
<file path=[Content_Types].xml><?xml version="1.0" encoding="utf-8"?>
<Types xmlns="http://schemas.openxmlformats.org/package/2006/content-types">
  <Default Extension="jpe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notesMasters/notesMaster1.xml" ContentType="application/vnd.openxmlformats-officedocument.presentationml.notesMaster+xml"/>
  <Override PartName="/ppt/tags/tag1.xml" ContentType="application/vnd.openxmlformats-officedocument.presentationml.tag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theme/theme2.xml" ContentType="application/vnd.openxmlformats-officedocument.theme+xml"/>
  <Override PartName="/ppt/tags/tag2.xml" ContentType="application/vnd.openxmlformats-officedocument.presentationml.tags+xml"/>
  <Override PartName="/ppt/tags/tag3.xml" ContentType="application/vnd.openxmlformats-officedocument.presentationml.tags+xml"/>
  <Override PartName="/ppt/tags/tag4.xml" ContentType="application/vnd.openxmlformats-officedocument.presentationml.tags+xml"/>
  <Override PartName="/ppt/tags/tag5.xml" ContentType="application/vnd.openxmlformats-officedocument.presentationml.tags+xml"/>
  <Override PartName="/ppt/tags/tag6.xml" ContentType="application/vnd.openxmlformats-officedocument.presentationml.tags+xml"/>
  <Override PartName="/ppt/tags/tag7.xml" ContentType="application/vnd.openxmlformats-officedocument.presentationml.tags+xml"/>
  <Override PartName="/ppt/tags/tag8.xml" ContentType="application/vnd.openxmlformats-officedocument.presentationml.tags+xml"/>
  <Override PartName="/ppt/tags/tag9.xml" ContentType="application/vnd.openxmlformats-officedocument.presentationml.tags+xml"/>
  <Override PartName="/ppt/tags/tag10.xml" ContentType="application/vnd.openxmlformats-officedocument.presentationml.tags+xml"/>
  <Override PartName="/ppt/tags/tag11.xml" ContentType="application/vnd.openxmlformats-officedocument.presentationml.tags+xml"/>
  <Override PartName="/ppt/tags/tag12.xml" ContentType="application/vnd.openxmlformats-officedocument.presentationml.tags+xml"/>
  <Override PartName="/ppt/tags/tag13.xml" ContentType="application/vnd.openxmlformats-officedocument.presentationml.tags+xml"/>
  <Override PartName="/ppt/tags/tag14.xml" ContentType="application/vnd.openxmlformats-officedocument.presentationml.tags+xml"/>
  <Override PartName="/ppt/tags/tag15.xml" ContentType="application/vnd.openxmlformats-officedocument.presentationml.tags+xml"/>
  <Override PartName="/ppt/tags/tag16.xml" ContentType="application/vnd.openxmlformats-officedocument.presentationml.tags+xml"/>
  <Override PartName="/ppt/tags/tag17.xml" ContentType="application/vnd.openxmlformats-officedocument.presentationml.tags+xml"/>
  <Override PartName="/ppt/tags/tag18.xml" ContentType="application/vnd.openxmlformats-officedocument.presentationml.tags+xml"/>
  <Override PartName="/ppt/tags/tag19.xml" ContentType="application/vnd.openxmlformats-officedocument.presentationml.tags+xml"/>
  <Override PartName="/ppt/tags/tag20.xml" ContentType="application/vnd.openxmlformats-officedocument.presentationml.tags+xml"/>
  <Override PartName="/ppt/tags/tag21.xml" ContentType="application/vnd.openxmlformats-officedocument.presentationml.tags+xml"/>
  <Override PartName="/ppt/tags/tag22.xml" ContentType="application/vnd.openxmlformats-officedocument.presentationml.tags+xml"/>
  <Override PartName="/ppt/tags/tag23.xml" ContentType="application/vnd.openxmlformats-officedocument.presentationml.tags+xml"/>
  <Override PartName="/ppt/tags/tag24.xml" ContentType="application/vnd.openxmlformats-officedocument.presentationml.tags+xml"/>
  <Override PartName="/ppt/tags/tag25.xml" ContentType="application/vnd.openxmlformats-officedocument.presentationml.tags+xml"/>
  <Override PartName="/ppt/tags/tag26.xml" ContentType="application/vnd.openxmlformats-officedocument.presentationml.tags+xml"/>
  <Override PartName="/ppt/tags/tag27.xml" ContentType="application/vnd.openxmlformats-officedocument.presentationml.tags+xml"/>
  <Override PartName="/ppt/tags/tag28.xml" ContentType="application/vnd.openxmlformats-officedocument.presentationml.tags+xml"/>
  <Override PartName="/ppt/tags/tag29.xml" ContentType="application/vnd.openxmlformats-officedocument.presentationml.tags+xml"/>
  <Override PartName="/ppt/tags/tag30.xml" ContentType="application/vnd.openxmlformats-officedocument.presentationml.tags+xml"/>
  <Override PartName="/ppt/tags/tag31.xml" ContentType="application/vnd.openxmlformats-officedocument.presentationml.tags+xml"/>
  <Override PartName="/ppt/tags/tag32.xml" ContentType="application/vnd.openxmlformats-officedocument.presentationml.tags+xml"/>
  <Override PartName="/ppt/tags/tag33.xml" ContentType="application/vnd.openxmlformats-officedocument.presentationml.tags+xml"/>
  <Override PartName="/ppt/tags/tag34.xml" ContentType="application/vnd.openxmlformats-officedocument.presentationml.tags+xml"/>
  <Override PartName="/ppt/tags/tag35.xml" ContentType="application/vnd.openxmlformats-officedocument.presentationml.tags+xml"/>
  <Override PartName="/ppt/tags/tag36.xml" ContentType="application/vnd.openxmlformats-officedocument.presentationml.tags+xml"/>
  <Override PartName="/ppt/tags/tag37.xml" ContentType="application/vnd.openxmlformats-officedocument.presentationml.tags+xml"/>
  <Override PartName="/ppt/tags/tag38.xml" ContentType="application/vnd.openxmlformats-officedocument.presentationml.tags+xml"/>
  <Override PartName="/ppt/tags/tag39.xml" ContentType="application/vnd.openxmlformats-officedocument.presentationml.tags+xml"/>
  <Override PartName="/ppt/tags/tag40.xml" ContentType="application/vnd.openxmlformats-officedocument.presentationml.tags+xml"/>
  <Override PartName="/ppt/tags/tag41.xml" ContentType="application/vnd.openxmlformats-officedocument.presentationml.tags+xml"/>
  <Override PartName="/ppt/tags/tag42.xml" ContentType="application/vnd.openxmlformats-officedocument.presentationml.tags+xml"/>
  <Override PartName="/ppt/tags/tag43.xml" ContentType="application/vnd.openxmlformats-officedocument.presentationml.tags+xml"/>
  <Override PartName="/ppt/tags/tag44.xml" ContentType="application/vnd.openxmlformats-officedocument.presentationml.tags+xml"/>
  <Override PartName="/ppt/tags/tag45.xml" ContentType="application/vnd.openxmlformats-officedocument.presentationml.tags+xml"/>
  <Override PartName="/ppt/tags/tag46.xml" ContentType="application/vnd.openxmlformats-officedocument.presentationml.tags+xml"/>
  <Override PartName="/ppt/tags/tag47.xml" ContentType="application/vnd.openxmlformats-officedocument.presentationml.tags+xml"/>
  <Override PartName="/ppt/tags/tag48.xml" ContentType="application/vnd.openxmlformats-officedocument.presentationml.tags+xml"/>
  <Override PartName="/ppt/tags/tag49.xml" ContentType="application/vnd.openxmlformats-officedocument.presentationml.tags+xml"/>
  <Override PartName="/ppt/tags/tag50.xml" ContentType="application/vnd.openxmlformats-officedocument.presentationml.tags+xml"/>
  <Override PartName="/ppt/tags/tag51.xml" ContentType="application/vnd.openxmlformats-officedocument.presentationml.tags+xml"/>
  <Override PartName="/ppt/tags/tag52.xml" ContentType="application/vnd.openxmlformats-officedocument.presentationml.tags+xml"/>
  <Override PartName="/ppt/tags/tag53.xml" ContentType="application/vnd.openxmlformats-officedocument.presentationml.tags+xml"/>
  <Override PartName="/ppt/tags/tag54.xml" ContentType="application/vnd.openxmlformats-officedocument.presentationml.tags+xml"/>
  <Override PartName="/ppt/tags/tag55.xml" ContentType="application/vnd.openxmlformats-officedocument.presentationml.tags+xml"/>
  <Override PartName="/ppt/tags/tag56.xml" ContentType="application/vnd.openxmlformats-officedocument.presentationml.tags+xml"/>
  <Override PartName="/ppt/tags/tag57.xml" ContentType="application/vnd.openxmlformats-officedocument.presentationml.tags+xml"/>
  <Override PartName="/ppt/tags/tag58.xml" ContentType="application/vnd.openxmlformats-officedocument.presentationml.tags+xml"/>
  <Override PartName="/ppt/tags/tag59.xml" ContentType="application/vnd.openxmlformats-officedocument.presentationml.tags+xml"/>
  <Override PartName="/ppt/tags/tag60.xml" ContentType="application/vnd.openxmlformats-officedocument.presentationml.tags+xml"/>
  <Override PartName="/ppt/tags/tag61.xml" ContentType="application/vnd.openxmlformats-officedocument.presentationml.tags+xml"/>
  <Override PartName="/ppt/tags/tag62.xml" ContentType="application/vnd.openxmlformats-officedocument.presentationml.tags+xml"/>
  <Override PartName="/ppt/tags/tag63.xml" ContentType="application/vnd.openxmlformats-officedocument.presentationml.tags+xml"/>
  <Override PartName="/ppt/tags/tag64.xml" ContentType="application/vnd.openxmlformats-officedocument.presentationml.tags+xml"/>
  <Override PartName="/ppt/tags/tag65.xml" ContentType="application/vnd.openxmlformats-officedocument.presentationml.tags+xml"/>
  <Override PartName="/ppt/tags/tag66.xml" ContentType="application/vnd.openxmlformats-officedocument.presentationml.tags+xml"/>
  <Override PartName="/ppt/tags/tag67.xml" ContentType="application/vnd.openxmlformats-officedocument.presentationml.tags+xml"/>
  <Override PartName="/ppt/tags/tag68.xml" ContentType="application/vnd.openxmlformats-officedocument.presentationml.tags+xml"/>
  <Override PartName="/ppt/tags/tag69.xml" ContentType="application/vnd.openxmlformats-officedocument.presentationml.tags+xml"/>
  <Override PartName="/ppt/tags/tag70.xml" ContentType="application/vnd.openxmlformats-officedocument.presentationml.tags+xml"/>
  <Override PartName="/ppt/tags/tag71.xml" ContentType="application/vnd.openxmlformats-officedocument.presentationml.tags+xml"/>
  <Override PartName="/ppt/tags/tag72.xml" ContentType="application/vnd.openxmlformats-officedocument.presentationml.tags+xml"/>
  <Override PartName="/ppt/tags/tag73.xml" ContentType="application/vnd.openxmlformats-officedocument.presentationml.tags+xml"/>
  <Override PartName="/ppt/tags/tag74.xml" ContentType="application/vnd.openxmlformats-officedocument.presentationml.tags+xml"/>
  <Override PartName="/ppt/tags/tag75.xml" ContentType="application/vnd.openxmlformats-officedocument.presentationml.tags+xml"/>
  <Override PartName="/ppt/tags/tag76.xml" ContentType="application/vnd.openxmlformats-officedocument.presentationml.tags+xml"/>
  <Override PartName="/ppt/tags/tag77.xml" ContentType="application/vnd.openxmlformats-officedocument.presentationml.tags+xml"/>
  <Override PartName="/ppt/tags/tag78.xml" ContentType="application/vnd.openxmlformats-officedocument.presentationml.tags+xml"/>
  <Override PartName="/ppt/tags/tag79.xml" ContentType="application/vnd.openxmlformats-officedocument.presentationml.tags+xml"/>
  <Override PartName="/ppt/tags/tag80.xml" ContentType="application/vnd.openxmlformats-officedocument.presentationml.tags+xml"/>
  <Override PartName="/ppt/tags/tag81.xml" ContentType="application/vnd.openxmlformats-officedocument.presentationml.tags+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p:sldMasterIdLst>
    <p:sldMasterId id="2147483648" r:id="rId1"/>
  </p:sldMasterIdLst>
  <p:notesMasterIdLst>
    <p:notesMasterId r:id="rId26"/>
  </p:notesMasterIdLst>
  <p:sldIdLst>
    <p:sldId id="257" r:id="rId2"/>
    <p:sldId id="258" r:id="rId3"/>
    <p:sldId id="259" r:id="rId4"/>
    <p:sldId id="264" r:id="rId5"/>
    <p:sldId id="268" r:id="rId6"/>
    <p:sldId id="269" r:id="rId7"/>
    <p:sldId id="270" r:id="rId8"/>
    <p:sldId id="271" r:id="rId9"/>
    <p:sldId id="260" r:id="rId10"/>
    <p:sldId id="272" r:id="rId11"/>
    <p:sldId id="273" r:id="rId12"/>
    <p:sldId id="274" r:id="rId13"/>
    <p:sldId id="275" r:id="rId14"/>
    <p:sldId id="261" r:id="rId15"/>
    <p:sldId id="276" r:id="rId16"/>
    <p:sldId id="277" r:id="rId17"/>
    <p:sldId id="278" r:id="rId18"/>
    <p:sldId id="279" r:id="rId19"/>
    <p:sldId id="262" r:id="rId20"/>
    <p:sldId id="280" r:id="rId21"/>
    <p:sldId id="281" r:id="rId22"/>
    <p:sldId id="282" r:id="rId23"/>
    <p:sldId id="283" r:id="rId24"/>
    <p:sldId id="263" r:id="rId25"/>
  </p:sldIdLst>
  <p:sldSz cx="12192000" cy="6858000"/>
  <p:notesSz cx="6858000" cy="9144000"/>
  <p:custDataLst>
    <p:tags r:id="rId27"/>
  </p:custDataLst>
  <p:defaultTex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2160">
          <p15:clr>
            <a:srgbClr val="A4A3A4"/>
          </p15:clr>
        </p15:guide>
        <p15:guide id="2" pos="3840">
          <p15:clr>
            <a:srgbClr val="A4A3A4"/>
          </p15:clr>
        </p15:guide>
      </p15:sldGuideLst>
    </p:ext>
    <p:ext uri="{2D200454-40CA-4A62-9FC3-DE9A4176ACB9}">
      <p15:notes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0C6235"/>
    <a:srgbClr val="D8342B"/>
    <a:srgbClr val="FCB400"/>
    <a:srgbClr val="B75F2D"/>
    <a:srgbClr val="A35623"/>
    <a:srgbClr val="064B27"/>
    <a:srgbClr val="F9F2B7"/>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20016" autoAdjust="0"/>
    <p:restoredTop sz="94660"/>
  </p:normalViewPr>
  <p:slideViewPr>
    <p:cSldViewPr snapToGrid="0" showGuides="1">
      <p:cViewPr varScale="1">
        <p:scale>
          <a:sx n="55" d="100"/>
          <a:sy n="55" d="100"/>
        </p:scale>
        <p:origin x="-606" y="-84"/>
      </p:cViewPr>
      <p:guideLst>
        <p:guide orient="horz" pos="2160"/>
        <p:guide pos="3840"/>
      </p:guideLst>
    </p:cSldViewPr>
  </p:slideViewPr>
  <p:notesTextViewPr>
    <p:cViewPr>
      <p:scale>
        <a:sx n="1" d="1"/>
        <a:sy n="1" d="1"/>
      </p:scale>
      <p:origin x="0" y="0"/>
    </p:cViewPr>
  </p:notesTextViewPr>
  <p:notesViewPr>
    <p:cSldViewPr>
      <p:cViewPr>
        <p:scale>
          <a:sx n="66" d="100"/>
          <a:sy n="66" d="100"/>
        </p:scale>
        <p:origin x="0" y="0"/>
      </p:cViewPr>
      <p:guideLst/>
    </p:cSldViewPr>
  </p:notesViewPr>
  <p:gridSpacing cx="72008" cy="72008"/>
</p:viewPr>
</file>

<file path=ppt/_rels/presentation.xml.rels><?xml version="1.0" encoding="UTF-8" standalone="yes"?>
<Relationships xmlns="http://schemas.openxmlformats.org/package/2006/relationships"><Relationship Id="rId8" Type="http://schemas.openxmlformats.org/officeDocument/2006/relationships/slide" Target="slides/slide7.xml"/><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notesMaster" Target="notesMasters/notesMaster1.xml"/><Relationship Id="rId3" Type="http://schemas.openxmlformats.org/officeDocument/2006/relationships/slide" Target="slides/slide2.xml"/><Relationship Id="rId21" Type="http://schemas.openxmlformats.org/officeDocument/2006/relationships/slide" Target="slides/slide20.xml"/><Relationship Id="rId7" Type="http://schemas.openxmlformats.org/officeDocument/2006/relationships/slide" Target="slides/slide6.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2" Type="http://schemas.openxmlformats.org/officeDocument/2006/relationships/slide" Target="slides/slide1.xml"/><Relationship Id="rId16" Type="http://schemas.openxmlformats.org/officeDocument/2006/relationships/slide" Target="slides/slide15.xml"/><Relationship Id="rId20" Type="http://schemas.openxmlformats.org/officeDocument/2006/relationships/slide" Target="slides/slide19.xml"/><Relationship Id="rId29" Type="http://schemas.openxmlformats.org/officeDocument/2006/relationships/viewProps" Target="viewProps.xml"/><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24" Type="http://schemas.openxmlformats.org/officeDocument/2006/relationships/slide" Target="slides/slide23.xml"/><Relationship Id="rId5" Type="http://schemas.openxmlformats.org/officeDocument/2006/relationships/slide" Target="slides/slide4.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presProps" Target="presProps.xml"/><Relationship Id="rId10" Type="http://schemas.openxmlformats.org/officeDocument/2006/relationships/slide" Target="slides/slide9.xml"/><Relationship Id="rId19" Type="http://schemas.openxmlformats.org/officeDocument/2006/relationships/slide" Target="slides/slide18.xml"/><Relationship Id="rId31" Type="http://schemas.openxmlformats.org/officeDocument/2006/relationships/tableStyles" Target="tableStyles.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tags" Target="tags/tag1.xml"/><Relationship Id="rId30" Type="http://schemas.openxmlformats.org/officeDocument/2006/relationships/theme" Target="theme/theme1.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页眉占位符 1"/>
          <p:cNvSpPr>
            <a:spLocks noGrp="1"/>
          </p:cNvSpPr>
          <p:nvPr>
            <p:ph type="hdr" sz="quarter"/>
          </p:nvPr>
        </p:nvSpPr>
        <p:spPr>
          <a:xfrm>
            <a:off x="0" y="0"/>
            <a:ext cx="2971800" cy="457200"/>
          </a:xfrm>
          <a:prstGeom prst="rect">
            <a:avLst/>
          </a:prstGeom>
        </p:spPr>
        <p:txBody>
          <a:bodyPr vert="horz" lIns="91440" tIns="45720" rIns="91440" bIns="45720" rtlCol="0"/>
          <a:lstStyle>
            <a:lvl1pPr algn="l">
              <a:defRPr sz="1200"/>
            </a:lvl1pPr>
          </a:lstStyle>
          <a:p>
            <a:endParaRPr lang="zh-CN" altLang="en-US"/>
          </a:p>
        </p:txBody>
      </p:sp>
      <p:sp>
        <p:nvSpPr>
          <p:cNvPr id="3" name="日期占位符 2"/>
          <p:cNvSpPr>
            <a:spLocks noGrp="1"/>
          </p:cNvSpPr>
          <p:nvPr>
            <p:ph type="dt" idx="1"/>
          </p:nvPr>
        </p:nvSpPr>
        <p:spPr>
          <a:xfrm>
            <a:off x="3884613" y="0"/>
            <a:ext cx="2971800" cy="457200"/>
          </a:xfrm>
          <a:prstGeom prst="rect">
            <a:avLst/>
          </a:prstGeom>
        </p:spPr>
        <p:txBody>
          <a:bodyPr vert="horz" lIns="91440" tIns="45720" rIns="91440" bIns="45720" rtlCol="0"/>
          <a:lstStyle>
            <a:lvl1pPr algn="r">
              <a:defRPr sz="1200"/>
            </a:lvl1pPr>
          </a:lstStyle>
          <a:p>
            <a:fld id="{5772D880-7F4D-4CB4-9D76-C99C9C995340}" type="datetimeFigureOut">
              <a:rPr lang="zh-CN" altLang="en-US" smtClean="0"/>
              <a:t>2021/1/5</a:t>
            </a:fld>
            <a:endParaRPr lang="zh-CN" altLang="en-US"/>
          </a:p>
        </p:txBody>
      </p:sp>
      <p:sp>
        <p:nvSpPr>
          <p:cNvPr id="4" name="幻灯片图像占位符 3"/>
          <p:cNvSpPr>
            <a:spLocks noGrp="1" noRot="1" noChangeAspect="1"/>
          </p:cNvSpPr>
          <p:nvPr>
            <p:ph type="sldImg" idx="2"/>
          </p:nvPr>
        </p:nvSpPr>
        <p:spPr>
          <a:xfrm>
            <a:off x="381000" y="685800"/>
            <a:ext cx="6096000" cy="3429000"/>
          </a:xfrm>
          <a:prstGeom prst="rect">
            <a:avLst/>
          </a:prstGeom>
          <a:noFill/>
          <a:ln w="12700">
            <a:solidFill>
              <a:prstClr val="black"/>
            </a:solidFill>
          </a:ln>
        </p:spPr>
      </p:sp>
      <p:sp>
        <p:nvSpPr>
          <p:cNvPr id="5" name="备注占位符 4"/>
          <p:cNvSpPr>
            <a:spLocks noGrp="1"/>
          </p:cNvSpPr>
          <p:nvPr>
            <p:ph type="body" sz="quarter" idx="3"/>
          </p:nvPr>
        </p:nvSpPr>
        <p:spPr>
          <a:xfrm>
            <a:off x="685800" y="4343400"/>
            <a:ext cx="5486400" cy="4114800"/>
          </a:xfrm>
          <a:prstGeom prst="rect">
            <a:avLst/>
          </a:prstGeom>
        </p:spPr>
        <p:txBody>
          <a:bodyPr vert="horz" lIns="91440" tIns="45720" rIns="91440" bIns="45720" rtlCol="0"/>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6" name="页脚占位符 5"/>
          <p:cNvSpPr>
            <a:spLocks noGrp="1"/>
          </p:cNvSpPr>
          <p:nvPr>
            <p:ph type="ftr" sz="quarter" idx="4"/>
          </p:nvPr>
        </p:nvSpPr>
        <p:spPr>
          <a:xfrm>
            <a:off x="0" y="8685213"/>
            <a:ext cx="2971800" cy="457200"/>
          </a:xfrm>
          <a:prstGeom prst="rect">
            <a:avLst/>
          </a:prstGeom>
        </p:spPr>
        <p:txBody>
          <a:bodyPr vert="horz" lIns="91440" tIns="45720" rIns="91440" bIns="45720" rtlCol="0" anchor="b"/>
          <a:lstStyle>
            <a:lvl1pPr algn="l">
              <a:defRPr sz="1200"/>
            </a:lvl1pPr>
          </a:lstStyle>
          <a:p>
            <a:endParaRPr lang="zh-CN" altLang="en-US"/>
          </a:p>
        </p:txBody>
      </p:sp>
      <p:sp>
        <p:nvSpPr>
          <p:cNvPr id="7" name="灯片编号占位符 6"/>
          <p:cNvSpPr>
            <a:spLocks noGrp="1"/>
          </p:cNvSpPr>
          <p:nvPr>
            <p:ph type="sldNum" sz="quarter" idx="5"/>
          </p:nvPr>
        </p:nvSpPr>
        <p:spPr>
          <a:xfrm>
            <a:off x="3884613" y="8685213"/>
            <a:ext cx="2971800" cy="457200"/>
          </a:xfrm>
          <a:prstGeom prst="rect">
            <a:avLst/>
          </a:prstGeom>
        </p:spPr>
        <p:txBody>
          <a:bodyPr vert="horz" lIns="91440" tIns="45720" rIns="91440" bIns="45720" rtlCol="0" anchor="b"/>
          <a:lstStyle>
            <a:lvl1pPr algn="r">
              <a:defRPr sz="1200"/>
            </a:lvl1pPr>
          </a:lstStyle>
          <a:p>
            <a:fld id="{D1E72C97-6967-445B-984D-87FE9DA19026}" type="slidenum">
              <a:rPr lang="zh-CN" altLang="en-US" smtClean="0"/>
              <a:t>‹#›</a:t>
            </a:fld>
            <a:endParaRPr lang="zh-CN" altLang="en-US"/>
          </a:p>
        </p:txBody>
      </p:sp>
    </p:spTree>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p>
        </p:txBody>
      </p:sp>
      <p:sp>
        <p:nvSpPr>
          <p:cNvPr id="3" name="副标题 2"/>
          <p:cNvSpPr>
            <a:spLocks noGrp="1"/>
          </p:cNvSpPr>
          <p:nvPr>
            <p:ph type="subTitle" idx="1" hasCustomPrompt="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单击以编辑母版副标题样式</a:t>
            </a:r>
          </a:p>
        </p:txBody>
      </p:sp>
      <p:sp>
        <p:nvSpPr>
          <p:cNvPr id="4" name="日期占位符 3"/>
          <p:cNvSpPr>
            <a:spLocks noGrp="1"/>
          </p:cNvSpPr>
          <p:nvPr>
            <p:ph type="dt" sz="half" idx="10"/>
          </p:nvPr>
        </p:nvSpPr>
        <p:spPr/>
        <p:txBody>
          <a:bodyPr/>
          <a:lstStyle/>
          <a:p>
            <a:fld id="{94DDC0D2-DC04-48D2-A993-55D0B85E4368}" type="datetimeFigureOut">
              <a:rPr lang="zh-CN" altLang="en-US" smtClean="0"/>
              <a:t>2021/1/5</a:t>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EABA1495-972D-4906-A35F-1A139538BCA8}" type="slidenum">
              <a:rPr lang="zh-CN" altLang="en-US" smtClean="0"/>
              <a:t>‹#›</a:t>
            </a:fld>
            <a:endParaRPr lang="zh-CN" altLang="en-US"/>
          </a:p>
        </p:txBody>
      </p:sp>
    </p:spTree>
  </p:cSld>
  <p:clrMapOvr>
    <a:masterClrMapping/>
  </p:clrMapOvr>
  <p:transition/>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p>
        </p:txBody>
      </p:sp>
      <p:sp>
        <p:nvSpPr>
          <p:cNvPr id="3" name="竖排文字占位符 2"/>
          <p:cNvSpPr>
            <a:spLocks noGrp="1"/>
          </p:cNvSpPr>
          <p:nvPr>
            <p:ph type="body" orient="vert" idx="1" hasCustomPrompt="1"/>
          </p:nvPr>
        </p:nvSpPr>
        <p:spPr/>
        <p:txBody>
          <a:bodyPr vert="eaVert"/>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日期占位符 3"/>
          <p:cNvSpPr>
            <a:spLocks noGrp="1"/>
          </p:cNvSpPr>
          <p:nvPr>
            <p:ph type="dt" sz="half" idx="10"/>
          </p:nvPr>
        </p:nvSpPr>
        <p:spPr/>
        <p:txBody>
          <a:bodyPr/>
          <a:lstStyle/>
          <a:p>
            <a:fld id="{94DDC0D2-DC04-48D2-A993-55D0B85E4368}" type="datetimeFigureOut">
              <a:rPr lang="zh-CN" altLang="en-US" smtClean="0"/>
              <a:t>2021/1/5</a:t>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EABA1495-972D-4906-A35F-1A139538BCA8}" type="slidenum">
              <a:rPr lang="zh-CN" altLang="en-US" smtClean="0"/>
              <a:t>‹#›</a:t>
            </a:fld>
            <a:endParaRPr lang="zh-CN" altLang="en-US"/>
          </a:p>
        </p:txBody>
      </p:sp>
    </p:spTree>
  </p:cSld>
  <p:clrMapOvr>
    <a:masterClrMapping/>
  </p:clrMapOvr>
  <p:transition/>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竖排标题与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p>
        </p:txBody>
      </p:sp>
      <p:sp>
        <p:nvSpPr>
          <p:cNvPr id="3" name="竖排文字占位符 2"/>
          <p:cNvSpPr>
            <a:spLocks noGrp="1"/>
          </p:cNvSpPr>
          <p:nvPr>
            <p:ph type="body" orient="vert" idx="1" hasCustomPrompt="1"/>
          </p:nvPr>
        </p:nvSpPr>
        <p:spPr>
          <a:xfrm>
            <a:off x="838200" y="365125"/>
            <a:ext cx="7734300" cy="5811838"/>
          </a:xfrm>
        </p:spPr>
        <p:txBody>
          <a:bodyPr vert="eaVert"/>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日期占位符 3"/>
          <p:cNvSpPr>
            <a:spLocks noGrp="1"/>
          </p:cNvSpPr>
          <p:nvPr>
            <p:ph type="dt" sz="half" idx="10"/>
          </p:nvPr>
        </p:nvSpPr>
        <p:spPr/>
        <p:txBody>
          <a:bodyPr/>
          <a:lstStyle/>
          <a:p>
            <a:fld id="{94DDC0D2-DC04-48D2-A993-55D0B85E4368}" type="datetimeFigureOut">
              <a:rPr lang="zh-CN" altLang="en-US" smtClean="0"/>
              <a:t>2021/1/5</a:t>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EABA1495-972D-4906-A35F-1A139538BCA8}" type="slidenum">
              <a:rPr lang="zh-CN" altLang="en-US" smtClean="0"/>
              <a:t>‹#›</a:t>
            </a:fld>
            <a:endParaRPr lang="zh-CN" altLang="en-US"/>
          </a:p>
        </p:txBody>
      </p:sp>
    </p:spTree>
  </p:cSld>
  <p:clrMapOvr>
    <a:masterClrMapping/>
  </p:clrMapOvr>
  <p:transition/>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p>
        </p:txBody>
      </p:sp>
      <p:sp>
        <p:nvSpPr>
          <p:cNvPr id="3" name="内容占位符 2"/>
          <p:cNvSpPr>
            <a:spLocks noGrp="1"/>
          </p:cNvSpPr>
          <p:nvPr>
            <p:ph idx="1" hasCustomPrompt="1"/>
          </p:nvPr>
        </p:nvSpPr>
        <p:spPr/>
        <p:txBody>
          <a:body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日期占位符 3"/>
          <p:cNvSpPr>
            <a:spLocks noGrp="1"/>
          </p:cNvSpPr>
          <p:nvPr>
            <p:ph type="dt" sz="half" idx="10"/>
          </p:nvPr>
        </p:nvSpPr>
        <p:spPr/>
        <p:txBody>
          <a:bodyPr/>
          <a:lstStyle/>
          <a:p>
            <a:fld id="{94DDC0D2-DC04-48D2-A993-55D0B85E4368}" type="datetimeFigureOut">
              <a:rPr lang="zh-CN" altLang="en-US" smtClean="0"/>
              <a:t>2021/1/5</a:t>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EABA1495-972D-4906-A35F-1A139538BCA8}" type="slidenum">
              <a:rPr lang="zh-CN" altLang="en-US" smtClean="0"/>
              <a:t>‹#›</a:t>
            </a:fld>
            <a:endParaRPr lang="zh-CN" altLang="en-US"/>
          </a:p>
        </p:txBody>
      </p:sp>
    </p:spTree>
  </p:cSld>
  <p:clrMapOvr>
    <a:masterClrMapping/>
  </p:clrMapOvr>
  <p:transition/>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p>
        </p:txBody>
      </p:sp>
      <p:sp>
        <p:nvSpPr>
          <p:cNvPr id="3" name="文本占位符 2"/>
          <p:cNvSpPr>
            <a:spLocks noGrp="1"/>
          </p:cNvSpPr>
          <p:nvPr>
            <p:ph type="body" idx="1" hasCustomPrompt="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编辑母版文本样式</a:t>
            </a:r>
          </a:p>
        </p:txBody>
      </p:sp>
      <p:sp>
        <p:nvSpPr>
          <p:cNvPr id="4" name="日期占位符 3"/>
          <p:cNvSpPr>
            <a:spLocks noGrp="1"/>
          </p:cNvSpPr>
          <p:nvPr>
            <p:ph type="dt" sz="half" idx="10"/>
          </p:nvPr>
        </p:nvSpPr>
        <p:spPr/>
        <p:txBody>
          <a:bodyPr/>
          <a:lstStyle/>
          <a:p>
            <a:fld id="{94DDC0D2-DC04-48D2-A993-55D0B85E4368}" type="datetimeFigureOut">
              <a:rPr lang="zh-CN" altLang="en-US" smtClean="0"/>
              <a:t>2021/1/5</a:t>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EABA1495-972D-4906-A35F-1A139538BCA8}" type="slidenum">
              <a:rPr lang="zh-CN" altLang="en-US" smtClean="0"/>
              <a:t>‹#›</a:t>
            </a:fld>
            <a:endParaRPr lang="zh-CN" altLang="en-US"/>
          </a:p>
        </p:txBody>
      </p:sp>
    </p:spTree>
  </p:cSld>
  <p:clrMapOvr>
    <a:masterClrMapping/>
  </p:clrMapOvr>
  <p:transition/>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p>
        </p:txBody>
      </p:sp>
      <p:sp>
        <p:nvSpPr>
          <p:cNvPr id="3" name="内容占位符 2"/>
          <p:cNvSpPr>
            <a:spLocks noGrp="1"/>
          </p:cNvSpPr>
          <p:nvPr>
            <p:ph sz="half" idx="1" hasCustomPrompt="1"/>
          </p:nvPr>
        </p:nvSpPr>
        <p:spPr>
          <a:xfrm>
            <a:off x="838200" y="1825625"/>
            <a:ext cx="5181600" cy="4351338"/>
          </a:xfrm>
        </p:spPr>
        <p:txBody>
          <a:body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内容占位符 3"/>
          <p:cNvSpPr>
            <a:spLocks noGrp="1"/>
          </p:cNvSpPr>
          <p:nvPr>
            <p:ph sz="half" idx="2" hasCustomPrompt="1"/>
          </p:nvPr>
        </p:nvSpPr>
        <p:spPr>
          <a:xfrm>
            <a:off x="6172200" y="1825625"/>
            <a:ext cx="5181600" cy="4351338"/>
          </a:xfrm>
        </p:spPr>
        <p:txBody>
          <a:body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5" name="日期占位符 4"/>
          <p:cNvSpPr>
            <a:spLocks noGrp="1"/>
          </p:cNvSpPr>
          <p:nvPr>
            <p:ph type="dt" sz="half" idx="10"/>
          </p:nvPr>
        </p:nvSpPr>
        <p:spPr/>
        <p:txBody>
          <a:bodyPr/>
          <a:lstStyle/>
          <a:p>
            <a:fld id="{94DDC0D2-DC04-48D2-A993-55D0B85E4368}" type="datetimeFigureOut">
              <a:rPr lang="zh-CN" altLang="en-US" smtClean="0"/>
              <a:t>2021/1/5</a:t>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EABA1495-972D-4906-A35F-1A139538BCA8}" type="slidenum">
              <a:rPr lang="zh-CN" altLang="en-US" smtClean="0"/>
              <a:t>‹#›</a:t>
            </a:fld>
            <a:endParaRPr lang="zh-CN" altLang="en-US"/>
          </a:p>
        </p:txBody>
      </p:sp>
    </p:spTree>
  </p:cSld>
  <p:clrMapOvr>
    <a:masterClrMapping/>
  </p:clrMapOvr>
  <p:transition/>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p>
        </p:txBody>
      </p:sp>
      <p:sp>
        <p:nvSpPr>
          <p:cNvPr id="3" name="文本占位符 2"/>
          <p:cNvSpPr>
            <a:spLocks noGrp="1"/>
          </p:cNvSpPr>
          <p:nvPr>
            <p:ph type="body" idx="1" hasCustomPrompt="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编辑母版文本样式</a:t>
            </a:r>
          </a:p>
        </p:txBody>
      </p:sp>
      <p:sp>
        <p:nvSpPr>
          <p:cNvPr id="4" name="内容占位符 3"/>
          <p:cNvSpPr>
            <a:spLocks noGrp="1"/>
          </p:cNvSpPr>
          <p:nvPr>
            <p:ph sz="half" idx="2" hasCustomPrompt="1"/>
          </p:nvPr>
        </p:nvSpPr>
        <p:spPr>
          <a:xfrm>
            <a:off x="839788" y="2505075"/>
            <a:ext cx="5157787" cy="3684588"/>
          </a:xfrm>
        </p:spPr>
        <p:txBody>
          <a:body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5" name="文本占位符 4"/>
          <p:cNvSpPr>
            <a:spLocks noGrp="1"/>
          </p:cNvSpPr>
          <p:nvPr>
            <p:ph type="body" sz="quarter" idx="3" hasCustomPrompt="1"/>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编辑母版文本样式</a:t>
            </a:r>
          </a:p>
        </p:txBody>
      </p:sp>
      <p:sp>
        <p:nvSpPr>
          <p:cNvPr id="6" name="内容占位符 5"/>
          <p:cNvSpPr>
            <a:spLocks noGrp="1"/>
          </p:cNvSpPr>
          <p:nvPr>
            <p:ph sz="quarter" idx="4" hasCustomPrompt="1"/>
          </p:nvPr>
        </p:nvSpPr>
        <p:spPr>
          <a:xfrm>
            <a:off x="6172200" y="2505075"/>
            <a:ext cx="5183188" cy="3684588"/>
          </a:xfrm>
        </p:spPr>
        <p:txBody>
          <a:body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7" name="日期占位符 6"/>
          <p:cNvSpPr>
            <a:spLocks noGrp="1"/>
          </p:cNvSpPr>
          <p:nvPr>
            <p:ph type="dt" sz="half" idx="10"/>
          </p:nvPr>
        </p:nvSpPr>
        <p:spPr/>
        <p:txBody>
          <a:bodyPr/>
          <a:lstStyle/>
          <a:p>
            <a:fld id="{94DDC0D2-DC04-48D2-A993-55D0B85E4368}" type="datetimeFigureOut">
              <a:rPr lang="zh-CN" altLang="en-US" smtClean="0"/>
              <a:t>2021/1/5</a:t>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EABA1495-972D-4906-A35F-1A139538BCA8}" type="slidenum">
              <a:rPr lang="zh-CN" altLang="en-US" smtClean="0"/>
              <a:t>‹#›</a:t>
            </a:fld>
            <a:endParaRPr lang="zh-CN" altLang="en-US"/>
          </a:p>
        </p:txBody>
      </p:sp>
    </p:spTree>
  </p:cSld>
  <p:clrMapOvr>
    <a:masterClrMapping/>
  </p:clrMapOvr>
  <p:transition/>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p>
        </p:txBody>
      </p:sp>
      <p:sp>
        <p:nvSpPr>
          <p:cNvPr id="3" name="日期占位符 2"/>
          <p:cNvSpPr>
            <a:spLocks noGrp="1"/>
          </p:cNvSpPr>
          <p:nvPr>
            <p:ph type="dt" sz="half" idx="10"/>
          </p:nvPr>
        </p:nvSpPr>
        <p:spPr/>
        <p:txBody>
          <a:bodyPr/>
          <a:lstStyle/>
          <a:p>
            <a:fld id="{94DDC0D2-DC04-48D2-A993-55D0B85E4368}" type="datetimeFigureOut">
              <a:rPr lang="zh-CN" altLang="en-US" smtClean="0"/>
              <a:t>2021/1/5</a:t>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EABA1495-972D-4906-A35F-1A139538BCA8}" type="slidenum">
              <a:rPr lang="zh-CN" altLang="en-US" smtClean="0"/>
              <a:t>‹#›</a:t>
            </a:fld>
            <a:endParaRPr lang="zh-CN" altLang="en-US"/>
          </a:p>
        </p:txBody>
      </p:sp>
    </p:spTree>
  </p:cSld>
  <p:clrMapOvr>
    <a:masterClrMapping/>
  </p:clrMapOvr>
  <p:transition/>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94DDC0D2-DC04-48D2-A993-55D0B85E4368}" type="datetimeFigureOut">
              <a:rPr lang="zh-CN" altLang="en-US" smtClean="0"/>
              <a:t>2021/1/5</a:t>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EABA1495-972D-4906-A35F-1A139538BCA8}" type="slidenum">
              <a:rPr lang="zh-CN" altLang="en-US" smtClean="0"/>
              <a:t>‹#›</a:t>
            </a:fld>
            <a:endParaRPr lang="zh-CN" altLang="en-US"/>
          </a:p>
        </p:txBody>
      </p:sp>
    </p:spTree>
  </p:cSld>
  <p:clrMapOvr>
    <a:masterClrMapping/>
  </p:clrMapOvr>
  <p:transition/>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3932237" cy="1600200"/>
          </a:xfrm>
        </p:spPr>
        <p:txBody>
          <a:bodyPr anchor="b"/>
          <a:lstStyle>
            <a:lvl1pPr>
              <a:defRPr sz="3200"/>
            </a:lvl1pPr>
          </a:lstStyle>
          <a:p>
            <a:r>
              <a:rPr lang="zh-CN" altLang="en-US"/>
              <a:t>单击此处编辑母版标题样式</a:t>
            </a:r>
          </a:p>
        </p:txBody>
      </p:sp>
      <p:sp>
        <p:nvSpPr>
          <p:cNvPr id="3" name="内容占位符 2"/>
          <p:cNvSpPr>
            <a:spLocks noGrp="1"/>
          </p:cNvSpPr>
          <p:nvPr>
            <p:ph idx="1" hasCustomPrompt="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文本占位符 3"/>
          <p:cNvSpPr>
            <a:spLocks noGrp="1"/>
          </p:cNvSpPr>
          <p:nvPr>
            <p:ph type="body" sz="half" idx="2" hasCustomPrompt="1"/>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a:t>编辑母版文本样式</a:t>
            </a:r>
          </a:p>
        </p:txBody>
      </p:sp>
      <p:sp>
        <p:nvSpPr>
          <p:cNvPr id="5" name="日期占位符 4"/>
          <p:cNvSpPr>
            <a:spLocks noGrp="1"/>
          </p:cNvSpPr>
          <p:nvPr>
            <p:ph type="dt" sz="half" idx="10"/>
          </p:nvPr>
        </p:nvSpPr>
        <p:spPr/>
        <p:txBody>
          <a:bodyPr/>
          <a:lstStyle/>
          <a:p>
            <a:fld id="{94DDC0D2-DC04-48D2-A993-55D0B85E4368}" type="datetimeFigureOut">
              <a:rPr lang="zh-CN" altLang="en-US" smtClean="0"/>
              <a:t>2021/1/5</a:t>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EABA1495-972D-4906-A35F-1A139538BCA8}" type="slidenum">
              <a:rPr lang="zh-CN" altLang="en-US" smtClean="0"/>
              <a:t>‹#›</a:t>
            </a:fld>
            <a:endParaRPr lang="zh-CN" altLang="en-US"/>
          </a:p>
        </p:txBody>
      </p:sp>
    </p:spTree>
  </p:cSld>
  <p:clrMapOvr>
    <a:masterClrMapping/>
  </p:clrMapOvr>
  <p:transition/>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3932237" cy="1600200"/>
          </a:xfrm>
        </p:spPr>
        <p:txBody>
          <a:bodyPr anchor="b"/>
          <a:lstStyle>
            <a:lvl1pPr>
              <a:defRPr sz="3200"/>
            </a:lvl1pPr>
          </a:lstStyle>
          <a:p>
            <a:r>
              <a:rPr lang="zh-CN" altLang="en-US"/>
              <a:t>单击此处编辑母版标题样式</a:t>
            </a:r>
          </a:p>
        </p:txBody>
      </p:sp>
      <p:sp>
        <p:nvSpPr>
          <p:cNvPr id="3" name="图片占位符 2"/>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hasCustomPrompt="1"/>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a:t>编辑母版文本样式</a:t>
            </a:r>
          </a:p>
        </p:txBody>
      </p:sp>
      <p:sp>
        <p:nvSpPr>
          <p:cNvPr id="5" name="日期占位符 4"/>
          <p:cNvSpPr>
            <a:spLocks noGrp="1"/>
          </p:cNvSpPr>
          <p:nvPr>
            <p:ph type="dt" sz="half" idx="10"/>
          </p:nvPr>
        </p:nvSpPr>
        <p:spPr/>
        <p:txBody>
          <a:bodyPr/>
          <a:lstStyle/>
          <a:p>
            <a:fld id="{94DDC0D2-DC04-48D2-A993-55D0B85E4368}" type="datetimeFigureOut">
              <a:rPr lang="zh-CN" altLang="en-US" smtClean="0"/>
              <a:t>2021/1/5</a:t>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EABA1495-972D-4906-A35F-1A139538BCA8}" type="slidenum">
              <a:rPr lang="zh-CN" altLang="en-US" smtClean="0"/>
              <a:t>‹#›</a:t>
            </a:fld>
            <a:endParaRPr lang="zh-CN" altLang="en-US"/>
          </a:p>
        </p:txBody>
      </p:sp>
    </p:spTree>
  </p:cSld>
  <p:clrMapOvr>
    <a:masterClrMapping/>
  </p:clrMapOvr>
  <p:transition/>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rgbClr val="F9F2B7"/>
        </a:solid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94DDC0D2-DC04-48D2-A993-55D0B85E4368}" type="datetimeFigureOut">
              <a:rPr lang="zh-CN" altLang="en-US" smtClean="0"/>
              <a:t>2021/1/5</a:t>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EABA1495-972D-4906-A35F-1A139538BCA8}" type="slidenum">
              <a:rPr lang="zh-CN" altLang="en-US" smtClean="0"/>
              <a:t>‹#›</a:t>
            </a:fld>
            <a:endParaRPr lang="zh-CN" altLang="en-US"/>
          </a:p>
        </p:txBody>
      </p:sp>
    </p:spTree>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Lst>
  <p:transition/>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xml"/></Relationships>
</file>

<file path=ppt/slides/_rels/slide10.xml.rels><?xml version="1.0" encoding="UTF-8" standalone="yes"?>
<Relationships xmlns="http://schemas.openxmlformats.org/package/2006/relationships"><Relationship Id="rId3" Type="http://schemas.openxmlformats.org/officeDocument/2006/relationships/slideLayout" Target="../slideLayouts/slideLayout2.xml"/><Relationship Id="rId2" Type="http://schemas.openxmlformats.org/officeDocument/2006/relationships/tags" Target="../tags/tag26.xml"/><Relationship Id="rId1" Type="http://schemas.openxmlformats.org/officeDocument/2006/relationships/tags" Target="../tags/tag25.xml"/></Relationships>
</file>

<file path=ppt/slides/_rels/slide11.xml.rels><?xml version="1.0" encoding="UTF-8" standalone="yes"?>
<Relationships xmlns="http://schemas.openxmlformats.org/package/2006/relationships"><Relationship Id="rId3" Type="http://schemas.openxmlformats.org/officeDocument/2006/relationships/slideLayout" Target="../slideLayouts/slideLayout2.xml"/><Relationship Id="rId2" Type="http://schemas.openxmlformats.org/officeDocument/2006/relationships/tags" Target="../tags/tag28.xml"/><Relationship Id="rId1" Type="http://schemas.openxmlformats.org/officeDocument/2006/relationships/tags" Target="../tags/tag27.xml"/></Relationships>
</file>

<file path=ppt/slides/_rels/slide12.xml.rels><?xml version="1.0" encoding="UTF-8" standalone="yes"?>
<Relationships xmlns="http://schemas.openxmlformats.org/package/2006/relationships"><Relationship Id="rId3" Type="http://schemas.openxmlformats.org/officeDocument/2006/relationships/slideLayout" Target="../slideLayouts/slideLayout2.xml"/><Relationship Id="rId2" Type="http://schemas.openxmlformats.org/officeDocument/2006/relationships/tags" Target="../tags/tag30.xml"/><Relationship Id="rId1" Type="http://schemas.openxmlformats.org/officeDocument/2006/relationships/tags" Target="../tags/tag29.xml"/></Relationships>
</file>

<file path=ppt/slides/_rels/slide13.xml.rels><?xml version="1.0" encoding="UTF-8" standalone="yes"?>
<Relationships xmlns="http://schemas.openxmlformats.org/package/2006/relationships"><Relationship Id="rId3" Type="http://schemas.openxmlformats.org/officeDocument/2006/relationships/slideLayout" Target="../slideLayouts/slideLayout2.xml"/><Relationship Id="rId2" Type="http://schemas.openxmlformats.org/officeDocument/2006/relationships/tags" Target="../tags/tag32.xml"/><Relationship Id="rId1" Type="http://schemas.openxmlformats.org/officeDocument/2006/relationships/tags" Target="../tags/tag31.xml"/></Relationships>
</file>

<file path=ppt/slides/_rels/slide14.xml.rels><?xml version="1.0" encoding="UTF-8" standalone="yes"?>
<Relationships xmlns="http://schemas.openxmlformats.org/package/2006/relationships"><Relationship Id="rId3" Type="http://schemas.openxmlformats.org/officeDocument/2006/relationships/slideLayout" Target="../slideLayouts/slideLayout2.xml"/><Relationship Id="rId2" Type="http://schemas.openxmlformats.org/officeDocument/2006/relationships/tags" Target="../tags/tag34.xml"/><Relationship Id="rId1" Type="http://schemas.openxmlformats.org/officeDocument/2006/relationships/tags" Target="../tags/tag33.xml"/><Relationship Id="rId4" Type="http://schemas.openxmlformats.org/officeDocument/2006/relationships/image" Target="../media/image1.png"/></Relationships>
</file>

<file path=ppt/slides/_rels/slide15.xml.rels><?xml version="1.0" encoding="UTF-8" standalone="yes"?>
<Relationships xmlns="http://schemas.openxmlformats.org/package/2006/relationships"><Relationship Id="rId8" Type="http://schemas.openxmlformats.org/officeDocument/2006/relationships/tags" Target="../tags/tag42.xml"/><Relationship Id="rId3" Type="http://schemas.openxmlformats.org/officeDocument/2006/relationships/tags" Target="../tags/tag37.xml"/><Relationship Id="rId7" Type="http://schemas.openxmlformats.org/officeDocument/2006/relationships/tags" Target="../tags/tag41.xml"/><Relationship Id="rId2" Type="http://schemas.openxmlformats.org/officeDocument/2006/relationships/tags" Target="../tags/tag36.xml"/><Relationship Id="rId1" Type="http://schemas.openxmlformats.org/officeDocument/2006/relationships/tags" Target="../tags/tag35.xml"/><Relationship Id="rId6" Type="http://schemas.openxmlformats.org/officeDocument/2006/relationships/tags" Target="../tags/tag40.xml"/><Relationship Id="rId11" Type="http://schemas.openxmlformats.org/officeDocument/2006/relationships/slideLayout" Target="../slideLayouts/slideLayout2.xml"/><Relationship Id="rId5" Type="http://schemas.openxmlformats.org/officeDocument/2006/relationships/tags" Target="../tags/tag39.xml"/><Relationship Id="rId10" Type="http://schemas.openxmlformats.org/officeDocument/2006/relationships/tags" Target="../tags/tag44.xml"/><Relationship Id="rId4" Type="http://schemas.openxmlformats.org/officeDocument/2006/relationships/tags" Target="../tags/tag38.xml"/><Relationship Id="rId9" Type="http://schemas.openxmlformats.org/officeDocument/2006/relationships/tags" Target="../tags/tag43.xml"/></Relationships>
</file>

<file path=ppt/slides/_rels/slide16.xml.rels><?xml version="1.0" encoding="UTF-8" standalone="yes"?>
<Relationships xmlns="http://schemas.openxmlformats.org/package/2006/relationships"><Relationship Id="rId3" Type="http://schemas.openxmlformats.org/officeDocument/2006/relationships/slideLayout" Target="../slideLayouts/slideLayout2.xml"/><Relationship Id="rId2" Type="http://schemas.openxmlformats.org/officeDocument/2006/relationships/tags" Target="../tags/tag46.xml"/><Relationship Id="rId1" Type="http://schemas.openxmlformats.org/officeDocument/2006/relationships/tags" Target="../tags/tag45.xml"/></Relationships>
</file>

<file path=ppt/slides/_rels/slide17.xml.rels><?xml version="1.0" encoding="UTF-8" standalone="yes"?>
<Relationships xmlns="http://schemas.openxmlformats.org/package/2006/relationships"><Relationship Id="rId3" Type="http://schemas.openxmlformats.org/officeDocument/2006/relationships/slideLayout" Target="../slideLayouts/slideLayout2.xml"/><Relationship Id="rId2" Type="http://schemas.openxmlformats.org/officeDocument/2006/relationships/tags" Target="../tags/tag48.xml"/><Relationship Id="rId1" Type="http://schemas.openxmlformats.org/officeDocument/2006/relationships/tags" Target="../tags/tag47.xml"/></Relationships>
</file>

<file path=ppt/slides/_rels/slide18.xml.rels><?xml version="1.0" encoding="UTF-8" standalone="yes"?>
<Relationships xmlns="http://schemas.openxmlformats.org/package/2006/relationships"><Relationship Id="rId3" Type="http://schemas.openxmlformats.org/officeDocument/2006/relationships/slideLayout" Target="../slideLayouts/slideLayout2.xml"/><Relationship Id="rId2" Type="http://schemas.openxmlformats.org/officeDocument/2006/relationships/tags" Target="../tags/tag50.xml"/><Relationship Id="rId1" Type="http://schemas.openxmlformats.org/officeDocument/2006/relationships/tags" Target="../tags/tag49.xml"/></Relationships>
</file>

<file path=ppt/slides/_rels/slide19.xml.rels><?xml version="1.0" encoding="UTF-8" standalone="yes"?>
<Relationships xmlns="http://schemas.openxmlformats.org/package/2006/relationships"><Relationship Id="rId3" Type="http://schemas.openxmlformats.org/officeDocument/2006/relationships/slideLayout" Target="../slideLayouts/slideLayout2.xml"/><Relationship Id="rId2" Type="http://schemas.openxmlformats.org/officeDocument/2006/relationships/tags" Target="../tags/tag52.xml"/><Relationship Id="rId1" Type="http://schemas.openxmlformats.org/officeDocument/2006/relationships/tags" Target="../tags/tag51.xml"/><Relationship Id="rId4" Type="http://schemas.openxmlformats.org/officeDocument/2006/relationships/image" Target="../media/image1.png"/></Relationships>
</file>

<file path=ppt/slides/_rels/slide2.xml.rels><?xml version="1.0" encoding="UTF-8" standalone="yes"?>
<Relationships xmlns="http://schemas.openxmlformats.org/package/2006/relationships"><Relationship Id="rId8" Type="http://schemas.openxmlformats.org/officeDocument/2006/relationships/tags" Target="../tags/tag9.xml"/><Relationship Id="rId3" Type="http://schemas.openxmlformats.org/officeDocument/2006/relationships/tags" Target="../tags/tag4.xml"/><Relationship Id="rId7" Type="http://schemas.openxmlformats.org/officeDocument/2006/relationships/tags" Target="../tags/tag8.xml"/><Relationship Id="rId2" Type="http://schemas.openxmlformats.org/officeDocument/2006/relationships/tags" Target="../tags/tag3.xml"/><Relationship Id="rId1" Type="http://schemas.openxmlformats.org/officeDocument/2006/relationships/tags" Target="../tags/tag2.xml"/><Relationship Id="rId6" Type="http://schemas.openxmlformats.org/officeDocument/2006/relationships/tags" Target="../tags/tag7.xml"/><Relationship Id="rId11" Type="http://schemas.openxmlformats.org/officeDocument/2006/relationships/image" Target="../media/image1.png"/><Relationship Id="rId5" Type="http://schemas.openxmlformats.org/officeDocument/2006/relationships/tags" Target="../tags/tag6.xml"/><Relationship Id="rId10" Type="http://schemas.openxmlformats.org/officeDocument/2006/relationships/slideLayout" Target="../slideLayouts/slideLayout2.xml"/><Relationship Id="rId4" Type="http://schemas.openxmlformats.org/officeDocument/2006/relationships/tags" Target="../tags/tag5.xml"/><Relationship Id="rId9" Type="http://schemas.openxmlformats.org/officeDocument/2006/relationships/tags" Target="../tags/tag10.xml"/></Relationships>
</file>

<file path=ppt/slides/_rels/slide20.xml.rels><?xml version="1.0" encoding="UTF-8" standalone="yes"?>
<Relationships xmlns="http://schemas.openxmlformats.org/package/2006/relationships"><Relationship Id="rId8" Type="http://schemas.openxmlformats.org/officeDocument/2006/relationships/tags" Target="../tags/tag60.xml"/><Relationship Id="rId13" Type="http://schemas.openxmlformats.org/officeDocument/2006/relationships/tags" Target="../tags/tag65.xml"/><Relationship Id="rId18" Type="http://schemas.openxmlformats.org/officeDocument/2006/relationships/tags" Target="../tags/tag70.xml"/><Relationship Id="rId3" Type="http://schemas.openxmlformats.org/officeDocument/2006/relationships/tags" Target="../tags/tag55.xml"/><Relationship Id="rId21" Type="http://schemas.openxmlformats.org/officeDocument/2006/relationships/tags" Target="../tags/tag73.xml"/><Relationship Id="rId7" Type="http://schemas.openxmlformats.org/officeDocument/2006/relationships/tags" Target="../tags/tag59.xml"/><Relationship Id="rId12" Type="http://schemas.openxmlformats.org/officeDocument/2006/relationships/tags" Target="../tags/tag64.xml"/><Relationship Id="rId17" Type="http://schemas.openxmlformats.org/officeDocument/2006/relationships/tags" Target="../tags/tag69.xml"/><Relationship Id="rId2" Type="http://schemas.openxmlformats.org/officeDocument/2006/relationships/tags" Target="../tags/tag54.xml"/><Relationship Id="rId16" Type="http://schemas.openxmlformats.org/officeDocument/2006/relationships/tags" Target="../tags/tag68.xml"/><Relationship Id="rId20" Type="http://schemas.openxmlformats.org/officeDocument/2006/relationships/tags" Target="../tags/tag72.xml"/><Relationship Id="rId1" Type="http://schemas.openxmlformats.org/officeDocument/2006/relationships/tags" Target="../tags/tag53.xml"/><Relationship Id="rId6" Type="http://schemas.openxmlformats.org/officeDocument/2006/relationships/tags" Target="../tags/tag58.xml"/><Relationship Id="rId11" Type="http://schemas.openxmlformats.org/officeDocument/2006/relationships/tags" Target="../tags/tag63.xml"/><Relationship Id="rId24" Type="http://schemas.openxmlformats.org/officeDocument/2006/relationships/slideLayout" Target="../slideLayouts/slideLayout2.xml"/><Relationship Id="rId5" Type="http://schemas.openxmlformats.org/officeDocument/2006/relationships/tags" Target="../tags/tag57.xml"/><Relationship Id="rId15" Type="http://schemas.openxmlformats.org/officeDocument/2006/relationships/tags" Target="../tags/tag67.xml"/><Relationship Id="rId23" Type="http://schemas.openxmlformats.org/officeDocument/2006/relationships/tags" Target="../tags/tag75.xml"/><Relationship Id="rId10" Type="http://schemas.openxmlformats.org/officeDocument/2006/relationships/tags" Target="../tags/tag62.xml"/><Relationship Id="rId19" Type="http://schemas.openxmlformats.org/officeDocument/2006/relationships/tags" Target="../tags/tag71.xml"/><Relationship Id="rId4" Type="http://schemas.openxmlformats.org/officeDocument/2006/relationships/tags" Target="../tags/tag56.xml"/><Relationship Id="rId9" Type="http://schemas.openxmlformats.org/officeDocument/2006/relationships/tags" Target="../tags/tag61.xml"/><Relationship Id="rId14" Type="http://schemas.openxmlformats.org/officeDocument/2006/relationships/tags" Target="../tags/tag66.xml"/><Relationship Id="rId22" Type="http://schemas.openxmlformats.org/officeDocument/2006/relationships/tags" Target="../tags/tag74.xml"/></Relationships>
</file>

<file path=ppt/slides/_rels/slide21.xml.rels><?xml version="1.0" encoding="UTF-8" standalone="yes"?>
<Relationships xmlns="http://schemas.openxmlformats.org/package/2006/relationships"><Relationship Id="rId3" Type="http://schemas.openxmlformats.org/officeDocument/2006/relationships/slideLayout" Target="../slideLayouts/slideLayout2.xml"/><Relationship Id="rId2" Type="http://schemas.openxmlformats.org/officeDocument/2006/relationships/tags" Target="../tags/tag77.xml"/><Relationship Id="rId1" Type="http://schemas.openxmlformats.org/officeDocument/2006/relationships/tags" Target="../tags/tag76.xml"/></Relationships>
</file>

<file path=ppt/slides/_rels/slide22.xml.rels><?xml version="1.0" encoding="UTF-8" standalone="yes"?>
<Relationships xmlns="http://schemas.openxmlformats.org/package/2006/relationships"><Relationship Id="rId3" Type="http://schemas.openxmlformats.org/officeDocument/2006/relationships/slideLayout" Target="../slideLayouts/slideLayout2.xml"/><Relationship Id="rId2" Type="http://schemas.openxmlformats.org/officeDocument/2006/relationships/tags" Target="../tags/tag79.xml"/><Relationship Id="rId1" Type="http://schemas.openxmlformats.org/officeDocument/2006/relationships/tags" Target="../tags/tag78.xml"/></Relationships>
</file>

<file path=ppt/slides/_rels/slide23.xml.rels><?xml version="1.0" encoding="UTF-8" standalone="yes"?>
<Relationships xmlns="http://schemas.openxmlformats.org/package/2006/relationships"><Relationship Id="rId3" Type="http://schemas.openxmlformats.org/officeDocument/2006/relationships/slideLayout" Target="../slideLayouts/slideLayout2.xml"/><Relationship Id="rId2" Type="http://schemas.openxmlformats.org/officeDocument/2006/relationships/tags" Target="../tags/tag81.xml"/><Relationship Id="rId1" Type="http://schemas.openxmlformats.org/officeDocument/2006/relationships/tags" Target="../tags/tag80.xml"/></Relationships>
</file>

<file path=ppt/slides/_rels/slide2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xml"/></Relationships>
</file>

<file path=ppt/slides/_rels/slide3.xml.rels><?xml version="1.0" encoding="UTF-8" standalone="yes"?>
<Relationships xmlns="http://schemas.openxmlformats.org/package/2006/relationships"><Relationship Id="rId3" Type="http://schemas.openxmlformats.org/officeDocument/2006/relationships/slideLayout" Target="../slideLayouts/slideLayout2.xml"/><Relationship Id="rId2" Type="http://schemas.openxmlformats.org/officeDocument/2006/relationships/tags" Target="../tags/tag12.xml"/><Relationship Id="rId1" Type="http://schemas.openxmlformats.org/officeDocument/2006/relationships/tags" Target="../tags/tag11.xml"/><Relationship Id="rId4" Type="http://schemas.openxmlformats.org/officeDocument/2006/relationships/image" Target="../media/image1.png"/></Relationships>
</file>

<file path=ppt/slides/_rels/slide4.xml.rels><?xml version="1.0" encoding="UTF-8" standalone="yes"?>
<Relationships xmlns="http://schemas.openxmlformats.org/package/2006/relationships"><Relationship Id="rId3" Type="http://schemas.openxmlformats.org/officeDocument/2006/relationships/slideLayout" Target="../slideLayouts/slideLayout2.xml"/><Relationship Id="rId2" Type="http://schemas.openxmlformats.org/officeDocument/2006/relationships/tags" Target="../tags/tag14.xml"/><Relationship Id="rId1" Type="http://schemas.openxmlformats.org/officeDocument/2006/relationships/tags" Target="../tags/tag13.xml"/></Relationships>
</file>

<file path=ppt/slides/_rels/slide5.xml.rels><?xml version="1.0" encoding="UTF-8" standalone="yes"?>
<Relationships xmlns="http://schemas.openxmlformats.org/package/2006/relationships"><Relationship Id="rId3" Type="http://schemas.openxmlformats.org/officeDocument/2006/relationships/slideLayout" Target="../slideLayouts/slideLayout2.xml"/><Relationship Id="rId2" Type="http://schemas.openxmlformats.org/officeDocument/2006/relationships/tags" Target="../tags/tag16.xml"/><Relationship Id="rId1" Type="http://schemas.openxmlformats.org/officeDocument/2006/relationships/tags" Target="../tags/tag15.xml"/></Relationships>
</file>

<file path=ppt/slides/_rels/slide6.xml.rels><?xml version="1.0" encoding="UTF-8" standalone="yes"?>
<Relationships xmlns="http://schemas.openxmlformats.org/package/2006/relationships"><Relationship Id="rId3" Type="http://schemas.openxmlformats.org/officeDocument/2006/relationships/slideLayout" Target="../slideLayouts/slideLayout2.xml"/><Relationship Id="rId2" Type="http://schemas.openxmlformats.org/officeDocument/2006/relationships/tags" Target="../tags/tag18.xml"/><Relationship Id="rId1" Type="http://schemas.openxmlformats.org/officeDocument/2006/relationships/tags" Target="../tags/tag17.xml"/></Relationships>
</file>

<file path=ppt/slides/_rels/slide7.xml.rels><?xml version="1.0" encoding="UTF-8" standalone="yes"?>
<Relationships xmlns="http://schemas.openxmlformats.org/package/2006/relationships"><Relationship Id="rId3" Type="http://schemas.openxmlformats.org/officeDocument/2006/relationships/slideLayout" Target="../slideLayouts/slideLayout2.xml"/><Relationship Id="rId2" Type="http://schemas.openxmlformats.org/officeDocument/2006/relationships/tags" Target="../tags/tag20.xml"/><Relationship Id="rId1" Type="http://schemas.openxmlformats.org/officeDocument/2006/relationships/tags" Target="../tags/tag19.xml"/></Relationships>
</file>

<file path=ppt/slides/_rels/slide8.xml.rels><?xml version="1.0" encoding="UTF-8" standalone="yes"?>
<Relationships xmlns="http://schemas.openxmlformats.org/package/2006/relationships"><Relationship Id="rId3" Type="http://schemas.openxmlformats.org/officeDocument/2006/relationships/slideLayout" Target="../slideLayouts/slideLayout2.xml"/><Relationship Id="rId2" Type="http://schemas.openxmlformats.org/officeDocument/2006/relationships/tags" Target="../tags/tag22.xml"/><Relationship Id="rId1" Type="http://schemas.openxmlformats.org/officeDocument/2006/relationships/tags" Target="../tags/tag21.xml"/></Relationships>
</file>

<file path=ppt/slides/_rels/slide9.xml.rels><?xml version="1.0" encoding="UTF-8" standalone="yes"?>
<Relationships xmlns="http://schemas.openxmlformats.org/package/2006/relationships"><Relationship Id="rId3" Type="http://schemas.openxmlformats.org/officeDocument/2006/relationships/slideLayout" Target="../slideLayouts/slideLayout2.xml"/><Relationship Id="rId2" Type="http://schemas.openxmlformats.org/officeDocument/2006/relationships/tags" Target="../tags/tag24.xml"/><Relationship Id="rId1" Type="http://schemas.openxmlformats.org/officeDocument/2006/relationships/tags" Target="../tags/tag23.xml"/><Relationship Id="rId4" Type="http://schemas.openxmlformats.org/officeDocument/2006/relationships/image" Target="../media/image1.pn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76" name="组合 375"/>
          <p:cNvGrpSpPr/>
          <p:nvPr/>
        </p:nvGrpSpPr>
        <p:grpSpPr>
          <a:xfrm>
            <a:off x="-11907" y="266614"/>
            <a:ext cx="12201527" cy="6603129"/>
            <a:chOff x="-11907" y="266614"/>
            <a:chExt cx="12201527" cy="6603129"/>
          </a:xfrm>
        </p:grpSpPr>
        <p:grpSp>
          <p:nvGrpSpPr>
            <p:cNvPr id="377" name="组合 376"/>
            <p:cNvGrpSpPr/>
            <p:nvPr/>
          </p:nvGrpSpPr>
          <p:grpSpPr>
            <a:xfrm>
              <a:off x="8339138" y="5230813"/>
              <a:ext cx="500063" cy="608013"/>
              <a:chOff x="8339138" y="5230813"/>
              <a:chExt cx="500063" cy="608013"/>
            </a:xfrm>
          </p:grpSpPr>
          <p:sp>
            <p:nvSpPr>
              <p:cNvPr id="793" name="Freeform 7"/>
              <p:cNvSpPr>
                <a:spLocks noEditPoints="1"/>
              </p:cNvSpPr>
              <p:nvPr/>
            </p:nvSpPr>
            <p:spPr bwMode="auto">
              <a:xfrm>
                <a:off x="8743951" y="5230813"/>
                <a:ext cx="95250" cy="109538"/>
              </a:xfrm>
              <a:custGeom>
                <a:avLst/>
                <a:gdLst>
                  <a:gd name="T0" fmla="*/ 21 w 34"/>
                  <a:gd name="T1" fmla="*/ 37 h 39"/>
                  <a:gd name="T2" fmla="*/ 22 w 34"/>
                  <a:gd name="T3" fmla="*/ 39 h 39"/>
                  <a:gd name="T4" fmla="*/ 21 w 34"/>
                  <a:gd name="T5" fmla="*/ 37 h 39"/>
                  <a:gd name="T6" fmla="*/ 31 w 34"/>
                  <a:gd name="T7" fmla="*/ 0 h 39"/>
                  <a:gd name="T8" fmla="*/ 31 w 34"/>
                  <a:gd name="T9" fmla="*/ 0 h 39"/>
                  <a:gd name="T10" fmla="*/ 0 w 34"/>
                  <a:gd name="T11" fmla="*/ 16 h 39"/>
                  <a:gd name="T12" fmla="*/ 1 w 34"/>
                  <a:gd name="T13" fmla="*/ 16 h 39"/>
                  <a:gd name="T14" fmla="*/ 5 w 34"/>
                  <a:gd name="T15" fmla="*/ 18 h 39"/>
                  <a:gd name="T16" fmla="*/ 28 w 34"/>
                  <a:gd name="T17" fmla="*/ 6 h 39"/>
                  <a:gd name="T18" fmla="*/ 22 w 34"/>
                  <a:gd name="T19" fmla="*/ 32 h 39"/>
                  <a:gd name="T20" fmla="*/ 24 w 34"/>
                  <a:gd name="T21" fmla="*/ 34 h 39"/>
                  <a:gd name="T22" fmla="*/ 24 w 34"/>
                  <a:gd name="T23" fmla="*/ 34 h 39"/>
                  <a:gd name="T24" fmla="*/ 24 w 34"/>
                  <a:gd name="T25" fmla="*/ 34 h 39"/>
                  <a:gd name="T26" fmla="*/ 25 w 34"/>
                  <a:gd name="T27" fmla="*/ 36 h 39"/>
                  <a:gd name="T28" fmla="*/ 33 w 34"/>
                  <a:gd name="T29" fmla="*/ 2 h 39"/>
                  <a:gd name="T30" fmla="*/ 33 w 34"/>
                  <a:gd name="T31" fmla="*/ 0 h 39"/>
                  <a:gd name="T32" fmla="*/ 31 w 34"/>
                  <a:gd name="T33"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4" h="39">
                    <a:moveTo>
                      <a:pt x="21" y="37"/>
                    </a:moveTo>
                    <a:cubicBezTo>
                      <a:pt x="21" y="38"/>
                      <a:pt x="21" y="38"/>
                      <a:pt x="22" y="39"/>
                    </a:cubicBezTo>
                    <a:cubicBezTo>
                      <a:pt x="22" y="38"/>
                      <a:pt x="21" y="37"/>
                      <a:pt x="21" y="37"/>
                    </a:cubicBezTo>
                    <a:moveTo>
                      <a:pt x="31" y="0"/>
                    </a:moveTo>
                    <a:cubicBezTo>
                      <a:pt x="31" y="0"/>
                      <a:pt x="31" y="0"/>
                      <a:pt x="31" y="0"/>
                    </a:cubicBezTo>
                    <a:cubicBezTo>
                      <a:pt x="0" y="16"/>
                      <a:pt x="0" y="16"/>
                      <a:pt x="0" y="16"/>
                    </a:cubicBezTo>
                    <a:cubicBezTo>
                      <a:pt x="0" y="16"/>
                      <a:pt x="1" y="16"/>
                      <a:pt x="1" y="16"/>
                    </a:cubicBezTo>
                    <a:cubicBezTo>
                      <a:pt x="2" y="17"/>
                      <a:pt x="3" y="17"/>
                      <a:pt x="5" y="18"/>
                    </a:cubicBezTo>
                    <a:cubicBezTo>
                      <a:pt x="28" y="6"/>
                      <a:pt x="28" y="6"/>
                      <a:pt x="28" y="6"/>
                    </a:cubicBezTo>
                    <a:cubicBezTo>
                      <a:pt x="22" y="32"/>
                      <a:pt x="22" y="32"/>
                      <a:pt x="22" y="32"/>
                    </a:cubicBezTo>
                    <a:cubicBezTo>
                      <a:pt x="23" y="32"/>
                      <a:pt x="23" y="33"/>
                      <a:pt x="24" y="34"/>
                    </a:cubicBezTo>
                    <a:cubicBezTo>
                      <a:pt x="24" y="34"/>
                      <a:pt x="24" y="34"/>
                      <a:pt x="24" y="34"/>
                    </a:cubicBezTo>
                    <a:cubicBezTo>
                      <a:pt x="24" y="34"/>
                      <a:pt x="24" y="34"/>
                      <a:pt x="24" y="34"/>
                    </a:cubicBezTo>
                    <a:cubicBezTo>
                      <a:pt x="24" y="35"/>
                      <a:pt x="25" y="35"/>
                      <a:pt x="25" y="36"/>
                    </a:cubicBezTo>
                    <a:cubicBezTo>
                      <a:pt x="33" y="2"/>
                      <a:pt x="33" y="2"/>
                      <a:pt x="33" y="2"/>
                    </a:cubicBezTo>
                    <a:cubicBezTo>
                      <a:pt x="34" y="2"/>
                      <a:pt x="33" y="1"/>
                      <a:pt x="33" y="0"/>
                    </a:cubicBezTo>
                    <a:cubicBezTo>
                      <a:pt x="32" y="0"/>
                      <a:pt x="32" y="0"/>
                      <a:pt x="31"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4" name="Freeform 8"/>
              <p:cNvSpPr>
                <a:spLocks noEditPoints="1"/>
              </p:cNvSpPr>
              <p:nvPr/>
            </p:nvSpPr>
            <p:spPr bwMode="auto">
              <a:xfrm>
                <a:off x="8648701" y="5319713"/>
                <a:ext cx="134938" cy="120650"/>
              </a:xfrm>
              <a:custGeom>
                <a:avLst/>
                <a:gdLst>
                  <a:gd name="T0" fmla="*/ 38 w 48"/>
                  <a:gd name="T1" fmla="*/ 41 h 43"/>
                  <a:gd name="T2" fmla="*/ 38 w 48"/>
                  <a:gd name="T3" fmla="*/ 43 h 43"/>
                  <a:gd name="T4" fmla="*/ 40 w 48"/>
                  <a:gd name="T5" fmla="*/ 40 h 43"/>
                  <a:gd name="T6" fmla="*/ 38 w 48"/>
                  <a:gd name="T7" fmla="*/ 39 h 43"/>
                  <a:gd name="T8" fmla="*/ 45 w 48"/>
                  <a:gd name="T9" fmla="*/ 32 h 43"/>
                  <a:gd name="T10" fmla="*/ 48 w 48"/>
                  <a:gd name="T11" fmla="*/ 30 h 43"/>
                  <a:gd name="T12" fmla="*/ 47 w 48"/>
                  <a:gd name="T13" fmla="*/ 31 h 43"/>
                  <a:gd name="T14" fmla="*/ 45 w 48"/>
                  <a:gd name="T15" fmla="*/ 30 h 43"/>
                  <a:gd name="T16" fmla="*/ 44 w 48"/>
                  <a:gd name="T17" fmla="*/ 28 h 43"/>
                  <a:gd name="T18" fmla="*/ 44 w 48"/>
                  <a:gd name="T19" fmla="*/ 28 h 43"/>
                  <a:gd name="T20" fmla="*/ 44 w 48"/>
                  <a:gd name="T21" fmla="*/ 28 h 43"/>
                  <a:gd name="T22" fmla="*/ 45 w 48"/>
                  <a:gd name="T23" fmla="*/ 27 h 43"/>
                  <a:gd name="T24" fmla="*/ 45 w 48"/>
                  <a:gd name="T25" fmla="*/ 27 h 43"/>
                  <a:gd name="T26" fmla="*/ 22 w 48"/>
                  <a:gd name="T27" fmla="*/ 25 h 43"/>
                  <a:gd name="T28" fmla="*/ 12 w 48"/>
                  <a:gd name="T29" fmla="*/ 19 h 43"/>
                  <a:gd name="T30" fmla="*/ 12 w 48"/>
                  <a:gd name="T31" fmla="*/ 19 h 43"/>
                  <a:gd name="T32" fmla="*/ 5 w 48"/>
                  <a:gd name="T33" fmla="*/ 17 h 43"/>
                  <a:gd name="T34" fmla="*/ 5 w 48"/>
                  <a:gd name="T35" fmla="*/ 17 h 43"/>
                  <a:gd name="T36" fmla="*/ 6 w 48"/>
                  <a:gd name="T37" fmla="*/ 13 h 43"/>
                  <a:gd name="T38" fmla="*/ 23 w 48"/>
                  <a:gd name="T39" fmla="*/ 21 h 43"/>
                  <a:gd name="T40" fmla="*/ 33 w 48"/>
                  <a:gd name="T41" fmla="*/ 12 h 43"/>
                  <a:gd name="T42" fmla="*/ 33 w 48"/>
                  <a:gd name="T43" fmla="*/ 12 h 43"/>
                  <a:gd name="T44" fmla="*/ 33 w 48"/>
                  <a:gd name="T45" fmla="*/ 12 h 43"/>
                  <a:gd name="T46" fmla="*/ 36 w 48"/>
                  <a:gd name="T47" fmla="*/ 9 h 43"/>
                  <a:gd name="T48" fmla="*/ 48 w 48"/>
                  <a:gd name="T49" fmla="*/ 24 h 43"/>
                  <a:gd name="T50" fmla="*/ 36 w 48"/>
                  <a:gd name="T51" fmla="*/ 9 h 43"/>
                  <a:gd name="T52" fmla="*/ 36 w 48"/>
                  <a:gd name="T53" fmla="*/ 9 h 43"/>
                  <a:gd name="T54" fmla="*/ 36 w 48"/>
                  <a:gd name="T55" fmla="*/ 9 h 43"/>
                  <a:gd name="T56" fmla="*/ 35 w 48"/>
                  <a:gd name="T57" fmla="*/ 8 h 43"/>
                  <a:gd name="T58" fmla="*/ 33 w 48"/>
                  <a:gd name="T59" fmla="*/ 7 h 43"/>
                  <a:gd name="T60" fmla="*/ 32 w 48"/>
                  <a:gd name="T61" fmla="*/ 6 h 43"/>
                  <a:gd name="T62" fmla="*/ 16 w 48"/>
                  <a:gd name="T63" fmla="*/ 3 h 43"/>
                  <a:gd name="T64" fmla="*/ 16 w 48"/>
                  <a:gd name="T65" fmla="*/ 3 h 43"/>
                  <a:gd name="T66" fmla="*/ 16 w 48"/>
                  <a:gd name="T67" fmla="*/ 3 h 43"/>
                  <a:gd name="T68" fmla="*/ 33 w 48"/>
                  <a:gd name="T69" fmla="*/ 12 h 43"/>
                  <a:gd name="T70" fmla="*/ 16 w 48"/>
                  <a:gd name="T71" fmla="*/ 3 h 43"/>
                  <a:gd name="T72" fmla="*/ 32 w 48"/>
                  <a:gd name="T73" fmla="*/ 6 h 43"/>
                  <a:gd name="T74" fmla="*/ 22 w 48"/>
                  <a:gd name="T75" fmla="*/ 0 h 43"/>
                  <a:gd name="T76" fmla="*/ 11 w 48"/>
                  <a:gd name="T77" fmla="*/ 0 h 43"/>
                  <a:gd name="T78" fmla="*/ 2 w 48"/>
                  <a:gd name="T79" fmla="*/ 13 h 43"/>
                  <a:gd name="T80" fmla="*/ 5 w 48"/>
                  <a:gd name="T81" fmla="*/ 13 h 43"/>
                  <a:gd name="T82" fmla="*/ 4 w 48"/>
                  <a:gd name="T83" fmla="*/ 12 h 43"/>
                  <a:gd name="T84" fmla="*/ 9 w 48"/>
                  <a:gd name="T85" fmla="*/ 4 h 43"/>
                  <a:gd name="T86" fmla="*/ 12 w 48"/>
                  <a:gd name="T87" fmla="*/ 4 h 43"/>
                  <a:gd name="T88" fmla="*/ 11 w 48"/>
                  <a:gd name="T89" fmla="*/ 3 h 43"/>
                  <a:gd name="T90" fmla="*/ 11 w 48"/>
                  <a:gd name="T91"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8" h="43">
                    <a:moveTo>
                      <a:pt x="38" y="39"/>
                    </a:moveTo>
                    <a:cubicBezTo>
                      <a:pt x="38" y="39"/>
                      <a:pt x="38" y="40"/>
                      <a:pt x="38" y="40"/>
                    </a:cubicBezTo>
                    <a:cubicBezTo>
                      <a:pt x="38" y="41"/>
                      <a:pt x="38" y="41"/>
                      <a:pt x="38" y="41"/>
                    </a:cubicBezTo>
                    <a:cubicBezTo>
                      <a:pt x="38" y="42"/>
                      <a:pt x="38" y="43"/>
                      <a:pt x="38" y="43"/>
                    </a:cubicBezTo>
                    <a:cubicBezTo>
                      <a:pt x="38" y="43"/>
                      <a:pt x="38" y="43"/>
                      <a:pt x="38" y="43"/>
                    </a:cubicBezTo>
                    <a:cubicBezTo>
                      <a:pt x="38" y="43"/>
                      <a:pt x="38" y="43"/>
                      <a:pt x="38" y="43"/>
                    </a:cubicBezTo>
                    <a:cubicBezTo>
                      <a:pt x="41" y="39"/>
                      <a:pt x="41" y="39"/>
                      <a:pt x="41" y="39"/>
                    </a:cubicBezTo>
                    <a:cubicBezTo>
                      <a:pt x="41" y="39"/>
                      <a:pt x="40" y="39"/>
                      <a:pt x="40" y="40"/>
                    </a:cubicBezTo>
                    <a:cubicBezTo>
                      <a:pt x="40" y="40"/>
                      <a:pt x="40" y="40"/>
                      <a:pt x="40" y="40"/>
                    </a:cubicBezTo>
                    <a:cubicBezTo>
                      <a:pt x="39" y="40"/>
                      <a:pt x="39" y="39"/>
                      <a:pt x="38" y="39"/>
                    </a:cubicBezTo>
                    <a:cubicBezTo>
                      <a:pt x="38" y="39"/>
                      <a:pt x="38" y="39"/>
                      <a:pt x="38" y="39"/>
                    </a:cubicBezTo>
                    <a:cubicBezTo>
                      <a:pt x="38" y="39"/>
                      <a:pt x="38" y="39"/>
                      <a:pt x="38" y="39"/>
                    </a:cubicBezTo>
                    <a:moveTo>
                      <a:pt x="45" y="30"/>
                    </a:moveTo>
                    <a:cubicBezTo>
                      <a:pt x="45" y="30"/>
                      <a:pt x="45" y="31"/>
                      <a:pt x="45" y="31"/>
                    </a:cubicBezTo>
                    <a:cubicBezTo>
                      <a:pt x="45" y="32"/>
                      <a:pt x="45" y="32"/>
                      <a:pt x="45" y="32"/>
                    </a:cubicBezTo>
                    <a:cubicBezTo>
                      <a:pt x="45" y="33"/>
                      <a:pt x="45" y="34"/>
                      <a:pt x="45" y="34"/>
                    </a:cubicBezTo>
                    <a:cubicBezTo>
                      <a:pt x="48" y="30"/>
                      <a:pt x="48" y="30"/>
                      <a:pt x="48" y="30"/>
                    </a:cubicBezTo>
                    <a:cubicBezTo>
                      <a:pt x="48" y="30"/>
                      <a:pt x="48" y="30"/>
                      <a:pt x="48" y="30"/>
                    </a:cubicBezTo>
                    <a:cubicBezTo>
                      <a:pt x="48" y="30"/>
                      <a:pt x="48" y="30"/>
                      <a:pt x="48" y="30"/>
                    </a:cubicBezTo>
                    <a:cubicBezTo>
                      <a:pt x="48" y="30"/>
                      <a:pt x="47" y="30"/>
                      <a:pt x="47" y="31"/>
                    </a:cubicBezTo>
                    <a:cubicBezTo>
                      <a:pt x="47" y="31"/>
                      <a:pt x="47" y="31"/>
                      <a:pt x="47" y="31"/>
                    </a:cubicBezTo>
                    <a:cubicBezTo>
                      <a:pt x="46" y="31"/>
                      <a:pt x="46" y="30"/>
                      <a:pt x="45" y="30"/>
                    </a:cubicBezTo>
                    <a:cubicBezTo>
                      <a:pt x="45" y="30"/>
                      <a:pt x="45" y="30"/>
                      <a:pt x="45" y="30"/>
                    </a:cubicBezTo>
                    <a:cubicBezTo>
                      <a:pt x="45" y="30"/>
                      <a:pt x="45" y="30"/>
                      <a:pt x="45" y="30"/>
                    </a:cubicBezTo>
                    <a:moveTo>
                      <a:pt x="44" y="28"/>
                    </a:moveTo>
                    <a:cubicBezTo>
                      <a:pt x="44" y="28"/>
                      <a:pt x="44" y="28"/>
                      <a:pt x="44" y="28"/>
                    </a:cubicBezTo>
                    <a:cubicBezTo>
                      <a:pt x="44" y="28"/>
                      <a:pt x="44" y="28"/>
                      <a:pt x="44" y="28"/>
                    </a:cubicBezTo>
                    <a:cubicBezTo>
                      <a:pt x="44" y="28"/>
                      <a:pt x="44" y="28"/>
                      <a:pt x="44" y="28"/>
                    </a:cubicBezTo>
                    <a:moveTo>
                      <a:pt x="44" y="28"/>
                    </a:moveTo>
                    <a:cubicBezTo>
                      <a:pt x="44" y="28"/>
                      <a:pt x="44" y="28"/>
                      <a:pt x="44" y="28"/>
                    </a:cubicBezTo>
                    <a:cubicBezTo>
                      <a:pt x="44" y="28"/>
                      <a:pt x="44" y="28"/>
                      <a:pt x="44" y="28"/>
                    </a:cubicBezTo>
                    <a:moveTo>
                      <a:pt x="45" y="28"/>
                    </a:moveTo>
                    <a:cubicBezTo>
                      <a:pt x="44" y="28"/>
                      <a:pt x="44" y="28"/>
                      <a:pt x="44" y="28"/>
                    </a:cubicBezTo>
                    <a:cubicBezTo>
                      <a:pt x="44" y="28"/>
                      <a:pt x="44" y="28"/>
                      <a:pt x="45" y="28"/>
                    </a:cubicBezTo>
                    <a:moveTo>
                      <a:pt x="45" y="27"/>
                    </a:moveTo>
                    <a:cubicBezTo>
                      <a:pt x="45" y="27"/>
                      <a:pt x="45" y="27"/>
                      <a:pt x="45" y="27"/>
                    </a:cubicBezTo>
                    <a:cubicBezTo>
                      <a:pt x="45" y="27"/>
                      <a:pt x="45" y="27"/>
                      <a:pt x="45" y="27"/>
                    </a:cubicBezTo>
                    <a:cubicBezTo>
                      <a:pt x="45" y="27"/>
                      <a:pt x="45" y="27"/>
                      <a:pt x="45" y="27"/>
                    </a:cubicBezTo>
                    <a:cubicBezTo>
                      <a:pt x="45" y="27"/>
                      <a:pt x="45" y="27"/>
                      <a:pt x="45" y="27"/>
                    </a:cubicBezTo>
                    <a:cubicBezTo>
                      <a:pt x="45" y="27"/>
                      <a:pt x="45" y="27"/>
                      <a:pt x="45" y="27"/>
                    </a:cubicBezTo>
                    <a:moveTo>
                      <a:pt x="21" y="24"/>
                    </a:moveTo>
                    <a:cubicBezTo>
                      <a:pt x="21" y="25"/>
                      <a:pt x="22" y="25"/>
                      <a:pt x="22" y="25"/>
                    </a:cubicBezTo>
                    <a:cubicBezTo>
                      <a:pt x="22" y="25"/>
                      <a:pt x="22" y="25"/>
                      <a:pt x="22" y="25"/>
                    </a:cubicBezTo>
                    <a:cubicBezTo>
                      <a:pt x="22" y="25"/>
                      <a:pt x="21" y="25"/>
                      <a:pt x="21" y="24"/>
                    </a:cubicBezTo>
                    <a:moveTo>
                      <a:pt x="12" y="19"/>
                    </a:moveTo>
                    <a:cubicBezTo>
                      <a:pt x="12" y="19"/>
                      <a:pt x="12" y="19"/>
                      <a:pt x="12" y="19"/>
                    </a:cubicBezTo>
                    <a:cubicBezTo>
                      <a:pt x="15" y="20"/>
                      <a:pt x="18" y="22"/>
                      <a:pt x="21" y="24"/>
                    </a:cubicBezTo>
                    <a:cubicBezTo>
                      <a:pt x="18" y="22"/>
                      <a:pt x="15" y="20"/>
                      <a:pt x="12" y="19"/>
                    </a:cubicBezTo>
                    <a:cubicBezTo>
                      <a:pt x="12" y="19"/>
                      <a:pt x="12" y="19"/>
                      <a:pt x="12" y="19"/>
                    </a:cubicBezTo>
                    <a:moveTo>
                      <a:pt x="5" y="17"/>
                    </a:move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moveTo>
                      <a:pt x="6" y="13"/>
                    </a:moveTo>
                    <a:cubicBezTo>
                      <a:pt x="6" y="13"/>
                      <a:pt x="6" y="13"/>
                      <a:pt x="6" y="13"/>
                    </a:cubicBezTo>
                    <a:cubicBezTo>
                      <a:pt x="9" y="13"/>
                      <a:pt x="11" y="14"/>
                      <a:pt x="14" y="15"/>
                    </a:cubicBezTo>
                    <a:cubicBezTo>
                      <a:pt x="17" y="17"/>
                      <a:pt x="20" y="19"/>
                      <a:pt x="23" y="21"/>
                    </a:cubicBezTo>
                    <a:cubicBezTo>
                      <a:pt x="20" y="19"/>
                      <a:pt x="17" y="17"/>
                      <a:pt x="14" y="15"/>
                    </a:cubicBezTo>
                    <a:cubicBezTo>
                      <a:pt x="11" y="14"/>
                      <a:pt x="9" y="13"/>
                      <a:pt x="6" y="13"/>
                    </a:cubicBezTo>
                    <a:moveTo>
                      <a:pt x="33" y="12"/>
                    </a:moveTo>
                    <a:cubicBezTo>
                      <a:pt x="33" y="12"/>
                      <a:pt x="33" y="12"/>
                      <a:pt x="33" y="12"/>
                    </a:cubicBezTo>
                    <a:cubicBezTo>
                      <a:pt x="33" y="12"/>
                      <a:pt x="33" y="12"/>
                      <a:pt x="33" y="12"/>
                    </a:cubicBezTo>
                    <a:moveTo>
                      <a:pt x="33" y="12"/>
                    </a:moveTo>
                    <a:cubicBezTo>
                      <a:pt x="33" y="12"/>
                      <a:pt x="33" y="12"/>
                      <a:pt x="33" y="12"/>
                    </a:cubicBezTo>
                    <a:cubicBezTo>
                      <a:pt x="33" y="12"/>
                      <a:pt x="33" y="12"/>
                      <a:pt x="33" y="12"/>
                    </a:cubicBezTo>
                    <a:moveTo>
                      <a:pt x="33" y="12"/>
                    </a:moveTo>
                    <a:cubicBezTo>
                      <a:pt x="33" y="12"/>
                      <a:pt x="33" y="12"/>
                      <a:pt x="33" y="12"/>
                    </a:cubicBezTo>
                    <a:cubicBezTo>
                      <a:pt x="33" y="12"/>
                      <a:pt x="33" y="12"/>
                      <a:pt x="33" y="12"/>
                    </a:cubicBezTo>
                    <a:moveTo>
                      <a:pt x="36" y="9"/>
                    </a:moveTo>
                    <a:cubicBezTo>
                      <a:pt x="38" y="11"/>
                      <a:pt x="40" y="13"/>
                      <a:pt x="42" y="15"/>
                    </a:cubicBezTo>
                    <a:cubicBezTo>
                      <a:pt x="43" y="16"/>
                      <a:pt x="44" y="17"/>
                      <a:pt x="45" y="19"/>
                    </a:cubicBezTo>
                    <a:cubicBezTo>
                      <a:pt x="46" y="20"/>
                      <a:pt x="47" y="22"/>
                      <a:pt x="48" y="24"/>
                    </a:cubicBezTo>
                    <a:cubicBezTo>
                      <a:pt x="48" y="24"/>
                      <a:pt x="48" y="24"/>
                      <a:pt x="48" y="24"/>
                    </a:cubicBezTo>
                    <a:cubicBezTo>
                      <a:pt x="47" y="22"/>
                      <a:pt x="46" y="20"/>
                      <a:pt x="45" y="18"/>
                    </a:cubicBezTo>
                    <a:cubicBezTo>
                      <a:pt x="43" y="15"/>
                      <a:pt x="39" y="12"/>
                      <a:pt x="36" y="9"/>
                    </a:cubicBezTo>
                    <a:moveTo>
                      <a:pt x="36" y="9"/>
                    </a:moveTo>
                    <a:cubicBezTo>
                      <a:pt x="36" y="9"/>
                      <a:pt x="36" y="9"/>
                      <a:pt x="36" y="9"/>
                    </a:cubicBezTo>
                    <a:cubicBezTo>
                      <a:pt x="36" y="9"/>
                      <a:pt x="36" y="9"/>
                      <a:pt x="36" y="9"/>
                    </a:cubicBezTo>
                    <a:moveTo>
                      <a:pt x="36" y="9"/>
                    </a:moveTo>
                    <a:cubicBezTo>
                      <a:pt x="36" y="9"/>
                      <a:pt x="36" y="9"/>
                      <a:pt x="36" y="9"/>
                    </a:cubicBezTo>
                    <a:cubicBezTo>
                      <a:pt x="36" y="9"/>
                      <a:pt x="36" y="9"/>
                      <a:pt x="36" y="9"/>
                    </a:cubicBezTo>
                    <a:moveTo>
                      <a:pt x="35" y="8"/>
                    </a:moveTo>
                    <a:cubicBezTo>
                      <a:pt x="35" y="8"/>
                      <a:pt x="35" y="8"/>
                      <a:pt x="35" y="8"/>
                    </a:cubicBezTo>
                    <a:cubicBezTo>
                      <a:pt x="35" y="8"/>
                      <a:pt x="35" y="8"/>
                      <a:pt x="35" y="8"/>
                    </a:cubicBezTo>
                    <a:moveTo>
                      <a:pt x="33" y="7"/>
                    </a:moveTo>
                    <a:cubicBezTo>
                      <a:pt x="33" y="7"/>
                      <a:pt x="33" y="7"/>
                      <a:pt x="33" y="7"/>
                    </a:cubicBezTo>
                    <a:cubicBezTo>
                      <a:pt x="33" y="7"/>
                      <a:pt x="33" y="7"/>
                      <a:pt x="33" y="7"/>
                    </a:cubicBezTo>
                    <a:moveTo>
                      <a:pt x="32" y="6"/>
                    </a:moveTo>
                    <a:cubicBezTo>
                      <a:pt x="33" y="6"/>
                      <a:pt x="33" y="7"/>
                      <a:pt x="33" y="7"/>
                    </a:cubicBezTo>
                    <a:cubicBezTo>
                      <a:pt x="33" y="7"/>
                      <a:pt x="33" y="6"/>
                      <a:pt x="32" y="6"/>
                    </a:cubicBezTo>
                    <a:moveTo>
                      <a:pt x="16" y="3"/>
                    </a:moveTo>
                    <a:cubicBezTo>
                      <a:pt x="15" y="3"/>
                      <a:pt x="14" y="3"/>
                      <a:pt x="14" y="3"/>
                    </a:cubicBezTo>
                    <a:cubicBezTo>
                      <a:pt x="14" y="3"/>
                      <a:pt x="15" y="3"/>
                      <a:pt x="16" y="3"/>
                    </a:cubicBezTo>
                    <a:cubicBezTo>
                      <a:pt x="16" y="3"/>
                      <a:pt x="16" y="3"/>
                      <a:pt x="16" y="3"/>
                    </a:cubicBezTo>
                    <a:moveTo>
                      <a:pt x="16" y="3"/>
                    </a:moveTo>
                    <a:cubicBezTo>
                      <a:pt x="16" y="3"/>
                      <a:pt x="16" y="3"/>
                      <a:pt x="16" y="3"/>
                    </a:cubicBezTo>
                    <a:cubicBezTo>
                      <a:pt x="16" y="3"/>
                      <a:pt x="16" y="3"/>
                      <a:pt x="16" y="3"/>
                    </a:cubicBezTo>
                    <a:cubicBezTo>
                      <a:pt x="16" y="3"/>
                      <a:pt x="16" y="3"/>
                      <a:pt x="16" y="3"/>
                    </a:cubicBezTo>
                    <a:cubicBezTo>
                      <a:pt x="16" y="3"/>
                      <a:pt x="16" y="3"/>
                      <a:pt x="16" y="3"/>
                    </a:cubicBezTo>
                    <a:cubicBezTo>
                      <a:pt x="17" y="3"/>
                      <a:pt x="20" y="4"/>
                      <a:pt x="23" y="5"/>
                    </a:cubicBezTo>
                    <a:cubicBezTo>
                      <a:pt x="26" y="7"/>
                      <a:pt x="29" y="9"/>
                      <a:pt x="33" y="11"/>
                    </a:cubicBezTo>
                    <a:cubicBezTo>
                      <a:pt x="33" y="11"/>
                      <a:pt x="33" y="12"/>
                      <a:pt x="33" y="12"/>
                    </a:cubicBezTo>
                    <a:cubicBezTo>
                      <a:pt x="33" y="12"/>
                      <a:pt x="33" y="11"/>
                      <a:pt x="33" y="11"/>
                    </a:cubicBezTo>
                    <a:cubicBezTo>
                      <a:pt x="29" y="9"/>
                      <a:pt x="26" y="7"/>
                      <a:pt x="23" y="5"/>
                    </a:cubicBezTo>
                    <a:cubicBezTo>
                      <a:pt x="20" y="4"/>
                      <a:pt x="17" y="3"/>
                      <a:pt x="16" y="3"/>
                    </a:cubicBezTo>
                    <a:moveTo>
                      <a:pt x="22" y="0"/>
                    </a:moveTo>
                    <a:cubicBezTo>
                      <a:pt x="23" y="1"/>
                      <a:pt x="24" y="1"/>
                      <a:pt x="25" y="2"/>
                    </a:cubicBezTo>
                    <a:cubicBezTo>
                      <a:pt x="27" y="3"/>
                      <a:pt x="30" y="4"/>
                      <a:pt x="32" y="6"/>
                    </a:cubicBezTo>
                    <a:cubicBezTo>
                      <a:pt x="30" y="4"/>
                      <a:pt x="27" y="3"/>
                      <a:pt x="25" y="2"/>
                    </a:cubicBezTo>
                    <a:cubicBezTo>
                      <a:pt x="24" y="1"/>
                      <a:pt x="23" y="1"/>
                      <a:pt x="22" y="0"/>
                    </a:cubicBezTo>
                    <a:moveTo>
                      <a:pt x="22" y="0"/>
                    </a:moveTo>
                    <a:cubicBezTo>
                      <a:pt x="22" y="0"/>
                      <a:pt x="22" y="0"/>
                      <a:pt x="22" y="0"/>
                    </a:cubicBezTo>
                    <a:cubicBezTo>
                      <a:pt x="22" y="0"/>
                      <a:pt x="22" y="0"/>
                      <a:pt x="22" y="0"/>
                    </a:cubicBezTo>
                    <a:moveTo>
                      <a:pt x="11" y="0"/>
                    </a:moveTo>
                    <a:cubicBezTo>
                      <a:pt x="11" y="0"/>
                      <a:pt x="11" y="0"/>
                      <a:pt x="11" y="0"/>
                    </a:cubicBezTo>
                    <a:cubicBezTo>
                      <a:pt x="0" y="14"/>
                      <a:pt x="0" y="14"/>
                      <a:pt x="0" y="14"/>
                    </a:cubicBezTo>
                    <a:cubicBezTo>
                      <a:pt x="1" y="13"/>
                      <a:pt x="1" y="13"/>
                      <a:pt x="2" y="13"/>
                    </a:cubicBezTo>
                    <a:cubicBezTo>
                      <a:pt x="2" y="13"/>
                      <a:pt x="2" y="13"/>
                      <a:pt x="2" y="13"/>
                    </a:cubicBezTo>
                    <a:cubicBezTo>
                      <a:pt x="2" y="13"/>
                      <a:pt x="2" y="13"/>
                      <a:pt x="2" y="13"/>
                    </a:cubicBezTo>
                    <a:cubicBezTo>
                      <a:pt x="3" y="13"/>
                      <a:pt x="4" y="13"/>
                      <a:pt x="5" y="13"/>
                    </a:cubicBezTo>
                    <a:cubicBezTo>
                      <a:pt x="5" y="13"/>
                      <a:pt x="5" y="13"/>
                      <a:pt x="5" y="13"/>
                    </a:cubicBezTo>
                    <a:cubicBezTo>
                      <a:pt x="5" y="13"/>
                      <a:pt x="5" y="12"/>
                      <a:pt x="5" y="12"/>
                    </a:cubicBezTo>
                    <a:cubicBezTo>
                      <a:pt x="4" y="12"/>
                      <a:pt x="4" y="12"/>
                      <a:pt x="4" y="12"/>
                    </a:cubicBezTo>
                    <a:cubicBezTo>
                      <a:pt x="3" y="11"/>
                      <a:pt x="3" y="10"/>
                      <a:pt x="4" y="9"/>
                    </a:cubicBezTo>
                    <a:cubicBezTo>
                      <a:pt x="8" y="5"/>
                      <a:pt x="8" y="5"/>
                      <a:pt x="8" y="5"/>
                    </a:cubicBezTo>
                    <a:cubicBezTo>
                      <a:pt x="8" y="4"/>
                      <a:pt x="8" y="4"/>
                      <a:pt x="9" y="4"/>
                    </a:cubicBezTo>
                    <a:cubicBezTo>
                      <a:pt x="9" y="4"/>
                      <a:pt x="9" y="4"/>
                      <a:pt x="9" y="4"/>
                    </a:cubicBezTo>
                    <a:cubicBezTo>
                      <a:pt x="9" y="4"/>
                      <a:pt x="9" y="4"/>
                      <a:pt x="9" y="4"/>
                    </a:cubicBezTo>
                    <a:cubicBezTo>
                      <a:pt x="10" y="4"/>
                      <a:pt x="11" y="4"/>
                      <a:pt x="12" y="4"/>
                    </a:cubicBezTo>
                    <a:cubicBezTo>
                      <a:pt x="12" y="4"/>
                      <a:pt x="12" y="4"/>
                      <a:pt x="12" y="4"/>
                    </a:cubicBezTo>
                    <a:cubicBezTo>
                      <a:pt x="12" y="4"/>
                      <a:pt x="12" y="3"/>
                      <a:pt x="12" y="3"/>
                    </a:cubicBezTo>
                    <a:cubicBezTo>
                      <a:pt x="11" y="3"/>
                      <a:pt x="11" y="3"/>
                      <a:pt x="11" y="3"/>
                    </a:cubicBezTo>
                    <a:cubicBezTo>
                      <a:pt x="11" y="3"/>
                      <a:pt x="11" y="2"/>
                      <a:pt x="11" y="2"/>
                    </a:cubicBezTo>
                    <a:cubicBezTo>
                      <a:pt x="11" y="1"/>
                      <a:pt x="11" y="1"/>
                      <a:pt x="11" y="0"/>
                    </a:cubicBezTo>
                    <a:cubicBezTo>
                      <a:pt x="11" y="0"/>
                      <a:pt x="11" y="0"/>
                      <a:pt x="11"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5" name="Freeform 9"/>
              <p:cNvSpPr>
                <a:spLocks noEditPoints="1"/>
              </p:cNvSpPr>
              <p:nvPr/>
            </p:nvSpPr>
            <p:spPr bwMode="auto">
              <a:xfrm>
                <a:off x="8372476" y="5356225"/>
                <a:ext cx="382588" cy="441325"/>
              </a:xfrm>
              <a:custGeom>
                <a:avLst/>
                <a:gdLst>
                  <a:gd name="T0" fmla="*/ 41 w 137"/>
                  <a:gd name="T1" fmla="*/ 150 h 157"/>
                  <a:gd name="T2" fmla="*/ 40 w 137"/>
                  <a:gd name="T3" fmla="*/ 151 h 157"/>
                  <a:gd name="T4" fmla="*/ 35 w 137"/>
                  <a:gd name="T5" fmla="*/ 151 h 157"/>
                  <a:gd name="T6" fmla="*/ 34 w 137"/>
                  <a:gd name="T7" fmla="*/ 152 h 157"/>
                  <a:gd name="T8" fmla="*/ 36 w 137"/>
                  <a:gd name="T9" fmla="*/ 152 h 157"/>
                  <a:gd name="T10" fmla="*/ 37 w 137"/>
                  <a:gd name="T11" fmla="*/ 152 h 157"/>
                  <a:gd name="T12" fmla="*/ 38 w 137"/>
                  <a:gd name="T13" fmla="*/ 155 h 157"/>
                  <a:gd name="T14" fmla="*/ 38 w 137"/>
                  <a:gd name="T15" fmla="*/ 155 h 157"/>
                  <a:gd name="T16" fmla="*/ 14 w 137"/>
                  <a:gd name="T17" fmla="*/ 148 h 157"/>
                  <a:gd name="T18" fmla="*/ 31 w 137"/>
                  <a:gd name="T19" fmla="*/ 157 h 157"/>
                  <a:gd name="T20" fmla="*/ 27 w 137"/>
                  <a:gd name="T21" fmla="*/ 156 h 157"/>
                  <a:gd name="T22" fmla="*/ 14 w 137"/>
                  <a:gd name="T23" fmla="*/ 148 h 157"/>
                  <a:gd name="T24" fmla="*/ 14 w 137"/>
                  <a:gd name="T25" fmla="*/ 148 h 157"/>
                  <a:gd name="T26" fmla="*/ 14 w 137"/>
                  <a:gd name="T27" fmla="*/ 148 h 157"/>
                  <a:gd name="T28" fmla="*/ 14 w 137"/>
                  <a:gd name="T29" fmla="*/ 148 h 157"/>
                  <a:gd name="T30" fmla="*/ 13 w 137"/>
                  <a:gd name="T31" fmla="*/ 148 h 157"/>
                  <a:gd name="T32" fmla="*/ 0 w 137"/>
                  <a:gd name="T33" fmla="*/ 132 h 157"/>
                  <a:gd name="T34" fmla="*/ 1 w 137"/>
                  <a:gd name="T35" fmla="*/ 134 h 157"/>
                  <a:gd name="T36" fmla="*/ 4 w 137"/>
                  <a:gd name="T37" fmla="*/ 129 h 157"/>
                  <a:gd name="T38" fmla="*/ 4 w 137"/>
                  <a:gd name="T39" fmla="*/ 129 h 157"/>
                  <a:gd name="T40" fmla="*/ 4 w 137"/>
                  <a:gd name="T41" fmla="*/ 129 h 157"/>
                  <a:gd name="T42" fmla="*/ 4 w 137"/>
                  <a:gd name="T43" fmla="*/ 128 h 157"/>
                  <a:gd name="T44" fmla="*/ 4 w 137"/>
                  <a:gd name="T45" fmla="*/ 121 h 157"/>
                  <a:gd name="T46" fmla="*/ 2 w 137"/>
                  <a:gd name="T47" fmla="*/ 125 h 157"/>
                  <a:gd name="T48" fmla="*/ 3 w 137"/>
                  <a:gd name="T49" fmla="*/ 125 h 157"/>
                  <a:gd name="T50" fmla="*/ 4 w 137"/>
                  <a:gd name="T51" fmla="*/ 128 h 157"/>
                  <a:gd name="T52" fmla="*/ 5 w 137"/>
                  <a:gd name="T53" fmla="*/ 127 h 157"/>
                  <a:gd name="T54" fmla="*/ 4 w 137"/>
                  <a:gd name="T55" fmla="*/ 123 h 157"/>
                  <a:gd name="T56" fmla="*/ 122 w 137"/>
                  <a:gd name="T57" fmla="*/ 10 h 157"/>
                  <a:gd name="T58" fmla="*/ 123 w 137"/>
                  <a:gd name="T59" fmla="*/ 9 h 157"/>
                  <a:gd name="T60" fmla="*/ 104 w 137"/>
                  <a:gd name="T61" fmla="*/ 0 h 157"/>
                  <a:gd name="T62" fmla="*/ 101 w 137"/>
                  <a:gd name="T63" fmla="*/ 0 h 157"/>
                  <a:gd name="T64" fmla="*/ 99 w 137"/>
                  <a:gd name="T65" fmla="*/ 1 h 157"/>
                  <a:gd name="T66" fmla="*/ 7 w 137"/>
                  <a:gd name="T67" fmla="*/ 117 h 157"/>
                  <a:gd name="T68" fmla="*/ 9 w 137"/>
                  <a:gd name="T69" fmla="*/ 116 h 157"/>
                  <a:gd name="T70" fmla="*/ 11 w 137"/>
                  <a:gd name="T71" fmla="*/ 116 h 157"/>
                  <a:gd name="T72" fmla="*/ 12 w 137"/>
                  <a:gd name="T73" fmla="*/ 118 h 157"/>
                  <a:gd name="T74" fmla="*/ 102 w 137"/>
                  <a:gd name="T75" fmla="*/ 4 h 157"/>
                  <a:gd name="T76" fmla="*/ 104 w 137"/>
                  <a:gd name="T77" fmla="*/ 4 h 157"/>
                  <a:gd name="T78" fmla="*/ 104 w 137"/>
                  <a:gd name="T79" fmla="*/ 4 h 157"/>
                  <a:gd name="T80" fmla="*/ 111 w 137"/>
                  <a:gd name="T81" fmla="*/ 6 h 157"/>
                  <a:gd name="T82" fmla="*/ 120 w 137"/>
                  <a:gd name="T83" fmla="*/ 11 h 157"/>
                  <a:gd name="T84" fmla="*/ 121 w 137"/>
                  <a:gd name="T85" fmla="*/ 12 h 157"/>
                  <a:gd name="T86" fmla="*/ 121 w 137"/>
                  <a:gd name="T87" fmla="*/ 12 h 157"/>
                  <a:gd name="T88" fmla="*/ 130 w 137"/>
                  <a:gd name="T89" fmla="*/ 21 h 157"/>
                  <a:gd name="T90" fmla="*/ 133 w 137"/>
                  <a:gd name="T91" fmla="*/ 27 h 157"/>
                  <a:gd name="T92" fmla="*/ 133 w 137"/>
                  <a:gd name="T93" fmla="*/ 29 h 157"/>
                  <a:gd name="T94" fmla="*/ 43 w 137"/>
                  <a:gd name="T95" fmla="*/ 142 h 157"/>
                  <a:gd name="T96" fmla="*/ 45 w 137"/>
                  <a:gd name="T97" fmla="*/ 143 h 157"/>
                  <a:gd name="T98" fmla="*/ 137 w 137"/>
                  <a:gd name="T99" fmla="*/ 30 h 157"/>
                  <a:gd name="T100" fmla="*/ 137 w 137"/>
                  <a:gd name="T101" fmla="*/ 27 h 157"/>
                  <a:gd name="T102" fmla="*/ 136 w 137"/>
                  <a:gd name="T103" fmla="*/ 24 h 157"/>
                  <a:gd name="T104" fmla="*/ 123 w 137"/>
                  <a:gd name="T105" fmla="*/ 9 h 157"/>
                  <a:gd name="T106" fmla="*/ 122 w 137"/>
                  <a:gd name="T107" fmla="*/ 8 h 157"/>
                  <a:gd name="T108" fmla="*/ 105 w 137"/>
                  <a:gd name="T109" fmla="*/ 0 h 157"/>
                  <a:gd name="T110" fmla="*/ 104 w 137"/>
                  <a:gd name="T11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37" h="157">
                    <a:moveTo>
                      <a:pt x="42" y="150"/>
                    </a:moveTo>
                    <a:cubicBezTo>
                      <a:pt x="41" y="150"/>
                      <a:pt x="41" y="150"/>
                      <a:pt x="41" y="150"/>
                    </a:cubicBezTo>
                    <a:cubicBezTo>
                      <a:pt x="41" y="151"/>
                      <a:pt x="40" y="151"/>
                      <a:pt x="40" y="151"/>
                    </a:cubicBezTo>
                    <a:cubicBezTo>
                      <a:pt x="40" y="151"/>
                      <a:pt x="40" y="151"/>
                      <a:pt x="40" y="151"/>
                    </a:cubicBezTo>
                    <a:cubicBezTo>
                      <a:pt x="39" y="151"/>
                      <a:pt x="38" y="151"/>
                      <a:pt x="37" y="151"/>
                    </a:cubicBezTo>
                    <a:cubicBezTo>
                      <a:pt x="36" y="151"/>
                      <a:pt x="36" y="151"/>
                      <a:pt x="35" y="151"/>
                    </a:cubicBezTo>
                    <a:cubicBezTo>
                      <a:pt x="35" y="152"/>
                      <a:pt x="35" y="152"/>
                      <a:pt x="35" y="152"/>
                    </a:cubicBezTo>
                    <a:cubicBezTo>
                      <a:pt x="35" y="152"/>
                      <a:pt x="34" y="152"/>
                      <a:pt x="34" y="152"/>
                    </a:cubicBezTo>
                    <a:cubicBezTo>
                      <a:pt x="34" y="152"/>
                      <a:pt x="34" y="152"/>
                      <a:pt x="34" y="152"/>
                    </a:cubicBezTo>
                    <a:cubicBezTo>
                      <a:pt x="35" y="152"/>
                      <a:pt x="35" y="152"/>
                      <a:pt x="36" y="152"/>
                    </a:cubicBezTo>
                    <a:cubicBezTo>
                      <a:pt x="36" y="152"/>
                      <a:pt x="37" y="152"/>
                      <a:pt x="37" y="152"/>
                    </a:cubicBezTo>
                    <a:cubicBezTo>
                      <a:pt x="37" y="152"/>
                      <a:pt x="37" y="152"/>
                      <a:pt x="37" y="152"/>
                    </a:cubicBezTo>
                    <a:cubicBezTo>
                      <a:pt x="38" y="153"/>
                      <a:pt x="38" y="153"/>
                      <a:pt x="38" y="154"/>
                    </a:cubicBezTo>
                    <a:cubicBezTo>
                      <a:pt x="38" y="154"/>
                      <a:pt x="38" y="155"/>
                      <a:pt x="38" y="155"/>
                    </a:cubicBezTo>
                    <a:cubicBezTo>
                      <a:pt x="38" y="155"/>
                      <a:pt x="38" y="155"/>
                      <a:pt x="38" y="155"/>
                    </a:cubicBezTo>
                    <a:cubicBezTo>
                      <a:pt x="38" y="155"/>
                      <a:pt x="38" y="155"/>
                      <a:pt x="38" y="155"/>
                    </a:cubicBezTo>
                    <a:cubicBezTo>
                      <a:pt x="42" y="150"/>
                      <a:pt x="42" y="150"/>
                      <a:pt x="42" y="150"/>
                    </a:cubicBezTo>
                    <a:moveTo>
                      <a:pt x="14" y="148"/>
                    </a:moveTo>
                    <a:cubicBezTo>
                      <a:pt x="17" y="151"/>
                      <a:pt x="21" y="153"/>
                      <a:pt x="24" y="154"/>
                    </a:cubicBezTo>
                    <a:cubicBezTo>
                      <a:pt x="26" y="156"/>
                      <a:pt x="29" y="156"/>
                      <a:pt x="31" y="157"/>
                    </a:cubicBezTo>
                    <a:cubicBezTo>
                      <a:pt x="31" y="157"/>
                      <a:pt x="31" y="157"/>
                      <a:pt x="31" y="157"/>
                    </a:cubicBezTo>
                    <a:cubicBezTo>
                      <a:pt x="30" y="157"/>
                      <a:pt x="28" y="156"/>
                      <a:pt x="27" y="156"/>
                    </a:cubicBezTo>
                    <a:cubicBezTo>
                      <a:pt x="25" y="155"/>
                      <a:pt x="23" y="154"/>
                      <a:pt x="21" y="153"/>
                    </a:cubicBezTo>
                    <a:cubicBezTo>
                      <a:pt x="19" y="152"/>
                      <a:pt x="16" y="150"/>
                      <a:pt x="14" y="148"/>
                    </a:cubicBezTo>
                    <a:moveTo>
                      <a:pt x="14" y="148"/>
                    </a:moveTo>
                    <a:cubicBezTo>
                      <a:pt x="14" y="148"/>
                      <a:pt x="14" y="148"/>
                      <a:pt x="14" y="148"/>
                    </a:cubicBezTo>
                    <a:cubicBezTo>
                      <a:pt x="14" y="148"/>
                      <a:pt x="14" y="148"/>
                      <a:pt x="14" y="148"/>
                    </a:cubicBezTo>
                    <a:moveTo>
                      <a:pt x="14" y="148"/>
                    </a:moveTo>
                    <a:cubicBezTo>
                      <a:pt x="14" y="148"/>
                      <a:pt x="14" y="148"/>
                      <a:pt x="14" y="148"/>
                    </a:cubicBezTo>
                    <a:cubicBezTo>
                      <a:pt x="14" y="148"/>
                      <a:pt x="14" y="148"/>
                      <a:pt x="14" y="148"/>
                    </a:cubicBezTo>
                    <a:moveTo>
                      <a:pt x="13" y="148"/>
                    </a:moveTo>
                    <a:cubicBezTo>
                      <a:pt x="13" y="148"/>
                      <a:pt x="13" y="148"/>
                      <a:pt x="13" y="148"/>
                    </a:cubicBezTo>
                    <a:cubicBezTo>
                      <a:pt x="13" y="148"/>
                      <a:pt x="13" y="148"/>
                      <a:pt x="13" y="148"/>
                    </a:cubicBezTo>
                    <a:moveTo>
                      <a:pt x="0" y="132"/>
                    </a:moveTo>
                    <a:cubicBezTo>
                      <a:pt x="0" y="132"/>
                      <a:pt x="0" y="132"/>
                      <a:pt x="0" y="132"/>
                    </a:cubicBezTo>
                    <a:cubicBezTo>
                      <a:pt x="1" y="133"/>
                      <a:pt x="1" y="134"/>
                      <a:pt x="1" y="134"/>
                    </a:cubicBezTo>
                    <a:cubicBezTo>
                      <a:pt x="1" y="134"/>
                      <a:pt x="1" y="133"/>
                      <a:pt x="0" y="132"/>
                    </a:cubicBezTo>
                    <a:moveTo>
                      <a:pt x="4" y="129"/>
                    </a:moveTo>
                    <a:cubicBezTo>
                      <a:pt x="4" y="129"/>
                      <a:pt x="4" y="129"/>
                      <a:pt x="4" y="129"/>
                    </a:cubicBezTo>
                    <a:cubicBezTo>
                      <a:pt x="4" y="129"/>
                      <a:pt x="4" y="129"/>
                      <a:pt x="4" y="129"/>
                    </a:cubicBezTo>
                    <a:cubicBezTo>
                      <a:pt x="4" y="129"/>
                      <a:pt x="4" y="129"/>
                      <a:pt x="4" y="129"/>
                    </a:cubicBezTo>
                    <a:cubicBezTo>
                      <a:pt x="4" y="129"/>
                      <a:pt x="4" y="129"/>
                      <a:pt x="4" y="129"/>
                    </a:cubicBezTo>
                    <a:moveTo>
                      <a:pt x="4" y="128"/>
                    </a:moveTo>
                    <a:cubicBezTo>
                      <a:pt x="4" y="128"/>
                      <a:pt x="4" y="128"/>
                      <a:pt x="4" y="128"/>
                    </a:cubicBezTo>
                    <a:cubicBezTo>
                      <a:pt x="4" y="128"/>
                      <a:pt x="4" y="128"/>
                      <a:pt x="4" y="128"/>
                    </a:cubicBezTo>
                    <a:moveTo>
                      <a:pt x="4" y="121"/>
                    </a:moveTo>
                    <a:cubicBezTo>
                      <a:pt x="0" y="126"/>
                      <a:pt x="0" y="126"/>
                      <a:pt x="0" y="126"/>
                    </a:cubicBezTo>
                    <a:cubicBezTo>
                      <a:pt x="1" y="125"/>
                      <a:pt x="1" y="125"/>
                      <a:pt x="2" y="125"/>
                    </a:cubicBezTo>
                    <a:cubicBezTo>
                      <a:pt x="2" y="125"/>
                      <a:pt x="2" y="125"/>
                      <a:pt x="2" y="125"/>
                    </a:cubicBezTo>
                    <a:cubicBezTo>
                      <a:pt x="2" y="125"/>
                      <a:pt x="3" y="125"/>
                      <a:pt x="3" y="125"/>
                    </a:cubicBezTo>
                    <a:cubicBezTo>
                      <a:pt x="4" y="125"/>
                      <a:pt x="4" y="125"/>
                      <a:pt x="4" y="125"/>
                    </a:cubicBezTo>
                    <a:cubicBezTo>
                      <a:pt x="4" y="126"/>
                      <a:pt x="4" y="127"/>
                      <a:pt x="4" y="128"/>
                    </a:cubicBezTo>
                    <a:cubicBezTo>
                      <a:pt x="4" y="128"/>
                      <a:pt x="4" y="127"/>
                      <a:pt x="4" y="127"/>
                    </a:cubicBezTo>
                    <a:cubicBezTo>
                      <a:pt x="5" y="127"/>
                      <a:pt x="5" y="127"/>
                      <a:pt x="5" y="127"/>
                    </a:cubicBezTo>
                    <a:cubicBezTo>
                      <a:pt x="4" y="126"/>
                      <a:pt x="4" y="125"/>
                      <a:pt x="4" y="124"/>
                    </a:cubicBezTo>
                    <a:cubicBezTo>
                      <a:pt x="4" y="123"/>
                      <a:pt x="4" y="123"/>
                      <a:pt x="4" y="123"/>
                    </a:cubicBezTo>
                    <a:cubicBezTo>
                      <a:pt x="4" y="122"/>
                      <a:pt x="4" y="121"/>
                      <a:pt x="4" y="121"/>
                    </a:cubicBezTo>
                    <a:moveTo>
                      <a:pt x="122" y="10"/>
                    </a:moveTo>
                    <a:cubicBezTo>
                      <a:pt x="122" y="10"/>
                      <a:pt x="122" y="10"/>
                      <a:pt x="122" y="10"/>
                    </a:cubicBezTo>
                    <a:cubicBezTo>
                      <a:pt x="123" y="9"/>
                      <a:pt x="123" y="9"/>
                      <a:pt x="123" y="9"/>
                    </a:cubicBezTo>
                    <a:cubicBezTo>
                      <a:pt x="122" y="10"/>
                      <a:pt x="122" y="10"/>
                      <a:pt x="122" y="10"/>
                    </a:cubicBezTo>
                    <a:moveTo>
                      <a:pt x="104" y="0"/>
                    </a:moveTo>
                    <a:cubicBezTo>
                      <a:pt x="103" y="0"/>
                      <a:pt x="102" y="0"/>
                      <a:pt x="101" y="0"/>
                    </a:cubicBezTo>
                    <a:cubicBezTo>
                      <a:pt x="101" y="0"/>
                      <a:pt x="101" y="0"/>
                      <a:pt x="101" y="0"/>
                    </a:cubicBezTo>
                    <a:cubicBezTo>
                      <a:pt x="101" y="0"/>
                      <a:pt x="101" y="0"/>
                      <a:pt x="101" y="0"/>
                    </a:cubicBezTo>
                    <a:cubicBezTo>
                      <a:pt x="100" y="0"/>
                      <a:pt x="100" y="0"/>
                      <a:pt x="99" y="1"/>
                    </a:cubicBezTo>
                    <a:cubicBezTo>
                      <a:pt x="99" y="1"/>
                      <a:pt x="99" y="1"/>
                      <a:pt x="99" y="1"/>
                    </a:cubicBezTo>
                    <a:cubicBezTo>
                      <a:pt x="7" y="117"/>
                      <a:pt x="7" y="117"/>
                      <a:pt x="7" y="117"/>
                    </a:cubicBezTo>
                    <a:cubicBezTo>
                      <a:pt x="8" y="116"/>
                      <a:pt x="8" y="116"/>
                      <a:pt x="8" y="116"/>
                    </a:cubicBezTo>
                    <a:cubicBezTo>
                      <a:pt x="8" y="116"/>
                      <a:pt x="9" y="116"/>
                      <a:pt x="9" y="116"/>
                    </a:cubicBezTo>
                    <a:cubicBezTo>
                      <a:pt x="9" y="116"/>
                      <a:pt x="9" y="116"/>
                      <a:pt x="9" y="116"/>
                    </a:cubicBezTo>
                    <a:cubicBezTo>
                      <a:pt x="10" y="116"/>
                      <a:pt x="10" y="116"/>
                      <a:pt x="11" y="116"/>
                    </a:cubicBezTo>
                    <a:cubicBezTo>
                      <a:pt x="11" y="116"/>
                      <a:pt x="11" y="116"/>
                      <a:pt x="11" y="116"/>
                    </a:cubicBezTo>
                    <a:cubicBezTo>
                      <a:pt x="11" y="117"/>
                      <a:pt x="12" y="117"/>
                      <a:pt x="12" y="118"/>
                    </a:cubicBezTo>
                    <a:cubicBezTo>
                      <a:pt x="102" y="4"/>
                      <a:pt x="102" y="4"/>
                      <a:pt x="102" y="4"/>
                    </a:cubicBezTo>
                    <a:cubicBezTo>
                      <a:pt x="102" y="4"/>
                      <a:pt x="102" y="4"/>
                      <a:pt x="102" y="4"/>
                    </a:cubicBezTo>
                    <a:cubicBezTo>
                      <a:pt x="103" y="4"/>
                      <a:pt x="103" y="4"/>
                      <a:pt x="104" y="4"/>
                    </a:cubicBezTo>
                    <a:cubicBezTo>
                      <a:pt x="104" y="4"/>
                      <a:pt x="104" y="4"/>
                      <a:pt x="104" y="4"/>
                    </a:cubicBezTo>
                    <a:cubicBezTo>
                      <a:pt x="104" y="4"/>
                      <a:pt x="104" y="4"/>
                      <a:pt x="104" y="4"/>
                    </a:cubicBezTo>
                    <a:cubicBezTo>
                      <a:pt x="104" y="4"/>
                      <a:pt x="104" y="4"/>
                      <a:pt x="104" y="4"/>
                    </a:cubicBezTo>
                    <a:cubicBezTo>
                      <a:pt x="104" y="4"/>
                      <a:pt x="104" y="4"/>
                      <a:pt x="104" y="4"/>
                    </a:cubicBezTo>
                    <a:cubicBezTo>
                      <a:pt x="105" y="4"/>
                      <a:pt x="108" y="4"/>
                      <a:pt x="111" y="6"/>
                    </a:cubicBezTo>
                    <a:cubicBezTo>
                      <a:pt x="111" y="6"/>
                      <a:pt x="111" y="6"/>
                      <a:pt x="111" y="6"/>
                    </a:cubicBezTo>
                    <a:cubicBezTo>
                      <a:pt x="114" y="7"/>
                      <a:pt x="117" y="9"/>
                      <a:pt x="120" y="11"/>
                    </a:cubicBezTo>
                    <a:cubicBezTo>
                      <a:pt x="120" y="11"/>
                      <a:pt x="120" y="11"/>
                      <a:pt x="120" y="11"/>
                    </a:cubicBezTo>
                    <a:cubicBezTo>
                      <a:pt x="120" y="12"/>
                      <a:pt x="121" y="12"/>
                      <a:pt x="121" y="12"/>
                    </a:cubicBezTo>
                    <a:cubicBezTo>
                      <a:pt x="121" y="12"/>
                      <a:pt x="121" y="12"/>
                      <a:pt x="121" y="12"/>
                    </a:cubicBezTo>
                    <a:cubicBezTo>
                      <a:pt x="121" y="12"/>
                      <a:pt x="121" y="12"/>
                      <a:pt x="121" y="12"/>
                    </a:cubicBezTo>
                    <a:cubicBezTo>
                      <a:pt x="124" y="15"/>
                      <a:pt x="127" y="18"/>
                      <a:pt x="129" y="20"/>
                    </a:cubicBezTo>
                    <a:cubicBezTo>
                      <a:pt x="129" y="20"/>
                      <a:pt x="130" y="21"/>
                      <a:pt x="130" y="21"/>
                    </a:cubicBezTo>
                    <a:cubicBezTo>
                      <a:pt x="132" y="24"/>
                      <a:pt x="133" y="26"/>
                      <a:pt x="133" y="27"/>
                    </a:cubicBezTo>
                    <a:cubicBezTo>
                      <a:pt x="133" y="27"/>
                      <a:pt x="133" y="27"/>
                      <a:pt x="133" y="27"/>
                    </a:cubicBezTo>
                    <a:cubicBezTo>
                      <a:pt x="133" y="28"/>
                      <a:pt x="133" y="28"/>
                      <a:pt x="133" y="28"/>
                    </a:cubicBezTo>
                    <a:cubicBezTo>
                      <a:pt x="133" y="28"/>
                      <a:pt x="133" y="29"/>
                      <a:pt x="133" y="29"/>
                    </a:cubicBezTo>
                    <a:cubicBezTo>
                      <a:pt x="43" y="142"/>
                      <a:pt x="43" y="142"/>
                      <a:pt x="43" y="142"/>
                    </a:cubicBezTo>
                    <a:cubicBezTo>
                      <a:pt x="43" y="142"/>
                      <a:pt x="43" y="142"/>
                      <a:pt x="43" y="142"/>
                    </a:cubicBezTo>
                    <a:cubicBezTo>
                      <a:pt x="44" y="142"/>
                      <a:pt x="44" y="142"/>
                      <a:pt x="44" y="143"/>
                    </a:cubicBezTo>
                    <a:cubicBezTo>
                      <a:pt x="45" y="143"/>
                      <a:pt x="45" y="143"/>
                      <a:pt x="45" y="143"/>
                    </a:cubicBezTo>
                    <a:cubicBezTo>
                      <a:pt x="45" y="144"/>
                      <a:pt x="46" y="145"/>
                      <a:pt x="45" y="146"/>
                    </a:cubicBezTo>
                    <a:cubicBezTo>
                      <a:pt x="137" y="30"/>
                      <a:pt x="137" y="30"/>
                      <a:pt x="137" y="30"/>
                    </a:cubicBezTo>
                    <a:cubicBezTo>
                      <a:pt x="137" y="30"/>
                      <a:pt x="137" y="29"/>
                      <a:pt x="137" y="28"/>
                    </a:cubicBezTo>
                    <a:cubicBezTo>
                      <a:pt x="137" y="28"/>
                      <a:pt x="137" y="28"/>
                      <a:pt x="137" y="27"/>
                    </a:cubicBezTo>
                    <a:cubicBezTo>
                      <a:pt x="137" y="27"/>
                      <a:pt x="137" y="26"/>
                      <a:pt x="137" y="26"/>
                    </a:cubicBezTo>
                    <a:cubicBezTo>
                      <a:pt x="136" y="25"/>
                      <a:pt x="136" y="25"/>
                      <a:pt x="136" y="24"/>
                    </a:cubicBezTo>
                    <a:cubicBezTo>
                      <a:pt x="136" y="22"/>
                      <a:pt x="134" y="21"/>
                      <a:pt x="133" y="19"/>
                    </a:cubicBezTo>
                    <a:cubicBezTo>
                      <a:pt x="131" y="15"/>
                      <a:pt x="127" y="12"/>
                      <a:pt x="123" y="9"/>
                    </a:cubicBezTo>
                    <a:cubicBezTo>
                      <a:pt x="123" y="9"/>
                      <a:pt x="123" y="9"/>
                      <a:pt x="123" y="9"/>
                    </a:cubicBezTo>
                    <a:cubicBezTo>
                      <a:pt x="123" y="9"/>
                      <a:pt x="123" y="8"/>
                      <a:pt x="122" y="8"/>
                    </a:cubicBezTo>
                    <a:cubicBezTo>
                      <a:pt x="119" y="6"/>
                      <a:pt x="116" y="4"/>
                      <a:pt x="113" y="2"/>
                    </a:cubicBezTo>
                    <a:cubicBezTo>
                      <a:pt x="110" y="1"/>
                      <a:pt x="108" y="0"/>
                      <a:pt x="105" y="0"/>
                    </a:cubicBezTo>
                    <a:cubicBezTo>
                      <a:pt x="105" y="0"/>
                      <a:pt x="105" y="0"/>
                      <a:pt x="105" y="0"/>
                    </a:cubicBezTo>
                    <a:cubicBezTo>
                      <a:pt x="105" y="0"/>
                      <a:pt x="104" y="0"/>
                      <a:pt x="104" y="0"/>
                    </a:cubicBezTo>
                    <a:cubicBezTo>
                      <a:pt x="104" y="0"/>
                      <a:pt x="104" y="0"/>
                      <a:pt x="10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6" name="Freeform 10"/>
              <p:cNvSpPr>
                <a:spLocks noEditPoints="1"/>
              </p:cNvSpPr>
              <p:nvPr/>
            </p:nvSpPr>
            <p:spPr bwMode="auto">
              <a:xfrm>
                <a:off x="8658226" y="5332413"/>
                <a:ext cx="117475" cy="100013"/>
              </a:xfrm>
              <a:custGeom>
                <a:avLst/>
                <a:gdLst>
                  <a:gd name="T0" fmla="*/ 9 w 42"/>
                  <a:gd name="T1" fmla="*/ 4 h 36"/>
                  <a:gd name="T2" fmla="*/ 26 w 42"/>
                  <a:gd name="T3" fmla="*/ 12 h 36"/>
                  <a:gd name="T4" fmla="*/ 38 w 42"/>
                  <a:gd name="T5" fmla="*/ 27 h 36"/>
                  <a:gd name="T6" fmla="*/ 38 w 42"/>
                  <a:gd name="T7" fmla="*/ 29 h 36"/>
                  <a:gd name="T8" fmla="*/ 25 w 42"/>
                  <a:gd name="T9" fmla="*/ 13 h 36"/>
                  <a:gd name="T10" fmla="*/ 7 w 42"/>
                  <a:gd name="T11" fmla="*/ 4 h 36"/>
                  <a:gd name="T12" fmla="*/ 8 w 42"/>
                  <a:gd name="T13" fmla="*/ 4 h 36"/>
                  <a:gd name="T14" fmla="*/ 9 w 42"/>
                  <a:gd name="T15" fmla="*/ 4 h 36"/>
                  <a:gd name="T16" fmla="*/ 8 w 42"/>
                  <a:gd name="T17" fmla="*/ 1 h 36"/>
                  <a:gd name="T18" fmla="*/ 8 w 42"/>
                  <a:gd name="T19" fmla="*/ 1 h 36"/>
                  <a:gd name="T20" fmla="*/ 9 w 42"/>
                  <a:gd name="T21" fmla="*/ 0 h 36"/>
                  <a:gd name="T22" fmla="*/ 6 w 42"/>
                  <a:gd name="T23" fmla="*/ 0 h 36"/>
                  <a:gd name="T24" fmla="*/ 5 w 42"/>
                  <a:gd name="T25" fmla="*/ 1 h 36"/>
                  <a:gd name="T26" fmla="*/ 1 w 42"/>
                  <a:gd name="T27" fmla="*/ 8 h 36"/>
                  <a:gd name="T28" fmla="*/ 2 w 42"/>
                  <a:gd name="T29" fmla="*/ 9 h 36"/>
                  <a:gd name="T30" fmla="*/ 3 w 42"/>
                  <a:gd name="T31" fmla="*/ 9 h 36"/>
                  <a:gd name="T32" fmla="*/ 4 w 42"/>
                  <a:gd name="T33" fmla="*/ 8 h 36"/>
                  <a:gd name="T34" fmla="*/ 6 w 42"/>
                  <a:gd name="T35" fmla="*/ 8 h 36"/>
                  <a:gd name="T36" fmla="*/ 13 w 42"/>
                  <a:gd name="T37" fmla="*/ 10 h 36"/>
                  <a:gd name="T38" fmla="*/ 31 w 42"/>
                  <a:gd name="T39" fmla="*/ 25 h 36"/>
                  <a:gd name="T40" fmla="*/ 34 w 42"/>
                  <a:gd name="T41" fmla="*/ 32 h 36"/>
                  <a:gd name="T42" fmla="*/ 35 w 42"/>
                  <a:gd name="T43" fmla="*/ 35 h 36"/>
                  <a:gd name="T44" fmla="*/ 35 w 42"/>
                  <a:gd name="T45" fmla="*/ 35 h 36"/>
                  <a:gd name="T46" fmla="*/ 37 w 42"/>
                  <a:gd name="T47" fmla="*/ 36 h 36"/>
                  <a:gd name="T48" fmla="*/ 38 w 42"/>
                  <a:gd name="T49" fmla="*/ 35 h 36"/>
                  <a:gd name="T50" fmla="*/ 42 w 42"/>
                  <a:gd name="T51" fmla="*/ 30 h 36"/>
                  <a:gd name="T52" fmla="*/ 42 w 42"/>
                  <a:gd name="T53" fmla="*/ 27 h 36"/>
                  <a:gd name="T54" fmla="*/ 41 w 42"/>
                  <a:gd name="T55" fmla="*/ 24 h 36"/>
                  <a:gd name="T56" fmla="*/ 38 w 42"/>
                  <a:gd name="T57" fmla="*/ 19 h 36"/>
                  <a:gd name="T58" fmla="*/ 18 w 42"/>
                  <a:gd name="T59" fmla="*/ 2 h 36"/>
                  <a:gd name="T60" fmla="*/ 10 w 42"/>
                  <a:gd name="T61" fmla="*/ 0 h 36"/>
                  <a:gd name="T62" fmla="*/ 9 w 42"/>
                  <a:gd name="T63"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2" h="36">
                    <a:moveTo>
                      <a:pt x="9" y="4"/>
                    </a:moveTo>
                    <a:cubicBezTo>
                      <a:pt x="9" y="4"/>
                      <a:pt x="9" y="4"/>
                      <a:pt x="9" y="4"/>
                    </a:cubicBezTo>
                    <a:cubicBezTo>
                      <a:pt x="11" y="4"/>
                      <a:pt x="13" y="4"/>
                      <a:pt x="16" y="6"/>
                    </a:cubicBezTo>
                    <a:cubicBezTo>
                      <a:pt x="19" y="7"/>
                      <a:pt x="23" y="9"/>
                      <a:pt x="26" y="12"/>
                    </a:cubicBezTo>
                    <a:cubicBezTo>
                      <a:pt x="30" y="15"/>
                      <a:pt x="33" y="18"/>
                      <a:pt x="35" y="21"/>
                    </a:cubicBezTo>
                    <a:cubicBezTo>
                      <a:pt x="37" y="24"/>
                      <a:pt x="38" y="26"/>
                      <a:pt x="38" y="27"/>
                    </a:cubicBezTo>
                    <a:cubicBezTo>
                      <a:pt x="38" y="28"/>
                      <a:pt x="38" y="28"/>
                      <a:pt x="38" y="28"/>
                    </a:cubicBezTo>
                    <a:cubicBezTo>
                      <a:pt x="38" y="28"/>
                      <a:pt x="38" y="28"/>
                      <a:pt x="38" y="29"/>
                    </a:cubicBezTo>
                    <a:cubicBezTo>
                      <a:pt x="37" y="27"/>
                      <a:pt x="36" y="25"/>
                      <a:pt x="35" y="23"/>
                    </a:cubicBezTo>
                    <a:cubicBezTo>
                      <a:pt x="32" y="20"/>
                      <a:pt x="29" y="16"/>
                      <a:pt x="25" y="13"/>
                    </a:cubicBezTo>
                    <a:cubicBezTo>
                      <a:pt x="21" y="10"/>
                      <a:pt x="18" y="8"/>
                      <a:pt x="14" y="7"/>
                    </a:cubicBezTo>
                    <a:cubicBezTo>
                      <a:pt x="12" y="5"/>
                      <a:pt x="9" y="5"/>
                      <a:pt x="7" y="4"/>
                    </a:cubicBezTo>
                    <a:cubicBezTo>
                      <a:pt x="7" y="4"/>
                      <a:pt x="7" y="4"/>
                      <a:pt x="8" y="4"/>
                    </a:cubicBezTo>
                    <a:cubicBezTo>
                      <a:pt x="8" y="4"/>
                      <a:pt x="8" y="4"/>
                      <a:pt x="8" y="4"/>
                    </a:cubicBezTo>
                    <a:cubicBezTo>
                      <a:pt x="8" y="4"/>
                      <a:pt x="8" y="4"/>
                      <a:pt x="9" y="4"/>
                    </a:cubicBezTo>
                    <a:cubicBezTo>
                      <a:pt x="9" y="4"/>
                      <a:pt x="9" y="4"/>
                      <a:pt x="9" y="4"/>
                    </a:cubicBezTo>
                    <a:moveTo>
                      <a:pt x="6" y="2"/>
                    </a:moveTo>
                    <a:cubicBezTo>
                      <a:pt x="8" y="1"/>
                      <a:pt x="8" y="1"/>
                      <a:pt x="8" y="1"/>
                    </a:cubicBezTo>
                    <a:cubicBezTo>
                      <a:pt x="6" y="2"/>
                      <a:pt x="6" y="2"/>
                      <a:pt x="6" y="2"/>
                    </a:cubicBezTo>
                    <a:moveTo>
                      <a:pt x="8" y="1"/>
                    </a:moveTo>
                    <a:cubicBezTo>
                      <a:pt x="8" y="1"/>
                      <a:pt x="8" y="1"/>
                      <a:pt x="8" y="1"/>
                    </a:cubicBezTo>
                    <a:moveTo>
                      <a:pt x="9" y="0"/>
                    </a:moveTo>
                    <a:cubicBezTo>
                      <a:pt x="8" y="0"/>
                      <a:pt x="7" y="0"/>
                      <a:pt x="6" y="0"/>
                    </a:cubicBezTo>
                    <a:cubicBezTo>
                      <a:pt x="6" y="0"/>
                      <a:pt x="6" y="0"/>
                      <a:pt x="6" y="0"/>
                    </a:cubicBezTo>
                    <a:cubicBezTo>
                      <a:pt x="6" y="0"/>
                      <a:pt x="6" y="0"/>
                      <a:pt x="6" y="0"/>
                    </a:cubicBezTo>
                    <a:cubicBezTo>
                      <a:pt x="5" y="0"/>
                      <a:pt x="5" y="0"/>
                      <a:pt x="5" y="1"/>
                    </a:cubicBezTo>
                    <a:cubicBezTo>
                      <a:pt x="1" y="5"/>
                      <a:pt x="1" y="5"/>
                      <a:pt x="1" y="5"/>
                    </a:cubicBezTo>
                    <a:cubicBezTo>
                      <a:pt x="0" y="6"/>
                      <a:pt x="0" y="7"/>
                      <a:pt x="1" y="8"/>
                    </a:cubicBezTo>
                    <a:cubicBezTo>
                      <a:pt x="2" y="8"/>
                      <a:pt x="2" y="8"/>
                      <a:pt x="2" y="8"/>
                    </a:cubicBezTo>
                    <a:cubicBezTo>
                      <a:pt x="2" y="8"/>
                      <a:pt x="2" y="9"/>
                      <a:pt x="2" y="9"/>
                    </a:cubicBezTo>
                    <a:cubicBezTo>
                      <a:pt x="2" y="9"/>
                      <a:pt x="3" y="9"/>
                      <a:pt x="3" y="9"/>
                    </a:cubicBezTo>
                    <a:cubicBezTo>
                      <a:pt x="3" y="9"/>
                      <a:pt x="3" y="9"/>
                      <a:pt x="3" y="9"/>
                    </a:cubicBezTo>
                    <a:cubicBezTo>
                      <a:pt x="3" y="9"/>
                      <a:pt x="3" y="9"/>
                      <a:pt x="3" y="9"/>
                    </a:cubicBezTo>
                    <a:cubicBezTo>
                      <a:pt x="4" y="9"/>
                      <a:pt x="4" y="9"/>
                      <a:pt x="4" y="8"/>
                    </a:cubicBezTo>
                    <a:cubicBezTo>
                      <a:pt x="4" y="8"/>
                      <a:pt x="5" y="8"/>
                      <a:pt x="5" y="8"/>
                    </a:cubicBezTo>
                    <a:cubicBezTo>
                      <a:pt x="5" y="8"/>
                      <a:pt x="5" y="8"/>
                      <a:pt x="6" y="8"/>
                    </a:cubicBezTo>
                    <a:cubicBezTo>
                      <a:pt x="6" y="8"/>
                      <a:pt x="6" y="8"/>
                      <a:pt x="6" y="8"/>
                    </a:cubicBezTo>
                    <a:cubicBezTo>
                      <a:pt x="7" y="8"/>
                      <a:pt x="10" y="9"/>
                      <a:pt x="13" y="10"/>
                    </a:cubicBezTo>
                    <a:cubicBezTo>
                      <a:pt x="16" y="12"/>
                      <a:pt x="19" y="14"/>
                      <a:pt x="22" y="16"/>
                    </a:cubicBezTo>
                    <a:cubicBezTo>
                      <a:pt x="26" y="19"/>
                      <a:pt x="29" y="23"/>
                      <a:pt x="31" y="25"/>
                    </a:cubicBezTo>
                    <a:cubicBezTo>
                      <a:pt x="34" y="28"/>
                      <a:pt x="35" y="31"/>
                      <a:pt x="34" y="32"/>
                    </a:cubicBezTo>
                    <a:cubicBezTo>
                      <a:pt x="34" y="32"/>
                      <a:pt x="34" y="32"/>
                      <a:pt x="34" y="32"/>
                    </a:cubicBezTo>
                    <a:cubicBezTo>
                      <a:pt x="34" y="33"/>
                      <a:pt x="34" y="33"/>
                      <a:pt x="34" y="33"/>
                    </a:cubicBezTo>
                    <a:cubicBezTo>
                      <a:pt x="34" y="34"/>
                      <a:pt x="34" y="34"/>
                      <a:pt x="35" y="35"/>
                    </a:cubicBezTo>
                    <a:cubicBezTo>
                      <a:pt x="35" y="35"/>
                      <a:pt x="35" y="35"/>
                      <a:pt x="35" y="35"/>
                    </a:cubicBezTo>
                    <a:cubicBezTo>
                      <a:pt x="35" y="35"/>
                      <a:pt x="35" y="35"/>
                      <a:pt x="35" y="35"/>
                    </a:cubicBezTo>
                    <a:cubicBezTo>
                      <a:pt x="36" y="35"/>
                      <a:pt x="36" y="36"/>
                      <a:pt x="37" y="36"/>
                    </a:cubicBezTo>
                    <a:cubicBezTo>
                      <a:pt x="37" y="36"/>
                      <a:pt x="37" y="36"/>
                      <a:pt x="37" y="36"/>
                    </a:cubicBezTo>
                    <a:cubicBezTo>
                      <a:pt x="37" y="35"/>
                      <a:pt x="38" y="35"/>
                      <a:pt x="38" y="35"/>
                    </a:cubicBezTo>
                    <a:cubicBezTo>
                      <a:pt x="38" y="35"/>
                      <a:pt x="38" y="35"/>
                      <a:pt x="38" y="35"/>
                    </a:cubicBezTo>
                    <a:cubicBezTo>
                      <a:pt x="42" y="30"/>
                      <a:pt x="42" y="30"/>
                      <a:pt x="42" y="30"/>
                    </a:cubicBezTo>
                    <a:cubicBezTo>
                      <a:pt x="42" y="30"/>
                      <a:pt x="42" y="30"/>
                      <a:pt x="42" y="30"/>
                    </a:cubicBezTo>
                    <a:cubicBezTo>
                      <a:pt x="42" y="30"/>
                      <a:pt x="42" y="29"/>
                      <a:pt x="42" y="28"/>
                    </a:cubicBezTo>
                    <a:cubicBezTo>
                      <a:pt x="42" y="28"/>
                      <a:pt x="42" y="28"/>
                      <a:pt x="42" y="27"/>
                    </a:cubicBezTo>
                    <a:cubicBezTo>
                      <a:pt x="42" y="27"/>
                      <a:pt x="42" y="26"/>
                      <a:pt x="42" y="26"/>
                    </a:cubicBezTo>
                    <a:cubicBezTo>
                      <a:pt x="42" y="25"/>
                      <a:pt x="41" y="25"/>
                      <a:pt x="41" y="24"/>
                    </a:cubicBezTo>
                    <a:cubicBezTo>
                      <a:pt x="41" y="24"/>
                      <a:pt x="41" y="24"/>
                      <a:pt x="41" y="24"/>
                    </a:cubicBezTo>
                    <a:cubicBezTo>
                      <a:pt x="41" y="22"/>
                      <a:pt x="40" y="20"/>
                      <a:pt x="38" y="19"/>
                    </a:cubicBezTo>
                    <a:cubicBezTo>
                      <a:pt x="36" y="15"/>
                      <a:pt x="32" y="12"/>
                      <a:pt x="28" y="9"/>
                    </a:cubicBezTo>
                    <a:cubicBezTo>
                      <a:pt x="25" y="6"/>
                      <a:pt x="21" y="4"/>
                      <a:pt x="18" y="2"/>
                    </a:cubicBezTo>
                    <a:cubicBezTo>
                      <a:pt x="15" y="1"/>
                      <a:pt x="13" y="0"/>
                      <a:pt x="11" y="0"/>
                    </a:cubicBezTo>
                    <a:cubicBezTo>
                      <a:pt x="10" y="0"/>
                      <a:pt x="10" y="0"/>
                      <a:pt x="10" y="0"/>
                    </a:cubicBezTo>
                    <a:cubicBezTo>
                      <a:pt x="10" y="0"/>
                      <a:pt x="9" y="0"/>
                      <a:pt x="9" y="0"/>
                    </a:cubicBezTo>
                    <a:cubicBezTo>
                      <a:pt x="9" y="0"/>
                      <a:pt x="9" y="0"/>
                      <a:pt x="9"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7" name="Freeform 11"/>
              <p:cNvSpPr>
                <a:spLocks noEditPoints="1"/>
              </p:cNvSpPr>
              <p:nvPr/>
            </p:nvSpPr>
            <p:spPr bwMode="auto">
              <a:xfrm>
                <a:off x="8383588" y="5681663"/>
                <a:ext cx="117475" cy="98425"/>
              </a:xfrm>
              <a:custGeom>
                <a:avLst/>
                <a:gdLst>
                  <a:gd name="T0" fmla="*/ 34 w 42"/>
                  <a:gd name="T1" fmla="*/ 34 h 35"/>
                  <a:gd name="T2" fmla="*/ 36 w 42"/>
                  <a:gd name="T3" fmla="*/ 33 h 35"/>
                  <a:gd name="T4" fmla="*/ 34 w 42"/>
                  <a:gd name="T5" fmla="*/ 34 h 35"/>
                  <a:gd name="T6" fmla="*/ 33 w 42"/>
                  <a:gd name="T7" fmla="*/ 31 h 35"/>
                  <a:gd name="T8" fmla="*/ 26 w 42"/>
                  <a:gd name="T9" fmla="*/ 29 h 35"/>
                  <a:gd name="T10" fmla="*/ 16 w 42"/>
                  <a:gd name="T11" fmla="*/ 23 h 35"/>
                  <a:gd name="T12" fmla="*/ 7 w 42"/>
                  <a:gd name="T13" fmla="*/ 14 h 35"/>
                  <a:gd name="T14" fmla="*/ 4 w 42"/>
                  <a:gd name="T15" fmla="*/ 8 h 35"/>
                  <a:gd name="T16" fmla="*/ 4 w 42"/>
                  <a:gd name="T17" fmla="*/ 7 h 35"/>
                  <a:gd name="T18" fmla="*/ 4 w 42"/>
                  <a:gd name="T19" fmla="*/ 6 h 35"/>
                  <a:gd name="T20" fmla="*/ 7 w 42"/>
                  <a:gd name="T21" fmla="*/ 12 h 35"/>
                  <a:gd name="T22" fmla="*/ 17 w 42"/>
                  <a:gd name="T23" fmla="*/ 22 h 35"/>
                  <a:gd name="T24" fmla="*/ 28 w 42"/>
                  <a:gd name="T25" fmla="*/ 28 h 35"/>
                  <a:gd name="T26" fmla="*/ 35 w 42"/>
                  <a:gd name="T27" fmla="*/ 31 h 35"/>
                  <a:gd name="T28" fmla="*/ 34 w 42"/>
                  <a:gd name="T29" fmla="*/ 31 h 35"/>
                  <a:gd name="T30" fmla="*/ 34 w 42"/>
                  <a:gd name="T31" fmla="*/ 31 h 35"/>
                  <a:gd name="T32" fmla="*/ 33 w 42"/>
                  <a:gd name="T33" fmla="*/ 31 h 35"/>
                  <a:gd name="T34" fmla="*/ 33 w 42"/>
                  <a:gd name="T35" fmla="*/ 31 h 35"/>
                  <a:gd name="T36" fmla="*/ 33 w 42"/>
                  <a:gd name="T37" fmla="*/ 31 h 35"/>
                  <a:gd name="T38" fmla="*/ 5 w 42"/>
                  <a:gd name="T39" fmla="*/ 0 h 35"/>
                  <a:gd name="T40" fmla="*/ 5 w 42"/>
                  <a:gd name="T41" fmla="*/ 0 h 35"/>
                  <a:gd name="T42" fmla="*/ 4 w 42"/>
                  <a:gd name="T43" fmla="*/ 0 h 35"/>
                  <a:gd name="T44" fmla="*/ 3 w 42"/>
                  <a:gd name="T45" fmla="*/ 1 h 35"/>
                  <a:gd name="T46" fmla="*/ 0 w 42"/>
                  <a:gd name="T47" fmla="*/ 5 h 35"/>
                  <a:gd name="T48" fmla="*/ 0 w 42"/>
                  <a:gd name="T49" fmla="*/ 5 h 35"/>
                  <a:gd name="T50" fmla="*/ 0 w 42"/>
                  <a:gd name="T51" fmla="*/ 7 h 35"/>
                  <a:gd name="T52" fmla="*/ 0 w 42"/>
                  <a:gd name="T53" fmla="*/ 8 h 35"/>
                  <a:gd name="T54" fmla="*/ 1 w 42"/>
                  <a:gd name="T55" fmla="*/ 11 h 35"/>
                  <a:gd name="T56" fmla="*/ 4 w 42"/>
                  <a:gd name="T57" fmla="*/ 17 h 35"/>
                  <a:gd name="T58" fmla="*/ 13 w 42"/>
                  <a:gd name="T59" fmla="*/ 26 h 35"/>
                  <a:gd name="T60" fmla="*/ 24 w 42"/>
                  <a:gd name="T61" fmla="*/ 33 h 35"/>
                  <a:gd name="T62" fmla="*/ 31 w 42"/>
                  <a:gd name="T63" fmla="*/ 35 h 35"/>
                  <a:gd name="T64" fmla="*/ 33 w 42"/>
                  <a:gd name="T65" fmla="*/ 35 h 35"/>
                  <a:gd name="T66" fmla="*/ 36 w 42"/>
                  <a:gd name="T67" fmla="*/ 35 h 35"/>
                  <a:gd name="T68" fmla="*/ 36 w 42"/>
                  <a:gd name="T69" fmla="*/ 35 h 35"/>
                  <a:gd name="T70" fmla="*/ 37 w 42"/>
                  <a:gd name="T71" fmla="*/ 34 h 35"/>
                  <a:gd name="T72" fmla="*/ 38 w 42"/>
                  <a:gd name="T73" fmla="*/ 34 h 35"/>
                  <a:gd name="T74" fmla="*/ 41 w 42"/>
                  <a:gd name="T75" fmla="*/ 30 h 35"/>
                  <a:gd name="T76" fmla="*/ 41 w 42"/>
                  <a:gd name="T77" fmla="*/ 30 h 35"/>
                  <a:gd name="T78" fmla="*/ 41 w 42"/>
                  <a:gd name="T79" fmla="*/ 27 h 35"/>
                  <a:gd name="T80" fmla="*/ 40 w 42"/>
                  <a:gd name="T81" fmla="*/ 27 h 35"/>
                  <a:gd name="T82" fmla="*/ 39 w 42"/>
                  <a:gd name="T83" fmla="*/ 26 h 35"/>
                  <a:gd name="T84" fmla="*/ 39 w 42"/>
                  <a:gd name="T85" fmla="*/ 26 h 35"/>
                  <a:gd name="T86" fmla="*/ 38 w 42"/>
                  <a:gd name="T87" fmla="*/ 27 h 35"/>
                  <a:gd name="T88" fmla="*/ 36 w 42"/>
                  <a:gd name="T89" fmla="*/ 27 h 35"/>
                  <a:gd name="T90" fmla="*/ 36 w 42"/>
                  <a:gd name="T91" fmla="*/ 27 h 35"/>
                  <a:gd name="T92" fmla="*/ 36 w 42"/>
                  <a:gd name="T93" fmla="*/ 27 h 35"/>
                  <a:gd name="T94" fmla="*/ 29 w 42"/>
                  <a:gd name="T95" fmla="*/ 25 h 35"/>
                  <a:gd name="T96" fmla="*/ 20 w 42"/>
                  <a:gd name="T97" fmla="*/ 19 h 35"/>
                  <a:gd name="T98" fmla="*/ 11 w 42"/>
                  <a:gd name="T99" fmla="*/ 10 h 35"/>
                  <a:gd name="T100" fmla="*/ 7 w 42"/>
                  <a:gd name="T101" fmla="*/ 3 h 35"/>
                  <a:gd name="T102" fmla="*/ 8 w 42"/>
                  <a:gd name="T103" fmla="*/ 3 h 35"/>
                  <a:gd name="T104" fmla="*/ 8 w 42"/>
                  <a:gd name="T105" fmla="*/ 2 h 35"/>
                  <a:gd name="T106" fmla="*/ 7 w 42"/>
                  <a:gd name="T107" fmla="*/ 0 h 35"/>
                  <a:gd name="T108" fmla="*/ 7 w 42"/>
                  <a:gd name="T109" fmla="*/ 0 h 35"/>
                  <a:gd name="T110" fmla="*/ 5 w 42"/>
                  <a:gd name="T111"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2" h="35">
                    <a:moveTo>
                      <a:pt x="34" y="34"/>
                    </a:moveTo>
                    <a:cubicBezTo>
                      <a:pt x="36" y="33"/>
                      <a:pt x="36" y="33"/>
                      <a:pt x="36" y="33"/>
                    </a:cubicBezTo>
                    <a:cubicBezTo>
                      <a:pt x="34" y="34"/>
                      <a:pt x="34" y="34"/>
                      <a:pt x="34" y="34"/>
                    </a:cubicBezTo>
                    <a:moveTo>
                      <a:pt x="33" y="31"/>
                    </a:moveTo>
                    <a:cubicBezTo>
                      <a:pt x="31" y="31"/>
                      <a:pt x="29" y="31"/>
                      <a:pt x="26" y="29"/>
                    </a:cubicBezTo>
                    <a:cubicBezTo>
                      <a:pt x="23" y="28"/>
                      <a:pt x="19" y="26"/>
                      <a:pt x="16" y="23"/>
                    </a:cubicBezTo>
                    <a:cubicBezTo>
                      <a:pt x="12" y="20"/>
                      <a:pt x="9" y="17"/>
                      <a:pt x="7" y="14"/>
                    </a:cubicBezTo>
                    <a:cubicBezTo>
                      <a:pt x="5" y="11"/>
                      <a:pt x="4" y="9"/>
                      <a:pt x="4" y="8"/>
                    </a:cubicBezTo>
                    <a:cubicBezTo>
                      <a:pt x="4" y="7"/>
                      <a:pt x="4" y="7"/>
                      <a:pt x="4" y="7"/>
                    </a:cubicBezTo>
                    <a:cubicBezTo>
                      <a:pt x="4" y="7"/>
                      <a:pt x="4" y="7"/>
                      <a:pt x="4" y="6"/>
                    </a:cubicBezTo>
                    <a:cubicBezTo>
                      <a:pt x="5" y="8"/>
                      <a:pt x="6" y="10"/>
                      <a:pt x="7" y="12"/>
                    </a:cubicBezTo>
                    <a:cubicBezTo>
                      <a:pt x="10" y="15"/>
                      <a:pt x="13" y="19"/>
                      <a:pt x="17" y="22"/>
                    </a:cubicBezTo>
                    <a:cubicBezTo>
                      <a:pt x="21" y="25"/>
                      <a:pt x="24" y="27"/>
                      <a:pt x="28" y="28"/>
                    </a:cubicBezTo>
                    <a:cubicBezTo>
                      <a:pt x="30" y="30"/>
                      <a:pt x="33" y="31"/>
                      <a:pt x="35" y="31"/>
                    </a:cubicBezTo>
                    <a:cubicBezTo>
                      <a:pt x="35" y="31"/>
                      <a:pt x="35" y="31"/>
                      <a:pt x="34" y="31"/>
                    </a:cubicBezTo>
                    <a:cubicBezTo>
                      <a:pt x="34" y="31"/>
                      <a:pt x="34" y="31"/>
                      <a:pt x="34" y="31"/>
                    </a:cubicBezTo>
                    <a:cubicBezTo>
                      <a:pt x="34" y="31"/>
                      <a:pt x="34" y="31"/>
                      <a:pt x="33" y="31"/>
                    </a:cubicBezTo>
                    <a:cubicBezTo>
                      <a:pt x="33" y="31"/>
                      <a:pt x="33" y="31"/>
                      <a:pt x="33" y="31"/>
                    </a:cubicBezTo>
                    <a:cubicBezTo>
                      <a:pt x="33" y="31"/>
                      <a:pt x="33" y="31"/>
                      <a:pt x="33" y="31"/>
                    </a:cubicBezTo>
                    <a:moveTo>
                      <a:pt x="5" y="0"/>
                    </a:moveTo>
                    <a:cubicBezTo>
                      <a:pt x="5" y="0"/>
                      <a:pt x="5" y="0"/>
                      <a:pt x="5" y="0"/>
                    </a:cubicBezTo>
                    <a:cubicBezTo>
                      <a:pt x="5" y="0"/>
                      <a:pt x="4" y="0"/>
                      <a:pt x="4" y="0"/>
                    </a:cubicBezTo>
                    <a:cubicBezTo>
                      <a:pt x="3" y="1"/>
                      <a:pt x="3" y="1"/>
                      <a:pt x="3" y="1"/>
                    </a:cubicBezTo>
                    <a:cubicBezTo>
                      <a:pt x="0" y="5"/>
                      <a:pt x="0" y="5"/>
                      <a:pt x="0" y="5"/>
                    </a:cubicBezTo>
                    <a:cubicBezTo>
                      <a:pt x="0" y="5"/>
                      <a:pt x="0" y="5"/>
                      <a:pt x="0" y="5"/>
                    </a:cubicBezTo>
                    <a:cubicBezTo>
                      <a:pt x="0" y="5"/>
                      <a:pt x="0" y="6"/>
                      <a:pt x="0" y="7"/>
                    </a:cubicBezTo>
                    <a:cubicBezTo>
                      <a:pt x="0" y="7"/>
                      <a:pt x="0" y="7"/>
                      <a:pt x="0" y="8"/>
                    </a:cubicBezTo>
                    <a:cubicBezTo>
                      <a:pt x="0" y="9"/>
                      <a:pt x="0" y="10"/>
                      <a:pt x="1" y="11"/>
                    </a:cubicBezTo>
                    <a:cubicBezTo>
                      <a:pt x="1" y="13"/>
                      <a:pt x="2" y="15"/>
                      <a:pt x="4" y="17"/>
                    </a:cubicBezTo>
                    <a:cubicBezTo>
                      <a:pt x="6" y="20"/>
                      <a:pt x="9" y="23"/>
                      <a:pt x="13" y="26"/>
                    </a:cubicBezTo>
                    <a:cubicBezTo>
                      <a:pt x="17" y="29"/>
                      <a:pt x="21" y="31"/>
                      <a:pt x="24" y="33"/>
                    </a:cubicBezTo>
                    <a:cubicBezTo>
                      <a:pt x="27" y="34"/>
                      <a:pt x="29" y="35"/>
                      <a:pt x="31" y="35"/>
                    </a:cubicBezTo>
                    <a:cubicBezTo>
                      <a:pt x="32" y="35"/>
                      <a:pt x="32" y="35"/>
                      <a:pt x="33" y="35"/>
                    </a:cubicBezTo>
                    <a:cubicBezTo>
                      <a:pt x="34" y="35"/>
                      <a:pt x="35" y="35"/>
                      <a:pt x="36" y="35"/>
                    </a:cubicBezTo>
                    <a:cubicBezTo>
                      <a:pt x="36" y="35"/>
                      <a:pt x="36" y="35"/>
                      <a:pt x="36" y="35"/>
                    </a:cubicBezTo>
                    <a:cubicBezTo>
                      <a:pt x="36" y="35"/>
                      <a:pt x="37" y="35"/>
                      <a:pt x="37" y="34"/>
                    </a:cubicBezTo>
                    <a:cubicBezTo>
                      <a:pt x="38" y="34"/>
                      <a:pt x="38" y="34"/>
                      <a:pt x="38" y="34"/>
                    </a:cubicBezTo>
                    <a:cubicBezTo>
                      <a:pt x="41" y="30"/>
                      <a:pt x="41" y="30"/>
                      <a:pt x="41" y="30"/>
                    </a:cubicBezTo>
                    <a:cubicBezTo>
                      <a:pt x="41" y="30"/>
                      <a:pt x="41" y="30"/>
                      <a:pt x="41" y="30"/>
                    </a:cubicBezTo>
                    <a:cubicBezTo>
                      <a:pt x="42" y="29"/>
                      <a:pt x="41" y="28"/>
                      <a:pt x="41" y="27"/>
                    </a:cubicBezTo>
                    <a:cubicBezTo>
                      <a:pt x="40" y="27"/>
                      <a:pt x="40" y="27"/>
                      <a:pt x="40" y="27"/>
                    </a:cubicBezTo>
                    <a:cubicBezTo>
                      <a:pt x="40" y="26"/>
                      <a:pt x="40" y="26"/>
                      <a:pt x="39" y="26"/>
                    </a:cubicBezTo>
                    <a:cubicBezTo>
                      <a:pt x="39" y="26"/>
                      <a:pt x="39" y="26"/>
                      <a:pt x="39" y="26"/>
                    </a:cubicBezTo>
                    <a:cubicBezTo>
                      <a:pt x="38" y="26"/>
                      <a:pt x="38" y="27"/>
                      <a:pt x="38" y="27"/>
                    </a:cubicBezTo>
                    <a:cubicBezTo>
                      <a:pt x="38" y="27"/>
                      <a:pt x="37" y="27"/>
                      <a:pt x="36" y="27"/>
                    </a:cubicBezTo>
                    <a:cubicBezTo>
                      <a:pt x="36" y="27"/>
                      <a:pt x="36" y="27"/>
                      <a:pt x="36" y="27"/>
                    </a:cubicBezTo>
                    <a:cubicBezTo>
                      <a:pt x="36" y="27"/>
                      <a:pt x="36" y="27"/>
                      <a:pt x="36" y="27"/>
                    </a:cubicBezTo>
                    <a:cubicBezTo>
                      <a:pt x="35" y="27"/>
                      <a:pt x="32" y="26"/>
                      <a:pt x="29" y="25"/>
                    </a:cubicBezTo>
                    <a:cubicBezTo>
                      <a:pt x="26" y="23"/>
                      <a:pt x="23" y="21"/>
                      <a:pt x="20" y="19"/>
                    </a:cubicBezTo>
                    <a:cubicBezTo>
                      <a:pt x="16" y="16"/>
                      <a:pt x="13" y="12"/>
                      <a:pt x="11" y="10"/>
                    </a:cubicBezTo>
                    <a:cubicBezTo>
                      <a:pt x="8" y="7"/>
                      <a:pt x="7" y="4"/>
                      <a:pt x="7" y="3"/>
                    </a:cubicBezTo>
                    <a:cubicBezTo>
                      <a:pt x="8" y="3"/>
                      <a:pt x="8" y="3"/>
                      <a:pt x="8" y="3"/>
                    </a:cubicBezTo>
                    <a:cubicBezTo>
                      <a:pt x="8" y="2"/>
                      <a:pt x="8" y="2"/>
                      <a:pt x="8" y="2"/>
                    </a:cubicBezTo>
                    <a:cubicBezTo>
                      <a:pt x="8" y="1"/>
                      <a:pt x="7" y="1"/>
                      <a:pt x="7" y="0"/>
                    </a:cubicBezTo>
                    <a:cubicBezTo>
                      <a:pt x="7" y="0"/>
                      <a:pt x="7" y="0"/>
                      <a:pt x="7" y="0"/>
                    </a:cubicBezTo>
                    <a:cubicBezTo>
                      <a:pt x="6" y="0"/>
                      <a:pt x="6" y="0"/>
                      <a:pt x="5"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8" name="Freeform 12"/>
              <p:cNvSpPr>
                <a:spLocks noEditPoints="1"/>
              </p:cNvSpPr>
              <p:nvPr/>
            </p:nvSpPr>
            <p:spPr bwMode="auto">
              <a:xfrm>
                <a:off x="8680451" y="5270500"/>
                <a:ext cx="142875" cy="136525"/>
              </a:xfrm>
              <a:custGeom>
                <a:avLst/>
                <a:gdLst>
                  <a:gd name="T0" fmla="*/ 47 w 51"/>
                  <a:gd name="T1" fmla="*/ 28 h 49"/>
                  <a:gd name="T2" fmla="*/ 16 w 51"/>
                  <a:gd name="T3" fmla="*/ 4 h 49"/>
                  <a:gd name="T4" fmla="*/ 18 w 51"/>
                  <a:gd name="T5" fmla="*/ 4 h 49"/>
                  <a:gd name="T6" fmla="*/ 19 w 51"/>
                  <a:gd name="T7" fmla="*/ 1 h 49"/>
                  <a:gd name="T8" fmla="*/ 18 w 51"/>
                  <a:gd name="T9" fmla="*/ 4 h 49"/>
                  <a:gd name="T10" fmla="*/ 35 w 51"/>
                  <a:gd name="T11" fmla="*/ 13 h 49"/>
                  <a:gd name="T12" fmla="*/ 44 w 51"/>
                  <a:gd name="T13" fmla="*/ 22 h 49"/>
                  <a:gd name="T14" fmla="*/ 44 w 51"/>
                  <a:gd name="T15" fmla="*/ 22 h 49"/>
                  <a:gd name="T16" fmla="*/ 44 w 51"/>
                  <a:gd name="T17" fmla="*/ 23 h 49"/>
                  <a:gd name="T18" fmla="*/ 47 w 51"/>
                  <a:gd name="T19" fmla="*/ 27 h 49"/>
                  <a:gd name="T20" fmla="*/ 47 w 51"/>
                  <a:gd name="T21" fmla="*/ 28 h 49"/>
                  <a:gd name="T22" fmla="*/ 47 w 51"/>
                  <a:gd name="T23" fmla="*/ 30 h 49"/>
                  <a:gd name="T24" fmla="*/ 37 w 51"/>
                  <a:gd name="T25" fmla="*/ 42 h 49"/>
                  <a:gd name="T26" fmla="*/ 31 w 51"/>
                  <a:gd name="T27" fmla="*/ 33 h 49"/>
                  <a:gd name="T28" fmla="*/ 25 w 51"/>
                  <a:gd name="T29" fmla="*/ 27 h 49"/>
                  <a:gd name="T30" fmla="*/ 25 w 51"/>
                  <a:gd name="T31" fmla="*/ 27 h 49"/>
                  <a:gd name="T32" fmla="*/ 24 w 51"/>
                  <a:gd name="T33" fmla="*/ 26 h 49"/>
                  <a:gd name="T34" fmla="*/ 24 w 51"/>
                  <a:gd name="T35" fmla="*/ 26 h 49"/>
                  <a:gd name="T36" fmla="*/ 22 w 51"/>
                  <a:gd name="T37" fmla="*/ 25 h 49"/>
                  <a:gd name="T38" fmla="*/ 21 w 51"/>
                  <a:gd name="T39" fmla="*/ 24 h 49"/>
                  <a:gd name="T40" fmla="*/ 14 w 51"/>
                  <a:gd name="T41" fmla="*/ 20 h 49"/>
                  <a:gd name="T42" fmla="*/ 11 w 51"/>
                  <a:gd name="T43" fmla="*/ 18 h 49"/>
                  <a:gd name="T44" fmla="*/ 6 w 51"/>
                  <a:gd name="T45" fmla="*/ 17 h 49"/>
                  <a:gd name="T46" fmla="*/ 16 w 51"/>
                  <a:gd name="T47" fmla="*/ 4 h 49"/>
                  <a:gd name="T48" fmla="*/ 17 w 51"/>
                  <a:gd name="T49" fmla="*/ 4 h 49"/>
                  <a:gd name="T50" fmla="*/ 18 w 51"/>
                  <a:gd name="T51" fmla="*/ 4 h 49"/>
                  <a:gd name="T52" fmla="*/ 16 w 51"/>
                  <a:gd name="T53" fmla="*/ 0 h 49"/>
                  <a:gd name="T54" fmla="*/ 12 w 51"/>
                  <a:gd name="T55" fmla="*/ 3 h 49"/>
                  <a:gd name="T56" fmla="*/ 0 w 51"/>
                  <a:gd name="T57" fmla="*/ 18 h 49"/>
                  <a:gd name="T58" fmla="*/ 0 w 51"/>
                  <a:gd name="T59" fmla="*/ 21 h 49"/>
                  <a:gd name="T60" fmla="*/ 1 w 51"/>
                  <a:gd name="T61" fmla="*/ 22 h 49"/>
                  <a:gd name="T62" fmla="*/ 3 w 51"/>
                  <a:gd name="T63" fmla="*/ 22 h 49"/>
                  <a:gd name="T64" fmla="*/ 3 w 51"/>
                  <a:gd name="T65" fmla="*/ 21 h 49"/>
                  <a:gd name="T66" fmla="*/ 5 w 51"/>
                  <a:gd name="T67" fmla="*/ 21 h 49"/>
                  <a:gd name="T68" fmla="*/ 5 w 51"/>
                  <a:gd name="T69" fmla="*/ 21 h 49"/>
                  <a:gd name="T70" fmla="*/ 12 w 51"/>
                  <a:gd name="T71" fmla="*/ 23 h 49"/>
                  <a:gd name="T72" fmla="*/ 22 w 51"/>
                  <a:gd name="T73" fmla="*/ 30 h 49"/>
                  <a:gd name="T74" fmla="*/ 22 w 51"/>
                  <a:gd name="T75" fmla="*/ 30 h 49"/>
                  <a:gd name="T76" fmla="*/ 22 w 51"/>
                  <a:gd name="T77" fmla="*/ 30 h 49"/>
                  <a:gd name="T78" fmla="*/ 22 w 51"/>
                  <a:gd name="T79" fmla="*/ 30 h 49"/>
                  <a:gd name="T80" fmla="*/ 31 w 51"/>
                  <a:gd name="T81" fmla="*/ 39 h 49"/>
                  <a:gd name="T82" fmla="*/ 34 w 51"/>
                  <a:gd name="T83" fmla="*/ 45 h 49"/>
                  <a:gd name="T84" fmla="*/ 34 w 51"/>
                  <a:gd name="T85" fmla="*/ 45 h 49"/>
                  <a:gd name="T86" fmla="*/ 33 w 51"/>
                  <a:gd name="T87" fmla="*/ 46 h 49"/>
                  <a:gd name="T88" fmla="*/ 33 w 51"/>
                  <a:gd name="T89" fmla="*/ 46 h 49"/>
                  <a:gd name="T90" fmla="*/ 33 w 51"/>
                  <a:gd name="T91" fmla="*/ 46 h 49"/>
                  <a:gd name="T92" fmla="*/ 34 w 51"/>
                  <a:gd name="T93" fmla="*/ 48 h 49"/>
                  <a:gd name="T94" fmla="*/ 36 w 51"/>
                  <a:gd name="T95" fmla="*/ 49 h 49"/>
                  <a:gd name="T96" fmla="*/ 37 w 51"/>
                  <a:gd name="T97" fmla="*/ 48 h 49"/>
                  <a:gd name="T98" fmla="*/ 50 w 51"/>
                  <a:gd name="T99" fmla="*/ 32 h 49"/>
                  <a:gd name="T100" fmla="*/ 51 w 51"/>
                  <a:gd name="T101" fmla="*/ 28 h 49"/>
                  <a:gd name="T102" fmla="*/ 50 w 51"/>
                  <a:gd name="T103" fmla="*/ 25 h 49"/>
                  <a:gd name="T104" fmla="*/ 48 w 51"/>
                  <a:gd name="T105" fmla="*/ 22 h 49"/>
                  <a:gd name="T106" fmla="*/ 47 w 51"/>
                  <a:gd name="T107" fmla="*/ 20 h 49"/>
                  <a:gd name="T108" fmla="*/ 47 w 51"/>
                  <a:gd name="T109" fmla="*/ 20 h 49"/>
                  <a:gd name="T110" fmla="*/ 44 w 51"/>
                  <a:gd name="T111" fmla="*/ 17 h 49"/>
                  <a:gd name="T112" fmla="*/ 28 w 51"/>
                  <a:gd name="T113" fmla="*/ 4 h 49"/>
                  <a:gd name="T114" fmla="*/ 23 w 51"/>
                  <a:gd name="T115" fmla="*/ 2 h 49"/>
                  <a:gd name="T116" fmla="*/ 19 w 51"/>
                  <a:gd name="T117" fmla="*/ 1 h 49"/>
                  <a:gd name="T118" fmla="*/ 16 w 51"/>
                  <a:gd name="T119"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1" h="49">
                    <a:moveTo>
                      <a:pt x="47" y="28"/>
                    </a:moveTo>
                    <a:cubicBezTo>
                      <a:pt x="47" y="28"/>
                      <a:pt x="47" y="28"/>
                      <a:pt x="47" y="28"/>
                    </a:cubicBezTo>
                    <a:cubicBezTo>
                      <a:pt x="47" y="28"/>
                      <a:pt x="47" y="28"/>
                      <a:pt x="47" y="28"/>
                    </a:cubicBezTo>
                    <a:moveTo>
                      <a:pt x="16" y="4"/>
                    </a:moveTo>
                    <a:cubicBezTo>
                      <a:pt x="16" y="4"/>
                      <a:pt x="16" y="4"/>
                      <a:pt x="16" y="4"/>
                    </a:cubicBezTo>
                    <a:moveTo>
                      <a:pt x="18" y="4"/>
                    </a:moveTo>
                    <a:cubicBezTo>
                      <a:pt x="18" y="2"/>
                      <a:pt x="18" y="2"/>
                      <a:pt x="18" y="2"/>
                    </a:cubicBezTo>
                    <a:cubicBezTo>
                      <a:pt x="19" y="1"/>
                      <a:pt x="19" y="1"/>
                      <a:pt x="19" y="1"/>
                    </a:cubicBezTo>
                    <a:cubicBezTo>
                      <a:pt x="18" y="2"/>
                      <a:pt x="18" y="2"/>
                      <a:pt x="18" y="2"/>
                    </a:cubicBezTo>
                    <a:cubicBezTo>
                      <a:pt x="18" y="4"/>
                      <a:pt x="18" y="4"/>
                      <a:pt x="18" y="4"/>
                    </a:cubicBezTo>
                    <a:cubicBezTo>
                      <a:pt x="19" y="5"/>
                      <a:pt x="21" y="5"/>
                      <a:pt x="22" y="6"/>
                    </a:cubicBezTo>
                    <a:cubicBezTo>
                      <a:pt x="27" y="8"/>
                      <a:pt x="31" y="10"/>
                      <a:pt x="35" y="13"/>
                    </a:cubicBezTo>
                    <a:cubicBezTo>
                      <a:pt x="37" y="15"/>
                      <a:pt x="39" y="17"/>
                      <a:pt x="41" y="19"/>
                    </a:cubicBezTo>
                    <a:cubicBezTo>
                      <a:pt x="42" y="20"/>
                      <a:pt x="43" y="21"/>
                      <a:pt x="44" y="22"/>
                    </a:cubicBezTo>
                    <a:cubicBezTo>
                      <a:pt x="44" y="22"/>
                      <a:pt x="44" y="22"/>
                      <a:pt x="44" y="22"/>
                    </a:cubicBezTo>
                    <a:cubicBezTo>
                      <a:pt x="44" y="22"/>
                      <a:pt x="44" y="22"/>
                      <a:pt x="44" y="22"/>
                    </a:cubicBezTo>
                    <a:cubicBezTo>
                      <a:pt x="44" y="23"/>
                      <a:pt x="44" y="23"/>
                      <a:pt x="44" y="23"/>
                    </a:cubicBezTo>
                    <a:cubicBezTo>
                      <a:pt x="44" y="23"/>
                      <a:pt x="44" y="23"/>
                      <a:pt x="44" y="23"/>
                    </a:cubicBezTo>
                    <a:cubicBezTo>
                      <a:pt x="44" y="23"/>
                      <a:pt x="45" y="24"/>
                      <a:pt x="45" y="25"/>
                    </a:cubicBezTo>
                    <a:cubicBezTo>
                      <a:pt x="46" y="25"/>
                      <a:pt x="46" y="26"/>
                      <a:pt x="47" y="27"/>
                    </a:cubicBezTo>
                    <a:cubicBezTo>
                      <a:pt x="47" y="27"/>
                      <a:pt x="47" y="27"/>
                      <a:pt x="47" y="27"/>
                    </a:cubicBezTo>
                    <a:cubicBezTo>
                      <a:pt x="47" y="27"/>
                      <a:pt x="47" y="28"/>
                      <a:pt x="47" y="28"/>
                    </a:cubicBezTo>
                    <a:cubicBezTo>
                      <a:pt x="47" y="28"/>
                      <a:pt x="47" y="28"/>
                      <a:pt x="47" y="28"/>
                    </a:cubicBezTo>
                    <a:cubicBezTo>
                      <a:pt x="47" y="28"/>
                      <a:pt x="47" y="29"/>
                      <a:pt x="47" y="30"/>
                    </a:cubicBezTo>
                    <a:cubicBezTo>
                      <a:pt x="37" y="42"/>
                      <a:pt x="37" y="42"/>
                      <a:pt x="37" y="42"/>
                    </a:cubicBezTo>
                    <a:cubicBezTo>
                      <a:pt x="37" y="42"/>
                      <a:pt x="37" y="42"/>
                      <a:pt x="37" y="42"/>
                    </a:cubicBezTo>
                    <a:cubicBezTo>
                      <a:pt x="36" y="40"/>
                      <a:pt x="35" y="38"/>
                      <a:pt x="34" y="37"/>
                    </a:cubicBezTo>
                    <a:cubicBezTo>
                      <a:pt x="33" y="35"/>
                      <a:pt x="32" y="34"/>
                      <a:pt x="31" y="33"/>
                    </a:cubicBezTo>
                    <a:cubicBezTo>
                      <a:pt x="29" y="31"/>
                      <a:pt x="27" y="29"/>
                      <a:pt x="25" y="27"/>
                    </a:cubicBezTo>
                    <a:cubicBezTo>
                      <a:pt x="25" y="27"/>
                      <a:pt x="25" y="27"/>
                      <a:pt x="25" y="27"/>
                    </a:cubicBezTo>
                    <a:cubicBezTo>
                      <a:pt x="25" y="27"/>
                      <a:pt x="25" y="27"/>
                      <a:pt x="25" y="27"/>
                    </a:cubicBezTo>
                    <a:cubicBezTo>
                      <a:pt x="25" y="27"/>
                      <a:pt x="25" y="27"/>
                      <a:pt x="25" y="27"/>
                    </a:cubicBezTo>
                    <a:cubicBezTo>
                      <a:pt x="25" y="27"/>
                      <a:pt x="25" y="27"/>
                      <a:pt x="25" y="27"/>
                    </a:cubicBezTo>
                    <a:cubicBezTo>
                      <a:pt x="24" y="27"/>
                      <a:pt x="24" y="27"/>
                      <a:pt x="24" y="26"/>
                    </a:cubicBezTo>
                    <a:cubicBezTo>
                      <a:pt x="24" y="26"/>
                      <a:pt x="24" y="26"/>
                      <a:pt x="24" y="26"/>
                    </a:cubicBezTo>
                    <a:cubicBezTo>
                      <a:pt x="24" y="26"/>
                      <a:pt x="24" y="26"/>
                      <a:pt x="24" y="26"/>
                    </a:cubicBezTo>
                    <a:cubicBezTo>
                      <a:pt x="23" y="26"/>
                      <a:pt x="23" y="25"/>
                      <a:pt x="22" y="25"/>
                    </a:cubicBezTo>
                    <a:cubicBezTo>
                      <a:pt x="22" y="25"/>
                      <a:pt x="22" y="25"/>
                      <a:pt x="22" y="25"/>
                    </a:cubicBezTo>
                    <a:cubicBezTo>
                      <a:pt x="22" y="25"/>
                      <a:pt x="22" y="25"/>
                      <a:pt x="22" y="25"/>
                    </a:cubicBezTo>
                    <a:cubicBezTo>
                      <a:pt x="22" y="25"/>
                      <a:pt x="22" y="24"/>
                      <a:pt x="21" y="24"/>
                    </a:cubicBezTo>
                    <a:cubicBezTo>
                      <a:pt x="21" y="24"/>
                      <a:pt x="21" y="24"/>
                      <a:pt x="21" y="24"/>
                    </a:cubicBezTo>
                    <a:cubicBezTo>
                      <a:pt x="19" y="22"/>
                      <a:pt x="16" y="21"/>
                      <a:pt x="14" y="20"/>
                    </a:cubicBezTo>
                    <a:cubicBezTo>
                      <a:pt x="13" y="19"/>
                      <a:pt x="12" y="19"/>
                      <a:pt x="11" y="18"/>
                    </a:cubicBezTo>
                    <a:cubicBezTo>
                      <a:pt x="11" y="18"/>
                      <a:pt x="11" y="18"/>
                      <a:pt x="11" y="18"/>
                    </a:cubicBezTo>
                    <a:cubicBezTo>
                      <a:pt x="11" y="18"/>
                      <a:pt x="11" y="18"/>
                      <a:pt x="11" y="18"/>
                    </a:cubicBezTo>
                    <a:cubicBezTo>
                      <a:pt x="9" y="18"/>
                      <a:pt x="8" y="17"/>
                      <a:pt x="6" y="17"/>
                    </a:cubicBezTo>
                    <a:cubicBezTo>
                      <a:pt x="15" y="5"/>
                      <a:pt x="15" y="5"/>
                      <a:pt x="15" y="5"/>
                    </a:cubicBezTo>
                    <a:cubicBezTo>
                      <a:pt x="16" y="5"/>
                      <a:pt x="16" y="4"/>
                      <a:pt x="16" y="4"/>
                    </a:cubicBezTo>
                    <a:cubicBezTo>
                      <a:pt x="17" y="4"/>
                      <a:pt x="17" y="4"/>
                      <a:pt x="17" y="4"/>
                    </a:cubicBezTo>
                    <a:cubicBezTo>
                      <a:pt x="17" y="4"/>
                      <a:pt x="17" y="4"/>
                      <a:pt x="17" y="4"/>
                    </a:cubicBezTo>
                    <a:cubicBezTo>
                      <a:pt x="17" y="4"/>
                      <a:pt x="17" y="4"/>
                      <a:pt x="17" y="4"/>
                    </a:cubicBezTo>
                    <a:cubicBezTo>
                      <a:pt x="17" y="4"/>
                      <a:pt x="17" y="4"/>
                      <a:pt x="18" y="4"/>
                    </a:cubicBezTo>
                    <a:cubicBezTo>
                      <a:pt x="18" y="4"/>
                      <a:pt x="18" y="4"/>
                      <a:pt x="18" y="4"/>
                    </a:cubicBezTo>
                    <a:moveTo>
                      <a:pt x="16" y="0"/>
                    </a:moveTo>
                    <a:cubicBezTo>
                      <a:pt x="16" y="0"/>
                      <a:pt x="15" y="1"/>
                      <a:pt x="14" y="1"/>
                    </a:cubicBezTo>
                    <a:cubicBezTo>
                      <a:pt x="13" y="2"/>
                      <a:pt x="13" y="2"/>
                      <a:pt x="12" y="3"/>
                    </a:cubicBezTo>
                    <a:cubicBezTo>
                      <a:pt x="0" y="18"/>
                      <a:pt x="0" y="18"/>
                      <a:pt x="0" y="18"/>
                    </a:cubicBezTo>
                    <a:cubicBezTo>
                      <a:pt x="0" y="18"/>
                      <a:pt x="0" y="18"/>
                      <a:pt x="0" y="18"/>
                    </a:cubicBezTo>
                    <a:cubicBezTo>
                      <a:pt x="0" y="19"/>
                      <a:pt x="0" y="19"/>
                      <a:pt x="0" y="20"/>
                    </a:cubicBezTo>
                    <a:cubicBezTo>
                      <a:pt x="0" y="20"/>
                      <a:pt x="0" y="21"/>
                      <a:pt x="0" y="21"/>
                    </a:cubicBezTo>
                    <a:cubicBezTo>
                      <a:pt x="1" y="21"/>
                      <a:pt x="1" y="21"/>
                      <a:pt x="1" y="21"/>
                    </a:cubicBezTo>
                    <a:cubicBezTo>
                      <a:pt x="1" y="21"/>
                      <a:pt x="1" y="22"/>
                      <a:pt x="1" y="22"/>
                    </a:cubicBezTo>
                    <a:cubicBezTo>
                      <a:pt x="1" y="22"/>
                      <a:pt x="2" y="22"/>
                      <a:pt x="2" y="22"/>
                    </a:cubicBezTo>
                    <a:cubicBezTo>
                      <a:pt x="2" y="22"/>
                      <a:pt x="2" y="22"/>
                      <a:pt x="3" y="22"/>
                    </a:cubicBezTo>
                    <a:cubicBezTo>
                      <a:pt x="3" y="22"/>
                      <a:pt x="3" y="22"/>
                      <a:pt x="3" y="21"/>
                    </a:cubicBezTo>
                    <a:cubicBezTo>
                      <a:pt x="3" y="21"/>
                      <a:pt x="3" y="21"/>
                      <a:pt x="3" y="21"/>
                    </a:cubicBezTo>
                    <a:cubicBezTo>
                      <a:pt x="3" y="21"/>
                      <a:pt x="4" y="21"/>
                      <a:pt x="5" y="21"/>
                    </a:cubicBezTo>
                    <a:cubicBezTo>
                      <a:pt x="5" y="21"/>
                      <a:pt x="5" y="21"/>
                      <a:pt x="5" y="21"/>
                    </a:cubicBezTo>
                    <a:cubicBezTo>
                      <a:pt x="5" y="21"/>
                      <a:pt x="5" y="21"/>
                      <a:pt x="5" y="21"/>
                    </a:cubicBezTo>
                    <a:cubicBezTo>
                      <a:pt x="5" y="21"/>
                      <a:pt x="5" y="21"/>
                      <a:pt x="5" y="21"/>
                    </a:cubicBezTo>
                    <a:cubicBezTo>
                      <a:pt x="5" y="21"/>
                      <a:pt x="5" y="21"/>
                      <a:pt x="5" y="21"/>
                    </a:cubicBezTo>
                    <a:cubicBezTo>
                      <a:pt x="6" y="21"/>
                      <a:pt x="9" y="22"/>
                      <a:pt x="12" y="23"/>
                    </a:cubicBezTo>
                    <a:cubicBezTo>
                      <a:pt x="15" y="25"/>
                      <a:pt x="18" y="27"/>
                      <a:pt x="22" y="29"/>
                    </a:cubicBezTo>
                    <a:cubicBezTo>
                      <a:pt x="22" y="29"/>
                      <a:pt x="22" y="30"/>
                      <a:pt x="22" y="30"/>
                    </a:cubicBezTo>
                    <a:cubicBezTo>
                      <a:pt x="22" y="30"/>
                      <a:pt x="22" y="30"/>
                      <a:pt x="22" y="30"/>
                    </a:cubicBezTo>
                    <a:cubicBezTo>
                      <a:pt x="22" y="30"/>
                      <a:pt x="22" y="30"/>
                      <a:pt x="22" y="30"/>
                    </a:cubicBezTo>
                    <a:cubicBezTo>
                      <a:pt x="22" y="30"/>
                      <a:pt x="22" y="30"/>
                      <a:pt x="22" y="30"/>
                    </a:cubicBezTo>
                    <a:cubicBezTo>
                      <a:pt x="22" y="30"/>
                      <a:pt x="22" y="30"/>
                      <a:pt x="22" y="30"/>
                    </a:cubicBezTo>
                    <a:cubicBezTo>
                      <a:pt x="22" y="30"/>
                      <a:pt x="22" y="30"/>
                      <a:pt x="22" y="30"/>
                    </a:cubicBezTo>
                    <a:cubicBezTo>
                      <a:pt x="22" y="30"/>
                      <a:pt x="22" y="30"/>
                      <a:pt x="22" y="30"/>
                    </a:cubicBezTo>
                    <a:cubicBezTo>
                      <a:pt x="24" y="32"/>
                      <a:pt x="27" y="34"/>
                      <a:pt x="28" y="36"/>
                    </a:cubicBezTo>
                    <a:cubicBezTo>
                      <a:pt x="29" y="37"/>
                      <a:pt x="30" y="38"/>
                      <a:pt x="31" y="39"/>
                    </a:cubicBezTo>
                    <a:cubicBezTo>
                      <a:pt x="33" y="41"/>
                      <a:pt x="34" y="44"/>
                      <a:pt x="34" y="45"/>
                    </a:cubicBezTo>
                    <a:cubicBezTo>
                      <a:pt x="34" y="45"/>
                      <a:pt x="34" y="45"/>
                      <a:pt x="34" y="45"/>
                    </a:cubicBezTo>
                    <a:cubicBezTo>
                      <a:pt x="34" y="45"/>
                      <a:pt x="34" y="45"/>
                      <a:pt x="34" y="45"/>
                    </a:cubicBezTo>
                    <a:cubicBezTo>
                      <a:pt x="34" y="45"/>
                      <a:pt x="34" y="45"/>
                      <a:pt x="34" y="45"/>
                    </a:cubicBezTo>
                    <a:cubicBezTo>
                      <a:pt x="34" y="46"/>
                      <a:pt x="34" y="46"/>
                      <a:pt x="34" y="46"/>
                    </a:cubicBezTo>
                    <a:cubicBezTo>
                      <a:pt x="33" y="46"/>
                      <a:pt x="33" y="46"/>
                      <a:pt x="33" y="46"/>
                    </a:cubicBezTo>
                    <a:cubicBezTo>
                      <a:pt x="33" y="46"/>
                      <a:pt x="33" y="46"/>
                      <a:pt x="33" y="46"/>
                    </a:cubicBezTo>
                    <a:cubicBezTo>
                      <a:pt x="33" y="46"/>
                      <a:pt x="33" y="46"/>
                      <a:pt x="33" y="46"/>
                    </a:cubicBezTo>
                    <a:cubicBezTo>
                      <a:pt x="33" y="46"/>
                      <a:pt x="33" y="46"/>
                      <a:pt x="33" y="46"/>
                    </a:cubicBezTo>
                    <a:cubicBezTo>
                      <a:pt x="33" y="46"/>
                      <a:pt x="33" y="46"/>
                      <a:pt x="33" y="46"/>
                    </a:cubicBezTo>
                    <a:cubicBezTo>
                      <a:pt x="33" y="47"/>
                      <a:pt x="34" y="47"/>
                      <a:pt x="34" y="48"/>
                    </a:cubicBezTo>
                    <a:cubicBezTo>
                      <a:pt x="34" y="48"/>
                      <a:pt x="34" y="48"/>
                      <a:pt x="34" y="48"/>
                    </a:cubicBezTo>
                    <a:cubicBezTo>
                      <a:pt x="34" y="48"/>
                      <a:pt x="34" y="48"/>
                      <a:pt x="34" y="48"/>
                    </a:cubicBezTo>
                    <a:cubicBezTo>
                      <a:pt x="35" y="48"/>
                      <a:pt x="35" y="49"/>
                      <a:pt x="36" y="49"/>
                    </a:cubicBezTo>
                    <a:cubicBezTo>
                      <a:pt x="36" y="49"/>
                      <a:pt x="36" y="49"/>
                      <a:pt x="36" y="49"/>
                    </a:cubicBezTo>
                    <a:cubicBezTo>
                      <a:pt x="36" y="48"/>
                      <a:pt x="37" y="48"/>
                      <a:pt x="37" y="48"/>
                    </a:cubicBezTo>
                    <a:cubicBezTo>
                      <a:pt x="37" y="48"/>
                      <a:pt x="37" y="48"/>
                      <a:pt x="37" y="48"/>
                    </a:cubicBezTo>
                    <a:cubicBezTo>
                      <a:pt x="50" y="32"/>
                      <a:pt x="50" y="32"/>
                      <a:pt x="50" y="32"/>
                    </a:cubicBezTo>
                    <a:cubicBezTo>
                      <a:pt x="50" y="31"/>
                      <a:pt x="51" y="31"/>
                      <a:pt x="51" y="30"/>
                    </a:cubicBezTo>
                    <a:cubicBezTo>
                      <a:pt x="51" y="30"/>
                      <a:pt x="51" y="29"/>
                      <a:pt x="51" y="28"/>
                    </a:cubicBezTo>
                    <a:cubicBezTo>
                      <a:pt x="51" y="28"/>
                      <a:pt x="51" y="27"/>
                      <a:pt x="51" y="26"/>
                    </a:cubicBezTo>
                    <a:cubicBezTo>
                      <a:pt x="51" y="26"/>
                      <a:pt x="51" y="25"/>
                      <a:pt x="50" y="25"/>
                    </a:cubicBezTo>
                    <a:cubicBezTo>
                      <a:pt x="50" y="25"/>
                      <a:pt x="50" y="25"/>
                      <a:pt x="50" y="25"/>
                    </a:cubicBezTo>
                    <a:cubicBezTo>
                      <a:pt x="50" y="24"/>
                      <a:pt x="49" y="23"/>
                      <a:pt x="48" y="22"/>
                    </a:cubicBezTo>
                    <a:cubicBezTo>
                      <a:pt x="48" y="21"/>
                      <a:pt x="47" y="21"/>
                      <a:pt x="47" y="20"/>
                    </a:cubicBezTo>
                    <a:cubicBezTo>
                      <a:pt x="47" y="20"/>
                      <a:pt x="47" y="20"/>
                      <a:pt x="47" y="20"/>
                    </a:cubicBezTo>
                    <a:cubicBezTo>
                      <a:pt x="47" y="20"/>
                      <a:pt x="47" y="20"/>
                      <a:pt x="47" y="20"/>
                    </a:cubicBezTo>
                    <a:cubicBezTo>
                      <a:pt x="47" y="20"/>
                      <a:pt x="47" y="20"/>
                      <a:pt x="47" y="20"/>
                    </a:cubicBezTo>
                    <a:cubicBezTo>
                      <a:pt x="46" y="19"/>
                      <a:pt x="46" y="18"/>
                      <a:pt x="45" y="18"/>
                    </a:cubicBezTo>
                    <a:cubicBezTo>
                      <a:pt x="45" y="17"/>
                      <a:pt x="45" y="17"/>
                      <a:pt x="44" y="17"/>
                    </a:cubicBezTo>
                    <a:cubicBezTo>
                      <a:pt x="42" y="14"/>
                      <a:pt x="40" y="12"/>
                      <a:pt x="37" y="10"/>
                    </a:cubicBezTo>
                    <a:cubicBezTo>
                      <a:pt x="34" y="7"/>
                      <a:pt x="31" y="5"/>
                      <a:pt x="28" y="4"/>
                    </a:cubicBezTo>
                    <a:cubicBezTo>
                      <a:pt x="26" y="3"/>
                      <a:pt x="25" y="3"/>
                      <a:pt x="24" y="2"/>
                    </a:cubicBezTo>
                    <a:cubicBezTo>
                      <a:pt x="24" y="2"/>
                      <a:pt x="23" y="2"/>
                      <a:pt x="23" y="2"/>
                    </a:cubicBezTo>
                    <a:cubicBezTo>
                      <a:pt x="21" y="1"/>
                      <a:pt x="20" y="1"/>
                      <a:pt x="19" y="1"/>
                    </a:cubicBezTo>
                    <a:cubicBezTo>
                      <a:pt x="19" y="1"/>
                      <a:pt x="19" y="1"/>
                      <a:pt x="19" y="1"/>
                    </a:cubicBezTo>
                    <a:cubicBezTo>
                      <a:pt x="18" y="0"/>
                      <a:pt x="17" y="0"/>
                      <a:pt x="17" y="0"/>
                    </a:cubicBezTo>
                    <a:cubicBezTo>
                      <a:pt x="17" y="0"/>
                      <a:pt x="16" y="0"/>
                      <a:pt x="16"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9" name="Freeform 13"/>
              <p:cNvSpPr>
                <a:spLocks noEditPoints="1"/>
              </p:cNvSpPr>
              <p:nvPr/>
            </p:nvSpPr>
            <p:spPr bwMode="auto">
              <a:xfrm>
                <a:off x="8339138" y="5707063"/>
                <a:ext cx="139700" cy="131763"/>
              </a:xfrm>
              <a:custGeom>
                <a:avLst/>
                <a:gdLst>
                  <a:gd name="T0" fmla="*/ 12 w 50"/>
                  <a:gd name="T1" fmla="*/ 7 h 47"/>
                  <a:gd name="T2" fmla="*/ 16 w 50"/>
                  <a:gd name="T3" fmla="*/ 13 h 47"/>
                  <a:gd name="T4" fmla="*/ 25 w 50"/>
                  <a:gd name="T5" fmla="*/ 23 h 47"/>
                  <a:gd name="T6" fmla="*/ 25 w 50"/>
                  <a:gd name="T7" fmla="*/ 23 h 47"/>
                  <a:gd name="T8" fmla="*/ 26 w 50"/>
                  <a:gd name="T9" fmla="*/ 23 h 47"/>
                  <a:gd name="T10" fmla="*/ 26 w 50"/>
                  <a:gd name="T11" fmla="*/ 23 h 47"/>
                  <a:gd name="T12" fmla="*/ 26 w 50"/>
                  <a:gd name="T13" fmla="*/ 23 h 47"/>
                  <a:gd name="T14" fmla="*/ 39 w 50"/>
                  <a:gd name="T15" fmla="*/ 31 h 47"/>
                  <a:gd name="T16" fmla="*/ 43 w 50"/>
                  <a:gd name="T17" fmla="*/ 32 h 47"/>
                  <a:gd name="T18" fmla="*/ 34 w 50"/>
                  <a:gd name="T19" fmla="*/ 43 h 47"/>
                  <a:gd name="T20" fmla="*/ 33 w 50"/>
                  <a:gd name="T21" fmla="*/ 43 h 47"/>
                  <a:gd name="T22" fmla="*/ 28 w 50"/>
                  <a:gd name="T23" fmla="*/ 42 h 47"/>
                  <a:gd name="T24" fmla="*/ 23 w 50"/>
                  <a:gd name="T25" fmla="*/ 40 h 47"/>
                  <a:gd name="T26" fmla="*/ 7 w 50"/>
                  <a:gd name="T27" fmla="*/ 26 h 47"/>
                  <a:gd name="T28" fmla="*/ 4 w 50"/>
                  <a:gd name="T29" fmla="*/ 18 h 47"/>
                  <a:gd name="T30" fmla="*/ 12 w 50"/>
                  <a:gd name="T31" fmla="*/ 7 h 47"/>
                  <a:gd name="T32" fmla="*/ 13 w 50"/>
                  <a:gd name="T33" fmla="*/ 1 h 47"/>
                  <a:gd name="T34" fmla="*/ 14 w 50"/>
                  <a:gd name="T35" fmla="*/ 2 h 47"/>
                  <a:gd name="T36" fmla="*/ 14 w 50"/>
                  <a:gd name="T37" fmla="*/ 2 h 47"/>
                  <a:gd name="T38" fmla="*/ 14 w 50"/>
                  <a:gd name="T39" fmla="*/ 0 h 47"/>
                  <a:gd name="T40" fmla="*/ 12 w 50"/>
                  <a:gd name="T41" fmla="*/ 1 h 47"/>
                  <a:gd name="T42" fmla="*/ 0 w 50"/>
                  <a:gd name="T43" fmla="*/ 17 h 47"/>
                  <a:gd name="T44" fmla="*/ 4 w 50"/>
                  <a:gd name="T45" fmla="*/ 28 h 47"/>
                  <a:gd name="T46" fmla="*/ 21 w 50"/>
                  <a:gd name="T47" fmla="*/ 43 h 47"/>
                  <a:gd name="T48" fmla="*/ 27 w 50"/>
                  <a:gd name="T49" fmla="*/ 46 h 47"/>
                  <a:gd name="T50" fmla="*/ 35 w 50"/>
                  <a:gd name="T51" fmla="*/ 46 h 47"/>
                  <a:gd name="T52" fmla="*/ 38 w 50"/>
                  <a:gd name="T53" fmla="*/ 45 h 47"/>
                  <a:gd name="T54" fmla="*/ 50 w 50"/>
                  <a:gd name="T55" fmla="*/ 29 h 47"/>
                  <a:gd name="T56" fmla="*/ 49 w 50"/>
                  <a:gd name="T57" fmla="*/ 27 h 47"/>
                  <a:gd name="T58" fmla="*/ 46 w 50"/>
                  <a:gd name="T59" fmla="*/ 27 h 47"/>
                  <a:gd name="T60" fmla="*/ 46 w 50"/>
                  <a:gd name="T61" fmla="*/ 28 h 47"/>
                  <a:gd name="T62" fmla="*/ 45 w 50"/>
                  <a:gd name="T63" fmla="*/ 28 h 47"/>
                  <a:gd name="T64" fmla="*/ 35 w 50"/>
                  <a:gd name="T65" fmla="*/ 25 h 47"/>
                  <a:gd name="T66" fmla="*/ 19 w 50"/>
                  <a:gd name="T67" fmla="*/ 10 h 47"/>
                  <a:gd name="T68" fmla="*/ 16 w 50"/>
                  <a:gd name="T69" fmla="*/ 4 h 47"/>
                  <a:gd name="T70" fmla="*/ 16 w 50"/>
                  <a:gd name="T71" fmla="*/ 3 h 47"/>
                  <a:gd name="T72" fmla="*/ 16 w 50"/>
                  <a:gd name="T73" fmla="*/ 3 h 47"/>
                  <a:gd name="T74" fmla="*/ 16 w 50"/>
                  <a:gd name="T75" fmla="*/ 0 h 47"/>
                  <a:gd name="T76" fmla="*/ 15 w 50"/>
                  <a:gd name="T77"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0" h="47">
                    <a:moveTo>
                      <a:pt x="12" y="7"/>
                    </a:moveTo>
                    <a:cubicBezTo>
                      <a:pt x="12" y="7"/>
                      <a:pt x="12" y="7"/>
                      <a:pt x="12" y="7"/>
                    </a:cubicBezTo>
                    <a:cubicBezTo>
                      <a:pt x="13" y="8"/>
                      <a:pt x="13" y="9"/>
                      <a:pt x="13" y="9"/>
                    </a:cubicBezTo>
                    <a:cubicBezTo>
                      <a:pt x="14" y="10"/>
                      <a:pt x="15" y="12"/>
                      <a:pt x="16" y="13"/>
                    </a:cubicBezTo>
                    <a:cubicBezTo>
                      <a:pt x="18" y="16"/>
                      <a:pt x="21" y="19"/>
                      <a:pt x="25" y="22"/>
                    </a:cubicBezTo>
                    <a:cubicBezTo>
                      <a:pt x="25" y="22"/>
                      <a:pt x="25" y="23"/>
                      <a:pt x="25" y="23"/>
                    </a:cubicBezTo>
                    <a:cubicBezTo>
                      <a:pt x="25" y="23"/>
                      <a:pt x="25" y="23"/>
                      <a:pt x="25" y="23"/>
                    </a:cubicBezTo>
                    <a:cubicBezTo>
                      <a:pt x="25" y="23"/>
                      <a:pt x="25" y="23"/>
                      <a:pt x="25" y="23"/>
                    </a:cubicBezTo>
                    <a:cubicBezTo>
                      <a:pt x="25" y="23"/>
                      <a:pt x="25" y="23"/>
                      <a:pt x="25"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8" y="25"/>
                      <a:pt x="31" y="27"/>
                      <a:pt x="33" y="28"/>
                    </a:cubicBezTo>
                    <a:cubicBezTo>
                      <a:pt x="35" y="29"/>
                      <a:pt x="37" y="30"/>
                      <a:pt x="39" y="31"/>
                    </a:cubicBezTo>
                    <a:cubicBezTo>
                      <a:pt x="40" y="31"/>
                      <a:pt x="42" y="32"/>
                      <a:pt x="43" y="32"/>
                    </a:cubicBezTo>
                    <a:cubicBezTo>
                      <a:pt x="43" y="32"/>
                      <a:pt x="43" y="32"/>
                      <a:pt x="43" y="32"/>
                    </a:cubicBezTo>
                    <a:cubicBezTo>
                      <a:pt x="35" y="42"/>
                      <a:pt x="35" y="42"/>
                      <a:pt x="35" y="42"/>
                    </a:cubicBezTo>
                    <a:cubicBezTo>
                      <a:pt x="35" y="42"/>
                      <a:pt x="34" y="42"/>
                      <a:pt x="34" y="43"/>
                    </a:cubicBezTo>
                    <a:cubicBezTo>
                      <a:pt x="34" y="43"/>
                      <a:pt x="34" y="43"/>
                      <a:pt x="34" y="43"/>
                    </a:cubicBezTo>
                    <a:cubicBezTo>
                      <a:pt x="34" y="43"/>
                      <a:pt x="33" y="43"/>
                      <a:pt x="33" y="43"/>
                    </a:cubicBezTo>
                    <a:cubicBezTo>
                      <a:pt x="33" y="43"/>
                      <a:pt x="33" y="43"/>
                      <a:pt x="33" y="43"/>
                    </a:cubicBezTo>
                    <a:cubicBezTo>
                      <a:pt x="32" y="43"/>
                      <a:pt x="30" y="43"/>
                      <a:pt x="28" y="42"/>
                    </a:cubicBezTo>
                    <a:cubicBezTo>
                      <a:pt x="27" y="41"/>
                      <a:pt x="25" y="41"/>
                      <a:pt x="23" y="40"/>
                    </a:cubicBezTo>
                    <a:cubicBezTo>
                      <a:pt x="23" y="40"/>
                      <a:pt x="23" y="40"/>
                      <a:pt x="23" y="40"/>
                    </a:cubicBezTo>
                    <a:cubicBezTo>
                      <a:pt x="21" y="38"/>
                      <a:pt x="18" y="37"/>
                      <a:pt x="16" y="35"/>
                    </a:cubicBezTo>
                    <a:cubicBezTo>
                      <a:pt x="12" y="32"/>
                      <a:pt x="9" y="28"/>
                      <a:pt x="7" y="26"/>
                    </a:cubicBezTo>
                    <a:cubicBezTo>
                      <a:pt x="5" y="23"/>
                      <a:pt x="4" y="20"/>
                      <a:pt x="4" y="19"/>
                    </a:cubicBezTo>
                    <a:cubicBezTo>
                      <a:pt x="4" y="19"/>
                      <a:pt x="4" y="19"/>
                      <a:pt x="4" y="18"/>
                    </a:cubicBezTo>
                    <a:cubicBezTo>
                      <a:pt x="4" y="18"/>
                      <a:pt x="4" y="18"/>
                      <a:pt x="4" y="17"/>
                    </a:cubicBezTo>
                    <a:cubicBezTo>
                      <a:pt x="12" y="7"/>
                      <a:pt x="12" y="7"/>
                      <a:pt x="12" y="7"/>
                    </a:cubicBezTo>
                    <a:moveTo>
                      <a:pt x="14" y="2"/>
                    </a:moveTo>
                    <a:cubicBezTo>
                      <a:pt x="13" y="1"/>
                      <a:pt x="13" y="1"/>
                      <a:pt x="13" y="1"/>
                    </a:cubicBezTo>
                    <a:cubicBezTo>
                      <a:pt x="14" y="2"/>
                      <a:pt x="14" y="2"/>
                      <a:pt x="14" y="2"/>
                    </a:cubicBezTo>
                    <a:moveTo>
                      <a:pt x="14" y="2"/>
                    </a:moveTo>
                    <a:cubicBezTo>
                      <a:pt x="16" y="0"/>
                      <a:pt x="16" y="0"/>
                      <a:pt x="16" y="0"/>
                    </a:cubicBezTo>
                    <a:cubicBezTo>
                      <a:pt x="14" y="2"/>
                      <a:pt x="14" y="2"/>
                      <a:pt x="14" y="2"/>
                    </a:cubicBezTo>
                    <a:moveTo>
                      <a:pt x="14" y="0"/>
                    </a:moveTo>
                    <a:cubicBezTo>
                      <a:pt x="14" y="0"/>
                      <a:pt x="14" y="0"/>
                      <a:pt x="14" y="0"/>
                    </a:cubicBezTo>
                    <a:cubicBezTo>
                      <a:pt x="13" y="0"/>
                      <a:pt x="13" y="0"/>
                      <a:pt x="12" y="1"/>
                    </a:cubicBezTo>
                    <a:cubicBezTo>
                      <a:pt x="12" y="1"/>
                      <a:pt x="12" y="1"/>
                      <a:pt x="12" y="1"/>
                    </a:cubicBezTo>
                    <a:cubicBezTo>
                      <a:pt x="0" y="16"/>
                      <a:pt x="0" y="16"/>
                      <a:pt x="0" y="16"/>
                    </a:cubicBezTo>
                    <a:cubicBezTo>
                      <a:pt x="0" y="16"/>
                      <a:pt x="0" y="17"/>
                      <a:pt x="0" y="17"/>
                    </a:cubicBezTo>
                    <a:cubicBezTo>
                      <a:pt x="0" y="18"/>
                      <a:pt x="0" y="18"/>
                      <a:pt x="0" y="19"/>
                    </a:cubicBezTo>
                    <a:cubicBezTo>
                      <a:pt x="0" y="22"/>
                      <a:pt x="1" y="25"/>
                      <a:pt x="4" y="28"/>
                    </a:cubicBezTo>
                    <a:cubicBezTo>
                      <a:pt x="6" y="31"/>
                      <a:pt x="9" y="35"/>
                      <a:pt x="13" y="38"/>
                    </a:cubicBezTo>
                    <a:cubicBezTo>
                      <a:pt x="16" y="40"/>
                      <a:pt x="19" y="42"/>
                      <a:pt x="21" y="43"/>
                    </a:cubicBezTo>
                    <a:cubicBezTo>
                      <a:pt x="21" y="43"/>
                      <a:pt x="21" y="43"/>
                      <a:pt x="21" y="43"/>
                    </a:cubicBezTo>
                    <a:cubicBezTo>
                      <a:pt x="23" y="44"/>
                      <a:pt x="25" y="45"/>
                      <a:pt x="27" y="46"/>
                    </a:cubicBezTo>
                    <a:cubicBezTo>
                      <a:pt x="29" y="46"/>
                      <a:pt x="31" y="47"/>
                      <a:pt x="33" y="47"/>
                    </a:cubicBezTo>
                    <a:cubicBezTo>
                      <a:pt x="34" y="47"/>
                      <a:pt x="34" y="47"/>
                      <a:pt x="35" y="46"/>
                    </a:cubicBezTo>
                    <a:cubicBezTo>
                      <a:pt x="36" y="46"/>
                      <a:pt x="36" y="46"/>
                      <a:pt x="36" y="46"/>
                    </a:cubicBezTo>
                    <a:cubicBezTo>
                      <a:pt x="37" y="46"/>
                      <a:pt x="37" y="46"/>
                      <a:pt x="38" y="45"/>
                    </a:cubicBezTo>
                    <a:cubicBezTo>
                      <a:pt x="50" y="30"/>
                      <a:pt x="50" y="30"/>
                      <a:pt x="50" y="30"/>
                    </a:cubicBezTo>
                    <a:cubicBezTo>
                      <a:pt x="50" y="30"/>
                      <a:pt x="50" y="29"/>
                      <a:pt x="50" y="29"/>
                    </a:cubicBezTo>
                    <a:cubicBezTo>
                      <a:pt x="50" y="28"/>
                      <a:pt x="50" y="28"/>
                      <a:pt x="49" y="27"/>
                    </a:cubicBezTo>
                    <a:cubicBezTo>
                      <a:pt x="49" y="27"/>
                      <a:pt x="49" y="27"/>
                      <a:pt x="49" y="27"/>
                    </a:cubicBezTo>
                    <a:cubicBezTo>
                      <a:pt x="49" y="27"/>
                      <a:pt x="48" y="27"/>
                      <a:pt x="48" y="27"/>
                    </a:cubicBezTo>
                    <a:cubicBezTo>
                      <a:pt x="47" y="27"/>
                      <a:pt x="47" y="27"/>
                      <a:pt x="46" y="27"/>
                    </a:cubicBezTo>
                    <a:cubicBezTo>
                      <a:pt x="46" y="27"/>
                      <a:pt x="46" y="27"/>
                      <a:pt x="46" y="27"/>
                    </a:cubicBezTo>
                    <a:cubicBezTo>
                      <a:pt x="46" y="28"/>
                      <a:pt x="46" y="28"/>
                      <a:pt x="46" y="28"/>
                    </a:cubicBezTo>
                    <a:cubicBezTo>
                      <a:pt x="46" y="28"/>
                      <a:pt x="45" y="28"/>
                      <a:pt x="45" y="28"/>
                    </a:cubicBezTo>
                    <a:cubicBezTo>
                      <a:pt x="45" y="28"/>
                      <a:pt x="45" y="28"/>
                      <a:pt x="45" y="28"/>
                    </a:cubicBezTo>
                    <a:cubicBezTo>
                      <a:pt x="44" y="28"/>
                      <a:pt x="42" y="27"/>
                      <a:pt x="40" y="27"/>
                    </a:cubicBezTo>
                    <a:cubicBezTo>
                      <a:pt x="39" y="26"/>
                      <a:pt x="37" y="26"/>
                      <a:pt x="35" y="25"/>
                    </a:cubicBezTo>
                    <a:cubicBezTo>
                      <a:pt x="33" y="23"/>
                      <a:pt x="30" y="21"/>
                      <a:pt x="28" y="19"/>
                    </a:cubicBezTo>
                    <a:cubicBezTo>
                      <a:pt x="24" y="16"/>
                      <a:pt x="21" y="13"/>
                      <a:pt x="19" y="10"/>
                    </a:cubicBezTo>
                    <a:cubicBezTo>
                      <a:pt x="17" y="8"/>
                      <a:pt x="16" y="5"/>
                      <a:pt x="16" y="4"/>
                    </a:cubicBezTo>
                    <a:cubicBezTo>
                      <a:pt x="16" y="4"/>
                      <a:pt x="16" y="4"/>
                      <a:pt x="16" y="4"/>
                    </a:cubicBezTo>
                    <a:cubicBezTo>
                      <a:pt x="16" y="4"/>
                      <a:pt x="16" y="4"/>
                      <a:pt x="16" y="4"/>
                    </a:cubicBezTo>
                    <a:cubicBezTo>
                      <a:pt x="16" y="4"/>
                      <a:pt x="16" y="3"/>
                      <a:pt x="16" y="3"/>
                    </a:cubicBezTo>
                    <a:cubicBezTo>
                      <a:pt x="16" y="3"/>
                      <a:pt x="16" y="3"/>
                      <a:pt x="16" y="3"/>
                    </a:cubicBezTo>
                    <a:cubicBezTo>
                      <a:pt x="16" y="3"/>
                      <a:pt x="16" y="3"/>
                      <a:pt x="16" y="3"/>
                    </a:cubicBezTo>
                    <a:cubicBezTo>
                      <a:pt x="16" y="3"/>
                      <a:pt x="16" y="3"/>
                      <a:pt x="16" y="3"/>
                    </a:cubicBezTo>
                    <a:cubicBezTo>
                      <a:pt x="16" y="2"/>
                      <a:pt x="16" y="1"/>
                      <a:pt x="16" y="0"/>
                    </a:cubicBezTo>
                    <a:cubicBezTo>
                      <a:pt x="16" y="0"/>
                      <a:pt x="16" y="0"/>
                      <a:pt x="16" y="0"/>
                    </a:cubicBezTo>
                    <a:cubicBezTo>
                      <a:pt x="15" y="0"/>
                      <a:pt x="15" y="0"/>
                      <a:pt x="15" y="0"/>
                    </a:cubicBezTo>
                    <a:cubicBezTo>
                      <a:pt x="15" y="0"/>
                      <a:pt x="14" y="0"/>
                      <a:pt x="1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378" name="组合 377"/>
            <p:cNvGrpSpPr/>
            <p:nvPr/>
          </p:nvGrpSpPr>
          <p:grpSpPr>
            <a:xfrm>
              <a:off x="312738" y="3740878"/>
              <a:ext cx="484188" cy="568325"/>
              <a:chOff x="2166938" y="3829050"/>
              <a:chExt cx="484188" cy="568325"/>
            </a:xfrm>
          </p:grpSpPr>
          <p:sp>
            <p:nvSpPr>
              <p:cNvPr id="786" name="Freeform 14"/>
              <p:cNvSpPr>
                <a:spLocks noEditPoints="1"/>
              </p:cNvSpPr>
              <p:nvPr/>
            </p:nvSpPr>
            <p:spPr bwMode="auto">
              <a:xfrm>
                <a:off x="2573338" y="3829050"/>
                <a:ext cx="73025" cy="66675"/>
              </a:xfrm>
              <a:custGeom>
                <a:avLst/>
                <a:gdLst>
                  <a:gd name="T0" fmla="*/ 21 w 26"/>
                  <a:gd name="T1" fmla="*/ 22 h 24"/>
                  <a:gd name="T2" fmla="*/ 22 w 26"/>
                  <a:gd name="T3" fmla="*/ 24 h 24"/>
                  <a:gd name="T4" fmla="*/ 21 w 26"/>
                  <a:gd name="T5" fmla="*/ 22 h 24"/>
                  <a:gd name="T6" fmla="*/ 7 w 26"/>
                  <a:gd name="T7" fmla="*/ 0 h 24"/>
                  <a:gd name="T8" fmla="*/ 0 w 26"/>
                  <a:gd name="T9" fmla="*/ 1 h 24"/>
                  <a:gd name="T10" fmla="*/ 1 w 26"/>
                  <a:gd name="T11" fmla="*/ 2 h 24"/>
                  <a:gd name="T12" fmla="*/ 5 w 26"/>
                  <a:gd name="T13" fmla="*/ 4 h 24"/>
                  <a:gd name="T14" fmla="*/ 7 w 26"/>
                  <a:gd name="T15" fmla="*/ 4 h 24"/>
                  <a:gd name="T16" fmla="*/ 7 w 26"/>
                  <a:gd name="T17" fmla="*/ 4 h 24"/>
                  <a:gd name="T18" fmla="*/ 17 w 26"/>
                  <a:gd name="T19" fmla="*/ 8 h 24"/>
                  <a:gd name="T20" fmla="*/ 21 w 26"/>
                  <a:gd name="T21" fmla="*/ 17 h 24"/>
                  <a:gd name="T22" fmla="*/ 24 w 26"/>
                  <a:gd name="T23" fmla="*/ 20 h 24"/>
                  <a:gd name="T24" fmla="*/ 24 w 26"/>
                  <a:gd name="T25" fmla="*/ 20 h 24"/>
                  <a:gd name="T26" fmla="*/ 25 w 26"/>
                  <a:gd name="T27" fmla="*/ 21 h 24"/>
                  <a:gd name="T28" fmla="*/ 26 w 26"/>
                  <a:gd name="T29" fmla="*/ 18 h 24"/>
                  <a:gd name="T30" fmla="*/ 7 w 26"/>
                  <a:gd name="T31"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6" h="24">
                    <a:moveTo>
                      <a:pt x="21" y="22"/>
                    </a:moveTo>
                    <a:cubicBezTo>
                      <a:pt x="21" y="23"/>
                      <a:pt x="21" y="24"/>
                      <a:pt x="22" y="24"/>
                    </a:cubicBezTo>
                    <a:cubicBezTo>
                      <a:pt x="22" y="24"/>
                      <a:pt x="21" y="23"/>
                      <a:pt x="21" y="22"/>
                    </a:cubicBezTo>
                    <a:moveTo>
                      <a:pt x="7" y="0"/>
                    </a:moveTo>
                    <a:cubicBezTo>
                      <a:pt x="5" y="0"/>
                      <a:pt x="2" y="0"/>
                      <a:pt x="0" y="1"/>
                    </a:cubicBezTo>
                    <a:cubicBezTo>
                      <a:pt x="0" y="2"/>
                      <a:pt x="0" y="2"/>
                      <a:pt x="1" y="2"/>
                    </a:cubicBezTo>
                    <a:cubicBezTo>
                      <a:pt x="2" y="3"/>
                      <a:pt x="4" y="3"/>
                      <a:pt x="5" y="4"/>
                    </a:cubicBezTo>
                    <a:cubicBezTo>
                      <a:pt x="6" y="4"/>
                      <a:pt x="7" y="4"/>
                      <a:pt x="7" y="4"/>
                    </a:cubicBezTo>
                    <a:cubicBezTo>
                      <a:pt x="7" y="4"/>
                      <a:pt x="7" y="4"/>
                      <a:pt x="7" y="4"/>
                    </a:cubicBezTo>
                    <a:cubicBezTo>
                      <a:pt x="11" y="4"/>
                      <a:pt x="15" y="5"/>
                      <a:pt x="17" y="8"/>
                    </a:cubicBezTo>
                    <a:cubicBezTo>
                      <a:pt x="20" y="10"/>
                      <a:pt x="21" y="13"/>
                      <a:pt x="21" y="17"/>
                    </a:cubicBezTo>
                    <a:cubicBezTo>
                      <a:pt x="22" y="18"/>
                      <a:pt x="23" y="19"/>
                      <a:pt x="24" y="20"/>
                    </a:cubicBezTo>
                    <a:cubicBezTo>
                      <a:pt x="24" y="20"/>
                      <a:pt x="24" y="20"/>
                      <a:pt x="24" y="20"/>
                    </a:cubicBezTo>
                    <a:cubicBezTo>
                      <a:pt x="24" y="20"/>
                      <a:pt x="25" y="21"/>
                      <a:pt x="25" y="21"/>
                    </a:cubicBezTo>
                    <a:cubicBezTo>
                      <a:pt x="25" y="20"/>
                      <a:pt x="26" y="19"/>
                      <a:pt x="26" y="18"/>
                    </a:cubicBezTo>
                    <a:cubicBezTo>
                      <a:pt x="25" y="8"/>
                      <a:pt x="17" y="0"/>
                      <a:pt x="7"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7" name="Freeform 15"/>
              <p:cNvSpPr>
                <a:spLocks noEditPoints="1"/>
              </p:cNvSpPr>
              <p:nvPr/>
            </p:nvSpPr>
            <p:spPr bwMode="auto">
              <a:xfrm>
                <a:off x="2478088" y="3878263"/>
                <a:ext cx="134938" cy="120650"/>
              </a:xfrm>
              <a:custGeom>
                <a:avLst/>
                <a:gdLst>
                  <a:gd name="T0" fmla="*/ 34 w 48"/>
                  <a:gd name="T1" fmla="*/ 41 h 43"/>
                  <a:gd name="T2" fmla="*/ 34 w 48"/>
                  <a:gd name="T3" fmla="*/ 41 h 43"/>
                  <a:gd name="T4" fmla="*/ 34 w 48"/>
                  <a:gd name="T5" fmla="*/ 40 h 43"/>
                  <a:gd name="T6" fmla="*/ 38 w 48"/>
                  <a:gd name="T7" fmla="*/ 40 h 43"/>
                  <a:gd name="T8" fmla="*/ 38 w 48"/>
                  <a:gd name="T9" fmla="*/ 41 h 43"/>
                  <a:gd name="T10" fmla="*/ 41 w 48"/>
                  <a:gd name="T11" fmla="*/ 39 h 43"/>
                  <a:gd name="T12" fmla="*/ 40 w 48"/>
                  <a:gd name="T13" fmla="*/ 39 h 43"/>
                  <a:gd name="T14" fmla="*/ 38 w 48"/>
                  <a:gd name="T15" fmla="*/ 38 h 43"/>
                  <a:gd name="T16" fmla="*/ 28 w 48"/>
                  <a:gd name="T17" fmla="*/ 31 h 43"/>
                  <a:gd name="T18" fmla="*/ 34 w 48"/>
                  <a:gd name="T19" fmla="*/ 40 h 43"/>
                  <a:gd name="T20" fmla="*/ 28 w 48"/>
                  <a:gd name="T21" fmla="*/ 31 h 43"/>
                  <a:gd name="T22" fmla="*/ 45 w 48"/>
                  <a:gd name="T23" fmla="*/ 31 h 43"/>
                  <a:gd name="T24" fmla="*/ 45 w 48"/>
                  <a:gd name="T25" fmla="*/ 34 h 43"/>
                  <a:gd name="T26" fmla="*/ 48 w 48"/>
                  <a:gd name="T27" fmla="*/ 29 h 43"/>
                  <a:gd name="T28" fmla="*/ 47 w 48"/>
                  <a:gd name="T29" fmla="*/ 30 h 43"/>
                  <a:gd name="T30" fmla="*/ 45 w 48"/>
                  <a:gd name="T31" fmla="*/ 29 h 43"/>
                  <a:gd name="T32" fmla="*/ 45 w 48"/>
                  <a:gd name="T33" fmla="*/ 26 h 43"/>
                  <a:gd name="T34" fmla="*/ 45 w 48"/>
                  <a:gd name="T35" fmla="*/ 27 h 43"/>
                  <a:gd name="T36" fmla="*/ 44 w 48"/>
                  <a:gd name="T37" fmla="*/ 28 h 43"/>
                  <a:gd name="T38" fmla="*/ 45 w 48"/>
                  <a:gd name="T39" fmla="*/ 27 h 43"/>
                  <a:gd name="T40" fmla="*/ 4 w 48"/>
                  <a:gd name="T41" fmla="*/ 17 h 43"/>
                  <a:gd name="T42" fmla="*/ 3 w 48"/>
                  <a:gd name="T43" fmla="*/ 17 h 43"/>
                  <a:gd name="T44" fmla="*/ 3 w 48"/>
                  <a:gd name="T45" fmla="*/ 17 h 43"/>
                  <a:gd name="T46" fmla="*/ 5 w 48"/>
                  <a:gd name="T47" fmla="*/ 16 h 43"/>
                  <a:gd name="T48" fmla="*/ 5 w 48"/>
                  <a:gd name="T49" fmla="*/ 16 h 43"/>
                  <a:gd name="T50" fmla="*/ 5 w 48"/>
                  <a:gd name="T51" fmla="*/ 16 h 43"/>
                  <a:gd name="T52" fmla="*/ 12 w 48"/>
                  <a:gd name="T53" fmla="*/ 18 h 43"/>
                  <a:gd name="T54" fmla="*/ 22 w 48"/>
                  <a:gd name="T55" fmla="*/ 25 h 43"/>
                  <a:gd name="T56" fmla="*/ 5 w 48"/>
                  <a:gd name="T57" fmla="*/ 16 h 43"/>
                  <a:gd name="T58" fmla="*/ 33 w 48"/>
                  <a:gd name="T59" fmla="*/ 11 h 43"/>
                  <a:gd name="T60" fmla="*/ 33 w 48"/>
                  <a:gd name="T61" fmla="*/ 11 h 43"/>
                  <a:gd name="T62" fmla="*/ 33 w 48"/>
                  <a:gd name="T63" fmla="*/ 11 h 43"/>
                  <a:gd name="T64" fmla="*/ 33 w 48"/>
                  <a:gd name="T65" fmla="*/ 11 h 43"/>
                  <a:gd name="T66" fmla="*/ 42 w 48"/>
                  <a:gd name="T67" fmla="*/ 15 h 43"/>
                  <a:gd name="T68" fmla="*/ 48 w 48"/>
                  <a:gd name="T69" fmla="*/ 23 h 43"/>
                  <a:gd name="T70" fmla="*/ 45 w 48"/>
                  <a:gd name="T71" fmla="*/ 18 h 43"/>
                  <a:gd name="T72" fmla="*/ 36 w 48"/>
                  <a:gd name="T73" fmla="*/ 9 h 43"/>
                  <a:gd name="T74" fmla="*/ 36 w 48"/>
                  <a:gd name="T75" fmla="*/ 9 h 43"/>
                  <a:gd name="T76" fmla="*/ 22 w 48"/>
                  <a:gd name="T77" fmla="*/ 5 h 43"/>
                  <a:gd name="T78" fmla="*/ 22 w 48"/>
                  <a:gd name="T79" fmla="*/ 5 h 43"/>
                  <a:gd name="T80" fmla="*/ 22 w 48"/>
                  <a:gd name="T81" fmla="*/ 5 h 43"/>
                  <a:gd name="T82" fmla="*/ 22 w 48"/>
                  <a:gd name="T83" fmla="*/ 4 h 43"/>
                  <a:gd name="T84" fmla="*/ 22 w 48"/>
                  <a:gd name="T85" fmla="*/ 4 h 43"/>
                  <a:gd name="T86" fmla="*/ 22 w 48"/>
                  <a:gd name="T87" fmla="*/ 4 h 43"/>
                  <a:gd name="T88" fmla="*/ 22 w 48"/>
                  <a:gd name="T89" fmla="*/ 4 h 43"/>
                  <a:gd name="T90" fmla="*/ 16 w 48"/>
                  <a:gd name="T91" fmla="*/ 3 h 43"/>
                  <a:gd name="T92" fmla="*/ 16 w 48"/>
                  <a:gd name="T93" fmla="*/ 3 h 43"/>
                  <a:gd name="T94" fmla="*/ 14 w 48"/>
                  <a:gd name="T95" fmla="*/ 3 h 43"/>
                  <a:gd name="T96" fmla="*/ 14 w 48"/>
                  <a:gd name="T97" fmla="*/ 3 h 43"/>
                  <a:gd name="T98" fmla="*/ 16 w 48"/>
                  <a:gd name="T99" fmla="*/ 3 h 43"/>
                  <a:gd name="T100" fmla="*/ 21 w 48"/>
                  <a:gd name="T101" fmla="*/ 4 h 43"/>
                  <a:gd name="T102" fmla="*/ 23 w 48"/>
                  <a:gd name="T103" fmla="*/ 1 h 43"/>
                  <a:gd name="T104" fmla="*/ 23 w 48"/>
                  <a:gd name="T105" fmla="*/ 1 h 43"/>
                  <a:gd name="T106" fmla="*/ 0 w 48"/>
                  <a:gd name="T107" fmla="*/ 13 h 43"/>
                  <a:gd name="T108" fmla="*/ 2 w 48"/>
                  <a:gd name="T109" fmla="*/ 13 h 43"/>
                  <a:gd name="T110" fmla="*/ 5 w 48"/>
                  <a:gd name="T111" fmla="*/ 12 h 43"/>
                  <a:gd name="T112" fmla="*/ 5 w 48"/>
                  <a:gd name="T113" fmla="*/ 12 h 43"/>
                  <a:gd name="T114" fmla="*/ 4 w 48"/>
                  <a:gd name="T115" fmla="*/ 9 h 43"/>
                  <a:gd name="T116" fmla="*/ 9 w 48"/>
                  <a:gd name="T117" fmla="*/ 4 h 43"/>
                  <a:gd name="T118" fmla="*/ 9 w 48"/>
                  <a:gd name="T119" fmla="*/ 4 h 43"/>
                  <a:gd name="T120" fmla="*/ 12 w 48"/>
                  <a:gd name="T121" fmla="*/ 3 h 43"/>
                  <a:gd name="T122" fmla="*/ 11 w 48"/>
                  <a:gd name="T123" fmla="*/ 3 h 43"/>
                  <a:gd name="T124" fmla="*/ 11 w 48"/>
                  <a:gd name="T125"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8" h="43">
                    <a:moveTo>
                      <a:pt x="34" y="40"/>
                    </a:moveTo>
                    <a:cubicBezTo>
                      <a:pt x="34" y="41"/>
                      <a:pt x="34" y="41"/>
                      <a:pt x="34" y="41"/>
                    </a:cubicBezTo>
                    <a:cubicBezTo>
                      <a:pt x="34" y="41"/>
                      <a:pt x="34" y="41"/>
                      <a:pt x="34" y="41"/>
                    </a:cubicBezTo>
                    <a:cubicBezTo>
                      <a:pt x="34" y="41"/>
                      <a:pt x="34" y="41"/>
                      <a:pt x="34" y="41"/>
                    </a:cubicBezTo>
                    <a:cubicBezTo>
                      <a:pt x="34" y="41"/>
                      <a:pt x="34" y="41"/>
                      <a:pt x="34" y="41"/>
                    </a:cubicBezTo>
                    <a:cubicBezTo>
                      <a:pt x="34" y="40"/>
                      <a:pt x="34" y="40"/>
                      <a:pt x="34" y="40"/>
                    </a:cubicBezTo>
                    <a:moveTo>
                      <a:pt x="38" y="38"/>
                    </a:moveTo>
                    <a:cubicBezTo>
                      <a:pt x="38" y="39"/>
                      <a:pt x="38" y="39"/>
                      <a:pt x="38" y="40"/>
                    </a:cubicBezTo>
                    <a:cubicBezTo>
                      <a:pt x="38" y="40"/>
                      <a:pt x="38" y="41"/>
                      <a:pt x="38" y="41"/>
                    </a:cubicBezTo>
                    <a:cubicBezTo>
                      <a:pt x="38" y="41"/>
                      <a:pt x="38" y="41"/>
                      <a:pt x="38" y="41"/>
                    </a:cubicBezTo>
                    <a:cubicBezTo>
                      <a:pt x="38" y="42"/>
                      <a:pt x="38" y="42"/>
                      <a:pt x="38" y="43"/>
                    </a:cubicBezTo>
                    <a:cubicBezTo>
                      <a:pt x="41" y="39"/>
                      <a:pt x="41" y="39"/>
                      <a:pt x="41" y="39"/>
                    </a:cubicBezTo>
                    <a:cubicBezTo>
                      <a:pt x="41" y="39"/>
                      <a:pt x="40" y="39"/>
                      <a:pt x="40" y="39"/>
                    </a:cubicBezTo>
                    <a:cubicBezTo>
                      <a:pt x="40" y="39"/>
                      <a:pt x="40" y="39"/>
                      <a:pt x="40" y="39"/>
                    </a:cubicBezTo>
                    <a:cubicBezTo>
                      <a:pt x="39" y="39"/>
                      <a:pt x="39" y="39"/>
                      <a:pt x="38" y="39"/>
                    </a:cubicBezTo>
                    <a:cubicBezTo>
                      <a:pt x="38" y="38"/>
                      <a:pt x="38" y="38"/>
                      <a:pt x="38" y="38"/>
                    </a:cubicBezTo>
                    <a:cubicBezTo>
                      <a:pt x="38" y="38"/>
                      <a:pt x="38" y="38"/>
                      <a:pt x="38" y="38"/>
                    </a:cubicBezTo>
                    <a:moveTo>
                      <a:pt x="28" y="31"/>
                    </a:moveTo>
                    <a:cubicBezTo>
                      <a:pt x="29" y="32"/>
                      <a:pt x="30" y="33"/>
                      <a:pt x="31" y="34"/>
                    </a:cubicBezTo>
                    <a:cubicBezTo>
                      <a:pt x="33" y="36"/>
                      <a:pt x="34" y="39"/>
                      <a:pt x="34" y="40"/>
                    </a:cubicBezTo>
                    <a:cubicBezTo>
                      <a:pt x="34" y="39"/>
                      <a:pt x="33" y="36"/>
                      <a:pt x="31" y="34"/>
                    </a:cubicBezTo>
                    <a:cubicBezTo>
                      <a:pt x="30" y="33"/>
                      <a:pt x="29" y="32"/>
                      <a:pt x="28" y="31"/>
                    </a:cubicBezTo>
                    <a:moveTo>
                      <a:pt x="45" y="29"/>
                    </a:moveTo>
                    <a:cubicBezTo>
                      <a:pt x="45" y="30"/>
                      <a:pt x="45" y="30"/>
                      <a:pt x="45" y="31"/>
                    </a:cubicBezTo>
                    <a:cubicBezTo>
                      <a:pt x="45" y="31"/>
                      <a:pt x="45" y="32"/>
                      <a:pt x="45" y="32"/>
                    </a:cubicBezTo>
                    <a:cubicBezTo>
                      <a:pt x="45" y="33"/>
                      <a:pt x="45" y="33"/>
                      <a:pt x="45" y="34"/>
                    </a:cubicBezTo>
                    <a:cubicBezTo>
                      <a:pt x="48" y="29"/>
                      <a:pt x="48" y="29"/>
                      <a:pt x="48" y="29"/>
                    </a:cubicBezTo>
                    <a:cubicBezTo>
                      <a:pt x="48" y="29"/>
                      <a:pt x="48" y="29"/>
                      <a:pt x="48" y="29"/>
                    </a:cubicBezTo>
                    <a:cubicBezTo>
                      <a:pt x="48" y="30"/>
                      <a:pt x="47" y="30"/>
                      <a:pt x="47" y="30"/>
                    </a:cubicBezTo>
                    <a:cubicBezTo>
                      <a:pt x="47" y="30"/>
                      <a:pt x="47" y="30"/>
                      <a:pt x="47" y="30"/>
                    </a:cubicBezTo>
                    <a:cubicBezTo>
                      <a:pt x="46" y="30"/>
                      <a:pt x="46" y="30"/>
                      <a:pt x="45" y="30"/>
                    </a:cubicBezTo>
                    <a:cubicBezTo>
                      <a:pt x="45" y="29"/>
                      <a:pt x="45" y="29"/>
                      <a:pt x="45" y="29"/>
                    </a:cubicBezTo>
                    <a:cubicBezTo>
                      <a:pt x="45" y="29"/>
                      <a:pt x="45" y="29"/>
                      <a:pt x="45" y="29"/>
                    </a:cubicBezTo>
                    <a:moveTo>
                      <a:pt x="45" y="26"/>
                    </a:moveTo>
                    <a:cubicBezTo>
                      <a:pt x="45" y="26"/>
                      <a:pt x="45" y="26"/>
                      <a:pt x="45" y="27"/>
                    </a:cubicBezTo>
                    <a:cubicBezTo>
                      <a:pt x="45" y="27"/>
                      <a:pt x="45" y="27"/>
                      <a:pt x="45" y="27"/>
                    </a:cubicBezTo>
                    <a:cubicBezTo>
                      <a:pt x="44" y="27"/>
                      <a:pt x="44" y="28"/>
                      <a:pt x="44" y="28"/>
                    </a:cubicBezTo>
                    <a:cubicBezTo>
                      <a:pt x="44" y="28"/>
                      <a:pt x="44" y="28"/>
                      <a:pt x="44" y="28"/>
                    </a:cubicBezTo>
                    <a:cubicBezTo>
                      <a:pt x="44" y="28"/>
                      <a:pt x="44" y="27"/>
                      <a:pt x="45" y="27"/>
                    </a:cubicBezTo>
                    <a:cubicBezTo>
                      <a:pt x="45" y="27"/>
                      <a:pt x="45" y="27"/>
                      <a:pt x="45" y="27"/>
                    </a:cubicBezTo>
                    <a:cubicBezTo>
                      <a:pt x="45" y="26"/>
                      <a:pt x="45" y="26"/>
                      <a:pt x="45" y="26"/>
                    </a:cubicBezTo>
                    <a:moveTo>
                      <a:pt x="4" y="17"/>
                    </a:moveTo>
                    <a:cubicBezTo>
                      <a:pt x="3" y="17"/>
                      <a:pt x="3" y="17"/>
                      <a:pt x="3" y="17"/>
                    </a:cubicBezTo>
                    <a:cubicBezTo>
                      <a:pt x="3" y="17"/>
                      <a:pt x="3" y="17"/>
                      <a:pt x="3" y="17"/>
                    </a:cubicBezTo>
                    <a:cubicBezTo>
                      <a:pt x="3" y="17"/>
                      <a:pt x="3" y="17"/>
                      <a:pt x="3" y="17"/>
                    </a:cubicBezTo>
                    <a:cubicBezTo>
                      <a:pt x="3" y="17"/>
                      <a:pt x="3" y="17"/>
                      <a:pt x="3" y="17"/>
                    </a:cubicBezTo>
                    <a:cubicBezTo>
                      <a:pt x="3" y="17"/>
                      <a:pt x="3" y="17"/>
                      <a:pt x="4" y="17"/>
                    </a:cubicBezTo>
                    <a:moveTo>
                      <a:pt x="5" y="16"/>
                    </a:moveTo>
                    <a:cubicBezTo>
                      <a:pt x="5" y="16"/>
                      <a:pt x="5" y="16"/>
                      <a:pt x="5" y="16"/>
                    </a:cubicBezTo>
                    <a:cubicBezTo>
                      <a:pt x="5" y="16"/>
                      <a:pt x="5" y="16"/>
                      <a:pt x="5" y="16"/>
                    </a:cubicBezTo>
                    <a:cubicBezTo>
                      <a:pt x="5" y="16"/>
                      <a:pt x="5" y="16"/>
                      <a:pt x="5" y="16"/>
                    </a:cubicBezTo>
                    <a:cubicBezTo>
                      <a:pt x="5" y="16"/>
                      <a:pt x="5" y="16"/>
                      <a:pt x="5" y="16"/>
                    </a:cubicBezTo>
                    <a:cubicBezTo>
                      <a:pt x="5" y="16"/>
                      <a:pt x="5" y="16"/>
                      <a:pt x="5" y="16"/>
                    </a:cubicBezTo>
                    <a:cubicBezTo>
                      <a:pt x="7" y="16"/>
                      <a:pt x="9" y="17"/>
                      <a:pt x="12" y="18"/>
                    </a:cubicBezTo>
                    <a:cubicBezTo>
                      <a:pt x="15" y="20"/>
                      <a:pt x="18" y="22"/>
                      <a:pt x="22" y="25"/>
                    </a:cubicBezTo>
                    <a:cubicBezTo>
                      <a:pt x="22" y="25"/>
                      <a:pt x="22" y="25"/>
                      <a:pt x="22" y="25"/>
                    </a:cubicBezTo>
                    <a:cubicBezTo>
                      <a:pt x="18" y="22"/>
                      <a:pt x="15" y="20"/>
                      <a:pt x="12" y="18"/>
                    </a:cubicBezTo>
                    <a:cubicBezTo>
                      <a:pt x="9" y="17"/>
                      <a:pt x="7" y="16"/>
                      <a:pt x="5" y="16"/>
                    </a:cubicBezTo>
                    <a:moveTo>
                      <a:pt x="33" y="11"/>
                    </a:moveTo>
                    <a:cubicBezTo>
                      <a:pt x="33" y="11"/>
                      <a:pt x="33" y="11"/>
                      <a:pt x="33" y="11"/>
                    </a:cubicBezTo>
                    <a:cubicBezTo>
                      <a:pt x="33" y="11"/>
                      <a:pt x="33" y="11"/>
                      <a:pt x="33" y="11"/>
                    </a:cubicBezTo>
                    <a:moveTo>
                      <a:pt x="33" y="11"/>
                    </a:moveTo>
                    <a:cubicBezTo>
                      <a:pt x="33" y="11"/>
                      <a:pt x="33" y="11"/>
                      <a:pt x="33" y="11"/>
                    </a:cubicBezTo>
                    <a:cubicBezTo>
                      <a:pt x="33" y="11"/>
                      <a:pt x="33" y="11"/>
                      <a:pt x="33" y="11"/>
                    </a:cubicBezTo>
                    <a:cubicBezTo>
                      <a:pt x="33" y="11"/>
                      <a:pt x="33" y="11"/>
                      <a:pt x="33" y="11"/>
                    </a:cubicBezTo>
                    <a:cubicBezTo>
                      <a:pt x="33" y="11"/>
                      <a:pt x="33" y="11"/>
                      <a:pt x="33" y="11"/>
                    </a:cubicBezTo>
                    <a:moveTo>
                      <a:pt x="37" y="9"/>
                    </a:moveTo>
                    <a:cubicBezTo>
                      <a:pt x="39" y="11"/>
                      <a:pt x="41" y="13"/>
                      <a:pt x="42" y="15"/>
                    </a:cubicBezTo>
                    <a:cubicBezTo>
                      <a:pt x="43" y="16"/>
                      <a:pt x="44" y="17"/>
                      <a:pt x="45" y="18"/>
                    </a:cubicBezTo>
                    <a:cubicBezTo>
                      <a:pt x="46" y="20"/>
                      <a:pt x="47" y="22"/>
                      <a:pt x="48" y="23"/>
                    </a:cubicBezTo>
                    <a:cubicBezTo>
                      <a:pt x="48" y="23"/>
                      <a:pt x="48" y="23"/>
                      <a:pt x="48" y="23"/>
                    </a:cubicBezTo>
                    <a:cubicBezTo>
                      <a:pt x="47" y="22"/>
                      <a:pt x="46" y="20"/>
                      <a:pt x="45" y="18"/>
                    </a:cubicBezTo>
                    <a:cubicBezTo>
                      <a:pt x="43" y="15"/>
                      <a:pt x="40" y="12"/>
                      <a:pt x="37" y="9"/>
                    </a:cubicBezTo>
                    <a:moveTo>
                      <a:pt x="36" y="9"/>
                    </a:moveTo>
                    <a:cubicBezTo>
                      <a:pt x="36" y="9"/>
                      <a:pt x="36" y="9"/>
                      <a:pt x="36" y="9"/>
                    </a:cubicBezTo>
                    <a:cubicBezTo>
                      <a:pt x="36" y="9"/>
                      <a:pt x="36" y="9"/>
                      <a:pt x="36" y="9"/>
                    </a:cubicBezTo>
                    <a:moveTo>
                      <a:pt x="22" y="5"/>
                    </a:moveTo>
                    <a:cubicBezTo>
                      <a:pt x="22" y="5"/>
                      <a:pt x="22" y="5"/>
                      <a:pt x="22" y="5"/>
                    </a:cubicBezTo>
                    <a:cubicBezTo>
                      <a:pt x="22" y="5"/>
                      <a:pt x="22" y="5"/>
                      <a:pt x="22" y="5"/>
                    </a:cubicBezTo>
                    <a:moveTo>
                      <a:pt x="22" y="5"/>
                    </a:moveTo>
                    <a:cubicBezTo>
                      <a:pt x="22" y="5"/>
                      <a:pt x="22" y="5"/>
                      <a:pt x="22" y="5"/>
                    </a:cubicBezTo>
                    <a:cubicBezTo>
                      <a:pt x="22" y="5"/>
                      <a:pt x="22" y="5"/>
                      <a:pt x="22" y="5"/>
                    </a:cubicBezTo>
                    <a:moveTo>
                      <a:pt x="22" y="4"/>
                    </a:moveTo>
                    <a:cubicBezTo>
                      <a:pt x="22" y="4"/>
                      <a:pt x="22" y="4"/>
                      <a:pt x="22" y="4"/>
                    </a:cubicBezTo>
                    <a:cubicBezTo>
                      <a:pt x="22" y="4"/>
                      <a:pt x="22" y="4"/>
                      <a:pt x="22" y="4"/>
                    </a:cubicBezTo>
                    <a:moveTo>
                      <a:pt x="22" y="4"/>
                    </a:moveTo>
                    <a:cubicBezTo>
                      <a:pt x="22" y="4"/>
                      <a:pt x="22" y="4"/>
                      <a:pt x="22" y="4"/>
                    </a:cubicBezTo>
                    <a:cubicBezTo>
                      <a:pt x="22" y="4"/>
                      <a:pt x="22" y="4"/>
                      <a:pt x="22" y="4"/>
                    </a:cubicBezTo>
                    <a:moveTo>
                      <a:pt x="21" y="4"/>
                    </a:moveTo>
                    <a:cubicBezTo>
                      <a:pt x="22" y="4"/>
                      <a:pt x="22" y="4"/>
                      <a:pt x="22" y="4"/>
                    </a:cubicBezTo>
                    <a:cubicBezTo>
                      <a:pt x="22" y="4"/>
                      <a:pt x="22" y="4"/>
                      <a:pt x="21" y="4"/>
                    </a:cubicBezTo>
                    <a:moveTo>
                      <a:pt x="16" y="3"/>
                    </a:moveTo>
                    <a:cubicBezTo>
                      <a:pt x="16" y="3"/>
                      <a:pt x="16" y="3"/>
                      <a:pt x="16" y="3"/>
                    </a:cubicBezTo>
                    <a:cubicBezTo>
                      <a:pt x="16" y="3"/>
                      <a:pt x="16" y="3"/>
                      <a:pt x="16" y="3"/>
                    </a:cubicBezTo>
                    <a:cubicBezTo>
                      <a:pt x="15" y="3"/>
                      <a:pt x="14" y="3"/>
                      <a:pt x="14" y="3"/>
                    </a:cubicBezTo>
                    <a:cubicBezTo>
                      <a:pt x="14" y="3"/>
                      <a:pt x="14" y="3"/>
                      <a:pt x="14" y="3"/>
                    </a:cubicBezTo>
                    <a:cubicBezTo>
                      <a:pt x="14" y="3"/>
                      <a:pt x="14" y="3"/>
                      <a:pt x="14" y="3"/>
                    </a:cubicBezTo>
                    <a:cubicBezTo>
                      <a:pt x="14" y="3"/>
                      <a:pt x="14" y="3"/>
                      <a:pt x="14" y="3"/>
                    </a:cubicBezTo>
                    <a:cubicBezTo>
                      <a:pt x="14" y="3"/>
                      <a:pt x="15" y="3"/>
                      <a:pt x="16" y="3"/>
                    </a:cubicBezTo>
                    <a:cubicBezTo>
                      <a:pt x="16" y="3"/>
                      <a:pt x="16" y="3"/>
                      <a:pt x="16" y="3"/>
                    </a:cubicBezTo>
                    <a:cubicBezTo>
                      <a:pt x="16" y="3"/>
                      <a:pt x="16" y="3"/>
                      <a:pt x="16" y="3"/>
                    </a:cubicBezTo>
                    <a:cubicBezTo>
                      <a:pt x="17" y="3"/>
                      <a:pt x="19" y="3"/>
                      <a:pt x="21" y="4"/>
                    </a:cubicBezTo>
                    <a:cubicBezTo>
                      <a:pt x="19" y="3"/>
                      <a:pt x="17" y="3"/>
                      <a:pt x="16" y="3"/>
                    </a:cubicBezTo>
                    <a:moveTo>
                      <a:pt x="23" y="1"/>
                    </a:moveTo>
                    <a:cubicBezTo>
                      <a:pt x="23" y="1"/>
                      <a:pt x="23" y="1"/>
                      <a:pt x="24" y="1"/>
                    </a:cubicBezTo>
                    <a:cubicBezTo>
                      <a:pt x="23" y="1"/>
                      <a:pt x="23" y="1"/>
                      <a:pt x="23" y="1"/>
                    </a:cubicBezTo>
                    <a:moveTo>
                      <a:pt x="11" y="0"/>
                    </a:moveTo>
                    <a:cubicBezTo>
                      <a:pt x="0" y="13"/>
                      <a:pt x="0" y="13"/>
                      <a:pt x="0" y="13"/>
                    </a:cubicBezTo>
                    <a:cubicBezTo>
                      <a:pt x="1" y="13"/>
                      <a:pt x="1" y="13"/>
                      <a:pt x="2" y="13"/>
                    </a:cubicBezTo>
                    <a:cubicBezTo>
                      <a:pt x="2" y="13"/>
                      <a:pt x="2" y="13"/>
                      <a:pt x="2" y="13"/>
                    </a:cubicBezTo>
                    <a:cubicBezTo>
                      <a:pt x="2" y="13"/>
                      <a:pt x="2" y="13"/>
                      <a:pt x="2" y="13"/>
                    </a:cubicBezTo>
                    <a:cubicBezTo>
                      <a:pt x="3" y="12"/>
                      <a:pt x="4" y="12"/>
                      <a:pt x="5" y="12"/>
                    </a:cubicBezTo>
                    <a:cubicBezTo>
                      <a:pt x="5" y="12"/>
                      <a:pt x="5" y="12"/>
                      <a:pt x="5" y="12"/>
                    </a:cubicBezTo>
                    <a:cubicBezTo>
                      <a:pt x="5" y="12"/>
                      <a:pt x="5" y="12"/>
                      <a:pt x="5" y="12"/>
                    </a:cubicBezTo>
                    <a:cubicBezTo>
                      <a:pt x="4" y="12"/>
                      <a:pt x="4" y="12"/>
                      <a:pt x="4" y="12"/>
                    </a:cubicBezTo>
                    <a:cubicBezTo>
                      <a:pt x="3" y="11"/>
                      <a:pt x="3" y="10"/>
                      <a:pt x="4" y="9"/>
                    </a:cubicBezTo>
                    <a:cubicBezTo>
                      <a:pt x="8" y="4"/>
                      <a:pt x="8" y="4"/>
                      <a:pt x="8" y="4"/>
                    </a:cubicBezTo>
                    <a:cubicBezTo>
                      <a:pt x="8" y="4"/>
                      <a:pt x="8" y="4"/>
                      <a:pt x="9" y="4"/>
                    </a:cubicBezTo>
                    <a:cubicBezTo>
                      <a:pt x="9" y="4"/>
                      <a:pt x="9" y="4"/>
                      <a:pt x="9" y="4"/>
                    </a:cubicBezTo>
                    <a:cubicBezTo>
                      <a:pt x="9" y="4"/>
                      <a:pt x="9" y="4"/>
                      <a:pt x="9" y="4"/>
                    </a:cubicBezTo>
                    <a:cubicBezTo>
                      <a:pt x="10" y="3"/>
                      <a:pt x="11" y="3"/>
                      <a:pt x="12" y="3"/>
                    </a:cubicBezTo>
                    <a:cubicBezTo>
                      <a:pt x="12" y="3"/>
                      <a:pt x="12" y="3"/>
                      <a:pt x="12" y="3"/>
                    </a:cubicBezTo>
                    <a:cubicBezTo>
                      <a:pt x="12" y="3"/>
                      <a:pt x="12" y="3"/>
                      <a:pt x="12" y="3"/>
                    </a:cubicBezTo>
                    <a:cubicBezTo>
                      <a:pt x="11" y="3"/>
                      <a:pt x="11" y="3"/>
                      <a:pt x="11" y="3"/>
                    </a:cubicBezTo>
                    <a:cubicBezTo>
                      <a:pt x="11" y="2"/>
                      <a:pt x="11" y="2"/>
                      <a:pt x="11" y="1"/>
                    </a:cubicBezTo>
                    <a:cubicBezTo>
                      <a:pt x="11" y="1"/>
                      <a:pt x="11" y="0"/>
                      <a:pt x="11"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8" name="Freeform 16"/>
              <p:cNvSpPr>
                <a:spLocks noEditPoints="1"/>
              </p:cNvSpPr>
              <p:nvPr/>
            </p:nvSpPr>
            <p:spPr bwMode="auto">
              <a:xfrm>
                <a:off x="2200276" y="3913188"/>
                <a:ext cx="384175" cy="439738"/>
              </a:xfrm>
              <a:custGeom>
                <a:avLst/>
                <a:gdLst>
                  <a:gd name="T0" fmla="*/ 41 w 137"/>
                  <a:gd name="T1" fmla="*/ 151 h 157"/>
                  <a:gd name="T2" fmla="*/ 40 w 137"/>
                  <a:gd name="T3" fmla="*/ 152 h 157"/>
                  <a:gd name="T4" fmla="*/ 35 w 137"/>
                  <a:gd name="T5" fmla="*/ 152 h 157"/>
                  <a:gd name="T6" fmla="*/ 36 w 137"/>
                  <a:gd name="T7" fmla="*/ 152 h 157"/>
                  <a:gd name="T8" fmla="*/ 37 w 137"/>
                  <a:gd name="T9" fmla="*/ 153 h 157"/>
                  <a:gd name="T10" fmla="*/ 38 w 137"/>
                  <a:gd name="T11" fmla="*/ 156 h 157"/>
                  <a:gd name="T12" fmla="*/ 38 w 137"/>
                  <a:gd name="T13" fmla="*/ 156 h 157"/>
                  <a:gd name="T14" fmla="*/ 14 w 137"/>
                  <a:gd name="T15" fmla="*/ 149 h 157"/>
                  <a:gd name="T16" fmla="*/ 31 w 137"/>
                  <a:gd name="T17" fmla="*/ 157 h 157"/>
                  <a:gd name="T18" fmla="*/ 27 w 137"/>
                  <a:gd name="T19" fmla="*/ 156 h 157"/>
                  <a:gd name="T20" fmla="*/ 14 w 137"/>
                  <a:gd name="T21" fmla="*/ 149 h 157"/>
                  <a:gd name="T22" fmla="*/ 14 w 137"/>
                  <a:gd name="T23" fmla="*/ 149 h 157"/>
                  <a:gd name="T24" fmla="*/ 13 w 137"/>
                  <a:gd name="T25" fmla="*/ 148 h 157"/>
                  <a:gd name="T26" fmla="*/ 13 w 137"/>
                  <a:gd name="T27" fmla="*/ 148 h 157"/>
                  <a:gd name="T28" fmla="*/ 13 w 137"/>
                  <a:gd name="T29" fmla="*/ 148 h 157"/>
                  <a:gd name="T30" fmla="*/ 13 w 137"/>
                  <a:gd name="T31" fmla="*/ 148 h 157"/>
                  <a:gd name="T32" fmla="*/ 0 w 137"/>
                  <a:gd name="T33" fmla="*/ 133 h 157"/>
                  <a:gd name="T34" fmla="*/ 0 w 137"/>
                  <a:gd name="T35" fmla="*/ 133 h 157"/>
                  <a:gd name="T36" fmla="*/ 4 w 137"/>
                  <a:gd name="T37" fmla="*/ 129 h 157"/>
                  <a:gd name="T38" fmla="*/ 4 w 137"/>
                  <a:gd name="T39" fmla="*/ 130 h 157"/>
                  <a:gd name="T40" fmla="*/ 4 w 137"/>
                  <a:gd name="T41" fmla="*/ 130 h 157"/>
                  <a:gd name="T42" fmla="*/ 4 w 137"/>
                  <a:gd name="T43" fmla="*/ 129 h 157"/>
                  <a:gd name="T44" fmla="*/ 0 w 137"/>
                  <a:gd name="T45" fmla="*/ 126 h 157"/>
                  <a:gd name="T46" fmla="*/ 2 w 137"/>
                  <a:gd name="T47" fmla="*/ 125 h 157"/>
                  <a:gd name="T48" fmla="*/ 4 w 137"/>
                  <a:gd name="T49" fmla="*/ 126 h 157"/>
                  <a:gd name="T50" fmla="*/ 4 w 137"/>
                  <a:gd name="T51" fmla="*/ 128 h 157"/>
                  <a:gd name="T52" fmla="*/ 4 w 137"/>
                  <a:gd name="T53" fmla="*/ 123 h 157"/>
                  <a:gd name="T54" fmla="*/ 4 w 137"/>
                  <a:gd name="T55" fmla="*/ 122 h 157"/>
                  <a:gd name="T56" fmla="*/ 122 w 137"/>
                  <a:gd name="T57" fmla="*/ 11 h 157"/>
                  <a:gd name="T58" fmla="*/ 122 w 137"/>
                  <a:gd name="T59" fmla="*/ 11 h 157"/>
                  <a:gd name="T60" fmla="*/ 101 w 137"/>
                  <a:gd name="T61" fmla="*/ 1 h 157"/>
                  <a:gd name="T62" fmla="*/ 101 w 137"/>
                  <a:gd name="T63" fmla="*/ 1 h 157"/>
                  <a:gd name="T64" fmla="*/ 99 w 137"/>
                  <a:gd name="T65" fmla="*/ 1 h 157"/>
                  <a:gd name="T66" fmla="*/ 9 w 137"/>
                  <a:gd name="T67" fmla="*/ 116 h 157"/>
                  <a:gd name="T68" fmla="*/ 11 w 137"/>
                  <a:gd name="T69" fmla="*/ 117 h 157"/>
                  <a:gd name="T70" fmla="*/ 12 w 137"/>
                  <a:gd name="T71" fmla="*/ 118 h 157"/>
                  <a:gd name="T72" fmla="*/ 102 w 137"/>
                  <a:gd name="T73" fmla="*/ 5 h 157"/>
                  <a:gd name="T74" fmla="*/ 103 w 137"/>
                  <a:gd name="T75" fmla="*/ 5 h 157"/>
                  <a:gd name="T76" fmla="*/ 104 w 137"/>
                  <a:gd name="T77" fmla="*/ 4 h 157"/>
                  <a:gd name="T78" fmla="*/ 104 w 137"/>
                  <a:gd name="T79" fmla="*/ 4 h 157"/>
                  <a:gd name="T80" fmla="*/ 121 w 137"/>
                  <a:gd name="T81" fmla="*/ 13 h 157"/>
                  <a:gd name="T82" fmla="*/ 121 w 137"/>
                  <a:gd name="T83" fmla="*/ 13 h 157"/>
                  <a:gd name="T84" fmla="*/ 130 w 137"/>
                  <a:gd name="T85" fmla="*/ 22 h 157"/>
                  <a:gd name="T86" fmla="*/ 133 w 137"/>
                  <a:gd name="T87" fmla="*/ 28 h 157"/>
                  <a:gd name="T88" fmla="*/ 133 w 137"/>
                  <a:gd name="T89" fmla="*/ 29 h 157"/>
                  <a:gd name="T90" fmla="*/ 133 w 137"/>
                  <a:gd name="T91" fmla="*/ 29 h 157"/>
                  <a:gd name="T92" fmla="*/ 43 w 137"/>
                  <a:gd name="T93" fmla="*/ 143 h 157"/>
                  <a:gd name="T94" fmla="*/ 45 w 137"/>
                  <a:gd name="T95" fmla="*/ 144 h 157"/>
                  <a:gd name="T96" fmla="*/ 45 w 137"/>
                  <a:gd name="T97" fmla="*/ 146 h 157"/>
                  <a:gd name="T98" fmla="*/ 137 w 137"/>
                  <a:gd name="T99" fmla="*/ 31 h 157"/>
                  <a:gd name="T100" fmla="*/ 137 w 137"/>
                  <a:gd name="T101" fmla="*/ 29 h 157"/>
                  <a:gd name="T102" fmla="*/ 137 w 137"/>
                  <a:gd name="T103" fmla="*/ 26 h 157"/>
                  <a:gd name="T104" fmla="*/ 133 w 137"/>
                  <a:gd name="T105" fmla="*/ 19 h 157"/>
                  <a:gd name="T106" fmla="*/ 123 w 137"/>
                  <a:gd name="T107" fmla="*/ 9 h 157"/>
                  <a:gd name="T108" fmla="*/ 105 w 137"/>
                  <a:gd name="T109" fmla="*/ 0 h 157"/>
                  <a:gd name="T110" fmla="*/ 104 w 137"/>
                  <a:gd name="T11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37" h="157">
                    <a:moveTo>
                      <a:pt x="42" y="150"/>
                    </a:moveTo>
                    <a:cubicBezTo>
                      <a:pt x="41" y="151"/>
                      <a:pt x="41" y="151"/>
                      <a:pt x="41" y="151"/>
                    </a:cubicBezTo>
                    <a:cubicBezTo>
                      <a:pt x="41" y="151"/>
                      <a:pt x="40" y="152"/>
                      <a:pt x="40" y="152"/>
                    </a:cubicBezTo>
                    <a:cubicBezTo>
                      <a:pt x="40" y="152"/>
                      <a:pt x="40" y="152"/>
                      <a:pt x="40" y="152"/>
                    </a:cubicBezTo>
                    <a:cubicBezTo>
                      <a:pt x="39" y="152"/>
                      <a:pt x="38" y="152"/>
                      <a:pt x="37" y="152"/>
                    </a:cubicBezTo>
                    <a:cubicBezTo>
                      <a:pt x="36" y="152"/>
                      <a:pt x="36" y="152"/>
                      <a:pt x="35" y="152"/>
                    </a:cubicBezTo>
                    <a:cubicBezTo>
                      <a:pt x="35" y="152"/>
                      <a:pt x="35" y="152"/>
                      <a:pt x="35" y="152"/>
                    </a:cubicBezTo>
                    <a:cubicBezTo>
                      <a:pt x="35" y="152"/>
                      <a:pt x="36" y="152"/>
                      <a:pt x="36" y="152"/>
                    </a:cubicBezTo>
                    <a:cubicBezTo>
                      <a:pt x="36" y="152"/>
                      <a:pt x="37" y="152"/>
                      <a:pt x="37" y="153"/>
                    </a:cubicBezTo>
                    <a:cubicBezTo>
                      <a:pt x="37" y="153"/>
                      <a:pt x="37" y="153"/>
                      <a:pt x="37" y="153"/>
                    </a:cubicBezTo>
                    <a:cubicBezTo>
                      <a:pt x="38" y="153"/>
                      <a:pt x="38" y="154"/>
                      <a:pt x="38" y="154"/>
                    </a:cubicBezTo>
                    <a:cubicBezTo>
                      <a:pt x="38" y="155"/>
                      <a:pt x="38" y="155"/>
                      <a:pt x="38" y="156"/>
                    </a:cubicBezTo>
                    <a:cubicBezTo>
                      <a:pt x="38" y="156"/>
                      <a:pt x="38" y="156"/>
                      <a:pt x="38" y="156"/>
                    </a:cubicBezTo>
                    <a:cubicBezTo>
                      <a:pt x="38" y="156"/>
                      <a:pt x="38" y="156"/>
                      <a:pt x="38" y="156"/>
                    </a:cubicBezTo>
                    <a:cubicBezTo>
                      <a:pt x="42" y="150"/>
                      <a:pt x="42" y="150"/>
                      <a:pt x="42" y="150"/>
                    </a:cubicBezTo>
                    <a:moveTo>
                      <a:pt x="14" y="149"/>
                    </a:moveTo>
                    <a:cubicBezTo>
                      <a:pt x="17" y="151"/>
                      <a:pt x="21" y="153"/>
                      <a:pt x="24" y="155"/>
                    </a:cubicBezTo>
                    <a:cubicBezTo>
                      <a:pt x="26" y="156"/>
                      <a:pt x="29" y="157"/>
                      <a:pt x="31" y="157"/>
                    </a:cubicBezTo>
                    <a:cubicBezTo>
                      <a:pt x="31" y="157"/>
                      <a:pt x="31" y="157"/>
                      <a:pt x="31" y="157"/>
                    </a:cubicBezTo>
                    <a:cubicBezTo>
                      <a:pt x="30" y="157"/>
                      <a:pt x="28" y="157"/>
                      <a:pt x="27" y="156"/>
                    </a:cubicBezTo>
                    <a:cubicBezTo>
                      <a:pt x="25" y="156"/>
                      <a:pt x="23" y="155"/>
                      <a:pt x="21" y="154"/>
                    </a:cubicBezTo>
                    <a:cubicBezTo>
                      <a:pt x="19" y="152"/>
                      <a:pt x="16" y="151"/>
                      <a:pt x="14" y="149"/>
                    </a:cubicBezTo>
                    <a:moveTo>
                      <a:pt x="14" y="148"/>
                    </a:moveTo>
                    <a:cubicBezTo>
                      <a:pt x="14" y="148"/>
                      <a:pt x="14" y="148"/>
                      <a:pt x="14" y="149"/>
                    </a:cubicBezTo>
                    <a:cubicBezTo>
                      <a:pt x="14" y="148"/>
                      <a:pt x="14" y="148"/>
                      <a:pt x="14" y="148"/>
                    </a:cubicBezTo>
                    <a:moveTo>
                      <a:pt x="13" y="148"/>
                    </a:moveTo>
                    <a:cubicBezTo>
                      <a:pt x="13" y="148"/>
                      <a:pt x="13" y="148"/>
                      <a:pt x="13" y="148"/>
                    </a:cubicBezTo>
                    <a:cubicBezTo>
                      <a:pt x="13" y="148"/>
                      <a:pt x="13" y="148"/>
                      <a:pt x="13" y="148"/>
                    </a:cubicBezTo>
                    <a:moveTo>
                      <a:pt x="8" y="144"/>
                    </a:moveTo>
                    <a:cubicBezTo>
                      <a:pt x="10" y="145"/>
                      <a:pt x="11" y="147"/>
                      <a:pt x="13" y="148"/>
                    </a:cubicBezTo>
                    <a:cubicBezTo>
                      <a:pt x="13" y="148"/>
                      <a:pt x="13" y="148"/>
                      <a:pt x="13" y="148"/>
                    </a:cubicBezTo>
                    <a:cubicBezTo>
                      <a:pt x="13" y="148"/>
                      <a:pt x="13" y="148"/>
                      <a:pt x="13" y="148"/>
                    </a:cubicBezTo>
                    <a:cubicBezTo>
                      <a:pt x="11" y="147"/>
                      <a:pt x="10" y="145"/>
                      <a:pt x="8" y="144"/>
                    </a:cubicBezTo>
                    <a:moveTo>
                      <a:pt x="0" y="133"/>
                    </a:moveTo>
                    <a:cubicBezTo>
                      <a:pt x="0" y="133"/>
                      <a:pt x="0" y="133"/>
                      <a:pt x="0" y="133"/>
                    </a:cubicBezTo>
                    <a:cubicBezTo>
                      <a:pt x="0" y="133"/>
                      <a:pt x="0" y="133"/>
                      <a:pt x="0" y="133"/>
                    </a:cubicBezTo>
                    <a:cubicBezTo>
                      <a:pt x="0" y="133"/>
                      <a:pt x="0" y="133"/>
                      <a:pt x="0" y="133"/>
                    </a:cubicBezTo>
                    <a:moveTo>
                      <a:pt x="4" y="129"/>
                    </a:moveTo>
                    <a:cubicBezTo>
                      <a:pt x="4" y="129"/>
                      <a:pt x="4" y="129"/>
                      <a:pt x="4" y="129"/>
                    </a:cubicBezTo>
                    <a:cubicBezTo>
                      <a:pt x="4" y="129"/>
                      <a:pt x="4" y="129"/>
                      <a:pt x="4" y="130"/>
                    </a:cubicBezTo>
                    <a:cubicBezTo>
                      <a:pt x="4" y="130"/>
                      <a:pt x="4" y="132"/>
                      <a:pt x="5" y="134"/>
                    </a:cubicBezTo>
                    <a:cubicBezTo>
                      <a:pt x="4" y="132"/>
                      <a:pt x="4" y="130"/>
                      <a:pt x="4" y="130"/>
                    </a:cubicBezTo>
                    <a:cubicBezTo>
                      <a:pt x="4" y="129"/>
                      <a:pt x="4" y="129"/>
                      <a:pt x="4" y="129"/>
                    </a:cubicBezTo>
                    <a:cubicBezTo>
                      <a:pt x="4" y="129"/>
                      <a:pt x="4" y="129"/>
                      <a:pt x="4" y="129"/>
                    </a:cubicBezTo>
                    <a:moveTo>
                      <a:pt x="4" y="122"/>
                    </a:moveTo>
                    <a:cubicBezTo>
                      <a:pt x="0" y="126"/>
                      <a:pt x="0" y="126"/>
                      <a:pt x="0" y="126"/>
                    </a:cubicBezTo>
                    <a:cubicBezTo>
                      <a:pt x="1" y="126"/>
                      <a:pt x="1" y="126"/>
                      <a:pt x="2" y="125"/>
                    </a:cubicBezTo>
                    <a:cubicBezTo>
                      <a:pt x="2" y="125"/>
                      <a:pt x="2" y="125"/>
                      <a:pt x="2" y="125"/>
                    </a:cubicBezTo>
                    <a:cubicBezTo>
                      <a:pt x="2" y="125"/>
                      <a:pt x="3" y="126"/>
                      <a:pt x="3" y="126"/>
                    </a:cubicBezTo>
                    <a:cubicBezTo>
                      <a:pt x="4" y="126"/>
                      <a:pt x="4" y="126"/>
                      <a:pt x="4" y="126"/>
                    </a:cubicBezTo>
                    <a:cubicBezTo>
                      <a:pt x="4" y="127"/>
                      <a:pt x="4" y="127"/>
                      <a:pt x="4" y="128"/>
                    </a:cubicBezTo>
                    <a:cubicBezTo>
                      <a:pt x="4" y="128"/>
                      <a:pt x="4" y="128"/>
                      <a:pt x="4" y="128"/>
                    </a:cubicBezTo>
                    <a:cubicBezTo>
                      <a:pt x="4" y="126"/>
                      <a:pt x="4" y="125"/>
                      <a:pt x="4" y="124"/>
                    </a:cubicBezTo>
                    <a:cubicBezTo>
                      <a:pt x="4" y="124"/>
                      <a:pt x="4" y="124"/>
                      <a:pt x="4" y="123"/>
                    </a:cubicBezTo>
                    <a:cubicBezTo>
                      <a:pt x="4" y="123"/>
                      <a:pt x="4" y="123"/>
                      <a:pt x="4" y="123"/>
                    </a:cubicBezTo>
                    <a:cubicBezTo>
                      <a:pt x="4" y="122"/>
                      <a:pt x="4" y="122"/>
                      <a:pt x="4" y="122"/>
                    </a:cubicBezTo>
                    <a:moveTo>
                      <a:pt x="122" y="11"/>
                    </a:moveTo>
                    <a:cubicBezTo>
                      <a:pt x="122" y="11"/>
                      <a:pt x="122" y="11"/>
                      <a:pt x="122" y="11"/>
                    </a:cubicBezTo>
                    <a:cubicBezTo>
                      <a:pt x="123" y="9"/>
                      <a:pt x="123" y="9"/>
                      <a:pt x="123" y="9"/>
                    </a:cubicBezTo>
                    <a:cubicBezTo>
                      <a:pt x="122" y="11"/>
                      <a:pt x="122" y="11"/>
                      <a:pt x="122" y="11"/>
                    </a:cubicBezTo>
                    <a:moveTo>
                      <a:pt x="104" y="0"/>
                    </a:moveTo>
                    <a:cubicBezTo>
                      <a:pt x="103" y="0"/>
                      <a:pt x="102" y="0"/>
                      <a:pt x="101" y="1"/>
                    </a:cubicBezTo>
                    <a:cubicBezTo>
                      <a:pt x="101" y="1"/>
                      <a:pt x="101" y="1"/>
                      <a:pt x="101" y="1"/>
                    </a:cubicBezTo>
                    <a:cubicBezTo>
                      <a:pt x="101" y="1"/>
                      <a:pt x="101" y="1"/>
                      <a:pt x="101" y="1"/>
                    </a:cubicBezTo>
                    <a:cubicBezTo>
                      <a:pt x="100" y="1"/>
                      <a:pt x="100" y="1"/>
                      <a:pt x="99" y="1"/>
                    </a:cubicBezTo>
                    <a:cubicBezTo>
                      <a:pt x="99" y="1"/>
                      <a:pt x="99" y="1"/>
                      <a:pt x="99" y="1"/>
                    </a:cubicBezTo>
                    <a:cubicBezTo>
                      <a:pt x="8" y="117"/>
                      <a:pt x="8" y="117"/>
                      <a:pt x="8" y="117"/>
                    </a:cubicBezTo>
                    <a:cubicBezTo>
                      <a:pt x="8" y="116"/>
                      <a:pt x="9" y="116"/>
                      <a:pt x="9" y="116"/>
                    </a:cubicBezTo>
                    <a:cubicBezTo>
                      <a:pt x="9" y="116"/>
                      <a:pt x="9" y="116"/>
                      <a:pt x="9" y="116"/>
                    </a:cubicBezTo>
                    <a:cubicBezTo>
                      <a:pt x="10" y="116"/>
                      <a:pt x="10" y="116"/>
                      <a:pt x="11" y="117"/>
                    </a:cubicBezTo>
                    <a:cubicBezTo>
                      <a:pt x="11" y="117"/>
                      <a:pt x="11" y="117"/>
                      <a:pt x="11" y="117"/>
                    </a:cubicBezTo>
                    <a:cubicBezTo>
                      <a:pt x="11" y="117"/>
                      <a:pt x="12" y="118"/>
                      <a:pt x="12" y="118"/>
                    </a:cubicBezTo>
                    <a:cubicBezTo>
                      <a:pt x="102" y="5"/>
                      <a:pt x="102" y="5"/>
                      <a:pt x="102" y="5"/>
                    </a:cubicBezTo>
                    <a:cubicBezTo>
                      <a:pt x="102" y="5"/>
                      <a:pt x="102" y="5"/>
                      <a:pt x="102" y="5"/>
                    </a:cubicBezTo>
                    <a:cubicBezTo>
                      <a:pt x="102" y="5"/>
                      <a:pt x="102" y="5"/>
                      <a:pt x="102" y="5"/>
                    </a:cubicBezTo>
                    <a:cubicBezTo>
                      <a:pt x="102" y="5"/>
                      <a:pt x="102" y="5"/>
                      <a:pt x="103" y="5"/>
                    </a:cubicBezTo>
                    <a:cubicBezTo>
                      <a:pt x="103" y="4"/>
                      <a:pt x="103" y="4"/>
                      <a:pt x="104" y="4"/>
                    </a:cubicBezTo>
                    <a:cubicBezTo>
                      <a:pt x="104" y="4"/>
                      <a:pt x="104" y="4"/>
                      <a:pt x="104" y="4"/>
                    </a:cubicBezTo>
                    <a:cubicBezTo>
                      <a:pt x="104" y="4"/>
                      <a:pt x="104" y="4"/>
                      <a:pt x="104" y="4"/>
                    </a:cubicBezTo>
                    <a:cubicBezTo>
                      <a:pt x="104" y="4"/>
                      <a:pt x="104" y="4"/>
                      <a:pt x="104" y="4"/>
                    </a:cubicBezTo>
                    <a:cubicBezTo>
                      <a:pt x="106" y="4"/>
                      <a:pt x="108" y="5"/>
                      <a:pt x="111" y="6"/>
                    </a:cubicBezTo>
                    <a:cubicBezTo>
                      <a:pt x="114" y="8"/>
                      <a:pt x="117" y="10"/>
                      <a:pt x="121" y="13"/>
                    </a:cubicBezTo>
                    <a:cubicBezTo>
                      <a:pt x="121" y="13"/>
                      <a:pt x="121" y="13"/>
                      <a:pt x="121" y="13"/>
                    </a:cubicBezTo>
                    <a:cubicBezTo>
                      <a:pt x="121" y="13"/>
                      <a:pt x="121" y="13"/>
                      <a:pt x="121" y="13"/>
                    </a:cubicBezTo>
                    <a:cubicBezTo>
                      <a:pt x="123" y="15"/>
                      <a:pt x="126" y="17"/>
                      <a:pt x="127" y="19"/>
                    </a:cubicBezTo>
                    <a:cubicBezTo>
                      <a:pt x="128" y="20"/>
                      <a:pt x="129" y="21"/>
                      <a:pt x="130" y="22"/>
                    </a:cubicBezTo>
                    <a:cubicBezTo>
                      <a:pt x="132" y="24"/>
                      <a:pt x="133" y="27"/>
                      <a:pt x="133" y="28"/>
                    </a:cubicBezTo>
                    <a:cubicBezTo>
                      <a:pt x="133" y="28"/>
                      <a:pt x="133" y="28"/>
                      <a:pt x="133" y="28"/>
                    </a:cubicBezTo>
                    <a:cubicBezTo>
                      <a:pt x="133" y="28"/>
                      <a:pt x="133" y="28"/>
                      <a:pt x="133" y="28"/>
                    </a:cubicBezTo>
                    <a:cubicBezTo>
                      <a:pt x="133" y="29"/>
                      <a:pt x="133" y="29"/>
                      <a:pt x="133" y="29"/>
                    </a:cubicBezTo>
                    <a:cubicBezTo>
                      <a:pt x="133" y="29"/>
                      <a:pt x="133" y="29"/>
                      <a:pt x="133" y="29"/>
                    </a:cubicBezTo>
                    <a:cubicBezTo>
                      <a:pt x="133" y="29"/>
                      <a:pt x="133" y="29"/>
                      <a:pt x="133" y="29"/>
                    </a:cubicBezTo>
                    <a:cubicBezTo>
                      <a:pt x="43" y="143"/>
                      <a:pt x="43" y="143"/>
                      <a:pt x="43" y="143"/>
                    </a:cubicBezTo>
                    <a:cubicBezTo>
                      <a:pt x="43" y="143"/>
                      <a:pt x="43" y="143"/>
                      <a:pt x="43" y="143"/>
                    </a:cubicBezTo>
                    <a:cubicBezTo>
                      <a:pt x="43" y="143"/>
                      <a:pt x="44" y="143"/>
                      <a:pt x="44" y="143"/>
                    </a:cubicBezTo>
                    <a:cubicBezTo>
                      <a:pt x="45" y="144"/>
                      <a:pt x="45" y="144"/>
                      <a:pt x="45" y="144"/>
                    </a:cubicBezTo>
                    <a:cubicBezTo>
                      <a:pt x="45" y="144"/>
                      <a:pt x="45" y="144"/>
                      <a:pt x="45" y="145"/>
                    </a:cubicBezTo>
                    <a:cubicBezTo>
                      <a:pt x="45" y="145"/>
                      <a:pt x="45" y="146"/>
                      <a:pt x="45" y="146"/>
                    </a:cubicBezTo>
                    <a:cubicBezTo>
                      <a:pt x="137" y="31"/>
                      <a:pt x="137" y="31"/>
                      <a:pt x="137" y="31"/>
                    </a:cubicBezTo>
                    <a:cubicBezTo>
                      <a:pt x="137" y="31"/>
                      <a:pt x="137" y="31"/>
                      <a:pt x="137" y="31"/>
                    </a:cubicBezTo>
                    <a:cubicBezTo>
                      <a:pt x="137" y="30"/>
                      <a:pt x="137" y="30"/>
                      <a:pt x="137" y="29"/>
                    </a:cubicBezTo>
                    <a:cubicBezTo>
                      <a:pt x="137" y="29"/>
                      <a:pt x="137" y="29"/>
                      <a:pt x="137" y="29"/>
                    </a:cubicBezTo>
                    <a:cubicBezTo>
                      <a:pt x="137" y="29"/>
                      <a:pt x="137" y="28"/>
                      <a:pt x="137" y="28"/>
                    </a:cubicBezTo>
                    <a:cubicBezTo>
                      <a:pt x="137" y="27"/>
                      <a:pt x="137" y="27"/>
                      <a:pt x="137" y="26"/>
                    </a:cubicBezTo>
                    <a:cubicBezTo>
                      <a:pt x="136" y="26"/>
                      <a:pt x="136" y="25"/>
                      <a:pt x="136" y="25"/>
                    </a:cubicBezTo>
                    <a:cubicBezTo>
                      <a:pt x="136" y="23"/>
                      <a:pt x="134" y="21"/>
                      <a:pt x="133" y="19"/>
                    </a:cubicBezTo>
                    <a:cubicBezTo>
                      <a:pt x="131" y="16"/>
                      <a:pt x="127" y="13"/>
                      <a:pt x="123" y="9"/>
                    </a:cubicBezTo>
                    <a:cubicBezTo>
                      <a:pt x="123" y="9"/>
                      <a:pt x="123" y="9"/>
                      <a:pt x="123" y="9"/>
                    </a:cubicBezTo>
                    <a:cubicBezTo>
                      <a:pt x="120" y="7"/>
                      <a:pt x="116" y="4"/>
                      <a:pt x="113" y="3"/>
                    </a:cubicBezTo>
                    <a:cubicBezTo>
                      <a:pt x="110" y="2"/>
                      <a:pt x="108" y="1"/>
                      <a:pt x="105" y="0"/>
                    </a:cubicBezTo>
                    <a:cubicBezTo>
                      <a:pt x="105" y="0"/>
                      <a:pt x="105" y="0"/>
                      <a:pt x="105" y="0"/>
                    </a:cubicBezTo>
                    <a:cubicBezTo>
                      <a:pt x="105" y="0"/>
                      <a:pt x="104" y="0"/>
                      <a:pt x="104" y="0"/>
                    </a:cubicBezTo>
                    <a:cubicBezTo>
                      <a:pt x="104" y="0"/>
                      <a:pt x="104" y="0"/>
                      <a:pt x="10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9" name="Freeform 17"/>
              <p:cNvSpPr>
                <a:spLocks noEditPoints="1"/>
              </p:cNvSpPr>
              <p:nvPr/>
            </p:nvSpPr>
            <p:spPr bwMode="auto">
              <a:xfrm>
                <a:off x="2486026" y="3887788"/>
                <a:ext cx="117475" cy="100013"/>
              </a:xfrm>
              <a:custGeom>
                <a:avLst/>
                <a:gdLst>
                  <a:gd name="T0" fmla="*/ 9 w 42"/>
                  <a:gd name="T1" fmla="*/ 4 h 36"/>
                  <a:gd name="T2" fmla="*/ 9 w 42"/>
                  <a:gd name="T3" fmla="*/ 4 h 36"/>
                  <a:gd name="T4" fmla="*/ 16 w 42"/>
                  <a:gd name="T5" fmla="*/ 6 h 36"/>
                  <a:gd name="T6" fmla="*/ 26 w 42"/>
                  <a:gd name="T7" fmla="*/ 13 h 36"/>
                  <a:gd name="T8" fmla="*/ 35 w 42"/>
                  <a:gd name="T9" fmla="*/ 22 h 36"/>
                  <a:gd name="T10" fmla="*/ 38 w 42"/>
                  <a:gd name="T11" fmla="*/ 28 h 36"/>
                  <a:gd name="T12" fmla="*/ 38 w 42"/>
                  <a:gd name="T13" fmla="*/ 29 h 36"/>
                  <a:gd name="T14" fmla="*/ 38 w 42"/>
                  <a:gd name="T15" fmla="*/ 29 h 36"/>
                  <a:gd name="T16" fmla="*/ 35 w 42"/>
                  <a:gd name="T17" fmla="*/ 24 h 36"/>
                  <a:gd name="T18" fmla="*/ 25 w 42"/>
                  <a:gd name="T19" fmla="*/ 14 h 36"/>
                  <a:gd name="T20" fmla="*/ 14 w 42"/>
                  <a:gd name="T21" fmla="*/ 7 h 36"/>
                  <a:gd name="T22" fmla="*/ 7 w 42"/>
                  <a:gd name="T23" fmla="*/ 5 h 36"/>
                  <a:gd name="T24" fmla="*/ 8 w 42"/>
                  <a:gd name="T25" fmla="*/ 5 h 36"/>
                  <a:gd name="T26" fmla="*/ 8 w 42"/>
                  <a:gd name="T27" fmla="*/ 5 h 36"/>
                  <a:gd name="T28" fmla="*/ 9 w 42"/>
                  <a:gd name="T29" fmla="*/ 4 h 36"/>
                  <a:gd name="T30" fmla="*/ 9 w 42"/>
                  <a:gd name="T31" fmla="*/ 4 h 36"/>
                  <a:gd name="T32" fmla="*/ 6 w 42"/>
                  <a:gd name="T33" fmla="*/ 3 h 36"/>
                  <a:gd name="T34" fmla="*/ 8 w 42"/>
                  <a:gd name="T35" fmla="*/ 1 h 36"/>
                  <a:gd name="T36" fmla="*/ 6 w 42"/>
                  <a:gd name="T37" fmla="*/ 3 h 36"/>
                  <a:gd name="T38" fmla="*/ 8 w 42"/>
                  <a:gd name="T39" fmla="*/ 1 h 36"/>
                  <a:gd name="T40" fmla="*/ 8 w 42"/>
                  <a:gd name="T41" fmla="*/ 1 h 36"/>
                  <a:gd name="T42" fmla="*/ 9 w 42"/>
                  <a:gd name="T43" fmla="*/ 0 h 36"/>
                  <a:gd name="T44" fmla="*/ 6 w 42"/>
                  <a:gd name="T45" fmla="*/ 1 h 36"/>
                  <a:gd name="T46" fmla="*/ 6 w 42"/>
                  <a:gd name="T47" fmla="*/ 1 h 36"/>
                  <a:gd name="T48" fmla="*/ 6 w 42"/>
                  <a:gd name="T49" fmla="*/ 1 h 36"/>
                  <a:gd name="T50" fmla="*/ 5 w 42"/>
                  <a:gd name="T51" fmla="*/ 1 h 36"/>
                  <a:gd name="T52" fmla="*/ 1 w 42"/>
                  <a:gd name="T53" fmla="*/ 6 h 36"/>
                  <a:gd name="T54" fmla="*/ 1 w 42"/>
                  <a:gd name="T55" fmla="*/ 9 h 36"/>
                  <a:gd name="T56" fmla="*/ 2 w 42"/>
                  <a:gd name="T57" fmla="*/ 9 h 36"/>
                  <a:gd name="T58" fmla="*/ 2 w 42"/>
                  <a:gd name="T59" fmla="*/ 9 h 36"/>
                  <a:gd name="T60" fmla="*/ 3 w 42"/>
                  <a:gd name="T61" fmla="*/ 9 h 36"/>
                  <a:gd name="T62" fmla="*/ 3 w 42"/>
                  <a:gd name="T63" fmla="*/ 9 h 36"/>
                  <a:gd name="T64" fmla="*/ 4 w 42"/>
                  <a:gd name="T65" fmla="*/ 9 h 36"/>
                  <a:gd name="T66" fmla="*/ 5 w 42"/>
                  <a:gd name="T67" fmla="*/ 9 h 36"/>
                  <a:gd name="T68" fmla="*/ 5 w 42"/>
                  <a:gd name="T69" fmla="*/ 9 h 36"/>
                  <a:gd name="T70" fmla="*/ 6 w 42"/>
                  <a:gd name="T71" fmla="*/ 9 h 36"/>
                  <a:gd name="T72" fmla="*/ 13 w 42"/>
                  <a:gd name="T73" fmla="*/ 11 h 36"/>
                  <a:gd name="T74" fmla="*/ 22 w 42"/>
                  <a:gd name="T75" fmla="*/ 17 h 36"/>
                  <a:gd name="T76" fmla="*/ 31 w 42"/>
                  <a:gd name="T77" fmla="*/ 26 h 36"/>
                  <a:gd name="T78" fmla="*/ 34 w 42"/>
                  <a:gd name="T79" fmla="*/ 33 h 36"/>
                  <a:gd name="T80" fmla="*/ 34 w 42"/>
                  <a:gd name="T81" fmla="*/ 33 h 36"/>
                  <a:gd name="T82" fmla="*/ 34 w 42"/>
                  <a:gd name="T83" fmla="*/ 34 h 36"/>
                  <a:gd name="T84" fmla="*/ 35 w 42"/>
                  <a:gd name="T85" fmla="*/ 35 h 36"/>
                  <a:gd name="T86" fmla="*/ 35 w 42"/>
                  <a:gd name="T87" fmla="*/ 35 h 36"/>
                  <a:gd name="T88" fmla="*/ 35 w 42"/>
                  <a:gd name="T89" fmla="*/ 36 h 36"/>
                  <a:gd name="T90" fmla="*/ 37 w 42"/>
                  <a:gd name="T91" fmla="*/ 36 h 36"/>
                  <a:gd name="T92" fmla="*/ 37 w 42"/>
                  <a:gd name="T93" fmla="*/ 36 h 36"/>
                  <a:gd name="T94" fmla="*/ 38 w 42"/>
                  <a:gd name="T95" fmla="*/ 36 h 36"/>
                  <a:gd name="T96" fmla="*/ 38 w 42"/>
                  <a:gd name="T97" fmla="*/ 35 h 36"/>
                  <a:gd name="T98" fmla="*/ 42 w 42"/>
                  <a:gd name="T99" fmla="*/ 31 h 36"/>
                  <a:gd name="T100" fmla="*/ 42 w 42"/>
                  <a:gd name="T101" fmla="*/ 31 h 36"/>
                  <a:gd name="T102" fmla="*/ 42 w 42"/>
                  <a:gd name="T103" fmla="*/ 29 h 36"/>
                  <a:gd name="T104" fmla="*/ 42 w 42"/>
                  <a:gd name="T105" fmla="*/ 28 h 36"/>
                  <a:gd name="T106" fmla="*/ 42 w 42"/>
                  <a:gd name="T107" fmla="*/ 26 h 36"/>
                  <a:gd name="T108" fmla="*/ 41 w 42"/>
                  <a:gd name="T109" fmla="*/ 25 h 36"/>
                  <a:gd name="T110" fmla="*/ 41 w 42"/>
                  <a:gd name="T111" fmla="*/ 25 h 36"/>
                  <a:gd name="T112" fmla="*/ 38 w 42"/>
                  <a:gd name="T113" fmla="*/ 19 h 36"/>
                  <a:gd name="T114" fmla="*/ 28 w 42"/>
                  <a:gd name="T115" fmla="*/ 9 h 36"/>
                  <a:gd name="T116" fmla="*/ 18 w 42"/>
                  <a:gd name="T117" fmla="*/ 3 h 36"/>
                  <a:gd name="T118" fmla="*/ 11 w 42"/>
                  <a:gd name="T119" fmla="*/ 0 h 36"/>
                  <a:gd name="T120" fmla="*/ 10 w 42"/>
                  <a:gd name="T121" fmla="*/ 0 h 36"/>
                  <a:gd name="T122" fmla="*/ 9 w 42"/>
                  <a:gd name="T123" fmla="*/ 0 h 36"/>
                  <a:gd name="T124" fmla="*/ 9 w 42"/>
                  <a:gd name="T125"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2" h="36">
                    <a:moveTo>
                      <a:pt x="9" y="4"/>
                    </a:moveTo>
                    <a:cubicBezTo>
                      <a:pt x="9" y="4"/>
                      <a:pt x="9" y="4"/>
                      <a:pt x="9" y="4"/>
                    </a:cubicBezTo>
                    <a:cubicBezTo>
                      <a:pt x="11" y="4"/>
                      <a:pt x="13" y="5"/>
                      <a:pt x="16" y="6"/>
                    </a:cubicBezTo>
                    <a:cubicBezTo>
                      <a:pt x="19" y="8"/>
                      <a:pt x="23" y="10"/>
                      <a:pt x="26" y="13"/>
                    </a:cubicBezTo>
                    <a:cubicBezTo>
                      <a:pt x="30" y="16"/>
                      <a:pt x="33" y="19"/>
                      <a:pt x="35" y="22"/>
                    </a:cubicBezTo>
                    <a:cubicBezTo>
                      <a:pt x="37" y="24"/>
                      <a:pt x="38" y="27"/>
                      <a:pt x="38" y="28"/>
                    </a:cubicBezTo>
                    <a:cubicBezTo>
                      <a:pt x="38" y="29"/>
                      <a:pt x="38" y="29"/>
                      <a:pt x="38" y="29"/>
                    </a:cubicBezTo>
                    <a:cubicBezTo>
                      <a:pt x="38" y="29"/>
                      <a:pt x="38" y="29"/>
                      <a:pt x="38" y="29"/>
                    </a:cubicBezTo>
                    <a:cubicBezTo>
                      <a:pt x="37" y="27"/>
                      <a:pt x="36" y="26"/>
                      <a:pt x="35" y="24"/>
                    </a:cubicBezTo>
                    <a:cubicBezTo>
                      <a:pt x="32" y="21"/>
                      <a:pt x="29" y="17"/>
                      <a:pt x="25" y="14"/>
                    </a:cubicBezTo>
                    <a:cubicBezTo>
                      <a:pt x="21" y="11"/>
                      <a:pt x="18" y="9"/>
                      <a:pt x="14" y="7"/>
                    </a:cubicBezTo>
                    <a:cubicBezTo>
                      <a:pt x="12" y="6"/>
                      <a:pt x="9" y="5"/>
                      <a:pt x="7" y="5"/>
                    </a:cubicBezTo>
                    <a:cubicBezTo>
                      <a:pt x="7" y="5"/>
                      <a:pt x="7" y="5"/>
                      <a:pt x="8" y="5"/>
                    </a:cubicBezTo>
                    <a:cubicBezTo>
                      <a:pt x="8" y="5"/>
                      <a:pt x="8" y="5"/>
                      <a:pt x="8" y="5"/>
                    </a:cubicBezTo>
                    <a:cubicBezTo>
                      <a:pt x="8" y="4"/>
                      <a:pt x="8" y="4"/>
                      <a:pt x="9" y="4"/>
                    </a:cubicBezTo>
                    <a:cubicBezTo>
                      <a:pt x="9" y="4"/>
                      <a:pt x="9" y="4"/>
                      <a:pt x="9" y="4"/>
                    </a:cubicBezTo>
                    <a:moveTo>
                      <a:pt x="6" y="3"/>
                    </a:moveTo>
                    <a:cubicBezTo>
                      <a:pt x="8" y="1"/>
                      <a:pt x="8" y="1"/>
                      <a:pt x="8" y="1"/>
                    </a:cubicBezTo>
                    <a:cubicBezTo>
                      <a:pt x="6" y="3"/>
                      <a:pt x="6" y="3"/>
                      <a:pt x="6" y="3"/>
                    </a:cubicBezTo>
                    <a:moveTo>
                      <a:pt x="8" y="1"/>
                    </a:moveTo>
                    <a:cubicBezTo>
                      <a:pt x="8" y="1"/>
                      <a:pt x="8" y="1"/>
                      <a:pt x="8" y="1"/>
                    </a:cubicBezTo>
                    <a:moveTo>
                      <a:pt x="9" y="0"/>
                    </a:moveTo>
                    <a:cubicBezTo>
                      <a:pt x="8" y="0"/>
                      <a:pt x="7" y="0"/>
                      <a:pt x="6" y="1"/>
                    </a:cubicBezTo>
                    <a:cubicBezTo>
                      <a:pt x="6" y="1"/>
                      <a:pt x="6" y="1"/>
                      <a:pt x="6" y="1"/>
                    </a:cubicBezTo>
                    <a:cubicBezTo>
                      <a:pt x="6" y="1"/>
                      <a:pt x="6" y="1"/>
                      <a:pt x="6" y="1"/>
                    </a:cubicBezTo>
                    <a:cubicBezTo>
                      <a:pt x="5" y="1"/>
                      <a:pt x="5" y="1"/>
                      <a:pt x="5" y="1"/>
                    </a:cubicBezTo>
                    <a:cubicBezTo>
                      <a:pt x="1" y="6"/>
                      <a:pt x="1" y="6"/>
                      <a:pt x="1" y="6"/>
                    </a:cubicBezTo>
                    <a:cubicBezTo>
                      <a:pt x="0" y="7"/>
                      <a:pt x="0" y="8"/>
                      <a:pt x="1" y="9"/>
                    </a:cubicBezTo>
                    <a:cubicBezTo>
                      <a:pt x="2" y="9"/>
                      <a:pt x="2" y="9"/>
                      <a:pt x="2" y="9"/>
                    </a:cubicBezTo>
                    <a:cubicBezTo>
                      <a:pt x="2" y="9"/>
                      <a:pt x="2" y="9"/>
                      <a:pt x="2" y="9"/>
                    </a:cubicBezTo>
                    <a:cubicBezTo>
                      <a:pt x="2" y="9"/>
                      <a:pt x="3" y="9"/>
                      <a:pt x="3" y="9"/>
                    </a:cubicBezTo>
                    <a:cubicBezTo>
                      <a:pt x="3" y="9"/>
                      <a:pt x="3" y="9"/>
                      <a:pt x="3" y="9"/>
                    </a:cubicBezTo>
                    <a:cubicBezTo>
                      <a:pt x="4" y="9"/>
                      <a:pt x="4" y="9"/>
                      <a:pt x="4" y="9"/>
                    </a:cubicBezTo>
                    <a:cubicBezTo>
                      <a:pt x="4" y="9"/>
                      <a:pt x="5" y="9"/>
                      <a:pt x="5" y="9"/>
                    </a:cubicBezTo>
                    <a:cubicBezTo>
                      <a:pt x="5" y="9"/>
                      <a:pt x="5" y="9"/>
                      <a:pt x="5" y="9"/>
                    </a:cubicBezTo>
                    <a:cubicBezTo>
                      <a:pt x="5" y="9"/>
                      <a:pt x="5" y="9"/>
                      <a:pt x="6" y="9"/>
                    </a:cubicBezTo>
                    <a:cubicBezTo>
                      <a:pt x="7" y="9"/>
                      <a:pt x="10" y="9"/>
                      <a:pt x="13" y="11"/>
                    </a:cubicBezTo>
                    <a:cubicBezTo>
                      <a:pt x="16" y="12"/>
                      <a:pt x="19" y="14"/>
                      <a:pt x="22" y="17"/>
                    </a:cubicBezTo>
                    <a:cubicBezTo>
                      <a:pt x="26" y="20"/>
                      <a:pt x="29" y="23"/>
                      <a:pt x="31" y="26"/>
                    </a:cubicBezTo>
                    <a:cubicBezTo>
                      <a:pt x="33" y="29"/>
                      <a:pt x="35" y="31"/>
                      <a:pt x="34" y="33"/>
                    </a:cubicBezTo>
                    <a:cubicBezTo>
                      <a:pt x="34" y="33"/>
                      <a:pt x="34" y="33"/>
                      <a:pt x="34" y="33"/>
                    </a:cubicBezTo>
                    <a:cubicBezTo>
                      <a:pt x="34" y="33"/>
                      <a:pt x="34" y="34"/>
                      <a:pt x="34" y="34"/>
                    </a:cubicBezTo>
                    <a:cubicBezTo>
                      <a:pt x="34" y="34"/>
                      <a:pt x="34" y="35"/>
                      <a:pt x="35" y="35"/>
                    </a:cubicBezTo>
                    <a:cubicBezTo>
                      <a:pt x="35" y="35"/>
                      <a:pt x="35" y="35"/>
                      <a:pt x="35" y="35"/>
                    </a:cubicBezTo>
                    <a:cubicBezTo>
                      <a:pt x="35" y="36"/>
                      <a:pt x="35" y="36"/>
                      <a:pt x="35" y="36"/>
                    </a:cubicBezTo>
                    <a:cubicBezTo>
                      <a:pt x="36" y="36"/>
                      <a:pt x="36" y="36"/>
                      <a:pt x="37" y="36"/>
                    </a:cubicBezTo>
                    <a:cubicBezTo>
                      <a:pt x="37" y="36"/>
                      <a:pt x="37" y="36"/>
                      <a:pt x="37" y="36"/>
                    </a:cubicBezTo>
                    <a:cubicBezTo>
                      <a:pt x="37" y="36"/>
                      <a:pt x="38" y="36"/>
                      <a:pt x="38" y="36"/>
                    </a:cubicBezTo>
                    <a:cubicBezTo>
                      <a:pt x="38" y="35"/>
                      <a:pt x="38" y="35"/>
                      <a:pt x="38" y="35"/>
                    </a:cubicBezTo>
                    <a:cubicBezTo>
                      <a:pt x="42" y="31"/>
                      <a:pt x="42" y="31"/>
                      <a:pt x="42" y="31"/>
                    </a:cubicBezTo>
                    <a:cubicBezTo>
                      <a:pt x="42" y="31"/>
                      <a:pt x="42" y="31"/>
                      <a:pt x="42" y="31"/>
                    </a:cubicBezTo>
                    <a:cubicBezTo>
                      <a:pt x="42" y="30"/>
                      <a:pt x="42" y="30"/>
                      <a:pt x="42" y="29"/>
                    </a:cubicBezTo>
                    <a:cubicBezTo>
                      <a:pt x="42" y="29"/>
                      <a:pt x="42" y="28"/>
                      <a:pt x="42" y="28"/>
                    </a:cubicBezTo>
                    <a:cubicBezTo>
                      <a:pt x="42" y="27"/>
                      <a:pt x="42" y="27"/>
                      <a:pt x="42" y="26"/>
                    </a:cubicBezTo>
                    <a:cubicBezTo>
                      <a:pt x="41" y="26"/>
                      <a:pt x="41" y="25"/>
                      <a:pt x="41" y="25"/>
                    </a:cubicBezTo>
                    <a:cubicBezTo>
                      <a:pt x="41" y="25"/>
                      <a:pt x="41" y="25"/>
                      <a:pt x="41" y="25"/>
                    </a:cubicBezTo>
                    <a:cubicBezTo>
                      <a:pt x="41" y="23"/>
                      <a:pt x="40" y="21"/>
                      <a:pt x="38" y="19"/>
                    </a:cubicBezTo>
                    <a:cubicBezTo>
                      <a:pt x="36" y="16"/>
                      <a:pt x="32" y="13"/>
                      <a:pt x="28" y="9"/>
                    </a:cubicBezTo>
                    <a:cubicBezTo>
                      <a:pt x="25" y="7"/>
                      <a:pt x="21" y="4"/>
                      <a:pt x="18" y="3"/>
                    </a:cubicBezTo>
                    <a:cubicBezTo>
                      <a:pt x="15" y="2"/>
                      <a:pt x="13" y="1"/>
                      <a:pt x="11" y="0"/>
                    </a:cubicBezTo>
                    <a:cubicBezTo>
                      <a:pt x="10" y="0"/>
                      <a:pt x="10" y="0"/>
                      <a:pt x="10" y="0"/>
                    </a:cubicBezTo>
                    <a:cubicBezTo>
                      <a:pt x="10" y="0"/>
                      <a:pt x="9" y="0"/>
                      <a:pt x="9" y="0"/>
                    </a:cubicBezTo>
                    <a:cubicBezTo>
                      <a:pt x="9" y="0"/>
                      <a:pt x="9" y="0"/>
                      <a:pt x="9"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0" name="Freeform 18"/>
              <p:cNvSpPr>
                <a:spLocks noEditPoints="1"/>
              </p:cNvSpPr>
              <p:nvPr/>
            </p:nvSpPr>
            <p:spPr bwMode="auto">
              <a:xfrm>
                <a:off x="2211388" y="4238625"/>
                <a:ext cx="115888" cy="100013"/>
              </a:xfrm>
              <a:custGeom>
                <a:avLst/>
                <a:gdLst>
                  <a:gd name="T0" fmla="*/ 34 w 41"/>
                  <a:gd name="T1" fmla="*/ 35 h 36"/>
                  <a:gd name="T2" fmla="*/ 35 w 41"/>
                  <a:gd name="T3" fmla="*/ 33 h 36"/>
                  <a:gd name="T4" fmla="*/ 34 w 41"/>
                  <a:gd name="T5" fmla="*/ 35 h 36"/>
                  <a:gd name="T6" fmla="*/ 33 w 41"/>
                  <a:gd name="T7" fmla="*/ 32 h 36"/>
                  <a:gd name="T8" fmla="*/ 26 w 41"/>
                  <a:gd name="T9" fmla="*/ 30 h 36"/>
                  <a:gd name="T10" fmla="*/ 16 w 41"/>
                  <a:gd name="T11" fmla="*/ 24 h 36"/>
                  <a:gd name="T12" fmla="*/ 7 w 41"/>
                  <a:gd name="T13" fmla="*/ 15 h 36"/>
                  <a:gd name="T14" fmla="*/ 4 w 41"/>
                  <a:gd name="T15" fmla="*/ 8 h 36"/>
                  <a:gd name="T16" fmla="*/ 4 w 41"/>
                  <a:gd name="T17" fmla="*/ 8 h 36"/>
                  <a:gd name="T18" fmla="*/ 4 w 41"/>
                  <a:gd name="T19" fmla="*/ 7 h 36"/>
                  <a:gd name="T20" fmla="*/ 7 w 41"/>
                  <a:gd name="T21" fmla="*/ 13 h 36"/>
                  <a:gd name="T22" fmla="*/ 17 w 41"/>
                  <a:gd name="T23" fmla="*/ 22 h 36"/>
                  <a:gd name="T24" fmla="*/ 28 w 41"/>
                  <a:gd name="T25" fmla="*/ 29 h 36"/>
                  <a:gd name="T26" fmla="*/ 35 w 41"/>
                  <a:gd name="T27" fmla="*/ 32 h 36"/>
                  <a:gd name="T28" fmla="*/ 34 w 41"/>
                  <a:gd name="T29" fmla="*/ 32 h 36"/>
                  <a:gd name="T30" fmla="*/ 34 w 41"/>
                  <a:gd name="T31" fmla="*/ 32 h 36"/>
                  <a:gd name="T32" fmla="*/ 33 w 41"/>
                  <a:gd name="T33" fmla="*/ 32 h 36"/>
                  <a:gd name="T34" fmla="*/ 33 w 41"/>
                  <a:gd name="T35" fmla="*/ 32 h 36"/>
                  <a:gd name="T36" fmla="*/ 33 w 41"/>
                  <a:gd name="T37" fmla="*/ 32 h 36"/>
                  <a:gd name="T38" fmla="*/ 5 w 41"/>
                  <a:gd name="T39" fmla="*/ 0 h 36"/>
                  <a:gd name="T40" fmla="*/ 5 w 41"/>
                  <a:gd name="T41" fmla="*/ 0 h 36"/>
                  <a:gd name="T42" fmla="*/ 4 w 41"/>
                  <a:gd name="T43" fmla="*/ 1 h 36"/>
                  <a:gd name="T44" fmla="*/ 4 w 41"/>
                  <a:gd name="T45" fmla="*/ 1 h 36"/>
                  <a:gd name="T46" fmla="*/ 0 w 41"/>
                  <a:gd name="T47" fmla="*/ 5 h 36"/>
                  <a:gd name="T48" fmla="*/ 0 w 41"/>
                  <a:gd name="T49" fmla="*/ 6 h 36"/>
                  <a:gd name="T50" fmla="*/ 0 w 41"/>
                  <a:gd name="T51" fmla="*/ 7 h 36"/>
                  <a:gd name="T52" fmla="*/ 0 w 41"/>
                  <a:gd name="T53" fmla="*/ 7 h 36"/>
                  <a:gd name="T54" fmla="*/ 0 w 41"/>
                  <a:gd name="T55" fmla="*/ 8 h 36"/>
                  <a:gd name="T56" fmla="*/ 0 w 41"/>
                  <a:gd name="T57" fmla="*/ 12 h 36"/>
                  <a:gd name="T58" fmla="*/ 4 w 41"/>
                  <a:gd name="T59" fmla="*/ 17 h 36"/>
                  <a:gd name="T60" fmla="*/ 13 w 41"/>
                  <a:gd name="T61" fmla="*/ 27 h 36"/>
                  <a:gd name="T62" fmla="*/ 24 w 41"/>
                  <a:gd name="T63" fmla="*/ 34 h 36"/>
                  <a:gd name="T64" fmla="*/ 31 w 41"/>
                  <a:gd name="T65" fmla="*/ 36 h 36"/>
                  <a:gd name="T66" fmla="*/ 33 w 41"/>
                  <a:gd name="T67" fmla="*/ 36 h 36"/>
                  <a:gd name="T68" fmla="*/ 36 w 41"/>
                  <a:gd name="T69" fmla="*/ 36 h 36"/>
                  <a:gd name="T70" fmla="*/ 36 w 41"/>
                  <a:gd name="T71" fmla="*/ 36 h 36"/>
                  <a:gd name="T72" fmla="*/ 37 w 41"/>
                  <a:gd name="T73" fmla="*/ 35 h 36"/>
                  <a:gd name="T74" fmla="*/ 38 w 41"/>
                  <a:gd name="T75" fmla="*/ 34 h 36"/>
                  <a:gd name="T76" fmla="*/ 41 w 41"/>
                  <a:gd name="T77" fmla="*/ 30 h 36"/>
                  <a:gd name="T78" fmla="*/ 41 w 41"/>
                  <a:gd name="T79" fmla="*/ 30 h 36"/>
                  <a:gd name="T80" fmla="*/ 41 w 41"/>
                  <a:gd name="T81" fmla="*/ 29 h 36"/>
                  <a:gd name="T82" fmla="*/ 41 w 41"/>
                  <a:gd name="T83" fmla="*/ 28 h 36"/>
                  <a:gd name="T84" fmla="*/ 40 w 41"/>
                  <a:gd name="T85" fmla="*/ 27 h 36"/>
                  <a:gd name="T86" fmla="*/ 39 w 41"/>
                  <a:gd name="T87" fmla="*/ 27 h 36"/>
                  <a:gd name="T88" fmla="*/ 39 w 41"/>
                  <a:gd name="T89" fmla="*/ 27 h 36"/>
                  <a:gd name="T90" fmla="*/ 38 w 41"/>
                  <a:gd name="T91" fmla="*/ 27 h 36"/>
                  <a:gd name="T92" fmla="*/ 36 w 41"/>
                  <a:gd name="T93" fmla="*/ 28 h 36"/>
                  <a:gd name="T94" fmla="*/ 36 w 41"/>
                  <a:gd name="T95" fmla="*/ 28 h 36"/>
                  <a:gd name="T96" fmla="*/ 36 w 41"/>
                  <a:gd name="T97" fmla="*/ 28 h 36"/>
                  <a:gd name="T98" fmla="*/ 29 w 41"/>
                  <a:gd name="T99" fmla="*/ 25 h 36"/>
                  <a:gd name="T100" fmla="*/ 20 w 41"/>
                  <a:gd name="T101" fmla="*/ 19 h 36"/>
                  <a:gd name="T102" fmla="*/ 11 w 41"/>
                  <a:gd name="T103" fmla="*/ 10 h 36"/>
                  <a:gd name="T104" fmla="*/ 7 w 41"/>
                  <a:gd name="T105" fmla="*/ 4 h 36"/>
                  <a:gd name="T106" fmla="*/ 8 w 41"/>
                  <a:gd name="T107" fmla="*/ 3 h 36"/>
                  <a:gd name="T108" fmla="*/ 8 w 41"/>
                  <a:gd name="T109" fmla="*/ 2 h 36"/>
                  <a:gd name="T110" fmla="*/ 7 w 41"/>
                  <a:gd name="T111" fmla="*/ 1 h 36"/>
                  <a:gd name="T112" fmla="*/ 7 w 41"/>
                  <a:gd name="T113" fmla="*/ 1 h 36"/>
                  <a:gd name="T114" fmla="*/ 5 w 41"/>
                  <a:gd name="T115"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1" h="36">
                    <a:moveTo>
                      <a:pt x="34" y="35"/>
                    </a:moveTo>
                    <a:cubicBezTo>
                      <a:pt x="35" y="33"/>
                      <a:pt x="35" y="33"/>
                      <a:pt x="35" y="33"/>
                    </a:cubicBezTo>
                    <a:cubicBezTo>
                      <a:pt x="34" y="35"/>
                      <a:pt x="34" y="35"/>
                      <a:pt x="34" y="35"/>
                    </a:cubicBezTo>
                    <a:moveTo>
                      <a:pt x="33" y="32"/>
                    </a:moveTo>
                    <a:cubicBezTo>
                      <a:pt x="31" y="32"/>
                      <a:pt x="29" y="31"/>
                      <a:pt x="26" y="30"/>
                    </a:cubicBezTo>
                    <a:cubicBezTo>
                      <a:pt x="23" y="29"/>
                      <a:pt x="19" y="26"/>
                      <a:pt x="16" y="24"/>
                    </a:cubicBezTo>
                    <a:cubicBezTo>
                      <a:pt x="12" y="21"/>
                      <a:pt x="9" y="18"/>
                      <a:pt x="7" y="15"/>
                    </a:cubicBezTo>
                    <a:cubicBezTo>
                      <a:pt x="5" y="12"/>
                      <a:pt x="4" y="9"/>
                      <a:pt x="4" y="8"/>
                    </a:cubicBezTo>
                    <a:cubicBezTo>
                      <a:pt x="4" y="8"/>
                      <a:pt x="4" y="8"/>
                      <a:pt x="4" y="8"/>
                    </a:cubicBezTo>
                    <a:cubicBezTo>
                      <a:pt x="4" y="8"/>
                      <a:pt x="4" y="7"/>
                      <a:pt x="4" y="7"/>
                    </a:cubicBezTo>
                    <a:cubicBezTo>
                      <a:pt x="5" y="9"/>
                      <a:pt x="6" y="11"/>
                      <a:pt x="7" y="13"/>
                    </a:cubicBezTo>
                    <a:cubicBezTo>
                      <a:pt x="10" y="16"/>
                      <a:pt x="13" y="19"/>
                      <a:pt x="17" y="22"/>
                    </a:cubicBezTo>
                    <a:cubicBezTo>
                      <a:pt x="21" y="25"/>
                      <a:pt x="24" y="28"/>
                      <a:pt x="28" y="29"/>
                    </a:cubicBezTo>
                    <a:cubicBezTo>
                      <a:pt x="30" y="30"/>
                      <a:pt x="33" y="31"/>
                      <a:pt x="35" y="32"/>
                    </a:cubicBezTo>
                    <a:cubicBezTo>
                      <a:pt x="35" y="32"/>
                      <a:pt x="34" y="32"/>
                      <a:pt x="34" y="32"/>
                    </a:cubicBezTo>
                    <a:cubicBezTo>
                      <a:pt x="34" y="32"/>
                      <a:pt x="34" y="32"/>
                      <a:pt x="34" y="32"/>
                    </a:cubicBezTo>
                    <a:cubicBezTo>
                      <a:pt x="34" y="32"/>
                      <a:pt x="34" y="32"/>
                      <a:pt x="33" y="32"/>
                    </a:cubicBezTo>
                    <a:cubicBezTo>
                      <a:pt x="33" y="32"/>
                      <a:pt x="33" y="32"/>
                      <a:pt x="33" y="32"/>
                    </a:cubicBezTo>
                    <a:cubicBezTo>
                      <a:pt x="33" y="32"/>
                      <a:pt x="33" y="32"/>
                      <a:pt x="33" y="32"/>
                    </a:cubicBezTo>
                    <a:moveTo>
                      <a:pt x="5" y="0"/>
                    </a:moveTo>
                    <a:cubicBezTo>
                      <a:pt x="5" y="0"/>
                      <a:pt x="5" y="0"/>
                      <a:pt x="5" y="0"/>
                    </a:cubicBezTo>
                    <a:cubicBezTo>
                      <a:pt x="5" y="0"/>
                      <a:pt x="4" y="0"/>
                      <a:pt x="4" y="1"/>
                    </a:cubicBezTo>
                    <a:cubicBezTo>
                      <a:pt x="4" y="1"/>
                      <a:pt x="4" y="1"/>
                      <a:pt x="4" y="1"/>
                    </a:cubicBezTo>
                    <a:cubicBezTo>
                      <a:pt x="0" y="5"/>
                      <a:pt x="0" y="5"/>
                      <a:pt x="0" y="5"/>
                    </a:cubicBezTo>
                    <a:cubicBezTo>
                      <a:pt x="0" y="5"/>
                      <a:pt x="0" y="6"/>
                      <a:pt x="0" y="6"/>
                    </a:cubicBezTo>
                    <a:cubicBezTo>
                      <a:pt x="0" y="6"/>
                      <a:pt x="0" y="6"/>
                      <a:pt x="0" y="7"/>
                    </a:cubicBezTo>
                    <a:cubicBezTo>
                      <a:pt x="0" y="7"/>
                      <a:pt x="0" y="7"/>
                      <a:pt x="0" y="7"/>
                    </a:cubicBezTo>
                    <a:cubicBezTo>
                      <a:pt x="0" y="8"/>
                      <a:pt x="0" y="8"/>
                      <a:pt x="0" y="8"/>
                    </a:cubicBezTo>
                    <a:cubicBezTo>
                      <a:pt x="0" y="9"/>
                      <a:pt x="0" y="10"/>
                      <a:pt x="0" y="12"/>
                    </a:cubicBezTo>
                    <a:cubicBezTo>
                      <a:pt x="1" y="13"/>
                      <a:pt x="2" y="15"/>
                      <a:pt x="4" y="17"/>
                    </a:cubicBezTo>
                    <a:cubicBezTo>
                      <a:pt x="6" y="20"/>
                      <a:pt x="9" y="24"/>
                      <a:pt x="13" y="27"/>
                    </a:cubicBezTo>
                    <a:cubicBezTo>
                      <a:pt x="17" y="30"/>
                      <a:pt x="21" y="32"/>
                      <a:pt x="24" y="34"/>
                    </a:cubicBezTo>
                    <a:cubicBezTo>
                      <a:pt x="27" y="35"/>
                      <a:pt x="29" y="36"/>
                      <a:pt x="31" y="36"/>
                    </a:cubicBezTo>
                    <a:cubicBezTo>
                      <a:pt x="32" y="36"/>
                      <a:pt x="32" y="36"/>
                      <a:pt x="33" y="36"/>
                    </a:cubicBezTo>
                    <a:cubicBezTo>
                      <a:pt x="34" y="36"/>
                      <a:pt x="35" y="36"/>
                      <a:pt x="36" y="36"/>
                    </a:cubicBezTo>
                    <a:cubicBezTo>
                      <a:pt x="36" y="36"/>
                      <a:pt x="36" y="36"/>
                      <a:pt x="36" y="36"/>
                    </a:cubicBezTo>
                    <a:cubicBezTo>
                      <a:pt x="36" y="36"/>
                      <a:pt x="37" y="35"/>
                      <a:pt x="37" y="35"/>
                    </a:cubicBezTo>
                    <a:cubicBezTo>
                      <a:pt x="38" y="34"/>
                      <a:pt x="38" y="34"/>
                      <a:pt x="38" y="34"/>
                    </a:cubicBezTo>
                    <a:cubicBezTo>
                      <a:pt x="41" y="30"/>
                      <a:pt x="41" y="30"/>
                      <a:pt x="41" y="30"/>
                    </a:cubicBezTo>
                    <a:cubicBezTo>
                      <a:pt x="41" y="30"/>
                      <a:pt x="41" y="30"/>
                      <a:pt x="41" y="30"/>
                    </a:cubicBezTo>
                    <a:cubicBezTo>
                      <a:pt x="41" y="30"/>
                      <a:pt x="41" y="29"/>
                      <a:pt x="41" y="29"/>
                    </a:cubicBezTo>
                    <a:cubicBezTo>
                      <a:pt x="41" y="28"/>
                      <a:pt x="41" y="28"/>
                      <a:pt x="41" y="28"/>
                    </a:cubicBezTo>
                    <a:cubicBezTo>
                      <a:pt x="40" y="27"/>
                      <a:pt x="40" y="27"/>
                      <a:pt x="40" y="27"/>
                    </a:cubicBezTo>
                    <a:cubicBezTo>
                      <a:pt x="40" y="27"/>
                      <a:pt x="39" y="27"/>
                      <a:pt x="39" y="27"/>
                    </a:cubicBezTo>
                    <a:cubicBezTo>
                      <a:pt x="39" y="27"/>
                      <a:pt x="39" y="27"/>
                      <a:pt x="39" y="27"/>
                    </a:cubicBezTo>
                    <a:cubicBezTo>
                      <a:pt x="38" y="27"/>
                      <a:pt x="38" y="27"/>
                      <a:pt x="38" y="27"/>
                    </a:cubicBezTo>
                    <a:cubicBezTo>
                      <a:pt x="38" y="27"/>
                      <a:pt x="37" y="28"/>
                      <a:pt x="36" y="28"/>
                    </a:cubicBezTo>
                    <a:cubicBezTo>
                      <a:pt x="36" y="28"/>
                      <a:pt x="36" y="28"/>
                      <a:pt x="36" y="28"/>
                    </a:cubicBezTo>
                    <a:cubicBezTo>
                      <a:pt x="36" y="28"/>
                      <a:pt x="36" y="28"/>
                      <a:pt x="36" y="28"/>
                    </a:cubicBezTo>
                    <a:cubicBezTo>
                      <a:pt x="35" y="28"/>
                      <a:pt x="32" y="27"/>
                      <a:pt x="29" y="25"/>
                    </a:cubicBezTo>
                    <a:cubicBezTo>
                      <a:pt x="26" y="24"/>
                      <a:pt x="23" y="22"/>
                      <a:pt x="20" y="19"/>
                    </a:cubicBezTo>
                    <a:cubicBezTo>
                      <a:pt x="16" y="16"/>
                      <a:pt x="13" y="13"/>
                      <a:pt x="11" y="10"/>
                    </a:cubicBezTo>
                    <a:cubicBezTo>
                      <a:pt x="8" y="8"/>
                      <a:pt x="7" y="5"/>
                      <a:pt x="7" y="4"/>
                    </a:cubicBezTo>
                    <a:cubicBezTo>
                      <a:pt x="8" y="3"/>
                      <a:pt x="8" y="3"/>
                      <a:pt x="8" y="3"/>
                    </a:cubicBezTo>
                    <a:cubicBezTo>
                      <a:pt x="8" y="3"/>
                      <a:pt x="8" y="3"/>
                      <a:pt x="8" y="2"/>
                    </a:cubicBezTo>
                    <a:cubicBezTo>
                      <a:pt x="8" y="2"/>
                      <a:pt x="7" y="1"/>
                      <a:pt x="7" y="1"/>
                    </a:cubicBezTo>
                    <a:cubicBezTo>
                      <a:pt x="7" y="1"/>
                      <a:pt x="7" y="1"/>
                      <a:pt x="7" y="1"/>
                    </a:cubicBezTo>
                    <a:cubicBezTo>
                      <a:pt x="6" y="0"/>
                      <a:pt x="6" y="0"/>
                      <a:pt x="5"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1" name="Freeform 19"/>
              <p:cNvSpPr>
                <a:spLocks noEditPoints="1"/>
              </p:cNvSpPr>
              <p:nvPr/>
            </p:nvSpPr>
            <p:spPr bwMode="auto">
              <a:xfrm>
                <a:off x="2508251" y="3829050"/>
                <a:ext cx="142875" cy="133350"/>
              </a:xfrm>
              <a:custGeom>
                <a:avLst/>
                <a:gdLst>
                  <a:gd name="T0" fmla="*/ 47 w 51"/>
                  <a:gd name="T1" fmla="*/ 28 h 48"/>
                  <a:gd name="T2" fmla="*/ 16 w 51"/>
                  <a:gd name="T3" fmla="*/ 4 h 48"/>
                  <a:gd name="T4" fmla="*/ 18 w 51"/>
                  <a:gd name="T5" fmla="*/ 4 h 48"/>
                  <a:gd name="T6" fmla="*/ 19 w 51"/>
                  <a:gd name="T7" fmla="*/ 0 h 48"/>
                  <a:gd name="T8" fmla="*/ 18 w 51"/>
                  <a:gd name="T9" fmla="*/ 4 h 48"/>
                  <a:gd name="T10" fmla="*/ 35 w 51"/>
                  <a:gd name="T11" fmla="*/ 12 h 48"/>
                  <a:gd name="T12" fmla="*/ 43 w 51"/>
                  <a:gd name="T13" fmla="*/ 22 h 48"/>
                  <a:gd name="T14" fmla="*/ 44 w 51"/>
                  <a:gd name="T15" fmla="*/ 22 h 48"/>
                  <a:gd name="T16" fmla="*/ 47 w 51"/>
                  <a:gd name="T17" fmla="*/ 27 h 48"/>
                  <a:gd name="T18" fmla="*/ 47 w 51"/>
                  <a:gd name="T19" fmla="*/ 28 h 48"/>
                  <a:gd name="T20" fmla="*/ 37 w 51"/>
                  <a:gd name="T21" fmla="*/ 41 h 48"/>
                  <a:gd name="T22" fmla="*/ 34 w 51"/>
                  <a:gd name="T23" fmla="*/ 36 h 48"/>
                  <a:gd name="T24" fmla="*/ 26 w 51"/>
                  <a:gd name="T25" fmla="*/ 27 h 48"/>
                  <a:gd name="T26" fmla="*/ 25 w 51"/>
                  <a:gd name="T27" fmla="*/ 27 h 48"/>
                  <a:gd name="T28" fmla="*/ 14 w 51"/>
                  <a:gd name="T29" fmla="*/ 19 h 48"/>
                  <a:gd name="T30" fmla="*/ 12 w 51"/>
                  <a:gd name="T31" fmla="*/ 19 h 48"/>
                  <a:gd name="T32" fmla="*/ 15 w 51"/>
                  <a:gd name="T33" fmla="*/ 5 h 48"/>
                  <a:gd name="T34" fmla="*/ 16 w 51"/>
                  <a:gd name="T35" fmla="*/ 4 h 48"/>
                  <a:gd name="T36" fmla="*/ 17 w 51"/>
                  <a:gd name="T37" fmla="*/ 4 h 48"/>
                  <a:gd name="T38" fmla="*/ 18 w 51"/>
                  <a:gd name="T39" fmla="*/ 4 h 48"/>
                  <a:gd name="T40" fmla="*/ 14 w 51"/>
                  <a:gd name="T41" fmla="*/ 1 h 48"/>
                  <a:gd name="T42" fmla="*/ 0 w 51"/>
                  <a:gd name="T43" fmla="*/ 18 h 48"/>
                  <a:gd name="T44" fmla="*/ 0 w 51"/>
                  <a:gd name="T45" fmla="*/ 19 h 48"/>
                  <a:gd name="T46" fmla="*/ 1 w 51"/>
                  <a:gd name="T47" fmla="*/ 21 h 48"/>
                  <a:gd name="T48" fmla="*/ 2 w 51"/>
                  <a:gd name="T49" fmla="*/ 21 h 48"/>
                  <a:gd name="T50" fmla="*/ 3 w 51"/>
                  <a:gd name="T51" fmla="*/ 21 h 48"/>
                  <a:gd name="T52" fmla="*/ 5 w 51"/>
                  <a:gd name="T53" fmla="*/ 21 h 48"/>
                  <a:gd name="T54" fmla="*/ 5 w 51"/>
                  <a:gd name="T55" fmla="*/ 21 h 48"/>
                  <a:gd name="T56" fmla="*/ 10 w 51"/>
                  <a:gd name="T57" fmla="*/ 22 h 48"/>
                  <a:gd name="T58" fmla="*/ 11 w 51"/>
                  <a:gd name="T59" fmla="*/ 22 h 48"/>
                  <a:gd name="T60" fmla="*/ 11 w 51"/>
                  <a:gd name="T61" fmla="*/ 22 h 48"/>
                  <a:gd name="T62" fmla="*/ 11 w 51"/>
                  <a:gd name="T63" fmla="*/ 23 h 48"/>
                  <a:gd name="T64" fmla="*/ 11 w 51"/>
                  <a:gd name="T65" fmla="*/ 23 h 48"/>
                  <a:gd name="T66" fmla="*/ 12 w 51"/>
                  <a:gd name="T67" fmla="*/ 23 h 48"/>
                  <a:gd name="T68" fmla="*/ 12 w 51"/>
                  <a:gd name="T69" fmla="*/ 23 h 48"/>
                  <a:gd name="T70" fmla="*/ 22 w 51"/>
                  <a:gd name="T71" fmla="*/ 29 h 48"/>
                  <a:gd name="T72" fmla="*/ 22 w 51"/>
                  <a:gd name="T73" fmla="*/ 29 h 48"/>
                  <a:gd name="T74" fmla="*/ 28 w 51"/>
                  <a:gd name="T75" fmla="*/ 35 h 48"/>
                  <a:gd name="T76" fmla="*/ 34 w 51"/>
                  <a:gd name="T77" fmla="*/ 44 h 48"/>
                  <a:gd name="T78" fmla="*/ 34 w 51"/>
                  <a:gd name="T79" fmla="*/ 45 h 48"/>
                  <a:gd name="T80" fmla="*/ 34 w 51"/>
                  <a:gd name="T81" fmla="*/ 47 h 48"/>
                  <a:gd name="T82" fmla="*/ 34 w 51"/>
                  <a:gd name="T83" fmla="*/ 48 h 48"/>
                  <a:gd name="T84" fmla="*/ 36 w 51"/>
                  <a:gd name="T85" fmla="*/ 48 h 48"/>
                  <a:gd name="T86" fmla="*/ 37 w 51"/>
                  <a:gd name="T87" fmla="*/ 47 h 48"/>
                  <a:gd name="T88" fmla="*/ 51 w 51"/>
                  <a:gd name="T89" fmla="*/ 30 h 48"/>
                  <a:gd name="T90" fmla="*/ 51 w 51"/>
                  <a:gd name="T91" fmla="*/ 26 h 48"/>
                  <a:gd name="T92" fmla="*/ 48 w 51"/>
                  <a:gd name="T93" fmla="*/ 21 h 48"/>
                  <a:gd name="T94" fmla="*/ 47 w 51"/>
                  <a:gd name="T95" fmla="*/ 20 h 48"/>
                  <a:gd name="T96" fmla="*/ 44 w 51"/>
                  <a:gd name="T97" fmla="*/ 16 h 48"/>
                  <a:gd name="T98" fmla="*/ 28 w 51"/>
                  <a:gd name="T99" fmla="*/ 4 h 48"/>
                  <a:gd name="T100" fmla="*/ 23 w 51"/>
                  <a:gd name="T101" fmla="*/ 1 h 48"/>
                  <a:gd name="T102" fmla="*/ 19 w 51"/>
                  <a:gd name="T103" fmla="*/ 0 h 48"/>
                  <a:gd name="T104" fmla="*/ 16 w 51"/>
                  <a:gd name="T105"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1" h="48">
                    <a:moveTo>
                      <a:pt x="47" y="28"/>
                    </a:moveTo>
                    <a:cubicBezTo>
                      <a:pt x="47" y="28"/>
                      <a:pt x="47" y="28"/>
                      <a:pt x="47" y="28"/>
                    </a:cubicBezTo>
                    <a:cubicBezTo>
                      <a:pt x="47" y="28"/>
                      <a:pt x="47" y="28"/>
                      <a:pt x="47" y="28"/>
                    </a:cubicBezTo>
                    <a:moveTo>
                      <a:pt x="16" y="4"/>
                    </a:moveTo>
                    <a:cubicBezTo>
                      <a:pt x="16" y="4"/>
                      <a:pt x="16" y="4"/>
                      <a:pt x="16" y="4"/>
                    </a:cubicBezTo>
                    <a:moveTo>
                      <a:pt x="18" y="4"/>
                    </a:moveTo>
                    <a:cubicBezTo>
                      <a:pt x="18" y="2"/>
                      <a:pt x="18" y="2"/>
                      <a:pt x="18" y="2"/>
                    </a:cubicBezTo>
                    <a:cubicBezTo>
                      <a:pt x="19" y="0"/>
                      <a:pt x="19" y="0"/>
                      <a:pt x="19" y="0"/>
                    </a:cubicBezTo>
                    <a:cubicBezTo>
                      <a:pt x="18" y="2"/>
                      <a:pt x="18" y="2"/>
                      <a:pt x="18" y="2"/>
                    </a:cubicBezTo>
                    <a:cubicBezTo>
                      <a:pt x="18" y="4"/>
                      <a:pt x="18" y="4"/>
                      <a:pt x="18" y="4"/>
                    </a:cubicBezTo>
                    <a:cubicBezTo>
                      <a:pt x="19" y="4"/>
                      <a:pt x="21" y="5"/>
                      <a:pt x="22" y="6"/>
                    </a:cubicBezTo>
                    <a:cubicBezTo>
                      <a:pt x="27" y="7"/>
                      <a:pt x="31" y="9"/>
                      <a:pt x="35" y="12"/>
                    </a:cubicBezTo>
                    <a:cubicBezTo>
                      <a:pt x="37" y="14"/>
                      <a:pt x="39" y="16"/>
                      <a:pt x="41" y="19"/>
                    </a:cubicBezTo>
                    <a:cubicBezTo>
                      <a:pt x="42" y="20"/>
                      <a:pt x="43" y="21"/>
                      <a:pt x="43" y="22"/>
                    </a:cubicBezTo>
                    <a:cubicBezTo>
                      <a:pt x="44" y="22"/>
                      <a:pt x="44" y="22"/>
                      <a:pt x="44" y="22"/>
                    </a:cubicBezTo>
                    <a:cubicBezTo>
                      <a:pt x="44" y="22"/>
                      <a:pt x="44" y="22"/>
                      <a:pt x="44" y="22"/>
                    </a:cubicBezTo>
                    <a:cubicBezTo>
                      <a:pt x="44" y="23"/>
                      <a:pt x="45" y="24"/>
                      <a:pt x="45" y="24"/>
                    </a:cubicBezTo>
                    <a:cubicBezTo>
                      <a:pt x="46" y="25"/>
                      <a:pt x="46" y="26"/>
                      <a:pt x="47" y="27"/>
                    </a:cubicBezTo>
                    <a:cubicBezTo>
                      <a:pt x="47" y="27"/>
                      <a:pt x="47" y="28"/>
                      <a:pt x="47" y="28"/>
                    </a:cubicBezTo>
                    <a:cubicBezTo>
                      <a:pt x="47" y="28"/>
                      <a:pt x="47" y="28"/>
                      <a:pt x="47" y="28"/>
                    </a:cubicBezTo>
                    <a:cubicBezTo>
                      <a:pt x="47" y="28"/>
                      <a:pt x="47" y="29"/>
                      <a:pt x="47" y="29"/>
                    </a:cubicBezTo>
                    <a:cubicBezTo>
                      <a:pt x="37" y="41"/>
                      <a:pt x="37" y="41"/>
                      <a:pt x="37" y="41"/>
                    </a:cubicBezTo>
                    <a:cubicBezTo>
                      <a:pt x="37" y="41"/>
                      <a:pt x="37" y="41"/>
                      <a:pt x="37" y="41"/>
                    </a:cubicBezTo>
                    <a:cubicBezTo>
                      <a:pt x="36" y="40"/>
                      <a:pt x="35" y="38"/>
                      <a:pt x="34" y="36"/>
                    </a:cubicBezTo>
                    <a:cubicBezTo>
                      <a:pt x="33" y="35"/>
                      <a:pt x="32" y="34"/>
                      <a:pt x="31" y="33"/>
                    </a:cubicBezTo>
                    <a:cubicBezTo>
                      <a:pt x="30" y="31"/>
                      <a:pt x="28" y="29"/>
                      <a:pt x="26" y="27"/>
                    </a:cubicBezTo>
                    <a:cubicBezTo>
                      <a:pt x="26" y="27"/>
                      <a:pt x="26" y="27"/>
                      <a:pt x="25" y="27"/>
                    </a:cubicBezTo>
                    <a:cubicBezTo>
                      <a:pt x="25" y="27"/>
                      <a:pt x="25" y="27"/>
                      <a:pt x="25" y="27"/>
                    </a:cubicBezTo>
                    <a:cubicBezTo>
                      <a:pt x="25" y="27"/>
                      <a:pt x="24" y="26"/>
                      <a:pt x="24" y="26"/>
                    </a:cubicBezTo>
                    <a:cubicBezTo>
                      <a:pt x="20" y="23"/>
                      <a:pt x="17" y="21"/>
                      <a:pt x="14" y="19"/>
                    </a:cubicBezTo>
                    <a:cubicBezTo>
                      <a:pt x="13" y="19"/>
                      <a:pt x="13" y="19"/>
                      <a:pt x="13" y="19"/>
                    </a:cubicBezTo>
                    <a:cubicBezTo>
                      <a:pt x="12" y="19"/>
                      <a:pt x="12" y="19"/>
                      <a:pt x="12" y="19"/>
                    </a:cubicBezTo>
                    <a:cubicBezTo>
                      <a:pt x="10" y="18"/>
                      <a:pt x="8" y="17"/>
                      <a:pt x="6" y="17"/>
                    </a:cubicBezTo>
                    <a:cubicBezTo>
                      <a:pt x="15" y="5"/>
                      <a:pt x="15" y="5"/>
                      <a:pt x="15" y="5"/>
                    </a:cubicBezTo>
                    <a:cubicBezTo>
                      <a:pt x="16" y="4"/>
                      <a:pt x="16" y="4"/>
                      <a:pt x="16" y="4"/>
                    </a:cubicBezTo>
                    <a:cubicBezTo>
                      <a:pt x="16" y="4"/>
                      <a:pt x="16" y="4"/>
                      <a:pt x="16" y="4"/>
                    </a:cubicBezTo>
                    <a:cubicBezTo>
                      <a:pt x="17" y="4"/>
                      <a:pt x="17" y="4"/>
                      <a:pt x="17" y="4"/>
                    </a:cubicBezTo>
                    <a:cubicBezTo>
                      <a:pt x="17" y="4"/>
                      <a:pt x="17" y="4"/>
                      <a:pt x="17" y="4"/>
                    </a:cubicBezTo>
                    <a:cubicBezTo>
                      <a:pt x="17" y="4"/>
                      <a:pt x="17" y="4"/>
                      <a:pt x="18" y="4"/>
                    </a:cubicBezTo>
                    <a:cubicBezTo>
                      <a:pt x="18" y="4"/>
                      <a:pt x="18" y="4"/>
                      <a:pt x="18" y="4"/>
                    </a:cubicBezTo>
                    <a:moveTo>
                      <a:pt x="16" y="0"/>
                    </a:moveTo>
                    <a:cubicBezTo>
                      <a:pt x="16" y="0"/>
                      <a:pt x="15" y="0"/>
                      <a:pt x="14" y="1"/>
                    </a:cubicBezTo>
                    <a:cubicBezTo>
                      <a:pt x="13" y="1"/>
                      <a:pt x="13" y="2"/>
                      <a:pt x="12" y="3"/>
                    </a:cubicBezTo>
                    <a:cubicBezTo>
                      <a:pt x="0" y="18"/>
                      <a:pt x="0" y="18"/>
                      <a:pt x="0" y="18"/>
                    </a:cubicBezTo>
                    <a:cubicBezTo>
                      <a:pt x="0" y="18"/>
                      <a:pt x="0" y="18"/>
                      <a:pt x="0" y="18"/>
                    </a:cubicBezTo>
                    <a:cubicBezTo>
                      <a:pt x="0" y="18"/>
                      <a:pt x="0" y="19"/>
                      <a:pt x="0" y="19"/>
                    </a:cubicBezTo>
                    <a:cubicBezTo>
                      <a:pt x="0" y="20"/>
                      <a:pt x="0" y="20"/>
                      <a:pt x="0" y="21"/>
                    </a:cubicBezTo>
                    <a:cubicBezTo>
                      <a:pt x="1" y="21"/>
                      <a:pt x="1" y="21"/>
                      <a:pt x="1" y="21"/>
                    </a:cubicBezTo>
                    <a:cubicBezTo>
                      <a:pt x="1" y="21"/>
                      <a:pt x="1" y="21"/>
                      <a:pt x="1" y="21"/>
                    </a:cubicBezTo>
                    <a:cubicBezTo>
                      <a:pt x="1" y="21"/>
                      <a:pt x="2" y="21"/>
                      <a:pt x="2" y="21"/>
                    </a:cubicBezTo>
                    <a:cubicBezTo>
                      <a:pt x="2" y="21"/>
                      <a:pt x="2" y="21"/>
                      <a:pt x="3" y="21"/>
                    </a:cubicBezTo>
                    <a:cubicBezTo>
                      <a:pt x="3" y="21"/>
                      <a:pt x="3" y="21"/>
                      <a:pt x="3" y="21"/>
                    </a:cubicBezTo>
                    <a:cubicBezTo>
                      <a:pt x="3" y="21"/>
                      <a:pt x="3" y="21"/>
                      <a:pt x="3" y="21"/>
                    </a:cubicBezTo>
                    <a:cubicBezTo>
                      <a:pt x="3" y="21"/>
                      <a:pt x="4" y="21"/>
                      <a:pt x="5" y="21"/>
                    </a:cubicBezTo>
                    <a:cubicBezTo>
                      <a:pt x="5" y="21"/>
                      <a:pt x="5" y="21"/>
                      <a:pt x="5" y="21"/>
                    </a:cubicBezTo>
                    <a:cubicBezTo>
                      <a:pt x="5" y="21"/>
                      <a:pt x="5" y="21"/>
                      <a:pt x="5" y="21"/>
                    </a:cubicBezTo>
                    <a:cubicBezTo>
                      <a:pt x="6" y="21"/>
                      <a:pt x="8" y="21"/>
                      <a:pt x="10" y="22"/>
                    </a:cubicBezTo>
                    <a:cubicBezTo>
                      <a:pt x="10" y="22"/>
                      <a:pt x="10" y="22"/>
                      <a:pt x="10" y="22"/>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1" y="23"/>
                      <a:pt x="11" y="23"/>
                      <a:pt x="11" y="23"/>
                    </a:cubicBezTo>
                    <a:cubicBezTo>
                      <a:pt x="11" y="23"/>
                      <a:pt x="11" y="23"/>
                      <a:pt x="11" y="23"/>
                    </a:cubicBezTo>
                    <a:cubicBezTo>
                      <a:pt x="11" y="23"/>
                      <a:pt x="11" y="23"/>
                      <a:pt x="11" y="23"/>
                    </a:cubicBezTo>
                    <a:cubicBezTo>
                      <a:pt x="11" y="23"/>
                      <a:pt x="11" y="23"/>
                      <a:pt x="11" y="23"/>
                    </a:cubicBezTo>
                    <a:cubicBezTo>
                      <a:pt x="11" y="23"/>
                      <a:pt x="12" y="23"/>
                      <a:pt x="12" y="23"/>
                    </a:cubicBezTo>
                    <a:cubicBezTo>
                      <a:pt x="12" y="23"/>
                      <a:pt x="12" y="23"/>
                      <a:pt x="12" y="23"/>
                    </a:cubicBezTo>
                    <a:cubicBezTo>
                      <a:pt x="12" y="23"/>
                      <a:pt x="12" y="23"/>
                      <a:pt x="12" y="23"/>
                    </a:cubicBezTo>
                    <a:cubicBezTo>
                      <a:pt x="15" y="24"/>
                      <a:pt x="18" y="26"/>
                      <a:pt x="22" y="29"/>
                    </a:cubicBezTo>
                    <a:cubicBezTo>
                      <a:pt x="22" y="29"/>
                      <a:pt x="22" y="29"/>
                      <a:pt x="22" y="29"/>
                    </a:cubicBezTo>
                    <a:cubicBezTo>
                      <a:pt x="22" y="29"/>
                      <a:pt x="22" y="29"/>
                      <a:pt x="22" y="29"/>
                    </a:cubicBezTo>
                    <a:cubicBezTo>
                      <a:pt x="22" y="29"/>
                      <a:pt x="22" y="29"/>
                      <a:pt x="22" y="29"/>
                    </a:cubicBezTo>
                    <a:cubicBezTo>
                      <a:pt x="22" y="29"/>
                      <a:pt x="22" y="29"/>
                      <a:pt x="22" y="29"/>
                    </a:cubicBezTo>
                    <a:cubicBezTo>
                      <a:pt x="24" y="31"/>
                      <a:pt x="26" y="33"/>
                      <a:pt x="28" y="35"/>
                    </a:cubicBezTo>
                    <a:cubicBezTo>
                      <a:pt x="29" y="36"/>
                      <a:pt x="30" y="38"/>
                      <a:pt x="31" y="39"/>
                    </a:cubicBezTo>
                    <a:cubicBezTo>
                      <a:pt x="33" y="41"/>
                      <a:pt x="33" y="43"/>
                      <a:pt x="34" y="44"/>
                    </a:cubicBezTo>
                    <a:cubicBezTo>
                      <a:pt x="34" y="44"/>
                      <a:pt x="34" y="44"/>
                      <a:pt x="34" y="45"/>
                    </a:cubicBezTo>
                    <a:cubicBezTo>
                      <a:pt x="34" y="45"/>
                      <a:pt x="34" y="45"/>
                      <a:pt x="34" y="45"/>
                    </a:cubicBezTo>
                    <a:cubicBezTo>
                      <a:pt x="33" y="45"/>
                      <a:pt x="33" y="46"/>
                      <a:pt x="33" y="46"/>
                    </a:cubicBezTo>
                    <a:cubicBezTo>
                      <a:pt x="33" y="46"/>
                      <a:pt x="33" y="47"/>
                      <a:pt x="34" y="47"/>
                    </a:cubicBezTo>
                    <a:cubicBezTo>
                      <a:pt x="34" y="47"/>
                      <a:pt x="34" y="47"/>
                      <a:pt x="34" y="47"/>
                    </a:cubicBezTo>
                    <a:cubicBezTo>
                      <a:pt x="34" y="48"/>
                      <a:pt x="34" y="48"/>
                      <a:pt x="34" y="48"/>
                    </a:cubicBezTo>
                    <a:cubicBezTo>
                      <a:pt x="35" y="48"/>
                      <a:pt x="35" y="48"/>
                      <a:pt x="36" y="48"/>
                    </a:cubicBezTo>
                    <a:cubicBezTo>
                      <a:pt x="36" y="48"/>
                      <a:pt x="36" y="48"/>
                      <a:pt x="36" y="48"/>
                    </a:cubicBezTo>
                    <a:cubicBezTo>
                      <a:pt x="36" y="48"/>
                      <a:pt x="37" y="48"/>
                      <a:pt x="37" y="47"/>
                    </a:cubicBezTo>
                    <a:cubicBezTo>
                      <a:pt x="37" y="47"/>
                      <a:pt x="37" y="47"/>
                      <a:pt x="37" y="47"/>
                    </a:cubicBezTo>
                    <a:cubicBezTo>
                      <a:pt x="50" y="32"/>
                      <a:pt x="50" y="32"/>
                      <a:pt x="50" y="32"/>
                    </a:cubicBezTo>
                    <a:cubicBezTo>
                      <a:pt x="50" y="31"/>
                      <a:pt x="51" y="31"/>
                      <a:pt x="51" y="30"/>
                    </a:cubicBezTo>
                    <a:cubicBezTo>
                      <a:pt x="51" y="29"/>
                      <a:pt x="51" y="29"/>
                      <a:pt x="51" y="28"/>
                    </a:cubicBezTo>
                    <a:cubicBezTo>
                      <a:pt x="51" y="27"/>
                      <a:pt x="51" y="27"/>
                      <a:pt x="51" y="26"/>
                    </a:cubicBezTo>
                    <a:cubicBezTo>
                      <a:pt x="51" y="26"/>
                      <a:pt x="50" y="25"/>
                      <a:pt x="50" y="25"/>
                    </a:cubicBezTo>
                    <a:cubicBezTo>
                      <a:pt x="49" y="23"/>
                      <a:pt x="49" y="22"/>
                      <a:pt x="48" y="21"/>
                    </a:cubicBezTo>
                    <a:cubicBezTo>
                      <a:pt x="48" y="21"/>
                      <a:pt x="47" y="20"/>
                      <a:pt x="47" y="20"/>
                    </a:cubicBezTo>
                    <a:cubicBezTo>
                      <a:pt x="47" y="20"/>
                      <a:pt x="47" y="20"/>
                      <a:pt x="47" y="20"/>
                    </a:cubicBezTo>
                    <a:cubicBezTo>
                      <a:pt x="46" y="19"/>
                      <a:pt x="45" y="18"/>
                      <a:pt x="44" y="17"/>
                    </a:cubicBezTo>
                    <a:cubicBezTo>
                      <a:pt x="44" y="16"/>
                      <a:pt x="44" y="16"/>
                      <a:pt x="44" y="16"/>
                    </a:cubicBezTo>
                    <a:cubicBezTo>
                      <a:pt x="42" y="14"/>
                      <a:pt x="40" y="11"/>
                      <a:pt x="37" y="9"/>
                    </a:cubicBezTo>
                    <a:cubicBezTo>
                      <a:pt x="35" y="7"/>
                      <a:pt x="32" y="5"/>
                      <a:pt x="28" y="4"/>
                    </a:cubicBezTo>
                    <a:cubicBezTo>
                      <a:pt x="27" y="3"/>
                      <a:pt x="25" y="3"/>
                      <a:pt x="24" y="2"/>
                    </a:cubicBezTo>
                    <a:cubicBezTo>
                      <a:pt x="23" y="2"/>
                      <a:pt x="23" y="2"/>
                      <a:pt x="23" y="1"/>
                    </a:cubicBezTo>
                    <a:cubicBezTo>
                      <a:pt x="21" y="1"/>
                      <a:pt x="20" y="1"/>
                      <a:pt x="19" y="0"/>
                    </a:cubicBezTo>
                    <a:cubicBezTo>
                      <a:pt x="19" y="0"/>
                      <a:pt x="19" y="0"/>
                      <a:pt x="19" y="0"/>
                    </a:cubicBezTo>
                    <a:cubicBezTo>
                      <a:pt x="18" y="0"/>
                      <a:pt x="17" y="0"/>
                      <a:pt x="17" y="0"/>
                    </a:cubicBezTo>
                    <a:cubicBezTo>
                      <a:pt x="16" y="0"/>
                      <a:pt x="16" y="0"/>
                      <a:pt x="16"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2" name="Freeform 20"/>
              <p:cNvSpPr>
                <a:spLocks noEditPoints="1"/>
              </p:cNvSpPr>
              <p:nvPr/>
            </p:nvSpPr>
            <p:spPr bwMode="auto">
              <a:xfrm>
                <a:off x="2166938" y="4264025"/>
                <a:ext cx="139700" cy="133350"/>
              </a:xfrm>
              <a:custGeom>
                <a:avLst/>
                <a:gdLst>
                  <a:gd name="T0" fmla="*/ 12 w 50"/>
                  <a:gd name="T1" fmla="*/ 8 h 48"/>
                  <a:gd name="T2" fmla="*/ 16 w 50"/>
                  <a:gd name="T3" fmla="*/ 14 h 48"/>
                  <a:gd name="T4" fmla="*/ 25 w 50"/>
                  <a:gd name="T5" fmla="*/ 23 h 48"/>
                  <a:gd name="T6" fmla="*/ 25 w 50"/>
                  <a:gd name="T7" fmla="*/ 23 h 48"/>
                  <a:gd name="T8" fmla="*/ 26 w 50"/>
                  <a:gd name="T9" fmla="*/ 23 h 48"/>
                  <a:gd name="T10" fmla="*/ 26 w 50"/>
                  <a:gd name="T11" fmla="*/ 24 h 48"/>
                  <a:gd name="T12" fmla="*/ 39 w 50"/>
                  <a:gd name="T13" fmla="*/ 31 h 48"/>
                  <a:gd name="T14" fmla="*/ 43 w 50"/>
                  <a:gd name="T15" fmla="*/ 32 h 48"/>
                  <a:gd name="T16" fmla="*/ 34 w 50"/>
                  <a:gd name="T17" fmla="*/ 43 h 48"/>
                  <a:gd name="T18" fmla="*/ 33 w 50"/>
                  <a:gd name="T19" fmla="*/ 44 h 48"/>
                  <a:gd name="T20" fmla="*/ 33 w 50"/>
                  <a:gd name="T21" fmla="*/ 44 h 48"/>
                  <a:gd name="T22" fmla="*/ 23 w 50"/>
                  <a:gd name="T23" fmla="*/ 40 h 48"/>
                  <a:gd name="T24" fmla="*/ 7 w 50"/>
                  <a:gd name="T25" fmla="*/ 26 h 48"/>
                  <a:gd name="T26" fmla="*/ 4 w 50"/>
                  <a:gd name="T27" fmla="*/ 19 h 48"/>
                  <a:gd name="T28" fmla="*/ 12 w 50"/>
                  <a:gd name="T29" fmla="*/ 8 h 48"/>
                  <a:gd name="T30" fmla="*/ 13 w 50"/>
                  <a:gd name="T31" fmla="*/ 1 h 48"/>
                  <a:gd name="T32" fmla="*/ 14 w 50"/>
                  <a:gd name="T33" fmla="*/ 3 h 48"/>
                  <a:gd name="T34" fmla="*/ 14 w 50"/>
                  <a:gd name="T35" fmla="*/ 3 h 48"/>
                  <a:gd name="T36" fmla="*/ 14 w 50"/>
                  <a:gd name="T37" fmla="*/ 0 h 48"/>
                  <a:gd name="T38" fmla="*/ 12 w 50"/>
                  <a:gd name="T39" fmla="*/ 1 h 48"/>
                  <a:gd name="T40" fmla="*/ 0 w 50"/>
                  <a:gd name="T41" fmla="*/ 18 h 48"/>
                  <a:gd name="T42" fmla="*/ 4 w 50"/>
                  <a:gd name="T43" fmla="*/ 29 h 48"/>
                  <a:gd name="T44" fmla="*/ 21 w 50"/>
                  <a:gd name="T45" fmla="*/ 44 h 48"/>
                  <a:gd name="T46" fmla="*/ 33 w 50"/>
                  <a:gd name="T47" fmla="*/ 48 h 48"/>
                  <a:gd name="T48" fmla="*/ 36 w 50"/>
                  <a:gd name="T49" fmla="*/ 47 h 48"/>
                  <a:gd name="T50" fmla="*/ 50 w 50"/>
                  <a:gd name="T51" fmla="*/ 31 h 48"/>
                  <a:gd name="T52" fmla="*/ 49 w 50"/>
                  <a:gd name="T53" fmla="*/ 28 h 48"/>
                  <a:gd name="T54" fmla="*/ 48 w 50"/>
                  <a:gd name="T55" fmla="*/ 27 h 48"/>
                  <a:gd name="T56" fmla="*/ 46 w 50"/>
                  <a:gd name="T57" fmla="*/ 28 h 48"/>
                  <a:gd name="T58" fmla="*/ 45 w 50"/>
                  <a:gd name="T59" fmla="*/ 28 h 48"/>
                  <a:gd name="T60" fmla="*/ 40 w 50"/>
                  <a:gd name="T61" fmla="*/ 27 h 48"/>
                  <a:gd name="T62" fmla="*/ 28 w 50"/>
                  <a:gd name="T63" fmla="*/ 20 h 48"/>
                  <a:gd name="T64" fmla="*/ 17 w 50"/>
                  <a:gd name="T65" fmla="*/ 9 h 48"/>
                  <a:gd name="T66" fmla="*/ 16 w 50"/>
                  <a:gd name="T67" fmla="*/ 4 h 48"/>
                  <a:gd name="T68" fmla="*/ 16 w 50"/>
                  <a:gd name="T69" fmla="*/ 3 h 48"/>
                  <a:gd name="T70" fmla="*/ 16 w 50"/>
                  <a:gd name="T71" fmla="*/ 1 h 48"/>
                  <a:gd name="T72" fmla="*/ 14 w 50"/>
                  <a:gd name="T73"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0" h="48">
                    <a:moveTo>
                      <a:pt x="12" y="8"/>
                    </a:moveTo>
                    <a:cubicBezTo>
                      <a:pt x="12" y="8"/>
                      <a:pt x="12" y="8"/>
                      <a:pt x="12" y="8"/>
                    </a:cubicBezTo>
                    <a:cubicBezTo>
                      <a:pt x="12" y="8"/>
                      <a:pt x="12" y="8"/>
                      <a:pt x="12" y="8"/>
                    </a:cubicBezTo>
                    <a:cubicBezTo>
                      <a:pt x="13" y="10"/>
                      <a:pt x="14" y="12"/>
                      <a:pt x="16" y="14"/>
                    </a:cubicBezTo>
                    <a:cubicBezTo>
                      <a:pt x="17" y="15"/>
                      <a:pt x="18" y="17"/>
                      <a:pt x="20" y="19"/>
                    </a:cubicBezTo>
                    <a:cubicBezTo>
                      <a:pt x="22" y="20"/>
                      <a:pt x="23" y="22"/>
                      <a:pt x="25" y="23"/>
                    </a:cubicBezTo>
                    <a:cubicBezTo>
                      <a:pt x="25" y="23"/>
                      <a:pt x="25" y="23"/>
                      <a:pt x="25" y="23"/>
                    </a:cubicBezTo>
                    <a:cubicBezTo>
                      <a:pt x="25" y="23"/>
                      <a:pt x="25" y="23"/>
                      <a:pt x="25" y="23"/>
                    </a:cubicBezTo>
                    <a:cubicBezTo>
                      <a:pt x="25" y="23"/>
                      <a:pt x="25" y="23"/>
                      <a:pt x="25" y="23"/>
                    </a:cubicBezTo>
                    <a:cubicBezTo>
                      <a:pt x="25" y="23"/>
                      <a:pt x="26" y="23"/>
                      <a:pt x="26" y="23"/>
                    </a:cubicBezTo>
                    <a:cubicBezTo>
                      <a:pt x="26" y="23"/>
                      <a:pt x="26" y="23"/>
                      <a:pt x="26" y="24"/>
                    </a:cubicBezTo>
                    <a:cubicBezTo>
                      <a:pt x="26" y="24"/>
                      <a:pt x="26" y="24"/>
                      <a:pt x="26" y="24"/>
                    </a:cubicBezTo>
                    <a:cubicBezTo>
                      <a:pt x="28" y="26"/>
                      <a:pt x="31" y="27"/>
                      <a:pt x="33" y="29"/>
                    </a:cubicBezTo>
                    <a:cubicBezTo>
                      <a:pt x="35" y="30"/>
                      <a:pt x="37" y="31"/>
                      <a:pt x="39" y="31"/>
                    </a:cubicBezTo>
                    <a:cubicBezTo>
                      <a:pt x="40" y="32"/>
                      <a:pt x="42" y="32"/>
                      <a:pt x="43" y="32"/>
                    </a:cubicBezTo>
                    <a:cubicBezTo>
                      <a:pt x="43" y="32"/>
                      <a:pt x="43" y="32"/>
                      <a:pt x="43" y="32"/>
                    </a:cubicBezTo>
                    <a:cubicBezTo>
                      <a:pt x="35" y="42"/>
                      <a:pt x="35" y="42"/>
                      <a:pt x="35" y="42"/>
                    </a:cubicBezTo>
                    <a:cubicBezTo>
                      <a:pt x="35" y="43"/>
                      <a:pt x="34" y="43"/>
                      <a:pt x="34" y="43"/>
                    </a:cubicBezTo>
                    <a:cubicBezTo>
                      <a:pt x="34" y="43"/>
                      <a:pt x="34" y="43"/>
                      <a:pt x="34" y="43"/>
                    </a:cubicBezTo>
                    <a:cubicBezTo>
                      <a:pt x="34" y="43"/>
                      <a:pt x="33" y="44"/>
                      <a:pt x="33" y="44"/>
                    </a:cubicBezTo>
                    <a:cubicBezTo>
                      <a:pt x="33" y="44"/>
                      <a:pt x="33" y="44"/>
                      <a:pt x="33" y="44"/>
                    </a:cubicBezTo>
                    <a:cubicBezTo>
                      <a:pt x="33" y="44"/>
                      <a:pt x="33" y="44"/>
                      <a:pt x="33" y="44"/>
                    </a:cubicBezTo>
                    <a:cubicBezTo>
                      <a:pt x="32" y="44"/>
                      <a:pt x="30" y="43"/>
                      <a:pt x="28" y="43"/>
                    </a:cubicBezTo>
                    <a:cubicBezTo>
                      <a:pt x="27" y="42"/>
                      <a:pt x="25" y="41"/>
                      <a:pt x="23" y="40"/>
                    </a:cubicBezTo>
                    <a:cubicBezTo>
                      <a:pt x="21" y="39"/>
                      <a:pt x="18" y="37"/>
                      <a:pt x="16" y="35"/>
                    </a:cubicBezTo>
                    <a:cubicBezTo>
                      <a:pt x="12" y="32"/>
                      <a:pt x="9" y="29"/>
                      <a:pt x="7" y="26"/>
                    </a:cubicBezTo>
                    <a:cubicBezTo>
                      <a:pt x="5" y="23"/>
                      <a:pt x="4" y="21"/>
                      <a:pt x="4" y="20"/>
                    </a:cubicBezTo>
                    <a:cubicBezTo>
                      <a:pt x="4" y="19"/>
                      <a:pt x="4" y="19"/>
                      <a:pt x="4" y="19"/>
                    </a:cubicBezTo>
                    <a:cubicBezTo>
                      <a:pt x="4" y="19"/>
                      <a:pt x="4" y="18"/>
                      <a:pt x="4" y="18"/>
                    </a:cubicBezTo>
                    <a:cubicBezTo>
                      <a:pt x="12" y="8"/>
                      <a:pt x="12" y="8"/>
                      <a:pt x="12" y="8"/>
                    </a:cubicBezTo>
                    <a:moveTo>
                      <a:pt x="14" y="2"/>
                    </a:moveTo>
                    <a:cubicBezTo>
                      <a:pt x="13" y="1"/>
                      <a:pt x="13" y="1"/>
                      <a:pt x="13" y="1"/>
                    </a:cubicBezTo>
                    <a:cubicBezTo>
                      <a:pt x="14" y="2"/>
                      <a:pt x="14" y="2"/>
                      <a:pt x="14" y="2"/>
                    </a:cubicBezTo>
                    <a:moveTo>
                      <a:pt x="14" y="3"/>
                    </a:moveTo>
                    <a:cubicBezTo>
                      <a:pt x="16" y="1"/>
                      <a:pt x="16" y="1"/>
                      <a:pt x="16" y="1"/>
                    </a:cubicBezTo>
                    <a:cubicBezTo>
                      <a:pt x="14" y="3"/>
                      <a:pt x="14" y="3"/>
                      <a:pt x="14" y="3"/>
                    </a:cubicBezTo>
                    <a:moveTo>
                      <a:pt x="14" y="0"/>
                    </a:moveTo>
                    <a:cubicBezTo>
                      <a:pt x="14" y="0"/>
                      <a:pt x="14" y="0"/>
                      <a:pt x="14" y="0"/>
                    </a:cubicBezTo>
                    <a:cubicBezTo>
                      <a:pt x="13" y="1"/>
                      <a:pt x="13" y="1"/>
                      <a:pt x="12" y="1"/>
                    </a:cubicBezTo>
                    <a:cubicBezTo>
                      <a:pt x="12" y="1"/>
                      <a:pt x="12" y="1"/>
                      <a:pt x="12" y="1"/>
                    </a:cubicBezTo>
                    <a:cubicBezTo>
                      <a:pt x="0" y="16"/>
                      <a:pt x="0" y="16"/>
                      <a:pt x="0" y="16"/>
                    </a:cubicBezTo>
                    <a:cubicBezTo>
                      <a:pt x="0" y="17"/>
                      <a:pt x="0" y="17"/>
                      <a:pt x="0" y="18"/>
                    </a:cubicBezTo>
                    <a:cubicBezTo>
                      <a:pt x="0" y="18"/>
                      <a:pt x="0" y="19"/>
                      <a:pt x="0" y="20"/>
                    </a:cubicBezTo>
                    <a:cubicBezTo>
                      <a:pt x="0" y="23"/>
                      <a:pt x="1" y="25"/>
                      <a:pt x="4" y="29"/>
                    </a:cubicBezTo>
                    <a:cubicBezTo>
                      <a:pt x="6" y="32"/>
                      <a:pt x="9" y="35"/>
                      <a:pt x="13" y="38"/>
                    </a:cubicBezTo>
                    <a:cubicBezTo>
                      <a:pt x="16" y="41"/>
                      <a:pt x="19" y="42"/>
                      <a:pt x="21" y="44"/>
                    </a:cubicBezTo>
                    <a:cubicBezTo>
                      <a:pt x="23" y="45"/>
                      <a:pt x="25" y="46"/>
                      <a:pt x="27" y="46"/>
                    </a:cubicBezTo>
                    <a:cubicBezTo>
                      <a:pt x="29" y="47"/>
                      <a:pt x="31" y="48"/>
                      <a:pt x="33" y="48"/>
                    </a:cubicBezTo>
                    <a:cubicBezTo>
                      <a:pt x="34" y="48"/>
                      <a:pt x="34" y="47"/>
                      <a:pt x="35" y="47"/>
                    </a:cubicBezTo>
                    <a:cubicBezTo>
                      <a:pt x="36" y="47"/>
                      <a:pt x="36" y="47"/>
                      <a:pt x="36" y="47"/>
                    </a:cubicBezTo>
                    <a:cubicBezTo>
                      <a:pt x="37" y="47"/>
                      <a:pt x="37" y="46"/>
                      <a:pt x="38" y="46"/>
                    </a:cubicBezTo>
                    <a:cubicBezTo>
                      <a:pt x="50" y="31"/>
                      <a:pt x="50" y="31"/>
                      <a:pt x="50" y="31"/>
                    </a:cubicBezTo>
                    <a:cubicBezTo>
                      <a:pt x="50" y="30"/>
                      <a:pt x="50" y="30"/>
                      <a:pt x="50" y="29"/>
                    </a:cubicBezTo>
                    <a:cubicBezTo>
                      <a:pt x="50" y="29"/>
                      <a:pt x="50" y="28"/>
                      <a:pt x="49" y="28"/>
                    </a:cubicBezTo>
                    <a:cubicBezTo>
                      <a:pt x="49" y="28"/>
                      <a:pt x="49" y="28"/>
                      <a:pt x="49" y="28"/>
                    </a:cubicBezTo>
                    <a:cubicBezTo>
                      <a:pt x="49" y="27"/>
                      <a:pt x="48" y="27"/>
                      <a:pt x="48" y="27"/>
                    </a:cubicBezTo>
                    <a:cubicBezTo>
                      <a:pt x="48" y="27"/>
                      <a:pt x="47" y="27"/>
                      <a:pt x="47" y="27"/>
                    </a:cubicBezTo>
                    <a:cubicBezTo>
                      <a:pt x="47" y="27"/>
                      <a:pt x="46" y="28"/>
                      <a:pt x="46" y="28"/>
                    </a:cubicBezTo>
                    <a:cubicBezTo>
                      <a:pt x="46" y="28"/>
                      <a:pt x="46" y="28"/>
                      <a:pt x="46" y="28"/>
                    </a:cubicBezTo>
                    <a:cubicBezTo>
                      <a:pt x="46" y="28"/>
                      <a:pt x="45" y="28"/>
                      <a:pt x="45" y="28"/>
                    </a:cubicBezTo>
                    <a:cubicBezTo>
                      <a:pt x="45" y="28"/>
                      <a:pt x="45" y="28"/>
                      <a:pt x="45" y="28"/>
                    </a:cubicBezTo>
                    <a:cubicBezTo>
                      <a:pt x="44" y="28"/>
                      <a:pt x="42" y="28"/>
                      <a:pt x="40" y="27"/>
                    </a:cubicBezTo>
                    <a:cubicBezTo>
                      <a:pt x="39" y="27"/>
                      <a:pt x="37" y="26"/>
                      <a:pt x="35" y="25"/>
                    </a:cubicBezTo>
                    <a:cubicBezTo>
                      <a:pt x="33" y="24"/>
                      <a:pt x="30" y="22"/>
                      <a:pt x="28" y="20"/>
                    </a:cubicBezTo>
                    <a:cubicBezTo>
                      <a:pt x="24" y="17"/>
                      <a:pt x="21" y="14"/>
                      <a:pt x="19" y="11"/>
                    </a:cubicBezTo>
                    <a:cubicBezTo>
                      <a:pt x="18" y="10"/>
                      <a:pt x="18" y="10"/>
                      <a:pt x="17" y="9"/>
                    </a:cubicBezTo>
                    <a:cubicBezTo>
                      <a:pt x="16" y="7"/>
                      <a:pt x="16" y="5"/>
                      <a:pt x="16" y="5"/>
                    </a:cubicBezTo>
                    <a:cubicBezTo>
                      <a:pt x="16" y="4"/>
                      <a:pt x="16" y="4"/>
                      <a:pt x="16" y="4"/>
                    </a:cubicBezTo>
                    <a:cubicBezTo>
                      <a:pt x="16" y="4"/>
                      <a:pt x="16" y="4"/>
                      <a:pt x="16" y="4"/>
                    </a:cubicBezTo>
                    <a:cubicBezTo>
                      <a:pt x="16" y="3"/>
                      <a:pt x="16" y="3"/>
                      <a:pt x="16" y="3"/>
                    </a:cubicBezTo>
                    <a:cubicBezTo>
                      <a:pt x="16" y="2"/>
                      <a:pt x="16" y="2"/>
                      <a:pt x="16" y="1"/>
                    </a:cubicBezTo>
                    <a:cubicBezTo>
                      <a:pt x="16" y="1"/>
                      <a:pt x="16" y="1"/>
                      <a:pt x="16" y="1"/>
                    </a:cubicBezTo>
                    <a:cubicBezTo>
                      <a:pt x="15" y="1"/>
                      <a:pt x="15" y="1"/>
                      <a:pt x="15" y="1"/>
                    </a:cubicBezTo>
                    <a:cubicBezTo>
                      <a:pt x="15" y="1"/>
                      <a:pt x="14" y="0"/>
                      <a:pt x="1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379" name="组合 378"/>
            <p:cNvGrpSpPr/>
            <p:nvPr/>
          </p:nvGrpSpPr>
          <p:grpSpPr>
            <a:xfrm>
              <a:off x="2118231" y="5844869"/>
              <a:ext cx="166688" cy="700088"/>
              <a:chOff x="2995613" y="4356100"/>
              <a:chExt cx="166688" cy="700088"/>
            </a:xfrm>
          </p:grpSpPr>
          <p:sp>
            <p:nvSpPr>
              <p:cNvPr id="777" name="Freeform 21"/>
              <p:cNvSpPr>
                <a:spLocks noEditPoints="1"/>
              </p:cNvSpPr>
              <p:nvPr/>
            </p:nvSpPr>
            <p:spPr bwMode="auto">
              <a:xfrm>
                <a:off x="2995613" y="4378325"/>
                <a:ext cx="166688" cy="677863"/>
              </a:xfrm>
              <a:custGeom>
                <a:avLst/>
                <a:gdLst>
                  <a:gd name="T0" fmla="*/ 9 w 59"/>
                  <a:gd name="T1" fmla="*/ 235 h 242"/>
                  <a:gd name="T2" fmla="*/ 6 w 59"/>
                  <a:gd name="T3" fmla="*/ 234 h 242"/>
                  <a:gd name="T4" fmla="*/ 6 w 59"/>
                  <a:gd name="T5" fmla="*/ 234 h 242"/>
                  <a:gd name="T6" fmla="*/ 0 w 59"/>
                  <a:gd name="T7" fmla="*/ 228 h 242"/>
                  <a:gd name="T8" fmla="*/ 3 w 59"/>
                  <a:gd name="T9" fmla="*/ 236 h 242"/>
                  <a:gd name="T10" fmla="*/ 15 w 59"/>
                  <a:gd name="T11" fmla="*/ 241 h 242"/>
                  <a:gd name="T12" fmla="*/ 21 w 59"/>
                  <a:gd name="T13" fmla="*/ 242 h 242"/>
                  <a:gd name="T14" fmla="*/ 21 w 59"/>
                  <a:gd name="T15" fmla="*/ 242 h 242"/>
                  <a:gd name="T16" fmla="*/ 20 w 59"/>
                  <a:gd name="T17" fmla="*/ 242 h 242"/>
                  <a:gd name="T18" fmla="*/ 10 w 59"/>
                  <a:gd name="T19" fmla="*/ 240 h 242"/>
                  <a:gd name="T20" fmla="*/ 3 w 59"/>
                  <a:gd name="T21" fmla="*/ 236 h 242"/>
                  <a:gd name="T22" fmla="*/ 1 w 59"/>
                  <a:gd name="T23" fmla="*/ 223 h 242"/>
                  <a:gd name="T24" fmla="*/ 0 w 59"/>
                  <a:gd name="T25" fmla="*/ 223 h 242"/>
                  <a:gd name="T26" fmla="*/ 59 w 59"/>
                  <a:gd name="T27" fmla="*/ 27 h 242"/>
                  <a:gd name="T28" fmla="*/ 37 w 59"/>
                  <a:gd name="T29" fmla="*/ 199 h 242"/>
                  <a:gd name="T30" fmla="*/ 34 w 59"/>
                  <a:gd name="T31" fmla="*/ 228 h 242"/>
                  <a:gd name="T32" fmla="*/ 29 w 59"/>
                  <a:gd name="T33" fmla="*/ 239 h 242"/>
                  <a:gd name="T34" fmla="*/ 29 w 59"/>
                  <a:gd name="T35" fmla="*/ 239 h 242"/>
                  <a:gd name="T36" fmla="*/ 34 w 59"/>
                  <a:gd name="T37" fmla="*/ 228 h 242"/>
                  <a:gd name="T38" fmla="*/ 59 w 59"/>
                  <a:gd name="T39" fmla="*/ 27 h 242"/>
                  <a:gd name="T40" fmla="*/ 59 w 59"/>
                  <a:gd name="T41" fmla="*/ 27 h 242"/>
                  <a:gd name="T42" fmla="*/ 59 w 59"/>
                  <a:gd name="T43" fmla="*/ 27 h 242"/>
                  <a:gd name="T44" fmla="*/ 59 w 59"/>
                  <a:gd name="T45" fmla="*/ 27 h 242"/>
                  <a:gd name="T46" fmla="*/ 59 w 59"/>
                  <a:gd name="T47" fmla="*/ 27 h 242"/>
                  <a:gd name="T48" fmla="*/ 59 w 59"/>
                  <a:gd name="T49" fmla="*/ 27 h 242"/>
                  <a:gd name="T50" fmla="*/ 59 w 59"/>
                  <a:gd name="T51" fmla="*/ 27 h 242"/>
                  <a:gd name="T52" fmla="*/ 59 w 59"/>
                  <a:gd name="T53" fmla="*/ 27 h 242"/>
                  <a:gd name="T54" fmla="*/ 59 w 59"/>
                  <a:gd name="T55" fmla="*/ 27 h 242"/>
                  <a:gd name="T56" fmla="*/ 59 w 59"/>
                  <a:gd name="T57" fmla="*/ 27 h 242"/>
                  <a:gd name="T58" fmla="*/ 59 w 59"/>
                  <a:gd name="T59" fmla="*/ 27 h 242"/>
                  <a:gd name="T60" fmla="*/ 59 w 59"/>
                  <a:gd name="T61" fmla="*/ 27 h 242"/>
                  <a:gd name="T62" fmla="*/ 59 w 59"/>
                  <a:gd name="T63" fmla="*/ 27 h 242"/>
                  <a:gd name="T64" fmla="*/ 59 w 59"/>
                  <a:gd name="T65" fmla="*/ 26 h 242"/>
                  <a:gd name="T66" fmla="*/ 59 w 59"/>
                  <a:gd name="T67" fmla="*/ 26 h 242"/>
                  <a:gd name="T68" fmla="*/ 59 w 59"/>
                  <a:gd name="T69" fmla="*/ 26 h 242"/>
                  <a:gd name="T70" fmla="*/ 59 w 59"/>
                  <a:gd name="T71" fmla="*/ 26 h 242"/>
                  <a:gd name="T72" fmla="*/ 59 w 59"/>
                  <a:gd name="T73" fmla="*/ 26 h 242"/>
                  <a:gd name="T74" fmla="*/ 59 w 59"/>
                  <a:gd name="T75" fmla="*/ 26 h 242"/>
                  <a:gd name="T76" fmla="*/ 26 w 59"/>
                  <a:gd name="T77" fmla="*/ 22 h 242"/>
                  <a:gd name="T78" fmla="*/ 26 w 59"/>
                  <a:gd name="T79" fmla="*/ 22 h 242"/>
                  <a:gd name="T80" fmla="*/ 26 w 59"/>
                  <a:gd name="T81" fmla="*/ 22 h 242"/>
                  <a:gd name="T82" fmla="*/ 26 w 59"/>
                  <a:gd name="T83" fmla="*/ 22 h 242"/>
                  <a:gd name="T84" fmla="*/ 26 w 59"/>
                  <a:gd name="T85" fmla="*/ 22 h 242"/>
                  <a:gd name="T86" fmla="*/ 26 w 59"/>
                  <a:gd name="T87" fmla="*/ 22 h 242"/>
                  <a:gd name="T88" fmla="*/ 26 w 59"/>
                  <a:gd name="T89" fmla="*/ 22 h 242"/>
                  <a:gd name="T90" fmla="*/ 51 w 59"/>
                  <a:gd name="T91" fmla="*/ 3 h 242"/>
                  <a:gd name="T92" fmla="*/ 59 w 59"/>
                  <a:gd name="T93" fmla="*/ 26 h 242"/>
                  <a:gd name="T94" fmla="*/ 51 w 59"/>
                  <a:gd name="T95" fmla="*/ 0 h 242"/>
                  <a:gd name="T96" fmla="*/ 51 w 59"/>
                  <a:gd name="T97" fmla="*/ 0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9" h="241">
                    <a:moveTo>
                      <a:pt x="6" y="234"/>
                    </a:moveTo>
                    <a:cubicBezTo>
                      <a:pt x="7" y="234"/>
                      <a:pt x="8" y="235"/>
                      <a:pt x="9" y="235"/>
                    </a:cubicBezTo>
                    <a:cubicBezTo>
                      <a:pt x="9" y="235"/>
                      <a:pt x="9" y="235"/>
                      <a:pt x="9" y="235"/>
                    </a:cubicBezTo>
                    <a:cubicBezTo>
                      <a:pt x="8" y="235"/>
                      <a:pt x="7" y="234"/>
                      <a:pt x="6" y="234"/>
                    </a:cubicBezTo>
                    <a:moveTo>
                      <a:pt x="6" y="234"/>
                    </a:moveTo>
                    <a:cubicBezTo>
                      <a:pt x="6" y="234"/>
                      <a:pt x="6" y="234"/>
                      <a:pt x="6" y="234"/>
                    </a:cubicBezTo>
                    <a:cubicBezTo>
                      <a:pt x="6" y="234"/>
                      <a:pt x="6" y="234"/>
                      <a:pt x="6" y="234"/>
                    </a:cubicBezTo>
                    <a:moveTo>
                      <a:pt x="0" y="228"/>
                    </a:moveTo>
                    <a:cubicBezTo>
                      <a:pt x="0" y="228"/>
                      <a:pt x="0" y="228"/>
                      <a:pt x="0" y="228"/>
                    </a:cubicBezTo>
                    <a:cubicBezTo>
                      <a:pt x="0" y="231"/>
                      <a:pt x="1" y="234"/>
                      <a:pt x="3" y="236"/>
                    </a:cubicBezTo>
                    <a:cubicBezTo>
                      <a:pt x="5" y="238"/>
                      <a:pt x="7" y="239"/>
                      <a:pt x="10" y="240"/>
                    </a:cubicBezTo>
                    <a:cubicBezTo>
                      <a:pt x="11" y="241"/>
                      <a:pt x="13" y="241"/>
                      <a:pt x="15" y="241"/>
                    </a:cubicBezTo>
                    <a:cubicBezTo>
                      <a:pt x="17" y="242"/>
                      <a:pt x="18" y="242"/>
                      <a:pt x="20" y="242"/>
                    </a:cubicBezTo>
                    <a:cubicBezTo>
                      <a:pt x="21" y="242"/>
                      <a:pt x="21" y="242"/>
                      <a:pt x="21" y="242"/>
                    </a:cubicBezTo>
                    <a:cubicBezTo>
                      <a:pt x="22" y="242"/>
                      <a:pt x="23" y="242"/>
                      <a:pt x="24" y="241"/>
                    </a:cubicBezTo>
                    <a:cubicBezTo>
                      <a:pt x="23" y="242"/>
                      <a:pt x="22" y="242"/>
                      <a:pt x="21" y="242"/>
                    </a:cubicBezTo>
                    <a:cubicBezTo>
                      <a:pt x="21" y="242"/>
                      <a:pt x="21" y="242"/>
                      <a:pt x="21" y="242"/>
                    </a:cubicBezTo>
                    <a:cubicBezTo>
                      <a:pt x="20" y="242"/>
                      <a:pt x="20" y="242"/>
                      <a:pt x="20" y="242"/>
                    </a:cubicBezTo>
                    <a:cubicBezTo>
                      <a:pt x="18" y="242"/>
                      <a:pt x="17" y="242"/>
                      <a:pt x="15" y="241"/>
                    </a:cubicBezTo>
                    <a:cubicBezTo>
                      <a:pt x="13" y="241"/>
                      <a:pt x="12" y="241"/>
                      <a:pt x="10" y="240"/>
                    </a:cubicBezTo>
                    <a:cubicBezTo>
                      <a:pt x="10" y="240"/>
                      <a:pt x="10" y="240"/>
                      <a:pt x="10" y="240"/>
                    </a:cubicBezTo>
                    <a:cubicBezTo>
                      <a:pt x="7" y="239"/>
                      <a:pt x="5" y="238"/>
                      <a:pt x="3" y="236"/>
                    </a:cubicBezTo>
                    <a:cubicBezTo>
                      <a:pt x="1" y="234"/>
                      <a:pt x="0" y="231"/>
                      <a:pt x="0" y="228"/>
                    </a:cubicBezTo>
                    <a:moveTo>
                      <a:pt x="1" y="223"/>
                    </a:moveTo>
                    <a:cubicBezTo>
                      <a:pt x="0" y="225"/>
                      <a:pt x="0" y="225"/>
                      <a:pt x="0" y="225"/>
                    </a:cubicBezTo>
                    <a:cubicBezTo>
                      <a:pt x="0" y="223"/>
                      <a:pt x="0" y="223"/>
                      <a:pt x="0" y="223"/>
                    </a:cubicBezTo>
                    <a:cubicBezTo>
                      <a:pt x="0" y="223"/>
                      <a:pt x="0" y="223"/>
                      <a:pt x="1" y="223"/>
                    </a:cubicBezTo>
                    <a:moveTo>
                      <a:pt x="59" y="27"/>
                    </a:moveTo>
                    <a:cubicBezTo>
                      <a:pt x="59" y="27"/>
                      <a:pt x="59" y="27"/>
                      <a:pt x="59" y="27"/>
                    </a:cubicBezTo>
                    <a:cubicBezTo>
                      <a:pt x="37" y="199"/>
                      <a:pt x="37" y="199"/>
                      <a:pt x="37" y="199"/>
                    </a:cubicBezTo>
                    <a:cubicBezTo>
                      <a:pt x="34" y="228"/>
                      <a:pt x="34" y="228"/>
                      <a:pt x="34" y="228"/>
                    </a:cubicBezTo>
                    <a:cubicBezTo>
                      <a:pt x="34" y="228"/>
                      <a:pt x="34" y="228"/>
                      <a:pt x="34" y="228"/>
                    </a:cubicBezTo>
                    <a:cubicBezTo>
                      <a:pt x="34" y="230"/>
                      <a:pt x="34" y="230"/>
                      <a:pt x="34" y="230"/>
                    </a:cubicBezTo>
                    <a:cubicBezTo>
                      <a:pt x="33" y="234"/>
                      <a:pt x="32" y="237"/>
                      <a:pt x="29" y="239"/>
                    </a:cubicBezTo>
                    <a:cubicBezTo>
                      <a:pt x="29" y="239"/>
                      <a:pt x="29" y="239"/>
                      <a:pt x="29" y="239"/>
                    </a:cubicBezTo>
                    <a:cubicBezTo>
                      <a:pt x="29" y="239"/>
                      <a:pt x="29" y="239"/>
                      <a:pt x="29" y="239"/>
                    </a:cubicBezTo>
                    <a:cubicBezTo>
                      <a:pt x="32" y="237"/>
                      <a:pt x="33" y="234"/>
                      <a:pt x="34" y="230"/>
                    </a:cubicBezTo>
                    <a:cubicBezTo>
                      <a:pt x="34" y="228"/>
                      <a:pt x="34" y="228"/>
                      <a:pt x="34" y="228"/>
                    </a:cubicBezTo>
                    <a:cubicBezTo>
                      <a:pt x="37" y="199"/>
                      <a:pt x="37" y="199"/>
                      <a:pt x="37" y="199"/>
                    </a:cubicBezTo>
                    <a:cubicBezTo>
                      <a:pt x="59" y="27"/>
                      <a:pt x="59" y="27"/>
                      <a:pt x="59" y="27"/>
                    </a:cubicBezTo>
                    <a:cubicBezTo>
                      <a:pt x="59" y="27"/>
                      <a:pt x="59" y="27"/>
                      <a:pt x="59" y="27"/>
                    </a:cubicBezTo>
                    <a:moveTo>
                      <a:pt x="59" y="27"/>
                    </a:moveTo>
                    <a:cubicBezTo>
                      <a:pt x="59" y="27"/>
                      <a:pt x="59" y="27"/>
                      <a:pt x="59" y="27"/>
                    </a:cubicBezTo>
                    <a:cubicBezTo>
                      <a:pt x="59" y="27"/>
                      <a:pt x="59" y="27"/>
                      <a:pt x="59" y="27"/>
                    </a:cubicBezTo>
                    <a:moveTo>
                      <a:pt x="59" y="27"/>
                    </a:moveTo>
                    <a:cubicBezTo>
                      <a:pt x="59" y="27"/>
                      <a:pt x="59" y="27"/>
                      <a:pt x="59" y="27"/>
                    </a:cubicBezTo>
                    <a:cubicBezTo>
                      <a:pt x="59" y="27"/>
                      <a:pt x="59" y="27"/>
                      <a:pt x="59" y="27"/>
                    </a:cubicBezTo>
                    <a:moveTo>
                      <a:pt x="59" y="27"/>
                    </a:moveTo>
                    <a:cubicBezTo>
                      <a:pt x="59" y="27"/>
                      <a:pt x="59" y="27"/>
                      <a:pt x="59" y="27"/>
                    </a:cubicBezTo>
                    <a:cubicBezTo>
                      <a:pt x="59" y="27"/>
                      <a:pt x="59" y="27"/>
                      <a:pt x="59" y="27"/>
                    </a:cubicBezTo>
                    <a:moveTo>
                      <a:pt x="59" y="27"/>
                    </a:moveTo>
                    <a:cubicBezTo>
                      <a:pt x="59" y="27"/>
                      <a:pt x="59" y="27"/>
                      <a:pt x="59" y="27"/>
                    </a:cubicBezTo>
                    <a:cubicBezTo>
                      <a:pt x="59" y="27"/>
                      <a:pt x="59" y="27"/>
                      <a:pt x="59" y="27"/>
                    </a:cubicBezTo>
                    <a:moveTo>
                      <a:pt x="59" y="27"/>
                    </a:moveTo>
                    <a:cubicBezTo>
                      <a:pt x="59" y="27"/>
                      <a:pt x="59" y="27"/>
                      <a:pt x="59" y="27"/>
                    </a:cubicBezTo>
                    <a:cubicBezTo>
                      <a:pt x="59" y="27"/>
                      <a:pt x="59" y="27"/>
                      <a:pt x="59" y="27"/>
                    </a:cubicBezTo>
                    <a:moveTo>
                      <a:pt x="59" y="27"/>
                    </a:moveTo>
                    <a:cubicBezTo>
                      <a:pt x="59" y="27"/>
                      <a:pt x="59" y="27"/>
                      <a:pt x="59" y="27"/>
                    </a:cubicBezTo>
                    <a:cubicBezTo>
                      <a:pt x="59" y="27"/>
                      <a:pt x="59" y="27"/>
                      <a:pt x="59" y="27"/>
                    </a:cubicBezTo>
                    <a:moveTo>
                      <a:pt x="59" y="27"/>
                    </a:moveTo>
                    <a:cubicBezTo>
                      <a:pt x="59" y="27"/>
                      <a:pt x="59" y="27"/>
                      <a:pt x="59" y="27"/>
                    </a:cubicBezTo>
                    <a:cubicBezTo>
                      <a:pt x="59" y="27"/>
                      <a:pt x="59" y="27"/>
                      <a:pt x="59" y="27"/>
                    </a:cubicBezTo>
                    <a:moveTo>
                      <a:pt x="59" y="26"/>
                    </a:moveTo>
                    <a:cubicBezTo>
                      <a:pt x="59" y="26"/>
                      <a:pt x="59" y="26"/>
                      <a:pt x="59" y="27"/>
                    </a:cubicBezTo>
                    <a:cubicBezTo>
                      <a:pt x="59" y="26"/>
                      <a:pt x="59" y="26"/>
                      <a:pt x="59" y="26"/>
                    </a:cubicBezTo>
                    <a:moveTo>
                      <a:pt x="59" y="26"/>
                    </a:moveTo>
                    <a:cubicBezTo>
                      <a:pt x="59" y="26"/>
                      <a:pt x="59" y="26"/>
                      <a:pt x="59" y="26"/>
                    </a:cubicBezTo>
                    <a:cubicBezTo>
                      <a:pt x="59" y="26"/>
                      <a:pt x="59" y="26"/>
                      <a:pt x="59" y="26"/>
                    </a:cubicBezTo>
                    <a:moveTo>
                      <a:pt x="59" y="26"/>
                    </a:moveTo>
                    <a:cubicBezTo>
                      <a:pt x="59" y="26"/>
                      <a:pt x="59" y="26"/>
                      <a:pt x="59" y="26"/>
                    </a:cubicBezTo>
                    <a:cubicBezTo>
                      <a:pt x="59" y="26"/>
                      <a:pt x="59" y="26"/>
                      <a:pt x="59" y="26"/>
                    </a:cubicBezTo>
                    <a:moveTo>
                      <a:pt x="59" y="26"/>
                    </a:moveTo>
                    <a:cubicBezTo>
                      <a:pt x="59" y="26"/>
                      <a:pt x="59" y="26"/>
                      <a:pt x="59" y="26"/>
                    </a:cubicBezTo>
                    <a:cubicBezTo>
                      <a:pt x="59" y="26"/>
                      <a:pt x="59" y="26"/>
                      <a:pt x="59" y="26"/>
                    </a:cubicBezTo>
                    <a:cubicBezTo>
                      <a:pt x="59" y="26"/>
                      <a:pt x="59" y="26"/>
                      <a:pt x="59" y="26"/>
                    </a:cubicBezTo>
                    <a:cubicBezTo>
                      <a:pt x="59" y="26"/>
                      <a:pt x="59" y="26"/>
                      <a:pt x="59" y="26"/>
                    </a:cubicBezTo>
                    <a:moveTo>
                      <a:pt x="26" y="22"/>
                    </a:moveTo>
                    <a:cubicBezTo>
                      <a:pt x="26" y="22"/>
                      <a:pt x="26" y="22"/>
                      <a:pt x="26" y="22"/>
                    </a:cubicBezTo>
                    <a:cubicBezTo>
                      <a:pt x="26" y="22"/>
                      <a:pt x="26" y="22"/>
                      <a:pt x="26" y="22"/>
                    </a:cubicBezTo>
                    <a:cubicBezTo>
                      <a:pt x="26" y="22"/>
                      <a:pt x="26" y="22"/>
                      <a:pt x="26" y="22"/>
                    </a:cubicBezTo>
                    <a:moveTo>
                      <a:pt x="26" y="22"/>
                    </a:moveTo>
                    <a:cubicBezTo>
                      <a:pt x="26" y="22"/>
                      <a:pt x="26" y="22"/>
                      <a:pt x="26" y="22"/>
                    </a:cubicBezTo>
                    <a:cubicBezTo>
                      <a:pt x="26" y="22"/>
                      <a:pt x="26" y="22"/>
                      <a:pt x="26" y="22"/>
                    </a:cubicBezTo>
                    <a:moveTo>
                      <a:pt x="26" y="22"/>
                    </a:moveTo>
                    <a:cubicBezTo>
                      <a:pt x="26" y="22"/>
                      <a:pt x="26" y="22"/>
                      <a:pt x="26" y="22"/>
                    </a:cubicBezTo>
                    <a:cubicBezTo>
                      <a:pt x="26" y="22"/>
                      <a:pt x="26" y="22"/>
                      <a:pt x="26" y="22"/>
                    </a:cubicBezTo>
                    <a:moveTo>
                      <a:pt x="26" y="22"/>
                    </a:moveTo>
                    <a:cubicBezTo>
                      <a:pt x="26" y="22"/>
                      <a:pt x="26" y="22"/>
                      <a:pt x="26" y="22"/>
                    </a:cubicBezTo>
                    <a:cubicBezTo>
                      <a:pt x="26" y="22"/>
                      <a:pt x="26" y="22"/>
                      <a:pt x="26" y="22"/>
                    </a:cubicBezTo>
                    <a:cubicBezTo>
                      <a:pt x="26" y="22"/>
                      <a:pt x="26" y="22"/>
                      <a:pt x="26" y="22"/>
                    </a:cubicBezTo>
                    <a:moveTo>
                      <a:pt x="51" y="3"/>
                    </a:moveTo>
                    <a:cubicBezTo>
                      <a:pt x="51" y="3"/>
                      <a:pt x="51" y="3"/>
                      <a:pt x="51" y="3"/>
                    </a:cubicBezTo>
                    <a:cubicBezTo>
                      <a:pt x="51" y="3"/>
                      <a:pt x="51" y="3"/>
                      <a:pt x="51" y="3"/>
                    </a:cubicBezTo>
                    <a:cubicBezTo>
                      <a:pt x="59" y="26"/>
                      <a:pt x="59" y="26"/>
                      <a:pt x="59" y="26"/>
                    </a:cubicBezTo>
                    <a:cubicBezTo>
                      <a:pt x="51" y="3"/>
                      <a:pt x="51" y="3"/>
                      <a:pt x="51" y="3"/>
                    </a:cubicBezTo>
                    <a:moveTo>
                      <a:pt x="51" y="0"/>
                    </a:moveTo>
                    <a:cubicBezTo>
                      <a:pt x="51" y="0"/>
                      <a:pt x="51" y="0"/>
                      <a:pt x="51" y="0"/>
                    </a:cubicBezTo>
                    <a:cubicBezTo>
                      <a:pt x="51" y="0"/>
                      <a:pt x="51" y="0"/>
                      <a:pt x="51"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8" name="Freeform 22"/>
              <p:cNvSpPr/>
              <p:nvPr/>
            </p:nvSpPr>
            <p:spPr bwMode="auto">
              <a:xfrm>
                <a:off x="2995613" y="5003800"/>
                <a:ext cx="28575" cy="47625"/>
              </a:xfrm>
              <a:custGeom>
                <a:avLst/>
                <a:gdLst>
                  <a:gd name="T0" fmla="*/ 0 w 10"/>
                  <a:gd name="T1" fmla="*/ 0 h 17"/>
                  <a:gd name="T2" fmla="*/ 0 w 10"/>
                  <a:gd name="T3" fmla="*/ 2 h 17"/>
                  <a:gd name="T4" fmla="*/ 0 w 10"/>
                  <a:gd name="T5" fmla="*/ 5 h 17"/>
                  <a:gd name="T6" fmla="*/ 0 w 10"/>
                  <a:gd name="T7" fmla="*/ 5 h 17"/>
                  <a:gd name="T8" fmla="*/ 3 w 10"/>
                  <a:gd name="T9" fmla="*/ 13 h 17"/>
                  <a:gd name="T10" fmla="*/ 10 w 10"/>
                  <a:gd name="T11" fmla="*/ 17 h 17"/>
                  <a:gd name="T12" fmla="*/ 10 w 10"/>
                  <a:gd name="T13" fmla="*/ 17 h 17"/>
                  <a:gd name="T14" fmla="*/ 10 w 10"/>
                  <a:gd name="T15" fmla="*/ 17 h 17"/>
                  <a:gd name="T16" fmla="*/ 8 w 10"/>
                  <a:gd name="T17" fmla="*/ 15 h 17"/>
                  <a:gd name="T18" fmla="*/ 9 w 10"/>
                  <a:gd name="T19" fmla="*/ 12 h 17"/>
                  <a:gd name="T20" fmla="*/ 6 w 10"/>
                  <a:gd name="T21" fmla="*/ 11 h 17"/>
                  <a:gd name="T22" fmla="*/ 6 w 10"/>
                  <a:gd name="T23" fmla="*/ 11 h 17"/>
                  <a:gd name="T24" fmla="*/ 6 w 10"/>
                  <a:gd name="T25" fmla="*/ 11 h 17"/>
                  <a:gd name="T26" fmla="*/ 6 w 10"/>
                  <a:gd name="T27" fmla="*/ 10 h 17"/>
                  <a:gd name="T28" fmla="*/ 4 w 10"/>
                  <a:gd name="T29" fmla="*/ 5 h 17"/>
                  <a:gd name="T30" fmla="*/ 4 w 10"/>
                  <a:gd name="T31" fmla="*/ 5 h 17"/>
                  <a:gd name="T32" fmla="*/ 4 w 10"/>
                  <a:gd name="T33" fmla="*/ 3 h 17"/>
                  <a:gd name="T34" fmla="*/ 4 w 10"/>
                  <a:gd name="T35" fmla="*/ 3 h 17"/>
                  <a:gd name="T36" fmla="*/ 10 w 10"/>
                  <a:gd name="T37" fmla="*/ 5 h 17"/>
                  <a:gd name="T38" fmla="*/ 10 w 10"/>
                  <a:gd name="T39" fmla="*/ 5 h 17"/>
                  <a:gd name="T40" fmla="*/ 2 w 10"/>
                  <a:gd name="T41" fmla="*/ 2 h 17"/>
                  <a:gd name="T42" fmla="*/ 2 w 10"/>
                  <a:gd name="T43" fmla="*/ 2 h 17"/>
                  <a:gd name="T44" fmla="*/ 2 w 10"/>
                  <a:gd name="T45" fmla="*/ 2 h 17"/>
                  <a:gd name="T46" fmla="*/ 0 w 10"/>
                  <a:gd name="T47"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 h="17">
                    <a:moveTo>
                      <a:pt x="0" y="0"/>
                    </a:moveTo>
                    <a:cubicBezTo>
                      <a:pt x="0" y="2"/>
                      <a:pt x="0" y="2"/>
                      <a:pt x="0" y="2"/>
                    </a:cubicBezTo>
                    <a:cubicBezTo>
                      <a:pt x="0" y="3"/>
                      <a:pt x="0" y="4"/>
                      <a:pt x="0" y="5"/>
                    </a:cubicBezTo>
                    <a:cubicBezTo>
                      <a:pt x="0" y="5"/>
                      <a:pt x="0" y="5"/>
                      <a:pt x="0" y="5"/>
                    </a:cubicBezTo>
                    <a:cubicBezTo>
                      <a:pt x="0" y="8"/>
                      <a:pt x="1" y="11"/>
                      <a:pt x="3" y="13"/>
                    </a:cubicBezTo>
                    <a:cubicBezTo>
                      <a:pt x="5" y="15"/>
                      <a:pt x="7" y="16"/>
                      <a:pt x="10" y="17"/>
                    </a:cubicBezTo>
                    <a:cubicBezTo>
                      <a:pt x="10" y="17"/>
                      <a:pt x="10" y="17"/>
                      <a:pt x="10" y="17"/>
                    </a:cubicBezTo>
                    <a:cubicBezTo>
                      <a:pt x="10" y="17"/>
                      <a:pt x="10" y="17"/>
                      <a:pt x="10" y="17"/>
                    </a:cubicBezTo>
                    <a:cubicBezTo>
                      <a:pt x="9" y="17"/>
                      <a:pt x="8" y="16"/>
                      <a:pt x="8" y="15"/>
                    </a:cubicBezTo>
                    <a:cubicBezTo>
                      <a:pt x="9" y="12"/>
                      <a:pt x="9" y="12"/>
                      <a:pt x="9" y="12"/>
                    </a:cubicBezTo>
                    <a:cubicBezTo>
                      <a:pt x="8" y="12"/>
                      <a:pt x="7" y="11"/>
                      <a:pt x="6" y="11"/>
                    </a:cubicBezTo>
                    <a:cubicBezTo>
                      <a:pt x="6" y="11"/>
                      <a:pt x="6" y="11"/>
                      <a:pt x="6" y="11"/>
                    </a:cubicBezTo>
                    <a:cubicBezTo>
                      <a:pt x="6" y="11"/>
                      <a:pt x="6" y="11"/>
                      <a:pt x="6" y="11"/>
                    </a:cubicBezTo>
                    <a:cubicBezTo>
                      <a:pt x="6" y="10"/>
                      <a:pt x="6" y="10"/>
                      <a:pt x="6" y="10"/>
                    </a:cubicBezTo>
                    <a:cubicBezTo>
                      <a:pt x="5" y="9"/>
                      <a:pt x="4" y="7"/>
                      <a:pt x="4" y="5"/>
                    </a:cubicBezTo>
                    <a:cubicBezTo>
                      <a:pt x="4" y="5"/>
                      <a:pt x="4" y="5"/>
                      <a:pt x="4" y="5"/>
                    </a:cubicBezTo>
                    <a:cubicBezTo>
                      <a:pt x="4" y="4"/>
                      <a:pt x="4" y="4"/>
                      <a:pt x="4" y="3"/>
                    </a:cubicBezTo>
                    <a:cubicBezTo>
                      <a:pt x="4" y="3"/>
                      <a:pt x="4" y="3"/>
                      <a:pt x="4" y="3"/>
                    </a:cubicBezTo>
                    <a:cubicBezTo>
                      <a:pt x="6" y="4"/>
                      <a:pt x="8" y="4"/>
                      <a:pt x="10" y="5"/>
                    </a:cubicBezTo>
                    <a:cubicBezTo>
                      <a:pt x="10" y="5"/>
                      <a:pt x="10" y="5"/>
                      <a:pt x="10" y="5"/>
                    </a:cubicBezTo>
                    <a:cubicBezTo>
                      <a:pt x="7" y="4"/>
                      <a:pt x="4" y="3"/>
                      <a:pt x="2" y="2"/>
                    </a:cubicBezTo>
                    <a:cubicBezTo>
                      <a:pt x="2" y="2"/>
                      <a:pt x="2" y="2"/>
                      <a:pt x="2" y="2"/>
                    </a:cubicBezTo>
                    <a:cubicBezTo>
                      <a:pt x="2" y="2"/>
                      <a:pt x="2" y="2"/>
                      <a:pt x="2" y="2"/>
                    </a:cubicBezTo>
                    <a:cubicBezTo>
                      <a:pt x="1" y="2"/>
                      <a:pt x="0" y="1"/>
                      <a:pt x="0"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9" name="Freeform 23"/>
              <p:cNvSpPr>
                <a:spLocks noEditPoints="1"/>
              </p:cNvSpPr>
              <p:nvPr/>
            </p:nvSpPr>
            <p:spPr bwMode="auto">
              <a:xfrm>
                <a:off x="3055938" y="5011738"/>
                <a:ext cx="34925" cy="44450"/>
              </a:xfrm>
              <a:custGeom>
                <a:avLst/>
                <a:gdLst>
                  <a:gd name="T0" fmla="*/ 2 w 13"/>
                  <a:gd name="T1" fmla="*/ 12 h 16"/>
                  <a:gd name="T2" fmla="*/ 3 w 13"/>
                  <a:gd name="T3" fmla="*/ 4 h 16"/>
                  <a:gd name="T4" fmla="*/ 7 w 13"/>
                  <a:gd name="T5" fmla="*/ 4 h 16"/>
                  <a:gd name="T6" fmla="*/ 9 w 13"/>
                  <a:gd name="T7" fmla="*/ 4 h 16"/>
                  <a:gd name="T8" fmla="*/ 6 w 13"/>
                  <a:gd name="T9" fmla="*/ 10 h 16"/>
                  <a:gd name="T10" fmla="*/ 2 w 13"/>
                  <a:gd name="T11" fmla="*/ 12 h 16"/>
                  <a:gd name="T12" fmla="*/ 13 w 13"/>
                  <a:gd name="T13" fmla="*/ 2 h 16"/>
                  <a:gd name="T14" fmla="*/ 13 w 13"/>
                  <a:gd name="T15" fmla="*/ 2 h 16"/>
                  <a:gd name="T16" fmla="*/ 11 w 13"/>
                  <a:gd name="T17" fmla="*/ 4 h 16"/>
                  <a:gd name="T18" fmla="*/ 7 w 13"/>
                  <a:gd name="T19" fmla="*/ 4 h 16"/>
                  <a:gd name="T20" fmla="*/ 3 w 13"/>
                  <a:gd name="T21" fmla="*/ 4 h 16"/>
                  <a:gd name="T22" fmla="*/ 2 w 13"/>
                  <a:gd name="T23" fmla="*/ 14 h 16"/>
                  <a:gd name="T24" fmla="*/ 0 w 13"/>
                  <a:gd name="T25" fmla="*/ 16 h 16"/>
                  <a:gd name="T26" fmla="*/ 3 w 13"/>
                  <a:gd name="T27" fmla="*/ 15 h 16"/>
                  <a:gd name="T28" fmla="*/ 8 w 13"/>
                  <a:gd name="T29" fmla="*/ 13 h 16"/>
                  <a:gd name="T30" fmla="*/ 8 w 13"/>
                  <a:gd name="T31" fmla="*/ 13 h 16"/>
                  <a:gd name="T32" fmla="*/ 13 w 13"/>
                  <a:gd name="T33" fmla="*/ 4 h 16"/>
                  <a:gd name="T34" fmla="*/ 13 w 13"/>
                  <a:gd name="T35" fmla="*/ 2 h 16"/>
                  <a:gd name="T36" fmla="*/ 13 w 13"/>
                  <a:gd name="T37" fmla="*/ 2 h 16"/>
                  <a:gd name="T38" fmla="*/ 3 w 13"/>
                  <a:gd name="T39" fmla="*/ 0 h 16"/>
                  <a:gd name="T40" fmla="*/ 3 w 13"/>
                  <a:gd name="T41" fmla="*/ 0 h 16"/>
                  <a:gd name="T42" fmla="*/ 7 w 13"/>
                  <a:gd name="T43" fmla="*/ 0 h 16"/>
                  <a:gd name="T44" fmla="*/ 3 w 13"/>
                  <a:gd name="T45"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3" h="16">
                    <a:moveTo>
                      <a:pt x="2" y="12"/>
                    </a:moveTo>
                    <a:cubicBezTo>
                      <a:pt x="3" y="4"/>
                      <a:pt x="3" y="4"/>
                      <a:pt x="3" y="4"/>
                    </a:cubicBezTo>
                    <a:cubicBezTo>
                      <a:pt x="4" y="4"/>
                      <a:pt x="5" y="4"/>
                      <a:pt x="7" y="4"/>
                    </a:cubicBezTo>
                    <a:cubicBezTo>
                      <a:pt x="7" y="4"/>
                      <a:pt x="8" y="4"/>
                      <a:pt x="9" y="4"/>
                    </a:cubicBezTo>
                    <a:cubicBezTo>
                      <a:pt x="8" y="7"/>
                      <a:pt x="7" y="9"/>
                      <a:pt x="6" y="10"/>
                    </a:cubicBezTo>
                    <a:cubicBezTo>
                      <a:pt x="5" y="11"/>
                      <a:pt x="3" y="11"/>
                      <a:pt x="2" y="12"/>
                    </a:cubicBezTo>
                    <a:moveTo>
                      <a:pt x="13" y="2"/>
                    </a:moveTo>
                    <a:cubicBezTo>
                      <a:pt x="13" y="2"/>
                      <a:pt x="13" y="2"/>
                      <a:pt x="13" y="2"/>
                    </a:cubicBezTo>
                    <a:cubicBezTo>
                      <a:pt x="13" y="3"/>
                      <a:pt x="12" y="4"/>
                      <a:pt x="11" y="4"/>
                    </a:cubicBezTo>
                    <a:cubicBezTo>
                      <a:pt x="10" y="4"/>
                      <a:pt x="8" y="4"/>
                      <a:pt x="7" y="4"/>
                    </a:cubicBezTo>
                    <a:cubicBezTo>
                      <a:pt x="5" y="4"/>
                      <a:pt x="4" y="4"/>
                      <a:pt x="3" y="4"/>
                    </a:cubicBezTo>
                    <a:cubicBezTo>
                      <a:pt x="2" y="14"/>
                      <a:pt x="2" y="14"/>
                      <a:pt x="2" y="14"/>
                    </a:cubicBezTo>
                    <a:cubicBezTo>
                      <a:pt x="1" y="15"/>
                      <a:pt x="1" y="16"/>
                      <a:pt x="0" y="16"/>
                    </a:cubicBezTo>
                    <a:cubicBezTo>
                      <a:pt x="1" y="16"/>
                      <a:pt x="2" y="16"/>
                      <a:pt x="3" y="15"/>
                    </a:cubicBezTo>
                    <a:cubicBezTo>
                      <a:pt x="5" y="15"/>
                      <a:pt x="6" y="14"/>
                      <a:pt x="8" y="13"/>
                    </a:cubicBezTo>
                    <a:cubicBezTo>
                      <a:pt x="8" y="13"/>
                      <a:pt x="8" y="13"/>
                      <a:pt x="8" y="13"/>
                    </a:cubicBezTo>
                    <a:cubicBezTo>
                      <a:pt x="11" y="11"/>
                      <a:pt x="12" y="8"/>
                      <a:pt x="13" y="4"/>
                    </a:cubicBezTo>
                    <a:cubicBezTo>
                      <a:pt x="13" y="2"/>
                      <a:pt x="13" y="2"/>
                      <a:pt x="13" y="2"/>
                    </a:cubicBezTo>
                    <a:cubicBezTo>
                      <a:pt x="13" y="2"/>
                      <a:pt x="13" y="2"/>
                      <a:pt x="13" y="2"/>
                    </a:cubicBezTo>
                    <a:moveTo>
                      <a:pt x="3" y="0"/>
                    </a:moveTo>
                    <a:cubicBezTo>
                      <a:pt x="3" y="0"/>
                      <a:pt x="3" y="0"/>
                      <a:pt x="3" y="0"/>
                    </a:cubicBezTo>
                    <a:cubicBezTo>
                      <a:pt x="4" y="0"/>
                      <a:pt x="6" y="0"/>
                      <a:pt x="7" y="0"/>
                    </a:cubicBezTo>
                    <a:cubicBezTo>
                      <a:pt x="6" y="0"/>
                      <a:pt x="4" y="0"/>
                      <a:pt x="3"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0" name="Freeform 24"/>
              <p:cNvSpPr>
                <a:spLocks noEditPoints="1"/>
              </p:cNvSpPr>
              <p:nvPr/>
            </p:nvSpPr>
            <p:spPr bwMode="auto">
              <a:xfrm>
                <a:off x="3019426" y="5008563"/>
                <a:ext cx="44450" cy="47625"/>
              </a:xfrm>
              <a:custGeom>
                <a:avLst/>
                <a:gdLst>
                  <a:gd name="T0" fmla="*/ 5 w 16"/>
                  <a:gd name="T1" fmla="*/ 12 h 17"/>
                  <a:gd name="T2" fmla="*/ 6 w 16"/>
                  <a:gd name="T3" fmla="*/ 4 h 17"/>
                  <a:gd name="T4" fmla="*/ 6 w 16"/>
                  <a:gd name="T5" fmla="*/ 4 h 17"/>
                  <a:gd name="T6" fmla="*/ 9 w 16"/>
                  <a:gd name="T7" fmla="*/ 4 h 17"/>
                  <a:gd name="T8" fmla="*/ 9 w 16"/>
                  <a:gd name="T9" fmla="*/ 4 h 17"/>
                  <a:gd name="T10" fmla="*/ 12 w 16"/>
                  <a:gd name="T11" fmla="*/ 5 h 17"/>
                  <a:gd name="T12" fmla="*/ 11 w 16"/>
                  <a:gd name="T13" fmla="*/ 13 h 17"/>
                  <a:gd name="T14" fmla="*/ 8 w 16"/>
                  <a:gd name="T15" fmla="*/ 12 h 17"/>
                  <a:gd name="T16" fmla="*/ 5 w 16"/>
                  <a:gd name="T17" fmla="*/ 12 h 17"/>
                  <a:gd name="T18" fmla="*/ 5 w 16"/>
                  <a:gd name="T19" fmla="*/ 12 h 17"/>
                  <a:gd name="T20" fmla="*/ 2 w 16"/>
                  <a:gd name="T21" fmla="*/ 3 h 17"/>
                  <a:gd name="T22" fmla="*/ 2 w 16"/>
                  <a:gd name="T23" fmla="*/ 3 h 17"/>
                  <a:gd name="T24" fmla="*/ 1 w 16"/>
                  <a:gd name="T25" fmla="*/ 10 h 17"/>
                  <a:gd name="T26" fmla="*/ 0 w 16"/>
                  <a:gd name="T27" fmla="*/ 13 h 17"/>
                  <a:gd name="T28" fmla="*/ 2 w 16"/>
                  <a:gd name="T29" fmla="*/ 15 h 17"/>
                  <a:gd name="T30" fmla="*/ 2 w 16"/>
                  <a:gd name="T31" fmla="*/ 15 h 17"/>
                  <a:gd name="T32" fmla="*/ 7 w 16"/>
                  <a:gd name="T33" fmla="*/ 16 h 17"/>
                  <a:gd name="T34" fmla="*/ 12 w 16"/>
                  <a:gd name="T35" fmla="*/ 17 h 17"/>
                  <a:gd name="T36" fmla="*/ 13 w 16"/>
                  <a:gd name="T37" fmla="*/ 17 h 17"/>
                  <a:gd name="T38" fmla="*/ 13 w 16"/>
                  <a:gd name="T39" fmla="*/ 17 h 17"/>
                  <a:gd name="T40" fmla="*/ 15 w 16"/>
                  <a:gd name="T41" fmla="*/ 15 h 17"/>
                  <a:gd name="T42" fmla="*/ 16 w 16"/>
                  <a:gd name="T43" fmla="*/ 5 h 17"/>
                  <a:gd name="T44" fmla="*/ 14 w 16"/>
                  <a:gd name="T45" fmla="*/ 5 h 17"/>
                  <a:gd name="T46" fmla="*/ 14 w 16"/>
                  <a:gd name="T47" fmla="*/ 5 h 17"/>
                  <a:gd name="T48" fmla="*/ 9 w 16"/>
                  <a:gd name="T49" fmla="*/ 4 h 17"/>
                  <a:gd name="T50" fmla="*/ 4 w 16"/>
                  <a:gd name="T51" fmla="*/ 3 h 17"/>
                  <a:gd name="T52" fmla="*/ 3 w 16"/>
                  <a:gd name="T53" fmla="*/ 3 h 17"/>
                  <a:gd name="T54" fmla="*/ 2 w 16"/>
                  <a:gd name="T55" fmla="*/ 3 h 17"/>
                  <a:gd name="T56" fmla="*/ 6 w 16"/>
                  <a:gd name="T57" fmla="*/ 0 h 17"/>
                  <a:gd name="T58" fmla="*/ 6 w 16"/>
                  <a:gd name="T59" fmla="*/ 0 h 17"/>
                  <a:gd name="T60" fmla="*/ 9 w 16"/>
                  <a:gd name="T61" fmla="*/ 0 h 17"/>
                  <a:gd name="T62" fmla="*/ 9 w 16"/>
                  <a:gd name="T63" fmla="*/ 0 h 17"/>
                  <a:gd name="T64" fmla="*/ 6 w 16"/>
                  <a:gd name="T65"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 h="17">
                    <a:moveTo>
                      <a:pt x="5" y="12"/>
                    </a:moveTo>
                    <a:cubicBezTo>
                      <a:pt x="6" y="4"/>
                      <a:pt x="6" y="4"/>
                      <a:pt x="6" y="4"/>
                    </a:cubicBezTo>
                    <a:cubicBezTo>
                      <a:pt x="6" y="4"/>
                      <a:pt x="6" y="4"/>
                      <a:pt x="6" y="4"/>
                    </a:cubicBezTo>
                    <a:cubicBezTo>
                      <a:pt x="7" y="4"/>
                      <a:pt x="8" y="4"/>
                      <a:pt x="9" y="4"/>
                    </a:cubicBezTo>
                    <a:cubicBezTo>
                      <a:pt x="9" y="4"/>
                      <a:pt x="9" y="4"/>
                      <a:pt x="9" y="4"/>
                    </a:cubicBezTo>
                    <a:cubicBezTo>
                      <a:pt x="10" y="4"/>
                      <a:pt x="11" y="5"/>
                      <a:pt x="12" y="5"/>
                    </a:cubicBezTo>
                    <a:cubicBezTo>
                      <a:pt x="11" y="13"/>
                      <a:pt x="11" y="13"/>
                      <a:pt x="11" y="13"/>
                    </a:cubicBezTo>
                    <a:cubicBezTo>
                      <a:pt x="10" y="13"/>
                      <a:pt x="9" y="13"/>
                      <a:pt x="8" y="12"/>
                    </a:cubicBezTo>
                    <a:cubicBezTo>
                      <a:pt x="7" y="12"/>
                      <a:pt x="6" y="12"/>
                      <a:pt x="5" y="12"/>
                    </a:cubicBezTo>
                    <a:cubicBezTo>
                      <a:pt x="5" y="12"/>
                      <a:pt x="5" y="12"/>
                      <a:pt x="5" y="12"/>
                    </a:cubicBezTo>
                    <a:moveTo>
                      <a:pt x="2" y="3"/>
                    </a:moveTo>
                    <a:cubicBezTo>
                      <a:pt x="2" y="3"/>
                      <a:pt x="2" y="3"/>
                      <a:pt x="2" y="3"/>
                    </a:cubicBezTo>
                    <a:cubicBezTo>
                      <a:pt x="1" y="10"/>
                      <a:pt x="1" y="10"/>
                      <a:pt x="1" y="10"/>
                    </a:cubicBezTo>
                    <a:cubicBezTo>
                      <a:pt x="0" y="13"/>
                      <a:pt x="0" y="13"/>
                      <a:pt x="0" y="13"/>
                    </a:cubicBezTo>
                    <a:cubicBezTo>
                      <a:pt x="0" y="14"/>
                      <a:pt x="1" y="15"/>
                      <a:pt x="2" y="15"/>
                    </a:cubicBezTo>
                    <a:cubicBezTo>
                      <a:pt x="2" y="15"/>
                      <a:pt x="2" y="15"/>
                      <a:pt x="2" y="15"/>
                    </a:cubicBezTo>
                    <a:cubicBezTo>
                      <a:pt x="4" y="16"/>
                      <a:pt x="5" y="16"/>
                      <a:pt x="7" y="16"/>
                    </a:cubicBezTo>
                    <a:cubicBezTo>
                      <a:pt x="9" y="17"/>
                      <a:pt x="10" y="17"/>
                      <a:pt x="12" y="17"/>
                    </a:cubicBezTo>
                    <a:cubicBezTo>
                      <a:pt x="13" y="17"/>
                      <a:pt x="13" y="17"/>
                      <a:pt x="13" y="17"/>
                    </a:cubicBezTo>
                    <a:cubicBezTo>
                      <a:pt x="13" y="17"/>
                      <a:pt x="13" y="17"/>
                      <a:pt x="13" y="17"/>
                    </a:cubicBezTo>
                    <a:cubicBezTo>
                      <a:pt x="14" y="17"/>
                      <a:pt x="14" y="16"/>
                      <a:pt x="15" y="15"/>
                    </a:cubicBezTo>
                    <a:cubicBezTo>
                      <a:pt x="16" y="5"/>
                      <a:pt x="16" y="5"/>
                      <a:pt x="16" y="5"/>
                    </a:cubicBezTo>
                    <a:cubicBezTo>
                      <a:pt x="15" y="5"/>
                      <a:pt x="15" y="5"/>
                      <a:pt x="14" y="5"/>
                    </a:cubicBezTo>
                    <a:cubicBezTo>
                      <a:pt x="14" y="5"/>
                      <a:pt x="14" y="5"/>
                      <a:pt x="14" y="5"/>
                    </a:cubicBezTo>
                    <a:cubicBezTo>
                      <a:pt x="12" y="5"/>
                      <a:pt x="10" y="5"/>
                      <a:pt x="9" y="4"/>
                    </a:cubicBezTo>
                    <a:cubicBezTo>
                      <a:pt x="7" y="4"/>
                      <a:pt x="5" y="4"/>
                      <a:pt x="4" y="3"/>
                    </a:cubicBezTo>
                    <a:cubicBezTo>
                      <a:pt x="4" y="3"/>
                      <a:pt x="4" y="3"/>
                      <a:pt x="3" y="3"/>
                    </a:cubicBezTo>
                    <a:cubicBezTo>
                      <a:pt x="3" y="3"/>
                      <a:pt x="2" y="3"/>
                      <a:pt x="2" y="3"/>
                    </a:cubicBezTo>
                    <a:moveTo>
                      <a:pt x="6" y="0"/>
                    </a:moveTo>
                    <a:cubicBezTo>
                      <a:pt x="6" y="0"/>
                      <a:pt x="6" y="0"/>
                      <a:pt x="6" y="0"/>
                    </a:cubicBezTo>
                    <a:cubicBezTo>
                      <a:pt x="7" y="0"/>
                      <a:pt x="8" y="0"/>
                      <a:pt x="9" y="0"/>
                    </a:cubicBezTo>
                    <a:cubicBezTo>
                      <a:pt x="9" y="0"/>
                      <a:pt x="9" y="0"/>
                      <a:pt x="9" y="0"/>
                    </a:cubicBezTo>
                    <a:cubicBezTo>
                      <a:pt x="8" y="0"/>
                      <a:pt x="7" y="0"/>
                      <a:pt x="6"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1" name="Freeform 25"/>
              <p:cNvSpPr>
                <a:spLocks noEditPoints="1"/>
              </p:cNvSpPr>
              <p:nvPr/>
            </p:nvSpPr>
            <p:spPr bwMode="auto">
              <a:xfrm>
                <a:off x="2995613" y="4440238"/>
                <a:ext cx="109538" cy="577850"/>
              </a:xfrm>
              <a:custGeom>
                <a:avLst/>
                <a:gdLst>
                  <a:gd name="T0" fmla="*/ 38 w 39"/>
                  <a:gd name="T1" fmla="*/ 15 h 206"/>
                  <a:gd name="T2" fmla="*/ 37 w 39"/>
                  <a:gd name="T3" fmla="*/ 19 h 206"/>
                  <a:gd name="T4" fmla="*/ 18 w 39"/>
                  <a:gd name="T5" fmla="*/ 173 h 206"/>
                  <a:gd name="T6" fmla="*/ 14 w 39"/>
                  <a:gd name="T7" fmla="*/ 203 h 206"/>
                  <a:gd name="T8" fmla="*/ 14 w 39"/>
                  <a:gd name="T9" fmla="*/ 203 h 206"/>
                  <a:gd name="T10" fmla="*/ 18 w 39"/>
                  <a:gd name="T11" fmla="*/ 173 h 206"/>
                  <a:gd name="T12" fmla="*/ 38 w 39"/>
                  <a:gd name="T13" fmla="*/ 16 h 206"/>
                  <a:gd name="T14" fmla="*/ 38 w 39"/>
                  <a:gd name="T15" fmla="*/ 15 h 206"/>
                  <a:gd name="T16" fmla="*/ 39 w 39"/>
                  <a:gd name="T17" fmla="*/ 3 h 206"/>
                  <a:gd name="T18" fmla="*/ 39 w 39"/>
                  <a:gd name="T19" fmla="*/ 3 h 206"/>
                  <a:gd name="T20" fmla="*/ 39 w 39"/>
                  <a:gd name="T21" fmla="*/ 4 h 206"/>
                  <a:gd name="T22" fmla="*/ 39 w 39"/>
                  <a:gd name="T23" fmla="*/ 5 h 206"/>
                  <a:gd name="T24" fmla="*/ 39 w 39"/>
                  <a:gd name="T25" fmla="*/ 6 h 206"/>
                  <a:gd name="T26" fmla="*/ 39 w 39"/>
                  <a:gd name="T27" fmla="*/ 4 h 206"/>
                  <a:gd name="T28" fmla="*/ 39 w 39"/>
                  <a:gd name="T29" fmla="*/ 3 h 206"/>
                  <a:gd name="T30" fmla="*/ 26 w 39"/>
                  <a:gd name="T31" fmla="*/ 0 h 206"/>
                  <a:gd name="T32" fmla="*/ 26 w 39"/>
                  <a:gd name="T33" fmla="*/ 0 h 206"/>
                  <a:gd name="T34" fmla="*/ 26 w 39"/>
                  <a:gd name="T35" fmla="*/ 0 h 206"/>
                  <a:gd name="T36" fmla="*/ 26 w 39"/>
                  <a:gd name="T37" fmla="*/ 0 h 206"/>
                  <a:gd name="T38" fmla="*/ 26 w 39"/>
                  <a:gd name="T39" fmla="*/ 0 h 206"/>
                  <a:gd name="T40" fmla="*/ 26 w 39"/>
                  <a:gd name="T41" fmla="*/ 0 h 206"/>
                  <a:gd name="T42" fmla="*/ 26 w 39"/>
                  <a:gd name="T43" fmla="*/ 0 h 206"/>
                  <a:gd name="T44" fmla="*/ 26 w 39"/>
                  <a:gd name="T45" fmla="*/ 0 h 206"/>
                  <a:gd name="T46" fmla="*/ 26 w 39"/>
                  <a:gd name="T47" fmla="*/ 0 h 206"/>
                  <a:gd name="T48" fmla="*/ 4 w 39"/>
                  <a:gd name="T49" fmla="*/ 173 h 206"/>
                  <a:gd name="T50" fmla="*/ 1 w 39"/>
                  <a:gd name="T51" fmla="*/ 201 h 206"/>
                  <a:gd name="T52" fmla="*/ 1 w 39"/>
                  <a:gd name="T53" fmla="*/ 201 h 206"/>
                  <a:gd name="T54" fmla="*/ 0 w 39"/>
                  <a:gd name="T55" fmla="*/ 201 h 206"/>
                  <a:gd name="T56" fmla="*/ 2 w 39"/>
                  <a:gd name="T57" fmla="*/ 203 h 206"/>
                  <a:gd name="T58" fmla="*/ 2 w 39"/>
                  <a:gd name="T59" fmla="*/ 203 h 206"/>
                  <a:gd name="T60" fmla="*/ 2 w 39"/>
                  <a:gd name="T61" fmla="*/ 203 h 206"/>
                  <a:gd name="T62" fmla="*/ 10 w 39"/>
                  <a:gd name="T63" fmla="*/ 206 h 206"/>
                  <a:gd name="T64" fmla="*/ 11 w 39"/>
                  <a:gd name="T65" fmla="*/ 206 h 206"/>
                  <a:gd name="T66" fmla="*/ 12 w 39"/>
                  <a:gd name="T67" fmla="*/ 206 h 206"/>
                  <a:gd name="T68" fmla="*/ 11 w 39"/>
                  <a:gd name="T69" fmla="*/ 206 h 206"/>
                  <a:gd name="T70" fmla="*/ 10 w 39"/>
                  <a:gd name="T71" fmla="*/ 204 h 206"/>
                  <a:gd name="T72" fmla="*/ 14 w 39"/>
                  <a:gd name="T73" fmla="*/ 173 h 206"/>
                  <a:gd name="T74" fmla="*/ 14 w 39"/>
                  <a:gd name="T75" fmla="*/ 168 h 206"/>
                  <a:gd name="T76" fmla="*/ 14 w 39"/>
                  <a:gd name="T77" fmla="*/ 173 h 206"/>
                  <a:gd name="T78" fmla="*/ 10 w 39"/>
                  <a:gd name="T79" fmla="*/ 202 h 206"/>
                  <a:gd name="T80" fmla="*/ 5 w 39"/>
                  <a:gd name="T81" fmla="*/ 200 h 206"/>
                  <a:gd name="T82" fmla="*/ 8 w 39"/>
                  <a:gd name="T83" fmla="*/ 173 h 206"/>
                  <a:gd name="T84" fmla="*/ 29 w 39"/>
                  <a:gd name="T85" fmla="*/ 9 h 206"/>
                  <a:gd name="T86" fmla="*/ 29 w 39"/>
                  <a:gd name="T87" fmla="*/ 9 h 206"/>
                  <a:gd name="T88" fmla="*/ 27 w 39"/>
                  <a:gd name="T89" fmla="*/ 6 h 206"/>
                  <a:gd name="T90" fmla="*/ 26 w 39"/>
                  <a:gd name="T91" fmla="*/ 0 h 206"/>
                  <a:gd name="T92" fmla="*/ 26 w 39"/>
                  <a:gd name="T93" fmla="*/ 0 h 206"/>
                  <a:gd name="T94" fmla="*/ 26 w 39"/>
                  <a:gd name="T95" fmla="*/ 0 h 206"/>
                  <a:gd name="T96" fmla="*/ 26 w 39"/>
                  <a:gd name="T97" fmla="*/ 0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9" h="206">
                    <a:moveTo>
                      <a:pt x="38" y="15"/>
                    </a:moveTo>
                    <a:cubicBezTo>
                      <a:pt x="37" y="19"/>
                      <a:pt x="37" y="19"/>
                      <a:pt x="37" y="19"/>
                    </a:cubicBezTo>
                    <a:cubicBezTo>
                      <a:pt x="18" y="173"/>
                      <a:pt x="18" y="173"/>
                      <a:pt x="18" y="173"/>
                    </a:cubicBezTo>
                    <a:cubicBezTo>
                      <a:pt x="14" y="203"/>
                      <a:pt x="14" y="203"/>
                      <a:pt x="14" y="203"/>
                    </a:cubicBezTo>
                    <a:cubicBezTo>
                      <a:pt x="14" y="203"/>
                      <a:pt x="14" y="203"/>
                      <a:pt x="14" y="203"/>
                    </a:cubicBezTo>
                    <a:cubicBezTo>
                      <a:pt x="18" y="173"/>
                      <a:pt x="18" y="173"/>
                      <a:pt x="18" y="173"/>
                    </a:cubicBezTo>
                    <a:cubicBezTo>
                      <a:pt x="38" y="16"/>
                      <a:pt x="38" y="16"/>
                      <a:pt x="38" y="16"/>
                    </a:cubicBezTo>
                    <a:cubicBezTo>
                      <a:pt x="38" y="15"/>
                      <a:pt x="38" y="15"/>
                      <a:pt x="38" y="15"/>
                    </a:cubicBezTo>
                    <a:moveTo>
                      <a:pt x="39" y="3"/>
                    </a:moveTo>
                    <a:cubicBezTo>
                      <a:pt x="39" y="3"/>
                      <a:pt x="39" y="3"/>
                      <a:pt x="39" y="3"/>
                    </a:cubicBezTo>
                    <a:cubicBezTo>
                      <a:pt x="39" y="4"/>
                      <a:pt x="39" y="4"/>
                      <a:pt x="39" y="4"/>
                    </a:cubicBezTo>
                    <a:cubicBezTo>
                      <a:pt x="39" y="4"/>
                      <a:pt x="39" y="4"/>
                      <a:pt x="39" y="5"/>
                    </a:cubicBezTo>
                    <a:cubicBezTo>
                      <a:pt x="39" y="5"/>
                      <a:pt x="39" y="6"/>
                      <a:pt x="39" y="6"/>
                    </a:cubicBezTo>
                    <a:cubicBezTo>
                      <a:pt x="39" y="4"/>
                      <a:pt x="39" y="4"/>
                      <a:pt x="39" y="4"/>
                    </a:cubicBezTo>
                    <a:cubicBezTo>
                      <a:pt x="39" y="4"/>
                      <a:pt x="39" y="4"/>
                      <a:pt x="39" y="3"/>
                    </a:cubicBezTo>
                    <a:moveTo>
                      <a:pt x="26" y="0"/>
                    </a:move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4" y="173"/>
                      <a:pt x="4" y="173"/>
                      <a:pt x="4" y="173"/>
                    </a:cubicBezTo>
                    <a:cubicBezTo>
                      <a:pt x="1" y="201"/>
                      <a:pt x="1" y="201"/>
                      <a:pt x="1" y="201"/>
                    </a:cubicBezTo>
                    <a:cubicBezTo>
                      <a:pt x="1" y="201"/>
                      <a:pt x="1" y="201"/>
                      <a:pt x="1" y="201"/>
                    </a:cubicBezTo>
                    <a:cubicBezTo>
                      <a:pt x="0" y="201"/>
                      <a:pt x="0" y="201"/>
                      <a:pt x="0" y="201"/>
                    </a:cubicBezTo>
                    <a:cubicBezTo>
                      <a:pt x="0" y="202"/>
                      <a:pt x="1" y="203"/>
                      <a:pt x="2" y="203"/>
                    </a:cubicBezTo>
                    <a:cubicBezTo>
                      <a:pt x="2" y="203"/>
                      <a:pt x="2" y="203"/>
                      <a:pt x="2" y="203"/>
                    </a:cubicBezTo>
                    <a:cubicBezTo>
                      <a:pt x="2" y="203"/>
                      <a:pt x="2" y="203"/>
                      <a:pt x="2" y="203"/>
                    </a:cubicBezTo>
                    <a:cubicBezTo>
                      <a:pt x="4" y="204"/>
                      <a:pt x="7" y="205"/>
                      <a:pt x="10" y="206"/>
                    </a:cubicBezTo>
                    <a:cubicBezTo>
                      <a:pt x="10" y="206"/>
                      <a:pt x="11" y="206"/>
                      <a:pt x="11" y="206"/>
                    </a:cubicBezTo>
                    <a:cubicBezTo>
                      <a:pt x="12" y="206"/>
                      <a:pt x="12" y="206"/>
                      <a:pt x="12" y="206"/>
                    </a:cubicBezTo>
                    <a:cubicBezTo>
                      <a:pt x="12" y="206"/>
                      <a:pt x="12" y="206"/>
                      <a:pt x="11" y="206"/>
                    </a:cubicBezTo>
                    <a:cubicBezTo>
                      <a:pt x="10" y="206"/>
                      <a:pt x="10" y="205"/>
                      <a:pt x="10" y="204"/>
                    </a:cubicBezTo>
                    <a:cubicBezTo>
                      <a:pt x="14" y="173"/>
                      <a:pt x="14" y="173"/>
                      <a:pt x="14" y="173"/>
                    </a:cubicBezTo>
                    <a:cubicBezTo>
                      <a:pt x="14" y="168"/>
                      <a:pt x="14" y="168"/>
                      <a:pt x="14" y="168"/>
                    </a:cubicBezTo>
                    <a:cubicBezTo>
                      <a:pt x="14" y="173"/>
                      <a:pt x="14" y="173"/>
                      <a:pt x="14" y="173"/>
                    </a:cubicBezTo>
                    <a:cubicBezTo>
                      <a:pt x="10" y="202"/>
                      <a:pt x="10" y="202"/>
                      <a:pt x="10" y="202"/>
                    </a:cubicBezTo>
                    <a:cubicBezTo>
                      <a:pt x="8" y="201"/>
                      <a:pt x="6" y="201"/>
                      <a:pt x="5" y="200"/>
                    </a:cubicBezTo>
                    <a:cubicBezTo>
                      <a:pt x="8" y="173"/>
                      <a:pt x="8" y="173"/>
                      <a:pt x="8" y="173"/>
                    </a:cubicBezTo>
                    <a:cubicBezTo>
                      <a:pt x="29" y="9"/>
                      <a:pt x="29" y="9"/>
                      <a:pt x="29" y="9"/>
                    </a:cubicBezTo>
                    <a:cubicBezTo>
                      <a:pt x="29" y="9"/>
                      <a:pt x="29" y="9"/>
                      <a:pt x="29" y="9"/>
                    </a:cubicBezTo>
                    <a:cubicBezTo>
                      <a:pt x="28" y="8"/>
                      <a:pt x="28" y="7"/>
                      <a:pt x="27" y="6"/>
                    </a:cubicBezTo>
                    <a:cubicBezTo>
                      <a:pt x="26" y="3"/>
                      <a:pt x="26" y="1"/>
                      <a:pt x="26" y="0"/>
                    </a:cubicBezTo>
                    <a:cubicBezTo>
                      <a:pt x="26" y="0"/>
                      <a:pt x="26" y="0"/>
                      <a:pt x="26" y="0"/>
                    </a:cubicBezTo>
                    <a:cubicBezTo>
                      <a:pt x="26" y="0"/>
                      <a:pt x="26" y="0"/>
                      <a:pt x="26" y="0"/>
                    </a:cubicBezTo>
                    <a:cubicBezTo>
                      <a:pt x="26" y="0"/>
                      <a:pt x="26" y="0"/>
                      <a:pt x="26"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2" name="Freeform 26"/>
              <p:cNvSpPr/>
              <p:nvPr/>
            </p:nvSpPr>
            <p:spPr bwMode="auto">
              <a:xfrm>
                <a:off x="3057526" y="4451350"/>
                <a:ext cx="104775" cy="571500"/>
              </a:xfrm>
              <a:custGeom>
                <a:avLst/>
                <a:gdLst>
                  <a:gd name="T0" fmla="*/ 37 w 37"/>
                  <a:gd name="T1" fmla="*/ 0 h 204"/>
                  <a:gd name="T2" fmla="*/ 37 w 37"/>
                  <a:gd name="T3" fmla="*/ 1 h 204"/>
                  <a:gd name="T4" fmla="*/ 37 w 37"/>
                  <a:gd name="T5" fmla="*/ 1 h 204"/>
                  <a:gd name="T6" fmla="*/ 36 w 37"/>
                  <a:gd name="T7" fmla="*/ 4 h 204"/>
                  <a:gd name="T8" fmla="*/ 33 w 37"/>
                  <a:gd name="T9" fmla="*/ 8 h 204"/>
                  <a:gd name="T10" fmla="*/ 32 w 37"/>
                  <a:gd name="T11" fmla="*/ 10 h 204"/>
                  <a:gd name="T12" fmla="*/ 11 w 37"/>
                  <a:gd name="T13" fmla="*/ 173 h 204"/>
                  <a:gd name="T14" fmla="*/ 8 w 37"/>
                  <a:gd name="T15" fmla="*/ 200 h 204"/>
                  <a:gd name="T16" fmla="*/ 6 w 37"/>
                  <a:gd name="T17" fmla="*/ 200 h 204"/>
                  <a:gd name="T18" fmla="*/ 6 w 37"/>
                  <a:gd name="T19" fmla="*/ 200 h 204"/>
                  <a:gd name="T20" fmla="*/ 2 w 37"/>
                  <a:gd name="T21" fmla="*/ 200 h 204"/>
                  <a:gd name="T22" fmla="*/ 2 w 37"/>
                  <a:gd name="T23" fmla="*/ 200 h 204"/>
                  <a:gd name="T24" fmla="*/ 6 w 37"/>
                  <a:gd name="T25" fmla="*/ 171 h 204"/>
                  <a:gd name="T26" fmla="*/ 26 w 37"/>
                  <a:gd name="T27" fmla="*/ 11 h 204"/>
                  <a:gd name="T28" fmla="*/ 26 w 37"/>
                  <a:gd name="T29" fmla="*/ 11 h 204"/>
                  <a:gd name="T30" fmla="*/ 6 w 37"/>
                  <a:gd name="T31" fmla="*/ 171 h 204"/>
                  <a:gd name="T32" fmla="*/ 2 w 37"/>
                  <a:gd name="T33" fmla="*/ 202 h 204"/>
                  <a:gd name="T34" fmla="*/ 0 w 37"/>
                  <a:gd name="T35" fmla="*/ 204 h 204"/>
                  <a:gd name="T36" fmla="*/ 0 w 37"/>
                  <a:gd name="T37" fmla="*/ 204 h 204"/>
                  <a:gd name="T38" fmla="*/ 0 w 37"/>
                  <a:gd name="T39" fmla="*/ 204 h 204"/>
                  <a:gd name="T40" fmla="*/ 0 w 37"/>
                  <a:gd name="T41" fmla="*/ 204 h 204"/>
                  <a:gd name="T42" fmla="*/ 2 w 37"/>
                  <a:gd name="T43" fmla="*/ 204 h 204"/>
                  <a:gd name="T44" fmla="*/ 6 w 37"/>
                  <a:gd name="T45" fmla="*/ 204 h 204"/>
                  <a:gd name="T46" fmla="*/ 10 w 37"/>
                  <a:gd name="T47" fmla="*/ 204 h 204"/>
                  <a:gd name="T48" fmla="*/ 12 w 37"/>
                  <a:gd name="T49" fmla="*/ 202 h 204"/>
                  <a:gd name="T50" fmla="*/ 12 w 37"/>
                  <a:gd name="T51" fmla="*/ 202 h 204"/>
                  <a:gd name="T52" fmla="*/ 15 w 37"/>
                  <a:gd name="T53" fmla="*/ 173 h 204"/>
                  <a:gd name="T54" fmla="*/ 37 w 37"/>
                  <a:gd name="T55" fmla="*/ 1 h 204"/>
                  <a:gd name="T56" fmla="*/ 37 w 37"/>
                  <a:gd name="T57" fmla="*/ 1 h 204"/>
                  <a:gd name="T58" fmla="*/ 37 w 37"/>
                  <a:gd name="T59" fmla="*/ 1 h 204"/>
                  <a:gd name="T60" fmla="*/ 37 w 37"/>
                  <a:gd name="T61" fmla="*/ 1 h 204"/>
                  <a:gd name="T62" fmla="*/ 37 w 37"/>
                  <a:gd name="T63" fmla="*/ 1 h 204"/>
                  <a:gd name="T64" fmla="*/ 37 w 37"/>
                  <a:gd name="T65" fmla="*/ 1 h 204"/>
                  <a:gd name="T66" fmla="*/ 37 w 37"/>
                  <a:gd name="T67" fmla="*/ 1 h 204"/>
                  <a:gd name="T68" fmla="*/ 37 w 37"/>
                  <a:gd name="T69" fmla="*/ 1 h 204"/>
                  <a:gd name="T70" fmla="*/ 37 w 37"/>
                  <a:gd name="T71" fmla="*/ 1 h 204"/>
                  <a:gd name="T72" fmla="*/ 37 w 37"/>
                  <a:gd name="T73" fmla="*/ 1 h 204"/>
                  <a:gd name="T74" fmla="*/ 37 w 37"/>
                  <a:gd name="T75" fmla="*/ 1 h 204"/>
                  <a:gd name="T76" fmla="*/ 37 w 37"/>
                  <a:gd name="T77" fmla="*/ 1 h 204"/>
                  <a:gd name="T78" fmla="*/ 37 w 37"/>
                  <a:gd name="T79" fmla="*/ 1 h 204"/>
                  <a:gd name="T80" fmla="*/ 37 w 37"/>
                  <a:gd name="T81" fmla="*/ 1 h 204"/>
                  <a:gd name="T82" fmla="*/ 37 w 37"/>
                  <a:gd name="T83" fmla="*/ 1 h 204"/>
                  <a:gd name="T84" fmla="*/ 37 w 37"/>
                  <a:gd name="T85" fmla="*/ 1 h 204"/>
                  <a:gd name="T86" fmla="*/ 37 w 37"/>
                  <a:gd name="T87" fmla="*/ 1 h 204"/>
                  <a:gd name="T88" fmla="*/ 37 w 37"/>
                  <a:gd name="T89" fmla="*/ 0 h 204"/>
                  <a:gd name="T90" fmla="*/ 37 w 37"/>
                  <a:gd name="T91" fmla="*/ 0 h 204"/>
                  <a:gd name="T92" fmla="*/ 37 w 37"/>
                  <a:gd name="T93" fmla="*/ 0 h 204"/>
                  <a:gd name="T94" fmla="*/ 37 w 37"/>
                  <a:gd name="T95" fmla="*/ 0 h 204"/>
                  <a:gd name="T96" fmla="*/ 37 w 37"/>
                  <a:gd name="T97" fmla="*/ 0 h 204"/>
                  <a:gd name="T98" fmla="*/ 37 w 37"/>
                  <a:gd name="T99" fmla="*/ 0 h 204"/>
                  <a:gd name="T100" fmla="*/ 37 w 37"/>
                  <a:gd name="T101" fmla="*/ 0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7" h="204">
                    <a:moveTo>
                      <a:pt x="37" y="0"/>
                    </a:moveTo>
                    <a:cubicBezTo>
                      <a:pt x="37" y="0"/>
                      <a:pt x="37" y="0"/>
                      <a:pt x="37" y="1"/>
                    </a:cubicBezTo>
                    <a:cubicBezTo>
                      <a:pt x="37" y="1"/>
                      <a:pt x="37" y="1"/>
                      <a:pt x="37" y="1"/>
                    </a:cubicBezTo>
                    <a:cubicBezTo>
                      <a:pt x="37" y="1"/>
                      <a:pt x="36" y="3"/>
                      <a:pt x="36" y="4"/>
                    </a:cubicBezTo>
                    <a:cubicBezTo>
                      <a:pt x="35" y="5"/>
                      <a:pt x="34" y="7"/>
                      <a:pt x="33" y="8"/>
                    </a:cubicBezTo>
                    <a:cubicBezTo>
                      <a:pt x="33" y="9"/>
                      <a:pt x="32" y="9"/>
                      <a:pt x="32" y="10"/>
                    </a:cubicBezTo>
                    <a:cubicBezTo>
                      <a:pt x="11" y="173"/>
                      <a:pt x="11" y="173"/>
                      <a:pt x="11" y="173"/>
                    </a:cubicBezTo>
                    <a:cubicBezTo>
                      <a:pt x="8" y="200"/>
                      <a:pt x="8" y="200"/>
                      <a:pt x="8" y="200"/>
                    </a:cubicBezTo>
                    <a:cubicBezTo>
                      <a:pt x="7" y="200"/>
                      <a:pt x="7" y="200"/>
                      <a:pt x="6" y="200"/>
                    </a:cubicBezTo>
                    <a:cubicBezTo>
                      <a:pt x="6" y="200"/>
                      <a:pt x="6" y="200"/>
                      <a:pt x="6" y="200"/>
                    </a:cubicBezTo>
                    <a:cubicBezTo>
                      <a:pt x="5" y="200"/>
                      <a:pt x="3" y="200"/>
                      <a:pt x="2" y="200"/>
                    </a:cubicBezTo>
                    <a:cubicBezTo>
                      <a:pt x="2" y="200"/>
                      <a:pt x="2" y="200"/>
                      <a:pt x="2" y="200"/>
                    </a:cubicBezTo>
                    <a:cubicBezTo>
                      <a:pt x="6" y="171"/>
                      <a:pt x="6" y="171"/>
                      <a:pt x="6" y="171"/>
                    </a:cubicBezTo>
                    <a:cubicBezTo>
                      <a:pt x="26" y="11"/>
                      <a:pt x="26" y="11"/>
                      <a:pt x="26" y="11"/>
                    </a:cubicBezTo>
                    <a:cubicBezTo>
                      <a:pt x="26" y="11"/>
                      <a:pt x="26" y="11"/>
                      <a:pt x="26" y="11"/>
                    </a:cubicBezTo>
                    <a:cubicBezTo>
                      <a:pt x="6" y="171"/>
                      <a:pt x="6" y="171"/>
                      <a:pt x="6" y="171"/>
                    </a:cubicBezTo>
                    <a:cubicBezTo>
                      <a:pt x="2" y="202"/>
                      <a:pt x="2" y="202"/>
                      <a:pt x="2" y="202"/>
                    </a:cubicBezTo>
                    <a:cubicBezTo>
                      <a:pt x="2" y="203"/>
                      <a:pt x="1" y="204"/>
                      <a:pt x="0" y="204"/>
                    </a:cubicBezTo>
                    <a:cubicBezTo>
                      <a:pt x="0" y="204"/>
                      <a:pt x="0" y="204"/>
                      <a:pt x="0" y="204"/>
                    </a:cubicBezTo>
                    <a:cubicBezTo>
                      <a:pt x="0" y="204"/>
                      <a:pt x="0" y="204"/>
                      <a:pt x="0" y="204"/>
                    </a:cubicBezTo>
                    <a:cubicBezTo>
                      <a:pt x="0" y="204"/>
                      <a:pt x="0" y="204"/>
                      <a:pt x="0" y="204"/>
                    </a:cubicBezTo>
                    <a:cubicBezTo>
                      <a:pt x="1" y="204"/>
                      <a:pt x="1" y="204"/>
                      <a:pt x="2" y="204"/>
                    </a:cubicBezTo>
                    <a:cubicBezTo>
                      <a:pt x="3" y="204"/>
                      <a:pt x="4" y="204"/>
                      <a:pt x="6" y="204"/>
                    </a:cubicBezTo>
                    <a:cubicBezTo>
                      <a:pt x="7" y="204"/>
                      <a:pt x="9" y="204"/>
                      <a:pt x="10" y="204"/>
                    </a:cubicBezTo>
                    <a:cubicBezTo>
                      <a:pt x="11" y="204"/>
                      <a:pt x="12" y="203"/>
                      <a:pt x="12" y="202"/>
                    </a:cubicBezTo>
                    <a:cubicBezTo>
                      <a:pt x="12" y="202"/>
                      <a:pt x="12" y="202"/>
                      <a:pt x="12" y="202"/>
                    </a:cubicBezTo>
                    <a:cubicBezTo>
                      <a:pt x="15" y="173"/>
                      <a:pt x="15" y="173"/>
                      <a:pt x="15" y="173"/>
                    </a:cubicBezTo>
                    <a:cubicBezTo>
                      <a:pt x="37" y="1"/>
                      <a:pt x="37" y="1"/>
                      <a:pt x="37" y="1"/>
                    </a:cubicBezTo>
                    <a:cubicBezTo>
                      <a:pt x="37" y="1"/>
                      <a:pt x="37" y="1"/>
                      <a:pt x="37" y="1"/>
                    </a:cubicBezTo>
                    <a:cubicBezTo>
                      <a:pt x="37" y="1"/>
                      <a:pt x="37" y="1"/>
                      <a:pt x="37" y="1"/>
                    </a:cubicBezTo>
                    <a:cubicBezTo>
                      <a:pt x="37" y="1"/>
                      <a:pt x="37" y="1"/>
                      <a:pt x="37" y="1"/>
                    </a:cubicBezTo>
                    <a:cubicBezTo>
                      <a:pt x="37" y="1"/>
                      <a:pt x="37" y="1"/>
                      <a:pt x="37" y="1"/>
                    </a:cubicBezTo>
                    <a:cubicBezTo>
                      <a:pt x="37" y="1"/>
                      <a:pt x="37" y="1"/>
                      <a:pt x="37" y="1"/>
                    </a:cubicBezTo>
                    <a:cubicBezTo>
                      <a:pt x="37" y="1"/>
                      <a:pt x="37" y="1"/>
                      <a:pt x="37" y="1"/>
                    </a:cubicBezTo>
                    <a:cubicBezTo>
                      <a:pt x="37" y="1"/>
                      <a:pt x="37" y="1"/>
                      <a:pt x="37" y="1"/>
                    </a:cubicBezTo>
                    <a:cubicBezTo>
                      <a:pt x="37" y="1"/>
                      <a:pt x="37" y="1"/>
                      <a:pt x="37" y="1"/>
                    </a:cubicBezTo>
                    <a:cubicBezTo>
                      <a:pt x="37" y="1"/>
                      <a:pt x="37" y="1"/>
                      <a:pt x="37" y="1"/>
                    </a:cubicBezTo>
                    <a:cubicBezTo>
                      <a:pt x="37" y="1"/>
                      <a:pt x="37" y="1"/>
                      <a:pt x="37" y="1"/>
                    </a:cubicBezTo>
                    <a:cubicBezTo>
                      <a:pt x="37" y="1"/>
                      <a:pt x="37" y="1"/>
                      <a:pt x="37" y="1"/>
                    </a:cubicBezTo>
                    <a:cubicBezTo>
                      <a:pt x="37" y="1"/>
                      <a:pt x="37" y="1"/>
                      <a:pt x="37" y="1"/>
                    </a:cubicBezTo>
                    <a:cubicBezTo>
                      <a:pt x="37" y="1"/>
                      <a:pt x="37" y="1"/>
                      <a:pt x="37" y="1"/>
                    </a:cubicBezTo>
                    <a:cubicBezTo>
                      <a:pt x="37" y="1"/>
                      <a:pt x="37" y="1"/>
                      <a:pt x="37" y="1"/>
                    </a:cubicBezTo>
                    <a:cubicBezTo>
                      <a:pt x="37" y="1"/>
                      <a:pt x="37" y="1"/>
                      <a:pt x="37" y="1"/>
                    </a:cubicBezTo>
                    <a:cubicBezTo>
                      <a:pt x="37" y="1"/>
                      <a:pt x="37" y="1"/>
                      <a:pt x="37" y="1"/>
                    </a:cubicBezTo>
                    <a:cubicBezTo>
                      <a:pt x="37" y="0"/>
                      <a:pt x="37" y="0"/>
                      <a:pt x="37" y="0"/>
                    </a:cubicBezTo>
                    <a:cubicBezTo>
                      <a:pt x="37" y="0"/>
                      <a:pt x="37" y="0"/>
                      <a:pt x="37" y="0"/>
                    </a:cubicBezTo>
                    <a:cubicBezTo>
                      <a:pt x="37" y="0"/>
                      <a:pt x="37" y="0"/>
                      <a:pt x="37" y="0"/>
                    </a:cubicBezTo>
                    <a:cubicBezTo>
                      <a:pt x="37" y="0"/>
                      <a:pt x="37" y="0"/>
                      <a:pt x="37" y="0"/>
                    </a:cubicBezTo>
                    <a:cubicBezTo>
                      <a:pt x="37" y="0"/>
                      <a:pt x="37" y="0"/>
                      <a:pt x="37" y="0"/>
                    </a:cubicBezTo>
                    <a:cubicBezTo>
                      <a:pt x="37" y="0"/>
                      <a:pt x="37" y="0"/>
                      <a:pt x="37" y="0"/>
                    </a:cubicBezTo>
                    <a:cubicBezTo>
                      <a:pt x="37" y="0"/>
                      <a:pt x="37" y="0"/>
                      <a:pt x="37"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3" name="Freeform 27"/>
              <p:cNvSpPr/>
              <p:nvPr/>
            </p:nvSpPr>
            <p:spPr bwMode="auto">
              <a:xfrm>
                <a:off x="3024188" y="4467225"/>
                <a:ext cx="106363" cy="555625"/>
              </a:xfrm>
              <a:custGeom>
                <a:avLst/>
                <a:gdLst>
                  <a:gd name="T0" fmla="*/ 25 w 38"/>
                  <a:gd name="T1" fmla="*/ 0 h 198"/>
                  <a:gd name="T2" fmla="*/ 24 w 38"/>
                  <a:gd name="T3" fmla="*/ 1 h 198"/>
                  <a:gd name="T4" fmla="*/ 23 w 38"/>
                  <a:gd name="T5" fmla="*/ 8 h 198"/>
                  <a:gd name="T6" fmla="*/ 4 w 38"/>
                  <a:gd name="T7" fmla="*/ 158 h 198"/>
                  <a:gd name="T8" fmla="*/ 4 w 38"/>
                  <a:gd name="T9" fmla="*/ 163 h 198"/>
                  <a:gd name="T10" fmla="*/ 0 w 38"/>
                  <a:gd name="T11" fmla="*/ 194 h 198"/>
                  <a:gd name="T12" fmla="*/ 1 w 38"/>
                  <a:gd name="T13" fmla="*/ 196 h 198"/>
                  <a:gd name="T14" fmla="*/ 2 w 38"/>
                  <a:gd name="T15" fmla="*/ 196 h 198"/>
                  <a:gd name="T16" fmla="*/ 7 w 38"/>
                  <a:gd name="T17" fmla="*/ 197 h 198"/>
                  <a:gd name="T18" fmla="*/ 12 w 38"/>
                  <a:gd name="T19" fmla="*/ 198 h 198"/>
                  <a:gd name="T20" fmla="*/ 12 w 38"/>
                  <a:gd name="T21" fmla="*/ 198 h 198"/>
                  <a:gd name="T22" fmla="*/ 12 w 38"/>
                  <a:gd name="T23" fmla="*/ 198 h 198"/>
                  <a:gd name="T24" fmla="*/ 14 w 38"/>
                  <a:gd name="T25" fmla="*/ 196 h 198"/>
                  <a:gd name="T26" fmla="*/ 18 w 38"/>
                  <a:gd name="T27" fmla="*/ 165 h 198"/>
                  <a:gd name="T28" fmla="*/ 38 w 38"/>
                  <a:gd name="T29" fmla="*/ 5 h 198"/>
                  <a:gd name="T30" fmla="*/ 37 w 38"/>
                  <a:gd name="T31" fmla="*/ 4 h 198"/>
                  <a:gd name="T32" fmla="*/ 36 w 38"/>
                  <a:gd name="T33" fmla="*/ 2 h 198"/>
                  <a:gd name="T34" fmla="*/ 35 w 38"/>
                  <a:gd name="T35" fmla="*/ 4 h 198"/>
                  <a:gd name="T36" fmla="*/ 34 w 38"/>
                  <a:gd name="T37" fmla="*/ 4 h 198"/>
                  <a:gd name="T38" fmla="*/ 14 w 38"/>
                  <a:gd name="T39" fmla="*/ 164 h 198"/>
                  <a:gd name="T40" fmla="*/ 10 w 38"/>
                  <a:gd name="T41" fmla="*/ 194 h 198"/>
                  <a:gd name="T42" fmla="*/ 7 w 38"/>
                  <a:gd name="T43" fmla="*/ 193 h 198"/>
                  <a:gd name="T44" fmla="*/ 7 w 38"/>
                  <a:gd name="T45" fmla="*/ 193 h 198"/>
                  <a:gd name="T46" fmla="*/ 4 w 38"/>
                  <a:gd name="T47" fmla="*/ 193 h 198"/>
                  <a:gd name="T48" fmla="*/ 4 w 38"/>
                  <a:gd name="T49" fmla="*/ 193 h 198"/>
                  <a:gd name="T50" fmla="*/ 8 w 38"/>
                  <a:gd name="T51" fmla="*/ 163 h 198"/>
                  <a:gd name="T52" fmla="*/ 27 w 38"/>
                  <a:gd name="T53" fmla="*/ 9 h 198"/>
                  <a:gd name="T54" fmla="*/ 28 w 38"/>
                  <a:gd name="T55" fmla="*/ 5 h 198"/>
                  <a:gd name="T56" fmla="*/ 28 w 38"/>
                  <a:gd name="T57" fmla="*/ 5 h 198"/>
                  <a:gd name="T58" fmla="*/ 26 w 38"/>
                  <a:gd name="T59" fmla="*/ 4 h 198"/>
                  <a:gd name="T60" fmla="*/ 25 w 38"/>
                  <a:gd name="T61" fmla="*/ 1 h 198"/>
                  <a:gd name="T62" fmla="*/ 25 w 38"/>
                  <a:gd name="T63" fmla="*/ 0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8" h="198">
                    <a:moveTo>
                      <a:pt x="25" y="0"/>
                    </a:moveTo>
                    <a:cubicBezTo>
                      <a:pt x="25" y="0"/>
                      <a:pt x="24" y="1"/>
                      <a:pt x="24" y="1"/>
                    </a:cubicBezTo>
                    <a:cubicBezTo>
                      <a:pt x="23" y="8"/>
                      <a:pt x="23" y="8"/>
                      <a:pt x="23" y="8"/>
                    </a:cubicBezTo>
                    <a:cubicBezTo>
                      <a:pt x="4" y="158"/>
                      <a:pt x="4" y="158"/>
                      <a:pt x="4" y="158"/>
                    </a:cubicBezTo>
                    <a:cubicBezTo>
                      <a:pt x="4" y="163"/>
                      <a:pt x="4" y="163"/>
                      <a:pt x="4" y="163"/>
                    </a:cubicBezTo>
                    <a:cubicBezTo>
                      <a:pt x="0" y="194"/>
                      <a:pt x="0" y="194"/>
                      <a:pt x="0" y="194"/>
                    </a:cubicBezTo>
                    <a:cubicBezTo>
                      <a:pt x="0" y="195"/>
                      <a:pt x="0" y="196"/>
                      <a:pt x="1" y="196"/>
                    </a:cubicBezTo>
                    <a:cubicBezTo>
                      <a:pt x="2" y="196"/>
                      <a:pt x="2" y="196"/>
                      <a:pt x="2" y="196"/>
                    </a:cubicBezTo>
                    <a:cubicBezTo>
                      <a:pt x="3" y="197"/>
                      <a:pt x="5" y="197"/>
                      <a:pt x="7" y="197"/>
                    </a:cubicBezTo>
                    <a:cubicBezTo>
                      <a:pt x="8" y="198"/>
                      <a:pt x="10" y="198"/>
                      <a:pt x="12" y="198"/>
                    </a:cubicBezTo>
                    <a:cubicBezTo>
                      <a:pt x="12" y="198"/>
                      <a:pt x="12" y="198"/>
                      <a:pt x="12" y="198"/>
                    </a:cubicBezTo>
                    <a:cubicBezTo>
                      <a:pt x="12" y="198"/>
                      <a:pt x="12" y="198"/>
                      <a:pt x="12" y="198"/>
                    </a:cubicBezTo>
                    <a:cubicBezTo>
                      <a:pt x="13" y="198"/>
                      <a:pt x="14" y="197"/>
                      <a:pt x="14" y="196"/>
                    </a:cubicBezTo>
                    <a:cubicBezTo>
                      <a:pt x="18" y="165"/>
                      <a:pt x="18" y="165"/>
                      <a:pt x="18" y="165"/>
                    </a:cubicBezTo>
                    <a:cubicBezTo>
                      <a:pt x="38" y="5"/>
                      <a:pt x="38" y="5"/>
                      <a:pt x="38" y="5"/>
                    </a:cubicBezTo>
                    <a:cubicBezTo>
                      <a:pt x="38" y="5"/>
                      <a:pt x="37" y="4"/>
                      <a:pt x="37" y="4"/>
                    </a:cubicBezTo>
                    <a:cubicBezTo>
                      <a:pt x="36" y="3"/>
                      <a:pt x="36" y="3"/>
                      <a:pt x="36" y="2"/>
                    </a:cubicBezTo>
                    <a:cubicBezTo>
                      <a:pt x="35" y="3"/>
                      <a:pt x="35" y="3"/>
                      <a:pt x="35" y="4"/>
                    </a:cubicBezTo>
                    <a:cubicBezTo>
                      <a:pt x="35" y="4"/>
                      <a:pt x="34" y="4"/>
                      <a:pt x="34" y="4"/>
                    </a:cubicBezTo>
                    <a:cubicBezTo>
                      <a:pt x="14" y="164"/>
                      <a:pt x="14" y="164"/>
                      <a:pt x="14" y="164"/>
                    </a:cubicBezTo>
                    <a:cubicBezTo>
                      <a:pt x="10" y="194"/>
                      <a:pt x="10" y="194"/>
                      <a:pt x="10" y="194"/>
                    </a:cubicBezTo>
                    <a:cubicBezTo>
                      <a:pt x="9" y="194"/>
                      <a:pt x="8" y="193"/>
                      <a:pt x="7" y="193"/>
                    </a:cubicBezTo>
                    <a:cubicBezTo>
                      <a:pt x="7" y="193"/>
                      <a:pt x="7" y="193"/>
                      <a:pt x="7" y="193"/>
                    </a:cubicBezTo>
                    <a:cubicBezTo>
                      <a:pt x="6" y="193"/>
                      <a:pt x="5" y="193"/>
                      <a:pt x="4" y="193"/>
                    </a:cubicBezTo>
                    <a:cubicBezTo>
                      <a:pt x="4" y="193"/>
                      <a:pt x="4" y="193"/>
                      <a:pt x="4" y="193"/>
                    </a:cubicBezTo>
                    <a:cubicBezTo>
                      <a:pt x="8" y="163"/>
                      <a:pt x="8" y="163"/>
                      <a:pt x="8" y="163"/>
                    </a:cubicBezTo>
                    <a:cubicBezTo>
                      <a:pt x="27" y="9"/>
                      <a:pt x="27" y="9"/>
                      <a:pt x="27" y="9"/>
                    </a:cubicBezTo>
                    <a:cubicBezTo>
                      <a:pt x="28" y="5"/>
                      <a:pt x="28" y="5"/>
                      <a:pt x="28" y="5"/>
                    </a:cubicBezTo>
                    <a:cubicBezTo>
                      <a:pt x="28" y="5"/>
                      <a:pt x="28" y="5"/>
                      <a:pt x="28" y="5"/>
                    </a:cubicBezTo>
                    <a:cubicBezTo>
                      <a:pt x="27" y="5"/>
                      <a:pt x="27" y="5"/>
                      <a:pt x="26" y="4"/>
                    </a:cubicBezTo>
                    <a:cubicBezTo>
                      <a:pt x="26" y="3"/>
                      <a:pt x="26" y="2"/>
                      <a:pt x="25" y="1"/>
                    </a:cubicBezTo>
                    <a:cubicBezTo>
                      <a:pt x="25" y="1"/>
                      <a:pt x="25" y="0"/>
                      <a:pt x="25"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4" name="Freeform 28"/>
              <p:cNvSpPr>
                <a:spLocks noEditPoints="1"/>
              </p:cNvSpPr>
              <p:nvPr/>
            </p:nvSpPr>
            <p:spPr bwMode="auto">
              <a:xfrm>
                <a:off x="3108326" y="4356100"/>
                <a:ext cx="30163" cy="52388"/>
              </a:xfrm>
              <a:custGeom>
                <a:avLst/>
                <a:gdLst>
                  <a:gd name="T0" fmla="*/ 0 w 11"/>
                  <a:gd name="T1" fmla="*/ 15 h 19"/>
                  <a:gd name="T2" fmla="*/ 0 w 11"/>
                  <a:gd name="T3" fmla="*/ 15 h 19"/>
                  <a:gd name="T4" fmla="*/ 0 w 11"/>
                  <a:gd name="T5" fmla="*/ 15 h 19"/>
                  <a:gd name="T6" fmla="*/ 0 w 11"/>
                  <a:gd name="T7" fmla="*/ 15 h 19"/>
                  <a:gd name="T8" fmla="*/ 1 w 11"/>
                  <a:gd name="T9" fmla="*/ 16 h 19"/>
                  <a:gd name="T10" fmla="*/ 2 w 11"/>
                  <a:gd name="T11" fmla="*/ 17 h 19"/>
                  <a:gd name="T12" fmla="*/ 2 w 11"/>
                  <a:gd name="T13" fmla="*/ 18 h 19"/>
                  <a:gd name="T14" fmla="*/ 3 w 11"/>
                  <a:gd name="T15" fmla="*/ 18 h 19"/>
                  <a:gd name="T16" fmla="*/ 4 w 11"/>
                  <a:gd name="T17" fmla="*/ 19 h 19"/>
                  <a:gd name="T18" fmla="*/ 4 w 11"/>
                  <a:gd name="T19" fmla="*/ 19 h 19"/>
                  <a:gd name="T20" fmla="*/ 5 w 11"/>
                  <a:gd name="T21" fmla="*/ 19 h 19"/>
                  <a:gd name="T22" fmla="*/ 4 w 11"/>
                  <a:gd name="T23" fmla="*/ 19 h 19"/>
                  <a:gd name="T24" fmla="*/ 4 w 11"/>
                  <a:gd name="T25" fmla="*/ 19 h 19"/>
                  <a:gd name="T26" fmla="*/ 3 w 11"/>
                  <a:gd name="T27" fmla="*/ 18 h 19"/>
                  <a:gd name="T28" fmla="*/ 2 w 11"/>
                  <a:gd name="T29" fmla="*/ 18 h 19"/>
                  <a:gd name="T30" fmla="*/ 2 w 11"/>
                  <a:gd name="T31" fmla="*/ 17 h 19"/>
                  <a:gd name="T32" fmla="*/ 2 w 11"/>
                  <a:gd name="T33" fmla="*/ 17 h 19"/>
                  <a:gd name="T34" fmla="*/ 1 w 11"/>
                  <a:gd name="T35" fmla="*/ 16 h 19"/>
                  <a:gd name="T36" fmla="*/ 0 w 11"/>
                  <a:gd name="T37" fmla="*/ 15 h 19"/>
                  <a:gd name="T38" fmla="*/ 0 w 11"/>
                  <a:gd name="T39" fmla="*/ 15 h 19"/>
                  <a:gd name="T40" fmla="*/ 5 w 11"/>
                  <a:gd name="T41" fmla="*/ 9 h 19"/>
                  <a:gd name="T42" fmla="*/ 5 w 11"/>
                  <a:gd name="T43" fmla="*/ 9 h 19"/>
                  <a:gd name="T44" fmla="*/ 5 w 11"/>
                  <a:gd name="T45" fmla="*/ 9 h 19"/>
                  <a:gd name="T46" fmla="*/ 5 w 11"/>
                  <a:gd name="T47" fmla="*/ 9 h 19"/>
                  <a:gd name="T48" fmla="*/ 6 w 11"/>
                  <a:gd name="T49" fmla="*/ 0 h 19"/>
                  <a:gd name="T50" fmla="*/ 6 w 11"/>
                  <a:gd name="T51" fmla="*/ 0 h 19"/>
                  <a:gd name="T52" fmla="*/ 5 w 11"/>
                  <a:gd name="T53" fmla="*/ 1 h 19"/>
                  <a:gd name="T54" fmla="*/ 3 w 11"/>
                  <a:gd name="T55" fmla="*/ 4 h 19"/>
                  <a:gd name="T56" fmla="*/ 3 w 11"/>
                  <a:gd name="T57" fmla="*/ 4 h 19"/>
                  <a:gd name="T58" fmla="*/ 1 w 11"/>
                  <a:gd name="T59" fmla="*/ 7 h 19"/>
                  <a:gd name="T60" fmla="*/ 0 w 11"/>
                  <a:gd name="T61" fmla="*/ 8 h 19"/>
                  <a:gd name="T62" fmla="*/ 0 w 11"/>
                  <a:gd name="T63" fmla="*/ 8 h 19"/>
                  <a:gd name="T64" fmla="*/ 0 w 11"/>
                  <a:gd name="T65" fmla="*/ 8 h 19"/>
                  <a:gd name="T66" fmla="*/ 2 w 11"/>
                  <a:gd name="T67" fmla="*/ 7 h 19"/>
                  <a:gd name="T68" fmla="*/ 2 w 11"/>
                  <a:gd name="T69" fmla="*/ 7 h 19"/>
                  <a:gd name="T70" fmla="*/ 4 w 11"/>
                  <a:gd name="T71" fmla="*/ 9 h 19"/>
                  <a:gd name="T72" fmla="*/ 4 w 11"/>
                  <a:gd name="T73" fmla="*/ 9 h 19"/>
                  <a:gd name="T74" fmla="*/ 4 w 11"/>
                  <a:gd name="T75" fmla="*/ 9 h 19"/>
                  <a:gd name="T76" fmla="*/ 6 w 11"/>
                  <a:gd name="T77" fmla="*/ 6 h 19"/>
                  <a:gd name="T78" fmla="*/ 7 w 11"/>
                  <a:gd name="T79" fmla="*/ 9 h 19"/>
                  <a:gd name="T80" fmla="*/ 8 w 11"/>
                  <a:gd name="T81" fmla="*/ 10 h 19"/>
                  <a:gd name="T82" fmla="*/ 10 w 11"/>
                  <a:gd name="T83" fmla="*/ 10 h 19"/>
                  <a:gd name="T84" fmla="*/ 10 w 11"/>
                  <a:gd name="T85" fmla="*/ 10 h 19"/>
                  <a:gd name="T86" fmla="*/ 11 w 11"/>
                  <a:gd name="T87" fmla="*/ 11 h 19"/>
                  <a:gd name="T88" fmla="*/ 11 w 11"/>
                  <a:gd name="T89" fmla="*/ 11 h 19"/>
                  <a:gd name="T90" fmla="*/ 11 w 11"/>
                  <a:gd name="T91" fmla="*/ 11 h 19"/>
                  <a:gd name="T92" fmla="*/ 11 w 11"/>
                  <a:gd name="T93" fmla="*/ 11 h 19"/>
                  <a:gd name="T94" fmla="*/ 11 w 11"/>
                  <a:gd name="T95" fmla="*/ 8 h 19"/>
                  <a:gd name="T96" fmla="*/ 11 w 11"/>
                  <a:gd name="T97" fmla="*/ 8 h 19"/>
                  <a:gd name="T98" fmla="*/ 10 w 11"/>
                  <a:gd name="T99" fmla="*/ 5 h 19"/>
                  <a:gd name="T100" fmla="*/ 10 w 11"/>
                  <a:gd name="T101" fmla="*/ 5 h 19"/>
                  <a:gd name="T102" fmla="*/ 9 w 11"/>
                  <a:gd name="T103" fmla="*/ 3 h 19"/>
                  <a:gd name="T104" fmla="*/ 8 w 11"/>
                  <a:gd name="T105" fmla="*/ 1 h 19"/>
                  <a:gd name="T106" fmla="*/ 6 w 11"/>
                  <a:gd name="T10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1" h="19">
                    <a:moveTo>
                      <a:pt x="0" y="15"/>
                    </a:moveTo>
                    <a:cubicBezTo>
                      <a:pt x="0" y="15"/>
                      <a:pt x="0" y="15"/>
                      <a:pt x="0" y="15"/>
                    </a:cubicBezTo>
                    <a:cubicBezTo>
                      <a:pt x="0" y="15"/>
                      <a:pt x="0" y="15"/>
                      <a:pt x="0" y="15"/>
                    </a:cubicBezTo>
                    <a:cubicBezTo>
                      <a:pt x="0" y="15"/>
                      <a:pt x="0" y="15"/>
                      <a:pt x="0" y="15"/>
                    </a:cubicBezTo>
                    <a:cubicBezTo>
                      <a:pt x="0" y="15"/>
                      <a:pt x="0" y="15"/>
                      <a:pt x="1" y="16"/>
                    </a:cubicBezTo>
                    <a:cubicBezTo>
                      <a:pt x="1" y="16"/>
                      <a:pt x="1" y="17"/>
                      <a:pt x="2" y="17"/>
                    </a:cubicBezTo>
                    <a:cubicBezTo>
                      <a:pt x="2" y="17"/>
                      <a:pt x="2" y="17"/>
                      <a:pt x="2" y="18"/>
                    </a:cubicBezTo>
                    <a:cubicBezTo>
                      <a:pt x="3" y="18"/>
                      <a:pt x="3" y="18"/>
                      <a:pt x="3" y="18"/>
                    </a:cubicBezTo>
                    <a:cubicBezTo>
                      <a:pt x="3" y="19"/>
                      <a:pt x="3" y="19"/>
                      <a:pt x="4" y="19"/>
                    </a:cubicBezTo>
                    <a:cubicBezTo>
                      <a:pt x="4" y="19"/>
                      <a:pt x="4" y="19"/>
                      <a:pt x="4" y="19"/>
                    </a:cubicBezTo>
                    <a:cubicBezTo>
                      <a:pt x="5" y="19"/>
                      <a:pt x="5" y="19"/>
                      <a:pt x="5" y="19"/>
                    </a:cubicBezTo>
                    <a:cubicBezTo>
                      <a:pt x="5" y="19"/>
                      <a:pt x="5" y="19"/>
                      <a:pt x="4" y="19"/>
                    </a:cubicBezTo>
                    <a:cubicBezTo>
                      <a:pt x="4" y="19"/>
                      <a:pt x="4" y="19"/>
                      <a:pt x="4" y="19"/>
                    </a:cubicBezTo>
                    <a:cubicBezTo>
                      <a:pt x="3" y="19"/>
                      <a:pt x="3" y="19"/>
                      <a:pt x="3" y="18"/>
                    </a:cubicBezTo>
                    <a:cubicBezTo>
                      <a:pt x="2" y="18"/>
                      <a:pt x="2" y="18"/>
                      <a:pt x="2" y="18"/>
                    </a:cubicBezTo>
                    <a:cubicBezTo>
                      <a:pt x="2" y="17"/>
                      <a:pt x="2" y="17"/>
                      <a:pt x="2" y="17"/>
                    </a:cubicBezTo>
                    <a:cubicBezTo>
                      <a:pt x="2" y="17"/>
                      <a:pt x="2" y="17"/>
                      <a:pt x="2" y="17"/>
                    </a:cubicBezTo>
                    <a:cubicBezTo>
                      <a:pt x="1" y="17"/>
                      <a:pt x="1" y="16"/>
                      <a:pt x="1" y="16"/>
                    </a:cubicBezTo>
                    <a:cubicBezTo>
                      <a:pt x="0" y="15"/>
                      <a:pt x="0" y="15"/>
                      <a:pt x="0" y="15"/>
                    </a:cubicBezTo>
                    <a:cubicBezTo>
                      <a:pt x="0" y="15"/>
                      <a:pt x="0" y="15"/>
                      <a:pt x="0" y="15"/>
                    </a:cubicBezTo>
                    <a:moveTo>
                      <a:pt x="5" y="9"/>
                    </a:moveTo>
                    <a:cubicBezTo>
                      <a:pt x="5" y="9"/>
                      <a:pt x="5" y="9"/>
                      <a:pt x="5" y="9"/>
                    </a:cubicBezTo>
                    <a:cubicBezTo>
                      <a:pt x="5" y="9"/>
                      <a:pt x="5" y="9"/>
                      <a:pt x="5" y="9"/>
                    </a:cubicBezTo>
                    <a:cubicBezTo>
                      <a:pt x="5" y="9"/>
                      <a:pt x="5" y="9"/>
                      <a:pt x="5" y="9"/>
                    </a:cubicBezTo>
                    <a:moveTo>
                      <a:pt x="6" y="0"/>
                    </a:moveTo>
                    <a:cubicBezTo>
                      <a:pt x="6" y="0"/>
                      <a:pt x="6" y="0"/>
                      <a:pt x="6" y="0"/>
                    </a:cubicBezTo>
                    <a:cubicBezTo>
                      <a:pt x="6" y="0"/>
                      <a:pt x="5" y="1"/>
                      <a:pt x="5" y="1"/>
                    </a:cubicBezTo>
                    <a:cubicBezTo>
                      <a:pt x="3" y="4"/>
                      <a:pt x="3" y="4"/>
                      <a:pt x="3" y="4"/>
                    </a:cubicBezTo>
                    <a:cubicBezTo>
                      <a:pt x="3" y="4"/>
                      <a:pt x="3" y="4"/>
                      <a:pt x="3" y="4"/>
                    </a:cubicBezTo>
                    <a:cubicBezTo>
                      <a:pt x="1" y="7"/>
                      <a:pt x="1" y="7"/>
                      <a:pt x="1" y="7"/>
                    </a:cubicBezTo>
                    <a:cubicBezTo>
                      <a:pt x="0" y="8"/>
                      <a:pt x="0" y="8"/>
                      <a:pt x="0" y="8"/>
                    </a:cubicBezTo>
                    <a:cubicBezTo>
                      <a:pt x="0" y="8"/>
                      <a:pt x="0" y="8"/>
                      <a:pt x="0" y="8"/>
                    </a:cubicBezTo>
                    <a:cubicBezTo>
                      <a:pt x="0" y="8"/>
                      <a:pt x="0" y="8"/>
                      <a:pt x="0" y="8"/>
                    </a:cubicBezTo>
                    <a:cubicBezTo>
                      <a:pt x="0" y="7"/>
                      <a:pt x="1" y="7"/>
                      <a:pt x="2" y="7"/>
                    </a:cubicBezTo>
                    <a:cubicBezTo>
                      <a:pt x="2" y="7"/>
                      <a:pt x="2" y="7"/>
                      <a:pt x="2" y="7"/>
                    </a:cubicBezTo>
                    <a:cubicBezTo>
                      <a:pt x="3" y="7"/>
                      <a:pt x="3" y="8"/>
                      <a:pt x="4" y="9"/>
                    </a:cubicBezTo>
                    <a:cubicBezTo>
                      <a:pt x="4" y="9"/>
                      <a:pt x="4" y="9"/>
                      <a:pt x="4" y="9"/>
                    </a:cubicBezTo>
                    <a:cubicBezTo>
                      <a:pt x="4" y="9"/>
                      <a:pt x="4" y="9"/>
                      <a:pt x="4" y="9"/>
                    </a:cubicBezTo>
                    <a:cubicBezTo>
                      <a:pt x="6" y="6"/>
                      <a:pt x="6" y="6"/>
                      <a:pt x="6" y="6"/>
                    </a:cubicBezTo>
                    <a:cubicBezTo>
                      <a:pt x="7" y="9"/>
                      <a:pt x="7" y="9"/>
                      <a:pt x="7" y="9"/>
                    </a:cubicBezTo>
                    <a:cubicBezTo>
                      <a:pt x="7" y="9"/>
                      <a:pt x="8" y="10"/>
                      <a:pt x="8" y="10"/>
                    </a:cubicBezTo>
                    <a:cubicBezTo>
                      <a:pt x="8" y="10"/>
                      <a:pt x="9" y="10"/>
                      <a:pt x="10" y="10"/>
                    </a:cubicBezTo>
                    <a:cubicBezTo>
                      <a:pt x="10" y="10"/>
                      <a:pt x="10" y="10"/>
                      <a:pt x="10" y="10"/>
                    </a:cubicBezTo>
                    <a:cubicBezTo>
                      <a:pt x="10" y="10"/>
                      <a:pt x="11" y="10"/>
                      <a:pt x="11" y="11"/>
                    </a:cubicBezTo>
                    <a:cubicBezTo>
                      <a:pt x="11" y="11"/>
                      <a:pt x="11" y="11"/>
                      <a:pt x="11" y="11"/>
                    </a:cubicBezTo>
                    <a:cubicBezTo>
                      <a:pt x="11" y="11"/>
                      <a:pt x="11" y="11"/>
                      <a:pt x="11" y="11"/>
                    </a:cubicBezTo>
                    <a:cubicBezTo>
                      <a:pt x="11" y="11"/>
                      <a:pt x="11" y="11"/>
                      <a:pt x="11" y="11"/>
                    </a:cubicBezTo>
                    <a:cubicBezTo>
                      <a:pt x="11" y="8"/>
                      <a:pt x="11" y="8"/>
                      <a:pt x="11" y="8"/>
                    </a:cubicBezTo>
                    <a:cubicBezTo>
                      <a:pt x="11" y="8"/>
                      <a:pt x="11" y="8"/>
                      <a:pt x="11" y="8"/>
                    </a:cubicBezTo>
                    <a:cubicBezTo>
                      <a:pt x="10" y="5"/>
                      <a:pt x="10" y="5"/>
                      <a:pt x="10" y="5"/>
                    </a:cubicBezTo>
                    <a:cubicBezTo>
                      <a:pt x="10" y="5"/>
                      <a:pt x="10" y="5"/>
                      <a:pt x="10" y="5"/>
                    </a:cubicBezTo>
                    <a:cubicBezTo>
                      <a:pt x="9" y="5"/>
                      <a:pt x="9" y="4"/>
                      <a:pt x="9" y="3"/>
                    </a:cubicBezTo>
                    <a:cubicBezTo>
                      <a:pt x="9" y="2"/>
                      <a:pt x="9" y="2"/>
                      <a:pt x="8" y="1"/>
                    </a:cubicBezTo>
                    <a:cubicBezTo>
                      <a:pt x="7" y="0"/>
                      <a:pt x="7" y="0"/>
                      <a:pt x="6"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5" name="Freeform 29"/>
              <p:cNvSpPr>
                <a:spLocks noEditPoints="1"/>
              </p:cNvSpPr>
              <p:nvPr/>
            </p:nvSpPr>
            <p:spPr bwMode="auto">
              <a:xfrm>
                <a:off x="3068638" y="4375150"/>
                <a:ext cx="93663" cy="109538"/>
              </a:xfrm>
              <a:custGeom>
                <a:avLst/>
                <a:gdLst>
                  <a:gd name="T0" fmla="*/ 14 w 33"/>
                  <a:gd name="T1" fmla="*/ 8 h 39"/>
                  <a:gd name="T2" fmla="*/ 15 w 33"/>
                  <a:gd name="T3" fmla="*/ 9 h 39"/>
                  <a:gd name="T4" fmla="*/ 16 w 33"/>
                  <a:gd name="T5" fmla="*/ 10 h 39"/>
                  <a:gd name="T6" fmla="*/ 17 w 33"/>
                  <a:gd name="T7" fmla="*/ 11 h 39"/>
                  <a:gd name="T8" fmla="*/ 18 w 33"/>
                  <a:gd name="T9" fmla="*/ 12 h 39"/>
                  <a:gd name="T10" fmla="*/ 20 w 33"/>
                  <a:gd name="T11" fmla="*/ 12 h 39"/>
                  <a:gd name="T12" fmla="*/ 20 w 33"/>
                  <a:gd name="T13" fmla="*/ 11 h 39"/>
                  <a:gd name="T14" fmla="*/ 21 w 33"/>
                  <a:gd name="T15" fmla="*/ 11 h 39"/>
                  <a:gd name="T16" fmla="*/ 21 w 33"/>
                  <a:gd name="T17" fmla="*/ 11 h 39"/>
                  <a:gd name="T18" fmla="*/ 22 w 33"/>
                  <a:gd name="T19" fmla="*/ 11 h 39"/>
                  <a:gd name="T20" fmla="*/ 23 w 33"/>
                  <a:gd name="T21" fmla="*/ 10 h 39"/>
                  <a:gd name="T22" fmla="*/ 29 w 33"/>
                  <a:gd name="T23" fmla="*/ 27 h 39"/>
                  <a:gd name="T24" fmla="*/ 29 w 33"/>
                  <a:gd name="T25" fmla="*/ 28 h 39"/>
                  <a:gd name="T26" fmla="*/ 25 w 33"/>
                  <a:gd name="T27" fmla="*/ 34 h 39"/>
                  <a:gd name="T28" fmla="*/ 24 w 33"/>
                  <a:gd name="T29" fmla="*/ 34 h 39"/>
                  <a:gd name="T30" fmla="*/ 22 w 33"/>
                  <a:gd name="T31" fmla="*/ 28 h 39"/>
                  <a:gd name="T32" fmla="*/ 22 w 33"/>
                  <a:gd name="T33" fmla="*/ 28 h 39"/>
                  <a:gd name="T34" fmla="*/ 20 w 33"/>
                  <a:gd name="T35" fmla="*/ 26 h 39"/>
                  <a:gd name="T36" fmla="*/ 18 w 33"/>
                  <a:gd name="T37" fmla="*/ 28 h 39"/>
                  <a:gd name="T38" fmla="*/ 14 w 33"/>
                  <a:gd name="T39" fmla="*/ 35 h 39"/>
                  <a:gd name="T40" fmla="*/ 14 w 33"/>
                  <a:gd name="T41" fmla="*/ 35 h 39"/>
                  <a:gd name="T42" fmla="*/ 14 w 33"/>
                  <a:gd name="T43" fmla="*/ 35 h 39"/>
                  <a:gd name="T44" fmla="*/ 13 w 33"/>
                  <a:gd name="T45" fmla="*/ 29 h 39"/>
                  <a:gd name="T46" fmla="*/ 13 w 33"/>
                  <a:gd name="T47" fmla="*/ 28 h 39"/>
                  <a:gd name="T48" fmla="*/ 13 w 33"/>
                  <a:gd name="T49" fmla="*/ 26 h 39"/>
                  <a:gd name="T50" fmla="*/ 11 w 33"/>
                  <a:gd name="T51" fmla="*/ 24 h 39"/>
                  <a:gd name="T52" fmla="*/ 9 w 33"/>
                  <a:gd name="T53" fmla="*/ 25 h 39"/>
                  <a:gd name="T54" fmla="*/ 6 w 33"/>
                  <a:gd name="T55" fmla="*/ 30 h 39"/>
                  <a:gd name="T56" fmla="*/ 4 w 33"/>
                  <a:gd name="T57" fmla="*/ 23 h 39"/>
                  <a:gd name="T58" fmla="*/ 14 w 33"/>
                  <a:gd name="T59" fmla="*/ 8 h 39"/>
                  <a:gd name="T60" fmla="*/ 14 w 33"/>
                  <a:gd name="T61" fmla="*/ 1 h 39"/>
                  <a:gd name="T62" fmla="*/ 0 w 33"/>
                  <a:gd name="T63" fmla="*/ 21 h 39"/>
                  <a:gd name="T64" fmla="*/ 0 w 33"/>
                  <a:gd name="T65" fmla="*/ 22 h 39"/>
                  <a:gd name="T66" fmla="*/ 0 w 33"/>
                  <a:gd name="T67" fmla="*/ 23 h 39"/>
                  <a:gd name="T68" fmla="*/ 0 w 33"/>
                  <a:gd name="T69" fmla="*/ 23 h 39"/>
                  <a:gd name="T70" fmla="*/ 1 w 33"/>
                  <a:gd name="T71" fmla="*/ 29 h 39"/>
                  <a:gd name="T72" fmla="*/ 4 w 33"/>
                  <a:gd name="T73" fmla="*/ 34 h 39"/>
                  <a:gd name="T74" fmla="*/ 6 w 33"/>
                  <a:gd name="T75" fmla="*/ 35 h 39"/>
                  <a:gd name="T76" fmla="*/ 7 w 33"/>
                  <a:gd name="T77" fmla="*/ 34 h 39"/>
                  <a:gd name="T78" fmla="*/ 9 w 33"/>
                  <a:gd name="T79" fmla="*/ 33 h 39"/>
                  <a:gd name="T80" fmla="*/ 10 w 33"/>
                  <a:gd name="T81" fmla="*/ 37 h 39"/>
                  <a:gd name="T82" fmla="*/ 13 w 33"/>
                  <a:gd name="T83" fmla="*/ 39 h 39"/>
                  <a:gd name="T84" fmla="*/ 15 w 33"/>
                  <a:gd name="T85" fmla="*/ 39 h 39"/>
                  <a:gd name="T86" fmla="*/ 19 w 33"/>
                  <a:gd name="T87" fmla="*/ 37 h 39"/>
                  <a:gd name="T88" fmla="*/ 21 w 33"/>
                  <a:gd name="T89" fmla="*/ 37 h 39"/>
                  <a:gd name="T90" fmla="*/ 24 w 33"/>
                  <a:gd name="T91" fmla="*/ 38 h 39"/>
                  <a:gd name="T92" fmla="*/ 27 w 33"/>
                  <a:gd name="T93" fmla="*/ 38 h 39"/>
                  <a:gd name="T94" fmla="*/ 32 w 33"/>
                  <a:gd name="T95" fmla="*/ 31 h 39"/>
                  <a:gd name="T96" fmla="*/ 33 w 33"/>
                  <a:gd name="T97" fmla="*/ 28 h 39"/>
                  <a:gd name="T98" fmla="*/ 33 w 33"/>
                  <a:gd name="T99" fmla="*/ 27 h 39"/>
                  <a:gd name="T100" fmla="*/ 33 w 33"/>
                  <a:gd name="T101" fmla="*/ 27 h 39"/>
                  <a:gd name="T102" fmla="*/ 25 w 33"/>
                  <a:gd name="T103" fmla="*/ 4 h 39"/>
                  <a:gd name="T104" fmla="*/ 24 w 33"/>
                  <a:gd name="T105" fmla="*/ 3 h 39"/>
                  <a:gd name="T106" fmla="*/ 21 w 33"/>
                  <a:gd name="T107" fmla="*/ 2 h 39"/>
                  <a:gd name="T108" fmla="*/ 20 w 33"/>
                  <a:gd name="T109" fmla="*/ 2 h 39"/>
                  <a:gd name="T110" fmla="*/ 19 w 33"/>
                  <a:gd name="T111" fmla="*/ 2 h 39"/>
                  <a:gd name="T112" fmla="*/ 19 w 33"/>
                  <a:gd name="T113" fmla="*/ 2 h 39"/>
                  <a:gd name="T114" fmla="*/ 18 w 33"/>
                  <a:gd name="T115" fmla="*/ 2 h 39"/>
                  <a:gd name="T116" fmla="*/ 18 w 33"/>
                  <a:gd name="T117" fmla="*/ 2 h 39"/>
                  <a:gd name="T118" fmla="*/ 16 w 33"/>
                  <a:gd name="T119"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3" h="39">
                    <a:moveTo>
                      <a:pt x="14" y="8"/>
                    </a:moveTo>
                    <a:cubicBezTo>
                      <a:pt x="14" y="8"/>
                      <a:pt x="14" y="8"/>
                      <a:pt x="14" y="8"/>
                    </a:cubicBezTo>
                    <a:cubicBezTo>
                      <a:pt x="14" y="8"/>
                      <a:pt x="14" y="8"/>
                      <a:pt x="14" y="8"/>
                    </a:cubicBezTo>
                    <a:cubicBezTo>
                      <a:pt x="14" y="8"/>
                      <a:pt x="14" y="8"/>
                      <a:pt x="15" y="9"/>
                    </a:cubicBezTo>
                    <a:cubicBezTo>
                      <a:pt x="15" y="9"/>
                      <a:pt x="15" y="10"/>
                      <a:pt x="16" y="10"/>
                    </a:cubicBezTo>
                    <a:cubicBezTo>
                      <a:pt x="16" y="10"/>
                      <a:pt x="16" y="10"/>
                      <a:pt x="16" y="10"/>
                    </a:cubicBezTo>
                    <a:cubicBezTo>
                      <a:pt x="16" y="11"/>
                      <a:pt x="16" y="11"/>
                      <a:pt x="16" y="11"/>
                    </a:cubicBezTo>
                    <a:cubicBezTo>
                      <a:pt x="17" y="11"/>
                      <a:pt x="17" y="11"/>
                      <a:pt x="17" y="11"/>
                    </a:cubicBezTo>
                    <a:cubicBezTo>
                      <a:pt x="17" y="12"/>
                      <a:pt x="17" y="12"/>
                      <a:pt x="18" y="12"/>
                    </a:cubicBezTo>
                    <a:cubicBezTo>
                      <a:pt x="18" y="12"/>
                      <a:pt x="18" y="12"/>
                      <a:pt x="18" y="12"/>
                    </a:cubicBezTo>
                    <a:cubicBezTo>
                      <a:pt x="19" y="12"/>
                      <a:pt x="19" y="12"/>
                      <a:pt x="19" y="12"/>
                    </a:cubicBezTo>
                    <a:cubicBezTo>
                      <a:pt x="20" y="12"/>
                      <a:pt x="20" y="12"/>
                      <a:pt x="20" y="12"/>
                    </a:cubicBezTo>
                    <a:cubicBezTo>
                      <a:pt x="20" y="12"/>
                      <a:pt x="20" y="12"/>
                      <a:pt x="20" y="12"/>
                    </a:cubicBezTo>
                    <a:cubicBezTo>
                      <a:pt x="20" y="12"/>
                      <a:pt x="20" y="11"/>
                      <a:pt x="20"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2" y="11"/>
                      <a:pt x="22" y="11"/>
                    </a:cubicBezTo>
                    <a:cubicBezTo>
                      <a:pt x="22" y="11"/>
                      <a:pt x="22" y="11"/>
                      <a:pt x="22" y="11"/>
                    </a:cubicBezTo>
                    <a:cubicBezTo>
                      <a:pt x="22" y="11"/>
                      <a:pt x="22" y="11"/>
                      <a:pt x="22" y="11"/>
                    </a:cubicBezTo>
                    <a:cubicBezTo>
                      <a:pt x="22" y="11"/>
                      <a:pt x="23" y="11"/>
                      <a:pt x="23" y="10"/>
                    </a:cubicBezTo>
                    <a:cubicBezTo>
                      <a:pt x="23" y="10"/>
                      <a:pt x="23" y="10"/>
                      <a:pt x="23" y="10"/>
                    </a:cubicBezTo>
                    <a:cubicBezTo>
                      <a:pt x="29" y="27"/>
                      <a:pt x="29" y="27"/>
                      <a:pt x="29" y="27"/>
                    </a:cubicBezTo>
                    <a:cubicBezTo>
                      <a:pt x="29" y="27"/>
                      <a:pt x="29" y="27"/>
                      <a:pt x="29" y="27"/>
                    </a:cubicBezTo>
                    <a:cubicBezTo>
                      <a:pt x="29" y="28"/>
                      <a:pt x="29" y="28"/>
                      <a:pt x="29" y="28"/>
                    </a:cubicBezTo>
                    <a:cubicBezTo>
                      <a:pt x="28" y="29"/>
                      <a:pt x="27" y="31"/>
                      <a:pt x="26" y="33"/>
                    </a:cubicBezTo>
                    <a:cubicBezTo>
                      <a:pt x="26" y="33"/>
                      <a:pt x="25" y="34"/>
                      <a:pt x="25" y="34"/>
                    </a:cubicBezTo>
                    <a:cubicBezTo>
                      <a:pt x="24" y="34"/>
                      <a:pt x="24" y="34"/>
                      <a:pt x="24" y="34"/>
                    </a:cubicBezTo>
                    <a:cubicBezTo>
                      <a:pt x="24" y="34"/>
                      <a:pt x="24" y="34"/>
                      <a:pt x="24" y="34"/>
                    </a:cubicBezTo>
                    <a:cubicBezTo>
                      <a:pt x="23" y="34"/>
                      <a:pt x="23" y="32"/>
                      <a:pt x="22" y="31"/>
                    </a:cubicBezTo>
                    <a:cubicBezTo>
                      <a:pt x="22" y="30"/>
                      <a:pt x="22" y="29"/>
                      <a:pt x="22" y="28"/>
                    </a:cubicBezTo>
                    <a:cubicBezTo>
                      <a:pt x="22" y="28"/>
                      <a:pt x="22" y="28"/>
                      <a:pt x="22" y="28"/>
                    </a:cubicBezTo>
                    <a:cubicBezTo>
                      <a:pt x="22" y="28"/>
                      <a:pt x="22" y="28"/>
                      <a:pt x="22" y="28"/>
                    </a:cubicBezTo>
                    <a:cubicBezTo>
                      <a:pt x="22" y="28"/>
                      <a:pt x="22" y="28"/>
                      <a:pt x="22" y="28"/>
                    </a:cubicBezTo>
                    <a:cubicBezTo>
                      <a:pt x="22" y="27"/>
                      <a:pt x="21" y="26"/>
                      <a:pt x="20" y="26"/>
                    </a:cubicBezTo>
                    <a:cubicBezTo>
                      <a:pt x="20" y="26"/>
                      <a:pt x="20" y="26"/>
                      <a:pt x="20" y="26"/>
                    </a:cubicBezTo>
                    <a:cubicBezTo>
                      <a:pt x="19" y="26"/>
                      <a:pt x="18" y="27"/>
                      <a:pt x="18" y="28"/>
                    </a:cubicBezTo>
                    <a:cubicBezTo>
                      <a:pt x="17" y="31"/>
                      <a:pt x="16" y="33"/>
                      <a:pt x="16" y="34"/>
                    </a:cubicBezTo>
                    <a:cubicBezTo>
                      <a:pt x="15" y="35"/>
                      <a:pt x="14" y="35"/>
                      <a:pt x="14" y="35"/>
                    </a:cubicBezTo>
                    <a:cubicBezTo>
                      <a:pt x="14" y="35"/>
                      <a:pt x="14" y="35"/>
                      <a:pt x="14" y="35"/>
                    </a:cubicBezTo>
                    <a:cubicBezTo>
                      <a:pt x="14" y="35"/>
                      <a:pt x="14" y="35"/>
                      <a:pt x="14" y="35"/>
                    </a:cubicBezTo>
                    <a:cubicBezTo>
                      <a:pt x="14" y="35"/>
                      <a:pt x="14" y="35"/>
                      <a:pt x="14" y="35"/>
                    </a:cubicBezTo>
                    <a:cubicBezTo>
                      <a:pt x="14" y="35"/>
                      <a:pt x="14" y="35"/>
                      <a:pt x="14" y="35"/>
                    </a:cubicBezTo>
                    <a:cubicBezTo>
                      <a:pt x="14" y="35"/>
                      <a:pt x="13" y="34"/>
                      <a:pt x="13" y="32"/>
                    </a:cubicBezTo>
                    <a:cubicBezTo>
                      <a:pt x="13" y="31"/>
                      <a:pt x="13" y="30"/>
                      <a:pt x="13" y="29"/>
                    </a:cubicBezTo>
                    <a:cubicBezTo>
                      <a:pt x="13" y="29"/>
                      <a:pt x="13" y="28"/>
                      <a:pt x="13" y="28"/>
                    </a:cubicBezTo>
                    <a:cubicBezTo>
                      <a:pt x="13" y="28"/>
                      <a:pt x="13" y="28"/>
                      <a:pt x="13" y="28"/>
                    </a:cubicBezTo>
                    <a:cubicBezTo>
                      <a:pt x="13" y="27"/>
                      <a:pt x="13" y="27"/>
                      <a:pt x="13" y="27"/>
                    </a:cubicBezTo>
                    <a:cubicBezTo>
                      <a:pt x="13" y="26"/>
                      <a:pt x="13" y="26"/>
                      <a:pt x="13" y="26"/>
                    </a:cubicBezTo>
                    <a:cubicBezTo>
                      <a:pt x="13" y="26"/>
                      <a:pt x="13" y="26"/>
                      <a:pt x="13" y="26"/>
                    </a:cubicBezTo>
                    <a:cubicBezTo>
                      <a:pt x="13" y="25"/>
                      <a:pt x="12" y="24"/>
                      <a:pt x="11" y="24"/>
                    </a:cubicBezTo>
                    <a:cubicBezTo>
                      <a:pt x="11" y="24"/>
                      <a:pt x="11" y="24"/>
                      <a:pt x="11" y="24"/>
                    </a:cubicBezTo>
                    <a:cubicBezTo>
                      <a:pt x="10" y="24"/>
                      <a:pt x="9" y="25"/>
                      <a:pt x="9" y="25"/>
                    </a:cubicBezTo>
                    <a:cubicBezTo>
                      <a:pt x="8" y="28"/>
                      <a:pt x="7" y="29"/>
                      <a:pt x="6" y="30"/>
                    </a:cubicBezTo>
                    <a:cubicBezTo>
                      <a:pt x="6" y="30"/>
                      <a:pt x="6" y="30"/>
                      <a:pt x="6" y="30"/>
                    </a:cubicBezTo>
                    <a:cubicBezTo>
                      <a:pt x="6" y="30"/>
                      <a:pt x="6" y="30"/>
                      <a:pt x="6" y="29"/>
                    </a:cubicBezTo>
                    <a:cubicBezTo>
                      <a:pt x="5" y="28"/>
                      <a:pt x="4" y="25"/>
                      <a:pt x="4" y="23"/>
                    </a:cubicBezTo>
                    <a:cubicBezTo>
                      <a:pt x="4" y="23"/>
                      <a:pt x="4" y="23"/>
                      <a:pt x="4" y="23"/>
                    </a:cubicBezTo>
                    <a:cubicBezTo>
                      <a:pt x="14" y="8"/>
                      <a:pt x="14" y="8"/>
                      <a:pt x="14" y="8"/>
                    </a:cubicBezTo>
                    <a:moveTo>
                      <a:pt x="16" y="0"/>
                    </a:moveTo>
                    <a:cubicBezTo>
                      <a:pt x="15" y="0"/>
                      <a:pt x="14" y="0"/>
                      <a:pt x="14" y="1"/>
                    </a:cubicBezTo>
                    <a:cubicBezTo>
                      <a:pt x="14" y="1"/>
                      <a:pt x="14" y="1"/>
                      <a:pt x="14" y="1"/>
                    </a:cubicBezTo>
                    <a:cubicBezTo>
                      <a:pt x="0" y="21"/>
                      <a:pt x="0" y="21"/>
                      <a:pt x="0" y="21"/>
                    </a:cubicBezTo>
                    <a:cubicBezTo>
                      <a:pt x="0" y="21"/>
                      <a:pt x="0" y="21"/>
                      <a:pt x="0" y="21"/>
                    </a:cubicBezTo>
                    <a:cubicBezTo>
                      <a:pt x="0" y="22"/>
                      <a:pt x="0" y="22"/>
                      <a:pt x="0" y="22"/>
                    </a:cubicBezTo>
                    <a:cubicBezTo>
                      <a:pt x="0" y="22"/>
                      <a:pt x="0" y="22"/>
                      <a:pt x="0" y="22"/>
                    </a:cubicBezTo>
                    <a:cubicBezTo>
                      <a:pt x="0" y="23"/>
                      <a:pt x="0" y="23"/>
                      <a:pt x="0" y="23"/>
                    </a:cubicBezTo>
                    <a:cubicBezTo>
                      <a:pt x="0" y="23"/>
                      <a:pt x="0" y="23"/>
                      <a:pt x="0" y="23"/>
                    </a:cubicBezTo>
                    <a:cubicBezTo>
                      <a:pt x="0" y="23"/>
                      <a:pt x="0" y="23"/>
                      <a:pt x="0" y="23"/>
                    </a:cubicBezTo>
                    <a:cubicBezTo>
                      <a:pt x="0" y="23"/>
                      <a:pt x="0" y="23"/>
                      <a:pt x="0" y="23"/>
                    </a:cubicBezTo>
                    <a:cubicBezTo>
                      <a:pt x="0" y="24"/>
                      <a:pt x="0" y="26"/>
                      <a:pt x="1" y="29"/>
                    </a:cubicBezTo>
                    <a:cubicBezTo>
                      <a:pt x="2" y="30"/>
                      <a:pt x="2" y="31"/>
                      <a:pt x="3" y="32"/>
                    </a:cubicBezTo>
                    <a:cubicBezTo>
                      <a:pt x="3" y="33"/>
                      <a:pt x="3" y="33"/>
                      <a:pt x="4" y="34"/>
                    </a:cubicBezTo>
                    <a:cubicBezTo>
                      <a:pt x="4" y="34"/>
                      <a:pt x="5" y="35"/>
                      <a:pt x="6" y="35"/>
                    </a:cubicBezTo>
                    <a:cubicBezTo>
                      <a:pt x="6" y="35"/>
                      <a:pt x="6" y="35"/>
                      <a:pt x="6" y="35"/>
                    </a:cubicBezTo>
                    <a:cubicBezTo>
                      <a:pt x="6" y="35"/>
                      <a:pt x="6" y="35"/>
                      <a:pt x="6" y="35"/>
                    </a:cubicBezTo>
                    <a:cubicBezTo>
                      <a:pt x="7" y="35"/>
                      <a:pt x="7" y="35"/>
                      <a:pt x="7" y="34"/>
                    </a:cubicBezTo>
                    <a:cubicBezTo>
                      <a:pt x="8" y="34"/>
                      <a:pt x="8" y="34"/>
                      <a:pt x="8" y="34"/>
                    </a:cubicBezTo>
                    <a:cubicBezTo>
                      <a:pt x="8" y="34"/>
                      <a:pt x="8" y="34"/>
                      <a:pt x="9" y="33"/>
                    </a:cubicBezTo>
                    <a:cubicBezTo>
                      <a:pt x="9" y="33"/>
                      <a:pt x="9" y="34"/>
                      <a:pt x="9" y="34"/>
                    </a:cubicBezTo>
                    <a:cubicBezTo>
                      <a:pt x="10" y="35"/>
                      <a:pt x="10" y="36"/>
                      <a:pt x="10" y="37"/>
                    </a:cubicBezTo>
                    <a:cubicBezTo>
                      <a:pt x="11" y="38"/>
                      <a:pt x="11" y="38"/>
                      <a:pt x="12" y="38"/>
                    </a:cubicBezTo>
                    <a:cubicBezTo>
                      <a:pt x="12" y="39"/>
                      <a:pt x="13" y="39"/>
                      <a:pt x="13" y="39"/>
                    </a:cubicBezTo>
                    <a:cubicBezTo>
                      <a:pt x="14" y="39"/>
                      <a:pt x="14" y="39"/>
                      <a:pt x="14" y="39"/>
                    </a:cubicBezTo>
                    <a:cubicBezTo>
                      <a:pt x="15" y="39"/>
                      <a:pt x="15" y="39"/>
                      <a:pt x="15" y="39"/>
                    </a:cubicBezTo>
                    <a:cubicBezTo>
                      <a:pt x="15" y="39"/>
                      <a:pt x="15" y="39"/>
                      <a:pt x="15" y="39"/>
                    </a:cubicBezTo>
                    <a:cubicBezTo>
                      <a:pt x="16" y="39"/>
                      <a:pt x="18" y="38"/>
                      <a:pt x="19" y="37"/>
                    </a:cubicBezTo>
                    <a:cubicBezTo>
                      <a:pt x="19" y="36"/>
                      <a:pt x="19" y="36"/>
                      <a:pt x="20" y="35"/>
                    </a:cubicBezTo>
                    <a:cubicBezTo>
                      <a:pt x="20" y="36"/>
                      <a:pt x="20" y="36"/>
                      <a:pt x="21" y="37"/>
                    </a:cubicBezTo>
                    <a:cubicBezTo>
                      <a:pt x="22" y="38"/>
                      <a:pt x="23" y="38"/>
                      <a:pt x="24" y="38"/>
                    </a:cubicBezTo>
                    <a:cubicBezTo>
                      <a:pt x="24" y="38"/>
                      <a:pt x="24" y="38"/>
                      <a:pt x="24" y="38"/>
                    </a:cubicBezTo>
                    <a:cubicBezTo>
                      <a:pt x="24" y="38"/>
                      <a:pt x="24" y="38"/>
                      <a:pt x="24" y="38"/>
                    </a:cubicBezTo>
                    <a:cubicBezTo>
                      <a:pt x="25" y="38"/>
                      <a:pt x="26" y="38"/>
                      <a:pt x="27" y="38"/>
                    </a:cubicBezTo>
                    <a:cubicBezTo>
                      <a:pt x="28" y="37"/>
                      <a:pt x="28" y="36"/>
                      <a:pt x="29" y="35"/>
                    </a:cubicBezTo>
                    <a:cubicBezTo>
                      <a:pt x="30" y="34"/>
                      <a:pt x="31" y="32"/>
                      <a:pt x="32" y="31"/>
                    </a:cubicBezTo>
                    <a:cubicBezTo>
                      <a:pt x="32" y="30"/>
                      <a:pt x="33" y="28"/>
                      <a:pt x="33" y="28"/>
                    </a:cubicBezTo>
                    <a:cubicBezTo>
                      <a:pt x="33" y="28"/>
                      <a:pt x="33" y="28"/>
                      <a:pt x="33" y="28"/>
                    </a:cubicBezTo>
                    <a:cubicBezTo>
                      <a:pt x="33" y="27"/>
                      <a:pt x="33" y="27"/>
                      <a:pt x="33" y="27"/>
                    </a:cubicBezTo>
                    <a:cubicBezTo>
                      <a:pt x="33" y="27"/>
                      <a:pt x="33" y="27"/>
                      <a:pt x="33" y="27"/>
                    </a:cubicBezTo>
                    <a:cubicBezTo>
                      <a:pt x="33" y="27"/>
                      <a:pt x="33" y="27"/>
                      <a:pt x="33" y="27"/>
                    </a:cubicBezTo>
                    <a:cubicBezTo>
                      <a:pt x="33" y="27"/>
                      <a:pt x="33" y="27"/>
                      <a:pt x="33" y="27"/>
                    </a:cubicBezTo>
                    <a:cubicBezTo>
                      <a:pt x="25" y="4"/>
                      <a:pt x="25" y="4"/>
                      <a:pt x="25" y="4"/>
                    </a:cubicBezTo>
                    <a:cubicBezTo>
                      <a:pt x="25" y="4"/>
                      <a:pt x="25" y="4"/>
                      <a:pt x="25" y="4"/>
                    </a:cubicBezTo>
                    <a:cubicBezTo>
                      <a:pt x="25" y="3"/>
                      <a:pt x="24" y="3"/>
                      <a:pt x="24" y="3"/>
                    </a:cubicBezTo>
                    <a:cubicBezTo>
                      <a:pt x="24" y="3"/>
                      <a:pt x="24" y="3"/>
                      <a:pt x="24" y="3"/>
                    </a:cubicBezTo>
                    <a:cubicBezTo>
                      <a:pt x="23" y="3"/>
                      <a:pt x="22" y="3"/>
                      <a:pt x="22" y="3"/>
                    </a:cubicBezTo>
                    <a:cubicBezTo>
                      <a:pt x="22" y="3"/>
                      <a:pt x="21" y="2"/>
                      <a:pt x="21" y="2"/>
                    </a:cubicBezTo>
                    <a:cubicBezTo>
                      <a:pt x="21" y="2"/>
                      <a:pt x="21" y="2"/>
                      <a:pt x="21" y="2"/>
                    </a:cubicBezTo>
                    <a:cubicBezTo>
                      <a:pt x="20" y="2"/>
                      <a:pt x="20" y="2"/>
                      <a:pt x="20" y="2"/>
                    </a:cubicBezTo>
                    <a:cubicBezTo>
                      <a:pt x="20" y="2"/>
                      <a:pt x="20" y="2"/>
                      <a:pt x="20" y="2"/>
                    </a:cubicBezTo>
                    <a:cubicBezTo>
                      <a:pt x="20" y="2"/>
                      <a:pt x="20" y="2"/>
                      <a:pt x="19" y="2"/>
                    </a:cubicBezTo>
                    <a:cubicBezTo>
                      <a:pt x="19" y="2"/>
                      <a:pt x="19" y="2"/>
                      <a:pt x="19" y="2"/>
                    </a:cubicBezTo>
                    <a:cubicBezTo>
                      <a:pt x="19" y="2"/>
                      <a:pt x="19" y="2"/>
                      <a:pt x="19" y="2"/>
                    </a:cubicBezTo>
                    <a:cubicBezTo>
                      <a:pt x="19" y="2"/>
                      <a:pt x="19" y="2"/>
                      <a:pt x="18" y="2"/>
                    </a:cubicBezTo>
                    <a:cubicBezTo>
                      <a:pt x="18" y="2"/>
                      <a:pt x="18" y="2"/>
                      <a:pt x="18" y="2"/>
                    </a:cubicBezTo>
                    <a:cubicBezTo>
                      <a:pt x="18" y="2"/>
                      <a:pt x="18" y="2"/>
                      <a:pt x="18" y="2"/>
                    </a:cubicBezTo>
                    <a:cubicBezTo>
                      <a:pt x="18" y="2"/>
                      <a:pt x="18" y="2"/>
                      <a:pt x="18" y="2"/>
                    </a:cubicBezTo>
                    <a:cubicBezTo>
                      <a:pt x="18" y="2"/>
                      <a:pt x="18" y="2"/>
                      <a:pt x="18" y="2"/>
                    </a:cubicBezTo>
                    <a:cubicBezTo>
                      <a:pt x="17" y="1"/>
                      <a:pt x="17" y="0"/>
                      <a:pt x="16" y="0"/>
                    </a:cubicBezTo>
                    <a:cubicBezTo>
                      <a:pt x="16" y="0"/>
                      <a:pt x="16" y="0"/>
                      <a:pt x="16"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380" name="组合 379"/>
            <p:cNvGrpSpPr/>
            <p:nvPr/>
          </p:nvGrpSpPr>
          <p:grpSpPr>
            <a:xfrm>
              <a:off x="11908632" y="3713956"/>
              <a:ext cx="280988" cy="457200"/>
              <a:chOff x="10128251" y="3965575"/>
              <a:chExt cx="280988" cy="457200"/>
            </a:xfrm>
          </p:grpSpPr>
          <p:sp>
            <p:nvSpPr>
              <p:cNvPr id="767" name="Freeform 30"/>
              <p:cNvSpPr>
                <a:spLocks noEditPoints="1"/>
              </p:cNvSpPr>
              <p:nvPr/>
            </p:nvSpPr>
            <p:spPr bwMode="auto">
              <a:xfrm>
                <a:off x="10131426" y="3976688"/>
                <a:ext cx="88900" cy="90488"/>
              </a:xfrm>
              <a:custGeom>
                <a:avLst/>
                <a:gdLst>
                  <a:gd name="T0" fmla="*/ 0 w 32"/>
                  <a:gd name="T1" fmla="*/ 7 h 32"/>
                  <a:gd name="T2" fmla="*/ 5 w 32"/>
                  <a:gd name="T3" fmla="*/ 31 h 32"/>
                  <a:gd name="T4" fmla="*/ 5 w 32"/>
                  <a:gd name="T5" fmla="*/ 31 h 32"/>
                  <a:gd name="T6" fmla="*/ 5 w 32"/>
                  <a:gd name="T7" fmla="*/ 32 h 32"/>
                  <a:gd name="T8" fmla="*/ 5 w 32"/>
                  <a:gd name="T9" fmla="*/ 32 h 32"/>
                  <a:gd name="T10" fmla="*/ 5 w 32"/>
                  <a:gd name="T11" fmla="*/ 32 h 32"/>
                  <a:gd name="T12" fmla="*/ 5 w 32"/>
                  <a:gd name="T13" fmla="*/ 32 h 32"/>
                  <a:gd name="T14" fmla="*/ 5 w 32"/>
                  <a:gd name="T15" fmla="*/ 32 h 32"/>
                  <a:gd name="T16" fmla="*/ 5 w 32"/>
                  <a:gd name="T17" fmla="*/ 32 h 32"/>
                  <a:gd name="T18" fmla="*/ 5 w 32"/>
                  <a:gd name="T19" fmla="*/ 32 h 32"/>
                  <a:gd name="T20" fmla="*/ 5 w 32"/>
                  <a:gd name="T21" fmla="*/ 32 h 32"/>
                  <a:gd name="T22" fmla="*/ 5 w 32"/>
                  <a:gd name="T23" fmla="*/ 31 h 32"/>
                  <a:gd name="T24" fmla="*/ 5 w 32"/>
                  <a:gd name="T25" fmla="*/ 31 h 32"/>
                  <a:gd name="T26" fmla="*/ 0 w 32"/>
                  <a:gd name="T27" fmla="*/ 7 h 32"/>
                  <a:gd name="T28" fmla="*/ 0 w 32"/>
                  <a:gd name="T29" fmla="*/ 7 h 32"/>
                  <a:gd name="T30" fmla="*/ 9 w 32"/>
                  <a:gd name="T31" fmla="*/ 0 h 32"/>
                  <a:gd name="T32" fmla="*/ 11 w 32"/>
                  <a:gd name="T33" fmla="*/ 1 h 32"/>
                  <a:gd name="T34" fmla="*/ 32 w 32"/>
                  <a:gd name="T35" fmla="*/ 13 h 32"/>
                  <a:gd name="T36" fmla="*/ 11 w 32"/>
                  <a:gd name="T37" fmla="*/ 1 h 32"/>
                  <a:gd name="T38" fmla="*/ 9 w 32"/>
                  <a:gd name="T39"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2" h="32">
                    <a:moveTo>
                      <a:pt x="0" y="7"/>
                    </a:moveTo>
                    <a:cubicBezTo>
                      <a:pt x="5" y="31"/>
                      <a:pt x="5" y="31"/>
                      <a:pt x="5" y="31"/>
                    </a:cubicBezTo>
                    <a:cubicBezTo>
                      <a:pt x="5" y="31"/>
                      <a:pt x="5" y="31"/>
                      <a:pt x="5" y="31"/>
                    </a:cubicBezTo>
                    <a:cubicBezTo>
                      <a:pt x="5" y="32"/>
                      <a:pt x="5" y="32"/>
                      <a:pt x="5" y="32"/>
                    </a:cubicBezTo>
                    <a:cubicBezTo>
                      <a:pt x="5" y="32"/>
                      <a:pt x="5" y="32"/>
                      <a:pt x="5" y="32"/>
                    </a:cubicBezTo>
                    <a:cubicBezTo>
                      <a:pt x="5" y="32"/>
                      <a:pt x="5" y="32"/>
                      <a:pt x="5" y="32"/>
                    </a:cubicBezTo>
                    <a:cubicBezTo>
                      <a:pt x="5" y="32"/>
                      <a:pt x="5" y="32"/>
                      <a:pt x="5" y="32"/>
                    </a:cubicBezTo>
                    <a:cubicBezTo>
                      <a:pt x="5" y="32"/>
                      <a:pt x="5" y="32"/>
                      <a:pt x="5" y="32"/>
                    </a:cubicBezTo>
                    <a:cubicBezTo>
                      <a:pt x="5" y="32"/>
                      <a:pt x="5" y="32"/>
                      <a:pt x="5" y="32"/>
                    </a:cubicBezTo>
                    <a:cubicBezTo>
                      <a:pt x="5" y="32"/>
                      <a:pt x="5" y="32"/>
                      <a:pt x="5" y="32"/>
                    </a:cubicBezTo>
                    <a:cubicBezTo>
                      <a:pt x="5" y="32"/>
                      <a:pt x="5" y="32"/>
                      <a:pt x="5" y="32"/>
                    </a:cubicBezTo>
                    <a:cubicBezTo>
                      <a:pt x="5" y="31"/>
                      <a:pt x="5" y="31"/>
                      <a:pt x="5" y="31"/>
                    </a:cubicBezTo>
                    <a:cubicBezTo>
                      <a:pt x="5" y="31"/>
                      <a:pt x="5" y="31"/>
                      <a:pt x="5" y="31"/>
                    </a:cubicBezTo>
                    <a:cubicBezTo>
                      <a:pt x="0" y="7"/>
                      <a:pt x="0" y="7"/>
                      <a:pt x="0" y="7"/>
                    </a:cubicBezTo>
                    <a:cubicBezTo>
                      <a:pt x="0" y="7"/>
                      <a:pt x="0" y="7"/>
                      <a:pt x="0" y="7"/>
                    </a:cubicBezTo>
                    <a:moveTo>
                      <a:pt x="9" y="0"/>
                    </a:moveTo>
                    <a:cubicBezTo>
                      <a:pt x="11" y="1"/>
                      <a:pt x="11" y="1"/>
                      <a:pt x="11" y="1"/>
                    </a:cubicBezTo>
                    <a:cubicBezTo>
                      <a:pt x="32" y="13"/>
                      <a:pt x="32" y="13"/>
                      <a:pt x="32" y="13"/>
                    </a:cubicBezTo>
                    <a:cubicBezTo>
                      <a:pt x="11" y="1"/>
                      <a:pt x="11" y="1"/>
                      <a:pt x="11" y="1"/>
                    </a:cubicBezTo>
                    <a:cubicBezTo>
                      <a:pt x="9" y="0"/>
                      <a:pt x="9" y="0"/>
                      <a:pt x="9"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8" name="Freeform 31"/>
              <p:cNvSpPr/>
              <p:nvPr/>
            </p:nvSpPr>
            <p:spPr bwMode="auto">
              <a:xfrm>
                <a:off x="10179051" y="4049713"/>
                <a:ext cx="4763" cy="6350"/>
              </a:xfrm>
              <a:custGeom>
                <a:avLst/>
                <a:gdLst>
                  <a:gd name="T0" fmla="*/ 0 w 2"/>
                  <a:gd name="T1" fmla="*/ 0 h 2"/>
                  <a:gd name="T2" fmla="*/ 0 w 2"/>
                  <a:gd name="T3" fmla="*/ 0 h 2"/>
                  <a:gd name="T4" fmla="*/ 1 w 2"/>
                  <a:gd name="T5" fmla="*/ 1 h 2"/>
                  <a:gd name="T6" fmla="*/ 2 w 2"/>
                  <a:gd name="T7" fmla="*/ 2 h 2"/>
                  <a:gd name="T8" fmla="*/ 2 w 2"/>
                  <a:gd name="T9" fmla="*/ 2 h 2"/>
                  <a:gd name="T10" fmla="*/ 1 w 2"/>
                  <a:gd name="T11" fmla="*/ 1 h 2"/>
                  <a:gd name="T12" fmla="*/ 0 w 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0" y="0"/>
                    </a:moveTo>
                    <a:cubicBezTo>
                      <a:pt x="0" y="0"/>
                      <a:pt x="0" y="0"/>
                      <a:pt x="0" y="0"/>
                    </a:cubicBezTo>
                    <a:cubicBezTo>
                      <a:pt x="1" y="1"/>
                      <a:pt x="1" y="1"/>
                      <a:pt x="1" y="1"/>
                    </a:cubicBezTo>
                    <a:cubicBezTo>
                      <a:pt x="1" y="1"/>
                      <a:pt x="1" y="1"/>
                      <a:pt x="2" y="2"/>
                    </a:cubicBezTo>
                    <a:cubicBezTo>
                      <a:pt x="2" y="2"/>
                      <a:pt x="2" y="2"/>
                      <a:pt x="2" y="2"/>
                    </a:cubicBezTo>
                    <a:cubicBezTo>
                      <a:pt x="1" y="1"/>
                      <a:pt x="1" y="1"/>
                      <a:pt x="1" y="1"/>
                    </a:cubicBezTo>
                    <a:cubicBezTo>
                      <a:pt x="1" y="0"/>
                      <a:pt x="0" y="0"/>
                      <a:pt x="0"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9" name="Freeform 32"/>
              <p:cNvSpPr/>
              <p:nvPr/>
            </p:nvSpPr>
            <p:spPr bwMode="auto">
              <a:xfrm>
                <a:off x="10145713" y="4067175"/>
                <a:ext cx="263525" cy="355600"/>
              </a:xfrm>
              <a:custGeom>
                <a:avLst/>
                <a:gdLst>
                  <a:gd name="T0" fmla="*/ 0 w 94"/>
                  <a:gd name="T1" fmla="*/ 0 h 127"/>
                  <a:gd name="T2" fmla="*/ 0 w 94"/>
                  <a:gd name="T3" fmla="*/ 0 h 127"/>
                  <a:gd name="T4" fmla="*/ 0 w 94"/>
                  <a:gd name="T5" fmla="*/ 1 h 127"/>
                  <a:gd name="T6" fmla="*/ 0 w 94"/>
                  <a:gd name="T7" fmla="*/ 1 h 127"/>
                  <a:gd name="T8" fmla="*/ 94 w 94"/>
                  <a:gd name="T9" fmla="*/ 127 h 127"/>
                  <a:gd name="T10" fmla="*/ 94 w 94"/>
                  <a:gd name="T11" fmla="*/ 121 h 127"/>
                  <a:gd name="T12" fmla="*/ 9 w 94"/>
                  <a:gd name="T13" fmla="*/ 5 h 127"/>
                  <a:gd name="T14" fmla="*/ 7 w 94"/>
                  <a:gd name="T15" fmla="*/ 5 h 127"/>
                  <a:gd name="T16" fmla="*/ 4 w 94"/>
                  <a:gd name="T17" fmla="*/ 3 h 127"/>
                  <a:gd name="T18" fmla="*/ 1 w 94"/>
                  <a:gd name="T19" fmla="*/ 1 h 127"/>
                  <a:gd name="T20" fmla="*/ 0 w 94"/>
                  <a:gd name="T21" fmla="*/ 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4" h="127">
                    <a:moveTo>
                      <a:pt x="0" y="0"/>
                    </a:moveTo>
                    <a:cubicBezTo>
                      <a:pt x="0" y="0"/>
                      <a:pt x="0" y="0"/>
                      <a:pt x="0" y="0"/>
                    </a:cubicBezTo>
                    <a:cubicBezTo>
                      <a:pt x="0" y="0"/>
                      <a:pt x="0" y="1"/>
                      <a:pt x="0" y="1"/>
                    </a:cubicBezTo>
                    <a:cubicBezTo>
                      <a:pt x="0" y="1"/>
                      <a:pt x="0" y="1"/>
                      <a:pt x="0" y="1"/>
                    </a:cubicBezTo>
                    <a:cubicBezTo>
                      <a:pt x="94" y="127"/>
                      <a:pt x="94" y="127"/>
                      <a:pt x="94" y="127"/>
                    </a:cubicBezTo>
                    <a:cubicBezTo>
                      <a:pt x="94" y="121"/>
                      <a:pt x="94" y="121"/>
                      <a:pt x="94" y="121"/>
                    </a:cubicBezTo>
                    <a:cubicBezTo>
                      <a:pt x="9" y="5"/>
                      <a:pt x="9" y="5"/>
                      <a:pt x="9" y="5"/>
                    </a:cubicBezTo>
                    <a:cubicBezTo>
                      <a:pt x="8" y="5"/>
                      <a:pt x="8" y="5"/>
                      <a:pt x="7" y="5"/>
                    </a:cubicBezTo>
                    <a:cubicBezTo>
                      <a:pt x="6" y="4"/>
                      <a:pt x="5" y="4"/>
                      <a:pt x="4" y="3"/>
                    </a:cubicBezTo>
                    <a:cubicBezTo>
                      <a:pt x="3" y="2"/>
                      <a:pt x="1" y="1"/>
                      <a:pt x="1" y="1"/>
                    </a:cubicBezTo>
                    <a:cubicBezTo>
                      <a:pt x="0" y="0"/>
                      <a:pt x="0" y="0"/>
                      <a:pt x="0"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0" name="Freeform 33"/>
              <p:cNvSpPr/>
              <p:nvPr/>
            </p:nvSpPr>
            <p:spPr bwMode="auto">
              <a:xfrm>
                <a:off x="10201276" y="4078288"/>
                <a:ext cx="207963" cy="280988"/>
              </a:xfrm>
              <a:custGeom>
                <a:avLst/>
                <a:gdLst>
                  <a:gd name="T0" fmla="*/ 0 w 74"/>
                  <a:gd name="T1" fmla="*/ 0 h 100"/>
                  <a:gd name="T2" fmla="*/ 0 w 74"/>
                  <a:gd name="T3" fmla="*/ 0 h 100"/>
                  <a:gd name="T4" fmla="*/ 2 w 74"/>
                  <a:gd name="T5" fmla="*/ 2 h 100"/>
                  <a:gd name="T6" fmla="*/ 74 w 74"/>
                  <a:gd name="T7" fmla="*/ 100 h 100"/>
                  <a:gd name="T8" fmla="*/ 74 w 74"/>
                  <a:gd name="T9" fmla="*/ 100 h 100"/>
                  <a:gd name="T10" fmla="*/ 0 w 74"/>
                  <a:gd name="T11" fmla="*/ 0 h 100"/>
                </a:gdLst>
                <a:ahLst/>
                <a:cxnLst>
                  <a:cxn ang="0">
                    <a:pos x="T0" y="T1"/>
                  </a:cxn>
                  <a:cxn ang="0">
                    <a:pos x="T2" y="T3"/>
                  </a:cxn>
                  <a:cxn ang="0">
                    <a:pos x="T4" y="T5"/>
                  </a:cxn>
                  <a:cxn ang="0">
                    <a:pos x="T6" y="T7"/>
                  </a:cxn>
                  <a:cxn ang="0">
                    <a:pos x="T8" y="T9"/>
                  </a:cxn>
                  <a:cxn ang="0">
                    <a:pos x="T10" y="T11"/>
                  </a:cxn>
                </a:cxnLst>
                <a:rect l="0" t="0" r="r" b="b"/>
                <a:pathLst>
                  <a:path w="74" h="100">
                    <a:moveTo>
                      <a:pt x="0" y="0"/>
                    </a:moveTo>
                    <a:cubicBezTo>
                      <a:pt x="0" y="0"/>
                      <a:pt x="0" y="0"/>
                      <a:pt x="0" y="0"/>
                    </a:cubicBezTo>
                    <a:cubicBezTo>
                      <a:pt x="2" y="2"/>
                      <a:pt x="2" y="2"/>
                      <a:pt x="2" y="2"/>
                    </a:cubicBezTo>
                    <a:cubicBezTo>
                      <a:pt x="74" y="100"/>
                      <a:pt x="74" y="100"/>
                      <a:pt x="74" y="100"/>
                    </a:cubicBezTo>
                    <a:cubicBezTo>
                      <a:pt x="74" y="100"/>
                      <a:pt x="74" y="100"/>
                      <a:pt x="74" y="100"/>
                    </a:cubicBezTo>
                    <a:cubicBezTo>
                      <a:pt x="0" y="0"/>
                      <a:pt x="0" y="0"/>
                      <a:pt x="0"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1" name="Freeform 34"/>
              <p:cNvSpPr/>
              <p:nvPr/>
            </p:nvSpPr>
            <p:spPr bwMode="auto">
              <a:xfrm>
                <a:off x="10220326" y="4013200"/>
                <a:ext cx="188913" cy="269875"/>
              </a:xfrm>
              <a:custGeom>
                <a:avLst/>
                <a:gdLst>
                  <a:gd name="T0" fmla="*/ 0 w 67"/>
                  <a:gd name="T1" fmla="*/ 0 h 96"/>
                  <a:gd name="T2" fmla="*/ 1 w 67"/>
                  <a:gd name="T3" fmla="*/ 1 h 96"/>
                  <a:gd name="T4" fmla="*/ 2 w 67"/>
                  <a:gd name="T5" fmla="*/ 4 h 96"/>
                  <a:gd name="T6" fmla="*/ 3 w 67"/>
                  <a:gd name="T7" fmla="*/ 10 h 96"/>
                  <a:gd name="T8" fmla="*/ 3 w 67"/>
                  <a:gd name="T9" fmla="*/ 10 h 96"/>
                  <a:gd name="T10" fmla="*/ 3 w 67"/>
                  <a:gd name="T11" fmla="*/ 10 h 96"/>
                  <a:gd name="T12" fmla="*/ 3 w 67"/>
                  <a:gd name="T13" fmla="*/ 10 h 96"/>
                  <a:gd name="T14" fmla="*/ 67 w 67"/>
                  <a:gd name="T15" fmla="*/ 96 h 96"/>
                  <a:gd name="T16" fmla="*/ 67 w 67"/>
                  <a:gd name="T17" fmla="*/ 90 h 96"/>
                  <a:gd name="T18" fmla="*/ 1 w 67"/>
                  <a:gd name="T19" fmla="*/ 0 h 96"/>
                  <a:gd name="T20" fmla="*/ 0 w 67"/>
                  <a:gd name="T21"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7" h="96">
                    <a:moveTo>
                      <a:pt x="0" y="0"/>
                    </a:moveTo>
                    <a:cubicBezTo>
                      <a:pt x="1" y="0"/>
                      <a:pt x="1" y="0"/>
                      <a:pt x="1" y="1"/>
                    </a:cubicBezTo>
                    <a:cubicBezTo>
                      <a:pt x="1" y="1"/>
                      <a:pt x="2" y="2"/>
                      <a:pt x="2" y="4"/>
                    </a:cubicBezTo>
                    <a:cubicBezTo>
                      <a:pt x="3" y="6"/>
                      <a:pt x="3" y="8"/>
                      <a:pt x="3" y="10"/>
                    </a:cubicBezTo>
                    <a:cubicBezTo>
                      <a:pt x="3" y="10"/>
                      <a:pt x="3" y="10"/>
                      <a:pt x="3" y="10"/>
                    </a:cubicBezTo>
                    <a:cubicBezTo>
                      <a:pt x="3" y="10"/>
                      <a:pt x="3" y="10"/>
                      <a:pt x="3" y="10"/>
                    </a:cubicBezTo>
                    <a:cubicBezTo>
                      <a:pt x="3" y="10"/>
                      <a:pt x="3" y="10"/>
                      <a:pt x="3" y="10"/>
                    </a:cubicBezTo>
                    <a:cubicBezTo>
                      <a:pt x="67" y="96"/>
                      <a:pt x="67" y="96"/>
                      <a:pt x="67" y="96"/>
                    </a:cubicBezTo>
                    <a:cubicBezTo>
                      <a:pt x="67" y="90"/>
                      <a:pt x="67" y="90"/>
                      <a:pt x="67" y="90"/>
                    </a:cubicBezTo>
                    <a:cubicBezTo>
                      <a:pt x="1" y="0"/>
                      <a:pt x="1" y="0"/>
                      <a:pt x="1" y="0"/>
                    </a:cubicBezTo>
                    <a:cubicBezTo>
                      <a:pt x="1" y="0"/>
                      <a:pt x="1" y="0"/>
                      <a:pt x="0"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2" name="Freeform 35"/>
              <p:cNvSpPr/>
              <p:nvPr/>
            </p:nvSpPr>
            <p:spPr bwMode="auto">
              <a:xfrm>
                <a:off x="10209213" y="4056063"/>
                <a:ext cx="200025" cy="274638"/>
              </a:xfrm>
              <a:custGeom>
                <a:avLst/>
                <a:gdLst>
                  <a:gd name="T0" fmla="*/ 0 w 71"/>
                  <a:gd name="T1" fmla="*/ 0 h 98"/>
                  <a:gd name="T2" fmla="*/ 1 w 71"/>
                  <a:gd name="T3" fmla="*/ 2 h 98"/>
                  <a:gd name="T4" fmla="*/ 71 w 71"/>
                  <a:gd name="T5" fmla="*/ 98 h 98"/>
                  <a:gd name="T6" fmla="*/ 71 w 71"/>
                  <a:gd name="T7" fmla="*/ 91 h 98"/>
                  <a:gd name="T8" fmla="*/ 4 w 71"/>
                  <a:gd name="T9" fmla="*/ 0 h 98"/>
                  <a:gd name="T10" fmla="*/ 2 w 71"/>
                  <a:gd name="T11" fmla="*/ 0 h 98"/>
                  <a:gd name="T12" fmla="*/ 2 w 71"/>
                  <a:gd name="T13" fmla="*/ 0 h 98"/>
                  <a:gd name="T14" fmla="*/ 0 w 71"/>
                  <a:gd name="T15" fmla="*/ 0 h 9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1" h="98">
                    <a:moveTo>
                      <a:pt x="0" y="0"/>
                    </a:moveTo>
                    <a:cubicBezTo>
                      <a:pt x="0" y="1"/>
                      <a:pt x="1" y="2"/>
                      <a:pt x="1" y="2"/>
                    </a:cubicBezTo>
                    <a:cubicBezTo>
                      <a:pt x="71" y="98"/>
                      <a:pt x="71" y="98"/>
                      <a:pt x="71" y="98"/>
                    </a:cubicBezTo>
                    <a:cubicBezTo>
                      <a:pt x="71" y="91"/>
                      <a:pt x="71" y="91"/>
                      <a:pt x="71" y="91"/>
                    </a:cubicBezTo>
                    <a:cubicBezTo>
                      <a:pt x="4" y="0"/>
                      <a:pt x="4" y="0"/>
                      <a:pt x="4" y="0"/>
                    </a:cubicBezTo>
                    <a:cubicBezTo>
                      <a:pt x="3" y="0"/>
                      <a:pt x="3" y="0"/>
                      <a:pt x="2" y="0"/>
                    </a:cubicBezTo>
                    <a:cubicBezTo>
                      <a:pt x="2" y="0"/>
                      <a:pt x="2" y="0"/>
                      <a:pt x="2" y="0"/>
                    </a:cubicBezTo>
                    <a:cubicBezTo>
                      <a:pt x="2" y="0"/>
                      <a:pt x="1" y="0"/>
                      <a:pt x="0"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3" name="Freeform 36"/>
              <p:cNvSpPr/>
              <p:nvPr/>
            </p:nvSpPr>
            <p:spPr bwMode="auto">
              <a:xfrm>
                <a:off x="10183813" y="4070350"/>
                <a:ext cx="225425" cy="307975"/>
              </a:xfrm>
              <a:custGeom>
                <a:avLst/>
                <a:gdLst>
                  <a:gd name="T0" fmla="*/ 0 w 80"/>
                  <a:gd name="T1" fmla="*/ 0 h 110"/>
                  <a:gd name="T2" fmla="*/ 0 w 80"/>
                  <a:gd name="T3" fmla="*/ 1 h 110"/>
                  <a:gd name="T4" fmla="*/ 0 w 80"/>
                  <a:gd name="T5" fmla="*/ 1 h 110"/>
                  <a:gd name="T6" fmla="*/ 0 w 80"/>
                  <a:gd name="T7" fmla="*/ 1 h 110"/>
                  <a:gd name="T8" fmla="*/ 0 w 80"/>
                  <a:gd name="T9" fmla="*/ 2 h 110"/>
                  <a:gd name="T10" fmla="*/ 5 w 80"/>
                  <a:gd name="T11" fmla="*/ 8 h 110"/>
                  <a:gd name="T12" fmla="*/ 80 w 80"/>
                  <a:gd name="T13" fmla="*/ 110 h 110"/>
                  <a:gd name="T14" fmla="*/ 80 w 80"/>
                  <a:gd name="T15" fmla="*/ 103 h 110"/>
                  <a:gd name="T16" fmla="*/ 8 w 80"/>
                  <a:gd name="T17" fmla="*/ 5 h 110"/>
                  <a:gd name="T18" fmla="*/ 6 w 80"/>
                  <a:gd name="T19" fmla="*/ 3 h 110"/>
                  <a:gd name="T20" fmla="*/ 5 w 80"/>
                  <a:gd name="T21" fmla="*/ 3 h 110"/>
                  <a:gd name="T22" fmla="*/ 5 w 80"/>
                  <a:gd name="T23" fmla="*/ 3 h 110"/>
                  <a:gd name="T24" fmla="*/ 1 w 80"/>
                  <a:gd name="T25" fmla="*/ 1 h 110"/>
                  <a:gd name="T26" fmla="*/ 0 w 80"/>
                  <a:gd name="T27" fmla="*/ 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0" h="110">
                    <a:moveTo>
                      <a:pt x="0" y="0"/>
                    </a:moveTo>
                    <a:cubicBezTo>
                      <a:pt x="0" y="1"/>
                      <a:pt x="0" y="1"/>
                      <a:pt x="0" y="1"/>
                    </a:cubicBezTo>
                    <a:cubicBezTo>
                      <a:pt x="0" y="1"/>
                      <a:pt x="0" y="1"/>
                      <a:pt x="0" y="1"/>
                    </a:cubicBezTo>
                    <a:cubicBezTo>
                      <a:pt x="0" y="1"/>
                      <a:pt x="0" y="1"/>
                      <a:pt x="0" y="1"/>
                    </a:cubicBezTo>
                    <a:cubicBezTo>
                      <a:pt x="0" y="1"/>
                      <a:pt x="0" y="1"/>
                      <a:pt x="0" y="2"/>
                    </a:cubicBezTo>
                    <a:cubicBezTo>
                      <a:pt x="5" y="8"/>
                      <a:pt x="5" y="8"/>
                      <a:pt x="5" y="8"/>
                    </a:cubicBezTo>
                    <a:cubicBezTo>
                      <a:pt x="80" y="110"/>
                      <a:pt x="80" y="110"/>
                      <a:pt x="80" y="110"/>
                    </a:cubicBezTo>
                    <a:cubicBezTo>
                      <a:pt x="80" y="103"/>
                      <a:pt x="80" y="103"/>
                      <a:pt x="80" y="103"/>
                    </a:cubicBezTo>
                    <a:cubicBezTo>
                      <a:pt x="8" y="5"/>
                      <a:pt x="8" y="5"/>
                      <a:pt x="8" y="5"/>
                    </a:cubicBezTo>
                    <a:cubicBezTo>
                      <a:pt x="6" y="3"/>
                      <a:pt x="6" y="3"/>
                      <a:pt x="6" y="3"/>
                    </a:cubicBezTo>
                    <a:cubicBezTo>
                      <a:pt x="6" y="3"/>
                      <a:pt x="5" y="3"/>
                      <a:pt x="5" y="3"/>
                    </a:cubicBezTo>
                    <a:cubicBezTo>
                      <a:pt x="5" y="3"/>
                      <a:pt x="5" y="3"/>
                      <a:pt x="5" y="3"/>
                    </a:cubicBezTo>
                    <a:cubicBezTo>
                      <a:pt x="4" y="3"/>
                      <a:pt x="3" y="2"/>
                      <a:pt x="1" y="1"/>
                    </a:cubicBezTo>
                    <a:cubicBezTo>
                      <a:pt x="1" y="1"/>
                      <a:pt x="0" y="1"/>
                      <a:pt x="0"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4" name="Freeform 37"/>
              <p:cNvSpPr>
                <a:spLocks noEditPoints="1"/>
              </p:cNvSpPr>
              <p:nvPr/>
            </p:nvSpPr>
            <p:spPr bwMode="auto">
              <a:xfrm>
                <a:off x="10128251" y="3965575"/>
                <a:ext cx="84138" cy="112713"/>
              </a:xfrm>
              <a:custGeom>
                <a:avLst/>
                <a:gdLst>
                  <a:gd name="T0" fmla="*/ 30 w 30"/>
                  <a:gd name="T1" fmla="*/ 35 h 40"/>
                  <a:gd name="T2" fmla="*/ 29 w 30"/>
                  <a:gd name="T3" fmla="*/ 38 h 40"/>
                  <a:gd name="T4" fmla="*/ 29 w 30"/>
                  <a:gd name="T5" fmla="*/ 38 h 40"/>
                  <a:gd name="T6" fmla="*/ 29 w 30"/>
                  <a:gd name="T7" fmla="*/ 38 h 40"/>
                  <a:gd name="T8" fmla="*/ 27 w 30"/>
                  <a:gd name="T9" fmla="*/ 39 h 40"/>
                  <a:gd name="T10" fmla="*/ 25 w 30"/>
                  <a:gd name="T11" fmla="*/ 40 h 40"/>
                  <a:gd name="T12" fmla="*/ 25 w 30"/>
                  <a:gd name="T13" fmla="*/ 40 h 40"/>
                  <a:gd name="T14" fmla="*/ 21 w 30"/>
                  <a:gd name="T15" fmla="*/ 38 h 40"/>
                  <a:gd name="T16" fmla="*/ 20 w 30"/>
                  <a:gd name="T17" fmla="*/ 37 h 40"/>
                  <a:gd name="T18" fmla="*/ 20 w 30"/>
                  <a:gd name="T19" fmla="*/ 37 h 40"/>
                  <a:gd name="T20" fmla="*/ 21 w 30"/>
                  <a:gd name="T21" fmla="*/ 38 h 40"/>
                  <a:gd name="T22" fmla="*/ 25 w 30"/>
                  <a:gd name="T23" fmla="*/ 40 h 40"/>
                  <a:gd name="T24" fmla="*/ 25 w 30"/>
                  <a:gd name="T25" fmla="*/ 40 h 40"/>
                  <a:gd name="T26" fmla="*/ 26 w 30"/>
                  <a:gd name="T27" fmla="*/ 40 h 40"/>
                  <a:gd name="T28" fmla="*/ 26 w 30"/>
                  <a:gd name="T29" fmla="*/ 40 h 40"/>
                  <a:gd name="T30" fmla="*/ 27 w 30"/>
                  <a:gd name="T31" fmla="*/ 39 h 40"/>
                  <a:gd name="T32" fmla="*/ 29 w 30"/>
                  <a:gd name="T33" fmla="*/ 38 h 40"/>
                  <a:gd name="T34" fmla="*/ 29 w 30"/>
                  <a:gd name="T35" fmla="*/ 38 h 40"/>
                  <a:gd name="T36" fmla="*/ 30 w 30"/>
                  <a:gd name="T37" fmla="*/ 35 h 40"/>
                  <a:gd name="T38" fmla="*/ 10 w 30"/>
                  <a:gd name="T39" fmla="*/ 4 h 40"/>
                  <a:gd name="T40" fmla="*/ 10 w 30"/>
                  <a:gd name="T41" fmla="*/ 4 h 40"/>
                  <a:gd name="T42" fmla="*/ 10 w 30"/>
                  <a:gd name="T43" fmla="*/ 4 h 40"/>
                  <a:gd name="T44" fmla="*/ 10 w 30"/>
                  <a:gd name="T45" fmla="*/ 4 h 40"/>
                  <a:gd name="T46" fmla="*/ 1 w 30"/>
                  <a:gd name="T47" fmla="*/ 6 h 40"/>
                  <a:gd name="T48" fmla="*/ 1 w 30"/>
                  <a:gd name="T49" fmla="*/ 6 h 40"/>
                  <a:gd name="T50" fmla="*/ 1 w 30"/>
                  <a:gd name="T51" fmla="*/ 6 h 40"/>
                  <a:gd name="T52" fmla="*/ 0 w 30"/>
                  <a:gd name="T53" fmla="*/ 1 h 40"/>
                  <a:gd name="T54" fmla="*/ 0 w 30"/>
                  <a:gd name="T55" fmla="*/ 2 h 40"/>
                  <a:gd name="T56" fmla="*/ 0 w 30"/>
                  <a:gd name="T57" fmla="*/ 3 h 40"/>
                  <a:gd name="T58" fmla="*/ 0 w 30"/>
                  <a:gd name="T59" fmla="*/ 3 h 40"/>
                  <a:gd name="T60" fmla="*/ 0 w 30"/>
                  <a:gd name="T61" fmla="*/ 5 h 40"/>
                  <a:gd name="T62" fmla="*/ 0 w 30"/>
                  <a:gd name="T63" fmla="*/ 6 h 40"/>
                  <a:gd name="T64" fmla="*/ 1 w 30"/>
                  <a:gd name="T65" fmla="*/ 6 h 40"/>
                  <a:gd name="T66" fmla="*/ 1 w 30"/>
                  <a:gd name="T67" fmla="*/ 6 h 40"/>
                  <a:gd name="T68" fmla="*/ 1 w 30"/>
                  <a:gd name="T69" fmla="*/ 6 h 40"/>
                  <a:gd name="T70" fmla="*/ 1 w 30"/>
                  <a:gd name="T71" fmla="*/ 9 h 40"/>
                  <a:gd name="T72" fmla="*/ 1 w 30"/>
                  <a:gd name="T73" fmla="*/ 6 h 40"/>
                  <a:gd name="T74" fmla="*/ 1 w 30"/>
                  <a:gd name="T75" fmla="*/ 6 h 40"/>
                  <a:gd name="T76" fmla="*/ 1 w 30"/>
                  <a:gd name="T77" fmla="*/ 6 h 40"/>
                  <a:gd name="T78" fmla="*/ 0 w 30"/>
                  <a:gd name="T79" fmla="*/ 6 h 40"/>
                  <a:gd name="T80" fmla="*/ 0 w 30"/>
                  <a:gd name="T81" fmla="*/ 5 h 40"/>
                  <a:gd name="T82" fmla="*/ 0 w 30"/>
                  <a:gd name="T83" fmla="*/ 3 h 40"/>
                  <a:gd name="T84" fmla="*/ 0 w 30"/>
                  <a:gd name="T85" fmla="*/ 2 h 40"/>
                  <a:gd name="T86" fmla="*/ 0 w 30"/>
                  <a:gd name="T87" fmla="*/ 1 h 40"/>
                  <a:gd name="T88" fmla="*/ 0 w 30"/>
                  <a:gd name="T89" fmla="*/ 1 h 40"/>
                  <a:gd name="T90" fmla="*/ 0 w 30"/>
                  <a:gd name="T91" fmla="*/ 1 h 40"/>
                  <a:gd name="T92" fmla="*/ 0 w 30"/>
                  <a:gd name="T93" fmla="*/ 1 h 40"/>
                  <a:gd name="T94" fmla="*/ 0 w 30"/>
                  <a:gd name="T95" fmla="*/ 1 h 40"/>
                  <a:gd name="T96" fmla="*/ 0 w 30"/>
                  <a:gd name="T97" fmla="*/ 1 h 40"/>
                  <a:gd name="T98" fmla="*/ 0 w 30"/>
                  <a:gd name="T99" fmla="*/ 1 h 40"/>
                  <a:gd name="T100" fmla="*/ 0 w 30"/>
                  <a:gd name="T101" fmla="*/ 1 h 40"/>
                  <a:gd name="T102" fmla="*/ 0 w 30"/>
                  <a:gd name="T103" fmla="*/ 1 h 40"/>
                  <a:gd name="T104" fmla="*/ 0 w 30"/>
                  <a:gd name="T105" fmla="*/ 1 h 40"/>
                  <a:gd name="T106" fmla="*/ 2 w 30"/>
                  <a:gd name="T107" fmla="*/ 0 h 40"/>
                  <a:gd name="T108" fmla="*/ 1 w 30"/>
                  <a:gd name="T109" fmla="*/ 1 h 40"/>
                  <a:gd name="T110" fmla="*/ 2 w 30"/>
                  <a:gd name="T111"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0" h="40">
                    <a:moveTo>
                      <a:pt x="30" y="35"/>
                    </a:moveTo>
                    <a:cubicBezTo>
                      <a:pt x="30" y="36"/>
                      <a:pt x="29" y="37"/>
                      <a:pt x="29" y="38"/>
                    </a:cubicBezTo>
                    <a:cubicBezTo>
                      <a:pt x="29" y="38"/>
                      <a:pt x="29" y="38"/>
                      <a:pt x="29" y="38"/>
                    </a:cubicBezTo>
                    <a:cubicBezTo>
                      <a:pt x="29" y="38"/>
                      <a:pt x="29" y="38"/>
                      <a:pt x="29" y="38"/>
                    </a:cubicBezTo>
                    <a:cubicBezTo>
                      <a:pt x="28" y="39"/>
                      <a:pt x="28" y="39"/>
                      <a:pt x="27" y="39"/>
                    </a:cubicBezTo>
                    <a:cubicBezTo>
                      <a:pt x="27" y="40"/>
                      <a:pt x="26" y="40"/>
                      <a:pt x="25" y="40"/>
                    </a:cubicBezTo>
                    <a:cubicBezTo>
                      <a:pt x="25" y="40"/>
                      <a:pt x="25" y="40"/>
                      <a:pt x="25" y="40"/>
                    </a:cubicBezTo>
                    <a:cubicBezTo>
                      <a:pt x="24" y="40"/>
                      <a:pt x="23" y="39"/>
                      <a:pt x="21" y="38"/>
                    </a:cubicBezTo>
                    <a:cubicBezTo>
                      <a:pt x="21" y="38"/>
                      <a:pt x="20" y="38"/>
                      <a:pt x="20" y="37"/>
                    </a:cubicBezTo>
                    <a:cubicBezTo>
                      <a:pt x="20" y="37"/>
                      <a:pt x="20" y="37"/>
                      <a:pt x="20" y="37"/>
                    </a:cubicBezTo>
                    <a:cubicBezTo>
                      <a:pt x="20" y="38"/>
                      <a:pt x="21" y="38"/>
                      <a:pt x="21" y="38"/>
                    </a:cubicBezTo>
                    <a:cubicBezTo>
                      <a:pt x="23" y="39"/>
                      <a:pt x="24" y="40"/>
                      <a:pt x="25" y="40"/>
                    </a:cubicBezTo>
                    <a:cubicBezTo>
                      <a:pt x="25" y="40"/>
                      <a:pt x="25" y="40"/>
                      <a:pt x="25" y="40"/>
                    </a:cubicBezTo>
                    <a:cubicBezTo>
                      <a:pt x="25" y="40"/>
                      <a:pt x="26" y="40"/>
                      <a:pt x="26" y="40"/>
                    </a:cubicBezTo>
                    <a:cubicBezTo>
                      <a:pt x="26" y="40"/>
                      <a:pt x="26" y="40"/>
                      <a:pt x="26" y="40"/>
                    </a:cubicBezTo>
                    <a:cubicBezTo>
                      <a:pt x="26" y="40"/>
                      <a:pt x="27" y="39"/>
                      <a:pt x="27" y="39"/>
                    </a:cubicBezTo>
                    <a:cubicBezTo>
                      <a:pt x="28" y="39"/>
                      <a:pt x="28" y="39"/>
                      <a:pt x="29" y="38"/>
                    </a:cubicBezTo>
                    <a:cubicBezTo>
                      <a:pt x="29" y="38"/>
                      <a:pt x="29" y="38"/>
                      <a:pt x="29" y="38"/>
                    </a:cubicBezTo>
                    <a:cubicBezTo>
                      <a:pt x="29" y="37"/>
                      <a:pt x="30" y="36"/>
                      <a:pt x="30" y="35"/>
                    </a:cubicBezTo>
                    <a:moveTo>
                      <a:pt x="10" y="4"/>
                    </a:moveTo>
                    <a:cubicBezTo>
                      <a:pt x="10" y="4"/>
                      <a:pt x="10" y="4"/>
                      <a:pt x="10" y="4"/>
                    </a:cubicBezTo>
                    <a:cubicBezTo>
                      <a:pt x="10" y="4"/>
                      <a:pt x="10" y="4"/>
                      <a:pt x="10" y="4"/>
                    </a:cubicBezTo>
                    <a:cubicBezTo>
                      <a:pt x="10" y="4"/>
                      <a:pt x="10" y="4"/>
                      <a:pt x="10" y="4"/>
                    </a:cubicBezTo>
                    <a:moveTo>
                      <a:pt x="1" y="6"/>
                    </a:moveTo>
                    <a:cubicBezTo>
                      <a:pt x="1" y="6"/>
                      <a:pt x="1" y="6"/>
                      <a:pt x="1" y="6"/>
                    </a:cubicBezTo>
                    <a:cubicBezTo>
                      <a:pt x="1" y="6"/>
                      <a:pt x="1" y="6"/>
                      <a:pt x="1" y="6"/>
                    </a:cubicBezTo>
                    <a:moveTo>
                      <a:pt x="0" y="1"/>
                    </a:moveTo>
                    <a:cubicBezTo>
                      <a:pt x="0" y="2"/>
                      <a:pt x="0" y="2"/>
                      <a:pt x="0" y="2"/>
                    </a:cubicBezTo>
                    <a:cubicBezTo>
                      <a:pt x="0" y="3"/>
                      <a:pt x="0" y="3"/>
                      <a:pt x="0" y="3"/>
                    </a:cubicBezTo>
                    <a:cubicBezTo>
                      <a:pt x="0" y="3"/>
                      <a:pt x="0" y="3"/>
                      <a:pt x="0" y="3"/>
                    </a:cubicBezTo>
                    <a:cubicBezTo>
                      <a:pt x="0" y="3"/>
                      <a:pt x="0" y="4"/>
                      <a:pt x="0" y="5"/>
                    </a:cubicBezTo>
                    <a:cubicBezTo>
                      <a:pt x="0" y="6"/>
                      <a:pt x="0" y="6"/>
                      <a:pt x="0" y="6"/>
                    </a:cubicBezTo>
                    <a:cubicBezTo>
                      <a:pt x="1" y="6"/>
                      <a:pt x="1" y="6"/>
                      <a:pt x="1" y="6"/>
                    </a:cubicBezTo>
                    <a:cubicBezTo>
                      <a:pt x="1" y="6"/>
                      <a:pt x="1" y="6"/>
                      <a:pt x="1" y="6"/>
                    </a:cubicBezTo>
                    <a:cubicBezTo>
                      <a:pt x="1" y="6"/>
                      <a:pt x="1" y="6"/>
                      <a:pt x="1" y="6"/>
                    </a:cubicBezTo>
                    <a:cubicBezTo>
                      <a:pt x="1" y="9"/>
                      <a:pt x="1" y="9"/>
                      <a:pt x="1" y="9"/>
                    </a:cubicBezTo>
                    <a:cubicBezTo>
                      <a:pt x="1" y="6"/>
                      <a:pt x="1" y="6"/>
                      <a:pt x="1" y="6"/>
                    </a:cubicBezTo>
                    <a:cubicBezTo>
                      <a:pt x="1" y="6"/>
                      <a:pt x="1" y="6"/>
                      <a:pt x="1" y="6"/>
                    </a:cubicBezTo>
                    <a:cubicBezTo>
                      <a:pt x="1" y="6"/>
                      <a:pt x="1" y="6"/>
                      <a:pt x="1" y="6"/>
                    </a:cubicBezTo>
                    <a:cubicBezTo>
                      <a:pt x="0" y="6"/>
                      <a:pt x="0" y="6"/>
                      <a:pt x="0" y="6"/>
                    </a:cubicBezTo>
                    <a:cubicBezTo>
                      <a:pt x="0" y="5"/>
                      <a:pt x="0" y="5"/>
                      <a:pt x="0" y="5"/>
                    </a:cubicBezTo>
                    <a:cubicBezTo>
                      <a:pt x="0" y="4"/>
                      <a:pt x="0" y="3"/>
                      <a:pt x="0" y="3"/>
                    </a:cubicBezTo>
                    <a:cubicBezTo>
                      <a:pt x="0" y="2"/>
                      <a:pt x="0" y="2"/>
                      <a:pt x="0" y="2"/>
                    </a:cubicBezTo>
                    <a:cubicBezTo>
                      <a:pt x="0" y="2"/>
                      <a:pt x="0" y="2"/>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2" y="0"/>
                    </a:moveTo>
                    <a:cubicBezTo>
                      <a:pt x="1" y="1"/>
                      <a:pt x="1" y="1"/>
                      <a:pt x="1" y="1"/>
                    </a:cubicBezTo>
                    <a:cubicBezTo>
                      <a:pt x="1" y="1"/>
                      <a:pt x="1" y="1"/>
                      <a:pt x="2"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5" name="Freeform 38"/>
              <p:cNvSpPr>
                <a:spLocks noEditPoints="1"/>
              </p:cNvSpPr>
              <p:nvPr/>
            </p:nvSpPr>
            <p:spPr bwMode="auto">
              <a:xfrm>
                <a:off x="10128251" y="3965575"/>
                <a:ext cx="36513" cy="47625"/>
              </a:xfrm>
              <a:custGeom>
                <a:avLst/>
                <a:gdLst>
                  <a:gd name="T0" fmla="*/ 9 w 13"/>
                  <a:gd name="T1" fmla="*/ 16 h 17"/>
                  <a:gd name="T2" fmla="*/ 11 w 13"/>
                  <a:gd name="T3" fmla="*/ 17 h 17"/>
                  <a:gd name="T4" fmla="*/ 12 w 13"/>
                  <a:gd name="T5" fmla="*/ 16 h 17"/>
                  <a:gd name="T6" fmla="*/ 10 w 13"/>
                  <a:gd name="T7" fmla="*/ 16 h 17"/>
                  <a:gd name="T8" fmla="*/ 9 w 13"/>
                  <a:gd name="T9" fmla="*/ 16 h 17"/>
                  <a:gd name="T10" fmla="*/ 13 w 13"/>
                  <a:gd name="T11" fmla="*/ 15 h 17"/>
                  <a:gd name="T12" fmla="*/ 13 w 13"/>
                  <a:gd name="T13" fmla="*/ 15 h 17"/>
                  <a:gd name="T14" fmla="*/ 13 w 13"/>
                  <a:gd name="T15" fmla="*/ 15 h 17"/>
                  <a:gd name="T16" fmla="*/ 2 w 13"/>
                  <a:gd name="T17" fmla="*/ 3 h 17"/>
                  <a:gd name="T18" fmla="*/ 2 w 13"/>
                  <a:gd name="T19" fmla="*/ 0 h 17"/>
                  <a:gd name="T20" fmla="*/ 1 w 13"/>
                  <a:gd name="T21" fmla="*/ 1 h 17"/>
                  <a:gd name="T22" fmla="*/ 0 w 13"/>
                  <a:gd name="T23" fmla="*/ 1 h 17"/>
                  <a:gd name="T24" fmla="*/ 0 w 13"/>
                  <a:gd name="T25" fmla="*/ 1 h 17"/>
                  <a:gd name="T26" fmla="*/ 0 w 13"/>
                  <a:gd name="T27" fmla="*/ 1 h 17"/>
                  <a:gd name="T28" fmla="*/ 0 w 13"/>
                  <a:gd name="T29" fmla="*/ 1 h 17"/>
                  <a:gd name="T30" fmla="*/ 0 w 13"/>
                  <a:gd name="T31" fmla="*/ 3 h 17"/>
                  <a:gd name="T32" fmla="*/ 0 w 13"/>
                  <a:gd name="T33" fmla="*/ 6 h 17"/>
                  <a:gd name="T34" fmla="*/ 1 w 13"/>
                  <a:gd name="T35" fmla="*/ 6 h 17"/>
                  <a:gd name="T36" fmla="*/ 1 w 13"/>
                  <a:gd name="T37" fmla="*/ 9 h 17"/>
                  <a:gd name="T38" fmla="*/ 1 w 13"/>
                  <a:gd name="T39" fmla="*/ 11 h 17"/>
                  <a:gd name="T40" fmla="*/ 1 w 13"/>
                  <a:gd name="T41" fmla="*/ 11 h 17"/>
                  <a:gd name="T42" fmla="*/ 1 w 13"/>
                  <a:gd name="T43" fmla="*/ 11 h 17"/>
                  <a:gd name="T44" fmla="*/ 3 w 13"/>
                  <a:gd name="T45" fmla="*/ 9 h 17"/>
                  <a:gd name="T46" fmla="*/ 5 w 13"/>
                  <a:gd name="T47" fmla="*/ 8 h 17"/>
                  <a:gd name="T48" fmla="*/ 5 w 13"/>
                  <a:gd name="T49" fmla="*/ 6 h 17"/>
                  <a:gd name="T50" fmla="*/ 8 w 13"/>
                  <a:gd name="T51" fmla="*/ 7 h 17"/>
                  <a:gd name="T52" fmla="*/ 10 w 13"/>
                  <a:gd name="T53" fmla="*/ 5 h 17"/>
                  <a:gd name="T54" fmla="*/ 12 w 13"/>
                  <a:gd name="T55" fmla="*/ 5 h 17"/>
                  <a:gd name="T56" fmla="*/ 10 w 13"/>
                  <a:gd name="T57" fmla="*/ 4 h 17"/>
                  <a:gd name="T58" fmla="*/ 6 w 13"/>
                  <a:gd name="T59" fmla="*/ 2 h 17"/>
                  <a:gd name="T60" fmla="*/ 5 w 13"/>
                  <a:gd name="T61" fmla="*/ 1 h 17"/>
                  <a:gd name="T62" fmla="*/ 2 w 13"/>
                  <a:gd name="T63"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3" h="17">
                    <a:moveTo>
                      <a:pt x="9" y="16"/>
                    </a:moveTo>
                    <a:cubicBezTo>
                      <a:pt x="9" y="16"/>
                      <a:pt x="9" y="16"/>
                      <a:pt x="9" y="16"/>
                    </a:cubicBezTo>
                    <a:cubicBezTo>
                      <a:pt x="10" y="16"/>
                      <a:pt x="10" y="16"/>
                      <a:pt x="10" y="16"/>
                    </a:cubicBezTo>
                    <a:cubicBezTo>
                      <a:pt x="10" y="16"/>
                      <a:pt x="10" y="17"/>
                      <a:pt x="11" y="17"/>
                    </a:cubicBezTo>
                    <a:cubicBezTo>
                      <a:pt x="11" y="17"/>
                      <a:pt x="11" y="17"/>
                      <a:pt x="11" y="17"/>
                    </a:cubicBezTo>
                    <a:cubicBezTo>
                      <a:pt x="11" y="17"/>
                      <a:pt x="12" y="16"/>
                      <a:pt x="12" y="16"/>
                    </a:cubicBezTo>
                    <a:cubicBezTo>
                      <a:pt x="12" y="16"/>
                      <a:pt x="11" y="17"/>
                      <a:pt x="11" y="17"/>
                    </a:cubicBezTo>
                    <a:cubicBezTo>
                      <a:pt x="11" y="17"/>
                      <a:pt x="11" y="16"/>
                      <a:pt x="10" y="16"/>
                    </a:cubicBezTo>
                    <a:cubicBezTo>
                      <a:pt x="10" y="16"/>
                      <a:pt x="10" y="16"/>
                      <a:pt x="10" y="16"/>
                    </a:cubicBezTo>
                    <a:cubicBezTo>
                      <a:pt x="9" y="16"/>
                      <a:pt x="9" y="16"/>
                      <a:pt x="9" y="16"/>
                    </a:cubicBezTo>
                    <a:cubicBezTo>
                      <a:pt x="9" y="16"/>
                      <a:pt x="9" y="16"/>
                      <a:pt x="9" y="16"/>
                    </a:cubicBezTo>
                    <a:moveTo>
                      <a:pt x="13" y="15"/>
                    </a:moveTo>
                    <a:cubicBezTo>
                      <a:pt x="13" y="15"/>
                      <a:pt x="13" y="16"/>
                      <a:pt x="12" y="16"/>
                    </a:cubicBezTo>
                    <a:cubicBezTo>
                      <a:pt x="13" y="16"/>
                      <a:pt x="13" y="15"/>
                      <a:pt x="13" y="15"/>
                    </a:cubicBezTo>
                    <a:moveTo>
                      <a:pt x="13" y="15"/>
                    </a:moveTo>
                    <a:cubicBezTo>
                      <a:pt x="13" y="15"/>
                      <a:pt x="13" y="15"/>
                      <a:pt x="13" y="15"/>
                    </a:cubicBezTo>
                    <a:cubicBezTo>
                      <a:pt x="13" y="15"/>
                      <a:pt x="13" y="15"/>
                      <a:pt x="13" y="15"/>
                    </a:cubicBezTo>
                    <a:moveTo>
                      <a:pt x="2" y="3"/>
                    </a:moveTo>
                    <a:cubicBezTo>
                      <a:pt x="2" y="3"/>
                      <a:pt x="2" y="3"/>
                      <a:pt x="2" y="3"/>
                    </a:cubicBezTo>
                    <a:moveTo>
                      <a:pt x="2" y="0"/>
                    </a:moveTo>
                    <a:cubicBezTo>
                      <a:pt x="2" y="0"/>
                      <a:pt x="2" y="0"/>
                      <a:pt x="2" y="0"/>
                    </a:cubicBezTo>
                    <a:cubicBezTo>
                      <a:pt x="1" y="1"/>
                      <a:pt x="1" y="1"/>
                      <a:pt x="1" y="1"/>
                    </a:cubicBezTo>
                    <a:cubicBezTo>
                      <a:pt x="1" y="1"/>
                      <a:pt x="1" y="1"/>
                      <a:pt x="1" y="1"/>
                    </a:cubicBezTo>
                    <a:cubicBezTo>
                      <a:pt x="1"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2"/>
                      <a:pt x="0" y="2"/>
                      <a:pt x="0" y="2"/>
                    </a:cubicBezTo>
                    <a:cubicBezTo>
                      <a:pt x="0" y="3"/>
                      <a:pt x="0" y="3"/>
                      <a:pt x="0" y="3"/>
                    </a:cubicBezTo>
                    <a:cubicBezTo>
                      <a:pt x="0" y="3"/>
                      <a:pt x="0" y="4"/>
                      <a:pt x="0" y="5"/>
                    </a:cubicBezTo>
                    <a:cubicBezTo>
                      <a:pt x="0" y="6"/>
                      <a:pt x="0" y="6"/>
                      <a:pt x="0" y="6"/>
                    </a:cubicBezTo>
                    <a:cubicBezTo>
                      <a:pt x="1" y="6"/>
                      <a:pt x="1" y="6"/>
                      <a:pt x="1" y="6"/>
                    </a:cubicBezTo>
                    <a:cubicBezTo>
                      <a:pt x="1" y="6"/>
                      <a:pt x="1" y="6"/>
                      <a:pt x="1" y="6"/>
                    </a:cubicBezTo>
                    <a:cubicBezTo>
                      <a:pt x="1" y="6"/>
                      <a:pt x="1" y="6"/>
                      <a:pt x="1" y="6"/>
                    </a:cubicBezTo>
                    <a:cubicBezTo>
                      <a:pt x="1" y="9"/>
                      <a:pt x="1" y="9"/>
                      <a:pt x="1" y="9"/>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0"/>
                      <a:pt x="2" y="9"/>
                      <a:pt x="2" y="9"/>
                    </a:cubicBezTo>
                    <a:cubicBezTo>
                      <a:pt x="3" y="9"/>
                      <a:pt x="3" y="9"/>
                      <a:pt x="3" y="9"/>
                    </a:cubicBezTo>
                    <a:cubicBezTo>
                      <a:pt x="4" y="9"/>
                      <a:pt x="4" y="9"/>
                      <a:pt x="5" y="9"/>
                    </a:cubicBezTo>
                    <a:cubicBezTo>
                      <a:pt x="5" y="9"/>
                      <a:pt x="5" y="8"/>
                      <a:pt x="5" y="8"/>
                    </a:cubicBezTo>
                    <a:cubicBezTo>
                      <a:pt x="5" y="8"/>
                      <a:pt x="5" y="8"/>
                      <a:pt x="5" y="8"/>
                    </a:cubicBezTo>
                    <a:cubicBezTo>
                      <a:pt x="5" y="6"/>
                      <a:pt x="5" y="6"/>
                      <a:pt x="5" y="6"/>
                    </a:cubicBezTo>
                    <a:cubicBezTo>
                      <a:pt x="7" y="7"/>
                      <a:pt x="7" y="7"/>
                      <a:pt x="7" y="7"/>
                    </a:cubicBezTo>
                    <a:cubicBezTo>
                      <a:pt x="7" y="7"/>
                      <a:pt x="8" y="7"/>
                      <a:pt x="8" y="7"/>
                    </a:cubicBezTo>
                    <a:cubicBezTo>
                      <a:pt x="8" y="7"/>
                      <a:pt x="9" y="7"/>
                      <a:pt x="9" y="7"/>
                    </a:cubicBezTo>
                    <a:cubicBezTo>
                      <a:pt x="9" y="7"/>
                      <a:pt x="9" y="6"/>
                      <a:pt x="10" y="5"/>
                    </a:cubicBezTo>
                    <a:cubicBezTo>
                      <a:pt x="10" y="5"/>
                      <a:pt x="10" y="5"/>
                      <a:pt x="11" y="5"/>
                    </a:cubicBezTo>
                    <a:cubicBezTo>
                      <a:pt x="11" y="5"/>
                      <a:pt x="12" y="5"/>
                      <a:pt x="12" y="5"/>
                    </a:cubicBezTo>
                    <a:cubicBezTo>
                      <a:pt x="12" y="5"/>
                      <a:pt x="12" y="5"/>
                      <a:pt x="12" y="5"/>
                    </a:cubicBezTo>
                    <a:cubicBezTo>
                      <a:pt x="10" y="4"/>
                      <a:pt x="10" y="4"/>
                      <a:pt x="10" y="4"/>
                    </a:cubicBezTo>
                    <a:cubicBezTo>
                      <a:pt x="10" y="4"/>
                      <a:pt x="10" y="4"/>
                      <a:pt x="10" y="4"/>
                    </a:cubicBezTo>
                    <a:cubicBezTo>
                      <a:pt x="6" y="2"/>
                      <a:pt x="6" y="2"/>
                      <a:pt x="6" y="2"/>
                    </a:cubicBezTo>
                    <a:cubicBezTo>
                      <a:pt x="6" y="2"/>
                      <a:pt x="6" y="2"/>
                      <a:pt x="6" y="2"/>
                    </a:cubicBezTo>
                    <a:cubicBezTo>
                      <a:pt x="6" y="2"/>
                      <a:pt x="6" y="2"/>
                      <a:pt x="5" y="1"/>
                    </a:cubicBezTo>
                    <a:cubicBezTo>
                      <a:pt x="4" y="1"/>
                      <a:pt x="3" y="0"/>
                      <a:pt x="2" y="0"/>
                    </a:cubicBezTo>
                    <a:cubicBezTo>
                      <a:pt x="2" y="0"/>
                      <a:pt x="2" y="0"/>
                      <a:pt x="2" y="0"/>
                    </a:cubicBezTo>
                    <a:cubicBezTo>
                      <a:pt x="2" y="0"/>
                      <a:pt x="2" y="0"/>
                      <a:pt x="2"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6" name="Freeform 39"/>
              <p:cNvSpPr>
                <a:spLocks noEditPoints="1"/>
              </p:cNvSpPr>
              <p:nvPr/>
            </p:nvSpPr>
            <p:spPr bwMode="auto">
              <a:xfrm>
                <a:off x="10131426" y="3979863"/>
                <a:ext cx="98425" cy="103188"/>
              </a:xfrm>
              <a:custGeom>
                <a:avLst/>
                <a:gdLst>
                  <a:gd name="T0" fmla="*/ 24 w 35"/>
                  <a:gd name="T1" fmla="*/ 31 h 37"/>
                  <a:gd name="T2" fmla="*/ 13 w 35"/>
                  <a:gd name="T3" fmla="*/ 6 h 37"/>
                  <a:gd name="T4" fmla="*/ 30 w 35"/>
                  <a:gd name="T5" fmla="*/ 17 h 37"/>
                  <a:gd name="T6" fmla="*/ 31 w 35"/>
                  <a:gd name="T7" fmla="*/ 22 h 37"/>
                  <a:gd name="T8" fmla="*/ 31 w 35"/>
                  <a:gd name="T9" fmla="*/ 23 h 37"/>
                  <a:gd name="T10" fmla="*/ 30 w 35"/>
                  <a:gd name="T11" fmla="*/ 23 h 37"/>
                  <a:gd name="T12" fmla="*/ 25 w 35"/>
                  <a:gd name="T13" fmla="*/ 20 h 37"/>
                  <a:gd name="T14" fmla="*/ 22 w 35"/>
                  <a:gd name="T15" fmla="*/ 20 h 37"/>
                  <a:gd name="T16" fmla="*/ 22 w 35"/>
                  <a:gd name="T17" fmla="*/ 23 h 37"/>
                  <a:gd name="T18" fmla="*/ 25 w 35"/>
                  <a:gd name="T19" fmla="*/ 30 h 37"/>
                  <a:gd name="T20" fmla="*/ 24 w 35"/>
                  <a:gd name="T21" fmla="*/ 31 h 37"/>
                  <a:gd name="T22" fmla="*/ 24 w 35"/>
                  <a:gd name="T23" fmla="*/ 31 h 37"/>
                  <a:gd name="T24" fmla="*/ 19 w 35"/>
                  <a:gd name="T25" fmla="*/ 27 h 37"/>
                  <a:gd name="T26" fmla="*/ 18 w 35"/>
                  <a:gd name="T27" fmla="*/ 26 h 37"/>
                  <a:gd name="T28" fmla="*/ 17 w 35"/>
                  <a:gd name="T29" fmla="*/ 25 h 37"/>
                  <a:gd name="T30" fmla="*/ 15 w 35"/>
                  <a:gd name="T31" fmla="*/ 25 h 37"/>
                  <a:gd name="T32" fmla="*/ 14 w 35"/>
                  <a:gd name="T33" fmla="*/ 27 h 37"/>
                  <a:gd name="T34" fmla="*/ 15 w 35"/>
                  <a:gd name="T35" fmla="*/ 33 h 37"/>
                  <a:gd name="T36" fmla="*/ 9 w 35"/>
                  <a:gd name="T37" fmla="*/ 29 h 37"/>
                  <a:gd name="T38" fmla="*/ 6 w 35"/>
                  <a:gd name="T39" fmla="*/ 11 h 37"/>
                  <a:gd name="T40" fmla="*/ 8 w 35"/>
                  <a:gd name="T41" fmla="*/ 11 h 37"/>
                  <a:gd name="T42" fmla="*/ 8 w 35"/>
                  <a:gd name="T43" fmla="*/ 11 h 37"/>
                  <a:gd name="T44" fmla="*/ 8 w 35"/>
                  <a:gd name="T45" fmla="*/ 11 h 37"/>
                  <a:gd name="T46" fmla="*/ 9 w 35"/>
                  <a:gd name="T47" fmla="*/ 11 h 37"/>
                  <a:gd name="T48" fmla="*/ 11 w 35"/>
                  <a:gd name="T49" fmla="*/ 11 h 37"/>
                  <a:gd name="T50" fmla="*/ 11 w 35"/>
                  <a:gd name="T51" fmla="*/ 11 h 37"/>
                  <a:gd name="T52" fmla="*/ 12 w 35"/>
                  <a:gd name="T53" fmla="*/ 10 h 37"/>
                  <a:gd name="T54" fmla="*/ 12 w 35"/>
                  <a:gd name="T55" fmla="*/ 10 h 37"/>
                  <a:gd name="T56" fmla="*/ 12 w 35"/>
                  <a:gd name="T57" fmla="*/ 9 h 37"/>
                  <a:gd name="T58" fmla="*/ 12 w 35"/>
                  <a:gd name="T59" fmla="*/ 9 h 37"/>
                  <a:gd name="T60" fmla="*/ 12 w 35"/>
                  <a:gd name="T61" fmla="*/ 9 h 37"/>
                  <a:gd name="T62" fmla="*/ 13 w 35"/>
                  <a:gd name="T63" fmla="*/ 8 h 37"/>
                  <a:gd name="T64" fmla="*/ 13 w 35"/>
                  <a:gd name="T65" fmla="*/ 6 h 37"/>
                  <a:gd name="T66" fmla="*/ 13 w 35"/>
                  <a:gd name="T67" fmla="*/ 6 h 37"/>
                  <a:gd name="T68" fmla="*/ 9 w 35"/>
                  <a:gd name="T69" fmla="*/ 0 h 37"/>
                  <a:gd name="T70" fmla="*/ 7 w 35"/>
                  <a:gd name="T71" fmla="*/ 2 h 37"/>
                  <a:gd name="T72" fmla="*/ 6 w 35"/>
                  <a:gd name="T73" fmla="*/ 2 h 37"/>
                  <a:gd name="T74" fmla="*/ 5 w 35"/>
                  <a:gd name="T75" fmla="*/ 3 h 37"/>
                  <a:gd name="T76" fmla="*/ 4 w 35"/>
                  <a:gd name="T77" fmla="*/ 3 h 37"/>
                  <a:gd name="T78" fmla="*/ 2 w 35"/>
                  <a:gd name="T79" fmla="*/ 4 h 37"/>
                  <a:gd name="T80" fmla="*/ 0 w 35"/>
                  <a:gd name="T81" fmla="*/ 6 h 37"/>
                  <a:gd name="T82" fmla="*/ 5 w 35"/>
                  <a:gd name="T83" fmla="*/ 30 h 37"/>
                  <a:gd name="T84" fmla="*/ 5 w 35"/>
                  <a:gd name="T85" fmla="*/ 31 h 37"/>
                  <a:gd name="T86" fmla="*/ 5 w 35"/>
                  <a:gd name="T87" fmla="*/ 31 h 37"/>
                  <a:gd name="T88" fmla="*/ 9 w 35"/>
                  <a:gd name="T89" fmla="*/ 34 h 37"/>
                  <a:gd name="T90" fmla="*/ 16 w 35"/>
                  <a:gd name="T91" fmla="*/ 37 h 37"/>
                  <a:gd name="T92" fmla="*/ 19 w 35"/>
                  <a:gd name="T93" fmla="*/ 35 h 37"/>
                  <a:gd name="T94" fmla="*/ 19 w 35"/>
                  <a:gd name="T95" fmla="*/ 33 h 37"/>
                  <a:gd name="T96" fmla="*/ 19 w 35"/>
                  <a:gd name="T97" fmla="*/ 32 h 37"/>
                  <a:gd name="T98" fmla="*/ 20 w 35"/>
                  <a:gd name="T99" fmla="*/ 33 h 37"/>
                  <a:gd name="T100" fmla="*/ 24 w 35"/>
                  <a:gd name="T101" fmla="*/ 35 h 37"/>
                  <a:gd name="T102" fmla="*/ 28 w 35"/>
                  <a:gd name="T103" fmla="*/ 33 h 37"/>
                  <a:gd name="T104" fmla="*/ 29 w 35"/>
                  <a:gd name="T105" fmla="*/ 30 h 37"/>
                  <a:gd name="T106" fmla="*/ 29 w 35"/>
                  <a:gd name="T107" fmla="*/ 29 h 37"/>
                  <a:gd name="T108" fmla="*/ 28 w 35"/>
                  <a:gd name="T109" fmla="*/ 27 h 37"/>
                  <a:gd name="T110" fmla="*/ 30 w 35"/>
                  <a:gd name="T111" fmla="*/ 27 h 37"/>
                  <a:gd name="T112" fmla="*/ 34 w 35"/>
                  <a:gd name="T113" fmla="*/ 26 h 37"/>
                  <a:gd name="T114" fmla="*/ 35 w 35"/>
                  <a:gd name="T115" fmla="*/ 22 h 37"/>
                  <a:gd name="T116" fmla="*/ 34 w 35"/>
                  <a:gd name="T117" fmla="*/ 16 h 37"/>
                  <a:gd name="T118" fmla="*/ 32 w 35"/>
                  <a:gd name="T119" fmla="*/ 12 h 37"/>
                  <a:gd name="T120" fmla="*/ 32 w 35"/>
                  <a:gd name="T121" fmla="*/ 12 h 37"/>
                  <a:gd name="T122" fmla="*/ 11 w 35"/>
                  <a:gd name="T123"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5" h="37">
                    <a:moveTo>
                      <a:pt x="24" y="31"/>
                    </a:moveTo>
                    <a:cubicBezTo>
                      <a:pt x="24" y="31"/>
                      <a:pt x="24" y="31"/>
                      <a:pt x="24" y="31"/>
                    </a:cubicBezTo>
                    <a:moveTo>
                      <a:pt x="13" y="6"/>
                    </a:moveTo>
                    <a:cubicBezTo>
                      <a:pt x="13" y="6"/>
                      <a:pt x="13" y="6"/>
                      <a:pt x="13" y="6"/>
                    </a:cubicBezTo>
                    <a:cubicBezTo>
                      <a:pt x="30" y="15"/>
                      <a:pt x="30" y="15"/>
                      <a:pt x="30" y="15"/>
                    </a:cubicBezTo>
                    <a:cubicBezTo>
                      <a:pt x="30" y="15"/>
                      <a:pt x="30" y="16"/>
                      <a:pt x="30" y="17"/>
                    </a:cubicBezTo>
                    <a:cubicBezTo>
                      <a:pt x="31" y="19"/>
                      <a:pt x="31" y="21"/>
                      <a:pt x="31" y="22"/>
                    </a:cubicBezTo>
                    <a:cubicBezTo>
                      <a:pt x="31" y="22"/>
                      <a:pt x="31" y="22"/>
                      <a:pt x="31" y="22"/>
                    </a:cubicBezTo>
                    <a:cubicBezTo>
                      <a:pt x="31" y="22"/>
                      <a:pt x="31" y="23"/>
                      <a:pt x="31" y="23"/>
                    </a:cubicBezTo>
                    <a:cubicBezTo>
                      <a:pt x="31" y="23"/>
                      <a:pt x="31" y="23"/>
                      <a:pt x="31" y="23"/>
                    </a:cubicBezTo>
                    <a:cubicBezTo>
                      <a:pt x="31" y="23"/>
                      <a:pt x="31" y="23"/>
                      <a:pt x="30" y="23"/>
                    </a:cubicBezTo>
                    <a:cubicBezTo>
                      <a:pt x="30" y="23"/>
                      <a:pt x="30" y="23"/>
                      <a:pt x="30" y="23"/>
                    </a:cubicBezTo>
                    <a:cubicBezTo>
                      <a:pt x="30" y="23"/>
                      <a:pt x="28" y="23"/>
                      <a:pt x="27" y="22"/>
                    </a:cubicBezTo>
                    <a:cubicBezTo>
                      <a:pt x="26" y="22"/>
                      <a:pt x="25" y="21"/>
                      <a:pt x="25" y="20"/>
                    </a:cubicBezTo>
                    <a:cubicBezTo>
                      <a:pt x="24" y="20"/>
                      <a:pt x="24" y="19"/>
                      <a:pt x="23" y="19"/>
                    </a:cubicBezTo>
                    <a:cubicBezTo>
                      <a:pt x="23" y="19"/>
                      <a:pt x="22" y="20"/>
                      <a:pt x="22" y="20"/>
                    </a:cubicBezTo>
                    <a:cubicBezTo>
                      <a:pt x="22" y="20"/>
                      <a:pt x="21" y="21"/>
                      <a:pt x="21" y="21"/>
                    </a:cubicBezTo>
                    <a:cubicBezTo>
                      <a:pt x="21" y="22"/>
                      <a:pt x="21" y="22"/>
                      <a:pt x="22" y="23"/>
                    </a:cubicBezTo>
                    <a:cubicBezTo>
                      <a:pt x="24" y="26"/>
                      <a:pt x="25" y="28"/>
                      <a:pt x="25" y="30"/>
                    </a:cubicBezTo>
                    <a:cubicBezTo>
                      <a:pt x="25" y="30"/>
                      <a:pt x="25" y="30"/>
                      <a:pt x="25" y="30"/>
                    </a:cubicBezTo>
                    <a:cubicBezTo>
                      <a:pt x="25" y="30"/>
                      <a:pt x="24" y="30"/>
                      <a:pt x="24" y="31"/>
                    </a:cubicBezTo>
                    <a:cubicBezTo>
                      <a:pt x="24" y="31"/>
                      <a:pt x="24" y="31"/>
                      <a:pt x="24" y="31"/>
                    </a:cubicBezTo>
                    <a:cubicBezTo>
                      <a:pt x="24" y="31"/>
                      <a:pt x="24" y="31"/>
                      <a:pt x="24" y="31"/>
                    </a:cubicBezTo>
                    <a:cubicBezTo>
                      <a:pt x="24" y="31"/>
                      <a:pt x="24" y="31"/>
                      <a:pt x="24" y="31"/>
                    </a:cubicBezTo>
                    <a:cubicBezTo>
                      <a:pt x="24" y="31"/>
                      <a:pt x="23" y="30"/>
                      <a:pt x="23" y="30"/>
                    </a:cubicBezTo>
                    <a:cubicBezTo>
                      <a:pt x="22" y="29"/>
                      <a:pt x="20" y="28"/>
                      <a:pt x="19" y="27"/>
                    </a:cubicBezTo>
                    <a:cubicBezTo>
                      <a:pt x="19" y="27"/>
                      <a:pt x="19" y="27"/>
                      <a:pt x="19" y="27"/>
                    </a:cubicBezTo>
                    <a:cubicBezTo>
                      <a:pt x="18" y="26"/>
                      <a:pt x="18" y="26"/>
                      <a:pt x="18" y="26"/>
                    </a:cubicBezTo>
                    <a:cubicBezTo>
                      <a:pt x="17" y="25"/>
                      <a:pt x="17" y="25"/>
                      <a:pt x="17" y="25"/>
                    </a:cubicBezTo>
                    <a:cubicBezTo>
                      <a:pt x="17" y="25"/>
                      <a:pt x="17" y="25"/>
                      <a:pt x="17" y="25"/>
                    </a:cubicBezTo>
                    <a:cubicBezTo>
                      <a:pt x="17" y="25"/>
                      <a:pt x="16" y="24"/>
                      <a:pt x="16" y="24"/>
                    </a:cubicBezTo>
                    <a:cubicBezTo>
                      <a:pt x="15" y="24"/>
                      <a:pt x="15" y="24"/>
                      <a:pt x="15" y="25"/>
                    </a:cubicBezTo>
                    <a:cubicBezTo>
                      <a:pt x="14" y="25"/>
                      <a:pt x="14" y="26"/>
                      <a:pt x="14" y="26"/>
                    </a:cubicBezTo>
                    <a:cubicBezTo>
                      <a:pt x="14" y="27"/>
                      <a:pt x="14" y="27"/>
                      <a:pt x="14" y="27"/>
                    </a:cubicBezTo>
                    <a:cubicBezTo>
                      <a:pt x="15" y="30"/>
                      <a:pt x="15" y="32"/>
                      <a:pt x="15" y="33"/>
                    </a:cubicBezTo>
                    <a:cubicBezTo>
                      <a:pt x="15" y="33"/>
                      <a:pt x="15" y="33"/>
                      <a:pt x="15" y="33"/>
                    </a:cubicBezTo>
                    <a:cubicBezTo>
                      <a:pt x="15" y="33"/>
                      <a:pt x="14" y="32"/>
                      <a:pt x="14" y="32"/>
                    </a:cubicBezTo>
                    <a:cubicBezTo>
                      <a:pt x="12" y="31"/>
                      <a:pt x="10" y="30"/>
                      <a:pt x="9" y="29"/>
                    </a:cubicBezTo>
                    <a:cubicBezTo>
                      <a:pt x="5" y="11"/>
                      <a:pt x="5" y="11"/>
                      <a:pt x="5" y="11"/>
                    </a:cubicBezTo>
                    <a:cubicBezTo>
                      <a:pt x="6" y="11"/>
                      <a:pt x="6" y="11"/>
                      <a:pt x="6" y="11"/>
                    </a:cubicBezTo>
                    <a:cubicBezTo>
                      <a:pt x="6" y="11"/>
                      <a:pt x="6" y="11"/>
                      <a:pt x="7" y="11"/>
                    </a:cubicBezTo>
                    <a:cubicBezTo>
                      <a:pt x="7"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9" y="11"/>
                      <a:pt x="9" y="11"/>
                      <a:pt x="9" y="11"/>
                    </a:cubicBezTo>
                    <a:cubicBezTo>
                      <a:pt x="9" y="11"/>
                      <a:pt x="9" y="11"/>
                      <a:pt x="9" y="11"/>
                    </a:cubicBezTo>
                    <a:cubicBezTo>
                      <a:pt x="10" y="11"/>
                      <a:pt x="10" y="12"/>
                      <a:pt x="10" y="12"/>
                    </a:cubicBezTo>
                    <a:cubicBezTo>
                      <a:pt x="10" y="12"/>
                      <a:pt x="11" y="11"/>
                      <a:pt x="11" y="11"/>
                    </a:cubicBezTo>
                    <a:cubicBezTo>
                      <a:pt x="11" y="11"/>
                      <a:pt x="11" y="11"/>
                      <a:pt x="11" y="11"/>
                    </a:cubicBezTo>
                    <a:cubicBezTo>
                      <a:pt x="11" y="11"/>
                      <a:pt x="11" y="11"/>
                      <a:pt x="11" y="11"/>
                    </a:cubicBezTo>
                    <a:cubicBezTo>
                      <a:pt x="12" y="11"/>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2" y="8"/>
                      <a:pt x="13" y="8"/>
                      <a:pt x="13" y="8"/>
                    </a:cubicBezTo>
                    <a:cubicBezTo>
                      <a:pt x="13" y="8"/>
                      <a:pt x="13" y="8"/>
                      <a:pt x="13" y="8"/>
                    </a:cubicBezTo>
                    <a:cubicBezTo>
                      <a:pt x="13" y="8"/>
                      <a:pt x="13" y="8"/>
                      <a:pt x="13" y="8"/>
                    </a:cubicBezTo>
                    <a:cubicBezTo>
                      <a:pt x="13" y="7"/>
                      <a:pt x="13" y="7"/>
                      <a:pt x="13" y="6"/>
                    </a:cubicBezTo>
                    <a:cubicBezTo>
                      <a:pt x="13" y="6"/>
                      <a:pt x="13" y="6"/>
                      <a:pt x="13" y="6"/>
                    </a:cubicBezTo>
                    <a:cubicBezTo>
                      <a:pt x="13" y="6"/>
                      <a:pt x="13" y="6"/>
                      <a:pt x="13" y="6"/>
                    </a:cubicBezTo>
                    <a:moveTo>
                      <a:pt x="10" y="0"/>
                    </a:moveTo>
                    <a:cubicBezTo>
                      <a:pt x="9" y="0"/>
                      <a:pt x="9" y="0"/>
                      <a:pt x="9" y="0"/>
                    </a:cubicBezTo>
                    <a:cubicBezTo>
                      <a:pt x="8" y="1"/>
                      <a:pt x="8" y="2"/>
                      <a:pt x="8" y="2"/>
                    </a:cubicBezTo>
                    <a:cubicBezTo>
                      <a:pt x="8" y="2"/>
                      <a:pt x="7" y="2"/>
                      <a:pt x="7" y="2"/>
                    </a:cubicBezTo>
                    <a:cubicBezTo>
                      <a:pt x="7" y="2"/>
                      <a:pt x="6" y="2"/>
                      <a:pt x="6" y="2"/>
                    </a:cubicBezTo>
                    <a:cubicBezTo>
                      <a:pt x="6" y="2"/>
                      <a:pt x="6" y="2"/>
                      <a:pt x="6" y="2"/>
                    </a:cubicBezTo>
                    <a:cubicBezTo>
                      <a:pt x="6" y="2"/>
                      <a:pt x="6" y="2"/>
                      <a:pt x="5" y="2"/>
                    </a:cubicBezTo>
                    <a:cubicBezTo>
                      <a:pt x="5" y="3"/>
                      <a:pt x="5" y="3"/>
                      <a:pt x="5" y="3"/>
                    </a:cubicBezTo>
                    <a:cubicBezTo>
                      <a:pt x="5" y="3"/>
                      <a:pt x="4" y="3"/>
                      <a:pt x="4" y="3"/>
                    </a:cubicBezTo>
                    <a:cubicBezTo>
                      <a:pt x="4" y="3"/>
                      <a:pt x="4" y="3"/>
                      <a:pt x="4" y="3"/>
                    </a:cubicBezTo>
                    <a:cubicBezTo>
                      <a:pt x="4" y="3"/>
                      <a:pt x="4" y="4"/>
                      <a:pt x="4" y="4"/>
                    </a:cubicBezTo>
                    <a:cubicBezTo>
                      <a:pt x="3" y="4"/>
                      <a:pt x="3" y="4"/>
                      <a:pt x="2" y="4"/>
                    </a:cubicBezTo>
                    <a:cubicBezTo>
                      <a:pt x="2" y="4"/>
                      <a:pt x="2" y="4"/>
                      <a:pt x="1" y="4"/>
                    </a:cubicBezTo>
                    <a:cubicBezTo>
                      <a:pt x="1" y="4"/>
                      <a:pt x="0" y="5"/>
                      <a:pt x="0" y="6"/>
                    </a:cubicBezTo>
                    <a:cubicBezTo>
                      <a:pt x="0" y="6"/>
                      <a:pt x="0" y="6"/>
                      <a:pt x="0" y="6"/>
                    </a:cubicBezTo>
                    <a:cubicBezTo>
                      <a:pt x="5" y="30"/>
                      <a:pt x="5" y="30"/>
                      <a:pt x="5" y="30"/>
                    </a:cubicBezTo>
                    <a:cubicBezTo>
                      <a:pt x="5" y="30"/>
                      <a:pt x="5" y="30"/>
                      <a:pt x="5" y="30"/>
                    </a:cubicBezTo>
                    <a:cubicBezTo>
                      <a:pt x="5" y="31"/>
                      <a:pt x="5" y="31"/>
                      <a:pt x="5" y="31"/>
                    </a:cubicBezTo>
                    <a:cubicBezTo>
                      <a:pt x="5" y="31"/>
                      <a:pt x="5" y="31"/>
                      <a:pt x="5" y="31"/>
                    </a:cubicBezTo>
                    <a:cubicBezTo>
                      <a:pt x="5" y="31"/>
                      <a:pt x="5" y="31"/>
                      <a:pt x="5" y="31"/>
                    </a:cubicBezTo>
                    <a:cubicBezTo>
                      <a:pt x="6" y="32"/>
                      <a:pt x="6" y="32"/>
                      <a:pt x="6" y="32"/>
                    </a:cubicBezTo>
                    <a:cubicBezTo>
                      <a:pt x="6" y="32"/>
                      <a:pt x="8" y="33"/>
                      <a:pt x="9" y="34"/>
                    </a:cubicBezTo>
                    <a:cubicBezTo>
                      <a:pt x="10" y="35"/>
                      <a:pt x="11" y="35"/>
                      <a:pt x="12" y="36"/>
                    </a:cubicBezTo>
                    <a:cubicBezTo>
                      <a:pt x="13" y="36"/>
                      <a:pt x="14" y="37"/>
                      <a:pt x="16" y="37"/>
                    </a:cubicBezTo>
                    <a:cubicBezTo>
                      <a:pt x="16" y="37"/>
                      <a:pt x="17" y="37"/>
                      <a:pt x="17" y="36"/>
                    </a:cubicBezTo>
                    <a:cubicBezTo>
                      <a:pt x="18" y="36"/>
                      <a:pt x="19" y="35"/>
                      <a:pt x="19" y="35"/>
                    </a:cubicBezTo>
                    <a:cubicBezTo>
                      <a:pt x="19" y="34"/>
                      <a:pt x="19" y="34"/>
                      <a:pt x="19" y="34"/>
                    </a:cubicBezTo>
                    <a:cubicBezTo>
                      <a:pt x="19" y="34"/>
                      <a:pt x="19" y="34"/>
                      <a:pt x="19" y="33"/>
                    </a:cubicBezTo>
                    <a:cubicBezTo>
                      <a:pt x="19" y="33"/>
                      <a:pt x="19" y="33"/>
                      <a:pt x="19" y="33"/>
                    </a:cubicBezTo>
                    <a:cubicBezTo>
                      <a:pt x="19" y="33"/>
                      <a:pt x="19" y="33"/>
                      <a:pt x="19" y="32"/>
                    </a:cubicBezTo>
                    <a:cubicBezTo>
                      <a:pt x="19" y="32"/>
                      <a:pt x="19" y="32"/>
                      <a:pt x="19" y="32"/>
                    </a:cubicBezTo>
                    <a:cubicBezTo>
                      <a:pt x="19" y="33"/>
                      <a:pt x="20" y="33"/>
                      <a:pt x="20" y="33"/>
                    </a:cubicBezTo>
                    <a:cubicBezTo>
                      <a:pt x="22" y="34"/>
                      <a:pt x="23" y="35"/>
                      <a:pt x="24" y="35"/>
                    </a:cubicBezTo>
                    <a:cubicBezTo>
                      <a:pt x="24" y="35"/>
                      <a:pt x="24" y="35"/>
                      <a:pt x="24" y="35"/>
                    </a:cubicBezTo>
                    <a:cubicBezTo>
                      <a:pt x="25" y="35"/>
                      <a:pt x="26" y="35"/>
                      <a:pt x="26" y="34"/>
                    </a:cubicBezTo>
                    <a:cubicBezTo>
                      <a:pt x="27" y="34"/>
                      <a:pt x="27" y="34"/>
                      <a:pt x="28" y="33"/>
                    </a:cubicBezTo>
                    <a:cubicBezTo>
                      <a:pt x="28" y="33"/>
                      <a:pt x="28" y="33"/>
                      <a:pt x="28" y="33"/>
                    </a:cubicBezTo>
                    <a:cubicBezTo>
                      <a:pt x="28" y="32"/>
                      <a:pt x="29" y="31"/>
                      <a:pt x="29" y="30"/>
                    </a:cubicBezTo>
                    <a:cubicBezTo>
                      <a:pt x="29" y="30"/>
                      <a:pt x="29" y="30"/>
                      <a:pt x="29" y="30"/>
                    </a:cubicBezTo>
                    <a:cubicBezTo>
                      <a:pt x="29" y="30"/>
                      <a:pt x="29" y="29"/>
                      <a:pt x="29" y="29"/>
                    </a:cubicBezTo>
                    <a:cubicBezTo>
                      <a:pt x="29" y="29"/>
                      <a:pt x="28" y="28"/>
                      <a:pt x="28" y="27"/>
                    </a:cubicBezTo>
                    <a:cubicBezTo>
                      <a:pt x="28" y="27"/>
                      <a:pt x="28" y="27"/>
                      <a:pt x="28" y="27"/>
                    </a:cubicBezTo>
                    <a:cubicBezTo>
                      <a:pt x="29" y="27"/>
                      <a:pt x="30" y="27"/>
                      <a:pt x="30" y="27"/>
                    </a:cubicBezTo>
                    <a:cubicBezTo>
                      <a:pt x="30" y="27"/>
                      <a:pt x="30" y="27"/>
                      <a:pt x="30" y="27"/>
                    </a:cubicBezTo>
                    <a:cubicBezTo>
                      <a:pt x="31" y="27"/>
                      <a:pt x="33" y="27"/>
                      <a:pt x="34" y="26"/>
                    </a:cubicBezTo>
                    <a:cubicBezTo>
                      <a:pt x="34" y="26"/>
                      <a:pt x="34" y="26"/>
                      <a:pt x="34" y="26"/>
                    </a:cubicBezTo>
                    <a:cubicBezTo>
                      <a:pt x="34" y="26"/>
                      <a:pt x="35" y="25"/>
                      <a:pt x="35" y="24"/>
                    </a:cubicBezTo>
                    <a:cubicBezTo>
                      <a:pt x="35" y="23"/>
                      <a:pt x="35" y="23"/>
                      <a:pt x="35" y="22"/>
                    </a:cubicBezTo>
                    <a:cubicBezTo>
                      <a:pt x="35" y="22"/>
                      <a:pt x="35" y="22"/>
                      <a:pt x="35" y="22"/>
                    </a:cubicBezTo>
                    <a:cubicBezTo>
                      <a:pt x="35" y="20"/>
                      <a:pt x="35" y="18"/>
                      <a:pt x="34" y="16"/>
                    </a:cubicBezTo>
                    <a:cubicBezTo>
                      <a:pt x="34" y="14"/>
                      <a:pt x="33" y="13"/>
                      <a:pt x="33" y="13"/>
                    </a:cubicBezTo>
                    <a:cubicBezTo>
                      <a:pt x="33" y="12"/>
                      <a:pt x="33" y="12"/>
                      <a:pt x="32" y="12"/>
                    </a:cubicBezTo>
                    <a:cubicBezTo>
                      <a:pt x="32" y="12"/>
                      <a:pt x="32" y="12"/>
                      <a:pt x="32" y="12"/>
                    </a:cubicBezTo>
                    <a:cubicBezTo>
                      <a:pt x="32" y="12"/>
                      <a:pt x="32" y="12"/>
                      <a:pt x="32" y="12"/>
                    </a:cubicBezTo>
                    <a:cubicBezTo>
                      <a:pt x="11" y="0"/>
                      <a:pt x="11" y="0"/>
                      <a:pt x="11" y="0"/>
                    </a:cubicBezTo>
                    <a:cubicBezTo>
                      <a:pt x="11" y="0"/>
                      <a:pt x="11" y="0"/>
                      <a:pt x="11" y="0"/>
                    </a:cubicBezTo>
                    <a:cubicBezTo>
                      <a:pt x="11" y="0"/>
                      <a:pt x="10" y="0"/>
                      <a:pt x="10"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381" name="组合 380"/>
            <p:cNvGrpSpPr/>
            <p:nvPr/>
          </p:nvGrpSpPr>
          <p:grpSpPr>
            <a:xfrm>
              <a:off x="1023611" y="475456"/>
              <a:ext cx="574676" cy="693738"/>
              <a:chOff x="2401888" y="900113"/>
              <a:chExt cx="574676" cy="693738"/>
            </a:xfrm>
          </p:grpSpPr>
          <p:sp>
            <p:nvSpPr>
              <p:cNvPr id="744" name="Freeform 40"/>
              <p:cNvSpPr>
                <a:spLocks noEditPoints="1"/>
              </p:cNvSpPr>
              <p:nvPr/>
            </p:nvSpPr>
            <p:spPr bwMode="auto">
              <a:xfrm>
                <a:off x="2511426" y="923925"/>
                <a:ext cx="233363" cy="117475"/>
              </a:xfrm>
              <a:custGeom>
                <a:avLst/>
                <a:gdLst>
                  <a:gd name="T0" fmla="*/ 2 w 83"/>
                  <a:gd name="T1" fmla="*/ 41 h 42"/>
                  <a:gd name="T2" fmla="*/ 1 w 83"/>
                  <a:gd name="T3" fmla="*/ 42 h 42"/>
                  <a:gd name="T4" fmla="*/ 1 w 83"/>
                  <a:gd name="T5" fmla="*/ 42 h 42"/>
                  <a:gd name="T6" fmla="*/ 2 w 83"/>
                  <a:gd name="T7" fmla="*/ 41 h 42"/>
                  <a:gd name="T8" fmla="*/ 51 w 83"/>
                  <a:gd name="T9" fmla="*/ 0 h 42"/>
                  <a:gd name="T10" fmla="*/ 51 w 83"/>
                  <a:gd name="T11" fmla="*/ 0 h 42"/>
                  <a:gd name="T12" fmla="*/ 31 w 83"/>
                  <a:gd name="T13" fmla="*/ 4 h 42"/>
                  <a:gd name="T14" fmla="*/ 31 w 83"/>
                  <a:gd name="T15" fmla="*/ 4 h 42"/>
                  <a:gd name="T16" fmla="*/ 31 w 83"/>
                  <a:gd name="T17" fmla="*/ 4 h 42"/>
                  <a:gd name="T18" fmla="*/ 31 w 83"/>
                  <a:gd name="T19" fmla="*/ 4 h 42"/>
                  <a:gd name="T20" fmla="*/ 0 w 83"/>
                  <a:gd name="T21" fmla="*/ 38 h 42"/>
                  <a:gd name="T22" fmla="*/ 4 w 83"/>
                  <a:gd name="T23" fmla="*/ 37 h 42"/>
                  <a:gd name="T24" fmla="*/ 32 w 83"/>
                  <a:gd name="T25" fmla="*/ 7 h 42"/>
                  <a:gd name="T26" fmla="*/ 32 w 83"/>
                  <a:gd name="T27" fmla="*/ 7 h 42"/>
                  <a:gd name="T28" fmla="*/ 33 w 83"/>
                  <a:gd name="T29" fmla="*/ 7 h 42"/>
                  <a:gd name="T30" fmla="*/ 33 w 83"/>
                  <a:gd name="T31" fmla="*/ 7 h 42"/>
                  <a:gd name="T32" fmla="*/ 51 w 83"/>
                  <a:gd name="T33" fmla="*/ 4 h 42"/>
                  <a:gd name="T34" fmla="*/ 80 w 83"/>
                  <a:gd name="T35" fmla="*/ 18 h 42"/>
                  <a:gd name="T36" fmla="*/ 83 w 83"/>
                  <a:gd name="T37" fmla="*/ 15 h 42"/>
                  <a:gd name="T38" fmla="*/ 51 w 83"/>
                  <a:gd name="T39"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3" h="42">
                    <a:moveTo>
                      <a:pt x="2" y="41"/>
                    </a:moveTo>
                    <a:cubicBezTo>
                      <a:pt x="2" y="41"/>
                      <a:pt x="2" y="42"/>
                      <a:pt x="1" y="42"/>
                    </a:cubicBezTo>
                    <a:cubicBezTo>
                      <a:pt x="1" y="42"/>
                      <a:pt x="1" y="42"/>
                      <a:pt x="1" y="42"/>
                    </a:cubicBezTo>
                    <a:cubicBezTo>
                      <a:pt x="2" y="42"/>
                      <a:pt x="2" y="42"/>
                      <a:pt x="2" y="41"/>
                    </a:cubicBezTo>
                    <a:moveTo>
                      <a:pt x="51" y="0"/>
                    </a:moveTo>
                    <a:cubicBezTo>
                      <a:pt x="51" y="0"/>
                      <a:pt x="51" y="0"/>
                      <a:pt x="51" y="0"/>
                    </a:cubicBezTo>
                    <a:cubicBezTo>
                      <a:pt x="45" y="0"/>
                      <a:pt x="38" y="1"/>
                      <a:pt x="31" y="4"/>
                    </a:cubicBezTo>
                    <a:cubicBezTo>
                      <a:pt x="31" y="4"/>
                      <a:pt x="31" y="4"/>
                      <a:pt x="31" y="4"/>
                    </a:cubicBezTo>
                    <a:cubicBezTo>
                      <a:pt x="31" y="4"/>
                      <a:pt x="31" y="4"/>
                      <a:pt x="31" y="4"/>
                    </a:cubicBezTo>
                    <a:cubicBezTo>
                      <a:pt x="31" y="4"/>
                      <a:pt x="31" y="4"/>
                      <a:pt x="31" y="4"/>
                    </a:cubicBezTo>
                    <a:cubicBezTo>
                      <a:pt x="13" y="10"/>
                      <a:pt x="1" y="23"/>
                      <a:pt x="0" y="38"/>
                    </a:cubicBezTo>
                    <a:cubicBezTo>
                      <a:pt x="1" y="38"/>
                      <a:pt x="2" y="37"/>
                      <a:pt x="4" y="37"/>
                    </a:cubicBezTo>
                    <a:cubicBezTo>
                      <a:pt x="6" y="25"/>
                      <a:pt x="16" y="14"/>
                      <a:pt x="32" y="7"/>
                    </a:cubicBezTo>
                    <a:cubicBezTo>
                      <a:pt x="32" y="7"/>
                      <a:pt x="32" y="7"/>
                      <a:pt x="32" y="7"/>
                    </a:cubicBezTo>
                    <a:cubicBezTo>
                      <a:pt x="33" y="7"/>
                      <a:pt x="33" y="7"/>
                      <a:pt x="33" y="7"/>
                    </a:cubicBezTo>
                    <a:cubicBezTo>
                      <a:pt x="33" y="7"/>
                      <a:pt x="33" y="7"/>
                      <a:pt x="33" y="7"/>
                    </a:cubicBezTo>
                    <a:cubicBezTo>
                      <a:pt x="39" y="5"/>
                      <a:pt x="45" y="4"/>
                      <a:pt x="51" y="4"/>
                    </a:cubicBezTo>
                    <a:cubicBezTo>
                      <a:pt x="64" y="4"/>
                      <a:pt x="74" y="9"/>
                      <a:pt x="80" y="18"/>
                    </a:cubicBezTo>
                    <a:cubicBezTo>
                      <a:pt x="81" y="17"/>
                      <a:pt x="82" y="16"/>
                      <a:pt x="83" y="15"/>
                    </a:cubicBezTo>
                    <a:cubicBezTo>
                      <a:pt x="76" y="5"/>
                      <a:pt x="64" y="0"/>
                      <a:pt x="51"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5" name="Freeform 41"/>
              <p:cNvSpPr/>
              <p:nvPr/>
            </p:nvSpPr>
            <p:spPr bwMode="auto">
              <a:xfrm>
                <a:off x="2489201" y="900113"/>
                <a:ext cx="271463" cy="138113"/>
              </a:xfrm>
              <a:custGeom>
                <a:avLst/>
                <a:gdLst>
                  <a:gd name="T0" fmla="*/ 60 w 97"/>
                  <a:gd name="T1" fmla="*/ 0 h 49"/>
                  <a:gd name="T2" fmla="*/ 59 w 97"/>
                  <a:gd name="T3" fmla="*/ 0 h 49"/>
                  <a:gd name="T4" fmla="*/ 37 w 97"/>
                  <a:gd name="T5" fmla="*/ 4 h 49"/>
                  <a:gd name="T6" fmla="*/ 37 w 97"/>
                  <a:gd name="T7" fmla="*/ 4 h 49"/>
                  <a:gd name="T8" fmla="*/ 36 w 97"/>
                  <a:gd name="T9" fmla="*/ 5 h 49"/>
                  <a:gd name="T10" fmla="*/ 36 w 97"/>
                  <a:gd name="T11" fmla="*/ 5 h 49"/>
                  <a:gd name="T12" fmla="*/ 0 w 97"/>
                  <a:gd name="T13" fmla="*/ 49 h 49"/>
                  <a:gd name="T14" fmla="*/ 4 w 97"/>
                  <a:gd name="T15" fmla="*/ 47 h 49"/>
                  <a:gd name="T16" fmla="*/ 38 w 97"/>
                  <a:gd name="T17" fmla="*/ 8 h 49"/>
                  <a:gd name="T18" fmla="*/ 38 w 97"/>
                  <a:gd name="T19" fmla="*/ 8 h 49"/>
                  <a:gd name="T20" fmla="*/ 38 w 97"/>
                  <a:gd name="T21" fmla="*/ 8 h 49"/>
                  <a:gd name="T22" fmla="*/ 59 w 97"/>
                  <a:gd name="T23" fmla="*/ 4 h 49"/>
                  <a:gd name="T24" fmla="*/ 93 w 97"/>
                  <a:gd name="T25" fmla="*/ 21 h 49"/>
                  <a:gd name="T26" fmla="*/ 96 w 97"/>
                  <a:gd name="T27" fmla="*/ 19 h 49"/>
                  <a:gd name="T28" fmla="*/ 97 w 97"/>
                  <a:gd name="T29" fmla="*/ 19 h 49"/>
                  <a:gd name="T30" fmla="*/ 60 w 97"/>
                  <a:gd name="T31"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7" h="49">
                    <a:moveTo>
                      <a:pt x="60" y="0"/>
                    </a:moveTo>
                    <a:cubicBezTo>
                      <a:pt x="60" y="0"/>
                      <a:pt x="60" y="0"/>
                      <a:pt x="59" y="0"/>
                    </a:cubicBezTo>
                    <a:cubicBezTo>
                      <a:pt x="52" y="0"/>
                      <a:pt x="44" y="2"/>
                      <a:pt x="37" y="4"/>
                    </a:cubicBezTo>
                    <a:cubicBezTo>
                      <a:pt x="37" y="4"/>
                      <a:pt x="37" y="4"/>
                      <a:pt x="37" y="4"/>
                    </a:cubicBezTo>
                    <a:cubicBezTo>
                      <a:pt x="36" y="5"/>
                      <a:pt x="36" y="5"/>
                      <a:pt x="36" y="5"/>
                    </a:cubicBezTo>
                    <a:cubicBezTo>
                      <a:pt x="36" y="5"/>
                      <a:pt x="36" y="5"/>
                      <a:pt x="36" y="5"/>
                    </a:cubicBezTo>
                    <a:cubicBezTo>
                      <a:pt x="14" y="13"/>
                      <a:pt x="0" y="30"/>
                      <a:pt x="0" y="49"/>
                    </a:cubicBezTo>
                    <a:cubicBezTo>
                      <a:pt x="1" y="49"/>
                      <a:pt x="2" y="48"/>
                      <a:pt x="4" y="47"/>
                    </a:cubicBezTo>
                    <a:cubicBezTo>
                      <a:pt x="5" y="31"/>
                      <a:pt x="17" y="16"/>
                      <a:pt x="38" y="8"/>
                    </a:cubicBezTo>
                    <a:cubicBezTo>
                      <a:pt x="38" y="8"/>
                      <a:pt x="38" y="8"/>
                      <a:pt x="38" y="8"/>
                    </a:cubicBezTo>
                    <a:cubicBezTo>
                      <a:pt x="38" y="8"/>
                      <a:pt x="38" y="8"/>
                      <a:pt x="38" y="8"/>
                    </a:cubicBezTo>
                    <a:cubicBezTo>
                      <a:pt x="45" y="5"/>
                      <a:pt x="53" y="4"/>
                      <a:pt x="59" y="4"/>
                    </a:cubicBezTo>
                    <a:cubicBezTo>
                      <a:pt x="74" y="4"/>
                      <a:pt x="86" y="10"/>
                      <a:pt x="93" y="21"/>
                    </a:cubicBezTo>
                    <a:cubicBezTo>
                      <a:pt x="94" y="20"/>
                      <a:pt x="95" y="20"/>
                      <a:pt x="96" y="19"/>
                    </a:cubicBezTo>
                    <a:cubicBezTo>
                      <a:pt x="96" y="19"/>
                      <a:pt x="96" y="19"/>
                      <a:pt x="97" y="19"/>
                    </a:cubicBezTo>
                    <a:cubicBezTo>
                      <a:pt x="89" y="7"/>
                      <a:pt x="75" y="0"/>
                      <a:pt x="60"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6" name="Freeform 42"/>
              <p:cNvSpPr>
                <a:spLocks noEditPoints="1"/>
              </p:cNvSpPr>
              <p:nvPr/>
            </p:nvSpPr>
            <p:spPr bwMode="auto">
              <a:xfrm>
                <a:off x="2671763" y="1512888"/>
                <a:ext cx="36513" cy="60325"/>
              </a:xfrm>
              <a:custGeom>
                <a:avLst/>
                <a:gdLst>
                  <a:gd name="T0" fmla="*/ 4 w 13"/>
                  <a:gd name="T1" fmla="*/ 20 h 22"/>
                  <a:gd name="T2" fmla="*/ 2 w 13"/>
                  <a:gd name="T3" fmla="*/ 21 h 22"/>
                  <a:gd name="T4" fmla="*/ 4 w 13"/>
                  <a:gd name="T5" fmla="*/ 21 h 22"/>
                  <a:gd name="T6" fmla="*/ 4 w 13"/>
                  <a:gd name="T7" fmla="*/ 21 h 22"/>
                  <a:gd name="T8" fmla="*/ 5 w 13"/>
                  <a:gd name="T9" fmla="*/ 22 h 22"/>
                  <a:gd name="T10" fmla="*/ 6 w 13"/>
                  <a:gd name="T11" fmla="*/ 21 h 22"/>
                  <a:gd name="T12" fmla="*/ 4 w 13"/>
                  <a:gd name="T13" fmla="*/ 20 h 22"/>
                  <a:gd name="T14" fmla="*/ 4 w 13"/>
                  <a:gd name="T15" fmla="*/ 20 h 22"/>
                  <a:gd name="T16" fmla="*/ 9 w 13"/>
                  <a:gd name="T17" fmla="*/ 1 h 22"/>
                  <a:gd name="T18" fmla="*/ 6 w 13"/>
                  <a:gd name="T19" fmla="*/ 16 h 22"/>
                  <a:gd name="T20" fmla="*/ 9 w 13"/>
                  <a:gd name="T21" fmla="*/ 19 h 22"/>
                  <a:gd name="T22" fmla="*/ 10 w 13"/>
                  <a:gd name="T23" fmla="*/ 17 h 22"/>
                  <a:gd name="T24" fmla="*/ 13 w 13"/>
                  <a:gd name="T25" fmla="*/ 1 h 22"/>
                  <a:gd name="T26" fmla="*/ 9 w 13"/>
                  <a:gd name="T27" fmla="*/ 1 h 22"/>
                  <a:gd name="T28" fmla="*/ 2 w 13"/>
                  <a:gd name="T29" fmla="*/ 0 h 22"/>
                  <a:gd name="T30" fmla="*/ 1 w 13"/>
                  <a:gd name="T31" fmla="*/ 16 h 22"/>
                  <a:gd name="T32" fmla="*/ 1 w 13"/>
                  <a:gd name="T33" fmla="*/ 16 h 22"/>
                  <a:gd name="T34" fmla="*/ 0 w 13"/>
                  <a:gd name="T35" fmla="*/ 16 h 22"/>
                  <a:gd name="T36" fmla="*/ 0 w 13"/>
                  <a:gd name="T37" fmla="*/ 17 h 22"/>
                  <a:gd name="T38" fmla="*/ 4 w 13"/>
                  <a:gd name="T39" fmla="*/ 16 h 22"/>
                  <a:gd name="T40" fmla="*/ 5 w 13"/>
                  <a:gd name="T41" fmla="*/ 16 h 22"/>
                  <a:gd name="T42" fmla="*/ 6 w 13"/>
                  <a:gd name="T43" fmla="*/ 0 h 22"/>
                  <a:gd name="T44" fmla="*/ 2 w 13"/>
                  <a:gd name="T45"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3" h="22">
                    <a:moveTo>
                      <a:pt x="4" y="20"/>
                    </a:moveTo>
                    <a:cubicBezTo>
                      <a:pt x="3" y="20"/>
                      <a:pt x="3" y="20"/>
                      <a:pt x="2" y="21"/>
                    </a:cubicBezTo>
                    <a:cubicBezTo>
                      <a:pt x="3" y="21"/>
                      <a:pt x="3" y="21"/>
                      <a:pt x="4" y="21"/>
                    </a:cubicBezTo>
                    <a:cubicBezTo>
                      <a:pt x="4" y="21"/>
                      <a:pt x="4" y="21"/>
                      <a:pt x="4" y="21"/>
                    </a:cubicBezTo>
                    <a:cubicBezTo>
                      <a:pt x="5" y="22"/>
                      <a:pt x="5" y="22"/>
                      <a:pt x="5" y="22"/>
                    </a:cubicBezTo>
                    <a:cubicBezTo>
                      <a:pt x="5" y="22"/>
                      <a:pt x="6" y="21"/>
                      <a:pt x="6" y="21"/>
                    </a:cubicBezTo>
                    <a:cubicBezTo>
                      <a:pt x="6" y="21"/>
                      <a:pt x="5" y="20"/>
                      <a:pt x="4" y="20"/>
                    </a:cubicBezTo>
                    <a:cubicBezTo>
                      <a:pt x="4" y="20"/>
                      <a:pt x="4" y="20"/>
                      <a:pt x="4" y="20"/>
                    </a:cubicBezTo>
                    <a:moveTo>
                      <a:pt x="9" y="1"/>
                    </a:moveTo>
                    <a:cubicBezTo>
                      <a:pt x="6" y="16"/>
                      <a:pt x="6" y="16"/>
                      <a:pt x="6" y="16"/>
                    </a:cubicBezTo>
                    <a:cubicBezTo>
                      <a:pt x="7" y="17"/>
                      <a:pt x="8" y="17"/>
                      <a:pt x="9" y="19"/>
                    </a:cubicBezTo>
                    <a:cubicBezTo>
                      <a:pt x="9" y="18"/>
                      <a:pt x="10" y="18"/>
                      <a:pt x="10" y="17"/>
                    </a:cubicBezTo>
                    <a:cubicBezTo>
                      <a:pt x="13" y="1"/>
                      <a:pt x="13" y="1"/>
                      <a:pt x="13" y="1"/>
                    </a:cubicBezTo>
                    <a:cubicBezTo>
                      <a:pt x="12" y="1"/>
                      <a:pt x="11" y="1"/>
                      <a:pt x="9" y="1"/>
                    </a:cubicBezTo>
                    <a:moveTo>
                      <a:pt x="2" y="0"/>
                    </a:moveTo>
                    <a:cubicBezTo>
                      <a:pt x="1" y="16"/>
                      <a:pt x="1" y="16"/>
                      <a:pt x="1" y="16"/>
                    </a:cubicBezTo>
                    <a:cubicBezTo>
                      <a:pt x="1" y="16"/>
                      <a:pt x="1" y="16"/>
                      <a:pt x="1" y="16"/>
                    </a:cubicBezTo>
                    <a:cubicBezTo>
                      <a:pt x="0" y="16"/>
                      <a:pt x="0" y="16"/>
                      <a:pt x="0" y="16"/>
                    </a:cubicBezTo>
                    <a:cubicBezTo>
                      <a:pt x="0" y="17"/>
                      <a:pt x="0" y="17"/>
                      <a:pt x="0" y="17"/>
                    </a:cubicBezTo>
                    <a:cubicBezTo>
                      <a:pt x="1" y="16"/>
                      <a:pt x="3" y="16"/>
                      <a:pt x="4" y="16"/>
                    </a:cubicBezTo>
                    <a:cubicBezTo>
                      <a:pt x="4" y="16"/>
                      <a:pt x="4" y="16"/>
                      <a:pt x="5" y="16"/>
                    </a:cubicBezTo>
                    <a:cubicBezTo>
                      <a:pt x="6" y="0"/>
                      <a:pt x="6" y="0"/>
                      <a:pt x="6" y="0"/>
                    </a:cubicBezTo>
                    <a:cubicBezTo>
                      <a:pt x="5" y="0"/>
                      <a:pt x="4" y="0"/>
                      <a:pt x="2"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7" name="Freeform 43"/>
              <p:cNvSpPr>
                <a:spLocks noEditPoints="1"/>
              </p:cNvSpPr>
              <p:nvPr/>
            </p:nvSpPr>
            <p:spPr bwMode="auto">
              <a:xfrm>
                <a:off x="2662238" y="1557338"/>
                <a:ext cx="39688" cy="36513"/>
              </a:xfrm>
              <a:custGeom>
                <a:avLst/>
                <a:gdLst>
                  <a:gd name="T0" fmla="*/ 5 w 14"/>
                  <a:gd name="T1" fmla="*/ 5 h 13"/>
                  <a:gd name="T2" fmla="*/ 7 w 14"/>
                  <a:gd name="T3" fmla="*/ 4 h 13"/>
                  <a:gd name="T4" fmla="*/ 7 w 14"/>
                  <a:gd name="T5" fmla="*/ 4 h 13"/>
                  <a:gd name="T6" fmla="*/ 9 w 14"/>
                  <a:gd name="T7" fmla="*/ 5 h 13"/>
                  <a:gd name="T8" fmla="*/ 10 w 14"/>
                  <a:gd name="T9" fmla="*/ 6 h 13"/>
                  <a:gd name="T10" fmla="*/ 9 w 14"/>
                  <a:gd name="T11" fmla="*/ 7 h 13"/>
                  <a:gd name="T12" fmla="*/ 7 w 14"/>
                  <a:gd name="T13" fmla="*/ 9 h 13"/>
                  <a:gd name="T14" fmla="*/ 7 w 14"/>
                  <a:gd name="T15" fmla="*/ 9 h 13"/>
                  <a:gd name="T16" fmla="*/ 4 w 14"/>
                  <a:gd name="T17" fmla="*/ 6 h 13"/>
                  <a:gd name="T18" fmla="*/ 5 w 14"/>
                  <a:gd name="T19" fmla="*/ 6 h 13"/>
                  <a:gd name="T20" fmla="*/ 3 w 14"/>
                  <a:gd name="T21" fmla="*/ 6 h 13"/>
                  <a:gd name="T22" fmla="*/ 5 w 14"/>
                  <a:gd name="T23" fmla="*/ 6 h 13"/>
                  <a:gd name="T24" fmla="*/ 5 w 14"/>
                  <a:gd name="T25" fmla="*/ 5 h 13"/>
                  <a:gd name="T26" fmla="*/ 7 w 14"/>
                  <a:gd name="T27" fmla="*/ 0 h 13"/>
                  <a:gd name="T28" fmla="*/ 3 w 14"/>
                  <a:gd name="T29" fmla="*/ 1 h 13"/>
                  <a:gd name="T30" fmla="*/ 1 w 14"/>
                  <a:gd name="T31" fmla="*/ 5 h 13"/>
                  <a:gd name="T32" fmla="*/ 1 w 14"/>
                  <a:gd name="T33" fmla="*/ 5 h 13"/>
                  <a:gd name="T34" fmla="*/ 0 w 14"/>
                  <a:gd name="T35" fmla="*/ 6 h 13"/>
                  <a:gd name="T36" fmla="*/ 6 w 14"/>
                  <a:gd name="T37" fmla="*/ 13 h 13"/>
                  <a:gd name="T38" fmla="*/ 7 w 14"/>
                  <a:gd name="T39" fmla="*/ 13 h 13"/>
                  <a:gd name="T40" fmla="*/ 13 w 14"/>
                  <a:gd name="T41" fmla="*/ 7 h 13"/>
                  <a:gd name="T42" fmla="*/ 14 w 14"/>
                  <a:gd name="T43" fmla="*/ 6 h 13"/>
                  <a:gd name="T44" fmla="*/ 12 w 14"/>
                  <a:gd name="T45" fmla="*/ 3 h 13"/>
                  <a:gd name="T46" fmla="*/ 9 w 14"/>
                  <a:gd name="T47" fmla="*/ 0 h 13"/>
                  <a:gd name="T48" fmla="*/ 8 w 14"/>
                  <a:gd name="T49" fmla="*/ 0 h 13"/>
                  <a:gd name="T50" fmla="*/ 8 w 14"/>
                  <a:gd name="T51" fmla="*/ 0 h 13"/>
                  <a:gd name="T52" fmla="*/ 7 w 14"/>
                  <a:gd name="T53"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 h="13">
                    <a:moveTo>
                      <a:pt x="5" y="5"/>
                    </a:moveTo>
                    <a:cubicBezTo>
                      <a:pt x="6" y="4"/>
                      <a:pt x="6" y="4"/>
                      <a:pt x="7" y="4"/>
                    </a:cubicBezTo>
                    <a:cubicBezTo>
                      <a:pt x="7" y="4"/>
                      <a:pt x="7" y="4"/>
                      <a:pt x="7" y="4"/>
                    </a:cubicBezTo>
                    <a:cubicBezTo>
                      <a:pt x="8" y="4"/>
                      <a:pt x="9" y="5"/>
                      <a:pt x="9" y="5"/>
                    </a:cubicBezTo>
                    <a:cubicBezTo>
                      <a:pt x="9" y="6"/>
                      <a:pt x="10" y="6"/>
                      <a:pt x="10" y="6"/>
                    </a:cubicBezTo>
                    <a:cubicBezTo>
                      <a:pt x="9" y="7"/>
                      <a:pt x="9" y="7"/>
                      <a:pt x="9" y="7"/>
                    </a:cubicBezTo>
                    <a:cubicBezTo>
                      <a:pt x="9" y="8"/>
                      <a:pt x="8" y="9"/>
                      <a:pt x="7" y="9"/>
                    </a:cubicBezTo>
                    <a:cubicBezTo>
                      <a:pt x="7" y="9"/>
                      <a:pt x="7" y="9"/>
                      <a:pt x="7" y="9"/>
                    </a:cubicBezTo>
                    <a:cubicBezTo>
                      <a:pt x="5" y="9"/>
                      <a:pt x="4" y="8"/>
                      <a:pt x="4" y="6"/>
                    </a:cubicBezTo>
                    <a:cubicBezTo>
                      <a:pt x="5" y="6"/>
                      <a:pt x="5" y="6"/>
                      <a:pt x="5" y="6"/>
                    </a:cubicBezTo>
                    <a:cubicBezTo>
                      <a:pt x="3" y="6"/>
                      <a:pt x="3" y="6"/>
                      <a:pt x="3" y="6"/>
                    </a:cubicBezTo>
                    <a:cubicBezTo>
                      <a:pt x="5" y="6"/>
                      <a:pt x="5" y="6"/>
                      <a:pt x="5" y="6"/>
                    </a:cubicBezTo>
                    <a:cubicBezTo>
                      <a:pt x="5" y="5"/>
                      <a:pt x="5" y="5"/>
                      <a:pt x="5" y="5"/>
                    </a:cubicBezTo>
                    <a:moveTo>
                      <a:pt x="7" y="0"/>
                    </a:moveTo>
                    <a:cubicBezTo>
                      <a:pt x="6" y="0"/>
                      <a:pt x="4" y="0"/>
                      <a:pt x="3" y="1"/>
                    </a:cubicBezTo>
                    <a:cubicBezTo>
                      <a:pt x="2" y="2"/>
                      <a:pt x="1" y="3"/>
                      <a:pt x="1" y="5"/>
                    </a:cubicBezTo>
                    <a:cubicBezTo>
                      <a:pt x="1" y="5"/>
                      <a:pt x="1" y="5"/>
                      <a:pt x="1" y="5"/>
                    </a:cubicBezTo>
                    <a:cubicBezTo>
                      <a:pt x="0" y="6"/>
                      <a:pt x="0" y="6"/>
                      <a:pt x="0" y="6"/>
                    </a:cubicBezTo>
                    <a:cubicBezTo>
                      <a:pt x="0" y="9"/>
                      <a:pt x="3" y="12"/>
                      <a:pt x="6" y="13"/>
                    </a:cubicBezTo>
                    <a:cubicBezTo>
                      <a:pt x="6" y="13"/>
                      <a:pt x="7" y="13"/>
                      <a:pt x="7" y="13"/>
                    </a:cubicBezTo>
                    <a:cubicBezTo>
                      <a:pt x="10" y="13"/>
                      <a:pt x="13" y="11"/>
                      <a:pt x="13" y="7"/>
                    </a:cubicBezTo>
                    <a:cubicBezTo>
                      <a:pt x="13" y="7"/>
                      <a:pt x="14" y="7"/>
                      <a:pt x="14" y="6"/>
                    </a:cubicBezTo>
                    <a:cubicBezTo>
                      <a:pt x="14" y="5"/>
                      <a:pt x="13" y="4"/>
                      <a:pt x="12" y="3"/>
                    </a:cubicBezTo>
                    <a:cubicBezTo>
                      <a:pt x="11" y="1"/>
                      <a:pt x="10" y="1"/>
                      <a:pt x="9" y="0"/>
                    </a:cubicBezTo>
                    <a:cubicBezTo>
                      <a:pt x="9" y="0"/>
                      <a:pt x="8" y="0"/>
                      <a:pt x="8" y="0"/>
                    </a:cubicBezTo>
                    <a:cubicBezTo>
                      <a:pt x="8" y="0"/>
                      <a:pt x="8" y="0"/>
                      <a:pt x="8" y="0"/>
                    </a:cubicBezTo>
                    <a:cubicBezTo>
                      <a:pt x="7" y="0"/>
                      <a:pt x="7" y="0"/>
                      <a:pt x="7"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8" name="Freeform 44"/>
              <p:cNvSpPr>
                <a:spLocks noEditPoints="1"/>
              </p:cNvSpPr>
              <p:nvPr/>
            </p:nvSpPr>
            <p:spPr bwMode="auto">
              <a:xfrm>
                <a:off x="2900363" y="1416050"/>
                <a:ext cx="61913" cy="57150"/>
              </a:xfrm>
              <a:custGeom>
                <a:avLst/>
                <a:gdLst>
                  <a:gd name="T0" fmla="*/ 21 w 22"/>
                  <a:gd name="T1" fmla="*/ 16 h 20"/>
                  <a:gd name="T2" fmla="*/ 19 w 22"/>
                  <a:gd name="T3" fmla="*/ 17 h 20"/>
                  <a:gd name="T4" fmla="*/ 18 w 22"/>
                  <a:gd name="T5" fmla="*/ 18 h 20"/>
                  <a:gd name="T6" fmla="*/ 19 w 22"/>
                  <a:gd name="T7" fmla="*/ 20 h 20"/>
                  <a:gd name="T8" fmla="*/ 21 w 22"/>
                  <a:gd name="T9" fmla="*/ 18 h 20"/>
                  <a:gd name="T10" fmla="*/ 22 w 22"/>
                  <a:gd name="T11" fmla="*/ 16 h 20"/>
                  <a:gd name="T12" fmla="*/ 21 w 22"/>
                  <a:gd name="T13" fmla="*/ 16 h 20"/>
                  <a:gd name="T14" fmla="*/ 3 w 22"/>
                  <a:gd name="T15" fmla="*/ 6 h 20"/>
                  <a:gd name="T16" fmla="*/ 0 w 22"/>
                  <a:gd name="T17" fmla="*/ 9 h 20"/>
                  <a:gd name="T18" fmla="*/ 14 w 22"/>
                  <a:gd name="T19" fmla="*/ 19 h 20"/>
                  <a:gd name="T20" fmla="*/ 14 w 22"/>
                  <a:gd name="T21" fmla="*/ 19 h 20"/>
                  <a:gd name="T22" fmla="*/ 14 w 22"/>
                  <a:gd name="T23" fmla="*/ 18 h 20"/>
                  <a:gd name="T24" fmla="*/ 15 w 22"/>
                  <a:gd name="T25" fmla="*/ 15 h 20"/>
                  <a:gd name="T26" fmla="*/ 3 w 22"/>
                  <a:gd name="T27" fmla="*/ 6 h 20"/>
                  <a:gd name="T28" fmla="*/ 7 w 22"/>
                  <a:gd name="T29" fmla="*/ 0 h 20"/>
                  <a:gd name="T30" fmla="*/ 5 w 22"/>
                  <a:gd name="T31" fmla="*/ 3 h 20"/>
                  <a:gd name="T32" fmla="*/ 16 w 22"/>
                  <a:gd name="T33" fmla="*/ 14 h 20"/>
                  <a:gd name="T34" fmla="*/ 20 w 22"/>
                  <a:gd name="T35" fmla="*/ 12 h 20"/>
                  <a:gd name="T36" fmla="*/ 20 w 22"/>
                  <a:gd name="T37" fmla="*/ 12 h 20"/>
                  <a:gd name="T38" fmla="*/ 7 w 22"/>
                  <a:gd name="T39"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0">
                    <a:moveTo>
                      <a:pt x="21" y="16"/>
                    </a:moveTo>
                    <a:cubicBezTo>
                      <a:pt x="20" y="16"/>
                      <a:pt x="19" y="16"/>
                      <a:pt x="19" y="17"/>
                    </a:cubicBezTo>
                    <a:cubicBezTo>
                      <a:pt x="18" y="17"/>
                      <a:pt x="18" y="18"/>
                      <a:pt x="18" y="18"/>
                    </a:cubicBezTo>
                    <a:cubicBezTo>
                      <a:pt x="18" y="19"/>
                      <a:pt x="18" y="19"/>
                      <a:pt x="19" y="20"/>
                    </a:cubicBezTo>
                    <a:cubicBezTo>
                      <a:pt x="19" y="20"/>
                      <a:pt x="20" y="19"/>
                      <a:pt x="21" y="18"/>
                    </a:cubicBezTo>
                    <a:cubicBezTo>
                      <a:pt x="21" y="18"/>
                      <a:pt x="22" y="17"/>
                      <a:pt x="22" y="16"/>
                    </a:cubicBezTo>
                    <a:cubicBezTo>
                      <a:pt x="21" y="16"/>
                      <a:pt x="21" y="16"/>
                      <a:pt x="21" y="16"/>
                    </a:cubicBezTo>
                    <a:moveTo>
                      <a:pt x="3" y="6"/>
                    </a:moveTo>
                    <a:cubicBezTo>
                      <a:pt x="2" y="7"/>
                      <a:pt x="1" y="8"/>
                      <a:pt x="0" y="9"/>
                    </a:cubicBezTo>
                    <a:cubicBezTo>
                      <a:pt x="14" y="19"/>
                      <a:pt x="14" y="19"/>
                      <a:pt x="14" y="19"/>
                    </a:cubicBezTo>
                    <a:cubicBezTo>
                      <a:pt x="14" y="19"/>
                      <a:pt x="14" y="19"/>
                      <a:pt x="14" y="19"/>
                    </a:cubicBezTo>
                    <a:cubicBezTo>
                      <a:pt x="14" y="19"/>
                      <a:pt x="14" y="19"/>
                      <a:pt x="14" y="18"/>
                    </a:cubicBezTo>
                    <a:cubicBezTo>
                      <a:pt x="14" y="17"/>
                      <a:pt x="14" y="16"/>
                      <a:pt x="15" y="15"/>
                    </a:cubicBezTo>
                    <a:cubicBezTo>
                      <a:pt x="3" y="6"/>
                      <a:pt x="3" y="6"/>
                      <a:pt x="3" y="6"/>
                    </a:cubicBezTo>
                    <a:moveTo>
                      <a:pt x="7" y="0"/>
                    </a:moveTo>
                    <a:cubicBezTo>
                      <a:pt x="7" y="1"/>
                      <a:pt x="6" y="2"/>
                      <a:pt x="5" y="3"/>
                    </a:cubicBezTo>
                    <a:cubicBezTo>
                      <a:pt x="16" y="14"/>
                      <a:pt x="16" y="14"/>
                      <a:pt x="16" y="14"/>
                    </a:cubicBezTo>
                    <a:cubicBezTo>
                      <a:pt x="17" y="13"/>
                      <a:pt x="19" y="12"/>
                      <a:pt x="20" y="12"/>
                    </a:cubicBezTo>
                    <a:cubicBezTo>
                      <a:pt x="20" y="12"/>
                      <a:pt x="20" y="12"/>
                      <a:pt x="20" y="12"/>
                    </a:cubicBezTo>
                    <a:cubicBezTo>
                      <a:pt x="7" y="0"/>
                      <a:pt x="7" y="0"/>
                      <a:pt x="7"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9" name="Freeform 45"/>
              <p:cNvSpPr>
                <a:spLocks noEditPoints="1"/>
              </p:cNvSpPr>
              <p:nvPr/>
            </p:nvSpPr>
            <p:spPr bwMode="auto">
              <a:xfrm>
                <a:off x="2940051" y="1450975"/>
                <a:ext cx="36513" cy="36513"/>
              </a:xfrm>
              <a:custGeom>
                <a:avLst/>
                <a:gdLst>
                  <a:gd name="T0" fmla="*/ 8 w 13"/>
                  <a:gd name="T1" fmla="*/ 4 h 13"/>
                  <a:gd name="T2" fmla="*/ 9 w 13"/>
                  <a:gd name="T3" fmla="*/ 3 h 13"/>
                  <a:gd name="T4" fmla="*/ 8 w 13"/>
                  <a:gd name="T5" fmla="*/ 4 h 13"/>
                  <a:gd name="T6" fmla="*/ 9 w 13"/>
                  <a:gd name="T7" fmla="*/ 6 h 13"/>
                  <a:gd name="T8" fmla="*/ 8 w 13"/>
                  <a:gd name="T9" fmla="*/ 8 h 13"/>
                  <a:gd name="T10" fmla="*/ 7 w 13"/>
                  <a:gd name="T11" fmla="*/ 9 h 13"/>
                  <a:gd name="T12" fmla="*/ 5 w 13"/>
                  <a:gd name="T13" fmla="*/ 8 h 13"/>
                  <a:gd name="T14" fmla="*/ 5 w 13"/>
                  <a:gd name="T15" fmla="*/ 8 h 13"/>
                  <a:gd name="T16" fmla="*/ 4 w 13"/>
                  <a:gd name="T17" fmla="*/ 6 h 13"/>
                  <a:gd name="T18" fmla="*/ 5 w 13"/>
                  <a:gd name="T19" fmla="*/ 5 h 13"/>
                  <a:gd name="T20" fmla="*/ 7 w 13"/>
                  <a:gd name="T21" fmla="*/ 4 h 13"/>
                  <a:gd name="T22" fmla="*/ 8 w 13"/>
                  <a:gd name="T23" fmla="*/ 4 h 13"/>
                  <a:gd name="T24" fmla="*/ 8 w 13"/>
                  <a:gd name="T25" fmla="*/ 4 h 13"/>
                  <a:gd name="T26" fmla="*/ 7 w 13"/>
                  <a:gd name="T27" fmla="*/ 0 h 13"/>
                  <a:gd name="T28" fmla="*/ 7 w 13"/>
                  <a:gd name="T29" fmla="*/ 0 h 13"/>
                  <a:gd name="T30" fmla="*/ 6 w 13"/>
                  <a:gd name="T31" fmla="*/ 0 h 13"/>
                  <a:gd name="T32" fmla="*/ 2 w 13"/>
                  <a:gd name="T33" fmla="*/ 2 h 13"/>
                  <a:gd name="T34" fmla="*/ 2 w 13"/>
                  <a:gd name="T35" fmla="*/ 2 h 13"/>
                  <a:gd name="T36" fmla="*/ 1 w 13"/>
                  <a:gd name="T37" fmla="*/ 3 h 13"/>
                  <a:gd name="T38" fmla="*/ 0 w 13"/>
                  <a:gd name="T39" fmla="*/ 6 h 13"/>
                  <a:gd name="T40" fmla="*/ 0 w 13"/>
                  <a:gd name="T41" fmla="*/ 7 h 13"/>
                  <a:gd name="T42" fmla="*/ 2 w 13"/>
                  <a:gd name="T43" fmla="*/ 11 h 13"/>
                  <a:gd name="T44" fmla="*/ 7 w 13"/>
                  <a:gd name="T45" fmla="*/ 13 h 13"/>
                  <a:gd name="T46" fmla="*/ 7 w 13"/>
                  <a:gd name="T47" fmla="*/ 13 h 13"/>
                  <a:gd name="T48" fmla="*/ 7 w 13"/>
                  <a:gd name="T49" fmla="*/ 13 h 13"/>
                  <a:gd name="T50" fmla="*/ 12 w 13"/>
                  <a:gd name="T51" fmla="*/ 11 h 13"/>
                  <a:gd name="T52" fmla="*/ 13 w 13"/>
                  <a:gd name="T53" fmla="*/ 6 h 13"/>
                  <a:gd name="T54" fmla="*/ 11 w 13"/>
                  <a:gd name="T55" fmla="*/ 1 h 13"/>
                  <a:gd name="T56" fmla="*/ 11 w 13"/>
                  <a:gd name="T57" fmla="*/ 1 h 13"/>
                  <a:gd name="T58" fmla="*/ 7 w 13"/>
                  <a:gd name="T59"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 h="13">
                    <a:moveTo>
                      <a:pt x="8" y="4"/>
                    </a:moveTo>
                    <a:cubicBezTo>
                      <a:pt x="9" y="3"/>
                      <a:pt x="9" y="3"/>
                      <a:pt x="9" y="3"/>
                    </a:cubicBezTo>
                    <a:cubicBezTo>
                      <a:pt x="8" y="4"/>
                      <a:pt x="8" y="4"/>
                      <a:pt x="8" y="4"/>
                    </a:cubicBezTo>
                    <a:cubicBezTo>
                      <a:pt x="9" y="5"/>
                      <a:pt x="9" y="6"/>
                      <a:pt x="9" y="6"/>
                    </a:cubicBezTo>
                    <a:cubicBezTo>
                      <a:pt x="9" y="7"/>
                      <a:pt x="9" y="8"/>
                      <a:pt x="8" y="8"/>
                    </a:cubicBezTo>
                    <a:cubicBezTo>
                      <a:pt x="8" y="9"/>
                      <a:pt x="7" y="9"/>
                      <a:pt x="7" y="9"/>
                    </a:cubicBezTo>
                    <a:cubicBezTo>
                      <a:pt x="6" y="9"/>
                      <a:pt x="5" y="9"/>
                      <a:pt x="5" y="8"/>
                    </a:cubicBezTo>
                    <a:cubicBezTo>
                      <a:pt x="5" y="8"/>
                      <a:pt x="5" y="8"/>
                      <a:pt x="5" y="8"/>
                    </a:cubicBezTo>
                    <a:cubicBezTo>
                      <a:pt x="4" y="7"/>
                      <a:pt x="4" y="7"/>
                      <a:pt x="4" y="6"/>
                    </a:cubicBezTo>
                    <a:cubicBezTo>
                      <a:pt x="4" y="6"/>
                      <a:pt x="4" y="5"/>
                      <a:pt x="5" y="5"/>
                    </a:cubicBezTo>
                    <a:cubicBezTo>
                      <a:pt x="5" y="4"/>
                      <a:pt x="6" y="4"/>
                      <a:pt x="7" y="4"/>
                    </a:cubicBezTo>
                    <a:cubicBezTo>
                      <a:pt x="7" y="4"/>
                      <a:pt x="7" y="4"/>
                      <a:pt x="8" y="4"/>
                    </a:cubicBezTo>
                    <a:cubicBezTo>
                      <a:pt x="8" y="4"/>
                      <a:pt x="8" y="4"/>
                      <a:pt x="8" y="4"/>
                    </a:cubicBezTo>
                    <a:moveTo>
                      <a:pt x="7" y="0"/>
                    </a:moveTo>
                    <a:cubicBezTo>
                      <a:pt x="7" y="0"/>
                      <a:pt x="7" y="0"/>
                      <a:pt x="7" y="0"/>
                    </a:cubicBezTo>
                    <a:cubicBezTo>
                      <a:pt x="6" y="0"/>
                      <a:pt x="6" y="0"/>
                      <a:pt x="6" y="0"/>
                    </a:cubicBezTo>
                    <a:cubicBezTo>
                      <a:pt x="5" y="0"/>
                      <a:pt x="3" y="1"/>
                      <a:pt x="2" y="2"/>
                    </a:cubicBezTo>
                    <a:cubicBezTo>
                      <a:pt x="2" y="2"/>
                      <a:pt x="2" y="2"/>
                      <a:pt x="2" y="2"/>
                    </a:cubicBezTo>
                    <a:cubicBezTo>
                      <a:pt x="1" y="2"/>
                      <a:pt x="1" y="3"/>
                      <a:pt x="1" y="3"/>
                    </a:cubicBezTo>
                    <a:cubicBezTo>
                      <a:pt x="0" y="4"/>
                      <a:pt x="0" y="5"/>
                      <a:pt x="0" y="6"/>
                    </a:cubicBezTo>
                    <a:cubicBezTo>
                      <a:pt x="0" y="7"/>
                      <a:pt x="0" y="7"/>
                      <a:pt x="0" y="7"/>
                    </a:cubicBezTo>
                    <a:cubicBezTo>
                      <a:pt x="0" y="9"/>
                      <a:pt x="1" y="10"/>
                      <a:pt x="2" y="11"/>
                    </a:cubicBezTo>
                    <a:cubicBezTo>
                      <a:pt x="4" y="12"/>
                      <a:pt x="5" y="13"/>
                      <a:pt x="7" y="13"/>
                    </a:cubicBezTo>
                    <a:cubicBezTo>
                      <a:pt x="7" y="13"/>
                      <a:pt x="7" y="13"/>
                      <a:pt x="7" y="13"/>
                    </a:cubicBezTo>
                    <a:cubicBezTo>
                      <a:pt x="7" y="13"/>
                      <a:pt x="7" y="13"/>
                      <a:pt x="7" y="13"/>
                    </a:cubicBezTo>
                    <a:cubicBezTo>
                      <a:pt x="8" y="13"/>
                      <a:pt x="10" y="12"/>
                      <a:pt x="12" y="11"/>
                    </a:cubicBezTo>
                    <a:cubicBezTo>
                      <a:pt x="13" y="9"/>
                      <a:pt x="13" y="8"/>
                      <a:pt x="13" y="6"/>
                    </a:cubicBezTo>
                    <a:cubicBezTo>
                      <a:pt x="13" y="5"/>
                      <a:pt x="12" y="3"/>
                      <a:pt x="11" y="1"/>
                    </a:cubicBezTo>
                    <a:cubicBezTo>
                      <a:pt x="11" y="1"/>
                      <a:pt x="11" y="1"/>
                      <a:pt x="11" y="1"/>
                    </a:cubicBezTo>
                    <a:cubicBezTo>
                      <a:pt x="9" y="0"/>
                      <a:pt x="8" y="0"/>
                      <a:pt x="7"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0" name="Freeform 46"/>
              <p:cNvSpPr>
                <a:spLocks noEditPoints="1"/>
              </p:cNvSpPr>
              <p:nvPr/>
            </p:nvSpPr>
            <p:spPr bwMode="auto">
              <a:xfrm>
                <a:off x="2614613" y="1031875"/>
                <a:ext cx="42863" cy="65088"/>
              </a:xfrm>
              <a:custGeom>
                <a:avLst/>
                <a:gdLst>
                  <a:gd name="T0" fmla="*/ 10 w 15"/>
                  <a:gd name="T1" fmla="*/ 11 h 23"/>
                  <a:gd name="T2" fmla="*/ 6 w 15"/>
                  <a:gd name="T3" fmla="*/ 13 h 23"/>
                  <a:gd name="T4" fmla="*/ 11 w 15"/>
                  <a:gd name="T5" fmla="*/ 22 h 23"/>
                  <a:gd name="T6" fmla="*/ 13 w 15"/>
                  <a:gd name="T7" fmla="*/ 23 h 23"/>
                  <a:gd name="T8" fmla="*/ 13 w 15"/>
                  <a:gd name="T9" fmla="*/ 23 h 23"/>
                  <a:gd name="T10" fmla="*/ 14 w 15"/>
                  <a:gd name="T11" fmla="*/ 20 h 23"/>
                  <a:gd name="T12" fmla="*/ 10 w 15"/>
                  <a:gd name="T13" fmla="*/ 11 h 23"/>
                  <a:gd name="T14" fmla="*/ 6 w 15"/>
                  <a:gd name="T15" fmla="*/ 4 h 23"/>
                  <a:gd name="T16" fmla="*/ 2 w 15"/>
                  <a:gd name="T17" fmla="*/ 5 h 23"/>
                  <a:gd name="T18" fmla="*/ 4 w 15"/>
                  <a:gd name="T19" fmla="*/ 9 h 23"/>
                  <a:gd name="T20" fmla="*/ 8 w 15"/>
                  <a:gd name="T21" fmla="*/ 8 h 23"/>
                  <a:gd name="T22" fmla="*/ 6 w 15"/>
                  <a:gd name="T23" fmla="*/ 4 h 23"/>
                  <a:gd name="T24" fmla="*/ 2 w 15"/>
                  <a:gd name="T25" fmla="*/ 0 h 23"/>
                  <a:gd name="T26" fmla="*/ 1 w 15"/>
                  <a:gd name="T27" fmla="*/ 0 h 23"/>
                  <a:gd name="T28" fmla="*/ 0 w 15"/>
                  <a:gd name="T29" fmla="*/ 2 h 23"/>
                  <a:gd name="T30" fmla="*/ 4 w 15"/>
                  <a:gd name="T31" fmla="*/ 0 h 23"/>
                  <a:gd name="T32" fmla="*/ 2 w 15"/>
                  <a:gd name="T33"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 h="23">
                    <a:moveTo>
                      <a:pt x="10" y="11"/>
                    </a:moveTo>
                    <a:cubicBezTo>
                      <a:pt x="8" y="12"/>
                      <a:pt x="7" y="12"/>
                      <a:pt x="6" y="13"/>
                    </a:cubicBezTo>
                    <a:cubicBezTo>
                      <a:pt x="11" y="22"/>
                      <a:pt x="11" y="22"/>
                      <a:pt x="11" y="22"/>
                    </a:cubicBezTo>
                    <a:cubicBezTo>
                      <a:pt x="11" y="23"/>
                      <a:pt x="12" y="23"/>
                      <a:pt x="13" y="23"/>
                    </a:cubicBezTo>
                    <a:cubicBezTo>
                      <a:pt x="13" y="23"/>
                      <a:pt x="13" y="23"/>
                      <a:pt x="13" y="23"/>
                    </a:cubicBezTo>
                    <a:cubicBezTo>
                      <a:pt x="14" y="23"/>
                      <a:pt x="15" y="21"/>
                      <a:pt x="14" y="20"/>
                    </a:cubicBezTo>
                    <a:cubicBezTo>
                      <a:pt x="10" y="11"/>
                      <a:pt x="10" y="11"/>
                      <a:pt x="10" y="11"/>
                    </a:cubicBezTo>
                    <a:moveTo>
                      <a:pt x="6" y="4"/>
                    </a:moveTo>
                    <a:cubicBezTo>
                      <a:pt x="2" y="5"/>
                      <a:pt x="2" y="5"/>
                      <a:pt x="2" y="5"/>
                    </a:cubicBezTo>
                    <a:cubicBezTo>
                      <a:pt x="4" y="9"/>
                      <a:pt x="4" y="9"/>
                      <a:pt x="4" y="9"/>
                    </a:cubicBezTo>
                    <a:cubicBezTo>
                      <a:pt x="5" y="9"/>
                      <a:pt x="7" y="8"/>
                      <a:pt x="8" y="8"/>
                    </a:cubicBezTo>
                    <a:cubicBezTo>
                      <a:pt x="6" y="4"/>
                      <a:pt x="6" y="4"/>
                      <a:pt x="6" y="4"/>
                    </a:cubicBezTo>
                    <a:moveTo>
                      <a:pt x="2" y="0"/>
                    </a:moveTo>
                    <a:cubicBezTo>
                      <a:pt x="2" y="0"/>
                      <a:pt x="2" y="0"/>
                      <a:pt x="1" y="0"/>
                    </a:cubicBezTo>
                    <a:cubicBezTo>
                      <a:pt x="1" y="0"/>
                      <a:pt x="0" y="1"/>
                      <a:pt x="0" y="2"/>
                    </a:cubicBezTo>
                    <a:cubicBezTo>
                      <a:pt x="4" y="0"/>
                      <a:pt x="4" y="0"/>
                      <a:pt x="4" y="0"/>
                    </a:cubicBezTo>
                    <a:cubicBezTo>
                      <a:pt x="4" y="0"/>
                      <a:pt x="3" y="0"/>
                      <a:pt x="2"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1" name="Freeform 47"/>
              <p:cNvSpPr>
                <a:spLocks noEditPoints="1"/>
              </p:cNvSpPr>
              <p:nvPr/>
            </p:nvSpPr>
            <p:spPr bwMode="auto">
              <a:xfrm>
                <a:off x="2587626" y="1008063"/>
                <a:ext cx="63500" cy="47625"/>
              </a:xfrm>
              <a:custGeom>
                <a:avLst/>
                <a:gdLst>
                  <a:gd name="T0" fmla="*/ 4 w 23"/>
                  <a:gd name="T1" fmla="*/ 12 h 17"/>
                  <a:gd name="T2" fmla="*/ 4 w 23"/>
                  <a:gd name="T3" fmla="*/ 12 h 17"/>
                  <a:gd name="T4" fmla="*/ 5 w 23"/>
                  <a:gd name="T5" fmla="*/ 10 h 17"/>
                  <a:gd name="T6" fmla="*/ 16 w 23"/>
                  <a:gd name="T7" fmla="*/ 5 h 17"/>
                  <a:gd name="T8" fmla="*/ 17 w 23"/>
                  <a:gd name="T9" fmla="*/ 4 h 17"/>
                  <a:gd name="T10" fmla="*/ 19 w 23"/>
                  <a:gd name="T11" fmla="*/ 5 h 17"/>
                  <a:gd name="T12" fmla="*/ 19 w 23"/>
                  <a:gd name="T13" fmla="*/ 6 h 17"/>
                  <a:gd name="T14" fmla="*/ 18 w 23"/>
                  <a:gd name="T15" fmla="*/ 7 h 17"/>
                  <a:gd name="T16" fmla="*/ 14 w 23"/>
                  <a:gd name="T17" fmla="*/ 9 h 17"/>
                  <a:gd name="T18" fmla="*/ 10 w 23"/>
                  <a:gd name="T19" fmla="*/ 11 h 17"/>
                  <a:gd name="T20" fmla="*/ 6 w 23"/>
                  <a:gd name="T21" fmla="*/ 13 h 17"/>
                  <a:gd name="T22" fmla="*/ 6 w 23"/>
                  <a:gd name="T23" fmla="*/ 13 h 17"/>
                  <a:gd name="T24" fmla="*/ 5 w 23"/>
                  <a:gd name="T25" fmla="*/ 13 h 17"/>
                  <a:gd name="T26" fmla="*/ 4 w 23"/>
                  <a:gd name="T27" fmla="*/ 12 h 17"/>
                  <a:gd name="T28" fmla="*/ 4 w 23"/>
                  <a:gd name="T29" fmla="*/ 12 h 17"/>
                  <a:gd name="T30" fmla="*/ 17 w 23"/>
                  <a:gd name="T31" fmla="*/ 0 h 17"/>
                  <a:gd name="T32" fmla="*/ 17 w 23"/>
                  <a:gd name="T33" fmla="*/ 0 h 17"/>
                  <a:gd name="T34" fmla="*/ 15 w 23"/>
                  <a:gd name="T35" fmla="*/ 1 h 17"/>
                  <a:gd name="T36" fmla="*/ 3 w 23"/>
                  <a:gd name="T37" fmla="*/ 7 h 17"/>
                  <a:gd name="T38" fmla="*/ 0 w 23"/>
                  <a:gd name="T39" fmla="*/ 12 h 17"/>
                  <a:gd name="T40" fmla="*/ 0 w 23"/>
                  <a:gd name="T41" fmla="*/ 14 h 17"/>
                  <a:gd name="T42" fmla="*/ 2 w 23"/>
                  <a:gd name="T43" fmla="*/ 13 h 17"/>
                  <a:gd name="T44" fmla="*/ 4 w 23"/>
                  <a:gd name="T45" fmla="*/ 12 h 17"/>
                  <a:gd name="T46" fmla="*/ 2 w 23"/>
                  <a:gd name="T47" fmla="*/ 13 h 17"/>
                  <a:gd name="T48" fmla="*/ 0 w 23"/>
                  <a:gd name="T49" fmla="*/ 14 h 17"/>
                  <a:gd name="T50" fmla="*/ 5 w 23"/>
                  <a:gd name="T51" fmla="*/ 17 h 17"/>
                  <a:gd name="T52" fmla="*/ 5 w 23"/>
                  <a:gd name="T53" fmla="*/ 17 h 17"/>
                  <a:gd name="T54" fmla="*/ 5 w 23"/>
                  <a:gd name="T55" fmla="*/ 17 h 17"/>
                  <a:gd name="T56" fmla="*/ 8 w 23"/>
                  <a:gd name="T57" fmla="*/ 17 h 17"/>
                  <a:gd name="T58" fmla="*/ 8 w 23"/>
                  <a:gd name="T59" fmla="*/ 17 h 17"/>
                  <a:gd name="T60" fmla="*/ 12 w 23"/>
                  <a:gd name="T61" fmla="*/ 14 h 17"/>
                  <a:gd name="T62" fmla="*/ 16 w 23"/>
                  <a:gd name="T63" fmla="*/ 13 h 17"/>
                  <a:gd name="T64" fmla="*/ 20 w 23"/>
                  <a:gd name="T65" fmla="*/ 11 h 17"/>
                  <a:gd name="T66" fmla="*/ 23 w 23"/>
                  <a:gd name="T67" fmla="*/ 6 h 17"/>
                  <a:gd name="T68" fmla="*/ 22 w 23"/>
                  <a:gd name="T69" fmla="*/ 4 h 17"/>
                  <a:gd name="T70" fmla="*/ 17 w 23"/>
                  <a:gd name="T7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3" h="17">
                    <a:moveTo>
                      <a:pt x="4" y="12"/>
                    </a:moveTo>
                    <a:cubicBezTo>
                      <a:pt x="4" y="12"/>
                      <a:pt x="4" y="12"/>
                      <a:pt x="4" y="12"/>
                    </a:cubicBezTo>
                    <a:cubicBezTo>
                      <a:pt x="4" y="11"/>
                      <a:pt x="4" y="11"/>
                      <a:pt x="5" y="10"/>
                    </a:cubicBezTo>
                    <a:cubicBezTo>
                      <a:pt x="16" y="5"/>
                      <a:pt x="16" y="5"/>
                      <a:pt x="16" y="5"/>
                    </a:cubicBezTo>
                    <a:cubicBezTo>
                      <a:pt x="17" y="4"/>
                      <a:pt x="17" y="4"/>
                      <a:pt x="17" y="4"/>
                    </a:cubicBezTo>
                    <a:cubicBezTo>
                      <a:pt x="18" y="4"/>
                      <a:pt x="18" y="5"/>
                      <a:pt x="19" y="5"/>
                    </a:cubicBezTo>
                    <a:cubicBezTo>
                      <a:pt x="19" y="6"/>
                      <a:pt x="19" y="6"/>
                      <a:pt x="19" y="6"/>
                    </a:cubicBezTo>
                    <a:cubicBezTo>
                      <a:pt x="19" y="7"/>
                      <a:pt x="18" y="7"/>
                      <a:pt x="18" y="7"/>
                    </a:cubicBezTo>
                    <a:cubicBezTo>
                      <a:pt x="14" y="9"/>
                      <a:pt x="14" y="9"/>
                      <a:pt x="14" y="9"/>
                    </a:cubicBezTo>
                    <a:cubicBezTo>
                      <a:pt x="10" y="11"/>
                      <a:pt x="10" y="11"/>
                      <a:pt x="10" y="11"/>
                    </a:cubicBezTo>
                    <a:cubicBezTo>
                      <a:pt x="6" y="13"/>
                      <a:pt x="6" y="13"/>
                      <a:pt x="6" y="13"/>
                    </a:cubicBezTo>
                    <a:cubicBezTo>
                      <a:pt x="6" y="13"/>
                      <a:pt x="6" y="13"/>
                      <a:pt x="6" y="13"/>
                    </a:cubicBezTo>
                    <a:cubicBezTo>
                      <a:pt x="5" y="13"/>
                      <a:pt x="5" y="13"/>
                      <a:pt x="5" y="13"/>
                    </a:cubicBezTo>
                    <a:cubicBezTo>
                      <a:pt x="5" y="13"/>
                      <a:pt x="4" y="13"/>
                      <a:pt x="4" y="12"/>
                    </a:cubicBezTo>
                    <a:cubicBezTo>
                      <a:pt x="4" y="12"/>
                      <a:pt x="4" y="12"/>
                      <a:pt x="4" y="12"/>
                    </a:cubicBezTo>
                    <a:moveTo>
                      <a:pt x="17" y="0"/>
                    </a:moveTo>
                    <a:cubicBezTo>
                      <a:pt x="17" y="0"/>
                      <a:pt x="17" y="0"/>
                      <a:pt x="17" y="0"/>
                    </a:cubicBezTo>
                    <a:cubicBezTo>
                      <a:pt x="16" y="0"/>
                      <a:pt x="15" y="1"/>
                      <a:pt x="15" y="1"/>
                    </a:cubicBezTo>
                    <a:cubicBezTo>
                      <a:pt x="3" y="7"/>
                      <a:pt x="3" y="7"/>
                      <a:pt x="3" y="7"/>
                    </a:cubicBezTo>
                    <a:cubicBezTo>
                      <a:pt x="1" y="8"/>
                      <a:pt x="0" y="10"/>
                      <a:pt x="0" y="12"/>
                    </a:cubicBezTo>
                    <a:cubicBezTo>
                      <a:pt x="0" y="12"/>
                      <a:pt x="0" y="13"/>
                      <a:pt x="0" y="14"/>
                    </a:cubicBezTo>
                    <a:cubicBezTo>
                      <a:pt x="2" y="13"/>
                      <a:pt x="2" y="13"/>
                      <a:pt x="2" y="13"/>
                    </a:cubicBezTo>
                    <a:cubicBezTo>
                      <a:pt x="4" y="12"/>
                      <a:pt x="4" y="12"/>
                      <a:pt x="4" y="12"/>
                    </a:cubicBezTo>
                    <a:cubicBezTo>
                      <a:pt x="2" y="13"/>
                      <a:pt x="2" y="13"/>
                      <a:pt x="2" y="13"/>
                    </a:cubicBezTo>
                    <a:cubicBezTo>
                      <a:pt x="0" y="14"/>
                      <a:pt x="0" y="14"/>
                      <a:pt x="0" y="14"/>
                    </a:cubicBezTo>
                    <a:cubicBezTo>
                      <a:pt x="1" y="16"/>
                      <a:pt x="3" y="17"/>
                      <a:pt x="5" y="17"/>
                    </a:cubicBezTo>
                    <a:cubicBezTo>
                      <a:pt x="5" y="17"/>
                      <a:pt x="5" y="17"/>
                      <a:pt x="5" y="17"/>
                    </a:cubicBezTo>
                    <a:cubicBezTo>
                      <a:pt x="5" y="17"/>
                      <a:pt x="5" y="17"/>
                      <a:pt x="5" y="17"/>
                    </a:cubicBezTo>
                    <a:cubicBezTo>
                      <a:pt x="6" y="17"/>
                      <a:pt x="7" y="17"/>
                      <a:pt x="8" y="17"/>
                    </a:cubicBezTo>
                    <a:cubicBezTo>
                      <a:pt x="8" y="17"/>
                      <a:pt x="8" y="17"/>
                      <a:pt x="8" y="17"/>
                    </a:cubicBezTo>
                    <a:cubicBezTo>
                      <a:pt x="12" y="14"/>
                      <a:pt x="12" y="14"/>
                      <a:pt x="12" y="14"/>
                    </a:cubicBezTo>
                    <a:cubicBezTo>
                      <a:pt x="16" y="13"/>
                      <a:pt x="16" y="13"/>
                      <a:pt x="16" y="13"/>
                    </a:cubicBezTo>
                    <a:cubicBezTo>
                      <a:pt x="20" y="11"/>
                      <a:pt x="20" y="11"/>
                      <a:pt x="20" y="11"/>
                    </a:cubicBezTo>
                    <a:cubicBezTo>
                      <a:pt x="21" y="10"/>
                      <a:pt x="23" y="8"/>
                      <a:pt x="23" y="6"/>
                    </a:cubicBezTo>
                    <a:cubicBezTo>
                      <a:pt x="23" y="5"/>
                      <a:pt x="22" y="4"/>
                      <a:pt x="22" y="4"/>
                    </a:cubicBezTo>
                    <a:cubicBezTo>
                      <a:pt x="21" y="2"/>
                      <a:pt x="19" y="0"/>
                      <a:pt x="17"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2" name="Freeform 48"/>
              <p:cNvSpPr>
                <a:spLocks noEditPoints="1"/>
              </p:cNvSpPr>
              <p:nvPr/>
            </p:nvSpPr>
            <p:spPr bwMode="auto">
              <a:xfrm>
                <a:off x="2486026" y="1035050"/>
                <a:ext cx="482600" cy="482600"/>
              </a:xfrm>
              <a:custGeom>
                <a:avLst/>
                <a:gdLst>
                  <a:gd name="T0" fmla="*/ 9 w 172"/>
                  <a:gd name="T1" fmla="*/ 49 h 172"/>
                  <a:gd name="T2" fmla="*/ 6 w 172"/>
                  <a:gd name="T3" fmla="*/ 116 h 172"/>
                  <a:gd name="T4" fmla="*/ 10 w 172"/>
                  <a:gd name="T5" fmla="*/ 115 h 172"/>
                  <a:gd name="T6" fmla="*/ 15 w 172"/>
                  <a:gd name="T7" fmla="*/ 45 h 172"/>
                  <a:gd name="T8" fmla="*/ 18 w 172"/>
                  <a:gd name="T9" fmla="*/ 41 h 172"/>
                  <a:gd name="T10" fmla="*/ 17 w 172"/>
                  <a:gd name="T11" fmla="*/ 41 h 172"/>
                  <a:gd name="T12" fmla="*/ 18 w 172"/>
                  <a:gd name="T13" fmla="*/ 42 h 172"/>
                  <a:gd name="T14" fmla="*/ 18 w 172"/>
                  <a:gd name="T15" fmla="*/ 41 h 172"/>
                  <a:gd name="T16" fmla="*/ 18 w 172"/>
                  <a:gd name="T17" fmla="*/ 35 h 172"/>
                  <a:gd name="T18" fmla="*/ 26 w 172"/>
                  <a:gd name="T19" fmla="*/ 25 h 172"/>
                  <a:gd name="T20" fmla="*/ 121 w 172"/>
                  <a:gd name="T21" fmla="*/ 12 h 172"/>
                  <a:gd name="T22" fmla="*/ 168 w 172"/>
                  <a:gd name="T23" fmla="*/ 86 h 172"/>
                  <a:gd name="T24" fmla="*/ 86 w 172"/>
                  <a:gd name="T25" fmla="*/ 168 h 172"/>
                  <a:gd name="T26" fmla="*/ 8 w 172"/>
                  <a:gd name="T27" fmla="*/ 115 h 172"/>
                  <a:gd name="T28" fmla="*/ 68 w 172"/>
                  <a:gd name="T29" fmla="*/ 170 h 172"/>
                  <a:gd name="T30" fmla="*/ 75 w 172"/>
                  <a:gd name="T31" fmla="*/ 171 h 172"/>
                  <a:gd name="T32" fmla="*/ 86 w 172"/>
                  <a:gd name="T33" fmla="*/ 172 h 172"/>
                  <a:gd name="T34" fmla="*/ 116 w 172"/>
                  <a:gd name="T35" fmla="*/ 166 h 172"/>
                  <a:gd name="T36" fmla="*/ 151 w 172"/>
                  <a:gd name="T37" fmla="*/ 142 h 172"/>
                  <a:gd name="T38" fmla="*/ 155 w 172"/>
                  <a:gd name="T39" fmla="*/ 136 h 172"/>
                  <a:gd name="T40" fmla="*/ 166 w 172"/>
                  <a:gd name="T41" fmla="*/ 56 h 172"/>
                  <a:gd name="T42" fmla="*/ 122 w 172"/>
                  <a:gd name="T43" fmla="*/ 12 h 172"/>
                  <a:gd name="T44" fmla="*/ 117 w 172"/>
                  <a:gd name="T45" fmla="*/ 10 h 172"/>
                  <a:gd name="T46" fmla="*/ 118 w 172"/>
                  <a:gd name="T47" fmla="*/ 11 h 172"/>
                  <a:gd name="T48" fmla="*/ 117 w 172"/>
                  <a:gd name="T49" fmla="*/ 10 h 172"/>
                  <a:gd name="T50" fmla="*/ 112 w 172"/>
                  <a:gd name="T51" fmla="*/ 4 h 172"/>
                  <a:gd name="T52" fmla="*/ 114 w 172"/>
                  <a:gd name="T53" fmla="*/ 5 h 172"/>
                  <a:gd name="T54" fmla="*/ 86 w 172"/>
                  <a:gd name="T55" fmla="*/ 0 h 172"/>
                  <a:gd name="T56" fmla="*/ 56 w 172"/>
                  <a:gd name="T57" fmla="*/ 6 h 172"/>
                  <a:gd name="T58" fmla="*/ 50 w 172"/>
                  <a:gd name="T59" fmla="*/ 8 h 172"/>
                  <a:gd name="T60" fmla="*/ 29 w 172"/>
                  <a:gd name="T61" fmla="*/ 28 h 172"/>
                  <a:gd name="T62" fmla="*/ 56 w 172"/>
                  <a:gd name="T63" fmla="*/ 10 h 172"/>
                  <a:gd name="T64" fmla="*/ 86 w 172"/>
                  <a:gd name="T65" fmla="*/ 4 h 172"/>
                  <a:gd name="T66" fmla="*/ 95 w 172"/>
                  <a:gd name="T67" fmla="*/ 1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72" h="172">
                    <a:moveTo>
                      <a:pt x="14" y="44"/>
                    </a:moveTo>
                    <a:cubicBezTo>
                      <a:pt x="13" y="46"/>
                      <a:pt x="11" y="47"/>
                      <a:pt x="9" y="49"/>
                    </a:cubicBezTo>
                    <a:cubicBezTo>
                      <a:pt x="3" y="60"/>
                      <a:pt x="0" y="73"/>
                      <a:pt x="0" y="86"/>
                    </a:cubicBezTo>
                    <a:cubicBezTo>
                      <a:pt x="0" y="96"/>
                      <a:pt x="2" y="106"/>
                      <a:pt x="6" y="116"/>
                    </a:cubicBezTo>
                    <a:cubicBezTo>
                      <a:pt x="8" y="115"/>
                      <a:pt x="8" y="115"/>
                      <a:pt x="8" y="115"/>
                    </a:cubicBezTo>
                    <a:cubicBezTo>
                      <a:pt x="10" y="115"/>
                      <a:pt x="10" y="115"/>
                      <a:pt x="10" y="115"/>
                    </a:cubicBezTo>
                    <a:cubicBezTo>
                      <a:pt x="6" y="105"/>
                      <a:pt x="4" y="95"/>
                      <a:pt x="4" y="86"/>
                    </a:cubicBezTo>
                    <a:cubicBezTo>
                      <a:pt x="4" y="71"/>
                      <a:pt x="8" y="57"/>
                      <a:pt x="15" y="45"/>
                    </a:cubicBezTo>
                    <a:cubicBezTo>
                      <a:pt x="14" y="44"/>
                      <a:pt x="14" y="44"/>
                      <a:pt x="14" y="44"/>
                    </a:cubicBezTo>
                    <a:moveTo>
                      <a:pt x="18" y="41"/>
                    </a:moveTo>
                    <a:cubicBezTo>
                      <a:pt x="18" y="41"/>
                      <a:pt x="18" y="41"/>
                      <a:pt x="17" y="41"/>
                    </a:cubicBezTo>
                    <a:cubicBezTo>
                      <a:pt x="17" y="41"/>
                      <a:pt x="17" y="41"/>
                      <a:pt x="17" y="41"/>
                    </a:cubicBezTo>
                    <a:cubicBezTo>
                      <a:pt x="17" y="41"/>
                      <a:pt x="17" y="41"/>
                      <a:pt x="17" y="41"/>
                    </a:cubicBezTo>
                    <a:cubicBezTo>
                      <a:pt x="18" y="42"/>
                      <a:pt x="18" y="42"/>
                      <a:pt x="18" y="42"/>
                    </a:cubicBezTo>
                    <a:cubicBezTo>
                      <a:pt x="18" y="41"/>
                      <a:pt x="18" y="41"/>
                      <a:pt x="18" y="41"/>
                    </a:cubicBezTo>
                    <a:cubicBezTo>
                      <a:pt x="18" y="41"/>
                      <a:pt x="18" y="41"/>
                      <a:pt x="18" y="41"/>
                    </a:cubicBezTo>
                    <a:moveTo>
                      <a:pt x="26" y="25"/>
                    </a:moveTo>
                    <a:cubicBezTo>
                      <a:pt x="23" y="28"/>
                      <a:pt x="20" y="31"/>
                      <a:pt x="18" y="35"/>
                    </a:cubicBezTo>
                    <a:cubicBezTo>
                      <a:pt x="18" y="35"/>
                      <a:pt x="18" y="35"/>
                      <a:pt x="18" y="35"/>
                    </a:cubicBezTo>
                    <a:cubicBezTo>
                      <a:pt x="21" y="32"/>
                      <a:pt x="23" y="28"/>
                      <a:pt x="26" y="25"/>
                    </a:cubicBezTo>
                    <a:moveTo>
                      <a:pt x="122" y="12"/>
                    </a:moveTo>
                    <a:cubicBezTo>
                      <a:pt x="121" y="12"/>
                      <a:pt x="121" y="12"/>
                      <a:pt x="121" y="12"/>
                    </a:cubicBezTo>
                    <a:cubicBezTo>
                      <a:pt x="140" y="21"/>
                      <a:pt x="155" y="37"/>
                      <a:pt x="162" y="57"/>
                    </a:cubicBezTo>
                    <a:cubicBezTo>
                      <a:pt x="166" y="67"/>
                      <a:pt x="168" y="76"/>
                      <a:pt x="168" y="86"/>
                    </a:cubicBezTo>
                    <a:cubicBezTo>
                      <a:pt x="168" y="119"/>
                      <a:pt x="148" y="150"/>
                      <a:pt x="115" y="162"/>
                    </a:cubicBezTo>
                    <a:cubicBezTo>
                      <a:pt x="105" y="166"/>
                      <a:pt x="96" y="168"/>
                      <a:pt x="86" y="168"/>
                    </a:cubicBezTo>
                    <a:cubicBezTo>
                      <a:pt x="53" y="168"/>
                      <a:pt x="22" y="147"/>
                      <a:pt x="10" y="115"/>
                    </a:cubicBezTo>
                    <a:cubicBezTo>
                      <a:pt x="8" y="115"/>
                      <a:pt x="8" y="115"/>
                      <a:pt x="8" y="115"/>
                    </a:cubicBezTo>
                    <a:cubicBezTo>
                      <a:pt x="6" y="116"/>
                      <a:pt x="6" y="116"/>
                      <a:pt x="6" y="116"/>
                    </a:cubicBezTo>
                    <a:cubicBezTo>
                      <a:pt x="17" y="144"/>
                      <a:pt x="41" y="164"/>
                      <a:pt x="68" y="170"/>
                    </a:cubicBezTo>
                    <a:cubicBezTo>
                      <a:pt x="70" y="170"/>
                      <a:pt x="71" y="170"/>
                      <a:pt x="72" y="170"/>
                    </a:cubicBezTo>
                    <a:cubicBezTo>
                      <a:pt x="73" y="171"/>
                      <a:pt x="74" y="171"/>
                      <a:pt x="75" y="171"/>
                    </a:cubicBezTo>
                    <a:cubicBezTo>
                      <a:pt x="77" y="171"/>
                      <a:pt x="78" y="171"/>
                      <a:pt x="79" y="171"/>
                    </a:cubicBezTo>
                    <a:cubicBezTo>
                      <a:pt x="82" y="172"/>
                      <a:pt x="84" y="172"/>
                      <a:pt x="86" y="172"/>
                    </a:cubicBezTo>
                    <a:cubicBezTo>
                      <a:pt x="86" y="172"/>
                      <a:pt x="86" y="172"/>
                      <a:pt x="86" y="172"/>
                    </a:cubicBezTo>
                    <a:cubicBezTo>
                      <a:pt x="96" y="172"/>
                      <a:pt x="106" y="170"/>
                      <a:pt x="116" y="166"/>
                    </a:cubicBezTo>
                    <a:cubicBezTo>
                      <a:pt x="129" y="161"/>
                      <a:pt x="140" y="154"/>
                      <a:pt x="148" y="145"/>
                    </a:cubicBezTo>
                    <a:cubicBezTo>
                      <a:pt x="149" y="144"/>
                      <a:pt x="150" y="143"/>
                      <a:pt x="151" y="142"/>
                    </a:cubicBezTo>
                    <a:cubicBezTo>
                      <a:pt x="152" y="141"/>
                      <a:pt x="152" y="140"/>
                      <a:pt x="153" y="139"/>
                    </a:cubicBezTo>
                    <a:cubicBezTo>
                      <a:pt x="154" y="138"/>
                      <a:pt x="155" y="137"/>
                      <a:pt x="155" y="136"/>
                    </a:cubicBezTo>
                    <a:cubicBezTo>
                      <a:pt x="166" y="122"/>
                      <a:pt x="172" y="104"/>
                      <a:pt x="172" y="86"/>
                    </a:cubicBezTo>
                    <a:cubicBezTo>
                      <a:pt x="172" y="76"/>
                      <a:pt x="170" y="66"/>
                      <a:pt x="166" y="56"/>
                    </a:cubicBezTo>
                    <a:cubicBezTo>
                      <a:pt x="160" y="38"/>
                      <a:pt x="148" y="24"/>
                      <a:pt x="133" y="14"/>
                    </a:cubicBezTo>
                    <a:cubicBezTo>
                      <a:pt x="129" y="14"/>
                      <a:pt x="126" y="13"/>
                      <a:pt x="122" y="12"/>
                    </a:cubicBezTo>
                    <a:moveTo>
                      <a:pt x="117" y="10"/>
                    </a:moveTo>
                    <a:cubicBezTo>
                      <a:pt x="117" y="10"/>
                      <a:pt x="117" y="10"/>
                      <a:pt x="117" y="10"/>
                    </a:cubicBezTo>
                    <a:cubicBezTo>
                      <a:pt x="117" y="10"/>
                      <a:pt x="117" y="11"/>
                      <a:pt x="118" y="11"/>
                    </a:cubicBezTo>
                    <a:cubicBezTo>
                      <a:pt x="118" y="11"/>
                      <a:pt x="118" y="11"/>
                      <a:pt x="118" y="11"/>
                    </a:cubicBezTo>
                    <a:cubicBezTo>
                      <a:pt x="118" y="11"/>
                      <a:pt x="118" y="11"/>
                      <a:pt x="117" y="10"/>
                    </a:cubicBezTo>
                    <a:cubicBezTo>
                      <a:pt x="117" y="10"/>
                      <a:pt x="117" y="10"/>
                      <a:pt x="117" y="10"/>
                    </a:cubicBezTo>
                    <a:cubicBezTo>
                      <a:pt x="117" y="10"/>
                      <a:pt x="117" y="10"/>
                      <a:pt x="117" y="10"/>
                    </a:cubicBezTo>
                    <a:moveTo>
                      <a:pt x="112" y="4"/>
                    </a:moveTo>
                    <a:cubicBezTo>
                      <a:pt x="113" y="5"/>
                      <a:pt x="114" y="5"/>
                      <a:pt x="114" y="5"/>
                    </a:cubicBezTo>
                    <a:cubicBezTo>
                      <a:pt x="114" y="5"/>
                      <a:pt x="114" y="5"/>
                      <a:pt x="114" y="5"/>
                    </a:cubicBezTo>
                    <a:cubicBezTo>
                      <a:pt x="114" y="5"/>
                      <a:pt x="113" y="5"/>
                      <a:pt x="112" y="4"/>
                    </a:cubicBezTo>
                    <a:moveTo>
                      <a:pt x="86" y="0"/>
                    </a:moveTo>
                    <a:cubicBezTo>
                      <a:pt x="86" y="0"/>
                      <a:pt x="86" y="0"/>
                      <a:pt x="86" y="0"/>
                    </a:cubicBezTo>
                    <a:cubicBezTo>
                      <a:pt x="76" y="0"/>
                      <a:pt x="66" y="2"/>
                      <a:pt x="56" y="6"/>
                    </a:cubicBezTo>
                    <a:cubicBezTo>
                      <a:pt x="55" y="6"/>
                      <a:pt x="54" y="6"/>
                      <a:pt x="54" y="7"/>
                    </a:cubicBezTo>
                    <a:cubicBezTo>
                      <a:pt x="53" y="7"/>
                      <a:pt x="51" y="8"/>
                      <a:pt x="50" y="8"/>
                    </a:cubicBezTo>
                    <a:cubicBezTo>
                      <a:pt x="45" y="11"/>
                      <a:pt x="40" y="13"/>
                      <a:pt x="36" y="17"/>
                    </a:cubicBezTo>
                    <a:cubicBezTo>
                      <a:pt x="34" y="20"/>
                      <a:pt x="32" y="24"/>
                      <a:pt x="29" y="28"/>
                    </a:cubicBezTo>
                    <a:cubicBezTo>
                      <a:pt x="35" y="21"/>
                      <a:pt x="43" y="16"/>
                      <a:pt x="52" y="12"/>
                    </a:cubicBezTo>
                    <a:cubicBezTo>
                      <a:pt x="53" y="11"/>
                      <a:pt x="54" y="11"/>
                      <a:pt x="56" y="10"/>
                    </a:cubicBezTo>
                    <a:cubicBezTo>
                      <a:pt x="56" y="10"/>
                      <a:pt x="57" y="10"/>
                      <a:pt x="57" y="10"/>
                    </a:cubicBezTo>
                    <a:cubicBezTo>
                      <a:pt x="67" y="6"/>
                      <a:pt x="76" y="4"/>
                      <a:pt x="86" y="4"/>
                    </a:cubicBezTo>
                    <a:cubicBezTo>
                      <a:pt x="95" y="4"/>
                      <a:pt x="103" y="6"/>
                      <a:pt x="111" y="8"/>
                    </a:cubicBezTo>
                    <a:cubicBezTo>
                      <a:pt x="105" y="6"/>
                      <a:pt x="100" y="4"/>
                      <a:pt x="95" y="1"/>
                    </a:cubicBezTo>
                    <a:cubicBezTo>
                      <a:pt x="92" y="0"/>
                      <a:pt x="89" y="0"/>
                      <a:pt x="86"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3" name="Freeform 49"/>
              <p:cNvSpPr/>
              <p:nvPr/>
            </p:nvSpPr>
            <p:spPr bwMode="auto">
              <a:xfrm>
                <a:off x="2576513" y="1130300"/>
                <a:ext cx="311150" cy="311150"/>
              </a:xfrm>
              <a:custGeom>
                <a:avLst/>
                <a:gdLst>
                  <a:gd name="T0" fmla="*/ 55 w 111"/>
                  <a:gd name="T1" fmla="*/ 0 h 111"/>
                  <a:gd name="T2" fmla="*/ 55 w 111"/>
                  <a:gd name="T3" fmla="*/ 0 h 111"/>
                  <a:gd name="T4" fmla="*/ 36 w 111"/>
                  <a:gd name="T5" fmla="*/ 3 h 111"/>
                  <a:gd name="T6" fmla="*/ 0 w 111"/>
                  <a:gd name="T7" fmla="*/ 55 h 111"/>
                  <a:gd name="T8" fmla="*/ 3 w 111"/>
                  <a:gd name="T9" fmla="*/ 75 h 111"/>
                  <a:gd name="T10" fmla="*/ 5 w 111"/>
                  <a:gd name="T11" fmla="*/ 74 h 111"/>
                  <a:gd name="T12" fmla="*/ 7 w 111"/>
                  <a:gd name="T13" fmla="*/ 73 h 111"/>
                  <a:gd name="T14" fmla="*/ 7 w 111"/>
                  <a:gd name="T15" fmla="*/ 73 h 111"/>
                  <a:gd name="T16" fmla="*/ 6 w 111"/>
                  <a:gd name="T17" fmla="*/ 72 h 111"/>
                  <a:gd name="T18" fmla="*/ 6 w 111"/>
                  <a:gd name="T19" fmla="*/ 71 h 111"/>
                  <a:gd name="T20" fmla="*/ 4 w 111"/>
                  <a:gd name="T21" fmla="*/ 55 h 111"/>
                  <a:gd name="T22" fmla="*/ 35 w 111"/>
                  <a:gd name="T23" fmla="*/ 8 h 111"/>
                  <a:gd name="T24" fmla="*/ 37 w 111"/>
                  <a:gd name="T25" fmla="*/ 6 h 111"/>
                  <a:gd name="T26" fmla="*/ 39 w 111"/>
                  <a:gd name="T27" fmla="*/ 6 h 111"/>
                  <a:gd name="T28" fmla="*/ 41 w 111"/>
                  <a:gd name="T29" fmla="*/ 6 h 111"/>
                  <a:gd name="T30" fmla="*/ 55 w 111"/>
                  <a:gd name="T31" fmla="*/ 4 h 111"/>
                  <a:gd name="T32" fmla="*/ 102 w 111"/>
                  <a:gd name="T33" fmla="*/ 34 h 111"/>
                  <a:gd name="T34" fmla="*/ 105 w 111"/>
                  <a:gd name="T35" fmla="*/ 36 h 111"/>
                  <a:gd name="T36" fmla="*/ 105 w 111"/>
                  <a:gd name="T37" fmla="*/ 38 h 111"/>
                  <a:gd name="T38" fmla="*/ 104 w 111"/>
                  <a:gd name="T39" fmla="*/ 40 h 111"/>
                  <a:gd name="T40" fmla="*/ 104 w 111"/>
                  <a:gd name="T41" fmla="*/ 40 h 111"/>
                  <a:gd name="T42" fmla="*/ 107 w 111"/>
                  <a:gd name="T43" fmla="*/ 55 h 111"/>
                  <a:gd name="T44" fmla="*/ 76 w 111"/>
                  <a:gd name="T45" fmla="*/ 102 h 111"/>
                  <a:gd name="T46" fmla="*/ 74 w 111"/>
                  <a:gd name="T47" fmla="*/ 104 h 111"/>
                  <a:gd name="T48" fmla="*/ 72 w 111"/>
                  <a:gd name="T49" fmla="*/ 104 h 111"/>
                  <a:gd name="T50" fmla="*/ 72 w 111"/>
                  <a:gd name="T51" fmla="*/ 104 h 111"/>
                  <a:gd name="T52" fmla="*/ 55 w 111"/>
                  <a:gd name="T53" fmla="*/ 107 h 111"/>
                  <a:gd name="T54" fmla="*/ 8 w 111"/>
                  <a:gd name="T55" fmla="*/ 75 h 111"/>
                  <a:gd name="T56" fmla="*/ 7 w 111"/>
                  <a:gd name="T57" fmla="*/ 73 h 111"/>
                  <a:gd name="T58" fmla="*/ 5 w 111"/>
                  <a:gd name="T59" fmla="*/ 74 h 111"/>
                  <a:gd name="T60" fmla="*/ 3 w 111"/>
                  <a:gd name="T61" fmla="*/ 75 h 111"/>
                  <a:gd name="T62" fmla="*/ 55 w 111"/>
                  <a:gd name="T63" fmla="*/ 111 h 111"/>
                  <a:gd name="T64" fmla="*/ 55 w 111"/>
                  <a:gd name="T65" fmla="*/ 111 h 111"/>
                  <a:gd name="T66" fmla="*/ 75 w 111"/>
                  <a:gd name="T67" fmla="*/ 107 h 111"/>
                  <a:gd name="T68" fmla="*/ 111 w 111"/>
                  <a:gd name="T69" fmla="*/ 55 h 111"/>
                  <a:gd name="T70" fmla="*/ 107 w 111"/>
                  <a:gd name="T71" fmla="*/ 36 h 111"/>
                  <a:gd name="T72" fmla="*/ 55 w 111"/>
                  <a:gd name="T73"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10" h="110">
                    <a:moveTo>
                      <a:pt x="55" y="0"/>
                    </a:moveTo>
                    <a:cubicBezTo>
                      <a:pt x="55" y="0"/>
                      <a:pt x="55" y="0"/>
                      <a:pt x="55" y="0"/>
                    </a:cubicBezTo>
                    <a:cubicBezTo>
                      <a:pt x="49" y="0"/>
                      <a:pt x="42" y="1"/>
                      <a:pt x="36" y="3"/>
                    </a:cubicBezTo>
                    <a:cubicBezTo>
                      <a:pt x="14" y="12"/>
                      <a:pt x="0" y="33"/>
                      <a:pt x="0" y="55"/>
                    </a:cubicBezTo>
                    <a:cubicBezTo>
                      <a:pt x="0" y="62"/>
                      <a:pt x="1" y="68"/>
                      <a:pt x="3" y="75"/>
                    </a:cubicBezTo>
                    <a:cubicBezTo>
                      <a:pt x="5" y="74"/>
                      <a:pt x="5" y="74"/>
                      <a:pt x="5" y="74"/>
                    </a:cubicBezTo>
                    <a:cubicBezTo>
                      <a:pt x="7" y="73"/>
                      <a:pt x="7" y="73"/>
                      <a:pt x="7" y="73"/>
                    </a:cubicBezTo>
                    <a:cubicBezTo>
                      <a:pt x="7" y="73"/>
                      <a:pt x="7" y="73"/>
                      <a:pt x="7" y="73"/>
                    </a:cubicBezTo>
                    <a:cubicBezTo>
                      <a:pt x="6" y="73"/>
                      <a:pt x="6" y="72"/>
                      <a:pt x="6" y="72"/>
                    </a:cubicBezTo>
                    <a:cubicBezTo>
                      <a:pt x="6" y="72"/>
                      <a:pt x="6" y="71"/>
                      <a:pt x="6" y="71"/>
                    </a:cubicBezTo>
                    <a:cubicBezTo>
                      <a:pt x="5" y="66"/>
                      <a:pt x="4" y="61"/>
                      <a:pt x="4" y="55"/>
                    </a:cubicBezTo>
                    <a:cubicBezTo>
                      <a:pt x="4" y="35"/>
                      <a:pt x="16" y="16"/>
                      <a:pt x="35" y="8"/>
                    </a:cubicBezTo>
                    <a:cubicBezTo>
                      <a:pt x="35" y="7"/>
                      <a:pt x="36" y="6"/>
                      <a:pt x="37" y="6"/>
                    </a:cubicBezTo>
                    <a:cubicBezTo>
                      <a:pt x="38" y="6"/>
                      <a:pt x="38" y="6"/>
                      <a:pt x="39" y="6"/>
                    </a:cubicBezTo>
                    <a:cubicBezTo>
                      <a:pt x="39" y="6"/>
                      <a:pt x="40" y="6"/>
                      <a:pt x="41" y="6"/>
                    </a:cubicBezTo>
                    <a:cubicBezTo>
                      <a:pt x="45" y="5"/>
                      <a:pt x="50" y="4"/>
                      <a:pt x="55" y="4"/>
                    </a:cubicBezTo>
                    <a:cubicBezTo>
                      <a:pt x="75" y="4"/>
                      <a:pt x="94" y="15"/>
                      <a:pt x="102" y="34"/>
                    </a:cubicBezTo>
                    <a:cubicBezTo>
                      <a:pt x="103" y="34"/>
                      <a:pt x="104" y="35"/>
                      <a:pt x="105" y="36"/>
                    </a:cubicBezTo>
                    <a:cubicBezTo>
                      <a:pt x="105" y="37"/>
                      <a:pt x="105" y="37"/>
                      <a:pt x="105" y="38"/>
                    </a:cubicBezTo>
                    <a:cubicBezTo>
                      <a:pt x="105" y="39"/>
                      <a:pt x="105" y="39"/>
                      <a:pt x="104" y="40"/>
                    </a:cubicBezTo>
                    <a:cubicBezTo>
                      <a:pt x="104" y="40"/>
                      <a:pt x="104" y="40"/>
                      <a:pt x="104" y="40"/>
                    </a:cubicBezTo>
                    <a:cubicBezTo>
                      <a:pt x="106" y="45"/>
                      <a:pt x="107" y="50"/>
                      <a:pt x="107" y="55"/>
                    </a:cubicBezTo>
                    <a:cubicBezTo>
                      <a:pt x="107" y="75"/>
                      <a:pt x="95" y="94"/>
                      <a:pt x="76" y="102"/>
                    </a:cubicBezTo>
                    <a:cubicBezTo>
                      <a:pt x="76" y="103"/>
                      <a:pt x="75" y="103"/>
                      <a:pt x="74" y="104"/>
                    </a:cubicBezTo>
                    <a:cubicBezTo>
                      <a:pt x="74" y="104"/>
                      <a:pt x="73" y="104"/>
                      <a:pt x="72" y="104"/>
                    </a:cubicBezTo>
                    <a:cubicBezTo>
                      <a:pt x="72" y="104"/>
                      <a:pt x="72" y="104"/>
                      <a:pt x="72" y="104"/>
                    </a:cubicBezTo>
                    <a:cubicBezTo>
                      <a:pt x="66" y="106"/>
                      <a:pt x="61" y="107"/>
                      <a:pt x="55" y="107"/>
                    </a:cubicBezTo>
                    <a:cubicBezTo>
                      <a:pt x="35" y="107"/>
                      <a:pt x="16" y="95"/>
                      <a:pt x="8" y="75"/>
                    </a:cubicBezTo>
                    <a:cubicBezTo>
                      <a:pt x="7" y="75"/>
                      <a:pt x="7" y="74"/>
                      <a:pt x="7" y="73"/>
                    </a:cubicBezTo>
                    <a:cubicBezTo>
                      <a:pt x="5" y="74"/>
                      <a:pt x="5" y="74"/>
                      <a:pt x="5" y="74"/>
                    </a:cubicBezTo>
                    <a:cubicBezTo>
                      <a:pt x="3" y="75"/>
                      <a:pt x="3" y="75"/>
                      <a:pt x="3" y="75"/>
                    </a:cubicBezTo>
                    <a:cubicBezTo>
                      <a:pt x="12" y="97"/>
                      <a:pt x="33" y="111"/>
                      <a:pt x="55" y="111"/>
                    </a:cubicBezTo>
                    <a:cubicBezTo>
                      <a:pt x="55" y="111"/>
                      <a:pt x="55" y="111"/>
                      <a:pt x="55" y="111"/>
                    </a:cubicBezTo>
                    <a:cubicBezTo>
                      <a:pt x="62" y="111"/>
                      <a:pt x="68" y="110"/>
                      <a:pt x="75" y="107"/>
                    </a:cubicBezTo>
                    <a:cubicBezTo>
                      <a:pt x="97" y="99"/>
                      <a:pt x="111" y="78"/>
                      <a:pt x="111" y="55"/>
                    </a:cubicBezTo>
                    <a:cubicBezTo>
                      <a:pt x="111" y="49"/>
                      <a:pt x="110" y="42"/>
                      <a:pt x="107" y="36"/>
                    </a:cubicBezTo>
                    <a:cubicBezTo>
                      <a:pt x="99" y="14"/>
                      <a:pt x="78" y="0"/>
                      <a:pt x="55"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4" name="Freeform 50"/>
              <p:cNvSpPr>
                <a:spLocks noEditPoints="1"/>
              </p:cNvSpPr>
              <p:nvPr/>
            </p:nvSpPr>
            <p:spPr bwMode="auto">
              <a:xfrm>
                <a:off x="2508251" y="1125538"/>
                <a:ext cx="46038" cy="44450"/>
              </a:xfrm>
              <a:custGeom>
                <a:avLst/>
                <a:gdLst>
                  <a:gd name="T0" fmla="*/ 13 w 16"/>
                  <a:gd name="T1" fmla="*/ 6 h 16"/>
                  <a:gd name="T2" fmla="*/ 10 w 16"/>
                  <a:gd name="T3" fmla="*/ 9 h 16"/>
                  <a:gd name="T4" fmla="*/ 10 w 16"/>
                  <a:gd name="T5" fmla="*/ 9 h 16"/>
                  <a:gd name="T6" fmla="*/ 12 w 16"/>
                  <a:gd name="T7" fmla="*/ 11 h 16"/>
                  <a:gd name="T8" fmla="*/ 12 w 16"/>
                  <a:gd name="T9" fmla="*/ 11 h 16"/>
                  <a:gd name="T10" fmla="*/ 12 w 16"/>
                  <a:gd name="T11" fmla="*/ 11 h 16"/>
                  <a:gd name="T12" fmla="*/ 12 w 16"/>
                  <a:gd name="T13" fmla="*/ 12 h 16"/>
                  <a:gd name="T14" fmla="*/ 11 w 16"/>
                  <a:gd name="T15" fmla="*/ 11 h 16"/>
                  <a:gd name="T16" fmla="*/ 10 w 16"/>
                  <a:gd name="T17" fmla="*/ 10 h 16"/>
                  <a:gd name="T18" fmla="*/ 9 w 16"/>
                  <a:gd name="T19" fmla="*/ 9 h 16"/>
                  <a:gd name="T20" fmla="*/ 8 w 16"/>
                  <a:gd name="T21" fmla="*/ 10 h 16"/>
                  <a:gd name="T22" fmla="*/ 6 w 16"/>
                  <a:gd name="T23" fmla="*/ 12 h 16"/>
                  <a:gd name="T24" fmla="*/ 7 w 16"/>
                  <a:gd name="T25" fmla="*/ 13 h 16"/>
                  <a:gd name="T26" fmla="*/ 9 w 16"/>
                  <a:gd name="T27" fmla="*/ 14 h 16"/>
                  <a:gd name="T28" fmla="*/ 12 w 16"/>
                  <a:gd name="T29" fmla="*/ 16 h 16"/>
                  <a:gd name="T30" fmla="*/ 12 w 16"/>
                  <a:gd name="T31" fmla="*/ 16 h 16"/>
                  <a:gd name="T32" fmla="*/ 15 w 16"/>
                  <a:gd name="T33" fmla="*/ 14 h 16"/>
                  <a:gd name="T34" fmla="*/ 15 w 16"/>
                  <a:gd name="T35" fmla="*/ 14 h 16"/>
                  <a:gd name="T36" fmla="*/ 16 w 16"/>
                  <a:gd name="T37" fmla="*/ 11 h 16"/>
                  <a:gd name="T38" fmla="*/ 15 w 16"/>
                  <a:gd name="T39" fmla="*/ 8 h 16"/>
                  <a:gd name="T40" fmla="*/ 14 w 16"/>
                  <a:gd name="T41" fmla="*/ 9 h 16"/>
                  <a:gd name="T42" fmla="*/ 15 w 16"/>
                  <a:gd name="T43" fmla="*/ 8 h 16"/>
                  <a:gd name="T44" fmla="*/ 13 w 16"/>
                  <a:gd name="T45" fmla="*/ 6 h 16"/>
                  <a:gd name="T46" fmla="*/ 5 w 16"/>
                  <a:gd name="T47" fmla="*/ 0 h 16"/>
                  <a:gd name="T48" fmla="*/ 5 w 16"/>
                  <a:gd name="T49" fmla="*/ 0 h 16"/>
                  <a:gd name="T50" fmla="*/ 1 w 16"/>
                  <a:gd name="T51" fmla="*/ 1 h 16"/>
                  <a:gd name="T52" fmla="*/ 0 w 16"/>
                  <a:gd name="T53" fmla="*/ 4 h 16"/>
                  <a:gd name="T54" fmla="*/ 1 w 16"/>
                  <a:gd name="T55" fmla="*/ 7 h 16"/>
                  <a:gd name="T56" fmla="*/ 3 w 16"/>
                  <a:gd name="T57" fmla="*/ 9 h 16"/>
                  <a:gd name="T58" fmla="*/ 5 w 16"/>
                  <a:gd name="T59" fmla="*/ 8 h 16"/>
                  <a:gd name="T60" fmla="*/ 6 w 16"/>
                  <a:gd name="T61" fmla="*/ 6 h 16"/>
                  <a:gd name="T62" fmla="*/ 4 w 16"/>
                  <a:gd name="T63" fmla="*/ 4 h 16"/>
                  <a:gd name="T64" fmla="*/ 4 w 16"/>
                  <a:gd name="T65" fmla="*/ 4 h 16"/>
                  <a:gd name="T66" fmla="*/ 4 w 16"/>
                  <a:gd name="T67" fmla="*/ 4 h 16"/>
                  <a:gd name="T68" fmla="*/ 5 w 16"/>
                  <a:gd name="T69" fmla="*/ 4 h 16"/>
                  <a:gd name="T70" fmla="*/ 5 w 16"/>
                  <a:gd name="T71" fmla="*/ 4 h 16"/>
                  <a:gd name="T72" fmla="*/ 7 w 16"/>
                  <a:gd name="T73" fmla="*/ 6 h 16"/>
                  <a:gd name="T74" fmla="*/ 10 w 16"/>
                  <a:gd name="T75" fmla="*/ 3 h 16"/>
                  <a:gd name="T76" fmla="*/ 10 w 16"/>
                  <a:gd name="T77" fmla="*/ 3 h 16"/>
                  <a:gd name="T78" fmla="*/ 8 w 16"/>
                  <a:gd name="T79" fmla="*/ 1 h 16"/>
                  <a:gd name="T80" fmla="*/ 5 w 16"/>
                  <a:gd name="T81"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6" h="16">
                    <a:moveTo>
                      <a:pt x="13" y="6"/>
                    </a:moveTo>
                    <a:cubicBezTo>
                      <a:pt x="12" y="7"/>
                      <a:pt x="11" y="8"/>
                      <a:pt x="10" y="9"/>
                    </a:cubicBezTo>
                    <a:cubicBezTo>
                      <a:pt x="10" y="9"/>
                      <a:pt x="10" y="9"/>
                      <a:pt x="10" y="9"/>
                    </a:cubicBezTo>
                    <a:cubicBezTo>
                      <a:pt x="12" y="11"/>
                      <a:pt x="12" y="11"/>
                      <a:pt x="12" y="11"/>
                    </a:cubicBezTo>
                    <a:cubicBezTo>
                      <a:pt x="12" y="11"/>
                      <a:pt x="12" y="11"/>
                      <a:pt x="12" y="11"/>
                    </a:cubicBezTo>
                    <a:cubicBezTo>
                      <a:pt x="12" y="11"/>
                      <a:pt x="12" y="11"/>
                      <a:pt x="12" y="11"/>
                    </a:cubicBezTo>
                    <a:cubicBezTo>
                      <a:pt x="12" y="12"/>
                      <a:pt x="12" y="12"/>
                      <a:pt x="12" y="12"/>
                    </a:cubicBezTo>
                    <a:cubicBezTo>
                      <a:pt x="11" y="11"/>
                      <a:pt x="11" y="11"/>
                      <a:pt x="11" y="11"/>
                    </a:cubicBezTo>
                    <a:cubicBezTo>
                      <a:pt x="10" y="10"/>
                      <a:pt x="10" y="10"/>
                      <a:pt x="10" y="10"/>
                    </a:cubicBezTo>
                    <a:cubicBezTo>
                      <a:pt x="9" y="9"/>
                      <a:pt x="9" y="9"/>
                      <a:pt x="9" y="9"/>
                    </a:cubicBezTo>
                    <a:cubicBezTo>
                      <a:pt x="9" y="10"/>
                      <a:pt x="8" y="10"/>
                      <a:pt x="8" y="10"/>
                    </a:cubicBezTo>
                    <a:cubicBezTo>
                      <a:pt x="7" y="11"/>
                      <a:pt x="7" y="12"/>
                      <a:pt x="6" y="12"/>
                    </a:cubicBezTo>
                    <a:cubicBezTo>
                      <a:pt x="7" y="13"/>
                      <a:pt x="7" y="13"/>
                      <a:pt x="7" y="13"/>
                    </a:cubicBezTo>
                    <a:cubicBezTo>
                      <a:pt x="9" y="14"/>
                      <a:pt x="9" y="14"/>
                      <a:pt x="9" y="14"/>
                    </a:cubicBezTo>
                    <a:cubicBezTo>
                      <a:pt x="10" y="15"/>
                      <a:pt x="11" y="16"/>
                      <a:pt x="12" y="16"/>
                    </a:cubicBezTo>
                    <a:cubicBezTo>
                      <a:pt x="12" y="16"/>
                      <a:pt x="12" y="16"/>
                      <a:pt x="12" y="16"/>
                    </a:cubicBezTo>
                    <a:cubicBezTo>
                      <a:pt x="13" y="16"/>
                      <a:pt x="14" y="15"/>
                      <a:pt x="15" y="14"/>
                    </a:cubicBezTo>
                    <a:cubicBezTo>
                      <a:pt x="15" y="14"/>
                      <a:pt x="15" y="14"/>
                      <a:pt x="15" y="14"/>
                    </a:cubicBezTo>
                    <a:cubicBezTo>
                      <a:pt x="16" y="13"/>
                      <a:pt x="16" y="12"/>
                      <a:pt x="16" y="11"/>
                    </a:cubicBezTo>
                    <a:cubicBezTo>
                      <a:pt x="16" y="10"/>
                      <a:pt x="16" y="9"/>
                      <a:pt x="15" y="8"/>
                    </a:cubicBezTo>
                    <a:cubicBezTo>
                      <a:pt x="14" y="9"/>
                      <a:pt x="14" y="9"/>
                      <a:pt x="14" y="9"/>
                    </a:cubicBezTo>
                    <a:cubicBezTo>
                      <a:pt x="15" y="8"/>
                      <a:pt x="15" y="8"/>
                      <a:pt x="15" y="8"/>
                    </a:cubicBezTo>
                    <a:cubicBezTo>
                      <a:pt x="13" y="6"/>
                      <a:pt x="13" y="6"/>
                      <a:pt x="13" y="6"/>
                    </a:cubicBezTo>
                    <a:moveTo>
                      <a:pt x="5" y="0"/>
                    </a:moveTo>
                    <a:cubicBezTo>
                      <a:pt x="5" y="0"/>
                      <a:pt x="5" y="0"/>
                      <a:pt x="5" y="0"/>
                    </a:cubicBezTo>
                    <a:cubicBezTo>
                      <a:pt x="3" y="0"/>
                      <a:pt x="2" y="0"/>
                      <a:pt x="1" y="1"/>
                    </a:cubicBezTo>
                    <a:cubicBezTo>
                      <a:pt x="0" y="2"/>
                      <a:pt x="0" y="3"/>
                      <a:pt x="0" y="4"/>
                    </a:cubicBezTo>
                    <a:cubicBezTo>
                      <a:pt x="0" y="5"/>
                      <a:pt x="0" y="6"/>
                      <a:pt x="1" y="7"/>
                    </a:cubicBezTo>
                    <a:cubicBezTo>
                      <a:pt x="3" y="9"/>
                      <a:pt x="3" y="9"/>
                      <a:pt x="3" y="9"/>
                    </a:cubicBezTo>
                    <a:cubicBezTo>
                      <a:pt x="4" y="9"/>
                      <a:pt x="5" y="8"/>
                      <a:pt x="5" y="8"/>
                    </a:cubicBezTo>
                    <a:cubicBezTo>
                      <a:pt x="6" y="7"/>
                      <a:pt x="6" y="7"/>
                      <a:pt x="6" y="6"/>
                    </a:cubicBezTo>
                    <a:cubicBezTo>
                      <a:pt x="4" y="4"/>
                      <a:pt x="4" y="4"/>
                      <a:pt x="4" y="4"/>
                    </a:cubicBezTo>
                    <a:cubicBezTo>
                      <a:pt x="4" y="4"/>
                      <a:pt x="4" y="4"/>
                      <a:pt x="4" y="4"/>
                    </a:cubicBezTo>
                    <a:cubicBezTo>
                      <a:pt x="4" y="4"/>
                      <a:pt x="4" y="4"/>
                      <a:pt x="4" y="4"/>
                    </a:cubicBezTo>
                    <a:cubicBezTo>
                      <a:pt x="5" y="4"/>
                      <a:pt x="5" y="4"/>
                      <a:pt x="5" y="4"/>
                    </a:cubicBezTo>
                    <a:cubicBezTo>
                      <a:pt x="5" y="4"/>
                      <a:pt x="5" y="4"/>
                      <a:pt x="5" y="4"/>
                    </a:cubicBezTo>
                    <a:cubicBezTo>
                      <a:pt x="7" y="6"/>
                      <a:pt x="7" y="6"/>
                      <a:pt x="7" y="6"/>
                    </a:cubicBezTo>
                    <a:cubicBezTo>
                      <a:pt x="8" y="5"/>
                      <a:pt x="9" y="4"/>
                      <a:pt x="10" y="3"/>
                    </a:cubicBezTo>
                    <a:cubicBezTo>
                      <a:pt x="10" y="3"/>
                      <a:pt x="10" y="3"/>
                      <a:pt x="10" y="3"/>
                    </a:cubicBezTo>
                    <a:cubicBezTo>
                      <a:pt x="8" y="1"/>
                      <a:pt x="8" y="1"/>
                      <a:pt x="8" y="1"/>
                    </a:cubicBezTo>
                    <a:cubicBezTo>
                      <a:pt x="7" y="0"/>
                      <a:pt x="6" y="0"/>
                      <a:pt x="5"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5" name="Freeform 51"/>
              <p:cNvSpPr>
                <a:spLocks noEditPoints="1"/>
              </p:cNvSpPr>
              <p:nvPr/>
            </p:nvSpPr>
            <p:spPr bwMode="auto">
              <a:xfrm>
                <a:off x="2424113" y="1038225"/>
                <a:ext cx="39688" cy="39688"/>
              </a:xfrm>
              <a:custGeom>
                <a:avLst/>
                <a:gdLst>
                  <a:gd name="T0" fmla="*/ 9 w 14"/>
                  <a:gd name="T1" fmla="*/ 5 h 14"/>
                  <a:gd name="T2" fmla="*/ 10 w 14"/>
                  <a:gd name="T3" fmla="*/ 4 h 14"/>
                  <a:gd name="T4" fmla="*/ 9 w 14"/>
                  <a:gd name="T5" fmla="*/ 5 h 14"/>
                  <a:gd name="T6" fmla="*/ 10 w 14"/>
                  <a:gd name="T7" fmla="*/ 7 h 14"/>
                  <a:gd name="T8" fmla="*/ 9 w 14"/>
                  <a:gd name="T9" fmla="*/ 9 h 14"/>
                  <a:gd name="T10" fmla="*/ 7 w 14"/>
                  <a:gd name="T11" fmla="*/ 10 h 14"/>
                  <a:gd name="T12" fmla="*/ 5 w 14"/>
                  <a:gd name="T13" fmla="*/ 9 h 14"/>
                  <a:gd name="T14" fmla="*/ 4 w 14"/>
                  <a:gd name="T15" fmla="*/ 7 h 14"/>
                  <a:gd name="T16" fmla="*/ 5 w 14"/>
                  <a:gd name="T17" fmla="*/ 5 h 14"/>
                  <a:gd name="T18" fmla="*/ 7 w 14"/>
                  <a:gd name="T19" fmla="*/ 4 h 14"/>
                  <a:gd name="T20" fmla="*/ 9 w 14"/>
                  <a:gd name="T21" fmla="*/ 5 h 14"/>
                  <a:gd name="T22" fmla="*/ 7 w 14"/>
                  <a:gd name="T23" fmla="*/ 0 h 14"/>
                  <a:gd name="T24" fmla="*/ 7 w 14"/>
                  <a:gd name="T25" fmla="*/ 0 h 14"/>
                  <a:gd name="T26" fmla="*/ 2 w 14"/>
                  <a:gd name="T27" fmla="*/ 2 h 14"/>
                  <a:gd name="T28" fmla="*/ 0 w 14"/>
                  <a:gd name="T29" fmla="*/ 7 h 14"/>
                  <a:gd name="T30" fmla="*/ 2 w 14"/>
                  <a:gd name="T31" fmla="*/ 12 h 14"/>
                  <a:gd name="T32" fmla="*/ 5 w 14"/>
                  <a:gd name="T33" fmla="*/ 14 h 14"/>
                  <a:gd name="T34" fmla="*/ 8 w 14"/>
                  <a:gd name="T35" fmla="*/ 11 h 14"/>
                  <a:gd name="T36" fmla="*/ 8 w 14"/>
                  <a:gd name="T37" fmla="*/ 11 h 14"/>
                  <a:gd name="T38" fmla="*/ 8 w 14"/>
                  <a:gd name="T39" fmla="*/ 11 h 14"/>
                  <a:gd name="T40" fmla="*/ 9 w 14"/>
                  <a:gd name="T41" fmla="*/ 11 h 14"/>
                  <a:gd name="T42" fmla="*/ 9 w 14"/>
                  <a:gd name="T43" fmla="*/ 11 h 14"/>
                  <a:gd name="T44" fmla="*/ 14 w 14"/>
                  <a:gd name="T45" fmla="*/ 6 h 14"/>
                  <a:gd name="T46" fmla="*/ 12 w 14"/>
                  <a:gd name="T47" fmla="*/ 2 h 14"/>
                  <a:gd name="T48" fmla="*/ 12 w 14"/>
                  <a:gd name="T49" fmla="*/ 2 h 14"/>
                  <a:gd name="T50" fmla="*/ 7 w 14"/>
                  <a:gd name="T51"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4" h="14">
                    <a:moveTo>
                      <a:pt x="9" y="5"/>
                    </a:moveTo>
                    <a:cubicBezTo>
                      <a:pt x="10" y="4"/>
                      <a:pt x="10" y="4"/>
                      <a:pt x="10" y="4"/>
                    </a:cubicBezTo>
                    <a:cubicBezTo>
                      <a:pt x="9" y="5"/>
                      <a:pt x="9" y="5"/>
                      <a:pt x="9" y="5"/>
                    </a:cubicBezTo>
                    <a:cubicBezTo>
                      <a:pt x="10" y="6"/>
                      <a:pt x="10" y="6"/>
                      <a:pt x="10" y="7"/>
                    </a:cubicBezTo>
                    <a:cubicBezTo>
                      <a:pt x="10" y="8"/>
                      <a:pt x="10" y="9"/>
                      <a:pt x="9" y="9"/>
                    </a:cubicBezTo>
                    <a:cubicBezTo>
                      <a:pt x="8" y="10"/>
                      <a:pt x="8" y="10"/>
                      <a:pt x="7" y="10"/>
                    </a:cubicBezTo>
                    <a:cubicBezTo>
                      <a:pt x="6" y="10"/>
                      <a:pt x="5" y="10"/>
                      <a:pt x="5" y="9"/>
                    </a:cubicBezTo>
                    <a:cubicBezTo>
                      <a:pt x="4" y="9"/>
                      <a:pt x="4" y="8"/>
                      <a:pt x="4" y="7"/>
                    </a:cubicBezTo>
                    <a:cubicBezTo>
                      <a:pt x="4" y="6"/>
                      <a:pt x="4" y="5"/>
                      <a:pt x="5" y="5"/>
                    </a:cubicBezTo>
                    <a:cubicBezTo>
                      <a:pt x="5" y="4"/>
                      <a:pt x="6" y="4"/>
                      <a:pt x="7" y="4"/>
                    </a:cubicBezTo>
                    <a:cubicBezTo>
                      <a:pt x="8" y="4"/>
                      <a:pt x="8" y="4"/>
                      <a:pt x="9" y="5"/>
                    </a:cubicBezTo>
                    <a:moveTo>
                      <a:pt x="7" y="0"/>
                    </a:moveTo>
                    <a:cubicBezTo>
                      <a:pt x="7" y="0"/>
                      <a:pt x="7" y="0"/>
                      <a:pt x="7" y="0"/>
                    </a:cubicBezTo>
                    <a:cubicBezTo>
                      <a:pt x="5" y="0"/>
                      <a:pt x="3" y="1"/>
                      <a:pt x="2" y="2"/>
                    </a:cubicBezTo>
                    <a:cubicBezTo>
                      <a:pt x="0" y="3"/>
                      <a:pt x="0" y="5"/>
                      <a:pt x="0" y="7"/>
                    </a:cubicBezTo>
                    <a:cubicBezTo>
                      <a:pt x="0" y="9"/>
                      <a:pt x="0" y="11"/>
                      <a:pt x="2" y="12"/>
                    </a:cubicBezTo>
                    <a:cubicBezTo>
                      <a:pt x="3" y="13"/>
                      <a:pt x="4" y="14"/>
                      <a:pt x="5" y="14"/>
                    </a:cubicBezTo>
                    <a:cubicBezTo>
                      <a:pt x="6" y="13"/>
                      <a:pt x="7" y="12"/>
                      <a:pt x="8" y="11"/>
                    </a:cubicBezTo>
                    <a:cubicBezTo>
                      <a:pt x="8" y="11"/>
                      <a:pt x="8" y="11"/>
                      <a:pt x="8" y="11"/>
                    </a:cubicBezTo>
                    <a:cubicBezTo>
                      <a:pt x="8" y="11"/>
                      <a:pt x="8" y="11"/>
                      <a:pt x="8" y="11"/>
                    </a:cubicBezTo>
                    <a:cubicBezTo>
                      <a:pt x="9" y="11"/>
                      <a:pt x="9" y="11"/>
                      <a:pt x="9" y="11"/>
                    </a:cubicBezTo>
                    <a:cubicBezTo>
                      <a:pt x="9" y="11"/>
                      <a:pt x="9" y="11"/>
                      <a:pt x="9" y="11"/>
                    </a:cubicBezTo>
                    <a:cubicBezTo>
                      <a:pt x="10" y="9"/>
                      <a:pt x="12" y="8"/>
                      <a:pt x="14" y="6"/>
                    </a:cubicBezTo>
                    <a:cubicBezTo>
                      <a:pt x="14" y="5"/>
                      <a:pt x="13" y="3"/>
                      <a:pt x="12" y="2"/>
                    </a:cubicBezTo>
                    <a:cubicBezTo>
                      <a:pt x="12" y="2"/>
                      <a:pt x="12" y="2"/>
                      <a:pt x="12" y="2"/>
                    </a:cubicBezTo>
                    <a:cubicBezTo>
                      <a:pt x="11" y="1"/>
                      <a:pt x="9" y="0"/>
                      <a:pt x="7"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6" name="Freeform 52"/>
              <p:cNvSpPr>
                <a:spLocks noEditPoints="1"/>
              </p:cNvSpPr>
              <p:nvPr/>
            </p:nvSpPr>
            <p:spPr bwMode="auto">
              <a:xfrm>
                <a:off x="2401888" y="1027113"/>
                <a:ext cx="190500" cy="187325"/>
              </a:xfrm>
              <a:custGeom>
                <a:avLst/>
                <a:gdLst>
                  <a:gd name="T0" fmla="*/ 41 w 68"/>
                  <a:gd name="T1" fmla="*/ 4 h 67"/>
                  <a:gd name="T2" fmla="*/ 48 w 68"/>
                  <a:gd name="T3" fmla="*/ 4 h 67"/>
                  <a:gd name="T4" fmla="*/ 48 w 68"/>
                  <a:gd name="T5" fmla="*/ 4 h 67"/>
                  <a:gd name="T6" fmla="*/ 59 w 68"/>
                  <a:gd name="T7" fmla="*/ 8 h 67"/>
                  <a:gd name="T8" fmla="*/ 64 w 68"/>
                  <a:gd name="T9" fmla="*/ 14 h 67"/>
                  <a:gd name="T10" fmla="*/ 56 w 68"/>
                  <a:gd name="T11" fmla="*/ 28 h 67"/>
                  <a:gd name="T12" fmla="*/ 48 w 68"/>
                  <a:gd name="T13" fmla="*/ 38 h 67"/>
                  <a:gd name="T14" fmla="*/ 45 w 68"/>
                  <a:gd name="T15" fmla="*/ 41 h 67"/>
                  <a:gd name="T16" fmla="*/ 45 w 68"/>
                  <a:gd name="T17" fmla="*/ 41 h 67"/>
                  <a:gd name="T18" fmla="*/ 45 w 68"/>
                  <a:gd name="T19" fmla="*/ 41 h 67"/>
                  <a:gd name="T20" fmla="*/ 44 w 68"/>
                  <a:gd name="T21" fmla="*/ 41 h 67"/>
                  <a:gd name="T22" fmla="*/ 43 w 68"/>
                  <a:gd name="T23" fmla="*/ 43 h 67"/>
                  <a:gd name="T24" fmla="*/ 41 w 68"/>
                  <a:gd name="T25" fmla="*/ 44 h 67"/>
                  <a:gd name="T26" fmla="*/ 15 w 68"/>
                  <a:gd name="T27" fmla="*/ 62 h 67"/>
                  <a:gd name="T28" fmla="*/ 8 w 68"/>
                  <a:gd name="T29" fmla="*/ 57 h 67"/>
                  <a:gd name="T30" fmla="*/ 4 w 68"/>
                  <a:gd name="T31" fmla="*/ 47 h 67"/>
                  <a:gd name="T32" fmla="*/ 19 w 68"/>
                  <a:gd name="T33" fmla="*/ 18 h 67"/>
                  <a:gd name="T34" fmla="*/ 19 w 68"/>
                  <a:gd name="T35" fmla="*/ 18 h 67"/>
                  <a:gd name="T36" fmla="*/ 19 w 68"/>
                  <a:gd name="T37" fmla="*/ 18 h 67"/>
                  <a:gd name="T38" fmla="*/ 19 w 68"/>
                  <a:gd name="T39" fmla="*/ 18 h 67"/>
                  <a:gd name="T40" fmla="*/ 40 w 68"/>
                  <a:gd name="T41" fmla="*/ 5 h 67"/>
                  <a:gd name="T42" fmla="*/ 41 w 68"/>
                  <a:gd name="T43" fmla="*/ 4 h 67"/>
                  <a:gd name="T44" fmla="*/ 48 w 68"/>
                  <a:gd name="T45" fmla="*/ 0 h 67"/>
                  <a:gd name="T46" fmla="*/ 48 w 68"/>
                  <a:gd name="T47" fmla="*/ 0 h 67"/>
                  <a:gd name="T48" fmla="*/ 43 w 68"/>
                  <a:gd name="T49" fmla="*/ 0 h 67"/>
                  <a:gd name="T50" fmla="*/ 39 w 68"/>
                  <a:gd name="T51" fmla="*/ 1 h 67"/>
                  <a:gd name="T52" fmla="*/ 35 w 68"/>
                  <a:gd name="T53" fmla="*/ 2 h 67"/>
                  <a:gd name="T54" fmla="*/ 31 w 68"/>
                  <a:gd name="T55" fmla="*/ 4 h 67"/>
                  <a:gd name="T56" fmla="*/ 22 w 68"/>
                  <a:gd name="T57" fmla="*/ 10 h 67"/>
                  <a:gd name="T58" fmla="*/ 17 w 68"/>
                  <a:gd name="T59" fmla="*/ 15 h 67"/>
                  <a:gd name="T60" fmla="*/ 17 w 68"/>
                  <a:gd name="T61" fmla="*/ 15 h 67"/>
                  <a:gd name="T62" fmla="*/ 16 w 68"/>
                  <a:gd name="T63" fmla="*/ 15 h 67"/>
                  <a:gd name="T64" fmla="*/ 16 w 68"/>
                  <a:gd name="T65" fmla="*/ 15 h 67"/>
                  <a:gd name="T66" fmla="*/ 13 w 68"/>
                  <a:gd name="T67" fmla="*/ 18 h 67"/>
                  <a:gd name="T68" fmla="*/ 0 w 68"/>
                  <a:gd name="T69" fmla="*/ 47 h 67"/>
                  <a:gd name="T70" fmla="*/ 5 w 68"/>
                  <a:gd name="T71" fmla="*/ 60 h 67"/>
                  <a:gd name="T72" fmla="*/ 14 w 68"/>
                  <a:gd name="T73" fmla="*/ 66 h 67"/>
                  <a:gd name="T74" fmla="*/ 15 w 68"/>
                  <a:gd name="T75" fmla="*/ 67 h 67"/>
                  <a:gd name="T76" fmla="*/ 15 w 68"/>
                  <a:gd name="T77" fmla="*/ 66 h 67"/>
                  <a:gd name="T78" fmla="*/ 39 w 68"/>
                  <a:gd name="T79" fmla="*/ 52 h 67"/>
                  <a:gd name="T80" fmla="*/ 44 w 68"/>
                  <a:gd name="T81" fmla="*/ 47 h 67"/>
                  <a:gd name="T82" fmla="*/ 46 w 68"/>
                  <a:gd name="T83" fmla="*/ 45 h 67"/>
                  <a:gd name="T84" fmla="*/ 47 w 68"/>
                  <a:gd name="T85" fmla="*/ 44 h 67"/>
                  <a:gd name="T86" fmla="*/ 47 w 68"/>
                  <a:gd name="T87" fmla="*/ 44 h 67"/>
                  <a:gd name="T88" fmla="*/ 47 w 68"/>
                  <a:gd name="T89" fmla="*/ 44 h 67"/>
                  <a:gd name="T90" fmla="*/ 48 w 68"/>
                  <a:gd name="T91" fmla="*/ 44 h 67"/>
                  <a:gd name="T92" fmla="*/ 51 w 68"/>
                  <a:gd name="T93" fmla="*/ 41 h 67"/>
                  <a:gd name="T94" fmla="*/ 59 w 68"/>
                  <a:gd name="T95" fmla="*/ 31 h 67"/>
                  <a:gd name="T96" fmla="*/ 66 w 68"/>
                  <a:gd name="T97" fmla="*/ 20 h 67"/>
                  <a:gd name="T98" fmla="*/ 68 w 68"/>
                  <a:gd name="T99" fmla="*/ 15 h 67"/>
                  <a:gd name="T100" fmla="*/ 68 w 68"/>
                  <a:gd name="T101" fmla="*/ 13 h 67"/>
                  <a:gd name="T102" fmla="*/ 62 w 68"/>
                  <a:gd name="T103" fmla="*/ 5 h 67"/>
                  <a:gd name="T104" fmla="*/ 48 w 68"/>
                  <a:gd name="T105"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8" h="67">
                    <a:moveTo>
                      <a:pt x="41" y="4"/>
                    </a:moveTo>
                    <a:cubicBezTo>
                      <a:pt x="44" y="4"/>
                      <a:pt x="46" y="4"/>
                      <a:pt x="48" y="4"/>
                    </a:cubicBezTo>
                    <a:cubicBezTo>
                      <a:pt x="48" y="4"/>
                      <a:pt x="48" y="4"/>
                      <a:pt x="48" y="4"/>
                    </a:cubicBezTo>
                    <a:cubicBezTo>
                      <a:pt x="52" y="4"/>
                      <a:pt x="56" y="5"/>
                      <a:pt x="59" y="8"/>
                    </a:cubicBezTo>
                    <a:cubicBezTo>
                      <a:pt x="60" y="9"/>
                      <a:pt x="62" y="12"/>
                      <a:pt x="64" y="14"/>
                    </a:cubicBezTo>
                    <a:cubicBezTo>
                      <a:pt x="62" y="19"/>
                      <a:pt x="59" y="23"/>
                      <a:pt x="56" y="28"/>
                    </a:cubicBezTo>
                    <a:cubicBezTo>
                      <a:pt x="53" y="31"/>
                      <a:pt x="51" y="35"/>
                      <a:pt x="48" y="38"/>
                    </a:cubicBezTo>
                    <a:cubicBezTo>
                      <a:pt x="47" y="39"/>
                      <a:pt x="46" y="40"/>
                      <a:pt x="45" y="41"/>
                    </a:cubicBezTo>
                    <a:cubicBezTo>
                      <a:pt x="45" y="41"/>
                      <a:pt x="45" y="41"/>
                      <a:pt x="45" y="41"/>
                    </a:cubicBezTo>
                    <a:cubicBezTo>
                      <a:pt x="45" y="41"/>
                      <a:pt x="45" y="41"/>
                      <a:pt x="45" y="41"/>
                    </a:cubicBezTo>
                    <a:cubicBezTo>
                      <a:pt x="45" y="41"/>
                      <a:pt x="44" y="41"/>
                      <a:pt x="44" y="41"/>
                    </a:cubicBezTo>
                    <a:cubicBezTo>
                      <a:pt x="44" y="42"/>
                      <a:pt x="44" y="42"/>
                      <a:pt x="43" y="43"/>
                    </a:cubicBezTo>
                    <a:cubicBezTo>
                      <a:pt x="43" y="43"/>
                      <a:pt x="42" y="44"/>
                      <a:pt x="41" y="44"/>
                    </a:cubicBezTo>
                    <a:cubicBezTo>
                      <a:pt x="33" y="53"/>
                      <a:pt x="23" y="59"/>
                      <a:pt x="15" y="62"/>
                    </a:cubicBezTo>
                    <a:cubicBezTo>
                      <a:pt x="12" y="61"/>
                      <a:pt x="10" y="59"/>
                      <a:pt x="8" y="57"/>
                    </a:cubicBezTo>
                    <a:cubicBezTo>
                      <a:pt x="5" y="54"/>
                      <a:pt x="4" y="51"/>
                      <a:pt x="4" y="47"/>
                    </a:cubicBezTo>
                    <a:cubicBezTo>
                      <a:pt x="4" y="38"/>
                      <a:pt x="10" y="27"/>
                      <a:pt x="19" y="18"/>
                    </a:cubicBezTo>
                    <a:cubicBezTo>
                      <a:pt x="19" y="18"/>
                      <a:pt x="19" y="18"/>
                      <a:pt x="19" y="18"/>
                    </a:cubicBezTo>
                    <a:cubicBezTo>
                      <a:pt x="19" y="18"/>
                      <a:pt x="19" y="18"/>
                      <a:pt x="19" y="18"/>
                    </a:cubicBezTo>
                    <a:cubicBezTo>
                      <a:pt x="19" y="18"/>
                      <a:pt x="19" y="18"/>
                      <a:pt x="19" y="18"/>
                    </a:cubicBezTo>
                    <a:cubicBezTo>
                      <a:pt x="26" y="11"/>
                      <a:pt x="33" y="7"/>
                      <a:pt x="40" y="5"/>
                    </a:cubicBezTo>
                    <a:cubicBezTo>
                      <a:pt x="41" y="5"/>
                      <a:pt x="41" y="4"/>
                      <a:pt x="41" y="4"/>
                    </a:cubicBezTo>
                    <a:moveTo>
                      <a:pt x="48" y="0"/>
                    </a:moveTo>
                    <a:cubicBezTo>
                      <a:pt x="48" y="0"/>
                      <a:pt x="48" y="0"/>
                      <a:pt x="48" y="0"/>
                    </a:cubicBezTo>
                    <a:cubicBezTo>
                      <a:pt x="46" y="0"/>
                      <a:pt x="44" y="0"/>
                      <a:pt x="43" y="0"/>
                    </a:cubicBezTo>
                    <a:cubicBezTo>
                      <a:pt x="41" y="0"/>
                      <a:pt x="40" y="1"/>
                      <a:pt x="39" y="1"/>
                    </a:cubicBezTo>
                    <a:cubicBezTo>
                      <a:pt x="37" y="1"/>
                      <a:pt x="36" y="2"/>
                      <a:pt x="35" y="2"/>
                    </a:cubicBezTo>
                    <a:cubicBezTo>
                      <a:pt x="33" y="3"/>
                      <a:pt x="32" y="4"/>
                      <a:pt x="31" y="4"/>
                    </a:cubicBezTo>
                    <a:cubicBezTo>
                      <a:pt x="28" y="6"/>
                      <a:pt x="25" y="8"/>
                      <a:pt x="22" y="10"/>
                    </a:cubicBezTo>
                    <a:cubicBezTo>
                      <a:pt x="20" y="12"/>
                      <a:pt x="18" y="13"/>
                      <a:pt x="17" y="15"/>
                    </a:cubicBezTo>
                    <a:cubicBezTo>
                      <a:pt x="17" y="15"/>
                      <a:pt x="17" y="15"/>
                      <a:pt x="17" y="15"/>
                    </a:cubicBezTo>
                    <a:cubicBezTo>
                      <a:pt x="16" y="15"/>
                      <a:pt x="16" y="15"/>
                      <a:pt x="16" y="15"/>
                    </a:cubicBezTo>
                    <a:cubicBezTo>
                      <a:pt x="16" y="15"/>
                      <a:pt x="16" y="15"/>
                      <a:pt x="16" y="15"/>
                    </a:cubicBezTo>
                    <a:cubicBezTo>
                      <a:pt x="15" y="16"/>
                      <a:pt x="14" y="17"/>
                      <a:pt x="13" y="18"/>
                    </a:cubicBezTo>
                    <a:cubicBezTo>
                      <a:pt x="5" y="27"/>
                      <a:pt x="0" y="37"/>
                      <a:pt x="0" y="47"/>
                    </a:cubicBezTo>
                    <a:cubicBezTo>
                      <a:pt x="0" y="52"/>
                      <a:pt x="2" y="56"/>
                      <a:pt x="5" y="60"/>
                    </a:cubicBezTo>
                    <a:cubicBezTo>
                      <a:pt x="7" y="62"/>
                      <a:pt x="10" y="64"/>
                      <a:pt x="14" y="66"/>
                    </a:cubicBezTo>
                    <a:cubicBezTo>
                      <a:pt x="14" y="67"/>
                      <a:pt x="14" y="67"/>
                      <a:pt x="15" y="67"/>
                    </a:cubicBezTo>
                    <a:cubicBezTo>
                      <a:pt x="15" y="67"/>
                      <a:pt x="15" y="67"/>
                      <a:pt x="15" y="66"/>
                    </a:cubicBezTo>
                    <a:cubicBezTo>
                      <a:pt x="23" y="63"/>
                      <a:pt x="31" y="58"/>
                      <a:pt x="39" y="52"/>
                    </a:cubicBezTo>
                    <a:cubicBezTo>
                      <a:pt x="41" y="50"/>
                      <a:pt x="43" y="49"/>
                      <a:pt x="44" y="47"/>
                    </a:cubicBezTo>
                    <a:cubicBezTo>
                      <a:pt x="45" y="47"/>
                      <a:pt x="45" y="46"/>
                      <a:pt x="46" y="45"/>
                    </a:cubicBezTo>
                    <a:cubicBezTo>
                      <a:pt x="46" y="45"/>
                      <a:pt x="47" y="45"/>
                      <a:pt x="47" y="44"/>
                    </a:cubicBezTo>
                    <a:cubicBezTo>
                      <a:pt x="47" y="44"/>
                      <a:pt x="47" y="44"/>
                      <a:pt x="47" y="44"/>
                    </a:cubicBezTo>
                    <a:cubicBezTo>
                      <a:pt x="47" y="44"/>
                      <a:pt x="47" y="44"/>
                      <a:pt x="47" y="44"/>
                    </a:cubicBezTo>
                    <a:cubicBezTo>
                      <a:pt x="48" y="44"/>
                      <a:pt x="48" y="44"/>
                      <a:pt x="48" y="44"/>
                    </a:cubicBezTo>
                    <a:cubicBezTo>
                      <a:pt x="49" y="43"/>
                      <a:pt x="50" y="42"/>
                      <a:pt x="51" y="41"/>
                    </a:cubicBezTo>
                    <a:cubicBezTo>
                      <a:pt x="54" y="37"/>
                      <a:pt x="56" y="34"/>
                      <a:pt x="59" y="31"/>
                    </a:cubicBezTo>
                    <a:cubicBezTo>
                      <a:pt x="62" y="27"/>
                      <a:pt x="64" y="23"/>
                      <a:pt x="66" y="20"/>
                    </a:cubicBezTo>
                    <a:cubicBezTo>
                      <a:pt x="67" y="18"/>
                      <a:pt x="67" y="17"/>
                      <a:pt x="68" y="15"/>
                    </a:cubicBezTo>
                    <a:cubicBezTo>
                      <a:pt x="68" y="15"/>
                      <a:pt x="68" y="14"/>
                      <a:pt x="68" y="13"/>
                    </a:cubicBezTo>
                    <a:cubicBezTo>
                      <a:pt x="66" y="10"/>
                      <a:pt x="64" y="7"/>
                      <a:pt x="62" y="5"/>
                    </a:cubicBezTo>
                    <a:cubicBezTo>
                      <a:pt x="58" y="1"/>
                      <a:pt x="53" y="0"/>
                      <a:pt x="48"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7" name="Freeform 53"/>
              <p:cNvSpPr>
                <a:spLocks noEditPoints="1"/>
              </p:cNvSpPr>
              <p:nvPr/>
            </p:nvSpPr>
            <p:spPr bwMode="auto">
              <a:xfrm>
                <a:off x="2800351" y="1031875"/>
                <a:ext cx="33338" cy="53975"/>
              </a:xfrm>
              <a:custGeom>
                <a:avLst/>
                <a:gdLst>
                  <a:gd name="T0" fmla="*/ 1 w 12"/>
                  <a:gd name="T1" fmla="*/ 10 h 19"/>
                  <a:gd name="T2" fmla="*/ 0 w 12"/>
                  <a:gd name="T3" fmla="*/ 13 h 19"/>
                  <a:gd name="T4" fmla="*/ 2 w 12"/>
                  <a:gd name="T5" fmla="*/ 14 h 19"/>
                  <a:gd name="T6" fmla="*/ 0 w 12"/>
                  <a:gd name="T7" fmla="*/ 13 h 19"/>
                  <a:gd name="T8" fmla="*/ 0 w 12"/>
                  <a:gd name="T9" fmla="*/ 14 h 19"/>
                  <a:gd name="T10" fmla="*/ 3 w 12"/>
                  <a:gd name="T11" fmla="*/ 19 h 19"/>
                  <a:gd name="T12" fmla="*/ 3 w 12"/>
                  <a:gd name="T13" fmla="*/ 19 h 19"/>
                  <a:gd name="T14" fmla="*/ 4 w 12"/>
                  <a:gd name="T15" fmla="*/ 19 h 19"/>
                  <a:gd name="T16" fmla="*/ 9 w 12"/>
                  <a:gd name="T17" fmla="*/ 16 h 19"/>
                  <a:gd name="T18" fmla="*/ 9 w 12"/>
                  <a:gd name="T19" fmla="*/ 13 h 19"/>
                  <a:gd name="T20" fmla="*/ 10 w 12"/>
                  <a:gd name="T21" fmla="*/ 13 h 19"/>
                  <a:gd name="T22" fmla="*/ 7 w 12"/>
                  <a:gd name="T23" fmla="*/ 12 h 19"/>
                  <a:gd name="T24" fmla="*/ 6 w 12"/>
                  <a:gd name="T25" fmla="*/ 12 h 19"/>
                  <a:gd name="T26" fmla="*/ 6 w 12"/>
                  <a:gd name="T27" fmla="*/ 12 h 19"/>
                  <a:gd name="T28" fmla="*/ 5 w 12"/>
                  <a:gd name="T29" fmla="*/ 15 h 19"/>
                  <a:gd name="T30" fmla="*/ 4 w 12"/>
                  <a:gd name="T31" fmla="*/ 15 h 19"/>
                  <a:gd name="T32" fmla="*/ 4 w 12"/>
                  <a:gd name="T33" fmla="*/ 15 h 19"/>
                  <a:gd name="T34" fmla="*/ 4 w 12"/>
                  <a:gd name="T35" fmla="*/ 14 h 19"/>
                  <a:gd name="T36" fmla="*/ 4 w 12"/>
                  <a:gd name="T37" fmla="*/ 14 h 19"/>
                  <a:gd name="T38" fmla="*/ 4 w 12"/>
                  <a:gd name="T39" fmla="*/ 14 h 19"/>
                  <a:gd name="T40" fmla="*/ 5 w 12"/>
                  <a:gd name="T41" fmla="*/ 11 h 19"/>
                  <a:gd name="T42" fmla="*/ 5 w 12"/>
                  <a:gd name="T43" fmla="*/ 11 h 19"/>
                  <a:gd name="T44" fmla="*/ 1 w 12"/>
                  <a:gd name="T45" fmla="*/ 10 h 19"/>
                  <a:gd name="T46" fmla="*/ 7 w 12"/>
                  <a:gd name="T47" fmla="*/ 0 h 19"/>
                  <a:gd name="T48" fmla="*/ 3 w 12"/>
                  <a:gd name="T49" fmla="*/ 3 h 19"/>
                  <a:gd name="T50" fmla="*/ 2 w 12"/>
                  <a:gd name="T51" fmla="*/ 6 h 19"/>
                  <a:gd name="T52" fmla="*/ 2 w 12"/>
                  <a:gd name="T53" fmla="*/ 6 h 19"/>
                  <a:gd name="T54" fmla="*/ 6 w 12"/>
                  <a:gd name="T55" fmla="*/ 7 h 19"/>
                  <a:gd name="T56" fmla="*/ 7 w 12"/>
                  <a:gd name="T57" fmla="*/ 5 h 19"/>
                  <a:gd name="T58" fmla="*/ 7 w 12"/>
                  <a:gd name="T59" fmla="*/ 4 h 19"/>
                  <a:gd name="T60" fmla="*/ 8 w 12"/>
                  <a:gd name="T61" fmla="*/ 4 h 19"/>
                  <a:gd name="T62" fmla="*/ 8 w 12"/>
                  <a:gd name="T63" fmla="*/ 5 h 19"/>
                  <a:gd name="T64" fmla="*/ 8 w 12"/>
                  <a:gd name="T65" fmla="*/ 5 h 19"/>
                  <a:gd name="T66" fmla="*/ 7 w 12"/>
                  <a:gd name="T67" fmla="*/ 8 h 19"/>
                  <a:gd name="T68" fmla="*/ 8 w 12"/>
                  <a:gd name="T69" fmla="*/ 8 h 19"/>
                  <a:gd name="T70" fmla="*/ 11 w 12"/>
                  <a:gd name="T71" fmla="*/ 9 h 19"/>
                  <a:gd name="T72" fmla="*/ 12 w 12"/>
                  <a:gd name="T73" fmla="*/ 6 h 19"/>
                  <a:gd name="T74" fmla="*/ 12 w 12"/>
                  <a:gd name="T75" fmla="*/ 5 h 19"/>
                  <a:gd name="T76" fmla="*/ 9 w 12"/>
                  <a:gd name="T77" fmla="*/ 1 h 19"/>
                  <a:gd name="T78" fmla="*/ 7 w 12"/>
                  <a:gd name="T79" fmla="*/ 0 h 19"/>
                  <a:gd name="T80" fmla="*/ 7 w 12"/>
                  <a:gd name="T81"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2" h="19">
                    <a:moveTo>
                      <a:pt x="1" y="10"/>
                    </a:moveTo>
                    <a:cubicBezTo>
                      <a:pt x="0" y="13"/>
                      <a:pt x="0" y="13"/>
                      <a:pt x="0" y="13"/>
                    </a:cubicBezTo>
                    <a:cubicBezTo>
                      <a:pt x="2" y="14"/>
                      <a:pt x="2" y="14"/>
                      <a:pt x="2" y="14"/>
                    </a:cubicBezTo>
                    <a:cubicBezTo>
                      <a:pt x="0" y="13"/>
                      <a:pt x="0" y="13"/>
                      <a:pt x="0" y="13"/>
                    </a:cubicBezTo>
                    <a:cubicBezTo>
                      <a:pt x="0" y="13"/>
                      <a:pt x="0" y="14"/>
                      <a:pt x="0" y="14"/>
                    </a:cubicBezTo>
                    <a:cubicBezTo>
                      <a:pt x="0" y="16"/>
                      <a:pt x="1" y="18"/>
                      <a:pt x="3" y="19"/>
                    </a:cubicBezTo>
                    <a:cubicBezTo>
                      <a:pt x="3" y="19"/>
                      <a:pt x="3" y="19"/>
                      <a:pt x="3" y="19"/>
                    </a:cubicBezTo>
                    <a:cubicBezTo>
                      <a:pt x="3" y="19"/>
                      <a:pt x="4" y="19"/>
                      <a:pt x="4" y="19"/>
                    </a:cubicBezTo>
                    <a:cubicBezTo>
                      <a:pt x="6" y="19"/>
                      <a:pt x="8" y="18"/>
                      <a:pt x="9" y="16"/>
                    </a:cubicBezTo>
                    <a:cubicBezTo>
                      <a:pt x="9" y="13"/>
                      <a:pt x="9" y="13"/>
                      <a:pt x="9" y="13"/>
                    </a:cubicBezTo>
                    <a:cubicBezTo>
                      <a:pt x="10" y="13"/>
                      <a:pt x="10" y="13"/>
                      <a:pt x="10" y="13"/>
                    </a:cubicBezTo>
                    <a:cubicBezTo>
                      <a:pt x="9" y="13"/>
                      <a:pt x="8" y="12"/>
                      <a:pt x="7" y="12"/>
                    </a:cubicBezTo>
                    <a:cubicBezTo>
                      <a:pt x="7" y="12"/>
                      <a:pt x="6" y="12"/>
                      <a:pt x="6" y="12"/>
                    </a:cubicBezTo>
                    <a:cubicBezTo>
                      <a:pt x="6" y="12"/>
                      <a:pt x="6" y="12"/>
                      <a:pt x="6" y="12"/>
                    </a:cubicBezTo>
                    <a:cubicBezTo>
                      <a:pt x="5" y="15"/>
                      <a:pt x="5" y="15"/>
                      <a:pt x="5" y="15"/>
                    </a:cubicBezTo>
                    <a:cubicBezTo>
                      <a:pt x="4" y="15"/>
                      <a:pt x="4" y="15"/>
                      <a:pt x="4" y="15"/>
                    </a:cubicBezTo>
                    <a:cubicBezTo>
                      <a:pt x="4" y="15"/>
                      <a:pt x="4" y="15"/>
                      <a:pt x="4" y="15"/>
                    </a:cubicBezTo>
                    <a:cubicBezTo>
                      <a:pt x="4" y="14"/>
                      <a:pt x="4" y="14"/>
                      <a:pt x="4" y="14"/>
                    </a:cubicBezTo>
                    <a:cubicBezTo>
                      <a:pt x="4" y="14"/>
                      <a:pt x="4" y="14"/>
                      <a:pt x="4" y="14"/>
                    </a:cubicBezTo>
                    <a:cubicBezTo>
                      <a:pt x="4" y="14"/>
                      <a:pt x="4" y="14"/>
                      <a:pt x="4" y="14"/>
                    </a:cubicBezTo>
                    <a:cubicBezTo>
                      <a:pt x="5" y="11"/>
                      <a:pt x="5" y="11"/>
                      <a:pt x="5" y="11"/>
                    </a:cubicBezTo>
                    <a:cubicBezTo>
                      <a:pt x="5" y="11"/>
                      <a:pt x="5" y="11"/>
                      <a:pt x="5" y="11"/>
                    </a:cubicBezTo>
                    <a:cubicBezTo>
                      <a:pt x="4" y="11"/>
                      <a:pt x="2" y="10"/>
                      <a:pt x="1" y="10"/>
                    </a:cubicBezTo>
                    <a:moveTo>
                      <a:pt x="7" y="0"/>
                    </a:moveTo>
                    <a:cubicBezTo>
                      <a:pt x="6" y="0"/>
                      <a:pt x="4" y="2"/>
                      <a:pt x="3" y="3"/>
                    </a:cubicBezTo>
                    <a:cubicBezTo>
                      <a:pt x="2" y="6"/>
                      <a:pt x="2" y="6"/>
                      <a:pt x="2" y="6"/>
                    </a:cubicBezTo>
                    <a:cubicBezTo>
                      <a:pt x="2" y="6"/>
                      <a:pt x="2" y="6"/>
                      <a:pt x="2" y="6"/>
                    </a:cubicBezTo>
                    <a:cubicBezTo>
                      <a:pt x="4" y="7"/>
                      <a:pt x="5" y="7"/>
                      <a:pt x="6" y="7"/>
                    </a:cubicBezTo>
                    <a:cubicBezTo>
                      <a:pt x="7" y="5"/>
                      <a:pt x="7" y="5"/>
                      <a:pt x="7" y="5"/>
                    </a:cubicBezTo>
                    <a:cubicBezTo>
                      <a:pt x="7" y="4"/>
                      <a:pt x="7" y="4"/>
                      <a:pt x="7" y="4"/>
                    </a:cubicBezTo>
                    <a:cubicBezTo>
                      <a:pt x="8" y="4"/>
                      <a:pt x="8" y="4"/>
                      <a:pt x="8" y="4"/>
                    </a:cubicBezTo>
                    <a:cubicBezTo>
                      <a:pt x="8" y="5"/>
                      <a:pt x="8" y="5"/>
                      <a:pt x="8" y="5"/>
                    </a:cubicBezTo>
                    <a:cubicBezTo>
                      <a:pt x="8" y="5"/>
                      <a:pt x="8" y="5"/>
                      <a:pt x="8" y="5"/>
                    </a:cubicBezTo>
                    <a:cubicBezTo>
                      <a:pt x="7" y="8"/>
                      <a:pt x="7" y="8"/>
                      <a:pt x="7" y="8"/>
                    </a:cubicBezTo>
                    <a:cubicBezTo>
                      <a:pt x="8" y="8"/>
                      <a:pt x="8" y="8"/>
                      <a:pt x="8" y="8"/>
                    </a:cubicBezTo>
                    <a:cubicBezTo>
                      <a:pt x="9" y="9"/>
                      <a:pt x="10" y="9"/>
                      <a:pt x="11" y="9"/>
                    </a:cubicBezTo>
                    <a:cubicBezTo>
                      <a:pt x="12" y="6"/>
                      <a:pt x="12" y="6"/>
                      <a:pt x="12" y="6"/>
                    </a:cubicBezTo>
                    <a:cubicBezTo>
                      <a:pt x="12" y="6"/>
                      <a:pt x="12" y="5"/>
                      <a:pt x="12" y="5"/>
                    </a:cubicBezTo>
                    <a:cubicBezTo>
                      <a:pt x="12" y="3"/>
                      <a:pt x="11" y="1"/>
                      <a:pt x="9" y="1"/>
                    </a:cubicBezTo>
                    <a:cubicBezTo>
                      <a:pt x="8" y="0"/>
                      <a:pt x="8" y="0"/>
                      <a:pt x="7" y="0"/>
                    </a:cubicBezTo>
                    <a:cubicBezTo>
                      <a:pt x="7" y="0"/>
                      <a:pt x="7" y="0"/>
                      <a:pt x="7"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8" name="Freeform 54"/>
              <p:cNvSpPr>
                <a:spLocks noEditPoints="1"/>
              </p:cNvSpPr>
              <p:nvPr/>
            </p:nvSpPr>
            <p:spPr bwMode="auto">
              <a:xfrm>
                <a:off x="2833688" y="920750"/>
                <a:ext cx="39688" cy="39688"/>
              </a:xfrm>
              <a:custGeom>
                <a:avLst/>
                <a:gdLst>
                  <a:gd name="T0" fmla="*/ 4 w 14"/>
                  <a:gd name="T1" fmla="*/ 6 h 14"/>
                  <a:gd name="T2" fmla="*/ 7 w 14"/>
                  <a:gd name="T3" fmla="*/ 4 h 14"/>
                  <a:gd name="T4" fmla="*/ 8 w 14"/>
                  <a:gd name="T5" fmla="*/ 4 h 14"/>
                  <a:gd name="T6" fmla="*/ 10 w 14"/>
                  <a:gd name="T7" fmla="*/ 7 h 14"/>
                  <a:gd name="T8" fmla="*/ 10 w 14"/>
                  <a:gd name="T9" fmla="*/ 8 h 14"/>
                  <a:gd name="T10" fmla="*/ 7 w 14"/>
                  <a:gd name="T11" fmla="*/ 10 h 14"/>
                  <a:gd name="T12" fmla="*/ 6 w 14"/>
                  <a:gd name="T13" fmla="*/ 10 h 14"/>
                  <a:gd name="T14" fmla="*/ 4 w 14"/>
                  <a:gd name="T15" fmla="*/ 7 h 14"/>
                  <a:gd name="T16" fmla="*/ 4 w 14"/>
                  <a:gd name="T17" fmla="*/ 6 h 14"/>
                  <a:gd name="T18" fmla="*/ 7 w 14"/>
                  <a:gd name="T19" fmla="*/ 0 h 14"/>
                  <a:gd name="T20" fmla="*/ 0 w 14"/>
                  <a:gd name="T21" fmla="*/ 5 h 14"/>
                  <a:gd name="T22" fmla="*/ 0 w 14"/>
                  <a:gd name="T23" fmla="*/ 5 h 14"/>
                  <a:gd name="T24" fmla="*/ 0 w 14"/>
                  <a:gd name="T25" fmla="*/ 7 h 14"/>
                  <a:gd name="T26" fmla="*/ 1 w 14"/>
                  <a:gd name="T27" fmla="*/ 10 h 14"/>
                  <a:gd name="T28" fmla="*/ 7 w 14"/>
                  <a:gd name="T29" fmla="*/ 11 h 14"/>
                  <a:gd name="T30" fmla="*/ 8 w 14"/>
                  <a:gd name="T31" fmla="*/ 11 h 14"/>
                  <a:gd name="T32" fmla="*/ 7 w 14"/>
                  <a:gd name="T33" fmla="*/ 13 h 14"/>
                  <a:gd name="T34" fmla="*/ 7 w 14"/>
                  <a:gd name="T35" fmla="*/ 14 h 14"/>
                  <a:gd name="T36" fmla="*/ 7 w 14"/>
                  <a:gd name="T37" fmla="*/ 14 h 14"/>
                  <a:gd name="T38" fmla="*/ 7 w 14"/>
                  <a:gd name="T39" fmla="*/ 13 h 14"/>
                  <a:gd name="T40" fmla="*/ 8 w 14"/>
                  <a:gd name="T41" fmla="*/ 11 h 14"/>
                  <a:gd name="T42" fmla="*/ 8 w 14"/>
                  <a:gd name="T43" fmla="*/ 11 h 14"/>
                  <a:gd name="T44" fmla="*/ 12 w 14"/>
                  <a:gd name="T45" fmla="*/ 13 h 14"/>
                  <a:gd name="T46" fmla="*/ 14 w 14"/>
                  <a:gd name="T47" fmla="*/ 9 h 14"/>
                  <a:gd name="T48" fmla="*/ 14 w 14"/>
                  <a:gd name="T49" fmla="*/ 7 h 14"/>
                  <a:gd name="T50" fmla="*/ 9 w 14"/>
                  <a:gd name="T51" fmla="*/ 0 h 14"/>
                  <a:gd name="T52" fmla="*/ 7 w 14"/>
                  <a:gd name="T53"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 h="14">
                    <a:moveTo>
                      <a:pt x="4" y="6"/>
                    </a:moveTo>
                    <a:cubicBezTo>
                      <a:pt x="5" y="5"/>
                      <a:pt x="6" y="4"/>
                      <a:pt x="7" y="4"/>
                    </a:cubicBezTo>
                    <a:cubicBezTo>
                      <a:pt x="8" y="4"/>
                      <a:pt x="8" y="4"/>
                      <a:pt x="8" y="4"/>
                    </a:cubicBezTo>
                    <a:cubicBezTo>
                      <a:pt x="9" y="5"/>
                      <a:pt x="10" y="6"/>
                      <a:pt x="10" y="7"/>
                    </a:cubicBezTo>
                    <a:cubicBezTo>
                      <a:pt x="10" y="8"/>
                      <a:pt x="10" y="8"/>
                      <a:pt x="10" y="8"/>
                    </a:cubicBezTo>
                    <a:cubicBezTo>
                      <a:pt x="10" y="9"/>
                      <a:pt x="9" y="10"/>
                      <a:pt x="7" y="10"/>
                    </a:cubicBezTo>
                    <a:cubicBezTo>
                      <a:pt x="6" y="10"/>
                      <a:pt x="6" y="10"/>
                      <a:pt x="6" y="10"/>
                    </a:cubicBezTo>
                    <a:cubicBezTo>
                      <a:pt x="5" y="10"/>
                      <a:pt x="4" y="9"/>
                      <a:pt x="4" y="7"/>
                    </a:cubicBezTo>
                    <a:cubicBezTo>
                      <a:pt x="4" y="6"/>
                      <a:pt x="4" y="6"/>
                      <a:pt x="4" y="6"/>
                    </a:cubicBezTo>
                    <a:moveTo>
                      <a:pt x="7" y="0"/>
                    </a:moveTo>
                    <a:cubicBezTo>
                      <a:pt x="4" y="0"/>
                      <a:pt x="1" y="2"/>
                      <a:pt x="0" y="5"/>
                    </a:cubicBezTo>
                    <a:cubicBezTo>
                      <a:pt x="0" y="5"/>
                      <a:pt x="0" y="5"/>
                      <a:pt x="0" y="5"/>
                    </a:cubicBezTo>
                    <a:cubicBezTo>
                      <a:pt x="0" y="6"/>
                      <a:pt x="0" y="7"/>
                      <a:pt x="0" y="7"/>
                    </a:cubicBezTo>
                    <a:cubicBezTo>
                      <a:pt x="0" y="8"/>
                      <a:pt x="0" y="9"/>
                      <a:pt x="1" y="10"/>
                    </a:cubicBezTo>
                    <a:cubicBezTo>
                      <a:pt x="3" y="10"/>
                      <a:pt x="5" y="11"/>
                      <a:pt x="7" y="11"/>
                    </a:cubicBezTo>
                    <a:cubicBezTo>
                      <a:pt x="8" y="11"/>
                      <a:pt x="8" y="11"/>
                      <a:pt x="8" y="11"/>
                    </a:cubicBezTo>
                    <a:cubicBezTo>
                      <a:pt x="7" y="13"/>
                      <a:pt x="7" y="13"/>
                      <a:pt x="7" y="13"/>
                    </a:cubicBezTo>
                    <a:cubicBezTo>
                      <a:pt x="7" y="14"/>
                      <a:pt x="7" y="14"/>
                      <a:pt x="7" y="14"/>
                    </a:cubicBezTo>
                    <a:cubicBezTo>
                      <a:pt x="7" y="14"/>
                      <a:pt x="7" y="14"/>
                      <a:pt x="7" y="14"/>
                    </a:cubicBezTo>
                    <a:cubicBezTo>
                      <a:pt x="7" y="13"/>
                      <a:pt x="7" y="13"/>
                      <a:pt x="7" y="13"/>
                    </a:cubicBezTo>
                    <a:cubicBezTo>
                      <a:pt x="8" y="11"/>
                      <a:pt x="8" y="11"/>
                      <a:pt x="8" y="11"/>
                    </a:cubicBezTo>
                    <a:cubicBezTo>
                      <a:pt x="8" y="11"/>
                      <a:pt x="8" y="11"/>
                      <a:pt x="8" y="11"/>
                    </a:cubicBezTo>
                    <a:cubicBezTo>
                      <a:pt x="9" y="12"/>
                      <a:pt x="10" y="12"/>
                      <a:pt x="12" y="13"/>
                    </a:cubicBezTo>
                    <a:cubicBezTo>
                      <a:pt x="13" y="12"/>
                      <a:pt x="14" y="11"/>
                      <a:pt x="14" y="9"/>
                    </a:cubicBezTo>
                    <a:cubicBezTo>
                      <a:pt x="14" y="9"/>
                      <a:pt x="14" y="8"/>
                      <a:pt x="14" y="7"/>
                    </a:cubicBezTo>
                    <a:cubicBezTo>
                      <a:pt x="14" y="4"/>
                      <a:pt x="12" y="1"/>
                      <a:pt x="9" y="0"/>
                    </a:cubicBezTo>
                    <a:cubicBezTo>
                      <a:pt x="9" y="0"/>
                      <a:pt x="8" y="0"/>
                      <a:pt x="7"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9" name="Freeform 55"/>
              <p:cNvSpPr>
                <a:spLocks noEditPoints="1"/>
              </p:cNvSpPr>
              <p:nvPr/>
            </p:nvSpPr>
            <p:spPr bwMode="auto">
              <a:xfrm>
                <a:off x="2724151" y="946150"/>
                <a:ext cx="219075" cy="133350"/>
              </a:xfrm>
              <a:custGeom>
                <a:avLst/>
                <a:gdLst>
                  <a:gd name="T0" fmla="*/ 4 w 78"/>
                  <a:gd name="T1" fmla="*/ 24 h 48"/>
                  <a:gd name="T2" fmla="*/ 6 w 78"/>
                  <a:gd name="T3" fmla="*/ 16 h 48"/>
                  <a:gd name="T4" fmla="*/ 13 w 78"/>
                  <a:gd name="T5" fmla="*/ 7 h 48"/>
                  <a:gd name="T6" fmla="*/ 29 w 78"/>
                  <a:gd name="T7" fmla="*/ 4 h 48"/>
                  <a:gd name="T8" fmla="*/ 45 w 78"/>
                  <a:gd name="T9" fmla="*/ 6 h 48"/>
                  <a:gd name="T10" fmla="*/ 45 w 78"/>
                  <a:gd name="T11" fmla="*/ 6 h 48"/>
                  <a:gd name="T12" fmla="*/ 46 w 78"/>
                  <a:gd name="T13" fmla="*/ 6 h 48"/>
                  <a:gd name="T14" fmla="*/ 66 w 78"/>
                  <a:gd name="T15" fmla="*/ 17 h 48"/>
                  <a:gd name="T16" fmla="*/ 74 w 78"/>
                  <a:gd name="T17" fmla="*/ 32 h 48"/>
                  <a:gd name="T18" fmla="*/ 73 w 78"/>
                  <a:gd name="T19" fmla="*/ 36 h 48"/>
                  <a:gd name="T20" fmla="*/ 70 w 78"/>
                  <a:gd name="T21" fmla="*/ 44 h 48"/>
                  <a:gd name="T22" fmla="*/ 65 w 78"/>
                  <a:gd name="T23" fmla="*/ 44 h 48"/>
                  <a:gd name="T24" fmla="*/ 38 w 78"/>
                  <a:gd name="T25" fmla="*/ 40 h 48"/>
                  <a:gd name="T26" fmla="*/ 35 w 78"/>
                  <a:gd name="T27" fmla="*/ 39 h 48"/>
                  <a:gd name="T28" fmla="*/ 34 w 78"/>
                  <a:gd name="T29" fmla="*/ 39 h 48"/>
                  <a:gd name="T30" fmla="*/ 34 w 78"/>
                  <a:gd name="T31" fmla="*/ 39 h 48"/>
                  <a:gd name="T32" fmla="*/ 34 w 78"/>
                  <a:gd name="T33" fmla="*/ 39 h 48"/>
                  <a:gd name="T34" fmla="*/ 33 w 78"/>
                  <a:gd name="T35" fmla="*/ 38 h 48"/>
                  <a:gd name="T36" fmla="*/ 29 w 78"/>
                  <a:gd name="T37" fmla="*/ 37 h 48"/>
                  <a:gd name="T38" fmla="*/ 27 w 78"/>
                  <a:gd name="T39" fmla="*/ 36 h 48"/>
                  <a:gd name="T40" fmla="*/ 4 w 78"/>
                  <a:gd name="T41" fmla="*/ 24 h 48"/>
                  <a:gd name="T42" fmla="*/ 29 w 78"/>
                  <a:gd name="T43" fmla="*/ 0 h 48"/>
                  <a:gd name="T44" fmla="*/ 13 w 78"/>
                  <a:gd name="T45" fmla="*/ 3 h 48"/>
                  <a:gd name="T46" fmla="*/ 12 w 78"/>
                  <a:gd name="T47" fmla="*/ 3 h 48"/>
                  <a:gd name="T48" fmla="*/ 9 w 78"/>
                  <a:gd name="T49" fmla="*/ 5 h 48"/>
                  <a:gd name="T50" fmla="*/ 7 w 78"/>
                  <a:gd name="T51" fmla="*/ 7 h 48"/>
                  <a:gd name="T52" fmla="*/ 4 w 78"/>
                  <a:gd name="T53" fmla="*/ 10 h 48"/>
                  <a:gd name="T54" fmla="*/ 2 w 78"/>
                  <a:gd name="T55" fmla="*/ 15 h 48"/>
                  <a:gd name="T56" fmla="*/ 0 w 78"/>
                  <a:gd name="T57" fmla="*/ 25 h 48"/>
                  <a:gd name="T58" fmla="*/ 1 w 78"/>
                  <a:gd name="T59" fmla="*/ 26 h 48"/>
                  <a:gd name="T60" fmla="*/ 10 w 78"/>
                  <a:gd name="T61" fmla="*/ 33 h 48"/>
                  <a:gd name="T62" fmla="*/ 26 w 78"/>
                  <a:gd name="T63" fmla="*/ 40 h 48"/>
                  <a:gd name="T64" fmla="*/ 28 w 78"/>
                  <a:gd name="T65" fmla="*/ 41 h 48"/>
                  <a:gd name="T66" fmla="*/ 32 w 78"/>
                  <a:gd name="T67" fmla="*/ 42 h 48"/>
                  <a:gd name="T68" fmla="*/ 32 w 78"/>
                  <a:gd name="T69" fmla="*/ 42 h 48"/>
                  <a:gd name="T70" fmla="*/ 32 w 78"/>
                  <a:gd name="T71" fmla="*/ 42 h 48"/>
                  <a:gd name="T72" fmla="*/ 33 w 78"/>
                  <a:gd name="T73" fmla="*/ 43 h 48"/>
                  <a:gd name="T74" fmla="*/ 34 w 78"/>
                  <a:gd name="T75" fmla="*/ 43 h 48"/>
                  <a:gd name="T76" fmla="*/ 37 w 78"/>
                  <a:gd name="T77" fmla="*/ 44 h 48"/>
                  <a:gd name="T78" fmla="*/ 48 w 78"/>
                  <a:gd name="T79" fmla="*/ 46 h 48"/>
                  <a:gd name="T80" fmla="*/ 65 w 78"/>
                  <a:gd name="T81" fmla="*/ 48 h 48"/>
                  <a:gd name="T82" fmla="*/ 71 w 78"/>
                  <a:gd name="T83" fmla="*/ 48 h 48"/>
                  <a:gd name="T84" fmla="*/ 73 w 78"/>
                  <a:gd name="T85" fmla="*/ 47 h 48"/>
                  <a:gd name="T86" fmla="*/ 77 w 78"/>
                  <a:gd name="T87" fmla="*/ 37 h 48"/>
                  <a:gd name="T88" fmla="*/ 78 w 78"/>
                  <a:gd name="T89" fmla="*/ 32 h 48"/>
                  <a:gd name="T90" fmla="*/ 69 w 78"/>
                  <a:gd name="T91" fmla="*/ 14 h 48"/>
                  <a:gd name="T92" fmla="*/ 51 w 78"/>
                  <a:gd name="T93" fmla="*/ 4 h 48"/>
                  <a:gd name="T94" fmla="*/ 47 w 78"/>
                  <a:gd name="T95" fmla="*/ 2 h 48"/>
                  <a:gd name="T96" fmla="*/ 47 w 78"/>
                  <a:gd name="T97" fmla="*/ 2 h 48"/>
                  <a:gd name="T98" fmla="*/ 46 w 78"/>
                  <a:gd name="T99" fmla="*/ 4 h 48"/>
                  <a:gd name="T100" fmla="*/ 46 w 78"/>
                  <a:gd name="T101" fmla="*/ 5 h 48"/>
                  <a:gd name="T102" fmla="*/ 45 w 78"/>
                  <a:gd name="T103" fmla="*/ 6 h 48"/>
                  <a:gd name="T104" fmla="*/ 46 w 78"/>
                  <a:gd name="T105" fmla="*/ 5 h 48"/>
                  <a:gd name="T106" fmla="*/ 46 w 78"/>
                  <a:gd name="T107" fmla="*/ 4 h 48"/>
                  <a:gd name="T108" fmla="*/ 47 w 78"/>
                  <a:gd name="T109" fmla="*/ 2 h 48"/>
                  <a:gd name="T110" fmla="*/ 46 w 78"/>
                  <a:gd name="T111" fmla="*/ 2 h 48"/>
                  <a:gd name="T112" fmla="*/ 40 w 78"/>
                  <a:gd name="T113" fmla="*/ 1 h 48"/>
                  <a:gd name="T114" fmla="*/ 29 w 78"/>
                  <a:gd name="T115"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8" h="48">
                    <a:moveTo>
                      <a:pt x="4" y="24"/>
                    </a:moveTo>
                    <a:cubicBezTo>
                      <a:pt x="4" y="21"/>
                      <a:pt x="5" y="17"/>
                      <a:pt x="6" y="16"/>
                    </a:cubicBezTo>
                    <a:cubicBezTo>
                      <a:pt x="7" y="12"/>
                      <a:pt x="9" y="9"/>
                      <a:pt x="13" y="7"/>
                    </a:cubicBezTo>
                    <a:cubicBezTo>
                      <a:pt x="17" y="5"/>
                      <a:pt x="23" y="4"/>
                      <a:pt x="29" y="4"/>
                    </a:cubicBezTo>
                    <a:cubicBezTo>
                      <a:pt x="34" y="4"/>
                      <a:pt x="39" y="4"/>
                      <a:pt x="45" y="6"/>
                    </a:cubicBezTo>
                    <a:cubicBezTo>
                      <a:pt x="45" y="6"/>
                      <a:pt x="45" y="6"/>
                      <a:pt x="45" y="6"/>
                    </a:cubicBezTo>
                    <a:cubicBezTo>
                      <a:pt x="46" y="6"/>
                      <a:pt x="46" y="6"/>
                      <a:pt x="46" y="6"/>
                    </a:cubicBezTo>
                    <a:cubicBezTo>
                      <a:pt x="54" y="9"/>
                      <a:pt x="61" y="13"/>
                      <a:pt x="66" y="17"/>
                    </a:cubicBezTo>
                    <a:cubicBezTo>
                      <a:pt x="71" y="22"/>
                      <a:pt x="74" y="27"/>
                      <a:pt x="74" y="32"/>
                    </a:cubicBezTo>
                    <a:cubicBezTo>
                      <a:pt x="74" y="34"/>
                      <a:pt x="74" y="35"/>
                      <a:pt x="73" y="36"/>
                    </a:cubicBezTo>
                    <a:cubicBezTo>
                      <a:pt x="73" y="38"/>
                      <a:pt x="71" y="41"/>
                      <a:pt x="70" y="44"/>
                    </a:cubicBezTo>
                    <a:cubicBezTo>
                      <a:pt x="68" y="44"/>
                      <a:pt x="66" y="44"/>
                      <a:pt x="65" y="44"/>
                    </a:cubicBezTo>
                    <a:cubicBezTo>
                      <a:pt x="57" y="44"/>
                      <a:pt x="47" y="43"/>
                      <a:pt x="38" y="40"/>
                    </a:cubicBezTo>
                    <a:cubicBezTo>
                      <a:pt x="37" y="40"/>
                      <a:pt x="36" y="40"/>
                      <a:pt x="35" y="39"/>
                    </a:cubicBezTo>
                    <a:cubicBezTo>
                      <a:pt x="35" y="39"/>
                      <a:pt x="35" y="39"/>
                      <a:pt x="34" y="39"/>
                    </a:cubicBezTo>
                    <a:cubicBezTo>
                      <a:pt x="34" y="39"/>
                      <a:pt x="34" y="39"/>
                      <a:pt x="34" y="39"/>
                    </a:cubicBezTo>
                    <a:cubicBezTo>
                      <a:pt x="34" y="39"/>
                      <a:pt x="34" y="39"/>
                      <a:pt x="34" y="39"/>
                    </a:cubicBezTo>
                    <a:cubicBezTo>
                      <a:pt x="33" y="39"/>
                      <a:pt x="33" y="39"/>
                      <a:pt x="33" y="38"/>
                    </a:cubicBezTo>
                    <a:cubicBezTo>
                      <a:pt x="32" y="38"/>
                      <a:pt x="31" y="38"/>
                      <a:pt x="29" y="37"/>
                    </a:cubicBezTo>
                    <a:cubicBezTo>
                      <a:pt x="29" y="37"/>
                      <a:pt x="28" y="37"/>
                      <a:pt x="27" y="36"/>
                    </a:cubicBezTo>
                    <a:cubicBezTo>
                      <a:pt x="18" y="33"/>
                      <a:pt x="10" y="28"/>
                      <a:pt x="4" y="24"/>
                    </a:cubicBezTo>
                    <a:moveTo>
                      <a:pt x="29" y="0"/>
                    </a:moveTo>
                    <a:cubicBezTo>
                      <a:pt x="23" y="0"/>
                      <a:pt x="17" y="1"/>
                      <a:pt x="13" y="3"/>
                    </a:cubicBezTo>
                    <a:cubicBezTo>
                      <a:pt x="12" y="3"/>
                      <a:pt x="12" y="3"/>
                      <a:pt x="12" y="3"/>
                    </a:cubicBezTo>
                    <a:cubicBezTo>
                      <a:pt x="11" y="4"/>
                      <a:pt x="10" y="4"/>
                      <a:pt x="9" y="5"/>
                    </a:cubicBezTo>
                    <a:cubicBezTo>
                      <a:pt x="8" y="5"/>
                      <a:pt x="7" y="6"/>
                      <a:pt x="7" y="7"/>
                    </a:cubicBezTo>
                    <a:cubicBezTo>
                      <a:pt x="6" y="8"/>
                      <a:pt x="5" y="9"/>
                      <a:pt x="4" y="10"/>
                    </a:cubicBezTo>
                    <a:cubicBezTo>
                      <a:pt x="3" y="11"/>
                      <a:pt x="2" y="13"/>
                      <a:pt x="2" y="15"/>
                    </a:cubicBezTo>
                    <a:cubicBezTo>
                      <a:pt x="1" y="17"/>
                      <a:pt x="0" y="21"/>
                      <a:pt x="0" y="25"/>
                    </a:cubicBezTo>
                    <a:cubicBezTo>
                      <a:pt x="0" y="25"/>
                      <a:pt x="0" y="26"/>
                      <a:pt x="1" y="26"/>
                    </a:cubicBezTo>
                    <a:cubicBezTo>
                      <a:pt x="4" y="29"/>
                      <a:pt x="7" y="31"/>
                      <a:pt x="10" y="33"/>
                    </a:cubicBezTo>
                    <a:cubicBezTo>
                      <a:pt x="15" y="36"/>
                      <a:pt x="20" y="38"/>
                      <a:pt x="26" y="40"/>
                    </a:cubicBezTo>
                    <a:cubicBezTo>
                      <a:pt x="27" y="40"/>
                      <a:pt x="27" y="41"/>
                      <a:pt x="28" y="41"/>
                    </a:cubicBezTo>
                    <a:cubicBezTo>
                      <a:pt x="29" y="41"/>
                      <a:pt x="31" y="42"/>
                      <a:pt x="32" y="42"/>
                    </a:cubicBezTo>
                    <a:cubicBezTo>
                      <a:pt x="32" y="42"/>
                      <a:pt x="32" y="42"/>
                      <a:pt x="32" y="42"/>
                    </a:cubicBezTo>
                    <a:cubicBezTo>
                      <a:pt x="32" y="42"/>
                      <a:pt x="32" y="42"/>
                      <a:pt x="32" y="42"/>
                    </a:cubicBezTo>
                    <a:cubicBezTo>
                      <a:pt x="33" y="43"/>
                      <a:pt x="33" y="43"/>
                      <a:pt x="33" y="43"/>
                    </a:cubicBezTo>
                    <a:cubicBezTo>
                      <a:pt x="33" y="43"/>
                      <a:pt x="34" y="43"/>
                      <a:pt x="34" y="43"/>
                    </a:cubicBezTo>
                    <a:cubicBezTo>
                      <a:pt x="35" y="43"/>
                      <a:pt x="36" y="44"/>
                      <a:pt x="37" y="44"/>
                    </a:cubicBezTo>
                    <a:cubicBezTo>
                      <a:pt x="41" y="45"/>
                      <a:pt x="44" y="46"/>
                      <a:pt x="48" y="46"/>
                    </a:cubicBezTo>
                    <a:cubicBezTo>
                      <a:pt x="54" y="47"/>
                      <a:pt x="60" y="48"/>
                      <a:pt x="65" y="48"/>
                    </a:cubicBezTo>
                    <a:cubicBezTo>
                      <a:pt x="67" y="48"/>
                      <a:pt x="69" y="48"/>
                      <a:pt x="71" y="48"/>
                    </a:cubicBezTo>
                    <a:cubicBezTo>
                      <a:pt x="72" y="48"/>
                      <a:pt x="72" y="47"/>
                      <a:pt x="73" y="47"/>
                    </a:cubicBezTo>
                    <a:cubicBezTo>
                      <a:pt x="75" y="44"/>
                      <a:pt x="76" y="40"/>
                      <a:pt x="77" y="37"/>
                    </a:cubicBezTo>
                    <a:cubicBezTo>
                      <a:pt x="78" y="36"/>
                      <a:pt x="78" y="34"/>
                      <a:pt x="78" y="32"/>
                    </a:cubicBezTo>
                    <a:cubicBezTo>
                      <a:pt x="78" y="26"/>
                      <a:pt x="74" y="20"/>
                      <a:pt x="69" y="14"/>
                    </a:cubicBezTo>
                    <a:cubicBezTo>
                      <a:pt x="64" y="10"/>
                      <a:pt x="58" y="6"/>
                      <a:pt x="51" y="4"/>
                    </a:cubicBezTo>
                    <a:cubicBezTo>
                      <a:pt x="49" y="3"/>
                      <a:pt x="48" y="3"/>
                      <a:pt x="47" y="2"/>
                    </a:cubicBezTo>
                    <a:cubicBezTo>
                      <a:pt x="47" y="2"/>
                      <a:pt x="47" y="2"/>
                      <a:pt x="47" y="2"/>
                    </a:cubicBezTo>
                    <a:cubicBezTo>
                      <a:pt x="46" y="4"/>
                      <a:pt x="46" y="4"/>
                      <a:pt x="46" y="4"/>
                    </a:cubicBezTo>
                    <a:cubicBezTo>
                      <a:pt x="46" y="5"/>
                      <a:pt x="46" y="5"/>
                      <a:pt x="46" y="5"/>
                    </a:cubicBezTo>
                    <a:cubicBezTo>
                      <a:pt x="45" y="6"/>
                      <a:pt x="45" y="6"/>
                      <a:pt x="45" y="6"/>
                    </a:cubicBezTo>
                    <a:cubicBezTo>
                      <a:pt x="46" y="5"/>
                      <a:pt x="46" y="5"/>
                      <a:pt x="46" y="5"/>
                    </a:cubicBezTo>
                    <a:cubicBezTo>
                      <a:pt x="46" y="4"/>
                      <a:pt x="46" y="4"/>
                      <a:pt x="46" y="4"/>
                    </a:cubicBezTo>
                    <a:cubicBezTo>
                      <a:pt x="47" y="2"/>
                      <a:pt x="47" y="2"/>
                      <a:pt x="47" y="2"/>
                    </a:cubicBezTo>
                    <a:cubicBezTo>
                      <a:pt x="46" y="2"/>
                      <a:pt x="46" y="2"/>
                      <a:pt x="46" y="2"/>
                    </a:cubicBezTo>
                    <a:cubicBezTo>
                      <a:pt x="44" y="2"/>
                      <a:pt x="42" y="1"/>
                      <a:pt x="40" y="1"/>
                    </a:cubicBezTo>
                    <a:cubicBezTo>
                      <a:pt x="36" y="0"/>
                      <a:pt x="32" y="0"/>
                      <a:pt x="29"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0" name="Freeform 56"/>
              <p:cNvSpPr>
                <a:spLocks noEditPoints="1"/>
              </p:cNvSpPr>
              <p:nvPr/>
            </p:nvSpPr>
            <p:spPr bwMode="auto">
              <a:xfrm>
                <a:off x="2727326" y="1287463"/>
                <a:ext cx="42863" cy="92075"/>
              </a:xfrm>
              <a:custGeom>
                <a:avLst/>
                <a:gdLst>
                  <a:gd name="T0" fmla="*/ 7 w 15"/>
                  <a:gd name="T1" fmla="*/ 16 h 33"/>
                  <a:gd name="T2" fmla="*/ 6 w 15"/>
                  <a:gd name="T3" fmla="*/ 12 h 33"/>
                  <a:gd name="T4" fmla="*/ 7 w 15"/>
                  <a:gd name="T5" fmla="*/ 16 h 33"/>
                  <a:gd name="T6" fmla="*/ 9 w 15"/>
                  <a:gd name="T7" fmla="*/ 20 h 33"/>
                  <a:gd name="T8" fmla="*/ 7 w 15"/>
                  <a:gd name="T9" fmla="*/ 16 h 33"/>
                  <a:gd name="T10" fmla="*/ 7 w 15"/>
                  <a:gd name="T11" fmla="*/ 16 h 33"/>
                  <a:gd name="T12" fmla="*/ 7 w 15"/>
                  <a:gd name="T13" fmla="*/ 6 h 33"/>
                  <a:gd name="T14" fmla="*/ 4 w 15"/>
                  <a:gd name="T15" fmla="*/ 7 h 33"/>
                  <a:gd name="T16" fmla="*/ 2 w 15"/>
                  <a:gd name="T17" fmla="*/ 8 h 33"/>
                  <a:gd name="T18" fmla="*/ 2 w 15"/>
                  <a:gd name="T19" fmla="*/ 8 h 33"/>
                  <a:gd name="T20" fmla="*/ 2 w 15"/>
                  <a:gd name="T21" fmla="*/ 8 h 33"/>
                  <a:gd name="T22" fmla="*/ 1 w 15"/>
                  <a:gd name="T23" fmla="*/ 8 h 33"/>
                  <a:gd name="T24" fmla="*/ 3 w 15"/>
                  <a:gd name="T25" fmla="*/ 17 h 33"/>
                  <a:gd name="T26" fmla="*/ 5 w 15"/>
                  <a:gd name="T27" fmla="*/ 17 h 33"/>
                  <a:gd name="T28" fmla="*/ 7 w 15"/>
                  <a:gd name="T29" fmla="*/ 16 h 33"/>
                  <a:gd name="T30" fmla="*/ 5 w 15"/>
                  <a:gd name="T31" fmla="*/ 17 h 33"/>
                  <a:gd name="T32" fmla="*/ 3 w 15"/>
                  <a:gd name="T33" fmla="*/ 17 h 33"/>
                  <a:gd name="T34" fmla="*/ 11 w 15"/>
                  <a:gd name="T35" fmla="*/ 32 h 33"/>
                  <a:gd name="T36" fmla="*/ 13 w 15"/>
                  <a:gd name="T37" fmla="*/ 33 h 33"/>
                  <a:gd name="T38" fmla="*/ 13 w 15"/>
                  <a:gd name="T39" fmla="*/ 33 h 33"/>
                  <a:gd name="T40" fmla="*/ 15 w 15"/>
                  <a:gd name="T41" fmla="*/ 31 h 33"/>
                  <a:gd name="T42" fmla="*/ 11 w 15"/>
                  <a:gd name="T43" fmla="*/ 14 h 33"/>
                  <a:gd name="T44" fmla="*/ 7 w 15"/>
                  <a:gd name="T45" fmla="*/ 6 h 33"/>
                  <a:gd name="T46" fmla="*/ 3 w 15"/>
                  <a:gd name="T47" fmla="*/ 0 h 33"/>
                  <a:gd name="T48" fmla="*/ 4 w 15"/>
                  <a:gd name="T49" fmla="*/ 1 h 33"/>
                  <a:gd name="T50" fmla="*/ 2 w 15"/>
                  <a:gd name="T51" fmla="*/ 3 h 33"/>
                  <a:gd name="T52" fmla="*/ 2 w 15"/>
                  <a:gd name="T53" fmla="*/ 3 h 33"/>
                  <a:gd name="T54" fmla="*/ 0 w 15"/>
                  <a:gd name="T55" fmla="*/ 2 h 33"/>
                  <a:gd name="T56" fmla="*/ 0 w 15"/>
                  <a:gd name="T57" fmla="*/ 1 h 33"/>
                  <a:gd name="T58" fmla="*/ 0 w 15"/>
                  <a:gd name="T59" fmla="*/ 3 h 33"/>
                  <a:gd name="T60" fmla="*/ 2 w 15"/>
                  <a:gd name="T61" fmla="*/ 4 h 33"/>
                  <a:gd name="T62" fmla="*/ 3 w 15"/>
                  <a:gd name="T63" fmla="*/ 4 h 33"/>
                  <a:gd name="T64" fmla="*/ 5 w 15"/>
                  <a:gd name="T65" fmla="*/ 2 h 33"/>
                  <a:gd name="T66" fmla="*/ 3 w 15"/>
                  <a:gd name="T67"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 h="33">
                    <a:moveTo>
                      <a:pt x="7" y="16"/>
                    </a:moveTo>
                    <a:cubicBezTo>
                      <a:pt x="7" y="14"/>
                      <a:pt x="6" y="13"/>
                      <a:pt x="6" y="12"/>
                    </a:cubicBezTo>
                    <a:cubicBezTo>
                      <a:pt x="6" y="13"/>
                      <a:pt x="7" y="14"/>
                      <a:pt x="7" y="16"/>
                    </a:cubicBezTo>
                    <a:cubicBezTo>
                      <a:pt x="8" y="17"/>
                      <a:pt x="8" y="18"/>
                      <a:pt x="9" y="20"/>
                    </a:cubicBezTo>
                    <a:cubicBezTo>
                      <a:pt x="8" y="18"/>
                      <a:pt x="8" y="17"/>
                      <a:pt x="7" y="16"/>
                    </a:cubicBezTo>
                    <a:cubicBezTo>
                      <a:pt x="7" y="16"/>
                      <a:pt x="7" y="16"/>
                      <a:pt x="7" y="16"/>
                    </a:cubicBezTo>
                    <a:moveTo>
                      <a:pt x="7" y="6"/>
                    </a:moveTo>
                    <a:cubicBezTo>
                      <a:pt x="6" y="6"/>
                      <a:pt x="5" y="7"/>
                      <a:pt x="4" y="7"/>
                    </a:cubicBezTo>
                    <a:cubicBezTo>
                      <a:pt x="4" y="8"/>
                      <a:pt x="3" y="8"/>
                      <a:pt x="2" y="8"/>
                    </a:cubicBezTo>
                    <a:cubicBezTo>
                      <a:pt x="2" y="8"/>
                      <a:pt x="2" y="8"/>
                      <a:pt x="2" y="8"/>
                    </a:cubicBezTo>
                    <a:cubicBezTo>
                      <a:pt x="2" y="8"/>
                      <a:pt x="2" y="8"/>
                      <a:pt x="2" y="8"/>
                    </a:cubicBezTo>
                    <a:cubicBezTo>
                      <a:pt x="1" y="8"/>
                      <a:pt x="1" y="8"/>
                      <a:pt x="1" y="8"/>
                    </a:cubicBezTo>
                    <a:cubicBezTo>
                      <a:pt x="1" y="10"/>
                      <a:pt x="2" y="14"/>
                      <a:pt x="3" y="17"/>
                    </a:cubicBezTo>
                    <a:cubicBezTo>
                      <a:pt x="5" y="17"/>
                      <a:pt x="5" y="17"/>
                      <a:pt x="5" y="17"/>
                    </a:cubicBezTo>
                    <a:cubicBezTo>
                      <a:pt x="7" y="16"/>
                      <a:pt x="7" y="16"/>
                      <a:pt x="7" y="16"/>
                    </a:cubicBezTo>
                    <a:cubicBezTo>
                      <a:pt x="5" y="17"/>
                      <a:pt x="5" y="17"/>
                      <a:pt x="5" y="17"/>
                    </a:cubicBezTo>
                    <a:cubicBezTo>
                      <a:pt x="3" y="17"/>
                      <a:pt x="3" y="17"/>
                      <a:pt x="3" y="17"/>
                    </a:cubicBezTo>
                    <a:cubicBezTo>
                      <a:pt x="7" y="26"/>
                      <a:pt x="11" y="32"/>
                      <a:pt x="11" y="32"/>
                    </a:cubicBezTo>
                    <a:cubicBezTo>
                      <a:pt x="12" y="32"/>
                      <a:pt x="12" y="33"/>
                      <a:pt x="13" y="33"/>
                    </a:cubicBezTo>
                    <a:cubicBezTo>
                      <a:pt x="13" y="33"/>
                      <a:pt x="13" y="33"/>
                      <a:pt x="13" y="33"/>
                    </a:cubicBezTo>
                    <a:cubicBezTo>
                      <a:pt x="14" y="32"/>
                      <a:pt x="15" y="31"/>
                      <a:pt x="15" y="31"/>
                    </a:cubicBezTo>
                    <a:cubicBezTo>
                      <a:pt x="15" y="30"/>
                      <a:pt x="14" y="23"/>
                      <a:pt x="11" y="14"/>
                    </a:cubicBezTo>
                    <a:cubicBezTo>
                      <a:pt x="10" y="11"/>
                      <a:pt x="8" y="8"/>
                      <a:pt x="7" y="6"/>
                    </a:cubicBezTo>
                    <a:moveTo>
                      <a:pt x="3" y="0"/>
                    </a:moveTo>
                    <a:cubicBezTo>
                      <a:pt x="4" y="0"/>
                      <a:pt x="4" y="1"/>
                      <a:pt x="4" y="1"/>
                    </a:cubicBezTo>
                    <a:cubicBezTo>
                      <a:pt x="4" y="1"/>
                      <a:pt x="3" y="2"/>
                      <a:pt x="2" y="3"/>
                    </a:cubicBezTo>
                    <a:cubicBezTo>
                      <a:pt x="2" y="3"/>
                      <a:pt x="2" y="3"/>
                      <a:pt x="2" y="3"/>
                    </a:cubicBezTo>
                    <a:cubicBezTo>
                      <a:pt x="1" y="3"/>
                      <a:pt x="0" y="2"/>
                      <a:pt x="0" y="2"/>
                    </a:cubicBezTo>
                    <a:cubicBezTo>
                      <a:pt x="0" y="2"/>
                      <a:pt x="0" y="2"/>
                      <a:pt x="0" y="1"/>
                    </a:cubicBezTo>
                    <a:cubicBezTo>
                      <a:pt x="0" y="2"/>
                      <a:pt x="0" y="2"/>
                      <a:pt x="0" y="3"/>
                    </a:cubicBezTo>
                    <a:cubicBezTo>
                      <a:pt x="0" y="4"/>
                      <a:pt x="1" y="4"/>
                      <a:pt x="2" y="4"/>
                    </a:cubicBezTo>
                    <a:cubicBezTo>
                      <a:pt x="2" y="4"/>
                      <a:pt x="3" y="4"/>
                      <a:pt x="3" y="4"/>
                    </a:cubicBezTo>
                    <a:cubicBezTo>
                      <a:pt x="4" y="3"/>
                      <a:pt x="4" y="3"/>
                      <a:pt x="5" y="2"/>
                    </a:cubicBezTo>
                    <a:cubicBezTo>
                      <a:pt x="4" y="1"/>
                      <a:pt x="4" y="0"/>
                      <a:pt x="3"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1" name="Freeform 57"/>
              <p:cNvSpPr>
                <a:spLocks noEditPoints="1"/>
              </p:cNvSpPr>
              <p:nvPr/>
            </p:nvSpPr>
            <p:spPr bwMode="auto">
              <a:xfrm>
                <a:off x="2687638" y="1184275"/>
                <a:ext cx="50800" cy="111125"/>
              </a:xfrm>
              <a:custGeom>
                <a:avLst/>
                <a:gdLst>
                  <a:gd name="T0" fmla="*/ 16 w 18"/>
                  <a:gd name="T1" fmla="*/ 35 h 40"/>
                  <a:gd name="T2" fmla="*/ 15 w 18"/>
                  <a:gd name="T3" fmla="*/ 36 h 40"/>
                  <a:gd name="T4" fmla="*/ 13 w 18"/>
                  <a:gd name="T5" fmla="*/ 38 h 40"/>
                  <a:gd name="T6" fmla="*/ 14 w 18"/>
                  <a:gd name="T7" fmla="*/ 38 h 40"/>
                  <a:gd name="T8" fmla="*/ 14 w 18"/>
                  <a:gd name="T9" fmla="*/ 39 h 40"/>
                  <a:gd name="T10" fmla="*/ 16 w 18"/>
                  <a:gd name="T11" fmla="*/ 40 h 40"/>
                  <a:gd name="T12" fmla="*/ 16 w 18"/>
                  <a:gd name="T13" fmla="*/ 40 h 40"/>
                  <a:gd name="T14" fmla="*/ 18 w 18"/>
                  <a:gd name="T15" fmla="*/ 38 h 40"/>
                  <a:gd name="T16" fmla="*/ 17 w 18"/>
                  <a:gd name="T17" fmla="*/ 37 h 40"/>
                  <a:gd name="T18" fmla="*/ 17 w 18"/>
                  <a:gd name="T19" fmla="*/ 35 h 40"/>
                  <a:gd name="T20" fmla="*/ 16 w 18"/>
                  <a:gd name="T21" fmla="*/ 35 h 40"/>
                  <a:gd name="T22" fmla="*/ 7 w 18"/>
                  <a:gd name="T23" fmla="*/ 21 h 40"/>
                  <a:gd name="T24" fmla="*/ 7 w 18"/>
                  <a:gd name="T25" fmla="*/ 21 h 40"/>
                  <a:gd name="T26" fmla="*/ 9 w 18"/>
                  <a:gd name="T27" fmla="*/ 20 h 40"/>
                  <a:gd name="T28" fmla="*/ 7 w 18"/>
                  <a:gd name="T29" fmla="*/ 15 h 40"/>
                  <a:gd name="T30" fmla="*/ 9 w 18"/>
                  <a:gd name="T31" fmla="*/ 20 h 40"/>
                  <a:gd name="T32" fmla="*/ 11 w 18"/>
                  <a:gd name="T33" fmla="*/ 24 h 40"/>
                  <a:gd name="T34" fmla="*/ 9 w 18"/>
                  <a:gd name="T35" fmla="*/ 20 h 40"/>
                  <a:gd name="T36" fmla="*/ 7 w 18"/>
                  <a:gd name="T37" fmla="*/ 21 h 40"/>
                  <a:gd name="T38" fmla="*/ 2 w 18"/>
                  <a:gd name="T39" fmla="*/ 0 h 40"/>
                  <a:gd name="T40" fmla="*/ 1 w 18"/>
                  <a:gd name="T41" fmla="*/ 0 h 40"/>
                  <a:gd name="T42" fmla="*/ 0 w 18"/>
                  <a:gd name="T43" fmla="*/ 2 h 40"/>
                  <a:gd name="T44" fmla="*/ 5 w 18"/>
                  <a:gd name="T45" fmla="*/ 21 h 40"/>
                  <a:gd name="T46" fmla="*/ 5 w 18"/>
                  <a:gd name="T47" fmla="*/ 21 h 40"/>
                  <a:gd name="T48" fmla="*/ 11 w 18"/>
                  <a:gd name="T49" fmla="*/ 34 h 40"/>
                  <a:gd name="T50" fmla="*/ 14 w 18"/>
                  <a:gd name="T51" fmla="*/ 32 h 40"/>
                  <a:gd name="T52" fmla="*/ 16 w 18"/>
                  <a:gd name="T53" fmla="*/ 31 h 40"/>
                  <a:gd name="T54" fmla="*/ 16 w 18"/>
                  <a:gd name="T55" fmla="*/ 31 h 40"/>
                  <a:gd name="T56" fmla="*/ 16 w 18"/>
                  <a:gd name="T57" fmla="*/ 31 h 40"/>
                  <a:gd name="T58" fmla="*/ 13 w 18"/>
                  <a:gd name="T59" fmla="*/ 18 h 40"/>
                  <a:gd name="T60" fmla="*/ 4 w 18"/>
                  <a:gd name="T61" fmla="*/ 1 h 40"/>
                  <a:gd name="T62" fmla="*/ 2 w 18"/>
                  <a:gd name="T63"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8" h="40">
                    <a:moveTo>
                      <a:pt x="16" y="35"/>
                    </a:moveTo>
                    <a:cubicBezTo>
                      <a:pt x="16" y="35"/>
                      <a:pt x="15" y="35"/>
                      <a:pt x="15" y="36"/>
                    </a:cubicBezTo>
                    <a:cubicBezTo>
                      <a:pt x="14" y="36"/>
                      <a:pt x="13" y="37"/>
                      <a:pt x="13" y="38"/>
                    </a:cubicBezTo>
                    <a:cubicBezTo>
                      <a:pt x="13" y="38"/>
                      <a:pt x="13" y="38"/>
                      <a:pt x="14" y="38"/>
                    </a:cubicBezTo>
                    <a:cubicBezTo>
                      <a:pt x="14" y="39"/>
                      <a:pt x="14" y="39"/>
                      <a:pt x="14" y="39"/>
                    </a:cubicBezTo>
                    <a:cubicBezTo>
                      <a:pt x="14" y="39"/>
                      <a:pt x="15" y="40"/>
                      <a:pt x="16" y="40"/>
                    </a:cubicBezTo>
                    <a:cubicBezTo>
                      <a:pt x="16" y="40"/>
                      <a:pt x="16" y="40"/>
                      <a:pt x="16" y="40"/>
                    </a:cubicBezTo>
                    <a:cubicBezTo>
                      <a:pt x="17" y="39"/>
                      <a:pt x="18" y="38"/>
                      <a:pt x="18" y="38"/>
                    </a:cubicBezTo>
                    <a:cubicBezTo>
                      <a:pt x="18" y="38"/>
                      <a:pt x="18" y="37"/>
                      <a:pt x="17" y="37"/>
                    </a:cubicBezTo>
                    <a:cubicBezTo>
                      <a:pt x="17" y="37"/>
                      <a:pt x="17" y="36"/>
                      <a:pt x="17" y="35"/>
                    </a:cubicBezTo>
                    <a:cubicBezTo>
                      <a:pt x="17" y="35"/>
                      <a:pt x="17" y="35"/>
                      <a:pt x="16" y="35"/>
                    </a:cubicBezTo>
                    <a:moveTo>
                      <a:pt x="7" y="21"/>
                    </a:moveTo>
                    <a:cubicBezTo>
                      <a:pt x="7" y="21"/>
                      <a:pt x="7" y="21"/>
                      <a:pt x="7" y="21"/>
                    </a:cubicBezTo>
                    <a:cubicBezTo>
                      <a:pt x="9" y="20"/>
                      <a:pt x="9" y="20"/>
                      <a:pt x="9" y="20"/>
                    </a:cubicBezTo>
                    <a:cubicBezTo>
                      <a:pt x="8" y="18"/>
                      <a:pt x="7" y="17"/>
                      <a:pt x="7" y="15"/>
                    </a:cubicBezTo>
                    <a:cubicBezTo>
                      <a:pt x="8" y="17"/>
                      <a:pt x="8" y="18"/>
                      <a:pt x="9" y="20"/>
                    </a:cubicBezTo>
                    <a:cubicBezTo>
                      <a:pt x="10" y="21"/>
                      <a:pt x="10" y="23"/>
                      <a:pt x="11" y="24"/>
                    </a:cubicBezTo>
                    <a:cubicBezTo>
                      <a:pt x="10" y="23"/>
                      <a:pt x="9" y="21"/>
                      <a:pt x="9" y="20"/>
                    </a:cubicBezTo>
                    <a:cubicBezTo>
                      <a:pt x="7" y="21"/>
                      <a:pt x="7" y="21"/>
                      <a:pt x="7" y="21"/>
                    </a:cubicBezTo>
                    <a:moveTo>
                      <a:pt x="2" y="0"/>
                    </a:moveTo>
                    <a:cubicBezTo>
                      <a:pt x="2" y="0"/>
                      <a:pt x="2" y="0"/>
                      <a:pt x="1" y="0"/>
                    </a:cubicBezTo>
                    <a:cubicBezTo>
                      <a:pt x="0" y="0"/>
                      <a:pt x="0" y="1"/>
                      <a:pt x="0" y="2"/>
                    </a:cubicBezTo>
                    <a:cubicBezTo>
                      <a:pt x="0" y="2"/>
                      <a:pt x="1" y="11"/>
                      <a:pt x="5" y="21"/>
                    </a:cubicBezTo>
                    <a:cubicBezTo>
                      <a:pt x="5" y="21"/>
                      <a:pt x="5" y="21"/>
                      <a:pt x="5" y="21"/>
                    </a:cubicBezTo>
                    <a:cubicBezTo>
                      <a:pt x="7" y="26"/>
                      <a:pt x="9" y="31"/>
                      <a:pt x="11" y="34"/>
                    </a:cubicBezTo>
                    <a:cubicBezTo>
                      <a:pt x="12" y="33"/>
                      <a:pt x="12" y="32"/>
                      <a:pt x="14" y="32"/>
                    </a:cubicBezTo>
                    <a:cubicBezTo>
                      <a:pt x="14" y="31"/>
                      <a:pt x="15" y="31"/>
                      <a:pt x="16" y="31"/>
                    </a:cubicBezTo>
                    <a:cubicBezTo>
                      <a:pt x="16" y="31"/>
                      <a:pt x="16" y="31"/>
                      <a:pt x="16" y="31"/>
                    </a:cubicBezTo>
                    <a:cubicBezTo>
                      <a:pt x="16" y="31"/>
                      <a:pt x="16" y="31"/>
                      <a:pt x="16" y="31"/>
                    </a:cubicBezTo>
                    <a:cubicBezTo>
                      <a:pt x="16" y="28"/>
                      <a:pt x="15" y="23"/>
                      <a:pt x="13" y="18"/>
                    </a:cubicBezTo>
                    <a:cubicBezTo>
                      <a:pt x="9" y="8"/>
                      <a:pt x="4" y="1"/>
                      <a:pt x="4" y="1"/>
                    </a:cubicBezTo>
                    <a:cubicBezTo>
                      <a:pt x="3" y="0"/>
                      <a:pt x="3" y="0"/>
                      <a:pt x="2"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2" name="Freeform 58"/>
              <p:cNvSpPr>
                <a:spLocks noEditPoints="1"/>
              </p:cNvSpPr>
              <p:nvPr/>
            </p:nvSpPr>
            <p:spPr bwMode="auto">
              <a:xfrm>
                <a:off x="2713038" y="1271588"/>
                <a:ext cx="39688" cy="38100"/>
              </a:xfrm>
              <a:custGeom>
                <a:avLst/>
                <a:gdLst>
                  <a:gd name="T0" fmla="*/ 4 w 14"/>
                  <a:gd name="T1" fmla="*/ 7 h 14"/>
                  <a:gd name="T2" fmla="*/ 6 w 14"/>
                  <a:gd name="T3" fmla="*/ 5 h 14"/>
                  <a:gd name="T4" fmla="*/ 7 w 14"/>
                  <a:gd name="T5" fmla="*/ 4 h 14"/>
                  <a:gd name="T6" fmla="*/ 8 w 14"/>
                  <a:gd name="T7" fmla="*/ 4 h 14"/>
                  <a:gd name="T8" fmla="*/ 10 w 14"/>
                  <a:gd name="T9" fmla="*/ 6 h 14"/>
                  <a:gd name="T10" fmla="*/ 10 w 14"/>
                  <a:gd name="T11" fmla="*/ 7 h 14"/>
                  <a:gd name="T12" fmla="*/ 10 w 14"/>
                  <a:gd name="T13" fmla="*/ 8 h 14"/>
                  <a:gd name="T14" fmla="*/ 8 w 14"/>
                  <a:gd name="T15" fmla="*/ 10 h 14"/>
                  <a:gd name="T16" fmla="*/ 7 w 14"/>
                  <a:gd name="T17" fmla="*/ 10 h 14"/>
                  <a:gd name="T18" fmla="*/ 5 w 14"/>
                  <a:gd name="T19" fmla="*/ 9 h 14"/>
                  <a:gd name="T20" fmla="*/ 4 w 14"/>
                  <a:gd name="T21" fmla="*/ 8 h 14"/>
                  <a:gd name="T22" fmla="*/ 2 w 14"/>
                  <a:gd name="T23" fmla="*/ 9 h 14"/>
                  <a:gd name="T24" fmla="*/ 4 w 14"/>
                  <a:gd name="T25" fmla="*/ 8 h 14"/>
                  <a:gd name="T26" fmla="*/ 4 w 14"/>
                  <a:gd name="T27" fmla="*/ 7 h 14"/>
                  <a:gd name="T28" fmla="*/ 4 w 14"/>
                  <a:gd name="T29" fmla="*/ 7 h 14"/>
                  <a:gd name="T30" fmla="*/ 7 w 14"/>
                  <a:gd name="T31" fmla="*/ 0 h 14"/>
                  <a:gd name="T32" fmla="*/ 7 w 14"/>
                  <a:gd name="T33" fmla="*/ 0 h 14"/>
                  <a:gd name="T34" fmla="*/ 5 w 14"/>
                  <a:gd name="T35" fmla="*/ 1 h 14"/>
                  <a:gd name="T36" fmla="*/ 2 w 14"/>
                  <a:gd name="T37" fmla="*/ 3 h 14"/>
                  <a:gd name="T38" fmla="*/ 0 w 14"/>
                  <a:gd name="T39" fmla="*/ 7 h 14"/>
                  <a:gd name="T40" fmla="*/ 0 w 14"/>
                  <a:gd name="T41" fmla="*/ 10 h 14"/>
                  <a:gd name="T42" fmla="*/ 0 w 14"/>
                  <a:gd name="T43" fmla="*/ 10 h 14"/>
                  <a:gd name="T44" fmla="*/ 6 w 14"/>
                  <a:gd name="T45" fmla="*/ 14 h 14"/>
                  <a:gd name="T46" fmla="*/ 7 w 14"/>
                  <a:gd name="T47" fmla="*/ 14 h 14"/>
                  <a:gd name="T48" fmla="*/ 7 w 14"/>
                  <a:gd name="T49" fmla="*/ 14 h 14"/>
                  <a:gd name="T50" fmla="*/ 7 w 14"/>
                  <a:gd name="T51" fmla="*/ 14 h 14"/>
                  <a:gd name="T52" fmla="*/ 9 w 14"/>
                  <a:gd name="T53" fmla="*/ 13 h 14"/>
                  <a:gd name="T54" fmla="*/ 12 w 14"/>
                  <a:gd name="T55" fmla="*/ 12 h 14"/>
                  <a:gd name="T56" fmla="*/ 14 w 14"/>
                  <a:gd name="T57" fmla="*/ 7 h 14"/>
                  <a:gd name="T58" fmla="*/ 14 w 14"/>
                  <a:gd name="T59" fmla="*/ 5 h 14"/>
                  <a:gd name="T60" fmla="*/ 7 w 14"/>
                  <a:gd name="T61" fmla="*/ 0 h 14"/>
                  <a:gd name="T62" fmla="*/ 7 w 14"/>
                  <a:gd name="T63"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 h="14">
                    <a:moveTo>
                      <a:pt x="4" y="7"/>
                    </a:moveTo>
                    <a:cubicBezTo>
                      <a:pt x="4" y="6"/>
                      <a:pt x="5" y="5"/>
                      <a:pt x="6" y="5"/>
                    </a:cubicBezTo>
                    <a:cubicBezTo>
                      <a:pt x="6" y="4"/>
                      <a:pt x="7" y="4"/>
                      <a:pt x="7" y="4"/>
                    </a:cubicBezTo>
                    <a:cubicBezTo>
                      <a:pt x="8" y="4"/>
                      <a:pt x="8" y="4"/>
                      <a:pt x="8" y="4"/>
                    </a:cubicBezTo>
                    <a:cubicBezTo>
                      <a:pt x="9" y="5"/>
                      <a:pt x="10" y="5"/>
                      <a:pt x="10" y="6"/>
                    </a:cubicBezTo>
                    <a:cubicBezTo>
                      <a:pt x="10" y="7"/>
                      <a:pt x="10" y="7"/>
                      <a:pt x="10" y="7"/>
                    </a:cubicBezTo>
                    <a:cubicBezTo>
                      <a:pt x="10" y="7"/>
                      <a:pt x="10" y="8"/>
                      <a:pt x="10" y="8"/>
                    </a:cubicBezTo>
                    <a:cubicBezTo>
                      <a:pt x="9" y="9"/>
                      <a:pt x="9" y="9"/>
                      <a:pt x="8" y="10"/>
                    </a:cubicBezTo>
                    <a:cubicBezTo>
                      <a:pt x="8" y="10"/>
                      <a:pt x="7" y="10"/>
                      <a:pt x="7" y="10"/>
                    </a:cubicBezTo>
                    <a:cubicBezTo>
                      <a:pt x="6" y="10"/>
                      <a:pt x="5" y="10"/>
                      <a:pt x="5" y="9"/>
                    </a:cubicBezTo>
                    <a:cubicBezTo>
                      <a:pt x="5" y="9"/>
                      <a:pt x="4" y="9"/>
                      <a:pt x="4" y="8"/>
                    </a:cubicBezTo>
                    <a:cubicBezTo>
                      <a:pt x="2" y="9"/>
                      <a:pt x="2" y="9"/>
                      <a:pt x="2" y="9"/>
                    </a:cubicBezTo>
                    <a:cubicBezTo>
                      <a:pt x="4" y="8"/>
                      <a:pt x="4" y="8"/>
                      <a:pt x="4" y="8"/>
                    </a:cubicBezTo>
                    <a:cubicBezTo>
                      <a:pt x="4" y="7"/>
                      <a:pt x="4" y="7"/>
                      <a:pt x="4" y="7"/>
                    </a:cubicBezTo>
                    <a:cubicBezTo>
                      <a:pt x="4" y="7"/>
                      <a:pt x="4" y="7"/>
                      <a:pt x="4" y="7"/>
                    </a:cubicBezTo>
                    <a:moveTo>
                      <a:pt x="7" y="0"/>
                    </a:moveTo>
                    <a:cubicBezTo>
                      <a:pt x="7" y="0"/>
                      <a:pt x="7" y="0"/>
                      <a:pt x="7" y="0"/>
                    </a:cubicBezTo>
                    <a:cubicBezTo>
                      <a:pt x="6" y="0"/>
                      <a:pt x="5" y="0"/>
                      <a:pt x="5" y="1"/>
                    </a:cubicBezTo>
                    <a:cubicBezTo>
                      <a:pt x="3" y="1"/>
                      <a:pt x="3" y="2"/>
                      <a:pt x="2" y="3"/>
                    </a:cubicBezTo>
                    <a:cubicBezTo>
                      <a:pt x="1" y="4"/>
                      <a:pt x="0" y="6"/>
                      <a:pt x="0" y="7"/>
                    </a:cubicBezTo>
                    <a:cubicBezTo>
                      <a:pt x="0" y="8"/>
                      <a:pt x="0" y="9"/>
                      <a:pt x="0" y="10"/>
                    </a:cubicBezTo>
                    <a:cubicBezTo>
                      <a:pt x="0" y="10"/>
                      <a:pt x="0" y="10"/>
                      <a:pt x="0" y="10"/>
                    </a:cubicBezTo>
                    <a:cubicBezTo>
                      <a:pt x="1" y="12"/>
                      <a:pt x="3" y="13"/>
                      <a:pt x="6" y="14"/>
                    </a:cubicBezTo>
                    <a:cubicBezTo>
                      <a:pt x="6" y="14"/>
                      <a:pt x="6" y="14"/>
                      <a:pt x="7" y="14"/>
                    </a:cubicBezTo>
                    <a:cubicBezTo>
                      <a:pt x="7" y="14"/>
                      <a:pt x="7" y="14"/>
                      <a:pt x="7" y="14"/>
                    </a:cubicBezTo>
                    <a:cubicBezTo>
                      <a:pt x="7" y="14"/>
                      <a:pt x="7" y="14"/>
                      <a:pt x="7" y="14"/>
                    </a:cubicBezTo>
                    <a:cubicBezTo>
                      <a:pt x="8" y="14"/>
                      <a:pt x="9" y="14"/>
                      <a:pt x="9" y="13"/>
                    </a:cubicBezTo>
                    <a:cubicBezTo>
                      <a:pt x="10" y="13"/>
                      <a:pt x="11" y="12"/>
                      <a:pt x="12" y="12"/>
                    </a:cubicBezTo>
                    <a:cubicBezTo>
                      <a:pt x="13" y="10"/>
                      <a:pt x="14" y="9"/>
                      <a:pt x="14" y="7"/>
                    </a:cubicBezTo>
                    <a:cubicBezTo>
                      <a:pt x="14" y="6"/>
                      <a:pt x="14" y="5"/>
                      <a:pt x="14" y="5"/>
                    </a:cubicBezTo>
                    <a:cubicBezTo>
                      <a:pt x="13" y="2"/>
                      <a:pt x="10" y="0"/>
                      <a:pt x="7" y="0"/>
                    </a:cubicBezTo>
                    <a:cubicBezTo>
                      <a:pt x="7" y="0"/>
                      <a:pt x="7" y="0"/>
                      <a:pt x="7"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3" name="Freeform 59"/>
              <p:cNvSpPr>
                <a:spLocks noEditPoints="1"/>
              </p:cNvSpPr>
              <p:nvPr/>
            </p:nvSpPr>
            <p:spPr bwMode="auto">
              <a:xfrm>
                <a:off x="2674938" y="1147763"/>
                <a:ext cx="23813" cy="30163"/>
              </a:xfrm>
              <a:custGeom>
                <a:avLst/>
                <a:gdLst>
                  <a:gd name="T0" fmla="*/ 5 w 9"/>
                  <a:gd name="T1" fmla="*/ 8 h 11"/>
                  <a:gd name="T2" fmla="*/ 5 w 9"/>
                  <a:gd name="T3" fmla="*/ 8 h 11"/>
                  <a:gd name="T4" fmla="*/ 5 w 9"/>
                  <a:gd name="T5" fmla="*/ 8 h 11"/>
                  <a:gd name="T6" fmla="*/ 3 w 9"/>
                  <a:gd name="T7" fmla="*/ 9 h 11"/>
                  <a:gd name="T8" fmla="*/ 5 w 9"/>
                  <a:gd name="T9" fmla="*/ 8 h 11"/>
                  <a:gd name="T10" fmla="*/ 5 w 9"/>
                  <a:gd name="T11" fmla="*/ 8 h 11"/>
                  <a:gd name="T12" fmla="*/ 4 w 9"/>
                  <a:gd name="T13" fmla="*/ 0 h 11"/>
                  <a:gd name="T14" fmla="*/ 2 w 9"/>
                  <a:gd name="T15" fmla="*/ 0 h 11"/>
                  <a:gd name="T16" fmla="*/ 0 w 9"/>
                  <a:gd name="T17" fmla="*/ 2 h 11"/>
                  <a:gd name="T18" fmla="*/ 0 w 9"/>
                  <a:gd name="T19" fmla="*/ 3 h 11"/>
                  <a:gd name="T20" fmla="*/ 0 w 9"/>
                  <a:gd name="T21" fmla="*/ 4 h 11"/>
                  <a:gd name="T22" fmla="*/ 2 w 9"/>
                  <a:gd name="T23" fmla="*/ 9 h 11"/>
                  <a:gd name="T24" fmla="*/ 2 w 9"/>
                  <a:gd name="T25" fmla="*/ 9 h 11"/>
                  <a:gd name="T26" fmla="*/ 3 w 9"/>
                  <a:gd name="T27" fmla="*/ 11 h 11"/>
                  <a:gd name="T28" fmla="*/ 5 w 9"/>
                  <a:gd name="T29" fmla="*/ 11 h 11"/>
                  <a:gd name="T30" fmla="*/ 6 w 9"/>
                  <a:gd name="T31" fmla="*/ 11 h 11"/>
                  <a:gd name="T32" fmla="*/ 6 w 9"/>
                  <a:gd name="T33" fmla="*/ 11 h 11"/>
                  <a:gd name="T34" fmla="*/ 9 w 9"/>
                  <a:gd name="T35" fmla="*/ 8 h 11"/>
                  <a:gd name="T36" fmla="*/ 9 w 9"/>
                  <a:gd name="T37" fmla="*/ 6 h 11"/>
                  <a:gd name="T38" fmla="*/ 9 w 9"/>
                  <a:gd name="T39" fmla="*/ 6 h 11"/>
                  <a:gd name="T40" fmla="*/ 7 w 9"/>
                  <a:gd name="T41" fmla="*/ 2 h 11"/>
                  <a:gd name="T42" fmla="*/ 7 w 9"/>
                  <a:gd name="T43" fmla="*/ 2 h 11"/>
                  <a:gd name="T44" fmla="*/ 6 w 9"/>
                  <a:gd name="T45" fmla="*/ 0 h 11"/>
                  <a:gd name="T46" fmla="*/ 6 w 9"/>
                  <a:gd name="T47" fmla="*/ 0 h 11"/>
                  <a:gd name="T48" fmla="*/ 4 w 9"/>
                  <a:gd name="T49"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 h="11">
                    <a:moveTo>
                      <a:pt x="5" y="8"/>
                    </a:moveTo>
                    <a:cubicBezTo>
                      <a:pt x="5" y="8"/>
                      <a:pt x="5" y="8"/>
                      <a:pt x="5" y="8"/>
                    </a:cubicBezTo>
                    <a:cubicBezTo>
                      <a:pt x="5" y="8"/>
                      <a:pt x="5" y="8"/>
                      <a:pt x="5" y="8"/>
                    </a:cubicBezTo>
                    <a:cubicBezTo>
                      <a:pt x="3" y="9"/>
                      <a:pt x="3" y="9"/>
                      <a:pt x="3" y="9"/>
                    </a:cubicBezTo>
                    <a:cubicBezTo>
                      <a:pt x="5" y="8"/>
                      <a:pt x="5" y="8"/>
                      <a:pt x="5" y="8"/>
                    </a:cubicBezTo>
                    <a:cubicBezTo>
                      <a:pt x="5" y="8"/>
                      <a:pt x="5" y="8"/>
                      <a:pt x="5" y="8"/>
                    </a:cubicBezTo>
                    <a:moveTo>
                      <a:pt x="4" y="0"/>
                    </a:moveTo>
                    <a:cubicBezTo>
                      <a:pt x="3" y="0"/>
                      <a:pt x="3" y="0"/>
                      <a:pt x="2" y="0"/>
                    </a:cubicBezTo>
                    <a:cubicBezTo>
                      <a:pt x="1" y="0"/>
                      <a:pt x="0" y="1"/>
                      <a:pt x="0" y="2"/>
                    </a:cubicBezTo>
                    <a:cubicBezTo>
                      <a:pt x="0" y="2"/>
                      <a:pt x="0" y="3"/>
                      <a:pt x="0" y="3"/>
                    </a:cubicBezTo>
                    <a:cubicBezTo>
                      <a:pt x="0" y="4"/>
                      <a:pt x="0" y="4"/>
                      <a:pt x="0" y="4"/>
                    </a:cubicBezTo>
                    <a:cubicBezTo>
                      <a:pt x="2" y="9"/>
                      <a:pt x="2" y="9"/>
                      <a:pt x="2" y="9"/>
                    </a:cubicBezTo>
                    <a:cubicBezTo>
                      <a:pt x="2" y="9"/>
                      <a:pt x="2" y="9"/>
                      <a:pt x="2" y="9"/>
                    </a:cubicBezTo>
                    <a:cubicBezTo>
                      <a:pt x="2" y="10"/>
                      <a:pt x="2" y="11"/>
                      <a:pt x="3" y="11"/>
                    </a:cubicBezTo>
                    <a:cubicBezTo>
                      <a:pt x="4" y="11"/>
                      <a:pt x="4" y="11"/>
                      <a:pt x="5" y="11"/>
                    </a:cubicBezTo>
                    <a:cubicBezTo>
                      <a:pt x="5" y="11"/>
                      <a:pt x="6" y="11"/>
                      <a:pt x="6" y="11"/>
                    </a:cubicBezTo>
                    <a:cubicBezTo>
                      <a:pt x="6" y="11"/>
                      <a:pt x="6" y="11"/>
                      <a:pt x="6" y="11"/>
                    </a:cubicBezTo>
                    <a:cubicBezTo>
                      <a:pt x="8" y="10"/>
                      <a:pt x="9" y="9"/>
                      <a:pt x="9" y="8"/>
                    </a:cubicBezTo>
                    <a:cubicBezTo>
                      <a:pt x="9" y="7"/>
                      <a:pt x="9" y="7"/>
                      <a:pt x="9" y="6"/>
                    </a:cubicBezTo>
                    <a:cubicBezTo>
                      <a:pt x="9" y="6"/>
                      <a:pt x="9" y="6"/>
                      <a:pt x="9" y="6"/>
                    </a:cubicBezTo>
                    <a:cubicBezTo>
                      <a:pt x="7" y="2"/>
                      <a:pt x="7" y="2"/>
                      <a:pt x="7" y="2"/>
                    </a:cubicBezTo>
                    <a:cubicBezTo>
                      <a:pt x="7" y="2"/>
                      <a:pt x="7" y="2"/>
                      <a:pt x="7" y="2"/>
                    </a:cubicBezTo>
                    <a:cubicBezTo>
                      <a:pt x="7" y="1"/>
                      <a:pt x="6" y="0"/>
                      <a:pt x="6" y="0"/>
                    </a:cubicBezTo>
                    <a:cubicBezTo>
                      <a:pt x="6" y="0"/>
                      <a:pt x="6" y="0"/>
                      <a:pt x="6" y="0"/>
                    </a:cubicBezTo>
                    <a:cubicBezTo>
                      <a:pt x="5" y="0"/>
                      <a:pt x="4" y="0"/>
                      <a:pt x="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4" name="Freeform 60"/>
              <p:cNvSpPr>
                <a:spLocks noEditPoints="1"/>
              </p:cNvSpPr>
              <p:nvPr/>
            </p:nvSpPr>
            <p:spPr bwMode="auto">
              <a:xfrm>
                <a:off x="2763838" y="1389063"/>
                <a:ext cx="28575" cy="33338"/>
              </a:xfrm>
              <a:custGeom>
                <a:avLst/>
                <a:gdLst>
                  <a:gd name="T0" fmla="*/ 6 w 10"/>
                  <a:gd name="T1" fmla="*/ 9 h 12"/>
                  <a:gd name="T2" fmla="*/ 6 w 10"/>
                  <a:gd name="T3" fmla="*/ 9 h 12"/>
                  <a:gd name="T4" fmla="*/ 6 w 10"/>
                  <a:gd name="T5" fmla="*/ 9 h 12"/>
                  <a:gd name="T6" fmla="*/ 6 w 10"/>
                  <a:gd name="T7" fmla="*/ 9 h 12"/>
                  <a:gd name="T8" fmla="*/ 6 w 10"/>
                  <a:gd name="T9" fmla="*/ 9 h 12"/>
                  <a:gd name="T10" fmla="*/ 6 w 10"/>
                  <a:gd name="T11" fmla="*/ 9 h 12"/>
                  <a:gd name="T12" fmla="*/ 6 w 10"/>
                  <a:gd name="T13" fmla="*/ 9 h 12"/>
                  <a:gd name="T14" fmla="*/ 6 w 10"/>
                  <a:gd name="T15" fmla="*/ 9 h 12"/>
                  <a:gd name="T16" fmla="*/ 4 w 10"/>
                  <a:gd name="T17" fmla="*/ 0 h 12"/>
                  <a:gd name="T18" fmla="*/ 3 w 10"/>
                  <a:gd name="T19" fmla="*/ 1 h 12"/>
                  <a:gd name="T20" fmla="*/ 0 w 10"/>
                  <a:gd name="T21" fmla="*/ 4 h 12"/>
                  <a:gd name="T22" fmla="*/ 0 w 10"/>
                  <a:gd name="T23" fmla="*/ 5 h 12"/>
                  <a:gd name="T24" fmla="*/ 2 w 10"/>
                  <a:gd name="T25" fmla="*/ 10 h 12"/>
                  <a:gd name="T26" fmla="*/ 4 w 10"/>
                  <a:gd name="T27" fmla="*/ 9 h 12"/>
                  <a:gd name="T28" fmla="*/ 2 w 10"/>
                  <a:gd name="T29" fmla="*/ 10 h 12"/>
                  <a:gd name="T30" fmla="*/ 4 w 10"/>
                  <a:gd name="T31" fmla="*/ 12 h 12"/>
                  <a:gd name="T32" fmla="*/ 5 w 10"/>
                  <a:gd name="T33" fmla="*/ 12 h 12"/>
                  <a:gd name="T34" fmla="*/ 5 w 10"/>
                  <a:gd name="T35" fmla="*/ 12 h 12"/>
                  <a:gd name="T36" fmla="*/ 7 w 10"/>
                  <a:gd name="T37" fmla="*/ 12 h 12"/>
                  <a:gd name="T38" fmla="*/ 9 w 10"/>
                  <a:gd name="T39" fmla="*/ 10 h 12"/>
                  <a:gd name="T40" fmla="*/ 10 w 10"/>
                  <a:gd name="T41" fmla="*/ 8 h 12"/>
                  <a:gd name="T42" fmla="*/ 9 w 10"/>
                  <a:gd name="T43" fmla="*/ 7 h 12"/>
                  <a:gd name="T44" fmla="*/ 9 w 10"/>
                  <a:gd name="T45" fmla="*/ 7 h 12"/>
                  <a:gd name="T46" fmla="*/ 8 w 10"/>
                  <a:gd name="T47" fmla="*/ 2 h 12"/>
                  <a:gd name="T48" fmla="*/ 6 w 10"/>
                  <a:gd name="T49" fmla="*/ 1 h 12"/>
                  <a:gd name="T50" fmla="*/ 4 w 10"/>
                  <a:gd name="T5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0" h="12">
                    <a:moveTo>
                      <a:pt x="6" y="9"/>
                    </a:moveTo>
                    <a:cubicBezTo>
                      <a:pt x="6" y="9"/>
                      <a:pt x="6" y="9"/>
                      <a:pt x="6" y="9"/>
                    </a:cubicBezTo>
                    <a:cubicBezTo>
                      <a:pt x="6" y="9"/>
                      <a:pt x="6" y="9"/>
                      <a:pt x="6" y="9"/>
                    </a:cubicBezTo>
                    <a:cubicBezTo>
                      <a:pt x="6" y="9"/>
                      <a:pt x="6" y="9"/>
                      <a:pt x="6" y="9"/>
                    </a:cubicBezTo>
                    <a:moveTo>
                      <a:pt x="6" y="9"/>
                    </a:moveTo>
                    <a:cubicBezTo>
                      <a:pt x="6" y="9"/>
                      <a:pt x="6" y="9"/>
                      <a:pt x="6" y="9"/>
                    </a:cubicBezTo>
                    <a:moveTo>
                      <a:pt x="6" y="9"/>
                    </a:moveTo>
                    <a:cubicBezTo>
                      <a:pt x="6" y="9"/>
                      <a:pt x="6" y="9"/>
                      <a:pt x="6" y="9"/>
                    </a:cubicBezTo>
                    <a:moveTo>
                      <a:pt x="4" y="0"/>
                    </a:moveTo>
                    <a:cubicBezTo>
                      <a:pt x="4" y="0"/>
                      <a:pt x="3" y="0"/>
                      <a:pt x="3" y="1"/>
                    </a:cubicBezTo>
                    <a:cubicBezTo>
                      <a:pt x="1" y="1"/>
                      <a:pt x="0" y="2"/>
                      <a:pt x="0" y="4"/>
                    </a:cubicBezTo>
                    <a:cubicBezTo>
                      <a:pt x="0" y="5"/>
                      <a:pt x="0" y="5"/>
                      <a:pt x="0" y="5"/>
                    </a:cubicBezTo>
                    <a:cubicBezTo>
                      <a:pt x="2" y="10"/>
                      <a:pt x="2" y="10"/>
                      <a:pt x="2" y="10"/>
                    </a:cubicBezTo>
                    <a:cubicBezTo>
                      <a:pt x="4" y="9"/>
                      <a:pt x="4" y="9"/>
                      <a:pt x="4" y="9"/>
                    </a:cubicBezTo>
                    <a:cubicBezTo>
                      <a:pt x="2" y="10"/>
                      <a:pt x="2" y="10"/>
                      <a:pt x="2" y="10"/>
                    </a:cubicBezTo>
                    <a:cubicBezTo>
                      <a:pt x="2" y="11"/>
                      <a:pt x="3" y="11"/>
                      <a:pt x="4" y="12"/>
                    </a:cubicBezTo>
                    <a:cubicBezTo>
                      <a:pt x="4" y="12"/>
                      <a:pt x="4" y="12"/>
                      <a:pt x="5" y="12"/>
                    </a:cubicBezTo>
                    <a:cubicBezTo>
                      <a:pt x="5" y="12"/>
                      <a:pt x="5" y="12"/>
                      <a:pt x="5" y="12"/>
                    </a:cubicBezTo>
                    <a:cubicBezTo>
                      <a:pt x="6" y="12"/>
                      <a:pt x="7" y="12"/>
                      <a:pt x="7" y="12"/>
                    </a:cubicBezTo>
                    <a:cubicBezTo>
                      <a:pt x="8" y="11"/>
                      <a:pt x="9" y="11"/>
                      <a:pt x="9" y="10"/>
                    </a:cubicBezTo>
                    <a:cubicBezTo>
                      <a:pt x="9" y="10"/>
                      <a:pt x="10" y="9"/>
                      <a:pt x="10" y="8"/>
                    </a:cubicBezTo>
                    <a:cubicBezTo>
                      <a:pt x="9" y="7"/>
                      <a:pt x="9" y="7"/>
                      <a:pt x="9" y="7"/>
                    </a:cubicBezTo>
                    <a:cubicBezTo>
                      <a:pt x="9" y="7"/>
                      <a:pt x="9" y="7"/>
                      <a:pt x="9" y="7"/>
                    </a:cubicBezTo>
                    <a:cubicBezTo>
                      <a:pt x="8" y="2"/>
                      <a:pt x="8" y="2"/>
                      <a:pt x="8" y="2"/>
                    </a:cubicBezTo>
                    <a:cubicBezTo>
                      <a:pt x="7" y="2"/>
                      <a:pt x="7" y="1"/>
                      <a:pt x="6" y="1"/>
                    </a:cubicBezTo>
                    <a:cubicBezTo>
                      <a:pt x="6" y="0"/>
                      <a:pt x="5" y="0"/>
                      <a:pt x="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5" name="Freeform 61"/>
              <p:cNvSpPr>
                <a:spLocks noEditPoints="1"/>
              </p:cNvSpPr>
              <p:nvPr/>
            </p:nvSpPr>
            <p:spPr bwMode="auto">
              <a:xfrm>
                <a:off x="2836863" y="1225550"/>
                <a:ext cx="33338" cy="25400"/>
              </a:xfrm>
              <a:custGeom>
                <a:avLst/>
                <a:gdLst>
                  <a:gd name="T0" fmla="*/ 3 w 12"/>
                  <a:gd name="T1" fmla="*/ 5 h 9"/>
                  <a:gd name="T2" fmla="*/ 3 w 12"/>
                  <a:gd name="T3" fmla="*/ 5 h 9"/>
                  <a:gd name="T4" fmla="*/ 8 w 12"/>
                  <a:gd name="T5" fmla="*/ 3 h 9"/>
                  <a:gd name="T6" fmla="*/ 8 w 12"/>
                  <a:gd name="T7" fmla="*/ 3 h 9"/>
                  <a:gd name="T8" fmla="*/ 8 w 12"/>
                  <a:gd name="T9" fmla="*/ 0 h 9"/>
                  <a:gd name="T10" fmla="*/ 7 w 12"/>
                  <a:gd name="T11" fmla="*/ 0 h 9"/>
                  <a:gd name="T12" fmla="*/ 7 w 12"/>
                  <a:gd name="T13" fmla="*/ 0 h 9"/>
                  <a:gd name="T14" fmla="*/ 2 w 12"/>
                  <a:gd name="T15" fmla="*/ 2 h 9"/>
                  <a:gd name="T16" fmla="*/ 2 w 12"/>
                  <a:gd name="T17" fmla="*/ 2 h 9"/>
                  <a:gd name="T18" fmla="*/ 1 w 12"/>
                  <a:gd name="T19" fmla="*/ 3 h 9"/>
                  <a:gd name="T20" fmla="*/ 0 w 12"/>
                  <a:gd name="T21" fmla="*/ 5 h 9"/>
                  <a:gd name="T22" fmla="*/ 0 w 12"/>
                  <a:gd name="T23" fmla="*/ 7 h 9"/>
                  <a:gd name="T24" fmla="*/ 4 w 12"/>
                  <a:gd name="T25" fmla="*/ 9 h 9"/>
                  <a:gd name="T26" fmla="*/ 5 w 12"/>
                  <a:gd name="T27" fmla="*/ 9 h 9"/>
                  <a:gd name="T28" fmla="*/ 5 w 12"/>
                  <a:gd name="T29" fmla="*/ 9 h 9"/>
                  <a:gd name="T30" fmla="*/ 10 w 12"/>
                  <a:gd name="T31" fmla="*/ 7 h 9"/>
                  <a:gd name="T32" fmla="*/ 11 w 12"/>
                  <a:gd name="T33" fmla="*/ 6 h 9"/>
                  <a:gd name="T34" fmla="*/ 11 w 12"/>
                  <a:gd name="T35" fmla="*/ 6 h 9"/>
                  <a:gd name="T36" fmla="*/ 12 w 12"/>
                  <a:gd name="T37" fmla="*/ 4 h 9"/>
                  <a:gd name="T38" fmla="*/ 12 w 12"/>
                  <a:gd name="T39" fmla="*/ 2 h 9"/>
                  <a:gd name="T40" fmla="*/ 9 w 12"/>
                  <a:gd name="T41" fmla="*/ 0 h 9"/>
                  <a:gd name="T42" fmla="*/ 8 w 12"/>
                  <a:gd name="T4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2" h="9">
                    <a:moveTo>
                      <a:pt x="3" y="5"/>
                    </a:moveTo>
                    <a:cubicBezTo>
                      <a:pt x="3" y="5"/>
                      <a:pt x="3" y="5"/>
                      <a:pt x="3" y="5"/>
                    </a:cubicBezTo>
                    <a:moveTo>
                      <a:pt x="8" y="3"/>
                    </a:moveTo>
                    <a:cubicBezTo>
                      <a:pt x="8" y="3"/>
                      <a:pt x="8" y="3"/>
                      <a:pt x="8" y="3"/>
                    </a:cubicBezTo>
                    <a:moveTo>
                      <a:pt x="8" y="0"/>
                    </a:moveTo>
                    <a:cubicBezTo>
                      <a:pt x="8" y="0"/>
                      <a:pt x="7" y="0"/>
                      <a:pt x="7" y="0"/>
                    </a:cubicBezTo>
                    <a:cubicBezTo>
                      <a:pt x="7" y="0"/>
                      <a:pt x="7" y="0"/>
                      <a:pt x="7" y="0"/>
                    </a:cubicBezTo>
                    <a:cubicBezTo>
                      <a:pt x="2" y="2"/>
                      <a:pt x="2" y="2"/>
                      <a:pt x="2" y="2"/>
                    </a:cubicBezTo>
                    <a:cubicBezTo>
                      <a:pt x="2" y="2"/>
                      <a:pt x="2" y="2"/>
                      <a:pt x="2" y="2"/>
                    </a:cubicBezTo>
                    <a:cubicBezTo>
                      <a:pt x="2" y="2"/>
                      <a:pt x="1" y="3"/>
                      <a:pt x="1" y="3"/>
                    </a:cubicBezTo>
                    <a:cubicBezTo>
                      <a:pt x="0" y="4"/>
                      <a:pt x="0" y="4"/>
                      <a:pt x="0" y="5"/>
                    </a:cubicBezTo>
                    <a:cubicBezTo>
                      <a:pt x="0" y="6"/>
                      <a:pt x="0" y="6"/>
                      <a:pt x="0" y="7"/>
                    </a:cubicBezTo>
                    <a:cubicBezTo>
                      <a:pt x="1" y="8"/>
                      <a:pt x="2" y="9"/>
                      <a:pt x="4" y="9"/>
                    </a:cubicBezTo>
                    <a:cubicBezTo>
                      <a:pt x="5" y="9"/>
                      <a:pt x="5" y="9"/>
                      <a:pt x="5" y="9"/>
                    </a:cubicBezTo>
                    <a:cubicBezTo>
                      <a:pt x="5" y="9"/>
                      <a:pt x="5" y="9"/>
                      <a:pt x="5" y="9"/>
                    </a:cubicBezTo>
                    <a:cubicBezTo>
                      <a:pt x="10" y="7"/>
                      <a:pt x="10" y="7"/>
                      <a:pt x="10" y="7"/>
                    </a:cubicBezTo>
                    <a:cubicBezTo>
                      <a:pt x="10" y="7"/>
                      <a:pt x="11" y="7"/>
                      <a:pt x="11" y="6"/>
                    </a:cubicBezTo>
                    <a:cubicBezTo>
                      <a:pt x="11" y="6"/>
                      <a:pt x="11" y="6"/>
                      <a:pt x="11" y="6"/>
                    </a:cubicBezTo>
                    <a:cubicBezTo>
                      <a:pt x="12" y="5"/>
                      <a:pt x="12" y="5"/>
                      <a:pt x="12" y="4"/>
                    </a:cubicBezTo>
                    <a:cubicBezTo>
                      <a:pt x="12" y="3"/>
                      <a:pt x="12" y="3"/>
                      <a:pt x="12" y="2"/>
                    </a:cubicBezTo>
                    <a:cubicBezTo>
                      <a:pt x="11" y="1"/>
                      <a:pt x="10" y="0"/>
                      <a:pt x="9" y="0"/>
                    </a:cubicBezTo>
                    <a:cubicBezTo>
                      <a:pt x="9" y="0"/>
                      <a:pt x="8" y="0"/>
                      <a:pt x="8"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6" name="Freeform 62"/>
              <p:cNvSpPr>
                <a:spLocks noEditPoints="1"/>
              </p:cNvSpPr>
              <p:nvPr/>
            </p:nvSpPr>
            <p:spPr bwMode="auto">
              <a:xfrm>
                <a:off x="2592388" y="1316038"/>
                <a:ext cx="34925" cy="28575"/>
              </a:xfrm>
              <a:custGeom>
                <a:avLst/>
                <a:gdLst>
                  <a:gd name="T0" fmla="*/ 4 w 12"/>
                  <a:gd name="T1" fmla="*/ 5 h 10"/>
                  <a:gd name="T2" fmla="*/ 4 w 12"/>
                  <a:gd name="T3" fmla="*/ 5 h 10"/>
                  <a:gd name="T4" fmla="*/ 8 w 12"/>
                  <a:gd name="T5" fmla="*/ 3 h 10"/>
                  <a:gd name="T6" fmla="*/ 8 w 12"/>
                  <a:gd name="T7" fmla="*/ 3 h 10"/>
                  <a:gd name="T8" fmla="*/ 8 w 12"/>
                  <a:gd name="T9" fmla="*/ 0 h 10"/>
                  <a:gd name="T10" fmla="*/ 7 w 12"/>
                  <a:gd name="T11" fmla="*/ 1 h 10"/>
                  <a:gd name="T12" fmla="*/ 7 w 12"/>
                  <a:gd name="T13" fmla="*/ 1 h 10"/>
                  <a:gd name="T14" fmla="*/ 2 w 12"/>
                  <a:gd name="T15" fmla="*/ 2 h 10"/>
                  <a:gd name="T16" fmla="*/ 3 w 12"/>
                  <a:gd name="T17" fmla="*/ 2 h 10"/>
                  <a:gd name="T18" fmla="*/ 1 w 12"/>
                  <a:gd name="T19" fmla="*/ 4 h 10"/>
                  <a:gd name="T20" fmla="*/ 0 w 12"/>
                  <a:gd name="T21" fmla="*/ 5 h 10"/>
                  <a:gd name="T22" fmla="*/ 0 w 12"/>
                  <a:gd name="T23" fmla="*/ 6 h 10"/>
                  <a:gd name="T24" fmla="*/ 1 w 12"/>
                  <a:gd name="T25" fmla="*/ 7 h 10"/>
                  <a:gd name="T26" fmla="*/ 1 w 12"/>
                  <a:gd name="T27" fmla="*/ 7 h 10"/>
                  <a:gd name="T28" fmla="*/ 1 w 12"/>
                  <a:gd name="T29" fmla="*/ 7 h 10"/>
                  <a:gd name="T30" fmla="*/ 2 w 12"/>
                  <a:gd name="T31" fmla="*/ 9 h 10"/>
                  <a:gd name="T32" fmla="*/ 4 w 12"/>
                  <a:gd name="T33" fmla="*/ 10 h 10"/>
                  <a:gd name="T34" fmla="*/ 5 w 12"/>
                  <a:gd name="T35" fmla="*/ 10 h 10"/>
                  <a:gd name="T36" fmla="*/ 5 w 12"/>
                  <a:gd name="T37" fmla="*/ 10 h 10"/>
                  <a:gd name="T38" fmla="*/ 10 w 12"/>
                  <a:gd name="T39" fmla="*/ 8 h 10"/>
                  <a:gd name="T40" fmla="*/ 12 w 12"/>
                  <a:gd name="T41" fmla="*/ 6 h 10"/>
                  <a:gd name="T42" fmla="*/ 12 w 12"/>
                  <a:gd name="T43" fmla="*/ 5 h 10"/>
                  <a:gd name="T44" fmla="*/ 12 w 12"/>
                  <a:gd name="T45" fmla="*/ 3 h 10"/>
                  <a:gd name="T46" fmla="*/ 12 w 12"/>
                  <a:gd name="T47" fmla="*/ 3 h 10"/>
                  <a:gd name="T48" fmla="*/ 8 w 12"/>
                  <a:gd name="T49"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 h="10">
                    <a:moveTo>
                      <a:pt x="4" y="5"/>
                    </a:moveTo>
                    <a:cubicBezTo>
                      <a:pt x="4" y="5"/>
                      <a:pt x="4" y="5"/>
                      <a:pt x="4" y="5"/>
                    </a:cubicBezTo>
                    <a:moveTo>
                      <a:pt x="8" y="3"/>
                    </a:moveTo>
                    <a:cubicBezTo>
                      <a:pt x="8" y="3"/>
                      <a:pt x="8" y="3"/>
                      <a:pt x="8" y="3"/>
                    </a:cubicBezTo>
                    <a:moveTo>
                      <a:pt x="8" y="0"/>
                    </a:moveTo>
                    <a:cubicBezTo>
                      <a:pt x="8" y="0"/>
                      <a:pt x="8" y="0"/>
                      <a:pt x="7" y="1"/>
                    </a:cubicBezTo>
                    <a:cubicBezTo>
                      <a:pt x="7" y="1"/>
                      <a:pt x="7" y="1"/>
                      <a:pt x="7" y="1"/>
                    </a:cubicBezTo>
                    <a:cubicBezTo>
                      <a:pt x="2" y="2"/>
                      <a:pt x="2" y="2"/>
                      <a:pt x="2" y="2"/>
                    </a:cubicBezTo>
                    <a:cubicBezTo>
                      <a:pt x="3" y="2"/>
                      <a:pt x="3" y="2"/>
                      <a:pt x="3" y="2"/>
                    </a:cubicBezTo>
                    <a:cubicBezTo>
                      <a:pt x="2" y="3"/>
                      <a:pt x="1" y="3"/>
                      <a:pt x="1" y="4"/>
                    </a:cubicBezTo>
                    <a:cubicBezTo>
                      <a:pt x="1" y="4"/>
                      <a:pt x="0" y="5"/>
                      <a:pt x="0" y="5"/>
                    </a:cubicBezTo>
                    <a:cubicBezTo>
                      <a:pt x="0" y="5"/>
                      <a:pt x="0" y="6"/>
                      <a:pt x="0" y="6"/>
                    </a:cubicBezTo>
                    <a:cubicBezTo>
                      <a:pt x="0" y="6"/>
                      <a:pt x="0" y="7"/>
                      <a:pt x="1" y="7"/>
                    </a:cubicBezTo>
                    <a:cubicBezTo>
                      <a:pt x="1" y="7"/>
                      <a:pt x="1" y="7"/>
                      <a:pt x="1" y="7"/>
                    </a:cubicBezTo>
                    <a:cubicBezTo>
                      <a:pt x="1" y="7"/>
                      <a:pt x="1" y="7"/>
                      <a:pt x="1" y="7"/>
                    </a:cubicBezTo>
                    <a:cubicBezTo>
                      <a:pt x="1" y="8"/>
                      <a:pt x="1" y="9"/>
                      <a:pt x="2" y="9"/>
                    </a:cubicBezTo>
                    <a:cubicBezTo>
                      <a:pt x="2" y="9"/>
                      <a:pt x="3" y="10"/>
                      <a:pt x="4" y="10"/>
                    </a:cubicBezTo>
                    <a:cubicBezTo>
                      <a:pt x="5" y="10"/>
                      <a:pt x="5" y="10"/>
                      <a:pt x="5" y="10"/>
                    </a:cubicBezTo>
                    <a:cubicBezTo>
                      <a:pt x="5" y="10"/>
                      <a:pt x="5" y="10"/>
                      <a:pt x="5" y="10"/>
                    </a:cubicBezTo>
                    <a:cubicBezTo>
                      <a:pt x="10" y="8"/>
                      <a:pt x="10" y="8"/>
                      <a:pt x="10" y="8"/>
                    </a:cubicBezTo>
                    <a:cubicBezTo>
                      <a:pt x="11" y="8"/>
                      <a:pt x="11" y="7"/>
                      <a:pt x="12" y="6"/>
                    </a:cubicBezTo>
                    <a:cubicBezTo>
                      <a:pt x="12" y="6"/>
                      <a:pt x="12" y="5"/>
                      <a:pt x="12" y="5"/>
                    </a:cubicBezTo>
                    <a:cubicBezTo>
                      <a:pt x="12" y="4"/>
                      <a:pt x="12" y="4"/>
                      <a:pt x="12" y="3"/>
                    </a:cubicBezTo>
                    <a:cubicBezTo>
                      <a:pt x="12" y="3"/>
                      <a:pt x="12" y="3"/>
                      <a:pt x="12" y="3"/>
                    </a:cubicBezTo>
                    <a:cubicBezTo>
                      <a:pt x="11" y="2"/>
                      <a:pt x="10" y="0"/>
                      <a:pt x="8"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382" name="组合 381"/>
            <p:cNvGrpSpPr/>
            <p:nvPr/>
          </p:nvGrpSpPr>
          <p:grpSpPr>
            <a:xfrm>
              <a:off x="9989791" y="466725"/>
              <a:ext cx="695326" cy="630238"/>
              <a:chOff x="8685213" y="1041400"/>
              <a:chExt cx="695326" cy="630238"/>
            </a:xfrm>
          </p:grpSpPr>
          <p:sp>
            <p:nvSpPr>
              <p:cNvPr id="721" name="Freeform 63"/>
              <p:cNvSpPr>
                <a:spLocks noEditPoints="1"/>
              </p:cNvSpPr>
              <p:nvPr/>
            </p:nvSpPr>
            <p:spPr bwMode="auto">
              <a:xfrm>
                <a:off x="9190038" y="1119188"/>
                <a:ext cx="146050" cy="212725"/>
              </a:xfrm>
              <a:custGeom>
                <a:avLst/>
                <a:gdLst>
                  <a:gd name="T0" fmla="*/ 0 w 52"/>
                  <a:gd name="T1" fmla="*/ 3 h 76"/>
                  <a:gd name="T2" fmla="*/ 0 w 52"/>
                  <a:gd name="T3" fmla="*/ 3 h 76"/>
                  <a:gd name="T4" fmla="*/ 0 w 52"/>
                  <a:gd name="T5" fmla="*/ 4 h 76"/>
                  <a:gd name="T6" fmla="*/ 0 w 52"/>
                  <a:gd name="T7" fmla="*/ 3 h 76"/>
                  <a:gd name="T8" fmla="*/ 6 w 52"/>
                  <a:gd name="T9" fmla="*/ 0 h 76"/>
                  <a:gd name="T10" fmla="*/ 3 w 52"/>
                  <a:gd name="T11" fmla="*/ 0 h 76"/>
                  <a:gd name="T12" fmla="*/ 5 w 52"/>
                  <a:gd name="T13" fmla="*/ 4 h 76"/>
                  <a:gd name="T14" fmla="*/ 6 w 52"/>
                  <a:gd name="T15" fmla="*/ 4 h 76"/>
                  <a:gd name="T16" fmla="*/ 6 w 52"/>
                  <a:gd name="T17" fmla="*/ 4 h 76"/>
                  <a:gd name="T18" fmla="*/ 40 w 52"/>
                  <a:gd name="T19" fmla="*/ 25 h 76"/>
                  <a:gd name="T20" fmla="*/ 40 w 52"/>
                  <a:gd name="T21" fmla="*/ 25 h 76"/>
                  <a:gd name="T22" fmla="*/ 40 w 52"/>
                  <a:gd name="T23" fmla="*/ 26 h 76"/>
                  <a:gd name="T24" fmla="*/ 40 w 52"/>
                  <a:gd name="T25" fmla="*/ 26 h 76"/>
                  <a:gd name="T26" fmla="*/ 48 w 52"/>
                  <a:gd name="T27" fmla="*/ 52 h 76"/>
                  <a:gd name="T28" fmla="*/ 40 w 52"/>
                  <a:gd name="T29" fmla="*/ 74 h 76"/>
                  <a:gd name="T30" fmla="*/ 43 w 52"/>
                  <a:gd name="T31" fmla="*/ 76 h 76"/>
                  <a:gd name="T32" fmla="*/ 52 w 52"/>
                  <a:gd name="T33" fmla="*/ 52 h 76"/>
                  <a:gd name="T34" fmla="*/ 43 w 52"/>
                  <a:gd name="T35" fmla="*/ 24 h 76"/>
                  <a:gd name="T36" fmla="*/ 43 w 52"/>
                  <a:gd name="T37" fmla="*/ 24 h 76"/>
                  <a:gd name="T38" fmla="*/ 43 w 52"/>
                  <a:gd name="T39" fmla="*/ 23 h 76"/>
                  <a:gd name="T40" fmla="*/ 43 w 52"/>
                  <a:gd name="T41" fmla="*/ 23 h 76"/>
                  <a:gd name="T42" fmla="*/ 6 w 52"/>
                  <a:gd name="T43"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2" h="76">
                    <a:moveTo>
                      <a:pt x="0" y="3"/>
                    </a:moveTo>
                    <a:cubicBezTo>
                      <a:pt x="0" y="3"/>
                      <a:pt x="0" y="3"/>
                      <a:pt x="0" y="3"/>
                    </a:cubicBezTo>
                    <a:cubicBezTo>
                      <a:pt x="0" y="3"/>
                      <a:pt x="0" y="3"/>
                      <a:pt x="0" y="4"/>
                    </a:cubicBezTo>
                    <a:cubicBezTo>
                      <a:pt x="0" y="3"/>
                      <a:pt x="0" y="3"/>
                      <a:pt x="0" y="3"/>
                    </a:cubicBezTo>
                    <a:moveTo>
                      <a:pt x="6" y="0"/>
                    </a:moveTo>
                    <a:cubicBezTo>
                      <a:pt x="5" y="0"/>
                      <a:pt x="4" y="0"/>
                      <a:pt x="3" y="0"/>
                    </a:cubicBezTo>
                    <a:cubicBezTo>
                      <a:pt x="3" y="1"/>
                      <a:pt x="4" y="3"/>
                      <a:pt x="5" y="4"/>
                    </a:cubicBezTo>
                    <a:cubicBezTo>
                      <a:pt x="5" y="4"/>
                      <a:pt x="5" y="4"/>
                      <a:pt x="6" y="4"/>
                    </a:cubicBezTo>
                    <a:cubicBezTo>
                      <a:pt x="6" y="4"/>
                      <a:pt x="6" y="4"/>
                      <a:pt x="6" y="4"/>
                    </a:cubicBezTo>
                    <a:cubicBezTo>
                      <a:pt x="18" y="4"/>
                      <a:pt x="31" y="11"/>
                      <a:pt x="40" y="25"/>
                    </a:cubicBezTo>
                    <a:cubicBezTo>
                      <a:pt x="40" y="25"/>
                      <a:pt x="40" y="25"/>
                      <a:pt x="40" y="25"/>
                    </a:cubicBezTo>
                    <a:cubicBezTo>
                      <a:pt x="40" y="26"/>
                      <a:pt x="40" y="26"/>
                      <a:pt x="40" y="26"/>
                    </a:cubicBezTo>
                    <a:cubicBezTo>
                      <a:pt x="40" y="26"/>
                      <a:pt x="40" y="26"/>
                      <a:pt x="40" y="26"/>
                    </a:cubicBezTo>
                    <a:cubicBezTo>
                      <a:pt x="46" y="35"/>
                      <a:pt x="48" y="44"/>
                      <a:pt x="48" y="52"/>
                    </a:cubicBezTo>
                    <a:cubicBezTo>
                      <a:pt x="48" y="61"/>
                      <a:pt x="46" y="68"/>
                      <a:pt x="40" y="74"/>
                    </a:cubicBezTo>
                    <a:cubicBezTo>
                      <a:pt x="41" y="75"/>
                      <a:pt x="42" y="75"/>
                      <a:pt x="43" y="76"/>
                    </a:cubicBezTo>
                    <a:cubicBezTo>
                      <a:pt x="49" y="70"/>
                      <a:pt x="52" y="61"/>
                      <a:pt x="52" y="52"/>
                    </a:cubicBezTo>
                    <a:cubicBezTo>
                      <a:pt x="52" y="43"/>
                      <a:pt x="49" y="33"/>
                      <a:pt x="43" y="24"/>
                    </a:cubicBezTo>
                    <a:cubicBezTo>
                      <a:pt x="43" y="24"/>
                      <a:pt x="43" y="24"/>
                      <a:pt x="43" y="24"/>
                    </a:cubicBezTo>
                    <a:cubicBezTo>
                      <a:pt x="43" y="23"/>
                      <a:pt x="43" y="23"/>
                      <a:pt x="43" y="23"/>
                    </a:cubicBezTo>
                    <a:cubicBezTo>
                      <a:pt x="43" y="23"/>
                      <a:pt x="43" y="23"/>
                      <a:pt x="43" y="23"/>
                    </a:cubicBezTo>
                    <a:cubicBezTo>
                      <a:pt x="33" y="8"/>
                      <a:pt x="20" y="0"/>
                      <a:pt x="6"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2" name="Freeform 64"/>
              <p:cNvSpPr/>
              <p:nvPr/>
            </p:nvSpPr>
            <p:spPr bwMode="auto">
              <a:xfrm>
                <a:off x="9183688" y="1096963"/>
                <a:ext cx="174625" cy="249238"/>
              </a:xfrm>
              <a:custGeom>
                <a:avLst/>
                <a:gdLst>
                  <a:gd name="T0" fmla="*/ 8 w 62"/>
                  <a:gd name="T1" fmla="*/ 0 h 89"/>
                  <a:gd name="T2" fmla="*/ 0 w 62"/>
                  <a:gd name="T3" fmla="*/ 1 h 89"/>
                  <a:gd name="T4" fmla="*/ 3 w 62"/>
                  <a:gd name="T5" fmla="*/ 5 h 89"/>
                  <a:gd name="T6" fmla="*/ 8 w 62"/>
                  <a:gd name="T7" fmla="*/ 4 h 89"/>
                  <a:gd name="T8" fmla="*/ 8 w 62"/>
                  <a:gd name="T9" fmla="*/ 4 h 89"/>
                  <a:gd name="T10" fmla="*/ 48 w 62"/>
                  <a:gd name="T11" fmla="*/ 29 h 89"/>
                  <a:gd name="T12" fmla="*/ 48 w 62"/>
                  <a:gd name="T13" fmla="*/ 30 h 89"/>
                  <a:gd name="T14" fmla="*/ 48 w 62"/>
                  <a:gd name="T15" fmla="*/ 30 h 89"/>
                  <a:gd name="T16" fmla="*/ 58 w 62"/>
                  <a:gd name="T17" fmla="*/ 60 h 89"/>
                  <a:gd name="T18" fmla="*/ 48 w 62"/>
                  <a:gd name="T19" fmla="*/ 86 h 89"/>
                  <a:gd name="T20" fmla="*/ 51 w 62"/>
                  <a:gd name="T21" fmla="*/ 89 h 89"/>
                  <a:gd name="T22" fmla="*/ 62 w 62"/>
                  <a:gd name="T23" fmla="*/ 60 h 89"/>
                  <a:gd name="T24" fmla="*/ 52 w 62"/>
                  <a:gd name="T25" fmla="*/ 27 h 89"/>
                  <a:gd name="T26" fmla="*/ 52 w 62"/>
                  <a:gd name="T27" fmla="*/ 27 h 89"/>
                  <a:gd name="T28" fmla="*/ 51 w 62"/>
                  <a:gd name="T29" fmla="*/ 27 h 89"/>
                  <a:gd name="T30" fmla="*/ 51 w 62"/>
                  <a:gd name="T31" fmla="*/ 27 h 89"/>
                  <a:gd name="T32" fmla="*/ 8 w 62"/>
                  <a:gd name="T33" fmla="*/ 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2" h="89">
                    <a:moveTo>
                      <a:pt x="8" y="0"/>
                    </a:moveTo>
                    <a:cubicBezTo>
                      <a:pt x="5" y="0"/>
                      <a:pt x="2" y="1"/>
                      <a:pt x="0" y="1"/>
                    </a:cubicBezTo>
                    <a:cubicBezTo>
                      <a:pt x="1" y="2"/>
                      <a:pt x="2" y="3"/>
                      <a:pt x="3" y="5"/>
                    </a:cubicBezTo>
                    <a:cubicBezTo>
                      <a:pt x="4" y="4"/>
                      <a:pt x="6" y="4"/>
                      <a:pt x="8" y="4"/>
                    </a:cubicBezTo>
                    <a:cubicBezTo>
                      <a:pt x="8" y="4"/>
                      <a:pt x="8" y="4"/>
                      <a:pt x="8" y="4"/>
                    </a:cubicBezTo>
                    <a:cubicBezTo>
                      <a:pt x="23" y="4"/>
                      <a:pt x="37" y="13"/>
                      <a:pt x="48" y="29"/>
                    </a:cubicBezTo>
                    <a:cubicBezTo>
                      <a:pt x="48" y="30"/>
                      <a:pt x="48" y="30"/>
                      <a:pt x="48" y="30"/>
                    </a:cubicBezTo>
                    <a:cubicBezTo>
                      <a:pt x="48" y="30"/>
                      <a:pt x="48" y="30"/>
                      <a:pt x="48" y="30"/>
                    </a:cubicBezTo>
                    <a:cubicBezTo>
                      <a:pt x="55" y="40"/>
                      <a:pt x="58" y="50"/>
                      <a:pt x="58" y="60"/>
                    </a:cubicBezTo>
                    <a:cubicBezTo>
                      <a:pt x="58" y="70"/>
                      <a:pt x="55" y="79"/>
                      <a:pt x="48" y="86"/>
                    </a:cubicBezTo>
                    <a:cubicBezTo>
                      <a:pt x="49" y="87"/>
                      <a:pt x="50" y="88"/>
                      <a:pt x="51" y="89"/>
                    </a:cubicBezTo>
                    <a:cubicBezTo>
                      <a:pt x="58" y="81"/>
                      <a:pt x="62" y="71"/>
                      <a:pt x="62" y="60"/>
                    </a:cubicBezTo>
                    <a:cubicBezTo>
                      <a:pt x="62" y="50"/>
                      <a:pt x="59" y="38"/>
                      <a:pt x="52" y="27"/>
                    </a:cubicBezTo>
                    <a:cubicBezTo>
                      <a:pt x="52" y="27"/>
                      <a:pt x="52" y="27"/>
                      <a:pt x="52" y="27"/>
                    </a:cubicBezTo>
                    <a:cubicBezTo>
                      <a:pt x="51" y="27"/>
                      <a:pt x="51" y="27"/>
                      <a:pt x="51" y="27"/>
                    </a:cubicBezTo>
                    <a:cubicBezTo>
                      <a:pt x="51" y="27"/>
                      <a:pt x="51" y="27"/>
                      <a:pt x="51" y="27"/>
                    </a:cubicBezTo>
                    <a:cubicBezTo>
                      <a:pt x="40" y="10"/>
                      <a:pt x="24" y="0"/>
                      <a:pt x="8"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3" name="Freeform 65"/>
              <p:cNvSpPr>
                <a:spLocks noEditPoints="1"/>
              </p:cNvSpPr>
              <p:nvPr/>
            </p:nvSpPr>
            <p:spPr bwMode="auto">
              <a:xfrm>
                <a:off x="8705851" y="1389063"/>
                <a:ext cx="61913" cy="30163"/>
              </a:xfrm>
              <a:custGeom>
                <a:avLst/>
                <a:gdLst>
                  <a:gd name="T0" fmla="*/ 6 w 22"/>
                  <a:gd name="T1" fmla="*/ 7 h 11"/>
                  <a:gd name="T2" fmla="*/ 4 w 22"/>
                  <a:gd name="T3" fmla="*/ 11 h 11"/>
                  <a:gd name="T4" fmla="*/ 6 w 22"/>
                  <a:gd name="T5" fmla="*/ 11 h 11"/>
                  <a:gd name="T6" fmla="*/ 6 w 22"/>
                  <a:gd name="T7" fmla="*/ 11 h 11"/>
                  <a:gd name="T8" fmla="*/ 22 w 22"/>
                  <a:gd name="T9" fmla="*/ 11 h 11"/>
                  <a:gd name="T10" fmla="*/ 21 w 22"/>
                  <a:gd name="T11" fmla="*/ 7 h 11"/>
                  <a:gd name="T12" fmla="*/ 6 w 22"/>
                  <a:gd name="T13" fmla="*/ 7 h 11"/>
                  <a:gd name="T14" fmla="*/ 1 w 22"/>
                  <a:gd name="T15" fmla="*/ 4 h 11"/>
                  <a:gd name="T16" fmla="*/ 0 w 22"/>
                  <a:gd name="T17" fmla="*/ 6 h 11"/>
                  <a:gd name="T18" fmla="*/ 0 w 22"/>
                  <a:gd name="T19" fmla="*/ 6 h 11"/>
                  <a:gd name="T20" fmla="*/ 0 w 22"/>
                  <a:gd name="T21" fmla="*/ 6 h 11"/>
                  <a:gd name="T22" fmla="*/ 1 w 22"/>
                  <a:gd name="T23" fmla="*/ 8 h 11"/>
                  <a:gd name="T24" fmla="*/ 2 w 22"/>
                  <a:gd name="T25" fmla="*/ 6 h 11"/>
                  <a:gd name="T26" fmla="*/ 2 w 22"/>
                  <a:gd name="T27" fmla="*/ 6 h 11"/>
                  <a:gd name="T28" fmla="*/ 2 w 22"/>
                  <a:gd name="T29" fmla="*/ 6 h 11"/>
                  <a:gd name="T30" fmla="*/ 1 w 22"/>
                  <a:gd name="T31" fmla="*/ 4 h 11"/>
                  <a:gd name="T32" fmla="*/ 21 w 22"/>
                  <a:gd name="T33" fmla="*/ 0 h 11"/>
                  <a:gd name="T34" fmla="*/ 5 w 22"/>
                  <a:gd name="T35" fmla="*/ 1 h 11"/>
                  <a:gd name="T36" fmla="*/ 4 w 22"/>
                  <a:gd name="T37" fmla="*/ 2 h 11"/>
                  <a:gd name="T38" fmla="*/ 6 w 22"/>
                  <a:gd name="T39" fmla="*/ 5 h 11"/>
                  <a:gd name="T40" fmla="*/ 21 w 22"/>
                  <a:gd name="T41" fmla="*/ 4 h 11"/>
                  <a:gd name="T42" fmla="*/ 21 w 22"/>
                  <a:gd name="T43"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2" h="11">
                    <a:moveTo>
                      <a:pt x="6" y="7"/>
                    </a:moveTo>
                    <a:cubicBezTo>
                      <a:pt x="6" y="8"/>
                      <a:pt x="5" y="10"/>
                      <a:pt x="4" y="11"/>
                    </a:cubicBezTo>
                    <a:cubicBezTo>
                      <a:pt x="5" y="11"/>
                      <a:pt x="5" y="11"/>
                      <a:pt x="6" y="11"/>
                    </a:cubicBezTo>
                    <a:cubicBezTo>
                      <a:pt x="6" y="11"/>
                      <a:pt x="6" y="11"/>
                      <a:pt x="6" y="11"/>
                    </a:cubicBezTo>
                    <a:cubicBezTo>
                      <a:pt x="22" y="11"/>
                      <a:pt x="22" y="11"/>
                      <a:pt x="22" y="11"/>
                    </a:cubicBezTo>
                    <a:cubicBezTo>
                      <a:pt x="22" y="9"/>
                      <a:pt x="22" y="8"/>
                      <a:pt x="21" y="7"/>
                    </a:cubicBezTo>
                    <a:cubicBezTo>
                      <a:pt x="6" y="7"/>
                      <a:pt x="6" y="7"/>
                      <a:pt x="6" y="7"/>
                    </a:cubicBezTo>
                    <a:moveTo>
                      <a:pt x="1" y="4"/>
                    </a:moveTo>
                    <a:cubicBezTo>
                      <a:pt x="0" y="5"/>
                      <a:pt x="0" y="5"/>
                      <a:pt x="0" y="6"/>
                    </a:cubicBezTo>
                    <a:cubicBezTo>
                      <a:pt x="0" y="6"/>
                      <a:pt x="0" y="6"/>
                      <a:pt x="0" y="6"/>
                    </a:cubicBezTo>
                    <a:cubicBezTo>
                      <a:pt x="0" y="6"/>
                      <a:pt x="0" y="6"/>
                      <a:pt x="0" y="6"/>
                    </a:cubicBezTo>
                    <a:cubicBezTo>
                      <a:pt x="0" y="7"/>
                      <a:pt x="1" y="8"/>
                      <a:pt x="1" y="8"/>
                    </a:cubicBezTo>
                    <a:cubicBezTo>
                      <a:pt x="2" y="8"/>
                      <a:pt x="2" y="7"/>
                      <a:pt x="2" y="6"/>
                    </a:cubicBezTo>
                    <a:cubicBezTo>
                      <a:pt x="2" y="6"/>
                      <a:pt x="2" y="6"/>
                      <a:pt x="2" y="6"/>
                    </a:cubicBezTo>
                    <a:cubicBezTo>
                      <a:pt x="2" y="6"/>
                      <a:pt x="2" y="6"/>
                      <a:pt x="2" y="6"/>
                    </a:cubicBezTo>
                    <a:cubicBezTo>
                      <a:pt x="2" y="5"/>
                      <a:pt x="1" y="5"/>
                      <a:pt x="1" y="4"/>
                    </a:cubicBezTo>
                    <a:moveTo>
                      <a:pt x="21" y="0"/>
                    </a:moveTo>
                    <a:cubicBezTo>
                      <a:pt x="5" y="1"/>
                      <a:pt x="5" y="1"/>
                      <a:pt x="5" y="1"/>
                    </a:cubicBezTo>
                    <a:cubicBezTo>
                      <a:pt x="5" y="1"/>
                      <a:pt x="4" y="2"/>
                      <a:pt x="4" y="2"/>
                    </a:cubicBezTo>
                    <a:cubicBezTo>
                      <a:pt x="5" y="3"/>
                      <a:pt x="6" y="4"/>
                      <a:pt x="6" y="5"/>
                    </a:cubicBezTo>
                    <a:cubicBezTo>
                      <a:pt x="21" y="4"/>
                      <a:pt x="21" y="4"/>
                      <a:pt x="21" y="4"/>
                    </a:cubicBezTo>
                    <a:cubicBezTo>
                      <a:pt x="21" y="2"/>
                      <a:pt x="21" y="1"/>
                      <a:pt x="21"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4" name="Freeform 66"/>
              <p:cNvSpPr>
                <a:spLocks noEditPoints="1"/>
              </p:cNvSpPr>
              <p:nvPr/>
            </p:nvSpPr>
            <p:spPr bwMode="auto">
              <a:xfrm>
                <a:off x="8685213" y="1389063"/>
                <a:ext cx="36513" cy="36513"/>
              </a:xfrm>
              <a:custGeom>
                <a:avLst/>
                <a:gdLst>
                  <a:gd name="T0" fmla="*/ 6 w 13"/>
                  <a:gd name="T1" fmla="*/ 4 h 13"/>
                  <a:gd name="T2" fmla="*/ 6 w 13"/>
                  <a:gd name="T3" fmla="*/ 4 h 13"/>
                  <a:gd name="T4" fmla="*/ 6 w 13"/>
                  <a:gd name="T5" fmla="*/ 4 h 13"/>
                  <a:gd name="T6" fmla="*/ 8 w 13"/>
                  <a:gd name="T7" fmla="*/ 4 h 13"/>
                  <a:gd name="T8" fmla="*/ 9 w 13"/>
                  <a:gd name="T9" fmla="*/ 6 h 13"/>
                  <a:gd name="T10" fmla="*/ 9 w 13"/>
                  <a:gd name="T11" fmla="*/ 6 h 13"/>
                  <a:gd name="T12" fmla="*/ 9 w 13"/>
                  <a:gd name="T13" fmla="*/ 6 h 13"/>
                  <a:gd name="T14" fmla="*/ 8 w 13"/>
                  <a:gd name="T15" fmla="*/ 8 h 13"/>
                  <a:gd name="T16" fmla="*/ 7 w 13"/>
                  <a:gd name="T17" fmla="*/ 9 h 13"/>
                  <a:gd name="T18" fmla="*/ 7 w 13"/>
                  <a:gd name="T19" fmla="*/ 9 h 13"/>
                  <a:gd name="T20" fmla="*/ 6 w 13"/>
                  <a:gd name="T21" fmla="*/ 9 h 13"/>
                  <a:gd name="T22" fmla="*/ 4 w 13"/>
                  <a:gd name="T23" fmla="*/ 6 h 13"/>
                  <a:gd name="T24" fmla="*/ 4 w 13"/>
                  <a:gd name="T25" fmla="*/ 6 h 13"/>
                  <a:gd name="T26" fmla="*/ 4 w 13"/>
                  <a:gd name="T27" fmla="*/ 6 h 13"/>
                  <a:gd name="T28" fmla="*/ 6 w 13"/>
                  <a:gd name="T29" fmla="*/ 4 h 13"/>
                  <a:gd name="T30" fmla="*/ 6 w 13"/>
                  <a:gd name="T31" fmla="*/ 4 h 13"/>
                  <a:gd name="T32" fmla="*/ 6 w 13"/>
                  <a:gd name="T33" fmla="*/ 0 h 13"/>
                  <a:gd name="T34" fmla="*/ 6 w 13"/>
                  <a:gd name="T35" fmla="*/ 0 h 13"/>
                  <a:gd name="T36" fmla="*/ 6 w 13"/>
                  <a:gd name="T37" fmla="*/ 0 h 13"/>
                  <a:gd name="T38" fmla="*/ 6 w 13"/>
                  <a:gd name="T39" fmla="*/ 0 h 13"/>
                  <a:gd name="T40" fmla="*/ 6 w 13"/>
                  <a:gd name="T41" fmla="*/ 0 h 13"/>
                  <a:gd name="T42" fmla="*/ 6 w 13"/>
                  <a:gd name="T43" fmla="*/ 0 h 13"/>
                  <a:gd name="T44" fmla="*/ 6 w 13"/>
                  <a:gd name="T45" fmla="*/ 0 h 13"/>
                  <a:gd name="T46" fmla="*/ 6 w 13"/>
                  <a:gd name="T47" fmla="*/ 0 h 13"/>
                  <a:gd name="T48" fmla="*/ 6 w 13"/>
                  <a:gd name="T49" fmla="*/ 0 h 13"/>
                  <a:gd name="T50" fmla="*/ 0 w 13"/>
                  <a:gd name="T51" fmla="*/ 6 h 13"/>
                  <a:gd name="T52" fmla="*/ 0 w 13"/>
                  <a:gd name="T53" fmla="*/ 7 h 13"/>
                  <a:gd name="T54" fmla="*/ 0 w 13"/>
                  <a:gd name="T55" fmla="*/ 7 h 13"/>
                  <a:gd name="T56" fmla="*/ 6 w 13"/>
                  <a:gd name="T57" fmla="*/ 13 h 13"/>
                  <a:gd name="T58" fmla="*/ 7 w 13"/>
                  <a:gd name="T59" fmla="*/ 13 h 13"/>
                  <a:gd name="T60" fmla="*/ 7 w 13"/>
                  <a:gd name="T61" fmla="*/ 13 h 13"/>
                  <a:gd name="T62" fmla="*/ 11 w 13"/>
                  <a:gd name="T63" fmla="*/ 11 h 13"/>
                  <a:gd name="T64" fmla="*/ 13 w 13"/>
                  <a:gd name="T65" fmla="*/ 7 h 13"/>
                  <a:gd name="T66" fmla="*/ 13 w 13"/>
                  <a:gd name="T67" fmla="*/ 6 h 13"/>
                  <a:gd name="T68" fmla="*/ 13 w 13"/>
                  <a:gd name="T69" fmla="*/ 6 h 13"/>
                  <a:gd name="T70" fmla="*/ 13 w 13"/>
                  <a:gd name="T71" fmla="*/ 6 h 13"/>
                  <a:gd name="T72" fmla="*/ 13 w 13"/>
                  <a:gd name="T73" fmla="*/ 5 h 13"/>
                  <a:gd name="T74" fmla="*/ 11 w 13"/>
                  <a:gd name="T75" fmla="*/ 2 h 13"/>
                  <a:gd name="T76" fmla="*/ 6 w 13"/>
                  <a:gd name="T77"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3" h="13">
                    <a:moveTo>
                      <a:pt x="6" y="4"/>
                    </a:moveTo>
                    <a:cubicBezTo>
                      <a:pt x="6" y="4"/>
                      <a:pt x="6" y="4"/>
                      <a:pt x="6" y="4"/>
                    </a:cubicBezTo>
                    <a:cubicBezTo>
                      <a:pt x="6" y="4"/>
                      <a:pt x="6" y="4"/>
                      <a:pt x="6" y="4"/>
                    </a:cubicBezTo>
                    <a:cubicBezTo>
                      <a:pt x="7" y="4"/>
                      <a:pt x="7" y="4"/>
                      <a:pt x="8" y="4"/>
                    </a:cubicBezTo>
                    <a:cubicBezTo>
                      <a:pt x="8" y="5"/>
                      <a:pt x="9" y="5"/>
                      <a:pt x="9" y="6"/>
                    </a:cubicBezTo>
                    <a:cubicBezTo>
                      <a:pt x="9" y="6"/>
                      <a:pt x="9" y="6"/>
                      <a:pt x="9" y="6"/>
                    </a:cubicBezTo>
                    <a:cubicBezTo>
                      <a:pt x="9" y="6"/>
                      <a:pt x="9" y="6"/>
                      <a:pt x="9" y="6"/>
                    </a:cubicBezTo>
                    <a:cubicBezTo>
                      <a:pt x="9" y="7"/>
                      <a:pt x="9" y="8"/>
                      <a:pt x="8" y="8"/>
                    </a:cubicBezTo>
                    <a:cubicBezTo>
                      <a:pt x="8" y="9"/>
                      <a:pt x="7" y="9"/>
                      <a:pt x="7" y="9"/>
                    </a:cubicBezTo>
                    <a:cubicBezTo>
                      <a:pt x="7" y="9"/>
                      <a:pt x="7" y="9"/>
                      <a:pt x="7" y="9"/>
                    </a:cubicBezTo>
                    <a:cubicBezTo>
                      <a:pt x="6" y="9"/>
                      <a:pt x="6" y="9"/>
                      <a:pt x="6" y="9"/>
                    </a:cubicBezTo>
                    <a:cubicBezTo>
                      <a:pt x="5" y="9"/>
                      <a:pt x="4" y="8"/>
                      <a:pt x="4" y="6"/>
                    </a:cubicBezTo>
                    <a:cubicBezTo>
                      <a:pt x="4" y="6"/>
                      <a:pt x="4" y="6"/>
                      <a:pt x="4" y="6"/>
                    </a:cubicBezTo>
                    <a:cubicBezTo>
                      <a:pt x="4" y="6"/>
                      <a:pt x="4" y="6"/>
                      <a:pt x="4" y="6"/>
                    </a:cubicBezTo>
                    <a:cubicBezTo>
                      <a:pt x="4" y="5"/>
                      <a:pt x="5" y="4"/>
                      <a:pt x="6" y="4"/>
                    </a:cubicBezTo>
                    <a:cubicBezTo>
                      <a:pt x="6" y="4"/>
                      <a:pt x="6" y="4"/>
                      <a:pt x="6" y="4"/>
                    </a:cubicBezTo>
                    <a:moveTo>
                      <a:pt x="6" y="0"/>
                    </a:moveTo>
                    <a:cubicBezTo>
                      <a:pt x="6" y="0"/>
                      <a:pt x="6" y="0"/>
                      <a:pt x="6" y="0"/>
                    </a:cubicBezTo>
                    <a:cubicBezTo>
                      <a:pt x="6" y="0"/>
                      <a:pt x="6" y="0"/>
                      <a:pt x="6" y="0"/>
                    </a:cubicBezTo>
                    <a:moveTo>
                      <a:pt x="6" y="0"/>
                    </a:move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3" y="0"/>
                      <a:pt x="0" y="3"/>
                      <a:pt x="0" y="6"/>
                    </a:cubicBezTo>
                    <a:cubicBezTo>
                      <a:pt x="0" y="7"/>
                      <a:pt x="0" y="7"/>
                      <a:pt x="0" y="7"/>
                    </a:cubicBezTo>
                    <a:cubicBezTo>
                      <a:pt x="0" y="7"/>
                      <a:pt x="0" y="7"/>
                      <a:pt x="0" y="7"/>
                    </a:cubicBezTo>
                    <a:cubicBezTo>
                      <a:pt x="0" y="10"/>
                      <a:pt x="3" y="13"/>
                      <a:pt x="6" y="13"/>
                    </a:cubicBezTo>
                    <a:cubicBezTo>
                      <a:pt x="7" y="13"/>
                      <a:pt x="7" y="13"/>
                      <a:pt x="7" y="13"/>
                    </a:cubicBezTo>
                    <a:cubicBezTo>
                      <a:pt x="7" y="13"/>
                      <a:pt x="7" y="13"/>
                      <a:pt x="7" y="13"/>
                    </a:cubicBezTo>
                    <a:cubicBezTo>
                      <a:pt x="9" y="13"/>
                      <a:pt x="10" y="12"/>
                      <a:pt x="11" y="11"/>
                    </a:cubicBezTo>
                    <a:cubicBezTo>
                      <a:pt x="12" y="10"/>
                      <a:pt x="13" y="8"/>
                      <a:pt x="13" y="7"/>
                    </a:cubicBezTo>
                    <a:cubicBezTo>
                      <a:pt x="13" y="7"/>
                      <a:pt x="13" y="6"/>
                      <a:pt x="13" y="6"/>
                    </a:cubicBezTo>
                    <a:cubicBezTo>
                      <a:pt x="13" y="6"/>
                      <a:pt x="13" y="6"/>
                      <a:pt x="13" y="6"/>
                    </a:cubicBezTo>
                    <a:cubicBezTo>
                      <a:pt x="13" y="6"/>
                      <a:pt x="13" y="6"/>
                      <a:pt x="13" y="6"/>
                    </a:cubicBezTo>
                    <a:cubicBezTo>
                      <a:pt x="13" y="6"/>
                      <a:pt x="13" y="6"/>
                      <a:pt x="13" y="5"/>
                    </a:cubicBezTo>
                    <a:cubicBezTo>
                      <a:pt x="13" y="4"/>
                      <a:pt x="12" y="3"/>
                      <a:pt x="11" y="2"/>
                    </a:cubicBezTo>
                    <a:cubicBezTo>
                      <a:pt x="10" y="0"/>
                      <a:pt x="8" y="0"/>
                      <a:pt x="6"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5" name="Freeform 67"/>
              <p:cNvSpPr>
                <a:spLocks noEditPoints="1"/>
              </p:cNvSpPr>
              <p:nvPr/>
            </p:nvSpPr>
            <p:spPr bwMode="auto">
              <a:xfrm>
                <a:off x="8863013" y="1590675"/>
                <a:ext cx="47625" cy="65088"/>
              </a:xfrm>
              <a:custGeom>
                <a:avLst/>
                <a:gdLst>
                  <a:gd name="T0" fmla="*/ 2 w 17"/>
                  <a:gd name="T1" fmla="*/ 20 h 23"/>
                  <a:gd name="T2" fmla="*/ 0 w 17"/>
                  <a:gd name="T3" fmla="*/ 21 h 23"/>
                  <a:gd name="T4" fmla="*/ 2 w 17"/>
                  <a:gd name="T5" fmla="*/ 22 h 23"/>
                  <a:gd name="T6" fmla="*/ 4 w 17"/>
                  <a:gd name="T7" fmla="*/ 23 h 23"/>
                  <a:gd name="T8" fmla="*/ 4 w 17"/>
                  <a:gd name="T9" fmla="*/ 23 h 23"/>
                  <a:gd name="T10" fmla="*/ 4 w 17"/>
                  <a:gd name="T11" fmla="*/ 23 h 23"/>
                  <a:gd name="T12" fmla="*/ 4 w 17"/>
                  <a:gd name="T13" fmla="*/ 22 h 23"/>
                  <a:gd name="T14" fmla="*/ 3 w 17"/>
                  <a:gd name="T15" fmla="*/ 20 h 23"/>
                  <a:gd name="T16" fmla="*/ 2 w 17"/>
                  <a:gd name="T17" fmla="*/ 20 h 23"/>
                  <a:gd name="T18" fmla="*/ 13 w 17"/>
                  <a:gd name="T19" fmla="*/ 4 h 23"/>
                  <a:gd name="T20" fmla="*/ 5 w 17"/>
                  <a:gd name="T21" fmla="*/ 17 h 23"/>
                  <a:gd name="T22" fmla="*/ 8 w 17"/>
                  <a:gd name="T23" fmla="*/ 20 h 23"/>
                  <a:gd name="T24" fmla="*/ 8 w 17"/>
                  <a:gd name="T25" fmla="*/ 20 h 23"/>
                  <a:gd name="T26" fmla="*/ 17 w 17"/>
                  <a:gd name="T27" fmla="*/ 5 h 23"/>
                  <a:gd name="T28" fmla="*/ 13 w 17"/>
                  <a:gd name="T29" fmla="*/ 4 h 23"/>
                  <a:gd name="T30" fmla="*/ 7 w 17"/>
                  <a:gd name="T31" fmla="*/ 0 h 23"/>
                  <a:gd name="T32" fmla="*/ 0 w 17"/>
                  <a:gd name="T33" fmla="*/ 16 h 23"/>
                  <a:gd name="T34" fmla="*/ 0 w 17"/>
                  <a:gd name="T35" fmla="*/ 16 h 23"/>
                  <a:gd name="T36" fmla="*/ 2 w 17"/>
                  <a:gd name="T37" fmla="*/ 16 h 23"/>
                  <a:gd name="T38" fmla="*/ 4 w 17"/>
                  <a:gd name="T39" fmla="*/ 16 h 23"/>
                  <a:gd name="T40" fmla="*/ 10 w 17"/>
                  <a:gd name="T41" fmla="*/ 2 h 23"/>
                  <a:gd name="T42" fmla="*/ 7 w 17"/>
                  <a:gd name="T43"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7" h="23">
                    <a:moveTo>
                      <a:pt x="2" y="20"/>
                    </a:moveTo>
                    <a:cubicBezTo>
                      <a:pt x="1" y="20"/>
                      <a:pt x="0" y="20"/>
                      <a:pt x="0" y="21"/>
                    </a:cubicBezTo>
                    <a:cubicBezTo>
                      <a:pt x="0" y="21"/>
                      <a:pt x="1" y="22"/>
                      <a:pt x="2" y="22"/>
                    </a:cubicBezTo>
                    <a:cubicBezTo>
                      <a:pt x="2" y="23"/>
                      <a:pt x="3" y="23"/>
                      <a:pt x="4" y="23"/>
                    </a:cubicBezTo>
                    <a:cubicBezTo>
                      <a:pt x="4" y="23"/>
                      <a:pt x="4" y="23"/>
                      <a:pt x="4" y="23"/>
                    </a:cubicBezTo>
                    <a:cubicBezTo>
                      <a:pt x="4" y="23"/>
                      <a:pt x="4" y="23"/>
                      <a:pt x="4" y="23"/>
                    </a:cubicBezTo>
                    <a:cubicBezTo>
                      <a:pt x="4" y="23"/>
                      <a:pt x="4" y="22"/>
                      <a:pt x="4" y="22"/>
                    </a:cubicBezTo>
                    <a:cubicBezTo>
                      <a:pt x="4" y="21"/>
                      <a:pt x="4" y="20"/>
                      <a:pt x="3" y="20"/>
                    </a:cubicBezTo>
                    <a:cubicBezTo>
                      <a:pt x="3" y="20"/>
                      <a:pt x="2" y="20"/>
                      <a:pt x="2" y="20"/>
                    </a:cubicBezTo>
                    <a:moveTo>
                      <a:pt x="13" y="4"/>
                    </a:moveTo>
                    <a:cubicBezTo>
                      <a:pt x="5" y="17"/>
                      <a:pt x="5" y="17"/>
                      <a:pt x="5" y="17"/>
                    </a:cubicBezTo>
                    <a:cubicBezTo>
                      <a:pt x="7" y="18"/>
                      <a:pt x="8" y="19"/>
                      <a:pt x="8" y="20"/>
                    </a:cubicBezTo>
                    <a:cubicBezTo>
                      <a:pt x="8" y="20"/>
                      <a:pt x="8" y="20"/>
                      <a:pt x="8" y="20"/>
                    </a:cubicBezTo>
                    <a:cubicBezTo>
                      <a:pt x="17" y="5"/>
                      <a:pt x="17" y="5"/>
                      <a:pt x="17" y="5"/>
                    </a:cubicBezTo>
                    <a:cubicBezTo>
                      <a:pt x="15" y="5"/>
                      <a:pt x="14" y="4"/>
                      <a:pt x="13" y="4"/>
                    </a:cubicBezTo>
                    <a:moveTo>
                      <a:pt x="7" y="0"/>
                    </a:moveTo>
                    <a:cubicBezTo>
                      <a:pt x="0" y="16"/>
                      <a:pt x="0" y="16"/>
                      <a:pt x="0" y="16"/>
                    </a:cubicBezTo>
                    <a:cubicBezTo>
                      <a:pt x="0" y="16"/>
                      <a:pt x="0" y="16"/>
                      <a:pt x="0" y="16"/>
                    </a:cubicBezTo>
                    <a:cubicBezTo>
                      <a:pt x="0" y="16"/>
                      <a:pt x="1" y="16"/>
                      <a:pt x="2" y="16"/>
                    </a:cubicBezTo>
                    <a:cubicBezTo>
                      <a:pt x="3" y="16"/>
                      <a:pt x="3" y="16"/>
                      <a:pt x="4" y="16"/>
                    </a:cubicBezTo>
                    <a:cubicBezTo>
                      <a:pt x="10" y="2"/>
                      <a:pt x="10" y="2"/>
                      <a:pt x="10" y="2"/>
                    </a:cubicBezTo>
                    <a:cubicBezTo>
                      <a:pt x="9" y="2"/>
                      <a:pt x="8" y="1"/>
                      <a:pt x="7"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6" name="Freeform 68"/>
              <p:cNvSpPr>
                <a:spLocks noEditPoints="1"/>
              </p:cNvSpPr>
              <p:nvPr/>
            </p:nvSpPr>
            <p:spPr bwMode="auto">
              <a:xfrm>
                <a:off x="8848726" y="1635125"/>
                <a:ext cx="36513" cy="36513"/>
              </a:xfrm>
              <a:custGeom>
                <a:avLst/>
                <a:gdLst>
                  <a:gd name="T0" fmla="*/ 5 w 13"/>
                  <a:gd name="T1" fmla="*/ 5 h 13"/>
                  <a:gd name="T2" fmla="*/ 7 w 13"/>
                  <a:gd name="T3" fmla="*/ 4 h 13"/>
                  <a:gd name="T4" fmla="*/ 8 w 13"/>
                  <a:gd name="T5" fmla="*/ 4 h 13"/>
                  <a:gd name="T6" fmla="*/ 9 w 13"/>
                  <a:gd name="T7" fmla="*/ 6 h 13"/>
                  <a:gd name="T8" fmla="*/ 9 w 13"/>
                  <a:gd name="T9" fmla="*/ 7 h 13"/>
                  <a:gd name="T10" fmla="*/ 9 w 13"/>
                  <a:gd name="T11" fmla="*/ 7 h 13"/>
                  <a:gd name="T12" fmla="*/ 9 w 13"/>
                  <a:gd name="T13" fmla="*/ 7 h 13"/>
                  <a:gd name="T14" fmla="*/ 7 w 13"/>
                  <a:gd name="T15" fmla="*/ 9 h 13"/>
                  <a:gd name="T16" fmla="*/ 6 w 13"/>
                  <a:gd name="T17" fmla="*/ 8 h 13"/>
                  <a:gd name="T18" fmla="*/ 4 w 13"/>
                  <a:gd name="T19" fmla="*/ 6 h 13"/>
                  <a:gd name="T20" fmla="*/ 5 w 13"/>
                  <a:gd name="T21" fmla="*/ 5 h 13"/>
                  <a:gd name="T22" fmla="*/ 5 w 13"/>
                  <a:gd name="T23" fmla="*/ 5 h 13"/>
                  <a:gd name="T24" fmla="*/ 5 w 13"/>
                  <a:gd name="T25" fmla="*/ 5 h 13"/>
                  <a:gd name="T26" fmla="*/ 7 w 13"/>
                  <a:gd name="T27" fmla="*/ 0 h 13"/>
                  <a:gd name="T28" fmla="*/ 5 w 13"/>
                  <a:gd name="T29" fmla="*/ 0 h 13"/>
                  <a:gd name="T30" fmla="*/ 1 w 13"/>
                  <a:gd name="T31" fmla="*/ 3 h 13"/>
                  <a:gd name="T32" fmla="*/ 1 w 13"/>
                  <a:gd name="T33" fmla="*/ 3 h 13"/>
                  <a:gd name="T34" fmla="*/ 0 w 13"/>
                  <a:gd name="T35" fmla="*/ 6 h 13"/>
                  <a:gd name="T36" fmla="*/ 4 w 13"/>
                  <a:gd name="T37" fmla="*/ 12 h 13"/>
                  <a:gd name="T38" fmla="*/ 7 w 13"/>
                  <a:gd name="T39" fmla="*/ 13 h 13"/>
                  <a:gd name="T40" fmla="*/ 7 w 13"/>
                  <a:gd name="T41" fmla="*/ 13 h 13"/>
                  <a:gd name="T42" fmla="*/ 7 w 13"/>
                  <a:gd name="T43" fmla="*/ 13 h 13"/>
                  <a:gd name="T44" fmla="*/ 13 w 13"/>
                  <a:gd name="T45" fmla="*/ 9 h 13"/>
                  <a:gd name="T46" fmla="*/ 11 w 13"/>
                  <a:gd name="T47" fmla="*/ 8 h 13"/>
                  <a:gd name="T48" fmla="*/ 13 w 13"/>
                  <a:gd name="T49" fmla="*/ 9 h 13"/>
                  <a:gd name="T50" fmla="*/ 13 w 13"/>
                  <a:gd name="T51" fmla="*/ 6 h 13"/>
                  <a:gd name="T52" fmla="*/ 13 w 13"/>
                  <a:gd name="T53" fmla="*/ 4 h 13"/>
                  <a:gd name="T54" fmla="*/ 10 w 13"/>
                  <a:gd name="T55" fmla="*/ 1 h 13"/>
                  <a:gd name="T56" fmla="*/ 10 w 13"/>
                  <a:gd name="T57" fmla="*/ 0 h 13"/>
                  <a:gd name="T58" fmla="*/ 9 w 13"/>
                  <a:gd name="T59" fmla="*/ 0 h 13"/>
                  <a:gd name="T60" fmla="*/ 7 w 13"/>
                  <a:gd name="T61"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3" h="13">
                    <a:moveTo>
                      <a:pt x="5" y="5"/>
                    </a:moveTo>
                    <a:cubicBezTo>
                      <a:pt x="5" y="4"/>
                      <a:pt x="6" y="4"/>
                      <a:pt x="7" y="4"/>
                    </a:cubicBezTo>
                    <a:cubicBezTo>
                      <a:pt x="7" y="4"/>
                      <a:pt x="8" y="4"/>
                      <a:pt x="8" y="4"/>
                    </a:cubicBezTo>
                    <a:cubicBezTo>
                      <a:pt x="9" y="4"/>
                      <a:pt x="9" y="5"/>
                      <a:pt x="9" y="6"/>
                    </a:cubicBezTo>
                    <a:cubicBezTo>
                      <a:pt x="9" y="6"/>
                      <a:pt x="9" y="7"/>
                      <a:pt x="9" y="7"/>
                    </a:cubicBezTo>
                    <a:cubicBezTo>
                      <a:pt x="9" y="7"/>
                      <a:pt x="9" y="7"/>
                      <a:pt x="9" y="7"/>
                    </a:cubicBezTo>
                    <a:cubicBezTo>
                      <a:pt x="9" y="7"/>
                      <a:pt x="9" y="7"/>
                      <a:pt x="9" y="7"/>
                    </a:cubicBezTo>
                    <a:cubicBezTo>
                      <a:pt x="9" y="8"/>
                      <a:pt x="8" y="9"/>
                      <a:pt x="7" y="9"/>
                    </a:cubicBezTo>
                    <a:cubicBezTo>
                      <a:pt x="6" y="9"/>
                      <a:pt x="6" y="9"/>
                      <a:pt x="6" y="8"/>
                    </a:cubicBezTo>
                    <a:cubicBezTo>
                      <a:pt x="5" y="8"/>
                      <a:pt x="4" y="7"/>
                      <a:pt x="4" y="6"/>
                    </a:cubicBezTo>
                    <a:cubicBezTo>
                      <a:pt x="4" y="6"/>
                      <a:pt x="4" y="5"/>
                      <a:pt x="5" y="5"/>
                    </a:cubicBezTo>
                    <a:cubicBezTo>
                      <a:pt x="5" y="5"/>
                      <a:pt x="5" y="5"/>
                      <a:pt x="5" y="5"/>
                    </a:cubicBezTo>
                    <a:cubicBezTo>
                      <a:pt x="5" y="5"/>
                      <a:pt x="5" y="5"/>
                      <a:pt x="5" y="5"/>
                    </a:cubicBezTo>
                    <a:moveTo>
                      <a:pt x="7" y="0"/>
                    </a:moveTo>
                    <a:cubicBezTo>
                      <a:pt x="6" y="0"/>
                      <a:pt x="5" y="0"/>
                      <a:pt x="5" y="0"/>
                    </a:cubicBezTo>
                    <a:cubicBezTo>
                      <a:pt x="3" y="1"/>
                      <a:pt x="2" y="2"/>
                      <a:pt x="1" y="3"/>
                    </a:cubicBezTo>
                    <a:cubicBezTo>
                      <a:pt x="1" y="3"/>
                      <a:pt x="1" y="3"/>
                      <a:pt x="1" y="3"/>
                    </a:cubicBezTo>
                    <a:cubicBezTo>
                      <a:pt x="0" y="4"/>
                      <a:pt x="0" y="5"/>
                      <a:pt x="0" y="6"/>
                    </a:cubicBezTo>
                    <a:cubicBezTo>
                      <a:pt x="0" y="9"/>
                      <a:pt x="2" y="11"/>
                      <a:pt x="4" y="12"/>
                    </a:cubicBezTo>
                    <a:cubicBezTo>
                      <a:pt x="5" y="13"/>
                      <a:pt x="6" y="13"/>
                      <a:pt x="7" y="13"/>
                    </a:cubicBezTo>
                    <a:cubicBezTo>
                      <a:pt x="7" y="13"/>
                      <a:pt x="7" y="13"/>
                      <a:pt x="7" y="13"/>
                    </a:cubicBezTo>
                    <a:cubicBezTo>
                      <a:pt x="7" y="13"/>
                      <a:pt x="7" y="13"/>
                      <a:pt x="7" y="13"/>
                    </a:cubicBezTo>
                    <a:cubicBezTo>
                      <a:pt x="9" y="13"/>
                      <a:pt x="11" y="11"/>
                      <a:pt x="13" y="9"/>
                    </a:cubicBezTo>
                    <a:cubicBezTo>
                      <a:pt x="11" y="8"/>
                      <a:pt x="11" y="8"/>
                      <a:pt x="11" y="8"/>
                    </a:cubicBezTo>
                    <a:cubicBezTo>
                      <a:pt x="13" y="9"/>
                      <a:pt x="13" y="9"/>
                      <a:pt x="13" y="9"/>
                    </a:cubicBezTo>
                    <a:cubicBezTo>
                      <a:pt x="13" y="8"/>
                      <a:pt x="13" y="7"/>
                      <a:pt x="13" y="6"/>
                    </a:cubicBezTo>
                    <a:cubicBezTo>
                      <a:pt x="13" y="6"/>
                      <a:pt x="13" y="5"/>
                      <a:pt x="13" y="4"/>
                    </a:cubicBezTo>
                    <a:cubicBezTo>
                      <a:pt x="13" y="3"/>
                      <a:pt x="12" y="2"/>
                      <a:pt x="10" y="1"/>
                    </a:cubicBezTo>
                    <a:cubicBezTo>
                      <a:pt x="10" y="1"/>
                      <a:pt x="10" y="1"/>
                      <a:pt x="10" y="0"/>
                    </a:cubicBezTo>
                    <a:cubicBezTo>
                      <a:pt x="10" y="0"/>
                      <a:pt x="9" y="0"/>
                      <a:pt x="9" y="0"/>
                    </a:cubicBezTo>
                    <a:cubicBezTo>
                      <a:pt x="8" y="0"/>
                      <a:pt x="8" y="0"/>
                      <a:pt x="7"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7" name="Freeform 69"/>
              <p:cNvSpPr>
                <a:spLocks noEditPoints="1"/>
              </p:cNvSpPr>
              <p:nvPr/>
            </p:nvSpPr>
            <p:spPr bwMode="auto">
              <a:xfrm>
                <a:off x="9161463" y="1225550"/>
                <a:ext cx="58738" cy="50800"/>
              </a:xfrm>
              <a:custGeom>
                <a:avLst/>
                <a:gdLst>
                  <a:gd name="T0" fmla="*/ 9 w 21"/>
                  <a:gd name="T1" fmla="*/ 7 h 18"/>
                  <a:gd name="T2" fmla="*/ 1 w 21"/>
                  <a:gd name="T3" fmla="*/ 14 h 18"/>
                  <a:gd name="T4" fmla="*/ 0 w 21"/>
                  <a:gd name="T5" fmla="*/ 17 h 18"/>
                  <a:gd name="T6" fmla="*/ 2 w 21"/>
                  <a:gd name="T7" fmla="*/ 18 h 18"/>
                  <a:gd name="T8" fmla="*/ 3 w 21"/>
                  <a:gd name="T9" fmla="*/ 17 h 18"/>
                  <a:gd name="T10" fmla="*/ 11 w 21"/>
                  <a:gd name="T11" fmla="*/ 11 h 18"/>
                  <a:gd name="T12" fmla="*/ 9 w 21"/>
                  <a:gd name="T13" fmla="*/ 7 h 18"/>
                  <a:gd name="T14" fmla="*/ 15 w 21"/>
                  <a:gd name="T15" fmla="*/ 2 h 18"/>
                  <a:gd name="T16" fmla="*/ 12 w 21"/>
                  <a:gd name="T17" fmla="*/ 5 h 18"/>
                  <a:gd name="T18" fmla="*/ 14 w 21"/>
                  <a:gd name="T19" fmla="*/ 8 h 18"/>
                  <a:gd name="T20" fmla="*/ 18 w 21"/>
                  <a:gd name="T21" fmla="*/ 5 h 18"/>
                  <a:gd name="T22" fmla="*/ 15 w 21"/>
                  <a:gd name="T23" fmla="*/ 2 h 18"/>
                  <a:gd name="T24" fmla="*/ 19 w 21"/>
                  <a:gd name="T25" fmla="*/ 0 h 18"/>
                  <a:gd name="T26" fmla="*/ 18 w 21"/>
                  <a:gd name="T27" fmla="*/ 0 h 18"/>
                  <a:gd name="T28" fmla="*/ 21 w 21"/>
                  <a:gd name="T29" fmla="*/ 3 h 18"/>
                  <a:gd name="T30" fmla="*/ 21 w 21"/>
                  <a:gd name="T31" fmla="*/ 0 h 18"/>
                  <a:gd name="T32" fmla="*/ 19 w 21"/>
                  <a:gd name="T3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1" h="18">
                    <a:moveTo>
                      <a:pt x="9" y="7"/>
                    </a:moveTo>
                    <a:cubicBezTo>
                      <a:pt x="1" y="14"/>
                      <a:pt x="1" y="14"/>
                      <a:pt x="1" y="14"/>
                    </a:cubicBezTo>
                    <a:cubicBezTo>
                      <a:pt x="0" y="15"/>
                      <a:pt x="0" y="16"/>
                      <a:pt x="0" y="17"/>
                    </a:cubicBezTo>
                    <a:cubicBezTo>
                      <a:pt x="1" y="18"/>
                      <a:pt x="1" y="18"/>
                      <a:pt x="2" y="18"/>
                    </a:cubicBezTo>
                    <a:cubicBezTo>
                      <a:pt x="2" y="18"/>
                      <a:pt x="3" y="18"/>
                      <a:pt x="3" y="17"/>
                    </a:cubicBezTo>
                    <a:cubicBezTo>
                      <a:pt x="11" y="11"/>
                      <a:pt x="11" y="11"/>
                      <a:pt x="11" y="11"/>
                    </a:cubicBezTo>
                    <a:cubicBezTo>
                      <a:pt x="10" y="10"/>
                      <a:pt x="10" y="9"/>
                      <a:pt x="9" y="7"/>
                    </a:cubicBezTo>
                    <a:moveTo>
                      <a:pt x="15" y="2"/>
                    </a:moveTo>
                    <a:cubicBezTo>
                      <a:pt x="12" y="5"/>
                      <a:pt x="12" y="5"/>
                      <a:pt x="12" y="5"/>
                    </a:cubicBezTo>
                    <a:cubicBezTo>
                      <a:pt x="13" y="6"/>
                      <a:pt x="13" y="7"/>
                      <a:pt x="14" y="8"/>
                    </a:cubicBezTo>
                    <a:cubicBezTo>
                      <a:pt x="18" y="5"/>
                      <a:pt x="18" y="5"/>
                      <a:pt x="18" y="5"/>
                    </a:cubicBezTo>
                    <a:cubicBezTo>
                      <a:pt x="15" y="2"/>
                      <a:pt x="15" y="2"/>
                      <a:pt x="15" y="2"/>
                    </a:cubicBezTo>
                    <a:moveTo>
                      <a:pt x="19" y="0"/>
                    </a:moveTo>
                    <a:cubicBezTo>
                      <a:pt x="19" y="0"/>
                      <a:pt x="18" y="0"/>
                      <a:pt x="18" y="0"/>
                    </a:cubicBezTo>
                    <a:cubicBezTo>
                      <a:pt x="21" y="3"/>
                      <a:pt x="21" y="3"/>
                      <a:pt x="21" y="3"/>
                    </a:cubicBezTo>
                    <a:cubicBezTo>
                      <a:pt x="21" y="2"/>
                      <a:pt x="21" y="1"/>
                      <a:pt x="21" y="0"/>
                    </a:cubicBezTo>
                    <a:cubicBezTo>
                      <a:pt x="20" y="0"/>
                      <a:pt x="20" y="0"/>
                      <a:pt x="19"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8" name="Freeform 70"/>
              <p:cNvSpPr>
                <a:spLocks noEditPoints="1"/>
              </p:cNvSpPr>
              <p:nvPr/>
            </p:nvSpPr>
            <p:spPr bwMode="auto">
              <a:xfrm>
                <a:off x="9193213" y="1195388"/>
                <a:ext cx="52388" cy="61913"/>
              </a:xfrm>
              <a:custGeom>
                <a:avLst/>
                <a:gdLst>
                  <a:gd name="T0" fmla="*/ 4 w 19"/>
                  <a:gd name="T1" fmla="*/ 5 h 22"/>
                  <a:gd name="T2" fmla="*/ 5 w 19"/>
                  <a:gd name="T3" fmla="*/ 4 h 22"/>
                  <a:gd name="T4" fmla="*/ 7 w 19"/>
                  <a:gd name="T5" fmla="*/ 5 h 22"/>
                  <a:gd name="T6" fmla="*/ 15 w 19"/>
                  <a:gd name="T7" fmla="*/ 15 h 22"/>
                  <a:gd name="T8" fmla="*/ 15 w 19"/>
                  <a:gd name="T9" fmla="*/ 16 h 22"/>
                  <a:gd name="T10" fmla="*/ 14 w 19"/>
                  <a:gd name="T11" fmla="*/ 17 h 22"/>
                  <a:gd name="T12" fmla="*/ 13 w 19"/>
                  <a:gd name="T13" fmla="*/ 18 h 22"/>
                  <a:gd name="T14" fmla="*/ 12 w 19"/>
                  <a:gd name="T15" fmla="*/ 17 h 22"/>
                  <a:gd name="T16" fmla="*/ 10 w 19"/>
                  <a:gd name="T17" fmla="*/ 14 h 22"/>
                  <a:gd name="T18" fmla="*/ 7 w 19"/>
                  <a:gd name="T19" fmla="*/ 11 h 22"/>
                  <a:gd name="T20" fmla="*/ 4 w 19"/>
                  <a:gd name="T21" fmla="*/ 7 h 22"/>
                  <a:gd name="T22" fmla="*/ 4 w 19"/>
                  <a:gd name="T23" fmla="*/ 6 h 22"/>
                  <a:gd name="T24" fmla="*/ 4 w 19"/>
                  <a:gd name="T25" fmla="*/ 5 h 22"/>
                  <a:gd name="T26" fmla="*/ 4 w 19"/>
                  <a:gd name="T27" fmla="*/ 5 h 22"/>
                  <a:gd name="T28" fmla="*/ 5 w 19"/>
                  <a:gd name="T29" fmla="*/ 0 h 22"/>
                  <a:gd name="T30" fmla="*/ 5 w 19"/>
                  <a:gd name="T31" fmla="*/ 0 h 22"/>
                  <a:gd name="T32" fmla="*/ 2 w 19"/>
                  <a:gd name="T33" fmla="*/ 2 h 22"/>
                  <a:gd name="T34" fmla="*/ 2 w 19"/>
                  <a:gd name="T35" fmla="*/ 2 h 22"/>
                  <a:gd name="T36" fmla="*/ 0 w 19"/>
                  <a:gd name="T37" fmla="*/ 6 h 22"/>
                  <a:gd name="T38" fmla="*/ 1 w 19"/>
                  <a:gd name="T39" fmla="*/ 9 h 22"/>
                  <a:gd name="T40" fmla="*/ 4 w 19"/>
                  <a:gd name="T41" fmla="*/ 13 h 22"/>
                  <a:gd name="T42" fmla="*/ 7 w 19"/>
                  <a:gd name="T43" fmla="*/ 16 h 22"/>
                  <a:gd name="T44" fmla="*/ 9 w 19"/>
                  <a:gd name="T45" fmla="*/ 20 h 22"/>
                  <a:gd name="T46" fmla="*/ 13 w 19"/>
                  <a:gd name="T47" fmla="*/ 22 h 22"/>
                  <a:gd name="T48" fmla="*/ 13 w 19"/>
                  <a:gd name="T49" fmla="*/ 22 h 22"/>
                  <a:gd name="T50" fmla="*/ 17 w 19"/>
                  <a:gd name="T51" fmla="*/ 21 h 22"/>
                  <a:gd name="T52" fmla="*/ 19 w 19"/>
                  <a:gd name="T53" fmla="*/ 16 h 22"/>
                  <a:gd name="T54" fmla="*/ 18 w 19"/>
                  <a:gd name="T55" fmla="*/ 13 h 22"/>
                  <a:gd name="T56" fmla="*/ 10 w 19"/>
                  <a:gd name="T57" fmla="*/ 3 h 22"/>
                  <a:gd name="T58" fmla="*/ 5 w 19"/>
                  <a:gd name="T59"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9" h="22">
                    <a:moveTo>
                      <a:pt x="4" y="5"/>
                    </a:moveTo>
                    <a:cubicBezTo>
                      <a:pt x="5" y="4"/>
                      <a:pt x="5" y="4"/>
                      <a:pt x="5" y="4"/>
                    </a:cubicBezTo>
                    <a:cubicBezTo>
                      <a:pt x="6" y="4"/>
                      <a:pt x="6" y="5"/>
                      <a:pt x="7" y="5"/>
                    </a:cubicBezTo>
                    <a:cubicBezTo>
                      <a:pt x="15" y="15"/>
                      <a:pt x="15" y="15"/>
                      <a:pt x="15" y="15"/>
                    </a:cubicBezTo>
                    <a:cubicBezTo>
                      <a:pt x="15" y="16"/>
                      <a:pt x="15" y="16"/>
                      <a:pt x="15" y="16"/>
                    </a:cubicBezTo>
                    <a:cubicBezTo>
                      <a:pt x="15" y="17"/>
                      <a:pt x="15" y="17"/>
                      <a:pt x="14" y="17"/>
                    </a:cubicBezTo>
                    <a:cubicBezTo>
                      <a:pt x="13" y="18"/>
                      <a:pt x="13" y="18"/>
                      <a:pt x="13" y="18"/>
                    </a:cubicBezTo>
                    <a:cubicBezTo>
                      <a:pt x="13" y="18"/>
                      <a:pt x="13" y="18"/>
                      <a:pt x="12" y="17"/>
                    </a:cubicBezTo>
                    <a:cubicBezTo>
                      <a:pt x="10" y="14"/>
                      <a:pt x="10" y="14"/>
                      <a:pt x="10" y="14"/>
                    </a:cubicBezTo>
                    <a:cubicBezTo>
                      <a:pt x="7" y="11"/>
                      <a:pt x="7" y="11"/>
                      <a:pt x="7" y="11"/>
                    </a:cubicBezTo>
                    <a:cubicBezTo>
                      <a:pt x="4" y="7"/>
                      <a:pt x="4" y="7"/>
                      <a:pt x="4" y="7"/>
                    </a:cubicBezTo>
                    <a:cubicBezTo>
                      <a:pt x="4" y="6"/>
                      <a:pt x="4" y="6"/>
                      <a:pt x="4" y="6"/>
                    </a:cubicBezTo>
                    <a:cubicBezTo>
                      <a:pt x="4" y="5"/>
                      <a:pt x="4" y="5"/>
                      <a:pt x="4" y="5"/>
                    </a:cubicBezTo>
                    <a:cubicBezTo>
                      <a:pt x="4" y="5"/>
                      <a:pt x="4" y="5"/>
                      <a:pt x="4" y="5"/>
                    </a:cubicBezTo>
                    <a:moveTo>
                      <a:pt x="5" y="0"/>
                    </a:moveTo>
                    <a:cubicBezTo>
                      <a:pt x="5" y="0"/>
                      <a:pt x="5" y="0"/>
                      <a:pt x="5" y="0"/>
                    </a:cubicBezTo>
                    <a:cubicBezTo>
                      <a:pt x="4" y="0"/>
                      <a:pt x="3" y="1"/>
                      <a:pt x="2" y="2"/>
                    </a:cubicBezTo>
                    <a:cubicBezTo>
                      <a:pt x="2" y="2"/>
                      <a:pt x="2" y="2"/>
                      <a:pt x="2" y="2"/>
                    </a:cubicBezTo>
                    <a:cubicBezTo>
                      <a:pt x="1" y="3"/>
                      <a:pt x="0" y="4"/>
                      <a:pt x="0" y="6"/>
                    </a:cubicBezTo>
                    <a:cubicBezTo>
                      <a:pt x="0" y="7"/>
                      <a:pt x="0" y="8"/>
                      <a:pt x="1" y="9"/>
                    </a:cubicBezTo>
                    <a:cubicBezTo>
                      <a:pt x="4" y="13"/>
                      <a:pt x="4" y="13"/>
                      <a:pt x="4" y="13"/>
                    </a:cubicBezTo>
                    <a:cubicBezTo>
                      <a:pt x="7" y="16"/>
                      <a:pt x="7" y="16"/>
                      <a:pt x="7" y="16"/>
                    </a:cubicBezTo>
                    <a:cubicBezTo>
                      <a:pt x="9" y="20"/>
                      <a:pt x="9" y="20"/>
                      <a:pt x="9" y="20"/>
                    </a:cubicBezTo>
                    <a:cubicBezTo>
                      <a:pt x="10" y="21"/>
                      <a:pt x="12" y="22"/>
                      <a:pt x="13" y="22"/>
                    </a:cubicBezTo>
                    <a:cubicBezTo>
                      <a:pt x="13" y="22"/>
                      <a:pt x="13" y="22"/>
                      <a:pt x="13" y="22"/>
                    </a:cubicBezTo>
                    <a:cubicBezTo>
                      <a:pt x="15" y="22"/>
                      <a:pt x="16" y="21"/>
                      <a:pt x="17" y="21"/>
                    </a:cubicBezTo>
                    <a:cubicBezTo>
                      <a:pt x="18" y="19"/>
                      <a:pt x="19" y="18"/>
                      <a:pt x="19" y="16"/>
                    </a:cubicBezTo>
                    <a:cubicBezTo>
                      <a:pt x="19" y="15"/>
                      <a:pt x="19" y="14"/>
                      <a:pt x="18" y="13"/>
                    </a:cubicBezTo>
                    <a:cubicBezTo>
                      <a:pt x="10" y="3"/>
                      <a:pt x="10" y="3"/>
                      <a:pt x="10" y="3"/>
                    </a:cubicBezTo>
                    <a:cubicBezTo>
                      <a:pt x="9" y="1"/>
                      <a:pt x="7" y="0"/>
                      <a:pt x="5"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9" name="Freeform 71"/>
              <p:cNvSpPr>
                <a:spLocks noEditPoints="1"/>
              </p:cNvSpPr>
              <p:nvPr/>
            </p:nvSpPr>
            <p:spPr bwMode="auto">
              <a:xfrm>
                <a:off x="8764588" y="1144588"/>
                <a:ext cx="477838" cy="482600"/>
              </a:xfrm>
              <a:custGeom>
                <a:avLst/>
                <a:gdLst>
                  <a:gd name="T0" fmla="*/ 166 w 171"/>
                  <a:gd name="T1" fmla="*/ 100 h 172"/>
                  <a:gd name="T2" fmla="*/ 166 w 171"/>
                  <a:gd name="T3" fmla="*/ 100 h 172"/>
                  <a:gd name="T4" fmla="*/ 166 w 171"/>
                  <a:gd name="T5" fmla="*/ 99 h 172"/>
                  <a:gd name="T6" fmla="*/ 171 w 171"/>
                  <a:gd name="T7" fmla="*/ 94 h 172"/>
                  <a:gd name="T8" fmla="*/ 171 w 171"/>
                  <a:gd name="T9" fmla="*/ 96 h 172"/>
                  <a:gd name="T10" fmla="*/ 130 w 171"/>
                  <a:gd name="T11" fmla="*/ 17 h 172"/>
                  <a:gd name="T12" fmla="*/ 153 w 171"/>
                  <a:gd name="T13" fmla="*/ 40 h 172"/>
                  <a:gd name="T14" fmla="*/ 167 w 171"/>
                  <a:gd name="T15" fmla="*/ 86 h 172"/>
                  <a:gd name="T16" fmla="*/ 171 w 171"/>
                  <a:gd name="T17" fmla="*/ 77 h 172"/>
                  <a:gd name="T18" fmla="*/ 156 w 171"/>
                  <a:gd name="T19" fmla="*/ 37 h 172"/>
                  <a:gd name="T20" fmla="*/ 143 w 171"/>
                  <a:gd name="T21" fmla="*/ 22 h 172"/>
                  <a:gd name="T22" fmla="*/ 114 w 171"/>
                  <a:gd name="T23" fmla="*/ 9 h 172"/>
                  <a:gd name="T24" fmla="*/ 115 w 171"/>
                  <a:gd name="T25" fmla="*/ 10 h 172"/>
                  <a:gd name="T26" fmla="*/ 115 w 171"/>
                  <a:gd name="T27" fmla="*/ 9 h 172"/>
                  <a:gd name="T28" fmla="*/ 114 w 171"/>
                  <a:gd name="T29" fmla="*/ 9 h 172"/>
                  <a:gd name="T30" fmla="*/ 121 w 171"/>
                  <a:gd name="T31" fmla="*/ 8 h 172"/>
                  <a:gd name="T32" fmla="*/ 121 w 171"/>
                  <a:gd name="T33" fmla="*/ 8 h 172"/>
                  <a:gd name="T34" fmla="*/ 86 w 171"/>
                  <a:gd name="T35" fmla="*/ 0 h 172"/>
                  <a:gd name="T36" fmla="*/ 39 w 171"/>
                  <a:gd name="T37" fmla="*/ 14 h 172"/>
                  <a:gd name="T38" fmla="*/ 0 w 171"/>
                  <a:gd name="T39" fmla="*/ 87 h 172"/>
                  <a:gd name="T40" fmla="*/ 0 w 171"/>
                  <a:gd name="T41" fmla="*/ 94 h 172"/>
                  <a:gd name="T42" fmla="*/ 14 w 171"/>
                  <a:gd name="T43" fmla="*/ 133 h 172"/>
                  <a:gd name="T44" fmla="*/ 45 w 171"/>
                  <a:gd name="T45" fmla="*/ 161 h 172"/>
                  <a:gd name="T46" fmla="*/ 52 w 171"/>
                  <a:gd name="T47" fmla="*/ 164 h 172"/>
                  <a:gd name="T48" fmla="*/ 86 w 171"/>
                  <a:gd name="T49" fmla="*/ 172 h 172"/>
                  <a:gd name="T50" fmla="*/ 166 w 171"/>
                  <a:gd name="T51" fmla="*/ 116 h 172"/>
                  <a:gd name="T52" fmla="*/ 166 w 171"/>
                  <a:gd name="T53" fmla="*/ 104 h 172"/>
                  <a:gd name="T54" fmla="*/ 130 w 171"/>
                  <a:gd name="T55" fmla="*/ 154 h 172"/>
                  <a:gd name="T56" fmla="*/ 17 w 171"/>
                  <a:gd name="T57" fmla="*/ 130 h 172"/>
                  <a:gd name="T58" fmla="*/ 41 w 171"/>
                  <a:gd name="T59" fmla="*/ 17 h 172"/>
                  <a:gd name="T60" fmla="*/ 86 w 171"/>
                  <a:gd name="T61" fmla="*/ 4 h 172"/>
                  <a:gd name="T62" fmla="*/ 111 w 171"/>
                  <a:gd name="T63" fmla="*/ 7 h 172"/>
                  <a:gd name="T64" fmla="*/ 86 w 171"/>
                  <a:gd name="T65" fmla="*/ 0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71" h="172">
                    <a:moveTo>
                      <a:pt x="166" y="99"/>
                    </a:moveTo>
                    <a:cubicBezTo>
                      <a:pt x="166" y="100"/>
                      <a:pt x="166" y="100"/>
                      <a:pt x="166" y="100"/>
                    </a:cubicBezTo>
                    <a:cubicBezTo>
                      <a:pt x="166" y="101"/>
                      <a:pt x="166" y="101"/>
                      <a:pt x="166" y="101"/>
                    </a:cubicBezTo>
                    <a:cubicBezTo>
                      <a:pt x="166" y="100"/>
                      <a:pt x="166" y="100"/>
                      <a:pt x="166" y="100"/>
                    </a:cubicBezTo>
                    <a:cubicBezTo>
                      <a:pt x="166" y="100"/>
                      <a:pt x="166" y="100"/>
                      <a:pt x="166" y="100"/>
                    </a:cubicBezTo>
                    <a:cubicBezTo>
                      <a:pt x="166" y="100"/>
                      <a:pt x="166" y="100"/>
                      <a:pt x="166" y="99"/>
                    </a:cubicBezTo>
                    <a:cubicBezTo>
                      <a:pt x="166" y="99"/>
                      <a:pt x="166" y="99"/>
                      <a:pt x="166" y="99"/>
                    </a:cubicBezTo>
                    <a:moveTo>
                      <a:pt x="171" y="94"/>
                    </a:moveTo>
                    <a:cubicBezTo>
                      <a:pt x="171" y="95"/>
                      <a:pt x="171" y="95"/>
                      <a:pt x="171" y="96"/>
                    </a:cubicBezTo>
                    <a:cubicBezTo>
                      <a:pt x="171" y="96"/>
                      <a:pt x="171" y="96"/>
                      <a:pt x="171" y="96"/>
                    </a:cubicBezTo>
                    <a:cubicBezTo>
                      <a:pt x="171" y="95"/>
                      <a:pt x="171" y="95"/>
                      <a:pt x="171" y="94"/>
                    </a:cubicBezTo>
                    <a:moveTo>
                      <a:pt x="130" y="17"/>
                    </a:moveTo>
                    <a:cubicBezTo>
                      <a:pt x="138" y="22"/>
                      <a:pt x="145" y="29"/>
                      <a:pt x="151" y="36"/>
                    </a:cubicBezTo>
                    <a:cubicBezTo>
                      <a:pt x="152" y="38"/>
                      <a:pt x="152" y="39"/>
                      <a:pt x="153" y="40"/>
                    </a:cubicBezTo>
                    <a:cubicBezTo>
                      <a:pt x="153" y="40"/>
                      <a:pt x="154" y="41"/>
                      <a:pt x="154" y="41"/>
                    </a:cubicBezTo>
                    <a:cubicBezTo>
                      <a:pt x="163" y="55"/>
                      <a:pt x="167" y="70"/>
                      <a:pt x="167" y="86"/>
                    </a:cubicBezTo>
                    <a:cubicBezTo>
                      <a:pt x="167" y="88"/>
                      <a:pt x="167" y="91"/>
                      <a:pt x="167" y="93"/>
                    </a:cubicBezTo>
                    <a:cubicBezTo>
                      <a:pt x="168" y="87"/>
                      <a:pt x="169" y="82"/>
                      <a:pt x="171" y="77"/>
                    </a:cubicBezTo>
                    <a:cubicBezTo>
                      <a:pt x="169" y="64"/>
                      <a:pt x="165" y="51"/>
                      <a:pt x="157" y="39"/>
                    </a:cubicBezTo>
                    <a:cubicBezTo>
                      <a:pt x="157" y="38"/>
                      <a:pt x="157" y="38"/>
                      <a:pt x="156" y="37"/>
                    </a:cubicBezTo>
                    <a:cubicBezTo>
                      <a:pt x="155" y="36"/>
                      <a:pt x="155" y="35"/>
                      <a:pt x="154" y="34"/>
                    </a:cubicBezTo>
                    <a:cubicBezTo>
                      <a:pt x="150" y="29"/>
                      <a:pt x="147" y="25"/>
                      <a:pt x="143" y="22"/>
                    </a:cubicBezTo>
                    <a:cubicBezTo>
                      <a:pt x="139" y="21"/>
                      <a:pt x="134" y="19"/>
                      <a:pt x="130" y="17"/>
                    </a:cubicBezTo>
                    <a:moveTo>
                      <a:pt x="114" y="9"/>
                    </a:moveTo>
                    <a:cubicBezTo>
                      <a:pt x="114" y="9"/>
                      <a:pt x="114" y="9"/>
                      <a:pt x="114" y="9"/>
                    </a:cubicBezTo>
                    <a:cubicBezTo>
                      <a:pt x="115" y="9"/>
                      <a:pt x="115" y="10"/>
                      <a:pt x="115" y="10"/>
                    </a:cubicBezTo>
                    <a:cubicBezTo>
                      <a:pt x="115" y="9"/>
                      <a:pt x="115" y="9"/>
                      <a:pt x="115" y="9"/>
                    </a:cubicBezTo>
                    <a:cubicBezTo>
                      <a:pt x="115" y="9"/>
                      <a:pt x="115" y="9"/>
                      <a:pt x="115" y="9"/>
                    </a:cubicBezTo>
                    <a:cubicBezTo>
                      <a:pt x="115" y="9"/>
                      <a:pt x="115" y="9"/>
                      <a:pt x="115" y="9"/>
                    </a:cubicBezTo>
                    <a:cubicBezTo>
                      <a:pt x="115" y="9"/>
                      <a:pt x="115" y="9"/>
                      <a:pt x="114" y="9"/>
                    </a:cubicBezTo>
                    <a:moveTo>
                      <a:pt x="121" y="8"/>
                    </a:moveTo>
                    <a:cubicBezTo>
                      <a:pt x="121" y="8"/>
                      <a:pt x="121" y="8"/>
                      <a:pt x="121" y="8"/>
                    </a:cubicBezTo>
                    <a:cubicBezTo>
                      <a:pt x="125" y="10"/>
                      <a:pt x="128" y="12"/>
                      <a:pt x="132" y="14"/>
                    </a:cubicBezTo>
                    <a:cubicBezTo>
                      <a:pt x="129" y="12"/>
                      <a:pt x="125" y="10"/>
                      <a:pt x="121" y="8"/>
                    </a:cubicBezTo>
                    <a:moveTo>
                      <a:pt x="86" y="0"/>
                    </a:moveTo>
                    <a:cubicBezTo>
                      <a:pt x="86" y="0"/>
                      <a:pt x="86" y="0"/>
                      <a:pt x="86" y="0"/>
                    </a:cubicBezTo>
                    <a:cubicBezTo>
                      <a:pt x="70" y="0"/>
                      <a:pt x="53" y="5"/>
                      <a:pt x="39" y="14"/>
                    </a:cubicBezTo>
                    <a:cubicBezTo>
                      <a:pt x="39" y="14"/>
                      <a:pt x="39" y="14"/>
                      <a:pt x="39" y="14"/>
                    </a:cubicBezTo>
                    <a:cubicBezTo>
                      <a:pt x="14" y="31"/>
                      <a:pt x="0" y="58"/>
                      <a:pt x="0" y="86"/>
                    </a:cubicBezTo>
                    <a:cubicBezTo>
                      <a:pt x="0" y="86"/>
                      <a:pt x="0" y="86"/>
                      <a:pt x="0" y="87"/>
                    </a:cubicBezTo>
                    <a:cubicBezTo>
                      <a:pt x="0" y="88"/>
                      <a:pt x="0" y="89"/>
                      <a:pt x="0" y="91"/>
                    </a:cubicBezTo>
                    <a:cubicBezTo>
                      <a:pt x="0" y="92"/>
                      <a:pt x="0" y="93"/>
                      <a:pt x="0" y="94"/>
                    </a:cubicBezTo>
                    <a:cubicBezTo>
                      <a:pt x="1" y="95"/>
                      <a:pt x="1" y="96"/>
                      <a:pt x="1" y="98"/>
                    </a:cubicBezTo>
                    <a:cubicBezTo>
                      <a:pt x="3" y="110"/>
                      <a:pt x="7" y="122"/>
                      <a:pt x="14" y="133"/>
                    </a:cubicBezTo>
                    <a:cubicBezTo>
                      <a:pt x="21" y="144"/>
                      <a:pt x="31" y="153"/>
                      <a:pt x="42" y="159"/>
                    </a:cubicBezTo>
                    <a:cubicBezTo>
                      <a:pt x="43" y="160"/>
                      <a:pt x="44" y="161"/>
                      <a:pt x="45" y="161"/>
                    </a:cubicBezTo>
                    <a:cubicBezTo>
                      <a:pt x="46" y="162"/>
                      <a:pt x="47" y="162"/>
                      <a:pt x="48" y="163"/>
                    </a:cubicBezTo>
                    <a:cubicBezTo>
                      <a:pt x="49" y="163"/>
                      <a:pt x="50" y="164"/>
                      <a:pt x="52" y="164"/>
                    </a:cubicBezTo>
                    <a:cubicBezTo>
                      <a:pt x="62" y="169"/>
                      <a:pt x="74" y="172"/>
                      <a:pt x="86" y="172"/>
                    </a:cubicBezTo>
                    <a:cubicBezTo>
                      <a:pt x="86" y="172"/>
                      <a:pt x="86" y="172"/>
                      <a:pt x="86" y="172"/>
                    </a:cubicBezTo>
                    <a:cubicBezTo>
                      <a:pt x="102" y="172"/>
                      <a:pt x="118" y="167"/>
                      <a:pt x="133" y="158"/>
                    </a:cubicBezTo>
                    <a:cubicBezTo>
                      <a:pt x="148" y="147"/>
                      <a:pt x="160" y="133"/>
                      <a:pt x="166" y="116"/>
                    </a:cubicBezTo>
                    <a:cubicBezTo>
                      <a:pt x="166" y="115"/>
                      <a:pt x="166" y="113"/>
                      <a:pt x="166" y="111"/>
                    </a:cubicBezTo>
                    <a:cubicBezTo>
                      <a:pt x="166" y="109"/>
                      <a:pt x="166" y="107"/>
                      <a:pt x="166" y="104"/>
                    </a:cubicBezTo>
                    <a:cubicBezTo>
                      <a:pt x="165" y="104"/>
                      <a:pt x="165" y="104"/>
                      <a:pt x="165" y="104"/>
                    </a:cubicBezTo>
                    <a:cubicBezTo>
                      <a:pt x="161" y="124"/>
                      <a:pt x="149" y="142"/>
                      <a:pt x="130" y="154"/>
                    </a:cubicBezTo>
                    <a:cubicBezTo>
                      <a:pt x="117" y="163"/>
                      <a:pt x="101" y="168"/>
                      <a:pt x="86" y="168"/>
                    </a:cubicBezTo>
                    <a:cubicBezTo>
                      <a:pt x="59" y="168"/>
                      <a:pt x="33" y="154"/>
                      <a:pt x="17" y="130"/>
                    </a:cubicBezTo>
                    <a:cubicBezTo>
                      <a:pt x="8" y="117"/>
                      <a:pt x="4" y="101"/>
                      <a:pt x="4" y="86"/>
                    </a:cubicBezTo>
                    <a:cubicBezTo>
                      <a:pt x="4" y="59"/>
                      <a:pt x="17" y="33"/>
                      <a:pt x="41" y="17"/>
                    </a:cubicBezTo>
                    <a:cubicBezTo>
                      <a:pt x="41" y="17"/>
                      <a:pt x="41" y="17"/>
                      <a:pt x="41" y="17"/>
                    </a:cubicBezTo>
                    <a:cubicBezTo>
                      <a:pt x="55" y="9"/>
                      <a:pt x="70" y="4"/>
                      <a:pt x="86" y="4"/>
                    </a:cubicBezTo>
                    <a:cubicBezTo>
                      <a:pt x="94" y="4"/>
                      <a:pt x="102" y="6"/>
                      <a:pt x="110" y="8"/>
                    </a:cubicBezTo>
                    <a:cubicBezTo>
                      <a:pt x="111" y="7"/>
                      <a:pt x="111" y="7"/>
                      <a:pt x="111" y="7"/>
                    </a:cubicBezTo>
                    <a:cubicBezTo>
                      <a:pt x="109" y="5"/>
                      <a:pt x="107" y="4"/>
                      <a:pt x="105" y="2"/>
                    </a:cubicBezTo>
                    <a:cubicBezTo>
                      <a:pt x="99" y="1"/>
                      <a:pt x="92" y="0"/>
                      <a:pt x="86"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0" name="Freeform 72"/>
              <p:cNvSpPr>
                <a:spLocks noEditPoints="1"/>
              </p:cNvSpPr>
              <p:nvPr/>
            </p:nvSpPr>
            <p:spPr bwMode="auto">
              <a:xfrm>
                <a:off x="8839201" y="1235075"/>
                <a:ext cx="311150" cy="311150"/>
              </a:xfrm>
              <a:custGeom>
                <a:avLst/>
                <a:gdLst>
                  <a:gd name="T0" fmla="*/ 30 w 111"/>
                  <a:gd name="T1" fmla="*/ 12 h 111"/>
                  <a:gd name="T2" fmla="*/ 56 w 111"/>
                  <a:gd name="T3" fmla="*/ 4 h 111"/>
                  <a:gd name="T4" fmla="*/ 97 w 111"/>
                  <a:gd name="T5" fmla="*/ 26 h 111"/>
                  <a:gd name="T6" fmla="*/ 100 w 111"/>
                  <a:gd name="T7" fmla="*/ 27 h 111"/>
                  <a:gd name="T8" fmla="*/ 100 w 111"/>
                  <a:gd name="T9" fmla="*/ 27 h 111"/>
                  <a:gd name="T10" fmla="*/ 101 w 111"/>
                  <a:gd name="T11" fmla="*/ 30 h 111"/>
                  <a:gd name="T12" fmla="*/ 101 w 111"/>
                  <a:gd name="T13" fmla="*/ 31 h 111"/>
                  <a:gd name="T14" fmla="*/ 107 w 111"/>
                  <a:gd name="T15" fmla="*/ 56 h 111"/>
                  <a:gd name="T16" fmla="*/ 87 w 111"/>
                  <a:gd name="T17" fmla="*/ 97 h 111"/>
                  <a:gd name="T18" fmla="*/ 85 w 111"/>
                  <a:gd name="T19" fmla="*/ 100 h 111"/>
                  <a:gd name="T20" fmla="*/ 85 w 111"/>
                  <a:gd name="T21" fmla="*/ 100 h 111"/>
                  <a:gd name="T22" fmla="*/ 83 w 111"/>
                  <a:gd name="T23" fmla="*/ 101 h 111"/>
                  <a:gd name="T24" fmla="*/ 82 w 111"/>
                  <a:gd name="T25" fmla="*/ 101 h 111"/>
                  <a:gd name="T26" fmla="*/ 81 w 111"/>
                  <a:gd name="T27" fmla="*/ 100 h 111"/>
                  <a:gd name="T28" fmla="*/ 56 w 111"/>
                  <a:gd name="T29" fmla="*/ 107 h 111"/>
                  <a:gd name="T30" fmla="*/ 14 w 111"/>
                  <a:gd name="T31" fmla="*/ 86 h 111"/>
                  <a:gd name="T32" fmla="*/ 12 w 111"/>
                  <a:gd name="T33" fmla="*/ 85 h 111"/>
                  <a:gd name="T34" fmla="*/ 12 w 111"/>
                  <a:gd name="T35" fmla="*/ 82 h 111"/>
                  <a:gd name="T36" fmla="*/ 12 w 111"/>
                  <a:gd name="T37" fmla="*/ 82 h 111"/>
                  <a:gd name="T38" fmla="*/ 4 w 111"/>
                  <a:gd name="T39" fmla="*/ 56 h 111"/>
                  <a:gd name="T40" fmla="*/ 26 w 111"/>
                  <a:gd name="T41" fmla="*/ 14 h 111"/>
                  <a:gd name="T42" fmla="*/ 28 w 111"/>
                  <a:gd name="T43" fmla="*/ 12 h 111"/>
                  <a:gd name="T44" fmla="*/ 28 w 111"/>
                  <a:gd name="T45" fmla="*/ 12 h 111"/>
                  <a:gd name="T46" fmla="*/ 30 w 111"/>
                  <a:gd name="T47" fmla="*/ 12 h 111"/>
                  <a:gd name="T48" fmla="*/ 56 w 111"/>
                  <a:gd name="T49" fmla="*/ 0 h 111"/>
                  <a:gd name="T50" fmla="*/ 56 w 111"/>
                  <a:gd name="T51" fmla="*/ 0 h 111"/>
                  <a:gd name="T52" fmla="*/ 26 w 111"/>
                  <a:gd name="T53" fmla="*/ 9 h 111"/>
                  <a:gd name="T54" fmla="*/ 26 w 111"/>
                  <a:gd name="T55" fmla="*/ 9 h 111"/>
                  <a:gd name="T56" fmla="*/ 0 w 111"/>
                  <a:gd name="T57" fmla="*/ 56 h 111"/>
                  <a:gd name="T58" fmla="*/ 9 w 111"/>
                  <a:gd name="T59" fmla="*/ 86 h 111"/>
                  <a:gd name="T60" fmla="*/ 56 w 111"/>
                  <a:gd name="T61" fmla="*/ 111 h 111"/>
                  <a:gd name="T62" fmla="*/ 56 w 111"/>
                  <a:gd name="T63" fmla="*/ 111 h 111"/>
                  <a:gd name="T64" fmla="*/ 86 w 111"/>
                  <a:gd name="T65" fmla="*/ 102 h 111"/>
                  <a:gd name="T66" fmla="*/ 111 w 111"/>
                  <a:gd name="T67" fmla="*/ 56 h 111"/>
                  <a:gd name="T68" fmla="*/ 102 w 111"/>
                  <a:gd name="T69" fmla="*/ 26 h 111"/>
                  <a:gd name="T70" fmla="*/ 56 w 111"/>
                  <a:gd name="T71"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10" h="110">
                    <a:moveTo>
                      <a:pt x="30" y="12"/>
                    </a:moveTo>
                    <a:cubicBezTo>
                      <a:pt x="38" y="7"/>
                      <a:pt x="47" y="4"/>
                      <a:pt x="56" y="4"/>
                    </a:cubicBezTo>
                    <a:cubicBezTo>
                      <a:pt x="72" y="4"/>
                      <a:pt x="87" y="12"/>
                      <a:pt x="97" y="26"/>
                    </a:cubicBezTo>
                    <a:cubicBezTo>
                      <a:pt x="99" y="26"/>
                      <a:pt x="99" y="27"/>
                      <a:pt x="100" y="27"/>
                    </a:cubicBezTo>
                    <a:cubicBezTo>
                      <a:pt x="100" y="27"/>
                      <a:pt x="100" y="27"/>
                      <a:pt x="100" y="27"/>
                    </a:cubicBezTo>
                    <a:cubicBezTo>
                      <a:pt x="101" y="28"/>
                      <a:pt x="101" y="29"/>
                      <a:pt x="101" y="30"/>
                    </a:cubicBezTo>
                    <a:cubicBezTo>
                      <a:pt x="101" y="30"/>
                      <a:pt x="101" y="30"/>
                      <a:pt x="101" y="31"/>
                    </a:cubicBezTo>
                    <a:cubicBezTo>
                      <a:pt x="105" y="39"/>
                      <a:pt x="107" y="47"/>
                      <a:pt x="107" y="56"/>
                    </a:cubicBezTo>
                    <a:cubicBezTo>
                      <a:pt x="107" y="71"/>
                      <a:pt x="100" y="87"/>
                      <a:pt x="87" y="97"/>
                    </a:cubicBezTo>
                    <a:cubicBezTo>
                      <a:pt x="87" y="98"/>
                      <a:pt x="86" y="99"/>
                      <a:pt x="85" y="100"/>
                    </a:cubicBezTo>
                    <a:cubicBezTo>
                      <a:pt x="85" y="100"/>
                      <a:pt x="85" y="100"/>
                      <a:pt x="85" y="100"/>
                    </a:cubicBezTo>
                    <a:cubicBezTo>
                      <a:pt x="84" y="100"/>
                      <a:pt x="83" y="101"/>
                      <a:pt x="83" y="101"/>
                    </a:cubicBezTo>
                    <a:cubicBezTo>
                      <a:pt x="82" y="101"/>
                      <a:pt x="82" y="101"/>
                      <a:pt x="82" y="101"/>
                    </a:cubicBezTo>
                    <a:cubicBezTo>
                      <a:pt x="82" y="101"/>
                      <a:pt x="82" y="100"/>
                      <a:pt x="81" y="100"/>
                    </a:cubicBezTo>
                    <a:cubicBezTo>
                      <a:pt x="73" y="105"/>
                      <a:pt x="65" y="107"/>
                      <a:pt x="56" y="107"/>
                    </a:cubicBezTo>
                    <a:cubicBezTo>
                      <a:pt x="40" y="107"/>
                      <a:pt x="24" y="100"/>
                      <a:pt x="14" y="86"/>
                    </a:cubicBezTo>
                    <a:cubicBezTo>
                      <a:pt x="14" y="86"/>
                      <a:pt x="13" y="85"/>
                      <a:pt x="12" y="85"/>
                    </a:cubicBezTo>
                    <a:cubicBezTo>
                      <a:pt x="12" y="84"/>
                      <a:pt x="12" y="83"/>
                      <a:pt x="12" y="82"/>
                    </a:cubicBezTo>
                    <a:cubicBezTo>
                      <a:pt x="12" y="82"/>
                      <a:pt x="12" y="82"/>
                      <a:pt x="12" y="82"/>
                    </a:cubicBezTo>
                    <a:cubicBezTo>
                      <a:pt x="7" y="74"/>
                      <a:pt x="4" y="65"/>
                      <a:pt x="4" y="56"/>
                    </a:cubicBezTo>
                    <a:cubicBezTo>
                      <a:pt x="4" y="40"/>
                      <a:pt x="12" y="24"/>
                      <a:pt x="26" y="14"/>
                    </a:cubicBezTo>
                    <a:cubicBezTo>
                      <a:pt x="27" y="13"/>
                      <a:pt x="27" y="13"/>
                      <a:pt x="28" y="12"/>
                    </a:cubicBezTo>
                    <a:cubicBezTo>
                      <a:pt x="28" y="12"/>
                      <a:pt x="28" y="12"/>
                      <a:pt x="28" y="12"/>
                    </a:cubicBezTo>
                    <a:cubicBezTo>
                      <a:pt x="28" y="12"/>
                      <a:pt x="29" y="12"/>
                      <a:pt x="30" y="12"/>
                    </a:cubicBezTo>
                    <a:moveTo>
                      <a:pt x="56" y="0"/>
                    </a:moveTo>
                    <a:cubicBezTo>
                      <a:pt x="56" y="0"/>
                      <a:pt x="56" y="0"/>
                      <a:pt x="56" y="0"/>
                    </a:cubicBezTo>
                    <a:cubicBezTo>
                      <a:pt x="45" y="0"/>
                      <a:pt x="35" y="3"/>
                      <a:pt x="26" y="9"/>
                    </a:cubicBezTo>
                    <a:cubicBezTo>
                      <a:pt x="26" y="9"/>
                      <a:pt x="26" y="9"/>
                      <a:pt x="26" y="9"/>
                    </a:cubicBezTo>
                    <a:cubicBezTo>
                      <a:pt x="9" y="20"/>
                      <a:pt x="0" y="38"/>
                      <a:pt x="0" y="56"/>
                    </a:cubicBezTo>
                    <a:cubicBezTo>
                      <a:pt x="0" y="66"/>
                      <a:pt x="3" y="77"/>
                      <a:pt x="9" y="86"/>
                    </a:cubicBezTo>
                    <a:cubicBezTo>
                      <a:pt x="20" y="102"/>
                      <a:pt x="38" y="111"/>
                      <a:pt x="56" y="111"/>
                    </a:cubicBezTo>
                    <a:cubicBezTo>
                      <a:pt x="56" y="111"/>
                      <a:pt x="56" y="111"/>
                      <a:pt x="56" y="111"/>
                    </a:cubicBezTo>
                    <a:cubicBezTo>
                      <a:pt x="66" y="111"/>
                      <a:pt x="77" y="108"/>
                      <a:pt x="86" y="102"/>
                    </a:cubicBezTo>
                    <a:cubicBezTo>
                      <a:pt x="102" y="92"/>
                      <a:pt x="111" y="74"/>
                      <a:pt x="111" y="56"/>
                    </a:cubicBezTo>
                    <a:cubicBezTo>
                      <a:pt x="111" y="45"/>
                      <a:pt x="108" y="35"/>
                      <a:pt x="102" y="26"/>
                    </a:cubicBezTo>
                    <a:cubicBezTo>
                      <a:pt x="92" y="9"/>
                      <a:pt x="74" y="0"/>
                      <a:pt x="56"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1" name="Freeform 73"/>
              <p:cNvSpPr>
                <a:spLocks noEditPoints="1"/>
              </p:cNvSpPr>
              <p:nvPr/>
            </p:nvSpPr>
            <p:spPr bwMode="auto">
              <a:xfrm>
                <a:off x="9069388" y="1141413"/>
                <a:ext cx="39688" cy="47625"/>
              </a:xfrm>
              <a:custGeom>
                <a:avLst/>
                <a:gdLst>
                  <a:gd name="T0" fmla="*/ 2 w 14"/>
                  <a:gd name="T1" fmla="*/ 8 h 17"/>
                  <a:gd name="T2" fmla="*/ 1 w 14"/>
                  <a:gd name="T3" fmla="*/ 9 h 17"/>
                  <a:gd name="T4" fmla="*/ 0 w 14"/>
                  <a:gd name="T5" fmla="*/ 11 h 17"/>
                  <a:gd name="T6" fmla="*/ 0 w 14"/>
                  <a:gd name="T7" fmla="*/ 13 h 17"/>
                  <a:gd name="T8" fmla="*/ 2 w 14"/>
                  <a:gd name="T9" fmla="*/ 17 h 17"/>
                  <a:gd name="T10" fmla="*/ 4 w 14"/>
                  <a:gd name="T11" fmla="*/ 17 h 17"/>
                  <a:gd name="T12" fmla="*/ 8 w 14"/>
                  <a:gd name="T13" fmla="*/ 15 h 17"/>
                  <a:gd name="T14" fmla="*/ 6 w 14"/>
                  <a:gd name="T15" fmla="*/ 14 h 17"/>
                  <a:gd name="T16" fmla="*/ 8 w 14"/>
                  <a:gd name="T17" fmla="*/ 15 h 17"/>
                  <a:gd name="T18" fmla="*/ 10 w 14"/>
                  <a:gd name="T19" fmla="*/ 13 h 17"/>
                  <a:gd name="T20" fmla="*/ 6 w 14"/>
                  <a:gd name="T21" fmla="*/ 10 h 17"/>
                  <a:gd name="T22" fmla="*/ 6 w 14"/>
                  <a:gd name="T23" fmla="*/ 11 h 17"/>
                  <a:gd name="T24" fmla="*/ 5 w 14"/>
                  <a:gd name="T25" fmla="*/ 13 h 17"/>
                  <a:gd name="T26" fmla="*/ 4 w 14"/>
                  <a:gd name="T27" fmla="*/ 13 h 17"/>
                  <a:gd name="T28" fmla="*/ 4 w 14"/>
                  <a:gd name="T29" fmla="*/ 13 h 17"/>
                  <a:gd name="T30" fmla="*/ 4 w 14"/>
                  <a:gd name="T31" fmla="*/ 13 h 17"/>
                  <a:gd name="T32" fmla="*/ 4 w 14"/>
                  <a:gd name="T33" fmla="*/ 13 h 17"/>
                  <a:gd name="T34" fmla="*/ 5 w 14"/>
                  <a:gd name="T35" fmla="*/ 10 h 17"/>
                  <a:gd name="T36" fmla="*/ 5 w 14"/>
                  <a:gd name="T37" fmla="*/ 10 h 17"/>
                  <a:gd name="T38" fmla="*/ 4 w 14"/>
                  <a:gd name="T39" fmla="*/ 9 h 17"/>
                  <a:gd name="T40" fmla="*/ 2 w 14"/>
                  <a:gd name="T41" fmla="*/ 8 h 17"/>
                  <a:gd name="T42" fmla="*/ 10 w 14"/>
                  <a:gd name="T43" fmla="*/ 0 h 17"/>
                  <a:gd name="T44" fmla="*/ 10 w 14"/>
                  <a:gd name="T45" fmla="*/ 0 h 17"/>
                  <a:gd name="T46" fmla="*/ 10 w 14"/>
                  <a:gd name="T47" fmla="*/ 0 h 17"/>
                  <a:gd name="T48" fmla="*/ 6 w 14"/>
                  <a:gd name="T49" fmla="*/ 2 h 17"/>
                  <a:gd name="T50" fmla="*/ 4 w 14"/>
                  <a:gd name="T51" fmla="*/ 4 h 17"/>
                  <a:gd name="T52" fmla="*/ 6 w 14"/>
                  <a:gd name="T53" fmla="*/ 6 h 17"/>
                  <a:gd name="T54" fmla="*/ 8 w 14"/>
                  <a:gd name="T55" fmla="*/ 7 h 17"/>
                  <a:gd name="T56" fmla="*/ 9 w 14"/>
                  <a:gd name="T57" fmla="*/ 4 h 17"/>
                  <a:gd name="T58" fmla="*/ 10 w 14"/>
                  <a:gd name="T59" fmla="*/ 4 h 17"/>
                  <a:gd name="T60" fmla="*/ 10 w 14"/>
                  <a:gd name="T61" fmla="*/ 4 h 17"/>
                  <a:gd name="T62" fmla="*/ 10 w 14"/>
                  <a:gd name="T63" fmla="*/ 4 h 17"/>
                  <a:gd name="T64" fmla="*/ 10 w 14"/>
                  <a:gd name="T65" fmla="*/ 5 h 17"/>
                  <a:gd name="T66" fmla="*/ 8 w 14"/>
                  <a:gd name="T67" fmla="*/ 7 h 17"/>
                  <a:gd name="T68" fmla="*/ 12 w 14"/>
                  <a:gd name="T69" fmla="*/ 9 h 17"/>
                  <a:gd name="T70" fmla="*/ 12 w 14"/>
                  <a:gd name="T71" fmla="*/ 9 h 17"/>
                  <a:gd name="T72" fmla="*/ 13 w 14"/>
                  <a:gd name="T73" fmla="*/ 7 h 17"/>
                  <a:gd name="T74" fmla="*/ 14 w 14"/>
                  <a:gd name="T75" fmla="*/ 4 h 17"/>
                  <a:gd name="T76" fmla="*/ 12 w 14"/>
                  <a:gd name="T77" fmla="*/ 0 h 17"/>
                  <a:gd name="T78" fmla="*/ 10 w 14"/>
                  <a:gd name="T79"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 h="17">
                    <a:moveTo>
                      <a:pt x="2" y="8"/>
                    </a:moveTo>
                    <a:cubicBezTo>
                      <a:pt x="1" y="9"/>
                      <a:pt x="1" y="9"/>
                      <a:pt x="1" y="9"/>
                    </a:cubicBezTo>
                    <a:cubicBezTo>
                      <a:pt x="0" y="11"/>
                      <a:pt x="0" y="11"/>
                      <a:pt x="0" y="11"/>
                    </a:cubicBezTo>
                    <a:cubicBezTo>
                      <a:pt x="0" y="11"/>
                      <a:pt x="0" y="12"/>
                      <a:pt x="0" y="13"/>
                    </a:cubicBezTo>
                    <a:cubicBezTo>
                      <a:pt x="0" y="14"/>
                      <a:pt x="1" y="16"/>
                      <a:pt x="2" y="17"/>
                    </a:cubicBezTo>
                    <a:cubicBezTo>
                      <a:pt x="3" y="17"/>
                      <a:pt x="3" y="17"/>
                      <a:pt x="4" y="17"/>
                    </a:cubicBezTo>
                    <a:cubicBezTo>
                      <a:pt x="6" y="17"/>
                      <a:pt x="7" y="17"/>
                      <a:pt x="8" y="15"/>
                    </a:cubicBezTo>
                    <a:cubicBezTo>
                      <a:pt x="6" y="14"/>
                      <a:pt x="6" y="14"/>
                      <a:pt x="6" y="14"/>
                    </a:cubicBezTo>
                    <a:cubicBezTo>
                      <a:pt x="8" y="15"/>
                      <a:pt x="8" y="15"/>
                      <a:pt x="8" y="15"/>
                    </a:cubicBezTo>
                    <a:cubicBezTo>
                      <a:pt x="10" y="13"/>
                      <a:pt x="10" y="13"/>
                      <a:pt x="10" y="13"/>
                    </a:cubicBezTo>
                    <a:cubicBezTo>
                      <a:pt x="9" y="12"/>
                      <a:pt x="7" y="11"/>
                      <a:pt x="6" y="10"/>
                    </a:cubicBezTo>
                    <a:cubicBezTo>
                      <a:pt x="6" y="11"/>
                      <a:pt x="6" y="11"/>
                      <a:pt x="6" y="11"/>
                    </a:cubicBezTo>
                    <a:cubicBezTo>
                      <a:pt x="5" y="13"/>
                      <a:pt x="5" y="13"/>
                      <a:pt x="5" y="13"/>
                    </a:cubicBezTo>
                    <a:cubicBezTo>
                      <a:pt x="4" y="13"/>
                      <a:pt x="4" y="13"/>
                      <a:pt x="4" y="13"/>
                    </a:cubicBezTo>
                    <a:cubicBezTo>
                      <a:pt x="4" y="13"/>
                      <a:pt x="4" y="13"/>
                      <a:pt x="4" y="13"/>
                    </a:cubicBezTo>
                    <a:cubicBezTo>
                      <a:pt x="4" y="13"/>
                      <a:pt x="4" y="13"/>
                      <a:pt x="4" y="13"/>
                    </a:cubicBezTo>
                    <a:cubicBezTo>
                      <a:pt x="4" y="13"/>
                      <a:pt x="4" y="13"/>
                      <a:pt x="4" y="13"/>
                    </a:cubicBezTo>
                    <a:cubicBezTo>
                      <a:pt x="5" y="10"/>
                      <a:pt x="5" y="10"/>
                      <a:pt x="5" y="10"/>
                    </a:cubicBezTo>
                    <a:cubicBezTo>
                      <a:pt x="5" y="10"/>
                      <a:pt x="5" y="10"/>
                      <a:pt x="5" y="10"/>
                    </a:cubicBezTo>
                    <a:cubicBezTo>
                      <a:pt x="5" y="10"/>
                      <a:pt x="5" y="9"/>
                      <a:pt x="4" y="9"/>
                    </a:cubicBezTo>
                    <a:cubicBezTo>
                      <a:pt x="3" y="9"/>
                      <a:pt x="3" y="8"/>
                      <a:pt x="2" y="8"/>
                    </a:cubicBezTo>
                    <a:moveTo>
                      <a:pt x="10" y="0"/>
                    </a:moveTo>
                    <a:cubicBezTo>
                      <a:pt x="10" y="0"/>
                      <a:pt x="10" y="0"/>
                      <a:pt x="10" y="0"/>
                    </a:cubicBezTo>
                    <a:cubicBezTo>
                      <a:pt x="10" y="0"/>
                      <a:pt x="10" y="0"/>
                      <a:pt x="10" y="0"/>
                    </a:cubicBezTo>
                    <a:cubicBezTo>
                      <a:pt x="8" y="0"/>
                      <a:pt x="7" y="1"/>
                      <a:pt x="6" y="2"/>
                    </a:cubicBezTo>
                    <a:cubicBezTo>
                      <a:pt x="4" y="4"/>
                      <a:pt x="4" y="4"/>
                      <a:pt x="4" y="4"/>
                    </a:cubicBezTo>
                    <a:cubicBezTo>
                      <a:pt x="5" y="5"/>
                      <a:pt x="6" y="5"/>
                      <a:pt x="6" y="6"/>
                    </a:cubicBezTo>
                    <a:cubicBezTo>
                      <a:pt x="7" y="6"/>
                      <a:pt x="7" y="6"/>
                      <a:pt x="8" y="7"/>
                    </a:cubicBezTo>
                    <a:cubicBezTo>
                      <a:pt x="9" y="4"/>
                      <a:pt x="9" y="4"/>
                      <a:pt x="9" y="4"/>
                    </a:cubicBezTo>
                    <a:cubicBezTo>
                      <a:pt x="10" y="4"/>
                      <a:pt x="10" y="4"/>
                      <a:pt x="10" y="4"/>
                    </a:cubicBezTo>
                    <a:cubicBezTo>
                      <a:pt x="10" y="4"/>
                      <a:pt x="10" y="4"/>
                      <a:pt x="10" y="4"/>
                    </a:cubicBezTo>
                    <a:cubicBezTo>
                      <a:pt x="10" y="4"/>
                      <a:pt x="10" y="4"/>
                      <a:pt x="10" y="4"/>
                    </a:cubicBezTo>
                    <a:cubicBezTo>
                      <a:pt x="10" y="5"/>
                      <a:pt x="10" y="5"/>
                      <a:pt x="10" y="5"/>
                    </a:cubicBezTo>
                    <a:cubicBezTo>
                      <a:pt x="8" y="7"/>
                      <a:pt x="8" y="7"/>
                      <a:pt x="8" y="7"/>
                    </a:cubicBezTo>
                    <a:cubicBezTo>
                      <a:pt x="10" y="8"/>
                      <a:pt x="11" y="8"/>
                      <a:pt x="12" y="9"/>
                    </a:cubicBezTo>
                    <a:cubicBezTo>
                      <a:pt x="12" y="9"/>
                      <a:pt x="12" y="9"/>
                      <a:pt x="12" y="9"/>
                    </a:cubicBezTo>
                    <a:cubicBezTo>
                      <a:pt x="13" y="7"/>
                      <a:pt x="13" y="7"/>
                      <a:pt x="13" y="7"/>
                    </a:cubicBezTo>
                    <a:cubicBezTo>
                      <a:pt x="14" y="6"/>
                      <a:pt x="14" y="5"/>
                      <a:pt x="14" y="4"/>
                    </a:cubicBezTo>
                    <a:cubicBezTo>
                      <a:pt x="14" y="3"/>
                      <a:pt x="13" y="1"/>
                      <a:pt x="12" y="0"/>
                    </a:cubicBezTo>
                    <a:cubicBezTo>
                      <a:pt x="11" y="0"/>
                      <a:pt x="10" y="0"/>
                      <a:pt x="10"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2" name="Freeform 74"/>
              <p:cNvSpPr>
                <a:spLocks noEditPoints="1"/>
              </p:cNvSpPr>
              <p:nvPr/>
            </p:nvSpPr>
            <p:spPr bwMode="auto">
              <a:xfrm>
                <a:off x="9136063" y="1041400"/>
                <a:ext cx="39688" cy="38100"/>
              </a:xfrm>
              <a:custGeom>
                <a:avLst/>
                <a:gdLst>
                  <a:gd name="T0" fmla="*/ 7 w 14"/>
                  <a:gd name="T1" fmla="*/ 10 h 14"/>
                  <a:gd name="T2" fmla="*/ 5 w 14"/>
                  <a:gd name="T3" fmla="*/ 10 h 14"/>
                  <a:gd name="T4" fmla="*/ 4 w 14"/>
                  <a:gd name="T5" fmla="*/ 7 h 14"/>
                  <a:gd name="T6" fmla="*/ 4 w 14"/>
                  <a:gd name="T7" fmla="*/ 5 h 14"/>
                  <a:gd name="T8" fmla="*/ 7 w 14"/>
                  <a:gd name="T9" fmla="*/ 4 h 14"/>
                  <a:gd name="T10" fmla="*/ 8 w 14"/>
                  <a:gd name="T11" fmla="*/ 5 h 14"/>
                  <a:gd name="T12" fmla="*/ 10 w 14"/>
                  <a:gd name="T13" fmla="*/ 7 h 14"/>
                  <a:gd name="T14" fmla="*/ 9 w 14"/>
                  <a:gd name="T15" fmla="*/ 9 h 14"/>
                  <a:gd name="T16" fmla="*/ 7 w 14"/>
                  <a:gd name="T17" fmla="*/ 10 h 14"/>
                  <a:gd name="T18" fmla="*/ 7 w 14"/>
                  <a:gd name="T19" fmla="*/ 0 h 14"/>
                  <a:gd name="T20" fmla="*/ 1 w 14"/>
                  <a:gd name="T21" fmla="*/ 3 h 14"/>
                  <a:gd name="T22" fmla="*/ 0 w 14"/>
                  <a:gd name="T23" fmla="*/ 7 h 14"/>
                  <a:gd name="T24" fmla="*/ 0 w 14"/>
                  <a:gd name="T25" fmla="*/ 7 h 14"/>
                  <a:gd name="T26" fmla="*/ 3 w 14"/>
                  <a:gd name="T27" fmla="*/ 9 h 14"/>
                  <a:gd name="T28" fmla="*/ 3 w 14"/>
                  <a:gd name="T29" fmla="*/ 9 h 14"/>
                  <a:gd name="T30" fmla="*/ 3 w 14"/>
                  <a:gd name="T31" fmla="*/ 10 h 14"/>
                  <a:gd name="T32" fmla="*/ 4 w 14"/>
                  <a:gd name="T33" fmla="*/ 10 h 14"/>
                  <a:gd name="T34" fmla="*/ 4 w 14"/>
                  <a:gd name="T35" fmla="*/ 10 h 14"/>
                  <a:gd name="T36" fmla="*/ 9 w 14"/>
                  <a:gd name="T37" fmla="*/ 14 h 14"/>
                  <a:gd name="T38" fmla="*/ 13 w 14"/>
                  <a:gd name="T39" fmla="*/ 11 h 14"/>
                  <a:gd name="T40" fmla="*/ 11 w 14"/>
                  <a:gd name="T41" fmla="*/ 10 h 14"/>
                  <a:gd name="T42" fmla="*/ 13 w 14"/>
                  <a:gd name="T43" fmla="*/ 11 h 14"/>
                  <a:gd name="T44" fmla="*/ 14 w 14"/>
                  <a:gd name="T45" fmla="*/ 7 h 14"/>
                  <a:gd name="T46" fmla="*/ 11 w 14"/>
                  <a:gd name="T47" fmla="*/ 1 h 14"/>
                  <a:gd name="T48" fmla="*/ 7 w 14"/>
                  <a:gd name="T49" fmla="*/ 0 h 14"/>
                  <a:gd name="T50" fmla="*/ 7 w 14"/>
                  <a:gd name="T51"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4" h="14">
                    <a:moveTo>
                      <a:pt x="7" y="10"/>
                    </a:moveTo>
                    <a:cubicBezTo>
                      <a:pt x="6" y="10"/>
                      <a:pt x="6" y="10"/>
                      <a:pt x="5" y="10"/>
                    </a:cubicBezTo>
                    <a:cubicBezTo>
                      <a:pt x="4" y="9"/>
                      <a:pt x="4" y="8"/>
                      <a:pt x="4" y="7"/>
                    </a:cubicBezTo>
                    <a:cubicBezTo>
                      <a:pt x="4" y="7"/>
                      <a:pt x="4" y="6"/>
                      <a:pt x="4" y="5"/>
                    </a:cubicBezTo>
                    <a:cubicBezTo>
                      <a:pt x="5" y="5"/>
                      <a:pt x="6" y="4"/>
                      <a:pt x="7" y="4"/>
                    </a:cubicBezTo>
                    <a:cubicBezTo>
                      <a:pt x="7" y="4"/>
                      <a:pt x="8" y="4"/>
                      <a:pt x="8" y="5"/>
                    </a:cubicBezTo>
                    <a:cubicBezTo>
                      <a:pt x="9" y="5"/>
                      <a:pt x="10" y="6"/>
                      <a:pt x="10" y="7"/>
                    </a:cubicBezTo>
                    <a:cubicBezTo>
                      <a:pt x="10" y="8"/>
                      <a:pt x="10" y="8"/>
                      <a:pt x="9" y="9"/>
                    </a:cubicBezTo>
                    <a:cubicBezTo>
                      <a:pt x="9" y="10"/>
                      <a:pt x="8" y="10"/>
                      <a:pt x="7" y="10"/>
                    </a:cubicBezTo>
                    <a:moveTo>
                      <a:pt x="7" y="0"/>
                    </a:moveTo>
                    <a:cubicBezTo>
                      <a:pt x="4" y="0"/>
                      <a:pt x="2" y="1"/>
                      <a:pt x="1" y="3"/>
                    </a:cubicBezTo>
                    <a:cubicBezTo>
                      <a:pt x="0" y="4"/>
                      <a:pt x="0" y="6"/>
                      <a:pt x="0" y="7"/>
                    </a:cubicBezTo>
                    <a:cubicBezTo>
                      <a:pt x="0" y="7"/>
                      <a:pt x="0" y="7"/>
                      <a:pt x="0" y="7"/>
                    </a:cubicBezTo>
                    <a:cubicBezTo>
                      <a:pt x="1" y="8"/>
                      <a:pt x="2" y="9"/>
                      <a:pt x="3" y="9"/>
                    </a:cubicBezTo>
                    <a:cubicBezTo>
                      <a:pt x="3" y="9"/>
                      <a:pt x="3" y="9"/>
                      <a:pt x="3" y="9"/>
                    </a:cubicBezTo>
                    <a:cubicBezTo>
                      <a:pt x="3" y="10"/>
                      <a:pt x="3" y="10"/>
                      <a:pt x="3" y="10"/>
                    </a:cubicBezTo>
                    <a:cubicBezTo>
                      <a:pt x="4" y="10"/>
                      <a:pt x="4" y="10"/>
                      <a:pt x="4" y="10"/>
                    </a:cubicBezTo>
                    <a:cubicBezTo>
                      <a:pt x="4" y="10"/>
                      <a:pt x="4" y="10"/>
                      <a:pt x="4" y="10"/>
                    </a:cubicBezTo>
                    <a:cubicBezTo>
                      <a:pt x="6" y="11"/>
                      <a:pt x="8" y="12"/>
                      <a:pt x="9" y="14"/>
                    </a:cubicBezTo>
                    <a:cubicBezTo>
                      <a:pt x="11" y="13"/>
                      <a:pt x="12" y="12"/>
                      <a:pt x="13" y="11"/>
                    </a:cubicBezTo>
                    <a:cubicBezTo>
                      <a:pt x="11" y="10"/>
                      <a:pt x="11" y="10"/>
                      <a:pt x="11" y="10"/>
                    </a:cubicBezTo>
                    <a:cubicBezTo>
                      <a:pt x="13" y="11"/>
                      <a:pt x="13" y="11"/>
                      <a:pt x="13" y="11"/>
                    </a:cubicBezTo>
                    <a:cubicBezTo>
                      <a:pt x="14" y="10"/>
                      <a:pt x="14" y="8"/>
                      <a:pt x="14" y="7"/>
                    </a:cubicBezTo>
                    <a:cubicBezTo>
                      <a:pt x="14" y="5"/>
                      <a:pt x="13" y="3"/>
                      <a:pt x="11" y="1"/>
                    </a:cubicBezTo>
                    <a:cubicBezTo>
                      <a:pt x="9" y="0"/>
                      <a:pt x="8" y="0"/>
                      <a:pt x="7" y="0"/>
                    </a:cubicBezTo>
                    <a:cubicBezTo>
                      <a:pt x="7" y="0"/>
                      <a:pt x="7" y="0"/>
                      <a:pt x="7"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3" name="Freeform 75"/>
              <p:cNvSpPr>
                <a:spLocks noEditPoints="1"/>
              </p:cNvSpPr>
              <p:nvPr/>
            </p:nvSpPr>
            <p:spPr bwMode="auto">
              <a:xfrm>
                <a:off x="9002713" y="1041400"/>
                <a:ext cx="206375" cy="168275"/>
              </a:xfrm>
              <a:custGeom>
                <a:avLst/>
                <a:gdLst>
                  <a:gd name="T0" fmla="*/ 49 w 74"/>
                  <a:gd name="T1" fmla="*/ 13 h 60"/>
                  <a:gd name="T2" fmla="*/ 50 w 74"/>
                  <a:gd name="T3" fmla="*/ 11 h 60"/>
                  <a:gd name="T4" fmla="*/ 51 w 74"/>
                  <a:gd name="T5" fmla="*/ 9 h 60"/>
                  <a:gd name="T6" fmla="*/ 50 w 74"/>
                  <a:gd name="T7" fmla="*/ 11 h 60"/>
                  <a:gd name="T8" fmla="*/ 49 w 74"/>
                  <a:gd name="T9" fmla="*/ 13 h 60"/>
                  <a:gd name="T10" fmla="*/ 5 w 74"/>
                  <a:gd name="T11" fmla="*/ 18 h 60"/>
                  <a:gd name="T12" fmla="*/ 8 w 74"/>
                  <a:gd name="T13" fmla="*/ 11 h 60"/>
                  <a:gd name="T14" fmla="*/ 14 w 74"/>
                  <a:gd name="T15" fmla="*/ 6 h 60"/>
                  <a:gd name="T16" fmla="*/ 23 w 74"/>
                  <a:gd name="T17" fmla="*/ 4 h 60"/>
                  <a:gd name="T18" fmla="*/ 23 w 74"/>
                  <a:gd name="T19" fmla="*/ 4 h 60"/>
                  <a:gd name="T20" fmla="*/ 49 w 74"/>
                  <a:gd name="T21" fmla="*/ 13 h 60"/>
                  <a:gd name="T22" fmla="*/ 49 w 74"/>
                  <a:gd name="T23" fmla="*/ 13 h 60"/>
                  <a:gd name="T24" fmla="*/ 49 w 74"/>
                  <a:gd name="T25" fmla="*/ 13 h 60"/>
                  <a:gd name="T26" fmla="*/ 49 w 74"/>
                  <a:gd name="T27" fmla="*/ 13 h 60"/>
                  <a:gd name="T28" fmla="*/ 64 w 74"/>
                  <a:gd name="T29" fmla="*/ 27 h 60"/>
                  <a:gd name="T30" fmla="*/ 67 w 74"/>
                  <a:gd name="T31" fmla="*/ 31 h 60"/>
                  <a:gd name="T32" fmla="*/ 67 w 74"/>
                  <a:gd name="T33" fmla="*/ 32 h 60"/>
                  <a:gd name="T34" fmla="*/ 70 w 74"/>
                  <a:gd name="T35" fmla="*/ 42 h 60"/>
                  <a:gd name="T36" fmla="*/ 68 w 74"/>
                  <a:gd name="T37" fmla="*/ 50 h 60"/>
                  <a:gd name="T38" fmla="*/ 62 w 74"/>
                  <a:gd name="T39" fmla="*/ 56 h 60"/>
                  <a:gd name="T40" fmla="*/ 47 w 74"/>
                  <a:gd name="T41" fmla="*/ 51 h 60"/>
                  <a:gd name="T42" fmla="*/ 36 w 74"/>
                  <a:gd name="T43" fmla="*/ 45 h 60"/>
                  <a:gd name="T44" fmla="*/ 32 w 74"/>
                  <a:gd name="T45" fmla="*/ 43 h 60"/>
                  <a:gd name="T46" fmla="*/ 32 w 74"/>
                  <a:gd name="T47" fmla="*/ 43 h 60"/>
                  <a:gd name="T48" fmla="*/ 32 w 74"/>
                  <a:gd name="T49" fmla="*/ 43 h 60"/>
                  <a:gd name="T50" fmla="*/ 32 w 74"/>
                  <a:gd name="T51" fmla="*/ 43 h 60"/>
                  <a:gd name="T52" fmla="*/ 30 w 74"/>
                  <a:gd name="T53" fmla="*/ 42 h 60"/>
                  <a:gd name="T54" fmla="*/ 28 w 74"/>
                  <a:gd name="T55" fmla="*/ 40 h 60"/>
                  <a:gd name="T56" fmla="*/ 5 w 74"/>
                  <a:gd name="T57" fmla="*/ 18 h 60"/>
                  <a:gd name="T58" fmla="*/ 23 w 74"/>
                  <a:gd name="T59" fmla="*/ 0 h 60"/>
                  <a:gd name="T60" fmla="*/ 13 w 74"/>
                  <a:gd name="T61" fmla="*/ 2 h 60"/>
                  <a:gd name="T62" fmla="*/ 5 w 74"/>
                  <a:gd name="T63" fmla="*/ 9 h 60"/>
                  <a:gd name="T64" fmla="*/ 1 w 74"/>
                  <a:gd name="T65" fmla="*/ 18 h 60"/>
                  <a:gd name="T66" fmla="*/ 1 w 74"/>
                  <a:gd name="T67" fmla="*/ 20 h 60"/>
                  <a:gd name="T68" fmla="*/ 20 w 74"/>
                  <a:gd name="T69" fmla="*/ 39 h 60"/>
                  <a:gd name="T70" fmla="*/ 26 w 74"/>
                  <a:gd name="T71" fmla="*/ 44 h 60"/>
                  <a:gd name="T72" fmla="*/ 28 w 74"/>
                  <a:gd name="T73" fmla="*/ 45 h 60"/>
                  <a:gd name="T74" fmla="*/ 29 w 74"/>
                  <a:gd name="T75" fmla="*/ 46 h 60"/>
                  <a:gd name="T76" fmla="*/ 30 w 74"/>
                  <a:gd name="T77" fmla="*/ 46 h 60"/>
                  <a:gd name="T78" fmla="*/ 30 w 74"/>
                  <a:gd name="T79" fmla="*/ 46 h 60"/>
                  <a:gd name="T80" fmla="*/ 30 w 74"/>
                  <a:gd name="T81" fmla="*/ 46 h 60"/>
                  <a:gd name="T82" fmla="*/ 34 w 74"/>
                  <a:gd name="T83" fmla="*/ 49 h 60"/>
                  <a:gd name="T84" fmla="*/ 45 w 74"/>
                  <a:gd name="T85" fmla="*/ 54 h 60"/>
                  <a:gd name="T86" fmla="*/ 58 w 74"/>
                  <a:gd name="T87" fmla="*/ 59 h 60"/>
                  <a:gd name="T88" fmla="*/ 62 w 74"/>
                  <a:gd name="T89" fmla="*/ 60 h 60"/>
                  <a:gd name="T90" fmla="*/ 63 w 74"/>
                  <a:gd name="T91" fmla="*/ 60 h 60"/>
                  <a:gd name="T92" fmla="*/ 64 w 74"/>
                  <a:gd name="T93" fmla="*/ 59 h 60"/>
                  <a:gd name="T94" fmla="*/ 71 w 74"/>
                  <a:gd name="T95" fmla="*/ 52 h 60"/>
                  <a:gd name="T96" fmla="*/ 74 w 74"/>
                  <a:gd name="T97" fmla="*/ 42 h 60"/>
                  <a:gd name="T98" fmla="*/ 72 w 74"/>
                  <a:gd name="T99" fmla="*/ 32 h 60"/>
                  <a:gd name="T100" fmla="*/ 70 w 74"/>
                  <a:gd name="T101" fmla="*/ 28 h 60"/>
                  <a:gd name="T102" fmla="*/ 68 w 74"/>
                  <a:gd name="T103" fmla="*/ 25 h 60"/>
                  <a:gd name="T104" fmla="*/ 68 w 74"/>
                  <a:gd name="T105" fmla="*/ 25 h 60"/>
                  <a:gd name="T106" fmla="*/ 65 w 74"/>
                  <a:gd name="T107" fmla="*/ 21 h 60"/>
                  <a:gd name="T108" fmla="*/ 57 w 74"/>
                  <a:gd name="T109" fmla="*/ 14 h 60"/>
                  <a:gd name="T110" fmla="*/ 52 w 74"/>
                  <a:gd name="T111" fmla="*/ 10 h 60"/>
                  <a:gd name="T112" fmla="*/ 52 w 74"/>
                  <a:gd name="T113" fmla="*/ 10 h 60"/>
                  <a:gd name="T114" fmla="*/ 51 w 74"/>
                  <a:gd name="T115" fmla="*/ 10 h 60"/>
                  <a:gd name="T116" fmla="*/ 51 w 74"/>
                  <a:gd name="T117" fmla="*/ 9 h 60"/>
                  <a:gd name="T118" fmla="*/ 48 w 74"/>
                  <a:gd name="T119" fmla="*/ 7 h 60"/>
                  <a:gd name="T120" fmla="*/ 23 w 74"/>
                  <a:gd name="T121"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4" h="60">
                    <a:moveTo>
                      <a:pt x="49" y="13"/>
                    </a:moveTo>
                    <a:cubicBezTo>
                      <a:pt x="50" y="11"/>
                      <a:pt x="50" y="11"/>
                      <a:pt x="50" y="11"/>
                    </a:cubicBezTo>
                    <a:cubicBezTo>
                      <a:pt x="51" y="9"/>
                      <a:pt x="51" y="9"/>
                      <a:pt x="51" y="9"/>
                    </a:cubicBezTo>
                    <a:cubicBezTo>
                      <a:pt x="50" y="11"/>
                      <a:pt x="50" y="11"/>
                      <a:pt x="50" y="11"/>
                    </a:cubicBezTo>
                    <a:cubicBezTo>
                      <a:pt x="49" y="13"/>
                      <a:pt x="49" y="13"/>
                      <a:pt x="49" y="13"/>
                    </a:cubicBezTo>
                    <a:moveTo>
                      <a:pt x="5" y="18"/>
                    </a:moveTo>
                    <a:cubicBezTo>
                      <a:pt x="6" y="15"/>
                      <a:pt x="7" y="12"/>
                      <a:pt x="8" y="11"/>
                    </a:cubicBezTo>
                    <a:cubicBezTo>
                      <a:pt x="10" y="8"/>
                      <a:pt x="12" y="7"/>
                      <a:pt x="14" y="6"/>
                    </a:cubicBezTo>
                    <a:cubicBezTo>
                      <a:pt x="17" y="4"/>
                      <a:pt x="20" y="4"/>
                      <a:pt x="23" y="4"/>
                    </a:cubicBezTo>
                    <a:cubicBezTo>
                      <a:pt x="23" y="4"/>
                      <a:pt x="23" y="4"/>
                      <a:pt x="23" y="4"/>
                    </a:cubicBezTo>
                    <a:cubicBezTo>
                      <a:pt x="31" y="4"/>
                      <a:pt x="40" y="7"/>
                      <a:pt x="49" y="13"/>
                    </a:cubicBezTo>
                    <a:cubicBezTo>
                      <a:pt x="49" y="13"/>
                      <a:pt x="49" y="13"/>
                      <a:pt x="49" y="13"/>
                    </a:cubicBezTo>
                    <a:cubicBezTo>
                      <a:pt x="49" y="13"/>
                      <a:pt x="49" y="13"/>
                      <a:pt x="49" y="13"/>
                    </a:cubicBezTo>
                    <a:cubicBezTo>
                      <a:pt x="49" y="13"/>
                      <a:pt x="49" y="13"/>
                      <a:pt x="49" y="13"/>
                    </a:cubicBezTo>
                    <a:cubicBezTo>
                      <a:pt x="56" y="17"/>
                      <a:pt x="61" y="22"/>
                      <a:pt x="64" y="27"/>
                    </a:cubicBezTo>
                    <a:cubicBezTo>
                      <a:pt x="65" y="28"/>
                      <a:pt x="66" y="29"/>
                      <a:pt x="67" y="31"/>
                    </a:cubicBezTo>
                    <a:cubicBezTo>
                      <a:pt x="67" y="31"/>
                      <a:pt x="67" y="31"/>
                      <a:pt x="67" y="32"/>
                    </a:cubicBezTo>
                    <a:cubicBezTo>
                      <a:pt x="69" y="35"/>
                      <a:pt x="70" y="39"/>
                      <a:pt x="70" y="42"/>
                    </a:cubicBezTo>
                    <a:cubicBezTo>
                      <a:pt x="70" y="45"/>
                      <a:pt x="69" y="47"/>
                      <a:pt x="68" y="50"/>
                    </a:cubicBezTo>
                    <a:cubicBezTo>
                      <a:pt x="67" y="51"/>
                      <a:pt x="64" y="54"/>
                      <a:pt x="62" y="56"/>
                    </a:cubicBezTo>
                    <a:cubicBezTo>
                      <a:pt x="58" y="55"/>
                      <a:pt x="52" y="53"/>
                      <a:pt x="47" y="51"/>
                    </a:cubicBezTo>
                    <a:cubicBezTo>
                      <a:pt x="43" y="49"/>
                      <a:pt x="40" y="47"/>
                      <a:pt x="36" y="45"/>
                    </a:cubicBezTo>
                    <a:cubicBezTo>
                      <a:pt x="35" y="44"/>
                      <a:pt x="34" y="44"/>
                      <a:pt x="32" y="43"/>
                    </a:cubicBezTo>
                    <a:cubicBezTo>
                      <a:pt x="32" y="43"/>
                      <a:pt x="32" y="43"/>
                      <a:pt x="32" y="43"/>
                    </a:cubicBezTo>
                    <a:cubicBezTo>
                      <a:pt x="32" y="43"/>
                      <a:pt x="32" y="43"/>
                      <a:pt x="32" y="43"/>
                    </a:cubicBezTo>
                    <a:cubicBezTo>
                      <a:pt x="32" y="43"/>
                      <a:pt x="32" y="43"/>
                      <a:pt x="32" y="43"/>
                    </a:cubicBezTo>
                    <a:cubicBezTo>
                      <a:pt x="31" y="42"/>
                      <a:pt x="31" y="42"/>
                      <a:pt x="30" y="42"/>
                    </a:cubicBezTo>
                    <a:cubicBezTo>
                      <a:pt x="30" y="41"/>
                      <a:pt x="29" y="41"/>
                      <a:pt x="28" y="40"/>
                    </a:cubicBezTo>
                    <a:cubicBezTo>
                      <a:pt x="18" y="33"/>
                      <a:pt x="10" y="26"/>
                      <a:pt x="5" y="18"/>
                    </a:cubicBezTo>
                    <a:moveTo>
                      <a:pt x="23" y="0"/>
                    </a:moveTo>
                    <a:cubicBezTo>
                      <a:pt x="19" y="0"/>
                      <a:pt x="16" y="1"/>
                      <a:pt x="13" y="2"/>
                    </a:cubicBezTo>
                    <a:cubicBezTo>
                      <a:pt x="9" y="3"/>
                      <a:pt x="7" y="6"/>
                      <a:pt x="5" y="9"/>
                    </a:cubicBezTo>
                    <a:cubicBezTo>
                      <a:pt x="3" y="11"/>
                      <a:pt x="2" y="14"/>
                      <a:pt x="1" y="18"/>
                    </a:cubicBezTo>
                    <a:cubicBezTo>
                      <a:pt x="0" y="19"/>
                      <a:pt x="1" y="19"/>
                      <a:pt x="1" y="20"/>
                    </a:cubicBezTo>
                    <a:cubicBezTo>
                      <a:pt x="5" y="26"/>
                      <a:pt x="12" y="33"/>
                      <a:pt x="20" y="39"/>
                    </a:cubicBezTo>
                    <a:cubicBezTo>
                      <a:pt x="22" y="41"/>
                      <a:pt x="24" y="42"/>
                      <a:pt x="26" y="44"/>
                    </a:cubicBezTo>
                    <a:cubicBezTo>
                      <a:pt x="27" y="44"/>
                      <a:pt x="27" y="45"/>
                      <a:pt x="28" y="45"/>
                    </a:cubicBezTo>
                    <a:cubicBezTo>
                      <a:pt x="29" y="45"/>
                      <a:pt x="29" y="46"/>
                      <a:pt x="29" y="46"/>
                    </a:cubicBezTo>
                    <a:cubicBezTo>
                      <a:pt x="30" y="46"/>
                      <a:pt x="30" y="46"/>
                      <a:pt x="30" y="46"/>
                    </a:cubicBezTo>
                    <a:cubicBezTo>
                      <a:pt x="30" y="46"/>
                      <a:pt x="30" y="46"/>
                      <a:pt x="30" y="46"/>
                    </a:cubicBezTo>
                    <a:cubicBezTo>
                      <a:pt x="30" y="46"/>
                      <a:pt x="30" y="46"/>
                      <a:pt x="30" y="46"/>
                    </a:cubicBezTo>
                    <a:cubicBezTo>
                      <a:pt x="31" y="47"/>
                      <a:pt x="33" y="48"/>
                      <a:pt x="34" y="49"/>
                    </a:cubicBezTo>
                    <a:cubicBezTo>
                      <a:pt x="38" y="51"/>
                      <a:pt x="41" y="53"/>
                      <a:pt x="45" y="54"/>
                    </a:cubicBezTo>
                    <a:cubicBezTo>
                      <a:pt x="49" y="56"/>
                      <a:pt x="54" y="58"/>
                      <a:pt x="58" y="59"/>
                    </a:cubicBezTo>
                    <a:cubicBezTo>
                      <a:pt x="59" y="59"/>
                      <a:pt x="61" y="60"/>
                      <a:pt x="62" y="60"/>
                    </a:cubicBezTo>
                    <a:cubicBezTo>
                      <a:pt x="63" y="60"/>
                      <a:pt x="63" y="60"/>
                      <a:pt x="63" y="60"/>
                    </a:cubicBezTo>
                    <a:cubicBezTo>
                      <a:pt x="63" y="60"/>
                      <a:pt x="64" y="60"/>
                      <a:pt x="64" y="59"/>
                    </a:cubicBezTo>
                    <a:cubicBezTo>
                      <a:pt x="67" y="57"/>
                      <a:pt x="69" y="54"/>
                      <a:pt x="71" y="52"/>
                    </a:cubicBezTo>
                    <a:cubicBezTo>
                      <a:pt x="73" y="49"/>
                      <a:pt x="74" y="45"/>
                      <a:pt x="74" y="42"/>
                    </a:cubicBezTo>
                    <a:cubicBezTo>
                      <a:pt x="74" y="39"/>
                      <a:pt x="73" y="35"/>
                      <a:pt x="72" y="32"/>
                    </a:cubicBezTo>
                    <a:cubicBezTo>
                      <a:pt x="71" y="31"/>
                      <a:pt x="70" y="29"/>
                      <a:pt x="70" y="28"/>
                    </a:cubicBezTo>
                    <a:cubicBezTo>
                      <a:pt x="69" y="27"/>
                      <a:pt x="68" y="26"/>
                      <a:pt x="68" y="25"/>
                    </a:cubicBezTo>
                    <a:cubicBezTo>
                      <a:pt x="68" y="25"/>
                      <a:pt x="68" y="25"/>
                      <a:pt x="68" y="25"/>
                    </a:cubicBezTo>
                    <a:cubicBezTo>
                      <a:pt x="67" y="23"/>
                      <a:pt x="66" y="22"/>
                      <a:pt x="65" y="21"/>
                    </a:cubicBezTo>
                    <a:cubicBezTo>
                      <a:pt x="63" y="19"/>
                      <a:pt x="60" y="16"/>
                      <a:pt x="57" y="14"/>
                    </a:cubicBezTo>
                    <a:cubicBezTo>
                      <a:pt x="56" y="12"/>
                      <a:pt x="54" y="11"/>
                      <a:pt x="52" y="10"/>
                    </a:cubicBezTo>
                    <a:cubicBezTo>
                      <a:pt x="52" y="10"/>
                      <a:pt x="52" y="10"/>
                      <a:pt x="52" y="10"/>
                    </a:cubicBezTo>
                    <a:cubicBezTo>
                      <a:pt x="51" y="10"/>
                      <a:pt x="51" y="10"/>
                      <a:pt x="51" y="10"/>
                    </a:cubicBezTo>
                    <a:cubicBezTo>
                      <a:pt x="51" y="9"/>
                      <a:pt x="51" y="9"/>
                      <a:pt x="51" y="9"/>
                    </a:cubicBezTo>
                    <a:cubicBezTo>
                      <a:pt x="50" y="9"/>
                      <a:pt x="49" y="8"/>
                      <a:pt x="48" y="7"/>
                    </a:cubicBezTo>
                    <a:cubicBezTo>
                      <a:pt x="39" y="2"/>
                      <a:pt x="31" y="0"/>
                      <a:pt x="23"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4" name="Freeform 76"/>
              <p:cNvSpPr>
                <a:spLocks noEditPoints="1"/>
              </p:cNvSpPr>
              <p:nvPr/>
            </p:nvSpPr>
            <p:spPr bwMode="auto">
              <a:xfrm>
                <a:off x="9209088" y="1411288"/>
                <a:ext cx="53975" cy="28575"/>
              </a:xfrm>
              <a:custGeom>
                <a:avLst/>
                <a:gdLst>
                  <a:gd name="T0" fmla="*/ 12 w 19"/>
                  <a:gd name="T1" fmla="*/ 1 h 10"/>
                  <a:gd name="T2" fmla="*/ 11 w 19"/>
                  <a:gd name="T3" fmla="*/ 5 h 10"/>
                  <a:gd name="T4" fmla="*/ 14 w 19"/>
                  <a:gd name="T5" fmla="*/ 5 h 10"/>
                  <a:gd name="T6" fmla="*/ 15 w 19"/>
                  <a:gd name="T7" fmla="*/ 6 h 10"/>
                  <a:gd name="T8" fmla="*/ 15 w 19"/>
                  <a:gd name="T9" fmla="*/ 6 h 10"/>
                  <a:gd name="T10" fmla="*/ 14 w 19"/>
                  <a:gd name="T11" fmla="*/ 6 h 10"/>
                  <a:gd name="T12" fmla="*/ 14 w 19"/>
                  <a:gd name="T13" fmla="*/ 6 h 10"/>
                  <a:gd name="T14" fmla="*/ 11 w 19"/>
                  <a:gd name="T15" fmla="*/ 6 h 10"/>
                  <a:gd name="T16" fmla="*/ 11 w 19"/>
                  <a:gd name="T17" fmla="*/ 7 h 10"/>
                  <a:gd name="T18" fmla="*/ 11 w 19"/>
                  <a:gd name="T19" fmla="*/ 10 h 10"/>
                  <a:gd name="T20" fmla="*/ 14 w 19"/>
                  <a:gd name="T21" fmla="*/ 10 h 10"/>
                  <a:gd name="T22" fmla="*/ 14 w 19"/>
                  <a:gd name="T23" fmla="*/ 10 h 10"/>
                  <a:gd name="T24" fmla="*/ 19 w 19"/>
                  <a:gd name="T25" fmla="*/ 6 h 10"/>
                  <a:gd name="T26" fmla="*/ 19 w 19"/>
                  <a:gd name="T27" fmla="*/ 6 h 10"/>
                  <a:gd name="T28" fmla="*/ 15 w 19"/>
                  <a:gd name="T29" fmla="*/ 1 h 10"/>
                  <a:gd name="T30" fmla="*/ 12 w 19"/>
                  <a:gd name="T31" fmla="*/ 1 h 10"/>
                  <a:gd name="T32" fmla="*/ 12 w 19"/>
                  <a:gd name="T33" fmla="*/ 1 h 10"/>
                  <a:gd name="T34" fmla="*/ 4 w 19"/>
                  <a:gd name="T35" fmla="*/ 0 h 10"/>
                  <a:gd name="T36" fmla="*/ 0 w 19"/>
                  <a:gd name="T37" fmla="*/ 4 h 10"/>
                  <a:gd name="T38" fmla="*/ 0 w 19"/>
                  <a:gd name="T39" fmla="*/ 5 h 10"/>
                  <a:gd name="T40" fmla="*/ 4 w 19"/>
                  <a:gd name="T41" fmla="*/ 9 h 10"/>
                  <a:gd name="T42" fmla="*/ 6 w 19"/>
                  <a:gd name="T43" fmla="*/ 9 h 10"/>
                  <a:gd name="T44" fmla="*/ 7 w 19"/>
                  <a:gd name="T45" fmla="*/ 9 h 10"/>
                  <a:gd name="T46" fmla="*/ 7 w 19"/>
                  <a:gd name="T47" fmla="*/ 7 h 10"/>
                  <a:gd name="T48" fmla="*/ 7 w 19"/>
                  <a:gd name="T49" fmla="*/ 6 h 10"/>
                  <a:gd name="T50" fmla="*/ 7 w 19"/>
                  <a:gd name="T51" fmla="*/ 5 h 10"/>
                  <a:gd name="T52" fmla="*/ 4 w 19"/>
                  <a:gd name="T53" fmla="*/ 5 h 10"/>
                  <a:gd name="T54" fmla="*/ 4 w 19"/>
                  <a:gd name="T55" fmla="*/ 5 h 10"/>
                  <a:gd name="T56" fmla="*/ 4 w 19"/>
                  <a:gd name="T57" fmla="*/ 5 h 10"/>
                  <a:gd name="T58" fmla="*/ 4 w 19"/>
                  <a:gd name="T59" fmla="*/ 4 h 10"/>
                  <a:gd name="T60" fmla="*/ 4 w 19"/>
                  <a:gd name="T61" fmla="*/ 4 h 10"/>
                  <a:gd name="T62" fmla="*/ 4 w 19"/>
                  <a:gd name="T63" fmla="*/ 2 h 10"/>
                  <a:gd name="T64" fmla="*/ 4 w 19"/>
                  <a:gd name="T65" fmla="*/ 4 h 10"/>
                  <a:gd name="T66" fmla="*/ 7 w 19"/>
                  <a:gd name="T67" fmla="*/ 4 h 10"/>
                  <a:gd name="T68" fmla="*/ 7 w 19"/>
                  <a:gd name="T69" fmla="*/ 4 h 10"/>
                  <a:gd name="T70" fmla="*/ 8 w 19"/>
                  <a:gd name="T71" fmla="*/ 0 h 10"/>
                  <a:gd name="T72" fmla="*/ 5 w 19"/>
                  <a:gd name="T73" fmla="*/ 0 h 10"/>
                  <a:gd name="T74" fmla="*/ 4 w 19"/>
                  <a:gd name="T75"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9" h="10">
                    <a:moveTo>
                      <a:pt x="12" y="1"/>
                    </a:moveTo>
                    <a:cubicBezTo>
                      <a:pt x="12" y="2"/>
                      <a:pt x="11" y="4"/>
                      <a:pt x="11" y="5"/>
                    </a:cubicBezTo>
                    <a:cubicBezTo>
                      <a:pt x="14" y="5"/>
                      <a:pt x="14" y="5"/>
                      <a:pt x="14" y="5"/>
                    </a:cubicBezTo>
                    <a:cubicBezTo>
                      <a:pt x="15" y="6"/>
                      <a:pt x="15" y="6"/>
                      <a:pt x="15" y="6"/>
                    </a:cubicBezTo>
                    <a:cubicBezTo>
                      <a:pt x="15" y="6"/>
                      <a:pt x="15" y="6"/>
                      <a:pt x="15" y="6"/>
                    </a:cubicBezTo>
                    <a:cubicBezTo>
                      <a:pt x="14" y="6"/>
                      <a:pt x="14" y="6"/>
                      <a:pt x="14" y="6"/>
                    </a:cubicBezTo>
                    <a:cubicBezTo>
                      <a:pt x="14" y="6"/>
                      <a:pt x="14" y="6"/>
                      <a:pt x="14" y="6"/>
                    </a:cubicBezTo>
                    <a:cubicBezTo>
                      <a:pt x="11" y="6"/>
                      <a:pt x="11" y="6"/>
                      <a:pt x="11" y="6"/>
                    </a:cubicBezTo>
                    <a:cubicBezTo>
                      <a:pt x="11" y="6"/>
                      <a:pt x="11" y="7"/>
                      <a:pt x="11" y="7"/>
                    </a:cubicBezTo>
                    <a:cubicBezTo>
                      <a:pt x="11" y="8"/>
                      <a:pt x="11" y="9"/>
                      <a:pt x="11" y="10"/>
                    </a:cubicBezTo>
                    <a:cubicBezTo>
                      <a:pt x="14" y="10"/>
                      <a:pt x="14" y="10"/>
                      <a:pt x="14" y="10"/>
                    </a:cubicBezTo>
                    <a:cubicBezTo>
                      <a:pt x="14" y="10"/>
                      <a:pt x="14" y="10"/>
                      <a:pt x="14" y="10"/>
                    </a:cubicBezTo>
                    <a:cubicBezTo>
                      <a:pt x="16" y="10"/>
                      <a:pt x="18" y="8"/>
                      <a:pt x="19" y="6"/>
                    </a:cubicBezTo>
                    <a:cubicBezTo>
                      <a:pt x="19" y="6"/>
                      <a:pt x="19" y="6"/>
                      <a:pt x="19" y="6"/>
                    </a:cubicBezTo>
                    <a:cubicBezTo>
                      <a:pt x="19" y="3"/>
                      <a:pt x="17" y="1"/>
                      <a:pt x="15" y="1"/>
                    </a:cubicBezTo>
                    <a:cubicBezTo>
                      <a:pt x="12" y="1"/>
                      <a:pt x="12" y="1"/>
                      <a:pt x="12" y="1"/>
                    </a:cubicBezTo>
                    <a:cubicBezTo>
                      <a:pt x="12" y="1"/>
                      <a:pt x="12" y="1"/>
                      <a:pt x="12" y="1"/>
                    </a:cubicBezTo>
                    <a:moveTo>
                      <a:pt x="4" y="0"/>
                    </a:moveTo>
                    <a:cubicBezTo>
                      <a:pt x="2" y="0"/>
                      <a:pt x="0" y="2"/>
                      <a:pt x="0" y="4"/>
                    </a:cubicBezTo>
                    <a:cubicBezTo>
                      <a:pt x="0" y="5"/>
                      <a:pt x="0" y="5"/>
                      <a:pt x="0" y="5"/>
                    </a:cubicBezTo>
                    <a:cubicBezTo>
                      <a:pt x="0" y="7"/>
                      <a:pt x="1" y="9"/>
                      <a:pt x="4" y="9"/>
                    </a:cubicBezTo>
                    <a:cubicBezTo>
                      <a:pt x="6" y="9"/>
                      <a:pt x="6" y="9"/>
                      <a:pt x="6" y="9"/>
                    </a:cubicBezTo>
                    <a:cubicBezTo>
                      <a:pt x="7" y="9"/>
                      <a:pt x="7" y="9"/>
                      <a:pt x="7" y="9"/>
                    </a:cubicBezTo>
                    <a:cubicBezTo>
                      <a:pt x="7" y="9"/>
                      <a:pt x="7" y="8"/>
                      <a:pt x="7" y="7"/>
                    </a:cubicBezTo>
                    <a:cubicBezTo>
                      <a:pt x="7" y="7"/>
                      <a:pt x="7" y="6"/>
                      <a:pt x="7" y="6"/>
                    </a:cubicBezTo>
                    <a:cubicBezTo>
                      <a:pt x="7" y="5"/>
                      <a:pt x="7" y="5"/>
                      <a:pt x="7" y="5"/>
                    </a:cubicBezTo>
                    <a:cubicBezTo>
                      <a:pt x="4" y="5"/>
                      <a:pt x="4" y="5"/>
                      <a:pt x="4" y="5"/>
                    </a:cubicBezTo>
                    <a:cubicBezTo>
                      <a:pt x="4" y="5"/>
                      <a:pt x="4" y="5"/>
                      <a:pt x="4" y="5"/>
                    </a:cubicBezTo>
                    <a:cubicBezTo>
                      <a:pt x="4" y="5"/>
                      <a:pt x="4" y="5"/>
                      <a:pt x="4" y="5"/>
                    </a:cubicBezTo>
                    <a:cubicBezTo>
                      <a:pt x="4" y="4"/>
                      <a:pt x="4" y="4"/>
                      <a:pt x="4" y="4"/>
                    </a:cubicBezTo>
                    <a:cubicBezTo>
                      <a:pt x="4" y="4"/>
                      <a:pt x="4" y="4"/>
                      <a:pt x="4" y="4"/>
                    </a:cubicBezTo>
                    <a:cubicBezTo>
                      <a:pt x="4" y="2"/>
                      <a:pt x="4" y="2"/>
                      <a:pt x="4" y="2"/>
                    </a:cubicBezTo>
                    <a:cubicBezTo>
                      <a:pt x="4" y="4"/>
                      <a:pt x="4" y="4"/>
                      <a:pt x="4" y="4"/>
                    </a:cubicBezTo>
                    <a:cubicBezTo>
                      <a:pt x="7" y="4"/>
                      <a:pt x="7" y="4"/>
                      <a:pt x="7" y="4"/>
                    </a:cubicBezTo>
                    <a:cubicBezTo>
                      <a:pt x="7" y="4"/>
                      <a:pt x="7" y="4"/>
                      <a:pt x="7" y="4"/>
                    </a:cubicBezTo>
                    <a:cubicBezTo>
                      <a:pt x="7" y="3"/>
                      <a:pt x="8" y="2"/>
                      <a:pt x="8" y="0"/>
                    </a:cubicBezTo>
                    <a:cubicBezTo>
                      <a:pt x="5" y="0"/>
                      <a:pt x="5" y="0"/>
                      <a:pt x="5" y="0"/>
                    </a:cubicBezTo>
                    <a:cubicBezTo>
                      <a:pt x="4" y="0"/>
                      <a:pt x="4" y="0"/>
                      <a:pt x="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5" name="Freeform 77"/>
              <p:cNvSpPr>
                <a:spLocks noEditPoints="1"/>
              </p:cNvSpPr>
              <p:nvPr/>
            </p:nvSpPr>
            <p:spPr bwMode="auto">
              <a:xfrm>
                <a:off x="9347201" y="1416050"/>
                <a:ext cx="33338" cy="39688"/>
              </a:xfrm>
              <a:custGeom>
                <a:avLst/>
                <a:gdLst>
                  <a:gd name="T0" fmla="*/ 5 w 12"/>
                  <a:gd name="T1" fmla="*/ 4 h 14"/>
                  <a:gd name="T2" fmla="*/ 5 w 12"/>
                  <a:gd name="T3" fmla="*/ 2 h 14"/>
                  <a:gd name="T4" fmla="*/ 5 w 12"/>
                  <a:gd name="T5" fmla="*/ 4 h 14"/>
                  <a:gd name="T6" fmla="*/ 8 w 12"/>
                  <a:gd name="T7" fmla="*/ 7 h 14"/>
                  <a:gd name="T8" fmla="*/ 7 w 12"/>
                  <a:gd name="T9" fmla="*/ 7 h 14"/>
                  <a:gd name="T10" fmla="*/ 8 w 12"/>
                  <a:gd name="T11" fmla="*/ 7 h 14"/>
                  <a:gd name="T12" fmla="*/ 4 w 12"/>
                  <a:gd name="T13" fmla="*/ 10 h 14"/>
                  <a:gd name="T14" fmla="*/ 4 w 12"/>
                  <a:gd name="T15" fmla="*/ 10 h 14"/>
                  <a:gd name="T16" fmla="*/ 1 w 12"/>
                  <a:gd name="T17" fmla="*/ 7 h 14"/>
                  <a:gd name="T18" fmla="*/ 1 w 12"/>
                  <a:gd name="T19" fmla="*/ 7 h 14"/>
                  <a:gd name="T20" fmla="*/ 4 w 12"/>
                  <a:gd name="T21" fmla="*/ 4 h 14"/>
                  <a:gd name="T22" fmla="*/ 5 w 12"/>
                  <a:gd name="T23" fmla="*/ 4 h 14"/>
                  <a:gd name="T24" fmla="*/ 4 w 12"/>
                  <a:gd name="T25" fmla="*/ 0 h 14"/>
                  <a:gd name="T26" fmla="*/ 1 w 12"/>
                  <a:gd name="T27" fmla="*/ 1 h 14"/>
                  <a:gd name="T28" fmla="*/ 1 w 12"/>
                  <a:gd name="T29" fmla="*/ 3 h 14"/>
                  <a:gd name="T30" fmla="*/ 0 w 12"/>
                  <a:gd name="T31" fmla="*/ 8 h 14"/>
                  <a:gd name="T32" fmla="*/ 0 w 12"/>
                  <a:gd name="T33" fmla="*/ 8 h 14"/>
                  <a:gd name="T34" fmla="*/ 0 w 12"/>
                  <a:gd name="T35" fmla="*/ 8 h 14"/>
                  <a:gd name="T36" fmla="*/ 0 w 12"/>
                  <a:gd name="T37" fmla="*/ 8 h 14"/>
                  <a:gd name="T38" fmla="*/ 0 w 12"/>
                  <a:gd name="T39" fmla="*/ 13 h 14"/>
                  <a:gd name="T40" fmla="*/ 4 w 12"/>
                  <a:gd name="T41" fmla="*/ 14 h 14"/>
                  <a:gd name="T42" fmla="*/ 4 w 12"/>
                  <a:gd name="T43" fmla="*/ 14 h 14"/>
                  <a:gd name="T44" fmla="*/ 11 w 12"/>
                  <a:gd name="T45" fmla="*/ 8 h 14"/>
                  <a:gd name="T46" fmla="*/ 11 w 12"/>
                  <a:gd name="T47" fmla="*/ 8 h 14"/>
                  <a:gd name="T48" fmla="*/ 12 w 12"/>
                  <a:gd name="T49" fmla="*/ 7 h 14"/>
                  <a:gd name="T50" fmla="*/ 5 w 12"/>
                  <a:gd name="T51" fmla="*/ 0 h 14"/>
                  <a:gd name="T52" fmla="*/ 5 w 12"/>
                  <a:gd name="T53" fmla="*/ 0 h 14"/>
                  <a:gd name="T54" fmla="*/ 4 w 12"/>
                  <a:gd name="T55"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2" h="14">
                    <a:moveTo>
                      <a:pt x="5" y="4"/>
                    </a:moveTo>
                    <a:cubicBezTo>
                      <a:pt x="5" y="2"/>
                      <a:pt x="5" y="2"/>
                      <a:pt x="5" y="2"/>
                    </a:cubicBezTo>
                    <a:cubicBezTo>
                      <a:pt x="5" y="4"/>
                      <a:pt x="5" y="4"/>
                      <a:pt x="5" y="4"/>
                    </a:cubicBezTo>
                    <a:cubicBezTo>
                      <a:pt x="6" y="4"/>
                      <a:pt x="8" y="5"/>
                      <a:pt x="8" y="7"/>
                    </a:cubicBezTo>
                    <a:cubicBezTo>
                      <a:pt x="7" y="7"/>
                      <a:pt x="7" y="7"/>
                      <a:pt x="7" y="7"/>
                    </a:cubicBezTo>
                    <a:cubicBezTo>
                      <a:pt x="8" y="7"/>
                      <a:pt x="8" y="7"/>
                      <a:pt x="8" y="7"/>
                    </a:cubicBezTo>
                    <a:cubicBezTo>
                      <a:pt x="7" y="9"/>
                      <a:pt x="6" y="10"/>
                      <a:pt x="4" y="10"/>
                    </a:cubicBezTo>
                    <a:cubicBezTo>
                      <a:pt x="4" y="10"/>
                      <a:pt x="4" y="10"/>
                      <a:pt x="4" y="10"/>
                    </a:cubicBezTo>
                    <a:cubicBezTo>
                      <a:pt x="3" y="10"/>
                      <a:pt x="1" y="9"/>
                      <a:pt x="1" y="7"/>
                    </a:cubicBezTo>
                    <a:cubicBezTo>
                      <a:pt x="1" y="7"/>
                      <a:pt x="1" y="7"/>
                      <a:pt x="1" y="7"/>
                    </a:cubicBezTo>
                    <a:cubicBezTo>
                      <a:pt x="1" y="5"/>
                      <a:pt x="3" y="4"/>
                      <a:pt x="4" y="4"/>
                    </a:cubicBezTo>
                    <a:cubicBezTo>
                      <a:pt x="5" y="4"/>
                      <a:pt x="5" y="4"/>
                      <a:pt x="5" y="4"/>
                    </a:cubicBezTo>
                    <a:moveTo>
                      <a:pt x="4" y="0"/>
                    </a:moveTo>
                    <a:cubicBezTo>
                      <a:pt x="3" y="0"/>
                      <a:pt x="2" y="0"/>
                      <a:pt x="1" y="1"/>
                    </a:cubicBezTo>
                    <a:cubicBezTo>
                      <a:pt x="1" y="2"/>
                      <a:pt x="1" y="2"/>
                      <a:pt x="1" y="3"/>
                    </a:cubicBezTo>
                    <a:cubicBezTo>
                      <a:pt x="1" y="5"/>
                      <a:pt x="1" y="6"/>
                      <a:pt x="0" y="8"/>
                    </a:cubicBezTo>
                    <a:cubicBezTo>
                      <a:pt x="0" y="8"/>
                      <a:pt x="0" y="8"/>
                      <a:pt x="0" y="8"/>
                    </a:cubicBezTo>
                    <a:cubicBezTo>
                      <a:pt x="0" y="8"/>
                      <a:pt x="0" y="8"/>
                      <a:pt x="0" y="8"/>
                    </a:cubicBezTo>
                    <a:cubicBezTo>
                      <a:pt x="0" y="8"/>
                      <a:pt x="0" y="8"/>
                      <a:pt x="0" y="8"/>
                    </a:cubicBezTo>
                    <a:cubicBezTo>
                      <a:pt x="0" y="10"/>
                      <a:pt x="0" y="11"/>
                      <a:pt x="0" y="13"/>
                    </a:cubicBezTo>
                    <a:cubicBezTo>
                      <a:pt x="1" y="13"/>
                      <a:pt x="2" y="14"/>
                      <a:pt x="4" y="14"/>
                    </a:cubicBezTo>
                    <a:cubicBezTo>
                      <a:pt x="4" y="14"/>
                      <a:pt x="4" y="14"/>
                      <a:pt x="4" y="14"/>
                    </a:cubicBezTo>
                    <a:cubicBezTo>
                      <a:pt x="8" y="14"/>
                      <a:pt x="11" y="11"/>
                      <a:pt x="11" y="8"/>
                    </a:cubicBezTo>
                    <a:cubicBezTo>
                      <a:pt x="11" y="8"/>
                      <a:pt x="11" y="8"/>
                      <a:pt x="11" y="8"/>
                    </a:cubicBezTo>
                    <a:cubicBezTo>
                      <a:pt x="12" y="7"/>
                      <a:pt x="12" y="7"/>
                      <a:pt x="12" y="7"/>
                    </a:cubicBezTo>
                    <a:cubicBezTo>
                      <a:pt x="12" y="3"/>
                      <a:pt x="9" y="0"/>
                      <a:pt x="5" y="0"/>
                    </a:cubicBezTo>
                    <a:cubicBezTo>
                      <a:pt x="5" y="0"/>
                      <a:pt x="5" y="0"/>
                      <a:pt x="5" y="0"/>
                    </a:cubicBezTo>
                    <a:cubicBezTo>
                      <a:pt x="4" y="0"/>
                      <a:pt x="4" y="0"/>
                      <a:pt x="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6" name="Freeform 78"/>
              <p:cNvSpPr>
                <a:spLocks noEditPoints="1"/>
              </p:cNvSpPr>
              <p:nvPr/>
            </p:nvSpPr>
            <p:spPr bwMode="auto">
              <a:xfrm>
                <a:off x="9229726" y="1323975"/>
                <a:ext cx="120650" cy="222250"/>
              </a:xfrm>
              <a:custGeom>
                <a:avLst/>
                <a:gdLst>
                  <a:gd name="T0" fmla="*/ 12 w 43"/>
                  <a:gd name="T1" fmla="*/ 5 h 79"/>
                  <a:gd name="T2" fmla="*/ 19 w 43"/>
                  <a:gd name="T3" fmla="*/ 4 h 79"/>
                  <a:gd name="T4" fmla="*/ 19 w 43"/>
                  <a:gd name="T5" fmla="*/ 4 h 79"/>
                  <a:gd name="T6" fmla="*/ 21 w 43"/>
                  <a:gd name="T7" fmla="*/ 4 h 79"/>
                  <a:gd name="T8" fmla="*/ 34 w 43"/>
                  <a:gd name="T9" fmla="*/ 14 h 79"/>
                  <a:gd name="T10" fmla="*/ 39 w 43"/>
                  <a:gd name="T11" fmla="*/ 36 h 79"/>
                  <a:gd name="T12" fmla="*/ 38 w 43"/>
                  <a:gd name="T13" fmla="*/ 41 h 79"/>
                  <a:gd name="T14" fmla="*/ 38 w 43"/>
                  <a:gd name="T15" fmla="*/ 41 h 79"/>
                  <a:gd name="T16" fmla="*/ 38 w 43"/>
                  <a:gd name="T17" fmla="*/ 41 h 79"/>
                  <a:gd name="T18" fmla="*/ 31 w 43"/>
                  <a:gd name="T19" fmla="*/ 65 h 79"/>
                  <a:gd name="T20" fmla="*/ 16 w 43"/>
                  <a:gd name="T21" fmla="*/ 75 h 79"/>
                  <a:gd name="T22" fmla="*/ 15 w 43"/>
                  <a:gd name="T23" fmla="*/ 75 h 79"/>
                  <a:gd name="T24" fmla="*/ 7 w 43"/>
                  <a:gd name="T25" fmla="*/ 73 h 79"/>
                  <a:gd name="T26" fmla="*/ 4 w 43"/>
                  <a:gd name="T27" fmla="*/ 47 h 79"/>
                  <a:gd name="T28" fmla="*/ 4 w 43"/>
                  <a:gd name="T29" fmla="*/ 41 h 79"/>
                  <a:gd name="T30" fmla="*/ 4 w 43"/>
                  <a:gd name="T31" fmla="*/ 38 h 79"/>
                  <a:gd name="T32" fmla="*/ 4 w 43"/>
                  <a:gd name="T33" fmla="*/ 37 h 79"/>
                  <a:gd name="T34" fmla="*/ 4 w 43"/>
                  <a:gd name="T35" fmla="*/ 36 h 79"/>
                  <a:gd name="T36" fmla="*/ 4 w 43"/>
                  <a:gd name="T37" fmla="*/ 36 h 79"/>
                  <a:gd name="T38" fmla="*/ 4 w 43"/>
                  <a:gd name="T39" fmla="*/ 36 h 79"/>
                  <a:gd name="T40" fmla="*/ 5 w 43"/>
                  <a:gd name="T41" fmla="*/ 32 h 79"/>
                  <a:gd name="T42" fmla="*/ 5 w 43"/>
                  <a:gd name="T43" fmla="*/ 30 h 79"/>
                  <a:gd name="T44" fmla="*/ 12 w 43"/>
                  <a:gd name="T45" fmla="*/ 5 h 79"/>
                  <a:gd name="T46" fmla="*/ 19 w 43"/>
                  <a:gd name="T47" fmla="*/ 0 h 79"/>
                  <a:gd name="T48" fmla="*/ 11 w 43"/>
                  <a:gd name="T49" fmla="*/ 1 h 79"/>
                  <a:gd name="T50" fmla="*/ 9 w 43"/>
                  <a:gd name="T51" fmla="*/ 2 h 79"/>
                  <a:gd name="T52" fmla="*/ 5 w 43"/>
                  <a:gd name="T53" fmla="*/ 13 h 79"/>
                  <a:gd name="T54" fmla="*/ 1 w 43"/>
                  <a:gd name="T55" fmla="*/ 29 h 79"/>
                  <a:gd name="T56" fmla="*/ 1 w 43"/>
                  <a:gd name="T57" fmla="*/ 31 h 79"/>
                  <a:gd name="T58" fmla="*/ 0 w 43"/>
                  <a:gd name="T59" fmla="*/ 35 h 79"/>
                  <a:gd name="T60" fmla="*/ 0 w 43"/>
                  <a:gd name="T61" fmla="*/ 36 h 79"/>
                  <a:gd name="T62" fmla="*/ 0 w 43"/>
                  <a:gd name="T63" fmla="*/ 36 h 79"/>
                  <a:gd name="T64" fmla="*/ 0 w 43"/>
                  <a:gd name="T65" fmla="*/ 37 h 79"/>
                  <a:gd name="T66" fmla="*/ 0 w 43"/>
                  <a:gd name="T67" fmla="*/ 38 h 79"/>
                  <a:gd name="T68" fmla="*/ 0 w 43"/>
                  <a:gd name="T69" fmla="*/ 40 h 79"/>
                  <a:gd name="T70" fmla="*/ 0 w 43"/>
                  <a:gd name="T71" fmla="*/ 47 h 79"/>
                  <a:gd name="T72" fmla="*/ 0 w 43"/>
                  <a:gd name="T73" fmla="*/ 52 h 79"/>
                  <a:gd name="T74" fmla="*/ 4 w 43"/>
                  <a:gd name="T75" fmla="*/ 75 h 79"/>
                  <a:gd name="T76" fmla="*/ 5 w 43"/>
                  <a:gd name="T77" fmla="*/ 76 h 79"/>
                  <a:gd name="T78" fmla="*/ 15 w 43"/>
                  <a:gd name="T79" fmla="*/ 79 h 79"/>
                  <a:gd name="T80" fmla="*/ 16 w 43"/>
                  <a:gd name="T81" fmla="*/ 79 h 79"/>
                  <a:gd name="T82" fmla="*/ 16 w 43"/>
                  <a:gd name="T83" fmla="*/ 79 h 79"/>
                  <a:gd name="T84" fmla="*/ 34 w 43"/>
                  <a:gd name="T85" fmla="*/ 68 h 79"/>
                  <a:gd name="T86" fmla="*/ 42 w 43"/>
                  <a:gd name="T87" fmla="*/ 46 h 79"/>
                  <a:gd name="T88" fmla="*/ 42 w 43"/>
                  <a:gd name="T89" fmla="*/ 41 h 79"/>
                  <a:gd name="T90" fmla="*/ 42 w 43"/>
                  <a:gd name="T91" fmla="*/ 41 h 79"/>
                  <a:gd name="T92" fmla="*/ 42 w 43"/>
                  <a:gd name="T93" fmla="*/ 41 h 79"/>
                  <a:gd name="T94" fmla="*/ 42 w 43"/>
                  <a:gd name="T95" fmla="*/ 41 h 79"/>
                  <a:gd name="T96" fmla="*/ 43 w 43"/>
                  <a:gd name="T97" fmla="*/ 36 h 79"/>
                  <a:gd name="T98" fmla="*/ 43 w 43"/>
                  <a:gd name="T99" fmla="*/ 34 h 79"/>
                  <a:gd name="T100" fmla="*/ 37 w 43"/>
                  <a:gd name="T101" fmla="*/ 12 h 79"/>
                  <a:gd name="T102" fmla="*/ 35 w 43"/>
                  <a:gd name="T103" fmla="*/ 8 h 79"/>
                  <a:gd name="T104" fmla="*/ 32 w 43"/>
                  <a:gd name="T105" fmla="*/ 5 h 79"/>
                  <a:gd name="T106" fmla="*/ 29 w 43"/>
                  <a:gd name="T107" fmla="*/ 3 h 79"/>
                  <a:gd name="T108" fmla="*/ 26 w 43"/>
                  <a:gd name="T109" fmla="*/ 1 h 79"/>
                  <a:gd name="T110" fmla="*/ 21 w 43"/>
                  <a:gd name="T111" fmla="*/ 0 h 79"/>
                  <a:gd name="T112" fmla="*/ 19 w 43"/>
                  <a:gd name="T113"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3" h="79">
                    <a:moveTo>
                      <a:pt x="12" y="5"/>
                    </a:moveTo>
                    <a:cubicBezTo>
                      <a:pt x="14" y="4"/>
                      <a:pt x="17" y="4"/>
                      <a:pt x="19" y="4"/>
                    </a:cubicBezTo>
                    <a:cubicBezTo>
                      <a:pt x="19" y="4"/>
                      <a:pt x="19" y="4"/>
                      <a:pt x="19" y="4"/>
                    </a:cubicBezTo>
                    <a:cubicBezTo>
                      <a:pt x="19" y="4"/>
                      <a:pt x="20" y="4"/>
                      <a:pt x="21" y="4"/>
                    </a:cubicBezTo>
                    <a:cubicBezTo>
                      <a:pt x="26" y="5"/>
                      <a:pt x="30" y="8"/>
                      <a:pt x="34" y="14"/>
                    </a:cubicBezTo>
                    <a:cubicBezTo>
                      <a:pt x="37" y="19"/>
                      <a:pt x="39" y="27"/>
                      <a:pt x="39" y="36"/>
                    </a:cubicBezTo>
                    <a:cubicBezTo>
                      <a:pt x="39" y="38"/>
                      <a:pt x="39" y="39"/>
                      <a:pt x="38" y="41"/>
                    </a:cubicBezTo>
                    <a:cubicBezTo>
                      <a:pt x="38" y="41"/>
                      <a:pt x="38" y="41"/>
                      <a:pt x="38" y="41"/>
                    </a:cubicBezTo>
                    <a:cubicBezTo>
                      <a:pt x="38" y="41"/>
                      <a:pt x="38" y="41"/>
                      <a:pt x="38" y="41"/>
                    </a:cubicBezTo>
                    <a:cubicBezTo>
                      <a:pt x="38" y="51"/>
                      <a:pt x="35" y="59"/>
                      <a:pt x="31" y="65"/>
                    </a:cubicBezTo>
                    <a:cubicBezTo>
                      <a:pt x="27" y="71"/>
                      <a:pt x="22" y="75"/>
                      <a:pt x="16" y="75"/>
                    </a:cubicBezTo>
                    <a:cubicBezTo>
                      <a:pt x="15" y="75"/>
                      <a:pt x="15" y="75"/>
                      <a:pt x="15" y="75"/>
                    </a:cubicBezTo>
                    <a:cubicBezTo>
                      <a:pt x="13" y="75"/>
                      <a:pt x="10" y="74"/>
                      <a:pt x="7" y="73"/>
                    </a:cubicBezTo>
                    <a:cubicBezTo>
                      <a:pt x="5" y="66"/>
                      <a:pt x="4" y="57"/>
                      <a:pt x="4" y="47"/>
                    </a:cubicBezTo>
                    <a:cubicBezTo>
                      <a:pt x="4" y="45"/>
                      <a:pt x="4" y="43"/>
                      <a:pt x="4" y="41"/>
                    </a:cubicBezTo>
                    <a:cubicBezTo>
                      <a:pt x="4" y="40"/>
                      <a:pt x="4" y="39"/>
                      <a:pt x="4" y="38"/>
                    </a:cubicBezTo>
                    <a:cubicBezTo>
                      <a:pt x="4" y="38"/>
                      <a:pt x="4" y="37"/>
                      <a:pt x="4" y="37"/>
                    </a:cubicBezTo>
                    <a:cubicBezTo>
                      <a:pt x="4" y="37"/>
                      <a:pt x="4" y="37"/>
                      <a:pt x="4" y="36"/>
                    </a:cubicBezTo>
                    <a:cubicBezTo>
                      <a:pt x="4" y="36"/>
                      <a:pt x="4" y="36"/>
                      <a:pt x="4" y="36"/>
                    </a:cubicBezTo>
                    <a:cubicBezTo>
                      <a:pt x="4" y="36"/>
                      <a:pt x="4" y="36"/>
                      <a:pt x="4" y="36"/>
                    </a:cubicBezTo>
                    <a:cubicBezTo>
                      <a:pt x="4" y="35"/>
                      <a:pt x="5" y="33"/>
                      <a:pt x="5" y="32"/>
                    </a:cubicBezTo>
                    <a:cubicBezTo>
                      <a:pt x="5" y="31"/>
                      <a:pt x="5" y="31"/>
                      <a:pt x="5" y="30"/>
                    </a:cubicBezTo>
                    <a:cubicBezTo>
                      <a:pt x="6" y="20"/>
                      <a:pt x="9" y="11"/>
                      <a:pt x="12" y="5"/>
                    </a:cubicBezTo>
                    <a:moveTo>
                      <a:pt x="19" y="0"/>
                    </a:moveTo>
                    <a:cubicBezTo>
                      <a:pt x="16" y="0"/>
                      <a:pt x="13" y="0"/>
                      <a:pt x="11" y="1"/>
                    </a:cubicBezTo>
                    <a:cubicBezTo>
                      <a:pt x="10" y="1"/>
                      <a:pt x="9" y="1"/>
                      <a:pt x="9" y="2"/>
                    </a:cubicBezTo>
                    <a:cubicBezTo>
                      <a:pt x="8" y="5"/>
                      <a:pt x="6" y="9"/>
                      <a:pt x="5" y="13"/>
                    </a:cubicBezTo>
                    <a:cubicBezTo>
                      <a:pt x="3" y="18"/>
                      <a:pt x="2" y="23"/>
                      <a:pt x="1" y="29"/>
                    </a:cubicBezTo>
                    <a:cubicBezTo>
                      <a:pt x="1" y="30"/>
                      <a:pt x="1" y="31"/>
                      <a:pt x="1" y="31"/>
                    </a:cubicBezTo>
                    <a:cubicBezTo>
                      <a:pt x="1" y="33"/>
                      <a:pt x="0" y="34"/>
                      <a:pt x="0" y="35"/>
                    </a:cubicBezTo>
                    <a:cubicBezTo>
                      <a:pt x="0" y="36"/>
                      <a:pt x="0" y="36"/>
                      <a:pt x="0" y="36"/>
                    </a:cubicBezTo>
                    <a:cubicBezTo>
                      <a:pt x="0" y="36"/>
                      <a:pt x="0" y="36"/>
                      <a:pt x="0" y="36"/>
                    </a:cubicBezTo>
                    <a:cubicBezTo>
                      <a:pt x="0" y="36"/>
                      <a:pt x="0" y="36"/>
                      <a:pt x="0" y="37"/>
                    </a:cubicBezTo>
                    <a:cubicBezTo>
                      <a:pt x="0" y="37"/>
                      <a:pt x="0" y="38"/>
                      <a:pt x="0" y="38"/>
                    </a:cubicBezTo>
                    <a:cubicBezTo>
                      <a:pt x="0" y="39"/>
                      <a:pt x="0" y="40"/>
                      <a:pt x="0" y="40"/>
                    </a:cubicBezTo>
                    <a:cubicBezTo>
                      <a:pt x="0" y="43"/>
                      <a:pt x="0" y="45"/>
                      <a:pt x="0" y="47"/>
                    </a:cubicBezTo>
                    <a:cubicBezTo>
                      <a:pt x="0" y="49"/>
                      <a:pt x="0" y="51"/>
                      <a:pt x="0" y="52"/>
                    </a:cubicBezTo>
                    <a:cubicBezTo>
                      <a:pt x="0" y="61"/>
                      <a:pt x="1" y="69"/>
                      <a:pt x="4" y="75"/>
                    </a:cubicBezTo>
                    <a:cubicBezTo>
                      <a:pt x="4" y="76"/>
                      <a:pt x="4" y="76"/>
                      <a:pt x="5" y="76"/>
                    </a:cubicBezTo>
                    <a:cubicBezTo>
                      <a:pt x="8" y="78"/>
                      <a:pt x="12" y="79"/>
                      <a:pt x="15" y="79"/>
                    </a:cubicBezTo>
                    <a:cubicBezTo>
                      <a:pt x="15" y="79"/>
                      <a:pt x="16" y="79"/>
                      <a:pt x="16" y="79"/>
                    </a:cubicBezTo>
                    <a:cubicBezTo>
                      <a:pt x="16" y="79"/>
                      <a:pt x="16" y="79"/>
                      <a:pt x="16" y="79"/>
                    </a:cubicBezTo>
                    <a:cubicBezTo>
                      <a:pt x="24" y="79"/>
                      <a:pt x="30" y="74"/>
                      <a:pt x="34" y="68"/>
                    </a:cubicBezTo>
                    <a:cubicBezTo>
                      <a:pt x="38" y="62"/>
                      <a:pt x="41" y="54"/>
                      <a:pt x="42" y="46"/>
                    </a:cubicBezTo>
                    <a:cubicBezTo>
                      <a:pt x="42" y="44"/>
                      <a:pt x="42" y="43"/>
                      <a:pt x="42" y="41"/>
                    </a:cubicBezTo>
                    <a:cubicBezTo>
                      <a:pt x="42" y="41"/>
                      <a:pt x="42" y="41"/>
                      <a:pt x="42" y="41"/>
                    </a:cubicBezTo>
                    <a:cubicBezTo>
                      <a:pt x="42" y="41"/>
                      <a:pt x="42" y="41"/>
                      <a:pt x="42" y="41"/>
                    </a:cubicBezTo>
                    <a:cubicBezTo>
                      <a:pt x="42" y="41"/>
                      <a:pt x="42" y="41"/>
                      <a:pt x="42" y="41"/>
                    </a:cubicBezTo>
                    <a:cubicBezTo>
                      <a:pt x="43" y="39"/>
                      <a:pt x="43" y="38"/>
                      <a:pt x="43" y="36"/>
                    </a:cubicBezTo>
                    <a:cubicBezTo>
                      <a:pt x="43" y="35"/>
                      <a:pt x="43" y="35"/>
                      <a:pt x="43" y="34"/>
                    </a:cubicBezTo>
                    <a:cubicBezTo>
                      <a:pt x="42" y="25"/>
                      <a:pt x="40" y="18"/>
                      <a:pt x="37" y="12"/>
                    </a:cubicBezTo>
                    <a:cubicBezTo>
                      <a:pt x="36" y="10"/>
                      <a:pt x="36" y="9"/>
                      <a:pt x="35" y="8"/>
                    </a:cubicBezTo>
                    <a:cubicBezTo>
                      <a:pt x="34" y="7"/>
                      <a:pt x="33" y="6"/>
                      <a:pt x="32" y="5"/>
                    </a:cubicBezTo>
                    <a:cubicBezTo>
                      <a:pt x="31" y="5"/>
                      <a:pt x="30" y="4"/>
                      <a:pt x="29" y="3"/>
                    </a:cubicBezTo>
                    <a:cubicBezTo>
                      <a:pt x="28" y="2"/>
                      <a:pt x="27" y="2"/>
                      <a:pt x="26" y="1"/>
                    </a:cubicBezTo>
                    <a:cubicBezTo>
                      <a:pt x="24" y="1"/>
                      <a:pt x="23" y="0"/>
                      <a:pt x="21" y="0"/>
                    </a:cubicBezTo>
                    <a:cubicBezTo>
                      <a:pt x="20" y="0"/>
                      <a:pt x="20" y="0"/>
                      <a:pt x="19"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7" name="Freeform 79"/>
              <p:cNvSpPr>
                <a:spLocks noEditPoints="1"/>
              </p:cNvSpPr>
              <p:nvPr/>
            </p:nvSpPr>
            <p:spPr bwMode="auto">
              <a:xfrm>
                <a:off x="8910638" y="1389063"/>
                <a:ext cx="82550" cy="58738"/>
              </a:xfrm>
              <a:custGeom>
                <a:avLst/>
                <a:gdLst>
                  <a:gd name="T0" fmla="*/ 16 w 30"/>
                  <a:gd name="T1" fmla="*/ 10 h 21"/>
                  <a:gd name="T2" fmla="*/ 19 w 30"/>
                  <a:gd name="T3" fmla="*/ 8 h 21"/>
                  <a:gd name="T4" fmla="*/ 16 w 30"/>
                  <a:gd name="T5" fmla="*/ 10 h 21"/>
                  <a:gd name="T6" fmla="*/ 12 w 30"/>
                  <a:gd name="T7" fmla="*/ 12 h 21"/>
                  <a:gd name="T8" fmla="*/ 16 w 30"/>
                  <a:gd name="T9" fmla="*/ 10 h 21"/>
                  <a:gd name="T10" fmla="*/ 15 w 30"/>
                  <a:gd name="T11" fmla="*/ 8 h 21"/>
                  <a:gd name="T12" fmla="*/ 16 w 30"/>
                  <a:gd name="T13" fmla="*/ 10 h 21"/>
                  <a:gd name="T14" fmla="*/ 22 w 30"/>
                  <a:gd name="T15" fmla="*/ 2 h 21"/>
                  <a:gd name="T16" fmla="*/ 14 w 30"/>
                  <a:gd name="T17" fmla="*/ 7 h 21"/>
                  <a:gd name="T18" fmla="*/ 14 w 30"/>
                  <a:gd name="T19" fmla="*/ 7 h 21"/>
                  <a:gd name="T20" fmla="*/ 1 w 30"/>
                  <a:gd name="T21" fmla="*/ 18 h 21"/>
                  <a:gd name="T22" fmla="*/ 1 w 30"/>
                  <a:gd name="T23" fmla="*/ 20 h 21"/>
                  <a:gd name="T24" fmla="*/ 3 w 30"/>
                  <a:gd name="T25" fmla="*/ 21 h 21"/>
                  <a:gd name="T26" fmla="*/ 3 w 30"/>
                  <a:gd name="T27" fmla="*/ 21 h 21"/>
                  <a:gd name="T28" fmla="*/ 18 w 30"/>
                  <a:gd name="T29" fmla="*/ 14 h 21"/>
                  <a:gd name="T30" fmla="*/ 26 w 30"/>
                  <a:gd name="T31" fmla="*/ 8 h 21"/>
                  <a:gd name="T32" fmla="*/ 23 w 30"/>
                  <a:gd name="T33" fmla="*/ 6 h 21"/>
                  <a:gd name="T34" fmla="*/ 22 w 30"/>
                  <a:gd name="T35" fmla="*/ 2 h 21"/>
                  <a:gd name="T36" fmla="*/ 28 w 30"/>
                  <a:gd name="T37" fmla="*/ 0 h 21"/>
                  <a:gd name="T38" fmla="*/ 27 w 30"/>
                  <a:gd name="T39" fmla="*/ 0 h 21"/>
                  <a:gd name="T40" fmla="*/ 26 w 30"/>
                  <a:gd name="T41" fmla="*/ 2 h 21"/>
                  <a:gd name="T42" fmla="*/ 27 w 30"/>
                  <a:gd name="T43" fmla="*/ 3 h 21"/>
                  <a:gd name="T44" fmla="*/ 29 w 30"/>
                  <a:gd name="T45" fmla="*/ 5 h 21"/>
                  <a:gd name="T46" fmla="*/ 30 w 30"/>
                  <a:gd name="T47" fmla="*/ 3 h 21"/>
                  <a:gd name="T48" fmla="*/ 30 w 30"/>
                  <a:gd name="T49" fmla="*/ 3 h 21"/>
                  <a:gd name="T50" fmla="*/ 29 w 30"/>
                  <a:gd name="T51" fmla="*/ 3 h 21"/>
                  <a:gd name="T52" fmla="*/ 28 w 30"/>
                  <a:gd name="T53" fmla="*/ 2 h 21"/>
                  <a:gd name="T54" fmla="*/ 28 w 30"/>
                  <a:gd name="T55" fmla="*/ 0 h 21"/>
                  <a:gd name="T56" fmla="*/ 28 w 30"/>
                  <a:gd name="T57"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0" h="21">
                    <a:moveTo>
                      <a:pt x="16" y="10"/>
                    </a:moveTo>
                    <a:cubicBezTo>
                      <a:pt x="17" y="9"/>
                      <a:pt x="18" y="9"/>
                      <a:pt x="19" y="8"/>
                    </a:cubicBezTo>
                    <a:cubicBezTo>
                      <a:pt x="18" y="9"/>
                      <a:pt x="17" y="9"/>
                      <a:pt x="16" y="10"/>
                    </a:cubicBezTo>
                    <a:cubicBezTo>
                      <a:pt x="15" y="11"/>
                      <a:pt x="14" y="12"/>
                      <a:pt x="12" y="12"/>
                    </a:cubicBezTo>
                    <a:cubicBezTo>
                      <a:pt x="14" y="12"/>
                      <a:pt x="15" y="11"/>
                      <a:pt x="16" y="10"/>
                    </a:cubicBezTo>
                    <a:cubicBezTo>
                      <a:pt x="15" y="8"/>
                      <a:pt x="15" y="8"/>
                      <a:pt x="15" y="8"/>
                    </a:cubicBezTo>
                    <a:cubicBezTo>
                      <a:pt x="16" y="10"/>
                      <a:pt x="16" y="10"/>
                      <a:pt x="16" y="10"/>
                    </a:cubicBezTo>
                    <a:moveTo>
                      <a:pt x="22" y="2"/>
                    </a:moveTo>
                    <a:cubicBezTo>
                      <a:pt x="20" y="3"/>
                      <a:pt x="17" y="5"/>
                      <a:pt x="14" y="7"/>
                    </a:cubicBezTo>
                    <a:cubicBezTo>
                      <a:pt x="14" y="7"/>
                      <a:pt x="14" y="7"/>
                      <a:pt x="14" y="7"/>
                    </a:cubicBezTo>
                    <a:cubicBezTo>
                      <a:pt x="6" y="12"/>
                      <a:pt x="1" y="17"/>
                      <a:pt x="1" y="18"/>
                    </a:cubicBezTo>
                    <a:cubicBezTo>
                      <a:pt x="0" y="18"/>
                      <a:pt x="0" y="19"/>
                      <a:pt x="1" y="20"/>
                    </a:cubicBezTo>
                    <a:cubicBezTo>
                      <a:pt x="1" y="21"/>
                      <a:pt x="2" y="21"/>
                      <a:pt x="3" y="21"/>
                    </a:cubicBezTo>
                    <a:cubicBezTo>
                      <a:pt x="3" y="21"/>
                      <a:pt x="3" y="21"/>
                      <a:pt x="3" y="21"/>
                    </a:cubicBezTo>
                    <a:cubicBezTo>
                      <a:pt x="3" y="21"/>
                      <a:pt x="11" y="19"/>
                      <a:pt x="18" y="14"/>
                    </a:cubicBezTo>
                    <a:cubicBezTo>
                      <a:pt x="21" y="12"/>
                      <a:pt x="24" y="10"/>
                      <a:pt x="26" y="8"/>
                    </a:cubicBezTo>
                    <a:cubicBezTo>
                      <a:pt x="25" y="7"/>
                      <a:pt x="24" y="6"/>
                      <a:pt x="23" y="6"/>
                    </a:cubicBezTo>
                    <a:cubicBezTo>
                      <a:pt x="23" y="4"/>
                      <a:pt x="22" y="3"/>
                      <a:pt x="22" y="2"/>
                    </a:cubicBezTo>
                    <a:moveTo>
                      <a:pt x="28" y="0"/>
                    </a:moveTo>
                    <a:cubicBezTo>
                      <a:pt x="28" y="0"/>
                      <a:pt x="27" y="0"/>
                      <a:pt x="27" y="0"/>
                    </a:cubicBezTo>
                    <a:cubicBezTo>
                      <a:pt x="26" y="1"/>
                      <a:pt x="26" y="1"/>
                      <a:pt x="26" y="2"/>
                    </a:cubicBezTo>
                    <a:cubicBezTo>
                      <a:pt x="26" y="2"/>
                      <a:pt x="26" y="3"/>
                      <a:pt x="27" y="3"/>
                    </a:cubicBezTo>
                    <a:cubicBezTo>
                      <a:pt x="27" y="4"/>
                      <a:pt x="28" y="5"/>
                      <a:pt x="29" y="5"/>
                    </a:cubicBezTo>
                    <a:cubicBezTo>
                      <a:pt x="30" y="4"/>
                      <a:pt x="30" y="3"/>
                      <a:pt x="30" y="3"/>
                    </a:cubicBezTo>
                    <a:cubicBezTo>
                      <a:pt x="30" y="3"/>
                      <a:pt x="30" y="3"/>
                      <a:pt x="30" y="3"/>
                    </a:cubicBezTo>
                    <a:cubicBezTo>
                      <a:pt x="30" y="3"/>
                      <a:pt x="30" y="3"/>
                      <a:pt x="29" y="3"/>
                    </a:cubicBezTo>
                    <a:cubicBezTo>
                      <a:pt x="29" y="3"/>
                      <a:pt x="28" y="3"/>
                      <a:pt x="28" y="2"/>
                    </a:cubicBezTo>
                    <a:cubicBezTo>
                      <a:pt x="27" y="2"/>
                      <a:pt x="27" y="1"/>
                      <a:pt x="28" y="0"/>
                    </a:cubicBezTo>
                    <a:cubicBezTo>
                      <a:pt x="28" y="0"/>
                      <a:pt x="28" y="0"/>
                      <a:pt x="28"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8" name="Freeform 80"/>
              <p:cNvSpPr>
                <a:spLocks noEditPoints="1"/>
              </p:cNvSpPr>
              <p:nvPr/>
            </p:nvSpPr>
            <p:spPr bwMode="auto">
              <a:xfrm>
                <a:off x="8985251" y="1327150"/>
                <a:ext cx="103188" cy="69850"/>
              </a:xfrm>
              <a:custGeom>
                <a:avLst/>
                <a:gdLst>
                  <a:gd name="T0" fmla="*/ 2 w 37"/>
                  <a:gd name="T1" fmla="*/ 21 h 25"/>
                  <a:gd name="T2" fmla="*/ 1 w 37"/>
                  <a:gd name="T3" fmla="*/ 22 h 25"/>
                  <a:gd name="T4" fmla="*/ 1 w 37"/>
                  <a:gd name="T5" fmla="*/ 22 h 25"/>
                  <a:gd name="T6" fmla="*/ 1 w 37"/>
                  <a:gd name="T7" fmla="*/ 24 h 25"/>
                  <a:gd name="T8" fmla="*/ 2 w 37"/>
                  <a:gd name="T9" fmla="*/ 25 h 25"/>
                  <a:gd name="T10" fmla="*/ 3 w 37"/>
                  <a:gd name="T11" fmla="*/ 25 h 25"/>
                  <a:gd name="T12" fmla="*/ 3 w 37"/>
                  <a:gd name="T13" fmla="*/ 25 h 25"/>
                  <a:gd name="T14" fmla="*/ 5 w 37"/>
                  <a:gd name="T15" fmla="*/ 25 h 25"/>
                  <a:gd name="T16" fmla="*/ 5 w 37"/>
                  <a:gd name="T17" fmla="*/ 24 h 25"/>
                  <a:gd name="T18" fmla="*/ 4 w 37"/>
                  <a:gd name="T19" fmla="*/ 22 h 25"/>
                  <a:gd name="T20" fmla="*/ 2 w 37"/>
                  <a:gd name="T21" fmla="*/ 21 h 25"/>
                  <a:gd name="T22" fmla="*/ 18 w 37"/>
                  <a:gd name="T23" fmla="*/ 13 h 25"/>
                  <a:gd name="T24" fmla="*/ 23 w 37"/>
                  <a:gd name="T25" fmla="*/ 10 h 25"/>
                  <a:gd name="T26" fmla="*/ 19 w 37"/>
                  <a:gd name="T27" fmla="*/ 13 h 25"/>
                  <a:gd name="T28" fmla="*/ 14 w 37"/>
                  <a:gd name="T29" fmla="*/ 16 h 25"/>
                  <a:gd name="T30" fmla="*/ 18 w 37"/>
                  <a:gd name="T31" fmla="*/ 13 h 25"/>
                  <a:gd name="T32" fmla="*/ 17 w 37"/>
                  <a:gd name="T33" fmla="*/ 11 h 25"/>
                  <a:gd name="T34" fmla="*/ 18 w 37"/>
                  <a:gd name="T35" fmla="*/ 13 h 25"/>
                  <a:gd name="T36" fmla="*/ 35 w 37"/>
                  <a:gd name="T37" fmla="*/ 0 h 25"/>
                  <a:gd name="T38" fmla="*/ 34 w 37"/>
                  <a:gd name="T39" fmla="*/ 0 h 25"/>
                  <a:gd name="T40" fmla="*/ 16 w 37"/>
                  <a:gd name="T41" fmla="*/ 9 h 25"/>
                  <a:gd name="T42" fmla="*/ 16 w 37"/>
                  <a:gd name="T43" fmla="*/ 9 h 25"/>
                  <a:gd name="T44" fmla="*/ 5 w 37"/>
                  <a:gd name="T45" fmla="*/ 18 h 25"/>
                  <a:gd name="T46" fmla="*/ 8 w 37"/>
                  <a:gd name="T47" fmla="*/ 20 h 25"/>
                  <a:gd name="T48" fmla="*/ 9 w 37"/>
                  <a:gd name="T49" fmla="*/ 23 h 25"/>
                  <a:gd name="T50" fmla="*/ 21 w 37"/>
                  <a:gd name="T51" fmla="*/ 16 h 25"/>
                  <a:gd name="T52" fmla="*/ 36 w 37"/>
                  <a:gd name="T53" fmla="*/ 4 h 25"/>
                  <a:gd name="T54" fmla="*/ 36 w 37"/>
                  <a:gd name="T55" fmla="*/ 1 h 25"/>
                  <a:gd name="T56" fmla="*/ 35 w 37"/>
                  <a:gd name="T57"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7" h="25">
                    <a:moveTo>
                      <a:pt x="2" y="21"/>
                    </a:moveTo>
                    <a:cubicBezTo>
                      <a:pt x="2" y="21"/>
                      <a:pt x="1" y="21"/>
                      <a:pt x="1" y="22"/>
                    </a:cubicBezTo>
                    <a:cubicBezTo>
                      <a:pt x="1" y="22"/>
                      <a:pt x="1" y="22"/>
                      <a:pt x="1" y="22"/>
                    </a:cubicBezTo>
                    <a:cubicBezTo>
                      <a:pt x="0" y="23"/>
                      <a:pt x="0" y="24"/>
                      <a:pt x="1" y="24"/>
                    </a:cubicBezTo>
                    <a:cubicBezTo>
                      <a:pt x="1" y="25"/>
                      <a:pt x="2" y="25"/>
                      <a:pt x="2" y="25"/>
                    </a:cubicBezTo>
                    <a:cubicBezTo>
                      <a:pt x="3" y="25"/>
                      <a:pt x="3" y="25"/>
                      <a:pt x="3" y="25"/>
                    </a:cubicBezTo>
                    <a:cubicBezTo>
                      <a:pt x="3" y="25"/>
                      <a:pt x="3" y="25"/>
                      <a:pt x="3" y="25"/>
                    </a:cubicBezTo>
                    <a:cubicBezTo>
                      <a:pt x="4" y="25"/>
                      <a:pt x="4" y="25"/>
                      <a:pt x="5" y="25"/>
                    </a:cubicBezTo>
                    <a:cubicBezTo>
                      <a:pt x="5" y="24"/>
                      <a:pt x="5" y="24"/>
                      <a:pt x="5" y="24"/>
                    </a:cubicBezTo>
                    <a:cubicBezTo>
                      <a:pt x="5" y="24"/>
                      <a:pt x="5" y="23"/>
                      <a:pt x="4" y="22"/>
                    </a:cubicBezTo>
                    <a:cubicBezTo>
                      <a:pt x="4" y="21"/>
                      <a:pt x="3" y="21"/>
                      <a:pt x="2" y="21"/>
                    </a:cubicBezTo>
                    <a:moveTo>
                      <a:pt x="18" y="13"/>
                    </a:moveTo>
                    <a:cubicBezTo>
                      <a:pt x="20" y="12"/>
                      <a:pt x="21" y="11"/>
                      <a:pt x="23" y="10"/>
                    </a:cubicBezTo>
                    <a:cubicBezTo>
                      <a:pt x="21" y="11"/>
                      <a:pt x="20" y="12"/>
                      <a:pt x="19" y="13"/>
                    </a:cubicBezTo>
                    <a:cubicBezTo>
                      <a:pt x="17" y="14"/>
                      <a:pt x="16" y="15"/>
                      <a:pt x="14" y="16"/>
                    </a:cubicBezTo>
                    <a:cubicBezTo>
                      <a:pt x="16" y="15"/>
                      <a:pt x="17" y="14"/>
                      <a:pt x="18" y="13"/>
                    </a:cubicBezTo>
                    <a:cubicBezTo>
                      <a:pt x="17" y="11"/>
                      <a:pt x="17" y="11"/>
                      <a:pt x="17" y="11"/>
                    </a:cubicBezTo>
                    <a:cubicBezTo>
                      <a:pt x="18" y="13"/>
                      <a:pt x="18" y="13"/>
                      <a:pt x="18" y="13"/>
                    </a:cubicBezTo>
                    <a:moveTo>
                      <a:pt x="35" y="0"/>
                    </a:moveTo>
                    <a:cubicBezTo>
                      <a:pt x="34" y="0"/>
                      <a:pt x="34" y="0"/>
                      <a:pt x="34" y="0"/>
                    </a:cubicBezTo>
                    <a:cubicBezTo>
                      <a:pt x="34" y="1"/>
                      <a:pt x="25" y="3"/>
                      <a:pt x="16" y="9"/>
                    </a:cubicBezTo>
                    <a:cubicBezTo>
                      <a:pt x="16" y="9"/>
                      <a:pt x="16" y="9"/>
                      <a:pt x="16" y="9"/>
                    </a:cubicBezTo>
                    <a:cubicBezTo>
                      <a:pt x="12" y="12"/>
                      <a:pt x="8" y="15"/>
                      <a:pt x="5" y="18"/>
                    </a:cubicBezTo>
                    <a:cubicBezTo>
                      <a:pt x="6" y="18"/>
                      <a:pt x="7" y="19"/>
                      <a:pt x="8" y="20"/>
                    </a:cubicBezTo>
                    <a:cubicBezTo>
                      <a:pt x="8" y="21"/>
                      <a:pt x="9" y="22"/>
                      <a:pt x="9" y="23"/>
                    </a:cubicBezTo>
                    <a:cubicBezTo>
                      <a:pt x="12" y="21"/>
                      <a:pt x="16" y="19"/>
                      <a:pt x="21" y="16"/>
                    </a:cubicBezTo>
                    <a:cubicBezTo>
                      <a:pt x="30" y="10"/>
                      <a:pt x="36" y="4"/>
                      <a:pt x="36" y="4"/>
                    </a:cubicBezTo>
                    <a:cubicBezTo>
                      <a:pt x="37" y="3"/>
                      <a:pt x="37" y="2"/>
                      <a:pt x="36" y="1"/>
                    </a:cubicBezTo>
                    <a:cubicBezTo>
                      <a:pt x="36" y="1"/>
                      <a:pt x="35" y="0"/>
                      <a:pt x="35"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9" name="Freeform 81"/>
              <p:cNvSpPr>
                <a:spLocks noEditPoints="1"/>
              </p:cNvSpPr>
              <p:nvPr/>
            </p:nvSpPr>
            <p:spPr bwMode="auto">
              <a:xfrm>
                <a:off x="8970963" y="1374775"/>
                <a:ext cx="39688" cy="39688"/>
              </a:xfrm>
              <a:custGeom>
                <a:avLst/>
                <a:gdLst>
                  <a:gd name="T0" fmla="*/ 5 w 14"/>
                  <a:gd name="T1" fmla="*/ 5 h 14"/>
                  <a:gd name="T2" fmla="*/ 5 w 14"/>
                  <a:gd name="T3" fmla="*/ 4 h 14"/>
                  <a:gd name="T4" fmla="*/ 4 w 14"/>
                  <a:gd name="T5" fmla="*/ 3 h 14"/>
                  <a:gd name="T6" fmla="*/ 5 w 14"/>
                  <a:gd name="T7" fmla="*/ 4 h 14"/>
                  <a:gd name="T8" fmla="*/ 7 w 14"/>
                  <a:gd name="T9" fmla="*/ 4 h 14"/>
                  <a:gd name="T10" fmla="*/ 7 w 14"/>
                  <a:gd name="T11" fmla="*/ 4 h 14"/>
                  <a:gd name="T12" fmla="*/ 7 w 14"/>
                  <a:gd name="T13" fmla="*/ 4 h 14"/>
                  <a:gd name="T14" fmla="*/ 9 w 14"/>
                  <a:gd name="T15" fmla="*/ 5 h 14"/>
                  <a:gd name="T16" fmla="*/ 10 w 14"/>
                  <a:gd name="T17" fmla="*/ 7 h 14"/>
                  <a:gd name="T18" fmla="*/ 10 w 14"/>
                  <a:gd name="T19" fmla="*/ 8 h 14"/>
                  <a:gd name="T20" fmla="*/ 9 w 14"/>
                  <a:gd name="T21" fmla="*/ 9 h 14"/>
                  <a:gd name="T22" fmla="*/ 7 w 14"/>
                  <a:gd name="T23" fmla="*/ 10 h 14"/>
                  <a:gd name="T24" fmla="*/ 7 w 14"/>
                  <a:gd name="T25" fmla="*/ 10 h 14"/>
                  <a:gd name="T26" fmla="*/ 7 w 14"/>
                  <a:gd name="T27" fmla="*/ 10 h 14"/>
                  <a:gd name="T28" fmla="*/ 5 w 14"/>
                  <a:gd name="T29" fmla="*/ 8 h 14"/>
                  <a:gd name="T30" fmla="*/ 4 w 14"/>
                  <a:gd name="T31" fmla="*/ 7 h 14"/>
                  <a:gd name="T32" fmla="*/ 5 w 14"/>
                  <a:gd name="T33" fmla="*/ 5 h 14"/>
                  <a:gd name="T34" fmla="*/ 7 w 14"/>
                  <a:gd name="T35" fmla="*/ 0 h 14"/>
                  <a:gd name="T36" fmla="*/ 3 w 14"/>
                  <a:gd name="T37" fmla="*/ 1 h 14"/>
                  <a:gd name="T38" fmla="*/ 3 w 14"/>
                  <a:gd name="T39" fmla="*/ 1 h 14"/>
                  <a:gd name="T40" fmla="*/ 0 w 14"/>
                  <a:gd name="T41" fmla="*/ 7 h 14"/>
                  <a:gd name="T42" fmla="*/ 0 w 14"/>
                  <a:gd name="T43" fmla="*/ 7 h 14"/>
                  <a:gd name="T44" fmla="*/ 1 w 14"/>
                  <a:gd name="T45" fmla="*/ 11 h 14"/>
                  <a:gd name="T46" fmla="*/ 4 w 14"/>
                  <a:gd name="T47" fmla="*/ 13 h 14"/>
                  <a:gd name="T48" fmla="*/ 7 w 14"/>
                  <a:gd name="T49" fmla="*/ 14 h 14"/>
                  <a:gd name="T50" fmla="*/ 11 w 14"/>
                  <a:gd name="T51" fmla="*/ 13 h 14"/>
                  <a:gd name="T52" fmla="*/ 14 w 14"/>
                  <a:gd name="T53" fmla="*/ 7 h 14"/>
                  <a:gd name="T54" fmla="*/ 14 w 14"/>
                  <a:gd name="T55" fmla="*/ 6 h 14"/>
                  <a:gd name="T56" fmla="*/ 13 w 14"/>
                  <a:gd name="T57" fmla="*/ 3 h 14"/>
                  <a:gd name="T58" fmla="*/ 10 w 14"/>
                  <a:gd name="T59" fmla="*/ 1 h 14"/>
                  <a:gd name="T60" fmla="*/ 7 w 14"/>
                  <a:gd name="T61"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4" h="14">
                    <a:moveTo>
                      <a:pt x="5" y="5"/>
                    </a:moveTo>
                    <a:cubicBezTo>
                      <a:pt x="5" y="5"/>
                      <a:pt x="5" y="5"/>
                      <a:pt x="5" y="4"/>
                    </a:cubicBezTo>
                    <a:cubicBezTo>
                      <a:pt x="4" y="3"/>
                      <a:pt x="4" y="3"/>
                      <a:pt x="4" y="3"/>
                    </a:cubicBezTo>
                    <a:cubicBezTo>
                      <a:pt x="5" y="4"/>
                      <a:pt x="5" y="4"/>
                      <a:pt x="5" y="4"/>
                    </a:cubicBezTo>
                    <a:cubicBezTo>
                      <a:pt x="6" y="4"/>
                      <a:pt x="6" y="4"/>
                      <a:pt x="7" y="4"/>
                    </a:cubicBezTo>
                    <a:cubicBezTo>
                      <a:pt x="7" y="4"/>
                      <a:pt x="7" y="4"/>
                      <a:pt x="7" y="4"/>
                    </a:cubicBezTo>
                    <a:cubicBezTo>
                      <a:pt x="7" y="4"/>
                      <a:pt x="7" y="4"/>
                      <a:pt x="7" y="4"/>
                    </a:cubicBezTo>
                    <a:cubicBezTo>
                      <a:pt x="8" y="4"/>
                      <a:pt x="9" y="4"/>
                      <a:pt x="9" y="5"/>
                    </a:cubicBezTo>
                    <a:cubicBezTo>
                      <a:pt x="10" y="6"/>
                      <a:pt x="10" y="7"/>
                      <a:pt x="10" y="7"/>
                    </a:cubicBezTo>
                    <a:cubicBezTo>
                      <a:pt x="10" y="7"/>
                      <a:pt x="10" y="7"/>
                      <a:pt x="10" y="8"/>
                    </a:cubicBezTo>
                    <a:cubicBezTo>
                      <a:pt x="10" y="8"/>
                      <a:pt x="9" y="9"/>
                      <a:pt x="9" y="9"/>
                    </a:cubicBezTo>
                    <a:cubicBezTo>
                      <a:pt x="8" y="10"/>
                      <a:pt x="8" y="10"/>
                      <a:pt x="7" y="10"/>
                    </a:cubicBezTo>
                    <a:cubicBezTo>
                      <a:pt x="7" y="10"/>
                      <a:pt x="7" y="10"/>
                      <a:pt x="7" y="10"/>
                    </a:cubicBezTo>
                    <a:cubicBezTo>
                      <a:pt x="7" y="10"/>
                      <a:pt x="7" y="10"/>
                      <a:pt x="7" y="10"/>
                    </a:cubicBezTo>
                    <a:cubicBezTo>
                      <a:pt x="6" y="10"/>
                      <a:pt x="5" y="9"/>
                      <a:pt x="5" y="8"/>
                    </a:cubicBezTo>
                    <a:cubicBezTo>
                      <a:pt x="4" y="8"/>
                      <a:pt x="4" y="7"/>
                      <a:pt x="4" y="7"/>
                    </a:cubicBezTo>
                    <a:cubicBezTo>
                      <a:pt x="4" y="6"/>
                      <a:pt x="4" y="6"/>
                      <a:pt x="5" y="5"/>
                    </a:cubicBezTo>
                    <a:moveTo>
                      <a:pt x="7" y="0"/>
                    </a:moveTo>
                    <a:cubicBezTo>
                      <a:pt x="6" y="0"/>
                      <a:pt x="4" y="0"/>
                      <a:pt x="3" y="1"/>
                    </a:cubicBezTo>
                    <a:cubicBezTo>
                      <a:pt x="3" y="1"/>
                      <a:pt x="3" y="1"/>
                      <a:pt x="3" y="1"/>
                    </a:cubicBezTo>
                    <a:cubicBezTo>
                      <a:pt x="1" y="2"/>
                      <a:pt x="0" y="4"/>
                      <a:pt x="0" y="7"/>
                    </a:cubicBezTo>
                    <a:cubicBezTo>
                      <a:pt x="0" y="7"/>
                      <a:pt x="0" y="7"/>
                      <a:pt x="0" y="7"/>
                    </a:cubicBezTo>
                    <a:cubicBezTo>
                      <a:pt x="0" y="8"/>
                      <a:pt x="1" y="9"/>
                      <a:pt x="1" y="11"/>
                    </a:cubicBezTo>
                    <a:cubicBezTo>
                      <a:pt x="2" y="11"/>
                      <a:pt x="3" y="12"/>
                      <a:pt x="4" y="13"/>
                    </a:cubicBezTo>
                    <a:cubicBezTo>
                      <a:pt x="5" y="13"/>
                      <a:pt x="6" y="14"/>
                      <a:pt x="7" y="14"/>
                    </a:cubicBezTo>
                    <a:cubicBezTo>
                      <a:pt x="9" y="14"/>
                      <a:pt x="10" y="13"/>
                      <a:pt x="11" y="13"/>
                    </a:cubicBezTo>
                    <a:cubicBezTo>
                      <a:pt x="13" y="11"/>
                      <a:pt x="14" y="9"/>
                      <a:pt x="14" y="7"/>
                    </a:cubicBezTo>
                    <a:cubicBezTo>
                      <a:pt x="14" y="7"/>
                      <a:pt x="14" y="6"/>
                      <a:pt x="14" y="6"/>
                    </a:cubicBezTo>
                    <a:cubicBezTo>
                      <a:pt x="14" y="5"/>
                      <a:pt x="13" y="4"/>
                      <a:pt x="13" y="3"/>
                    </a:cubicBezTo>
                    <a:cubicBezTo>
                      <a:pt x="12" y="2"/>
                      <a:pt x="11" y="1"/>
                      <a:pt x="10" y="1"/>
                    </a:cubicBezTo>
                    <a:cubicBezTo>
                      <a:pt x="9" y="0"/>
                      <a:pt x="8" y="0"/>
                      <a:pt x="7"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0" name="Freeform 82"/>
              <p:cNvSpPr>
                <a:spLocks noEditPoints="1"/>
              </p:cNvSpPr>
              <p:nvPr/>
            </p:nvSpPr>
            <p:spPr bwMode="auto">
              <a:xfrm>
                <a:off x="9088438" y="1308100"/>
                <a:ext cx="34925" cy="26988"/>
              </a:xfrm>
              <a:custGeom>
                <a:avLst/>
                <a:gdLst>
                  <a:gd name="T0" fmla="*/ 4 w 12"/>
                  <a:gd name="T1" fmla="*/ 6 h 10"/>
                  <a:gd name="T2" fmla="*/ 3 w 12"/>
                  <a:gd name="T3" fmla="*/ 5 h 10"/>
                  <a:gd name="T4" fmla="*/ 4 w 12"/>
                  <a:gd name="T5" fmla="*/ 6 h 10"/>
                  <a:gd name="T6" fmla="*/ 4 w 12"/>
                  <a:gd name="T7" fmla="*/ 6 h 10"/>
                  <a:gd name="T8" fmla="*/ 8 w 12"/>
                  <a:gd name="T9" fmla="*/ 0 h 10"/>
                  <a:gd name="T10" fmla="*/ 6 w 12"/>
                  <a:gd name="T11" fmla="*/ 0 h 10"/>
                  <a:gd name="T12" fmla="*/ 6 w 12"/>
                  <a:gd name="T13" fmla="*/ 0 h 10"/>
                  <a:gd name="T14" fmla="*/ 2 w 12"/>
                  <a:gd name="T15" fmla="*/ 3 h 10"/>
                  <a:gd name="T16" fmla="*/ 2 w 12"/>
                  <a:gd name="T17" fmla="*/ 3 h 10"/>
                  <a:gd name="T18" fmla="*/ 0 w 12"/>
                  <a:gd name="T19" fmla="*/ 6 h 10"/>
                  <a:gd name="T20" fmla="*/ 1 w 12"/>
                  <a:gd name="T21" fmla="*/ 8 h 10"/>
                  <a:gd name="T22" fmla="*/ 4 w 12"/>
                  <a:gd name="T23" fmla="*/ 10 h 10"/>
                  <a:gd name="T24" fmla="*/ 4 w 12"/>
                  <a:gd name="T25" fmla="*/ 10 h 10"/>
                  <a:gd name="T26" fmla="*/ 6 w 12"/>
                  <a:gd name="T27" fmla="*/ 9 h 10"/>
                  <a:gd name="T28" fmla="*/ 10 w 12"/>
                  <a:gd name="T29" fmla="*/ 7 h 10"/>
                  <a:gd name="T30" fmla="*/ 10 w 12"/>
                  <a:gd name="T31" fmla="*/ 7 h 10"/>
                  <a:gd name="T32" fmla="*/ 12 w 12"/>
                  <a:gd name="T33" fmla="*/ 5 h 10"/>
                  <a:gd name="T34" fmla="*/ 12 w 12"/>
                  <a:gd name="T35" fmla="*/ 4 h 10"/>
                  <a:gd name="T36" fmla="*/ 11 w 12"/>
                  <a:gd name="T37" fmla="*/ 1 h 10"/>
                  <a:gd name="T38" fmla="*/ 11 w 12"/>
                  <a:gd name="T39" fmla="*/ 1 h 10"/>
                  <a:gd name="T40" fmla="*/ 8 w 12"/>
                  <a:gd name="T41" fmla="*/ 0 h 10"/>
                  <a:gd name="T42" fmla="*/ 8 w 12"/>
                  <a:gd name="T43" fmla="*/ 0 h 10"/>
                  <a:gd name="T44" fmla="*/ 8 w 12"/>
                  <a:gd name="T45"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2" h="10">
                    <a:moveTo>
                      <a:pt x="4" y="6"/>
                    </a:moveTo>
                    <a:cubicBezTo>
                      <a:pt x="3" y="5"/>
                      <a:pt x="3" y="5"/>
                      <a:pt x="3" y="5"/>
                    </a:cubicBezTo>
                    <a:cubicBezTo>
                      <a:pt x="4" y="6"/>
                      <a:pt x="4" y="6"/>
                      <a:pt x="4" y="6"/>
                    </a:cubicBezTo>
                    <a:cubicBezTo>
                      <a:pt x="4" y="6"/>
                      <a:pt x="4" y="6"/>
                      <a:pt x="4" y="6"/>
                    </a:cubicBezTo>
                    <a:moveTo>
                      <a:pt x="8" y="0"/>
                    </a:moveTo>
                    <a:cubicBezTo>
                      <a:pt x="7" y="0"/>
                      <a:pt x="7" y="0"/>
                      <a:pt x="6" y="0"/>
                    </a:cubicBezTo>
                    <a:cubicBezTo>
                      <a:pt x="6" y="0"/>
                      <a:pt x="6" y="0"/>
                      <a:pt x="6" y="0"/>
                    </a:cubicBezTo>
                    <a:cubicBezTo>
                      <a:pt x="2" y="3"/>
                      <a:pt x="2" y="3"/>
                      <a:pt x="2" y="3"/>
                    </a:cubicBezTo>
                    <a:cubicBezTo>
                      <a:pt x="2" y="3"/>
                      <a:pt x="2" y="3"/>
                      <a:pt x="2" y="3"/>
                    </a:cubicBezTo>
                    <a:cubicBezTo>
                      <a:pt x="1" y="4"/>
                      <a:pt x="0" y="5"/>
                      <a:pt x="0" y="6"/>
                    </a:cubicBezTo>
                    <a:cubicBezTo>
                      <a:pt x="0" y="6"/>
                      <a:pt x="1" y="7"/>
                      <a:pt x="1" y="8"/>
                    </a:cubicBezTo>
                    <a:cubicBezTo>
                      <a:pt x="2" y="9"/>
                      <a:pt x="3" y="10"/>
                      <a:pt x="4" y="10"/>
                    </a:cubicBezTo>
                    <a:cubicBezTo>
                      <a:pt x="4" y="10"/>
                      <a:pt x="4" y="10"/>
                      <a:pt x="4" y="10"/>
                    </a:cubicBezTo>
                    <a:cubicBezTo>
                      <a:pt x="5" y="10"/>
                      <a:pt x="6" y="10"/>
                      <a:pt x="6" y="9"/>
                    </a:cubicBezTo>
                    <a:cubicBezTo>
                      <a:pt x="10" y="7"/>
                      <a:pt x="10" y="7"/>
                      <a:pt x="10" y="7"/>
                    </a:cubicBezTo>
                    <a:cubicBezTo>
                      <a:pt x="10" y="7"/>
                      <a:pt x="10" y="7"/>
                      <a:pt x="10" y="7"/>
                    </a:cubicBezTo>
                    <a:cubicBezTo>
                      <a:pt x="11" y="6"/>
                      <a:pt x="11" y="5"/>
                      <a:pt x="12" y="5"/>
                    </a:cubicBezTo>
                    <a:cubicBezTo>
                      <a:pt x="12" y="4"/>
                      <a:pt x="12" y="4"/>
                      <a:pt x="12" y="4"/>
                    </a:cubicBezTo>
                    <a:cubicBezTo>
                      <a:pt x="12" y="3"/>
                      <a:pt x="12" y="2"/>
                      <a:pt x="11" y="1"/>
                    </a:cubicBezTo>
                    <a:cubicBezTo>
                      <a:pt x="11" y="1"/>
                      <a:pt x="11" y="1"/>
                      <a:pt x="11" y="1"/>
                    </a:cubicBezTo>
                    <a:cubicBezTo>
                      <a:pt x="10" y="1"/>
                      <a:pt x="10" y="0"/>
                      <a:pt x="8" y="0"/>
                    </a:cubicBezTo>
                    <a:cubicBezTo>
                      <a:pt x="8" y="0"/>
                      <a:pt x="8" y="0"/>
                      <a:pt x="8" y="0"/>
                    </a:cubicBezTo>
                    <a:cubicBezTo>
                      <a:pt x="8" y="0"/>
                      <a:pt x="8" y="0"/>
                      <a:pt x="8"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1" name="Freeform 83"/>
              <p:cNvSpPr>
                <a:spLocks noEditPoints="1"/>
              </p:cNvSpPr>
              <p:nvPr/>
            </p:nvSpPr>
            <p:spPr bwMode="auto">
              <a:xfrm>
                <a:off x="8874126" y="1447800"/>
                <a:ext cx="30163" cy="28575"/>
              </a:xfrm>
              <a:custGeom>
                <a:avLst/>
                <a:gdLst>
                  <a:gd name="T0" fmla="*/ 3 w 11"/>
                  <a:gd name="T1" fmla="*/ 7 h 10"/>
                  <a:gd name="T2" fmla="*/ 2 w 11"/>
                  <a:gd name="T3" fmla="*/ 5 h 10"/>
                  <a:gd name="T4" fmla="*/ 3 w 11"/>
                  <a:gd name="T5" fmla="*/ 6 h 10"/>
                  <a:gd name="T6" fmla="*/ 3 w 11"/>
                  <a:gd name="T7" fmla="*/ 6 h 10"/>
                  <a:gd name="T8" fmla="*/ 3 w 11"/>
                  <a:gd name="T9" fmla="*/ 7 h 10"/>
                  <a:gd name="T10" fmla="*/ 7 w 11"/>
                  <a:gd name="T11" fmla="*/ 0 h 10"/>
                  <a:gd name="T12" fmla="*/ 5 w 11"/>
                  <a:gd name="T13" fmla="*/ 1 h 10"/>
                  <a:gd name="T14" fmla="*/ 5 w 11"/>
                  <a:gd name="T15" fmla="*/ 1 h 10"/>
                  <a:gd name="T16" fmla="*/ 1 w 11"/>
                  <a:gd name="T17" fmla="*/ 3 h 10"/>
                  <a:gd name="T18" fmla="*/ 1 w 11"/>
                  <a:gd name="T19" fmla="*/ 3 h 10"/>
                  <a:gd name="T20" fmla="*/ 0 w 11"/>
                  <a:gd name="T21" fmla="*/ 6 h 10"/>
                  <a:gd name="T22" fmla="*/ 0 w 11"/>
                  <a:gd name="T23" fmla="*/ 6 h 10"/>
                  <a:gd name="T24" fmla="*/ 0 w 11"/>
                  <a:gd name="T25" fmla="*/ 9 h 10"/>
                  <a:gd name="T26" fmla="*/ 2 w 11"/>
                  <a:gd name="T27" fmla="*/ 10 h 10"/>
                  <a:gd name="T28" fmla="*/ 4 w 11"/>
                  <a:gd name="T29" fmla="*/ 10 h 10"/>
                  <a:gd name="T30" fmla="*/ 4 w 11"/>
                  <a:gd name="T31" fmla="*/ 10 h 10"/>
                  <a:gd name="T32" fmla="*/ 5 w 11"/>
                  <a:gd name="T33" fmla="*/ 10 h 10"/>
                  <a:gd name="T34" fmla="*/ 5 w 11"/>
                  <a:gd name="T35" fmla="*/ 10 h 10"/>
                  <a:gd name="T36" fmla="*/ 10 w 11"/>
                  <a:gd name="T37" fmla="*/ 7 h 10"/>
                  <a:gd name="T38" fmla="*/ 11 w 11"/>
                  <a:gd name="T39" fmla="*/ 4 h 10"/>
                  <a:gd name="T40" fmla="*/ 10 w 11"/>
                  <a:gd name="T41" fmla="*/ 2 h 10"/>
                  <a:gd name="T42" fmla="*/ 7 w 11"/>
                  <a:gd name="T43" fmla="*/ 0 h 10"/>
                  <a:gd name="T44" fmla="*/ 7 w 11"/>
                  <a:gd name="T45"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1" h="10">
                    <a:moveTo>
                      <a:pt x="3" y="7"/>
                    </a:moveTo>
                    <a:cubicBezTo>
                      <a:pt x="2" y="5"/>
                      <a:pt x="2" y="5"/>
                      <a:pt x="2" y="5"/>
                    </a:cubicBezTo>
                    <a:cubicBezTo>
                      <a:pt x="3" y="6"/>
                      <a:pt x="3" y="6"/>
                      <a:pt x="3" y="6"/>
                    </a:cubicBezTo>
                    <a:cubicBezTo>
                      <a:pt x="3" y="6"/>
                      <a:pt x="3" y="6"/>
                      <a:pt x="3" y="6"/>
                    </a:cubicBezTo>
                    <a:cubicBezTo>
                      <a:pt x="3" y="7"/>
                      <a:pt x="3" y="7"/>
                      <a:pt x="3" y="7"/>
                    </a:cubicBezTo>
                    <a:moveTo>
                      <a:pt x="7" y="0"/>
                    </a:moveTo>
                    <a:cubicBezTo>
                      <a:pt x="7" y="0"/>
                      <a:pt x="6" y="0"/>
                      <a:pt x="5" y="1"/>
                    </a:cubicBezTo>
                    <a:cubicBezTo>
                      <a:pt x="5" y="1"/>
                      <a:pt x="5" y="1"/>
                      <a:pt x="5" y="1"/>
                    </a:cubicBezTo>
                    <a:cubicBezTo>
                      <a:pt x="1" y="3"/>
                      <a:pt x="1" y="3"/>
                      <a:pt x="1" y="3"/>
                    </a:cubicBezTo>
                    <a:cubicBezTo>
                      <a:pt x="1" y="3"/>
                      <a:pt x="1" y="3"/>
                      <a:pt x="1" y="3"/>
                    </a:cubicBezTo>
                    <a:cubicBezTo>
                      <a:pt x="0" y="4"/>
                      <a:pt x="0" y="5"/>
                      <a:pt x="0" y="6"/>
                    </a:cubicBezTo>
                    <a:cubicBezTo>
                      <a:pt x="0" y="6"/>
                      <a:pt x="0" y="6"/>
                      <a:pt x="0" y="6"/>
                    </a:cubicBezTo>
                    <a:cubicBezTo>
                      <a:pt x="0" y="7"/>
                      <a:pt x="0" y="8"/>
                      <a:pt x="0" y="9"/>
                    </a:cubicBezTo>
                    <a:cubicBezTo>
                      <a:pt x="1" y="9"/>
                      <a:pt x="2" y="10"/>
                      <a:pt x="2" y="10"/>
                    </a:cubicBezTo>
                    <a:cubicBezTo>
                      <a:pt x="3" y="10"/>
                      <a:pt x="3" y="10"/>
                      <a:pt x="4" y="10"/>
                    </a:cubicBezTo>
                    <a:cubicBezTo>
                      <a:pt x="4" y="10"/>
                      <a:pt x="4" y="10"/>
                      <a:pt x="4" y="10"/>
                    </a:cubicBezTo>
                    <a:cubicBezTo>
                      <a:pt x="4" y="10"/>
                      <a:pt x="5" y="10"/>
                      <a:pt x="5" y="10"/>
                    </a:cubicBezTo>
                    <a:cubicBezTo>
                      <a:pt x="5" y="10"/>
                      <a:pt x="5" y="10"/>
                      <a:pt x="5" y="10"/>
                    </a:cubicBezTo>
                    <a:cubicBezTo>
                      <a:pt x="10" y="7"/>
                      <a:pt x="10" y="7"/>
                      <a:pt x="10" y="7"/>
                    </a:cubicBezTo>
                    <a:cubicBezTo>
                      <a:pt x="11" y="7"/>
                      <a:pt x="11" y="5"/>
                      <a:pt x="11" y="4"/>
                    </a:cubicBezTo>
                    <a:cubicBezTo>
                      <a:pt x="11" y="4"/>
                      <a:pt x="11" y="3"/>
                      <a:pt x="10" y="2"/>
                    </a:cubicBezTo>
                    <a:cubicBezTo>
                      <a:pt x="10" y="1"/>
                      <a:pt x="9" y="0"/>
                      <a:pt x="7" y="0"/>
                    </a:cubicBezTo>
                    <a:cubicBezTo>
                      <a:pt x="7" y="0"/>
                      <a:pt x="7" y="0"/>
                      <a:pt x="7"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2" name="Freeform 84"/>
              <p:cNvSpPr>
                <a:spLocks noEditPoints="1"/>
              </p:cNvSpPr>
              <p:nvPr/>
            </p:nvSpPr>
            <p:spPr bwMode="auto">
              <a:xfrm>
                <a:off x="9051926" y="1484313"/>
                <a:ext cx="31750" cy="33338"/>
              </a:xfrm>
              <a:custGeom>
                <a:avLst/>
                <a:gdLst>
                  <a:gd name="T0" fmla="*/ 7 w 11"/>
                  <a:gd name="T1" fmla="*/ 2 h 12"/>
                  <a:gd name="T2" fmla="*/ 7 w 11"/>
                  <a:gd name="T3" fmla="*/ 2 h 12"/>
                  <a:gd name="T4" fmla="*/ 5 w 11"/>
                  <a:gd name="T5" fmla="*/ 0 h 12"/>
                  <a:gd name="T6" fmla="*/ 5 w 11"/>
                  <a:gd name="T7" fmla="*/ 0 h 12"/>
                  <a:gd name="T8" fmla="*/ 2 w 11"/>
                  <a:gd name="T9" fmla="*/ 1 h 12"/>
                  <a:gd name="T10" fmla="*/ 2 w 11"/>
                  <a:gd name="T11" fmla="*/ 1 h 12"/>
                  <a:gd name="T12" fmla="*/ 0 w 11"/>
                  <a:gd name="T13" fmla="*/ 4 h 12"/>
                  <a:gd name="T14" fmla="*/ 1 w 11"/>
                  <a:gd name="T15" fmla="*/ 6 h 12"/>
                  <a:gd name="T16" fmla="*/ 4 w 11"/>
                  <a:gd name="T17" fmla="*/ 10 h 12"/>
                  <a:gd name="T18" fmla="*/ 5 w 11"/>
                  <a:gd name="T19" fmla="*/ 11 h 12"/>
                  <a:gd name="T20" fmla="*/ 6 w 11"/>
                  <a:gd name="T21" fmla="*/ 12 h 12"/>
                  <a:gd name="T22" fmla="*/ 7 w 11"/>
                  <a:gd name="T23" fmla="*/ 12 h 12"/>
                  <a:gd name="T24" fmla="*/ 9 w 11"/>
                  <a:gd name="T25" fmla="*/ 11 h 12"/>
                  <a:gd name="T26" fmla="*/ 9 w 11"/>
                  <a:gd name="T27" fmla="*/ 11 h 12"/>
                  <a:gd name="T28" fmla="*/ 11 w 11"/>
                  <a:gd name="T29" fmla="*/ 8 h 12"/>
                  <a:gd name="T30" fmla="*/ 11 w 11"/>
                  <a:gd name="T31" fmla="*/ 8 h 12"/>
                  <a:gd name="T32" fmla="*/ 10 w 11"/>
                  <a:gd name="T33" fmla="*/ 6 h 12"/>
                  <a:gd name="T34" fmla="*/ 7 w 11"/>
                  <a:gd name="T35" fmla="*/ 2 h 12"/>
                  <a:gd name="T36" fmla="*/ 6 w 11"/>
                  <a:gd name="T37" fmla="*/ 3 h 12"/>
                  <a:gd name="T38" fmla="*/ 5 w 11"/>
                  <a:gd name="T39" fmla="*/ 3 h 12"/>
                  <a:gd name="T40" fmla="*/ 6 w 11"/>
                  <a:gd name="T41" fmla="*/ 3 h 12"/>
                  <a:gd name="T42" fmla="*/ 7 w 11"/>
                  <a:gd name="T43" fmla="*/ 2 h 12"/>
                  <a:gd name="T44" fmla="*/ 7 w 11"/>
                  <a:gd name="T45" fmla="*/ 2 h 12"/>
                  <a:gd name="T46" fmla="*/ 7 w 11"/>
                  <a:gd name="T47" fmla="*/ 2 h 12"/>
                  <a:gd name="T48" fmla="*/ 5 w 11"/>
                  <a:gd name="T4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 h="12">
                    <a:moveTo>
                      <a:pt x="7" y="2"/>
                    </a:moveTo>
                    <a:cubicBezTo>
                      <a:pt x="7" y="2"/>
                      <a:pt x="7" y="2"/>
                      <a:pt x="7" y="2"/>
                    </a:cubicBezTo>
                    <a:moveTo>
                      <a:pt x="5" y="0"/>
                    </a:moveTo>
                    <a:cubicBezTo>
                      <a:pt x="5" y="0"/>
                      <a:pt x="5" y="0"/>
                      <a:pt x="5" y="0"/>
                    </a:cubicBezTo>
                    <a:cubicBezTo>
                      <a:pt x="4" y="0"/>
                      <a:pt x="3" y="0"/>
                      <a:pt x="2" y="1"/>
                    </a:cubicBezTo>
                    <a:cubicBezTo>
                      <a:pt x="2" y="1"/>
                      <a:pt x="2" y="1"/>
                      <a:pt x="2" y="1"/>
                    </a:cubicBezTo>
                    <a:cubicBezTo>
                      <a:pt x="1" y="2"/>
                      <a:pt x="0" y="3"/>
                      <a:pt x="0" y="4"/>
                    </a:cubicBezTo>
                    <a:cubicBezTo>
                      <a:pt x="0" y="5"/>
                      <a:pt x="1" y="5"/>
                      <a:pt x="1" y="6"/>
                    </a:cubicBezTo>
                    <a:cubicBezTo>
                      <a:pt x="4" y="10"/>
                      <a:pt x="4" y="10"/>
                      <a:pt x="4" y="10"/>
                    </a:cubicBezTo>
                    <a:cubicBezTo>
                      <a:pt x="4" y="11"/>
                      <a:pt x="5" y="11"/>
                      <a:pt x="5" y="11"/>
                    </a:cubicBezTo>
                    <a:cubicBezTo>
                      <a:pt x="6" y="11"/>
                      <a:pt x="6" y="12"/>
                      <a:pt x="6" y="12"/>
                    </a:cubicBezTo>
                    <a:cubicBezTo>
                      <a:pt x="6" y="12"/>
                      <a:pt x="6" y="12"/>
                      <a:pt x="7" y="12"/>
                    </a:cubicBezTo>
                    <a:cubicBezTo>
                      <a:pt x="7" y="12"/>
                      <a:pt x="8" y="11"/>
                      <a:pt x="9" y="11"/>
                    </a:cubicBezTo>
                    <a:cubicBezTo>
                      <a:pt x="9" y="11"/>
                      <a:pt x="9" y="11"/>
                      <a:pt x="9" y="11"/>
                    </a:cubicBezTo>
                    <a:cubicBezTo>
                      <a:pt x="10" y="10"/>
                      <a:pt x="11" y="9"/>
                      <a:pt x="11" y="8"/>
                    </a:cubicBezTo>
                    <a:cubicBezTo>
                      <a:pt x="11" y="8"/>
                      <a:pt x="11" y="8"/>
                      <a:pt x="11" y="8"/>
                    </a:cubicBezTo>
                    <a:cubicBezTo>
                      <a:pt x="11" y="7"/>
                      <a:pt x="11" y="6"/>
                      <a:pt x="10" y="6"/>
                    </a:cubicBezTo>
                    <a:cubicBezTo>
                      <a:pt x="7" y="2"/>
                      <a:pt x="7" y="2"/>
                      <a:pt x="7" y="2"/>
                    </a:cubicBezTo>
                    <a:cubicBezTo>
                      <a:pt x="6" y="3"/>
                      <a:pt x="6" y="3"/>
                      <a:pt x="6" y="3"/>
                    </a:cubicBezTo>
                    <a:cubicBezTo>
                      <a:pt x="5" y="3"/>
                      <a:pt x="5" y="3"/>
                      <a:pt x="5" y="3"/>
                    </a:cubicBezTo>
                    <a:cubicBezTo>
                      <a:pt x="6" y="3"/>
                      <a:pt x="6" y="3"/>
                      <a:pt x="6" y="3"/>
                    </a:cubicBezTo>
                    <a:cubicBezTo>
                      <a:pt x="7" y="2"/>
                      <a:pt x="7" y="2"/>
                      <a:pt x="7" y="2"/>
                    </a:cubicBezTo>
                    <a:cubicBezTo>
                      <a:pt x="7" y="2"/>
                      <a:pt x="7" y="2"/>
                      <a:pt x="7" y="2"/>
                    </a:cubicBezTo>
                    <a:cubicBezTo>
                      <a:pt x="7" y="2"/>
                      <a:pt x="7" y="2"/>
                      <a:pt x="7" y="2"/>
                    </a:cubicBezTo>
                    <a:cubicBezTo>
                      <a:pt x="7" y="1"/>
                      <a:pt x="6" y="0"/>
                      <a:pt x="5"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3" name="Freeform 85"/>
              <p:cNvSpPr>
                <a:spLocks noEditPoints="1"/>
              </p:cNvSpPr>
              <p:nvPr/>
            </p:nvSpPr>
            <p:spPr bwMode="auto">
              <a:xfrm>
                <a:off x="8912226" y="1268413"/>
                <a:ext cx="28575" cy="30163"/>
              </a:xfrm>
              <a:custGeom>
                <a:avLst/>
                <a:gdLst>
                  <a:gd name="T0" fmla="*/ 4 w 10"/>
                  <a:gd name="T1" fmla="*/ 3 h 11"/>
                  <a:gd name="T2" fmla="*/ 5 w 10"/>
                  <a:gd name="T3" fmla="*/ 2 h 11"/>
                  <a:gd name="T4" fmla="*/ 4 w 10"/>
                  <a:gd name="T5" fmla="*/ 3 h 11"/>
                  <a:gd name="T6" fmla="*/ 4 w 10"/>
                  <a:gd name="T7" fmla="*/ 3 h 11"/>
                  <a:gd name="T8" fmla="*/ 4 w 10"/>
                  <a:gd name="T9" fmla="*/ 0 h 11"/>
                  <a:gd name="T10" fmla="*/ 4 w 10"/>
                  <a:gd name="T11" fmla="*/ 0 h 11"/>
                  <a:gd name="T12" fmla="*/ 4 w 10"/>
                  <a:gd name="T13" fmla="*/ 0 h 11"/>
                  <a:gd name="T14" fmla="*/ 2 w 10"/>
                  <a:gd name="T15" fmla="*/ 0 h 11"/>
                  <a:gd name="T16" fmla="*/ 2 w 10"/>
                  <a:gd name="T17" fmla="*/ 0 h 11"/>
                  <a:gd name="T18" fmla="*/ 0 w 10"/>
                  <a:gd name="T19" fmla="*/ 2 h 11"/>
                  <a:gd name="T20" fmla="*/ 0 w 10"/>
                  <a:gd name="T21" fmla="*/ 3 h 11"/>
                  <a:gd name="T22" fmla="*/ 0 w 10"/>
                  <a:gd name="T23" fmla="*/ 5 h 11"/>
                  <a:gd name="T24" fmla="*/ 3 w 10"/>
                  <a:gd name="T25" fmla="*/ 9 h 11"/>
                  <a:gd name="T26" fmla="*/ 6 w 10"/>
                  <a:gd name="T27" fmla="*/ 11 h 11"/>
                  <a:gd name="T28" fmla="*/ 6 w 10"/>
                  <a:gd name="T29" fmla="*/ 11 h 11"/>
                  <a:gd name="T30" fmla="*/ 8 w 10"/>
                  <a:gd name="T31" fmla="*/ 10 h 11"/>
                  <a:gd name="T32" fmla="*/ 8 w 10"/>
                  <a:gd name="T33" fmla="*/ 10 h 11"/>
                  <a:gd name="T34" fmla="*/ 10 w 10"/>
                  <a:gd name="T35" fmla="*/ 7 h 11"/>
                  <a:gd name="T36" fmla="*/ 10 w 10"/>
                  <a:gd name="T37" fmla="*/ 5 h 11"/>
                  <a:gd name="T38" fmla="*/ 7 w 10"/>
                  <a:gd name="T39" fmla="*/ 1 h 11"/>
                  <a:gd name="T40" fmla="*/ 7 w 10"/>
                  <a:gd name="T41" fmla="*/ 1 h 11"/>
                  <a:gd name="T42" fmla="*/ 4 w 10"/>
                  <a:gd name="T43"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 h="11">
                    <a:moveTo>
                      <a:pt x="4" y="3"/>
                    </a:moveTo>
                    <a:cubicBezTo>
                      <a:pt x="5" y="2"/>
                      <a:pt x="5" y="2"/>
                      <a:pt x="5" y="2"/>
                    </a:cubicBezTo>
                    <a:cubicBezTo>
                      <a:pt x="4" y="3"/>
                      <a:pt x="4" y="3"/>
                      <a:pt x="4" y="3"/>
                    </a:cubicBezTo>
                    <a:cubicBezTo>
                      <a:pt x="4" y="3"/>
                      <a:pt x="4" y="3"/>
                      <a:pt x="4" y="3"/>
                    </a:cubicBezTo>
                    <a:moveTo>
                      <a:pt x="4" y="0"/>
                    </a:moveTo>
                    <a:cubicBezTo>
                      <a:pt x="4" y="0"/>
                      <a:pt x="4" y="0"/>
                      <a:pt x="4" y="0"/>
                    </a:cubicBezTo>
                    <a:cubicBezTo>
                      <a:pt x="4" y="0"/>
                      <a:pt x="4" y="0"/>
                      <a:pt x="4" y="0"/>
                    </a:cubicBezTo>
                    <a:cubicBezTo>
                      <a:pt x="3" y="0"/>
                      <a:pt x="2" y="0"/>
                      <a:pt x="2" y="0"/>
                    </a:cubicBezTo>
                    <a:cubicBezTo>
                      <a:pt x="2" y="0"/>
                      <a:pt x="2" y="0"/>
                      <a:pt x="2" y="0"/>
                    </a:cubicBezTo>
                    <a:cubicBezTo>
                      <a:pt x="1" y="1"/>
                      <a:pt x="1" y="1"/>
                      <a:pt x="0" y="2"/>
                    </a:cubicBezTo>
                    <a:cubicBezTo>
                      <a:pt x="0" y="2"/>
                      <a:pt x="0" y="3"/>
                      <a:pt x="0" y="3"/>
                    </a:cubicBezTo>
                    <a:cubicBezTo>
                      <a:pt x="0" y="4"/>
                      <a:pt x="0" y="5"/>
                      <a:pt x="0" y="5"/>
                    </a:cubicBezTo>
                    <a:cubicBezTo>
                      <a:pt x="3" y="9"/>
                      <a:pt x="3" y="9"/>
                      <a:pt x="3" y="9"/>
                    </a:cubicBezTo>
                    <a:cubicBezTo>
                      <a:pt x="4" y="11"/>
                      <a:pt x="5" y="11"/>
                      <a:pt x="6" y="11"/>
                    </a:cubicBezTo>
                    <a:cubicBezTo>
                      <a:pt x="6" y="11"/>
                      <a:pt x="6" y="11"/>
                      <a:pt x="6" y="11"/>
                    </a:cubicBezTo>
                    <a:cubicBezTo>
                      <a:pt x="7" y="11"/>
                      <a:pt x="8" y="11"/>
                      <a:pt x="8" y="10"/>
                    </a:cubicBezTo>
                    <a:cubicBezTo>
                      <a:pt x="8" y="10"/>
                      <a:pt x="8" y="10"/>
                      <a:pt x="8" y="10"/>
                    </a:cubicBezTo>
                    <a:cubicBezTo>
                      <a:pt x="9" y="9"/>
                      <a:pt x="10" y="8"/>
                      <a:pt x="10" y="7"/>
                    </a:cubicBezTo>
                    <a:cubicBezTo>
                      <a:pt x="10" y="6"/>
                      <a:pt x="10" y="6"/>
                      <a:pt x="10" y="5"/>
                    </a:cubicBezTo>
                    <a:cubicBezTo>
                      <a:pt x="7" y="1"/>
                      <a:pt x="7" y="1"/>
                      <a:pt x="7" y="1"/>
                    </a:cubicBezTo>
                    <a:cubicBezTo>
                      <a:pt x="7" y="1"/>
                      <a:pt x="7" y="1"/>
                      <a:pt x="7" y="1"/>
                    </a:cubicBezTo>
                    <a:cubicBezTo>
                      <a:pt x="6" y="0"/>
                      <a:pt x="5" y="0"/>
                      <a:pt x="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383" name="组合 382"/>
            <p:cNvGrpSpPr/>
            <p:nvPr/>
          </p:nvGrpSpPr>
          <p:grpSpPr>
            <a:xfrm>
              <a:off x="10336421" y="3273425"/>
              <a:ext cx="604837" cy="693738"/>
              <a:chOff x="9248776" y="3146425"/>
              <a:chExt cx="604837" cy="693738"/>
            </a:xfrm>
          </p:grpSpPr>
          <p:sp>
            <p:nvSpPr>
              <p:cNvPr id="703" name="Freeform 86"/>
              <p:cNvSpPr>
                <a:spLocks noEditPoints="1"/>
              </p:cNvSpPr>
              <p:nvPr/>
            </p:nvSpPr>
            <p:spPr bwMode="auto">
              <a:xfrm>
                <a:off x="9780588" y="3290888"/>
                <a:ext cx="73025" cy="74613"/>
              </a:xfrm>
              <a:custGeom>
                <a:avLst/>
                <a:gdLst>
                  <a:gd name="T0" fmla="*/ 13 w 26"/>
                  <a:gd name="T1" fmla="*/ 4 h 27"/>
                  <a:gd name="T2" fmla="*/ 13 w 26"/>
                  <a:gd name="T3" fmla="*/ 4 h 27"/>
                  <a:gd name="T4" fmla="*/ 17 w 26"/>
                  <a:gd name="T5" fmla="*/ 0 h 27"/>
                  <a:gd name="T6" fmla="*/ 17 w 26"/>
                  <a:gd name="T7" fmla="*/ 0 h 27"/>
                  <a:gd name="T8" fmla="*/ 12 w 26"/>
                  <a:gd name="T9" fmla="*/ 1 h 27"/>
                  <a:gd name="T10" fmla="*/ 11 w 26"/>
                  <a:gd name="T11" fmla="*/ 1 h 27"/>
                  <a:gd name="T12" fmla="*/ 1 w 26"/>
                  <a:gd name="T13" fmla="*/ 6 h 27"/>
                  <a:gd name="T14" fmla="*/ 0 w 26"/>
                  <a:gd name="T15" fmla="*/ 6 h 27"/>
                  <a:gd name="T16" fmla="*/ 0 w 26"/>
                  <a:gd name="T17" fmla="*/ 10 h 27"/>
                  <a:gd name="T18" fmla="*/ 1 w 26"/>
                  <a:gd name="T19" fmla="*/ 10 h 27"/>
                  <a:gd name="T20" fmla="*/ 1 w 26"/>
                  <a:gd name="T21" fmla="*/ 10 h 27"/>
                  <a:gd name="T22" fmla="*/ 14 w 26"/>
                  <a:gd name="T23" fmla="*/ 4 h 27"/>
                  <a:gd name="T24" fmla="*/ 17 w 26"/>
                  <a:gd name="T25" fmla="*/ 4 h 27"/>
                  <a:gd name="T26" fmla="*/ 17 w 26"/>
                  <a:gd name="T27" fmla="*/ 4 h 27"/>
                  <a:gd name="T28" fmla="*/ 20 w 26"/>
                  <a:gd name="T29" fmla="*/ 5 h 27"/>
                  <a:gd name="T30" fmla="*/ 22 w 26"/>
                  <a:gd name="T31" fmla="*/ 9 h 27"/>
                  <a:gd name="T32" fmla="*/ 17 w 26"/>
                  <a:gd name="T33" fmla="*/ 19 h 27"/>
                  <a:gd name="T34" fmla="*/ 17 w 26"/>
                  <a:gd name="T35" fmla="*/ 21 h 27"/>
                  <a:gd name="T36" fmla="*/ 15 w 26"/>
                  <a:gd name="T37" fmla="*/ 26 h 27"/>
                  <a:gd name="T38" fmla="*/ 15 w 26"/>
                  <a:gd name="T39" fmla="*/ 27 h 27"/>
                  <a:gd name="T40" fmla="*/ 16 w 26"/>
                  <a:gd name="T41" fmla="*/ 26 h 27"/>
                  <a:gd name="T42" fmla="*/ 20 w 26"/>
                  <a:gd name="T43" fmla="*/ 21 h 27"/>
                  <a:gd name="T44" fmla="*/ 26 w 26"/>
                  <a:gd name="T45" fmla="*/ 9 h 27"/>
                  <a:gd name="T46" fmla="*/ 23 w 26"/>
                  <a:gd name="T47" fmla="*/ 2 h 27"/>
                  <a:gd name="T48" fmla="*/ 22 w 26"/>
                  <a:gd name="T49" fmla="*/ 1 h 27"/>
                  <a:gd name="T50" fmla="*/ 17 w 26"/>
                  <a:gd name="T51"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6" h="27">
                    <a:moveTo>
                      <a:pt x="13" y="4"/>
                    </a:moveTo>
                    <a:cubicBezTo>
                      <a:pt x="13" y="4"/>
                      <a:pt x="13" y="4"/>
                      <a:pt x="13" y="4"/>
                    </a:cubicBezTo>
                    <a:moveTo>
                      <a:pt x="17" y="0"/>
                    </a:moveTo>
                    <a:cubicBezTo>
                      <a:pt x="17" y="0"/>
                      <a:pt x="17" y="0"/>
                      <a:pt x="17" y="0"/>
                    </a:cubicBezTo>
                    <a:cubicBezTo>
                      <a:pt x="14" y="0"/>
                      <a:pt x="12" y="1"/>
                      <a:pt x="12" y="1"/>
                    </a:cubicBezTo>
                    <a:cubicBezTo>
                      <a:pt x="11" y="1"/>
                      <a:pt x="11" y="1"/>
                      <a:pt x="11" y="1"/>
                    </a:cubicBezTo>
                    <a:cubicBezTo>
                      <a:pt x="7" y="5"/>
                      <a:pt x="4" y="6"/>
                      <a:pt x="1" y="6"/>
                    </a:cubicBezTo>
                    <a:cubicBezTo>
                      <a:pt x="1" y="6"/>
                      <a:pt x="1" y="6"/>
                      <a:pt x="0" y="6"/>
                    </a:cubicBezTo>
                    <a:cubicBezTo>
                      <a:pt x="0" y="8"/>
                      <a:pt x="0" y="9"/>
                      <a:pt x="0" y="10"/>
                    </a:cubicBezTo>
                    <a:cubicBezTo>
                      <a:pt x="0" y="10"/>
                      <a:pt x="1" y="10"/>
                      <a:pt x="1" y="10"/>
                    </a:cubicBezTo>
                    <a:cubicBezTo>
                      <a:pt x="1" y="10"/>
                      <a:pt x="1" y="10"/>
                      <a:pt x="1" y="10"/>
                    </a:cubicBezTo>
                    <a:cubicBezTo>
                      <a:pt x="5" y="10"/>
                      <a:pt x="9" y="9"/>
                      <a:pt x="14" y="4"/>
                    </a:cubicBezTo>
                    <a:cubicBezTo>
                      <a:pt x="14" y="4"/>
                      <a:pt x="15" y="4"/>
                      <a:pt x="17" y="4"/>
                    </a:cubicBezTo>
                    <a:cubicBezTo>
                      <a:pt x="17" y="4"/>
                      <a:pt x="17" y="4"/>
                      <a:pt x="17" y="4"/>
                    </a:cubicBezTo>
                    <a:cubicBezTo>
                      <a:pt x="18" y="4"/>
                      <a:pt x="19" y="4"/>
                      <a:pt x="20" y="5"/>
                    </a:cubicBezTo>
                    <a:cubicBezTo>
                      <a:pt x="20" y="5"/>
                      <a:pt x="22" y="6"/>
                      <a:pt x="22" y="9"/>
                    </a:cubicBezTo>
                    <a:cubicBezTo>
                      <a:pt x="22" y="11"/>
                      <a:pt x="21" y="14"/>
                      <a:pt x="17" y="19"/>
                    </a:cubicBezTo>
                    <a:cubicBezTo>
                      <a:pt x="17" y="19"/>
                      <a:pt x="17" y="20"/>
                      <a:pt x="17" y="21"/>
                    </a:cubicBezTo>
                    <a:cubicBezTo>
                      <a:pt x="17" y="23"/>
                      <a:pt x="17" y="25"/>
                      <a:pt x="15" y="26"/>
                    </a:cubicBezTo>
                    <a:cubicBezTo>
                      <a:pt x="15" y="27"/>
                      <a:pt x="15" y="27"/>
                      <a:pt x="15" y="27"/>
                    </a:cubicBezTo>
                    <a:cubicBezTo>
                      <a:pt x="15" y="27"/>
                      <a:pt x="16" y="26"/>
                      <a:pt x="16" y="26"/>
                    </a:cubicBezTo>
                    <a:cubicBezTo>
                      <a:pt x="19" y="24"/>
                      <a:pt x="20" y="22"/>
                      <a:pt x="20" y="21"/>
                    </a:cubicBezTo>
                    <a:cubicBezTo>
                      <a:pt x="24" y="16"/>
                      <a:pt x="26" y="12"/>
                      <a:pt x="26" y="9"/>
                    </a:cubicBezTo>
                    <a:cubicBezTo>
                      <a:pt x="26" y="4"/>
                      <a:pt x="23" y="2"/>
                      <a:pt x="23" y="2"/>
                    </a:cubicBezTo>
                    <a:cubicBezTo>
                      <a:pt x="22" y="1"/>
                      <a:pt x="22" y="1"/>
                      <a:pt x="22" y="1"/>
                    </a:cubicBezTo>
                    <a:cubicBezTo>
                      <a:pt x="21" y="0"/>
                      <a:pt x="19" y="0"/>
                      <a:pt x="17"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4" name="Freeform 87"/>
              <p:cNvSpPr>
                <a:spLocks noEditPoints="1"/>
              </p:cNvSpPr>
              <p:nvPr/>
            </p:nvSpPr>
            <p:spPr bwMode="auto">
              <a:xfrm>
                <a:off x="9358313" y="3349625"/>
                <a:ext cx="330200" cy="198438"/>
              </a:xfrm>
              <a:custGeom>
                <a:avLst/>
                <a:gdLst>
                  <a:gd name="T0" fmla="*/ 0 w 118"/>
                  <a:gd name="T1" fmla="*/ 65 h 71"/>
                  <a:gd name="T2" fmla="*/ 3 w 118"/>
                  <a:gd name="T3" fmla="*/ 68 h 71"/>
                  <a:gd name="T4" fmla="*/ 3 w 118"/>
                  <a:gd name="T5" fmla="*/ 68 h 71"/>
                  <a:gd name="T6" fmla="*/ 0 w 118"/>
                  <a:gd name="T7" fmla="*/ 65 h 71"/>
                  <a:gd name="T8" fmla="*/ 0 w 118"/>
                  <a:gd name="T9" fmla="*/ 59 h 71"/>
                  <a:gd name="T10" fmla="*/ 0 w 118"/>
                  <a:gd name="T11" fmla="*/ 59 h 71"/>
                  <a:gd name="T12" fmla="*/ 3 w 118"/>
                  <a:gd name="T13" fmla="*/ 62 h 71"/>
                  <a:gd name="T14" fmla="*/ 0 w 118"/>
                  <a:gd name="T15" fmla="*/ 59 h 71"/>
                  <a:gd name="T16" fmla="*/ 81 w 118"/>
                  <a:gd name="T17" fmla="*/ 0 h 71"/>
                  <a:gd name="T18" fmla="*/ 81 w 118"/>
                  <a:gd name="T19" fmla="*/ 0 h 71"/>
                  <a:gd name="T20" fmla="*/ 72 w 118"/>
                  <a:gd name="T21" fmla="*/ 2 h 71"/>
                  <a:gd name="T22" fmla="*/ 71 w 118"/>
                  <a:gd name="T23" fmla="*/ 5 h 71"/>
                  <a:gd name="T24" fmla="*/ 71 w 118"/>
                  <a:gd name="T25" fmla="*/ 5 h 71"/>
                  <a:gd name="T26" fmla="*/ 71 w 118"/>
                  <a:gd name="T27" fmla="*/ 5 h 71"/>
                  <a:gd name="T28" fmla="*/ 71 w 118"/>
                  <a:gd name="T29" fmla="*/ 5 h 71"/>
                  <a:gd name="T30" fmla="*/ 69 w 118"/>
                  <a:gd name="T31" fmla="*/ 7 h 71"/>
                  <a:gd name="T32" fmla="*/ 69 w 118"/>
                  <a:gd name="T33" fmla="*/ 8 h 71"/>
                  <a:gd name="T34" fmla="*/ 68 w 118"/>
                  <a:gd name="T35" fmla="*/ 9 h 71"/>
                  <a:gd name="T36" fmla="*/ 68 w 118"/>
                  <a:gd name="T37" fmla="*/ 9 h 71"/>
                  <a:gd name="T38" fmla="*/ 48 w 118"/>
                  <a:gd name="T39" fmla="*/ 28 h 71"/>
                  <a:gd name="T40" fmla="*/ 49 w 118"/>
                  <a:gd name="T41" fmla="*/ 29 h 71"/>
                  <a:gd name="T42" fmla="*/ 48 w 118"/>
                  <a:gd name="T43" fmla="*/ 30 h 71"/>
                  <a:gd name="T44" fmla="*/ 9 w 118"/>
                  <a:gd name="T45" fmla="*/ 71 h 71"/>
                  <a:gd name="T46" fmla="*/ 7 w 118"/>
                  <a:gd name="T47" fmla="*/ 71 h 71"/>
                  <a:gd name="T48" fmla="*/ 7 w 118"/>
                  <a:gd name="T49" fmla="*/ 71 h 71"/>
                  <a:gd name="T50" fmla="*/ 6 w 118"/>
                  <a:gd name="T51" fmla="*/ 71 h 71"/>
                  <a:gd name="T52" fmla="*/ 6 w 118"/>
                  <a:gd name="T53" fmla="*/ 71 h 71"/>
                  <a:gd name="T54" fmla="*/ 7 w 118"/>
                  <a:gd name="T55" fmla="*/ 71 h 71"/>
                  <a:gd name="T56" fmla="*/ 7 w 118"/>
                  <a:gd name="T57" fmla="*/ 71 h 71"/>
                  <a:gd name="T58" fmla="*/ 8 w 118"/>
                  <a:gd name="T59" fmla="*/ 71 h 71"/>
                  <a:gd name="T60" fmla="*/ 65 w 118"/>
                  <a:gd name="T61" fmla="*/ 13 h 71"/>
                  <a:gd name="T62" fmla="*/ 65 w 118"/>
                  <a:gd name="T63" fmla="*/ 13 h 71"/>
                  <a:gd name="T64" fmla="*/ 65 w 118"/>
                  <a:gd name="T65" fmla="*/ 13 h 71"/>
                  <a:gd name="T66" fmla="*/ 71 w 118"/>
                  <a:gd name="T67" fmla="*/ 8 h 71"/>
                  <a:gd name="T68" fmla="*/ 80 w 118"/>
                  <a:gd name="T69" fmla="*/ 4 h 71"/>
                  <a:gd name="T70" fmla="*/ 81 w 118"/>
                  <a:gd name="T71" fmla="*/ 4 h 71"/>
                  <a:gd name="T72" fmla="*/ 85 w 118"/>
                  <a:gd name="T73" fmla="*/ 6 h 71"/>
                  <a:gd name="T74" fmla="*/ 95 w 118"/>
                  <a:gd name="T75" fmla="*/ 14 h 71"/>
                  <a:gd name="T76" fmla="*/ 117 w 118"/>
                  <a:gd name="T77" fmla="*/ 25 h 71"/>
                  <a:gd name="T78" fmla="*/ 118 w 118"/>
                  <a:gd name="T79" fmla="*/ 23 h 71"/>
                  <a:gd name="T80" fmla="*/ 99 w 118"/>
                  <a:gd name="T81" fmla="*/ 14 h 71"/>
                  <a:gd name="T82" fmla="*/ 86 w 118"/>
                  <a:gd name="T83" fmla="*/ 4 h 71"/>
                  <a:gd name="T84" fmla="*/ 86 w 118"/>
                  <a:gd name="T85" fmla="*/ 4 h 71"/>
                  <a:gd name="T86" fmla="*/ 84 w 118"/>
                  <a:gd name="T87" fmla="*/ 1 h 71"/>
                  <a:gd name="T88" fmla="*/ 81 w 118"/>
                  <a:gd name="T89"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18" h="71">
                    <a:moveTo>
                      <a:pt x="0" y="65"/>
                    </a:moveTo>
                    <a:cubicBezTo>
                      <a:pt x="3" y="68"/>
                      <a:pt x="3" y="68"/>
                      <a:pt x="3" y="68"/>
                    </a:cubicBezTo>
                    <a:cubicBezTo>
                      <a:pt x="3" y="68"/>
                      <a:pt x="3" y="68"/>
                      <a:pt x="3" y="68"/>
                    </a:cubicBezTo>
                    <a:cubicBezTo>
                      <a:pt x="0" y="65"/>
                      <a:pt x="0" y="65"/>
                      <a:pt x="0" y="65"/>
                    </a:cubicBezTo>
                    <a:moveTo>
                      <a:pt x="0" y="59"/>
                    </a:moveTo>
                    <a:cubicBezTo>
                      <a:pt x="0" y="59"/>
                      <a:pt x="0" y="59"/>
                      <a:pt x="0" y="59"/>
                    </a:cubicBezTo>
                    <a:cubicBezTo>
                      <a:pt x="3" y="62"/>
                      <a:pt x="3" y="62"/>
                      <a:pt x="3" y="62"/>
                    </a:cubicBezTo>
                    <a:cubicBezTo>
                      <a:pt x="0" y="59"/>
                      <a:pt x="0" y="59"/>
                      <a:pt x="0" y="59"/>
                    </a:cubicBezTo>
                    <a:moveTo>
                      <a:pt x="81" y="0"/>
                    </a:moveTo>
                    <a:cubicBezTo>
                      <a:pt x="81" y="0"/>
                      <a:pt x="81" y="0"/>
                      <a:pt x="81" y="0"/>
                    </a:cubicBezTo>
                    <a:cubicBezTo>
                      <a:pt x="78" y="0"/>
                      <a:pt x="75" y="1"/>
                      <a:pt x="72" y="2"/>
                    </a:cubicBezTo>
                    <a:cubicBezTo>
                      <a:pt x="72" y="3"/>
                      <a:pt x="72" y="4"/>
                      <a:pt x="71" y="5"/>
                    </a:cubicBezTo>
                    <a:cubicBezTo>
                      <a:pt x="71" y="5"/>
                      <a:pt x="71" y="5"/>
                      <a:pt x="71" y="5"/>
                    </a:cubicBezTo>
                    <a:cubicBezTo>
                      <a:pt x="71" y="5"/>
                      <a:pt x="71" y="5"/>
                      <a:pt x="71" y="5"/>
                    </a:cubicBezTo>
                    <a:cubicBezTo>
                      <a:pt x="71" y="5"/>
                      <a:pt x="71" y="5"/>
                      <a:pt x="71" y="5"/>
                    </a:cubicBezTo>
                    <a:cubicBezTo>
                      <a:pt x="69" y="7"/>
                      <a:pt x="69" y="7"/>
                      <a:pt x="69" y="7"/>
                    </a:cubicBezTo>
                    <a:cubicBezTo>
                      <a:pt x="69" y="7"/>
                      <a:pt x="69" y="8"/>
                      <a:pt x="69" y="8"/>
                    </a:cubicBezTo>
                    <a:cubicBezTo>
                      <a:pt x="68" y="9"/>
                      <a:pt x="68" y="9"/>
                      <a:pt x="68" y="9"/>
                    </a:cubicBezTo>
                    <a:cubicBezTo>
                      <a:pt x="68" y="9"/>
                      <a:pt x="68" y="9"/>
                      <a:pt x="68" y="9"/>
                    </a:cubicBezTo>
                    <a:cubicBezTo>
                      <a:pt x="48" y="28"/>
                      <a:pt x="48" y="28"/>
                      <a:pt x="48" y="28"/>
                    </a:cubicBezTo>
                    <a:cubicBezTo>
                      <a:pt x="48" y="28"/>
                      <a:pt x="49" y="29"/>
                      <a:pt x="49" y="29"/>
                    </a:cubicBezTo>
                    <a:cubicBezTo>
                      <a:pt x="49" y="29"/>
                      <a:pt x="48" y="30"/>
                      <a:pt x="48" y="30"/>
                    </a:cubicBezTo>
                    <a:cubicBezTo>
                      <a:pt x="9" y="71"/>
                      <a:pt x="9" y="71"/>
                      <a:pt x="9" y="71"/>
                    </a:cubicBezTo>
                    <a:cubicBezTo>
                      <a:pt x="8" y="71"/>
                      <a:pt x="8" y="71"/>
                      <a:pt x="7" y="71"/>
                    </a:cubicBezTo>
                    <a:cubicBezTo>
                      <a:pt x="7" y="71"/>
                      <a:pt x="7" y="71"/>
                      <a:pt x="7" y="71"/>
                    </a:cubicBezTo>
                    <a:cubicBezTo>
                      <a:pt x="7" y="71"/>
                      <a:pt x="6" y="71"/>
                      <a:pt x="6" y="71"/>
                    </a:cubicBezTo>
                    <a:cubicBezTo>
                      <a:pt x="6" y="71"/>
                      <a:pt x="6" y="71"/>
                      <a:pt x="6" y="71"/>
                    </a:cubicBezTo>
                    <a:cubicBezTo>
                      <a:pt x="6" y="71"/>
                      <a:pt x="7" y="71"/>
                      <a:pt x="7" y="71"/>
                    </a:cubicBezTo>
                    <a:cubicBezTo>
                      <a:pt x="7" y="71"/>
                      <a:pt x="7" y="71"/>
                      <a:pt x="7" y="71"/>
                    </a:cubicBezTo>
                    <a:cubicBezTo>
                      <a:pt x="7" y="71"/>
                      <a:pt x="8" y="71"/>
                      <a:pt x="8" y="71"/>
                    </a:cubicBezTo>
                    <a:cubicBezTo>
                      <a:pt x="65" y="13"/>
                      <a:pt x="65" y="13"/>
                      <a:pt x="65" y="13"/>
                    </a:cubicBezTo>
                    <a:cubicBezTo>
                      <a:pt x="65" y="13"/>
                      <a:pt x="65" y="13"/>
                      <a:pt x="65" y="13"/>
                    </a:cubicBezTo>
                    <a:cubicBezTo>
                      <a:pt x="65" y="13"/>
                      <a:pt x="65" y="13"/>
                      <a:pt x="65" y="13"/>
                    </a:cubicBezTo>
                    <a:cubicBezTo>
                      <a:pt x="66" y="13"/>
                      <a:pt x="68" y="10"/>
                      <a:pt x="71" y="8"/>
                    </a:cubicBezTo>
                    <a:cubicBezTo>
                      <a:pt x="74" y="6"/>
                      <a:pt x="78" y="4"/>
                      <a:pt x="80" y="4"/>
                    </a:cubicBezTo>
                    <a:cubicBezTo>
                      <a:pt x="81" y="4"/>
                      <a:pt x="81" y="4"/>
                      <a:pt x="81" y="4"/>
                    </a:cubicBezTo>
                    <a:cubicBezTo>
                      <a:pt x="82" y="4"/>
                      <a:pt x="84" y="4"/>
                      <a:pt x="85" y="6"/>
                    </a:cubicBezTo>
                    <a:cubicBezTo>
                      <a:pt x="86" y="6"/>
                      <a:pt x="89" y="10"/>
                      <a:pt x="95" y="14"/>
                    </a:cubicBezTo>
                    <a:cubicBezTo>
                      <a:pt x="101" y="19"/>
                      <a:pt x="109" y="23"/>
                      <a:pt x="117" y="25"/>
                    </a:cubicBezTo>
                    <a:cubicBezTo>
                      <a:pt x="117" y="24"/>
                      <a:pt x="117" y="23"/>
                      <a:pt x="118" y="23"/>
                    </a:cubicBezTo>
                    <a:cubicBezTo>
                      <a:pt x="110" y="21"/>
                      <a:pt x="104" y="18"/>
                      <a:pt x="99" y="14"/>
                    </a:cubicBezTo>
                    <a:cubicBezTo>
                      <a:pt x="91" y="10"/>
                      <a:pt x="87" y="5"/>
                      <a:pt x="86" y="4"/>
                    </a:cubicBezTo>
                    <a:cubicBezTo>
                      <a:pt x="86" y="4"/>
                      <a:pt x="86" y="4"/>
                      <a:pt x="86" y="4"/>
                    </a:cubicBezTo>
                    <a:cubicBezTo>
                      <a:pt x="85" y="3"/>
                      <a:pt x="85" y="2"/>
                      <a:pt x="84" y="1"/>
                    </a:cubicBezTo>
                    <a:cubicBezTo>
                      <a:pt x="83" y="0"/>
                      <a:pt x="82" y="0"/>
                      <a:pt x="81"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5" name="Freeform 88"/>
              <p:cNvSpPr>
                <a:spLocks noEditPoints="1"/>
              </p:cNvSpPr>
              <p:nvPr/>
            </p:nvSpPr>
            <p:spPr bwMode="auto">
              <a:xfrm>
                <a:off x="9445626" y="3230563"/>
                <a:ext cx="212725" cy="160338"/>
              </a:xfrm>
              <a:custGeom>
                <a:avLst/>
                <a:gdLst>
                  <a:gd name="T0" fmla="*/ 76 w 76"/>
                  <a:gd name="T1" fmla="*/ 2 h 57"/>
                  <a:gd name="T2" fmla="*/ 75 w 76"/>
                  <a:gd name="T3" fmla="*/ 3 h 57"/>
                  <a:gd name="T4" fmla="*/ 75 w 76"/>
                  <a:gd name="T5" fmla="*/ 3 h 57"/>
                  <a:gd name="T6" fmla="*/ 76 w 76"/>
                  <a:gd name="T7" fmla="*/ 2 h 57"/>
                  <a:gd name="T8" fmla="*/ 72 w 76"/>
                  <a:gd name="T9" fmla="*/ 0 h 57"/>
                  <a:gd name="T10" fmla="*/ 0 w 76"/>
                  <a:gd name="T11" fmla="*/ 56 h 57"/>
                  <a:gd name="T12" fmla="*/ 1 w 76"/>
                  <a:gd name="T13" fmla="*/ 55 h 57"/>
                  <a:gd name="T14" fmla="*/ 3 w 76"/>
                  <a:gd name="T15" fmla="*/ 56 h 57"/>
                  <a:gd name="T16" fmla="*/ 4 w 76"/>
                  <a:gd name="T17" fmla="*/ 57 h 57"/>
                  <a:gd name="T18" fmla="*/ 69 w 76"/>
                  <a:gd name="T19" fmla="*/ 6 h 57"/>
                  <a:gd name="T20" fmla="*/ 72 w 76"/>
                  <a:gd name="T21" fmla="*/ 1 h 57"/>
                  <a:gd name="T22" fmla="*/ 72 w 76"/>
                  <a:gd name="T23" fmla="*/ 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6" h="57">
                    <a:moveTo>
                      <a:pt x="76" y="2"/>
                    </a:moveTo>
                    <a:cubicBezTo>
                      <a:pt x="76" y="2"/>
                      <a:pt x="75" y="2"/>
                      <a:pt x="75" y="3"/>
                    </a:cubicBezTo>
                    <a:cubicBezTo>
                      <a:pt x="75" y="3"/>
                      <a:pt x="75" y="3"/>
                      <a:pt x="75" y="3"/>
                    </a:cubicBezTo>
                    <a:cubicBezTo>
                      <a:pt x="75" y="3"/>
                      <a:pt x="76" y="2"/>
                      <a:pt x="76" y="2"/>
                    </a:cubicBezTo>
                    <a:moveTo>
                      <a:pt x="72" y="0"/>
                    </a:moveTo>
                    <a:cubicBezTo>
                      <a:pt x="61" y="6"/>
                      <a:pt x="33" y="21"/>
                      <a:pt x="0" y="56"/>
                    </a:cubicBezTo>
                    <a:cubicBezTo>
                      <a:pt x="1" y="55"/>
                      <a:pt x="1" y="55"/>
                      <a:pt x="1" y="55"/>
                    </a:cubicBezTo>
                    <a:cubicBezTo>
                      <a:pt x="2" y="55"/>
                      <a:pt x="2" y="55"/>
                      <a:pt x="3" y="56"/>
                    </a:cubicBezTo>
                    <a:cubicBezTo>
                      <a:pt x="4" y="57"/>
                      <a:pt x="4" y="57"/>
                      <a:pt x="4" y="57"/>
                    </a:cubicBezTo>
                    <a:cubicBezTo>
                      <a:pt x="32" y="28"/>
                      <a:pt x="56" y="13"/>
                      <a:pt x="69" y="6"/>
                    </a:cubicBezTo>
                    <a:cubicBezTo>
                      <a:pt x="70" y="4"/>
                      <a:pt x="71" y="2"/>
                      <a:pt x="72" y="1"/>
                    </a:cubicBezTo>
                    <a:cubicBezTo>
                      <a:pt x="72" y="0"/>
                      <a:pt x="72" y="0"/>
                      <a:pt x="72"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6" name="Freeform 89"/>
              <p:cNvSpPr>
                <a:spLocks noEditPoints="1"/>
              </p:cNvSpPr>
              <p:nvPr/>
            </p:nvSpPr>
            <p:spPr bwMode="auto">
              <a:xfrm>
                <a:off x="9593263" y="3321050"/>
                <a:ext cx="106363" cy="92075"/>
              </a:xfrm>
              <a:custGeom>
                <a:avLst/>
                <a:gdLst>
                  <a:gd name="T0" fmla="*/ 38 w 38"/>
                  <a:gd name="T1" fmla="*/ 31 h 33"/>
                  <a:gd name="T2" fmla="*/ 38 w 38"/>
                  <a:gd name="T3" fmla="*/ 31 h 33"/>
                  <a:gd name="T4" fmla="*/ 38 w 38"/>
                  <a:gd name="T5" fmla="*/ 31 h 33"/>
                  <a:gd name="T6" fmla="*/ 8 w 38"/>
                  <a:gd name="T7" fmla="*/ 0 h 33"/>
                  <a:gd name="T8" fmla="*/ 8 w 38"/>
                  <a:gd name="T9" fmla="*/ 0 h 33"/>
                  <a:gd name="T10" fmla="*/ 3 w 38"/>
                  <a:gd name="T11" fmla="*/ 2 h 33"/>
                  <a:gd name="T12" fmla="*/ 0 w 38"/>
                  <a:gd name="T13" fmla="*/ 9 h 33"/>
                  <a:gd name="T14" fmla="*/ 0 w 38"/>
                  <a:gd name="T15" fmla="*/ 11 h 33"/>
                  <a:gd name="T16" fmla="*/ 2 w 38"/>
                  <a:gd name="T17" fmla="*/ 14 h 33"/>
                  <a:gd name="T18" fmla="*/ 2 w 38"/>
                  <a:gd name="T19" fmla="*/ 14 h 33"/>
                  <a:gd name="T20" fmla="*/ 15 w 38"/>
                  <a:gd name="T21" fmla="*/ 24 h 33"/>
                  <a:gd name="T22" fmla="*/ 34 w 38"/>
                  <a:gd name="T23" fmla="*/ 33 h 33"/>
                  <a:gd name="T24" fmla="*/ 34 w 38"/>
                  <a:gd name="T25" fmla="*/ 30 h 33"/>
                  <a:gd name="T26" fmla="*/ 34 w 38"/>
                  <a:gd name="T27" fmla="*/ 29 h 33"/>
                  <a:gd name="T28" fmla="*/ 17 w 38"/>
                  <a:gd name="T29" fmla="*/ 21 h 33"/>
                  <a:gd name="T30" fmla="*/ 5 w 38"/>
                  <a:gd name="T31" fmla="*/ 12 h 33"/>
                  <a:gd name="T32" fmla="*/ 5 w 38"/>
                  <a:gd name="T33" fmla="*/ 12 h 33"/>
                  <a:gd name="T34" fmla="*/ 4 w 38"/>
                  <a:gd name="T35" fmla="*/ 9 h 33"/>
                  <a:gd name="T36" fmla="*/ 5 w 38"/>
                  <a:gd name="T37" fmla="*/ 5 h 33"/>
                  <a:gd name="T38" fmla="*/ 8 w 38"/>
                  <a:gd name="T39" fmla="*/ 4 h 33"/>
                  <a:gd name="T40" fmla="*/ 11 w 38"/>
                  <a:gd name="T41" fmla="*/ 6 h 33"/>
                  <a:gd name="T42" fmla="*/ 12 w 38"/>
                  <a:gd name="T43" fmla="*/ 6 h 33"/>
                  <a:gd name="T44" fmla="*/ 31 w 38"/>
                  <a:gd name="T45" fmla="*/ 18 h 33"/>
                  <a:gd name="T46" fmla="*/ 29 w 38"/>
                  <a:gd name="T47" fmla="*/ 16 h 33"/>
                  <a:gd name="T48" fmla="*/ 25 w 38"/>
                  <a:gd name="T49" fmla="*/ 11 h 33"/>
                  <a:gd name="T50" fmla="*/ 14 w 38"/>
                  <a:gd name="T51" fmla="*/ 3 h 33"/>
                  <a:gd name="T52" fmla="*/ 14 w 38"/>
                  <a:gd name="T53" fmla="*/ 3 h 33"/>
                  <a:gd name="T54" fmla="*/ 14 w 38"/>
                  <a:gd name="T55" fmla="*/ 3 h 33"/>
                  <a:gd name="T56" fmla="*/ 14 w 38"/>
                  <a:gd name="T57" fmla="*/ 3 h 33"/>
                  <a:gd name="T58" fmla="*/ 14 w 38"/>
                  <a:gd name="T59" fmla="*/ 3 h 33"/>
                  <a:gd name="T60" fmla="*/ 8 w 38"/>
                  <a:gd name="T61"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8" h="33">
                    <a:moveTo>
                      <a:pt x="38" y="31"/>
                    </a:moveTo>
                    <a:cubicBezTo>
                      <a:pt x="38" y="31"/>
                      <a:pt x="38" y="31"/>
                      <a:pt x="38" y="31"/>
                    </a:cubicBezTo>
                    <a:cubicBezTo>
                      <a:pt x="38" y="31"/>
                      <a:pt x="38" y="31"/>
                      <a:pt x="38" y="31"/>
                    </a:cubicBezTo>
                    <a:moveTo>
                      <a:pt x="8" y="0"/>
                    </a:moveTo>
                    <a:cubicBezTo>
                      <a:pt x="8" y="0"/>
                      <a:pt x="8" y="0"/>
                      <a:pt x="8" y="0"/>
                    </a:cubicBezTo>
                    <a:cubicBezTo>
                      <a:pt x="6" y="0"/>
                      <a:pt x="4" y="1"/>
                      <a:pt x="3" y="2"/>
                    </a:cubicBezTo>
                    <a:cubicBezTo>
                      <a:pt x="1" y="4"/>
                      <a:pt x="0" y="6"/>
                      <a:pt x="0" y="9"/>
                    </a:cubicBezTo>
                    <a:cubicBezTo>
                      <a:pt x="0" y="9"/>
                      <a:pt x="0" y="10"/>
                      <a:pt x="0" y="11"/>
                    </a:cubicBezTo>
                    <a:cubicBezTo>
                      <a:pt x="1" y="12"/>
                      <a:pt x="1" y="13"/>
                      <a:pt x="2" y="14"/>
                    </a:cubicBezTo>
                    <a:cubicBezTo>
                      <a:pt x="2" y="14"/>
                      <a:pt x="2" y="14"/>
                      <a:pt x="2" y="14"/>
                    </a:cubicBezTo>
                    <a:cubicBezTo>
                      <a:pt x="3" y="15"/>
                      <a:pt x="7" y="20"/>
                      <a:pt x="15" y="24"/>
                    </a:cubicBezTo>
                    <a:cubicBezTo>
                      <a:pt x="20" y="28"/>
                      <a:pt x="26" y="31"/>
                      <a:pt x="34" y="33"/>
                    </a:cubicBezTo>
                    <a:cubicBezTo>
                      <a:pt x="34" y="32"/>
                      <a:pt x="34" y="31"/>
                      <a:pt x="34" y="30"/>
                    </a:cubicBezTo>
                    <a:cubicBezTo>
                      <a:pt x="34" y="30"/>
                      <a:pt x="34" y="29"/>
                      <a:pt x="34" y="29"/>
                    </a:cubicBezTo>
                    <a:cubicBezTo>
                      <a:pt x="27" y="27"/>
                      <a:pt x="21" y="24"/>
                      <a:pt x="17" y="21"/>
                    </a:cubicBezTo>
                    <a:cubicBezTo>
                      <a:pt x="10" y="17"/>
                      <a:pt x="5" y="12"/>
                      <a:pt x="5" y="12"/>
                    </a:cubicBezTo>
                    <a:cubicBezTo>
                      <a:pt x="5" y="12"/>
                      <a:pt x="5" y="12"/>
                      <a:pt x="5" y="12"/>
                    </a:cubicBezTo>
                    <a:cubicBezTo>
                      <a:pt x="4" y="11"/>
                      <a:pt x="4" y="10"/>
                      <a:pt x="4" y="9"/>
                    </a:cubicBezTo>
                    <a:cubicBezTo>
                      <a:pt x="4" y="7"/>
                      <a:pt x="4" y="6"/>
                      <a:pt x="5" y="5"/>
                    </a:cubicBezTo>
                    <a:cubicBezTo>
                      <a:pt x="6" y="5"/>
                      <a:pt x="7" y="4"/>
                      <a:pt x="8" y="4"/>
                    </a:cubicBezTo>
                    <a:cubicBezTo>
                      <a:pt x="9" y="4"/>
                      <a:pt x="11" y="5"/>
                      <a:pt x="11" y="6"/>
                    </a:cubicBezTo>
                    <a:cubicBezTo>
                      <a:pt x="12" y="6"/>
                      <a:pt x="12" y="6"/>
                      <a:pt x="12" y="6"/>
                    </a:cubicBezTo>
                    <a:cubicBezTo>
                      <a:pt x="12" y="6"/>
                      <a:pt x="19" y="14"/>
                      <a:pt x="31" y="18"/>
                    </a:cubicBezTo>
                    <a:cubicBezTo>
                      <a:pt x="30" y="17"/>
                      <a:pt x="29" y="17"/>
                      <a:pt x="29" y="16"/>
                    </a:cubicBezTo>
                    <a:cubicBezTo>
                      <a:pt x="27" y="14"/>
                      <a:pt x="26" y="13"/>
                      <a:pt x="25" y="11"/>
                    </a:cubicBezTo>
                    <a:cubicBezTo>
                      <a:pt x="19" y="7"/>
                      <a:pt x="15" y="3"/>
                      <a:pt x="14" y="3"/>
                    </a:cubicBezTo>
                    <a:cubicBezTo>
                      <a:pt x="14" y="3"/>
                      <a:pt x="14" y="3"/>
                      <a:pt x="14" y="3"/>
                    </a:cubicBezTo>
                    <a:cubicBezTo>
                      <a:pt x="14" y="3"/>
                      <a:pt x="14" y="3"/>
                      <a:pt x="14" y="3"/>
                    </a:cubicBezTo>
                    <a:cubicBezTo>
                      <a:pt x="14" y="3"/>
                      <a:pt x="14" y="3"/>
                      <a:pt x="14" y="3"/>
                    </a:cubicBezTo>
                    <a:cubicBezTo>
                      <a:pt x="14" y="3"/>
                      <a:pt x="14" y="3"/>
                      <a:pt x="14" y="3"/>
                    </a:cubicBezTo>
                    <a:cubicBezTo>
                      <a:pt x="13" y="1"/>
                      <a:pt x="11" y="0"/>
                      <a:pt x="8"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7" name="Freeform 90"/>
              <p:cNvSpPr/>
              <p:nvPr/>
            </p:nvSpPr>
            <p:spPr bwMode="auto">
              <a:xfrm>
                <a:off x="9766301" y="3324225"/>
                <a:ext cx="61913" cy="84138"/>
              </a:xfrm>
              <a:custGeom>
                <a:avLst/>
                <a:gdLst>
                  <a:gd name="T0" fmla="*/ 14 w 22"/>
                  <a:gd name="T1" fmla="*/ 0 h 30"/>
                  <a:gd name="T2" fmla="*/ 14 w 22"/>
                  <a:gd name="T3" fmla="*/ 0 h 30"/>
                  <a:gd name="T4" fmla="*/ 8 w 22"/>
                  <a:gd name="T5" fmla="*/ 3 h 30"/>
                  <a:gd name="T6" fmla="*/ 4 w 22"/>
                  <a:gd name="T7" fmla="*/ 7 h 30"/>
                  <a:gd name="T8" fmla="*/ 3 w 22"/>
                  <a:gd name="T9" fmla="*/ 13 h 30"/>
                  <a:gd name="T10" fmla="*/ 11 w 22"/>
                  <a:gd name="T11" fmla="*/ 6 h 30"/>
                  <a:gd name="T12" fmla="*/ 14 w 22"/>
                  <a:gd name="T13" fmla="*/ 4 h 30"/>
                  <a:gd name="T14" fmla="*/ 17 w 22"/>
                  <a:gd name="T15" fmla="*/ 6 h 30"/>
                  <a:gd name="T16" fmla="*/ 18 w 22"/>
                  <a:gd name="T17" fmla="*/ 9 h 30"/>
                  <a:gd name="T18" fmla="*/ 17 w 22"/>
                  <a:gd name="T19" fmla="*/ 12 h 30"/>
                  <a:gd name="T20" fmla="*/ 1 w 22"/>
                  <a:gd name="T21" fmla="*/ 25 h 30"/>
                  <a:gd name="T22" fmla="*/ 0 w 22"/>
                  <a:gd name="T23" fmla="*/ 30 h 30"/>
                  <a:gd name="T24" fmla="*/ 20 w 22"/>
                  <a:gd name="T25" fmla="*/ 15 h 30"/>
                  <a:gd name="T26" fmla="*/ 20 w 22"/>
                  <a:gd name="T27" fmla="*/ 14 h 30"/>
                  <a:gd name="T28" fmla="*/ 22 w 22"/>
                  <a:gd name="T29" fmla="*/ 9 h 30"/>
                  <a:gd name="T30" fmla="*/ 22 w 22"/>
                  <a:gd name="T31" fmla="*/ 7 h 30"/>
                  <a:gd name="T32" fmla="*/ 20 w 22"/>
                  <a:gd name="T33" fmla="*/ 3 h 30"/>
                  <a:gd name="T34" fmla="*/ 14 w 22"/>
                  <a:gd name="T35"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2" h="30">
                    <a:moveTo>
                      <a:pt x="14" y="0"/>
                    </a:moveTo>
                    <a:cubicBezTo>
                      <a:pt x="14" y="0"/>
                      <a:pt x="14" y="0"/>
                      <a:pt x="14" y="0"/>
                    </a:cubicBezTo>
                    <a:cubicBezTo>
                      <a:pt x="12" y="0"/>
                      <a:pt x="10" y="1"/>
                      <a:pt x="8" y="3"/>
                    </a:cubicBezTo>
                    <a:cubicBezTo>
                      <a:pt x="6" y="5"/>
                      <a:pt x="5" y="6"/>
                      <a:pt x="4" y="7"/>
                    </a:cubicBezTo>
                    <a:cubicBezTo>
                      <a:pt x="3" y="9"/>
                      <a:pt x="3" y="11"/>
                      <a:pt x="3" y="13"/>
                    </a:cubicBezTo>
                    <a:cubicBezTo>
                      <a:pt x="6" y="11"/>
                      <a:pt x="8" y="9"/>
                      <a:pt x="11" y="6"/>
                    </a:cubicBezTo>
                    <a:cubicBezTo>
                      <a:pt x="12" y="5"/>
                      <a:pt x="13" y="4"/>
                      <a:pt x="14" y="4"/>
                    </a:cubicBezTo>
                    <a:cubicBezTo>
                      <a:pt x="15" y="4"/>
                      <a:pt x="16" y="5"/>
                      <a:pt x="17" y="6"/>
                    </a:cubicBezTo>
                    <a:cubicBezTo>
                      <a:pt x="18" y="6"/>
                      <a:pt x="18" y="8"/>
                      <a:pt x="18" y="9"/>
                    </a:cubicBezTo>
                    <a:cubicBezTo>
                      <a:pt x="18" y="10"/>
                      <a:pt x="18" y="11"/>
                      <a:pt x="17" y="12"/>
                    </a:cubicBezTo>
                    <a:cubicBezTo>
                      <a:pt x="12" y="18"/>
                      <a:pt x="7" y="22"/>
                      <a:pt x="1" y="25"/>
                    </a:cubicBezTo>
                    <a:cubicBezTo>
                      <a:pt x="0" y="26"/>
                      <a:pt x="0" y="28"/>
                      <a:pt x="0" y="30"/>
                    </a:cubicBezTo>
                    <a:cubicBezTo>
                      <a:pt x="7" y="27"/>
                      <a:pt x="14" y="22"/>
                      <a:pt x="20" y="15"/>
                    </a:cubicBezTo>
                    <a:cubicBezTo>
                      <a:pt x="20" y="15"/>
                      <a:pt x="20" y="15"/>
                      <a:pt x="20" y="14"/>
                    </a:cubicBezTo>
                    <a:cubicBezTo>
                      <a:pt x="22" y="13"/>
                      <a:pt x="22" y="11"/>
                      <a:pt x="22" y="9"/>
                    </a:cubicBezTo>
                    <a:cubicBezTo>
                      <a:pt x="22" y="8"/>
                      <a:pt x="22" y="7"/>
                      <a:pt x="22" y="7"/>
                    </a:cubicBezTo>
                    <a:cubicBezTo>
                      <a:pt x="22" y="5"/>
                      <a:pt x="21" y="4"/>
                      <a:pt x="20" y="3"/>
                    </a:cubicBezTo>
                    <a:cubicBezTo>
                      <a:pt x="18" y="1"/>
                      <a:pt x="16" y="0"/>
                      <a:pt x="1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8" name="Freeform 91"/>
              <p:cNvSpPr>
                <a:spLocks noEditPoints="1"/>
              </p:cNvSpPr>
              <p:nvPr/>
            </p:nvSpPr>
            <p:spPr bwMode="auto">
              <a:xfrm>
                <a:off x="9731376" y="3146425"/>
                <a:ext cx="74613" cy="84138"/>
              </a:xfrm>
              <a:custGeom>
                <a:avLst/>
                <a:gdLst>
                  <a:gd name="T0" fmla="*/ 0 w 27"/>
                  <a:gd name="T1" fmla="*/ 24 h 30"/>
                  <a:gd name="T2" fmla="*/ 0 w 27"/>
                  <a:gd name="T3" fmla="*/ 25 h 30"/>
                  <a:gd name="T4" fmla="*/ 2 w 27"/>
                  <a:gd name="T5" fmla="*/ 25 h 30"/>
                  <a:gd name="T6" fmla="*/ 2 w 27"/>
                  <a:gd name="T7" fmla="*/ 25 h 30"/>
                  <a:gd name="T8" fmla="*/ 0 w 27"/>
                  <a:gd name="T9" fmla="*/ 24 h 30"/>
                  <a:gd name="T10" fmla="*/ 17 w 27"/>
                  <a:gd name="T11" fmla="*/ 0 h 30"/>
                  <a:gd name="T12" fmla="*/ 13 w 27"/>
                  <a:gd name="T13" fmla="*/ 2 h 30"/>
                  <a:gd name="T14" fmla="*/ 1 w 27"/>
                  <a:gd name="T15" fmla="*/ 20 h 30"/>
                  <a:gd name="T16" fmla="*/ 5 w 27"/>
                  <a:gd name="T17" fmla="*/ 22 h 30"/>
                  <a:gd name="T18" fmla="*/ 16 w 27"/>
                  <a:gd name="T19" fmla="*/ 4 h 30"/>
                  <a:gd name="T20" fmla="*/ 17 w 27"/>
                  <a:gd name="T21" fmla="*/ 4 h 30"/>
                  <a:gd name="T22" fmla="*/ 17 w 27"/>
                  <a:gd name="T23" fmla="*/ 4 h 30"/>
                  <a:gd name="T24" fmla="*/ 19 w 27"/>
                  <a:gd name="T25" fmla="*/ 5 h 30"/>
                  <a:gd name="T26" fmla="*/ 20 w 27"/>
                  <a:gd name="T27" fmla="*/ 5 h 30"/>
                  <a:gd name="T28" fmla="*/ 20 w 27"/>
                  <a:gd name="T29" fmla="*/ 5 h 30"/>
                  <a:gd name="T30" fmla="*/ 21 w 27"/>
                  <a:gd name="T31" fmla="*/ 6 h 30"/>
                  <a:gd name="T32" fmla="*/ 21 w 27"/>
                  <a:gd name="T33" fmla="*/ 6 h 30"/>
                  <a:gd name="T34" fmla="*/ 22 w 27"/>
                  <a:gd name="T35" fmla="*/ 7 h 30"/>
                  <a:gd name="T36" fmla="*/ 23 w 27"/>
                  <a:gd name="T37" fmla="*/ 8 h 30"/>
                  <a:gd name="T38" fmla="*/ 22 w 27"/>
                  <a:gd name="T39" fmla="*/ 9 h 30"/>
                  <a:gd name="T40" fmla="*/ 11 w 27"/>
                  <a:gd name="T41" fmla="*/ 27 h 30"/>
                  <a:gd name="T42" fmla="*/ 13 w 27"/>
                  <a:gd name="T43" fmla="*/ 30 h 30"/>
                  <a:gd name="T44" fmla="*/ 26 w 27"/>
                  <a:gd name="T45" fmla="*/ 11 h 30"/>
                  <a:gd name="T46" fmla="*/ 27 w 27"/>
                  <a:gd name="T47" fmla="*/ 8 h 30"/>
                  <a:gd name="T48" fmla="*/ 26 w 27"/>
                  <a:gd name="T49" fmla="*/ 5 h 30"/>
                  <a:gd name="T50" fmla="*/ 24 w 27"/>
                  <a:gd name="T51" fmla="*/ 3 h 30"/>
                  <a:gd name="T52" fmla="*/ 24 w 27"/>
                  <a:gd name="T53" fmla="*/ 3 h 30"/>
                  <a:gd name="T54" fmla="*/ 22 w 27"/>
                  <a:gd name="T55" fmla="*/ 2 h 30"/>
                  <a:gd name="T56" fmla="*/ 22 w 27"/>
                  <a:gd name="T57" fmla="*/ 2 h 30"/>
                  <a:gd name="T58" fmla="*/ 21 w 27"/>
                  <a:gd name="T59" fmla="*/ 1 h 30"/>
                  <a:gd name="T60" fmla="*/ 17 w 27"/>
                  <a:gd name="T61" fmla="*/ 0 h 30"/>
                  <a:gd name="T62" fmla="*/ 17 w 27"/>
                  <a:gd name="T63"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7" h="30">
                    <a:moveTo>
                      <a:pt x="0" y="24"/>
                    </a:moveTo>
                    <a:cubicBezTo>
                      <a:pt x="0" y="25"/>
                      <a:pt x="0" y="25"/>
                      <a:pt x="0" y="25"/>
                    </a:cubicBezTo>
                    <a:cubicBezTo>
                      <a:pt x="1" y="25"/>
                      <a:pt x="1" y="25"/>
                      <a:pt x="2" y="25"/>
                    </a:cubicBezTo>
                    <a:cubicBezTo>
                      <a:pt x="2" y="25"/>
                      <a:pt x="2" y="25"/>
                      <a:pt x="2" y="25"/>
                    </a:cubicBezTo>
                    <a:cubicBezTo>
                      <a:pt x="1" y="25"/>
                      <a:pt x="1" y="25"/>
                      <a:pt x="0" y="24"/>
                    </a:cubicBezTo>
                    <a:moveTo>
                      <a:pt x="17" y="0"/>
                    </a:moveTo>
                    <a:cubicBezTo>
                      <a:pt x="15" y="0"/>
                      <a:pt x="14" y="1"/>
                      <a:pt x="13" y="2"/>
                    </a:cubicBezTo>
                    <a:cubicBezTo>
                      <a:pt x="1" y="20"/>
                      <a:pt x="1" y="20"/>
                      <a:pt x="1" y="20"/>
                    </a:cubicBezTo>
                    <a:cubicBezTo>
                      <a:pt x="2" y="21"/>
                      <a:pt x="4" y="21"/>
                      <a:pt x="5" y="22"/>
                    </a:cubicBezTo>
                    <a:cubicBezTo>
                      <a:pt x="16" y="4"/>
                      <a:pt x="16" y="4"/>
                      <a:pt x="16" y="4"/>
                    </a:cubicBezTo>
                    <a:cubicBezTo>
                      <a:pt x="17" y="4"/>
                      <a:pt x="17" y="4"/>
                      <a:pt x="17" y="4"/>
                    </a:cubicBezTo>
                    <a:cubicBezTo>
                      <a:pt x="17" y="4"/>
                      <a:pt x="17" y="4"/>
                      <a:pt x="17" y="4"/>
                    </a:cubicBezTo>
                    <a:cubicBezTo>
                      <a:pt x="17" y="4"/>
                      <a:pt x="18" y="4"/>
                      <a:pt x="19" y="5"/>
                    </a:cubicBezTo>
                    <a:cubicBezTo>
                      <a:pt x="19" y="5"/>
                      <a:pt x="20" y="5"/>
                      <a:pt x="20" y="5"/>
                    </a:cubicBezTo>
                    <a:cubicBezTo>
                      <a:pt x="20" y="5"/>
                      <a:pt x="20" y="5"/>
                      <a:pt x="20" y="5"/>
                    </a:cubicBezTo>
                    <a:cubicBezTo>
                      <a:pt x="20" y="6"/>
                      <a:pt x="21" y="6"/>
                      <a:pt x="21" y="6"/>
                    </a:cubicBezTo>
                    <a:cubicBezTo>
                      <a:pt x="21" y="6"/>
                      <a:pt x="21" y="6"/>
                      <a:pt x="21" y="6"/>
                    </a:cubicBezTo>
                    <a:cubicBezTo>
                      <a:pt x="22" y="7"/>
                      <a:pt x="22" y="7"/>
                      <a:pt x="22" y="7"/>
                    </a:cubicBezTo>
                    <a:cubicBezTo>
                      <a:pt x="23" y="8"/>
                      <a:pt x="23" y="8"/>
                      <a:pt x="23" y="8"/>
                    </a:cubicBezTo>
                    <a:cubicBezTo>
                      <a:pt x="22" y="9"/>
                      <a:pt x="22" y="9"/>
                      <a:pt x="22" y="9"/>
                    </a:cubicBezTo>
                    <a:cubicBezTo>
                      <a:pt x="11" y="27"/>
                      <a:pt x="11" y="27"/>
                      <a:pt x="11" y="27"/>
                    </a:cubicBezTo>
                    <a:cubicBezTo>
                      <a:pt x="12" y="28"/>
                      <a:pt x="12" y="29"/>
                      <a:pt x="13" y="30"/>
                    </a:cubicBezTo>
                    <a:cubicBezTo>
                      <a:pt x="26" y="11"/>
                      <a:pt x="26" y="11"/>
                      <a:pt x="26" y="11"/>
                    </a:cubicBezTo>
                    <a:cubicBezTo>
                      <a:pt x="26" y="10"/>
                      <a:pt x="27" y="9"/>
                      <a:pt x="27" y="8"/>
                    </a:cubicBezTo>
                    <a:cubicBezTo>
                      <a:pt x="27" y="7"/>
                      <a:pt x="26" y="6"/>
                      <a:pt x="26" y="5"/>
                    </a:cubicBezTo>
                    <a:cubicBezTo>
                      <a:pt x="25" y="4"/>
                      <a:pt x="24" y="4"/>
                      <a:pt x="24" y="3"/>
                    </a:cubicBezTo>
                    <a:cubicBezTo>
                      <a:pt x="24" y="3"/>
                      <a:pt x="24" y="3"/>
                      <a:pt x="24" y="3"/>
                    </a:cubicBezTo>
                    <a:cubicBezTo>
                      <a:pt x="23" y="3"/>
                      <a:pt x="23" y="2"/>
                      <a:pt x="22" y="2"/>
                    </a:cubicBezTo>
                    <a:cubicBezTo>
                      <a:pt x="22" y="2"/>
                      <a:pt x="22" y="2"/>
                      <a:pt x="22" y="2"/>
                    </a:cubicBezTo>
                    <a:cubicBezTo>
                      <a:pt x="22" y="2"/>
                      <a:pt x="21" y="1"/>
                      <a:pt x="21" y="1"/>
                    </a:cubicBezTo>
                    <a:cubicBezTo>
                      <a:pt x="20" y="1"/>
                      <a:pt x="18" y="0"/>
                      <a:pt x="17" y="0"/>
                    </a:cubicBezTo>
                    <a:cubicBezTo>
                      <a:pt x="17" y="0"/>
                      <a:pt x="17" y="0"/>
                      <a:pt x="17"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9" name="Freeform 92"/>
              <p:cNvSpPr>
                <a:spLocks noEditPoints="1"/>
              </p:cNvSpPr>
              <p:nvPr/>
            </p:nvSpPr>
            <p:spPr bwMode="auto">
              <a:xfrm>
                <a:off x="9612313" y="3200400"/>
                <a:ext cx="168275" cy="457200"/>
              </a:xfrm>
              <a:custGeom>
                <a:avLst/>
                <a:gdLst>
                  <a:gd name="T0" fmla="*/ 8 w 60"/>
                  <a:gd name="T1" fmla="*/ 158 h 163"/>
                  <a:gd name="T2" fmla="*/ 15 w 60"/>
                  <a:gd name="T3" fmla="*/ 161 h 163"/>
                  <a:gd name="T4" fmla="*/ 11 w 60"/>
                  <a:gd name="T5" fmla="*/ 28 h 163"/>
                  <a:gd name="T6" fmla="*/ 34 w 60"/>
                  <a:gd name="T7" fmla="*/ 0 h 163"/>
                  <a:gd name="T8" fmla="*/ 12 w 60"/>
                  <a:gd name="T9" fmla="*/ 12 h 163"/>
                  <a:gd name="T10" fmla="*/ 8 w 60"/>
                  <a:gd name="T11" fmla="*/ 26 h 163"/>
                  <a:gd name="T12" fmla="*/ 7 w 60"/>
                  <a:gd name="T13" fmla="*/ 27 h 163"/>
                  <a:gd name="T14" fmla="*/ 18 w 60"/>
                  <a:gd name="T15" fmla="*/ 54 h 163"/>
                  <a:gd name="T16" fmla="*/ 24 w 60"/>
                  <a:gd name="T17" fmla="*/ 61 h 163"/>
                  <a:gd name="T18" fmla="*/ 27 w 60"/>
                  <a:gd name="T19" fmla="*/ 73 h 163"/>
                  <a:gd name="T20" fmla="*/ 26 w 60"/>
                  <a:gd name="T21" fmla="*/ 78 h 163"/>
                  <a:gd name="T22" fmla="*/ 4 w 60"/>
                  <a:gd name="T23" fmla="*/ 143 h 163"/>
                  <a:gd name="T24" fmla="*/ 2 w 60"/>
                  <a:gd name="T25" fmla="*/ 148 h 163"/>
                  <a:gd name="T26" fmla="*/ 1 w 60"/>
                  <a:gd name="T27" fmla="*/ 153 h 163"/>
                  <a:gd name="T28" fmla="*/ 0 w 60"/>
                  <a:gd name="T29" fmla="*/ 154 h 163"/>
                  <a:gd name="T30" fmla="*/ 0 w 60"/>
                  <a:gd name="T31" fmla="*/ 154 h 163"/>
                  <a:gd name="T32" fmla="*/ 4 w 60"/>
                  <a:gd name="T33" fmla="*/ 157 h 163"/>
                  <a:gd name="T34" fmla="*/ 6 w 60"/>
                  <a:gd name="T35" fmla="*/ 154 h 163"/>
                  <a:gd name="T36" fmla="*/ 5 w 60"/>
                  <a:gd name="T37" fmla="*/ 153 h 163"/>
                  <a:gd name="T38" fmla="*/ 8 w 60"/>
                  <a:gd name="T39" fmla="*/ 144 h 163"/>
                  <a:gd name="T40" fmla="*/ 23 w 60"/>
                  <a:gd name="T41" fmla="*/ 103 h 163"/>
                  <a:gd name="T42" fmla="*/ 31 w 60"/>
                  <a:gd name="T43" fmla="*/ 74 h 163"/>
                  <a:gd name="T44" fmla="*/ 25 w 60"/>
                  <a:gd name="T45" fmla="*/ 56 h 163"/>
                  <a:gd name="T46" fmla="*/ 12 w 60"/>
                  <a:gd name="T47" fmla="*/ 27 h 163"/>
                  <a:gd name="T48" fmla="*/ 15 w 60"/>
                  <a:gd name="T49" fmla="*/ 14 h 163"/>
                  <a:gd name="T50" fmla="*/ 16 w 60"/>
                  <a:gd name="T51" fmla="*/ 13 h 163"/>
                  <a:gd name="T52" fmla="*/ 42 w 60"/>
                  <a:gd name="T53" fmla="*/ 5 h 163"/>
                  <a:gd name="T54" fmla="*/ 46 w 60"/>
                  <a:gd name="T55" fmla="*/ 7 h 163"/>
                  <a:gd name="T56" fmla="*/ 56 w 60"/>
                  <a:gd name="T57" fmla="*/ 33 h 163"/>
                  <a:gd name="T58" fmla="*/ 55 w 60"/>
                  <a:gd name="T59" fmla="*/ 50 h 163"/>
                  <a:gd name="T60" fmla="*/ 23 w 60"/>
                  <a:gd name="T61" fmla="*/ 149 h 163"/>
                  <a:gd name="T62" fmla="*/ 19 w 60"/>
                  <a:gd name="T63" fmla="*/ 158 h 163"/>
                  <a:gd name="T64" fmla="*/ 20 w 60"/>
                  <a:gd name="T65" fmla="*/ 161 h 163"/>
                  <a:gd name="T66" fmla="*/ 19 w 60"/>
                  <a:gd name="T67" fmla="*/ 163 h 163"/>
                  <a:gd name="T68" fmla="*/ 38 w 60"/>
                  <a:gd name="T69" fmla="*/ 124 h 163"/>
                  <a:gd name="T70" fmla="*/ 56 w 60"/>
                  <a:gd name="T71" fmla="*/ 69 h 163"/>
                  <a:gd name="T72" fmla="*/ 59 w 60"/>
                  <a:gd name="T73" fmla="*/ 51 h 163"/>
                  <a:gd name="T74" fmla="*/ 60 w 60"/>
                  <a:gd name="T75" fmla="*/ 44 h 163"/>
                  <a:gd name="T76" fmla="*/ 60 w 60"/>
                  <a:gd name="T77" fmla="*/ 38 h 163"/>
                  <a:gd name="T78" fmla="*/ 58 w 60"/>
                  <a:gd name="T79" fmla="*/ 17 h 163"/>
                  <a:gd name="T80" fmla="*/ 53 w 60"/>
                  <a:gd name="T81" fmla="*/ 8 h 163"/>
                  <a:gd name="T82" fmla="*/ 48 w 60"/>
                  <a:gd name="T83" fmla="*/ 4 h 163"/>
                  <a:gd name="T84" fmla="*/ 46 w 60"/>
                  <a:gd name="T85" fmla="*/ 7 h 163"/>
                  <a:gd name="T86" fmla="*/ 48 w 60"/>
                  <a:gd name="T87" fmla="*/ 4 h 163"/>
                  <a:gd name="T88" fmla="*/ 43 w 60"/>
                  <a:gd name="T89" fmla="*/ 1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0" h="163">
                    <a:moveTo>
                      <a:pt x="8" y="158"/>
                    </a:moveTo>
                    <a:cubicBezTo>
                      <a:pt x="8" y="158"/>
                      <a:pt x="8" y="158"/>
                      <a:pt x="8" y="158"/>
                    </a:cubicBezTo>
                    <a:cubicBezTo>
                      <a:pt x="15" y="161"/>
                      <a:pt x="15" y="161"/>
                      <a:pt x="15" y="161"/>
                    </a:cubicBezTo>
                    <a:cubicBezTo>
                      <a:pt x="15" y="161"/>
                      <a:pt x="15" y="161"/>
                      <a:pt x="15" y="161"/>
                    </a:cubicBezTo>
                    <a:cubicBezTo>
                      <a:pt x="8" y="158"/>
                      <a:pt x="8" y="158"/>
                      <a:pt x="8" y="158"/>
                    </a:cubicBezTo>
                    <a:moveTo>
                      <a:pt x="11" y="28"/>
                    </a:moveTo>
                    <a:cubicBezTo>
                      <a:pt x="11" y="28"/>
                      <a:pt x="11" y="28"/>
                      <a:pt x="11" y="28"/>
                    </a:cubicBezTo>
                    <a:moveTo>
                      <a:pt x="34" y="0"/>
                    </a:moveTo>
                    <a:cubicBezTo>
                      <a:pt x="25" y="0"/>
                      <a:pt x="17" y="4"/>
                      <a:pt x="12" y="11"/>
                    </a:cubicBezTo>
                    <a:cubicBezTo>
                      <a:pt x="12" y="11"/>
                      <a:pt x="12" y="11"/>
                      <a:pt x="12" y="12"/>
                    </a:cubicBezTo>
                    <a:cubicBezTo>
                      <a:pt x="11" y="13"/>
                      <a:pt x="10" y="15"/>
                      <a:pt x="9" y="17"/>
                    </a:cubicBezTo>
                    <a:cubicBezTo>
                      <a:pt x="8" y="20"/>
                      <a:pt x="8" y="23"/>
                      <a:pt x="8" y="26"/>
                    </a:cubicBezTo>
                    <a:cubicBezTo>
                      <a:pt x="8" y="26"/>
                      <a:pt x="8" y="26"/>
                      <a:pt x="8" y="26"/>
                    </a:cubicBezTo>
                    <a:cubicBezTo>
                      <a:pt x="7" y="27"/>
                      <a:pt x="7" y="27"/>
                      <a:pt x="7" y="27"/>
                    </a:cubicBezTo>
                    <a:cubicBezTo>
                      <a:pt x="7" y="27"/>
                      <a:pt x="7" y="28"/>
                      <a:pt x="7" y="29"/>
                    </a:cubicBezTo>
                    <a:cubicBezTo>
                      <a:pt x="7" y="32"/>
                      <a:pt x="8" y="41"/>
                      <a:pt x="18" y="54"/>
                    </a:cubicBezTo>
                    <a:cubicBezTo>
                      <a:pt x="19" y="56"/>
                      <a:pt x="20" y="57"/>
                      <a:pt x="22" y="59"/>
                    </a:cubicBezTo>
                    <a:cubicBezTo>
                      <a:pt x="22" y="60"/>
                      <a:pt x="23" y="60"/>
                      <a:pt x="24" y="61"/>
                    </a:cubicBezTo>
                    <a:cubicBezTo>
                      <a:pt x="25" y="65"/>
                      <a:pt x="26" y="68"/>
                      <a:pt x="27" y="72"/>
                    </a:cubicBezTo>
                    <a:cubicBezTo>
                      <a:pt x="27" y="72"/>
                      <a:pt x="27" y="73"/>
                      <a:pt x="27" y="73"/>
                    </a:cubicBezTo>
                    <a:cubicBezTo>
                      <a:pt x="27" y="74"/>
                      <a:pt x="27" y="75"/>
                      <a:pt x="27" y="76"/>
                    </a:cubicBezTo>
                    <a:cubicBezTo>
                      <a:pt x="26" y="76"/>
                      <a:pt x="26" y="77"/>
                      <a:pt x="26" y="78"/>
                    </a:cubicBezTo>
                    <a:cubicBezTo>
                      <a:pt x="25" y="86"/>
                      <a:pt x="22" y="95"/>
                      <a:pt x="19" y="102"/>
                    </a:cubicBezTo>
                    <a:cubicBezTo>
                      <a:pt x="15" y="115"/>
                      <a:pt x="9" y="129"/>
                      <a:pt x="4" y="143"/>
                    </a:cubicBezTo>
                    <a:cubicBezTo>
                      <a:pt x="4" y="143"/>
                      <a:pt x="4" y="143"/>
                      <a:pt x="4" y="143"/>
                    </a:cubicBezTo>
                    <a:cubicBezTo>
                      <a:pt x="4" y="143"/>
                      <a:pt x="3" y="146"/>
                      <a:pt x="2" y="148"/>
                    </a:cubicBezTo>
                    <a:cubicBezTo>
                      <a:pt x="2" y="150"/>
                      <a:pt x="1" y="151"/>
                      <a:pt x="1" y="152"/>
                    </a:cubicBezTo>
                    <a:cubicBezTo>
                      <a:pt x="1" y="152"/>
                      <a:pt x="1" y="153"/>
                      <a:pt x="1" y="153"/>
                    </a:cubicBezTo>
                    <a:cubicBezTo>
                      <a:pt x="0" y="154"/>
                      <a:pt x="0" y="154"/>
                      <a:pt x="0" y="154"/>
                    </a:cubicBezTo>
                    <a:cubicBezTo>
                      <a:pt x="0" y="154"/>
                      <a:pt x="0" y="154"/>
                      <a:pt x="0" y="154"/>
                    </a:cubicBezTo>
                    <a:cubicBezTo>
                      <a:pt x="0" y="154"/>
                      <a:pt x="0" y="154"/>
                      <a:pt x="0" y="154"/>
                    </a:cubicBezTo>
                    <a:cubicBezTo>
                      <a:pt x="0" y="154"/>
                      <a:pt x="0" y="154"/>
                      <a:pt x="0" y="154"/>
                    </a:cubicBezTo>
                    <a:cubicBezTo>
                      <a:pt x="0" y="155"/>
                      <a:pt x="1" y="156"/>
                      <a:pt x="2" y="156"/>
                    </a:cubicBezTo>
                    <a:cubicBezTo>
                      <a:pt x="4" y="157"/>
                      <a:pt x="4" y="157"/>
                      <a:pt x="4" y="157"/>
                    </a:cubicBezTo>
                    <a:cubicBezTo>
                      <a:pt x="5" y="155"/>
                      <a:pt x="5" y="155"/>
                      <a:pt x="5" y="155"/>
                    </a:cubicBezTo>
                    <a:cubicBezTo>
                      <a:pt x="5" y="154"/>
                      <a:pt x="6" y="154"/>
                      <a:pt x="6" y="154"/>
                    </a:cubicBezTo>
                    <a:cubicBezTo>
                      <a:pt x="7" y="154"/>
                      <a:pt x="7" y="154"/>
                      <a:pt x="7" y="154"/>
                    </a:cubicBezTo>
                    <a:cubicBezTo>
                      <a:pt x="5" y="153"/>
                      <a:pt x="5" y="153"/>
                      <a:pt x="5" y="153"/>
                    </a:cubicBezTo>
                    <a:cubicBezTo>
                      <a:pt x="5" y="152"/>
                      <a:pt x="6" y="151"/>
                      <a:pt x="6" y="149"/>
                    </a:cubicBezTo>
                    <a:cubicBezTo>
                      <a:pt x="7" y="147"/>
                      <a:pt x="8" y="144"/>
                      <a:pt x="8" y="144"/>
                    </a:cubicBezTo>
                    <a:cubicBezTo>
                      <a:pt x="8" y="144"/>
                      <a:pt x="8" y="144"/>
                      <a:pt x="8" y="144"/>
                    </a:cubicBezTo>
                    <a:cubicBezTo>
                      <a:pt x="13" y="130"/>
                      <a:pt x="18" y="117"/>
                      <a:pt x="23" y="103"/>
                    </a:cubicBezTo>
                    <a:cubicBezTo>
                      <a:pt x="26" y="95"/>
                      <a:pt x="30" y="85"/>
                      <a:pt x="31" y="74"/>
                    </a:cubicBezTo>
                    <a:cubicBezTo>
                      <a:pt x="31" y="74"/>
                      <a:pt x="31" y="74"/>
                      <a:pt x="31" y="74"/>
                    </a:cubicBezTo>
                    <a:cubicBezTo>
                      <a:pt x="31" y="74"/>
                      <a:pt x="31" y="73"/>
                      <a:pt x="31" y="73"/>
                    </a:cubicBezTo>
                    <a:cubicBezTo>
                      <a:pt x="31" y="67"/>
                      <a:pt x="29" y="61"/>
                      <a:pt x="25" y="56"/>
                    </a:cubicBezTo>
                    <a:cubicBezTo>
                      <a:pt x="12" y="41"/>
                      <a:pt x="11" y="32"/>
                      <a:pt x="11" y="29"/>
                    </a:cubicBezTo>
                    <a:cubicBezTo>
                      <a:pt x="12" y="28"/>
                      <a:pt x="12" y="28"/>
                      <a:pt x="12" y="27"/>
                    </a:cubicBezTo>
                    <a:cubicBezTo>
                      <a:pt x="12" y="27"/>
                      <a:pt x="12" y="26"/>
                      <a:pt x="12" y="26"/>
                    </a:cubicBezTo>
                    <a:cubicBezTo>
                      <a:pt x="12" y="22"/>
                      <a:pt x="13" y="18"/>
                      <a:pt x="15" y="14"/>
                    </a:cubicBezTo>
                    <a:cubicBezTo>
                      <a:pt x="15" y="14"/>
                      <a:pt x="15" y="14"/>
                      <a:pt x="15" y="14"/>
                    </a:cubicBezTo>
                    <a:cubicBezTo>
                      <a:pt x="15" y="13"/>
                      <a:pt x="16" y="13"/>
                      <a:pt x="16" y="13"/>
                    </a:cubicBezTo>
                    <a:cubicBezTo>
                      <a:pt x="20" y="7"/>
                      <a:pt x="27" y="4"/>
                      <a:pt x="34" y="4"/>
                    </a:cubicBezTo>
                    <a:cubicBezTo>
                      <a:pt x="36" y="4"/>
                      <a:pt x="39" y="4"/>
                      <a:pt x="42" y="5"/>
                    </a:cubicBezTo>
                    <a:cubicBezTo>
                      <a:pt x="43" y="6"/>
                      <a:pt x="43" y="6"/>
                      <a:pt x="44" y="6"/>
                    </a:cubicBezTo>
                    <a:cubicBezTo>
                      <a:pt x="45" y="7"/>
                      <a:pt x="45" y="7"/>
                      <a:pt x="46" y="7"/>
                    </a:cubicBezTo>
                    <a:cubicBezTo>
                      <a:pt x="50" y="10"/>
                      <a:pt x="53" y="14"/>
                      <a:pt x="54" y="19"/>
                    </a:cubicBezTo>
                    <a:cubicBezTo>
                      <a:pt x="56" y="23"/>
                      <a:pt x="56" y="28"/>
                      <a:pt x="56" y="33"/>
                    </a:cubicBezTo>
                    <a:cubicBezTo>
                      <a:pt x="56" y="37"/>
                      <a:pt x="56" y="40"/>
                      <a:pt x="56" y="43"/>
                    </a:cubicBezTo>
                    <a:cubicBezTo>
                      <a:pt x="55" y="46"/>
                      <a:pt x="55" y="48"/>
                      <a:pt x="55" y="50"/>
                    </a:cubicBezTo>
                    <a:cubicBezTo>
                      <a:pt x="53" y="73"/>
                      <a:pt x="43" y="100"/>
                      <a:pt x="35" y="122"/>
                    </a:cubicBezTo>
                    <a:cubicBezTo>
                      <a:pt x="30" y="133"/>
                      <a:pt x="26" y="142"/>
                      <a:pt x="23" y="149"/>
                    </a:cubicBezTo>
                    <a:cubicBezTo>
                      <a:pt x="21" y="153"/>
                      <a:pt x="20" y="155"/>
                      <a:pt x="19" y="157"/>
                    </a:cubicBezTo>
                    <a:cubicBezTo>
                      <a:pt x="19" y="157"/>
                      <a:pt x="19" y="158"/>
                      <a:pt x="19" y="158"/>
                    </a:cubicBezTo>
                    <a:cubicBezTo>
                      <a:pt x="19" y="158"/>
                      <a:pt x="20" y="159"/>
                      <a:pt x="20" y="159"/>
                    </a:cubicBezTo>
                    <a:cubicBezTo>
                      <a:pt x="20" y="160"/>
                      <a:pt x="20" y="160"/>
                      <a:pt x="20" y="161"/>
                    </a:cubicBezTo>
                    <a:cubicBezTo>
                      <a:pt x="19" y="163"/>
                      <a:pt x="19" y="163"/>
                      <a:pt x="19" y="163"/>
                    </a:cubicBezTo>
                    <a:cubicBezTo>
                      <a:pt x="19" y="163"/>
                      <a:pt x="19" y="163"/>
                      <a:pt x="19" y="163"/>
                    </a:cubicBezTo>
                    <a:cubicBezTo>
                      <a:pt x="20" y="163"/>
                      <a:pt x="21" y="162"/>
                      <a:pt x="21" y="162"/>
                    </a:cubicBezTo>
                    <a:cubicBezTo>
                      <a:pt x="21" y="162"/>
                      <a:pt x="29" y="146"/>
                      <a:pt x="38" y="124"/>
                    </a:cubicBezTo>
                    <a:cubicBezTo>
                      <a:pt x="44" y="109"/>
                      <a:pt x="51" y="91"/>
                      <a:pt x="55" y="74"/>
                    </a:cubicBezTo>
                    <a:cubicBezTo>
                      <a:pt x="55" y="72"/>
                      <a:pt x="55" y="70"/>
                      <a:pt x="56" y="69"/>
                    </a:cubicBezTo>
                    <a:cubicBezTo>
                      <a:pt x="57" y="65"/>
                      <a:pt x="57" y="61"/>
                      <a:pt x="58" y="57"/>
                    </a:cubicBezTo>
                    <a:cubicBezTo>
                      <a:pt x="58" y="55"/>
                      <a:pt x="58" y="53"/>
                      <a:pt x="59" y="51"/>
                    </a:cubicBezTo>
                    <a:cubicBezTo>
                      <a:pt x="59" y="51"/>
                      <a:pt x="59" y="51"/>
                      <a:pt x="59" y="50"/>
                    </a:cubicBezTo>
                    <a:cubicBezTo>
                      <a:pt x="59" y="49"/>
                      <a:pt x="59" y="47"/>
                      <a:pt x="60" y="44"/>
                    </a:cubicBezTo>
                    <a:cubicBezTo>
                      <a:pt x="60" y="43"/>
                      <a:pt x="60" y="43"/>
                      <a:pt x="60" y="42"/>
                    </a:cubicBezTo>
                    <a:cubicBezTo>
                      <a:pt x="60" y="41"/>
                      <a:pt x="60" y="40"/>
                      <a:pt x="60" y="38"/>
                    </a:cubicBezTo>
                    <a:cubicBezTo>
                      <a:pt x="60" y="37"/>
                      <a:pt x="60" y="35"/>
                      <a:pt x="60" y="33"/>
                    </a:cubicBezTo>
                    <a:cubicBezTo>
                      <a:pt x="60" y="28"/>
                      <a:pt x="60" y="22"/>
                      <a:pt x="58" y="17"/>
                    </a:cubicBezTo>
                    <a:cubicBezTo>
                      <a:pt x="57" y="15"/>
                      <a:pt x="56" y="13"/>
                      <a:pt x="55" y="11"/>
                    </a:cubicBezTo>
                    <a:cubicBezTo>
                      <a:pt x="54" y="10"/>
                      <a:pt x="54" y="9"/>
                      <a:pt x="53" y="8"/>
                    </a:cubicBezTo>
                    <a:cubicBezTo>
                      <a:pt x="51" y="6"/>
                      <a:pt x="50" y="5"/>
                      <a:pt x="48" y="4"/>
                    </a:cubicBezTo>
                    <a:cubicBezTo>
                      <a:pt x="48" y="4"/>
                      <a:pt x="48" y="4"/>
                      <a:pt x="48" y="4"/>
                    </a:cubicBezTo>
                    <a:cubicBezTo>
                      <a:pt x="47" y="6"/>
                      <a:pt x="47" y="6"/>
                      <a:pt x="47" y="6"/>
                    </a:cubicBezTo>
                    <a:cubicBezTo>
                      <a:pt x="46" y="7"/>
                      <a:pt x="46" y="7"/>
                      <a:pt x="46" y="7"/>
                    </a:cubicBezTo>
                    <a:cubicBezTo>
                      <a:pt x="47" y="6"/>
                      <a:pt x="47" y="6"/>
                      <a:pt x="47" y="6"/>
                    </a:cubicBezTo>
                    <a:cubicBezTo>
                      <a:pt x="48" y="4"/>
                      <a:pt x="48" y="4"/>
                      <a:pt x="48" y="4"/>
                    </a:cubicBezTo>
                    <a:cubicBezTo>
                      <a:pt x="48" y="4"/>
                      <a:pt x="47" y="3"/>
                      <a:pt x="47" y="3"/>
                    </a:cubicBezTo>
                    <a:cubicBezTo>
                      <a:pt x="46" y="2"/>
                      <a:pt x="44" y="2"/>
                      <a:pt x="43" y="1"/>
                    </a:cubicBezTo>
                    <a:cubicBezTo>
                      <a:pt x="40" y="0"/>
                      <a:pt x="37" y="0"/>
                      <a:pt x="3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0" name="Freeform 93"/>
              <p:cNvSpPr>
                <a:spLocks noEditPoints="1"/>
              </p:cNvSpPr>
              <p:nvPr/>
            </p:nvSpPr>
            <p:spPr bwMode="auto">
              <a:xfrm>
                <a:off x="9659938" y="3265488"/>
                <a:ext cx="57150" cy="85725"/>
              </a:xfrm>
              <a:custGeom>
                <a:avLst/>
                <a:gdLst>
                  <a:gd name="T0" fmla="*/ 9 w 20"/>
                  <a:gd name="T1" fmla="*/ 5 h 31"/>
                  <a:gd name="T2" fmla="*/ 9 w 20"/>
                  <a:gd name="T3" fmla="*/ 5 h 31"/>
                  <a:gd name="T4" fmla="*/ 3 w 20"/>
                  <a:gd name="T5" fmla="*/ 5 h 31"/>
                  <a:gd name="T6" fmla="*/ 3 w 20"/>
                  <a:gd name="T7" fmla="*/ 5 h 31"/>
                  <a:gd name="T8" fmla="*/ 4 w 20"/>
                  <a:gd name="T9" fmla="*/ 5 h 31"/>
                  <a:gd name="T10" fmla="*/ 4 w 20"/>
                  <a:gd name="T11" fmla="*/ 5 h 31"/>
                  <a:gd name="T12" fmla="*/ 5 w 20"/>
                  <a:gd name="T13" fmla="*/ 4 h 31"/>
                  <a:gd name="T14" fmla="*/ 5 w 20"/>
                  <a:gd name="T15" fmla="*/ 4 h 31"/>
                  <a:gd name="T16" fmla="*/ 5 w 20"/>
                  <a:gd name="T17" fmla="*/ 5 h 31"/>
                  <a:gd name="T18" fmla="*/ 5 w 20"/>
                  <a:gd name="T19" fmla="*/ 5 h 31"/>
                  <a:gd name="T20" fmla="*/ 5 w 20"/>
                  <a:gd name="T21" fmla="*/ 5 h 31"/>
                  <a:gd name="T22" fmla="*/ 7 w 20"/>
                  <a:gd name="T23" fmla="*/ 13 h 31"/>
                  <a:gd name="T24" fmla="*/ 15 w 20"/>
                  <a:gd name="T25" fmla="*/ 26 h 31"/>
                  <a:gd name="T26" fmla="*/ 16 w 20"/>
                  <a:gd name="T27" fmla="*/ 26 h 31"/>
                  <a:gd name="T28" fmla="*/ 15 w 20"/>
                  <a:gd name="T29" fmla="*/ 26 h 31"/>
                  <a:gd name="T30" fmla="*/ 15 w 20"/>
                  <a:gd name="T31" fmla="*/ 27 h 31"/>
                  <a:gd name="T32" fmla="*/ 15 w 20"/>
                  <a:gd name="T33" fmla="*/ 26 h 31"/>
                  <a:gd name="T34" fmla="*/ 15 w 20"/>
                  <a:gd name="T35" fmla="*/ 26 h 31"/>
                  <a:gd name="T36" fmla="*/ 6 w 20"/>
                  <a:gd name="T37" fmla="*/ 13 h 31"/>
                  <a:gd name="T38" fmla="*/ 4 w 20"/>
                  <a:gd name="T39" fmla="*/ 5 h 31"/>
                  <a:gd name="T40" fmla="*/ 4 w 20"/>
                  <a:gd name="T41" fmla="*/ 5 h 31"/>
                  <a:gd name="T42" fmla="*/ 5 w 20"/>
                  <a:gd name="T43" fmla="*/ 0 h 31"/>
                  <a:gd name="T44" fmla="*/ 0 w 20"/>
                  <a:gd name="T45" fmla="*/ 5 h 31"/>
                  <a:gd name="T46" fmla="*/ 0 w 20"/>
                  <a:gd name="T47" fmla="*/ 5 h 31"/>
                  <a:gd name="T48" fmla="*/ 0 w 20"/>
                  <a:gd name="T49" fmla="*/ 5 h 31"/>
                  <a:gd name="T50" fmla="*/ 0 w 20"/>
                  <a:gd name="T51" fmla="*/ 5 h 31"/>
                  <a:gd name="T52" fmla="*/ 0 w 20"/>
                  <a:gd name="T53" fmla="*/ 5 h 31"/>
                  <a:gd name="T54" fmla="*/ 0 w 20"/>
                  <a:gd name="T55" fmla="*/ 5 h 31"/>
                  <a:gd name="T56" fmla="*/ 2 w 20"/>
                  <a:gd name="T57" fmla="*/ 14 h 31"/>
                  <a:gd name="T58" fmla="*/ 12 w 20"/>
                  <a:gd name="T59" fmla="*/ 29 h 31"/>
                  <a:gd name="T60" fmla="*/ 12 w 20"/>
                  <a:gd name="T61" fmla="*/ 30 h 31"/>
                  <a:gd name="T62" fmla="*/ 12 w 20"/>
                  <a:gd name="T63" fmla="*/ 30 h 31"/>
                  <a:gd name="T64" fmla="*/ 13 w 20"/>
                  <a:gd name="T65" fmla="*/ 30 h 31"/>
                  <a:gd name="T66" fmla="*/ 15 w 20"/>
                  <a:gd name="T67" fmla="*/ 31 h 31"/>
                  <a:gd name="T68" fmla="*/ 18 w 20"/>
                  <a:gd name="T69" fmla="*/ 29 h 31"/>
                  <a:gd name="T70" fmla="*/ 17 w 20"/>
                  <a:gd name="T71" fmla="*/ 28 h 31"/>
                  <a:gd name="T72" fmla="*/ 18 w 20"/>
                  <a:gd name="T73" fmla="*/ 29 h 31"/>
                  <a:gd name="T74" fmla="*/ 20 w 20"/>
                  <a:gd name="T75" fmla="*/ 26 h 31"/>
                  <a:gd name="T76" fmla="*/ 18 w 20"/>
                  <a:gd name="T77" fmla="*/ 23 h 31"/>
                  <a:gd name="T78" fmla="*/ 10 w 20"/>
                  <a:gd name="T79" fmla="*/ 12 h 31"/>
                  <a:gd name="T80" fmla="*/ 9 w 20"/>
                  <a:gd name="T81" fmla="*/ 5 h 31"/>
                  <a:gd name="T82" fmla="*/ 9 w 20"/>
                  <a:gd name="T83" fmla="*/ 5 h 31"/>
                  <a:gd name="T84" fmla="*/ 9 w 20"/>
                  <a:gd name="T85" fmla="*/ 5 h 31"/>
                  <a:gd name="T86" fmla="*/ 9 w 20"/>
                  <a:gd name="T87" fmla="*/ 5 h 31"/>
                  <a:gd name="T88" fmla="*/ 9 w 20"/>
                  <a:gd name="T89" fmla="*/ 5 h 31"/>
                  <a:gd name="T90" fmla="*/ 5 w 20"/>
                  <a:gd name="T91" fmla="*/ 0 h 31"/>
                  <a:gd name="T92" fmla="*/ 5 w 20"/>
                  <a:gd name="T93" fmla="*/ 0 h 31"/>
                  <a:gd name="T94" fmla="*/ 5 w 20"/>
                  <a:gd name="T95"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0" h="31">
                    <a:moveTo>
                      <a:pt x="9" y="5"/>
                    </a:moveTo>
                    <a:cubicBezTo>
                      <a:pt x="9" y="5"/>
                      <a:pt x="9" y="5"/>
                      <a:pt x="9" y="5"/>
                    </a:cubicBezTo>
                    <a:moveTo>
                      <a:pt x="3" y="5"/>
                    </a:moveTo>
                    <a:cubicBezTo>
                      <a:pt x="3" y="5"/>
                      <a:pt x="3" y="5"/>
                      <a:pt x="3" y="5"/>
                    </a:cubicBezTo>
                    <a:moveTo>
                      <a:pt x="4" y="5"/>
                    </a:moveTo>
                    <a:cubicBezTo>
                      <a:pt x="4" y="5"/>
                      <a:pt x="4" y="5"/>
                      <a:pt x="4" y="5"/>
                    </a:cubicBezTo>
                    <a:cubicBezTo>
                      <a:pt x="5" y="4"/>
                      <a:pt x="5" y="4"/>
                      <a:pt x="5" y="4"/>
                    </a:cubicBezTo>
                    <a:cubicBezTo>
                      <a:pt x="5" y="4"/>
                      <a:pt x="5" y="4"/>
                      <a:pt x="5" y="4"/>
                    </a:cubicBezTo>
                    <a:cubicBezTo>
                      <a:pt x="5" y="5"/>
                      <a:pt x="5" y="5"/>
                      <a:pt x="5" y="5"/>
                    </a:cubicBezTo>
                    <a:cubicBezTo>
                      <a:pt x="5" y="5"/>
                      <a:pt x="5" y="5"/>
                      <a:pt x="5" y="5"/>
                    </a:cubicBezTo>
                    <a:cubicBezTo>
                      <a:pt x="5" y="5"/>
                      <a:pt x="5" y="5"/>
                      <a:pt x="5" y="5"/>
                    </a:cubicBezTo>
                    <a:cubicBezTo>
                      <a:pt x="5" y="6"/>
                      <a:pt x="5" y="9"/>
                      <a:pt x="7" y="13"/>
                    </a:cubicBezTo>
                    <a:cubicBezTo>
                      <a:pt x="8" y="17"/>
                      <a:pt x="10" y="21"/>
                      <a:pt x="15" y="26"/>
                    </a:cubicBezTo>
                    <a:cubicBezTo>
                      <a:pt x="16" y="26"/>
                      <a:pt x="16" y="26"/>
                      <a:pt x="16" y="26"/>
                    </a:cubicBezTo>
                    <a:cubicBezTo>
                      <a:pt x="15" y="26"/>
                      <a:pt x="15" y="26"/>
                      <a:pt x="15" y="26"/>
                    </a:cubicBezTo>
                    <a:cubicBezTo>
                      <a:pt x="15" y="27"/>
                      <a:pt x="15" y="27"/>
                      <a:pt x="15" y="27"/>
                    </a:cubicBezTo>
                    <a:cubicBezTo>
                      <a:pt x="15" y="26"/>
                      <a:pt x="15" y="26"/>
                      <a:pt x="15" y="26"/>
                    </a:cubicBezTo>
                    <a:cubicBezTo>
                      <a:pt x="15" y="26"/>
                      <a:pt x="15" y="26"/>
                      <a:pt x="15" y="26"/>
                    </a:cubicBezTo>
                    <a:cubicBezTo>
                      <a:pt x="10" y="22"/>
                      <a:pt x="7" y="17"/>
                      <a:pt x="6" y="13"/>
                    </a:cubicBezTo>
                    <a:cubicBezTo>
                      <a:pt x="4" y="9"/>
                      <a:pt x="4" y="6"/>
                      <a:pt x="4" y="5"/>
                    </a:cubicBezTo>
                    <a:cubicBezTo>
                      <a:pt x="4" y="5"/>
                      <a:pt x="4" y="5"/>
                      <a:pt x="4" y="5"/>
                    </a:cubicBezTo>
                    <a:moveTo>
                      <a:pt x="5" y="0"/>
                    </a:moveTo>
                    <a:cubicBezTo>
                      <a:pt x="2" y="0"/>
                      <a:pt x="0" y="2"/>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6"/>
                      <a:pt x="0" y="10"/>
                      <a:pt x="2" y="14"/>
                    </a:cubicBezTo>
                    <a:cubicBezTo>
                      <a:pt x="3" y="19"/>
                      <a:pt x="6" y="25"/>
                      <a:pt x="12" y="29"/>
                    </a:cubicBezTo>
                    <a:cubicBezTo>
                      <a:pt x="12" y="30"/>
                      <a:pt x="12" y="30"/>
                      <a:pt x="12" y="30"/>
                    </a:cubicBezTo>
                    <a:cubicBezTo>
                      <a:pt x="12" y="30"/>
                      <a:pt x="12" y="30"/>
                      <a:pt x="12" y="30"/>
                    </a:cubicBezTo>
                    <a:cubicBezTo>
                      <a:pt x="13" y="30"/>
                      <a:pt x="13" y="30"/>
                      <a:pt x="13" y="30"/>
                    </a:cubicBezTo>
                    <a:cubicBezTo>
                      <a:pt x="13" y="30"/>
                      <a:pt x="14" y="31"/>
                      <a:pt x="15" y="31"/>
                    </a:cubicBezTo>
                    <a:cubicBezTo>
                      <a:pt x="16" y="31"/>
                      <a:pt x="18" y="30"/>
                      <a:pt x="18" y="29"/>
                    </a:cubicBezTo>
                    <a:cubicBezTo>
                      <a:pt x="17" y="28"/>
                      <a:pt x="17" y="28"/>
                      <a:pt x="17" y="28"/>
                    </a:cubicBezTo>
                    <a:cubicBezTo>
                      <a:pt x="18" y="29"/>
                      <a:pt x="18" y="29"/>
                      <a:pt x="18" y="29"/>
                    </a:cubicBezTo>
                    <a:cubicBezTo>
                      <a:pt x="19" y="28"/>
                      <a:pt x="20" y="27"/>
                      <a:pt x="20" y="26"/>
                    </a:cubicBezTo>
                    <a:cubicBezTo>
                      <a:pt x="20" y="25"/>
                      <a:pt x="19" y="23"/>
                      <a:pt x="18" y="23"/>
                    </a:cubicBezTo>
                    <a:cubicBezTo>
                      <a:pt x="14" y="19"/>
                      <a:pt x="12" y="15"/>
                      <a:pt x="10" y="12"/>
                    </a:cubicBezTo>
                    <a:cubicBezTo>
                      <a:pt x="9" y="8"/>
                      <a:pt x="9" y="6"/>
                      <a:pt x="9" y="5"/>
                    </a:cubicBezTo>
                    <a:cubicBezTo>
                      <a:pt x="9" y="5"/>
                      <a:pt x="9" y="5"/>
                      <a:pt x="9" y="5"/>
                    </a:cubicBezTo>
                    <a:cubicBezTo>
                      <a:pt x="9" y="5"/>
                      <a:pt x="9" y="5"/>
                      <a:pt x="9" y="5"/>
                    </a:cubicBezTo>
                    <a:cubicBezTo>
                      <a:pt x="9" y="5"/>
                      <a:pt x="9" y="5"/>
                      <a:pt x="9" y="5"/>
                    </a:cubicBezTo>
                    <a:cubicBezTo>
                      <a:pt x="9" y="5"/>
                      <a:pt x="9" y="5"/>
                      <a:pt x="9" y="5"/>
                    </a:cubicBezTo>
                    <a:cubicBezTo>
                      <a:pt x="9" y="2"/>
                      <a:pt x="7" y="0"/>
                      <a:pt x="5" y="0"/>
                    </a:cubicBezTo>
                    <a:cubicBezTo>
                      <a:pt x="5" y="0"/>
                      <a:pt x="5" y="0"/>
                      <a:pt x="5" y="0"/>
                    </a:cubicBezTo>
                    <a:cubicBezTo>
                      <a:pt x="5" y="0"/>
                      <a:pt x="5" y="0"/>
                      <a:pt x="5"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1" name="Freeform 94"/>
              <p:cNvSpPr>
                <a:spLocks noEditPoints="1"/>
              </p:cNvSpPr>
              <p:nvPr/>
            </p:nvSpPr>
            <p:spPr bwMode="auto">
              <a:xfrm>
                <a:off x="9688513" y="3244850"/>
                <a:ext cx="50800" cy="50800"/>
              </a:xfrm>
              <a:custGeom>
                <a:avLst/>
                <a:gdLst>
                  <a:gd name="T0" fmla="*/ 9 w 18"/>
                  <a:gd name="T1" fmla="*/ 3 h 18"/>
                  <a:gd name="T2" fmla="*/ 9 w 18"/>
                  <a:gd name="T3" fmla="*/ 3 h 18"/>
                  <a:gd name="T4" fmla="*/ 12 w 18"/>
                  <a:gd name="T5" fmla="*/ 4 h 18"/>
                  <a:gd name="T6" fmla="*/ 15 w 18"/>
                  <a:gd name="T7" fmla="*/ 9 h 18"/>
                  <a:gd name="T8" fmla="*/ 14 w 18"/>
                  <a:gd name="T9" fmla="*/ 12 h 18"/>
                  <a:gd name="T10" fmla="*/ 14 w 18"/>
                  <a:gd name="T11" fmla="*/ 12 h 18"/>
                  <a:gd name="T12" fmla="*/ 9 w 18"/>
                  <a:gd name="T13" fmla="*/ 15 h 18"/>
                  <a:gd name="T14" fmla="*/ 9 w 18"/>
                  <a:gd name="T15" fmla="*/ 15 h 18"/>
                  <a:gd name="T16" fmla="*/ 6 w 18"/>
                  <a:gd name="T17" fmla="*/ 14 h 18"/>
                  <a:gd name="T18" fmla="*/ 3 w 18"/>
                  <a:gd name="T19" fmla="*/ 9 h 18"/>
                  <a:gd name="T20" fmla="*/ 4 w 18"/>
                  <a:gd name="T21" fmla="*/ 6 h 18"/>
                  <a:gd name="T22" fmla="*/ 9 w 18"/>
                  <a:gd name="T23" fmla="*/ 3 h 18"/>
                  <a:gd name="T24" fmla="*/ 9 w 18"/>
                  <a:gd name="T25" fmla="*/ 3 h 18"/>
                  <a:gd name="T26" fmla="*/ 9 w 18"/>
                  <a:gd name="T27" fmla="*/ 0 h 18"/>
                  <a:gd name="T28" fmla="*/ 9 w 18"/>
                  <a:gd name="T29" fmla="*/ 0 h 18"/>
                  <a:gd name="T30" fmla="*/ 2 w 18"/>
                  <a:gd name="T31" fmla="*/ 4 h 18"/>
                  <a:gd name="T32" fmla="*/ 0 w 18"/>
                  <a:gd name="T33" fmla="*/ 9 h 18"/>
                  <a:gd name="T34" fmla="*/ 4 w 18"/>
                  <a:gd name="T35" fmla="*/ 16 h 18"/>
                  <a:gd name="T36" fmla="*/ 9 w 18"/>
                  <a:gd name="T37" fmla="*/ 18 h 18"/>
                  <a:gd name="T38" fmla="*/ 9 w 18"/>
                  <a:gd name="T39" fmla="*/ 18 h 18"/>
                  <a:gd name="T40" fmla="*/ 16 w 18"/>
                  <a:gd name="T41" fmla="*/ 14 h 18"/>
                  <a:gd name="T42" fmla="*/ 15 w 18"/>
                  <a:gd name="T43" fmla="*/ 13 h 18"/>
                  <a:gd name="T44" fmla="*/ 16 w 18"/>
                  <a:gd name="T45" fmla="*/ 14 h 18"/>
                  <a:gd name="T46" fmla="*/ 18 w 18"/>
                  <a:gd name="T47" fmla="*/ 9 h 18"/>
                  <a:gd name="T48" fmla="*/ 14 w 18"/>
                  <a:gd name="T49" fmla="*/ 2 h 18"/>
                  <a:gd name="T50" fmla="*/ 9 w 18"/>
                  <a:gd name="T51"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8" h="18">
                    <a:moveTo>
                      <a:pt x="9" y="3"/>
                    </a:moveTo>
                    <a:cubicBezTo>
                      <a:pt x="9" y="3"/>
                      <a:pt x="9" y="3"/>
                      <a:pt x="9" y="3"/>
                    </a:cubicBezTo>
                    <a:cubicBezTo>
                      <a:pt x="10" y="3"/>
                      <a:pt x="11" y="4"/>
                      <a:pt x="12" y="4"/>
                    </a:cubicBezTo>
                    <a:cubicBezTo>
                      <a:pt x="14" y="5"/>
                      <a:pt x="15" y="7"/>
                      <a:pt x="15" y="9"/>
                    </a:cubicBezTo>
                    <a:cubicBezTo>
                      <a:pt x="15" y="10"/>
                      <a:pt x="15" y="11"/>
                      <a:pt x="14" y="12"/>
                    </a:cubicBezTo>
                    <a:cubicBezTo>
                      <a:pt x="14" y="12"/>
                      <a:pt x="14" y="12"/>
                      <a:pt x="14" y="12"/>
                    </a:cubicBezTo>
                    <a:cubicBezTo>
                      <a:pt x="13" y="14"/>
                      <a:pt x="11" y="15"/>
                      <a:pt x="9" y="15"/>
                    </a:cubicBezTo>
                    <a:cubicBezTo>
                      <a:pt x="9" y="15"/>
                      <a:pt x="9" y="15"/>
                      <a:pt x="9" y="15"/>
                    </a:cubicBezTo>
                    <a:cubicBezTo>
                      <a:pt x="8" y="15"/>
                      <a:pt x="7" y="14"/>
                      <a:pt x="6" y="14"/>
                    </a:cubicBezTo>
                    <a:cubicBezTo>
                      <a:pt x="4" y="13"/>
                      <a:pt x="3" y="11"/>
                      <a:pt x="3" y="9"/>
                    </a:cubicBezTo>
                    <a:cubicBezTo>
                      <a:pt x="3" y="8"/>
                      <a:pt x="4" y="7"/>
                      <a:pt x="4" y="6"/>
                    </a:cubicBezTo>
                    <a:cubicBezTo>
                      <a:pt x="5" y="4"/>
                      <a:pt x="7" y="3"/>
                      <a:pt x="9" y="3"/>
                    </a:cubicBezTo>
                    <a:cubicBezTo>
                      <a:pt x="9" y="3"/>
                      <a:pt x="9" y="3"/>
                      <a:pt x="9" y="3"/>
                    </a:cubicBezTo>
                    <a:moveTo>
                      <a:pt x="9" y="0"/>
                    </a:moveTo>
                    <a:cubicBezTo>
                      <a:pt x="9" y="0"/>
                      <a:pt x="9" y="0"/>
                      <a:pt x="9" y="0"/>
                    </a:cubicBezTo>
                    <a:cubicBezTo>
                      <a:pt x="6" y="0"/>
                      <a:pt x="3" y="2"/>
                      <a:pt x="2" y="4"/>
                    </a:cubicBezTo>
                    <a:cubicBezTo>
                      <a:pt x="1" y="6"/>
                      <a:pt x="0" y="7"/>
                      <a:pt x="0" y="9"/>
                    </a:cubicBezTo>
                    <a:cubicBezTo>
                      <a:pt x="0" y="12"/>
                      <a:pt x="2" y="15"/>
                      <a:pt x="4" y="16"/>
                    </a:cubicBezTo>
                    <a:cubicBezTo>
                      <a:pt x="6" y="17"/>
                      <a:pt x="7" y="18"/>
                      <a:pt x="9" y="18"/>
                    </a:cubicBezTo>
                    <a:cubicBezTo>
                      <a:pt x="9" y="18"/>
                      <a:pt x="9" y="18"/>
                      <a:pt x="9" y="18"/>
                    </a:cubicBezTo>
                    <a:cubicBezTo>
                      <a:pt x="12" y="18"/>
                      <a:pt x="15" y="16"/>
                      <a:pt x="16" y="14"/>
                    </a:cubicBezTo>
                    <a:cubicBezTo>
                      <a:pt x="15" y="13"/>
                      <a:pt x="15" y="13"/>
                      <a:pt x="15" y="13"/>
                    </a:cubicBezTo>
                    <a:cubicBezTo>
                      <a:pt x="16" y="14"/>
                      <a:pt x="16" y="14"/>
                      <a:pt x="16" y="14"/>
                    </a:cubicBezTo>
                    <a:cubicBezTo>
                      <a:pt x="17" y="12"/>
                      <a:pt x="18" y="11"/>
                      <a:pt x="18" y="9"/>
                    </a:cubicBezTo>
                    <a:cubicBezTo>
                      <a:pt x="18" y="6"/>
                      <a:pt x="16" y="3"/>
                      <a:pt x="14" y="2"/>
                    </a:cubicBezTo>
                    <a:cubicBezTo>
                      <a:pt x="12" y="1"/>
                      <a:pt x="11" y="0"/>
                      <a:pt x="9"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2" name="Freeform 95"/>
              <p:cNvSpPr>
                <a:spLocks noEditPoints="1"/>
              </p:cNvSpPr>
              <p:nvPr/>
            </p:nvSpPr>
            <p:spPr bwMode="auto">
              <a:xfrm>
                <a:off x="9696451" y="3254375"/>
                <a:ext cx="34925" cy="33338"/>
              </a:xfrm>
              <a:custGeom>
                <a:avLst/>
                <a:gdLst>
                  <a:gd name="T0" fmla="*/ 6 w 12"/>
                  <a:gd name="T1" fmla="*/ 8 h 12"/>
                  <a:gd name="T2" fmla="*/ 5 w 12"/>
                  <a:gd name="T3" fmla="*/ 8 h 12"/>
                  <a:gd name="T4" fmla="*/ 4 w 12"/>
                  <a:gd name="T5" fmla="*/ 6 h 12"/>
                  <a:gd name="T6" fmla="*/ 5 w 12"/>
                  <a:gd name="T7" fmla="*/ 5 h 12"/>
                  <a:gd name="T8" fmla="*/ 6 w 12"/>
                  <a:gd name="T9" fmla="*/ 4 h 12"/>
                  <a:gd name="T10" fmla="*/ 7 w 12"/>
                  <a:gd name="T11" fmla="*/ 5 h 12"/>
                  <a:gd name="T12" fmla="*/ 8 w 12"/>
                  <a:gd name="T13" fmla="*/ 6 h 12"/>
                  <a:gd name="T14" fmla="*/ 8 w 12"/>
                  <a:gd name="T15" fmla="*/ 7 h 12"/>
                  <a:gd name="T16" fmla="*/ 9 w 12"/>
                  <a:gd name="T17" fmla="*/ 8 h 12"/>
                  <a:gd name="T18" fmla="*/ 8 w 12"/>
                  <a:gd name="T19" fmla="*/ 7 h 12"/>
                  <a:gd name="T20" fmla="*/ 6 w 12"/>
                  <a:gd name="T21" fmla="*/ 8 h 12"/>
                  <a:gd name="T22" fmla="*/ 6 w 12"/>
                  <a:gd name="T23" fmla="*/ 0 h 12"/>
                  <a:gd name="T24" fmla="*/ 6 w 12"/>
                  <a:gd name="T25" fmla="*/ 0 h 12"/>
                  <a:gd name="T26" fmla="*/ 6 w 12"/>
                  <a:gd name="T27" fmla="*/ 0 h 12"/>
                  <a:gd name="T28" fmla="*/ 1 w 12"/>
                  <a:gd name="T29" fmla="*/ 3 h 12"/>
                  <a:gd name="T30" fmla="*/ 0 w 12"/>
                  <a:gd name="T31" fmla="*/ 6 h 12"/>
                  <a:gd name="T32" fmla="*/ 3 w 12"/>
                  <a:gd name="T33" fmla="*/ 11 h 12"/>
                  <a:gd name="T34" fmla="*/ 6 w 12"/>
                  <a:gd name="T35" fmla="*/ 12 h 12"/>
                  <a:gd name="T36" fmla="*/ 6 w 12"/>
                  <a:gd name="T37" fmla="*/ 12 h 12"/>
                  <a:gd name="T38" fmla="*/ 11 w 12"/>
                  <a:gd name="T39" fmla="*/ 9 h 12"/>
                  <a:gd name="T40" fmla="*/ 11 w 12"/>
                  <a:gd name="T41" fmla="*/ 9 h 12"/>
                  <a:gd name="T42" fmla="*/ 12 w 12"/>
                  <a:gd name="T43" fmla="*/ 6 h 12"/>
                  <a:gd name="T44" fmla="*/ 9 w 12"/>
                  <a:gd name="T45" fmla="*/ 1 h 12"/>
                  <a:gd name="T46" fmla="*/ 6 w 12"/>
                  <a:gd name="T4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2" h="12">
                    <a:moveTo>
                      <a:pt x="6" y="8"/>
                    </a:moveTo>
                    <a:cubicBezTo>
                      <a:pt x="5" y="8"/>
                      <a:pt x="5" y="8"/>
                      <a:pt x="5" y="8"/>
                    </a:cubicBezTo>
                    <a:cubicBezTo>
                      <a:pt x="5" y="7"/>
                      <a:pt x="4" y="7"/>
                      <a:pt x="4" y="6"/>
                    </a:cubicBezTo>
                    <a:cubicBezTo>
                      <a:pt x="5" y="5"/>
                      <a:pt x="5" y="5"/>
                      <a:pt x="5" y="5"/>
                    </a:cubicBezTo>
                    <a:cubicBezTo>
                      <a:pt x="5" y="5"/>
                      <a:pt x="6" y="4"/>
                      <a:pt x="6" y="4"/>
                    </a:cubicBezTo>
                    <a:cubicBezTo>
                      <a:pt x="7" y="5"/>
                      <a:pt x="7" y="5"/>
                      <a:pt x="7" y="5"/>
                    </a:cubicBezTo>
                    <a:cubicBezTo>
                      <a:pt x="8" y="5"/>
                      <a:pt x="8" y="5"/>
                      <a:pt x="8" y="6"/>
                    </a:cubicBezTo>
                    <a:cubicBezTo>
                      <a:pt x="8" y="7"/>
                      <a:pt x="8" y="7"/>
                      <a:pt x="8" y="7"/>
                    </a:cubicBezTo>
                    <a:cubicBezTo>
                      <a:pt x="9" y="8"/>
                      <a:pt x="9" y="8"/>
                      <a:pt x="9" y="8"/>
                    </a:cubicBezTo>
                    <a:cubicBezTo>
                      <a:pt x="8" y="7"/>
                      <a:pt x="8" y="7"/>
                      <a:pt x="8" y="7"/>
                    </a:cubicBezTo>
                    <a:cubicBezTo>
                      <a:pt x="7" y="8"/>
                      <a:pt x="7" y="8"/>
                      <a:pt x="6" y="8"/>
                    </a:cubicBezTo>
                    <a:moveTo>
                      <a:pt x="6" y="0"/>
                    </a:moveTo>
                    <a:cubicBezTo>
                      <a:pt x="6" y="0"/>
                      <a:pt x="6" y="0"/>
                      <a:pt x="6" y="0"/>
                    </a:cubicBezTo>
                    <a:cubicBezTo>
                      <a:pt x="6" y="0"/>
                      <a:pt x="6" y="0"/>
                      <a:pt x="6" y="0"/>
                    </a:cubicBezTo>
                    <a:cubicBezTo>
                      <a:pt x="4" y="0"/>
                      <a:pt x="2" y="1"/>
                      <a:pt x="1" y="3"/>
                    </a:cubicBezTo>
                    <a:cubicBezTo>
                      <a:pt x="1" y="4"/>
                      <a:pt x="0" y="5"/>
                      <a:pt x="0" y="6"/>
                    </a:cubicBezTo>
                    <a:cubicBezTo>
                      <a:pt x="0" y="8"/>
                      <a:pt x="1" y="10"/>
                      <a:pt x="3" y="11"/>
                    </a:cubicBezTo>
                    <a:cubicBezTo>
                      <a:pt x="4" y="11"/>
                      <a:pt x="5" y="12"/>
                      <a:pt x="6" y="12"/>
                    </a:cubicBezTo>
                    <a:cubicBezTo>
                      <a:pt x="6" y="12"/>
                      <a:pt x="6" y="12"/>
                      <a:pt x="6" y="12"/>
                    </a:cubicBezTo>
                    <a:cubicBezTo>
                      <a:pt x="8" y="12"/>
                      <a:pt x="10" y="11"/>
                      <a:pt x="11" y="9"/>
                    </a:cubicBezTo>
                    <a:cubicBezTo>
                      <a:pt x="11" y="9"/>
                      <a:pt x="11" y="9"/>
                      <a:pt x="11" y="9"/>
                    </a:cubicBezTo>
                    <a:cubicBezTo>
                      <a:pt x="12" y="8"/>
                      <a:pt x="12" y="7"/>
                      <a:pt x="12" y="6"/>
                    </a:cubicBezTo>
                    <a:cubicBezTo>
                      <a:pt x="12" y="4"/>
                      <a:pt x="11" y="2"/>
                      <a:pt x="9" y="1"/>
                    </a:cubicBezTo>
                    <a:cubicBezTo>
                      <a:pt x="8" y="1"/>
                      <a:pt x="7" y="0"/>
                      <a:pt x="6"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3" name="Freeform 96"/>
              <p:cNvSpPr/>
              <p:nvPr/>
            </p:nvSpPr>
            <p:spPr bwMode="auto">
              <a:xfrm>
                <a:off x="9574213" y="3632200"/>
                <a:ext cx="95250" cy="149225"/>
              </a:xfrm>
              <a:custGeom>
                <a:avLst/>
                <a:gdLst>
                  <a:gd name="T0" fmla="*/ 20 w 34"/>
                  <a:gd name="T1" fmla="*/ 0 h 53"/>
                  <a:gd name="T2" fmla="*/ 19 w 34"/>
                  <a:gd name="T3" fmla="*/ 1 h 53"/>
                  <a:gd name="T4" fmla="*/ 18 w 34"/>
                  <a:gd name="T5" fmla="*/ 3 h 53"/>
                  <a:gd name="T6" fmla="*/ 0 w 34"/>
                  <a:gd name="T7" fmla="*/ 46 h 53"/>
                  <a:gd name="T8" fmla="*/ 0 w 34"/>
                  <a:gd name="T9" fmla="*/ 46 h 53"/>
                  <a:gd name="T10" fmla="*/ 3 w 34"/>
                  <a:gd name="T11" fmla="*/ 48 h 53"/>
                  <a:gd name="T12" fmla="*/ 22 w 34"/>
                  <a:gd name="T13" fmla="*/ 4 h 53"/>
                  <a:gd name="T14" fmla="*/ 22 w 34"/>
                  <a:gd name="T15" fmla="*/ 4 h 53"/>
                  <a:gd name="T16" fmla="*/ 29 w 34"/>
                  <a:gd name="T17" fmla="*/ 7 h 53"/>
                  <a:gd name="T18" fmla="*/ 29 w 34"/>
                  <a:gd name="T19" fmla="*/ 7 h 53"/>
                  <a:gd name="T20" fmla="*/ 11 w 34"/>
                  <a:gd name="T21" fmla="*/ 51 h 53"/>
                  <a:gd name="T22" fmla="*/ 14 w 34"/>
                  <a:gd name="T23" fmla="*/ 52 h 53"/>
                  <a:gd name="T24" fmla="*/ 14 w 34"/>
                  <a:gd name="T25" fmla="*/ 53 h 53"/>
                  <a:gd name="T26" fmla="*/ 33 w 34"/>
                  <a:gd name="T27" fmla="*/ 9 h 53"/>
                  <a:gd name="T28" fmla="*/ 34 w 34"/>
                  <a:gd name="T29" fmla="*/ 7 h 53"/>
                  <a:gd name="T30" fmla="*/ 34 w 34"/>
                  <a:gd name="T31" fmla="*/ 5 h 53"/>
                  <a:gd name="T32" fmla="*/ 33 w 34"/>
                  <a:gd name="T33" fmla="*/ 4 h 53"/>
                  <a:gd name="T34" fmla="*/ 33 w 34"/>
                  <a:gd name="T35" fmla="*/ 4 h 53"/>
                  <a:gd name="T36" fmla="*/ 21 w 34"/>
                  <a:gd name="T37" fmla="*/ 0 h 53"/>
                  <a:gd name="T38" fmla="*/ 21 w 34"/>
                  <a:gd name="T39" fmla="*/ 0 h 53"/>
                  <a:gd name="T40" fmla="*/ 20 w 34"/>
                  <a:gd name="T41"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4" h="52">
                    <a:moveTo>
                      <a:pt x="20" y="0"/>
                    </a:moveTo>
                    <a:cubicBezTo>
                      <a:pt x="20" y="0"/>
                      <a:pt x="19" y="0"/>
                      <a:pt x="19" y="1"/>
                    </a:cubicBezTo>
                    <a:cubicBezTo>
                      <a:pt x="18" y="3"/>
                      <a:pt x="18" y="3"/>
                      <a:pt x="18" y="3"/>
                    </a:cubicBezTo>
                    <a:cubicBezTo>
                      <a:pt x="0" y="46"/>
                      <a:pt x="0" y="46"/>
                      <a:pt x="0" y="46"/>
                    </a:cubicBezTo>
                    <a:cubicBezTo>
                      <a:pt x="0" y="46"/>
                      <a:pt x="0" y="46"/>
                      <a:pt x="0" y="46"/>
                    </a:cubicBezTo>
                    <a:cubicBezTo>
                      <a:pt x="3" y="48"/>
                      <a:pt x="3" y="48"/>
                      <a:pt x="3" y="48"/>
                    </a:cubicBezTo>
                    <a:cubicBezTo>
                      <a:pt x="22" y="4"/>
                      <a:pt x="22" y="4"/>
                      <a:pt x="22" y="4"/>
                    </a:cubicBezTo>
                    <a:cubicBezTo>
                      <a:pt x="22" y="4"/>
                      <a:pt x="22" y="4"/>
                      <a:pt x="22" y="4"/>
                    </a:cubicBezTo>
                    <a:cubicBezTo>
                      <a:pt x="29" y="7"/>
                      <a:pt x="29" y="7"/>
                      <a:pt x="29" y="7"/>
                    </a:cubicBezTo>
                    <a:cubicBezTo>
                      <a:pt x="29" y="7"/>
                      <a:pt x="29" y="7"/>
                      <a:pt x="29" y="7"/>
                    </a:cubicBezTo>
                    <a:cubicBezTo>
                      <a:pt x="11" y="51"/>
                      <a:pt x="11" y="51"/>
                      <a:pt x="11" y="51"/>
                    </a:cubicBezTo>
                    <a:cubicBezTo>
                      <a:pt x="14" y="52"/>
                      <a:pt x="14" y="52"/>
                      <a:pt x="14" y="52"/>
                    </a:cubicBezTo>
                    <a:cubicBezTo>
                      <a:pt x="14" y="52"/>
                      <a:pt x="14" y="53"/>
                      <a:pt x="14" y="53"/>
                    </a:cubicBezTo>
                    <a:cubicBezTo>
                      <a:pt x="33" y="9"/>
                      <a:pt x="33" y="9"/>
                      <a:pt x="33" y="9"/>
                    </a:cubicBezTo>
                    <a:cubicBezTo>
                      <a:pt x="34" y="7"/>
                      <a:pt x="34" y="7"/>
                      <a:pt x="34" y="7"/>
                    </a:cubicBezTo>
                    <a:cubicBezTo>
                      <a:pt x="34" y="6"/>
                      <a:pt x="34" y="6"/>
                      <a:pt x="34" y="5"/>
                    </a:cubicBezTo>
                    <a:cubicBezTo>
                      <a:pt x="34" y="5"/>
                      <a:pt x="33" y="4"/>
                      <a:pt x="33" y="4"/>
                    </a:cubicBezTo>
                    <a:cubicBezTo>
                      <a:pt x="33" y="4"/>
                      <a:pt x="33" y="4"/>
                      <a:pt x="33" y="4"/>
                    </a:cubicBezTo>
                    <a:cubicBezTo>
                      <a:pt x="21" y="0"/>
                      <a:pt x="21" y="0"/>
                      <a:pt x="21" y="0"/>
                    </a:cubicBezTo>
                    <a:cubicBezTo>
                      <a:pt x="21" y="0"/>
                      <a:pt x="21" y="0"/>
                      <a:pt x="21" y="0"/>
                    </a:cubicBezTo>
                    <a:cubicBezTo>
                      <a:pt x="21" y="0"/>
                      <a:pt x="21" y="0"/>
                      <a:pt x="20"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4" name="Freeform 97"/>
              <p:cNvSpPr>
                <a:spLocks noEditPoints="1"/>
              </p:cNvSpPr>
              <p:nvPr/>
            </p:nvSpPr>
            <p:spPr bwMode="auto">
              <a:xfrm>
                <a:off x="9563101" y="3775075"/>
                <a:ext cx="44450" cy="47625"/>
              </a:xfrm>
              <a:custGeom>
                <a:avLst/>
                <a:gdLst>
                  <a:gd name="T0" fmla="*/ 6 w 16"/>
                  <a:gd name="T1" fmla="*/ 13 h 17"/>
                  <a:gd name="T2" fmla="*/ 4 w 16"/>
                  <a:gd name="T3" fmla="*/ 13 h 17"/>
                  <a:gd name="T4" fmla="*/ 5 w 16"/>
                  <a:gd name="T5" fmla="*/ 2 h 17"/>
                  <a:gd name="T6" fmla="*/ 12 w 16"/>
                  <a:gd name="T7" fmla="*/ 6 h 17"/>
                  <a:gd name="T8" fmla="*/ 6 w 16"/>
                  <a:gd name="T9" fmla="*/ 13 h 17"/>
                  <a:gd name="T10" fmla="*/ 1 w 16"/>
                  <a:gd name="T11" fmla="*/ 0 h 17"/>
                  <a:gd name="T12" fmla="*/ 0 w 16"/>
                  <a:gd name="T13" fmla="*/ 14 h 17"/>
                  <a:gd name="T14" fmla="*/ 1 w 16"/>
                  <a:gd name="T15" fmla="*/ 12 h 17"/>
                  <a:gd name="T16" fmla="*/ 2 w 16"/>
                  <a:gd name="T17" fmla="*/ 12 h 17"/>
                  <a:gd name="T18" fmla="*/ 3 w 16"/>
                  <a:gd name="T19" fmla="*/ 12 h 17"/>
                  <a:gd name="T20" fmla="*/ 7 w 16"/>
                  <a:gd name="T21" fmla="*/ 14 h 17"/>
                  <a:gd name="T22" fmla="*/ 9 w 16"/>
                  <a:gd name="T23" fmla="*/ 15 h 17"/>
                  <a:gd name="T24" fmla="*/ 8 w 16"/>
                  <a:gd name="T25" fmla="*/ 17 h 17"/>
                  <a:gd name="T26" fmla="*/ 16 w 16"/>
                  <a:gd name="T27" fmla="*/ 7 h 17"/>
                  <a:gd name="T28" fmla="*/ 15 w 16"/>
                  <a:gd name="T29" fmla="*/ 7 h 17"/>
                  <a:gd name="T30" fmla="*/ 2 w 16"/>
                  <a:gd name="T31" fmla="*/ 1 h 17"/>
                  <a:gd name="T32" fmla="*/ 1 w 16"/>
                  <a:gd name="T33"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 h="17">
                    <a:moveTo>
                      <a:pt x="6" y="13"/>
                    </a:moveTo>
                    <a:cubicBezTo>
                      <a:pt x="4" y="13"/>
                      <a:pt x="4" y="13"/>
                      <a:pt x="4" y="13"/>
                    </a:cubicBezTo>
                    <a:cubicBezTo>
                      <a:pt x="5" y="2"/>
                      <a:pt x="5" y="2"/>
                      <a:pt x="5" y="2"/>
                    </a:cubicBezTo>
                    <a:cubicBezTo>
                      <a:pt x="12" y="6"/>
                      <a:pt x="12" y="6"/>
                      <a:pt x="12" y="6"/>
                    </a:cubicBezTo>
                    <a:cubicBezTo>
                      <a:pt x="6" y="13"/>
                      <a:pt x="6" y="13"/>
                      <a:pt x="6" y="13"/>
                    </a:cubicBezTo>
                    <a:moveTo>
                      <a:pt x="1" y="0"/>
                    </a:moveTo>
                    <a:cubicBezTo>
                      <a:pt x="0" y="14"/>
                      <a:pt x="0" y="14"/>
                      <a:pt x="0" y="14"/>
                    </a:cubicBezTo>
                    <a:cubicBezTo>
                      <a:pt x="0" y="13"/>
                      <a:pt x="1" y="13"/>
                      <a:pt x="1" y="12"/>
                    </a:cubicBezTo>
                    <a:cubicBezTo>
                      <a:pt x="2" y="12"/>
                      <a:pt x="2" y="12"/>
                      <a:pt x="2" y="12"/>
                    </a:cubicBezTo>
                    <a:cubicBezTo>
                      <a:pt x="3" y="12"/>
                      <a:pt x="3" y="12"/>
                      <a:pt x="3" y="12"/>
                    </a:cubicBezTo>
                    <a:cubicBezTo>
                      <a:pt x="7" y="14"/>
                      <a:pt x="7" y="14"/>
                      <a:pt x="7" y="14"/>
                    </a:cubicBezTo>
                    <a:cubicBezTo>
                      <a:pt x="8" y="14"/>
                      <a:pt x="8" y="15"/>
                      <a:pt x="9" y="15"/>
                    </a:cubicBezTo>
                    <a:cubicBezTo>
                      <a:pt x="9" y="16"/>
                      <a:pt x="9" y="17"/>
                      <a:pt x="8" y="17"/>
                    </a:cubicBezTo>
                    <a:cubicBezTo>
                      <a:pt x="16" y="7"/>
                      <a:pt x="16" y="7"/>
                      <a:pt x="16" y="7"/>
                    </a:cubicBezTo>
                    <a:cubicBezTo>
                      <a:pt x="16" y="7"/>
                      <a:pt x="16" y="7"/>
                      <a:pt x="15" y="7"/>
                    </a:cubicBezTo>
                    <a:cubicBezTo>
                      <a:pt x="2" y="1"/>
                      <a:pt x="2" y="1"/>
                      <a:pt x="2" y="1"/>
                    </a:cubicBezTo>
                    <a:cubicBezTo>
                      <a:pt x="1" y="1"/>
                      <a:pt x="1" y="1"/>
                      <a:pt x="1"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5" name="Freeform 98"/>
              <p:cNvSpPr/>
              <p:nvPr/>
            </p:nvSpPr>
            <p:spPr bwMode="auto">
              <a:xfrm>
                <a:off x="9563101" y="3808413"/>
                <a:ext cx="25400" cy="31750"/>
              </a:xfrm>
              <a:custGeom>
                <a:avLst/>
                <a:gdLst>
                  <a:gd name="T0" fmla="*/ 2 w 9"/>
                  <a:gd name="T1" fmla="*/ 0 h 11"/>
                  <a:gd name="T2" fmla="*/ 1 w 9"/>
                  <a:gd name="T3" fmla="*/ 0 h 11"/>
                  <a:gd name="T4" fmla="*/ 0 w 9"/>
                  <a:gd name="T5" fmla="*/ 2 h 11"/>
                  <a:gd name="T6" fmla="*/ 0 w 9"/>
                  <a:gd name="T7" fmla="*/ 2 h 11"/>
                  <a:gd name="T8" fmla="*/ 0 w 9"/>
                  <a:gd name="T9" fmla="*/ 9 h 11"/>
                  <a:gd name="T10" fmla="*/ 1 w 9"/>
                  <a:gd name="T11" fmla="*/ 11 h 11"/>
                  <a:gd name="T12" fmla="*/ 2 w 9"/>
                  <a:gd name="T13" fmla="*/ 11 h 11"/>
                  <a:gd name="T14" fmla="*/ 4 w 9"/>
                  <a:gd name="T15" fmla="*/ 10 h 11"/>
                  <a:gd name="T16" fmla="*/ 8 w 9"/>
                  <a:gd name="T17" fmla="*/ 5 h 11"/>
                  <a:gd name="T18" fmla="*/ 8 w 9"/>
                  <a:gd name="T19" fmla="*/ 5 h 11"/>
                  <a:gd name="T20" fmla="*/ 9 w 9"/>
                  <a:gd name="T21" fmla="*/ 3 h 11"/>
                  <a:gd name="T22" fmla="*/ 7 w 9"/>
                  <a:gd name="T23" fmla="*/ 2 h 11"/>
                  <a:gd name="T24" fmla="*/ 7 w 9"/>
                  <a:gd name="T25" fmla="*/ 2 h 11"/>
                  <a:gd name="T26" fmla="*/ 3 w 9"/>
                  <a:gd name="T27" fmla="*/ 0 h 11"/>
                  <a:gd name="T28" fmla="*/ 2 w 9"/>
                  <a:gd name="T29"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 h="11">
                    <a:moveTo>
                      <a:pt x="2" y="0"/>
                    </a:moveTo>
                    <a:cubicBezTo>
                      <a:pt x="2" y="0"/>
                      <a:pt x="2" y="0"/>
                      <a:pt x="1" y="0"/>
                    </a:cubicBezTo>
                    <a:cubicBezTo>
                      <a:pt x="1" y="1"/>
                      <a:pt x="0" y="1"/>
                      <a:pt x="0" y="2"/>
                    </a:cubicBezTo>
                    <a:cubicBezTo>
                      <a:pt x="0" y="2"/>
                      <a:pt x="0" y="2"/>
                      <a:pt x="0" y="2"/>
                    </a:cubicBezTo>
                    <a:cubicBezTo>
                      <a:pt x="0" y="9"/>
                      <a:pt x="0" y="9"/>
                      <a:pt x="0" y="9"/>
                    </a:cubicBezTo>
                    <a:cubicBezTo>
                      <a:pt x="0" y="10"/>
                      <a:pt x="1" y="11"/>
                      <a:pt x="1" y="11"/>
                    </a:cubicBezTo>
                    <a:cubicBezTo>
                      <a:pt x="2" y="11"/>
                      <a:pt x="2" y="11"/>
                      <a:pt x="2" y="11"/>
                    </a:cubicBezTo>
                    <a:cubicBezTo>
                      <a:pt x="3" y="11"/>
                      <a:pt x="3" y="11"/>
                      <a:pt x="4" y="10"/>
                    </a:cubicBezTo>
                    <a:cubicBezTo>
                      <a:pt x="8" y="5"/>
                      <a:pt x="8" y="5"/>
                      <a:pt x="8" y="5"/>
                    </a:cubicBezTo>
                    <a:cubicBezTo>
                      <a:pt x="8" y="5"/>
                      <a:pt x="8" y="5"/>
                      <a:pt x="8" y="5"/>
                    </a:cubicBezTo>
                    <a:cubicBezTo>
                      <a:pt x="9" y="5"/>
                      <a:pt x="9" y="4"/>
                      <a:pt x="9" y="3"/>
                    </a:cubicBezTo>
                    <a:cubicBezTo>
                      <a:pt x="8" y="3"/>
                      <a:pt x="8" y="2"/>
                      <a:pt x="7" y="2"/>
                    </a:cubicBezTo>
                    <a:cubicBezTo>
                      <a:pt x="7" y="2"/>
                      <a:pt x="7" y="2"/>
                      <a:pt x="7" y="2"/>
                    </a:cubicBezTo>
                    <a:cubicBezTo>
                      <a:pt x="3" y="0"/>
                      <a:pt x="3" y="0"/>
                      <a:pt x="3" y="0"/>
                    </a:cubicBezTo>
                    <a:cubicBezTo>
                      <a:pt x="3" y="0"/>
                      <a:pt x="3" y="0"/>
                      <a:pt x="2"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6" name="Freeform 99"/>
              <p:cNvSpPr>
                <a:spLocks noEditPoints="1"/>
              </p:cNvSpPr>
              <p:nvPr/>
            </p:nvSpPr>
            <p:spPr bwMode="auto">
              <a:xfrm>
                <a:off x="9559926" y="3760788"/>
                <a:ext cx="58738" cy="33338"/>
              </a:xfrm>
              <a:custGeom>
                <a:avLst/>
                <a:gdLst>
                  <a:gd name="T0" fmla="*/ 4 w 21"/>
                  <a:gd name="T1" fmla="*/ 3 h 12"/>
                  <a:gd name="T2" fmla="*/ 4 w 21"/>
                  <a:gd name="T3" fmla="*/ 3 h 12"/>
                  <a:gd name="T4" fmla="*/ 4 w 21"/>
                  <a:gd name="T5" fmla="*/ 0 h 12"/>
                  <a:gd name="T6" fmla="*/ 2 w 21"/>
                  <a:gd name="T7" fmla="*/ 0 h 12"/>
                  <a:gd name="T8" fmla="*/ 1 w 21"/>
                  <a:gd name="T9" fmla="*/ 2 h 12"/>
                  <a:gd name="T10" fmla="*/ 1 w 21"/>
                  <a:gd name="T11" fmla="*/ 2 h 12"/>
                  <a:gd name="T12" fmla="*/ 0 w 21"/>
                  <a:gd name="T13" fmla="*/ 3 h 12"/>
                  <a:gd name="T14" fmla="*/ 2 w 21"/>
                  <a:gd name="T15" fmla="*/ 5 h 12"/>
                  <a:gd name="T16" fmla="*/ 3 w 21"/>
                  <a:gd name="T17" fmla="*/ 6 h 12"/>
                  <a:gd name="T18" fmla="*/ 16 w 21"/>
                  <a:gd name="T19" fmla="*/ 12 h 12"/>
                  <a:gd name="T20" fmla="*/ 17 w 21"/>
                  <a:gd name="T21" fmla="*/ 12 h 12"/>
                  <a:gd name="T22" fmla="*/ 18 w 21"/>
                  <a:gd name="T23" fmla="*/ 12 h 12"/>
                  <a:gd name="T24" fmla="*/ 20 w 21"/>
                  <a:gd name="T25" fmla="*/ 12 h 12"/>
                  <a:gd name="T26" fmla="*/ 21 w 21"/>
                  <a:gd name="T27" fmla="*/ 11 h 12"/>
                  <a:gd name="T28" fmla="*/ 21 w 21"/>
                  <a:gd name="T29" fmla="*/ 11 h 12"/>
                  <a:gd name="T30" fmla="*/ 21 w 21"/>
                  <a:gd name="T31" fmla="*/ 9 h 12"/>
                  <a:gd name="T32" fmla="*/ 19 w 21"/>
                  <a:gd name="T33" fmla="*/ 7 h 12"/>
                  <a:gd name="T34" fmla="*/ 19 w 21"/>
                  <a:gd name="T35" fmla="*/ 6 h 12"/>
                  <a:gd name="T36" fmla="*/ 16 w 21"/>
                  <a:gd name="T37" fmla="*/ 5 h 12"/>
                  <a:gd name="T38" fmla="*/ 8 w 21"/>
                  <a:gd name="T39" fmla="*/ 2 h 12"/>
                  <a:gd name="T40" fmla="*/ 5 w 21"/>
                  <a:gd name="T41" fmla="*/ 0 h 12"/>
                  <a:gd name="T42" fmla="*/ 5 w 21"/>
                  <a:gd name="T43" fmla="*/ 0 h 12"/>
                  <a:gd name="T44" fmla="*/ 4 w 21"/>
                  <a:gd name="T45"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1" h="12">
                    <a:moveTo>
                      <a:pt x="4" y="3"/>
                    </a:moveTo>
                    <a:cubicBezTo>
                      <a:pt x="4" y="3"/>
                      <a:pt x="4" y="3"/>
                      <a:pt x="4" y="3"/>
                    </a:cubicBezTo>
                    <a:moveTo>
                      <a:pt x="4" y="0"/>
                    </a:moveTo>
                    <a:cubicBezTo>
                      <a:pt x="3" y="0"/>
                      <a:pt x="3" y="0"/>
                      <a:pt x="2" y="0"/>
                    </a:cubicBezTo>
                    <a:cubicBezTo>
                      <a:pt x="1" y="1"/>
                      <a:pt x="1" y="1"/>
                      <a:pt x="1" y="2"/>
                    </a:cubicBezTo>
                    <a:cubicBezTo>
                      <a:pt x="1" y="2"/>
                      <a:pt x="1" y="2"/>
                      <a:pt x="1" y="2"/>
                    </a:cubicBezTo>
                    <a:cubicBezTo>
                      <a:pt x="1" y="2"/>
                      <a:pt x="0" y="3"/>
                      <a:pt x="0" y="3"/>
                    </a:cubicBezTo>
                    <a:cubicBezTo>
                      <a:pt x="0" y="4"/>
                      <a:pt x="1" y="5"/>
                      <a:pt x="2" y="5"/>
                    </a:cubicBezTo>
                    <a:cubicBezTo>
                      <a:pt x="2" y="6"/>
                      <a:pt x="2" y="6"/>
                      <a:pt x="3" y="6"/>
                    </a:cubicBezTo>
                    <a:cubicBezTo>
                      <a:pt x="16" y="12"/>
                      <a:pt x="16" y="12"/>
                      <a:pt x="16" y="12"/>
                    </a:cubicBezTo>
                    <a:cubicBezTo>
                      <a:pt x="17" y="12"/>
                      <a:pt x="17" y="12"/>
                      <a:pt x="17" y="12"/>
                    </a:cubicBezTo>
                    <a:cubicBezTo>
                      <a:pt x="18" y="12"/>
                      <a:pt x="18" y="12"/>
                      <a:pt x="18" y="12"/>
                    </a:cubicBezTo>
                    <a:cubicBezTo>
                      <a:pt x="19" y="12"/>
                      <a:pt x="19" y="12"/>
                      <a:pt x="20" y="12"/>
                    </a:cubicBezTo>
                    <a:cubicBezTo>
                      <a:pt x="20" y="12"/>
                      <a:pt x="21" y="11"/>
                      <a:pt x="21" y="11"/>
                    </a:cubicBezTo>
                    <a:cubicBezTo>
                      <a:pt x="21" y="11"/>
                      <a:pt x="21" y="11"/>
                      <a:pt x="21" y="11"/>
                    </a:cubicBezTo>
                    <a:cubicBezTo>
                      <a:pt x="21" y="10"/>
                      <a:pt x="21" y="10"/>
                      <a:pt x="21" y="9"/>
                    </a:cubicBezTo>
                    <a:cubicBezTo>
                      <a:pt x="21" y="8"/>
                      <a:pt x="20" y="7"/>
                      <a:pt x="19" y="7"/>
                    </a:cubicBezTo>
                    <a:cubicBezTo>
                      <a:pt x="19" y="7"/>
                      <a:pt x="19" y="6"/>
                      <a:pt x="19" y="6"/>
                    </a:cubicBezTo>
                    <a:cubicBezTo>
                      <a:pt x="16" y="5"/>
                      <a:pt x="16" y="5"/>
                      <a:pt x="16" y="5"/>
                    </a:cubicBezTo>
                    <a:cubicBezTo>
                      <a:pt x="8" y="2"/>
                      <a:pt x="8" y="2"/>
                      <a:pt x="8" y="2"/>
                    </a:cubicBezTo>
                    <a:cubicBezTo>
                      <a:pt x="5" y="0"/>
                      <a:pt x="5" y="0"/>
                      <a:pt x="5" y="0"/>
                    </a:cubicBezTo>
                    <a:cubicBezTo>
                      <a:pt x="5" y="0"/>
                      <a:pt x="5" y="0"/>
                      <a:pt x="5" y="0"/>
                    </a:cubicBezTo>
                    <a:cubicBezTo>
                      <a:pt x="4" y="0"/>
                      <a:pt x="4" y="0"/>
                      <a:pt x="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7" name="Freeform 100"/>
              <p:cNvSpPr>
                <a:spLocks noEditPoints="1"/>
              </p:cNvSpPr>
              <p:nvPr/>
            </p:nvSpPr>
            <p:spPr bwMode="auto">
              <a:xfrm>
                <a:off x="9248776" y="3325813"/>
                <a:ext cx="311150" cy="317500"/>
              </a:xfrm>
              <a:custGeom>
                <a:avLst/>
                <a:gdLst>
                  <a:gd name="T0" fmla="*/ 46 w 111"/>
                  <a:gd name="T1" fmla="*/ 74 h 113"/>
                  <a:gd name="T2" fmla="*/ 33 w 111"/>
                  <a:gd name="T3" fmla="*/ 67 h 113"/>
                  <a:gd name="T4" fmla="*/ 5 w 111"/>
                  <a:gd name="T5" fmla="*/ 95 h 113"/>
                  <a:gd name="T6" fmla="*/ 1 w 111"/>
                  <a:gd name="T7" fmla="*/ 107 h 113"/>
                  <a:gd name="T8" fmla="*/ 0 w 111"/>
                  <a:gd name="T9" fmla="*/ 111 h 113"/>
                  <a:gd name="T10" fmla="*/ 2 w 111"/>
                  <a:gd name="T11" fmla="*/ 113 h 113"/>
                  <a:gd name="T12" fmla="*/ 4 w 111"/>
                  <a:gd name="T13" fmla="*/ 112 h 113"/>
                  <a:gd name="T14" fmla="*/ 6 w 111"/>
                  <a:gd name="T15" fmla="*/ 111 h 113"/>
                  <a:gd name="T16" fmla="*/ 17 w 111"/>
                  <a:gd name="T17" fmla="*/ 107 h 113"/>
                  <a:gd name="T18" fmla="*/ 18 w 111"/>
                  <a:gd name="T19" fmla="*/ 106 h 113"/>
                  <a:gd name="T20" fmla="*/ 45 w 111"/>
                  <a:gd name="T21" fmla="*/ 79 h 113"/>
                  <a:gd name="T22" fmla="*/ 15 w 111"/>
                  <a:gd name="T23" fmla="*/ 103 h 113"/>
                  <a:gd name="T24" fmla="*/ 9 w 111"/>
                  <a:gd name="T25" fmla="*/ 97 h 113"/>
                  <a:gd name="T26" fmla="*/ 33 w 111"/>
                  <a:gd name="T27" fmla="*/ 67 h 113"/>
                  <a:gd name="T28" fmla="*/ 55 w 111"/>
                  <a:gd name="T29" fmla="*/ 66 h 113"/>
                  <a:gd name="T30" fmla="*/ 66 w 111"/>
                  <a:gd name="T31" fmla="*/ 52 h 113"/>
                  <a:gd name="T32" fmla="*/ 68 w 111"/>
                  <a:gd name="T33" fmla="*/ 52 h 113"/>
                  <a:gd name="T34" fmla="*/ 71 w 111"/>
                  <a:gd name="T35" fmla="*/ 49 h 113"/>
                  <a:gd name="T36" fmla="*/ 82 w 111"/>
                  <a:gd name="T37" fmla="*/ 36 h 113"/>
                  <a:gd name="T38" fmla="*/ 83 w 111"/>
                  <a:gd name="T39" fmla="*/ 37 h 113"/>
                  <a:gd name="T40" fmla="*/ 36 w 111"/>
                  <a:gd name="T41" fmla="*/ 64 h 113"/>
                  <a:gd name="T42" fmla="*/ 44 w 111"/>
                  <a:gd name="T43" fmla="*/ 62 h 113"/>
                  <a:gd name="T44" fmla="*/ 48 w 111"/>
                  <a:gd name="T45" fmla="*/ 56 h 113"/>
                  <a:gd name="T46" fmla="*/ 60 w 111"/>
                  <a:gd name="T47" fmla="*/ 45 h 113"/>
                  <a:gd name="T48" fmla="*/ 62 w 111"/>
                  <a:gd name="T49" fmla="*/ 40 h 113"/>
                  <a:gd name="T50" fmla="*/ 67 w 111"/>
                  <a:gd name="T51" fmla="*/ 38 h 113"/>
                  <a:gd name="T52" fmla="*/ 73 w 111"/>
                  <a:gd name="T53" fmla="*/ 27 h 113"/>
                  <a:gd name="T54" fmla="*/ 98 w 111"/>
                  <a:gd name="T55" fmla="*/ 1 h 113"/>
                  <a:gd name="T56" fmla="*/ 95 w 111"/>
                  <a:gd name="T57" fmla="*/ 5 h 113"/>
                  <a:gd name="T58" fmla="*/ 78 w 111"/>
                  <a:gd name="T59" fmla="*/ 27 h 113"/>
                  <a:gd name="T60" fmla="*/ 98 w 111"/>
                  <a:gd name="T61" fmla="*/ 7 h 113"/>
                  <a:gd name="T62" fmla="*/ 101 w 111"/>
                  <a:gd name="T63" fmla="*/ 4 h 113"/>
                  <a:gd name="T64" fmla="*/ 101 w 111"/>
                  <a:gd name="T65" fmla="*/ 4 h 113"/>
                  <a:gd name="T66" fmla="*/ 105 w 111"/>
                  <a:gd name="T67" fmla="*/ 6 h 113"/>
                  <a:gd name="T68" fmla="*/ 105 w 111"/>
                  <a:gd name="T69" fmla="*/ 6 h 113"/>
                  <a:gd name="T70" fmla="*/ 107 w 111"/>
                  <a:gd name="T71" fmla="*/ 10 h 113"/>
                  <a:gd name="T72" fmla="*/ 104 w 111"/>
                  <a:gd name="T73" fmla="*/ 13 h 113"/>
                  <a:gd name="T74" fmla="*/ 87 w 111"/>
                  <a:gd name="T75" fmla="*/ 36 h 113"/>
                  <a:gd name="T76" fmla="*/ 107 w 111"/>
                  <a:gd name="T77" fmla="*/ 17 h 113"/>
                  <a:gd name="T78" fmla="*/ 110 w 111"/>
                  <a:gd name="T79" fmla="*/ 13 h 113"/>
                  <a:gd name="T80" fmla="*/ 110 w 111"/>
                  <a:gd name="T81" fmla="*/ 13 h 113"/>
                  <a:gd name="T82" fmla="*/ 110 w 111"/>
                  <a:gd name="T83" fmla="*/ 7 h 113"/>
                  <a:gd name="T84" fmla="*/ 108 w 111"/>
                  <a:gd name="T85" fmla="*/ 3 h 113"/>
                  <a:gd name="T86" fmla="*/ 101 w 111"/>
                  <a:gd name="T87" fmla="*/ 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10" h="113">
                    <a:moveTo>
                      <a:pt x="50" y="69"/>
                    </a:moveTo>
                    <a:cubicBezTo>
                      <a:pt x="45" y="73"/>
                      <a:pt x="45" y="73"/>
                      <a:pt x="45" y="73"/>
                    </a:cubicBezTo>
                    <a:cubicBezTo>
                      <a:pt x="46" y="74"/>
                      <a:pt x="46" y="74"/>
                      <a:pt x="46" y="74"/>
                    </a:cubicBezTo>
                    <a:cubicBezTo>
                      <a:pt x="51" y="69"/>
                      <a:pt x="51" y="69"/>
                      <a:pt x="51" y="69"/>
                    </a:cubicBezTo>
                    <a:cubicBezTo>
                      <a:pt x="50" y="69"/>
                      <a:pt x="50" y="69"/>
                      <a:pt x="50" y="69"/>
                    </a:cubicBezTo>
                    <a:moveTo>
                      <a:pt x="33" y="67"/>
                    </a:moveTo>
                    <a:cubicBezTo>
                      <a:pt x="6" y="94"/>
                      <a:pt x="6" y="94"/>
                      <a:pt x="6" y="94"/>
                    </a:cubicBezTo>
                    <a:cubicBezTo>
                      <a:pt x="6" y="94"/>
                      <a:pt x="6" y="94"/>
                      <a:pt x="6" y="94"/>
                    </a:cubicBezTo>
                    <a:cubicBezTo>
                      <a:pt x="6" y="94"/>
                      <a:pt x="5" y="95"/>
                      <a:pt x="5" y="95"/>
                    </a:cubicBezTo>
                    <a:cubicBezTo>
                      <a:pt x="1" y="106"/>
                      <a:pt x="1" y="106"/>
                      <a:pt x="1" y="106"/>
                    </a:cubicBezTo>
                    <a:cubicBezTo>
                      <a:pt x="1" y="107"/>
                      <a:pt x="1" y="107"/>
                      <a:pt x="1" y="107"/>
                    </a:cubicBezTo>
                    <a:cubicBezTo>
                      <a:pt x="1" y="107"/>
                      <a:pt x="1" y="107"/>
                      <a:pt x="1" y="107"/>
                    </a:cubicBezTo>
                    <a:cubicBezTo>
                      <a:pt x="0" y="109"/>
                      <a:pt x="0" y="109"/>
                      <a:pt x="0" y="109"/>
                    </a:cubicBezTo>
                    <a:cubicBezTo>
                      <a:pt x="0" y="109"/>
                      <a:pt x="0" y="109"/>
                      <a:pt x="0" y="109"/>
                    </a:cubicBezTo>
                    <a:cubicBezTo>
                      <a:pt x="0" y="109"/>
                      <a:pt x="0" y="109"/>
                      <a:pt x="0" y="111"/>
                    </a:cubicBezTo>
                    <a:cubicBezTo>
                      <a:pt x="0" y="111"/>
                      <a:pt x="0" y="111"/>
                      <a:pt x="0" y="111"/>
                    </a:cubicBezTo>
                    <a:cubicBezTo>
                      <a:pt x="0" y="112"/>
                      <a:pt x="0" y="112"/>
                      <a:pt x="1" y="113"/>
                    </a:cubicBezTo>
                    <a:cubicBezTo>
                      <a:pt x="1" y="113"/>
                      <a:pt x="1" y="113"/>
                      <a:pt x="2" y="113"/>
                    </a:cubicBezTo>
                    <a:cubicBezTo>
                      <a:pt x="2" y="113"/>
                      <a:pt x="2" y="113"/>
                      <a:pt x="2" y="113"/>
                    </a:cubicBezTo>
                    <a:cubicBezTo>
                      <a:pt x="4" y="112"/>
                      <a:pt x="4" y="112"/>
                      <a:pt x="4" y="112"/>
                    </a:cubicBezTo>
                    <a:cubicBezTo>
                      <a:pt x="4" y="112"/>
                      <a:pt x="4" y="112"/>
                      <a:pt x="4" y="112"/>
                    </a:cubicBezTo>
                    <a:cubicBezTo>
                      <a:pt x="5" y="112"/>
                      <a:pt x="5" y="112"/>
                      <a:pt x="5" y="112"/>
                    </a:cubicBezTo>
                    <a:cubicBezTo>
                      <a:pt x="5" y="112"/>
                      <a:pt x="5" y="112"/>
                      <a:pt x="5" y="112"/>
                    </a:cubicBezTo>
                    <a:cubicBezTo>
                      <a:pt x="6" y="111"/>
                      <a:pt x="6" y="111"/>
                      <a:pt x="6" y="111"/>
                    </a:cubicBezTo>
                    <a:cubicBezTo>
                      <a:pt x="6" y="111"/>
                      <a:pt x="6" y="111"/>
                      <a:pt x="6" y="111"/>
                    </a:cubicBezTo>
                    <a:cubicBezTo>
                      <a:pt x="17" y="107"/>
                      <a:pt x="17" y="107"/>
                      <a:pt x="17" y="107"/>
                    </a:cubicBezTo>
                    <a:cubicBezTo>
                      <a:pt x="17" y="107"/>
                      <a:pt x="17" y="107"/>
                      <a:pt x="17" y="107"/>
                    </a:cubicBezTo>
                    <a:cubicBezTo>
                      <a:pt x="18" y="107"/>
                      <a:pt x="18" y="107"/>
                      <a:pt x="18" y="107"/>
                    </a:cubicBezTo>
                    <a:cubicBezTo>
                      <a:pt x="18" y="107"/>
                      <a:pt x="18" y="107"/>
                      <a:pt x="18" y="107"/>
                    </a:cubicBezTo>
                    <a:cubicBezTo>
                      <a:pt x="18" y="106"/>
                      <a:pt x="18" y="106"/>
                      <a:pt x="18" y="106"/>
                    </a:cubicBezTo>
                    <a:cubicBezTo>
                      <a:pt x="45" y="79"/>
                      <a:pt x="45" y="79"/>
                      <a:pt x="45" y="79"/>
                    </a:cubicBezTo>
                    <a:cubicBezTo>
                      <a:pt x="45" y="79"/>
                      <a:pt x="45" y="79"/>
                      <a:pt x="45" y="79"/>
                    </a:cubicBezTo>
                    <a:cubicBezTo>
                      <a:pt x="45" y="79"/>
                      <a:pt x="45" y="79"/>
                      <a:pt x="45" y="79"/>
                    </a:cubicBezTo>
                    <a:cubicBezTo>
                      <a:pt x="42" y="76"/>
                      <a:pt x="42" y="76"/>
                      <a:pt x="42" y="76"/>
                    </a:cubicBezTo>
                    <a:cubicBezTo>
                      <a:pt x="42" y="76"/>
                      <a:pt x="42" y="76"/>
                      <a:pt x="42" y="76"/>
                    </a:cubicBezTo>
                    <a:cubicBezTo>
                      <a:pt x="15" y="103"/>
                      <a:pt x="15" y="103"/>
                      <a:pt x="15" y="103"/>
                    </a:cubicBezTo>
                    <a:cubicBezTo>
                      <a:pt x="5" y="107"/>
                      <a:pt x="5" y="107"/>
                      <a:pt x="5" y="107"/>
                    </a:cubicBezTo>
                    <a:cubicBezTo>
                      <a:pt x="5" y="107"/>
                      <a:pt x="5" y="107"/>
                      <a:pt x="5" y="107"/>
                    </a:cubicBezTo>
                    <a:cubicBezTo>
                      <a:pt x="9" y="97"/>
                      <a:pt x="9" y="97"/>
                      <a:pt x="9" y="97"/>
                    </a:cubicBezTo>
                    <a:cubicBezTo>
                      <a:pt x="9" y="97"/>
                      <a:pt x="9" y="97"/>
                      <a:pt x="9" y="97"/>
                    </a:cubicBezTo>
                    <a:cubicBezTo>
                      <a:pt x="36" y="70"/>
                      <a:pt x="36" y="70"/>
                      <a:pt x="36" y="70"/>
                    </a:cubicBezTo>
                    <a:cubicBezTo>
                      <a:pt x="33" y="67"/>
                      <a:pt x="33" y="67"/>
                      <a:pt x="33" y="67"/>
                    </a:cubicBezTo>
                    <a:moveTo>
                      <a:pt x="54" y="65"/>
                    </a:moveTo>
                    <a:cubicBezTo>
                      <a:pt x="54" y="65"/>
                      <a:pt x="54" y="65"/>
                      <a:pt x="54" y="65"/>
                    </a:cubicBezTo>
                    <a:cubicBezTo>
                      <a:pt x="55" y="66"/>
                      <a:pt x="55" y="66"/>
                      <a:pt x="55" y="66"/>
                    </a:cubicBezTo>
                    <a:cubicBezTo>
                      <a:pt x="55" y="66"/>
                      <a:pt x="55" y="66"/>
                      <a:pt x="55" y="66"/>
                    </a:cubicBezTo>
                    <a:cubicBezTo>
                      <a:pt x="54" y="65"/>
                      <a:pt x="54" y="65"/>
                      <a:pt x="54" y="65"/>
                    </a:cubicBezTo>
                    <a:moveTo>
                      <a:pt x="66" y="52"/>
                    </a:moveTo>
                    <a:cubicBezTo>
                      <a:pt x="58" y="60"/>
                      <a:pt x="58" y="60"/>
                      <a:pt x="58" y="60"/>
                    </a:cubicBezTo>
                    <a:cubicBezTo>
                      <a:pt x="58" y="61"/>
                      <a:pt x="58" y="61"/>
                      <a:pt x="58" y="62"/>
                    </a:cubicBezTo>
                    <a:cubicBezTo>
                      <a:pt x="68" y="52"/>
                      <a:pt x="68" y="52"/>
                      <a:pt x="68" y="52"/>
                    </a:cubicBezTo>
                    <a:cubicBezTo>
                      <a:pt x="67" y="52"/>
                      <a:pt x="67" y="52"/>
                      <a:pt x="66" y="52"/>
                    </a:cubicBezTo>
                    <a:moveTo>
                      <a:pt x="71" y="49"/>
                    </a:moveTo>
                    <a:cubicBezTo>
                      <a:pt x="71" y="49"/>
                      <a:pt x="71" y="49"/>
                      <a:pt x="71" y="49"/>
                    </a:cubicBezTo>
                    <a:cubicBezTo>
                      <a:pt x="71" y="49"/>
                      <a:pt x="71" y="49"/>
                      <a:pt x="71" y="49"/>
                    </a:cubicBezTo>
                    <a:cubicBezTo>
                      <a:pt x="71" y="49"/>
                      <a:pt x="71" y="49"/>
                      <a:pt x="71" y="49"/>
                    </a:cubicBezTo>
                    <a:moveTo>
                      <a:pt x="82" y="36"/>
                    </a:moveTo>
                    <a:cubicBezTo>
                      <a:pt x="74" y="44"/>
                      <a:pt x="74" y="44"/>
                      <a:pt x="74" y="44"/>
                    </a:cubicBezTo>
                    <a:cubicBezTo>
                      <a:pt x="74" y="44"/>
                      <a:pt x="75" y="45"/>
                      <a:pt x="75" y="45"/>
                    </a:cubicBezTo>
                    <a:cubicBezTo>
                      <a:pt x="83" y="37"/>
                      <a:pt x="83" y="37"/>
                      <a:pt x="83" y="37"/>
                    </a:cubicBezTo>
                    <a:cubicBezTo>
                      <a:pt x="82" y="36"/>
                      <a:pt x="82" y="36"/>
                      <a:pt x="82" y="36"/>
                    </a:cubicBezTo>
                    <a:moveTo>
                      <a:pt x="73" y="27"/>
                    </a:moveTo>
                    <a:cubicBezTo>
                      <a:pt x="36" y="64"/>
                      <a:pt x="36" y="64"/>
                      <a:pt x="36" y="64"/>
                    </a:cubicBezTo>
                    <a:cubicBezTo>
                      <a:pt x="39" y="67"/>
                      <a:pt x="39" y="67"/>
                      <a:pt x="39" y="67"/>
                    </a:cubicBezTo>
                    <a:cubicBezTo>
                      <a:pt x="39" y="67"/>
                      <a:pt x="39" y="67"/>
                      <a:pt x="39" y="67"/>
                    </a:cubicBezTo>
                    <a:cubicBezTo>
                      <a:pt x="44" y="62"/>
                      <a:pt x="44" y="62"/>
                      <a:pt x="44" y="62"/>
                    </a:cubicBezTo>
                    <a:cubicBezTo>
                      <a:pt x="44" y="61"/>
                      <a:pt x="44" y="60"/>
                      <a:pt x="45" y="59"/>
                    </a:cubicBezTo>
                    <a:cubicBezTo>
                      <a:pt x="45" y="59"/>
                      <a:pt x="46" y="58"/>
                      <a:pt x="46" y="58"/>
                    </a:cubicBezTo>
                    <a:cubicBezTo>
                      <a:pt x="47" y="57"/>
                      <a:pt x="47" y="56"/>
                      <a:pt x="48" y="56"/>
                    </a:cubicBezTo>
                    <a:cubicBezTo>
                      <a:pt x="49" y="56"/>
                      <a:pt x="49" y="55"/>
                      <a:pt x="50" y="55"/>
                    </a:cubicBezTo>
                    <a:cubicBezTo>
                      <a:pt x="60" y="45"/>
                      <a:pt x="60" y="45"/>
                      <a:pt x="60" y="45"/>
                    </a:cubicBezTo>
                    <a:cubicBezTo>
                      <a:pt x="60" y="45"/>
                      <a:pt x="60" y="45"/>
                      <a:pt x="60" y="45"/>
                    </a:cubicBezTo>
                    <a:cubicBezTo>
                      <a:pt x="60" y="44"/>
                      <a:pt x="60" y="43"/>
                      <a:pt x="61" y="42"/>
                    </a:cubicBezTo>
                    <a:cubicBezTo>
                      <a:pt x="61" y="42"/>
                      <a:pt x="62" y="41"/>
                      <a:pt x="62" y="40"/>
                    </a:cubicBezTo>
                    <a:cubicBezTo>
                      <a:pt x="62" y="40"/>
                      <a:pt x="62" y="40"/>
                      <a:pt x="62" y="40"/>
                    </a:cubicBezTo>
                    <a:cubicBezTo>
                      <a:pt x="63" y="40"/>
                      <a:pt x="63" y="39"/>
                      <a:pt x="64" y="39"/>
                    </a:cubicBezTo>
                    <a:cubicBezTo>
                      <a:pt x="65" y="38"/>
                      <a:pt x="66" y="38"/>
                      <a:pt x="67" y="38"/>
                    </a:cubicBezTo>
                    <a:cubicBezTo>
                      <a:pt x="67" y="38"/>
                      <a:pt x="67" y="38"/>
                      <a:pt x="67" y="38"/>
                    </a:cubicBezTo>
                    <a:cubicBezTo>
                      <a:pt x="67" y="38"/>
                      <a:pt x="67" y="38"/>
                      <a:pt x="67" y="38"/>
                    </a:cubicBezTo>
                    <a:cubicBezTo>
                      <a:pt x="75" y="30"/>
                      <a:pt x="75" y="30"/>
                      <a:pt x="75" y="30"/>
                    </a:cubicBezTo>
                    <a:cubicBezTo>
                      <a:pt x="73" y="27"/>
                      <a:pt x="73" y="27"/>
                      <a:pt x="73" y="27"/>
                    </a:cubicBezTo>
                    <a:moveTo>
                      <a:pt x="101" y="0"/>
                    </a:moveTo>
                    <a:cubicBezTo>
                      <a:pt x="100" y="0"/>
                      <a:pt x="99" y="0"/>
                      <a:pt x="98" y="1"/>
                    </a:cubicBezTo>
                    <a:cubicBezTo>
                      <a:pt x="98" y="1"/>
                      <a:pt x="98" y="1"/>
                      <a:pt x="98" y="1"/>
                    </a:cubicBezTo>
                    <a:cubicBezTo>
                      <a:pt x="98" y="1"/>
                      <a:pt x="98" y="1"/>
                      <a:pt x="98" y="1"/>
                    </a:cubicBezTo>
                    <a:cubicBezTo>
                      <a:pt x="98" y="2"/>
                      <a:pt x="98" y="2"/>
                      <a:pt x="98" y="2"/>
                    </a:cubicBezTo>
                    <a:cubicBezTo>
                      <a:pt x="95" y="5"/>
                      <a:pt x="95" y="5"/>
                      <a:pt x="95" y="5"/>
                    </a:cubicBezTo>
                    <a:cubicBezTo>
                      <a:pt x="94" y="5"/>
                      <a:pt x="94" y="5"/>
                      <a:pt x="94" y="5"/>
                    </a:cubicBezTo>
                    <a:cubicBezTo>
                      <a:pt x="75" y="24"/>
                      <a:pt x="75" y="24"/>
                      <a:pt x="75" y="24"/>
                    </a:cubicBezTo>
                    <a:cubicBezTo>
                      <a:pt x="78" y="27"/>
                      <a:pt x="78" y="27"/>
                      <a:pt x="78" y="27"/>
                    </a:cubicBezTo>
                    <a:cubicBezTo>
                      <a:pt x="97" y="8"/>
                      <a:pt x="97" y="8"/>
                      <a:pt x="97" y="8"/>
                    </a:cubicBezTo>
                    <a:cubicBezTo>
                      <a:pt x="97" y="8"/>
                      <a:pt x="97" y="8"/>
                      <a:pt x="98" y="8"/>
                    </a:cubicBezTo>
                    <a:cubicBezTo>
                      <a:pt x="98" y="7"/>
                      <a:pt x="98" y="7"/>
                      <a:pt x="98" y="7"/>
                    </a:cubicBezTo>
                    <a:cubicBezTo>
                      <a:pt x="98" y="7"/>
                      <a:pt x="98" y="7"/>
                      <a:pt x="98" y="7"/>
                    </a:cubicBezTo>
                    <a:cubicBezTo>
                      <a:pt x="100" y="5"/>
                      <a:pt x="100" y="5"/>
                      <a:pt x="100" y="5"/>
                    </a:cubicBezTo>
                    <a:cubicBezTo>
                      <a:pt x="100" y="5"/>
                      <a:pt x="101" y="4"/>
                      <a:pt x="101" y="4"/>
                    </a:cubicBezTo>
                    <a:cubicBezTo>
                      <a:pt x="101" y="4"/>
                      <a:pt x="101" y="4"/>
                      <a:pt x="101" y="4"/>
                    </a:cubicBezTo>
                    <a:cubicBezTo>
                      <a:pt x="101" y="4"/>
                      <a:pt x="101" y="4"/>
                      <a:pt x="101" y="4"/>
                    </a:cubicBezTo>
                    <a:cubicBezTo>
                      <a:pt x="101" y="4"/>
                      <a:pt x="101" y="4"/>
                      <a:pt x="101" y="4"/>
                    </a:cubicBezTo>
                    <a:cubicBezTo>
                      <a:pt x="101" y="4"/>
                      <a:pt x="102" y="4"/>
                      <a:pt x="103" y="4"/>
                    </a:cubicBezTo>
                    <a:cubicBezTo>
                      <a:pt x="103" y="5"/>
                      <a:pt x="104" y="5"/>
                      <a:pt x="105" y="6"/>
                    </a:cubicBezTo>
                    <a:cubicBezTo>
                      <a:pt x="105" y="6"/>
                      <a:pt x="105" y="6"/>
                      <a:pt x="105" y="6"/>
                    </a:cubicBezTo>
                    <a:cubicBezTo>
                      <a:pt x="105" y="6"/>
                      <a:pt x="105" y="6"/>
                      <a:pt x="105" y="6"/>
                    </a:cubicBezTo>
                    <a:cubicBezTo>
                      <a:pt x="107" y="5"/>
                      <a:pt x="107" y="5"/>
                      <a:pt x="107" y="5"/>
                    </a:cubicBezTo>
                    <a:cubicBezTo>
                      <a:pt x="105" y="6"/>
                      <a:pt x="105" y="6"/>
                      <a:pt x="105" y="6"/>
                    </a:cubicBezTo>
                    <a:cubicBezTo>
                      <a:pt x="106" y="7"/>
                      <a:pt x="107" y="8"/>
                      <a:pt x="107" y="8"/>
                    </a:cubicBezTo>
                    <a:cubicBezTo>
                      <a:pt x="107" y="9"/>
                      <a:pt x="107" y="10"/>
                      <a:pt x="107" y="10"/>
                    </a:cubicBezTo>
                    <a:cubicBezTo>
                      <a:pt x="107" y="10"/>
                      <a:pt x="107" y="10"/>
                      <a:pt x="107" y="10"/>
                    </a:cubicBezTo>
                    <a:cubicBezTo>
                      <a:pt x="107" y="10"/>
                      <a:pt x="107" y="11"/>
                      <a:pt x="106" y="11"/>
                    </a:cubicBezTo>
                    <a:cubicBezTo>
                      <a:pt x="105" y="13"/>
                      <a:pt x="105" y="13"/>
                      <a:pt x="105" y="13"/>
                    </a:cubicBezTo>
                    <a:cubicBezTo>
                      <a:pt x="105" y="13"/>
                      <a:pt x="104" y="13"/>
                      <a:pt x="104" y="13"/>
                    </a:cubicBezTo>
                    <a:cubicBezTo>
                      <a:pt x="104" y="14"/>
                      <a:pt x="104" y="14"/>
                      <a:pt x="104" y="14"/>
                    </a:cubicBezTo>
                    <a:cubicBezTo>
                      <a:pt x="85" y="33"/>
                      <a:pt x="85" y="33"/>
                      <a:pt x="85" y="33"/>
                    </a:cubicBezTo>
                    <a:cubicBezTo>
                      <a:pt x="87" y="36"/>
                      <a:pt x="87" y="36"/>
                      <a:pt x="87" y="36"/>
                    </a:cubicBezTo>
                    <a:cubicBezTo>
                      <a:pt x="87" y="36"/>
                      <a:pt x="87" y="36"/>
                      <a:pt x="87" y="36"/>
                    </a:cubicBezTo>
                    <a:cubicBezTo>
                      <a:pt x="107" y="17"/>
                      <a:pt x="107" y="17"/>
                      <a:pt x="107" y="17"/>
                    </a:cubicBezTo>
                    <a:cubicBezTo>
                      <a:pt x="107" y="17"/>
                      <a:pt x="107" y="17"/>
                      <a:pt x="107" y="17"/>
                    </a:cubicBezTo>
                    <a:cubicBezTo>
                      <a:pt x="108" y="16"/>
                      <a:pt x="108" y="16"/>
                      <a:pt x="108" y="16"/>
                    </a:cubicBezTo>
                    <a:cubicBezTo>
                      <a:pt x="108" y="16"/>
                      <a:pt x="108" y="15"/>
                      <a:pt x="108" y="15"/>
                    </a:cubicBezTo>
                    <a:cubicBezTo>
                      <a:pt x="110" y="13"/>
                      <a:pt x="110" y="13"/>
                      <a:pt x="110" y="13"/>
                    </a:cubicBezTo>
                    <a:cubicBezTo>
                      <a:pt x="110" y="13"/>
                      <a:pt x="110" y="13"/>
                      <a:pt x="110" y="13"/>
                    </a:cubicBezTo>
                    <a:cubicBezTo>
                      <a:pt x="110" y="13"/>
                      <a:pt x="110" y="13"/>
                      <a:pt x="110" y="13"/>
                    </a:cubicBezTo>
                    <a:cubicBezTo>
                      <a:pt x="110" y="13"/>
                      <a:pt x="110" y="13"/>
                      <a:pt x="110" y="13"/>
                    </a:cubicBezTo>
                    <a:cubicBezTo>
                      <a:pt x="111" y="12"/>
                      <a:pt x="111" y="11"/>
                      <a:pt x="111" y="10"/>
                    </a:cubicBezTo>
                    <a:cubicBezTo>
                      <a:pt x="111" y="10"/>
                      <a:pt x="111" y="10"/>
                      <a:pt x="111" y="10"/>
                    </a:cubicBezTo>
                    <a:cubicBezTo>
                      <a:pt x="111" y="9"/>
                      <a:pt x="111" y="8"/>
                      <a:pt x="110" y="7"/>
                    </a:cubicBezTo>
                    <a:cubicBezTo>
                      <a:pt x="110" y="6"/>
                      <a:pt x="109" y="4"/>
                      <a:pt x="108" y="3"/>
                    </a:cubicBezTo>
                    <a:cubicBezTo>
                      <a:pt x="108" y="3"/>
                      <a:pt x="108" y="3"/>
                      <a:pt x="108" y="3"/>
                    </a:cubicBezTo>
                    <a:cubicBezTo>
                      <a:pt x="108" y="3"/>
                      <a:pt x="108" y="3"/>
                      <a:pt x="108" y="3"/>
                    </a:cubicBezTo>
                    <a:cubicBezTo>
                      <a:pt x="107" y="2"/>
                      <a:pt x="106" y="1"/>
                      <a:pt x="105" y="1"/>
                    </a:cubicBezTo>
                    <a:cubicBezTo>
                      <a:pt x="103" y="0"/>
                      <a:pt x="102" y="0"/>
                      <a:pt x="101" y="0"/>
                    </a:cubicBezTo>
                    <a:cubicBezTo>
                      <a:pt x="101" y="0"/>
                      <a:pt x="101" y="0"/>
                      <a:pt x="101"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8" name="Freeform 101"/>
              <p:cNvSpPr>
                <a:spLocks noEditPoints="1"/>
              </p:cNvSpPr>
              <p:nvPr/>
            </p:nvSpPr>
            <p:spPr bwMode="auto">
              <a:xfrm>
                <a:off x="9332913" y="3386138"/>
                <a:ext cx="161925" cy="161925"/>
              </a:xfrm>
              <a:custGeom>
                <a:avLst/>
                <a:gdLst>
                  <a:gd name="T0" fmla="*/ 18 w 58"/>
                  <a:gd name="T1" fmla="*/ 41 h 58"/>
                  <a:gd name="T2" fmla="*/ 19 w 58"/>
                  <a:gd name="T3" fmla="*/ 39 h 58"/>
                  <a:gd name="T4" fmla="*/ 21 w 58"/>
                  <a:gd name="T5" fmla="*/ 38 h 58"/>
                  <a:gd name="T6" fmla="*/ 24 w 58"/>
                  <a:gd name="T7" fmla="*/ 42 h 58"/>
                  <a:gd name="T8" fmla="*/ 25 w 58"/>
                  <a:gd name="T9" fmla="*/ 45 h 58"/>
                  <a:gd name="T10" fmla="*/ 24 w 58"/>
                  <a:gd name="T11" fmla="*/ 43 h 58"/>
                  <a:gd name="T12" fmla="*/ 41 w 58"/>
                  <a:gd name="T13" fmla="*/ 28 h 58"/>
                  <a:gd name="T14" fmla="*/ 41 w 58"/>
                  <a:gd name="T15" fmla="*/ 28 h 58"/>
                  <a:gd name="T16" fmla="*/ 34 w 58"/>
                  <a:gd name="T17" fmla="*/ 24 h 58"/>
                  <a:gd name="T18" fmla="*/ 35 w 58"/>
                  <a:gd name="T19" fmla="*/ 22 h 58"/>
                  <a:gd name="T20" fmla="*/ 37 w 58"/>
                  <a:gd name="T21" fmla="*/ 21 h 58"/>
                  <a:gd name="T22" fmla="*/ 41 w 58"/>
                  <a:gd name="T23" fmla="*/ 25 h 58"/>
                  <a:gd name="T24" fmla="*/ 40 w 58"/>
                  <a:gd name="T25" fmla="*/ 26 h 58"/>
                  <a:gd name="T26" fmla="*/ 40 w 58"/>
                  <a:gd name="T27" fmla="*/ 4 h 58"/>
                  <a:gd name="T28" fmla="*/ 41 w 58"/>
                  <a:gd name="T29" fmla="*/ 0 h 58"/>
                  <a:gd name="T30" fmla="*/ 40 w 58"/>
                  <a:gd name="T31" fmla="*/ 1 h 58"/>
                  <a:gd name="T32" fmla="*/ 39 w 58"/>
                  <a:gd name="T33" fmla="*/ 3 h 58"/>
                  <a:gd name="T34" fmla="*/ 32 w 58"/>
                  <a:gd name="T35" fmla="*/ 12 h 58"/>
                  <a:gd name="T36" fmla="*/ 17 w 58"/>
                  <a:gd name="T37" fmla="*/ 24 h 58"/>
                  <a:gd name="T38" fmla="*/ 20 w 58"/>
                  <a:gd name="T39" fmla="*/ 26 h 58"/>
                  <a:gd name="T40" fmla="*/ 43 w 58"/>
                  <a:gd name="T41" fmla="*/ 6 h 58"/>
                  <a:gd name="T42" fmla="*/ 53 w 58"/>
                  <a:gd name="T43" fmla="*/ 16 h 58"/>
                  <a:gd name="T44" fmla="*/ 43 w 58"/>
                  <a:gd name="T45" fmla="*/ 22 h 58"/>
                  <a:gd name="T46" fmla="*/ 37 w 58"/>
                  <a:gd name="T47" fmla="*/ 17 h 58"/>
                  <a:gd name="T48" fmla="*/ 32 w 58"/>
                  <a:gd name="T49" fmla="*/ 19 h 58"/>
                  <a:gd name="T50" fmla="*/ 30 w 58"/>
                  <a:gd name="T51" fmla="*/ 24 h 58"/>
                  <a:gd name="T52" fmla="*/ 35 w 58"/>
                  <a:gd name="T53" fmla="*/ 30 h 58"/>
                  <a:gd name="T54" fmla="*/ 28 w 58"/>
                  <a:gd name="T55" fmla="*/ 41 h 58"/>
                  <a:gd name="T56" fmla="*/ 24 w 58"/>
                  <a:gd name="T57" fmla="*/ 35 h 58"/>
                  <a:gd name="T58" fmla="*/ 20 w 58"/>
                  <a:gd name="T59" fmla="*/ 34 h 58"/>
                  <a:gd name="T60" fmla="*/ 15 w 58"/>
                  <a:gd name="T61" fmla="*/ 38 h 58"/>
                  <a:gd name="T62" fmla="*/ 16 w 58"/>
                  <a:gd name="T63" fmla="*/ 44 h 58"/>
                  <a:gd name="T64" fmla="*/ 21 w 58"/>
                  <a:gd name="T65" fmla="*/ 48 h 58"/>
                  <a:gd name="T66" fmla="*/ 12 w 58"/>
                  <a:gd name="T67" fmla="*/ 49 h 58"/>
                  <a:gd name="T68" fmla="*/ 5 w 58"/>
                  <a:gd name="T69" fmla="*/ 42 h 58"/>
                  <a:gd name="T70" fmla="*/ 12 w 58"/>
                  <a:gd name="T71" fmla="*/ 30 h 58"/>
                  <a:gd name="T72" fmla="*/ 3 w 58"/>
                  <a:gd name="T73" fmla="*/ 46 h 58"/>
                  <a:gd name="T74" fmla="*/ 12 w 58"/>
                  <a:gd name="T75" fmla="*/ 55 h 58"/>
                  <a:gd name="T76" fmla="*/ 16 w 58"/>
                  <a:gd name="T77" fmla="*/ 58 h 58"/>
                  <a:gd name="T78" fmla="*/ 57 w 58"/>
                  <a:gd name="T79" fmla="*/ 17 h 58"/>
                  <a:gd name="T80" fmla="*/ 57 w 58"/>
                  <a:gd name="T81" fmla="*/ 15 h 58"/>
                  <a:gd name="T82" fmla="*/ 45 w 58"/>
                  <a:gd name="T83" fmla="*/ 3 h 58"/>
                  <a:gd name="T84" fmla="*/ 41 w 58"/>
                  <a:gd name="T85"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7" h="57">
                    <a:moveTo>
                      <a:pt x="22" y="45"/>
                    </a:moveTo>
                    <a:cubicBezTo>
                      <a:pt x="22" y="44"/>
                      <a:pt x="22" y="44"/>
                      <a:pt x="22" y="44"/>
                    </a:cubicBezTo>
                    <a:cubicBezTo>
                      <a:pt x="18" y="41"/>
                      <a:pt x="18" y="41"/>
                      <a:pt x="18" y="41"/>
                    </a:cubicBezTo>
                    <a:cubicBezTo>
                      <a:pt x="18" y="41"/>
                      <a:pt x="18" y="41"/>
                      <a:pt x="18" y="41"/>
                    </a:cubicBezTo>
                    <a:cubicBezTo>
                      <a:pt x="18" y="40"/>
                      <a:pt x="18" y="40"/>
                      <a:pt x="18" y="40"/>
                    </a:cubicBezTo>
                    <a:cubicBezTo>
                      <a:pt x="18" y="40"/>
                      <a:pt x="19" y="40"/>
                      <a:pt x="19" y="39"/>
                    </a:cubicBezTo>
                    <a:cubicBezTo>
                      <a:pt x="19" y="39"/>
                      <a:pt x="20" y="39"/>
                      <a:pt x="20" y="38"/>
                    </a:cubicBezTo>
                    <a:cubicBezTo>
                      <a:pt x="21" y="38"/>
                      <a:pt x="21" y="38"/>
                      <a:pt x="21" y="38"/>
                    </a:cubicBezTo>
                    <a:cubicBezTo>
                      <a:pt x="21" y="38"/>
                      <a:pt x="21" y="38"/>
                      <a:pt x="21" y="38"/>
                    </a:cubicBezTo>
                    <a:cubicBezTo>
                      <a:pt x="24" y="42"/>
                      <a:pt x="24" y="42"/>
                      <a:pt x="24" y="42"/>
                    </a:cubicBezTo>
                    <a:cubicBezTo>
                      <a:pt x="25" y="42"/>
                      <a:pt x="25" y="42"/>
                      <a:pt x="25" y="42"/>
                    </a:cubicBezTo>
                    <a:cubicBezTo>
                      <a:pt x="24" y="42"/>
                      <a:pt x="24" y="42"/>
                      <a:pt x="24" y="42"/>
                    </a:cubicBezTo>
                    <a:cubicBezTo>
                      <a:pt x="24" y="43"/>
                      <a:pt x="24" y="43"/>
                      <a:pt x="24" y="43"/>
                    </a:cubicBezTo>
                    <a:cubicBezTo>
                      <a:pt x="24" y="44"/>
                      <a:pt x="24" y="44"/>
                      <a:pt x="24" y="44"/>
                    </a:cubicBezTo>
                    <a:cubicBezTo>
                      <a:pt x="25" y="45"/>
                      <a:pt x="25" y="45"/>
                      <a:pt x="25" y="45"/>
                    </a:cubicBezTo>
                    <a:cubicBezTo>
                      <a:pt x="25" y="45"/>
                      <a:pt x="25" y="45"/>
                      <a:pt x="25" y="45"/>
                    </a:cubicBezTo>
                    <a:cubicBezTo>
                      <a:pt x="24" y="44"/>
                      <a:pt x="24" y="44"/>
                      <a:pt x="24" y="44"/>
                    </a:cubicBezTo>
                    <a:cubicBezTo>
                      <a:pt x="24" y="43"/>
                      <a:pt x="24" y="43"/>
                      <a:pt x="24" y="43"/>
                    </a:cubicBezTo>
                    <a:cubicBezTo>
                      <a:pt x="23" y="44"/>
                      <a:pt x="23" y="44"/>
                      <a:pt x="22" y="44"/>
                    </a:cubicBezTo>
                    <a:cubicBezTo>
                      <a:pt x="22" y="45"/>
                      <a:pt x="22" y="45"/>
                      <a:pt x="22" y="45"/>
                    </a:cubicBezTo>
                    <a:moveTo>
                      <a:pt x="41" y="28"/>
                    </a:moveTo>
                    <a:cubicBezTo>
                      <a:pt x="41" y="28"/>
                      <a:pt x="41" y="28"/>
                      <a:pt x="41" y="28"/>
                    </a:cubicBezTo>
                    <a:cubicBezTo>
                      <a:pt x="41" y="28"/>
                      <a:pt x="41" y="28"/>
                      <a:pt x="41" y="28"/>
                    </a:cubicBezTo>
                    <a:cubicBezTo>
                      <a:pt x="41" y="28"/>
                      <a:pt x="41" y="28"/>
                      <a:pt x="41" y="28"/>
                    </a:cubicBezTo>
                    <a:moveTo>
                      <a:pt x="38" y="27"/>
                    </a:moveTo>
                    <a:cubicBezTo>
                      <a:pt x="38" y="27"/>
                      <a:pt x="38" y="27"/>
                      <a:pt x="38" y="27"/>
                    </a:cubicBezTo>
                    <a:cubicBezTo>
                      <a:pt x="34" y="24"/>
                      <a:pt x="34" y="24"/>
                      <a:pt x="34" y="24"/>
                    </a:cubicBezTo>
                    <a:cubicBezTo>
                      <a:pt x="34" y="24"/>
                      <a:pt x="34" y="24"/>
                      <a:pt x="34" y="24"/>
                    </a:cubicBezTo>
                    <a:cubicBezTo>
                      <a:pt x="34" y="23"/>
                      <a:pt x="34" y="23"/>
                      <a:pt x="34" y="23"/>
                    </a:cubicBezTo>
                    <a:cubicBezTo>
                      <a:pt x="34" y="23"/>
                      <a:pt x="35" y="23"/>
                      <a:pt x="35" y="22"/>
                    </a:cubicBezTo>
                    <a:cubicBezTo>
                      <a:pt x="35" y="22"/>
                      <a:pt x="35" y="22"/>
                      <a:pt x="35" y="22"/>
                    </a:cubicBezTo>
                    <a:cubicBezTo>
                      <a:pt x="36" y="22"/>
                      <a:pt x="36" y="21"/>
                      <a:pt x="36" y="21"/>
                    </a:cubicBezTo>
                    <a:cubicBezTo>
                      <a:pt x="37" y="21"/>
                      <a:pt x="37" y="21"/>
                      <a:pt x="37" y="21"/>
                    </a:cubicBezTo>
                    <a:cubicBezTo>
                      <a:pt x="37" y="21"/>
                      <a:pt x="37" y="21"/>
                      <a:pt x="37" y="21"/>
                    </a:cubicBezTo>
                    <a:cubicBezTo>
                      <a:pt x="40" y="25"/>
                      <a:pt x="40" y="25"/>
                      <a:pt x="40" y="25"/>
                    </a:cubicBezTo>
                    <a:cubicBezTo>
                      <a:pt x="41" y="25"/>
                      <a:pt x="41" y="25"/>
                      <a:pt x="41" y="25"/>
                    </a:cubicBezTo>
                    <a:cubicBezTo>
                      <a:pt x="40" y="25"/>
                      <a:pt x="40" y="25"/>
                      <a:pt x="40" y="25"/>
                    </a:cubicBezTo>
                    <a:cubicBezTo>
                      <a:pt x="40" y="26"/>
                      <a:pt x="40" y="26"/>
                      <a:pt x="40" y="26"/>
                    </a:cubicBezTo>
                    <a:cubicBezTo>
                      <a:pt x="40" y="26"/>
                      <a:pt x="40" y="26"/>
                      <a:pt x="40" y="26"/>
                    </a:cubicBezTo>
                    <a:cubicBezTo>
                      <a:pt x="39" y="27"/>
                      <a:pt x="39" y="27"/>
                      <a:pt x="39" y="27"/>
                    </a:cubicBezTo>
                    <a:cubicBezTo>
                      <a:pt x="38" y="27"/>
                      <a:pt x="38" y="27"/>
                      <a:pt x="38" y="27"/>
                    </a:cubicBezTo>
                    <a:moveTo>
                      <a:pt x="40" y="4"/>
                    </a:moveTo>
                    <a:cubicBezTo>
                      <a:pt x="41" y="2"/>
                      <a:pt x="41" y="2"/>
                      <a:pt x="41" y="2"/>
                    </a:cubicBezTo>
                    <a:cubicBezTo>
                      <a:pt x="40" y="4"/>
                      <a:pt x="40" y="4"/>
                      <a:pt x="40" y="4"/>
                    </a:cubicBezTo>
                    <a:moveTo>
                      <a:pt x="41" y="0"/>
                    </a:moveTo>
                    <a:cubicBezTo>
                      <a:pt x="41" y="0"/>
                      <a:pt x="41" y="0"/>
                      <a:pt x="40" y="1"/>
                    </a:cubicBezTo>
                    <a:cubicBezTo>
                      <a:pt x="40" y="1"/>
                      <a:pt x="40" y="1"/>
                      <a:pt x="40" y="1"/>
                    </a:cubicBezTo>
                    <a:cubicBezTo>
                      <a:pt x="40" y="1"/>
                      <a:pt x="40" y="1"/>
                      <a:pt x="40" y="1"/>
                    </a:cubicBezTo>
                    <a:cubicBezTo>
                      <a:pt x="39" y="2"/>
                      <a:pt x="39" y="2"/>
                      <a:pt x="39" y="2"/>
                    </a:cubicBezTo>
                    <a:cubicBezTo>
                      <a:pt x="39" y="2"/>
                      <a:pt x="39" y="3"/>
                      <a:pt x="39" y="3"/>
                    </a:cubicBezTo>
                    <a:cubicBezTo>
                      <a:pt x="39" y="3"/>
                      <a:pt x="39" y="3"/>
                      <a:pt x="39" y="3"/>
                    </a:cubicBezTo>
                    <a:cubicBezTo>
                      <a:pt x="35" y="11"/>
                      <a:pt x="35" y="11"/>
                      <a:pt x="35" y="11"/>
                    </a:cubicBezTo>
                    <a:cubicBezTo>
                      <a:pt x="35" y="12"/>
                      <a:pt x="34" y="13"/>
                      <a:pt x="33" y="13"/>
                    </a:cubicBezTo>
                    <a:cubicBezTo>
                      <a:pt x="33" y="13"/>
                      <a:pt x="33" y="12"/>
                      <a:pt x="32" y="12"/>
                    </a:cubicBezTo>
                    <a:cubicBezTo>
                      <a:pt x="31" y="12"/>
                      <a:pt x="31" y="11"/>
                      <a:pt x="31" y="10"/>
                    </a:cubicBezTo>
                    <a:cubicBezTo>
                      <a:pt x="31" y="10"/>
                      <a:pt x="31" y="10"/>
                      <a:pt x="31" y="10"/>
                    </a:cubicBezTo>
                    <a:cubicBezTo>
                      <a:pt x="17" y="24"/>
                      <a:pt x="17" y="24"/>
                      <a:pt x="17" y="24"/>
                    </a:cubicBezTo>
                    <a:cubicBezTo>
                      <a:pt x="18" y="24"/>
                      <a:pt x="18" y="24"/>
                      <a:pt x="18" y="24"/>
                    </a:cubicBezTo>
                    <a:cubicBezTo>
                      <a:pt x="18" y="24"/>
                      <a:pt x="18" y="24"/>
                      <a:pt x="18" y="24"/>
                    </a:cubicBezTo>
                    <a:cubicBezTo>
                      <a:pt x="19" y="24"/>
                      <a:pt x="20" y="25"/>
                      <a:pt x="20" y="26"/>
                    </a:cubicBezTo>
                    <a:cubicBezTo>
                      <a:pt x="20" y="26"/>
                      <a:pt x="20" y="26"/>
                      <a:pt x="20" y="27"/>
                    </a:cubicBezTo>
                    <a:cubicBezTo>
                      <a:pt x="41" y="5"/>
                      <a:pt x="41" y="5"/>
                      <a:pt x="41" y="5"/>
                    </a:cubicBezTo>
                    <a:cubicBezTo>
                      <a:pt x="43" y="6"/>
                      <a:pt x="43" y="6"/>
                      <a:pt x="43" y="6"/>
                    </a:cubicBezTo>
                    <a:cubicBezTo>
                      <a:pt x="45" y="9"/>
                      <a:pt x="45" y="9"/>
                      <a:pt x="45" y="9"/>
                    </a:cubicBezTo>
                    <a:cubicBezTo>
                      <a:pt x="52" y="15"/>
                      <a:pt x="52" y="15"/>
                      <a:pt x="52" y="15"/>
                    </a:cubicBezTo>
                    <a:cubicBezTo>
                      <a:pt x="53" y="16"/>
                      <a:pt x="53" y="16"/>
                      <a:pt x="53" y="16"/>
                    </a:cubicBezTo>
                    <a:cubicBezTo>
                      <a:pt x="45" y="24"/>
                      <a:pt x="45" y="24"/>
                      <a:pt x="45" y="24"/>
                    </a:cubicBezTo>
                    <a:cubicBezTo>
                      <a:pt x="45" y="24"/>
                      <a:pt x="44" y="23"/>
                      <a:pt x="44" y="23"/>
                    </a:cubicBezTo>
                    <a:cubicBezTo>
                      <a:pt x="44" y="22"/>
                      <a:pt x="44" y="22"/>
                      <a:pt x="43" y="22"/>
                    </a:cubicBezTo>
                    <a:cubicBezTo>
                      <a:pt x="40" y="18"/>
                      <a:pt x="40" y="18"/>
                      <a:pt x="40" y="18"/>
                    </a:cubicBezTo>
                    <a:cubicBezTo>
                      <a:pt x="39" y="18"/>
                      <a:pt x="38" y="17"/>
                      <a:pt x="37" y="17"/>
                    </a:cubicBezTo>
                    <a:cubicBezTo>
                      <a:pt x="37" y="17"/>
                      <a:pt x="37" y="17"/>
                      <a:pt x="37" y="17"/>
                    </a:cubicBezTo>
                    <a:cubicBezTo>
                      <a:pt x="37" y="17"/>
                      <a:pt x="37" y="17"/>
                      <a:pt x="37" y="17"/>
                    </a:cubicBezTo>
                    <a:cubicBezTo>
                      <a:pt x="36" y="17"/>
                      <a:pt x="35" y="17"/>
                      <a:pt x="34" y="18"/>
                    </a:cubicBezTo>
                    <a:cubicBezTo>
                      <a:pt x="33" y="18"/>
                      <a:pt x="33" y="19"/>
                      <a:pt x="32" y="19"/>
                    </a:cubicBezTo>
                    <a:cubicBezTo>
                      <a:pt x="32" y="19"/>
                      <a:pt x="32" y="19"/>
                      <a:pt x="32" y="19"/>
                    </a:cubicBezTo>
                    <a:cubicBezTo>
                      <a:pt x="32" y="20"/>
                      <a:pt x="31" y="21"/>
                      <a:pt x="31" y="21"/>
                    </a:cubicBezTo>
                    <a:cubicBezTo>
                      <a:pt x="30" y="22"/>
                      <a:pt x="30" y="23"/>
                      <a:pt x="30" y="24"/>
                    </a:cubicBezTo>
                    <a:cubicBezTo>
                      <a:pt x="30" y="24"/>
                      <a:pt x="30" y="24"/>
                      <a:pt x="30" y="24"/>
                    </a:cubicBezTo>
                    <a:cubicBezTo>
                      <a:pt x="30" y="25"/>
                      <a:pt x="31" y="26"/>
                      <a:pt x="32" y="27"/>
                    </a:cubicBezTo>
                    <a:cubicBezTo>
                      <a:pt x="35" y="30"/>
                      <a:pt x="35" y="30"/>
                      <a:pt x="35" y="30"/>
                    </a:cubicBezTo>
                    <a:cubicBezTo>
                      <a:pt x="35" y="30"/>
                      <a:pt x="36" y="31"/>
                      <a:pt x="36" y="31"/>
                    </a:cubicBezTo>
                    <a:cubicBezTo>
                      <a:pt x="37" y="31"/>
                      <a:pt x="37" y="31"/>
                      <a:pt x="38" y="31"/>
                    </a:cubicBezTo>
                    <a:cubicBezTo>
                      <a:pt x="28" y="41"/>
                      <a:pt x="28" y="41"/>
                      <a:pt x="28" y="41"/>
                    </a:cubicBezTo>
                    <a:cubicBezTo>
                      <a:pt x="28" y="40"/>
                      <a:pt x="28" y="40"/>
                      <a:pt x="28" y="39"/>
                    </a:cubicBezTo>
                    <a:cubicBezTo>
                      <a:pt x="28" y="39"/>
                      <a:pt x="27" y="39"/>
                      <a:pt x="27" y="39"/>
                    </a:cubicBezTo>
                    <a:cubicBezTo>
                      <a:pt x="24" y="35"/>
                      <a:pt x="24" y="35"/>
                      <a:pt x="24" y="35"/>
                    </a:cubicBezTo>
                    <a:cubicBezTo>
                      <a:pt x="23" y="35"/>
                      <a:pt x="22" y="34"/>
                      <a:pt x="21" y="34"/>
                    </a:cubicBezTo>
                    <a:cubicBezTo>
                      <a:pt x="21" y="34"/>
                      <a:pt x="21" y="34"/>
                      <a:pt x="21" y="34"/>
                    </a:cubicBezTo>
                    <a:cubicBezTo>
                      <a:pt x="20" y="34"/>
                      <a:pt x="20" y="34"/>
                      <a:pt x="20" y="34"/>
                    </a:cubicBezTo>
                    <a:cubicBezTo>
                      <a:pt x="19" y="34"/>
                      <a:pt x="19" y="35"/>
                      <a:pt x="18" y="35"/>
                    </a:cubicBezTo>
                    <a:cubicBezTo>
                      <a:pt x="17" y="35"/>
                      <a:pt x="17" y="36"/>
                      <a:pt x="16" y="37"/>
                    </a:cubicBezTo>
                    <a:cubicBezTo>
                      <a:pt x="16" y="37"/>
                      <a:pt x="15" y="38"/>
                      <a:pt x="15" y="38"/>
                    </a:cubicBezTo>
                    <a:cubicBezTo>
                      <a:pt x="14" y="39"/>
                      <a:pt x="14" y="40"/>
                      <a:pt x="14" y="41"/>
                    </a:cubicBezTo>
                    <a:cubicBezTo>
                      <a:pt x="14" y="41"/>
                      <a:pt x="14" y="41"/>
                      <a:pt x="14" y="41"/>
                    </a:cubicBezTo>
                    <a:cubicBezTo>
                      <a:pt x="14" y="42"/>
                      <a:pt x="15" y="43"/>
                      <a:pt x="16" y="44"/>
                    </a:cubicBezTo>
                    <a:cubicBezTo>
                      <a:pt x="19" y="47"/>
                      <a:pt x="19" y="47"/>
                      <a:pt x="19" y="47"/>
                    </a:cubicBezTo>
                    <a:cubicBezTo>
                      <a:pt x="19" y="47"/>
                      <a:pt x="19" y="48"/>
                      <a:pt x="20" y="48"/>
                    </a:cubicBezTo>
                    <a:cubicBezTo>
                      <a:pt x="20" y="48"/>
                      <a:pt x="20" y="48"/>
                      <a:pt x="21" y="48"/>
                    </a:cubicBezTo>
                    <a:cubicBezTo>
                      <a:pt x="16" y="53"/>
                      <a:pt x="16" y="53"/>
                      <a:pt x="16" y="53"/>
                    </a:cubicBezTo>
                    <a:cubicBezTo>
                      <a:pt x="15" y="52"/>
                      <a:pt x="15" y="52"/>
                      <a:pt x="15" y="52"/>
                    </a:cubicBezTo>
                    <a:cubicBezTo>
                      <a:pt x="12" y="49"/>
                      <a:pt x="12" y="49"/>
                      <a:pt x="12" y="49"/>
                    </a:cubicBezTo>
                    <a:cubicBezTo>
                      <a:pt x="9" y="46"/>
                      <a:pt x="9" y="46"/>
                      <a:pt x="9" y="46"/>
                    </a:cubicBezTo>
                    <a:cubicBezTo>
                      <a:pt x="6" y="43"/>
                      <a:pt x="6" y="43"/>
                      <a:pt x="6" y="43"/>
                    </a:cubicBezTo>
                    <a:cubicBezTo>
                      <a:pt x="5" y="42"/>
                      <a:pt x="5" y="42"/>
                      <a:pt x="5" y="42"/>
                    </a:cubicBezTo>
                    <a:cubicBezTo>
                      <a:pt x="19" y="28"/>
                      <a:pt x="19" y="28"/>
                      <a:pt x="19" y="28"/>
                    </a:cubicBezTo>
                    <a:cubicBezTo>
                      <a:pt x="19" y="28"/>
                      <a:pt x="19" y="28"/>
                      <a:pt x="19" y="28"/>
                    </a:cubicBezTo>
                    <a:cubicBezTo>
                      <a:pt x="12" y="30"/>
                      <a:pt x="12" y="30"/>
                      <a:pt x="12" y="30"/>
                    </a:cubicBezTo>
                    <a:cubicBezTo>
                      <a:pt x="1" y="41"/>
                      <a:pt x="1" y="41"/>
                      <a:pt x="1" y="41"/>
                    </a:cubicBezTo>
                    <a:cubicBezTo>
                      <a:pt x="0" y="42"/>
                      <a:pt x="0" y="43"/>
                      <a:pt x="1" y="44"/>
                    </a:cubicBezTo>
                    <a:cubicBezTo>
                      <a:pt x="3" y="46"/>
                      <a:pt x="3" y="46"/>
                      <a:pt x="3" y="46"/>
                    </a:cubicBezTo>
                    <a:cubicBezTo>
                      <a:pt x="6" y="49"/>
                      <a:pt x="6" y="49"/>
                      <a:pt x="6" y="49"/>
                    </a:cubicBezTo>
                    <a:cubicBezTo>
                      <a:pt x="9" y="52"/>
                      <a:pt x="9" y="52"/>
                      <a:pt x="9" y="52"/>
                    </a:cubicBezTo>
                    <a:cubicBezTo>
                      <a:pt x="12" y="55"/>
                      <a:pt x="12" y="55"/>
                      <a:pt x="12" y="55"/>
                    </a:cubicBezTo>
                    <a:cubicBezTo>
                      <a:pt x="15" y="58"/>
                      <a:pt x="15" y="58"/>
                      <a:pt x="15" y="58"/>
                    </a:cubicBezTo>
                    <a:cubicBezTo>
                      <a:pt x="15" y="58"/>
                      <a:pt x="15" y="58"/>
                      <a:pt x="15" y="58"/>
                    </a:cubicBezTo>
                    <a:cubicBezTo>
                      <a:pt x="15" y="58"/>
                      <a:pt x="16" y="58"/>
                      <a:pt x="16" y="58"/>
                    </a:cubicBezTo>
                    <a:cubicBezTo>
                      <a:pt x="16" y="58"/>
                      <a:pt x="16" y="58"/>
                      <a:pt x="16" y="58"/>
                    </a:cubicBezTo>
                    <a:cubicBezTo>
                      <a:pt x="17" y="58"/>
                      <a:pt x="17" y="58"/>
                      <a:pt x="18" y="58"/>
                    </a:cubicBezTo>
                    <a:cubicBezTo>
                      <a:pt x="57" y="17"/>
                      <a:pt x="57" y="17"/>
                      <a:pt x="57" y="17"/>
                    </a:cubicBezTo>
                    <a:cubicBezTo>
                      <a:pt x="57" y="17"/>
                      <a:pt x="58" y="16"/>
                      <a:pt x="58" y="16"/>
                    </a:cubicBezTo>
                    <a:cubicBezTo>
                      <a:pt x="58" y="16"/>
                      <a:pt x="57" y="15"/>
                      <a:pt x="57" y="15"/>
                    </a:cubicBezTo>
                    <a:cubicBezTo>
                      <a:pt x="57" y="15"/>
                      <a:pt x="57" y="15"/>
                      <a:pt x="57" y="15"/>
                    </a:cubicBezTo>
                    <a:cubicBezTo>
                      <a:pt x="55" y="12"/>
                      <a:pt x="55" y="12"/>
                      <a:pt x="55" y="12"/>
                    </a:cubicBezTo>
                    <a:cubicBezTo>
                      <a:pt x="48" y="6"/>
                      <a:pt x="48" y="6"/>
                      <a:pt x="48" y="6"/>
                    </a:cubicBezTo>
                    <a:cubicBezTo>
                      <a:pt x="45" y="3"/>
                      <a:pt x="45" y="3"/>
                      <a:pt x="45" y="3"/>
                    </a:cubicBezTo>
                    <a:cubicBezTo>
                      <a:pt x="44" y="2"/>
                      <a:pt x="44" y="2"/>
                      <a:pt x="44" y="2"/>
                    </a:cubicBezTo>
                    <a:cubicBezTo>
                      <a:pt x="43" y="1"/>
                      <a:pt x="43" y="1"/>
                      <a:pt x="43" y="1"/>
                    </a:cubicBezTo>
                    <a:cubicBezTo>
                      <a:pt x="42" y="0"/>
                      <a:pt x="42" y="0"/>
                      <a:pt x="41"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9" name="Freeform 102"/>
              <p:cNvSpPr/>
              <p:nvPr/>
            </p:nvSpPr>
            <p:spPr bwMode="auto">
              <a:xfrm>
                <a:off x="9324976" y="3365500"/>
                <a:ext cx="117475" cy="106363"/>
              </a:xfrm>
              <a:custGeom>
                <a:avLst/>
                <a:gdLst>
                  <a:gd name="T0" fmla="*/ 35 w 42"/>
                  <a:gd name="T1" fmla="*/ 0 h 38"/>
                  <a:gd name="T2" fmla="*/ 29 w 42"/>
                  <a:gd name="T3" fmla="*/ 5 h 38"/>
                  <a:gd name="T4" fmla="*/ 29 w 42"/>
                  <a:gd name="T5" fmla="*/ 5 h 38"/>
                  <a:gd name="T6" fmla="*/ 22 w 42"/>
                  <a:gd name="T7" fmla="*/ 20 h 38"/>
                  <a:gd name="T8" fmla="*/ 6 w 42"/>
                  <a:gd name="T9" fmla="*/ 24 h 38"/>
                  <a:gd name="T10" fmla="*/ 2 w 42"/>
                  <a:gd name="T11" fmla="*/ 27 h 38"/>
                  <a:gd name="T12" fmla="*/ 0 w 42"/>
                  <a:gd name="T13" fmla="*/ 31 h 38"/>
                  <a:gd name="T14" fmla="*/ 0 w 42"/>
                  <a:gd name="T15" fmla="*/ 33 h 38"/>
                  <a:gd name="T16" fmla="*/ 7 w 42"/>
                  <a:gd name="T17" fmla="*/ 38 h 38"/>
                  <a:gd name="T18" fmla="*/ 7 w 42"/>
                  <a:gd name="T19" fmla="*/ 38 h 38"/>
                  <a:gd name="T20" fmla="*/ 7 w 42"/>
                  <a:gd name="T21" fmla="*/ 38 h 38"/>
                  <a:gd name="T22" fmla="*/ 10 w 42"/>
                  <a:gd name="T23" fmla="*/ 38 h 38"/>
                  <a:gd name="T24" fmla="*/ 10 w 42"/>
                  <a:gd name="T25" fmla="*/ 38 h 38"/>
                  <a:gd name="T26" fmla="*/ 15 w 42"/>
                  <a:gd name="T27" fmla="*/ 37 h 38"/>
                  <a:gd name="T28" fmla="*/ 22 w 42"/>
                  <a:gd name="T29" fmla="*/ 35 h 38"/>
                  <a:gd name="T30" fmla="*/ 22 w 42"/>
                  <a:gd name="T31" fmla="*/ 35 h 38"/>
                  <a:gd name="T32" fmla="*/ 23 w 42"/>
                  <a:gd name="T33" fmla="*/ 34 h 38"/>
                  <a:gd name="T34" fmla="*/ 23 w 42"/>
                  <a:gd name="T35" fmla="*/ 33 h 38"/>
                  <a:gd name="T36" fmla="*/ 21 w 42"/>
                  <a:gd name="T37" fmla="*/ 31 h 38"/>
                  <a:gd name="T38" fmla="*/ 21 w 42"/>
                  <a:gd name="T39" fmla="*/ 31 h 38"/>
                  <a:gd name="T40" fmla="*/ 20 w 42"/>
                  <a:gd name="T41" fmla="*/ 31 h 38"/>
                  <a:gd name="T42" fmla="*/ 9 w 42"/>
                  <a:gd name="T43" fmla="*/ 34 h 38"/>
                  <a:gd name="T44" fmla="*/ 9 w 42"/>
                  <a:gd name="T45" fmla="*/ 34 h 38"/>
                  <a:gd name="T46" fmla="*/ 7 w 42"/>
                  <a:gd name="T47" fmla="*/ 34 h 38"/>
                  <a:gd name="T48" fmla="*/ 4 w 42"/>
                  <a:gd name="T49" fmla="*/ 32 h 38"/>
                  <a:gd name="T50" fmla="*/ 4 w 42"/>
                  <a:gd name="T51" fmla="*/ 31 h 38"/>
                  <a:gd name="T52" fmla="*/ 5 w 42"/>
                  <a:gd name="T53" fmla="*/ 29 h 38"/>
                  <a:gd name="T54" fmla="*/ 7 w 42"/>
                  <a:gd name="T55" fmla="*/ 28 h 38"/>
                  <a:gd name="T56" fmla="*/ 7 w 42"/>
                  <a:gd name="T57" fmla="*/ 28 h 38"/>
                  <a:gd name="T58" fmla="*/ 24 w 42"/>
                  <a:gd name="T59" fmla="*/ 24 h 38"/>
                  <a:gd name="T60" fmla="*/ 25 w 42"/>
                  <a:gd name="T61" fmla="*/ 23 h 38"/>
                  <a:gd name="T62" fmla="*/ 25 w 42"/>
                  <a:gd name="T63" fmla="*/ 22 h 38"/>
                  <a:gd name="T64" fmla="*/ 31 w 42"/>
                  <a:gd name="T65" fmla="*/ 8 h 38"/>
                  <a:gd name="T66" fmla="*/ 31 w 42"/>
                  <a:gd name="T67" fmla="*/ 7 h 38"/>
                  <a:gd name="T68" fmla="*/ 32 w 42"/>
                  <a:gd name="T69" fmla="*/ 5 h 38"/>
                  <a:gd name="T70" fmla="*/ 35 w 42"/>
                  <a:gd name="T71" fmla="*/ 3 h 38"/>
                  <a:gd name="T72" fmla="*/ 35 w 42"/>
                  <a:gd name="T73" fmla="*/ 3 h 38"/>
                  <a:gd name="T74" fmla="*/ 35 w 42"/>
                  <a:gd name="T75" fmla="*/ 3 h 38"/>
                  <a:gd name="T76" fmla="*/ 37 w 42"/>
                  <a:gd name="T77" fmla="*/ 4 h 38"/>
                  <a:gd name="T78" fmla="*/ 39 w 42"/>
                  <a:gd name="T79" fmla="*/ 7 h 38"/>
                  <a:gd name="T80" fmla="*/ 39 w 42"/>
                  <a:gd name="T81" fmla="*/ 9 h 38"/>
                  <a:gd name="T82" fmla="*/ 39 w 42"/>
                  <a:gd name="T83" fmla="*/ 9 h 38"/>
                  <a:gd name="T84" fmla="*/ 39 w 42"/>
                  <a:gd name="T85" fmla="*/ 9 h 38"/>
                  <a:gd name="T86" fmla="*/ 37 w 42"/>
                  <a:gd name="T87" fmla="*/ 11 h 38"/>
                  <a:gd name="T88" fmla="*/ 34 w 42"/>
                  <a:gd name="T89" fmla="*/ 17 h 38"/>
                  <a:gd name="T90" fmla="*/ 34 w 42"/>
                  <a:gd name="T91" fmla="*/ 17 h 38"/>
                  <a:gd name="T92" fmla="*/ 35 w 42"/>
                  <a:gd name="T93" fmla="*/ 19 h 38"/>
                  <a:gd name="T94" fmla="*/ 36 w 42"/>
                  <a:gd name="T95" fmla="*/ 20 h 38"/>
                  <a:gd name="T96" fmla="*/ 38 w 42"/>
                  <a:gd name="T97" fmla="*/ 18 h 38"/>
                  <a:gd name="T98" fmla="*/ 42 w 42"/>
                  <a:gd name="T99" fmla="*/ 10 h 38"/>
                  <a:gd name="T100" fmla="*/ 42 w 42"/>
                  <a:gd name="T101" fmla="*/ 10 h 38"/>
                  <a:gd name="T102" fmla="*/ 42 w 42"/>
                  <a:gd name="T103" fmla="*/ 9 h 38"/>
                  <a:gd name="T104" fmla="*/ 42 w 42"/>
                  <a:gd name="T105" fmla="*/ 7 h 38"/>
                  <a:gd name="T106" fmla="*/ 38 w 42"/>
                  <a:gd name="T107" fmla="*/ 0 h 38"/>
                  <a:gd name="T108" fmla="*/ 35 w 42"/>
                  <a:gd name="T109" fmla="*/ 0 h 38"/>
                  <a:gd name="T110" fmla="*/ 35 w 42"/>
                  <a:gd name="T111" fmla="*/ 0 h 38"/>
                  <a:gd name="T112" fmla="*/ 35 w 42"/>
                  <a:gd name="T113"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2" h="38">
                    <a:moveTo>
                      <a:pt x="35" y="0"/>
                    </a:moveTo>
                    <a:cubicBezTo>
                      <a:pt x="32" y="0"/>
                      <a:pt x="30" y="2"/>
                      <a:pt x="29" y="5"/>
                    </a:cubicBezTo>
                    <a:cubicBezTo>
                      <a:pt x="29" y="5"/>
                      <a:pt x="29" y="5"/>
                      <a:pt x="29" y="5"/>
                    </a:cubicBezTo>
                    <a:cubicBezTo>
                      <a:pt x="22" y="20"/>
                      <a:pt x="22" y="20"/>
                      <a:pt x="22" y="20"/>
                    </a:cubicBezTo>
                    <a:cubicBezTo>
                      <a:pt x="6" y="24"/>
                      <a:pt x="6" y="24"/>
                      <a:pt x="6" y="24"/>
                    </a:cubicBezTo>
                    <a:cubicBezTo>
                      <a:pt x="4" y="25"/>
                      <a:pt x="3" y="26"/>
                      <a:pt x="2" y="27"/>
                    </a:cubicBezTo>
                    <a:cubicBezTo>
                      <a:pt x="1" y="28"/>
                      <a:pt x="0" y="30"/>
                      <a:pt x="0" y="31"/>
                    </a:cubicBezTo>
                    <a:cubicBezTo>
                      <a:pt x="0" y="32"/>
                      <a:pt x="0" y="32"/>
                      <a:pt x="0" y="33"/>
                    </a:cubicBezTo>
                    <a:cubicBezTo>
                      <a:pt x="1" y="36"/>
                      <a:pt x="4" y="38"/>
                      <a:pt x="7" y="38"/>
                    </a:cubicBezTo>
                    <a:cubicBezTo>
                      <a:pt x="7" y="38"/>
                      <a:pt x="7" y="38"/>
                      <a:pt x="7" y="38"/>
                    </a:cubicBezTo>
                    <a:cubicBezTo>
                      <a:pt x="7" y="38"/>
                      <a:pt x="7" y="38"/>
                      <a:pt x="7" y="38"/>
                    </a:cubicBezTo>
                    <a:cubicBezTo>
                      <a:pt x="8" y="38"/>
                      <a:pt x="9" y="38"/>
                      <a:pt x="10" y="38"/>
                    </a:cubicBezTo>
                    <a:cubicBezTo>
                      <a:pt x="10" y="38"/>
                      <a:pt x="10" y="38"/>
                      <a:pt x="10" y="38"/>
                    </a:cubicBezTo>
                    <a:cubicBezTo>
                      <a:pt x="15" y="37"/>
                      <a:pt x="15" y="37"/>
                      <a:pt x="15" y="37"/>
                    </a:cubicBezTo>
                    <a:cubicBezTo>
                      <a:pt x="22" y="35"/>
                      <a:pt x="22" y="35"/>
                      <a:pt x="22" y="35"/>
                    </a:cubicBezTo>
                    <a:cubicBezTo>
                      <a:pt x="22" y="35"/>
                      <a:pt x="22" y="35"/>
                      <a:pt x="22" y="35"/>
                    </a:cubicBezTo>
                    <a:cubicBezTo>
                      <a:pt x="23" y="35"/>
                      <a:pt x="23" y="34"/>
                      <a:pt x="23" y="34"/>
                    </a:cubicBezTo>
                    <a:cubicBezTo>
                      <a:pt x="23" y="33"/>
                      <a:pt x="23" y="33"/>
                      <a:pt x="23" y="33"/>
                    </a:cubicBezTo>
                    <a:cubicBezTo>
                      <a:pt x="23" y="32"/>
                      <a:pt x="22" y="31"/>
                      <a:pt x="21" y="31"/>
                    </a:cubicBezTo>
                    <a:cubicBezTo>
                      <a:pt x="21" y="31"/>
                      <a:pt x="21" y="31"/>
                      <a:pt x="21" y="31"/>
                    </a:cubicBezTo>
                    <a:cubicBezTo>
                      <a:pt x="20" y="31"/>
                      <a:pt x="20" y="31"/>
                      <a:pt x="20" y="31"/>
                    </a:cubicBezTo>
                    <a:cubicBezTo>
                      <a:pt x="9" y="34"/>
                      <a:pt x="9" y="34"/>
                      <a:pt x="9" y="34"/>
                    </a:cubicBezTo>
                    <a:cubicBezTo>
                      <a:pt x="9" y="34"/>
                      <a:pt x="9" y="34"/>
                      <a:pt x="9" y="34"/>
                    </a:cubicBezTo>
                    <a:cubicBezTo>
                      <a:pt x="8" y="34"/>
                      <a:pt x="8" y="34"/>
                      <a:pt x="7" y="34"/>
                    </a:cubicBezTo>
                    <a:cubicBezTo>
                      <a:pt x="5" y="34"/>
                      <a:pt x="4" y="33"/>
                      <a:pt x="4" y="32"/>
                    </a:cubicBezTo>
                    <a:cubicBezTo>
                      <a:pt x="4" y="31"/>
                      <a:pt x="4" y="31"/>
                      <a:pt x="4" y="31"/>
                    </a:cubicBezTo>
                    <a:cubicBezTo>
                      <a:pt x="4" y="31"/>
                      <a:pt x="4" y="30"/>
                      <a:pt x="5" y="29"/>
                    </a:cubicBezTo>
                    <a:cubicBezTo>
                      <a:pt x="5" y="29"/>
                      <a:pt x="6" y="28"/>
                      <a:pt x="7" y="28"/>
                    </a:cubicBezTo>
                    <a:cubicBezTo>
                      <a:pt x="7" y="28"/>
                      <a:pt x="7" y="28"/>
                      <a:pt x="7" y="28"/>
                    </a:cubicBezTo>
                    <a:cubicBezTo>
                      <a:pt x="24" y="24"/>
                      <a:pt x="24" y="24"/>
                      <a:pt x="24" y="24"/>
                    </a:cubicBezTo>
                    <a:cubicBezTo>
                      <a:pt x="24" y="24"/>
                      <a:pt x="25" y="23"/>
                      <a:pt x="25" y="23"/>
                    </a:cubicBezTo>
                    <a:cubicBezTo>
                      <a:pt x="25" y="22"/>
                      <a:pt x="25" y="22"/>
                      <a:pt x="25" y="22"/>
                    </a:cubicBezTo>
                    <a:cubicBezTo>
                      <a:pt x="31" y="8"/>
                      <a:pt x="31" y="8"/>
                      <a:pt x="31" y="8"/>
                    </a:cubicBezTo>
                    <a:cubicBezTo>
                      <a:pt x="31" y="8"/>
                      <a:pt x="31" y="8"/>
                      <a:pt x="31" y="7"/>
                    </a:cubicBezTo>
                    <a:cubicBezTo>
                      <a:pt x="31" y="7"/>
                      <a:pt x="31" y="6"/>
                      <a:pt x="32" y="5"/>
                    </a:cubicBezTo>
                    <a:cubicBezTo>
                      <a:pt x="33" y="4"/>
                      <a:pt x="34" y="3"/>
                      <a:pt x="35" y="3"/>
                    </a:cubicBezTo>
                    <a:cubicBezTo>
                      <a:pt x="35" y="3"/>
                      <a:pt x="35" y="3"/>
                      <a:pt x="35" y="3"/>
                    </a:cubicBezTo>
                    <a:cubicBezTo>
                      <a:pt x="35" y="3"/>
                      <a:pt x="35" y="3"/>
                      <a:pt x="35" y="3"/>
                    </a:cubicBezTo>
                    <a:cubicBezTo>
                      <a:pt x="36" y="3"/>
                      <a:pt x="37" y="4"/>
                      <a:pt x="37" y="4"/>
                    </a:cubicBezTo>
                    <a:cubicBezTo>
                      <a:pt x="39" y="5"/>
                      <a:pt x="39" y="6"/>
                      <a:pt x="39" y="7"/>
                    </a:cubicBezTo>
                    <a:cubicBezTo>
                      <a:pt x="39" y="8"/>
                      <a:pt x="39" y="9"/>
                      <a:pt x="39" y="9"/>
                    </a:cubicBezTo>
                    <a:cubicBezTo>
                      <a:pt x="39" y="9"/>
                      <a:pt x="39" y="9"/>
                      <a:pt x="39" y="9"/>
                    </a:cubicBezTo>
                    <a:cubicBezTo>
                      <a:pt x="39" y="9"/>
                      <a:pt x="39" y="9"/>
                      <a:pt x="39" y="9"/>
                    </a:cubicBezTo>
                    <a:cubicBezTo>
                      <a:pt x="38" y="10"/>
                      <a:pt x="38" y="11"/>
                      <a:pt x="37" y="11"/>
                    </a:cubicBezTo>
                    <a:cubicBezTo>
                      <a:pt x="34" y="17"/>
                      <a:pt x="34" y="17"/>
                      <a:pt x="34" y="17"/>
                    </a:cubicBezTo>
                    <a:cubicBezTo>
                      <a:pt x="34" y="17"/>
                      <a:pt x="34" y="17"/>
                      <a:pt x="34" y="17"/>
                    </a:cubicBezTo>
                    <a:cubicBezTo>
                      <a:pt x="34" y="18"/>
                      <a:pt x="34" y="19"/>
                      <a:pt x="35" y="19"/>
                    </a:cubicBezTo>
                    <a:cubicBezTo>
                      <a:pt x="36" y="19"/>
                      <a:pt x="36" y="20"/>
                      <a:pt x="36" y="20"/>
                    </a:cubicBezTo>
                    <a:cubicBezTo>
                      <a:pt x="37" y="20"/>
                      <a:pt x="38" y="19"/>
                      <a:pt x="38" y="18"/>
                    </a:cubicBezTo>
                    <a:cubicBezTo>
                      <a:pt x="42" y="10"/>
                      <a:pt x="42" y="10"/>
                      <a:pt x="42" y="10"/>
                    </a:cubicBezTo>
                    <a:cubicBezTo>
                      <a:pt x="42" y="10"/>
                      <a:pt x="42" y="10"/>
                      <a:pt x="42" y="10"/>
                    </a:cubicBezTo>
                    <a:cubicBezTo>
                      <a:pt x="42" y="10"/>
                      <a:pt x="42" y="9"/>
                      <a:pt x="42" y="9"/>
                    </a:cubicBezTo>
                    <a:cubicBezTo>
                      <a:pt x="42" y="8"/>
                      <a:pt x="42" y="7"/>
                      <a:pt x="42" y="7"/>
                    </a:cubicBezTo>
                    <a:cubicBezTo>
                      <a:pt x="42" y="4"/>
                      <a:pt x="41" y="1"/>
                      <a:pt x="38" y="0"/>
                    </a:cubicBezTo>
                    <a:cubicBezTo>
                      <a:pt x="37" y="0"/>
                      <a:pt x="36" y="0"/>
                      <a:pt x="35" y="0"/>
                    </a:cubicBezTo>
                    <a:cubicBezTo>
                      <a:pt x="35" y="0"/>
                      <a:pt x="35" y="0"/>
                      <a:pt x="35" y="0"/>
                    </a:cubicBezTo>
                    <a:cubicBezTo>
                      <a:pt x="35" y="0"/>
                      <a:pt x="35" y="0"/>
                      <a:pt x="35"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0" name="Freeform 103"/>
              <p:cNvSpPr>
                <a:spLocks noEditPoints="1"/>
              </p:cNvSpPr>
              <p:nvPr/>
            </p:nvSpPr>
            <p:spPr bwMode="auto">
              <a:xfrm>
                <a:off x="9410701" y="3375025"/>
                <a:ext cx="22225" cy="22225"/>
              </a:xfrm>
              <a:custGeom>
                <a:avLst/>
                <a:gdLst>
                  <a:gd name="T0" fmla="*/ 4 w 8"/>
                  <a:gd name="T1" fmla="*/ 4 h 8"/>
                  <a:gd name="T2" fmla="*/ 4 w 8"/>
                  <a:gd name="T3" fmla="*/ 4 h 8"/>
                  <a:gd name="T4" fmla="*/ 4 w 8"/>
                  <a:gd name="T5" fmla="*/ 4 h 8"/>
                  <a:gd name="T6" fmla="*/ 4 w 8"/>
                  <a:gd name="T7" fmla="*/ 4 h 8"/>
                  <a:gd name="T8" fmla="*/ 4 w 8"/>
                  <a:gd name="T9" fmla="*/ 4 h 8"/>
                  <a:gd name="T10" fmla="*/ 4 w 8"/>
                  <a:gd name="T11" fmla="*/ 4 h 8"/>
                  <a:gd name="T12" fmla="*/ 4 w 8"/>
                  <a:gd name="T13" fmla="*/ 4 h 8"/>
                  <a:gd name="T14" fmla="*/ 4 w 8"/>
                  <a:gd name="T15" fmla="*/ 4 h 8"/>
                  <a:gd name="T16" fmla="*/ 4 w 8"/>
                  <a:gd name="T17" fmla="*/ 4 h 8"/>
                  <a:gd name="T18" fmla="*/ 4 w 8"/>
                  <a:gd name="T19" fmla="*/ 4 h 8"/>
                  <a:gd name="T20" fmla="*/ 4 w 8"/>
                  <a:gd name="T21" fmla="*/ 4 h 8"/>
                  <a:gd name="T22" fmla="*/ 4 w 8"/>
                  <a:gd name="T23" fmla="*/ 4 h 8"/>
                  <a:gd name="T24" fmla="*/ 4 w 8"/>
                  <a:gd name="T25" fmla="*/ 4 h 8"/>
                  <a:gd name="T26" fmla="*/ 4 w 8"/>
                  <a:gd name="T27" fmla="*/ 0 h 8"/>
                  <a:gd name="T28" fmla="*/ 1 w 8"/>
                  <a:gd name="T29" fmla="*/ 2 h 8"/>
                  <a:gd name="T30" fmla="*/ 0 w 8"/>
                  <a:gd name="T31" fmla="*/ 4 h 8"/>
                  <a:gd name="T32" fmla="*/ 0 w 8"/>
                  <a:gd name="T33" fmla="*/ 5 h 8"/>
                  <a:gd name="T34" fmla="*/ 2 w 8"/>
                  <a:gd name="T35" fmla="*/ 8 h 8"/>
                  <a:gd name="T36" fmla="*/ 4 w 8"/>
                  <a:gd name="T37" fmla="*/ 8 h 8"/>
                  <a:gd name="T38" fmla="*/ 4 w 8"/>
                  <a:gd name="T39" fmla="*/ 8 h 8"/>
                  <a:gd name="T40" fmla="*/ 6 w 8"/>
                  <a:gd name="T41" fmla="*/ 8 h 8"/>
                  <a:gd name="T42" fmla="*/ 8 w 8"/>
                  <a:gd name="T43" fmla="*/ 6 h 8"/>
                  <a:gd name="T44" fmla="*/ 8 w 8"/>
                  <a:gd name="T45" fmla="*/ 6 h 8"/>
                  <a:gd name="T46" fmla="*/ 8 w 8"/>
                  <a:gd name="T47" fmla="*/ 4 h 8"/>
                  <a:gd name="T48" fmla="*/ 6 w 8"/>
                  <a:gd name="T49" fmla="*/ 1 h 8"/>
                  <a:gd name="T50" fmla="*/ 4 w 8"/>
                  <a:gd name="T51" fmla="*/ 0 h 8"/>
                  <a:gd name="T52" fmla="*/ 4 w 8"/>
                  <a:gd name="T53" fmla="*/ 0 h 8"/>
                  <a:gd name="T54" fmla="*/ 4 w 8"/>
                  <a:gd name="T55"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 h="8">
                    <a:moveTo>
                      <a:pt x="4" y="4"/>
                    </a:moveTo>
                    <a:cubicBezTo>
                      <a:pt x="4" y="4"/>
                      <a:pt x="4" y="4"/>
                      <a:pt x="4" y="4"/>
                    </a:cubicBezTo>
                    <a:cubicBezTo>
                      <a:pt x="4" y="4"/>
                      <a:pt x="4" y="4"/>
                      <a:pt x="4" y="4"/>
                    </a:cubicBezTo>
                    <a:cubicBezTo>
                      <a:pt x="4" y="4"/>
                      <a:pt x="4" y="4"/>
                      <a:pt x="4" y="4"/>
                    </a:cubicBezTo>
                    <a:moveTo>
                      <a:pt x="4" y="4"/>
                    </a:moveTo>
                    <a:cubicBezTo>
                      <a:pt x="4" y="4"/>
                      <a:pt x="4" y="4"/>
                      <a:pt x="4" y="4"/>
                    </a:cubicBezTo>
                    <a:cubicBezTo>
                      <a:pt x="4" y="4"/>
                      <a:pt x="4" y="4"/>
                      <a:pt x="4" y="4"/>
                    </a:cubicBezTo>
                    <a:cubicBezTo>
                      <a:pt x="4" y="4"/>
                      <a:pt x="4" y="4"/>
                      <a:pt x="4" y="4"/>
                    </a:cubicBezTo>
                    <a:cubicBezTo>
                      <a:pt x="4" y="4"/>
                      <a:pt x="4" y="4"/>
                      <a:pt x="4" y="4"/>
                    </a:cubicBezTo>
                    <a:moveTo>
                      <a:pt x="4" y="4"/>
                    </a:moveTo>
                    <a:cubicBezTo>
                      <a:pt x="4" y="4"/>
                      <a:pt x="4" y="4"/>
                      <a:pt x="4" y="4"/>
                    </a:cubicBezTo>
                    <a:cubicBezTo>
                      <a:pt x="4" y="4"/>
                      <a:pt x="4" y="4"/>
                      <a:pt x="4" y="4"/>
                    </a:cubicBezTo>
                    <a:cubicBezTo>
                      <a:pt x="4" y="4"/>
                      <a:pt x="4" y="4"/>
                      <a:pt x="4" y="4"/>
                    </a:cubicBezTo>
                    <a:moveTo>
                      <a:pt x="4" y="0"/>
                    </a:moveTo>
                    <a:cubicBezTo>
                      <a:pt x="3" y="0"/>
                      <a:pt x="2" y="1"/>
                      <a:pt x="1" y="2"/>
                    </a:cubicBezTo>
                    <a:cubicBezTo>
                      <a:pt x="0" y="3"/>
                      <a:pt x="0" y="4"/>
                      <a:pt x="0" y="4"/>
                    </a:cubicBezTo>
                    <a:cubicBezTo>
                      <a:pt x="0" y="5"/>
                      <a:pt x="0" y="5"/>
                      <a:pt x="0" y="5"/>
                    </a:cubicBezTo>
                    <a:cubicBezTo>
                      <a:pt x="1" y="6"/>
                      <a:pt x="1" y="7"/>
                      <a:pt x="2" y="8"/>
                    </a:cubicBezTo>
                    <a:cubicBezTo>
                      <a:pt x="3" y="8"/>
                      <a:pt x="4" y="8"/>
                      <a:pt x="4" y="8"/>
                    </a:cubicBezTo>
                    <a:cubicBezTo>
                      <a:pt x="4" y="8"/>
                      <a:pt x="4" y="8"/>
                      <a:pt x="4" y="8"/>
                    </a:cubicBezTo>
                    <a:cubicBezTo>
                      <a:pt x="5" y="8"/>
                      <a:pt x="5" y="8"/>
                      <a:pt x="6" y="8"/>
                    </a:cubicBezTo>
                    <a:cubicBezTo>
                      <a:pt x="7" y="8"/>
                      <a:pt x="7" y="7"/>
                      <a:pt x="8" y="6"/>
                    </a:cubicBezTo>
                    <a:cubicBezTo>
                      <a:pt x="8" y="6"/>
                      <a:pt x="8" y="6"/>
                      <a:pt x="8" y="6"/>
                    </a:cubicBezTo>
                    <a:cubicBezTo>
                      <a:pt x="8" y="6"/>
                      <a:pt x="8" y="5"/>
                      <a:pt x="8" y="4"/>
                    </a:cubicBezTo>
                    <a:cubicBezTo>
                      <a:pt x="8" y="3"/>
                      <a:pt x="8" y="2"/>
                      <a:pt x="6" y="1"/>
                    </a:cubicBezTo>
                    <a:cubicBezTo>
                      <a:pt x="6" y="1"/>
                      <a:pt x="5" y="0"/>
                      <a:pt x="4" y="0"/>
                    </a:cubicBezTo>
                    <a:cubicBezTo>
                      <a:pt x="4" y="0"/>
                      <a:pt x="4" y="0"/>
                      <a:pt x="4" y="0"/>
                    </a:cubicBezTo>
                    <a:cubicBezTo>
                      <a:pt x="4" y="0"/>
                      <a:pt x="4" y="0"/>
                      <a:pt x="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384" name="Freeform 104"/>
            <p:cNvSpPr>
              <a:spLocks noEditPoints="1"/>
            </p:cNvSpPr>
            <p:nvPr/>
          </p:nvSpPr>
          <p:spPr bwMode="auto">
            <a:xfrm>
              <a:off x="11272838" y="4934059"/>
              <a:ext cx="419100" cy="722313"/>
            </a:xfrm>
            <a:custGeom>
              <a:avLst/>
              <a:gdLst>
                <a:gd name="T0" fmla="*/ 39 w 150"/>
                <a:gd name="T1" fmla="*/ 179 h 258"/>
                <a:gd name="T2" fmla="*/ 59 w 150"/>
                <a:gd name="T3" fmla="*/ 57 h 258"/>
                <a:gd name="T4" fmla="*/ 109 w 150"/>
                <a:gd name="T5" fmla="*/ 104 h 258"/>
                <a:gd name="T6" fmla="*/ 39 w 150"/>
                <a:gd name="T7" fmla="*/ 179 h 258"/>
                <a:gd name="T8" fmla="*/ 58 w 150"/>
                <a:gd name="T9" fmla="*/ 51 h 258"/>
                <a:gd name="T10" fmla="*/ 57 w 150"/>
                <a:gd name="T11" fmla="*/ 51 h 258"/>
                <a:gd name="T12" fmla="*/ 56 w 150"/>
                <a:gd name="T13" fmla="*/ 53 h 258"/>
                <a:gd name="T14" fmla="*/ 34 w 150"/>
                <a:gd name="T15" fmla="*/ 185 h 258"/>
                <a:gd name="T16" fmla="*/ 35 w 150"/>
                <a:gd name="T17" fmla="*/ 187 h 258"/>
                <a:gd name="T18" fmla="*/ 36 w 150"/>
                <a:gd name="T19" fmla="*/ 187 h 258"/>
                <a:gd name="T20" fmla="*/ 37 w 150"/>
                <a:gd name="T21" fmla="*/ 187 h 258"/>
                <a:gd name="T22" fmla="*/ 37 w 150"/>
                <a:gd name="T23" fmla="*/ 187 h 258"/>
                <a:gd name="T24" fmla="*/ 114 w 150"/>
                <a:gd name="T25" fmla="*/ 105 h 258"/>
                <a:gd name="T26" fmla="*/ 114 w 150"/>
                <a:gd name="T27" fmla="*/ 104 h 258"/>
                <a:gd name="T28" fmla="*/ 114 w 150"/>
                <a:gd name="T29" fmla="*/ 102 h 258"/>
                <a:gd name="T30" fmla="*/ 59 w 150"/>
                <a:gd name="T31" fmla="*/ 52 h 258"/>
                <a:gd name="T32" fmla="*/ 58 w 150"/>
                <a:gd name="T33" fmla="*/ 51 h 258"/>
                <a:gd name="T34" fmla="*/ 5 w 150"/>
                <a:gd name="T35" fmla="*/ 250 h 258"/>
                <a:gd name="T36" fmla="*/ 45 w 150"/>
                <a:gd name="T37" fmla="*/ 6 h 258"/>
                <a:gd name="T38" fmla="*/ 145 w 150"/>
                <a:gd name="T39" fmla="*/ 100 h 258"/>
                <a:gd name="T40" fmla="*/ 5 w 150"/>
                <a:gd name="T41" fmla="*/ 250 h 258"/>
                <a:gd name="T42" fmla="*/ 44 w 150"/>
                <a:gd name="T43" fmla="*/ 0 h 258"/>
                <a:gd name="T44" fmla="*/ 43 w 150"/>
                <a:gd name="T45" fmla="*/ 0 h 258"/>
                <a:gd name="T46" fmla="*/ 42 w 150"/>
                <a:gd name="T47" fmla="*/ 2 h 258"/>
                <a:gd name="T48" fmla="*/ 0 w 150"/>
                <a:gd name="T49" fmla="*/ 255 h 258"/>
                <a:gd name="T50" fmla="*/ 1 w 150"/>
                <a:gd name="T51" fmla="*/ 258 h 258"/>
                <a:gd name="T52" fmla="*/ 2 w 150"/>
                <a:gd name="T53" fmla="*/ 258 h 258"/>
                <a:gd name="T54" fmla="*/ 3 w 150"/>
                <a:gd name="T55" fmla="*/ 257 h 258"/>
                <a:gd name="T56" fmla="*/ 3 w 150"/>
                <a:gd name="T57" fmla="*/ 257 h 258"/>
                <a:gd name="T58" fmla="*/ 149 w 150"/>
                <a:gd name="T59" fmla="*/ 101 h 258"/>
                <a:gd name="T60" fmla="*/ 150 w 150"/>
                <a:gd name="T61" fmla="*/ 99 h 258"/>
                <a:gd name="T62" fmla="*/ 149 w 150"/>
                <a:gd name="T63" fmla="*/ 98 h 258"/>
                <a:gd name="T64" fmla="*/ 45 w 150"/>
                <a:gd name="T65" fmla="*/ 1 h 258"/>
                <a:gd name="T66" fmla="*/ 44 w 150"/>
                <a:gd name="T67" fmla="*/ 0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0" h="258">
                  <a:moveTo>
                    <a:pt x="39" y="179"/>
                  </a:moveTo>
                  <a:cubicBezTo>
                    <a:pt x="59" y="57"/>
                    <a:pt x="59" y="57"/>
                    <a:pt x="59" y="57"/>
                  </a:cubicBezTo>
                  <a:cubicBezTo>
                    <a:pt x="109" y="104"/>
                    <a:pt x="109" y="104"/>
                    <a:pt x="109" y="104"/>
                  </a:cubicBezTo>
                  <a:cubicBezTo>
                    <a:pt x="39" y="179"/>
                    <a:pt x="39" y="179"/>
                    <a:pt x="39" y="179"/>
                  </a:cubicBezTo>
                  <a:moveTo>
                    <a:pt x="58" y="51"/>
                  </a:moveTo>
                  <a:cubicBezTo>
                    <a:pt x="58" y="51"/>
                    <a:pt x="58" y="51"/>
                    <a:pt x="57" y="51"/>
                  </a:cubicBezTo>
                  <a:cubicBezTo>
                    <a:pt x="57" y="51"/>
                    <a:pt x="56" y="52"/>
                    <a:pt x="56" y="53"/>
                  </a:cubicBezTo>
                  <a:cubicBezTo>
                    <a:pt x="34" y="185"/>
                    <a:pt x="34" y="185"/>
                    <a:pt x="34" y="185"/>
                  </a:cubicBezTo>
                  <a:cubicBezTo>
                    <a:pt x="34" y="186"/>
                    <a:pt x="34" y="187"/>
                    <a:pt x="35" y="187"/>
                  </a:cubicBezTo>
                  <a:cubicBezTo>
                    <a:pt x="35" y="187"/>
                    <a:pt x="36" y="187"/>
                    <a:pt x="36" y="187"/>
                  </a:cubicBezTo>
                  <a:cubicBezTo>
                    <a:pt x="37" y="187"/>
                    <a:pt x="37" y="187"/>
                    <a:pt x="37" y="187"/>
                  </a:cubicBezTo>
                  <a:cubicBezTo>
                    <a:pt x="37" y="187"/>
                    <a:pt x="37" y="187"/>
                    <a:pt x="37" y="187"/>
                  </a:cubicBezTo>
                  <a:cubicBezTo>
                    <a:pt x="114" y="105"/>
                    <a:pt x="114" y="105"/>
                    <a:pt x="114" y="105"/>
                  </a:cubicBezTo>
                  <a:cubicBezTo>
                    <a:pt x="114" y="105"/>
                    <a:pt x="114" y="104"/>
                    <a:pt x="114" y="104"/>
                  </a:cubicBezTo>
                  <a:cubicBezTo>
                    <a:pt x="114" y="103"/>
                    <a:pt x="114" y="103"/>
                    <a:pt x="114" y="102"/>
                  </a:cubicBezTo>
                  <a:cubicBezTo>
                    <a:pt x="59" y="52"/>
                    <a:pt x="59" y="52"/>
                    <a:pt x="59" y="52"/>
                  </a:cubicBezTo>
                  <a:cubicBezTo>
                    <a:pt x="59" y="51"/>
                    <a:pt x="59" y="51"/>
                    <a:pt x="58" y="51"/>
                  </a:cubicBezTo>
                  <a:moveTo>
                    <a:pt x="5" y="250"/>
                  </a:moveTo>
                  <a:cubicBezTo>
                    <a:pt x="45" y="6"/>
                    <a:pt x="45" y="6"/>
                    <a:pt x="45" y="6"/>
                  </a:cubicBezTo>
                  <a:cubicBezTo>
                    <a:pt x="145" y="100"/>
                    <a:pt x="145" y="100"/>
                    <a:pt x="145" y="100"/>
                  </a:cubicBezTo>
                  <a:cubicBezTo>
                    <a:pt x="5" y="250"/>
                    <a:pt x="5" y="250"/>
                    <a:pt x="5" y="250"/>
                  </a:cubicBezTo>
                  <a:moveTo>
                    <a:pt x="44" y="0"/>
                  </a:moveTo>
                  <a:cubicBezTo>
                    <a:pt x="44" y="0"/>
                    <a:pt x="44" y="0"/>
                    <a:pt x="43" y="0"/>
                  </a:cubicBezTo>
                  <a:cubicBezTo>
                    <a:pt x="43" y="1"/>
                    <a:pt x="42" y="1"/>
                    <a:pt x="42" y="2"/>
                  </a:cubicBezTo>
                  <a:cubicBezTo>
                    <a:pt x="0" y="255"/>
                    <a:pt x="0" y="255"/>
                    <a:pt x="0" y="255"/>
                  </a:cubicBezTo>
                  <a:cubicBezTo>
                    <a:pt x="0" y="256"/>
                    <a:pt x="0" y="257"/>
                    <a:pt x="1" y="258"/>
                  </a:cubicBezTo>
                  <a:cubicBezTo>
                    <a:pt x="1" y="258"/>
                    <a:pt x="1" y="258"/>
                    <a:pt x="2" y="258"/>
                  </a:cubicBezTo>
                  <a:cubicBezTo>
                    <a:pt x="2" y="258"/>
                    <a:pt x="3" y="258"/>
                    <a:pt x="3" y="257"/>
                  </a:cubicBezTo>
                  <a:cubicBezTo>
                    <a:pt x="3" y="257"/>
                    <a:pt x="3" y="257"/>
                    <a:pt x="3" y="257"/>
                  </a:cubicBezTo>
                  <a:cubicBezTo>
                    <a:pt x="149" y="101"/>
                    <a:pt x="149" y="101"/>
                    <a:pt x="149" y="101"/>
                  </a:cubicBezTo>
                  <a:cubicBezTo>
                    <a:pt x="150" y="100"/>
                    <a:pt x="150" y="100"/>
                    <a:pt x="150" y="99"/>
                  </a:cubicBezTo>
                  <a:cubicBezTo>
                    <a:pt x="150" y="99"/>
                    <a:pt x="150" y="98"/>
                    <a:pt x="149" y="98"/>
                  </a:cubicBezTo>
                  <a:cubicBezTo>
                    <a:pt x="45" y="1"/>
                    <a:pt x="45" y="1"/>
                    <a:pt x="45" y="1"/>
                  </a:cubicBezTo>
                  <a:cubicBezTo>
                    <a:pt x="45" y="0"/>
                    <a:pt x="44" y="0"/>
                    <a:pt x="4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5" name="Freeform 105"/>
            <p:cNvSpPr>
              <a:spLocks noEditPoints="1"/>
            </p:cNvSpPr>
            <p:nvPr/>
          </p:nvSpPr>
          <p:spPr bwMode="auto">
            <a:xfrm>
              <a:off x="5690305" y="4123531"/>
              <a:ext cx="419100" cy="720725"/>
            </a:xfrm>
            <a:custGeom>
              <a:avLst/>
              <a:gdLst>
                <a:gd name="T0" fmla="*/ 39 w 150"/>
                <a:gd name="T1" fmla="*/ 179 h 257"/>
                <a:gd name="T2" fmla="*/ 59 w 150"/>
                <a:gd name="T3" fmla="*/ 57 h 257"/>
                <a:gd name="T4" fmla="*/ 110 w 150"/>
                <a:gd name="T5" fmla="*/ 104 h 257"/>
                <a:gd name="T6" fmla="*/ 39 w 150"/>
                <a:gd name="T7" fmla="*/ 179 h 257"/>
                <a:gd name="T8" fmla="*/ 58 w 150"/>
                <a:gd name="T9" fmla="*/ 51 h 257"/>
                <a:gd name="T10" fmla="*/ 57 w 150"/>
                <a:gd name="T11" fmla="*/ 51 h 257"/>
                <a:gd name="T12" fmla="*/ 56 w 150"/>
                <a:gd name="T13" fmla="*/ 52 h 257"/>
                <a:gd name="T14" fmla="*/ 34 w 150"/>
                <a:gd name="T15" fmla="*/ 185 h 257"/>
                <a:gd name="T16" fmla="*/ 35 w 150"/>
                <a:gd name="T17" fmla="*/ 187 h 257"/>
                <a:gd name="T18" fmla="*/ 36 w 150"/>
                <a:gd name="T19" fmla="*/ 187 h 257"/>
                <a:gd name="T20" fmla="*/ 38 w 150"/>
                <a:gd name="T21" fmla="*/ 186 h 257"/>
                <a:gd name="T22" fmla="*/ 38 w 150"/>
                <a:gd name="T23" fmla="*/ 186 h 257"/>
                <a:gd name="T24" fmla="*/ 114 w 150"/>
                <a:gd name="T25" fmla="*/ 105 h 257"/>
                <a:gd name="T26" fmla="*/ 114 w 150"/>
                <a:gd name="T27" fmla="*/ 103 h 257"/>
                <a:gd name="T28" fmla="*/ 114 w 150"/>
                <a:gd name="T29" fmla="*/ 102 h 257"/>
                <a:gd name="T30" fmla="*/ 59 w 150"/>
                <a:gd name="T31" fmla="*/ 51 h 257"/>
                <a:gd name="T32" fmla="*/ 58 w 150"/>
                <a:gd name="T33" fmla="*/ 51 h 257"/>
                <a:gd name="T34" fmla="*/ 5 w 150"/>
                <a:gd name="T35" fmla="*/ 249 h 257"/>
                <a:gd name="T36" fmla="*/ 45 w 150"/>
                <a:gd name="T37" fmla="*/ 6 h 257"/>
                <a:gd name="T38" fmla="*/ 145 w 150"/>
                <a:gd name="T39" fmla="*/ 99 h 257"/>
                <a:gd name="T40" fmla="*/ 5 w 150"/>
                <a:gd name="T41" fmla="*/ 249 h 257"/>
                <a:gd name="T42" fmla="*/ 44 w 150"/>
                <a:gd name="T43" fmla="*/ 0 h 257"/>
                <a:gd name="T44" fmla="*/ 43 w 150"/>
                <a:gd name="T45" fmla="*/ 0 h 257"/>
                <a:gd name="T46" fmla="*/ 42 w 150"/>
                <a:gd name="T47" fmla="*/ 2 h 257"/>
                <a:gd name="T48" fmla="*/ 0 w 150"/>
                <a:gd name="T49" fmla="*/ 255 h 257"/>
                <a:gd name="T50" fmla="*/ 1 w 150"/>
                <a:gd name="T51" fmla="*/ 257 h 257"/>
                <a:gd name="T52" fmla="*/ 2 w 150"/>
                <a:gd name="T53" fmla="*/ 257 h 257"/>
                <a:gd name="T54" fmla="*/ 3 w 150"/>
                <a:gd name="T55" fmla="*/ 257 h 257"/>
                <a:gd name="T56" fmla="*/ 3 w 150"/>
                <a:gd name="T57" fmla="*/ 257 h 257"/>
                <a:gd name="T58" fmla="*/ 149 w 150"/>
                <a:gd name="T59" fmla="*/ 100 h 257"/>
                <a:gd name="T60" fmla="*/ 150 w 150"/>
                <a:gd name="T61" fmla="*/ 99 h 257"/>
                <a:gd name="T62" fmla="*/ 149 w 150"/>
                <a:gd name="T63" fmla="*/ 98 h 257"/>
                <a:gd name="T64" fmla="*/ 45 w 150"/>
                <a:gd name="T65" fmla="*/ 0 h 257"/>
                <a:gd name="T66" fmla="*/ 44 w 150"/>
                <a:gd name="T67" fmla="*/ 0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0" h="257">
                  <a:moveTo>
                    <a:pt x="39" y="179"/>
                  </a:moveTo>
                  <a:cubicBezTo>
                    <a:pt x="59" y="57"/>
                    <a:pt x="59" y="57"/>
                    <a:pt x="59" y="57"/>
                  </a:cubicBezTo>
                  <a:cubicBezTo>
                    <a:pt x="110" y="104"/>
                    <a:pt x="110" y="104"/>
                    <a:pt x="110" y="104"/>
                  </a:cubicBezTo>
                  <a:cubicBezTo>
                    <a:pt x="39" y="179"/>
                    <a:pt x="39" y="179"/>
                    <a:pt x="39" y="179"/>
                  </a:cubicBezTo>
                  <a:moveTo>
                    <a:pt x="58" y="51"/>
                  </a:moveTo>
                  <a:cubicBezTo>
                    <a:pt x="58" y="51"/>
                    <a:pt x="58" y="51"/>
                    <a:pt x="57" y="51"/>
                  </a:cubicBezTo>
                  <a:cubicBezTo>
                    <a:pt x="57" y="51"/>
                    <a:pt x="56" y="52"/>
                    <a:pt x="56" y="52"/>
                  </a:cubicBezTo>
                  <a:cubicBezTo>
                    <a:pt x="34" y="185"/>
                    <a:pt x="34" y="185"/>
                    <a:pt x="34" y="185"/>
                  </a:cubicBezTo>
                  <a:cubicBezTo>
                    <a:pt x="34" y="186"/>
                    <a:pt x="34" y="186"/>
                    <a:pt x="35" y="187"/>
                  </a:cubicBezTo>
                  <a:cubicBezTo>
                    <a:pt x="35" y="187"/>
                    <a:pt x="36" y="187"/>
                    <a:pt x="36" y="187"/>
                  </a:cubicBezTo>
                  <a:cubicBezTo>
                    <a:pt x="37" y="187"/>
                    <a:pt x="37" y="187"/>
                    <a:pt x="38" y="186"/>
                  </a:cubicBezTo>
                  <a:cubicBezTo>
                    <a:pt x="38" y="186"/>
                    <a:pt x="38" y="186"/>
                    <a:pt x="38" y="186"/>
                  </a:cubicBezTo>
                  <a:cubicBezTo>
                    <a:pt x="114" y="105"/>
                    <a:pt x="114" y="105"/>
                    <a:pt x="114" y="105"/>
                  </a:cubicBezTo>
                  <a:cubicBezTo>
                    <a:pt x="114" y="104"/>
                    <a:pt x="114" y="104"/>
                    <a:pt x="114" y="103"/>
                  </a:cubicBezTo>
                  <a:cubicBezTo>
                    <a:pt x="114" y="103"/>
                    <a:pt x="114" y="102"/>
                    <a:pt x="114" y="102"/>
                  </a:cubicBezTo>
                  <a:cubicBezTo>
                    <a:pt x="59" y="51"/>
                    <a:pt x="59" y="51"/>
                    <a:pt x="59" y="51"/>
                  </a:cubicBezTo>
                  <a:cubicBezTo>
                    <a:pt x="59" y="51"/>
                    <a:pt x="59" y="51"/>
                    <a:pt x="58" y="51"/>
                  </a:cubicBezTo>
                  <a:moveTo>
                    <a:pt x="5" y="249"/>
                  </a:moveTo>
                  <a:cubicBezTo>
                    <a:pt x="45" y="6"/>
                    <a:pt x="45" y="6"/>
                    <a:pt x="45" y="6"/>
                  </a:cubicBezTo>
                  <a:cubicBezTo>
                    <a:pt x="145" y="99"/>
                    <a:pt x="145" y="99"/>
                    <a:pt x="145" y="99"/>
                  </a:cubicBezTo>
                  <a:cubicBezTo>
                    <a:pt x="5" y="249"/>
                    <a:pt x="5" y="249"/>
                    <a:pt x="5" y="249"/>
                  </a:cubicBezTo>
                  <a:moveTo>
                    <a:pt x="44" y="0"/>
                  </a:moveTo>
                  <a:cubicBezTo>
                    <a:pt x="44" y="0"/>
                    <a:pt x="44" y="0"/>
                    <a:pt x="43" y="0"/>
                  </a:cubicBezTo>
                  <a:cubicBezTo>
                    <a:pt x="43" y="0"/>
                    <a:pt x="42" y="1"/>
                    <a:pt x="42" y="2"/>
                  </a:cubicBezTo>
                  <a:cubicBezTo>
                    <a:pt x="0" y="255"/>
                    <a:pt x="0" y="255"/>
                    <a:pt x="0" y="255"/>
                  </a:cubicBezTo>
                  <a:cubicBezTo>
                    <a:pt x="0" y="256"/>
                    <a:pt x="0" y="257"/>
                    <a:pt x="1" y="257"/>
                  </a:cubicBezTo>
                  <a:cubicBezTo>
                    <a:pt x="1" y="257"/>
                    <a:pt x="2" y="257"/>
                    <a:pt x="2" y="257"/>
                  </a:cubicBezTo>
                  <a:cubicBezTo>
                    <a:pt x="2" y="257"/>
                    <a:pt x="3" y="257"/>
                    <a:pt x="3" y="257"/>
                  </a:cubicBezTo>
                  <a:cubicBezTo>
                    <a:pt x="3" y="257"/>
                    <a:pt x="3" y="257"/>
                    <a:pt x="3" y="257"/>
                  </a:cubicBezTo>
                  <a:cubicBezTo>
                    <a:pt x="149" y="100"/>
                    <a:pt x="149" y="100"/>
                    <a:pt x="149" y="100"/>
                  </a:cubicBezTo>
                  <a:cubicBezTo>
                    <a:pt x="150" y="100"/>
                    <a:pt x="150" y="100"/>
                    <a:pt x="150" y="99"/>
                  </a:cubicBezTo>
                  <a:cubicBezTo>
                    <a:pt x="150" y="99"/>
                    <a:pt x="150" y="98"/>
                    <a:pt x="149" y="98"/>
                  </a:cubicBezTo>
                  <a:cubicBezTo>
                    <a:pt x="45" y="0"/>
                    <a:pt x="45" y="0"/>
                    <a:pt x="45" y="0"/>
                  </a:cubicBezTo>
                  <a:cubicBezTo>
                    <a:pt x="45" y="0"/>
                    <a:pt x="45" y="0"/>
                    <a:pt x="4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6" name="Freeform 106"/>
            <p:cNvSpPr>
              <a:spLocks noEditPoints="1"/>
            </p:cNvSpPr>
            <p:nvPr/>
          </p:nvSpPr>
          <p:spPr bwMode="auto">
            <a:xfrm>
              <a:off x="373856" y="6114443"/>
              <a:ext cx="465138" cy="609600"/>
            </a:xfrm>
            <a:custGeom>
              <a:avLst/>
              <a:gdLst>
                <a:gd name="T0" fmla="*/ 134 w 166"/>
                <a:gd name="T1" fmla="*/ 143 h 217"/>
                <a:gd name="T2" fmla="*/ 136 w 166"/>
                <a:gd name="T3" fmla="*/ 143 h 217"/>
                <a:gd name="T4" fmla="*/ 134 w 166"/>
                <a:gd name="T5" fmla="*/ 143 h 217"/>
                <a:gd name="T6" fmla="*/ 131 w 166"/>
                <a:gd name="T7" fmla="*/ 137 h 217"/>
                <a:gd name="T8" fmla="*/ 54 w 166"/>
                <a:gd name="T9" fmla="*/ 41 h 217"/>
                <a:gd name="T10" fmla="*/ 122 w 166"/>
                <a:gd name="T11" fmla="*/ 34 h 217"/>
                <a:gd name="T12" fmla="*/ 131 w 166"/>
                <a:gd name="T13" fmla="*/ 137 h 217"/>
                <a:gd name="T14" fmla="*/ 124 w 166"/>
                <a:gd name="T15" fmla="*/ 30 h 217"/>
                <a:gd name="T16" fmla="*/ 123 w 166"/>
                <a:gd name="T17" fmla="*/ 30 h 217"/>
                <a:gd name="T18" fmla="*/ 49 w 166"/>
                <a:gd name="T19" fmla="*/ 37 h 217"/>
                <a:gd name="T20" fmla="*/ 48 w 166"/>
                <a:gd name="T21" fmla="*/ 38 h 217"/>
                <a:gd name="T22" fmla="*/ 48 w 166"/>
                <a:gd name="T23" fmla="*/ 40 h 217"/>
                <a:gd name="T24" fmla="*/ 133 w 166"/>
                <a:gd name="T25" fmla="*/ 144 h 217"/>
                <a:gd name="T26" fmla="*/ 134 w 166"/>
                <a:gd name="T27" fmla="*/ 145 h 217"/>
                <a:gd name="T28" fmla="*/ 135 w 166"/>
                <a:gd name="T29" fmla="*/ 145 h 217"/>
                <a:gd name="T30" fmla="*/ 136 w 166"/>
                <a:gd name="T31" fmla="*/ 143 h 217"/>
                <a:gd name="T32" fmla="*/ 136 w 166"/>
                <a:gd name="T33" fmla="*/ 143 h 217"/>
                <a:gd name="T34" fmla="*/ 126 w 166"/>
                <a:gd name="T35" fmla="*/ 32 h 217"/>
                <a:gd name="T36" fmla="*/ 124 w 166"/>
                <a:gd name="T37" fmla="*/ 30 h 217"/>
                <a:gd name="T38" fmla="*/ 164 w 166"/>
                <a:gd name="T39" fmla="*/ 215 h 217"/>
                <a:gd name="T40" fmla="*/ 166 w 166"/>
                <a:gd name="T41" fmla="*/ 214 h 217"/>
                <a:gd name="T42" fmla="*/ 164 w 166"/>
                <a:gd name="T43" fmla="*/ 215 h 217"/>
                <a:gd name="T44" fmla="*/ 166 w 166"/>
                <a:gd name="T45" fmla="*/ 214 h 217"/>
                <a:gd name="T46" fmla="*/ 166 w 166"/>
                <a:gd name="T47" fmla="*/ 214 h 217"/>
                <a:gd name="T48" fmla="*/ 161 w 166"/>
                <a:gd name="T49" fmla="*/ 209 h 217"/>
                <a:gd name="T50" fmla="*/ 6 w 166"/>
                <a:gd name="T51" fmla="*/ 17 h 217"/>
                <a:gd name="T52" fmla="*/ 142 w 166"/>
                <a:gd name="T53" fmla="*/ 5 h 217"/>
                <a:gd name="T54" fmla="*/ 161 w 166"/>
                <a:gd name="T55" fmla="*/ 209 h 217"/>
                <a:gd name="T56" fmla="*/ 144 w 166"/>
                <a:gd name="T57" fmla="*/ 0 h 217"/>
                <a:gd name="T58" fmla="*/ 144 w 166"/>
                <a:gd name="T59" fmla="*/ 0 h 217"/>
                <a:gd name="T60" fmla="*/ 2 w 166"/>
                <a:gd name="T61" fmla="*/ 14 h 217"/>
                <a:gd name="T62" fmla="*/ 0 w 166"/>
                <a:gd name="T63" fmla="*/ 15 h 217"/>
                <a:gd name="T64" fmla="*/ 1 w 166"/>
                <a:gd name="T65" fmla="*/ 17 h 217"/>
                <a:gd name="T66" fmla="*/ 163 w 166"/>
                <a:gd name="T67" fmla="*/ 217 h 217"/>
                <a:gd name="T68" fmla="*/ 164 w 166"/>
                <a:gd name="T69" fmla="*/ 217 h 217"/>
                <a:gd name="T70" fmla="*/ 165 w 166"/>
                <a:gd name="T71" fmla="*/ 217 h 217"/>
                <a:gd name="T72" fmla="*/ 166 w 166"/>
                <a:gd name="T73" fmla="*/ 215 h 217"/>
                <a:gd name="T74" fmla="*/ 166 w 166"/>
                <a:gd name="T75" fmla="*/ 215 h 217"/>
                <a:gd name="T76" fmla="*/ 146 w 166"/>
                <a:gd name="T77" fmla="*/ 2 h 217"/>
                <a:gd name="T78" fmla="*/ 144 w 166"/>
                <a:gd name="T79" fmla="*/ 0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66" h="216">
                  <a:moveTo>
                    <a:pt x="134" y="143"/>
                  </a:moveTo>
                  <a:cubicBezTo>
                    <a:pt x="136" y="143"/>
                    <a:pt x="136" y="143"/>
                    <a:pt x="136" y="143"/>
                  </a:cubicBezTo>
                  <a:cubicBezTo>
                    <a:pt x="134" y="143"/>
                    <a:pt x="134" y="143"/>
                    <a:pt x="134" y="143"/>
                  </a:cubicBezTo>
                  <a:moveTo>
                    <a:pt x="131" y="137"/>
                  </a:moveTo>
                  <a:cubicBezTo>
                    <a:pt x="54" y="41"/>
                    <a:pt x="54" y="41"/>
                    <a:pt x="54" y="41"/>
                  </a:cubicBezTo>
                  <a:cubicBezTo>
                    <a:pt x="122" y="34"/>
                    <a:pt x="122" y="34"/>
                    <a:pt x="122" y="34"/>
                  </a:cubicBezTo>
                  <a:cubicBezTo>
                    <a:pt x="131" y="137"/>
                    <a:pt x="131" y="137"/>
                    <a:pt x="131" y="137"/>
                  </a:cubicBezTo>
                  <a:moveTo>
                    <a:pt x="124" y="30"/>
                  </a:moveTo>
                  <a:cubicBezTo>
                    <a:pt x="124" y="30"/>
                    <a:pt x="123" y="30"/>
                    <a:pt x="123" y="30"/>
                  </a:cubicBezTo>
                  <a:cubicBezTo>
                    <a:pt x="49" y="37"/>
                    <a:pt x="49" y="37"/>
                    <a:pt x="49" y="37"/>
                  </a:cubicBezTo>
                  <a:cubicBezTo>
                    <a:pt x="49" y="37"/>
                    <a:pt x="48" y="37"/>
                    <a:pt x="48" y="38"/>
                  </a:cubicBezTo>
                  <a:cubicBezTo>
                    <a:pt x="48" y="39"/>
                    <a:pt x="48" y="40"/>
                    <a:pt x="48" y="40"/>
                  </a:cubicBezTo>
                  <a:cubicBezTo>
                    <a:pt x="133" y="144"/>
                    <a:pt x="133" y="144"/>
                    <a:pt x="133" y="144"/>
                  </a:cubicBezTo>
                  <a:cubicBezTo>
                    <a:pt x="133" y="145"/>
                    <a:pt x="134" y="145"/>
                    <a:pt x="134" y="145"/>
                  </a:cubicBezTo>
                  <a:cubicBezTo>
                    <a:pt x="134" y="145"/>
                    <a:pt x="135" y="145"/>
                    <a:pt x="135" y="145"/>
                  </a:cubicBezTo>
                  <a:cubicBezTo>
                    <a:pt x="136" y="145"/>
                    <a:pt x="136" y="144"/>
                    <a:pt x="136" y="143"/>
                  </a:cubicBezTo>
                  <a:cubicBezTo>
                    <a:pt x="136" y="143"/>
                    <a:pt x="136" y="143"/>
                    <a:pt x="136" y="143"/>
                  </a:cubicBezTo>
                  <a:cubicBezTo>
                    <a:pt x="126" y="32"/>
                    <a:pt x="126" y="32"/>
                    <a:pt x="126" y="32"/>
                  </a:cubicBezTo>
                  <a:cubicBezTo>
                    <a:pt x="125" y="31"/>
                    <a:pt x="125" y="30"/>
                    <a:pt x="124" y="30"/>
                  </a:cubicBezTo>
                  <a:moveTo>
                    <a:pt x="164" y="215"/>
                  </a:moveTo>
                  <a:cubicBezTo>
                    <a:pt x="166" y="214"/>
                    <a:pt x="166" y="214"/>
                    <a:pt x="166" y="214"/>
                  </a:cubicBezTo>
                  <a:cubicBezTo>
                    <a:pt x="164" y="215"/>
                    <a:pt x="164" y="215"/>
                    <a:pt x="164" y="215"/>
                  </a:cubicBezTo>
                  <a:moveTo>
                    <a:pt x="166" y="214"/>
                  </a:moveTo>
                  <a:cubicBezTo>
                    <a:pt x="166" y="214"/>
                    <a:pt x="166" y="214"/>
                    <a:pt x="166" y="214"/>
                  </a:cubicBezTo>
                  <a:moveTo>
                    <a:pt x="161" y="209"/>
                  </a:moveTo>
                  <a:cubicBezTo>
                    <a:pt x="6" y="17"/>
                    <a:pt x="6" y="17"/>
                    <a:pt x="6" y="17"/>
                  </a:cubicBezTo>
                  <a:cubicBezTo>
                    <a:pt x="142" y="5"/>
                    <a:pt x="142" y="5"/>
                    <a:pt x="142" y="5"/>
                  </a:cubicBezTo>
                  <a:cubicBezTo>
                    <a:pt x="161" y="209"/>
                    <a:pt x="161" y="209"/>
                    <a:pt x="161" y="209"/>
                  </a:cubicBezTo>
                  <a:moveTo>
                    <a:pt x="144" y="0"/>
                  </a:moveTo>
                  <a:cubicBezTo>
                    <a:pt x="144" y="0"/>
                    <a:pt x="144" y="0"/>
                    <a:pt x="144" y="0"/>
                  </a:cubicBezTo>
                  <a:cubicBezTo>
                    <a:pt x="2" y="14"/>
                    <a:pt x="2" y="14"/>
                    <a:pt x="2" y="14"/>
                  </a:cubicBezTo>
                  <a:cubicBezTo>
                    <a:pt x="1" y="14"/>
                    <a:pt x="1" y="14"/>
                    <a:pt x="0" y="15"/>
                  </a:cubicBezTo>
                  <a:cubicBezTo>
                    <a:pt x="0" y="16"/>
                    <a:pt x="0" y="16"/>
                    <a:pt x="1" y="17"/>
                  </a:cubicBezTo>
                  <a:cubicBezTo>
                    <a:pt x="163" y="217"/>
                    <a:pt x="163" y="217"/>
                    <a:pt x="163" y="217"/>
                  </a:cubicBezTo>
                  <a:cubicBezTo>
                    <a:pt x="163" y="217"/>
                    <a:pt x="163" y="217"/>
                    <a:pt x="164" y="217"/>
                  </a:cubicBezTo>
                  <a:cubicBezTo>
                    <a:pt x="164" y="217"/>
                    <a:pt x="165" y="217"/>
                    <a:pt x="165" y="217"/>
                  </a:cubicBezTo>
                  <a:cubicBezTo>
                    <a:pt x="166" y="217"/>
                    <a:pt x="166" y="216"/>
                    <a:pt x="166" y="215"/>
                  </a:cubicBezTo>
                  <a:cubicBezTo>
                    <a:pt x="166" y="215"/>
                    <a:pt x="166" y="215"/>
                    <a:pt x="166" y="215"/>
                  </a:cubicBezTo>
                  <a:cubicBezTo>
                    <a:pt x="146" y="2"/>
                    <a:pt x="146" y="2"/>
                    <a:pt x="146" y="2"/>
                  </a:cubicBezTo>
                  <a:cubicBezTo>
                    <a:pt x="146" y="1"/>
                    <a:pt x="145" y="0"/>
                    <a:pt x="14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nvGrpSpPr>
            <p:cNvPr id="387" name="组合 386"/>
            <p:cNvGrpSpPr/>
            <p:nvPr/>
          </p:nvGrpSpPr>
          <p:grpSpPr>
            <a:xfrm>
              <a:off x="11737976" y="266614"/>
              <a:ext cx="311150" cy="620712"/>
              <a:chOff x="9909176" y="830263"/>
              <a:chExt cx="311150" cy="620712"/>
            </a:xfrm>
          </p:grpSpPr>
          <p:sp>
            <p:nvSpPr>
              <p:cNvPr id="698" name="Freeform 107"/>
              <p:cNvSpPr/>
              <p:nvPr/>
            </p:nvSpPr>
            <p:spPr bwMode="auto">
              <a:xfrm>
                <a:off x="10028238" y="1093788"/>
                <a:ext cx="19050" cy="46038"/>
              </a:xfrm>
              <a:custGeom>
                <a:avLst/>
                <a:gdLst>
                  <a:gd name="T0" fmla="*/ 3 w 7"/>
                  <a:gd name="T1" fmla="*/ 0 h 16"/>
                  <a:gd name="T2" fmla="*/ 0 w 7"/>
                  <a:gd name="T3" fmla="*/ 3 h 16"/>
                  <a:gd name="T4" fmla="*/ 3 w 7"/>
                  <a:gd name="T5" fmla="*/ 16 h 16"/>
                  <a:gd name="T6" fmla="*/ 7 w 7"/>
                  <a:gd name="T7" fmla="*/ 15 h 16"/>
                  <a:gd name="T8" fmla="*/ 3 w 7"/>
                  <a:gd name="T9" fmla="*/ 0 h 16"/>
                </a:gdLst>
                <a:ahLst/>
                <a:cxnLst>
                  <a:cxn ang="0">
                    <a:pos x="T0" y="T1"/>
                  </a:cxn>
                  <a:cxn ang="0">
                    <a:pos x="T2" y="T3"/>
                  </a:cxn>
                  <a:cxn ang="0">
                    <a:pos x="T4" y="T5"/>
                  </a:cxn>
                  <a:cxn ang="0">
                    <a:pos x="T6" y="T7"/>
                  </a:cxn>
                  <a:cxn ang="0">
                    <a:pos x="T8" y="T9"/>
                  </a:cxn>
                </a:cxnLst>
                <a:rect l="0" t="0" r="r" b="b"/>
                <a:pathLst>
                  <a:path w="7" h="16">
                    <a:moveTo>
                      <a:pt x="3" y="0"/>
                    </a:moveTo>
                    <a:cubicBezTo>
                      <a:pt x="2" y="1"/>
                      <a:pt x="1" y="2"/>
                      <a:pt x="0" y="3"/>
                    </a:cubicBezTo>
                    <a:cubicBezTo>
                      <a:pt x="3" y="16"/>
                      <a:pt x="3" y="16"/>
                      <a:pt x="3" y="16"/>
                    </a:cubicBezTo>
                    <a:cubicBezTo>
                      <a:pt x="4" y="16"/>
                      <a:pt x="6" y="15"/>
                      <a:pt x="7" y="15"/>
                    </a:cubicBezTo>
                    <a:cubicBezTo>
                      <a:pt x="3" y="0"/>
                      <a:pt x="3" y="0"/>
                      <a:pt x="3"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9" name="Freeform 108"/>
              <p:cNvSpPr/>
              <p:nvPr/>
            </p:nvSpPr>
            <p:spPr bwMode="auto">
              <a:xfrm>
                <a:off x="9991726" y="1104900"/>
                <a:ext cx="22225" cy="46038"/>
              </a:xfrm>
              <a:custGeom>
                <a:avLst/>
                <a:gdLst>
                  <a:gd name="T0" fmla="*/ 0 w 8"/>
                  <a:gd name="T1" fmla="*/ 0 h 16"/>
                  <a:gd name="T2" fmla="*/ 4 w 8"/>
                  <a:gd name="T3" fmla="*/ 16 h 16"/>
                  <a:gd name="T4" fmla="*/ 8 w 8"/>
                  <a:gd name="T5" fmla="*/ 14 h 16"/>
                  <a:gd name="T6" fmla="*/ 4 w 8"/>
                  <a:gd name="T7" fmla="*/ 1 h 16"/>
                  <a:gd name="T8" fmla="*/ 0 w 8"/>
                  <a:gd name="T9" fmla="*/ 0 h 16"/>
                </a:gdLst>
                <a:ahLst/>
                <a:cxnLst>
                  <a:cxn ang="0">
                    <a:pos x="T0" y="T1"/>
                  </a:cxn>
                  <a:cxn ang="0">
                    <a:pos x="T2" y="T3"/>
                  </a:cxn>
                  <a:cxn ang="0">
                    <a:pos x="T4" y="T5"/>
                  </a:cxn>
                  <a:cxn ang="0">
                    <a:pos x="T6" y="T7"/>
                  </a:cxn>
                  <a:cxn ang="0">
                    <a:pos x="T8" y="T9"/>
                  </a:cxn>
                </a:cxnLst>
                <a:rect l="0" t="0" r="r" b="b"/>
                <a:pathLst>
                  <a:path w="8" h="16">
                    <a:moveTo>
                      <a:pt x="0" y="0"/>
                    </a:moveTo>
                    <a:cubicBezTo>
                      <a:pt x="4" y="16"/>
                      <a:pt x="4" y="16"/>
                      <a:pt x="4" y="16"/>
                    </a:cubicBezTo>
                    <a:cubicBezTo>
                      <a:pt x="5" y="15"/>
                      <a:pt x="7" y="15"/>
                      <a:pt x="8" y="14"/>
                    </a:cubicBezTo>
                    <a:cubicBezTo>
                      <a:pt x="4" y="1"/>
                      <a:pt x="4" y="1"/>
                      <a:pt x="4" y="1"/>
                    </a:cubicBezTo>
                    <a:cubicBezTo>
                      <a:pt x="3" y="1"/>
                      <a:pt x="1" y="1"/>
                      <a:pt x="0"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0" name="Freeform 109"/>
              <p:cNvSpPr>
                <a:spLocks noEditPoints="1"/>
              </p:cNvSpPr>
              <p:nvPr/>
            </p:nvSpPr>
            <p:spPr bwMode="auto">
              <a:xfrm>
                <a:off x="9909176" y="1136650"/>
                <a:ext cx="311150" cy="314325"/>
              </a:xfrm>
              <a:custGeom>
                <a:avLst/>
                <a:gdLst>
                  <a:gd name="T0" fmla="*/ 55 w 111"/>
                  <a:gd name="T1" fmla="*/ 97 h 112"/>
                  <a:gd name="T2" fmla="*/ 16 w 111"/>
                  <a:gd name="T3" fmla="*/ 66 h 112"/>
                  <a:gd name="T4" fmla="*/ 14 w 111"/>
                  <a:gd name="T5" fmla="*/ 56 h 112"/>
                  <a:gd name="T6" fmla="*/ 45 w 111"/>
                  <a:gd name="T7" fmla="*/ 16 h 112"/>
                  <a:gd name="T8" fmla="*/ 56 w 111"/>
                  <a:gd name="T9" fmla="*/ 15 h 112"/>
                  <a:gd name="T10" fmla="*/ 95 w 111"/>
                  <a:gd name="T11" fmla="*/ 45 h 112"/>
                  <a:gd name="T12" fmla="*/ 97 w 111"/>
                  <a:gd name="T13" fmla="*/ 45 h 112"/>
                  <a:gd name="T14" fmla="*/ 99 w 111"/>
                  <a:gd name="T15" fmla="*/ 44 h 112"/>
                  <a:gd name="T16" fmla="*/ 97 w 111"/>
                  <a:gd name="T17" fmla="*/ 45 h 112"/>
                  <a:gd name="T18" fmla="*/ 95 w 111"/>
                  <a:gd name="T19" fmla="*/ 45 h 112"/>
                  <a:gd name="T20" fmla="*/ 97 w 111"/>
                  <a:gd name="T21" fmla="*/ 56 h 112"/>
                  <a:gd name="T22" fmla="*/ 66 w 111"/>
                  <a:gd name="T23" fmla="*/ 95 h 112"/>
                  <a:gd name="T24" fmla="*/ 55 w 111"/>
                  <a:gd name="T25" fmla="*/ 97 h 112"/>
                  <a:gd name="T26" fmla="*/ 56 w 111"/>
                  <a:gd name="T27" fmla="*/ 11 h 112"/>
                  <a:gd name="T28" fmla="*/ 56 w 111"/>
                  <a:gd name="T29" fmla="*/ 11 h 112"/>
                  <a:gd name="T30" fmla="*/ 44 w 111"/>
                  <a:gd name="T31" fmla="*/ 12 h 112"/>
                  <a:gd name="T32" fmla="*/ 10 w 111"/>
                  <a:gd name="T33" fmla="*/ 56 h 112"/>
                  <a:gd name="T34" fmla="*/ 12 w 111"/>
                  <a:gd name="T35" fmla="*/ 68 h 112"/>
                  <a:gd name="T36" fmla="*/ 55 w 111"/>
                  <a:gd name="T37" fmla="*/ 101 h 112"/>
                  <a:gd name="T38" fmla="*/ 55 w 111"/>
                  <a:gd name="T39" fmla="*/ 101 h 112"/>
                  <a:gd name="T40" fmla="*/ 67 w 111"/>
                  <a:gd name="T41" fmla="*/ 99 h 112"/>
                  <a:gd name="T42" fmla="*/ 101 w 111"/>
                  <a:gd name="T43" fmla="*/ 56 h 112"/>
                  <a:gd name="T44" fmla="*/ 99 w 111"/>
                  <a:gd name="T45" fmla="*/ 44 h 112"/>
                  <a:gd name="T46" fmla="*/ 99 w 111"/>
                  <a:gd name="T47" fmla="*/ 44 h 112"/>
                  <a:gd name="T48" fmla="*/ 56 w 111"/>
                  <a:gd name="T49" fmla="*/ 11 h 112"/>
                  <a:gd name="T50" fmla="*/ 56 w 111"/>
                  <a:gd name="T51" fmla="*/ 0 h 112"/>
                  <a:gd name="T52" fmla="*/ 56 w 111"/>
                  <a:gd name="T53" fmla="*/ 0 h 112"/>
                  <a:gd name="T54" fmla="*/ 49 w 111"/>
                  <a:gd name="T55" fmla="*/ 0 h 112"/>
                  <a:gd name="T56" fmla="*/ 45 w 111"/>
                  <a:gd name="T57" fmla="*/ 1 h 112"/>
                  <a:gd name="T58" fmla="*/ 41 w 111"/>
                  <a:gd name="T59" fmla="*/ 2 h 112"/>
                  <a:gd name="T60" fmla="*/ 37 w 111"/>
                  <a:gd name="T61" fmla="*/ 3 h 112"/>
                  <a:gd name="T62" fmla="*/ 33 w 111"/>
                  <a:gd name="T63" fmla="*/ 5 h 112"/>
                  <a:gd name="T64" fmla="*/ 0 w 111"/>
                  <a:gd name="T65" fmla="*/ 56 h 112"/>
                  <a:gd name="T66" fmla="*/ 2 w 111"/>
                  <a:gd name="T67" fmla="*/ 70 h 112"/>
                  <a:gd name="T68" fmla="*/ 55 w 111"/>
                  <a:gd name="T69" fmla="*/ 112 h 112"/>
                  <a:gd name="T70" fmla="*/ 55 w 111"/>
                  <a:gd name="T71" fmla="*/ 112 h 112"/>
                  <a:gd name="T72" fmla="*/ 70 w 111"/>
                  <a:gd name="T73" fmla="*/ 110 h 112"/>
                  <a:gd name="T74" fmla="*/ 111 w 111"/>
                  <a:gd name="T75" fmla="*/ 56 h 112"/>
                  <a:gd name="T76" fmla="*/ 109 w 111"/>
                  <a:gd name="T77" fmla="*/ 41 h 112"/>
                  <a:gd name="T78" fmla="*/ 108 w 111"/>
                  <a:gd name="T79" fmla="*/ 42 h 112"/>
                  <a:gd name="T80" fmla="*/ 106 w 111"/>
                  <a:gd name="T81" fmla="*/ 42 h 112"/>
                  <a:gd name="T82" fmla="*/ 107 w 111"/>
                  <a:gd name="T83" fmla="*/ 56 h 112"/>
                  <a:gd name="T84" fmla="*/ 69 w 111"/>
                  <a:gd name="T85" fmla="*/ 106 h 112"/>
                  <a:gd name="T86" fmla="*/ 55 w 111"/>
                  <a:gd name="T87" fmla="*/ 108 h 112"/>
                  <a:gd name="T88" fmla="*/ 5 w 111"/>
                  <a:gd name="T89" fmla="*/ 69 h 112"/>
                  <a:gd name="T90" fmla="*/ 4 w 111"/>
                  <a:gd name="T91" fmla="*/ 56 h 112"/>
                  <a:gd name="T92" fmla="*/ 42 w 111"/>
                  <a:gd name="T93" fmla="*/ 6 h 112"/>
                  <a:gd name="T94" fmla="*/ 56 w 111"/>
                  <a:gd name="T95" fmla="*/ 4 h 112"/>
                  <a:gd name="T96" fmla="*/ 106 w 111"/>
                  <a:gd name="T97" fmla="*/ 42 h 112"/>
                  <a:gd name="T98" fmla="*/ 108 w 111"/>
                  <a:gd name="T99" fmla="*/ 42 h 112"/>
                  <a:gd name="T100" fmla="*/ 109 w 111"/>
                  <a:gd name="T101" fmla="*/ 41 h 112"/>
                  <a:gd name="T102" fmla="*/ 56 w 111"/>
                  <a:gd name="T103" fmla="*/ 0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0" h="112">
                    <a:moveTo>
                      <a:pt x="55" y="97"/>
                    </a:moveTo>
                    <a:cubicBezTo>
                      <a:pt x="37" y="97"/>
                      <a:pt x="21" y="85"/>
                      <a:pt x="16" y="66"/>
                    </a:cubicBezTo>
                    <a:cubicBezTo>
                      <a:pt x="15" y="63"/>
                      <a:pt x="14" y="59"/>
                      <a:pt x="14" y="56"/>
                    </a:cubicBezTo>
                    <a:cubicBezTo>
                      <a:pt x="14" y="38"/>
                      <a:pt x="26" y="21"/>
                      <a:pt x="45" y="16"/>
                    </a:cubicBezTo>
                    <a:cubicBezTo>
                      <a:pt x="48" y="15"/>
                      <a:pt x="52" y="15"/>
                      <a:pt x="56" y="15"/>
                    </a:cubicBezTo>
                    <a:cubicBezTo>
                      <a:pt x="74" y="15"/>
                      <a:pt x="90" y="27"/>
                      <a:pt x="95" y="45"/>
                    </a:cubicBezTo>
                    <a:cubicBezTo>
                      <a:pt x="97" y="45"/>
                      <a:pt x="97" y="45"/>
                      <a:pt x="97" y="45"/>
                    </a:cubicBezTo>
                    <a:cubicBezTo>
                      <a:pt x="99" y="44"/>
                      <a:pt x="99" y="44"/>
                      <a:pt x="99" y="44"/>
                    </a:cubicBezTo>
                    <a:cubicBezTo>
                      <a:pt x="97" y="45"/>
                      <a:pt x="97" y="45"/>
                      <a:pt x="97" y="45"/>
                    </a:cubicBezTo>
                    <a:cubicBezTo>
                      <a:pt x="95" y="45"/>
                      <a:pt x="95" y="45"/>
                      <a:pt x="95" y="45"/>
                    </a:cubicBezTo>
                    <a:cubicBezTo>
                      <a:pt x="96" y="49"/>
                      <a:pt x="97" y="52"/>
                      <a:pt x="97" y="56"/>
                    </a:cubicBezTo>
                    <a:cubicBezTo>
                      <a:pt x="97" y="74"/>
                      <a:pt x="85" y="90"/>
                      <a:pt x="66" y="95"/>
                    </a:cubicBezTo>
                    <a:cubicBezTo>
                      <a:pt x="63" y="96"/>
                      <a:pt x="59" y="97"/>
                      <a:pt x="55" y="97"/>
                    </a:cubicBezTo>
                    <a:moveTo>
                      <a:pt x="56" y="11"/>
                    </a:moveTo>
                    <a:cubicBezTo>
                      <a:pt x="56" y="11"/>
                      <a:pt x="56" y="11"/>
                      <a:pt x="56" y="11"/>
                    </a:cubicBezTo>
                    <a:cubicBezTo>
                      <a:pt x="52" y="11"/>
                      <a:pt x="48" y="11"/>
                      <a:pt x="44" y="12"/>
                    </a:cubicBezTo>
                    <a:cubicBezTo>
                      <a:pt x="24" y="18"/>
                      <a:pt x="10" y="36"/>
                      <a:pt x="10" y="56"/>
                    </a:cubicBezTo>
                    <a:cubicBezTo>
                      <a:pt x="10" y="60"/>
                      <a:pt x="11" y="64"/>
                      <a:pt x="12" y="68"/>
                    </a:cubicBezTo>
                    <a:cubicBezTo>
                      <a:pt x="17" y="88"/>
                      <a:pt x="36" y="101"/>
                      <a:pt x="55" y="101"/>
                    </a:cubicBezTo>
                    <a:cubicBezTo>
                      <a:pt x="55" y="101"/>
                      <a:pt x="55" y="101"/>
                      <a:pt x="55" y="101"/>
                    </a:cubicBezTo>
                    <a:cubicBezTo>
                      <a:pt x="59" y="101"/>
                      <a:pt x="63" y="100"/>
                      <a:pt x="67" y="99"/>
                    </a:cubicBezTo>
                    <a:cubicBezTo>
                      <a:pt x="87" y="94"/>
                      <a:pt x="101" y="76"/>
                      <a:pt x="101" y="56"/>
                    </a:cubicBezTo>
                    <a:cubicBezTo>
                      <a:pt x="101" y="52"/>
                      <a:pt x="100" y="48"/>
                      <a:pt x="99" y="44"/>
                    </a:cubicBezTo>
                    <a:cubicBezTo>
                      <a:pt x="99" y="44"/>
                      <a:pt x="99" y="44"/>
                      <a:pt x="99" y="44"/>
                    </a:cubicBezTo>
                    <a:cubicBezTo>
                      <a:pt x="94" y="24"/>
                      <a:pt x="75" y="11"/>
                      <a:pt x="56" y="11"/>
                    </a:cubicBezTo>
                    <a:moveTo>
                      <a:pt x="56" y="0"/>
                    </a:moveTo>
                    <a:cubicBezTo>
                      <a:pt x="56" y="0"/>
                      <a:pt x="56" y="0"/>
                      <a:pt x="56" y="0"/>
                    </a:cubicBezTo>
                    <a:cubicBezTo>
                      <a:pt x="53" y="0"/>
                      <a:pt x="51" y="0"/>
                      <a:pt x="49" y="0"/>
                    </a:cubicBezTo>
                    <a:cubicBezTo>
                      <a:pt x="48" y="0"/>
                      <a:pt x="46" y="1"/>
                      <a:pt x="45" y="1"/>
                    </a:cubicBezTo>
                    <a:cubicBezTo>
                      <a:pt x="44" y="1"/>
                      <a:pt x="42" y="1"/>
                      <a:pt x="41" y="2"/>
                    </a:cubicBezTo>
                    <a:cubicBezTo>
                      <a:pt x="40" y="2"/>
                      <a:pt x="38" y="3"/>
                      <a:pt x="37" y="3"/>
                    </a:cubicBezTo>
                    <a:cubicBezTo>
                      <a:pt x="36" y="4"/>
                      <a:pt x="34" y="4"/>
                      <a:pt x="33" y="5"/>
                    </a:cubicBezTo>
                    <a:cubicBezTo>
                      <a:pt x="13" y="14"/>
                      <a:pt x="0" y="34"/>
                      <a:pt x="0" y="56"/>
                    </a:cubicBezTo>
                    <a:cubicBezTo>
                      <a:pt x="0" y="61"/>
                      <a:pt x="0" y="65"/>
                      <a:pt x="2" y="70"/>
                    </a:cubicBezTo>
                    <a:cubicBezTo>
                      <a:pt x="8" y="95"/>
                      <a:pt x="31" y="112"/>
                      <a:pt x="55" y="112"/>
                    </a:cubicBezTo>
                    <a:cubicBezTo>
                      <a:pt x="55" y="112"/>
                      <a:pt x="55" y="112"/>
                      <a:pt x="55" y="112"/>
                    </a:cubicBezTo>
                    <a:cubicBezTo>
                      <a:pt x="60" y="112"/>
                      <a:pt x="65" y="111"/>
                      <a:pt x="70" y="110"/>
                    </a:cubicBezTo>
                    <a:cubicBezTo>
                      <a:pt x="95" y="103"/>
                      <a:pt x="111" y="80"/>
                      <a:pt x="111" y="56"/>
                    </a:cubicBezTo>
                    <a:cubicBezTo>
                      <a:pt x="111" y="51"/>
                      <a:pt x="111" y="46"/>
                      <a:pt x="109" y="41"/>
                    </a:cubicBezTo>
                    <a:cubicBezTo>
                      <a:pt x="108" y="42"/>
                      <a:pt x="108" y="42"/>
                      <a:pt x="108" y="42"/>
                    </a:cubicBezTo>
                    <a:cubicBezTo>
                      <a:pt x="106" y="42"/>
                      <a:pt x="106" y="42"/>
                      <a:pt x="106" y="42"/>
                    </a:cubicBezTo>
                    <a:cubicBezTo>
                      <a:pt x="107" y="47"/>
                      <a:pt x="107" y="51"/>
                      <a:pt x="107" y="56"/>
                    </a:cubicBezTo>
                    <a:cubicBezTo>
                      <a:pt x="107" y="79"/>
                      <a:pt x="92" y="100"/>
                      <a:pt x="69" y="106"/>
                    </a:cubicBezTo>
                    <a:cubicBezTo>
                      <a:pt x="65" y="107"/>
                      <a:pt x="60" y="108"/>
                      <a:pt x="55" y="108"/>
                    </a:cubicBezTo>
                    <a:cubicBezTo>
                      <a:pt x="33" y="108"/>
                      <a:pt x="12" y="92"/>
                      <a:pt x="5" y="69"/>
                    </a:cubicBezTo>
                    <a:cubicBezTo>
                      <a:pt x="4" y="65"/>
                      <a:pt x="4" y="60"/>
                      <a:pt x="4" y="56"/>
                    </a:cubicBezTo>
                    <a:cubicBezTo>
                      <a:pt x="4" y="33"/>
                      <a:pt x="19" y="12"/>
                      <a:pt x="42" y="6"/>
                    </a:cubicBezTo>
                    <a:cubicBezTo>
                      <a:pt x="47" y="4"/>
                      <a:pt x="51" y="4"/>
                      <a:pt x="56" y="4"/>
                    </a:cubicBezTo>
                    <a:cubicBezTo>
                      <a:pt x="78" y="4"/>
                      <a:pt x="99" y="19"/>
                      <a:pt x="106" y="42"/>
                    </a:cubicBezTo>
                    <a:cubicBezTo>
                      <a:pt x="108" y="42"/>
                      <a:pt x="108" y="42"/>
                      <a:pt x="108" y="42"/>
                    </a:cubicBezTo>
                    <a:cubicBezTo>
                      <a:pt x="109" y="41"/>
                      <a:pt x="109" y="41"/>
                      <a:pt x="109" y="41"/>
                    </a:cubicBezTo>
                    <a:cubicBezTo>
                      <a:pt x="103" y="16"/>
                      <a:pt x="80" y="0"/>
                      <a:pt x="56"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1" name="Freeform 110"/>
              <p:cNvSpPr/>
              <p:nvPr/>
            </p:nvSpPr>
            <p:spPr bwMode="auto">
              <a:xfrm>
                <a:off x="9909176" y="830263"/>
                <a:ext cx="138113" cy="277813"/>
              </a:xfrm>
              <a:custGeom>
                <a:avLst/>
                <a:gdLst>
                  <a:gd name="T0" fmla="*/ 15 w 49"/>
                  <a:gd name="T1" fmla="*/ 0 h 99"/>
                  <a:gd name="T2" fmla="*/ 11 w 49"/>
                  <a:gd name="T3" fmla="*/ 1 h 99"/>
                  <a:gd name="T4" fmla="*/ 0 w 49"/>
                  <a:gd name="T5" fmla="*/ 16 h 99"/>
                  <a:gd name="T6" fmla="*/ 0 w 49"/>
                  <a:gd name="T7" fmla="*/ 20 h 99"/>
                  <a:gd name="T8" fmla="*/ 19 w 49"/>
                  <a:gd name="T9" fmla="*/ 87 h 99"/>
                  <a:gd name="T10" fmla="*/ 29 w 49"/>
                  <a:gd name="T11" fmla="*/ 98 h 99"/>
                  <a:gd name="T12" fmla="*/ 33 w 49"/>
                  <a:gd name="T13" fmla="*/ 99 h 99"/>
                  <a:gd name="T14" fmla="*/ 33 w 49"/>
                  <a:gd name="T15" fmla="*/ 99 h 99"/>
                  <a:gd name="T16" fmla="*/ 33 w 49"/>
                  <a:gd name="T17" fmla="*/ 99 h 99"/>
                  <a:gd name="T18" fmla="*/ 38 w 49"/>
                  <a:gd name="T19" fmla="*/ 98 h 99"/>
                  <a:gd name="T20" fmla="*/ 42 w 49"/>
                  <a:gd name="T21" fmla="*/ 97 h 99"/>
                  <a:gd name="T22" fmla="*/ 45 w 49"/>
                  <a:gd name="T23" fmla="*/ 94 h 99"/>
                  <a:gd name="T24" fmla="*/ 49 w 49"/>
                  <a:gd name="T25" fmla="*/ 83 h 99"/>
                  <a:gd name="T26" fmla="*/ 48 w 49"/>
                  <a:gd name="T27" fmla="*/ 79 h 99"/>
                  <a:gd name="T28" fmla="*/ 30 w 49"/>
                  <a:gd name="T29" fmla="*/ 12 h 99"/>
                  <a:gd name="T30" fmla="*/ 28 w 49"/>
                  <a:gd name="T31" fmla="*/ 12 h 99"/>
                  <a:gd name="T32" fmla="*/ 26 w 49"/>
                  <a:gd name="T33" fmla="*/ 13 h 99"/>
                  <a:gd name="T34" fmla="*/ 45 w 49"/>
                  <a:gd name="T35" fmla="*/ 80 h 99"/>
                  <a:gd name="T36" fmla="*/ 45 w 49"/>
                  <a:gd name="T37" fmla="*/ 83 h 99"/>
                  <a:gd name="T38" fmla="*/ 36 w 49"/>
                  <a:gd name="T39" fmla="*/ 94 h 99"/>
                  <a:gd name="T40" fmla="*/ 33 w 49"/>
                  <a:gd name="T41" fmla="*/ 95 h 99"/>
                  <a:gd name="T42" fmla="*/ 22 w 49"/>
                  <a:gd name="T43" fmla="*/ 86 h 99"/>
                  <a:gd name="T44" fmla="*/ 4 w 49"/>
                  <a:gd name="T45" fmla="*/ 19 h 99"/>
                  <a:gd name="T46" fmla="*/ 4 w 49"/>
                  <a:gd name="T47" fmla="*/ 16 h 99"/>
                  <a:gd name="T48" fmla="*/ 12 w 49"/>
                  <a:gd name="T49" fmla="*/ 5 h 99"/>
                  <a:gd name="T50" fmla="*/ 15 w 49"/>
                  <a:gd name="T51" fmla="*/ 4 h 99"/>
                  <a:gd name="T52" fmla="*/ 26 w 49"/>
                  <a:gd name="T53" fmla="*/ 13 h 99"/>
                  <a:gd name="T54" fmla="*/ 28 w 49"/>
                  <a:gd name="T55" fmla="*/ 12 h 99"/>
                  <a:gd name="T56" fmla="*/ 30 w 49"/>
                  <a:gd name="T57" fmla="*/ 12 h 99"/>
                  <a:gd name="T58" fmla="*/ 15 w 49"/>
                  <a:gd name="T59" fmla="*/ 0 h 99"/>
                  <a:gd name="T60" fmla="*/ 15 w 49"/>
                  <a:gd name="T61" fmla="*/ 0 h 99"/>
                  <a:gd name="T62" fmla="*/ 15 w 49"/>
                  <a:gd name="T63" fmla="*/ 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9" h="99">
                    <a:moveTo>
                      <a:pt x="15" y="0"/>
                    </a:moveTo>
                    <a:cubicBezTo>
                      <a:pt x="14" y="0"/>
                      <a:pt x="13" y="0"/>
                      <a:pt x="11" y="1"/>
                    </a:cubicBezTo>
                    <a:cubicBezTo>
                      <a:pt x="4" y="3"/>
                      <a:pt x="0" y="9"/>
                      <a:pt x="0" y="16"/>
                    </a:cubicBezTo>
                    <a:cubicBezTo>
                      <a:pt x="0" y="17"/>
                      <a:pt x="0" y="18"/>
                      <a:pt x="0" y="20"/>
                    </a:cubicBezTo>
                    <a:cubicBezTo>
                      <a:pt x="19" y="87"/>
                      <a:pt x="19" y="87"/>
                      <a:pt x="19" y="87"/>
                    </a:cubicBezTo>
                    <a:cubicBezTo>
                      <a:pt x="20" y="93"/>
                      <a:pt x="24" y="97"/>
                      <a:pt x="29" y="98"/>
                    </a:cubicBezTo>
                    <a:cubicBezTo>
                      <a:pt x="30" y="99"/>
                      <a:pt x="32" y="99"/>
                      <a:pt x="33" y="99"/>
                    </a:cubicBezTo>
                    <a:cubicBezTo>
                      <a:pt x="33" y="99"/>
                      <a:pt x="33" y="99"/>
                      <a:pt x="33" y="99"/>
                    </a:cubicBezTo>
                    <a:cubicBezTo>
                      <a:pt x="33" y="99"/>
                      <a:pt x="33" y="99"/>
                      <a:pt x="33" y="99"/>
                    </a:cubicBezTo>
                    <a:cubicBezTo>
                      <a:pt x="35" y="99"/>
                      <a:pt x="36" y="99"/>
                      <a:pt x="38" y="98"/>
                    </a:cubicBezTo>
                    <a:cubicBezTo>
                      <a:pt x="39" y="98"/>
                      <a:pt x="40" y="97"/>
                      <a:pt x="42" y="97"/>
                    </a:cubicBezTo>
                    <a:cubicBezTo>
                      <a:pt x="43" y="96"/>
                      <a:pt x="44" y="95"/>
                      <a:pt x="45" y="94"/>
                    </a:cubicBezTo>
                    <a:cubicBezTo>
                      <a:pt x="47" y="91"/>
                      <a:pt x="49" y="87"/>
                      <a:pt x="49" y="83"/>
                    </a:cubicBezTo>
                    <a:cubicBezTo>
                      <a:pt x="49" y="82"/>
                      <a:pt x="49" y="81"/>
                      <a:pt x="48" y="79"/>
                    </a:cubicBezTo>
                    <a:cubicBezTo>
                      <a:pt x="30" y="12"/>
                      <a:pt x="30" y="12"/>
                      <a:pt x="30" y="12"/>
                    </a:cubicBezTo>
                    <a:cubicBezTo>
                      <a:pt x="28" y="12"/>
                      <a:pt x="28" y="12"/>
                      <a:pt x="28" y="12"/>
                    </a:cubicBezTo>
                    <a:cubicBezTo>
                      <a:pt x="26" y="13"/>
                      <a:pt x="26" y="13"/>
                      <a:pt x="26" y="13"/>
                    </a:cubicBezTo>
                    <a:cubicBezTo>
                      <a:pt x="45" y="80"/>
                      <a:pt x="45" y="80"/>
                      <a:pt x="45" y="80"/>
                    </a:cubicBezTo>
                    <a:cubicBezTo>
                      <a:pt x="45" y="81"/>
                      <a:pt x="45" y="82"/>
                      <a:pt x="45" y="83"/>
                    </a:cubicBezTo>
                    <a:cubicBezTo>
                      <a:pt x="45" y="88"/>
                      <a:pt x="42" y="93"/>
                      <a:pt x="36" y="94"/>
                    </a:cubicBezTo>
                    <a:cubicBezTo>
                      <a:pt x="35" y="95"/>
                      <a:pt x="34" y="95"/>
                      <a:pt x="33" y="95"/>
                    </a:cubicBezTo>
                    <a:cubicBezTo>
                      <a:pt x="28" y="95"/>
                      <a:pt x="24" y="91"/>
                      <a:pt x="22" y="86"/>
                    </a:cubicBezTo>
                    <a:cubicBezTo>
                      <a:pt x="4" y="19"/>
                      <a:pt x="4" y="19"/>
                      <a:pt x="4" y="19"/>
                    </a:cubicBezTo>
                    <a:cubicBezTo>
                      <a:pt x="4" y="18"/>
                      <a:pt x="4" y="17"/>
                      <a:pt x="4" y="16"/>
                    </a:cubicBezTo>
                    <a:cubicBezTo>
                      <a:pt x="4" y="11"/>
                      <a:pt x="7" y="6"/>
                      <a:pt x="12" y="5"/>
                    </a:cubicBezTo>
                    <a:cubicBezTo>
                      <a:pt x="13" y="4"/>
                      <a:pt x="14" y="4"/>
                      <a:pt x="15" y="4"/>
                    </a:cubicBezTo>
                    <a:cubicBezTo>
                      <a:pt x="20" y="4"/>
                      <a:pt x="25" y="8"/>
                      <a:pt x="26" y="13"/>
                    </a:cubicBezTo>
                    <a:cubicBezTo>
                      <a:pt x="28" y="12"/>
                      <a:pt x="28" y="12"/>
                      <a:pt x="28" y="12"/>
                    </a:cubicBezTo>
                    <a:cubicBezTo>
                      <a:pt x="30" y="12"/>
                      <a:pt x="30" y="12"/>
                      <a:pt x="30" y="12"/>
                    </a:cubicBezTo>
                    <a:cubicBezTo>
                      <a:pt x="28" y="5"/>
                      <a:pt x="22" y="0"/>
                      <a:pt x="15" y="0"/>
                    </a:cubicBezTo>
                    <a:cubicBezTo>
                      <a:pt x="15" y="0"/>
                      <a:pt x="15" y="0"/>
                      <a:pt x="15" y="0"/>
                    </a:cubicBezTo>
                    <a:cubicBezTo>
                      <a:pt x="15" y="0"/>
                      <a:pt x="15" y="0"/>
                      <a:pt x="15"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2" name="Freeform 111"/>
              <p:cNvSpPr>
                <a:spLocks noEditPoints="1"/>
              </p:cNvSpPr>
              <p:nvPr/>
            </p:nvSpPr>
            <p:spPr bwMode="auto">
              <a:xfrm>
                <a:off x="10094913" y="1236663"/>
                <a:ext cx="77788" cy="160338"/>
              </a:xfrm>
              <a:custGeom>
                <a:avLst/>
                <a:gdLst>
                  <a:gd name="T0" fmla="*/ 21 w 28"/>
                  <a:gd name="T1" fmla="*/ 4 h 57"/>
                  <a:gd name="T2" fmla="*/ 21 w 28"/>
                  <a:gd name="T3" fmla="*/ 4 h 57"/>
                  <a:gd name="T4" fmla="*/ 22 w 28"/>
                  <a:gd name="T5" fmla="*/ 4 h 57"/>
                  <a:gd name="T6" fmla="*/ 24 w 28"/>
                  <a:gd name="T7" fmla="*/ 17 h 57"/>
                  <a:gd name="T8" fmla="*/ 15 w 28"/>
                  <a:gd name="T9" fmla="*/ 44 h 57"/>
                  <a:gd name="T10" fmla="*/ 8 w 28"/>
                  <a:gd name="T11" fmla="*/ 51 h 57"/>
                  <a:gd name="T12" fmla="*/ 6 w 28"/>
                  <a:gd name="T13" fmla="*/ 53 h 57"/>
                  <a:gd name="T14" fmla="*/ 5 w 28"/>
                  <a:gd name="T15" fmla="*/ 53 h 57"/>
                  <a:gd name="T16" fmla="*/ 5 w 28"/>
                  <a:gd name="T17" fmla="*/ 53 h 57"/>
                  <a:gd name="T18" fmla="*/ 5 w 28"/>
                  <a:gd name="T19" fmla="*/ 53 h 57"/>
                  <a:gd name="T20" fmla="*/ 5 w 28"/>
                  <a:gd name="T21" fmla="*/ 53 h 57"/>
                  <a:gd name="T22" fmla="*/ 5 w 28"/>
                  <a:gd name="T23" fmla="*/ 53 h 57"/>
                  <a:gd name="T24" fmla="*/ 4 w 28"/>
                  <a:gd name="T25" fmla="*/ 53 h 57"/>
                  <a:gd name="T26" fmla="*/ 4 w 28"/>
                  <a:gd name="T27" fmla="*/ 53 h 57"/>
                  <a:gd name="T28" fmla="*/ 4 w 28"/>
                  <a:gd name="T29" fmla="*/ 52 h 57"/>
                  <a:gd name="T30" fmla="*/ 4 w 28"/>
                  <a:gd name="T31" fmla="*/ 52 h 57"/>
                  <a:gd name="T32" fmla="*/ 14 w 28"/>
                  <a:gd name="T33" fmla="*/ 43 h 57"/>
                  <a:gd name="T34" fmla="*/ 23 w 28"/>
                  <a:gd name="T35" fmla="*/ 17 h 57"/>
                  <a:gd name="T36" fmla="*/ 21 w 28"/>
                  <a:gd name="T37" fmla="*/ 5 h 57"/>
                  <a:gd name="T38" fmla="*/ 21 w 28"/>
                  <a:gd name="T39" fmla="*/ 5 h 57"/>
                  <a:gd name="T40" fmla="*/ 21 w 28"/>
                  <a:gd name="T41" fmla="*/ 5 h 57"/>
                  <a:gd name="T42" fmla="*/ 21 w 28"/>
                  <a:gd name="T43" fmla="*/ 4 h 57"/>
                  <a:gd name="T44" fmla="*/ 21 w 28"/>
                  <a:gd name="T45" fmla="*/ 4 h 57"/>
                  <a:gd name="T46" fmla="*/ 21 w 28"/>
                  <a:gd name="T47" fmla="*/ 4 h 57"/>
                  <a:gd name="T48" fmla="*/ 21 w 28"/>
                  <a:gd name="T49" fmla="*/ 0 h 57"/>
                  <a:gd name="T50" fmla="*/ 21 w 28"/>
                  <a:gd name="T51" fmla="*/ 0 h 57"/>
                  <a:gd name="T52" fmla="*/ 20 w 28"/>
                  <a:gd name="T53" fmla="*/ 0 h 57"/>
                  <a:gd name="T54" fmla="*/ 20 w 28"/>
                  <a:gd name="T55" fmla="*/ 0 h 57"/>
                  <a:gd name="T56" fmla="*/ 20 w 28"/>
                  <a:gd name="T57" fmla="*/ 0 h 57"/>
                  <a:gd name="T58" fmla="*/ 20 w 28"/>
                  <a:gd name="T59" fmla="*/ 0 h 57"/>
                  <a:gd name="T60" fmla="*/ 17 w 28"/>
                  <a:gd name="T61" fmla="*/ 5 h 57"/>
                  <a:gd name="T62" fmla="*/ 17 w 28"/>
                  <a:gd name="T63" fmla="*/ 6 h 57"/>
                  <a:gd name="T64" fmla="*/ 17 w 28"/>
                  <a:gd name="T65" fmla="*/ 6 h 57"/>
                  <a:gd name="T66" fmla="*/ 19 w 28"/>
                  <a:gd name="T67" fmla="*/ 17 h 57"/>
                  <a:gd name="T68" fmla="*/ 10 w 28"/>
                  <a:gd name="T69" fmla="*/ 40 h 57"/>
                  <a:gd name="T70" fmla="*/ 2 w 28"/>
                  <a:gd name="T71" fmla="*/ 49 h 57"/>
                  <a:gd name="T72" fmla="*/ 2 w 28"/>
                  <a:gd name="T73" fmla="*/ 49 h 57"/>
                  <a:gd name="T74" fmla="*/ 0 w 28"/>
                  <a:gd name="T75" fmla="*/ 53 h 57"/>
                  <a:gd name="T76" fmla="*/ 1 w 28"/>
                  <a:gd name="T77" fmla="*/ 55 h 57"/>
                  <a:gd name="T78" fmla="*/ 5 w 28"/>
                  <a:gd name="T79" fmla="*/ 57 h 57"/>
                  <a:gd name="T80" fmla="*/ 5 w 28"/>
                  <a:gd name="T81" fmla="*/ 57 h 57"/>
                  <a:gd name="T82" fmla="*/ 5 w 28"/>
                  <a:gd name="T83" fmla="*/ 57 h 57"/>
                  <a:gd name="T84" fmla="*/ 7 w 28"/>
                  <a:gd name="T85" fmla="*/ 56 h 57"/>
                  <a:gd name="T86" fmla="*/ 18 w 28"/>
                  <a:gd name="T87" fmla="*/ 46 h 57"/>
                  <a:gd name="T88" fmla="*/ 28 w 28"/>
                  <a:gd name="T89" fmla="*/ 17 h 57"/>
                  <a:gd name="T90" fmla="*/ 26 w 28"/>
                  <a:gd name="T91" fmla="*/ 3 h 57"/>
                  <a:gd name="T92" fmla="*/ 21 w 28"/>
                  <a:gd name="T93" fmla="*/ 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8" h="57">
                    <a:moveTo>
                      <a:pt x="21" y="4"/>
                    </a:moveTo>
                    <a:cubicBezTo>
                      <a:pt x="21" y="4"/>
                      <a:pt x="21" y="4"/>
                      <a:pt x="21" y="4"/>
                    </a:cubicBezTo>
                    <a:cubicBezTo>
                      <a:pt x="22" y="4"/>
                      <a:pt x="22" y="4"/>
                      <a:pt x="22" y="4"/>
                    </a:cubicBezTo>
                    <a:cubicBezTo>
                      <a:pt x="23" y="9"/>
                      <a:pt x="24" y="13"/>
                      <a:pt x="24" y="17"/>
                    </a:cubicBezTo>
                    <a:cubicBezTo>
                      <a:pt x="24" y="28"/>
                      <a:pt x="19" y="37"/>
                      <a:pt x="15" y="44"/>
                    </a:cubicBezTo>
                    <a:cubicBezTo>
                      <a:pt x="12" y="47"/>
                      <a:pt x="10" y="49"/>
                      <a:pt x="8" y="51"/>
                    </a:cubicBezTo>
                    <a:cubicBezTo>
                      <a:pt x="7" y="51"/>
                      <a:pt x="6" y="52"/>
                      <a:pt x="6" y="53"/>
                    </a:cubicBezTo>
                    <a:cubicBezTo>
                      <a:pt x="5" y="53"/>
                      <a:pt x="5" y="53"/>
                      <a:pt x="5" y="53"/>
                    </a:cubicBezTo>
                    <a:cubicBezTo>
                      <a:pt x="5" y="53"/>
                      <a:pt x="5" y="53"/>
                      <a:pt x="5" y="53"/>
                    </a:cubicBezTo>
                    <a:cubicBezTo>
                      <a:pt x="5" y="53"/>
                      <a:pt x="5" y="53"/>
                      <a:pt x="5" y="53"/>
                    </a:cubicBezTo>
                    <a:cubicBezTo>
                      <a:pt x="5" y="53"/>
                      <a:pt x="5" y="53"/>
                      <a:pt x="5" y="53"/>
                    </a:cubicBezTo>
                    <a:cubicBezTo>
                      <a:pt x="5" y="53"/>
                      <a:pt x="5" y="53"/>
                      <a:pt x="5" y="53"/>
                    </a:cubicBezTo>
                    <a:cubicBezTo>
                      <a:pt x="4" y="53"/>
                      <a:pt x="4" y="53"/>
                      <a:pt x="4" y="53"/>
                    </a:cubicBezTo>
                    <a:cubicBezTo>
                      <a:pt x="4" y="53"/>
                      <a:pt x="4" y="53"/>
                      <a:pt x="4" y="53"/>
                    </a:cubicBezTo>
                    <a:cubicBezTo>
                      <a:pt x="4" y="52"/>
                      <a:pt x="4" y="52"/>
                      <a:pt x="4" y="52"/>
                    </a:cubicBezTo>
                    <a:cubicBezTo>
                      <a:pt x="4" y="52"/>
                      <a:pt x="4" y="52"/>
                      <a:pt x="4" y="52"/>
                    </a:cubicBezTo>
                    <a:cubicBezTo>
                      <a:pt x="4" y="52"/>
                      <a:pt x="9" y="49"/>
                      <a:pt x="14" y="43"/>
                    </a:cubicBezTo>
                    <a:cubicBezTo>
                      <a:pt x="18" y="37"/>
                      <a:pt x="23" y="28"/>
                      <a:pt x="23" y="17"/>
                    </a:cubicBezTo>
                    <a:cubicBezTo>
                      <a:pt x="23" y="13"/>
                      <a:pt x="22" y="9"/>
                      <a:pt x="21" y="5"/>
                    </a:cubicBezTo>
                    <a:cubicBezTo>
                      <a:pt x="21" y="5"/>
                      <a:pt x="21" y="5"/>
                      <a:pt x="21" y="5"/>
                    </a:cubicBezTo>
                    <a:cubicBezTo>
                      <a:pt x="21" y="5"/>
                      <a:pt x="21" y="5"/>
                      <a:pt x="21" y="5"/>
                    </a:cubicBezTo>
                    <a:cubicBezTo>
                      <a:pt x="21" y="4"/>
                      <a:pt x="21" y="4"/>
                      <a:pt x="21" y="4"/>
                    </a:cubicBezTo>
                    <a:cubicBezTo>
                      <a:pt x="21" y="4"/>
                      <a:pt x="21" y="4"/>
                      <a:pt x="21" y="4"/>
                    </a:cubicBezTo>
                    <a:cubicBezTo>
                      <a:pt x="21" y="4"/>
                      <a:pt x="21" y="4"/>
                      <a:pt x="21" y="4"/>
                    </a:cubicBezTo>
                    <a:moveTo>
                      <a:pt x="21" y="0"/>
                    </a:moveTo>
                    <a:cubicBezTo>
                      <a:pt x="21" y="0"/>
                      <a:pt x="21" y="0"/>
                      <a:pt x="21" y="0"/>
                    </a:cubicBezTo>
                    <a:cubicBezTo>
                      <a:pt x="21" y="0"/>
                      <a:pt x="21" y="0"/>
                      <a:pt x="20" y="0"/>
                    </a:cubicBezTo>
                    <a:cubicBezTo>
                      <a:pt x="20" y="0"/>
                      <a:pt x="20" y="0"/>
                      <a:pt x="20" y="0"/>
                    </a:cubicBezTo>
                    <a:cubicBezTo>
                      <a:pt x="20" y="0"/>
                      <a:pt x="20" y="0"/>
                      <a:pt x="20" y="0"/>
                    </a:cubicBezTo>
                    <a:cubicBezTo>
                      <a:pt x="20" y="0"/>
                      <a:pt x="20" y="0"/>
                      <a:pt x="20" y="0"/>
                    </a:cubicBezTo>
                    <a:cubicBezTo>
                      <a:pt x="18" y="1"/>
                      <a:pt x="17" y="3"/>
                      <a:pt x="17" y="5"/>
                    </a:cubicBezTo>
                    <a:cubicBezTo>
                      <a:pt x="17" y="5"/>
                      <a:pt x="17" y="6"/>
                      <a:pt x="17" y="6"/>
                    </a:cubicBezTo>
                    <a:cubicBezTo>
                      <a:pt x="17" y="6"/>
                      <a:pt x="17" y="6"/>
                      <a:pt x="17" y="6"/>
                    </a:cubicBezTo>
                    <a:cubicBezTo>
                      <a:pt x="18" y="10"/>
                      <a:pt x="19" y="14"/>
                      <a:pt x="19" y="17"/>
                    </a:cubicBezTo>
                    <a:cubicBezTo>
                      <a:pt x="19" y="27"/>
                      <a:pt x="15" y="35"/>
                      <a:pt x="10" y="40"/>
                    </a:cubicBezTo>
                    <a:cubicBezTo>
                      <a:pt x="6" y="46"/>
                      <a:pt x="2" y="49"/>
                      <a:pt x="2" y="49"/>
                    </a:cubicBezTo>
                    <a:cubicBezTo>
                      <a:pt x="2" y="49"/>
                      <a:pt x="2" y="49"/>
                      <a:pt x="2" y="49"/>
                    </a:cubicBezTo>
                    <a:cubicBezTo>
                      <a:pt x="1" y="50"/>
                      <a:pt x="0" y="51"/>
                      <a:pt x="0" y="53"/>
                    </a:cubicBezTo>
                    <a:cubicBezTo>
                      <a:pt x="0" y="54"/>
                      <a:pt x="0" y="55"/>
                      <a:pt x="1" y="55"/>
                    </a:cubicBezTo>
                    <a:cubicBezTo>
                      <a:pt x="2" y="57"/>
                      <a:pt x="3" y="57"/>
                      <a:pt x="5" y="57"/>
                    </a:cubicBezTo>
                    <a:cubicBezTo>
                      <a:pt x="5" y="57"/>
                      <a:pt x="5" y="57"/>
                      <a:pt x="5" y="57"/>
                    </a:cubicBezTo>
                    <a:cubicBezTo>
                      <a:pt x="5" y="57"/>
                      <a:pt x="5" y="57"/>
                      <a:pt x="5" y="57"/>
                    </a:cubicBezTo>
                    <a:cubicBezTo>
                      <a:pt x="6" y="57"/>
                      <a:pt x="6" y="57"/>
                      <a:pt x="7" y="56"/>
                    </a:cubicBezTo>
                    <a:cubicBezTo>
                      <a:pt x="8" y="56"/>
                      <a:pt x="13" y="53"/>
                      <a:pt x="18" y="46"/>
                    </a:cubicBezTo>
                    <a:cubicBezTo>
                      <a:pt x="23" y="39"/>
                      <a:pt x="28" y="30"/>
                      <a:pt x="28" y="17"/>
                    </a:cubicBezTo>
                    <a:cubicBezTo>
                      <a:pt x="28" y="13"/>
                      <a:pt x="27" y="8"/>
                      <a:pt x="26" y="3"/>
                    </a:cubicBezTo>
                    <a:cubicBezTo>
                      <a:pt x="25" y="1"/>
                      <a:pt x="23" y="0"/>
                      <a:pt x="21"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388" name="组合 387"/>
            <p:cNvGrpSpPr/>
            <p:nvPr/>
          </p:nvGrpSpPr>
          <p:grpSpPr>
            <a:xfrm>
              <a:off x="2471737" y="2698750"/>
              <a:ext cx="403225" cy="584201"/>
              <a:chOff x="3151188" y="1971675"/>
              <a:chExt cx="403225" cy="584201"/>
            </a:xfrm>
          </p:grpSpPr>
          <p:sp>
            <p:nvSpPr>
              <p:cNvPr id="693" name="Freeform 112"/>
              <p:cNvSpPr/>
              <p:nvPr/>
            </p:nvSpPr>
            <p:spPr bwMode="auto">
              <a:xfrm>
                <a:off x="3281363" y="2255838"/>
                <a:ext cx="31750" cy="38100"/>
              </a:xfrm>
              <a:custGeom>
                <a:avLst/>
                <a:gdLst>
                  <a:gd name="T0" fmla="*/ 8 w 11"/>
                  <a:gd name="T1" fmla="*/ 0 h 14"/>
                  <a:gd name="T2" fmla="*/ 0 w 11"/>
                  <a:gd name="T3" fmla="*/ 14 h 14"/>
                  <a:gd name="T4" fmla="*/ 1 w 11"/>
                  <a:gd name="T5" fmla="*/ 14 h 14"/>
                  <a:gd name="T6" fmla="*/ 5 w 11"/>
                  <a:gd name="T7" fmla="*/ 14 h 14"/>
                  <a:gd name="T8" fmla="*/ 11 w 11"/>
                  <a:gd name="T9" fmla="*/ 2 h 14"/>
                  <a:gd name="T10" fmla="*/ 8 w 11"/>
                  <a:gd name="T11" fmla="*/ 0 h 14"/>
                </a:gdLst>
                <a:ahLst/>
                <a:cxnLst>
                  <a:cxn ang="0">
                    <a:pos x="T0" y="T1"/>
                  </a:cxn>
                  <a:cxn ang="0">
                    <a:pos x="T2" y="T3"/>
                  </a:cxn>
                  <a:cxn ang="0">
                    <a:pos x="T4" y="T5"/>
                  </a:cxn>
                  <a:cxn ang="0">
                    <a:pos x="T6" y="T7"/>
                  </a:cxn>
                  <a:cxn ang="0">
                    <a:pos x="T8" y="T9"/>
                  </a:cxn>
                  <a:cxn ang="0">
                    <a:pos x="T10" y="T11"/>
                  </a:cxn>
                </a:cxnLst>
                <a:rect l="0" t="0" r="r" b="b"/>
                <a:pathLst>
                  <a:path w="11" h="14">
                    <a:moveTo>
                      <a:pt x="8" y="0"/>
                    </a:moveTo>
                    <a:cubicBezTo>
                      <a:pt x="0" y="14"/>
                      <a:pt x="0" y="14"/>
                      <a:pt x="0" y="14"/>
                    </a:cubicBezTo>
                    <a:cubicBezTo>
                      <a:pt x="1" y="14"/>
                      <a:pt x="1" y="14"/>
                      <a:pt x="1" y="14"/>
                    </a:cubicBezTo>
                    <a:cubicBezTo>
                      <a:pt x="2" y="14"/>
                      <a:pt x="4" y="14"/>
                      <a:pt x="5" y="14"/>
                    </a:cubicBezTo>
                    <a:cubicBezTo>
                      <a:pt x="11" y="2"/>
                      <a:pt x="11" y="2"/>
                      <a:pt x="11" y="2"/>
                    </a:cubicBezTo>
                    <a:cubicBezTo>
                      <a:pt x="10" y="2"/>
                      <a:pt x="9" y="1"/>
                      <a:pt x="8"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4" name="Freeform 113"/>
              <p:cNvSpPr/>
              <p:nvPr/>
            </p:nvSpPr>
            <p:spPr bwMode="auto">
              <a:xfrm>
                <a:off x="3316288" y="2271713"/>
                <a:ext cx="26988" cy="46038"/>
              </a:xfrm>
              <a:custGeom>
                <a:avLst/>
                <a:gdLst>
                  <a:gd name="T0" fmla="*/ 7 w 10"/>
                  <a:gd name="T1" fmla="*/ 0 h 16"/>
                  <a:gd name="T2" fmla="*/ 0 w 10"/>
                  <a:gd name="T3" fmla="*/ 13 h 16"/>
                  <a:gd name="T4" fmla="*/ 3 w 10"/>
                  <a:gd name="T5" fmla="*/ 16 h 16"/>
                  <a:gd name="T6" fmla="*/ 10 w 10"/>
                  <a:gd name="T7" fmla="*/ 2 h 16"/>
                  <a:gd name="T8" fmla="*/ 7 w 10"/>
                  <a:gd name="T9" fmla="*/ 0 h 16"/>
                </a:gdLst>
                <a:ahLst/>
                <a:cxnLst>
                  <a:cxn ang="0">
                    <a:pos x="T0" y="T1"/>
                  </a:cxn>
                  <a:cxn ang="0">
                    <a:pos x="T2" y="T3"/>
                  </a:cxn>
                  <a:cxn ang="0">
                    <a:pos x="T4" y="T5"/>
                  </a:cxn>
                  <a:cxn ang="0">
                    <a:pos x="T6" y="T7"/>
                  </a:cxn>
                  <a:cxn ang="0">
                    <a:pos x="T8" y="T9"/>
                  </a:cxn>
                </a:cxnLst>
                <a:rect l="0" t="0" r="r" b="b"/>
                <a:pathLst>
                  <a:path w="10" h="16">
                    <a:moveTo>
                      <a:pt x="7" y="0"/>
                    </a:moveTo>
                    <a:cubicBezTo>
                      <a:pt x="0" y="13"/>
                      <a:pt x="0" y="13"/>
                      <a:pt x="0" y="13"/>
                    </a:cubicBezTo>
                    <a:cubicBezTo>
                      <a:pt x="1" y="14"/>
                      <a:pt x="2" y="15"/>
                      <a:pt x="3" y="16"/>
                    </a:cubicBezTo>
                    <a:cubicBezTo>
                      <a:pt x="10" y="2"/>
                      <a:pt x="10" y="2"/>
                      <a:pt x="10" y="2"/>
                    </a:cubicBezTo>
                    <a:cubicBezTo>
                      <a:pt x="9" y="1"/>
                      <a:pt x="8" y="1"/>
                      <a:pt x="7"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5" name="Freeform 114"/>
              <p:cNvSpPr>
                <a:spLocks noEditPoints="1"/>
              </p:cNvSpPr>
              <p:nvPr/>
            </p:nvSpPr>
            <p:spPr bwMode="auto">
              <a:xfrm>
                <a:off x="3240088" y="1971675"/>
                <a:ext cx="314325" cy="314325"/>
              </a:xfrm>
              <a:custGeom>
                <a:avLst/>
                <a:gdLst>
                  <a:gd name="T0" fmla="*/ 19 w 112"/>
                  <a:gd name="T1" fmla="*/ 37 h 112"/>
                  <a:gd name="T2" fmla="*/ 56 w 112"/>
                  <a:gd name="T3" fmla="*/ 15 h 112"/>
                  <a:gd name="T4" fmla="*/ 75 w 112"/>
                  <a:gd name="T5" fmla="*/ 20 h 112"/>
                  <a:gd name="T6" fmla="*/ 97 w 112"/>
                  <a:gd name="T7" fmla="*/ 56 h 112"/>
                  <a:gd name="T8" fmla="*/ 92 w 112"/>
                  <a:gd name="T9" fmla="*/ 75 h 112"/>
                  <a:gd name="T10" fmla="*/ 56 w 112"/>
                  <a:gd name="T11" fmla="*/ 97 h 112"/>
                  <a:gd name="T12" fmla="*/ 37 w 112"/>
                  <a:gd name="T13" fmla="*/ 92 h 112"/>
                  <a:gd name="T14" fmla="*/ 15 w 112"/>
                  <a:gd name="T15" fmla="*/ 56 h 112"/>
                  <a:gd name="T16" fmla="*/ 19 w 112"/>
                  <a:gd name="T17" fmla="*/ 37 h 112"/>
                  <a:gd name="T18" fmla="*/ 19 w 112"/>
                  <a:gd name="T19" fmla="*/ 37 h 112"/>
                  <a:gd name="T20" fmla="*/ 56 w 112"/>
                  <a:gd name="T21" fmla="*/ 11 h 112"/>
                  <a:gd name="T22" fmla="*/ 56 w 112"/>
                  <a:gd name="T23" fmla="*/ 11 h 112"/>
                  <a:gd name="T24" fmla="*/ 16 w 112"/>
                  <a:gd name="T25" fmla="*/ 35 h 112"/>
                  <a:gd name="T26" fmla="*/ 16 w 112"/>
                  <a:gd name="T27" fmla="*/ 35 h 112"/>
                  <a:gd name="T28" fmla="*/ 11 w 112"/>
                  <a:gd name="T29" fmla="*/ 56 h 112"/>
                  <a:gd name="T30" fmla="*/ 35 w 112"/>
                  <a:gd name="T31" fmla="*/ 96 h 112"/>
                  <a:gd name="T32" fmla="*/ 56 w 112"/>
                  <a:gd name="T33" fmla="*/ 101 h 112"/>
                  <a:gd name="T34" fmla="*/ 56 w 112"/>
                  <a:gd name="T35" fmla="*/ 101 h 112"/>
                  <a:gd name="T36" fmla="*/ 96 w 112"/>
                  <a:gd name="T37" fmla="*/ 77 h 112"/>
                  <a:gd name="T38" fmla="*/ 101 w 112"/>
                  <a:gd name="T39" fmla="*/ 56 h 112"/>
                  <a:gd name="T40" fmla="*/ 77 w 112"/>
                  <a:gd name="T41" fmla="*/ 16 h 112"/>
                  <a:gd name="T42" fmla="*/ 56 w 112"/>
                  <a:gd name="T43" fmla="*/ 11 h 112"/>
                  <a:gd name="T44" fmla="*/ 10 w 112"/>
                  <a:gd name="T45" fmla="*/ 32 h 112"/>
                  <a:gd name="T46" fmla="*/ 56 w 112"/>
                  <a:gd name="T47" fmla="*/ 4 h 112"/>
                  <a:gd name="T48" fmla="*/ 80 w 112"/>
                  <a:gd name="T49" fmla="*/ 10 h 112"/>
                  <a:gd name="T50" fmla="*/ 108 w 112"/>
                  <a:gd name="T51" fmla="*/ 56 h 112"/>
                  <a:gd name="T52" fmla="*/ 102 w 112"/>
                  <a:gd name="T53" fmla="*/ 80 h 112"/>
                  <a:gd name="T54" fmla="*/ 56 w 112"/>
                  <a:gd name="T55" fmla="*/ 108 h 112"/>
                  <a:gd name="T56" fmla="*/ 32 w 112"/>
                  <a:gd name="T57" fmla="*/ 102 h 112"/>
                  <a:gd name="T58" fmla="*/ 4 w 112"/>
                  <a:gd name="T59" fmla="*/ 56 h 112"/>
                  <a:gd name="T60" fmla="*/ 10 w 112"/>
                  <a:gd name="T61" fmla="*/ 32 h 112"/>
                  <a:gd name="T62" fmla="*/ 10 w 112"/>
                  <a:gd name="T63" fmla="*/ 32 h 112"/>
                  <a:gd name="T64" fmla="*/ 56 w 112"/>
                  <a:gd name="T65" fmla="*/ 0 h 112"/>
                  <a:gd name="T66" fmla="*/ 56 w 112"/>
                  <a:gd name="T67" fmla="*/ 0 h 112"/>
                  <a:gd name="T68" fmla="*/ 6 w 112"/>
                  <a:gd name="T69" fmla="*/ 30 h 112"/>
                  <a:gd name="T70" fmla="*/ 6 w 112"/>
                  <a:gd name="T71" fmla="*/ 30 h 112"/>
                  <a:gd name="T72" fmla="*/ 0 w 112"/>
                  <a:gd name="T73" fmla="*/ 56 h 112"/>
                  <a:gd name="T74" fmla="*/ 23 w 112"/>
                  <a:gd name="T75" fmla="*/ 101 h 112"/>
                  <a:gd name="T76" fmla="*/ 26 w 112"/>
                  <a:gd name="T77" fmla="*/ 103 h 112"/>
                  <a:gd name="T78" fmla="*/ 30 w 112"/>
                  <a:gd name="T79" fmla="*/ 105 h 112"/>
                  <a:gd name="T80" fmla="*/ 34 w 112"/>
                  <a:gd name="T81" fmla="*/ 107 h 112"/>
                  <a:gd name="T82" fmla="*/ 37 w 112"/>
                  <a:gd name="T83" fmla="*/ 109 h 112"/>
                  <a:gd name="T84" fmla="*/ 56 w 112"/>
                  <a:gd name="T85" fmla="*/ 112 h 112"/>
                  <a:gd name="T86" fmla="*/ 105 w 112"/>
                  <a:gd name="T87" fmla="*/ 82 h 112"/>
                  <a:gd name="T88" fmla="*/ 112 w 112"/>
                  <a:gd name="T89" fmla="*/ 56 h 112"/>
                  <a:gd name="T90" fmla="*/ 82 w 112"/>
                  <a:gd name="T91" fmla="*/ 7 h 112"/>
                  <a:gd name="T92" fmla="*/ 56 w 112"/>
                  <a:gd name="T93" fmla="*/ 0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12" h="112">
                    <a:moveTo>
                      <a:pt x="19" y="37"/>
                    </a:moveTo>
                    <a:cubicBezTo>
                      <a:pt x="27" y="23"/>
                      <a:pt x="41" y="15"/>
                      <a:pt x="56" y="15"/>
                    </a:cubicBezTo>
                    <a:cubicBezTo>
                      <a:pt x="62" y="15"/>
                      <a:pt x="69" y="16"/>
                      <a:pt x="75" y="20"/>
                    </a:cubicBezTo>
                    <a:cubicBezTo>
                      <a:pt x="89" y="27"/>
                      <a:pt x="97" y="41"/>
                      <a:pt x="97" y="56"/>
                    </a:cubicBezTo>
                    <a:cubicBezTo>
                      <a:pt x="97" y="63"/>
                      <a:pt x="95" y="69"/>
                      <a:pt x="92" y="75"/>
                    </a:cubicBezTo>
                    <a:cubicBezTo>
                      <a:pt x="85" y="89"/>
                      <a:pt x="71" y="97"/>
                      <a:pt x="56" y="97"/>
                    </a:cubicBezTo>
                    <a:cubicBezTo>
                      <a:pt x="49" y="97"/>
                      <a:pt x="43" y="96"/>
                      <a:pt x="37" y="92"/>
                    </a:cubicBezTo>
                    <a:cubicBezTo>
                      <a:pt x="23" y="85"/>
                      <a:pt x="15" y="71"/>
                      <a:pt x="15" y="56"/>
                    </a:cubicBezTo>
                    <a:cubicBezTo>
                      <a:pt x="15" y="50"/>
                      <a:pt x="16" y="43"/>
                      <a:pt x="19" y="37"/>
                    </a:cubicBezTo>
                    <a:cubicBezTo>
                      <a:pt x="19" y="37"/>
                      <a:pt x="19" y="37"/>
                      <a:pt x="19" y="37"/>
                    </a:cubicBezTo>
                    <a:moveTo>
                      <a:pt x="56" y="11"/>
                    </a:moveTo>
                    <a:cubicBezTo>
                      <a:pt x="56" y="11"/>
                      <a:pt x="56" y="11"/>
                      <a:pt x="56" y="11"/>
                    </a:cubicBezTo>
                    <a:cubicBezTo>
                      <a:pt x="40" y="11"/>
                      <a:pt x="24" y="20"/>
                      <a:pt x="16" y="35"/>
                    </a:cubicBezTo>
                    <a:cubicBezTo>
                      <a:pt x="16" y="35"/>
                      <a:pt x="16" y="35"/>
                      <a:pt x="16" y="35"/>
                    </a:cubicBezTo>
                    <a:cubicBezTo>
                      <a:pt x="12" y="42"/>
                      <a:pt x="11" y="49"/>
                      <a:pt x="11" y="56"/>
                    </a:cubicBezTo>
                    <a:cubicBezTo>
                      <a:pt x="11" y="72"/>
                      <a:pt x="19" y="88"/>
                      <a:pt x="35" y="96"/>
                    </a:cubicBezTo>
                    <a:cubicBezTo>
                      <a:pt x="41" y="99"/>
                      <a:pt x="49" y="101"/>
                      <a:pt x="56" y="101"/>
                    </a:cubicBezTo>
                    <a:cubicBezTo>
                      <a:pt x="56" y="101"/>
                      <a:pt x="56" y="101"/>
                      <a:pt x="56" y="101"/>
                    </a:cubicBezTo>
                    <a:cubicBezTo>
                      <a:pt x="72" y="101"/>
                      <a:pt x="88" y="92"/>
                      <a:pt x="96" y="77"/>
                    </a:cubicBezTo>
                    <a:cubicBezTo>
                      <a:pt x="99" y="70"/>
                      <a:pt x="101" y="63"/>
                      <a:pt x="101" y="56"/>
                    </a:cubicBezTo>
                    <a:cubicBezTo>
                      <a:pt x="101" y="40"/>
                      <a:pt x="92" y="24"/>
                      <a:pt x="77" y="16"/>
                    </a:cubicBezTo>
                    <a:cubicBezTo>
                      <a:pt x="70" y="13"/>
                      <a:pt x="63" y="11"/>
                      <a:pt x="56" y="11"/>
                    </a:cubicBezTo>
                    <a:moveTo>
                      <a:pt x="10" y="32"/>
                    </a:moveTo>
                    <a:cubicBezTo>
                      <a:pt x="19" y="14"/>
                      <a:pt x="37" y="4"/>
                      <a:pt x="56" y="4"/>
                    </a:cubicBezTo>
                    <a:cubicBezTo>
                      <a:pt x="64" y="4"/>
                      <a:pt x="72" y="6"/>
                      <a:pt x="80" y="10"/>
                    </a:cubicBezTo>
                    <a:cubicBezTo>
                      <a:pt x="98" y="19"/>
                      <a:pt x="108" y="37"/>
                      <a:pt x="108" y="56"/>
                    </a:cubicBezTo>
                    <a:cubicBezTo>
                      <a:pt x="108" y="64"/>
                      <a:pt x="106" y="72"/>
                      <a:pt x="102" y="80"/>
                    </a:cubicBezTo>
                    <a:cubicBezTo>
                      <a:pt x="92" y="98"/>
                      <a:pt x="74" y="108"/>
                      <a:pt x="56" y="108"/>
                    </a:cubicBezTo>
                    <a:cubicBezTo>
                      <a:pt x="48" y="108"/>
                      <a:pt x="39" y="106"/>
                      <a:pt x="32" y="102"/>
                    </a:cubicBezTo>
                    <a:cubicBezTo>
                      <a:pt x="14" y="93"/>
                      <a:pt x="4" y="75"/>
                      <a:pt x="4" y="56"/>
                    </a:cubicBezTo>
                    <a:cubicBezTo>
                      <a:pt x="4" y="48"/>
                      <a:pt x="6" y="40"/>
                      <a:pt x="10" y="32"/>
                    </a:cubicBezTo>
                    <a:cubicBezTo>
                      <a:pt x="10" y="32"/>
                      <a:pt x="10" y="32"/>
                      <a:pt x="10" y="32"/>
                    </a:cubicBezTo>
                    <a:moveTo>
                      <a:pt x="56" y="0"/>
                    </a:moveTo>
                    <a:cubicBezTo>
                      <a:pt x="56" y="0"/>
                      <a:pt x="56" y="0"/>
                      <a:pt x="56" y="0"/>
                    </a:cubicBezTo>
                    <a:cubicBezTo>
                      <a:pt x="36" y="0"/>
                      <a:pt x="16" y="11"/>
                      <a:pt x="6" y="30"/>
                    </a:cubicBezTo>
                    <a:cubicBezTo>
                      <a:pt x="6" y="30"/>
                      <a:pt x="6" y="30"/>
                      <a:pt x="6" y="30"/>
                    </a:cubicBezTo>
                    <a:cubicBezTo>
                      <a:pt x="2" y="38"/>
                      <a:pt x="0" y="47"/>
                      <a:pt x="0" y="56"/>
                    </a:cubicBezTo>
                    <a:cubicBezTo>
                      <a:pt x="0" y="73"/>
                      <a:pt x="8" y="90"/>
                      <a:pt x="23" y="101"/>
                    </a:cubicBezTo>
                    <a:cubicBezTo>
                      <a:pt x="24" y="102"/>
                      <a:pt x="25" y="103"/>
                      <a:pt x="26" y="103"/>
                    </a:cubicBezTo>
                    <a:cubicBezTo>
                      <a:pt x="27" y="104"/>
                      <a:pt x="28" y="105"/>
                      <a:pt x="30" y="105"/>
                    </a:cubicBezTo>
                    <a:cubicBezTo>
                      <a:pt x="31" y="106"/>
                      <a:pt x="32" y="107"/>
                      <a:pt x="34" y="107"/>
                    </a:cubicBezTo>
                    <a:cubicBezTo>
                      <a:pt x="35" y="108"/>
                      <a:pt x="36" y="108"/>
                      <a:pt x="37" y="109"/>
                    </a:cubicBezTo>
                    <a:cubicBezTo>
                      <a:pt x="43" y="111"/>
                      <a:pt x="50" y="112"/>
                      <a:pt x="56" y="112"/>
                    </a:cubicBezTo>
                    <a:cubicBezTo>
                      <a:pt x="76" y="112"/>
                      <a:pt x="95" y="101"/>
                      <a:pt x="105" y="82"/>
                    </a:cubicBezTo>
                    <a:cubicBezTo>
                      <a:pt x="110" y="74"/>
                      <a:pt x="112" y="65"/>
                      <a:pt x="112" y="56"/>
                    </a:cubicBezTo>
                    <a:cubicBezTo>
                      <a:pt x="112" y="36"/>
                      <a:pt x="101" y="17"/>
                      <a:pt x="82" y="7"/>
                    </a:cubicBezTo>
                    <a:cubicBezTo>
                      <a:pt x="74" y="2"/>
                      <a:pt x="65" y="0"/>
                      <a:pt x="56"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6" name="Freeform 115"/>
              <p:cNvSpPr>
                <a:spLocks noEditPoints="1"/>
              </p:cNvSpPr>
              <p:nvPr/>
            </p:nvSpPr>
            <p:spPr bwMode="auto">
              <a:xfrm>
                <a:off x="3151188" y="2293938"/>
                <a:ext cx="177800" cy="261938"/>
              </a:xfrm>
              <a:custGeom>
                <a:avLst/>
                <a:gdLst>
                  <a:gd name="T0" fmla="*/ 6 w 64"/>
                  <a:gd name="T1" fmla="*/ 72 h 93"/>
                  <a:gd name="T2" fmla="*/ 38 w 64"/>
                  <a:gd name="T3" fmla="*/ 10 h 93"/>
                  <a:gd name="T4" fmla="*/ 48 w 64"/>
                  <a:gd name="T5" fmla="*/ 4 h 93"/>
                  <a:gd name="T6" fmla="*/ 54 w 64"/>
                  <a:gd name="T7" fmla="*/ 5 h 93"/>
                  <a:gd name="T8" fmla="*/ 60 w 64"/>
                  <a:gd name="T9" fmla="*/ 16 h 93"/>
                  <a:gd name="T10" fmla="*/ 59 w 64"/>
                  <a:gd name="T11" fmla="*/ 21 h 93"/>
                  <a:gd name="T12" fmla="*/ 26 w 64"/>
                  <a:gd name="T13" fmla="*/ 83 h 93"/>
                  <a:gd name="T14" fmla="*/ 16 w 64"/>
                  <a:gd name="T15" fmla="*/ 89 h 93"/>
                  <a:gd name="T16" fmla="*/ 10 w 64"/>
                  <a:gd name="T17" fmla="*/ 88 h 93"/>
                  <a:gd name="T18" fmla="*/ 4 w 64"/>
                  <a:gd name="T19" fmla="*/ 78 h 93"/>
                  <a:gd name="T20" fmla="*/ 6 w 64"/>
                  <a:gd name="T21" fmla="*/ 72 h 93"/>
                  <a:gd name="T22" fmla="*/ 4 w 64"/>
                  <a:gd name="T23" fmla="*/ 71 h 93"/>
                  <a:gd name="T24" fmla="*/ 6 w 64"/>
                  <a:gd name="T25" fmla="*/ 72 h 93"/>
                  <a:gd name="T26" fmla="*/ 48 w 64"/>
                  <a:gd name="T27" fmla="*/ 0 h 93"/>
                  <a:gd name="T28" fmla="*/ 47 w 64"/>
                  <a:gd name="T29" fmla="*/ 0 h 93"/>
                  <a:gd name="T30" fmla="*/ 35 w 64"/>
                  <a:gd name="T31" fmla="*/ 8 h 93"/>
                  <a:gd name="T32" fmla="*/ 2 w 64"/>
                  <a:gd name="T33" fmla="*/ 70 h 93"/>
                  <a:gd name="T34" fmla="*/ 2 w 64"/>
                  <a:gd name="T35" fmla="*/ 70 h 93"/>
                  <a:gd name="T36" fmla="*/ 0 w 64"/>
                  <a:gd name="T37" fmla="*/ 78 h 93"/>
                  <a:gd name="T38" fmla="*/ 9 w 64"/>
                  <a:gd name="T39" fmla="*/ 91 h 93"/>
                  <a:gd name="T40" fmla="*/ 16 w 64"/>
                  <a:gd name="T41" fmla="*/ 93 h 93"/>
                  <a:gd name="T42" fmla="*/ 29 w 64"/>
                  <a:gd name="T43" fmla="*/ 85 h 93"/>
                  <a:gd name="T44" fmla="*/ 62 w 64"/>
                  <a:gd name="T45" fmla="*/ 23 h 93"/>
                  <a:gd name="T46" fmla="*/ 64 w 64"/>
                  <a:gd name="T47" fmla="*/ 16 h 93"/>
                  <a:gd name="T48" fmla="*/ 62 w 64"/>
                  <a:gd name="T49" fmla="*/ 8 h 93"/>
                  <a:gd name="T50" fmla="*/ 59 w 64"/>
                  <a:gd name="T51" fmla="*/ 5 h 93"/>
                  <a:gd name="T52" fmla="*/ 56 w 64"/>
                  <a:gd name="T53" fmla="*/ 2 h 93"/>
                  <a:gd name="T54" fmla="*/ 52 w 64"/>
                  <a:gd name="T55" fmla="*/ 0 h 93"/>
                  <a:gd name="T56" fmla="*/ 48 w 64"/>
                  <a:gd name="T57" fmla="*/ 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4" h="93">
                    <a:moveTo>
                      <a:pt x="6" y="72"/>
                    </a:moveTo>
                    <a:cubicBezTo>
                      <a:pt x="38" y="10"/>
                      <a:pt x="38" y="10"/>
                      <a:pt x="38" y="10"/>
                    </a:cubicBezTo>
                    <a:cubicBezTo>
                      <a:pt x="40" y="6"/>
                      <a:pt x="44" y="4"/>
                      <a:pt x="48" y="4"/>
                    </a:cubicBezTo>
                    <a:cubicBezTo>
                      <a:pt x="50" y="4"/>
                      <a:pt x="52" y="5"/>
                      <a:pt x="54" y="5"/>
                    </a:cubicBezTo>
                    <a:cubicBezTo>
                      <a:pt x="58" y="8"/>
                      <a:pt x="60" y="12"/>
                      <a:pt x="60" y="16"/>
                    </a:cubicBezTo>
                    <a:cubicBezTo>
                      <a:pt x="60" y="17"/>
                      <a:pt x="59" y="19"/>
                      <a:pt x="59" y="21"/>
                    </a:cubicBezTo>
                    <a:cubicBezTo>
                      <a:pt x="26" y="83"/>
                      <a:pt x="26" y="83"/>
                      <a:pt x="26" y="83"/>
                    </a:cubicBezTo>
                    <a:cubicBezTo>
                      <a:pt x="24" y="87"/>
                      <a:pt x="20" y="89"/>
                      <a:pt x="16" y="89"/>
                    </a:cubicBezTo>
                    <a:cubicBezTo>
                      <a:pt x="14" y="89"/>
                      <a:pt x="12" y="89"/>
                      <a:pt x="10" y="88"/>
                    </a:cubicBezTo>
                    <a:cubicBezTo>
                      <a:pt x="6" y="86"/>
                      <a:pt x="4" y="82"/>
                      <a:pt x="4" y="78"/>
                    </a:cubicBezTo>
                    <a:cubicBezTo>
                      <a:pt x="4" y="76"/>
                      <a:pt x="5" y="74"/>
                      <a:pt x="6" y="72"/>
                    </a:cubicBezTo>
                    <a:cubicBezTo>
                      <a:pt x="4" y="71"/>
                      <a:pt x="4" y="71"/>
                      <a:pt x="4" y="71"/>
                    </a:cubicBezTo>
                    <a:cubicBezTo>
                      <a:pt x="6" y="72"/>
                      <a:pt x="6" y="72"/>
                      <a:pt x="6" y="72"/>
                    </a:cubicBezTo>
                    <a:moveTo>
                      <a:pt x="48" y="0"/>
                    </a:moveTo>
                    <a:cubicBezTo>
                      <a:pt x="48" y="0"/>
                      <a:pt x="48" y="0"/>
                      <a:pt x="47" y="0"/>
                    </a:cubicBezTo>
                    <a:cubicBezTo>
                      <a:pt x="42" y="1"/>
                      <a:pt x="37" y="4"/>
                      <a:pt x="35" y="8"/>
                    </a:cubicBezTo>
                    <a:cubicBezTo>
                      <a:pt x="2" y="70"/>
                      <a:pt x="2" y="70"/>
                      <a:pt x="2" y="70"/>
                    </a:cubicBezTo>
                    <a:cubicBezTo>
                      <a:pt x="2" y="70"/>
                      <a:pt x="2" y="70"/>
                      <a:pt x="2" y="70"/>
                    </a:cubicBezTo>
                    <a:cubicBezTo>
                      <a:pt x="1" y="73"/>
                      <a:pt x="0" y="75"/>
                      <a:pt x="0" y="78"/>
                    </a:cubicBezTo>
                    <a:cubicBezTo>
                      <a:pt x="0" y="83"/>
                      <a:pt x="3" y="88"/>
                      <a:pt x="9" y="91"/>
                    </a:cubicBezTo>
                    <a:cubicBezTo>
                      <a:pt x="11" y="92"/>
                      <a:pt x="13" y="93"/>
                      <a:pt x="16" y="93"/>
                    </a:cubicBezTo>
                    <a:cubicBezTo>
                      <a:pt x="21" y="93"/>
                      <a:pt x="27" y="90"/>
                      <a:pt x="29" y="85"/>
                    </a:cubicBezTo>
                    <a:cubicBezTo>
                      <a:pt x="62" y="23"/>
                      <a:pt x="62" y="23"/>
                      <a:pt x="62" y="23"/>
                    </a:cubicBezTo>
                    <a:cubicBezTo>
                      <a:pt x="63" y="21"/>
                      <a:pt x="64" y="18"/>
                      <a:pt x="64" y="16"/>
                    </a:cubicBezTo>
                    <a:cubicBezTo>
                      <a:pt x="64" y="13"/>
                      <a:pt x="63" y="10"/>
                      <a:pt x="62" y="8"/>
                    </a:cubicBezTo>
                    <a:cubicBezTo>
                      <a:pt x="61" y="7"/>
                      <a:pt x="60" y="6"/>
                      <a:pt x="59" y="5"/>
                    </a:cubicBezTo>
                    <a:cubicBezTo>
                      <a:pt x="58" y="4"/>
                      <a:pt x="57" y="3"/>
                      <a:pt x="56" y="2"/>
                    </a:cubicBezTo>
                    <a:cubicBezTo>
                      <a:pt x="54" y="1"/>
                      <a:pt x="53" y="1"/>
                      <a:pt x="52" y="0"/>
                    </a:cubicBezTo>
                    <a:cubicBezTo>
                      <a:pt x="51" y="0"/>
                      <a:pt x="49" y="0"/>
                      <a:pt x="48"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7" name="Freeform 116"/>
              <p:cNvSpPr>
                <a:spLocks noEditPoints="1"/>
              </p:cNvSpPr>
              <p:nvPr/>
            </p:nvSpPr>
            <p:spPr bwMode="auto">
              <a:xfrm>
                <a:off x="3287713" y="2019300"/>
                <a:ext cx="153988" cy="93663"/>
              </a:xfrm>
              <a:custGeom>
                <a:avLst/>
                <a:gdLst>
                  <a:gd name="T0" fmla="*/ 3 w 55"/>
                  <a:gd name="T1" fmla="*/ 33 h 33"/>
                  <a:gd name="T2" fmla="*/ 3 w 55"/>
                  <a:gd name="T3" fmla="*/ 33 h 33"/>
                  <a:gd name="T4" fmla="*/ 3 w 55"/>
                  <a:gd name="T5" fmla="*/ 33 h 33"/>
                  <a:gd name="T6" fmla="*/ 3 w 55"/>
                  <a:gd name="T7" fmla="*/ 33 h 33"/>
                  <a:gd name="T8" fmla="*/ 5 w 55"/>
                  <a:gd name="T9" fmla="*/ 29 h 33"/>
                  <a:gd name="T10" fmla="*/ 4 w 55"/>
                  <a:gd name="T11" fmla="*/ 28 h 33"/>
                  <a:gd name="T12" fmla="*/ 5 w 55"/>
                  <a:gd name="T13" fmla="*/ 28 h 33"/>
                  <a:gd name="T14" fmla="*/ 25 w 55"/>
                  <a:gd name="T15" fmla="*/ 8 h 33"/>
                  <a:gd name="T16" fmla="*/ 45 w 55"/>
                  <a:gd name="T17" fmla="*/ 4 h 33"/>
                  <a:gd name="T18" fmla="*/ 49 w 55"/>
                  <a:gd name="T19" fmla="*/ 4 h 33"/>
                  <a:gd name="T20" fmla="*/ 50 w 55"/>
                  <a:gd name="T21" fmla="*/ 4 h 33"/>
                  <a:gd name="T22" fmla="*/ 50 w 55"/>
                  <a:gd name="T23" fmla="*/ 4 h 33"/>
                  <a:gd name="T24" fmla="*/ 50 w 55"/>
                  <a:gd name="T25" fmla="*/ 4 h 33"/>
                  <a:gd name="T26" fmla="*/ 50 w 55"/>
                  <a:gd name="T27" fmla="*/ 4 h 33"/>
                  <a:gd name="T28" fmla="*/ 50 w 55"/>
                  <a:gd name="T29" fmla="*/ 4 h 33"/>
                  <a:gd name="T30" fmla="*/ 51 w 55"/>
                  <a:gd name="T31" fmla="*/ 5 h 33"/>
                  <a:gd name="T32" fmla="*/ 51 w 55"/>
                  <a:gd name="T33" fmla="*/ 5 h 33"/>
                  <a:gd name="T34" fmla="*/ 50 w 55"/>
                  <a:gd name="T35" fmla="*/ 5 h 33"/>
                  <a:gd name="T36" fmla="*/ 50 w 55"/>
                  <a:gd name="T37" fmla="*/ 5 h 33"/>
                  <a:gd name="T38" fmla="*/ 49 w 55"/>
                  <a:gd name="T39" fmla="*/ 5 h 33"/>
                  <a:gd name="T40" fmla="*/ 45 w 55"/>
                  <a:gd name="T41" fmla="*/ 5 h 33"/>
                  <a:gd name="T42" fmla="*/ 26 w 55"/>
                  <a:gd name="T43" fmla="*/ 9 h 33"/>
                  <a:gd name="T44" fmla="*/ 6 w 55"/>
                  <a:gd name="T45" fmla="*/ 29 h 33"/>
                  <a:gd name="T46" fmla="*/ 5 w 55"/>
                  <a:gd name="T47" fmla="*/ 29 h 33"/>
                  <a:gd name="T48" fmla="*/ 5 w 55"/>
                  <a:gd name="T49" fmla="*/ 29 h 33"/>
                  <a:gd name="T50" fmla="*/ 5 w 55"/>
                  <a:gd name="T51" fmla="*/ 29 h 33"/>
                  <a:gd name="T52" fmla="*/ 5 w 55"/>
                  <a:gd name="T53" fmla="*/ 29 h 33"/>
                  <a:gd name="T54" fmla="*/ 45 w 55"/>
                  <a:gd name="T55" fmla="*/ 0 h 33"/>
                  <a:gd name="T56" fmla="*/ 24 w 55"/>
                  <a:gd name="T57" fmla="*/ 4 h 33"/>
                  <a:gd name="T58" fmla="*/ 1 w 55"/>
                  <a:gd name="T59" fmla="*/ 26 h 33"/>
                  <a:gd name="T60" fmla="*/ 0 w 55"/>
                  <a:gd name="T61" fmla="*/ 28 h 33"/>
                  <a:gd name="T62" fmla="*/ 3 w 55"/>
                  <a:gd name="T63" fmla="*/ 33 h 33"/>
                  <a:gd name="T64" fmla="*/ 4 w 55"/>
                  <a:gd name="T65" fmla="*/ 31 h 33"/>
                  <a:gd name="T66" fmla="*/ 5 w 55"/>
                  <a:gd name="T67" fmla="*/ 29 h 33"/>
                  <a:gd name="T68" fmla="*/ 4 w 55"/>
                  <a:gd name="T69" fmla="*/ 31 h 33"/>
                  <a:gd name="T70" fmla="*/ 3 w 55"/>
                  <a:gd name="T71" fmla="*/ 33 h 33"/>
                  <a:gd name="T72" fmla="*/ 3 w 55"/>
                  <a:gd name="T73" fmla="*/ 33 h 33"/>
                  <a:gd name="T74" fmla="*/ 3 w 55"/>
                  <a:gd name="T75" fmla="*/ 33 h 33"/>
                  <a:gd name="T76" fmla="*/ 3 w 55"/>
                  <a:gd name="T77" fmla="*/ 33 h 33"/>
                  <a:gd name="T78" fmla="*/ 3 w 55"/>
                  <a:gd name="T79" fmla="*/ 33 h 33"/>
                  <a:gd name="T80" fmla="*/ 5 w 55"/>
                  <a:gd name="T81" fmla="*/ 33 h 33"/>
                  <a:gd name="T82" fmla="*/ 5 w 55"/>
                  <a:gd name="T83" fmla="*/ 33 h 33"/>
                  <a:gd name="T84" fmla="*/ 9 w 55"/>
                  <a:gd name="T85" fmla="*/ 30 h 33"/>
                  <a:gd name="T86" fmla="*/ 28 w 55"/>
                  <a:gd name="T87" fmla="*/ 13 h 33"/>
                  <a:gd name="T88" fmla="*/ 45 w 55"/>
                  <a:gd name="T89" fmla="*/ 9 h 33"/>
                  <a:gd name="T90" fmla="*/ 48 w 55"/>
                  <a:gd name="T91" fmla="*/ 9 h 33"/>
                  <a:gd name="T92" fmla="*/ 49 w 55"/>
                  <a:gd name="T93" fmla="*/ 9 h 33"/>
                  <a:gd name="T94" fmla="*/ 49 w 55"/>
                  <a:gd name="T95" fmla="*/ 9 h 33"/>
                  <a:gd name="T96" fmla="*/ 50 w 55"/>
                  <a:gd name="T97" fmla="*/ 9 h 33"/>
                  <a:gd name="T98" fmla="*/ 50 w 55"/>
                  <a:gd name="T99" fmla="*/ 9 h 33"/>
                  <a:gd name="T100" fmla="*/ 50 w 55"/>
                  <a:gd name="T101" fmla="*/ 9 h 33"/>
                  <a:gd name="T102" fmla="*/ 50 w 55"/>
                  <a:gd name="T103" fmla="*/ 9 h 33"/>
                  <a:gd name="T104" fmla="*/ 50 w 55"/>
                  <a:gd name="T105" fmla="*/ 9 h 33"/>
                  <a:gd name="T106" fmla="*/ 55 w 55"/>
                  <a:gd name="T107" fmla="*/ 5 h 33"/>
                  <a:gd name="T108" fmla="*/ 55 w 55"/>
                  <a:gd name="T109" fmla="*/ 5 h 33"/>
                  <a:gd name="T110" fmla="*/ 51 w 55"/>
                  <a:gd name="T111" fmla="*/ 0 h 33"/>
                  <a:gd name="T112" fmla="*/ 51 w 55"/>
                  <a:gd name="T113" fmla="*/ 0 h 33"/>
                  <a:gd name="T114" fmla="*/ 45 w 55"/>
                  <a:gd name="T115"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5" h="33">
                    <a:moveTo>
                      <a:pt x="3" y="33"/>
                    </a:moveTo>
                    <a:cubicBezTo>
                      <a:pt x="3" y="33"/>
                      <a:pt x="3" y="33"/>
                      <a:pt x="3" y="33"/>
                    </a:cubicBezTo>
                    <a:cubicBezTo>
                      <a:pt x="3" y="33"/>
                      <a:pt x="3" y="33"/>
                      <a:pt x="3" y="33"/>
                    </a:cubicBezTo>
                    <a:cubicBezTo>
                      <a:pt x="3" y="33"/>
                      <a:pt x="3" y="33"/>
                      <a:pt x="3" y="33"/>
                    </a:cubicBezTo>
                    <a:moveTo>
                      <a:pt x="5" y="29"/>
                    </a:moveTo>
                    <a:cubicBezTo>
                      <a:pt x="4" y="28"/>
                      <a:pt x="4" y="28"/>
                      <a:pt x="4" y="28"/>
                    </a:cubicBezTo>
                    <a:cubicBezTo>
                      <a:pt x="5" y="28"/>
                      <a:pt x="5" y="28"/>
                      <a:pt x="5" y="28"/>
                    </a:cubicBezTo>
                    <a:cubicBezTo>
                      <a:pt x="10" y="17"/>
                      <a:pt x="18" y="11"/>
                      <a:pt x="25" y="8"/>
                    </a:cubicBezTo>
                    <a:cubicBezTo>
                      <a:pt x="33" y="4"/>
                      <a:pt x="41" y="4"/>
                      <a:pt x="45" y="4"/>
                    </a:cubicBezTo>
                    <a:cubicBezTo>
                      <a:pt x="47" y="4"/>
                      <a:pt x="48" y="4"/>
                      <a:pt x="49" y="4"/>
                    </a:cubicBezTo>
                    <a:cubicBezTo>
                      <a:pt x="49" y="4"/>
                      <a:pt x="50" y="4"/>
                      <a:pt x="50" y="4"/>
                    </a:cubicBezTo>
                    <a:cubicBezTo>
                      <a:pt x="50" y="4"/>
                      <a:pt x="50" y="4"/>
                      <a:pt x="50" y="4"/>
                    </a:cubicBezTo>
                    <a:cubicBezTo>
                      <a:pt x="50" y="4"/>
                      <a:pt x="50" y="4"/>
                      <a:pt x="50" y="4"/>
                    </a:cubicBezTo>
                    <a:cubicBezTo>
                      <a:pt x="50" y="4"/>
                      <a:pt x="50" y="4"/>
                      <a:pt x="50" y="4"/>
                    </a:cubicBezTo>
                    <a:cubicBezTo>
                      <a:pt x="50" y="4"/>
                      <a:pt x="50" y="4"/>
                      <a:pt x="50" y="4"/>
                    </a:cubicBezTo>
                    <a:cubicBezTo>
                      <a:pt x="51" y="4"/>
                      <a:pt x="51" y="4"/>
                      <a:pt x="51" y="5"/>
                    </a:cubicBezTo>
                    <a:cubicBezTo>
                      <a:pt x="51" y="5"/>
                      <a:pt x="51" y="5"/>
                      <a:pt x="51" y="5"/>
                    </a:cubicBezTo>
                    <a:cubicBezTo>
                      <a:pt x="50" y="5"/>
                      <a:pt x="50" y="5"/>
                      <a:pt x="50" y="5"/>
                    </a:cubicBezTo>
                    <a:cubicBezTo>
                      <a:pt x="50" y="5"/>
                      <a:pt x="50" y="5"/>
                      <a:pt x="50" y="5"/>
                    </a:cubicBezTo>
                    <a:cubicBezTo>
                      <a:pt x="50" y="5"/>
                      <a:pt x="50" y="5"/>
                      <a:pt x="49" y="5"/>
                    </a:cubicBezTo>
                    <a:cubicBezTo>
                      <a:pt x="48" y="5"/>
                      <a:pt x="47" y="5"/>
                      <a:pt x="45" y="5"/>
                    </a:cubicBezTo>
                    <a:cubicBezTo>
                      <a:pt x="41" y="5"/>
                      <a:pt x="33" y="6"/>
                      <a:pt x="26" y="9"/>
                    </a:cubicBezTo>
                    <a:cubicBezTo>
                      <a:pt x="18" y="12"/>
                      <a:pt x="11" y="18"/>
                      <a:pt x="6" y="29"/>
                    </a:cubicBezTo>
                    <a:cubicBezTo>
                      <a:pt x="5" y="29"/>
                      <a:pt x="5" y="29"/>
                      <a:pt x="5" y="29"/>
                    </a:cubicBezTo>
                    <a:cubicBezTo>
                      <a:pt x="5" y="29"/>
                      <a:pt x="5" y="29"/>
                      <a:pt x="5" y="29"/>
                    </a:cubicBezTo>
                    <a:cubicBezTo>
                      <a:pt x="5" y="29"/>
                      <a:pt x="5" y="29"/>
                      <a:pt x="5" y="29"/>
                    </a:cubicBezTo>
                    <a:cubicBezTo>
                      <a:pt x="5" y="29"/>
                      <a:pt x="5" y="29"/>
                      <a:pt x="5" y="29"/>
                    </a:cubicBezTo>
                    <a:moveTo>
                      <a:pt x="45" y="0"/>
                    </a:moveTo>
                    <a:cubicBezTo>
                      <a:pt x="40" y="0"/>
                      <a:pt x="32" y="0"/>
                      <a:pt x="24" y="4"/>
                    </a:cubicBezTo>
                    <a:cubicBezTo>
                      <a:pt x="15" y="8"/>
                      <a:pt x="7" y="15"/>
                      <a:pt x="1" y="26"/>
                    </a:cubicBezTo>
                    <a:cubicBezTo>
                      <a:pt x="1" y="27"/>
                      <a:pt x="0" y="28"/>
                      <a:pt x="0" y="28"/>
                    </a:cubicBezTo>
                    <a:cubicBezTo>
                      <a:pt x="0" y="30"/>
                      <a:pt x="1" y="32"/>
                      <a:pt x="3" y="33"/>
                    </a:cubicBezTo>
                    <a:cubicBezTo>
                      <a:pt x="4" y="31"/>
                      <a:pt x="4" y="31"/>
                      <a:pt x="4" y="31"/>
                    </a:cubicBezTo>
                    <a:cubicBezTo>
                      <a:pt x="5" y="29"/>
                      <a:pt x="5" y="29"/>
                      <a:pt x="5" y="29"/>
                    </a:cubicBezTo>
                    <a:cubicBezTo>
                      <a:pt x="4" y="31"/>
                      <a:pt x="4" y="31"/>
                      <a:pt x="4" y="31"/>
                    </a:cubicBezTo>
                    <a:cubicBezTo>
                      <a:pt x="3" y="33"/>
                      <a:pt x="3" y="33"/>
                      <a:pt x="3" y="33"/>
                    </a:cubicBezTo>
                    <a:cubicBezTo>
                      <a:pt x="3" y="33"/>
                      <a:pt x="3" y="33"/>
                      <a:pt x="3" y="33"/>
                    </a:cubicBezTo>
                    <a:cubicBezTo>
                      <a:pt x="3" y="33"/>
                      <a:pt x="3" y="33"/>
                      <a:pt x="3" y="33"/>
                    </a:cubicBezTo>
                    <a:cubicBezTo>
                      <a:pt x="3" y="33"/>
                      <a:pt x="3" y="33"/>
                      <a:pt x="3" y="33"/>
                    </a:cubicBezTo>
                    <a:cubicBezTo>
                      <a:pt x="3" y="33"/>
                      <a:pt x="3" y="33"/>
                      <a:pt x="3" y="33"/>
                    </a:cubicBezTo>
                    <a:cubicBezTo>
                      <a:pt x="4" y="33"/>
                      <a:pt x="5" y="33"/>
                      <a:pt x="5" y="33"/>
                    </a:cubicBezTo>
                    <a:cubicBezTo>
                      <a:pt x="5" y="33"/>
                      <a:pt x="5" y="33"/>
                      <a:pt x="5" y="33"/>
                    </a:cubicBezTo>
                    <a:cubicBezTo>
                      <a:pt x="7" y="33"/>
                      <a:pt x="9" y="32"/>
                      <a:pt x="9" y="30"/>
                    </a:cubicBezTo>
                    <a:cubicBezTo>
                      <a:pt x="14" y="21"/>
                      <a:pt x="21" y="16"/>
                      <a:pt x="28" y="13"/>
                    </a:cubicBezTo>
                    <a:cubicBezTo>
                      <a:pt x="34" y="10"/>
                      <a:pt x="41" y="9"/>
                      <a:pt x="45" y="9"/>
                    </a:cubicBezTo>
                    <a:cubicBezTo>
                      <a:pt x="47" y="9"/>
                      <a:pt x="48" y="9"/>
                      <a:pt x="48" y="9"/>
                    </a:cubicBezTo>
                    <a:cubicBezTo>
                      <a:pt x="49" y="9"/>
                      <a:pt x="49" y="9"/>
                      <a:pt x="49" y="9"/>
                    </a:cubicBezTo>
                    <a:cubicBezTo>
                      <a:pt x="49" y="9"/>
                      <a:pt x="49" y="9"/>
                      <a:pt x="49" y="9"/>
                    </a:cubicBezTo>
                    <a:cubicBezTo>
                      <a:pt x="50" y="9"/>
                      <a:pt x="50" y="9"/>
                      <a:pt x="50" y="9"/>
                    </a:cubicBezTo>
                    <a:cubicBezTo>
                      <a:pt x="50" y="9"/>
                      <a:pt x="50" y="9"/>
                      <a:pt x="50" y="9"/>
                    </a:cubicBezTo>
                    <a:cubicBezTo>
                      <a:pt x="50" y="9"/>
                      <a:pt x="50" y="9"/>
                      <a:pt x="50" y="9"/>
                    </a:cubicBezTo>
                    <a:cubicBezTo>
                      <a:pt x="50" y="9"/>
                      <a:pt x="50" y="9"/>
                      <a:pt x="50" y="9"/>
                    </a:cubicBezTo>
                    <a:cubicBezTo>
                      <a:pt x="50" y="9"/>
                      <a:pt x="50" y="9"/>
                      <a:pt x="50" y="9"/>
                    </a:cubicBezTo>
                    <a:cubicBezTo>
                      <a:pt x="52" y="9"/>
                      <a:pt x="54" y="8"/>
                      <a:pt x="55" y="5"/>
                    </a:cubicBezTo>
                    <a:cubicBezTo>
                      <a:pt x="55" y="5"/>
                      <a:pt x="55" y="5"/>
                      <a:pt x="55" y="5"/>
                    </a:cubicBezTo>
                    <a:cubicBezTo>
                      <a:pt x="55" y="2"/>
                      <a:pt x="53" y="0"/>
                      <a:pt x="51" y="0"/>
                    </a:cubicBezTo>
                    <a:cubicBezTo>
                      <a:pt x="51" y="0"/>
                      <a:pt x="51" y="0"/>
                      <a:pt x="51" y="0"/>
                    </a:cubicBezTo>
                    <a:cubicBezTo>
                      <a:pt x="51" y="0"/>
                      <a:pt x="49" y="0"/>
                      <a:pt x="45"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389" name="Freeform 117"/>
            <p:cNvSpPr>
              <a:spLocks noEditPoints="1"/>
            </p:cNvSpPr>
            <p:nvPr/>
          </p:nvSpPr>
          <p:spPr bwMode="auto">
            <a:xfrm>
              <a:off x="9120188" y="4181475"/>
              <a:ext cx="349250" cy="558800"/>
            </a:xfrm>
            <a:custGeom>
              <a:avLst/>
              <a:gdLst>
                <a:gd name="T0" fmla="*/ 11 w 125"/>
                <a:gd name="T1" fmla="*/ 185 h 199"/>
                <a:gd name="T2" fmla="*/ 9 w 125"/>
                <a:gd name="T3" fmla="*/ 175 h 199"/>
                <a:gd name="T4" fmla="*/ 10 w 125"/>
                <a:gd name="T5" fmla="*/ 164 h 199"/>
                <a:gd name="T6" fmla="*/ 10 w 125"/>
                <a:gd name="T7" fmla="*/ 164 h 199"/>
                <a:gd name="T8" fmla="*/ 9 w 125"/>
                <a:gd name="T9" fmla="*/ 143 h 199"/>
                <a:gd name="T10" fmla="*/ 7 w 125"/>
                <a:gd name="T11" fmla="*/ 133 h 199"/>
                <a:gd name="T12" fmla="*/ 7 w 125"/>
                <a:gd name="T13" fmla="*/ 123 h 199"/>
                <a:gd name="T14" fmla="*/ 7 w 125"/>
                <a:gd name="T15" fmla="*/ 123 h 199"/>
                <a:gd name="T16" fmla="*/ 7 w 125"/>
                <a:gd name="T17" fmla="*/ 112 h 199"/>
                <a:gd name="T18" fmla="*/ 5 w 125"/>
                <a:gd name="T19" fmla="*/ 102 h 199"/>
                <a:gd name="T20" fmla="*/ 6 w 125"/>
                <a:gd name="T21" fmla="*/ 91 h 199"/>
                <a:gd name="T22" fmla="*/ 6 w 125"/>
                <a:gd name="T23" fmla="*/ 91 h 199"/>
                <a:gd name="T24" fmla="*/ 5 w 125"/>
                <a:gd name="T25" fmla="*/ 81 h 199"/>
                <a:gd name="T26" fmla="*/ 0 w 125"/>
                <a:gd name="T27" fmla="*/ 10 h 199"/>
                <a:gd name="T28" fmla="*/ 2 w 125"/>
                <a:gd name="T29" fmla="*/ 19 h 199"/>
                <a:gd name="T30" fmla="*/ 1 w 125"/>
                <a:gd name="T31" fmla="*/ 22 h 199"/>
                <a:gd name="T32" fmla="*/ 1 w 125"/>
                <a:gd name="T33" fmla="*/ 29 h 199"/>
                <a:gd name="T34" fmla="*/ 3 w 125"/>
                <a:gd name="T35" fmla="*/ 29 h 199"/>
                <a:gd name="T36" fmla="*/ 3 w 125"/>
                <a:gd name="T37" fmla="*/ 40 h 199"/>
                <a:gd name="T38" fmla="*/ 3 w 125"/>
                <a:gd name="T39" fmla="*/ 40 h 199"/>
                <a:gd name="T40" fmla="*/ 2 w 125"/>
                <a:gd name="T41" fmla="*/ 47 h 199"/>
                <a:gd name="T42" fmla="*/ 4 w 125"/>
                <a:gd name="T43" fmla="*/ 50 h 199"/>
                <a:gd name="T44" fmla="*/ 3 w 125"/>
                <a:gd name="T45" fmla="*/ 57 h 199"/>
                <a:gd name="T46" fmla="*/ 4 w 125"/>
                <a:gd name="T47" fmla="*/ 60 h 199"/>
                <a:gd name="T48" fmla="*/ 3 w 125"/>
                <a:gd name="T49" fmla="*/ 68 h 199"/>
                <a:gd name="T50" fmla="*/ 5 w 125"/>
                <a:gd name="T51" fmla="*/ 71 h 199"/>
                <a:gd name="T52" fmla="*/ 4 w 125"/>
                <a:gd name="T53" fmla="*/ 78 h 199"/>
                <a:gd name="T54" fmla="*/ 5 w 125"/>
                <a:gd name="T55" fmla="*/ 81 h 199"/>
                <a:gd name="T56" fmla="*/ 4 w 125"/>
                <a:gd name="T57" fmla="*/ 84 h 199"/>
                <a:gd name="T58" fmla="*/ 6 w 125"/>
                <a:gd name="T59" fmla="*/ 91 h 199"/>
                <a:gd name="T60" fmla="*/ 6 w 125"/>
                <a:gd name="T61" fmla="*/ 92 h 199"/>
                <a:gd name="T62" fmla="*/ 6 w 125"/>
                <a:gd name="T63" fmla="*/ 102 h 199"/>
                <a:gd name="T64" fmla="*/ 6 w 125"/>
                <a:gd name="T65" fmla="*/ 102 h 199"/>
                <a:gd name="T66" fmla="*/ 7 w 125"/>
                <a:gd name="T67" fmla="*/ 112 h 199"/>
                <a:gd name="T68" fmla="*/ 7 w 125"/>
                <a:gd name="T69" fmla="*/ 112 h 199"/>
                <a:gd name="T70" fmla="*/ 7 w 125"/>
                <a:gd name="T71" fmla="*/ 123 h 199"/>
                <a:gd name="T72" fmla="*/ 7 w 125"/>
                <a:gd name="T73" fmla="*/ 123 h 199"/>
                <a:gd name="T74" fmla="*/ 7 w 125"/>
                <a:gd name="T75" fmla="*/ 130 h 199"/>
                <a:gd name="T76" fmla="*/ 8 w 125"/>
                <a:gd name="T77" fmla="*/ 133 h 199"/>
                <a:gd name="T78" fmla="*/ 7 w 125"/>
                <a:gd name="T79" fmla="*/ 140 h 199"/>
                <a:gd name="T80" fmla="*/ 9 w 125"/>
                <a:gd name="T81" fmla="*/ 143 h 199"/>
                <a:gd name="T82" fmla="*/ 8 w 125"/>
                <a:gd name="T83" fmla="*/ 151 h 199"/>
                <a:gd name="T84" fmla="*/ 9 w 125"/>
                <a:gd name="T85" fmla="*/ 154 h 199"/>
                <a:gd name="T86" fmla="*/ 8 w 125"/>
                <a:gd name="T87" fmla="*/ 157 h 199"/>
                <a:gd name="T88" fmla="*/ 10 w 125"/>
                <a:gd name="T89" fmla="*/ 164 h 199"/>
                <a:gd name="T90" fmla="*/ 10 w 125"/>
                <a:gd name="T91" fmla="*/ 164 h 199"/>
                <a:gd name="T92" fmla="*/ 10 w 125"/>
                <a:gd name="T93" fmla="*/ 175 h 199"/>
                <a:gd name="T94" fmla="*/ 10 w 125"/>
                <a:gd name="T95" fmla="*/ 175 h 199"/>
                <a:gd name="T96" fmla="*/ 11 w 125"/>
                <a:gd name="T97" fmla="*/ 185 h 199"/>
                <a:gd name="T98" fmla="*/ 11 w 125"/>
                <a:gd name="T99" fmla="*/ 185 h 199"/>
                <a:gd name="T100" fmla="*/ 10 w 125"/>
                <a:gd name="T101" fmla="*/ 195 h 199"/>
                <a:gd name="T102" fmla="*/ 111 w 125"/>
                <a:gd name="T103" fmla="*/ 2 h 199"/>
                <a:gd name="T104" fmla="*/ 113 w 125"/>
                <a:gd name="T105" fmla="*/ 0 h 199"/>
                <a:gd name="T106" fmla="*/ 2 w 125"/>
                <a:gd name="T107" fmla="*/ 6 h 199"/>
                <a:gd name="T108" fmla="*/ 4 w 125"/>
                <a:gd name="T109" fmla="*/ 6 h 199"/>
                <a:gd name="T110" fmla="*/ 6 w 125"/>
                <a:gd name="T111" fmla="*/ 10 h 199"/>
                <a:gd name="T112" fmla="*/ 16 w 125"/>
                <a:gd name="T113" fmla="*/ 195 h 199"/>
                <a:gd name="T114" fmla="*/ 14 w 125"/>
                <a:gd name="T115" fmla="*/ 199 h 199"/>
                <a:gd name="T116" fmla="*/ 12 w 125"/>
                <a:gd name="T117" fmla="*/ 199 h 199"/>
                <a:gd name="T118" fmla="*/ 125 w 125"/>
                <a:gd name="T119" fmla="*/ 19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5" h="199">
                  <a:moveTo>
                    <a:pt x="11" y="185"/>
                  </a:moveTo>
                  <a:cubicBezTo>
                    <a:pt x="9" y="185"/>
                    <a:pt x="9" y="185"/>
                    <a:pt x="9" y="185"/>
                  </a:cubicBezTo>
                  <a:cubicBezTo>
                    <a:pt x="11" y="185"/>
                    <a:pt x="11" y="185"/>
                    <a:pt x="11" y="185"/>
                  </a:cubicBezTo>
                  <a:cubicBezTo>
                    <a:pt x="11" y="185"/>
                    <a:pt x="11" y="185"/>
                    <a:pt x="11" y="185"/>
                  </a:cubicBezTo>
                  <a:moveTo>
                    <a:pt x="10" y="175"/>
                  </a:moveTo>
                  <a:cubicBezTo>
                    <a:pt x="9" y="175"/>
                    <a:pt x="9" y="175"/>
                    <a:pt x="9" y="175"/>
                  </a:cubicBezTo>
                  <a:cubicBezTo>
                    <a:pt x="10" y="175"/>
                    <a:pt x="10" y="175"/>
                    <a:pt x="10" y="175"/>
                  </a:cubicBezTo>
                  <a:cubicBezTo>
                    <a:pt x="10" y="175"/>
                    <a:pt x="10" y="175"/>
                    <a:pt x="10" y="175"/>
                  </a:cubicBezTo>
                  <a:moveTo>
                    <a:pt x="10" y="164"/>
                  </a:moveTo>
                  <a:cubicBezTo>
                    <a:pt x="8" y="164"/>
                    <a:pt x="8" y="164"/>
                    <a:pt x="8" y="164"/>
                  </a:cubicBezTo>
                  <a:cubicBezTo>
                    <a:pt x="10" y="164"/>
                    <a:pt x="10" y="164"/>
                    <a:pt x="10" y="164"/>
                  </a:cubicBezTo>
                  <a:cubicBezTo>
                    <a:pt x="10" y="164"/>
                    <a:pt x="10" y="164"/>
                    <a:pt x="10" y="164"/>
                  </a:cubicBezTo>
                  <a:moveTo>
                    <a:pt x="9" y="143"/>
                  </a:moveTo>
                  <a:cubicBezTo>
                    <a:pt x="7" y="143"/>
                    <a:pt x="7" y="143"/>
                    <a:pt x="7" y="143"/>
                  </a:cubicBezTo>
                  <a:cubicBezTo>
                    <a:pt x="9" y="143"/>
                    <a:pt x="9" y="143"/>
                    <a:pt x="9" y="143"/>
                  </a:cubicBezTo>
                  <a:cubicBezTo>
                    <a:pt x="9" y="143"/>
                    <a:pt x="9" y="143"/>
                    <a:pt x="9" y="143"/>
                  </a:cubicBezTo>
                  <a:moveTo>
                    <a:pt x="8" y="133"/>
                  </a:moveTo>
                  <a:cubicBezTo>
                    <a:pt x="7" y="133"/>
                    <a:pt x="7" y="133"/>
                    <a:pt x="7" y="133"/>
                  </a:cubicBezTo>
                  <a:cubicBezTo>
                    <a:pt x="8" y="133"/>
                    <a:pt x="8" y="133"/>
                    <a:pt x="8" y="133"/>
                  </a:cubicBezTo>
                  <a:cubicBezTo>
                    <a:pt x="8" y="133"/>
                    <a:pt x="8" y="133"/>
                    <a:pt x="8" y="133"/>
                  </a:cubicBezTo>
                  <a:moveTo>
                    <a:pt x="7" y="123"/>
                  </a:moveTo>
                  <a:cubicBezTo>
                    <a:pt x="6" y="123"/>
                    <a:pt x="6" y="123"/>
                    <a:pt x="6" y="123"/>
                  </a:cubicBezTo>
                  <a:cubicBezTo>
                    <a:pt x="7" y="123"/>
                    <a:pt x="7" y="123"/>
                    <a:pt x="7" y="123"/>
                  </a:cubicBezTo>
                  <a:cubicBezTo>
                    <a:pt x="7" y="123"/>
                    <a:pt x="7" y="123"/>
                    <a:pt x="7" y="123"/>
                  </a:cubicBezTo>
                  <a:moveTo>
                    <a:pt x="7" y="112"/>
                  </a:moveTo>
                  <a:cubicBezTo>
                    <a:pt x="6" y="112"/>
                    <a:pt x="6" y="112"/>
                    <a:pt x="6" y="112"/>
                  </a:cubicBezTo>
                  <a:cubicBezTo>
                    <a:pt x="7" y="112"/>
                    <a:pt x="7" y="112"/>
                    <a:pt x="7" y="112"/>
                  </a:cubicBezTo>
                  <a:cubicBezTo>
                    <a:pt x="7" y="112"/>
                    <a:pt x="7" y="112"/>
                    <a:pt x="7" y="112"/>
                  </a:cubicBezTo>
                  <a:moveTo>
                    <a:pt x="6" y="102"/>
                  </a:moveTo>
                  <a:cubicBezTo>
                    <a:pt x="5" y="102"/>
                    <a:pt x="5" y="102"/>
                    <a:pt x="5" y="102"/>
                  </a:cubicBezTo>
                  <a:cubicBezTo>
                    <a:pt x="6" y="102"/>
                    <a:pt x="6" y="102"/>
                    <a:pt x="6" y="102"/>
                  </a:cubicBezTo>
                  <a:cubicBezTo>
                    <a:pt x="6" y="102"/>
                    <a:pt x="6" y="102"/>
                    <a:pt x="6" y="102"/>
                  </a:cubicBezTo>
                  <a:moveTo>
                    <a:pt x="6" y="91"/>
                  </a:moveTo>
                  <a:cubicBezTo>
                    <a:pt x="5" y="91"/>
                    <a:pt x="5" y="91"/>
                    <a:pt x="5" y="91"/>
                  </a:cubicBezTo>
                  <a:cubicBezTo>
                    <a:pt x="6" y="91"/>
                    <a:pt x="6" y="91"/>
                    <a:pt x="6" y="91"/>
                  </a:cubicBezTo>
                  <a:cubicBezTo>
                    <a:pt x="6" y="91"/>
                    <a:pt x="6" y="91"/>
                    <a:pt x="6" y="91"/>
                  </a:cubicBezTo>
                  <a:moveTo>
                    <a:pt x="5" y="81"/>
                  </a:moveTo>
                  <a:cubicBezTo>
                    <a:pt x="4" y="81"/>
                    <a:pt x="4" y="81"/>
                    <a:pt x="4" y="81"/>
                  </a:cubicBezTo>
                  <a:cubicBezTo>
                    <a:pt x="5" y="81"/>
                    <a:pt x="5" y="81"/>
                    <a:pt x="5" y="81"/>
                  </a:cubicBezTo>
                  <a:cubicBezTo>
                    <a:pt x="5" y="81"/>
                    <a:pt x="5" y="81"/>
                    <a:pt x="5" y="81"/>
                  </a:cubicBezTo>
                  <a:moveTo>
                    <a:pt x="2" y="10"/>
                  </a:moveTo>
                  <a:cubicBezTo>
                    <a:pt x="0" y="10"/>
                    <a:pt x="0" y="10"/>
                    <a:pt x="0" y="10"/>
                  </a:cubicBezTo>
                  <a:cubicBezTo>
                    <a:pt x="1" y="16"/>
                    <a:pt x="1" y="16"/>
                    <a:pt x="1" y="16"/>
                  </a:cubicBezTo>
                  <a:cubicBezTo>
                    <a:pt x="2" y="16"/>
                    <a:pt x="2" y="18"/>
                    <a:pt x="2" y="19"/>
                  </a:cubicBezTo>
                  <a:cubicBezTo>
                    <a:pt x="2" y="19"/>
                    <a:pt x="2" y="19"/>
                    <a:pt x="2" y="19"/>
                  </a:cubicBezTo>
                  <a:cubicBezTo>
                    <a:pt x="2" y="19"/>
                    <a:pt x="2" y="19"/>
                    <a:pt x="2" y="19"/>
                  </a:cubicBezTo>
                  <a:cubicBezTo>
                    <a:pt x="2" y="19"/>
                    <a:pt x="2" y="19"/>
                    <a:pt x="2" y="19"/>
                  </a:cubicBezTo>
                  <a:cubicBezTo>
                    <a:pt x="2" y="20"/>
                    <a:pt x="2" y="21"/>
                    <a:pt x="1" y="22"/>
                  </a:cubicBezTo>
                  <a:cubicBezTo>
                    <a:pt x="1" y="26"/>
                    <a:pt x="1" y="26"/>
                    <a:pt x="1" y="26"/>
                  </a:cubicBezTo>
                  <a:cubicBezTo>
                    <a:pt x="2" y="27"/>
                    <a:pt x="3" y="28"/>
                    <a:pt x="3" y="29"/>
                  </a:cubicBezTo>
                  <a:cubicBezTo>
                    <a:pt x="1" y="29"/>
                    <a:pt x="1" y="29"/>
                    <a:pt x="1" y="29"/>
                  </a:cubicBezTo>
                  <a:cubicBezTo>
                    <a:pt x="1" y="29"/>
                    <a:pt x="1" y="29"/>
                    <a:pt x="1" y="29"/>
                  </a:cubicBezTo>
                  <a:cubicBezTo>
                    <a:pt x="3" y="29"/>
                    <a:pt x="3" y="29"/>
                    <a:pt x="3" y="29"/>
                  </a:cubicBezTo>
                  <a:cubicBezTo>
                    <a:pt x="3" y="29"/>
                    <a:pt x="3" y="29"/>
                    <a:pt x="3" y="29"/>
                  </a:cubicBezTo>
                  <a:cubicBezTo>
                    <a:pt x="3" y="31"/>
                    <a:pt x="2" y="32"/>
                    <a:pt x="2" y="32"/>
                  </a:cubicBezTo>
                  <a:cubicBezTo>
                    <a:pt x="2" y="36"/>
                    <a:pt x="2" y="36"/>
                    <a:pt x="2" y="36"/>
                  </a:cubicBezTo>
                  <a:cubicBezTo>
                    <a:pt x="3" y="37"/>
                    <a:pt x="3" y="38"/>
                    <a:pt x="3" y="40"/>
                  </a:cubicBezTo>
                  <a:cubicBezTo>
                    <a:pt x="2" y="40"/>
                    <a:pt x="2" y="40"/>
                    <a:pt x="2" y="40"/>
                  </a:cubicBezTo>
                  <a:cubicBezTo>
                    <a:pt x="2" y="40"/>
                    <a:pt x="2" y="40"/>
                    <a:pt x="2" y="40"/>
                  </a:cubicBezTo>
                  <a:cubicBezTo>
                    <a:pt x="3" y="40"/>
                    <a:pt x="3" y="40"/>
                    <a:pt x="3" y="40"/>
                  </a:cubicBezTo>
                  <a:cubicBezTo>
                    <a:pt x="3" y="40"/>
                    <a:pt x="3" y="40"/>
                    <a:pt x="3" y="40"/>
                  </a:cubicBezTo>
                  <a:cubicBezTo>
                    <a:pt x="3" y="41"/>
                    <a:pt x="3" y="42"/>
                    <a:pt x="2" y="43"/>
                  </a:cubicBezTo>
                  <a:cubicBezTo>
                    <a:pt x="2" y="47"/>
                    <a:pt x="2" y="47"/>
                    <a:pt x="2" y="47"/>
                  </a:cubicBezTo>
                  <a:cubicBezTo>
                    <a:pt x="3" y="48"/>
                    <a:pt x="4" y="49"/>
                    <a:pt x="4" y="50"/>
                  </a:cubicBezTo>
                  <a:cubicBezTo>
                    <a:pt x="4" y="50"/>
                    <a:pt x="4" y="50"/>
                    <a:pt x="4" y="50"/>
                  </a:cubicBezTo>
                  <a:cubicBezTo>
                    <a:pt x="4" y="50"/>
                    <a:pt x="4" y="50"/>
                    <a:pt x="4" y="50"/>
                  </a:cubicBezTo>
                  <a:cubicBezTo>
                    <a:pt x="4" y="50"/>
                    <a:pt x="4" y="50"/>
                    <a:pt x="4" y="50"/>
                  </a:cubicBezTo>
                  <a:cubicBezTo>
                    <a:pt x="4" y="51"/>
                    <a:pt x="3" y="52"/>
                    <a:pt x="3" y="53"/>
                  </a:cubicBezTo>
                  <a:cubicBezTo>
                    <a:pt x="3" y="57"/>
                    <a:pt x="3" y="57"/>
                    <a:pt x="3" y="57"/>
                  </a:cubicBezTo>
                  <a:cubicBezTo>
                    <a:pt x="4" y="58"/>
                    <a:pt x="4" y="59"/>
                    <a:pt x="4" y="60"/>
                  </a:cubicBezTo>
                  <a:cubicBezTo>
                    <a:pt x="4" y="60"/>
                    <a:pt x="4" y="60"/>
                    <a:pt x="4" y="60"/>
                  </a:cubicBezTo>
                  <a:cubicBezTo>
                    <a:pt x="4" y="60"/>
                    <a:pt x="4" y="60"/>
                    <a:pt x="4" y="60"/>
                  </a:cubicBezTo>
                  <a:cubicBezTo>
                    <a:pt x="4" y="61"/>
                    <a:pt x="4" y="61"/>
                    <a:pt x="4" y="61"/>
                  </a:cubicBezTo>
                  <a:cubicBezTo>
                    <a:pt x="4" y="62"/>
                    <a:pt x="4" y="63"/>
                    <a:pt x="3" y="64"/>
                  </a:cubicBezTo>
                  <a:cubicBezTo>
                    <a:pt x="3" y="68"/>
                    <a:pt x="3" y="68"/>
                    <a:pt x="3" y="68"/>
                  </a:cubicBezTo>
                  <a:cubicBezTo>
                    <a:pt x="4" y="68"/>
                    <a:pt x="5" y="69"/>
                    <a:pt x="5" y="71"/>
                  </a:cubicBezTo>
                  <a:cubicBezTo>
                    <a:pt x="5" y="71"/>
                    <a:pt x="5" y="71"/>
                    <a:pt x="5" y="71"/>
                  </a:cubicBezTo>
                  <a:cubicBezTo>
                    <a:pt x="5" y="71"/>
                    <a:pt x="5" y="71"/>
                    <a:pt x="5" y="71"/>
                  </a:cubicBezTo>
                  <a:cubicBezTo>
                    <a:pt x="5" y="71"/>
                    <a:pt x="5" y="71"/>
                    <a:pt x="5" y="71"/>
                  </a:cubicBezTo>
                  <a:cubicBezTo>
                    <a:pt x="5" y="72"/>
                    <a:pt x="4" y="73"/>
                    <a:pt x="4" y="74"/>
                  </a:cubicBezTo>
                  <a:cubicBezTo>
                    <a:pt x="4" y="78"/>
                    <a:pt x="4" y="78"/>
                    <a:pt x="4" y="78"/>
                  </a:cubicBezTo>
                  <a:cubicBezTo>
                    <a:pt x="5" y="79"/>
                    <a:pt x="5" y="80"/>
                    <a:pt x="5" y="81"/>
                  </a:cubicBezTo>
                  <a:cubicBezTo>
                    <a:pt x="5" y="81"/>
                    <a:pt x="5" y="81"/>
                    <a:pt x="5" y="81"/>
                  </a:cubicBezTo>
                  <a:cubicBezTo>
                    <a:pt x="5" y="81"/>
                    <a:pt x="5" y="81"/>
                    <a:pt x="5" y="81"/>
                  </a:cubicBezTo>
                  <a:cubicBezTo>
                    <a:pt x="5" y="81"/>
                    <a:pt x="5" y="81"/>
                    <a:pt x="5" y="81"/>
                  </a:cubicBezTo>
                  <a:cubicBezTo>
                    <a:pt x="5" y="81"/>
                    <a:pt x="5" y="81"/>
                    <a:pt x="5" y="81"/>
                  </a:cubicBezTo>
                  <a:cubicBezTo>
                    <a:pt x="5" y="82"/>
                    <a:pt x="5" y="83"/>
                    <a:pt x="4" y="84"/>
                  </a:cubicBezTo>
                  <a:cubicBezTo>
                    <a:pt x="4" y="88"/>
                    <a:pt x="4" y="88"/>
                    <a:pt x="4" y="88"/>
                  </a:cubicBezTo>
                  <a:cubicBezTo>
                    <a:pt x="5" y="89"/>
                    <a:pt x="6" y="90"/>
                    <a:pt x="6" y="91"/>
                  </a:cubicBezTo>
                  <a:cubicBezTo>
                    <a:pt x="6" y="91"/>
                    <a:pt x="6" y="91"/>
                    <a:pt x="6" y="91"/>
                  </a:cubicBezTo>
                  <a:cubicBezTo>
                    <a:pt x="6" y="91"/>
                    <a:pt x="6" y="91"/>
                    <a:pt x="6" y="91"/>
                  </a:cubicBezTo>
                  <a:cubicBezTo>
                    <a:pt x="6" y="91"/>
                    <a:pt x="6" y="91"/>
                    <a:pt x="6" y="91"/>
                  </a:cubicBezTo>
                  <a:cubicBezTo>
                    <a:pt x="6" y="92"/>
                    <a:pt x="6" y="92"/>
                    <a:pt x="6" y="92"/>
                  </a:cubicBezTo>
                  <a:cubicBezTo>
                    <a:pt x="6" y="93"/>
                    <a:pt x="5" y="94"/>
                    <a:pt x="5" y="95"/>
                  </a:cubicBezTo>
                  <a:cubicBezTo>
                    <a:pt x="5" y="99"/>
                    <a:pt x="5" y="99"/>
                    <a:pt x="5" y="99"/>
                  </a:cubicBezTo>
                  <a:cubicBezTo>
                    <a:pt x="6" y="99"/>
                    <a:pt x="6" y="101"/>
                    <a:pt x="6" y="102"/>
                  </a:cubicBezTo>
                  <a:cubicBezTo>
                    <a:pt x="6" y="102"/>
                    <a:pt x="6" y="102"/>
                    <a:pt x="6" y="102"/>
                  </a:cubicBezTo>
                  <a:cubicBezTo>
                    <a:pt x="6" y="102"/>
                    <a:pt x="6" y="102"/>
                    <a:pt x="6" y="102"/>
                  </a:cubicBezTo>
                  <a:cubicBezTo>
                    <a:pt x="6" y="102"/>
                    <a:pt x="6" y="102"/>
                    <a:pt x="6" y="102"/>
                  </a:cubicBezTo>
                  <a:cubicBezTo>
                    <a:pt x="6" y="103"/>
                    <a:pt x="6" y="104"/>
                    <a:pt x="5" y="105"/>
                  </a:cubicBezTo>
                  <a:cubicBezTo>
                    <a:pt x="5" y="109"/>
                    <a:pt x="5" y="109"/>
                    <a:pt x="5" y="109"/>
                  </a:cubicBezTo>
                  <a:cubicBezTo>
                    <a:pt x="6" y="110"/>
                    <a:pt x="7" y="111"/>
                    <a:pt x="7" y="112"/>
                  </a:cubicBezTo>
                  <a:cubicBezTo>
                    <a:pt x="7" y="112"/>
                    <a:pt x="7" y="112"/>
                    <a:pt x="7" y="112"/>
                  </a:cubicBezTo>
                  <a:cubicBezTo>
                    <a:pt x="7" y="112"/>
                    <a:pt x="7" y="112"/>
                    <a:pt x="7" y="112"/>
                  </a:cubicBezTo>
                  <a:cubicBezTo>
                    <a:pt x="7" y="112"/>
                    <a:pt x="7" y="112"/>
                    <a:pt x="7" y="112"/>
                  </a:cubicBezTo>
                  <a:cubicBezTo>
                    <a:pt x="7" y="114"/>
                    <a:pt x="7" y="115"/>
                    <a:pt x="6" y="115"/>
                  </a:cubicBezTo>
                  <a:cubicBezTo>
                    <a:pt x="6" y="119"/>
                    <a:pt x="6" y="119"/>
                    <a:pt x="6" y="119"/>
                  </a:cubicBezTo>
                  <a:cubicBezTo>
                    <a:pt x="7" y="120"/>
                    <a:pt x="7" y="121"/>
                    <a:pt x="7" y="123"/>
                  </a:cubicBezTo>
                  <a:cubicBezTo>
                    <a:pt x="7" y="123"/>
                    <a:pt x="7" y="123"/>
                    <a:pt x="7" y="123"/>
                  </a:cubicBezTo>
                  <a:cubicBezTo>
                    <a:pt x="7" y="123"/>
                    <a:pt x="7" y="123"/>
                    <a:pt x="7" y="123"/>
                  </a:cubicBezTo>
                  <a:cubicBezTo>
                    <a:pt x="7" y="123"/>
                    <a:pt x="7" y="123"/>
                    <a:pt x="7" y="123"/>
                  </a:cubicBezTo>
                  <a:cubicBezTo>
                    <a:pt x="7" y="123"/>
                    <a:pt x="7" y="123"/>
                    <a:pt x="7" y="123"/>
                  </a:cubicBezTo>
                  <a:cubicBezTo>
                    <a:pt x="7" y="124"/>
                    <a:pt x="7" y="125"/>
                    <a:pt x="6" y="126"/>
                  </a:cubicBezTo>
                  <a:cubicBezTo>
                    <a:pt x="7" y="130"/>
                    <a:pt x="7" y="130"/>
                    <a:pt x="7" y="130"/>
                  </a:cubicBezTo>
                  <a:cubicBezTo>
                    <a:pt x="7" y="131"/>
                    <a:pt x="8" y="132"/>
                    <a:pt x="8" y="133"/>
                  </a:cubicBezTo>
                  <a:cubicBezTo>
                    <a:pt x="8" y="133"/>
                    <a:pt x="8" y="133"/>
                    <a:pt x="8" y="133"/>
                  </a:cubicBezTo>
                  <a:cubicBezTo>
                    <a:pt x="8" y="133"/>
                    <a:pt x="8" y="133"/>
                    <a:pt x="8" y="133"/>
                  </a:cubicBezTo>
                  <a:cubicBezTo>
                    <a:pt x="8" y="133"/>
                    <a:pt x="8" y="133"/>
                    <a:pt x="8" y="133"/>
                  </a:cubicBezTo>
                  <a:cubicBezTo>
                    <a:pt x="8" y="134"/>
                    <a:pt x="8" y="135"/>
                    <a:pt x="7" y="136"/>
                  </a:cubicBezTo>
                  <a:cubicBezTo>
                    <a:pt x="7" y="140"/>
                    <a:pt x="7" y="140"/>
                    <a:pt x="7" y="140"/>
                  </a:cubicBezTo>
                  <a:cubicBezTo>
                    <a:pt x="8" y="141"/>
                    <a:pt x="8" y="142"/>
                    <a:pt x="9" y="143"/>
                  </a:cubicBezTo>
                  <a:cubicBezTo>
                    <a:pt x="9" y="143"/>
                    <a:pt x="9" y="143"/>
                    <a:pt x="9" y="143"/>
                  </a:cubicBezTo>
                  <a:cubicBezTo>
                    <a:pt x="9" y="143"/>
                    <a:pt x="9" y="143"/>
                    <a:pt x="9" y="143"/>
                  </a:cubicBezTo>
                  <a:cubicBezTo>
                    <a:pt x="9" y="144"/>
                    <a:pt x="9" y="144"/>
                    <a:pt x="9" y="144"/>
                  </a:cubicBezTo>
                  <a:cubicBezTo>
                    <a:pt x="9" y="145"/>
                    <a:pt x="8" y="146"/>
                    <a:pt x="7" y="147"/>
                  </a:cubicBezTo>
                  <a:cubicBezTo>
                    <a:pt x="8" y="151"/>
                    <a:pt x="8" y="151"/>
                    <a:pt x="8" y="151"/>
                  </a:cubicBezTo>
                  <a:cubicBezTo>
                    <a:pt x="8" y="151"/>
                    <a:pt x="9" y="153"/>
                    <a:pt x="9" y="154"/>
                  </a:cubicBezTo>
                  <a:cubicBezTo>
                    <a:pt x="8" y="154"/>
                    <a:pt x="8" y="154"/>
                    <a:pt x="8" y="154"/>
                  </a:cubicBezTo>
                  <a:cubicBezTo>
                    <a:pt x="9" y="154"/>
                    <a:pt x="9" y="154"/>
                    <a:pt x="9" y="154"/>
                  </a:cubicBezTo>
                  <a:cubicBezTo>
                    <a:pt x="9" y="154"/>
                    <a:pt x="9" y="154"/>
                    <a:pt x="9" y="154"/>
                  </a:cubicBezTo>
                  <a:cubicBezTo>
                    <a:pt x="9" y="154"/>
                    <a:pt x="9" y="154"/>
                    <a:pt x="9" y="154"/>
                  </a:cubicBezTo>
                  <a:cubicBezTo>
                    <a:pt x="9" y="155"/>
                    <a:pt x="9" y="156"/>
                    <a:pt x="8" y="157"/>
                  </a:cubicBezTo>
                  <a:cubicBezTo>
                    <a:pt x="8" y="161"/>
                    <a:pt x="8" y="161"/>
                    <a:pt x="8" y="161"/>
                  </a:cubicBezTo>
                  <a:cubicBezTo>
                    <a:pt x="9" y="162"/>
                    <a:pt x="10" y="163"/>
                    <a:pt x="10" y="164"/>
                  </a:cubicBezTo>
                  <a:cubicBezTo>
                    <a:pt x="10" y="164"/>
                    <a:pt x="10" y="164"/>
                    <a:pt x="10" y="164"/>
                  </a:cubicBezTo>
                  <a:cubicBezTo>
                    <a:pt x="10" y="164"/>
                    <a:pt x="10" y="164"/>
                    <a:pt x="10" y="164"/>
                  </a:cubicBezTo>
                  <a:cubicBezTo>
                    <a:pt x="10" y="164"/>
                    <a:pt x="10" y="164"/>
                    <a:pt x="10" y="164"/>
                  </a:cubicBezTo>
                  <a:cubicBezTo>
                    <a:pt x="10" y="164"/>
                    <a:pt x="10" y="164"/>
                    <a:pt x="10" y="164"/>
                  </a:cubicBezTo>
                  <a:cubicBezTo>
                    <a:pt x="10" y="166"/>
                    <a:pt x="9" y="167"/>
                    <a:pt x="8" y="167"/>
                  </a:cubicBezTo>
                  <a:cubicBezTo>
                    <a:pt x="9" y="171"/>
                    <a:pt x="9" y="171"/>
                    <a:pt x="9" y="171"/>
                  </a:cubicBezTo>
                  <a:cubicBezTo>
                    <a:pt x="10" y="172"/>
                    <a:pt x="10" y="173"/>
                    <a:pt x="10" y="175"/>
                  </a:cubicBezTo>
                  <a:cubicBezTo>
                    <a:pt x="10" y="175"/>
                    <a:pt x="10" y="175"/>
                    <a:pt x="10" y="175"/>
                  </a:cubicBezTo>
                  <a:cubicBezTo>
                    <a:pt x="10" y="175"/>
                    <a:pt x="10" y="175"/>
                    <a:pt x="10" y="175"/>
                  </a:cubicBezTo>
                  <a:cubicBezTo>
                    <a:pt x="10" y="175"/>
                    <a:pt x="10" y="175"/>
                    <a:pt x="10" y="175"/>
                  </a:cubicBezTo>
                  <a:cubicBezTo>
                    <a:pt x="10" y="176"/>
                    <a:pt x="10" y="177"/>
                    <a:pt x="9" y="178"/>
                  </a:cubicBezTo>
                  <a:cubicBezTo>
                    <a:pt x="9" y="182"/>
                    <a:pt x="9" y="182"/>
                    <a:pt x="9" y="182"/>
                  </a:cubicBezTo>
                  <a:cubicBezTo>
                    <a:pt x="10" y="183"/>
                    <a:pt x="11" y="184"/>
                    <a:pt x="11" y="185"/>
                  </a:cubicBezTo>
                  <a:cubicBezTo>
                    <a:pt x="11" y="185"/>
                    <a:pt x="11" y="185"/>
                    <a:pt x="11" y="185"/>
                  </a:cubicBezTo>
                  <a:cubicBezTo>
                    <a:pt x="11" y="185"/>
                    <a:pt x="11" y="185"/>
                    <a:pt x="11" y="185"/>
                  </a:cubicBezTo>
                  <a:cubicBezTo>
                    <a:pt x="11" y="185"/>
                    <a:pt x="11" y="185"/>
                    <a:pt x="11" y="185"/>
                  </a:cubicBezTo>
                  <a:cubicBezTo>
                    <a:pt x="11" y="185"/>
                    <a:pt x="11" y="185"/>
                    <a:pt x="11" y="185"/>
                  </a:cubicBezTo>
                  <a:cubicBezTo>
                    <a:pt x="11" y="186"/>
                    <a:pt x="10" y="187"/>
                    <a:pt x="10" y="188"/>
                  </a:cubicBezTo>
                  <a:cubicBezTo>
                    <a:pt x="10" y="195"/>
                    <a:pt x="10" y="195"/>
                    <a:pt x="10" y="195"/>
                  </a:cubicBezTo>
                  <a:cubicBezTo>
                    <a:pt x="12" y="195"/>
                    <a:pt x="12" y="195"/>
                    <a:pt x="12" y="195"/>
                  </a:cubicBezTo>
                  <a:cubicBezTo>
                    <a:pt x="2" y="10"/>
                    <a:pt x="2" y="10"/>
                    <a:pt x="2" y="10"/>
                  </a:cubicBezTo>
                  <a:moveTo>
                    <a:pt x="111" y="2"/>
                  </a:moveTo>
                  <a:cubicBezTo>
                    <a:pt x="113" y="2"/>
                    <a:pt x="113" y="2"/>
                    <a:pt x="113" y="2"/>
                  </a:cubicBezTo>
                  <a:cubicBezTo>
                    <a:pt x="111" y="2"/>
                    <a:pt x="111" y="2"/>
                    <a:pt x="111" y="2"/>
                  </a:cubicBezTo>
                  <a:moveTo>
                    <a:pt x="113" y="0"/>
                  </a:moveTo>
                  <a:cubicBezTo>
                    <a:pt x="113" y="0"/>
                    <a:pt x="113" y="0"/>
                    <a:pt x="113" y="0"/>
                  </a:cubicBezTo>
                  <a:cubicBezTo>
                    <a:pt x="113" y="0"/>
                    <a:pt x="113" y="0"/>
                    <a:pt x="113" y="0"/>
                  </a:cubicBezTo>
                  <a:cubicBezTo>
                    <a:pt x="2" y="6"/>
                    <a:pt x="2" y="6"/>
                    <a:pt x="2" y="6"/>
                  </a:cubicBezTo>
                  <a:cubicBezTo>
                    <a:pt x="2" y="6"/>
                    <a:pt x="2" y="6"/>
                    <a:pt x="2" y="6"/>
                  </a:cubicBezTo>
                  <a:cubicBezTo>
                    <a:pt x="4" y="6"/>
                    <a:pt x="4" y="6"/>
                    <a:pt x="4" y="6"/>
                  </a:cubicBezTo>
                  <a:cubicBezTo>
                    <a:pt x="4" y="6"/>
                    <a:pt x="4" y="6"/>
                    <a:pt x="4" y="6"/>
                  </a:cubicBezTo>
                  <a:cubicBezTo>
                    <a:pt x="4" y="6"/>
                    <a:pt x="5" y="6"/>
                    <a:pt x="5" y="6"/>
                  </a:cubicBezTo>
                  <a:cubicBezTo>
                    <a:pt x="6" y="7"/>
                    <a:pt x="6" y="7"/>
                    <a:pt x="6" y="8"/>
                  </a:cubicBezTo>
                  <a:cubicBezTo>
                    <a:pt x="6" y="10"/>
                    <a:pt x="6" y="10"/>
                    <a:pt x="6" y="10"/>
                  </a:cubicBezTo>
                  <a:cubicBezTo>
                    <a:pt x="112" y="4"/>
                    <a:pt x="112" y="4"/>
                    <a:pt x="112" y="4"/>
                  </a:cubicBezTo>
                  <a:cubicBezTo>
                    <a:pt x="121" y="190"/>
                    <a:pt x="121" y="190"/>
                    <a:pt x="121" y="190"/>
                  </a:cubicBezTo>
                  <a:cubicBezTo>
                    <a:pt x="16" y="195"/>
                    <a:pt x="16" y="195"/>
                    <a:pt x="16" y="195"/>
                  </a:cubicBezTo>
                  <a:cubicBezTo>
                    <a:pt x="16" y="197"/>
                    <a:pt x="16" y="197"/>
                    <a:pt x="16" y="197"/>
                  </a:cubicBezTo>
                  <a:cubicBezTo>
                    <a:pt x="16" y="197"/>
                    <a:pt x="15" y="198"/>
                    <a:pt x="15" y="198"/>
                  </a:cubicBezTo>
                  <a:cubicBezTo>
                    <a:pt x="15" y="199"/>
                    <a:pt x="14" y="199"/>
                    <a:pt x="14" y="199"/>
                  </a:cubicBezTo>
                  <a:cubicBezTo>
                    <a:pt x="12" y="199"/>
                    <a:pt x="12" y="199"/>
                    <a:pt x="12" y="199"/>
                  </a:cubicBezTo>
                  <a:cubicBezTo>
                    <a:pt x="12" y="199"/>
                    <a:pt x="12" y="199"/>
                    <a:pt x="12" y="199"/>
                  </a:cubicBezTo>
                  <a:cubicBezTo>
                    <a:pt x="12" y="199"/>
                    <a:pt x="12" y="199"/>
                    <a:pt x="12" y="199"/>
                  </a:cubicBezTo>
                  <a:cubicBezTo>
                    <a:pt x="123" y="193"/>
                    <a:pt x="123" y="193"/>
                    <a:pt x="123" y="193"/>
                  </a:cubicBezTo>
                  <a:cubicBezTo>
                    <a:pt x="124" y="193"/>
                    <a:pt x="124" y="193"/>
                    <a:pt x="125" y="193"/>
                  </a:cubicBezTo>
                  <a:cubicBezTo>
                    <a:pt x="125" y="192"/>
                    <a:pt x="125" y="192"/>
                    <a:pt x="125" y="191"/>
                  </a:cubicBezTo>
                  <a:cubicBezTo>
                    <a:pt x="115" y="2"/>
                    <a:pt x="115" y="2"/>
                    <a:pt x="115" y="2"/>
                  </a:cubicBezTo>
                  <a:cubicBezTo>
                    <a:pt x="115" y="1"/>
                    <a:pt x="115" y="0"/>
                    <a:pt x="113"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0" name="Freeform 118"/>
            <p:cNvSpPr>
              <a:spLocks noEditPoints="1"/>
            </p:cNvSpPr>
            <p:nvPr/>
          </p:nvSpPr>
          <p:spPr bwMode="auto">
            <a:xfrm>
              <a:off x="9069388" y="4198938"/>
              <a:ext cx="95250" cy="544513"/>
            </a:xfrm>
            <a:custGeom>
              <a:avLst/>
              <a:gdLst>
                <a:gd name="T0" fmla="*/ 11 w 34"/>
                <a:gd name="T1" fmla="*/ 173 h 194"/>
                <a:gd name="T2" fmla="*/ 12 w 34"/>
                <a:gd name="T3" fmla="*/ 177 h 194"/>
                <a:gd name="T4" fmla="*/ 10 w 34"/>
                <a:gd name="T5" fmla="*/ 170 h 194"/>
                <a:gd name="T6" fmla="*/ 9 w 34"/>
                <a:gd name="T7" fmla="*/ 162 h 194"/>
                <a:gd name="T8" fmla="*/ 10 w 34"/>
                <a:gd name="T9" fmla="*/ 166 h 194"/>
                <a:gd name="T10" fmla="*/ 12 w 34"/>
                <a:gd name="T11" fmla="*/ 161 h 194"/>
                <a:gd name="T12" fmla="*/ 8 w 34"/>
                <a:gd name="T13" fmla="*/ 151 h 194"/>
                <a:gd name="T14" fmla="*/ 10 w 34"/>
                <a:gd name="T15" fmla="*/ 155 h 194"/>
                <a:gd name="T16" fmla="*/ 12 w 34"/>
                <a:gd name="T17" fmla="*/ 151 h 194"/>
                <a:gd name="T18" fmla="*/ 7 w 34"/>
                <a:gd name="T19" fmla="*/ 138 h 194"/>
                <a:gd name="T20" fmla="*/ 9 w 34"/>
                <a:gd name="T21" fmla="*/ 144 h 194"/>
                <a:gd name="T22" fmla="*/ 11 w 34"/>
                <a:gd name="T23" fmla="*/ 147 h 194"/>
                <a:gd name="T24" fmla="*/ 7 w 34"/>
                <a:gd name="T25" fmla="*/ 138 h 194"/>
                <a:gd name="T26" fmla="*/ 9 w 34"/>
                <a:gd name="T27" fmla="*/ 131 h 194"/>
                <a:gd name="T28" fmla="*/ 10 w 34"/>
                <a:gd name="T29" fmla="*/ 135 h 194"/>
                <a:gd name="T30" fmla="*/ 7 w 34"/>
                <a:gd name="T31" fmla="*/ 129 h 194"/>
                <a:gd name="T32" fmla="*/ 7 w 34"/>
                <a:gd name="T33" fmla="*/ 120 h 194"/>
                <a:gd name="T34" fmla="*/ 8 w 34"/>
                <a:gd name="T35" fmla="*/ 124 h 194"/>
                <a:gd name="T36" fmla="*/ 10 w 34"/>
                <a:gd name="T37" fmla="*/ 120 h 194"/>
                <a:gd name="T38" fmla="*/ 5 w 34"/>
                <a:gd name="T39" fmla="*/ 110 h 194"/>
                <a:gd name="T40" fmla="*/ 7 w 34"/>
                <a:gd name="T41" fmla="*/ 113 h 194"/>
                <a:gd name="T42" fmla="*/ 9 w 34"/>
                <a:gd name="T43" fmla="*/ 110 h 194"/>
                <a:gd name="T44" fmla="*/ 5 w 34"/>
                <a:gd name="T45" fmla="*/ 97 h 194"/>
                <a:gd name="T46" fmla="*/ 7 w 34"/>
                <a:gd name="T47" fmla="*/ 103 h 194"/>
                <a:gd name="T48" fmla="*/ 9 w 34"/>
                <a:gd name="T49" fmla="*/ 105 h 194"/>
                <a:gd name="T50" fmla="*/ 5 w 34"/>
                <a:gd name="T51" fmla="*/ 97 h 194"/>
                <a:gd name="T52" fmla="*/ 6 w 34"/>
                <a:gd name="T53" fmla="*/ 90 h 194"/>
                <a:gd name="T54" fmla="*/ 7 w 34"/>
                <a:gd name="T55" fmla="*/ 94 h 194"/>
                <a:gd name="T56" fmla="*/ 5 w 34"/>
                <a:gd name="T57" fmla="*/ 87 h 194"/>
                <a:gd name="T58" fmla="*/ 5 w 34"/>
                <a:gd name="T59" fmla="*/ 79 h 194"/>
                <a:gd name="T60" fmla="*/ 6 w 34"/>
                <a:gd name="T61" fmla="*/ 83 h 194"/>
                <a:gd name="T62" fmla="*/ 7 w 34"/>
                <a:gd name="T63" fmla="*/ 78 h 194"/>
                <a:gd name="T64" fmla="*/ 3 w 34"/>
                <a:gd name="T65" fmla="*/ 68 h 194"/>
                <a:gd name="T66" fmla="*/ 5 w 34"/>
                <a:gd name="T67" fmla="*/ 72 h 194"/>
                <a:gd name="T68" fmla="*/ 7 w 34"/>
                <a:gd name="T69" fmla="*/ 68 h 194"/>
                <a:gd name="T70" fmla="*/ 3 w 34"/>
                <a:gd name="T71" fmla="*/ 55 h 194"/>
                <a:gd name="T72" fmla="*/ 5 w 34"/>
                <a:gd name="T73" fmla="*/ 61 h 194"/>
                <a:gd name="T74" fmla="*/ 7 w 34"/>
                <a:gd name="T75" fmla="*/ 64 h 194"/>
                <a:gd name="T76" fmla="*/ 3 w 34"/>
                <a:gd name="T77" fmla="*/ 55 h 194"/>
                <a:gd name="T78" fmla="*/ 4 w 34"/>
                <a:gd name="T79" fmla="*/ 48 h 194"/>
                <a:gd name="T80" fmla="*/ 5 w 34"/>
                <a:gd name="T81" fmla="*/ 52 h 194"/>
                <a:gd name="T82" fmla="*/ 3 w 34"/>
                <a:gd name="T83" fmla="*/ 46 h 194"/>
                <a:gd name="T84" fmla="*/ 2 w 34"/>
                <a:gd name="T85" fmla="*/ 37 h 194"/>
                <a:gd name="T86" fmla="*/ 4 w 34"/>
                <a:gd name="T87" fmla="*/ 41 h 194"/>
                <a:gd name="T88" fmla="*/ 5 w 34"/>
                <a:gd name="T89" fmla="*/ 37 h 194"/>
                <a:gd name="T90" fmla="*/ 1 w 34"/>
                <a:gd name="T91" fmla="*/ 27 h 194"/>
                <a:gd name="T92" fmla="*/ 3 w 34"/>
                <a:gd name="T93" fmla="*/ 30 h 194"/>
                <a:gd name="T94" fmla="*/ 5 w 34"/>
                <a:gd name="T95" fmla="*/ 27 h 194"/>
                <a:gd name="T96" fmla="*/ 1 w 34"/>
                <a:gd name="T97" fmla="*/ 14 h 194"/>
                <a:gd name="T98" fmla="*/ 3 w 34"/>
                <a:gd name="T99" fmla="*/ 20 h 194"/>
                <a:gd name="T100" fmla="*/ 5 w 34"/>
                <a:gd name="T101" fmla="*/ 22 h 194"/>
                <a:gd name="T102" fmla="*/ 1 w 34"/>
                <a:gd name="T103" fmla="*/ 14 h 194"/>
                <a:gd name="T104" fmla="*/ 2 w 34"/>
                <a:gd name="T105" fmla="*/ 1 h 194"/>
                <a:gd name="T106" fmla="*/ 0 w 34"/>
                <a:gd name="T107" fmla="*/ 6 h 194"/>
                <a:gd name="T108" fmla="*/ 2 w 34"/>
                <a:gd name="T109" fmla="*/ 10 h 194"/>
                <a:gd name="T110" fmla="*/ 4 w 34"/>
                <a:gd name="T111" fmla="*/ 5 h 194"/>
                <a:gd name="T112" fmla="*/ 28 w 34"/>
                <a:gd name="T113" fmla="*/ 189 h 194"/>
                <a:gd name="T114" fmla="*/ 10 w 34"/>
                <a:gd name="T115" fmla="*/ 181 h 194"/>
                <a:gd name="T116" fmla="*/ 12 w 34"/>
                <a:gd name="T117" fmla="*/ 194 h 194"/>
                <a:gd name="T118" fmla="*/ 33 w 34"/>
                <a:gd name="T119" fmla="*/ 192 h 194"/>
                <a:gd name="T120" fmla="*/ 24 w 34"/>
                <a:gd name="T121" fmla="*/ 2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4" h="194">
                  <a:moveTo>
                    <a:pt x="9" y="170"/>
                  </a:moveTo>
                  <a:cubicBezTo>
                    <a:pt x="9" y="172"/>
                    <a:pt x="9" y="172"/>
                    <a:pt x="9" y="172"/>
                  </a:cubicBezTo>
                  <a:cubicBezTo>
                    <a:pt x="9" y="172"/>
                    <a:pt x="9" y="172"/>
                    <a:pt x="9" y="172"/>
                  </a:cubicBezTo>
                  <a:cubicBezTo>
                    <a:pt x="10" y="172"/>
                    <a:pt x="10" y="172"/>
                    <a:pt x="11" y="173"/>
                  </a:cubicBezTo>
                  <a:cubicBezTo>
                    <a:pt x="11" y="173"/>
                    <a:pt x="12" y="175"/>
                    <a:pt x="11" y="175"/>
                  </a:cubicBezTo>
                  <a:cubicBezTo>
                    <a:pt x="11" y="176"/>
                    <a:pt x="11" y="176"/>
                    <a:pt x="11" y="176"/>
                  </a:cubicBezTo>
                  <a:cubicBezTo>
                    <a:pt x="11" y="176"/>
                    <a:pt x="11" y="176"/>
                    <a:pt x="11" y="176"/>
                  </a:cubicBezTo>
                  <a:cubicBezTo>
                    <a:pt x="11" y="176"/>
                    <a:pt x="11" y="177"/>
                    <a:pt x="12" y="177"/>
                  </a:cubicBezTo>
                  <a:cubicBezTo>
                    <a:pt x="12" y="177"/>
                    <a:pt x="12" y="178"/>
                    <a:pt x="13" y="178"/>
                  </a:cubicBezTo>
                  <a:cubicBezTo>
                    <a:pt x="13" y="172"/>
                    <a:pt x="13" y="172"/>
                    <a:pt x="13" y="172"/>
                  </a:cubicBezTo>
                  <a:cubicBezTo>
                    <a:pt x="13" y="172"/>
                    <a:pt x="12" y="172"/>
                    <a:pt x="12" y="172"/>
                  </a:cubicBezTo>
                  <a:cubicBezTo>
                    <a:pt x="12" y="171"/>
                    <a:pt x="11" y="171"/>
                    <a:pt x="10" y="170"/>
                  </a:cubicBezTo>
                  <a:cubicBezTo>
                    <a:pt x="9" y="170"/>
                    <a:pt x="9" y="170"/>
                    <a:pt x="9" y="170"/>
                  </a:cubicBezTo>
                  <a:moveTo>
                    <a:pt x="8" y="159"/>
                  </a:moveTo>
                  <a:cubicBezTo>
                    <a:pt x="8" y="162"/>
                    <a:pt x="8" y="162"/>
                    <a:pt x="8" y="162"/>
                  </a:cubicBezTo>
                  <a:cubicBezTo>
                    <a:pt x="8" y="162"/>
                    <a:pt x="9" y="162"/>
                    <a:pt x="9" y="162"/>
                  </a:cubicBezTo>
                  <a:cubicBezTo>
                    <a:pt x="9" y="162"/>
                    <a:pt x="10" y="162"/>
                    <a:pt x="10" y="162"/>
                  </a:cubicBezTo>
                  <a:cubicBezTo>
                    <a:pt x="11" y="163"/>
                    <a:pt x="11" y="164"/>
                    <a:pt x="10" y="165"/>
                  </a:cubicBezTo>
                  <a:cubicBezTo>
                    <a:pt x="10" y="165"/>
                    <a:pt x="10" y="165"/>
                    <a:pt x="10" y="165"/>
                  </a:cubicBezTo>
                  <a:cubicBezTo>
                    <a:pt x="10" y="166"/>
                    <a:pt x="10" y="166"/>
                    <a:pt x="10" y="166"/>
                  </a:cubicBezTo>
                  <a:cubicBezTo>
                    <a:pt x="10" y="166"/>
                    <a:pt x="11" y="166"/>
                    <a:pt x="11" y="167"/>
                  </a:cubicBezTo>
                  <a:cubicBezTo>
                    <a:pt x="12" y="167"/>
                    <a:pt x="12" y="167"/>
                    <a:pt x="12" y="167"/>
                  </a:cubicBezTo>
                  <a:cubicBezTo>
                    <a:pt x="12" y="161"/>
                    <a:pt x="12" y="161"/>
                    <a:pt x="12" y="161"/>
                  </a:cubicBezTo>
                  <a:cubicBezTo>
                    <a:pt x="12" y="161"/>
                    <a:pt x="12" y="161"/>
                    <a:pt x="12" y="161"/>
                  </a:cubicBezTo>
                  <a:cubicBezTo>
                    <a:pt x="11" y="161"/>
                    <a:pt x="10" y="161"/>
                    <a:pt x="9" y="160"/>
                  </a:cubicBezTo>
                  <a:cubicBezTo>
                    <a:pt x="9" y="160"/>
                    <a:pt x="8" y="160"/>
                    <a:pt x="8" y="159"/>
                  </a:cubicBezTo>
                  <a:moveTo>
                    <a:pt x="7" y="149"/>
                  </a:moveTo>
                  <a:cubicBezTo>
                    <a:pt x="8" y="151"/>
                    <a:pt x="8" y="151"/>
                    <a:pt x="8" y="151"/>
                  </a:cubicBezTo>
                  <a:cubicBezTo>
                    <a:pt x="8" y="151"/>
                    <a:pt x="8" y="151"/>
                    <a:pt x="8" y="151"/>
                  </a:cubicBezTo>
                  <a:cubicBezTo>
                    <a:pt x="9" y="151"/>
                    <a:pt x="9" y="152"/>
                    <a:pt x="10" y="152"/>
                  </a:cubicBezTo>
                  <a:cubicBezTo>
                    <a:pt x="10" y="153"/>
                    <a:pt x="10" y="154"/>
                    <a:pt x="10" y="155"/>
                  </a:cubicBezTo>
                  <a:cubicBezTo>
                    <a:pt x="10" y="155"/>
                    <a:pt x="10" y="155"/>
                    <a:pt x="10" y="155"/>
                  </a:cubicBezTo>
                  <a:cubicBezTo>
                    <a:pt x="10" y="155"/>
                    <a:pt x="10" y="155"/>
                    <a:pt x="10" y="155"/>
                  </a:cubicBezTo>
                  <a:cubicBezTo>
                    <a:pt x="10" y="156"/>
                    <a:pt x="10" y="156"/>
                    <a:pt x="11" y="156"/>
                  </a:cubicBezTo>
                  <a:cubicBezTo>
                    <a:pt x="11" y="157"/>
                    <a:pt x="11" y="157"/>
                    <a:pt x="12" y="157"/>
                  </a:cubicBezTo>
                  <a:cubicBezTo>
                    <a:pt x="12" y="151"/>
                    <a:pt x="12" y="151"/>
                    <a:pt x="12" y="151"/>
                  </a:cubicBezTo>
                  <a:cubicBezTo>
                    <a:pt x="11" y="151"/>
                    <a:pt x="11" y="151"/>
                    <a:pt x="11" y="151"/>
                  </a:cubicBezTo>
                  <a:cubicBezTo>
                    <a:pt x="10" y="151"/>
                    <a:pt x="10" y="150"/>
                    <a:pt x="9" y="150"/>
                  </a:cubicBezTo>
                  <a:cubicBezTo>
                    <a:pt x="8" y="149"/>
                    <a:pt x="8" y="149"/>
                    <a:pt x="7" y="149"/>
                  </a:cubicBezTo>
                  <a:moveTo>
                    <a:pt x="7" y="138"/>
                  </a:moveTo>
                  <a:cubicBezTo>
                    <a:pt x="7" y="141"/>
                    <a:pt x="7" y="141"/>
                    <a:pt x="7" y="141"/>
                  </a:cubicBezTo>
                  <a:cubicBezTo>
                    <a:pt x="7" y="141"/>
                    <a:pt x="7" y="141"/>
                    <a:pt x="8" y="141"/>
                  </a:cubicBezTo>
                  <a:cubicBezTo>
                    <a:pt x="8" y="141"/>
                    <a:pt x="9" y="141"/>
                    <a:pt x="9" y="141"/>
                  </a:cubicBezTo>
                  <a:cubicBezTo>
                    <a:pt x="10" y="142"/>
                    <a:pt x="10" y="143"/>
                    <a:pt x="9" y="144"/>
                  </a:cubicBezTo>
                  <a:cubicBezTo>
                    <a:pt x="9" y="145"/>
                    <a:pt x="9" y="145"/>
                    <a:pt x="9" y="145"/>
                  </a:cubicBezTo>
                  <a:cubicBezTo>
                    <a:pt x="9" y="145"/>
                    <a:pt x="9" y="145"/>
                    <a:pt x="9" y="145"/>
                  </a:cubicBezTo>
                  <a:cubicBezTo>
                    <a:pt x="9" y="145"/>
                    <a:pt x="10" y="146"/>
                    <a:pt x="10" y="146"/>
                  </a:cubicBezTo>
                  <a:cubicBezTo>
                    <a:pt x="10" y="146"/>
                    <a:pt x="11" y="146"/>
                    <a:pt x="11" y="147"/>
                  </a:cubicBezTo>
                  <a:cubicBezTo>
                    <a:pt x="11" y="141"/>
                    <a:pt x="11" y="141"/>
                    <a:pt x="11" y="141"/>
                  </a:cubicBezTo>
                  <a:cubicBezTo>
                    <a:pt x="11" y="141"/>
                    <a:pt x="11" y="141"/>
                    <a:pt x="11" y="141"/>
                  </a:cubicBezTo>
                  <a:cubicBezTo>
                    <a:pt x="10" y="140"/>
                    <a:pt x="9" y="140"/>
                    <a:pt x="8" y="139"/>
                  </a:cubicBezTo>
                  <a:cubicBezTo>
                    <a:pt x="8" y="139"/>
                    <a:pt x="7" y="139"/>
                    <a:pt x="7" y="138"/>
                  </a:cubicBezTo>
                  <a:moveTo>
                    <a:pt x="6" y="128"/>
                  </a:moveTo>
                  <a:cubicBezTo>
                    <a:pt x="7" y="131"/>
                    <a:pt x="7" y="131"/>
                    <a:pt x="7" y="131"/>
                  </a:cubicBezTo>
                  <a:cubicBezTo>
                    <a:pt x="7" y="131"/>
                    <a:pt x="7" y="131"/>
                    <a:pt x="7" y="131"/>
                  </a:cubicBezTo>
                  <a:cubicBezTo>
                    <a:pt x="8" y="131"/>
                    <a:pt x="8" y="131"/>
                    <a:pt x="9" y="131"/>
                  </a:cubicBezTo>
                  <a:cubicBezTo>
                    <a:pt x="9" y="132"/>
                    <a:pt x="9" y="133"/>
                    <a:pt x="9" y="134"/>
                  </a:cubicBezTo>
                  <a:cubicBezTo>
                    <a:pt x="8" y="134"/>
                    <a:pt x="8" y="134"/>
                    <a:pt x="8" y="134"/>
                  </a:cubicBezTo>
                  <a:cubicBezTo>
                    <a:pt x="9" y="135"/>
                    <a:pt x="9" y="135"/>
                    <a:pt x="9" y="135"/>
                  </a:cubicBezTo>
                  <a:cubicBezTo>
                    <a:pt x="9" y="135"/>
                    <a:pt x="9" y="135"/>
                    <a:pt x="10" y="135"/>
                  </a:cubicBezTo>
                  <a:cubicBezTo>
                    <a:pt x="10" y="136"/>
                    <a:pt x="10" y="136"/>
                    <a:pt x="11" y="136"/>
                  </a:cubicBezTo>
                  <a:cubicBezTo>
                    <a:pt x="11" y="130"/>
                    <a:pt x="11" y="130"/>
                    <a:pt x="11" y="130"/>
                  </a:cubicBezTo>
                  <a:cubicBezTo>
                    <a:pt x="10" y="130"/>
                    <a:pt x="10" y="130"/>
                    <a:pt x="10" y="130"/>
                  </a:cubicBezTo>
                  <a:cubicBezTo>
                    <a:pt x="9" y="130"/>
                    <a:pt x="8" y="129"/>
                    <a:pt x="7" y="129"/>
                  </a:cubicBezTo>
                  <a:cubicBezTo>
                    <a:pt x="7" y="129"/>
                    <a:pt x="7" y="128"/>
                    <a:pt x="6" y="128"/>
                  </a:cubicBezTo>
                  <a:moveTo>
                    <a:pt x="6" y="118"/>
                  </a:moveTo>
                  <a:cubicBezTo>
                    <a:pt x="6" y="120"/>
                    <a:pt x="6" y="120"/>
                    <a:pt x="6" y="120"/>
                  </a:cubicBezTo>
                  <a:cubicBezTo>
                    <a:pt x="6" y="120"/>
                    <a:pt x="6" y="120"/>
                    <a:pt x="7" y="120"/>
                  </a:cubicBezTo>
                  <a:cubicBezTo>
                    <a:pt x="7" y="120"/>
                    <a:pt x="8" y="120"/>
                    <a:pt x="8" y="121"/>
                  </a:cubicBezTo>
                  <a:cubicBezTo>
                    <a:pt x="9" y="121"/>
                    <a:pt x="9" y="123"/>
                    <a:pt x="8" y="124"/>
                  </a:cubicBezTo>
                  <a:cubicBezTo>
                    <a:pt x="8" y="124"/>
                    <a:pt x="8" y="124"/>
                    <a:pt x="8" y="124"/>
                  </a:cubicBezTo>
                  <a:cubicBezTo>
                    <a:pt x="8" y="124"/>
                    <a:pt x="8" y="124"/>
                    <a:pt x="8" y="124"/>
                  </a:cubicBezTo>
                  <a:cubicBezTo>
                    <a:pt x="8" y="124"/>
                    <a:pt x="9" y="125"/>
                    <a:pt x="9" y="125"/>
                  </a:cubicBezTo>
                  <a:cubicBezTo>
                    <a:pt x="9" y="125"/>
                    <a:pt x="10" y="126"/>
                    <a:pt x="10" y="126"/>
                  </a:cubicBezTo>
                  <a:cubicBezTo>
                    <a:pt x="10" y="120"/>
                    <a:pt x="10" y="120"/>
                    <a:pt x="10" y="120"/>
                  </a:cubicBezTo>
                  <a:cubicBezTo>
                    <a:pt x="10" y="120"/>
                    <a:pt x="10" y="120"/>
                    <a:pt x="10" y="120"/>
                  </a:cubicBezTo>
                  <a:cubicBezTo>
                    <a:pt x="9" y="120"/>
                    <a:pt x="8" y="119"/>
                    <a:pt x="7" y="118"/>
                  </a:cubicBezTo>
                  <a:cubicBezTo>
                    <a:pt x="7" y="118"/>
                    <a:pt x="6" y="118"/>
                    <a:pt x="6" y="118"/>
                  </a:cubicBezTo>
                  <a:moveTo>
                    <a:pt x="5" y="107"/>
                  </a:moveTo>
                  <a:cubicBezTo>
                    <a:pt x="5" y="110"/>
                    <a:pt x="5" y="110"/>
                    <a:pt x="5" y="110"/>
                  </a:cubicBezTo>
                  <a:cubicBezTo>
                    <a:pt x="6" y="110"/>
                    <a:pt x="6" y="110"/>
                    <a:pt x="6" y="110"/>
                  </a:cubicBezTo>
                  <a:cubicBezTo>
                    <a:pt x="7" y="110"/>
                    <a:pt x="7" y="110"/>
                    <a:pt x="7" y="110"/>
                  </a:cubicBezTo>
                  <a:cubicBezTo>
                    <a:pt x="8" y="111"/>
                    <a:pt x="8" y="112"/>
                    <a:pt x="8" y="113"/>
                  </a:cubicBezTo>
                  <a:cubicBezTo>
                    <a:pt x="7" y="113"/>
                    <a:pt x="7" y="113"/>
                    <a:pt x="7" y="113"/>
                  </a:cubicBezTo>
                  <a:cubicBezTo>
                    <a:pt x="8" y="114"/>
                    <a:pt x="8" y="114"/>
                    <a:pt x="8" y="114"/>
                  </a:cubicBezTo>
                  <a:cubicBezTo>
                    <a:pt x="8" y="114"/>
                    <a:pt x="8" y="114"/>
                    <a:pt x="8" y="115"/>
                  </a:cubicBezTo>
                  <a:cubicBezTo>
                    <a:pt x="9" y="115"/>
                    <a:pt x="9" y="115"/>
                    <a:pt x="10" y="116"/>
                  </a:cubicBezTo>
                  <a:cubicBezTo>
                    <a:pt x="9" y="110"/>
                    <a:pt x="9" y="110"/>
                    <a:pt x="9" y="110"/>
                  </a:cubicBezTo>
                  <a:cubicBezTo>
                    <a:pt x="9" y="110"/>
                    <a:pt x="9" y="109"/>
                    <a:pt x="9" y="109"/>
                  </a:cubicBezTo>
                  <a:cubicBezTo>
                    <a:pt x="8" y="109"/>
                    <a:pt x="7" y="109"/>
                    <a:pt x="6" y="108"/>
                  </a:cubicBezTo>
                  <a:cubicBezTo>
                    <a:pt x="6" y="108"/>
                    <a:pt x="6" y="108"/>
                    <a:pt x="5" y="107"/>
                  </a:cubicBezTo>
                  <a:moveTo>
                    <a:pt x="5" y="97"/>
                  </a:moveTo>
                  <a:cubicBezTo>
                    <a:pt x="5" y="100"/>
                    <a:pt x="5" y="100"/>
                    <a:pt x="5" y="100"/>
                  </a:cubicBezTo>
                  <a:cubicBezTo>
                    <a:pt x="5" y="99"/>
                    <a:pt x="5" y="99"/>
                    <a:pt x="6" y="99"/>
                  </a:cubicBezTo>
                  <a:cubicBezTo>
                    <a:pt x="6" y="99"/>
                    <a:pt x="7" y="100"/>
                    <a:pt x="7" y="100"/>
                  </a:cubicBezTo>
                  <a:cubicBezTo>
                    <a:pt x="8" y="101"/>
                    <a:pt x="8" y="102"/>
                    <a:pt x="7" y="103"/>
                  </a:cubicBezTo>
                  <a:cubicBezTo>
                    <a:pt x="7" y="103"/>
                    <a:pt x="7" y="103"/>
                    <a:pt x="7" y="103"/>
                  </a:cubicBezTo>
                  <a:cubicBezTo>
                    <a:pt x="7" y="103"/>
                    <a:pt x="7" y="103"/>
                    <a:pt x="7" y="103"/>
                  </a:cubicBezTo>
                  <a:cubicBezTo>
                    <a:pt x="7" y="104"/>
                    <a:pt x="8" y="104"/>
                    <a:pt x="8" y="104"/>
                  </a:cubicBezTo>
                  <a:cubicBezTo>
                    <a:pt x="8" y="105"/>
                    <a:pt x="9" y="105"/>
                    <a:pt x="9" y="105"/>
                  </a:cubicBezTo>
                  <a:cubicBezTo>
                    <a:pt x="9" y="99"/>
                    <a:pt x="9" y="99"/>
                    <a:pt x="9" y="99"/>
                  </a:cubicBezTo>
                  <a:cubicBezTo>
                    <a:pt x="9" y="99"/>
                    <a:pt x="9" y="99"/>
                    <a:pt x="9" y="99"/>
                  </a:cubicBezTo>
                  <a:cubicBezTo>
                    <a:pt x="8" y="99"/>
                    <a:pt x="7" y="98"/>
                    <a:pt x="6" y="98"/>
                  </a:cubicBezTo>
                  <a:cubicBezTo>
                    <a:pt x="6" y="97"/>
                    <a:pt x="5" y="97"/>
                    <a:pt x="5" y="97"/>
                  </a:cubicBezTo>
                  <a:moveTo>
                    <a:pt x="4" y="87"/>
                  </a:moveTo>
                  <a:cubicBezTo>
                    <a:pt x="4" y="89"/>
                    <a:pt x="4" y="89"/>
                    <a:pt x="4" y="89"/>
                  </a:cubicBezTo>
                  <a:cubicBezTo>
                    <a:pt x="5" y="89"/>
                    <a:pt x="5" y="89"/>
                    <a:pt x="5" y="89"/>
                  </a:cubicBezTo>
                  <a:cubicBezTo>
                    <a:pt x="6" y="89"/>
                    <a:pt x="6" y="89"/>
                    <a:pt x="6" y="90"/>
                  </a:cubicBezTo>
                  <a:cubicBezTo>
                    <a:pt x="7" y="90"/>
                    <a:pt x="7" y="92"/>
                    <a:pt x="7" y="92"/>
                  </a:cubicBezTo>
                  <a:cubicBezTo>
                    <a:pt x="6" y="93"/>
                    <a:pt x="6" y="93"/>
                    <a:pt x="6" y="93"/>
                  </a:cubicBezTo>
                  <a:cubicBezTo>
                    <a:pt x="7" y="93"/>
                    <a:pt x="7" y="93"/>
                    <a:pt x="7" y="93"/>
                  </a:cubicBezTo>
                  <a:cubicBezTo>
                    <a:pt x="7" y="93"/>
                    <a:pt x="7" y="94"/>
                    <a:pt x="7" y="94"/>
                  </a:cubicBezTo>
                  <a:cubicBezTo>
                    <a:pt x="8" y="94"/>
                    <a:pt x="8" y="94"/>
                    <a:pt x="9" y="95"/>
                  </a:cubicBezTo>
                  <a:cubicBezTo>
                    <a:pt x="8" y="89"/>
                    <a:pt x="8" y="89"/>
                    <a:pt x="8" y="89"/>
                  </a:cubicBezTo>
                  <a:cubicBezTo>
                    <a:pt x="8" y="89"/>
                    <a:pt x="8" y="89"/>
                    <a:pt x="8" y="89"/>
                  </a:cubicBezTo>
                  <a:cubicBezTo>
                    <a:pt x="7" y="88"/>
                    <a:pt x="6" y="88"/>
                    <a:pt x="5" y="87"/>
                  </a:cubicBezTo>
                  <a:cubicBezTo>
                    <a:pt x="5" y="87"/>
                    <a:pt x="5" y="87"/>
                    <a:pt x="4" y="87"/>
                  </a:cubicBezTo>
                  <a:moveTo>
                    <a:pt x="4" y="76"/>
                  </a:moveTo>
                  <a:cubicBezTo>
                    <a:pt x="4" y="79"/>
                    <a:pt x="4" y="79"/>
                    <a:pt x="4" y="79"/>
                  </a:cubicBezTo>
                  <a:cubicBezTo>
                    <a:pt x="4" y="79"/>
                    <a:pt x="4" y="79"/>
                    <a:pt x="5" y="79"/>
                  </a:cubicBezTo>
                  <a:cubicBezTo>
                    <a:pt x="5" y="79"/>
                    <a:pt x="6" y="79"/>
                    <a:pt x="6" y="79"/>
                  </a:cubicBezTo>
                  <a:cubicBezTo>
                    <a:pt x="7" y="80"/>
                    <a:pt x="7" y="81"/>
                    <a:pt x="6" y="82"/>
                  </a:cubicBezTo>
                  <a:cubicBezTo>
                    <a:pt x="6" y="82"/>
                    <a:pt x="6" y="82"/>
                    <a:pt x="6" y="82"/>
                  </a:cubicBezTo>
                  <a:cubicBezTo>
                    <a:pt x="6" y="83"/>
                    <a:pt x="6" y="83"/>
                    <a:pt x="6" y="83"/>
                  </a:cubicBezTo>
                  <a:cubicBezTo>
                    <a:pt x="6" y="83"/>
                    <a:pt x="6" y="83"/>
                    <a:pt x="7" y="84"/>
                  </a:cubicBezTo>
                  <a:cubicBezTo>
                    <a:pt x="7" y="84"/>
                    <a:pt x="8" y="84"/>
                    <a:pt x="8" y="84"/>
                  </a:cubicBezTo>
                  <a:cubicBezTo>
                    <a:pt x="8" y="78"/>
                    <a:pt x="8" y="78"/>
                    <a:pt x="8" y="78"/>
                  </a:cubicBezTo>
                  <a:cubicBezTo>
                    <a:pt x="8" y="78"/>
                    <a:pt x="8" y="78"/>
                    <a:pt x="7" y="78"/>
                  </a:cubicBezTo>
                  <a:cubicBezTo>
                    <a:pt x="7" y="78"/>
                    <a:pt x="6" y="78"/>
                    <a:pt x="5" y="77"/>
                  </a:cubicBezTo>
                  <a:cubicBezTo>
                    <a:pt x="4" y="77"/>
                    <a:pt x="4" y="76"/>
                    <a:pt x="4" y="76"/>
                  </a:cubicBezTo>
                  <a:moveTo>
                    <a:pt x="3" y="66"/>
                  </a:moveTo>
                  <a:cubicBezTo>
                    <a:pt x="3" y="68"/>
                    <a:pt x="3" y="68"/>
                    <a:pt x="3" y="68"/>
                  </a:cubicBezTo>
                  <a:cubicBezTo>
                    <a:pt x="4" y="68"/>
                    <a:pt x="4" y="68"/>
                    <a:pt x="4" y="68"/>
                  </a:cubicBezTo>
                  <a:cubicBezTo>
                    <a:pt x="4" y="68"/>
                    <a:pt x="5" y="68"/>
                    <a:pt x="5" y="69"/>
                  </a:cubicBezTo>
                  <a:cubicBezTo>
                    <a:pt x="6" y="70"/>
                    <a:pt x="6" y="71"/>
                    <a:pt x="5" y="72"/>
                  </a:cubicBezTo>
                  <a:cubicBezTo>
                    <a:pt x="5" y="72"/>
                    <a:pt x="5" y="72"/>
                    <a:pt x="5" y="72"/>
                  </a:cubicBezTo>
                  <a:cubicBezTo>
                    <a:pt x="5" y="72"/>
                    <a:pt x="5" y="72"/>
                    <a:pt x="5" y="72"/>
                  </a:cubicBezTo>
                  <a:cubicBezTo>
                    <a:pt x="6" y="73"/>
                    <a:pt x="6" y="73"/>
                    <a:pt x="6" y="73"/>
                  </a:cubicBezTo>
                  <a:cubicBezTo>
                    <a:pt x="7" y="73"/>
                    <a:pt x="7" y="74"/>
                    <a:pt x="8" y="74"/>
                  </a:cubicBezTo>
                  <a:cubicBezTo>
                    <a:pt x="7" y="68"/>
                    <a:pt x="7" y="68"/>
                    <a:pt x="7" y="68"/>
                  </a:cubicBezTo>
                  <a:cubicBezTo>
                    <a:pt x="7" y="68"/>
                    <a:pt x="7" y="68"/>
                    <a:pt x="7" y="68"/>
                  </a:cubicBezTo>
                  <a:cubicBezTo>
                    <a:pt x="6" y="68"/>
                    <a:pt x="5" y="67"/>
                    <a:pt x="4" y="67"/>
                  </a:cubicBezTo>
                  <a:cubicBezTo>
                    <a:pt x="4" y="66"/>
                    <a:pt x="4" y="66"/>
                    <a:pt x="3" y="66"/>
                  </a:cubicBezTo>
                  <a:moveTo>
                    <a:pt x="3" y="55"/>
                  </a:moveTo>
                  <a:cubicBezTo>
                    <a:pt x="3" y="58"/>
                    <a:pt x="3" y="58"/>
                    <a:pt x="3" y="58"/>
                  </a:cubicBezTo>
                  <a:cubicBezTo>
                    <a:pt x="3" y="58"/>
                    <a:pt x="3" y="58"/>
                    <a:pt x="3" y="58"/>
                  </a:cubicBezTo>
                  <a:cubicBezTo>
                    <a:pt x="4" y="58"/>
                    <a:pt x="4" y="58"/>
                    <a:pt x="5" y="58"/>
                  </a:cubicBezTo>
                  <a:cubicBezTo>
                    <a:pt x="6" y="59"/>
                    <a:pt x="6" y="60"/>
                    <a:pt x="5" y="61"/>
                  </a:cubicBezTo>
                  <a:cubicBezTo>
                    <a:pt x="5" y="62"/>
                    <a:pt x="5" y="62"/>
                    <a:pt x="5" y="62"/>
                  </a:cubicBezTo>
                  <a:cubicBezTo>
                    <a:pt x="5" y="62"/>
                    <a:pt x="5" y="62"/>
                    <a:pt x="5" y="62"/>
                  </a:cubicBezTo>
                  <a:cubicBezTo>
                    <a:pt x="5" y="62"/>
                    <a:pt x="5" y="62"/>
                    <a:pt x="6" y="63"/>
                  </a:cubicBezTo>
                  <a:cubicBezTo>
                    <a:pt x="6" y="63"/>
                    <a:pt x="7" y="63"/>
                    <a:pt x="7" y="64"/>
                  </a:cubicBezTo>
                  <a:cubicBezTo>
                    <a:pt x="7" y="58"/>
                    <a:pt x="7" y="58"/>
                    <a:pt x="7" y="58"/>
                  </a:cubicBezTo>
                  <a:cubicBezTo>
                    <a:pt x="7" y="58"/>
                    <a:pt x="7" y="58"/>
                    <a:pt x="6" y="58"/>
                  </a:cubicBezTo>
                  <a:cubicBezTo>
                    <a:pt x="6" y="57"/>
                    <a:pt x="5" y="57"/>
                    <a:pt x="4" y="56"/>
                  </a:cubicBezTo>
                  <a:cubicBezTo>
                    <a:pt x="3" y="56"/>
                    <a:pt x="3" y="56"/>
                    <a:pt x="3" y="55"/>
                  </a:cubicBezTo>
                  <a:moveTo>
                    <a:pt x="2" y="45"/>
                  </a:moveTo>
                  <a:cubicBezTo>
                    <a:pt x="2" y="48"/>
                    <a:pt x="2" y="48"/>
                    <a:pt x="2" y="48"/>
                  </a:cubicBezTo>
                  <a:cubicBezTo>
                    <a:pt x="2" y="48"/>
                    <a:pt x="3" y="48"/>
                    <a:pt x="3" y="48"/>
                  </a:cubicBezTo>
                  <a:cubicBezTo>
                    <a:pt x="3" y="48"/>
                    <a:pt x="4" y="48"/>
                    <a:pt x="4" y="48"/>
                  </a:cubicBezTo>
                  <a:cubicBezTo>
                    <a:pt x="5" y="49"/>
                    <a:pt x="5" y="50"/>
                    <a:pt x="4" y="51"/>
                  </a:cubicBezTo>
                  <a:cubicBezTo>
                    <a:pt x="4" y="51"/>
                    <a:pt x="4" y="51"/>
                    <a:pt x="4" y="51"/>
                  </a:cubicBezTo>
                  <a:cubicBezTo>
                    <a:pt x="4" y="51"/>
                    <a:pt x="4" y="51"/>
                    <a:pt x="4" y="51"/>
                  </a:cubicBezTo>
                  <a:cubicBezTo>
                    <a:pt x="5" y="52"/>
                    <a:pt x="5" y="52"/>
                    <a:pt x="5" y="52"/>
                  </a:cubicBezTo>
                  <a:cubicBezTo>
                    <a:pt x="6" y="53"/>
                    <a:pt x="6" y="53"/>
                    <a:pt x="7" y="53"/>
                  </a:cubicBezTo>
                  <a:cubicBezTo>
                    <a:pt x="6" y="47"/>
                    <a:pt x="6" y="47"/>
                    <a:pt x="6" y="47"/>
                  </a:cubicBezTo>
                  <a:cubicBezTo>
                    <a:pt x="6" y="47"/>
                    <a:pt x="6" y="47"/>
                    <a:pt x="6" y="47"/>
                  </a:cubicBezTo>
                  <a:cubicBezTo>
                    <a:pt x="5" y="47"/>
                    <a:pt x="4" y="46"/>
                    <a:pt x="3" y="46"/>
                  </a:cubicBezTo>
                  <a:cubicBezTo>
                    <a:pt x="3" y="46"/>
                    <a:pt x="3" y="45"/>
                    <a:pt x="2" y="45"/>
                  </a:cubicBezTo>
                  <a:moveTo>
                    <a:pt x="2" y="35"/>
                  </a:moveTo>
                  <a:cubicBezTo>
                    <a:pt x="2" y="37"/>
                    <a:pt x="2" y="37"/>
                    <a:pt x="2" y="37"/>
                  </a:cubicBezTo>
                  <a:cubicBezTo>
                    <a:pt x="2" y="37"/>
                    <a:pt x="2" y="37"/>
                    <a:pt x="2" y="37"/>
                  </a:cubicBezTo>
                  <a:cubicBezTo>
                    <a:pt x="3" y="37"/>
                    <a:pt x="3" y="37"/>
                    <a:pt x="4" y="38"/>
                  </a:cubicBezTo>
                  <a:cubicBezTo>
                    <a:pt x="5" y="38"/>
                    <a:pt x="5" y="40"/>
                    <a:pt x="4" y="40"/>
                  </a:cubicBezTo>
                  <a:cubicBezTo>
                    <a:pt x="4" y="41"/>
                    <a:pt x="4" y="41"/>
                    <a:pt x="4" y="41"/>
                  </a:cubicBezTo>
                  <a:cubicBezTo>
                    <a:pt x="4" y="41"/>
                    <a:pt x="4" y="41"/>
                    <a:pt x="4" y="41"/>
                  </a:cubicBezTo>
                  <a:cubicBezTo>
                    <a:pt x="4" y="41"/>
                    <a:pt x="4" y="42"/>
                    <a:pt x="5" y="42"/>
                  </a:cubicBezTo>
                  <a:cubicBezTo>
                    <a:pt x="5" y="42"/>
                    <a:pt x="6" y="43"/>
                    <a:pt x="6" y="43"/>
                  </a:cubicBezTo>
                  <a:cubicBezTo>
                    <a:pt x="6" y="37"/>
                    <a:pt x="6" y="37"/>
                    <a:pt x="6" y="37"/>
                  </a:cubicBezTo>
                  <a:cubicBezTo>
                    <a:pt x="6" y="37"/>
                    <a:pt x="5" y="37"/>
                    <a:pt x="5" y="37"/>
                  </a:cubicBezTo>
                  <a:cubicBezTo>
                    <a:pt x="5" y="36"/>
                    <a:pt x="4" y="36"/>
                    <a:pt x="3" y="35"/>
                  </a:cubicBezTo>
                  <a:cubicBezTo>
                    <a:pt x="2" y="35"/>
                    <a:pt x="2" y="35"/>
                    <a:pt x="2" y="35"/>
                  </a:cubicBezTo>
                  <a:moveTo>
                    <a:pt x="1" y="24"/>
                  </a:moveTo>
                  <a:cubicBezTo>
                    <a:pt x="1" y="27"/>
                    <a:pt x="1" y="27"/>
                    <a:pt x="1" y="27"/>
                  </a:cubicBezTo>
                  <a:cubicBezTo>
                    <a:pt x="1" y="27"/>
                    <a:pt x="2" y="27"/>
                    <a:pt x="2" y="27"/>
                  </a:cubicBezTo>
                  <a:cubicBezTo>
                    <a:pt x="2" y="27"/>
                    <a:pt x="3" y="27"/>
                    <a:pt x="3" y="27"/>
                  </a:cubicBezTo>
                  <a:cubicBezTo>
                    <a:pt x="4" y="28"/>
                    <a:pt x="4" y="29"/>
                    <a:pt x="3" y="30"/>
                  </a:cubicBezTo>
                  <a:cubicBezTo>
                    <a:pt x="3" y="30"/>
                    <a:pt x="3" y="30"/>
                    <a:pt x="3" y="30"/>
                  </a:cubicBezTo>
                  <a:cubicBezTo>
                    <a:pt x="3" y="31"/>
                    <a:pt x="3" y="31"/>
                    <a:pt x="3" y="31"/>
                  </a:cubicBezTo>
                  <a:cubicBezTo>
                    <a:pt x="4" y="31"/>
                    <a:pt x="4" y="31"/>
                    <a:pt x="4" y="32"/>
                  </a:cubicBezTo>
                  <a:cubicBezTo>
                    <a:pt x="5" y="32"/>
                    <a:pt x="5" y="32"/>
                    <a:pt x="6" y="32"/>
                  </a:cubicBezTo>
                  <a:cubicBezTo>
                    <a:pt x="5" y="27"/>
                    <a:pt x="5" y="27"/>
                    <a:pt x="5" y="27"/>
                  </a:cubicBezTo>
                  <a:cubicBezTo>
                    <a:pt x="5" y="26"/>
                    <a:pt x="5" y="26"/>
                    <a:pt x="5" y="26"/>
                  </a:cubicBezTo>
                  <a:cubicBezTo>
                    <a:pt x="4" y="26"/>
                    <a:pt x="3" y="26"/>
                    <a:pt x="2" y="25"/>
                  </a:cubicBezTo>
                  <a:cubicBezTo>
                    <a:pt x="2" y="25"/>
                    <a:pt x="1" y="25"/>
                    <a:pt x="1" y="24"/>
                  </a:cubicBezTo>
                  <a:moveTo>
                    <a:pt x="1" y="14"/>
                  </a:moveTo>
                  <a:cubicBezTo>
                    <a:pt x="1" y="16"/>
                    <a:pt x="1" y="16"/>
                    <a:pt x="1" y="16"/>
                  </a:cubicBezTo>
                  <a:cubicBezTo>
                    <a:pt x="1" y="16"/>
                    <a:pt x="1" y="16"/>
                    <a:pt x="1" y="16"/>
                  </a:cubicBezTo>
                  <a:cubicBezTo>
                    <a:pt x="2" y="16"/>
                    <a:pt x="2" y="17"/>
                    <a:pt x="3" y="17"/>
                  </a:cubicBezTo>
                  <a:cubicBezTo>
                    <a:pt x="4" y="18"/>
                    <a:pt x="4" y="19"/>
                    <a:pt x="3" y="20"/>
                  </a:cubicBezTo>
                  <a:cubicBezTo>
                    <a:pt x="3" y="20"/>
                    <a:pt x="3" y="20"/>
                    <a:pt x="3" y="20"/>
                  </a:cubicBezTo>
                  <a:cubicBezTo>
                    <a:pt x="3" y="20"/>
                    <a:pt x="3" y="20"/>
                    <a:pt x="3" y="20"/>
                  </a:cubicBezTo>
                  <a:cubicBezTo>
                    <a:pt x="3" y="21"/>
                    <a:pt x="3" y="21"/>
                    <a:pt x="4" y="21"/>
                  </a:cubicBezTo>
                  <a:cubicBezTo>
                    <a:pt x="4" y="22"/>
                    <a:pt x="5" y="22"/>
                    <a:pt x="5" y="22"/>
                  </a:cubicBezTo>
                  <a:cubicBezTo>
                    <a:pt x="5" y="16"/>
                    <a:pt x="5" y="16"/>
                    <a:pt x="5" y="16"/>
                  </a:cubicBezTo>
                  <a:cubicBezTo>
                    <a:pt x="5" y="16"/>
                    <a:pt x="4" y="16"/>
                    <a:pt x="4" y="16"/>
                  </a:cubicBezTo>
                  <a:cubicBezTo>
                    <a:pt x="4" y="16"/>
                    <a:pt x="3" y="15"/>
                    <a:pt x="2" y="15"/>
                  </a:cubicBezTo>
                  <a:cubicBezTo>
                    <a:pt x="1" y="14"/>
                    <a:pt x="1" y="14"/>
                    <a:pt x="1" y="14"/>
                  </a:cubicBezTo>
                  <a:moveTo>
                    <a:pt x="22" y="0"/>
                  </a:moveTo>
                  <a:cubicBezTo>
                    <a:pt x="22" y="0"/>
                    <a:pt x="22" y="0"/>
                    <a:pt x="22" y="0"/>
                  </a:cubicBezTo>
                  <a:cubicBezTo>
                    <a:pt x="20" y="0"/>
                    <a:pt x="20" y="0"/>
                    <a:pt x="20" y="0"/>
                  </a:cubicBezTo>
                  <a:cubicBezTo>
                    <a:pt x="2" y="1"/>
                    <a:pt x="2" y="1"/>
                    <a:pt x="2" y="1"/>
                  </a:cubicBezTo>
                  <a:cubicBezTo>
                    <a:pt x="1" y="1"/>
                    <a:pt x="0" y="2"/>
                    <a:pt x="0" y="3"/>
                  </a:cubicBezTo>
                  <a:cubicBezTo>
                    <a:pt x="2" y="3"/>
                    <a:pt x="2" y="3"/>
                    <a:pt x="2" y="3"/>
                  </a:cubicBezTo>
                  <a:cubicBezTo>
                    <a:pt x="0" y="3"/>
                    <a:pt x="0" y="3"/>
                    <a:pt x="0" y="3"/>
                  </a:cubicBezTo>
                  <a:cubicBezTo>
                    <a:pt x="0" y="6"/>
                    <a:pt x="0" y="6"/>
                    <a:pt x="0" y="6"/>
                  </a:cubicBezTo>
                  <a:cubicBezTo>
                    <a:pt x="0" y="6"/>
                    <a:pt x="1" y="6"/>
                    <a:pt x="1" y="6"/>
                  </a:cubicBezTo>
                  <a:cubicBezTo>
                    <a:pt x="1" y="6"/>
                    <a:pt x="2" y="6"/>
                    <a:pt x="2" y="6"/>
                  </a:cubicBezTo>
                  <a:cubicBezTo>
                    <a:pt x="3" y="7"/>
                    <a:pt x="3" y="8"/>
                    <a:pt x="2" y="9"/>
                  </a:cubicBezTo>
                  <a:cubicBezTo>
                    <a:pt x="2" y="10"/>
                    <a:pt x="2" y="10"/>
                    <a:pt x="2" y="10"/>
                  </a:cubicBezTo>
                  <a:cubicBezTo>
                    <a:pt x="2" y="10"/>
                    <a:pt x="2" y="10"/>
                    <a:pt x="2" y="10"/>
                  </a:cubicBezTo>
                  <a:cubicBezTo>
                    <a:pt x="2" y="10"/>
                    <a:pt x="3" y="11"/>
                    <a:pt x="3" y="11"/>
                  </a:cubicBezTo>
                  <a:cubicBezTo>
                    <a:pt x="4" y="11"/>
                    <a:pt x="4" y="11"/>
                    <a:pt x="4" y="12"/>
                  </a:cubicBezTo>
                  <a:cubicBezTo>
                    <a:pt x="4" y="5"/>
                    <a:pt x="4" y="5"/>
                    <a:pt x="4" y="5"/>
                  </a:cubicBezTo>
                  <a:cubicBezTo>
                    <a:pt x="18" y="4"/>
                    <a:pt x="18" y="4"/>
                    <a:pt x="18" y="4"/>
                  </a:cubicBezTo>
                  <a:cubicBezTo>
                    <a:pt x="20" y="4"/>
                    <a:pt x="20" y="4"/>
                    <a:pt x="20" y="4"/>
                  </a:cubicBezTo>
                  <a:cubicBezTo>
                    <a:pt x="30" y="189"/>
                    <a:pt x="30" y="189"/>
                    <a:pt x="30" y="189"/>
                  </a:cubicBezTo>
                  <a:cubicBezTo>
                    <a:pt x="28" y="189"/>
                    <a:pt x="28" y="189"/>
                    <a:pt x="28" y="189"/>
                  </a:cubicBezTo>
                  <a:cubicBezTo>
                    <a:pt x="14" y="190"/>
                    <a:pt x="14" y="190"/>
                    <a:pt x="14" y="190"/>
                  </a:cubicBezTo>
                  <a:cubicBezTo>
                    <a:pt x="13" y="182"/>
                    <a:pt x="13" y="182"/>
                    <a:pt x="13" y="182"/>
                  </a:cubicBezTo>
                  <a:cubicBezTo>
                    <a:pt x="13" y="182"/>
                    <a:pt x="13" y="182"/>
                    <a:pt x="13" y="182"/>
                  </a:cubicBezTo>
                  <a:cubicBezTo>
                    <a:pt x="12" y="182"/>
                    <a:pt x="11" y="181"/>
                    <a:pt x="10" y="181"/>
                  </a:cubicBezTo>
                  <a:cubicBezTo>
                    <a:pt x="10" y="181"/>
                    <a:pt x="9" y="180"/>
                    <a:pt x="9" y="180"/>
                  </a:cubicBezTo>
                  <a:cubicBezTo>
                    <a:pt x="10" y="192"/>
                    <a:pt x="10" y="192"/>
                    <a:pt x="10" y="192"/>
                  </a:cubicBezTo>
                  <a:cubicBezTo>
                    <a:pt x="10" y="193"/>
                    <a:pt x="10" y="193"/>
                    <a:pt x="10" y="194"/>
                  </a:cubicBezTo>
                  <a:cubicBezTo>
                    <a:pt x="11" y="194"/>
                    <a:pt x="11" y="194"/>
                    <a:pt x="12" y="194"/>
                  </a:cubicBezTo>
                  <a:cubicBezTo>
                    <a:pt x="12" y="194"/>
                    <a:pt x="12" y="194"/>
                    <a:pt x="12" y="194"/>
                  </a:cubicBezTo>
                  <a:cubicBezTo>
                    <a:pt x="30" y="193"/>
                    <a:pt x="30" y="193"/>
                    <a:pt x="30" y="193"/>
                  </a:cubicBezTo>
                  <a:cubicBezTo>
                    <a:pt x="32" y="193"/>
                    <a:pt x="32" y="193"/>
                    <a:pt x="32" y="193"/>
                  </a:cubicBezTo>
                  <a:cubicBezTo>
                    <a:pt x="32" y="193"/>
                    <a:pt x="33" y="193"/>
                    <a:pt x="33" y="192"/>
                  </a:cubicBezTo>
                  <a:cubicBezTo>
                    <a:pt x="33" y="192"/>
                    <a:pt x="34" y="191"/>
                    <a:pt x="34" y="191"/>
                  </a:cubicBezTo>
                  <a:cubicBezTo>
                    <a:pt x="34" y="189"/>
                    <a:pt x="34" y="189"/>
                    <a:pt x="34" y="189"/>
                  </a:cubicBezTo>
                  <a:cubicBezTo>
                    <a:pt x="24" y="4"/>
                    <a:pt x="24" y="4"/>
                    <a:pt x="24" y="4"/>
                  </a:cubicBezTo>
                  <a:cubicBezTo>
                    <a:pt x="24" y="2"/>
                    <a:pt x="24" y="2"/>
                    <a:pt x="24" y="2"/>
                  </a:cubicBezTo>
                  <a:cubicBezTo>
                    <a:pt x="24" y="1"/>
                    <a:pt x="24" y="1"/>
                    <a:pt x="23" y="0"/>
                  </a:cubicBezTo>
                  <a:cubicBezTo>
                    <a:pt x="23" y="0"/>
                    <a:pt x="22" y="0"/>
                    <a:pt x="22"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1" name="Freeform 119"/>
            <p:cNvSpPr>
              <a:spLocks noEditPoints="1"/>
            </p:cNvSpPr>
            <p:nvPr/>
          </p:nvSpPr>
          <p:spPr bwMode="auto">
            <a:xfrm>
              <a:off x="9099551" y="4221163"/>
              <a:ext cx="25400" cy="28575"/>
            </a:xfrm>
            <a:custGeom>
              <a:avLst/>
              <a:gdLst>
                <a:gd name="T0" fmla="*/ 5 w 9"/>
                <a:gd name="T1" fmla="*/ 5 h 10"/>
                <a:gd name="T2" fmla="*/ 5 w 9"/>
                <a:gd name="T3" fmla="*/ 5 h 10"/>
                <a:gd name="T4" fmla="*/ 7 w 9"/>
                <a:gd name="T5" fmla="*/ 5 h 10"/>
                <a:gd name="T6" fmla="*/ 9 w 9"/>
                <a:gd name="T7" fmla="*/ 5 h 10"/>
                <a:gd name="T8" fmla="*/ 7 w 9"/>
                <a:gd name="T9" fmla="*/ 5 h 10"/>
                <a:gd name="T10" fmla="*/ 5 w 9"/>
                <a:gd name="T11" fmla="*/ 5 h 10"/>
                <a:gd name="T12" fmla="*/ 5 w 9"/>
                <a:gd name="T13" fmla="*/ 0 h 10"/>
                <a:gd name="T14" fmla="*/ 4 w 9"/>
                <a:gd name="T15" fmla="*/ 0 h 10"/>
                <a:gd name="T16" fmla="*/ 0 w 9"/>
                <a:gd name="T17" fmla="*/ 5 h 10"/>
                <a:gd name="T18" fmla="*/ 2 w 9"/>
                <a:gd name="T19" fmla="*/ 4 h 10"/>
                <a:gd name="T20" fmla="*/ 2 w 9"/>
                <a:gd name="T21" fmla="*/ 4 h 10"/>
                <a:gd name="T22" fmla="*/ 3 w 9"/>
                <a:gd name="T23" fmla="*/ 4 h 10"/>
                <a:gd name="T24" fmla="*/ 5 w 9"/>
                <a:gd name="T25" fmla="*/ 4 h 10"/>
                <a:gd name="T26" fmla="*/ 5 w 9"/>
                <a:gd name="T27" fmla="*/ 4 h 10"/>
                <a:gd name="T28" fmla="*/ 5 w 9"/>
                <a:gd name="T29" fmla="*/ 4 h 10"/>
                <a:gd name="T30" fmla="*/ 5 w 9"/>
                <a:gd name="T31" fmla="*/ 5 h 10"/>
                <a:gd name="T32" fmla="*/ 5 w 9"/>
                <a:gd name="T33" fmla="*/ 5 h 10"/>
                <a:gd name="T34" fmla="*/ 5 w 9"/>
                <a:gd name="T35" fmla="*/ 5 h 10"/>
                <a:gd name="T36" fmla="*/ 5 w 9"/>
                <a:gd name="T37" fmla="*/ 5 h 10"/>
                <a:gd name="T38" fmla="*/ 4 w 9"/>
                <a:gd name="T39" fmla="*/ 7 h 10"/>
                <a:gd name="T40" fmla="*/ 2 w 9"/>
                <a:gd name="T41" fmla="*/ 8 h 10"/>
                <a:gd name="T42" fmla="*/ 5 w 9"/>
                <a:gd name="T43" fmla="*/ 10 h 10"/>
                <a:gd name="T44" fmla="*/ 5 w 9"/>
                <a:gd name="T45" fmla="*/ 10 h 10"/>
                <a:gd name="T46" fmla="*/ 5 w 9"/>
                <a:gd name="T47" fmla="*/ 10 h 10"/>
                <a:gd name="T48" fmla="*/ 5 w 9"/>
                <a:gd name="T49" fmla="*/ 10 h 10"/>
                <a:gd name="T50" fmla="*/ 8 w 9"/>
                <a:gd name="T51" fmla="*/ 8 h 10"/>
                <a:gd name="T52" fmla="*/ 9 w 9"/>
                <a:gd name="T53" fmla="*/ 5 h 10"/>
                <a:gd name="T54" fmla="*/ 9 w 9"/>
                <a:gd name="T55" fmla="*/ 5 h 10"/>
                <a:gd name="T56" fmla="*/ 9 w 9"/>
                <a:gd name="T57" fmla="*/ 5 h 10"/>
                <a:gd name="T58" fmla="*/ 8 w 9"/>
                <a:gd name="T59" fmla="*/ 2 h 10"/>
                <a:gd name="T60" fmla="*/ 5 w 9"/>
                <a:gd name="T6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9" h="10">
                  <a:moveTo>
                    <a:pt x="5" y="5"/>
                  </a:moveTo>
                  <a:cubicBezTo>
                    <a:pt x="5" y="5"/>
                    <a:pt x="5" y="5"/>
                    <a:pt x="5" y="5"/>
                  </a:cubicBezTo>
                  <a:cubicBezTo>
                    <a:pt x="7" y="5"/>
                    <a:pt x="7" y="5"/>
                    <a:pt x="7" y="5"/>
                  </a:cubicBezTo>
                  <a:cubicBezTo>
                    <a:pt x="9" y="5"/>
                    <a:pt x="9" y="5"/>
                    <a:pt x="9" y="5"/>
                  </a:cubicBezTo>
                  <a:cubicBezTo>
                    <a:pt x="7" y="5"/>
                    <a:pt x="7" y="5"/>
                    <a:pt x="7" y="5"/>
                  </a:cubicBezTo>
                  <a:cubicBezTo>
                    <a:pt x="5" y="5"/>
                    <a:pt x="5" y="5"/>
                    <a:pt x="5" y="5"/>
                  </a:cubicBezTo>
                  <a:moveTo>
                    <a:pt x="5" y="0"/>
                  </a:moveTo>
                  <a:cubicBezTo>
                    <a:pt x="4" y="0"/>
                    <a:pt x="4" y="0"/>
                    <a:pt x="4" y="0"/>
                  </a:cubicBezTo>
                  <a:cubicBezTo>
                    <a:pt x="2" y="1"/>
                    <a:pt x="0" y="2"/>
                    <a:pt x="0" y="5"/>
                  </a:cubicBezTo>
                  <a:cubicBezTo>
                    <a:pt x="1" y="4"/>
                    <a:pt x="1" y="4"/>
                    <a:pt x="2" y="4"/>
                  </a:cubicBezTo>
                  <a:cubicBezTo>
                    <a:pt x="2" y="4"/>
                    <a:pt x="2" y="4"/>
                    <a:pt x="2" y="4"/>
                  </a:cubicBezTo>
                  <a:cubicBezTo>
                    <a:pt x="2" y="4"/>
                    <a:pt x="3" y="4"/>
                    <a:pt x="3" y="4"/>
                  </a:cubicBezTo>
                  <a:cubicBezTo>
                    <a:pt x="4" y="4"/>
                    <a:pt x="4" y="4"/>
                    <a:pt x="5" y="4"/>
                  </a:cubicBezTo>
                  <a:cubicBezTo>
                    <a:pt x="5" y="4"/>
                    <a:pt x="5" y="4"/>
                    <a:pt x="5" y="4"/>
                  </a:cubicBezTo>
                  <a:cubicBezTo>
                    <a:pt x="5" y="4"/>
                    <a:pt x="5" y="4"/>
                    <a:pt x="5" y="4"/>
                  </a:cubicBezTo>
                  <a:cubicBezTo>
                    <a:pt x="5" y="5"/>
                    <a:pt x="5" y="5"/>
                    <a:pt x="5" y="5"/>
                  </a:cubicBezTo>
                  <a:cubicBezTo>
                    <a:pt x="5" y="5"/>
                    <a:pt x="5" y="5"/>
                    <a:pt x="5" y="5"/>
                  </a:cubicBezTo>
                  <a:cubicBezTo>
                    <a:pt x="5" y="5"/>
                    <a:pt x="5" y="5"/>
                    <a:pt x="5" y="5"/>
                  </a:cubicBezTo>
                  <a:cubicBezTo>
                    <a:pt x="5" y="5"/>
                    <a:pt x="5" y="5"/>
                    <a:pt x="5" y="5"/>
                  </a:cubicBezTo>
                  <a:cubicBezTo>
                    <a:pt x="5" y="6"/>
                    <a:pt x="5" y="7"/>
                    <a:pt x="4" y="7"/>
                  </a:cubicBezTo>
                  <a:cubicBezTo>
                    <a:pt x="3" y="8"/>
                    <a:pt x="2" y="8"/>
                    <a:pt x="2" y="8"/>
                  </a:cubicBezTo>
                  <a:cubicBezTo>
                    <a:pt x="2" y="9"/>
                    <a:pt x="3" y="10"/>
                    <a:pt x="5" y="10"/>
                  </a:cubicBezTo>
                  <a:cubicBezTo>
                    <a:pt x="5" y="10"/>
                    <a:pt x="5" y="10"/>
                    <a:pt x="5" y="10"/>
                  </a:cubicBezTo>
                  <a:cubicBezTo>
                    <a:pt x="5" y="10"/>
                    <a:pt x="5" y="10"/>
                    <a:pt x="5" y="10"/>
                  </a:cubicBezTo>
                  <a:cubicBezTo>
                    <a:pt x="5" y="10"/>
                    <a:pt x="5" y="10"/>
                    <a:pt x="5" y="10"/>
                  </a:cubicBezTo>
                  <a:cubicBezTo>
                    <a:pt x="6" y="9"/>
                    <a:pt x="7" y="9"/>
                    <a:pt x="8" y="8"/>
                  </a:cubicBezTo>
                  <a:cubicBezTo>
                    <a:pt x="9" y="7"/>
                    <a:pt x="9" y="6"/>
                    <a:pt x="9" y="5"/>
                  </a:cubicBezTo>
                  <a:cubicBezTo>
                    <a:pt x="9" y="5"/>
                    <a:pt x="9" y="5"/>
                    <a:pt x="9" y="5"/>
                  </a:cubicBezTo>
                  <a:cubicBezTo>
                    <a:pt x="9" y="5"/>
                    <a:pt x="9" y="5"/>
                    <a:pt x="9" y="5"/>
                  </a:cubicBezTo>
                  <a:cubicBezTo>
                    <a:pt x="9" y="4"/>
                    <a:pt x="9" y="2"/>
                    <a:pt x="8" y="2"/>
                  </a:cubicBezTo>
                  <a:cubicBezTo>
                    <a:pt x="7" y="1"/>
                    <a:pt x="6" y="0"/>
                    <a:pt x="5"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2" name="Freeform 120"/>
            <p:cNvSpPr/>
            <p:nvPr/>
          </p:nvSpPr>
          <p:spPr bwMode="auto">
            <a:xfrm>
              <a:off x="9102726" y="4251325"/>
              <a:ext cx="25400" cy="25400"/>
            </a:xfrm>
            <a:custGeom>
              <a:avLst/>
              <a:gdLst>
                <a:gd name="T0" fmla="*/ 4 w 9"/>
                <a:gd name="T1" fmla="*/ 0 h 9"/>
                <a:gd name="T2" fmla="*/ 4 w 9"/>
                <a:gd name="T3" fmla="*/ 0 h 9"/>
                <a:gd name="T4" fmla="*/ 0 w 9"/>
                <a:gd name="T5" fmla="*/ 4 h 9"/>
                <a:gd name="T6" fmla="*/ 2 w 9"/>
                <a:gd name="T7" fmla="*/ 3 h 9"/>
                <a:gd name="T8" fmla="*/ 3 w 9"/>
                <a:gd name="T9" fmla="*/ 3 h 9"/>
                <a:gd name="T10" fmla="*/ 4 w 9"/>
                <a:gd name="T11" fmla="*/ 4 h 9"/>
                <a:gd name="T12" fmla="*/ 4 w 9"/>
                <a:gd name="T13" fmla="*/ 4 h 9"/>
                <a:gd name="T14" fmla="*/ 4 w 9"/>
                <a:gd name="T15" fmla="*/ 4 h 9"/>
                <a:gd name="T16" fmla="*/ 5 w 9"/>
                <a:gd name="T17" fmla="*/ 4 h 9"/>
                <a:gd name="T18" fmla="*/ 5 w 9"/>
                <a:gd name="T19" fmla="*/ 4 h 9"/>
                <a:gd name="T20" fmla="*/ 5 w 9"/>
                <a:gd name="T21" fmla="*/ 4 h 9"/>
                <a:gd name="T22" fmla="*/ 4 w 9"/>
                <a:gd name="T23" fmla="*/ 5 h 9"/>
                <a:gd name="T24" fmla="*/ 3 w 9"/>
                <a:gd name="T25" fmla="*/ 7 h 9"/>
                <a:gd name="T26" fmla="*/ 1 w 9"/>
                <a:gd name="T27" fmla="*/ 8 h 9"/>
                <a:gd name="T28" fmla="*/ 4 w 9"/>
                <a:gd name="T29" fmla="*/ 9 h 9"/>
                <a:gd name="T30" fmla="*/ 4 w 9"/>
                <a:gd name="T31" fmla="*/ 9 h 9"/>
                <a:gd name="T32" fmla="*/ 4 w 9"/>
                <a:gd name="T33" fmla="*/ 9 h 9"/>
                <a:gd name="T34" fmla="*/ 8 w 9"/>
                <a:gd name="T35" fmla="*/ 7 h 9"/>
                <a:gd name="T36" fmla="*/ 9 w 9"/>
                <a:gd name="T37" fmla="*/ 4 h 9"/>
                <a:gd name="T38" fmla="*/ 9 w 9"/>
                <a:gd name="T39" fmla="*/ 4 h 9"/>
                <a:gd name="T40" fmla="*/ 7 w 9"/>
                <a:gd name="T41" fmla="*/ 4 h 9"/>
                <a:gd name="T42" fmla="*/ 7 w 9"/>
                <a:gd name="T43" fmla="*/ 4 h 9"/>
                <a:gd name="T44" fmla="*/ 7 w 9"/>
                <a:gd name="T45" fmla="*/ 4 h 9"/>
                <a:gd name="T46" fmla="*/ 9 w 9"/>
                <a:gd name="T47" fmla="*/ 4 h 9"/>
                <a:gd name="T48" fmla="*/ 7 w 9"/>
                <a:gd name="T49" fmla="*/ 1 h 9"/>
                <a:gd name="T50" fmla="*/ 4 w 9"/>
                <a:gd name="T5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 h="9">
                  <a:moveTo>
                    <a:pt x="4" y="0"/>
                  </a:moveTo>
                  <a:cubicBezTo>
                    <a:pt x="4" y="0"/>
                    <a:pt x="4" y="0"/>
                    <a:pt x="4" y="0"/>
                  </a:cubicBezTo>
                  <a:cubicBezTo>
                    <a:pt x="2" y="0"/>
                    <a:pt x="0" y="2"/>
                    <a:pt x="0" y="4"/>
                  </a:cubicBezTo>
                  <a:cubicBezTo>
                    <a:pt x="0" y="4"/>
                    <a:pt x="1" y="4"/>
                    <a:pt x="2" y="3"/>
                  </a:cubicBezTo>
                  <a:cubicBezTo>
                    <a:pt x="2" y="3"/>
                    <a:pt x="2" y="3"/>
                    <a:pt x="3" y="3"/>
                  </a:cubicBezTo>
                  <a:cubicBezTo>
                    <a:pt x="3" y="3"/>
                    <a:pt x="4" y="3"/>
                    <a:pt x="4" y="4"/>
                  </a:cubicBezTo>
                  <a:cubicBezTo>
                    <a:pt x="4" y="4"/>
                    <a:pt x="4" y="4"/>
                    <a:pt x="4" y="4"/>
                  </a:cubicBezTo>
                  <a:cubicBezTo>
                    <a:pt x="4" y="4"/>
                    <a:pt x="4" y="4"/>
                    <a:pt x="4" y="4"/>
                  </a:cubicBezTo>
                  <a:cubicBezTo>
                    <a:pt x="5" y="4"/>
                    <a:pt x="5" y="4"/>
                    <a:pt x="5" y="4"/>
                  </a:cubicBezTo>
                  <a:cubicBezTo>
                    <a:pt x="5" y="4"/>
                    <a:pt x="5" y="4"/>
                    <a:pt x="5" y="4"/>
                  </a:cubicBezTo>
                  <a:cubicBezTo>
                    <a:pt x="5" y="4"/>
                    <a:pt x="5" y="4"/>
                    <a:pt x="5" y="4"/>
                  </a:cubicBezTo>
                  <a:cubicBezTo>
                    <a:pt x="4" y="5"/>
                    <a:pt x="4" y="5"/>
                    <a:pt x="4" y="5"/>
                  </a:cubicBezTo>
                  <a:cubicBezTo>
                    <a:pt x="5" y="5"/>
                    <a:pt x="4" y="6"/>
                    <a:pt x="3" y="7"/>
                  </a:cubicBezTo>
                  <a:cubicBezTo>
                    <a:pt x="3" y="7"/>
                    <a:pt x="2" y="7"/>
                    <a:pt x="1" y="8"/>
                  </a:cubicBezTo>
                  <a:cubicBezTo>
                    <a:pt x="2" y="8"/>
                    <a:pt x="3" y="9"/>
                    <a:pt x="4" y="9"/>
                  </a:cubicBezTo>
                  <a:cubicBezTo>
                    <a:pt x="4" y="9"/>
                    <a:pt x="4" y="9"/>
                    <a:pt x="4" y="9"/>
                  </a:cubicBezTo>
                  <a:cubicBezTo>
                    <a:pt x="4" y="9"/>
                    <a:pt x="4" y="9"/>
                    <a:pt x="4" y="9"/>
                  </a:cubicBezTo>
                  <a:cubicBezTo>
                    <a:pt x="6" y="9"/>
                    <a:pt x="7" y="8"/>
                    <a:pt x="8" y="7"/>
                  </a:cubicBezTo>
                  <a:cubicBezTo>
                    <a:pt x="8" y="7"/>
                    <a:pt x="9" y="6"/>
                    <a:pt x="9" y="4"/>
                  </a:cubicBezTo>
                  <a:cubicBezTo>
                    <a:pt x="9" y="4"/>
                    <a:pt x="9" y="4"/>
                    <a:pt x="9" y="4"/>
                  </a:cubicBezTo>
                  <a:cubicBezTo>
                    <a:pt x="7" y="4"/>
                    <a:pt x="7" y="4"/>
                    <a:pt x="7" y="4"/>
                  </a:cubicBezTo>
                  <a:cubicBezTo>
                    <a:pt x="7" y="4"/>
                    <a:pt x="7" y="4"/>
                    <a:pt x="7" y="4"/>
                  </a:cubicBezTo>
                  <a:cubicBezTo>
                    <a:pt x="7" y="4"/>
                    <a:pt x="7" y="4"/>
                    <a:pt x="7" y="4"/>
                  </a:cubicBezTo>
                  <a:cubicBezTo>
                    <a:pt x="9" y="4"/>
                    <a:pt x="9" y="4"/>
                    <a:pt x="9" y="4"/>
                  </a:cubicBezTo>
                  <a:cubicBezTo>
                    <a:pt x="9" y="3"/>
                    <a:pt x="8" y="2"/>
                    <a:pt x="7" y="1"/>
                  </a:cubicBezTo>
                  <a:cubicBezTo>
                    <a:pt x="6" y="0"/>
                    <a:pt x="5" y="0"/>
                    <a:pt x="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3" name="Freeform 121"/>
            <p:cNvSpPr/>
            <p:nvPr/>
          </p:nvSpPr>
          <p:spPr bwMode="auto">
            <a:xfrm>
              <a:off x="9102726" y="4279900"/>
              <a:ext cx="25400" cy="25400"/>
            </a:xfrm>
            <a:custGeom>
              <a:avLst/>
              <a:gdLst>
                <a:gd name="T0" fmla="*/ 5 w 9"/>
                <a:gd name="T1" fmla="*/ 0 h 9"/>
                <a:gd name="T2" fmla="*/ 4 w 9"/>
                <a:gd name="T3" fmla="*/ 0 h 9"/>
                <a:gd name="T4" fmla="*/ 0 w 9"/>
                <a:gd name="T5" fmla="*/ 4 h 9"/>
                <a:gd name="T6" fmla="*/ 2 w 9"/>
                <a:gd name="T7" fmla="*/ 4 h 9"/>
                <a:gd name="T8" fmla="*/ 2 w 9"/>
                <a:gd name="T9" fmla="*/ 4 h 9"/>
                <a:gd name="T10" fmla="*/ 3 w 9"/>
                <a:gd name="T11" fmla="*/ 3 h 9"/>
                <a:gd name="T12" fmla="*/ 5 w 9"/>
                <a:gd name="T13" fmla="*/ 4 h 9"/>
                <a:gd name="T14" fmla="*/ 5 w 9"/>
                <a:gd name="T15" fmla="*/ 4 h 9"/>
                <a:gd name="T16" fmla="*/ 5 w 9"/>
                <a:gd name="T17" fmla="*/ 4 h 9"/>
                <a:gd name="T18" fmla="*/ 5 w 9"/>
                <a:gd name="T19" fmla="*/ 5 h 9"/>
                <a:gd name="T20" fmla="*/ 5 w 9"/>
                <a:gd name="T21" fmla="*/ 5 h 9"/>
                <a:gd name="T22" fmla="*/ 5 w 9"/>
                <a:gd name="T23" fmla="*/ 5 h 9"/>
                <a:gd name="T24" fmla="*/ 4 w 9"/>
                <a:gd name="T25" fmla="*/ 7 h 9"/>
                <a:gd name="T26" fmla="*/ 2 w 9"/>
                <a:gd name="T27" fmla="*/ 8 h 9"/>
                <a:gd name="T28" fmla="*/ 5 w 9"/>
                <a:gd name="T29" fmla="*/ 9 h 9"/>
                <a:gd name="T30" fmla="*/ 5 w 9"/>
                <a:gd name="T31" fmla="*/ 9 h 9"/>
                <a:gd name="T32" fmla="*/ 5 w 9"/>
                <a:gd name="T33" fmla="*/ 9 h 9"/>
                <a:gd name="T34" fmla="*/ 5 w 9"/>
                <a:gd name="T35" fmla="*/ 9 h 9"/>
                <a:gd name="T36" fmla="*/ 8 w 9"/>
                <a:gd name="T37" fmla="*/ 8 h 9"/>
                <a:gd name="T38" fmla="*/ 9 w 9"/>
                <a:gd name="T39" fmla="*/ 5 h 9"/>
                <a:gd name="T40" fmla="*/ 9 w 9"/>
                <a:gd name="T41" fmla="*/ 5 h 9"/>
                <a:gd name="T42" fmla="*/ 8 w 9"/>
                <a:gd name="T43" fmla="*/ 5 h 9"/>
                <a:gd name="T44" fmla="*/ 7 w 9"/>
                <a:gd name="T45" fmla="*/ 5 h 9"/>
                <a:gd name="T46" fmla="*/ 8 w 9"/>
                <a:gd name="T47" fmla="*/ 5 h 9"/>
                <a:gd name="T48" fmla="*/ 9 w 9"/>
                <a:gd name="T49" fmla="*/ 5 h 9"/>
                <a:gd name="T50" fmla="*/ 8 w 9"/>
                <a:gd name="T51" fmla="*/ 1 h 9"/>
                <a:gd name="T52" fmla="*/ 5 w 9"/>
                <a:gd name="T5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 h="9">
                  <a:moveTo>
                    <a:pt x="5" y="0"/>
                  </a:moveTo>
                  <a:cubicBezTo>
                    <a:pt x="4" y="0"/>
                    <a:pt x="4" y="0"/>
                    <a:pt x="4" y="0"/>
                  </a:cubicBezTo>
                  <a:cubicBezTo>
                    <a:pt x="2" y="0"/>
                    <a:pt x="0" y="2"/>
                    <a:pt x="0" y="4"/>
                  </a:cubicBezTo>
                  <a:cubicBezTo>
                    <a:pt x="1" y="4"/>
                    <a:pt x="2" y="4"/>
                    <a:pt x="2" y="4"/>
                  </a:cubicBezTo>
                  <a:cubicBezTo>
                    <a:pt x="2" y="4"/>
                    <a:pt x="2" y="4"/>
                    <a:pt x="2" y="4"/>
                  </a:cubicBezTo>
                  <a:cubicBezTo>
                    <a:pt x="2" y="3"/>
                    <a:pt x="3" y="3"/>
                    <a:pt x="3" y="3"/>
                  </a:cubicBezTo>
                  <a:cubicBezTo>
                    <a:pt x="4" y="3"/>
                    <a:pt x="4" y="4"/>
                    <a:pt x="5" y="4"/>
                  </a:cubicBezTo>
                  <a:cubicBezTo>
                    <a:pt x="5" y="4"/>
                    <a:pt x="5" y="4"/>
                    <a:pt x="5" y="4"/>
                  </a:cubicBezTo>
                  <a:cubicBezTo>
                    <a:pt x="5" y="4"/>
                    <a:pt x="5" y="4"/>
                    <a:pt x="5" y="4"/>
                  </a:cubicBezTo>
                  <a:cubicBezTo>
                    <a:pt x="5" y="5"/>
                    <a:pt x="5" y="5"/>
                    <a:pt x="5" y="5"/>
                  </a:cubicBezTo>
                  <a:cubicBezTo>
                    <a:pt x="5" y="5"/>
                    <a:pt x="5" y="5"/>
                    <a:pt x="5" y="5"/>
                  </a:cubicBezTo>
                  <a:cubicBezTo>
                    <a:pt x="5" y="5"/>
                    <a:pt x="5" y="5"/>
                    <a:pt x="5" y="5"/>
                  </a:cubicBezTo>
                  <a:cubicBezTo>
                    <a:pt x="5" y="6"/>
                    <a:pt x="5" y="7"/>
                    <a:pt x="4" y="7"/>
                  </a:cubicBezTo>
                  <a:cubicBezTo>
                    <a:pt x="3" y="8"/>
                    <a:pt x="2" y="8"/>
                    <a:pt x="2" y="8"/>
                  </a:cubicBezTo>
                  <a:cubicBezTo>
                    <a:pt x="2" y="9"/>
                    <a:pt x="4" y="9"/>
                    <a:pt x="5" y="9"/>
                  </a:cubicBezTo>
                  <a:cubicBezTo>
                    <a:pt x="5" y="9"/>
                    <a:pt x="5" y="9"/>
                    <a:pt x="5" y="9"/>
                  </a:cubicBezTo>
                  <a:cubicBezTo>
                    <a:pt x="5" y="9"/>
                    <a:pt x="5" y="9"/>
                    <a:pt x="5" y="9"/>
                  </a:cubicBezTo>
                  <a:cubicBezTo>
                    <a:pt x="5" y="9"/>
                    <a:pt x="5" y="9"/>
                    <a:pt x="5" y="9"/>
                  </a:cubicBezTo>
                  <a:cubicBezTo>
                    <a:pt x="6" y="9"/>
                    <a:pt x="7" y="9"/>
                    <a:pt x="8" y="8"/>
                  </a:cubicBezTo>
                  <a:cubicBezTo>
                    <a:pt x="9" y="7"/>
                    <a:pt x="9" y="6"/>
                    <a:pt x="9" y="5"/>
                  </a:cubicBezTo>
                  <a:cubicBezTo>
                    <a:pt x="9" y="5"/>
                    <a:pt x="9" y="5"/>
                    <a:pt x="9" y="5"/>
                  </a:cubicBezTo>
                  <a:cubicBezTo>
                    <a:pt x="8" y="5"/>
                    <a:pt x="8" y="5"/>
                    <a:pt x="8" y="5"/>
                  </a:cubicBezTo>
                  <a:cubicBezTo>
                    <a:pt x="7" y="5"/>
                    <a:pt x="7" y="5"/>
                    <a:pt x="7" y="5"/>
                  </a:cubicBezTo>
                  <a:cubicBezTo>
                    <a:pt x="8" y="5"/>
                    <a:pt x="8" y="5"/>
                    <a:pt x="8" y="5"/>
                  </a:cubicBezTo>
                  <a:cubicBezTo>
                    <a:pt x="9" y="5"/>
                    <a:pt x="9" y="5"/>
                    <a:pt x="9" y="5"/>
                  </a:cubicBezTo>
                  <a:cubicBezTo>
                    <a:pt x="9" y="3"/>
                    <a:pt x="9" y="2"/>
                    <a:pt x="8" y="1"/>
                  </a:cubicBezTo>
                  <a:cubicBezTo>
                    <a:pt x="7" y="1"/>
                    <a:pt x="6" y="0"/>
                    <a:pt x="5"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4" name="Freeform 122"/>
            <p:cNvSpPr>
              <a:spLocks noEditPoints="1"/>
            </p:cNvSpPr>
            <p:nvPr/>
          </p:nvSpPr>
          <p:spPr bwMode="auto">
            <a:xfrm>
              <a:off x="9105901" y="4311650"/>
              <a:ext cx="25400" cy="23813"/>
            </a:xfrm>
            <a:custGeom>
              <a:avLst/>
              <a:gdLst>
                <a:gd name="T0" fmla="*/ 5 w 9"/>
                <a:gd name="T1" fmla="*/ 4 h 9"/>
                <a:gd name="T2" fmla="*/ 5 w 9"/>
                <a:gd name="T3" fmla="*/ 4 h 9"/>
                <a:gd name="T4" fmla="*/ 7 w 9"/>
                <a:gd name="T5" fmla="*/ 4 h 9"/>
                <a:gd name="T6" fmla="*/ 9 w 9"/>
                <a:gd name="T7" fmla="*/ 4 h 9"/>
                <a:gd name="T8" fmla="*/ 7 w 9"/>
                <a:gd name="T9" fmla="*/ 4 h 9"/>
                <a:gd name="T10" fmla="*/ 5 w 9"/>
                <a:gd name="T11" fmla="*/ 4 h 9"/>
                <a:gd name="T12" fmla="*/ 4 w 9"/>
                <a:gd name="T13" fmla="*/ 0 h 9"/>
                <a:gd name="T14" fmla="*/ 4 w 9"/>
                <a:gd name="T15" fmla="*/ 0 h 9"/>
                <a:gd name="T16" fmla="*/ 0 w 9"/>
                <a:gd name="T17" fmla="*/ 4 h 9"/>
                <a:gd name="T18" fmla="*/ 2 w 9"/>
                <a:gd name="T19" fmla="*/ 3 h 9"/>
                <a:gd name="T20" fmla="*/ 2 w 9"/>
                <a:gd name="T21" fmla="*/ 3 h 9"/>
                <a:gd name="T22" fmla="*/ 3 w 9"/>
                <a:gd name="T23" fmla="*/ 3 h 9"/>
                <a:gd name="T24" fmla="*/ 4 w 9"/>
                <a:gd name="T25" fmla="*/ 4 h 9"/>
                <a:gd name="T26" fmla="*/ 4 w 9"/>
                <a:gd name="T27" fmla="*/ 4 h 9"/>
                <a:gd name="T28" fmla="*/ 4 w 9"/>
                <a:gd name="T29" fmla="*/ 4 h 9"/>
                <a:gd name="T30" fmla="*/ 5 w 9"/>
                <a:gd name="T31" fmla="*/ 4 h 9"/>
                <a:gd name="T32" fmla="*/ 5 w 9"/>
                <a:gd name="T33" fmla="*/ 4 h 9"/>
                <a:gd name="T34" fmla="*/ 5 w 9"/>
                <a:gd name="T35" fmla="*/ 4 h 9"/>
                <a:gd name="T36" fmla="*/ 3 w 9"/>
                <a:gd name="T37" fmla="*/ 7 h 9"/>
                <a:gd name="T38" fmla="*/ 1 w 9"/>
                <a:gd name="T39" fmla="*/ 7 h 9"/>
                <a:gd name="T40" fmla="*/ 4 w 9"/>
                <a:gd name="T41" fmla="*/ 9 h 9"/>
                <a:gd name="T42" fmla="*/ 4 w 9"/>
                <a:gd name="T43" fmla="*/ 9 h 9"/>
                <a:gd name="T44" fmla="*/ 8 w 9"/>
                <a:gd name="T45" fmla="*/ 7 h 9"/>
                <a:gd name="T46" fmla="*/ 9 w 9"/>
                <a:gd name="T47" fmla="*/ 4 h 9"/>
                <a:gd name="T48" fmla="*/ 9 w 9"/>
                <a:gd name="T49" fmla="*/ 4 h 9"/>
                <a:gd name="T50" fmla="*/ 9 w 9"/>
                <a:gd name="T51" fmla="*/ 4 h 9"/>
                <a:gd name="T52" fmla="*/ 7 w 9"/>
                <a:gd name="T53" fmla="*/ 1 h 9"/>
                <a:gd name="T54" fmla="*/ 4 w 9"/>
                <a:gd name="T55"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9" h="9">
                  <a:moveTo>
                    <a:pt x="5" y="4"/>
                  </a:moveTo>
                  <a:cubicBezTo>
                    <a:pt x="5" y="4"/>
                    <a:pt x="5" y="4"/>
                    <a:pt x="5" y="4"/>
                  </a:cubicBezTo>
                  <a:cubicBezTo>
                    <a:pt x="7" y="4"/>
                    <a:pt x="7" y="4"/>
                    <a:pt x="7" y="4"/>
                  </a:cubicBezTo>
                  <a:cubicBezTo>
                    <a:pt x="9" y="4"/>
                    <a:pt x="9" y="4"/>
                    <a:pt x="9" y="4"/>
                  </a:cubicBezTo>
                  <a:cubicBezTo>
                    <a:pt x="7" y="4"/>
                    <a:pt x="7" y="4"/>
                    <a:pt x="7" y="4"/>
                  </a:cubicBezTo>
                  <a:cubicBezTo>
                    <a:pt x="5" y="4"/>
                    <a:pt x="5" y="4"/>
                    <a:pt x="5" y="4"/>
                  </a:cubicBezTo>
                  <a:moveTo>
                    <a:pt x="4" y="0"/>
                  </a:moveTo>
                  <a:cubicBezTo>
                    <a:pt x="4" y="0"/>
                    <a:pt x="4" y="0"/>
                    <a:pt x="4" y="0"/>
                  </a:cubicBezTo>
                  <a:cubicBezTo>
                    <a:pt x="2" y="0"/>
                    <a:pt x="0" y="2"/>
                    <a:pt x="0" y="4"/>
                  </a:cubicBezTo>
                  <a:cubicBezTo>
                    <a:pt x="0" y="4"/>
                    <a:pt x="1" y="3"/>
                    <a:pt x="2" y="3"/>
                  </a:cubicBezTo>
                  <a:cubicBezTo>
                    <a:pt x="2" y="3"/>
                    <a:pt x="2" y="3"/>
                    <a:pt x="2" y="3"/>
                  </a:cubicBezTo>
                  <a:cubicBezTo>
                    <a:pt x="2" y="3"/>
                    <a:pt x="2" y="3"/>
                    <a:pt x="3" y="3"/>
                  </a:cubicBezTo>
                  <a:cubicBezTo>
                    <a:pt x="3" y="3"/>
                    <a:pt x="4" y="3"/>
                    <a:pt x="4" y="4"/>
                  </a:cubicBezTo>
                  <a:cubicBezTo>
                    <a:pt x="4" y="4"/>
                    <a:pt x="4" y="4"/>
                    <a:pt x="4" y="4"/>
                  </a:cubicBezTo>
                  <a:cubicBezTo>
                    <a:pt x="4" y="4"/>
                    <a:pt x="4" y="4"/>
                    <a:pt x="4" y="4"/>
                  </a:cubicBezTo>
                  <a:cubicBezTo>
                    <a:pt x="5" y="4"/>
                    <a:pt x="5" y="4"/>
                    <a:pt x="5" y="4"/>
                  </a:cubicBezTo>
                  <a:cubicBezTo>
                    <a:pt x="5" y="4"/>
                    <a:pt x="5" y="4"/>
                    <a:pt x="5" y="4"/>
                  </a:cubicBezTo>
                  <a:cubicBezTo>
                    <a:pt x="5" y="4"/>
                    <a:pt x="5" y="4"/>
                    <a:pt x="5" y="4"/>
                  </a:cubicBezTo>
                  <a:cubicBezTo>
                    <a:pt x="5" y="5"/>
                    <a:pt x="4" y="6"/>
                    <a:pt x="3" y="7"/>
                  </a:cubicBezTo>
                  <a:cubicBezTo>
                    <a:pt x="3" y="7"/>
                    <a:pt x="2" y="7"/>
                    <a:pt x="1" y="7"/>
                  </a:cubicBezTo>
                  <a:cubicBezTo>
                    <a:pt x="2" y="8"/>
                    <a:pt x="3" y="9"/>
                    <a:pt x="4" y="9"/>
                  </a:cubicBezTo>
                  <a:cubicBezTo>
                    <a:pt x="4" y="9"/>
                    <a:pt x="4" y="9"/>
                    <a:pt x="4" y="9"/>
                  </a:cubicBezTo>
                  <a:cubicBezTo>
                    <a:pt x="6" y="9"/>
                    <a:pt x="7" y="8"/>
                    <a:pt x="8" y="7"/>
                  </a:cubicBezTo>
                  <a:cubicBezTo>
                    <a:pt x="8" y="6"/>
                    <a:pt x="9" y="5"/>
                    <a:pt x="9" y="4"/>
                  </a:cubicBezTo>
                  <a:cubicBezTo>
                    <a:pt x="9" y="4"/>
                    <a:pt x="9" y="4"/>
                    <a:pt x="9" y="4"/>
                  </a:cubicBezTo>
                  <a:cubicBezTo>
                    <a:pt x="9" y="4"/>
                    <a:pt x="9" y="4"/>
                    <a:pt x="9" y="4"/>
                  </a:cubicBezTo>
                  <a:cubicBezTo>
                    <a:pt x="9" y="3"/>
                    <a:pt x="8" y="2"/>
                    <a:pt x="7" y="1"/>
                  </a:cubicBezTo>
                  <a:cubicBezTo>
                    <a:pt x="6" y="0"/>
                    <a:pt x="5" y="0"/>
                    <a:pt x="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5" name="Freeform 123"/>
            <p:cNvSpPr>
              <a:spLocks noEditPoints="1"/>
            </p:cNvSpPr>
            <p:nvPr/>
          </p:nvSpPr>
          <p:spPr bwMode="auto">
            <a:xfrm>
              <a:off x="9105901" y="4338638"/>
              <a:ext cx="25400" cy="25400"/>
            </a:xfrm>
            <a:custGeom>
              <a:avLst/>
              <a:gdLst>
                <a:gd name="T0" fmla="*/ 5 w 9"/>
                <a:gd name="T1" fmla="*/ 4 h 9"/>
                <a:gd name="T2" fmla="*/ 5 w 9"/>
                <a:gd name="T3" fmla="*/ 4 h 9"/>
                <a:gd name="T4" fmla="*/ 7 w 9"/>
                <a:gd name="T5" fmla="*/ 4 h 9"/>
                <a:gd name="T6" fmla="*/ 9 w 9"/>
                <a:gd name="T7" fmla="*/ 4 h 9"/>
                <a:gd name="T8" fmla="*/ 7 w 9"/>
                <a:gd name="T9" fmla="*/ 4 h 9"/>
                <a:gd name="T10" fmla="*/ 5 w 9"/>
                <a:gd name="T11" fmla="*/ 4 h 9"/>
                <a:gd name="T12" fmla="*/ 5 w 9"/>
                <a:gd name="T13" fmla="*/ 0 h 9"/>
                <a:gd name="T14" fmla="*/ 5 w 9"/>
                <a:gd name="T15" fmla="*/ 0 h 9"/>
                <a:gd name="T16" fmla="*/ 0 w 9"/>
                <a:gd name="T17" fmla="*/ 4 h 9"/>
                <a:gd name="T18" fmla="*/ 2 w 9"/>
                <a:gd name="T19" fmla="*/ 3 h 9"/>
                <a:gd name="T20" fmla="*/ 2 w 9"/>
                <a:gd name="T21" fmla="*/ 3 h 9"/>
                <a:gd name="T22" fmla="*/ 3 w 9"/>
                <a:gd name="T23" fmla="*/ 3 h 9"/>
                <a:gd name="T24" fmla="*/ 5 w 9"/>
                <a:gd name="T25" fmla="*/ 4 h 9"/>
                <a:gd name="T26" fmla="*/ 5 w 9"/>
                <a:gd name="T27" fmla="*/ 4 h 9"/>
                <a:gd name="T28" fmla="*/ 5 w 9"/>
                <a:gd name="T29" fmla="*/ 4 h 9"/>
                <a:gd name="T30" fmla="*/ 5 w 9"/>
                <a:gd name="T31" fmla="*/ 4 h 9"/>
                <a:gd name="T32" fmla="*/ 5 w 9"/>
                <a:gd name="T33" fmla="*/ 5 h 9"/>
                <a:gd name="T34" fmla="*/ 5 w 9"/>
                <a:gd name="T35" fmla="*/ 5 h 9"/>
                <a:gd name="T36" fmla="*/ 4 w 9"/>
                <a:gd name="T37" fmla="*/ 7 h 9"/>
                <a:gd name="T38" fmla="*/ 2 w 9"/>
                <a:gd name="T39" fmla="*/ 8 h 9"/>
                <a:gd name="T40" fmla="*/ 5 w 9"/>
                <a:gd name="T41" fmla="*/ 9 h 9"/>
                <a:gd name="T42" fmla="*/ 5 w 9"/>
                <a:gd name="T43" fmla="*/ 9 h 9"/>
                <a:gd name="T44" fmla="*/ 5 w 9"/>
                <a:gd name="T45" fmla="*/ 9 h 9"/>
                <a:gd name="T46" fmla="*/ 5 w 9"/>
                <a:gd name="T47" fmla="*/ 9 h 9"/>
                <a:gd name="T48" fmla="*/ 8 w 9"/>
                <a:gd name="T49" fmla="*/ 8 h 9"/>
                <a:gd name="T50" fmla="*/ 9 w 9"/>
                <a:gd name="T51" fmla="*/ 5 h 9"/>
                <a:gd name="T52" fmla="*/ 9 w 9"/>
                <a:gd name="T53" fmla="*/ 4 h 9"/>
                <a:gd name="T54" fmla="*/ 9 w 9"/>
                <a:gd name="T55" fmla="*/ 4 h 9"/>
                <a:gd name="T56" fmla="*/ 8 w 9"/>
                <a:gd name="T57" fmla="*/ 1 h 9"/>
                <a:gd name="T58" fmla="*/ 5 w 9"/>
                <a:gd name="T59"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 h="9">
                  <a:moveTo>
                    <a:pt x="5" y="4"/>
                  </a:moveTo>
                  <a:cubicBezTo>
                    <a:pt x="5" y="4"/>
                    <a:pt x="5" y="4"/>
                    <a:pt x="5" y="4"/>
                  </a:cubicBezTo>
                  <a:cubicBezTo>
                    <a:pt x="7" y="4"/>
                    <a:pt x="7" y="4"/>
                    <a:pt x="7" y="4"/>
                  </a:cubicBezTo>
                  <a:cubicBezTo>
                    <a:pt x="9" y="4"/>
                    <a:pt x="9" y="4"/>
                    <a:pt x="9" y="4"/>
                  </a:cubicBezTo>
                  <a:cubicBezTo>
                    <a:pt x="7" y="4"/>
                    <a:pt x="7" y="4"/>
                    <a:pt x="7" y="4"/>
                  </a:cubicBezTo>
                  <a:cubicBezTo>
                    <a:pt x="5" y="4"/>
                    <a:pt x="5" y="4"/>
                    <a:pt x="5" y="4"/>
                  </a:cubicBezTo>
                  <a:moveTo>
                    <a:pt x="5" y="0"/>
                  </a:moveTo>
                  <a:cubicBezTo>
                    <a:pt x="5" y="0"/>
                    <a:pt x="5" y="0"/>
                    <a:pt x="5" y="0"/>
                  </a:cubicBezTo>
                  <a:cubicBezTo>
                    <a:pt x="2" y="0"/>
                    <a:pt x="0" y="2"/>
                    <a:pt x="0" y="4"/>
                  </a:cubicBezTo>
                  <a:cubicBezTo>
                    <a:pt x="1" y="4"/>
                    <a:pt x="2" y="4"/>
                    <a:pt x="2" y="3"/>
                  </a:cubicBezTo>
                  <a:cubicBezTo>
                    <a:pt x="2" y="3"/>
                    <a:pt x="2" y="3"/>
                    <a:pt x="2" y="3"/>
                  </a:cubicBezTo>
                  <a:cubicBezTo>
                    <a:pt x="2" y="3"/>
                    <a:pt x="3" y="3"/>
                    <a:pt x="3" y="3"/>
                  </a:cubicBezTo>
                  <a:cubicBezTo>
                    <a:pt x="4" y="3"/>
                    <a:pt x="4" y="3"/>
                    <a:pt x="5" y="4"/>
                  </a:cubicBezTo>
                  <a:cubicBezTo>
                    <a:pt x="5" y="4"/>
                    <a:pt x="5" y="4"/>
                    <a:pt x="5" y="4"/>
                  </a:cubicBezTo>
                  <a:cubicBezTo>
                    <a:pt x="5" y="4"/>
                    <a:pt x="5" y="4"/>
                    <a:pt x="5" y="4"/>
                  </a:cubicBezTo>
                  <a:cubicBezTo>
                    <a:pt x="5" y="4"/>
                    <a:pt x="5" y="4"/>
                    <a:pt x="5" y="4"/>
                  </a:cubicBezTo>
                  <a:cubicBezTo>
                    <a:pt x="5" y="5"/>
                    <a:pt x="5" y="5"/>
                    <a:pt x="5" y="5"/>
                  </a:cubicBezTo>
                  <a:cubicBezTo>
                    <a:pt x="5" y="5"/>
                    <a:pt x="5" y="5"/>
                    <a:pt x="5" y="5"/>
                  </a:cubicBezTo>
                  <a:cubicBezTo>
                    <a:pt x="5" y="6"/>
                    <a:pt x="5" y="7"/>
                    <a:pt x="4" y="7"/>
                  </a:cubicBezTo>
                  <a:cubicBezTo>
                    <a:pt x="3" y="7"/>
                    <a:pt x="2" y="8"/>
                    <a:pt x="2" y="8"/>
                  </a:cubicBezTo>
                  <a:cubicBezTo>
                    <a:pt x="2" y="9"/>
                    <a:pt x="4" y="9"/>
                    <a:pt x="5" y="9"/>
                  </a:cubicBezTo>
                  <a:cubicBezTo>
                    <a:pt x="5" y="9"/>
                    <a:pt x="5" y="9"/>
                    <a:pt x="5" y="9"/>
                  </a:cubicBezTo>
                  <a:cubicBezTo>
                    <a:pt x="5" y="9"/>
                    <a:pt x="5" y="9"/>
                    <a:pt x="5" y="9"/>
                  </a:cubicBezTo>
                  <a:cubicBezTo>
                    <a:pt x="5" y="9"/>
                    <a:pt x="5" y="9"/>
                    <a:pt x="5" y="9"/>
                  </a:cubicBezTo>
                  <a:cubicBezTo>
                    <a:pt x="6" y="9"/>
                    <a:pt x="7" y="8"/>
                    <a:pt x="8" y="8"/>
                  </a:cubicBezTo>
                  <a:cubicBezTo>
                    <a:pt x="9" y="7"/>
                    <a:pt x="9" y="6"/>
                    <a:pt x="9" y="5"/>
                  </a:cubicBezTo>
                  <a:cubicBezTo>
                    <a:pt x="9" y="4"/>
                    <a:pt x="9" y="4"/>
                    <a:pt x="9" y="4"/>
                  </a:cubicBezTo>
                  <a:cubicBezTo>
                    <a:pt x="9" y="4"/>
                    <a:pt x="9" y="4"/>
                    <a:pt x="9" y="4"/>
                  </a:cubicBezTo>
                  <a:cubicBezTo>
                    <a:pt x="9" y="3"/>
                    <a:pt x="9" y="2"/>
                    <a:pt x="8" y="1"/>
                  </a:cubicBezTo>
                  <a:cubicBezTo>
                    <a:pt x="7" y="0"/>
                    <a:pt x="6" y="0"/>
                    <a:pt x="5"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6" name="Freeform 124"/>
            <p:cNvSpPr>
              <a:spLocks noEditPoints="1"/>
            </p:cNvSpPr>
            <p:nvPr/>
          </p:nvSpPr>
          <p:spPr bwMode="auto">
            <a:xfrm>
              <a:off x="9109076" y="4367213"/>
              <a:ext cx="25400" cy="25400"/>
            </a:xfrm>
            <a:custGeom>
              <a:avLst/>
              <a:gdLst>
                <a:gd name="T0" fmla="*/ 5 w 9"/>
                <a:gd name="T1" fmla="*/ 5 h 9"/>
                <a:gd name="T2" fmla="*/ 5 w 9"/>
                <a:gd name="T3" fmla="*/ 5 h 9"/>
                <a:gd name="T4" fmla="*/ 7 w 9"/>
                <a:gd name="T5" fmla="*/ 5 h 9"/>
                <a:gd name="T6" fmla="*/ 9 w 9"/>
                <a:gd name="T7" fmla="*/ 5 h 9"/>
                <a:gd name="T8" fmla="*/ 7 w 9"/>
                <a:gd name="T9" fmla="*/ 5 h 9"/>
                <a:gd name="T10" fmla="*/ 5 w 9"/>
                <a:gd name="T11" fmla="*/ 5 h 9"/>
                <a:gd name="T12" fmla="*/ 4 w 9"/>
                <a:gd name="T13" fmla="*/ 4 h 9"/>
                <a:gd name="T14" fmla="*/ 4 w 9"/>
                <a:gd name="T15" fmla="*/ 4 h 9"/>
                <a:gd name="T16" fmla="*/ 4 w 9"/>
                <a:gd name="T17" fmla="*/ 0 h 9"/>
                <a:gd name="T18" fmla="*/ 4 w 9"/>
                <a:gd name="T19" fmla="*/ 0 h 9"/>
                <a:gd name="T20" fmla="*/ 0 w 9"/>
                <a:gd name="T21" fmla="*/ 4 h 9"/>
                <a:gd name="T22" fmla="*/ 2 w 9"/>
                <a:gd name="T23" fmla="*/ 4 h 9"/>
                <a:gd name="T24" fmla="*/ 2 w 9"/>
                <a:gd name="T25" fmla="*/ 4 h 9"/>
                <a:gd name="T26" fmla="*/ 3 w 9"/>
                <a:gd name="T27" fmla="*/ 4 h 9"/>
                <a:gd name="T28" fmla="*/ 4 w 9"/>
                <a:gd name="T29" fmla="*/ 4 h 9"/>
                <a:gd name="T30" fmla="*/ 4 w 9"/>
                <a:gd name="T31" fmla="*/ 4 h 9"/>
                <a:gd name="T32" fmla="*/ 4 w 9"/>
                <a:gd name="T33" fmla="*/ 4 h 9"/>
                <a:gd name="T34" fmla="*/ 5 w 9"/>
                <a:gd name="T35" fmla="*/ 5 h 9"/>
                <a:gd name="T36" fmla="*/ 5 w 9"/>
                <a:gd name="T37" fmla="*/ 5 h 9"/>
                <a:gd name="T38" fmla="*/ 5 w 9"/>
                <a:gd name="T39" fmla="*/ 5 h 9"/>
                <a:gd name="T40" fmla="*/ 5 w 9"/>
                <a:gd name="T41" fmla="*/ 5 h 9"/>
                <a:gd name="T42" fmla="*/ 4 w 9"/>
                <a:gd name="T43" fmla="*/ 7 h 9"/>
                <a:gd name="T44" fmla="*/ 1 w 9"/>
                <a:gd name="T45" fmla="*/ 8 h 9"/>
                <a:gd name="T46" fmla="*/ 4 w 9"/>
                <a:gd name="T47" fmla="*/ 9 h 9"/>
                <a:gd name="T48" fmla="*/ 4 w 9"/>
                <a:gd name="T49" fmla="*/ 9 h 9"/>
                <a:gd name="T50" fmla="*/ 5 w 9"/>
                <a:gd name="T51" fmla="*/ 9 h 9"/>
                <a:gd name="T52" fmla="*/ 8 w 9"/>
                <a:gd name="T53" fmla="*/ 8 h 9"/>
                <a:gd name="T54" fmla="*/ 9 w 9"/>
                <a:gd name="T55" fmla="*/ 5 h 9"/>
                <a:gd name="T56" fmla="*/ 9 w 9"/>
                <a:gd name="T57" fmla="*/ 5 h 9"/>
                <a:gd name="T58" fmla="*/ 9 w 9"/>
                <a:gd name="T59" fmla="*/ 5 h 9"/>
                <a:gd name="T60" fmla="*/ 7 w 9"/>
                <a:gd name="T61" fmla="*/ 2 h 9"/>
                <a:gd name="T62" fmla="*/ 4 w 9"/>
                <a:gd name="T6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 h="9">
                  <a:moveTo>
                    <a:pt x="5" y="5"/>
                  </a:moveTo>
                  <a:cubicBezTo>
                    <a:pt x="5" y="5"/>
                    <a:pt x="5" y="5"/>
                    <a:pt x="5" y="5"/>
                  </a:cubicBezTo>
                  <a:cubicBezTo>
                    <a:pt x="7" y="5"/>
                    <a:pt x="7" y="5"/>
                    <a:pt x="7" y="5"/>
                  </a:cubicBezTo>
                  <a:cubicBezTo>
                    <a:pt x="9" y="5"/>
                    <a:pt x="9" y="5"/>
                    <a:pt x="9" y="5"/>
                  </a:cubicBezTo>
                  <a:cubicBezTo>
                    <a:pt x="7" y="5"/>
                    <a:pt x="7" y="5"/>
                    <a:pt x="7" y="5"/>
                  </a:cubicBezTo>
                  <a:cubicBezTo>
                    <a:pt x="5" y="5"/>
                    <a:pt x="5" y="5"/>
                    <a:pt x="5" y="5"/>
                  </a:cubicBezTo>
                  <a:moveTo>
                    <a:pt x="4" y="4"/>
                  </a:moveTo>
                  <a:cubicBezTo>
                    <a:pt x="4" y="4"/>
                    <a:pt x="4" y="4"/>
                    <a:pt x="4" y="4"/>
                  </a:cubicBezTo>
                  <a:moveTo>
                    <a:pt x="4" y="0"/>
                  </a:moveTo>
                  <a:cubicBezTo>
                    <a:pt x="4" y="0"/>
                    <a:pt x="4" y="0"/>
                    <a:pt x="4" y="0"/>
                  </a:cubicBezTo>
                  <a:cubicBezTo>
                    <a:pt x="2" y="0"/>
                    <a:pt x="0" y="2"/>
                    <a:pt x="0" y="4"/>
                  </a:cubicBezTo>
                  <a:cubicBezTo>
                    <a:pt x="0" y="4"/>
                    <a:pt x="1" y="4"/>
                    <a:pt x="2" y="4"/>
                  </a:cubicBezTo>
                  <a:cubicBezTo>
                    <a:pt x="2" y="4"/>
                    <a:pt x="2" y="4"/>
                    <a:pt x="2" y="4"/>
                  </a:cubicBezTo>
                  <a:cubicBezTo>
                    <a:pt x="2" y="4"/>
                    <a:pt x="2" y="4"/>
                    <a:pt x="3" y="4"/>
                  </a:cubicBezTo>
                  <a:cubicBezTo>
                    <a:pt x="3" y="4"/>
                    <a:pt x="4" y="4"/>
                    <a:pt x="4" y="4"/>
                  </a:cubicBezTo>
                  <a:cubicBezTo>
                    <a:pt x="4" y="4"/>
                    <a:pt x="4" y="4"/>
                    <a:pt x="4" y="4"/>
                  </a:cubicBezTo>
                  <a:cubicBezTo>
                    <a:pt x="4" y="4"/>
                    <a:pt x="4" y="4"/>
                    <a:pt x="4" y="4"/>
                  </a:cubicBezTo>
                  <a:cubicBezTo>
                    <a:pt x="5" y="5"/>
                    <a:pt x="5" y="5"/>
                    <a:pt x="5" y="5"/>
                  </a:cubicBezTo>
                  <a:cubicBezTo>
                    <a:pt x="5" y="5"/>
                    <a:pt x="5" y="5"/>
                    <a:pt x="5" y="5"/>
                  </a:cubicBezTo>
                  <a:cubicBezTo>
                    <a:pt x="5" y="5"/>
                    <a:pt x="5" y="5"/>
                    <a:pt x="5" y="5"/>
                  </a:cubicBezTo>
                  <a:cubicBezTo>
                    <a:pt x="5" y="5"/>
                    <a:pt x="5" y="5"/>
                    <a:pt x="5" y="5"/>
                  </a:cubicBezTo>
                  <a:cubicBezTo>
                    <a:pt x="5" y="6"/>
                    <a:pt x="4" y="7"/>
                    <a:pt x="4" y="7"/>
                  </a:cubicBezTo>
                  <a:cubicBezTo>
                    <a:pt x="3" y="8"/>
                    <a:pt x="2" y="8"/>
                    <a:pt x="1" y="8"/>
                  </a:cubicBezTo>
                  <a:cubicBezTo>
                    <a:pt x="2" y="9"/>
                    <a:pt x="3" y="9"/>
                    <a:pt x="4" y="9"/>
                  </a:cubicBezTo>
                  <a:cubicBezTo>
                    <a:pt x="4" y="9"/>
                    <a:pt x="4" y="9"/>
                    <a:pt x="4" y="9"/>
                  </a:cubicBezTo>
                  <a:cubicBezTo>
                    <a:pt x="5" y="9"/>
                    <a:pt x="5" y="9"/>
                    <a:pt x="5" y="9"/>
                  </a:cubicBezTo>
                  <a:cubicBezTo>
                    <a:pt x="6" y="9"/>
                    <a:pt x="7" y="9"/>
                    <a:pt x="8" y="8"/>
                  </a:cubicBezTo>
                  <a:cubicBezTo>
                    <a:pt x="8" y="7"/>
                    <a:pt x="9" y="6"/>
                    <a:pt x="9" y="5"/>
                  </a:cubicBezTo>
                  <a:cubicBezTo>
                    <a:pt x="9" y="5"/>
                    <a:pt x="9" y="5"/>
                    <a:pt x="9" y="5"/>
                  </a:cubicBezTo>
                  <a:cubicBezTo>
                    <a:pt x="9" y="5"/>
                    <a:pt x="9" y="5"/>
                    <a:pt x="9" y="5"/>
                  </a:cubicBezTo>
                  <a:cubicBezTo>
                    <a:pt x="9" y="3"/>
                    <a:pt x="8" y="2"/>
                    <a:pt x="7" y="2"/>
                  </a:cubicBezTo>
                  <a:cubicBezTo>
                    <a:pt x="7" y="1"/>
                    <a:pt x="5" y="0"/>
                    <a:pt x="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7" name="Freeform 125"/>
            <p:cNvSpPr/>
            <p:nvPr/>
          </p:nvSpPr>
          <p:spPr bwMode="auto">
            <a:xfrm>
              <a:off x="9064626" y="4214813"/>
              <a:ext cx="49213" cy="31750"/>
            </a:xfrm>
            <a:custGeom>
              <a:avLst/>
              <a:gdLst>
                <a:gd name="T0" fmla="*/ 3 w 18"/>
                <a:gd name="T1" fmla="*/ 0 h 11"/>
                <a:gd name="T2" fmla="*/ 2 w 18"/>
                <a:gd name="T3" fmla="*/ 0 h 11"/>
                <a:gd name="T4" fmla="*/ 1 w 18"/>
                <a:gd name="T5" fmla="*/ 1 h 11"/>
                <a:gd name="T6" fmla="*/ 0 w 18"/>
                <a:gd name="T7" fmla="*/ 4 h 11"/>
                <a:gd name="T8" fmla="*/ 1 w 18"/>
                <a:gd name="T9" fmla="*/ 6 h 11"/>
                <a:gd name="T10" fmla="*/ 3 w 18"/>
                <a:gd name="T11" fmla="*/ 8 h 11"/>
                <a:gd name="T12" fmla="*/ 4 w 18"/>
                <a:gd name="T13" fmla="*/ 9 h 11"/>
                <a:gd name="T14" fmla="*/ 6 w 18"/>
                <a:gd name="T15" fmla="*/ 10 h 11"/>
                <a:gd name="T16" fmla="*/ 7 w 18"/>
                <a:gd name="T17" fmla="*/ 10 h 11"/>
                <a:gd name="T18" fmla="*/ 11 w 18"/>
                <a:gd name="T19" fmla="*/ 11 h 11"/>
                <a:gd name="T20" fmla="*/ 15 w 18"/>
                <a:gd name="T21" fmla="*/ 10 h 11"/>
                <a:gd name="T22" fmla="*/ 17 w 18"/>
                <a:gd name="T23" fmla="*/ 9 h 11"/>
                <a:gd name="T24" fmla="*/ 18 w 18"/>
                <a:gd name="T25" fmla="*/ 7 h 11"/>
                <a:gd name="T26" fmla="*/ 18 w 18"/>
                <a:gd name="T27" fmla="*/ 7 h 11"/>
                <a:gd name="T28" fmla="*/ 18 w 18"/>
                <a:gd name="T29" fmla="*/ 6 h 11"/>
                <a:gd name="T30" fmla="*/ 16 w 18"/>
                <a:gd name="T31" fmla="*/ 6 h 11"/>
                <a:gd name="T32" fmla="*/ 15 w 18"/>
                <a:gd name="T33" fmla="*/ 6 h 11"/>
                <a:gd name="T34" fmla="*/ 15 w 18"/>
                <a:gd name="T35" fmla="*/ 6 h 11"/>
                <a:gd name="T36" fmla="*/ 13 w 18"/>
                <a:gd name="T37" fmla="*/ 7 h 11"/>
                <a:gd name="T38" fmla="*/ 11 w 18"/>
                <a:gd name="T39" fmla="*/ 7 h 11"/>
                <a:gd name="T40" fmla="*/ 8 w 18"/>
                <a:gd name="T41" fmla="*/ 6 h 11"/>
                <a:gd name="T42" fmla="*/ 6 w 18"/>
                <a:gd name="T43" fmla="*/ 6 h 11"/>
                <a:gd name="T44" fmla="*/ 5 w 18"/>
                <a:gd name="T45" fmla="*/ 5 h 11"/>
                <a:gd name="T46" fmla="*/ 4 w 18"/>
                <a:gd name="T47" fmla="*/ 4 h 11"/>
                <a:gd name="T48" fmla="*/ 4 w 18"/>
                <a:gd name="T49" fmla="*/ 4 h 11"/>
                <a:gd name="T50" fmla="*/ 4 w 18"/>
                <a:gd name="T51" fmla="*/ 3 h 11"/>
                <a:gd name="T52" fmla="*/ 4 w 18"/>
                <a:gd name="T53" fmla="*/ 0 h 11"/>
                <a:gd name="T54" fmla="*/ 3 w 18"/>
                <a:gd name="T55"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8" h="11">
                  <a:moveTo>
                    <a:pt x="3" y="0"/>
                  </a:moveTo>
                  <a:cubicBezTo>
                    <a:pt x="3" y="0"/>
                    <a:pt x="2" y="0"/>
                    <a:pt x="2" y="0"/>
                  </a:cubicBezTo>
                  <a:cubicBezTo>
                    <a:pt x="2" y="0"/>
                    <a:pt x="2" y="0"/>
                    <a:pt x="1" y="1"/>
                  </a:cubicBezTo>
                  <a:cubicBezTo>
                    <a:pt x="1" y="1"/>
                    <a:pt x="0" y="3"/>
                    <a:pt x="0" y="4"/>
                  </a:cubicBezTo>
                  <a:cubicBezTo>
                    <a:pt x="0" y="5"/>
                    <a:pt x="1" y="6"/>
                    <a:pt x="1" y="6"/>
                  </a:cubicBezTo>
                  <a:cubicBezTo>
                    <a:pt x="1" y="7"/>
                    <a:pt x="2" y="7"/>
                    <a:pt x="3" y="8"/>
                  </a:cubicBezTo>
                  <a:cubicBezTo>
                    <a:pt x="3" y="8"/>
                    <a:pt x="3" y="8"/>
                    <a:pt x="4" y="9"/>
                  </a:cubicBezTo>
                  <a:cubicBezTo>
                    <a:pt x="5" y="9"/>
                    <a:pt x="6" y="10"/>
                    <a:pt x="6" y="10"/>
                  </a:cubicBezTo>
                  <a:cubicBezTo>
                    <a:pt x="6" y="10"/>
                    <a:pt x="7" y="10"/>
                    <a:pt x="7" y="10"/>
                  </a:cubicBezTo>
                  <a:cubicBezTo>
                    <a:pt x="8" y="11"/>
                    <a:pt x="9" y="11"/>
                    <a:pt x="11" y="11"/>
                  </a:cubicBezTo>
                  <a:cubicBezTo>
                    <a:pt x="12" y="11"/>
                    <a:pt x="13" y="11"/>
                    <a:pt x="15" y="10"/>
                  </a:cubicBezTo>
                  <a:cubicBezTo>
                    <a:pt x="15" y="10"/>
                    <a:pt x="16" y="10"/>
                    <a:pt x="17" y="9"/>
                  </a:cubicBezTo>
                  <a:cubicBezTo>
                    <a:pt x="18" y="9"/>
                    <a:pt x="18" y="8"/>
                    <a:pt x="18" y="7"/>
                  </a:cubicBezTo>
                  <a:cubicBezTo>
                    <a:pt x="18" y="7"/>
                    <a:pt x="18" y="7"/>
                    <a:pt x="18" y="7"/>
                  </a:cubicBezTo>
                  <a:cubicBezTo>
                    <a:pt x="18" y="7"/>
                    <a:pt x="18" y="7"/>
                    <a:pt x="18" y="6"/>
                  </a:cubicBezTo>
                  <a:cubicBezTo>
                    <a:pt x="17" y="6"/>
                    <a:pt x="17" y="6"/>
                    <a:pt x="16" y="6"/>
                  </a:cubicBezTo>
                  <a:cubicBezTo>
                    <a:pt x="16" y="6"/>
                    <a:pt x="15" y="6"/>
                    <a:pt x="15" y="6"/>
                  </a:cubicBezTo>
                  <a:cubicBezTo>
                    <a:pt x="15" y="6"/>
                    <a:pt x="15" y="6"/>
                    <a:pt x="15" y="6"/>
                  </a:cubicBezTo>
                  <a:cubicBezTo>
                    <a:pt x="14" y="6"/>
                    <a:pt x="14" y="6"/>
                    <a:pt x="13" y="7"/>
                  </a:cubicBezTo>
                  <a:cubicBezTo>
                    <a:pt x="12" y="7"/>
                    <a:pt x="12" y="7"/>
                    <a:pt x="11" y="7"/>
                  </a:cubicBezTo>
                  <a:cubicBezTo>
                    <a:pt x="10" y="7"/>
                    <a:pt x="9" y="7"/>
                    <a:pt x="8" y="6"/>
                  </a:cubicBezTo>
                  <a:cubicBezTo>
                    <a:pt x="7" y="6"/>
                    <a:pt x="7" y="6"/>
                    <a:pt x="6" y="6"/>
                  </a:cubicBezTo>
                  <a:cubicBezTo>
                    <a:pt x="6" y="5"/>
                    <a:pt x="6" y="5"/>
                    <a:pt x="5" y="5"/>
                  </a:cubicBezTo>
                  <a:cubicBezTo>
                    <a:pt x="5" y="5"/>
                    <a:pt x="4" y="4"/>
                    <a:pt x="4" y="4"/>
                  </a:cubicBezTo>
                  <a:cubicBezTo>
                    <a:pt x="4" y="4"/>
                    <a:pt x="4" y="4"/>
                    <a:pt x="4" y="4"/>
                  </a:cubicBezTo>
                  <a:cubicBezTo>
                    <a:pt x="4" y="3"/>
                    <a:pt x="4" y="3"/>
                    <a:pt x="4" y="3"/>
                  </a:cubicBezTo>
                  <a:cubicBezTo>
                    <a:pt x="5" y="2"/>
                    <a:pt x="5" y="1"/>
                    <a:pt x="4" y="0"/>
                  </a:cubicBezTo>
                  <a:cubicBezTo>
                    <a:pt x="4" y="0"/>
                    <a:pt x="3" y="0"/>
                    <a:pt x="3"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8" name="Freeform 126"/>
            <p:cNvSpPr/>
            <p:nvPr/>
          </p:nvSpPr>
          <p:spPr bwMode="auto">
            <a:xfrm>
              <a:off x="9066213" y="4243388"/>
              <a:ext cx="50800" cy="31750"/>
            </a:xfrm>
            <a:custGeom>
              <a:avLst/>
              <a:gdLst>
                <a:gd name="T0" fmla="*/ 2 w 18"/>
                <a:gd name="T1" fmla="*/ 0 h 11"/>
                <a:gd name="T2" fmla="*/ 2 w 18"/>
                <a:gd name="T3" fmla="*/ 0 h 11"/>
                <a:gd name="T4" fmla="*/ 1 w 18"/>
                <a:gd name="T5" fmla="*/ 1 h 11"/>
                <a:gd name="T6" fmla="*/ 0 w 18"/>
                <a:gd name="T7" fmla="*/ 4 h 11"/>
                <a:gd name="T8" fmla="*/ 1 w 18"/>
                <a:gd name="T9" fmla="*/ 7 h 11"/>
                <a:gd name="T10" fmla="*/ 2 w 18"/>
                <a:gd name="T11" fmla="*/ 8 h 11"/>
                <a:gd name="T12" fmla="*/ 3 w 18"/>
                <a:gd name="T13" fmla="*/ 9 h 11"/>
                <a:gd name="T14" fmla="*/ 6 w 18"/>
                <a:gd name="T15" fmla="*/ 10 h 11"/>
                <a:gd name="T16" fmla="*/ 6 w 18"/>
                <a:gd name="T17" fmla="*/ 11 h 11"/>
                <a:gd name="T18" fmla="*/ 10 w 18"/>
                <a:gd name="T19" fmla="*/ 11 h 11"/>
                <a:gd name="T20" fmla="*/ 14 w 18"/>
                <a:gd name="T21" fmla="*/ 11 h 11"/>
                <a:gd name="T22" fmla="*/ 16 w 18"/>
                <a:gd name="T23" fmla="*/ 10 h 11"/>
                <a:gd name="T24" fmla="*/ 17 w 18"/>
                <a:gd name="T25" fmla="*/ 8 h 11"/>
                <a:gd name="T26" fmla="*/ 17 w 18"/>
                <a:gd name="T27" fmla="*/ 7 h 11"/>
                <a:gd name="T28" fmla="*/ 17 w 18"/>
                <a:gd name="T29" fmla="*/ 7 h 11"/>
                <a:gd name="T30" fmla="*/ 16 w 18"/>
                <a:gd name="T31" fmla="*/ 6 h 11"/>
                <a:gd name="T32" fmla="*/ 15 w 18"/>
                <a:gd name="T33" fmla="*/ 6 h 11"/>
                <a:gd name="T34" fmla="*/ 13 w 18"/>
                <a:gd name="T35" fmla="*/ 7 h 11"/>
                <a:gd name="T36" fmla="*/ 10 w 18"/>
                <a:gd name="T37" fmla="*/ 7 h 11"/>
                <a:gd name="T38" fmla="*/ 7 w 18"/>
                <a:gd name="T39" fmla="*/ 7 h 11"/>
                <a:gd name="T40" fmla="*/ 6 w 18"/>
                <a:gd name="T41" fmla="*/ 6 h 11"/>
                <a:gd name="T42" fmla="*/ 5 w 18"/>
                <a:gd name="T43" fmla="*/ 5 h 11"/>
                <a:gd name="T44" fmla="*/ 4 w 18"/>
                <a:gd name="T45" fmla="*/ 4 h 11"/>
                <a:gd name="T46" fmla="*/ 4 w 18"/>
                <a:gd name="T47" fmla="*/ 4 h 11"/>
                <a:gd name="T48" fmla="*/ 4 w 18"/>
                <a:gd name="T49" fmla="*/ 4 h 11"/>
                <a:gd name="T50" fmla="*/ 4 w 18"/>
                <a:gd name="T51" fmla="*/ 1 h 11"/>
                <a:gd name="T52" fmla="*/ 2 w 18"/>
                <a:gd name="T53"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 h="11">
                  <a:moveTo>
                    <a:pt x="2" y="0"/>
                  </a:moveTo>
                  <a:cubicBezTo>
                    <a:pt x="2" y="0"/>
                    <a:pt x="2" y="0"/>
                    <a:pt x="2" y="0"/>
                  </a:cubicBezTo>
                  <a:cubicBezTo>
                    <a:pt x="1" y="1"/>
                    <a:pt x="1" y="1"/>
                    <a:pt x="1" y="1"/>
                  </a:cubicBezTo>
                  <a:cubicBezTo>
                    <a:pt x="0" y="2"/>
                    <a:pt x="0" y="3"/>
                    <a:pt x="0" y="4"/>
                  </a:cubicBezTo>
                  <a:cubicBezTo>
                    <a:pt x="0" y="5"/>
                    <a:pt x="0" y="6"/>
                    <a:pt x="1" y="7"/>
                  </a:cubicBezTo>
                  <a:cubicBezTo>
                    <a:pt x="1" y="7"/>
                    <a:pt x="2" y="8"/>
                    <a:pt x="2" y="8"/>
                  </a:cubicBezTo>
                  <a:cubicBezTo>
                    <a:pt x="2" y="9"/>
                    <a:pt x="3" y="9"/>
                    <a:pt x="3" y="9"/>
                  </a:cubicBezTo>
                  <a:cubicBezTo>
                    <a:pt x="4" y="10"/>
                    <a:pt x="5" y="10"/>
                    <a:pt x="6" y="10"/>
                  </a:cubicBezTo>
                  <a:cubicBezTo>
                    <a:pt x="6" y="10"/>
                    <a:pt x="6" y="10"/>
                    <a:pt x="6" y="11"/>
                  </a:cubicBezTo>
                  <a:cubicBezTo>
                    <a:pt x="8" y="11"/>
                    <a:pt x="9" y="11"/>
                    <a:pt x="10" y="11"/>
                  </a:cubicBezTo>
                  <a:cubicBezTo>
                    <a:pt x="12" y="11"/>
                    <a:pt x="13" y="11"/>
                    <a:pt x="14" y="11"/>
                  </a:cubicBezTo>
                  <a:cubicBezTo>
                    <a:pt x="15" y="10"/>
                    <a:pt x="16" y="10"/>
                    <a:pt x="16" y="10"/>
                  </a:cubicBezTo>
                  <a:cubicBezTo>
                    <a:pt x="17" y="9"/>
                    <a:pt x="18" y="8"/>
                    <a:pt x="17" y="8"/>
                  </a:cubicBezTo>
                  <a:cubicBezTo>
                    <a:pt x="17" y="7"/>
                    <a:pt x="17" y="7"/>
                    <a:pt x="17" y="7"/>
                  </a:cubicBezTo>
                  <a:cubicBezTo>
                    <a:pt x="17" y="7"/>
                    <a:pt x="17" y="7"/>
                    <a:pt x="17" y="7"/>
                  </a:cubicBezTo>
                  <a:cubicBezTo>
                    <a:pt x="17" y="6"/>
                    <a:pt x="16" y="6"/>
                    <a:pt x="16" y="6"/>
                  </a:cubicBezTo>
                  <a:cubicBezTo>
                    <a:pt x="15" y="6"/>
                    <a:pt x="15" y="6"/>
                    <a:pt x="15" y="6"/>
                  </a:cubicBezTo>
                  <a:cubicBezTo>
                    <a:pt x="14" y="7"/>
                    <a:pt x="13" y="7"/>
                    <a:pt x="13" y="7"/>
                  </a:cubicBezTo>
                  <a:cubicBezTo>
                    <a:pt x="12" y="7"/>
                    <a:pt x="11" y="7"/>
                    <a:pt x="10" y="7"/>
                  </a:cubicBezTo>
                  <a:cubicBezTo>
                    <a:pt x="9" y="7"/>
                    <a:pt x="8" y="7"/>
                    <a:pt x="7" y="7"/>
                  </a:cubicBezTo>
                  <a:cubicBezTo>
                    <a:pt x="7" y="7"/>
                    <a:pt x="6" y="6"/>
                    <a:pt x="6" y="6"/>
                  </a:cubicBezTo>
                  <a:cubicBezTo>
                    <a:pt x="6" y="6"/>
                    <a:pt x="5" y="6"/>
                    <a:pt x="5" y="5"/>
                  </a:cubicBezTo>
                  <a:cubicBezTo>
                    <a:pt x="4" y="5"/>
                    <a:pt x="4" y="5"/>
                    <a:pt x="4" y="4"/>
                  </a:cubicBezTo>
                  <a:cubicBezTo>
                    <a:pt x="4" y="4"/>
                    <a:pt x="4" y="4"/>
                    <a:pt x="4" y="4"/>
                  </a:cubicBezTo>
                  <a:cubicBezTo>
                    <a:pt x="4" y="4"/>
                    <a:pt x="4" y="4"/>
                    <a:pt x="4" y="4"/>
                  </a:cubicBezTo>
                  <a:cubicBezTo>
                    <a:pt x="5" y="3"/>
                    <a:pt x="5" y="2"/>
                    <a:pt x="4" y="1"/>
                  </a:cubicBezTo>
                  <a:cubicBezTo>
                    <a:pt x="3" y="1"/>
                    <a:pt x="3" y="0"/>
                    <a:pt x="2"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9" name="Freeform 127"/>
            <p:cNvSpPr/>
            <p:nvPr/>
          </p:nvSpPr>
          <p:spPr bwMode="auto">
            <a:xfrm>
              <a:off x="9066213" y="4275138"/>
              <a:ext cx="50800" cy="30163"/>
            </a:xfrm>
            <a:custGeom>
              <a:avLst/>
              <a:gdLst>
                <a:gd name="T0" fmla="*/ 3 w 18"/>
                <a:gd name="T1" fmla="*/ 0 h 11"/>
                <a:gd name="T2" fmla="*/ 2 w 18"/>
                <a:gd name="T3" fmla="*/ 0 h 11"/>
                <a:gd name="T4" fmla="*/ 1 w 18"/>
                <a:gd name="T5" fmla="*/ 0 h 11"/>
                <a:gd name="T6" fmla="*/ 0 w 18"/>
                <a:gd name="T7" fmla="*/ 3 h 11"/>
                <a:gd name="T8" fmla="*/ 1 w 18"/>
                <a:gd name="T9" fmla="*/ 6 h 11"/>
                <a:gd name="T10" fmla="*/ 3 w 18"/>
                <a:gd name="T11" fmla="*/ 8 h 11"/>
                <a:gd name="T12" fmla="*/ 4 w 18"/>
                <a:gd name="T13" fmla="*/ 8 h 11"/>
                <a:gd name="T14" fmla="*/ 6 w 18"/>
                <a:gd name="T15" fmla="*/ 10 h 11"/>
                <a:gd name="T16" fmla="*/ 7 w 18"/>
                <a:gd name="T17" fmla="*/ 10 h 11"/>
                <a:gd name="T18" fmla="*/ 11 w 18"/>
                <a:gd name="T19" fmla="*/ 11 h 11"/>
                <a:gd name="T20" fmla="*/ 15 w 18"/>
                <a:gd name="T21" fmla="*/ 10 h 11"/>
                <a:gd name="T22" fmla="*/ 17 w 18"/>
                <a:gd name="T23" fmla="*/ 9 h 11"/>
                <a:gd name="T24" fmla="*/ 18 w 18"/>
                <a:gd name="T25" fmla="*/ 7 h 11"/>
                <a:gd name="T26" fmla="*/ 18 w 18"/>
                <a:gd name="T27" fmla="*/ 6 h 11"/>
                <a:gd name="T28" fmla="*/ 18 w 18"/>
                <a:gd name="T29" fmla="*/ 6 h 11"/>
                <a:gd name="T30" fmla="*/ 16 w 18"/>
                <a:gd name="T31" fmla="*/ 5 h 11"/>
                <a:gd name="T32" fmla="*/ 15 w 18"/>
                <a:gd name="T33" fmla="*/ 6 h 11"/>
                <a:gd name="T34" fmla="*/ 15 w 18"/>
                <a:gd name="T35" fmla="*/ 6 h 11"/>
                <a:gd name="T36" fmla="*/ 13 w 18"/>
                <a:gd name="T37" fmla="*/ 6 h 11"/>
                <a:gd name="T38" fmla="*/ 11 w 18"/>
                <a:gd name="T39" fmla="*/ 7 h 11"/>
                <a:gd name="T40" fmla="*/ 8 w 18"/>
                <a:gd name="T41" fmla="*/ 6 h 11"/>
                <a:gd name="T42" fmla="*/ 7 w 18"/>
                <a:gd name="T43" fmla="*/ 5 h 11"/>
                <a:gd name="T44" fmla="*/ 5 w 18"/>
                <a:gd name="T45" fmla="*/ 5 h 11"/>
                <a:gd name="T46" fmla="*/ 4 w 18"/>
                <a:gd name="T47" fmla="*/ 4 h 11"/>
                <a:gd name="T48" fmla="*/ 4 w 18"/>
                <a:gd name="T49" fmla="*/ 3 h 11"/>
                <a:gd name="T50" fmla="*/ 4 w 18"/>
                <a:gd name="T51" fmla="*/ 3 h 11"/>
                <a:gd name="T52" fmla="*/ 4 w 18"/>
                <a:gd name="T53" fmla="*/ 0 h 11"/>
                <a:gd name="T54" fmla="*/ 3 w 18"/>
                <a:gd name="T55"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8" h="11">
                  <a:moveTo>
                    <a:pt x="3" y="0"/>
                  </a:moveTo>
                  <a:cubicBezTo>
                    <a:pt x="3" y="0"/>
                    <a:pt x="2" y="0"/>
                    <a:pt x="2" y="0"/>
                  </a:cubicBezTo>
                  <a:cubicBezTo>
                    <a:pt x="2" y="0"/>
                    <a:pt x="2" y="0"/>
                    <a:pt x="1" y="0"/>
                  </a:cubicBezTo>
                  <a:cubicBezTo>
                    <a:pt x="1" y="1"/>
                    <a:pt x="0" y="2"/>
                    <a:pt x="0" y="3"/>
                  </a:cubicBezTo>
                  <a:cubicBezTo>
                    <a:pt x="0" y="4"/>
                    <a:pt x="1" y="5"/>
                    <a:pt x="1" y="6"/>
                  </a:cubicBezTo>
                  <a:cubicBezTo>
                    <a:pt x="2" y="7"/>
                    <a:pt x="2" y="7"/>
                    <a:pt x="3" y="8"/>
                  </a:cubicBezTo>
                  <a:cubicBezTo>
                    <a:pt x="3" y="8"/>
                    <a:pt x="3" y="8"/>
                    <a:pt x="4" y="8"/>
                  </a:cubicBezTo>
                  <a:cubicBezTo>
                    <a:pt x="5" y="9"/>
                    <a:pt x="6" y="9"/>
                    <a:pt x="6" y="10"/>
                  </a:cubicBezTo>
                  <a:cubicBezTo>
                    <a:pt x="6" y="10"/>
                    <a:pt x="7" y="10"/>
                    <a:pt x="7" y="10"/>
                  </a:cubicBezTo>
                  <a:cubicBezTo>
                    <a:pt x="8" y="10"/>
                    <a:pt x="10" y="11"/>
                    <a:pt x="11" y="11"/>
                  </a:cubicBezTo>
                  <a:cubicBezTo>
                    <a:pt x="12" y="11"/>
                    <a:pt x="13" y="10"/>
                    <a:pt x="15" y="10"/>
                  </a:cubicBezTo>
                  <a:cubicBezTo>
                    <a:pt x="15" y="10"/>
                    <a:pt x="16" y="10"/>
                    <a:pt x="17" y="9"/>
                  </a:cubicBezTo>
                  <a:cubicBezTo>
                    <a:pt x="18" y="9"/>
                    <a:pt x="18" y="8"/>
                    <a:pt x="18" y="7"/>
                  </a:cubicBezTo>
                  <a:cubicBezTo>
                    <a:pt x="18" y="7"/>
                    <a:pt x="18" y="7"/>
                    <a:pt x="18" y="6"/>
                  </a:cubicBezTo>
                  <a:cubicBezTo>
                    <a:pt x="18" y="6"/>
                    <a:pt x="18" y="6"/>
                    <a:pt x="18" y="6"/>
                  </a:cubicBezTo>
                  <a:cubicBezTo>
                    <a:pt x="17" y="6"/>
                    <a:pt x="17" y="5"/>
                    <a:pt x="16" y="5"/>
                  </a:cubicBezTo>
                  <a:cubicBezTo>
                    <a:pt x="16" y="5"/>
                    <a:pt x="15" y="5"/>
                    <a:pt x="15" y="6"/>
                  </a:cubicBezTo>
                  <a:cubicBezTo>
                    <a:pt x="15" y="6"/>
                    <a:pt x="15" y="6"/>
                    <a:pt x="15" y="6"/>
                  </a:cubicBezTo>
                  <a:cubicBezTo>
                    <a:pt x="15" y="6"/>
                    <a:pt x="14" y="6"/>
                    <a:pt x="13" y="6"/>
                  </a:cubicBezTo>
                  <a:cubicBezTo>
                    <a:pt x="12" y="7"/>
                    <a:pt x="12" y="7"/>
                    <a:pt x="11" y="7"/>
                  </a:cubicBezTo>
                  <a:cubicBezTo>
                    <a:pt x="10" y="7"/>
                    <a:pt x="9" y="6"/>
                    <a:pt x="8" y="6"/>
                  </a:cubicBezTo>
                  <a:cubicBezTo>
                    <a:pt x="7" y="6"/>
                    <a:pt x="7" y="6"/>
                    <a:pt x="7" y="5"/>
                  </a:cubicBezTo>
                  <a:cubicBezTo>
                    <a:pt x="6" y="5"/>
                    <a:pt x="6" y="5"/>
                    <a:pt x="5" y="5"/>
                  </a:cubicBezTo>
                  <a:cubicBezTo>
                    <a:pt x="5" y="4"/>
                    <a:pt x="5" y="4"/>
                    <a:pt x="4" y="4"/>
                  </a:cubicBezTo>
                  <a:cubicBezTo>
                    <a:pt x="4" y="3"/>
                    <a:pt x="4" y="3"/>
                    <a:pt x="4" y="3"/>
                  </a:cubicBezTo>
                  <a:cubicBezTo>
                    <a:pt x="4" y="3"/>
                    <a:pt x="4" y="3"/>
                    <a:pt x="4" y="3"/>
                  </a:cubicBezTo>
                  <a:cubicBezTo>
                    <a:pt x="5" y="2"/>
                    <a:pt x="5" y="1"/>
                    <a:pt x="4" y="0"/>
                  </a:cubicBezTo>
                  <a:cubicBezTo>
                    <a:pt x="4" y="0"/>
                    <a:pt x="3" y="0"/>
                    <a:pt x="3"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0" name="Freeform 128"/>
            <p:cNvSpPr/>
            <p:nvPr/>
          </p:nvSpPr>
          <p:spPr bwMode="auto">
            <a:xfrm>
              <a:off x="9069388" y="4302125"/>
              <a:ext cx="50800" cy="31750"/>
            </a:xfrm>
            <a:custGeom>
              <a:avLst/>
              <a:gdLst>
                <a:gd name="T0" fmla="*/ 2 w 18"/>
                <a:gd name="T1" fmla="*/ 0 h 11"/>
                <a:gd name="T2" fmla="*/ 2 w 18"/>
                <a:gd name="T3" fmla="*/ 0 h 11"/>
                <a:gd name="T4" fmla="*/ 1 w 18"/>
                <a:gd name="T5" fmla="*/ 1 h 11"/>
                <a:gd name="T6" fmla="*/ 0 w 18"/>
                <a:gd name="T7" fmla="*/ 4 h 11"/>
                <a:gd name="T8" fmla="*/ 1 w 18"/>
                <a:gd name="T9" fmla="*/ 6 h 11"/>
                <a:gd name="T10" fmla="*/ 2 w 18"/>
                <a:gd name="T11" fmla="*/ 8 h 11"/>
                <a:gd name="T12" fmla="*/ 3 w 18"/>
                <a:gd name="T13" fmla="*/ 9 h 11"/>
                <a:gd name="T14" fmla="*/ 6 w 18"/>
                <a:gd name="T15" fmla="*/ 10 h 11"/>
                <a:gd name="T16" fmla="*/ 6 w 18"/>
                <a:gd name="T17" fmla="*/ 10 h 11"/>
                <a:gd name="T18" fmla="*/ 11 w 18"/>
                <a:gd name="T19" fmla="*/ 11 h 11"/>
                <a:gd name="T20" fmla="*/ 14 w 18"/>
                <a:gd name="T21" fmla="*/ 10 h 11"/>
                <a:gd name="T22" fmla="*/ 16 w 18"/>
                <a:gd name="T23" fmla="*/ 10 h 11"/>
                <a:gd name="T24" fmla="*/ 18 w 18"/>
                <a:gd name="T25" fmla="*/ 7 h 11"/>
                <a:gd name="T26" fmla="*/ 17 w 18"/>
                <a:gd name="T27" fmla="*/ 7 h 11"/>
                <a:gd name="T28" fmla="*/ 17 w 18"/>
                <a:gd name="T29" fmla="*/ 7 h 11"/>
                <a:gd name="T30" fmla="*/ 16 w 18"/>
                <a:gd name="T31" fmla="*/ 6 h 11"/>
                <a:gd name="T32" fmla="*/ 15 w 18"/>
                <a:gd name="T33" fmla="*/ 6 h 11"/>
                <a:gd name="T34" fmla="*/ 15 w 18"/>
                <a:gd name="T35" fmla="*/ 6 h 11"/>
                <a:gd name="T36" fmla="*/ 13 w 18"/>
                <a:gd name="T37" fmla="*/ 7 h 11"/>
                <a:gd name="T38" fmla="*/ 11 w 18"/>
                <a:gd name="T39" fmla="*/ 7 h 11"/>
                <a:gd name="T40" fmla="*/ 7 w 18"/>
                <a:gd name="T41" fmla="*/ 6 h 11"/>
                <a:gd name="T42" fmla="*/ 6 w 18"/>
                <a:gd name="T43" fmla="*/ 6 h 11"/>
                <a:gd name="T44" fmla="*/ 5 w 18"/>
                <a:gd name="T45" fmla="*/ 5 h 11"/>
                <a:gd name="T46" fmla="*/ 4 w 18"/>
                <a:gd name="T47" fmla="*/ 4 h 11"/>
                <a:gd name="T48" fmla="*/ 4 w 18"/>
                <a:gd name="T49" fmla="*/ 4 h 11"/>
                <a:gd name="T50" fmla="*/ 4 w 18"/>
                <a:gd name="T51" fmla="*/ 3 h 11"/>
                <a:gd name="T52" fmla="*/ 4 w 18"/>
                <a:gd name="T53" fmla="*/ 1 h 11"/>
                <a:gd name="T54" fmla="*/ 2 w 18"/>
                <a:gd name="T55"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8" h="11">
                  <a:moveTo>
                    <a:pt x="2" y="0"/>
                  </a:moveTo>
                  <a:cubicBezTo>
                    <a:pt x="2" y="0"/>
                    <a:pt x="2" y="0"/>
                    <a:pt x="2" y="0"/>
                  </a:cubicBezTo>
                  <a:cubicBezTo>
                    <a:pt x="1" y="0"/>
                    <a:pt x="1" y="1"/>
                    <a:pt x="1" y="1"/>
                  </a:cubicBezTo>
                  <a:cubicBezTo>
                    <a:pt x="0" y="2"/>
                    <a:pt x="0" y="3"/>
                    <a:pt x="0" y="4"/>
                  </a:cubicBezTo>
                  <a:cubicBezTo>
                    <a:pt x="0" y="5"/>
                    <a:pt x="0" y="6"/>
                    <a:pt x="1" y="6"/>
                  </a:cubicBezTo>
                  <a:cubicBezTo>
                    <a:pt x="1" y="7"/>
                    <a:pt x="2" y="8"/>
                    <a:pt x="2" y="8"/>
                  </a:cubicBezTo>
                  <a:cubicBezTo>
                    <a:pt x="3" y="8"/>
                    <a:pt x="3" y="9"/>
                    <a:pt x="3" y="9"/>
                  </a:cubicBezTo>
                  <a:cubicBezTo>
                    <a:pt x="4" y="9"/>
                    <a:pt x="5" y="10"/>
                    <a:pt x="6" y="10"/>
                  </a:cubicBezTo>
                  <a:cubicBezTo>
                    <a:pt x="6" y="10"/>
                    <a:pt x="6" y="10"/>
                    <a:pt x="6" y="10"/>
                  </a:cubicBezTo>
                  <a:cubicBezTo>
                    <a:pt x="8" y="11"/>
                    <a:pt x="9" y="11"/>
                    <a:pt x="11" y="11"/>
                  </a:cubicBezTo>
                  <a:cubicBezTo>
                    <a:pt x="12" y="11"/>
                    <a:pt x="13" y="11"/>
                    <a:pt x="14" y="10"/>
                  </a:cubicBezTo>
                  <a:cubicBezTo>
                    <a:pt x="15" y="10"/>
                    <a:pt x="16" y="10"/>
                    <a:pt x="16" y="10"/>
                  </a:cubicBezTo>
                  <a:cubicBezTo>
                    <a:pt x="17" y="9"/>
                    <a:pt x="18" y="8"/>
                    <a:pt x="18" y="7"/>
                  </a:cubicBezTo>
                  <a:cubicBezTo>
                    <a:pt x="17" y="7"/>
                    <a:pt x="17" y="7"/>
                    <a:pt x="17" y="7"/>
                  </a:cubicBezTo>
                  <a:cubicBezTo>
                    <a:pt x="17" y="7"/>
                    <a:pt x="17" y="7"/>
                    <a:pt x="17" y="7"/>
                  </a:cubicBezTo>
                  <a:cubicBezTo>
                    <a:pt x="17" y="6"/>
                    <a:pt x="16" y="6"/>
                    <a:pt x="16" y="6"/>
                  </a:cubicBezTo>
                  <a:cubicBezTo>
                    <a:pt x="15" y="6"/>
                    <a:pt x="15" y="6"/>
                    <a:pt x="15" y="6"/>
                  </a:cubicBezTo>
                  <a:cubicBezTo>
                    <a:pt x="15" y="6"/>
                    <a:pt x="15" y="6"/>
                    <a:pt x="15" y="6"/>
                  </a:cubicBezTo>
                  <a:cubicBezTo>
                    <a:pt x="14" y="6"/>
                    <a:pt x="13" y="7"/>
                    <a:pt x="13" y="7"/>
                  </a:cubicBezTo>
                  <a:cubicBezTo>
                    <a:pt x="12" y="7"/>
                    <a:pt x="11" y="7"/>
                    <a:pt x="11" y="7"/>
                  </a:cubicBezTo>
                  <a:cubicBezTo>
                    <a:pt x="9" y="7"/>
                    <a:pt x="8" y="7"/>
                    <a:pt x="7" y="6"/>
                  </a:cubicBezTo>
                  <a:cubicBezTo>
                    <a:pt x="7" y="6"/>
                    <a:pt x="7" y="6"/>
                    <a:pt x="6" y="6"/>
                  </a:cubicBezTo>
                  <a:cubicBezTo>
                    <a:pt x="6" y="6"/>
                    <a:pt x="5" y="5"/>
                    <a:pt x="5" y="5"/>
                  </a:cubicBezTo>
                  <a:cubicBezTo>
                    <a:pt x="4" y="5"/>
                    <a:pt x="4" y="4"/>
                    <a:pt x="4" y="4"/>
                  </a:cubicBezTo>
                  <a:cubicBezTo>
                    <a:pt x="4" y="4"/>
                    <a:pt x="4" y="4"/>
                    <a:pt x="4" y="4"/>
                  </a:cubicBezTo>
                  <a:cubicBezTo>
                    <a:pt x="4" y="3"/>
                    <a:pt x="4" y="3"/>
                    <a:pt x="4" y="3"/>
                  </a:cubicBezTo>
                  <a:cubicBezTo>
                    <a:pt x="5" y="3"/>
                    <a:pt x="5" y="1"/>
                    <a:pt x="4" y="1"/>
                  </a:cubicBezTo>
                  <a:cubicBezTo>
                    <a:pt x="3" y="0"/>
                    <a:pt x="3" y="0"/>
                    <a:pt x="2"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1" name="Freeform 129"/>
            <p:cNvSpPr/>
            <p:nvPr/>
          </p:nvSpPr>
          <p:spPr bwMode="auto">
            <a:xfrm>
              <a:off x="9069388" y="4333875"/>
              <a:ext cx="50800" cy="26988"/>
            </a:xfrm>
            <a:custGeom>
              <a:avLst/>
              <a:gdLst>
                <a:gd name="T0" fmla="*/ 3 w 18"/>
                <a:gd name="T1" fmla="*/ 0 h 10"/>
                <a:gd name="T2" fmla="*/ 2 w 18"/>
                <a:gd name="T3" fmla="*/ 0 h 10"/>
                <a:gd name="T4" fmla="*/ 1 w 18"/>
                <a:gd name="T5" fmla="*/ 0 h 10"/>
                <a:gd name="T6" fmla="*/ 0 w 18"/>
                <a:gd name="T7" fmla="*/ 3 h 10"/>
                <a:gd name="T8" fmla="*/ 1 w 18"/>
                <a:gd name="T9" fmla="*/ 6 h 10"/>
                <a:gd name="T10" fmla="*/ 3 w 18"/>
                <a:gd name="T11" fmla="*/ 7 h 10"/>
                <a:gd name="T12" fmla="*/ 4 w 18"/>
                <a:gd name="T13" fmla="*/ 8 h 10"/>
                <a:gd name="T14" fmla="*/ 6 w 18"/>
                <a:gd name="T15" fmla="*/ 10 h 10"/>
                <a:gd name="T16" fmla="*/ 7 w 18"/>
                <a:gd name="T17" fmla="*/ 10 h 10"/>
                <a:gd name="T18" fmla="*/ 11 w 18"/>
                <a:gd name="T19" fmla="*/ 10 h 10"/>
                <a:gd name="T20" fmla="*/ 15 w 18"/>
                <a:gd name="T21" fmla="*/ 10 h 10"/>
                <a:gd name="T22" fmla="*/ 17 w 18"/>
                <a:gd name="T23" fmla="*/ 9 h 10"/>
                <a:gd name="T24" fmla="*/ 18 w 18"/>
                <a:gd name="T25" fmla="*/ 7 h 10"/>
                <a:gd name="T26" fmla="*/ 18 w 18"/>
                <a:gd name="T27" fmla="*/ 6 h 10"/>
                <a:gd name="T28" fmla="*/ 18 w 18"/>
                <a:gd name="T29" fmla="*/ 6 h 10"/>
                <a:gd name="T30" fmla="*/ 16 w 18"/>
                <a:gd name="T31" fmla="*/ 5 h 10"/>
                <a:gd name="T32" fmla="*/ 15 w 18"/>
                <a:gd name="T33" fmla="*/ 5 h 10"/>
                <a:gd name="T34" fmla="*/ 15 w 18"/>
                <a:gd name="T35" fmla="*/ 5 h 10"/>
                <a:gd name="T36" fmla="*/ 13 w 18"/>
                <a:gd name="T37" fmla="*/ 6 h 10"/>
                <a:gd name="T38" fmla="*/ 11 w 18"/>
                <a:gd name="T39" fmla="*/ 6 h 10"/>
                <a:gd name="T40" fmla="*/ 8 w 18"/>
                <a:gd name="T41" fmla="*/ 6 h 10"/>
                <a:gd name="T42" fmla="*/ 7 w 18"/>
                <a:gd name="T43" fmla="*/ 5 h 10"/>
                <a:gd name="T44" fmla="*/ 5 w 18"/>
                <a:gd name="T45" fmla="*/ 4 h 10"/>
                <a:gd name="T46" fmla="*/ 4 w 18"/>
                <a:gd name="T47" fmla="*/ 3 h 10"/>
                <a:gd name="T48" fmla="*/ 4 w 18"/>
                <a:gd name="T49" fmla="*/ 3 h 10"/>
                <a:gd name="T50" fmla="*/ 4 w 18"/>
                <a:gd name="T51" fmla="*/ 3 h 10"/>
                <a:gd name="T52" fmla="*/ 4 w 18"/>
                <a:gd name="T53" fmla="*/ 0 h 10"/>
                <a:gd name="T54" fmla="*/ 3 w 18"/>
                <a:gd name="T55"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8" h="10">
                  <a:moveTo>
                    <a:pt x="3" y="0"/>
                  </a:moveTo>
                  <a:cubicBezTo>
                    <a:pt x="3" y="0"/>
                    <a:pt x="2" y="0"/>
                    <a:pt x="2" y="0"/>
                  </a:cubicBezTo>
                  <a:cubicBezTo>
                    <a:pt x="2" y="0"/>
                    <a:pt x="2" y="0"/>
                    <a:pt x="1" y="0"/>
                  </a:cubicBezTo>
                  <a:cubicBezTo>
                    <a:pt x="1" y="1"/>
                    <a:pt x="0" y="2"/>
                    <a:pt x="0" y="3"/>
                  </a:cubicBezTo>
                  <a:cubicBezTo>
                    <a:pt x="0" y="4"/>
                    <a:pt x="1" y="5"/>
                    <a:pt x="1" y="6"/>
                  </a:cubicBezTo>
                  <a:cubicBezTo>
                    <a:pt x="2" y="6"/>
                    <a:pt x="2" y="7"/>
                    <a:pt x="3" y="7"/>
                  </a:cubicBezTo>
                  <a:cubicBezTo>
                    <a:pt x="3" y="8"/>
                    <a:pt x="3" y="8"/>
                    <a:pt x="4" y="8"/>
                  </a:cubicBezTo>
                  <a:cubicBezTo>
                    <a:pt x="5" y="9"/>
                    <a:pt x="6" y="9"/>
                    <a:pt x="6" y="10"/>
                  </a:cubicBezTo>
                  <a:cubicBezTo>
                    <a:pt x="7" y="10"/>
                    <a:pt x="7" y="10"/>
                    <a:pt x="7" y="10"/>
                  </a:cubicBezTo>
                  <a:cubicBezTo>
                    <a:pt x="8" y="10"/>
                    <a:pt x="10" y="10"/>
                    <a:pt x="11" y="10"/>
                  </a:cubicBezTo>
                  <a:cubicBezTo>
                    <a:pt x="12" y="10"/>
                    <a:pt x="13" y="10"/>
                    <a:pt x="15" y="10"/>
                  </a:cubicBezTo>
                  <a:cubicBezTo>
                    <a:pt x="15" y="10"/>
                    <a:pt x="16" y="9"/>
                    <a:pt x="17" y="9"/>
                  </a:cubicBezTo>
                  <a:cubicBezTo>
                    <a:pt x="18" y="9"/>
                    <a:pt x="18" y="8"/>
                    <a:pt x="18" y="7"/>
                  </a:cubicBezTo>
                  <a:cubicBezTo>
                    <a:pt x="18" y="7"/>
                    <a:pt x="18" y="6"/>
                    <a:pt x="18" y="6"/>
                  </a:cubicBezTo>
                  <a:cubicBezTo>
                    <a:pt x="18" y="6"/>
                    <a:pt x="18" y="6"/>
                    <a:pt x="18" y="6"/>
                  </a:cubicBezTo>
                  <a:cubicBezTo>
                    <a:pt x="17" y="5"/>
                    <a:pt x="17" y="5"/>
                    <a:pt x="16" y="5"/>
                  </a:cubicBezTo>
                  <a:cubicBezTo>
                    <a:pt x="16" y="5"/>
                    <a:pt x="15" y="5"/>
                    <a:pt x="15" y="5"/>
                  </a:cubicBezTo>
                  <a:cubicBezTo>
                    <a:pt x="15" y="5"/>
                    <a:pt x="15" y="5"/>
                    <a:pt x="15" y="5"/>
                  </a:cubicBezTo>
                  <a:cubicBezTo>
                    <a:pt x="15" y="6"/>
                    <a:pt x="14" y="6"/>
                    <a:pt x="13" y="6"/>
                  </a:cubicBezTo>
                  <a:cubicBezTo>
                    <a:pt x="13" y="6"/>
                    <a:pt x="12" y="6"/>
                    <a:pt x="11" y="6"/>
                  </a:cubicBezTo>
                  <a:cubicBezTo>
                    <a:pt x="10" y="6"/>
                    <a:pt x="9" y="6"/>
                    <a:pt x="8" y="6"/>
                  </a:cubicBezTo>
                  <a:cubicBezTo>
                    <a:pt x="8" y="6"/>
                    <a:pt x="7" y="5"/>
                    <a:pt x="7" y="5"/>
                  </a:cubicBezTo>
                  <a:cubicBezTo>
                    <a:pt x="6" y="5"/>
                    <a:pt x="6" y="5"/>
                    <a:pt x="5" y="4"/>
                  </a:cubicBezTo>
                  <a:cubicBezTo>
                    <a:pt x="5" y="4"/>
                    <a:pt x="5" y="4"/>
                    <a:pt x="4" y="3"/>
                  </a:cubicBezTo>
                  <a:cubicBezTo>
                    <a:pt x="4" y="3"/>
                    <a:pt x="4" y="3"/>
                    <a:pt x="4" y="3"/>
                  </a:cubicBezTo>
                  <a:cubicBezTo>
                    <a:pt x="4" y="3"/>
                    <a:pt x="4" y="3"/>
                    <a:pt x="4" y="3"/>
                  </a:cubicBezTo>
                  <a:cubicBezTo>
                    <a:pt x="5" y="2"/>
                    <a:pt x="5" y="1"/>
                    <a:pt x="4" y="0"/>
                  </a:cubicBezTo>
                  <a:cubicBezTo>
                    <a:pt x="4" y="0"/>
                    <a:pt x="3" y="0"/>
                    <a:pt x="3"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2" name="Freeform 130"/>
            <p:cNvSpPr/>
            <p:nvPr/>
          </p:nvSpPr>
          <p:spPr bwMode="auto">
            <a:xfrm>
              <a:off x="9072563" y="4360863"/>
              <a:ext cx="50800" cy="31750"/>
            </a:xfrm>
            <a:custGeom>
              <a:avLst/>
              <a:gdLst>
                <a:gd name="T0" fmla="*/ 2 w 18"/>
                <a:gd name="T1" fmla="*/ 0 h 11"/>
                <a:gd name="T2" fmla="*/ 2 w 18"/>
                <a:gd name="T3" fmla="*/ 0 h 11"/>
                <a:gd name="T4" fmla="*/ 1 w 18"/>
                <a:gd name="T5" fmla="*/ 1 h 11"/>
                <a:gd name="T6" fmla="*/ 0 w 18"/>
                <a:gd name="T7" fmla="*/ 4 h 11"/>
                <a:gd name="T8" fmla="*/ 1 w 18"/>
                <a:gd name="T9" fmla="*/ 6 h 11"/>
                <a:gd name="T10" fmla="*/ 2 w 18"/>
                <a:gd name="T11" fmla="*/ 8 h 11"/>
                <a:gd name="T12" fmla="*/ 3 w 18"/>
                <a:gd name="T13" fmla="*/ 9 h 11"/>
                <a:gd name="T14" fmla="*/ 6 w 18"/>
                <a:gd name="T15" fmla="*/ 10 h 11"/>
                <a:gd name="T16" fmla="*/ 6 w 18"/>
                <a:gd name="T17" fmla="*/ 10 h 11"/>
                <a:gd name="T18" fmla="*/ 11 w 18"/>
                <a:gd name="T19" fmla="*/ 11 h 11"/>
                <a:gd name="T20" fmla="*/ 14 w 18"/>
                <a:gd name="T21" fmla="*/ 10 h 11"/>
                <a:gd name="T22" fmla="*/ 17 w 18"/>
                <a:gd name="T23" fmla="*/ 9 h 11"/>
                <a:gd name="T24" fmla="*/ 18 w 18"/>
                <a:gd name="T25" fmla="*/ 7 h 11"/>
                <a:gd name="T26" fmla="*/ 17 w 18"/>
                <a:gd name="T27" fmla="*/ 7 h 11"/>
                <a:gd name="T28" fmla="*/ 17 w 18"/>
                <a:gd name="T29" fmla="*/ 6 h 11"/>
                <a:gd name="T30" fmla="*/ 16 w 18"/>
                <a:gd name="T31" fmla="*/ 6 h 11"/>
                <a:gd name="T32" fmla="*/ 15 w 18"/>
                <a:gd name="T33" fmla="*/ 6 h 11"/>
                <a:gd name="T34" fmla="*/ 15 w 18"/>
                <a:gd name="T35" fmla="*/ 6 h 11"/>
                <a:gd name="T36" fmla="*/ 13 w 18"/>
                <a:gd name="T37" fmla="*/ 6 h 11"/>
                <a:gd name="T38" fmla="*/ 11 w 18"/>
                <a:gd name="T39" fmla="*/ 7 h 11"/>
                <a:gd name="T40" fmla="*/ 7 w 18"/>
                <a:gd name="T41" fmla="*/ 6 h 11"/>
                <a:gd name="T42" fmla="*/ 6 w 18"/>
                <a:gd name="T43" fmla="*/ 6 h 11"/>
                <a:gd name="T44" fmla="*/ 5 w 18"/>
                <a:gd name="T45" fmla="*/ 5 h 11"/>
                <a:gd name="T46" fmla="*/ 4 w 18"/>
                <a:gd name="T47" fmla="*/ 4 h 11"/>
                <a:gd name="T48" fmla="*/ 4 w 18"/>
                <a:gd name="T49" fmla="*/ 4 h 11"/>
                <a:gd name="T50" fmla="*/ 4 w 18"/>
                <a:gd name="T51" fmla="*/ 3 h 11"/>
                <a:gd name="T52" fmla="*/ 4 w 18"/>
                <a:gd name="T53" fmla="*/ 0 h 11"/>
                <a:gd name="T54" fmla="*/ 2 w 18"/>
                <a:gd name="T55"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8" h="11">
                  <a:moveTo>
                    <a:pt x="2" y="0"/>
                  </a:moveTo>
                  <a:cubicBezTo>
                    <a:pt x="2" y="0"/>
                    <a:pt x="2" y="0"/>
                    <a:pt x="2" y="0"/>
                  </a:cubicBezTo>
                  <a:cubicBezTo>
                    <a:pt x="2" y="0"/>
                    <a:pt x="1" y="0"/>
                    <a:pt x="1" y="1"/>
                  </a:cubicBezTo>
                  <a:cubicBezTo>
                    <a:pt x="0" y="1"/>
                    <a:pt x="0" y="2"/>
                    <a:pt x="0" y="4"/>
                  </a:cubicBezTo>
                  <a:cubicBezTo>
                    <a:pt x="0" y="5"/>
                    <a:pt x="0" y="5"/>
                    <a:pt x="1" y="6"/>
                  </a:cubicBezTo>
                  <a:cubicBezTo>
                    <a:pt x="1" y="7"/>
                    <a:pt x="2" y="7"/>
                    <a:pt x="2" y="8"/>
                  </a:cubicBezTo>
                  <a:cubicBezTo>
                    <a:pt x="3" y="8"/>
                    <a:pt x="3" y="8"/>
                    <a:pt x="3" y="9"/>
                  </a:cubicBezTo>
                  <a:cubicBezTo>
                    <a:pt x="4" y="9"/>
                    <a:pt x="5" y="10"/>
                    <a:pt x="6" y="10"/>
                  </a:cubicBezTo>
                  <a:cubicBezTo>
                    <a:pt x="6" y="10"/>
                    <a:pt x="6" y="10"/>
                    <a:pt x="6" y="10"/>
                  </a:cubicBezTo>
                  <a:cubicBezTo>
                    <a:pt x="8" y="11"/>
                    <a:pt x="9" y="11"/>
                    <a:pt x="11" y="11"/>
                  </a:cubicBezTo>
                  <a:cubicBezTo>
                    <a:pt x="12" y="11"/>
                    <a:pt x="13" y="11"/>
                    <a:pt x="14" y="10"/>
                  </a:cubicBezTo>
                  <a:cubicBezTo>
                    <a:pt x="15" y="10"/>
                    <a:pt x="16" y="10"/>
                    <a:pt x="17" y="9"/>
                  </a:cubicBezTo>
                  <a:cubicBezTo>
                    <a:pt x="17" y="9"/>
                    <a:pt x="18" y="8"/>
                    <a:pt x="18" y="7"/>
                  </a:cubicBezTo>
                  <a:cubicBezTo>
                    <a:pt x="18" y="7"/>
                    <a:pt x="17" y="7"/>
                    <a:pt x="17" y="7"/>
                  </a:cubicBezTo>
                  <a:cubicBezTo>
                    <a:pt x="17" y="7"/>
                    <a:pt x="17" y="6"/>
                    <a:pt x="17" y="6"/>
                  </a:cubicBezTo>
                  <a:cubicBezTo>
                    <a:pt x="17" y="6"/>
                    <a:pt x="16" y="6"/>
                    <a:pt x="16" y="6"/>
                  </a:cubicBezTo>
                  <a:cubicBezTo>
                    <a:pt x="15" y="6"/>
                    <a:pt x="15" y="6"/>
                    <a:pt x="15" y="6"/>
                  </a:cubicBezTo>
                  <a:cubicBezTo>
                    <a:pt x="15" y="6"/>
                    <a:pt x="15" y="6"/>
                    <a:pt x="15" y="6"/>
                  </a:cubicBezTo>
                  <a:cubicBezTo>
                    <a:pt x="14" y="6"/>
                    <a:pt x="13" y="6"/>
                    <a:pt x="13" y="6"/>
                  </a:cubicBezTo>
                  <a:cubicBezTo>
                    <a:pt x="12" y="7"/>
                    <a:pt x="11" y="7"/>
                    <a:pt x="11" y="7"/>
                  </a:cubicBezTo>
                  <a:cubicBezTo>
                    <a:pt x="9" y="7"/>
                    <a:pt x="8" y="7"/>
                    <a:pt x="7" y="6"/>
                  </a:cubicBezTo>
                  <a:cubicBezTo>
                    <a:pt x="7" y="6"/>
                    <a:pt x="7" y="6"/>
                    <a:pt x="6" y="6"/>
                  </a:cubicBezTo>
                  <a:cubicBezTo>
                    <a:pt x="6" y="5"/>
                    <a:pt x="5" y="5"/>
                    <a:pt x="5" y="5"/>
                  </a:cubicBezTo>
                  <a:cubicBezTo>
                    <a:pt x="4" y="4"/>
                    <a:pt x="4" y="4"/>
                    <a:pt x="4" y="4"/>
                  </a:cubicBezTo>
                  <a:cubicBezTo>
                    <a:pt x="4" y="4"/>
                    <a:pt x="4" y="4"/>
                    <a:pt x="4" y="4"/>
                  </a:cubicBezTo>
                  <a:cubicBezTo>
                    <a:pt x="4" y="3"/>
                    <a:pt x="4" y="3"/>
                    <a:pt x="4" y="3"/>
                  </a:cubicBezTo>
                  <a:cubicBezTo>
                    <a:pt x="5" y="2"/>
                    <a:pt x="5" y="1"/>
                    <a:pt x="4" y="0"/>
                  </a:cubicBezTo>
                  <a:cubicBezTo>
                    <a:pt x="3" y="0"/>
                    <a:pt x="3" y="0"/>
                    <a:pt x="2"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3" name="Freeform 131"/>
            <p:cNvSpPr/>
            <p:nvPr/>
          </p:nvSpPr>
          <p:spPr bwMode="auto">
            <a:xfrm>
              <a:off x="9147176" y="4232275"/>
              <a:ext cx="273050" cy="28575"/>
            </a:xfrm>
            <a:custGeom>
              <a:avLst/>
              <a:gdLst>
                <a:gd name="T0" fmla="*/ 95 w 97"/>
                <a:gd name="T1" fmla="*/ 0 h 10"/>
                <a:gd name="T2" fmla="*/ 95 w 97"/>
                <a:gd name="T3" fmla="*/ 0 h 10"/>
                <a:gd name="T4" fmla="*/ 95 w 97"/>
                <a:gd name="T5" fmla="*/ 0 h 10"/>
                <a:gd name="T6" fmla="*/ 2 w 97"/>
                <a:gd name="T7" fmla="*/ 4 h 10"/>
                <a:gd name="T8" fmla="*/ 1 w 97"/>
                <a:gd name="T9" fmla="*/ 5 h 10"/>
                <a:gd name="T10" fmla="*/ 0 w 97"/>
                <a:gd name="T11" fmla="*/ 6 h 10"/>
                <a:gd name="T12" fmla="*/ 0 w 97"/>
                <a:gd name="T13" fmla="*/ 8 h 10"/>
                <a:gd name="T14" fmla="*/ 2 w 97"/>
                <a:gd name="T15" fmla="*/ 10 h 10"/>
                <a:gd name="T16" fmla="*/ 3 w 97"/>
                <a:gd name="T17" fmla="*/ 10 h 10"/>
                <a:gd name="T18" fmla="*/ 95 w 97"/>
                <a:gd name="T19" fmla="*/ 5 h 10"/>
                <a:gd name="T20" fmla="*/ 97 w 97"/>
                <a:gd name="T21" fmla="*/ 4 h 10"/>
                <a:gd name="T22" fmla="*/ 97 w 97"/>
                <a:gd name="T23" fmla="*/ 3 h 10"/>
                <a:gd name="T24" fmla="*/ 97 w 97"/>
                <a:gd name="T25" fmla="*/ 2 h 10"/>
                <a:gd name="T26" fmla="*/ 95 w 97"/>
                <a:gd name="T2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7" h="10">
                  <a:moveTo>
                    <a:pt x="95" y="0"/>
                  </a:moveTo>
                  <a:cubicBezTo>
                    <a:pt x="95" y="0"/>
                    <a:pt x="95" y="0"/>
                    <a:pt x="95" y="0"/>
                  </a:cubicBezTo>
                  <a:cubicBezTo>
                    <a:pt x="95" y="0"/>
                    <a:pt x="95" y="0"/>
                    <a:pt x="95" y="0"/>
                  </a:cubicBezTo>
                  <a:cubicBezTo>
                    <a:pt x="2" y="4"/>
                    <a:pt x="2" y="4"/>
                    <a:pt x="2" y="4"/>
                  </a:cubicBezTo>
                  <a:cubicBezTo>
                    <a:pt x="2" y="4"/>
                    <a:pt x="1" y="5"/>
                    <a:pt x="1" y="5"/>
                  </a:cubicBezTo>
                  <a:cubicBezTo>
                    <a:pt x="0" y="5"/>
                    <a:pt x="0" y="6"/>
                    <a:pt x="0" y="6"/>
                  </a:cubicBezTo>
                  <a:cubicBezTo>
                    <a:pt x="0" y="8"/>
                    <a:pt x="0" y="8"/>
                    <a:pt x="0" y="8"/>
                  </a:cubicBezTo>
                  <a:cubicBezTo>
                    <a:pt x="0" y="9"/>
                    <a:pt x="1" y="10"/>
                    <a:pt x="2" y="10"/>
                  </a:cubicBezTo>
                  <a:cubicBezTo>
                    <a:pt x="2" y="10"/>
                    <a:pt x="2" y="10"/>
                    <a:pt x="3" y="10"/>
                  </a:cubicBezTo>
                  <a:cubicBezTo>
                    <a:pt x="95" y="5"/>
                    <a:pt x="95" y="5"/>
                    <a:pt x="95" y="5"/>
                  </a:cubicBezTo>
                  <a:cubicBezTo>
                    <a:pt x="96" y="5"/>
                    <a:pt x="96" y="5"/>
                    <a:pt x="97" y="4"/>
                  </a:cubicBezTo>
                  <a:cubicBezTo>
                    <a:pt x="97" y="4"/>
                    <a:pt x="97" y="3"/>
                    <a:pt x="97" y="3"/>
                  </a:cubicBezTo>
                  <a:cubicBezTo>
                    <a:pt x="97" y="2"/>
                    <a:pt x="97" y="2"/>
                    <a:pt x="97" y="2"/>
                  </a:cubicBezTo>
                  <a:cubicBezTo>
                    <a:pt x="97" y="0"/>
                    <a:pt x="96" y="0"/>
                    <a:pt x="95"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4" name="Freeform 132"/>
            <p:cNvSpPr/>
            <p:nvPr/>
          </p:nvSpPr>
          <p:spPr bwMode="auto">
            <a:xfrm>
              <a:off x="9150351" y="4283075"/>
              <a:ext cx="271463" cy="28575"/>
            </a:xfrm>
            <a:custGeom>
              <a:avLst/>
              <a:gdLst>
                <a:gd name="T0" fmla="*/ 95 w 97"/>
                <a:gd name="T1" fmla="*/ 0 h 10"/>
                <a:gd name="T2" fmla="*/ 95 w 97"/>
                <a:gd name="T3" fmla="*/ 0 h 10"/>
                <a:gd name="T4" fmla="*/ 95 w 97"/>
                <a:gd name="T5" fmla="*/ 0 h 10"/>
                <a:gd name="T6" fmla="*/ 2 w 97"/>
                <a:gd name="T7" fmla="*/ 5 h 10"/>
                <a:gd name="T8" fmla="*/ 1 w 97"/>
                <a:gd name="T9" fmla="*/ 5 h 10"/>
                <a:gd name="T10" fmla="*/ 0 w 97"/>
                <a:gd name="T11" fmla="*/ 7 h 10"/>
                <a:gd name="T12" fmla="*/ 0 w 97"/>
                <a:gd name="T13" fmla="*/ 8 h 10"/>
                <a:gd name="T14" fmla="*/ 2 w 97"/>
                <a:gd name="T15" fmla="*/ 10 h 10"/>
                <a:gd name="T16" fmla="*/ 2 w 97"/>
                <a:gd name="T17" fmla="*/ 10 h 10"/>
                <a:gd name="T18" fmla="*/ 95 w 97"/>
                <a:gd name="T19" fmla="*/ 5 h 10"/>
                <a:gd name="T20" fmla="*/ 97 w 97"/>
                <a:gd name="T21" fmla="*/ 5 h 10"/>
                <a:gd name="T22" fmla="*/ 97 w 97"/>
                <a:gd name="T23" fmla="*/ 3 h 10"/>
                <a:gd name="T24" fmla="*/ 97 w 97"/>
                <a:gd name="T25" fmla="*/ 2 h 10"/>
                <a:gd name="T26" fmla="*/ 95 w 97"/>
                <a:gd name="T2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7" h="10">
                  <a:moveTo>
                    <a:pt x="95" y="0"/>
                  </a:moveTo>
                  <a:cubicBezTo>
                    <a:pt x="95" y="0"/>
                    <a:pt x="95" y="0"/>
                    <a:pt x="95" y="0"/>
                  </a:cubicBezTo>
                  <a:cubicBezTo>
                    <a:pt x="95" y="0"/>
                    <a:pt x="95" y="0"/>
                    <a:pt x="95" y="0"/>
                  </a:cubicBezTo>
                  <a:cubicBezTo>
                    <a:pt x="2" y="5"/>
                    <a:pt x="2" y="5"/>
                    <a:pt x="2" y="5"/>
                  </a:cubicBezTo>
                  <a:cubicBezTo>
                    <a:pt x="2" y="5"/>
                    <a:pt x="1" y="5"/>
                    <a:pt x="1" y="5"/>
                  </a:cubicBezTo>
                  <a:cubicBezTo>
                    <a:pt x="0" y="6"/>
                    <a:pt x="0" y="6"/>
                    <a:pt x="0" y="7"/>
                  </a:cubicBezTo>
                  <a:cubicBezTo>
                    <a:pt x="0" y="8"/>
                    <a:pt x="0" y="8"/>
                    <a:pt x="0" y="8"/>
                  </a:cubicBezTo>
                  <a:cubicBezTo>
                    <a:pt x="0" y="9"/>
                    <a:pt x="1" y="10"/>
                    <a:pt x="2" y="10"/>
                  </a:cubicBezTo>
                  <a:cubicBezTo>
                    <a:pt x="2" y="10"/>
                    <a:pt x="2" y="10"/>
                    <a:pt x="2" y="10"/>
                  </a:cubicBezTo>
                  <a:cubicBezTo>
                    <a:pt x="95" y="5"/>
                    <a:pt x="95" y="5"/>
                    <a:pt x="95" y="5"/>
                  </a:cubicBezTo>
                  <a:cubicBezTo>
                    <a:pt x="96" y="5"/>
                    <a:pt x="96" y="5"/>
                    <a:pt x="97" y="5"/>
                  </a:cubicBezTo>
                  <a:cubicBezTo>
                    <a:pt x="97" y="4"/>
                    <a:pt x="97" y="4"/>
                    <a:pt x="97" y="3"/>
                  </a:cubicBezTo>
                  <a:cubicBezTo>
                    <a:pt x="97" y="2"/>
                    <a:pt x="97" y="2"/>
                    <a:pt x="97" y="2"/>
                  </a:cubicBezTo>
                  <a:cubicBezTo>
                    <a:pt x="97" y="1"/>
                    <a:pt x="96" y="0"/>
                    <a:pt x="95"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5" name="Freeform 133"/>
            <p:cNvSpPr>
              <a:spLocks noEditPoints="1"/>
            </p:cNvSpPr>
            <p:nvPr/>
          </p:nvSpPr>
          <p:spPr bwMode="auto">
            <a:xfrm>
              <a:off x="9153526" y="4333875"/>
              <a:ext cx="271463" cy="26988"/>
            </a:xfrm>
            <a:custGeom>
              <a:avLst/>
              <a:gdLst>
                <a:gd name="T0" fmla="*/ 95 w 97"/>
                <a:gd name="T1" fmla="*/ 2 h 10"/>
                <a:gd name="T2" fmla="*/ 95 w 97"/>
                <a:gd name="T3" fmla="*/ 2 h 10"/>
                <a:gd name="T4" fmla="*/ 95 w 97"/>
                <a:gd name="T5" fmla="*/ 2 h 10"/>
                <a:gd name="T6" fmla="*/ 95 w 97"/>
                <a:gd name="T7" fmla="*/ 0 h 10"/>
                <a:gd name="T8" fmla="*/ 95 w 97"/>
                <a:gd name="T9" fmla="*/ 0 h 10"/>
                <a:gd name="T10" fmla="*/ 95 w 97"/>
                <a:gd name="T11" fmla="*/ 0 h 10"/>
                <a:gd name="T12" fmla="*/ 2 w 97"/>
                <a:gd name="T13" fmla="*/ 5 h 10"/>
                <a:gd name="T14" fmla="*/ 1 w 97"/>
                <a:gd name="T15" fmla="*/ 6 h 10"/>
                <a:gd name="T16" fmla="*/ 0 w 97"/>
                <a:gd name="T17" fmla="*/ 7 h 10"/>
                <a:gd name="T18" fmla="*/ 0 w 97"/>
                <a:gd name="T19" fmla="*/ 8 h 10"/>
                <a:gd name="T20" fmla="*/ 2 w 97"/>
                <a:gd name="T21" fmla="*/ 10 h 10"/>
                <a:gd name="T22" fmla="*/ 2 w 97"/>
                <a:gd name="T23" fmla="*/ 10 h 10"/>
                <a:gd name="T24" fmla="*/ 95 w 97"/>
                <a:gd name="T25" fmla="*/ 6 h 10"/>
                <a:gd name="T26" fmla="*/ 97 w 97"/>
                <a:gd name="T27" fmla="*/ 3 h 10"/>
                <a:gd name="T28" fmla="*/ 97 w 97"/>
                <a:gd name="T29" fmla="*/ 2 h 10"/>
                <a:gd name="T30" fmla="*/ 96 w 97"/>
                <a:gd name="T31" fmla="*/ 1 h 10"/>
                <a:gd name="T32" fmla="*/ 95 w 97"/>
                <a:gd name="T3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7" h="10">
                  <a:moveTo>
                    <a:pt x="95" y="2"/>
                  </a:moveTo>
                  <a:cubicBezTo>
                    <a:pt x="95" y="2"/>
                    <a:pt x="95" y="2"/>
                    <a:pt x="95" y="2"/>
                  </a:cubicBezTo>
                  <a:cubicBezTo>
                    <a:pt x="95" y="2"/>
                    <a:pt x="95" y="2"/>
                    <a:pt x="95" y="2"/>
                  </a:cubicBezTo>
                  <a:moveTo>
                    <a:pt x="95" y="0"/>
                  </a:moveTo>
                  <a:cubicBezTo>
                    <a:pt x="95" y="0"/>
                    <a:pt x="95" y="0"/>
                    <a:pt x="95" y="0"/>
                  </a:cubicBezTo>
                  <a:cubicBezTo>
                    <a:pt x="95" y="0"/>
                    <a:pt x="95" y="0"/>
                    <a:pt x="95" y="0"/>
                  </a:cubicBezTo>
                  <a:cubicBezTo>
                    <a:pt x="2" y="5"/>
                    <a:pt x="2" y="5"/>
                    <a:pt x="2" y="5"/>
                  </a:cubicBezTo>
                  <a:cubicBezTo>
                    <a:pt x="2" y="5"/>
                    <a:pt x="1" y="5"/>
                    <a:pt x="1" y="6"/>
                  </a:cubicBezTo>
                  <a:cubicBezTo>
                    <a:pt x="0" y="6"/>
                    <a:pt x="0" y="7"/>
                    <a:pt x="0" y="7"/>
                  </a:cubicBezTo>
                  <a:cubicBezTo>
                    <a:pt x="0" y="8"/>
                    <a:pt x="0" y="8"/>
                    <a:pt x="0" y="8"/>
                  </a:cubicBezTo>
                  <a:cubicBezTo>
                    <a:pt x="0" y="9"/>
                    <a:pt x="1" y="10"/>
                    <a:pt x="2" y="10"/>
                  </a:cubicBezTo>
                  <a:cubicBezTo>
                    <a:pt x="2" y="10"/>
                    <a:pt x="2" y="10"/>
                    <a:pt x="2" y="10"/>
                  </a:cubicBezTo>
                  <a:cubicBezTo>
                    <a:pt x="95" y="6"/>
                    <a:pt x="95" y="6"/>
                    <a:pt x="95" y="6"/>
                  </a:cubicBezTo>
                  <a:cubicBezTo>
                    <a:pt x="96" y="5"/>
                    <a:pt x="97" y="5"/>
                    <a:pt x="97" y="3"/>
                  </a:cubicBezTo>
                  <a:cubicBezTo>
                    <a:pt x="97" y="2"/>
                    <a:pt x="97" y="2"/>
                    <a:pt x="97" y="2"/>
                  </a:cubicBezTo>
                  <a:cubicBezTo>
                    <a:pt x="97" y="2"/>
                    <a:pt x="97" y="1"/>
                    <a:pt x="96" y="1"/>
                  </a:cubicBezTo>
                  <a:cubicBezTo>
                    <a:pt x="96" y="0"/>
                    <a:pt x="96" y="0"/>
                    <a:pt x="95"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6" name="Freeform 134"/>
            <p:cNvSpPr>
              <a:spLocks noEditPoints="1"/>
            </p:cNvSpPr>
            <p:nvPr/>
          </p:nvSpPr>
          <p:spPr bwMode="auto">
            <a:xfrm>
              <a:off x="9156701" y="4386263"/>
              <a:ext cx="271463" cy="28575"/>
            </a:xfrm>
            <a:custGeom>
              <a:avLst/>
              <a:gdLst>
                <a:gd name="T0" fmla="*/ 95 w 97"/>
                <a:gd name="T1" fmla="*/ 2 h 10"/>
                <a:gd name="T2" fmla="*/ 95 w 97"/>
                <a:gd name="T3" fmla="*/ 2 h 10"/>
                <a:gd name="T4" fmla="*/ 95 w 97"/>
                <a:gd name="T5" fmla="*/ 2 h 10"/>
                <a:gd name="T6" fmla="*/ 95 w 97"/>
                <a:gd name="T7" fmla="*/ 0 h 10"/>
                <a:gd name="T8" fmla="*/ 95 w 97"/>
                <a:gd name="T9" fmla="*/ 0 h 10"/>
                <a:gd name="T10" fmla="*/ 95 w 97"/>
                <a:gd name="T11" fmla="*/ 0 h 10"/>
                <a:gd name="T12" fmla="*/ 2 w 97"/>
                <a:gd name="T13" fmla="*/ 4 h 10"/>
                <a:gd name="T14" fmla="*/ 1 w 97"/>
                <a:gd name="T15" fmla="*/ 5 h 10"/>
                <a:gd name="T16" fmla="*/ 0 w 97"/>
                <a:gd name="T17" fmla="*/ 6 h 10"/>
                <a:gd name="T18" fmla="*/ 0 w 97"/>
                <a:gd name="T19" fmla="*/ 8 h 10"/>
                <a:gd name="T20" fmla="*/ 2 w 97"/>
                <a:gd name="T21" fmla="*/ 10 h 10"/>
                <a:gd name="T22" fmla="*/ 2 w 97"/>
                <a:gd name="T23" fmla="*/ 10 h 10"/>
                <a:gd name="T24" fmla="*/ 95 w 97"/>
                <a:gd name="T25" fmla="*/ 5 h 10"/>
                <a:gd name="T26" fmla="*/ 97 w 97"/>
                <a:gd name="T27" fmla="*/ 3 h 10"/>
                <a:gd name="T28" fmla="*/ 97 w 97"/>
                <a:gd name="T29" fmla="*/ 2 h 10"/>
                <a:gd name="T30" fmla="*/ 96 w 97"/>
                <a:gd name="T31" fmla="*/ 0 h 10"/>
                <a:gd name="T32" fmla="*/ 95 w 97"/>
                <a:gd name="T3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7" h="10">
                  <a:moveTo>
                    <a:pt x="95" y="2"/>
                  </a:moveTo>
                  <a:cubicBezTo>
                    <a:pt x="95" y="2"/>
                    <a:pt x="95" y="2"/>
                    <a:pt x="95" y="2"/>
                  </a:cubicBezTo>
                  <a:cubicBezTo>
                    <a:pt x="95" y="2"/>
                    <a:pt x="95" y="2"/>
                    <a:pt x="95" y="2"/>
                  </a:cubicBezTo>
                  <a:moveTo>
                    <a:pt x="95" y="0"/>
                  </a:moveTo>
                  <a:cubicBezTo>
                    <a:pt x="95" y="0"/>
                    <a:pt x="95" y="0"/>
                    <a:pt x="95" y="0"/>
                  </a:cubicBezTo>
                  <a:cubicBezTo>
                    <a:pt x="95" y="0"/>
                    <a:pt x="95" y="0"/>
                    <a:pt x="95" y="0"/>
                  </a:cubicBezTo>
                  <a:cubicBezTo>
                    <a:pt x="2" y="4"/>
                    <a:pt x="2" y="4"/>
                    <a:pt x="2" y="4"/>
                  </a:cubicBezTo>
                  <a:cubicBezTo>
                    <a:pt x="2" y="4"/>
                    <a:pt x="1" y="5"/>
                    <a:pt x="1" y="5"/>
                  </a:cubicBezTo>
                  <a:cubicBezTo>
                    <a:pt x="0" y="5"/>
                    <a:pt x="0" y="6"/>
                    <a:pt x="0" y="6"/>
                  </a:cubicBezTo>
                  <a:cubicBezTo>
                    <a:pt x="0" y="8"/>
                    <a:pt x="0" y="8"/>
                    <a:pt x="0" y="8"/>
                  </a:cubicBezTo>
                  <a:cubicBezTo>
                    <a:pt x="0" y="9"/>
                    <a:pt x="1" y="10"/>
                    <a:pt x="2" y="10"/>
                  </a:cubicBezTo>
                  <a:cubicBezTo>
                    <a:pt x="2" y="10"/>
                    <a:pt x="2" y="10"/>
                    <a:pt x="2" y="10"/>
                  </a:cubicBezTo>
                  <a:cubicBezTo>
                    <a:pt x="95" y="5"/>
                    <a:pt x="95" y="5"/>
                    <a:pt x="95" y="5"/>
                  </a:cubicBezTo>
                  <a:cubicBezTo>
                    <a:pt x="96" y="5"/>
                    <a:pt x="97" y="4"/>
                    <a:pt x="97" y="3"/>
                  </a:cubicBezTo>
                  <a:cubicBezTo>
                    <a:pt x="97" y="2"/>
                    <a:pt x="97" y="2"/>
                    <a:pt x="97" y="2"/>
                  </a:cubicBezTo>
                  <a:cubicBezTo>
                    <a:pt x="97" y="1"/>
                    <a:pt x="97" y="0"/>
                    <a:pt x="96" y="0"/>
                  </a:cubicBezTo>
                  <a:cubicBezTo>
                    <a:pt x="96" y="0"/>
                    <a:pt x="95" y="0"/>
                    <a:pt x="95"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7" name="Freeform 135"/>
            <p:cNvSpPr>
              <a:spLocks noEditPoints="1"/>
            </p:cNvSpPr>
            <p:nvPr/>
          </p:nvSpPr>
          <p:spPr bwMode="auto">
            <a:xfrm>
              <a:off x="9159876" y="4437063"/>
              <a:ext cx="271463" cy="28575"/>
            </a:xfrm>
            <a:custGeom>
              <a:avLst/>
              <a:gdLst>
                <a:gd name="T0" fmla="*/ 95 w 97"/>
                <a:gd name="T1" fmla="*/ 2 h 10"/>
                <a:gd name="T2" fmla="*/ 95 w 97"/>
                <a:gd name="T3" fmla="*/ 2 h 10"/>
                <a:gd name="T4" fmla="*/ 95 w 97"/>
                <a:gd name="T5" fmla="*/ 2 h 10"/>
                <a:gd name="T6" fmla="*/ 95 w 97"/>
                <a:gd name="T7" fmla="*/ 0 h 10"/>
                <a:gd name="T8" fmla="*/ 95 w 97"/>
                <a:gd name="T9" fmla="*/ 0 h 10"/>
                <a:gd name="T10" fmla="*/ 95 w 97"/>
                <a:gd name="T11" fmla="*/ 0 h 10"/>
                <a:gd name="T12" fmla="*/ 2 w 97"/>
                <a:gd name="T13" fmla="*/ 5 h 10"/>
                <a:gd name="T14" fmla="*/ 1 w 97"/>
                <a:gd name="T15" fmla="*/ 5 h 10"/>
                <a:gd name="T16" fmla="*/ 0 w 97"/>
                <a:gd name="T17" fmla="*/ 7 h 10"/>
                <a:gd name="T18" fmla="*/ 0 w 97"/>
                <a:gd name="T19" fmla="*/ 8 h 10"/>
                <a:gd name="T20" fmla="*/ 2 w 97"/>
                <a:gd name="T21" fmla="*/ 10 h 10"/>
                <a:gd name="T22" fmla="*/ 2 w 97"/>
                <a:gd name="T23" fmla="*/ 10 h 10"/>
                <a:gd name="T24" fmla="*/ 95 w 97"/>
                <a:gd name="T25" fmla="*/ 5 h 10"/>
                <a:gd name="T26" fmla="*/ 97 w 97"/>
                <a:gd name="T27" fmla="*/ 3 h 10"/>
                <a:gd name="T28" fmla="*/ 97 w 97"/>
                <a:gd name="T29" fmla="*/ 2 h 10"/>
                <a:gd name="T30" fmla="*/ 96 w 97"/>
                <a:gd name="T31" fmla="*/ 0 h 10"/>
                <a:gd name="T32" fmla="*/ 95 w 97"/>
                <a:gd name="T3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7" h="10">
                  <a:moveTo>
                    <a:pt x="95" y="2"/>
                  </a:moveTo>
                  <a:cubicBezTo>
                    <a:pt x="95" y="2"/>
                    <a:pt x="95" y="2"/>
                    <a:pt x="95" y="2"/>
                  </a:cubicBezTo>
                  <a:cubicBezTo>
                    <a:pt x="95" y="2"/>
                    <a:pt x="95" y="2"/>
                    <a:pt x="95" y="2"/>
                  </a:cubicBezTo>
                  <a:moveTo>
                    <a:pt x="95" y="0"/>
                  </a:moveTo>
                  <a:cubicBezTo>
                    <a:pt x="95" y="0"/>
                    <a:pt x="95" y="0"/>
                    <a:pt x="95" y="0"/>
                  </a:cubicBezTo>
                  <a:cubicBezTo>
                    <a:pt x="95" y="0"/>
                    <a:pt x="95" y="0"/>
                    <a:pt x="95" y="0"/>
                  </a:cubicBezTo>
                  <a:cubicBezTo>
                    <a:pt x="2" y="5"/>
                    <a:pt x="2" y="5"/>
                    <a:pt x="2" y="5"/>
                  </a:cubicBezTo>
                  <a:cubicBezTo>
                    <a:pt x="1" y="5"/>
                    <a:pt x="1" y="5"/>
                    <a:pt x="1" y="5"/>
                  </a:cubicBezTo>
                  <a:cubicBezTo>
                    <a:pt x="0" y="6"/>
                    <a:pt x="0" y="6"/>
                    <a:pt x="0" y="7"/>
                  </a:cubicBezTo>
                  <a:cubicBezTo>
                    <a:pt x="0" y="8"/>
                    <a:pt x="0" y="8"/>
                    <a:pt x="0" y="8"/>
                  </a:cubicBezTo>
                  <a:cubicBezTo>
                    <a:pt x="0" y="9"/>
                    <a:pt x="1" y="10"/>
                    <a:pt x="2" y="10"/>
                  </a:cubicBezTo>
                  <a:cubicBezTo>
                    <a:pt x="2" y="10"/>
                    <a:pt x="2" y="10"/>
                    <a:pt x="2" y="10"/>
                  </a:cubicBezTo>
                  <a:cubicBezTo>
                    <a:pt x="95" y="5"/>
                    <a:pt x="95" y="5"/>
                    <a:pt x="95" y="5"/>
                  </a:cubicBezTo>
                  <a:cubicBezTo>
                    <a:pt x="96" y="5"/>
                    <a:pt x="97" y="4"/>
                    <a:pt x="97" y="3"/>
                  </a:cubicBezTo>
                  <a:cubicBezTo>
                    <a:pt x="97" y="2"/>
                    <a:pt x="97" y="2"/>
                    <a:pt x="97" y="2"/>
                  </a:cubicBezTo>
                  <a:cubicBezTo>
                    <a:pt x="97" y="1"/>
                    <a:pt x="97" y="1"/>
                    <a:pt x="96" y="0"/>
                  </a:cubicBezTo>
                  <a:cubicBezTo>
                    <a:pt x="96" y="0"/>
                    <a:pt x="95" y="0"/>
                    <a:pt x="95"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8" name="Freeform 136"/>
            <p:cNvSpPr/>
            <p:nvPr/>
          </p:nvSpPr>
          <p:spPr bwMode="auto">
            <a:xfrm>
              <a:off x="9161463" y="4487863"/>
              <a:ext cx="271463" cy="26988"/>
            </a:xfrm>
            <a:custGeom>
              <a:avLst/>
              <a:gdLst>
                <a:gd name="T0" fmla="*/ 95 w 97"/>
                <a:gd name="T1" fmla="*/ 0 h 10"/>
                <a:gd name="T2" fmla="*/ 95 w 97"/>
                <a:gd name="T3" fmla="*/ 0 h 10"/>
                <a:gd name="T4" fmla="*/ 95 w 97"/>
                <a:gd name="T5" fmla="*/ 0 h 10"/>
                <a:gd name="T6" fmla="*/ 2 w 97"/>
                <a:gd name="T7" fmla="*/ 5 h 10"/>
                <a:gd name="T8" fmla="*/ 1 w 97"/>
                <a:gd name="T9" fmla="*/ 6 h 10"/>
                <a:gd name="T10" fmla="*/ 0 w 97"/>
                <a:gd name="T11" fmla="*/ 7 h 10"/>
                <a:gd name="T12" fmla="*/ 0 w 97"/>
                <a:gd name="T13" fmla="*/ 8 h 10"/>
                <a:gd name="T14" fmla="*/ 2 w 97"/>
                <a:gd name="T15" fmla="*/ 10 h 10"/>
                <a:gd name="T16" fmla="*/ 2 w 97"/>
                <a:gd name="T17" fmla="*/ 10 h 10"/>
                <a:gd name="T18" fmla="*/ 95 w 97"/>
                <a:gd name="T19" fmla="*/ 5 h 10"/>
                <a:gd name="T20" fmla="*/ 96 w 97"/>
                <a:gd name="T21" fmla="*/ 5 h 10"/>
                <a:gd name="T22" fmla="*/ 97 w 97"/>
                <a:gd name="T23" fmla="*/ 3 h 10"/>
                <a:gd name="T24" fmla="*/ 97 w 97"/>
                <a:gd name="T25" fmla="*/ 2 h 10"/>
                <a:gd name="T26" fmla="*/ 95 w 97"/>
                <a:gd name="T2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7" h="10">
                  <a:moveTo>
                    <a:pt x="95" y="0"/>
                  </a:moveTo>
                  <a:cubicBezTo>
                    <a:pt x="95" y="0"/>
                    <a:pt x="95" y="0"/>
                    <a:pt x="95" y="0"/>
                  </a:cubicBezTo>
                  <a:cubicBezTo>
                    <a:pt x="95" y="0"/>
                    <a:pt x="95" y="0"/>
                    <a:pt x="95" y="0"/>
                  </a:cubicBezTo>
                  <a:cubicBezTo>
                    <a:pt x="2" y="5"/>
                    <a:pt x="2" y="5"/>
                    <a:pt x="2" y="5"/>
                  </a:cubicBezTo>
                  <a:cubicBezTo>
                    <a:pt x="1" y="5"/>
                    <a:pt x="1" y="5"/>
                    <a:pt x="1" y="6"/>
                  </a:cubicBezTo>
                  <a:cubicBezTo>
                    <a:pt x="0" y="6"/>
                    <a:pt x="0" y="7"/>
                    <a:pt x="0" y="7"/>
                  </a:cubicBezTo>
                  <a:cubicBezTo>
                    <a:pt x="0" y="8"/>
                    <a:pt x="0" y="8"/>
                    <a:pt x="0" y="8"/>
                  </a:cubicBezTo>
                  <a:cubicBezTo>
                    <a:pt x="0" y="9"/>
                    <a:pt x="1" y="10"/>
                    <a:pt x="2" y="10"/>
                  </a:cubicBezTo>
                  <a:cubicBezTo>
                    <a:pt x="2" y="10"/>
                    <a:pt x="2" y="10"/>
                    <a:pt x="2" y="10"/>
                  </a:cubicBezTo>
                  <a:cubicBezTo>
                    <a:pt x="95" y="5"/>
                    <a:pt x="95" y="5"/>
                    <a:pt x="95" y="5"/>
                  </a:cubicBezTo>
                  <a:cubicBezTo>
                    <a:pt x="96" y="5"/>
                    <a:pt x="96" y="5"/>
                    <a:pt x="96" y="5"/>
                  </a:cubicBezTo>
                  <a:cubicBezTo>
                    <a:pt x="97" y="4"/>
                    <a:pt x="97" y="4"/>
                    <a:pt x="97" y="3"/>
                  </a:cubicBezTo>
                  <a:cubicBezTo>
                    <a:pt x="97" y="2"/>
                    <a:pt x="97" y="2"/>
                    <a:pt x="97" y="2"/>
                  </a:cubicBezTo>
                  <a:cubicBezTo>
                    <a:pt x="97" y="1"/>
                    <a:pt x="96" y="0"/>
                    <a:pt x="95"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9" name="Freeform 137"/>
            <p:cNvSpPr>
              <a:spLocks noEditPoints="1"/>
            </p:cNvSpPr>
            <p:nvPr/>
          </p:nvSpPr>
          <p:spPr bwMode="auto">
            <a:xfrm>
              <a:off x="9164638" y="4540250"/>
              <a:ext cx="271463" cy="28575"/>
            </a:xfrm>
            <a:custGeom>
              <a:avLst/>
              <a:gdLst>
                <a:gd name="T0" fmla="*/ 95 w 97"/>
                <a:gd name="T1" fmla="*/ 2 h 10"/>
                <a:gd name="T2" fmla="*/ 95 w 97"/>
                <a:gd name="T3" fmla="*/ 2 h 10"/>
                <a:gd name="T4" fmla="*/ 95 w 97"/>
                <a:gd name="T5" fmla="*/ 2 h 10"/>
                <a:gd name="T6" fmla="*/ 95 w 97"/>
                <a:gd name="T7" fmla="*/ 0 h 10"/>
                <a:gd name="T8" fmla="*/ 95 w 97"/>
                <a:gd name="T9" fmla="*/ 0 h 10"/>
                <a:gd name="T10" fmla="*/ 95 w 97"/>
                <a:gd name="T11" fmla="*/ 0 h 10"/>
                <a:gd name="T12" fmla="*/ 2 w 97"/>
                <a:gd name="T13" fmla="*/ 4 h 10"/>
                <a:gd name="T14" fmla="*/ 0 w 97"/>
                <a:gd name="T15" fmla="*/ 6 h 10"/>
                <a:gd name="T16" fmla="*/ 0 w 97"/>
                <a:gd name="T17" fmla="*/ 8 h 10"/>
                <a:gd name="T18" fmla="*/ 1 w 97"/>
                <a:gd name="T19" fmla="*/ 9 h 10"/>
                <a:gd name="T20" fmla="*/ 2 w 97"/>
                <a:gd name="T21" fmla="*/ 10 h 10"/>
                <a:gd name="T22" fmla="*/ 2 w 97"/>
                <a:gd name="T23" fmla="*/ 10 h 10"/>
                <a:gd name="T24" fmla="*/ 95 w 97"/>
                <a:gd name="T25" fmla="*/ 5 h 10"/>
                <a:gd name="T26" fmla="*/ 97 w 97"/>
                <a:gd name="T27" fmla="*/ 3 h 10"/>
                <a:gd name="T28" fmla="*/ 97 w 97"/>
                <a:gd name="T29" fmla="*/ 1 h 10"/>
                <a:gd name="T30" fmla="*/ 96 w 97"/>
                <a:gd name="T31" fmla="*/ 0 h 10"/>
                <a:gd name="T32" fmla="*/ 95 w 97"/>
                <a:gd name="T3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7" h="10">
                  <a:moveTo>
                    <a:pt x="95" y="2"/>
                  </a:moveTo>
                  <a:cubicBezTo>
                    <a:pt x="95" y="2"/>
                    <a:pt x="95" y="2"/>
                    <a:pt x="95" y="2"/>
                  </a:cubicBezTo>
                  <a:cubicBezTo>
                    <a:pt x="95" y="2"/>
                    <a:pt x="95" y="2"/>
                    <a:pt x="95" y="2"/>
                  </a:cubicBezTo>
                  <a:moveTo>
                    <a:pt x="95" y="0"/>
                  </a:moveTo>
                  <a:cubicBezTo>
                    <a:pt x="95" y="0"/>
                    <a:pt x="95" y="0"/>
                    <a:pt x="95" y="0"/>
                  </a:cubicBezTo>
                  <a:cubicBezTo>
                    <a:pt x="95" y="0"/>
                    <a:pt x="95" y="0"/>
                    <a:pt x="95" y="0"/>
                  </a:cubicBezTo>
                  <a:cubicBezTo>
                    <a:pt x="2" y="4"/>
                    <a:pt x="2" y="4"/>
                    <a:pt x="2" y="4"/>
                  </a:cubicBezTo>
                  <a:cubicBezTo>
                    <a:pt x="1" y="4"/>
                    <a:pt x="0" y="5"/>
                    <a:pt x="0" y="6"/>
                  </a:cubicBezTo>
                  <a:cubicBezTo>
                    <a:pt x="0" y="8"/>
                    <a:pt x="0" y="8"/>
                    <a:pt x="0" y="8"/>
                  </a:cubicBezTo>
                  <a:cubicBezTo>
                    <a:pt x="0" y="8"/>
                    <a:pt x="0" y="9"/>
                    <a:pt x="1" y="9"/>
                  </a:cubicBezTo>
                  <a:cubicBezTo>
                    <a:pt x="1" y="9"/>
                    <a:pt x="2" y="10"/>
                    <a:pt x="2" y="10"/>
                  </a:cubicBezTo>
                  <a:cubicBezTo>
                    <a:pt x="2" y="10"/>
                    <a:pt x="2" y="10"/>
                    <a:pt x="2" y="10"/>
                  </a:cubicBezTo>
                  <a:cubicBezTo>
                    <a:pt x="95" y="5"/>
                    <a:pt x="95" y="5"/>
                    <a:pt x="95" y="5"/>
                  </a:cubicBezTo>
                  <a:cubicBezTo>
                    <a:pt x="96" y="5"/>
                    <a:pt x="97" y="4"/>
                    <a:pt x="97" y="3"/>
                  </a:cubicBezTo>
                  <a:cubicBezTo>
                    <a:pt x="97" y="1"/>
                    <a:pt x="97" y="1"/>
                    <a:pt x="97" y="1"/>
                  </a:cubicBezTo>
                  <a:cubicBezTo>
                    <a:pt x="97" y="1"/>
                    <a:pt x="97" y="0"/>
                    <a:pt x="96" y="0"/>
                  </a:cubicBezTo>
                  <a:cubicBezTo>
                    <a:pt x="96" y="0"/>
                    <a:pt x="95" y="0"/>
                    <a:pt x="95"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0" name="Freeform 138"/>
            <p:cNvSpPr>
              <a:spLocks noEditPoints="1"/>
            </p:cNvSpPr>
            <p:nvPr/>
          </p:nvSpPr>
          <p:spPr bwMode="auto">
            <a:xfrm>
              <a:off x="9167813" y="4591050"/>
              <a:ext cx="271463" cy="28575"/>
            </a:xfrm>
            <a:custGeom>
              <a:avLst/>
              <a:gdLst>
                <a:gd name="T0" fmla="*/ 95 w 97"/>
                <a:gd name="T1" fmla="*/ 2 h 10"/>
                <a:gd name="T2" fmla="*/ 95 w 97"/>
                <a:gd name="T3" fmla="*/ 2 h 10"/>
                <a:gd name="T4" fmla="*/ 95 w 97"/>
                <a:gd name="T5" fmla="*/ 0 h 10"/>
                <a:gd name="T6" fmla="*/ 95 w 97"/>
                <a:gd name="T7" fmla="*/ 0 h 10"/>
                <a:gd name="T8" fmla="*/ 95 w 97"/>
                <a:gd name="T9" fmla="*/ 0 h 10"/>
                <a:gd name="T10" fmla="*/ 2 w 97"/>
                <a:gd name="T11" fmla="*/ 5 h 10"/>
                <a:gd name="T12" fmla="*/ 0 w 97"/>
                <a:gd name="T13" fmla="*/ 7 h 10"/>
                <a:gd name="T14" fmla="*/ 0 w 97"/>
                <a:gd name="T15" fmla="*/ 8 h 10"/>
                <a:gd name="T16" fmla="*/ 1 w 97"/>
                <a:gd name="T17" fmla="*/ 9 h 10"/>
                <a:gd name="T18" fmla="*/ 2 w 97"/>
                <a:gd name="T19" fmla="*/ 10 h 10"/>
                <a:gd name="T20" fmla="*/ 2 w 97"/>
                <a:gd name="T21" fmla="*/ 10 h 10"/>
                <a:gd name="T22" fmla="*/ 95 w 97"/>
                <a:gd name="T23" fmla="*/ 5 h 10"/>
                <a:gd name="T24" fmla="*/ 96 w 97"/>
                <a:gd name="T25" fmla="*/ 4 h 10"/>
                <a:gd name="T26" fmla="*/ 97 w 97"/>
                <a:gd name="T27" fmla="*/ 3 h 10"/>
                <a:gd name="T28" fmla="*/ 97 w 97"/>
                <a:gd name="T29" fmla="*/ 2 h 10"/>
                <a:gd name="T30" fmla="*/ 95 w 97"/>
                <a:gd name="T3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7" h="10">
                  <a:moveTo>
                    <a:pt x="95" y="2"/>
                  </a:moveTo>
                  <a:cubicBezTo>
                    <a:pt x="95" y="2"/>
                    <a:pt x="95" y="2"/>
                    <a:pt x="95" y="2"/>
                  </a:cubicBezTo>
                  <a:moveTo>
                    <a:pt x="95" y="0"/>
                  </a:moveTo>
                  <a:cubicBezTo>
                    <a:pt x="95" y="0"/>
                    <a:pt x="95" y="0"/>
                    <a:pt x="95" y="0"/>
                  </a:cubicBezTo>
                  <a:cubicBezTo>
                    <a:pt x="95" y="0"/>
                    <a:pt x="95" y="0"/>
                    <a:pt x="95" y="0"/>
                  </a:cubicBezTo>
                  <a:cubicBezTo>
                    <a:pt x="2" y="5"/>
                    <a:pt x="2" y="5"/>
                    <a:pt x="2" y="5"/>
                  </a:cubicBezTo>
                  <a:cubicBezTo>
                    <a:pt x="1" y="5"/>
                    <a:pt x="0" y="6"/>
                    <a:pt x="0" y="7"/>
                  </a:cubicBezTo>
                  <a:cubicBezTo>
                    <a:pt x="0" y="8"/>
                    <a:pt x="0" y="8"/>
                    <a:pt x="0" y="8"/>
                  </a:cubicBezTo>
                  <a:cubicBezTo>
                    <a:pt x="0" y="8"/>
                    <a:pt x="0" y="9"/>
                    <a:pt x="1" y="9"/>
                  </a:cubicBezTo>
                  <a:cubicBezTo>
                    <a:pt x="1" y="10"/>
                    <a:pt x="1" y="10"/>
                    <a:pt x="2" y="10"/>
                  </a:cubicBezTo>
                  <a:cubicBezTo>
                    <a:pt x="2" y="10"/>
                    <a:pt x="2" y="10"/>
                    <a:pt x="2" y="10"/>
                  </a:cubicBezTo>
                  <a:cubicBezTo>
                    <a:pt x="95" y="5"/>
                    <a:pt x="95" y="5"/>
                    <a:pt x="95" y="5"/>
                  </a:cubicBezTo>
                  <a:cubicBezTo>
                    <a:pt x="95" y="5"/>
                    <a:pt x="96" y="5"/>
                    <a:pt x="96" y="4"/>
                  </a:cubicBezTo>
                  <a:cubicBezTo>
                    <a:pt x="97" y="4"/>
                    <a:pt x="97" y="4"/>
                    <a:pt x="97" y="3"/>
                  </a:cubicBezTo>
                  <a:cubicBezTo>
                    <a:pt x="97" y="2"/>
                    <a:pt x="97" y="2"/>
                    <a:pt x="97" y="2"/>
                  </a:cubicBezTo>
                  <a:cubicBezTo>
                    <a:pt x="97" y="1"/>
                    <a:pt x="96" y="0"/>
                    <a:pt x="95"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1" name="Freeform 139"/>
            <p:cNvSpPr/>
            <p:nvPr/>
          </p:nvSpPr>
          <p:spPr bwMode="auto">
            <a:xfrm>
              <a:off x="9170988" y="4641850"/>
              <a:ext cx="271463" cy="28575"/>
            </a:xfrm>
            <a:custGeom>
              <a:avLst/>
              <a:gdLst>
                <a:gd name="T0" fmla="*/ 95 w 97"/>
                <a:gd name="T1" fmla="*/ 0 h 10"/>
                <a:gd name="T2" fmla="*/ 95 w 97"/>
                <a:gd name="T3" fmla="*/ 0 h 10"/>
                <a:gd name="T4" fmla="*/ 95 w 97"/>
                <a:gd name="T5" fmla="*/ 0 h 10"/>
                <a:gd name="T6" fmla="*/ 2 w 97"/>
                <a:gd name="T7" fmla="*/ 5 h 10"/>
                <a:gd name="T8" fmla="*/ 0 w 97"/>
                <a:gd name="T9" fmla="*/ 6 h 10"/>
                <a:gd name="T10" fmla="*/ 0 w 97"/>
                <a:gd name="T11" fmla="*/ 7 h 10"/>
                <a:gd name="T12" fmla="*/ 0 w 97"/>
                <a:gd name="T13" fmla="*/ 8 h 10"/>
                <a:gd name="T14" fmla="*/ 2 w 97"/>
                <a:gd name="T15" fmla="*/ 10 h 10"/>
                <a:gd name="T16" fmla="*/ 2 w 97"/>
                <a:gd name="T17" fmla="*/ 10 h 10"/>
                <a:gd name="T18" fmla="*/ 95 w 97"/>
                <a:gd name="T19" fmla="*/ 5 h 10"/>
                <a:gd name="T20" fmla="*/ 96 w 97"/>
                <a:gd name="T21" fmla="*/ 5 h 10"/>
                <a:gd name="T22" fmla="*/ 97 w 97"/>
                <a:gd name="T23" fmla="*/ 3 h 10"/>
                <a:gd name="T24" fmla="*/ 97 w 97"/>
                <a:gd name="T25" fmla="*/ 2 h 10"/>
                <a:gd name="T26" fmla="*/ 95 w 97"/>
                <a:gd name="T2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7" h="10">
                  <a:moveTo>
                    <a:pt x="95" y="0"/>
                  </a:moveTo>
                  <a:cubicBezTo>
                    <a:pt x="95" y="0"/>
                    <a:pt x="95" y="0"/>
                    <a:pt x="95" y="0"/>
                  </a:cubicBezTo>
                  <a:cubicBezTo>
                    <a:pt x="95" y="0"/>
                    <a:pt x="95" y="0"/>
                    <a:pt x="95" y="0"/>
                  </a:cubicBezTo>
                  <a:cubicBezTo>
                    <a:pt x="2" y="5"/>
                    <a:pt x="2" y="5"/>
                    <a:pt x="2" y="5"/>
                  </a:cubicBezTo>
                  <a:cubicBezTo>
                    <a:pt x="1" y="5"/>
                    <a:pt x="1" y="5"/>
                    <a:pt x="0" y="6"/>
                  </a:cubicBezTo>
                  <a:cubicBezTo>
                    <a:pt x="0" y="6"/>
                    <a:pt x="0" y="7"/>
                    <a:pt x="0" y="7"/>
                  </a:cubicBezTo>
                  <a:cubicBezTo>
                    <a:pt x="0" y="8"/>
                    <a:pt x="0" y="8"/>
                    <a:pt x="0" y="8"/>
                  </a:cubicBezTo>
                  <a:cubicBezTo>
                    <a:pt x="0" y="9"/>
                    <a:pt x="1" y="10"/>
                    <a:pt x="2" y="10"/>
                  </a:cubicBezTo>
                  <a:cubicBezTo>
                    <a:pt x="2" y="10"/>
                    <a:pt x="2" y="10"/>
                    <a:pt x="2" y="10"/>
                  </a:cubicBezTo>
                  <a:cubicBezTo>
                    <a:pt x="95" y="5"/>
                    <a:pt x="95" y="5"/>
                    <a:pt x="95" y="5"/>
                  </a:cubicBezTo>
                  <a:cubicBezTo>
                    <a:pt x="95" y="5"/>
                    <a:pt x="96" y="5"/>
                    <a:pt x="96" y="5"/>
                  </a:cubicBezTo>
                  <a:cubicBezTo>
                    <a:pt x="97" y="4"/>
                    <a:pt x="97" y="4"/>
                    <a:pt x="97" y="3"/>
                  </a:cubicBezTo>
                  <a:cubicBezTo>
                    <a:pt x="97" y="2"/>
                    <a:pt x="97" y="2"/>
                    <a:pt x="97" y="2"/>
                  </a:cubicBezTo>
                  <a:cubicBezTo>
                    <a:pt x="97" y="1"/>
                    <a:pt x="96" y="0"/>
                    <a:pt x="95"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nvGrpSpPr>
            <p:cNvPr id="412" name="组合 411"/>
            <p:cNvGrpSpPr/>
            <p:nvPr/>
          </p:nvGrpSpPr>
          <p:grpSpPr>
            <a:xfrm>
              <a:off x="4741863" y="708025"/>
              <a:ext cx="585788" cy="652463"/>
              <a:chOff x="4741863" y="708025"/>
              <a:chExt cx="585788" cy="652463"/>
            </a:xfrm>
          </p:grpSpPr>
          <p:sp>
            <p:nvSpPr>
              <p:cNvPr id="648" name="Freeform 140"/>
              <p:cNvSpPr>
                <a:spLocks noEditPoints="1"/>
              </p:cNvSpPr>
              <p:nvPr/>
            </p:nvSpPr>
            <p:spPr bwMode="auto">
              <a:xfrm>
                <a:off x="4792663" y="735013"/>
                <a:ext cx="534988" cy="625475"/>
              </a:xfrm>
              <a:custGeom>
                <a:avLst/>
                <a:gdLst>
                  <a:gd name="T0" fmla="*/ 86 w 191"/>
                  <a:gd name="T1" fmla="*/ 8 h 223"/>
                  <a:gd name="T2" fmla="*/ 83 w 191"/>
                  <a:gd name="T3" fmla="*/ 13 h 223"/>
                  <a:gd name="T4" fmla="*/ 81 w 191"/>
                  <a:gd name="T5" fmla="*/ 20 h 223"/>
                  <a:gd name="T6" fmla="*/ 76 w 191"/>
                  <a:gd name="T7" fmla="*/ 25 h 223"/>
                  <a:gd name="T8" fmla="*/ 76 w 191"/>
                  <a:gd name="T9" fmla="*/ 29 h 223"/>
                  <a:gd name="T10" fmla="*/ 71 w 191"/>
                  <a:gd name="T11" fmla="*/ 34 h 223"/>
                  <a:gd name="T12" fmla="*/ 70 w 191"/>
                  <a:gd name="T13" fmla="*/ 37 h 223"/>
                  <a:gd name="T14" fmla="*/ 68 w 191"/>
                  <a:gd name="T15" fmla="*/ 40 h 223"/>
                  <a:gd name="T16" fmla="*/ 66 w 191"/>
                  <a:gd name="T17" fmla="*/ 47 h 223"/>
                  <a:gd name="T18" fmla="*/ 66 w 191"/>
                  <a:gd name="T19" fmla="*/ 47 h 223"/>
                  <a:gd name="T20" fmla="*/ 61 w 191"/>
                  <a:gd name="T21" fmla="*/ 54 h 223"/>
                  <a:gd name="T22" fmla="*/ 60 w 191"/>
                  <a:gd name="T23" fmla="*/ 55 h 223"/>
                  <a:gd name="T24" fmla="*/ 56 w 191"/>
                  <a:gd name="T25" fmla="*/ 62 h 223"/>
                  <a:gd name="T26" fmla="*/ 56 w 191"/>
                  <a:gd name="T27" fmla="*/ 65 h 223"/>
                  <a:gd name="T28" fmla="*/ 51 w 191"/>
                  <a:gd name="T29" fmla="*/ 71 h 223"/>
                  <a:gd name="T30" fmla="*/ 51 w 191"/>
                  <a:gd name="T31" fmla="*/ 74 h 223"/>
                  <a:gd name="T32" fmla="*/ 46 w 191"/>
                  <a:gd name="T33" fmla="*/ 80 h 223"/>
                  <a:gd name="T34" fmla="*/ 45 w 191"/>
                  <a:gd name="T35" fmla="*/ 83 h 223"/>
                  <a:gd name="T36" fmla="*/ 43 w 191"/>
                  <a:gd name="T37" fmla="*/ 86 h 223"/>
                  <a:gd name="T38" fmla="*/ 41 w 191"/>
                  <a:gd name="T39" fmla="*/ 92 h 223"/>
                  <a:gd name="T40" fmla="*/ 36 w 191"/>
                  <a:gd name="T41" fmla="*/ 98 h 223"/>
                  <a:gd name="T42" fmla="*/ 35 w 191"/>
                  <a:gd name="T43" fmla="*/ 101 h 223"/>
                  <a:gd name="T44" fmla="*/ 33 w 191"/>
                  <a:gd name="T45" fmla="*/ 104 h 223"/>
                  <a:gd name="T46" fmla="*/ 31 w 191"/>
                  <a:gd name="T47" fmla="*/ 111 h 223"/>
                  <a:gd name="T48" fmla="*/ 31 w 191"/>
                  <a:gd name="T49" fmla="*/ 111 h 223"/>
                  <a:gd name="T50" fmla="*/ 26 w 191"/>
                  <a:gd name="T51" fmla="*/ 118 h 223"/>
                  <a:gd name="T52" fmla="*/ 25 w 191"/>
                  <a:gd name="T53" fmla="*/ 119 h 223"/>
                  <a:gd name="T54" fmla="*/ 21 w 191"/>
                  <a:gd name="T55" fmla="*/ 126 h 223"/>
                  <a:gd name="T56" fmla="*/ 20 w 191"/>
                  <a:gd name="T57" fmla="*/ 128 h 223"/>
                  <a:gd name="T58" fmla="*/ 18 w 191"/>
                  <a:gd name="T59" fmla="*/ 131 h 223"/>
                  <a:gd name="T60" fmla="*/ 16 w 191"/>
                  <a:gd name="T61" fmla="*/ 138 h 223"/>
                  <a:gd name="T62" fmla="*/ 16 w 191"/>
                  <a:gd name="T63" fmla="*/ 138 h 223"/>
                  <a:gd name="T64" fmla="*/ 11 w 191"/>
                  <a:gd name="T65" fmla="*/ 145 h 223"/>
                  <a:gd name="T66" fmla="*/ 10 w 191"/>
                  <a:gd name="T67" fmla="*/ 147 h 223"/>
                  <a:gd name="T68" fmla="*/ 6 w 191"/>
                  <a:gd name="T69" fmla="*/ 153 h 223"/>
                  <a:gd name="T70" fmla="*/ 6 w 191"/>
                  <a:gd name="T71" fmla="*/ 156 h 223"/>
                  <a:gd name="T72" fmla="*/ 0 w 191"/>
                  <a:gd name="T73" fmla="*/ 165 h 223"/>
                  <a:gd name="T74" fmla="*/ 89 w 191"/>
                  <a:gd name="T75" fmla="*/ 2 h 223"/>
                  <a:gd name="T76" fmla="*/ 95 w 191"/>
                  <a:gd name="T77" fmla="*/ 3 h 223"/>
                  <a:gd name="T78" fmla="*/ 98 w 191"/>
                  <a:gd name="T79" fmla="*/ 218 h 223"/>
                  <a:gd name="T80" fmla="*/ 3 w 191"/>
                  <a:gd name="T81" fmla="*/ 170 h 223"/>
                  <a:gd name="T82" fmla="*/ 0 w 191"/>
                  <a:gd name="T83" fmla="*/ 169 h 223"/>
                  <a:gd name="T84" fmla="*/ 98 w 191"/>
                  <a:gd name="T85" fmla="*/ 223 h 223"/>
                  <a:gd name="T86" fmla="*/ 191 w 191"/>
                  <a:gd name="T87" fmla="*/ 55 h 223"/>
                  <a:gd name="T88" fmla="*/ 190 w 191"/>
                  <a:gd name="T89" fmla="*/ 53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91" h="223">
                    <a:moveTo>
                      <a:pt x="89" y="2"/>
                    </a:moveTo>
                    <a:cubicBezTo>
                      <a:pt x="86" y="7"/>
                      <a:pt x="86" y="7"/>
                      <a:pt x="86" y="7"/>
                    </a:cubicBezTo>
                    <a:cubicBezTo>
                      <a:pt x="86" y="7"/>
                      <a:pt x="86" y="8"/>
                      <a:pt x="86" y="8"/>
                    </a:cubicBezTo>
                    <a:cubicBezTo>
                      <a:pt x="86" y="9"/>
                      <a:pt x="86" y="10"/>
                      <a:pt x="86" y="10"/>
                    </a:cubicBezTo>
                    <a:cubicBezTo>
                      <a:pt x="86" y="10"/>
                      <a:pt x="86" y="10"/>
                      <a:pt x="86" y="10"/>
                    </a:cubicBezTo>
                    <a:cubicBezTo>
                      <a:pt x="85" y="11"/>
                      <a:pt x="84" y="12"/>
                      <a:pt x="83" y="13"/>
                    </a:cubicBezTo>
                    <a:cubicBezTo>
                      <a:pt x="81" y="16"/>
                      <a:pt x="81" y="16"/>
                      <a:pt x="81" y="16"/>
                    </a:cubicBezTo>
                    <a:cubicBezTo>
                      <a:pt x="81" y="17"/>
                      <a:pt x="81" y="17"/>
                      <a:pt x="81" y="17"/>
                    </a:cubicBezTo>
                    <a:cubicBezTo>
                      <a:pt x="81" y="18"/>
                      <a:pt x="81" y="19"/>
                      <a:pt x="81" y="20"/>
                    </a:cubicBezTo>
                    <a:cubicBezTo>
                      <a:pt x="81" y="20"/>
                      <a:pt x="81" y="20"/>
                      <a:pt x="81" y="20"/>
                    </a:cubicBezTo>
                    <a:cubicBezTo>
                      <a:pt x="80" y="21"/>
                      <a:pt x="79" y="21"/>
                      <a:pt x="78" y="22"/>
                    </a:cubicBezTo>
                    <a:cubicBezTo>
                      <a:pt x="76" y="25"/>
                      <a:pt x="76" y="25"/>
                      <a:pt x="76" y="25"/>
                    </a:cubicBezTo>
                    <a:cubicBezTo>
                      <a:pt x="76" y="26"/>
                      <a:pt x="76" y="26"/>
                      <a:pt x="76" y="26"/>
                    </a:cubicBezTo>
                    <a:cubicBezTo>
                      <a:pt x="76" y="27"/>
                      <a:pt x="76" y="28"/>
                      <a:pt x="76" y="29"/>
                    </a:cubicBezTo>
                    <a:cubicBezTo>
                      <a:pt x="76" y="29"/>
                      <a:pt x="76" y="29"/>
                      <a:pt x="76" y="29"/>
                    </a:cubicBezTo>
                    <a:cubicBezTo>
                      <a:pt x="76" y="29"/>
                      <a:pt x="76" y="29"/>
                      <a:pt x="76" y="29"/>
                    </a:cubicBezTo>
                    <a:cubicBezTo>
                      <a:pt x="75" y="30"/>
                      <a:pt x="74" y="30"/>
                      <a:pt x="73" y="31"/>
                    </a:cubicBezTo>
                    <a:cubicBezTo>
                      <a:pt x="71" y="34"/>
                      <a:pt x="71" y="34"/>
                      <a:pt x="71" y="34"/>
                    </a:cubicBezTo>
                    <a:cubicBezTo>
                      <a:pt x="71" y="35"/>
                      <a:pt x="71" y="35"/>
                      <a:pt x="71" y="36"/>
                    </a:cubicBezTo>
                    <a:cubicBezTo>
                      <a:pt x="71" y="36"/>
                      <a:pt x="71" y="37"/>
                      <a:pt x="71" y="38"/>
                    </a:cubicBezTo>
                    <a:cubicBezTo>
                      <a:pt x="70" y="37"/>
                      <a:pt x="70" y="37"/>
                      <a:pt x="70" y="37"/>
                    </a:cubicBezTo>
                    <a:cubicBezTo>
                      <a:pt x="70" y="37"/>
                      <a:pt x="70" y="37"/>
                      <a:pt x="70" y="37"/>
                    </a:cubicBezTo>
                    <a:cubicBezTo>
                      <a:pt x="71" y="38"/>
                      <a:pt x="71" y="38"/>
                      <a:pt x="71" y="38"/>
                    </a:cubicBezTo>
                    <a:cubicBezTo>
                      <a:pt x="70" y="39"/>
                      <a:pt x="69" y="40"/>
                      <a:pt x="68" y="40"/>
                    </a:cubicBezTo>
                    <a:cubicBezTo>
                      <a:pt x="66" y="43"/>
                      <a:pt x="66" y="43"/>
                      <a:pt x="66" y="43"/>
                    </a:cubicBezTo>
                    <a:cubicBezTo>
                      <a:pt x="66" y="44"/>
                      <a:pt x="66" y="44"/>
                      <a:pt x="66" y="45"/>
                    </a:cubicBezTo>
                    <a:cubicBezTo>
                      <a:pt x="66" y="45"/>
                      <a:pt x="66" y="46"/>
                      <a:pt x="66" y="47"/>
                    </a:cubicBezTo>
                    <a:cubicBezTo>
                      <a:pt x="65" y="46"/>
                      <a:pt x="65" y="46"/>
                      <a:pt x="65" y="46"/>
                    </a:cubicBezTo>
                    <a:cubicBezTo>
                      <a:pt x="65" y="46"/>
                      <a:pt x="65" y="46"/>
                      <a:pt x="65" y="46"/>
                    </a:cubicBezTo>
                    <a:cubicBezTo>
                      <a:pt x="66" y="47"/>
                      <a:pt x="66" y="47"/>
                      <a:pt x="66" y="47"/>
                    </a:cubicBezTo>
                    <a:cubicBezTo>
                      <a:pt x="65" y="48"/>
                      <a:pt x="64" y="49"/>
                      <a:pt x="63" y="49"/>
                    </a:cubicBezTo>
                    <a:cubicBezTo>
                      <a:pt x="61" y="53"/>
                      <a:pt x="61" y="53"/>
                      <a:pt x="61" y="53"/>
                    </a:cubicBezTo>
                    <a:cubicBezTo>
                      <a:pt x="61" y="53"/>
                      <a:pt x="61" y="53"/>
                      <a:pt x="61" y="54"/>
                    </a:cubicBezTo>
                    <a:cubicBezTo>
                      <a:pt x="61" y="55"/>
                      <a:pt x="61" y="55"/>
                      <a:pt x="61" y="56"/>
                    </a:cubicBezTo>
                    <a:cubicBezTo>
                      <a:pt x="60" y="55"/>
                      <a:pt x="60" y="55"/>
                      <a:pt x="60" y="55"/>
                    </a:cubicBezTo>
                    <a:cubicBezTo>
                      <a:pt x="60" y="55"/>
                      <a:pt x="60" y="55"/>
                      <a:pt x="60" y="55"/>
                    </a:cubicBezTo>
                    <a:cubicBezTo>
                      <a:pt x="61" y="56"/>
                      <a:pt x="61" y="56"/>
                      <a:pt x="61" y="56"/>
                    </a:cubicBezTo>
                    <a:cubicBezTo>
                      <a:pt x="60" y="57"/>
                      <a:pt x="59" y="58"/>
                      <a:pt x="58" y="58"/>
                    </a:cubicBezTo>
                    <a:cubicBezTo>
                      <a:pt x="56" y="62"/>
                      <a:pt x="56" y="62"/>
                      <a:pt x="56" y="62"/>
                    </a:cubicBezTo>
                    <a:cubicBezTo>
                      <a:pt x="56" y="62"/>
                      <a:pt x="56" y="63"/>
                      <a:pt x="56" y="63"/>
                    </a:cubicBezTo>
                    <a:cubicBezTo>
                      <a:pt x="56" y="64"/>
                      <a:pt x="56" y="64"/>
                      <a:pt x="56" y="65"/>
                    </a:cubicBezTo>
                    <a:cubicBezTo>
                      <a:pt x="56" y="65"/>
                      <a:pt x="56" y="65"/>
                      <a:pt x="56" y="65"/>
                    </a:cubicBezTo>
                    <a:cubicBezTo>
                      <a:pt x="56" y="65"/>
                      <a:pt x="56" y="65"/>
                      <a:pt x="56" y="65"/>
                    </a:cubicBezTo>
                    <a:cubicBezTo>
                      <a:pt x="55" y="66"/>
                      <a:pt x="54" y="67"/>
                      <a:pt x="53" y="67"/>
                    </a:cubicBezTo>
                    <a:cubicBezTo>
                      <a:pt x="51" y="71"/>
                      <a:pt x="51" y="71"/>
                      <a:pt x="51" y="71"/>
                    </a:cubicBezTo>
                    <a:cubicBezTo>
                      <a:pt x="51" y="71"/>
                      <a:pt x="51" y="72"/>
                      <a:pt x="51" y="72"/>
                    </a:cubicBezTo>
                    <a:cubicBezTo>
                      <a:pt x="51" y="73"/>
                      <a:pt x="51" y="74"/>
                      <a:pt x="51" y="74"/>
                    </a:cubicBezTo>
                    <a:cubicBezTo>
                      <a:pt x="51" y="74"/>
                      <a:pt x="51" y="74"/>
                      <a:pt x="51" y="74"/>
                    </a:cubicBezTo>
                    <a:cubicBezTo>
                      <a:pt x="51" y="74"/>
                      <a:pt x="51" y="74"/>
                      <a:pt x="51" y="74"/>
                    </a:cubicBezTo>
                    <a:cubicBezTo>
                      <a:pt x="50" y="75"/>
                      <a:pt x="49" y="76"/>
                      <a:pt x="48" y="76"/>
                    </a:cubicBezTo>
                    <a:cubicBezTo>
                      <a:pt x="46" y="80"/>
                      <a:pt x="46" y="80"/>
                      <a:pt x="46" y="80"/>
                    </a:cubicBezTo>
                    <a:cubicBezTo>
                      <a:pt x="46" y="80"/>
                      <a:pt x="46" y="81"/>
                      <a:pt x="46" y="81"/>
                    </a:cubicBezTo>
                    <a:cubicBezTo>
                      <a:pt x="46" y="82"/>
                      <a:pt x="46" y="83"/>
                      <a:pt x="46" y="83"/>
                    </a:cubicBezTo>
                    <a:cubicBezTo>
                      <a:pt x="45" y="83"/>
                      <a:pt x="45" y="83"/>
                      <a:pt x="45" y="83"/>
                    </a:cubicBezTo>
                    <a:cubicBezTo>
                      <a:pt x="45" y="83"/>
                      <a:pt x="45" y="83"/>
                      <a:pt x="45" y="83"/>
                    </a:cubicBezTo>
                    <a:cubicBezTo>
                      <a:pt x="46" y="83"/>
                      <a:pt x="46" y="83"/>
                      <a:pt x="46" y="83"/>
                    </a:cubicBezTo>
                    <a:cubicBezTo>
                      <a:pt x="45" y="84"/>
                      <a:pt x="44" y="85"/>
                      <a:pt x="43" y="86"/>
                    </a:cubicBezTo>
                    <a:cubicBezTo>
                      <a:pt x="41" y="89"/>
                      <a:pt x="41" y="89"/>
                      <a:pt x="41" y="89"/>
                    </a:cubicBezTo>
                    <a:cubicBezTo>
                      <a:pt x="41" y="89"/>
                      <a:pt x="41" y="90"/>
                      <a:pt x="41" y="90"/>
                    </a:cubicBezTo>
                    <a:cubicBezTo>
                      <a:pt x="41" y="91"/>
                      <a:pt x="41" y="92"/>
                      <a:pt x="41" y="92"/>
                    </a:cubicBezTo>
                    <a:cubicBezTo>
                      <a:pt x="41" y="92"/>
                      <a:pt x="41" y="92"/>
                      <a:pt x="41" y="92"/>
                    </a:cubicBezTo>
                    <a:cubicBezTo>
                      <a:pt x="40" y="94"/>
                      <a:pt x="39" y="94"/>
                      <a:pt x="38" y="95"/>
                    </a:cubicBezTo>
                    <a:cubicBezTo>
                      <a:pt x="36" y="98"/>
                      <a:pt x="36" y="98"/>
                      <a:pt x="36" y="98"/>
                    </a:cubicBezTo>
                    <a:cubicBezTo>
                      <a:pt x="36" y="99"/>
                      <a:pt x="36" y="99"/>
                      <a:pt x="36" y="99"/>
                    </a:cubicBezTo>
                    <a:cubicBezTo>
                      <a:pt x="36" y="100"/>
                      <a:pt x="36" y="101"/>
                      <a:pt x="36" y="102"/>
                    </a:cubicBezTo>
                    <a:cubicBezTo>
                      <a:pt x="35" y="101"/>
                      <a:pt x="35" y="101"/>
                      <a:pt x="35" y="101"/>
                    </a:cubicBezTo>
                    <a:cubicBezTo>
                      <a:pt x="35" y="101"/>
                      <a:pt x="35" y="101"/>
                      <a:pt x="35" y="101"/>
                    </a:cubicBezTo>
                    <a:cubicBezTo>
                      <a:pt x="36" y="102"/>
                      <a:pt x="36" y="102"/>
                      <a:pt x="36" y="102"/>
                    </a:cubicBezTo>
                    <a:cubicBezTo>
                      <a:pt x="35" y="103"/>
                      <a:pt x="34" y="103"/>
                      <a:pt x="33" y="104"/>
                    </a:cubicBezTo>
                    <a:cubicBezTo>
                      <a:pt x="31" y="107"/>
                      <a:pt x="31" y="107"/>
                      <a:pt x="31" y="107"/>
                    </a:cubicBezTo>
                    <a:cubicBezTo>
                      <a:pt x="31" y="108"/>
                      <a:pt x="31" y="108"/>
                      <a:pt x="31" y="109"/>
                    </a:cubicBezTo>
                    <a:cubicBezTo>
                      <a:pt x="31" y="109"/>
                      <a:pt x="31" y="110"/>
                      <a:pt x="31" y="111"/>
                    </a:cubicBezTo>
                    <a:cubicBezTo>
                      <a:pt x="30" y="110"/>
                      <a:pt x="30" y="110"/>
                      <a:pt x="30" y="110"/>
                    </a:cubicBezTo>
                    <a:cubicBezTo>
                      <a:pt x="30" y="110"/>
                      <a:pt x="30" y="110"/>
                      <a:pt x="30" y="110"/>
                    </a:cubicBezTo>
                    <a:cubicBezTo>
                      <a:pt x="31" y="111"/>
                      <a:pt x="31" y="111"/>
                      <a:pt x="31" y="111"/>
                    </a:cubicBezTo>
                    <a:cubicBezTo>
                      <a:pt x="30" y="112"/>
                      <a:pt x="29" y="113"/>
                      <a:pt x="28" y="113"/>
                    </a:cubicBezTo>
                    <a:cubicBezTo>
                      <a:pt x="26" y="116"/>
                      <a:pt x="26" y="116"/>
                      <a:pt x="26" y="116"/>
                    </a:cubicBezTo>
                    <a:cubicBezTo>
                      <a:pt x="26" y="117"/>
                      <a:pt x="26" y="117"/>
                      <a:pt x="26" y="118"/>
                    </a:cubicBezTo>
                    <a:cubicBezTo>
                      <a:pt x="26" y="118"/>
                      <a:pt x="26" y="119"/>
                      <a:pt x="26" y="120"/>
                    </a:cubicBezTo>
                    <a:cubicBezTo>
                      <a:pt x="25" y="119"/>
                      <a:pt x="25" y="119"/>
                      <a:pt x="25" y="119"/>
                    </a:cubicBezTo>
                    <a:cubicBezTo>
                      <a:pt x="25" y="119"/>
                      <a:pt x="25" y="119"/>
                      <a:pt x="25" y="119"/>
                    </a:cubicBezTo>
                    <a:cubicBezTo>
                      <a:pt x="26" y="120"/>
                      <a:pt x="26" y="120"/>
                      <a:pt x="26" y="120"/>
                    </a:cubicBezTo>
                    <a:cubicBezTo>
                      <a:pt x="25" y="121"/>
                      <a:pt x="24" y="122"/>
                      <a:pt x="23" y="122"/>
                    </a:cubicBezTo>
                    <a:cubicBezTo>
                      <a:pt x="21" y="126"/>
                      <a:pt x="21" y="126"/>
                      <a:pt x="21" y="126"/>
                    </a:cubicBezTo>
                    <a:cubicBezTo>
                      <a:pt x="21" y="126"/>
                      <a:pt x="21" y="126"/>
                      <a:pt x="21" y="127"/>
                    </a:cubicBezTo>
                    <a:cubicBezTo>
                      <a:pt x="21" y="128"/>
                      <a:pt x="21" y="128"/>
                      <a:pt x="21" y="129"/>
                    </a:cubicBezTo>
                    <a:cubicBezTo>
                      <a:pt x="20" y="128"/>
                      <a:pt x="20" y="128"/>
                      <a:pt x="20" y="128"/>
                    </a:cubicBezTo>
                    <a:cubicBezTo>
                      <a:pt x="20" y="128"/>
                      <a:pt x="20" y="128"/>
                      <a:pt x="20" y="128"/>
                    </a:cubicBezTo>
                    <a:cubicBezTo>
                      <a:pt x="21" y="129"/>
                      <a:pt x="21" y="129"/>
                      <a:pt x="21" y="129"/>
                    </a:cubicBezTo>
                    <a:cubicBezTo>
                      <a:pt x="20" y="130"/>
                      <a:pt x="19" y="131"/>
                      <a:pt x="18" y="131"/>
                    </a:cubicBezTo>
                    <a:cubicBezTo>
                      <a:pt x="16" y="135"/>
                      <a:pt x="16" y="135"/>
                      <a:pt x="16" y="135"/>
                    </a:cubicBezTo>
                    <a:cubicBezTo>
                      <a:pt x="16" y="135"/>
                      <a:pt x="16" y="135"/>
                      <a:pt x="16" y="136"/>
                    </a:cubicBezTo>
                    <a:cubicBezTo>
                      <a:pt x="16" y="137"/>
                      <a:pt x="16" y="137"/>
                      <a:pt x="16" y="138"/>
                    </a:cubicBezTo>
                    <a:cubicBezTo>
                      <a:pt x="15" y="137"/>
                      <a:pt x="15" y="137"/>
                      <a:pt x="15" y="137"/>
                    </a:cubicBezTo>
                    <a:cubicBezTo>
                      <a:pt x="15" y="137"/>
                      <a:pt x="15" y="137"/>
                      <a:pt x="15" y="137"/>
                    </a:cubicBezTo>
                    <a:cubicBezTo>
                      <a:pt x="16" y="138"/>
                      <a:pt x="16" y="138"/>
                      <a:pt x="16" y="138"/>
                    </a:cubicBezTo>
                    <a:cubicBezTo>
                      <a:pt x="15" y="139"/>
                      <a:pt x="14" y="140"/>
                      <a:pt x="13" y="140"/>
                    </a:cubicBezTo>
                    <a:cubicBezTo>
                      <a:pt x="11" y="144"/>
                      <a:pt x="11" y="144"/>
                      <a:pt x="11" y="144"/>
                    </a:cubicBezTo>
                    <a:cubicBezTo>
                      <a:pt x="11" y="144"/>
                      <a:pt x="12" y="145"/>
                      <a:pt x="11" y="145"/>
                    </a:cubicBezTo>
                    <a:cubicBezTo>
                      <a:pt x="12" y="146"/>
                      <a:pt x="11" y="147"/>
                      <a:pt x="11" y="147"/>
                    </a:cubicBezTo>
                    <a:cubicBezTo>
                      <a:pt x="10" y="147"/>
                      <a:pt x="10" y="147"/>
                      <a:pt x="10" y="147"/>
                    </a:cubicBezTo>
                    <a:cubicBezTo>
                      <a:pt x="10" y="147"/>
                      <a:pt x="10" y="147"/>
                      <a:pt x="10" y="147"/>
                    </a:cubicBezTo>
                    <a:cubicBezTo>
                      <a:pt x="11" y="147"/>
                      <a:pt x="11" y="147"/>
                      <a:pt x="11" y="147"/>
                    </a:cubicBezTo>
                    <a:cubicBezTo>
                      <a:pt x="10" y="148"/>
                      <a:pt x="9" y="149"/>
                      <a:pt x="8" y="149"/>
                    </a:cubicBezTo>
                    <a:cubicBezTo>
                      <a:pt x="6" y="153"/>
                      <a:pt x="6" y="153"/>
                      <a:pt x="6" y="153"/>
                    </a:cubicBezTo>
                    <a:cubicBezTo>
                      <a:pt x="6" y="153"/>
                      <a:pt x="7" y="154"/>
                      <a:pt x="7" y="154"/>
                    </a:cubicBezTo>
                    <a:cubicBezTo>
                      <a:pt x="7" y="155"/>
                      <a:pt x="6" y="156"/>
                      <a:pt x="6" y="156"/>
                    </a:cubicBezTo>
                    <a:cubicBezTo>
                      <a:pt x="6" y="156"/>
                      <a:pt x="6" y="156"/>
                      <a:pt x="6" y="156"/>
                    </a:cubicBezTo>
                    <a:cubicBezTo>
                      <a:pt x="6" y="156"/>
                      <a:pt x="6" y="156"/>
                      <a:pt x="6" y="156"/>
                    </a:cubicBezTo>
                    <a:cubicBezTo>
                      <a:pt x="5" y="157"/>
                      <a:pt x="4" y="158"/>
                      <a:pt x="3" y="158"/>
                    </a:cubicBezTo>
                    <a:cubicBezTo>
                      <a:pt x="0" y="165"/>
                      <a:pt x="0" y="165"/>
                      <a:pt x="0" y="165"/>
                    </a:cubicBezTo>
                    <a:cubicBezTo>
                      <a:pt x="1" y="165"/>
                      <a:pt x="1" y="165"/>
                      <a:pt x="1" y="165"/>
                    </a:cubicBezTo>
                    <a:cubicBezTo>
                      <a:pt x="90" y="3"/>
                      <a:pt x="90" y="3"/>
                      <a:pt x="90" y="3"/>
                    </a:cubicBezTo>
                    <a:cubicBezTo>
                      <a:pt x="89" y="2"/>
                      <a:pt x="89" y="2"/>
                      <a:pt x="89" y="2"/>
                    </a:cubicBezTo>
                    <a:moveTo>
                      <a:pt x="94" y="0"/>
                    </a:moveTo>
                    <a:cubicBezTo>
                      <a:pt x="95" y="0"/>
                      <a:pt x="95" y="1"/>
                      <a:pt x="95" y="1"/>
                    </a:cubicBezTo>
                    <a:cubicBezTo>
                      <a:pt x="95" y="2"/>
                      <a:pt x="95" y="2"/>
                      <a:pt x="95" y="3"/>
                    </a:cubicBezTo>
                    <a:cubicBezTo>
                      <a:pt x="94" y="5"/>
                      <a:pt x="94" y="5"/>
                      <a:pt x="94" y="5"/>
                    </a:cubicBezTo>
                    <a:cubicBezTo>
                      <a:pt x="187" y="55"/>
                      <a:pt x="187" y="55"/>
                      <a:pt x="187" y="55"/>
                    </a:cubicBezTo>
                    <a:cubicBezTo>
                      <a:pt x="98" y="218"/>
                      <a:pt x="98" y="218"/>
                      <a:pt x="98" y="218"/>
                    </a:cubicBezTo>
                    <a:cubicBezTo>
                      <a:pt x="5" y="167"/>
                      <a:pt x="5" y="167"/>
                      <a:pt x="5" y="167"/>
                    </a:cubicBezTo>
                    <a:cubicBezTo>
                      <a:pt x="4" y="169"/>
                      <a:pt x="4" y="169"/>
                      <a:pt x="4" y="169"/>
                    </a:cubicBezTo>
                    <a:cubicBezTo>
                      <a:pt x="4" y="170"/>
                      <a:pt x="3" y="170"/>
                      <a:pt x="3" y="170"/>
                    </a:cubicBezTo>
                    <a:cubicBezTo>
                      <a:pt x="2" y="170"/>
                      <a:pt x="2" y="170"/>
                      <a:pt x="2" y="170"/>
                    </a:cubicBezTo>
                    <a:cubicBezTo>
                      <a:pt x="2" y="170"/>
                      <a:pt x="1" y="170"/>
                      <a:pt x="1" y="170"/>
                    </a:cubicBezTo>
                    <a:cubicBezTo>
                      <a:pt x="0" y="169"/>
                      <a:pt x="0" y="169"/>
                      <a:pt x="0" y="169"/>
                    </a:cubicBezTo>
                    <a:cubicBezTo>
                      <a:pt x="0" y="169"/>
                      <a:pt x="0" y="169"/>
                      <a:pt x="0" y="169"/>
                    </a:cubicBezTo>
                    <a:cubicBezTo>
                      <a:pt x="97" y="223"/>
                      <a:pt x="97" y="223"/>
                      <a:pt x="97" y="223"/>
                    </a:cubicBezTo>
                    <a:cubicBezTo>
                      <a:pt x="98" y="223"/>
                      <a:pt x="98" y="223"/>
                      <a:pt x="98" y="223"/>
                    </a:cubicBezTo>
                    <a:cubicBezTo>
                      <a:pt x="99" y="223"/>
                      <a:pt x="99" y="223"/>
                      <a:pt x="99" y="223"/>
                    </a:cubicBezTo>
                    <a:cubicBezTo>
                      <a:pt x="99" y="223"/>
                      <a:pt x="100" y="222"/>
                      <a:pt x="100" y="222"/>
                    </a:cubicBezTo>
                    <a:cubicBezTo>
                      <a:pt x="191" y="55"/>
                      <a:pt x="191" y="55"/>
                      <a:pt x="191" y="55"/>
                    </a:cubicBezTo>
                    <a:cubicBezTo>
                      <a:pt x="191" y="55"/>
                      <a:pt x="191" y="54"/>
                      <a:pt x="191" y="54"/>
                    </a:cubicBezTo>
                    <a:cubicBezTo>
                      <a:pt x="191" y="53"/>
                      <a:pt x="191" y="53"/>
                      <a:pt x="190" y="53"/>
                    </a:cubicBezTo>
                    <a:cubicBezTo>
                      <a:pt x="190" y="53"/>
                      <a:pt x="190" y="53"/>
                      <a:pt x="190" y="53"/>
                    </a:cubicBezTo>
                    <a:cubicBezTo>
                      <a:pt x="94" y="0"/>
                      <a:pt x="94" y="0"/>
                      <a:pt x="9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9" name="Freeform 141"/>
              <p:cNvSpPr>
                <a:spLocks noEditPoints="1"/>
              </p:cNvSpPr>
              <p:nvPr/>
            </p:nvSpPr>
            <p:spPr bwMode="auto">
              <a:xfrm>
                <a:off x="4741863" y="708025"/>
                <a:ext cx="315913" cy="503238"/>
              </a:xfrm>
              <a:custGeom>
                <a:avLst/>
                <a:gdLst>
                  <a:gd name="T0" fmla="*/ 11 w 113"/>
                  <a:gd name="T1" fmla="*/ 154 h 180"/>
                  <a:gd name="T2" fmla="*/ 11 w 113"/>
                  <a:gd name="T3" fmla="*/ 157 h 180"/>
                  <a:gd name="T4" fmla="*/ 12 w 113"/>
                  <a:gd name="T5" fmla="*/ 148 h 180"/>
                  <a:gd name="T6" fmla="*/ 16 w 113"/>
                  <a:gd name="T7" fmla="*/ 145 h 180"/>
                  <a:gd name="T8" fmla="*/ 16 w 113"/>
                  <a:gd name="T9" fmla="*/ 148 h 180"/>
                  <a:gd name="T10" fmla="*/ 17 w 113"/>
                  <a:gd name="T11" fmla="*/ 139 h 180"/>
                  <a:gd name="T12" fmla="*/ 21 w 113"/>
                  <a:gd name="T13" fmla="*/ 136 h 180"/>
                  <a:gd name="T14" fmla="*/ 21 w 113"/>
                  <a:gd name="T15" fmla="*/ 139 h 180"/>
                  <a:gd name="T16" fmla="*/ 22 w 113"/>
                  <a:gd name="T17" fmla="*/ 130 h 180"/>
                  <a:gd name="T18" fmla="*/ 26 w 113"/>
                  <a:gd name="T19" fmla="*/ 127 h 180"/>
                  <a:gd name="T20" fmla="*/ 26 w 113"/>
                  <a:gd name="T21" fmla="*/ 130 h 180"/>
                  <a:gd name="T22" fmla="*/ 27 w 113"/>
                  <a:gd name="T23" fmla="*/ 120 h 180"/>
                  <a:gd name="T24" fmla="*/ 31 w 113"/>
                  <a:gd name="T25" fmla="*/ 118 h 180"/>
                  <a:gd name="T26" fmla="*/ 31 w 113"/>
                  <a:gd name="T27" fmla="*/ 121 h 180"/>
                  <a:gd name="T28" fmla="*/ 32 w 113"/>
                  <a:gd name="T29" fmla="*/ 113 h 180"/>
                  <a:gd name="T30" fmla="*/ 37 w 113"/>
                  <a:gd name="T31" fmla="*/ 106 h 180"/>
                  <a:gd name="T32" fmla="*/ 36 w 113"/>
                  <a:gd name="T33" fmla="*/ 111 h 180"/>
                  <a:gd name="T34" fmla="*/ 37 w 113"/>
                  <a:gd name="T35" fmla="*/ 103 h 180"/>
                  <a:gd name="T36" fmla="*/ 42 w 113"/>
                  <a:gd name="T37" fmla="*/ 97 h 180"/>
                  <a:gd name="T38" fmla="*/ 41 w 113"/>
                  <a:gd name="T39" fmla="*/ 102 h 180"/>
                  <a:gd name="T40" fmla="*/ 42 w 113"/>
                  <a:gd name="T41" fmla="*/ 94 h 180"/>
                  <a:gd name="T42" fmla="*/ 47 w 113"/>
                  <a:gd name="T43" fmla="*/ 88 h 180"/>
                  <a:gd name="T44" fmla="*/ 46 w 113"/>
                  <a:gd name="T45" fmla="*/ 93 h 180"/>
                  <a:gd name="T46" fmla="*/ 47 w 113"/>
                  <a:gd name="T47" fmla="*/ 85 h 180"/>
                  <a:gd name="T48" fmla="*/ 52 w 113"/>
                  <a:gd name="T49" fmla="*/ 79 h 180"/>
                  <a:gd name="T50" fmla="*/ 51 w 113"/>
                  <a:gd name="T51" fmla="*/ 83 h 180"/>
                  <a:gd name="T52" fmla="*/ 52 w 113"/>
                  <a:gd name="T53" fmla="*/ 76 h 180"/>
                  <a:gd name="T54" fmla="*/ 57 w 113"/>
                  <a:gd name="T55" fmla="*/ 69 h 180"/>
                  <a:gd name="T56" fmla="*/ 56 w 113"/>
                  <a:gd name="T57" fmla="*/ 74 h 180"/>
                  <a:gd name="T58" fmla="*/ 57 w 113"/>
                  <a:gd name="T59" fmla="*/ 67 h 180"/>
                  <a:gd name="T60" fmla="*/ 62 w 113"/>
                  <a:gd name="T61" fmla="*/ 60 h 180"/>
                  <a:gd name="T62" fmla="*/ 61 w 113"/>
                  <a:gd name="T63" fmla="*/ 65 h 180"/>
                  <a:gd name="T64" fmla="*/ 62 w 113"/>
                  <a:gd name="T65" fmla="*/ 58 h 180"/>
                  <a:gd name="T66" fmla="*/ 67 w 113"/>
                  <a:gd name="T67" fmla="*/ 51 h 180"/>
                  <a:gd name="T68" fmla="*/ 66 w 113"/>
                  <a:gd name="T69" fmla="*/ 56 h 180"/>
                  <a:gd name="T70" fmla="*/ 67 w 113"/>
                  <a:gd name="T71" fmla="*/ 49 h 180"/>
                  <a:gd name="T72" fmla="*/ 72 w 113"/>
                  <a:gd name="T73" fmla="*/ 42 h 180"/>
                  <a:gd name="T74" fmla="*/ 71 w 113"/>
                  <a:gd name="T75" fmla="*/ 47 h 180"/>
                  <a:gd name="T76" fmla="*/ 72 w 113"/>
                  <a:gd name="T77" fmla="*/ 40 h 180"/>
                  <a:gd name="T78" fmla="*/ 77 w 113"/>
                  <a:gd name="T79" fmla="*/ 33 h 180"/>
                  <a:gd name="T80" fmla="*/ 76 w 113"/>
                  <a:gd name="T81" fmla="*/ 38 h 180"/>
                  <a:gd name="T82" fmla="*/ 77 w 113"/>
                  <a:gd name="T83" fmla="*/ 30 h 180"/>
                  <a:gd name="T84" fmla="*/ 82 w 113"/>
                  <a:gd name="T85" fmla="*/ 24 h 180"/>
                  <a:gd name="T86" fmla="*/ 81 w 113"/>
                  <a:gd name="T87" fmla="*/ 29 h 180"/>
                  <a:gd name="T88" fmla="*/ 82 w 113"/>
                  <a:gd name="T89" fmla="*/ 21 h 180"/>
                  <a:gd name="T90" fmla="*/ 87 w 113"/>
                  <a:gd name="T91" fmla="*/ 15 h 180"/>
                  <a:gd name="T92" fmla="*/ 86 w 113"/>
                  <a:gd name="T93" fmla="*/ 20 h 180"/>
                  <a:gd name="T94" fmla="*/ 87 w 113"/>
                  <a:gd name="T95" fmla="*/ 12 h 180"/>
                  <a:gd name="T96" fmla="*/ 93 w 113"/>
                  <a:gd name="T97" fmla="*/ 4 h 180"/>
                  <a:gd name="T98" fmla="*/ 90 w 113"/>
                  <a:gd name="T99" fmla="*/ 4 h 180"/>
                  <a:gd name="T100" fmla="*/ 90 w 113"/>
                  <a:gd name="T101" fmla="*/ 9 h 180"/>
                  <a:gd name="T102" fmla="*/ 107 w 113"/>
                  <a:gd name="T103" fmla="*/ 12 h 180"/>
                  <a:gd name="T104" fmla="*/ 5 w 113"/>
                  <a:gd name="T105" fmla="*/ 168 h 180"/>
                  <a:gd name="T106" fmla="*/ 7 w 113"/>
                  <a:gd name="T107" fmla="*/ 157 h 180"/>
                  <a:gd name="T108" fmla="*/ 19 w 113"/>
                  <a:gd name="T109" fmla="*/ 180 h 180"/>
                  <a:gd name="T110" fmla="*/ 23 w 113"/>
                  <a:gd name="T111" fmla="*/ 177 h 180"/>
                  <a:gd name="T112" fmla="*/ 112 w 113"/>
                  <a:gd name="T113" fmla="*/ 10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3" h="180">
                    <a:moveTo>
                      <a:pt x="12" y="148"/>
                    </a:moveTo>
                    <a:cubicBezTo>
                      <a:pt x="10" y="150"/>
                      <a:pt x="10" y="150"/>
                      <a:pt x="10" y="150"/>
                    </a:cubicBezTo>
                    <a:cubicBezTo>
                      <a:pt x="11" y="150"/>
                      <a:pt x="12" y="151"/>
                      <a:pt x="12" y="152"/>
                    </a:cubicBezTo>
                    <a:cubicBezTo>
                      <a:pt x="12" y="153"/>
                      <a:pt x="12" y="154"/>
                      <a:pt x="11" y="154"/>
                    </a:cubicBezTo>
                    <a:cubicBezTo>
                      <a:pt x="10" y="154"/>
                      <a:pt x="10" y="154"/>
                      <a:pt x="10" y="154"/>
                    </a:cubicBezTo>
                    <a:cubicBezTo>
                      <a:pt x="10" y="154"/>
                      <a:pt x="10" y="154"/>
                      <a:pt x="10" y="154"/>
                    </a:cubicBezTo>
                    <a:cubicBezTo>
                      <a:pt x="10" y="155"/>
                      <a:pt x="10" y="156"/>
                      <a:pt x="11" y="156"/>
                    </a:cubicBezTo>
                    <a:cubicBezTo>
                      <a:pt x="11" y="157"/>
                      <a:pt x="11" y="157"/>
                      <a:pt x="11" y="157"/>
                    </a:cubicBezTo>
                    <a:cubicBezTo>
                      <a:pt x="14" y="152"/>
                      <a:pt x="14" y="152"/>
                      <a:pt x="14" y="152"/>
                    </a:cubicBezTo>
                    <a:cubicBezTo>
                      <a:pt x="14" y="152"/>
                      <a:pt x="14" y="152"/>
                      <a:pt x="14" y="152"/>
                    </a:cubicBezTo>
                    <a:cubicBezTo>
                      <a:pt x="13" y="151"/>
                      <a:pt x="13" y="150"/>
                      <a:pt x="12" y="149"/>
                    </a:cubicBezTo>
                    <a:cubicBezTo>
                      <a:pt x="12" y="149"/>
                      <a:pt x="12" y="148"/>
                      <a:pt x="12" y="148"/>
                    </a:cubicBezTo>
                    <a:moveTo>
                      <a:pt x="17" y="139"/>
                    </a:moveTo>
                    <a:cubicBezTo>
                      <a:pt x="15" y="141"/>
                      <a:pt x="15" y="141"/>
                      <a:pt x="15" y="141"/>
                    </a:cubicBezTo>
                    <a:cubicBezTo>
                      <a:pt x="16" y="141"/>
                      <a:pt x="17" y="142"/>
                      <a:pt x="17" y="142"/>
                    </a:cubicBezTo>
                    <a:cubicBezTo>
                      <a:pt x="17" y="143"/>
                      <a:pt x="17" y="145"/>
                      <a:pt x="16" y="145"/>
                    </a:cubicBezTo>
                    <a:cubicBezTo>
                      <a:pt x="15" y="145"/>
                      <a:pt x="15" y="145"/>
                      <a:pt x="15" y="145"/>
                    </a:cubicBezTo>
                    <a:cubicBezTo>
                      <a:pt x="15" y="145"/>
                      <a:pt x="15" y="145"/>
                      <a:pt x="15" y="145"/>
                    </a:cubicBezTo>
                    <a:cubicBezTo>
                      <a:pt x="15" y="146"/>
                      <a:pt x="15" y="147"/>
                      <a:pt x="16" y="147"/>
                    </a:cubicBezTo>
                    <a:cubicBezTo>
                      <a:pt x="16" y="148"/>
                      <a:pt x="16" y="148"/>
                      <a:pt x="16" y="148"/>
                    </a:cubicBezTo>
                    <a:cubicBezTo>
                      <a:pt x="19" y="143"/>
                      <a:pt x="19" y="143"/>
                      <a:pt x="19" y="143"/>
                    </a:cubicBezTo>
                    <a:cubicBezTo>
                      <a:pt x="19" y="143"/>
                      <a:pt x="19" y="143"/>
                      <a:pt x="19" y="143"/>
                    </a:cubicBezTo>
                    <a:cubicBezTo>
                      <a:pt x="18" y="142"/>
                      <a:pt x="18" y="141"/>
                      <a:pt x="17" y="140"/>
                    </a:cubicBezTo>
                    <a:cubicBezTo>
                      <a:pt x="17" y="140"/>
                      <a:pt x="17" y="139"/>
                      <a:pt x="17" y="139"/>
                    </a:cubicBezTo>
                    <a:moveTo>
                      <a:pt x="22" y="130"/>
                    </a:moveTo>
                    <a:cubicBezTo>
                      <a:pt x="20" y="132"/>
                      <a:pt x="20" y="132"/>
                      <a:pt x="20" y="132"/>
                    </a:cubicBezTo>
                    <a:cubicBezTo>
                      <a:pt x="21" y="132"/>
                      <a:pt x="22" y="133"/>
                      <a:pt x="22" y="133"/>
                    </a:cubicBezTo>
                    <a:cubicBezTo>
                      <a:pt x="22" y="134"/>
                      <a:pt x="22" y="135"/>
                      <a:pt x="21" y="136"/>
                    </a:cubicBezTo>
                    <a:cubicBezTo>
                      <a:pt x="20" y="136"/>
                      <a:pt x="20" y="136"/>
                      <a:pt x="20" y="136"/>
                    </a:cubicBezTo>
                    <a:cubicBezTo>
                      <a:pt x="20" y="136"/>
                      <a:pt x="20" y="136"/>
                      <a:pt x="20" y="136"/>
                    </a:cubicBezTo>
                    <a:cubicBezTo>
                      <a:pt x="20" y="137"/>
                      <a:pt x="20" y="137"/>
                      <a:pt x="21" y="138"/>
                    </a:cubicBezTo>
                    <a:cubicBezTo>
                      <a:pt x="21" y="138"/>
                      <a:pt x="21" y="139"/>
                      <a:pt x="21" y="139"/>
                    </a:cubicBezTo>
                    <a:cubicBezTo>
                      <a:pt x="24" y="134"/>
                      <a:pt x="24" y="134"/>
                      <a:pt x="24" y="134"/>
                    </a:cubicBezTo>
                    <a:cubicBezTo>
                      <a:pt x="24" y="134"/>
                      <a:pt x="24" y="134"/>
                      <a:pt x="24" y="133"/>
                    </a:cubicBezTo>
                    <a:cubicBezTo>
                      <a:pt x="23" y="133"/>
                      <a:pt x="23" y="132"/>
                      <a:pt x="22" y="131"/>
                    </a:cubicBezTo>
                    <a:cubicBezTo>
                      <a:pt x="22" y="130"/>
                      <a:pt x="22" y="130"/>
                      <a:pt x="22" y="130"/>
                    </a:cubicBezTo>
                    <a:moveTo>
                      <a:pt x="27" y="120"/>
                    </a:moveTo>
                    <a:cubicBezTo>
                      <a:pt x="25" y="123"/>
                      <a:pt x="25" y="123"/>
                      <a:pt x="25" y="123"/>
                    </a:cubicBezTo>
                    <a:cubicBezTo>
                      <a:pt x="26" y="123"/>
                      <a:pt x="27" y="123"/>
                      <a:pt x="27" y="124"/>
                    </a:cubicBezTo>
                    <a:cubicBezTo>
                      <a:pt x="27" y="125"/>
                      <a:pt x="27" y="126"/>
                      <a:pt x="26" y="127"/>
                    </a:cubicBezTo>
                    <a:cubicBezTo>
                      <a:pt x="25" y="127"/>
                      <a:pt x="25" y="127"/>
                      <a:pt x="25" y="127"/>
                    </a:cubicBezTo>
                    <a:cubicBezTo>
                      <a:pt x="25" y="127"/>
                      <a:pt x="25" y="127"/>
                      <a:pt x="25" y="127"/>
                    </a:cubicBezTo>
                    <a:cubicBezTo>
                      <a:pt x="25" y="127"/>
                      <a:pt x="25" y="128"/>
                      <a:pt x="26" y="129"/>
                    </a:cubicBezTo>
                    <a:cubicBezTo>
                      <a:pt x="26" y="129"/>
                      <a:pt x="26" y="130"/>
                      <a:pt x="26" y="130"/>
                    </a:cubicBezTo>
                    <a:cubicBezTo>
                      <a:pt x="29" y="125"/>
                      <a:pt x="29" y="125"/>
                      <a:pt x="29" y="125"/>
                    </a:cubicBezTo>
                    <a:cubicBezTo>
                      <a:pt x="29" y="124"/>
                      <a:pt x="29" y="124"/>
                      <a:pt x="29" y="124"/>
                    </a:cubicBezTo>
                    <a:cubicBezTo>
                      <a:pt x="28" y="124"/>
                      <a:pt x="28" y="123"/>
                      <a:pt x="27" y="122"/>
                    </a:cubicBezTo>
                    <a:cubicBezTo>
                      <a:pt x="27" y="121"/>
                      <a:pt x="27" y="121"/>
                      <a:pt x="27" y="120"/>
                    </a:cubicBezTo>
                    <a:moveTo>
                      <a:pt x="32" y="111"/>
                    </a:moveTo>
                    <a:cubicBezTo>
                      <a:pt x="30" y="114"/>
                      <a:pt x="30" y="114"/>
                      <a:pt x="30" y="114"/>
                    </a:cubicBezTo>
                    <a:cubicBezTo>
                      <a:pt x="31" y="114"/>
                      <a:pt x="32" y="114"/>
                      <a:pt x="32" y="115"/>
                    </a:cubicBezTo>
                    <a:cubicBezTo>
                      <a:pt x="32" y="116"/>
                      <a:pt x="32" y="117"/>
                      <a:pt x="31" y="118"/>
                    </a:cubicBezTo>
                    <a:cubicBezTo>
                      <a:pt x="30" y="118"/>
                      <a:pt x="30" y="118"/>
                      <a:pt x="30" y="118"/>
                    </a:cubicBezTo>
                    <a:cubicBezTo>
                      <a:pt x="30" y="118"/>
                      <a:pt x="30" y="118"/>
                      <a:pt x="30" y="118"/>
                    </a:cubicBezTo>
                    <a:cubicBezTo>
                      <a:pt x="30" y="118"/>
                      <a:pt x="30" y="119"/>
                      <a:pt x="31" y="120"/>
                    </a:cubicBezTo>
                    <a:cubicBezTo>
                      <a:pt x="31" y="120"/>
                      <a:pt x="31" y="120"/>
                      <a:pt x="31" y="121"/>
                    </a:cubicBezTo>
                    <a:cubicBezTo>
                      <a:pt x="34" y="115"/>
                      <a:pt x="34" y="115"/>
                      <a:pt x="34" y="115"/>
                    </a:cubicBezTo>
                    <a:cubicBezTo>
                      <a:pt x="34" y="115"/>
                      <a:pt x="34" y="115"/>
                      <a:pt x="34" y="115"/>
                    </a:cubicBezTo>
                    <a:cubicBezTo>
                      <a:pt x="34" y="115"/>
                      <a:pt x="34" y="115"/>
                      <a:pt x="34" y="115"/>
                    </a:cubicBezTo>
                    <a:cubicBezTo>
                      <a:pt x="33" y="114"/>
                      <a:pt x="33" y="114"/>
                      <a:pt x="32" y="113"/>
                    </a:cubicBezTo>
                    <a:cubicBezTo>
                      <a:pt x="32" y="112"/>
                      <a:pt x="32" y="112"/>
                      <a:pt x="32" y="111"/>
                    </a:cubicBezTo>
                    <a:moveTo>
                      <a:pt x="37" y="102"/>
                    </a:moveTo>
                    <a:cubicBezTo>
                      <a:pt x="35" y="105"/>
                      <a:pt x="35" y="105"/>
                      <a:pt x="35" y="105"/>
                    </a:cubicBezTo>
                    <a:cubicBezTo>
                      <a:pt x="36" y="105"/>
                      <a:pt x="37" y="105"/>
                      <a:pt x="37" y="106"/>
                    </a:cubicBezTo>
                    <a:cubicBezTo>
                      <a:pt x="37" y="107"/>
                      <a:pt x="37" y="108"/>
                      <a:pt x="36" y="108"/>
                    </a:cubicBezTo>
                    <a:cubicBezTo>
                      <a:pt x="35" y="109"/>
                      <a:pt x="35" y="109"/>
                      <a:pt x="35" y="109"/>
                    </a:cubicBezTo>
                    <a:cubicBezTo>
                      <a:pt x="35" y="109"/>
                      <a:pt x="35" y="109"/>
                      <a:pt x="35" y="109"/>
                    </a:cubicBezTo>
                    <a:cubicBezTo>
                      <a:pt x="35" y="109"/>
                      <a:pt x="35" y="110"/>
                      <a:pt x="36" y="111"/>
                    </a:cubicBezTo>
                    <a:cubicBezTo>
                      <a:pt x="36" y="111"/>
                      <a:pt x="36" y="111"/>
                      <a:pt x="36" y="112"/>
                    </a:cubicBezTo>
                    <a:cubicBezTo>
                      <a:pt x="39" y="106"/>
                      <a:pt x="39" y="106"/>
                      <a:pt x="39" y="106"/>
                    </a:cubicBezTo>
                    <a:cubicBezTo>
                      <a:pt x="39" y="106"/>
                      <a:pt x="39" y="106"/>
                      <a:pt x="39" y="106"/>
                    </a:cubicBezTo>
                    <a:cubicBezTo>
                      <a:pt x="38" y="105"/>
                      <a:pt x="38" y="104"/>
                      <a:pt x="37" y="103"/>
                    </a:cubicBezTo>
                    <a:cubicBezTo>
                      <a:pt x="37" y="103"/>
                      <a:pt x="37" y="103"/>
                      <a:pt x="37" y="102"/>
                    </a:cubicBezTo>
                    <a:moveTo>
                      <a:pt x="42" y="93"/>
                    </a:moveTo>
                    <a:cubicBezTo>
                      <a:pt x="40" y="95"/>
                      <a:pt x="40" y="95"/>
                      <a:pt x="40" y="95"/>
                    </a:cubicBezTo>
                    <a:cubicBezTo>
                      <a:pt x="41" y="96"/>
                      <a:pt x="42" y="96"/>
                      <a:pt x="42" y="97"/>
                    </a:cubicBezTo>
                    <a:cubicBezTo>
                      <a:pt x="42" y="98"/>
                      <a:pt x="42" y="99"/>
                      <a:pt x="41" y="99"/>
                    </a:cubicBezTo>
                    <a:cubicBezTo>
                      <a:pt x="40" y="99"/>
                      <a:pt x="40" y="99"/>
                      <a:pt x="40" y="99"/>
                    </a:cubicBezTo>
                    <a:cubicBezTo>
                      <a:pt x="40" y="100"/>
                      <a:pt x="40" y="100"/>
                      <a:pt x="40" y="100"/>
                    </a:cubicBezTo>
                    <a:cubicBezTo>
                      <a:pt x="40" y="100"/>
                      <a:pt x="40" y="101"/>
                      <a:pt x="41" y="102"/>
                    </a:cubicBezTo>
                    <a:cubicBezTo>
                      <a:pt x="41" y="102"/>
                      <a:pt x="41" y="102"/>
                      <a:pt x="41" y="102"/>
                    </a:cubicBezTo>
                    <a:cubicBezTo>
                      <a:pt x="44" y="97"/>
                      <a:pt x="44" y="97"/>
                      <a:pt x="44" y="97"/>
                    </a:cubicBezTo>
                    <a:cubicBezTo>
                      <a:pt x="44" y="97"/>
                      <a:pt x="44" y="97"/>
                      <a:pt x="44" y="97"/>
                    </a:cubicBezTo>
                    <a:cubicBezTo>
                      <a:pt x="43" y="96"/>
                      <a:pt x="43" y="95"/>
                      <a:pt x="42" y="94"/>
                    </a:cubicBezTo>
                    <a:cubicBezTo>
                      <a:pt x="42" y="94"/>
                      <a:pt x="42" y="94"/>
                      <a:pt x="42" y="93"/>
                    </a:cubicBezTo>
                    <a:moveTo>
                      <a:pt x="47" y="84"/>
                    </a:moveTo>
                    <a:cubicBezTo>
                      <a:pt x="45" y="86"/>
                      <a:pt x="45" y="86"/>
                      <a:pt x="45" y="86"/>
                    </a:cubicBezTo>
                    <a:cubicBezTo>
                      <a:pt x="46" y="86"/>
                      <a:pt x="47" y="87"/>
                      <a:pt x="47" y="88"/>
                    </a:cubicBezTo>
                    <a:cubicBezTo>
                      <a:pt x="47" y="89"/>
                      <a:pt x="47" y="90"/>
                      <a:pt x="45" y="90"/>
                    </a:cubicBezTo>
                    <a:cubicBezTo>
                      <a:pt x="45" y="90"/>
                      <a:pt x="45" y="90"/>
                      <a:pt x="45" y="90"/>
                    </a:cubicBezTo>
                    <a:cubicBezTo>
                      <a:pt x="45" y="91"/>
                      <a:pt x="45" y="91"/>
                      <a:pt x="45" y="91"/>
                    </a:cubicBezTo>
                    <a:cubicBezTo>
                      <a:pt x="45" y="91"/>
                      <a:pt x="45" y="92"/>
                      <a:pt x="46" y="93"/>
                    </a:cubicBezTo>
                    <a:cubicBezTo>
                      <a:pt x="46" y="93"/>
                      <a:pt x="46" y="93"/>
                      <a:pt x="46" y="93"/>
                    </a:cubicBezTo>
                    <a:cubicBezTo>
                      <a:pt x="49" y="88"/>
                      <a:pt x="49" y="88"/>
                      <a:pt x="49" y="88"/>
                    </a:cubicBezTo>
                    <a:cubicBezTo>
                      <a:pt x="49" y="88"/>
                      <a:pt x="49" y="88"/>
                      <a:pt x="49" y="88"/>
                    </a:cubicBezTo>
                    <a:cubicBezTo>
                      <a:pt x="48" y="87"/>
                      <a:pt x="48" y="86"/>
                      <a:pt x="47" y="85"/>
                    </a:cubicBezTo>
                    <a:cubicBezTo>
                      <a:pt x="47" y="85"/>
                      <a:pt x="47" y="84"/>
                      <a:pt x="47" y="84"/>
                    </a:cubicBezTo>
                    <a:moveTo>
                      <a:pt x="52" y="75"/>
                    </a:moveTo>
                    <a:cubicBezTo>
                      <a:pt x="50" y="77"/>
                      <a:pt x="50" y="77"/>
                      <a:pt x="50" y="77"/>
                    </a:cubicBezTo>
                    <a:cubicBezTo>
                      <a:pt x="51" y="77"/>
                      <a:pt x="52" y="78"/>
                      <a:pt x="52" y="79"/>
                    </a:cubicBezTo>
                    <a:cubicBezTo>
                      <a:pt x="52" y="80"/>
                      <a:pt x="52" y="81"/>
                      <a:pt x="50" y="81"/>
                    </a:cubicBezTo>
                    <a:cubicBezTo>
                      <a:pt x="50" y="81"/>
                      <a:pt x="50" y="81"/>
                      <a:pt x="50" y="81"/>
                    </a:cubicBezTo>
                    <a:cubicBezTo>
                      <a:pt x="50" y="81"/>
                      <a:pt x="50" y="81"/>
                      <a:pt x="50" y="81"/>
                    </a:cubicBezTo>
                    <a:cubicBezTo>
                      <a:pt x="50" y="82"/>
                      <a:pt x="50" y="83"/>
                      <a:pt x="51" y="83"/>
                    </a:cubicBezTo>
                    <a:cubicBezTo>
                      <a:pt x="51" y="84"/>
                      <a:pt x="51" y="84"/>
                      <a:pt x="51" y="84"/>
                    </a:cubicBezTo>
                    <a:cubicBezTo>
                      <a:pt x="54" y="79"/>
                      <a:pt x="54" y="79"/>
                      <a:pt x="54" y="79"/>
                    </a:cubicBezTo>
                    <a:cubicBezTo>
                      <a:pt x="54" y="79"/>
                      <a:pt x="54" y="79"/>
                      <a:pt x="54" y="79"/>
                    </a:cubicBezTo>
                    <a:cubicBezTo>
                      <a:pt x="53" y="78"/>
                      <a:pt x="53" y="77"/>
                      <a:pt x="52" y="76"/>
                    </a:cubicBezTo>
                    <a:cubicBezTo>
                      <a:pt x="52" y="76"/>
                      <a:pt x="52" y="75"/>
                      <a:pt x="52" y="75"/>
                    </a:cubicBezTo>
                    <a:moveTo>
                      <a:pt x="57" y="66"/>
                    </a:moveTo>
                    <a:cubicBezTo>
                      <a:pt x="55" y="68"/>
                      <a:pt x="55" y="68"/>
                      <a:pt x="55" y="68"/>
                    </a:cubicBezTo>
                    <a:cubicBezTo>
                      <a:pt x="56" y="68"/>
                      <a:pt x="57" y="69"/>
                      <a:pt x="57" y="69"/>
                    </a:cubicBezTo>
                    <a:cubicBezTo>
                      <a:pt x="57" y="71"/>
                      <a:pt x="57" y="72"/>
                      <a:pt x="55" y="72"/>
                    </a:cubicBezTo>
                    <a:cubicBezTo>
                      <a:pt x="55" y="72"/>
                      <a:pt x="55" y="72"/>
                      <a:pt x="55" y="72"/>
                    </a:cubicBezTo>
                    <a:cubicBezTo>
                      <a:pt x="55" y="72"/>
                      <a:pt x="55" y="72"/>
                      <a:pt x="55" y="72"/>
                    </a:cubicBezTo>
                    <a:cubicBezTo>
                      <a:pt x="55" y="73"/>
                      <a:pt x="55" y="74"/>
                      <a:pt x="56" y="74"/>
                    </a:cubicBezTo>
                    <a:cubicBezTo>
                      <a:pt x="56" y="75"/>
                      <a:pt x="56" y="75"/>
                      <a:pt x="56" y="75"/>
                    </a:cubicBezTo>
                    <a:cubicBezTo>
                      <a:pt x="59" y="70"/>
                      <a:pt x="59" y="70"/>
                      <a:pt x="59" y="70"/>
                    </a:cubicBezTo>
                    <a:cubicBezTo>
                      <a:pt x="59" y="70"/>
                      <a:pt x="59" y="70"/>
                      <a:pt x="59" y="70"/>
                    </a:cubicBezTo>
                    <a:cubicBezTo>
                      <a:pt x="58" y="69"/>
                      <a:pt x="58" y="68"/>
                      <a:pt x="57" y="67"/>
                    </a:cubicBezTo>
                    <a:cubicBezTo>
                      <a:pt x="57" y="67"/>
                      <a:pt x="57" y="66"/>
                      <a:pt x="57" y="66"/>
                    </a:cubicBezTo>
                    <a:moveTo>
                      <a:pt x="62" y="57"/>
                    </a:moveTo>
                    <a:cubicBezTo>
                      <a:pt x="60" y="59"/>
                      <a:pt x="60" y="59"/>
                      <a:pt x="60" y="59"/>
                    </a:cubicBezTo>
                    <a:cubicBezTo>
                      <a:pt x="61" y="59"/>
                      <a:pt x="62" y="60"/>
                      <a:pt x="62" y="60"/>
                    </a:cubicBezTo>
                    <a:cubicBezTo>
                      <a:pt x="62" y="61"/>
                      <a:pt x="62" y="63"/>
                      <a:pt x="60" y="63"/>
                    </a:cubicBezTo>
                    <a:cubicBezTo>
                      <a:pt x="60" y="63"/>
                      <a:pt x="60" y="63"/>
                      <a:pt x="60" y="63"/>
                    </a:cubicBezTo>
                    <a:cubicBezTo>
                      <a:pt x="60" y="63"/>
                      <a:pt x="60" y="63"/>
                      <a:pt x="60" y="63"/>
                    </a:cubicBezTo>
                    <a:cubicBezTo>
                      <a:pt x="60" y="64"/>
                      <a:pt x="60" y="64"/>
                      <a:pt x="61" y="65"/>
                    </a:cubicBezTo>
                    <a:cubicBezTo>
                      <a:pt x="61" y="65"/>
                      <a:pt x="61" y="66"/>
                      <a:pt x="61" y="66"/>
                    </a:cubicBezTo>
                    <a:cubicBezTo>
                      <a:pt x="64" y="61"/>
                      <a:pt x="64" y="61"/>
                      <a:pt x="64" y="61"/>
                    </a:cubicBezTo>
                    <a:cubicBezTo>
                      <a:pt x="64" y="61"/>
                      <a:pt x="64" y="61"/>
                      <a:pt x="64" y="60"/>
                    </a:cubicBezTo>
                    <a:cubicBezTo>
                      <a:pt x="63" y="60"/>
                      <a:pt x="63" y="59"/>
                      <a:pt x="62" y="58"/>
                    </a:cubicBezTo>
                    <a:cubicBezTo>
                      <a:pt x="62" y="57"/>
                      <a:pt x="62" y="57"/>
                      <a:pt x="62" y="57"/>
                    </a:cubicBezTo>
                    <a:moveTo>
                      <a:pt x="67" y="48"/>
                    </a:moveTo>
                    <a:cubicBezTo>
                      <a:pt x="65" y="50"/>
                      <a:pt x="65" y="50"/>
                      <a:pt x="65" y="50"/>
                    </a:cubicBezTo>
                    <a:cubicBezTo>
                      <a:pt x="66" y="50"/>
                      <a:pt x="67" y="50"/>
                      <a:pt x="67" y="51"/>
                    </a:cubicBezTo>
                    <a:cubicBezTo>
                      <a:pt x="67" y="52"/>
                      <a:pt x="67" y="53"/>
                      <a:pt x="65" y="54"/>
                    </a:cubicBezTo>
                    <a:cubicBezTo>
                      <a:pt x="65" y="54"/>
                      <a:pt x="65" y="54"/>
                      <a:pt x="65" y="54"/>
                    </a:cubicBezTo>
                    <a:cubicBezTo>
                      <a:pt x="65" y="54"/>
                      <a:pt x="65" y="54"/>
                      <a:pt x="65" y="54"/>
                    </a:cubicBezTo>
                    <a:cubicBezTo>
                      <a:pt x="65" y="55"/>
                      <a:pt x="65" y="55"/>
                      <a:pt x="66" y="56"/>
                    </a:cubicBezTo>
                    <a:cubicBezTo>
                      <a:pt x="66" y="56"/>
                      <a:pt x="66" y="57"/>
                      <a:pt x="66" y="57"/>
                    </a:cubicBezTo>
                    <a:cubicBezTo>
                      <a:pt x="69" y="52"/>
                      <a:pt x="69" y="52"/>
                      <a:pt x="69" y="52"/>
                    </a:cubicBezTo>
                    <a:cubicBezTo>
                      <a:pt x="69" y="52"/>
                      <a:pt x="69" y="51"/>
                      <a:pt x="69" y="51"/>
                    </a:cubicBezTo>
                    <a:cubicBezTo>
                      <a:pt x="68" y="51"/>
                      <a:pt x="68" y="50"/>
                      <a:pt x="67" y="49"/>
                    </a:cubicBezTo>
                    <a:cubicBezTo>
                      <a:pt x="67" y="48"/>
                      <a:pt x="67" y="48"/>
                      <a:pt x="67" y="48"/>
                    </a:cubicBezTo>
                    <a:moveTo>
                      <a:pt x="72" y="38"/>
                    </a:moveTo>
                    <a:cubicBezTo>
                      <a:pt x="70" y="41"/>
                      <a:pt x="70" y="41"/>
                      <a:pt x="70" y="41"/>
                    </a:cubicBezTo>
                    <a:cubicBezTo>
                      <a:pt x="71" y="41"/>
                      <a:pt x="72" y="41"/>
                      <a:pt x="72" y="42"/>
                    </a:cubicBezTo>
                    <a:cubicBezTo>
                      <a:pt x="72" y="43"/>
                      <a:pt x="72" y="44"/>
                      <a:pt x="70" y="45"/>
                    </a:cubicBezTo>
                    <a:cubicBezTo>
                      <a:pt x="70" y="45"/>
                      <a:pt x="70" y="45"/>
                      <a:pt x="70" y="45"/>
                    </a:cubicBezTo>
                    <a:cubicBezTo>
                      <a:pt x="70" y="45"/>
                      <a:pt x="70" y="45"/>
                      <a:pt x="70" y="45"/>
                    </a:cubicBezTo>
                    <a:cubicBezTo>
                      <a:pt x="70" y="45"/>
                      <a:pt x="70" y="46"/>
                      <a:pt x="71" y="47"/>
                    </a:cubicBezTo>
                    <a:cubicBezTo>
                      <a:pt x="71" y="47"/>
                      <a:pt x="71" y="47"/>
                      <a:pt x="71" y="48"/>
                    </a:cubicBezTo>
                    <a:cubicBezTo>
                      <a:pt x="74" y="42"/>
                      <a:pt x="74" y="42"/>
                      <a:pt x="74" y="42"/>
                    </a:cubicBezTo>
                    <a:cubicBezTo>
                      <a:pt x="74" y="42"/>
                      <a:pt x="74" y="42"/>
                      <a:pt x="74" y="42"/>
                    </a:cubicBezTo>
                    <a:cubicBezTo>
                      <a:pt x="73" y="42"/>
                      <a:pt x="73" y="41"/>
                      <a:pt x="72" y="40"/>
                    </a:cubicBezTo>
                    <a:cubicBezTo>
                      <a:pt x="72" y="39"/>
                      <a:pt x="72" y="39"/>
                      <a:pt x="72" y="38"/>
                    </a:cubicBezTo>
                    <a:moveTo>
                      <a:pt x="77" y="29"/>
                    </a:moveTo>
                    <a:cubicBezTo>
                      <a:pt x="75" y="32"/>
                      <a:pt x="75" y="32"/>
                      <a:pt x="75" y="32"/>
                    </a:cubicBezTo>
                    <a:cubicBezTo>
                      <a:pt x="76" y="32"/>
                      <a:pt x="77" y="32"/>
                      <a:pt x="77" y="33"/>
                    </a:cubicBezTo>
                    <a:cubicBezTo>
                      <a:pt x="77" y="34"/>
                      <a:pt x="77" y="35"/>
                      <a:pt x="75" y="35"/>
                    </a:cubicBezTo>
                    <a:cubicBezTo>
                      <a:pt x="75" y="36"/>
                      <a:pt x="75" y="36"/>
                      <a:pt x="75" y="36"/>
                    </a:cubicBezTo>
                    <a:cubicBezTo>
                      <a:pt x="75" y="36"/>
                      <a:pt x="75" y="36"/>
                      <a:pt x="75" y="36"/>
                    </a:cubicBezTo>
                    <a:cubicBezTo>
                      <a:pt x="75" y="36"/>
                      <a:pt x="75" y="37"/>
                      <a:pt x="76" y="38"/>
                    </a:cubicBezTo>
                    <a:cubicBezTo>
                      <a:pt x="76" y="38"/>
                      <a:pt x="76" y="38"/>
                      <a:pt x="76" y="39"/>
                    </a:cubicBezTo>
                    <a:cubicBezTo>
                      <a:pt x="79" y="33"/>
                      <a:pt x="79" y="33"/>
                      <a:pt x="79" y="33"/>
                    </a:cubicBezTo>
                    <a:cubicBezTo>
                      <a:pt x="79" y="33"/>
                      <a:pt x="79" y="33"/>
                      <a:pt x="79" y="33"/>
                    </a:cubicBezTo>
                    <a:cubicBezTo>
                      <a:pt x="78" y="32"/>
                      <a:pt x="78" y="31"/>
                      <a:pt x="77" y="30"/>
                    </a:cubicBezTo>
                    <a:cubicBezTo>
                      <a:pt x="77" y="30"/>
                      <a:pt x="77" y="30"/>
                      <a:pt x="77" y="29"/>
                    </a:cubicBezTo>
                    <a:moveTo>
                      <a:pt x="82" y="20"/>
                    </a:moveTo>
                    <a:cubicBezTo>
                      <a:pt x="80" y="22"/>
                      <a:pt x="80" y="22"/>
                      <a:pt x="80" y="22"/>
                    </a:cubicBezTo>
                    <a:cubicBezTo>
                      <a:pt x="81" y="23"/>
                      <a:pt x="82" y="23"/>
                      <a:pt x="82" y="24"/>
                    </a:cubicBezTo>
                    <a:cubicBezTo>
                      <a:pt x="82" y="25"/>
                      <a:pt x="81" y="26"/>
                      <a:pt x="80" y="26"/>
                    </a:cubicBezTo>
                    <a:cubicBezTo>
                      <a:pt x="80" y="26"/>
                      <a:pt x="80" y="26"/>
                      <a:pt x="80" y="26"/>
                    </a:cubicBezTo>
                    <a:cubicBezTo>
                      <a:pt x="80" y="27"/>
                      <a:pt x="80" y="27"/>
                      <a:pt x="80" y="27"/>
                    </a:cubicBezTo>
                    <a:cubicBezTo>
                      <a:pt x="80" y="27"/>
                      <a:pt x="80" y="28"/>
                      <a:pt x="81" y="29"/>
                    </a:cubicBezTo>
                    <a:cubicBezTo>
                      <a:pt x="81" y="29"/>
                      <a:pt x="81" y="29"/>
                      <a:pt x="81" y="29"/>
                    </a:cubicBezTo>
                    <a:cubicBezTo>
                      <a:pt x="84" y="24"/>
                      <a:pt x="84" y="24"/>
                      <a:pt x="84" y="24"/>
                    </a:cubicBezTo>
                    <a:cubicBezTo>
                      <a:pt x="84" y="24"/>
                      <a:pt x="84" y="24"/>
                      <a:pt x="84" y="24"/>
                    </a:cubicBezTo>
                    <a:cubicBezTo>
                      <a:pt x="83" y="23"/>
                      <a:pt x="83" y="22"/>
                      <a:pt x="82" y="21"/>
                    </a:cubicBezTo>
                    <a:cubicBezTo>
                      <a:pt x="82" y="21"/>
                      <a:pt x="82" y="21"/>
                      <a:pt x="82" y="20"/>
                    </a:cubicBezTo>
                    <a:moveTo>
                      <a:pt x="87" y="11"/>
                    </a:moveTo>
                    <a:cubicBezTo>
                      <a:pt x="85" y="13"/>
                      <a:pt x="85" y="13"/>
                      <a:pt x="85" y="13"/>
                    </a:cubicBezTo>
                    <a:cubicBezTo>
                      <a:pt x="86" y="13"/>
                      <a:pt x="87" y="14"/>
                      <a:pt x="87" y="15"/>
                    </a:cubicBezTo>
                    <a:cubicBezTo>
                      <a:pt x="87" y="16"/>
                      <a:pt x="86" y="17"/>
                      <a:pt x="85" y="17"/>
                    </a:cubicBezTo>
                    <a:cubicBezTo>
                      <a:pt x="85" y="17"/>
                      <a:pt x="85" y="17"/>
                      <a:pt x="85" y="17"/>
                    </a:cubicBezTo>
                    <a:cubicBezTo>
                      <a:pt x="85" y="18"/>
                      <a:pt x="85" y="18"/>
                      <a:pt x="85" y="18"/>
                    </a:cubicBezTo>
                    <a:cubicBezTo>
                      <a:pt x="85" y="18"/>
                      <a:pt x="85" y="19"/>
                      <a:pt x="86" y="20"/>
                    </a:cubicBezTo>
                    <a:cubicBezTo>
                      <a:pt x="86" y="20"/>
                      <a:pt x="86" y="20"/>
                      <a:pt x="86" y="20"/>
                    </a:cubicBezTo>
                    <a:cubicBezTo>
                      <a:pt x="89" y="15"/>
                      <a:pt x="89" y="15"/>
                      <a:pt x="89" y="15"/>
                    </a:cubicBezTo>
                    <a:cubicBezTo>
                      <a:pt x="89" y="15"/>
                      <a:pt x="89" y="15"/>
                      <a:pt x="89" y="15"/>
                    </a:cubicBezTo>
                    <a:cubicBezTo>
                      <a:pt x="88" y="14"/>
                      <a:pt x="88" y="13"/>
                      <a:pt x="87" y="12"/>
                    </a:cubicBezTo>
                    <a:cubicBezTo>
                      <a:pt x="87" y="12"/>
                      <a:pt x="87" y="11"/>
                      <a:pt x="87" y="11"/>
                    </a:cubicBezTo>
                    <a:moveTo>
                      <a:pt x="93" y="4"/>
                    </a:moveTo>
                    <a:cubicBezTo>
                      <a:pt x="94" y="2"/>
                      <a:pt x="94" y="2"/>
                      <a:pt x="94" y="2"/>
                    </a:cubicBezTo>
                    <a:cubicBezTo>
                      <a:pt x="93" y="4"/>
                      <a:pt x="93" y="4"/>
                      <a:pt x="93" y="4"/>
                    </a:cubicBezTo>
                    <a:moveTo>
                      <a:pt x="94" y="0"/>
                    </a:moveTo>
                    <a:cubicBezTo>
                      <a:pt x="93" y="0"/>
                      <a:pt x="92" y="1"/>
                      <a:pt x="92" y="1"/>
                    </a:cubicBezTo>
                    <a:cubicBezTo>
                      <a:pt x="92" y="1"/>
                      <a:pt x="92" y="1"/>
                      <a:pt x="92" y="1"/>
                    </a:cubicBezTo>
                    <a:cubicBezTo>
                      <a:pt x="90" y="4"/>
                      <a:pt x="90" y="4"/>
                      <a:pt x="90" y="4"/>
                    </a:cubicBezTo>
                    <a:cubicBezTo>
                      <a:pt x="91" y="4"/>
                      <a:pt x="92" y="5"/>
                      <a:pt x="92" y="6"/>
                    </a:cubicBezTo>
                    <a:cubicBezTo>
                      <a:pt x="92" y="7"/>
                      <a:pt x="91" y="8"/>
                      <a:pt x="90" y="8"/>
                    </a:cubicBezTo>
                    <a:cubicBezTo>
                      <a:pt x="90" y="8"/>
                      <a:pt x="90" y="8"/>
                      <a:pt x="90" y="8"/>
                    </a:cubicBezTo>
                    <a:cubicBezTo>
                      <a:pt x="90" y="9"/>
                      <a:pt x="90" y="9"/>
                      <a:pt x="90" y="9"/>
                    </a:cubicBezTo>
                    <a:cubicBezTo>
                      <a:pt x="90" y="9"/>
                      <a:pt x="90" y="10"/>
                      <a:pt x="91" y="10"/>
                    </a:cubicBezTo>
                    <a:cubicBezTo>
                      <a:pt x="91" y="11"/>
                      <a:pt x="91" y="11"/>
                      <a:pt x="91" y="11"/>
                    </a:cubicBezTo>
                    <a:cubicBezTo>
                      <a:pt x="94" y="5"/>
                      <a:pt x="94" y="5"/>
                      <a:pt x="94" y="5"/>
                    </a:cubicBezTo>
                    <a:cubicBezTo>
                      <a:pt x="107" y="12"/>
                      <a:pt x="107" y="12"/>
                      <a:pt x="107" y="12"/>
                    </a:cubicBezTo>
                    <a:cubicBezTo>
                      <a:pt x="108" y="13"/>
                      <a:pt x="108" y="13"/>
                      <a:pt x="108" y="13"/>
                    </a:cubicBezTo>
                    <a:cubicBezTo>
                      <a:pt x="19" y="175"/>
                      <a:pt x="19" y="175"/>
                      <a:pt x="19" y="175"/>
                    </a:cubicBezTo>
                    <a:cubicBezTo>
                      <a:pt x="18" y="175"/>
                      <a:pt x="18" y="175"/>
                      <a:pt x="18" y="175"/>
                    </a:cubicBezTo>
                    <a:cubicBezTo>
                      <a:pt x="5" y="168"/>
                      <a:pt x="5" y="168"/>
                      <a:pt x="5" y="168"/>
                    </a:cubicBezTo>
                    <a:cubicBezTo>
                      <a:pt x="9" y="161"/>
                      <a:pt x="9" y="161"/>
                      <a:pt x="9" y="161"/>
                    </a:cubicBezTo>
                    <a:cubicBezTo>
                      <a:pt x="9" y="161"/>
                      <a:pt x="9" y="161"/>
                      <a:pt x="9" y="161"/>
                    </a:cubicBezTo>
                    <a:cubicBezTo>
                      <a:pt x="8" y="160"/>
                      <a:pt x="8" y="159"/>
                      <a:pt x="7" y="158"/>
                    </a:cubicBezTo>
                    <a:cubicBezTo>
                      <a:pt x="7" y="158"/>
                      <a:pt x="7" y="157"/>
                      <a:pt x="7" y="157"/>
                    </a:cubicBezTo>
                    <a:cubicBezTo>
                      <a:pt x="1" y="168"/>
                      <a:pt x="1" y="168"/>
                      <a:pt x="1" y="168"/>
                    </a:cubicBezTo>
                    <a:cubicBezTo>
                      <a:pt x="0" y="169"/>
                      <a:pt x="1" y="170"/>
                      <a:pt x="2" y="170"/>
                    </a:cubicBezTo>
                    <a:cubicBezTo>
                      <a:pt x="18" y="179"/>
                      <a:pt x="18" y="179"/>
                      <a:pt x="18" y="179"/>
                    </a:cubicBezTo>
                    <a:cubicBezTo>
                      <a:pt x="19" y="180"/>
                      <a:pt x="19" y="180"/>
                      <a:pt x="19" y="180"/>
                    </a:cubicBezTo>
                    <a:cubicBezTo>
                      <a:pt x="19" y="180"/>
                      <a:pt x="20" y="180"/>
                      <a:pt x="20" y="180"/>
                    </a:cubicBezTo>
                    <a:cubicBezTo>
                      <a:pt x="20" y="180"/>
                      <a:pt x="20" y="180"/>
                      <a:pt x="21" y="180"/>
                    </a:cubicBezTo>
                    <a:cubicBezTo>
                      <a:pt x="21" y="180"/>
                      <a:pt x="22" y="180"/>
                      <a:pt x="22" y="179"/>
                    </a:cubicBezTo>
                    <a:cubicBezTo>
                      <a:pt x="23" y="177"/>
                      <a:pt x="23" y="177"/>
                      <a:pt x="23" y="177"/>
                    </a:cubicBezTo>
                    <a:cubicBezTo>
                      <a:pt x="112" y="15"/>
                      <a:pt x="112" y="15"/>
                      <a:pt x="112" y="15"/>
                    </a:cubicBezTo>
                    <a:cubicBezTo>
                      <a:pt x="113" y="13"/>
                      <a:pt x="113" y="13"/>
                      <a:pt x="113" y="13"/>
                    </a:cubicBezTo>
                    <a:cubicBezTo>
                      <a:pt x="113" y="12"/>
                      <a:pt x="113" y="12"/>
                      <a:pt x="113" y="11"/>
                    </a:cubicBezTo>
                    <a:cubicBezTo>
                      <a:pt x="113" y="11"/>
                      <a:pt x="113" y="10"/>
                      <a:pt x="112" y="10"/>
                    </a:cubicBezTo>
                    <a:cubicBezTo>
                      <a:pt x="112" y="10"/>
                      <a:pt x="112" y="10"/>
                      <a:pt x="112" y="10"/>
                    </a:cubicBezTo>
                    <a:cubicBezTo>
                      <a:pt x="95" y="1"/>
                      <a:pt x="95" y="1"/>
                      <a:pt x="95" y="1"/>
                    </a:cubicBezTo>
                    <a:cubicBezTo>
                      <a:pt x="94" y="0"/>
                      <a:pt x="94" y="0"/>
                      <a:pt x="9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0" name="Freeform 142"/>
              <p:cNvSpPr/>
              <p:nvPr/>
            </p:nvSpPr>
            <p:spPr bwMode="auto">
              <a:xfrm>
                <a:off x="5006976" y="746125"/>
                <a:ext cx="25400" cy="25400"/>
              </a:xfrm>
              <a:custGeom>
                <a:avLst/>
                <a:gdLst>
                  <a:gd name="T0" fmla="*/ 5 w 9"/>
                  <a:gd name="T1" fmla="*/ 0 h 9"/>
                  <a:gd name="T2" fmla="*/ 5 w 9"/>
                  <a:gd name="T3" fmla="*/ 0 h 9"/>
                  <a:gd name="T4" fmla="*/ 1 w 9"/>
                  <a:gd name="T5" fmla="*/ 1 h 9"/>
                  <a:gd name="T6" fmla="*/ 3 w 9"/>
                  <a:gd name="T7" fmla="*/ 2 h 9"/>
                  <a:gd name="T8" fmla="*/ 3 w 9"/>
                  <a:gd name="T9" fmla="*/ 2 h 9"/>
                  <a:gd name="T10" fmla="*/ 5 w 9"/>
                  <a:gd name="T11" fmla="*/ 4 h 9"/>
                  <a:gd name="T12" fmla="*/ 5 w 9"/>
                  <a:gd name="T13" fmla="*/ 4 h 9"/>
                  <a:gd name="T14" fmla="*/ 5 w 9"/>
                  <a:gd name="T15" fmla="*/ 4 h 9"/>
                  <a:gd name="T16" fmla="*/ 5 w 9"/>
                  <a:gd name="T17" fmla="*/ 4 h 9"/>
                  <a:gd name="T18" fmla="*/ 5 w 9"/>
                  <a:gd name="T19" fmla="*/ 4 h 9"/>
                  <a:gd name="T20" fmla="*/ 7 w 9"/>
                  <a:gd name="T21" fmla="*/ 5 h 9"/>
                  <a:gd name="T22" fmla="*/ 5 w 9"/>
                  <a:gd name="T23" fmla="*/ 4 h 9"/>
                  <a:gd name="T24" fmla="*/ 5 w 9"/>
                  <a:gd name="T25" fmla="*/ 5 h 9"/>
                  <a:gd name="T26" fmla="*/ 3 w 9"/>
                  <a:gd name="T27" fmla="*/ 6 h 9"/>
                  <a:gd name="T28" fmla="*/ 3 w 9"/>
                  <a:gd name="T29" fmla="*/ 6 h 9"/>
                  <a:gd name="T30" fmla="*/ 0 w 9"/>
                  <a:gd name="T31" fmla="*/ 5 h 9"/>
                  <a:gd name="T32" fmla="*/ 3 w 9"/>
                  <a:gd name="T33" fmla="*/ 8 h 9"/>
                  <a:gd name="T34" fmla="*/ 5 w 9"/>
                  <a:gd name="T35" fmla="*/ 9 h 9"/>
                  <a:gd name="T36" fmla="*/ 5 w 9"/>
                  <a:gd name="T37" fmla="*/ 9 h 9"/>
                  <a:gd name="T38" fmla="*/ 5 w 9"/>
                  <a:gd name="T39" fmla="*/ 9 h 9"/>
                  <a:gd name="T40" fmla="*/ 6 w 9"/>
                  <a:gd name="T41" fmla="*/ 9 h 9"/>
                  <a:gd name="T42" fmla="*/ 9 w 9"/>
                  <a:gd name="T43" fmla="*/ 6 h 9"/>
                  <a:gd name="T44" fmla="*/ 9 w 9"/>
                  <a:gd name="T45" fmla="*/ 6 h 9"/>
                  <a:gd name="T46" fmla="*/ 9 w 9"/>
                  <a:gd name="T47" fmla="*/ 4 h 9"/>
                  <a:gd name="T48" fmla="*/ 9 w 9"/>
                  <a:gd name="T49" fmla="*/ 3 h 9"/>
                  <a:gd name="T50" fmla="*/ 7 w 9"/>
                  <a:gd name="T51" fmla="*/ 0 h 9"/>
                  <a:gd name="T52" fmla="*/ 7 w 9"/>
                  <a:gd name="T53" fmla="*/ 0 h 9"/>
                  <a:gd name="T54" fmla="*/ 5 w 9"/>
                  <a:gd name="T55"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9" h="9">
                    <a:moveTo>
                      <a:pt x="5" y="0"/>
                    </a:moveTo>
                    <a:cubicBezTo>
                      <a:pt x="5" y="0"/>
                      <a:pt x="5" y="0"/>
                      <a:pt x="5" y="0"/>
                    </a:cubicBezTo>
                    <a:cubicBezTo>
                      <a:pt x="3" y="0"/>
                      <a:pt x="2" y="0"/>
                      <a:pt x="1" y="1"/>
                    </a:cubicBezTo>
                    <a:cubicBezTo>
                      <a:pt x="2" y="2"/>
                      <a:pt x="3" y="2"/>
                      <a:pt x="3" y="2"/>
                    </a:cubicBezTo>
                    <a:cubicBezTo>
                      <a:pt x="3" y="2"/>
                      <a:pt x="3" y="2"/>
                      <a:pt x="3" y="2"/>
                    </a:cubicBezTo>
                    <a:cubicBezTo>
                      <a:pt x="4" y="2"/>
                      <a:pt x="5" y="3"/>
                      <a:pt x="5" y="4"/>
                    </a:cubicBezTo>
                    <a:cubicBezTo>
                      <a:pt x="5" y="4"/>
                      <a:pt x="5" y="4"/>
                      <a:pt x="5" y="4"/>
                    </a:cubicBezTo>
                    <a:cubicBezTo>
                      <a:pt x="5" y="4"/>
                      <a:pt x="5" y="4"/>
                      <a:pt x="5" y="4"/>
                    </a:cubicBezTo>
                    <a:cubicBezTo>
                      <a:pt x="5" y="4"/>
                      <a:pt x="5" y="4"/>
                      <a:pt x="5" y="4"/>
                    </a:cubicBezTo>
                    <a:cubicBezTo>
                      <a:pt x="5" y="4"/>
                      <a:pt x="5" y="4"/>
                      <a:pt x="5" y="4"/>
                    </a:cubicBezTo>
                    <a:cubicBezTo>
                      <a:pt x="7" y="5"/>
                      <a:pt x="7" y="5"/>
                      <a:pt x="7" y="5"/>
                    </a:cubicBezTo>
                    <a:cubicBezTo>
                      <a:pt x="5" y="4"/>
                      <a:pt x="5" y="4"/>
                      <a:pt x="5" y="4"/>
                    </a:cubicBezTo>
                    <a:cubicBezTo>
                      <a:pt x="5" y="5"/>
                      <a:pt x="5" y="5"/>
                      <a:pt x="5" y="5"/>
                    </a:cubicBezTo>
                    <a:cubicBezTo>
                      <a:pt x="5" y="5"/>
                      <a:pt x="4" y="6"/>
                      <a:pt x="3" y="6"/>
                    </a:cubicBezTo>
                    <a:cubicBezTo>
                      <a:pt x="3" y="6"/>
                      <a:pt x="3" y="6"/>
                      <a:pt x="3" y="6"/>
                    </a:cubicBezTo>
                    <a:cubicBezTo>
                      <a:pt x="2" y="6"/>
                      <a:pt x="1" y="6"/>
                      <a:pt x="0" y="5"/>
                    </a:cubicBezTo>
                    <a:cubicBezTo>
                      <a:pt x="1" y="7"/>
                      <a:pt x="2" y="8"/>
                      <a:pt x="3" y="8"/>
                    </a:cubicBezTo>
                    <a:cubicBezTo>
                      <a:pt x="3" y="9"/>
                      <a:pt x="4" y="9"/>
                      <a:pt x="5" y="9"/>
                    </a:cubicBezTo>
                    <a:cubicBezTo>
                      <a:pt x="5" y="9"/>
                      <a:pt x="5" y="9"/>
                      <a:pt x="5" y="9"/>
                    </a:cubicBezTo>
                    <a:cubicBezTo>
                      <a:pt x="5" y="9"/>
                      <a:pt x="5" y="9"/>
                      <a:pt x="5" y="9"/>
                    </a:cubicBezTo>
                    <a:cubicBezTo>
                      <a:pt x="5" y="9"/>
                      <a:pt x="6" y="9"/>
                      <a:pt x="6" y="9"/>
                    </a:cubicBezTo>
                    <a:cubicBezTo>
                      <a:pt x="7" y="8"/>
                      <a:pt x="8" y="7"/>
                      <a:pt x="9" y="6"/>
                    </a:cubicBezTo>
                    <a:cubicBezTo>
                      <a:pt x="9" y="6"/>
                      <a:pt x="9" y="6"/>
                      <a:pt x="9" y="6"/>
                    </a:cubicBezTo>
                    <a:cubicBezTo>
                      <a:pt x="9" y="6"/>
                      <a:pt x="9" y="5"/>
                      <a:pt x="9" y="4"/>
                    </a:cubicBezTo>
                    <a:cubicBezTo>
                      <a:pt x="9" y="4"/>
                      <a:pt x="9" y="3"/>
                      <a:pt x="9" y="3"/>
                    </a:cubicBezTo>
                    <a:cubicBezTo>
                      <a:pt x="9" y="2"/>
                      <a:pt x="8" y="1"/>
                      <a:pt x="7" y="0"/>
                    </a:cubicBezTo>
                    <a:cubicBezTo>
                      <a:pt x="7" y="0"/>
                      <a:pt x="7" y="0"/>
                      <a:pt x="7" y="0"/>
                    </a:cubicBezTo>
                    <a:cubicBezTo>
                      <a:pt x="6" y="0"/>
                      <a:pt x="6" y="0"/>
                      <a:pt x="5"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1" name="Freeform 143"/>
              <p:cNvSpPr/>
              <p:nvPr/>
            </p:nvSpPr>
            <p:spPr bwMode="auto">
              <a:xfrm>
                <a:off x="4994276" y="771525"/>
                <a:ext cx="23813" cy="25400"/>
              </a:xfrm>
              <a:custGeom>
                <a:avLst/>
                <a:gdLst>
                  <a:gd name="T0" fmla="*/ 5 w 9"/>
                  <a:gd name="T1" fmla="*/ 0 h 9"/>
                  <a:gd name="T2" fmla="*/ 5 w 9"/>
                  <a:gd name="T3" fmla="*/ 0 h 9"/>
                  <a:gd name="T4" fmla="*/ 5 w 9"/>
                  <a:gd name="T5" fmla="*/ 0 h 9"/>
                  <a:gd name="T6" fmla="*/ 1 w 9"/>
                  <a:gd name="T7" fmla="*/ 2 h 9"/>
                  <a:gd name="T8" fmla="*/ 3 w 9"/>
                  <a:gd name="T9" fmla="*/ 2 h 9"/>
                  <a:gd name="T10" fmla="*/ 3 w 9"/>
                  <a:gd name="T11" fmla="*/ 2 h 9"/>
                  <a:gd name="T12" fmla="*/ 5 w 9"/>
                  <a:gd name="T13" fmla="*/ 4 h 9"/>
                  <a:gd name="T14" fmla="*/ 5 w 9"/>
                  <a:gd name="T15" fmla="*/ 4 h 9"/>
                  <a:gd name="T16" fmla="*/ 5 w 9"/>
                  <a:gd name="T17" fmla="*/ 4 h 9"/>
                  <a:gd name="T18" fmla="*/ 5 w 9"/>
                  <a:gd name="T19" fmla="*/ 5 h 9"/>
                  <a:gd name="T20" fmla="*/ 7 w 9"/>
                  <a:gd name="T21" fmla="*/ 6 h 9"/>
                  <a:gd name="T22" fmla="*/ 5 w 9"/>
                  <a:gd name="T23" fmla="*/ 5 h 9"/>
                  <a:gd name="T24" fmla="*/ 5 w 9"/>
                  <a:gd name="T25" fmla="*/ 5 h 9"/>
                  <a:gd name="T26" fmla="*/ 3 w 9"/>
                  <a:gd name="T27" fmla="*/ 6 h 9"/>
                  <a:gd name="T28" fmla="*/ 3 w 9"/>
                  <a:gd name="T29" fmla="*/ 6 h 9"/>
                  <a:gd name="T30" fmla="*/ 0 w 9"/>
                  <a:gd name="T31" fmla="*/ 6 h 9"/>
                  <a:gd name="T32" fmla="*/ 3 w 9"/>
                  <a:gd name="T33" fmla="*/ 8 h 9"/>
                  <a:gd name="T34" fmla="*/ 5 w 9"/>
                  <a:gd name="T35" fmla="*/ 9 h 9"/>
                  <a:gd name="T36" fmla="*/ 5 w 9"/>
                  <a:gd name="T37" fmla="*/ 9 h 9"/>
                  <a:gd name="T38" fmla="*/ 5 w 9"/>
                  <a:gd name="T39" fmla="*/ 9 h 9"/>
                  <a:gd name="T40" fmla="*/ 6 w 9"/>
                  <a:gd name="T41" fmla="*/ 9 h 9"/>
                  <a:gd name="T42" fmla="*/ 9 w 9"/>
                  <a:gd name="T43" fmla="*/ 7 h 9"/>
                  <a:gd name="T44" fmla="*/ 9 w 9"/>
                  <a:gd name="T45" fmla="*/ 7 h 9"/>
                  <a:gd name="T46" fmla="*/ 9 w 9"/>
                  <a:gd name="T47" fmla="*/ 4 h 9"/>
                  <a:gd name="T48" fmla="*/ 9 w 9"/>
                  <a:gd name="T49" fmla="*/ 3 h 9"/>
                  <a:gd name="T50" fmla="*/ 7 w 9"/>
                  <a:gd name="T51" fmla="*/ 0 h 9"/>
                  <a:gd name="T52" fmla="*/ 5 w 9"/>
                  <a:gd name="T5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 h="9">
                    <a:moveTo>
                      <a:pt x="5" y="0"/>
                    </a:moveTo>
                    <a:cubicBezTo>
                      <a:pt x="5" y="0"/>
                      <a:pt x="5" y="0"/>
                      <a:pt x="5" y="0"/>
                    </a:cubicBezTo>
                    <a:cubicBezTo>
                      <a:pt x="5" y="0"/>
                      <a:pt x="5" y="0"/>
                      <a:pt x="5" y="0"/>
                    </a:cubicBezTo>
                    <a:cubicBezTo>
                      <a:pt x="3" y="0"/>
                      <a:pt x="2" y="0"/>
                      <a:pt x="1" y="2"/>
                    </a:cubicBezTo>
                    <a:cubicBezTo>
                      <a:pt x="2" y="2"/>
                      <a:pt x="3" y="2"/>
                      <a:pt x="3" y="2"/>
                    </a:cubicBezTo>
                    <a:cubicBezTo>
                      <a:pt x="3" y="2"/>
                      <a:pt x="3" y="2"/>
                      <a:pt x="3" y="2"/>
                    </a:cubicBezTo>
                    <a:cubicBezTo>
                      <a:pt x="4" y="2"/>
                      <a:pt x="5" y="3"/>
                      <a:pt x="5" y="4"/>
                    </a:cubicBezTo>
                    <a:cubicBezTo>
                      <a:pt x="5" y="4"/>
                      <a:pt x="5" y="4"/>
                      <a:pt x="5" y="4"/>
                    </a:cubicBezTo>
                    <a:cubicBezTo>
                      <a:pt x="5" y="4"/>
                      <a:pt x="5" y="4"/>
                      <a:pt x="5" y="4"/>
                    </a:cubicBezTo>
                    <a:cubicBezTo>
                      <a:pt x="5" y="5"/>
                      <a:pt x="5" y="5"/>
                      <a:pt x="5" y="5"/>
                    </a:cubicBezTo>
                    <a:cubicBezTo>
                      <a:pt x="7" y="6"/>
                      <a:pt x="7" y="6"/>
                      <a:pt x="7" y="6"/>
                    </a:cubicBezTo>
                    <a:cubicBezTo>
                      <a:pt x="5" y="5"/>
                      <a:pt x="5" y="5"/>
                      <a:pt x="5" y="5"/>
                    </a:cubicBezTo>
                    <a:cubicBezTo>
                      <a:pt x="5" y="5"/>
                      <a:pt x="5" y="5"/>
                      <a:pt x="5" y="5"/>
                    </a:cubicBezTo>
                    <a:cubicBezTo>
                      <a:pt x="5" y="6"/>
                      <a:pt x="4" y="6"/>
                      <a:pt x="3" y="6"/>
                    </a:cubicBezTo>
                    <a:cubicBezTo>
                      <a:pt x="3" y="6"/>
                      <a:pt x="3" y="6"/>
                      <a:pt x="3" y="6"/>
                    </a:cubicBezTo>
                    <a:cubicBezTo>
                      <a:pt x="2" y="6"/>
                      <a:pt x="1" y="6"/>
                      <a:pt x="0" y="6"/>
                    </a:cubicBezTo>
                    <a:cubicBezTo>
                      <a:pt x="1" y="7"/>
                      <a:pt x="2" y="8"/>
                      <a:pt x="3" y="8"/>
                    </a:cubicBezTo>
                    <a:cubicBezTo>
                      <a:pt x="3" y="9"/>
                      <a:pt x="4" y="9"/>
                      <a:pt x="5" y="9"/>
                    </a:cubicBezTo>
                    <a:cubicBezTo>
                      <a:pt x="5" y="9"/>
                      <a:pt x="5" y="9"/>
                      <a:pt x="5" y="9"/>
                    </a:cubicBezTo>
                    <a:cubicBezTo>
                      <a:pt x="5" y="9"/>
                      <a:pt x="5" y="9"/>
                      <a:pt x="5" y="9"/>
                    </a:cubicBezTo>
                    <a:cubicBezTo>
                      <a:pt x="5" y="9"/>
                      <a:pt x="6" y="9"/>
                      <a:pt x="6" y="9"/>
                    </a:cubicBezTo>
                    <a:cubicBezTo>
                      <a:pt x="7" y="8"/>
                      <a:pt x="8" y="8"/>
                      <a:pt x="9" y="7"/>
                    </a:cubicBezTo>
                    <a:cubicBezTo>
                      <a:pt x="9" y="7"/>
                      <a:pt x="9" y="7"/>
                      <a:pt x="9" y="7"/>
                    </a:cubicBezTo>
                    <a:cubicBezTo>
                      <a:pt x="9" y="6"/>
                      <a:pt x="9" y="5"/>
                      <a:pt x="9" y="4"/>
                    </a:cubicBezTo>
                    <a:cubicBezTo>
                      <a:pt x="9" y="4"/>
                      <a:pt x="9" y="4"/>
                      <a:pt x="9" y="3"/>
                    </a:cubicBezTo>
                    <a:cubicBezTo>
                      <a:pt x="9" y="2"/>
                      <a:pt x="8" y="1"/>
                      <a:pt x="7" y="0"/>
                    </a:cubicBezTo>
                    <a:cubicBezTo>
                      <a:pt x="6" y="0"/>
                      <a:pt x="6" y="0"/>
                      <a:pt x="5"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2" name="Freeform 144"/>
              <p:cNvSpPr>
                <a:spLocks noEditPoints="1"/>
              </p:cNvSpPr>
              <p:nvPr/>
            </p:nvSpPr>
            <p:spPr bwMode="auto">
              <a:xfrm>
                <a:off x="4979988" y="796925"/>
                <a:ext cx="25400" cy="25400"/>
              </a:xfrm>
              <a:custGeom>
                <a:avLst/>
                <a:gdLst>
                  <a:gd name="T0" fmla="*/ 5 w 9"/>
                  <a:gd name="T1" fmla="*/ 5 h 9"/>
                  <a:gd name="T2" fmla="*/ 5 w 9"/>
                  <a:gd name="T3" fmla="*/ 5 h 9"/>
                  <a:gd name="T4" fmla="*/ 5 w 9"/>
                  <a:gd name="T5" fmla="*/ 0 h 9"/>
                  <a:gd name="T6" fmla="*/ 1 w 9"/>
                  <a:gd name="T7" fmla="*/ 2 h 9"/>
                  <a:gd name="T8" fmla="*/ 3 w 9"/>
                  <a:gd name="T9" fmla="*/ 2 h 9"/>
                  <a:gd name="T10" fmla="*/ 5 w 9"/>
                  <a:gd name="T11" fmla="*/ 4 h 9"/>
                  <a:gd name="T12" fmla="*/ 5 w 9"/>
                  <a:gd name="T13" fmla="*/ 4 h 9"/>
                  <a:gd name="T14" fmla="*/ 5 w 9"/>
                  <a:gd name="T15" fmla="*/ 4 h 9"/>
                  <a:gd name="T16" fmla="*/ 5 w 9"/>
                  <a:gd name="T17" fmla="*/ 5 h 9"/>
                  <a:gd name="T18" fmla="*/ 5 w 9"/>
                  <a:gd name="T19" fmla="*/ 5 h 9"/>
                  <a:gd name="T20" fmla="*/ 3 w 9"/>
                  <a:gd name="T21" fmla="*/ 6 h 9"/>
                  <a:gd name="T22" fmla="*/ 3 w 9"/>
                  <a:gd name="T23" fmla="*/ 6 h 9"/>
                  <a:gd name="T24" fmla="*/ 0 w 9"/>
                  <a:gd name="T25" fmla="*/ 6 h 9"/>
                  <a:gd name="T26" fmla="*/ 3 w 9"/>
                  <a:gd name="T27" fmla="*/ 8 h 9"/>
                  <a:gd name="T28" fmla="*/ 5 w 9"/>
                  <a:gd name="T29" fmla="*/ 9 h 9"/>
                  <a:gd name="T30" fmla="*/ 5 w 9"/>
                  <a:gd name="T31" fmla="*/ 9 h 9"/>
                  <a:gd name="T32" fmla="*/ 5 w 9"/>
                  <a:gd name="T33" fmla="*/ 9 h 9"/>
                  <a:gd name="T34" fmla="*/ 6 w 9"/>
                  <a:gd name="T35" fmla="*/ 9 h 9"/>
                  <a:gd name="T36" fmla="*/ 9 w 9"/>
                  <a:gd name="T37" fmla="*/ 7 h 9"/>
                  <a:gd name="T38" fmla="*/ 9 w 9"/>
                  <a:gd name="T39" fmla="*/ 7 h 9"/>
                  <a:gd name="T40" fmla="*/ 9 w 9"/>
                  <a:gd name="T41" fmla="*/ 4 h 9"/>
                  <a:gd name="T42" fmla="*/ 9 w 9"/>
                  <a:gd name="T43" fmla="*/ 3 h 9"/>
                  <a:gd name="T44" fmla="*/ 7 w 9"/>
                  <a:gd name="T45" fmla="*/ 0 h 9"/>
                  <a:gd name="T46" fmla="*/ 5 w 9"/>
                  <a:gd name="T47" fmla="*/ 0 h 9"/>
                  <a:gd name="T48" fmla="*/ 5 w 9"/>
                  <a:gd name="T49"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 h="9">
                    <a:moveTo>
                      <a:pt x="5" y="5"/>
                    </a:moveTo>
                    <a:cubicBezTo>
                      <a:pt x="5" y="5"/>
                      <a:pt x="5" y="5"/>
                      <a:pt x="5" y="5"/>
                    </a:cubicBezTo>
                    <a:moveTo>
                      <a:pt x="5" y="0"/>
                    </a:moveTo>
                    <a:cubicBezTo>
                      <a:pt x="3" y="0"/>
                      <a:pt x="2" y="1"/>
                      <a:pt x="1" y="2"/>
                    </a:cubicBezTo>
                    <a:cubicBezTo>
                      <a:pt x="2" y="2"/>
                      <a:pt x="3" y="2"/>
                      <a:pt x="3" y="2"/>
                    </a:cubicBezTo>
                    <a:cubicBezTo>
                      <a:pt x="4" y="2"/>
                      <a:pt x="5" y="3"/>
                      <a:pt x="5" y="4"/>
                    </a:cubicBezTo>
                    <a:cubicBezTo>
                      <a:pt x="5" y="4"/>
                      <a:pt x="5" y="4"/>
                      <a:pt x="5" y="4"/>
                    </a:cubicBezTo>
                    <a:cubicBezTo>
                      <a:pt x="5" y="4"/>
                      <a:pt x="5" y="4"/>
                      <a:pt x="5" y="4"/>
                    </a:cubicBezTo>
                    <a:cubicBezTo>
                      <a:pt x="5" y="5"/>
                      <a:pt x="5" y="5"/>
                      <a:pt x="5" y="5"/>
                    </a:cubicBezTo>
                    <a:cubicBezTo>
                      <a:pt x="5" y="5"/>
                      <a:pt x="5" y="5"/>
                      <a:pt x="5" y="5"/>
                    </a:cubicBezTo>
                    <a:cubicBezTo>
                      <a:pt x="5" y="6"/>
                      <a:pt x="4" y="6"/>
                      <a:pt x="3" y="6"/>
                    </a:cubicBezTo>
                    <a:cubicBezTo>
                      <a:pt x="3" y="6"/>
                      <a:pt x="3" y="6"/>
                      <a:pt x="3" y="6"/>
                    </a:cubicBezTo>
                    <a:cubicBezTo>
                      <a:pt x="2" y="6"/>
                      <a:pt x="1" y="6"/>
                      <a:pt x="0" y="6"/>
                    </a:cubicBezTo>
                    <a:cubicBezTo>
                      <a:pt x="1" y="7"/>
                      <a:pt x="2" y="8"/>
                      <a:pt x="3" y="8"/>
                    </a:cubicBezTo>
                    <a:cubicBezTo>
                      <a:pt x="3" y="9"/>
                      <a:pt x="4" y="9"/>
                      <a:pt x="5" y="9"/>
                    </a:cubicBezTo>
                    <a:cubicBezTo>
                      <a:pt x="5" y="9"/>
                      <a:pt x="5" y="9"/>
                      <a:pt x="5" y="9"/>
                    </a:cubicBezTo>
                    <a:cubicBezTo>
                      <a:pt x="5" y="9"/>
                      <a:pt x="5" y="9"/>
                      <a:pt x="5" y="9"/>
                    </a:cubicBezTo>
                    <a:cubicBezTo>
                      <a:pt x="5" y="9"/>
                      <a:pt x="6" y="9"/>
                      <a:pt x="6" y="9"/>
                    </a:cubicBezTo>
                    <a:cubicBezTo>
                      <a:pt x="7" y="8"/>
                      <a:pt x="8" y="8"/>
                      <a:pt x="9" y="7"/>
                    </a:cubicBezTo>
                    <a:cubicBezTo>
                      <a:pt x="9" y="7"/>
                      <a:pt x="9" y="7"/>
                      <a:pt x="9" y="7"/>
                    </a:cubicBezTo>
                    <a:cubicBezTo>
                      <a:pt x="9" y="6"/>
                      <a:pt x="9" y="5"/>
                      <a:pt x="9" y="4"/>
                    </a:cubicBezTo>
                    <a:cubicBezTo>
                      <a:pt x="9" y="4"/>
                      <a:pt x="9" y="4"/>
                      <a:pt x="9" y="3"/>
                    </a:cubicBezTo>
                    <a:cubicBezTo>
                      <a:pt x="9" y="2"/>
                      <a:pt x="8" y="1"/>
                      <a:pt x="7" y="0"/>
                    </a:cubicBezTo>
                    <a:cubicBezTo>
                      <a:pt x="6" y="0"/>
                      <a:pt x="6" y="0"/>
                      <a:pt x="5" y="0"/>
                    </a:cubicBezTo>
                    <a:cubicBezTo>
                      <a:pt x="5" y="0"/>
                      <a:pt x="5" y="0"/>
                      <a:pt x="5"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3" name="Freeform 145"/>
              <p:cNvSpPr/>
              <p:nvPr/>
            </p:nvSpPr>
            <p:spPr bwMode="auto">
              <a:xfrm>
                <a:off x="4965701" y="822325"/>
                <a:ext cx="25400" cy="25400"/>
              </a:xfrm>
              <a:custGeom>
                <a:avLst/>
                <a:gdLst>
                  <a:gd name="T0" fmla="*/ 5 w 9"/>
                  <a:gd name="T1" fmla="*/ 0 h 9"/>
                  <a:gd name="T2" fmla="*/ 5 w 9"/>
                  <a:gd name="T3" fmla="*/ 0 h 9"/>
                  <a:gd name="T4" fmla="*/ 5 w 9"/>
                  <a:gd name="T5" fmla="*/ 0 h 9"/>
                  <a:gd name="T6" fmla="*/ 1 w 9"/>
                  <a:gd name="T7" fmla="*/ 2 h 9"/>
                  <a:gd name="T8" fmla="*/ 3 w 9"/>
                  <a:gd name="T9" fmla="*/ 2 h 9"/>
                  <a:gd name="T10" fmla="*/ 3 w 9"/>
                  <a:gd name="T11" fmla="*/ 2 h 9"/>
                  <a:gd name="T12" fmla="*/ 5 w 9"/>
                  <a:gd name="T13" fmla="*/ 4 h 9"/>
                  <a:gd name="T14" fmla="*/ 5 w 9"/>
                  <a:gd name="T15" fmla="*/ 4 h 9"/>
                  <a:gd name="T16" fmla="*/ 5 w 9"/>
                  <a:gd name="T17" fmla="*/ 5 h 9"/>
                  <a:gd name="T18" fmla="*/ 5 w 9"/>
                  <a:gd name="T19" fmla="*/ 5 h 9"/>
                  <a:gd name="T20" fmla="*/ 5 w 9"/>
                  <a:gd name="T21" fmla="*/ 5 h 9"/>
                  <a:gd name="T22" fmla="*/ 3 w 9"/>
                  <a:gd name="T23" fmla="*/ 6 h 9"/>
                  <a:gd name="T24" fmla="*/ 3 w 9"/>
                  <a:gd name="T25" fmla="*/ 6 h 9"/>
                  <a:gd name="T26" fmla="*/ 0 w 9"/>
                  <a:gd name="T27" fmla="*/ 6 h 9"/>
                  <a:gd name="T28" fmla="*/ 3 w 9"/>
                  <a:gd name="T29" fmla="*/ 9 h 9"/>
                  <a:gd name="T30" fmla="*/ 3 w 9"/>
                  <a:gd name="T31" fmla="*/ 9 h 9"/>
                  <a:gd name="T32" fmla="*/ 5 w 9"/>
                  <a:gd name="T33" fmla="*/ 9 h 9"/>
                  <a:gd name="T34" fmla="*/ 5 w 9"/>
                  <a:gd name="T35" fmla="*/ 9 h 9"/>
                  <a:gd name="T36" fmla="*/ 6 w 9"/>
                  <a:gd name="T37" fmla="*/ 9 h 9"/>
                  <a:gd name="T38" fmla="*/ 9 w 9"/>
                  <a:gd name="T39" fmla="*/ 7 h 9"/>
                  <a:gd name="T40" fmla="*/ 8 w 9"/>
                  <a:gd name="T41" fmla="*/ 6 h 9"/>
                  <a:gd name="T42" fmla="*/ 7 w 9"/>
                  <a:gd name="T43" fmla="*/ 6 h 9"/>
                  <a:gd name="T44" fmla="*/ 8 w 9"/>
                  <a:gd name="T45" fmla="*/ 6 h 9"/>
                  <a:gd name="T46" fmla="*/ 9 w 9"/>
                  <a:gd name="T47" fmla="*/ 7 h 9"/>
                  <a:gd name="T48" fmla="*/ 9 w 9"/>
                  <a:gd name="T49" fmla="*/ 5 h 9"/>
                  <a:gd name="T50" fmla="*/ 9 w 9"/>
                  <a:gd name="T51" fmla="*/ 3 h 9"/>
                  <a:gd name="T52" fmla="*/ 7 w 9"/>
                  <a:gd name="T53" fmla="*/ 1 h 9"/>
                  <a:gd name="T54" fmla="*/ 5 w 9"/>
                  <a:gd name="T55"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9" h="9">
                    <a:moveTo>
                      <a:pt x="5" y="0"/>
                    </a:moveTo>
                    <a:cubicBezTo>
                      <a:pt x="5" y="0"/>
                      <a:pt x="5" y="0"/>
                      <a:pt x="5" y="0"/>
                    </a:cubicBezTo>
                    <a:cubicBezTo>
                      <a:pt x="5" y="0"/>
                      <a:pt x="5" y="0"/>
                      <a:pt x="5" y="0"/>
                    </a:cubicBezTo>
                    <a:cubicBezTo>
                      <a:pt x="3" y="0"/>
                      <a:pt x="2" y="1"/>
                      <a:pt x="1" y="2"/>
                    </a:cubicBezTo>
                    <a:cubicBezTo>
                      <a:pt x="2" y="2"/>
                      <a:pt x="3" y="2"/>
                      <a:pt x="3" y="2"/>
                    </a:cubicBezTo>
                    <a:cubicBezTo>
                      <a:pt x="3" y="2"/>
                      <a:pt x="3" y="2"/>
                      <a:pt x="3" y="2"/>
                    </a:cubicBezTo>
                    <a:cubicBezTo>
                      <a:pt x="4" y="2"/>
                      <a:pt x="5" y="3"/>
                      <a:pt x="5" y="4"/>
                    </a:cubicBezTo>
                    <a:cubicBezTo>
                      <a:pt x="5" y="4"/>
                      <a:pt x="5" y="4"/>
                      <a:pt x="5" y="4"/>
                    </a:cubicBezTo>
                    <a:cubicBezTo>
                      <a:pt x="5" y="5"/>
                      <a:pt x="5" y="5"/>
                      <a:pt x="5" y="5"/>
                    </a:cubicBezTo>
                    <a:cubicBezTo>
                      <a:pt x="5" y="5"/>
                      <a:pt x="5" y="5"/>
                      <a:pt x="5" y="5"/>
                    </a:cubicBezTo>
                    <a:cubicBezTo>
                      <a:pt x="5" y="5"/>
                      <a:pt x="5" y="5"/>
                      <a:pt x="5" y="5"/>
                    </a:cubicBezTo>
                    <a:cubicBezTo>
                      <a:pt x="5" y="6"/>
                      <a:pt x="4" y="6"/>
                      <a:pt x="3" y="6"/>
                    </a:cubicBezTo>
                    <a:cubicBezTo>
                      <a:pt x="3" y="6"/>
                      <a:pt x="3" y="6"/>
                      <a:pt x="3" y="6"/>
                    </a:cubicBezTo>
                    <a:cubicBezTo>
                      <a:pt x="2" y="6"/>
                      <a:pt x="1" y="6"/>
                      <a:pt x="0" y="6"/>
                    </a:cubicBezTo>
                    <a:cubicBezTo>
                      <a:pt x="1" y="7"/>
                      <a:pt x="2" y="8"/>
                      <a:pt x="3" y="9"/>
                    </a:cubicBezTo>
                    <a:cubicBezTo>
                      <a:pt x="3" y="9"/>
                      <a:pt x="3" y="9"/>
                      <a:pt x="3" y="9"/>
                    </a:cubicBezTo>
                    <a:cubicBezTo>
                      <a:pt x="3" y="9"/>
                      <a:pt x="4" y="9"/>
                      <a:pt x="5" y="9"/>
                    </a:cubicBezTo>
                    <a:cubicBezTo>
                      <a:pt x="5" y="9"/>
                      <a:pt x="5" y="9"/>
                      <a:pt x="5" y="9"/>
                    </a:cubicBezTo>
                    <a:cubicBezTo>
                      <a:pt x="5" y="9"/>
                      <a:pt x="6" y="9"/>
                      <a:pt x="6" y="9"/>
                    </a:cubicBezTo>
                    <a:cubicBezTo>
                      <a:pt x="7" y="9"/>
                      <a:pt x="8" y="8"/>
                      <a:pt x="9" y="7"/>
                    </a:cubicBezTo>
                    <a:cubicBezTo>
                      <a:pt x="8" y="6"/>
                      <a:pt x="8" y="6"/>
                      <a:pt x="8" y="6"/>
                    </a:cubicBezTo>
                    <a:cubicBezTo>
                      <a:pt x="7" y="6"/>
                      <a:pt x="7" y="6"/>
                      <a:pt x="7" y="6"/>
                    </a:cubicBezTo>
                    <a:cubicBezTo>
                      <a:pt x="8" y="6"/>
                      <a:pt x="8" y="6"/>
                      <a:pt x="8" y="6"/>
                    </a:cubicBezTo>
                    <a:cubicBezTo>
                      <a:pt x="9" y="7"/>
                      <a:pt x="9" y="7"/>
                      <a:pt x="9" y="7"/>
                    </a:cubicBezTo>
                    <a:cubicBezTo>
                      <a:pt x="9" y="6"/>
                      <a:pt x="9" y="5"/>
                      <a:pt x="9" y="5"/>
                    </a:cubicBezTo>
                    <a:cubicBezTo>
                      <a:pt x="9" y="4"/>
                      <a:pt x="9" y="4"/>
                      <a:pt x="9" y="3"/>
                    </a:cubicBezTo>
                    <a:cubicBezTo>
                      <a:pt x="9" y="2"/>
                      <a:pt x="8" y="1"/>
                      <a:pt x="7" y="1"/>
                    </a:cubicBezTo>
                    <a:cubicBezTo>
                      <a:pt x="6" y="0"/>
                      <a:pt x="6" y="0"/>
                      <a:pt x="5"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4" name="Freeform 146"/>
              <p:cNvSpPr/>
              <p:nvPr/>
            </p:nvSpPr>
            <p:spPr bwMode="auto">
              <a:xfrm>
                <a:off x="4951413" y="847725"/>
                <a:ext cx="25400" cy="25400"/>
              </a:xfrm>
              <a:custGeom>
                <a:avLst/>
                <a:gdLst>
                  <a:gd name="T0" fmla="*/ 5 w 9"/>
                  <a:gd name="T1" fmla="*/ 0 h 9"/>
                  <a:gd name="T2" fmla="*/ 5 w 9"/>
                  <a:gd name="T3" fmla="*/ 0 h 9"/>
                  <a:gd name="T4" fmla="*/ 5 w 9"/>
                  <a:gd name="T5" fmla="*/ 0 h 9"/>
                  <a:gd name="T6" fmla="*/ 1 w 9"/>
                  <a:gd name="T7" fmla="*/ 2 h 9"/>
                  <a:gd name="T8" fmla="*/ 3 w 9"/>
                  <a:gd name="T9" fmla="*/ 2 h 9"/>
                  <a:gd name="T10" fmla="*/ 5 w 9"/>
                  <a:gd name="T11" fmla="*/ 4 h 9"/>
                  <a:gd name="T12" fmla="*/ 5 w 9"/>
                  <a:gd name="T13" fmla="*/ 4 h 9"/>
                  <a:gd name="T14" fmla="*/ 5 w 9"/>
                  <a:gd name="T15" fmla="*/ 5 h 9"/>
                  <a:gd name="T16" fmla="*/ 5 w 9"/>
                  <a:gd name="T17" fmla="*/ 5 h 9"/>
                  <a:gd name="T18" fmla="*/ 5 w 9"/>
                  <a:gd name="T19" fmla="*/ 5 h 9"/>
                  <a:gd name="T20" fmla="*/ 5 w 9"/>
                  <a:gd name="T21" fmla="*/ 5 h 9"/>
                  <a:gd name="T22" fmla="*/ 3 w 9"/>
                  <a:gd name="T23" fmla="*/ 6 h 9"/>
                  <a:gd name="T24" fmla="*/ 3 w 9"/>
                  <a:gd name="T25" fmla="*/ 6 h 9"/>
                  <a:gd name="T26" fmla="*/ 0 w 9"/>
                  <a:gd name="T27" fmla="*/ 6 h 9"/>
                  <a:gd name="T28" fmla="*/ 3 w 9"/>
                  <a:gd name="T29" fmla="*/ 9 h 9"/>
                  <a:gd name="T30" fmla="*/ 5 w 9"/>
                  <a:gd name="T31" fmla="*/ 9 h 9"/>
                  <a:gd name="T32" fmla="*/ 5 w 9"/>
                  <a:gd name="T33" fmla="*/ 9 h 9"/>
                  <a:gd name="T34" fmla="*/ 6 w 9"/>
                  <a:gd name="T35" fmla="*/ 9 h 9"/>
                  <a:gd name="T36" fmla="*/ 9 w 9"/>
                  <a:gd name="T37" fmla="*/ 7 h 9"/>
                  <a:gd name="T38" fmla="*/ 8 w 9"/>
                  <a:gd name="T39" fmla="*/ 6 h 9"/>
                  <a:gd name="T40" fmla="*/ 7 w 9"/>
                  <a:gd name="T41" fmla="*/ 6 h 9"/>
                  <a:gd name="T42" fmla="*/ 8 w 9"/>
                  <a:gd name="T43" fmla="*/ 6 h 9"/>
                  <a:gd name="T44" fmla="*/ 9 w 9"/>
                  <a:gd name="T45" fmla="*/ 7 h 9"/>
                  <a:gd name="T46" fmla="*/ 9 w 9"/>
                  <a:gd name="T47" fmla="*/ 5 h 9"/>
                  <a:gd name="T48" fmla="*/ 9 w 9"/>
                  <a:gd name="T49" fmla="*/ 3 h 9"/>
                  <a:gd name="T50" fmla="*/ 7 w 9"/>
                  <a:gd name="T51" fmla="*/ 1 h 9"/>
                  <a:gd name="T52" fmla="*/ 5 w 9"/>
                  <a:gd name="T5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 h="9">
                    <a:moveTo>
                      <a:pt x="5" y="0"/>
                    </a:moveTo>
                    <a:cubicBezTo>
                      <a:pt x="5" y="0"/>
                      <a:pt x="5" y="0"/>
                      <a:pt x="5" y="0"/>
                    </a:cubicBezTo>
                    <a:cubicBezTo>
                      <a:pt x="5" y="0"/>
                      <a:pt x="5" y="0"/>
                      <a:pt x="5" y="0"/>
                    </a:cubicBezTo>
                    <a:cubicBezTo>
                      <a:pt x="3" y="0"/>
                      <a:pt x="2" y="1"/>
                      <a:pt x="1" y="2"/>
                    </a:cubicBezTo>
                    <a:cubicBezTo>
                      <a:pt x="2" y="2"/>
                      <a:pt x="3" y="2"/>
                      <a:pt x="3" y="2"/>
                    </a:cubicBezTo>
                    <a:cubicBezTo>
                      <a:pt x="4" y="2"/>
                      <a:pt x="5" y="3"/>
                      <a:pt x="5" y="4"/>
                    </a:cubicBezTo>
                    <a:cubicBezTo>
                      <a:pt x="5" y="4"/>
                      <a:pt x="5" y="4"/>
                      <a:pt x="5" y="4"/>
                    </a:cubicBezTo>
                    <a:cubicBezTo>
                      <a:pt x="5" y="5"/>
                      <a:pt x="5" y="5"/>
                      <a:pt x="5" y="5"/>
                    </a:cubicBezTo>
                    <a:cubicBezTo>
                      <a:pt x="5" y="5"/>
                      <a:pt x="5" y="5"/>
                      <a:pt x="5" y="5"/>
                    </a:cubicBezTo>
                    <a:cubicBezTo>
                      <a:pt x="5" y="5"/>
                      <a:pt x="5" y="5"/>
                      <a:pt x="5" y="5"/>
                    </a:cubicBezTo>
                    <a:cubicBezTo>
                      <a:pt x="5" y="5"/>
                      <a:pt x="5" y="5"/>
                      <a:pt x="5" y="5"/>
                    </a:cubicBezTo>
                    <a:cubicBezTo>
                      <a:pt x="5" y="6"/>
                      <a:pt x="4" y="6"/>
                      <a:pt x="3" y="6"/>
                    </a:cubicBezTo>
                    <a:cubicBezTo>
                      <a:pt x="3" y="6"/>
                      <a:pt x="3" y="6"/>
                      <a:pt x="3" y="6"/>
                    </a:cubicBezTo>
                    <a:cubicBezTo>
                      <a:pt x="2" y="6"/>
                      <a:pt x="1" y="6"/>
                      <a:pt x="0" y="6"/>
                    </a:cubicBezTo>
                    <a:cubicBezTo>
                      <a:pt x="1" y="7"/>
                      <a:pt x="2" y="8"/>
                      <a:pt x="3" y="9"/>
                    </a:cubicBezTo>
                    <a:cubicBezTo>
                      <a:pt x="3" y="9"/>
                      <a:pt x="4" y="9"/>
                      <a:pt x="5" y="9"/>
                    </a:cubicBezTo>
                    <a:cubicBezTo>
                      <a:pt x="5" y="9"/>
                      <a:pt x="5" y="9"/>
                      <a:pt x="5" y="9"/>
                    </a:cubicBezTo>
                    <a:cubicBezTo>
                      <a:pt x="5" y="9"/>
                      <a:pt x="6" y="9"/>
                      <a:pt x="6" y="9"/>
                    </a:cubicBezTo>
                    <a:cubicBezTo>
                      <a:pt x="7" y="9"/>
                      <a:pt x="8" y="8"/>
                      <a:pt x="9" y="7"/>
                    </a:cubicBezTo>
                    <a:cubicBezTo>
                      <a:pt x="8" y="6"/>
                      <a:pt x="8" y="6"/>
                      <a:pt x="8" y="6"/>
                    </a:cubicBezTo>
                    <a:cubicBezTo>
                      <a:pt x="7" y="6"/>
                      <a:pt x="7" y="6"/>
                      <a:pt x="7" y="6"/>
                    </a:cubicBezTo>
                    <a:cubicBezTo>
                      <a:pt x="8" y="6"/>
                      <a:pt x="8" y="6"/>
                      <a:pt x="8" y="6"/>
                    </a:cubicBezTo>
                    <a:cubicBezTo>
                      <a:pt x="9" y="7"/>
                      <a:pt x="9" y="7"/>
                      <a:pt x="9" y="7"/>
                    </a:cubicBezTo>
                    <a:cubicBezTo>
                      <a:pt x="9" y="6"/>
                      <a:pt x="9" y="5"/>
                      <a:pt x="9" y="5"/>
                    </a:cubicBezTo>
                    <a:cubicBezTo>
                      <a:pt x="9" y="4"/>
                      <a:pt x="9" y="4"/>
                      <a:pt x="9" y="3"/>
                    </a:cubicBezTo>
                    <a:cubicBezTo>
                      <a:pt x="9" y="2"/>
                      <a:pt x="8" y="1"/>
                      <a:pt x="7" y="1"/>
                    </a:cubicBezTo>
                    <a:cubicBezTo>
                      <a:pt x="6" y="0"/>
                      <a:pt x="6" y="0"/>
                      <a:pt x="5"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5" name="Freeform 147"/>
              <p:cNvSpPr/>
              <p:nvPr/>
            </p:nvSpPr>
            <p:spPr bwMode="auto">
              <a:xfrm>
                <a:off x="4940301" y="873125"/>
                <a:ext cx="22225" cy="25400"/>
              </a:xfrm>
              <a:custGeom>
                <a:avLst/>
                <a:gdLst>
                  <a:gd name="T0" fmla="*/ 4 w 8"/>
                  <a:gd name="T1" fmla="*/ 0 h 9"/>
                  <a:gd name="T2" fmla="*/ 4 w 8"/>
                  <a:gd name="T3" fmla="*/ 0 h 9"/>
                  <a:gd name="T4" fmla="*/ 4 w 8"/>
                  <a:gd name="T5" fmla="*/ 0 h 9"/>
                  <a:gd name="T6" fmla="*/ 0 w 8"/>
                  <a:gd name="T7" fmla="*/ 2 h 9"/>
                  <a:gd name="T8" fmla="*/ 2 w 8"/>
                  <a:gd name="T9" fmla="*/ 2 h 9"/>
                  <a:gd name="T10" fmla="*/ 4 w 8"/>
                  <a:gd name="T11" fmla="*/ 4 h 9"/>
                  <a:gd name="T12" fmla="*/ 4 w 8"/>
                  <a:gd name="T13" fmla="*/ 4 h 9"/>
                  <a:gd name="T14" fmla="*/ 4 w 8"/>
                  <a:gd name="T15" fmla="*/ 5 h 9"/>
                  <a:gd name="T16" fmla="*/ 4 w 8"/>
                  <a:gd name="T17" fmla="*/ 5 h 9"/>
                  <a:gd name="T18" fmla="*/ 4 w 8"/>
                  <a:gd name="T19" fmla="*/ 5 h 9"/>
                  <a:gd name="T20" fmla="*/ 2 w 8"/>
                  <a:gd name="T21" fmla="*/ 6 h 9"/>
                  <a:gd name="T22" fmla="*/ 2 w 8"/>
                  <a:gd name="T23" fmla="*/ 6 h 9"/>
                  <a:gd name="T24" fmla="*/ 0 w 8"/>
                  <a:gd name="T25" fmla="*/ 6 h 9"/>
                  <a:gd name="T26" fmla="*/ 2 w 8"/>
                  <a:gd name="T27" fmla="*/ 9 h 9"/>
                  <a:gd name="T28" fmla="*/ 2 w 8"/>
                  <a:gd name="T29" fmla="*/ 9 h 9"/>
                  <a:gd name="T30" fmla="*/ 4 w 8"/>
                  <a:gd name="T31" fmla="*/ 9 h 9"/>
                  <a:gd name="T32" fmla="*/ 4 w 8"/>
                  <a:gd name="T33" fmla="*/ 9 h 9"/>
                  <a:gd name="T34" fmla="*/ 4 w 8"/>
                  <a:gd name="T35" fmla="*/ 9 h 9"/>
                  <a:gd name="T36" fmla="*/ 5 w 8"/>
                  <a:gd name="T37" fmla="*/ 9 h 9"/>
                  <a:gd name="T38" fmla="*/ 8 w 8"/>
                  <a:gd name="T39" fmla="*/ 7 h 9"/>
                  <a:gd name="T40" fmla="*/ 7 w 8"/>
                  <a:gd name="T41" fmla="*/ 6 h 9"/>
                  <a:gd name="T42" fmla="*/ 6 w 8"/>
                  <a:gd name="T43" fmla="*/ 6 h 9"/>
                  <a:gd name="T44" fmla="*/ 7 w 8"/>
                  <a:gd name="T45" fmla="*/ 6 h 9"/>
                  <a:gd name="T46" fmla="*/ 8 w 8"/>
                  <a:gd name="T47" fmla="*/ 7 h 9"/>
                  <a:gd name="T48" fmla="*/ 8 w 8"/>
                  <a:gd name="T49" fmla="*/ 5 h 9"/>
                  <a:gd name="T50" fmla="*/ 8 w 8"/>
                  <a:gd name="T51" fmla="*/ 4 h 9"/>
                  <a:gd name="T52" fmla="*/ 6 w 8"/>
                  <a:gd name="T53" fmla="*/ 1 h 9"/>
                  <a:gd name="T54" fmla="*/ 4 w 8"/>
                  <a:gd name="T55"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 h="9">
                    <a:moveTo>
                      <a:pt x="4" y="0"/>
                    </a:moveTo>
                    <a:cubicBezTo>
                      <a:pt x="4" y="0"/>
                      <a:pt x="4" y="0"/>
                      <a:pt x="4" y="0"/>
                    </a:cubicBezTo>
                    <a:cubicBezTo>
                      <a:pt x="4" y="0"/>
                      <a:pt x="4" y="0"/>
                      <a:pt x="4" y="0"/>
                    </a:cubicBezTo>
                    <a:cubicBezTo>
                      <a:pt x="2" y="0"/>
                      <a:pt x="1" y="1"/>
                      <a:pt x="0" y="2"/>
                    </a:cubicBezTo>
                    <a:cubicBezTo>
                      <a:pt x="1" y="2"/>
                      <a:pt x="2" y="2"/>
                      <a:pt x="2" y="2"/>
                    </a:cubicBezTo>
                    <a:cubicBezTo>
                      <a:pt x="3" y="3"/>
                      <a:pt x="4" y="3"/>
                      <a:pt x="4" y="4"/>
                    </a:cubicBezTo>
                    <a:cubicBezTo>
                      <a:pt x="4" y="4"/>
                      <a:pt x="4" y="4"/>
                      <a:pt x="4" y="4"/>
                    </a:cubicBezTo>
                    <a:cubicBezTo>
                      <a:pt x="4" y="5"/>
                      <a:pt x="4" y="5"/>
                      <a:pt x="4" y="5"/>
                    </a:cubicBezTo>
                    <a:cubicBezTo>
                      <a:pt x="4" y="5"/>
                      <a:pt x="4" y="5"/>
                      <a:pt x="4" y="5"/>
                    </a:cubicBezTo>
                    <a:cubicBezTo>
                      <a:pt x="4" y="5"/>
                      <a:pt x="4" y="5"/>
                      <a:pt x="4" y="5"/>
                    </a:cubicBezTo>
                    <a:cubicBezTo>
                      <a:pt x="4" y="6"/>
                      <a:pt x="3" y="6"/>
                      <a:pt x="2" y="6"/>
                    </a:cubicBezTo>
                    <a:cubicBezTo>
                      <a:pt x="2" y="6"/>
                      <a:pt x="2" y="6"/>
                      <a:pt x="2" y="6"/>
                    </a:cubicBezTo>
                    <a:cubicBezTo>
                      <a:pt x="1" y="6"/>
                      <a:pt x="0" y="6"/>
                      <a:pt x="0" y="6"/>
                    </a:cubicBezTo>
                    <a:cubicBezTo>
                      <a:pt x="0" y="7"/>
                      <a:pt x="1" y="8"/>
                      <a:pt x="2" y="9"/>
                    </a:cubicBezTo>
                    <a:cubicBezTo>
                      <a:pt x="2" y="9"/>
                      <a:pt x="2" y="9"/>
                      <a:pt x="2" y="9"/>
                    </a:cubicBezTo>
                    <a:cubicBezTo>
                      <a:pt x="2" y="9"/>
                      <a:pt x="3" y="9"/>
                      <a:pt x="4" y="9"/>
                    </a:cubicBezTo>
                    <a:cubicBezTo>
                      <a:pt x="4" y="9"/>
                      <a:pt x="4" y="9"/>
                      <a:pt x="4" y="9"/>
                    </a:cubicBezTo>
                    <a:cubicBezTo>
                      <a:pt x="4" y="9"/>
                      <a:pt x="4" y="9"/>
                      <a:pt x="4" y="9"/>
                    </a:cubicBezTo>
                    <a:cubicBezTo>
                      <a:pt x="4" y="9"/>
                      <a:pt x="5" y="9"/>
                      <a:pt x="5" y="9"/>
                    </a:cubicBezTo>
                    <a:cubicBezTo>
                      <a:pt x="6" y="9"/>
                      <a:pt x="7" y="8"/>
                      <a:pt x="8" y="7"/>
                    </a:cubicBezTo>
                    <a:cubicBezTo>
                      <a:pt x="7" y="6"/>
                      <a:pt x="7" y="6"/>
                      <a:pt x="7" y="6"/>
                    </a:cubicBezTo>
                    <a:cubicBezTo>
                      <a:pt x="6" y="6"/>
                      <a:pt x="6" y="6"/>
                      <a:pt x="6" y="6"/>
                    </a:cubicBezTo>
                    <a:cubicBezTo>
                      <a:pt x="7" y="6"/>
                      <a:pt x="7" y="6"/>
                      <a:pt x="7" y="6"/>
                    </a:cubicBezTo>
                    <a:cubicBezTo>
                      <a:pt x="8" y="7"/>
                      <a:pt x="8" y="7"/>
                      <a:pt x="8" y="7"/>
                    </a:cubicBezTo>
                    <a:cubicBezTo>
                      <a:pt x="8" y="6"/>
                      <a:pt x="8" y="6"/>
                      <a:pt x="8" y="5"/>
                    </a:cubicBezTo>
                    <a:cubicBezTo>
                      <a:pt x="8" y="4"/>
                      <a:pt x="8" y="4"/>
                      <a:pt x="8" y="4"/>
                    </a:cubicBezTo>
                    <a:cubicBezTo>
                      <a:pt x="8" y="2"/>
                      <a:pt x="7" y="1"/>
                      <a:pt x="6" y="1"/>
                    </a:cubicBezTo>
                    <a:cubicBezTo>
                      <a:pt x="5" y="0"/>
                      <a:pt x="5" y="0"/>
                      <a:pt x="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6" name="Freeform 148"/>
              <p:cNvSpPr/>
              <p:nvPr/>
            </p:nvSpPr>
            <p:spPr bwMode="auto">
              <a:xfrm>
                <a:off x="4926013" y="898525"/>
                <a:ext cx="22225" cy="25400"/>
              </a:xfrm>
              <a:custGeom>
                <a:avLst/>
                <a:gdLst>
                  <a:gd name="T0" fmla="*/ 4 w 8"/>
                  <a:gd name="T1" fmla="*/ 0 h 9"/>
                  <a:gd name="T2" fmla="*/ 4 w 8"/>
                  <a:gd name="T3" fmla="*/ 0 h 9"/>
                  <a:gd name="T4" fmla="*/ 4 w 8"/>
                  <a:gd name="T5" fmla="*/ 0 h 9"/>
                  <a:gd name="T6" fmla="*/ 0 w 8"/>
                  <a:gd name="T7" fmla="*/ 2 h 9"/>
                  <a:gd name="T8" fmla="*/ 2 w 8"/>
                  <a:gd name="T9" fmla="*/ 3 h 9"/>
                  <a:gd name="T10" fmla="*/ 2 w 8"/>
                  <a:gd name="T11" fmla="*/ 3 h 9"/>
                  <a:gd name="T12" fmla="*/ 4 w 8"/>
                  <a:gd name="T13" fmla="*/ 4 h 9"/>
                  <a:gd name="T14" fmla="*/ 4 w 8"/>
                  <a:gd name="T15" fmla="*/ 4 h 9"/>
                  <a:gd name="T16" fmla="*/ 4 w 8"/>
                  <a:gd name="T17" fmla="*/ 4 h 9"/>
                  <a:gd name="T18" fmla="*/ 4 w 8"/>
                  <a:gd name="T19" fmla="*/ 5 h 9"/>
                  <a:gd name="T20" fmla="*/ 4 w 8"/>
                  <a:gd name="T21" fmla="*/ 5 h 9"/>
                  <a:gd name="T22" fmla="*/ 4 w 8"/>
                  <a:gd name="T23" fmla="*/ 5 h 9"/>
                  <a:gd name="T24" fmla="*/ 2 w 8"/>
                  <a:gd name="T25" fmla="*/ 7 h 9"/>
                  <a:gd name="T26" fmla="*/ 2 w 8"/>
                  <a:gd name="T27" fmla="*/ 7 h 9"/>
                  <a:gd name="T28" fmla="*/ 0 w 8"/>
                  <a:gd name="T29" fmla="*/ 6 h 9"/>
                  <a:gd name="T30" fmla="*/ 2 w 8"/>
                  <a:gd name="T31" fmla="*/ 9 h 9"/>
                  <a:gd name="T32" fmla="*/ 2 w 8"/>
                  <a:gd name="T33" fmla="*/ 9 h 9"/>
                  <a:gd name="T34" fmla="*/ 4 w 8"/>
                  <a:gd name="T35" fmla="*/ 9 h 9"/>
                  <a:gd name="T36" fmla="*/ 4 w 8"/>
                  <a:gd name="T37" fmla="*/ 9 h 9"/>
                  <a:gd name="T38" fmla="*/ 5 w 8"/>
                  <a:gd name="T39" fmla="*/ 9 h 9"/>
                  <a:gd name="T40" fmla="*/ 8 w 8"/>
                  <a:gd name="T41" fmla="*/ 7 h 9"/>
                  <a:gd name="T42" fmla="*/ 8 w 8"/>
                  <a:gd name="T43" fmla="*/ 7 h 9"/>
                  <a:gd name="T44" fmla="*/ 8 w 8"/>
                  <a:gd name="T45" fmla="*/ 5 h 9"/>
                  <a:gd name="T46" fmla="*/ 8 w 8"/>
                  <a:gd name="T47" fmla="*/ 4 h 9"/>
                  <a:gd name="T48" fmla="*/ 6 w 8"/>
                  <a:gd name="T49" fmla="*/ 1 h 9"/>
                  <a:gd name="T50" fmla="*/ 6 w 8"/>
                  <a:gd name="T51" fmla="*/ 1 h 9"/>
                  <a:gd name="T52" fmla="*/ 4 w 8"/>
                  <a:gd name="T5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 h="9">
                    <a:moveTo>
                      <a:pt x="4" y="0"/>
                    </a:moveTo>
                    <a:cubicBezTo>
                      <a:pt x="4" y="0"/>
                      <a:pt x="4" y="0"/>
                      <a:pt x="4" y="0"/>
                    </a:cubicBezTo>
                    <a:cubicBezTo>
                      <a:pt x="4" y="0"/>
                      <a:pt x="4" y="0"/>
                      <a:pt x="4" y="0"/>
                    </a:cubicBezTo>
                    <a:cubicBezTo>
                      <a:pt x="2" y="0"/>
                      <a:pt x="1" y="1"/>
                      <a:pt x="0" y="2"/>
                    </a:cubicBezTo>
                    <a:cubicBezTo>
                      <a:pt x="1" y="2"/>
                      <a:pt x="2" y="3"/>
                      <a:pt x="2" y="3"/>
                    </a:cubicBezTo>
                    <a:cubicBezTo>
                      <a:pt x="2" y="3"/>
                      <a:pt x="2" y="3"/>
                      <a:pt x="2" y="3"/>
                    </a:cubicBezTo>
                    <a:cubicBezTo>
                      <a:pt x="3" y="3"/>
                      <a:pt x="4" y="3"/>
                      <a:pt x="4" y="4"/>
                    </a:cubicBezTo>
                    <a:cubicBezTo>
                      <a:pt x="4" y="4"/>
                      <a:pt x="4" y="4"/>
                      <a:pt x="4" y="4"/>
                    </a:cubicBezTo>
                    <a:cubicBezTo>
                      <a:pt x="4" y="4"/>
                      <a:pt x="4" y="4"/>
                      <a:pt x="4" y="4"/>
                    </a:cubicBezTo>
                    <a:cubicBezTo>
                      <a:pt x="4" y="5"/>
                      <a:pt x="4" y="5"/>
                      <a:pt x="4" y="5"/>
                    </a:cubicBezTo>
                    <a:cubicBezTo>
                      <a:pt x="4" y="5"/>
                      <a:pt x="4" y="5"/>
                      <a:pt x="4" y="5"/>
                    </a:cubicBezTo>
                    <a:cubicBezTo>
                      <a:pt x="4" y="5"/>
                      <a:pt x="4" y="5"/>
                      <a:pt x="4" y="5"/>
                    </a:cubicBezTo>
                    <a:cubicBezTo>
                      <a:pt x="4" y="6"/>
                      <a:pt x="3" y="7"/>
                      <a:pt x="2" y="7"/>
                    </a:cubicBezTo>
                    <a:cubicBezTo>
                      <a:pt x="2" y="7"/>
                      <a:pt x="2" y="7"/>
                      <a:pt x="2" y="7"/>
                    </a:cubicBezTo>
                    <a:cubicBezTo>
                      <a:pt x="1" y="7"/>
                      <a:pt x="0" y="6"/>
                      <a:pt x="0" y="6"/>
                    </a:cubicBezTo>
                    <a:cubicBezTo>
                      <a:pt x="0" y="7"/>
                      <a:pt x="1" y="8"/>
                      <a:pt x="2" y="9"/>
                    </a:cubicBezTo>
                    <a:cubicBezTo>
                      <a:pt x="2" y="9"/>
                      <a:pt x="2" y="9"/>
                      <a:pt x="2" y="9"/>
                    </a:cubicBezTo>
                    <a:cubicBezTo>
                      <a:pt x="2" y="9"/>
                      <a:pt x="3" y="9"/>
                      <a:pt x="4" y="9"/>
                    </a:cubicBezTo>
                    <a:cubicBezTo>
                      <a:pt x="4" y="9"/>
                      <a:pt x="4" y="9"/>
                      <a:pt x="4" y="9"/>
                    </a:cubicBezTo>
                    <a:cubicBezTo>
                      <a:pt x="4" y="9"/>
                      <a:pt x="5" y="9"/>
                      <a:pt x="5" y="9"/>
                    </a:cubicBezTo>
                    <a:cubicBezTo>
                      <a:pt x="6" y="9"/>
                      <a:pt x="7" y="8"/>
                      <a:pt x="8" y="7"/>
                    </a:cubicBezTo>
                    <a:cubicBezTo>
                      <a:pt x="8" y="7"/>
                      <a:pt x="8" y="7"/>
                      <a:pt x="8" y="7"/>
                    </a:cubicBezTo>
                    <a:cubicBezTo>
                      <a:pt x="8" y="6"/>
                      <a:pt x="8" y="6"/>
                      <a:pt x="8" y="5"/>
                    </a:cubicBezTo>
                    <a:cubicBezTo>
                      <a:pt x="8" y="5"/>
                      <a:pt x="8" y="4"/>
                      <a:pt x="8" y="4"/>
                    </a:cubicBezTo>
                    <a:cubicBezTo>
                      <a:pt x="8" y="3"/>
                      <a:pt x="7" y="2"/>
                      <a:pt x="6" y="1"/>
                    </a:cubicBezTo>
                    <a:cubicBezTo>
                      <a:pt x="6" y="1"/>
                      <a:pt x="6" y="1"/>
                      <a:pt x="6" y="1"/>
                    </a:cubicBezTo>
                    <a:cubicBezTo>
                      <a:pt x="5" y="1"/>
                      <a:pt x="5" y="0"/>
                      <a:pt x="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7" name="Freeform 149"/>
              <p:cNvSpPr>
                <a:spLocks noEditPoints="1"/>
              </p:cNvSpPr>
              <p:nvPr/>
            </p:nvSpPr>
            <p:spPr bwMode="auto">
              <a:xfrm>
                <a:off x="4911726" y="925513"/>
                <a:ext cx="23813" cy="25400"/>
              </a:xfrm>
              <a:custGeom>
                <a:avLst/>
                <a:gdLst>
                  <a:gd name="T0" fmla="*/ 4 w 8"/>
                  <a:gd name="T1" fmla="*/ 4 h 9"/>
                  <a:gd name="T2" fmla="*/ 4 w 8"/>
                  <a:gd name="T3" fmla="*/ 4 h 9"/>
                  <a:gd name="T4" fmla="*/ 4 w 8"/>
                  <a:gd name="T5" fmla="*/ 0 h 9"/>
                  <a:gd name="T6" fmla="*/ 4 w 8"/>
                  <a:gd name="T7" fmla="*/ 0 h 9"/>
                  <a:gd name="T8" fmla="*/ 4 w 8"/>
                  <a:gd name="T9" fmla="*/ 0 h 9"/>
                  <a:gd name="T10" fmla="*/ 0 w 8"/>
                  <a:gd name="T11" fmla="*/ 1 h 9"/>
                  <a:gd name="T12" fmla="*/ 2 w 8"/>
                  <a:gd name="T13" fmla="*/ 2 h 9"/>
                  <a:gd name="T14" fmla="*/ 2 w 8"/>
                  <a:gd name="T15" fmla="*/ 2 h 9"/>
                  <a:gd name="T16" fmla="*/ 4 w 8"/>
                  <a:gd name="T17" fmla="*/ 4 h 9"/>
                  <a:gd name="T18" fmla="*/ 4 w 8"/>
                  <a:gd name="T19" fmla="*/ 4 h 9"/>
                  <a:gd name="T20" fmla="*/ 4 w 8"/>
                  <a:gd name="T21" fmla="*/ 4 h 9"/>
                  <a:gd name="T22" fmla="*/ 4 w 8"/>
                  <a:gd name="T23" fmla="*/ 4 h 9"/>
                  <a:gd name="T24" fmla="*/ 4 w 8"/>
                  <a:gd name="T25" fmla="*/ 4 h 9"/>
                  <a:gd name="T26" fmla="*/ 4 w 8"/>
                  <a:gd name="T27" fmla="*/ 5 h 9"/>
                  <a:gd name="T28" fmla="*/ 2 w 8"/>
                  <a:gd name="T29" fmla="*/ 6 h 9"/>
                  <a:gd name="T30" fmla="*/ 2 w 8"/>
                  <a:gd name="T31" fmla="*/ 6 h 9"/>
                  <a:gd name="T32" fmla="*/ 0 w 8"/>
                  <a:gd name="T33" fmla="*/ 5 h 9"/>
                  <a:gd name="T34" fmla="*/ 2 w 8"/>
                  <a:gd name="T35" fmla="*/ 8 h 9"/>
                  <a:gd name="T36" fmla="*/ 4 w 8"/>
                  <a:gd name="T37" fmla="*/ 9 h 9"/>
                  <a:gd name="T38" fmla="*/ 4 w 8"/>
                  <a:gd name="T39" fmla="*/ 9 h 9"/>
                  <a:gd name="T40" fmla="*/ 4 w 8"/>
                  <a:gd name="T41" fmla="*/ 9 h 9"/>
                  <a:gd name="T42" fmla="*/ 5 w 8"/>
                  <a:gd name="T43" fmla="*/ 8 h 9"/>
                  <a:gd name="T44" fmla="*/ 8 w 8"/>
                  <a:gd name="T45" fmla="*/ 6 h 9"/>
                  <a:gd name="T46" fmla="*/ 8 w 8"/>
                  <a:gd name="T47" fmla="*/ 6 h 9"/>
                  <a:gd name="T48" fmla="*/ 8 w 8"/>
                  <a:gd name="T49" fmla="*/ 4 h 9"/>
                  <a:gd name="T50" fmla="*/ 8 w 8"/>
                  <a:gd name="T51" fmla="*/ 3 h 9"/>
                  <a:gd name="T52" fmla="*/ 6 w 8"/>
                  <a:gd name="T53" fmla="*/ 0 h 9"/>
                  <a:gd name="T54" fmla="*/ 6 w 8"/>
                  <a:gd name="T55" fmla="*/ 0 h 9"/>
                  <a:gd name="T56" fmla="*/ 4 w 8"/>
                  <a:gd name="T5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 h="9">
                    <a:moveTo>
                      <a:pt x="4" y="4"/>
                    </a:moveTo>
                    <a:cubicBezTo>
                      <a:pt x="4" y="4"/>
                      <a:pt x="4" y="4"/>
                      <a:pt x="4" y="4"/>
                    </a:cubicBezTo>
                    <a:moveTo>
                      <a:pt x="4" y="0"/>
                    </a:moveTo>
                    <a:cubicBezTo>
                      <a:pt x="4" y="0"/>
                      <a:pt x="4" y="0"/>
                      <a:pt x="4" y="0"/>
                    </a:cubicBezTo>
                    <a:cubicBezTo>
                      <a:pt x="4" y="0"/>
                      <a:pt x="4" y="0"/>
                      <a:pt x="4" y="0"/>
                    </a:cubicBezTo>
                    <a:cubicBezTo>
                      <a:pt x="2" y="0"/>
                      <a:pt x="1" y="0"/>
                      <a:pt x="0" y="1"/>
                    </a:cubicBezTo>
                    <a:cubicBezTo>
                      <a:pt x="1" y="2"/>
                      <a:pt x="2" y="2"/>
                      <a:pt x="2" y="2"/>
                    </a:cubicBezTo>
                    <a:cubicBezTo>
                      <a:pt x="2" y="2"/>
                      <a:pt x="2" y="2"/>
                      <a:pt x="2" y="2"/>
                    </a:cubicBezTo>
                    <a:cubicBezTo>
                      <a:pt x="3" y="2"/>
                      <a:pt x="4" y="3"/>
                      <a:pt x="4" y="4"/>
                    </a:cubicBezTo>
                    <a:cubicBezTo>
                      <a:pt x="4" y="4"/>
                      <a:pt x="4" y="4"/>
                      <a:pt x="4" y="4"/>
                    </a:cubicBezTo>
                    <a:cubicBezTo>
                      <a:pt x="4" y="4"/>
                      <a:pt x="4" y="4"/>
                      <a:pt x="4" y="4"/>
                    </a:cubicBezTo>
                    <a:cubicBezTo>
                      <a:pt x="4" y="4"/>
                      <a:pt x="4" y="4"/>
                      <a:pt x="4" y="4"/>
                    </a:cubicBezTo>
                    <a:cubicBezTo>
                      <a:pt x="4" y="4"/>
                      <a:pt x="4" y="4"/>
                      <a:pt x="4" y="4"/>
                    </a:cubicBezTo>
                    <a:cubicBezTo>
                      <a:pt x="4" y="5"/>
                      <a:pt x="4" y="5"/>
                      <a:pt x="4" y="5"/>
                    </a:cubicBezTo>
                    <a:cubicBezTo>
                      <a:pt x="4" y="5"/>
                      <a:pt x="3" y="6"/>
                      <a:pt x="2" y="6"/>
                    </a:cubicBezTo>
                    <a:cubicBezTo>
                      <a:pt x="2" y="6"/>
                      <a:pt x="2" y="6"/>
                      <a:pt x="2" y="6"/>
                    </a:cubicBezTo>
                    <a:cubicBezTo>
                      <a:pt x="1" y="6"/>
                      <a:pt x="0" y="6"/>
                      <a:pt x="0" y="5"/>
                    </a:cubicBezTo>
                    <a:cubicBezTo>
                      <a:pt x="0" y="6"/>
                      <a:pt x="1" y="7"/>
                      <a:pt x="2" y="8"/>
                    </a:cubicBezTo>
                    <a:cubicBezTo>
                      <a:pt x="2" y="8"/>
                      <a:pt x="3" y="9"/>
                      <a:pt x="4" y="9"/>
                    </a:cubicBezTo>
                    <a:cubicBezTo>
                      <a:pt x="4" y="9"/>
                      <a:pt x="4" y="9"/>
                      <a:pt x="4" y="9"/>
                    </a:cubicBezTo>
                    <a:cubicBezTo>
                      <a:pt x="4" y="9"/>
                      <a:pt x="4" y="9"/>
                      <a:pt x="4" y="9"/>
                    </a:cubicBezTo>
                    <a:cubicBezTo>
                      <a:pt x="4" y="9"/>
                      <a:pt x="5" y="9"/>
                      <a:pt x="5" y="8"/>
                    </a:cubicBezTo>
                    <a:cubicBezTo>
                      <a:pt x="6" y="8"/>
                      <a:pt x="7" y="7"/>
                      <a:pt x="8" y="6"/>
                    </a:cubicBezTo>
                    <a:cubicBezTo>
                      <a:pt x="8" y="6"/>
                      <a:pt x="8" y="6"/>
                      <a:pt x="8" y="6"/>
                    </a:cubicBezTo>
                    <a:cubicBezTo>
                      <a:pt x="8" y="6"/>
                      <a:pt x="8" y="5"/>
                      <a:pt x="8" y="4"/>
                    </a:cubicBezTo>
                    <a:cubicBezTo>
                      <a:pt x="8" y="4"/>
                      <a:pt x="8" y="3"/>
                      <a:pt x="8" y="3"/>
                    </a:cubicBezTo>
                    <a:cubicBezTo>
                      <a:pt x="8" y="2"/>
                      <a:pt x="7" y="1"/>
                      <a:pt x="6" y="0"/>
                    </a:cubicBezTo>
                    <a:cubicBezTo>
                      <a:pt x="6" y="0"/>
                      <a:pt x="6" y="0"/>
                      <a:pt x="6" y="0"/>
                    </a:cubicBezTo>
                    <a:cubicBezTo>
                      <a:pt x="5" y="0"/>
                      <a:pt x="5" y="0"/>
                      <a:pt x="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8" name="Freeform 150"/>
              <p:cNvSpPr/>
              <p:nvPr/>
            </p:nvSpPr>
            <p:spPr bwMode="auto">
              <a:xfrm>
                <a:off x="4899026" y="950913"/>
                <a:ext cx="22225" cy="25400"/>
              </a:xfrm>
              <a:custGeom>
                <a:avLst/>
                <a:gdLst>
                  <a:gd name="T0" fmla="*/ 4 w 8"/>
                  <a:gd name="T1" fmla="*/ 0 h 9"/>
                  <a:gd name="T2" fmla="*/ 4 w 8"/>
                  <a:gd name="T3" fmla="*/ 0 h 9"/>
                  <a:gd name="T4" fmla="*/ 4 w 8"/>
                  <a:gd name="T5" fmla="*/ 0 h 9"/>
                  <a:gd name="T6" fmla="*/ 0 w 8"/>
                  <a:gd name="T7" fmla="*/ 1 h 9"/>
                  <a:gd name="T8" fmla="*/ 2 w 8"/>
                  <a:gd name="T9" fmla="*/ 2 h 9"/>
                  <a:gd name="T10" fmla="*/ 2 w 8"/>
                  <a:gd name="T11" fmla="*/ 2 h 9"/>
                  <a:gd name="T12" fmla="*/ 4 w 8"/>
                  <a:gd name="T13" fmla="*/ 4 h 9"/>
                  <a:gd name="T14" fmla="*/ 4 w 8"/>
                  <a:gd name="T15" fmla="*/ 4 h 9"/>
                  <a:gd name="T16" fmla="*/ 4 w 8"/>
                  <a:gd name="T17" fmla="*/ 4 h 9"/>
                  <a:gd name="T18" fmla="*/ 4 w 8"/>
                  <a:gd name="T19" fmla="*/ 4 h 9"/>
                  <a:gd name="T20" fmla="*/ 4 w 8"/>
                  <a:gd name="T21" fmla="*/ 5 h 9"/>
                  <a:gd name="T22" fmla="*/ 2 w 8"/>
                  <a:gd name="T23" fmla="*/ 6 h 9"/>
                  <a:gd name="T24" fmla="*/ 2 w 8"/>
                  <a:gd name="T25" fmla="*/ 6 h 9"/>
                  <a:gd name="T26" fmla="*/ 0 w 8"/>
                  <a:gd name="T27" fmla="*/ 5 h 9"/>
                  <a:gd name="T28" fmla="*/ 2 w 8"/>
                  <a:gd name="T29" fmla="*/ 8 h 9"/>
                  <a:gd name="T30" fmla="*/ 2 w 8"/>
                  <a:gd name="T31" fmla="*/ 8 h 9"/>
                  <a:gd name="T32" fmla="*/ 4 w 8"/>
                  <a:gd name="T33" fmla="*/ 9 h 9"/>
                  <a:gd name="T34" fmla="*/ 5 w 8"/>
                  <a:gd name="T35" fmla="*/ 9 h 9"/>
                  <a:gd name="T36" fmla="*/ 8 w 8"/>
                  <a:gd name="T37" fmla="*/ 6 h 9"/>
                  <a:gd name="T38" fmla="*/ 7 w 8"/>
                  <a:gd name="T39" fmla="*/ 6 h 9"/>
                  <a:gd name="T40" fmla="*/ 6 w 8"/>
                  <a:gd name="T41" fmla="*/ 5 h 9"/>
                  <a:gd name="T42" fmla="*/ 7 w 8"/>
                  <a:gd name="T43" fmla="*/ 6 h 9"/>
                  <a:gd name="T44" fmla="*/ 8 w 8"/>
                  <a:gd name="T45" fmla="*/ 6 h 9"/>
                  <a:gd name="T46" fmla="*/ 8 w 8"/>
                  <a:gd name="T47" fmla="*/ 4 h 9"/>
                  <a:gd name="T48" fmla="*/ 8 w 8"/>
                  <a:gd name="T49" fmla="*/ 3 h 9"/>
                  <a:gd name="T50" fmla="*/ 6 w 8"/>
                  <a:gd name="T51" fmla="*/ 0 h 9"/>
                  <a:gd name="T52" fmla="*/ 4 w 8"/>
                  <a:gd name="T5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 h="9">
                    <a:moveTo>
                      <a:pt x="4" y="0"/>
                    </a:moveTo>
                    <a:cubicBezTo>
                      <a:pt x="4" y="0"/>
                      <a:pt x="4" y="0"/>
                      <a:pt x="4" y="0"/>
                    </a:cubicBezTo>
                    <a:cubicBezTo>
                      <a:pt x="4" y="0"/>
                      <a:pt x="4" y="0"/>
                      <a:pt x="4" y="0"/>
                    </a:cubicBezTo>
                    <a:cubicBezTo>
                      <a:pt x="2" y="0"/>
                      <a:pt x="1" y="0"/>
                      <a:pt x="0" y="1"/>
                    </a:cubicBezTo>
                    <a:cubicBezTo>
                      <a:pt x="1" y="2"/>
                      <a:pt x="2" y="2"/>
                      <a:pt x="2" y="2"/>
                    </a:cubicBezTo>
                    <a:cubicBezTo>
                      <a:pt x="2" y="2"/>
                      <a:pt x="2" y="2"/>
                      <a:pt x="2" y="2"/>
                    </a:cubicBezTo>
                    <a:cubicBezTo>
                      <a:pt x="3" y="2"/>
                      <a:pt x="4" y="3"/>
                      <a:pt x="4" y="4"/>
                    </a:cubicBezTo>
                    <a:cubicBezTo>
                      <a:pt x="4" y="4"/>
                      <a:pt x="4" y="4"/>
                      <a:pt x="4" y="4"/>
                    </a:cubicBezTo>
                    <a:cubicBezTo>
                      <a:pt x="4" y="4"/>
                      <a:pt x="4" y="4"/>
                      <a:pt x="4" y="4"/>
                    </a:cubicBezTo>
                    <a:cubicBezTo>
                      <a:pt x="4" y="4"/>
                      <a:pt x="4" y="4"/>
                      <a:pt x="4" y="4"/>
                    </a:cubicBezTo>
                    <a:cubicBezTo>
                      <a:pt x="4" y="5"/>
                      <a:pt x="4" y="5"/>
                      <a:pt x="4" y="5"/>
                    </a:cubicBezTo>
                    <a:cubicBezTo>
                      <a:pt x="4" y="5"/>
                      <a:pt x="3" y="6"/>
                      <a:pt x="2" y="6"/>
                    </a:cubicBezTo>
                    <a:cubicBezTo>
                      <a:pt x="2" y="6"/>
                      <a:pt x="2" y="6"/>
                      <a:pt x="2" y="6"/>
                    </a:cubicBezTo>
                    <a:cubicBezTo>
                      <a:pt x="1" y="6"/>
                      <a:pt x="0" y="6"/>
                      <a:pt x="0" y="5"/>
                    </a:cubicBezTo>
                    <a:cubicBezTo>
                      <a:pt x="0" y="7"/>
                      <a:pt x="1" y="8"/>
                      <a:pt x="2" y="8"/>
                    </a:cubicBezTo>
                    <a:cubicBezTo>
                      <a:pt x="2" y="8"/>
                      <a:pt x="2" y="8"/>
                      <a:pt x="2" y="8"/>
                    </a:cubicBezTo>
                    <a:cubicBezTo>
                      <a:pt x="2" y="9"/>
                      <a:pt x="3" y="9"/>
                      <a:pt x="4" y="9"/>
                    </a:cubicBezTo>
                    <a:cubicBezTo>
                      <a:pt x="4" y="9"/>
                      <a:pt x="5" y="9"/>
                      <a:pt x="5" y="9"/>
                    </a:cubicBezTo>
                    <a:cubicBezTo>
                      <a:pt x="6" y="8"/>
                      <a:pt x="7" y="7"/>
                      <a:pt x="8" y="6"/>
                    </a:cubicBezTo>
                    <a:cubicBezTo>
                      <a:pt x="7" y="6"/>
                      <a:pt x="7" y="6"/>
                      <a:pt x="7" y="6"/>
                    </a:cubicBezTo>
                    <a:cubicBezTo>
                      <a:pt x="6" y="5"/>
                      <a:pt x="6" y="5"/>
                      <a:pt x="6" y="5"/>
                    </a:cubicBezTo>
                    <a:cubicBezTo>
                      <a:pt x="7" y="6"/>
                      <a:pt x="7" y="6"/>
                      <a:pt x="7" y="6"/>
                    </a:cubicBezTo>
                    <a:cubicBezTo>
                      <a:pt x="8" y="6"/>
                      <a:pt x="8" y="6"/>
                      <a:pt x="8" y="6"/>
                    </a:cubicBezTo>
                    <a:cubicBezTo>
                      <a:pt x="8" y="6"/>
                      <a:pt x="8" y="5"/>
                      <a:pt x="8" y="4"/>
                    </a:cubicBezTo>
                    <a:cubicBezTo>
                      <a:pt x="8" y="4"/>
                      <a:pt x="8" y="3"/>
                      <a:pt x="8" y="3"/>
                    </a:cubicBezTo>
                    <a:cubicBezTo>
                      <a:pt x="8" y="2"/>
                      <a:pt x="7" y="1"/>
                      <a:pt x="6" y="0"/>
                    </a:cubicBezTo>
                    <a:cubicBezTo>
                      <a:pt x="5" y="0"/>
                      <a:pt x="5" y="0"/>
                      <a:pt x="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9" name="Freeform 151"/>
              <p:cNvSpPr/>
              <p:nvPr/>
            </p:nvSpPr>
            <p:spPr bwMode="auto">
              <a:xfrm>
                <a:off x="4884738" y="976313"/>
                <a:ext cx="22225" cy="25400"/>
              </a:xfrm>
              <a:custGeom>
                <a:avLst/>
                <a:gdLst>
                  <a:gd name="T0" fmla="*/ 4 w 8"/>
                  <a:gd name="T1" fmla="*/ 0 h 9"/>
                  <a:gd name="T2" fmla="*/ 4 w 8"/>
                  <a:gd name="T3" fmla="*/ 0 h 9"/>
                  <a:gd name="T4" fmla="*/ 0 w 8"/>
                  <a:gd name="T5" fmla="*/ 2 h 9"/>
                  <a:gd name="T6" fmla="*/ 2 w 8"/>
                  <a:gd name="T7" fmla="*/ 2 h 9"/>
                  <a:gd name="T8" fmla="*/ 4 w 8"/>
                  <a:gd name="T9" fmla="*/ 4 h 9"/>
                  <a:gd name="T10" fmla="*/ 4 w 8"/>
                  <a:gd name="T11" fmla="*/ 4 h 9"/>
                  <a:gd name="T12" fmla="*/ 4 w 8"/>
                  <a:gd name="T13" fmla="*/ 4 h 9"/>
                  <a:gd name="T14" fmla="*/ 4 w 8"/>
                  <a:gd name="T15" fmla="*/ 4 h 9"/>
                  <a:gd name="T16" fmla="*/ 4 w 8"/>
                  <a:gd name="T17" fmla="*/ 5 h 9"/>
                  <a:gd name="T18" fmla="*/ 4 w 8"/>
                  <a:gd name="T19" fmla="*/ 5 h 9"/>
                  <a:gd name="T20" fmla="*/ 4 w 8"/>
                  <a:gd name="T21" fmla="*/ 5 h 9"/>
                  <a:gd name="T22" fmla="*/ 2 w 8"/>
                  <a:gd name="T23" fmla="*/ 6 h 9"/>
                  <a:gd name="T24" fmla="*/ 2 w 8"/>
                  <a:gd name="T25" fmla="*/ 6 h 9"/>
                  <a:gd name="T26" fmla="*/ 0 w 8"/>
                  <a:gd name="T27" fmla="*/ 6 h 9"/>
                  <a:gd name="T28" fmla="*/ 2 w 8"/>
                  <a:gd name="T29" fmla="*/ 8 h 9"/>
                  <a:gd name="T30" fmla="*/ 4 w 8"/>
                  <a:gd name="T31" fmla="*/ 9 h 9"/>
                  <a:gd name="T32" fmla="*/ 4 w 8"/>
                  <a:gd name="T33" fmla="*/ 9 h 9"/>
                  <a:gd name="T34" fmla="*/ 4 w 8"/>
                  <a:gd name="T35" fmla="*/ 9 h 9"/>
                  <a:gd name="T36" fmla="*/ 5 w 8"/>
                  <a:gd name="T37" fmla="*/ 9 h 9"/>
                  <a:gd name="T38" fmla="*/ 8 w 8"/>
                  <a:gd name="T39" fmla="*/ 6 h 9"/>
                  <a:gd name="T40" fmla="*/ 8 w 8"/>
                  <a:gd name="T41" fmla="*/ 6 h 9"/>
                  <a:gd name="T42" fmla="*/ 8 w 8"/>
                  <a:gd name="T43" fmla="*/ 4 h 9"/>
                  <a:gd name="T44" fmla="*/ 8 w 8"/>
                  <a:gd name="T45" fmla="*/ 3 h 9"/>
                  <a:gd name="T46" fmla="*/ 6 w 8"/>
                  <a:gd name="T47" fmla="*/ 0 h 9"/>
                  <a:gd name="T48" fmla="*/ 6 w 8"/>
                  <a:gd name="T49" fmla="*/ 0 h 9"/>
                  <a:gd name="T50" fmla="*/ 4 w 8"/>
                  <a:gd name="T5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 h="9">
                    <a:moveTo>
                      <a:pt x="4" y="0"/>
                    </a:moveTo>
                    <a:cubicBezTo>
                      <a:pt x="4" y="0"/>
                      <a:pt x="4" y="0"/>
                      <a:pt x="4" y="0"/>
                    </a:cubicBezTo>
                    <a:cubicBezTo>
                      <a:pt x="3" y="0"/>
                      <a:pt x="1" y="0"/>
                      <a:pt x="0" y="2"/>
                    </a:cubicBezTo>
                    <a:cubicBezTo>
                      <a:pt x="1" y="2"/>
                      <a:pt x="2" y="2"/>
                      <a:pt x="2" y="2"/>
                    </a:cubicBezTo>
                    <a:cubicBezTo>
                      <a:pt x="3" y="2"/>
                      <a:pt x="4" y="3"/>
                      <a:pt x="4" y="4"/>
                    </a:cubicBezTo>
                    <a:cubicBezTo>
                      <a:pt x="4" y="4"/>
                      <a:pt x="4" y="4"/>
                      <a:pt x="4" y="4"/>
                    </a:cubicBezTo>
                    <a:cubicBezTo>
                      <a:pt x="4" y="4"/>
                      <a:pt x="4" y="4"/>
                      <a:pt x="4" y="4"/>
                    </a:cubicBezTo>
                    <a:cubicBezTo>
                      <a:pt x="4" y="4"/>
                      <a:pt x="4" y="4"/>
                      <a:pt x="4" y="4"/>
                    </a:cubicBezTo>
                    <a:cubicBezTo>
                      <a:pt x="4" y="5"/>
                      <a:pt x="4" y="5"/>
                      <a:pt x="4" y="5"/>
                    </a:cubicBezTo>
                    <a:cubicBezTo>
                      <a:pt x="4" y="5"/>
                      <a:pt x="4" y="5"/>
                      <a:pt x="4" y="5"/>
                    </a:cubicBezTo>
                    <a:cubicBezTo>
                      <a:pt x="4" y="5"/>
                      <a:pt x="4" y="5"/>
                      <a:pt x="4" y="5"/>
                    </a:cubicBezTo>
                    <a:cubicBezTo>
                      <a:pt x="4" y="5"/>
                      <a:pt x="3" y="6"/>
                      <a:pt x="2" y="6"/>
                    </a:cubicBezTo>
                    <a:cubicBezTo>
                      <a:pt x="2" y="6"/>
                      <a:pt x="2" y="6"/>
                      <a:pt x="2" y="6"/>
                    </a:cubicBezTo>
                    <a:cubicBezTo>
                      <a:pt x="1" y="6"/>
                      <a:pt x="0" y="6"/>
                      <a:pt x="0" y="6"/>
                    </a:cubicBezTo>
                    <a:cubicBezTo>
                      <a:pt x="0" y="7"/>
                      <a:pt x="1" y="8"/>
                      <a:pt x="2" y="8"/>
                    </a:cubicBezTo>
                    <a:cubicBezTo>
                      <a:pt x="2" y="9"/>
                      <a:pt x="3" y="9"/>
                      <a:pt x="4" y="9"/>
                    </a:cubicBezTo>
                    <a:cubicBezTo>
                      <a:pt x="4" y="9"/>
                      <a:pt x="4" y="9"/>
                      <a:pt x="4" y="9"/>
                    </a:cubicBezTo>
                    <a:cubicBezTo>
                      <a:pt x="4" y="9"/>
                      <a:pt x="4" y="9"/>
                      <a:pt x="4" y="9"/>
                    </a:cubicBezTo>
                    <a:cubicBezTo>
                      <a:pt x="4" y="9"/>
                      <a:pt x="5" y="9"/>
                      <a:pt x="5" y="9"/>
                    </a:cubicBezTo>
                    <a:cubicBezTo>
                      <a:pt x="6" y="8"/>
                      <a:pt x="7" y="8"/>
                      <a:pt x="8" y="6"/>
                    </a:cubicBezTo>
                    <a:cubicBezTo>
                      <a:pt x="8" y="6"/>
                      <a:pt x="8" y="6"/>
                      <a:pt x="8" y="6"/>
                    </a:cubicBezTo>
                    <a:cubicBezTo>
                      <a:pt x="8" y="6"/>
                      <a:pt x="8" y="5"/>
                      <a:pt x="8" y="4"/>
                    </a:cubicBezTo>
                    <a:cubicBezTo>
                      <a:pt x="8" y="4"/>
                      <a:pt x="8" y="3"/>
                      <a:pt x="8" y="3"/>
                    </a:cubicBezTo>
                    <a:cubicBezTo>
                      <a:pt x="8" y="2"/>
                      <a:pt x="7" y="1"/>
                      <a:pt x="6" y="0"/>
                    </a:cubicBezTo>
                    <a:cubicBezTo>
                      <a:pt x="6" y="0"/>
                      <a:pt x="6" y="0"/>
                      <a:pt x="6" y="0"/>
                    </a:cubicBezTo>
                    <a:cubicBezTo>
                      <a:pt x="5" y="0"/>
                      <a:pt x="5" y="0"/>
                      <a:pt x="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0" name="Freeform 152"/>
              <p:cNvSpPr/>
              <p:nvPr/>
            </p:nvSpPr>
            <p:spPr bwMode="auto">
              <a:xfrm>
                <a:off x="4870451" y="1001713"/>
                <a:ext cx="22225" cy="25400"/>
              </a:xfrm>
              <a:custGeom>
                <a:avLst/>
                <a:gdLst>
                  <a:gd name="T0" fmla="*/ 4 w 8"/>
                  <a:gd name="T1" fmla="*/ 0 h 9"/>
                  <a:gd name="T2" fmla="*/ 4 w 8"/>
                  <a:gd name="T3" fmla="*/ 0 h 9"/>
                  <a:gd name="T4" fmla="*/ 4 w 8"/>
                  <a:gd name="T5" fmla="*/ 0 h 9"/>
                  <a:gd name="T6" fmla="*/ 0 w 8"/>
                  <a:gd name="T7" fmla="*/ 2 h 9"/>
                  <a:gd name="T8" fmla="*/ 2 w 8"/>
                  <a:gd name="T9" fmla="*/ 2 h 9"/>
                  <a:gd name="T10" fmla="*/ 2 w 8"/>
                  <a:gd name="T11" fmla="*/ 2 h 9"/>
                  <a:gd name="T12" fmla="*/ 4 w 8"/>
                  <a:gd name="T13" fmla="*/ 4 h 9"/>
                  <a:gd name="T14" fmla="*/ 4 w 8"/>
                  <a:gd name="T15" fmla="*/ 4 h 9"/>
                  <a:gd name="T16" fmla="*/ 4 w 8"/>
                  <a:gd name="T17" fmla="*/ 4 h 9"/>
                  <a:gd name="T18" fmla="*/ 4 w 8"/>
                  <a:gd name="T19" fmla="*/ 5 h 9"/>
                  <a:gd name="T20" fmla="*/ 4 w 8"/>
                  <a:gd name="T21" fmla="*/ 5 h 9"/>
                  <a:gd name="T22" fmla="*/ 2 w 8"/>
                  <a:gd name="T23" fmla="*/ 6 h 9"/>
                  <a:gd name="T24" fmla="*/ 2 w 8"/>
                  <a:gd name="T25" fmla="*/ 6 h 9"/>
                  <a:gd name="T26" fmla="*/ 0 w 8"/>
                  <a:gd name="T27" fmla="*/ 6 h 9"/>
                  <a:gd name="T28" fmla="*/ 2 w 8"/>
                  <a:gd name="T29" fmla="*/ 8 h 9"/>
                  <a:gd name="T30" fmla="*/ 4 w 8"/>
                  <a:gd name="T31" fmla="*/ 9 h 9"/>
                  <a:gd name="T32" fmla="*/ 5 w 8"/>
                  <a:gd name="T33" fmla="*/ 9 h 9"/>
                  <a:gd name="T34" fmla="*/ 8 w 8"/>
                  <a:gd name="T35" fmla="*/ 7 h 9"/>
                  <a:gd name="T36" fmla="*/ 7 w 8"/>
                  <a:gd name="T37" fmla="*/ 6 h 9"/>
                  <a:gd name="T38" fmla="*/ 6 w 8"/>
                  <a:gd name="T39" fmla="*/ 6 h 9"/>
                  <a:gd name="T40" fmla="*/ 7 w 8"/>
                  <a:gd name="T41" fmla="*/ 6 h 9"/>
                  <a:gd name="T42" fmla="*/ 8 w 8"/>
                  <a:gd name="T43" fmla="*/ 7 h 9"/>
                  <a:gd name="T44" fmla="*/ 8 w 8"/>
                  <a:gd name="T45" fmla="*/ 4 h 9"/>
                  <a:gd name="T46" fmla="*/ 8 w 8"/>
                  <a:gd name="T47" fmla="*/ 3 h 9"/>
                  <a:gd name="T48" fmla="*/ 6 w 8"/>
                  <a:gd name="T49" fmla="*/ 0 h 9"/>
                  <a:gd name="T50" fmla="*/ 4 w 8"/>
                  <a:gd name="T5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 h="9">
                    <a:moveTo>
                      <a:pt x="4" y="0"/>
                    </a:moveTo>
                    <a:cubicBezTo>
                      <a:pt x="4" y="0"/>
                      <a:pt x="4" y="0"/>
                      <a:pt x="4" y="0"/>
                    </a:cubicBezTo>
                    <a:cubicBezTo>
                      <a:pt x="4" y="0"/>
                      <a:pt x="4" y="0"/>
                      <a:pt x="4" y="0"/>
                    </a:cubicBezTo>
                    <a:cubicBezTo>
                      <a:pt x="3" y="0"/>
                      <a:pt x="1" y="1"/>
                      <a:pt x="0" y="2"/>
                    </a:cubicBezTo>
                    <a:cubicBezTo>
                      <a:pt x="1" y="2"/>
                      <a:pt x="2" y="2"/>
                      <a:pt x="2" y="2"/>
                    </a:cubicBezTo>
                    <a:cubicBezTo>
                      <a:pt x="2" y="2"/>
                      <a:pt x="2" y="2"/>
                      <a:pt x="2" y="2"/>
                    </a:cubicBezTo>
                    <a:cubicBezTo>
                      <a:pt x="3" y="2"/>
                      <a:pt x="4" y="3"/>
                      <a:pt x="4" y="4"/>
                    </a:cubicBezTo>
                    <a:cubicBezTo>
                      <a:pt x="4" y="4"/>
                      <a:pt x="4" y="4"/>
                      <a:pt x="4" y="4"/>
                    </a:cubicBezTo>
                    <a:cubicBezTo>
                      <a:pt x="4" y="4"/>
                      <a:pt x="4" y="4"/>
                      <a:pt x="4" y="4"/>
                    </a:cubicBezTo>
                    <a:cubicBezTo>
                      <a:pt x="4" y="5"/>
                      <a:pt x="4" y="5"/>
                      <a:pt x="4" y="5"/>
                    </a:cubicBezTo>
                    <a:cubicBezTo>
                      <a:pt x="4" y="5"/>
                      <a:pt x="4" y="5"/>
                      <a:pt x="4" y="5"/>
                    </a:cubicBezTo>
                    <a:cubicBezTo>
                      <a:pt x="4" y="6"/>
                      <a:pt x="3" y="6"/>
                      <a:pt x="2" y="6"/>
                    </a:cubicBezTo>
                    <a:cubicBezTo>
                      <a:pt x="2" y="6"/>
                      <a:pt x="2" y="6"/>
                      <a:pt x="2" y="6"/>
                    </a:cubicBezTo>
                    <a:cubicBezTo>
                      <a:pt x="1" y="6"/>
                      <a:pt x="0" y="6"/>
                      <a:pt x="0" y="6"/>
                    </a:cubicBezTo>
                    <a:cubicBezTo>
                      <a:pt x="0" y="7"/>
                      <a:pt x="1" y="8"/>
                      <a:pt x="2" y="8"/>
                    </a:cubicBezTo>
                    <a:cubicBezTo>
                      <a:pt x="2" y="9"/>
                      <a:pt x="3" y="9"/>
                      <a:pt x="4" y="9"/>
                    </a:cubicBezTo>
                    <a:cubicBezTo>
                      <a:pt x="4" y="9"/>
                      <a:pt x="5" y="9"/>
                      <a:pt x="5" y="9"/>
                    </a:cubicBezTo>
                    <a:cubicBezTo>
                      <a:pt x="6" y="8"/>
                      <a:pt x="7" y="8"/>
                      <a:pt x="8" y="7"/>
                    </a:cubicBezTo>
                    <a:cubicBezTo>
                      <a:pt x="7" y="6"/>
                      <a:pt x="7" y="6"/>
                      <a:pt x="7" y="6"/>
                    </a:cubicBezTo>
                    <a:cubicBezTo>
                      <a:pt x="6" y="6"/>
                      <a:pt x="6" y="6"/>
                      <a:pt x="6" y="6"/>
                    </a:cubicBezTo>
                    <a:cubicBezTo>
                      <a:pt x="7" y="6"/>
                      <a:pt x="7" y="6"/>
                      <a:pt x="7" y="6"/>
                    </a:cubicBezTo>
                    <a:cubicBezTo>
                      <a:pt x="8" y="7"/>
                      <a:pt x="8" y="7"/>
                      <a:pt x="8" y="7"/>
                    </a:cubicBezTo>
                    <a:cubicBezTo>
                      <a:pt x="8" y="6"/>
                      <a:pt x="8" y="5"/>
                      <a:pt x="8" y="4"/>
                    </a:cubicBezTo>
                    <a:cubicBezTo>
                      <a:pt x="8" y="4"/>
                      <a:pt x="8" y="4"/>
                      <a:pt x="8" y="3"/>
                    </a:cubicBezTo>
                    <a:cubicBezTo>
                      <a:pt x="8" y="2"/>
                      <a:pt x="7" y="1"/>
                      <a:pt x="6" y="0"/>
                    </a:cubicBezTo>
                    <a:cubicBezTo>
                      <a:pt x="5" y="0"/>
                      <a:pt x="5" y="0"/>
                      <a:pt x="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1" name="Freeform 153"/>
              <p:cNvSpPr/>
              <p:nvPr/>
            </p:nvSpPr>
            <p:spPr bwMode="auto">
              <a:xfrm>
                <a:off x="4856163" y="1027113"/>
                <a:ext cx="22225" cy="25400"/>
              </a:xfrm>
              <a:custGeom>
                <a:avLst/>
                <a:gdLst>
                  <a:gd name="T0" fmla="*/ 4 w 8"/>
                  <a:gd name="T1" fmla="*/ 0 h 9"/>
                  <a:gd name="T2" fmla="*/ 0 w 8"/>
                  <a:gd name="T3" fmla="*/ 2 h 9"/>
                  <a:gd name="T4" fmla="*/ 2 w 8"/>
                  <a:gd name="T5" fmla="*/ 2 h 9"/>
                  <a:gd name="T6" fmla="*/ 2 w 8"/>
                  <a:gd name="T7" fmla="*/ 2 h 9"/>
                  <a:gd name="T8" fmla="*/ 4 w 8"/>
                  <a:gd name="T9" fmla="*/ 4 h 9"/>
                  <a:gd name="T10" fmla="*/ 4 w 8"/>
                  <a:gd name="T11" fmla="*/ 4 h 9"/>
                  <a:gd name="T12" fmla="*/ 4 w 8"/>
                  <a:gd name="T13" fmla="*/ 5 h 9"/>
                  <a:gd name="T14" fmla="*/ 4 w 8"/>
                  <a:gd name="T15" fmla="*/ 5 h 9"/>
                  <a:gd name="T16" fmla="*/ 4 w 8"/>
                  <a:gd name="T17" fmla="*/ 5 h 9"/>
                  <a:gd name="T18" fmla="*/ 2 w 8"/>
                  <a:gd name="T19" fmla="*/ 6 h 9"/>
                  <a:gd name="T20" fmla="*/ 2 w 8"/>
                  <a:gd name="T21" fmla="*/ 6 h 9"/>
                  <a:gd name="T22" fmla="*/ 0 w 8"/>
                  <a:gd name="T23" fmla="*/ 6 h 9"/>
                  <a:gd name="T24" fmla="*/ 2 w 8"/>
                  <a:gd name="T25" fmla="*/ 9 h 9"/>
                  <a:gd name="T26" fmla="*/ 4 w 8"/>
                  <a:gd name="T27" fmla="*/ 9 h 9"/>
                  <a:gd name="T28" fmla="*/ 4 w 8"/>
                  <a:gd name="T29" fmla="*/ 9 h 9"/>
                  <a:gd name="T30" fmla="*/ 5 w 8"/>
                  <a:gd name="T31" fmla="*/ 9 h 9"/>
                  <a:gd name="T32" fmla="*/ 8 w 8"/>
                  <a:gd name="T33" fmla="*/ 7 h 9"/>
                  <a:gd name="T34" fmla="*/ 7 w 8"/>
                  <a:gd name="T35" fmla="*/ 6 h 9"/>
                  <a:gd name="T36" fmla="*/ 6 w 8"/>
                  <a:gd name="T37" fmla="*/ 6 h 9"/>
                  <a:gd name="T38" fmla="*/ 7 w 8"/>
                  <a:gd name="T39" fmla="*/ 6 h 9"/>
                  <a:gd name="T40" fmla="*/ 8 w 8"/>
                  <a:gd name="T41" fmla="*/ 7 h 9"/>
                  <a:gd name="T42" fmla="*/ 8 w 8"/>
                  <a:gd name="T43" fmla="*/ 5 h 9"/>
                  <a:gd name="T44" fmla="*/ 8 w 8"/>
                  <a:gd name="T45" fmla="*/ 3 h 9"/>
                  <a:gd name="T46" fmla="*/ 6 w 8"/>
                  <a:gd name="T47" fmla="*/ 1 h 9"/>
                  <a:gd name="T48" fmla="*/ 4 w 8"/>
                  <a:gd name="T49" fmla="*/ 0 h 9"/>
                  <a:gd name="T50" fmla="*/ 4 w 8"/>
                  <a:gd name="T51" fmla="*/ 0 h 9"/>
                  <a:gd name="T52" fmla="*/ 4 w 8"/>
                  <a:gd name="T5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 h="9">
                    <a:moveTo>
                      <a:pt x="4" y="0"/>
                    </a:moveTo>
                    <a:cubicBezTo>
                      <a:pt x="3" y="0"/>
                      <a:pt x="1" y="1"/>
                      <a:pt x="0" y="2"/>
                    </a:cubicBezTo>
                    <a:cubicBezTo>
                      <a:pt x="1" y="2"/>
                      <a:pt x="2" y="2"/>
                      <a:pt x="2" y="2"/>
                    </a:cubicBezTo>
                    <a:cubicBezTo>
                      <a:pt x="2" y="2"/>
                      <a:pt x="2" y="2"/>
                      <a:pt x="2" y="2"/>
                    </a:cubicBezTo>
                    <a:cubicBezTo>
                      <a:pt x="3" y="2"/>
                      <a:pt x="4" y="3"/>
                      <a:pt x="4" y="4"/>
                    </a:cubicBezTo>
                    <a:cubicBezTo>
                      <a:pt x="4" y="4"/>
                      <a:pt x="4" y="4"/>
                      <a:pt x="4" y="4"/>
                    </a:cubicBezTo>
                    <a:cubicBezTo>
                      <a:pt x="4" y="5"/>
                      <a:pt x="4" y="5"/>
                      <a:pt x="4" y="5"/>
                    </a:cubicBezTo>
                    <a:cubicBezTo>
                      <a:pt x="4" y="5"/>
                      <a:pt x="4" y="5"/>
                      <a:pt x="4" y="5"/>
                    </a:cubicBezTo>
                    <a:cubicBezTo>
                      <a:pt x="4" y="5"/>
                      <a:pt x="4" y="5"/>
                      <a:pt x="4" y="5"/>
                    </a:cubicBezTo>
                    <a:cubicBezTo>
                      <a:pt x="4" y="6"/>
                      <a:pt x="3" y="6"/>
                      <a:pt x="2" y="6"/>
                    </a:cubicBezTo>
                    <a:cubicBezTo>
                      <a:pt x="2" y="6"/>
                      <a:pt x="2" y="6"/>
                      <a:pt x="2" y="6"/>
                    </a:cubicBezTo>
                    <a:cubicBezTo>
                      <a:pt x="1" y="6"/>
                      <a:pt x="0" y="6"/>
                      <a:pt x="0" y="6"/>
                    </a:cubicBezTo>
                    <a:cubicBezTo>
                      <a:pt x="0" y="7"/>
                      <a:pt x="1" y="8"/>
                      <a:pt x="2" y="9"/>
                    </a:cubicBezTo>
                    <a:cubicBezTo>
                      <a:pt x="2" y="9"/>
                      <a:pt x="3" y="9"/>
                      <a:pt x="4" y="9"/>
                    </a:cubicBezTo>
                    <a:cubicBezTo>
                      <a:pt x="4" y="9"/>
                      <a:pt x="4" y="9"/>
                      <a:pt x="4" y="9"/>
                    </a:cubicBezTo>
                    <a:cubicBezTo>
                      <a:pt x="4" y="9"/>
                      <a:pt x="5" y="9"/>
                      <a:pt x="5" y="9"/>
                    </a:cubicBezTo>
                    <a:cubicBezTo>
                      <a:pt x="6" y="9"/>
                      <a:pt x="7" y="8"/>
                      <a:pt x="8" y="7"/>
                    </a:cubicBezTo>
                    <a:cubicBezTo>
                      <a:pt x="7" y="6"/>
                      <a:pt x="7" y="6"/>
                      <a:pt x="7" y="6"/>
                    </a:cubicBezTo>
                    <a:cubicBezTo>
                      <a:pt x="6" y="6"/>
                      <a:pt x="6" y="6"/>
                      <a:pt x="6" y="6"/>
                    </a:cubicBezTo>
                    <a:cubicBezTo>
                      <a:pt x="7" y="6"/>
                      <a:pt x="7" y="6"/>
                      <a:pt x="7" y="6"/>
                    </a:cubicBezTo>
                    <a:cubicBezTo>
                      <a:pt x="8" y="7"/>
                      <a:pt x="8" y="7"/>
                      <a:pt x="8" y="7"/>
                    </a:cubicBezTo>
                    <a:cubicBezTo>
                      <a:pt x="8" y="6"/>
                      <a:pt x="8" y="5"/>
                      <a:pt x="8" y="5"/>
                    </a:cubicBezTo>
                    <a:cubicBezTo>
                      <a:pt x="8" y="4"/>
                      <a:pt x="8" y="4"/>
                      <a:pt x="8" y="3"/>
                    </a:cubicBezTo>
                    <a:cubicBezTo>
                      <a:pt x="8" y="2"/>
                      <a:pt x="7" y="1"/>
                      <a:pt x="6" y="1"/>
                    </a:cubicBezTo>
                    <a:cubicBezTo>
                      <a:pt x="5" y="0"/>
                      <a:pt x="5" y="0"/>
                      <a:pt x="4" y="0"/>
                    </a:cubicBezTo>
                    <a:cubicBezTo>
                      <a:pt x="4" y="0"/>
                      <a:pt x="4" y="0"/>
                      <a:pt x="4" y="0"/>
                    </a:cubicBezTo>
                    <a:cubicBezTo>
                      <a:pt x="4" y="0"/>
                      <a:pt x="4" y="0"/>
                      <a:pt x="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2" name="Freeform 154"/>
              <p:cNvSpPr/>
              <p:nvPr/>
            </p:nvSpPr>
            <p:spPr bwMode="auto">
              <a:xfrm>
                <a:off x="4841876" y="1052513"/>
                <a:ext cx="22225" cy="25400"/>
              </a:xfrm>
              <a:custGeom>
                <a:avLst/>
                <a:gdLst>
                  <a:gd name="T0" fmla="*/ 4 w 8"/>
                  <a:gd name="T1" fmla="*/ 0 h 9"/>
                  <a:gd name="T2" fmla="*/ 0 w 8"/>
                  <a:gd name="T3" fmla="*/ 2 h 9"/>
                  <a:gd name="T4" fmla="*/ 2 w 8"/>
                  <a:gd name="T5" fmla="*/ 2 h 9"/>
                  <a:gd name="T6" fmla="*/ 4 w 8"/>
                  <a:gd name="T7" fmla="*/ 4 h 9"/>
                  <a:gd name="T8" fmla="*/ 4 w 8"/>
                  <a:gd name="T9" fmla="*/ 4 h 9"/>
                  <a:gd name="T10" fmla="*/ 4 w 8"/>
                  <a:gd name="T11" fmla="*/ 5 h 9"/>
                  <a:gd name="T12" fmla="*/ 4 w 8"/>
                  <a:gd name="T13" fmla="*/ 5 h 9"/>
                  <a:gd name="T14" fmla="*/ 4 w 8"/>
                  <a:gd name="T15" fmla="*/ 5 h 9"/>
                  <a:gd name="T16" fmla="*/ 2 w 8"/>
                  <a:gd name="T17" fmla="*/ 6 h 9"/>
                  <a:gd name="T18" fmla="*/ 2 w 8"/>
                  <a:gd name="T19" fmla="*/ 6 h 9"/>
                  <a:gd name="T20" fmla="*/ 0 w 8"/>
                  <a:gd name="T21" fmla="*/ 6 h 9"/>
                  <a:gd name="T22" fmla="*/ 2 w 8"/>
                  <a:gd name="T23" fmla="*/ 9 h 9"/>
                  <a:gd name="T24" fmla="*/ 2 w 8"/>
                  <a:gd name="T25" fmla="*/ 9 h 9"/>
                  <a:gd name="T26" fmla="*/ 4 w 8"/>
                  <a:gd name="T27" fmla="*/ 9 h 9"/>
                  <a:gd name="T28" fmla="*/ 5 w 8"/>
                  <a:gd name="T29" fmla="*/ 9 h 9"/>
                  <a:gd name="T30" fmla="*/ 8 w 8"/>
                  <a:gd name="T31" fmla="*/ 7 h 9"/>
                  <a:gd name="T32" fmla="*/ 7 w 8"/>
                  <a:gd name="T33" fmla="*/ 6 h 9"/>
                  <a:gd name="T34" fmla="*/ 6 w 8"/>
                  <a:gd name="T35" fmla="*/ 6 h 9"/>
                  <a:gd name="T36" fmla="*/ 7 w 8"/>
                  <a:gd name="T37" fmla="*/ 6 h 9"/>
                  <a:gd name="T38" fmla="*/ 8 w 8"/>
                  <a:gd name="T39" fmla="*/ 7 h 9"/>
                  <a:gd name="T40" fmla="*/ 8 w 8"/>
                  <a:gd name="T41" fmla="*/ 5 h 9"/>
                  <a:gd name="T42" fmla="*/ 8 w 8"/>
                  <a:gd name="T43" fmla="*/ 3 h 9"/>
                  <a:gd name="T44" fmla="*/ 6 w 8"/>
                  <a:gd name="T45" fmla="*/ 1 h 9"/>
                  <a:gd name="T46" fmla="*/ 4 w 8"/>
                  <a:gd name="T4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 h="9">
                    <a:moveTo>
                      <a:pt x="4" y="0"/>
                    </a:moveTo>
                    <a:cubicBezTo>
                      <a:pt x="3" y="0"/>
                      <a:pt x="1" y="1"/>
                      <a:pt x="0" y="2"/>
                    </a:cubicBezTo>
                    <a:cubicBezTo>
                      <a:pt x="1" y="2"/>
                      <a:pt x="2" y="2"/>
                      <a:pt x="2" y="2"/>
                    </a:cubicBezTo>
                    <a:cubicBezTo>
                      <a:pt x="3" y="2"/>
                      <a:pt x="4" y="3"/>
                      <a:pt x="4" y="4"/>
                    </a:cubicBezTo>
                    <a:cubicBezTo>
                      <a:pt x="4" y="4"/>
                      <a:pt x="4" y="4"/>
                      <a:pt x="4" y="4"/>
                    </a:cubicBezTo>
                    <a:cubicBezTo>
                      <a:pt x="4" y="5"/>
                      <a:pt x="4" y="5"/>
                      <a:pt x="4" y="5"/>
                    </a:cubicBezTo>
                    <a:cubicBezTo>
                      <a:pt x="4" y="5"/>
                      <a:pt x="4" y="5"/>
                      <a:pt x="4" y="5"/>
                    </a:cubicBezTo>
                    <a:cubicBezTo>
                      <a:pt x="4" y="5"/>
                      <a:pt x="4" y="5"/>
                      <a:pt x="4" y="5"/>
                    </a:cubicBezTo>
                    <a:cubicBezTo>
                      <a:pt x="4" y="6"/>
                      <a:pt x="3" y="6"/>
                      <a:pt x="2" y="6"/>
                    </a:cubicBezTo>
                    <a:cubicBezTo>
                      <a:pt x="2" y="6"/>
                      <a:pt x="2" y="6"/>
                      <a:pt x="2" y="6"/>
                    </a:cubicBezTo>
                    <a:cubicBezTo>
                      <a:pt x="1" y="6"/>
                      <a:pt x="0" y="6"/>
                      <a:pt x="0" y="6"/>
                    </a:cubicBezTo>
                    <a:cubicBezTo>
                      <a:pt x="0" y="7"/>
                      <a:pt x="1" y="8"/>
                      <a:pt x="2" y="9"/>
                    </a:cubicBezTo>
                    <a:cubicBezTo>
                      <a:pt x="2" y="9"/>
                      <a:pt x="2" y="9"/>
                      <a:pt x="2" y="9"/>
                    </a:cubicBezTo>
                    <a:cubicBezTo>
                      <a:pt x="2" y="9"/>
                      <a:pt x="3" y="9"/>
                      <a:pt x="4" y="9"/>
                    </a:cubicBezTo>
                    <a:cubicBezTo>
                      <a:pt x="4" y="9"/>
                      <a:pt x="5" y="9"/>
                      <a:pt x="5" y="9"/>
                    </a:cubicBezTo>
                    <a:cubicBezTo>
                      <a:pt x="6" y="9"/>
                      <a:pt x="7" y="8"/>
                      <a:pt x="8" y="7"/>
                    </a:cubicBezTo>
                    <a:cubicBezTo>
                      <a:pt x="7" y="6"/>
                      <a:pt x="7" y="6"/>
                      <a:pt x="7" y="6"/>
                    </a:cubicBezTo>
                    <a:cubicBezTo>
                      <a:pt x="6" y="6"/>
                      <a:pt x="6" y="6"/>
                      <a:pt x="6" y="6"/>
                    </a:cubicBezTo>
                    <a:cubicBezTo>
                      <a:pt x="7" y="6"/>
                      <a:pt x="7" y="6"/>
                      <a:pt x="7" y="6"/>
                    </a:cubicBezTo>
                    <a:cubicBezTo>
                      <a:pt x="8" y="7"/>
                      <a:pt x="8" y="7"/>
                      <a:pt x="8" y="7"/>
                    </a:cubicBezTo>
                    <a:cubicBezTo>
                      <a:pt x="8" y="6"/>
                      <a:pt x="8" y="5"/>
                      <a:pt x="8" y="5"/>
                    </a:cubicBezTo>
                    <a:cubicBezTo>
                      <a:pt x="8" y="4"/>
                      <a:pt x="8" y="4"/>
                      <a:pt x="8" y="3"/>
                    </a:cubicBezTo>
                    <a:cubicBezTo>
                      <a:pt x="8" y="2"/>
                      <a:pt x="7" y="1"/>
                      <a:pt x="6" y="1"/>
                    </a:cubicBezTo>
                    <a:cubicBezTo>
                      <a:pt x="5" y="0"/>
                      <a:pt x="5" y="0"/>
                      <a:pt x="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3" name="Freeform 155"/>
              <p:cNvSpPr/>
              <p:nvPr/>
            </p:nvSpPr>
            <p:spPr bwMode="auto">
              <a:xfrm>
                <a:off x="4827588" y="1077913"/>
                <a:ext cx="23813" cy="25400"/>
              </a:xfrm>
              <a:custGeom>
                <a:avLst/>
                <a:gdLst>
                  <a:gd name="T0" fmla="*/ 4 w 8"/>
                  <a:gd name="T1" fmla="*/ 0 h 9"/>
                  <a:gd name="T2" fmla="*/ 0 w 8"/>
                  <a:gd name="T3" fmla="*/ 2 h 9"/>
                  <a:gd name="T4" fmla="*/ 2 w 8"/>
                  <a:gd name="T5" fmla="*/ 2 h 9"/>
                  <a:gd name="T6" fmla="*/ 4 w 8"/>
                  <a:gd name="T7" fmla="*/ 4 h 9"/>
                  <a:gd name="T8" fmla="*/ 4 w 8"/>
                  <a:gd name="T9" fmla="*/ 4 h 9"/>
                  <a:gd name="T10" fmla="*/ 4 w 8"/>
                  <a:gd name="T11" fmla="*/ 5 h 9"/>
                  <a:gd name="T12" fmla="*/ 4 w 8"/>
                  <a:gd name="T13" fmla="*/ 5 h 9"/>
                  <a:gd name="T14" fmla="*/ 4 w 8"/>
                  <a:gd name="T15" fmla="*/ 5 h 9"/>
                  <a:gd name="T16" fmla="*/ 2 w 8"/>
                  <a:gd name="T17" fmla="*/ 6 h 9"/>
                  <a:gd name="T18" fmla="*/ 2 w 8"/>
                  <a:gd name="T19" fmla="*/ 6 h 9"/>
                  <a:gd name="T20" fmla="*/ 0 w 8"/>
                  <a:gd name="T21" fmla="*/ 6 h 9"/>
                  <a:gd name="T22" fmla="*/ 2 w 8"/>
                  <a:gd name="T23" fmla="*/ 9 h 9"/>
                  <a:gd name="T24" fmla="*/ 4 w 8"/>
                  <a:gd name="T25" fmla="*/ 9 h 9"/>
                  <a:gd name="T26" fmla="*/ 4 w 8"/>
                  <a:gd name="T27" fmla="*/ 9 h 9"/>
                  <a:gd name="T28" fmla="*/ 4 w 8"/>
                  <a:gd name="T29" fmla="*/ 9 h 9"/>
                  <a:gd name="T30" fmla="*/ 5 w 8"/>
                  <a:gd name="T31" fmla="*/ 9 h 9"/>
                  <a:gd name="T32" fmla="*/ 8 w 8"/>
                  <a:gd name="T33" fmla="*/ 7 h 9"/>
                  <a:gd name="T34" fmla="*/ 7 w 8"/>
                  <a:gd name="T35" fmla="*/ 6 h 9"/>
                  <a:gd name="T36" fmla="*/ 6 w 8"/>
                  <a:gd name="T37" fmla="*/ 6 h 9"/>
                  <a:gd name="T38" fmla="*/ 7 w 8"/>
                  <a:gd name="T39" fmla="*/ 6 h 9"/>
                  <a:gd name="T40" fmla="*/ 8 w 8"/>
                  <a:gd name="T41" fmla="*/ 7 h 9"/>
                  <a:gd name="T42" fmla="*/ 8 w 8"/>
                  <a:gd name="T43" fmla="*/ 5 h 9"/>
                  <a:gd name="T44" fmla="*/ 8 w 8"/>
                  <a:gd name="T45" fmla="*/ 4 h 9"/>
                  <a:gd name="T46" fmla="*/ 6 w 8"/>
                  <a:gd name="T47" fmla="*/ 1 h 9"/>
                  <a:gd name="T48" fmla="*/ 4 w 8"/>
                  <a:gd name="T49" fmla="*/ 0 h 9"/>
                  <a:gd name="T50" fmla="*/ 4 w 8"/>
                  <a:gd name="T5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 h="9">
                    <a:moveTo>
                      <a:pt x="4" y="0"/>
                    </a:moveTo>
                    <a:cubicBezTo>
                      <a:pt x="3" y="0"/>
                      <a:pt x="1" y="1"/>
                      <a:pt x="0" y="2"/>
                    </a:cubicBezTo>
                    <a:cubicBezTo>
                      <a:pt x="1" y="2"/>
                      <a:pt x="2" y="2"/>
                      <a:pt x="2" y="2"/>
                    </a:cubicBezTo>
                    <a:cubicBezTo>
                      <a:pt x="3" y="3"/>
                      <a:pt x="4" y="3"/>
                      <a:pt x="4" y="4"/>
                    </a:cubicBezTo>
                    <a:cubicBezTo>
                      <a:pt x="4" y="4"/>
                      <a:pt x="4" y="4"/>
                      <a:pt x="4" y="4"/>
                    </a:cubicBezTo>
                    <a:cubicBezTo>
                      <a:pt x="4" y="5"/>
                      <a:pt x="4" y="5"/>
                      <a:pt x="4" y="5"/>
                    </a:cubicBezTo>
                    <a:cubicBezTo>
                      <a:pt x="4" y="5"/>
                      <a:pt x="4" y="5"/>
                      <a:pt x="4" y="5"/>
                    </a:cubicBezTo>
                    <a:cubicBezTo>
                      <a:pt x="4" y="5"/>
                      <a:pt x="4" y="5"/>
                      <a:pt x="4" y="5"/>
                    </a:cubicBezTo>
                    <a:cubicBezTo>
                      <a:pt x="4" y="6"/>
                      <a:pt x="3" y="6"/>
                      <a:pt x="2" y="6"/>
                    </a:cubicBezTo>
                    <a:cubicBezTo>
                      <a:pt x="2" y="6"/>
                      <a:pt x="2" y="6"/>
                      <a:pt x="2" y="6"/>
                    </a:cubicBezTo>
                    <a:cubicBezTo>
                      <a:pt x="1" y="6"/>
                      <a:pt x="0" y="6"/>
                      <a:pt x="0" y="6"/>
                    </a:cubicBezTo>
                    <a:cubicBezTo>
                      <a:pt x="0" y="7"/>
                      <a:pt x="1" y="8"/>
                      <a:pt x="2" y="9"/>
                    </a:cubicBezTo>
                    <a:cubicBezTo>
                      <a:pt x="2" y="9"/>
                      <a:pt x="3" y="9"/>
                      <a:pt x="4" y="9"/>
                    </a:cubicBezTo>
                    <a:cubicBezTo>
                      <a:pt x="4" y="9"/>
                      <a:pt x="4" y="9"/>
                      <a:pt x="4" y="9"/>
                    </a:cubicBezTo>
                    <a:cubicBezTo>
                      <a:pt x="4" y="9"/>
                      <a:pt x="4" y="9"/>
                      <a:pt x="4" y="9"/>
                    </a:cubicBezTo>
                    <a:cubicBezTo>
                      <a:pt x="4" y="9"/>
                      <a:pt x="5" y="9"/>
                      <a:pt x="5" y="9"/>
                    </a:cubicBezTo>
                    <a:cubicBezTo>
                      <a:pt x="6" y="9"/>
                      <a:pt x="7" y="8"/>
                      <a:pt x="8" y="7"/>
                    </a:cubicBezTo>
                    <a:cubicBezTo>
                      <a:pt x="7" y="6"/>
                      <a:pt x="7" y="6"/>
                      <a:pt x="7" y="6"/>
                    </a:cubicBezTo>
                    <a:cubicBezTo>
                      <a:pt x="6" y="6"/>
                      <a:pt x="6" y="6"/>
                      <a:pt x="6" y="6"/>
                    </a:cubicBezTo>
                    <a:cubicBezTo>
                      <a:pt x="7" y="6"/>
                      <a:pt x="7" y="6"/>
                      <a:pt x="7" y="6"/>
                    </a:cubicBezTo>
                    <a:cubicBezTo>
                      <a:pt x="8" y="7"/>
                      <a:pt x="8" y="7"/>
                      <a:pt x="8" y="7"/>
                    </a:cubicBezTo>
                    <a:cubicBezTo>
                      <a:pt x="8" y="6"/>
                      <a:pt x="8" y="6"/>
                      <a:pt x="8" y="5"/>
                    </a:cubicBezTo>
                    <a:cubicBezTo>
                      <a:pt x="8" y="4"/>
                      <a:pt x="8" y="4"/>
                      <a:pt x="8" y="4"/>
                    </a:cubicBezTo>
                    <a:cubicBezTo>
                      <a:pt x="8" y="2"/>
                      <a:pt x="7" y="1"/>
                      <a:pt x="6" y="1"/>
                    </a:cubicBezTo>
                    <a:cubicBezTo>
                      <a:pt x="5" y="0"/>
                      <a:pt x="5" y="0"/>
                      <a:pt x="4" y="0"/>
                    </a:cubicBezTo>
                    <a:cubicBezTo>
                      <a:pt x="4" y="0"/>
                      <a:pt x="4" y="0"/>
                      <a:pt x="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4" name="Freeform 156"/>
              <p:cNvSpPr/>
              <p:nvPr/>
            </p:nvSpPr>
            <p:spPr bwMode="auto">
              <a:xfrm>
                <a:off x="4814888" y="1103313"/>
                <a:ext cx="22225" cy="23813"/>
              </a:xfrm>
              <a:custGeom>
                <a:avLst/>
                <a:gdLst>
                  <a:gd name="T0" fmla="*/ 4 w 8"/>
                  <a:gd name="T1" fmla="*/ 0 h 9"/>
                  <a:gd name="T2" fmla="*/ 0 w 8"/>
                  <a:gd name="T3" fmla="*/ 2 h 9"/>
                  <a:gd name="T4" fmla="*/ 2 w 8"/>
                  <a:gd name="T5" fmla="*/ 3 h 9"/>
                  <a:gd name="T6" fmla="*/ 2 w 8"/>
                  <a:gd name="T7" fmla="*/ 3 h 9"/>
                  <a:gd name="T8" fmla="*/ 4 w 8"/>
                  <a:gd name="T9" fmla="*/ 4 h 9"/>
                  <a:gd name="T10" fmla="*/ 4 w 8"/>
                  <a:gd name="T11" fmla="*/ 4 h 9"/>
                  <a:gd name="T12" fmla="*/ 4 w 8"/>
                  <a:gd name="T13" fmla="*/ 5 h 9"/>
                  <a:gd name="T14" fmla="*/ 4 w 8"/>
                  <a:gd name="T15" fmla="*/ 5 h 9"/>
                  <a:gd name="T16" fmla="*/ 4 w 8"/>
                  <a:gd name="T17" fmla="*/ 5 h 9"/>
                  <a:gd name="T18" fmla="*/ 2 w 8"/>
                  <a:gd name="T19" fmla="*/ 7 h 9"/>
                  <a:gd name="T20" fmla="*/ 2 w 8"/>
                  <a:gd name="T21" fmla="*/ 7 h 9"/>
                  <a:gd name="T22" fmla="*/ 0 w 8"/>
                  <a:gd name="T23" fmla="*/ 6 h 9"/>
                  <a:gd name="T24" fmla="*/ 2 w 8"/>
                  <a:gd name="T25" fmla="*/ 9 h 9"/>
                  <a:gd name="T26" fmla="*/ 4 w 8"/>
                  <a:gd name="T27" fmla="*/ 9 h 9"/>
                  <a:gd name="T28" fmla="*/ 4 w 8"/>
                  <a:gd name="T29" fmla="*/ 9 h 9"/>
                  <a:gd name="T30" fmla="*/ 4 w 8"/>
                  <a:gd name="T31" fmla="*/ 9 h 9"/>
                  <a:gd name="T32" fmla="*/ 5 w 8"/>
                  <a:gd name="T33" fmla="*/ 9 h 9"/>
                  <a:gd name="T34" fmla="*/ 8 w 8"/>
                  <a:gd name="T35" fmla="*/ 7 h 9"/>
                  <a:gd name="T36" fmla="*/ 7 w 8"/>
                  <a:gd name="T37" fmla="*/ 6 h 9"/>
                  <a:gd name="T38" fmla="*/ 6 w 8"/>
                  <a:gd name="T39" fmla="*/ 6 h 9"/>
                  <a:gd name="T40" fmla="*/ 7 w 8"/>
                  <a:gd name="T41" fmla="*/ 6 h 9"/>
                  <a:gd name="T42" fmla="*/ 8 w 8"/>
                  <a:gd name="T43" fmla="*/ 7 h 9"/>
                  <a:gd name="T44" fmla="*/ 8 w 8"/>
                  <a:gd name="T45" fmla="*/ 5 h 9"/>
                  <a:gd name="T46" fmla="*/ 8 w 8"/>
                  <a:gd name="T47" fmla="*/ 4 h 9"/>
                  <a:gd name="T48" fmla="*/ 6 w 8"/>
                  <a:gd name="T49" fmla="*/ 1 h 9"/>
                  <a:gd name="T50" fmla="*/ 4 w 8"/>
                  <a:gd name="T51" fmla="*/ 0 h 9"/>
                  <a:gd name="T52" fmla="*/ 4 w 8"/>
                  <a:gd name="T5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 h="9">
                    <a:moveTo>
                      <a:pt x="4" y="0"/>
                    </a:moveTo>
                    <a:cubicBezTo>
                      <a:pt x="3" y="0"/>
                      <a:pt x="1" y="1"/>
                      <a:pt x="0" y="2"/>
                    </a:cubicBezTo>
                    <a:cubicBezTo>
                      <a:pt x="1" y="2"/>
                      <a:pt x="2" y="3"/>
                      <a:pt x="2" y="3"/>
                    </a:cubicBezTo>
                    <a:cubicBezTo>
                      <a:pt x="2" y="3"/>
                      <a:pt x="2" y="3"/>
                      <a:pt x="2" y="3"/>
                    </a:cubicBezTo>
                    <a:cubicBezTo>
                      <a:pt x="3" y="3"/>
                      <a:pt x="4" y="3"/>
                      <a:pt x="4" y="4"/>
                    </a:cubicBezTo>
                    <a:cubicBezTo>
                      <a:pt x="4" y="4"/>
                      <a:pt x="4" y="4"/>
                      <a:pt x="4" y="4"/>
                    </a:cubicBezTo>
                    <a:cubicBezTo>
                      <a:pt x="4" y="5"/>
                      <a:pt x="4" y="5"/>
                      <a:pt x="4" y="5"/>
                    </a:cubicBezTo>
                    <a:cubicBezTo>
                      <a:pt x="4" y="5"/>
                      <a:pt x="4" y="5"/>
                      <a:pt x="4" y="5"/>
                    </a:cubicBezTo>
                    <a:cubicBezTo>
                      <a:pt x="4" y="5"/>
                      <a:pt x="4" y="5"/>
                      <a:pt x="4" y="5"/>
                    </a:cubicBezTo>
                    <a:cubicBezTo>
                      <a:pt x="4" y="6"/>
                      <a:pt x="3" y="7"/>
                      <a:pt x="2" y="7"/>
                    </a:cubicBezTo>
                    <a:cubicBezTo>
                      <a:pt x="2" y="7"/>
                      <a:pt x="2" y="7"/>
                      <a:pt x="2" y="7"/>
                    </a:cubicBezTo>
                    <a:cubicBezTo>
                      <a:pt x="1" y="6"/>
                      <a:pt x="0" y="6"/>
                      <a:pt x="0" y="6"/>
                    </a:cubicBezTo>
                    <a:cubicBezTo>
                      <a:pt x="0" y="7"/>
                      <a:pt x="1" y="8"/>
                      <a:pt x="2" y="9"/>
                    </a:cubicBezTo>
                    <a:cubicBezTo>
                      <a:pt x="2" y="9"/>
                      <a:pt x="3" y="9"/>
                      <a:pt x="4" y="9"/>
                    </a:cubicBezTo>
                    <a:cubicBezTo>
                      <a:pt x="4" y="9"/>
                      <a:pt x="4" y="9"/>
                      <a:pt x="4" y="9"/>
                    </a:cubicBezTo>
                    <a:cubicBezTo>
                      <a:pt x="4" y="9"/>
                      <a:pt x="4" y="9"/>
                      <a:pt x="4" y="9"/>
                    </a:cubicBezTo>
                    <a:cubicBezTo>
                      <a:pt x="4" y="9"/>
                      <a:pt x="5" y="9"/>
                      <a:pt x="5" y="9"/>
                    </a:cubicBezTo>
                    <a:cubicBezTo>
                      <a:pt x="6" y="9"/>
                      <a:pt x="7" y="8"/>
                      <a:pt x="8" y="7"/>
                    </a:cubicBezTo>
                    <a:cubicBezTo>
                      <a:pt x="7" y="6"/>
                      <a:pt x="7" y="6"/>
                      <a:pt x="7" y="6"/>
                    </a:cubicBezTo>
                    <a:cubicBezTo>
                      <a:pt x="6" y="6"/>
                      <a:pt x="6" y="6"/>
                      <a:pt x="6" y="6"/>
                    </a:cubicBezTo>
                    <a:cubicBezTo>
                      <a:pt x="7" y="6"/>
                      <a:pt x="7" y="6"/>
                      <a:pt x="7" y="6"/>
                    </a:cubicBezTo>
                    <a:cubicBezTo>
                      <a:pt x="8" y="7"/>
                      <a:pt x="8" y="7"/>
                      <a:pt x="8" y="7"/>
                    </a:cubicBezTo>
                    <a:cubicBezTo>
                      <a:pt x="8" y="6"/>
                      <a:pt x="8" y="6"/>
                      <a:pt x="8" y="5"/>
                    </a:cubicBezTo>
                    <a:cubicBezTo>
                      <a:pt x="8" y="4"/>
                      <a:pt x="8" y="4"/>
                      <a:pt x="8" y="4"/>
                    </a:cubicBezTo>
                    <a:cubicBezTo>
                      <a:pt x="8" y="3"/>
                      <a:pt x="7" y="2"/>
                      <a:pt x="6" y="1"/>
                    </a:cubicBezTo>
                    <a:cubicBezTo>
                      <a:pt x="5" y="1"/>
                      <a:pt x="5" y="0"/>
                      <a:pt x="4" y="0"/>
                    </a:cubicBezTo>
                    <a:cubicBezTo>
                      <a:pt x="4" y="0"/>
                      <a:pt x="4" y="0"/>
                      <a:pt x="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5" name="Freeform 157"/>
              <p:cNvSpPr/>
              <p:nvPr/>
            </p:nvSpPr>
            <p:spPr bwMode="auto">
              <a:xfrm>
                <a:off x="4800601" y="1127125"/>
                <a:ext cx="25400" cy="28575"/>
              </a:xfrm>
              <a:custGeom>
                <a:avLst/>
                <a:gdLst>
                  <a:gd name="T0" fmla="*/ 4 w 9"/>
                  <a:gd name="T1" fmla="*/ 0 h 10"/>
                  <a:gd name="T2" fmla="*/ 4 w 9"/>
                  <a:gd name="T3" fmla="*/ 0 h 10"/>
                  <a:gd name="T4" fmla="*/ 4 w 9"/>
                  <a:gd name="T5" fmla="*/ 0 h 10"/>
                  <a:gd name="T6" fmla="*/ 0 w 9"/>
                  <a:gd name="T7" fmla="*/ 2 h 10"/>
                  <a:gd name="T8" fmla="*/ 2 w 9"/>
                  <a:gd name="T9" fmla="*/ 3 h 10"/>
                  <a:gd name="T10" fmla="*/ 4 w 9"/>
                  <a:gd name="T11" fmla="*/ 5 h 10"/>
                  <a:gd name="T12" fmla="*/ 4 w 9"/>
                  <a:gd name="T13" fmla="*/ 5 h 10"/>
                  <a:gd name="T14" fmla="*/ 5 w 9"/>
                  <a:gd name="T15" fmla="*/ 5 h 10"/>
                  <a:gd name="T16" fmla="*/ 4 w 9"/>
                  <a:gd name="T17" fmla="*/ 5 h 10"/>
                  <a:gd name="T18" fmla="*/ 4 w 9"/>
                  <a:gd name="T19" fmla="*/ 5 h 10"/>
                  <a:gd name="T20" fmla="*/ 2 w 9"/>
                  <a:gd name="T21" fmla="*/ 7 h 10"/>
                  <a:gd name="T22" fmla="*/ 2 w 9"/>
                  <a:gd name="T23" fmla="*/ 7 h 10"/>
                  <a:gd name="T24" fmla="*/ 0 w 9"/>
                  <a:gd name="T25" fmla="*/ 6 h 10"/>
                  <a:gd name="T26" fmla="*/ 2 w 9"/>
                  <a:gd name="T27" fmla="*/ 9 h 10"/>
                  <a:gd name="T28" fmla="*/ 4 w 9"/>
                  <a:gd name="T29" fmla="*/ 10 h 10"/>
                  <a:gd name="T30" fmla="*/ 4 w 9"/>
                  <a:gd name="T31" fmla="*/ 10 h 10"/>
                  <a:gd name="T32" fmla="*/ 5 w 9"/>
                  <a:gd name="T33" fmla="*/ 9 h 10"/>
                  <a:gd name="T34" fmla="*/ 8 w 9"/>
                  <a:gd name="T35" fmla="*/ 7 h 10"/>
                  <a:gd name="T36" fmla="*/ 7 w 9"/>
                  <a:gd name="T37" fmla="*/ 7 h 10"/>
                  <a:gd name="T38" fmla="*/ 6 w 9"/>
                  <a:gd name="T39" fmla="*/ 6 h 10"/>
                  <a:gd name="T40" fmla="*/ 7 w 9"/>
                  <a:gd name="T41" fmla="*/ 7 h 10"/>
                  <a:gd name="T42" fmla="*/ 8 w 9"/>
                  <a:gd name="T43" fmla="*/ 7 h 10"/>
                  <a:gd name="T44" fmla="*/ 8 w 9"/>
                  <a:gd name="T45" fmla="*/ 5 h 10"/>
                  <a:gd name="T46" fmla="*/ 8 w 9"/>
                  <a:gd name="T47" fmla="*/ 4 h 10"/>
                  <a:gd name="T48" fmla="*/ 6 w 9"/>
                  <a:gd name="T49" fmla="*/ 1 h 10"/>
                  <a:gd name="T50" fmla="*/ 4 w 9"/>
                  <a:gd name="T5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 h="10">
                    <a:moveTo>
                      <a:pt x="4" y="0"/>
                    </a:moveTo>
                    <a:cubicBezTo>
                      <a:pt x="4" y="0"/>
                      <a:pt x="4" y="0"/>
                      <a:pt x="4" y="0"/>
                    </a:cubicBezTo>
                    <a:cubicBezTo>
                      <a:pt x="4" y="0"/>
                      <a:pt x="4" y="0"/>
                      <a:pt x="4" y="0"/>
                    </a:cubicBezTo>
                    <a:cubicBezTo>
                      <a:pt x="3" y="0"/>
                      <a:pt x="1" y="1"/>
                      <a:pt x="0" y="2"/>
                    </a:cubicBezTo>
                    <a:cubicBezTo>
                      <a:pt x="1" y="3"/>
                      <a:pt x="2" y="3"/>
                      <a:pt x="2" y="3"/>
                    </a:cubicBezTo>
                    <a:cubicBezTo>
                      <a:pt x="3" y="3"/>
                      <a:pt x="4" y="4"/>
                      <a:pt x="4" y="5"/>
                    </a:cubicBezTo>
                    <a:cubicBezTo>
                      <a:pt x="4" y="5"/>
                      <a:pt x="4" y="5"/>
                      <a:pt x="4" y="5"/>
                    </a:cubicBezTo>
                    <a:cubicBezTo>
                      <a:pt x="5" y="5"/>
                      <a:pt x="5" y="5"/>
                      <a:pt x="5" y="5"/>
                    </a:cubicBezTo>
                    <a:cubicBezTo>
                      <a:pt x="4" y="5"/>
                      <a:pt x="4" y="5"/>
                      <a:pt x="4" y="5"/>
                    </a:cubicBezTo>
                    <a:cubicBezTo>
                      <a:pt x="4" y="5"/>
                      <a:pt x="4" y="5"/>
                      <a:pt x="4" y="5"/>
                    </a:cubicBezTo>
                    <a:cubicBezTo>
                      <a:pt x="4" y="6"/>
                      <a:pt x="3" y="7"/>
                      <a:pt x="2" y="7"/>
                    </a:cubicBezTo>
                    <a:cubicBezTo>
                      <a:pt x="2" y="7"/>
                      <a:pt x="2" y="7"/>
                      <a:pt x="2" y="7"/>
                    </a:cubicBezTo>
                    <a:cubicBezTo>
                      <a:pt x="1" y="7"/>
                      <a:pt x="0" y="6"/>
                      <a:pt x="0" y="6"/>
                    </a:cubicBezTo>
                    <a:cubicBezTo>
                      <a:pt x="0" y="7"/>
                      <a:pt x="1" y="8"/>
                      <a:pt x="2" y="9"/>
                    </a:cubicBezTo>
                    <a:cubicBezTo>
                      <a:pt x="2" y="9"/>
                      <a:pt x="3" y="10"/>
                      <a:pt x="4" y="10"/>
                    </a:cubicBezTo>
                    <a:cubicBezTo>
                      <a:pt x="4" y="10"/>
                      <a:pt x="4" y="10"/>
                      <a:pt x="4" y="10"/>
                    </a:cubicBezTo>
                    <a:cubicBezTo>
                      <a:pt x="4" y="10"/>
                      <a:pt x="5" y="9"/>
                      <a:pt x="5" y="9"/>
                    </a:cubicBezTo>
                    <a:cubicBezTo>
                      <a:pt x="6" y="9"/>
                      <a:pt x="7" y="8"/>
                      <a:pt x="8" y="7"/>
                    </a:cubicBezTo>
                    <a:cubicBezTo>
                      <a:pt x="7" y="7"/>
                      <a:pt x="7" y="7"/>
                      <a:pt x="7" y="7"/>
                    </a:cubicBezTo>
                    <a:cubicBezTo>
                      <a:pt x="6" y="6"/>
                      <a:pt x="6" y="6"/>
                      <a:pt x="6" y="6"/>
                    </a:cubicBezTo>
                    <a:cubicBezTo>
                      <a:pt x="7" y="7"/>
                      <a:pt x="7" y="7"/>
                      <a:pt x="7" y="7"/>
                    </a:cubicBezTo>
                    <a:cubicBezTo>
                      <a:pt x="8" y="7"/>
                      <a:pt x="8" y="7"/>
                      <a:pt x="8" y="7"/>
                    </a:cubicBezTo>
                    <a:cubicBezTo>
                      <a:pt x="8" y="7"/>
                      <a:pt x="9" y="6"/>
                      <a:pt x="8" y="5"/>
                    </a:cubicBezTo>
                    <a:cubicBezTo>
                      <a:pt x="9" y="5"/>
                      <a:pt x="8" y="4"/>
                      <a:pt x="8" y="4"/>
                    </a:cubicBezTo>
                    <a:cubicBezTo>
                      <a:pt x="8" y="3"/>
                      <a:pt x="7" y="2"/>
                      <a:pt x="6" y="1"/>
                    </a:cubicBezTo>
                    <a:cubicBezTo>
                      <a:pt x="5" y="1"/>
                      <a:pt x="5" y="0"/>
                      <a:pt x="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6" name="Freeform 158"/>
              <p:cNvSpPr>
                <a:spLocks noEditPoints="1"/>
              </p:cNvSpPr>
              <p:nvPr/>
            </p:nvSpPr>
            <p:spPr bwMode="auto">
              <a:xfrm>
                <a:off x="4786313" y="1155700"/>
                <a:ext cx="25400" cy="25400"/>
              </a:xfrm>
              <a:custGeom>
                <a:avLst/>
                <a:gdLst>
                  <a:gd name="T0" fmla="*/ 4 w 9"/>
                  <a:gd name="T1" fmla="*/ 4 h 9"/>
                  <a:gd name="T2" fmla="*/ 4 w 9"/>
                  <a:gd name="T3" fmla="*/ 4 h 9"/>
                  <a:gd name="T4" fmla="*/ 4 w 9"/>
                  <a:gd name="T5" fmla="*/ 0 h 9"/>
                  <a:gd name="T6" fmla="*/ 4 w 9"/>
                  <a:gd name="T7" fmla="*/ 0 h 9"/>
                  <a:gd name="T8" fmla="*/ 4 w 9"/>
                  <a:gd name="T9" fmla="*/ 0 h 9"/>
                  <a:gd name="T10" fmla="*/ 0 w 9"/>
                  <a:gd name="T11" fmla="*/ 1 h 9"/>
                  <a:gd name="T12" fmla="*/ 2 w 9"/>
                  <a:gd name="T13" fmla="*/ 2 h 9"/>
                  <a:gd name="T14" fmla="*/ 4 w 9"/>
                  <a:gd name="T15" fmla="*/ 4 h 9"/>
                  <a:gd name="T16" fmla="*/ 5 w 9"/>
                  <a:gd name="T17" fmla="*/ 4 h 9"/>
                  <a:gd name="T18" fmla="*/ 4 w 9"/>
                  <a:gd name="T19" fmla="*/ 4 h 9"/>
                  <a:gd name="T20" fmla="*/ 4 w 9"/>
                  <a:gd name="T21" fmla="*/ 5 h 9"/>
                  <a:gd name="T22" fmla="*/ 2 w 9"/>
                  <a:gd name="T23" fmla="*/ 6 h 9"/>
                  <a:gd name="T24" fmla="*/ 2 w 9"/>
                  <a:gd name="T25" fmla="*/ 6 h 9"/>
                  <a:gd name="T26" fmla="*/ 0 w 9"/>
                  <a:gd name="T27" fmla="*/ 5 h 9"/>
                  <a:gd name="T28" fmla="*/ 2 w 9"/>
                  <a:gd name="T29" fmla="*/ 8 h 9"/>
                  <a:gd name="T30" fmla="*/ 4 w 9"/>
                  <a:gd name="T31" fmla="*/ 9 h 9"/>
                  <a:gd name="T32" fmla="*/ 5 w 9"/>
                  <a:gd name="T33" fmla="*/ 8 h 9"/>
                  <a:gd name="T34" fmla="*/ 8 w 9"/>
                  <a:gd name="T35" fmla="*/ 6 h 9"/>
                  <a:gd name="T36" fmla="*/ 8 w 9"/>
                  <a:gd name="T37" fmla="*/ 6 h 9"/>
                  <a:gd name="T38" fmla="*/ 9 w 9"/>
                  <a:gd name="T39" fmla="*/ 4 h 9"/>
                  <a:gd name="T40" fmla="*/ 8 w 9"/>
                  <a:gd name="T41" fmla="*/ 3 h 9"/>
                  <a:gd name="T42" fmla="*/ 6 w 9"/>
                  <a:gd name="T43" fmla="*/ 0 h 9"/>
                  <a:gd name="T44" fmla="*/ 4 w 9"/>
                  <a:gd name="T45"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9" h="9">
                    <a:moveTo>
                      <a:pt x="4" y="4"/>
                    </a:moveTo>
                    <a:cubicBezTo>
                      <a:pt x="4" y="4"/>
                      <a:pt x="4" y="4"/>
                      <a:pt x="4" y="4"/>
                    </a:cubicBezTo>
                    <a:moveTo>
                      <a:pt x="4" y="0"/>
                    </a:moveTo>
                    <a:cubicBezTo>
                      <a:pt x="4" y="0"/>
                      <a:pt x="4" y="0"/>
                      <a:pt x="4" y="0"/>
                    </a:cubicBezTo>
                    <a:cubicBezTo>
                      <a:pt x="4" y="0"/>
                      <a:pt x="4" y="0"/>
                      <a:pt x="4" y="0"/>
                    </a:cubicBezTo>
                    <a:cubicBezTo>
                      <a:pt x="3" y="0"/>
                      <a:pt x="1" y="0"/>
                      <a:pt x="0" y="1"/>
                    </a:cubicBezTo>
                    <a:cubicBezTo>
                      <a:pt x="1" y="2"/>
                      <a:pt x="2" y="2"/>
                      <a:pt x="2" y="2"/>
                    </a:cubicBezTo>
                    <a:cubicBezTo>
                      <a:pt x="3" y="2"/>
                      <a:pt x="4" y="3"/>
                      <a:pt x="4" y="4"/>
                    </a:cubicBezTo>
                    <a:cubicBezTo>
                      <a:pt x="5" y="4"/>
                      <a:pt x="5" y="4"/>
                      <a:pt x="5" y="4"/>
                    </a:cubicBezTo>
                    <a:cubicBezTo>
                      <a:pt x="4" y="4"/>
                      <a:pt x="4" y="4"/>
                      <a:pt x="4" y="4"/>
                    </a:cubicBezTo>
                    <a:cubicBezTo>
                      <a:pt x="4" y="5"/>
                      <a:pt x="4" y="5"/>
                      <a:pt x="4" y="5"/>
                    </a:cubicBezTo>
                    <a:cubicBezTo>
                      <a:pt x="4" y="5"/>
                      <a:pt x="3" y="6"/>
                      <a:pt x="2" y="6"/>
                    </a:cubicBezTo>
                    <a:cubicBezTo>
                      <a:pt x="2" y="6"/>
                      <a:pt x="2" y="6"/>
                      <a:pt x="2" y="6"/>
                    </a:cubicBezTo>
                    <a:cubicBezTo>
                      <a:pt x="1" y="6"/>
                      <a:pt x="0" y="6"/>
                      <a:pt x="0" y="5"/>
                    </a:cubicBezTo>
                    <a:cubicBezTo>
                      <a:pt x="0" y="6"/>
                      <a:pt x="1" y="8"/>
                      <a:pt x="2" y="8"/>
                    </a:cubicBezTo>
                    <a:cubicBezTo>
                      <a:pt x="2" y="8"/>
                      <a:pt x="3" y="9"/>
                      <a:pt x="4" y="9"/>
                    </a:cubicBezTo>
                    <a:cubicBezTo>
                      <a:pt x="4" y="9"/>
                      <a:pt x="5" y="9"/>
                      <a:pt x="5" y="8"/>
                    </a:cubicBezTo>
                    <a:cubicBezTo>
                      <a:pt x="6" y="8"/>
                      <a:pt x="7" y="7"/>
                      <a:pt x="8" y="6"/>
                    </a:cubicBezTo>
                    <a:cubicBezTo>
                      <a:pt x="8" y="6"/>
                      <a:pt x="8" y="6"/>
                      <a:pt x="8" y="6"/>
                    </a:cubicBezTo>
                    <a:cubicBezTo>
                      <a:pt x="8" y="6"/>
                      <a:pt x="9" y="5"/>
                      <a:pt x="9" y="4"/>
                    </a:cubicBezTo>
                    <a:cubicBezTo>
                      <a:pt x="9" y="4"/>
                      <a:pt x="8" y="3"/>
                      <a:pt x="8" y="3"/>
                    </a:cubicBezTo>
                    <a:cubicBezTo>
                      <a:pt x="8" y="2"/>
                      <a:pt x="7" y="1"/>
                      <a:pt x="6" y="0"/>
                    </a:cubicBezTo>
                    <a:cubicBezTo>
                      <a:pt x="5" y="0"/>
                      <a:pt x="5" y="0"/>
                      <a:pt x="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7" name="Freeform 159"/>
              <p:cNvSpPr/>
              <p:nvPr/>
            </p:nvSpPr>
            <p:spPr bwMode="auto">
              <a:xfrm>
                <a:off x="4983163" y="719138"/>
                <a:ext cx="38100" cy="44450"/>
              </a:xfrm>
              <a:custGeom>
                <a:avLst/>
                <a:gdLst>
                  <a:gd name="T0" fmla="*/ 4 w 14"/>
                  <a:gd name="T1" fmla="*/ 0 h 16"/>
                  <a:gd name="T2" fmla="*/ 3 w 14"/>
                  <a:gd name="T3" fmla="*/ 0 h 16"/>
                  <a:gd name="T4" fmla="*/ 1 w 14"/>
                  <a:gd name="T5" fmla="*/ 2 h 16"/>
                  <a:gd name="T6" fmla="*/ 0 w 14"/>
                  <a:gd name="T7" fmla="*/ 5 h 16"/>
                  <a:gd name="T8" fmla="*/ 1 w 14"/>
                  <a:gd name="T9" fmla="*/ 7 h 16"/>
                  <a:gd name="T10" fmla="*/ 1 w 14"/>
                  <a:gd name="T11" fmla="*/ 8 h 16"/>
                  <a:gd name="T12" fmla="*/ 3 w 14"/>
                  <a:gd name="T13" fmla="*/ 11 h 16"/>
                  <a:gd name="T14" fmla="*/ 3 w 14"/>
                  <a:gd name="T15" fmla="*/ 11 h 16"/>
                  <a:gd name="T16" fmla="*/ 9 w 14"/>
                  <a:gd name="T17" fmla="*/ 15 h 16"/>
                  <a:gd name="T18" fmla="*/ 12 w 14"/>
                  <a:gd name="T19" fmla="*/ 16 h 16"/>
                  <a:gd name="T20" fmla="*/ 12 w 14"/>
                  <a:gd name="T21" fmla="*/ 16 h 16"/>
                  <a:gd name="T22" fmla="*/ 14 w 14"/>
                  <a:gd name="T23" fmla="*/ 15 h 16"/>
                  <a:gd name="T24" fmla="*/ 14 w 14"/>
                  <a:gd name="T25" fmla="*/ 14 h 16"/>
                  <a:gd name="T26" fmla="*/ 14 w 14"/>
                  <a:gd name="T27" fmla="*/ 14 h 16"/>
                  <a:gd name="T28" fmla="*/ 12 w 14"/>
                  <a:gd name="T29" fmla="*/ 12 h 16"/>
                  <a:gd name="T30" fmla="*/ 12 w 14"/>
                  <a:gd name="T31" fmla="*/ 12 h 16"/>
                  <a:gd name="T32" fmla="*/ 10 w 14"/>
                  <a:gd name="T33" fmla="*/ 11 h 16"/>
                  <a:gd name="T34" fmla="*/ 6 w 14"/>
                  <a:gd name="T35" fmla="*/ 8 h 16"/>
                  <a:gd name="T36" fmla="*/ 5 w 14"/>
                  <a:gd name="T37" fmla="*/ 7 h 16"/>
                  <a:gd name="T38" fmla="*/ 5 w 14"/>
                  <a:gd name="T39" fmla="*/ 6 h 16"/>
                  <a:gd name="T40" fmla="*/ 4 w 14"/>
                  <a:gd name="T41" fmla="*/ 5 h 16"/>
                  <a:gd name="T42" fmla="*/ 4 w 14"/>
                  <a:gd name="T43" fmla="*/ 4 h 16"/>
                  <a:gd name="T44" fmla="*/ 4 w 14"/>
                  <a:gd name="T45" fmla="*/ 4 h 16"/>
                  <a:gd name="T46" fmla="*/ 6 w 14"/>
                  <a:gd name="T47" fmla="*/ 2 h 16"/>
                  <a:gd name="T48" fmla="*/ 4 w 14"/>
                  <a:gd name="T49" fmla="*/ 0 h 16"/>
                  <a:gd name="T50" fmla="*/ 4 w 14"/>
                  <a:gd name="T51"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4" h="16">
                    <a:moveTo>
                      <a:pt x="4" y="0"/>
                    </a:moveTo>
                    <a:cubicBezTo>
                      <a:pt x="4" y="0"/>
                      <a:pt x="3" y="0"/>
                      <a:pt x="3" y="0"/>
                    </a:cubicBezTo>
                    <a:cubicBezTo>
                      <a:pt x="2" y="1"/>
                      <a:pt x="1" y="1"/>
                      <a:pt x="1" y="2"/>
                    </a:cubicBezTo>
                    <a:cubicBezTo>
                      <a:pt x="0" y="3"/>
                      <a:pt x="0" y="4"/>
                      <a:pt x="0" y="5"/>
                    </a:cubicBezTo>
                    <a:cubicBezTo>
                      <a:pt x="0" y="5"/>
                      <a:pt x="0" y="6"/>
                      <a:pt x="1" y="7"/>
                    </a:cubicBezTo>
                    <a:cubicBezTo>
                      <a:pt x="1" y="7"/>
                      <a:pt x="1" y="8"/>
                      <a:pt x="1" y="8"/>
                    </a:cubicBezTo>
                    <a:cubicBezTo>
                      <a:pt x="2" y="9"/>
                      <a:pt x="2" y="10"/>
                      <a:pt x="3" y="11"/>
                    </a:cubicBezTo>
                    <a:cubicBezTo>
                      <a:pt x="3" y="11"/>
                      <a:pt x="3" y="11"/>
                      <a:pt x="3" y="11"/>
                    </a:cubicBezTo>
                    <a:cubicBezTo>
                      <a:pt x="5" y="13"/>
                      <a:pt x="7" y="15"/>
                      <a:pt x="9" y="15"/>
                    </a:cubicBezTo>
                    <a:cubicBezTo>
                      <a:pt x="10" y="16"/>
                      <a:pt x="11" y="16"/>
                      <a:pt x="12" y="16"/>
                    </a:cubicBezTo>
                    <a:cubicBezTo>
                      <a:pt x="12" y="16"/>
                      <a:pt x="12" y="16"/>
                      <a:pt x="12" y="16"/>
                    </a:cubicBezTo>
                    <a:cubicBezTo>
                      <a:pt x="13" y="16"/>
                      <a:pt x="14" y="15"/>
                      <a:pt x="14" y="15"/>
                    </a:cubicBezTo>
                    <a:cubicBezTo>
                      <a:pt x="14" y="14"/>
                      <a:pt x="14" y="14"/>
                      <a:pt x="14" y="14"/>
                    </a:cubicBezTo>
                    <a:cubicBezTo>
                      <a:pt x="14" y="14"/>
                      <a:pt x="14" y="14"/>
                      <a:pt x="14" y="14"/>
                    </a:cubicBezTo>
                    <a:cubicBezTo>
                      <a:pt x="14" y="13"/>
                      <a:pt x="13" y="12"/>
                      <a:pt x="12" y="12"/>
                    </a:cubicBezTo>
                    <a:cubicBezTo>
                      <a:pt x="12" y="12"/>
                      <a:pt x="12" y="12"/>
                      <a:pt x="12" y="12"/>
                    </a:cubicBezTo>
                    <a:cubicBezTo>
                      <a:pt x="12" y="12"/>
                      <a:pt x="11" y="12"/>
                      <a:pt x="10" y="11"/>
                    </a:cubicBezTo>
                    <a:cubicBezTo>
                      <a:pt x="8" y="11"/>
                      <a:pt x="7" y="10"/>
                      <a:pt x="6" y="8"/>
                    </a:cubicBezTo>
                    <a:cubicBezTo>
                      <a:pt x="6" y="8"/>
                      <a:pt x="5" y="8"/>
                      <a:pt x="5" y="7"/>
                    </a:cubicBezTo>
                    <a:cubicBezTo>
                      <a:pt x="5" y="7"/>
                      <a:pt x="5" y="7"/>
                      <a:pt x="5" y="6"/>
                    </a:cubicBezTo>
                    <a:cubicBezTo>
                      <a:pt x="4" y="6"/>
                      <a:pt x="4" y="5"/>
                      <a:pt x="4" y="5"/>
                    </a:cubicBezTo>
                    <a:cubicBezTo>
                      <a:pt x="4" y="4"/>
                      <a:pt x="4" y="4"/>
                      <a:pt x="4" y="4"/>
                    </a:cubicBezTo>
                    <a:cubicBezTo>
                      <a:pt x="4" y="4"/>
                      <a:pt x="4" y="4"/>
                      <a:pt x="4" y="4"/>
                    </a:cubicBezTo>
                    <a:cubicBezTo>
                      <a:pt x="5" y="4"/>
                      <a:pt x="6" y="3"/>
                      <a:pt x="6" y="2"/>
                    </a:cubicBezTo>
                    <a:cubicBezTo>
                      <a:pt x="6" y="1"/>
                      <a:pt x="5" y="0"/>
                      <a:pt x="4" y="0"/>
                    </a:cubicBezTo>
                    <a:cubicBezTo>
                      <a:pt x="4" y="0"/>
                      <a:pt x="4" y="0"/>
                      <a:pt x="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8" name="Freeform 160"/>
              <p:cNvSpPr/>
              <p:nvPr/>
            </p:nvSpPr>
            <p:spPr bwMode="auto">
              <a:xfrm>
                <a:off x="4968876" y="742950"/>
                <a:ext cx="38100" cy="46038"/>
              </a:xfrm>
              <a:custGeom>
                <a:avLst/>
                <a:gdLst>
                  <a:gd name="T0" fmla="*/ 4 w 14"/>
                  <a:gd name="T1" fmla="*/ 0 h 16"/>
                  <a:gd name="T2" fmla="*/ 3 w 14"/>
                  <a:gd name="T3" fmla="*/ 0 h 16"/>
                  <a:gd name="T4" fmla="*/ 1 w 14"/>
                  <a:gd name="T5" fmla="*/ 2 h 16"/>
                  <a:gd name="T6" fmla="*/ 0 w 14"/>
                  <a:gd name="T7" fmla="*/ 5 h 16"/>
                  <a:gd name="T8" fmla="*/ 1 w 14"/>
                  <a:gd name="T9" fmla="*/ 7 h 16"/>
                  <a:gd name="T10" fmla="*/ 1 w 14"/>
                  <a:gd name="T11" fmla="*/ 8 h 16"/>
                  <a:gd name="T12" fmla="*/ 3 w 14"/>
                  <a:gd name="T13" fmla="*/ 11 h 16"/>
                  <a:gd name="T14" fmla="*/ 3 w 14"/>
                  <a:gd name="T15" fmla="*/ 11 h 16"/>
                  <a:gd name="T16" fmla="*/ 9 w 14"/>
                  <a:gd name="T17" fmla="*/ 16 h 16"/>
                  <a:gd name="T18" fmla="*/ 12 w 14"/>
                  <a:gd name="T19" fmla="*/ 16 h 16"/>
                  <a:gd name="T20" fmla="*/ 12 w 14"/>
                  <a:gd name="T21" fmla="*/ 16 h 16"/>
                  <a:gd name="T22" fmla="*/ 14 w 14"/>
                  <a:gd name="T23" fmla="*/ 15 h 16"/>
                  <a:gd name="T24" fmla="*/ 14 w 14"/>
                  <a:gd name="T25" fmla="*/ 14 h 16"/>
                  <a:gd name="T26" fmla="*/ 14 w 14"/>
                  <a:gd name="T27" fmla="*/ 14 h 16"/>
                  <a:gd name="T28" fmla="*/ 12 w 14"/>
                  <a:gd name="T29" fmla="*/ 12 h 16"/>
                  <a:gd name="T30" fmla="*/ 12 w 14"/>
                  <a:gd name="T31" fmla="*/ 12 h 16"/>
                  <a:gd name="T32" fmla="*/ 10 w 14"/>
                  <a:gd name="T33" fmla="*/ 12 h 16"/>
                  <a:gd name="T34" fmla="*/ 6 w 14"/>
                  <a:gd name="T35" fmla="*/ 9 h 16"/>
                  <a:gd name="T36" fmla="*/ 5 w 14"/>
                  <a:gd name="T37" fmla="*/ 7 h 16"/>
                  <a:gd name="T38" fmla="*/ 5 w 14"/>
                  <a:gd name="T39" fmla="*/ 7 h 16"/>
                  <a:gd name="T40" fmla="*/ 4 w 14"/>
                  <a:gd name="T41" fmla="*/ 5 h 16"/>
                  <a:gd name="T42" fmla="*/ 4 w 14"/>
                  <a:gd name="T43" fmla="*/ 4 h 16"/>
                  <a:gd name="T44" fmla="*/ 4 w 14"/>
                  <a:gd name="T45" fmla="*/ 4 h 16"/>
                  <a:gd name="T46" fmla="*/ 6 w 14"/>
                  <a:gd name="T47" fmla="*/ 2 h 16"/>
                  <a:gd name="T48" fmla="*/ 4 w 14"/>
                  <a:gd name="T49" fmla="*/ 0 h 16"/>
                  <a:gd name="T50" fmla="*/ 4 w 14"/>
                  <a:gd name="T51"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4" h="16">
                    <a:moveTo>
                      <a:pt x="4" y="0"/>
                    </a:moveTo>
                    <a:cubicBezTo>
                      <a:pt x="4" y="0"/>
                      <a:pt x="3" y="0"/>
                      <a:pt x="3" y="0"/>
                    </a:cubicBezTo>
                    <a:cubicBezTo>
                      <a:pt x="2" y="1"/>
                      <a:pt x="1" y="1"/>
                      <a:pt x="1" y="2"/>
                    </a:cubicBezTo>
                    <a:cubicBezTo>
                      <a:pt x="0" y="3"/>
                      <a:pt x="0" y="4"/>
                      <a:pt x="0" y="5"/>
                    </a:cubicBezTo>
                    <a:cubicBezTo>
                      <a:pt x="0" y="6"/>
                      <a:pt x="0" y="6"/>
                      <a:pt x="1" y="7"/>
                    </a:cubicBezTo>
                    <a:cubicBezTo>
                      <a:pt x="1" y="8"/>
                      <a:pt x="1" y="8"/>
                      <a:pt x="1" y="8"/>
                    </a:cubicBezTo>
                    <a:cubicBezTo>
                      <a:pt x="2" y="9"/>
                      <a:pt x="2" y="10"/>
                      <a:pt x="3" y="11"/>
                    </a:cubicBezTo>
                    <a:cubicBezTo>
                      <a:pt x="3" y="11"/>
                      <a:pt x="3" y="11"/>
                      <a:pt x="3" y="11"/>
                    </a:cubicBezTo>
                    <a:cubicBezTo>
                      <a:pt x="5" y="13"/>
                      <a:pt x="7" y="15"/>
                      <a:pt x="9" y="16"/>
                    </a:cubicBezTo>
                    <a:cubicBezTo>
                      <a:pt x="10" y="16"/>
                      <a:pt x="11" y="16"/>
                      <a:pt x="12" y="16"/>
                    </a:cubicBezTo>
                    <a:cubicBezTo>
                      <a:pt x="12" y="16"/>
                      <a:pt x="12" y="16"/>
                      <a:pt x="12" y="16"/>
                    </a:cubicBezTo>
                    <a:cubicBezTo>
                      <a:pt x="13" y="16"/>
                      <a:pt x="14" y="16"/>
                      <a:pt x="14" y="15"/>
                    </a:cubicBezTo>
                    <a:cubicBezTo>
                      <a:pt x="14" y="15"/>
                      <a:pt x="14" y="14"/>
                      <a:pt x="14" y="14"/>
                    </a:cubicBezTo>
                    <a:cubicBezTo>
                      <a:pt x="14" y="14"/>
                      <a:pt x="14" y="14"/>
                      <a:pt x="14" y="14"/>
                    </a:cubicBezTo>
                    <a:cubicBezTo>
                      <a:pt x="14" y="13"/>
                      <a:pt x="13" y="12"/>
                      <a:pt x="12" y="12"/>
                    </a:cubicBezTo>
                    <a:cubicBezTo>
                      <a:pt x="12" y="12"/>
                      <a:pt x="12" y="12"/>
                      <a:pt x="12" y="12"/>
                    </a:cubicBezTo>
                    <a:cubicBezTo>
                      <a:pt x="12" y="12"/>
                      <a:pt x="11" y="12"/>
                      <a:pt x="10" y="12"/>
                    </a:cubicBezTo>
                    <a:cubicBezTo>
                      <a:pt x="8" y="11"/>
                      <a:pt x="7" y="10"/>
                      <a:pt x="6" y="9"/>
                    </a:cubicBezTo>
                    <a:cubicBezTo>
                      <a:pt x="6" y="8"/>
                      <a:pt x="5" y="8"/>
                      <a:pt x="5" y="7"/>
                    </a:cubicBezTo>
                    <a:cubicBezTo>
                      <a:pt x="5" y="7"/>
                      <a:pt x="5" y="7"/>
                      <a:pt x="5" y="7"/>
                    </a:cubicBezTo>
                    <a:cubicBezTo>
                      <a:pt x="4" y="6"/>
                      <a:pt x="4" y="5"/>
                      <a:pt x="4" y="5"/>
                    </a:cubicBezTo>
                    <a:cubicBezTo>
                      <a:pt x="4" y="4"/>
                      <a:pt x="4" y="4"/>
                      <a:pt x="4" y="4"/>
                    </a:cubicBezTo>
                    <a:cubicBezTo>
                      <a:pt x="4" y="4"/>
                      <a:pt x="4" y="4"/>
                      <a:pt x="4" y="4"/>
                    </a:cubicBezTo>
                    <a:cubicBezTo>
                      <a:pt x="5" y="4"/>
                      <a:pt x="6" y="3"/>
                      <a:pt x="6" y="2"/>
                    </a:cubicBezTo>
                    <a:cubicBezTo>
                      <a:pt x="6" y="1"/>
                      <a:pt x="5" y="0"/>
                      <a:pt x="4" y="0"/>
                    </a:cubicBezTo>
                    <a:cubicBezTo>
                      <a:pt x="4" y="0"/>
                      <a:pt x="4" y="0"/>
                      <a:pt x="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9" name="Freeform 161"/>
              <p:cNvSpPr/>
              <p:nvPr/>
            </p:nvSpPr>
            <p:spPr bwMode="auto">
              <a:xfrm>
                <a:off x="4954588" y="768350"/>
                <a:ext cx="39688" cy="46038"/>
              </a:xfrm>
              <a:custGeom>
                <a:avLst/>
                <a:gdLst>
                  <a:gd name="T0" fmla="*/ 4 w 14"/>
                  <a:gd name="T1" fmla="*/ 0 h 16"/>
                  <a:gd name="T2" fmla="*/ 3 w 14"/>
                  <a:gd name="T3" fmla="*/ 0 h 16"/>
                  <a:gd name="T4" fmla="*/ 1 w 14"/>
                  <a:gd name="T5" fmla="*/ 2 h 16"/>
                  <a:gd name="T6" fmla="*/ 0 w 14"/>
                  <a:gd name="T7" fmla="*/ 5 h 16"/>
                  <a:gd name="T8" fmla="*/ 1 w 14"/>
                  <a:gd name="T9" fmla="*/ 7 h 16"/>
                  <a:gd name="T10" fmla="*/ 1 w 14"/>
                  <a:gd name="T11" fmla="*/ 8 h 16"/>
                  <a:gd name="T12" fmla="*/ 3 w 14"/>
                  <a:gd name="T13" fmla="*/ 11 h 16"/>
                  <a:gd name="T14" fmla="*/ 3 w 14"/>
                  <a:gd name="T15" fmla="*/ 11 h 16"/>
                  <a:gd name="T16" fmla="*/ 9 w 14"/>
                  <a:gd name="T17" fmla="*/ 16 h 16"/>
                  <a:gd name="T18" fmla="*/ 12 w 14"/>
                  <a:gd name="T19" fmla="*/ 16 h 16"/>
                  <a:gd name="T20" fmla="*/ 12 w 14"/>
                  <a:gd name="T21" fmla="*/ 16 h 16"/>
                  <a:gd name="T22" fmla="*/ 14 w 14"/>
                  <a:gd name="T23" fmla="*/ 15 h 16"/>
                  <a:gd name="T24" fmla="*/ 14 w 14"/>
                  <a:gd name="T25" fmla="*/ 14 h 16"/>
                  <a:gd name="T26" fmla="*/ 14 w 14"/>
                  <a:gd name="T27" fmla="*/ 14 h 16"/>
                  <a:gd name="T28" fmla="*/ 12 w 14"/>
                  <a:gd name="T29" fmla="*/ 12 h 16"/>
                  <a:gd name="T30" fmla="*/ 10 w 14"/>
                  <a:gd name="T31" fmla="*/ 12 h 16"/>
                  <a:gd name="T32" fmla="*/ 6 w 14"/>
                  <a:gd name="T33" fmla="*/ 9 h 16"/>
                  <a:gd name="T34" fmla="*/ 5 w 14"/>
                  <a:gd name="T35" fmla="*/ 7 h 16"/>
                  <a:gd name="T36" fmla="*/ 5 w 14"/>
                  <a:gd name="T37" fmla="*/ 7 h 16"/>
                  <a:gd name="T38" fmla="*/ 4 w 14"/>
                  <a:gd name="T39" fmla="*/ 5 h 16"/>
                  <a:gd name="T40" fmla="*/ 4 w 14"/>
                  <a:gd name="T41" fmla="*/ 4 h 16"/>
                  <a:gd name="T42" fmla="*/ 4 w 14"/>
                  <a:gd name="T43" fmla="*/ 4 h 16"/>
                  <a:gd name="T44" fmla="*/ 6 w 14"/>
                  <a:gd name="T45" fmla="*/ 2 h 16"/>
                  <a:gd name="T46" fmla="*/ 4 w 14"/>
                  <a:gd name="T47" fmla="*/ 0 h 16"/>
                  <a:gd name="T48" fmla="*/ 4 w 14"/>
                  <a:gd name="T49"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 h="16">
                    <a:moveTo>
                      <a:pt x="4" y="0"/>
                    </a:moveTo>
                    <a:cubicBezTo>
                      <a:pt x="4" y="0"/>
                      <a:pt x="4" y="0"/>
                      <a:pt x="3" y="0"/>
                    </a:cubicBezTo>
                    <a:cubicBezTo>
                      <a:pt x="2" y="1"/>
                      <a:pt x="1" y="1"/>
                      <a:pt x="1" y="2"/>
                    </a:cubicBezTo>
                    <a:cubicBezTo>
                      <a:pt x="0" y="3"/>
                      <a:pt x="0" y="4"/>
                      <a:pt x="0" y="5"/>
                    </a:cubicBezTo>
                    <a:cubicBezTo>
                      <a:pt x="0" y="6"/>
                      <a:pt x="0" y="7"/>
                      <a:pt x="1" y="7"/>
                    </a:cubicBezTo>
                    <a:cubicBezTo>
                      <a:pt x="1" y="8"/>
                      <a:pt x="1" y="8"/>
                      <a:pt x="1" y="8"/>
                    </a:cubicBezTo>
                    <a:cubicBezTo>
                      <a:pt x="2" y="9"/>
                      <a:pt x="2" y="10"/>
                      <a:pt x="3" y="11"/>
                    </a:cubicBezTo>
                    <a:cubicBezTo>
                      <a:pt x="3" y="11"/>
                      <a:pt x="3" y="11"/>
                      <a:pt x="3" y="11"/>
                    </a:cubicBezTo>
                    <a:cubicBezTo>
                      <a:pt x="5" y="13"/>
                      <a:pt x="7" y="15"/>
                      <a:pt x="9" y="16"/>
                    </a:cubicBezTo>
                    <a:cubicBezTo>
                      <a:pt x="10" y="16"/>
                      <a:pt x="11" y="16"/>
                      <a:pt x="12" y="16"/>
                    </a:cubicBezTo>
                    <a:cubicBezTo>
                      <a:pt x="12" y="16"/>
                      <a:pt x="12" y="16"/>
                      <a:pt x="12" y="16"/>
                    </a:cubicBezTo>
                    <a:cubicBezTo>
                      <a:pt x="13" y="16"/>
                      <a:pt x="14" y="16"/>
                      <a:pt x="14" y="15"/>
                    </a:cubicBezTo>
                    <a:cubicBezTo>
                      <a:pt x="14" y="15"/>
                      <a:pt x="14" y="15"/>
                      <a:pt x="14" y="14"/>
                    </a:cubicBezTo>
                    <a:cubicBezTo>
                      <a:pt x="14" y="14"/>
                      <a:pt x="14" y="14"/>
                      <a:pt x="14" y="14"/>
                    </a:cubicBezTo>
                    <a:cubicBezTo>
                      <a:pt x="14" y="13"/>
                      <a:pt x="13" y="12"/>
                      <a:pt x="12" y="12"/>
                    </a:cubicBezTo>
                    <a:cubicBezTo>
                      <a:pt x="12" y="12"/>
                      <a:pt x="11" y="12"/>
                      <a:pt x="10" y="12"/>
                    </a:cubicBezTo>
                    <a:cubicBezTo>
                      <a:pt x="8" y="11"/>
                      <a:pt x="7" y="10"/>
                      <a:pt x="6" y="9"/>
                    </a:cubicBezTo>
                    <a:cubicBezTo>
                      <a:pt x="6" y="8"/>
                      <a:pt x="5" y="8"/>
                      <a:pt x="5" y="7"/>
                    </a:cubicBezTo>
                    <a:cubicBezTo>
                      <a:pt x="5" y="7"/>
                      <a:pt x="5" y="7"/>
                      <a:pt x="5" y="7"/>
                    </a:cubicBezTo>
                    <a:cubicBezTo>
                      <a:pt x="4" y="6"/>
                      <a:pt x="4" y="5"/>
                      <a:pt x="4" y="5"/>
                    </a:cubicBezTo>
                    <a:cubicBezTo>
                      <a:pt x="4" y="4"/>
                      <a:pt x="4" y="4"/>
                      <a:pt x="4" y="4"/>
                    </a:cubicBezTo>
                    <a:cubicBezTo>
                      <a:pt x="4" y="4"/>
                      <a:pt x="4" y="4"/>
                      <a:pt x="4" y="4"/>
                    </a:cubicBezTo>
                    <a:cubicBezTo>
                      <a:pt x="5" y="4"/>
                      <a:pt x="6" y="3"/>
                      <a:pt x="6" y="2"/>
                    </a:cubicBezTo>
                    <a:cubicBezTo>
                      <a:pt x="6" y="1"/>
                      <a:pt x="5" y="1"/>
                      <a:pt x="4" y="0"/>
                    </a:cubicBezTo>
                    <a:cubicBezTo>
                      <a:pt x="4" y="0"/>
                      <a:pt x="4" y="0"/>
                      <a:pt x="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0" name="Freeform 162"/>
              <p:cNvSpPr/>
              <p:nvPr/>
            </p:nvSpPr>
            <p:spPr bwMode="auto">
              <a:xfrm>
                <a:off x="4940301" y="796925"/>
                <a:ext cx="39688" cy="42863"/>
              </a:xfrm>
              <a:custGeom>
                <a:avLst/>
                <a:gdLst>
                  <a:gd name="T0" fmla="*/ 4 w 14"/>
                  <a:gd name="T1" fmla="*/ 0 h 15"/>
                  <a:gd name="T2" fmla="*/ 3 w 14"/>
                  <a:gd name="T3" fmla="*/ 0 h 15"/>
                  <a:gd name="T4" fmla="*/ 1 w 14"/>
                  <a:gd name="T5" fmla="*/ 1 h 15"/>
                  <a:gd name="T6" fmla="*/ 0 w 14"/>
                  <a:gd name="T7" fmla="*/ 4 h 15"/>
                  <a:gd name="T8" fmla="*/ 1 w 14"/>
                  <a:gd name="T9" fmla="*/ 6 h 15"/>
                  <a:gd name="T10" fmla="*/ 1 w 14"/>
                  <a:gd name="T11" fmla="*/ 8 h 15"/>
                  <a:gd name="T12" fmla="*/ 3 w 14"/>
                  <a:gd name="T13" fmla="*/ 10 h 15"/>
                  <a:gd name="T14" fmla="*/ 3 w 14"/>
                  <a:gd name="T15" fmla="*/ 10 h 15"/>
                  <a:gd name="T16" fmla="*/ 9 w 14"/>
                  <a:gd name="T17" fmla="*/ 15 h 15"/>
                  <a:gd name="T18" fmla="*/ 12 w 14"/>
                  <a:gd name="T19" fmla="*/ 15 h 15"/>
                  <a:gd name="T20" fmla="*/ 12 w 14"/>
                  <a:gd name="T21" fmla="*/ 15 h 15"/>
                  <a:gd name="T22" fmla="*/ 14 w 14"/>
                  <a:gd name="T23" fmla="*/ 14 h 15"/>
                  <a:gd name="T24" fmla="*/ 14 w 14"/>
                  <a:gd name="T25" fmla="*/ 13 h 15"/>
                  <a:gd name="T26" fmla="*/ 14 w 14"/>
                  <a:gd name="T27" fmla="*/ 13 h 15"/>
                  <a:gd name="T28" fmla="*/ 12 w 14"/>
                  <a:gd name="T29" fmla="*/ 11 h 15"/>
                  <a:gd name="T30" fmla="*/ 12 w 14"/>
                  <a:gd name="T31" fmla="*/ 11 h 15"/>
                  <a:gd name="T32" fmla="*/ 10 w 14"/>
                  <a:gd name="T33" fmla="*/ 11 h 15"/>
                  <a:gd name="T34" fmla="*/ 6 w 14"/>
                  <a:gd name="T35" fmla="*/ 8 h 15"/>
                  <a:gd name="T36" fmla="*/ 5 w 14"/>
                  <a:gd name="T37" fmla="*/ 7 h 15"/>
                  <a:gd name="T38" fmla="*/ 5 w 14"/>
                  <a:gd name="T39" fmla="*/ 6 h 15"/>
                  <a:gd name="T40" fmla="*/ 4 w 14"/>
                  <a:gd name="T41" fmla="*/ 4 h 15"/>
                  <a:gd name="T42" fmla="*/ 4 w 14"/>
                  <a:gd name="T43" fmla="*/ 4 h 15"/>
                  <a:gd name="T44" fmla="*/ 4 w 14"/>
                  <a:gd name="T45" fmla="*/ 3 h 15"/>
                  <a:gd name="T46" fmla="*/ 6 w 14"/>
                  <a:gd name="T47" fmla="*/ 1 h 15"/>
                  <a:gd name="T48" fmla="*/ 4 w 14"/>
                  <a:gd name="T49" fmla="*/ 0 h 15"/>
                  <a:gd name="T50" fmla="*/ 4 w 14"/>
                  <a:gd name="T51"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4" h="15">
                    <a:moveTo>
                      <a:pt x="4" y="0"/>
                    </a:moveTo>
                    <a:cubicBezTo>
                      <a:pt x="4" y="0"/>
                      <a:pt x="4" y="0"/>
                      <a:pt x="3" y="0"/>
                    </a:cubicBezTo>
                    <a:cubicBezTo>
                      <a:pt x="2" y="0"/>
                      <a:pt x="1" y="0"/>
                      <a:pt x="1" y="1"/>
                    </a:cubicBezTo>
                    <a:cubicBezTo>
                      <a:pt x="0" y="2"/>
                      <a:pt x="0" y="3"/>
                      <a:pt x="0" y="4"/>
                    </a:cubicBezTo>
                    <a:cubicBezTo>
                      <a:pt x="0" y="5"/>
                      <a:pt x="0" y="6"/>
                      <a:pt x="1" y="6"/>
                    </a:cubicBezTo>
                    <a:cubicBezTo>
                      <a:pt x="1" y="7"/>
                      <a:pt x="1" y="7"/>
                      <a:pt x="1" y="8"/>
                    </a:cubicBezTo>
                    <a:cubicBezTo>
                      <a:pt x="2" y="9"/>
                      <a:pt x="2" y="10"/>
                      <a:pt x="3" y="10"/>
                    </a:cubicBezTo>
                    <a:cubicBezTo>
                      <a:pt x="3" y="10"/>
                      <a:pt x="3" y="10"/>
                      <a:pt x="3" y="10"/>
                    </a:cubicBezTo>
                    <a:cubicBezTo>
                      <a:pt x="5" y="13"/>
                      <a:pt x="7" y="14"/>
                      <a:pt x="9" y="15"/>
                    </a:cubicBezTo>
                    <a:cubicBezTo>
                      <a:pt x="10" y="15"/>
                      <a:pt x="11" y="15"/>
                      <a:pt x="12" y="15"/>
                    </a:cubicBezTo>
                    <a:cubicBezTo>
                      <a:pt x="12" y="15"/>
                      <a:pt x="12" y="15"/>
                      <a:pt x="12" y="15"/>
                    </a:cubicBezTo>
                    <a:cubicBezTo>
                      <a:pt x="13" y="15"/>
                      <a:pt x="14" y="15"/>
                      <a:pt x="14" y="14"/>
                    </a:cubicBezTo>
                    <a:cubicBezTo>
                      <a:pt x="14" y="14"/>
                      <a:pt x="14" y="14"/>
                      <a:pt x="14" y="13"/>
                    </a:cubicBezTo>
                    <a:cubicBezTo>
                      <a:pt x="14" y="13"/>
                      <a:pt x="14" y="13"/>
                      <a:pt x="14" y="13"/>
                    </a:cubicBezTo>
                    <a:cubicBezTo>
                      <a:pt x="14" y="12"/>
                      <a:pt x="13" y="11"/>
                      <a:pt x="12" y="11"/>
                    </a:cubicBezTo>
                    <a:cubicBezTo>
                      <a:pt x="12" y="11"/>
                      <a:pt x="12" y="11"/>
                      <a:pt x="12" y="11"/>
                    </a:cubicBezTo>
                    <a:cubicBezTo>
                      <a:pt x="12" y="11"/>
                      <a:pt x="11" y="11"/>
                      <a:pt x="10" y="11"/>
                    </a:cubicBezTo>
                    <a:cubicBezTo>
                      <a:pt x="9" y="10"/>
                      <a:pt x="7" y="9"/>
                      <a:pt x="6" y="8"/>
                    </a:cubicBezTo>
                    <a:cubicBezTo>
                      <a:pt x="6" y="7"/>
                      <a:pt x="5" y="7"/>
                      <a:pt x="5" y="7"/>
                    </a:cubicBezTo>
                    <a:cubicBezTo>
                      <a:pt x="5" y="6"/>
                      <a:pt x="5" y="6"/>
                      <a:pt x="5" y="6"/>
                    </a:cubicBezTo>
                    <a:cubicBezTo>
                      <a:pt x="4" y="5"/>
                      <a:pt x="4" y="4"/>
                      <a:pt x="4" y="4"/>
                    </a:cubicBezTo>
                    <a:cubicBezTo>
                      <a:pt x="4" y="4"/>
                      <a:pt x="4" y="4"/>
                      <a:pt x="4" y="4"/>
                    </a:cubicBezTo>
                    <a:cubicBezTo>
                      <a:pt x="4" y="3"/>
                      <a:pt x="4" y="3"/>
                      <a:pt x="4" y="3"/>
                    </a:cubicBezTo>
                    <a:cubicBezTo>
                      <a:pt x="6" y="3"/>
                      <a:pt x="6" y="2"/>
                      <a:pt x="6" y="1"/>
                    </a:cubicBezTo>
                    <a:cubicBezTo>
                      <a:pt x="6" y="0"/>
                      <a:pt x="5" y="0"/>
                      <a:pt x="4" y="0"/>
                    </a:cubicBezTo>
                    <a:cubicBezTo>
                      <a:pt x="4" y="0"/>
                      <a:pt x="4" y="0"/>
                      <a:pt x="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1" name="Freeform 163"/>
              <p:cNvSpPr/>
              <p:nvPr/>
            </p:nvSpPr>
            <p:spPr bwMode="auto">
              <a:xfrm>
                <a:off x="4926013" y="822325"/>
                <a:ext cx="39688" cy="41275"/>
              </a:xfrm>
              <a:custGeom>
                <a:avLst/>
                <a:gdLst>
                  <a:gd name="T0" fmla="*/ 4 w 14"/>
                  <a:gd name="T1" fmla="*/ 0 h 15"/>
                  <a:gd name="T2" fmla="*/ 3 w 14"/>
                  <a:gd name="T3" fmla="*/ 0 h 15"/>
                  <a:gd name="T4" fmla="*/ 1 w 14"/>
                  <a:gd name="T5" fmla="*/ 1 h 15"/>
                  <a:gd name="T6" fmla="*/ 0 w 14"/>
                  <a:gd name="T7" fmla="*/ 4 h 15"/>
                  <a:gd name="T8" fmla="*/ 1 w 14"/>
                  <a:gd name="T9" fmla="*/ 7 h 15"/>
                  <a:gd name="T10" fmla="*/ 1 w 14"/>
                  <a:gd name="T11" fmla="*/ 8 h 15"/>
                  <a:gd name="T12" fmla="*/ 3 w 14"/>
                  <a:gd name="T13" fmla="*/ 10 h 15"/>
                  <a:gd name="T14" fmla="*/ 3 w 14"/>
                  <a:gd name="T15" fmla="*/ 11 h 15"/>
                  <a:gd name="T16" fmla="*/ 9 w 14"/>
                  <a:gd name="T17" fmla="*/ 15 h 15"/>
                  <a:gd name="T18" fmla="*/ 12 w 14"/>
                  <a:gd name="T19" fmla="*/ 15 h 15"/>
                  <a:gd name="T20" fmla="*/ 12 w 14"/>
                  <a:gd name="T21" fmla="*/ 15 h 15"/>
                  <a:gd name="T22" fmla="*/ 14 w 14"/>
                  <a:gd name="T23" fmla="*/ 14 h 15"/>
                  <a:gd name="T24" fmla="*/ 14 w 14"/>
                  <a:gd name="T25" fmla="*/ 14 h 15"/>
                  <a:gd name="T26" fmla="*/ 14 w 14"/>
                  <a:gd name="T27" fmla="*/ 13 h 15"/>
                  <a:gd name="T28" fmla="*/ 12 w 14"/>
                  <a:gd name="T29" fmla="*/ 11 h 15"/>
                  <a:gd name="T30" fmla="*/ 10 w 14"/>
                  <a:gd name="T31" fmla="*/ 11 h 15"/>
                  <a:gd name="T32" fmla="*/ 6 w 14"/>
                  <a:gd name="T33" fmla="*/ 8 h 15"/>
                  <a:gd name="T34" fmla="*/ 5 w 14"/>
                  <a:gd name="T35" fmla="*/ 7 h 15"/>
                  <a:gd name="T36" fmla="*/ 5 w 14"/>
                  <a:gd name="T37" fmla="*/ 6 h 15"/>
                  <a:gd name="T38" fmla="*/ 4 w 14"/>
                  <a:gd name="T39" fmla="*/ 4 h 15"/>
                  <a:gd name="T40" fmla="*/ 4 w 14"/>
                  <a:gd name="T41" fmla="*/ 4 h 15"/>
                  <a:gd name="T42" fmla="*/ 4 w 14"/>
                  <a:gd name="T43" fmla="*/ 4 h 15"/>
                  <a:gd name="T44" fmla="*/ 6 w 14"/>
                  <a:gd name="T45" fmla="*/ 1 h 15"/>
                  <a:gd name="T46" fmla="*/ 4 w 14"/>
                  <a:gd name="T47" fmla="*/ 0 h 15"/>
                  <a:gd name="T48" fmla="*/ 4 w 14"/>
                  <a:gd name="T4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 h="15">
                    <a:moveTo>
                      <a:pt x="4" y="0"/>
                    </a:moveTo>
                    <a:cubicBezTo>
                      <a:pt x="4" y="0"/>
                      <a:pt x="4" y="0"/>
                      <a:pt x="3" y="0"/>
                    </a:cubicBezTo>
                    <a:cubicBezTo>
                      <a:pt x="2" y="0"/>
                      <a:pt x="1" y="1"/>
                      <a:pt x="1" y="1"/>
                    </a:cubicBezTo>
                    <a:cubicBezTo>
                      <a:pt x="0" y="2"/>
                      <a:pt x="0" y="3"/>
                      <a:pt x="0" y="4"/>
                    </a:cubicBezTo>
                    <a:cubicBezTo>
                      <a:pt x="0" y="5"/>
                      <a:pt x="0" y="6"/>
                      <a:pt x="1" y="7"/>
                    </a:cubicBezTo>
                    <a:cubicBezTo>
                      <a:pt x="1" y="7"/>
                      <a:pt x="1" y="7"/>
                      <a:pt x="1" y="8"/>
                    </a:cubicBezTo>
                    <a:cubicBezTo>
                      <a:pt x="2" y="9"/>
                      <a:pt x="2" y="10"/>
                      <a:pt x="3" y="10"/>
                    </a:cubicBezTo>
                    <a:cubicBezTo>
                      <a:pt x="3" y="10"/>
                      <a:pt x="3" y="11"/>
                      <a:pt x="3" y="11"/>
                    </a:cubicBezTo>
                    <a:cubicBezTo>
                      <a:pt x="5" y="13"/>
                      <a:pt x="7" y="14"/>
                      <a:pt x="9" y="15"/>
                    </a:cubicBezTo>
                    <a:cubicBezTo>
                      <a:pt x="10" y="15"/>
                      <a:pt x="11" y="15"/>
                      <a:pt x="12" y="15"/>
                    </a:cubicBezTo>
                    <a:cubicBezTo>
                      <a:pt x="12" y="15"/>
                      <a:pt x="12" y="15"/>
                      <a:pt x="12" y="15"/>
                    </a:cubicBezTo>
                    <a:cubicBezTo>
                      <a:pt x="13" y="15"/>
                      <a:pt x="14" y="15"/>
                      <a:pt x="14" y="14"/>
                    </a:cubicBezTo>
                    <a:cubicBezTo>
                      <a:pt x="14" y="14"/>
                      <a:pt x="14" y="14"/>
                      <a:pt x="14" y="14"/>
                    </a:cubicBezTo>
                    <a:cubicBezTo>
                      <a:pt x="14" y="13"/>
                      <a:pt x="14" y="13"/>
                      <a:pt x="14" y="13"/>
                    </a:cubicBezTo>
                    <a:cubicBezTo>
                      <a:pt x="14" y="12"/>
                      <a:pt x="13" y="11"/>
                      <a:pt x="12" y="11"/>
                    </a:cubicBezTo>
                    <a:cubicBezTo>
                      <a:pt x="12" y="11"/>
                      <a:pt x="11" y="11"/>
                      <a:pt x="10" y="11"/>
                    </a:cubicBezTo>
                    <a:cubicBezTo>
                      <a:pt x="9" y="10"/>
                      <a:pt x="7" y="9"/>
                      <a:pt x="6" y="8"/>
                    </a:cubicBezTo>
                    <a:cubicBezTo>
                      <a:pt x="6" y="8"/>
                      <a:pt x="5" y="7"/>
                      <a:pt x="5" y="7"/>
                    </a:cubicBezTo>
                    <a:cubicBezTo>
                      <a:pt x="5" y="6"/>
                      <a:pt x="5" y="6"/>
                      <a:pt x="5" y="6"/>
                    </a:cubicBezTo>
                    <a:cubicBezTo>
                      <a:pt x="4" y="5"/>
                      <a:pt x="4" y="4"/>
                      <a:pt x="4" y="4"/>
                    </a:cubicBezTo>
                    <a:cubicBezTo>
                      <a:pt x="4" y="4"/>
                      <a:pt x="4" y="4"/>
                      <a:pt x="4" y="4"/>
                    </a:cubicBezTo>
                    <a:cubicBezTo>
                      <a:pt x="4" y="4"/>
                      <a:pt x="4" y="4"/>
                      <a:pt x="4" y="4"/>
                    </a:cubicBezTo>
                    <a:cubicBezTo>
                      <a:pt x="6" y="3"/>
                      <a:pt x="6" y="2"/>
                      <a:pt x="6" y="1"/>
                    </a:cubicBezTo>
                    <a:cubicBezTo>
                      <a:pt x="6" y="0"/>
                      <a:pt x="5" y="0"/>
                      <a:pt x="4" y="0"/>
                    </a:cubicBezTo>
                    <a:cubicBezTo>
                      <a:pt x="4" y="0"/>
                      <a:pt x="4" y="0"/>
                      <a:pt x="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2" name="Freeform 164"/>
              <p:cNvSpPr/>
              <p:nvPr/>
            </p:nvSpPr>
            <p:spPr bwMode="auto">
              <a:xfrm>
                <a:off x="4911726" y="847725"/>
                <a:ext cx="39688" cy="41275"/>
              </a:xfrm>
              <a:custGeom>
                <a:avLst/>
                <a:gdLst>
                  <a:gd name="T0" fmla="*/ 4 w 14"/>
                  <a:gd name="T1" fmla="*/ 0 h 15"/>
                  <a:gd name="T2" fmla="*/ 3 w 14"/>
                  <a:gd name="T3" fmla="*/ 0 h 15"/>
                  <a:gd name="T4" fmla="*/ 1 w 14"/>
                  <a:gd name="T5" fmla="*/ 2 h 15"/>
                  <a:gd name="T6" fmla="*/ 0 w 14"/>
                  <a:gd name="T7" fmla="*/ 4 h 15"/>
                  <a:gd name="T8" fmla="*/ 1 w 14"/>
                  <a:gd name="T9" fmla="*/ 7 h 15"/>
                  <a:gd name="T10" fmla="*/ 1 w 14"/>
                  <a:gd name="T11" fmla="*/ 8 h 15"/>
                  <a:gd name="T12" fmla="*/ 3 w 14"/>
                  <a:gd name="T13" fmla="*/ 10 h 15"/>
                  <a:gd name="T14" fmla="*/ 3 w 14"/>
                  <a:gd name="T15" fmla="*/ 11 h 15"/>
                  <a:gd name="T16" fmla="*/ 10 w 14"/>
                  <a:gd name="T17" fmla="*/ 15 h 15"/>
                  <a:gd name="T18" fmla="*/ 12 w 14"/>
                  <a:gd name="T19" fmla="*/ 15 h 15"/>
                  <a:gd name="T20" fmla="*/ 12 w 14"/>
                  <a:gd name="T21" fmla="*/ 15 h 15"/>
                  <a:gd name="T22" fmla="*/ 14 w 14"/>
                  <a:gd name="T23" fmla="*/ 14 h 15"/>
                  <a:gd name="T24" fmla="*/ 14 w 14"/>
                  <a:gd name="T25" fmla="*/ 14 h 15"/>
                  <a:gd name="T26" fmla="*/ 14 w 14"/>
                  <a:gd name="T27" fmla="*/ 13 h 15"/>
                  <a:gd name="T28" fmla="*/ 12 w 14"/>
                  <a:gd name="T29" fmla="*/ 11 h 15"/>
                  <a:gd name="T30" fmla="*/ 10 w 14"/>
                  <a:gd name="T31" fmla="*/ 11 h 15"/>
                  <a:gd name="T32" fmla="*/ 6 w 14"/>
                  <a:gd name="T33" fmla="*/ 8 h 15"/>
                  <a:gd name="T34" fmla="*/ 5 w 14"/>
                  <a:gd name="T35" fmla="*/ 7 h 15"/>
                  <a:gd name="T36" fmla="*/ 5 w 14"/>
                  <a:gd name="T37" fmla="*/ 6 h 15"/>
                  <a:gd name="T38" fmla="*/ 4 w 14"/>
                  <a:gd name="T39" fmla="*/ 4 h 15"/>
                  <a:gd name="T40" fmla="*/ 4 w 14"/>
                  <a:gd name="T41" fmla="*/ 4 h 15"/>
                  <a:gd name="T42" fmla="*/ 4 w 14"/>
                  <a:gd name="T43" fmla="*/ 4 h 15"/>
                  <a:gd name="T44" fmla="*/ 6 w 14"/>
                  <a:gd name="T45" fmla="*/ 1 h 15"/>
                  <a:gd name="T46" fmla="*/ 4 w 14"/>
                  <a:gd name="T47" fmla="*/ 0 h 15"/>
                  <a:gd name="T48" fmla="*/ 4 w 14"/>
                  <a:gd name="T4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 h="15">
                    <a:moveTo>
                      <a:pt x="4" y="0"/>
                    </a:moveTo>
                    <a:cubicBezTo>
                      <a:pt x="4" y="0"/>
                      <a:pt x="4" y="0"/>
                      <a:pt x="3" y="0"/>
                    </a:cubicBezTo>
                    <a:cubicBezTo>
                      <a:pt x="2" y="0"/>
                      <a:pt x="1" y="1"/>
                      <a:pt x="1" y="2"/>
                    </a:cubicBezTo>
                    <a:cubicBezTo>
                      <a:pt x="0" y="2"/>
                      <a:pt x="0" y="3"/>
                      <a:pt x="0" y="4"/>
                    </a:cubicBezTo>
                    <a:cubicBezTo>
                      <a:pt x="0" y="5"/>
                      <a:pt x="0" y="6"/>
                      <a:pt x="1" y="7"/>
                    </a:cubicBezTo>
                    <a:cubicBezTo>
                      <a:pt x="1" y="7"/>
                      <a:pt x="1" y="7"/>
                      <a:pt x="1" y="8"/>
                    </a:cubicBezTo>
                    <a:cubicBezTo>
                      <a:pt x="2" y="9"/>
                      <a:pt x="2" y="10"/>
                      <a:pt x="3" y="10"/>
                    </a:cubicBezTo>
                    <a:cubicBezTo>
                      <a:pt x="3" y="11"/>
                      <a:pt x="3" y="11"/>
                      <a:pt x="3" y="11"/>
                    </a:cubicBezTo>
                    <a:cubicBezTo>
                      <a:pt x="5" y="13"/>
                      <a:pt x="7" y="14"/>
                      <a:pt x="10" y="15"/>
                    </a:cubicBezTo>
                    <a:cubicBezTo>
                      <a:pt x="10" y="15"/>
                      <a:pt x="11" y="15"/>
                      <a:pt x="12" y="15"/>
                    </a:cubicBezTo>
                    <a:cubicBezTo>
                      <a:pt x="12" y="15"/>
                      <a:pt x="12" y="15"/>
                      <a:pt x="12" y="15"/>
                    </a:cubicBezTo>
                    <a:cubicBezTo>
                      <a:pt x="13" y="15"/>
                      <a:pt x="14" y="15"/>
                      <a:pt x="14" y="14"/>
                    </a:cubicBezTo>
                    <a:cubicBezTo>
                      <a:pt x="14" y="14"/>
                      <a:pt x="14" y="14"/>
                      <a:pt x="14" y="14"/>
                    </a:cubicBezTo>
                    <a:cubicBezTo>
                      <a:pt x="14" y="14"/>
                      <a:pt x="14" y="13"/>
                      <a:pt x="14" y="13"/>
                    </a:cubicBezTo>
                    <a:cubicBezTo>
                      <a:pt x="14" y="12"/>
                      <a:pt x="13" y="12"/>
                      <a:pt x="12" y="11"/>
                    </a:cubicBezTo>
                    <a:cubicBezTo>
                      <a:pt x="12" y="11"/>
                      <a:pt x="11" y="11"/>
                      <a:pt x="10" y="11"/>
                    </a:cubicBezTo>
                    <a:cubicBezTo>
                      <a:pt x="9" y="11"/>
                      <a:pt x="7" y="9"/>
                      <a:pt x="6" y="8"/>
                    </a:cubicBezTo>
                    <a:cubicBezTo>
                      <a:pt x="6" y="8"/>
                      <a:pt x="5" y="7"/>
                      <a:pt x="5" y="7"/>
                    </a:cubicBezTo>
                    <a:cubicBezTo>
                      <a:pt x="5" y="7"/>
                      <a:pt x="5" y="6"/>
                      <a:pt x="5" y="6"/>
                    </a:cubicBezTo>
                    <a:cubicBezTo>
                      <a:pt x="4" y="5"/>
                      <a:pt x="4" y="5"/>
                      <a:pt x="4" y="4"/>
                    </a:cubicBezTo>
                    <a:cubicBezTo>
                      <a:pt x="4" y="4"/>
                      <a:pt x="4" y="4"/>
                      <a:pt x="4" y="4"/>
                    </a:cubicBezTo>
                    <a:cubicBezTo>
                      <a:pt x="4" y="4"/>
                      <a:pt x="4" y="4"/>
                      <a:pt x="4" y="4"/>
                    </a:cubicBezTo>
                    <a:cubicBezTo>
                      <a:pt x="6" y="3"/>
                      <a:pt x="6" y="2"/>
                      <a:pt x="6" y="1"/>
                    </a:cubicBezTo>
                    <a:cubicBezTo>
                      <a:pt x="6" y="0"/>
                      <a:pt x="5" y="0"/>
                      <a:pt x="4" y="0"/>
                    </a:cubicBezTo>
                    <a:cubicBezTo>
                      <a:pt x="4" y="0"/>
                      <a:pt x="4" y="0"/>
                      <a:pt x="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3" name="Freeform 165"/>
              <p:cNvSpPr/>
              <p:nvPr/>
            </p:nvSpPr>
            <p:spPr bwMode="auto">
              <a:xfrm>
                <a:off x="4899026" y="873125"/>
                <a:ext cx="38100" cy="44450"/>
              </a:xfrm>
              <a:custGeom>
                <a:avLst/>
                <a:gdLst>
                  <a:gd name="T0" fmla="*/ 4 w 14"/>
                  <a:gd name="T1" fmla="*/ 0 h 16"/>
                  <a:gd name="T2" fmla="*/ 3 w 14"/>
                  <a:gd name="T3" fmla="*/ 0 h 16"/>
                  <a:gd name="T4" fmla="*/ 1 w 14"/>
                  <a:gd name="T5" fmla="*/ 2 h 16"/>
                  <a:gd name="T6" fmla="*/ 0 w 14"/>
                  <a:gd name="T7" fmla="*/ 4 h 16"/>
                  <a:gd name="T8" fmla="*/ 1 w 14"/>
                  <a:gd name="T9" fmla="*/ 7 h 16"/>
                  <a:gd name="T10" fmla="*/ 1 w 14"/>
                  <a:gd name="T11" fmla="*/ 8 h 16"/>
                  <a:gd name="T12" fmla="*/ 3 w 14"/>
                  <a:gd name="T13" fmla="*/ 11 h 16"/>
                  <a:gd name="T14" fmla="*/ 3 w 14"/>
                  <a:gd name="T15" fmla="*/ 11 h 16"/>
                  <a:gd name="T16" fmla="*/ 10 w 14"/>
                  <a:gd name="T17" fmla="*/ 15 h 16"/>
                  <a:gd name="T18" fmla="*/ 12 w 14"/>
                  <a:gd name="T19" fmla="*/ 16 h 16"/>
                  <a:gd name="T20" fmla="*/ 12 w 14"/>
                  <a:gd name="T21" fmla="*/ 16 h 16"/>
                  <a:gd name="T22" fmla="*/ 14 w 14"/>
                  <a:gd name="T23" fmla="*/ 14 h 16"/>
                  <a:gd name="T24" fmla="*/ 14 w 14"/>
                  <a:gd name="T25" fmla="*/ 14 h 16"/>
                  <a:gd name="T26" fmla="*/ 14 w 14"/>
                  <a:gd name="T27" fmla="*/ 13 h 16"/>
                  <a:gd name="T28" fmla="*/ 12 w 14"/>
                  <a:gd name="T29" fmla="*/ 12 h 16"/>
                  <a:gd name="T30" fmla="*/ 12 w 14"/>
                  <a:gd name="T31" fmla="*/ 12 h 16"/>
                  <a:gd name="T32" fmla="*/ 10 w 14"/>
                  <a:gd name="T33" fmla="*/ 11 h 16"/>
                  <a:gd name="T34" fmla="*/ 6 w 14"/>
                  <a:gd name="T35" fmla="*/ 8 h 16"/>
                  <a:gd name="T36" fmla="*/ 5 w 14"/>
                  <a:gd name="T37" fmla="*/ 7 h 16"/>
                  <a:gd name="T38" fmla="*/ 5 w 14"/>
                  <a:gd name="T39" fmla="*/ 6 h 16"/>
                  <a:gd name="T40" fmla="*/ 4 w 14"/>
                  <a:gd name="T41" fmla="*/ 4 h 16"/>
                  <a:gd name="T42" fmla="*/ 4 w 14"/>
                  <a:gd name="T43" fmla="*/ 4 h 16"/>
                  <a:gd name="T44" fmla="*/ 4 w 14"/>
                  <a:gd name="T45" fmla="*/ 4 h 16"/>
                  <a:gd name="T46" fmla="*/ 6 w 14"/>
                  <a:gd name="T47" fmla="*/ 1 h 16"/>
                  <a:gd name="T48" fmla="*/ 4 w 14"/>
                  <a:gd name="T49" fmla="*/ 0 h 16"/>
                  <a:gd name="T50" fmla="*/ 4 w 14"/>
                  <a:gd name="T51"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4" h="16">
                    <a:moveTo>
                      <a:pt x="4" y="0"/>
                    </a:moveTo>
                    <a:cubicBezTo>
                      <a:pt x="4" y="0"/>
                      <a:pt x="4" y="0"/>
                      <a:pt x="3" y="0"/>
                    </a:cubicBezTo>
                    <a:cubicBezTo>
                      <a:pt x="2" y="0"/>
                      <a:pt x="1" y="1"/>
                      <a:pt x="1" y="2"/>
                    </a:cubicBezTo>
                    <a:cubicBezTo>
                      <a:pt x="0" y="3"/>
                      <a:pt x="0" y="3"/>
                      <a:pt x="0" y="4"/>
                    </a:cubicBezTo>
                    <a:cubicBezTo>
                      <a:pt x="0" y="5"/>
                      <a:pt x="0" y="6"/>
                      <a:pt x="1" y="7"/>
                    </a:cubicBezTo>
                    <a:cubicBezTo>
                      <a:pt x="1" y="7"/>
                      <a:pt x="1" y="8"/>
                      <a:pt x="1" y="8"/>
                    </a:cubicBezTo>
                    <a:cubicBezTo>
                      <a:pt x="2" y="9"/>
                      <a:pt x="2" y="10"/>
                      <a:pt x="3" y="11"/>
                    </a:cubicBezTo>
                    <a:cubicBezTo>
                      <a:pt x="3" y="11"/>
                      <a:pt x="3" y="11"/>
                      <a:pt x="3" y="11"/>
                    </a:cubicBezTo>
                    <a:cubicBezTo>
                      <a:pt x="5" y="13"/>
                      <a:pt x="7" y="14"/>
                      <a:pt x="10" y="15"/>
                    </a:cubicBezTo>
                    <a:cubicBezTo>
                      <a:pt x="10" y="15"/>
                      <a:pt x="11" y="16"/>
                      <a:pt x="12" y="16"/>
                    </a:cubicBezTo>
                    <a:cubicBezTo>
                      <a:pt x="12" y="16"/>
                      <a:pt x="12" y="16"/>
                      <a:pt x="12" y="16"/>
                    </a:cubicBezTo>
                    <a:cubicBezTo>
                      <a:pt x="13" y="16"/>
                      <a:pt x="14" y="15"/>
                      <a:pt x="14" y="14"/>
                    </a:cubicBezTo>
                    <a:cubicBezTo>
                      <a:pt x="14" y="14"/>
                      <a:pt x="14" y="14"/>
                      <a:pt x="14" y="14"/>
                    </a:cubicBezTo>
                    <a:cubicBezTo>
                      <a:pt x="14" y="14"/>
                      <a:pt x="14" y="14"/>
                      <a:pt x="14" y="13"/>
                    </a:cubicBezTo>
                    <a:cubicBezTo>
                      <a:pt x="14" y="12"/>
                      <a:pt x="13" y="12"/>
                      <a:pt x="12" y="12"/>
                    </a:cubicBezTo>
                    <a:cubicBezTo>
                      <a:pt x="12" y="12"/>
                      <a:pt x="12" y="12"/>
                      <a:pt x="12" y="12"/>
                    </a:cubicBezTo>
                    <a:cubicBezTo>
                      <a:pt x="12" y="12"/>
                      <a:pt x="11" y="11"/>
                      <a:pt x="10" y="11"/>
                    </a:cubicBezTo>
                    <a:cubicBezTo>
                      <a:pt x="9" y="11"/>
                      <a:pt x="7" y="10"/>
                      <a:pt x="6" y="8"/>
                    </a:cubicBezTo>
                    <a:cubicBezTo>
                      <a:pt x="6" y="8"/>
                      <a:pt x="5" y="7"/>
                      <a:pt x="5" y="7"/>
                    </a:cubicBezTo>
                    <a:cubicBezTo>
                      <a:pt x="5" y="7"/>
                      <a:pt x="5" y="6"/>
                      <a:pt x="5" y="6"/>
                    </a:cubicBezTo>
                    <a:cubicBezTo>
                      <a:pt x="4" y="5"/>
                      <a:pt x="4" y="5"/>
                      <a:pt x="4" y="4"/>
                    </a:cubicBezTo>
                    <a:cubicBezTo>
                      <a:pt x="4" y="4"/>
                      <a:pt x="4" y="4"/>
                      <a:pt x="4" y="4"/>
                    </a:cubicBezTo>
                    <a:cubicBezTo>
                      <a:pt x="4" y="4"/>
                      <a:pt x="4" y="4"/>
                      <a:pt x="4" y="4"/>
                    </a:cubicBezTo>
                    <a:cubicBezTo>
                      <a:pt x="6" y="4"/>
                      <a:pt x="6" y="2"/>
                      <a:pt x="6" y="1"/>
                    </a:cubicBezTo>
                    <a:cubicBezTo>
                      <a:pt x="6" y="1"/>
                      <a:pt x="5" y="0"/>
                      <a:pt x="4" y="0"/>
                    </a:cubicBezTo>
                    <a:cubicBezTo>
                      <a:pt x="4" y="0"/>
                      <a:pt x="4" y="0"/>
                      <a:pt x="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4" name="Freeform 166"/>
              <p:cNvSpPr/>
              <p:nvPr/>
            </p:nvSpPr>
            <p:spPr bwMode="auto">
              <a:xfrm>
                <a:off x="4884738" y="898525"/>
                <a:ext cx="38100" cy="44450"/>
              </a:xfrm>
              <a:custGeom>
                <a:avLst/>
                <a:gdLst>
                  <a:gd name="T0" fmla="*/ 4 w 14"/>
                  <a:gd name="T1" fmla="*/ 0 h 16"/>
                  <a:gd name="T2" fmla="*/ 3 w 14"/>
                  <a:gd name="T3" fmla="*/ 0 h 16"/>
                  <a:gd name="T4" fmla="*/ 1 w 14"/>
                  <a:gd name="T5" fmla="*/ 2 h 16"/>
                  <a:gd name="T6" fmla="*/ 0 w 14"/>
                  <a:gd name="T7" fmla="*/ 4 h 16"/>
                  <a:gd name="T8" fmla="*/ 1 w 14"/>
                  <a:gd name="T9" fmla="*/ 7 h 16"/>
                  <a:gd name="T10" fmla="*/ 1 w 14"/>
                  <a:gd name="T11" fmla="*/ 8 h 16"/>
                  <a:gd name="T12" fmla="*/ 3 w 14"/>
                  <a:gd name="T13" fmla="*/ 11 h 16"/>
                  <a:gd name="T14" fmla="*/ 3 w 14"/>
                  <a:gd name="T15" fmla="*/ 11 h 16"/>
                  <a:gd name="T16" fmla="*/ 10 w 14"/>
                  <a:gd name="T17" fmla="*/ 15 h 16"/>
                  <a:gd name="T18" fmla="*/ 12 w 14"/>
                  <a:gd name="T19" fmla="*/ 16 h 16"/>
                  <a:gd name="T20" fmla="*/ 12 w 14"/>
                  <a:gd name="T21" fmla="*/ 16 h 16"/>
                  <a:gd name="T22" fmla="*/ 14 w 14"/>
                  <a:gd name="T23" fmla="*/ 15 h 16"/>
                  <a:gd name="T24" fmla="*/ 14 w 14"/>
                  <a:gd name="T25" fmla="*/ 14 h 16"/>
                  <a:gd name="T26" fmla="*/ 14 w 14"/>
                  <a:gd name="T27" fmla="*/ 14 h 16"/>
                  <a:gd name="T28" fmla="*/ 12 w 14"/>
                  <a:gd name="T29" fmla="*/ 12 h 16"/>
                  <a:gd name="T30" fmla="*/ 12 w 14"/>
                  <a:gd name="T31" fmla="*/ 12 h 16"/>
                  <a:gd name="T32" fmla="*/ 10 w 14"/>
                  <a:gd name="T33" fmla="*/ 11 h 16"/>
                  <a:gd name="T34" fmla="*/ 6 w 14"/>
                  <a:gd name="T35" fmla="*/ 8 h 16"/>
                  <a:gd name="T36" fmla="*/ 5 w 14"/>
                  <a:gd name="T37" fmla="*/ 7 h 16"/>
                  <a:gd name="T38" fmla="*/ 5 w 14"/>
                  <a:gd name="T39" fmla="*/ 6 h 16"/>
                  <a:gd name="T40" fmla="*/ 4 w 14"/>
                  <a:gd name="T41" fmla="*/ 4 h 16"/>
                  <a:gd name="T42" fmla="*/ 4 w 14"/>
                  <a:gd name="T43" fmla="*/ 4 h 16"/>
                  <a:gd name="T44" fmla="*/ 4 w 14"/>
                  <a:gd name="T45" fmla="*/ 4 h 16"/>
                  <a:gd name="T46" fmla="*/ 6 w 14"/>
                  <a:gd name="T47" fmla="*/ 1 h 16"/>
                  <a:gd name="T48" fmla="*/ 4 w 14"/>
                  <a:gd name="T49" fmla="*/ 0 h 16"/>
                  <a:gd name="T50" fmla="*/ 4 w 14"/>
                  <a:gd name="T51"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4" h="16">
                    <a:moveTo>
                      <a:pt x="4" y="0"/>
                    </a:moveTo>
                    <a:cubicBezTo>
                      <a:pt x="4" y="0"/>
                      <a:pt x="4" y="0"/>
                      <a:pt x="3" y="0"/>
                    </a:cubicBezTo>
                    <a:cubicBezTo>
                      <a:pt x="2" y="0"/>
                      <a:pt x="1" y="1"/>
                      <a:pt x="1" y="2"/>
                    </a:cubicBezTo>
                    <a:cubicBezTo>
                      <a:pt x="0" y="3"/>
                      <a:pt x="0" y="4"/>
                      <a:pt x="0" y="4"/>
                    </a:cubicBezTo>
                    <a:cubicBezTo>
                      <a:pt x="0" y="5"/>
                      <a:pt x="0" y="6"/>
                      <a:pt x="1" y="7"/>
                    </a:cubicBezTo>
                    <a:cubicBezTo>
                      <a:pt x="1" y="7"/>
                      <a:pt x="1" y="8"/>
                      <a:pt x="1" y="8"/>
                    </a:cubicBezTo>
                    <a:cubicBezTo>
                      <a:pt x="2" y="9"/>
                      <a:pt x="2" y="10"/>
                      <a:pt x="3" y="11"/>
                    </a:cubicBezTo>
                    <a:cubicBezTo>
                      <a:pt x="3" y="11"/>
                      <a:pt x="3" y="11"/>
                      <a:pt x="3" y="11"/>
                    </a:cubicBezTo>
                    <a:cubicBezTo>
                      <a:pt x="5" y="13"/>
                      <a:pt x="7" y="15"/>
                      <a:pt x="10" y="15"/>
                    </a:cubicBezTo>
                    <a:cubicBezTo>
                      <a:pt x="10" y="16"/>
                      <a:pt x="11" y="16"/>
                      <a:pt x="12" y="16"/>
                    </a:cubicBezTo>
                    <a:cubicBezTo>
                      <a:pt x="12" y="16"/>
                      <a:pt x="12" y="16"/>
                      <a:pt x="12" y="16"/>
                    </a:cubicBezTo>
                    <a:cubicBezTo>
                      <a:pt x="13" y="16"/>
                      <a:pt x="14" y="15"/>
                      <a:pt x="14" y="15"/>
                    </a:cubicBezTo>
                    <a:cubicBezTo>
                      <a:pt x="14" y="14"/>
                      <a:pt x="14" y="14"/>
                      <a:pt x="14" y="14"/>
                    </a:cubicBezTo>
                    <a:cubicBezTo>
                      <a:pt x="14" y="14"/>
                      <a:pt x="14" y="14"/>
                      <a:pt x="14" y="14"/>
                    </a:cubicBezTo>
                    <a:cubicBezTo>
                      <a:pt x="14" y="13"/>
                      <a:pt x="13" y="12"/>
                      <a:pt x="12" y="12"/>
                    </a:cubicBezTo>
                    <a:cubicBezTo>
                      <a:pt x="12" y="12"/>
                      <a:pt x="12" y="12"/>
                      <a:pt x="12" y="12"/>
                    </a:cubicBezTo>
                    <a:cubicBezTo>
                      <a:pt x="12" y="12"/>
                      <a:pt x="11" y="12"/>
                      <a:pt x="10" y="11"/>
                    </a:cubicBezTo>
                    <a:cubicBezTo>
                      <a:pt x="9" y="11"/>
                      <a:pt x="7" y="10"/>
                      <a:pt x="6" y="8"/>
                    </a:cubicBezTo>
                    <a:cubicBezTo>
                      <a:pt x="6" y="8"/>
                      <a:pt x="5" y="8"/>
                      <a:pt x="5" y="7"/>
                    </a:cubicBezTo>
                    <a:cubicBezTo>
                      <a:pt x="5" y="7"/>
                      <a:pt x="5" y="7"/>
                      <a:pt x="5" y="6"/>
                    </a:cubicBezTo>
                    <a:cubicBezTo>
                      <a:pt x="4" y="6"/>
                      <a:pt x="4" y="5"/>
                      <a:pt x="4" y="4"/>
                    </a:cubicBezTo>
                    <a:cubicBezTo>
                      <a:pt x="4" y="4"/>
                      <a:pt x="4" y="4"/>
                      <a:pt x="4" y="4"/>
                    </a:cubicBezTo>
                    <a:cubicBezTo>
                      <a:pt x="4" y="4"/>
                      <a:pt x="4" y="4"/>
                      <a:pt x="4" y="4"/>
                    </a:cubicBezTo>
                    <a:cubicBezTo>
                      <a:pt x="6" y="4"/>
                      <a:pt x="6" y="3"/>
                      <a:pt x="6" y="1"/>
                    </a:cubicBezTo>
                    <a:cubicBezTo>
                      <a:pt x="6" y="1"/>
                      <a:pt x="5" y="0"/>
                      <a:pt x="4" y="0"/>
                    </a:cubicBezTo>
                    <a:cubicBezTo>
                      <a:pt x="4" y="0"/>
                      <a:pt x="4" y="0"/>
                      <a:pt x="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5" name="Freeform 167"/>
              <p:cNvSpPr/>
              <p:nvPr/>
            </p:nvSpPr>
            <p:spPr bwMode="auto">
              <a:xfrm>
                <a:off x="4870451" y="923925"/>
                <a:ext cx="39688" cy="44450"/>
              </a:xfrm>
              <a:custGeom>
                <a:avLst/>
                <a:gdLst>
                  <a:gd name="T0" fmla="*/ 4 w 14"/>
                  <a:gd name="T1" fmla="*/ 0 h 16"/>
                  <a:gd name="T2" fmla="*/ 3 w 14"/>
                  <a:gd name="T3" fmla="*/ 0 h 16"/>
                  <a:gd name="T4" fmla="*/ 1 w 14"/>
                  <a:gd name="T5" fmla="*/ 2 h 16"/>
                  <a:gd name="T6" fmla="*/ 0 w 14"/>
                  <a:gd name="T7" fmla="*/ 4 h 16"/>
                  <a:gd name="T8" fmla="*/ 1 w 14"/>
                  <a:gd name="T9" fmla="*/ 7 h 16"/>
                  <a:gd name="T10" fmla="*/ 1 w 14"/>
                  <a:gd name="T11" fmla="*/ 8 h 16"/>
                  <a:gd name="T12" fmla="*/ 3 w 14"/>
                  <a:gd name="T13" fmla="*/ 11 h 16"/>
                  <a:gd name="T14" fmla="*/ 3 w 14"/>
                  <a:gd name="T15" fmla="*/ 11 h 16"/>
                  <a:gd name="T16" fmla="*/ 10 w 14"/>
                  <a:gd name="T17" fmla="*/ 15 h 16"/>
                  <a:gd name="T18" fmla="*/ 12 w 14"/>
                  <a:gd name="T19" fmla="*/ 16 h 16"/>
                  <a:gd name="T20" fmla="*/ 12 w 14"/>
                  <a:gd name="T21" fmla="*/ 16 h 16"/>
                  <a:gd name="T22" fmla="*/ 14 w 14"/>
                  <a:gd name="T23" fmla="*/ 15 h 16"/>
                  <a:gd name="T24" fmla="*/ 14 w 14"/>
                  <a:gd name="T25" fmla="*/ 14 h 16"/>
                  <a:gd name="T26" fmla="*/ 14 w 14"/>
                  <a:gd name="T27" fmla="*/ 14 h 16"/>
                  <a:gd name="T28" fmla="*/ 12 w 14"/>
                  <a:gd name="T29" fmla="*/ 12 h 16"/>
                  <a:gd name="T30" fmla="*/ 12 w 14"/>
                  <a:gd name="T31" fmla="*/ 12 h 16"/>
                  <a:gd name="T32" fmla="*/ 10 w 14"/>
                  <a:gd name="T33" fmla="*/ 11 h 16"/>
                  <a:gd name="T34" fmla="*/ 6 w 14"/>
                  <a:gd name="T35" fmla="*/ 8 h 16"/>
                  <a:gd name="T36" fmla="*/ 5 w 14"/>
                  <a:gd name="T37" fmla="*/ 7 h 16"/>
                  <a:gd name="T38" fmla="*/ 5 w 14"/>
                  <a:gd name="T39" fmla="*/ 6 h 16"/>
                  <a:gd name="T40" fmla="*/ 4 w 14"/>
                  <a:gd name="T41" fmla="*/ 4 h 16"/>
                  <a:gd name="T42" fmla="*/ 4 w 14"/>
                  <a:gd name="T43" fmla="*/ 4 h 16"/>
                  <a:gd name="T44" fmla="*/ 4 w 14"/>
                  <a:gd name="T45" fmla="*/ 4 h 16"/>
                  <a:gd name="T46" fmla="*/ 6 w 14"/>
                  <a:gd name="T47" fmla="*/ 2 h 16"/>
                  <a:gd name="T48" fmla="*/ 4 w 14"/>
                  <a:gd name="T49" fmla="*/ 0 h 16"/>
                  <a:gd name="T50" fmla="*/ 4 w 14"/>
                  <a:gd name="T51"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4" h="16">
                    <a:moveTo>
                      <a:pt x="4" y="0"/>
                    </a:moveTo>
                    <a:cubicBezTo>
                      <a:pt x="4" y="0"/>
                      <a:pt x="4" y="0"/>
                      <a:pt x="3" y="0"/>
                    </a:cubicBezTo>
                    <a:cubicBezTo>
                      <a:pt x="2" y="1"/>
                      <a:pt x="1" y="1"/>
                      <a:pt x="1" y="2"/>
                    </a:cubicBezTo>
                    <a:cubicBezTo>
                      <a:pt x="0" y="3"/>
                      <a:pt x="0" y="4"/>
                      <a:pt x="0" y="4"/>
                    </a:cubicBezTo>
                    <a:cubicBezTo>
                      <a:pt x="0" y="5"/>
                      <a:pt x="0" y="6"/>
                      <a:pt x="1" y="7"/>
                    </a:cubicBezTo>
                    <a:cubicBezTo>
                      <a:pt x="1" y="7"/>
                      <a:pt x="1" y="8"/>
                      <a:pt x="1" y="8"/>
                    </a:cubicBezTo>
                    <a:cubicBezTo>
                      <a:pt x="2" y="9"/>
                      <a:pt x="2" y="10"/>
                      <a:pt x="3" y="11"/>
                    </a:cubicBezTo>
                    <a:cubicBezTo>
                      <a:pt x="3" y="11"/>
                      <a:pt x="3" y="11"/>
                      <a:pt x="3" y="11"/>
                    </a:cubicBezTo>
                    <a:cubicBezTo>
                      <a:pt x="5" y="13"/>
                      <a:pt x="7" y="15"/>
                      <a:pt x="10" y="15"/>
                    </a:cubicBezTo>
                    <a:cubicBezTo>
                      <a:pt x="10" y="16"/>
                      <a:pt x="11" y="16"/>
                      <a:pt x="12" y="16"/>
                    </a:cubicBezTo>
                    <a:cubicBezTo>
                      <a:pt x="12" y="16"/>
                      <a:pt x="12" y="16"/>
                      <a:pt x="12" y="16"/>
                    </a:cubicBezTo>
                    <a:cubicBezTo>
                      <a:pt x="13" y="16"/>
                      <a:pt x="14" y="15"/>
                      <a:pt x="14" y="15"/>
                    </a:cubicBezTo>
                    <a:cubicBezTo>
                      <a:pt x="14" y="14"/>
                      <a:pt x="14" y="14"/>
                      <a:pt x="14" y="14"/>
                    </a:cubicBezTo>
                    <a:cubicBezTo>
                      <a:pt x="14" y="14"/>
                      <a:pt x="14" y="14"/>
                      <a:pt x="14" y="14"/>
                    </a:cubicBezTo>
                    <a:cubicBezTo>
                      <a:pt x="14" y="13"/>
                      <a:pt x="13" y="12"/>
                      <a:pt x="12" y="12"/>
                    </a:cubicBezTo>
                    <a:cubicBezTo>
                      <a:pt x="12" y="12"/>
                      <a:pt x="12" y="12"/>
                      <a:pt x="12" y="12"/>
                    </a:cubicBezTo>
                    <a:cubicBezTo>
                      <a:pt x="12" y="12"/>
                      <a:pt x="11" y="12"/>
                      <a:pt x="10" y="11"/>
                    </a:cubicBezTo>
                    <a:cubicBezTo>
                      <a:pt x="9" y="11"/>
                      <a:pt x="7" y="10"/>
                      <a:pt x="6" y="8"/>
                    </a:cubicBezTo>
                    <a:cubicBezTo>
                      <a:pt x="6" y="8"/>
                      <a:pt x="5" y="8"/>
                      <a:pt x="5" y="7"/>
                    </a:cubicBezTo>
                    <a:cubicBezTo>
                      <a:pt x="5" y="7"/>
                      <a:pt x="5" y="7"/>
                      <a:pt x="5" y="6"/>
                    </a:cubicBezTo>
                    <a:cubicBezTo>
                      <a:pt x="4" y="6"/>
                      <a:pt x="4" y="5"/>
                      <a:pt x="4" y="4"/>
                    </a:cubicBezTo>
                    <a:cubicBezTo>
                      <a:pt x="4" y="4"/>
                      <a:pt x="4" y="4"/>
                      <a:pt x="4" y="4"/>
                    </a:cubicBezTo>
                    <a:cubicBezTo>
                      <a:pt x="4" y="4"/>
                      <a:pt x="4" y="4"/>
                      <a:pt x="4" y="4"/>
                    </a:cubicBezTo>
                    <a:cubicBezTo>
                      <a:pt x="6" y="4"/>
                      <a:pt x="6" y="3"/>
                      <a:pt x="6" y="2"/>
                    </a:cubicBezTo>
                    <a:cubicBezTo>
                      <a:pt x="6" y="1"/>
                      <a:pt x="5" y="0"/>
                      <a:pt x="4" y="0"/>
                    </a:cubicBezTo>
                    <a:cubicBezTo>
                      <a:pt x="4" y="0"/>
                      <a:pt x="4" y="0"/>
                      <a:pt x="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6" name="Freeform 168"/>
              <p:cNvSpPr/>
              <p:nvPr/>
            </p:nvSpPr>
            <p:spPr bwMode="auto">
              <a:xfrm>
                <a:off x="4856163" y="947738"/>
                <a:ext cx="39688" cy="46038"/>
              </a:xfrm>
              <a:custGeom>
                <a:avLst/>
                <a:gdLst>
                  <a:gd name="T0" fmla="*/ 4 w 14"/>
                  <a:gd name="T1" fmla="*/ 0 h 16"/>
                  <a:gd name="T2" fmla="*/ 3 w 14"/>
                  <a:gd name="T3" fmla="*/ 0 h 16"/>
                  <a:gd name="T4" fmla="*/ 1 w 14"/>
                  <a:gd name="T5" fmla="*/ 2 h 16"/>
                  <a:gd name="T6" fmla="*/ 0 w 14"/>
                  <a:gd name="T7" fmla="*/ 5 h 16"/>
                  <a:gd name="T8" fmla="*/ 1 w 14"/>
                  <a:gd name="T9" fmla="*/ 7 h 16"/>
                  <a:gd name="T10" fmla="*/ 1 w 14"/>
                  <a:gd name="T11" fmla="*/ 8 h 16"/>
                  <a:gd name="T12" fmla="*/ 3 w 14"/>
                  <a:gd name="T13" fmla="*/ 11 h 16"/>
                  <a:gd name="T14" fmla="*/ 3 w 14"/>
                  <a:gd name="T15" fmla="*/ 11 h 16"/>
                  <a:gd name="T16" fmla="*/ 10 w 14"/>
                  <a:gd name="T17" fmla="*/ 16 h 16"/>
                  <a:gd name="T18" fmla="*/ 12 w 14"/>
                  <a:gd name="T19" fmla="*/ 16 h 16"/>
                  <a:gd name="T20" fmla="*/ 12 w 14"/>
                  <a:gd name="T21" fmla="*/ 16 h 16"/>
                  <a:gd name="T22" fmla="*/ 14 w 14"/>
                  <a:gd name="T23" fmla="*/ 15 h 16"/>
                  <a:gd name="T24" fmla="*/ 14 w 14"/>
                  <a:gd name="T25" fmla="*/ 14 h 16"/>
                  <a:gd name="T26" fmla="*/ 14 w 14"/>
                  <a:gd name="T27" fmla="*/ 14 h 16"/>
                  <a:gd name="T28" fmla="*/ 12 w 14"/>
                  <a:gd name="T29" fmla="*/ 12 h 16"/>
                  <a:gd name="T30" fmla="*/ 10 w 14"/>
                  <a:gd name="T31" fmla="*/ 12 h 16"/>
                  <a:gd name="T32" fmla="*/ 6 w 14"/>
                  <a:gd name="T33" fmla="*/ 8 h 16"/>
                  <a:gd name="T34" fmla="*/ 5 w 14"/>
                  <a:gd name="T35" fmla="*/ 7 h 16"/>
                  <a:gd name="T36" fmla="*/ 5 w 14"/>
                  <a:gd name="T37" fmla="*/ 7 h 16"/>
                  <a:gd name="T38" fmla="*/ 4 w 14"/>
                  <a:gd name="T39" fmla="*/ 5 h 16"/>
                  <a:gd name="T40" fmla="*/ 4 w 14"/>
                  <a:gd name="T41" fmla="*/ 4 h 16"/>
                  <a:gd name="T42" fmla="*/ 4 w 14"/>
                  <a:gd name="T43" fmla="*/ 4 h 16"/>
                  <a:gd name="T44" fmla="*/ 6 w 14"/>
                  <a:gd name="T45" fmla="*/ 2 h 16"/>
                  <a:gd name="T46" fmla="*/ 4 w 14"/>
                  <a:gd name="T47" fmla="*/ 0 h 16"/>
                  <a:gd name="T48" fmla="*/ 4 w 14"/>
                  <a:gd name="T49"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 h="16">
                    <a:moveTo>
                      <a:pt x="4" y="0"/>
                    </a:moveTo>
                    <a:cubicBezTo>
                      <a:pt x="4" y="0"/>
                      <a:pt x="4" y="0"/>
                      <a:pt x="3" y="0"/>
                    </a:cubicBezTo>
                    <a:cubicBezTo>
                      <a:pt x="2" y="1"/>
                      <a:pt x="1" y="1"/>
                      <a:pt x="1" y="2"/>
                    </a:cubicBezTo>
                    <a:cubicBezTo>
                      <a:pt x="0" y="3"/>
                      <a:pt x="0" y="4"/>
                      <a:pt x="0" y="5"/>
                    </a:cubicBezTo>
                    <a:cubicBezTo>
                      <a:pt x="0" y="6"/>
                      <a:pt x="0" y="6"/>
                      <a:pt x="1" y="7"/>
                    </a:cubicBezTo>
                    <a:cubicBezTo>
                      <a:pt x="1" y="8"/>
                      <a:pt x="1" y="8"/>
                      <a:pt x="1" y="8"/>
                    </a:cubicBezTo>
                    <a:cubicBezTo>
                      <a:pt x="2" y="9"/>
                      <a:pt x="2" y="10"/>
                      <a:pt x="3" y="11"/>
                    </a:cubicBezTo>
                    <a:cubicBezTo>
                      <a:pt x="3" y="11"/>
                      <a:pt x="3" y="11"/>
                      <a:pt x="3" y="11"/>
                    </a:cubicBezTo>
                    <a:cubicBezTo>
                      <a:pt x="5" y="13"/>
                      <a:pt x="7" y="15"/>
                      <a:pt x="10" y="16"/>
                    </a:cubicBezTo>
                    <a:cubicBezTo>
                      <a:pt x="10" y="16"/>
                      <a:pt x="11" y="16"/>
                      <a:pt x="12" y="16"/>
                    </a:cubicBezTo>
                    <a:cubicBezTo>
                      <a:pt x="12" y="16"/>
                      <a:pt x="12" y="16"/>
                      <a:pt x="12" y="16"/>
                    </a:cubicBezTo>
                    <a:cubicBezTo>
                      <a:pt x="13" y="16"/>
                      <a:pt x="14" y="15"/>
                      <a:pt x="14" y="15"/>
                    </a:cubicBezTo>
                    <a:cubicBezTo>
                      <a:pt x="14" y="15"/>
                      <a:pt x="14" y="14"/>
                      <a:pt x="14" y="14"/>
                    </a:cubicBezTo>
                    <a:cubicBezTo>
                      <a:pt x="14" y="14"/>
                      <a:pt x="14" y="14"/>
                      <a:pt x="14" y="14"/>
                    </a:cubicBezTo>
                    <a:cubicBezTo>
                      <a:pt x="14" y="13"/>
                      <a:pt x="13" y="12"/>
                      <a:pt x="12" y="12"/>
                    </a:cubicBezTo>
                    <a:cubicBezTo>
                      <a:pt x="12" y="12"/>
                      <a:pt x="11" y="12"/>
                      <a:pt x="10" y="12"/>
                    </a:cubicBezTo>
                    <a:cubicBezTo>
                      <a:pt x="9" y="11"/>
                      <a:pt x="7" y="10"/>
                      <a:pt x="6" y="8"/>
                    </a:cubicBezTo>
                    <a:cubicBezTo>
                      <a:pt x="6" y="8"/>
                      <a:pt x="5" y="8"/>
                      <a:pt x="5" y="7"/>
                    </a:cubicBezTo>
                    <a:cubicBezTo>
                      <a:pt x="5" y="7"/>
                      <a:pt x="5" y="7"/>
                      <a:pt x="5" y="7"/>
                    </a:cubicBezTo>
                    <a:cubicBezTo>
                      <a:pt x="4" y="6"/>
                      <a:pt x="4" y="5"/>
                      <a:pt x="4" y="5"/>
                    </a:cubicBezTo>
                    <a:cubicBezTo>
                      <a:pt x="4" y="4"/>
                      <a:pt x="4" y="4"/>
                      <a:pt x="4" y="4"/>
                    </a:cubicBezTo>
                    <a:cubicBezTo>
                      <a:pt x="4" y="4"/>
                      <a:pt x="4" y="4"/>
                      <a:pt x="4" y="4"/>
                    </a:cubicBezTo>
                    <a:cubicBezTo>
                      <a:pt x="6" y="4"/>
                      <a:pt x="6" y="3"/>
                      <a:pt x="6" y="2"/>
                    </a:cubicBezTo>
                    <a:cubicBezTo>
                      <a:pt x="6" y="1"/>
                      <a:pt x="5" y="0"/>
                      <a:pt x="4" y="0"/>
                    </a:cubicBezTo>
                    <a:cubicBezTo>
                      <a:pt x="4" y="0"/>
                      <a:pt x="4" y="0"/>
                      <a:pt x="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7" name="Freeform 169"/>
              <p:cNvSpPr/>
              <p:nvPr/>
            </p:nvSpPr>
            <p:spPr bwMode="auto">
              <a:xfrm>
                <a:off x="4841876" y="973138"/>
                <a:ext cx="39688" cy="46038"/>
              </a:xfrm>
              <a:custGeom>
                <a:avLst/>
                <a:gdLst>
                  <a:gd name="T0" fmla="*/ 4 w 14"/>
                  <a:gd name="T1" fmla="*/ 0 h 16"/>
                  <a:gd name="T2" fmla="*/ 3 w 14"/>
                  <a:gd name="T3" fmla="*/ 0 h 16"/>
                  <a:gd name="T4" fmla="*/ 1 w 14"/>
                  <a:gd name="T5" fmla="*/ 2 h 16"/>
                  <a:gd name="T6" fmla="*/ 0 w 14"/>
                  <a:gd name="T7" fmla="*/ 5 h 16"/>
                  <a:gd name="T8" fmla="*/ 1 w 14"/>
                  <a:gd name="T9" fmla="*/ 7 h 16"/>
                  <a:gd name="T10" fmla="*/ 1 w 14"/>
                  <a:gd name="T11" fmla="*/ 8 h 16"/>
                  <a:gd name="T12" fmla="*/ 3 w 14"/>
                  <a:gd name="T13" fmla="*/ 11 h 16"/>
                  <a:gd name="T14" fmla="*/ 3 w 14"/>
                  <a:gd name="T15" fmla="*/ 11 h 16"/>
                  <a:gd name="T16" fmla="*/ 10 w 14"/>
                  <a:gd name="T17" fmla="*/ 16 h 16"/>
                  <a:gd name="T18" fmla="*/ 12 w 14"/>
                  <a:gd name="T19" fmla="*/ 16 h 16"/>
                  <a:gd name="T20" fmla="*/ 12 w 14"/>
                  <a:gd name="T21" fmla="*/ 16 h 16"/>
                  <a:gd name="T22" fmla="*/ 14 w 14"/>
                  <a:gd name="T23" fmla="*/ 15 h 16"/>
                  <a:gd name="T24" fmla="*/ 14 w 14"/>
                  <a:gd name="T25" fmla="*/ 14 h 16"/>
                  <a:gd name="T26" fmla="*/ 14 w 14"/>
                  <a:gd name="T27" fmla="*/ 14 h 16"/>
                  <a:gd name="T28" fmla="*/ 12 w 14"/>
                  <a:gd name="T29" fmla="*/ 12 h 16"/>
                  <a:gd name="T30" fmla="*/ 12 w 14"/>
                  <a:gd name="T31" fmla="*/ 12 h 16"/>
                  <a:gd name="T32" fmla="*/ 10 w 14"/>
                  <a:gd name="T33" fmla="*/ 12 h 16"/>
                  <a:gd name="T34" fmla="*/ 6 w 14"/>
                  <a:gd name="T35" fmla="*/ 9 h 16"/>
                  <a:gd name="T36" fmla="*/ 5 w 14"/>
                  <a:gd name="T37" fmla="*/ 7 h 16"/>
                  <a:gd name="T38" fmla="*/ 5 w 14"/>
                  <a:gd name="T39" fmla="*/ 7 h 16"/>
                  <a:gd name="T40" fmla="*/ 4 w 14"/>
                  <a:gd name="T41" fmla="*/ 5 h 16"/>
                  <a:gd name="T42" fmla="*/ 4 w 14"/>
                  <a:gd name="T43" fmla="*/ 4 h 16"/>
                  <a:gd name="T44" fmla="*/ 5 w 14"/>
                  <a:gd name="T45" fmla="*/ 4 h 16"/>
                  <a:gd name="T46" fmla="*/ 6 w 14"/>
                  <a:gd name="T47" fmla="*/ 2 h 16"/>
                  <a:gd name="T48" fmla="*/ 4 w 14"/>
                  <a:gd name="T49" fmla="*/ 0 h 16"/>
                  <a:gd name="T50" fmla="*/ 4 w 14"/>
                  <a:gd name="T51"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4" h="16">
                    <a:moveTo>
                      <a:pt x="4" y="0"/>
                    </a:moveTo>
                    <a:cubicBezTo>
                      <a:pt x="4" y="0"/>
                      <a:pt x="4" y="0"/>
                      <a:pt x="3" y="0"/>
                    </a:cubicBezTo>
                    <a:cubicBezTo>
                      <a:pt x="2" y="1"/>
                      <a:pt x="1" y="1"/>
                      <a:pt x="1" y="2"/>
                    </a:cubicBezTo>
                    <a:cubicBezTo>
                      <a:pt x="0" y="3"/>
                      <a:pt x="0" y="4"/>
                      <a:pt x="0" y="5"/>
                    </a:cubicBezTo>
                    <a:cubicBezTo>
                      <a:pt x="0" y="6"/>
                      <a:pt x="0" y="6"/>
                      <a:pt x="1" y="7"/>
                    </a:cubicBezTo>
                    <a:cubicBezTo>
                      <a:pt x="1" y="8"/>
                      <a:pt x="1" y="8"/>
                      <a:pt x="1" y="8"/>
                    </a:cubicBezTo>
                    <a:cubicBezTo>
                      <a:pt x="2" y="9"/>
                      <a:pt x="2" y="10"/>
                      <a:pt x="3" y="11"/>
                    </a:cubicBezTo>
                    <a:cubicBezTo>
                      <a:pt x="3" y="11"/>
                      <a:pt x="3" y="11"/>
                      <a:pt x="3" y="11"/>
                    </a:cubicBezTo>
                    <a:cubicBezTo>
                      <a:pt x="5" y="13"/>
                      <a:pt x="7" y="15"/>
                      <a:pt x="10" y="16"/>
                    </a:cubicBezTo>
                    <a:cubicBezTo>
                      <a:pt x="10" y="16"/>
                      <a:pt x="11" y="16"/>
                      <a:pt x="12" y="16"/>
                    </a:cubicBezTo>
                    <a:cubicBezTo>
                      <a:pt x="12" y="16"/>
                      <a:pt x="12" y="16"/>
                      <a:pt x="12" y="16"/>
                    </a:cubicBezTo>
                    <a:cubicBezTo>
                      <a:pt x="13" y="16"/>
                      <a:pt x="14" y="16"/>
                      <a:pt x="14" y="15"/>
                    </a:cubicBezTo>
                    <a:cubicBezTo>
                      <a:pt x="14" y="15"/>
                      <a:pt x="14" y="14"/>
                      <a:pt x="14" y="14"/>
                    </a:cubicBezTo>
                    <a:cubicBezTo>
                      <a:pt x="14" y="14"/>
                      <a:pt x="14" y="14"/>
                      <a:pt x="14" y="14"/>
                    </a:cubicBezTo>
                    <a:cubicBezTo>
                      <a:pt x="14" y="13"/>
                      <a:pt x="13" y="12"/>
                      <a:pt x="12" y="12"/>
                    </a:cubicBezTo>
                    <a:cubicBezTo>
                      <a:pt x="12" y="12"/>
                      <a:pt x="12" y="12"/>
                      <a:pt x="12" y="12"/>
                    </a:cubicBezTo>
                    <a:cubicBezTo>
                      <a:pt x="12" y="12"/>
                      <a:pt x="11" y="12"/>
                      <a:pt x="10" y="12"/>
                    </a:cubicBezTo>
                    <a:cubicBezTo>
                      <a:pt x="9" y="11"/>
                      <a:pt x="7" y="10"/>
                      <a:pt x="6" y="9"/>
                    </a:cubicBezTo>
                    <a:cubicBezTo>
                      <a:pt x="6" y="8"/>
                      <a:pt x="5" y="8"/>
                      <a:pt x="5" y="7"/>
                    </a:cubicBezTo>
                    <a:cubicBezTo>
                      <a:pt x="5" y="7"/>
                      <a:pt x="5" y="7"/>
                      <a:pt x="5" y="7"/>
                    </a:cubicBezTo>
                    <a:cubicBezTo>
                      <a:pt x="4" y="6"/>
                      <a:pt x="4" y="5"/>
                      <a:pt x="4" y="5"/>
                    </a:cubicBezTo>
                    <a:cubicBezTo>
                      <a:pt x="4" y="4"/>
                      <a:pt x="4" y="4"/>
                      <a:pt x="4" y="4"/>
                    </a:cubicBezTo>
                    <a:cubicBezTo>
                      <a:pt x="5" y="4"/>
                      <a:pt x="5" y="4"/>
                      <a:pt x="5" y="4"/>
                    </a:cubicBezTo>
                    <a:cubicBezTo>
                      <a:pt x="6" y="4"/>
                      <a:pt x="6" y="3"/>
                      <a:pt x="6" y="2"/>
                    </a:cubicBezTo>
                    <a:cubicBezTo>
                      <a:pt x="6" y="1"/>
                      <a:pt x="5" y="1"/>
                      <a:pt x="4" y="0"/>
                    </a:cubicBezTo>
                    <a:cubicBezTo>
                      <a:pt x="4" y="0"/>
                      <a:pt x="4" y="0"/>
                      <a:pt x="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8" name="Freeform 170"/>
              <p:cNvSpPr/>
              <p:nvPr/>
            </p:nvSpPr>
            <p:spPr bwMode="auto">
              <a:xfrm>
                <a:off x="4827588" y="1001713"/>
                <a:ext cx="39688" cy="41275"/>
              </a:xfrm>
              <a:custGeom>
                <a:avLst/>
                <a:gdLst>
                  <a:gd name="T0" fmla="*/ 4 w 14"/>
                  <a:gd name="T1" fmla="*/ 0 h 15"/>
                  <a:gd name="T2" fmla="*/ 3 w 14"/>
                  <a:gd name="T3" fmla="*/ 0 h 15"/>
                  <a:gd name="T4" fmla="*/ 1 w 14"/>
                  <a:gd name="T5" fmla="*/ 1 h 15"/>
                  <a:gd name="T6" fmla="*/ 0 w 14"/>
                  <a:gd name="T7" fmla="*/ 4 h 15"/>
                  <a:gd name="T8" fmla="*/ 1 w 14"/>
                  <a:gd name="T9" fmla="*/ 6 h 15"/>
                  <a:gd name="T10" fmla="*/ 1 w 14"/>
                  <a:gd name="T11" fmla="*/ 8 h 15"/>
                  <a:gd name="T12" fmla="*/ 3 w 14"/>
                  <a:gd name="T13" fmla="*/ 10 h 15"/>
                  <a:gd name="T14" fmla="*/ 3 w 14"/>
                  <a:gd name="T15" fmla="*/ 10 h 15"/>
                  <a:gd name="T16" fmla="*/ 3 w 14"/>
                  <a:gd name="T17" fmla="*/ 10 h 15"/>
                  <a:gd name="T18" fmla="*/ 10 w 14"/>
                  <a:gd name="T19" fmla="*/ 15 h 15"/>
                  <a:gd name="T20" fmla="*/ 12 w 14"/>
                  <a:gd name="T21" fmla="*/ 15 h 15"/>
                  <a:gd name="T22" fmla="*/ 12 w 14"/>
                  <a:gd name="T23" fmla="*/ 15 h 15"/>
                  <a:gd name="T24" fmla="*/ 14 w 14"/>
                  <a:gd name="T25" fmla="*/ 14 h 15"/>
                  <a:gd name="T26" fmla="*/ 14 w 14"/>
                  <a:gd name="T27" fmla="*/ 13 h 15"/>
                  <a:gd name="T28" fmla="*/ 14 w 14"/>
                  <a:gd name="T29" fmla="*/ 13 h 15"/>
                  <a:gd name="T30" fmla="*/ 12 w 14"/>
                  <a:gd name="T31" fmla="*/ 11 h 15"/>
                  <a:gd name="T32" fmla="*/ 12 w 14"/>
                  <a:gd name="T33" fmla="*/ 11 h 15"/>
                  <a:gd name="T34" fmla="*/ 10 w 14"/>
                  <a:gd name="T35" fmla="*/ 11 h 15"/>
                  <a:gd name="T36" fmla="*/ 6 w 14"/>
                  <a:gd name="T37" fmla="*/ 8 h 15"/>
                  <a:gd name="T38" fmla="*/ 6 w 14"/>
                  <a:gd name="T39" fmla="*/ 8 h 15"/>
                  <a:gd name="T40" fmla="*/ 5 w 14"/>
                  <a:gd name="T41" fmla="*/ 7 h 15"/>
                  <a:gd name="T42" fmla="*/ 5 w 14"/>
                  <a:gd name="T43" fmla="*/ 6 h 15"/>
                  <a:gd name="T44" fmla="*/ 4 w 14"/>
                  <a:gd name="T45" fmla="*/ 4 h 15"/>
                  <a:gd name="T46" fmla="*/ 4 w 14"/>
                  <a:gd name="T47" fmla="*/ 4 h 15"/>
                  <a:gd name="T48" fmla="*/ 5 w 14"/>
                  <a:gd name="T49" fmla="*/ 3 h 15"/>
                  <a:gd name="T50" fmla="*/ 6 w 14"/>
                  <a:gd name="T51" fmla="*/ 1 h 15"/>
                  <a:gd name="T52" fmla="*/ 4 w 14"/>
                  <a:gd name="T53" fmla="*/ 0 h 15"/>
                  <a:gd name="T54" fmla="*/ 4 w 14"/>
                  <a:gd name="T55"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4" h="15">
                    <a:moveTo>
                      <a:pt x="4" y="0"/>
                    </a:moveTo>
                    <a:cubicBezTo>
                      <a:pt x="4" y="0"/>
                      <a:pt x="4" y="0"/>
                      <a:pt x="3" y="0"/>
                    </a:cubicBezTo>
                    <a:cubicBezTo>
                      <a:pt x="2" y="0"/>
                      <a:pt x="1" y="0"/>
                      <a:pt x="1" y="1"/>
                    </a:cubicBezTo>
                    <a:cubicBezTo>
                      <a:pt x="0" y="2"/>
                      <a:pt x="0" y="3"/>
                      <a:pt x="0" y="4"/>
                    </a:cubicBezTo>
                    <a:cubicBezTo>
                      <a:pt x="0" y="5"/>
                      <a:pt x="0" y="6"/>
                      <a:pt x="1" y="6"/>
                    </a:cubicBezTo>
                    <a:cubicBezTo>
                      <a:pt x="1" y="7"/>
                      <a:pt x="1" y="7"/>
                      <a:pt x="1" y="8"/>
                    </a:cubicBezTo>
                    <a:cubicBezTo>
                      <a:pt x="2" y="9"/>
                      <a:pt x="2" y="9"/>
                      <a:pt x="3" y="10"/>
                    </a:cubicBezTo>
                    <a:cubicBezTo>
                      <a:pt x="3" y="10"/>
                      <a:pt x="3" y="10"/>
                      <a:pt x="3" y="10"/>
                    </a:cubicBezTo>
                    <a:cubicBezTo>
                      <a:pt x="3" y="10"/>
                      <a:pt x="3" y="10"/>
                      <a:pt x="3" y="10"/>
                    </a:cubicBezTo>
                    <a:cubicBezTo>
                      <a:pt x="5" y="13"/>
                      <a:pt x="7" y="14"/>
                      <a:pt x="10" y="15"/>
                    </a:cubicBezTo>
                    <a:cubicBezTo>
                      <a:pt x="10" y="15"/>
                      <a:pt x="11" y="15"/>
                      <a:pt x="12" y="15"/>
                    </a:cubicBezTo>
                    <a:cubicBezTo>
                      <a:pt x="12" y="15"/>
                      <a:pt x="12" y="15"/>
                      <a:pt x="12" y="15"/>
                    </a:cubicBezTo>
                    <a:cubicBezTo>
                      <a:pt x="13" y="15"/>
                      <a:pt x="14" y="15"/>
                      <a:pt x="14" y="14"/>
                    </a:cubicBezTo>
                    <a:cubicBezTo>
                      <a:pt x="14" y="14"/>
                      <a:pt x="14" y="14"/>
                      <a:pt x="14" y="13"/>
                    </a:cubicBezTo>
                    <a:cubicBezTo>
                      <a:pt x="14" y="13"/>
                      <a:pt x="14" y="13"/>
                      <a:pt x="14" y="13"/>
                    </a:cubicBezTo>
                    <a:cubicBezTo>
                      <a:pt x="14" y="12"/>
                      <a:pt x="13" y="11"/>
                      <a:pt x="12" y="11"/>
                    </a:cubicBezTo>
                    <a:cubicBezTo>
                      <a:pt x="12" y="11"/>
                      <a:pt x="12" y="11"/>
                      <a:pt x="12" y="11"/>
                    </a:cubicBezTo>
                    <a:cubicBezTo>
                      <a:pt x="12" y="11"/>
                      <a:pt x="11" y="11"/>
                      <a:pt x="10" y="11"/>
                    </a:cubicBezTo>
                    <a:cubicBezTo>
                      <a:pt x="9" y="10"/>
                      <a:pt x="7" y="9"/>
                      <a:pt x="6" y="8"/>
                    </a:cubicBezTo>
                    <a:cubicBezTo>
                      <a:pt x="6" y="8"/>
                      <a:pt x="6" y="8"/>
                      <a:pt x="6" y="8"/>
                    </a:cubicBezTo>
                    <a:cubicBezTo>
                      <a:pt x="6" y="7"/>
                      <a:pt x="5" y="7"/>
                      <a:pt x="5" y="7"/>
                    </a:cubicBezTo>
                    <a:cubicBezTo>
                      <a:pt x="5" y="6"/>
                      <a:pt x="5" y="6"/>
                      <a:pt x="5" y="6"/>
                    </a:cubicBezTo>
                    <a:cubicBezTo>
                      <a:pt x="4" y="5"/>
                      <a:pt x="4" y="4"/>
                      <a:pt x="4" y="4"/>
                    </a:cubicBezTo>
                    <a:cubicBezTo>
                      <a:pt x="4" y="4"/>
                      <a:pt x="4" y="4"/>
                      <a:pt x="4" y="4"/>
                    </a:cubicBezTo>
                    <a:cubicBezTo>
                      <a:pt x="5" y="3"/>
                      <a:pt x="5" y="3"/>
                      <a:pt x="5" y="3"/>
                    </a:cubicBezTo>
                    <a:cubicBezTo>
                      <a:pt x="6" y="3"/>
                      <a:pt x="6" y="2"/>
                      <a:pt x="6" y="1"/>
                    </a:cubicBezTo>
                    <a:cubicBezTo>
                      <a:pt x="6" y="0"/>
                      <a:pt x="5" y="0"/>
                      <a:pt x="4" y="0"/>
                    </a:cubicBezTo>
                    <a:cubicBezTo>
                      <a:pt x="4" y="0"/>
                      <a:pt x="4" y="0"/>
                      <a:pt x="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9" name="Freeform 171"/>
              <p:cNvSpPr/>
              <p:nvPr/>
            </p:nvSpPr>
            <p:spPr bwMode="auto">
              <a:xfrm>
                <a:off x="4814888" y="1027113"/>
                <a:ext cx="38100" cy="41275"/>
              </a:xfrm>
              <a:custGeom>
                <a:avLst/>
                <a:gdLst>
                  <a:gd name="T0" fmla="*/ 4 w 14"/>
                  <a:gd name="T1" fmla="*/ 0 h 15"/>
                  <a:gd name="T2" fmla="*/ 3 w 14"/>
                  <a:gd name="T3" fmla="*/ 0 h 15"/>
                  <a:gd name="T4" fmla="*/ 1 w 14"/>
                  <a:gd name="T5" fmla="*/ 1 h 15"/>
                  <a:gd name="T6" fmla="*/ 0 w 14"/>
                  <a:gd name="T7" fmla="*/ 4 h 15"/>
                  <a:gd name="T8" fmla="*/ 1 w 14"/>
                  <a:gd name="T9" fmla="*/ 6 h 15"/>
                  <a:gd name="T10" fmla="*/ 1 w 14"/>
                  <a:gd name="T11" fmla="*/ 8 h 15"/>
                  <a:gd name="T12" fmla="*/ 3 w 14"/>
                  <a:gd name="T13" fmla="*/ 10 h 15"/>
                  <a:gd name="T14" fmla="*/ 3 w 14"/>
                  <a:gd name="T15" fmla="*/ 11 h 15"/>
                  <a:gd name="T16" fmla="*/ 10 w 14"/>
                  <a:gd name="T17" fmla="*/ 15 h 15"/>
                  <a:gd name="T18" fmla="*/ 12 w 14"/>
                  <a:gd name="T19" fmla="*/ 15 h 15"/>
                  <a:gd name="T20" fmla="*/ 12 w 14"/>
                  <a:gd name="T21" fmla="*/ 15 h 15"/>
                  <a:gd name="T22" fmla="*/ 14 w 14"/>
                  <a:gd name="T23" fmla="*/ 14 h 15"/>
                  <a:gd name="T24" fmla="*/ 14 w 14"/>
                  <a:gd name="T25" fmla="*/ 13 h 15"/>
                  <a:gd name="T26" fmla="*/ 14 w 14"/>
                  <a:gd name="T27" fmla="*/ 13 h 15"/>
                  <a:gd name="T28" fmla="*/ 12 w 14"/>
                  <a:gd name="T29" fmla="*/ 11 h 15"/>
                  <a:gd name="T30" fmla="*/ 10 w 14"/>
                  <a:gd name="T31" fmla="*/ 11 h 15"/>
                  <a:gd name="T32" fmla="*/ 6 w 14"/>
                  <a:gd name="T33" fmla="*/ 8 h 15"/>
                  <a:gd name="T34" fmla="*/ 5 w 14"/>
                  <a:gd name="T35" fmla="*/ 7 h 15"/>
                  <a:gd name="T36" fmla="*/ 5 w 14"/>
                  <a:gd name="T37" fmla="*/ 6 h 15"/>
                  <a:gd name="T38" fmla="*/ 4 w 14"/>
                  <a:gd name="T39" fmla="*/ 4 h 15"/>
                  <a:gd name="T40" fmla="*/ 4 w 14"/>
                  <a:gd name="T41" fmla="*/ 4 h 15"/>
                  <a:gd name="T42" fmla="*/ 5 w 14"/>
                  <a:gd name="T43" fmla="*/ 4 h 15"/>
                  <a:gd name="T44" fmla="*/ 6 w 14"/>
                  <a:gd name="T45" fmla="*/ 1 h 15"/>
                  <a:gd name="T46" fmla="*/ 4 w 14"/>
                  <a:gd name="T47" fmla="*/ 0 h 15"/>
                  <a:gd name="T48" fmla="*/ 4 w 14"/>
                  <a:gd name="T4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 h="15">
                    <a:moveTo>
                      <a:pt x="4" y="0"/>
                    </a:moveTo>
                    <a:cubicBezTo>
                      <a:pt x="4" y="0"/>
                      <a:pt x="4" y="0"/>
                      <a:pt x="3" y="0"/>
                    </a:cubicBezTo>
                    <a:cubicBezTo>
                      <a:pt x="2" y="0"/>
                      <a:pt x="1" y="1"/>
                      <a:pt x="1" y="1"/>
                    </a:cubicBezTo>
                    <a:cubicBezTo>
                      <a:pt x="0" y="2"/>
                      <a:pt x="0" y="3"/>
                      <a:pt x="0" y="4"/>
                    </a:cubicBezTo>
                    <a:cubicBezTo>
                      <a:pt x="0" y="5"/>
                      <a:pt x="0" y="6"/>
                      <a:pt x="1" y="6"/>
                    </a:cubicBezTo>
                    <a:cubicBezTo>
                      <a:pt x="1" y="7"/>
                      <a:pt x="1" y="7"/>
                      <a:pt x="1" y="8"/>
                    </a:cubicBezTo>
                    <a:cubicBezTo>
                      <a:pt x="2" y="9"/>
                      <a:pt x="2" y="10"/>
                      <a:pt x="3" y="10"/>
                    </a:cubicBezTo>
                    <a:cubicBezTo>
                      <a:pt x="3" y="10"/>
                      <a:pt x="3" y="10"/>
                      <a:pt x="3" y="11"/>
                    </a:cubicBezTo>
                    <a:cubicBezTo>
                      <a:pt x="5" y="13"/>
                      <a:pt x="7" y="14"/>
                      <a:pt x="10" y="15"/>
                    </a:cubicBezTo>
                    <a:cubicBezTo>
                      <a:pt x="10" y="15"/>
                      <a:pt x="11" y="15"/>
                      <a:pt x="12" y="15"/>
                    </a:cubicBezTo>
                    <a:cubicBezTo>
                      <a:pt x="12" y="15"/>
                      <a:pt x="12" y="15"/>
                      <a:pt x="12" y="15"/>
                    </a:cubicBezTo>
                    <a:cubicBezTo>
                      <a:pt x="13" y="15"/>
                      <a:pt x="14" y="15"/>
                      <a:pt x="14" y="14"/>
                    </a:cubicBezTo>
                    <a:cubicBezTo>
                      <a:pt x="14" y="14"/>
                      <a:pt x="14" y="14"/>
                      <a:pt x="14" y="13"/>
                    </a:cubicBezTo>
                    <a:cubicBezTo>
                      <a:pt x="14" y="13"/>
                      <a:pt x="14" y="13"/>
                      <a:pt x="14" y="13"/>
                    </a:cubicBezTo>
                    <a:cubicBezTo>
                      <a:pt x="14" y="12"/>
                      <a:pt x="13" y="11"/>
                      <a:pt x="12" y="11"/>
                    </a:cubicBezTo>
                    <a:cubicBezTo>
                      <a:pt x="12" y="11"/>
                      <a:pt x="11" y="11"/>
                      <a:pt x="10" y="11"/>
                    </a:cubicBezTo>
                    <a:cubicBezTo>
                      <a:pt x="9" y="10"/>
                      <a:pt x="7" y="9"/>
                      <a:pt x="6" y="8"/>
                    </a:cubicBezTo>
                    <a:cubicBezTo>
                      <a:pt x="6" y="8"/>
                      <a:pt x="5" y="7"/>
                      <a:pt x="5" y="7"/>
                    </a:cubicBezTo>
                    <a:cubicBezTo>
                      <a:pt x="5" y="6"/>
                      <a:pt x="5" y="6"/>
                      <a:pt x="5" y="6"/>
                    </a:cubicBezTo>
                    <a:cubicBezTo>
                      <a:pt x="4" y="5"/>
                      <a:pt x="4" y="4"/>
                      <a:pt x="4" y="4"/>
                    </a:cubicBezTo>
                    <a:cubicBezTo>
                      <a:pt x="4" y="4"/>
                      <a:pt x="4" y="4"/>
                      <a:pt x="4" y="4"/>
                    </a:cubicBezTo>
                    <a:cubicBezTo>
                      <a:pt x="5" y="4"/>
                      <a:pt x="5" y="4"/>
                      <a:pt x="5" y="4"/>
                    </a:cubicBezTo>
                    <a:cubicBezTo>
                      <a:pt x="6" y="3"/>
                      <a:pt x="6" y="2"/>
                      <a:pt x="6" y="1"/>
                    </a:cubicBezTo>
                    <a:cubicBezTo>
                      <a:pt x="6" y="0"/>
                      <a:pt x="5" y="0"/>
                      <a:pt x="4" y="0"/>
                    </a:cubicBezTo>
                    <a:cubicBezTo>
                      <a:pt x="4" y="0"/>
                      <a:pt x="4" y="0"/>
                      <a:pt x="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0" name="Freeform 172"/>
              <p:cNvSpPr/>
              <p:nvPr/>
            </p:nvSpPr>
            <p:spPr bwMode="auto">
              <a:xfrm>
                <a:off x="4800601" y="1052513"/>
                <a:ext cx="39688" cy="41275"/>
              </a:xfrm>
              <a:custGeom>
                <a:avLst/>
                <a:gdLst>
                  <a:gd name="T0" fmla="*/ 4 w 14"/>
                  <a:gd name="T1" fmla="*/ 0 h 15"/>
                  <a:gd name="T2" fmla="*/ 3 w 14"/>
                  <a:gd name="T3" fmla="*/ 0 h 15"/>
                  <a:gd name="T4" fmla="*/ 1 w 14"/>
                  <a:gd name="T5" fmla="*/ 2 h 15"/>
                  <a:gd name="T6" fmla="*/ 0 w 14"/>
                  <a:gd name="T7" fmla="*/ 4 h 15"/>
                  <a:gd name="T8" fmla="*/ 1 w 14"/>
                  <a:gd name="T9" fmla="*/ 7 h 15"/>
                  <a:gd name="T10" fmla="*/ 1 w 14"/>
                  <a:gd name="T11" fmla="*/ 8 h 15"/>
                  <a:gd name="T12" fmla="*/ 3 w 14"/>
                  <a:gd name="T13" fmla="*/ 10 h 15"/>
                  <a:gd name="T14" fmla="*/ 3 w 14"/>
                  <a:gd name="T15" fmla="*/ 11 h 15"/>
                  <a:gd name="T16" fmla="*/ 10 w 14"/>
                  <a:gd name="T17" fmla="*/ 15 h 15"/>
                  <a:gd name="T18" fmla="*/ 12 w 14"/>
                  <a:gd name="T19" fmla="*/ 15 h 15"/>
                  <a:gd name="T20" fmla="*/ 12 w 14"/>
                  <a:gd name="T21" fmla="*/ 15 h 15"/>
                  <a:gd name="T22" fmla="*/ 14 w 14"/>
                  <a:gd name="T23" fmla="*/ 14 h 15"/>
                  <a:gd name="T24" fmla="*/ 14 w 14"/>
                  <a:gd name="T25" fmla="*/ 14 h 15"/>
                  <a:gd name="T26" fmla="*/ 14 w 14"/>
                  <a:gd name="T27" fmla="*/ 13 h 15"/>
                  <a:gd name="T28" fmla="*/ 12 w 14"/>
                  <a:gd name="T29" fmla="*/ 11 h 15"/>
                  <a:gd name="T30" fmla="*/ 10 w 14"/>
                  <a:gd name="T31" fmla="*/ 11 h 15"/>
                  <a:gd name="T32" fmla="*/ 6 w 14"/>
                  <a:gd name="T33" fmla="*/ 8 h 15"/>
                  <a:gd name="T34" fmla="*/ 5 w 14"/>
                  <a:gd name="T35" fmla="*/ 7 h 15"/>
                  <a:gd name="T36" fmla="*/ 5 w 14"/>
                  <a:gd name="T37" fmla="*/ 6 h 15"/>
                  <a:gd name="T38" fmla="*/ 4 w 14"/>
                  <a:gd name="T39" fmla="*/ 4 h 15"/>
                  <a:gd name="T40" fmla="*/ 4 w 14"/>
                  <a:gd name="T41" fmla="*/ 4 h 15"/>
                  <a:gd name="T42" fmla="*/ 5 w 14"/>
                  <a:gd name="T43" fmla="*/ 4 h 15"/>
                  <a:gd name="T44" fmla="*/ 6 w 14"/>
                  <a:gd name="T45" fmla="*/ 1 h 15"/>
                  <a:gd name="T46" fmla="*/ 4 w 14"/>
                  <a:gd name="T47" fmla="*/ 0 h 15"/>
                  <a:gd name="T48" fmla="*/ 4 w 14"/>
                  <a:gd name="T4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 h="15">
                    <a:moveTo>
                      <a:pt x="4" y="0"/>
                    </a:moveTo>
                    <a:cubicBezTo>
                      <a:pt x="4" y="0"/>
                      <a:pt x="4" y="0"/>
                      <a:pt x="3" y="0"/>
                    </a:cubicBezTo>
                    <a:cubicBezTo>
                      <a:pt x="2" y="0"/>
                      <a:pt x="1" y="1"/>
                      <a:pt x="1" y="2"/>
                    </a:cubicBezTo>
                    <a:cubicBezTo>
                      <a:pt x="0" y="2"/>
                      <a:pt x="0" y="3"/>
                      <a:pt x="0" y="4"/>
                    </a:cubicBezTo>
                    <a:cubicBezTo>
                      <a:pt x="0" y="5"/>
                      <a:pt x="0" y="6"/>
                      <a:pt x="1" y="7"/>
                    </a:cubicBezTo>
                    <a:cubicBezTo>
                      <a:pt x="1" y="7"/>
                      <a:pt x="1" y="7"/>
                      <a:pt x="1" y="8"/>
                    </a:cubicBezTo>
                    <a:cubicBezTo>
                      <a:pt x="2" y="9"/>
                      <a:pt x="2" y="10"/>
                      <a:pt x="3" y="10"/>
                    </a:cubicBezTo>
                    <a:cubicBezTo>
                      <a:pt x="3" y="11"/>
                      <a:pt x="3" y="11"/>
                      <a:pt x="3" y="11"/>
                    </a:cubicBezTo>
                    <a:cubicBezTo>
                      <a:pt x="5" y="13"/>
                      <a:pt x="7" y="14"/>
                      <a:pt x="10" y="15"/>
                    </a:cubicBezTo>
                    <a:cubicBezTo>
                      <a:pt x="10" y="15"/>
                      <a:pt x="11" y="15"/>
                      <a:pt x="12" y="15"/>
                    </a:cubicBezTo>
                    <a:cubicBezTo>
                      <a:pt x="12" y="15"/>
                      <a:pt x="12" y="15"/>
                      <a:pt x="12" y="15"/>
                    </a:cubicBezTo>
                    <a:cubicBezTo>
                      <a:pt x="13" y="15"/>
                      <a:pt x="14" y="15"/>
                      <a:pt x="14" y="14"/>
                    </a:cubicBezTo>
                    <a:cubicBezTo>
                      <a:pt x="14" y="14"/>
                      <a:pt x="14" y="14"/>
                      <a:pt x="14" y="14"/>
                    </a:cubicBezTo>
                    <a:cubicBezTo>
                      <a:pt x="14" y="13"/>
                      <a:pt x="14" y="13"/>
                      <a:pt x="14" y="13"/>
                    </a:cubicBezTo>
                    <a:cubicBezTo>
                      <a:pt x="14" y="12"/>
                      <a:pt x="13" y="12"/>
                      <a:pt x="12" y="11"/>
                    </a:cubicBezTo>
                    <a:cubicBezTo>
                      <a:pt x="12" y="11"/>
                      <a:pt x="11" y="11"/>
                      <a:pt x="10" y="11"/>
                    </a:cubicBezTo>
                    <a:cubicBezTo>
                      <a:pt x="9" y="10"/>
                      <a:pt x="7" y="9"/>
                      <a:pt x="6" y="8"/>
                    </a:cubicBezTo>
                    <a:cubicBezTo>
                      <a:pt x="6" y="8"/>
                      <a:pt x="5" y="7"/>
                      <a:pt x="5" y="7"/>
                    </a:cubicBezTo>
                    <a:cubicBezTo>
                      <a:pt x="5" y="7"/>
                      <a:pt x="5" y="6"/>
                      <a:pt x="5" y="6"/>
                    </a:cubicBezTo>
                    <a:cubicBezTo>
                      <a:pt x="4" y="5"/>
                      <a:pt x="4" y="4"/>
                      <a:pt x="4" y="4"/>
                    </a:cubicBezTo>
                    <a:cubicBezTo>
                      <a:pt x="4" y="4"/>
                      <a:pt x="4" y="4"/>
                      <a:pt x="4" y="4"/>
                    </a:cubicBezTo>
                    <a:cubicBezTo>
                      <a:pt x="5" y="4"/>
                      <a:pt x="5" y="4"/>
                      <a:pt x="5" y="4"/>
                    </a:cubicBezTo>
                    <a:cubicBezTo>
                      <a:pt x="6" y="3"/>
                      <a:pt x="6" y="2"/>
                      <a:pt x="6" y="1"/>
                    </a:cubicBezTo>
                    <a:cubicBezTo>
                      <a:pt x="6" y="0"/>
                      <a:pt x="5" y="0"/>
                      <a:pt x="4" y="0"/>
                    </a:cubicBezTo>
                    <a:cubicBezTo>
                      <a:pt x="4" y="0"/>
                      <a:pt x="4" y="0"/>
                      <a:pt x="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1" name="Freeform 173"/>
              <p:cNvSpPr/>
              <p:nvPr/>
            </p:nvSpPr>
            <p:spPr bwMode="auto">
              <a:xfrm>
                <a:off x="4786313" y="1077913"/>
                <a:ext cx="39688" cy="44450"/>
              </a:xfrm>
              <a:custGeom>
                <a:avLst/>
                <a:gdLst>
                  <a:gd name="T0" fmla="*/ 4 w 14"/>
                  <a:gd name="T1" fmla="*/ 0 h 16"/>
                  <a:gd name="T2" fmla="*/ 3 w 14"/>
                  <a:gd name="T3" fmla="*/ 0 h 16"/>
                  <a:gd name="T4" fmla="*/ 1 w 14"/>
                  <a:gd name="T5" fmla="*/ 2 h 16"/>
                  <a:gd name="T6" fmla="*/ 0 w 14"/>
                  <a:gd name="T7" fmla="*/ 4 h 16"/>
                  <a:gd name="T8" fmla="*/ 1 w 14"/>
                  <a:gd name="T9" fmla="*/ 7 h 16"/>
                  <a:gd name="T10" fmla="*/ 1 w 14"/>
                  <a:gd name="T11" fmla="*/ 8 h 16"/>
                  <a:gd name="T12" fmla="*/ 3 w 14"/>
                  <a:gd name="T13" fmla="*/ 11 h 16"/>
                  <a:gd name="T14" fmla="*/ 3 w 14"/>
                  <a:gd name="T15" fmla="*/ 11 h 16"/>
                  <a:gd name="T16" fmla="*/ 10 w 14"/>
                  <a:gd name="T17" fmla="*/ 15 h 16"/>
                  <a:gd name="T18" fmla="*/ 12 w 14"/>
                  <a:gd name="T19" fmla="*/ 16 h 16"/>
                  <a:gd name="T20" fmla="*/ 12 w 14"/>
                  <a:gd name="T21" fmla="*/ 16 h 16"/>
                  <a:gd name="T22" fmla="*/ 14 w 14"/>
                  <a:gd name="T23" fmla="*/ 14 h 16"/>
                  <a:gd name="T24" fmla="*/ 14 w 14"/>
                  <a:gd name="T25" fmla="*/ 14 h 16"/>
                  <a:gd name="T26" fmla="*/ 14 w 14"/>
                  <a:gd name="T27" fmla="*/ 13 h 16"/>
                  <a:gd name="T28" fmla="*/ 12 w 14"/>
                  <a:gd name="T29" fmla="*/ 12 h 16"/>
                  <a:gd name="T30" fmla="*/ 12 w 14"/>
                  <a:gd name="T31" fmla="*/ 12 h 16"/>
                  <a:gd name="T32" fmla="*/ 10 w 14"/>
                  <a:gd name="T33" fmla="*/ 11 h 16"/>
                  <a:gd name="T34" fmla="*/ 6 w 14"/>
                  <a:gd name="T35" fmla="*/ 8 h 16"/>
                  <a:gd name="T36" fmla="*/ 5 w 14"/>
                  <a:gd name="T37" fmla="*/ 7 h 16"/>
                  <a:gd name="T38" fmla="*/ 5 w 14"/>
                  <a:gd name="T39" fmla="*/ 6 h 16"/>
                  <a:gd name="T40" fmla="*/ 4 w 14"/>
                  <a:gd name="T41" fmla="*/ 4 h 16"/>
                  <a:gd name="T42" fmla="*/ 4 w 14"/>
                  <a:gd name="T43" fmla="*/ 4 h 16"/>
                  <a:gd name="T44" fmla="*/ 5 w 14"/>
                  <a:gd name="T45" fmla="*/ 4 h 16"/>
                  <a:gd name="T46" fmla="*/ 6 w 14"/>
                  <a:gd name="T47" fmla="*/ 1 h 16"/>
                  <a:gd name="T48" fmla="*/ 4 w 14"/>
                  <a:gd name="T49" fmla="*/ 0 h 16"/>
                  <a:gd name="T50" fmla="*/ 4 w 14"/>
                  <a:gd name="T51"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4" h="16">
                    <a:moveTo>
                      <a:pt x="4" y="0"/>
                    </a:moveTo>
                    <a:cubicBezTo>
                      <a:pt x="4" y="0"/>
                      <a:pt x="4" y="0"/>
                      <a:pt x="3" y="0"/>
                    </a:cubicBezTo>
                    <a:cubicBezTo>
                      <a:pt x="2" y="0"/>
                      <a:pt x="2" y="1"/>
                      <a:pt x="1" y="2"/>
                    </a:cubicBezTo>
                    <a:cubicBezTo>
                      <a:pt x="0" y="2"/>
                      <a:pt x="0" y="3"/>
                      <a:pt x="0" y="4"/>
                    </a:cubicBezTo>
                    <a:cubicBezTo>
                      <a:pt x="0" y="5"/>
                      <a:pt x="0" y="6"/>
                      <a:pt x="1" y="7"/>
                    </a:cubicBezTo>
                    <a:cubicBezTo>
                      <a:pt x="1" y="7"/>
                      <a:pt x="1" y="8"/>
                      <a:pt x="1" y="8"/>
                    </a:cubicBezTo>
                    <a:cubicBezTo>
                      <a:pt x="2" y="9"/>
                      <a:pt x="2" y="10"/>
                      <a:pt x="3" y="11"/>
                    </a:cubicBezTo>
                    <a:cubicBezTo>
                      <a:pt x="3" y="11"/>
                      <a:pt x="3" y="11"/>
                      <a:pt x="3" y="11"/>
                    </a:cubicBezTo>
                    <a:cubicBezTo>
                      <a:pt x="5" y="13"/>
                      <a:pt x="7" y="14"/>
                      <a:pt x="10" y="15"/>
                    </a:cubicBezTo>
                    <a:cubicBezTo>
                      <a:pt x="10" y="15"/>
                      <a:pt x="11" y="15"/>
                      <a:pt x="12" y="16"/>
                    </a:cubicBezTo>
                    <a:cubicBezTo>
                      <a:pt x="12" y="16"/>
                      <a:pt x="12" y="16"/>
                      <a:pt x="12" y="16"/>
                    </a:cubicBezTo>
                    <a:cubicBezTo>
                      <a:pt x="13" y="16"/>
                      <a:pt x="14" y="15"/>
                      <a:pt x="14" y="14"/>
                    </a:cubicBezTo>
                    <a:cubicBezTo>
                      <a:pt x="14" y="14"/>
                      <a:pt x="14" y="14"/>
                      <a:pt x="14" y="14"/>
                    </a:cubicBezTo>
                    <a:cubicBezTo>
                      <a:pt x="14" y="14"/>
                      <a:pt x="14" y="14"/>
                      <a:pt x="14" y="13"/>
                    </a:cubicBezTo>
                    <a:cubicBezTo>
                      <a:pt x="14" y="12"/>
                      <a:pt x="13" y="12"/>
                      <a:pt x="12" y="12"/>
                    </a:cubicBezTo>
                    <a:cubicBezTo>
                      <a:pt x="12" y="12"/>
                      <a:pt x="12" y="12"/>
                      <a:pt x="12" y="12"/>
                    </a:cubicBezTo>
                    <a:cubicBezTo>
                      <a:pt x="12" y="12"/>
                      <a:pt x="11" y="11"/>
                      <a:pt x="10" y="11"/>
                    </a:cubicBezTo>
                    <a:cubicBezTo>
                      <a:pt x="9" y="11"/>
                      <a:pt x="7" y="10"/>
                      <a:pt x="6" y="8"/>
                    </a:cubicBezTo>
                    <a:cubicBezTo>
                      <a:pt x="6" y="8"/>
                      <a:pt x="5" y="7"/>
                      <a:pt x="5" y="7"/>
                    </a:cubicBezTo>
                    <a:cubicBezTo>
                      <a:pt x="5" y="7"/>
                      <a:pt x="5" y="6"/>
                      <a:pt x="5" y="6"/>
                    </a:cubicBezTo>
                    <a:cubicBezTo>
                      <a:pt x="4" y="5"/>
                      <a:pt x="4" y="5"/>
                      <a:pt x="4" y="4"/>
                    </a:cubicBezTo>
                    <a:cubicBezTo>
                      <a:pt x="4" y="4"/>
                      <a:pt x="4" y="4"/>
                      <a:pt x="4" y="4"/>
                    </a:cubicBezTo>
                    <a:cubicBezTo>
                      <a:pt x="5" y="4"/>
                      <a:pt x="5" y="4"/>
                      <a:pt x="5" y="4"/>
                    </a:cubicBezTo>
                    <a:cubicBezTo>
                      <a:pt x="6" y="3"/>
                      <a:pt x="6" y="2"/>
                      <a:pt x="6" y="1"/>
                    </a:cubicBezTo>
                    <a:cubicBezTo>
                      <a:pt x="6" y="1"/>
                      <a:pt x="5" y="0"/>
                      <a:pt x="4" y="0"/>
                    </a:cubicBezTo>
                    <a:cubicBezTo>
                      <a:pt x="4" y="0"/>
                      <a:pt x="4" y="0"/>
                      <a:pt x="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2" name="Freeform 174"/>
              <p:cNvSpPr/>
              <p:nvPr/>
            </p:nvSpPr>
            <p:spPr bwMode="auto">
              <a:xfrm>
                <a:off x="4772026" y="1103313"/>
                <a:ext cx="39688" cy="44450"/>
              </a:xfrm>
              <a:custGeom>
                <a:avLst/>
                <a:gdLst>
                  <a:gd name="T0" fmla="*/ 4 w 14"/>
                  <a:gd name="T1" fmla="*/ 0 h 16"/>
                  <a:gd name="T2" fmla="*/ 3 w 14"/>
                  <a:gd name="T3" fmla="*/ 0 h 16"/>
                  <a:gd name="T4" fmla="*/ 1 w 14"/>
                  <a:gd name="T5" fmla="*/ 2 h 16"/>
                  <a:gd name="T6" fmla="*/ 0 w 14"/>
                  <a:gd name="T7" fmla="*/ 4 h 16"/>
                  <a:gd name="T8" fmla="*/ 1 w 14"/>
                  <a:gd name="T9" fmla="*/ 7 h 16"/>
                  <a:gd name="T10" fmla="*/ 1 w 14"/>
                  <a:gd name="T11" fmla="*/ 8 h 16"/>
                  <a:gd name="T12" fmla="*/ 3 w 14"/>
                  <a:gd name="T13" fmla="*/ 11 h 16"/>
                  <a:gd name="T14" fmla="*/ 3 w 14"/>
                  <a:gd name="T15" fmla="*/ 11 h 16"/>
                  <a:gd name="T16" fmla="*/ 10 w 14"/>
                  <a:gd name="T17" fmla="*/ 15 h 16"/>
                  <a:gd name="T18" fmla="*/ 12 w 14"/>
                  <a:gd name="T19" fmla="*/ 16 h 16"/>
                  <a:gd name="T20" fmla="*/ 12 w 14"/>
                  <a:gd name="T21" fmla="*/ 16 h 16"/>
                  <a:gd name="T22" fmla="*/ 14 w 14"/>
                  <a:gd name="T23" fmla="*/ 14 h 16"/>
                  <a:gd name="T24" fmla="*/ 14 w 14"/>
                  <a:gd name="T25" fmla="*/ 14 h 16"/>
                  <a:gd name="T26" fmla="*/ 14 w 14"/>
                  <a:gd name="T27" fmla="*/ 14 h 16"/>
                  <a:gd name="T28" fmla="*/ 12 w 14"/>
                  <a:gd name="T29" fmla="*/ 12 h 16"/>
                  <a:gd name="T30" fmla="*/ 10 w 14"/>
                  <a:gd name="T31" fmla="*/ 11 h 16"/>
                  <a:gd name="T32" fmla="*/ 6 w 14"/>
                  <a:gd name="T33" fmla="*/ 8 h 16"/>
                  <a:gd name="T34" fmla="*/ 5 w 14"/>
                  <a:gd name="T35" fmla="*/ 7 h 16"/>
                  <a:gd name="T36" fmla="*/ 5 w 14"/>
                  <a:gd name="T37" fmla="*/ 6 h 16"/>
                  <a:gd name="T38" fmla="*/ 4 w 14"/>
                  <a:gd name="T39" fmla="*/ 4 h 16"/>
                  <a:gd name="T40" fmla="*/ 4 w 14"/>
                  <a:gd name="T41" fmla="*/ 4 h 16"/>
                  <a:gd name="T42" fmla="*/ 5 w 14"/>
                  <a:gd name="T43" fmla="*/ 4 h 16"/>
                  <a:gd name="T44" fmla="*/ 6 w 14"/>
                  <a:gd name="T45" fmla="*/ 1 h 16"/>
                  <a:gd name="T46" fmla="*/ 4 w 14"/>
                  <a:gd name="T47" fmla="*/ 0 h 16"/>
                  <a:gd name="T48" fmla="*/ 4 w 14"/>
                  <a:gd name="T49"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 h="16">
                    <a:moveTo>
                      <a:pt x="4" y="0"/>
                    </a:moveTo>
                    <a:cubicBezTo>
                      <a:pt x="4" y="0"/>
                      <a:pt x="4" y="0"/>
                      <a:pt x="3" y="0"/>
                    </a:cubicBezTo>
                    <a:cubicBezTo>
                      <a:pt x="2" y="0"/>
                      <a:pt x="2" y="1"/>
                      <a:pt x="1" y="2"/>
                    </a:cubicBezTo>
                    <a:cubicBezTo>
                      <a:pt x="0" y="3"/>
                      <a:pt x="0" y="4"/>
                      <a:pt x="0" y="4"/>
                    </a:cubicBezTo>
                    <a:cubicBezTo>
                      <a:pt x="0" y="5"/>
                      <a:pt x="0" y="6"/>
                      <a:pt x="1" y="7"/>
                    </a:cubicBezTo>
                    <a:cubicBezTo>
                      <a:pt x="1" y="7"/>
                      <a:pt x="1" y="8"/>
                      <a:pt x="1" y="8"/>
                    </a:cubicBezTo>
                    <a:cubicBezTo>
                      <a:pt x="2" y="9"/>
                      <a:pt x="2" y="10"/>
                      <a:pt x="3" y="11"/>
                    </a:cubicBezTo>
                    <a:cubicBezTo>
                      <a:pt x="3" y="11"/>
                      <a:pt x="3" y="11"/>
                      <a:pt x="3" y="11"/>
                    </a:cubicBezTo>
                    <a:cubicBezTo>
                      <a:pt x="5" y="13"/>
                      <a:pt x="7" y="15"/>
                      <a:pt x="10" y="15"/>
                    </a:cubicBezTo>
                    <a:cubicBezTo>
                      <a:pt x="10" y="15"/>
                      <a:pt x="11" y="16"/>
                      <a:pt x="12" y="16"/>
                    </a:cubicBezTo>
                    <a:cubicBezTo>
                      <a:pt x="12" y="16"/>
                      <a:pt x="12" y="16"/>
                      <a:pt x="12" y="16"/>
                    </a:cubicBezTo>
                    <a:cubicBezTo>
                      <a:pt x="13" y="16"/>
                      <a:pt x="14" y="15"/>
                      <a:pt x="14" y="14"/>
                    </a:cubicBezTo>
                    <a:cubicBezTo>
                      <a:pt x="14" y="14"/>
                      <a:pt x="14" y="14"/>
                      <a:pt x="14" y="14"/>
                    </a:cubicBezTo>
                    <a:cubicBezTo>
                      <a:pt x="14" y="14"/>
                      <a:pt x="14" y="14"/>
                      <a:pt x="14" y="14"/>
                    </a:cubicBezTo>
                    <a:cubicBezTo>
                      <a:pt x="14" y="13"/>
                      <a:pt x="13" y="12"/>
                      <a:pt x="12" y="12"/>
                    </a:cubicBezTo>
                    <a:cubicBezTo>
                      <a:pt x="12" y="12"/>
                      <a:pt x="11" y="12"/>
                      <a:pt x="10" y="11"/>
                    </a:cubicBezTo>
                    <a:cubicBezTo>
                      <a:pt x="9" y="11"/>
                      <a:pt x="7" y="10"/>
                      <a:pt x="6" y="8"/>
                    </a:cubicBezTo>
                    <a:cubicBezTo>
                      <a:pt x="6" y="8"/>
                      <a:pt x="5" y="7"/>
                      <a:pt x="5" y="7"/>
                    </a:cubicBezTo>
                    <a:cubicBezTo>
                      <a:pt x="5" y="7"/>
                      <a:pt x="5" y="7"/>
                      <a:pt x="5" y="6"/>
                    </a:cubicBezTo>
                    <a:cubicBezTo>
                      <a:pt x="4" y="6"/>
                      <a:pt x="4" y="5"/>
                      <a:pt x="4" y="4"/>
                    </a:cubicBezTo>
                    <a:cubicBezTo>
                      <a:pt x="4" y="4"/>
                      <a:pt x="4" y="4"/>
                      <a:pt x="4" y="4"/>
                    </a:cubicBezTo>
                    <a:cubicBezTo>
                      <a:pt x="5" y="4"/>
                      <a:pt x="5" y="4"/>
                      <a:pt x="5" y="4"/>
                    </a:cubicBezTo>
                    <a:cubicBezTo>
                      <a:pt x="6" y="4"/>
                      <a:pt x="6" y="2"/>
                      <a:pt x="6" y="1"/>
                    </a:cubicBezTo>
                    <a:cubicBezTo>
                      <a:pt x="6" y="1"/>
                      <a:pt x="5" y="0"/>
                      <a:pt x="4" y="0"/>
                    </a:cubicBezTo>
                    <a:cubicBezTo>
                      <a:pt x="4" y="0"/>
                      <a:pt x="4" y="0"/>
                      <a:pt x="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3" name="Freeform 175"/>
              <p:cNvSpPr/>
              <p:nvPr/>
            </p:nvSpPr>
            <p:spPr bwMode="auto">
              <a:xfrm>
                <a:off x="4757738" y="1127125"/>
                <a:ext cx="39688" cy="46038"/>
              </a:xfrm>
              <a:custGeom>
                <a:avLst/>
                <a:gdLst>
                  <a:gd name="T0" fmla="*/ 4 w 14"/>
                  <a:gd name="T1" fmla="*/ 0 h 16"/>
                  <a:gd name="T2" fmla="*/ 3 w 14"/>
                  <a:gd name="T3" fmla="*/ 0 h 16"/>
                  <a:gd name="T4" fmla="*/ 1 w 14"/>
                  <a:gd name="T5" fmla="*/ 2 h 16"/>
                  <a:gd name="T6" fmla="*/ 0 w 14"/>
                  <a:gd name="T7" fmla="*/ 4 h 16"/>
                  <a:gd name="T8" fmla="*/ 1 w 14"/>
                  <a:gd name="T9" fmla="*/ 7 h 16"/>
                  <a:gd name="T10" fmla="*/ 1 w 14"/>
                  <a:gd name="T11" fmla="*/ 8 h 16"/>
                  <a:gd name="T12" fmla="*/ 3 w 14"/>
                  <a:gd name="T13" fmla="*/ 11 h 16"/>
                  <a:gd name="T14" fmla="*/ 3 w 14"/>
                  <a:gd name="T15" fmla="*/ 11 h 16"/>
                  <a:gd name="T16" fmla="*/ 10 w 14"/>
                  <a:gd name="T17" fmla="*/ 15 h 16"/>
                  <a:gd name="T18" fmla="*/ 12 w 14"/>
                  <a:gd name="T19" fmla="*/ 16 h 16"/>
                  <a:gd name="T20" fmla="*/ 12 w 14"/>
                  <a:gd name="T21" fmla="*/ 16 h 16"/>
                  <a:gd name="T22" fmla="*/ 14 w 14"/>
                  <a:gd name="T23" fmla="*/ 15 h 16"/>
                  <a:gd name="T24" fmla="*/ 14 w 14"/>
                  <a:gd name="T25" fmla="*/ 14 h 16"/>
                  <a:gd name="T26" fmla="*/ 14 w 14"/>
                  <a:gd name="T27" fmla="*/ 14 h 16"/>
                  <a:gd name="T28" fmla="*/ 12 w 14"/>
                  <a:gd name="T29" fmla="*/ 12 h 16"/>
                  <a:gd name="T30" fmla="*/ 10 w 14"/>
                  <a:gd name="T31" fmla="*/ 11 h 16"/>
                  <a:gd name="T32" fmla="*/ 6 w 14"/>
                  <a:gd name="T33" fmla="*/ 8 h 16"/>
                  <a:gd name="T34" fmla="*/ 5 w 14"/>
                  <a:gd name="T35" fmla="*/ 7 h 16"/>
                  <a:gd name="T36" fmla="*/ 5 w 14"/>
                  <a:gd name="T37" fmla="*/ 6 h 16"/>
                  <a:gd name="T38" fmla="*/ 4 w 14"/>
                  <a:gd name="T39" fmla="*/ 4 h 16"/>
                  <a:gd name="T40" fmla="*/ 4 w 14"/>
                  <a:gd name="T41" fmla="*/ 4 h 16"/>
                  <a:gd name="T42" fmla="*/ 5 w 14"/>
                  <a:gd name="T43" fmla="*/ 4 h 16"/>
                  <a:gd name="T44" fmla="*/ 6 w 14"/>
                  <a:gd name="T45" fmla="*/ 2 h 16"/>
                  <a:gd name="T46" fmla="*/ 4 w 14"/>
                  <a:gd name="T47" fmla="*/ 0 h 16"/>
                  <a:gd name="T48" fmla="*/ 4 w 14"/>
                  <a:gd name="T49"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 h="16">
                    <a:moveTo>
                      <a:pt x="4" y="0"/>
                    </a:moveTo>
                    <a:cubicBezTo>
                      <a:pt x="4" y="0"/>
                      <a:pt x="4" y="0"/>
                      <a:pt x="3" y="0"/>
                    </a:cubicBezTo>
                    <a:cubicBezTo>
                      <a:pt x="2" y="0"/>
                      <a:pt x="2" y="1"/>
                      <a:pt x="1" y="2"/>
                    </a:cubicBezTo>
                    <a:cubicBezTo>
                      <a:pt x="0" y="3"/>
                      <a:pt x="0" y="4"/>
                      <a:pt x="0" y="4"/>
                    </a:cubicBezTo>
                    <a:cubicBezTo>
                      <a:pt x="0" y="5"/>
                      <a:pt x="0" y="6"/>
                      <a:pt x="1" y="7"/>
                    </a:cubicBezTo>
                    <a:cubicBezTo>
                      <a:pt x="1" y="7"/>
                      <a:pt x="1" y="8"/>
                      <a:pt x="1" y="8"/>
                    </a:cubicBezTo>
                    <a:cubicBezTo>
                      <a:pt x="2" y="9"/>
                      <a:pt x="2" y="10"/>
                      <a:pt x="3" y="11"/>
                    </a:cubicBezTo>
                    <a:cubicBezTo>
                      <a:pt x="3" y="11"/>
                      <a:pt x="3" y="11"/>
                      <a:pt x="3" y="11"/>
                    </a:cubicBezTo>
                    <a:cubicBezTo>
                      <a:pt x="5" y="13"/>
                      <a:pt x="7" y="15"/>
                      <a:pt x="10" y="15"/>
                    </a:cubicBezTo>
                    <a:cubicBezTo>
                      <a:pt x="10" y="16"/>
                      <a:pt x="11" y="16"/>
                      <a:pt x="12" y="16"/>
                    </a:cubicBezTo>
                    <a:cubicBezTo>
                      <a:pt x="12" y="16"/>
                      <a:pt x="12" y="16"/>
                      <a:pt x="12" y="16"/>
                    </a:cubicBezTo>
                    <a:cubicBezTo>
                      <a:pt x="13" y="16"/>
                      <a:pt x="14" y="15"/>
                      <a:pt x="14" y="15"/>
                    </a:cubicBezTo>
                    <a:cubicBezTo>
                      <a:pt x="14" y="14"/>
                      <a:pt x="14" y="14"/>
                      <a:pt x="14" y="14"/>
                    </a:cubicBezTo>
                    <a:cubicBezTo>
                      <a:pt x="14" y="14"/>
                      <a:pt x="14" y="14"/>
                      <a:pt x="14" y="14"/>
                    </a:cubicBezTo>
                    <a:cubicBezTo>
                      <a:pt x="14" y="13"/>
                      <a:pt x="13" y="12"/>
                      <a:pt x="12" y="12"/>
                    </a:cubicBezTo>
                    <a:cubicBezTo>
                      <a:pt x="12" y="12"/>
                      <a:pt x="11" y="12"/>
                      <a:pt x="10" y="11"/>
                    </a:cubicBezTo>
                    <a:cubicBezTo>
                      <a:pt x="9" y="11"/>
                      <a:pt x="7" y="10"/>
                      <a:pt x="6" y="8"/>
                    </a:cubicBezTo>
                    <a:cubicBezTo>
                      <a:pt x="6" y="8"/>
                      <a:pt x="5" y="8"/>
                      <a:pt x="5" y="7"/>
                    </a:cubicBezTo>
                    <a:cubicBezTo>
                      <a:pt x="5" y="7"/>
                      <a:pt x="5" y="7"/>
                      <a:pt x="5" y="6"/>
                    </a:cubicBezTo>
                    <a:cubicBezTo>
                      <a:pt x="4" y="6"/>
                      <a:pt x="4" y="5"/>
                      <a:pt x="4" y="4"/>
                    </a:cubicBezTo>
                    <a:cubicBezTo>
                      <a:pt x="4" y="4"/>
                      <a:pt x="4" y="4"/>
                      <a:pt x="4" y="4"/>
                    </a:cubicBezTo>
                    <a:cubicBezTo>
                      <a:pt x="5" y="4"/>
                      <a:pt x="5" y="4"/>
                      <a:pt x="5" y="4"/>
                    </a:cubicBezTo>
                    <a:cubicBezTo>
                      <a:pt x="6" y="4"/>
                      <a:pt x="6" y="3"/>
                      <a:pt x="6" y="2"/>
                    </a:cubicBezTo>
                    <a:cubicBezTo>
                      <a:pt x="6" y="1"/>
                      <a:pt x="5" y="0"/>
                      <a:pt x="4" y="0"/>
                    </a:cubicBezTo>
                    <a:cubicBezTo>
                      <a:pt x="4" y="0"/>
                      <a:pt x="4" y="0"/>
                      <a:pt x="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4" name="Freeform 176"/>
              <p:cNvSpPr/>
              <p:nvPr/>
            </p:nvSpPr>
            <p:spPr bwMode="auto">
              <a:xfrm>
                <a:off x="5041901" y="788988"/>
                <a:ext cx="239713" cy="136525"/>
              </a:xfrm>
              <a:custGeom>
                <a:avLst/>
                <a:gdLst>
                  <a:gd name="T0" fmla="*/ 3 w 86"/>
                  <a:gd name="T1" fmla="*/ 0 h 49"/>
                  <a:gd name="T2" fmla="*/ 2 w 86"/>
                  <a:gd name="T3" fmla="*/ 0 h 49"/>
                  <a:gd name="T4" fmla="*/ 1 w 86"/>
                  <a:gd name="T5" fmla="*/ 1 h 49"/>
                  <a:gd name="T6" fmla="*/ 0 w 86"/>
                  <a:gd name="T7" fmla="*/ 2 h 49"/>
                  <a:gd name="T8" fmla="*/ 1 w 86"/>
                  <a:gd name="T9" fmla="*/ 4 h 49"/>
                  <a:gd name="T10" fmla="*/ 83 w 86"/>
                  <a:gd name="T11" fmla="*/ 49 h 49"/>
                  <a:gd name="T12" fmla="*/ 84 w 86"/>
                  <a:gd name="T13" fmla="*/ 49 h 49"/>
                  <a:gd name="T14" fmla="*/ 84 w 86"/>
                  <a:gd name="T15" fmla="*/ 49 h 49"/>
                  <a:gd name="T16" fmla="*/ 85 w 86"/>
                  <a:gd name="T17" fmla="*/ 48 h 49"/>
                  <a:gd name="T18" fmla="*/ 86 w 86"/>
                  <a:gd name="T19" fmla="*/ 47 h 49"/>
                  <a:gd name="T20" fmla="*/ 85 w 86"/>
                  <a:gd name="T21" fmla="*/ 44 h 49"/>
                  <a:gd name="T22" fmla="*/ 85 w 86"/>
                  <a:gd name="T23" fmla="*/ 44 h 49"/>
                  <a:gd name="T24" fmla="*/ 4 w 86"/>
                  <a:gd name="T25" fmla="*/ 0 h 49"/>
                  <a:gd name="T26" fmla="*/ 3 w 86"/>
                  <a:gd name="T27"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6" h="49">
                    <a:moveTo>
                      <a:pt x="3" y="0"/>
                    </a:moveTo>
                    <a:cubicBezTo>
                      <a:pt x="2" y="0"/>
                      <a:pt x="2" y="0"/>
                      <a:pt x="2" y="0"/>
                    </a:cubicBezTo>
                    <a:cubicBezTo>
                      <a:pt x="1" y="0"/>
                      <a:pt x="1" y="0"/>
                      <a:pt x="1" y="1"/>
                    </a:cubicBezTo>
                    <a:cubicBezTo>
                      <a:pt x="0" y="2"/>
                      <a:pt x="0" y="2"/>
                      <a:pt x="0" y="2"/>
                    </a:cubicBezTo>
                    <a:cubicBezTo>
                      <a:pt x="0" y="3"/>
                      <a:pt x="0" y="4"/>
                      <a:pt x="1" y="4"/>
                    </a:cubicBezTo>
                    <a:cubicBezTo>
                      <a:pt x="83" y="49"/>
                      <a:pt x="83" y="49"/>
                      <a:pt x="83" y="49"/>
                    </a:cubicBezTo>
                    <a:cubicBezTo>
                      <a:pt x="83" y="49"/>
                      <a:pt x="83" y="49"/>
                      <a:pt x="84" y="49"/>
                    </a:cubicBezTo>
                    <a:cubicBezTo>
                      <a:pt x="84" y="49"/>
                      <a:pt x="84" y="49"/>
                      <a:pt x="84" y="49"/>
                    </a:cubicBezTo>
                    <a:cubicBezTo>
                      <a:pt x="85" y="49"/>
                      <a:pt x="85" y="49"/>
                      <a:pt x="85" y="48"/>
                    </a:cubicBezTo>
                    <a:cubicBezTo>
                      <a:pt x="86" y="47"/>
                      <a:pt x="86" y="47"/>
                      <a:pt x="86" y="47"/>
                    </a:cubicBezTo>
                    <a:cubicBezTo>
                      <a:pt x="86" y="46"/>
                      <a:pt x="86" y="45"/>
                      <a:pt x="85" y="44"/>
                    </a:cubicBezTo>
                    <a:cubicBezTo>
                      <a:pt x="85" y="44"/>
                      <a:pt x="85" y="44"/>
                      <a:pt x="85" y="44"/>
                    </a:cubicBezTo>
                    <a:cubicBezTo>
                      <a:pt x="4" y="0"/>
                      <a:pt x="4" y="0"/>
                      <a:pt x="4" y="0"/>
                    </a:cubicBezTo>
                    <a:cubicBezTo>
                      <a:pt x="3" y="0"/>
                      <a:pt x="3" y="0"/>
                      <a:pt x="3"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5" name="Freeform 177"/>
              <p:cNvSpPr/>
              <p:nvPr/>
            </p:nvSpPr>
            <p:spPr bwMode="auto">
              <a:xfrm>
                <a:off x="5016501" y="833438"/>
                <a:ext cx="242888" cy="138113"/>
              </a:xfrm>
              <a:custGeom>
                <a:avLst/>
                <a:gdLst>
                  <a:gd name="T0" fmla="*/ 3 w 87"/>
                  <a:gd name="T1" fmla="*/ 0 h 49"/>
                  <a:gd name="T2" fmla="*/ 1 w 87"/>
                  <a:gd name="T3" fmla="*/ 1 h 49"/>
                  <a:gd name="T4" fmla="*/ 0 w 87"/>
                  <a:gd name="T5" fmla="*/ 2 h 49"/>
                  <a:gd name="T6" fmla="*/ 0 w 87"/>
                  <a:gd name="T7" fmla="*/ 3 h 49"/>
                  <a:gd name="T8" fmla="*/ 1 w 87"/>
                  <a:gd name="T9" fmla="*/ 4 h 49"/>
                  <a:gd name="T10" fmla="*/ 83 w 87"/>
                  <a:gd name="T11" fmla="*/ 49 h 49"/>
                  <a:gd name="T12" fmla="*/ 84 w 87"/>
                  <a:gd name="T13" fmla="*/ 49 h 49"/>
                  <a:gd name="T14" fmla="*/ 84 w 87"/>
                  <a:gd name="T15" fmla="*/ 49 h 49"/>
                  <a:gd name="T16" fmla="*/ 85 w 87"/>
                  <a:gd name="T17" fmla="*/ 48 h 49"/>
                  <a:gd name="T18" fmla="*/ 86 w 87"/>
                  <a:gd name="T19" fmla="*/ 47 h 49"/>
                  <a:gd name="T20" fmla="*/ 85 w 87"/>
                  <a:gd name="T21" fmla="*/ 44 h 49"/>
                  <a:gd name="T22" fmla="*/ 85 w 87"/>
                  <a:gd name="T23" fmla="*/ 44 h 49"/>
                  <a:gd name="T24" fmla="*/ 4 w 87"/>
                  <a:gd name="T25" fmla="*/ 0 h 49"/>
                  <a:gd name="T26" fmla="*/ 3 w 87"/>
                  <a:gd name="T27"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7" h="49">
                    <a:moveTo>
                      <a:pt x="3" y="0"/>
                    </a:moveTo>
                    <a:cubicBezTo>
                      <a:pt x="2" y="0"/>
                      <a:pt x="1" y="0"/>
                      <a:pt x="1" y="1"/>
                    </a:cubicBezTo>
                    <a:cubicBezTo>
                      <a:pt x="0" y="2"/>
                      <a:pt x="0" y="2"/>
                      <a:pt x="0" y="2"/>
                    </a:cubicBezTo>
                    <a:cubicBezTo>
                      <a:pt x="0" y="2"/>
                      <a:pt x="0" y="3"/>
                      <a:pt x="0" y="3"/>
                    </a:cubicBezTo>
                    <a:cubicBezTo>
                      <a:pt x="0" y="4"/>
                      <a:pt x="1" y="4"/>
                      <a:pt x="1" y="4"/>
                    </a:cubicBezTo>
                    <a:cubicBezTo>
                      <a:pt x="83" y="49"/>
                      <a:pt x="83" y="49"/>
                      <a:pt x="83" y="49"/>
                    </a:cubicBezTo>
                    <a:cubicBezTo>
                      <a:pt x="83" y="49"/>
                      <a:pt x="83" y="49"/>
                      <a:pt x="84" y="49"/>
                    </a:cubicBezTo>
                    <a:cubicBezTo>
                      <a:pt x="84" y="49"/>
                      <a:pt x="84" y="49"/>
                      <a:pt x="84" y="49"/>
                    </a:cubicBezTo>
                    <a:cubicBezTo>
                      <a:pt x="85" y="49"/>
                      <a:pt x="85" y="49"/>
                      <a:pt x="85" y="48"/>
                    </a:cubicBezTo>
                    <a:cubicBezTo>
                      <a:pt x="86" y="47"/>
                      <a:pt x="86" y="47"/>
                      <a:pt x="86" y="47"/>
                    </a:cubicBezTo>
                    <a:cubicBezTo>
                      <a:pt x="87" y="46"/>
                      <a:pt x="86" y="45"/>
                      <a:pt x="85" y="44"/>
                    </a:cubicBezTo>
                    <a:cubicBezTo>
                      <a:pt x="85" y="44"/>
                      <a:pt x="85" y="44"/>
                      <a:pt x="85" y="44"/>
                    </a:cubicBezTo>
                    <a:cubicBezTo>
                      <a:pt x="4" y="0"/>
                      <a:pt x="4" y="0"/>
                      <a:pt x="4" y="0"/>
                    </a:cubicBezTo>
                    <a:cubicBezTo>
                      <a:pt x="3" y="0"/>
                      <a:pt x="3" y="0"/>
                      <a:pt x="3"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6" name="Freeform 178"/>
              <p:cNvSpPr/>
              <p:nvPr/>
            </p:nvSpPr>
            <p:spPr bwMode="auto">
              <a:xfrm>
                <a:off x="4991101" y="877888"/>
                <a:ext cx="242888" cy="138113"/>
              </a:xfrm>
              <a:custGeom>
                <a:avLst/>
                <a:gdLst>
                  <a:gd name="T0" fmla="*/ 3 w 87"/>
                  <a:gd name="T1" fmla="*/ 0 h 49"/>
                  <a:gd name="T2" fmla="*/ 2 w 87"/>
                  <a:gd name="T3" fmla="*/ 0 h 49"/>
                  <a:gd name="T4" fmla="*/ 1 w 87"/>
                  <a:gd name="T5" fmla="*/ 1 h 49"/>
                  <a:gd name="T6" fmla="*/ 1 w 87"/>
                  <a:gd name="T7" fmla="*/ 2 h 49"/>
                  <a:gd name="T8" fmla="*/ 1 w 87"/>
                  <a:gd name="T9" fmla="*/ 5 h 49"/>
                  <a:gd name="T10" fmla="*/ 83 w 87"/>
                  <a:gd name="T11" fmla="*/ 49 h 49"/>
                  <a:gd name="T12" fmla="*/ 84 w 87"/>
                  <a:gd name="T13" fmla="*/ 49 h 49"/>
                  <a:gd name="T14" fmla="*/ 86 w 87"/>
                  <a:gd name="T15" fmla="*/ 48 h 49"/>
                  <a:gd name="T16" fmla="*/ 86 w 87"/>
                  <a:gd name="T17" fmla="*/ 47 h 49"/>
                  <a:gd name="T18" fmla="*/ 86 w 87"/>
                  <a:gd name="T19" fmla="*/ 46 h 49"/>
                  <a:gd name="T20" fmla="*/ 85 w 87"/>
                  <a:gd name="T21" fmla="*/ 45 h 49"/>
                  <a:gd name="T22" fmla="*/ 85 w 87"/>
                  <a:gd name="T23" fmla="*/ 45 h 49"/>
                  <a:gd name="T24" fmla="*/ 4 w 87"/>
                  <a:gd name="T25" fmla="*/ 0 h 49"/>
                  <a:gd name="T26" fmla="*/ 3 w 87"/>
                  <a:gd name="T27"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7" h="49">
                    <a:moveTo>
                      <a:pt x="3" y="0"/>
                    </a:moveTo>
                    <a:cubicBezTo>
                      <a:pt x="3" y="0"/>
                      <a:pt x="3" y="0"/>
                      <a:pt x="2" y="0"/>
                    </a:cubicBezTo>
                    <a:cubicBezTo>
                      <a:pt x="2" y="0"/>
                      <a:pt x="1" y="0"/>
                      <a:pt x="1" y="1"/>
                    </a:cubicBezTo>
                    <a:cubicBezTo>
                      <a:pt x="1" y="2"/>
                      <a:pt x="1" y="2"/>
                      <a:pt x="1" y="2"/>
                    </a:cubicBezTo>
                    <a:cubicBezTo>
                      <a:pt x="0" y="3"/>
                      <a:pt x="0" y="4"/>
                      <a:pt x="1" y="5"/>
                    </a:cubicBezTo>
                    <a:cubicBezTo>
                      <a:pt x="83" y="49"/>
                      <a:pt x="83" y="49"/>
                      <a:pt x="83" y="49"/>
                    </a:cubicBezTo>
                    <a:cubicBezTo>
                      <a:pt x="83" y="49"/>
                      <a:pt x="84" y="49"/>
                      <a:pt x="84" y="49"/>
                    </a:cubicBezTo>
                    <a:cubicBezTo>
                      <a:pt x="85" y="49"/>
                      <a:pt x="85" y="49"/>
                      <a:pt x="86" y="48"/>
                    </a:cubicBezTo>
                    <a:cubicBezTo>
                      <a:pt x="86" y="47"/>
                      <a:pt x="86" y="47"/>
                      <a:pt x="86" y="47"/>
                    </a:cubicBezTo>
                    <a:cubicBezTo>
                      <a:pt x="86" y="47"/>
                      <a:pt x="87" y="46"/>
                      <a:pt x="86" y="46"/>
                    </a:cubicBezTo>
                    <a:cubicBezTo>
                      <a:pt x="86" y="45"/>
                      <a:pt x="86" y="45"/>
                      <a:pt x="85" y="45"/>
                    </a:cubicBezTo>
                    <a:cubicBezTo>
                      <a:pt x="85" y="45"/>
                      <a:pt x="85" y="45"/>
                      <a:pt x="85" y="45"/>
                    </a:cubicBezTo>
                    <a:cubicBezTo>
                      <a:pt x="4" y="0"/>
                      <a:pt x="4" y="0"/>
                      <a:pt x="4" y="0"/>
                    </a:cubicBezTo>
                    <a:cubicBezTo>
                      <a:pt x="4" y="0"/>
                      <a:pt x="3" y="0"/>
                      <a:pt x="3"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7" name="Freeform 179"/>
              <p:cNvSpPr/>
              <p:nvPr/>
            </p:nvSpPr>
            <p:spPr bwMode="auto">
              <a:xfrm>
                <a:off x="4965701" y="923925"/>
                <a:ext cx="242888" cy="139700"/>
              </a:xfrm>
              <a:custGeom>
                <a:avLst/>
                <a:gdLst>
                  <a:gd name="T0" fmla="*/ 3 w 87"/>
                  <a:gd name="T1" fmla="*/ 0 h 50"/>
                  <a:gd name="T2" fmla="*/ 1 w 87"/>
                  <a:gd name="T3" fmla="*/ 1 h 50"/>
                  <a:gd name="T4" fmla="*/ 1 w 87"/>
                  <a:gd name="T5" fmla="*/ 2 h 50"/>
                  <a:gd name="T6" fmla="*/ 2 w 87"/>
                  <a:gd name="T7" fmla="*/ 5 h 50"/>
                  <a:gd name="T8" fmla="*/ 83 w 87"/>
                  <a:gd name="T9" fmla="*/ 49 h 50"/>
                  <a:gd name="T10" fmla="*/ 84 w 87"/>
                  <a:gd name="T11" fmla="*/ 50 h 50"/>
                  <a:gd name="T12" fmla="*/ 86 w 87"/>
                  <a:gd name="T13" fmla="*/ 48 h 50"/>
                  <a:gd name="T14" fmla="*/ 86 w 87"/>
                  <a:gd name="T15" fmla="*/ 47 h 50"/>
                  <a:gd name="T16" fmla="*/ 87 w 87"/>
                  <a:gd name="T17" fmla="*/ 46 h 50"/>
                  <a:gd name="T18" fmla="*/ 86 w 87"/>
                  <a:gd name="T19" fmla="*/ 45 h 50"/>
                  <a:gd name="T20" fmla="*/ 86 w 87"/>
                  <a:gd name="T21" fmla="*/ 45 h 50"/>
                  <a:gd name="T22" fmla="*/ 4 w 87"/>
                  <a:gd name="T23" fmla="*/ 0 h 50"/>
                  <a:gd name="T24" fmla="*/ 3 w 87"/>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7" h="50">
                    <a:moveTo>
                      <a:pt x="3" y="0"/>
                    </a:moveTo>
                    <a:cubicBezTo>
                      <a:pt x="2" y="0"/>
                      <a:pt x="2" y="0"/>
                      <a:pt x="1" y="1"/>
                    </a:cubicBezTo>
                    <a:cubicBezTo>
                      <a:pt x="1" y="2"/>
                      <a:pt x="1" y="2"/>
                      <a:pt x="1" y="2"/>
                    </a:cubicBezTo>
                    <a:cubicBezTo>
                      <a:pt x="0" y="3"/>
                      <a:pt x="1" y="4"/>
                      <a:pt x="2" y="5"/>
                    </a:cubicBezTo>
                    <a:cubicBezTo>
                      <a:pt x="83" y="49"/>
                      <a:pt x="83" y="49"/>
                      <a:pt x="83" y="49"/>
                    </a:cubicBezTo>
                    <a:cubicBezTo>
                      <a:pt x="83" y="49"/>
                      <a:pt x="84" y="50"/>
                      <a:pt x="84" y="50"/>
                    </a:cubicBezTo>
                    <a:cubicBezTo>
                      <a:pt x="85" y="50"/>
                      <a:pt x="85" y="49"/>
                      <a:pt x="86" y="48"/>
                    </a:cubicBezTo>
                    <a:cubicBezTo>
                      <a:pt x="86" y="47"/>
                      <a:pt x="86" y="47"/>
                      <a:pt x="86" y="47"/>
                    </a:cubicBezTo>
                    <a:cubicBezTo>
                      <a:pt x="87" y="47"/>
                      <a:pt x="87" y="46"/>
                      <a:pt x="87" y="46"/>
                    </a:cubicBezTo>
                    <a:cubicBezTo>
                      <a:pt x="86" y="45"/>
                      <a:pt x="86" y="45"/>
                      <a:pt x="86" y="45"/>
                    </a:cubicBezTo>
                    <a:cubicBezTo>
                      <a:pt x="86" y="45"/>
                      <a:pt x="86" y="45"/>
                      <a:pt x="86" y="45"/>
                    </a:cubicBezTo>
                    <a:cubicBezTo>
                      <a:pt x="4" y="0"/>
                      <a:pt x="4" y="0"/>
                      <a:pt x="4" y="0"/>
                    </a:cubicBezTo>
                    <a:cubicBezTo>
                      <a:pt x="4" y="0"/>
                      <a:pt x="3" y="0"/>
                      <a:pt x="3"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8" name="Freeform 180"/>
              <p:cNvSpPr/>
              <p:nvPr/>
            </p:nvSpPr>
            <p:spPr bwMode="auto">
              <a:xfrm>
                <a:off x="4940301" y="968375"/>
                <a:ext cx="244475" cy="139700"/>
              </a:xfrm>
              <a:custGeom>
                <a:avLst/>
                <a:gdLst>
                  <a:gd name="T0" fmla="*/ 3 w 87"/>
                  <a:gd name="T1" fmla="*/ 0 h 50"/>
                  <a:gd name="T2" fmla="*/ 3 w 87"/>
                  <a:gd name="T3" fmla="*/ 0 h 50"/>
                  <a:gd name="T4" fmla="*/ 2 w 87"/>
                  <a:gd name="T5" fmla="*/ 1 h 50"/>
                  <a:gd name="T6" fmla="*/ 1 w 87"/>
                  <a:gd name="T7" fmla="*/ 2 h 50"/>
                  <a:gd name="T8" fmla="*/ 2 w 87"/>
                  <a:gd name="T9" fmla="*/ 5 h 50"/>
                  <a:gd name="T10" fmla="*/ 83 w 87"/>
                  <a:gd name="T11" fmla="*/ 49 h 50"/>
                  <a:gd name="T12" fmla="*/ 84 w 87"/>
                  <a:gd name="T13" fmla="*/ 50 h 50"/>
                  <a:gd name="T14" fmla="*/ 86 w 87"/>
                  <a:gd name="T15" fmla="*/ 49 h 50"/>
                  <a:gd name="T16" fmla="*/ 87 w 87"/>
                  <a:gd name="T17" fmla="*/ 47 h 50"/>
                  <a:gd name="T18" fmla="*/ 87 w 87"/>
                  <a:gd name="T19" fmla="*/ 46 h 50"/>
                  <a:gd name="T20" fmla="*/ 86 w 87"/>
                  <a:gd name="T21" fmla="*/ 45 h 50"/>
                  <a:gd name="T22" fmla="*/ 86 w 87"/>
                  <a:gd name="T23" fmla="*/ 45 h 50"/>
                  <a:gd name="T24" fmla="*/ 4 w 87"/>
                  <a:gd name="T25" fmla="*/ 0 h 50"/>
                  <a:gd name="T26" fmla="*/ 3 w 87"/>
                  <a:gd name="T27"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7" h="50">
                    <a:moveTo>
                      <a:pt x="3" y="0"/>
                    </a:moveTo>
                    <a:cubicBezTo>
                      <a:pt x="3" y="0"/>
                      <a:pt x="3" y="0"/>
                      <a:pt x="3" y="0"/>
                    </a:cubicBezTo>
                    <a:cubicBezTo>
                      <a:pt x="2" y="0"/>
                      <a:pt x="2" y="0"/>
                      <a:pt x="2" y="1"/>
                    </a:cubicBezTo>
                    <a:cubicBezTo>
                      <a:pt x="1" y="2"/>
                      <a:pt x="1" y="2"/>
                      <a:pt x="1" y="2"/>
                    </a:cubicBezTo>
                    <a:cubicBezTo>
                      <a:pt x="0" y="3"/>
                      <a:pt x="1" y="4"/>
                      <a:pt x="2" y="5"/>
                    </a:cubicBezTo>
                    <a:cubicBezTo>
                      <a:pt x="83" y="49"/>
                      <a:pt x="83" y="49"/>
                      <a:pt x="83" y="49"/>
                    </a:cubicBezTo>
                    <a:cubicBezTo>
                      <a:pt x="84" y="50"/>
                      <a:pt x="84" y="50"/>
                      <a:pt x="84" y="50"/>
                    </a:cubicBezTo>
                    <a:cubicBezTo>
                      <a:pt x="85" y="50"/>
                      <a:pt x="86" y="49"/>
                      <a:pt x="86" y="49"/>
                    </a:cubicBezTo>
                    <a:cubicBezTo>
                      <a:pt x="87" y="47"/>
                      <a:pt x="87" y="47"/>
                      <a:pt x="87" y="47"/>
                    </a:cubicBezTo>
                    <a:cubicBezTo>
                      <a:pt x="87" y="47"/>
                      <a:pt x="87" y="46"/>
                      <a:pt x="87" y="46"/>
                    </a:cubicBezTo>
                    <a:cubicBezTo>
                      <a:pt x="87" y="45"/>
                      <a:pt x="86" y="45"/>
                      <a:pt x="86" y="45"/>
                    </a:cubicBezTo>
                    <a:cubicBezTo>
                      <a:pt x="86" y="45"/>
                      <a:pt x="86" y="45"/>
                      <a:pt x="86" y="45"/>
                    </a:cubicBezTo>
                    <a:cubicBezTo>
                      <a:pt x="4" y="0"/>
                      <a:pt x="4" y="0"/>
                      <a:pt x="4" y="0"/>
                    </a:cubicBezTo>
                    <a:cubicBezTo>
                      <a:pt x="4" y="0"/>
                      <a:pt x="4" y="0"/>
                      <a:pt x="3"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9" name="Freeform 181"/>
              <p:cNvSpPr/>
              <p:nvPr/>
            </p:nvSpPr>
            <p:spPr bwMode="auto">
              <a:xfrm>
                <a:off x="4918076" y="1012825"/>
                <a:ext cx="241300" cy="139700"/>
              </a:xfrm>
              <a:custGeom>
                <a:avLst/>
                <a:gdLst>
                  <a:gd name="T0" fmla="*/ 2 w 86"/>
                  <a:gd name="T1" fmla="*/ 0 h 50"/>
                  <a:gd name="T2" fmla="*/ 2 w 86"/>
                  <a:gd name="T3" fmla="*/ 0 h 50"/>
                  <a:gd name="T4" fmla="*/ 1 w 86"/>
                  <a:gd name="T5" fmla="*/ 1 h 50"/>
                  <a:gd name="T6" fmla="*/ 0 w 86"/>
                  <a:gd name="T7" fmla="*/ 2 h 50"/>
                  <a:gd name="T8" fmla="*/ 1 w 86"/>
                  <a:gd name="T9" fmla="*/ 5 h 50"/>
                  <a:gd name="T10" fmla="*/ 82 w 86"/>
                  <a:gd name="T11" fmla="*/ 49 h 50"/>
                  <a:gd name="T12" fmla="*/ 83 w 86"/>
                  <a:gd name="T13" fmla="*/ 50 h 50"/>
                  <a:gd name="T14" fmla="*/ 85 w 86"/>
                  <a:gd name="T15" fmla="*/ 49 h 50"/>
                  <a:gd name="T16" fmla="*/ 86 w 86"/>
                  <a:gd name="T17" fmla="*/ 48 h 50"/>
                  <a:gd name="T18" fmla="*/ 86 w 86"/>
                  <a:gd name="T19" fmla="*/ 46 h 50"/>
                  <a:gd name="T20" fmla="*/ 85 w 86"/>
                  <a:gd name="T21" fmla="*/ 45 h 50"/>
                  <a:gd name="T22" fmla="*/ 85 w 86"/>
                  <a:gd name="T23" fmla="*/ 45 h 50"/>
                  <a:gd name="T24" fmla="*/ 3 w 86"/>
                  <a:gd name="T25" fmla="*/ 0 h 50"/>
                  <a:gd name="T26" fmla="*/ 2 w 86"/>
                  <a:gd name="T27"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6" h="50">
                    <a:moveTo>
                      <a:pt x="2" y="0"/>
                    </a:moveTo>
                    <a:cubicBezTo>
                      <a:pt x="2" y="0"/>
                      <a:pt x="2" y="0"/>
                      <a:pt x="2" y="0"/>
                    </a:cubicBezTo>
                    <a:cubicBezTo>
                      <a:pt x="1" y="0"/>
                      <a:pt x="1" y="1"/>
                      <a:pt x="1" y="1"/>
                    </a:cubicBezTo>
                    <a:cubicBezTo>
                      <a:pt x="0" y="2"/>
                      <a:pt x="0" y="2"/>
                      <a:pt x="0" y="2"/>
                    </a:cubicBezTo>
                    <a:cubicBezTo>
                      <a:pt x="0" y="3"/>
                      <a:pt x="0" y="4"/>
                      <a:pt x="1" y="5"/>
                    </a:cubicBezTo>
                    <a:cubicBezTo>
                      <a:pt x="82" y="49"/>
                      <a:pt x="82" y="49"/>
                      <a:pt x="82" y="49"/>
                    </a:cubicBezTo>
                    <a:cubicBezTo>
                      <a:pt x="83" y="50"/>
                      <a:pt x="83" y="50"/>
                      <a:pt x="83" y="50"/>
                    </a:cubicBezTo>
                    <a:cubicBezTo>
                      <a:pt x="84" y="50"/>
                      <a:pt x="85" y="49"/>
                      <a:pt x="85" y="49"/>
                    </a:cubicBezTo>
                    <a:cubicBezTo>
                      <a:pt x="86" y="48"/>
                      <a:pt x="86" y="48"/>
                      <a:pt x="86" y="48"/>
                    </a:cubicBezTo>
                    <a:cubicBezTo>
                      <a:pt x="86" y="47"/>
                      <a:pt x="86" y="47"/>
                      <a:pt x="86" y="46"/>
                    </a:cubicBezTo>
                    <a:cubicBezTo>
                      <a:pt x="86" y="46"/>
                      <a:pt x="85" y="45"/>
                      <a:pt x="85" y="45"/>
                    </a:cubicBezTo>
                    <a:cubicBezTo>
                      <a:pt x="85" y="45"/>
                      <a:pt x="85" y="45"/>
                      <a:pt x="85" y="45"/>
                    </a:cubicBezTo>
                    <a:cubicBezTo>
                      <a:pt x="3" y="0"/>
                      <a:pt x="3" y="0"/>
                      <a:pt x="3" y="0"/>
                    </a:cubicBezTo>
                    <a:cubicBezTo>
                      <a:pt x="3" y="0"/>
                      <a:pt x="3" y="0"/>
                      <a:pt x="2"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0" name="Freeform 182"/>
              <p:cNvSpPr/>
              <p:nvPr/>
            </p:nvSpPr>
            <p:spPr bwMode="auto">
              <a:xfrm>
                <a:off x="4892676" y="1057275"/>
                <a:ext cx="241300" cy="141288"/>
              </a:xfrm>
              <a:custGeom>
                <a:avLst/>
                <a:gdLst>
                  <a:gd name="T0" fmla="*/ 3 w 86"/>
                  <a:gd name="T1" fmla="*/ 0 h 50"/>
                  <a:gd name="T2" fmla="*/ 1 w 86"/>
                  <a:gd name="T3" fmla="*/ 1 h 50"/>
                  <a:gd name="T4" fmla="*/ 0 w 86"/>
                  <a:gd name="T5" fmla="*/ 2 h 50"/>
                  <a:gd name="T6" fmla="*/ 0 w 86"/>
                  <a:gd name="T7" fmla="*/ 4 h 50"/>
                  <a:gd name="T8" fmla="*/ 1 w 86"/>
                  <a:gd name="T9" fmla="*/ 5 h 50"/>
                  <a:gd name="T10" fmla="*/ 83 w 86"/>
                  <a:gd name="T11" fmla="*/ 50 h 50"/>
                  <a:gd name="T12" fmla="*/ 84 w 86"/>
                  <a:gd name="T13" fmla="*/ 50 h 50"/>
                  <a:gd name="T14" fmla="*/ 85 w 86"/>
                  <a:gd name="T15" fmla="*/ 49 h 50"/>
                  <a:gd name="T16" fmla="*/ 86 w 86"/>
                  <a:gd name="T17" fmla="*/ 48 h 50"/>
                  <a:gd name="T18" fmla="*/ 86 w 86"/>
                  <a:gd name="T19" fmla="*/ 46 h 50"/>
                  <a:gd name="T20" fmla="*/ 85 w 86"/>
                  <a:gd name="T21" fmla="*/ 45 h 50"/>
                  <a:gd name="T22" fmla="*/ 85 w 86"/>
                  <a:gd name="T23" fmla="*/ 45 h 50"/>
                  <a:gd name="T24" fmla="*/ 4 w 86"/>
                  <a:gd name="T25" fmla="*/ 0 h 50"/>
                  <a:gd name="T26" fmla="*/ 3 w 86"/>
                  <a:gd name="T27"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6" h="50">
                    <a:moveTo>
                      <a:pt x="3" y="0"/>
                    </a:moveTo>
                    <a:cubicBezTo>
                      <a:pt x="2" y="0"/>
                      <a:pt x="1" y="0"/>
                      <a:pt x="1" y="1"/>
                    </a:cubicBezTo>
                    <a:cubicBezTo>
                      <a:pt x="0" y="2"/>
                      <a:pt x="0" y="2"/>
                      <a:pt x="0" y="2"/>
                    </a:cubicBezTo>
                    <a:cubicBezTo>
                      <a:pt x="0" y="3"/>
                      <a:pt x="0" y="3"/>
                      <a:pt x="0" y="4"/>
                    </a:cubicBezTo>
                    <a:cubicBezTo>
                      <a:pt x="0" y="4"/>
                      <a:pt x="1" y="5"/>
                      <a:pt x="1" y="5"/>
                    </a:cubicBezTo>
                    <a:cubicBezTo>
                      <a:pt x="83" y="50"/>
                      <a:pt x="83" y="50"/>
                      <a:pt x="83" y="50"/>
                    </a:cubicBezTo>
                    <a:cubicBezTo>
                      <a:pt x="83" y="50"/>
                      <a:pt x="83" y="50"/>
                      <a:pt x="84" y="50"/>
                    </a:cubicBezTo>
                    <a:cubicBezTo>
                      <a:pt x="84" y="50"/>
                      <a:pt x="85" y="49"/>
                      <a:pt x="85" y="49"/>
                    </a:cubicBezTo>
                    <a:cubicBezTo>
                      <a:pt x="86" y="48"/>
                      <a:pt x="86" y="48"/>
                      <a:pt x="86" y="48"/>
                    </a:cubicBezTo>
                    <a:cubicBezTo>
                      <a:pt x="86" y="47"/>
                      <a:pt x="86" y="47"/>
                      <a:pt x="86" y="46"/>
                    </a:cubicBezTo>
                    <a:cubicBezTo>
                      <a:pt x="86" y="46"/>
                      <a:pt x="86" y="45"/>
                      <a:pt x="85" y="45"/>
                    </a:cubicBezTo>
                    <a:cubicBezTo>
                      <a:pt x="85" y="45"/>
                      <a:pt x="85" y="45"/>
                      <a:pt x="85" y="45"/>
                    </a:cubicBezTo>
                    <a:cubicBezTo>
                      <a:pt x="4" y="0"/>
                      <a:pt x="4" y="0"/>
                      <a:pt x="4" y="0"/>
                    </a:cubicBezTo>
                    <a:cubicBezTo>
                      <a:pt x="3" y="0"/>
                      <a:pt x="3" y="0"/>
                      <a:pt x="3"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1" name="Freeform 183"/>
              <p:cNvSpPr/>
              <p:nvPr/>
            </p:nvSpPr>
            <p:spPr bwMode="auto">
              <a:xfrm>
                <a:off x="4867276" y="1103313"/>
                <a:ext cx="244475" cy="139700"/>
              </a:xfrm>
              <a:custGeom>
                <a:avLst/>
                <a:gdLst>
                  <a:gd name="T0" fmla="*/ 3 w 87"/>
                  <a:gd name="T1" fmla="*/ 0 h 50"/>
                  <a:gd name="T2" fmla="*/ 1 w 87"/>
                  <a:gd name="T3" fmla="*/ 1 h 50"/>
                  <a:gd name="T4" fmla="*/ 1 w 87"/>
                  <a:gd name="T5" fmla="*/ 2 h 50"/>
                  <a:gd name="T6" fmla="*/ 1 w 87"/>
                  <a:gd name="T7" fmla="*/ 5 h 50"/>
                  <a:gd name="T8" fmla="*/ 83 w 87"/>
                  <a:gd name="T9" fmla="*/ 50 h 50"/>
                  <a:gd name="T10" fmla="*/ 84 w 87"/>
                  <a:gd name="T11" fmla="*/ 50 h 50"/>
                  <a:gd name="T12" fmla="*/ 84 w 87"/>
                  <a:gd name="T13" fmla="*/ 50 h 50"/>
                  <a:gd name="T14" fmla="*/ 86 w 87"/>
                  <a:gd name="T15" fmla="*/ 49 h 50"/>
                  <a:gd name="T16" fmla="*/ 86 w 87"/>
                  <a:gd name="T17" fmla="*/ 48 h 50"/>
                  <a:gd name="T18" fmla="*/ 85 w 87"/>
                  <a:gd name="T19" fmla="*/ 45 h 50"/>
                  <a:gd name="T20" fmla="*/ 85 w 87"/>
                  <a:gd name="T21" fmla="*/ 45 h 50"/>
                  <a:gd name="T22" fmla="*/ 4 w 87"/>
                  <a:gd name="T23" fmla="*/ 0 h 50"/>
                  <a:gd name="T24" fmla="*/ 3 w 87"/>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7" h="50">
                    <a:moveTo>
                      <a:pt x="3" y="0"/>
                    </a:moveTo>
                    <a:cubicBezTo>
                      <a:pt x="2" y="0"/>
                      <a:pt x="1" y="1"/>
                      <a:pt x="1" y="1"/>
                    </a:cubicBezTo>
                    <a:cubicBezTo>
                      <a:pt x="1" y="2"/>
                      <a:pt x="1" y="2"/>
                      <a:pt x="1" y="2"/>
                    </a:cubicBezTo>
                    <a:cubicBezTo>
                      <a:pt x="0" y="3"/>
                      <a:pt x="0" y="4"/>
                      <a:pt x="1" y="5"/>
                    </a:cubicBezTo>
                    <a:cubicBezTo>
                      <a:pt x="83" y="50"/>
                      <a:pt x="83" y="50"/>
                      <a:pt x="83" y="50"/>
                    </a:cubicBezTo>
                    <a:cubicBezTo>
                      <a:pt x="83" y="50"/>
                      <a:pt x="84" y="50"/>
                      <a:pt x="84" y="50"/>
                    </a:cubicBezTo>
                    <a:cubicBezTo>
                      <a:pt x="84" y="50"/>
                      <a:pt x="84" y="50"/>
                      <a:pt x="84" y="50"/>
                    </a:cubicBezTo>
                    <a:cubicBezTo>
                      <a:pt x="85" y="50"/>
                      <a:pt x="85" y="49"/>
                      <a:pt x="86" y="49"/>
                    </a:cubicBezTo>
                    <a:cubicBezTo>
                      <a:pt x="86" y="48"/>
                      <a:pt x="86" y="48"/>
                      <a:pt x="86" y="48"/>
                    </a:cubicBezTo>
                    <a:cubicBezTo>
                      <a:pt x="87" y="47"/>
                      <a:pt x="86" y="46"/>
                      <a:pt x="85" y="45"/>
                    </a:cubicBezTo>
                    <a:cubicBezTo>
                      <a:pt x="85" y="45"/>
                      <a:pt x="85" y="45"/>
                      <a:pt x="85" y="45"/>
                    </a:cubicBezTo>
                    <a:cubicBezTo>
                      <a:pt x="4" y="0"/>
                      <a:pt x="4" y="0"/>
                      <a:pt x="4" y="0"/>
                    </a:cubicBezTo>
                    <a:cubicBezTo>
                      <a:pt x="4" y="0"/>
                      <a:pt x="3" y="0"/>
                      <a:pt x="3"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2" name="Freeform 184"/>
              <p:cNvSpPr/>
              <p:nvPr/>
            </p:nvSpPr>
            <p:spPr bwMode="auto">
              <a:xfrm>
                <a:off x="4841876" y="1147763"/>
                <a:ext cx="244475" cy="139700"/>
              </a:xfrm>
              <a:custGeom>
                <a:avLst/>
                <a:gdLst>
                  <a:gd name="T0" fmla="*/ 3 w 87"/>
                  <a:gd name="T1" fmla="*/ 0 h 50"/>
                  <a:gd name="T2" fmla="*/ 2 w 87"/>
                  <a:gd name="T3" fmla="*/ 0 h 50"/>
                  <a:gd name="T4" fmla="*/ 1 w 87"/>
                  <a:gd name="T5" fmla="*/ 1 h 50"/>
                  <a:gd name="T6" fmla="*/ 1 w 87"/>
                  <a:gd name="T7" fmla="*/ 2 h 50"/>
                  <a:gd name="T8" fmla="*/ 2 w 87"/>
                  <a:gd name="T9" fmla="*/ 5 h 50"/>
                  <a:gd name="T10" fmla="*/ 83 w 87"/>
                  <a:gd name="T11" fmla="*/ 50 h 50"/>
                  <a:gd name="T12" fmla="*/ 84 w 87"/>
                  <a:gd name="T13" fmla="*/ 50 h 50"/>
                  <a:gd name="T14" fmla="*/ 85 w 87"/>
                  <a:gd name="T15" fmla="*/ 50 h 50"/>
                  <a:gd name="T16" fmla="*/ 86 w 87"/>
                  <a:gd name="T17" fmla="*/ 49 h 50"/>
                  <a:gd name="T18" fmla="*/ 86 w 87"/>
                  <a:gd name="T19" fmla="*/ 48 h 50"/>
                  <a:gd name="T20" fmla="*/ 86 w 87"/>
                  <a:gd name="T21" fmla="*/ 45 h 50"/>
                  <a:gd name="T22" fmla="*/ 86 w 87"/>
                  <a:gd name="T23" fmla="*/ 45 h 50"/>
                  <a:gd name="T24" fmla="*/ 4 w 87"/>
                  <a:gd name="T25" fmla="*/ 1 h 50"/>
                  <a:gd name="T26" fmla="*/ 3 w 87"/>
                  <a:gd name="T27"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7" h="50">
                    <a:moveTo>
                      <a:pt x="3" y="0"/>
                    </a:moveTo>
                    <a:cubicBezTo>
                      <a:pt x="3" y="0"/>
                      <a:pt x="3" y="0"/>
                      <a:pt x="2" y="0"/>
                    </a:cubicBezTo>
                    <a:cubicBezTo>
                      <a:pt x="2" y="1"/>
                      <a:pt x="2" y="1"/>
                      <a:pt x="1" y="1"/>
                    </a:cubicBezTo>
                    <a:cubicBezTo>
                      <a:pt x="1" y="2"/>
                      <a:pt x="1" y="2"/>
                      <a:pt x="1" y="2"/>
                    </a:cubicBezTo>
                    <a:cubicBezTo>
                      <a:pt x="0" y="3"/>
                      <a:pt x="1" y="5"/>
                      <a:pt x="2" y="5"/>
                    </a:cubicBezTo>
                    <a:cubicBezTo>
                      <a:pt x="83" y="50"/>
                      <a:pt x="83" y="50"/>
                      <a:pt x="83" y="50"/>
                    </a:cubicBezTo>
                    <a:cubicBezTo>
                      <a:pt x="83" y="50"/>
                      <a:pt x="84" y="50"/>
                      <a:pt x="84" y="50"/>
                    </a:cubicBezTo>
                    <a:cubicBezTo>
                      <a:pt x="84" y="50"/>
                      <a:pt x="84" y="50"/>
                      <a:pt x="85" y="50"/>
                    </a:cubicBezTo>
                    <a:cubicBezTo>
                      <a:pt x="85" y="50"/>
                      <a:pt x="86" y="49"/>
                      <a:pt x="86" y="49"/>
                    </a:cubicBezTo>
                    <a:cubicBezTo>
                      <a:pt x="86" y="48"/>
                      <a:pt x="86" y="48"/>
                      <a:pt x="86" y="48"/>
                    </a:cubicBezTo>
                    <a:cubicBezTo>
                      <a:pt x="87" y="47"/>
                      <a:pt x="87" y="46"/>
                      <a:pt x="86" y="45"/>
                    </a:cubicBezTo>
                    <a:cubicBezTo>
                      <a:pt x="86" y="45"/>
                      <a:pt x="86" y="45"/>
                      <a:pt x="86" y="45"/>
                    </a:cubicBezTo>
                    <a:cubicBezTo>
                      <a:pt x="4" y="1"/>
                      <a:pt x="4" y="1"/>
                      <a:pt x="4" y="1"/>
                    </a:cubicBezTo>
                    <a:cubicBezTo>
                      <a:pt x="4" y="0"/>
                      <a:pt x="3" y="0"/>
                      <a:pt x="3"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413" name="组合 412"/>
            <p:cNvGrpSpPr/>
            <p:nvPr/>
          </p:nvGrpSpPr>
          <p:grpSpPr>
            <a:xfrm>
              <a:off x="5240338" y="6309355"/>
              <a:ext cx="635000" cy="560388"/>
              <a:chOff x="5030788" y="5629275"/>
              <a:chExt cx="635000" cy="560388"/>
            </a:xfrm>
          </p:grpSpPr>
          <p:sp>
            <p:nvSpPr>
              <p:cNvPr id="603" name="Freeform 185"/>
              <p:cNvSpPr>
                <a:spLocks noEditPoints="1"/>
              </p:cNvSpPr>
              <p:nvPr/>
            </p:nvSpPr>
            <p:spPr bwMode="auto">
              <a:xfrm>
                <a:off x="5068888" y="5668963"/>
                <a:ext cx="596900" cy="520700"/>
              </a:xfrm>
              <a:custGeom>
                <a:avLst/>
                <a:gdLst>
                  <a:gd name="T0" fmla="*/ 3 w 213"/>
                  <a:gd name="T1" fmla="*/ 145 h 186"/>
                  <a:gd name="T2" fmla="*/ 0 w 213"/>
                  <a:gd name="T3" fmla="*/ 144 h 186"/>
                  <a:gd name="T4" fmla="*/ 55 w 213"/>
                  <a:gd name="T5" fmla="*/ 186 h 186"/>
                  <a:gd name="T6" fmla="*/ 113 w 213"/>
                  <a:gd name="T7" fmla="*/ 16 h 186"/>
                  <a:gd name="T8" fmla="*/ 125 w 213"/>
                  <a:gd name="T9" fmla="*/ 0 h 186"/>
                  <a:gd name="T10" fmla="*/ 120 w 213"/>
                  <a:gd name="T11" fmla="*/ 8 h 186"/>
                  <a:gd name="T12" fmla="*/ 114 w 213"/>
                  <a:gd name="T13" fmla="*/ 12 h 186"/>
                  <a:gd name="T14" fmla="*/ 113 w 213"/>
                  <a:gd name="T15" fmla="*/ 16 h 186"/>
                  <a:gd name="T16" fmla="*/ 107 w 213"/>
                  <a:gd name="T17" fmla="*/ 20 h 186"/>
                  <a:gd name="T18" fmla="*/ 106 w 213"/>
                  <a:gd name="T19" fmla="*/ 23 h 186"/>
                  <a:gd name="T20" fmla="*/ 100 w 213"/>
                  <a:gd name="T21" fmla="*/ 28 h 186"/>
                  <a:gd name="T22" fmla="*/ 99 w 213"/>
                  <a:gd name="T23" fmla="*/ 31 h 186"/>
                  <a:gd name="T24" fmla="*/ 93 w 213"/>
                  <a:gd name="T25" fmla="*/ 36 h 186"/>
                  <a:gd name="T26" fmla="*/ 91 w 213"/>
                  <a:gd name="T27" fmla="*/ 38 h 186"/>
                  <a:gd name="T28" fmla="*/ 86 w 213"/>
                  <a:gd name="T29" fmla="*/ 44 h 186"/>
                  <a:gd name="T30" fmla="*/ 85 w 213"/>
                  <a:gd name="T31" fmla="*/ 47 h 186"/>
                  <a:gd name="T32" fmla="*/ 79 w 213"/>
                  <a:gd name="T33" fmla="*/ 51 h 186"/>
                  <a:gd name="T34" fmla="*/ 78 w 213"/>
                  <a:gd name="T35" fmla="*/ 55 h 186"/>
                  <a:gd name="T36" fmla="*/ 72 w 213"/>
                  <a:gd name="T37" fmla="*/ 59 h 186"/>
                  <a:gd name="T38" fmla="*/ 70 w 213"/>
                  <a:gd name="T39" fmla="*/ 62 h 186"/>
                  <a:gd name="T40" fmla="*/ 68 w 213"/>
                  <a:gd name="T41" fmla="*/ 64 h 186"/>
                  <a:gd name="T42" fmla="*/ 64 w 213"/>
                  <a:gd name="T43" fmla="*/ 70 h 186"/>
                  <a:gd name="T44" fmla="*/ 64 w 213"/>
                  <a:gd name="T45" fmla="*/ 70 h 186"/>
                  <a:gd name="T46" fmla="*/ 59 w 213"/>
                  <a:gd name="T47" fmla="*/ 75 h 186"/>
                  <a:gd name="T48" fmla="*/ 58 w 213"/>
                  <a:gd name="T49" fmla="*/ 78 h 186"/>
                  <a:gd name="T50" fmla="*/ 52 w 213"/>
                  <a:gd name="T51" fmla="*/ 83 h 186"/>
                  <a:gd name="T52" fmla="*/ 48 w 213"/>
                  <a:gd name="T53" fmla="*/ 87 h 186"/>
                  <a:gd name="T54" fmla="*/ 44 w 213"/>
                  <a:gd name="T55" fmla="*/ 94 h 186"/>
                  <a:gd name="T56" fmla="*/ 41 w 213"/>
                  <a:gd name="T57" fmla="*/ 95 h 186"/>
                  <a:gd name="T58" fmla="*/ 37 w 213"/>
                  <a:gd name="T59" fmla="*/ 101 h 186"/>
                  <a:gd name="T60" fmla="*/ 37 w 213"/>
                  <a:gd name="T61" fmla="*/ 101 h 186"/>
                  <a:gd name="T62" fmla="*/ 31 w 213"/>
                  <a:gd name="T63" fmla="*/ 106 h 186"/>
                  <a:gd name="T64" fmla="*/ 29 w 213"/>
                  <a:gd name="T65" fmla="*/ 108 h 186"/>
                  <a:gd name="T66" fmla="*/ 24 w 213"/>
                  <a:gd name="T67" fmla="*/ 114 h 186"/>
                  <a:gd name="T68" fmla="*/ 23 w 213"/>
                  <a:gd name="T69" fmla="*/ 117 h 186"/>
                  <a:gd name="T70" fmla="*/ 17 w 213"/>
                  <a:gd name="T71" fmla="*/ 122 h 186"/>
                  <a:gd name="T72" fmla="*/ 16 w 213"/>
                  <a:gd name="T73" fmla="*/ 125 h 186"/>
                  <a:gd name="T74" fmla="*/ 11 w 213"/>
                  <a:gd name="T75" fmla="*/ 130 h 186"/>
                  <a:gd name="T76" fmla="*/ 8 w 213"/>
                  <a:gd name="T77" fmla="*/ 132 h 186"/>
                  <a:gd name="T78" fmla="*/ 2 w 213"/>
                  <a:gd name="T79" fmla="*/ 139 h 186"/>
                  <a:gd name="T80" fmla="*/ 125 w 213"/>
                  <a:gd name="T81" fmla="*/ 0 h 186"/>
                  <a:gd name="T82" fmla="*/ 130 w 213"/>
                  <a:gd name="T83" fmla="*/ 3 h 186"/>
                  <a:gd name="T84" fmla="*/ 109 w 213"/>
                  <a:gd name="T85" fmla="*/ 186 h 186"/>
                  <a:gd name="T86" fmla="*/ 213 w 213"/>
                  <a:gd name="T87" fmla="*/ 74 h 186"/>
                  <a:gd name="T88" fmla="*/ 130 w 213"/>
                  <a:gd name="T89" fmla="*/ 0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13" h="186">
                    <a:moveTo>
                      <a:pt x="6" y="143"/>
                    </a:moveTo>
                    <a:cubicBezTo>
                      <a:pt x="5" y="145"/>
                      <a:pt x="5" y="145"/>
                      <a:pt x="5" y="145"/>
                    </a:cubicBezTo>
                    <a:cubicBezTo>
                      <a:pt x="4" y="145"/>
                      <a:pt x="4" y="145"/>
                      <a:pt x="3" y="145"/>
                    </a:cubicBezTo>
                    <a:cubicBezTo>
                      <a:pt x="3" y="145"/>
                      <a:pt x="3" y="145"/>
                      <a:pt x="3" y="145"/>
                    </a:cubicBezTo>
                    <a:cubicBezTo>
                      <a:pt x="3" y="145"/>
                      <a:pt x="2" y="145"/>
                      <a:pt x="2" y="145"/>
                    </a:cubicBezTo>
                    <a:cubicBezTo>
                      <a:pt x="0" y="144"/>
                      <a:pt x="0" y="144"/>
                      <a:pt x="0" y="144"/>
                    </a:cubicBezTo>
                    <a:cubicBezTo>
                      <a:pt x="0" y="144"/>
                      <a:pt x="0" y="144"/>
                      <a:pt x="1" y="144"/>
                    </a:cubicBezTo>
                    <a:cubicBezTo>
                      <a:pt x="49" y="186"/>
                      <a:pt x="49" y="186"/>
                      <a:pt x="49" y="186"/>
                    </a:cubicBezTo>
                    <a:cubicBezTo>
                      <a:pt x="55" y="186"/>
                      <a:pt x="55" y="186"/>
                      <a:pt x="55" y="186"/>
                    </a:cubicBezTo>
                    <a:cubicBezTo>
                      <a:pt x="6" y="143"/>
                      <a:pt x="6" y="143"/>
                      <a:pt x="6" y="143"/>
                    </a:cubicBezTo>
                    <a:moveTo>
                      <a:pt x="113" y="16"/>
                    </a:moveTo>
                    <a:cubicBezTo>
                      <a:pt x="113" y="16"/>
                      <a:pt x="113" y="16"/>
                      <a:pt x="113" y="16"/>
                    </a:cubicBezTo>
                    <a:cubicBezTo>
                      <a:pt x="113" y="16"/>
                      <a:pt x="113" y="16"/>
                      <a:pt x="113" y="16"/>
                    </a:cubicBezTo>
                    <a:cubicBezTo>
                      <a:pt x="113" y="16"/>
                      <a:pt x="113" y="16"/>
                      <a:pt x="113" y="16"/>
                    </a:cubicBezTo>
                    <a:moveTo>
                      <a:pt x="125" y="0"/>
                    </a:moveTo>
                    <a:cubicBezTo>
                      <a:pt x="121" y="5"/>
                      <a:pt x="121" y="5"/>
                      <a:pt x="121" y="5"/>
                    </a:cubicBezTo>
                    <a:cubicBezTo>
                      <a:pt x="121" y="5"/>
                      <a:pt x="121" y="5"/>
                      <a:pt x="121" y="5"/>
                    </a:cubicBezTo>
                    <a:cubicBezTo>
                      <a:pt x="121" y="6"/>
                      <a:pt x="120" y="7"/>
                      <a:pt x="120" y="8"/>
                    </a:cubicBezTo>
                    <a:cubicBezTo>
                      <a:pt x="120" y="8"/>
                      <a:pt x="120" y="8"/>
                      <a:pt x="120" y="8"/>
                    </a:cubicBezTo>
                    <a:cubicBezTo>
                      <a:pt x="119" y="9"/>
                      <a:pt x="118" y="9"/>
                      <a:pt x="116" y="9"/>
                    </a:cubicBezTo>
                    <a:cubicBezTo>
                      <a:pt x="114" y="12"/>
                      <a:pt x="114" y="12"/>
                      <a:pt x="114" y="12"/>
                    </a:cubicBezTo>
                    <a:cubicBezTo>
                      <a:pt x="114" y="13"/>
                      <a:pt x="114" y="13"/>
                      <a:pt x="114" y="13"/>
                    </a:cubicBezTo>
                    <a:cubicBezTo>
                      <a:pt x="114" y="14"/>
                      <a:pt x="113" y="15"/>
                      <a:pt x="113" y="16"/>
                    </a:cubicBezTo>
                    <a:cubicBezTo>
                      <a:pt x="113" y="16"/>
                      <a:pt x="113" y="16"/>
                      <a:pt x="113" y="16"/>
                    </a:cubicBezTo>
                    <a:cubicBezTo>
                      <a:pt x="112" y="17"/>
                      <a:pt x="111" y="17"/>
                      <a:pt x="110" y="17"/>
                    </a:cubicBezTo>
                    <a:cubicBezTo>
                      <a:pt x="107" y="20"/>
                      <a:pt x="107" y="20"/>
                      <a:pt x="107" y="20"/>
                    </a:cubicBezTo>
                    <a:cubicBezTo>
                      <a:pt x="107" y="20"/>
                      <a:pt x="107" y="20"/>
                      <a:pt x="107" y="20"/>
                    </a:cubicBezTo>
                    <a:cubicBezTo>
                      <a:pt x="107" y="22"/>
                      <a:pt x="107" y="23"/>
                      <a:pt x="106" y="23"/>
                    </a:cubicBezTo>
                    <a:cubicBezTo>
                      <a:pt x="106" y="23"/>
                      <a:pt x="106" y="23"/>
                      <a:pt x="106" y="23"/>
                    </a:cubicBezTo>
                    <a:cubicBezTo>
                      <a:pt x="106" y="23"/>
                      <a:pt x="106" y="23"/>
                      <a:pt x="106" y="23"/>
                    </a:cubicBezTo>
                    <a:cubicBezTo>
                      <a:pt x="105" y="24"/>
                      <a:pt x="104" y="25"/>
                      <a:pt x="103" y="25"/>
                    </a:cubicBezTo>
                    <a:cubicBezTo>
                      <a:pt x="100" y="28"/>
                      <a:pt x="100" y="28"/>
                      <a:pt x="100" y="28"/>
                    </a:cubicBezTo>
                    <a:cubicBezTo>
                      <a:pt x="100" y="28"/>
                      <a:pt x="100" y="28"/>
                      <a:pt x="100" y="28"/>
                    </a:cubicBezTo>
                    <a:cubicBezTo>
                      <a:pt x="100" y="29"/>
                      <a:pt x="100" y="30"/>
                      <a:pt x="99" y="31"/>
                    </a:cubicBezTo>
                    <a:cubicBezTo>
                      <a:pt x="99" y="31"/>
                      <a:pt x="99" y="31"/>
                      <a:pt x="99" y="31"/>
                    </a:cubicBezTo>
                    <a:cubicBezTo>
                      <a:pt x="99" y="31"/>
                      <a:pt x="99" y="31"/>
                      <a:pt x="99" y="31"/>
                    </a:cubicBezTo>
                    <a:cubicBezTo>
                      <a:pt x="98" y="32"/>
                      <a:pt x="97" y="33"/>
                      <a:pt x="96" y="33"/>
                    </a:cubicBezTo>
                    <a:cubicBezTo>
                      <a:pt x="93" y="36"/>
                      <a:pt x="93" y="36"/>
                      <a:pt x="93" y="36"/>
                    </a:cubicBezTo>
                    <a:cubicBezTo>
                      <a:pt x="93" y="36"/>
                      <a:pt x="93" y="36"/>
                      <a:pt x="93" y="36"/>
                    </a:cubicBezTo>
                    <a:cubicBezTo>
                      <a:pt x="93" y="37"/>
                      <a:pt x="93" y="38"/>
                      <a:pt x="92" y="39"/>
                    </a:cubicBezTo>
                    <a:cubicBezTo>
                      <a:pt x="91" y="38"/>
                      <a:pt x="91" y="38"/>
                      <a:pt x="91" y="38"/>
                    </a:cubicBezTo>
                    <a:cubicBezTo>
                      <a:pt x="91" y="38"/>
                      <a:pt x="91" y="38"/>
                      <a:pt x="91" y="38"/>
                    </a:cubicBezTo>
                    <a:cubicBezTo>
                      <a:pt x="92" y="39"/>
                      <a:pt x="92" y="39"/>
                      <a:pt x="92" y="39"/>
                    </a:cubicBezTo>
                    <a:cubicBezTo>
                      <a:pt x="91" y="40"/>
                      <a:pt x="90" y="40"/>
                      <a:pt x="89" y="41"/>
                    </a:cubicBezTo>
                    <a:cubicBezTo>
                      <a:pt x="86" y="44"/>
                      <a:pt x="86" y="44"/>
                      <a:pt x="86" y="44"/>
                    </a:cubicBezTo>
                    <a:cubicBezTo>
                      <a:pt x="86" y="44"/>
                      <a:pt x="86" y="44"/>
                      <a:pt x="86" y="44"/>
                    </a:cubicBezTo>
                    <a:cubicBezTo>
                      <a:pt x="86" y="45"/>
                      <a:pt x="86" y="46"/>
                      <a:pt x="85" y="47"/>
                    </a:cubicBezTo>
                    <a:cubicBezTo>
                      <a:pt x="85" y="47"/>
                      <a:pt x="85" y="47"/>
                      <a:pt x="85" y="47"/>
                    </a:cubicBezTo>
                    <a:cubicBezTo>
                      <a:pt x="85" y="47"/>
                      <a:pt x="85" y="47"/>
                      <a:pt x="85" y="47"/>
                    </a:cubicBezTo>
                    <a:cubicBezTo>
                      <a:pt x="84" y="48"/>
                      <a:pt x="83" y="48"/>
                      <a:pt x="82" y="48"/>
                    </a:cubicBezTo>
                    <a:cubicBezTo>
                      <a:pt x="79" y="51"/>
                      <a:pt x="79" y="51"/>
                      <a:pt x="79" y="51"/>
                    </a:cubicBezTo>
                    <a:cubicBezTo>
                      <a:pt x="79" y="51"/>
                      <a:pt x="79" y="52"/>
                      <a:pt x="79" y="52"/>
                    </a:cubicBezTo>
                    <a:cubicBezTo>
                      <a:pt x="79" y="53"/>
                      <a:pt x="79" y="54"/>
                      <a:pt x="78" y="55"/>
                    </a:cubicBezTo>
                    <a:cubicBezTo>
                      <a:pt x="78" y="55"/>
                      <a:pt x="78" y="55"/>
                      <a:pt x="78" y="55"/>
                    </a:cubicBezTo>
                    <a:cubicBezTo>
                      <a:pt x="78" y="55"/>
                      <a:pt x="78" y="55"/>
                      <a:pt x="78" y="55"/>
                    </a:cubicBezTo>
                    <a:cubicBezTo>
                      <a:pt x="77" y="56"/>
                      <a:pt x="76" y="56"/>
                      <a:pt x="75" y="56"/>
                    </a:cubicBezTo>
                    <a:cubicBezTo>
                      <a:pt x="72" y="59"/>
                      <a:pt x="72" y="59"/>
                      <a:pt x="72" y="59"/>
                    </a:cubicBezTo>
                    <a:cubicBezTo>
                      <a:pt x="72" y="59"/>
                      <a:pt x="72" y="59"/>
                      <a:pt x="72" y="59"/>
                    </a:cubicBezTo>
                    <a:cubicBezTo>
                      <a:pt x="72" y="60"/>
                      <a:pt x="72" y="62"/>
                      <a:pt x="71" y="62"/>
                    </a:cubicBezTo>
                    <a:cubicBezTo>
                      <a:pt x="70" y="62"/>
                      <a:pt x="70" y="62"/>
                      <a:pt x="70" y="62"/>
                    </a:cubicBezTo>
                    <a:cubicBezTo>
                      <a:pt x="70" y="62"/>
                      <a:pt x="70" y="62"/>
                      <a:pt x="70" y="62"/>
                    </a:cubicBezTo>
                    <a:cubicBezTo>
                      <a:pt x="71" y="62"/>
                      <a:pt x="71" y="62"/>
                      <a:pt x="71" y="62"/>
                    </a:cubicBezTo>
                    <a:cubicBezTo>
                      <a:pt x="71" y="63"/>
                      <a:pt x="69" y="64"/>
                      <a:pt x="68" y="64"/>
                    </a:cubicBezTo>
                    <a:cubicBezTo>
                      <a:pt x="66" y="67"/>
                      <a:pt x="66" y="67"/>
                      <a:pt x="66" y="67"/>
                    </a:cubicBezTo>
                    <a:cubicBezTo>
                      <a:pt x="66" y="67"/>
                      <a:pt x="66" y="67"/>
                      <a:pt x="66" y="67"/>
                    </a:cubicBezTo>
                    <a:cubicBezTo>
                      <a:pt x="66" y="68"/>
                      <a:pt x="65" y="69"/>
                      <a:pt x="64" y="70"/>
                    </a:cubicBezTo>
                    <a:cubicBezTo>
                      <a:pt x="64" y="69"/>
                      <a:pt x="64" y="69"/>
                      <a:pt x="64" y="69"/>
                    </a:cubicBezTo>
                    <a:cubicBezTo>
                      <a:pt x="64" y="69"/>
                      <a:pt x="64" y="69"/>
                      <a:pt x="64" y="69"/>
                    </a:cubicBezTo>
                    <a:cubicBezTo>
                      <a:pt x="64" y="70"/>
                      <a:pt x="64" y="70"/>
                      <a:pt x="64" y="70"/>
                    </a:cubicBezTo>
                    <a:cubicBezTo>
                      <a:pt x="64" y="71"/>
                      <a:pt x="63" y="72"/>
                      <a:pt x="61" y="72"/>
                    </a:cubicBezTo>
                    <a:cubicBezTo>
                      <a:pt x="59" y="75"/>
                      <a:pt x="59" y="75"/>
                      <a:pt x="59" y="75"/>
                    </a:cubicBezTo>
                    <a:cubicBezTo>
                      <a:pt x="59" y="75"/>
                      <a:pt x="59" y="75"/>
                      <a:pt x="59" y="75"/>
                    </a:cubicBezTo>
                    <a:cubicBezTo>
                      <a:pt x="59" y="76"/>
                      <a:pt x="58" y="77"/>
                      <a:pt x="58" y="78"/>
                    </a:cubicBezTo>
                    <a:cubicBezTo>
                      <a:pt x="58" y="78"/>
                      <a:pt x="58" y="78"/>
                      <a:pt x="58" y="78"/>
                    </a:cubicBezTo>
                    <a:cubicBezTo>
                      <a:pt x="58" y="78"/>
                      <a:pt x="58" y="78"/>
                      <a:pt x="58" y="78"/>
                    </a:cubicBezTo>
                    <a:cubicBezTo>
                      <a:pt x="57" y="79"/>
                      <a:pt x="56" y="79"/>
                      <a:pt x="55" y="80"/>
                    </a:cubicBezTo>
                    <a:cubicBezTo>
                      <a:pt x="52" y="83"/>
                      <a:pt x="52" y="83"/>
                      <a:pt x="52" y="83"/>
                    </a:cubicBezTo>
                    <a:cubicBezTo>
                      <a:pt x="52" y="83"/>
                      <a:pt x="52" y="83"/>
                      <a:pt x="52" y="83"/>
                    </a:cubicBezTo>
                    <a:cubicBezTo>
                      <a:pt x="52" y="84"/>
                      <a:pt x="51" y="85"/>
                      <a:pt x="51" y="86"/>
                    </a:cubicBezTo>
                    <a:cubicBezTo>
                      <a:pt x="51" y="86"/>
                      <a:pt x="51" y="86"/>
                      <a:pt x="51" y="86"/>
                    </a:cubicBezTo>
                    <a:cubicBezTo>
                      <a:pt x="50" y="87"/>
                      <a:pt x="49" y="87"/>
                      <a:pt x="48" y="87"/>
                    </a:cubicBezTo>
                    <a:cubicBezTo>
                      <a:pt x="45" y="90"/>
                      <a:pt x="45" y="90"/>
                      <a:pt x="45" y="90"/>
                    </a:cubicBezTo>
                    <a:cubicBezTo>
                      <a:pt x="45" y="90"/>
                      <a:pt x="45" y="91"/>
                      <a:pt x="45" y="91"/>
                    </a:cubicBezTo>
                    <a:cubicBezTo>
                      <a:pt x="45" y="92"/>
                      <a:pt x="45" y="93"/>
                      <a:pt x="44" y="94"/>
                    </a:cubicBezTo>
                    <a:cubicBezTo>
                      <a:pt x="44" y="94"/>
                      <a:pt x="44" y="94"/>
                      <a:pt x="44" y="94"/>
                    </a:cubicBezTo>
                    <a:cubicBezTo>
                      <a:pt x="44" y="94"/>
                      <a:pt x="44" y="94"/>
                      <a:pt x="44" y="94"/>
                    </a:cubicBezTo>
                    <a:cubicBezTo>
                      <a:pt x="43" y="95"/>
                      <a:pt x="42" y="95"/>
                      <a:pt x="41" y="95"/>
                    </a:cubicBezTo>
                    <a:cubicBezTo>
                      <a:pt x="38" y="98"/>
                      <a:pt x="38" y="98"/>
                      <a:pt x="38" y="98"/>
                    </a:cubicBezTo>
                    <a:cubicBezTo>
                      <a:pt x="38" y="98"/>
                      <a:pt x="38" y="98"/>
                      <a:pt x="38" y="98"/>
                    </a:cubicBezTo>
                    <a:cubicBezTo>
                      <a:pt x="38" y="99"/>
                      <a:pt x="38" y="101"/>
                      <a:pt x="37" y="101"/>
                    </a:cubicBezTo>
                    <a:cubicBezTo>
                      <a:pt x="36" y="101"/>
                      <a:pt x="36" y="101"/>
                      <a:pt x="36" y="101"/>
                    </a:cubicBezTo>
                    <a:cubicBezTo>
                      <a:pt x="36" y="101"/>
                      <a:pt x="36" y="101"/>
                      <a:pt x="36" y="101"/>
                    </a:cubicBezTo>
                    <a:cubicBezTo>
                      <a:pt x="37" y="101"/>
                      <a:pt x="37" y="101"/>
                      <a:pt x="37" y="101"/>
                    </a:cubicBezTo>
                    <a:cubicBezTo>
                      <a:pt x="36" y="102"/>
                      <a:pt x="35" y="103"/>
                      <a:pt x="34" y="103"/>
                    </a:cubicBezTo>
                    <a:cubicBezTo>
                      <a:pt x="31" y="106"/>
                      <a:pt x="31" y="106"/>
                      <a:pt x="31" y="106"/>
                    </a:cubicBezTo>
                    <a:cubicBezTo>
                      <a:pt x="31" y="106"/>
                      <a:pt x="31" y="106"/>
                      <a:pt x="31" y="106"/>
                    </a:cubicBezTo>
                    <a:cubicBezTo>
                      <a:pt x="31" y="107"/>
                      <a:pt x="31" y="108"/>
                      <a:pt x="30" y="109"/>
                    </a:cubicBezTo>
                    <a:cubicBezTo>
                      <a:pt x="29" y="108"/>
                      <a:pt x="29" y="108"/>
                      <a:pt x="29" y="108"/>
                    </a:cubicBezTo>
                    <a:cubicBezTo>
                      <a:pt x="29" y="108"/>
                      <a:pt x="29" y="108"/>
                      <a:pt x="29" y="108"/>
                    </a:cubicBezTo>
                    <a:cubicBezTo>
                      <a:pt x="30" y="109"/>
                      <a:pt x="30" y="109"/>
                      <a:pt x="30" y="109"/>
                    </a:cubicBezTo>
                    <a:cubicBezTo>
                      <a:pt x="29" y="110"/>
                      <a:pt x="28" y="111"/>
                      <a:pt x="27" y="111"/>
                    </a:cubicBezTo>
                    <a:cubicBezTo>
                      <a:pt x="24" y="114"/>
                      <a:pt x="24" y="114"/>
                      <a:pt x="24" y="114"/>
                    </a:cubicBezTo>
                    <a:cubicBezTo>
                      <a:pt x="24" y="114"/>
                      <a:pt x="24" y="114"/>
                      <a:pt x="24" y="114"/>
                    </a:cubicBezTo>
                    <a:cubicBezTo>
                      <a:pt x="24" y="115"/>
                      <a:pt x="24" y="116"/>
                      <a:pt x="23" y="117"/>
                    </a:cubicBezTo>
                    <a:cubicBezTo>
                      <a:pt x="23" y="117"/>
                      <a:pt x="23" y="117"/>
                      <a:pt x="23" y="117"/>
                    </a:cubicBezTo>
                    <a:cubicBezTo>
                      <a:pt x="23" y="117"/>
                      <a:pt x="23" y="117"/>
                      <a:pt x="23" y="117"/>
                    </a:cubicBezTo>
                    <a:cubicBezTo>
                      <a:pt x="22" y="118"/>
                      <a:pt x="21" y="118"/>
                      <a:pt x="20" y="119"/>
                    </a:cubicBezTo>
                    <a:cubicBezTo>
                      <a:pt x="17" y="122"/>
                      <a:pt x="17" y="122"/>
                      <a:pt x="17" y="122"/>
                    </a:cubicBezTo>
                    <a:cubicBezTo>
                      <a:pt x="17" y="122"/>
                      <a:pt x="17" y="122"/>
                      <a:pt x="17" y="122"/>
                    </a:cubicBezTo>
                    <a:cubicBezTo>
                      <a:pt x="17" y="123"/>
                      <a:pt x="17" y="124"/>
                      <a:pt x="16" y="125"/>
                    </a:cubicBezTo>
                    <a:cubicBezTo>
                      <a:pt x="16" y="125"/>
                      <a:pt x="16" y="125"/>
                      <a:pt x="16" y="125"/>
                    </a:cubicBezTo>
                    <a:cubicBezTo>
                      <a:pt x="15" y="126"/>
                      <a:pt x="14" y="126"/>
                      <a:pt x="13" y="126"/>
                    </a:cubicBezTo>
                    <a:cubicBezTo>
                      <a:pt x="11" y="129"/>
                      <a:pt x="11" y="129"/>
                      <a:pt x="11" y="129"/>
                    </a:cubicBezTo>
                    <a:cubicBezTo>
                      <a:pt x="11" y="129"/>
                      <a:pt x="11" y="129"/>
                      <a:pt x="11" y="130"/>
                    </a:cubicBezTo>
                    <a:cubicBezTo>
                      <a:pt x="11" y="131"/>
                      <a:pt x="10" y="132"/>
                      <a:pt x="9" y="133"/>
                    </a:cubicBezTo>
                    <a:cubicBezTo>
                      <a:pt x="8" y="132"/>
                      <a:pt x="8" y="132"/>
                      <a:pt x="8" y="132"/>
                    </a:cubicBezTo>
                    <a:cubicBezTo>
                      <a:pt x="8" y="132"/>
                      <a:pt x="8" y="132"/>
                      <a:pt x="8" y="132"/>
                    </a:cubicBezTo>
                    <a:cubicBezTo>
                      <a:pt x="9" y="133"/>
                      <a:pt x="9" y="133"/>
                      <a:pt x="9" y="133"/>
                    </a:cubicBezTo>
                    <a:cubicBezTo>
                      <a:pt x="9" y="133"/>
                      <a:pt x="7" y="134"/>
                      <a:pt x="6" y="134"/>
                    </a:cubicBezTo>
                    <a:cubicBezTo>
                      <a:pt x="2" y="139"/>
                      <a:pt x="2" y="139"/>
                      <a:pt x="2" y="139"/>
                    </a:cubicBezTo>
                    <a:cubicBezTo>
                      <a:pt x="3" y="140"/>
                      <a:pt x="3" y="140"/>
                      <a:pt x="3" y="140"/>
                    </a:cubicBezTo>
                    <a:cubicBezTo>
                      <a:pt x="126" y="1"/>
                      <a:pt x="126" y="1"/>
                      <a:pt x="126" y="1"/>
                    </a:cubicBezTo>
                    <a:cubicBezTo>
                      <a:pt x="125" y="0"/>
                      <a:pt x="125" y="0"/>
                      <a:pt x="125" y="0"/>
                    </a:cubicBezTo>
                    <a:moveTo>
                      <a:pt x="130" y="0"/>
                    </a:moveTo>
                    <a:cubicBezTo>
                      <a:pt x="130" y="0"/>
                      <a:pt x="131" y="1"/>
                      <a:pt x="131" y="1"/>
                    </a:cubicBezTo>
                    <a:cubicBezTo>
                      <a:pt x="131" y="2"/>
                      <a:pt x="130" y="2"/>
                      <a:pt x="130" y="3"/>
                    </a:cubicBezTo>
                    <a:cubicBezTo>
                      <a:pt x="129" y="4"/>
                      <a:pt x="129" y="4"/>
                      <a:pt x="129" y="4"/>
                    </a:cubicBezTo>
                    <a:cubicBezTo>
                      <a:pt x="208" y="74"/>
                      <a:pt x="208" y="74"/>
                      <a:pt x="208" y="74"/>
                    </a:cubicBezTo>
                    <a:cubicBezTo>
                      <a:pt x="109" y="186"/>
                      <a:pt x="109" y="186"/>
                      <a:pt x="109" y="186"/>
                    </a:cubicBezTo>
                    <a:cubicBezTo>
                      <a:pt x="114" y="186"/>
                      <a:pt x="114" y="186"/>
                      <a:pt x="114" y="186"/>
                    </a:cubicBezTo>
                    <a:cubicBezTo>
                      <a:pt x="212" y="75"/>
                      <a:pt x="212" y="75"/>
                      <a:pt x="212" y="75"/>
                    </a:cubicBezTo>
                    <a:cubicBezTo>
                      <a:pt x="213" y="75"/>
                      <a:pt x="213" y="74"/>
                      <a:pt x="213" y="74"/>
                    </a:cubicBezTo>
                    <a:cubicBezTo>
                      <a:pt x="213" y="73"/>
                      <a:pt x="212" y="73"/>
                      <a:pt x="212" y="72"/>
                    </a:cubicBezTo>
                    <a:cubicBezTo>
                      <a:pt x="212" y="72"/>
                      <a:pt x="212" y="72"/>
                      <a:pt x="212" y="72"/>
                    </a:cubicBezTo>
                    <a:cubicBezTo>
                      <a:pt x="130" y="0"/>
                      <a:pt x="130" y="0"/>
                      <a:pt x="130"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4" name="Freeform 186"/>
              <p:cNvSpPr>
                <a:spLocks noEditPoints="1"/>
              </p:cNvSpPr>
              <p:nvPr/>
            </p:nvSpPr>
            <p:spPr bwMode="auto">
              <a:xfrm>
                <a:off x="5030788" y="5629275"/>
                <a:ext cx="404813" cy="446088"/>
              </a:xfrm>
              <a:custGeom>
                <a:avLst/>
                <a:gdLst>
                  <a:gd name="T0" fmla="*/ 13 w 145"/>
                  <a:gd name="T1" fmla="*/ 132 h 159"/>
                  <a:gd name="T2" fmla="*/ 13 w 145"/>
                  <a:gd name="T3" fmla="*/ 135 h 159"/>
                  <a:gd name="T4" fmla="*/ 22 w 145"/>
                  <a:gd name="T5" fmla="*/ 118 h 159"/>
                  <a:gd name="T6" fmla="*/ 20 w 145"/>
                  <a:gd name="T7" fmla="*/ 124 h 159"/>
                  <a:gd name="T8" fmla="*/ 24 w 145"/>
                  <a:gd name="T9" fmla="*/ 123 h 159"/>
                  <a:gd name="T10" fmla="*/ 28 w 145"/>
                  <a:gd name="T11" fmla="*/ 112 h 159"/>
                  <a:gd name="T12" fmla="*/ 26 w 145"/>
                  <a:gd name="T13" fmla="*/ 116 h 159"/>
                  <a:gd name="T14" fmla="*/ 30 w 145"/>
                  <a:gd name="T15" fmla="*/ 114 h 159"/>
                  <a:gd name="T16" fmla="*/ 36 w 145"/>
                  <a:gd name="T17" fmla="*/ 106 h 159"/>
                  <a:gd name="T18" fmla="*/ 33 w 145"/>
                  <a:gd name="T19" fmla="*/ 109 h 159"/>
                  <a:gd name="T20" fmla="*/ 36 w 145"/>
                  <a:gd name="T21" fmla="*/ 102 h 159"/>
                  <a:gd name="T22" fmla="*/ 41 w 145"/>
                  <a:gd name="T23" fmla="*/ 100 h 159"/>
                  <a:gd name="T24" fmla="*/ 40 w 145"/>
                  <a:gd name="T25" fmla="*/ 104 h 159"/>
                  <a:gd name="T26" fmla="*/ 50 w 145"/>
                  <a:gd name="T27" fmla="*/ 87 h 159"/>
                  <a:gd name="T28" fmla="*/ 47 w 145"/>
                  <a:gd name="T29" fmla="*/ 93 h 159"/>
                  <a:gd name="T30" fmla="*/ 51 w 145"/>
                  <a:gd name="T31" fmla="*/ 91 h 159"/>
                  <a:gd name="T32" fmla="*/ 55 w 145"/>
                  <a:gd name="T33" fmla="*/ 81 h 159"/>
                  <a:gd name="T34" fmla="*/ 54 w 145"/>
                  <a:gd name="T35" fmla="*/ 85 h 159"/>
                  <a:gd name="T36" fmla="*/ 58 w 145"/>
                  <a:gd name="T37" fmla="*/ 83 h 159"/>
                  <a:gd name="T38" fmla="*/ 63 w 145"/>
                  <a:gd name="T39" fmla="*/ 75 h 159"/>
                  <a:gd name="T40" fmla="*/ 61 w 145"/>
                  <a:gd name="T41" fmla="*/ 78 h 159"/>
                  <a:gd name="T42" fmla="*/ 64 w 145"/>
                  <a:gd name="T43" fmla="*/ 71 h 159"/>
                  <a:gd name="T44" fmla="*/ 68 w 145"/>
                  <a:gd name="T45" fmla="*/ 69 h 159"/>
                  <a:gd name="T46" fmla="*/ 68 w 145"/>
                  <a:gd name="T47" fmla="*/ 72 h 159"/>
                  <a:gd name="T48" fmla="*/ 77 w 145"/>
                  <a:gd name="T49" fmla="*/ 56 h 159"/>
                  <a:gd name="T50" fmla="*/ 75 w 145"/>
                  <a:gd name="T51" fmla="*/ 62 h 159"/>
                  <a:gd name="T52" fmla="*/ 79 w 145"/>
                  <a:gd name="T53" fmla="*/ 60 h 159"/>
                  <a:gd name="T54" fmla="*/ 83 w 145"/>
                  <a:gd name="T55" fmla="*/ 50 h 159"/>
                  <a:gd name="T56" fmla="*/ 82 w 145"/>
                  <a:gd name="T57" fmla="*/ 54 h 159"/>
                  <a:gd name="T58" fmla="*/ 86 w 145"/>
                  <a:gd name="T59" fmla="*/ 52 h 159"/>
                  <a:gd name="T60" fmla="*/ 91 w 145"/>
                  <a:gd name="T61" fmla="*/ 44 h 159"/>
                  <a:gd name="T62" fmla="*/ 88 w 145"/>
                  <a:gd name="T63" fmla="*/ 47 h 159"/>
                  <a:gd name="T64" fmla="*/ 91 w 145"/>
                  <a:gd name="T65" fmla="*/ 40 h 159"/>
                  <a:gd name="T66" fmla="*/ 96 w 145"/>
                  <a:gd name="T67" fmla="*/ 38 h 159"/>
                  <a:gd name="T68" fmla="*/ 96 w 145"/>
                  <a:gd name="T69" fmla="*/ 41 h 159"/>
                  <a:gd name="T70" fmla="*/ 105 w 145"/>
                  <a:gd name="T71" fmla="*/ 25 h 159"/>
                  <a:gd name="T72" fmla="*/ 102 w 145"/>
                  <a:gd name="T73" fmla="*/ 30 h 159"/>
                  <a:gd name="T74" fmla="*/ 106 w 145"/>
                  <a:gd name="T75" fmla="*/ 29 h 159"/>
                  <a:gd name="T76" fmla="*/ 110 w 145"/>
                  <a:gd name="T77" fmla="*/ 19 h 159"/>
                  <a:gd name="T78" fmla="*/ 109 w 145"/>
                  <a:gd name="T79" fmla="*/ 23 h 159"/>
                  <a:gd name="T80" fmla="*/ 113 w 145"/>
                  <a:gd name="T81" fmla="*/ 21 h 159"/>
                  <a:gd name="T82" fmla="*/ 118 w 145"/>
                  <a:gd name="T83" fmla="*/ 13 h 159"/>
                  <a:gd name="T84" fmla="*/ 116 w 145"/>
                  <a:gd name="T85" fmla="*/ 16 h 159"/>
                  <a:gd name="T86" fmla="*/ 119 w 145"/>
                  <a:gd name="T87" fmla="*/ 9 h 159"/>
                  <a:gd name="T88" fmla="*/ 128 w 145"/>
                  <a:gd name="T89" fmla="*/ 0 h 159"/>
                  <a:gd name="T90" fmla="*/ 125 w 145"/>
                  <a:gd name="T91" fmla="*/ 5 h 159"/>
                  <a:gd name="T92" fmla="*/ 123 w 145"/>
                  <a:gd name="T93" fmla="*/ 8 h 159"/>
                  <a:gd name="T94" fmla="*/ 140 w 145"/>
                  <a:gd name="T95" fmla="*/ 15 h 159"/>
                  <a:gd name="T96" fmla="*/ 10 w 145"/>
                  <a:gd name="T97" fmla="*/ 138 h 159"/>
                  <a:gd name="T98" fmla="*/ 0 w 145"/>
                  <a:gd name="T99" fmla="*/ 144 h 159"/>
                  <a:gd name="T100" fmla="*/ 17 w 145"/>
                  <a:gd name="T101" fmla="*/ 159 h 159"/>
                  <a:gd name="T102" fmla="*/ 143 w 145"/>
                  <a:gd name="T103" fmla="*/ 18 h 159"/>
                  <a:gd name="T104" fmla="*/ 144 w 145"/>
                  <a:gd name="T105" fmla="*/ 14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45" h="159">
                    <a:moveTo>
                      <a:pt x="16" y="126"/>
                    </a:moveTo>
                    <a:cubicBezTo>
                      <a:pt x="14" y="128"/>
                      <a:pt x="14" y="128"/>
                      <a:pt x="14" y="128"/>
                    </a:cubicBezTo>
                    <a:cubicBezTo>
                      <a:pt x="14" y="128"/>
                      <a:pt x="15" y="129"/>
                      <a:pt x="15" y="130"/>
                    </a:cubicBezTo>
                    <a:cubicBezTo>
                      <a:pt x="15" y="131"/>
                      <a:pt x="14" y="132"/>
                      <a:pt x="13" y="132"/>
                    </a:cubicBezTo>
                    <a:cubicBezTo>
                      <a:pt x="13" y="132"/>
                      <a:pt x="13" y="132"/>
                      <a:pt x="13" y="132"/>
                    </a:cubicBezTo>
                    <a:cubicBezTo>
                      <a:pt x="13" y="132"/>
                      <a:pt x="13" y="132"/>
                      <a:pt x="13" y="132"/>
                    </a:cubicBezTo>
                    <a:cubicBezTo>
                      <a:pt x="13" y="132"/>
                      <a:pt x="13" y="132"/>
                      <a:pt x="13" y="133"/>
                    </a:cubicBezTo>
                    <a:cubicBezTo>
                      <a:pt x="13" y="133"/>
                      <a:pt x="13" y="134"/>
                      <a:pt x="13" y="135"/>
                    </a:cubicBezTo>
                    <a:cubicBezTo>
                      <a:pt x="17" y="130"/>
                      <a:pt x="17" y="130"/>
                      <a:pt x="17" y="130"/>
                    </a:cubicBezTo>
                    <a:cubicBezTo>
                      <a:pt x="17" y="130"/>
                      <a:pt x="17" y="130"/>
                      <a:pt x="17" y="130"/>
                    </a:cubicBezTo>
                    <a:cubicBezTo>
                      <a:pt x="16" y="129"/>
                      <a:pt x="16" y="128"/>
                      <a:pt x="16" y="126"/>
                    </a:cubicBezTo>
                    <a:moveTo>
                      <a:pt x="22" y="118"/>
                    </a:moveTo>
                    <a:cubicBezTo>
                      <a:pt x="21" y="120"/>
                      <a:pt x="21" y="120"/>
                      <a:pt x="21" y="120"/>
                    </a:cubicBezTo>
                    <a:cubicBezTo>
                      <a:pt x="21" y="120"/>
                      <a:pt x="22" y="121"/>
                      <a:pt x="22" y="122"/>
                    </a:cubicBezTo>
                    <a:cubicBezTo>
                      <a:pt x="22" y="123"/>
                      <a:pt x="21" y="124"/>
                      <a:pt x="20" y="124"/>
                    </a:cubicBezTo>
                    <a:cubicBezTo>
                      <a:pt x="20" y="124"/>
                      <a:pt x="20" y="124"/>
                      <a:pt x="20" y="124"/>
                    </a:cubicBezTo>
                    <a:cubicBezTo>
                      <a:pt x="20" y="124"/>
                      <a:pt x="20" y="124"/>
                      <a:pt x="20" y="124"/>
                    </a:cubicBezTo>
                    <a:cubicBezTo>
                      <a:pt x="20" y="124"/>
                      <a:pt x="19" y="124"/>
                      <a:pt x="19" y="125"/>
                    </a:cubicBezTo>
                    <a:cubicBezTo>
                      <a:pt x="19" y="125"/>
                      <a:pt x="20" y="126"/>
                      <a:pt x="20" y="127"/>
                    </a:cubicBezTo>
                    <a:cubicBezTo>
                      <a:pt x="24" y="123"/>
                      <a:pt x="24" y="123"/>
                      <a:pt x="24" y="123"/>
                    </a:cubicBezTo>
                    <a:cubicBezTo>
                      <a:pt x="24" y="122"/>
                      <a:pt x="24" y="122"/>
                      <a:pt x="24" y="122"/>
                    </a:cubicBezTo>
                    <a:cubicBezTo>
                      <a:pt x="23" y="121"/>
                      <a:pt x="23" y="120"/>
                      <a:pt x="22" y="118"/>
                    </a:cubicBezTo>
                    <a:moveTo>
                      <a:pt x="29" y="110"/>
                    </a:moveTo>
                    <a:cubicBezTo>
                      <a:pt x="28" y="112"/>
                      <a:pt x="28" y="112"/>
                      <a:pt x="28" y="112"/>
                    </a:cubicBezTo>
                    <a:cubicBezTo>
                      <a:pt x="28" y="113"/>
                      <a:pt x="29" y="113"/>
                      <a:pt x="29" y="114"/>
                    </a:cubicBezTo>
                    <a:cubicBezTo>
                      <a:pt x="29" y="115"/>
                      <a:pt x="28" y="116"/>
                      <a:pt x="27" y="116"/>
                    </a:cubicBezTo>
                    <a:cubicBezTo>
                      <a:pt x="26" y="116"/>
                      <a:pt x="26" y="116"/>
                      <a:pt x="26" y="116"/>
                    </a:cubicBezTo>
                    <a:cubicBezTo>
                      <a:pt x="26" y="116"/>
                      <a:pt x="26" y="116"/>
                      <a:pt x="26" y="116"/>
                    </a:cubicBezTo>
                    <a:cubicBezTo>
                      <a:pt x="26" y="116"/>
                      <a:pt x="26" y="116"/>
                      <a:pt x="26" y="117"/>
                    </a:cubicBezTo>
                    <a:cubicBezTo>
                      <a:pt x="26" y="118"/>
                      <a:pt x="26" y="118"/>
                      <a:pt x="27" y="119"/>
                    </a:cubicBezTo>
                    <a:cubicBezTo>
                      <a:pt x="31" y="115"/>
                      <a:pt x="31" y="115"/>
                      <a:pt x="31" y="115"/>
                    </a:cubicBezTo>
                    <a:cubicBezTo>
                      <a:pt x="31" y="115"/>
                      <a:pt x="31" y="115"/>
                      <a:pt x="30" y="114"/>
                    </a:cubicBezTo>
                    <a:cubicBezTo>
                      <a:pt x="30" y="113"/>
                      <a:pt x="29" y="112"/>
                      <a:pt x="29" y="110"/>
                    </a:cubicBezTo>
                    <a:moveTo>
                      <a:pt x="36" y="102"/>
                    </a:moveTo>
                    <a:cubicBezTo>
                      <a:pt x="34" y="104"/>
                      <a:pt x="34" y="104"/>
                      <a:pt x="34" y="104"/>
                    </a:cubicBezTo>
                    <a:cubicBezTo>
                      <a:pt x="35" y="105"/>
                      <a:pt x="36" y="105"/>
                      <a:pt x="36" y="106"/>
                    </a:cubicBezTo>
                    <a:cubicBezTo>
                      <a:pt x="36" y="107"/>
                      <a:pt x="35" y="108"/>
                      <a:pt x="34" y="108"/>
                    </a:cubicBezTo>
                    <a:cubicBezTo>
                      <a:pt x="33" y="108"/>
                      <a:pt x="33" y="108"/>
                      <a:pt x="33" y="108"/>
                    </a:cubicBezTo>
                    <a:cubicBezTo>
                      <a:pt x="33" y="108"/>
                      <a:pt x="33" y="108"/>
                      <a:pt x="33" y="108"/>
                    </a:cubicBezTo>
                    <a:cubicBezTo>
                      <a:pt x="33" y="108"/>
                      <a:pt x="33" y="109"/>
                      <a:pt x="33" y="109"/>
                    </a:cubicBezTo>
                    <a:cubicBezTo>
                      <a:pt x="33" y="110"/>
                      <a:pt x="33" y="111"/>
                      <a:pt x="34" y="111"/>
                    </a:cubicBezTo>
                    <a:cubicBezTo>
                      <a:pt x="38" y="107"/>
                      <a:pt x="38" y="107"/>
                      <a:pt x="38" y="107"/>
                    </a:cubicBezTo>
                    <a:cubicBezTo>
                      <a:pt x="37" y="107"/>
                      <a:pt x="37" y="107"/>
                      <a:pt x="37" y="107"/>
                    </a:cubicBezTo>
                    <a:cubicBezTo>
                      <a:pt x="37" y="106"/>
                      <a:pt x="36" y="104"/>
                      <a:pt x="36" y="102"/>
                    </a:cubicBezTo>
                    <a:moveTo>
                      <a:pt x="43" y="95"/>
                    </a:moveTo>
                    <a:cubicBezTo>
                      <a:pt x="41" y="97"/>
                      <a:pt x="41" y="97"/>
                      <a:pt x="41" y="97"/>
                    </a:cubicBezTo>
                    <a:cubicBezTo>
                      <a:pt x="42" y="97"/>
                      <a:pt x="42" y="98"/>
                      <a:pt x="42" y="98"/>
                    </a:cubicBezTo>
                    <a:cubicBezTo>
                      <a:pt x="43" y="99"/>
                      <a:pt x="42" y="100"/>
                      <a:pt x="41" y="100"/>
                    </a:cubicBezTo>
                    <a:cubicBezTo>
                      <a:pt x="40" y="101"/>
                      <a:pt x="40" y="101"/>
                      <a:pt x="40" y="101"/>
                    </a:cubicBezTo>
                    <a:cubicBezTo>
                      <a:pt x="40" y="101"/>
                      <a:pt x="40" y="101"/>
                      <a:pt x="40" y="101"/>
                    </a:cubicBezTo>
                    <a:cubicBezTo>
                      <a:pt x="40" y="101"/>
                      <a:pt x="40" y="101"/>
                      <a:pt x="40" y="101"/>
                    </a:cubicBezTo>
                    <a:cubicBezTo>
                      <a:pt x="40" y="102"/>
                      <a:pt x="40" y="103"/>
                      <a:pt x="40" y="104"/>
                    </a:cubicBezTo>
                    <a:cubicBezTo>
                      <a:pt x="44" y="99"/>
                      <a:pt x="44" y="99"/>
                      <a:pt x="44" y="99"/>
                    </a:cubicBezTo>
                    <a:cubicBezTo>
                      <a:pt x="44" y="99"/>
                      <a:pt x="44" y="99"/>
                      <a:pt x="44" y="99"/>
                    </a:cubicBezTo>
                    <a:cubicBezTo>
                      <a:pt x="44" y="98"/>
                      <a:pt x="43" y="96"/>
                      <a:pt x="43" y="95"/>
                    </a:cubicBezTo>
                    <a:moveTo>
                      <a:pt x="50" y="87"/>
                    </a:moveTo>
                    <a:cubicBezTo>
                      <a:pt x="48" y="89"/>
                      <a:pt x="48" y="89"/>
                      <a:pt x="48" y="89"/>
                    </a:cubicBezTo>
                    <a:cubicBezTo>
                      <a:pt x="49" y="89"/>
                      <a:pt x="49" y="90"/>
                      <a:pt x="49" y="91"/>
                    </a:cubicBezTo>
                    <a:cubicBezTo>
                      <a:pt x="49" y="92"/>
                      <a:pt x="49" y="93"/>
                      <a:pt x="47" y="93"/>
                    </a:cubicBezTo>
                    <a:cubicBezTo>
                      <a:pt x="47" y="93"/>
                      <a:pt x="47" y="93"/>
                      <a:pt x="47" y="93"/>
                    </a:cubicBezTo>
                    <a:cubicBezTo>
                      <a:pt x="47" y="93"/>
                      <a:pt x="47" y="93"/>
                      <a:pt x="47" y="93"/>
                    </a:cubicBezTo>
                    <a:cubicBezTo>
                      <a:pt x="47" y="93"/>
                      <a:pt x="47" y="93"/>
                      <a:pt x="47" y="94"/>
                    </a:cubicBezTo>
                    <a:cubicBezTo>
                      <a:pt x="47" y="94"/>
                      <a:pt x="47" y="95"/>
                      <a:pt x="47" y="96"/>
                    </a:cubicBezTo>
                    <a:cubicBezTo>
                      <a:pt x="51" y="91"/>
                      <a:pt x="51" y="91"/>
                      <a:pt x="51" y="91"/>
                    </a:cubicBezTo>
                    <a:cubicBezTo>
                      <a:pt x="51" y="91"/>
                      <a:pt x="51" y="91"/>
                      <a:pt x="51" y="91"/>
                    </a:cubicBezTo>
                    <a:cubicBezTo>
                      <a:pt x="51" y="90"/>
                      <a:pt x="50" y="89"/>
                      <a:pt x="50" y="87"/>
                    </a:cubicBezTo>
                    <a:moveTo>
                      <a:pt x="57" y="79"/>
                    </a:moveTo>
                    <a:cubicBezTo>
                      <a:pt x="55" y="81"/>
                      <a:pt x="55" y="81"/>
                      <a:pt x="55" y="81"/>
                    </a:cubicBezTo>
                    <a:cubicBezTo>
                      <a:pt x="56" y="81"/>
                      <a:pt x="56" y="82"/>
                      <a:pt x="56" y="83"/>
                    </a:cubicBezTo>
                    <a:cubicBezTo>
                      <a:pt x="56" y="84"/>
                      <a:pt x="55" y="85"/>
                      <a:pt x="54" y="85"/>
                    </a:cubicBezTo>
                    <a:cubicBezTo>
                      <a:pt x="54" y="85"/>
                      <a:pt x="54" y="85"/>
                      <a:pt x="54" y="85"/>
                    </a:cubicBezTo>
                    <a:cubicBezTo>
                      <a:pt x="54" y="85"/>
                      <a:pt x="54" y="85"/>
                      <a:pt x="54" y="85"/>
                    </a:cubicBezTo>
                    <a:cubicBezTo>
                      <a:pt x="54" y="85"/>
                      <a:pt x="54" y="85"/>
                      <a:pt x="54" y="86"/>
                    </a:cubicBezTo>
                    <a:cubicBezTo>
                      <a:pt x="54" y="86"/>
                      <a:pt x="54" y="87"/>
                      <a:pt x="54" y="88"/>
                    </a:cubicBezTo>
                    <a:cubicBezTo>
                      <a:pt x="58" y="84"/>
                      <a:pt x="58" y="84"/>
                      <a:pt x="58" y="84"/>
                    </a:cubicBezTo>
                    <a:cubicBezTo>
                      <a:pt x="58" y="83"/>
                      <a:pt x="58" y="83"/>
                      <a:pt x="58" y="83"/>
                    </a:cubicBezTo>
                    <a:cubicBezTo>
                      <a:pt x="58" y="82"/>
                      <a:pt x="57" y="81"/>
                      <a:pt x="57" y="79"/>
                    </a:cubicBezTo>
                    <a:moveTo>
                      <a:pt x="64" y="71"/>
                    </a:moveTo>
                    <a:cubicBezTo>
                      <a:pt x="62" y="73"/>
                      <a:pt x="62" y="73"/>
                      <a:pt x="62" y="73"/>
                    </a:cubicBezTo>
                    <a:cubicBezTo>
                      <a:pt x="63" y="74"/>
                      <a:pt x="63" y="74"/>
                      <a:pt x="63" y="75"/>
                    </a:cubicBezTo>
                    <a:cubicBezTo>
                      <a:pt x="63" y="76"/>
                      <a:pt x="62" y="77"/>
                      <a:pt x="61" y="77"/>
                    </a:cubicBezTo>
                    <a:cubicBezTo>
                      <a:pt x="61" y="77"/>
                      <a:pt x="61" y="77"/>
                      <a:pt x="61" y="77"/>
                    </a:cubicBezTo>
                    <a:cubicBezTo>
                      <a:pt x="61" y="77"/>
                      <a:pt x="61" y="77"/>
                      <a:pt x="61" y="77"/>
                    </a:cubicBezTo>
                    <a:cubicBezTo>
                      <a:pt x="61" y="77"/>
                      <a:pt x="61" y="78"/>
                      <a:pt x="61" y="78"/>
                    </a:cubicBezTo>
                    <a:cubicBezTo>
                      <a:pt x="61" y="79"/>
                      <a:pt x="61" y="80"/>
                      <a:pt x="61" y="80"/>
                    </a:cubicBezTo>
                    <a:cubicBezTo>
                      <a:pt x="65" y="76"/>
                      <a:pt x="65" y="76"/>
                      <a:pt x="65" y="76"/>
                    </a:cubicBezTo>
                    <a:cubicBezTo>
                      <a:pt x="65" y="76"/>
                      <a:pt x="65" y="76"/>
                      <a:pt x="65" y="75"/>
                    </a:cubicBezTo>
                    <a:cubicBezTo>
                      <a:pt x="64" y="74"/>
                      <a:pt x="64" y="73"/>
                      <a:pt x="64" y="71"/>
                    </a:cubicBezTo>
                    <a:moveTo>
                      <a:pt x="71" y="64"/>
                    </a:moveTo>
                    <a:cubicBezTo>
                      <a:pt x="69" y="65"/>
                      <a:pt x="69" y="65"/>
                      <a:pt x="69" y="65"/>
                    </a:cubicBezTo>
                    <a:cubicBezTo>
                      <a:pt x="69" y="66"/>
                      <a:pt x="70" y="66"/>
                      <a:pt x="70" y="67"/>
                    </a:cubicBezTo>
                    <a:cubicBezTo>
                      <a:pt x="70" y="68"/>
                      <a:pt x="69" y="69"/>
                      <a:pt x="68" y="69"/>
                    </a:cubicBezTo>
                    <a:cubicBezTo>
                      <a:pt x="68" y="69"/>
                      <a:pt x="68" y="69"/>
                      <a:pt x="68" y="69"/>
                    </a:cubicBezTo>
                    <a:cubicBezTo>
                      <a:pt x="68" y="69"/>
                      <a:pt x="68" y="69"/>
                      <a:pt x="68" y="69"/>
                    </a:cubicBezTo>
                    <a:cubicBezTo>
                      <a:pt x="68" y="69"/>
                      <a:pt x="68" y="70"/>
                      <a:pt x="68" y="70"/>
                    </a:cubicBezTo>
                    <a:cubicBezTo>
                      <a:pt x="68" y="71"/>
                      <a:pt x="68" y="72"/>
                      <a:pt x="68" y="72"/>
                    </a:cubicBezTo>
                    <a:cubicBezTo>
                      <a:pt x="72" y="68"/>
                      <a:pt x="72" y="68"/>
                      <a:pt x="72" y="68"/>
                    </a:cubicBezTo>
                    <a:cubicBezTo>
                      <a:pt x="72" y="68"/>
                      <a:pt x="72" y="68"/>
                      <a:pt x="72" y="68"/>
                    </a:cubicBezTo>
                    <a:cubicBezTo>
                      <a:pt x="71" y="67"/>
                      <a:pt x="71" y="65"/>
                      <a:pt x="71" y="64"/>
                    </a:cubicBezTo>
                    <a:moveTo>
                      <a:pt x="77" y="56"/>
                    </a:moveTo>
                    <a:cubicBezTo>
                      <a:pt x="76" y="58"/>
                      <a:pt x="76" y="58"/>
                      <a:pt x="76" y="58"/>
                    </a:cubicBezTo>
                    <a:cubicBezTo>
                      <a:pt x="76" y="58"/>
                      <a:pt x="77" y="59"/>
                      <a:pt x="77" y="59"/>
                    </a:cubicBezTo>
                    <a:cubicBezTo>
                      <a:pt x="77" y="60"/>
                      <a:pt x="76" y="61"/>
                      <a:pt x="75" y="61"/>
                    </a:cubicBezTo>
                    <a:cubicBezTo>
                      <a:pt x="75" y="62"/>
                      <a:pt x="75" y="62"/>
                      <a:pt x="75" y="62"/>
                    </a:cubicBezTo>
                    <a:cubicBezTo>
                      <a:pt x="75" y="62"/>
                      <a:pt x="75" y="62"/>
                      <a:pt x="75" y="62"/>
                    </a:cubicBezTo>
                    <a:cubicBezTo>
                      <a:pt x="75" y="62"/>
                      <a:pt x="74" y="62"/>
                      <a:pt x="75" y="62"/>
                    </a:cubicBezTo>
                    <a:cubicBezTo>
                      <a:pt x="74" y="63"/>
                      <a:pt x="75" y="64"/>
                      <a:pt x="75" y="65"/>
                    </a:cubicBezTo>
                    <a:cubicBezTo>
                      <a:pt x="79" y="60"/>
                      <a:pt x="79" y="60"/>
                      <a:pt x="79" y="60"/>
                    </a:cubicBezTo>
                    <a:cubicBezTo>
                      <a:pt x="79" y="60"/>
                      <a:pt x="79" y="60"/>
                      <a:pt x="79" y="60"/>
                    </a:cubicBezTo>
                    <a:cubicBezTo>
                      <a:pt x="78" y="59"/>
                      <a:pt x="78" y="57"/>
                      <a:pt x="77" y="56"/>
                    </a:cubicBezTo>
                    <a:moveTo>
                      <a:pt x="84" y="48"/>
                    </a:moveTo>
                    <a:cubicBezTo>
                      <a:pt x="83" y="50"/>
                      <a:pt x="83" y="50"/>
                      <a:pt x="83" y="50"/>
                    </a:cubicBezTo>
                    <a:cubicBezTo>
                      <a:pt x="83" y="50"/>
                      <a:pt x="84" y="51"/>
                      <a:pt x="84" y="52"/>
                    </a:cubicBezTo>
                    <a:cubicBezTo>
                      <a:pt x="84" y="53"/>
                      <a:pt x="83" y="54"/>
                      <a:pt x="82" y="54"/>
                    </a:cubicBezTo>
                    <a:cubicBezTo>
                      <a:pt x="82" y="54"/>
                      <a:pt x="82" y="54"/>
                      <a:pt x="82" y="54"/>
                    </a:cubicBezTo>
                    <a:cubicBezTo>
                      <a:pt x="82" y="54"/>
                      <a:pt x="82" y="54"/>
                      <a:pt x="82" y="54"/>
                    </a:cubicBezTo>
                    <a:cubicBezTo>
                      <a:pt x="82" y="54"/>
                      <a:pt x="81" y="54"/>
                      <a:pt x="81" y="55"/>
                    </a:cubicBezTo>
                    <a:cubicBezTo>
                      <a:pt x="81" y="55"/>
                      <a:pt x="82" y="56"/>
                      <a:pt x="82" y="57"/>
                    </a:cubicBezTo>
                    <a:cubicBezTo>
                      <a:pt x="86" y="52"/>
                      <a:pt x="86" y="52"/>
                      <a:pt x="86" y="52"/>
                    </a:cubicBezTo>
                    <a:cubicBezTo>
                      <a:pt x="86" y="52"/>
                      <a:pt x="86" y="52"/>
                      <a:pt x="86" y="52"/>
                    </a:cubicBezTo>
                    <a:cubicBezTo>
                      <a:pt x="85" y="51"/>
                      <a:pt x="85" y="50"/>
                      <a:pt x="84" y="48"/>
                    </a:cubicBezTo>
                    <a:moveTo>
                      <a:pt x="91" y="40"/>
                    </a:moveTo>
                    <a:cubicBezTo>
                      <a:pt x="89" y="42"/>
                      <a:pt x="89" y="42"/>
                      <a:pt x="89" y="42"/>
                    </a:cubicBezTo>
                    <a:cubicBezTo>
                      <a:pt x="90" y="42"/>
                      <a:pt x="91" y="43"/>
                      <a:pt x="91" y="44"/>
                    </a:cubicBezTo>
                    <a:cubicBezTo>
                      <a:pt x="91" y="45"/>
                      <a:pt x="90" y="46"/>
                      <a:pt x="89" y="46"/>
                    </a:cubicBezTo>
                    <a:cubicBezTo>
                      <a:pt x="88" y="46"/>
                      <a:pt x="88" y="46"/>
                      <a:pt x="88" y="46"/>
                    </a:cubicBezTo>
                    <a:cubicBezTo>
                      <a:pt x="88" y="46"/>
                      <a:pt x="88" y="46"/>
                      <a:pt x="88" y="46"/>
                    </a:cubicBezTo>
                    <a:cubicBezTo>
                      <a:pt x="88" y="46"/>
                      <a:pt x="88" y="46"/>
                      <a:pt x="88" y="47"/>
                    </a:cubicBezTo>
                    <a:cubicBezTo>
                      <a:pt x="88" y="47"/>
                      <a:pt x="88" y="48"/>
                      <a:pt x="89" y="49"/>
                    </a:cubicBezTo>
                    <a:cubicBezTo>
                      <a:pt x="93" y="45"/>
                      <a:pt x="93" y="45"/>
                      <a:pt x="93" y="45"/>
                    </a:cubicBezTo>
                    <a:cubicBezTo>
                      <a:pt x="93" y="45"/>
                      <a:pt x="92" y="44"/>
                      <a:pt x="92" y="44"/>
                    </a:cubicBezTo>
                    <a:cubicBezTo>
                      <a:pt x="92" y="43"/>
                      <a:pt x="91" y="42"/>
                      <a:pt x="91" y="40"/>
                    </a:cubicBezTo>
                    <a:moveTo>
                      <a:pt x="98" y="32"/>
                    </a:moveTo>
                    <a:cubicBezTo>
                      <a:pt x="96" y="34"/>
                      <a:pt x="96" y="34"/>
                      <a:pt x="96" y="34"/>
                    </a:cubicBezTo>
                    <a:cubicBezTo>
                      <a:pt x="97" y="35"/>
                      <a:pt x="97" y="35"/>
                      <a:pt x="98" y="36"/>
                    </a:cubicBezTo>
                    <a:cubicBezTo>
                      <a:pt x="98" y="37"/>
                      <a:pt x="97" y="38"/>
                      <a:pt x="96" y="38"/>
                    </a:cubicBezTo>
                    <a:cubicBezTo>
                      <a:pt x="95" y="38"/>
                      <a:pt x="95" y="38"/>
                      <a:pt x="95" y="38"/>
                    </a:cubicBezTo>
                    <a:cubicBezTo>
                      <a:pt x="95" y="38"/>
                      <a:pt x="95" y="38"/>
                      <a:pt x="95" y="38"/>
                    </a:cubicBezTo>
                    <a:cubicBezTo>
                      <a:pt x="95" y="38"/>
                      <a:pt x="95" y="39"/>
                      <a:pt x="95" y="39"/>
                    </a:cubicBezTo>
                    <a:cubicBezTo>
                      <a:pt x="95" y="40"/>
                      <a:pt x="95" y="41"/>
                      <a:pt x="96" y="41"/>
                    </a:cubicBezTo>
                    <a:cubicBezTo>
                      <a:pt x="99" y="37"/>
                      <a:pt x="99" y="37"/>
                      <a:pt x="99" y="37"/>
                    </a:cubicBezTo>
                    <a:cubicBezTo>
                      <a:pt x="99" y="37"/>
                      <a:pt x="99" y="37"/>
                      <a:pt x="99" y="37"/>
                    </a:cubicBezTo>
                    <a:cubicBezTo>
                      <a:pt x="99" y="35"/>
                      <a:pt x="98" y="34"/>
                      <a:pt x="98" y="32"/>
                    </a:cubicBezTo>
                    <a:moveTo>
                      <a:pt x="105" y="25"/>
                    </a:moveTo>
                    <a:cubicBezTo>
                      <a:pt x="103" y="27"/>
                      <a:pt x="103" y="27"/>
                      <a:pt x="103" y="27"/>
                    </a:cubicBezTo>
                    <a:cubicBezTo>
                      <a:pt x="104" y="27"/>
                      <a:pt x="104" y="27"/>
                      <a:pt x="104" y="28"/>
                    </a:cubicBezTo>
                    <a:cubicBezTo>
                      <a:pt x="104" y="29"/>
                      <a:pt x="104" y="30"/>
                      <a:pt x="103" y="30"/>
                    </a:cubicBezTo>
                    <a:cubicBezTo>
                      <a:pt x="102" y="30"/>
                      <a:pt x="102" y="30"/>
                      <a:pt x="102" y="30"/>
                    </a:cubicBezTo>
                    <a:cubicBezTo>
                      <a:pt x="102" y="30"/>
                      <a:pt x="102" y="30"/>
                      <a:pt x="102" y="30"/>
                    </a:cubicBezTo>
                    <a:cubicBezTo>
                      <a:pt x="102" y="30"/>
                      <a:pt x="102" y="31"/>
                      <a:pt x="102" y="31"/>
                    </a:cubicBezTo>
                    <a:cubicBezTo>
                      <a:pt x="102" y="32"/>
                      <a:pt x="102" y="33"/>
                      <a:pt x="102" y="33"/>
                    </a:cubicBezTo>
                    <a:cubicBezTo>
                      <a:pt x="106" y="29"/>
                      <a:pt x="106" y="29"/>
                      <a:pt x="106" y="29"/>
                    </a:cubicBezTo>
                    <a:cubicBezTo>
                      <a:pt x="106" y="29"/>
                      <a:pt x="106" y="29"/>
                      <a:pt x="106" y="29"/>
                    </a:cubicBezTo>
                    <a:cubicBezTo>
                      <a:pt x="106" y="28"/>
                      <a:pt x="105" y="26"/>
                      <a:pt x="105" y="25"/>
                    </a:cubicBezTo>
                    <a:moveTo>
                      <a:pt x="112" y="17"/>
                    </a:moveTo>
                    <a:cubicBezTo>
                      <a:pt x="110" y="19"/>
                      <a:pt x="110" y="19"/>
                      <a:pt x="110" y="19"/>
                    </a:cubicBezTo>
                    <a:cubicBezTo>
                      <a:pt x="111" y="19"/>
                      <a:pt x="111" y="20"/>
                      <a:pt x="111" y="20"/>
                    </a:cubicBezTo>
                    <a:cubicBezTo>
                      <a:pt x="111" y="22"/>
                      <a:pt x="111" y="22"/>
                      <a:pt x="109" y="23"/>
                    </a:cubicBezTo>
                    <a:cubicBezTo>
                      <a:pt x="109" y="23"/>
                      <a:pt x="109" y="23"/>
                      <a:pt x="109" y="23"/>
                    </a:cubicBezTo>
                    <a:cubicBezTo>
                      <a:pt x="109" y="23"/>
                      <a:pt x="109" y="23"/>
                      <a:pt x="109" y="23"/>
                    </a:cubicBezTo>
                    <a:cubicBezTo>
                      <a:pt x="109" y="23"/>
                      <a:pt x="109" y="23"/>
                      <a:pt x="109" y="23"/>
                    </a:cubicBezTo>
                    <a:cubicBezTo>
                      <a:pt x="109" y="24"/>
                      <a:pt x="109" y="25"/>
                      <a:pt x="109" y="26"/>
                    </a:cubicBezTo>
                    <a:cubicBezTo>
                      <a:pt x="113" y="21"/>
                      <a:pt x="113" y="21"/>
                      <a:pt x="113" y="21"/>
                    </a:cubicBezTo>
                    <a:cubicBezTo>
                      <a:pt x="113" y="21"/>
                      <a:pt x="113" y="21"/>
                      <a:pt x="113" y="21"/>
                    </a:cubicBezTo>
                    <a:cubicBezTo>
                      <a:pt x="113" y="20"/>
                      <a:pt x="112" y="18"/>
                      <a:pt x="112" y="17"/>
                    </a:cubicBezTo>
                    <a:moveTo>
                      <a:pt x="119" y="9"/>
                    </a:moveTo>
                    <a:cubicBezTo>
                      <a:pt x="117" y="11"/>
                      <a:pt x="117" y="11"/>
                      <a:pt x="117" y="11"/>
                    </a:cubicBezTo>
                    <a:cubicBezTo>
                      <a:pt x="118" y="11"/>
                      <a:pt x="118" y="12"/>
                      <a:pt x="118" y="13"/>
                    </a:cubicBezTo>
                    <a:cubicBezTo>
                      <a:pt x="118" y="14"/>
                      <a:pt x="117" y="15"/>
                      <a:pt x="116" y="15"/>
                    </a:cubicBezTo>
                    <a:cubicBezTo>
                      <a:pt x="116" y="15"/>
                      <a:pt x="116" y="15"/>
                      <a:pt x="116" y="15"/>
                    </a:cubicBezTo>
                    <a:cubicBezTo>
                      <a:pt x="116" y="15"/>
                      <a:pt x="116" y="15"/>
                      <a:pt x="116" y="15"/>
                    </a:cubicBezTo>
                    <a:cubicBezTo>
                      <a:pt x="116" y="15"/>
                      <a:pt x="116" y="15"/>
                      <a:pt x="116" y="16"/>
                    </a:cubicBezTo>
                    <a:cubicBezTo>
                      <a:pt x="116" y="16"/>
                      <a:pt x="116" y="17"/>
                      <a:pt x="116" y="18"/>
                    </a:cubicBezTo>
                    <a:cubicBezTo>
                      <a:pt x="120" y="13"/>
                      <a:pt x="120" y="13"/>
                      <a:pt x="120" y="13"/>
                    </a:cubicBezTo>
                    <a:cubicBezTo>
                      <a:pt x="120" y="13"/>
                      <a:pt x="120" y="13"/>
                      <a:pt x="120" y="13"/>
                    </a:cubicBezTo>
                    <a:cubicBezTo>
                      <a:pt x="119" y="12"/>
                      <a:pt x="119" y="11"/>
                      <a:pt x="119" y="9"/>
                    </a:cubicBezTo>
                    <a:moveTo>
                      <a:pt x="126" y="3"/>
                    </a:moveTo>
                    <a:cubicBezTo>
                      <a:pt x="128" y="2"/>
                      <a:pt x="128" y="2"/>
                      <a:pt x="128" y="2"/>
                    </a:cubicBezTo>
                    <a:cubicBezTo>
                      <a:pt x="126" y="3"/>
                      <a:pt x="126" y="3"/>
                      <a:pt x="126" y="3"/>
                    </a:cubicBezTo>
                    <a:moveTo>
                      <a:pt x="128" y="0"/>
                    </a:moveTo>
                    <a:cubicBezTo>
                      <a:pt x="127" y="0"/>
                      <a:pt x="126" y="0"/>
                      <a:pt x="126" y="1"/>
                    </a:cubicBezTo>
                    <a:cubicBezTo>
                      <a:pt x="126" y="1"/>
                      <a:pt x="126" y="1"/>
                      <a:pt x="126" y="1"/>
                    </a:cubicBezTo>
                    <a:cubicBezTo>
                      <a:pt x="124" y="3"/>
                      <a:pt x="124" y="3"/>
                      <a:pt x="124" y="3"/>
                    </a:cubicBezTo>
                    <a:cubicBezTo>
                      <a:pt x="125" y="3"/>
                      <a:pt x="125" y="4"/>
                      <a:pt x="125" y="5"/>
                    </a:cubicBezTo>
                    <a:cubicBezTo>
                      <a:pt x="125" y="6"/>
                      <a:pt x="124" y="7"/>
                      <a:pt x="123" y="7"/>
                    </a:cubicBezTo>
                    <a:cubicBezTo>
                      <a:pt x="123" y="7"/>
                      <a:pt x="123" y="7"/>
                      <a:pt x="123" y="7"/>
                    </a:cubicBezTo>
                    <a:cubicBezTo>
                      <a:pt x="123" y="7"/>
                      <a:pt x="123" y="7"/>
                      <a:pt x="123" y="7"/>
                    </a:cubicBezTo>
                    <a:cubicBezTo>
                      <a:pt x="123" y="7"/>
                      <a:pt x="123" y="7"/>
                      <a:pt x="123" y="8"/>
                    </a:cubicBezTo>
                    <a:cubicBezTo>
                      <a:pt x="123" y="9"/>
                      <a:pt x="123" y="9"/>
                      <a:pt x="123" y="10"/>
                    </a:cubicBezTo>
                    <a:cubicBezTo>
                      <a:pt x="128" y="5"/>
                      <a:pt x="128" y="5"/>
                      <a:pt x="128" y="5"/>
                    </a:cubicBezTo>
                    <a:cubicBezTo>
                      <a:pt x="139" y="14"/>
                      <a:pt x="139" y="14"/>
                      <a:pt x="139" y="14"/>
                    </a:cubicBezTo>
                    <a:cubicBezTo>
                      <a:pt x="140" y="15"/>
                      <a:pt x="140" y="15"/>
                      <a:pt x="140" y="15"/>
                    </a:cubicBezTo>
                    <a:cubicBezTo>
                      <a:pt x="17" y="154"/>
                      <a:pt x="17" y="154"/>
                      <a:pt x="17" y="154"/>
                    </a:cubicBezTo>
                    <a:cubicBezTo>
                      <a:pt x="16" y="153"/>
                      <a:pt x="16" y="153"/>
                      <a:pt x="16" y="153"/>
                    </a:cubicBezTo>
                    <a:cubicBezTo>
                      <a:pt x="5" y="144"/>
                      <a:pt x="5" y="144"/>
                      <a:pt x="5" y="144"/>
                    </a:cubicBezTo>
                    <a:cubicBezTo>
                      <a:pt x="10" y="138"/>
                      <a:pt x="10" y="138"/>
                      <a:pt x="10" y="138"/>
                    </a:cubicBezTo>
                    <a:cubicBezTo>
                      <a:pt x="10" y="138"/>
                      <a:pt x="10" y="138"/>
                      <a:pt x="10" y="138"/>
                    </a:cubicBezTo>
                    <a:cubicBezTo>
                      <a:pt x="9" y="137"/>
                      <a:pt x="9" y="135"/>
                      <a:pt x="9" y="134"/>
                    </a:cubicBezTo>
                    <a:cubicBezTo>
                      <a:pt x="1" y="143"/>
                      <a:pt x="1" y="143"/>
                      <a:pt x="1" y="143"/>
                    </a:cubicBezTo>
                    <a:cubicBezTo>
                      <a:pt x="0" y="143"/>
                      <a:pt x="0" y="144"/>
                      <a:pt x="0" y="144"/>
                    </a:cubicBezTo>
                    <a:cubicBezTo>
                      <a:pt x="0" y="145"/>
                      <a:pt x="0" y="145"/>
                      <a:pt x="1" y="146"/>
                    </a:cubicBezTo>
                    <a:cubicBezTo>
                      <a:pt x="14" y="158"/>
                      <a:pt x="14" y="158"/>
                      <a:pt x="14" y="158"/>
                    </a:cubicBezTo>
                    <a:cubicBezTo>
                      <a:pt x="16" y="159"/>
                      <a:pt x="16" y="159"/>
                      <a:pt x="16" y="159"/>
                    </a:cubicBezTo>
                    <a:cubicBezTo>
                      <a:pt x="16" y="159"/>
                      <a:pt x="17" y="159"/>
                      <a:pt x="17" y="159"/>
                    </a:cubicBezTo>
                    <a:cubicBezTo>
                      <a:pt x="17" y="159"/>
                      <a:pt x="17" y="159"/>
                      <a:pt x="17" y="159"/>
                    </a:cubicBezTo>
                    <a:cubicBezTo>
                      <a:pt x="18" y="159"/>
                      <a:pt x="18" y="159"/>
                      <a:pt x="19" y="159"/>
                    </a:cubicBezTo>
                    <a:cubicBezTo>
                      <a:pt x="20" y="157"/>
                      <a:pt x="20" y="157"/>
                      <a:pt x="20" y="157"/>
                    </a:cubicBezTo>
                    <a:cubicBezTo>
                      <a:pt x="143" y="18"/>
                      <a:pt x="143" y="18"/>
                      <a:pt x="143" y="18"/>
                    </a:cubicBezTo>
                    <a:cubicBezTo>
                      <a:pt x="144" y="17"/>
                      <a:pt x="144" y="17"/>
                      <a:pt x="144" y="17"/>
                    </a:cubicBezTo>
                    <a:cubicBezTo>
                      <a:pt x="144" y="16"/>
                      <a:pt x="145" y="16"/>
                      <a:pt x="145" y="15"/>
                    </a:cubicBezTo>
                    <a:cubicBezTo>
                      <a:pt x="145" y="15"/>
                      <a:pt x="144" y="14"/>
                      <a:pt x="144" y="14"/>
                    </a:cubicBezTo>
                    <a:cubicBezTo>
                      <a:pt x="144" y="14"/>
                      <a:pt x="144" y="14"/>
                      <a:pt x="144" y="14"/>
                    </a:cubicBezTo>
                    <a:cubicBezTo>
                      <a:pt x="129" y="0"/>
                      <a:pt x="129" y="0"/>
                      <a:pt x="129" y="0"/>
                    </a:cubicBezTo>
                    <a:cubicBezTo>
                      <a:pt x="129" y="0"/>
                      <a:pt x="128" y="0"/>
                      <a:pt x="128"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5" name="Freeform 187"/>
              <p:cNvSpPr/>
              <p:nvPr/>
            </p:nvSpPr>
            <p:spPr bwMode="auto">
              <a:xfrm>
                <a:off x="5383213" y="5668963"/>
                <a:ext cx="25400" cy="23813"/>
              </a:xfrm>
              <a:custGeom>
                <a:avLst/>
                <a:gdLst>
                  <a:gd name="T0" fmla="*/ 4 w 9"/>
                  <a:gd name="T1" fmla="*/ 0 h 9"/>
                  <a:gd name="T2" fmla="*/ 1 w 9"/>
                  <a:gd name="T3" fmla="*/ 1 h 9"/>
                  <a:gd name="T4" fmla="*/ 3 w 9"/>
                  <a:gd name="T5" fmla="*/ 2 h 9"/>
                  <a:gd name="T6" fmla="*/ 4 w 9"/>
                  <a:gd name="T7" fmla="*/ 4 h 9"/>
                  <a:gd name="T8" fmla="*/ 4 w 9"/>
                  <a:gd name="T9" fmla="*/ 4 h 9"/>
                  <a:gd name="T10" fmla="*/ 5 w 9"/>
                  <a:gd name="T11" fmla="*/ 5 h 9"/>
                  <a:gd name="T12" fmla="*/ 5 w 9"/>
                  <a:gd name="T13" fmla="*/ 5 h 9"/>
                  <a:gd name="T14" fmla="*/ 6 w 9"/>
                  <a:gd name="T15" fmla="*/ 7 h 9"/>
                  <a:gd name="T16" fmla="*/ 5 w 9"/>
                  <a:gd name="T17" fmla="*/ 5 h 9"/>
                  <a:gd name="T18" fmla="*/ 4 w 9"/>
                  <a:gd name="T19" fmla="*/ 5 h 9"/>
                  <a:gd name="T20" fmla="*/ 4 w 9"/>
                  <a:gd name="T21" fmla="*/ 5 h 9"/>
                  <a:gd name="T22" fmla="*/ 3 w 9"/>
                  <a:gd name="T23" fmla="*/ 6 h 9"/>
                  <a:gd name="T24" fmla="*/ 2 w 9"/>
                  <a:gd name="T25" fmla="*/ 6 h 9"/>
                  <a:gd name="T26" fmla="*/ 0 w 9"/>
                  <a:gd name="T27" fmla="*/ 5 h 9"/>
                  <a:gd name="T28" fmla="*/ 1 w 9"/>
                  <a:gd name="T29" fmla="*/ 8 h 9"/>
                  <a:gd name="T30" fmla="*/ 4 w 9"/>
                  <a:gd name="T31" fmla="*/ 9 h 9"/>
                  <a:gd name="T32" fmla="*/ 4 w 9"/>
                  <a:gd name="T33" fmla="*/ 9 h 9"/>
                  <a:gd name="T34" fmla="*/ 4 w 9"/>
                  <a:gd name="T35" fmla="*/ 9 h 9"/>
                  <a:gd name="T36" fmla="*/ 4 w 9"/>
                  <a:gd name="T37" fmla="*/ 9 h 9"/>
                  <a:gd name="T38" fmla="*/ 8 w 9"/>
                  <a:gd name="T39" fmla="*/ 8 h 9"/>
                  <a:gd name="T40" fmla="*/ 8 w 9"/>
                  <a:gd name="T41" fmla="*/ 8 h 9"/>
                  <a:gd name="T42" fmla="*/ 9 w 9"/>
                  <a:gd name="T43" fmla="*/ 5 h 9"/>
                  <a:gd name="T44" fmla="*/ 9 w 9"/>
                  <a:gd name="T45" fmla="*/ 5 h 9"/>
                  <a:gd name="T46" fmla="*/ 7 w 9"/>
                  <a:gd name="T47" fmla="*/ 1 h 9"/>
                  <a:gd name="T48" fmla="*/ 4 w 9"/>
                  <a:gd name="T49" fmla="*/ 0 h 9"/>
                  <a:gd name="T50" fmla="*/ 4 w 9"/>
                  <a:gd name="T51" fmla="*/ 0 h 9"/>
                  <a:gd name="T52" fmla="*/ 4 w 9"/>
                  <a:gd name="T5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 h="9">
                    <a:moveTo>
                      <a:pt x="4" y="0"/>
                    </a:moveTo>
                    <a:cubicBezTo>
                      <a:pt x="3" y="0"/>
                      <a:pt x="2" y="1"/>
                      <a:pt x="1" y="1"/>
                    </a:cubicBezTo>
                    <a:cubicBezTo>
                      <a:pt x="2" y="2"/>
                      <a:pt x="2" y="2"/>
                      <a:pt x="3" y="2"/>
                    </a:cubicBezTo>
                    <a:cubicBezTo>
                      <a:pt x="4" y="3"/>
                      <a:pt x="5" y="4"/>
                      <a:pt x="4" y="4"/>
                    </a:cubicBezTo>
                    <a:cubicBezTo>
                      <a:pt x="4" y="4"/>
                      <a:pt x="4" y="4"/>
                      <a:pt x="4" y="4"/>
                    </a:cubicBezTo>
                    <a:cubicBezTo>
                      <a:pt x="5" y="5"/>
                      <a:pt x="5" y="5"/>
                      <a:pt x="5" y="5"/>
                    </a:cubicBezTo>
                    <a:cubicBezTo>
                      <a:pt x="5" y="5"/>
                      <a:pt x="5" y="5"/>
                      <a:pt x="5" y="5"/>
                    </a:cubicBezTo>
                    <a:cubicBezTo>
                      <a:pt x="6" y="7"/>
                      <a:pt x="6" y="7"/>
                      <a:pt x="6" y="7"/>
                    </a:cubicBezTo>
                    <a:cubicBezTo>
                      <a:pt x="5" y="5"/>
                      <a:pt x="5" y="5"/>
                      <a:pt x="5" y="5"/>
                    </a:cubicBezTo>
                    <a:cubicBezTo>
                      <a:pt x="4" y="5"/>
                      <a:pt x="4" y="5"/>
                      <a:pt x="4" y="5"/>
                    </a:cubicBezTo>
                    <a:cubicBezTo>
                      <a:pt x="4" y="5"/>
                      <a:pt x="4" y="5"/>
                      <a:pt x="4" y="5"/>
                    </a:cubicBezTo>
                    <a:cubicBezTo>
                      <a:pt x="4" y="6"/>
                      <a:pt x="3" y="6"/>
                      <a:pt x="3" y="6"/>
                    </a:cubicBezTo>
                    <a:cubicBezTo>
                      <a:pt x="2" y="6"/>
                      <a:pt x="2" y="6"/>
                      <a:pt x="2" y="6"/>
                    </a:cubicBezTo>
                    <a:cubicBezTo>
                      <a:pt x="1" y="6"/>
                      <a:pt x="0" y="6"/>
                      <a:pt x="0" y="5"/>
                    </a:cubicBezTo>
                    <a:cubicBezTo>
                      <a:pt x="0" y="6"/>
                      <a:pt x="0" y="7"/>
                      <a:pt x="1" y="8"/>
                    </a:cubicBezTo>
                    <a:cubicBezTo>
                      <a:pt x="2" y="9"/>
                      <a:pt x="3" y="9"/>
                      <a:pt x="4" y="9"/>
                    </a:cubicBezTo>
                    <a:cubicBezTo>
                      <a:pt x="4" y="9"/>
                      <a:pt x="4" y="9"/>
                      <a:pt x="4" y="9"/>
                    </a:cubicBezTo>
                    <a:cubicBezTo>
                      <a:pt x="4" y="9"/>
                      <a:pt x="4" y="9"/>
                      <a:pt x="4" y="9"/>
                    </a:cubicBezTo>
                    <a:cubicBezTo>
                      <a:pt x="4" y="9"/>
                      <a:pt x="4" y="9"/>
                      <a:pt x="4" y="9"/>
                    </a:cubicBezTo>
                    <a:cubicBezTo>
                      <a:pt x="6" y="9"/>
                      <a:pt x="7" y="9"/>
                      <a:pt x="8" y="8"/>
                    </a:cubicBezTo>
                    <a:cubicBezTo>
                      <a:pt x="8" y="8"/>
                      <a:pt x="8" y="8"/>
                      <a:pt x="8" y="8"/>
                    </a:cubicBezTo>
                    <a:cubicBezTo>
                      <a:pt x="8" y="7"/>
                      <a:pt x="9" y="6"/>
                      <a:pt x="9" y="5"/>
                    </a:cubicBezTo>
                    <a:cubicBezTo>
                      <a:pt x="9" y="5"/>
                      <a:pt x="9" y="5"/>
                      <a:pt x="9" y="5"/>
                    </a:cubicBezTo>
                    <a:cubicBezTo>
                      <a:pt x="9" y="3"/>
                      <a:pt x="8" y="2"/>
                      <a:pt x="7" y="1"/>
                    </a:cubicBezTo>
                    <a:cubicBezTo>
                      <a:pt x="6" y="1"/>
                      <a:pt x="5" y="0"/>
                      <a:pt x="4" y="0"/>
                    </a:cubicBezTo>
                    <a:cubicBezTo>
                      <a:pt x="4" y="0"/>
                      <a:pt x="4" y="0"/>
                      <a:pt x="4" y="0"/>
                    </a:cubicBezTo>
                    <a:cubicBezTo>
                      <a:pt x="4" y="0"/>
                      <a:pt x="4" y="0"/>
                      <a:pt x="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6" name="Freeform 188"/>
              <p:cNvSpPr>
                <a:spLocks noEditPoints="1"/>
              </p:cNvSpPr>
              <p:nvPr/>
            </p:nvSpPr>
            <p:spPr bwMode="auto">
              <a:xfrm>
                <a:off x="5364163" y="5691188"/>
                <a:ext cx="23813" cy="25400"/>
              </a:xfrm>
              <a:custGeom>
                <a:avLst/>
                <a:gdLst>
                  <a:gd name="T0" fmla="*/ 8 w 9"/>
                  <a:gd name="T1" fmla="*/ 8 h 9"/>
                  <a:gd name="T2" fmla="*/ 8 w 9"/>
                  <a:gd name="T3" fmla="*/ 8 h 9"/>
                  <a:gd name="T4" fmla="*/ 8 w 9"/>
                  <a:gd name="T5" fmla="*/ 8 h 9"/>
                  <a:gd name="T6" fmla="*/ 8 w 9"/>
                  <a:gd name="T7" fmla="*/ 8 h 9"/>
                  <a:gd name="T8" fmla="*/ 4 w 9"/>
                  <a:gd name="T9" fmla="*/ 0 h 9"/>
                  <a:gd name="T10" fmla="*/ 1 w 9"/>
                  <a:gd name="T11" fmla="*/ 1 h 9"/>
                  <a:gd name="T12" fmla="*/ 3 w 9"/>
                  <a:gd name="T13" fmla="*/ 2 h 9"/>
                  <a:gd name="T14" fmla="*/ 5 w 9"/>
                  <a:gd name="T15" fmla="*/ 4 h 9"/>
                  <a:gd name="T16" fmla="*/ 5 w 9"/>
                  <a:gd name="T17" fmla="*/ 4 h 9"/>
                  <a:gd name="T18" fmla="*/ 5 w 9"/>
                  <a:gd name="T19" fmla="*/ 5 h 9"/>
                  <a:gd name="T20" fmla="*/ 5 w 9"/>
                  <a:gd name="T21" fmla="*/ 5 h 9"/>
                  <a:gd name="T22" fmla="*/ 5 w 9"/>
                  <a:gd name="T23" fmla="*/ 5 h 9"/>
                  <a:gd name="T24" fmla="*/ 4 w 9"/>
                  <a:gd name="T25" fmla="*/ 5 h 9"/>
                  <a:gd name="T26" fmla="*/ 4 w 9"/>
                  <a:gd name="T27" fmla="*/ 5 h 9"/>
                  <a:gd name="T28" fmla="*/ 3 w 9"/>
                  <a:gd name="T29" fmla="*/ 6 h 9"/>
                  <a:gd name="T30" fmla="*/ 2 w 9"/>
                  <a:gd name="T31" fmla="*/ 6 h 9"/>
                  <a:gd name="T32" fmla="*/ 0 w 9"/>
                  <a:gd name="T33" fmla="*/ 5 h 9"/>
                  <a:gd name="T34" fmla="*/ 1 w 9"/>
                  <a:gd name="T35" fmla="*/ 8 h 9"/>
                  <a:gd name="T36" fmla="*/ 4 w 9"/>
                  <a:gd name="T37" fmla="*/ 9 h 9"/>
                  <a:gd name="T38" fmla="*/ 4 w 9"/>
                  <a:gd name="T39" fmla="*/ 9 h 9"/>
                  <a:gd name="T40" fmla="*/ 4 w 9"/>
                  <a:gd name="T41" fmla="*/ 9 h 9"/>
                  <a:gd name="T42" fmla="*/ 5 w 9"/>
                  <a:gd name="T43" fmla="*/ 9 h 9"/>
                  <a:gd name="T44" fmla="*/ 8 w 9"/>
                  <a:gd name="T45" fmla="*/ 8 h 9"/>
                  <a:gd name="T46" fmla="*/ 8 w 9"/>
                  <a:gd name="T47" fmla="*/ 8 h 9"/>
                  <a:gd name="T48" fmla="*/ 9 w 9"/>
                  <a:gd name="T49" fmla="*/ 5 h 9"/>
                  <a:gd name="T50" fmla="*/ 9 w 9"/>
                  <a:gd name="T51" fmla="*/ 4 h 9"/>
                  <a:gd name="T52" fmla="*/ 7 w 9"/>
                  <a:gd name="T53" fmla="*/ 1 h 9"/>
                  <a:gd name="T54" fmla="*/ 4 w 9"/>
                  <a:gd name="T55" fmla="*/ 0 h 9"/>
                  <a:gd name="T56" fmla="*/ 4 w 9"/>
                  <a:gd name="T57" fmla="*/ 0 h 9"/>
                  <a:gd name="T58" fmla="*/ 4 w 9"/>
                  <a:gd name="T59"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 h="9">
                    <a:moveTo>
                      <a:pt x="8" y="8"/>
                    </a:moveTo>
                    <a:cubicBezTo>
                      <a:pt x="8" y="8"/>
                      <a:pt x="8" y="8"/>
                      <a:pt x="8" y="8"/>
                    </a:cubicBezTo>
                    <a:cubicBezTo>
                      <a:pt x="8" y="8"/>
                      <a:pt x="8" y="8"/>
                      <a:pt x="8" y="8"/>
                    </a:cubicBezTo>
                    <a:cubicBezTo>
                      <a:pt x="8" y="8"/>
                      <a:pt x="8" y="8"/>
                      <a:pt x="8" y="8"/>
                    </a:cubicBezTo>
                    <a:moveTo>
                      <a:pt x="4" y="0"/>
                    </a:moveTo>
                    <a:cubicBezTo>
                      <a:pt x="3" y="0"/>
                      <a:pt x="2" y="1"/>
                      <a:pt x="1" y="1"/>
                    </a:cubicBezTo>
                    <a:cubicBezTo>
                      <a:pt x="2" y="2"/>
                      <a:pt x="3" y="2"/>
                      <a:pt x="3" y="2"/>
                    </a:cubicBezTo>
                    <a:cubicBezTo>
                      <a:pt x="4" y="2"/>
                      <a:pt x="5" y="3"/>
                      <a:pt x="5" y="4"/>
                    </a:cubicBezTo>
                    <a:cubicBezTo>
                      <a:pt x="5" y="4"/>
                      <a:pt x="5" y="4"/>
                      <a:pt x="5" y="4"/>
                    </a:cubicBezTo>
                    <a:cubicBezTo>
                      <a:pt x="5" y="5"/>
                      <a:pt x="5" y="5"/>
                      <a:pt x="5" y="5"/>
                    </a:cubicBezTo>
                    <a:cubicBezTo>
                      <a:pt x="5" y="5"/>
                      <a:pt x="5" y="5"/>
                      <a:pt x="5" y="5"/>
                    </a:cubicBezTo>
                    <a:cubicBezTo>
                      <a:pt x="5" y="5"/>
                      <a:pt x="5" y="5"/>
                      <a:pt x="5" y="5"/>
                    </a:cubicBezTo>
                    <a:cubicBezTo>
                      <a:pt x="4" y="5"/>
                      <a:pt x="4" y="5"/>
                      <a:pt x="4" y="5"/>
                    </a:cubicBezTo>
                    <a:cubicBezTo>
                      <a:pt x="4" y="5"/>
                      <a:pt x="4" y="5"/>
                      <a:pt x="4" y="5"/>
                    </a:cubicBezTo>
                    <a:cubicBezTo>
                      <a:pt x="4" y="6"/>
                      <a:pt x="3" y="6"/>
                      <a:pt x="3" y="6"/>
                    </a:cubicBezTo>
                    <a:cubicBezTo>
                      <a:pt x="2" y="6"/>
                      <a:pt x="2" y="6"/>
                      <a:pt x="2" y="6"/>
                    </a:cubicBezTo>
                    <a:cubicBezTo>
                      <a:pt x="1" y="6"/>
                      <a:pt x="0" y="5"/>
                      <a:pt x="0" y="5"/>
                    </a:cubicBezTo>
                    <a:cubicBezTo>
                      <a:pt x="0" y="6"/>
                      <a:pt x="0" y="7"/>
                      <a:pt x="1" y="8"/>
                    </a:cubicBezTo>
                    <a:cubicBezTo>
                      <a:pt x="2" y="9"/>
                      <a:pt x="3" y="9"/>
                      <a:pt x="4" y="9"/>
                    </a:cubicBezTo>
                    <a:cubicBezTo>
                      <a:pt x="4" y="9"/>
                      <a:pt x="4" y="9"/>
                      <a:pt x="4" y="9"/>
                    </a:cubicBezTo>
                    <a:cubicBezTo>
                      <a:pt x="4" y="9"/>
                      <a:pt x="4" y="9"/>
                      <a:pt x="4" y="9"/>
                    </a:cubicBezTo>
                    <a:cubicBezTo>
                      <a:pt x="4" y="9"/>
                      <a:pt x="4" y="9"/>
                      <a:pt x="5" y="9"/>
                    </a:cubicBezTo>
                    <a:cubicBezTo>
                      <a:pt x="6" y="9"/>
                      <a:pt x="7" y="9"/>
                      <a:pt x="8" y="8"/>
                    </a:cubicBezTo>
                    <a:cubicBezTo>
                      <a:pt x="8" y="8"/>
                      <a:pt x="8" y="8"/>
                      <a:pt x="8" y="8"/>
                    </a:cubicBezTo>
                    <a:cubicBezTo>
                      <a:pt x="8" y="7"/>
                      <a:pt x="9" y="6"/>
                      <a:pt x="9" y="5"/>
                    </a:cubicBezTo>
                    <a:cubicBezTo>
                      <a:pt x="9" y="5"/>
                      <a:pt x="9" y="5"/>
                      <a:pt x="9" y="4"/>
                    </a:cubicBezTo>
                    <a:cubicBezTo>
                      <a:pt x="9" y="3"/>
                      <a:pt x="8" y="2"/>
                      <a:pt x="7" y="1"/>
                    </a:cubicBezTo>
                    <a:cubicBezTo>
                      <a:pt x="6" y="1"/>
                      <a:pt x="5" y="0"/>
                      <a:pt x="4" y="0"/>
                    </a:cubicBezTo>
                    <a:cubicBezTo>
                      <a:pt x="4" y="0"/>
                      <a:pt x="4" y="0"/>
                      <a:pt x="4" y="0"/>
                    </a:cubicBezTo>
                    <a:cubicBezTo>
                      <a:pt x="4" y="0"/>
                      <a:pt x="4" y="0"/>
                      <a:pt x="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7" name="Freeform 189"/>
              <p:cNvSpPr/>
              <p:nvPr/>
            </p:nvSpPr>
            <p:spPr bwMode="auto">
              <a:xfrm>
                <a:off x="5343526" y="5713413"/>
                <a:ext cx="25400" cy="25400"/>
              </a:xfrm>
              <a:custGeom>
                <a:avLst/>
                <a:gdLst>
                  <a:gd name="T0" fmla="*/ 4 w 9"/>
                  <a:gd name="T1" fmla="*/ 0 h 9"/>
                  <a:gd name="T2" fmla="*/ 1 w 9"/>
                  <a:gd name="T3" fmla="*/ 1 h 9"/>
                  <a:gd name="T4" fmla="*/ 3 w 9"/>
                  <a:gd name="T5" fmla="*/ 2 h 9"/>
                  <a:gd name="T6" fmla="*/ 3 w 9"/>
                  <a:gd name="T7" fmla="*/ 2 h 9"/>
                  <a:gd name="T8" fmla="*/ 5 w 9"/>
                  <a:gd name="T9" fmla="*/ 4 h 9"/>
                  <a:gd name="T10" fmla="*/ 5 w 9"/>
                  <a:gd name="T11" fmla="*/ 4 h 9"/>
                  <a:gd name="T12" fmla="*/ 5 w 9"/>
                  <a:gd name="T13" fmla="*/ 4 h 9"/>
                  <a:gd name="T14" fmla="*/ 5 w 9"/>
                  <a:gd name="T15" fmla="*/ 4 h 9"/>
                  <a:gd name="T16" fmla="*/ 5 w 9"/>
                  <a:gd name="T17" fmla="*/ 5 h 9"/>
                  <a:gd name="T18" fmla="*/ 4 w 9"/>
                  <a:gd name="T19" fmla="*/ 5 h 9"/>
                  <a:gd name="T20" fmla="*/ 4 w 9"/>
                  <a:gd name="T21" fmla="*/ 5 h 9"/>
                  <a:gd name="T22" fmla="*/ 3 w 9"/>
                  <a:gd name="T23" fmla="*/ 6 h 9"/>
                  <a:gd name="T24" fmla="*/ 2 w 9"/>
                  <a:gd name="T25" fmla="*/ 6 h 9"/>
                  <a:gd name="T26" fmla="*/ 0 w 9"/>
                  <a:gd name="T27" fmla="*/ 5 h 9"/>
                  <a:gd name="T28" fmla="*/ 1 w 9"/>
                  <a:gd name="T29" fmla="*/ 8 h 9"/>
                  <a:gd name="T30" fmla="*/ 4 w 9"/>
                  <a:gd name="T31" fmla="*/ 9 h 9"/>
                  <a:gd name="T32" fmla="*/ 4 w 9"/>
                  <a:gd name="T33" fmla="*/ 9 h 9"/>
                  <a:gd name="T34" fmla="*/ 4 w 9"/>
                  <a:gd name="T35" fmla="*/ 9 h 9"/>
                  <a:gd name="T36" fmla="*/ 5 w 9"/>
                  <a:gd name="T37" fmla="*/ 9 h 9"/>
                  <a:gd name="T38" fmla="*/ 8 w 9"/>
                  <a:gd name="T39" fmla="*/ 7 h 9"/>
                  <a:gd name="T40" fmla="*/ 8 w 9"/>
                  <a:gd name="T41" fmla="*/ 7 h 9"/>
                  <a:gd name="T42" fmla="*/ 9 w 9"/>
                  <a:gd name="T43" fmla="*/ 4 h 9"/>
                  <a:gd name="T44" fmla="*/ 9 w 9"/>
                  <a:gd name="T45" fmla="*/ 4 h 9"/>
                  <a:gd name="T46" fmla="*/ 7 w 9"/>
                  <a:gd name="T47" fmla="*/ 1 h 9"/>
                  <a:gd name="T48" fmla="*/ 7 w 9"/>
                  <a:gd name="T49" fmla="*/ 1 h 9"/>
                  <a:gd name="T50" fmla="*/ 4 w 9"/>
                  <a:gd name="T51" fmla="*/ 0 h 9"/>
                  <a:gd name="T52" fmla="*/ 4 w 9"/>
                  <a:gd name="T53" fmla="*/ 0 h 9"/>
                  <a:gd name="T54" fmla="*/ 4 w 9"/>
                  <a:gd name="T55"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9" h="9">
                    <a:moveTo>
                      <a:pt x="4" y="0"/>
                    </a:moveTo>
                    <a:cubicBezTo>
                      <a:pt x="3" y="0"/>
                      <a:pt x="2" y="0"/>
                      <a:pt x="1" y="1"/>
                    </a:cubicBezTo>
                    <a:cubicBezTo>
                      <a:pt x="2" y="1"/>
                      <a:pt x="3" y="2"/>
                      <a:pt x="3" y="2"/>
                    </a:cubicBezTo>
                    <a:cubicBezTo>
                      <a:pt x="3" y="2"/>
                      <a:pt x="3" y="2"/>
                      <a:pt x="3" y="2"/>
                    </a:cubicBezTo>
                    <a:cubicBezTo>
                      <a:pt x="4" y="2"/>
                      <a:pt x="5" y="3"/>
                      <a:pt x="5" y="4"/>
                    </a:cubicBezTo>
                    <a:cubicBezTo>
                      <a:pt x="5" y="4"/>
                      <a:pt x="5" y="4"/>
                      <a:pt x="5" y="4"/>
                    </a:cubicBezTo>
                    <a:cubicBezTo>
                      <a:pt x="5" y="4"/>
                      <a:pt x="5" y="4"/>
                      <a:pt x="5" y="4"/>
                    </a:cubicBezTo>
                    <a:cubicBezTo>
                      <a:pt x="5" y="4"/>
                      <a:pt x="5" y="4"/>
                      <a:pt x="5" y="4"/>
                    </a:cubicBezTo>
                    <a:cubicBezTo>
                      <a:pt x="5" y="5"/>
                      <a:pt x="5" y="5"/>
                      <a:pt x="5" y="5"/>
                    </a:cubicBezTo>
                    <a:cubicBezTo>
                      <a:pt x="4" y="5"/>
                      <a:pt x="4" y="5"/>
                      <a:pt x="4" y="5"/>
                    </a:cubicBezTo>
                    <a:cubicBezTo>
                      <a:pt x="4" y="5"/>
                      <a:pt x="4" y="5"/>
                      <a:pt x="4" y="5"/>
                    </a:cubicBezTo>
                    <a:cubicBezTo>
                      <a:pt x="4" y="5"/>
                      <a:pt x="3" y="6"/>
                      <a:pt x="3" y="6"/>
                    </a:cubicBezTo>
                    <a:cubicBezTo>
                      <a:pt x="3" y="6"/>
                      <a:pt x="2" y="6"/>
                      <a:pt x="2" y="6"/>
                    </a:cubicBezTo>
                    <a:cubicBezTo>
                      <a:pt x="1" y="5"/>
                      <a:pt x="1" y="5"/>
                      <a:pt x="0" y="5"/>
                    </a:cubicBezTo>
                    <a:cubicBezTo>
                      <a:pt x="0" y="6"/>
                      <a:pt x="0" y="7"/>
                      <a:pt x="1" y="8"/>
                    </a:cubicBezTo>
                    <a:cubicBezTo>
                      <a:pt x="2" y="9"/>
                      <a:pt x="3" y="9"/>
                      <a:pt x="4" y="9"/>
                    </a:cubicBezTo>
                    <a:cubicBezTo>
                      <a:pt x="4" y="9"/>
                      <a:pt x="4" y="9"/>
                      <a:pt x="4" y="9"/>
                    </a:cubicBezTo>
                    <a:cubicBezTo>
                      <a:pt x="4" y="9"/>
                      <a:pt x="4" y="9"/>
                      <a:pt x="4" y="9"/>
                    </a:cubicBezTo>
                    <a:cubicBezTo>
                      <a:pt x="4" y="9"/>
                      <a:pt x="5" y="9"/>
                      <a:pt x="5" y="9"/>
                    </a:cubicBezTo>
                    <a:cubicBezTo>
                      <a:pt x="6" y="9"/>
                      <a:pt x="7" y="8"/>
                      <a:pt x="8" y="7"/>
                    </a:cubicBezTo>
                    <a:cubicBezTo>
                      <a:pt x="8" y="7"/>
                      <a:pt x="8" y="7"/>
                      <a:pt x="8" y="7"/>
                    </a:cubicBezTo>
                    <a:cubicBezTo>
                      <a:pt x="9" y="7"/>
                      <a:pt x="9" y="6"/>
                      <a:pt x="9" y="4"/>
                    </a:cubicBezTo>
                    <a:cubicBezTo>
                      <a:pt x="9" y="4"/>
                      <a:pt x="9" y="4"/>
                      <a:pt x="9" y="4"/>
                    </a:cubicBezTo>
                    <a:cubicBezTo>
                      <a:pt x="9" y="3"/>
                      <a:pt x="8" y="2"/>
                      <a:pt x="7" y="1"/>
                    </a:cubicBezTo>
                    <a:cubicBezTo>
                      <a:pt x="7" y="1"/>
                      <a:pt x="7" y="1"/>
                      <a:pt x="7" y="1"/>
                    </a:cubicBezTo>
                    <a:cubicBezTo>
                      <a:pt x="7" y="0"/>
                      <a:pt x="5" y="0"/>
                      <a:pt x="4" y="0"/>
                    </a:cubicBezTo>
                    <a:cubicBezTo>
                      <a:pt x="4" y="0"/>
                      <a:pt x="4" y="0"/>
                      <a:pt x="4" y="0"/>
                    </a:cubicBezTo>
                    <a:cubicBezTo>
                      <a:pt x="4" y="0"/>
                      <a:pt x="4" y="0"/>
                      <a:pt x="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8" name="Freeform 190"/>
              <p:cNvSpPr>
                <a:spLocks noEditPoints="1"/>
              </p:cNvSpPr>
              <p:nvPr/>
            </p:nvSpPr>
            <p:spPr bwMode="auto">
              <a:xfrm>
                <a:off x="5324476" y="5735638"/>
                <a:ext cx="25400" cy="25400"/>
              </a:xfrm>
              <a:custGeom>
                <a:avLst/>
                <a:gdLst>
                  <a:gd name="T0" fmla="*/ 5 w 9"/>
                  <a:gd name="T1" fmla="*/ 5 h 9"/>
                  <a:gd name="T2" fmla="*/ 5 w 9"/>
                  <a:gd name="T3" fmla="*/ 5 h 9"/>
                  <a:gd name="T4" fmla="*/ 4 w 9"/>
                  <a:gd name="T5" fmla="*/ 0 h 9"/>
                  <a:gd name="T6" fmla="*/ 2 w 9"/>
                  <a:gd name="T7" fmla="*/ 1 h 9"/>
                  <a:gd name="T8" fmla="*/ 3 w 9"/>
                  <a:gd name="T9" fmla="*/ 2 h 9"/>
                  <a:gd name="T10" fmla="*/ 3 w 9"/>
                  <a:gd name="T11" fmla="*/ 2 h 9"/>
                  <a:gd name="T12" fmla="*/ 5 w 9"/>
                  <a:gd name="T13" fmla="*/ 4 h 9"/>
                  <a:gd name="T14" fmla="*/ 5 w 9"/>
                  <a:gd name="T15" fmla="*/ 4 h 9"/>
                  <a:gd name="T16" fmla="*/ 5 w 9"/>
                  <a:gd name="T17" fmla="*/ 4 h 9"/>
                  <a:gd name="T18" fmla="*/ 5 w 9"/>
                  <a:gd name="T19" fmla="*/ 5 h 9"/>
                  <a:gd name="T20" fmla="*/ 4 w 9"/>
                  <a:gd name="T21" fmla="*/ 5 h 9"/>
                  <a:gd name="T22" fmla="*/ 4 w 9"/>
                  <a:gd name="T23" fmla="*/ 5 h 9"/>
                  <a:gd name="T24" fmla="*/ 3 w 9"/>
                  <a:gd name="T25" fmla="*/ 6 h 9"/>
                  <a:gd name="T26" fmla="*/ 2 w 9"/>
                  <a:gd name="T27" fmla="*/ 5 h 9"/>
                  <a:gd name="T28" fmla="*/ 0 w 9"/>
                  <a:gd name="T29" fmla="*/ 4 h 9"/>
                  <a:gd name="T30" fmla="*/ 1 w 9"/>
                  <a:gd name="T31" fmla="*/ 8 h 9"/>
                  <a:gd name="T32" fmla="*/ 1 w 9"/>
                  <a:gd name="T33" fmla="*/ 8 h 9"/>
                  <a:gd name="T34" fmla="*/ 4 w 9"/>
                  <a:gd name="T35" fmla="*/ 9 h 9"/>
                  <a:gd name="T36" fmla="*/ 4 w 9"/>
                  <a:gd name="T37" fmla="*/ 9 h 9"/>
                  <a:gd name="T38" fmla="*/ 5 w 9"/>
                  <a:gd name="T39" fmla="*/ 9 h 9"/>
                  <a:gd name="T40" fmla="*/ 5 w 9"/>
                  <a:gd name="T41" fmla="*/ 9 h 9"/>
                  <a:gd name="T42" fmla="*/ 8 w 9"/>
                  <a:gd name="T43" fmla="*/ 7 h 9"/>
                  <a:gd name="T44" fmla="*/ 8 w 9"/>
                  <a:gd name="T45" fmla="*/ 7 h 9"/>
                  <a:gd name="T46" fmla="*/ 9 w 9"/>
                  <a:gd name="T47" fmla="*/ 4 h 9"/>
                  <a:gd name="T48" fmla="*/ 9 w 9"/>
                  <a:gd name="T49" fmla="*/ 4 h 9"/>
                  <a:gd name="T50" fmla="*/ 7 w 9"/>
                  <a:gd name="T51" fmla="*/ 1 h 9"/>
                  <a:gd name="T52" fmla="*/ 4 w 9"/>
                  <a:gd name="T53" fmla="*/ 0 h 9"/>
                  <a:gd name="T54" fmla="*/ 4 w 9"/>
                  <a:gd name="T55" fmla="*/ 0 h 9"/>
                  <a:gd name="T56" fmla="*/ 4 w 9"/>
                  <a:gd name="T5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9" h="9">
                    <a:moveTo>
                      <a:pt x="5" y="5"/>
                    </a:moveTo>
                    <a:cubicBezTo>
                      <a:pt x="5" y="5"/>
                      <a:pt x="5" y="5"/>
                      <a:pt x="5" y="5"/>
                    </a:cubicBezTo>
                    <a:moveTo>
                      <a:pt x="4" y="0"/>
                    </a:moveTo>
                    <a:cubicBezTo>
                      <a:pt x="3" y="0"/>
                      <a:pt x="2" y="0"/>
                      <a:pt x="2" y="1"/>
                    </a:cubicBezTo>
                    <a:cubicBezTo>
                      <a:pt x="2" y="1"/>
                      <a:pt x="3" y="1"/>
                      <a:pt x="3" y="2"/>
                    </a:cubicBezTo>
                    <a:cubicBezTo>
                      <a:pt x="3" y="2"/>
                      <a:pt x="3" y="2"/>
                      <a:pt x="3" y="2"/>
                    </a:cubicBezTo>
                    <a:cubicBezTo>
                      <a:pt x="4" y="2"/>
                      <a:pt x="5" y="3"/>
                      <a:pt x="5" y="4"/>
                    </a:cubicBezTo>
                    <a:cubicBezTo>
                      <a:pt x="5" y="4"/>
                      <a:pt x="5" y="4"/>
                      <a:pt x="5" y="4"/>
                    </a:cubicBezTo>
                    <a:cubicBezTo>
                      <a:pt x="5" y="4"/>
                      <a:pt x="5" y="4"/>
                      <a:pt x="5" y="4"/>
                    </a:cubicBezTo>
                    <a:cubicBezTo>
                      <a:pt x="5" y="5"/>
                      <a:pt x="5" y="5"/>
                      <a:pt x="5" y="5"/>
                    </a:cubicBezTo>
                    <a:cubicBezTo>
                      <a:pt x="4" y="5"/>
                      <a:pt x="4" y="5"/>
                      <a:pt x="4" y="5"/>
                    </a:cubicBezTo>
                    <a:cubicBezTo>
                      <a:pt x="4" y="5"/>
                      <a:pt x="4" y="5"/>
                      <a:pt x="4" y="5"/>
                    </a:cubicBezTo>
                    <a:cubicBezTo>
                      <a:pt x="4" y="5"/>
                      <a:pt x="3" y="6"/>
                      <a:pt x="3" y="6"/>
                    </a:cubicBezTo>
                    <a:cubicBezTo>
                      <a:pt x="3" y="6"/>
                      <a:pt x="2" y="6"/>
                      <a:pt x="2" y="5"/>
                    </a:cubicBezTo>
                    <a:cubicBezTo>
                      <a:pt x="1" y="5"/>
                      <a:pt x="1" y="5"/>
                      <a:pt x="0" y="4"/>
                    </a:cubicBezTo>
                    <a:cubicBezTo>
                      <a:pt x="0" y="6"/>
                      <a:pt x="1" y="7"/>
                      <a:pt x="1" y="8"/>
                    </a:cubicBezTo>
                    <a:cubicBezTo>
                      <a:pt x="1" y="8"/>
                      <a:pt x="1" y="8"/>
                      <a:pt x="1" y="8"/>
                    </a:cubicBezTo>
                    <a:cubicBezTo>
                      <a:pt x="2" y="8"/>
                      <a:pt x="3" y="9"/>
                      <a:pt x="4" y="9"/>
                    </a:cubicBezTo>
                    <a:cubicBezTo>
                      <a:pt x="4" y="9"/>
                      <a:pt x="4" y="9"/>
                      <a:pt x="4" y="9"/>
                    </a:cubicBezTo>
                    <a:cubicBezTo>
                      <a:pt x="4" y="9"/>
                      <a:pt x="4" y="9"/>
                      <a:pt x="5" y="9"/>
                    </a:cubicBezTo>
                    <a:cubicBezTo>
                      <a:pt x="5" y="9"/>
                      <a:pt x="5" y="9"/>
                      <a:pt x="5" y="9"/>
                    </a:cubicBezTo>
                    <a:cubicBezTo>
                      <a:pt x="6" y="9"/>
                      <a:pt x="7" y="8"/>
                      <a:pt x="8" y="7"/>
                    </a:cubicBezTo>
                    <a:cubicBezTo>
                      <a:pt x="8" y="7"/>
                      <a:pt x="8" y="7"/>
                      <a:pt x="8" y="7"/>
                    </a:cubicBezTo>
                    <a:cubicBezTo>
                      <a:pt x="9" y="6"/>
                      <a:pt x="9" y="5"/>
                      <a:pt x="9" y="4"/>
                    </a:cubicBezTo>
                    <a:cubicBezTo>
                      <a:pt x="9" y="4"/>
                      <a:pt x="9" y="4"/>
                      <a:pt x="9" y="4"/>
                    </a:cubicBezTo>
                    <a:cubicBezTo>
                      <a:pt x="9" y="3"/>
                      <a:pt x="8" y="2"/>
                      <a:pt x="7" y="1"/>
                    </a:cubicBezTo>
                    <a:cubicBezTo>
                      <a:pt x="7" y="0"/>
                      <a:pt x="6" y="0"/>
                      <a:pt x="4" y="0"/>
                    </a:cubicBezTo>
                    <a:cubicBezTo>
                      <a:pt x="4" y="0"/>
                      <a:pt x="4" y="0"/>
                      <a:pt x="4" y="0"/>
                    </a:cubicBezTo>
                    <a:cubicBezTo>
                      <a:pt x="4" y="0"/>
                      <a:pt x="4" y="0"/>
                      <a:pt x="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9" name="Freeform 191"/>
              <p:cNvSpPr/>
              <p:nvPr/>
            </p:nvSpPr>
            <p:spPr bwMode="auto">
              <a:xfrm>
                <a:off x="5303838" y="5757863"/>
                <a:ext cx="25400" cy="25400"/>
              </a:xfrm>
              <a:custGeom>
                <a:avLst/>
                <a:gdLst>
                  <a:gd name="T0" fmla="*/ 5 w 9"/>
                  <a:gd name="T1" fmla="*/ 0 h 9"/>
                  <a:gd name="T2" fmla="*/ 2 w 9"/>
                  <a:gd name="T3" fmla="*/ 1 h 9"/>
                  <a:gd name="T4" fmla="*/ 4 w 9"/>
                  <a:gd name="T5" fmla="*/ 1 h 9"/>
                  <a:gd name="T6" fmla="*/ 5 w 9"/>
                  <a:gd name="T7" fmla="*/ 4 h 9"/>
                  <a:gd name="T8" fmla="*/ 5 w 9"/>
                  <a:gd name="T9" fmla="*/ 4 h 9"/>
                  <a:gd name="T10" fmla="*/ 5 w 9"/>
                  <a:gd name="T11" fmla="*/ 4 h 9"/>
                  <a:gd name="T12" fmla="*/ 5 w 9"/>
                  <a:gd name="T13" fmla="*/ 4 h 9"/>
                  <a:gd name="T14" fmla="*/ 5 w 9"/>
                  <a:gd name="T15" fmla="*/ 5 h 9"/>
                  <a:gd name="T16" fmla="*/ 5 w 9"/>
                  <a:gd name="T17" fmla="*/ 5 h 9"/>
                  <a:gd name="T18" fmla="*/ 3 w 9"/>
                  <a:gd name="T19" fmla="*/ 5 h 9"/>
                  <a:gd name="T20" fmla="*/ 2 w 9"/>
                  <a:gd name="T21" fmla="*/ 5 h 9"/>
                  <a:gd name="T22" fmla="*/ 0 w 9"/>
                  <a:gd name="T23" fmla="*/ 4 h 9"/>
                  <a:gd name="T24" fmla="*/ 2 w 9"/>
                  <a:gd name="T25" fmla="*/ 7 h 9"/>
                  <a:gd name="T26" fmla="*/ 5 w 9"/>
                  <a:gd name="T27" fmla="*/ 9 h 9"/>
                  <a:gd name="T28" fmla="*/ 5 w 9"/>
                  <a:gd name="T29" fmla="*/ 9 h 9"/>
                  <a:gd name="T30" fmla="*/ 5 w 9"/>
                  <a:gd name="T31" fmla="*/ 9 h 9"/>
                  <a:gd name="T32" fmla="*/ 5 w 9"/>
                  <a:gd name="T33" fmla="*/ 9 h 9"/>
                  <a:gd name="T34" fmla="*/ 8 w 9"/>
                  <a:gd name="T35" fmla="*/ 7 h 9"/>
                  <a:gd name="T36" fmla="*/ 7 w 9"/>
                  <a:gd name="T37" fmla="*/ 6 h 9"/>
                  <a:gd name="T38" fmla="*/ 7 w 9"/>
                  <a:gd name="T39" fmla="*/ 6 h 9"/>
                  <a:gd name="T40" fmla="*/ 7 w 9"/>
                  <a:gd name="T41" fmla="*/ 6 h 9"/>
                  <a:gd name="T42" fmla="*/ 8 w 9"/>
                  <a:gd name="T43" fmla="*/ 7 h 9"/>
                  <a:gd name="T44" fmla="*/ 9 w 9"/>
                  <a:gd name="T45" fmla="*/ 4 h 9"/>
                  <a:gd name="T46" fmla="*/ 9 w 9"/>
                  <a:gd name="T47" fmla="*/ 4 h 9"/>
                  <a:gd name="T48" fmla="*/ 8 w 9"/>
                  <a:gd name="T49" fmla="*/ 1 h 9"/>
                  <a:gd name="T50" fmla="*/ 5 w 9"/>
                  <a:gd name="T51" fmla="*/ 0 h 9"/>
                  <a:gd name="T52" fmla="*/ 5 w 9"/>
                  <a:gd name="T53" fmla="*/ 0 h 9"/>
                  <a:gd name="T54" fmla="*/ 5 w 9"/>
                  <a:gd name="T55"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9" h="9">
                    <a:moveTo>
                      <a:pt x="5" y="0"/>
                    </a:moveTo>
                    <a:cubicBezTo>
                      <a:pt x="4" y="0"/>
                      <a:pt x="2" y="0"/>
                      <a:pt x="2" y="1"/>
                    </a:cubicBezTo>
                    <a:cubicBezTo>
                      <a:pt x="2" y="1"/>
                      <a:pt x="3" y="1"/>
                      <a:pt x="4" y="1"/>
                    </a:cubicBezTo>
                    <a:cubicBezTo>
                      <a:pt x="5" y="2"/>
                      <a:pt x="5" y="3"/>
                      <a:pt x="5" y="4"/>
                    </a:cubicBezTo>
                    <a:cubicBezTo>
                      <a:pt x="5" y="4"/>
                      <a:pt x="5" y="4"/>
                      <a:pt x="5" y="4"/>
                    </a:cubicBezTo>
                    <a:cubicBezTo>
                      <a:pt x="5" y="4"/>
                      <a:pt x="5" y="4"/>
                      <a:pt x="5" y="4"/>
                    </a:cubicBezTo>
                    <a:cubicBezTo>
                      <a:pt x="5" y="4"/>
                      <a:pt x="5" y="4"/>
                      <a:pt x="5" y="4"/>
                    </a:cubicBezTo>
                    <a:cubicBezTo>
                      <a:pt x="5" y="5"/>
                      <a:pt x="5" y="5"/>
                      <a:pt x="5" y="5"/>
                    </a:cubicBezTo>
                    <a:cubicBezTo>
                      <a:pt x="5" y="5"/>
                      <a:pt x="5" y="5"/>
                      <a:pt x="5" y="5"/>
                    </a:cubicBezTo>
                    <a:cubicBezTo>
                      <a:pt x="4" y="5"/>
                      <a:pt x="4" y="5"/>
                      <a:pt x="3" y="5"/>
                    </a:cubicBezTo>
                    <a:cubicBezTo>
                      <a:pt x="3" y="5"/>
                      <a:pt x="3" y="5"/>
                      <a:pt x="2" y="5"/>
                    </a:cubicBezTo>
                    <a:cubicBezTo>
                      <a:pt x="2" y="5"/>
                      <a:pt x="1" y="5"/>
                      <a:pt x="0" y="4"/>
                    </a:cubicBezTo>
                    <a:cubicBezTo>
                      <a:pt x="0" y="5"/>
                      <a:pt x="1" y="7"/>
                      <a:pt x="2" y="7"/>
                    </a:cubicBezTo>
                    <a:cubicBezTo>
                      <a:pt x="2" y="8"/>
                      <a:pt x="4" y="9"/>
                      <a:pt x="5" y="9"/>
                    </a:cubicBezTo>
                    <a:cubicBezTo>
                      <a:pt x="5" y="9"/>
                      <a:pt x="5" y="9"/>
                      <a:pt x="5" y="9"/>
                    </a:cubicBezTo>
                    <a:cubicBezTo>
                      <a:pt x="5" y="9"/>
                      <a:pt x="5" y="9"/>
                      <a:pt x="5" y="9"/>
                    </a:cubicBezTo>
                    <a:cubicBezTo>
                      <a:pt x="5" y="9"/>
                      <a:pt x="5" y="9"/>
                      <a:pt x="5" y="9"/>
                    </a:cubicBezTo>
                    <a:cubicBezTo>
                      <a:pt x="6" y="8"/>
                      <a:pt x="7" y="8"/>
                      <a:pt x="8" y="7"/>
                    </a:cubicBezTo>
                    <a:cubicBezTo>
                      <a:pt x="7" y="6"/>
                      <a:pt x="7" y="6"/>
                      <a:pt x="7" y="6"/>
                    </a:cubicBezTo>
                    <a:cubicBezTo>
                      <a:pt x="7" y="6"/>
                      <a:pt x="7" y="6"/>
                      <a:pt x="7" y="6"/>
                    </a:cubicBezTo>
                    <a:cubicBezTo>
                      <a:pt x="7" y="6"/>
                      <a:pt x="7" y="6"/>
                      <a:pt x="7" y="6"/>
                    </a:cubicBezTo>
                    <a:cubicBezTo>
                      <a:pt x="8" y="7"/>
                      <a:pt x="8" y="7"/>
                      <a:pt x="8" y="7"/>
                    </a:cubicBezTo>
                    <a:cubicBezTo>
                      <a:pt x="9" y="6"/>
                      <a:pt x="9" y="5"/>
                      <a:pt x="9" y="4"/>
                    </a:cubicBezTo>
                    <a:cubicBezTo>
                      <a:pt x="9" y="4"/>
                      <a:pt x="9" y="4"/>
                      <a:pt x="9" y="4"/>
                    </a:cubicBezTo>
                    <a:cubicBezTo>
                      <a:pt x="9" y="3"/>
                      <a:pt x="9" y="1"/>
                      <a:pt x="8" y="1"/>
                    </a:cubicBezTo>
                    <a:cubicBezTo>
                      <a:pt x="7" y="0"/>
                      <a:pt x="6" y="0"/>
                      <a:pt x="5" y="0"/>
                    </a:cubicBezTo>
                    <a:cubicBezTo>
                      <a:pt x="5" y="0"/>
                      <a:pt x="5" y="0"/>
                      <a:pt x="5" y="0"/>
                    </a:cubicBezTo>
                    <a:cubicBezTo>
                      <a:pt x="5" y="0"/>
                      <a:pt x="5" y="0"/>
                      <a:pt x="5"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0" name="Freeform 192"/>
              <p:cNvSpPr>
                <a:spLocks noEditPoints="1"/>
              </p:cNvSpPr>
              <p:nvPr/>
            </p:nvSpPr>
            <p:spPr bwMode="auto">
              <a:xfrm>
                <a:off x="5284788" y="5776913"/>
                <a:ext cx="25400" cy="25400"/>
              </a:xfrm>
              <a:custGeom>
                <a:avLst/>
                <a:gdLst>
                  <a:gd name="T0" fmla="*/ 5 w 9"/>
                  <a:gd name="T1" fmla="*/ 5 h 9"/>
                  <a:gd name="T2" fmla="*/ 5 w 9"/>
                  <a:gd name="T3" fmla="*/ 5 h 9"/>
                  <a:gd name="T4" fmla="*/ 5 w 9"/>
                  <a:gd name="T5" fmla="*/ 0 h 9"/>
                  <a:gd name="T6" fmla="*/ 2 w 9"/>
                  <a:gd name="T7" fmla="*/ 1 h 9"/>
                  <a:gd name="T8" fmla="*/ 4 w 9"/>
                  <a:gd name="T9" fmla="*/ 2 h 9"/>
                  <a:gd name="T10" fmla="*/ 4 w 9"/>
                  <a:gd name="T11" fmla="*/ 2 h 9"/>
                  <a:gd name="T12" fmla="*/ 5 w 9"/>
                  <a:gd name="T13" fmla="*/ 4 h 9"/>
                  <a:gd name="T14" fmla="*/ 5 w 9"/>
                  <a:gd name="T15" fmla="*/ 4 h 9"/>
                  <a:gd name="T16" fmla="*/ 5 w 9"/>
                  <a:gd name="T17" fmla="*/ 5 h 9"/>
                  <a:gd name="T18" fmla="*/ 5 w 9"/>
                  <a:gd name="T19" fmla="*/ 5 h 9"/>
                  <a:gd name="T20" fmla="*/ 5 w 9"/>
                  <a:gd name="T21" fmla="*/ 5 h 9"/>
                  <a:gd name="T22" fmla="*/ 5 w 9"/>
                  <a:gd name="T23" fmla="*/ 5 h 9"/>
                  <a:gd name="T24" fmla="*/ 3 w 9"/>
                  <a:gd name="T25" fmla="*/ 6 h 9"/>
                  <a:gd name="T26" fmla="*/ 3 w 9"/>
                  <a:gd name="T27" fmla="*/ 6 h 9"/>
                  <a:gd name="T28" fmla="*/ 0 w 9"/>
                  <a:gd name="T29" fmla="*/ 5 h 9"/>
                  <a:gd name="T30" fmla="*/ 2 w 9"/>
                  <a:gd name="T31" fmla="*/ 8 h 9"/>
                  <a:gd name="T32" fmla="*/ 5 w 9"/>
                  <a:gd name="T33" fmla="*/ 9 h 9"/>
                  <a:gd name="T34" fmla="*/ 5 w 9"/>
                  <a:gd name="T35" fmla="*/ 9 h 9"/>
                  <a:gd name="T36" fmla="*/ 5 w 9"/>
                  <a:gd name="T37" fmla="*/ 9 h 9"/>
                  <a:gd name="T38" fmla="*/ 8 w 9"/>
                  <a:gd name="T39" fmla="*/ 8 h 9"/>
                  <a:gd name="T40" fmla="*/ 8 w 9"/>
                  <a:gd name="T41" fmla="*/ 8 h 9"/>
                  <a:gd name="T42" fmla="*/ 9 w 9"/>
                  <a:gd name="T43" fmla="*/ 5 h 9"/>
                  <a:gd name="T44" fmla="*/ 9 w 9"/>
                  <a:gd name="T45" fmla="*/ 5 h 9"/>
                  <a:gd name="T46" fmla="*/ 8 w 9"/>
                  <a:gd name="T47" fmla="*/ 1 h 9"/>
                  <a:gd name="T48" fmla="*/ 5 w 9"/>
                  <a:gd name="T49" fmla="*/ 0 h 9"/>
                  <a:gd name="T50" fmla="*/ 5 w 9"/>
                  <a:gd name="T51" fmla="*/ 0 h 9"/>
                  <a:gd name="T52" fmla="*/ 5 w 9"/>
                  <a:gd name="T5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 h="9">
                    <a:moveTo>
                      <a:pt x="5" y="5"/>
                    </a:moveTo>
                    <a:cubicBezTo>
                      <a:pt x="5" y="5"/>
                      <a:pt x="5" y="5"/>
                      <a:pt x="5" y="5"/>
                    </a:cubicBezTo>
                    <a:moveTo>
                      <a:pt x="5" y="0"/>
                    </a:moveTo>
                    <a:cubicBezTo>
                      <a:pt x="4" y="0"/>
                      <a:pt x="3" y="1"/>
                      <a:pt x="2" y="1"/>
                    </a:cubicBezTo>
                    <a:cubicBezTo>
                      <a:pt x="2" y="2"/>
                      <a:pt x="3" y="2"/>
                      <a:pt x="4" y="2"/>
                    </a:cubicBezTo>
                    <a:cubicBezTo>
                      <a:pt x="4" y="2"/>
                      <a:pt x="4" y="2"/>
                      <a:pt x="4" y="2"/>
                    </a:cubicBezTo>
                    <a:cubicBezTo>
                      <a:pt x="5" y="3"/>
                      <a:pt x="5" y="3"/>
                      <a:pt x="5" y="4"/>
                    </a:cubicBezTo>
                    <a:cubicBezTo>
                      <a:pt x="5" y="4"/>
                      <a:pt x="5" y="4"/>
                      <a:pt x="5" y="4"/>
                    </a:cubicBezTo>
                    <a:cubicBezTo>
                      <a:pt x="5" y="5"/>
                      <a:pt x="5" y="5"/>
                      <a:pt x="5" y="5"/>
                    </a:cubicBezTo>
                    <a:cubicBezTo>
                      <a:pt x="5" y="5"/>
                      <a:pt x="5" y="5"/>
                      <a:pt x="5" y="5"/>
                    </a:cubicBezTo>
                    <a:cubicBezTo>
                      <a:pt x="5" y="5"/>
                      <a:pt x="5" y="5"/>
                      <a:pt x="5" y="5"/>
                    </a:cubicBezTo>
                    <a:cubicBezTo>
                      <a:pt x="5" y="5"/>
                      <a:pt x="5" y="5"/>
                      <a:pt x="5" y="5"/>
                    </a:cubicBezTo>
                    <a:cubicBezTo>
                      <a:pt x="4" y="6"/>
                      <a:pt x="4" y="6"/>
                      <a:pt x="3" y="6"/>
                    </a:cubicBezTo>
                    <a:cubicBezTo>
                      <a:pt x="3" y="6"/>
                      <a:pt x="3" y="6"/>
                      <a:pt x="3" y="6"/>
                    </a:cubicBezTo>
                    <a:cubicBezTo>
                      <a:pt x="2" y="6"/>
                      <a:pt x="1" y="5"/>
                      <a:pt x="0" y="5"/>
                    </a:cubicBezTo>
                    <a:cubicBezTo>
                      <a:pt x="0" y="6"/>
                      <a:pt x="1" y="7"/>
                      <a:pt x="2" y="8"/>
                    </a:cubicBezTo>
                    <a:cubicBezTo>
                      <a:pt x="3" y="9"/>
                      <a:pt x="4" y="9"/>
                      <a:pt x="5" y="9"/>
                    </a:cubicBezTo>
                    <a:cubicBezTo>
                      <a:pt x="5" y="9"/>
                      <a:pt x="5" y="9"/>
                      <a:pt x="5" y="9"/>
                    </a:cubicBezTo>
                    <a:cubicBezTo>
                      <a:pt x="5" y="9"/>
                      <a:pt x="5" y="9"/>
                      <a:pt x="5" y="9"/>
                    </a:cubicBezTo>
                    <a:cubicBezTo>
                      <a:pt x="6" y="9"/>
                      <a:pt x="7" y="9"/>
                      <a:pt x="8" y="8"/>
                    </a:cubicBezTo>
                    <a:cubicBezTo>
                      <a:pt x="8" y="8"/>
                      <a:pt x="8" y="8"/>
                      <a:pt x="8" y="8"/>
                    </a:cubicBezTo>
                    <a:cubicBezTo>
                      <a:pt x="9" y="7"/>
                      <a:pt x="9" y="6"/>
                      <a:pt x="9" y="5"/>
                    </a:cubicBezTo>
                    <a:cubicBezTo>
                      <a:pt x="9" y="5"/>
                      <a:pt x="9" y="5"/>
                      <a:pt x="9" y="5"/>
                    </a:cubicBezTo>
                    <a:cubicBezTo>
                      <a:pt x="9" y="3"/>
                      <a:pt x="9" y="2"/>
                      <a:pt x="8" y="1"/>
                    </a:cubicBezTo>
                    <a:cubicBezTo>
                      <a:pt x="7" y="1"/>
                      <a:pt x="6" y="0"/>
                      <a:pt x="5" y="0"/>
                    </a:cubicBezTo>
                    <a:cubicBezTo>
                      <a:pt x="5" y="0"/>
                      <a:pt x="5" y="0"/>
                      <a:pt x="5" y="0"/>
                    </a:cubicBezTo>
                    <a:cubicBezTo>
                      <a:pt x="5" y="0"/>
                      <a:pt x="5" y="0"/>
                      <a:pt x="5"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1" name="Freeform 193"/>
              <p:cNvSpPr/>
              <p:nvPr/>
            </p:nvSpPr>
            <p:spPr bwMode="auto">
              <a:xfrm>
                <a:off x="5265738" y="5800725"/>
                <a:ext cx="25400" cy="23813"/>
              </a:xfrm>
              <a:custGeom>
                <a:avLst/>
                <a:gdLst>
                  <a:gd name="T0" fmla="*/ 5 w 9"/>
                  <a:gd name="T1" fmla="*/ 0 h 9"/>
                  <a:gd name="T2" fmla="*/ 5 w 9"/>
                  <a:gd name="T3" fmla="*/ 0 h 9"/>
                  <a:gd name="T4" fmla="*/ 2 w 9"/>
                  <a:gd name="T5" fmla="*/ 1 h 9"/>
                  <a:gd name="T6" fmla="*/ 4 w 9"/>
                  <a:gd name="T7" fmla="*/ 2 h 9"/>
                  <a:gd name="T8" fmla="*/ 4 w 9"/>
                  <a:gd name="T9" fmla="*/ 2 h 9"/>
                  <a:gd name="T10" fmla="*/ 5 w 9"/>
                  <a:gd name="T11" fmla="*/ 4 h 9"/>
                  <a:gd name="T12" fmla="*/ 5 w 9"/>
                  <a:gd name="T13" fmla="*/ 4 h 9"/>
                  <a:gd name="T14" fmla="*/ 5 w 9"/>
                  <a:gd name="T15" fmla="*/ 4 h 9"/>
                  <a:gd name="T16" fmla="*/ 5 w 9"/>
                  <a:gd name="T17" fmla="*/ 5 h 9"/>
                  <a:gd name="T18" fmla="*/ 5 w 9"/>
                  <a:gd name="T19" fmla="*/ 5 h 9"/>
                  <a:gd name="T20" fmla="*/ 5 w 9"/>
                  <a:gd name="T21" fmla="*/ 5 h 9"/>
                  <a:gd name="T22" fmla="*/ 5 w 9"/>
                  <a:gd name="T23" fmla="*/ 5 h 9"/>
                  <a:gd name="T24" fmla="*/ 3 w 9"/>
                  <a:gd name="T25" fmla="*/ 6 h 9"/>
                  <a:gd name="T26" fmla="*/ 3 w 9"/>
                  <a:gd name="T27" fmla="*/ 6 h 9"/>
                  <a:gd name="T28" fmla="*/ 0 w 9"/>
                  <a:gd name="T29" fmla="*/ 5 h 9"/>
                  <a:gd name="T30" fmla="*/ 2 w 9"/>
                  <a:gd name="T31" fmla="*/ 8 h 9"/>
                  <a:gd name="T32" fmla="*/ 5 w 9"/>
                  <a:gd name="T33" fmla="*/ 9 h 9"/>
                  <a:gd name="T34" fmla="*/ 5 w 9"/>
                  <a:gd name="T35" fmla="*/ 9 h 9"/>
                  <a:gd name="T36" fmla="*/ 5 w 9"/>
                  <a:gd name="T37" fmla="*/ 9 h 9"/>
                  <a:gd name="T38" fmla="*/ 5 w 9"/>
                  <a:gd name="T39" fmla="*/ 9 h 9"/>
                  <a:gd name="T40" fmla="*/ 8 w 9"/>
                  <a:gd name="T41" fmla="*/ 8 h 9"/>
                  <a:gd name="T42" fmla="*/ 8 w 9"/>
                  <a:gd name="T43" fmla="*/ 8 h 9"/>
                  <a:gd name="T44" fmla="*/ 9 w 9"/>
                  <a:gd name="T45" fmla="*/ 5 h 9"/>
                  <a:gd name="T46" fmla="*/ 9 w 9"/>
                  <a:gd name="T47" fmla="*/ 4 h 9"/>
                  <a:gd name="T48" fmla="*/ 8 w 9"/>
                  <a:gd name="T49" fmla="*/ 1 h 9"/>
                  <a:gd name="T50" fmla="*/ 8 w 9"/>
                  <a:gd name="T51" fmla="*/ 1 h 9"/>
                  <a:gd name="T52" fmla="*/ 5 w 9"/>
                  <a:gd name="T5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 h="9">
                    <a:moveTo>
                      <a:pt x="5" y="0"/>
                    </a:moveTo>
                    <a:cubicBezTo>
                      <a:pt x="5" y="0"/>
                      <a:pt x="5" y="0"/>
                      <a:pt x="5" y="0"/>
                    </a:cubicBezTo>
                    <a:cubicBezTo>
                      <a:pt x="4" y="0"/>
                      <a:pt x="3" y="0"/>
                      <a:pt x="2" y="1"/>
                    </a:cubicBezTo>
                    <a:cubicBezTo>
                      <a:pt x="2" y="2"/>
                      <a:pt x="3" y="2"/>
                      <a:pt x="4" y="2"/>
                    </a:cubicBezTo>
                    <a:cubicBezTo>
                      <a:pt x="4" y="2"/>
                      <a:pt x="4" y="2"/>
                      <a:pt x="4" y="2"/>
                    </a:cubicBezTo>
                    <a:cubicBezTo>
                      <a:pt x="5" y="2"/>
                      <a:pt x="5" y="3"/>
                      <a:pt x="5" y="4"/>
                    </a:cubicBezTo>
                    <a:cubicBezTo>
                      <a:pt x="5" y="4"/>
                      <a:pt x="5" y="4"/>
                      <a:pt x="5" y="4"/>
                    </a:cubicBezTo>
                    <a:cubicBezTo>
                      <a:pt x="5" y="4"/>
                      <a:pt x="5" y="4"/>
                      <a:pt x="5" y="4"/>
                    </a:cubicBezTo>
                    <a:cubicBezTo>
                      <a:pt x="5" y="5"/>
                      <a:pt x="5" y="5"/>
                      <a:pt x="5" y="5"/>
                    </a:cubicBezTo>
                    <a:cubicBezTo>
                      <a:pt x="5" y="5"/>
                      <a:pt x="5" y="5"/>
                      <a:pt x="5" y="5"/>
                    </a:cubicBezTo>
                    <a:cubicBezTo>
                      <a:pt x="5" y="5"/>
                      <a:pt x="5" y="5"/>
                      <a:pt x="5" y="5"/>
                    </a:cubicBezTo>
                    <a:cubicBezTo>
                      <a:pt x="5" y="5"/>
                      <a:pt x="5" y="5"/>
                      <a:pt x="5" y="5"/>
                    </a:cubicBezTo>
                    <a:cubicBezTo>
                      <a:pt x="4" y="6"/>
                      <a:pt x="4" y="6"/>
                      <a:pt x="3" y="6"/>
                    </a:cubicBezTo>
                    <a:cubicBezTo>
                      <a:pt x="3" y="6"/>
                      <a:pt x="3" y="6"/>
                      <a:pt x="3" y="6"/>
                    </a:cubicBezTo>
                    <a:cubicBezTo>
                      <a:pt x="2" y="6"/>
                      <a:pt x="1" y="5"/>
                      <a:pt x="0" y="5"/>
                    </a:cubicBezTo>
                    <a:cubicBezTo>
                      <a:pt x="0" y="6"/>
                      <a:pt x="1" y="7"/>
                      <a:pt x="2" y="8"/>
                    </a:cubicBezTo>
                    <a:cubicBezTo>
                      <a:pt x="3" y="9"/>
                      <a:pt x="4" y="9"/>
                      <a:pt x="5" y="9"/>
                    </a:cubicBezTo>
                    <a:cubicBezTo>
                      <a:pt x="5" y="9"/>
                      <a:pt x="5" y="9"/>
                      <a:pt x="5" y="9"/>
                    </a:cubicBezTo>
                    <a:cubicBezTo>
                      <a:pt x="5" y="9"/>
                      <a:pt x="5" y="9"/>
                      <a:pt x="5" y="9"/>
                    </a:cubicBezTo>
                    <a:cubicBezTo>
                      <a:pt x="5" y="9"/>
                      <a:pt x="5" y="9"/>
                      <a:pt x="5" y="9"/>
                    </a:cubicBezTo>
                    <a:cubicBezTo>
                      <a:pt x="6" y="9"/>
                      <a:pt x="7" y="9"/>
                      <a:pt x="8" y="8"/>
                    </a:cubicBezTo>
                    <a:cubicBezTo>
                      <a:pt x="8" y="8"/>
                      <a:pt x="8" y="8"/>
                      <a:pt x="8" y="8"/>
                    </a:cubicBezTo>
                    <a:cubicBezTo>
                      <a:pt x="9" y="7"/>
                      <a:pt x="9" y="6"/>
                      <a:pt x="9" y="5"/>
                    </a:cubicBezTo>
                    <a:cubicBezTo>
                      <a:pt x="9" y="5"/>
                      <a:pt x="9" y="4"/>
                      <a:pt x="9" y="4"/>
                    </a:cubicBezTo>
                    <a:cubicBezTo>
                      <a:pt x="9" y="3"/>
                      <a:pt x="9" y="2"/>
                      <a:pt x="8" y="1"/>
                    </a:cubicBezTo>
                    <a:cubicBezTo>
                      <a:pt x="8" y="1"/>
                      <a:pt x="8" y="1"/>
                      <a:pt x="8" y="1"/>
                    </a:cubicBezTo>
                    <a:cubicBezTo>
                      <a:pt x="7" y="0"/>
                      <a:pt x="6" y="0"/>
                      <a:pt x="5"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2" name="Freeform 194"/>
              <p:cNvSpPr/>
              <p:nvPr/>
            </p:nvSpPr>
            <p:spPr bwMode="auto">
              <a:xfrm>
                <a:off x="5245101" y="5822950"/>
                <a:ext cx="25400" cy="25400"/>
              </a:xfrm>
              <a:custGeom>
                <a:avLst/>
                <a:gdLst>
                  <a:gd name="T0" fmla="*/ 5 w 9"/>
                  <a:gd name="T1" fmla="*/ 0 h 9"/>
                  <a:gd name="T2" fmla="*/ 5 w 9"/>
                  <a:gd name="T3" fmla="*/ 0 h 9"/>
                  <a:gd name="T4" fmla="*/ 5 w 9"/>
                  <a:gd name="T5" fmla="*/ 0 h 9"/>
                  <a:gd name="T6" fmla="*/ 2 w 9"/>
                  <a:gd name="T7" fmla="*/ 1 h 9"/>
                  <a:gd name="T8" fmla="*/ 4 w 9"/>
                  <a:gd name="T9" fmla="*/ 2 h 9"/>
                  <a:gd name="T10" fmla="*/ 5 w 9"/>
                  <a:gd name="T11" fmla="*/ 4 h 9"/>
                  <a:gd name="T12" fmla="*/ 5 w 9"/>
                  <a:gd name="T13" fmla="*/ 4 h 9"/>
                  <a:gd name="T14" fmla="*/ 5 w 9"/>
                  <a:gd name="T15" fmla="*/ 4 h 9"/>
                  <a:gd name="T16" fmla="*/ 5 w 9"/>
                  <a:gd name="T17" fmla="*/ 4 h 9"/>
                  <a:gd name="T18" fmla="*/ 5 w 9"/>
                  <a:gd name="T19" fmla="*/ 5 h 9"/>
                  <a:gd name="T20" fmla="*/ 5 w 9"/>
                  <a:gd name="T21" fmla="*/ 5 h 9"/>
                  <a:gd name="T22" fmla="*/ 5 w 9"/>
                  <a:gd name="T23" fmla="*/ 5 h 9"/>
                  <a:gd name="T24" fmla="*/ 3 w 9"/>
                  <a:gd name="T25" fmla="*/ 6 h 9"/>
                  <a:gd name="T26" fmla="*/ 3 w 9"/>
                  <a:gd name="T27" fmla="*/ 6 h 9"/>
                  <a:gd name="T28" fmla="*/ 0 w 9"/>
                  <a:gd name="T29" fmla="*/ 5 h 9"/>
                  <a:gd name="T30" fmla="*/ 2 w 9"/>
                  <a:gd name="T31" fmla="*/ 8 h 9"/>
                  <a:gd name="T32" fmla="*/ 5 w 9"/>
                  <a:gd name="T33" fmla="*/ 9 h 9"/>
                  <a:gd name="T34" fmla="*/ 5 w 9"/>
                  <a:gd name="T35" fmla="*/ 9 h 9"/>
                  <a:gd name="T36" fmla="*/ 5 w 9"/>
                  <a:gd name="T37" fmla="*/ 9 h 9"/>
                  <a:gd name="T38" fmla="*/ 5 w 9"/>
                  <a:gd name="T39" fmla="*/ 9 h 9"/>
                  <a:gd name="T40" fmla="*/ 8 w 9"/>
                  <a:gd name="T41" fmla="*/ 7 h 9"/>
                  <a:gd name="T42" fmla="*/ 7 w 9"/>
                  <a:gd name="T43" fmla="*/ 7 h 9"/>
                  <a:gd name="T44" fmla="*/ 7 w 9"/>
                  <a:gd name="T45" fmla="*/ 6 h 9"/>
                  <a:gd name="T46" fmla="*/ 7 w 9"/>
                  <a:gd name="T47" fmla="*/ 7 h 9"/>
                  <a:gd name="T48" fmla="*/ 8 w 9"/>
                  <a:gd name="T49" fmla="*/ 7 h 9"/>
                  <a:gd name="T50" fmla="*/ 9 w 9"/>
                  <a:gd name="T51" fmla="*/ 4 h 9"/>
                  <a:gd name="T52" fmla="*/ 9 w 9"/>
                  <a:gd name="T53" fmla="*/ 4 h 9"/>
                  <a:gd name="T54" fmla="*/ 8 w 9"/>
                  <a:gd name="T55" fmla="*/ 1 h 9"/>
                  <a:gd name="T56" fmla="*/ 8 w 9"/>
                  <a:gd name="T57" fmla="*/ 1 h 9"/>
                  <a:gd name="T58" fmla="*/ 5 w 9"/>
                  <a:gd name="T59"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 h="9">
                    <a:moveTo>
                      <a:pt x="5" y="0"/>
                    </a:moveTo>
                    <a:cubicBezTo>
                      <a:pt x="5" y="0"/>
                      <a:pt x="5" y="0"/>
                      <a:pt x="5" y="0"/>
                    </a:cubicBezTo>
                    <a:cubicBezTo>
                      <a:pt x="5" y="0"/>
                      <a:pt x="5" y="0"/>
                      <a:pt x="5" y="0"/>
                    </a:cubicBezTo>
                    <a:cubicBezTo>
                      <a:pt x="4" y="0"/>
                      <a:pt x="3" y="0"/>
                      <a:pt x="2" y="1"/>
                    </a:cubicBezTo>
                    <a:cubicBezTo>
                      <a:pt x="3" y="1"/>
                      <a:pt x="3" y="2"/>
                      <a:pt x="4" y="2"/>
                    </a:cubicBezTo>
                    <a:cubicBezTo>
                      <a:pt x="5" y="2"/>
                      <a:pt x="5" y="3"/>
                      <a:pt x="5" y="4"/>
                    </a:cubicBezTo>
                    <a:cubicBezTo>
                      <a:pt x="5" y="4"/>
                      <a:pt x="5" y="4"/>
                      <a:pt x="5" y="4"/>
                    </a:cubicBezTo>
                    <a:cubicBezTo>
                      <a:pt x="5" y="4"/>
                      <a:pt x="5" y="4"/>
                      <a:pt x="5" y="4"/>
                    </a:cubicBezTo>
                    <a:cubicBezTo>
                      <a:pt x="5" y="4"/>
                      <a:pt x="5" y="4"/>
                      <a:pt x="5" y="4"/>
                    </a:cubicBezTo>
                    <a:cubicBezTo>
                      <a:pt x="5" y="5"/>
                      <a:pt x="5" y="5"/>
                      <a:pt x="5" y="5"/>
                    </a:cubicBezTo>
                    <a:cubicBezTo>
                      <a:pt x="5" y="5"/>
                      <a:pt x="5" y="5"/>
                      <a:pt x="5" y="5"/>
                    </a:cubicBezTo>
                    <a:cubicBezTo>
                      <a:pt x="5" y="5"/>
                      <a:pt x="5" y="5"/>
                      <a:pt x="5" y="5"/>
                    </a:cubicBezTo>
                    <a:cubicBezTo>
                      <a:pt x="5" y="5"/>
                      <a:pt x="4" y="6"/>
                      <a:pt x="3" y="6"/>
                    </a:cubicBezTo>
                    <a:cubicBezTo>
                      <a:pt x="3" y="6"/>
                      <a:pt x="3" y="6"/>
                      <a:pt x="3" y="6"/>
                    </a:cubicBezTo>
                    <a:cubicBezTo>
                      <a:pt x="2" y="5"/>
                      <a:pt x="1" y="5"/>
                      <a:pt x="0" y="5"/>
                    </a:cubicBezTo>
                    <a:cubicBezTo>
                      <a:pt x="0" y="6"/>
                      <a:pt x="1" y="7"/>
                      <a:pt x="2" y="8"/>
                    </a:cubicBezTo>
                    <a:cubicBezTo>
                      <a:pt x="3" y="9"/>
                      <a:pt x="4" y="9"/>
                      <a:pt x="5" y="9"/>
                    </a:cubicBezTo>
                    <a:cubicBezTo>
                      <a:pt x="5" y="9"/>
                      <a:pt x="5" y="9"/>
                      <a:pt x="5" y="9"/>
                    </a:cubicBezTo>
                    <a:cubicBezTo>
                      <a:pt x="5" y="9"/>
                      <a:pt x="5" y="9"/>
                      <a:pt x="5" y="9"/>
                    </a:cubicBezTo>
                    <a:cubicBezTo>
                      <a:pt x="5" y="9"/>
                      <a:pt x="5" y="9"/>
                      <a:pt x="5" y="9"/>
                    </a:cubicBezTo>
                    <a:cubicBezTo>
                      <a:pt x="6" y="9"/>
                      <a:pt x="8" y="8"/>
                      <a:pt x="8" y="7"/>
                    </a:cubicBezTo>
                    <a:cubicBezTo>
                      <a:pt x="7" y="7"/>
                      <a:pt x="7" y="7"/>
                      <a:pt x="7" y="7"/>
                    </a:cubicBezTo>
                    <a:cubicBezTo>
                      <a:pt x="7" y="6"/>
                      <a:pt x="7" y="6"/>
                      <a:pt x="7" y="6"/>
                    </a:cubicBezTo>
                    <a:cubicBezTo>
                      <a:pt x="7" y="7"/>
                      <a:pt x="7" y="7"/>
                      <a:pt x="7" y="7"/>
                    </a:cubicBezTo>
                    <a:cubicBezTo>
                      <a:pt x="8" y="7"/>
                      <a:pt x="8" y="7"/>
                      <a:pt x="8" y="7"/>
                    </a:cubicBezTo>
                    <a:cubicBezTo>
                      <a:pt x="9" y="7"/>
                      <a:pt x="9" y="5"/>
                      <a:pt x="9" y="4"/>
                    </a:cubicBezTo>
                    <a:cubicBezTo>
                      <a:pt x="9" y="4"/>
                      <a:pt x="9" y="4"/>
                      <a:pt x="9" y="4"/>
                    </a:cubicBezTo>
                    <a:cubicBezTo>
                      <a:pt x="9" y="3"/>
                      <a:pt x="9" y="2"/>
                      <a:pt x="8" y="1"/>
                    </a:cubicBezTo>
                    <a:cubicBezTo>
                      <a:pt x="8" y="1"/>
                      <a:pt x="8" y="1"/>
                      <a:pt x="8" y="1"/>
                    </a:cubicBezTo>
                    <a:cubicBezTo>
                      <a:pt x="7" y="0"/>
                      <a:pt x="6" y="0"/>
                      <a:pt x="5"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3" name="Freeform 195"/>
              <p:cNvSpPr/>
              <p:nvPr/>
            </p:nvSpPr>
            <p:spPr bwMode="auto">
              <a:xfrm>
                <a:off x="5229226" y="5845175"/>
                <a:ext cx="25400" cy="25400"/>
              </a:xfrm>
              <a:custGeom>
                <a:avLst/>
                <a:gdLst>
                  <a:gd name="T0" fmla="*/ 4 w 9"/>
                  <a:gd name="T1" fmla="*/ 0 h 9"/>
                  <a:gd name="T2" fmla="*/ 4 w 9"/>
                  <a:gd name="T3" fmla="*/ 0 h 9"/>
                  <a:gd name="T4" fmla="*/ 1 w 9"/>
                  <a:gd name="T5" fmla="*/ 1 h 9"/>
                  <a:gd name="T6" fmla="*/ 3 w 9"/>
                  <a:gd name="T7" fmla="*/ 2 h 9"/>
                  <a:gd name="T8" fmla="*/ 3 w 9"/>
                  <a:gd name="T9" fmla="*/ 2 h 9"/>
                  <a:gd name="T10" fmla="*/ 4 w 9"/>
                  <a:gd name="T11" fmla="*/ 4 h 9"/>
                  <a:gd name="T12" fmla="*/ 4 w 9"/>
                  <a:gd name="T13" fmla="*/ 4 h 9"/>
                  <a:gd name="T14" fmla="*/ 5 w 9"/>
                  <a:gd name="T15" fmla="*/ 4 h 9"/>
                  <a:gd name="T16" fmla="*/ 4 w 9"/>
                  <a:gd name="T17" fmla="*/ 5 h 9"/>
                  <a:gd name="T18" fmla="*/ 4 w 9"/>
                  <a:gd name="T19" fmla="*/ 5 h 9"/>
                  <a:gd name="T20" fmla="*/ 4 w 9"/>
                  <a:gd name="T21" fmla="*/ 5 h 9"/>
                  <a:gd name="T22" fmla="*/ 4 w 9"/>
                  <a:gd name="T23" fmla="*/ 5 h 9"/>
                  <a:gd name="T24" fmla="*/ 2 w 9"/>
                  <a:gd name="T25" fmla="*/ 6 h 9"/>
                  <a:gd name="T26" fmla="*/ 2 w 9"/>
                  <a:gd name="T27" fmla="*/ 5 h 9"/>
                  <a:gd name="T28" fmla="*/ 0 w 9"/>
                  <a:gd name="T29" fmla="*/ 4 h 9"/>
                  <a:gd name="T30" fmla="*/ 1 w 9"/>
                  <a:gd name="T31" fmla="*/ 8 h 9"/>
                  <a:gd name="T32" fmla="*/ 1 w 9"/>
                  <a:gd name="T33" fmla="*/ 8 h 9"/>
                  <a:gd name="T34" fmla="*/ 4 w 9"/>
                  <a:gd name="T35" fmla="*/ 9 h 9"/>
                  <a:gd name="T36" fmla="*/ 4 w 9"/>
                  <a:gd name="T37" fmla="*/ 9 h 9"/>
                  <a:gd name="T38" fmla="*/ 4 w 9"/>
                  <a:gd name="T39" fmla="*/ 9 h 9"/>
                  <a:gd name="T40" fmla="*/ 4 w 9"/>
                  <a:gd name="T41" fmla="*/ 9 h 9"/>
                  <a:gd name="T42" fmla="*/ 7 w 9"/>
                  <a:gd name="T43" fmla="*/ 7 h 9"/>
                  <a:gd name="T44" fmla="*/ 7 w 9"/>
                  <a:gd name="T45" fmla="*/ 6 h 9"/>
                  <a:gd name="T46" fmla="*/ 6 w 9"/>
                  <a:gd name="T47" fmla="*/ 6 h 9"/>
                  <a:gd name="T48" fmla="*/ 7 w 9"/>
                  <a:gd name="T49" fmla="*/ 6 h 9"/>
                  <a:gd name="T50" fmla="*/ 7 w 9"/>
                  <a:gd name="T51" fmla="*/ 7 h 9"/>
                  <a:gd name="T52" fmla="*/ 9 w 9"/>
                  <a:gd name="T53" fmla="*/ 4 h 9"/>
                  <a:gd name="T54" fmla="*/ 9 w 9"/>
                  <a:gd name="T55" fmla="*/ 4 h 9"/>
                  <a:gd name="T56" fmla="*/ 7 w 9"/>
                  <a:gd name="T57" fmla="*/ 1 h 9"/>
                  <a:gd name="T58" fmla="*/ 4 w 9"/>
                  <a:gd name="T59"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 h="9">
                    <a:moveTo>
                      <a:pt x="4" y="0"/>
                    </a:moveTo>
                    <a:cubicBezTo>
                      <a:pt x="4" y="0"/>
                      <a:pt x="4" y="0"/>
                      <a:pt x="4" y="0"/>
                    </a:cubicBezTo>
                    <a:cubicBezTo>
                      <a:pt x="3" y="0"/>
                      <a:pt x="2" y="0"/>
                      <a:pt x="1" y="1"/>
                    </a:cubicBezTo>
                    <a:cubicBezTo>
                      <a:pt x="2" y="1"/>
                      <a:pt x="2" y="1"/>
                      <a:pt x="3" y="2"/>
                    </a:cubicBezTo>
                    <a:cubicBezTo>
                      <a:pt x="3" y="2"/>
                      <a:pt x="3" y="2"/>
                      <a:pt x="3" y="2"/>
                    </a:cubicBezTo>
                    <a:cubicBezTo>
                      <a:pt x="4" y="2"/>
                      <a:pt x="5" y="3"/>
                      <a:pt x="4" y="4"/>
                    </a:cubicBezTo>
                    <a:cubicBezTo>
                      <a:pt x="4" y="4"/>
                      <a:pt x="4" y="4"/>
                      <a:pt x="4" y="4"/>
                    </a:cubicBezTo>
                    <a:cubicBezTo>
                      <a:pt x="5" y="4"/>
                      <a:pt x="5" y="4"/>
                      <a:pt x="5" y="4"/>
                    </a:cubicBezTo>
                    <a:cubicBezTo>
                      <a:pt x="4" y="5"/>
                      <a:pt x="4" y="5"/>
                      <a:pt x="4" y="5"/>
                    </a:cubicBezTo>
                    <a:cubicBezTo>
                      <a:pt x="4" y="5"/>
                      <a:pt x="4" y="5"/>
                      <a:pt x="4" y="5"/>
                    </a:cubicBezTo>
                    <a:cubicBezTo>
                      <a:pt x="4" y="5"/>
                      <a:pt x="4" y="5"/>
                      <a:pt x="4" y="5"/>
                    </a:cubicBezTo>
                    <a:cubicBezTo>
                      <a:pt x="4" y="5"/>
                      <a:pt x="4" y="5"/>
                      <a:pt x="4" y="5"/>
                    </a:cubicBezTo>
                    <a:cubicBezTo>
                      <a:pt x="4" y="5"/>
                      <a:pt x="3" y="6"/>
                      <a:pt x="2" y="6"/>
                    </a:cubicBezTo>
                    <a:cubicBezTo>
                      <a:pt x="2" y="6"/>
                      <a:pt x="2" y="6"/>
                      <a:pt x="2" y="5"/>
                    </a:cubicBezTo>
                    <a:cubicBezTo>
                      <a:pt x="1" y="5"/>
                      <a:pt x="0" y="5"/>
                      <a:pt x="0" y="4"/>
                    </a:cubicBezTo>
                    <a:cubicBezTo>
                      <a:pt x="0" y="6"/>
                      <a:pt x="0" y="7"/>
                      <a:pt x="1" y="8"/>
                    </a:cubicBezTo>
                    <a:cubicBezTo>
                      <a:pt x="1" y="8"/>
                      <a:pt x="1" y="8"/>
                      <a:pt x="1" y="8"/>
                    </a:cubicBezTo>
                    <a:cubicBezTo>
                      <a:pt x="2" y="8"/>
                      <a:pt x="3" y="9"/>
                      <a:pt x="4" y="9"/>
                    </a:cubicBezTo>
                    <a:cubicBezTo>
                      <a:pt x="4" y="9"/>
                      <a:pt x="4" y="9"/>
                      <a:pt x="4" y="9"/>
                    </a:cubicBezTo>
                    <a:cubicBezTo>
                      <a:pt x="4" y="9"/>
                      <a:pt x="4" y="9"/>
                      <a:pt x="4" y="9"/>
                    </a:cubicBezTo>
                    <a:cubicBezTo>
                      <a:pt x="4" y="9"/>
                      <a:pt x="4" y="9"/>
                      <a:pt x="4" y="9"/>
                    </a:cubicBezTo>
                    <a:cubicBezTo>
                      <a:pt x="6" y="9"/>
                      <a:pt x="7" y="8"/>
                      <a:pt x="7" y="7"/>
                    </a:cubicBezTo>
                    <a:cubicBezTo>
                      <a:pt x="7" y="6"/>
                      <a:pt x="7" y="6"/>
                      <a:pt x="7" y="6"/>
                    </a:cubicBezTo>
                    <a:cubicBezTo>
                      <a:pt x="6" y="6"/>
                      <a:pt x="6" y="6"/>
                      <a:pt x="6" y="6"/>
                    </a:cubicBezTo>
                    <a:cubicBezTo>
                      <a:pt x="7" y="6"/>
                      <a:pt x="7" y="6"/>
                      <a:pt x="7" y="6"/>
                    </a:cubicBezTo>
                    <a:cubicBezTo>
                      <a:pt x="7" y="7"/>
                      <a:pt x="7" y="7"/>
                      <a:pt x="7" y="7"/>
                    </a:cubicBezTo>
                    <a:cubicBezTo>
                      <a:pt x="8" y="6"/>
                      <a:pt x="9" y="5"/>
                      <a:pt x="9" y="4"/>
                    </a:cubicBezTo>
                    <a:cubicBezTo>
                      <a:pt x="9" y="4"/>
                      <a:pt x="9" y="4"/>
                      <a:pt x="9" y="4"/>
                    </a:cubicBezTo>
                    <a:cubicBezTo>
                      <a:pt x="9" y="3"/>
                      <a:pt x="8" y="2"/>
                      <a:pt x="7" y="1"/>
                    </a:cubicBezTo>
                    <a:cubicBezTo>
                      <a:pt x="6" y="0"/>
                      <a:pt x="5" y="0"/>
                      <a:pt x="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4" name="Freeform 196"/>
              <p:cNvSpPr>
                <a:spLocks noEditPoints="1"/>
              </p:cNvSpPr>
              <p:nvPr/>
            </p:nvSpPr>
            <p:spPr bwMode="auto">
              <a:xfrm>
                <a:off x="5208588" y="5864225"/>
                <a:ext cx="25400" cy="28575"/>
              </a:xfrm>
              <a:custGeom>
                <a:avLst/>
                <a:gdLst>
                  <a:gd name="T0" fmla="*/ 5 w 9"/>
                  <a:gd name="T1" fmla="*/ 5 h 10"/>
                  <a:gd name="T2" fmla="*/ 5 w 9"/>
                  <a:gd name="T3" fmla="*/ 5 h 10"/>
                  <a:gd name="T4" fmla="*/ 4 w 9"/>
                  <a:gd name="T5" fmla="*/ 0 h 10"/>
                  <a:gd name="T6" fmla="*/ 4 w 9"/>
                  <a:gd name="T7" fmla="*/ 0 h 10"/>
                  <a:gd name="T8" fmla="*/ 4 w 9"/>
                  <a:gd name="T9" fmla="*/ 0 h 10"/>
                  <a:gd name="T10" fmla="*/ 1 w 9"/>
                  <a:gd name="T11" fmla="*/ 2 h 10"/>
                  <a:gd name="T12" fmla="*/ 3 w 9"/>
                  <a:gd name="T13" fmla="*/ 2 h 10"/>
                  <a:gd name="T14" fmla="*/ 3 w 9"/>
                  <a:gd name="T15" fmla="*/ 2 h 10"/>
                  <a:gd name="T16" fmla="*/ 5 w 9"/>
                  <a:gd name="T17" fmla="*/ 5 h 10"/>
                  <a:gd name="T18" fmla="*/ 5 w 9"/>
                  <a:gd name="T19" fmla="*/ 5 h 10"/>
                  <a:gd name="T20" fmla="*/ 5 w 9"/>
                  <a:gd name="T21" fmla="*/ 5 h 10"/>
                  <a:gd name="T22" fmla="*/ 5 w 9"/>
                  <a:gd name="T23" fmla="*/ 5 h 10"/>
                  <a:gd name="T24" fmla="*/ 5 w 9"/>
                  <a:gd name="T25" fmla="*/ 5 h 10"/>
                  <a:gd name="T26" fmla="*/ 4 w 9"/>
                  <a:gd name="T27" fmla="*/ 6 h 10"/>
                  <a:gd name="T28" fmla="*/ 4 w 9"/>
                  <a:gd name="T29" fmla="*/ 6 h 10"/>
                  <a:gd name="T30" fmla="*/ 3 w 9"/>
                  <a:gd name="T31" fmla="*/ 6 h 10"/>
                  <a:gd name="T32" fmla="*/ 2 w 9"/>
                  <a:gd name="T33" fmla="*/ 6 h 10"/>
                  <a:gd name="T34" fmla="*/ 0 w 9"/>
                  <a:gd name="T35" fmla="*/ 5 h 10"/>
                  <a:gd name="T36" fmla="*/ 1 w 9"/>
                  <a:gd name="T37" fmla="*/ 8 h 10"/>
                  <a:gd name="T38" fmla="*/ 4 w 9"/>
                  <a:gd name="T39" fmla="*/ 10 h 10"/>
                  <a:gd name="T40" fmla="*/ 4 w 9"/>
                  <a:gd name="T41" fmla="*/ 10 h 10"/>
                  <a:gd name="T42" fmla="*/ 5 w 9"/>
                  <a:gd name="T43" fmla="*/ 10 h 10"/>
                  <a:gd name="T44" fmla="*/ 8 w 9"/>
                  <a:gd name="T45" fmla="*/ 8 h 10"/>
                  <a:gd name="T46" fmla="*/ 8 w 9"/>
                  <a:gd name="T47" fmla="*/ 8 h 10"/>
                  <a:gd name="T48" fmla="*/ 9 w 9"/>
                  <a:gd name="T49" fmla="*/ 5 h 10"/>
                  <a:gd name="T50" fmla="*/ 9 w 9"/>
                  <a:gd name="T51" fmla="*/ 5 h 10"/>
                  <a:gd name="T52" fmla="*/ 7 w 9"/>
                  <a:gd name="T53" fmla="*/ 2 h 10"/>
                  <a:gd name="T54" fmla="*/ 7 w 9"/>
                  <a:gd name="T55" fmla="*/ 2 h 10"/>
                  <a:gd name="T56" fmla="*/ 4 w 9"/>
                  <a:gd name="T5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9" h="10">
                    <a:moveTo>
                      <a:pt x="5" y="5"/>
                    </a:moveTo>
                    <a:cubicBezTo>
                      <a:pt x="5" y="5"/>
                      <a:pt x="5" y="5"/>
                      <a:pt x="5" y="5"/>
                    </a:cubicBezTo>
                    <a:moveTo>
                      <a:pt x="4" y="0"/>
                    </a:moveTo>
                    <a:cubicBezTo>
                      <a:pt x="4" y="0"/>
                      <a:pt x="4" y="0"/>
                      <a:pt x="4" y="0"/>
                    </a:cubicBezTo>
                    <a:cubicBezTo>
                      <a:pt x="4" y="0"/>
                      <a:pt x="4" y="0"/>
                      <a:pt x="4" y="0"/>
                    </a:cubicBezTo>
                    <a:cubicBezTo>
                      <a:pt x="3" y="0"/>
                      <a:pt x="2" y="1"/>
                      <a:pt x="1" y="2"/>
                    </a:cubicBezTo>
                    <a:cubicBezTo>
                      <a:pt x="2" y="2"/>
                      <a:pt x="2" y="2"/>
                      <a:pt x="3" y="2"/>
                    </a:cubicBezTo>
                    <a:cubicBezTo>
                      <a:pt x="3" y="2"/>
                      <a:pt x="3" y="2"/>
                      <a:pt x="3" y="2"/>
                    </a:cubicBezTo>
                    <a:cubicBezTo>
                      <a:pt x="4" y="3"/>
                      <a:pt x="5" y="4"/>
                      <a:pt x="5" y="5"/>
                    </a:cubicBezTo>
                    <a:cubicBezTo>
                      <a:pt x="5" y="5"/>
                      <a:pt x="5" y="5"/>
                      <a:pt x="5" y="5"/>
                    </a:cubicBezTo>
                    <a:cubicBezTo>
                      <a:pt x="5" y="5"/>
                      <a:pt x="5" y="5"/>
                      <a:pt x="5" y="5"/>
                    </a:cubicBezTo>
                    <a:cubicBezTo>
                      <a:pt x="5" y="5"/>
                      <a:pt x="5" y="5"/>
                      <a:pt x="5" y="5"/>
                    </a:cubicBezTo>
                    <a:cubicBezTo>
                      <a:pt x="5" y="5"/>
                      <a:pt x="5" y="5"/>
                      <a:pt x="5" y="5"/>
                    </a:cubicBezTo>
                    <a:cubicBezTo>
                      <a:pt x="4" y="6"/>
                      <a:pt x="4" y="6"/>
                      <a:pt x="4" y="6"/>
                    </a:cubicBezTo>
                    <a:cubicBezTo>
                      <a:pt x="4" y="6"/>
                      <a:pt x="4" y="6"/>
                      <a:pt x="4" y="6"/>
                    </a:cubicBezTo>
                    <a:cubicBezTo>
                      <a:pt x="4" y="6"/>
                      <a:pt x="3" y="6"/>
                      <a:pt x="3" y="6"/>
                    </a:cubicBezTo>
                    <a:cubicBezTo>
                      <a:pt x="2" y="6"/>
                      <a:pt x="2" y="6"/>
                      <a:pt x="2" y="6"/>
                    </a:cubicBezTo>
                    <a:cubicBezTo>
                      <a:pt x="1" y="6"/>
                      <a:pt x="0" y="6"/>
                      <a:pt x="0" y="5"/>
                    </a:cubicBezTo>
                    <a:cubicBezTo>
                      <a:pt x="0" y="6"/>
                      <a:pt x="0" y="8"/>
                      <a:pt x="1" y="8"/>
                    </a:cubicBezTo>
                    <a:cubicBezTo>
                      <a:pt x="2" y="9"/>
                      <a:pt x="3" y="10"/>
                      <a:pt x="4" y="10"/>
                    </a:cubicBezTo>
                    <a:cubicBezTo>
                      <a:pt x="4" y="10"/>
                      <a:pt x="4" y="10"/>
                      <a:pt x="4" y="10"/>
                    </a:cubicBezTo>
                    <a:cubicBezTo>
                      <a:pt x="4" y="10"/>
                      <a:pt x="4" y="10"/>
                      <a:pt x="5" y="10"/>
                    </a:cubicBezTo>
                    <a:cubicBezTo>
                      <a:pt x="6" y="9"/>
                      <a:pt x="7" y="9"/>
                      <a:pt x="8" y="8"/>
                    </a:cubicBezTo>
                    <a:cubicBezTo>
                      <a:pt x="8" y="8"/>
                      <a:pt x="8" y="8"/>
                      <a:pt x="8" y="8"/>
                    </a:cubicBezTo>
                    <a:cubicBezTo>
                      <a:pt x="8" y="7"/>
                      <a:pt x="9" y="6"/>
                      <a:pt x="9" y="5"/>
                    </a:cubicBezTo>
                    <a:cubicBezTo>
                      <a:pt x="9" y="5"/>
                      <a:pt x="9" y="5"/>
                      <a:pt x="9" y="5"/>
                    </a:cubicBezTo>
                    <a:cubicBezTo>
                      <a:pt x="9" y="4"/>
                      <a:pt x="8" y="2"/>
                      <a:pt x="7" y="2"/>
                    </a:cubicBezTo>
                    <a:cubicBezTo>
                      <a:pt x="7" y="2"/>
                      <a:pt x="7" y="2"/>
                      <a:pt x="7" y="2"/>
                    </a:cubicBezTo>
                    <a:cubicBezTo>
                      <a:pt x="6" y="1"/>
                      <a:pt x="5" y="0"/>
                      <a:pt x="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5" name="Freeform 197"/>
              <p:cNvSpPr/>
              <p:nvPr/>
            </p:nvSpPr>
            <p:spPr bwMode="auto">
              <a:xfrm>
                <a:off x="5189538" y="5886450"/>
                <a:ext cx="25400" cy="25400"/>
              </a:xfrm>
              <a:custGeom>
                <a:avLst/>
                <a:gdLst>
                  <a:gd name="T0" fmla="*/ 4 w 9"/>
                  <a:gd name="T1" fmla="*/ 0 h 9"/>
                  <a:gd name="T2" fmla="*/ 1 w 9"/>
                  <a:gd name="T3" fmla="*/ 1 h 9"/>
                  <a:gd name="T4" fmla="*/ 3 w 9"/>
                  <a:gd name="T5" fmla="*/ 2 h 9"/>
                  <a:gd name="T6" fmla="*/ 3 w 9"/>
                  <a:gd name="T7" fmla="*/ 2 h 9"/>
                  <a:gd name="T8" fmla="*/ 5 w 9"/>
                  <a:gd name="T9" fmla="*/ 4 h 9"/>
                  <a:gd name="T10" fmla="*/ 5 w 9"/>
                  <a:gd name="T11" fmla="*/ 4 h 9"/>
                  <a:gd name="T12" fmla="*/ 5 w 9"/>
                  <a:gd name="T13" fmla="*/ 5 h 9"/>
                  <a:gd name="T14" fmla="*/ 5 w 9"/>
                  <a:gd name="T15" fmla="*/ 5 h 9"/>
                  <a:gd name="T16" fmla="*/ 4 w 9"/>
                  <a:gd name="T17" fmla="*/ 5 h 9"/>
                  <a:gd name="T18" fmla="*/ 4 w 9"/>
                  <a:gd name="T19" fmla="*/ 5 h 9"/>
                  <a:gd name="T20" fmla="*/ 3 w 9"/>
                  <a:gd name="T21" fmla="*/ 6 h 9"/>
                  <a:gd name="T22" fmla="*/ 2 w 9"/>
                  <a:gd name="T23" fmla="*/ 6 h 9"/>
                  <a:gd name="T24" fmla="*/ 0 w 9"/>
                  <a:gd name="T25" fmla="*/ 5 h 9"/>
                  <a:gd name="T26" fmla="*/ 1 w 9"/>
                  <a:gd name="T27" fmla="*/ 8 h 9"/>
                  <a:gd name="T28" fmla="*/ 4 w 9"/>
                  <a:gd name="T29" fmla="*/ 9 h 9"/>
                  <a:gd name="T30" fmla="*/ 4 w 9"/>
                  <a:gd name="T31" fmla="*/ 9 h 9"/>
                  <a:gd name="T32" fmla="*/ 4 w 9"/>
                  <a:gd name="T33" fmla="*/ 9 h 9"/>
                  <a:gd name="T34" fmla="*/ 5 w 9"/>
                  <a:gd name="T35" fmla="*/ 9 h 9"/>
                  <a:gd name="T36" fmla="*/ 8 w 9"/>
                  <a:gd name="T37" fmla="*/ 8 h 9"/>
                  <a:gd name="T38" fmla="*/ 8 w 9"/>
                  <a:gd name="T39" fmla="*/ 8 h 9"/>
                  <a:gd name="T40" fmla="*/ 9 w 9"/>
                  <a:gd name="T41" fmla="*/ 5 h 9"/>
                  <a:gd name="T42" fmla="*/ 9 w 9"/>
                  <a:gd name="T43" fmla="*/ 5 h 9"/>
                  <a:gd name="T44" fmla="*/ 7 w 9"/>
                  <a:gd name="T45" fmla="*/ 1 h 9"/>
                  <a:gd name="T46" fmla="*/ 4 w 9"/>
                  <a:gd name="T47" fmla="*/ 0 h 9"/>
                  <a:gd name="T48" fmla="*/ 4 w 9"/>
                  <a:gd name="T49" fmla="*/ 0 h 9"/>
                  <a:gd name="T50" fmla="*/ 4 w 9"/>
                  <a:gd name="T5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 h="9">
                    <a:moveTo>
                      <a:pt x="4" y="0"/>
                    </a:moveTo>
                    <a:cubicBezTo>
                      <a:pt x="3" y="0"/>
                      <a:pt x="2" y="1"/>
                      <a:pt x="1" y="1"/>
                    </a:cubicBezTo>
                    <a:cubicBezTo>
                      <a:pt x="2" y="2"/>
                      <a:pt x="3" y="2"/>
                      <a:pt x="3" y="2"/>
                    </a:cubicBezTo>
                    <a:cubicBezTo>
                      <a:pt x="3" y="2"/>
                      <a:pt x="3" y="2"/>
                      <a:pt x="3" y="2"/>
                    </a:cubicBezTo>
                    <a:cubicBezTo>
                      <a:pt x="4" y="2"/>
                      <a:pt x="5" y="3"/>
                      <a:pt x="5" y="4"/>
                    </a:cubicBezTo>
                    <a:cubicBezTo>
                      <a:pt x="5" y="4"/>
                      <a:pt x="5" y="4"/>
                      <a:pt x="5" y="4"/>
                    </a:cubicBezTo>
                    <a:cubicBezTo>
                      <a:pt x="5" y="5"/>
                      <a:pt x="5" y="5"/>
                      <a:pt x="5" y="5"/>
                    </a:cubicBezTo>
                    <a:cubicBezTo>
                      <a:pt x="5" y="5"/>
                      <a:pt x="5" y="5"/>
                      <a:pt x="5" y="5"/>
                    </a:cubicBezTo>
                    <a:cubicBezTo>
                      <a:pt x="4" y="5"/>
                      <a:pt x="4" y="5"/>
                      <a:pt x="4" y="5"/>
                    </a:cubicBezTo>
                    <a:cubicBezTo>
                      <a:pt x="4" y="5"/>
                      <a:pt x="4" y="5"/>
                      <a:pt x="4" y="5"/>
                    </a:cubicBezTo>
                    <a:cubicBezTo>
                      <a:pt x="4" y="6"/>
                      <a:pt x="3" y="6"/>
                      <a:pt x="3" y="6"/>
                    </a:cubicBezTo>
                    <a:cubicBezTo>
                      <a:pt x="2" y="6"/>
                      <a:pt x="2" y="6"/>
                      <a:pt x="2" y="6"/>
                    </a:cubicBezTo>
                    <a:cubicBezTo>
                      <a:pt x="1" y="6"/>
                      <a:pt x="1" y="5"/>
                      <a:pt x="0" y="5"/>
                    </a:cubicBezTo>
                    <a:cubicBezTo>
                      <a:pt x="0" y="6"/>
                      <a:pt x="0" y="7"/>
                      <a:pt x="1" y="8"/>
                    </a:cubicBezTo>
                    <a:cubicBezTo>
                      <a:pt x="2" y="9"/>
                      <a:pt x="3" y="9"/>
                      <a:pt x="4" y="9"/>
                    </a:cubicBezTo>
                    <a:cubicBezTo>
                      <a:pt x="4" y="9"/>
                      <a:pt x="4" y="9"/>
                      <a:pt x="4" y="9"/>
                    </a:cubicBezTo>
                    <a:cubicBezTo>
                      <a:pt x="4" y="9"/>
                      <a:pt x="4" y="9"/>
                      <a:pt x="4" y="9"/>
                    </a:cubicBezTo>
                    <a:cubicBezTo>
                      <a:pt x="4" y="9"/>
                      <a:pt x="5" y="9"/>
                      <a:pt x="5" y="9"/>
                    </a:cubicBezTo>
                    <a:cubicBezTo>
                      <a:pt x="6" y="9"/>
                      <a:pt x="7" y="9"/>
                      <a:pt x="8" y="8"/>
                    </a:cubicBezTo>
                    <a:cubicBezTo>
                      <a:pt x="8" y="8"/>
                      <a:pt x="8" y="8"/>
                      <a:pt x="8" y="8"/>
                    </a:cubicBezTo>
                    <a:cubicBezTo>
                      <a:pt x="8" y="7"/>
                      <a:pt x="9" y="6"/>
                      <a:pt x="9" y="5"/>
                    </a:cubicBezTo>
                    <a:cubicBezTo>
                      <a:pt x="9" y="5"/>
                      <a:pt x="9" y="5"/>
                      <a:pt x="9" y="5"/>
                    </a:cubicBezTo>
                    <a:cubicBezTo>
                      <a:pt x="9" y="3"/>
                      <a:pt x="8" y="2"/>
                      <a:pt x="7" y="1"/>
                    </a:cubicBezTo>
                    <a:cubicBezTo>
                      <a:pt x="6" y="1"/>
                      <a:pt x="5" y="0"/>
                      <a:pt x="4" y="0"/>
                    </a:cubicBezTo>
                    <a:cubicBezTo>
                      <a:pt x="4" y="0"/>
                      <a:pt x="4" y="0"/>
                      <a:pt x="4" y="0"/>
                    </a:cubicBezTo>
                    <a:cubicBezTo>
                      <a:pt x="4" y="0"/>
                      <a:pt x="4" y="0"/>
                      <a:pt x="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6" name="Freeform 198"/>
              <p:cNvSpPr>
                <a:spLocks noEditPoints="1"/>
              </p:cNvSpPr>
              <p:nvPr/>
            </p:nvSpPr>
            <p:spPr bwMode="auto">
              <a:xfrm>
                <a:off x="5170488" y="5908675"/>
                <a:ext cx="25400" cy="25400"/>
              </a:xfrm>
              <a:custGeom>
                <a:avLst/>
                <a:gdLst>
                  <a:gd name="T0" fmla="*/ 5 w 9"/>
                  <a:gd name="T1" fmla="*/ 5 h 9"/>
                  <a:gd name="T2" fmla="*/ 5 w 9"/>
                  <a:gd name="T3" fmla="*/ 5 h 9"/>
                  <a:gd name="T4" fmla="*/ 4 w 9"/>
                  <a:gd name="T5" fmla="*/ 0 h 9"/>
                  <a:gd name="T6" fmla="*/ 4 w 9"/>
                  <a:gd name="T7" fmla="*/ 0 h 9"/>
                  <a:gd name="T8" fmla="*/ 4 w 9"/>
                  <a:gd name="T9" fmla="*/ 0 h 9"/>
                  <a:gd name="T10" fmla="*/ 1 w 9"/>
                  <a:gd name="T11" fmla="*/ 1 h 9"/>
                  <a:gd name="T12" fmla="*/ 3 w 9"/>
                  <a:gd name="T13" fmla="*/ 2 h 9"/>
                  <a:gd name="T14" fmla="*/ 5 w 9"/>
                  <a:gd name="T15" fmla="*/ 4 h 9"/>
                  <a:gd name="T16" fmla="*/ 5 w 9"/>
                  <a:gd name="T17" fmla="*/ 4 h 9"/>
                  <a:gd name="T18" fmla="*/ 5 w 9"/>
                  <a:gd name="T19" fmla="*/ 5 h 9"/>
                  <a:gd name="T20" fmla="*/ 5 w 9"/>
                  <a:gd name="T21" fmla="*/ 5 h 9"/>
                  <a:gd name="T22" fmla="*/ 4 w 9"/>
                  <a:gd name="T23" fmla="*/ 5 h 9"/>
                  <a:gd name="T24" fmla="*/ 4 w 9"/>
                  <a:gd name="T25" fmla="*/ 5 h 9"/>
                  <a:gd name="T26" fmla="*/ 3 w 9"/>
                  <a:gd name="T27" fmla="*/ 6 h 9"/>
                  <a:gd name="T28" fmla="*/ 2 w 9"/>
                  <a:gd name="T29" fmla="*/ 6 h 9"/>
                  <a:gd name="T30" fmla="*/ 0 w 9"/>
                  <a:gd name="T31" fmla="*/ 5 h 9"/>
                  <a:gd name="T32" fmla="*/ 1 w 9"/>
                  <a:gd name="T33" fmla="*/ 8 h 9"/>
                  <a:gd name="T34" fmla="*/ 4 w 9"/>
                  <a:gd name="T35" fmla="*/ 9 h 9"/>
                  <a:gd name="T36" fmla="*/ 4 w 9"/>
                  <a:gd name="T37" fmla="*/ 9 h 9"/>
                  <a:gd name="T38" fmla="*/ 5 w 9"/>
                  <a:gd name="T39" fmla="*/ 9 h 9"/>
                  <a:gd name="T40" fmla="*/ 8 w 9"/>
                  <a:gd name="T41" fmla="*/ 8 h 9"/>
                  <a:gd name="T42" fmla="*/ 8 w 9"/>
                  <a:gd name="T43" fmla="*/ 8 h 9"/>
                  <a:gd name="T44" fmla="*/ 9 w 9"/>
                  <a:gd name="T45" fmla="*/ 5 h 9"/>
                  <a:gd name="T46" fmla="*/ 9 w 9"/>
                  <a:gd name="T47" fmla="*/ 4 h 9"/>
                  <a:gd name="T48" fmla="*/ 7 w 9"/>
                  <a:gd name="T49" fmla="*/ 1 h 9"/>
                  <a:gd name="T50" fmla="*/ 4 w 9"/>
                  <a:gd name="T5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 h="9">
                    <a:moveTo>
                      <a:pt x="5" y="5"/>
                    </a:moveTo>
                    <a:cubicBezTo>
                      <a:pt x="5" y="5"/>
                      <a:pt x="5" y="5"/>
                      <a:pt x="5" y="5"/>
                    </a:cubicBezTo>
                    <a:moveTo>
                      <a:pt x="4" y="0"/>
                    </a:moveTo>
                    <a:cubicBezTo>
                      <a:pt x="4" y="0"/>
                      <a:pt x="4" y="0"/>
                      <a:pt x="4" y="0"/>
                    </a:cubicBezTo>
                    <a:cubicBezTo>
                      <a:pt x="4" y="0"/>
                      <a:pt x="4" y="0"/>
                      <a:pt x="4" y="0"/>
                    </a:cubicBezTo>
                    <a:cubicBezTo>
                      <a:pt x="3" y="0"/>
                      <a:pt x="2" y="0"/>
                      <a:pt x="1" y="1"/>
                    </a:cubicBezTo>
                    <a:cubicBezTo>
                      <a:pt x="2" y="2"/>
                      <a:pt x="3" y="2"/>
                      <a:pt x="3" y="2"/>
                    </a:cubicBezTo>
                    <a:cubicBezTo>
                      <a:pt x="4" y="2"/>
                      <a:pt x="5" y="3"/>
                      <a:pt x="5" y="4"/>
                    </a:cubicBezTo>
                    <a:cubicBezTo>
                      <a:pt x="5" y="4"/>
                      <a:pt x="5" y="4"/>
                      <a:pt x="5" y="4"/>
                    </a:cubicBezTo>
                    <a:cubicBezTo>
                      <a:pt x="5" y="5"/>
                      <a:pt x="5" y="5"/>
                      <a:pt x="5" y="5"/>
                    </a:cubicBezTo>
                    <a:cubicBezTo>
                      <a:pt x="5" y="5"/>
                      <a:pt x="5" y="5"/>
                      <a:pt x="5" y="5"/>
                    </a:cubicBezTo>
                    <a:cubicBezTo>
                      <a:pt x="4" y="5"/>
                      <a:pt x="4" y="5"/>
                      <a:pt x="4" y="5"/>
                    </a:cubicBezTo>
                    <a:cubicBezTo>
                      <a:pt x="4" y="5"/>
                      <a:pt x="4" y="5"/>
                      <a:pt x="4" y="5"/>
                    </a:cubicBezTo>
                    <a:cubicBezTo>
                      <a:pt x="4" y="6"/>
                      <a:pt x="3" y="6"/>
                      <a:pt x="3" y="6"/>
                    </a:cubicBezTo>
                    <a:cubicBezTo>
                      <a:pt x="3" y="6"/>
                      <a:pt x="2" y="6"/>
                      <a:pt x="2" y="6"/>
                    </a:cubicBezTo>
                    <a:cubicBezTo>
                      <a:pt x="1" y="6"/>
                      <a:pt x="1" y="5"/>
                      <a:pt x="0" y="5"/>
                    </a:cubicBezTo>
                    <a:cubicBezTo>
                      <a:pt x="0" y="6"/>
                      <a:pt x="0" y="7"/>
                      <a:pt x="1" y="8"/>
                    </a:cubicBezTo>
                    <a:cubicBezTo>
                      <a:pt x="2" y="9"/>
                      <a:pt x="3" y="9"/>
                      <a:pt x="4" y="9"/>
                    </a:cubicBezTo>
                    <a:cubicBezTo>
                      <a:pt x="4" y="9"/>
                      <a:pt x="4" y="9"/>
                      <a:pt x="4" y="9"/>
                    </a:cubicBezTo>
                    <a:cubicBezTo>
                      <a:pt x="5" y="9"/>
                      <a:pt x="5" y="9"/>
                      <a:pt x="5" y="9"/>
                    </a:cubicBezTo>
                    <a:cubicBezTo>
                      <a:pt x="6" y="9"/>
                      <a:pt x="7" y="9"/>
                      <a:pt x="8" y="8"/>
                    </a:cubicBezTo>
                    <a:cubicBezTo>
                      <a:pt x="8" y="8"/>
                      <a:pt x="8" y="8"/>
                      <a:pt x="8" y="8"/>
                    </a:cubicBezTo>
                    <a:cubicBezTo>
                      <a:pt x="9" y="7"/>
                      <a:pt x="9" y="6"/>
                      <a:pt x="9" y="5"/>
                    </a:cubicBezTo>
                    <a:cubicBezTo>
                      <a:pt x="9" y="5"/>
                      <a:pt x="9" y="4"/>
                      <a:pt x="9" y="4"/>
                    </a:cubicBezTo>
                    <a:cubicBezTo>
                      <a:pt x="9" y="3"/>
                      <a:pt x="8" y="2"/>
                      <a:pt x="7" y="1"/>
                    </a:cubicBezTo>
                    <a:cubicBezTo>
                      <a:pt x="7" y="0"/>
                      <a:pt x="5" y="0"/>
                      <a:pt x="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7" name="Freeform 199"/>
              <p:cNvSpPr/>
              <p:nvPr/>
            </p:nvSpPr>
            <p:spPr bwMode="auto">
              <a:xfrm>
                <a:off x="5149851" y="5932488"/>
                <a:ext cx="25400" cy="25400"/>
              </a:xfrm>
              <a:custGeom>
                <a:avLst/>
                <a:gdLst>
                  <a:gd name="T0" fmla="*/ 5 w 9"/>
                  <a:gd name="T1" fmla="*/ 0 h 9"/>
                  <a:gd name="T2" fmla="*/ 5 w 9"/>
                  <a:gd name="T3" fmla="*/ 0 h 9"/>
                  <a:gd name="T4" fmla="*/ 2 w 9"/>
                  <a:gd name="T5" fmla="*/ 1 h 9"/>
                  <a:gd name="T6" fmla="*/ 3 w 9"/>
                  <a:gd name="T7" fmla="*/ 2 h 9"/>
                  <a:gd name="T8" fmla="*/ 3 w 9"/>
                  <a:gd name="T9" fmla="*/ 2 h 9"/>
                  <a:gd name="T10" fmla="*/ 5 w 9"/>
                  <a:gd name="T11" fmla="*/ 4 h 9"/>
                  <a:gd name="T12" fmla="*/ 5 w 9"/>
                  <a:gd name="T13" fmla="*/ 4 h 9"/>
                  <a:gd name="T14" fmla="*/ 5 w 9"/>
                  <a:gd name="T15" fmla="*/ 4 h 9"/>
                  <a:gd name="T16" fmla="*/ 5 w 9"/>
                  <a:gd name="T17" fmla="*/ 5 h 9"/>
                  <a:gd name="T18" fmla="*/ 5 w 9"/>
                  <a:gd name="T19" fmla="*/ 5 h 9"/>
                  <a:gd name="T20" fmla="*/ 4 w 9"/>
                  <a:gd name="T21" fmla="*/ 5 h 9"/>
                  <a:gd name="T22" fmla="*/ 3 w 9"/>
                  <a:gd name="T23" fmla="*/ 6 h 9"/>
                  <a:gd name="T24" fmla="*/ 2 w 9"/>
                  <a:gd name="T25" fmla="*/ 6 h 9"/>
                  <a:gd name="T26" fmla="*/ 0 w 9"/>
                  <a:gd name="T27" fmla="*/ 5 h 9"/>
                  <a:gd name="T28" fmla="*/ 2 w 9"/>
                  <a:gd name="T29" fmla="*/ 8 h 9"/>
                  <a:gd name="T30" fmla="*/ 5 w 9"/>
                  <a:gd name="T31" fmla="*/ 9 h 9"/>
                  <a:gd name="T32" fmla="*/ 5 w 9"/>
                  <a:gd name="T33" fmla="*/ 9 h 9"/>
                  <a:gd name="T34" fmla="*/ 5 w 9"/>
                  <a:gd name="T35" fmla="*/ 9 h 9"/>
                  <a:gd name="T36" fmla="*/ 8 w 9"/>
                  <a:gd name="T37" fmla="*/ 7 h 9"/>
                  <a:gd name="T38" fmla="*/ 7 w 9"/>
                  <a:gd name="T39" fmla="*/ 7 h 9"/>
                  <a:gd name="T40" fmla="*/ 6 w 9"/>
                  <a:gd name="T41" fmla="*/ 6 h 9"/>
                  <a:gd name="T42" fmla="*/ 7 w 9"/>
                  <a:gd name="T43" fmla="*/ 7 h 9"/>
                  <a:gd name="T44" fmla="*/ 8 w 9"/>
                  <a:gd name="T45" fmla="*/ 7 h 9"/>
                  <a:gd name="T46" fmla="*/ 9 w 9"/>
                  <a:gd name="T47" fmla="*/ 4 h 9"/>
                  <a:gd name="T48" fmla="*/ 9 w 9"/>
                  <a:gd name="T49" fmla="*/ 4 h 9"/>
                  <a:gd name="T50" fmla="*/ 8 w 9"/>
                  <a:gd name="T51" fmla="*/ 1 h 9"/>
                  <a:gd name="T52" fmla="*/ 5 w 9"/>
                  <a:gd name="T5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 h="9">
                    <a:moveTo>
                      <a:pt x="5" y="0"/>
                    </a:moveTo>
                    <a:cubicBezTo>
                      <a:pt x="5" y="0"/>
                      <a:pt x="5" y="0"/>
                      <a:pt x="5" y="0"/>
                    </a:cubicBezTo>
                    <a:cubicBezTo>
                      <a:pt x="3" y="0"/>
                      <a:pt x="2" y="0"/>
                      <a:pt x="2" y="1"/>
                    </a:cubicBezTo>
                    <a:cubicBezTo>
                      <a:pt x="2" y="1"/>
                      <a:pt x="3" y="2"/>
                      <a:pt x="3" y="2"/>
                    </a:cubicBezTo>
                    <a:cubicBezTo>
                      <a:pt x="3" y="2"/>
                      <a:pt x="3" y="2"/>
                      <a:pt x="3" y="2"/>
                    </a:cubicBezTo>
                    <a:cubicBezTo>
                      <a:pt x="4" y="2"/>
                      <a:pt x="5" y="3"/>
                      <a:pt x="5" y="4"/>
                    </a:cubicBezTo>
                    <a:cubicBezTo>
                      <a:pt x="5" y="4"/>
                      <a:pt x="5" y="4"/>
                      <a:pt x="5" y="4"/>
                    </a:cubicBezTo>
                    <a:cubicBezTo>
                      <a:pt x="5" y="4"/>
                      <a:pt x="5" y="4"/>
                      <a:pt x="5" y="4"/>
                    </a:cubicBezTo>
                    <a:cubicBezTo>
                      <a:pt x="5" y="5"/>
                      <a:pt x="5" y="5"/>
                      <a:pt x="5" y="5"/>
                    </a:cubicBezTo>
                    <a:cubicBezTo>
                      <a:pt x="5" y="5"/>
                      <a:pt x="5" y="5"/>
                      <a:pt x="5" y="5"/>
                    </a:cubicBezTo>
                    <a:cubicBezTo>
                      <a:pt x="4" y="5"/>
                      <a:pt x="4" y="5"/>
                      <a:pt x="4" y="5"/>
                    </a:cubicBezTo>
                    <a:cubicBezTo>
                      <a:pt x="4" y="5"/>
                      <a:pt x="4" y="6"/>
                      <a:pt x="3" y="6"/>
                    </a:cubicBezTo>
                    <a:cubicBezTo>
                      <a:pt x="3" y="6"/>
                      <a:pt x="3" y="6"/>
                      <a:pt x="2" y="6"/>
                    </a:cubicBezTo>
                    <a:cubicBezTo>
                      <a:pt x="2" y="5"/>
                      <a:pt x="1" y="5"/>
                      <a:pt x="0" y="5"/>
                    </a:cubicBezTo>
                    <a:cubicBezTo>
                      <a:pt x="0" y="6"/>
                      <a:pt x="1" y="7"/>
                      <a:pt x="2" y="8"/>
                    </a:cubicBezTo>
                    <a:cubicBezTo>
                      <a:pt x="2" y="9"/>
                      <a:pt x="3" y="9"/>
                      <a:pt x="5" y="9"/>
                    </a:cubicBezTo>
                    <a:cubicBezTo>
                      <a:pt x="5" y="9"/>
                      <a:pt x="5" y="9"/>
                      <a:pt x="5" y="9"/>
                    </a:cubicBezTo>
                    <a:cubicBezTo>
                      <a:pt x="5" y="9"/>
                      <a:pt x="5" y="9"/>
                      <a:pt x="5" y="9"/>
                    </a:cubicBezTo>
                    <a:cubicBezTo>
                      <a:pt x="6" y="9"/>
                      <a:pt x="7" y="8"/>
                      <a:pt x="8" y="7"/>
                    </a:cubicBezTo>
                    <a:cubicBezTo>
                      <a:pt x="7" y="7"/>
                      <a:pt x="7" y="7"/>
                      <a:pt x="7" y="7"/>
                    </a:cubicBezTo>
                    <a:cubicBezTo>
                      <a:pt x="6" y="6"/>
                      <a:pt x="6" y="6"/>
                      <a:pt x="6" y="6"/>
                    </a:cubicBezTo>
                    <a:cubicBezTo>
                      <a:pt x="7" y="7"/>
                      <a:pt x="7" y="7"/>
                      <a:pt x="7" y="7"/>
                    </a:cubicBezTo>
                    <a:cubicBezTo>
                      <a:pt x="8" y="7"/>
                      <a:pt x="8" y="7"/>
                      <a:pt x="8" y="7"/>
                    </a:cubicBezTo>
                    <a:cubicBezTo>
                      <a:pt x="9" y="7"/>
                      <a:pt x="9" y="5"/>
                      <a:pt x="9" y="4"/>
                    </a:cubicBezTo>
                    <a:cubicBezTo>
                      <a:pt x="9" y="4"/>
                      <a:pt x="9" y="4"/>
                      <a:pt x="9" y="4"/>
                    </a:cubicBezTo>
                    <a:cubicBezTo>
                      <a:pt x="9" y="3"/>
                      <a:pt x="9" y="2"/>
                      <a:pt x="8" y="1"/>
                    </a:cubicBezTo>
                    <a:cubicBezTo>
                      <a:pt x="7" y="0"/>
                      <a:pt x="6" y="0"/>
                      <a:pt x="5"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8" name="Freeform 200"/>
              <p:cNvSpPr/>
              <p:nvPr/>
            </p:nvSpPr>
            <p:spPr bwMode="auto">
              <a:xfrm>
                <a:off x="5130801" y="5954713"/>
                <a:ext cx="25400" cy="25400"/>
              </a:xfrm>
              <a:custGeom>
                <a:avLst/>
                <a:gdLst>
                  <a:gd name="T0" fmla="*/ 5 w 9"/>
                  <a:gd name="T1" fmla="*/ 0 h 9"/>
                  <a:gd name="T2" fmla="*/ 5 w 9"/>
                  <a:gd name="T3" fmla="*/ 0 h 9"/>
                  <a:gd name="T4" fmla="*/ 5 w 9"/>
                  <a:gd name="T5" fmla="*/ 0 h 9"/>
                  <a:gd name="T6" fmla="*/ 2 w 9"/>
                  <a:gd name="T7" fmla="*/ 1 h 9"/>
                  <a:gd name="T8" fmla="*/ 4 w 9"/>
                  <a:gd name="T9" fmla="*/ 2 h 9"/>
                  <a:gd name="T10" fmla="*/ 5 w 9"/>
                  <a:gd name="T11" fmla="*/ 4 h 9"/>
                  <a:gd name="T12" fmla="*/ 5 w 9"/>
                  <a:gd name="T13" fmla="*/ 4 h 9"/>
                  <a:gd name="T14" fmla="*/ 5 w 9"/>
                  <a:gd name="T15" fmla="*/ 4 h 9"/>
                  <a:gd name="T16" fmla="*/ 5 w 9"/>
                  <a:gd name="T17" fmla="*/ 5 h 9"/>
                  <a:gd name="T18" fmla="*/ 5 w 9"/>
                  <a:gd name="T19" fmla="*/ 5 h 9"/>
                  <a:gd name="T20" fmla="*/ 5 w 9"/>
                  <a:gd name="T21" fmla="*/ 5 h 9"/>
                  <a:gd name="T22" fmla="*/ 3 w 9"/>
                  <a:gd name="T23" fmla="*/ 5 h 9"/>
                  <a:gd name="T24" fmla="*/ 2 w 9"/>
                  <a:gd name="T25" fmla="*/ 5 h 9"/>
                  <a:gd name="T26" fmla="*/ 0 w 9"/>
                  <a:gd name="T27" fmla="*/ 4 h 9"/>
                  <a:gd name="T28" fmla="*/ 2 w 9"/>
                  <a:gd name="T29" fmla="*/ 8 h 9"/>
                  <a:gd name="T30" fmla="*/ 5 w 9"/>
                  <a:gd name="T31" fmla="*/ 9 h 9"/>
                  <a:gd name="T32" fmla="*/ 5 w 9"/>
                  <a:gd name="T33" fmla="*/ 9 h 9"/>
                  <a:gd name="T34" fmla="*/ 5 w 9"/>
                  <a:gd name="T35" fmla="*/ 9 h 9"/>
                  <a:gd name="T36" fmla="*/ 5 w 9"/>
                  <a:gd name="T37" fmla="*/ 9 h 9"/>
                  <a:gd name="T38" fmla="*/ 8 w 9"/>
                  <a:gd name="T39" fmla="*/ 7 h 9"/>
                  <a:gd name="T40" fmla="*/ 7 w 9"/>
                  <a:gd name="T41" fmla="*/ 6 h 9"/>
                  <a:gd name="T42" fmla="*/ 7 w 9"/>
                  <a:gd name="T43" fmla="*/ 6 h 9"/>
                  <a:gd name="T44" fmla="*/ 7 w 9"/>
                  <a:gd name="T45" fmla="*/ 6 h 9"/>
                  <a:gd name="T46" fmla="*/ 8 w 9"/>
                  <a:gd name="T47" fmla="*/ 7 h 9"/>
                  <a:gd name="T48" fmla="*/ 9 w 9"/>
                  <a:gd name="T49" fmla="*/ 4 h 9"/>
                  <a:gd name="T50" fmla="*/ 9 w 9"/>
                  <a:gd name="T51" fmla="*/ 4 h 9"/>
                  <a:gd name="T52" fmla="*/ 8 w 9"/>
                  <a:gd name="T53" fmla="*/ 1 h 9"/>
                  <a:gd name="T54" fmla="*/ 8 w 9"/>
                  <a:gd name="T55" fmla="*/ 1 h 9"/>
                  <a:gd name="T56" fmla="*/ 5 w 9"/>
                  <a:gd name="T5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9" h="9">
                    <a:moveTo>
                      <a:pt x="5" y="0"/>
                    </a:moveTo>
                    <a:cubicBezTo>
                      <a:pt x="5" y="0"/>
                      <a:pt x="5" y="0"/>
                      <a:pt x="5" y="0"/>
                    </a:cubicBezTo>
                    <a:cubicBezTo>
                      <a:pt x="5" y="0"/>
                      <a:pt x="5" y="0"/>
                      <a:pt x="5" y="0"/>
                    </a:cubicBezTo>
                    <a:cubicBezTo>
                      <a:pt x="4" y="0"/>
                      <a:pt x="3" y="0"/>
                      <a:pt x="2" y="1"/>
                    </a:cubicBezTo>
                    <a:cubicBezTo>
                      <a:pt x="2" y="1"/>
                      <a:pt x="3" y="1"/>
                      <a:pt x="4" y="2"/>
                    </a:cubicBezTo>
                    <a:cubicBezTo>
                      <a:pt x="5" y="2"/>
                      <a:pt x="5" y="3"/>
                      <a:pt x="5" y="4"/>
                    </a:cubicBezTo>
                    <a:cubicBezTo>
                      <a:pt x="5" y="4"/>
                      <a:pt x="5" y="4"/>
                      <a:pt x="5" y="4"/>
                    </a:cubicBezTo>
                    <a:cubicBezTo>
                      <a:pt x="5" y="4"/>
                      <a:pt x="5" y="4"/>
                      <a:pt x="5" y="4"/>
                    </a:cubicBezTo>
                    <a:cubicBezTo>
                      <a:pt x="5" y="5"/>
                      <a:pt x="5" y="5"/>
                      <a:pt x="5" y="5"/>
                    </a:cubicBezTo>
                    <a:cubicBezTo>
                      <a:pt x="5" y="5"/>
                      <a:pt x="5" y="5"/>
                      <a:pt x="5" y="5"/>
                    </a:cubicBezTo>
                    <a:cubicBezTo>
                      <a:pt x="5" y="5"/>
                      <a:pt x="5" y="5"/>
                      <a:pt x="5" y="5"/>
                    </a:cubicBezTo>
                    <a:cubicBezTo>
                      <a:pt x="4" y="5"/>
                      <a:pt x="4" y="5"/>
                      <a:pt x="3" y="5"/>
                    </a:cubicBezTo>
                    <a:cubicBezTo>
                      <a:pt x="3" y="5"/>
                      <a:pt x="3" y="5"/>
                      <a:pt x="2" y="5"/>
                    </a:cubicBezTo>
                    <a:cubicBezTo>
                      <a:pt x="2" y="5"/>
                      <a:pt x="1" y="5"/>
                      <a:pt x="0" y="4"/>
                    </a:cubicBezTo>
                    <a:cubicBezTo>
                      <a:pt x="0" y="6"/>
                      <a:pt x="1" y="7"/>
                      <a:pt x="2" y="8"/>
                    </a:cubicBezTo>
                    <a:cubicBezTo>
                      <a:pt x="3" y="8"/>
                      <a:pt x="4" y="9"/>
                      <a:pt x="5" y="9"/>
                    </a:cubicBezTo>
                    <a:cubicBezTo>
                      <a:pt x="5" y="9"/>
                      <a:pt x="5" y="9"/>
                      <a:pt x="5" y="9"/>
                    </a:cubicBezTo>
                    <a:cubicBezTo>
                      <a:pt x="5" y="9"/>
                      <a:pt x="5" y="9"/>
                      <a:pt x="5" y="9"/>
                    </a:cubicBezTo>
                    <a:cubicBezTo>
                      <a:pt x="5" y="9"/>
                      <a:pt x="5" y="9"/>
                      <a:pt x="5" y="9"/>
                    </a:cubicBezTo>
                    <a:cubicBezTo>
                      <a:pt x="6" y="9"/>
                      <a:pt x="7" y="8"/>
                      <a:pt x="8" y="7"/>
                    </a:cubicBezTo>
                    <a:cubicBezTo>
                      <a:pt x="7" y="6"/>
                      <a:pt x="7" y="6"/>
                      <a:pt x="7" y="6"/>
                    </a:cubicBezTo>
                    <a:cubicBezTo>
                      <a:pt x="7" y="6"/>
                      <a:pt x="7" y="6"/>
                      <a:pt x="7" y="6"/>
                    </a:cubicBezTo>
                    <a:cubicBezTo>
                      <a:pt x="7" y="6"/>
                      <a:pt x="7" y="6"/>
                      <a:pt x="7" y="6"/>
                    </a:cubicBezTo>
                    <a:cubicBezTo>
                      <a:pt x="8" y="7"/>
                      <a:pt x="8" y="7"/>
                      <a:pt x="8" y="7"/>
                    </a:cubicBezTo>
                    <a:cubicBezTo>
                      <a:pt x="9" y="6"/>
                      <a:pt x="9" y="5"/>
                      <a:pt x="9" y="4"/>
                    </a:cubicBezTo>
                    <a:cubicBezTo>
                      <a:pt x="9" y="4"/>
                      <a:pt x="9" y="4"/>
                      <a:pt x="9" y="4"/>
                    </a:cubicBezTo>
                    <a:cubicBezTo>
                      <a:pt x="9" y="3"/>
                      <a:pt x="9" y="2"/>
                      <a:pt x="8" y="1"/>
                    </a:cubicBezTo>
                    <a:cubicBezTo>
                      <a:pt x="8" y="1"/>
                      <a:pt x="8" y="1"/>
                      <a:pt x="8" y="1"/>
                    </a:cubicBezTo>
                    <a:cubicBezTo>
                      <a:pt x="7" y="0"/>
                      <a:pt x="6" y="0"/>
                      <a:pt x="5"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9" name="Freeform 201"/>
              <p:cNvSpPr>
                <a:spLocks noEditPoints="1"/>
              </p:cNvSpPr>
              <p:nvPr/>
            </p:nvSpPr>
            <p:spPr bwMode="auto">
              <a:xfrm>
                <a:off x="5111751" y="5973763"/>
                <a:ext cx="25400" cy="28575"/>
              </a:xfrm>
              <a:custGeom>
                <a:avLst/>
                <a:gdLst>
                  <a:gd name="T0" fmla="*/ 5 w 9"/>
                  <a:gd name="T1" fmla="*/ 5 h 10"/>
                  <a:gd name="T2" fmla="*/ 5 w 9"/>
                  <a:gd name="T3" fmla="*/ 5 h 10"/>
                  <a:gd name="T4" fmla="*/ 5 w 9"/>
                  <a:gd name="T5" fmla="*/ 0 h 10"/>
                  <a:gd name="T6" fmla="*/ 5 w 9"/>
                  <a:gd name="T7" fmla="*/ 0 h 10"/>
                  <a:gd name="T8" fmla="*/ 5 w 9"/>
                  <a:gd name="T9" fmla="*/ 0 h 10"/>
                  <a:gd name="T10" fmla="*/ 2 w 9"/>
                  <a:gd name="T11" fmla="*/ 2 h 10"/>
                  <a:gd name="T12" fmla="*/ 4 w 9"/>
                  <a:gd name="T13" fmla="*/ 2 h 10"/>
                  <a:gd name="T14" fmla="*/ 5 w 9"/>
                  <a:gd name="T15" fmla="*/ 5 h 10"/>
                  <a:gd name="T16" fmla="*/ 5 w 9"/>
                  <a:gd name="T17" fmla="*/ 5 h 10"/>
                  <a:gd name="T18" fmla="*/ 5 w 9"/>
                  <a:gd name="T19" fmla="*/ 5 h 10"/>
                  <a:gd name="T20" fmla="*/ 5 w 9"/>
                  <a:gd name="T21" fmla="*/ 5 h 10"/>
                  <a:gd name="T22" fmla="*/ 5 w 9"/>
                  <a:gd name="T23" fmla="*/ 5 h 10"/>
                  <a:gd name="T24" fmla="*/ 5 w 9"/>
                  <a:gd name="T25" fmla="*/ 6 h 10"/>
                  <a:gd name="T26" fmla="*/ 5 w 9"/>
                  <a:gd name="T27" fmla="*/ 6 h 10"/>
                  <a:gd name="T28" fmla="*/ 3 w 9"/>
                  <a:gd name="T29" fmla="*/ 6 h 10"/>
                  <a:gd name="T30" fmla="*/ 3 w 9"/>
                  <a:gd name="T31" fmla="*/ 6 h 10"/>
                  <a:gd name="T32" fmla="*/ 0 w 9"/>
                  <a:gd name="T33" fmla="*/ 5 h 10"/>
                  <a:gd name="T34" fmla="*/ 2 w 9"/>
                  <a:gd name="T35" fmla="*/ 8 h 10"/>
                  <a:gd name="T36" fmla="*/ 2 w 9"/>
                  <a:gd name="T37" fmla="*/ 8 h 10"/>
                  <a:gd name="T38" fmla="*/ 5 w 9"/>
                  <a:gd name="T39" fmla="*/ 10 h 10"/>
                  <a:gd name="T40" fmla="*/ 5 w 9"/>
                  <a:gd name="T41" fmla="*/ 10 h 10"/>
                  <a:gd name="T42" fmla="*/ 5 w 9"/>
                  <a:gd name="T43" fmla="*/ 10 h 10"/>
                  <a:gd name="T44" fmla="*/ 5 w 9"/>
                  <a:gd name="T45" fmla="*/ 10 h 10"/>
                  <a:gd name="T46" fmla="*/ 8 w 9"/>
                  <a:gd name="T47" fmla="*/ 8 h 10"/>
                  <a:gd name="T48" fmla="*/ 8 w 9"/>
                  <a:gd name="T49" fmla="*/ 8 h 10"/>
                  <a:gd name="T50" fmla="*/ 9 w 9"/>
                  <a:gd name="T51" fmla="*/ 5 h 10"/>
                  <a:gd name="T52" fmla="*/ 9 w 9"/>
                  <a:gd name="T53" fmla="*/ 5 h 10"/>
                  <a:gd name="T54" fmla="*/ 8 w 9"/>
                  <a:gd name="T55" fmla="*/ 2 h 10"/>
                  <a:gd name="T56" fmla="*/ 8 w 9"/>
                  <a:gd name="T57" fmla="*/ 2 h 10"/>
                  <a:gd name="T58" fmla="*/ 5 w 9"/>
                  <a:gd name="T59"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 h="10">
                    <a:moveTo>
                      <a:pt x="5" y="5"/>
                    </a:moveTo>
                    <a:cubicBezTo>
                      <a:pt x="5" y="5"/>
                      <a:pt x="5" y="5"/>
                      <a:pt x="5" y="5"/>
                    </a:cubicBezTo>
                    <a:moveTo>
                      <a:pt x="5" y="0"/>
                    </a:moveTo>
                    <a:cubicBezTo>
                      <a:pt x="5" y="0"/>
                      <a:pt x="5" y="0"/>
                      <a:pt x="5" y="0"/>
                    </a:cubicBezTo>
                    <a:cubicBezTo>
                      <a:pt x="5" y="0"/>
                      <a:pt x="5" y="0"/>
                      <a:pt x="5" y="0"/>
                    </a:cubicBezTo>
                    <a:cubicBezTo>
                      <a:pt x="4" y="0"/>
                      <a:pt x="3" y="1"/>
                      <a:pt x="2" y="2"/>
                    </a:cubicBezTo>
                    <a:cubicBezTo>
                      <a:pt x="2" y="2"/>
                      <a:pt x="3" y="2"/>
                      <a:pt x="4" y="2"/>
                    </a:cubicBezTo>
                    <a:cubicBezTo>
                      <a:pt x="5" y="3"/>
                      <a:pt x="5" y="4"/>
                      <a:pt x="5" y="5"/>
                    </a:cubicBezTo>
                    <a:cubicBezTo>
                      <a:pt x="5" y="5"/>
                      <a:pt x="5" y="5"/>
                      <a:pt x="5" y="5"/>
                    </a:cubicBezTo>
                    <a:cubicBezTo>
                      <a:pt x="5" y="5"/>
                      <a:pt x="5" y="5"/>
                      <a:pt x="5" y="5"/>
                    </a:cubicBezTo>
                    <a:cubicBezTo>
                      <a:pt x="5" y="5"/>
                      <a:pt x="5" y="5"/>
                      <a:pt x="5" y="5"/>
                    </a:cubicBezTo>
                    <a:cubicBezTo>
                      <a:pt x="5" y="5"/>
                      <a:pt x="5" y="5"/>
                      <a:pt x="5" y="5"/>
                    </a:cubicBezTo>
                    <a:cubicBezTo>
                      <a:pt x="5" y="6"/>
                      <a:pt x="5" y="6"/>
                      <a:pt x="5" y="6"/>
                    </a:cubicBezTo>
                    <a:cubicBezTo>
                      <a:pt x="5" y="6"/>
                      <a:pt x="5" y="6"/>
                      <a:pt x="5" y="6"/>
                    </a:cubicBezTo>
                    <a:cubicBezTo>
                      <a:pt x="4" y="6"/>
                      <a:pt x="4" y="6"/>
                      <a:pt x="3" y="6"/>
                    </a:cubicBezTo>
                    <a:cubicBezTo>
                      <a:pt x="3" y="6"/>
                      <a:pt x="3" y="6"/>
                      <a:pt x="3" y="6"/>
                    </a:cubicBezTo>
                    <a:cubicBezTo>
                      <a:pt x="2" y="6"/>
                      <a:pt x="1" y="6"/>
                      <a:pt x="0" y="5"/>
                    </a:cubicBezTo>
                    <a:cubicBezTo>
                      <a:pt x="0" y="6"/>
                      <a:pt x="1" y="8"/>
                      <a:pt x="2" y="8"/>
                    </a:cubicBezTo>
                    <a:cubicBezTo>
                      <a:pt x="2" y="8"/>
                      <a:pt x="2" y="8"/>
                      <a:pt x="2" y="8"/>
                    </a:cubicBezTo>
                    <a:cubicBezTo>
                      <a:pt x="3" y="9"/>
                      <a:pt x="4" y="10"/>
                      <a:pt x="5" y="10"/>
                    </a:cubicBezTo>
                    <a:cubicBezTo>
                      <a:pt x="5" y="10"/>
                      <a:pt x="5" y="10"/>
                      <a:pt x="5" y="10"/>
                    </a:cubicBezTo>
                    <a:cubicBezTo>
                      <a:pt x="5" y="10"/>
                      <a:pt x="5" y="10"/>
                      <a:pt x="5" y="10"/>
                    </a:cubicBezTo>
                    <a:cubicBezTo>
                      <a:pt x="5" y="10"/>
                      <a:pt x="5" y="10"/>
                      <a:pt x="5" y="10"/>
                    </a:cubicBezTo>
                    <a:cubicBezTo>
                      <a:pt x="6" y="9"/>
                      <a:pt x="7" y="9"/>
                      <a:pt x="8" y="8"/>
                    </a:cubicBezTo>
                    <a:cubicBezTo>
                      <a:pt x="8" y="8"/>
                      <a:pt x="8" y="8"/>
                      <a:pt x="8" y="8"/>
                    </a:cubicBezTo>
                    <a:cubicBezTo>
                      <a:pt x="9" y="7"/>
                      <a:pt x="9" y="6"/>
                      <a:pt x="9" y="5"/>
                    </a:cubicBezTo>
                    <a:cubicBezTo>
                      <a:pt x="9" y="5"/>
                      <a:pt x="9" y="5"/>
                      <a:pt x="9" y="5"/>
                    </a:cubicBezTo>
                    <a:cubicBezTo>
                      <a:pt x="9" y="4"/>
                      <a:pt x="9" y="2"/>
                      <a:pt x="8" y="2"/>
                    </a:cubicBezTo>
                    <a:cubicBezTo>
                      <a:pt x="8" y="2"/>
                      <a:pt x="8" y="2"/>
                      <a:pt x="8" y="2"/>
                    </a:cubicBezTo>
                    <a:cubicBezTo>
                      <a:pt x="7" y="1"/>
                      <a:pt x="6" y="0"/>
                      <a:pt x="5"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0" name="Freeform 202"/>
              <p:cNvSpPr/>
              <p:nvPr/>
            </p:nvSpPr>
            <p:spPr bwMode="auto">
              <a:xfrm>
                <a:off x="5091113" y="5995988"/>
                <a:ext cx="25400" cy="25400"/>
              </a:xfrm>
              <a:custGeom>
                <a:avLst/>
                <a:gdLst>
                  <a:gd name="T0" fmla="*/ 5 w 9"/>
                  <a:gd name="T1" fmla="*/ 0 h 9"/>
                  <a:gd name="T2" fmla="*/ 5 w 9"/>
                  <a:gd name="T3" fmla="*/ 0 h 9"/>
                  <a:gd name="T4" fmla="*/ 2 w 9"/>
                  <a:gd name="T5" fmla="*/ 1 h 9"/>
                  <a:gd name="T6" fmla="*/ 4 w 9"/>
                  <a:gd name="T7" fmla="*/ 2 h 9"/>
                  <a:gd name="T8" fmla="*/ 5 w 9"/>
                  <a:gd name="T9" fmla="*/ 4 h 9"/>
                  <a:gd name="T10" fmla="*/ 5 w 9"/>
                  <a:gd name="T11" fmla="*/ 4 h 9"/>
                  <a:gd name="T12" fmla="*/ 5 w 9"/>
                  <a:gd name="T13" fmla="*/ 5 h 9"/>
                  <a:gd name="T14" fmla="*/ 5 w 9"/>
                  <a:gd name="T15" fmla="*/ 5 h 9"/>
                  <a:gd name="T16" fmla="*/ 7 w 9"/>
                  <a:gd name="T17" fmla="*/ 6 h 9"/>
                  <a:gd name="T18" fmla="*/ 5 w 9"/>
                  <a:gd name="T19" fmla="*/ 5 h 9"/>
                  <a:gd name="T20" fmla="*/ 5 w 9"/>
                  <a:gd name="T21" fmla="*/ 5 h 9"/>
                  <a:gd name="T22" fmla="*/ 5 w 9"/>
                  <a:gd name="T23" fmla="*/ 5 h 9"/>
                  <a:gd name="T24" fmla="*/ 3 w 9"/>
                  <a:gd name="T25" fmla="*/ 6 h 9"/>
                  <a:gd name="T26" fmla="*/ 3 w 9"/>
                  <a:gd name="T27" fmla="*/ 6 h 9"/>
                  <a:gd name="T28" fmla="*/ 0 w 9"/>
                  <a:gd name="T29" fmla="*/ 5 h 9"/>
                  <a:gd name="T30" fmla="*/ 2 w 9"/>
                  <a:gd name="T31" fmla="*/ 8 h 9"/>
                  <a:gd name="T32" fmla="*/ 5 w 9"/>
                  <a:gd name="T33" fmla="*/ 9 h 9"/>
                  <a:gd name="T34" fmla="*/ 5 w 9"/>
                  <a:gd name="T35" fmla="*/ 9 h 9"/>
                  <a:gd name="T36" fmla="*/ 5 w 9"/>
                  <a:gd name="T37" fmla="*/ 9 h 9"/>
                  <a:gd name="T38" fmla="*/ 5 w 9"/>
                  <a:gd name="T39" fmla="*/ 9 h 9"/>
                  <a:gd name="T40" fmla="*/ 8 w 9"/>
                  <a:gd name="T41" fmla="*/ 8 h 9"/>
                  <a:gd name="T42" fmla="*/ 8 w 9"/>
                  <a:gd name="T43" fmla="*/ 8 h 9"/>
                  <a:gd name="T44" fmla="*/ 9 w 9"/>
                  <a:gd name="T45" fmla="*/ 5 h 9"/>
                  <a:gd name="T46" fmla="*/ 9 w 9"/>
                  <a:gd name="T47" fmla="*/ 5 h 9"/>
                  <a:gd name="T48" fmla="*/ 8 w 9"/>
                  <a:gd name="T49" fmla="*/ 1 h 9"/>
                  <a:gd name="T50" fmla="*/ 8 w 9"/>
                  <a:gd name="T51" fmla="*/ 1 h 9"/>
                  <a:gd name="T52" fmla="*/ 5 w 9"/>
                  <a:gd name="T5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 h="9">
                    <a:moveTo>
                      <a:pt x="5" y="0"/>
                    </a:moveTo>
                    <a:cubicBezTo>
                      <a:pt x="5" y="0"/>
                      <a:pt x="5" y="0"/>
                      <a:pt x="5" y="0"/>
                    </a:cubicBezTo>
                    <a:cubicBezTo>
                      <a:pt x="4" y="0"/>
                      <a:pt x="3" y="1"/>
                      <a:pt x="2" y="1"/>
                    </a:cubicBezTo>
                    <a:cubicBezTo>
                      <a:pt x="3" y="2"/>
                      <a:pt x="3" y="2"/>
                      <a:pt x="4" y="2"/>
                    </a:cubicBezTo>
                    <a:cubicBezTo>
                      <a:pt x="5" y="2"/>
                      <a:pt x="5" y="3"/>
                      <a:pt x="5" y="4"/>
                    </a:cubicBezTo>
                    <a:cubicBezTo>
                      <a:pt x="5" y="4"/>
                      <a:pt x="5" y="4"/>
                      <a:pt x="5" y="4"/>
                    </a:cubicBezTo>
                    <a:cubicBezTo>
                      <a:pt x="5" y="5"/>
                      <a:pt x="5" y="5"/>
                      <a:pt x="5" y="5"/>
                    </a:cubicBezTo>
                    <a:cubicBezTo>
                      <a:pt x="5" y="5"/>
                      <a:pt x="5" y="5"/>
                      <a:pt x="5" y="5"/>
                    </a:cubicBezTo>
                    <a:cubicBezTo>
                      <a:pt x="7" y="6"/>
                      <a:pt x="7" y="6"/>
                      <a:pt x="7" y="6"/>
                    </a:cubicBezTo>
                    <a:cubicBezTo>
                      <a:pt x="5" y="5"/>
                      <a:pt x="5" y="5"/>
                      <a:pt x="5" y="5"/>
                    </a:cubicBezTo>
                    <a:cubicBezTo>
                      <a:pt x="5" y="5"/>
                      <a:pt x="5" y="5"/>
                      <a:pt x="5" y="5"/>
                    </a:cubicBezTo>
                    <a:cubicBezTo>
                      <a:pt x="5" y="5"/>
                      <a:pt x="5" y="5"/>
                      <a:pt x="5" y="5"/>
                    </a:cubicBezTo>
                    <a:cubicBezTo>
                      <a:pt x="4" y="6"/>
                      <a:pt x="4" y="6"/>
                      <a:pt x="3" y="6"/>
                    </a:cubicBezTo>
                    <a:cubicBezTo>
                      <a:pt x="3" y="6"/>
                      <a:pt x="3" y="6"/>
                      <a:pt x="3" y="6"/>
                    </a:cubicBezTo>
                    <a:cubicBezTo>
                      <a:pt x="2" y="6"/>
                      <a:pt x="1" y="5"/>
                      <a:pt x="0" y="5"/>
                    </a:cubicBezTo>
                    <a:cubicBezTo>
                      <a:pt x="0" y="6"/>
                      <a:pt x="1" y="7"/>
                      <a:pt x="2" y="8"/>
                    </a:cubicBezTo>
                    <a:cubicBezTo>
                      <a:pt x="3" y="9"/>
                      <a:pt x="4" y="9"/>
                      <a:pt x="5" y="9"/>
                    </a:cubicBezTo>
                    <a:cubicBezTo>
                      <a:pt x="5" y="9"/>
                      <a:pt x="5" y="9"/>
                      <a:pt x="5" y="9"/>
                    </a:cubicBezTo>
                    <a:cubicBezTo>
                      <a:pt x="5" y="9"/>
                      <a:pt x="5" y="9"/>
                      <a:pt x="5" y="9"/>
                    </a:cubicBezTo>
                    <a:cubicBezTo>
                      <a:pt x="5" y="9"/>
                      <a:pt x="5" y="9"/>
                      <a:pt x="5" y="9"/>
                    </a:cubicBezTo>
                    <a:cubicBezTo>
                      <a:pt x="6" y="9"/>
                      <a:pt x="7" y="9"/>
                      <a:pt x="8" y="8"/>
                    </a:cubicBezTo>
                    <a:cubicBezTo>
                      <a:pt x="8" y="8"/>
                      <a:pt x="8" y="8"/>
                      <a:pt x="8" y="8"/>
                    </a:cubicBezTo>
                    <a:cubicBezTo>
                      <a:pt x="9" y="7"/>
                      <a:pt x="9" y="6"/>
                      <a:pt x="9" y="5"/>
                    </a:cubicBezTo>
                    <a:cubicBezTo>
                      <a:pt x="9" y="5"/>
                      <a:pt x="9" y="5"/>
                      <a:pt x="9" y="5"/>
                    </a:cubicBezTo>
                    <a:cubicBezTo>
                      <a:pt x="9" y="3"/>
                      <a:pt x="9" y="2"/>
                      <a:pt x="8" y="1"/>
                    </a:cubicBezTo>
                    <a:cubicBezTo>
                      <a:pt x="8" y="1"/>
                      <a:pt x="8" y="1"/>
                      <a:pt x="8" y="1"/>
                    </a:cubicBezTo>
                    <a:cubicBezTo>
                      <a:pt x="7" y="1"/>
                      <a:pt x="6" y="0"/>
                      <a:pt x="5"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1" name="Freeform 203"/>
              <p:cNvSpPr/>
              <p:nvPr/>
            </p:nvSpPr>
            <p:spPr bwMode="auto">
              <a:xfrm>
                <a:off x="5072063" y="6018213"/>
                <a:ext cx="28575" cy="25400"/>
              </a:xfrm>
              <a:custGeom>
                <a:avLst/>
                <a:gdLst>
                  <a:gd name="T0" fmla="*/ 5 w 10"/>
                  <a:gd name="T1" fmla="*/ 0 h 9"/>
                  <a:gd name="T2" fmla="*/ 2 w 10"/>
                  <a:gd name="T3" fmla="*/ 1 h 9"/>
                  <a:gd name="T4" fmla="*/ 4 w 10"/>
                  <a:gd name="T5" fmla="*/ 2 h 9"/>
                  <a:gd name="T6" fmla="*/ 4 w 10"/>
                  <a:gd name="T7" fmla="*/ 2 h 9"/>
                  <a:gd name="T8" fmla="*/ 5 w 10"/>
                  <a:gd name="T9" fmla="*/ 4 h 9"/>
                  <a:gd name="T10" fmla="*/ 5 w 10"/>
                  <a:gd name="T11" fmla="*/ 4 h 9"/>
                  <a:gd name="T12" fmla="*/ 6 w 10"/>
                  <a:gd name="T13" fmla="*/ 5 h 9"/>
                  <a:gd name="T14" fmla="*/ 5 w 10"/>
                  <a:gd name="T15" fmla="*/ 5 h 9"/>
                  <a:gd name="T16" fmla="*/ 5 w 10"/>
                  <a:gd name="T17" fmla="*/ 5 h 9"/>
                  <a:gd name="T18" fmla="*/ 5 w 10"/>
                  <a:gd name="T19" fmla="*/ 5 h 9"/>
                  <a:gd name="T20" fmla="*/ 3 w 10"/>
                  <a:gd name="T21" fmla="*/ 6 h 9"/>
                  <a:gd name="T22" fmla="*/ 3 w 10"/>
                  <a:gd name="T23" fmla="*/ 6 h 9"/>
                  <a:gd name="T24" fmla="*/ 0 w 10"/>
                  <a:gd name="T25" fmla="*/ 5 h 9"/>
                  <a:gd name="T26" fmla="*/ 2 w 10"/>
                  <a:gd name="T27" fmla="*/ 8 h 9"/>
                  <a:gd name="T28" fmla="*/ 5 w 10"/>
                  <a:gd name="T29" fmla="*/ 9 h 9"/>
                  <a:gd name="T30" fmla="*/ 5 w 10"/>
                  <a:gd name="T31" fmla="*/ 9 h 9"/>
                  <a:gd name="T32" fmla="*/ 5 w 10"/>
                  <a:gd name="T33" fmla="*/ 9 h 9"/>
                  <a:gd name="T34" fmla="*/ 8 w 10"/>
                  <a:gd name="T35" fmla="*/ 8 h 9"/>
                  <a:gd name="T36" fmla="*/ 7 w 10"/>
                  <a:gd name="T37" fmla="*/ 7 h 9"/>
                  <a:gd name="T38" fmla="*/ 7 w 10"/>
                  <a:gd name="T39" fmla="*/ 6 h 9"/>
                  <a:gd name="T40" fmla="*/ 7 w 10"/>
                  <a:gd name="T41" fmla="*/ 7 h 9"/>
                  <a:gd name="T42" fmla="*/ 8 w 10"/>
                  <a:gd name="T43" fmla="*/ 8 h 9"/>
                  <a:gd name="T44" fmla="*/ 10 w 10"/>
                  <a:gd name="T45" fmla="*/ 5 h 9"/>
                  <a:gd name="T46" fmla="*/ 10 w 10"/>
                  <a:gd name="T47" fmla="*/ 4 h 9"/>
                  <a:gd name="T48" fmla="*/ 8 w 10"/>
                  <a:gd name="T49" fmla="*/ 1 h 9"/>
                  <a:gd name="T50" fmla="*/ 5 w 10"/>
                  <a:gd name="T51" fmla="*/ 0 h 9"/>
                  <a:gd name="T52" fmla="*/ 5 w 10"/>
                  <a:gd name="T53" fmla="*/ 0 h 9"/>
                  <a:gd name="T54" fmla="*/ 5 w 10"/>
                  <a:gd name="T55"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 h="9">
                    <a:moveTo>
                      <a:pt x="5" y="0"/>
                    </a:moveTo>
                    <a:cubicBezTo>
                      <a:pt x="4" y="0"/>
                      <a:pt x="3" y="0"/>
                      <a:pt x="2" y="1"/>
                    </a:cubicBezTo>
                    <a:cubicBezTo>
                      <a:pt x="3" y="1"/>
                      <a:pt x="3" y="2"/>
                      <a:pt x="4" y="2"/>
                    </a:cubicBezTo>
                    <a:cubicBezTo>
                      <a:pt x="4" y="2"/>
                      <a:pt x="4" y="2"/>
                      <a:pt x="4" y="2"/>
                    </a:cubicBezTo>
                    <a:cubicBezTo>
                      <a:pt x="5" y="2"/>
                      <a:pt x="5" y="3"/>
                      <a:pt x="5" y="4"/>
                    </a:cubicBezTo>
                    <a:cubicBezTo>
                      <a:pt x="5" y="4"/>
                      <a:pt x="5" y="4"/>
                      <a:pt x="5" y="4"/>
                    </a:cubicBezTo>
                    <a:cubicBezTo>
                      <a:pt x="6" y="5"/>
                      <a:pt x="6" y="5"/>
                      <a:pt x="6" y="5"/>
                    </a:cubicBezTo>
                    <a:cubicBezTo>
                      <a:pt x="5" y="5"/>
                      <a:pt x="5" y="5"/>
                      <a:pt x="5" y="5"/>
                    </a:cubicBezTo>
                    <a:cubicBezTo>
                      <a:pt x="5" y="5"/>
                      <a:pt x="5" y="5"/>
                      <a:pt x="5" y="5"/>
                    </a:cubicBezTo>
                    <a:cubicBezTo>
                      <a:pt x="5" y="5"/>
                      <a:pt x="5" y="5"/>
                      <a:pt x="5" y="5"/>
                    </a:cubicBezTo>
                    <a:cubicBezTo>
                      <a:pt x="5" y="6"/>
                      <a:pt x="4" y="6"/>
                      <a:pt x="3" y="6"/>
                    </a:cubicBezTo>
                    <a:cubicBezTo>
                      <a:pt x="3" y="6"/>
                      <a:pt x="3" y="6"/>
                      <a:pt x="3" y="6"/>
                    </a:cubicBezTo>
                    <a:cubicBezTo>
                      <a:pt x="2" y="6"/>
                      <a:pt x="1" y="5"/>
                      <a:pt x="0" y="5"/>
                    </a:cubicBezTo>
                    <a:cubicBezTo>
                      <a:pt x="1" y="6"/>
                      <a:pt x="1" y="7"/>
                      <a:pt x="2" y="8"/>
                    </a:cubicBezTo>
                    <a:cubicBezTo>
                      <a:pt x="3" y="9"/>
                      <a:pt x="4" y="9"/>
                      <a:pt x="5" y="9"/>
                    </a:cubicBezTo>
                    <a:cubicBezTo>
                      <a:pt x="5" y="9"/>
                      <a:pt x="5" y="9"/>
                      <a:pt x="5" y="9"/>
                    </a:cubicBezTo>
                    <a:cubicBezTo>
                      <a:pt x="5" y="9"/>
                      <a:pt x="5" y="9"/>
                      <a:pt x="5" y="9"/>
                    </a:cubicBezTo>
                    <a:cubicBezTo>
                      <a:pt x="6" y="9"/>
                      <a:pt x="8" y="8"/>
                      <a:pt x="8" y="8"/>
                    </a:cubicBezTo>
                    <a:cubicBezTo>
                      <a:pt x="7" y="7"/>
                      <a:pt x="7" y="7"/>
                      <a:pt x="7" y="7"/>
                    </a:cubicBezTo>
                    <a:cubicBezTo>
                      <a:pt x="7" y="6"/>
                      <a:pt x="7" y="6"/>
                      <a:pt x="7" y="6"/>
                    </a:cubicBezTo>
                    <a:cubicBezTo>
                      <a:pt x="7" y="7"/>
                      <a:pt x="7" y="7"/>
                      <a:pt x="7" y="7"/>
                    </a:cubicBezTo>
                    <a:cubicBezTo>
                      <a:pt x="8" y="8"/>
                      <a:pt x="8" y="8"/>
                      <a:pt x="8" y="8"/>
                    </a:cubicBezTo>
                    <a:cubicBezTo>
                      <a:pt x="9" y="7"/>
                      <a:pt x="10" y="6"/>
                      <a:pt x="10" y="5"/>
                    </a:cubicBezTo>
                    <a:cubicBezTo>
                      <a:pt x="10" y="4"/>
                      <a:pt x="10" y="4"/>
                      <a:pt x="10" y="4"/>
                    </a:cubicBezTo>
                    <a:cubicBezTo>
                      <a:pt x="9" y="3"/>
                      <a:pt x="9" y="2"/>
                      <a:pt x="8" y="1"/>
                    </a:cubicBezTo>
                    <a:cubicBezTo>
                      <a:pt x="7" y="0"/>
                      <a:pt x="6" y="0"/>
                      <a:pt x="5" y="0"/>
                    </a:cubicBezTo>
                    <a:cubicBezTo>
                      <a:pt x="5" y="0"/>
                      <a:pt x="5" y="0"/>
                      <a:pt x="5" y="0"/>
                    </a:cubicBezTo>
                    <a:cubicBezTo>
                      <a:pt x="5" y="0"/>
                      <a:pt x="5" y="0"/>
                      <a:pt x="5"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2" name="Freeform 204"/>
              <p:cNvSpPr/>
              <p:nvPr/>
            </p:nvSpPr>
            <p:spPr bwMode="auto">
              <a:xfrm>
                <a:off x="5364163" y="5637213"/>
                <a:ext cx="33338" cy="47625"/>
              </a:xfrm>
              <a:custGeom>
                <a:avLst/>
                <a:gdLst>
                  <a:gd name="T0" fmla="*/ 4 w 12"/>
                  <a:gd name="T1" fmla="*/ 0 h 17"/>
                  <a:gd name="T2" fmla="*/ 4 w 12"/>
                  <a:gd name="T3" fmla="*/ 0 h 17"/>
                  <a:gd name="T4" fmla="*/ 1 w 12"/>
                  <a:gd name="T5" fmla="*/ 2 h 17"/>
                  <a:gd name="T6" fmla="*/ 0 w 12"/>
                  <a:gd name="T7" fmla="*/ 5 h 17"/>
                  <a:gd name="T8" fmla="*/ 0 w 12"/>
                  <a:gd name="T9" fmla="*/ 6 h 17"/>
                  <a:gd name="T10" fmla="*/ 1 w 12"/>
                  <a:gd name="T11" fmla="*/ 10 h 17"/>
                  <a:gd name="T12" fmla="*/ 1 w 12"/>
                  <a:gd name="T13" fmla="*/ 10 h 17"/>
                  <a:gd name="T14" fmla="*/ 7 w 12"/>
                  <a:gd name="T15" fmla="*/ 16 h 17"/>
                  <a:gd name="T16" fmla="*/ 9 w 12"/>
                  <a:gd name="T17" fmla="*/ 17 h 17"/>
                  <a:gd name="T18" fmla="*/ 10 w 12"/>
                  <a:gd name="T19" fmla="*/ 17 h 17"/>
                  <a:gd name="T20" fmla="*/ 11 w 12"/>
                  <a:gd name="T21" fmla="*/ 16 h 17"/>
                  <a:gd name="T22" fmla="*/ 11 w 12"/>
                  <a:gd name="T23" fmla="*/ 16 h 17"/>
                  <a:gd name="T24" fmla="*/ 11 w 12"/>
                  <a:gd name="T25" fmla="*/ 15 h 17"/>
                  <a:gd name="T26" fmla="*/ 10 w 12"/>
                  <a:gd name="T27" fmla="*/ 13 h 17"/>
                  <a:gd name="T28" fmla="*/ 8 w 12"/>
                  <a:gd name="T29" fmla="*/ 12 h 17"/>
                  <a:gd name="T30" fmla="*/ 5 w 12"/>
                  <a:gd name="T31" fmla="*/ 8 h 17"/>
                  <a:gd name="T32" fmla="*/ 4 w 12"/>
                  <a:gd name="T33" fmla="*/ 7 h 17"/>
                  <a:gd name="T34" fmla="*/ 4 w 12"/>
                  <a:gd name="T35" fmla="*/ 5 h 17"/>
                  <a:gd name="T36" fmla="*/ 4 w 12"/>
                  <a:gd name="T37" fmla="*/ 4 h 17"/>
                  <a:gd name="T38" fmla="*/ 4 w 12"/>
                  <a:gd name="T39" fmla="*/ 4 h 17"/>
                  <a:gd name="T40" fmla="*/ 4 w 12"/>
                  <a:gd name="T41" fmla="*/ 4 h 17"/>
                  <a:gd name="T42" fmla="*/ 6 w 12"/>
                  <a:gd name="T43" fmla="*/ 2 h 17"/>
                  <a:gd name="T44" fmla="*/ 5 w 12"/>
                  <a:gd name="T45" fmla="*/ 0 h 17"/>
                  <a:gd name="T46" fmla="*/ 4 w 12"/>
                  <a:gd name="T47"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2" h="17">
                    <a:moveTo>
                      <a:pt x="4" y="0"/>
                    </a:moveTo>
                    <a:cubicBezTo>
                      <a:pt x="4" y="0"/>
                      <a:pt x="4" y="0"/>
                      <a:pt x="4" y="0"/>
                    </a:cubicBezTo>
                    <a:cubicBezTo>
                      <a:pt x="3" y="0"/>
                      <a:pt x="1" y="1"/>
                      <a:pt x="1" y="2"/>
                    </a:cubicBezTo>
                    <a:cubicBezTo>
                      <a:pt x="0" y="3"/>
                      <a:pt x="0" y="4"/>
                      <a:pt x="0" y="5"/>
                    </a:cubicBezTo>
                    <a:cubicBezTo>
                      <a:pt x="0" y="5"/>
                      <a:pt x="0" y="6"/>
                      <a:pt x="0" y="6"/>
                    </a:cubicBezTo>
                    <a:cubicBezTo>
                      <a:pt x="0" y="8"/>
                      <a:pt x="0" y="9"/>
                      <a:pt x="1" y="10"/>
                    </a:cubicBezTo>
                    <a:cubicBezTo>
                      <a:pt x="1" y="10"/>
                      <a:pt x="1" y="10"/>
                      <a:pt x="1" y="10"/>
                    </a:cubicBezTo>
                    <a:cubicBezTo>
                      <a:pt x="2" y="13"/>
                      <a:pt x="4" y="15"/>
                      <a:pt x="7" y="16"/>
                    </a:cubicBezTo>
                    <a:cubicBezTo>
                      <a:pt x="7" y="17"/>
                      <a:pt x="8" y="17"/>
                      <a:pt x="9" y="17"/>
                    </a:cubicBezTo>
                    <a:cubicBezTo>
                      <a:pt x="9" y="17"/>
                      <a:pt x="9" y="17"/>
                      <a:pt x="10" y="17"/>
                    </a:cubicBezTo>
                    <a:cubicBezTo>
                      <a:pt x="10" y="17"/>
                      <a:pt x="11" y="17"/>
                      <a:pt x="11" y="16"/>
                    </a:cubicBezTo>
                    <a:cubicBezTo>
                      <a:pt x="11" y="16"/>
                      <a:pt x="11" y="16"/>
                      <a:pt x="11" y="16"/>
                    </a:cubicBezTo>
                    <a:cubicBezTo>
                      <a:pt x="11" y="16"/>
                      <a:pt x="11" y="16"/>
                      <a:pt x="11" y="15"/>
                    </a:cubicBezTo>
                    <a:cubicBezTo>
                      <a:pt x="12" y="15"/>
                      <a:pt x="11" y="14"/>
                      <a:pt x="10" y="13"/>
                    </a:cubicBezTo>
                    <a:cubicBezTo>
                      <a:pt x="9" y="13"/>
                      <a:pt x="9" y="13"/>
                      <a:pt x="8" y="12"/>
                    </a:cubicBezTo>
                    <a:cubicBezTo>
                      <a:pt x="7" y="11"/>
                      <a:pt x="5" y="10"/>
                      <a:pt x="5" y="8"/>
                    </a:cubicBezTo>
                    <a:cubicBezTo>
                      <a:pt x="4" y="8"/>
                      <a:pt x="4" y="8"/>
                      <a:pt x="4" y="7"/>
                    </a:cubicBezTo>
                    <a:cubicBezTo>
                      <a:pt x="4" y="6"/>
                      <a:pt x="4" y="6"/>
                      <a:pt x="4" y="5"/>
                    </a:cubicBezTo>
                    <a:cubicBezTo>
                      <a:pt x="4" y="4"/>
                      <a:pt x="4" y="4"/>
                      <a:pt x="4" y="4"/>
                    </a:cubicBezTo>
                    <a:cubicBezTo>
                      <a:pt x="4" y="4"/>
                      <a:pt x="4" y="4"/>
                      <a:pt x="4" y="4"/>
                    </a:cubicBezTo>
                    <a:cubicBezTo>
                      <a:pt x="4" y="4"/>
                      <a:pt x="4" y="4"/>
                      <a:pt x="4" y="4"/>
                    </a:cubicBezTo>
                    <a:cubicBezTo>
                      <a:pt x="5" y="4"/>
                      <a:pt x="6" y="3"/>
                      <a:pt x="6" y="2"/>
                    </a:cubicBezTo>
                    <a:cubicBezTo>
                      <a:pt x="6" y="1"/>
                      <a:pt x="6" y="0"/>
                      <a:pt x="5" y="0"/>
                    </a:cubicBezTo>
                    <a:cubicBezTo>
                      <a:pt x="5" y="0"/>
                      <a:pt x="4" y="0"/>
                      <a:pt x="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3" name="Freeform 206"/>
              <p:cNvSpPr/>
              <p:nvPr/>
            </p:nvSpPr>
            <p:spPr bwMode="auto">
              <a:xfrm>
                <a:off x="5343526" y="5659438"/>
                <a:ext cx="33338" cy="47625"/>
              </a:xfrm>
              <a:custGeom>
                <a:avLst/>
                <a:gdLst>
                  <a:gd name="T0" fmla="*/ 4 w 12"/>
                  <a:gd name="T1" fmla="*/ 0 h 17"/>
                  <a:gd name="T2" fmla="*/ 4 w 12"/>
                  <a:gd name="T3" fmla="*/ 0 h 17"/>
                  <a:gd name="T4" fmla="*/ 1 w 12"/>
                  <a:gd name="T5" fmla="*/ 2 h 17"/>
                  <a:gd name="T6" fmla="*/ 0 w 12"/>
                  <a:gd name="T7" fmla="*/ 5 h 17"/>
                  <a:gd name="T8" fmla="*/ 0 w 12"/>
                  <a:gd name="T9" fmla="*/ 6 h 17"/>
                  <a:gd name="T10" fmla="*/ 1 w 12"/>
                  <a:gd name="T11" fmla="*/ 10 h 17"/>
                  <a:gd name="T12" fmla="*/ 1 w 12"/>
                  <a:gd name="T13" fmla="*/ 10 h 17"/>
                  <a:gd name="T14" fmla="*/ 7 w 12"/>
                  <a:gd name="T15" fmla="*/ 16 h 17"/>
                  <a:gd name="T16" fmla="*/ 9 w 12"/>
                  <a:gd name="T17" fmla="*/ 17 h 17"/>
                  <a:gd name="T18" fmla="*/ 10 w 12"/>
                  <a:gd name="T19" fmla="*/ 17 h 17"/>
                  <a:gd name="T20" fmla="*/ 11 w 12"/>
                  <a:gd name="T21" fmla="*/ 16 h 17"/>
                  <a:gd name="T22" fmla="*/ 12 w 12"/>
                  <a:gd name="T23" fmla="*/ 16 h 17"/>
                  <a:gd name="T24" fmla="*/ 12 w 12"/>
                  <a:gd name="T25" fmla="*/ 15 h 17"/>
                  <a:gd name="T26" fmla="*/ 10 w 12"/>
                  <a:gd name="T27" fmla="*/ 13 h 17"/>
                  <a:gd name="T28" fmla="*/ 8 w 12"/>
                  <a:gd name="T29" fmla="*/ 12 h 17"/>
                  <a:gd name="T30" fmla="*/ 5 w 12"/>
                  <a:gd name="T31" fmla="*/ 8 h 17"/>
                  <a:gd name="T32" fmla="*/ 4 w 12"/>
                  <a:gd name="T33" fmla="*/ 7 h 17"/>
                  <a:gd name="T34" fmla="*/ 4 w 12"/>
                  <a:gd name="T35" fmla="*/ 5 h 17"/>
                  <a:gd name="T36" fmla="*/ 4 w 12"/>
                  <a:gd name="T37" fmla="*/ 4 h 17"/>
                  <a:gd name="T38" fmla="*/ 4 w 12"/>
                  <a:gd name="T39" fmla="*/ 4 h 17"/>
                  <a:gd name="T40" fmla="*/ 4 w 12"/>
                  <a:gd name="T41" fmla="*/ 4 h 17"/>
                  <a:gd name="T42" fmla="*/ 6 w 12"/>
                  <a:gd name="T43" fmla="*/ 2 h 17"/>
                  <a:gd name="T44" fmla="*/ 5 w 12"/>
                  <a:gd name="T45" fmla="*/ 0 h 17"/>
                  <a:gd name="T46" fmla="*/ 4 w 12"/>
                  <a:gd name="T47"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2" h="17">
                    <a:moveTo>
                      <a:pt x="4" y="0"/>
                    </a:moveTo>
                    <a:cubicBezTo>
                      <a:pt x="4" y="0"/>
                      <a:pt x="4" y="0"/>
                      <a:pt x="4" y="0"/>
                    </a:cubicBezTo>
                    <a:cubicBezTo>
                      <a:pt x="3" y="0"/>
                      <a:pt x="1" y="0"/>
                      <a:pt x="1" y="2"/>
                    </a:cubicBezTo>
                    <a:cubicBezTo>
                      <a:pt x="0" y="3"/>
                      <a:pt x="0" y="4"/>
                      <a:pt x="0" y="5"/>
                    </a:cubicBezTo>
                    <a:cubicBezTo>
                      <a:pt x="0" y="5"/>
                      <a:pt x="0" y="5"/>
                      <a:pt x="0" y="6"/>
                    </a:cubicBezTo>
                    <a:cubicBezTo>
                      <a:pt x="0" y="7"/>
                      <a:pt x="1" y="9"/>
                      <a:pt x="1" y="10"/>
                    </a:cubicBezTo>
                    <a:cubicBezTo>
                      <a:pt x="1" y="10"/>
                      <a:pt x="1" y="10"/>
                      <a:pt x="1" y="10"/>
                    </a:cubicBezTo>
                    <a:cubicBezTo>
                      <a:pt x="2" y="13"/>
                      <a:pt x="4" y="15"/>
                      <a:pt x="7" y="16"/>
                    </a:cubicBezTo>
                    <a:cubicBezTo>
                      <a:pt x="7" y="16"/>
                      <a:pt x="8" y="17"/>
                      <a:pt x="9" y="17"/>
                    </a:cubicBezTo>
                    <a:cubicBezTo>
                      <a:pt x="9" y="17"/>
                      <a:pt x="9" y="17"/>
                      <a:pt x="10" y="17"/>
                    </a:cubicBezTo>
                    <a:cubicBezTo>
                      <a:pt x="10" y="17"/>
                      <a:pt x="11" y="17"/>
                      <a:pt x="11" y="16"/>
                    </a:cubicBezTo>
                    <a:cubicBezTo>
                      <a:pt x="11" y="16"/>
                      <a:pt x="11" y="16"/>
                      <a:pt x="12" y="16"/>
                    </a:cubicBezTo>
                    <a:cubicBezTo>
                      <a:pt x="12" y="15"/>
                      <a:pt x="12" y="15"/>
                      <a:pt x="12" y="15"/>
                    </a:cubicBezTo>
                    <a:cubicBezTo>
                      <a:pt x="12" y="14"/>
                      <a:pt x="11" y="13"/>
                      <a:pt x="10" y="13"/>
                    </a:cubicBezTo>
                    <a:cubicBezTo>
                      <a:pt x="10" y="13"/>
                      <a:pt x="9" y="13"/>
                      <a:pt x="8" y="12"/>
                    </a:cubicBezTo>
                    <a:cubicBezTo>
                      <a:pt x="7" y="11"/>
                      <a:pt x="5" y="10"/>
                      <a:pt x="5" y="8"/>
                    </a:cubicBezTo>
                    <a:cubicBezTo>
                      <a:pt x="5" y="8"/>
                      <a:pt x="4" y="7"/>
                      <a:pt x="4" y="7"/>
                    </a:cubicBezTo>
                    <a:cubicBezTo>
                      <a:pt x="4" y="6"/>
                      <a:pt x="4" y="5"/>
                      <a:pt x="4" y="5"/>
                    </a:cubicBezTo>
                    <a:cubicBezTo>
                      <a:pt x="4" y="4"/>
                      <a:pt x="4" y="4"/>
                      <a:pt x="4" y="4"/>
                    </a:cubicBezTo>
                    <a:cubicBezTo>
                      <a:pt x="4" y="4"/>
                      <a:pt x="4" y="4"/>
                      <a:pt x="4" y="4"/>
                    </a:cubicBezTo>
                    <a:cubicBezTo>
                      <a:pt x="4" y="4"/>
                      <a:pt x="4" y="4"/>
                      <a:pt x="4" y="4"/>
                    </a:cubicBezTo>
                    <a:cubicBezTo>
                      <a:pt x="5" y="4"/>
                      <a:pt x="6" y="3"/>
                      <a:pt x="6" y="2"/>
                    </a:cubicBezTo>
                    <a:cubicBezTo>
                      <a:pt x="6" y="1"/>
                      <a:pt x="6" y="0"/>
                      <a:pt x="5" y="0"/>
                    </a:cubicBezTo>
                    <a:cubicBezTo>
                      <a:pt x="5" y="0"/>
                      <a:pt x="4" y="0"/>
                      <a:pt x="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4" name="Freeform 207"/>
              <p:cNvSpPr/>
              <p:nvPr/>
            </p:nvSpPr>
            <p:spPr bwMode="auto">
              <a:xfrm>
                <a:off x="5324476" y="5681663"/>
                <a:ext cx="33338" cy="47625"/>
              </a:xfrm>
              <a:custGeom>
                <a:avLst/>
                <a:gdLst>
                  <a:gd name="T0" fmla="*/ 4 w 12"/>
                  <a:gd name="T1" fmla="*/ 0 h 17"/>
                  <a:gd name="T2" fmla="*/ 4 w 12"/>
                  <a:gd name="T3" fmla="*/ 0 h 17"/>
                  <a:gd name="T4" fmla="*/ 1 w 12"/>
                  <a:gd name="T5" fmla="*/ 1 h 17"/>
                  <a:gd name="T6" fmla="*/ 0 w 12"/>
                  <a:gd name="T7" fmla="*/ 4 h 17"/>
                  <a:gd name="T8" fmla="*/ 0 w 12"/>
                  <a:gd name="T9" fmla="*/ 6 h 17"/>
                  <a:gd name="T10" fmla="*/ 1 w 12"/>
                  <a:gd name="T11" fmla="*/ 10 h 17"/>
                  <a:gd name="T12" fmla="*/ 1 w 12"/>
                  <a:gd name="T13" fmla="*/ 10 h 17"/>
                  <a:gd name="T14" fmla="*/ 7 w 12"/>
                  <a:gd name="T15" fmla="*/ 16 h 17"/>
                  <a:gd name="T16" fmla="*/ 9 w 12"/>
                  <a:gd name="T17" fmla="*/ 17 h 17"/>
                  <a:gd name="T18" fmla="*/ 10 w 12"/>
                  <a:gd name="T19" fmla="*/ 17 h 17"/>
                  <a:gd name="T20" fmla="*/ 11 w 12"/>
                  <a:gd name="T21" fmla="*/ 16 h 17"/>
                  <a:gd name="T22" fmla="*/ 12 w 12"/>
                  <a:gd name="T23" fmla="*/ 15 h 17"/>
                  <a:gd name="T24" fmla="*/ 12 w 12"/>
                  <a:gd name="T25" fmla="*/ 15 h 17"/>
                  <a:gd name="T26" fmla="*/ 10 w 12"/>
                  <a:gd name="T27" fmla="*/ 13 h 17"/>
                  <a:gd name="T28" fmla="*/ 10 w 12"/>
                  <a:gd name="T29" fmla="*/ 13 h 17"/>
                  <a:gd name="T30" fmla="*/ 8 w 12"/>
                  <a:gd name="T31" fmla="*/ 12 h 17"/>
                  <a:gd name="T32" fmla="*/ 5 w 12"/>
                  <a:gd name="T33" fmla="*/ 8 h 17"/>
                  <a:gd name="T34" fmla="*/ 4 w 12"/>
                  <a:gd name="T35" fmla="*/ 7 h 17"/>
                  <a:gd name="T36" fmla="*/ 4 w 12"/>
                  <a:gd name="T37" fmla="*/ 4 h 17"/>
                  <a:gd name="T38" fmla="*/ 4 w 12"/>
                  <a:gd name="T39" fmla="*/ 4 h 17"/>
                  <a:gd name="T40" fmla="*/ 4 w 12"/>
                  <a:gd name="T41" fmla="*/ 4 h 17"/>
                  <a:gd name="T42" fmla="*/ 4 w 12"/>
                  <a:gd name="T43" fmla="*/ 4 h 17"/>
                  <a:gd name="T44" fmla="*/ 6 w 12"/>
                  <a:gd name="T45" fmla="*/ 1 h 17"/>
                  <a:gd name="T46" fmla="*/ 5 w 12"/>
                  <a:gd name="T47" fmla="*/ 0 h 17"/>
                  <a:gd name="T48" fmla="*/ 4 w 12"/>
                  <a:gd name="T49"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 h="17">
                    <a:moveTo>
                      <a:pt x="4" y="0"/>
                    </a:moveTo>
                    <a:cubicBezTo>
                      <a:pt x="4" y="0"/>
                      <a:pt x="4" y="0"/>
                      <a:pt x="4" y="0"/>
                    </a:cubicBezTo>
                    <a:cubicBezTo>
                      <a:pt x="3" y="0"/>
                      <a:pt x="1" y="0"/>
                      <a:pt x="1" y="1"/>
                    </a:cubicBezTo>
                    <a:cubicBezTo>
                      <a:pt x="0" y="2"/>
                      <a:pt x="0" y="3"/>
                      <a:pt x="0" y="4"/>
                    </a:cubicBezTo>
                    <a:cubicBezTo>
                      <a:pt x="0" y="5"/>
                      <a:pt x="0" y="5"/>
                      <a:pt x="0" y="6"/>
                    </a:cubicBezTo>
                    <a:cubicBezTo>
                      <a:pt x="0" y="7"/>
                      <a:pt x="1" y="9"/>
                      <a:pt x="1" y="10"/>
                    </a:cubicBezTo>
                    <a:cubicBezTo>
                      <a:pt x="1" y="10"/>
                      <a:pt x="1" y="10"/>
                      <a:pt x="1" y="10"/>
                    </a:cubicBezTo>
                    <a:cubicBezTo>
                      <a:pt x="3" y="12"/>
                      <a:pt x="4" y="14"/>
                      <a:pt x="7" y="16"/>
                    </a:cubicBezTo>
                    <a:cubicBezTo>
                      <a:pt x="8" y="16"/>
                      <a:pt x="8" y="16"/>
                      <a:pt x="9" y="17"/>
                    </a:cubicBezTo>
                    <a:cubicBezTo>
                      <a:pt x="9" y="17"/>
                      <a:pt x="10" y="17"/>
                      <a:pt x="10" y="17"/>
                    </a:cubicBezTo>
                    <a:cubicBezTo>
                      <a:pt x="10" y="17"/>
                      <a:pt x="11" y="16"/>
                      <a:pt x="11" y="16"/>
                    </a:cubicBezTo>
                    <a:cubicBezTo>
                      <a:pt x="11" y="16"/>
                      <a:pt x="12" y="16"/>
                      <a:pt x="12" y="15"/>
                    </a:cubicBezTo>
                    <a:cubicBezTo>
                      <a:pt x="12" y="15"/>
                      <a:pt x="12" y="15"/>
                      <a:pt x="12" y="15"/>
                    </a:cubicBezTo>
                    <a:cubicBezTo>
                      <a:pt x="12" y="14"/>
                      <a:pt x="11" y="13"/>
                      <a:pt x="10" y="13"/>
                    </a:cubicBezTo>
                    <a:cubicBezTo>
                      <a:pt x="10" y="13"/>
                      <a:pt x="10" y="13"/>
                      <a:pt x="10" y="13"/>
                    </a:cubicBezTo>
                    <a:cubicBezTo>
                      <a:pt x="10" y="13"/>
                      <a:pt x="9" y="12"/>
                      <a:pt x="8" y="12"/>
                    </a:cubicBezTo>
                    <a:cubicBezTo>
                      <a:pt x="7" y="11"/>
                      <a:pt x="6" y="10"/>
                      <a:pt x="5" y="8"/>
                    </a:cubicBezTo>
                    <a:cubicBezTo>
                      <a:pt x="5" y="8"/>
                      <a:pt x="4" y="7"/>
                      <a:pt x="4" y="7"/>
                    </a:cubicBezTo>
                    <a:cubicBezTo>
                      <a:pt x="4" y="6"/>
                      <a:pt x="4" y="5"/>
                      <a:pt x="4" y="4"/>
                    </a:cubicBezTo>
                    <a:cubicBezTo>
                      <a:pt x="4" y="4"/>
                      <a:pt x="4" y="4"/>
                      <a:pt x="4" y="4"/>
                    </a:cubicBezTo>
                    <a:cubicBezTo>
                      <a:pt x="4" y="4"/>
                      <a:pt x="4" y="4"/>
                      <a:pt x="4" y="4"/>
                    </a:cubicBezTo>
                    <a:cubicBezTo>
                      <a:pt x="4" y="4"/>
                      <a:pt x="4" y="4"/>
                      <a:pt x="4" y="4"/>
                    </a:cubicBezTo>
                    <a:cubicBezTo>
                      <a:pt x="6" y="3"/>
                      <a:pt x="6" y="3"/>
                      <a:pt x="6" y="1"/>
                    </a:cubicBezTo>
                    <a:cubicBezTo>
                      <a:pt x="6" y="1"/>
                      <a:pt x="6" y="0"/>
                      <a:pt x="5" y="0"/>
                    </a:cubicBezTo>
                    <a:cubicBezTo>
                      <a:pt x="5" y="0"/>
                      <a:pt x="5" y="0"/>
                      <a:pt x="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5" name="Freeform 208"/>
              <p:cNvSpPr/>
              <p:nvPr/>
            </p:nvSpPr>
            <p:spPr bwMode="auto">
              <a:xfrm>
                <a:off x="5303838" y="5702300"/>
                <a:ext cx="34925" cy="50800"/>
              </a:xfrm>
              <a:custGeom>
                <a:avLst/>
                <a:gdLst>
                  <a:gd name="T0" fmla="*/ 4 w 12"/>
                  <a:gd name="T1" fmla="*/ 0 h 18"/>
                  <a:gd name="T2" fmla="*/ 4 w 12"/>
                  <a:gd name="T3" fmla="*/ 0 h 18"/>
                  <a:gd name="T4" fmla="*/ 1 w 12"/>
                  <a:gd name="T5" fmla="*/ 2 h 18"/>
                  <a:gd name="T6" fmla="*/ 0 w 12"/>
                  <a:gd name="T7" fmla="*/ 5 h 18"/>
                  <a:gd name="T8" fmla="*/ 0 w 12"/>
                  <a:gd name="T9" fmla="*/ 6 h 18"/>
                  <a:gd name="T10" fmla="*/ 1 w 12"/>
                  <a:gd name="T11" fmla="*/ 11 h 18"/>
                  <a:gd name="T12" fmla="*/ 1 w 12"/>
                  <a:gd name="T13" fmla="*/ 11 h 18"/>
                  <a:gd name="T14" fmla="*/ 7 w 12"/>
                  <a:gd name="T15" fmla="*/ 16 h 18"/>
                  <a:gd name="T16" fmla="*/ 9 w 12"/>
                  <a:gd name="T17" fmla="*/ 17 h 18"/>
                  <a:gd name="T18" fmla="*/ 10 w 12"/>
                  <a:gd name="T19" fmla="*/ 18 h 18"/>
                  <a:gd name="T20" fmla="*/ 11 w 12"/>
                  <a:gd name="T21" fmla="*/ 17 h 18"/>
                  <a:gd name="T22" fmla="*/ 12 w 12"/>
                  <a:gd name="T23" fmla="*/ 16 h 18"/>
                  <a:gd name="T24" fmla="*/ 12 w 12"/>
                  <a:gd name="T25" fmla="*/ 16 h 18"/>
                  <a:gd name="T26" fmla="*/ 10 w 12"/>
                  <a:gd name="T27" fmla="*/ 14 h 18"/>
                  <a:gd name="T28" fmla="*/ 10 w 12"/>
                  <a:gd name="T29" fmla="*/ 14 h 18"/>
                  <a:gd name="T30" fmla="*/ 9 w 12"/>
                  <a:gd name="T31" fmla="*/ 13 h 18"/>
                  <a:gd name="T32" fmla="*/ 5 w 12"/>
                  <a:gd name="T33" fmla="*/ 9 h 18"/>
                  <a:gd name="T34" fmla="*/ 4 w 12"/>
                  <a:gd name="T35" fmla="*/ 7 h 18"/>
                  <a:gd name="T36" fmla="*/ 4 w 12"/>
                  <a:gd name="T37" fmla="*/ 5 h 18"/>
                  <a:gd name="T38" fmla="*/ 4 w 12"/>
                  <a:gd name="T39" fmla="*/ 4 h 18"/>
                  <a:gd name="T40" fmla="*/ 4 w 12"/>
                  <a:gd name="T41" fmla="*/ 4 h 18"/>
                  <a:gd name="T42" fmla="*/ 5 w 12"/>
                  <a:gd name="T43" fmla="*/ 4 h 18"/>
                  <a:gd name="T44" fmla="*/ 6 w 12"/>
                  <a:gd name="T45" fmla="*/ 2 h 18"/>
                  <a:gd name="T46" fmla="*/ 5 w 12"/>
                  <a:gd name="T47" fmla="*/ 1 h 18"/>
                  <a:gd name="T48" fmla="*/ 4 w 12"/>
                  <a:gd name="T49"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 h="18">
                    <a:moveTo>
                      <a:pt x="4" y="0"/>
                    </a:moveTo>
                    <a:cubicBezTo>
                      <a:pt x="4" y="0"/>
                      <a:pt x="4" y="0"/>
                      <a:pt x="4" y="0"/>
                    </a:cubicBezTo>
                    <a:cubicBezTo>
                      <a:pt x="3" y="0"/>
                      <a:pt x="2" y="1"/>
                      <a:pt x="1" y="2"/>
                    </a:cubicBezTo>
                    <a:cubicBezTo>
                      <a:pt x="0" y="3"/>
                      <a:pt x="0" y="4"/>
                      <a:pt x="0" y="5"/>
                    </a:cubicBezTo>
                    <a:cubicBezTo>
                      <a:pt x="0" y="6"/>
                      <a:pt x="0" y="6"/>
                      <a:pt x="0" y="6"/>
                    </a:cubicBezTo>
                    <a:cubicBezTo>
                      <a:pt x="0" y="8"/>
                      <a:pt x="1" y="9"/>
                      <a:pt x="1" y="11"/>
                    </a:cubicBezTo>
                    <a:cubicBezTo>
                      <a:pt x="1" y="11"/>
                      <a:pt x="1" y="11"/>
                      <a:pt x="1" y="11"/>
                    </a:cubicBezTo>
                    <a:cubicBezTo>
                      <a:pt x="3" y="13"/>
                      <a:pt x="5" y="15"/>
                      <a:pt x="7" y="16"/>
                    </a:cubicBezTo>
                    <a:cubicBezTo>
                      <a:pt x="8" y="17"/>
                      <a:pt x="8" y="17"/>
                      <a:pt x="9" y="17"/>
                    </a:cubicBezTo>
                    <a:cubicBezTo>
                      <a:pt x="9" y="18"/>
                      <a:pt x="10" y="18"/>
                      <a:pt x="10" y="18"/>
                    </a:cubicBezTo>
                    <a:cubicBezTo>
                      <a:pt x="10" y="18"/>
                      <a:pt x="11" y="17"/>
                      <a:pt x="11" y="17"/>
                    </a:cubicBezTo>
                    <a:cubicBezTo>
                      <a:pt x="12" y="17"/>
                      <a:pt x="12" y="16"/>
                      <a:pt x="12" y="16"/>
                    </a:cubicBezTo>
                    <a:cubicBezTo>
                      <a:pt x="12" y="16"/>
                      <a:pt x="12" y="16"/>
                      <a:pt x="12" y="16"/>
                    </a:cubicBezTo>
                    <a:cubicBezTo>
                      <a:pt x="12" y="15"/>
                      <a:pt x="11" y="14"/>
                      <a:pt x="10" y="14"/>
                    </a:cubicBezTo>
                    <a:cubicBezTo>
                      <a:pt x="10" y="14"/>
                      <a:pt x="10" y="14"/>
                      <a:pt x="10" y="14"/>
                    </a:cubicBezTo>
                    <a:cubicBezTo>
                      <a:pt x="10" y="13"/>
                      <a:pt x="9" y="13"/>
                      <a:pt x="9" y="13"/>
                    </a:cubicBezTo>
                    <a:cubicBezTo>
                      <a:pt x="7" y="12"/>
                      <a:pt x="6" y="10"/>
                      <a:pt x="5" y="9"/>
                    </a:cubicBezTo>
                    <a:cubicBezTo>
                      <a:pt x="5" y="8"/>
                      <a:pt x="5" y="8"/>
                      <a:pt x="4" y="7"/>
                    </a:cubicBezTo>
                    <a:cubicBezTo>
                      <a:pt x="4" y="7"/>
                      <a:pt x="4" y="6"/>
                      <a:pt x="4" y="5"/>
                    </a:cubicBezTo>
                    <a:cubicBezTo>
                      <a:pt x="4" y="5"/>
                      <a:pt x="4" y="4"/>
                      <a:pt x="4" y="4"/>
                    </a:cubicBezTo>
                    <a:cubicBezTo>
                      <a:pt x="4" y="4"/>
                      <a:pt x="4" y="4"/>
                      <a:pt x="4" y="4"/>
                    </a:cubicBezTo>
                    <a:cubicBezTo>
                      <a:pt x="5" y="4"/>
                      <a:pt x="5" y="4"/>
                      <a:pt x="5" y="4"/>
                    </a:cubicBezTo>
                    <a:cubicBezTo>
                      <a:pt x="6" y="4"/>
                      <a:pt x="6" y="3"/>
                      <a:pt x="6" y="2"/>
                    </a:cubicBezTo>
                    <a:cubicBezTo>
                      <a:pt x="6" y="1"/>
                      <a:pt x="6" y="1"/>
                      <a:pt x="5" y="1"/>
                    </a:cubicBezTo>
                    <a:cubicBezTo>
                      <a:pt x="5" y="0"/>
                      <a:pt x="5" y="0"/>
                      <a:pt x="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6" name="Freeform 209"/>
              <p:cNvSpPr/>
              <p:nvPr/>
            </p:nvSpPr>
            <p:spPr bwMode="auto">
              <a:xfrm>
                <a:off x="5284788" y="5724525"/>
                <a:ext cx="33338" cy="47625"/>
              </a:xfrm>
              <a:custGeom>
                <a:avLst/>
                <a:gdLst>
                  <a:gd name="T0" fmla="*/ 5 w 12"/>
                  <a:gd name="T1" fmla="*/ 0 h 17"/>
                  <a:gd name="T2" fmla="*/ 4 w 12"/>
                  <a:gd name="T3" fmla="*/ 0 h 17"/>
                  <a:gd name="T4" fmla="*/ 1 w 12"/>
                  <a:gd name="T5" fmla="*/ 2 h 17"/>
                  <a:gd name="T6" fmla="*/ 0 w 12"/>
                  <a:gd name="T7" fmla="*/ 5 h 17"/>
                  <a:gd name="T8" fmla="*/ 0 w 12"/>
                  <a:gd name="T9" fmla="*/ 6 h 17"/>
                  <a:gd name="T10" fmla="*/ 1 w 12"/>
                  <a:gd name="T11" fmla="*/ 10 h 17"/>
                  <a:gd name="T12" fmla="*/ 2 w 12"/>
                  <a:gd name="T13" fmla="*/ 11 h 17"/>
                  <a:gd name="T14" fmla="*/ 7 w 12"/>
                  <a:gd name="T15" fmla="*/ 16 h 17"/>
                  <a:gd name="T16" fmla="*/ 9 w 12"/>
                  <a:gd name="T17" fmla="*/ 17 h 17"/>
                  <a:gd name="T18" fmla="*/ 10 w 12"/>
                  <a:gd name="T19" fmla="*/ 17 h 17"/>
                  <a:gd name="T20" fmla="*/ 12 w 12"/>
                  <a:gd name="T21" fmla="*/ 17 h 17"/>
                  <a:gd name="T22" fmla="*/ 12 w 12"/>
                  <a:gd name="T23" fmla="*/ 16 h 17"/>
                  <a:gd name="T24" fmla="*/ 12 w 12"/>
                  <a:gd name="T25" fmla="*/ 16 h 17"/>
                  <a:gd name="T26" fmla="*/ 11 w 12"/>
                  <a:gd name="T27" fmla="*/ 13 h 17"/>
                  <a:gd name="T28" fmla="*/ 9 w 12"/>
                  <a:gd name="T29" fmla="*/ 13 h 17"/>
                  <a:gd name="T30" fmla="*/ 5 w 12"/>
                  <a:gd name="T31" fmla="*/ 9 h 17"/>
                  <a:gd name="T32" fmla="*/ 5 w 12"/>
                  <a:gd name="T33" fmla="*/ 7 h 17"/>
                  <a:gd name="T34" fmla="*/ 4 w 12"/>
                  <a:gd name="T35" fmla="*/ 5 h 17"/>
                  <a:gd name="T36" fmla="*/ 4 w 12"/>
                  <a:gd name="T37" fmla="*/ 4 h 17"/>
                  <a:gd name="T38" fmla="*/ 4 w 12"/>
                  <a:gd name="T39" fmla="*/ 4 h 17"/>
                  <a:gd name="T40" fmla="*/ 5 w 12"/>
                  <a:gd name="T41" fmla="*/ 4 h 17"/>
                  <a:gd name="T42" fmla="*/ 7 w 12"/>
                  <a:gd name="T43" fmla="*/ 2 h 17"/>
                  <a:gd name="T44" fmla="*/ 5 w 12"/>
                  <a:gd name="T45" fmla="*/ 0 h 17"/>
                  <a:gd name="T46" fmla="*/ 5 w 12"/>
                  <a:gd name="T47"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2" h="17">
                    <a:moveTo>
                      <a:pt x="5" y="0"/>
                    </a:moveTo>
                    <a:cubicBezTo>
                      <a:pt x="4" y="0"/>
                      <a:pt x="4" y="0"/>
                      <a:pt x="4" y="0"/>
                    </a:cubicBezTo>
                    <a:cubicBezTo>
                      <a:pt x="3" y="0"/>
                      <a:pt x="2" y="1"/>
                      <a:pt x="1" y="2"/>
                    </a:cubicBezTo>
                    <a:cubicBezTo>
                      <a:pt x="0" y="3"/>
                      <a:pt x="0" y="4"/>
                      <a:pt x="0" y="5"/>
                    </a:cubicBezTo>
                    <a:cubicBezTo>
                      <a:pt x="0" y="5"/>
                      <a:pt x="0" y="6"/>
                      <a:pt x="0" y="6"/>
                    </a:cubicBezTo>
                    <a:cubicBezTo>
                      <a:pt x="0" y="8"/>
                      <a:pt x="1" y="9"/>
                      <a:pt x="1" y="10"/>
                    </a:cubicBezTo>
                    <a:cubicBezTo>
                      <a:pt x="1" y="10"/>
                      <a:pt x="2" y="11"/>
                      <a:pt x="2" y="11"/>
                    </a:cubicBezTo>
                    <a:cubicBezTo>
                      <a:pt x="3" y="13"/>
                      <a:pt x="5" y="15"/>
                      <a:pt x="7" y="16"/>
                    </a:cubicBezTo>
                    <a:cubicBezTo>
                      <a:pt x="8" y="17"/>
                      <a:pt x="9" y="17"/>
                      <a:pt x="9" y="17"/>
                    </a:cubicBezTo>
                    <a:cubicBezTo>
                      <a:pt x="10" y="17"/>
                      <a:pt x="10" y="17"/>
                      <a:pt x="10" y="17"/>
                    </a:cubicBezTo>
                    <a:cubicBezTo>
                      <a:pt x="11" y="17"/>
                      <a:pt x="11" y="17"/>
                      <a:pt x="12" y="17"/>
                    </a:cubicBezTo>
                    <a:cubicBezTo>
                      <a:pt x="12" y="16"/>
                      <a:pt x="12" y="16"/>
                      <a:pt x="12" y="16"/>
                    </a:cubicBezTo>
                    <a:cubicBezTo>
                      <a:pt x="12" y="16"/>
                      <a:pt x="12" y="16"/>
                      <a:pt x="12" y="16"/>
                    </a:cubicBezTo>
                    <a:cubicBezTo>
                      <a:pt x="12" y="15"/>
                      <a:pt x="12" y="14"/>
                      <a:pt x="11" y="13"/>
                    </a:cubicBezTo>
                    <a:cubicBezTo>
                      <a:pt x="10" y="13"/>
                      <a:pt x="9" y="13"/>
                      <a:pt x="9" y="13"/>
                    </a:cubicBezTo>
                    <a:cubicBezTo>
                      <a:pt x="7" y="12"/>
                      <a:pt x="6" y="10"/>
                      <a:pt x="5" y="9"/>
                    </a:cubicBezTo>
                    <a:cubicBezTo>
                      <a:pt x="5" y="8"/>
                      <a:pt x="5" y="8"/>
                      <a:pt x="5" y="7"/>
                    </a:cubicBezTo>
                    <a:cubicBezTo>
                      <a:pt x="4" y="7"/>
                      <a:pt x="4" y="6"/>
                      <a:pt x="4" y="5"/>
                    </a:cubicBezTo>
                    <a:cubicBezTo>
                      <a:pt x="4" y="5"/>
                      <a:pt x="4" y="4"/>
                      <a:pt x="4" y="4"/>
                    </a:cubicBezTo>
                    <a:cubicBezTo>
                      <a:pt x="4" y="4"/>
                      <a:pt x="4" y="4"/>
                      <a:pt x="4" y="4"/>
                    </a:cubicBezTo>
                    <a:cubicBezTo>
                      <a:pt x="5" y="4"/>
                      <a:pt x="5" y="4"/>
                      <a:pt x="5" y="4"/>
                    </a:cubicBezTo>
                    <a:cubicBezTo>
                      <a:pt x="6" y="4"/>
                      <a:pt x="7" y="3"/>
                      <a:pt x="7" y="2"/>
                    </a:cubicBezTo>
                    <a:cubicBezTo>
                      <a:pt x="6" y="1"/>
                      <a:pt x="6" y="1"/>
                      <a:pt x="5" y="0"/>
                    </a:cubicBezTo>
                    <a:cubicBezTo>
                      <a:pt x="5" y="0"/>
                      <a:pt x="5" y="0"/>
                      <a:pt x="5"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7" name="Freeform 210"/>
              <p:cNvSpPr/>
              <p:nvPr/>
            </p:nvSpPr>
            <p:spPr bwMode="auto">
              <a:xfrm>
                <a:off x="5265738" y="5746750"/>
                <a:ext cx="33338" cy="47625"/>
              </a:xfrm>
              <a:custGeom>
                <a:avLst/>
                <a:gdLst>
                  <a:gd name="T0" fmla="*/ 5 w 12"/>
                  <a:gd name="T1" fmla="*/ 0 h 17"/>
                  <a:gd name="T2" fmla="*/ 5 w 12"/>
                  <a:gd name="T3" fmla="*/ 0 h 17"/>
                  <a:gd name="T4" fmla="*/ 1 w 12"/>
                  <a:gd name="T5" fmla="*/ 2 h 17"/>
                  <a:gd name="T6" fmla="*/ 0 w 12"/>
                  <a:gd name="T7" fmla="*/ 5 h 17"/>
                  <a:gd name="T8" fmla="*/ 0 w 12"/>
                  <a:gd name="T9" fmla="*/ 6 h 17"/>
                  <a:gd name="T10" fmla="*/ 2 w 12"/>
                  <a:gd name="T11" fmla="*/ 10 h 17"/>
                  <a:gd name="T12" fmla="*/ 2 w 12"/>
                  <a:gd name="T13" fmla="*/ 10 h 17"/>
                  <a:gd name="T14" fmla="*/ 7 w 12"/>
                  <a:gd name="T15" fmla="*/ 16 h 17"/>
                  <a:gd name="T16" fmla="*/ 10 w 12"/>
                  <a:gd name="T17" fmla="*/ 17 h 17"/>
                  <a:gd name="T18" fmla="*/ 10 w 12"/>
                  <a:gd name="T19" fmla="*/ 17 h 17"/>
                  <a:gd name="T20" fmla="*/ 12 w 12"/>
                  <a:gd name="T21" fmla="*/ 16 h 17"/>
                  <a:gd name="T22" fmla="*/ 12 w 12"/>
                  <a:gd name="T23" fmla="*/ 16 h 17"/>
                  <a:gd name="T24" fmla="*/ 12 w 12"/>
                  <a:gd name="T25" fmla="*/ 15 h 17"/>
                  <a:gd name="T26" fmla="*/ 11 w 12"/>
                  <a:gd name="T27" fmla="*/ 13 h 17"/>
                  <a:gd name="T28" fmla="*/ 11 w 12"/>
                  <a:gd name="T29" fmla="*/ 13 h 17"/>
                  <a:gd name="T30" fmla="*/ 9 w 12"/>
                  <a:gd name="T31" fmla="*/ 12 h 17"/>
                  <a:gd name="T32" fmla="*/ 5 w 12"/>
                  <a:gd name="T33" fmla="*/ 8 h 17"/>
                  <a:gd name="T34" fmla="*/ 5 w 12"/>
                  <a:gd name="T35" fmla="*/ 7 h 17"/>
                  <a:gd name="T36" fmla="*/ 4 w 12"/>
                  <a:gd name="T37" fmla="*/ 5 h 17"/>
                  <a:gd name="T38" fmla="*/ 4 w 12"/>
                  <a:gd name="T39" fmla="*/ 4 h 17"/>
                  <a:gd name="T40" fmla="*/ 4 w 12"/>
                  <a:gd name="T41" fmla="*/ 4 h 17"/>
                  <a:gd name="T42" fmla="*/ 5 w 12"/>
                  <a:gd name="T43" fmla="*/ 4 h 17"/>
                  <a:gd name="T44" fmla="*/ 7 w 12"/>
                  <a:gd name="T45" fmla="*/ 2 h 17"/>
                  <a:gd name="T46" fmla="*/ 5 w 12"/>
                  <a:gd name="T47" fmla="*/ 0 h 17"/>
                  <a:gd name="T48" fmla="*/ 5 w 12"/>
                  <a:gd name="T49"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 h="17">
                    <a:moveTo>
                      <a:pt x="5" y="0"/>
                    </a:moveTo>
                    <a:cubicBezTo>
                      <a:pt x="5" y="0"/>
                      <a:pt x="5" y="0"/>
                      <a:pt x="5" y="0"/>
                    </a:cubicBezTo>
                    <a:cubicBezTo>
                      <a:pt x="3" y="0"/>
                      <a:pt x="2" y="1"/>
                      <a:pt x="1" y="2"/>
                    </a:cubicBezTo>
                    <a:cubicBezTo>
                      <a:pt x="0" y="3"/>
                      <a:pt x="0" y="4"/>
                      <a:pt x="0" y="5"/>
                    </a:cubicBezTo>
                    <a:cubicBezTo>
                      <a:pt x="0" y="5"/>
                      <a:pt x="0" y="6"/>
                      <a:pt x="0" y="6"/>
                    </a:cubicBezTo>
                    <a:cubicBezTo>
                      <a:pt x="1" y="8"/>
                      <a:pt x="1" y="9"/>
                      <a:pt x="2" y="10"/>
                    </a:cubicBezTo>
                    <a:cubicBezTo>
                      <a:pt x="2" y="10"/>
                      <a:pt x="2" y="10"/>
                      <a:pt x="2" y="10"/>
                    </a:cubicBezTo>
                    <a:cubicBezTo>
                      <a:pt x="3" y="13"/>
                      <a:pt x="5" y="15"/>
                      <a:pt x="7" y="16"/>
                    </a:cubicBezTo>
                    <a:cubicBezTo>
                      <a:pt x="8" y="16"/>
                      <a:pt x="9" y="17"/>
                      <a:pt x="10" y="17"/>
                    </a:cubicBezTo>
                    <a:cubicBezTo>
                      <a:pt x="10" y="17"/>
                      <a:pt x="10" y="17"/>
                      <a:pt x="10" y="17"/>
                    </a:cubicBezTo>
                    <a:cubicBezTo>
                      <a:pt x="11" y="17"/>
                      <a:pt x="11" y="17"/>
                      <a:pt x="12" y="16"/>
                    </a:cubicBezTo>
                    <a:cubicBezTo>
                      <a:pt x="12" y="16"/>
                      <a:pt x="12" y="16"/>
                      <a:pt x="12" y="16"/>
                    </a:cubicBezTo>
                    <a:cubicBezTo>
                      <a:pt x="12" y="16"/>
                      <a:pt x="12" y="16"/>
                      <a:pt x="12" y="15"/>
                    </a:cubicBezTo>
                    <a:cubicBezTo>
                      <a:pt x="12" y="14"/>
                      <a:pt x="12" y="14"/>
                      <a:pt x="11" y="13"/>
                    </a:cubicBezTo>
                    <a:cubicBezTo>
                      <a:pt x="11" y="13"/>
                      <a:pt x="11" y="13"/>
                      <a:pt x="11" y="13"/>
                    </a:cubicBezTo>
                    <a:cubicBezTo>
                      <a:pt x="10" y="13"/>
                      <a:pt x="9" y="13"/>
                      <a:pt x="9" y="12"/>
                    </a:cubicBezTo>
                    <a:cubicBezTo>
                      <a:pt x="7" y="11"/>
                      <a:pt x="6" y="10"/>
                      <a:pt x="5" y="8"/>
                    </a:cubicBezTo>
                    <a:cubicBezTo>
                      <a:pt x="5" y="8"/>
                      <a:pt x="5" y="8"/>
                      <a:pt x="5" y="7"/>
                    </a:cubicBezTo>
                    <a:cubicBezTo>
                      <a:pt x="4" y="6"/>
                      <a:pt x="4" y="5"/>
                      <a:pt x="4" y="5"/>
                    </a:cubicBezTo>
                    <a:cubicBezTo>
                      <a:pt x="4" y="4"/>
                      <a:pt x="4" y="4"/>
                      <a:pt x="4" y="4"/>
                    </a:cubicBezTo>
                    <a:cubicBezTo>
                      <a:pt x="4" y="4"/>
                      <a:pt x="4" y="4"/>
                      <a:pt x="4" y="4"/>
                    </a:cubicBezTo>
                    <a:cubicBezTo>
                      <a:pt x="5" y="4"/>
                      <a:pt x="5" y="4"/>
                      <a:pt x="5" y="4"/>
                    </a:cubicBezTo>
                    <a:cubicBezTo>
                      <a:pt x="6" y="4"/>
                      <a:pt x="7" y="3"/>
                      <a:pt x="7" y="2"/>
                    </a:cubicBezTo>
                    <a:cubicBezTo>
                      <a:pt x="7" y="1"/>
                      <a:pt x="6" y="0"/>
                      <a:pt x="5" y="0"/>
                    </a:cubicBezTo>
                    <a:cubicBezTo>
                      <a:pt x="5" y="0"/>
                      <a:pt x="5" y="0"/>
                      <a:pt x="5"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8" name="Freeform 211"/>
              <p:cNvSpPr/>
              <p:nvPr/>
            </p:nvSpPr>
            <p:spPr bwMode="auto">
              <a:xfrm>
                <a:off x="5245101" y="5768975"/>
                <a:ext cx="34925" cy="47625"/>
              </a:xfrm>
              <a:custGeom>
                <a:avLst/>
                <a:gdLst>
                  <a:gd name="T0" fmla="*/ 5 w 12"/>
                  <a:gd name="T1" fmla="*/ 0 h 17"/>
                  <a:gd name="T2" fmla="*/ 5 w 12"/>
                  <a:gd name="T3" fmla="*/ 0 h 17"/>
                  <a:gd name="T4" fmla="*/ 1 w 12"/>
                  <a:gd name="T5" fmla="*/ 2 h 17"/>
                  <a:gd name="T6" fmla="*/ 0 w 12"/>
                  <a:gd name="T7" fmla="*/ 5 h 17"/>
                  <a:gd name="T8" fmla="*/ 0 w 12"/>
                  <a:gd name="T9" fmla="*/ 6 h 17"/>
                  <a:gd name="T10" fmla="*/ 2 w 12"/>
                  <a:gd name="T11" fmla="*/ 10 h 17"/>
                  <a:gd name="T12" fmla="*/ 2 w 12"/>
                  <a:gd name="T13" fmla="*/ 10 h 17"/>
                  <a:gd name="T14" fmla="*/ 7 w 12"/>
                  <a:gd name="T15" fmla="*/ 16 h 17"/>
                  <a:gd name="T16" fmla="*/ 10 w 12"/>
                  <a:gd name="T17" fmla="*/ 17 h 17"/>
                  <a:gd name="T18" fmla="*/ 10 w 12"/>
                  <a:gd name="T19" fmla="*/ 17 h 17"/>
                  <a:gd name="T20" fmla="*/ 12 w 12"/>
                  <a:gd name="T21" fmla="*/ 16 h 17"/>
                  <a:gd name="T22" fmla="*/ 12 w 12"/>
                  <a:gd name="T23" fmla="*/ 16 h 17"/>
                  <a:gd name="T24" fmla="*/ 12 w 12"/>
                  <a:gd name="T25" fmla="*/ 15 h 17"/>
                  <a:gd name="T26" fmla="*/ 11 w 12"/>
                  <a:gd name="T27" fmla="*/ 13 h 17"/>
                  <a:gd name="T28" fmla="*/ 11 w 12"/>
                  <a:gd name="T29" fmla="*/ 13 h 17"/>
                  <a:gd name="T30" fmla="*/ 9 w 12"/>
                  <a:gd name="T31" fmla="*/ 12 h 17"/>
                  <a:gd name="T32" fmla="*/ 5 w 12"/>
                  <a:gd name="T33" fmla="*/ 8 h 17"/>
                  <a:gd name="T34" fmla="*/ 5 w 12"/>
                  <a:gd name="T35" fmla="*/ 7 h 17"/>
                  <a:gd name="T36" fmla="*/ 4 w 12"/>
                  <a:gd name="T37" fmla="*/ 5 h 17"/>
                  <a:gd name="T38" fmla="*/ 5 w 12"/>
                  <a:gd name="T39" fmla="*/ 4 h 17"/>
                  <a:gd name="T40" fmla="*/ 5 w 12"/>
                  <a:gd name="T41" fmla="*/ 4 h 17"/>
                  <a:gd name="T42" fmla="*/ 5 w 12"/>
                  <a:gd name="T43" fmla="*/ 4 h 17"/>
                  <a:gd name="T44" fmla="*/ 7 w 12"/>
                  <a:gd name="T45" fmla="*/ 2 h 17"/>
                  <a:gd name="T46" fmla="*/ 6 w 12"/>
                  <a:gd name="T47" fmla="*/ 0 h 17"/>
                  <a:gd name="T48" fmla="*/ 5 w 12"/>
                  <a:gd name="T49"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 h="17">
                    <a:moveTo>
                      <a:pt x="5" y="0"/>
                    </a:moveTo>
                    <a:cubicBezTo>
                      <a:pt x="5" y="0"/>
                      <a:pt x="5" y="0"/>
                      <a:pt x="5" y="0"/>
                    </a:cubicBezTo>
                    <a:cubicBezTo>
                      <a:pt x="3" y="0"/>
                      <a:pt x="2" y="0"/>
                      <a:pt x="1" y="2"/>
                    </a:cubicBezTo>
                    <a:cubicBezTo>
                      <a:pt x="1" y="3"/>
                      <a:pt x="0" y="4"/>
                      <a:pt x="0" y="5"/>
                    </a:cubicBezTo>
                    <a:cubicBezTo>
                      <a:pt x="0" y="5"/>
                      <a:pt x="0" y="5"/>
                      <a:pt x="0" y="6"/>
                    </a:cubicBezTo>
                    <a:cubicBezTo>
                      <a:pt x="1" y="7"/>
                      <a:pt x="1" y="9"/>
                      <a:pt x="2" y="10"/>
                    </a:cubicBezTo>
                    <a:cubicBezTo>
                      <a:pt x="2" y="10"/>
                      <a:pt x="2" y="10"/>
                      <a:pt x="2" y="10"/>
                    </a:cubicBezTo>
                    <a:cubicBezTo>
                      <a:pt x="3" y="13"/>
                      <a:pt x="5" y="15"/>
                      <a:pt x="7" y="16"/>
                    </a:cubicBezTo>
                    <a:cubicBezTo>
                      <a:pt x="8" y="16"/>
                      <a:pt x="9" y="17"/>
                      <a:pt x="10" y="17"/>
                    </a:cubicBezTo>
                    <a:cubicBezTo>
                      <a:pt x="10" y="17"/>
                      <a:pt x="10" y="17"/>
                      <a:pt x="10" y="17"/>
                    </a:cubicBezTo>
                    <a:cubicBezTo>
                      <a:pt x="11" y="17"/>
                      <a:pt x="11" y="17"/>
                      <a:pt x="12" y="16"/>
                    </a:cubicBezTo>
                    <a:cubicBezTo>
                      <a:pt x="12" y="16"/>
                      <a:pt x="12" y="16"/>
                      <a:pt x="12" y="16"/>
                    </a:cubicBezTo>
                    <a:cubicBezTo>
                      <a:pt x="12" y="15"/>
                      <a:pt x="12" y="15"/>
                      <a:pt x="12" y="15"/>
                    </a:cubicBezTo>
                    <a:cubicBezTo>
                      <a:pt x="12" y="14"/>
                      <a:pt x="12" y="13"/>
                      <a:pt x="11" y="13"/>
                    </a:cubicBezTo>
                    <a:cubicBezTo>
                      <a:pt x="11" y="13"/>
                      <a:pt x="11" y="13"/>
                      <a:pt x="11" y="13"/>
                    </a:cubicBezTo>
                    <a:cubicBezTo>
                      <a:pt x="10" y="13"/>
                      <a:pt x="9" y="13"/>
                      <a:pt x="9" y="12"/>
                    </a:cubicBezTo>
                    <a:cubicBezTo>
                      <a:pt x="7" y="11"/>
                      <a:pt x="6" y="10"/>
                      <a:pt x="5" y="8"/>
                    </a:cubicBezTo>
                    <a:cubicBezTo>
                      <a:pt x="5" y="8"/>
                      <a:pt x="5" y="7"/>
                      <a:pt x="5" y="7"/>
                    </a:cubicBezTo>
                    <a:cubicBezTo>
                      <a:pt x="5" y="6"/>
                      <a:pt x="4" y="5"/>
                      <a:pt x="4" y="5"/>
                    </a:cubicBezTo>
                    <a:cubicBezTo>
                      <a:pt x="4" y="4"/>
                      <a:pt x="5" y="4"/>
                      <a:pt x="5" y="4"/>
                    </a:cubicBezTo>
                    <a:cubicBezTo>
                      <a:pt x="5" y="4"/>
                      <a:pt x="5" y="4"/>
                      <a:pt x="5" y="4"/>
                    </a:cubicBezTo>
                    <a:cubicBezTo>
                      <a:pt x="5" y="4"/>
                      <a:pt x="5" y="4"/>
                      <a:pt x="5" y="4"/>
                    </a:cubicBezTo>
                    <a:cubicBezTo>
                      <a:pt x="6" y="4"/>
                      <a:pt x="7" y="3"/>
                      <a:pt x="7" y="2"/>
                    </a:cubicBezTo>
                    <a:cubicBezTo>
                      <a:pt x="7" y="1"/>
                      <a:pt x="6" y="0"/>
                      <a:pt x="6" y="0"/>
                    </a:cubicBezTo>
                    <a:cubicBezTo>
                      <a:pt x="5" y="0"/>
                      <a:pt x="5" y="0"/>
                      <a:pt x="5"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9" name="Freeform 212"/>
              <p:cNvSpPr/>
              <p:nvPr/>
            </p:nvSpPr>
            <p:spPr bwMode="auto">
              <a:xfrm>
                <a:off x="5229226" y="5791200"/>
                <a:ext cx="30163" cy="47625"/>
              </a:xfrm>
              <a:custGeom>
                <a:avLst/>
                <a:gdLst>
                  <a:gd name="T0" fmla="*/ 4 w 11"/>
                  <a:gd name="T1" fmla="*/ 0 h 17"/>
                  <a:gd name="T2" fmla="*/ 4 w 11"/>
                  <a:gd name="T3" fmla="*/ 0 h 17"/>
                  <a:gd name="T4" fmla="*/ 0 w 11"/>
                  <a:gd name="T5" fmla="*/ 1 h 17"/>
                  <a:gd name="T6" fmla="*/ 0 w 11"/>
                  <a:gd name="T7" fmla="*/ 4 h 17"/>
                  <a:gd name="T8" fmla="*/ 0 w 11"/>
                  <a:gd name="T9" fmla="*/ 6 h 17"/>
                  <a:gd name="T10" fmla="*/ 1 w 11"/>
                  <a:gd name="T11" fmla="*/ 10 h 17"/>
                  <a:gd name="T12" fmla="*/ 1 w 11"/>
                  <a:gd name="T13" fmla="*/ 10 h 17"/>
                  <a:gd name="T14" fmla="*/ 6 w 11"/>
                  <a:gd name="T15" fmla="*/ 16 h 17"/>
                  <a:gd name="T16" fmla="*/ 9 w 11"/>
                  <a:gd name="T17" fmla="*/ 17 h 17"/>
                  <a:gd name="T18" fmla="*/ 9 w 11"/>
                  <a:gd name="T19" fmla="*/ 17 h 17"/>
                  <a:gd name="T20" fmla="*/ 11 w 11"/>
                  <a:gd name="T21" fmla="*/ 16 h 17"/>
                  <a:gd name="T22" fmla="*/ 11 w 11"/>
                  <a:gd name="T23" fmla="*/ 15 h 17"/>
                  <a:gd name="T24" fmla="*/ 11 w 11"/>
                  <a:gd name="T25" fmla="*/ 15 h 17"/>
                  <a:gd name="T26" fmla="*/ 10 w 11"/>
                  <a:gd name="T27" fmla="*/ 13 h 17"/>
                  <a:gd name="T28" fmla="*/ 8 w 11"/>
                  <a:gd name="T29" fmla="*/ 12 h 17"/>
                  <a:gd name="T30" fmla="*/ 4 w 11"/>
                  <a:gd name="T31" fmla="*/ 8 h 17"/>
                  <a:gd name="T32" fmla="*/ 4 w 11"/>
                  <a:gd name="T33" fmla="*/ 7 h 17"/>
                  <a:gd name="T34" fmla="*/ 4 w 11"/>
                  <a:gd name="T35" fmla="*/ 4 h 17"/>
                  <a:gd name="T36" fmla="*/ 4 w 11"/>
                  <a:gd name="T37" fmla="*/ 4 h 17"/>
                  <a:gd name="T38" fmla="*/ 4 w 11"/>
                  <a:gd name="T39" fmla="*/ 4 h 17"/>
                  <a:gd name="T40" fmla="*/ 4 w 11"/>
                  <a:gd name="T41" fmla="*/ 3 h 17"/>
                  <a:gd name="T42" fmla="*/ 6 w 11"/>
                  <a:gd name="T43" fmla="*/ 1 h 17"/>
                  <a:gd name="T44" fmla="*/ 5 w 11"/>
                  <a:gd name="T45" fmla="*/ 0 h 17"/>
                  <a:gd name="T46" fmla="*/ 4 w 11"/>
                  <a:gd name="T47"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 h="17">
                    <a:moveTo>
                      <a:pt x="4" y="0"/>
                    </a:moveTo>
                    <a:cubicBezTo>
                      <a:pt x="4" y="0"/>
                      <a:pt x="4" y="0"/>
                      <a:pt x="4" y="0"/>
                    </a:cubicBezTo>
                    <a:cubicBezTo>
                      <a:pt x="2" y="0"/>
                      <a:pt x="1" y="0"/>
                      <a:pt x="0" y="1"/>
                    </a:cubicBezTo>
                    <a:cubicBezTo>
                      <a:pt x="0" y="2"/>
                      <a:pt x="0" y="3"/>
                      <a:pt x="0" y="4"/>
                    </a:cubicBezTo>
                    <a:cubicBezTo>
                      <a:pt x="0" y="5"/>
                      <a:pt x="0" y="5"/>
                      <a:pt x="0" y="6"/>
                    </a:cubicBezTo>
                    <a:cubicBezTo>
                      <a:pt x="0" y="7"/>
                      <a:pt x="0" y="9"/>
                      <a:pt x="1" y="10"/>
                    </a:cubicBezTo>
                    <a:cubicBezTo>
                      <a:pt x="1" y="10"/>
                      <a:pt x="1" y="10"/>
                      <a:pt x="1" y="10"/>
                    </a:cubicBezTo>
                    <a:cubicBezTo>
                      <a:pt x="2" y="12"/>
                      <a:pt x="4" y="14"/>
                      <a:pt x="6" y="16"/>
                    </a:cubicBezTo>
                    <a:cubicBezTo>
                      <a:pt x="7" y="16"/>
                      <a:pt x="8" y="16"/>
                      <a:pt x="9" y="17"/>
                    </a:cubicBezTo>
                    <a:cubicBezTo>
                      <a:pt x="9" y="17"/>
                      <a:pt x="9" y="17"/>
                      <a:pt x="9" y="17"/>
                    </a:cubicBezTo>
                    <a:cubicBezTo>
                      <a:pt x="10" y="17"/>
                      <a:pt x="11" y="16"/>
                      <a:pt x="11" y="16"/>
                    </a:cubicBezTo>
                    <a:cubicBezTo>
                      <a:pt x="11" y="16"/>
                      <a:pt x="11" y="16"/>
                      <a:pt x="11" y="15"/>
                    </a:cubicBezTo>
                    <a:cubicBezTo>
                      <a:pt x="11" y="15"/>
                      <a:pt x="11" y="15"/>
                      <a:pt x="11" y="15"/>
                    </a:cubicBezTo>
                    <a:cubicBezTo>
                      <a:pt x="11" y="14"/>
                      <a:pt x="11" y="13"/>
                      <a:pt x="10" y="13"/>
                    </a:cubicBezTo>
                    <a:cubicBezTo>
                      <a:pt x="9" y="13"/>
                      <a:pt x="9" y="12"/>
                      <a:pt x="8" y="12"/>
                    </a:cubicBezTo>
                    <a:cubicBezTo>
                      <a:pt x="6" y="11"/>
                      <a:pt x="5" y="10"/>
                      <a:pt x="4" y="8"/>
                    </a:cubicBezTo>
                    <a:cubicBezTo>
                      <a:pt x="4" y="8"/>
                      <a:pt x="4" y="7"/>
                      <a:pt x="4" y="7"/>
                    </a:cubicBezTo>
                    <a:cubicBezTo>
                      <a:pt x="4" y="6"/>
                      <a:pt x="3" y="5"/>
                      <a:pt x="4" y="4"/>
                    </a:cubicBezTo>
                    <a:cubicBezTo>
                      <a:pt x="3" y="4"/>
                      <a:pt x="4" y="4"/>
                      <a:pt x="4" y="4"/>
                    </a:cubicBezTo>
                    <a:cubicBezTo>
                      <a:pt x="4" y="4"/>
                      <a:pt x="4" y="4"/>
                      <a:pt x="4" y="4"/>
                    </a:cubicBezTo>
                    <a:cubicBezTo>
                      <a:pt x="4" y="3"/>
                      <a:pt x="4" y="3"/>
                      <a:pt x="4" y="3"/>
                    </a:cubicBezTo>
                    <a:cubicBezTo>
                      <a:pt x="5" y="3"/>
                      <a:pt x="6" y="2"/>
                      <a:pt x="6" y="1"/>
                    </a:cubicBezTo>
                    <a:cubicBezTo>
                      <a:pt x="6" y="1"/>
                      <a:pt x="5" y="0"/>
                      <a:pt x="5" y="0"/>
                    </a:cubicBezTo>
                    <a:cubicBezTo>
                      <a:pt x="4" y="0"/>
                      <a:pt x="4" y="0"/>
                      <a:pt x="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0" name="Freeform 213"/>
              <p:cNvSpPr/>
              <p:nvPr/>
            </p:nvSpPr>
            <p:spPr bwMode="auto">
              <a:xfrm>
                <a:off x="5208588" y="5811838"/>
                <a:ext cx="34925" cy="49213"/>
              </a:xfrm>
              <a:custGeom>
                <a:avLst/>
                <a:gdLst>
                  <a:gd name="T0" fmla="*/ 4 w 12"/>
                  <a:gd name="T1" fmla="*/ 0 h 18"/>
                  <a:gd name="T2" fmla="*/ 4 w 12"/>
                  <a:gd name="T3" fmla="*/ 0 h 18"/>
                  <a:gd name="T4" fmla="*/ 0 w 12"/>
                  <a:gd name="T5" fmla="*/ 2 h 18"/>
                  <a:gd name="T6" fmla="*/ 0 w 12"/>
                  <a:gd name="T7" fmla="*/ 5 h 18"/>
                  <a:gd name="T8" fmla="*/ 0 w 12"/>
                  <a:gd name="T9" fmla="*/ 6 h 18"/>
                  <a:gd name="T10" fmla="*/ 1 w 12"/>
                  <a:gd name="T11" fmla="*/ 10 h 18"/>
                  <a:gd name="T12" fmla="*/ 1 w 12"/>
                  <a:gd name="T13" fmla="*/ 11 h 18"/>
                  <a:gd name="T14" fmla="*/ 7 w 12"/>
                  <a:gd name="T15" fmla="*/ 16 h 18"/>
                  <a:gd name="T16" fmla="*/ 9 w 12"/>
                  <a:gd name="T17" fmla="*/ 17 h 18"/>
                  <a:gd name="T18" fmla="*/ 9 w 12"/>
                  <a:gd name="T19" fmla="*/ 18 h 18"/>
                  <a:gd name="T20" fmla="*/ 11 w 12"/>
                  <a:gd name="T21" fmla="*/ 17 h 18"/>
                  <a:gd name="T22" fmla="*/ 11 w 12"/>
                  <a:gd name="T23" fmla="*/ 16 h 18"/>
                  <a:gd name="T24" fmla="*/ 11 w 12"/>
                  <a:gd name="T25" fmla="*/ 16 h 18"/>
                  <a:gd name="T26" fmla="*/ 10 w 12"/>
                  <a:gd name="T27" fmla="*/ 14 h 18"/>
                  <a:gd name="T28" fmla="*/ 10 w 12"/>
                  <a:gd name="T29" fmla="*/ 14 h 18"/>
                  <a:gd name="T30" fmla="*/ 8 w 12"/>
                  <a:gd name="T31" fmla="*/ 13 h 18"/>
                  <a:gd name="T32" fmla="*/ 4 w 12"/>
                  <a:gd name="T33" fmla="*/ 9 h 18"/>
                  <a:gd name="T34" fmla="*/ 4 w 12"/>
                  <a:gd name="T35" fmla="*/ 7 h 18"/>
                  <a:gd name="T36" fmla="*/ 4 w 12"/>
                  <a:gd name="T37" fmla="*/ 5 h 18"/>
                  <a:gd name="T38" fmla="*/ 4 w 12"/>
                  <a:gd name="T39" fmla="*/ 4 h 18"/>
                  <a:gd name="T40" fmla="*/ 4 w 12"/>
                  <a:gd name="T41" fmla="*/ 4 h 18"/>
                  <a:gd name="T42" fmla="*/ 4 w 12"/>
                  <a:gd name="T43" fmla="*/ 4 h 18"/>
                  <a:gd name="T44" fmla="*/ 6 w 12"/>
                  <a:gd name="T45" fmla="*/ 2 h 18"/>
                  <a:gd name="T46" fmla="*/ 5 w 12"/>
                  <a:gd name="T47" fmla="*/ 0 h 18"/>
                  <a:gd name="T48" fmla="*/ 4 w 12"/>
                  <a:gd name="T49"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 h="18">
                    <a:moveTo>
                      <a:pt x="4" y="0"/>
                    </a:moveTo>
                    <a:cubicBezTo>
                      <a:pt x="4" y="0"/>
                      <a:pt x="4" y="0"/>
                      <a:pt x="4" y="0"/>
                    </a:cubicBezTo>
                    <a:cubicBezTo>
                      <a:pt x="3" y="0"/>
                      <a:pt x="1" y="1"/>
                      <a:pt x="0" y="2"/>
                    </a:cubicBezTo>
                    <a:cubicBezTo>
                      <a:pt x="0" y="3"/>
                      <a:pt x="0" y="4"/>
                      <a:pt x="0" y="5"/>
                    </a:cubicBezTo>
                    <a:cubicBezTo>
                      <a:pt x="0" y="6"/>
                      <a:pt x="0" y="6"/>
                      <a:pt x="0" y="6"/>
                    </a:cubicBezTo>
                    <a:cubicBezTo>
                      <a:pt x="0" y="8"/>
                      <a:pt x="0" y="9"/>
                      <a:pt x="1" y="10"/>
                    </a:cubicBezTo>
                    <a:cubicBezTo>
                      <a:pt x="1" y="11"/>
                      <a:pt x="1" y="11"/>
                      <a:pt x="1" y="11"/>
                    </a:cubicBezTo>
                    <a:cubicBezTo>
                      <a:pt x="2" y="13"/>
                      <a:pt x="4" y="15"/>
                      <a:pt x="7" y="16"/>
                    </a:cubicBezTo>
                    <a:cubicBezTo>
                      <a:pt x="7" y="17"/>
                      <a:pt x="8" y="17"/>
                      <a:pt x="9" y="17"/>
                    </a:cubicBezTo>
                    <a:cubicBezTo>
                      <a:pt x="9" y="18"/>
                      <a:pt x="9" y="18"/>
                      <a:pt x="9" y="18"/>
                    </a:cubicBezTo>
                    <a:cubicBezTo>
                      <a:pt x="10" y="18"/>
                      <a:pt x="11" y="17"/>
                      <a:pt x="11" y="17"/>
                    </a:cubicBezTo>
                    <a:cubicBezTo>
                      <a:pt x="11" y="17"/>
                      <a:pt x="11" y="16"/>
                      <a:pt x="11" y="16"/>
                    </a:cubicBezTo>
                    <a:cubicBezTo>
                      <a:pt x="11" y="16"/>
                      <a:pt x="11" y="16"/>
                      <a:pt x="11" y="16"/>
                    </a:cubicBezTo>
                    <a:cubicBezTo>
                      <a:pt x="12" y="15"/>
                      <a:pt x="11" y="14"/>
                      <a:pt x="10" y="14"/>
                    </a:cubicBezTo>
                    <a:cubicBezTo>
                      <a:pt x="10" y="14"/>
                      <a:pt x="10" y="14"/>
                      <a:pt x="10" y="14"/>
                    </a:cubicBezTo>
                    <a:cubicBezTo>
                      <a:pt x="9" y="13"/>
                      <a:pt x="9" y="13"/>
                      <a:pt x="8" y="13"/>
                    </a:cubicBezTo>
                    <a:cubicBezTo>
                      <a:pt x="7" y="12"/>
                      <a:pt x="5" y="10"/>
                      <a:pt x="4" y="9"/>
                    </a:cubicBezTo>
                    <a:cubicBezTo>
                      <a:pt x="4" y="8"/>
                      <a:pt x="4" y="8"/>
                      <a:pt x="4" y="7"/>
                    </a:cubicBezTo>
                    <a:cubicBezTo>
                      <a:pt x="4" y="7"/>
                      <a:pt x="4" y="6"/>
                      <a:pt x="4" y="5"/>
                    </a:cubicBezTo>
                    <a:cubicBezTo>
                      <a:pt x="4" y="5"/>
                      <a:pt x="4" y="4"/>
                      <a:pt x="4" y="4"/>
                    </a:cubicBezTo>
                    <a:cubicBezTo>
                      <a:pt x="4" y="4"/>
                      <a:pt x="4" y="4"/>
                      <a:pt x="4" y="4"/>
                    </a:cubicBezTo>
                    <a:cubicBezTo>
                      <a:pt x="4" y="4"/>
                      <a:pt x="4" y="4"/>
                      <a:pt x="4" y="4"/>
                    </a:cubicBezTo>
                    <a:cubicBezTo>
                      <a:pt x="5" y="4"/>
                      <a:pt x="6" y="3"/>
                      <a:pt x="6" y="2"/>
                    </a:cubicBezTo>
                    <a:cubicBezTo>
                      <a:pt x="6" y="1"/>
                      <a:pt x="5" y="1"/>
                      <a:pt x="5" y="0"/>
                    </a:cubicBezTo>
                    <a:cubicBezTo>
                      <a:pt x="5" y="0"/>
                      <a:pt x="4" y="0"/>
                      <a:pt x="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1" name="Freeform 214"/>
              <p:cNvSpPr/>
              <p:nvPr/>
            </p:nvSpPr>
            <p:spPr bwMode="auto">
              <a:xfrm>
                <a:off x="5189538" y="5834063"/>
                <a:ext cx="33338" cy="47625"/>
              </a:xfrm>
              <a:custGeom>
                <a:avLst/>
                <a:gdLst>
                  <a:gd name="T0" fmla="*/ 4 w 12"/>
                  <a:gd name="T1" fmla="*/ 0 h 17"/>
                  <a:gd name="T2" fmla="*/ 4 w 12"/>
                  <a:gd name="T3" fmla="*/ 0 h 17"/>
                  <a:gd name="T4" fmla="*/ 1 w 12"/>
                  <a:gd name="T5" fmla="*/ 2 h 17"/>
                  <a:gd name="T6" fmla="*/ 0 w 12"/>
                  <a:gd name="T7" fmla="*/ 5 h 17"/>
                  <a:gd name="T8" fmla="*/ 0 w 12"/>
                  <a:gd name="T9" fmla="*/ 6 h 17"/>
                  <a:gd name="T10" fmla="*/ 1 w 12"/>
                  <a:gd name="T11" fmla="*/ 10 h 17"/>
                  <a:gd name="T12" fmla="*/ 1 w 12"/>
                  <a:gd name="T13" fmla="*/ 11 h 17"/>
                  <a:gd name="T14" fmla="*/ 7 w 12"/>
                  <a:gd name="T15" fmla="*/ 16 h 17"/>
                  <a:gd name="T16" fmla="*/ 9 w 12"/>
                  <a:gd name="T17" fmla="*/ 17 h 17"/>
                  <a:gd name="T18" fmla="*/ 10 w 12"/>
                  <a:gd name="T19" fmla="*/ 17 h 17"/>
                  <a:gd name="T20" fmla="*/ 11 w 12"/>
                  <a:gd name="T21" fmla="*/ 17 h 17"/>
                  <a:gd name="T22" fmla="*/ 11 w 12"/>
                  <a:gd name="T23" fmla="*/ 16 h 17"/>
                  <a:gd name="T24" fmla="*/ 12 w 12"/>
                  <a:gd name="T25" fmla="*/ 16 h 17"/>
                  <a:gd name="T26" fmla="*/ 10 w 12"/>
                  <a:gd name="T27" fmla="*/ 13 h 17"/>
                  <a:gd name="T28" fmla="*/ 10 w 12"/>
                  <a:gd name="T29" fmla="*/ 13 h 17"/>
                  <a:gd name="T30" fmla="*/ 8 w 12"/>
                  <a:gd name="T31" fmla="*/ 13 h 17"/>
                  <a:gd name="T32" fmla="*/ 5 w 12"/>
                  <a:gd name="T33" fmla="*/ 9 h 17"/>
                  <a:gd name="T34" fmla="*/ 4 w 12"/>
                  <a:gd name="T35" fmla="*/ 7 h 17"/>
                  <a:gd name="T36" fmla="*/ 4 w 12"/>
                  <a:gd name="T37" fmla="*/ 5 h 17"/>
                  <a:gd name="T38" fmla="*/ 4 w 12"/>
                  <a:gd name="T39" fmla="*/ 4 h 17"/>
                  <a:gd name="T40" fmla="*/ 4 w 12"/>
                  <a:gd name="T41" fmla="*/ 4 h 17"/>
                  <a:gd name="T42" fmla="*/ 4 w 12"/>
                  <a:gd name="T43" fmla="*/ 4 h 17"/>
                  <a:gd name="T44" fmla="*/ 6 w 12"/>
                  <a:gd name="T45" fmla="*/ 2 h 17"/>
                  <a:gd name="T46" fmla="*/ 5 w 12"/>
                  <a:gd name="T47" fmla="*/ 0 h 17"/>
                  <a:gd name="T48" fmla="*/ 4 w 12"/>
                  <a:gd name="T49"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 h="17">
                    <a:moveTo>
                      <a:pt x="4" y="0"/>
                    </a:moveTo>
                    <a:cubicBezTo>
                      <a:pt x="4" y="0"/>
                      <a:pt x="4" y="0"/>
                      <a:pt x="4" y="0"/>
                    </a:cubicBezTo>
                    <a:cubicBezTo>
                      <a:pt x="3" y="0"/>
                      <a:pt x="1" y="1"/>
                      <a:pt x="1" y="2"/>
                    </a:cubicBezTo>
                    <a:cubicBezTo>
                      <a:pt x="0" y="3"/>
                      <a:pt x="0" y="4"/>
                      <a:pt x="0" y="5"/>
                    </a:cubicBezTo>
                    <a:cubicBezTo>
                      <a:pt x="0" y="5"/>
                      <a:pt x="0" y="6"/>
                      <a:pt x="0" y="6"/>
                    </a:cubicBezTo>
                    <a:cubicBezTo>
                      <a:pt x="0" y="8"/>
                      <a:pt x="1" y="9"/>
                      <a:pt x="1" y="10"/>
                    </a:cubicBezTo>
                    <a:cubicBezTo>
                      <a:pt x="1" y="10"/>
                      <a:pt x="1" y="10"/>
                      <a:pt x="1" y="11"/>
                    </a:cubicBezTo>
                    <a:cubicBezTo>
                      <a:pt x="2" y="13"/>
                      <a:pt x="4" y="15"/>
                      <a:pt x="7" y="16"/>
                    </a:cubicBezTo>
                    <a:cubicBezTo>
                      <a:pt x="7" y="17"/>
                      <a:pt x="8" y="17"/>
                      <a:pt x="9" y="17"/>
                    </a:cubicBezTo>
                    <a:cubicBezTo>
                      <a:pt x="9" y="17"/>
                      <a:pt x="9" y="17"/>
                      <a:pt x="10" y="17"/>
                    </a:cubicBezTo>
                    <a:cubicBezTo>
                      <a:pt x="10" y="17"/>
                      <a:pt x="11" y="17"/>
                      <a:pt x="11" y="17"/>
                    </a:cubicBezTo>
                    <a:cubicBezTo>
                      <a:pt x="11" y="16"/>
                      <a:pt x="11" y="16"/>
                      <a:pt x="11" y="16"/>
                    </a:cubicBezTo>
                    <a:cubicBezTo>
                      <a:pt x="11" y="16"/>
                      <a:pt x="12" y="16"/>
                      <a:pt x="12" y="16"/>
                    </a:cubicBezTo>
                    <a:cubicBezTo>
                      <a:pt x="12" y="15"/>
                      <a:pt x="11" y="14"/>
                      <a:pt x="10" y="13"/>
                    </a:cubicBezTo>
                    <a:cubicBezTo>
                      <a:pt x="10" y="13"/>
                      <a:pt x="10" y="13"/>
                      <a:pt x="10" y="13"/>
                    </a:cubicBezTo>
                    <a:cubicBezTo>
                      <a:pt x="9" y="13"/>
                      <a:pt x="9" y="13"/>
                      <a:pt x="8" y="13"/>
                    </a:cubicBezTo>
                    <a:cubicBezTo>
                      <a:pt x="7" y="12"/>
                      <a:pt x="5" y="10"/>
                      <a:pt x="5" y="9"/>
                    </a:cubicBezTo>
                    <a:cubicBezTo>
                      <a:pt x="4" y="8"/>
                      <a:pt x="4" y="8"/>
                      <a:pt x="4" y="7"/>
                    </a:cubicBezTo>
                    <a:cubicBezTo>
                      <a:pt x="4" y="7"/>
                      <a:pt x="4" y="6"/>
                      <a:pt x="4" y="5"/>
                    </a:cubicBezTo>
                    <a:cubicBezTo>
                      <a:pt x="4" y="5"/>
                      <a:pt x="4" y="4"/>
                      <a:pt x="4" y="4"/>
                    </a:cubicBezTo>
                    <a:cubicBezTo>
                      <a:pt x="4" y="4"/>
                      <a:pt x="4" y="4"/>
                      <a:pt x="4" y="4"/>
                    </a:cubicBezTo>
                    <a:cubicBezTo>
                      <a:pt x="4" y="4"/>
                      <a:pt x="4" y="4"/>
                      <a:pt x="4" y="4"/>
                    </a:cubicBezTo>
                    <a:cubicBezTo>
                      <a:pt x="5" y="4"/>
                      <a:pt x="6" y="3"/>
                      <a:pt x="6" y="2"/>
                    </a:cubicBezTo>
                    <a:cubicBezTo>
                      <a:pt x="6" y="1"/>
                      <a:pt x="6" y="1"/>
                      <a:pt x="5" y="0"/>
                    </a:cubicBezTo>
                    <a:cubicBezTo>
                      <a:pt x="5" y="0"/>
                      <a:pt x="4" y="0"/>
                      <a:pt x="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2" name="Freeform 215"/>
              <p:cNvSpPr/>
              <p:nvPr/>
            </p:nvSpPr>
            <p:spPr bwMode="auto">
              <a:xfrm>
                <a:off x="5170488" y="5856288"/>
                <a:ext cx="33338" cy="47625"/>
              </a:xfrm>
              <a:custGeom>
                <a:avLst/>
                <a:gdLst>
                  <a:gd name="T0" fmla="*/ 4 w 12"/>
                  <a:gd name="T1" fmla="*/ 0 h 17"/>
                  <a:gd name="T2" fmla="*/ 4 w 12"/>
                  <a:gd name="T3" fmla="*/ 0 h 17"/>
                  <a:gd name="T4" fmla="*/ 1 w 12"/>
                  <a:gd name="T5" fmla="*/ 2 h 17"/>
                  <a:gd name="T6" fmla="*/ 0 w 12"/>
                  <a:gd name="T7" fmla="*/ 5 h 17"/>
                  <a:gd name="T8" fmla="*/ 0 w 12"/>
                  <a:gd name="T9" fmla="*/ 6 h 17"/>
                  <a:gd name="T10" fmla="*/ 1 w 12"/>
                  <a:gd name="T11" fmla="*/ 10 h 17"/>
                  <a:gd name="T12" fmla="*/ 1 w 12"/>
                  <a:gd name="T13" fmla="*/ 10 h 17"/>
                  <a:gd name="T14" fmla="*/ 7 w 12"/>
                  <a:gd name="T15" fmla="*/ 16 h 17"/>
                  <a:gd name="T16" fmla="*/ 9 w 12"/>
                  <a:gd name="T17" fmla="*/ 17 h 17"/>
                  <a:gd name="T18" fmla="*/ 10 w 12"/>
                  <a:gd name="T19" fmla="*/ 17 h 17"/>
                  <a:gd name="T20" fmla="*/ 11 w 12"/>
                  <a:gd name="T21" fmla="*/ 16 h 17"/>
                  <a:gd name="T22" fmla="*/ 12 w 12"/>
                  <a:gd name="T23" fmla="*/ 16 h 17"/>
                  <a:gd name="T24" fmla="*/ 12 w 12"/>
                  <a:gd name="T25" fmla="*/ 15 h 17"/>
                  <a:gd name="T26" fmla="*/ 10 w 12"/>
                  <a:gd name="T27" fmla="*/ 13 h 17"/>
                  <a:gd name="T28" fmla="*/ 10 w 12"/>
                  <a:gd name="T29" fmla="*/ 13 h 17"/>
                  <a:gd name="T30" fmla="*/ 8 w 12"/>
                  <a:gd name="T31" fmla="*/ 12 h 17"/>
                  <a:gd name="T32" fmla="*/ 5 w 12"/>
                  <a:gd name="T33" fmla="*/ 8 h 17"/>
                  <a:gd name="T34" fmla="*/ 4 w 12"/>
                  <a:gd name="T35" fmla="*/ 7 h 17"/>
                  <a:gd name="T36" fmla="*/ 4 w 12"/>
                  <a:gd name="T37" fmla="*/ 5 h 17"/>
                  <a:gd name="T38" fmla="*/ 4 w 12"/>
                  <a:gd name="T39" fmla="*/ 4 h 17"/>
                  <a:gd name="T40" fmla="*/ 4 w 12"/>
                  <a:gd name="T41" fmla="*/ 4 h 17"/>
                  <a:gd name="T42" fmla="*/ 4 w 12"/>
                  <a:gd name="T43" fmla="*/ 4 h 17"/>
                  <a:gd name="T44" fmla="*/ 6 w 12"/>
                  <a:gd name="T45" fmla="*/ 2 h 17"/>
                  <a:gd name="T46" fmla="*/ 5 w 12"/>
                  <a:gd name="T47" fmla="*/ 0 h 17"/>
                  <a:gd name="T48" fmla="*/ 4 w 12"/>
                  <a:gd name="T49"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 h="17">
                    <a:moveTo>
                      <a:pt x="4" y="0"/>
                    </a:moveTo>
                    <a:cubicBezTo>
                      <a:pt x="4" y="0"/>
                      <a:pt x="4" y="0"/>
                      <a:pt x="4" y="0"/>
                    </a:cubicBezTo>
                    <a:cubicBezTo>
                      <a:pt x="3" y="0"/>
                      <a:pt x="1" y="1"/>
                      <a:pt x="1" y="2"/>
                    </a:cubicBezTo>
                    <a:cubicBezTo>
                      <a:pt x="0" y="3"/>
                      <a:pt x="0" y="4"/>
                      <a:pt x="0" y="5"/>
                    </a:cubicBezTo>
                    <a:cubicBezTo>
                      <a:pt x="0" y="5"/>
                      <a:pt x="0" y="6"/>
                      <a:pt x="0" y="6"/>
                    </a:cubicBezTo>
                    <a:cubicBezTo>
                      <a:pt x="0" y="8"/>
                      <a:pt x="1" y="9"/>
                      <a:pt x="1" y="10"/>
                    </a:cubicBezTo>
                    <a:cubicBezTo>
                      <a:pt x="1" y="10"/>
                      <a:pt x="1" y="10"/>
                      <a:pt x="1" y="10"/>
                    </a:cubicBezTo>
                    <a:cubicBezTo>
                      <a:pt x="2" y="13"/>
                      <a:pt x="4" y="15"/>
                      <a:pt x="7" y="16"/>
                    </a:cubicBezTo>
                    <a:cubicBezTo>
                      <a:pt x="8" y="16"/>
                      <a:pt x="8" y="17"/>
                      <a:pt x="9" y="17"/>
                    </a:cubicBezTo>
                    <a:cubicBezTo>
                      <a:pt x="9" y="17"/>
                      <a:pt x="9" y="17"/>
                      <a:pt x="10" y="17"/>
                    </a:cubicBezTo>
                    <a:cubicBezTo>
                      <a:pt x="10" y="17"/>
                      <a:pt x="11" y="17"/>
                      <a:pt x="11" y="16"/>
                    </a:cubicBezTo>
                    <a:cubicBezTo>
                      <a:pt x="11" y="16"/>
                      <a:pt x="12" y="16"/>
                      <a:pt x="12" y="16"/>
                    </a:cubicBezTo>
                    <a:cubicBezTo>
                      <a:pt x="12" y="16"/>
                      <a:pt x="12" y="16"/>
                      <a:pt x="12" y="15"/>
                    </a:cubicBezTo>
                    <a:cubicBezTo>
                      <a:pt x="12" y="14"/>
                      <a:pt x="11" y="13"/>
                      <a:pt x="10" y="13"/>
                    </a:cubicBezTo>
                    <a:cubicBezTo>
                      <a:pt x="10" y="13"/>
                      <a:pt x="10" y="13"/>
                      <a:pt x="10" y="13"/>
                    </a:cubicBezTo>
                    <a:cubicBezTo>
                      <a:pt x="10" y="13"/>
                      <a:pt x="9" y="13"/>
                      <a:pt x="8" y="12"/>
                    </a:cubicBezTo>
                    <a:cubicBezTo>
                      <a:pt x="7" y="11"/>
                      <a:pt x="5" y="10"/>
                      <a:pt x="5" y="8"/>
                    </a:cubicBezTo>
                    <a:cubicBezTo>
                      <a:pt x="5" y="8"/>
                      <a:pt x="4" y="8"/>
                      <a:pt x="4" y="7"/>
                    </a:cubicBezTo>
                    <a:cubicBezTo>
                      <a:pt x="4" y="6"/>
                      <a:pt x="4" y="5"/>
                      <a:pt x="4" y="5"/>
                    </a:cubicBezTo>
                    <a:cubicBezTo>
                      <a:pt x="4" y="4"/>
                      <a:pt x="4" y="4"/>
                      <a:pt x="4" y="4"/>
                    </a:cubicBezTo>
                    <a:cubicBezTo>
                      <a:pt x="4" y="4"/>
                      <a:pt x="4" y="4"/>
                      <a:pt x="4" y="4"/>
                    </a:cubicBezTo>
                    <a:cubicBezTo>
                      <a:pt x="4" y="4"/>
                      <a:pt x="4" y="4"/>
                      <a:pt x="4" y="4"/>
                    </a:cubicBezTo>
                    <a:cubicBezTo>
                      <a:pt x="5" y="4"/>
                      <a:pt x="6" y="3"/>
                      <a:pt x="6" y="2"/>
                    </a:cubicBezTo>
                    <a:cubicBezTo>
                      <a:pt x="6" y="1"/>
                      <a:pt x="6" y="0"/>
                      <a:pt x="5" y="0"/>
                    </a:cubicBezTo>
                    <a:cubicBezTo>
                      <a:pt x="5" y="0"/>
                      <a:pt x="5" y="0"/>
                      <a:pt x="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3" name="Freeform 216"/>
              <p:cNvSpPr/>
              <p:nvPr/>
            </p:nvSpPr>
            <p:spPr bwMode="auto">
              <a:xfrm>
                <a:off x="5149851" y="5878513"/>
                <a:ext cx="34925" cy="47625"/>
              </a:xfrm>
              <a:custGeom>
                <a:avLst/>
                <a:gdLst>
                  <a:gd name="T0" fmla="*/ 4 w 12"/>
                  <a:gd name="T1" fmla="*/ 0 h 17"/>
                  <a:gd name="T2" fmla="*/ 4 w 12"/>
                  <a:gd name="T3" fmla="*/ 0 h 17"/>
                  <a:gd name="T4" fmla="*/ 1 w 12"/>
                  <a:gd name="T5" fmla="*/ 1 h 17"/>
                  <a:gd name="T6" fmla="*/ 0 w 12"/>
                  <a:gd name="T7" fmla="*/ 5 h 17"/>
                  <a:gd name="T8" fmla="*/ 0 w 12"/>
                  <a:gd name="T9" fmla="*/ 6 h 17"/>
                  <a:gd name="T10" fmla="*/ 1 w 12"/>
                  <a:gd name="T11" fmla="*/ 10 h 17"/>
                  <a:gd name="T12" fmla="*/ 1 w 12"/>
                  <a:gd name="T13" fmla="*/ 10 h 17"/>
                  <a:gd name="T14" fmla="*/ 7 w 12"/>
                  <a:gd name="T15" fmla="*/ 16 h 17"/>
                  <a:gd name="T16" fmla="*/ 9 w 12"/>
                  <a:gd name="T17" fmla="*/ 17 h 17"/>
                  <a:gd name="T18" fmla="*/ 10 w 12"/>
                  <a:gd name="T19" fmla="*/ 17 h 17"/>
                  <a:gd name="T20" fmla="*/ 11 w 12"/>
                  <a:gd name="T21" fmla="*/ 16 h 17"/>
                  <a:gd name="T22" fmla="*/ 12 w 12"/>
                  <a:gd name="T23" fmla="*/ 15 h 17"/>
                  <a:gd name="T24" fmla="*/ 12 w 12"/>
                  <a:gd name="T25" fmla="*/ 15 h 17"/>
                  <a:gd name="T26" fmla="*/ 10 w 12"/>
                  <a:gd name="T27" fmla="*/ 13 h 17"/>
                  <a:gd name="T28" fmla="*/ 8 w 12"/>
                  <a:gd name="T29" fmla="*/ 12 h 17"/>
                  <a:gd name="T30" fmla="*/ 5 w 12"/>
                  <a:gd name="T31" fmla="*/ 8 h 17"/>
                  <a:gd name="T32" fmla="*/ 4 w 12"/>
                  <a:gd name="T33" fmla="*/ 7 h 17"/>
                  <a:gd name="T34" fmla="*/ 4 w 12"/>
                  <a:gd name="T35" fmla="*/ 5 h 17"/>
                  <a:gd name="T36" fmla="*/ 4 w 12"/>
                  <a:gd name="T37" fmla="*/ 4 h 17"/>
                  <a:gd name="T38" fmla="*/ 4 w 12"/>
                  <a:gd name="T39" fmla="*/ 4 h 17"/>
                  <a:gd name="T40" fmla="*/ 4 w 12"/>
                  <a:gd name="T41" fmla="*/ 4 h 17"/>
                  <a:gd name="T42" fmla="*/ 6 w 12"/>
                  <a:gd name="T43" fmla="*/ 2 h 17"/>
                  <a:gd name="T44" fmla="*/ 5 w 12"/>
                  <a:gd name="T45" fmla="*/ 0 h 17"/>
                  <a:gd name="T46" fmla="*/ 4 w 12"/>
                  <a:gd name="T47"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2" h="17">
                    <a:moveTo>
                      <a:pt x="4" y="0"/>
                    </a:moveTo>
                    <a:cubicBezTo>
                      <a:pt x="4" y="0"/>
                      <a:pt x="4" y="0"/>
                      <a:pt x="4" y="0"/>
                    </a:cubicBezTo>
                    <a:cubicBezTo>
                      <a:pt x="3" y="0"/>
                      <a:pt x="2" y="0"/>
                      <a:pt x="1" y="1"/>
                    </a:cubicBezTo>
                    <a:cubicBezTo>
                      <a:pt x="0" y="3"/>
                      <a:pt x="0" y="4"/>
                      <a:pt x="0" y="5"/>
                    </a:cubicBezTo>
                    <a:cubicBezTo>
                      <a:pt x="0" y="5"/>
                      <a:pt x="0" y="5"/>
                      <a:pt x="0" y="6"/>
                    </a:cubicBezTo>
                    <a:cubicBezTo>
                      <a:pt x="0" y="7"/>
                      <a:pt x="1" y="9"/>
                      <a:pt x="1" y="10"/>
                    </a:cubicBezTo>
                    <a:cubicBezTo>
                      <a:pt x="1" y="10"/>
                      <a:pt x="1" y="10"/>
                      <a:pt x="1" y="10"/>
                    </a:cubicBezTo>
                    <a:cubicBezTo>
                      <a:pt x="3" y="13"/>
                      <a:pt x="5" y="15"/>
                      <a:pt x="7" y="16"/>
                    </a:cubicBezTo>
                    <a:cubicBezTo>
                      <a:pt x="8" y="16"/>
                      <a:pt x="8" y="17"/>
                      <a:pt x="9" y="17"/>
                    </a:cubicBezTo>
                    <a:cubicBezTo>
                      <a:pt x="9" y="17"/>
                      <a:pt x="10" y="17"/>
                      <a:pt x="10" y="17"/>
                    </a:cubicBezTo>
                    <a:cubicBezTo>
                      <a:pt x="10" y="17"/>
                      <a:pt x="11" y="17"/>
                      <a:pt x="11" y="16"/>
                    </a:cubicBezTo>
                    <a:cubicBezTo>
                      <a:pt x="12" y="16"/>
                      <a:pt x="12" y="16"/>
                      <a:pt x="12" y="15"/>
                    </a:cubicBezTo>
                    <a:cubicBezTo>
                      <a:pt x="12" y="15"/>
                      <a:pt x="12" y="15"/>
                      <a:pt x="12" y="15"/>
                    </a:cubicBezTo>
                    <a:cubicBezTo>
                      <a:pt x="12" y="14"/>
                      <a:pt x="11" y="13"/>
                      <a:pt x="10" y="13"/>
                    </a:cubicBezTo>
                    <a:cubicBezTo>
                      <a:pt x="10" y="13"/>
                      <a:pt x="9" y="13"/>
                      <a:pt x="8" y="12"/>
                    </a:cubicBezTo>
                    <a:cubicBezTo>
                      <a:pt x="7" y="11"/>
                      <a:pt x="6" y="10"/>
                      <a:pt x="5" y="8"/>
                    </a:cubicBezTo>
                    <a:cubicBezTo>
                      <a:pt x="5" y="8"/>
                      <a:pt x="5" y="7"/>
                      <a:pt x="4" y="7"/>
                    </a:cubicBezTo>
                    <a:cubicBezTo>
                      <a:pt x="4" y="6"/>
                      <a:pt x="4" y="5"/>
                      <a:pt x="4" y="5"/>
                    </a:cubicBezTo>
                    <a:cubicBezTo>
                      <a:pt x="4" y="4"/>
                      <a:pt x="4" y="4"/>
                      <a:pt x="4" y="4"/>
                    </a:cubicBezTo>
                    <a:cubicBezTo>
                      <a:pt x="4" y="4"/>
                      <a:pt x="4" y="4"/>
                      <a:pt x="4" y="4"/>
                    </a:cubicBezTo>
                    <a:cubicBezTo>
                      <a:pt x="4" y="4"/>
                      <a:pt x="4" y="4"/>
                      <a:pt x="4" y="4"/>
                    </a:cubicBezTo>
                    <a:cubicBezTo>
                      <a:pt x="6" y="4"/>
                      <a:pt x="6" y="3"/>
                      <a:pt x="6" y="2"/>
                    </a:cubicBezTo>
                    <a:cubicBezTo>
                      <a:pt x="6" y="1"/>
                      <a:pt x="6" y="0"/>
                      <a:pt x="5" y="0"/>
                    </a:cubicBezTo>
                    <a:cubicBezTo>
                      <a:pt x="5" y="0"/>
                      <a:pt x="5" y="0"/>
                      <a:pt x="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4" name="Freeform 217"/>
              <p:cNvSpPr/>
              <p:nvPr/>
            </p:nvSpPr>
            <p:spPr bwMode="auto">
              <a:xfrm>
                <a:off x="5130801" y="5897563"/>
                <a:ext cx="33338" cy="50800"/>
              </a:xfrm>
              <a:custGeom>
                <a:avLst/>
                <a:gdLst>
                  <a:gd name="T0" fmla="*/ 4 w 12"/>
                  <a:gd name="T1" fmla="*/ 0 h 18"/>
                  <a:gd name="T2" fmla="*/ 4 w 12"/>
                  <a:gd name="T3" fmla="*/ 0 h 18"/>
                  <a:gd name="T4" fmla="*/ 1 w 12"/>
                  <a:gd name="T5" fmla="*/ 2 h 18"/>
                  <a:gd name="T6" fmla="*/ 0 w 12"/>
                  <a:gd name="T7" fmla="*/ 5 h 18"/>
                  <a:gd name="T8" fmla="*/ 0 w 12"/>
                  <a:gd name="T9" fmla="*/ 6 h 18"/>
                  <a:gd name="T10" fmla="*/ 1 w 12"/>
                  <a:gd name="T11" fmla="*/ 11 h 18"/>
                  <a:gd name="T12" fmla="*/ 2 w 12"/>
                  <a:gd name="T13" fmla="*/ 11 h 18"/>
                  <a:gd name="T14" fmla="*/ 7 w 12"/>
                  <a:gd name="T15" fmla="*/ 17 h 18"/>
                  <a:gd name="T16" fmla="*/ 9 w 12"/>
                  <a:gd name="T17" fmla="*/ 18 h 18"/>
                  <a:gd name="T18" fmla="*/ 10 w 12"/>
                  <a:gd name="T19" fmla="*/ 18 h 18"/>
                  <a:gd name="T20" fmla="*/ 11 w 12"/>
                  <a:gd name="T21" fmla="*/ 17 h 18"/>
                  <a:gd name="T22" fmla="*/ 12 w 12"/>
                  <a:gd name="T23" fmla="*/ 16 h 18"/>
                  <a:gd name="T24" fmla="*/ 12 w 12"/>
                  <a:gd name="T25" fmla="*/ 16 h 18"/>
                  <a:gd name="T26" fmla="*/ 10 w 12"/>
                  <a:gd name="T27" fmla="*/ 14 h 18"/>
                  <a:gd name="T28" fmla="*/ 10 w 12"/>
                  <a:gd name="T29" fmla="*/ 14 h 18"/>
                  <a:gd name="T30" fmla="*/ 9 w 12"/>
                  <a:gd name="T31" fmla="*/ 13 h 18"/>
                  <a:gd name="T32" fmla="*/ 5 w 12"/>
                  <a:gd name="T33" fmla="*/ 9 h 18"/>
                  <a:gd name="T34" fmla="*/ 4 w 12"/>
                  <a:gd name="T35" fmla="*/ 8 h 18"/>
                  <a:gd name="T36" fmla="*/ 4 w 12"/>
                  <a:gd name="T37" fmla="*/ 5 h 18"/>
                  <a:gd name="T38" fmla="*/ 4 w 12"/>
                  <a:gd name="T39" fmla="*/ 5 h 18"/>
                  <a:gd name="T40" fmla="*/ 4 w 12"/>
                  <a:gd name="T41" fmla="*/ 5 h 18"/>
                  <a:gd name="T42" fmla="*/ 5 w 12"/>
                  <a:gd name="T43" fmla="*/ 4 h 18"/>
                  <a:gd name="T44" fmla="*/ 6 w 12"/>
                  <a:gd name="T45" fmla="*/ 2 h 18"/>
                  <a:gd name="T46" fmla="*/ 5 w 12"/>
                  <a:gd name="T47" fmla="*/ 1 h 18"/>
                  <a:gd name="T48" fmla="*/ 4 w 12"/>
                  <a:gd name="T49"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 h="18">
                    <a:moveTo>
                      <a:pt x="4" y="0"/>
                    </a:moveTo>
                    <a:cubicBezTo>
                      <a:pt x="4" y="0"/>
                      <a:pt x="4" y="0"/>
                      <a:pt x="4" y="0"/>
                    </a:cubicBezTo>
                    <a:cubicBezTo>
                      <a:pt x="3" y="1"/>
                      <a:pt x="2" y="1"/>
                      <a:pt x="1" y="2"/>
                    </a:cubicBezTo>
                    <a:cubicBezTo>
                      <a:pt x="0" y="3"/>
                      <a:pt x="0" y="4"/>
                      <a:pt x="0" y="5"/>
                    </a:cubicBezTo>
                    <a:cubicBezTo>
                      <a:pt x="0" y="6"/>
                      <a:pt x="0" y="6"/>
                      <a:pt x="0" y="6"/>
                    </a:cubicBezTo>
                    <a:cubicBezTo>
                      <a:pt x="0" y="8"/>
                      <a:pt x="1" y="10"/>
                      <a:pt x="1" y="11"/>
                    </a:cubicBezTo>
                    <a:cubicBezTo>
                      <a:pt x="1" y="11"/>
                      <a:pt x="1" y="11"/>
                      <a:pt x="2" y="11"/>
                    </a:cubicBezTo>
                    <a:cubicBezTo>
                      <a:pt x="3" y="13"/>
                      <a:pt x="5" y="15"/>
                      <a:pt x="7" y="17"/>
                    </a:cubicBezTo>
                    <a:cubicBezTo>
                      <a:pt x="8" y="17"/>
                      <a:pt x="9" y="17"/>
                      <a:pt x="9" y="18"/>
                    </a:cubicBezTo>
                    <a:cubicBezTo>
                      <a:pt x="10" y="18"/>
                      <a:pt x="10" y="18"/>
                      <a:pt x="10" y="18"/>
                    </a:cubicBezTo>
                    <a:cubicBezTo>
                      <a:pt x="11" y="18"/>
                      <a:pt x="11" y="17"/>
                      <a:pt x="11" y="17"/>
                    </a:cubicBezTo>
                    <a:cubicBezTo>
                      <a:pt x="12" y="17"/>
                      <a:pt x="12" y="17"/>
                      <a:pt x="12" y="16"/>
                    </a:cubicBezTo>
                    <a:cubicBezTo>
                      <a:pt x="12" y="16"/>
                      <a:pt x="12" y="16"/>
                      <a:pt x="12" y="16"/>
                    </a:cubicBezTo>
                    <a:cubicBezTo>
                      <a:pt x="12" y="15"/>
                      <a:pt x="11" y="14"/>
                      <a:pt x="10" y="14"/>
                    </a:cubicBezTo>
                    <a:cubicBezTo>
                      <a:pt x="10" y="14"/>
                      <a:pt x="10" y="14"/>
                      <a:pt x="10" y="14"/>
                    </a:cubicBezTo>
                    <a:cubicBezTo>
                      <a:pt x="10" y="14"/>
                      <a:pt x="9" y="13"/>
                      <a:pt x="9" y="13"/>
                    </a:cubicBezTo>
                    <a:cubicBezTo>
                      <a:pt x="7" y="12"/>
                      <a:pt x="6" y="11"/>
                      <a:pt x="5" y="9"/>
                    </a:cubicBezTo>
                    <a:cubicBezTo>
                      <a:pt x="5" y="9"/>
                      <a:pt x="5" y="8"/>
                      <a:pt x="4" y="8"/>
                    </a:cubicBezTo>
                    <a:cubicBezTo>
                      <a:pt x="4" y="7"/>
                      <a:pt x="4" y="6"/>
                      <a:pt x="4" y="5"/>
                    </a:cubicBezTo>
                    <a:cubicBezTo>
                      <a:pt x="4" y="5"/>
                      <a:pt x="4" y="5"/>
                      <a:pt x="4" y="5"/>
                    </a:cubicBezTo>
                    <a:cubicBezTo>
                      <a:pt x="4" y="5"/>
                      <a:pt x="4" y="5"/>
                      <a:pt x="4" y="5"/>
                    </a:cubicBezTo>
                    <a:cubicBezTo>
                      <a:pt x="5" y="4"/>
                      <a:pt x="5" y="4"/>
                      <a:pt x="5" y="4"/>
                    </a:cubicBezTo>
                    <a:cubicBezTo>
                      <a:pt x="6" y="4"/>
                      <a:pt x="7" y="3"/>
                      <a:pt x="6" y="2"/>
                    </a:cubicBezTo>
                    <a:cubicBezTo>
                      <a:pt x="6" y="2"/>
                      <a:pt x="6" y="1"/>
                      <a:pt x="5" y="1"/>
                    </a:cubicBezTo>
                    <a:cubicBezTo>
                      <a:pt x="5" y="1"/>
                      <a:pt x="5" y="0"/>
                      <a:pt x="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5" name="Freeform 218"/>
              <p:cNvSpPr/>
              <p:nvPr/>
            </p:nvSpPr>
            <p:spPr bwMode="auto">
              <a:xfrm>
                <a:off x="5111751" y="5921375"/>
                <a:ext cx="33338" cy="47625"/>
              </a:xfrm>
              <a:custGeom>
                <a:avLst/>
                <a:gdLst>
                  <a:gd name="T0" fmla="*/ 5 w 12"/>
                  <a:gd name="T1" fmla="*/ 0 h 17"/>
                  <a:gd name="T2" fmla="*/ 4 w 12"/>
                  <a:gd name="T3" fmla="*/ 0 h 17"/>
                  <a:gd name="T4" fmla="*/ 1 w 12"/>
                  <a:gd name="T5" fmla="*/ 2 h 17"/>
                  <a:gd name="T6" fmla="*/ 0 w 12"/>
                  <a:gd name="T7" fmla="*/ 5 h 17"/>
                  <a:gd name="T8" fmla="*/ 0 w 12"/>
                  <a:gd name="T9" fmla="*/ 6 h 17"/>
                  <a:gd name="T10" fmla="*/ 1 w 12"/>
                  <a:gd name="T11" fmla="*/ 10 h 17"/>
                  <a:gd name="T12" fmla="*/ 2 w 12"/>
                  <a:gd name="T13" fmla="*/ 11 h 17"/>
                  <a:gd name="T14" fmla="*/ 7 w 12"/>
                  <a:gd name="T15" fmla="*/ 16 h 17"/>
                  <a:gd name="T16" fmla="*/ 9 w 12"/>
                  <a:gd name="T17" fmla="*/ 17 h 17"/>
                  <a:gd name="T18" fmla="*/ 10 w 12"/>
                  <a:gd name="T19" fmla="*/ 17 h 17"/>
                  <a:gd name="T20" fmla="*/ 12 w 12"/>
                  <a:gd name="T21" fmla="*/ 17 h 17"/>
                  <a:gd name="T22" fmla="*/ 12 w 12"/>
                  <a:gd name="T23" fmla="*/ 16 h 17"/>
                  <a:gd name="T24" fmla="*/ 12 w 12"/>
                  <a:gd name="T25" fmla="*/ 16 h 17"/>
                  <a:gd name="T26" fmla="*/ 11 w 12"/>
                  <a:gd name="T27" fmla="*/ 14 h 17"/>
                  <a:gd name="T28" fmla="*/ 9 w 12"/>
                  <a:gd name="T29" fmla="*/ 13 h 17"/>
                  <a:gd name="T30" fmla="*/ 5 w 12"/>
                  <a:gd name="T31" fmla="*/ 9 h 17"/>
                  <a:gd name="T32" fmla="*/ 5 w 12"/>
                  <a:gd name="T33" fmla="*/ 7 h 17"/>
                  <a:gd name="T34" fmla="*/ 4 w 12"/>
                  <a:gd name="T35" fmla="*/ 5 h 17"/>
                  <a:gd name="T36" fmla="*/ 4 w 12"/>
                  <a:gd name="T37" fmla="*/ 4 h 17"/>
                  <a:gd name="T38" fmla="*/ 4 w 12"/>
                  <a:gd name="T39" fmla="*/ 4 h 17"/>
                  <a:gd name="T40" fmla="*/ 5 w 12"/>
                  <a:gd name="T41" fmla="*/ 4 h 17"/>
                  <a:gd name="T42" fmla="*/ 7 w 12"/>
                  <a:gd name="T43" fmla="*/ 2 h 17"/>
                  <a:gd name="T44" fmla="*/ 5 w 12"/>
                  <a:gd name="T45" fmla="*/ 0 h 17"/>
                  <a:gd name="T46" fmla="*/ 5 w 12"/>
                  <a:gd name="T47"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2" h="17">
                    <a:moveTo>
                      <a:pt x="5" y="0"/>
                    </a:moveTo>
                    <a:cubicBezTo>
                      <a:pt x="5" y="0"/>
                      <a:pt x="5" y="0"/>
                      <a:pt x="4" y="0"/>
                    </a:cubicBezTo>
                    <a:cubicBezTo>
                      <a:pt x="3" y="0"/>
                      <a:pt x="2" y="1"/>
                      <a:pt x="1" y="2"/>
                    </a:cubicBezTo>
                    <a:cubicBezTo>
                      <a:pt x="0" y="3"/>
                      <a:pt x="0" y="4"/>
                      <a:pt x="0" y="5"/>
                    </a:cubicBezTo>
                    <a:cubicBezTo>
                      <a:pt x="0" y="6"/>
                      <a:pt x="0" y="6"/>
                      <a:pt x="0" y="6"/>
                    </a:cubicBezTo>
                    <a:cubicBezTo>
                      <a:pt x="0" y="8"/>
                      <a:pt x="1" y="9"/>
                      <a:pt x="1" y="10"/>
                    </a:cubicBezTo>
                    <a:cubicBezTo>
                      <a:pt x="2" y="11"/>
                      <a:pt x="2" y="11"/>
                      <a:pt x="2" y="11"/>
                    </a:cubicBezTo>
                    <a:cubicBezTo>
                      <a:pt x="3" y="13"/>
                      <a:pt x="5" y="15"/>
                      <a:pt x="7" y="16"/>
                    </a:cubicBezTo>
                    <a:cubicBezTo>
                      <a:pt x="8" y="17"/>
                      <a:pt x="9" y="17"/>
                      <a:pt x="9" y="17"/>
                    </a:cubicBezTo>
                    <a:cubicBezTo>
                      <a:pt x="10" y="17"/>
                      <a:pt x="10" y="17"/>
                      <a:pt x="10" y="17"/>
                    </a:cubicBezTo>
                    <a:cubicBezTo>
                      <a:pt x="11" y="17"/>
                      <a:pt x="11" y="17"/>
                      <a:pt x="12" y="17"/>
                    </a:cubicBezTo>
                    <a:cubicBezTo>
                      <a:pt x="12" y="17"/>
                      <a:pt x="12" y="16"/>
                      <a:pt x="12" y="16"/>
                    </a:cubicBezTo>
                    <a:cubicBezTo>
                      <a:pt x="12" y="16"/>
                      <a:pt x="12" y="16"/>
                      <a:pt x="12" y="16"/>
                    </a:cubicBezTo>
                    <a:cubicBezTo>
                      <a:pt x="12" y="15"/>
                      <a:pt x="12" y="14"/>
                      <a:pt x="11" y="14"/>
                    </a:cubicBezTo>
                    <a:cubicBezTo>
                      <a:pt x="10" y="13"/>
                      <a:pt x="9" y="13"/>
                      <a:pt x="9" y="13"/>
                    </a:cubicBezTo>
                    <a:cubicBezTo>
                      <a:pt x="7" y="12"/>
                      <a:pt x="6" y="10"/>
                      <a:pt x="5" y="9"/>
                    </a:cubicBezTo>
                    <a:cubicBezTo>
                      <a:pt x="5" y="8"/>
                      <a:pt x="5" y="8"/>
                      <a:pt x="5" y="7"/>
                    </a:cubicBezTo>
                    <a:cubicBezTo>
                      <a:pt x="4" y="7"/>
                      <a:pt x="4" y="6"/>
                      <a:pt x="4" y="5"/>
                    </a:cubicBezTo>
                    <a:cubicBezTo>
                      <a:pt x="4" y="5"/>
                      <a:pt x="4" y="4"/>
                      <a:pt x="4" y="4"/>
                    </a:cubicBezTo>
                    <a:cubicBezTo>
                      <a:pt x="4" y="4"/>
                      <a:pt x="4" y="4"/>
                      <a:pt x="4" y="4"/>
                    </a:cubicBezTo>
                    <a:cubicBezTo>
                      <a:pt x="5" y="4"/>
                      <a:pt x="5" y="4"/>
                      <a:pt x="5" y="4"/>
                    </a:cubicBezTo>
                    <a:cubicBezTo>
                      <a:pt x="6" y="4"/>
                      <a:pt x="7" y="3"/>
                      <a:pt x="7" y="2"/>
                    </a:cubicBezTo>
                    <a:cubicBezTo>
                      <a:pt x="7" y="1"/>
                      <a:pt x="6" y="1"/>
                      <a:pt x="5" y="0"/>
                    </a:cubicBezTo>
                    <a:cubicBezTo>
                      <a:pt x="5" y="0"/>
                      <a:pt x="5" y="0"/>
                      <a:pt x="5"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6" name="Freeform 219"/>
              <p:cNvSpPr/>
              <p:nvPr/>
            </p:nvSpPr>
            <p:spPr bwMode="auto">
              <a:xfrm>
                <a:off x="5091113" y="5943600"/>
                <a:ext cx="34925" cy="47625"/>
              </a:xfrm>
              <a:custGeom>
                <a:avLst/>
                <a:gdLst>
                  <a:gd name="T0" fmla="*/ 5 w 12"/>
                  <a:gd name="T1" fmla="*/ 0 h 17"/>
                  <a:gd name="T2" fmla="*/ 5 w 12"/>
                  <a:gd name="T3" fmla="*/ 0 h 17"/>
                  <a:gd name="T4" fmla="*/ 1 w 12"/>
                  <a:gd name="T5" fmla="*/ 2 h 17"/>
                  <a:gd name="T6" fmla="*/ 0 w 12"/>
                  <a:gd name="T7" fmla="*/ 5 h 17"/>
                  <a:gd name="T8" fmla="*/ 0 w 12"/>
                  <a:gd name="T9" fmla="*/ 6 h 17"/>
                  <a:gd name="T10" fmla="*/ 2 w 12"/>
                  <a:gd name="T11" fmla="*/ 10 h 17"/>
                  <a:gd name="T12" fmla="*/ 2 w 12"/>
                  <a:gd name="T13" fmla="*/ 11 h 17"/>
                  <a:gd name="T14" fmla="*/ 7 w 12"/>
                  <a:gd name="T15" fmla="*/ 16 h 17"/>
                  <a:gd name="T16" fmla="*/ 10 w 12"/>
                  <a:gd name="T17" fmla="*/ 17 h 17"/>
                  <a:gd name="T18" fmla="*/ 10 w 12"/>
                  <a:gd name="T19" fmla="*/ 17 h 17"/>
                  <a:gd name="T20" fmla="*/ 12 w 12"/>
                  <a:gd name="T21" fmla="*/ 17 h 17"/>
                  <a:gd name="T22" fmla="*/ 12 w 12"/>
                  <a:gd name="T23" fmla="*/ 16 h 17"/>
                  <a:gd name="T24" fmla="*/ 12 w 12"/>
                  <a:gd name="T25" fmla="*/ 16 h 17"/>
                  <a:gd name="T26" fmla="*/ 11 w 12"/>
                  <a:gd name="T27" fmla="*/ 13 h 17"/>
                  <a:gd name="T28" fmla="*/ 9 w 12"/>
                  <a:gd name="T29" fmla="*/ 13 h 17"/>
                  <a:gd name="T30" fmla="*/ 5 w 12"/>
                  <a:gd name="T31" fmla="*/ 9 h 17"/>
                  <a:gd name="T32" fmla="*/ 5 w 12"/>
                  <a:gd name="T33" fmla="*/ 7 h 17"/>
                  <a:gd name="T34" fmla="*/ 4 w 12"/>
                  <a:gd name="T35" fmla="*/ 5 h 17"/>
                  <a:gd name="T36" fmla="*/ 4 w 12"/>
                  <a:gd name="T37" fmla="*/ 4 h 17"/>
                  <a:gd name="T38" fmla="*/ 4 w 12"/>
                  <a:gd name="T39" fmla="*/ 4 h 17"/>
                  <a:gd name="T40" fmla="*/ 5 w 12"/>
                  <a:gd name="T41" fmla="*/ 4 h 17"/>
                  <a:gd name="T42" fmla="*/ 7 w 12"/>
                  <a:gd name="T43" fmla="*/ 2 h 17"/>
                  <a:gd name="T44" fmla="*/ 6 w 12"/>
                  <a:gd name="T45" fmla="*/ 0 h 17"/>
                  <a:gd name="T46" fmla="*/ 5 w 12"/>
                  <a:gd name="T47"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2" h="17">
                    <a:moveTo>
                      <a:pt x="5" y="0"/>
                    </a:moveTo>
                    <a:cubicBezTo>
                      <a:pt x="5" y="0"/>
                      <a:pt x="5" y="0"/>
                      <a:pt x="5" y="0"/>
                    </a:cubicBezTo>
                    <a:cubicBezTo>
                      <a:pt x="3" y="0"/>
                      <a:pt x="2" y="1"/>
                      <a:pt x="1" y="2"/>
                    </a:cubicBezTo>
                    <a:cubicBezTo>
                      <a:pt x="0" y="3"/>
                      <a:pt x="0" y="4"/>
                      <a:pt x="0" y="5"/>
                    </a:cubicBezTo>
                    <a:cubicBezTo>
                      <a:pt x="0" y="5"/>
                      <a:pt x="0" y="6"/>
                      <a:pt x="0" y="6"/>
                    </a:cubicBezTo>
                    <a:cubicBezTo>
                      <a:pt x="1" y="8"/>
                      <a:pt x="1" y="9"/>
                      <a:pt x="2" y="10"/>
                    </a:cubicBezTo>
                    <a:cubicBezTo>
                      <a:pt x="2" y="10"/>
                      <a:pt x="2" y="10"/>
                      <a:pt x="2" y="11"/>
                    </a:cubicBezTo>
                    <a:cubicBezTo>
                      <a:pt x="3" y="13"/>
                      <a:pt x="5" y="15"/>
                      <a:pt x="7" y="16"/>
                    </a:cubicBezTo>
                    <a:cubicBezTo>
                      <a:pt x="8" y="17"/>
                      <a:pt x="9" y="17"/>
                      <a:pt x="10" y="17"/>
                    </a:cubicBezTo>
                    <a:cubicBezTo>
                      <a:pt x="10" y="17"/>
                      <a:pt x="10" y="17"/>
                      <a:pt x="10" y="17"/>
                    </a:cubicBezTo>
                    <a:cubicBezTo>
                      <a:pt x="11" y="17"/>
                      <a:pt x="11" y="17"/>
                      <a:pt x="12" y="17"/>
                    </a:cubicBezTo>
                    <a:cubicBezTo>
                      <a:pt x="12" y="16"/>
                      <a:pt x="12" y="16"/>
                      <a:pt x="12" y="16"/>
                    </a:cubicBezTo>
                    <a:cubicBezTo>
                      <a:pt x="12" y="16"/>
                      <a:pt x="12" y="16"/>
                      <a:pt x="12" y="16"/>
                    </a:cubicBezTo>
                    <a:cubicBezTo>
                      <a:pt x="12" y="15"/>
                      <a:pt x="12" y="14"/>
                      <a:pt x="11" y="13"/>
                    </a:cubicBezTo>
                    <a:cubicBezTo>
                      <a:pt x="10" y="13"/>
                      <a:pt x="9" y="13"/>
                      <a:pt x="9" y="13"/>
                    </a:cubicBezTo>
                    <a:cubicBezTo>
                      <a:pt x="7" y="12"/>
                      <a:pt x="6" y="10"/>
                      <a:pt x="5" y="9"/>
                    </a:cubicBezTo>
                    <a:cubicBezTo>
                      <a:pt x="5" y="8"/>
                      <a:pt x="5" y="8"/>
                      <a:pt x="5" y="7"/>
                    </a:cubicBezTo>
                    <a:cubicBezTo>
                      <a:pt x="4" y="6"/>
                      <a:pt x="4" y="6"/>
                      <a:pt x="4" y="5"/>
                    </a:cubicBezTo>
                    <a:cubicBezTo>
                      <a:pt x="4" y="4"/>
                      <a:pt x="4" y="4"/>
                      <a:pt x="4" y="4"/>
                    </a:cubicBezTo>
                    <a:cubicBezTo>
                      <a:pt x="4" y="4"/>
                      <a:pt x="4" y="4"/>
                      <a:pt x="4" y="4"/>
                    </a:cubicBezTo>
                    <a:cubicBezTo>
                      <a:pt x="5" y="4"/>
                      <a:pt x="5" y="4"/>
                      <a:pt x="5" y="4"/>
                    </a:cubicBezTo>
                    <a:cubicBezTo>
                      <a:pt x="6" y="4"/>
                      <a:pt x="7" y="3"/>
                      <a:pt x="7" y="2"/>
                    </a:cubicBezTo>
                    <a:cubicBezTo>
                      <a:pt x="7" y="1"/>
                      <a:pt x="6" y="1"/>
                      <a:pt x="6" y="0"/>
                    </a:cubicBezTo>
                    <a:cubicBezTo>
                      <a:pt x="5" y="0"/>
                      <a:pt x="5" y="0"/>
                      <a:pt x="5"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7" name="Freeform 220"/>
              <p:cNvSpPr/>
              <p:nvPr/>
            </p:nvSpPr>
            <p:spPr bwMode="auto">
              <a:xfrm>
                <a:off x="5072063" y="5965825"/>
                <a:ext cx="33338" cy="47625"/>
              </a:xfrm>
              <a:custGeom>
                <a:avLst/>
                <a:gdLst>
                  <a:gd name="T0" fmla="*/ 5 w 12"/>
                  <a:gd name="T1" fmla="*/ 0 h 17"/>
                  <a:gd name="T2" fmla="*/ 5 w 12"/>
                  <a:gd name="T3" fmla="*/ 0 h 17"/>
                  <a:gd name="T4" fmla="*/ 1 w 12"/>
                  <a:gd name="T5" fmla="*/ 2 h 17"/>
                  <a:gd name="T6" fmla="*/ 0 w 12"/>
                  <a:gd name="T7" fmla="*/ 5 h 17"/>
                  <a:gd name="T8" fmla="*/ 1 w 12"/>
                  <a:gd name="T9" fmla="*/ 6 h 17"/>
                  <a:gd name="T10" fmla="*/ 2 w 12"/>
                  <a:gd name="T11" fmla="*/ 10 h 17"/>
                  <a:gd name="T12" fmla="*/ 2 w 12"/>
                  <a:gd name="T13" fmla="*/ 10 h 17"/>
                  <a:gd name="T14" fmla="*/ 7 w 12"/>
                  <a:gd name="T15" fmla="*/ 16 h 17"/>
                  <a:gd name="T16" fmla="*/ 10 w 12"/>
                  <a:gd name="T17" fmla="*/ 17 h 17"/>
                  <a:gd name="T18" fmla="*/ 10 w 12"/>
                  <a:gd name="T19" fmla="*/ 17 h 17"/>
                  <a:gd name="T20" fmla="*/ 12 w 12"/>
                  <a:gd name="T21" fmla="*/ 16 h 17"/>
                  <a:gd name="T22" fmla="*/ 12 w 12"/>
                  <a:gd name="T23" fmla="*/ 16 h 17"/>
                  <a:gd name="T24" fmla="*/ 12 w 12"/>
                  <a:gd name="T25" fmla="*/ 15 h 17"/>
                  <a:gd name="T26" fmla="*/ 11 w 12"/>
                  <a:gd name="T27" fmla="*/ 13 h 17"/>
                  <a:gd name="T28" fmla="*/ 9 w 12"/>
                  <a:gd name="T29" fmla="*/ 12 h 17"/>
                  <a:gd name="T30" fmla="*/ 5 w 12"/>
                  <a:gd name="T31" fmla="*/ 8 h 17"/>
                  <a:gd name="T32" fmla="*/ 5 w 12"/>
                  <a:gd name="T33" fmla="*/ 7 h 17"/>
                  <a:gd name="T34" fmla="*/ 4 w 12"/>
                  <a:gd name="T35" fmla="*/ 5 h 17"/>
                  <a:gd name="T36" fmla="*/ 5 w 12"/>
                  <a:gd name="T37" fmla="*/ 4 h 17"/>
                  <a:gd name="T38" fmla="*/ 5 w 12"/>
                  <a:gd name="T39" fmla="*/ 4 h 17"/>
                  <a:gd name="T40" fmla="*/ 5 w 12"/>
                  <a:gd name="T41" fmla="*/ 4 h 17"/>
                  <a:gd name="T42" fmla="*/ 7 w 12"/>
                  <a:gd name="T43" fmla="*/ 2 h 17"/>
                  <a:gd name="T44" fmla="*/ 6 w 12"/>
                  <a:gd name="T45" fmla="*/ 0 h 17"/>
                  <a:gd name="T46" fmla="*/ 5 w 12"/>
                  <a:gd name="T47"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2" h="17">
                    <a:moveTo>
                      <a:pt x="5" y="0"/>
                    </a:moveTo>
                    <a:cubicBezTo>
                      <a:pt x="5" y="0"/>
                      <a:pt x="5" y="0"/>
                      <a:pt x="5" y="0"/>
                    </a:cubicBezTo>
                    <a:cubicBezTo>
                      <a:pt x="3" y="0"/>
                      <a:pt x="2" y="1"/>
                      <a:pt x="1" y="2"/>
                    </a:cubicBezTo>
                    <a:cubicBezTo>
                      <a:pt x="1" y="3"/>
                      <a:pt x="0" y="4"/>
                      <a:pt x="0" y="5"/>
                    </a:cubicBezTo>
                    <a:cubicBezTo>
                      <a:pt x="0" y="5"/>
                      <a:pt x="0" y="6"/>
                      <a:pt x="1" y="6"/>
                    </a:cubicBezTo>
                    <a:cubicBezTo>
                      <a:pt x="1" y="8"/>
                      <a:pt x="1" y="9"/>
                      <a:pt x="2" y="10"/>
                    </a:cubicBezTo>
                    <a:cubicBezTo>
                      <a:pt x="2" y="10"/>
                      <a:pt x="2" y="10"/>
                      <a:pt x="2" y="10"/>
                    </a:cubicBezTo>
                    <a:cubicBezTo>
                      <a:pt x="3" y="13"/>
                      <a:pt x="5" y="15"/>
                      <a:pt x="7" y="16"/>
                    </a:cubicBezTo>
                    <a:cubicBezTo>
                      <a:pt x="8" y="16"/>
                      <a:pt x="9" y="17"/>
                      <a:pt x="10" y="17"/>
                    </a:cubicBezTo>
                    <a:cubicBezTo>
                      <a:pt x="10" y="17"/>
                      <a:pt x="10" y="17"/>
                      <a:pt x="10" y="17"/>
                    </a:cubicBezTo>
                    <a:cubicBezTo>
                      <a:pt x="11" y="17"/>
                      <a:pt x="11" y="17"/>
                      <a:pt x="12" y="16"/>
                    </a:cubicBezTo>
                    <a:cubicBezTo>
                      <a:pt x="12" y="16"/>
                      <a:pt x="12" y="16"/>
                      <a:pt x="12" y="16"/>
                    </a:cubicBezTo>
                    <a:cubicBezTo>
                      <a:pt x="12" y="16"/>
                      <a:pt x="12" y="15"/>
                      <a:pt x="12" y="15"/>
                    </a:cubicBezTo>
                    <a:cubicBezTo>
                      <a:pt x="12" y="14"/>
                      <a:pt x="12" y="13"/>
                      <a:pt x="11" y="13"/>
                    </a:cubicBezTo>
                    <a:cubicBezTo>
                      <a:pt x="10" y="13"/>
                      <a:pt x="10" y="13"/>
                      <a:pt x="9" y="12"/>
                    </a:cubicBezTo>
                    <a:cubicBezTo>
                      <a:pt x="7" y="11"/>
                      <a:pt x="6" y="10"/>
                      <a:pt x="5" y="8"/>
                    </a:cubicBezTo>
                    <a:cubicBezTo>
                      <a:pt x="5" y="8"/>
                      <a:pt x="5" y="8"/>
                      <a:pt x="5" y="7"/>
                    </a:cubicBezTo>
                    <a:cubicBezTo>
                      <a:pt x="5" y="6"/>
                      <a:pt x="4" y="5"/>
                      <a:pt x="4" y="5"/>
                    </a:cubicBezTo>
                    <a:cubicBezTo>
                      <a:pt x="4" y="4"/>
                      <a:pt x="5" y="4"/>
                      <a:pt x="5" y="4"/>
                    </a:cubicBezTo>
                    <a:cubicBezTo>
                      <a:pt x="5" y="4"/>
                      <a:pt x="5" y="4"/>
                      <a:pt x="5" y="4"/>
                    </a:cubicBezTo>
                    <a:cubicBezTo>
                      <a:pt x="5" y="4"/>
                      <a:pt x="5" y="4"/>
                      <a:pt x="5" y="4"/>
                    </a:cubicBezTo>
                    <a:cubicBezTo>
                      <a:pt x="6" y="4"/>
                      <a:pt x="7" y="3"/>
                      <a:pt x="7" y="2"/>
                    </a:cubicBezTo>
                    <a:cubicBezTo>
                      <a:pt x="7" y="1"/>
                      <a:pt x="6" y="0"/>
                      <a:pt x="6" y="0"/>
                    </a:cubicBezTo>
                    <a:cubicBezTo>
                      <a:pt x="5" y="0"/>
                      <a:pt x="5" y="0"/>
                      <a:pt x="5"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8" name="Freeform 221"/>
              <p:cNvSpPr/>
              <p:nvPr/>
            </p:nvSpPr>
            <p:spPr bwMode="auto">
              <a:xfrm>
                <a:off x="5054601" y="5988050"/>
                <a:ext cx="31750" cy="47625"/>
              </a:xfrm>
              <a:custGeom>
                <a:avLst/>
                <a:gdLst>
                  <a:gd name="T0" fmla="*/ 4 w 11"/>
                  <a:gd name="T1" fmla="*/ 0 h 17"/>
                  <a:gd name="T2" fmla="*/ 4 w 11"/>
                  <a:gd name="T3" fmla="*/ 0 h 17"/>
                  <a:gd name="T4" fmla="*/ 0 w 11"/>
                  <a:gd name="T5" fmla="*/ 1 h 17"/>
                  <a:gd name="T6" fmla="*/ 0 w 11"/>
                  <a:gd name="T7" fmla="*/ 5 h 17"/>
                  <a:gd name="T8" fmla="*/ 0 w 11"/>
                  <a:gd name="T9" fmla="*/ 6 h 17"/>
                  <a:gd name="T10" fmla="*/ 1 w 11"/>
                  <a:gd name="T11" fmla="*/ 10 h 17"/>
                  <a:gd name="T12" fmla="*/ 1 w 11"/>
                  <a:gd name="T13" fmla="*/ 10 h 17"/>
                  <a:gd name="T14" fmla="*/ 6 w 11"/>
                  <a:gd name="T15" fmla="*/ 16 h 17"/>
                  <a:gd name="T16" fmla="*/ 9 w 11"/>
                  <a:gd name="T17" fmla="*/ 17 h 17"/>
                  <a:gd name="T18" fmla="*/ 9 w 11"/>
                  <a:gd name="T19" fmla="*/ 17 h 17"/>
                  <a:gd name="T20" fmla="*/ 11 w 11"/>
                  <a:gd name="T21" fmla="*/ 16 h 17"/>
                  <a:gd name="T22" fmla="*/ 11 w 11"/>
                  <a:gd name="T23" fmla="*/ 15 h 17"/>
                  <a:gd name="T24" fmla="*/ 11 w 11"/>
                  <a:gd name="T25" fmla="*/ 15 h 17"/>
                  <a:gd name="T26" fmla="*/ 10 w 11"/>
                  <a:gd name="T27" fmla="*/ 13 h 17"/>
                  <a:gd name="T28" fmla="*/ 10 w 11"/>
                  <a:gd name="T29" fmla="*/ 13 h 17"/>
                  <a:gd name="T30" fmla="*/ 8 w 11"/>
                  <a:gd name="T31" fmla="*/ 12 h 17"/>
                  <a:gd name="T32" fmla="*/ 4 w 11"/>
                  <a:gd name="T33" fmla="*/ 8 h 17"/>
                  <a:gd name="T34" fmla="*/ 4 w 11"/>
                  <a:gd name="T35" fmla="*/ 7 h 17"/>
                  <a:gd name="T36" fmla="*/ 4 w 11"/>
                  <a:gd name="T37" fmla="*/ 5 h 17"/>
                  <a:gd name="T38" fmla="*/ 4 w 11"/>
                  <a:gd name="T39" fmla="*/ 4 h 17"/>
                  <a:gd name="T40" fmla="*/ 4 w 11"/>
                  <a:gd name="T41" fmla="*/ 4 h 17"/>
                  <a:gd name="T42" fmla="*/ 4 w 11"/>
                  <a:gd name="T43" fmla="*/ 4 h 17"/>
                  <a:gd name="T44" fmla="*/ 6 w 11"/>
                  <a:gd name="T45" fmla="*/ 2 h 17"/>
                  <a:gd name="T46" fmla="*/ 5 w 11"/>
                  <a:gd name="T47" fmla="*/ 0 h 17"/>
                  <a:gd name="T48" fmla="*/ 4 w 11"/>
                  <a:gd name="T49"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 h="17">
                    <a:moveTo>
                      <a:pt x="4" y="0"/>
                    </a:moveTo>
                    <a:cubicBezTo>
                      <a:pt x="4" y="0"/>
                      <a:pt x="4" y="0"/>
                      <a:pt x="4" y="0"/>
                    </a:cubicBezTo>
                    <a:cubicBezTo>
                      <a:pt x="2" y="0"/>
                      <a:pt x="1" y="0"/>
                      <a:pt x="0" y="1"/>
                    </a:cubicBezTo>
                    <a:cubicBezTo>
                      <a:pt x="0" y="2"/>
                      <a:pt x="0" y="4"/>
                      <a:pt x="0" y="5"/>
                    </a:cubicBezTo>
                    <a:cubicBezTo>
                      <a:pt x="0" y="5"/>
                      <a:pt x="0" y="5"/>
                      <a:pt x="0" y="6"/>
                    </a:cubicBezTo>
                    <a:cubicBezTo>
                      <a:pt x="0" y="7"/>
                      <a:pt x="0" y="9"/>
                      <a:pt x="1" y="10"/>
                    </a:cubicBezTo>
                    <a:cubicBezTo>
                      <a:pt x="1" y="10"/>
                      <a:pt x="1" y="10"/>
                      <a:pt x="1" y="10"/>
                    </a:cubicBezTo>
                    <a:cubicBezTo>
                      <a:pt x="2" y="13"/>
                      <a:pt x="4" y="15"/>
                      <a:pt x="6" y="16"/>
                    </a:cubicBezTo>
                    <a:cubicBezTo>
                      <a:pt x="7" y="16"/>
                      <a:pt x="8" y="17"/>
                      <a:pt x="9" y="17"/>
                    </a:cubicBezTo>
                    <a:cubicBezTo>
                      <a:pt x="9" y="17"/>
                      <a:pt x="9" y="17"/>
                      <a:pt x="9" y="17"/>
                    </a:cubicBezTo>
                    <a:cubicBezTo>
                      <a:pt x="10" y="17"/>
                      <a:pt x="11" y="17"/>
                      <a:pt x="11" y="16"/>
                    </a:cubicBezTo>
                    <a:cubicBezTo>
                      <a:pt x="11" y="16"/>
                      <a:pt x="11" y="16"/>
                      <a:pt x="11" y="15"/>
                    </a:cubicBezTo>
                    <a:cubicBezTo>
                      <a:pt x="11" y="15"/>
                      <a:pt x="11" y="15"/>
                      <a:pt x="11" y="15"/>
                    </a:cubicBezTo>
                    <a:cubicBezTo>
                      <a:pt x="11" y="14"/>
                      <a:pt x="11" y="13"/>
                      <a:pt x="10" y="13"/>
                    </a:cubicBezTo>
                    <a:cubicBezTo>
                      <a:pt x="10" y="13"/>
                      <a:pt x="10" y="13"/>
                      <a:pt x="10" y="13"/>
                    </a:cubicBezTo>
                    <a:cubicBezTo>
                      <a:pt x="9" y="13"/>
                      <a:pt x="9" y="12"/>
                      <a:pt x="8" y="12"/>
                    </a:cubicBezTo>
                    <a:cubicBezTo>
                      <a:pt x="7" y="11"/>
                      <a:pt x="5" y="10"/>
                      <a:pt x="4" y="8"/>
                    </a:cubicBezTo>
                    <a:cubicBezTo>
                      <a:pt x="4" y="8"/>
                      <a:pt x="4" y="7"/>
                      <a:pt x="4" y="7"/>
                    </a:cubicBezTo>
                    <a:cubicBezTo>
                      <a:pt x="4" y="6"/>
                      <a:pt x="4" y="5"/>
                      <a:pt x="4" y="5"/>
                    </a:cubicBezTo>
                    <a:cubicBezTo>
                      <a:pt x="4" y="4"/>
                      <a:pt x="4" y="4"/>
                      <a:pt x="4" y="4"/>
                    </a:cubicBezTo>
                    <a:cubicBezTo>
                      <a:pt x="4" y="4"/>
                      <a:pt x="4" y="4"/>
                      <a:pt x="4" y="4"/>
                    </a:cubicBezTo>
                    <a:cubicBezTo>
                      <a:pt x="4" y="4"/>
                      <a:pt x="4" y="4"/>
                      <a:pt x="4" y="4"/>
                    </a:cubicBezTo>
                    <a:cubicBezTo>
                      <a:pt x="5" y="4"/>
                      <a:pt x="6" y="3"/>
                      <a:pt x="6" y="2"/>
                    </a:cubicBezTo>
                    <a:cubicBezTo>
                      <a:pt x="6" y="1"/>
                      <a:pt x="5" y="0"/>
                      <a:pt x="5" y="0"/>
                    </a:cubicBezTo>
                    <a:cubicBezTo>
                      <a:pt x="5" y="0"/>
                      <a:pt x="4" y="0"/>
                      <a:pt x="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9" name="Freeform 222"/>
              <p:cNvSpPr/>
              <p:nvPr/>
            </p:nvSpPr>
            <p:spPr bwMode="auto">
              <a:xfrm>
                <a:off x="5405438" y="5716588"/>
                <a:ext cx="209550" cy="184150"/>
              </a:xfrm>
              <a:custGeom>
                <a:avLst/>
                <a:gdLst>
                  <a:gd name="T0" fmla="*/ 3 w 75"/>
                  <a:gd name="T1" fmla="*/ 0 h 66"/>
                  <a:gd name="T2" fmla="*/ 3 w 75"/>
                  <a:gd name="T3" fmla="*/ 0 h 66"/>
                  <a:gd name="T4" fmla="*/ 1 w 75"/>
                  <a:gd name="T5" fmla="*/ 1 h 66"/>
                  <a:gd name="T6" fmla="*/ 1 w 75"/>
                  <a:gd name="T7" fmla="*/ 2 h 66"/>
                  <a:gd name="T8" fmla="*/ 1 w 75"/>
                  <a:gd name="T9" fmla="*/ 4 h 66"/>
                  <a:gd name="T10" fmla="*/ 70 w 75"/>
                  <a:gd name="T11" fmla="*/ 66 h 66"/>
                  <a:gd name="T12" fmla="*/ 72 w 75"/>
                  <a:gd name="T13" fmla="*/ 66 h 66"/>
                  <a:gd name="T14" fmla="*/ 72 w 75"/>
                  <a:gd name="T15" fmla="*/ 66 h 66"/>
                  <a:gd name="T16" fmla="*/ 73 w 75"/>
                  <a:gd name="T17" fmla="*/ 66 h 66"/>
                  <a:gd name="T18" fmla="*/ 74 w 75"/>
                  <a:gd name="T19" fmla="*/ 65 h 66"/>
                  <a:gd name="T20" fmla="*/ 74 w 75"/>
                  <a:gd name="T21" fmla="*/ 62 h 66"/>
                  <a:gd name="T22" fmla="*/ 74 w 75"/>
                  <a:gd name="T23" fmla="*/ 62 h 66"/>
                  <a:gd name="T24" fmla="*/ 4 w 75"/>
                  <a:gd name="T25" fmla="*/ 1 h 66"/>
                  <a:gd name="T26" fmla="*/ 3 w 75"/>
                  <a:gd name="T27" fmla="*/ 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5" h="66">
                    <a:moveTo>
                      <a:pt x="3" y="0"/>
                    </a:moveTo>
                    <a:cubicBezTo>
                      <a:pt x="3" y="0"/>
                      <a:pt x="3" y="0"/>
                      <a:pt x="3" y="0"/>
                    </a:cubicBezTo>
                    <a:cubicBezTo>
                      <a:pt x="2" y="0"/>
                      <a:pt x="2" y="0"/>
                      <a:pt x="1" y="1"/>
                    </a:cubicBezTo>
                    <a:cubicBezTo>
                      <a:pt x="1" y="2"/>
                      <a:pt x="1" y="2"/>
                      <a:pt x="1" y="2"/>
                    </a:cubicBezTo>
                    <a:cubicBezTo>
                      <a:pt x="0" y="2"/>
                      <a:pt x="0" y="4"/>
                      <a:pt x="1" y="4"/>
                    </a:cubicBezTo>
                    <a:cubicBezTo>
                      <a:pt x="70" y="66"/>
                      <a:pt x="70" y="66"/>
                      <a:pt x="70" y="66"/>
                    </a:cubicBezTo>
                    <a:cubicBezTo>
                      <a:pt x="71" y="66"/>
                      <a:pt x="71" y="66"/>
                      <a:pt x="72" y="66"/>
                    </a:cubicBezTo>
                    <a:cubicBezTo>
                      <a:pt x="72" y="66"/>
                      <a:pt x="72" y="66"/>
                      <a:pt x="72" y="66"/>
                    </a:cubicBezTo>
                    <a:cubicBezTo>
                      <a:pt x="72" y="66"/>
                      <a:pt x="73" y="66"/>
                      <a:pt x="73" y="66"/>
                    </a:cubicBezTo>
                    <a:cubicBezTo>
                      <a:pt x="74" y="65"/>
                      <a:pt x="74" y="65"/>
                      <a:pt x="74" y="65"/>
                    </a:cubicBezTo>
                    <a:cubicBezTo>
                      <a:pt x="75" y="64"/>
                      <a:pt x="75" y="63"/>
                      <a:pt x="74" y="62"/>
                    </a:cubicBezTo>
                    <a:cubicBezTo>
                      <a:pt x="74" y="62"/>
                      <a:pt x="74" y="62"/>
                      <a:pt x="74" y="62"/>
                    </a:cubicBezTo>
                    <a:cubicBezTo>
                      <a:pt x="4" y="1"/>
                      <a:pt x="4" y="1"/>
                      <a:pt x="4" y="1"/>
                    </a:cubicBezTo>
                    <a:cubicBezTo>
                      <a:pt x="4" y="0"/>
                      <a:pt x="3" y="0"/>
                      <a:pt x="3"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0" name="Freeform 223"/>
              <p:cNvSpPr/>
              <p:nvPr/>
            </p:nvSpPr>
            <p:spPr bwMode="auto">
              <a:xfrm>
                <a:off x="5372101" y="5754688"/>
                <a:ext cx="209550" cy="185738"/>
              </a:xfrm>
              <a:custGeom>
                <a:avLst/>
                <a:gdLst>
                  <a:gd name="T0" fmla="*/ 3 w 75"/>
                  <a:gd name="T1" fmla="*/ 0 h 66"/>
                  <a:gd name="T2" fmla="*/ 1 w 75"/>
                  <a:gd name="T3" fmla="*/ 0 h 66"/>
                  <a:gd name="T4" fmla="*/ 0 w 75"/>
                  <a:gd name="T5" fmla="*/ 1 h 66"/>
                  <a:gd name="T6" fmla="*/ 0 w 75"/>
                  <a:gd name="T7" fmla="*/ 3 h 66"/>
                  <a:gd name="T8" fmla="*/ 1 w 75"/>
                  <a:gd name="T9" fmla="*/ 4 h 66"/>
                  <a:gd name="T10" fmla="*/ 70 w 75"/>
                  <a:gd name="T11" fmla="*/ 66 h 66"/>
                  <a:gd name="T12" fmla="*/ 72 w 75"/>
                  <a:gd name="T13" fmla="*/ 66 h 66"/>
                  <a:gd name="T14" fmla="*/ 72 w 75"/>
                  <a:gd name="T15" fmla="*/ 66 h 66"/>
                  <a:gd name="T16" fmla="*/ 73 w 75"/>
                  <a:gd name="T17" fmla="*/ 66 h 66"/>
                  <a:gd name="T18" fmla="*/ 74 w 75"/>
                  <a:gd name="T19" fmla="*/ 65 h 66"/>
                  <a:gd name="T20" fmla="*/ 74 w 75"/>
                  <a:gd name="T21" fmla="*/ 62 h 66"/>
                  <a:gd name="T22" fmla="*/ 74 w 75"/>
                  <a:gd name="T23" fmla="*/ 62 h 66"/>
                  <a:gd name="T24" fmla="*/ 4 w 75"/>
                  <a:gd name="T25" fmla="*/ 0 h 66"/>
                  <a:gd name="T26" fmla="*/ 3 w 75"/>
                  <a:gd name="T27" fmla="*/ 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5" h="66">
                    <a:moveTo>
                      <a:pt x="3" y="0"/>
                    </a:moveTo>
                    <a:cubicBezTo>
                      <a:pt x="2" y="0"/>
                      <a:pt x="2" y="0"/>
                      <a:pt x="1" y="0"/>
                    </a:cubicBezTo>
                    <a:cubicBezTo>
                      <a:pt x="0" y="1"/>
                      <a:pt x="0" y="1"/>
                      <a:pt x="0" y="1"/>
                    </a:cubicBezTo>
                    <a:cubicBezTo>
                      <a:pt x="0" y="2"/>
                      <a:pt x="0" y="2"/>
                      <a:pt x="0" y="3"/>
                    </a:cubicBezTo>
                    <a:cubicBezTo>
                      <a:pt x="0" y="3"/>
                      <a:pt x="0" y="4"/>
                      <a:pt x="1" y="4"/>
                    </a:cubicBezTo>
                    <a:cubicBezTo>
                      <a:pt x="70" y="66"/>
                      <a:pt x="70" y="66"/>
                      <a:pt x="70" y="66"/>
                    </a:cubicBezTo>
                    <a:cubicBezTo>
                      <a:pt x="71" y="66"/>
                      <a:pt x="71" y="66"/>
                      <a:pt x="72" y="66"/>
                    </a:cubicBezTo>
                    <a:cubicBezTo>
                      <a:pt x="72" y="66"/>
                      <a:pt x="72" y="66"/>
                      <a:pt x="72" y="66"/>
                    </a:cubicBezTo>
                    <a:cubicBezTo>
                      <a:pt x="72" y="66"/>
                      <a:pt x="73" y="66"/>
                      <a:pt x="73" y="66"/>
                    </a:cubicBezTo>
                    <a:cubicBezTo>
                      <a:pt x="74" y="65"/>
                      <a:pt x="74" y="65"/>
                      <a:pt x="74" y="65"/>
                    </a:cubicBezTo>
                    <a:cubicBezTo>
                      <a:pt x="75" y="64"/>
                      <a:pt x="75" y="63"/>
                      <a:pt x="74" y="62"/>
                    </a:cubicBezTo>
                    <a:cubicBezTo>
                      <a:pt x="74" y="62"/>
                      <a:pt x="74" y="62"/>
                      <a:pt x="74" y="62"/>
                    </a:cubicBezTo>
                    <a:cubicBezTo>
                      <a:pt x="4" y="0"/>
                      <a:pt x="4" y="0"/>
                      <a:pt x="4" y="0"/>
                    </a:cubicBezTo>
                    <a:cubicBezTo>
                      <a:pt x="4" y="0"/>
                      <a:pt x="3" y="0"/>
                      <a:pt x="3"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1" name="Freeform 224"/>
              <p:cNvSpPr/>
              <p:nvPr/>
            </p:nvSpPr>
            <p:spPr bwMode="auto">
              <a:xfrm>
                <a:off x="5338763" y="5794375"/>
                <a:ext cx="206375" cy="185738"/>
              </a:xfrm>
              <a:custGeom>
                <a:avLst/>
                <a:gdLst>
                  <a:gd name="T0" fmla="*/ 3 w 74"/>
                  <a:gd name="T1" fmla="*/ 0 h 66"/>
                  <a:gd name="T2" fmla="*/ 2 w 74"/>
                  <a:gd name="T3" fmla="*/ 0 h 66"/>
                  <a:gd name="T4" fmla="*/ 1 w 74"/>
                  <a:gd name="T5" fmla="*/ 0 h 66"/>
                  <a:gd name="T6" fmla="*/ 0 w 74"/>
                  <a:gd name="T7" fmla="*/ 1 h 66"/>
                  <a:gd name="T8" fmla="*/ 0 w 74"/>
                  <a:gd name="T9" fmla="*/ 4 h 66"/>
                  <a:gd name="T10" fmla="*/ 70 w 74"/>
                  <a:gd name="T11" fmla="*/ 65 h 66"/>
                  <a:gd name="T12" fmla="*/ 71 w 74"/>
                  <a:gd name="T13" fmla="*/ 66 h 66"/>
                  <a:gd name="T14" fmla="*/ 73 w 74"/>
                  <a:gd name="T15" fmla="*/ 65 h 66"/>
                  <a:gd name="T16" fmla="*/ 74 w 74"/>
                  <a:gd name="T17" fmla="*/ 64 h 66"/>
                  <a:gd name="T18" fmla="*/ 74 w 74"/>
                  <a:gd name="T19" fmla="*/ 63 h 66"/>
                  <a:gd name="T20" fmla="*/ 74 w 74"/>
                  <a:gd name="T21" fmla="*/ 62 h 66"/>
                  <a:gd name="T22" fmla="*/ 74 w 74"/>
                  <a:gd name="T23" fmla="*/ 62 h 66"/>
                  <a:gd name="T24" fmla="*/ 4 w 74"/>
                  <a:gd name="T25" fmla="*/ 0 h 66"/>
                  <a:gd name="T26" fmla="*/ 3 w 74"/>
                  <a:gd name="T27" fmla="*/ 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4" h="66">
                    <a:moveTo>
                      <a:pt x="3" y="0"/>
                    </a:moveTo>
                    <a:cubicBezTo>
                      <a:pt x="3" y="0"/>
                      <a:pt x="3" y="0"/>
                      <a:pt x="2" y="0"/>
                    </a:cubicBezTo>
                    <a:cubicBezTo>
                      <a:pt x="2" y="0"/>
                      <a:pt x="1" y="0"/>
                      <a:pt x="1" y="0"/>
                    </a:cubicBezTo>
                    <a:cubicBezTo>
                      <a:pt x="0" y="1"/>
                      <a:pt x="0" y="1"/>
                      <a:pt x="0" y="1"/>
                    </a:cubicBezTo>
                    <a:cubicBezTo>
                      <a:pt x="0" y="2"/>
                      <a:pt x="0" y="3"/>
                      <a:pt x="0" y="4"/>
                    </a:cubicBezTo>
                    <a:cubicBezTo>
                      <a:pt x="70" y="65"/>
                      <a:pt x="70" y="65"/>
                      <a:pt x="70" y="65"/>
                    </a:cubicBezTo>
                    <a:cubicBezTo>
                      <a:pt x="71" y="66"/>
                      <a:pt x="71" y="66"/>
                      <a:pt x="71" y="66"/>
                    </a:cubicBezTo>
                    <a:cubicBezTo>
                      <a:pt x="72" y="66"/>
                      <a:pt x="73" y="66"/>
                      <a:pt x="73" y="65"/>
                    </a:cubicBezTo>
                    <a:cubicBezTo>
                      <a:pt x="74" y="64"/>
                      <a:pt x="74" y="64"/>
                      <a:pt x="74" y="64"/>
                    </a:cubicBezTo>
                    <a:cubicBezTo>
                      <a:pt x="74" y="64"/>
                      <a:pt x="74" y="63"/>
                      <a:pt x="74" y="63"/>
                    </a:cubicBezTo>
                    <a:cubicBezTo>
                      <a:pt x="74" y="62"/>
                      <a:pt x="74" y="62"/>
                      <a:pt x="74" y="62"/>
                    </a:cubicBezTo>
                    <a:cubicBezTo>
                      <a:pt x="74" y="62"/>
                      <a:pt x="74" y="62"/>
                      <a:pt x="74" y="62"/>
                    </a:cubicBezTo>
                    <a:cubicBezTo>
                      <a:pt x="4" y="0"/>
                      <a:pt x="4" y="0"/>
                      <a:pt x="4" y="0"/>
                    </a:cubicBezTo>
                    <a:cubicBezTo>
                      <a:pt x="4" y="0"/>
                      <a:pt x="3" y="0"/>
                      <a:pt x="3"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2" name="Freeform 225"/>
              <p:cNvSpPr/>
              <p:nvPr/>
            </p:nvSpPr>
            <p:spPr bwMode="auto">
              <a:xfrm>
                <a:off x="5302251" y="5830888"/>
                <a:ext cx="209550" cy="187325"/>
              </a:xfrm>
              <a:custGeom>
                <a:avLst/>
                <a:gdLst>
                  <a:gd name="T0" fmla="*/ 3 w 75"/>
                  <a:gd name="T1" fmla="*/ 0 h 67"/>
                  <a:gd name="T2" fmla="*/ 3 w 75"/>
                  <a:gd name="T3" fmla="*/ 0 h 67"/>
                  <a:gd name="T4" fmla="*/ 2 w 75"/>
                  <a:gd name="T5" fmla="*/ 1 h 67"/>
                  <a:gd name="T6" fmla="*/ 1 w 75"/>
                  <a:gd name="T7" fmla="*/ 2 h 67"/>
                  <a:gd name="T8" fmla="*/ 1 w 75"/>
                  <a:gd name="T9" fmla="*/ 5 h 67"/>
                  <a:gd name="T10" fmla="*/ 71 w 75"/>
                  <a:gd name="T11" fmla="*/ 66 h 67"/>
                  <a:gd name="T12" fmla="*/ 72 w 75"/>
                  <a:gd name="T13" fmla="*/ 67 h 67"/>
                  <a:gd name="T14" fmla="*/ 74 w 75"/>
                  <a:gd name="T15" fmla="*/ 66 h 67"/>
                  <a:gd name="T16" fmla="*/ 75 w 75"/>
                  <a:gd name="T17" fmla="*/ 65 h 67"/>
                  <a:gd name="T18" fmla="*/ 75 w 75"/>
                  <a:gd name="T19" fmla="*/ 64 h 67"/>
                  <a:gd name="T20" fmla="*/ 74 w 75"/>
                  <a:gd name="T21" fmla="*/ 62 h 67"/>
                  <a:gd name="T22" fmla="*/ 74 w 75"/>
                  <a:gd name="T23" fmla="*/ 62 h 67"/>
                  <a:gd name="T24" fmla="*/ 5 w 75"/>
                  <a:gd name="T25" fmla="*/ 1 h 67"/>
                  <a:gd name="T26" fmla="*/ 3 w 75"/>
                  <a:gd name="T27"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5" h="67">
                    <a:moveTo>
                      <a:pt x="3" y="0"/>
                    </a:moveTo>
                    <a:cubicBezTo>
                      <a:pt x="3" y="0"/>
                      <a:pt x="3" y="0"/>
                      <a:pt x="3" y="0"/>
                    </a:cubicBezTo>
                    <a:cubicBezTo>
                      <a:pt x="3" y="0"/>
                      <a:pt x="2" y="1"/>
                      <a:pt x="2" y="1"/>
                    </a:cubicBezTo>
                    <a:cubicBezTo>
                      <a:pt x="1" y="2"/>
                      <a:pt x="1" y="2"/>
                      <a:pt x="1" y="2"/>
                    </a:cubicBezTo>
                    <a:cubicBezTo>
                      <a:pt x="0" y="3"/>
                      <a:pt x="0" y="4"/>
                      <a:pt x="1" y="5"/>
                    </a:cubicBezTo>
                    <a:cubicBezTo>
                      <a:pt x="71" y="66"/>
                      <a:pt x="71" y="66"/>
                      <a:pt x="71" y="66"/>
                    </a:cubicBezTo>
                    <a:cubicBezTo>
                      <a:pt x="71" y="67"/>
                      <a:pt x="72" y="67"/>
                      <a:pt x="72" y="67"/>
                    </a:cubicBezTo>
                    <a:cubicBezTo>
                      <a:pt x="73" y="67"/>
                      <a:pt x="73" y="67"/>
                      <a:pt x="74" y="66"/>
                    </a:cubicBezTo>
                    <a:cubicBezTo>
                      <a:pt x="75" y="65"/>
                      <a:pt x="75" y="65"/>
                      <a:pt x="75" y="65"/>
                    </a:cubicBezTo>
                    <a:cubicBezTo>
                      <a:pt x="75" y="65"/>
                      <a:pt x="75" y="64"/>
                      <a:pt x="75" y="64"/>
                    </a:cubicBezTo>
                    <a:cubicBezTo>
                      <a:pt x="75" y="63"/>
                      <a:pt x="75" y="63"/>
                      <a:pt x="74" y="62"/>
                    </a:cubicBezTo>
                    <a:cubicBezTo>
                      <a:pt x="74" y="62"/>
                      <a:pt x="74" y="62"/>
                      <a:pt x="74" y="62"/>
                    </a:cubicBezTo>
                    <a:cubicBezTo>
                      <a:pt x="5" y="1"/>
                      <a:pt x="5" y="1"/>
                      <a:pt x="5" y="1"/>
                    </a:cubicBezTo>
                    <a:cubicBezTo>
                      <a:pt x="4" y="0"/>
                      <a:pt x="4" y="0"/>
                      <a:pt x="3"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3" name="Freeform 226"/>
              <p:cNvSpPr/>
              <p:nvPr/>
            </p:nvSpPr>
            <p:spPr bwMode="auto">
              <a:xfrm>
                <a:off x="5268913" y="5870575"/>
                <a:ext cx="209550" cy="184150"/>
              </a:xfrm>
              <a:custGeom>
                <a:avLst/>
                <a:gdLst>
                  <a:gd name="T0" fmla="*/ 3 w 75"/>
                  <a:gd name="T1" fmla="*/ 0 h 66"/>
                  <a:gd name="T2" fmla="*/ 3 w 75"/>
                  <a:gd name="T3" fmla="*/ 0 h 66"/>
                  <a:gd name="T4" fmla="*/ 2 w 75"/>
                  <a:gd name="T5" fmla="*/ 1 h 66"/>
                  <a:gd name="T6" fmla="*/ 1 w 75"/>
                  <a:gd name="T7" fmla="*/ 2 h 66"/>
                  <a:gd name="T8" fmla="*/ 1 w 75"/>
                  <a:gd name="T9" fmla="*/ 4 h 66"/>
                  <a:gd name="T10" fmla="*/ 71 w 75"/>
                  <a:gd name="T11" fmla="*/ 66 h 66"/>
                  <a:gd name="T12" fmla="*/ 72 w 75"/>
                  <a:gd name="T13" fmla="*/ 66 h 66"/>
                  <a:gd name="T14" fmla="*/ 74 w 75"/>
                  <a:gd name="T15" fmla="*/ 66 h 66"/>
                  <a:gd name="T16" fmla="*/ 74 w 75"/>
                  <a:gd name="T17" fmla="*/ 65 h 66"/>
                  <a:gd name="T18" fmla="*/ 75 w 75"/>
                  <a:gd name="T19" fmla="*/ 63 h 66"/>
                  <a:gd name="T20" fmla="*/ 74 w 75"/>
                  <a:gd name="T21" fmla="*/ 62 h 66"/>
                  <a:gd name="T22" fmla="*/ 74 w 75"/>
                  <a:gd name="T23" fmla="*/ 62 h 66"/>
                  <a:gd name="T24" fmla="*/ 5 w 75"/>
                  <a:gd name="T25" fmla="*/ 1 h 66"/>
                  <a:gd name="T26" fmla="*/ 3 w 75"/>
                  <a:gd name="T27" fmla="*/ 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5" h="66">
                    <a:moveTo>
                      <a:pt x="3" y="0"/>
                    </a:moveTo>
                    <a:cubicBezTo>
                      <a:pt x="3" y="0"/>
                      <a:pt x="3" y="0"/>
                      <a:pt x="3" y="0"/>
                    </a:cubicBezTo>
                    <a:cubicBezTo>
                      <a:pt x="3" y="0"/>
                      <a:pt x="2" y="0"/>
                      <a:pt x="2" y="1"/>
                    </a:cubicBezTo>
                    <a:cubicBezTo>
                      <a:pt x="1" y="2"/>
                      <a:pt x="1" y="2"/>
                      <a:pt x="1" y="2"/>
                    </a:cubicBezTo>
                    <a:cubicBezTo>
                      <a:pt x="0" y="2"/>
                      <a:pt x="0" y="4"/>
                      <a:pt x="1" y="4"/>
                    </a:cubicBezTo>
                    <a:cubicBezTo>
                      <a:pt x="71" y="66"/>
                      <a:pt x="71" y="66"/>
                      <a:pt x="71" y="66"/>
                    </a:cubicBezTo>
                    <a:cubicBezTo>
                      <a:pt x="71" y="66"/>
                      <a:pt x="72" y="66"/>
                      <a:pt x="72" y="66"/>
                    </a:cubicBezTo>
                    <a:cubicBezTo>
                      <a:pt x="73" y="66"/>
                      <a:pt x="73" y="66"/>
                      <a:pt x="74" y="66"/>
                    </a:cubicBezTo>
                    <a:cubicBezTo>
                      <a:pt x="74" y="65"/>
                      <a:pt x="74" y="65"/>
                      <a:pt x="74" y="65"/>
                    </a:cubicBezTo>
                    <a:cubicBezTo>
                      <a:pt x="75" y="65"/>
                      <a:pt x="75" y="64"/>
                      <a:pt x="75" y="63"/>
                    </a:cubicBezTo>
                    <a:cubicBezTo>
                      <a:pt x="75" y="63"/>
                      <a:pt x="75" y="62"/>
                      <a:pt x="74" y="62"/>
                    </a:cubicBezTo>
                    <a:cubicBezTo>
                      <a:pt x="74" y="62"/>
                      <a:pt x="74" y="62"/>
                      <a:pt x="74" y="62"/>
                    </a:cubicBezTo>
                    <a:cubicBezTo>
                      <a:pt x="5" y="1"/>
                      <a:pt x="5" y="1"/>
                      <a:pt x="5" y="1"/>
                    </a:cubicBezTo>
                    <a:cubicBezTo>
                      <a:pt x="4" y="0"/>
                      <a:pt x="4" y="0"/>
                      <a:pt x="3"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4" name="Freeform 227"/>
              <p:cNvSpPr/>
              <p:nvPr/>
            </p:nvSpPr>
            <p:spPr bwMode="auto">
              <a:xfrm>
                <a:off x="5233988" y="5908675"/>
                <a:ext cx="211138" cy="185738"/>
              </a:xfrm>
              <a:custGeom>
                <a:avLst/>
                <a:gdLst>
                  <a:gd name="T0" fmla="*/ 3 w 75"/>
                  <a:gd name="T1" fmla="*/ 0 h 66"/>
                  <a:gd name="T2" fmla="*/ 3 w 75"/>
                  <a:gd name="T3" fmla="*/ 0 h 66"/>
                  <a:gd name="T4" fmla="*/ 2 w 75"/>
                  <a:gd name="T5" fmla="*/ 0 h 66"/>
                  <a:gd name="T6" fmla="*/ 1 w 75"/>
                  <a:gd name="T7" fmla="*/ 1 h 66"/>
                  <a:gd name="T8" fmla="*/ 1 w 75"/>
                  <a:gd name="T9" fmla="*/ 4 h 66"/>
                  <a:gd name="T10" fmla="*/ 71 w 75"/>
                  <a:gd name="T11" fmla="*/ 66 h 66"/>
                  <a:gd name="T12" fmla="*/ 72 w 75"/>
                  <a:gd name="T13" fmla="*/ 66 h 66"/>
                  <a:gd name="T14" fmla="*/ 72 w 75"/>
                  <a:gd name="T15" fmla="*/ 66 h 66"/>
                  <a:gd name="T16" fmla="*/ 74 w 75"/>
                  <a:gd name="T17" fmla="*/ 66 h 66"/>
                  <a:gd name="T18" fmla="*/ 74 w 75"/>
                  <a:gd name="T19" fmla="*/ 65 h 66"/>
                  <a:gd name="T20" fmla="*/ 74 w 75"/>
                  <a:gd name="T21" fmla="*/ 62 h 66"/>
                  <a:gd name="T22" fmla="*/ 74 w 75"/>
                  <a:gd name="T23" fmla="*/ 62 h 66"/>
                  <a:gd name="T24" fmla="*/ 4 w 75"/>
                  <a:gd name="T25" fmla="*/ 0 h 66"/>
                  <a:gd name="T26" fmla="*/ 3 w 75"/>
                  <a:gd name="T27" fmla="*/ 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5" h="66">
                    <a:moveTo>
                      <a:pt x="3" y="0"/>
                    </a:moveTo>
                    <a:cubicBezTo>
                      <a:pt x="3" y="0"/>
                      <a:pt x="3" y="0"/>
                      <a:pt x="3" y="0"/>
                    </a:cubicBezTo>
                    <a:cubicBezTo>
                      <a:pt x="2" y="0"/>
                      <a:pt x="2" y="0"/>
                      <a:pt x="2" y="0"/>
                    </a:cubicBezTo>
                    <a:cubicBezTo>
                      <a:pt x="1" y="1"/>
                      <a:pt x="1" y="1"/>
                      <a:pt x="1" y="1"/>
                    </a:cubicBezTo>
                    <a:cubicBezTo>
                      <a:pt x="0" y="2"/>
                      <a:pt x="0" y="3"/>
                      <a:pt x="1" y="4"/>
                    </a:cubicBezTo>
                    <a:cubicBezTo>
                      <a:pt x="71" y="66"/>
                      <a:pt x="71" y="66"/>
                      <a:pt x="71" y="66"/>
                    </a:cubicBezTo>
                    <a:cubicBezTo>
                      <a:pt x="71" y="66"/>
                      <a:pt x="72" y="66"/>
                      <a:pt x="72" y="66"/>
                    </a:cubicBezTo>
                    <a:cubicBezTo>
                      <a:pt x="72" y="66"/>
                      <a:pt x="72" y="66"/>
                      <a:pt x="72" y="66"/>
                    </a:cubicBezTo>
                    <a:cubicBezTo>
                      <a:pt x="73" y="66"/>
                      <a:pt x="73" y="66"/>
                      <a:pt x="74" y="66"/>
                    </a:cubicBezTo>
                    <a:cubicBezTo>
                      <a:pt x="74" y="65"/>
                      <a:pt x="74" y="65"/>
                      <a:pt x="74" y="65"/>
                    </a:cubicBezTo>
                    <a:cubicBezTo>
                      <a:pt x="75" y="64"/>
                      <a:pt x="75" y="63"/>
                      <a:pt x="74" y="62"/>
                    </a:cubicBezTo>
                    <a:cubicBezTo>
                      <a:pt x="74" y="62"/>
                      <a:pt x="74" y="62"/>
                      <a:pt x="74" y="62"/>
                    </a:cubicBezTo>
                    <a:cubicBezTo>
                      <a:pt x="4" y="0"/>
                      <a:pt x="4" y="0"/>
                      <a:pt x="4" y="0"/>
                    </a:cubicBezTo>
                    <a:cubicBezTo>
                      <a:pt x="4" y="0"/>
                      <a:pt x="4" y="0"/>
                      <a:pt x="3"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5" name="Freeform 228"/>
              <p:cNvSpPr/>
              <p:nvPr/>
            </p:nvSpPr>
            <p:spPr bwMode="auto">
              <a:xfrm>
                <a:off x="5200651" y="5948363"/>
                <a:ext cx="211138" cy="185738"/>
              </a:xfrm>
              <a:custGeom>
                <a:avLst/>
                <a:gdLst>
                  <a:gd name="T0" fmla="*/ 3 w 75"/>
                  <a:gd name="T1" fmla="*/ 0 h 66"/>
                  <a:gd name="T2" fmla="*/ 2 w 75"/>
                  <a:gd name="T3" fmla="*/ 0 h 66"/>
                  <a:gd name="T4" fmla="*/ 1 w 75"/>
                  <a:gd name="T5" fmla="*/ 1 h 66"/>
                  <a:gd name="T6" fmla="*/ 0 w 75"/>
                  <a:gd name="T7" fmla="*/ 3 h 66"/>
                  <a:gd name="T8" fmla="*/ 1 w 75"/>
                  <a:gd name="T9" fmla="*/ 4 h 66"/>
                  <a:gd name="T10" fmla="*/ 71 w 75"/>
                  <a:gd name="T11" fmla="*/ 66 h 66"/>
                  <a:gd name="T12" fmla="*/ 72 w 75"/>
                  <a:gd name="T13" fmla="*/ 66 h 66"/>
                  <a:gd name="T14" fmla="*/ 73 w 75"/>
                  <a:gd name="T15" fmla="*/ 65 h 66"/>
                  <a:gd name="T16" fmla="*/ 74 w 75"/>
                  <a:gd name="T17" fmla="*/ 64 h 66"/>
                  <a:gd name="T18" fmla="*/ 75 w 75"/>
                  <a:gd name="T19" fmla="*/ 63 h 66"/>
                  <a:gd name="T20" fmla="*/ 74 w 75"/>
                  <a:gd name="T21" fmla="*/ 62 h 66"/>
                  <a:gd name="T22" fmla="*/ 74 w 75"/>
                  <a:gd name="T23" fmla="*/ 62 h 66"/>
                  <a:gd name="T24" fmla="*/ 4 w 75"/>
                  <a:gd name="T25" fmla="*/ 0 h 66"/>
                  <a:gd name="T26" fmla="*/ 3 w 75"/>
                  <a:gd name="T27" fmla="*/ 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5" h="66">
                    <a:moveTo>
                      <a:pt x="3" y="0"/>
                    </a:moveTo>
                    <a:cubicBezTo>
                      <a:pt x="2" y="0"/>
                      <a:pt x="2" y="0"/>
                      <a:pt x="2" y="0"/>
                    </a:cubicBezTo>
                    <a:cubicBezTo>
                      <a:pt x="1" y="1"/>
                      <a:pt x="1" y="1"/>
                      <a:pt x="1" y="1"/>
                    </a:cubicBezTo>
                    <a:cubicBezTo>
                      <a:pt x="0" y="2"/>
                      <a:pt x="0" y="2"/>
                      <a:pt x="0" y="3"/>
                    </a:cubicBezTo>
                    <a:cubicBezTo>
                      <a:pt x="0" y="3"/>
                      <a:pt x="0" y="4"/>
                      <a:pt x="1" y="4"/>
                    </a:cubicBezTo>
                    <a:cubicBezTo>
                      <a:pt x="71" y="66"/>
                      <a:pt x="71" y="66"/>
                      <a:pt x="71" y="66"/>
                    </a:cubicBezTo>
                    <a:cubicBezTo>
                      <a:pt x="71" y="66"/>
                      <a:pt x="71" y="66"/>
                      <a:pt x="72" y="66"/>
                    </a:cubicBezTo>
                    <a:cubicBezTo>
                      <a:pt x="72" y="66"/>
                      <a:pt x="73" y="66"/>
                      <a:pt x="73" y="65"/>
                    </a:cubicBezTo>
                    <a:cubicBezTo>
                      <a:pt x="74" y="64"/>
                      <a:pt x="74" y="64"/>
                      <a:pt x="74" y="64"/>
                    </a:cubicBezTo>
                    <a:cubicBezTo>
                      <a:pt x="75" y="64"/>
                      <a:pt x="75" y="63"/>
                      <a:pt x="75" y="63"/>
                    </a:cubicBezTo>
                    <a:cubicBezTo>
                      <a:pt x="75" y="62"/>
                      <a:pt x="74" y="62"/>
                      <a:pt x="74" y="62"/>
                    </a:cubicBezTo>
                    <a:cubicBezTo>
                      <a:pt x="74" y="62"/>
                      <a:pt x="74" y="62"/>
                      <a:pt x="74" y="62"/>
                    </a:cubicBezTo>
                    <a:cubicBezTo>
                      <a:pt x="4" y="0"/>
                      <a:pt x="4" y="0"/>
                      <a:pt x="4" y="0"/>
                    </a:cubicBezTo>
                    <a:cubicBezTo>
                      <a:pt x="4" y="0"/>
                      <a:pt x="3" y="0"/>
                      <a:pt x="3"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6" name="Freeform 229"/>
              <p:cNvSpPr/>
              <p:nvPr/>
            </p:nvSpPr>
            <p:spPr bwMode="auto">
              <a:xfrm>
                <a:off x="5167313" y="5984875"/>
                <a:ext cx="209550" cy="188913"/>
              </a:xfrm>
              <a:custGeom>
                <a:avLst/>
                <a:gdLst>
                  <a:gd name="T0" fmla="*/ 3 w 75"/>
                  <a:gd name="T1" fmla="*/ 0 h 67"/>
                  <a:gd name="T2" fmla="*/ 1 w 75"/>
                  <a:gd name="T3" fmla="*/ 1 h 67"/>
                  <a:gd name="T4" fmla="*/ 1 w 75"/>
                  <a:gd name="T5" fmla="*/ 2 h 67"/>
                  <a:gd name="T6" fmla="*/ 0 w 75"/>
                  <a:gd name="T7" fmla="*/ 3 h 67"/>
                  <a:gd name="T8" fmla="*/ 1 w 75"/>
                  <a:gd name="T9" fmla="*/ 5 h 67"/>
                  <a:gd name="T10" fmla="*/ 70 w 75"/>
                  <a:gd name="T11" fmla="*/ 66 h 67"/>
                  <a:gd name="T12" fmla="*/ 72 w 75"/>
                  <a:gd name="T13" fmla="*/ 67 h 67"/>
                  <a:gd name="T14" fmla="*/ 73 w 75"/>
                  <a:gd name="T15" fmla="*/ 66 h 67"/>
                  <a:gd name="T16" fmla="*/ 74 w 75"/>
                  <a:gd name="T17" fmla="*/ 65 h 67"/>
                  <a:gd name="T18" fmla="*/ 75 w 75"/>
                  <a:gd name="T19" fmla="*/ 64 h 67"/>
                  <a:gd name="T20" fmla="*/ 74 w 75"/>
                  <a:gd name="T21" fmla="*/ 62 h 67"/>
                  <a:gd name="T22" fmla="*/ 74 w 75"/>
                  <a:gd name="T23" fmla="*/ 62 h 67"/>
                  <a:gd name="T24" fmla="*/ 4 w 75"/>
                  <a:gd name="T25" fmla="*/ 1 h 67"/>
                  <a:gd name="T26" fmla="*/ 3 w 75"/>
                  <a:gd name="T27"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5" h="67">
                    <a:moveTo>
                      <a:pt x="3" y="0"/>
                    </a:moveTo>
                    <a:cubicBezTo>
                      <a:pt x="2" y="0"/>
                      <a:pt x="2" y="1"/>
                      <a:pt x="1" y="1"/>
                    </a:cubicBezTo>
                    <a:cubicBezTo>
                      <a:pt x="1" y="2"/>
                      <a:pt x="1" y="2"/>
                      <a:pt x="1" y="2"/>
                    </a:cubicBezTo>
                    <a:cubicBezTo>
                      <a:pt x="0" y="2"/>
                      <a:pt x="0" y="3"/>
                      <a:pt x="0" y="3"/>
                    </a:cubicBezTo>
                    <a:cubicBezTo>
                      <a:pt x="0" y="4"/>
                      <a:pt x="0" y="4"/>
                      <a:pt x="1" y="5"/>
                    </a:cubicBezTo>
                    <a:cubicBezTo>
                      <a:pt x="70" y="66"/>
                      <a:pt x="70" y="66"/>
                      <a:pt x="70" y="66"/>
                    </a:cubicBezTo>
                    <a:cubicBezTo>
                      <a:pt x="71" y="67"/>
                      <a:pt x="71" y="67"/>
                      <a:pt x="72" y="67"/>
                    </a:cubicBezTo>
                    <a:cubicBezTo>
                      <a:pt x="72" y="67"/>
                      <a:pt x="73" y="67"/>
                      <a:pt x="73" y="66"/>
                    </a:cubicBezTo>
                    <a:cubicBezTo>
                      <a:pt x="74" y="65"/>
                      <a:pt x="74" y="65"/>
                      <a:pt x="74" y="65"/>
                    </a:cubicBezTo>
                    <a:cubicBezTo>
                      <a:pt x="74" y="65"/>
                      <a:pt x="75" y="64"/>
                      <a:pt x="75" y="64"/>
                    </a:cubicBezTo>
                    <a:cubicBezTo>
                      <a:pt x="75" y="63"/>
                      <a:pt x="74" y="63"/>
                      <a:pt x="74" y="62"/>
                    </a:cubicBezTo>
                    <a:cubicBezTo>
                      <a:pt x="74" y="62"/>
                      <a:pt x="74" y="62"/>
                      <a:pt x="74" y="62"/>
                    </a:cubicBezTo>
                    <a:cubicBezTo>
                      <a:pt x="4" y="1"/>
                      <a:pt x="4" y="1"/>
                      <a:pt x="4" y="1"/>
                    </a:cubicBezTo>
                    <a:cubicBezTo>
                      <a:pt x="4" y="0"/>
                      <a:pt x="3" y="0"/>
                      <a:pt x="3"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7" name="Freeform 230"/>
              <p:cNvSpPr/>
              <p:nvPr/>
            </p:nvSpPr>
            <p:spPr bwMode="auto">
              <a:xfrm>
                <a:off x="5133976" y="6024563"/>
                <a:ext cx="198438" cy="165100"/>
              </a:xfrm>
              <a:custGeom>
                <a:avLst/>
                <a:gdLst>
                  <a:gd name="T0" fmla="*/ 3 w 71"/>
                  <a:gd name="T1" fmla="*/ 0 h 59"/>
                  <a:gd name="T2" fmla="*/ 3 w 71"/>
                  <a:gd name="T3" fmla="*/ 0 h 59"/>
                  <a:gd name="T4" fmla="*/ 1 w 71"/>
                  <a:gd name="T5" fmla="*/ 1 h 59"/>
                  <a:gd name="T6" fmla="*/ 0 w 71"/>
                  <a:gd name="T7" fmla="*/ 2 h 59"/>
                  <a:gd name="T8" fmla="*/ 1 w 71"/>
                  <a:gd name="T9" fmla="*/ 4 h 59"/>
                  <a:gd name="T10" fmla="*/ 63 w 71"/>
                  <a:gd name="T11" fmla="*/ 59 h 59"/>
                  <a:gd name="T12" fmla="*/ 71 w 71"/>
                  <a:gd name="T13" fmla="*/ 59 h 59"/>
                  <a:gd name="T14" fmla="*/ 4 w 71"/>
                  <a:gd name="T15" fmla="*/ 1 h 59"/>
                  <a:gd name="T16" fmla="*/ 3 w 71"/>
                  <a:gd name="T17"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1" h="59">
                    <a:moveTo>
                      <a:pt x="3" y="0"/>
                    </a:moveTo>
                    <a:cubicBezTo>
                      <a:pt x="3" y="0"/>
                      <a:pt x="3" y="0"/>
                      <a:pt x="3" y="0"/>
                    </a:cubicBezTo>
                    <a:cubicBezTo>
                      <a:pt x="2" y="0"/>
                      <a:pt x="2" y="0"/>
                      <a:pt x="1" y="1"/>
                    </a:cubicBezTo>
                    <a:cubicBezTo>
                      <a:pt x="0" y="2"/>
                      <a:pt x="0" y="2"/>
                      <a:pt x="0" y="2"/>
                    </a:cubicBezTo>
                    <a:cubicBezTo>
                      <a:pt x="0" y="2"/>
                      <a:pt x="0" y="4"/>
                      <a:pt x="1" y="4"/>
                    </a:cubicBezTo>
                    <a:cubicBezTo>
                      <a:pt x="63" y="59"/>
                      <a:pt x="63" y="59"/>
                      <a:pt x="63" y="59"/>
                    </a:cubicBezTo>
                    <a:cubicBezTo>
                      <a:pt x="71" y="59"/>
                      <a:pt x="71" y="59"/>
                      <a:pt x="71" y="59"/>
                    </a:cubicBezTo>
                    <a:cubicBezTo>
                      <a:pt x="4" y="1"/>
                      <a:pt x="4" y="1"/>
                      <a:pt x="4" y="1"/>
                    </a:cubicBezTo>
                    <a:cubicBezTo>
                      <a:pt x="4" y="0"/>
                      <a:pt x="3" y="0"/>
                      <a:pt x="3"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414" name="组合 413"/>
            <p:cNvGrpSpPr/>
            <p:nvPr/>
          </p:nvGrpSpPr>
          <p:grpSpPr>
            <a:xfrm>
              <a:off x="1396326" y="1775185"/>
              <a:ext cx="566738" cy="646112"/>
              <a:chOff x="2273301" y="2728913"/>
              <a:chExt cx="566738" cy="646112"/>
            </a:xfrm>
          </p:grpSpPr>
          <p:sp>
            <p:nvSpPr>
              <p:cNvPr id="558" name="Freeform 231"/>
              <p:cNvSpPr>
                <a:spLocks noEditPoints="1"/>
              </p:cNvSpPr>
              <p:nvPr/>
            </p:nvSpPr>
            <p:spPr bwMode="auto">
              <a:xfrm>
                <a:off x="2324101" y="2728913"/>
                <a:ext cx="515938" cy="625475"/>
              </a:xfrm>
              <a:custGeom>
                <a:avLst/>
                <a:gdLst>
                  <a:gd name="T0" fmla="*/ 3 w 184"/>
                  <a:gd name="T1" fmla="*/ 57 h 223"/>
                  <a:gd name="T2" fmla="*/ 6 w 184"/>
                  <a:gd name="T3" fmla="*/ 61 h 223"/>
                  <a:gd name="T4" fmla="*/ 10 w 184"/>
                  <a:gd name="T5" fmla="*/ 69 h 223"/>
                  <a:gd name="T6" fmla="*/ 10 w 184"/>
                  <a:gd name="T7" fmla="*/ 72 h 223"/>
                  <a:gd name="T8" fmla="*/ 14 w 184"/>
                  <a:gd name="T9" fmla="*/ 78 h 223"/>
                  <a:gd name="T10" fmla="*/ 14 w 184"/>
                  <a:gd name="T11" fmla="*/ 81 h 223"/>
                  <a:gd name="T12" fmla="*/ 18 w 184"/>
                  <a:gd name="T13" fmla="*/ 87 h 223"/>
                  <a:gd name="T14" fmla="*/ 20 w 184"/>
                  <a:gd name="T15" fmla="*/ 94 h 223"/>
                  <a:gd name="T16" fmla="*/ 22 w 184"/>
                  <a:gd name="T17" fmla="*/ 97 h 223"/>
                  <a:gd name="T18" fmla="*/ 23 w 184"/>
                  <a:gd name="T19" fmla="*/ 100 h 223"/>
                  <a:gd name="T20" fmla="*/ 27 w 184"/>
                  <a:gd name="T21" fmla="*/ 106 h 223"/>
                  <a:gd name="T22" fmla="*/ 27 w 184"/>
                  <a:gd name="T23" fmla="*/ 110 h 223"/>
                  <a:gd name="T24" fmla="*/ 32 w 184"/>
                  <a:gd name="T25" fmla="*/ 116 h 223"/>
                  <a:gd name="T26" fmla="*/ 32 w 184"/>
                  <a:gd name="T27" fmla="*/ 119 h 223"/>
                  <a:gd name="T28" fmla="*/ 35 w 184"/>
                  <a:gd name="T29" fmla="*/ 126 h 223"/>
                  <a:gd name="T30" fmla="*/ 36 w 184"/>
                  <a:gd name="T31" fmla="*/ 127 h 223"/>
                  <a:gd name="T32" fmla="*/ 40 w 184"/>
                  <a:gd name="T33" fmla="*/ 134 h 223"/>
                  <a:gd name="T34" fmla="*/ 40 w 184"/>
                  <a:gd name="T35" fmla="*/ 135 h 223"/>
                  <a:gd name="T36" fmla="*/ 42 w 184"/>
                  <a:gd name="T37" fmla="*/ 142 h 223"/>
                  <a:gd name="T38" fmla="*/ 44 w 184"/>
                  <a:gd name="T39" fmla="*/ 144 h 223"/>
                  <a:gd name="T40" fmla="*/ 45 w 184"/>
                  <a:gd name="T41" fmla="*/ 147 h 223"/>
                  <a:gd name="T42" fmla="*/ 48 w 184"/>
                  <a:gd name="T43" fmla="*/ 154 h 223"/>
                  <a:gd name="T44" fmla="*/ 50 w 184"/>
                  <a:gd name="T45" fmla="*/ 155 h 223"/>
                  <a:gd name="T46" fmla="*/ 54 w 184"/>
                  <a:gd name="T47" fmla="*/ 163 h 223"/>
                  <a:gd name="T48" fmla="*/ 54 w 184"/>
                  <a:gd name="T49" fmla="*/ 163 h 223"/>
                  <a:gd name="T50" fmla="*/ 55 w 184"/>
                  <a:gd name="T51" fmla="*/ 170 h 223"/>
                  <a:gd name="T52" fmla="*/ 58 w 184"/>
                  <a:gd name="T53" fmla="*/ 174 h 223"/>
                  <a:gd name="T54" fmla="*/ 62 w 184"/>
                  <a:gd name="T55" fmla="*/ 182 h 223"/>
                  <a:gd name="T56" fmla="*/ 62 w 184"/>
                  <a:gd name="T57" fmla="*/ 182 h 223"/>
                  <a:gd name="T58" fmla="*/ 64 w 184"/>
                  <a:gd name="T59" fmla="*/ 189 h 223"/>
                  <a:gd name="T60" fmla="*/ 66 w 184"/>
                  <a:gd name="T61" fmla="*/ 192 h 223"/>
                  <a:gd name="T62" fmla="*/ 67 w 184"/>
                  <a:gd name="T63" fmla="*/ 194 h 223"/>
                  <a:gd name="T64" fmla="*/ 71 w 184"/>
                  <a:gd name="T65" fmla="*/ 200 h 223"/>
                  <a:gd name="T66" fmla="*/ 73 w 184"/>
                  <a:gd name="T67" fmla="*/ 208 h 223"/>
                  <a:gd name="T68" fmla="*/ 74 w 184"/>
                  <a:gd name="T69" fmla="*/ 210 h 223"/>
                  <a:gd name="T70" fmla="*/ 76 w 184"/>
                  <a:gd name="T71" fmla="*/ 213 h 223"/>
                  <a:gd name="T72" fmla="*/ 2 w 184"/>
                  <a:gd name="T73" fmla="*/ 51 h 223"/>
                  <a:gd name="T74" fmla="*/ 100 w 184"/>
                  <a:gd name="T75" fmla="*/ 3 h 223"/>
                  <a:gd name="T76" fmla="*/ 101 w 184"/>
                  <a:gd name="T77" fmla="*/ 0 h 223"/>
                  <a:gd name="T78" fmla="*/ 4 w 184"/>
                  <a:gd name="T79" fmla="*/ 47 h 223"/>
                  <a:gd name="T80" fmla="*/ 180 w 184"/>
                  <a:gd name="T81" fmla="*/ 173 h 223"/>
                  <a:gd name="T82" fmla="*/ 85 w 184"/>
                  <a:gd name="T83" fmla="*/ 221 h 223"/>
                  <a:gd name="T84" fmla="*/ 82 w 184"/>
                  <a:gd name="T85" fmla="*/ 223 h 223"/>
                  <a:gd name="T86" fmla="*/ 184 w 184"/>
                  <a:gd name="T87" fmla="*/ 173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4" h="223">
                    <a:moveTo>
                      <a:pt x="2" y="51"/>
                    </a:moveTo>
                    <a:cubicBezTo>
                      <a:pt x="0" y="52"/>
                      <a:pt x="0" y="52"/>
                      <a:pt x="0" y="52"/>
                    </a:cubicBezTo>
                    <a:cubicBezTo>
                      <a:pt x="3" y="57"/>
                      <a:pt x="3" y="57"/>
                      <a:pt x="3" y="57"/>
                    </a:cubicBezTo>
                    <a:cubicBezTo>
                      <a:pt x="4" y="57"/>
                      <a:pt x="5" y="58"/>
                      <a:pt x="5" y="59"/>
                    </a:cubicBezTo>
                    <a:cubicBezTo>
                      <a:pt x="5" y="59"/>
                      <a:pt x="5" y="59"/>
                      <a:pt x="5" y="59"/>
                    </a:cubicBezTo>
                    <a:cubicBezTo>
                      <a:pt x="5" y="60"/>
                      <a:pt x="6" y="60"/>
                      <a:pt x="6" y="61"/>
                    </a:cubicBezTo>
                    <a:cubicBezTo>
                      <a:pt x="6" y="62"/>
                      <a:pt x="6" y="62"/>
                      <a:pt x="5" y="63"/>
                    </a:cubicBezTo>
                    <a:cubicBezTo>
                      <a:pt x="7" y="66"/>
                      <a:pt x="7" y="66"/>
                      <a:pt x="7" y="66"/>
                    </a:cubicBezTo>
                    <a:cubicBezTo>
                      <a:pt x="8" y="67"/>
                      <a:pt x="9" y="67"/>
                      <a:pt x="10" y="69"/>
                    </a:cubicBezTo>
                    <a:cubicBezTo>
                      <a:pt x="10" y="69"/>
                      <a:pt x="10" y="69"/>
                      <a:pt x="10" y="69"/>
                    </a:cubicBezTo>
                    <a:cubicBezTo>
                      <a:pt x="10" y="69"/>
                      <a:pt x="10" y="70"/>
                      <a:pt x="10" y="70"/>
                    </a:cubicBezTo>
                    <a:cubicBezTo>
                      <a:pt x="10" y="71"/>
                      <a:pt x="10" y="71"/>
                      <a:pt x="10" y="72"/>
                    </a:cubicBezTo>
                    <a:cubicBezTo>
                      <a:pt x="11" y="76"/>
                      <a:pt x="11" y="76"/>
                      <a:pt x="11" y="76"/>
                    </a:cubicBezTo>
                    <a:cubicBezTo>
                      <a:pt x="13" y="76"/>
                      <a:pt x="13" y="77"/>
                      <a:pt x="14" y="78"/>
                    </a:cubicBezTo>
                    <a:cubicBezTo>
                      <a:pt x="14" y="78"/>
                      <a:pt x="14" y="78"/>
                      <a:pt x="14" y="78"/>
                    </a:cubicBezTo>
                    <a:cubicBezTo>
                      <a:pt x="14" y="78"/>
                      <a:pt x="14" y="78"/>
                      <a:pt x="14" y="78"/>
                    </a:cubicBezTo>
                    <a:cubicBezTo>
                      <a:pt x="14" y="79"/>
                      <a:pt x="14" y="79"/>
                      <a:pt x="14" y="80"/>
                    </a:cubicBezTo>
                    <a:cubicBezTo>
                      <a:pt x="14" y="80"/>
                      <a:pt x="14" y="81"/>
                      <a:pt x="14" y="81"/>
                    </a:cubicBezTo>
                    <a:cubicBezTo>
                      <a:pt x="16" y="85"/>
                      <a:pt x="16" y="85"/>
                      <a:pt x="16" y="85"/>
                    </a:cubicBezTo>
                    <a:cubicBezTo>
                      <a:pt x="17" y="85"/>
                      <a:pt x="18" y="86"/>
                      <a:pt x="18" y="87"/>
                    </a:cubicBezTo>
                    <a:cubicBezTo>
                      <a:pt x="18" y="87"/>
                      <a:pt x="18" y="87"/>
                      <a:pt x="18" y="87"/>
                    </a:cubicBezTo>
                    <a:cubicBezTo>
                      <a:pt x="19" y="88"/>
                      <a:pt x="19" y="89"/>
                      <a:pt x="19" y="89"/>
                    </a:cubicBezTo>
                    <a:cubicBezTo>
                      <a:pt x="19" y="90"/>
                      <a:pt x="19" y="90"/>
                      <a:pt x="19" y="91"/>
                    </a:cubicBezTo>
                    <a:cubicBezTo>
                      <a:pt x="20" y="94"/>
                      <a:pt x="20" y="94"/>
                      <a:pt x="20" y="94"/>
                    </a:cubicBezTo>
                    <a:cubicBezTo>
                      <a:pt x="21" y="95"/>
                      <a:pt x="22" y="96"/>
                      <a:pt x="23" y="97"/>
                    </a:cubicBezTo>
                    <a:cubicBezTo>
                      <a:pt x="22" y="97"/>
                      <a:pt x="22" y="97"/>
                      <a:pt x="22" y="97"/>
                    </a:cubicBezTo>
                    <a:cubicBezTo>
                      <a:pt x="22" y="97"/>
                      <a:pt x="22" y="97"/>
                      <a:pt x="22" y="97"/>
                    </a:cubicBezTo>
                    <a:cubicBezTo>
                      <a:pt x="23" y="97"/>
                      <a:pt x="23" y="97"/>
                      <a:pt x="23" y="97"/>
                    </a:cubicBezTo>
                    <a:cubicBezTo>
                      <a:pt x="23" y="97"/>
                      <a:pt x="23" y="98"/>
                      <a:pt x="23" y="99"/>
                    </a:cubicBezTo>
                    <a:cubicBezTo>
                      <a:pt x="23" y="99"/>
                      <a:pt x="23" y="100"/>
                      <a:pt x="23" y="100"/>
                    </a:cubicBezTo>
                    <a:cubicBezTo>
                      <a:pt x="25" y="104"/>
                      <a:pt x="25" y="104"/>
                      <a:pt x="25" y="104"/>
                    </a:cubicBezTo>
                    <a:cubicBezTo>
                      <a:pt x="26" y="104"/>
                      <a:pt x="27" y="105"/>
                      <a:pt x="27" y="106"/>
                    </a:cubicBezTo>
                    <a:cubicBezTo>
                      <a:pt x="27" y="106"/>
                      <a:pt x="27" y="106"/>
                      <a:pt x="27" y="106"/>
                    </a:cubicBezTo>
                    <a:cubicBezTo>
                      <a:pt x="27" y="106"/>
                      <a:pt x="27" y="106"/>
                      <a:pt x="27" y="106"/>
                    </a:cubicBezTo>
                    <a:cubicBezTo>
                      <a:pt x="27" y="107"/>
                      <a:pt x="28" y="108"/>
                      <a:pt x="28" y="108"/>
                    </a:cubicBezTo>
                    <a:cubicBezTo>
                      <a:pt x="28" y="109"/>
                      <a:pt x="28" y="109"/>
                      <a:pt x="27" y="110"/>
                    </a:cubicBezTo>
                    <a:cubicBezTo>
                      <a:pt x="29" y="113"/>
                      <a:pt x="29" y="113"/>
                      <a:pt x="29" y="113"/>
                    </a:cubicBezTo>
                    <a:cubicBezTo>
                      <a:pt x="30" y="114"/>
                      <a:pt x="31" y="115"/>
                      <a:pt x="32" y="116"/>
                    </a:cubicBezTo>
                    <a:cubicBezTo>
                      <a:pt x="32" y="116"/>
                      <a:pt x="32" y="116"/>
                      <a:pt x="32" y="116"/>
                    </a:cubicBezTo>
                    <a:cubicBezTo>
                      <a:pt x="32" y="116"/>
                      <a:pt x="32" y="116"/>
                      <a:pt x="32" y="116"/>
                    </a:cubicBezTo>
                    <a:cubicBezTo>
                      <a:pt x="32" y="116"/>
                      <a:pt x="32" y="117"/>
                      <a:pt x="32" y="118"/>
                    </a:cubicBezTo>
                    <a:cubicBezTo>
                      <a:pt x="32" y="118"/>
                      <a:pt x="32" y="119"/>
                      <a:pt x="32" y="119"/>
                    </a:cubicBezTo>
                    <a:cubicBezTo>
                      <a:pt x="33" y="123"/>
                      <a:pt x="33" y="123"/>
                      <a:pt x="33" y="123"/>
                    </a:cubicBezTo>
                    <a:cubicBezTo>
                      <a:pt x="35" y="123"/>
                      <a:pt x="35" y="124"/>
                      <a:pt x="36" y="125"/>
                    </a:cubicBezTo>
                    <a:cubicBezTo>
                      <a:pt x="35" y="126"/>
                      <a:pt x="35" y="126"/>
                      <a:pt x="35" y="126"/>
                    </a:cubicBezTo>
                    <a:cubicBezTo>
                      <a:pt x="35" y="126"/>
                      <a:pt x="35" y="126"/>
                      <a:pt x="35" y="126"/>
                    </a:cubicBezTo>
                    <a:cubicBezTo>
                      <a:pt x="36" y="125"/>
                      <a:pt x="36" y="125"/>
                      <a:pt x="36" y="125"/>
                    </a:cubicBezTo>
                    <a:cubicBezTo>
                      <a:pt x="36" y="126"/>
                      <a:pt x="36" y="126"/>
                      <a:pt x="36" y="127"/>
                    </a:cubicBezTo>
                    <a:cubicBezTo>
                      <a:pt x="36" y="128"/>
                      <a:pt x="36" y="128"/>
                      <a:pt x="36" y="128"/>
                    </a:cubicBezTo>
                    <a:cubicBezTo>
                      <a:pt x="38" y="132"/>
                      <a:pt x="38" y="132"/>
                      <a:pt x="38" y="132"/>
                    </a:cubicBezTo>
                    <a:cubicBezTo>
                      <a:pt x="39" y="133"/>
                      <a:pt x="40" y="133"/>
                      <a:pt x="40" y="134"/>
                    </a:cubicBezTo>
                    <a:cubicBezTo>
                      <a:pt x="39" y="135"/>
                      <a:pt x="39" y="135"/>
                      <a:pt x="39" y="135"/>
                    </a:cubicBezTo>
                    <a:cubicBezTo>
                      <a:pt x="39" y="135"/>
                      <a:pt x="39" y="135"/>
                      <a:pt x="39" y="135"/>
                    </a:cubicBezTo>
                    <a:cubicBezTo>
                      <a:pt x="40" y="135"/>
                      <a:pt x="40" y="135"/>
                      <a:pt x="40" y="135"/>
                    </a:cubicBezTo>
                    <a:cubicBezTo>
                      <a:pt x="41" y="135"/>
                      <a:pt x="41" y="136"/>
                      <a:pt x="41" y="136"/>
                    </a:cubicBezTo>
                    <a:cubicBezTo>
                      <a:pt x="41" y="137"/>
                      <a:pt x="41" y="137"/>
                      <a:pt x="41" y="138"/>
                    </a:cubicBezTo>
                    <a:cubicBezTo>
                      <a:pt x="42" y="142"/>
                      <a:pt x="42" y="142"/>
                      <a:pt x="42" y="142"/>
                    </a:cubicBezTo>
                    <a:cubicBezTo>
                      <a:pt x="43" y="142"/>
                      <a:pt x="44" y="143"/>
                      <a:pt x="45" y="144"/>
                    </a:cubicBezTo>
                    <a:cubicBezTo>
                      <a:pt x="44" y="144"/>
                      <a:pt x="44" y="144"/>
                      <a:pt x="44" y="144"/>
                    </a:cubicBezTo>
                    <a:cubicBezTo>
                      <a:pt x="44" y="144"/>
                      <a:pt x="44" y="144"/>
                      <a:pt x="44" y="144"/>
                    </a:cubicBezTo>
                    <a:cubicBezTo>
                      <a:pt x="45" y="144"/>
                      <a:pt x="45" y="144"/>
                      <a:pt x="45" y="144"/>
                    </a:cubicBezTo>
                    <a:cubicBezTo>
                      <a:pt x="45" y="145"/>
                      <a:pt x="45" y="145"/>
                      <a:pt x="45" y="146"/>
                    </a:cubicBezTo>
                    <a:cubicBezTo>
                      <a:pt x="45" y="146"/>
                      <a:pt x="45" y="147"/>
                      <a:pt x="45" y="147"/>
                    </a:cubicBezTo>
                    <a:cubicBezTo>
                      <a:pt x="47" y="151"/>
                      <a:pt x="47" y="151"/>
                      <a:pt x="47" y="151"/>
                    </a:cubicBezTo>
                    <a:cubicBezTo>
                      <a:pt x="48" y="151"/>
                      <a:pt x="49" y="152"/>
                      <a:pt x="49" y="153"/>
                    </a:cubicBezTo>
                    <a:cubicBezTo>
                      <a:pt x="48" y="154"/>
                      <a:pt x="48" y="154"/>
                      <a:pt x="48" y="154"/>
                    </a:cubicBezTo>
                    <a:cubicBezTo>
                      <a:pt x="48" y="154"/>
                      <a:pt x="48" y="154"/>
                      <a:pt x="48" y="154"/>
                    </a:cubicBezTo>
                    <a:cubicBezTo>
                      <a:pt x="49" y="153"/>
                      <a:pt x="49" y="153"/>
                      <a:pt x="49" y="153"/>
                    </a:cubicBezTo>
                    <a:cubicBezTo>
                      <a:pt x="49" y="154"/>
                      <a:pt x="50" y="155"/>
                      <a:pt x="50" y="155"/>
                    </a:cubicBezTo>
                    <a:cubicBezTo>
                      <a:pt x="50" y="156"/>
                      <a:pt x="49" y="156"/>
                      <a:pt x="49" y="157"/>
                    </a:cubicBezTo>
                    <a:cubicBezTo>
                      <a:pt x="51" y="160"/>
                      <a:pt x="51" y="160"/>
                      <a:pt x="51" y="160"/>
                    </a:cubicBezTo>
                    <a:cubicBezTo>
                      <a:pt x="52" y="161"/>
                      <a:pt x="53" y="162"/>
                      <a:pt x="54" y="163"/>
                    </a:cubicBezTo>
                    <a:cubicBezTo>
                      <a:pt x="52" y="163"/>
                      <a:pt x="52" y="163"/>
                      <a:pt x="52" y="163"/>
                    </a:cubicBezTo>
                    <a:cubicBezTo>
                      <a:pt x="52" y="163"/>
                      <a:pt x="52" y="163"/>
                      <a:pt x="52" y="163"/>
                    </a:cubicBezTo>
                    <a:cubicBezTo>
                      <a:pt x="54" y="163"/>
                      <a:pt x="54" y="163"/>
                      <a:pt x="54" y="163"/>
                    </a:cubicBezTo>
                    <a:cubicBezTo>
                      <a:pt x="54" y="163"/>
                      <a:pt x="54" y="164"/>
                      <a:pt x="54" y="165"/>
                    </a:cubicBezTo>
                    <a:cubicBezTo>
                      <a:pt x="54" y="165"/>
                      <a:pt x="54" y="166"/>
                      <a:pt x="54" y="166"/>
                    </a:cubicBezTo>
                    <a:cubicBezTo>
                      <a:pt x="55" y="170"/>
                      <a:pt x="55" y="170"/>
                      <a:pt x="55" y="170"/>
                    </a:cubicBezTo>
                    <a:cubicBezTo>
                      <a:pt x="56" y="170"/>
                      <a:pt x="57" y="171"/>
                      <a:pt x="58" y="172"/>
                    </a:cubicBezTo>
                    <a:cubicBezTo>
                      <a:pt x="58" y="172"/>
                      <a:pt x="58" y="172"/>
                      <a:pt x="58" y="172"/>
                    </a:cubicBezTo>
                    <a:cubicBezTo>
                      <a:pt x="58" y="173"/>
                      <a:pt x="58" y="173"/>
                      <a:pt x="58" y="174"/>
                    </a:cubicBezTo>
                    <a:cubicBezTo>
                      <a:pt x="58" y="175"/>
                      <a:pt x="58" y="175"/>
                      <a:pt x="58" y="176"/>
                    </a:cubicBezTo>
                    <a:cubicBezTo>
                      <a:pt x="60" y="179"/>
                      <a:pt x="60" y="179"/>
                      <a:pt x="60" y="179"/>
                    </a:cubicBezTo>
                    <a:cubicBezTo>
                      <a:pt x="61" y="180"/>
                      <a:pt x="62" y="180"/>
                      <a:pt x="62" y="182"/>
                    </a:cubicBezTo>
                    <a:cubicBezTo>
                      <a:pt x="61" y="182"/>
                      <a:pt x="61" y="182"/>
                      <a:pt x="61" y="182"/>
                    </a:cubicBezTo>
                    <a:cubicBezTo>
                      <a:pt x="61" y="182"/>
                      <a:pt x="61" y="182"/>
                      <a:pt x="61" y="182"/>
                    </a:cubicBezTo>
                    <a:cubicBezTo>
                      <a:pt x="62" y="182"/>
                      <a:pt x="62" y="182"/>
                      <a:pt x="62" y="182"/>
                    </a:cubicBezTo>
                    <a:cubicBezTo>
                      <a:pt x="63" y="182"/>
                      <a:pt x="63" y="183"/>
                      <a:pt x="63" y="184"/>
                    </a:cubicBezTo>
                    <a:cubicBezTo>
                      <a:pt x="63" y="184"/>
                      <a:pt x="63" y="185"/>
                      <a:pt x="62" y="185"/>
                    </a:cubicBezTo>
                    <a:cubicBezTo>
                      <a:pt x="64" y="189"/>
                      <a:pt x="64" y="189"/>
                      <a:pt x="64" y="189"/>
                    </a:cubicBezTo>
                    <a:cubicBezTo>
                      <a:pt x="65" y="189"/>
                      <a:pt x="66" y="190"/>
                      <a:pt x="67" y="191"/>
                    </a:cubicBezTo>
                    <a:cubicBezTo>
                      <a:pt x="66" y="192"/>
                      <a:pt x="66" y="192"/>
                      <a:pt x="66" y="192"/>
                    </a:cubicBezTo>
                    <a:cubicBezTo>
                      <a:pt x="66" y="192"/>
                      <a:pt x="66" y="192"/>
                      <a:pt x="66" y="192"/>
                    </a:cubicBezTo>
                    <a:cubicBezTo>
                      <a:pt x="67" y="191"/>
                      <a:pt x="67" y="191"/>
                      <a:pt x="67" y="191"/>
                    </a:cubicBezTo>
                    <a:cubicBezTo>
                      <a:pt x="67" y="192"/>
                      <a:pt x="67" y="192"/>
                      <a:pt x="67" y="193"/>
                    </a:cubicBezTo>
                    <a:cubicBezTo>
                      <a:pt x="67" y="193"/>
                      <a:pt x="67" y="194"/>
                      <a:pt x="67" y="194"/>
                    </a:cubicBezTo>
                    <a:cubicBezTo>
                      <a:pt x="69" y="198"/>
                      <a:pt x="69" y="198"/>
                      <a:pt x="69" y="198"/>
                    </a:cubicBezTo>
                    <a:cubicBezTo>
                      <a:pt x="70" y="199"/>
                      <a:pt x="71" y="199"/>
                      <a:pt x="71" y="200"/>
                    </a:cubicBezTo>
                    <a:cubicBezTo>
                      <a:pt x="71" y="200"/>
                      <a:pt x="71" y="200"/>
                      <a:pt x="71" y="200"/>
                    </a:cubicBezTo>
                    <a:cubicBezTo>
                      <a:pt x="71" y="201"/>
                      <a:pt x="72" y="202"/>
                      <a:pt x="72" y="202"/>
                    </a:cubicBezTo>
                    <a:cubicBezTo>
                      <a:pt x="72" y="203"/>
                      <a:pt x="71" y="203"/>
                      <a:pt x="71" y="204"/>
                    </a:cubicBezTo>
                    <a:cubicBezTo>
                      <a:pt x="73" y="208"/>
                      <a:pt x="73" y="208"/>
                      <a:pt x="73" y="208"/>
                    </a:cubicBezTo>
                    <a:cubicBezTo>
                      <a:pt x="74" y="208"/>
                      <a:pt x="75" y="209"/>
                      <a:pt x="75" y="210"/>
                    </a:cubicBezTo>
                    <a:cubicBezTo>
                      <a:pt x="74" y="210"/>
                      <a:pt x="74" y="210"/>
                      <a:pt x="74" y="210"/>
                    </a:cubicBezTo>
                    <a:cubicBezTo>
                      <a:pt x="74" y="210"/>
                      <a:pt x="74" y="210"/>
                      <a:pt x="74" y="210"/>
                    </a:cubicBezTo>
                    <a:cubicBezTo>
                      <a:pt x="75" y="210"/>
                      <a:pt x="75" y="210"/>
                      <a:pt x="75" y="210"/>
                    </a:cubicBezTo>
                    <a:cubicBezTo>
                      <a:pt x="76" y="211"/>
                      <a:pt x="76" y="211"/>
                      <a:pt x="76" y="212"/>
                    </a:cubicBezTo>
                    <a:cubicBezTo>
                      <a:pt x="76" y="212"/>
                      <a:pt x="76" y="213"/>
                      <a:pt x="76" y="213"/>
                    </a:cubicBezTo>
                    <a:cubicBezTo>
                      <a:pt x="79" y="220"/>
                      <a:pt x="79" y="220"/>
                      <a:pt x="79" y="220"/>
                    </a:cubicBezTo>
                    <a:cubicBezTo>
                      <a:pt x="80" y="219"/>
                      <a:pt x="80" y="219"/>
                      <a:pt x="80" y="219"/>
                    </a:cubicBezTo>
                    <a:cubicBezTo>
                      <a:pt x="2" y="51"/>
                      <a:pt x="2" y="51"/>
                      <a:pt x="2" y="51"/>
                    </a:cubicBezTo>
                    <a:moveTo>
                      <a:pt x="100" y="3"/>
                    </a:moveTo>
                    <a:cubicBezTo>
                      <a:pt x="102" y="2"/>
                      <a:pt x="102" y="2"/>
                      <a:pt x="102" y="2"/>
                    </a:cubicBezTo>
                    <a:cubicBezTo>
                      <a:pt x="100" y="3"/>
                      <a:pt x="100" y="3"/>
                      <a:pt x="100" y="3"/>
                    </a:cubicBezTo>
                    <a:moveTo>
                      <a:pt x="102" y="0"/>
                    </a:moveTo>
                    <a:cubicBezTo>
                      <a:pt x="102" y="0"/>
                      <a:pt x="102" y="0"/>
                      <a:pt x="101" y="0"/>
                    </a:cubicBezTo>
                    <a:cubicBezTo>
                      <a:pt x="101" y="0"/>
                      <a:pt x="101" y="0"/>
                      <a:pt x="101" y="0"/>
                    </a:cubicBezTo>
                    <a:cubicBezTo>
                      <a:pt x="2" y="46"/>
                      <a:pt x="2" y="46"/>
                      <a:pt x="2" y="46"/>
                    </a:cubicBezTo>
                    <a:cubicBezTo>
                      <a:pt x="2" y="46"/>
                      <a:pt x="2" y="46"/>
                      <a:pt x="3" y="46"/>
                    </a:cubicBezTo>
                    <a:cubicBezTo>
                      <a:pt x="3" y="46"/>
                      <a:pt x="4" y="47"/>
                      <a:pt x="4" y="47"/>
                    </a:cubicBezTo>
                    <a:cubicBezTo>
                      <a:pt x="5" y="49"/>
                      <a:pt x="5" y="49"/>
                      <a:pt x="5" y="49"/>
                    </a:cubicBezTo>
                    <a:cubicBezTo>
                      <a:pt x="101" y="4"/>
                      <a:pt x="101" y="4"/>
                      <a:pt x="101" y="4"/>
                    </a:cubicBezTo>
                    <a:cubicBezTo>
                      <a:pt x="180" y="173"/>
                      <a:pt x="180" y="173"/>
                      <a:pt x="180" y="173"/>
                    </a:cubicBezTo>
                    <a:cubicBezTo>
                      <a:pt x="84" y="217"/>
                      <a:pt x="84" y="217"/>
                      <a:pt x="84" y="217"/>
                    </a:cubicBezTo>
                    <a:cubicBezTo>
                      <a:pt x="85" y="219"/>
                      <a:pt x="85" y="219"/>
                      <a:pt x="85" y="219"/>
                    </a:cubicBezTo>
                    <a:cubicBezTo>
                      <a:pt x="85" y="220"/>
                      <a:pt x="85" y="220"/>
                      <a:pt x="85" y="221"/>
                    </a:cubicBezTo>
                    <a:cubicBezTo>
                      <a:pt x="84" y="221"/>
                      <a:pt x="84" y="222"/>
                      <a:pt x="84" y="222"/>
                    </a:cubicBezTo>
                    <a:cubicBezTo>
                      <a:pt x="82" y="223"/>
                      <a:pt x="82" y="223"/>
                      <a:pt x="82" y="223"/>
                    </a:cubicBezTo>
                    <a:cubicBezTo>
                      <a:pt x="82" y="223"/>
                      <a:pt x="82" y="223"/>
                      <a:pt x="82" y="223"/>
                    </a:cubicBezTo>
                    <a:cubicBezTo>
                      <a:pt x="183" y="175"/>
                      <a:pt x="183" y="175"/>
                      <a:pt x="183" y="175"/>
                    </a:cubicBezTo>
                    <a:cubicBezTo>
                      <a:pt x="184" y="175"/>
                      <a:pt x="184" y="175"/>
                      <a:pt x="184" y="174"/>
                    </a:cubicBezTo>
                    <a:cubicBezTo>
                      <a:pt x="184" y="174"/>
                      <a:pt x="184" y="173"/>
                      <a:pt x="184" y="173"/>
                    </a:cubicBezTo>
                    <a:cubicBezTo>
                      <a:pt x="104" y="1"/>
                      <a:pt x="104" y="1"/>
                      <a:pt x="104" y="1"/>
                    </a:cubicBezTo>
                    <a:cubicBezTo>
                      <a:pt x="104" y="0"/>
                      <a:pt x="103" y="0"/>
                      <a:pt x="102"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9" name="Freeform 232"/>
              <p:cNvSpPr>
                <a:spLocks noEditPoints="1"/>
              </p:cNvSpPr>
              <p:nvPr/>
            </p:nvSpPr>
            <p:spPr bwMode="auto">
              <a:xfrm>
                <a:off x="2273301" y="2857500"/>
                <a:ext cx="288925" cy="517525"/>
              </a:xfrm>
              <a:custGeom>
                <a:avLst/>
                <a:gdLst>
                  <a:gd name="T0" fmla="*/ 76 w 103"/>
                  <a:gd name="T1" fmla="*/ 167 h 184"/>
                  <a:gd name="T2" fmla="*/ 76 w 103"/>
                  <a:gd name="T3" fmla="*/ 163 h 184"/>
                  <a:gd name="T4" fmla="*/ 67 w 103"/>
                  <a:gd name="T5" fmla="*/ 153 h 184"/>
                  <a:gd name="T6" fmla="*/ 71 w 103"/>
                  <a:gd name="T7" fmla="*/ 158 h 184"/>
                  <a:gd name="T8" fmla="*/ 71 w 103"/>
                  <a:gd name="T9" fmla="*/ 154 h 184"/>
                  <a:gd name="T10" fmla="*/ 64 w 103"/>
                  <a:gd name="T11" fmla="*/ 146 h 184"/>
                  <a:gd name="T12" fmla="*/ 67 w 103"/>
                  <a:gd name="T13" fmla="*/ 149 h 184"/>
                  <a:gd name="T14" fmla="*/ 67 w 103"/>
                  <a:gd name="T15" fmla="*/ 145 h 184"/>
                  <a:gd name="T16" fmla="*/ 61 w 103"/>
                  <a:gd name="T17" fmla="*/ 136 h 184"/>
                  <a:gd name="T18" fmla="*/ 63 w 103"/>
                  <a:gd name="T19" fmla="*/ 140 h 184"/>
                  <a:gd name="T20" fmla="*/ 59 w 103"/>
                  <a:gd name="T21" fmla="*/ 135 h 184"/>
                  <a:gd name="T22" fmla="*/ 57 w 103"/>
                  <a:gd name="T23" fmla="*/ 127 h 184"/>
                  <a:gd name="T24" fmla="*/ 61 w 103"/>
                  <a:gd name="T25" fmla="*/ 131 h 184"/>
                  <a:gd name="T26" fmla="*/ 54 w 103"/>
                  <a:gd name="T27" fmla="*/ 125 h 184"/>
                  <a:gd name="T28" fmla="*/ 52 w 103"/>
                  <a:gd name="T29" fmla="*/ 118 h 184"/>
                  <a:gd name="T30" fmla="*/ 57 w 103"/>
                  <a:gd name="T31" fmla="*/ 122 h 184"/>
                  <a:gd name="T32" fmla="*/ 49 w 103"/>
                  <a:gd name="T33" fmla="*/ 116 h 184"/>
                  <a:gd name="T34" fmla="*/ 49 w 103"/>
                  <a:gd name="T35" fmla="*/ 111 h 184"/>
                  <a:gd name="T36" fmla="*/ 50 w 103"/>
                  <a:gd name="T37" fmla="*/ 107 h 184"/>
                  <a:gd name="T38" fmla="*/ 41 w 103"/>
                  <a:gd name="T39" fmla="*/ 97 h 184"/>
                  <a:gd name="T40" fmla="*/ 45 w 103"/>
                  <a:gd name="T41" fmla="*/ 102 h 184"/>
                  <a:gd name="T42" fmla="*/ 45 w 103"/>
                  <a:gd name="T43" fmla="*/ 97 h 184"/>
                  <a:gd name="T44" fmla="*/ 37 w 103"/>
                  <a:gd name="T45" fmla="*/ 90 h 184"/>
                  <a:gd name="T46" fmla="*/ 41 w 103"/>
                  <a:gd name="T47" fmla="*/ 92 h 184"/>
                  <a:gd name="T48" fmla="*/ 40 w 103"/>
                  <a:gd name="T49" fmla="*/ 88 h 184"/>
                  <a:gd name="T50" fmla="*/ 34 w 103"/>
                  <a:gd name="T51" fmla="*/ 80 h 184"/>
                  <a:gd name="T52" fmla="*/ 37 w 103"/>
                  <a:gd name="T53" fmla="*/ 84 h 184"/>
                  <a:gd name="T54" fmla="*/ 36 w 103"/>
                  <a:gd name="T55" fmla="*/ 79 h 184"/>
                  <a:gd name="T56" fmla="*/ 30 w 103"/>
                  <a:gd name="T57" fmla="*/ 70 h 184"/>
                  <a:gd name="T58" fmla="*/ 33 w 103"/>
                  <a:gd name="T59" fmla="*/ 74 h 184"/>
                  <a:gd name="T60" fmla="*/ 28 w 103"/>
                  <a:gd name="T61" fmla="*/ 69 h 184"/>
                  <a:gd name="T62" fmla="*/ 26 w 103"/>
                  <a:gd name="T63" fmla="*/ 61 h 184"/>
                  <a:gd name="T64" fmla="*/ 30 w 103"/>
                  <a:gd name="T65" fmla="*/ 65 h 184"/>
                  <a:gd name="T66" fmla="*/ 23 w 103"/>
                  <a:gd name="T67" fmla="*/ 59 h 184"/>
                  <a:gd name="T68" fmla="*/ 23 w 103"/>
                  <a:gd name="T69" fmla="*/ 54 h 184"/>
                  <a:gd name="T70" fmla="*/ 23 w 103"/>
                  <a:gd name="T71" fmla="*/ 50 h 184"/>
                  <a:gd name="T72" fmla="*/ 14 w 103"/>
                  <a:gd name="T73" fmla="*/ 40 h 184"/>
                  <a:gd name="T74" fmla="*/ 18 w 103"/>
                  <a:gd name="T75" fmla="*/ 45 h 184"/>
                  <a:gd name="T76" fmla="*/ 19 w 103"/>
                  <a:gd name="T77" fmla="*/ 41 h 184"/>
                  <a:gd name="T78" fmla="*/ 11 w 103"/>
                  <a:gd name="T79" fmla="*/ 33 h 184"/>
                  <a:gd name="T80" fmla="*/ 14 w 103"/>
                  <a:gd name="T81" fmla="*/ 36 h 184"/>
                  <a:gd name="T82" fmla="*/ 14 w 103"/>
                  <a:gd name="T83" fmla="*/ 31 h 184"/>
                  <a:gd name="T84" fmla="*/ 8 w 103"/>
                  <a:gd name="T85" fmla="*/ 23 h 184"/>
                  <a:gd name="T86" fmla="*/ 11 w 103"/>
                  <a:gd name="T87" fmla="*/ 27 h 184"/>
                  <a:gd name="T88" fmla="*/ 6 w 103"/>
                  <a:gd name="T89" fmla="*/ 22 h 184"/>
                  <a:gd name="T90" fmla="*/ 2 w 103"/>
                  <a:gd name="T91" fmla="*/ 9 h 184"/>
                  <a:gd name="T92" fmla="*/ 3 w 103"/>
                  <a:gd name="T93" fmla="*/ 14 h 184"/>
                  <a:gd name="T94" fmla="*/ 6 w 103"/>
                  <a:gd name="T95" fmla="*/ 18 h 184"/>
                  <a:gd name="T96" fmla="*/ 98 w 103"/>
                  <a:gd name="T97" fmla="*/ 173 h 184"/>
                  <a:gd name="T98" fmla="*/ 80 w 103"/>
                  <a:gd name="T99" fmla="*/ 173 h 184"/>
                  <a:gd name="T100" fmla="*/ 82 w 103"/>
                  <a:gd name="T101" fmla="*/ 184 h 184"/>
                  <a:gd name="T102" fmla="*/ 103 w 103"/>
                  <a:gd name="T103" fmla="*/ 175 h 184"/>
                  <a:gd name="T104" fmla="*/ 21 w 103"/>
                  <a:gd name="T105" fmla="*/ 0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3" h="184">
                    <a:moveTo>
                      <a:pt x="71" y="163"/>
                    </a:moveTo>
                    <a:cubicBezTo>
                      <a:pt x="72" y="165"/>
                      <a:pt x="72" y="165"/>
                      <a:pt x="72" y="165"/>
                    </a:cubicBezTo>
                    <a:cubicBezTo>
                      <a:pt x="73" y="165"/>
                      <a:pt x="73" y="165"/>
                      <a:pt x="74" y="165"/>
                    </a:cubicBezTo>
                    <a:cubicBezTo>
                      <a:pt x="74" y="165"/>
                      <a:pt x="74" y="165"/>
                      <a:pt x="74" y="165"/>
                    </a:cubicBezTo>
                    <a:cubicBezTo>
                      <a:pt x="75" y="165"/>
                      <a:pt x="76" y="166"/>
                      <a:pt x="76" y="167"/>
                    </a:cubicBezTo>
                    <a:cubicBezTo>
                      <a:pt x="76" y="168"/>
                      <a:pt x="76" y="168"/>
                      <a:pt x="76" y="168"/>
                    </a:cubicBezTo>
                    <a:cubicBezTo>
                      <a:pt x="76" y="168"/>
                      <a:pt x="76" y="168"/>
                      <a:pt x="76" y="168"/>
                    </a:cubicBezTo>
                    <a:cubicBezTo>
                      <a:pt x="76" y="168"/>
                      <a:pt x="76" y="168"/>
                      <a:pt x="77" y="168"/>
                    </a:cubicBezTo>
                    <a:cubicBezTo>
                      <a:pt x="77" y="169"/>
                      <a:pt x="78" y="169"/>
                      <a:pt x="79" y="169"/>
                    </a:cubicBezTo>
                    <a:cubicBezTo>
                      <a:pt x="76" y="163"/>
                      <a:pt x="76" y="163"/>
                      <a:pt x="76" y="163"/>
                    </a:cubicBezTo>
                    <a:cubicBezTo>
                      <a:pt x="76" y="163"/>
                      <a:pt x="76" y="163"/>
                      <a:pt x="76" y="163"/>
                    </a:cubicBezTo>
                    <a:cubicBezTo>
                      <a:pt x="75" y="163"/>
                      <a:pt x="75" y="163"/>
                      <a:pt x="75" y="163"/>
                    </a:cubicBezTo>
                    <a:cubicBezTo>
                      <a:pt x="74" y="163"/>
                      <a:pt x="73" y="163"/>
                      <a:pt x="72" y="163"/>
                    </a:cubicBezTo>
                    <a:cubicBezTo>
                      <a:pt x="72" y="163"/>
                      <a:pt x="72" y="163"/>
                      <a:pt x="71" y="163"/>
                    </a:cubicBezTo>
                    <a:moveTo>
                      <a:pt x="67" y="153"/>
                    </a:moveTo>
                    <a:cubicBezTo>
                      <a:pt x="68" y="156"/>
                      <a:pt x="68" y="156"/>
                      <a:pt x="68" y="156"/>
                    </a:cubicBezTo>
                    <a:cubicBezTo>
                      <a:pt x="68" y="155"/>
                      <a:pt x="69" y="155"/>
                      <a:pt x="69" y="155"/>
                    </a:cubicBezTo>
                    <a:cubicBezTo>
                      <a:pt x="70" y="155"/>
                      <a:pt x="70" y="155"/>
                      <a:pt x="70" y="155"/>
                    </a:cubicBezTo>
                    <a:cubicBezTo>
                      <a:pt x="71" y="156"/>
                      <a:pt x="72" y="157"/>
                      <a:pt x="71" y="158"/>
                    </a:cubicBezTo>
                    <a:cubicBezTo>
                      <a:pt x="71" y="158"/>
                      <a:pt x="71" y="158"/>
                      <a:pt x="71" y="158"/>
                    </a:cubicBezTo>
                    <a:cubicBezTo>
                      <a:pt x="71" y="158"/>
                      <a:pt x="71" y="158"/>
                      <a:pt x="71" y="158"/>
                    </a:cubicBezTo>
                    <a:cubicBezTo>
                      <a:pt x="71" y="159"/>
                      <a:pt x="72" y="159"/>
                      <a:pt x="72" y="159"/>
                    </a:cubicBezTo>
                    <a:cubicBezTo>
                      <a:pt x="73" y="159"/>
                      <a:pt x="73" y="159"/>
                      <a:pt x="74" y="159"/>
                    </a:cubicBezTo>
                    <a:cubicBezTo>
                      <a:pt x="72" y="154"/>
                      <a:pt x="72" y="154"/>
                      <a:pt x="72" y="154"/>
                    </a:cubicBezTo>
                    <a:cubicBezTo>
                      <a:pt x="71" y="154"/>
                      <a:pt x="71" y="154"/>
                      <a:pt x="71" y="154"/>
                    </a:cubicBezTo>
                    <a:cubicBezTo>
                      <a:pt x="71" y="154"/>
                      <a:pt x="71" y="154"/>
                      <a:pt x="71" y="154"/>
                    </a:cubicBezTo>
                    <a:cubicBezTo>
                      <a:pt x="70" y="154"/>
                      <a:pt x="69" y="154"/>
                      <a:pt x="68" y="154"/>
                    </a:cubicBezTo>
                    <a:cubicBezTo>
                      <a:pt x="67" y="154"/>
                      <a:pt x="67" y="153"/>
                      <a:pt x="67" y="153"/>
                    </a:cubicBezTo>
                    <a:moveTo>
                      <a:pt x="63" y="144"/>
                    </a:moveTo>
                    <a:cubicBezTo>
                      <a:pt x="64" y="146"/>
                      <a:pt x="64" y="146"/>
                      <a:pt x="64" y="146"/>
                    </a:cubicBezTo>
                    <a:cubicBezTo>
                      <a:pt x="64" y="146"/>
                      <a:pt x="64" y="146"/>
                      <a:pt x="65" y="146"/>
                    </a:cubicBezTo>
                    <a:cubicBezTo>
                      <a:pt x="65" y="146"/>
                      <a:pt x="65" y="146"/>
                      <a:pt x="66" y="146"/>
                    </a:cubicBezTo>
                    <a:cubicBezTo>
                      <a:pt x="67" y="146"/>
                      <a:pt x="67" y="148"/>
                      <a:pt x="67" y="149"/>
                    </a:cubicBezTo>
                    <a:cubicBezTo>
                      <a:pt x="67" y="149"/>
                      <a:pt x="67" y="149"/>
                      <a:pt x="67" y="149"/>
                    </a:cubicBezTo>
                    <a:cubicBezTo>
                      <a:pt x="67" y="149"/>
                      <a:pt x="67" y="149"/>
                      <a:pt x="67" y="149"/>
                    </a:cubicBezTo>
                    <a:cubicBezTo>
                      <a:pt x="67" y="149"/>
                      <a:pt x="67" y="149"/>
                      <a:pt x="68" y="149"/>
                    </a:cubicBezTo>
                    <a:cubicBezTo>
                      <a:pt x="68" y="150"/>
                      <a:pt x="69" y="150"/>
                      <a:pt x="70" y="150"/>
                    </a:cubicBezTo>
                    <a:cubicBezTo>
                      <a:pt x="67" y="145"/>
                      <a:pt x="67" y="145"/>
                      <a:pt x="67" y="145"/>
                    </a:cubicBezTo>
                    <a:cubicBezTo>
                      <a:pt x="67" y="145"/>
                      <a:pt x="67" y="145"/>
                      <a:pt x="67" y="145"/>
                    </a:cubicBezTo>
                    <a:cubicBezTo>
                      <a:pt x="67" y="145"/>
                      <a:pt x="67" y="145"/>
                      <a:pt x="67" y="145"/>
                    </a:cubicBezTo>
                    <a:cubicBezTo>
                      <a:pt x="66" y="145"/>
                      <a:pt x="64" y="144"/>
                      <a:pt x="63" y="144"/>
                    </a:cubicBezTo>
                    <a:cubicBezTo>
                      <a:pt x="63" y="144"/>
                      <a:pt x="63" y="144"/>
                      <a:pt x="63" y="144"/>
                    </a:cubicBezTo>
                    <a:moveTo>
                      <a:pt x="58" y="135"/>
                    </a:moveTo>
                    <a:cubicBezTo>
                      <a:pt x="59" y="137"/>
                      <a:pt x="59" y="137"/>
                      <a:pt x="59" y="137"/>
                    </a:cubicBezTo>
                    <a:cubicBezTo>
                      <a:pt x="60" y="137"/>
                      <a:pt x="60" y="136"/>
                      <a:pt x="61" y="136"/>
                    </a:cubicBezTo>
                    <a:cubicBezTo>
                      <a:pt x="61" y="136"/>
                      <a:pt x="61" y="136"/>
                      <a:pt x="61" y="137"/>
                    </a:cubicBezTo>
                    <a:cubicBezTo>
                      <a:pt x="62" y="137"/>
                      <a:pt x="63" y="138"/>
                      <a:pt x="62" y="139"/>
                    </a:cubicBezTo>
                    <a:cubicBezTo>
                      <a:pt x="62" y="139"/>
                      <a:pt x="62" y="139"/>
                      <a:pt x="62" y="139"/>
                    </a:cubicBezTo>
                    <a:cubicBezTo>
                      <a:pt x="62" y="140"/>
                      <a:pt x="62" y="140"/>
                      <a:pt x="62" y="140"/>
                    </a:cubicBezTo>
                    <a:cubicBezTo>
                      <a:pt x="63" y="140"/>
                      <a:pt x="63" y="140"/>
                      <a:pt x="63" y="140"/>
                    </a:cubicBezTo>
                    <a:cubicBezTo>
                      <a:pt x="64" y="140"/>
                      <a:pt x="65" y="140"/>
                      <a:pt x="65" y="141"/>
                    </a:cubicBezTo>
                    <a:cubicBezTo>
                      <a:pt x="63" y="135"/>
                      <a:pt x="63" y="135"/>
                      <a:pt x="63" y="135"/>
                    </a:cubicBezTo>
                    <a:cubicBezTo>
                      <a:pt x="63" y="135"/>
                      <a:pt x="63" y="135"/>
                      <a:pt x="62" y="135"/>
                    </a:cubicBezTo>
                    <a:cubicBezTo>
                      <a:pt x="62" y="135"/>
                      <a:pt x="62" y="135"/>
                      <a:pt x="62" y="135"/>
                    </a:cubicBezTo>
                    <a:cubicBezTo>
                      <a:pt x="61" y="135"/>
                      <a:pt x="60" y="135"/>
                      <a:pt x="59" y="135"/>
                    </a:cubicBezTo>
                    <a:cubicBezTo>
                      <a:pt x="59" y="135"/>
                      <a:pt x="58" y="135"/>
                      <a:pt x="58" y="135"/>
                    </a:cubicBezTo>
                    <a:moveTo>
                      <a:pt x="54" y="125"/>
                    </a:moveTo>
                    <a:cubicBezTo>
                      <a:pt x="55" y="128"/>
                      <a:pt x="55" y="128"/>
                      <a:pt x="55" y="128"/>
                    </a:cubicBezTo>
                    <a:cubicBezTo>
                      <a:pt x="55" y="127"/>
                      <a:pt x="56" y="127"/>
                      <a:pt x="56" y="127"/>
                    </a:cubicBezTo>
                    <a:cubicBezTo>
                      <a:pt x="56" y="127"/>
                      <a:pt x="57" y="127"/>
                      <a:pt x="57" y="127"/>
                    </a:cubicBezTo>
                    <a:cubicBezTo>
                      <a:pt x="58" y="128"/>
                      <a:pt x="58" y="129"/>
                      <a:pt x="58" y="130"/>
                    </a:cubicBezTo>
                    <a:cubicBezTo>
                      <a:pt x="58" y="130"/>
                      <a:pt x="58" y="130"/>
                      <a:pt x="58" y="130"/>
                    </a:cubicBezTo>
                    <a:cubicBezTo>
                      <a:pt x="58" y="130"/>
                      <a:pt x="58" y="130"/>
                      <a:pt x="58" y="130"/>
                    </a:cubicBezTo>
                    <a:cubicBezTo>
                      <a:pt x="58" y="130"/>
                      <a:pt x="59" y="130"/>
                      <a:pt x="59" y="131"/>
                    </a:cubicBezTo>
                    <a:cubicBezTo>
                      <a:pt x="60" y="131"/>
                      <a:pt x="60" y="131"/>
                      <a:pt x="61" y="131"/>
                    </a:cubicBezTo>
                    <a:cubicBezTo>
                      <a:pt x="58" y="126"/>
                      <a:pt x="58" y="126"/>
                      <a:pt x="58" y="126"/>
                    </a:cubicBezTo>
                    <a:cubicBezTo>
                      <a:pt x="58" y="126"/>
                      <a:pt x="58" y="126"/>
                      <a:pt x="58" y="126"/>
                    </a:cubicBezTo>
                    <a:cubicBezTo>
                      <a:pt x="58" y="126"/>
                      <a:pt x="58" y="126"/>
                      <a:pt x="58" y="126"/>
                    </a:cubicBezTo>
                    <a:cubicBezTo>
                      <a:pt x="58" y="126"/>
                      <a:pt x="58" y="126"/>
                      <a:pt x="58" y="126"/>
                    </a:cubicBezTo>
                    <a:cubicBezTo>
                      <a:pt x="57" y="126"/>
                      <a:pt x="56" y="126"/>
                      <a:pt x="54" y="125"/>
                    </a:cubicBezTo>
                    <a:cubicBezTo>
                      <a:pt x="54" y="125"/>
                      <a:pt x="54" y="125"/>
                      <a:pt x="54" y="125"/>
                    </a:cubicBezTo>
                    <a:moveTo>
                      <a:pt x="49" y="116"/>
                    </a:moveTo>
                    <a:cubicBezTo>
                      <a:pt x="50" y="118"/>
                      <a:pt x="50" y="118"/>
                      <a:pt x="50" y="118"/>
                    </a:cubicBezTo>
                    <a:cubicBezTo>
                      <a:pt x="51" y="118"/>
                      <a:pt x="51" y="118"/>
                      <a:pt x="52" y="118"/>
                    </a:cubicBezTo>
                    <a:cubicBezTo>
                      <a:pt x="52" y="118"/>
                      <a:pt x="52" y="118"/>
                      <a:pt x="52" y="118"/>
                    </a:cubicBezTo>
                    <a:cubicBezTo>
                      <a:pt x="54" y="118"/>
                      <a:pt x="54" y="119"/>
                      <a:pt x="54" y="120"/>
                    </a:cubicBezTo>
                    <a:cubicBezTo>
                      <a:pt x="54" y="121"/>
                      <a:pt x="54" y="121"/>
                      <a:pt x="54" y="121"/>
                    </a:cubicBezTo>
                    <a:cubicBezTo>
                      <a:pt x="54" y="121"/>
                      <a:pt x="54" y="121"/>
                      <a:pt x="54" y="121"/>
                    </a:cubicBezTo>
                    <a:cubicBezTo>
                      <a:pt x="54" y="121"/>
                      <a:pt x="54" y="121"/>
                      <a:pt x="55" y="121"/>
                    </a:cubicBezTo>
                    <a:cubicBezTo>
                      <a:pt x="55" y="121"/>
                      <a:pt x="56" y="122"/>
                      <a:pt x="57" y="122"/>
                    </a:cubicBezTo>
                    <a:cubicBezTo>
                      <a:pt x="54" y="116"/>
                      <a:pt x="54" y="116"/>
                      <a:pt x="54" y="116"/>
                    </a:cubicBezTo>
                    <a:cubicBezTo>
                      <a:pt x="54" y="116"/>
                      <a:pt x="54" y="116"/>
                      <a:pt x="54" y="116"/>
                    </a:cubicBezTo>
                    <a:cubicBezTo>
                      <a:pt x="53" y="116"/>
                      <a:pt x="53" y="116"/>
                      <a:pt x="53" y="116"/>
                    </a:cubicBezTo>
                    <a:cubicBezTo>
                      <a:pt x="52" y="116"/>
                      <a:pt x="51" y="116"/>
                      <a:pt x="50" y="116"/>
                    </a:cubicBezTo>
                    <a:cubicBezTo>
                      <a:pt x="50" y="116"/>
                      <a:pt x="50" y="116"/>
                      <a:pt x="49" y="116"/>
                    </a:cubicBezTo>
                    <a:moveTo>
                      <a:pt x="45" y="106"/>
                    </a:moveTo>
                    <a:cubicBezTo>
                      <a:pt x="46" y="109"/>
                      <a:pt x="46" y="109"/>
                      <a:pt x="46" y="109"/>
                    </a:cubicBezTo>
                    <a:cubicBezTo>
                      <a:pt x="46" y="108"/>
                      <a:pt x="47" y="108"/>
                      <a:pt x="47" y="108"/>
                    </a:cubicBezTo>
                    <a:cubicBezTo>
                      <a:pt x="48" y="108"/>
                      <a:pt x="48" y="108"/>
                      <a:pt x="48" y="108"/>
                    </a:cubicBezTo>
                    <a:cubicBezTo>
                      <a:pt x="49" y="109"/>
                      <a:pt x="50" y="110"/>
                      <a:pt x="49" y="111"/>
                    </a:cubicBezTo>
                    <a:cubicBezTo>
                      <a:pt x="49" y="111"/>
                      <a:pt x="49" y="111"/>
                      <a:pt x="49" y="111"/>
                    </a:cubicBezTo>
                    <a:cubicBezTo>
                      <a:pt x="49" y="111"/>
                      <a:pt x="49" y="111"/>
                      <a:pt x="49" y="111"/>
                    </a:cubicBezTo>
                    <a:cubicBezTo>
                      <a:pt x="49" y="111"/>
                      <a:pt x="50" y="112"/>
                      <a:pt x="50" y="112"/>
                    </a:cubicBezTo>
                    <a:cubicBezTo>
                      <a:pt x="51" y="112"/>
                      <a:pt x="51" y="112"/>
                      <a:pt x="52" y="112"/>
                    </a:cubicBezTo>
                    <a:cubicBezTo>
                      <a:pt x="50" y="107"/>
                      <a:pt x="50" y="107"/>
                      <a:pt x="50" y="107"/>
                    </a:cubicBezTo>
                    <a:cubicBezTo>
                      <a:pt x="50" y="107"/>
                      <a:pt x="49" y="107"/>
                      <a:pt x="49" y="107"/>
                    </a:cubicBezTo>
                    <a:cubicBezTo>
                      <a:pt x="49" y="107"/>
                      <a:pt x="49" y="107"/>
                      <a:pt x="49" y="107"/>
                    </a:cubicBezTo>
                    <a:cubicBezTo>
                      <a:pt x="48" y="107"/>
                      <a:pt x="47" y="107"/>
                      <a:pt x="46" y="106"/>
                    </a:cubicBezTo>
                    <a:cubicBezTo>
                      <a:pt x="45" y="106"/>
                      <a:pt x="45" y="106"/>
                      <a:pt x="45" y="106"/>
                    </a:cubicBezTo>
                    <a:moveTo>
                      <a:pt x="41" y="97"/>
                    </a:moveTo>
                    <a:cubicBezTo>
                      <a:pt x="42" y="99"/>
                      <a:pt x="42" y="99"/>
                      <a:pt x="42" y="99"/>
                    </a:cubicBezTo>
                    <a:cubicBezTo>
                      <a:pt x="42" y="99"/>
                      <a:pt x="43" y="99"/>
                      <a:pt x="43" y="99"/>
                    </a:cubicBezTo>
                    <a:cubicBezTo>
                      <a:pt x="43" y="99"/>
                      <a:pt x="43" y="99"/>
                      <a:pt x="44" y="99"/>
                    </a:cubicBezTo>
                    <a:cubicBezTo>
                      <a:pt x="45" y="99"/>
                      <a:pt x="45" y="100"/>
                      <a:pt x="45" y="101"/>
                    </a:cubicBezTo>
                    <a:cubicBezTo>
                      <a:pt x="45" y="102"/>
                      <a:pt x="45" y="102"/>
                      <a:pt x="45" y="102"/>
                    </a:cubicBezTo>
                    <a:cubicBezTo>
                      <a:pt x="45" y="102"/>
                      <a:pt x="45" y="102"/>
                      <a:pt x="45" y="102"/>
                    </a:cubicBezTo>
                    <a:cubicBezTo>
                      <a:pt x="45" y="102"/>
                      <a:pt x="45" y="102"/>
                      <a:pt x="46" y="102"/>
                    </a:cubicBezTo>
                    <a:cubicBezTo>
                      <a:pt x="46" y="103"/>
                      <a:pt x="47" y="103"/>
                      <a:pt x="48" y="103"/>
                    </a:cubicBezTo>
                    <a:cubicBezTo>
                      <a:pt x="45" y="97"/>
                      <a:pt x="45" y="97"/>
                      <a:pt x="45" y="97"/>
                    </a:cubicBezTo>
                    <a:cubicBezTo>
                      <a:pt x="45" y="97"/>
                      <a:pt x="45" y="97"/>
                      <a:pt x="45" y="97"/>
                    </a:cubicBezTo>
                    <a:cubicBezTo>
                      <a:pt x="45" y="97"/>
                      <a:pt x="45" y="97"/>
                      <a:pt x="45" y="97"/>
                    </a:cubicBezTo>
                    <a:cubicBezTo>
                      <a:pt x="44" y="97"/>
                      <a:pt x="42" y="97"/>
                      <a:pt x="41" y="97"/>
                    </a:cubicBezTo>
                    <a:cubicBezTo>
                      <a:pt x="41" y="97"/>
                      <a:pt x="41" y="97"/>
                      <a:pt x="41" y="97"/>
                    </a:cubicBezTo>
                    <a:moveTo>
                      <a:pt x="36" y="87"/>
                    </a:moveTo>
                    <a:cubicBezTo>
                      <a:pt x="37" y="90"/>
                      <a:pt x="37" y="90"/>
                      <a:pt x="37" y="90"/>
                    </a:cubicBezTo>
                    <a:cubicBezTo>
                      <a:pt x="38" y="90"/>
                      <a:pt x="38" y="89"/>
                      <a:pt x="39" y="89"/>
                    </a:cubicBezTo>
                    <a:cubicBezTo>
                      <a:pt x="39" y="89"/>
                      <a:pt x="39" y="89"/>
                      <a:pt x="39" y="89"/>
                    </a:cubicBezTo>
                    <a:cubicBezTo>
                      <a:pt x="40" y="90"/>
                      <a:pt x="41" y="91"/>
                      <a:pt x="41" y="92"/>
                    </a:cubicBezTo>
                    <a:cubicBezTo>
                      <a:pt x="40" y="92"/>
                      <a:pt x="40" y="92"/>
                      <a:pt x="40" y="92"/>
                    </a:cubicBezTo>
                    <a:cubicBezTo>
                      <a:pt x="41" y="92"/>
                      <a:pt x="41" y="92"/>
                      <a:pt x="41" y="92"/>
                    </a:cubicBezTo>
                    <a:cubicBezTo>
                      <a:pt x="41" y="93"/>
                      <a:pt x="41" y="93"/>
                      <a:pt x="41" y="93"/>
                    </a:cubicBezTo>
                    <a:cubicBezTo>
                      <a:pt x="42" y="93"/>
                      <a:pt x="43" y="93"/>
                      <a:pt x="43" y="93"/>
                    </a:cubicBezTo>
                    <a:cubicBezTo>
                      <a:pt x="41" y="88"/>
                      <a:pt x="41" y="88"/>
                      <a:pt x="41" y="88"/>
                    </a:cubicBezTo>
                    <a:cubicBezTo>
                      <a:pt x="41" y="88"/>
                      <a:pt x="41" y="88"/>
                      <a:pt x="40" y="88"/>
                    </a:cubicBezTo>
                    <a:cubicBezTo>
                      <a:pt x="40" y="88"/>
                      <a:pt x="40" y="88"/>
                      <a:pt x="40" y="88"/>
                    </a:cubicBezTo>
                    <a:cubicBezTo>
                      <a:pt x="39" y="88"/>
                      <a:pt x="38" y="88"/>
                      <a:pt x="37" y="88"/>
                    </a:cubicBezTo>
                    <a:cubicBezTo>
                      <a:pt x="37" y="88"/>
                      <a:pt x="36" y="88"/>
                      <a:pt x="36" y="87"/>
                    </a:cubicBezTo>
                    <a:moveTo>
                      <a:pt x="32" y="78"/>
                    </a:moveTo>
                    <a:cubicBezTo>
                      <a:pt x="33" y="80"/>
                      <a:pt x="33" y="80"/>
                      <a:pt x="33" y="80"/>
                    </a:cubicBezTo>
                    <a:cubicBezTo>
                      <a:pt x="33" y="80"/>
                      <a:pt x="34" y="80"/>
                      <a:pt x="34" y="80"/>
                    </a:cubicBezTo>
                    <a:cubicBezTo>
                      <a:pt x="34" y="80"/>
                      <a:pt x="35" y="80"/>
                      <a:pt x="35" y="80"/>
                    </a:cubicBezTo>
                    <a:cubicBezTo>
                      <a:pt x="36" y="80"/>
                      <a:pt x="36" y="82"/>
                      <a:pt x="36" y="83"/>
                    </a:cubicBezTo>
                    <a:cubicBezTo>
                      <a:pt x="36" y="83"/>
                      <a:pt x="36" y="83"/>
                      <a:pt x="36" y="83"/>
                    </a:cubicBezTo>
                    <a:cubicBezTo>
                      <a:pt x="36" y="83"/>
                      <a:pt x="36" y="83"/>
                      <a:pt x="36" y="83"/>
                    </a:cubicBezTo>
                    <a:cubicBezTo>
                      <a:pt x="36" y="83"/>
                      <a:pt x="37" y="83"/>
                      <a:pt x="37" y="84"/>
                    </a:cubicBezTo>
                    <a:cubicBezTo>
                      <a:pt x="38" y="84"/>
                      <a:pt x="38" y="84"/>
                      <a:pt x="39" y="84"/>
                    </a:cubicBezTo>
                    <a:cubicBezTo>
                      <a:pt x="36" y="79"/>
                      <a:pt x="36" y="79"/>
                      <a:pt x="36" y="79"/>
                    </a:cubicBezTo>
                    <a:cubicBezTo>
                      <a:pt x="36" y="79"/>
                      <a:pt x="36" y="79"/>
                      <a:pt x="36" y="79"/>
                    </a:cubicBezTo>
                    <a:cubicBezTo>
                      <a:pt x="36" y="79"/>
                      <a:pt x="36" y="79"/>
                      <a:pt x="36" y="79"/>
                    </a:cubicBezTo>
                    <a:cubicBezTo>
                      <a:pt x="36" y="79"/>
                      <a:pt x="36" y="79"/>
                      <a:pt x="36" y="79"/>
                    </a:cubicBezTo>
                    <a:cubicBezTo>
                      <a:pt x="35" y="79"/>
                      <a:pt x="34" y="79"/>
                      <a:pt x="32" y="78"/>
                    </a:cubicBezTo>
                    <a:cubicBezTo>
                      <a:pt x="32" y="78"/>
                      <a:pt x="32" y="78"/>
                      <a:pt x="32" y="78"/>
                    </a:cubicBezTo>
                    <a:moveTo>
                      <a:pt x="27" y="69"/>
                    </a:moveTo>
                    <a:cubicBezTo>
                      <a:pt x="29" y="71"/>
                      <a:pt x="29" y="71"/>
                      <a:pt x="29" y="71"/>
                    </a:cubicBezTo>
                    <a:cubicBezTo>
                      <a:pt x="29" y="71"/>
                      <a:pt x="29" y="70"/>
                      <a:pt x="30" y="70"/>
                    </a:cubicBezTo>
                    <a:cubicBezTo>
                      <a:pt x="30" y="70"/>
                      <a:pt x="30" y="71"/>
                      <a:pt x="31" y="71"/>
                    </a:cubicBezTo>
                    <a:cubicBezTo>
                      <a:pt x="32" y="71"/>
                      <a:pt x="32" y="72"/>
                      <a:pt x="32" y="73"/>
                    </a:cubicBezTo>
                    <a:cubicBezTo>
                      <a:pt x="32" y="73"/>
                      <a:pt x="32" y="73"/>
                      <a:pt x="32" y="73"/>
                    </a:cubicBezTo>
                    <a:cubicBezTo>
                      <a:pt x="32" y="74"/>
                      <a:pt x="32" y="74"/>
                      <a:pt x="32" y="74"/>
                    </a:cubicBezTo>
                    <a:cubicBezTo>
                      <a:pt x="32" y="74"/>
                      <a:pt x="32" y="74"/>
                      <a:pt x="33" y="74"/>
                    </a:cubicBezTo>
                    <a:cubicBezTo>
                      <a:pt x="33" y="74"/>
                      <a:pt x="34" y="74"/>
                      <a:pt x="35" y="75"/>
                    </a:cubicBezTo>
                    <a:cubicBezTo>
                      <a:pt x="32" y="69"/>
                      <a:pt x="32" y="69"/>
                      <a:pt x="32" y="69"/>
                    </a:cubicBezTo>
                    <a:cubicBezTo>
                      <a:pt x="32" y="69"/>
                      <a:pt x="32" y="69"/>
                      <a:pt x="32" y="69"/>
                    </a:cubicBezTo>
                    <a:cubicBezTo>
                      <a:pt x="31" y="69"/>
                      <a:pt x="31" y="69"/>
                      <a:pt x="31" y="69"/>
                    </a:cubicBezTo>
                    <a:cubicBezTo>
                      <a:pt x="30" y="69"/>
                      <a:pt x="29" y="69"/>
                      <a:pt x="28" y="69"/>
                    </a:cubicBezTo>
                    <a:cubicBezTo>
                      <a:pt x="28" y="69"/>
                      <a:pt x="28" y="69"/>
                      <a:pt x="27" y="69"/>
                    </a:cubicBezTo>
                    <a:moveTo>
                      <a:pt x="23" y="59"/>
                    </a:moveTo>
                    <a:cubicBezTo>
                      <a:pt x="24" y="62"/>
                      <a:pt x="24" y="62"/>
                      <a:pt x="24" y="62"/>
                    </a:cubicBezTo>
                    <a:cubicBezTo>
                      <a:pt x="24" y="61"/>
                      <a:pt x="25" y="61"/>
                      <a:pt x="25" y="61"/>
                    </a:cubicBezTo>
                    <a:cubicBezTo>
                      <a:pt x="26" y="61"/>
                      <a:pt x="26" y="61"/>
                      <a:pt x="26" y="61"/>
                    </a:cubicBezTo>
                    <a:cubicBezTo>
                      <a:pt x="27" y="62"/>
                      <a:pt x="28" y="63"/>
                      <a:pt x="27" y="64"/>
                    </a:cubicBezTo>
                    <a:cubicBezTo>
                      <a:pt x="27" y="64"/>
                      <a:pt x="27" y="64"/>
                      <a:pt x="27" y="64"/>
                    </a:cubicBezTo>
                    <a:cubicBezTo>
                      <a:pt x="27" y="64"/>
                      <a:pt x="27" y="64"/>
                      <a:pt x="27" y="64"/>
                    </a:cubicBezTo>
                    <a:cubicBezTo>
                      <a:pt x="27" y="64"/>
                      <a:pt x="28" y="65"/>
                      <a:pt x="28" y="65"/>
                    </a:cubicBezTo>
                    <a:cubicBezTo>
                      <a:pt x="29" y="65"/>
                      <a:pt x="30" y="65"/>
                      <a:pt x="30" y="65"/>
                    </a:cubicBezTo>
                    <a:cubicBezTo>
                      <a:pt x="28" y="60"/>
                      <a:pt x="28" y="60"/>
                      <a:pt x="28" y="60"/>
                    </a:cubicBezTo>
                    <a:cubicBezTo>
                      <a:pt x="28" y="60"/>
                      <a:pt x="27" y="60"/>
                      <a:pt x="27" y="60"/>
                    </a:cubicBezTo>
                    <a:cubicBezTo>
                      <a:pt x="27" y="60"/>
                      <a:pt x="27" y="60"/>
                      <a:pt x="27" y="60"/>
                    </a:cubicBezTo>
                    <a:cubicBezTo>
                      <a:pt x="26" y="60"/>
                      <a:pt x="25" y="60"/>
                      <a:pt x="24" y="59"/>
                    </a:cubicBezTo>
                    <a:cubicBezTo>
                      <a:pt x="23" y="59"/>
                      <a:pt x="23" y="59"/>
                      <a:pt x="23" y="59"/>
                    </a:cubicBezTo>
                    <a:moveTo>
                      <a:pt x="19" y="50"/>
                    </a:moveTo>
                    <a:cubicBezTo>
                      <a:pt x="20" y="52"/>
                      <a:pt x="20" y="52"/>
                      <a:pt x="20" y="52"/>
                    </a:cubicBezTo>
                    <a:cubicBezTo>
                      <a:pt x="20" y="52"/>
                      <a:pt x="21" y="52"/>
                      <a:pt x="21" y="52"/>
                    </a:cubicBezTo>
                    <a:cubicBezTo>
                      <a:pt x="21" y="52"/>
                      <a:pt x="22" y="52"/>
                      <a:pt x="22" y="52"/>
                    </a:cubicBezTo>
                    <a:cubicBezTo>
                      <a:pt x="23" y="52"/>
                      <a:pt x="23" y="53"/>
                      <a:pt x="23" y="54"/>
                    </a:cubicBezTo>
                    <a:cubicBezTo>
                      <a:pt x="23" y="55"/>
                      <a:pt x="23" y="55"/>
                      <a:pt x="23" y="55"/>
                    </a:cubicBezTo>
                    <a:cubicBezTo>
                      <a:pt x="23" y="55"/>
                      <a:pt x="23" y="55"/>
                      <a:pt x="23" y="55"/>
                    </a:cubicBezTo>
                    <a:cubicBezTo>
                      <a:pt x="23" y="55"/>
                      <a:pt x="23" y="55"/>
                      <a:pt x="24" y="55"/>
                    </a:cubicBezTo>
                    <a:cubicBezTo>
                      <a:pt x="24" y="55"/>
                      <a:pt x="25" y="56"/>
                      <a:pt x="26" y="56"/>
                    </a:cubicBezTo>
                    <a:cubicBezTo>
                      <a:pt x="23" y="50"/>
                      <a:pt x="23" y="50"/>
                      <a:pt x="23" y="50"/>
                    </a:cubicBezTo>
                    <a:cubicBezTo>
                      <a:pt x="23" y="50"/>
                      <a:pt x="23" y="50"/>
                      <a:pt x="23" y="50"/>
                    </a:cubicBezTo>
                    <a:cubicBezTo>
                      <a:pt x="23" y="50"/>
                      <a:pt x="23" y="50"/>
                      <a:pt x="23" y="50"/>
                    </a:cubicBezTo>
                    <a:cubicBezTo>
                      <a:pt x="22" y="50"/>
                      <a:pt x="21" y="50"/>
                      <a:pt x="19" y="50"/>
                    </a:cubicBezTo>
                    <a:cubicBezTo>
                      <a:pt x="19" y="50"/>
                      <a:pt x="19" y="50"/>
                      <a:pt x="19" y="50"/>
                    </a:cubicBezTo>
                    <a:moveTo>
                      <a:pt x="14" y="40"/>
                    </a:moveTo>
                    <a:cubicBezTo>
                      <a:pt x="15" y="43"/>
                      <a:pt x="15" y="43"/>
                      <a:pt x="15" y="43"/>
                    </a:cubicBezTo>
                    <a:cubicBezTo>
                      <a:pt x="16" y="42"/>
                      <a:pt x="16" y="42"/>
                      <a:pt x="17" y="42"/>
                    </a:cubicBezTo>
                    <a:cubicBezTo>
                      <a:pt x="17" y="42"/>
                      <a:pt x="17" y="42"/>
                      <a:pt x="17" y="42"/>
                    </a:cubicBezTo>
                    <a:cubicBezTo>
                      <a:pt x="18" y="43"/>
                      <a:pt x="19" y="44"/>
                      <a:pt x="19" y="45"/>
                    </a:cubicBezTo>
                    <a:cubicBezTo>
                      <a:pt x="18" y="45"/>
                      <a:pt x="18" y="45"/>
                      <a:pt x="18" y="45"/>
                    </a:cubicBezTo>
                    <a:cubicBezTo>
                      <a:pt x="19" y="45"/>
                      <a:pt x="19" y="45"/>
                      <a:pt x="19" y="45"/>
                    </a:cubicBezTo>
                    <a:cubicBezTo>
                      <a:pt x="19" y="45"/>
                      <a:pt x="19" y="46"/>
                      <a:pt x="19" y="46"/>
                    </a:cubicBezTo>
                    <a:cubicBezTo>
                      <a:pt x="20" y="46"/>
                      <a:pt x="21" y="46"/>
                      <a:pt x="21" y="46"/>
                    </a:cubicBezTo>
                    <a:cubicBezTo>
                      <a:pt x="19" y="41"/>
                      <a:pt x="19" y="41"/>
                      <a:pt x="19" y="41"/>
                    </a:cubicBezTo>
                    <a:cubicBezTo>
                      <a:pt x="19" y="41"/>
                      <a:pt x="19" y="41"/>
                      <a:pt x="19" y="41"/>
                    </a:cubicBezTo>
                    <a:cubicBezTo>
                      <a:pt x="18" y="41"/>
                      <a:pt x="18" y="41"/>
                      <a:pt x="18" y="41"/>
                    </a:cubicBezTo>
                    <a:cubicBezTo>
                      <a:pt x="17" y="41"/>
                      <a:pt x="16" y="41"/>
                      <a:pt x="15" y="41"/>
                    </a:cubicBezTo>
                    <a:cubicBezTo>
                      <a:pt x="15" y="40"/>
                      <a:pt x="14" y="40"/>
                      <a:pt x="14" y="40"/>
                    </a:cubicBezTo>
                    <a:moveTo>
                      <a:pt x="10" y="31"/>
                    </a:moveTo>
                    <a:cubicBezTo>
                      <a:pt x="11" y="33"/>
                      <a:pt x="11" y="33"/>
                      <a:pt x="11" y="33"/>
                    </a:cubicBezTo>
                    <a:cubicBezTo>
                      <a:pt x="11" y="33"/>
                      <a:pt x="12" y="33"/>
                      <a:pt x="12" y="33"/>
                    </a:cubicBezTo>
                    <a:cubicBezTo>
                      <a:pt x="12" y="33"/>
                      <a:pt x="13" y="33"/>
                      <a:pt x="13" y="33"/>
                    </a:cubicBezTo>
                    <a:cubicBezTo>
                      <a:pt x="14" y="33"/>
                      <a:pt x="15" y="34"/>
                      <a:pt x="14" y="35"/>
                    </a:cubicBezTo>
                    <a:cubicBezTo>
                      <a:pt x="14" y="36"/>
                      <a:pt x="14" y="36"/>
                      <a:pt x="14" y="36"/>
                    </a:cubicBezTo>
                    <a:cubicBezTo>
                      <a:pt x="14" y="36"/>
                      <a:pt x="14" y="36"/>
                      <a:pt x="14" y="36"/>
                    </a:cubicBezTo>
                    <a:cubicBezTo>
                      <a:pt x="14" y="36"/>
                      <a:pt x="15" y="36"/>
                      <a:pt x="15" y="36"/>
                    </a:cubicBezTo>
                    <a:cubicBezTo>
                      <a:pt x="16" y="37"/>
                      <a:pt x="16" y="37"/>
                      <a:pt x="17" y="37"/>
                    </a:cubicBezTo>
                    <a:cubicBezTo>
                      <a:pt x="15" y="31"/>
                      <a:pt x="15" y="31"/>
                      <a:pt x="15" y="31"/>
                    </a:cubicBezTo>
                    <a:cubicBezTo>
                      <a:pt x="14" y="31"/>
                      <a:pt x="14" y="31"/>
                      <a:pt x="14" y="31"/>
                    </a:cubicBezTo>
                    <a:cubicBezTo>
                      <a:pt x="14" y="31"/>
                      <a:pt x="14" y="31"/>
                      <a:pt x="14" y="31"/>
                    </a:cubicBezTo>
                    <a:cubicBezTo>
                      <a:pt x="13" y="31"/>
                      <a:pt x="12" y="31"/>
                      <a:pt x="11" y="31"/>
                    </a:cubicBezTo>
                    <a:cubicBezTo>
                      <a:pt x="10" y="31"/>
                      <a:pt x="10" y="31"/>
                      <a:pt x="10" y="31"/>
                    </a:cubicBezTo>
                    <a:moveTo>
                      <a:pt x="5" y="21"/>
                    </a:moveTo>
                    <a:cubicBezTo>
                      <a:pt x="7" y="24"/>
                      <a:pt x="7" y="24"/>
                      <a:pt x="7" y="24"/>
                    </a:cubicBezTo>
                    <a:cubicBezTo>
                      <a:pt x="7" y="24"/>
                      <a:pt x="7" y="23"/>
                      <a:pt x="8" y="23"/>
                    </a:cubicBezTo>
                    <a:cubicBezTo>
                      <a:pt x="8" y="23"/>
                      <a:pt x="8" y="23"/>
                      <a:pt x="9" y="23"/>
                    </a:cubicBezTo>
                    <a:cubicBezTo>
                      <a:pt x="10" y="24"/>
                      <a:pt x="10" y="25"/>
                      <a:pt x="10" y="26"/>
                    </a:cubicBezTo>
                    <a:cubicBezTo>
                      <a:pt x="10" y="26"/>
                      <a:pt x="10" y="26"/>
                      <a:pt x="10" y="26"/>
                    </a:cubicBezTo>
                    <a:cubicBezTo>
                      <a:pt x="10" y="26"/>
                      <a:pt x="10" y="26"/>
                      <a:pt x="10" y="26"/>
                    </a:cubicBezTo>
                    <a:cubicBezTo>
                      <a:pt x="10" y="27"/>
                      <a:pt x="10" y="27"/>
                      <a:pt x="11" y="27"/>
                    </a:cubicBezTo>
                    <a:cubicBezTo>
                      <a:pt x="11" y="27"/>
                      <a:pt x="12" y="27"/>
                      <a:pt x="13" y="27"/>
                    </a:cubicBezTo>
                    <a:cubicBezTo>
                      <a:pt x="10" y="22"/>
                      <a:pt x="10" y="22"/>
                      <a:pt x="10" y="22"/>
                    </a:cubicBezTo>
                    <a:cubicBezTo>
                      <a:pt x="10" y="22"/>
                      <a:pt x="10" y="22"/>
                      <a:pt x="10" y="22"/>
                    </a:cubicBezTo>
                    <a:cubicBezTo>
                      <a:pt x="9" y="22"/>
                      <a:pt x="9" y="22"/>
                      <a:pt x="9" y="22"/>
                    </a:cubicBezTo>
                    <a:cubicBezTo>
                      <a:pt x="8" y="22"/>
                      <a:pt x="7" y="22"/>
                      <a:pt x="6" y="22"/>
                    </a:cubicBezTo>
                    <a:cubicBezTo>
                      <a:pt x="6" y="22"/>
                      <a:pt x="6" y="22"/>
                      <a:pt x="5" y="21"/>
                    </a:cubicBezTo>
                    <a:moveTo>
                      <a:pt x="21" y="0"/>
                    </a:moveTo>
                    <a:cubicBezTo>
                      <a:pt x="20" y="0"/>
                      <a:pt x="20" y="0"/>
                      <a:pt x="20" y="0"/>
                    </a:cubicBezTo>
                    <a:cubicBezTo>
                      <a:pt x="20" y="0"/>
                      <a:pt x="20" y="0"/>
                      <a:pt x="20" y="0"/>
                    </a:cubicBezTo>
                    <a:cubicBezTo>
                      <a:pt x="2" y="9"/>
                      <a:pt x="2" y="9"/>
                      <a:pt x="2" y="9"/>
                    </a:cubicBezTo>
                    <a:cubicBezTo>
                      <a:pt x="1" y="9"/>
                      <a:pt x="0" y="10"/>
                      <a:pt x="1" y="11"/>
                    </a:cubicBezTo>
                    <a:cubicBezTo>
                      <a:pt x="3" y="11"/>
                      <a:pt x="3" y="11"/>
                      <a:pt x="3" y="11"/>
                    </a:cubicBezTo>
                    <a:cubicBezTo>
                      <a:pt x="1" y="11"/>
                      <a:pt x="1" y="11"/>
                      <a:pt x="1" y="11"/>
                    </a:cubicBezTo>
                    <a:cubicBezTo>
                      <a:pt x="2" y="14"/>
                      <a:pt x="2" y="14"/>
                      <a:pt x="2" y="14"/>
                    </a:cubicBezTo>
                    <a:cubicBezTo>
                      <a:pt x="3" y="14"/>
                      <a:pt x="3" y="14"/>
                      <a:pt x="3" y="14"/>
                    </a:cubicBezTo>
                    <a:cubicBezTo>
                      <a:pt x="4" y="14"/>
                      <a:pt x="4" y="14"/>
                      <a:pt x="4" y="14"/>
                    </a:cubicBezTo>
                    <a:cubicBezTo>
                      <a:pt x="5" y="14"/>
                      <a:pt x="6" y="16"/>
                      <a:pt x="5" y="17"/>
                    </a:cubicBezTo>
                    <a:cubicBezTo>
                      <a:pt x="5" y="17"/>
                      <a:pt x="5" y="17"/>
                      <a:pt x="5" y="17"/>
                    </a:cubicBezTo>
                    <a:cubicBezTo>
                      <a:pt x="5" y="17"/>
                      <a:pt x="5" y="17"/>
                      <a:pt x="5" y="17"/>
                    </a:cubicBezTo>
                    <a:cubicBezTo>
                      <a:pt x="5" y="17"/>
                      <a:pt x="6" y="17"/>
                      <a:pt x="6" y="18"/>
                    </a:cubicBezTo>
                    <a:cubicBezTo>
                      <a:pt x="7" y="18"/>
                      <a:pt x="8" y="18"/>
                      <a:pt x="8" y="18"/>
                    </a:cubicBezTo>
                    <a:cubicBezTo>
                      <a:pt x="5" y="12"/>
                      <a:pt x="5" y="12"/>
                      <a:pt x="5" y="12"/>
                    </a:cubicBezTo>
                    <a:cubicBezTo>
                      <a:pt x="18" y="6"/>
                      <a:pt x="18" y="6"/>
                      <a:pt x="18" y="6"/>
                    </a:cubicBezTo>
                    <a:cubicBezTo>
                      <a:pt x="20" y="5"/>
                      <a:pt x="20" y="5"/>
                      <a:pt x="20" y="5"/>
                    </a:cubicBezTo>
                    <a:cubicBezTo>
                      <a:pt x="98" y="173"/>
                      <a:pt x="98" y="173"/>
                      <a:pt x="98" y="173"/>
                    </a:cubicBezTo>
                    <a:cubicBezTo>
                      <a:pt x="97" y="174"/>
                      <a:pt x="97" y="174"/>
                      <a:pt x="97" y="174"/>
                    </a:cubicBezTo>
                    <a:cubicBezTo>
                      <a:pt x="84" y="180"/>
                      <a:pt x="84" y="180"/>
                      <a:pt x="84" y="180"/>
                    </a:cubicBezTo>
                    <a:cubicBezTo>
                      <a:pt x="80" y="173"/>
                      <a:pt x="80" y="173"/>
                      <a:pt x="80" y="173"/>
                    </a:cubicBezTo>
                    <a:cubicBezTo>
                      <a:pt x="80" y="173"/>
                      <a:pt x="80" y="173"/>
                      <a:pt x="80" y="173"/>
                    </a:cubicBezTo>
                    <a:cubicBezTo>
                      <a:pt x="80" y="173"/>
                      <a:pt x="80" y="173"/>
                      <a:pt x="80" y="173"/>
                    </a:cubicBezTo>
                    <a:cubicBezTo>
                      <a:pt x="80" y="173"/>
                      <a:pt x="80" y="173"/>
                      <a:pt x="80" y="173"/>
                    </a:cubicBezTo>
                    <a:cubicBezTo>
                      <a:pt x="79" y="173"/>
                      <a:pt x="78" y="173"/>
                      <a:pt x="76" y="172"/>
                    </a:cubicBezTo>
                    <a:cubicBezTo>
                      <a:pt x="76" y="172"/>
                      <a:pt x="76" y="172"/>
                      <a:pt x="76" y="172"/>
                    </a:cubicBezTo>
                    <a:cubicBezTo>
                      <a:pt x="81" y="183"/>
                      <a:pt x="81" y="183"/>
                      <a:pt x="81" y="183"/>
                    </a:cubicBezTo>
                    <a:cubicBezTo>
                      <a:pt x="81" y="184"/>
                      <a:pt x="81" y="184"/>
                      <a:pt x="82" y="184"/>
                    </a:cubicBezTo>
                    <a:cubicBezTo>
                      <a:pt x="82" y="184"/>
                      <a:pt x="82" y="184"/>
                      <a:pt x="83" y="184"/>
                    </a:cubicBezTo>
                    <a:cubicBezTo>
                      <a:pt x="83" y="184"/>
                      <a:pt x="83" y="184"/>
                      <a:pt x="84" y="184"/>
                    </a:cubicBezTo>
                    <a:cubicBezTo>
                      <a:pt x="100" y="177"/>
                      <a:pt x="100" y="177"/>
                      <a:pt x="100" y="177"/>
                    </a:cubicBezTo>
                    <a:cubicBezTo>
                      <a:pt x="102" y="176"/>
                      <a:pt x="102" y="176"/>
                      <a:pt x="102" y="176"/>
                    </a:cubicBezTo>
                    <a:cubicBezTo>
                      <a:pt x="102" y="176"/>
                      <a:pt x="102" y="175"/>
                      <a:pt x="103" y="175"/>
                    </a:cubicBezTo>
                    <a:cubicBezTo>
                      <a:pt x="103" y="174"/>
                      <a:pt x="103" y="174"/>
                      <a:pt x="103" y="173"/>
                    </a:cubicBezTo>
                    <a:cubicBezTo>
                      <a:pt x="102" y="171"/>
                      <a:pt x="102" y="171"/>
                      <a:pt x="102" y="171"/>
                    </a:cubicBezTo>
                    <a:cubicBezTo>
                      <a:pt x="23" y="3"/>
                      <a:pt x="23" y="3"/>
                      <a:pt x="23" y="3"/>
                    </a:cubicBezTo>
                    <a:cubicBezTo>
                      <a:pt x="22" y="1"/>
                      <a:pt x="22" y="1"/>
                      <a:pt x="22" y="1"/>
                    </a:cubicBezTo>
                    <a:cubicBezTo>
                      <a:pt x="22" y="1"/>
                      <a:pt x="21" y="0"/>
                      <a:pt x="21"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0" name="Freeform 233"/>
              <p:cNvSpPr/>
              <p:nvPr/>
            </p:nvSpPr>
            <p:spPr bwMode="auto">
              <a:xfrm>
                <a:off x="2316163" y="2886075"/>
                <a:ext cx="25400" cy="28575"/>
              </a:xfrm>
              <a:custGeom>
                <a:avLst/>
                <a:gdLst>
                  <a:gd name="T0" fmla="*/ 4 w 9"/>
                  <a:gd name="T1" fmla="*/ 0 h 10"/>
                  <a:gd name="T2" fmla="*/ 4 w 9"/>
                  <a:gd name="T3" fmla="*/ 0 h 10"/>
                  <a:gd name="T4" fmla="*/ 2 w 9"/>
                  <a:gd name="T5" fmla="*/ 1 h 10"/>
                  <a:gd name="T6" fmla="*/ 2 w 9"/>
                  <a:gd name="T7" fmla="*/ 1 h 10"/>
                  <a:gd name="T8" fmla="*/ 0 w 9"/>
                  <a:gd name="T9" fmla="*/ 5 h 10"/>
                  <a:gd name="T10" fmla="*/ 0 w 9"/>
                  <a:gd name="T11" fmla="*/ 6 h 10"/>
                  <a:gd name="T12" fmla="*/ 1 w 9"/>
                  <a:gd name="T13" fmla="*/ 5 h 10"/>
                  <a:gd name="T14" fmla="*/ 1 w 9"/>
                  <a:gd name="T15" fmla="*/ 5 h 10"/>
                  <a:gd name="T16" fmla="*/ 3 w 9"/>
                  <a:gd name="T17" fmla="*/ 4 h 10"/>
                  <a:gd name="T18" fmla="*/ 4 w 9"/>
                  <a:gd name="T19" fmla="*/ 5 h 10"/>
                  <a:gd name="T20" fmla="*/ 4 w 9"/>
                  <a:gd name="T21" fmla="*/ 5 h 10"/>
                  <a:gd name="T22" fmla="*/ 4 w 9"/>
                  <a:gd name="T23" fmla="*/ 4 h 10"/>
                  <a:gd name="T24" fmla="*/ 5 w 9"/>
                  <a:gd name="T25" fmla="*/ 5 h 10"/>
                  <a:gd name="T26" fmla="*/ 6 w 9"/>
                  <a:gd name="T27" fmla="*/ 4 h 10"/>
                  <a:gd name="T28" fmla="*/ 5 w 9"/>
                  <a:gd name="T29" fmla="*/ 5 h 10"/>
                  <a:gd name="T30" fmla="*/ 5 w 9"/>
                  <a:gd name="T31" fmla="*/ 5 h 10"/>
                  <a:gd name="T32" fmla="*/ 5 w 9"/>
                  <a:gd name="T33" fmla="*/ 5 h 10"/>
                  <a:gd name="T34" fmla="*/ 4 w 9"/>
                  <a:gd name="T35" fmla="*/ 8 h 10"/>
                  <a:gd name="T36" fmla="*/ 2 w 9"/>
                  <a:gd name="T37" fmla="*/ 9 h 10"/>
                  <a:gd name="T38" fmla="*/ 4 w 9"/>
                  <a:gd name="T39" fmla="*/ 10 h 10"/>
                  <a:gd name="T40" fmla="*/ 4 w 9"/>
                  <a:gd name="T41" fmla="*/ 10 h 10"/>
                  <a:gd name="T42" fmla="*/ 6 w 9"/>
                  <a:gd name="T43" fmla="*/ 9 h 10"/>
                  <a:gd name="T44" fmla="*/ 8 w 9"/>
                  <a:gd name="T45" fmla="*/ 7 h 10"/>
                  <a:gd name="T46" fmla="*/ 9 w 9"/>
                  <a:gd name="T47" fmla="*/ 5 h 10"/>
                  <a:gd name="T48" fmla="*/ 8 w 9"/>
                  <a:gd name="T49" fmla="*/ 3 h 10"/>
                  <a:gd name="T50" fmla="*/ 8 w 9"/>
                  <a:gd name="T51" fmla="*/ 3 h 10"/>
                  <a:gd name="T52" fmla="*/ 6 w 9"/>
                  <a:gd name="T53" fmla="*/ 1 h 10"/>
                  <a:gd name="T54" fmla="*/ 4 w 9"/>
                  <a:gd name="T55"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9" h="10">
                    <a:moveTo>
                      <a:pt x="4" y="0"/>
                    </a:moveTo>
                    <a:cubicBezTo>
                      <a:pt x="4" y="0"/>
                      <a:pt x="4" y="0"/>
                      <a:pt x="4" y="0"/>
                    </a:cubicBezTo>
                    <a:cubicBezTo>
                      <a:pt x="3" y="0"/>
                      <a:pt x="3" y="1"/>
                      <a:pt x="2" y="1"/>
                    </a:cubicBezTo>
                    <a:cubicBezTo>
                      <a:pt x="2" y="1"/>
                      <a:pt x="2" y="1"/>
                      <a:pt x="2" y="1"/>
                    </a:cubicBezTo>
                    <a:cubicBezTo>
                      <a:pt x="1" y="2"/>
                      <a:pt x="0" y="3"/>
                      <a:pt x="0" y="5"/>
                    </a:cubicBezTo>
                    <a:cubicBezTo>
                      <a:pt x="0" y="5"/>
                      <a:pt x="0" y="6"/>
                      <a:pt x="0" y="6"/>
                    </a:cubicBezTo>
                    <a:cubicBezTo>
                      <a:pt x="0" y="6"/>
                      <a:pt x="1" y="5"/>
                      <a:pt x="1" y="5"/>
                    </a:cubicBezTo>
                    <a:cubicBezTo>
                      <a:pt x="1" y="5"/>
                      <a:pt x="1" y="5"/>
                      <a:pt x="1" y="5"/>
                    </a:cubicBezTo>
                    <a:cubicBezTo>
                      <a:pt x="2" y="4"/>
                      <a:pt x="2" y="4"/>
                      <a:pt x="3" y="4"/>
                    </a:cubicBezTo>
                    <a:cubicBezTo>
                      <a:pt x="3" y="4"/>
                      <a:pt x="4" y="4"/>
                      <a:pt x="4" y="5"/>
                    </a:cubicBezTo>
                    <a:cubicBezTo>
                      <a:pt x="4" y="5"/>
                      <a:pt x="4" y="5"/>
                      <a:pt x="4" y="5"/>
                    </a:cubicBezTo>
                    <a:cubicBezTo>
                      <a:pt x="4" y="4"/>
                      <a:pt x="4" y="4"/>
                      <a:pt x="4" y="4"/>
                    </a:cubicBezTo>
                    <a:cubicBezTo>
                      <a:pt x="5" y="5"/>
                      <a:pt x="5" y="5"/>
                      <a:pt x="5" y="5"/>
                    </a:cubicBezTo>
                    <a:cubicBezTo>
                      <a:pt x="6" y="4"/>
                      <a:pt x="6" y="4"/>
                      <a:pt x="6" y="4"/>
                    </a:cubicBezTo>
                    <a:cubicBezTo>
                      <a:pt x="5" y="5"/>
                      <a:pt x="5" y="5"/>
                      <a:pt x="5" y="5"/>
                    </a:cubicBezTo>
                    <a:cubicBezTo>
                      <a:pt x="5" y="5"/>
                      <a:pt x="5" y="5"/>
                      <a:pt x="5" y="5"/>
                    </a:cubicBezTo>
                    <a:cubicBezTo>
                      <a:pt x="5" y="5"/>
                      <a:pt x="5" y="5"/>
                      <a:pt x="5" y="5"/>
                    </a:cubicBezTo>
                    <a:cubicBezTo>
                      <a:pt x="5" y="6"/>
                      <a:pt x="5" y="7"/>
                      <a:pt x="4" y="8"/>
                    </a:cubicBezTo>
                    <a:cubicBezTo>
                      <a:pt x="4" y="8"/>
                      <a:pt x="3" y="9"/>
                      <a:pt x="2" y="9"/>
                    </a:cubicBezTo>
                    <a:cubicBezTo>
                      <a:pt x="3" y="9"/>
                      <a:pt x="4" y="10"/>
                      <a:pt x="4" y="10"/>
                    </a:cubicBezTo>
                    <a:cubicBezTo>
                      <a:pt x="4" y="10"/>
                      <a:pt x="4" y="10"/>
                      <a:pt x="4" y="10"/>
                    </a:cubicBezTo>
                    <a:cubicBezTo>
                      <a:pt x="5" y="10"/>
                      <a:pt x="5" y="9"/>
                      <a:pt x="6" y="9"/>
                    </a:cubicBezTo>
                    <a:cubicBezTo>
                      <a:pt x="7" y="9"/>
                      <a:pt x="8" y="8"/>
                      <a:pt x="8" y="7"/>
                    </a:cubicBezTo>
                    <a:cubicBezTo>
                      <a:pt x="9" y="6"/>
                      <a:pt x="9" y="6"/>
                      <a:pt x="9" y="5"/>
                    </a:cubicBezTo>
                    <a:cubicBezTo>
                      <a:pt x="9" y="4"/>
                      <a:pt x="8" y="4"/>
                      <a:pt x="8" y="3"/>
                    </a:cubicBezTo>
                    <a:cubicBezTo>
                      <a:pt x="8" y="3"/>
                      <a:pt x="8" y="3"/>
                      <a:pt x="8" y="3"/>
                    </a:cubicBezTo>
                    <a:cubicBezTo>
                      <a:pt x="8" y="2"/>
                      <a:pt x="7" y="1"/>
                      <a:pt x="6" y="1"/>
                    </a:cubicBezTo>
                    <a:cubicBezTo>
                      <a:pt x="5" y="1"/>
                      <a:pt x="5" y="0"/>
                      <a:pt x="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1" name="Freeform 234"/>
              <p:cNvSpPr/>
              <p:nvPr/>
            </p:nvSpPr>
            <p:spPr bwMode="auto">
              <a:xfrm>
                <a:off x="2327276" y="2914650"/>
                <a:ext cx="25400" cy="25400"/>
              </a:xfrm>
              <a:custGeom>
                <a:avLst/>
                <a:gdLst>
                  <a:gd name="T0" fmla="*/ 4 w 9"/>
                  <a:gd name="T1" fmla="*/ 0 h 9"/>
                  <a:gd name="T2" fmla="*/ 4 w 9"/>
                  <a:gd name="T3" fmla="*/ 0 h 9"/>
                  <a:gd name="T4" fmla="*/ 3 w 9"/>
                  <a:gd name="T5" fmla="*/ 0 h 9"/>
                  <a:gd name="T6" fmla="*/ 0 w 9"/>
                  <a:gd name="T7" fmla="*/ 4 h 9"/>
                  <a:gd name="T8" fmla="*/ 0 w 9"/>
                  <a:gd name="T9" fmla="*/ 6 h 9"/>
                  <a:gd name="T10" fmla="*/ 2 w 9"/>
                  <a:gd name="T11" fmla="*/ 4 h 9"/>
                  <a:gd name="T12" fmla="*/ 3 w 9"/>
                  <a:gd name="T13" fmla="*/ 4 h 9"/>
                  <a:gd name="T14" fmla="*/ 4 w 9"/>
                  <a:gd name="T15" fmla="*/ 4 h 9"/>
                  <a:gd name="T16" fmla="*/ 4 w 9"/>
                  <a:gd name="T17" fmla="*/ 4 h 9"/>
                  <a:gd name="T18" fmla="*/ 4 w 9"/>
                  <a:gd name="T19" fmla="*/ 4 h 9"/>
                  <a:gd name="T20" fmla="*/ 5 w 9"/>
                  <a:gd name="T21" fmla="*/ 4 h 9"/>
                  <a:gd name="T22" fmla="*/ 7 w 9"/>
                  <a:gd name="T23" fmla="*/ 3 h 9"/>
                  <a:gd name="T24" fmla="*/ 5 w 9"/>
                  <a:gd name="T25" fmla="*/ 4 h 9"/>
                  <a:gd name="T26" fmla="*/ 5 w 9"/>
                  <a:gd name="T27" fmla="*/ 4 h 9"/>
                  <a:gd name="T28" fmla="*/ 5 w 9"/>
                  <a:gd name="T29" fmla="*/ 5 h 9"/>
                  <a:gd name="T30" fmla="*/ 5 w 9"/>
                  <a:gd name="T31" fmla="*/ 7 h 9"/>
                  <a:gd name="T32" fmla="*/ 3 w 9"/>
                  <a:gd name="T33" fmla="*/ 9 h 9"/>
                  <a:gd name="T34" fmla="*/ 4 w 9"/>
                  <a:gd name="T35" fmla="*/ 9 h 9"/>
                  <a:gd name="T36" fmla="*/ 4 w 9"/>
                  <a:gd name="T37" fmla="*/ 9 h 9"/>
                  <a:gd name="T38" fmla="*/ 4 w 9"/>
                  <a:gd name="T39" fmla="*/ 9 h 9"/>
                  <a:gd name="T40" fmla="*/ 6 w 9"/>
                  <a:gd name="T41" fmla="*/ 9 h 9"/>
                  <a:gd name="T42" fmla="*/ 9 w 9"/>
                  <a:gd name="T43" fmla="*/ 6 h 9"/>
                  <a:gd name="T44" fmla="*/ 9 w 9"/>
                  <a:gd name="T45" fmla="*/ 4 h 9"/>
                  <a:gd name="T46" fmla="*/ 9 w 9"/>
                  <a:gd name="T47" fmla="*/ 3 h 9"/>
                  <a:gd name="T48" fmla="*/ 9 w 9"/>
                  <a:gd name="T49" fmla="*/ 3 h 9"/>
                  <a:gd name="T50" fmla="*/ 6 w 9"/>
                  <a:gd name="T51" fmla="*/ 0 h 9"/>
                  <a:gd name="T52" fmla="*/ 4 w 9"/>
                  <a:gd name="T5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 h="9">
                    <a:moveTo>
                      <a:pt x="4" y="0"/>
                    </a:moveTo>
                    <a:cubicBezTo>
                      <a:pt x="4" y="0"/>
                      <a:pt x="4" y="0"/>
                      <a:pt x="4" y="0"/>
                    </a:cubicBezTo>
                    <a:cubicBezTo>
                      <a:pt x="4" y="0"/>
                      <a:pt x="3" y="0"/>
                      <a:pt x="3" y="0"/>
                    </a:cubicBezTo>
                    <a:cubicBezTo>
                      <a:pt x="1" y="1"/>
                      <a:pt x="0" y="3"/>
                      <a:pt x="0" y="4"/>
                    </a:cubicBezTo>
                    <a:cubicBezTo>
                      <a:pt x="0" y="5"/>
                      <a:pt x="0" y="5"/>
                      <a:pt x="0" y="6"/>
                    </a:cubicBezTo>
                    <a:cubicBezTo>
                      <a:pt x="1" y="5"/>
                      <a:pt x="1" y="5"/>
                      <a:pt x="2" y="4"/>
                    </a:cubicBezTo>
                    <a:cubicBezTo>
                      <a:pt x="2" y="4"/>
                      <a:pt x="3" y="4"/>
                      <a:pt x="3" y="4"/>
                    </a:cubicBezTo>
                    <a:cubicBezTo>
                      <a:pt x="4" y="4"/>
                      <a:pt x="4" y="4"/>
                      <a:pt x="4" y="4"/>
                    </a:cubicBezTo>
                    <a:cubicBezTo>
                      <a:pt x="4" y="4"/>
                      <a:pt x="4" y="4"/>
                      <a:pt x="4" y="4"/>
                    </a:cubicBezTo>
                    <a:cubicBezTo>
                      <a:pt x="4" y="4"/>
                      <a:pt x="4" y="4"/>
                      <a:pt x="4" y="4"/>
                    </a:cubicBezTo>
                    <a:cubicBezTo>
                      <a:pt x="5" y="4"/>
                      <a:pt x="5" y="4"/>
                      <a:pt x="5" y="4"/>
                    </a:cubicBezTo>
                    <a:cubicBezTo>
                      <a:pt x="7" y="3"/>
                      <a:pt x="7" y="3"/>
                      <a:pt x="7" y="3"/>
                    </a:cubicBezTo>
                    <a:cubicBezTo>
                      <a:pt x="5" y="4"/>
                      <a:pt x="5" y="4"/>
                      <a:pt x="5" y="4"/>
                    </a:cubicBezTo>
                    <a:cubicBezTo>
                      <a:pt x="5" y="4"/>
                      <a:pt x="5" y="4"/>
                      <a:pt x="5" y="4"/>
                    </a:cubicBezTo>
                    <a:cubicBezTo>
                      <a:pt x="5" y="5"/>
                      <a:pt x="5" y="5"/>
                      <a:pt x="5" y="5"/>
                    </a:cubicBezTo>
                    <a:cubicBezTo>
                      <a:pt x="5" y="5"/>
                      <a:pt x="5" y="6"/>
                      <a:pt x="5" y="7"/>
                    </a:cubicBezTo>
                    <a:cubicBezTo>
                      <a:pt x="4" y="8"/>
                      <a:pt x="4" y="8"/>
                      <a:pt x="3" y="9"/>
                    </a:cubicBezTo>
                    <a:cubicBezTo>
                      <a:pt x="3" y="9"/>
                      <a:pt x="4" y="9"/>
                      <a:pt x="4" y="9"/>
                    </a:cubicBezTo>
                    <a:cubicBezTo>
                      <a:pt x="4" y="9"/>
                      <a:pt x="4" y="9"/>
                      <a:pt x="4" y="9"/>
                    </a:cubicBezTo>
                    <a:cubicBezTo>
                      <a:pt x="4" y="9"/>
                      <a:pt x="4" y="9"/>
                      <a:pt x="4" y="9"/>
                    </a:cubicBezTo>
                    <a:cubicBezTo>
                      <a:pt x="5" y="9"/>
                      <a:pt x="6" y="9"/>
                      <a:pt x="6" y="9"/>
                    </a:cubicBezTo>
                    <a:cubicBezTo>
                      <a:pt x="8" y="8"/>
                      <a:pt x="8" y="7"/>
                      <a:pt x="9" y="6"/>
                    </a:cubicBezTo>
                    <a:cubicBezTo>
                      <a:pt x="9" y="5"/>
                      <a:pt x="9" y="5"/>
                      <a:pt x="9" y="4"/>
                    </a:cubicBezTo>
                    <a:cubicBezTo>
                      <a:pt x="9" y="4"/>
                      <a:pt x="9" y="3"/>
                      <a:pt x="9" y="3"/>
                    </a:cubicBezTo>
                    <a:cubicBezTo>
                      <a:pt x="9" y="3"/>
                      <a:pt x="9" y="3"/>
                      <a:pt x="9" y="3"/>
                    </a:cubicBezTo>
                    <a:cubicBezTo>
                      <a:pt x="8" y="1"/>
                      <a:pt x="7" y="1"/>
                      <a:pt x="6" y="0"/>
                    </a:cubicBezTo>
                    <a:cubicBezTo>
                      <a:pt x="6" y="0"/>
                      <a:pt x="5" y="0"/>
                      <a:pt x="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2" name="Freeform 235"/>
              <p:cNvSpPr>
                <a:spLocks noEditPoints="1"/>
              </p:cNvSpPr>
              <p:nvPr/>
            </p:nvSpPr>
            <p:spPr bwMode="auto">
              <a:xfrm>
                <a:off x="2338388" y="2940050"/>
                <a:ext cx="25400" cy="25400"/>
              </a:xfrm>
              <a:custGeom>
                <a:avLst/>
                <a:gdLst>
                  <a:gd name="T0" fmla="*/ 5 w 9"/>
                  <a:gd name="T1" fmla="*/ 5 h 9"/>
                  <a:gd name="T2" fmla="*/ 5 w 9"/>
                  <a:gd name="T3" fmla="*/ 5 h 9"/>
                  <a:gd name="T4" fmla="*/ 7 w 9"/>
                  <a:gd name="T5" fmla="*/ 4 h 9"/>
                  <a:gd name="T6" fmla="*/ 9 w 9"/>
                  <a:gd name="T7" fmla="*/ 3 h 9"/>
                  <a:gd name="T8" fmla="*/ 7 w 9"/>
                  <a:gd name="T9" fmla="*/ 4 h 9"/>
                  <a:gd name="T10" fmla="*/ 5 w 9"/>
                  <a:gd name="T11" fmla="*/ 5 h 9"/>
                  <a:gd name="T12" fmla="*/ 5 w 9"/>
                  <a:gd name="T13" fmla="*/ 0 h 9"/>
                  <a:gd name="T14" fmla="*/ 3 w 9"/>
                  <a:gd name="T15" fmla="*/ 1 h 9"/>
                  <a:gd name="T16" fmla="*/ 0 w 9"/>
                  <a:gd name="T17" fmla="*/ 5 h 9"/>
                  <a:gd name="T18" fmla="*/ 1 w 9"/>
                  <a:gd name="T19" fmla="*/ 6 h 9"/>
                  <a:gd name="T20" fmla="*/ 2 w 9"/>
                  <a:gd name="T21" fmla="*/ 5 h 9"/>
                  <a:gd name="T22" fmla="*/ 2 w 9"/>
                  <a:gd name="T23" fmla="*/ 5 h 9"/>
                  <a:gd name="T24" fmla="*/ 4 w 9"/>
                  <a:gd name="T25" fmla="*/ 4 h 9"/>
                  <a:gd name="T26" fmla="*/ 5 w 9"/>
                  <a:gd name="T27" fmla="*/ 4 h 9"/>
                  <a:gd name="T28" fmla="*/ 5 w 9"/>
                  <a:gd name="T29" fmla="*/ 4 h 9"/>
                  <a:gd name="T30" fmla="*/ 5 w 9"/>
                  <a:gd name="T31" fmla="*/ 4 h 9"/>
                  <a:gd name="T32" fmla="*/ 5 w 9"/>
                  <a:gd name="T33" fmla="*/ 5 h 9"/>
                  <a:gd name="T34" fmla="*/ 5 w 9"/>
                  <a:gd name="T35" fmla="*/ 5 h 9"/>
                  <a:gd name="T36" fmla="*/ 5 w 9"/>
                  <a:gd name="T37" fmla="*/ 5 h 9"/>
                  <a:gd name="T38" fmla="*/ 5 w 9"/>
                  <a:gd name="T39" fmla="*/ 7 h 9"/>
                  <a:gd name="T40" fmla="*/ 3 w 9"/>
                  <a:gd name="T41" fmla="*/ 9 h 9"/>
                  <a:gd name="T42" fmla="*/ 5 w 9"/>
                  <a:gd name="T43" fmla="*/ 9 h 9"/>
                  <a:gd name="T44" fmla="*/ 5 w 9"/>
                  <a:gd name="T45" fmla="*/ 9 h 9"/>
                  <a:gd name="T46" fmla="*/ 7 w 9"/>
                  <a:gd name="T47" fmla="*/ 9 h 9"/>
                  <a:gd name="T48" fmla="*/ 7 w 9"/>
                  <a:gd name="T49" fmla="*/ 9 h 9"/>
                  <a:gd name="T50" fmla="*/ 9 w 9"/>
                  <a:gd name="T51" fmla="*/ 6 h 9"/>
                  <a:gd name="T52" fmla="*/ 9 w 9"/>
                  <a:gd name="T53" fmla="*/ 5 h 9"/>
                  <a:gd name="T54" fmla="*/ 9 w 9"/>
                  <a:gd name="T55" fmla="*/ 3 h 9"/>
                  <a:gd name="T56" fmla="*/ 9 w 9"/>
                  <a:gd name="T57" fmla="*/ 3 h 9"/>
                  <a:gd name="T58" fmla="*/ 6 w 9"/>
                  <a:gd name="T59" fmla="*/ 1 h 9"/>
                  <a:gd name="T60" fmla="*/ 5 w 9"/>
                  <a:gd name="T61" fmla="*/ 0 h 9"/>
                  <a:gd name="T62" fmla="*/ 5 w 9"/>
                  <a:gd name="T63" fmla="*/ 0 h 9"/>
                  <a:gd name="T64" fmla="*/ 5 w 9"/>
                  <a:gd name="T65"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 h="9">
                    <a:moveTo>
                      <a:pt x="5" y="5"/>
                    </a:moveTo>
                    <a:cubicBezTo>
                      <a:pt x="5" y="5"/>
                      <a:pt x="5" y="5"/>
                      <a:pt x="5" y="5"/>
                    </a:cubicBezTo>
                    <a:cubicBezTo>
                      <a:pt x="7" y="4"/>
                      <a:pt x="7" y="4"/>
                      <a:pt x="7" y="4"/>
                    </a:cubicBezTo>
                    <a:cubicBezTo>
                      <a:pt x="9" y="3"/>
                      <a:pt x="9" y="3"/>
                      <a:pt x="9" y="3"/>
                    </a:cubicBezTo>
                    <a:cubicBezTo>
                      <a:pt x="7" y="4"/>
                      <a:pt x="7" y="4"/>
                      <a:pt x="7" y="4"/>
                    </a:cubicBezTo>
                    <a:cubicBezTo>
                      <a:pt x="5" y="5"/>
                      <a:pt x="5" y="5"/>
                      <a:pt x="5" y="5"/>
                    </a:cubicBezTo>
                    <a:moveTo>
                      <a:pt x="5" y="0"/>
                    </a:moveTo>
                    <a:cubicBezTo>
                      <a:pt x="4" y="0"/>
                      <a:pt x="4" y="0"/>
                      <a:pt x="3" y="1"/>
                    </a:cubicBezTo>
                    <a:cubicBezTo>
                      <a:pt x="1" y="2"/>
                      <a:pt x="0" y="3"/>
                      <a:pt x="0" y="5"/>
                    </a:cubicBezTo>
                    <a:cubicBezTo>
                      <a:pt x="0" y="5"/>
                      <a:pt x="0" y="6"/>
                      <a:pt x="1" y="6"/>
                    </a:cubicBezTo>
                    <a:cubicBezTo>
                      <a:pt x="1" y="6"/>
                      <a:pt x="2" y="5"/>
                      <a:pt x="2" y="5"/>
                    </a:cubicBezTo>
                    <a:cubicBezTo>
                      <a:pt x="2" y="5"/>
                      <a:pt x="2" y="5"/>
                      <a:pt x="2" y="5"/>
                    </a:cubicBezTo>
                    <a:cubicBezTo>
                      <a:pt x="2" y="4"/>
                      <a:pt x="3" y="4"/>
                      <a:pt x="4" y="4"/>
                    </a:cubicBezTo>
                    <a:cubicBezTo>
                      <a:pt x="4" y="4"/>
                      <a:pt x="4" y="4"/>
                      <a:pt x="5" y="4"/>
                    </a:cubicBezTo>
                    <a:cubicBezTo>
                      <a:pt x="5" y="4"/>
                      <a:pt x="5" y="4"/>
                      <a:pt x="5" y="4"/>
                    </a:cubicBezTo>
                    <a:cubicBezTo>
                      <a:pt x="5" y="4"/>
                      <a:pt x="5" y="4"/>
                      <a:pt x="5" y="4"/>
                    </a:cubicBezTo>
                    <a:cubicBezTo>
                      <a:pt x="5" y="5"/>
                      <a:pt x="5" y="5"/>
                      <a:pt x="5" y="5"/>
                    </a:cubicBezTo>
                    <a:cubicBezTo>
                      <a:pt x="5" y="5"/>
                      <a:pt x="5" y="5"/>
                      <a:pt x="5" y="5"/>
                    </a:cubicBezTo>
                    <a:cubicBezTo>
                      <a:pt x="5" y="5"/>
                      <a:pt x="5" y="5"/>
                      <a:pt x="5" y="5"/>
                    </a:cubicBezTo>
                    <a:cubicBezTo>
                      <a:pt x="6" y="6"/>
                      <a:pt x="6" y="7"/>
                      <a:pt x="5" y="7"/>
                    </a:cubicBezTo>
                    <a:cubicBezTo>
                      <a:pt x="5" y="8"/>
                      <a:pt x="4" y="9"/>
                      <a:pt x="3" y="9"/>
                    </a:cubicBezTo>
                    <a:cubicBezTo>
                      <a:pt x="4" y="9"/>
                      <a:pt x="4" y="9"/>
                      <a:pt x="5" y="9"/>
                    </a:cubicBezTo>
                    <a:cubicBezTo>
                      <a:pt x="5" y="9"/>
                      <a:pt x="5" y="9"/>
                      <a:pt x="5" y="9"/>
                    </a:cubicBezTo>
                    <a:cubicBezTo>
                      <a:pt x="6" y="9"/>
                      <a:pt x="6" y="9"/>
                      <a:pt x="7" y="9"/>
                    </a:cubicBezTo>
                    <a:cubicBezTo>
                      <a:pt x="7" y="9"/>
                      <a:pt x="7" y="9"/>
                      <a:pt x="7" y="9"/>
                    </a:cubicBezTo>
                    <a:cubicBezTo>
                      <a:pt x="8" y="8"/>
                      <a:pt x="9" y="7"/>
                      <a:pt x="9" y="6"/>
                    </a:cubicBezTo>
                    <a:cubicBezTo>
                      <a:pt x="9" y="6"/>
                      <a:pt x="9" y="5"/>
                      <a:pt x="9" y="5"/>
                    </a:cubicBezTo>
                    <a:cubicBezTo>
                      <a:pt x="9" y="4"/>
                      <a:pt x="9" y="4"/>
                      <a:pt x="9" y="3"/>
                    </a:cubicBezTo>
                    <a:cubicBezTo>
                      <a:pt x="9" y="3"/>
                      <a:pt x="9" y="3"/>
                      <a:pt x="9" y="3"/>
                    </a:cubicBezTo>
                    <a:cubicBezTo>
                      <a:pt x="8" y="2"/>
                      <a:pt x="8" y="1"/>
                      <a:pt x="6" y="1"/>
                    </a:cubicBezTo>
                    <a:cubicBezTo>
                      <a:pt x="6" y="0"/>
                      <a:pt x="5" y="0"/>
                      <a:pt x="5" y="0"/>
                    </a:cubicBezTo>
                    <a:cubicBezTo>
                      <a:pt x="5" y="0"/>
                      <a:pt x="5" y="0"/>
                      <a:pt x="5" y="0"/>
                    </a:cubicBezTo>
                    <a:cubicBezTo>
                      <a:pt x="5" y="0"/>
                      <a:pt x="5" y="0"/>
                      <a:pt x="5"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3" name="Freeform 236"/>
              <p:cNvSpPr/>
              <p:nvPr/>
            </p:nvSpPr>
            <p:spPr bwMode="auto">
              <a:xfrm>
                <a:off x="2352676" y="2967038"/>
                <a:ext cx="23813" cy="25400"/>
              </a:xfrm>
              <a:custGeom>
                <a:avLst/>
                <a:gdLst>
                  <a:gd name="T0" fmla="*/ 4 w 9"/>
                  <a:gd name="T1" fmla="*/ 0 h 9"/>
                  <a:gd name="T2" fmla="*/ 4 w 9"/>
                  <a:gd name="T3" fmla="*/ 0 h 9"/>
                  <a:gd name="T4" fmla="*/ 2 w 9"/>
                  <a:gd name="T5" fmla="*/ 0 h 9"/>
                  <a:gd name="T6" fmla="*/ 2 w 9"/>
                  <a:gd name="T7" fmla="*/ 0 h 9"/>
                  <a:gd name="T8" fmla="*/ 0 w 9"/>
                  <a:gd name="T9" fmla="*/ 4 h 9"/>
                  <a:gd name="T10" fmla="*/ 0 w 9"/>
                  <a:gd name="T11" fmla="*/ 6 h 9"/>
                  <a:gd name="T12" fmla="*/ 1 w 9"/>
                  <a:gd name="T13" fmla="*/ 4 h 9"/>
                  <a:gd name="T14" fmla="*/ 1 w 9"/>
                  <a:gd name="T15" fmla="*/ 4 h 9"/>
                  <a:gd name="T16" fmla="*/ 3 w 9"/>
                  <a:gd name="T17" fmla="*/ 4 h 9"/>
                  <a:gd name="T18" fmla="*/ 4 w 9"/>
                  <a:gd name="T19" fmla="*/ 4 h 9"/>
                  <a:gd name="T20" fmla="*/ 4 w 9"/>
                  <a:gd name="T21" fmla="*/ 4 h 9"/>
                  <a:gd name="T22" fmla="*/ 4 w 9"/>
                  <a:gd name="T23" fmla="*/ 4 h 9"/>
                  <a:gd name="T24" fmla="*/ 4 w 9"/>
                  <a:gd name="T25" fmla="*/ 4 h 9"/>
                  <a:gd name="T26" fmla="*/ 5 w 9"/>
                  <a:gd name="T27" fmla="*/ 4 h 9"/>
                  <a:gd name="T28" fmla="*/ 7 w 9"/>
                  <a:gd name="T29" fmla="*/ 3 h 9"/>
                  <a:gd name="T30" fmla="*/ 5 w 9"/>
                  <a:gd name="T31" fmla="*/ 4 h 9"/>
                  <a:gd name="T32" fmla="*/ 5 w 9"/>
                  <a:gd name="T33" fmla="*/ 4 h 9"/>
                  <a:gd name="T34" fmla="*/ 5 w 9"/>
                  <a:gd name="T35" fmla="*/ 4 h 9"/>
                  <a:gd name="T36" fmla="*/ 4 w 9"/>
                  <a:gd name="T37" fmla="*/ 7 h 9"/>
                  <a:gd name="T38" fmla="*/ 3 w 9"/>
                  <a:gd name="T39" fmla="*/ 9 h 9"/>
                  <a:gd name="T40" fmla="*/ 4 w 9"/>
                  <a:gd name="T41" fmla="*/ 9 h 9"/>
                  <a:gd name="T42" fmla="*/ 4 w 9"/>
                  <a:gd name="T43" fmla="*/ 9 h 9"/>
                  <a:gd name="T44" fmla="*/ 6 w 9"/>
                  <a:gd name="T45" fmla="*/ 8 h 9"/>
                  <a:gd name="T46" fmla="*/ 9 w 9"/>
                  <a:gd name="T47" fmla="*/ 6 h 9"/>
                  <a:gd name="T48" fmla="*/ 9 w 9"/>
                  <a:gd name="T49" fmla="*/ 4 h 9"/>
                  <a:gd name="T50" fmla="*/ 8 w 9"/>
                  <a:gd name="T51" fmla="*/ 2 h 9"/>
                  <a:gd name="T52" fmla="*/ 8 w 9"/>
                  <a:gd name="T53" fmla="*/ 2 h 9"/>
                  <a:gd name="T54" fmla="*/ 6 w 9"/>
                  <a:gd name="T55" fmla="*/ 0 h 9"/>
                  <a:gd name="T56" fmla="*/ 4 w 9"/>
                  <a:gd name="T5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9" h="9">
                    <a:moveTo>
                      <a:pt x="4" y="0"/>
                    </a:moveTo>
                    <a:cubicBezTo>
                      <a:pt x="4" y="0"/>
                      <a:pt x="4" y="0"/>
                      <a:pt x="4" y="0"/>
                    </a:cubicBezTo>
                    <a:cubicBezTo>
                      <a:pt x="4" y="0"/>
                      <a:pt x="3" y="0"/>
                      <a:pt x="2" y="0"/>
                    </a:cubicBezTo>
                    <a:cubicBezTo>
                      <a:pt x="2" y="0"/>
                      <a:pt x="2" y="0"/>
                      <a:pt x="2" y="0"/>
                    </a:cubicBezTo>
                    <a:cubicBezTo>
                      <a:pt x="1" y="1"/>
                      <a:pt x="0" y="3"/>
                      <a:pt x="0" y="4"/>
                    </a:cubicBezTo>
                    <a:cubicBezTo>
                      <a:pt x="0" y="5"/>
                      <a:pt x="0" y="5"/>
                      <a:pt x="0" y="6"/>
                    </a:cubicBezTo>
                    <a:cubicBezTo>
                      <a:pt x="0" y="5"/>
                      <a:pt x="1" y="5"/>
                      <a:pt x="1" y="4"/>
                    </a:cubicBezTo>
                    <a:cubicBezTo>
                      <a:pt x="1" y="4"/>
                      <a:pt x="1" y="4"/>
                      <a:pt x="1" y="4"/>
                    </a:cubicBezTo>
                    <a:cubicBezTo>
                      <a:pt x="2" y="4"/>
                      <a:pt x="2" y="4"/>
                      <a:pt x="3" y="4"/>
                    </a:cubicBezTo>
                    <a:cubicBezTo>
                      <a:pt x="3" y="4"/>
                      <a:pt x="4" y="4"/>
                      <a:pt x="4" y="4"/>
                    </a:cubicBezTo>
                    <a:cubicBezTo>
                      <a:pt x="4" y="4"/>
                      <a:pt x="4" y="4"/>
                      <a:pt x="4" y="4"/>
                    </a:cubicBezTo>
                    <a:cubicBezTo>
                      <a:pt x="4" y="4"/>
                      <a:pt x="4" y="4"/>
                      <a:pt x="4" y="4"/>
                    </a:cubicBezTo>
                    <a:cubicBezTo>
                      <a:pt x="4" y="4"/>
                      <a:pt x="4" y="4"/>
                      <a:pt x="4" y="4"/>
                    </a:cubicBezTo>
                    <a:cubicBezTo>
                      <a:pt x="5" y="4"/>
                      <a:pt x="5" y="4"/>
                      <a:pt x="5" y="4"/>
                    </a:cubicBezTo>
                    <a:cubicBezTo>
                      <a:pt x="7" y="3"/>
                      <a:pt x="7" y="3"/>
                      <a:pt x="7" y="3"/>
                    </a:cubicBezTo>
                    <a:cubicBezTo>
                      <a:pt x="5" y="4"/>
                      <a:pt x="5" y="4"/>
                      <a:pt x="5" y="4"/>
                    </a:cubicBezTo>
                    <a:cubicBezTo>
                      <a:pt x="5" y="4"/>
                      <a:pt x="5" y="4"/>
                      <a:pt x="5" y="4"/>
                    </a:cubicBezTo>
                    <a:cubicBezTo>
                      <a:pt x="5" y="4"/>
                      <a:pt x="5" y="4"/>
                      <a:pt x="5" y="4"/>
                    </a:cubicBezTo>
                    <a:cubicBezTo>
                      <a:pt x="5" y="5"/>
                      <a:pt x="5" y="6"/>
                      <a:pt x="4" y="7"/>
                    </a:cubicBezTo>
                    <a:cubicBezTo>
                      <a:pt x="4" y="7"/>
                      <a:pt x="3" y="8"/>
                      <a:pt x="3" y="9"/>
                    </a:cubicBezTo>
                    <a:cubicBezTo>
                      <a:pt x="3" y="9"/>
                      <a:pt x="4" y="9"/>
                      <a:pt x="4" y="9"/>
                    </a:cubicBezTo>
                    <a:cubicBezTo>
                      <a:pt x="4" y="9"/>
                      <a:pt x="4" y="9"/>
                      <a:pt x="4" y="9"/>
                    </a:cubicBezTo>
                    <a:cubicBezTo>
                      <a:pt x="5" y="9"/>
                      <a:pt x="6" y="9"/>
                      <a:pt x="6" y="8"/>
                    </a:cubicBezTo>
                    <a:cubicBezTo>
                      <a:pt x="7" y="8"/>
                      <a:pt x="8" y="7"/>
                      <a:pt x="9" y="6"/>
                    </a:cubicBezTo>
                    <a:cubicBezTo>
                      <a:pt x="9" y="5"/>
                      <a:pt x="9" y="5"/>
                      <a:pt x="9" y="4"/>
                    </a:cubicBezTo>
                    <a:cubicBezTo>
                      <a:pt x="9" y="4"/>
                      <a:pt x="9" y="3"/>
                      <a:pt x="8" y="2"/>
                    </a:cubicBezTo>
                    <a:cubicBezTo>
                      <a:pt x="8" y="2"/>
                      <a:pt x="8" y="2"/>
                      <a:pt x="8" y="2"/>
                    </a:cubicBezTo>
                    <a:cubicBezTo>
                      <a:pt x="8" y="1"/>
                      <a:pt x="7" y="0"/>
                      <a:pt x="6" y="0"/>
                    </a:cubicBezTo>
                    <a:cubicBezTo>
                      <a:pt x="5" y="0"/>
                      <a:pt x="5" y="0"/>
                      <a:pt x="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4" name="Freeform 237"/>
              <p:cNvSpPr/>
              <p:nvPr/>
            </p:nvSpPr>
            <p:spPr bwMode="auto">
              <a:xfrm>
                <a:off x="2363788" y="2992438"/>
                <a:ext cx="25400" cy="25400"/>
              </a:xfrm>
              <a:custGeom>
                <a:avLst/>
                <a:gdLst>
                  <a:gd name="T0" fmla="*/ 5 w 9"/>
                  <a:gd name="T1" fmla="*/ 0 h 9"/>
                  <a:gd name="T2" fmla="*/ 3 w 9"/>
                  <a:gd name="T3" fmla="*/ 1 h 9"/>
                  <a:gd name="T4" fmla="*/ 0 w 9"/>
                  <a:gd name="T5" fmla="*/ 5 h 9"/>
                  <a:gd name="T6" fmla="*/ 0 w 9"/>
                  <a:gd name="T7" fmla="*/ 6 h 9"/>
                  <a:gd name="T8" fmla="*/ 2 w 9"/>
                  <a:gd name="T9" fmla="*/ 5 h 9"/>
                  <a:gd name="T10" fmla="*/ 2 w 9"/>
                  <a:gd name="T11" fmla="*/ 5 h 9"/>
                  <a:gd name="T12" fmla="*/ 3 w 9"/>
                  <a:gd name="T13" fmla="*/ 4 h 9"/>
                  <a:gd name="T14" fmla="*/ 4 w 9"/>
                  <a:gd name="T15" fmla="*/ 4 h 9"/>
                  <a:gd name="T16" fmla="*/ 4 w 9"/>
                  <a:gd name="T17" fmla="*/ 4 h 9"/>
                  <a:gd name="T18" fmla="*/ 5 w 9"/>
                  <a:gd name="T19" fmla="*/ 4 h 9"/>
                  <a:gd name="T20" fmla="*/ 5 w 9"/>
                  <a:gd name="T21" fmla="*/ 4 h 9"/>
                  <a:gd name="T22" fmla="*/ 5 w 9"/>
                  <a:gd name="T23" fmla="*/ 4 h 9"/>
                  <a:gd name="T24" fmla="*/ 5 w 9"/>
                  <a:gd name="T25" fmla="*/ 5 h 9"/>
                  <a:gd name="T26" fmla="*/ 5 w 9"/>
                  <a:gd name="T27" fmla="*/ 5 h 9"/>
                  <a:gd name="T28" fmla="*/ 5 w 9"/>
                  <a:gd name="T29" fmla="*/ 7 h 9"/>
                  <a:gd name="T30" fmla="*/ 3 w 9"/>
                  <a:gd name="T31" fmla="*/ 9 h 9"/>
                  <a:gd name="T32" fmla="*/ 5 w 9"/>
                  <a:gd name="T33" fmla="*/ 9 h 9"/>
                  <a:gd name="T34" fmla="*/ 5 w 9"/>
                  <a:gd name="T35" fmla="*/ 9 h 9"/>
                  <a:gd name="T36" fmla="*/ 5 w 9"/>
                  <a:gd name="T37" fmla="*/ 9 h 9"/>
                  <a:gd name="T38" fmla="*/ 7 w 9"/>
                  <a:gd name="T39" fmla="*/ 9 h 9"/>
                  <a:gd name="T40" fmla="*/ 7 w 9"/>
                  <a:gd name="T41" fmla="*/ 9 h 9"/>
                  <a:gd name="T42" fmla="*/ 9 w 9"/>
                  <a:gd name="T43" fmla="*/ 6 h 9"/>
                  <a:gd name="T44" fmla="*/ 9 w 9"/>
                  <a:gd name="T45" fmla="*/ 5 h 9"/>
                  <a:gd name="T46" fmla="*/ 9 w 9"/>
                  <a:gd name="T47" fmla="*/ 3 h 9"/>
                  <a:gd name="T48" fmla="*/ 8 w 9"/>
                  <a:gd name="T49" fmla="*/ 3 h 9"/>
                  <a:gd name="T50" fmla="*/ 7 w 9"/>
                  <a:gd name="T51" fmla="*/ 4 h 9"/>
                  <a:gd name="T52" fmla="*/ 8 w 9"/>
                  <a:gd name="T53" fmla="*/ 3 h 9"/>
                  <a:gd name="T54" fmla="*/ 9 w 9"/>
                  <a:gd name="T55" fmla="*/ 3 h 9"/>
                  <a:gd name="T56" fmla="*/ 6 w 9"/>
                  <a:gd name="T57" fmla="*/ 0 h 9"/>
                  <a:gd name="T58" fmla="*/ 5 w 9"/>
                  <a:gd name="T59" fmla="*/ 0 h 9"/>
                  <a:gd name="T60" fmla="*/ 5 w 9"/>
                  <a:gd name="T61" fmla="*/ 0 h 9"/>
                  <a:gd name="T62" fmla="*/ 5 w 9"/>
                  <a:gd name="T6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 h="9">
                    <a:moveTo>
                      <a:pt x="5" y="0"/>
                    </a:moveTo>
                    <a:cubicBezTo>
                      <a:pt x="4" y="0"/>
                      <a:pt x="3" y="0"/>
                      <a:pt x="3" y="1"/>
                    </a:cubicBezTo>
                    <a:cubicBezTo>
                      <a:pt x="1" y="1"/>
                      <a:pt x="0" y="3"/>
                      <a:pt x="0" y="5"/>
                    </a:cubicBezTo>
                    <a:cubicBezTo>
                      <a:pt x="0" y="5"/>
                      <a:pt x="0" y="6"/>
                      <a:pt x="0" y="6"/>
                    </a:cubicBezTo>
                    <a:cubicBezTo>
                      <a:pt x="1" y="6"/>
                      <a:pt x="1" y="5"/>
                      <a:pt x="2" y="5"/>
                    </a:cubicBezTo>
                    <a:cubicBezTo>
                      <a:pt x="2" y="5"/>
                      <a:pt x="2" y="5"/>
                      <a:pt x="2" y="5"/>
                    </a:cubicBezTo>
                    <a:cubicBezTo>
                      <a:pt x="2" y="4"/>
                      <a:pt x="3" y="4"/>
                      <a:pt x="3" y="4"/>
                    </a:cubicBezTo>
                    <a:cubicBezTo>
                      <a:pt x="4" y="4"/>
                      <a:pt x="4" y="4"/>
                      <a:pt x="4" y="4"/>
                    </a:cubicBezTo>
                    <a:cubicBezTo>
                      <a:pt x="4" y="4"/>
                      <a:pt x="4" y="4"/>
                      <a:pt x="4" y="4"/>
                    </a:cubicBezTo>
                    <a:cubicBezTo>
                      <a:pt x="5" y="4"/>
                      <a:pt x="5" y="4"/>
                      <a:pt x="5" y="4"/>
                    </a:cubicBezTo>
                    <a:cubicBezTo>
                      <a:pt x="5" y="4"/>
                      <a:pt x="5" y="4"/>
                      <a:pt x="5" y="4"/>
                    </a:cubicBezTo>
                    <a:cubicBezTo>
                      <a:pt x="5" y="4"/>
                      <a:pt x="5" y="4"/>
                      <a:pt x="5" y="4"/>
                    </a:cubicBezTo>
                    <a:cubicBezTo>
                      <a:pt x="5" y="5"/>
                      <a:pt x="5" y="5"/>
                      <a:pt x="5" y="5"/>
                    </a:cubicBezTo>
                    <a:cubicBezTo>
                      <a:pt x="5" y="5"/>
                      <a:pt x="5" y="5"/>
                      <a:pt x="5" y="5"/>
                    </a:cubicBezTo>
                    <a:cubicBezTo>
                      <a:pt x="6" y="6"/>
                      <a:pt x="5" y="7"/>
                      <a:pt x="5" y="7"/>
                    </a:cubicBezTo>
                    <a:cubicBezTo>
                      <a:pt x="4" y="8"/>
                      <a:pt x="4" y="8"/>
                      <a:pt x="3" y="9"/>
                    </a:cubicBezTo>
                    <a:cubicBezTo>
                      <a:pt x="4" y="9"/>
                      <a:pt x="4" y="9"/>
                      <a:pt x="5" y="9"/>
                    </a:cubicBezTo>
                    <a:cubicBezTo>
                      <a:pt x="5" y="9"/>
                      <a:pt x="5" y="9"/>
                      <a:pt x="5" y="9"/>
                    </a:cubicBezTo>
                    <a:cubicBezTo>
                      <a:pt x="5" y="9"/>
                      <a:pt x="5" y="9"/>
                      <a:pt x="5" y="9"/>
                    </a:cubicBezTo>
                    <a:cubicBezTo>
                      <a:pt x="5" y="9"/>
                      <a:pt x="6" y="9"/>
                      <a:pt x="7" y="9"/>
                    </a:cubicBezTo>
                    <a:cubicBezTo>
                      <a:pt x="7" y="9"/>
                      <a:pt x="7" y="9"/>
                      <a:pt x="7" y="9"/>
                    </a:cubicBezTo>
                    <a:cubicBezTo>
                      <a:pt x="8" y="8"/>
                      <a:pt x="9" y="7"/>
                      <a:pt x="9" y="6"/>
                    </a:cubicBezTo>
                    <a:cubicBezTo>
                      <a:pt x="9" y="6"/>
                      <a:pt x="9" y="5"/>
                      <a:pt x="9" y="5"/>
                    </a:cubicBezTo>
                    <a:cubicBezTo>
                      <a:pt x="9" y="4"/>
                      <a:pt x="9" y="3"/>
                      <a:pt x="9" y="3"/>
                    </a:cubicBezTo>
                    <a:cubicBezTo>
                      <a:pt x="8" y="3"/>
                      <a:pt x="8" y="3"/>
                      <a:pt x="8" y="3"/>
                    </a:cubicBezTo>
                    <a:cubicBezTo>
                      <a:pt x="7" y="4"/>
                      <a:pt x="7" y="4"/>
                      <a:pt x="7" y="4"/>
                    </a:cubicBezTo>
                    <a:cubicBezTo>
                      <a:pt x="8" y="3"/>
                      <a:pt x="8" y="3"/>
                      <a:pt x="8" y="3"/>
                    </a:cubicBezTo>
                    <a:cubicBezTo>
                      <a:pt x="9" y="3"/>
                      <a:pt x="9" y="3"/>
                      <a:pt x="9" y="3"/>
                    </a:cubicBezTo>
                    <a:cubicBezTo>
                      <a:pt x="8" y="2"/>
                      <a:pt x="7" y="1"/>
                      <a:pt x="6" y="0"/>
                    </a:cubicBezTo>
                    <a:cubicBezTo>
                      <a:pt x="6" y="0"/>
                      <a:pt x="5" y="0"/>
                      <a:pt x="5" y="0"/>
                    </a:cubicBezTo>
                    <a:cubicBezTo>
                      <a:pt x="5" y="0"/>
                      <a:pt x="5" y="0"/>
                      <a:pt x="5" y="0"/>
                    </a:cubicBezTo>
                    <a:cubicBezTo>
                      <a:pt x="5" y="0"/>
                      <a:pt x="5" y="0"/>
                      <a:pt x="5"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5" name="Freeform 238"/>
              <p:cNvSpPr>
                <a:spLocks noEditPoints="1"/>
              </p:cNvSpPr>
              <p:nvPr/>
            </p:nvSpPr>
            <p:spPr bwMode="auto">
              <a:xfrm>
                <a:off x="2374901" y="3021013"/>
                <a:ext cx="26988" cy="25400"/>
              </a:xfrm>
              <a:custGeom>
                <a:avLst/>
                <a:gdLst>
                  <a:gd name="T0" fmla="*/ 6 w 10"/>
                  <a:gd name="T1" fmla="*/ 4 h 9"/>
                  <a:gd name="T2" fmla="*/ 6 w 10"/>
                  <a:gd name="T3" fmla="*/ 4 h 9"/>
                  <a:gd name="T4" fmla="*/ 7 w 10"/>
                  <a:gd name="T5" fmla="*/ 3 h 9"/>
                  <a:gd name="T6" fmla="*/ 9 w 10"/>
                  <a:gd name="T7" fmla="*/ 2 h 9"/>
                  <a:gd name="T8" fmla="*/ 7 w 10"/>
                  <a:gd name="T9" fmla="*/ 3 h 9"/>
                  <a:gd name="T10" fmla="*/ 6 w 10"/>
                  <a:gd name="T11" fmla="*/ 4 h 9"/>
                  <a:gd name="T12" fmla="*/ 5 w 10"/>
                  <a:gd name="T13" fmla="*/ 0 h 9"/>
                  <a:gd name="T14" fmla="*/ 3 w 10"/>
                  <a:gd name="T15" fmla="*/ 0 h 9"/>
                  <a:gd name="T16" fmla="*/ 1 w 10"/>
                  <a:gd name="T17" fmla="*/ 4 h 9"/>
                  <a:gd name="T18" fmla="*/ 1 w 10"/>
                  <a:gd name="T19" fmla="*/ 5 h 9"/>
                  <a:gd name="T20" fmla="*/ 2 w 10"/>
                  <a:gd name="T21" fmla="*/ 4 h 9"/>
                  <a:gd name="T22" fmla="*/ 4 w 10"/>
                  <a:gd name="T23" fmla="*/ 3 h 9"/>
                  <a:gd name="T24" fmla="*/ 5 w 10"/>
                  <a:gd name="T25" fmla="*/ 4 h 9"/>
                  <a:gd name="T26" fmla="*/ 5 w 10"/>
                  <a:gd name="T27" fmla="*/ 4 h 9"/>
                  <a:gd name="T28" fmla="*/ 5 w 10"/>
                  <a:gd name="T29" fmla="*/ 4 h 9"/>
                  <a:gd name="T30" fmla="*/ 6 w 10"/>
                  <a:gd name="T31" fmla="*/ 4 h 9"/>
                  <a:gd name="T32" fmla="*/ 6 w 10"/>
                  <a:gd name="T33" fmla="*/ 4 h 9"/>
                  <a:gd name="T34" fmla="*/ 5 w 10"/>
                  <a:gd name="T35" fmla="*/ 4 h 9"/>
                  <a:gd name="T36" fmla="*/ 5 w 10"/>
                  <a:gd name="T37" fmla="*/ 7 h 9"/>
                  <a:gd name="T38" fmla="*/ 3 w 10"/>
                  <a:gd name="T39" fmla="*/ 8 h 9"/>
                  <a:gd name="T40" fmla="*/ 5 w 10"/>
                  <a:gd name="T41" fmla="*/ 9 h 9"/>
                  <a:gd name="T42" fmla="*/ 5 w 10"/>
                  <a:gd name="T43" fmla="*/ 9 h 9"/>
                  <a:gd name="T44" fmla="*/ 7 w 10"/>
                  <a:gd name="T45" fmla="*/ 8 h 9"/>
                  <a:gd name="T46" fmla="*/ 7 w 10"/>
                  <a:gd name="T47" fmla="*/ 8 h 9"/>
                  <a:gd name="T48" fmla="*/ 9 w 10"/>
                  <a:gd name="T49" fmla="*/ 6 h 9"/>
                  <a:gd name="T50" fmla="*/ 10 w 10"/>
                  <a:gd name="T51" fmla="*/ 4 h 9"/>
                  <a:gd name="T52" fmla="*/ 9 w 10"/>
                  <a:gd name="T53" fmla="*/ 2 h 9"/>
                  <a:gd name="T54" fmla="*/ 9 w 10"/>
                  <a:gd name="T55" fmla="*/ 2 h 9"/>
                  <a:gd name="T56" fmla="*/ 7 w 10"/>
                  <a:gd name="T57" fmla="*/ 0 h 9"/>
                  <a:gd name="T58" fmla="*/ 5 w 10"/>
                  <a:gd name="T59" fmla="*/ 0 h 9"/>
                  <a:gd name="T60" fmla="*/ 5 w 10"/>
                  <a:gd name="T61" fmla="*/ 0 h 9"/>
                  <a:gd name="T62" fmla="*/ 5 w 10"/>
                  <a:gd name="T6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 h="9">
                    <a:moveTo>
                      <a:pt x="6" y="4"/>
                    </a:moveTo>
                    <a:cubicBezTo>
                      <a:pt x="6" y="4"/>
                      <a:pt x="6" y="4"/>
                      <a:pt x="6" y="4"/>
                    </a:cubicBezTo>
                    <a:cubicBezTo>
                      <a:pt x="7" y="3"/>
                      <a:pt x="7" y="3"/>
                      <a:pt x="7" y="3"/>
                    </a:cubicBezTo>
                    <a:cubicBezTo>
                      <a:pt x="9" y="2"/>
                      <a:pt x="9" y="2"/>
                      <a:pt x="9" y="2"/>
                    </a:cubicBezTo>
                    <a:cubicBezTo>
                      <a:pt x="7" y="3"/>
                      <a:pt x="7" y="3"/>
                      <a:pt x="7" y="3"/>
                    </a:cubicBezTo>
                    <a:cubicBezTo>
                      <a:pt x="6" y="4"/>
                      <a:pt x="6" y="4"/>
                      <a:pt x="6" y="4"/>
                    </a:cubicBezTo>
                    <a:moveTo>
                      <a:pt x="5" y="0"/>
                    </a:moveTo>
                    <a:cubicBezTo>
                      <a:pt x="4" y="0"/>
                      <a:pt x="4" y="0"/>
                      <a:pt x="3" y="0"/>
                    </a:cubicBezTo>
                    <a:cubicBezTo>
                      <a:pt x="1" y="1"/>
                      <a:pt x="0" y="2"/>
                      <a:pt x="1" y="4"/>
                    </a:cubicBezTo>
                    <a:cubicBezTo>
                      <a:pt x="1" y="5"/>
                      <a:pt x="1" y="5"/>
                      <a:pt x="1" y="5"/>
                    </a:cubicBezTo>
                    <a:cubicBezTo>
                      <a:pt x="1" y="5"/>
                      <a:pt x="2" y="5"/>
                      <a:pt x="2" y="4"/>
                    </a:cubicBezTo>
                    <a:cubicBezTo>
                      <a:pt x="3" y="4"/>
                      <a:pt x="3" y="3"/>
                      <a:pt x="4" y="3"/>
                    </a:cubicBezTo>
                    <a:cubicBezTo>
                      <a:pt x="4" y="3"/>
                      <a:pt x="4" y="3"/>
                      <a:pt x="5" y="4"/>
                    </a:cubicBezTo>
                    <a:cubicBezTo>
                      <a:pt x="5" y="4"/>
                      <a:pt x="5" y="4"/>
                      <a:pt x="5" y="4"/>
                    </a:cubicBezTo>
                    <a:cubicBezTo>
                      <a:pt x="5" y="4"/>
                      <a:pt x="5" y="4"/>
                      <a:pt x="5" y="4"/>
                    </a:cubicBezTo>
                    <a:cubicBezTo>
                      <a:pt x="6" y="4"/>
                      <a:pt x="6" y="4"/>
                      <a:pt x="6" y="4"/>
                    </a:cubicBezTo>
                    <a:cubicBezTo>
                      <a:pt x="6" y="4"/>
                      <a:pt x="6" y="4"/>
                      <a:pt x="6" y="4"/>
                    </a:cubicBezTo>
                    <a:cubicBezTo>
                      <a:pt x="5" y="4"/>
                      <a:pt x="5" y="4"/>
                      <a:pt x="5" y="4"/>
                    </a:cubicBezTo>
                    <a:cubicBezTo>
                      <a:pt x="6" y="5"/>
                      <a:pt x="6" y="6"/>
                      <a:pt x="5" y="7"/>
                    </a:cubicBezTo>
                    <a:cubicBezTo>
                      <a:pt x="5" y="7"/>
                      <a:pt x="4" y="8"/>
                      <a:pt x="3" y="8"/>
                    </a:cubicBezTo>
                    <a:cubicBezTo>
                      <a:pt x="4" y="9"/>
                      <a:pt x="4" y="9"/>
                      <a:pt x="5" y="9"/>
                    </a:cubicBezTo>
                    <a:cubicBezTo>
                      <a:pt x="5" y="9"/>
                      <a:pt x="5" y="9"/>
                      <a:pt x="5" y="9"/>
                    </a:cubicBezTo>
                    <a:cubicBezTo>
                      <a:pt x="6" y="9"/>
                      <a:pt x="6" y="9"/>
                      <a:pt x="7" y="8"/>
                    </a:cubicBezTo>
                    <a:cubicBezTo>
                      <a:pt x="7" y="8"/>
                      <a:pt x="7" y="8"/>
                      <a:pt x="7" y="8"/>
                    </a:cubicBezTo>
                    <a:cubicBezTo>
                      <a:pt x="8" y="8"/>
                      <a:pt x="9" y="7"/>
                      <a:pt x="9" y="6"/>
                    </a:cubicBezTo>
                    <a:cubicBezTo>
                      <a:pt x="10" y="5"/>
                      <a:pt x="10" y="5"/>
                      <a:pt x="10" y="4"/>
                    </a:cubicBezTo>
                    <a:cubicBezTo>
                      <a:pt x="10" y="4"/>
                      <a:pt x="9" y="3"/>
                      <a:pt x="9" y="2"/>
                    </a:cubicBezTo>
                    <a:cubicBezTo>
                      <a:pt x="9" y="2"/>
                      <a:pt x="9" y="2"/>
                      <a:pt x="9" y="2"/>
                    </a:cubicBezTo>
                    <a:cubicBezTo>
                      <a:pt x="9" y="1"/>
                      <a:pt x="8" y="0"/>
                      <a:pt x="7" y="0"/>
                    </a:cubicBezTo>
                    <a:cubicBezTo>
                      <a:pt x="6" y="0"/>
                      <a:pt x="6" y="0"/>
                      <a:pt x="5" y="0"/>
                    </a:cubicBezTo>
                    <a:cubicBezTo>
                      <a:pt x="5" y="0"/>
                      <a:pt x="5" y="0"/>
                      <a:pt x="5" y="0"/>
                    </a:cubicBezTo>
                    <a:cubicBezTo>
                      <a:pt x="5" y="0"/>
                      <a:pt x="5" y="0"/>
                      <a:pt x="5"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6" name="Freeform 239"/>
              <p:cNvSpPr>
                <a:spLocks noEditPoints="1"/>
              </p:cNvSpPr>
              <p:nvPr/>
            </p:nvSpPr>
            <p:spPr bwMode="auto">
              <a:xfrm>
                <a:off x="2389188" y="3046413"/>
                <a:ext cx="23813" cy="25400"/>
              </a:xfrm>
              <a:custGeom>
                <a:avLst/>
                <a:gdLst>
                  <a:gd name="T0" fmla="*/ 5 w 9"/>
                  <a:gd name="T1" fmla="*/ 4 h 9"/>
                  <a:gd name="T2" fmla="*/ 7 w 9"/>
                  <a:gd name="T3" fmla="*/ 3 h 9"/>
                  <a:gd name="T4" fmla="*/ 9 w 9"/>
                  <a:gd name="T5" fmla="*/ 3 h 9"/>
                  <a:gd name="T6" fmla="*/ 7 w 9"/>
                  <a:gd name="T7" fmla="*/ 3 h 9"/>
                  <a:gd name="T8" fmla="*/ 5 w 9"/>
                  <a:gd name="T9" fmla="*/ 4 h 9"/>
                  <a:gd name="T10" fmla="*/ 4 w 9"/>
                  <a:gd name="T11" fmla="*/ 0 h 9"/>
                  <a:gd name="T12" fmla="*/ 4 w 9"/>
                  <a:gd name="T13" fmla="*/ 0 h 9"/>
                  <a:gd name="T14" fmla="*/ 3 w 9"/>
                  <a:gd name="T15" fmla="*/ 0 h 9"/>
                  <a:gd name="T16" fmla="*/ 3 w 9"/>
                  <a:gd name="T17" fmla="*/ 0 h 9"/>
                  <a:gd name="T18" fmla="*/ 0 w 9"/>
                  <a:gd name="T19" fmla="*/ 5 h 9"/>
                  <a:gd name="T20" fmla="*/ 0 w 9"/>
                  <a:gd name="T21" fmla="*/ 6 h 9"/>
                  <a:gd name="T22" fmla="*/ 2 w 9"/>
                  <a:gd name="T23" fmla="*/ 4 h 9"/>
                  <a:gd name="T24" fmla="*/ 2 w 9"/>
                  <a:gd name="T25" fmla="*/ 4 h 9"/>
                  <a:gd name="T26" fmla="*/ 3 w 9"/>
                  <a:gd name="T27" fmla="*/ 4 h 9"/>
                  <a:gd name="T28" fmla="*/ 4 w 9"/>
                  <a:gd name="T29" fmla="*/ 4 h 9"/>
                  <a:gd name="T30" fmla="*/ 4 w 9"/>
                  <a:gd name="T31" fmla="*/ 4 h 9"/>
                  <a:gd name="T32" fmla="*/ 4 w 9"/>
                  <a:gd name="T33" fmla="*/ 4 h 9"/>
                  <a:gd name="T34" fmla="*/ 4 w 9"/>
                  <a:gd name="T35" fmla="*/ 4 h 9"/>
                  <a:gd name="T36" fmla="*/ 5 w 9"/>
                  <a:gd name="T37" fmla="*/ 4 h 9"/>
                  <a:gd name="T38" fmla="*/ 5 w 9"/>
                  <a:gd name="T39" fmla="*/ 5 h 9"/>
                  <a:gd name="T40" fmla="*/ 5 w 9"/>
                  <a:gd name="T41" fmla="*/ 5 h 9"/>
                  <a:gd name="T42" fmla="*/ 5 w 9"/>
                  <a:gd name="T43" fmla="*/ 7 h 9"/>
                  <a:gd name="T44" fmla="*/ 3 w 9"/>
                  <a:gd name="T45" fmla="*/ 9 h 9"/>
                  <a:gd name="T46" fmla="*/ 4 w 9"/>
                  <a:gd name="T47" fmla="*/ 9 h 9"/>
                  <a:gd name="T48" fmla="*/ 4 w 9"/>
                  <a:gd name="T49" fmla="*/ 9 h 9"/>
                  <a:gd name="T50" fmla="*/ 6 w 9"/>
                  <a:gd name="T51" fmla="*/ 9 h 9"/>
                  <a:gd name="T52" fmla="*/ 6 w 9"/>
                  <a:gd name="T53" fmla="*/ 9 h 9"/>
                  <a:gd name="T54" fmla="*/ 9 w 9"/>
                  <a:gd name="T55" fmla="*/ 6 h 9"/>
                  <a:gd name="T56" fmla="*/ 9 w 9"/>
                  <a:gd name="T57" fmla="*/ 5 h 9"/>
                  <a:gd name="T58" fmla="*/ 9 w 9"/>
                  <a:gd name="T59" fmla="*/ 3 h 9"/>
                  <a:gd name="T60" fmla="*/ 9 w 9"/>
                  <a:gd name="T61" fmla="*/ 3 h 9"/>
                  <a:gd name="T62" fmla="*/ 6 w 9"/>
                  <a:gd name="T63" fmla="*/ 0 h 9"/>
                  <a:gd name="T64" fmla="*/ 4 w 9"/>
                  <a:gd name="T65"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 h="9">
                    <a:moveTo>
                      <a:pt x="5" y="4"/>
                    </a:moveTo>
                    <a:cubicBezTo>
                      <a:pt x="7" y="3"/>
                      <a:pt x="7" y="3"/>
                      <a:pt x="7" y="3"/>
                    </a:cubicBezTo>
                    <a:cubicBezTo>
                      <a:pt x="9" y="3"/>
                      <a:pt x="9" y="3"/>
                      <a:pt x="9" y="3"/>
                    </a:cubicBezTo>
                    <a:cubicBezTo>
                      <a:pt x="7" y="3"/>
                      <a:pt x="7" y="3"/>
                      <a:pt x="7" y="3"/>
                    </a:cubicBezTo>
                    <a:cubicBezTo>
                      <a:pt x="5" y="4"/>
                      <a:pt x="5" y="4"/>
                      <a:pt x="5" y="4"/>
                    </a:cubicBezTo>
                    <a:moveTo>
                      <a:pt x="4" y="0"/>
                    </a:moveTo>
                    <a:cubicBezTo>
                      <a:pt x="4" y="0"/>
                      <a:pt x="4" y="0"/>
                      <a:pt x="4" y="0"/>
                    </a:cubicBezTo>
                    <a:cubicBezTo>
                      <a:pt x="4" y="0"/>
                      <a:pt x="3" y="0"/>
                      <a:pt x="3" y="0"/>
                    </a:cubicBezTo>
                    <a:cubicBezTo>
                      <a:pt x="3" y="0"/>
                      <a:pt x="3" y="0"/>
                      <a:pt x="3" y="0"/>
                    </a:cubicBezTo>
                    <a:cubicBezTo>
                      <a:pt x="1" y="1"/>
                      <a:pt x="0" y="3"/>
                      <a:pt x="0" y="5"/>
                    </a:cubicBezTo>
                    <a:cubicBezTo>
                      <a:pt x="0" y="5"/>
                      <a:pt x="0" y="5"/>
                      <a:pt x="0" y="6"/>
                    </a:cubicBezTo>
                    <a:cubicBezTo>
                      <a:pt x="1" y="5"/>
                      <a:pt x="1" y="5"/>
                      <a:pt x="2" y="4"/>
                    </a:cubicBezTo>
                    <a:cubicBezTo>
                      <a:pt x="2" y="4"/>
                      <a:pt x="2" y="4"/>
                      <a:pt x="2" y="4"/>
                    </a:cubicBezTo>
                    <a:cubicBezTo>
                      <a:pt x="2" y="4"/>
                      <a:pt x="3" y="4"/>
                      <a:pt x="3" y="4"/>
                    </a:cubicBezTo>
                    <a:cubicBezTo>
                      <a:pt x="4" y="4"/>
                      <a:pt x="4" y="4"/>
                      <a:pt x="4" y="4"/>
                    </a:cubicBezTo>
                    <a:cubicBezTo>
                      <a:pt x="4" y="4"/>
                      <a:pt x="4" y="4"/>
                      <a:pt x="4" y="4"/>
                    </a:cubicBezTo>
                    <a:cubicBezTo>
                      <a:pt x="4" y="4"/>
                      <a:pt x="4" y="4"/>
                      <a:pt x="4" y="4"/>
                    </a:cubicBezTo>
                    <a:cubicBezTo>
                      <a:pt x="4" y="4"/>
                      <a:pt x="4" y="4"/>
                      <a:pt x="4" y="4"/>
                    </a:cubicBezTo>
                    <a:cubicBezTo>
                      <a:pt x="5" y="4"/>
                      <a:pt x="5" y="4"/>
                      <a:pt x="5" y="4"/>
                    </a:cubicBezTo>
                    <a:cubicBezTo>
                      <a:pt x="5" y="5"/>
                      <a:pt x="5" y="5"/>
                      <a:pt x="5" y="5"/>
                    </a:cubicBezTo>
                    <a:cubicBezTo>
                      <a:pt x="5" y="5"/>
                      <a:pt x="5" y="5"/>
                      <a:pt x="5" y="5"/>
                    </a:cubicBezTo>
                    <a:cubicBezTo>
                      <a:pt x="5" y="5"/>
                      <a:pt x="5" y="6"/>
                      <a:pt x="5" y="7"/>
                    </a:cubicBezTo>
                    <a:cubicBezTo>
                      <a:pt x="4" y="8"/>
                      <a:pt x="4" y="8"/>
                      <a:pt x="3" y="9"/>
                    </a:cubicBezTo>
                    <a:cubicBezTo>
                      <a:pt x="3" y="9"/>
                      <a:pt x="4" y="9"/>
                      <a:pt x="4" y="9"/>
                    </a:cubicBezTo>
                    <a:cubicBezTo>
                      <a:pt x="4" y="9"/>
                      <a:pt x="4" y="9"/>
                      <a:pt x="4" y="9"/>
                    </a:cubicBezTo>
                    <a:cubicBezTo>
                      <a:pt x="5" y="9"/>
                      <a:pt x="6" y="9"/>
                      <a:pt x="6" y="9"/>
                    </a:cubicBezTo>
                    <a:cubicBezTo>
                      <a:pt x="6" y="9"/>
                      <a:pt x="6" y="9"/>
                      <a:pt x="6" y="9"/>
                    </a:cubicBezTo>
                    <a:cubicBezTo>
                      <a:pt x="8" y="8"/>
                      <a:pt x="8" y="7"/>
                      <a:pt x="9" y="6"/>
                    </a:cubicBezTo>
                    <a:cubicBezTo>
                      <a:pt x="9" y="6"/>
                      <a:pt x="9" y="5"/>
                      <a:pt x="9" y="5"/>
                    </a:cubicBezTo>
                    <a:cubicBezTo>
                      <a:pt x="9" y="4"/>
                      <a:pt x="9" y="3"/>
                      <a:pt x="9" y="3"/>
                    </a:cubicBezTo>
                    <a:cubicBezTo>
                      <a:pt x="9" y="3"/>
                      <a:pt x="9" y="3"/>
                      <a:pt x="9" y="3"/>
                    </a:cubicBezTo>
                    <a:cubicBezTo>
                      <a:pt x="8" y="2"/>
                      <a:pt x="7" y="1"/>
                      <a:pt x="6" y="0"/>
                    </a:cubicBezTo>
                    <a:cubicBezTo>
                      <a:pt x="6" y="0"/>
                      <a:pt x="5" y="0"/>
                      <a:pt x="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7" name="Freeform 240"/>
              <p:cNvSpPr/>
              <p:nvPr/>
            </p:nvSpPr>
            <p:spPr bwMode="auto">
              <a:xfrm>
                <a:off x="2400301" y="3071813"/>
                <a:ext cx="23813" cy="26988"/>
              </a:xfrm>
              <a:custGeom>
                <a:avLst/>
                <a:gdLst>
                  <a:gd name="T0" fmla="*/ 5 w 9"/>
                  <a:gd name="T1" fmla="*/ 0 h 10"/>
                  <a:gd name="T2" fmla="*/ 5 w 9"/>
                  <a:gd name="T3" fmla="*/ 0 h 10"/>
                  <a:gd name="T4" fmla="*/ 3 w 9"/>
                  <a:gd name="T5" fmla="*/ 1 h 10"/>
                  <a:gd name="T6" fmla="*/ 3 w 9"/>
                  <a:gd name="T7" fmla="*/ 1 h 10"/>
                  <a:gd name="T8" fmla="*/ 0 w 9"/>
                  <a:gd name="T9" fmla="*/ 5 h 10"/>
                  <a:gd name="T10" fmla="*/ 0 w 9"/>
                  <a:gd name="T11" fmla="*/ 6 h 10"/>
                  <a:gd name="T12" fmla="*/ 2 w 9"/>
                  <a:gd name="T13" fmla="*/ 5 h 10"/>
                  <a:gd name="T14" fmla="*/ 4 w 9"/>
                  <a:gd name="T15" fmla="*/ 4 h 10"/>
                  <a:gd name="T16" fmla="*/ 5 w 9"/>
                  <a:gd name="T17" fmla="*/ 5 h 10"/>
                  <a:gd name="T18" fmla="*/ 5 w 9"/>
                  <a:gd name="T19" fmla="*/ 5 h 10"/>
                  <a:gd name="T20" fmla="*/ 5 w 9"/>
                  <a:gd name="T21" fmla="*/ 5 h 10"/>
                  <a:gd name="T22" fmla="*/ 5 w 9"/>
                  <a:gd name="T23" fmla="*/ 4 h 10"/>
                  <a:gd name="T24" fmla="*/ 5 w 9"/>
                  <a:gd name="T25" fmla="*/ 5 h 10"/>
                  <a:gd name="T26" fmla="*/ 5 w 9"/>
                  <a:gd name="T27" fmla="*/ 5 h 10"/>
                  <a:gd name="T28" fmla="*/ 5 w 9"/>
                  <a:gd name="T29" fmla="*/ 5 h 10"/>
                  <a:gd name="T30" fmla="*/ 5 w 9"/>
                  <a:gd name="T31" fmla="*/ 8 h 10"/>
                  <a:gd name="T32" fmla="*/ 3 w 9"/>
                  <a:gd name="T33" fmla="*/ 9 h 10"/>
                  <a:gd name="T34" fmla="*/ 5 w 9"/>
                  <a:gd name="T35" fmla="*/ 10 h 10"/>
                  <a:gd name="T36" fmla="*/ 5 w 9"/>
                  <a:gd name="T37" fmla="*/ 10 h 10"/>
                  <a:gd name="T38" fmla="*/ 5 w 9"/>
                  <a:gd name="T39" fmla="*/ 10 h 10"/>
                  <a:gd name="T40" fmla="*/ 7 w 9"/>
                  <a:gd name="T41" fmla="*/ 9 h 10"/>
                  <a:gd name="T42" fmla="*/ 9 w 9"/>
                  <a:gd name="T43" fmla="*/ 6 h 10"/>
                  <a:gd name="T44" fmla="*/ 9 w 9"/>
                  <a:gd name="T45" fmla="*/ 5 h 10"/>
                  <a:gd name="T46" fmla="*/ 9 w 9"/>
                  <a:gd name="T47" fmla="*/ 3 h 10"/>
                  <a:gd name="T48" fmla="*/ 8 w 9"/>
                  <a:gd name="T49" fmla="*/ 4 h 10"/>
                  <a:gd name="T50" fmla="*/ 7 w 9"/>
                  <a:gd name="T51" fmla="*/ 4 h 10"/>
                  <a:gd name="T52" fmla="*/ 8 w 9"/>
                  <a:gd name="T53" fmla="*/ 4 h 10"/>
                  <a:gd name="T54" fmla="*/ 9 w 9"/>
                  <a:gd name="T55" fmla="*/ 3 h 10"/>
                  <a:gd name="T56" fmla="*/ 6 w 9"/>
                  <a:gd name="T57" fmla="*/ 1 h 10"/>
                  <a:gd name="T58" fmla="*/ 5 w 9"/>
                  <a:gd name="T59"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 h="10">
                    <a:moveTo>
                      <a:pt x="5" y="0"/>
                    </a:moveTo>
                    <a:cubicBezTo>
                      <a:pt x="5" y="0"/>
                      <a:pt x="5" y="0"/>
                      <a:pt x="5" y="0"/>
                    </a:cubicBezTo>
                    <a:cubicBezTo>
                      <a:pt x="4" y="0"/>
                      <a:pt x="4" y="1"/>
                      <a:pt x="3" y="1"/>
                    </a:cubicBezTo>
                    <a:cubicBezTo>
                      <a:pt x="3" y="1"/>
                      <a:pt x="3" y="1"/>
                      <a:pt x="3" y="1"/>
                    </a:cubicBezTo>
                    <a:cubicBezTo>
                      <a:pt x="1" y="2"/>
                      <a:pt x="0" y="3"/>
                      <a:pt x="0" y="5"/>
                    </a:cubicBezTo>
                    <a:cubicBezTo>
                      <a:pt x="0" y="5"/>
                      <a:pt x="0" y="6"/>
                      <a:pt x="0" y="6"/>
                    </a:cubicBezTo>
                    <a:cubicBezTo>
                      <a:pt x="1" y="6"/>
                      <a:pt x="2" y="5"/>
                      <a:pt x="2" y="5"/>
                    </a:cubicBezTo>
                    <a:cubicBezTo>
                      <a:pt x="2" y="4"/>
                      <a:pt x="3" y="4"/>
                      <a:pt x="4" y="4"/>
                    </a:cubicBezTo>
                    <a:cubicBezTo>
                      <a:pt x="4" y="4"/>
                      <a:pt x="4" y="4"/>
                      <a:pt x="5" y="5"/>
                    </a:cubicBezTo>
                    <a:cubicBezTo>
                      <a:pt x="5" y="5"/>
                      <a:pt x="5" y="5"/>
                      <a:pt x="5" y="5"/>
                    </a:cubicBezTo>
                    <a:cubicBezTo>
                      <a:pt x="5" y="5"/>
                      <a:pt x="5" y="5"/>
                      <a:pt x="5" y="5"/>
                    </a:cubicBezTo>
                    <a:cubicBezTo>
                      <a:pt x="5" y="4"/>
                      <a:pt x="5" y="4"/>
                      <a:pt x="5" y="4"/>
                    </a:cubicBezTo>
                    <a:cubicBezTo>
                      <a:pt x="5" y="5"/>
                      <a:pt x="5" y="5"/>
                      <a:pt x="5" y="5"/>
                    </a:cubicBezTo>
                    <a:cubicBezTo>
                      <a:pt x="5" y="5"/>
                      <a:pt x="5" y="5"/>
                      <a:pt x="5" y="5"/>
                    </a:cubicBezTo>
                    <a:cubicBezTo>
                      <a:pt x="5" y="5"/>
                      <a:pt x="5" y="5"/>
                      <a:pt x="5" y="5"/>
                    </a:cubicBezTo>
                    <a:cubicBezTo>
                      <a:pt x="6" y="6"/>
                      <a:pt x="6" y="7"/>
                      <a:pt x="5" y="8"/>
                    </a:cubicBezTo>
                    <a:cubicBezTo>
                      <a:pt x="5" y="8"/>
                      <a:pt x="4" y="9"/>
                      <a:pt x="3" y="9"/>
                    </a:cubicBezTo>
                    <a:cubicBezTo>
                      <a:pt x="4" y="9"/>
                      <a:pt x="4" y="10"/>
                      <a:pt x="5" y="10"/>
                    </a:cubicBezTo>
                    <a:cubicBezTo>
                      <a:pt x="5" y="10"/>
                      <a:pt x="5" y="10"/>
                      <a:pt x="5" y="10"/>
                    </a:cubicBezTo>
                    <a:cubicBezTo>
                      <a:pt x="5" y="10"/>
                      <a:pt x="5" y="10"/>
                      <a:pt x="5" y="10"/>
                    </a:cubicBezTo>
                    <a:cubicBezTo>
                      <a:pt x="5" y="10"/>
                      <a:pt x="6" y="9"/>
                      <a:pt x="7" y="9"/>
                    </a:cubicBezTo>
                    <a:cubicBezTo>
                      <a:pt x="8" y="9"/>
                      <a:pt x="9" y="8"/>
                      <a:pt x="9" y="6"/>
                    </a:cubicBezTo>
                    <a:cubicBezTo>
                      <a:pt x="9" y="6"/>
                      <a:pt x="9" y="6"/>
                      <a:pt x="9" y="5"/>
                    </a:cubicBezTo>
                    <a:cubicBezTo>
                      <a:pt x="9" y="4"/>
                      <a:pt x="9" y="4"/>
                      <a:pt x="9" y="3"/>
                    </a:cubicBezTo>
                    <a:cubicBezTo>
                      <a:pt x="8" y="4"/>
                      <a:pt x="8" y="4"/>
                      <a:pt x="8" y="4"/>
                    </a:cubicBezTo>
                    <a:cubicBezTo>
                      <a:pt x="7" y="4"/>
                      <a:pt x="7" y="4"/>
                      <a:pt x="7" y="4"/>
                    </a:cubicBezTo>
                    <a:cubicBezTo>
                      <a:pt x="8" y="4"/>
                      <a:pt x="8" y="4"/>
                      <a:pt x="8" y="4"/>
                    </a:cubicBezTo>
                    <a:cubicBezTo>
                      <a:pt x="9" y="3"/>
                      <a:pt x="9" y="3"/>
                      <a:pt x="9" y="3"/>
                    </a:cubicBezTo>
                    <a:cubicBezTo>
                      <a:pt x="8" y="2"/>
                      <a:pt x="8" y="1"/>
                      <a:pt x="6" y="1"/>
                    </a:cubicBezTo>
                    <a:cubicBezTo>
                      <a:pt x="6" y="1"/>
                      <a:pt x="5" y="0"/>
                      <a:pt x="5"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8" name="Freeform 241"/>
              <p:cNvSpPr/>
              <p:nvPr/>
            </p:nvSpPr>
            <p:spPr bwMode="auto">
              <a:xfrm>
                <a:off x="2413001" y="3098800"/>
                <a:ext cx="25400" cy="25400"/>
              </a:xfrm>
              <a:custGeom>
                <a:avLst/>
                <a:gdLst>
                  <a:gd name="T0" fmla="*/ 4 w 9"/>
                  <a:gd name="T1" fmla="*/ 0 h 9"/>
                  <a:gd name="T2" fmla="*/ 4 w 9"/>
                  <a:gd name="T3" fmla="*/ 0 h 9"/>
                  <a:gd name="T4" fmla="*/ 2 w 9"/>
                  <a:gd name="T5" fmla="*/ 0 h 9"/>
                  <a:gd name="T6" fmla="*/ 0 w 9"/>
                  <a:gd name="T7" fmla="*/ 4 h 9"/>
                  <a:gd name="T8" fmla="*/ 0 w 9"/>
                  <a:gd name="T9" fmla="*/ 6 h 9"/>
                  <a:gd name="T10" fmla="*/ 1 w 9"/>
                  <a:gd name="T11" fmla="*/ 4 h 9"/>
                  <a:gd name="T12" fmla="*/ 1 w 9"/>
                  <a:gd name="T13" fmla="*/ 4 h 9"/>
                  <a:gd name="T14" fmla="*/ 3 w 9"/>
                  <a:gd name="T15" fmla="*/ 4 h 9"/>
                  <a:gd name="T16" fmla="*/ 4 w 9"/>
                  <a:gd name="T17" fmla="*/ 4 h 9"/>
                  <a:gd name="T18" fmla="*/ 4 w 9"/>
                  <a:gd name="T19" fmla="*/ 4 h 9"/>
                  <a:gd name="T20" fmla="*/ 4 w 9"/>
                  <a:gd name="T21" fmla="*/ 4 h 9"/>
                  <a:gd name="T22" fmla="*/ 5 w 9"/>
                  <a:gd name="T23" fmla="*/ 4 h 9"/>
                  <a:gd name="T24" fmla="*/ 5 w 9"/>
                  <a:gd name="T25" fmla="*/ 4 h 9"/>
                  <a:gd name="T26" fmla="*/ 5 w 9"/>
                  <a:gd name="T27" fmla="*/ 5 h 9"/>
                  <a:gd name="T28" fmla="*/ 4 w 9"/>
                  <a:gd name="T29" fmla="*/ 7 h 9"/>
                  <a:gd name="T30" fmla="*/ 3 w 9"/>
                  <a:gd name="T31" fmla="*/ 9 h 9"/>
                  <a:gd name="T32" fmla="*/ 4 w 9"/>
                  <a:gd name="T33" fmla="*/ 9 h 9"/>
                  <a:gd name="T34" fmla="*/ 4 w 9"/>
                  <a:gd name="T35" fmla="*/ 9 h 9"/>
                  <a:gd name="T36" fmla="*/ 6 w 9"/>
                  <a:gd name="T37" fmla="*/ 9 h 9"/>
                  <a:gd name="T38" fmla="*/ 6 w 9"/>
                  <a:gd name="T39" fmla="*/ 9 h 9"/>
                  <a:gd name="T40" fmla="*/ 9 w 9"/>
                  <a:gd name="T41" fmla="*/ 6 h 9"/>
                  <a:gd name="T42" fmla="*/ 9 w 9"/>
                  <a:gd name="T43" fmla="*/ 4 h 9"/>
                  <a:gd name="T44" fmla="*/ 8 w 9"/>
                  <a:gd name="T45" fmla="*/ 3 h 9"/>
                  <a:gd name="T46" fmla="*/ 7 w 9"/>
                  <a:gd name="T47" fmla="*/ 3 h 9"/>
                  <a:gd name="T48" fmla="*/ 7 w 9"/>
                  <a:gd name="T49" fmla="*/ 3 h 9"/>
                  <a:gd name="T50" fmla="*/ 7 w 9"/>
                  <a:gd name="T51" fmla="*/ 3 h 9"/>
                  <a:gd name="T52" fmla="*/ 8 w 9"/>
                  <a:gd name="T53" fmla="*/ 2 h 9"/>
                  <a:gd name="T54" fmla="*/ 6 w 9"/>
                  <a:gd name="T55" fmla="*/ 0 h 9"/>
                  <a:gd name="T56" fmla="*/ 4 w 9"/>
                  <a:gd name="T5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9" h="9">
                    <a:moveTo>
                      <a:pt x="4" y="0"/>
                    </a:moveTo>
                    <a:cubicBezTo>
                      <a:pt x="4" y="0"/>
                      <a:pt x="4" y="0"/>
                      <a:pt x="4" y="0"/>
                    </a:cubicBezTo>
                    <a:cubicBezTo>
                      <a:pt x="4" y="0"/>
                      <a:pt x="3" y="0"/>
                      <a:pt x="2" y="0"/>
                    </a:cubicBezTo>
                    <a:cubicBezTo>
                      <a:pt x="1" y="1"/>
                      <a:pt x="0" y="3"/>
                      <a:pt x="0" y="4"/>
                    </a:cubicBezTo>
                    <a:cubicBezTo>
                      <a:pt x="0" y="5"/>
                      <a:pt x="0" y="5"/>
                      <a:pt x="0" y="6"/>
                    </a:cubicBezTo>
                    <a:cubicBezTo>
                      <a:pt x="0" y="5"/>
                      <a:pt x="1" y="5"/>
                      <a:pt x="1" y="4"/>
                    </a:cubicBezTo>
                    <a:cubicBezTo>
                      <a:pt x="1" y="4"/>
                      <a:pt x="1" y="4"/>
                      <a:pt x="1" y="4"/>
                    </a:cubicBezTo>
                    <a:cubicBezTo>
                      <a:pt x="2" y="4"/>
                      <a:pt x="2" y="4"/>
                      <a:pt x="3" y="4"/>
                    </a:cubicBezTo>
                    <a:cubicBezTo>
                      <a:pt x="3" y="4"/>
                      <a:pt x="4" y="4"/>
                      <a:pt x="4" y="4"/>
                    </a:cubicBezTo>
                    <a:cubicBezTo>
                      <a:pt x="4" y="4"/>
                      <a:pt x="4" y="4"/>
                      <a:pt x="4" y="4"/>
                    </a:cubicBezTo>
                    <a:cubicBezTo>
                      <a:pt x="4" y="4"/>
                      <a:pt x="4" y="4"/>
                      <a:pt x="4" y="4"/>
                    </a:cubicBezTo>
                    <a:cubicBezTo>
                      <a:pt x="5" y="4"/>
                      <a:pt x="5" y="4"/>
                      <a:pt x="5" y="4"/>
                    </a:cubicBezTo>
                    <a:cubicBezTo>
                      <a:pt x="5" y="4"/>
                      <a:pt x="5" y="4"/>
                      <a:pt x="5" y="4"/>
                    </a:cubicBezTo>
                    <a:cubicBezTo>
                      <a:pt x="5" y="5"/>
                      <a:pt x="5" y="5"/>
                      <a:pt x="5" y="5"/>
                    </a:cubicBezTo>
                    <a:cubicBezTo>
                      <a:pt x="5" y="5"/>
                      <a:pt x="5" y="6"/>
                      <a:pt x="4" y="7"/>
                    </a:cubicBezTo>
                    <a:cubicBezTo>
                      <a:pt x="4" y="8"/>
                      <a:pt x="3" y="8"/>
                      <a:pt x="3" y="9"/>
                    </a:cubicBezTo>
                    <a:cubicBezTo>
                      <a:pt x="3" y="9"/>
                      <a:pt x="4" y="9"/>
                      <a:pt x="4" y="9"/>
                    </a:cubicBezTo>
                    <a:cubicBezTo>
                      <a:pt x="4" y="9"/>
                      <a:pt x="4" y="9"/>
                      <a:pt x="4" y="9"/>
                    </a:cubicBezTo>
                    <a:cubicBezTo>
                      <a:pt x="5" y="9"/>
                      <a:pt x="6" y="9"/>
                      <a:pt x="6" y="9"/>
                    </a:cubicBezTo>
                    <a:cubicBezTo>
                      <a:pt x="6" y="9"/>
                      <a:pt x="6" y="9"/>
                      <a:pt x="6" y="9"/>
                    </a:cubicBezTo>
                    <a:cubicBezTo>
                      <a:pt x="7" y="8"/>
                      <a:pt x="8" y="7"/>
                      <a:pt x="9" y="6"/>
                    </a:cubicBezTo>
                    <a:cubicBezTo>
                      <a:pt x="9" y="5"/>
                      <a:pt x="9" y="5"/>
                      <a:pt x="9" y="4"/>
                    </a:cubicBezTo>
                    <a:cubicBezTo>
                      <a:pt x="9" y="4"/>
                      <a:pt x="9" y="3"/>
                      <a:pt x="8" y="3"/>
                    </a:cubicBezTo>
                    <a:cubicBezTo>
                      <a:pt x="7" y="3"/>
                      <a:pt x="7" y="3"/>
                      <a:pt x="7" y="3"/>
                    </a:cubicBezTo>
                    <a:cubicBezTo>
                      <a:pt x="7" y="3"/>
                      <a:pt x="7" y="3"/>
                      <a:pt x="7" y="3"/>
                    </a:cubicBezTo>
                    <a:cubicBezTo>
                      <a:pt x="7" y="3"/>
                      <a:pt x="7" y="3"/>
                      <a:pt x="7" y="3"/>
                    </a:cubicBezTo>
                    <a:cubicBezTo>
                      <a:pt x="8" y="2"/>
                      <a:pt x="8" y="2"/>
                      <a:pt x="8" y="2"/>
                    </a:cubicBezTo>
                    <a:cubicBezTo>
                      <a:pt x="8" y="1"/>
                      <a:pt x="7" y="1"/>
                      <a:pt x="6" y="0"/>
                    </a:cubicBezTo>
                    <a:cubicBezTo>
                      <a:pt x="5" y="0"/>
                      <a:pt x="5" y="0"/>
                      <a:pt x="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9" name="Freeform 242"/>
              <p:cNvSpPr/>
              <p:nvPr/>
            </p:nvSpPr>
            <p:spPr bwMode="auto">
              <a:xfrm>
                <a:off x="2424113" y="3124200"/>
                <a:ext cx="25400" cy="25400"/>
              </a:xfrm>
              <a:custGeom>
                <a:avLst/>
                <a:gdLst>
                  <a:gd name="T0" fmla="*/ 5 w 9"/>
                  <a:gd name="T1" fmla="*/ 0 h 9"/>
                  <a:gd name="T2" fmla="*/ 5 w 9"/>
                  <a:gd name="T3" fmla="*/ 0 h 9"/>
                  <a:gd name="T4" fmla="*/ 5 w 9"/>
                  <a:gd name="T5" fmla="*/ 0 h 9"/>
                  <a:gd name="T6" fmla="*/ 3 w 9"/>
                  <a:gd name="T7" fmla="*/ 1 h 9"/>
                  <a:gd name="T8" fmla="*/ 3 w 9"/>
                  <a:gd name="T9" fmla="*/ 1 h 9"/>
                  <a:gd name="T10" fmla="*/ 0 w 9"/>
                  <a:gd name="T11" fmla="*/ 5 h 9"/>
                  <a:gd name="T12" fmla="*/ 0 w 9"/>
                  <a:gd name="T13" fmla="*/ 6 h 9"/>
                  <a:gd name="T14" fmla="*/ 2 w 9"/>
                  <a:gd name="T15" fmla="*/ 5 h 9"/>
                  <a:gd name="T16" fmla="*/ 3 w 9"/>
                  <a:gd name="T17" fmla="*/ 4 h 9"/>
                  <a:gd name="T18" fmla="*/ 4 w 9"/>
                  <a:gd name="T19" fmla="*/ 4 h 9"/>
                  <a:gd name="T20" fmla="*/ 4 w 9"/>
                  <a:gd name="T21" fmla="*/ 4 h 9"/>
                  <a:gd name="T22" fmla="*/ 4 w 9"/>
                  <a:gd name="T23" fmla="*/ 4 h 9"/>
                  <a:gd name="T24" fmla="*/ 5 w 9"/>
                  <a:gd name="T25" fmla="*/ 4 h 9"/>
                  <a:gd name="T26" fmla="*/ 5 w 9"/>
                  <a:gd name="T27" fmla="*/ 5 h 9"/>
                  <a:gd name="T28" fmla="*/ 5 w 9"/>
                  <a:gd name="T29" fmla="*/ 5 h 9"/>
                  <a:gd name="T30" fmla="*/ 5 w 9"/>
                  <a:gd name="T31" fmla="*/ 5 h 9"/>
                  <a:gd name="T32" fmla="*/ 5 w 9"/>
                  <a:gd name="T33" fmla="*/ 7 h 9"/>
                  <a:gd name="T34" fmla="*/ 3 w 9"/>
                  <a:gd name="T35" fmla="*/ 9 h 9"/>
                  <a:gd name="T36" fmla="*/ 5 w 9"/>
                  <a:gd name="T37" fmla="*/ 9 h 9"/>
                  <a:gd name="T38" fmla="*/ 5 w 9"/>
                  <a:gd name="T39" fmla="*/ 9 h 9"/>
                  <a:gd name="T40" fmla="*/ 7 w 9"/>
                  <a:gd name="T41" fmla="*/ 9 h 9"/>
                  <a:gd name="T42" fmla="*/ 9 w 9"/>
                  <a:gd name="T43" fmla="*/ 6 h 9"/>
                  <a:gd name="T44" fmla="*/ 9 w 9"/>
                  <a:gd name="T45" fmla="*/ 5 h 9"/>
                  <a:gd name="T46" fmla="*/ 9 w 9"/>
                  <a:gd name="T47" fmla="*/ 3 h 9"/>
                  <a:gd name="T48" fmla="*/ 8 w 9"/>
                  <a:gd name="T49" fmla="*/ 3 h 9"/>
                  <a:gd name="T50" fmla="*/ 7 w 9"/>
                  <a:gd name="T51" fmla="*/ 4 h 9"/>
                  <a:gd name="T52" fmla="*/ 8 w 9"/>
                  <a:gd name="T53" fmla="*/ 3 h 9"/>
                  <a:gd name="T54" fmla="*/ 9 w 9"/>
                  <a:gd name="T55" fmla="*/ 3 h 9"/>
                  <a:gd name="T56" fmla="*/ 6 w 9"/>
                  <a:gd name="T57" fmla="*/ 1 h 9"/>
                  <a:gd name="T58" fmla="*/ 5 w 9"/>
                  <a:gd name="T59"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 h="9">
                    <a:moveTo>
                      <a:pt x="5" y="0"/>
                    </a:moveTo>
                    <a:cubicBezTo>
                      <a:pt x="5" y="0"/>
                      <a:pt x="5" y="0"/>
                      <a:pt x="5" y="0"/>
                    </a:cubicBezTo>
                    <a:cubicBezTo>
                      <a:pt x="5" y="0"/>
                      <a:pt x="5" y="0"/>
                      <a:pt x="5" y="0"/>
                    </a:cubicBezTo>
                    <a:cubicBezTo>
                      <a:pt x="4" y="0"/>
                      <a:pt x="3" y="0"/>
                      <a:pt x="3" y="1"/>
                    </a:cubicBezTo>
                    <a:cubicBezTo>
                      <a:pt x="3" y="1"/>
                      <a:pt x="3" y="1"/>
                      <a:pt x="3" y="1"/>
                    </a:cubicBezTo>
                    <a:cubicBezTo>
                      <a:pt x="1" y="1"/>
                      <a:pt x="0" y="3"/>
                      <a:pt x="0" y="5"/>
                    </a:cubicBezTo>
                    <a:cubicBezTo>
                      <a:pt x="0" y="5"/>
                      <a:pt x="0" y="6"/>
                      <a:pt x="0" y="6"/>
                    </a:cubicBezTo>
                    <a:cubicBezTo>
                      <a:pt x="1" y="6"/>
                      <a:pt x="1" y="5"/>
                      <a:pt x="2" y="5"/>
                    </a:cubicBezTo>
                    <a:cubicBezTo>
                      <a:pt x="2" y="4"/>
                      <a:pt x="3" y="4"/>
                      <a:pt x="3" y="4"/>
                    </a:cubicBezTo>
                    <a:cubicBezTo>
                      <a:pt x="4" y="4"/>
                      <a:pt x="4" y="4"/>
                      <a:pt x="4" y="4"/>
                    </a:cubicBezTo>
                    <a:cubicBezTo>
                      <a:pt x="4" y="4"/>
                      <a:pt x="4" y="4"/>
                      <a:pt x="4" y="4"/>
                    </a:cubicBezTo>
                    <a:cubicBezTo>
                      <a:pt x="4" y="4"/>
                      <a:pt x="4" y="4"/>
                      <a:pt x="4" y="4"/>
                    </a:cubicBezTo>
                    <a:cubicBezTo>
                      <a:pt x="5" y="4"/>
                      <a:pt x="5" y="4"/>
                      <a:pt x="5" y="4"/>
                    </a:cubicBezTo>
                    <a:cubicBezTo>
                      <a:pt x="5" y="5"/>
                      <a:pt x="5" y="5"/>
                      <a:pt x="5" y="5"/>
                    </a:cubicBezTo>
                    <a:cubicBezTo>
                      <a:pt x="5" y="5"/>
                      <a:pt x="5" y="5"/>
                      <a:pt x="5" y="5"/>
                    </a:cubicBezTo>
                    <a:cubicBezTo>
                      <a:pt x="5" y="5"/>
                      <a:pt x="5" y="5"/>
                      <a:pt x="5" y="5"/>
                    </a:cubicBezTo>
                    <a:cubicBezTo>
                      <a:pt x="5" y="6"/>
                      <a:pt x="5" y="7"/>
                      <a:pt x="5" y="7"/>
                    </a:cubicBezTo>
                    <a:cubicBezTo>
                      <a:pt x="4" y="8"/>
                      <a:pt x="4" y="9"/>
                      <a:pt x="3" y="9"/>
                    </a:cubicBezTo>
                    <a:cubicBezTo>
                      <a:pt x="4" y="9"/>
                      <a:pt x="4" y="9"/>
                      <a:pt x="5" y="9"/>
                    </a:cubicBezTo>
                    <a:cubicBezTo>
                      <a:pt x="5" y="9"/>
                      <a:pt x="5" y="9"/>
                      <a:pt x="5" y="9"/>
                    </a:cubicBezTo>
                    <a:cubicBezTo>
                      <a:pt x="5" y="9"/>
                      <a:pt x="6" y="9"/>
                      <a:pt x="7" y="9"/>
                    </a:cubicBezTo>
                    <a:cubicBezTo>
                      <a:pt x="8" y="8"/>
                      <a:pt x="9" y="7"/>
                      <a:pt x="9" y="6"/>
                    </a:cubicBezTo>
                    <a:cubicBezTo>
                      <a:pt x="9" y="6"/>
                      <a:pt x="9" y="5"/>
                      <a:pt x="9" y="5"/>
                    </a:cubicBezTo>
                    <a:cubicBezTo>
                      <a:pt x="9" y="4"/>
                      <a:pt x="9" y="4"/>
                      <a:pt x="9" y="3"/>
                    </a:cubicBezTo>
                    <a:cubicBezTo>
                      <a:pt x="8" y="3"/>
                      <a:pt x="8" y="3"/>
                      <a:pt x="8" y="3"/>
                    </a:cubicBezTo>
                    <a:cubicBezTo>
                      <a:pt x="7" y="4"/>
                      <a:pt x="7" y="4"/>
                      <a:pt x="7" y="4"/>
                    </a:cubicBezTo>
                    <a:cubicBezTo>
                      <a:pt x="8" y="3"/>
                      <a:pt x="8" y="3"/>
                      <a:pt x="8" y="3"/>
                    </a:cubicBezTo>
                    <a:cubicBezTo>
                      <a:pt x="9" y="3"/>
                      <a:pt x="9" y="3"/>
                      <a:pt x="9" y="3"/>
                    </a:cubicBezTo>
                    <a:cubicBezTo>
                      <a:pt x="8" y="2"/>
                      <a:pt x="7" y="1"/>
                      <a:pt x="6" y="1"/>
                    </a:cubicBezTo>
                    <a:cubicBezTo>
                      <a:pt x="6" y="0"/>
                      <a:pt x="5" y="0"/>
                      <a:pt x="5"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0" name="Freeform 243"/>
              <p:cNvSpPr/>
              <p:nvPr/>
            </p:nvSpPr>
            <p:spPr bwMode="auto">
              <a:xfrm>
                <a:off x="2436813" y="3152775"/>
                <a:ext cx="26988" cy="25400"/>
              </a:xfrm>
              <a:custGeom>
                <a:avLst/>
                <a:gdLst>
                  <a:gd name="T0" fmla="*/ 5 w 10"/>
                  <a:gd name="T1" fmla="*/ 0 h 9"/>
                  <a:gd name="T2" fmla="*/ 5 w 10"/>
                  <a:gd name="T3" fmla="*/ 0 h 9"/>
                  <a:gd name="T4" fmla="*/ 3 w 10"/>
                  <a:gd name="T5" fmla="*/ 0 h 9"/>
                  <a:gd name="T6" fmla="*/ 0 w 10"/>
                  <a:gd name="T7" fmla="*/ 4 h 9"/>
                  <a:gd name="T8" fmla="*/ 1 w 10"/>
                  <a:gd name="T9" fmla="*/ 6 h 9"/>
                  <a:gd name="T10" fmla="*/ 2 w 10"/>
                  <a:gd name="T11" fmla="*/ 4 h 9"/>
                  <a:gd name="T12" fmla="*/ 4 w 10"/>
                  <a:gd name="T13" fmla="*/ 3 h 9"/>
                  <a:gd name="T14" fmla="*/ 5 w 10"/>
                  <a:gd name="T15" fmla="*/ 4 h 9"/>
                  <a:gd name="T16" fmla="*/ 5 w 10"/>
                  <a:gd name="T17" fmla="*/ 4 h 9"/>
                  <a:gd name="T18" fmla="*/ 5 w 10"/>
                  <a:gd name="T19" fmla="*/ 4 h 9"/>
                  <a:gd name="T20" fmla="*/ 6 w 10"/>
                  <a:gd name="T21" fmla="*/ 4 h 9"/>
                  <a:gd name="T22" fmla="*/ 6 w 10"/>
                  <a:gd name="T23" fmla="*/ 4 h 9"/>
                  <a:gd name="T24" fmla="*/ 5 w 10"/>
                  <a:gd name="T25" fmla="*/ 4 h 9"/>
                  <a:gd name="T26" fmla="*/ 5 w 10"/>
                  <a:gd name="T27" fmla="*/ 7 h 9"/>
                  <a:gd name="T28" fmla="*/ 3 w 10"/>
                  <a:gd name="T29" fmla="*/ 9 h 9"/>
                  <a:gd name="T30" fmla="*/ 5 w 10"/>
                  <a:gd name="T31" fmla="*/ 9 h 9"/>
                  <a:gd name="T32" fmla="*/ 5 w 10"/>
                  <a:gd name="T33" fmla="*/ 9 h 9"/>
                  <a:gd name="T34" fmla="*/ 7 w 10"/>
                  <a:gd name="T35" fmla="*/ 8 h 9"/>
                  <a:gd name="T36" fmla="*/ 9 w 10"/>
                  <a:gd name="T37" fmla="*/ 6 h 9"/>
                  <a:gd name="T38" fmla="*/ 10 w 10"/>
                  <a:gd name="T39" fmla="*/ 4 h 9"/>
                  <a:gd name="T40" fmla="*/ 9 w 10"/>
                  <a:gd name="T41" fmla="*/ 2 h 9"/>
                  <a:gd name="T42" fmla="*/ 8 w 10"/>
                  <a:gd name="T43" fmla="*/ 3 h 9"/>
                  <a:gd name="T44" fmla="*/ 7 w 10"/>
                  <a:gd name="T45" fmla="*/ 3 h 9"/>
                  <a:gd name="T46" fmla="*/ 8 w 10"/>
                  <a:gd name="T47" fmla="*/ 3 h 9"/>
                  <a:gd name="T48" fmla="*/ 9 w 10"/>
                  <a:gd name="T49" fmla="*/ 2 h 9"/>
                  <a:gd name="T50" fmla="*/ 7 w 10"/>
                  <a:gd name="T51" fmla="*/ 0 h 9"/>
                  <a:gd name="T52" fmla="*/ 5 w 10"/>
                  <a:gd name="T5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0" h="9">
                    <a:moveTo>
                      <a:pt x="5" y="0"/>
                    </a:moveTo>
                    <a:cubicBezTo>
                      <a:pt x="5" y="0"/>
                      <a:pt x="5" y="0"/>
                      <a:pt x="5" y="0"/>
                    </a:cubicBezTo>
                    <a:cubicBezTo>
                      <a:pt x="4" y="0"/>
                      <a:pt x="4" y="0"/>
                      <a:pt x="3" y="0"/>
                    </a:cubicBezTo>
                    <a:cubicBezTo>
                      <a:pt x="1" y="1"/>
                      <a:pt x="0" y="3"/>
                      <a:pt x="0" y="4"/>
                    </a:cubicBezTo>
                    <a:cubicBezTo>
                      <a:pt x="0" y="5"/>
                      <a:pt x="1" y="5"/>
                      <a:pt x="1" y="6"/>
                    </a:cubicBezTo>
                    <a:cubicBezTo>
                      <a:pt x="1" y="5"/>
                      <a:pt x="2" y="5"/>
                      <a:pt x="2" y="4"/>
                    </a:cubicBezTo>
                    <a:cubicBezTo>
                      <a:pt x="3" y="4"/>
                      <a:pt x="3" y="3"/>
                      <a:pt x="4" y="3"/>
                    </a:cubicBezTo>
                    <a:cubicBezTo>
                      <a:pt x="4" y="3"/>
                      <a:pt x="4" y="4"/>
                      <a:pt x="5" y="4"/>
                    </a:cubicBezTo>
                    <a:cubicBezTo>
                      <a:pt x="5" y="4"/>
                      <a:pt x="5" y="4"/>
                      <a:pt x="5" y="4"/>
                    </a:cubicBezTo>
                    <a:cubicBezTo>
                      <a:pt x="5" y="4"/>
                      <a:pt x="5" y="4"/>
                      <a:pt x="5" y="4"/>
                    </a:cubicBezTo>
                    <a:cubicBezTo>
                      <a:pt x="6" y="4"/>
                      <a:pt x="6" y="4"/>
                      <a:pt x="6" y="4"/>
                    </a:cubicBezTo>
                    <a:cubicBezTo>
                      <a:pt x="6" y="4"/>
                      <a:pt x="6" y="4"/>
                      <a:pt x="6" y="4"/>
                    </a:cubicBezTo>
                    <a:cubicBezTo>
                      <a:pt x="5" y="4"/>
                      <a:pt x="5" y="4"/>
                      <a:pt x="5" y="4"/>
                    </a:cubicBezTo>
                    <a:cubicBezTo>
                      <a:pt x="6" y="5"/>
                      <a:pt x="6" y="6"/>
                      <a:pt x="5" y="7"/>
                    </a:cubicBezTo>
                    <a:cubicBezTo>
                      <a:pt x="5" y="7"/>
                      <a:pt x="4" y="8"/>
                      <a:pt x="3" y="9"/>
                    </a:cubicBezTo>
                    <a:cubicBezTo>
                      <a:pt x="4" y="9"/>
                      <a:pt x="4" y="9"/>
                      <a:pt x="5" y="9"/>
                    </a:cubicBezTo>
                    <a:cubicBezTo>
                      <a:pt x="5" y="9"/>
                      <a:pt x="5" y="9"/>
                      <a:pt x="5" y="9"/>
                    </a:cubicBezTo>
                    <a:cubicBezTo>
                      <a:pt x="6" y="9"/>
                      <a:pt x="6" y="9"/>
                      <a:pt x="7" y="8"/>
                    </a:cubicBezTo>
                    <a:cubicBezTo>
                      <a:pt x="8" y="8"/>
                      <a:pt x="9" y="7"/>
                      <a:pt x="9" y="6"/>
                    </a:cubicBezTo>
                    <a:cubicBezTo>
                      <a:pt x="9" y="5"/>
                      <a:pt x="10" y="5"/>
                      <a:pt x="10" y="4"/>
                    </a:cubicBezTo>
                    <a:cubicBezTo>
                      <a:pt x="10" y="4"/>
                      <a:pt x="9" y="3"/>
                      <a:pt x="9" y="2"/>
                    </a:cubicBezTo>
                    <a:cubicBezTo>
                      <a:pt x="8" y="3"/>
                      <a:pt x="8" y="3"/>
                      <a:pt x="8" y="3"/>
                    </a:cubicBezTo>
                    <a:cubicBezTo>
                      <a:pt x="7" y="3"/>
                      <a:pt x="7" y="3"/>
                      <a:pt x="7" y="3"/>
                    </a:cubicBezTo>
                    <a:cubicBezTo>
                      <a:pt x="8" y="3"/>
                      <a:pt x="8" y="3"/>
                      <a:pt x="8" y="3"/>
                    </a:cubicBezTo>
                    <a:cubicBezTo>
                      <a:pt x="9" y="2"/>
                      <a:pt x="9" y="2"/>
                      <a:pt x="9" y="2"/>
                    </a:cubicBezTo>
                    <a:cubicBezTo>
                      <a:pt x="9" y="1"/>
                      <a:pt x="8" y="0"/>
                      <a:pt x="7" y="0"/>
                    </a:cubicBezTo>
                    <a:cubicBezTo>
                      <a:pt x="6" y="0"/>
                      <a:pt x="6" y="0"/>
                      <a:pt x="5"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1" name="Freeform 244"/>
              <p:cNvSpPr/>
              <p:nvPr/>
            </p:nvSpPr>
            <p:spPr bwMode="auto">
              <a:xfrm>
                <a:off x="2449513" y="3178175"/>
                <a:ext cx="25400" cy="25400"/>
              </a:xfrm>
              <a:custGeom>
                <a:avLst/>
                <a:gdLst>
                  <a:gd name="T0" fmla="*/ 4 w 9"/>
                  <a:gd name="T1" fmla="*/ 0 h 9"/>
                  <a:gd name="T2" fmla="*/ 4 w 9"/>
                  <a:gd name="T3" fmla="*/ 0 h 9"/>
                  <a:gd name="T4" fmla="*/ 2 w 9"/>
                  <a:gd name="T5" fmla="*/ 1 h 9"/>
                  <a:gd name="T6" fmla="*/ 0 w 9"/>
                  <a:gd name="T7" fmla="*/ 5 h 9"/>
                  <a:gd name="T8" fmla="*/ 0 w 9"/>
                  <a:gd name="T9" fmla="*/ 6 h 9"/>
                  <a:gd name="T10" fmla="*/ 2 w 9"/>
                  <a:gd name="T11" fmla="*/ 5 h 9"/>
                  <a:gd name="T12" fmla="*/ 3 w 9"/>
                  <a:gd name="T13" fmla="*/ 4 h 9"/>
                  <a:gd name="T14" fmla="*/ 4 w 9"/>
                  <a:gd name="T15" fmla="*/ 4 h 9"/>
                  <a:gd name="T16" fmla="*/ 4 w 9"/>
                  <a:gd name="T17" fmla="*/ 4 h 9"/>
                  <a:gd name="T18" fmla="*/ 4 w 9"/>
                  <a:gd name="T19" fmla="*/ 4 h 9"/>
                  <a:gd name="T20" fmla="*/ 5 w 9"/>
                  <a:gd name="T21" fmla="*/ 4 h 9"/>
                  <a:gd name="T22" fmla="*/ 5 w 9"/>
                  <a:gd name="T23" fmla="*/ 5 h 9"/>
                  <a:gd name="T24" fmla="*/ 5 w 9"/>
                  <a:gd name="T25" fmla="*/ 5 h 9"/>
                  <a:gd name="T26" fmla="*/ 5 w 9"/>
                  <a:gd name="T27" fmla="*/ 7 h 9"/>
                  <a:gd name="T28" fmla="*/ 3 w 9"/>
                  <a:gd name="T29" fmla="*/ 9 h 9"/>
                  <a:gd name="T30" fmla="*/ 4 w 9"/>
                  <a:gd name="T31" fmla="*/ 9 h 9"/>
                  <a:gd name="T32" fmla="*/ 4 w 9"/>
                  <a:gd name="T33" fmla="*/ 9 h 9"/>
                  <a:gd name="T34" fmla="*/ 6 w 9"/>
                  <a:gd name="T35" fmla="*/ 9 h 9"/>
                  <a:gd name="T36" fmla="*/ 9 w 9"/>
                  <a:gd name="T37" fmla="*/ 6 h 9"/>
                  <a:gd name="T38" fmla="*/ 9 w 9"/>
                  <a:gd name="T39" fmla="*/ 5 h 9"/>
                  <a:gd name="T40" fmla="*/ 9 w 9"/>
                  <a:gd name="T41" fmla="*/ 3 h 9"/>
                  <a:gd name="T42" fmla="*/ 7 w 9"/>
                  <a:gd name="T43" fmla="*/ 3 h 9"/>
                  <a:gd name="T44" fmla="*/ 7 w 9"/>
                  <a:gd name="T45" fmla="*/ 4 h 9"/>
                  <a:gd name="T46" fmla="*/ 7 w 9"/>
                  <a:gd name="T47" fmla="*/ 3 h 9"/>
                  <a:gd name="T48" fmla="*/ 9 w 9"/>
                  <a:gd name="T49" fmla="*/ 3 h 9"/>
                  <a:gd name="T50" fmla="*/ 6 w 9"/>
                  <a:gd name="T51" fmla="*/ 0 h 9"/>
                  <a:gd name="T52" fmla="*/ 4 w 9"/>
                  <a:gd name="T5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 h="9">
                    <a:moveTo>
                      <a:pt x="4" y="0"/>
                    </a:moveTo>
                    <a:cubicBezTo>
                      <a:pt x="4" y="0"/>
                      <a:pt x="4" y="0"/>
                      <a:pt x="4" y="0"/>
                    </a:cubicBezTo>
                    <a:cubicBezTo>
                      <a:pt x="4" y="0"/>
                      <a:pt x="3" y="0"/>
                      <a:pt x="2" y="1"/>
                    </a:cubicBezTo>
                    <a:cubicBezTo>
                      <a:pt x="1" y="1"/>
                      <a:pt x="0" y="3"/>
                      <a:pt x="0" y="5"/>
                    </a:cubicBezTo>
                    <a:cubicBezTo>
                      <a:pt x="0" y="5"/>
                      <a:pt x="0" y="6"/>
                      <a:pt x="0" y="6"/>
                    </a:cubicBezTo>
                    <a:cubicBezTo>
                      <a:pt x="1" y="6"/>
                      <a:pt x="1" y="5"/>
                      <a:pt x="2" y="5"/>
                    </a:cubicBezTo>
                    <a:cubicBezTo>
                      <a:pt x="2" y="4"/>
                      <a:pt x="3" y="4"/>
                      <a:pt x="3" y="4"/>
                    </a:cubicBezTo>
                    <a:cubicBezTo>
                      <a:pt x="3" y="4"/>
                      <a:pt x="4" y="4"/>
                      <a:pt x="4" y="4"/>
                    </a:cubicBezTo>
                    <a:cubicBezTo>
                      <a:pt x="4" y="4"/>
                      <a:pt x="4" y="4"/>
                      <a:pt x="4" y="4"/>
                    </a:cubicBezTo>
                    <a:cubicBezTo>
                      <a:pt x="4" y="4"/>
                      <a:pt x="4" y="4"/>
                      <a:pt x="4" y="4"/>
                    </a:cubicBezTo>
                    <a:cubicBezTo>
                      <a:pt x="5" y="4"/>
                      <a:pt x="5" y="4"/>
                      <a:pt x="5" y="4"/>
                    </a:cubicBezTo>
                    <a:cubicBezTo>
                      <a:pt x="5" y="5"/>
                      <a:pt x="5" y="5"/>
                      <a:pt x="5" y="5"/>
                    </a:cubicBezTo>
                    <a:cubicBezTo>
                      <a:pt x="5" y="5"/>
                      <a:pt x="5" y="5"/>
                      <a:pt x="5" y="5"/>
                    </a:cubicBezTo>
                    <a:cubicBezTo>
                      <a:pt x="5" y="6"/>
                      <a:pt x="5" y="7"/>
                      <a:pt x="5" y="7"/>
                    </a:cubicBezTo>
                    <a:cubicBezTo>
                      <a:pt x="4" y="8"/>
                      <a:pt x="3" y="8"/>
                      <a:pt x="3" y="9"/>
                    </a:cubicBezTo>
                    <a:cubicBezTo>
                      <a:pt x="3" y="9"/>
                      <a:pt x="4" y="9"/>
                      <a:pt x="4" y="9"/>
                    </a:cubicBezTo>
                    <a:cubicBezTo>
                      <a:pt x="4" y="9"/>
                      <a:pt x="4" y="9"/>
                      <a:pt x="4" y="9"/>
                    </a:cubicBezTo>
                    <a:cubicBezTo>
                      <a:pt x="5" y="9"/>
                      <a:pt x="6" y="9"/>
                      <a:pt x="6" y="9"/>
                    </a:cubicBezTo>
                    <a:cubicBezTo>
                      <a:pt x="7" y="8"/>
                      <a:pt x="8" y="7"/>
                      <a:pt x="9" y="6"/>
                    </a:cubicBezTo>
                    <a:cubicBezTo>
                      <a:pt x="9" y="6"/>
                      <a:pt x="9" y="5"/>
                      <a:pt x="9" y="5"/>
                    </a:cubicBezTo>
                    <a:cubicBezTo>
                      <a:pt x="9" y="4"/>
                      <a:pt x="9" y="3"/>
                      <a:pt x="9" y="3"/>
                    </a:cubicBezTo>
                    <a:cubicBezTo>
                      <a:pt x="7" y="3"/>
                      <a:pt x="7" y="3"/>
                      <a:pt x="7" y="3"/>
                    </a:cubicBezTo>
                    <a:cubicBezTo>
                      <a:pt x="7" y="4"/>
                      <a:pt x="7" y="4"/>
                      <a:pt x="7" y="4"/>
                    </a:cubicBezTo>
                    <a:cubicBezTo>
                      <a:pt x="7" y="3"/>
                      <a:pt x="7" y="3"/>
                      <a:pt x="7" y="3"/>
                    </a:cubicBezTo>
                    <a:cubicBezTo>
                      <a:pt x="9" y="3"/>
                      <a:pt x="9" y="3"/>
                      <a:pt x="9" y="3"/>
                    </a:cubicBezTo>
                    <a:cubicBezTo>
                      <a:pt x="8" y="2"/>
                      <a:pt x="7" y="1"/>
                      <a:pt x="6" y="0"/>
                    </a:cubicBezTo>
                    <a:cubicBezTo>
                      <a:pt x="6" y="0"/>
                      <a:pt x="5" y="0"/>
                      <a:pt x="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2" name="Freeform 245"/>
              <p:cNvSpPr/>
              <p:nvPr/>
            </p:nvSpPr>
            <p:spPr bwMode="auto">
              <a:xfrm>
                <a:off x="2460626" y="3206750"/>
                <a:ext cx="25400" cy="23813"/>
              </a:xfrm>
              <a:custGeom>
                <a:avLst/>
                <a:gdLst>
                  <a:gd name="T0" fmla="*/ 5 w 9"/>
                  <a:gd name="T1" fmla="*/ 0 h 9"/>
                  <a:gd name="T2" fmla="*/ 5 w 9"/>
                  <a:gd name="T3" fmla="*/ 0 h 9"/>
                  <a:gd name="T4" fmla="*/ 3 w 9"/>
                  <a:gd name="T5" fmla="*/ 0 h 9"/>
                  <a:gd name="T6" fmla="*/ 0 w 9"/>
                  <a:gd name="T7" fmla="*/ 4 h 9"/>
                  <a:gd name="T8" fmla="*/ 0 w 9"/>
                  <a:gd name="T9" fmla="*/ 5 h 9"/>
                  <a:gd name="T10" fmla="*/ 2 w 9"/>
                  <a:gd name="T11" fmla="*/ 4 h 9"/>
                  <a:gd name="T12" fmla="*/ 4 w 9"/>
                  <a:gd name="T13" fmla="*/ 3 h 9"/>
                  <a:gd name="T14" fmla="*/ 5 w 9"/>
                  <a:gd name="T15" fmla="*/ 4 h 9"/>
                  <a:gd name="T16" fmla="*/ 5 w 9"/>
                  <a:gd name="T17" fmla="*/ 4 h 9"/>
                  <a:gd name="T18" fmla="*/ 5 w 9"/>
                  <a:gd name="T19" fmla="*/ 4 h 9"/>
                  <a:gd name="T20" fmla="*/ 5 w 9"/>
                  <a:gd name="T21" fmla="*/ 4 h 9"/>
                  <a:gd name="T22" fmla="*/ 7 w 9"/>
                  <a:gd name="T23" fmla="*/ 3 h 9"/>
                  <a:gd name="T24" fmla="*/ 5 w 9"/>
                  <a:gd name="T25" fmla="*/ 4 h 9"/>
                  <a:gd name="T26" fmla="*/ 5 w 9"/>
                  <a:gd name="T27" fmla="*/ 4 h 9"/>
                  <a:gd name="T28" fmla="*/ 5 w 9"/>
                  <a:gd name="T29" fmla="*/ 4 h 9"/>
                  <a:gd name="T30" fmla="*/ 5 w 9"/>
                  <a:gd name="T31" fmla="*/ 7 h 9"/>
                  <a:gd name="T32" fmla="*/ 3 w 9"/>
                  <a:gd name="T33" fmla="*/ 8 h 9"/>
                  <a:gd name="T34" fmla="*/ 5 w 9"/>
                  <a:gd name="T35" fmla="*/ 9 h 9"/>
                  <a:gd name="T36" fmla="*/ 5 w 9"/>
                  <a:gd name="T37" fmla="*/ 9 h 9"/>
                  <a:gd name="T38" fmla="*/ 7 w 9"/>
                  <a:gd name="T39" fmla="*/ 8 h 9"/>
                  <a:gd name="T40" fmla="*/ 9 w 9"/>
                  <a:gd name="T41" fmla="*/ 6 h 9"/>
                  <a:gd name="T42" fmla="*/ 9 w 9"/>
                  <a:gd name="T43" fmla="*/ 4 h 9"/>
                  <a:gd name="T44" fmla="*/ 9 w 9"/>
                  <a:gd name="T45" fmla="*/ 2 h 9"/>
                  <a:gd name="T46" fmla="*/ 9 w 9"/>
                  <a:gd name="T47" fmla="*/ 2 h 9"/>
                  <a:gd name="T48" fmla="*/ 6 w 9"/>
                  <a:gd name="T49" fmla="*/ 0 h 9"/>
                  <a:gd name="T50" fmla="*/ 5 w 9"/>
                  <a:gd name="T5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 h="9">
                    <a:moveTo>
                      <a:pt x="5" y="0"/>
                    </a:moveTo>
                    <a:cubicBezTo>
                      <a:pt x="5" y="0"/>
                      <a:pt x="5" y="0"/>
                      <a:pt x="5" y="0"/>
                    </a:cubicBezTo>
                    <a:cubicBezTo>
                      <a:pt x="4" y="0"/>
                      <a:pt x="3" y="0"/>
                      <a:pt x="3" y="0"/>
                    </a:cubicBezTo>
                    <a:cubicBezTo>
                      <a:pt x="1" y="1"/>
                      <a:pt x="0" y="2"/>
                      <a:pt x="0" y="4"/>
                    </a:cubicBezTo>
                    <a:cubicBezTo>
                      <a:pt x="0" y="5"/>
                      <a:pt x="0" y="5"/>
                      <a:pt x="0" y="5"/>
                    </a:cubicBezTo>
                    <a:cubicBezTo>
                      <a:pt x="1" y="5"/>
                      <a:pt x="2" y="5"/>
                      <a:pt x="2" y="4"/>
                    </a:cubicBezTo>
                    <a:cubicBezTo>
                      <a:pt x="2" y="4"/>
                      <a:pt x="3" y="3"/>
                      <a:pt x="4" y="3"/>
                    </a:cubicBezTo>
                    <a:cubicBezTo>
                      <a:pt x="4" y="3"/>
                      <a:pt x="4" y="3"/>
                      <a:pt x="5" y="4"/>
                    </a:cubicBezTo>
                    <a:cubicBezTo>
                      <a:pt x="5" y="4"/>
                      <a:pt x="5" y="4"/>
                      <a:pt x="5" y="4"/>
                    </a:cubicBezTo>
                    <a:cubicBezTo>
                      <a:pt x="5" y="4"/>
                      <a:pt x="5" y="4"/>
                      <a:pt x="5" y="4"/>
                    </a:cubicBezTo>
                    <a:cubicBezTo>
                      <a:pt x="5" y="4"/>
                      <a:pt x="5" y="4"/>
                      <a:pt x="5" y="4"/>
                    </a:cubicBezTo>
                    <a:cubicBezTo>
                      <a:pt x="7" y="3"/>
                      <a:pt x="7" y="3"/>
                      <a:pt x="7" y="3"/>
                    </a:cubicBezTo>
                    <a:cubicBezTo>
                      <a:pt x="5" y="4"/>
                      <a:pt x="5" y="4"/>
                      <a:pt x="5" y="4"/>
                    </a:cubicBezTo>
                    <a:cubicBezTo>
                      <a:pt x="5" y="4"/>
                      <a:pt x="5" y="4"/>
                      <a:pt x="5" y="4"/>
                    </a:cubicBezTo>
                    <a:cubicBezTo>
                      <a:pt x="5" y="4"/>
                      <a:pt x="5" y="4"/>
                      <a:pt x="5" y="4"/>
                    </a:cubicBezTo>
                    <a:cubicBezTo>
                      <a:pt x="6" y="5"/>
                      <a:pt x="6" y="6"/>
                      <a:pt x="5" y="7"/>
                    </a:cubicBezTo>
                    <a:cubicBezTo>
                      <a:pt x="4" y="7"/>
                      <a:pt x="4" y="8"/>
                      <a:pt x="3" y="8"/>
                    </a:cubicBezTo>
                    <a:cubicBezTo>
                      <a:pt x="4" y="9"/>
                      <a:pt x="4" y="9"/>
                      <a:pt x="5" y="9"/>
                    </a:cubicBezTo>
                    <a:cubicBezTo>
                      <a:pt x="5" y="9"/>
                      <a:pt x="5" y="9"/>
                      <a:pt x="5" y="9"/>
                    </a:cubicBezTo>
                    <a:cubicBezTo>
                      <a:pt x="5" y="9"/>
                      <a:pt x="6" y="9"/>
                      <a:pt x="7" y="8"/>
                    </a:cubicBezTo>
                    <a:cubicBezTo>
                      <a:pt x="8" y="8"/>
                      <a:pt x="9" y="7"/>
                      <a:pt x="9" y="6"/>
                    </a:cubicBezTo>
                    <a:cubicBezTo>
                      <a:pt x="9" y="5"/>
                      <a:pt x="9" y="5"/>
                      <a:pt x="9" y="4"/>
                    </a:cubicBezTo>
                    <a:cubicBezTo>
                      <a:pt x="9" y="3"/>
                      <a:pt x="9" y="3"/>
                      <a:pt x="9" y="2"/>
                    </a:cubicBezTo>
                    <a:cubicBezTo>
                      <a:pt x="9" y="2"/>
                      <a:pt x="9" y="2"/>
                      <a:pt x="9" y="2"/>
                    </a:cubicBezTo>
                    <a:cubicBezTo>
                      <a:pt x="8" y="1"/>
                      <a:pt x="7" y="0"/>
                      <a:pt x="6" y="0"/>
                    </a:cubicBezTo>
                    <a:cubicBezTo>
                      <a:pt x="6" y="0"/>
                      <a:pt x="5" y="0"/>
                      <a:pt x="5"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3" name="Freeform 246"/>
              <p:cNvSpPr/>
              <p:nvPr/>
            </p:nvSpPr>
            <p:spPr bwMode="auto">
              <a:xfrm>
                <a:off x="2474913" y="3230563"/>
                <a:ext cx="25400" cy="25400"/>
              </a:xfrm>
              <a:custGeom>
                <a:avLst/>
                <a:gdLst>
                  <a:gd name="T0" fmla="*/ 4 w 9"/>
                  <a:gd name="T1" fmla="*/ 0 h 9"/>
                  <a:gd name="T2" fmla="*/ 4 w 9"/>
                  <a:gd name="T3" fmla="*/ 0 h 9"/>
                  <a:gd name="T4" fmla="*/ 2 w 9"/>
                  <a:gd name="T5" fmla="*/ 0 h 9"/>
                  <a:gd name="T6" fmla="*/ 0 w 9"/>
                  <a:gd name="T7" fmla="*/ 5 h 9"/>
                  <a:gd name="T8" fmla="*/ 0 w 9"/>
                  <a:gd name="T9" fmla="*/ 6 h 9"/>
                  <a:gd name="T10" fmla="*/ 1 w 9"/>
                  <a:gd name="T11" fmla="*/ 4 h 9"/>
                  <a:gd name="T12" fmla="*/ 1 w 9"/>
                  <a:gd name="T13" fmla="*/ 4 h 9"/>
                  <a:gd name="T14" fmla="*/ 3 w 9"/>
                  <a:gd name="T15" fmla="*/ 4 h 9"/>
                  <a:gd name="T16" fmla="*/ 4 w 9"/>
                  <a:gd name="T17" fmla="*/ 4 h 9"/>
                  <a:gd name="T18" fmla="*/ 4 w 9"/>
                  <a:gd name="T19" fmla="*/ 4 h 9"/>
                  <a:gd name="T20" fmla="*/ 4 w 9"/>
                  <a:gd name="T21" fmla="*/ 4 h 9"/>
                  <a:gd name="T22" fmla="*/ 5 w 9"/>
                  <a:gd name="T23" fmla="*/ 4 h 9"/>
                  <a:gd name="T24" fmla="*/ 5 w 9"/>
                  <a:gd name="T25" fmla="*/ 5 h 9"/>
                  <a:gd name="T26" fmla="*/ 5 w 9"/>
                  <a:gd name="T27" fmla="*/ 5 h 9"/>
                  <a:gd name="T28" fmla="*/ 4 w 9"/>
                  <a:gd name="T29" fmla="*/ 7 h 9"/>
                  <a:gd name="T30" fmla="*/ 3 w 9"/>
                  <a:gd name="T31" fmla="*/ 9 h 9"/>
                  <a:gd name="T32" fmla="*/ 4 w 9"/>
                  <a:gd name="T33" fmla="*/ 9 h 9"/>
                  <a:gd name="T34" fmla="*/ 4 w 9"/>
                  <a:gd name="T35" fmla="*/ 9 h 9"/>
                  <a:gd name="T36" fmla="*/ 4 w 9"/>
                  <a:gd name="T37" fmla="*/ 9 h 9"/>
                  <a:gd name="T38" fmla="*/ 6 w 9"/>
                  <a:gd name="T39" fmla="*/ 9 h 9"/>
                  <a:gd name="T40" fmla="*/ 8 w 9"/>
                  <a:gd name="T41" fmla="*/ 6 h 9"/>
                  <a:gd name="T42" fmla="*/ 9 w 9"/>
                  <a:gd name="T43" fmla="*/ 5 h 9"/>
                  <a:gd name="T44" fmla="*/ 8 w 9"/>
                  <a:gd name="T45" fmla="*/ 3 h 9"/>
                  <a:gd name="T46" fmla="*/ 7 w 9"/>
                  <a:gd name="T47" fmla="*/ 3 h 9"/>
                  <a:gd name="T48" fmla="*/ 6 w 9"/>
                  <a:gd name="T49" fmla="*/ 3 h 9"/>
                  <a:gd name="T50" fmla="*/ 7 w 9"/>
                  <a:gd name="T51" fmla="*/ 3 h 9"/>
                  <a:gd name="T52" fmla="*/ 8 w 9"/>
                  <a:gd name="T53" fmla="*/ 3 h 9"/>
                  <a:gd name="T54" fmla="*/ 6 w 9"/>
                  <a:gd name="T55" fmla="*/ 0 h 9"/>
                  <a:gd name="T56" fmla="*/ 4 w 9"/>
                  <a:gd name="T5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9" h="9">
                    <a:moveTo>
                      <a:pt x="4" y="0"/>
                    </a:moveTo>
                    <a:cubicBezTo>
                      <a:pt x="4" y="0"/>
                      <a:pt x="4" y="0"/>
                      <a:pt x="4" y="0"/>
                    </a:cubicBezTo>
                    <a:cubicBezTo>
                      <a:pt x="4" y="0"/>
                      <a:pt x="3" y="0"/>
                      <a:pt x="2" y="0"/>
                    </a:cubicBezTo>
                    <a:cubicBezTo>
                      <a:pt x="1" y="1"/>
                      <a:pt x="0" y="3"/>
                      <a:pt x="0" y="5"/>
                    </a:cubicBezTo>
                    <a:cubicBezTo>
                      <a:pt x="0" y="5"/>
                      <a:pt x="0" y="5"/>
                      <a:pt x="0" y="6"/>
                    </a:cubicBezTo>
                    <a:cubicBezTo>
                      <a:pt x="0" y="5"/>
                      <a:pt x="1" y="5"/>
                      <a:pt x="1" y="4"/>
                    </a:cubicBezTo>
                    <a:cubicBezTo>
                      <a:pt x="1" y="4"/>
                      <a:pt x="1" y="4"/>
                      <a:pt x="1" y="4"/>
                    </a:cubicBezTo>
                    <a:cubicBezTo>
                      <a:pt x="2" y="4"/>
                      <a:pt x="2" y="4"/>
                      <a:pt x="3" y="4"/>
                    </a:cubicBezTo>
                    <a:cubicBezTo>
                      <a:pt x="3" y="4"/>
                      <a:pt x="4" y="4"/>
                      <a:pt x="4" y="4"/>
                    </a:cubicBezTo>
                    <a:cubicBezTo>
                      <a:pt x="4" y="4"/>
                      <a:pt x="4" y="4"/>
                      <a:pt x="4" y="4"/>
                    </a:cubicBezTo>
                    <a:cubicBezTo>
                      <a:pt x="4" y="4"/>
                      <a:pt x="4" y="4"/>
                      <a:pt x="4" y="4"/>
                    </a:cubicBezTo>
                    <a:cubicBezTo>
                      <a:pt x="5" y="4"/>
                      <a:pt x="5" y="4"/>
                      <a:pt x="5" y="4"/>
                    </a:cubicBezTo>
                    <a:cubicBezTo>
                      <a:pt x="5" y="5"/>
                      <a:pt x="5" y="5"/>
                      <a:pt x="5" y="5"/>
                    </a:cubicBezTo>
                    <a:cubicBezTo>
                      <a:pt x="5" y="5"/>
                      <a:pt x="5" y="5"/>
                      <a:pt x="5" y="5"/>
                    </a:cubicBezTo>
                    <a:cubicBezTo>
                      <a:pt x="5" y="5"/>
                      <a:pt x="5" y="6"/>
                      <a:pt x="4" y="7"/>
                    </a:cubicBezTo>
                    <a:cubicBezTo>
                      <a:pt x="4" y="8"/>
                      <a:pt x="3" y="8"/>
                      <a:pt x="3" y="9"/>
                    </a:cubicBezTo>
                    <a:cubicBezTo>
                      <a:pt x="3" y="9"/>
                      <a:pt x="4" y="9"/>
                      <a:pt x="4" y="9"/>
                    </a:cubicBezTo>
                    <a:cubicBezTo>
                      <a:pt x="4" y="9"/>
                      <a:pt x="4" y="9"/>
                      <a:pt x="4" y="9"/>
                    </a:cubicBezTo>
                    <a:cubicBezTo>
                      <a:pt x="4" y="9"/>
                      <a:pt x="4" y="9"/>
                      <a:pt x="4" y="9"/>
                    </a:cubicBezTo>
                    <a:cubicBezTo>
                      <a:pt x="5" y="9"/>
                      <a:pt x="5" y="9"/>
                      <a:pt x="6" y="9"/>
                    </a:cubicBezTo>
                    <a:cubicBezTo>
                      <a:pt x="7" y="8"/>
                      <a:pt x="8" y="7"/>
                      <a:pt x="8" y="6"/>
                    </a:cubicBezTo>
                    <a:cubicBezTo>
                      <a:pt x="9" y="6"/>
                      <a:pt x="9" y="5"/>
                      <a:pt x="9" y="5"/>
                    </a:cubicBezTo>
                    <a:cubicBezTo>
                      <a:pt x="9" y="4"/>
                      <a:pt x="9" y="3"/>
                      <a:pt x="8" y="3"/>
                    </a:cubicBezTo>
                    <a:cubicBezTo>
                      <a:pt x="7" y="3"/>
                      <a:pt x="7" y="3"/>
                      <a:pt x="7" y="3"/>
                    </a:cubicBezTo>
                    <a:cubicBezTo>
                      <a:pt x="6" y="3"/>
                      <a:pt x="6" y="3"/>
                      <a:pt x="6" y="3"/>
                    </a:cubicBezTo>
                    <a:cubicBezTo>
                      <a:pt x="7" y="3"/>
                      <a:pt x="7" y="3"/>
                      <a:pt x="7" y="3"/>
                    </a:cubicBezTo>
                    <a:cubicBezTo>
                      <a:pt x="8" y="3"/>
                      <a:pt x="8" y="3"/>
                      <a:pt x="8" y="3"/>
                    </a:cubicBezTo>
                    <a:cubicBezTo>
                      <a:pt x="8" y="1"/>
                      <a:pt x="7" y="1"/>
                      <a:pt x="6" y="0"/>
                    </a:cubicBezTo>
                    <a:cubicBezTo>
                      <a:pt x="5" y="0"/>
                      <a:pt x="5" y="0"/>
                      <a:pt x="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4" name="Freeform 247"/>
              <p:cNvSpPr/>
              <p:nvPr/>
            </p:nvSpPr>
            <p:spPr bwMode="auto">
              <a:xfrm>
                <a:off x="2486026" y="3255963"/>
                <a:ext cx="25400" cy="25400"/>
              </a:xfrm>
              <a:custGeom>
                <a:avLst/>
                <a:gdLst>
                  <a:gd name="T0" fmla="*/ 5 w 9"/>
                  <a:gd name="T1" fmla="*/ 0 h 9"/>
                  <a:gd name="T2" fmla="*/ 5 w 9"/>
                  <a:gd name="T3" fmla="*/ 0 h 9"/>
                  <a:gd name="T4" fmla="*/ 5 w 9"/>
                  <a:gd name="T5" fmla="*/ 0 h 9"/>
                  <a:gd name="T6" fmla="*/ 3 w 9"/>
                  <a:gd name="T7" fmla="*/ 1 h 9"/>
                  <a:gd name="T8" fmla="*/ 0 w 9"/>
                  <a:gd name="T9" fmla="*/ 5 h 9"/>
                  <a:gd name="T10" fmla="*/ 0 w 9"/>
                  <a:gd name="T11" fmla="*/ 6 h 9"/>
                  <a:gd name="T12" fmla="*/ 2 w 9"/>
                  <a:gd name="T13" fmla="*/ 5 h 9"/>
                  <a:gd name="T14" fmla="*/ 2 w 9"/>
                  <a:gd name="T15" fmla="*/ 5 h 9"/>
                  <a:gd name="T16" fmla="*/ 3 w 9"/>
                  <a:gd name="T17" fmla="*/ 4 h 9"/>
                  <a:gd name="T18" fmla="*/ 4 w 9"/>
                  <a:gd name="T19" fmla="*/ 4 h 9"/>
                  <a:gd name="T20" fmla="*/ 4 w 9"/>
                  <a:gd name="T21" fmla="*/ 4 h 9"/>
                  <a:gd name="T22" fmla="*/ 5 w 9"/>
                  <a:gd name="T23" fmla="*/ 4 h 9"/>
                  <a:gd name="T24" fmla="*/ 5 w 9"/>
                  <a:gd name="T25" fmla="*/ 5 h 9"/>
                  <a:gd name="T26" fmla="*/ 5 w 9"/>
                  <a:gd name="T27" fmla="*/ 5 h 9"/>
                  <a:gd name="T28" fmla="*/ 5 w 9"/>
                  <a:gd name="T29" fmla="*/ 5 h 9"/>
                  <a:gd name="T30" fmla="*/ 5 w 9"/>
                  <a:gd name="T31" fmla="*/ 5 h 9"/>
                  <a:gd name="T32" fmla="*/ 5 w 9"/>
                  <a:gd name="T33" fmla="*/ 7 h 9"/>
                  <a:gd name="T34" fmla="*/ 3 w 9"/>
                  <a:gd name="T35" fmla="*/ 9 h 9"/>
                  <a:gd name="T36" fmla="*/ 5 w 9"/>
                  <a:gd name="T37" fmla="*/ 9 h 9"/>
                  <a:gd name="T38" fmla="*/ 5 w 9"/>
                  <a:gd name="T39" fmla="*/ 9 h 9"/>
                  <a:gd name="T40" fmla="*/ 5 w 9"/>
                  <a:gd name="T41" fmla="*/ 9 h 9"/>
                  <a:gd name="T42" fmla="*/ 7 w 9"/>
                  <a:gd name="T43" fmla="*/ 9 h 9"/>
                  <a:gd name="T44" fmla="*/ 9 w 9"/>
                  <a:gd name="T45" fmla="*/ 6 h 9"/>
                  <a:gd name="T46" fmla="*/ 9 w 9"/>
                  <a:gd name="T47" fmla="*/ 5 h 9"/>
                  <a:gd name="T48" fmla="*/ 9 w 9"/>
                  <a:gd name="T49" fmla="*/ 3 h 9"/>
                  <a:gd name="T50" fmla="*/ 8 w 9"/>
                  <a:gd name="T51" fmla="*/ 4 h 9"/>
                  <a:gd name="T52" fmla="*/ 7 w 9"/>
                  <a:gd name="T53" fmla="*/ 4 h 9"/>
                  <a:gd name="T54" fmla="*/ 8 w 9"/>
                  <a:gd name="T55" fmla="*/ 4 h 9"/>
                  <a:gd name="T56" fmla="*/ 9 w 9"/>
                  <a:gd name="T57" fmla="*/ 3 h 9"/>
                  <a:gd name="T58" fmla="*/ 6 w 9"/>
                  <a:gd name="T59" fmla="*/ 1 h 9"/>
                  <a:gd name="T60" fmla="*/ 5 w 9"/>
                  <a:gd name="T6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9" h="9">
                    <a:moveTo>
                      <a:pt x="5" y="0"/>
                    </a:moveTo>
                    <a:cubicBezTo>
                      <a:pt x="5" y="0"/>
                      <a:pt x="5" y="0"/>
                      <a:pt x="5" y="0"/>
                    </a:cubicBezTo>
                    <a:cubicBezTo>
                      <a:pt x="5" y="0"/>
                      <a:pt x="5" y="0"/>
                      <a:pt x="5" y="0"/>
                    </a:cubicBezTo>
                    <a:cubicBezTo>
                      <a:pt x="4" y="0"/>
                      <a:pt x="3" y="1"/>
                      <a:pt x="3" y="1"/>
                    </a:cubicBezTo>
                    <a:cubicBezTo>
                      <a:pt x="1" y="2"/>
                      <a:pt x="0" y="3"/>
                      <a:pt x="0" y="5"/>
                    </a:cubicBezTo>
                    <a:cubicBezTo>
                      <a:pt x="0" y="5"/>
                      <a:pt x="0" y="6"/>
                      <a:pt x="0" y="6"/>
                    </a:cubicBezTo>
                    <a:cubicBezTo>
                      <a:pt x="1" y="6"/>
                      <a:pt x="1" y="5"/>
                      <a:pt x="2" y="5"/>
                    </a:cubicBezTo>
                    <a:cubicBezTo>
                      <a:pt x="2" y="5"/>
                      <a:pt x="2" y="5"/>
                      <a:pt x="2" y="5"/>
                    </a:cubicBezTo>
                    <a:cubicBezTo>
                      <a:pt x="2" y="4"/>
                      <a:pt x="3" y="4"/>
                      <a:pt x="3" y="4"/>
                    </a:cubicBezTo>
                    <a:cubicBezTo>
                      <a:pt x="4" y="4"/>
                      <a:pt x="4" y="4"/>
                      <a:pt x="4" y="4"/>
                    </a:cubicBezTo>
                    <a:cubicBezTo>
                      <a:pt x="4" y="4"/>
                      <a:pt x="4" y="4"/>
                      <a:pt x="4" y="4"/>
                    </a:cubicBezTo>
                    <a:cubicBezTo>
                      <a:pt x="5" y="4"/>
                      <a:pt x="5" y="4"/>
                      <a:pt x="5" y="4"/>
                    </a:cubicBezTo>
                    <a:cubicBezTo>
                      <a:pt x="5" y="5"/>
                      <a:pt x="5" y="5"/>
                      <a:pt x="5" y="5"/>
                    </a:cubicBezTo>
                    <a:cubicBezTo>
                      <a:pt x="5" y="5"/>
                      <a:pt x="5" y="5"/>
                      <a:pt x="5" y="5"/>
                    </a:cubicBezTo>
                    <a:cubicBezTo>
                      <a:pt x="5" y="5"/>
                      <a:pt x="5" y="5"/>
                      <a:pt x="5" y="5"/>
                    </a:cubicBezTo>
                    <a:cubicBezTo>
                      <a:pt x="5" y="5"/>
                      <a:pt x="5" y="5"/>
                      <a:pt x="5" y="5"/>
                    </a:cubicBezTo>
                    <a:cubicBezTo>
                      <a:pt x="5" y="6"/>
                      <a:pt x="5" y="7"/>
                      <a:pt x="5" y="7"/>
                    </a:cubicBezTo>
                    <a:cubicBezTo>
                      <a:pt x="4" y="8"/>
                      <a:pt x="4" y="9"/>
                      <a:pt x="3" y="9"/>
                    </a:cubicBezTo>
                    <a:cubicBezTo>
                      <a:pt x="3" y="9"/>
                      <a:pt x="4" y="9"/>
                      <a:pt x="5" y="9"/>
                    </a:cubicBezTo>
                    <a:cubicBezTo>
                      <a:pt x="5" y="9"/>
                      <a:pt x="5" y="9"/>
                      <a:pt x="5" y="9"/>
                    </a:cubicBezTo>
                    <a:cubicBezTo>
                      <a:pt x="5" y="9"/>
                      <a:pt x="5" y="9"/>
                      <a:pt x="5" y="9"/>
                    </a:cubicBezTo>
                    <a:cubicBezTo>
                      <a:pt x="5" y="9"/>
                      <a:pt x="6" y="9"/>
                      <a:pt x="7" y="9"/>
                    </a:cubicBezTo>
                    <a:cubicBezTo>
                      <a:pt x="8" y="9"/>
                      <a:pt x="8" y="8"/>
                      <a:pt x="9" y="6"/>
                    </a:cubicBezTo>
                    <a:cubicBezTo>
                      <a:pt x="9" y="6"/>
                      <a:pt x="9" y="5"/>
                      <a:pt x="9" y="5"/>
                    </a:cubicBezTo>
                    <a:cubicBezTo>
                      <a:pt x="9" y="4"/>
                      <a:pt x="9" y="4"/>
                      <a:pt x="9" y="3"/>
                    </a:cubicBezTo>
                    <a:cubicBezTo>
                      <a:pt x="8" y="4"/>
                      <a:pt x="8" y="4"/>
                      <a:pt x="8" y="4"/>
                    </a:cubicBezTo>
                    <a:cubicBezTo>
                      <a:pt x="7" y="4"/>
                      <a:pt x="7" y="4"/>
                      <a:pt x="7" y="4"/>
                    </a:cubicBezTo>
                    <a:cubicBezTo>
                      <a:pt x="8" y="4"/>
                      <a:pt x="8" y="4"/>
                      <a:pt x="8" y="4"/>
                    </a:cubicBezTo>
                    <a:cubicBezTo>
                      <a:pt x="9" y="3"/>
                      <a:pt x="9" y="3"/>
                      <a:pt x="9" y="3"/>
                    </a:cubicBezTo>
                    <a:cubicBezTo>
                      <a:pt x="8" y="2"/>
                      <a:pt x="7" y="1"/>
                      <a:pt x="6" y="1"/>
                    </a:cubicBezTo>
                    <a:cubicBezTo>
                      <a:pt x="6" y="1"/>
                      <a:pt x="5" y="0"/>
                      <a:pt x="5"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5" name="Freeform 248"/>
              <p:cNvSpPr/>
              <p:nvPr/>
            </p:nvSpPr>
            <p:spPr bwMode="auto">
              <a:xfrm>
                <a:off x="2497138" y="3284538"/>
                <a:ext cx="28575" cy="25400"/>
              </a:xfrm>
              <a:custGeom>
                <a:avLst/>
                <a:gdLst>
                  <a:gd name="T0" fmla="*/ 5 w 10"/>
                  <a:gd name="T1" fmla="*/ 0 h 9"/>
                  <a:gd name="T2" fmla="*/ 5 w 10"/>
                  <a:gd name="T3" fmla="*/ 0 h 9"/>
                  <a:gd name="T4" fmla="*/ 3 w 10"/>
                  <a:gd name="T5" fmla="*/ 0 h 9"/>
                  <a:gd name="T6" fmla="*/ 0 w 10"/>
                  <a:gd name="T7" fmla="*/ 4 h 9"/>
                  <a:gd name="T8" fmla="*/ 1 w 10"/>
                  <a:gd name="T9" fmla="*/ 6 h 9"/>
                  <a:gd name="T10" fmla="*/ 2 w 10"/>
                  <a:gd name="T11" fmla="*/ 4 h 9"/>
                  <a:gd name="T12" fmla="*/ 4 w 10"/>
                  <a:gd name="T13" fmla="*/ 4 h 9"/>
                  <a:gd name="T14" fmla="*/ 5 w 10"/>
                  <a:gd name="T15" fmla="*/ 4 h 9"/>
                  <a:gd name="T16" fmla="*/ 5 w 10"/>
                  <a:gd name="T17" fmla="*/ 4 h 9"/>
                  <a:gd name="T18" fmla="*/ 5 w 10"/>
                  <a:gd name="T19" fmla="*/ 4 h 9"/>
                  <a:gd name="T20" fmla="*/ 5 w 10"/>
                  <a:gd name="T21" fmla="*/ 4 h 9"/>
                  <a:gd name="T22" fmla="*/ 7 w 10"/>
                  <a:gd name="T23" fmla="*/ 3 h 9"/>
                  <a:gd name="T24" fmla="*/ 5 w 10"/>
                  <a:gd name="T25" fmla="*/ 4 h 9"/>
                  <a:gd name="T26" fmla="*/ 6 w 10"/>
                  <a:gd name="T27" fmla="*/ 4 h 9"/>
                  <a:gd name="T28" fmla="*/ 5 w 10"/>
                  <a:gd name="T29" fmla="*/ 5 h 9"/>
                  <a:gd name="T30" fmla="*/ 5 w 10"/>
                  <a:gd name="T31" fmla="*/ 7 h 9"/>
                  <a:gd name="T32" fmla="*/ 3 w 10"/>
                  <a:gd name="T33" fmla="*/ 9 h 9"/>
                  <a:gd name="T34" fmla="*/ 5 w 10"/>
                  <a:gd name="T35" fmla="*/ 9 h 9"/>
                  <a:gd name="T36" fmla="*/ 7 w 10"/>
                  <a:gd name="T37" fmla="*/ 8 h 9"/>
                  <a:gd name="T38" fmla="*/ 9 w 10"/>
                  <a:gd name="T39" fmla="*/ 6 h 9"/>
                  <a:gd name="T40" fmla="*/ 10 w 10"/>
                  <a:gd name="T41" fmla="*/ 4 h 9"/>
                  <a:gd name="T42" fmla="*/ 9 w 10"/>
                  <a:gd name="T43" fmla="*/ 2 h 9"/>
                  <a:gd name="T44" fmla="*/ 9 w 10"/>
                  <a:gd name="T45" fmla="*/ 2 h 9"/>
                  <a:gd name="T46" fmla="*/ 7 w 10"/>
                  <a:gd name="T47" fmla="*/ 0 h 9"/>
                  <a:gd name="T48" fmla="*/ 5 w 10"/>
                  <a:gd name="T49"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 h="9">
                    <a:moveTo>
                      <a:pt x="5" y="0"/>
                    </a:moveTo>
                    <a:cubicBezTo>
                      <a:pt x="5" y="0"/>
                      <a:pt x="5" y="0"/>
                      <a:pt x="5" y="0"/>
                    </a:cubicBezTo>
                    <a:cubicBezTo>
                      <a:pt x="4" y="0"/>
                      <a:pt x="4" y="0"/>
                      <a:pt x="3" y="0"/>
                    </a:cubicBezTo>
                    <a:cubicBezTo>
                      <a:pt x="1" y="1"/>
                      <a:pt x="0" y="3"/>
                      <a:pt x="0" y="4"/>
                    </a:cubicBezTo>
                    <a:cubicBezTo>
                      <a:pt x="0" y="5"/>
                      <a:pt x="0" y="5"/>
                      <a:pt x="1" y="6"/>
                    </a:cubicBezTo>
                    <a:cubicBezTo>
                      <a:pt x="1" y="5"/>
                      <a:pt x="2" y="5"/>
                      <a:pt x="2" y="4"/>
                    </a:cubicBezTo>
                    <a:cubicBezTo>
                      <a:pt x="3" y="4"/>
                      <a:pt x="3" y="4"/>
                      <a:pt x="4" y="4"/>
                    </a:cubicBezTo>
                    <a:cubicBezTo>
                      <a:pt x="4" y="4"/>
                      <a:pt x="4" y="4"/>
                      <a:pt x="5" y="4"/>
                    </a:cubicBezTo>
                    <a:cubicBezTo>
                      <a:pt x="5" y="4"/>
                      <a:pt x="5" y="4"/>
                      <a:pt x="5" y="4"/>
                    </a:cubicBezTo>
                    <a:cubicBezTo>
                      <a:pt x="5" y="4"/>
                      <a:pt x="5" y="4"/>
                      <a:pt x="5" y="4"/>
                    </a:cubicBezTo>
                    <a:cubicBezTo>
                      <a:pt x="5" y="4"/>
                      <a:pt x="5" y="4"/>
                      <a:pt x="5" y="4"/>
                    </a:cubicBezTo>
                    <a:cubicBezTo>
                      <a:pt x="7" y="3"/>
                      <a:pt x="7" y="3"/>
                      <a:pt x="7" y="3"/>
                    </a:cubicBezTo>
                    <a:cubicBezTo>
                      <a:pt x="5" y="4"/>
                      <a:pt x="5" y="4"/>
                      <a:pt x="5" y="4"/>
                    </a:cubicBezTo>
                    <a:cubicBezTo>
                      <a:pt x="6" y="4"/>
                      <a:pt x="6" y="4"/>
                      <a:pt x="6" y="4"/>
                    </a:cubicBezTo>
                    <a:cubicBezTo>
                      <a:pt x="5" y="5"/>
                      <a:pt x="5" y="5"/>
                      <a:pt x="5" y="5"/>
                    </a:cubicBezTo>
                    <a:cubicBezTo>
                      <a:pt x="6" y="5"/>
                      <a:pt x="6" y="6"/>
                      <a:pt x="5" y="7"/>
                    </a:cubicBezTo>
                    <a:cubicBezTo>
                      <a:pt x="5" y="8"/>
                      <a:pt x="4" y="8"/>
                      <a:pt x="3" y="9"/>
                    </a:cubicBezTo>
                    <a:cubicBezTo>
                      <a:pt x="4" y="9"/>
                      <a:pt x="4" y="9"/>
                      <a:pt x="5" y="9"/>
                    </a:cubicBezTo>
                    <a:cubicBezTo>
                      <a:pt x="6" y="9"/>
                      <a:pt x="6" y="9"/>
                      <a:pt x="7" y="8"/>
                    </a:cubicBezTo>
                    <a:cubicBezTo>
                      <a:pt x="8" y="8"/>
                      <a:pt x="9" y="7"/>
                      <a:pt x="9" y="6"/>
                    </a:cubicBezTo>
                    <a:cubicBezTo>
                      <a:pt x="9" y="5"/>
                      <a:pt x="10" y="5"/>
                      <a:pt x="10" y="4"/>
                    </a:cubicBezTo>
                    <a:cubicBezTo>
                      <a:pt x="10" y="4"/>
                      <a:pt x="9" y="3"/>
                      <a:pt x="9" y="2"/>
                    </a:cubicBezTo>
                    <a:cubicBezTo>
                      <a:pt x="9" y="2"/>
                      <a:pt x="9" y="2"/>
                      <a:pt x="9" y="2"/>
                    </a:cubicBezTo>
                    <a:cubicBezTo>
                      <a:pt x="9" y="1"/>
                      <a:pt x="8" y="1"/>
                      <a:pt x="7" y="0"/>
                    </a:cubicBezTo>
                    <a:cubicBezTo>
                      <a:pt x="6" y="0"/>
                      <a:pt x="6" y="0"/>
                      <a:pt x="5"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6" name="Freeform 249"/>
              <p:cNvSpPr/>
              <p:nvPr/>
            </p:nvSpPr>
            <p:spPr bwMode="auto">
              <a:xfrm>
                <a:off x="2511426" y="3309938"/>
                <a:ext cx="25400" cy="25400"/>
              </a:xfrm>
              <a:custGeom>
                <a:avLst/>
                <a:gdLst>
                  <a:gd name="T0" fmla="*/ 4 w 9"/>
                  <a:gd name="T1" fmla="*/ 0 h 9"/>
                  <a:gd name="T2" fmla="*/ 2 w 9"/>
                  <a:gd name="T3" fmla="*/ 1 h 9"/>
                  <a:gd name="T4" fmla="*/ 2 w 9"/>
                  <a:gd name="T5" fmla="*/ 1 h 9"/>
                  <a:gd name="T6" fmla="*/ 0 w 9"/>
                  <a:gd name="T7" fmla="*/ 5 h 9"/>
                  <a:gd name="T8" fmla="*/ 0 w 9"/>
                  <a:gd name="T9" fmla="*/ 6 h 9"/>
                  <a:gd name="T10" fmla="*/ 2 w 9"/>
                  <a:gd name="T11" fmla="*/ 5 h 9"/>
                  <a:gd name="T12" fmla="*/ 3 w 9"/>
                  <a:gd name="T13" fmla="*/ 4 h 9"/>
                  <a:gd name="T14" fmla="*/ 4 w 9"/>
                  <a:gd name="T15" fmla="*/ 4 h 9"/>
                  <a:gd name="T16" fmla="*/ 4 w 9"/>
                  <a:gd name="T17" fmla="*/ 4 h 9"/>
                  <a:gd name="T18" fmla="*/ 4 w 9"/>
                  <a:gd name="T19" fmla="*/ 4 h 9"/>
                  <a:gd name="T20" fmla="*/ 4 w 9"/>
                  <a:gd name="T21" fmla="*/ 4 h 9"/>
                  <a:gd name="T22" fmla="*/ 5 w 9"/>
                  <a:gd name="T23" fmla="*/ 5 h 9"/>
                  <a:gd name="T24" fmla="*/ 5 w 9"/>
                  <a:gd name="T25" fmla="*/ 5 h 9"/>
                  <a:gd name="T26" fmla="*/ 5 w 9"/>
                  <a:gd name="T27" fmla="*/ 5 h 9"/>
                  <a:gd name="T28" fmla="*/ 5 w 9"/>
                  <a:gd name="T29" fmla="*/ 7 h 9"/>
                  <a:gd name="T30" fmla="*/ 3 w 9"/>
                  <a:gd name="T31" fmla="*/ 9 h 9"/>
                  <a:gd name="T32" fmla="*/ 4 w 9"/>
                  <a:gd name="T33" fmla="*/ 9 h 9"/>
                  <a:gd name="T34" fmla="*/ 4 w 9"/>
                  <a:gd name="T35" fmla="*/ 9 h 9"/>
                  <a:gd name="T36" fmla="*/ 4 w 9"/>
                  <a:gd name="T37" fmla="*/ 9 h 9"/>
                  <a:gd name="T38" fmla="*/ 6 w 9"/>
                  <a:gd name="T39" fmla="*/ 9 h 9"/>
                  <a:gd name="T40" fmla="*/ 9 w 9"/>
                  <a:gd name="T41" fmla="*/ 6 h 9"/>
                  <a:gd name="T42" fmla="*/ 9 w 9"/>
                  <a:gd name="T43" fmla="*/ 5 h 9"/>
                  <a:gd name="T44" fmla="*/ 8 w 9"/>
                  <a:gd name="T45" fmla="*/ 3 h 9"/>
                  <a:gd name="T46" fmla="*/ 7 w 9"/>
                  <a:gd name="T47" fmla="*/ 3 h 9"/>
                  <a:gd name="T48" fmla="*/ 7 w 9"/>
                  <a:gd name="T49" fmla="*/ 4 h 9"/>
                  <a:gd name="T50" fmla="*/ 7 w 9"/>
                  <a:gd name="T51" fmla="*/ 3 h 9"/>
                  <a:gd name="T52" fmla="*/ 8 w 9"/>
                  <a:gd name="T53" fmla="*/ 3 h 9"/>
                  <a:gd name="T54" fmla="*/ 6 w 9"/>
                  <a:gd name="T55" fmla="*/ 1 h 9"/>
                  <a:gd name="T56" fmla="*/ 4 w 9"/>
                  <a:gd name="T57" fmla="*/ 0 h 9"/>
                  <a:gd name="T58" fmla="*/ 4 w 9"/>
                  <a:gd name="T59" fmla="*/ 0 h 9"/>
                  <a:gd name="T60" fmla="*/ 4 w 9"/>
                  <a:gd name="T6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9" h="9">
                    <a:moveTo>
                      <a:pt x="4" y="0"/>
                    </a:moveTo>
                    <a:cubicBezTo>
                      <a:pt x="4" y="0"/>
                      <a:pt x="3" y="0"/>
                      <a:pt x="2" y="1"/>
                    </a:cubicBezTo>
                    <a:cubicBezTo>
                      <a:pt x="2" y="1"/>
                      <a:pt x="2" y="1"/>
                      <a:pt x="2" y="1"/>
                    </a:cubicBezTo>
                    <a:cubicBezTo>
                      <a:pt x="1" y="1"/>
                      <a:pt x="0" y="3"/>
                      <a:pt x="0" y="5"/>
                    </a:cubicBezTo>
                    <a:cubicBezTo>
                      <a:pt x="0" y="5"/>
                      <a:pt x="0" y="6"/>
                      <a:pt x="0" y="6"/>
                    </a:cubicBezTo>
                    <a:cubicBezTo>
                      <a:pt x="1" y="6"/>
                      <a:pt x="1" y="5"/>
                      <a:pt x="2" y="5"/>
                    </a:cubicBezTo>
                    <a:cubicBezTo>
                      <a:pt x="2" y="4"/>
                      <a:pt x="3" y="4"/>
                      <a:pt x="3" y="4"/>
                    </a:cubicBezTo>
                    <a:cubicBezTo>
                      <a:pt x="3" y="4"/>
                      <a:pt x="4" y="4"/>
                      <a:pt x="4" y="4"/>
                    </a:cubicBezTo>
                    <a:cubicBezTo>
                      <a:pt x="4" y="4"/>
                      <a:pt x="4" y="4"/>
                      <a:pt x="4" y="4"/>
                    </a:cubicBezTo>
                    <a:cubicBezTo>
                      <a:pt x="4" y="4"/>
                      <a:pt x="4" y="4"/>
                      <a:pt x="4" y="4"/>
                    </a:cubicBezTo>
                    <a:cubicBezTo>
                      <a:pt x="4" y="4"/>
                      <a:pt x="4" y="4"/>
                      <a:pt x="4" y="4"/>
                    </a:cubicBezTo>
                    <a:cubicBezTo>
                      <a:pt x="5" y="5"/>
                      <a:pt x="5" y="5"/>
                      <a:pt x="5" y="5"/>
                    </a:cubicBezTo>
                    <a:cubicBezTo>
                      <a:pt x="5" y="5"/>
                      <a:pt x="5" y="5"/>
                      <a:pt x="5" y="5"/>
                    </a:cubicBezTo>
                    <a:cubicBezTo>
                      <a:pt x="5" y="5"/>
                      <a:pt x="5" y="5"/>
                      <a:pt x="5" y="5"/>
                    </a:cubicBezTo>
                    <a:cubicBezTo>
                      <a:pt x="5" y="6"/>
                      <a:pt x="5" y="7"/>
                      <a:pt x="5" y="7"/>
                    </a:cubicBezTo>
                    <a:cubicBezTo>
                      <a:pt x="4" y="8"/>
                      <a:pt x="3" y="9"/>
                      <a:pt x="3" y="9"/>
                    </a:cubicBezTo>
                    <a:cubicBezTo>
                      <a:pt x="3" y="9"/>
                      <a:pt x="4" y="9"/>
                      <a:pt x="4" y="9"/>
                    </a:cubicBezTo>
                    <a:cubicBezTo>
                      <a:pt x="4" y="9"/>
                      <a:pt x="4" y="9"/>
                      <a:pt x="4" y="9"/>
                    </a:cubicBezTo>
                    <a:cubicBezTo>
                      <a:pt x="4" y="9"/>
                      <a:pt x="4" y="9"/>
                      <a:pt x="4" y="9"/>
                    </a:cubicBezTo>
                    <a:cubicBezTo>
                      <a:pt x="5" y="9"/>
                      <a:pt x="6" y="9"/>
                      <a:pt x="6" y="9"/>
                    </a:cubicBezTo>
                    <a:cubicBezTo>
                      <a:pt x="7" y="8"/>
                      <a:pt x="8" y="7"/>
                      <a:pt x="9" y="6"/>
                    </a:cubicBezTo>
                    <a:cubicBezTo>
                      <a:pt x="9" y="6"/>
                      <a:pt x="9" y="5"/>
                      <a:pt x="9" y="5"/>
                    </a:cubicBezTo>
                    <a:cubicBezTo>
                      <a:pt x="9" y="4"/>
                      <a:pt x="9" y="4"/>
                      <a:pt x="8" y="3"/>
                    </a:cubicBezTo>
                    <a:cubicBezTo>
                      <a:pt x="7" y="3"/>
                      <a:pt x="7" y="3"/>
                      <a:pt x="7" y="3"/>
                    </a:cubicBezTo>
                    <a:cubicBezTo>
                      <a:pt x="7" y="4"/>
                      <a:pt x="7" y="4"/>
                      <a:pt x="7" y="4"/>
                    </a:cubicBezTo>
                    <a:cubicBezTo>
                      <a:pt x="7" y="3"/>
                      <a:pt x="7" y="3"/>
                      <a:pt x="7" y="3"/>
                    </a:cubicBezTo>
                    <a:cubicBezTo>
                      <a:pt x="8" y="3"/>
                      <a:pt x="8" y="3"/>
                      <a:pt x="8" y="3"/>
                    </a:cubicBezTo>
                    <a:cubicBezTo>
                      <a:pt x="8" y="2"/>
                      <a:pt x="7" y="1"/>
                      <a:pt x="6" y="1"/>
                    </a:cubicBezTo>
                    <a:cubicBezTo>
                      <a:pt x="5" y="0"/>
                      <a:pt x="5" y="0"/>
                      <a:pt x="4" y="0"/>
                    </a:cubicBezTo>
                    <a:cubicBezTo>
                      <a:pt x="4" y="0"/>
                      <a:pt x="4" y="0"/>
                      <a:pt x="4" y="0"/>
                    </a:cubicBezTo>
                    <a:cubicBezTo>
                      <a:pt x="4" y="0"/>
                      <a:pt x="4" y="0"/>
                      <a:pt x="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7" name="Freeform 250"/>
              <p:cNvSpPr/>
              <p:nvPr/>
            </p:nvSpPr>
            <p:spPr bwMode="auto">
              <a:xfrm>
                <a:off x="2276476" y="2897188"/>
                <a:ext cx="52388" cy="22225"/>
              </a:xfrm>
              <a:custGeom>
                <a:avLst/>
                <a:gdLst>
                  <a:gd name="T0" fmla="*/ 2 w 19"/>
                  <a:gd name="T1" fmla="*/ 0 h 8"/>
                  <a:gd name="T2" fmla="*/ 1 w 19"/>
                  <a:gd name="T3" fmla="*/ 0 h 8"/>
                  <a:gd name="T4" fmla="*/ 1 w 19"/>
                  <a:gd name="T5" fmla="*/ 1 h 8"/>
                  <a:gd name="T6" fmla="*/ 0 w 19"/>
                  <a:gd name="T7" fmla="*/ 3 h 8"/>
                  <a:gd name="T8" fmla="*/ 2 w 19"/>
                  <a:gd name="T9" fmla="*/ 6 h 8"/>
                  <a:gd name="T10" fmla="*/ 4 w 19"/>
                  <a:gd name="T11" fmla="*/ 7 h 8"/>
                  <a:gd name="T12" fmla="*/ 5 w 19"/>
                  <a:gd name="T13" fmla="*/ 8 h 8"/>
                  <a:gd name="T14" fmla="*/ 8 w 19"/>
                  <a:gd name="T15" fmla="*/ 8 h 8"/>
                  <a:gd name="T16" fmla="*/ 9 w 19"/>
                  <a:gd name="T17" fmla="*/ 8 h 8"/>
                  <a:gd name="T18" fmla="*/ 9 w 19"/>
                  <a:gd name="T19" fmla="*/ 8 h 8"/>
                  <a:gd name="T20" fmla="*/ 16 w 19"/>
                  <a:gd name="T21" fmla="*/ 5 h 8"/>
                  <a:gd name="T22" fmla="*/ 18 w 19"/>
                  <a:gd name="T23" fmla="*/ 4 h 8"/>
                  <a:gd name="T24" fmla="*/ 19 w 19"/>
                  <a:gd name="T25" fmla="*/ 1 h 8"/>
                  <a:gd name="T26" fmla="*/ 18 w 19"/>
                  <a:gd name="T27" fmla="*/ 1 h 8"/>
                  <a:gd name="T28" fmla="*/ 18 w 19"/>
                  <a:gd name="T29" fmla="*/ 1 h 8"/>
                  <a:gd name="T30" fmla="*/ 17 w 19"/>
                  <a:gd name="T31" fmla="*/ 0 h 8"/>
                  <a:gd name="T32" fmla="*/ 15 w 19"/>
                  <a:gd name="T33" fmla="*/ 1 h 8"/>
                  <a:gd name="T34" fmla="*/ 15 w 19"/>
                  <a:gd name="T35" fmla="*/ 1 h 8"/>
                  <a:gd name="T36" fmla="*/ 14 w 19"/>
                  <a:gd name="T37" fmla="*/ 2 h 8"/>
                  <a:gd name="T38" fmla="*/ 9 w 19"/>
                  <a:gd name="T39" fmla="*/ 4 h 8"/>
                  <a:gd name="T40" fmla="*/ 8 w 19"/>
                  <a:gd name="T41" fmla="*/ 4 h 8"/>
                  <a:gd name="T42" fmla="*/ 8 w 19"/>
                  <a:gd name="T43" fmla="*/ 4 h 8"/>
                  <a:gd name="T44" fmla="*/ 7 w 19"/>
                  <a:gd name="T45" fmla="*/ 4 h 8"/>
                  <a:gd name="T46" fmla="*/ 5 w 19"/>
                  <a:gd name="T47" fmla="*/ 4 h 8"/>
                  <a:gd name="T48" fmla="*/ 4 w 19"/>
                  <a:gd name="T49" fmla="*/ 3 h 8"/>
                  <a:gd name="T50" fmla="*/ 4 w 19"/>
                  <a:gd name="T51" fmla="*/ 3 h 8"/>
                  <a:gd name="T52" fmla="*/ 4 w 19"/>
                  <a:gd name="T53" fmla="*/ 3 h 8"/>
                  <a:gd name="T54" fmla="*/ 3 w 19"/>
                  <a:gd name="T55" fmla="*/ 0 h 8"/>
                  <a:gd name="T56" fmla="*/ 2 w 19"/>
                  <a:gd name="T5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9" h="8">
                    <a:moveTo>
                      <a:pt x="2" y="0"/>
                    </a:moveTo>
                    <a:cubicBezTo>
                      <a:pt x="2" y="0"/>
                      <a:pt x="2" y="0"/>
                      <a:pt x="1" y="0"/>
                    </a:cubicBezTo>
                    <a:cubicBezTo>
                      <a:pt x="1" y="1"/>
                      <a:pt x="1" y="1"/>
                      <a:pt x="1" y="1"/>
                    </a:cubicBezTo>
                    <a:cubicBezTo>
                      <a:pt x="0" y="2"/>
                      <a:pt x="0" y="2"/>
                      <a:pt x="0" y="3"/>
                    </a:cubicBezTo>
                    <a:cubicBezTo>
                      <a:pt x="0" y="4"/>
                      <a:pt x="1" y="5"/>
                      <a:pt x="2" y="6"/>
                    </a:cubicBezTo>
                    <a:cubicBezTo>
                      <a:pt x="2" y="7"/>
                      <a:pt x="3" y="7"/>
                      <a:pt x="4" y="7"/>
                    </a:cubicBezTo>
                    <a:cubicBezTo>
                      <a:pt x="5" y="8"/>
                      <a:pt x="5" y="8"/>
                      <a:pt x="5" y="8"/>
                    </a:cubicBezTo>
                    <a:cubicBezTo>
                      <a:pt x="6" y="8"/>
                      <a:pt x="7" y="8"/>
                      <a:pt x="8" y="8"/>
                    </a:cubicBezTo>
                    <a:cubicBezTo>
                      <a:pt x="9" y="8"/>
                      <a:pt x="9" y="8"/>
                      <a:pt x="9" y="8"/>
                    </a:cubicBezTo>
                    <a:cubicBezTo>
                      <a:pt x="9" y="8"/>
                      <a:pt x="9" y="8"/>
                      <a:pt x="9" y="8"/>
                    </a:cubicBezTo>
                    <a:cubicBezTo>
                      <a:pt x="12" y="8"/>
                      <a:pt x="14" y="7"/>
                      <a:pt x="16" y="5"/>
                    </a:cubicBezTo>
                    <a:cubicBezTo>
                      <a:pt x="17" y="5"/>
                      <a:pt x="18" y="4"/>
                      <a:pt x="18" y="4"/>
                    </a:cubicBezTo>
                    <a:cubicBezTo>
                      <a:pt x="19" y="3"/>
                      <a:pt x="19" y="2"/>
                      <a:pt x="19" y="1"/>
                    </a:cubicBezTo>
                    <a:cubicBezTo>
                      <a:pt x="18" y="1"/>
                      <a:pt x="18" y="1"/>
                      <a:pt x="18" y="1"/>
                    </a:cubicBezTo>
                    <a:cubicBezTo>
                      <a:pt x="18" y="1"/>
                      <a:pt x="18" y="1"/>
                      <a:pt x="18" y="1"/>
                    </a:cubicBezTo>
                    <a:cubicBezTo>
                      <a:pt x="18" y="0"/>
                      <a:pt x="17" y="0"/>
                      <a:pt x="17" y="0"/>
                    </a:cubicBezTo>
                    <a:cubicBezTo>
                      <a:pt x="16" y="0"/>
                      <a:pt x="16" y="0"/>
                      <a:pt x="15" y="1"/>
                    </a:cubicBezTo>
                    <a:cubicBezTo>
                      <a:pt x="15" y="1"/>
                      <a:pt x="15" y="1"/>
                      <a:pt x="15" y="1"/>
                    </a:cubicBezTo>
                    <a:cubicBezTo>
                      <a:pt x="15" y="1"/>
                      <a:pt x="14" y="2"/>
                      <a:pt x="14" y="2"/>
                    </a:cubicBezTo>
                    <a:cubicBezTo>
                      <a:pt x="12" y="3"/>
                      <a:pt x="10" y="4"/>
                      <a:pt x="9" y="4"/>
                    </a:cubicBezTo>
                    <a:cubicBezTo>
                      <a:pt x="8" y="4"/>
                      <a:pt x="8" y="4"/>
                      <a:pt x="8" y="4"/>
                    </a:cubicBezTo>
                    <a:cubicBezTo>
                      <a:pt x="8" y="4"/>
                      <a:pt x="8" y="4"/>
                      <a:pt x="8" y="4"/>
                    </a:cubicBezTo>
                    <a:cubicBezTo>
                      <a:pt x="8" y="4"/>
                      <a:pt x="8" y="4"/>
                      <a:pt x="7" y="4"/>
                    </a:cubicBezTo>
                    <a:cubicBezTo>
                      <a:pt x="7" y="4"/>
                      <a:pt x="6" y="4"/>
                      <a:pt x="5" y="4"/>
                    </a:cubicBezTo>
                    <a:cubicBezTo>
                      <a:pt x="5" y="3"/>
                      <a:pt x="4" y="3"/>
                      <a:pt x="4" y="3"/>
                    </a:cubicBezTo>
                    <a:cubicBezTo>
                      <a:pt x="4" y="3"/>
                      <a:pt x="4" y="3"/>
                      <a:pt x="4" y="3"/>
                    </a:cubicBezTo>
                    <a:cubicBezTo>
                      <a:pt x="4" y="3"/>
                      <a:pt x="4" y="3"/>
                      <a:pt x="4" y="3"/>
                    </a:cubicBezTo>
                    <a:cubicBezTo>
                      <a:pt x="5" y="2"/>
                      <a:pt x="4" y="0"/>
                      <a:pt x="3" y="0"/>
                    </a:cubicBezTo>
                    <a:cubicBezTo>
                      <a:pt x="3" y="0"/>
                      <a:pt x="3" y="0"/>
                      <a:pt x="2"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8" name="Freeform 251"/>
              <p:cNvSpPr/>
              <p:nvPr/>
            </p:nvSpPr>
            <p:spPr bwMode="auto">
              <a:xfrm>
                <a:off x="2290763" y="2922588"/>
                <a:ext cx="50800" cy="22225"/>
              </a:xfrm>
              <a:custGeom>
                <a:avLst/>
                <a:gdLst>
                  <a:gd name="T0" fmla="*/ 2 w 18"/>
                  <a:gd name="T1" fmla="*/ 0 h 8"/>
                  <a:gd name="T2" fmla="*/ 1 w 18"/>
                  <a:gd name="T3" fmla="*/ 1 h 8"/>
                  <a:gd name="T4" fmla="*/ 0 w 18"/>
                  <a:gd name="T5" fmla="*/ 2 h 8"/>
                  <a:gd name="T6" fmla="*/ 0 w 18"/>
                  <a:gd name="T7" fmla="*/ 3 h 8"/>
                  <a:gd name="T8" fmla="*/ 1 w 18"/>
                  <a:gd name="T9" fmla="*/ 6 h 8"/>
                  <a:gd name="T10" fmla="*/ 4 w 18"/>
                  <a:gd name="T11" fmla="*/ 8 h 8"/>
                  <a:gd name="T12" fmla="*/ 5 w 18"/>
                  <a:gd name="T13" fmla="*/ 8 h 8"/>
                  <a:gd name="T14" fmla="*/ 8 w 18"/>
                  <a:gd name="T15" fmla="*/ 8 h 8"/>
                  <a:gd name="T16" fmla="*/ 8 w 18"/>
                  <a:gd name="T17" fmla="*/ 8 h 8"/>
                  <a:gd name="T18" fmla="*/ 9 w 18"/>
                  <a:gd name="T19" fmla="*/ 8 h 8"/>
                  <a:gd name="T20" fmla="*/ 16 w 18"/>
                  <a:gd name="T21" fmla="*/ 6 h 8"/>
                  <a:gd name="T22" fmla="*/ 18 w 18"/>
                  <a:gd name="T23" fmla="*/ 4 h 8"/>
                  <a:gd name="T24" fmla="*/ 18 w 18"/>
                  <a:gd name="T25" fmla="*/ 2 h 8"/>
                  <a:gd name="T26" fmla="*/ 17 w 18"/>
                  <a:gd name="T27" fmla="*/ 1 h 8"/>
                  <a:gd name="T28" fmla="*/ 17 w 18"/>
                  <a:gd name="T29" fmla="*/ 1 h 8"/>
                  <a:gd name="T30" fmla="*/ 16 w 18"/>
                  <a:gd name="T31" fmla="*/ 1 h 8"/>
                  <a:gd name="T32" fmla="*/ 15 w 18"/>
                  <a:gd name="T33" fmla="*/ 1 h 8"/>
                  <a:gd name="T34" fmla="*/ 13 w 18"/>
                  <a:gd name="T35" fmla="*/ 3 h 8"/>
                  <a:gd name="T36" fmla="*/ 8 w 18"/>
                  <a:gd name="T37" fmla="*/ 4 h 8"/>
                  <a:gd name="T38" fmla="*/ 8 w 18"/>
                  <a:gd name="T39" fmla="*/ 4 h 8"/>
                  <a:gd name="T40" fmla="*/ 8 w 18"/>
                  <a:gd name="T41" fmla="*/ 4 h 8"/>
                  <a:gd name="T42" fmla="*/ 7 w 18"/>
                  <a:gd name="T43" fmla="*/ 4 h 8"/>
                  <a:gd name="T44" fmla="*/ 5 w 18"/>
                  <a:gd name="T45" fmla="*/ 4 h 8"/>
                  <a:gd name="T46" fmla="*/ 4 w 18"/>
                  <a:gd name="T47" fmla="*/ 3 h 8"/>
                  <a:gd name="T48" fmla="*/ 4 w 18"/>
                  <a:gd name="T49" fmla="*/ 3 h 8"/>
                  <a:gd name="T50" fmla="*/ 4 w 18"/>
                  <a:gd name="T51" fmla="*/ 3 h 8"/>
                  <a:gd name="T52" fmla="*/ 3 w 18"/>
                  <a:gd name="T53" fmla="*/ 0 h 8"/>
                  <a:gd name="T54" fmla="*/ 2 w 18"/>
                  <a:gd name="T55"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8" h="8">
                    <a:moveTo>
                      <a:pt x="2" y="0"/>
                    </a:moveTo>
                    <a:cubicBezTo>
                      <a:pt x="1" y="0"/>
                      <a:pt x="1" y="1"/>
                      <a:pt x="1" y="1"/>
                    </a:cubicBezTo>
                    <a:cubicBezTo>
                      <a:pt x="0" y="1"/>
                      <a:pt x="0" y="1"/>
                      <a:pt x="0" y="2"/>
                    </a:cubicBezTo>
                    <a:cubicBezTo>
                      <a:pt x="0" y="2"/>
                      <a:pt x="0" y="3"/>
                      <a:pt x="0" y="3"/>
                    </a:cubicBezTo>
                    <a:cubicBezTo>
                      <a:pt x="0" y="5"/>
                      <a:pt x="0" y="6"/>
                      <a:pt x="1" y="6"/>
                    </a:cubicBezTo>
                    <a:cubicBezTo>
                      <a:pt x="2" y="7"/>
                      <a:pt x="3" y="8"/>
                      <a:pt x="4" y="8"/>
                    </a:cubicBezTo>
                    <a:cubicBezTo>
                      <a:pt x="4" y="8"/>
                      <a:pt x="4" y="8"/>
                      <a:pt x="5" y="8"/>
                    </a:cubicBezTo>
                    <a:cubicBezTo>
                      <a:pt x="6" y="8"/>
                      <a:pt x="7" y="8"/>
                      <a:pt x="8" y="8"/>
                    </a:cubicBezTo>
                    <a:cubicBezTo>
                      <a:pt x="8" y="8"/>
                      <a:pt x="8" y="8"/>
                      <a:pt x="8" y="8"/>
                    </a:cubicBezTo>
                    <a:cubicBezTo>
                      <a:pt x="8" y="8"/>
                      <a:pt x="8" y="8"/>
                      <a:pt x="9" y="8"/>
                    </a:cubicBezTo>
                    <a:cubicBezTo>
                      <a:pt x="11" y="8"/>
                      <a:pt x="14" y="7"/>
                      <a:pt x="16" y="6"/>
                    </a:cubicBezTo>
                    <a:cubicBezTo>
                      <a:pt x="17" y="5"/>
                      <a:pt x="17" y="5"/>
                      <a:pt x="18" y="4"/>
                    </a:cubicBezTo>
                    <a:cubicBezTo>
                      <a:pt x="18" y="3"/>
                      <a:pt x="18" y="2"/>
                      <a:pt x="18" y="2"/>
                    </a:cubicBezTo>
                    <a:cubicBezTo>
                      <a:pt x="18" y="1"/>
                      <a:pt x="18" y="1"/>
                      <a:pt x="17" y="1"/>
                    </a:cubicBezTo>
                    <a:cubicBezTo>
                      <a:pt x="17" y="1"/>
                      <a:pt x="17" y="1"/>
                      <a:pt x="17" y="1"/>
                    </a:cubicBezTo>
                    <a:cubicBezTo>
                      <a:pt x="17" y="1"/>
                      <a:pt x="17" y="1"/>
                      <a:pt x="16" y="1"/>
                    </a:cubicBezTo>
                    <a:cubicBezTo>
                      <a:pt x="16" y="1"/>
                      <a:pt x="15" y="1"/>
                      <a:pt x="15" y="1"/>
                    </a:cubicBezTo>
                    <a:cubicBezTo>
                      <a:pt x="14" y="2"/>
                      <a:pt x="14" y="2"/>
                      <a:pt x="13" y="3"/>
                    </a:cubicBezTo>
                    <a:cubicBezTo>
                      <a:pt x="12" y="4"/>
                      <a:pt x="10" y="4"/>
                      <a:pt x="8" y="4"/>
                    </a:cubicBezTo>
                    <a:cubicBezTo>
                      <a:pt x="8" y="4"/>
                      <a:pt x="8" y="4"/>
                      <a:pt x="8" y="4"/>
                    </a:cubicBezTo>
                    <a:cubicBezTo>
                      <a:pt x="8" y="4"/>
                      <a:pt x="8" y="4"/>
                      <a:pt x="8" y="4"/>
                    </a:cubicBezTo>
                    <a:cubicBezTo>
                      <a:pt x="7" y="4"/>
                      <a:pt x="7" y="4"/>
                      <a:pt x="7" y="4"/>
                    </a:cubicBezTo>
                    <a:cubicBezTo>
                      <a:pt x="6" y="4"/>
                      <a:pt x="5" y="4"/>
                      <a:pt x="5" y="4"/>
                    </a:cubicBezTo>
                    <a:cubicBezTo>
                      <a:pt x="4" y="4"/>
                      <a:pt x="4" y="4"/>
                      <a:pt x="4" y="3"/>
                    </a:cubicBezTo>
                    <a:cubicBezTo>
                      <a:pt x="4" y="3"/>
                      <a:pt x="4" y="3"/>
                      <a:pt x="4" y="3"/>
                    </a:cubicBezTo>
                    <a:cubicBezTo>
                      <a:pt x="4" y="3"/>
                      <a:pt x="4" y="3"/>
                      <a:pt x="4" y="3"/>
                    </a:cubicBezTo>
                    <a:cubicBezTo>
                      <a:pt x="4" y="2"/>
                      <a:pt x="4" y="1"/>
                      <a:pt x="3" y="0"/>
                    </a:cubicBezTo>
                    <a:cubicBezTo>
                      <a:pt x="2" y="0"/>
                      <a:pt x="2" y="0"/>
                      <a:pt x="2"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9" name="Freeform 252"/>
              <p:cNvSpPr/>
              <p:nvPr/>
            </p:nvSpPr>
            <p:spPr bwMode="auto">
              <a:xfrm>
                <a:off x="2301876" y="2951163"/>
                <a:ext cx="52388" cy="22225"/>
              </a:xfrm>
              <a:custGeom>
                <a:avLst/>
                <a:gdLst>
                  <a:gd name="T0" fmla="*/ 2 w 19"/>
                  <a:gd name="T1" fmla="*/ 0 h 8"/>
                  <a:gd name="T2" fmla="*/ 1 w 19"/>
                  <a:gd name="T3" fmla="*/ 0 h 8"/>
                  <a:gd name="T4" fmla="*/ 0 w 19"/>
                  <a:gd name="T5" fmla="*/ 1 h 8"/>
                  <a:gd name="T6" fmla="*/ 0 w 19"/>
                  <a:gd name="T7" fmla="*/ 3 h 8"/>
                  <a:gd name="T8" fmla="*/ 1 w 19"/>
                  <a:gd name="T9" fmla="*/ 6 h 8"/>
                  <a:gd name="T10" fmla="*/ 4 w 19"/>
                  <a:gd name="T11" fmla="*/ 7 h 8"/>
                  <a:gd name="T12" fmla="*/ 5 w 19"/>
                  <a:gd name="T13" fmla="*/ 8 h 8"/>
                  <a:gd name="T14" fmla="*/ 8 w 19"/>
                  <a:gd name="T15" fmla="*/ 8 h 8"/>
                  <a:gd name="T16" fmla="*/ 9 w 19"/>
                  <a:gd name="T17" fmla="*/ 8 h 8"/>
                  <a:gd name="T18" fmla="*/ 9 w 19"/>
                  <a:gd name="T19" fmla="*/ 8 h 8"/>
                  <a:gd name="T20" fmla="*/ 16 w 19"/>
                  <a:gd name="T21" fmla="*/ 5 h 8"/>
                  <a:gd name="T22" fmla="*/ 18 w 19"/>
                  <a:gd name="T23" fmla="*/ 3 h 8"/>
                  <a:gd name="T24" fmla="*/ 18 w 19"/>
                  <a:gd name="T25" fmla="*/ 1 h 8"/>
                  <a:gd name="T26" fmla="*/ 18 w 19"/>
                  <a:gd name="T27" fmla="*/ 1 h 8"/>
                  <a:gd name="T28" fmla="*/ 18 w 19"/>
                  <a:gd name="T29" fmla="*/ 0 h 8"/>
                  <a:gd name="T30" fmla="*/ 17 w 19"/>
                  <a:gd name="T31" fmla="*/ 0 h 8"/>
                  <a:gd name="T32" fmla="*/ 15 w 19"/>
                  <a:gd name="T33" fmla="*/ 1 h 8"/>
                  <a:gd name="T34" fmla="*/ 15 w 19"/>
                  <a:gd name="T35" fmla="*/ 1 h 8"/>
                  <a:gd name="T36" fmla="*/ 14 w 19"/>
                  <a:gd name="T37" fmla="*/ 2 h 8"/>
                  <a:gd name="T38" fmla="*/ 8 w 19"/>
                  <a:gd name="T39" fmla="*/ 4 h 8"/>
                  <a:gd name="T40" fmla="*/ 8 w 19"/>
                  <a:gd name="T41" fmla="*/ 4 h 8"/>
                  <a:gd name="T42" fmla="*/ 8 w 19"/>
                  <a:gd name="T43" fmla="*/ 4 h 8"/>
                  <a:gd name="T44" fmla="*/ 7 w 19"/>
                  <a:gd name="T45" fmla="*/ 4 h 8"/>
                  <a:gd name="T46" fmla="*/ 5 w 19"/>
                  <a:gd name="T47" fmla="*/ 3 h 8"/>
                  <a:gd name="T48" fmla="*/ 4 w 19"/>
                  <a:gd name="T49" fmla="*/ 3 h 8"/>
                  <a:gd name="T50" fmla="*/ 4 w 19"/>
                  <a:gd name="T51" fmla="*/ 3 h 8"/>
                  <a:gd name="T52" fmla="*/ 4 w 19"/>
                  <a:gd name="T53" fmla="*/ 2 h 8"/>
                  <a:gd name="T54" fmla="*/ 3 w 19"/>
                  <a:gd name="T55" fmla="*/ 0 h 8"/>
                  <a:gd name="T56" fmla="*/ 2 w 19"/>
                  <a:gd name="T5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9" h="8">
                    <a:moveTo>
                      <a:pt x="2" y="0"/>
                    </a:moveTo>
                    <a:cubicBezTo>
                      <a:pt x="2" y="0"/>
                      <a:pt x="1" y="0"/>
                      <a:pt x="1" y="0"/>
                    </a:cubicBezTo>
                    <a:cubicBezTo>
                      <a:pt x="1" y="1"/>
                      <a:pt x="1" y="1"/>
                      <a:pt x="0" y="1"/>
                    </a:cubicBezTo>
                    <a:cubicBezTo>
                      <a:pt x="0" y="2"/>
                      <a:pt x="0" y="2"/>
                      <a:pt x="0" y="3"/>
                    </a:cubicBezTo>
                    <a:cubicBezTo>
                      <a:pt x="0" y="4"/>
                      <a:pt x="1" y="5"/>
                      <a:pt x="1" y="6"/>
                    </a:cubicBezTo>
                    <a:cubicBezTo>
                      <a:pt x="2" y="7"/>
                      <a:pt x="3" y="7"/>
                      <a:pt x="4" y="7"/>
                    </a:cubicBezTo>
                    <a:cubicBezTo>
                      <a:pt x="4" y="7"/>
                      <a:pt x="5" y="7"/>
                      <a:pt x="5" y="8"/>
                    </a:cubicBezTo>
                    <a:cubicBezTo>
                      <a:pt x="6" y="8"/>
                      <a:pt x="7" y="8"/>
                      <a:pt x="8" y="8"/>
                    </a:cubicBezTo>
                    <a:cubicBezTo>
                      <a:pt x="9" y="8"/>
                      <a:pt x="9" y="8"/>
                      <a:pt x="9" y="8"/>
                    </a:cubicBezTo>
                    <a:cubicBezTo>
                      <a:pt x="9" y="8"/>
                      <a:pt x="9" y="8"/>
                      <a:pt x="9" y="8"/>
                    </a:cubicBezTo>
                    <a:cubicBezTo>
                      <a:pt x="12" y="8"/>
                      <a:pt x="14" y="7"/>
                      <a:pt x="16" y="5"/>
                    </a:cubicBezTo>
                    <a:cubicBezTo>
                      <a:pt x="17" y="5"/>
                      <a:pt x="18" y="4"/>
                      <a:pt x="18" y="3"/>
                    </a:cubicBezTo>
                    <a:cubicBezTo>
                      <a:pt x="19" y="3"/>
                      <a:pt x="19" y="2"/>
                      <a:pt x="18" y="1"/>
                    </a:cubicBezTo>
                    <a:cubicBezTo>
                      <a:pt x="18" y="1"/>
                      <a:pt x="18" y="1"/>
                      <a:pt x="18" y="1"/>
                    </a:cubicBezTo>
                    <a:cubicBezTo>
                      <a:pt x="18" y="1"/>
                      <a:pt x="18" y="0"/>
                      <a:pt x="18" y="0"/>
                    </a:cubicBezTo>
                    <a:cubicBezTo>
                      <a:pt x="17" y="0"/>
                      <a:pt x="17" y="0"/>
                      <a:pt x="17" y="0"/>
                    </a:cubicBezTo>
                    <a:cubicBezTo>
                      <a:pt x="16" y="0"/>
                      <a:pt x="15" y="0"/>
                      <a:pt x="15" y="1"/>
                    </a:cubicBezTo>
                    <a:cubicBezTo>
                      <a:pt x="15" y="1"/>
                      <a:pt x="15" y="1"/>
                      <a:pt x="15" y="1"/>
                    </a:cubicBezTo>
                    <a:cubicBezTo>
                      <a:pt x="15" y="1"/>
                      <a:pt x="14" y="2"/>
                      <a:pt x="14" y="2"/>
                    </a:cubicBezTo>
                    <a:cubicBezTo>
                      <a:pt x="12" y="3"/>
                      <a:pt x="10" y="4"/>
                      <a:pt x="8" y="4"/>
                    </a:cubicBezTo>
                    <a:cubicBezTo>
                      <a:pt x="8" y="4"/>
                      <a:pt x="8" y="4"/>
                      <a:pt x="8" y="4"/>
                    </a:cubicBezTo>
                    <a:cubicBezTo>
                      <a:pt x="8" y="4"/>
                      <a:pt x="8" y="4"/>
                      <a:pt x="8" y="4"/>
                    </a:cubicBezTo>
                    <a:cubicBezTo>
                      <a:pt x="8" y="4"/>
                      <a:pt x="7" y="4"/>
                      <a:pt x="7" y="4"/>
                    </a:cubicBezTo>
                    <a:cubicBezTo>
                      <a:pt x="6" y="4"/>
                      <a:pt x="6" y="4"/>
                      <a:pt x="5" y="3"/>
                    </a:cubicBezTo>
                    <a:cubicBezTo>
                      <a:pt x="5" y="3"/>
                      <a:pt x="4" y="3"/>
                      <a:pt x="4" y="3"/>
                    </a:cubicBezTo>
                    <a:cubicBezTo>
                      <a:pt x="4" y="3"/>
                      <a:pt x="4" y="3"/>
                      <a:pt x="4" y="3"/>
                    </a:cubicBezTo>
                    <a:cubicBezTo>
                      <a:pt x="4" y="2"/>
                      <a:pt x="4" y="2"/>
                      <a:pt x="4" y="2"/>
                    </a:cubicBezTo>
                    <a:cubicBezTo>
                      <a:pt x="5" y="1"/>
                      <a:pt x="4" y="0"/>
                      <a:pt x="3" y="0"/>
                    </a:cubicBezTo>
                    <a:cubicBezTo>
                      <a:pt x="3" y="0"/>
                      <a:pt x="2" y="0"/>
                      <a:pt x="2"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0" name="Freeform 253"/>
              <p:cNvSpPr/>
              <p:nvPr/>
            </p:nvSpPr>
            <p:spPr bwMode="auto">
              <a:xfrm>
                <a:off x="2312988" y="2976563"/>
                <a:ext cx="52388" cy="22225"/>
              </a:xfrm>
              <a:custGeom>
                <a:avLst/>
                <a:gdLst>
                  <a:gd name="T0" fmla="*/ 3 w 19"/>
                  <a:gd name="T1" fmla="*/ 0 h 8"/>
                  <a:gd name="T2" fmla="*/ 1 w 19"/>
                  <a:gd name="T3" fmla="*/ 1 h 8"/>
                  <a:gd name="T4" fmla="*/ 1 w 19"/>
                  <a:gd name="T5" fmla="*/ 2 h 8"/>
                  <a:gd name="T6" fmla="*/ 0 w 19"/>
                  <a:gd name="T7" fmla="*/ 3 h 8"/>
                  <a:gd name="T8" fmla="*/ 2 w 19"/>
                  <a:gd name="T9" fmla="*/ 6 h 8"/>
                  <a:gd name="T10" fmla="*/ 5 w 19"/>
                  <a:gd name="T11" fmla="*/ 8 h 8"/>
                  <a:gd name="T12" fmla="*/ 5 w 19"/>
                  <a:gd name="T13" fmla="*/ 8 h 8"/>
                  <a:gd name="T14" fmla="*/ 9 w 19"/>
                  <a:gd name="T15" fmla="*/ 8 h 8"/>
                  <a:gd name="T16" fmla="*/ 9 w 19"/>
                  <a:gd name="T17" fmla="*/ 8 h 8"/>
                  <a:gd name="T18" fmla="*/ 9 w 19"/>
                  <a:gd name="T19" fmla="*/ 8 h 8"/>
                  <a:gd name="T20" fmla="*/ 17 w 19"/>
                  <a:gd name="T21" fmla="*/ 6 h 8"/>
                  <a:gd name="T22" fmla="*/ 18 w 19"/>
                  <a:gd name="T23" fmla="*/ 4 h 8"/>
                  <a:gd name="T24" fmla="*/ 19 w 19"/>
                  <a:gd name="T25" fmla="*/ 1 h 8"/>
                  <a:gd name="T26" fmla="*/ 18 w 19"/>
                  <a:gd name="T27" fmla="*/ 1 h 8"/>
                  <a:gd name="T28" fmla="*/ 18 w 19"/>
                  <a:gd name="T29" fmla="*/ 1 h 8"/>
                  <a:gd name="T30" fmla="*/ 17 w 19"/>
                  <a:gd name="T31" fmla="*/ 1 h 8"/>
                  <a:gd name="T32" fmla="*/ 15 w 19"/>
                  <a:gd name="T33" fmla="*/ 1 h 8"/>
                  <a:gd name="T34" fmla="*/ 15 w 19"/>
                  <a:gd name="T35" fmla="*/ 1 h 8"/>
                  <a:gd name="T36" fmla="*/ 14 w 19"/>
                  <a:gd name="T37" fmla="*/ 3 h 8"/>
                  <a:gd name="T38" fmla="*/ 9 w 19"/>
                  <a:gd name="T39" fmla="*/ 4 h 8"/>
                  <a:gd name="T40" fmla="*/ 9 w 19"/>
                  <a:gd name="T41" fmla="*/ 4 h 8"/>
                  <a:gd name="T42" fmla="*/ 9 w 19"/>
                  <a:gd name="T43" fmla="*/ 4 h 8"/>
                  <a:gd name="T44" fmla="*/ 7 w 19"/>
                  <a:gd name="T45" fmla="*/ 4 h 8"/>
                  <a:gd name="T46" fmla="*/ 5 w 19"/>
                  <a:gd name="T47" fmla="*/ 4 h 8"/>
                  <a:gd name="T48" fmla="*/ 5 w 19"/>
                  <a:gd name="T49" fmla="*/ 3 h 8"/>
                  <a:gd name="T50" fmla="*/ 4 w 19"/>
                  <a:gd name="T51" fmla="*/ 3 h 8"/>
                  <a:gd name="T52" fmla="*/ 5 w 19"/>
                  <a:gd name="T53" fmla="*/ 3 h 8"/>
                  <a:gd name="T54" fmla="*/ 3 w 19"/>
                  <a:gd name="T55" fmla="*/ 0 h 8"/>
                  <a:gd name="T56" fmla="*/ 3 w 19"/>
                  <a:gd name="T5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9" h="8">
                    <a:moveTo>
                      <a:pt x="3" y="0"/>
                    </a:moveTo>
                    <a:cubicBezTo>
                      <a:pt x="2" y="0"/>
                      <a:pt x="2" y="0"/>
                      <a:pt x="1" y="1"/>
                    </a:cubicBezTo>
                    <a:cubicBezTo>
                      <a:pt x="1" y="1"/>
                      <a:pt x="1" y="1"/>
                      <a:pt x="1" y="2"/>
                    </a:cubicBezTo>
                    <a:cubicBezTo>
                      <a:pt x="1" y="2"/>
                      <a:pt x="0" y="3"/>
                      <a:pt x="0" y="3"/>
                    </a:cubicBezTo>
                    <a:cubicBezTo>
                      <a:pt x="0" y="4"/>
                      <a:pt x="1" y="5"/>
                      <a:pt x="2" y="6"/>
                    </a:cubicBezTo>
                    <a:cubicBezTo>
                      <a:pt x="3" y="7"/>
                      <a:pt x="4" y="7"/>
                      <a:pt x="5" y="8"/>
                    </a:cubicBezTo>
                    <a:cubicBezTo>
                      <a:pt x="5" y="8"/>
                      <a:pt x="5" y="8"/>
                      <a:pt x="5" y="8"/>
                    </a:cubicBezTo>
                    <a:cubicBezTo>
                      <a:pt x="7" y="8"/>
                      <a:pt x="8" y="8"/>
                      <a:pt x="9" y="8"/>
                    </a:cubicBezTo>
                    <a:cubicBezTo>
                      <a:pt x="9" y="8"/>
                      <a:pt x="9" y="8"/>
                      <a:pt x="9" y="8"/>
                    </a:cubicBezTo>
                    <a:cubicBezTo>
                      <a:pt x="9" y="8"/>
                      <a:pt x="9" y="8"/>
                      <a:pt x="9" y="8"/>
                    </a:cubicBezTo>
                    <a:cubicBezTo>
                      <a:pt x="12" y="8"/>
                      <a:pt x="15" y="7"/>
                      <a:pt x="17" y="6"/>
                    </a:cubicBezTo>
                    <a:cubicBezTo>
                      <a:pt x="17" y="5"/>
                      <a:pt x="18" y="4"/>
                      <a:pt x="18" y="4"/>
                    </a:cubicBezTo>
                    <a:cubicBezTo>
                      <a:pt x="19" y="3"/>
                      <a:pt x="19" y="2"/>
                      <a:pt x="19" y="1"/>
                    </a:cubicBezTo>
                    <a:cubicBezTo>
                      <a:pt x="19" y="1"/>
                      <a:pt x="18" y="1"/>
                      <a:pt x="18" y="1"/>
                    </a:cubicBezTo>
                    <a:cubicBezTo>
                      <a:pt x="18" y="1"/>
                      <a:pt x="18" y="1"/>
                      <a:pt x="18" y="1"/>
                    </a:cubicBezTo>
                    <a:cubicBezTo>
                      <a:pt x="18" y="1"/>
                      <a:pt x="17" y="1"/>
                      <a:pt x="17" y="1"/>
                    </a:cubicBezTo>
                    <a:cubicBezTo>
                      <a:pt x="16" y="1"/>
                      <a:pt x="16" y="1"/>
                      <a:pt x="15" y="1"/>
                    </a:cubicBezTo>
                    <a:cubicBezTo>
                      <a:pt x="15" y="1"/>
                      <a:pt x="15" y="1"/>
                      <a:pt x="15" y="1"/>
                    </a:cubicBezTo>
                    <a:cubicBezTo>
                      <a:pt x="15" y="2"/>
                      <a:pt x="14" y="2"/>
                      <a:pt x="14" y="3"/>
                    </a:cubicBezTo>
                    <a:cubicBezTo>
                      <a:pt x="12" y="4"/>
                      <a:pt x="11" y="4"/>
                      <a:pt x="9" y="4"/>
                    </a:cubicBezTo>
                    <a:cubicBezTo>
                      <a:pt x="9" y="4"/>
                      <a:pt x="9" y="4"/>
                      <a:pt x="9" y="4"/>
                    </a:cubicBezTo>
                    <a:cubicBezTo>
                      <a:pt x="9" y="4"/>
                      <a:pt x="9" y="4"/>
                      <a:pt x="9" y="4"/>
                    </a:cubicBezTo>
                    <a:cubicBezTo>
                      <a:pt x="8" y="4"/>
                      <a:pt x="8" y="4"/>
                      <a:pt x="7" y="4"/>
                    </a:cubicBezTo>
                    <a:cubicBezTo>
                      <a:pt x="7" y="4"/>
                      <a:pt x="6" y="4"/>
                      <a:pt x="5" y="4"/>
                    </a:cubicBezTo>
                    <a:cubicBezTo>
                      <a:pt x="5" y="4"/>
                      <a:pt x="5" y="3"/>
                      <a:pt x="5" y="3"/>
                    </a:cubicBezTo>
                    <a:cubicBezTo>
                      <a:pt x="4" y="3"/>
                      <a:pt x="4" y="3"/>
                      <a:pt x="4" y="3"/>
                    </a:cubicBezTo>
                    <a:cubicBezTo>
                      <a:pt x="5" y="3"/>
                      <a:pt x="5" y="3"/>
                      <a:pt x="5" y="3"/>
                    </a:cubicBezTo>
                    <a:cubicBezTo>
                      <a:pt x="5" y="2"/>
                      <a:pt x="4" y="1"/>
                      <a:pt x="3" y="0"/>
                    </a:cubicBezTo>
                    <a:cubicBezTo>
                      <a:pt x="3" y="0"/>
                      <a:pt x="3" y="0"/>
                      <a:pt x="3"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1" name="Freeform 254"/>
              <p:cNvSpPr/>
              <p:nvPr/>
            </p:nvSpPr>
            <p:spPr bwMode="auto">
              <a:xfrm>
                <a:off x="2327276" y="3003550"/>
                <a:ext cx="52388" cy="22225"/>
              </a:xfrm>
              <a:custGeom>
                <a:avLst/>
                <a:gdLst>
                  <a:gd name="T0" fmla="*/ 2 w 19"/>
                  <a:gd name="T1" fmla="*/ 0 h 8"/>
                  <a:gd name="T2" fmla="*/ 1 w 19"/>
                  <a:gd name="T3" fmla="*/ 0 h 8"/>
                  <a:gd name="T4" fmla="*/ 0 w 19"/>
                  <a:gd name="T5" fmla="*/ 1 h 8"/>
                  <a:gd name="T6" fmla="*/ 0 w 19"/>
                  <a:gd name="T7" fmla="*/ 3 h 8"/>
                  <a:gd name="T8" fmla="*/ 1 w 19"/>
                  <a:gd name="T9" fmla="*/ 6 h 8"/>
                  <a:gd name="T10" fmla="*/ 4 w 19"/>
                  <a:gd name="T11" fmla="*/ 7 h 8"/>
                  <a:gd name="T12" fmla="*/ 5 w 19"/>
                  <a:gd name="T13" fmla="*/ 7 h 8"/>
                  <a:gd name="T14" fmla="*/ 8 w 19"/>
                  <a:gd name="T15" fmla="*/ 8 h 8"/>
                  <a:gd name="T16" fmla="*/ 8 w 19"/>
                  <a:gd name="T17" fmla="*/ 8 h 8"/>
                  <a:gd name="T18" fmla="*/ 9 w 19"/>
                  <a:gd name="T19" fmla="*/ 8 h 8"/>
                  <a:gd name="T20" fmla="*/ 16 w 19"/>
                  <a:gd name="T21" fmla="*/ 5 h 8"/>
                  <a:gd name="T22" fmla="*/ 18 w 19"/>
                  <a:gd name="T23" fmla="*/ 3 h 8"/>
                  <a:gd name="T24" fmla="*/ 18 w 19"/>
                  <a:gd name="T25" fmla="*/ 1 h 8"/>
                  <a:gd name="T26" fmla="*/ 18 w 19"/>
                  <a:gd name="T27" fmla="*/ 0 h 8"/>
                  <a:gd name="T28" fmla="*/ 17 w 19"/>
                  <a:gd name="T29" fmla="*/ 0 h 8"/>
                  <a:gd name="T30" fmla="*/ 16 w 19"/>
                  <a:gd name="T31" fmla="*/ 0 h 8"/>
                  <a:gd name="T32" fmla="*/ 15 w 19"/>
                  <a:gd name="T33" fmla="*/ 1 h 8"/>
                  <a:gd name="T34" fmla="*/ 15 w 19"/>
                  <a:gd name="T35" fmla="*/ 1 h 8"/>
                  <a:gd name="T36" fmla="*/ 13 w 19"/>
                  <a:gd name="T37" fmla="*/ 2 h 8"/>
                  <a:gd name="T38" fmla="*/ 8 w 19"/>
                  <a:gd name="T39" fmla="*/ 4 h 8"/>
                  <a:gd name="T40" fmla="*/ 8 w 19"/>
                  <a:gd name="T41" fmla="*/ 4 h 8"/>
                  <a:gd name="T42" fmla="*/ 8 w 19"/>
                  <a:gd name="T43" fmla="*/ 4 h 8"/>
                  <a:gd name="T44" fmla="*/ 7 w 19"/>
                  <a:gd name="T45" fmla="*/ 4 h 8"/>
                  <a:gd name="T46" fmla="*/ 5 w 19"/>
                  <a:gd name="T47" fmla="*/ 3 h 8"/>
                  <a:gd name="T48" fmla="*/ 4 w 19"/>
                  <a:gd name="T49" fmla="*/ 3 h 8"/>
                  <a:gd name="T50" fmla="*/ 4 w 19"/>
                  <a:gd name="T51" fmla="*/ 3 h 8"/>
                  <a:gd name="T52" fmla="*/ 4 w 19"/>
                  <a:gd name="T53" fmla="*/ 2 h 8"/>
                  <a:gd name="T54" fmla="*/ 3 w 19"/>
                  <a:gd name="T55" fmla="*/ 0 h 8"/>
                  <a:gd name="T56" fmla="*/ 2 w 19"/>
                  <a:gd name="T5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9" h="8">
                    <a:moveTo>
                      <a:pt x="2" y="0"/>
                    </a:moveTo>
                    <a:cubicBezTo>
                      <a:pt x="2" y="0"/>
                      <a:pt x="1" y="0"/>
                      <a:pt x="1" y="0"/>
                    </a:cubicBezTo>
                    <a:cubicBezTo>
                      <a:pt x="0" y="0"/>
                      <a:pt x="0" y="1"/>
                      <a:pt x="0" y="1"/>
                    </a:cubicBezTo>
                    <a:cubicBezTo>
                      <a:pt x="0" y="1"/>
                      <a:pt x="0" y="2"/>
                      <a:pt x="0" y="3"/>
                    </a:cubicBezTo>
                    <a:cubicBezTo>
                      <a:pt x="0" y="4"/>
                      <a:pt x="0" y="5"/>
                      <a:pt x="1" y="6"/>
                    </a:cubicBezTo>
                    <a:cubicBezTo>
                      <a:pt x="2" y="6"/>
                      <a:pt x="3" y="7"/>
                      <a:pt x="4" y="7"/>
                    </a:cubicBezTo>
                    <a:cubicBezTo>
                      <a:pt x="4" y="7"/>
                      <a:pt x="4" y="7"/>
                      <a:pt x="5" y="7"/>
                    </a:cubicBezTo>
                    <a:cubicBezTo>
                      <a:pt x="6" y="8"/>
                      <a:pt x="7" y="8"/>
                      <a:pt x="8" y="8"/>
                    </a:cubicBezTo>
                    <a:cubicBezTo>
                      <a:pt x="8" y="8"/>
                      <a:pt x="8" y="8"/>
                      <a:pt x="8" y="8"/>
                    </a:cubicBezTo>
                    <a:cubicBezTo>
                      <a:pt x="8" y="8"/>
                      <a:pt x="9" y="8"/>
                      <a:pt x="9" y="8"/>
                    </a:cubicBezTo>
                    <a:cubicBezTo>
                      <a:pt x="11" y="8"/>
                      <a:pt x="14" y="7"/>
                      <a:pt x="16" y="5"/>
                    </a:cubicBezTo>
                    <a:cubicBezTo>
                      <a:pt x="17" y="4"/>
                      <a:pt x="17" y="4"/>
                      <a:pt x="18" y="3"/>
                    </a:cubicBezTo>
                    <a:cubicBezTo>
                      <a:pt x="18" y="3"/>
                      <a:pt x="19" y="2"/>
                      <a:pt x="18" y="1"/>
                    </a:cubicBezTo>
                    <a:cubicBezTo>
                      <a:pt x="18" y="1"/>
                      <a:pt x="18" y="1"/>
                      <a:pt x="18" y="0"/>
                    </a:cubicBezTo>
                    <a:cubicBezTo>
                      <a:pt x="18" y="0"/>
                      <a:pt x="18" y="0"/>
                      <a:pt x="17" y="0"/>
                    </a:cubicBezTo>
                    <a:cubicBezTo>
                      <a:pt x="17" y="0"/>
                      <a:pt x="17" y="0"/>
                      <a:pt x="16" y="0"/>
                    </a:cubicBezTo>
                    <a:cubicBezTo>
                      <a:pt x="16" y="0"/>
                      <a:pt x="15" y="0"/>
                      <a:pt x="15" y="1"/>
                    </a:cubicBezTo>
                    <a:cubicBezTo>
                      <a:pt x="15" y="1"/>
                      <a:pt x="15" y="1"/>
                      <a:pt x="15" y="1"/>
                    </a:cubicBezTo>
                    <a:cubicBezTo>
                      <a:pt x="14" y="1"/>
                      <a:pt x="14" y="2"/>
                      <a:pt x="13" y="2"/>
                    </a:cubicBezTo>
                    <a:cubicBezTo>
                      <a:pt x="12" y="3"/>
                      <a:pt x="10" y="4"/>
                      <a:pt x="8" y="4"/>
                    </a:cubicBezTo>
                    <a:cubicBezTo>
                      <a:pt x="8" y="4"/>
                      <a:pt x="8" y="4"/>
                      <a:pt x="8" y="4"/>
                    </a:cubicBezTo>
                    <a:cubicBezTo>
                      <a:pt x="8" y="4"/>
                      <a:pt x="8" y="4"/>
                      <a:pt x="8" y="4"/>
                    </a:cubicBezTo>
                    <a:cubicBezTo>
                      <a:pt x="8" y="4"/>
                      <a:pt x="7" y="4"/>
                      <a:pt x="7" y="4"/>
                    </a:cubicBezTo>
                    <a:cubicBezTo>
                      <a:pt x="6" y="4"/>
                      <a:pt x="5" y="3"/>
                      <a:pt x="5" y="3"/>
                    </a:cubicBezTo>
                    <a:cubicBezTo>
                      <a:pt x="4" y="3"/>
                      <a:pt x="4" y="3"/>
                      <a:pt x="4" y="3"/>
                    </a:cubicBezTo>
                    <a:cubicBezTo>
                      <a:pt x="4" y="3"/>
                      <a:pt x="4" y="3"/>
                      <a:pt x="4" y="3"/>
                    </a:cubicBezTo>
                    <a:cubicBezTo>
                      <a:pt x="4" y="2"/>
                      <a:pt x="4" y="2"/>
                      <a:pt x="4" y="2"/>
                    </a:cubicBezTo>
                    <a:cubicBezTo>
                      <a:pt x="4" y="1"/>
                      <a:pt x="4" y="0"/>
                      <a:pt x="3" y="0"/>
                    </a:cubicBezTo>
                    <a:cubicBezTo>
                      <a:pt x="3" y="0"/>
                      <a:pt x="2" y="0"/>
                      <a:pt x="2"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2" name="Freeform 255"/>
              <p:cNvSpPr/>
              <p:nvPr/>
            </p:nvSpPr>
            <p:spPr bwMode="auto">
              <a:xfrm>
                <a:off x="2338388" y="3028950"/>
                <a:ext cx="52388" cy="22225"/>
              </a:xfrm>
              <a:custGeom>
                <a:avLst/>
                <a:gdLst>
                  <a:gd name="T0" fmla="*/ 2 w 19"/>
                  <a:gd name="T1" fmla="*/ 0 h 8"/>
                  <a:gd name="T2" fmla="*/ 1 w 19"/>
                  <a:gd name="T3" fmla="*/ 1 h 8"/>
                  <a:gd name="T4" fmla="*/ 1 w 19"/>
                  <a:gd name="T5" fmla="*/ 1 h 8"/>
                  <a:gd name="T6" fmla="*/ 0 w 19"/>
                  <a:gd name="T7" fmla="*/ 3 h 8"/>
                  <a:gd name="T8" fmla="*/ 2 w 19"/>
                  <a:gd name="T9" fmla="*/ 6 h 8"/>
                  <a:gd name="T10" fmla="*/ 4 w 19"/>
                  <a:gd name="T11" fmla="*/ 8 h 8"/>
                  <a:gd name="T12" fmla="*/ 5 w 19"/>
                  <a:gd name="T13" fmla="*/ 8 h 8"/>
                  <a:gd name="T14" fmla="*/ 8 w 19"/>
                  <a:gd name="T15" fmla="*/ 8 h 8"/>
                  <a:gd name="T16" fmla="*/ 9 w 19"/>
                  <a:gd name="T17" fmla="*/ 8 h 8"/>
                  <a:gd name="T18" fmla="*/ 9 w 19"/>
                  <a:gd name="T19" fmla="*/ 8 h 8"/>
                  <a:gd name="T20" fmla="*/ 16 w 19"/>
                  <a:gd name="T21" fmla="*/ 5 h 8"/>
                  <a:gd name="T22" fmla="*/ 18 w 19"/>
                  <a:gd name="T23" fmla="*/ 4 h 8"/>
                  <a:gd name="T24" fmla="*/ 18 w 19"/>
                  <a:gd name="T25" fmla="*/ 1 h 8"/>
                  <a:gd name="T26" fmla="*/ 18 w 19"/>
                  <a:gd name="T27" fmla="*/ 1 h 8"/>
                  <a:gd name="T28" fmla="*/ 18 w 19"/>
                  <a:gd name="T29" fmla="*/ 1 h 8"/>
                  <a:gd name="T30" fmla="*/ 17 w 19"/>
                  <a:gd name="T31" fmla="*/ 0 h 8"/>
                  <a:gd name="T32" fmla="*/ 15 w 19"/>
                  <a:gd name="T33" fmla="*/ 1 h 8"/>
                  <a:gd name="T34" fmla="*/ 14 w 19"/>
                  <a:gd name="T35" fmla="*/ 2 h 8"/>
                  <a:gd name="T36" fmla="*/ 9 w 19"/>
                  <a:gd name="T37" fmla="*/ 4 h 8"/>
                  <a:gd name="T38" fmla="*/ 8 w 19"/>
                  <a:gd name="T39" fmla="*/ 4 h 8"/>
                  <a:gd name="T40" fmla="*/ 8 w 19"/>
                  <a:gd name="T41" fmla="*/ 4 h 8"/>
                  <a:gd name="T42" fmla="*/ 7 w 19"/>
                  <a:gd name="T43" fmla="*/ 4 h 8"/>
                  <a:gd name="T44" fmla="*/ 5 w 19"/>
                  <a:gd name="T45" fmla="*/ 4 h 8"/>
                  <a:gd name="T46" fmla="*/ 4 w 19"/>
                  <a:gd name="T47" fmla="*/ 3 h 8"/>
                  <a:gd name="T48" fmla="*/ 4 w 19"/>
                  <a:gd name="T49" fmla="*/ 3 h 8"/>
                  <a:gd name="T50" fmla="*/ 4 w 19"/>
                  <a:gd name="T51" fmla="*/ 3 h 8"/>
                  <a:gd name="T52" fmla="*/ 3 w 19"/>
                  <a:gd name="T53" fmla="*/ 0 h 8"/>
                  <a:gd name="T54" fmla="*/ 2 w 19"/>
                  <a:gd name="T55"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9" h="8">
                    <a:moveTo>
                      <a:pt x="2" y="0"/>
                    </a:moveTo>
                    <a:cubicBezTo>
                      <a:pt x="2" y="0"/>
                      <a:pt x="1" y="0"/>
                      <a:pt x="1" y="1"/>
                    </a:cubicBezTo>
                    <a:cubicBezTo>
                      <a:pt x="1" y="1"/>
                      <a:pt x="1" y="1"/>
                      <a:pt x="1" y="1"/>
                    </a:cubicBezTo>
                    <a:cubicBezTo>
                      <a:pt x="0" y="2"/>
                      <a:pt x="0" y="2"/>
                      <a:pt x="0" y="3"/>
                    </a:cubicBezTo>
                    <a:cubicBezTo>
                      <a:pt x="0" y="4"/>
                      <a:pt x="1" y="5"/>
                      <a:pt x="2" y="6"/>
                    </a:cubicBezTo>
                    <a:cubicBezTo>
                      <a:pt x="2" y="7"/>
                      <a:pt x="3" y="7"/>
                      <a:pt x="4" y="8"/>
                    </a:cubicBezTo>
                    <a:cubicBezTo>
                      <a:pt x="5" y="8"/>
                      <a:pt x="5" y="8"/>
                      <a:pt x="5" y="8"/>
                    </a:cubicBezTo>
                    <a:cubicBezTo>
                      <a:pt x="6" y="8"/>
                      <a:pt x="7" y="8"/>
                      <a:pt x="8" y="8"/>
                    </a:cubicBezTo>
                    <a:cubicBezTo>
                      <a:pt x="9" y="8"/>
                      <a:pt x="9" y="8"/>
                      <a:pt x="9" y="8"/>
                    </a:cubicBezTo>
                    <a:cubicBezTo>
                      <a:pt x="9" y="8"/>
                      <a:pt x="9" y="8"/>
                      <a:pt x="9" y="8"/>
                    </a:cubicBezTo>
                    <a:cubicBezTo>
                      <a:pt x="12" y="8"/>
                      <a:pt x="14" y="7"/>
                      <a:pt x="16" y="5"/>
                    </a:cubicBezTo>
                    <a:cubicBezTo>
                      <a:pt x="17" y="5"/>
                      <a:pt x="18" y="4"/>
                      <a:pt x="18" y="4"/>
                    </a:cubicBezTo>
                    <a:cubicBezTo>
                      <a:pt x="19" y="3"/>
                      <a:pt x="19" y="2"/>
                      <a:pt x="18" y="1"/>
                    </a:cubicBezTo>
                    <a:cubicBezTo>
                      <a:pt x="18" y="1"/>
                      <a:pt x="18" y="1"/>
                      <a:pt x="18" y="1"/>
                    </a:cubicBezTo>
                    <a:cubicBezTo>
                      <a:pt x="18" y="1"/>
                      <a:pt x="18" y="1"/>
                      <a:pt x="18" y="1"/>
                    </a:cubicBezTo>
                    <a:cubicBezTo>
                      <a:pt x="17" y="0"/>
                      <a:pt x="17" y="0"/>
                      <a:pt x="17" y="0"/>
                    </a:cubicBezTo>
                    <a:cubicBezTo>
                      <a:pt x="16" y="0"/>
                      <a:pt x="16" y="1"/>
                      <a:pt x="15" y="1"/>
                    </a:cubicBezTo>
                    <a:cubicBezTo>
                      <a:pt x="15" y="2"/>
                      <a:pt x="14" y="2"/>
                      <a:pt x="14" y="2"/>
                    </a:cubicBezTo>
                    <a:cubicBezTo>
                      <a:pt x="12" y="4"/>
                      <a:pt x="10" y="4"/>
                      <a:pt x="9" y="4"/>
                    </a:cubicBezTo>
                    <a:cubicBezTo>
                      <a:pt x="8" y="4"/>
                      <a:pt x="8" y="4"/>
                      <a:pt x="8" y="4"/>
                    </a:cubicBezTo>
                    <a:cubicBezTo>
                      <a:pt x="8" y="4"/>
                      <a:pt x="8" y="4"/>
                      <a:pt x="8" y="4"/>
                    </a:cubicBezTo>
                    <a:cubicBezTo>
                      <a:pt x="8" y="4"/>
                      <a:pt x="8" y="4"/>
                      <a:pt x="7" y="4"/>
                    </a:cubicBezTo>
                    <a:cubicBezTo>
                      <a:pt x="7" y="4"/>
                      <a:pt x="6" y="4"/>
                      <a:pt x="5" y="4"/>
                    </a:cubicBezTo>
                    <a:cubicBezTo>
                      <a:pt x="5" y="4"/>
                      <a:pt x="4" y="3"/>
                      <a:pt x="4" y="3"/>
                    </a:cubicBezTo>
                    <a:cubicBezTo>
                      <a:pt x="4" y="3"/>
                      <a:pt x="4" y="3"/>
                      <a:pt x="4" y="3"/>
                    </a:cubicBezTo>
                    <a:cubicBezTo>
                      <a:pt x="4" y="3"/>
                      <a:pt x="4" y="3"/>
                      <a:pt x="4" y="3"/>
                    </a:cubicBezTo>
                    <a:cubicBezTo>
                      <a:pt x="5" y="2"/>
                      <a:pt x="4" y="1"/>
                      <a:pt x="3" y="0"/>
                    </a:cubicBezTo>
                    <a:cubicBezTo>
                      <a:pt x="3" y="0"/>
                      <a:pt x="3" y="0"/>
                      <a:pt x="2"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3" name="Freeform 256"/>
              <p:cNvSpPr/>
              <p:nvPr/>
            </p:nvSpPr>
            <p:spPr bwMode="auto">
              <a:xfrm>
                <a:off x="2352676" y="3054350"/>
                <a:ext cx="49213" cy="25400"/>
              </a:xfrm>
              <a:custGeom>
                <a:avLst/>
                <a:gdLst>
                  <a:gd name="T0" fmla="*/ 2 w 18"/>
                  <a:gd name="T1" fmla="*/ 0 h 9"/>
                  <a:gd name="T2" fmla="*/ 1 w 18"/>
                  <a:gd name="T3" fmla="*/ 1 h 9"/>
                  <a:gd name="T4" fmla="*/ 0 w 18"/>
                  <a:gd name="T5" fmla="*/ 2 h 9"/>
                  <a:gd name="T6" fmla="*/ 0 w 18"/>
                  <a:gd name="T7" fmla="*/ 3 h 9"/>
                  <a:gd name="T8" fmla="*/ 1 w 18"/>
                  <a:gd name="T9" fmla="*/ 6 h 9"/>
                  <a:gd name="T10" fmla="*/ 4 w 18"/>
                  <a:gd name="T11" fmla="*/ 8 h 9"/>
                  <a:gd name="T12" fmla="*/ 4 w 18"/>
                  <a:gd name="T13" fmla="*/ 8 h 9"/>
                  <a:gd name="T14" fmla="*/ 8 w 18"/>
                  <a:gd name="T15" fmla="*/ 9 h 9"/>
                  <a:gd name="T16" fmla="*/ 8 w 18"/>
                  <a:gd name="T17" fmla="*/ 9 h 9"/>
                  <a:gd name="T18" fmla="*/ 8 w 18"/>
                  <a:gd name="T19" fmla="*/ 9 h 9"/>
                  <a:gd name="T20" fmla="*/ 8 w 18"/>
                  <a:gd name="T21" fmla="*/ 9 h 9"/>
                  <a:gd name="T22" fmla="*/ 16 w 18"/>
                  <a:gd name="T23" fmla="*/ 6 h 9"/>
                  <a:gd name="T24" fmla="*/ 18 w 18"/>
                  <a:gd name="T25" fmla="*/ 4 h 9"/>
                  <a:gd name="T26" fmla="*/ 18 w 18"/>
                  <a:gd name="T27" fmla="*/ 2 h 9"/>
                  <a:gd name="T28" fmla="*/ 17 w 18"/>
                  <a:gd name="T29" fmla="*/ 1 h 9"/>
                  <a:gd name="T30" fmla="*/ 17 w 18"/>
                  <a:gd name="T31" fmla="*/ 1 h 9"/>
                  <a:gd name="T32" fmla="*/ 16 w 18"/>
                  <a:gd name="T33" fmla="*/ 1 h 9"/>
                  <a:gd name="T34" fmla="*/ 15 w 18"/>
                  <a:gd name="T35" fmla="*/ 1 h 9"/>
                  <a:gd name="T36" fmla="*/ 15 w 18"/>
                  <a:gd name="T37" fmla="*/ 1 h 9"/>
                  <a:gd name="T38" fmla="*/ 13 w 18"/>
                  <a:gd name="T39" fmla="*/ 3 h 9"/>
                  <a:gd name="T40" fmla="*/ 8 w 18"/>
                  <a:gd name="T41" fmla="*/ 5 h 9"/>
                  <a:gd name="T42" fmla="*/ 8 w 18"/>
                  <a:gd name="T43" fmla="*/ 5 h 9"/>
                  <a:gd name="T44" fmla="*/ 8 w 18"/>
                  <a:gd name="T45" fmla="*/ 5 h 9"/>
                  <a:gd name="T46" fmla="*/ 8 w 18"/>
                  <a:gd name="T47" fmla="*/ 5 h 9"/>
                  <a:gd name="T48" fmla="*/ 7 w 18"/>
                  <a:gd name="T49" fmla="*/ 5 h 9"/>
                  <a:gd name="T50" fmla="*/ 5 w 18"/>
                  <a:gd name="T51" fmla="*/ 4 h 9"/>
                  <a:gd name="T52" fmla="*/ 4 w 18"/>
                  <a:gd name="T53" fmla="*/ 4 h 9"/>
                  <a:gd name="T54" fmla="*/ 4 w 18"/>
                  <a:gd name="T55" fmla="*/ 3 h 9"/>
                  <a:gd name="T56" fmla="*/ 4 w 18"/>
                  <a:gd name="T57" fmla="*/ 3 h 9"/>
                  <a:gd name="T58" fmla="*/ 3 w 18"/>
                  <a:gd name="T59" fmla="*/ 1 h 9"/>
                  <a:gd name="T60" fmla="*/ 2 w 18"/>
                  <a:gd name="T6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8" h="9">
                    <a:moveTo>
                      <a:pt x="2" y="0"/>
                    </a:moveTo>
                    <a:cubicBezTo>
                      <a:pt x="1" y="0"/>
                      <a:pt x="1" y="1"/>
                      <a:pt x="1" y="1"/>
                    </a:cubicBezTo>
                    <a:cubicBezTo>
                      <a:pt x="0" y="1"/>
                      <a:pt x="0" y="1"/>
                      <a:pt x="0" y="2"/>
                    </a:cubicBezTo>
                    <a:cubicBezTo>
                      <a:pt x="0" y="2"/>
                      <a:pt x="0" y="3"/>
                      <a:pt x="0" y="3"/>
                    </a:cubicBezTo>
                    <a:cubicBezTo>
                      <a:pt x="0" y="5"/>
                      <a:pt x="0" y="6"/>
                      <a:pt x="1" y="6"/>
                    </a:cubicBezTo>
                    <a:cubicBezTo>
                      <a:pt x="2" y="7"/>
                      <a:pt x="3" y="8"/>
                      <a:pt x="4" y="8"/>
                    </a:cubicBezTo>
                    <a:cubicBezTo>
                      <a:pt x="4" y="8"/>
                      <a:pt x="4" y="8"/>
                      <a:pt x="4" y="8"/>
                    </a:cubicBezTo>
                    <a:cubicBezTo>
                      <a:pt x="6" y="9"/>
                      <a:pt x="7" y="9"/>
                      <a:pt x="8" y="9"/>
                    </a:cubicBezTo>
                    <a:cubicBezTo>
                      <a:pt x="8" y="9"/>
                      <a:pt x="8" y="9"/>
                      <a:pt x="8" y="9"/>
                    </a:cubicBezTo>
                    <a:cubicBezTo>
                      <a:pt x="8" y="9"/>
                      <a:pt x="8" y="9"/>
                      <a:pt x="8" y="9"/>
                    </a:cubicBezTo>
                    <a:cubicBezTo>
                      <a:pt x="8" y="9"/>
                      <a:pt x="8" y="9"/>
                      <a:pt x="8" y="9"/>
                    </a:cubicBezTo>
                    <a:cubicBezTo>
                      <a:pt x="11" y="8"/>
                      <a:pt x="14" y="7"/>
                      <a:pt x="16" y="6"/>
                    </a:cubicBezTo>
                    <a:cubicBezTo>
                      <a:pt x="17" y="5"/>
                      <a:pt x="17" y="5"/>
                      <a:pt x="18" y="4"/>
                    </a:cubicBezTo>
                    <a:cubicBezTo>
                      <a:pt x="18" y="3"/>
                      <a:pt x="18" y="2"/>
                      <a:pt x="18" y="2"/>
                    </a:cubicBezTo>
                    <a:cubicBezTo>
                      <a:pt x="18" y="2"/>
                      <a:pt x="18" y="1"/>
                      <a:pt x="17" y="1"/>
                    </a:cubicBezTo>
                    <a:cubicBezTo>
                      <a:pt x="17" y="1"/>
                      <a:pt x="17" y="1"/>
                      <a:pt x="17" y="1"/>
                    </a:cubicBezTo>
                    <a:cubicBezTo>
                      <a:pt x="17" y="1"/>
                      <a:pt x="17" y="1"/>
                      <a:pt x="16" y="1"/>
                    </a:cubicBezTo>
                    <a:cubicBezTo>
                      <a:pt x="16" y="1"/>
                      <a:pt x="15" y="1"/>
                      <a:pt x="15" y="1"/>
                    </a:cubicBezTo>
                    <a:cubicBezTo>
                      <a:pt x="15" y="1"/>
                      <a:pt x="15" y="1"/>
                      <a:pt x="15" y="1"/>
                    </a:cubicBezTo>
                    <a:cubicBezTo>
                      <a:pt x="14" y="2"/>
                      <a:pt x="14" y="2"/>
                      <a:pt x="13" y="3"/>
                    </a:cubicBezTo>
                    <a:cubicBezTo>
                      <a:pt x="12" y="4"/>
                      <a:pt x="10" y="5"/>
                      <a:pt x="8" y="5"/>
                    </a:cubicBezTo>
                    <a:cubicBezTo>
                      <a:pt x="8" y="5"/>
                      <a:pt x="8" y="5"/>
                      <a:pt x="8" y="5"/>
                    </a:cubicBezTo>
                    <a:cubicBezTo>
                      <a:pt x="8" y="5"/>
                      <a:pt x="8" y="5"/>
                      <a:pt x="8" y="5"/>
                    </a:cubicBezTo>
                    <a:cubicBezTo>
                      <a:pt x="8" y="5"/>
                      <a:pt x="8" y="5"/>
                      <a:pt x="8" y="5"/>
                    </a:cubicBezTo>
                    <a:cubicBezTo>
                      <a:pt x="7" y="5"/>
                      <a:pt x="7" y="5"/>
                      <a:pt x="7" y="5"/>
                    </a:cubicBezTo>
                    <a:cubicBezTo>
                      <a:pt x="6" y="4"/>
                      <a:pt x="5" y="4"/>
                      <a:pt x="5" y="4"/>
                    </a:cubicBezTo>
                    <a:cubicBezTo>
                      <a:pt x="4" y="4"/>
                      <a:pt x="4" y="4"/>
                      <a:pt x="4" y="4"/>
                    </a:cubicBezTo>
                    <a:cubicBezTo>
                      <a:pt x="4" y="3"/>
                      <a:pt x="4" y="3"/>
                      <a:pt x="4" y="3"/>
                    </a:cubicBezTo>
                    <a:cubicBezTo>
                      <a:pt x="4" y="3"/>
                      <a:pt x="4" y="3"/>
                      <a:pt x="4" y="3"/>
                    </a:cubicBezTo>
                    <a:cubicBezTo>
                      <a:pt x="4" y="2"/>
                      <a:pt x="4" y="1"/>
                      <a:pt x="3" y="1"/>
                    </a:cubicBezTo>
                    <a:cubicBezTo>
                      <a:pt x="2" y="1"/>
                      <a:pt x="2" y="0"/>
                      <a:pt x="2"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4" name="Freeform 257"/>
              <p:cNvSpPr/>
              <p:nvPr/>
            </p:nvSpPr>
            <p:spPr bwMode="auto">
              <a:xfrm>
                <a:off x="2363788" y="3082925"/>
                <a:ext cx="52388" cy="22225"/>
              </a:xfrm>
              <a:custGeom>
                <a:avLst/>
                <a:gdLst>
                  <a:gd name="T0" fmla="*/ 2 w 19"/>
                  <a:gd name="T1" fmla="*/ 0 h 8"/>
                  <a:gd name="T2" fmla="*/ 1 w 19"/>
                  <a:gd name="T3" fmla="*/ 0 h 8"/>
                  <a:gd name="T4" fmla="*/ 0 w 19"/>
                  <a:gd name="T5" fmla="*/ 1 h 8"/>
                  <a:gd name="T6" fmla="*/ 0 w 19"/>
                  <a:gd name="T7" fmla="*/ 3 h 8"/>
                  <a:gd name="T8" fmla="*/ 1 w 19"/>
                  <a:gd name="T9" fmla="*/ 6 h 8"/>
                  <a:gd name="T10" fmla="*/ 4 w 19"/>
                  <a:gd name="T11" fmla="*/ 7 h 8"/>
                  <a:gd name="T12" fmla="*/ 5 w 19"/>
                  <a:gd name="T13" fmla="*/ 8 h 8"/>
                  <a:gd name="T14" fmla="*/ 8 w 19"/>
                  <a:gd name="T15" fmla="*/ 8 h 8"/>
                  <a:gd name="T16" fmla="*/ 8 w 19"/>
                  <a:gd name="T17" fmla="*/ 8 h 8"/>
                  <a:gd name="T18" fmla="*/ 9 w 19"/>
                  <a:gd name="T19" fmla="*/ 8 h 8"/>
                  <a:gd name="T20" fmla="*/ 16 w 19"/>
                  <a:gd name="T21" fmla="*/ 5 h 8"/>
                  <a:gd name="T22" fmla="*/ 18 w 19"/>
                  <a:gd name="T23" fmla="*/ 4 h 8"/>
                  <a:gd name="T24" fmla="*/ 18 w 19"/>
                  <a:gd name="T25" fmla="*/ 1 h 8"/>
                  <a:gd name="T26" fmla="*/ 18 w 19"/>
                  <a:gd name="T27" fmla="*/ 1 h 8"/>
                  <a:gd name="T28" fmla="*/ 18 w 19"/>
                  <a:gd name="T29" fmla="*/ 1 h 8"/>
                  <a:gd name="T30" fmla="*/ 17 w 19"/>
                  <a:gd name="T31" fmla="*/ 0 h 8"/>
                  <a:gd name="T32" fmla="*/ 15 w 19"/>
                  <a:gd name="T33" fmla="*/ 1 h 8"/>
                  <a:gd name="T34" fmla="*/ 13 w 19"/>
                  <a:gd name="T35" fmla="*/ 2 h 8"/>
                  <a:gd name="T36" fmla="*/ 8 w 19"/>
                  <a:gd name="T37" fmla="*/ 4 h 8"/>
                  <a:gd name="T38" fmla="*/ 8 w 19"/>
                  <a:gd name="T39" fmla="*/ 4 h 8"/>
                  <a:gd name="T40" fmla="*/ 8 w 19"/>
                  <a:gd name="T41" fmla="*/ 4 h 8"/>
                  <a:gd name="T42" fmla="*/ 7 w 19"/>
                  <a:gd name="T43" fmla="*/ 4 h 8"/>
                  <a:gd name="T44" fmla="*/ 5 w 19"/>
                  <a:gd name="T45" fmla="*/ 4 h 8"/>
                  <a:gd name="T46" fmla="*/ 4 w 19"/>
                  <a:gd name="T47" fmla="*/ 3 h 8"/>
                  <a:gd name="T48" fmla="*/ 4 w 19"/>
                  <a:gd name="T49" fmla="*/ 3 h 8"/>
                  <a:gd name="T50" fmla="*/ 4 w 19"/>
                  <a:gd name="T51" fmla="*/ 3 h 8"/>
                  <a:gd name="T52" fmla="*/ 3 w 19"/>
                  <a:gd name="T53" fmla="*/ 0 h 8"/>
                  <a:gd name="T54" fmla="*/ 2 w 19"/>
                  <a:gd name="T55"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9" h="8">
                    <a:moveTo>
                      <a:pt x="2" y="0"/>
                    </a:moveTo>
                    <a:cubicBezTo>
                      <a:pt x="2" y="0"/>
                      <a:pt x="1" y="0"/>
                      <a:pt x="1" y="0"/>
                    </a:cubicBezTo>
                    <a:cubicBezTo>
                      <a:pt x="1" y="1"/>
                      <a:pt x="0" y="1"/>
                      <a:pt x="0" y="1"/>
                    </a:cubicBezTo>
                    <a:cubicBezTo>
                      <a:pt x="0" y="2"/>
                      <a:pt x="0" y="2"/>
                      <a:pt x="0" y="3"/>
                    </a:cubicBezTo>
                    <a:cubicBezTo>
                      <a:pt x="0" y="4"/>
                      <a:pt x="1" y="5"/>
                      <a:pt x="1" y="6"/>
                    </a:cubicBezTo>
                    <a:cubicBezTo>
                      <a:pt x="2" y="7"/>
                      <a:pt x="3" y="7"/>
                      <a:pt x="4" y="7"/>
                    </a:cubicBezTo>
                    <a:cubicBezTo>
                      <a:pt x="4" y="8"/>
                      <a:pt x="5" y="8"/>
                      <a:pt x="5" y="8"/>
                    </a:cubicBezTo>
                    <a:cubicBezTo>
                      <a:pt x="6" y="8"/>
                      <a:pt x="7" y="8"/>
                      <a:pt x="8" y="8"/>
                    </a:cubicBezTo>
                    <a:cubicBezTo>
                      <a:pt x="8" y="8"/>
                      <a:pt x="8" y="8"/>
                      <a:pt x="8" y="8"/>
                    </a:cubicBezTo>
                    <a:cubicBezTo>
                      <a:pt x="9" y="8"/>
                      <a:pt x="9" y="8"/>
                      <a:pt x="9" y="8"/>
                    </a:cubicBezTo>
                    <a:cubicBezTo>
                      <a:pt x="12" y="8"/>
                      <a:pt x="14" y="7"/>
                      <a:pt x="16" y="5"/>
                    </a:cubicBezTo>
                    <a:cubicBezTo>
                      <a:pt x="17" y="5"/>
                      <a:pt x="18" y="4"/>
                      <a:pt x="18" y="4"/>
                    </a:cubicBezTo>
                    <a:cubicBezTo>
                      <a:pt x="19" y="3"/>
                      <a:pt x="19" y="2"/>
                      <a:pt x="18" y="1"/>
                    </a:cubicBezTo>
                    <a:cubicBezTo>
                      <a:pt x="18" y="1"/>
                      <a:pt x="18" y="1"/>
                      <a:pt x="18" y="1"/>
                    </a:cubicBezTo>
                    <a:cubicBezTo>
                      <a:pt x="18" y="1"/>
                      <a:pt x="18" y="1"/>
                      <a:pt x="18" y="1"/>
                    </a:cubicBezTo>
                    <a:cubicBezTo>
                      <a:pt x="17" y="0"/>
                      <a:pt x="17" y="0"/>
                      <a:pt x="17" y="0"/>
                    </a:cubicBezTo>
                    <a:cubicBezTo>
                      <a:pt x="16" y="0"/>
                      <a:pt x="15" y="0"/>
                      <a:pt x="15" y="1"/>
                    </a:cubicBezTo>
                    <a:cubicBezTo>
                      <a:pt x="15" y="1"/>
                      <a:pt x="14" y="2"/>
                      <a:pt x="13" y="2"/>
                    </a:cubicBezTo>
                    <a:cubicBezTo>
                      <a:pt x="12" y="3"/>
                      <a:pt x="10" y="4"/>
                      <a:pt x="8" y="4"/>
                    </a:cubicBezTo>
                    <a:cubicBezTo>
                      <a:pt x="8" y="4"/>
                      <a:pt x="8" y="4"/>
                      <a:pt x="8" y="4"/>
                    </a:cubicBezTo>
                    <a:cubicBezTo>
                      <a:pt x="8" y="4"/>
                      <a:pt x="8" y="4"/>
                      <a:pt x="8" y="4"/>
                    </a:cubicBezTo>
                    <a:cubicBezTo>
                      <a:pt x="8" y="4"/>
                      <a:pt x="7" y="4"/>
                      <a:pt x="7" y="4"/>
                    </a:cubicBezTo>
                    <a:cubicBezTo>
                      <a:pt x="6" y="4"/>
                      <a:pt x="6" y="4"/>
                      <a:pt x="5" y="4"/>
                    </a:cubicBezTo>
                    <a:cubicBezTo>
                      <a:pt x="5" y="3"/>
                      <a:pt x="4" y="3"/>
                      <a:pt x="4" y="3"/>
                    </a:cubicBezTo>
                    <a:cubicBezTo>
                      <a:pt x="4" y="3"/>
                      <a:pt x="4" y="3"/>
                      <a:pt x="4" y="3"/>
                    </a:cubicBezTo>
                    <a:cubicBezTo>
                      <a:pt x="4" y="3"/>
                      <a:pt x="4" y="3"/>
                      <a:pt x="4" y="3"/>
                    </a:cubicBezTo>
                    <a:cubicBezTo>
                      <a:pt x="4" y="2"/>
                      <a:pt x="4" y="0"/>
                      <a:pt x="3" y="0"/>
                    </a:cubicBezTo>
                    <a:cubicBezTo>
                      <a:pt x="3" y="0"/>
                      <a:pt x="2" y="0"/>
                      <a:pt x="2"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5" name="Freeform 258"/>
              <p:cNvSpPr/>
              <p:nvPr/>
            </p:nvSpPr>
            <p:spPr bwMode="auto">
              <a:xfrm>
                <a:off x="2374901" y="3108325"/>
                <a:ext cx="52388" cy="22225"/>
              </a:xfrm>
              <a:custGeom>
                <a:avLst/>
                <a:gdLst>
                  <a:gd name="T0" fmla="*/ 3 w 19"/>
                  <a:gd name="T1" fmla="*/ 0 h 8"/>
                  <a:gd name="T2" fmla="*/ 1 w 19"/>
                  <a:gd name="T3" fmla="*/ 1 h 8"/>
                  <a:gd name="T4" fmla="*/ 1 w 19"/>
                  <a:gd name="T5" fmla="*/ 2 h 8"/>
                  <a:gd name="T6" fmla="*/ 0 w 19"/>
                  <a:gd name="T7" fmla="*/ 3 h 8"/>
                  <a:gd name="T8" fmla="*/ 2 w 19"/>
                  <a:gd name="T9" fmla="*/ 6 h 8"/>
                  <a:gd name="T10" fmla="*/ 5 w 19"/>
                  <a:gd name="T11" fmla="*/ 8 h 8"/>
                  <a:gd name="T12" fmla="*/ 5 w 19"/>
                  <a:gd name="T13" fmla="*/ 8 h 8"/>
                  <a:gd name="T14" fmla="*/ 9 w 19"/>
                  <a:gd name="T15" fmla="*/ 8 h 8"/>
                  <a:gd name="T16" fmla="*/ 9 w 19"/>
                  <a:gd name="T17" fmla="*/ 8 h 8"/>
                  <a:gd name="T18" fmla="*/ 9 w 19"/>
                  <a:gd name="T19" fmla="*/ 8 h 8"/>
                  <a:gd name="T20" fmla="*/ 17 w 19"/>
                  <a:gd name="T21" fmla="*/ 6 h 8"/>
                  <a:gd name="T22" fmla="*/ 18 w 19"/>
                  <a:gd name="T23" fmla="*/ 4 h 8"/>
                  <a:gd name="T24" fmla="*/ 19 w 19"/>
                  <a:gd name="T25" fmla="*/ 2 h 8"/>
                  <a:gd name="T26" fmla="*/ 18 w 19"/>
                  <a:gd name="T27" fmla="*/ 1 h 8"/>
                  <a:gd name="T28" fmla="*/ 18 w 19"/>
                  <a:gd name="T29" fmla="*/ 1 h 8"/>
                  <a:gd name="T30" fmla="*/ 17 w 19"/>
                  <a:gd name="T31" fmla="*/ 1 h 8"/>
                  <a:gd name="T32" fmla="*/ 15 w 19"/>
                  <a:gd name="T33" fmla="*/ 1 h 8"/>
                  <a:gd name="T34" fmla="*/ 15 w 19"/>
                  <a:gd name="T35" fmla="*/ 1 h 8"/>
                  <a:gd name="T36" fmla="*/ 14 w 19"/>
                  <a:gd name="T37" fmla="*/ 3 h 8"/>
                  <a:gd name="T38" fmla="*/ 9 w 19"/>
                  <a:gd name="T39" fmla="*/ 4 h 8"/>
                  <a:gd name="T40" fmla="*/ 9 w 19"/>
                  <a:gd name="T41" fmla="*/ 4 h 8"/>
                  <a:gd name="T42" fmla="*/ 9 w 19"/>
                  <a:gd name="T43" fmla="*/ 4 h 8"/>
                  <a:gd name="T44" fmla="*/ 7 w 19"/>
                  <a:gd name="T45" fmla="*/ 4 h 8"/>
                  <a:gd name="T46" fmla="*/ 5 w 19"/>
                  <a:gd name="T47" fmla="*/ 4 h 8"/>
                  <a:gd name="T48" fmla="*/ 5 w 19"/>
                  <a:gd name="T49" fmla="*/ 3 h 8"/>
                  <a:gd name="T50" fmla="*/ 4 w 19"/>
                  <a:gd name="T51" fmla="*/ 3 h 8"/>
                  <a:gd name="T52" fmla="*/ 5 w 19"/>
                  <a:gd name="T53" fmla="*/ 3 h 8"/>
                  <a:gd name="T54" fmla="*/ 3 w 19"/>
                  <a:gd name="T55" fmla="*/ 0 h 8"/>
                  <a:gd name="T56" fmla="*/ 3 w 19"/>
                  <a:gd name="T5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9" h="8">
                    <a:moveTo>
                      <a:pt x="3" y="0"/>
                    </a:moveTo>
                    <a:cubicBezTo>
                      <a:pt x="2" y="0"/>
                      <a:pt x="2" y="1"/>
                      <a:pt x="1" y="1"/>
                    </a:cubicBezTo>
                    <a:cubicBezTo>
                      <a:pt x="1" y="1"/>
                      <a:pt x="1" y="1"/>
                      <a:pt x="1" y="2"/>
                    </a:cubicBezTo>
                    <a:cubicBezTo>
                      <a:pt x="1" y="2"/>
                      <a:pt x="0" y="3"/>
                      <a:pt x="0" y="3"/>
                    </a:cubicBezTo>
                    <a:cubicBezTo>
                      <a:pt x="0" y="5"/>
                      <a:pt x="1" y="6"/>
                      <a:pt x="2" y="6"/>
                    </a:cubicBezTo>
                    <a:cubicBezTo>
                      <a:pt x="3" y="7"/>
                      <a:pt x="4" y="8"/>
                      <a:pt x="5" y="8"/>
                    </a:cubicBezTo>
                    <a:cubicBezTo>
                      <a:pt x="5" y="8"/>
                      <a:pt x="5" y="8"/>
                      <a:pt x="5" y="8"/>
                    </a:cubicBezTo>
                    <a:cubicBezTo>
                      <a:pt x="6" y="8"/>
                      <a:pt x="8" y="8"/>
                      <a:pt x="9" y="8"/>
                    </a:cubicBezTo>
                    <a:cubicBezTo>
                      <a:pt x="9" y="8"/>
                      <a:pt x="9" y="8"/>
                      <a:pt x="9" y="8"/>
                    </a:cubicBezTo>
                    <a:cubicBezTo>
                      <a:pt x="9" y="8"/>
                      <a:pt x="9" y="8"/>
                      <a:pt x="9" y="8"/>
                    </a:cubicBezTo>
                    <a:cubicBezTo>
                      <a:pt x="12" y="8"/>
                      <a:pt x="15" y="7"/>
                      <a:pt x="17" y="6"/>
                    </a:cubicBezTo>
                    <a:cubicBezTo>
                      <a:pt x="17" y="5"/>
                      <a:pt x="18" y="5"/>
                      <a:pt x="18" y="4"/>
                    </a:cubicBezTo>
                    <a:cubicBezTo>
                      <a:pt x="19" y="3"/>
                      <a:pt x="19" y="2"/>
                      <a:pt x="19" y="2"/>
                    </a:cubicBezTo>
                    <a:cubicBezTo>
                      <a:pt x="19" y="1"/>
                      <a:pt x="18" y="1"/>
                      <a:pt x="18" y="1"/>
                    </a:cubicBezTo>
                    <a:cubicBezTo>
                      <a:pt x="18" y="1"/>
                      <a:pt x="18" y="1"/>
                      <a:pt x="18" y="1"/>
                    </a:cubicBezTo>
                    <a:cubicBezTo>
                      <a:pt x="18" y="1"/>
                      <a:pt x="17" y="1"/>
                      <a:pt x="17" y="1"/>
                    </a:cubicBezTo>
                    <a:cubicBezTo>
                      <a:pt x="16" y="1"/>
                      <a:pt x="16" y="1"/>
                      <a:pt x="15" y="1"/>
                    </a:cubicBezTo>
                    <a:cubicBezTo>
                      <a:pt x="15" y="1"/>
                      <a:pt x="15" y="1"/>
                      <a:pt x="15" y="1"/>
                    </a:cubicBezTo>
                    <a:cubicBezTo>
                      <a:pt x="15" y="2"/>
                      <a:pt x="14" y="2"/>
                      <a:pt x="14" y="3"/>
                    </a:cubicBezTo>
                    <a:cubicBezTo>
                      <a:pt x="12" y="4"/>
                      <a:pt x="11" y="4"/>
                      <a:pt x="9" y="4"/>
                    </a:cubicBezTo>
                    <a:cubicBezTo>
                      <a:pt x="9" y="4"/>
                      <a:pt x="9" y="4"/>
                      <a:pt x="9" y="4"/>
                    </a:cubicBezTo>
                    <a:cubicBezTo>
                      <a:pt x="9" y="4"/>
                      <a:pt x="9" y="4"/>
                      <a:pt x="9" y="4"/>
                    </a:cubicBezTo>
                    <a:cubicBezTo>
                      <a:pt x="8" y="4"/>
                      <a:pt x="8" y="4"/>
                      <a:pt x="7" y="4"/>
                    </a:cubicBezTo>
                    <a:cubicBezTo>
                      <a:pt x="7" y="4"/>
                      <a:pt x="6" y="4"/>
                      <a:pt x="5" y="4"/>
                    </a:cubicBezTo>
                    <a:cubicBezTo>
                      <a:pt x="5" y="4"/>
                      <a:pt x="5" y="4"/>
                      <a:pt x="5" y="3"/>
                    </a:cubicBezTo>
                    <a:cubicBezTo>
                      <a:pt x="4" y="3"/>
                      <a:pt x="4" y="3"/>
                      <a:pt x="4" y="3"/>
                    </a:cubicBezTo>
                    <a:cubicBezTo>
                      <a:pt x="5" y="3"/>
                      <a:pt x="5" y="3"/>
                      <a:pt x="5" y="3"/>
                    </a:cubicBezTo>
                    <a:cubicBezTo>
                      <a:pt x="5" y="2"/>
                      <a:pt x="4" y="1"/>
                      <a:pt x="3" y="0"/>
                    </a:cubicBezTo>
                    <a:cubicBezTo>
                      <a:pt x="3" y="0"/>
                      <a:pt x="3" y="0"/>
                      <a:pt x="3"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6" name="Freeform 259"/>
              <p:cNvSpPr/>
              <p:nvPr/>
            </p:nvSpPr>
            <p:spPr bwMode="auto">
              <a:xfrm>
                <a:off x="2389188" y="3135313"/>
                <a:ext cx="49213" cy="22225"/>
              </a:xfrm>
              <a:custGeom>
                <a:avLst/>
                <a:gdLst>
                  <a:gd name="T0" fmla="*/ 2 w 18"/>
                  <a:gd name="T1" fmla="*/ 0 h 8"/>
                  <a:gd name="T2" fmla="*/ 1 w 18"/>
                  <a:gd name="T3" fmla="*/ 0 h 8"/>
                  <a:gd name="T4" fmla="*/ 0 w 18"/>
                  <a:gd name="T5" fmla="*/ 1 h 8"/>
                  <a:gd name="T6" fmla="*/ 0 w 18"/>
                  <a:gd name="T7" fmla="*/ 3 h 8"/>
                  <a:gd name="T8" fmla="*/ 1 w 18"/>
                  <a:gd name="T9" fmla="*/ 6 h 8"/>
                  <a:gd name="T10" fmla="*/ 4 w 18"/>
                  <a:gd name="T11" fmla="*/ 7 h 8"/>
                  <a:gd name="T12" fmla="*/ 5 w 18"/>
                  <a:gd name="T13" fmla="*/ 7 h 8"/>
                  <a:gd name="T14" fmla="*/ 8 w 18"/>
                  <a:gd name="T15" fmla="*/ 8 h 8"/>
                  <a:gd name="T16" fmla="*/ 8 w 18"/>
                  <a:gd name="T17" fmla="*/ 8 h 8"/>
                  <a:gd name="T18" fmla="*/ 9 w 18"/>
                  <a:gd name="T19" fmla="*/ 8 h 8"/>
                  <a:gd name="T20" fmla="*/ 16 w 18"/>
                  <a:gd name="T21" fmla="*/ 5 h 8"/>
                  <a:gd name="T22" fmla="*/ 18 w 18"/>
                  <a:gd name="T23" fmla="*/ 3 h 8"/>
                  <a:gd name="T24" fmla="*/ 18 w 18"/>
                  <a:gd name="T25" fmla="*/ 1 h 8"/>
                  <a:gd name="T26" fmla="*/ 18 w 18"/>
                  <a:gd name="T27" fmla="*/ 1 h 8"/>
                  <a:gd name="T28" fmla="*/ 17 w 18"/>
                  <a:gd name="T29" fmla="*/ 0 h 8"/>
                  <a:gd name="T30" fmla="*/ 16 w 18"/>
                  <a:gd name="T31" fmla="*/ 0 h 8"/>
                  <a:gd name="T32" fmla="*/ 15 w 18"/>
                  <a:gd name="T33" fmla="*/ 1 h 8"/>
                  <a:gd name="T34" fmla="*/ 13 w 18"/>
                  <a:gd name="T35" fmla="*/ 2 h 8"/>
                  <a:gd name="T36" fmla="*/ 8 w 18"/>
                  <a:gd name="T37" fmla="*/ 4 h 8"/>
                  <a:gd name="T38" fmla="*/ 8 w 18"/>
                  <a:gd name="T39" fmla="*/ 4 h 8"/>
                  <a:gd name="T40" fmla="*/ 8 w 18"/>
                  <a:gd name="T41" fmla="*/ 4 h 8"/>
                  <a:gd name="T42" fmla="*/ 7 w 18"/>
                  <a:gd name="T43" fmla="*/ 4 h 8"/>
                  <a:gd name="T44" fmla="*/ 5 w 18"/>
                  <a:gd name="T45" fmla="*/ 3 h 8"/>
                  <a:gd name="T46" fmla="*/ 4 w 18"/>
                  <a:gd name="T47" fmla="*/ 3 h 8"/>
                  <a:gd name="T48" fmla="*/ 4 w 18"/>
                  <a:gd name="T49" fmla="*/ 3 h 8"/>
                  <a:gd name="T50" fmla="*/ 4 w 18"/>
                  <a:gd name="T51" fmla="*/ 2 h 8"/>
                  <a:gd name="T52" fmla="*/ 3 w 18"/>
                  <a:gd name="T53" fmla="*/ 0 h 8"/>
                  <a:gd name="T54" fmla="*/ 2 w 18"/>
                  <a:gd name="T55"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8" h="8">
                    <a:moveTo>
                      <a:pt x="2" y="0"/>
                    </a:moveTo>
                    <a:cubicBezTo>
                      <a:pt x="2" y="0"/>
                      <a:pt x="1" y="0"/>
                      <a:pt x="1" y="0"/>
                    </a:cubicBezTo>
                    <a:cubicBezTo>
                      <a:pt x="0" y="0"/>
                      <a:pt x="0" y="1"/>
                      <a:pt x="0" y="1"/>
                    </a:cubicBezTo>
                    <a:cubicBezTo>
                      <a:pt x="0" y="2"/>
                      <a:pt x="0" y="2"/>
                      <a:pt x="0" y="3"/>
                    </a:cubicBezTo>
                    <a:cubicBezTo>
                      <a:pt x="0" y="4"/>
                      <a:pt x="0" y="5"/>
                      <a:pt x="1" y="6"/>
                    </a:cubicBezTo>
                    <a:cubicBezTo>
                      <a:pt x="2" y="7"/>
                      <a:pt x="3" y="7"/>
                      <a:pt x="4" y="7"/>
                    </a:cubicBezTo>
                    <a:cubicBezTo>
                      <a:pt x="4" y="7"/>
                      <a:pt x="4" y="7"/>
                      <a:pt x="5" y="7"/>
                    </a:cubicBezTo>
                    <a:cubicBezTo>
                      <a:pt x="6" y="8"/>
                      <a:pt x="7" y="8"/>
                      <a:pt x="8" y="8"/>
                    </a:cubicBezTo>
                    <a:cubicBezTo>
                      <a:pt x="8" y="8"/>
                      <a:pt x="8" y="8"/>
                      <a:pt x="8" y="8"/>
                    </a:cubicBezTo>
                    <a:cubicBezTo>
                      <a:pt x="8" y="8"/>
                      <a:pt x="9" y="8"/>
                      <a:pt x="9" y="8"/>
                    </a:cubicBezTo>
                    <a:cubicBezTo>
                      <a:pt x="11" y="8"/>
                      <a:pt x="14" y="7"/>
                      <a:pt x="16" y="5"/>
                    </a:cubicBezTo>
                    <a:cubicBezTo>
                      <a:pt x="17" y="5"/>
                      <a:pt x="17" y="4"/>
                      <a:pt x="18" y="3"/>
                    </a:cubicBezTo>
                    <a:cubicBezTo>
                      <a:pt x="18" y="3"/>
                      <a:pt x="18" y="2"/>
                      <a:pt x="18" y="1"/>
                    </a:cubicBezTo>
                    <a:cubicBezTo>
                      <a:pt x="18" y="1"/>
                      <a:pt x="18" y="1"/>
                      <a:pt x="18" y="1"/>
                    </a:cubicBezTo>
                    <a:cubicBezTo>
                      <a:pt x="18" y="0"/>
                      <a:pt x="17" y="0"/>
                      <a:pt x="17" y="0"/>
                    </a:cubicBezTo>
                    <a:cubicBezTo>
                      <a:pt x="17" y="0"/>
                      <a:pt x="17" y="0"/>
                      <a:pt x="16" y="0"/>
                    </a:cubicBezTo>
                    <a:cubicBezTo>
                      <a:pt x="16" y="0"/>
                      <a:pt x="15" y="0"/>
                      <a:pt x="15" y="1"/>
                    </a:cubicBezTo>
                    <a:cubicBezTo>
                      <a:pt x="14" y="1"/>
                      <a:pt x="14" y="2"/>
                      <a:pt x="13" y="2"/>
                    </a:cubicBezTo>
                    <a:cubicBezTo>
                      <a:pt x="12" y="3"/>
                      <a:pt x="10" y="4"/>
                      <a:pt x="8" y="4"/>
                    </a:cubicBezTo>
                    <a:cubicBezTo>
                      <a:pt x="8" y="4"/>
                      <a:pt x="8" y="4"/>
                      <a:pt x="8" y="4"/>
                    </a:cubicBezTo>
                    <a:cubicBezTo>
                      <a:pt x="8" y="4"/>
                      <a:pt x="8" y="4"/>
                      <a:pt x="8" y="4"/>
                    </a:cubicBezTo>
                    <a:cubicBezTo>
                      <a:pt x="8" y="4"/>
                      <a:pt x="7" y="4"/>
                      <a:pt x="7" y="4"/>
                    </a:cubicBezTo>
                    <a:cubicBezTo>
                      <a:pt x="6" y="4"/>
                      <a:pt x="5" y="4"/>
                      <a:pt x="5" y="3"/>
                    </a:cubicBezTo>
                    <a:cubicBezTo>
                      <a:pt x="4" y="3"/>
                      <a:pt x="4" y="3"/>
                      <a:pt x="4" y="3"/>
                    </a:cubicBezTo>
                    <a:cubicBezTo>
                      <a:pt x="4" y="3"/>
                      <a:pt x="4" y="3"/>
                      <a:pt x="4" y="3"/>
                    </a:cubicBezTo>
                    <a:cubicBezTo>
                      <a:pt x="4" y="2"/>
                      <a:pt x="4" y="2"/>
                      <a:pt x="4" y="2"/>
                    </a:cubicBezTo>
                    <a:cubicBezTo>
                      <a:pt x="4" y="1"/>
                      <a:pt x="4" y="0"/>
                      <a:pt x="3" y="0"/>
                    </a:cubicBezTo>
                    <a:cubicBezTo>
                      <a:pt x="2" y="0"/>
                      <a:pt x="2" y="0"/>
                      <a:pt x="2"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7" name="Freeform 260"/>
              <p:cNvSpPr/>
              <p:nvPr/>
            </p:nvSpPr>
            <p:spPr bwMode="auto">
              <a:xfrm>
                <a:off x="2400301" y="3160713"/>
                <a:ext cx="52388" cy="22225"/>
              </a:xfrm>
              <a:custGeom>
                <a:avLst/>
                <a:gdLst>
                  <a:gd name="T0" fmla="*/ 2 w 19"/>
                  <a:gd name="T1" fmla="*/ 0 h 8"/>
                  <a:gd name="T2" fmla="*/ 1 w 19"/>
                  <a:gd name="T3" fmla="*/ 1 h 8"/>
                  <a:gd name="T4" fmla="*/ 1 w 19"/>
                  <a:gd name="T5" fmla="*/ 1 h 8"/>
                  <a:gd name="T6" fmla="*/ 0 w 19"/>
                  <a:gd name="T7" fmla="*/ 3 h 8"/>
                  <a:gd name="T8" fmla="*/ 1 w 19"/>
                  <a:gd name="T9" fmla="*/ 6 h 8"/>
                  <a:gd name="T10" fmla="*/ 4 w 19"/>
                  <a:gd name="T11" fmla="*/ 8 h 8"/>
                  <a:gd name="T12" fmla="*/ 5 w 19"/>
                  <a:gd name="T13" fmla="*/ 8 h 8"/>
                  <a:gd name="T14" fmla="*/ 8 w 19"/>
                  <a:gd name="T15" fmla="*/ 8 h 8"/>
                  <a:gd name="T16" fmla="*/ 9 w 19"/>
                  <a:gd name="T17" fmla="*/ 8 h 8"/>
                  <a:gd name="T18" fmla="*/ 9 w 19"/>
                  <a:gd name="T19" fmla="*/ 8 h 8"/>
                  <a:gd name="T20" fmla="*/ 16 w 19"/>
                  <a:gd name="T21" fmla="*/ 6 h 8"/>
                  <a:gd name="T22" fmla="*/ 18 w 19"/>
                  <a:gd name="T23" fmla="*/ 4 h 8"/>
                  <a:gd name="T24" fmla="*/ 18 w 19"/>
                  <a:gd name="T25" fmla="*/ 1 h 8"/>
                  <a:gd name="T26" fmla="*/ 18 w 19"/>
                  <a:gd name="T27" fmla="*/ 1 h 8"/>
                  <a:gd name="T28" fmla="*/ 18 w 19"/>
                  <a:gd name="T29" fmla="*/ 1 h 8"/>
                  <a:gd name="T30" fmla="*/ 17 w 19"/>
                  <a:gd name="T31" fmla="*/ 0 h 8"/>
                  <a:gd name="T32" fmla="*/ 15 w 19"/>
                  <a:gd name="T33" fmla="*/ 1 h 8"/>
                  <a:gd name="T34" fmla="*/ 14 w 19"/>
                  <a:gd name="T35" fmla="*/ 3 h 8"/>
                  <a:gd name="T36" fmla="*/ 9 w 19"/>
                  <a:gd name="T37" fmla="*/ 4 h 8"/>
                  <a:gd name="T38" fmla="*/ 8 w 19"/>
                  <a:gd name="T39" fmla="*/ 4 h 8"/>
                  <a:gd name="T40" fmla="*/ 8 w 19"/>
                  <a:gd name="T41" fmla="*/ 4 h 8"/>
                  <a:gd name="T42" fmla="*/ 7 w 19"/>
                  <a:gd name="T43" fmla="*/ 4 h 8"/>
                  <a:gd name="T44" fmla="*/ 5 w 19"/>
                  <a:gd name="T45" fmla="*/ 4 h 8"/>
                  <a:gd name="T46" fmla="*/ 4 w 19"/>
                  <a:gd name="T47" fmla="*/ 3 h 8"/>
                  <a:gd name="T48" fmla="*/ 4 w 19"/>
                  <a:gd name="T49" fmla="*/ 3 h 8"/>
                  <a:gd name="T50" fmla="*/ 4 w 19"/>
                  <a:gd name="T51" fmla="*/ 3 h 8"/>
                  <a:gd name="T52" fmla="*/ 3 w 19"/>
                  <a:gd name="T53" fmla="*/ 0 h 8"/>
                  <a:gd name="T54" fmla="*/ 2 w 19"/>
                  <a:gd name="T55"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9" h="8">
                    <a:moveTo>
                      <a:pt x="2" y="0"/>
                    </a:moveTo>
                    <a:cubicBezTo>
                      <a:pt x="2" y="0"/>
                      <a:pt x="1" y="0"/>
                      <a:pt x="1" y="1"/>
                    </a:cubicBezTo>
                    <a:cubicBezTo>
                      <a:pt x="1" y="1"/>
                      <a:pt x="1" y="1"/>
                      <a:pt x="1" y="1"/>
                    </a:cubicBezTo>
                    <a:cubicBezTo>
                      <a:pt x="0" y="2"/>
                      <a:pt x="0" y="3"/>
                      <a:pt x="0" y="3"/>
                    </a:cubicBezTo>
                    <a:cubicBezTo>
                      <a:pt x="0" y="4"/>
                      <a:pt x="1" y="5"/>
                      <a:pt x="1" y="6"/>
                    </a:cubicBezTo>
                    <a:cubicBezTo>
                      <a:pt x="2" y="7"/>
                      <a:pt x="3" y="7"/>
                      <a:pt x="4" y="8"/>
                    </a:cubicBezTo>
                    <a:cubicBezTo>
                      <a:pt x="5" y="8"/>
                      <a:pt x="5" y="8"/>
                      <a:pt x="5" y="8"/>
                    </a:cubicBezTo>
                    <a:cubicBezTo>
                      <a:pt x="6" y="8"/>
                      <a:pt x="7" y="8"/>
                      <a:pt x="8" y="8"/>
                    </a:cubicBezTo>
                    <a:cubicBezTo>
                      <a:pt x="9" y="8"/>
                      <a:pt x="9" y="8"/>
                      <a:pt x="9" y="8"/>
                    </a:cubicBezTo>
                    <a:cubicBezTo>
                      <a:pt x="9" y="8"/>
                      <a:pt x="9" y="8"/>
                      <a:pt x="9" y="8"/>
                    </a:cubicBezTo>
                    <a:cubicBezTo>
                      <a:pt x="12" y="8"/>
                      <a:pt x="14" y="7"/>
                      <a:pt x="16" y="6"/>
                    </a:cubicBezTo>
                    <a:cubicBezTo>
                      <a:pt x="17" y="5"/>
                      <a:pt x="18" y="4"/>
                      <a:pt x="18" y="4"/>
                    </a:cubicBezTo>
                    <a:cubicBezTo>
                      <a:pt x="19" y="3"/>
                      <a:pt x="19" y="2"/>
                      <a:pt x="18" y="1"/>
                    </a:cubicBezTo>
                    <a:cubicBezTo>
                      <a:pt x="18" y="1"/>
                      <a:pt x="18" y="1"/>
                      <a:pt x="18" y="1"/>
                    </a:cubicBezTo>
                    <a:cubicBezTo>
                      <a:pt x="18" y="1"/>
                      <a:pt x="18" y="1"/>
                      <a:pt x="18" y="1"/>
                    </a:cubicBezTo>
                    <a:cubicBezTo>
                      <a:pt x="17" y="1"/>
                      <a:pt x="17" y="0"/>
                      <a:pt x="17" y="0"/>
                    </a:cubicBezTo>
                    <a:cubicBezTo>
                      <a:pt x="16" y="0"/>
                      <a:pt x="16" y="1"/>
                      <a:pt x="15" y="1"/>
                    </a:cubicBezTo>
                    <a:cubicBezTo>
                      <a:pt x="15" y="2"/>
                      <a:pt x="14" y="2"/>
                      <a:pt x="14" y="3"/>
                    </a:cubicBezTo>
                    <a:cubicBezTo>
                      <a:pt x="12" y="4"/>
                      <a:pt x="10" y="4"/>
                      <a:pt x="9" y="4"/>
                    </a:cubicBezTo>
                    <a:cubicBezTo>
                      <a:pt x="8" y="4"/>
                      <a:pt x="8" y="4"/>
                      <a:pt x="8" y="4"/>
                    </a:cubicBezTo>
                    <a:cubicBezTo>
                      <a:pt x="8" y="4"/>
                      <a:pt x="8" y="4"/>
                      <a:pt x="8" y="4"/>
                    </a:cubicBezTo>
                    <a:cubicBezTo>
                      <a:pt x="8" y="4"/>
                      <a:pt x="8" y="4"/>
                      <a:pt x="7" y="4"/>
                    </a:cubicBezTo>
                    <a:cubicBezTo>
                      <a:pt x="6" y="4"/>
                      <a:pt x="6" y="4"/>
                      <a:pt x="5" y="4"/>
                    </a:cubicBezTo>
                    <a:cubicBezTo>
                      <a:pt x="5" y="4"/>
                      <a:pt x="4" y="3"/>
                      <a:pt x="4" y="3"/>
                    </a:cubicBezTo>
                    <a:cubicBezTo>
                      <a:pt x="4" y="3"/>
                      <a:pt x="4" y="3"/>
                      <a:pt x="4" y="3"/>
                    </a:cubicBezTo>
                    <a:cubicBezTo>
                      <a:pt x="4" y="3"/>
                      <a:pt x="4" y="3"/>
                      <a:pt x="4" y="3"/>
                    </a:cubicBezTo>
                    <a:cubicBezTo>
                      <a:pt x="5" y="2"/>
                      <a:pt x="4" y="1"/>
                      <a:pt x="3" y="0"/>
                    </a:cubicBezTo>
                    <a:cubicBezTo>
                      <a:pt x="3" y="0"/>
                      <a:pt x="3" y="0"/>
                      <a:pt x="2"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8" name="Freeform 261"/>
              <p:cNvSpPr/>
              <p:nvPr/>
            </p:nvSpPr>
            <p:spPr bwMode="auto">
              <a:xfrm>
                <a:off x="2413001" y="3189288"/>
                <a:ext cx="50800" cy="22225"/>
              </a:xfrm>
              <a:custGeom>
                <a:avLst/>
                <a:gdLst>
                  <a:gd name="T0" fmla="*/ 2 w 18"/>
                  <a:gd name="T1" fmla="*/ 0 h 8"/>
                  <a:gd name="T2" fmla="*/ 0 w 18"/>
                  <a:gd name="T3" fmla="*/ 0 h 8"/>
                  <a:gd name="T4" fmla="*/ 0 w 18"/>
                  <a:gd name="T5" fmla="*/ 1 h 8"/>
                  <a:gd name="T6" fmla="*/ 0 w 18"/>
                  <a:gd name="T7" fmla="*/ 3 h 8"/>
                  <a:gd name="T8" fmla="*/ 1 w 18"/>
                  <a:gd name="T9" fmla="*/ 6 h 8"/>
                  <a:gd name="T10" fmla="*/ 4 w 18"/>
                  <a:gd name="T11" fmla="*/ 7 h 8"/>
                  <a:gd name="T12" fmla="*/ 4 w 18"/>
                  <a:gd name="T13" fmla="*/ 7 h 8"/>
                  <a:gd name="T14" fmla="*/ 8 w 18"/>
                  <a:gd name="T15" fmla="*/ 8 h 8"/>
                  <a:gd name="T16" fmla="*/ 8 w 18"/>
                  <a:gd name="T17" fmla="*/ 8 h 8"/>
                  <a:gd name="T18" fmla="*/ 8 w 18"/>
                  <a:gd name="T19" fmla="*/ 8 h 8"/>
                  <a:gd name="T20" fmla="*/ 8 w 18"/>
                  <a:gd name="T21" fmla="*/ 8 h 8"/>
                  <a:gd name="T22" fmla="*/ 16 w 18"/>
                  <a:gd name="T23" fmla="*/ 5 h 8"/>
                  <a:gd name="T24" fmla="*/ 18 w 18"/>
                  <a:gd name="T25" fmla="*/ 3 h 8"/>
                  <a:gd name="T26" fmla="*/ 18 w 18"/>
                  <a:gd name="T27" fmla="*/ 1 h 8"/>
                  <a:gd name="T28" fmla="*/ 17 w 18"/>
                  <a:gd name="T29" fmla="*/ 0 h 8"/>
                  <a:gd name="T30" fmla="*/ 17 w 18"/>
                  <a:gd name="T31" fmla="*/ 0 h 8"/>
                  <a:gd name="T32" fmla="*/ 16 w 18"/>
                  <a:gd name="T33" fmla="*/ 0 h 8"/>
                  <a:gd name="T34" fmla="*/ 15 w 18"/>
                  <a:gd name="T35" fmla="*/ 1 h 8"/>
                  <a:gd name="T36" fmla="*/ 13 w 18"/>
                  <a:gd name="T37" fmla="*/ 2 h 8"/>
                  <a:gd name="T38" fmla="*/ 8 w 18"/>
                  <a:gd name="T39" fmla="*/ 4 h 8"/>
                  <a:gd name="T40" fmla="*/ 8 w 18"/>
                  <a:gd name="T41" fmla="*/ 4 h 8"/>
                  <a:gd name="T42" fmla="*/ 8 w 18"/>
                  <a:gd name="T43" fmla="*/ 4 h 8"/>
                  <a:gd name="T44" fmla="*/ 8 w 18"/>
                  <a:gd name="T45" fmla="*/ 4 h 8"/>
                  <a:gd name="T46" fmla="*/ 7 w 18"/>
                  <a:gd name="T47" fmla="*/ 4 h 8"/>
                  <a:gd name="T48" fmla="*/ 5 w 18"/>
                  <a:gd name="T49" fmla="*/ 3 h 8"/>
                  <a:gd name="T50" fmla="*/ 4 w 18"/>
                  <a:gd name="T51" fmla="*/ 3 h 8"/>
                  <a:gd name="T52" fmla="*/ 4 w 18"/>
                  <a:gd name="T53" fmla="*/ 3 h 8"/>
                  <a:gd name="T54" fmla="*/ 4 w 18"/>
                  <a:gd name="T55" fmla="*/ 2 h 8"/>
                  <a:gd name="T56" fmla="*/ 2 w 18"/>
                  <a:gd name="T57" fmla="*/ 0 h 8"/>
                  <a:gd name="T58" fmla="*/ 2 w 18"/>
                  <a:gd name="T59"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8" h="8">
                    <a:moveTo>
                      <a:pt x="2" y="0"/>
                    </a:moveTo>
                    <a:cubicBezTo>
                      <a:pt x="1" y="0"/>
                      <a:pt x="1" y="0"/>
                      <a:pt x="0" y="0"/>
                    </a:cubicBezTo>
                    <a:cubicBezTo>
                      <a:pt x="0" y="0"/>
                      <a:pt x="0" y="1"/>
                      <a:pt x="0" y="1"/>
                    </a:cubicBezTo>
                    <a:cubicBezTo>
                      <a:pt x="0" y="1"/>
                      <a:pt x="0" y="2"/>
                      <a:pt x="0" y="3"/>
                    </a:cubicBezTo>
                    <a:cubicBezTo>
                      <a:pt x="0" y="4"/>
                      <a:pt x="0" y="5"/>
                      <a:pt x="1" y="6"/>
                    </a:cubicBezTo>
                    <a:cubicBezTo>
                      <a:pt x="2" y="6"/>
                      <a:pt x="3" y="7"/>
                      <a:pt x="4" y="7"/>
                    </a:cubicBezTo>
                    <a:cubicBezTo>
                      <a:pt x="4" y="7"/>
                      <a:pt x="4" y="7"/>
                      <a:pt x="4" y="7"/>
                    </a:cubicBezTo>
                    <a:cubicBezTo>
                      <a:pt x="6" y="8"/>
                      <a:pt x="7" y="8"/>
                      <a:pt x="8" y="8"/>
                    </a:cubicBezTo>
                    <a:cubicBezTo>
                      <a:pt x="8" y="8"/>
                      <a:pt x="8" y="8"/>
                      <a:pt x="8" y="8"/>
                    </a:cubicBezTo>
                    <a:cubicBezTo>
                      <a:pt x="8" y="8"/>
                      <a:pt x="8" y="8"/>
                      <a:pt x="8" y="8"/>
                    </a:cubicBezTo>
                    <a:cubicBezTo>
                      <a:pt x="8" y="8"/>
                      <a:pt x="8" y="8"/>
                      <a:pt x="8" y="8"/>
                    </a:cubicBezTo>
                    <a:cubicBezTo>
                      <a:pt x="11" y="8"/>
                      <a:pt x="14" y="7"/>
                      <a:pt x="16" y="5"/>
                    </a:cubicBezTo>
                    <a:cubicBezTo>
                      <a:pt x="16" y="4"/>
                      <a:pt x="17" y="4"/>
                      <a:pt x="18" y="3"/>
                    </a:cubicBezTo>
                    <a:cubicBezTo>
                      <a:pt x="18" y="3"/>
                      <a:pt x="18" y="2"/>
                      <a:pt x="18" y="1"/>
                    </a:cubicBezTo>
                    <a:cubicBezTo>
                      <a:pt x="18" y="1"/>
                      <a:pt x="18" y="1"/>
                      <a:pt x="17" y="0"/>
                    </a:cubicBezTo>
                    <a:cubicBezTo>
                      <a:pt x="17" y="0"/>
                      <a:pt x="17" y="0"/>
                      <a:pt x="17" y="0"/>
                    </a:cubicBezTo>
                    <a:cubicBezTo>
                      <a:pt x="17" y="0"/>
                      <a:pt x="16" y="0"/>
                      <a:pt x="16" y="0"/>
                    </a:cubicBezTo>
                    <a:cubicBezTo>
                      <a:pt x="16" y="0"/>
                      <a:pt x="15" y="0"/>
                      <a:pt x="15" y="1"/>
                    </a:cubicBezTo>
                    <a:cubicBezTo>
                      <a:pt x="14" y="1"/>
                      <a:pt x="14" y="2"/>
                      <a:pt x="13" y="2"/>
                    </a:cubicBezTo>
                    <a:cubicBezTo>
                      <a:pt x="12" y="3"/>
                      <a:pt x="10" y="4"/>
                      <a:pt x="8" y="4"/>
                    </a:cubicBezTo>
                    <a:cubicBezTo>
                      <a:pt x="8" y="4"/>
                      <a:pt x="8" y="4"/>
                      <a:pt x="8" y="4"/>
                    </a:cubicBezTo>
                    <a:cubicBezTo>
                      <a:pt x="8" y="4"/>
                      <a:pt x="8" y="4"/>
                      <a:pt x="8" y="4"/>
                    </a:cubicBezTo>
                    <a:cubicBezTo>
                      <a:pt x="8" y="4"/>
                      <a:pt x="8" y="4"/>
                      <a:pt x="8" y="4"/>
                    </a:cubicBezTo>
                    <a:cubicBezTo>
                      <a:pt x="7" y="4"/>
                      <a:pt x="7" y="4"/>
                      <a:pt x="7" y="4"/>
                    </a:cubicBezTo>
                    <a:cubicBezTo>
                      <a:pt x="6" y="4"/>
                      <a:pt x="5" y="3"/>
                      <a:pt x="5" y="3"/>
                    </a:cubicBezTo>
                    <a:cubicBezTo>
                      <a:pt x="4" y="3"/>
                      <a:pt x="4" y="3"/>
                      <a:pt x="4" y="3"/>
                    </a:cubicBezTo>
                    <a:cubicBezTo>
                      <a:pt x="4" y="3"/>
                      <a:pt x="4" y="3"/>
                      <a:pt x="4" y="3"/>
                    </a:cubicBezTo>
                    <a:cubicBezTo>
                      <a:pt x="4" y="2"/>
                      <a:pt x="4" y="2"/>
                      <a:pt x="4" y="2"/>
                    </a:cubicBezTo>
                    <a:cubicBezTo>
                      <a:pt x="4" y="1"/>
                      <a:pt x="4" y="0"/>
                      <a:pt x="2" y="0"/>
                    </a:cubicBezTo>
                    <a:cubicBezTo>
                      <a:pt x="2" y="0"/>
                      <a:pt x="2" y="0"/>
                      <a:pt x="2"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9" name="Freeform 262"/>
              <p:cNvSpPr/>
              <p:nvPr/>
            </p:nvSpPr>
            <p:spPr bwMode="auto">
              <a:xfrm>
                <a:off x="2424113" y="3214688"/>
                <a:ext cx="53975" cy="22225"/>
              </a:xfrm>
              <a:custGeom>
                <a:avLst/>
                <a:gdLst>
                  <a:gd name="T0" fmla="*/ 2 w 19"/>
                  <a:gd name="T1" fmla="*/ 0 h 8"/>
                  <a:gd name="T2" fmla="*/ 1 w 19"/>
                  <a:gd name="T3" fmla="*/ 1 h 8"/>
                  <a:gd name="T4" fmla="*/ 0 w 19"/>
                  <a:gd name="T5" fmla="*/ 1 h 8"/>
                  <a:gd name="T6" fmla="*/ 0 w 19"/>
                  <a:gd name="T7" fmla="*/ 3 h 8"/>
                  <a:gd name="T8" fmla="*/ 1 w 19"/>
                  <a:gd name="T9" fmla="*/ 6 h 8"/>
                  <a:gd name="T10" fmla="*/ 4 w 19"/>
                  <a:gd name="T11" fmla="*/ 8 h 8"/>
                  <a:gd name="T12" fmla="*/ 5 w 19"/>
                  <a:gd name="T13" fmla="*/ 8 h 8"/>
                  <a:gd name="T14" fmla="*/ 8 w 19"/>
                  <a:gd name="T15" fmla="*/ 8 h 8"/>
                  <a:gd name="T16" fmla="*/ 8 w 19"/>
                  <a:gd name="T17" fmla="*/ 8 h 8"/>
                  <a:gd name="T18" fmla="*/ 9 w 19"/>
                  <a:gd name="T19" fmla="*/ 8 h 8"/>
                  <a:gd name="T20" fmla="*/ 16 w 19"/>
                  <a:gd name="T21" fmla="*/ 5 h 8"/>
                  <a:gd name="T22" fmla="*/ 18 w 19"/>
                  <a:gd name="T23" fmla="*/ 4 h 8"/>
                  <a:gd name="T24" fmla="*/ 18 w 19"/>
                  <a:gd name="T25" fmla="*/ 1 h 8"/>
                  <a:gd name="T26" fmla="*/ 18 w 19"/>
                  <a:gd name="T27" fmla="*/ 1 h 8"/>
                  <a:gd name="T28" fmla="*/ 18 w 19"/>
                  <a:gd name="T29" fmla="*/ 1 h 8"/>
                  <a:gd name="T30" fmla="*/ 17 w 19"/>
                  <a:gd name="T31" fmla="*/ 0 h 8"/>
                  <a:gd name="T32" fmla="*/ 15 w 19"/>
                  <a:gd name="T33" fmla="*/ 1 h 8"/>
                  <a:gd name="T34" fmla="*/ 13 w 19"/>
                  <a:gd name="T35" fmla="*/ 2 h 8"/>
                  <a:gd name="T36" fmla="*/ 8 w 19"/>
                  <a:gd name="T37" fmla="*/ 4 h 8"/>
                  <a:gd name="T38" fmla="*/ 8 w 19"/>
                  <a:gd name="T39" fmla="*/ 4 h 8"/>
                  <a:gd name="T40" fmla="*/ 8 w 19"/>
                  <a:gd name="T41" fmla="*/ 4 h 8"/>
                  <a:gd name="T42" fmla="*/ 7 w 19"/>
                  <a:gd name="T43" fmla="*/ 4 h 8"/>
                  <a:gd name="T44" fmla="*/ 5 w 19"/>
                  <a:gd name="T45" fmla="*/ 4 h 8"/>
                  <a:gd name="T46" fmla="*/ 4 w 19"/>
                  <a:gd name="T47" fmla="*/ 3 h 8"/>
                  <a:gd name="T48" fmla="*/ 4 w 19"/>
                  <a:gd name="T49" fmla="*/ 3 h 8"/>
                  <a:gd name="T50" fmla="*/ 4 w 19"/>
                  <a:gd name="T51" fmla="*/ 3 h 8"/>
                  <a:gd name="T52" fmla="*/ 3 w 19"/>
                  <a:gd name="T53" fmla="*/ 0 h 8"/>
                  <a:gd name="T54" fmla="*/ 2 w 19"/>
                  <a:gd name="T55"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9" h="8">
                    <a:moveTo>
                      <a:pt x="2" y="0"/>
                    </a:moveTo>
                    <a:cubicBezTo>
                      <a:pt x="2" y="0"/>
                      <a:pt x="1" y="0"/>
                      <a:pt x="1" y="1"/>
                    </a:cubicBezTo>
                    <a:cubicBezTo>
                      <a:pt x="1" y="1"/>
                      <a:pt x="0" y="1"/>
                      <a:pt x="0" y="1"/>
                    </a:cubicBezTo>
                    <a:cubicBezTo>
                      <a:pt x="0" y="2"/>
                      <a:pt x="0" y="2"/>
                      <a:pt x="0" y="3"/>
                    </a:cubicBezTo>
                    <a:cubicBezTo>
                      <a:pt x="0" y="4"/>
                      <a:pt x="1" y="5"/>
                      <a:pt x="1" y="6"/>
                    </a:cubicBezTo>
                    <a:cubicBezTo>
                      <a:pt x="2" y="7"/>
                      <a:pt x="3" y="7"/>
                      <a:pt x="4" y="8"/>
                    </a:cubicBezTo>
                    <a:cubicBezTo>
                      <a:pt x="4" y="8"/>
                      <a:pt x="5" y="8"/>
                      <a:pt x="5" y="8"/>
                    </a:cubicBezTo>
                    <a:cubicBezTo>
                      <a:pt x="6" y="8"/>
                      <a:pt x="7" y="8"/>
                      <a:pt x="8" y="8"/>
                    </a:cubicBezTo>
                    <a:cubicBezTo>
                      <a:pt x="8" y="8"/>
                      <a:pt x="8" y="8"/>
                      <a:pt x="8" y="8"/>
                    </a:cubicBezTo>
                    <a:cubicBezTo>
                      <a:pt x="9" y="8"/>
                      <a:pt x="9" y="8"/>
                      <a:pt x="9" y="8"/>
                    </a:cubicBezTo>
                    <a:cubicBezTo>
                      <a:pt x="12" y="8"/>
                      <a:pt x="14" y="7"/>
                      <a:pt x="16" y="5"/>
                    </a:cubicBezTo>
                    <a:cubicBezTo>
                      <a:pt x="17" y="5"/>
                      <a:pt x="17" y="4"/>
                      <a:pt x="18" y="4"/>
                    </a:cubicBezTo>
                    <a:cubicBezTo>
                      <a:pt x="19" y="3"/>
                      <a:pt x="19" y="2"/>
                      <a:pt x="18" y="1"/>
                    </a:cubicBezTo>
                    <a:cubicBezTo>
                      <a:pt x="18" y="1"/>
                      <a:pt x="18" y="1"/>
                      <a:pt x="18" y="1"/>
                    </a:cubicBezTo>
                    <a:cubicBezTo>
                      <a:pt x="18" y="1"/>
                      <a:pt x="18" y="1"/>
                      <a:pt x="18" y="1"/>
                    </a:cubicBezTo>
                    <a:cubicBezTo>
                      <a:pt x="17" y="0"/>
                      <a:pt x="17" y="0"/>
                      <a:pt x="17" y="0"/>
                    </a:cubicBezTo>
                    <a:cubicBezTo>
                      <a:pt x="16" y="0"/>
                      <a:pt x="15" y="1"/>
                      <a:pt x="15" y="1"/>
                    </a:cubicBezTo>
                    <a:cubicBezTo>
                      <a:pt x="15" y="2"/>
                      <a:pt x="14" y="2"/>
                      <a:pt x="13" y="2"/>
                    </a:cubicBezTo>
                    <a:cubicBezTo>
                      <a:pt x="12" y="3"/>
                      <a:pt x="10" y="4"/>
                      <a:pt x="8" y="4"/>
                    </a:cubicBezTo>
                    <a:cubicBezTo>
                      <a:pt x="8" y="4"/>
                      <a:pt x="8" y="4"/>
                      <a:pt x="8" y="4"/>
                    </a:cubicBezTo>
                    <a:cubicBezTo>
                      <a:pt x="8" y="4"/>
                      <a:pt x="8" y="4"/>
                      <a:pt x="8" y="4"/>
                    </a:cubicBezTo>
                    <a:cubicBezTo>
                      <a:pt x="8" y="4"/>
                      <a:pt x="7" y="4"/>
                      <a:pt x="7" y="4"/>
                    </a:cubicBezTo>
                    <a:cubicBezTo>
                      <a:pt x="6" y="4"/>
                      <a:pt x="6" y="4"/>
                      <a:pt x="5" y="4"/>
                    </a:cubicBezTo>
                    <a:cubicBezTo>
                      <a:pt x="5" y="3"/>
                      <a:pt x="4" y="3"/>
                      <a:pt x="4" y="3"/>
                    </a:cubicBezTo>
                    <a:cubicBezTo>
                      <a:pt x="4" y="3"/>
                      <a:pt x="4" y="3"/>
                      <a:pt x="4" y="3"/>
                    </a:cubicBezTo>
                    <a:cubicBezTo>
                      <a:pt x="4" y="3"/>
                      <a:pt x="4" y="3"/>
                      <a:pt x="4" y="3"/>
                    </a:cubicBezTo>
                    <a:cubicBezTo>
                      <a:pt x="4" y="2"/>
                      <a:pt x="4" y="1"/>
                      <a:pt x="3" y="0"/>
                    </a:cubicBezTo>
                    <a:cubicBezTo>
                      <a:pt x="3" y="0"/>
                      <a:pt x="2" y="0"/>
                      <a:pt x="2"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0" name="Freeform 263"/>
              <p:cNvSpPr/>
              <p:nvPr/>
            </p:nvSpPr>
            <p:spPr bwMode="auto">
              <a:xfrm>
                <a:off x="2436813" y="3240088"/>
                <a:ext cx="52388" cy="25400"/>
              </a:xfrm>
              <a:custGeom>
                <a:avLst/>
                <a:gdLst>
                  <a:gd name="T0" fmla="*/ 3 w 19"/>
                  <a:gd name="T1" fmla="*/ 0 h 9"/>
                  <a:gd name="T2" fmla="*/ 1 w 19"/>
                  <a:gd name="T3" fmla="*/ 1 h 9"/>
                  <a:gd name="T4" fmla="*/ 1 w 19"/>
                  <a:gd name="T5" fmla="*/ 2 h 9"/>
                  <a:gd name="T6" fmla="*/ 0 w 19"/>
                  <a:gd name="T7" fmla="*/ 3 h 9"/>
                  <a:gd name="T8" fmla="*/ 2 w 19"/>
                  <a:gd name="T9" fmla="*/ 6 h 9"/>
                  <a:gd name="T10" fmla="*/ 5 w 19"/>
                  <a:gd name="T11" fmla="*/ 8 h 9"/>
                  <a:gd name="T12" fmla="*/ 5 w 19"/>
                  <a:gd name="T13" fmla="*/ 8 h 9"/>
                  <a:gd name="T14" fmla="*/ 9 w 19"/>
                  <a:gd name="T15" fmla="*/ 9 h 9"/>
                  <a:gd name="T16" fmla="*/ 9 w 19"/>
                  <a:gd name="T17" fmla="*/ 9 h 9"/>
                  <a:gd name="T18" fmla="*/ 9 w 19"/>
                  <a:gd name="T19" fmla="*/ 9 h 9"/>
                  <a:gd name="T20" fmla="*/ 17 w 19"/>
                  <a:gd name="T21" fmla="*/ 6 h 9"/>
                  <a:gd name="T22" fmla="*/ 18 w 19"/>
                  <a:gd name="T23" fmla="*/ 4 h 9"/>
                  <a:gd name="T24" fmla="*/ 19 w 19"/>
                  <a:gd name="T25" fmla="*/ 2 h 9"/>
                  <a:gd name="T26" fmla="*/ 18 w 19"/>
                  <a:gd name="T27" fmla="*/ 1 h 9"/>
                  <a:gd name="T28" fmla="*/ 18 w 19"/>
                  <a:gd name="T29" fmla="*/ 1 h 9"/>
                  <a:gd name="T30" fmla="*/ 17 w 19"/>
                  <a:gd name="T31" fmla="*/ 1 h 9"/>
                  <a:gd name="T32" fmla="*/ 15 w 19"/>
                  <a:gd name="T33" fmla="*/ 1 h 9"/>
                  <a:gd name="T34" fmla="*/ 15 w 19"/>
                  <a:gd name="T35" fmla="*/ 1 h 9"/>
                  <a:gd name="T36" fmla="*/ 14 w 19"/>
                  <a:gd name="T37" fmla="*/ 3 h 9"/>
                  <a:gd name="T38" fmla="*/ 9 w 19"/>
                  <a:gd name="T39" fmla="*/ 5 h 9"/>
                  <a:gd name="T40" fmla="*/ 9 w 19"/>
                  <a:gd name="T41" fmla="*/ 5 h 9"/>
                  <a:gd name="T42" fmla="*/ 8 w 19"/>
                  <a:gd name="T43" fmla="*/ 5 h 9"/>
                  <a:gd name="T44" fmla="*/ 7 w 19"/>
                  <a:gd name="T45" fmla="*/ 5 h 9"/>
                  <a:gd name="T46" fmla="*/ 5 w 19"/>
                  <a:gd name="T47" fmla="*/ 4 h 9"/>
                  <a:gd name="T48" fmla="*/ 4 w 19"/>
                  <a:gd name="T49" fmla="*/ 4 h 9"/>
                  <a:gd name="T50" fmla="*/ 4 w 19"/>
                  <a:gd name="T51" fmla="*/ 3 h 9"/>
                  <a:gd name="T52" fmla="*/ 4 w 19"/>
                  <a:gd name="T53" fmla="*/ 3 h 9"/>
                  <a:gd name="T54" fmla="*/ 3 w 19"/>
                  <a:gd name="T55" fmla="*/ 1 h 9"/>
                  <a:gd name="T56" fmla="*/ 3 w 19"/>
                  <a:gd name="T5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9" h="9">
                    <a:moveTo>
                      <a:pt x="3" y="0"/>
                    </a:moveTo>
                    <a:cubicBezTo>
                      <a:pt x="2" y="0"/>
                      <a:pt x="2" y="1"/>
                      <a:pt x="1" y="1"/>
                    </a:cubicBezTo>
                    <a:cubicBezTo>
                      <a:pt x="1" y="1"/>
                      <a:pt x="1" y="1"/>
                      <a:pt x="1" y="2"/>
                    </a:cubicBezTo>
                    <a:cubicBezTo>
                      <a:pt x="1" y="2"/>
                      <a:pt x="0" y="3"/>
                      <a:pt x="0" y="3"/>
                    </a:cubicBezTo>
                    <a:cubicBezTo>
                      <a:pt x="0" y="5"/>
                      <a:pt x="1" y="6"/>
                      <a:pt x="2" y="6"/>
                    </a:cubicBezTo>
                    <a:cubicBezTo>
                      <a:pt x="3" y="7"/>
                      <a:pt x="4" y="8"/>
                      <a:pt x="5" y="8"/>
                    </a:cubicBezTo>
                    <a:cubicBezTo>
                      <a:pt x="5" y="8"/>
                      <a:pt x="5" y="8"/>
                      <a:pt x="5" y="8"/>
                    </a:cubicBezTo>
                    <a:cubicBezTo>
                      <a:pt x="6" y="8"/>
                      <a:pt x="8" y="9"/>
                      <a:pt x="9" y="9"/>
                    </a:cubicBezTo>
                    <a:cubicBezTo>
                      <a:pt x="9" y="9"/>
                      <a:pt x="9" y="9"/>
                      <a:pt x="9" y="9"/>
                    </a:cubicBezTo>
                    <a:cubicBezTo>
                      <a:pt x="9" y="9"/>
                      <a:pt x="9" y="9"/>
                      <a:pt x="9" y="9"/>
                    </a:cubicBezTo>
                    <a:cubicBezTo>
                      <a:pt x="12" y="8"/>
                      <a:pt x="14" y="7"/>
                      <a:pt x="17" y="6"/>
                    </a:cubicBezTo>
                    <a:cubicBezTo>
                      <a:pt x="17" y="5"/>
                      <a:pt x="18" y="5"/>
                      <a:pt x="18" y="4"/>
                    </a:cubicBezTo>
                    <a:cubicBezTo>
                      <a:pt x="19" y="3"/>
                      <a:pt x="19" y="2"/>
                      <a:pt x="19" y="2"/>
                    </a:cubicBezTo>
                    <a:cubicBezTo>
                      <a:pt x="19" y="2"/>
                      <a:pt x="18" y="1"/>
                      <a:pt x="18" y="1"/>
                    </a:cubicBezTo>
                    <a:cubicBezTo>
                      <a:pt x="18" y="1"/>
                      <a:pt x="18" y="1"/>
                      <a:pt x="18" y="1"/>
                    </a:cubicBezTo>
                    <a:cubicBezTo>
                      <a:pt x="18" y="1"/>
                      <a:pt x="17" y="1"/>
                      <a:pt x="17" y="1"/>
                    </a:cubicBezTo>
                    <a:cubicBezTo>
                      <a:pt x="16" y="1"/>
                      <a:pt x="16" y="1"/>
                      <a:pt x="15" y="1"/>
                    </a:cubicBezTo>
                    <a:cubicBezTo>
                      <a:pt x="15" y="1"/>
                      <a:pt x="15" y="1"/>
                      <a:pt x="15" y="1"/>
                    </a:cubicBezTo>
                    <a:cubicBezTo>
                      <a:pt x="15" y="2"/>
                      <a:pt x="14" y="2"/>
                      <a:pt x="14" y="3"/>
                    </a:cubicBezTo>
                    <a:cubicBezTo>
                      <a:pt x="12" y="4"/>
                      <a:pt x="11" y="5"/>
                      <a:pt x="9" y="5"/>
                    </a:cubicBezTo>
                    <a:cubicBezTo>
                      <a:pt x="9" y="5"/>
                      <a:pt x="9" y="5"/>
                      <a:pt x="9" y="5"/>
                    </a:cubicBezTo>
                    <a:cubicBezTo>
                      <a:pt x="9" y="5"/>
                      <a:pt x="9" y="5"/>
                      <a:pt x="8" y="5"/>
                    </a:cubicBezTo>
                    <a:cubicBezTo>
                      <a:pt x="8" y="5"/>
                      <a:pt x="8" y="5"/>
                      <a:pt x="7" y="5"/>
                    </a:cubicBezTo>
                    <a:cubicBezTo>
                      <a:pt x="7" y="4"/>
                      <a:pt x="6" y="4"/>
                      <a:pt x="5" y="4"/>
                    </a:cubicBezTo>
                    <a:cubicBezTo>
                      <a:pt x="5" y="4"/>
                      <a:pt x="5" y="4"/>
                      <a:pt x="4" y="4"/>
                    </a:cubicBezTo>
                    <a:cubicBezTo>
                      <a:pt x="4" y="3"/>
                      <a:pt x="4" y="3"/>
                      <a:pt x="4" y="3"/>
                    </a:cubicBezTo>
                    <a:cubicBezTo>
                      <a:pt x="4" y="3"/>
                      <a:pt x="4" y="3"/>
                      <a:pt x="4" y="3"/>
                    </a:cubicBezTo>
                    <a:cubicBezTo>
                      <a:pt x="5" y="2"/>
                      <a:pt x="4" y="1"/>
                      <a:pt x="3" y="1"/>
                    </a:cubicBezTo>
                    <a:cubicBezTo>
                      <a:pt x="3" y="0"/>
                      <a:pt x="3" y="0"/>
                      <a:pt x="3"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1" name="Freeform 264"/>
              <p:cNvSpPr/>
              <p:nvPr/>
            </p:nvSpPr>
            <p:spPr bwMode="auto">
              <a:xfrm>
                <a:off x="2449513" y="3267075"/>
                <a:ext cx="50800" cy="23813"/>
              </a:xfrm>
              <a:custGeom>
                <a:avLst/>
                <a:gdLst>
                  <a:gd name="T0" fmla="*/ 2 w 18"/>
                  <a:gd name="T1" fmla="*/ 0 h 8"/>
                  <a:gd name="T2" fmla="*/ 1 w 18"/>
                  <a:gd name="T3" fmla="*/ 0 h 8"/>
                  <a:gd name="T4" fmla="*/ 0 w 18"/>
                  <a:gd name="T5" fmla="*/ 1 h 8"/>
                  <a:gd name="T6" fmla="*/ 0 w 18"/>
                  <a:gd name="T7" fmla="*/ 3 h 8"/>
                  <a:gd name="T8" fmla="*/ 1 w 18"/>
                  <a:gd name="T9" fmla="*/ 6 h 8"/>
                  <a:gd name="T10" fmla="*/ 4 w 18"/>
                  <a:gd name="T11" fmla="*/ 7 h 8"/>
                  <a:gd name="T12" fmla="*/ 5 w 18"/>
                  <a:gd name="T13" fmla="*/ 8 h 8"/>
                  <a:gd name="T14" fmla="*/ 8 w 18"/>
                  <a:gd name="T15" fmla="*/ 8 h 8"/>
                  <a:gd name="T16" fmla="*/ 8 w 18"/>
                  <a:gd name="T17" fmla="*/ 8 h 8"/>
                  <a:gd name="T18" fmla="*/ 9 w 18"/>
                  <a:gd name="T19" fmla="*/ 8 h 8"/>
                  <a:gd name="T20" fmla="*/ 16 w 18"/>
                  <a:gd name="T21" fmla="*/ 5 h 8"/>
                  <a:gd name="T22" fmla="*/ 18 w 18"/>
                  <a:gd name="T23" fmla="*/ 3 h 8"/>
                  <a:gd name="T24" fmla="*/ 18 w 18"/>
                  <a:gd name="T25" fmla="*/ 1 h 8"/>
                  <a:gd name="T26" fmla="*/ 18 w 18"/>
                  <a:gd name="T27" fmla="*/ 1 h 8"/>
                  <a:gd name="T28" fmla="*/ 17 w 18"/>
                  <a:gd name="T29" fmla="*/ 0 h 8"/>
                  <a:gd name="T30" fmla="*/ 16 w 18"/>
                  <a:gd name="T31" fmla="*/ 0 h 8"/>
                  <a:gd name="T32" fmla="*/ 15 w 18"/>
                  <a:gd name="T33" fmla="*/ 1 h 8"/>
                  <a:gd name="T34" fmla="*/ 15 w 18"/>
                  <a:gd name="T35" fmla="*/ 1 h 8"/>
                  <a:gd name="T36" fmla="*/ 13 w 18"/>
                  <a:gd name="T37" fmla="*/ 2 h 8"/>
                  <a:gd name="T38" fmla="*/ 8 w 18"/>
                  <a:gd name="T39" fmla="*/ 4 h 8"/>
                  <a:gd name="T40" fmla="*/ 8 w 18"/>
                  <a:gd name="T41" fmla="*/ 4 h 8"/>
                  <a:gd name="T42" fmla="*/ 8 w 18"/>
                  <a:gd name="T43" fmla="*/ 4 h 8"/>
                  <a:gd name="T44" fmla="*/ 7 w 18"/>
                  <a:gd name="T45" fmla="*/ 4 h 8"/>
                  <a:gd name="T46" fmla="*/ 5 w 18"/>
                  <a:gd name="T47" fmla="*/ 3 h 8"/>
                  <a:gd name="T48" fmla="*/ 4 w 18"/>
                  <a:gd name="T49" fmla="*/ 3 h 8"/>
                  <a:gd name="T50" fmla="*/ 4 w 18"/>
                  <a:gd name="T51" fmla="*/ 3 h 8"/>
                  <a:gd name="T52" fmla="*/ 4 w 18"/>
                  <a:gd name="T53" fmla="*/ 3 h 8"/>
                  <a:gd name="T54" fmla="*/ 3 w 18"/>
                  <a:gd name="T55" fmla="*/ 0 h 8"/>
                  <a:gd name="T56" fmla="*/ 2 w 18"/>
                  <a:gd name="T5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8" h="8">
                    <a:moveTo>
                      <a:pt x="2" y="0"/>
                    </a:moveTo>
                    <a:cubicBezTo>
                      <a:pt x="1" y="0"/>
                      <a:pt x="1" y="0"/>
                      <a:pt x="1" y="0"/>
                    </a:cubicBezTo>
                    <a:cubicBezTo>
                      <a:pt x="0" y="1"/>
                      <a:pt x="0" y="1"/>
                      <a:pt x="0" y="1"/>
                    </a:cubicBezTo>
                    <a:cubicBezTo>
                      <a:pt x="0" y="2"/>
                      <a:pt x="0" y="2"/>
                      <a:pt x="0" y="3"/>
                    </a:cubicBezTo>
                    <a:cubicBezTo>
                      <a:pt x="0" y="4"/>
                      <a:pt x="0" y="5"/>
                      <a:pt x="1" y="6"/>
                    </a:cubicBezTo>
                    <a:cubicBezTo>
                      <a:pt x="2" y="7"/>
                      <a:pt x="3" y="7"/>
                      <a:pt x="4" y="7"/>
                    </a:cubicBezTo>
                    <a:cubicBezTo>
                      <a:pt x="4" y="7"/>
                      <a:pt x="4" y="8"/>
                      <a:pt x="5" y="8"/>
                    </a:cubicBezTo>
                    <a:cubicBezTo>
                      <a:pt x="6" y="8"/>
                      <a:pt x="7" y="8"/>
                      <a:pt x="8" y="8"/>
                    </a:cubicBezTo>
                    <a:cubicBezTo>
                      <a:pt x="8" y="8"/>
                      <a:pt x="8" y="8"/>
                      <a:pt x="8" y="8"/>
                    </a:cubicBezTo>
                    <a:cubicBezTo>
                      <a:pt x="8" y="8"/>
                      <a:pt x="8" y="8"/>
                      <a:pt x="9" y="8"/>
                    </a:cubicBezTo>
                    <a:cubicBezTo>
                      <a:pt x="11" y="8"/>
                      <a:pt x="14" y="7"/>
                      <a:pt x="16" y="5"/>
                    </a:cubicBezTo>
                    <a:cubicBezTo>
                      <a:pt x="17" y="5"/>
                      <a:pt x="17" y="4"/>
                      <a:pt x="18" y="3"/>
                    </a:cubicBezTo>
                    <a:cubicBezTo>
                      <a:pt x="18" y="3"/>
                      <a:pt x="18" y="2"/>
                      <a:pt x="18" y="1"/>
                    </a:cubicBezTo>
                    <a:cubicBezTo>
                      <a:pt x="18" y="1"/>
                      <a:pt x="18" y="1"/>
                      <a:pt x="18" y="1"/>
                    </a:cubicBezTo>
                    <a:cubicBezTo>
                      <a:pt x="18" y="1"/>
                      <a:pt x="17" y="1"/>
                      <a:pt x="17" y="0"/>
                    </a:cubicBezTo>
                    <a:cubicBezTo>
                      <a:pt x="17" y="0"/>
                      <a:pt x="17" y="0"/>
                      <a:pt x="16" y="0"/>
                    </a:cubicBezTo>
                    <a:cubicBezTo>
                      <a:pt x="16" y="0"/>
                      <a:pt x="15" y="0"/>
                      <a:pt x="15" y="1"/>
                    </a:cubicBezTo>
                    <a:cubicBezTo>
                      <a:pt x="15" y="1"/>
                      <a:pt x="15" y="1"/>
                      <a:pt x="15" y="1"/>
                    </a:cubicBezTo>
                    <a:cubicBezTo>
                      <a:pt x="14" y="1"/>
                      <a:pt x="14" y="2"/>
                      <a:pt x="13" y="2"/>
                    </a:cubicBezTo>
                    <a:cubicBezTo>
                      <a:pt x="12" y="3"/>
                      <a:pt x="10" y="4"/>
                      <a:pt x="8" y="4"/>
                    </a:cubicBezTo>
                    <a:cubicBezTo>
                      <a:pt x="8" y="4"/>
                      <a:pt x="8" y="4"/>
                      <a:pt x="8" y="4"/>
                    </a:cubicBezTo>
                    <a:cubicBezTo>
                      <a:pt x="8" y="4"/>
                      <a:pt x="8" y="4"/>
                      <a:pt x="8" y="4"/>
                    </a:cubicBezTo>
                    <a:cubicBezTo>
                      <a:pt x="8" y="4"/>
                      <a:pt x="7" y="4"/>
                      <a:pt x="7" y="4"/>
                    </a:cubicBezTo>
                    <a:cubicBezTo>
                      <a:pt x="6" y="4"/>
                      <a:pt x="5" y="4"/>
                      <a:pt x="5" y="3"/>
                    </a:cubicBezTo>
                    <a:cubicBezTo>
                      <a:pt x="4" y="3"/>
                      <a:pt x="4" y="3"/>
                      <a:pt x="4" y="3"/>
                    </a:cubicBezTo>
                    <a:cubicBezTo>
                      <a:pt x="4" y="3"/>
                      <a:pt x="4" y="3"/>
                      <a:pt x="4" y="3"/>
                    </a:cubicBezTo>
                    <a:cubicBezTo>
                      <a:pt x="4" y="3"/>
                      <a:pt x="4" y="3"/>
                      <a:pt x="4" y="3"/>
                    </a:cubicBezTo>
                    <a:cubicBezTo>
                      <a:pt x="4" y="2"/>
                      <a:pt x="4" y="0"/>
                      <a:pt x="3" y="0"/>
                    </a:cubicBezTo>
                    <a:cubicBezTo>
                      <a:pt x="2" y="0"/>
                      <a:pt x="2" y="0"/>
                      <a:pt x="2"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2" name="Freeform 265"/>
              <p:cNvSpPr/>
              <p:nvPr/>
            </p:nvSpPr>
            <p:spPr bwMode="auto">
              <a:xfrm>
                <a:off x="2460626" y="3292475"/>
                <a:ext cx="53975" cy="22225"/>
              </a:xfrm>
              <a:custGeom>
                <a:avLst/>
                <a:gdLst>
                  <a:gd name="T0" fmla="*/ 2 w 19"/>
                  <a:gd name="T1" fmla="*/ 0 h 8"/>
                  <a:gd name="T2" fmla="*/ 1 w 19"/>
                  <a:gd name="T3" fmla="*/ 1 h 8"/>
                  <a:gd name="T4" fmla="*/ 0 w 19"/>
                  <a:gd name="T5" fmla="*/ 2 h 8"/>
                  <a:gd name="T6" fmla="*/ 0 w 19"/>
                  <a:gd name="T7" fmla="*/ 3 h 8"/>
                  <a:gd name="T8" fmla="*/ 1 w 19"/>
                  <a:gd name="T9" fmla="*/ 6 h 8"/>
                  <a:gd name="T10" fmla="*/ 4 w 19"/>
                  <a:gd name="T11" fmla="*/ 8 h 8"/>
                  <a:gd name="T12" fmla="*/ 5 w 19"/>
                  <a:gd name="T13" fmla="*/ 8 h 8"/>
                  <a:gd name="T14" fmla="*/ 8 w 19"/>
                  <a:gd name="T15" fmla="*/ 8 h 8"/>
                  <a:gd name="T16" fmla="*/ 9 w 19"/>
                  <a:gd name="T17" fmla="*/ 8 h 8"/>
                  <a:gd name="T18" fmla="*/ 9 w 19"/>
                  <a:gd name="T19" fmla="*/ 8 h 8"/>
                  <a:gd name="T20" fmla="*/ 16 w 19"/>
                  <a:gd name="T21" fmla="*/ 6 h 8"/>
                  <a:gd name="T22" fmla="*/ 18 w 19"/>
                  <a:gd name="T23" fmla="*/ 4 h 8"/>
                  <a:gd name="T24" fmla="*/ 18 w 19"/>
                  <a:gd name="T25" fmla="*/ 2 h 8"/>
                  <a:gd name="T26" fmla="*/ 18 w 19"/>
                  <a:gd name="T27" fmla="*/ 1 h 8"/>
                  <a:gd name="T28" fmla="*/ 18 w 19"/>
                  <a:gd name="T29" fmla="*/ 1 h 8"/>
                  <a:gd name="T30" fmla="*/ 17 w 19"/>
                  <a:gd name="T31" fmla="*/ 1 h 8"/>
                  <a:gd name="T32" fmla="*/ 15 w 19"/>
                  <a:gd name="T33" fmla="*/ 1 h 8"/>
                  <a:gd name="T34" fmla="*/ 14 w 19"/>
                  <a:gd name="T35" fmla="*/ 3 h 8"/>
                  <a:gd name="T36" fmla="*/ 9 w 19"/>
                  <a:gd name="T37" fmla="*/ 4 h 8"/>
                  <a:gd name="T38" fmla="*/ 8 w 19"/>
                  <a:gd name="T39" fmla="*/ 4 h 8"/>
                  <a:gd name="T40" fmla="*/ 8 w 19"/>
                  <a:gd name="T41" fmla="*/ 4 h 8"/>
                  <a:gd name="T42" fmla="*/ 7 w 19"/>
                  <a:gd name="T43" fmla="*/ 4 h 8"/>
                  <a:gd name="T44" fmla="*/ 5 w 19"/>
                  <a:gd name="T45" fmla="*/ 4 h 8"/>
                  <a:gd name="T46" fmla="*/ 4 w 19"/>
                  <a:gd name="T47" fmla="*/ 3 h 8"/>
                  <a:gd name="T48" fmla="*/ 4 w 19"/>
                  <a:gd name="T49" fmla="*/ 3 h 8"/>
                  <a:gd name="T50" fmla="*/ 4 w 19"/>
                  <a:gd name="T51" fmla="*/ 3 h 8"/>
                  <a:gd name="T52" fmla="*/ 3 w 19"/>
                  <a:gd name="T53" fmla="*/ 0 h 8"/>
                  <a:gd name="T54" fmla="*/ 2 w 19"/>
                  <a:gd name="T55"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9" h="8">
                    <a:moveTo>
                      <a:pt x="2" y="0"/>
                    </a:moveTo>
                    <a:cubicBezTo>
                      <a:pt x="2" y="0"/>
                      <a:pt x="1" y="0"/>
                      <a:pt x="1" y="1"/>
                    </a:cubicBezTo>
                    <a:cubicBezTo>
                      <a:pt x="1" y="1"/>
                      <a:pt x="1" y="1"/>
                      <a:pt x="0" y="2"/>
                    </a:cubicBezTo>
                    <a:cubicBezTo>
                      <a:pt x="0" y="2"/>
                      <a:pt x="0" y="3"/>
                      <a:pt x="0" y="3"/>
                    </a:cubicBezTo>
                    <a:cubicBezTo>
                      <a:pt x="0" y="4"/>
                      <a:pt x="1" y="6"/>
                      <a:pt x="1" y="6"/>
                    </a:cubicBezTo>
                    <a:cubicBezTo>
                      <a:pt x="2" y="7"/>
                      <a:pt x="3" y="8"/>
                      <a:pt x="4" y="8"/>
                    </a:cubicBezTo>
                    <a:cubicBezTo>
                      <a:pt x="5" y="8"/>
                      <a:pt x="5" y="8"/>
                      <a:pt x="5" y="8"/>
                    </a:cubicBezTo>
                    <a:cubicBezTo>
                      <a:pt x="6" y="8"/>
                      <a:pt x="7" y="8"/>
                      <a:pt x="8" y="8"/>
                    </a:cubicBezTo>
                    <a:cubicBezTo>
                      <a:pt x="9" y="8"/>
                      <a:pt x="9" y="8"/>
                      <a:pt x="9" y="8"/>
                    </a:cubicBezTo>
                    <a:cubicBezTo>
                      <a:pt x="9" y="8"/>
                      <a:pt x="9" y="8"/>
                      <a:pt x="9" y="8"/>
                    </a:cubicBezTo>
                    <a:cubicBezTo>
                      <a:pt x="12" y="8"/>
                      <a:pt x="14" y="7"/>
                      <a:pt x="16" y="6"/>
                    </a:cubicBezTo>
                    <a:cubicBezTo>
                      <a:pt x="17" y="5"/>
                      <a:pt x="18" y="5"/>
                      <a:pt x="18" y="4"/>
                    </a:cubicBezTo>
                    <a:cubicBezTo>
                      <a:pt x="19" y="3"/>
                      <a:pt x="19" y="2"/>
                      <a:pt x="18" y="2"/>
                    </a:cubicBezTo>
                    <a:cubicBezTo>
                      <a:pt x="18" y="1"/>
                      <a:pt x="18" y="1"/>
                      <a:pt x="18" y="1"/>
                    </a:cubicBezTo>
                    <a:cubicBezTo>
                      <a:pt x="18" y="1"/>
                      <a:pt x="18" y="1"/>
                      <a:pt x="18" y="1"/>
                    </a:cubicBezTo>
                    <a:cubicBezTo>
                      <a:pt x="17" y="1"/>
                      <a:pt x="17" y="1"/>
                      <a:pt x="17" y="1"/>
                    </a:cubicBezTo>
                    <a:cubicBezTo>
                      <a:pt x="16" y="1"/>
                      <a:pt x="16" y="1"/>
                      <a:pt x="15" y="1"/>
                    </a:cubicBezTo>
                    <a:cubicBezTo>
                      <a:pt x="15" y="2"/>
                      <a:pt x="14" y="2"/>
                      <a:pt x="14" y="3"/>
                    </a:cubicBezTo>
                    <a:cubicBezTo>
                      <a:pt x="12" y="4"/>
                      <a:pt x="10" y="4"/>
                      <a:pt x="9" y="4"/>
                    </a:cubicBezTo>
                    <a:cubicBezTo>
                      <a:pt x="8" y="4"/>
                      <a:pt x="8" y="4"/>
                      <a:pt x="8" y="4"/>
                    </a:cubicBezTo>
                    <a:cubicBezTo>
                      <a:pt x="8" y="4"/>
                      <a:pt x="8" y="4"/>
                      <a:pt x="8" y="4"/>
                    </a:cubicBezTo>
                    <a:cubicBezTo>
                      <a:pt x="8" y="4"/>
                      <a:pt x="8" y="4"/>
                      <a:pt x="7" y="4"/>
                    </a:cubicBezTo>
                    <a:cubicBezTo>
                      <a:pt x="6" y="4"/>
                      <a:pt x="6" y="4"/>
                      <a:pt x="5" y="4"/>
                    </a:cubicBezTo>
                    <a:cubicBezTo>
                      <a:pt x="5" y="4"/>
                      <a:pt x="4" y="4"/>
                      <a:pt x="4" y="3"/>
                    </a:cubicBezTo>
                    <a:cubicBezTo>
                      <a:pt x="4" y="3"/>
                      <a:pt x="4" y="3"/>
                      <a:pt x="4" y="3"/>
                    </a:cubicBezTo>
                    <a:cubicBezTo>
                      <a:pt x="4" y="3"/>
                      <a:pt x="4" y="3"/>
                      <a:pt x="4" y="3"/>
                    </a:cubicBezTo>
                    <a:cubicBezTo>
                      <a:pt x="5" y="2"/>
                      <a:pt x="4" y="1"/>
                      <a:pt x="3" y="0"/>
                    </a:cubicBezTo>
                    <a:cubicBezTo>
                      <a:pt x="3" y="0"/>
                      <a:pt x="3" y="0"/>
                      <a:pt x="2"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3" name="Freeform 266"/>
              <p:cNvSpPr/>
              <p:nvPr/>
            </p:nvSpPr>
            <p:spPr bwMode="auto">
              <a:xfrm>
                <a:off x="2474913" y="3321050"/>
                <a:ext cx="50800" cy="22225"/>
              </a:xfrm>
              <a:custGeom>
                <a:avLst/>
                <a:gdLst>
                  <a:gd name="T0" fmla="*/ 2 w 18"/>
                  <a:gd name="T1" fmla="*/ 0 h 8"/>
                  <a:gd name="T2" fmla="*/ 0 w 18"/>
                  <a:gd name="T3" fmla="*/ 0 h 8"/>
                  <a:gd name="T4" fmla="*/ 0 w 18"/>
                  <a:gd name="T5" fmla="*/ 1 h 8"/>
                  <a:gd name="T6" fmla="*/ 0 w 18"/>
                  <a:gd name="T7" fmla="*/ 3 h 8"/>
                  <a:gd name="T8" fmla="*/ 1 w 18"/>
                  <a:gd name="T9" fmla="*/ 6 h 8"/>
                  <a:gd name="T10" fmla="*/ 4 w 18"/>
                  <a:gd name="T11" fmla="*/ 7 h 8"/>
                  <a:gd name="T12" fmla="*/ 4 w 18"/>
                  <a:gd name="T13" fmla="*/ 7 h 8"/>
                  <a:gd name="T14" fmla="*/ 8 w 18"/>
                  <a:gd name="T15" fmla="*/ 8 h 8"/>
                  <a:gd name="T16" fmla="*/ 8 w 18"/>
                  <a:gd name="T17" fmla="*/ 8 h 8"/>
                  <a:gd name="T18" fmla="*/ 8 w 18"/>
                  <a:gd name="T19" fmla="*/ 8 h 8"/>
                  <a:gd name="T20" fmla="*/ 8 w 18"/>
                  <a:gd name="T21" fmla="*/ 8 h 8"/>
                  <a:gd name="T22" fmla="*/ 16 w 18"/>
                  <a:gd name="T23" fmla="*/ 5 h 8"/>
                  <a:gd name="T24" fmla="*/ 18 w 18"/>
                  <a:gd name="T25" fmla="*/ 3 h 8"/>
                  <a:gd name="T26" fmla="*/ 18 w 18"/>
                  <a:gd name="T27" fmla="*/ 1 h 8"/>
                  <a:gd name="T28" fmla="*/ 17 w 18"/>
                  <a:gd name="T29" fmla="*/ 1 h 8"/>
                  <a:gd name="T30" fmla="*/ 17 w 18"/>
                  <a:gd name="T31" fmla="*/ 0 h 8"/>
                  <a:gd name="T32" fmla="*/ 16 w 18"/>
                  <a:gd name="T33" fmla="*/ 0 h 8"/>
                  <a:gd name="T34" fmla="*/ 15 w 18"/>
                  <a:gd name="T35" fmla="*/ 1 h 8"/>
                  <a:gd name="T36" fmla="*/ 13 w 18"/>
                  <a:gd name="T37" fmla="*/ 2 h 8"/>
                  <a:gd name="T38" fmla="*/ 8 w 18"/>
                  <a:gd name="T39" fmla="*/ 4 h 8"/>
                  <a:gd name="T40" fmla="*/ 8 w 18"/>
                  <a:gd name="T41" fmla="*/ 4 h 8"/>
                  <a:gd name="T42" fmla="*/ 8 w 18"/>
                  <a:gd name="T43" fmla="*/ 4 h 8"/>
                  <a:gd name="T44" fmla="*/ 8 w 18"/>
                  <a:gd name="T45" fmla="*/ 4 h 8"/>
                  <a:gd name="T46" fmla="*/ 7 w 18"/>
                  <a:gd name="T47" fmla="*/ 4 h 8"/>
                  <a:gd name="T48" fmla="*/ 5 w 18"/>
                  <a:gd name="T49" fmla="*/ 3 h 8"/>
                  <a:gd name="T50" fmla="*/ 4 w 18"/>
                  <a:gd name="T51" fmla="*/ 3 h 8"/>
                  <a:gd name="T52" fmla="*/ 4 w 18"/>
                  <a:gd name="T53" fmla="*/ 3 h 8"/>
                  <a:gd name="T54" fmla="*/ 4 w 18"/>
                  <a:gd name="T55" fmla="*/ 2 h 8"/>
                  <a:gd name="T56" fmla="*/ 2 w 18"/>
                  <a:gd name="T57" fmla="*/ 0 h 8"/>
                  <a:gd name="T58" fmla="*/ 2 w 18"/>
                  <a:gd name="T59"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8" h="8">
                    <a:moveTo>
                      <a:pt x="2" y="0"/>
                    </a:moveTo>
                    <a:cubicBezTo>
                      <a:pt x="1" y="0"/>
                      <a:pt x="1" y="0"/>
                      <a:pt x="0" y="0"/>
                    </a:cubicBezTo>
                    <a:cubicBezTo>
                      <a:pt x="0" y="0"/>
                      <a:pt x="0" y="1"/>
                      <a:pt x="0" y="1"/>
                    </a:cubicBezTo>
                    <a:cubicBezTo>
                      <a:pt x="0" y="2"/>
                      <a:pt x="0" y="2"/>
                      <a:pt x="0" y="3"/>
                    </a:cubicBezTo>
                    <a:cubicBezTo>
                      <a:pt x="0" y="4"/>
                      <a:pt x="0" y="5"/>
                      <a:pt x="1" y="6"/>
                    </a:cubicBezTo>
                    <a:cubicBezTo>
                      <a:pt x="2" y="7"/>
                      <a:pt x="3" y="7"/>
                      <a:pt x="4" y="7"/>
                    </a:cubicBezTo>
                    <a:cubicBezTo>
                      <a:pt x="4" y="7"/>
                      <a:pt x="4" y="7"/>
                      <a:pt x="4" y="7"/>
                    </a:cubicBezTo>
                    <a:cubicBezTo>
                      <a:pt x="6" y="8"/>
                      <a:pt x="7" y="8"/>
                      <a:pt x="8" y="8"/>
                    </a:cubicBezTo>
                    <a:cubicBezTo>
                      <a:pt x="8" y="8"/>
                      <a:pt x="8" y="8"/>
                      <a:pt x="8" y="8"/>
                    </a:cubicBezTo>
                    <a:cubicBezTo>
                      <a:pt x="8" y="8"/>
                      <a:pt x="8" y="8"/>
                      <a:pt x="8" y="8"/>
                    </a:cubicBezTo>
                    <a:cubicBezTo>
                      <a:pt x="8" y="8"/>
                      <a:pt x="8" y="8"/>
                      <a:pt x="8" y="8"/>
                    </a:cubicBezTo>
                    <a:cubicBezTo>
                      <a:pt x="11" y="8"/>
                      <a:pt x="14" y="7"/>
                      <a:pt x="16" y="5"/>
                    </a:cubicBezTo>
                    <a:cubicBezTo>
                      <a:pt x="16" y="5"/>
                      <a:pt x="17" y="4"/>
                      <a:pt x="18" y="3"/>
                    </a:cubicBezTo>
                    <a:cubicBezTo>
                      <a:pt x="18" y="3"/>
                      <a:pt x="18" y="2"/>
                      <a:pt x="18" y="1"/>
                    </a:cubicBezTo>
                    <a:cubicBezTo>
                      <a:pt x="18" y="1"/>
                      <a:pt x="18" y="1"/>
                      <a:pt x="17" y="1"/>
                    </a:cubicBezTo>
                    <a:cubicBezTo>
                      <a:pt x="17" y="0"/>
                      <a:pt x="17" y="0"/>
                      <a:pt x="17" y="0"/>
                    </a:cubicBezTo>
                    <a:cubicBezTo>
                      <a:pt x="17" y="0"/>
                      <a:pt x="16" y="0"/>
                      <a:pt x="16" y="0"/>
                    </a:cubicBezTo>
                    <a:cubicBezTo>
                      <a:pt x="16" y="0"/>
                      <a:pt x="15" y="0"/>
                      <a:pt x="15" y="1"/>
                    </a:cubicBezTo>
                    <a:cubicBezTo>
                      <a:pt x="14" y="1"/>
                      <a:pt x="14" y="2"/>
                      <a:pt x="13" y="2"/>
                    </a:cubicBezTo>
                    <a:cubicBezTo>
                      <a:pt x="12" y="3"/>
                      <a:pt x="10" y="4"/>
                      <a:pt x="8" y="4"/>
                    </a:cubicBezTo>
                    <a:cubicBezTo>
                      <a:pt x="8" y="4"/>
                      <a:pt x="8" y="4"/>
                      <a:pt x="8" y="4"/>
                    </a:cubicBezTo>
                    <a:cubicBezTo>
                      <a:pt x="8" y="4"/>
                      <a:pt x="8" y="4"/>
                      <a:pt x="8" y="4"/>
                    </a:cubicBezTo>
                    <a:cubicBezTo>
                      <a:pt x="8" y="4"/>
                      <a:pt x="8" y="4"/>
                      <a:pt x="8" y="4"/>
                    </a:cubicBezTo>
                    <a:cubicBezTo>
                      <a:pt x="7" y="4"/>
                      <a:pt x="7" y="4"/>
                      <a:pt x="7" y="4"/>
                    </a:cubicBezTo>
                    <a:cubicBezTo>
                      <a:pt x="6" y="4"/>
                      <a:pt x="5" y="4"/>
                      <a:pt x="5" y="3"/>
                    </a:cubicBezTo>
                    <a:cubicBezTo>
                      <a:pt x="4" y="3"/>
                      <a:pt x="4" y="3"/>
                      <a:pt x="4" y="3"/>
                    </a:cubicBezTo>
                    <a:cubicBezTo>
                      <a:pt x="4" y="3"/>
                      <a:pt x="4" y="3"/>
                      <a:pt x="4" y="3"/>
                    </a:cubicBezTo>
                    <a:cubicBezTo>
                      <a:pt x="4" y="2"/>
                      <a:pt x="4" y="2"/>
                      <a:pt x="4" y="2"/>
                    </a:cubicBezTo>
                    <a:cubicBezTo>
                      <a:pt x="4" y="1"/>
                      <a:pt x="3" y="0"/>
                      <a:pt x="2" y="0"/>
                    </a:cubicBezTo>
                    <a:cubicBezTo>
                      <a:pt x="2" y="0"/>
                      <a:pt x="2" y="0"/>
                      <a:pt x="2"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4" name="Freeform 267"/>
              <p:cNvSpPr/>
              <p:nvPr/>
            </p:nvSpPr>
            <p:spPr bwMode="auto">
              <a:xfrm>
                <a:off x="2365376" y="2782888"/>
                <a:ext cx="249238" cy="125413"/>
              </a:xfrm>
              <a:custGeom>
                <a:avLst/>
                <a:gdLst>
                  <a:gd name="T0" fmla="*/ 86 w 89"/>
                  <a:gd name="T1" fmla="*/ 0 h 45"/>
                  <a:gd name="T2" fmla="*/ 85 w 89"/>
                  <a:gd name="T3" fmla="*/ 0 h 45"/>
                  <a:gd name="T4" fmla="*/ 85 w 89"/>
                  <a:gd name="T5" fmla="*/ 0 h 45"/>
                  <a:gd name="T6" fmla="*/ 1 w 89"/>
                  <a:gd name="T7" fmla="*/ 40 h 45"/>
                  <a:gd name="T8" fmla="*/ 0 w 89"/>
                  <a:gd name="T9" fmla="*/ 41 h 45"/>
                  <a:gd name="T10" fmla="*/ 0 w 89"/>
                  <a:gd name="T11" fmla="*/ 42 h 45"/>
                  <a:gd name="T12" fmla="*/ 0 w 89"/>
                  <a:gd name="T13" fmla="*/ 43 h 45"/>
                  <a:gd name="T14" fmla="*/ 2 w 89"/>
                  <a:gd name="T15" fmla="*/ 45 h 45"/>
                  <a:gd name="T16" fmla="*/ 3 w 89"/>
                  <a:gd name="T17" fmla="*/ 44 h 45"/>
                  <a:gd name="T18" fmla="*/ 87 w 89"/>
                  <a:gd name="T19" fmla="*/ 5 h 45"/>
                  <a:gd name="T20" fmla="*/ 88 w 89"/>
                  <a:gd name="T21" fmla="*/ 4 h 45"/>
                  <a:gd name="T22" fmla="*/ 88 w 89"/>
                  <a:gd name="T23" fmla="*/ 2 h 45"/>
                  <a:gd name="T24" fmla="*/ 88 w 89"/>
                  <a:gd name="T25" fmla="*/ 1 h 45"/>
                  <a:gd name="T26" fmla="*/ 86 w 89"/>
                  <a:gd name="T27"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9" h="45">
                    <a:moveTo>
                      <a:pt x="86" y="0"/>
                    </a:moveTo>
                    <a:cubicBezTo>
                      <a:pt x="86" y="0"/>
                      <a:pt x="85" y="0"/>
                      <a:pt x="85" y="0"/>
                    </a:cubicBezTo>
                    <a:cubicBezTo>
                      <a:pt x="85" y="0"/>
                      <a:pt x="85" y="0"/>
                      <a:pt x="85" y="0"/>
                    </a:cubicBezTo>
                    <a:cubicBezTo>
                      <a:pt x="1" y="40"/>
                      <a:pt x="1" y="40"/>
                      <a:pt x="1" y="40"/>
                    </a:cubicBezTo>
                    <a:cubicBezTo>
                      <a:pt x="0" y="40"/>
                      <a:pt x="0" y="40"/>
                      <a:pt x="0" y="41"/>
                    </a:cubicBezTo>
                    <a:cubicBezTo>
                      <a:pt x="0" y="41"/>
                      <a:pt x="0" y="42"/>
                      <a:pt x="0" y="42"/>
                    </a:cubicBezTo>
                    <a:cubicBezTo>
                      <a:pt x="0" y="43"/>
                      <a:pt x="0" y="43"/>
                      <a:pt x="0" y="43"/>
                    </a:cubicBezTo>
                    <a:cubicBezTo>
                      <a:pt x="1" y="44"/>
                      <a:pt x="2" y="45"/>
                      <a:pt x="2" y="45"/>
                    </a:cubicBezTo>
                    <a:cubicBezTo>
                      <a:pt x="3" y="45"/>
                      <a:pt x="3" y="45"/>
                      <a:pt x="3" y="44"/>
                    </a:cubicBezTo>
                    <a:cubicBezTo>
                      <a:pt x="87" y="5"/>
                      <a:pt x="87" y="5"/>
                      <a:pt x="87" y="5"/>
                    </a:cubicBezTo>
                    <a:cubicBezTo>
                      <a:pt x="88" y="5"/>
                      <a:pt x="88" y="5"/>
                      <a:pt x="88" y="4"/>
                    </a:cubicBezTo>
                    <a:cubicBezTo>
                      <a:pt x="89" y="4"/>
                      <a:pt x="89" y="3"/>
                      <a:pt x="88" y="2"/>
                    </a:cubicBezTo>
                    <a:cubicBezTo>
                      <a:pt x="88" y="1"/>
                      <a:pt x="88" y="1"/>
                      <a:pt x="88" y="1"/>
                    </a:cubicBezTo>
                    <a:cubicBezTo>
                      <a:pt x="87" y="1"/>
                      <a:pt x="87" y="0"/>
                      <a:pt x="86"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5" name="Freeform 268"/>
              <p:cNvSpPr/>
              <p:nvPr/>
            </p:nvSpPr>
            <p:spPr bwMode="auto">
              <a:xfrm>
                <a:off x="2386013" y="2830513"/>
                <a:ext cx="249238" cy="123825"/>
              </a:xfrm>
              <a:custGeom>
                <a:avLst/>
                <a:gdLst>
                  <a:gd name="T0" fmla="*/ 87 w 89"/>
                  <a:gd name="T1" fmla="*/ 0 h 44"/>
                  <a:gd name="T2" fmla="*/ 86 w 89"/>
                  <a:gd name="T3" fmla="*/ 0 h 44"/>
                  <a:gd name="T4" fmla="*/ 86 w 89"/>
                  <a:gd name="T5" fmla="*/ 0 h 44"/>
                  <a:gd name="T6" fmla="*/ 2 w 89"/>
                  <a:gd name="T7" fmla="*/ 39 h 44"/>
                  <a:gd name="T8" fmla="*/ 1 w 89"/>
                  <a:gd name="T9" fmla="*/ 42 h 44"/>
                  <a:gd name="T10" fmla="*/ 1 w 89"/>
                  <a:gd name="T11" fmla="*/ 43 h 44"/>
                  <a:gd name="T12" fmla="*/ 2 w 89"/>
                  <a:gd name="T13" fmla="*/ 44 h 44"/>
                  <a:gd name="T14" fmla="*/ 3 w 89"/>
                  <a:gd name="T15" fmla="*/ 44 h 44"/>
                  <a:gd name="T16" fmla="*/ 4 w 89"/>
                  <a:gd name="T17" fmla="*/ 44 h 44"/>
                  <a:gd name="T18" fmla="*/ 88 w 89"/>
                  <a:gd name="T19" fmla="*/ 5 h 44"/>
                  <a:gd name="T20" fmla="*/ 89 w 89"/>
                  <a:gd name="T21" fmla="*/ 4 h 44"/>
                  <a:gd name="T22" fmla="*/ 89 w 89"/>
                  <a:gd name="T23" fmla="*/ 2 h 44"/>
                  <a:gd name="T24" fmla="*/ 89 w 89"/>
                  <a:gd name="T25" fmla="*/ 1 h 44"/>
                  <a:gd name="T26" fmla="*/ 87 w 89"/>
                  <a:gd name="T27"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9" h="44">
                    <a:moveTo>
                      <a:pt x="87" y="0"/>
                    </a:moveTo>
                    <a:cubicBezTo>
                      <a:pt x="86" y="0"/>
                      <a:pt x="86" y="0"/>
                      <a:pt x="86" y="0"/>
                    </a:cubicBezTo>
                    <a:cubicBezTo>
                      <a:pt x="86" y="0"/>
                      <a:pt x="86" y="0"/>
                      <a:pt x="86" y="0"/>
                    </a:cubicBezTo>
                    <a:cubicBezTo>
                      <a:pt x="2" y="39"/>
                      <a:pt x="2" y="39"/>
                      <a:pt x="2" y="39"/>
                    </a:cubicBezTo>
                    <a:cubicBezTo>
                      <a:pt x="1" y="40"/>
                      <a:pt x="0" y="41"/>
                      <a:pt x="1" y="42"/>
                    </a:cubicBezTo>
                    <a:cubicBezTo>
                      <a:pt x="1" y="43"/>
                      <a:pt x="1" y="43"/>
                      <a:pt x="1" y="43"/>
                    </a:cubicBezTo>
                    <a:cubicBezTo>
                      <a:pt x="1" y="44"/>
                      <a:pt x="2" y="44"/>
                      <a:pt x="2" y="44"/>
                    </a:cubicBezTo>
                    <a:cubicBezTo>
                      <a:pt x="3" y="44"/>
                      <a:pt x="3" y="44"/>
                      <a:pt x="3" y="44"/>
                    </a:cubicBezTo>
                    <a:cubicBezTo>
                      <a:pt x="3" y="44"/>
                      <a:pt x="4" y="44"/>
                      <a:pt x="4" y="44"/>
                    </a:cubicBezTo>
                    <a:cubicBezTo>
                      <a:pt x="88" y="5"/>
                      <a:pt x="88" y="5"/>
                      <a:pt x="88" y="5"/>
                    </a:cubicBezTo>
                    <a:cubicBezTo>
                      <a:pt x="89" y="5"/>
                      <a:pt x="89" y="4"/>
                      <a:pt x="89" y="4"/>
                    </a:cubicBezTo>
                    <a:cubicBezTo>
                      <a:pt x="89" y="3"/>
                      <a:pt x="89" y="3"/>
                      <a:pt x="89" y="2"/>
                    </a:cubicBezTo>
                    <a:cubicBezTo>
                      <a:pt x="89" y="1"/>
                      <a:pt x="89" y="1"/>
                      <a:pt x="89" y="1"/>
                    </a:cubicBezTo>
                    <a:cubicBezTo>
                      <a:pt x="88" y="0"/>
                      <a:pt x="88" y="0"/>
                      <a:pt x="87"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6" name="Freeform 269"/>
              <p:cNvSpPr/>
              <p:nvPr/>
            </p:nvSpPr>
            <p:spPr bwMode="auto">
              <a:xfrm>
                <a:off x="2408238" y="2874963"/>
                <a:ext cx="249238" cy="127000"/>
              </a:xfrm>
              <a:custGeom>
                <a:avLst/>
                <a:gdLst>
                  <a:gd name="T0" fmla="*/ 87 w 89"/>
                  <a:gd name="T1" fmla="*/ 0 h 45"/>
                  <a:gd name="T2" fmla="*/ 86 w 89"/>
                  <a:gd name="T3" fmla="*/ 1 h 45"/>
                  <a:gd name="T4" fmla="*/ 86 w 89"/>
                  <a:gd name="T5" fmla="*/ 1 h 45"/>
                  <a:gd name="T6" fmla="*/ 1 w 89"/>
                  <a:gd name="T7" fmla="*/ 40 h 45"/>
                  <a:gd name="T8" fmla="*/ 0 w 89"/>
                  <a:gd name="T9" fmla="*/ 41 h 45"/>
                  <a:gd name="T10" fmla="*/ 0 w 89"/>
                  <a:gd name="T11" fmla="*/ 43 h 45"/>
                  <a:gd name="T12" fmla="*/ 1 w 89"/>
                  <a:gd name="T13" fmla="*/ 44 h 45"/>
                  <a:gd name="T14" fmla="*/ 3 w 89"/>
                  <a:gd name="T15" fmla="*/ 45 h 45"/>
                  <a:gd name="T16" fmla="*/ 4 w 89"/>
                  <a:gd name="T17" fmla="*/ 45 h 45"/>
                  <a:gd name="T18" fmla="*/ 88 w 89"/>
                  <a:gd name="T19" fmla="*/ 5 h 45"/>
                  <a:gd name="T20" fmla="*/ 89 w 89"/>
                  <a:gd name="T21" fmla="*/ 4 h 45"/>
                  <a:gd name="T22" fmla="*/ 89 w 89"/>
                  <a:gd name="T23" fmla="*/ 3 h 45"/>
                  <a:gd name="T24" fmla="*/ 88 w 89"/>
                  <a:gd name="T25" fmla="*/ 2 h 45"/>
                  <a:gd name="T26" fmla="*/ 87 w 89"/>
                  <a:gd name="T27"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9" h="45">
                    <a:moveTo>
                      <a:pt x="87" y="0"/>
                    </a:moveTo>
                    <a:cubicBezTo>
                      <a:pt x="86" y="0"/>
                      <a:pt x="86" y="1"/>
                      <a:pt x="86" y="1"/>
                    </a:cubicBezTo>
                    <a:cubicBezTo>
                      <a:pt x="86" y="1"/>
                      <a:pt x="86" y="1"/>
                      <a:pt x="86" y="1"/>
                    </a:cubicBezTo>
                    <a:cubicBezTo>
                      <a:pt x="1" y="40"/>
                      <a:pt x="1" y="40"/>
                      <a:pt x="1" y="40"/>
                    </a:cubicBezTo>
                    <a:cubicBezTo>
                      <a:pt x="1" y="40"/>
                      <a:pt x="1" y="41"/>
                      <a:pt x="0" y="41"/>
                    </a:cubicBezTo>
                    <a:cubicBezTo>
                      <a:pt x="0" y="42"/>
                      <a:pt x="0" y="42"/>
                      <a:pt x="0" y="43"/>
                    </a:cubicBezTo>
                    <a:cubicBezTo>
                      <a:pt x="1" y="44"/>
                      <a:pt x="1" y="44"/>
                      <a:pt x="1" y="44"/>
                    </a:cubicBezTo>
                    <a:cubicBezTo>
                      <a:pt x="1" y="44"/>
                      <a:pt x="2" y="45"/>
                      <a:pt x="3" y="45"/>
                    </a:cubicBezTo>
                    <a:cubicBezTo>
                      <a:pt x="3" y="45"/>
                      <a:pt x="3" y="45"/>
                      <a:pt x="4" y="45"/>
                    </a:cubicBezTo>
                    <a:cubicBezTo>
                      <a:pt x="88" y="5"/>
                      <a:pt x="88" y="5"/>
                      <a:pt x="88" y="5"/>
                    </a:cubicBezTo>
                    <a:cubicBezTo>
                      <a:pt x="88" y="5"/>
                      <a:pt x="89" y="5"/>
                      <a:pt x="89" y="4"/>
                    </a:cubicBezTo>
                    <a:cubicBezTo>
                      <a:pt x="89" y="4"/>
                      <a:pt x="89" y="3"/>
                      <a:pt x="89" y="3"/>
                    </a:cubicBezTo>
                    <a:cubicBezTo>
                      <a:pt x="88" y="2"/>
                      <a:pt x="88" y="2"/>
                      <a:pt x="88" y="2"/>
                    </a:cubicBezTo>
                    <a:cubicBezTo>
                      <a:pt x="88" y="1"/>
                      <a:pt x="87" y="0"/>
                      <a:pt x="87"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7" name="Freeform 270"/>
              <p:cNvSpPr>
                <a:spLocks noEditPoints="1"/>
              </p:cNvSpPr>
              <p:nvPr/>
            </p:nvSpPr>
            <p:spPr bwMode="auto">
              <a:xfrm>
                <a:off x="2430463" y="2922588"/>
                <a:ext cx="249238" cy="123825"/>
              </a:xfrm>
              <a:custGeom>
                <a:avLst/>
                <a:gdLst>
                  <a:gd name="T0" fmla="*/ 86 w 89"/>
                  <a:gd name="T1" fmla="*/ 2 h 44"/>
                  <a:gd name="T2" fmla="*/ 86 w 89"/>
                  <a:gd name="T3" fmla="*/ 2 h 44"/>
                  <a:gd name="T4" fmla="*/ 86 w 89"/>
                  <a:gd name="T5" fmla="*/ 2 h 44"/>
                  <a:gd name="T6" fmla="*/ 86 w 89"/>
                  <a:gd name="T7" fmla="*/ 0 h 44"/>
                  <a:gd name="T8" fmla="*/ 85 w 89"/>
                  <a:gd name="T9" fmla="*/ 0 h 44"/>
                  <a:gd name="T10" fmla="*/ 85 w 89"/>
                  <a:gd name="T11" fmla="*/ 0 h 44"/>
                  <a:gd name="T12" fmla="*/ 1 w 89"/>
                  <a:gd name="T13" fmla="*/ 40 h 44"/>
                  <a:gd name="T14" fmla="*/ 0 w 89"/>
                  <a:gd name="T15" fmla="*/ 41 h 44"/>
                  <a:gd name="T16" fmla="*/ 0 w 89"/>
                  <a:gd name="T17" fmla="*/ 42 h 44"/>
                  <a:gd name="T18" fmla="*/ 1 w 89"/>
                  <a:gd name="T19" fmla="*/ 43 h 44"/>
                  <a:gd name="T20" fmla="*/ 3 w 89"/>
                  <a:gd name="T21" fmla="*/ 44 h 44"/>
                  <a:gd name="T22" fmla="*/ 3 w 89"/>
                  <a:gd name="T23" fmla="*/ 44 h 44"/>
                  <a:gd name="T24" fmla="*/ 88 w 89"/>
                  <a:gd name="T25" fmla="*/ 5 h 44"/>
                  <a:gd name="T26" fmla="*/ 89 w 89"/>
                  <a:gd name="T27" fmla="*/ 2 h 44"/>
                  <a:gd name="T28" fmla="*/ 88 w 89"/>
                  <a:gd name="T29" fmla="*/ 1 h 44"/>
                  <a:gd name="T30" fmla="*/ 87 w 89"/>
                  <a:gd name="T31" fmla="*/ 0 h 44"/>
                  <a:gd name="T32" fmla="*/ 86 w 89"/>
                  <a:gd name="T33"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9" h="44">
                    <a:moveTo>
                      <a:pt x="86" y="2"/>
                    </a:moveTo>
                    <a:cubicBezTo>
                      <a:pt x="86" y="2"/>
                      <a:pt x="86" y="2"/>
                      <a:pt x="86" y="2"/>
                    </a:cubicBezTo>
                    <a:cubicBezTo>
                      <a:pt x="86" y="2"/>
                      <a:pt x="86" y="2"/>
                      <a:pt x="86" y="2"/>
                    </a:cubicBezTo>
                    <a:moveTo>
                      <a:pt x="86" y="0"/>
                    </a:moveTo>
                    <a:cubicBezTo>
                      <a:pt x="86" y="0"/>
                      <a:pt x="86" y="0"/>
                      <a:pt x="85" y="0"/>
                    </a:cubicBezTo>
                    <a:cubicBezTo>
                      <a:pt x="85" y="0"/>
                      <a:pt x="85" y="0"/>
                      <a:pt x="85" y="0"/>
                    </a:cubicBezTo>
                    <a:cubicBezTo>
                      <a:pt x="1" y="40"/>
                      <a:pt x="1" y="40"/>
                      <a:pt x="1" y="40"/>
                    </a:cubicBezTo>
                    <a:cubicBezTo>
                      <a:pt x="1" y="40"/>
                      <a:pt x="0" y="40"/>
                      <a:pt x="0" y="41"/>
                    </a:cubicBezTo>
                    <a:cubicBezTo>
                      <a:pt x="0" y="41"/>
                      <a:pt x="0" y="42"/>
                      <a:pt x="0" y="42"/>
                    </a:cubicBezTo>
                    <a:cubicBezTo>
                      <a:pt x="1" y="43"/>
                      <a:pt x="1" y="43"/>
                      <a:pt x="1" y="43"/>
                    </a:cubicBezTo>
                    <a:cubicBezTo>
                      <a:pt x="1" y="44"/>
                      <a:pt x="2" y="44"/>
                      <a:pt x="3" y="44"/>
                    </a:cubicBezTo>
                    <a:cubicBezTo>
                      <a:pt x="3" y="44"/>
                      <a:pt x="3" y="44"/>
                      <a:pt x="3" y="44"/>
                    </a:cubicBezTo>
                    <a:cubicBezTo>
                      <a:pt x="88" y="5"/>
                      <a:pt x="88" y="5"/>
                      <a:pt x="88" y="5"/>
                    </a:cubicBezTo>
                    <a:cubicBezTo>
                      <a:pt x="89" y="5"/>
                      <a:pt x="89" y="3"/>
                      <a:pt x="89" y="2"/>
                    </a:cubicBezTo>
                    <a:cubicBezTo>
                      <a:pt x="88" y="1"/>
                      <a:pt x="88" y="1"/>
                      <a:pt x="88" y="1"/>
                    </a:cubicBezTo>
                    <a:cubicBezTo>
                      <a:pt x="88" y="1"/>
                      <a:pt x="87" y="0"/>
                      <a:pt x="87" y="0"/>
                    </a:cubicBezTo>
                    <a:cubicBezTo>
                      <a:pt x="87" y="0"/>
                      <a:pt x="86" y="0"/>
                      <a:pt x="86"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8" name="Freeform 271"/>
              <p:cNvSpPr>
                <a:spLocks noEditPoints="1"/>
              </p:cNvSpPr>
              <p:nvPr/>
            </p:nvSpPr>
            <p:spPr bwMode="auto">
              <a:xfrm>
                <a:off x="2452688" y="2970213"/>
                <a:ext cx="249238" cy="123825"/>
              </a:xfrm>
              <a:custGeom>
                <a:avLst/>
                <a:gdLst>
                  <a:gd name="T0" fmla="*/ 86 w 89"/>
                  <a:gd name="T1" fmla="*/ 2 h 44"/>
                  <a:gd name="T2" fmla="*/ 86 w 89"/>
                  <a:gd name="T3" fmla="*/ 2 h 44"/>
                  <a:gd name="T4" fmla="*/ 86 w 89"/>
                  <a:gd name="T5" fmla="*/ 2 h 44"/>
                  <a:gd name="T6" fmla="*/ 86 w 89"/>
                  <a:gd name="T7" fmla="*/ 0 h 44"/>
                  <a:gd name="T8" fmla="*/ 85 w 89"/>
                  <a:gd name="T9" fmla="*/ 0 h 44"/>
                  <a:gd name="T10" fmla="*/ 85 w 89"/>
                  <a:gd name="T11" fmla="*/ 0 h 44"/>
                  <a:gd name="T12" fmla="*/ 1 w 89"/>
                  <a:gd name="T13" fmla="*/ 39 h 44"/>
                  <a:gd name="T14" fmla="*/ 0 w 89"/>
                  <a:gd name="T15" fmla="*/ 40 h 44"/>
                  <a:gd name="T16" fmla="*/ 0 w 89"/>
                  <a:gd name="T17" fmla="*/ 42 h 44"/>
                  <a:gd name="T18" fmla="*/ 0 w 89"/>
                  <a:gd name="T19" fmla="*/ 43 h 44"/>
                  <a:gd name="T20" fmla="*/ 2 w 89"/>
                  <a:gd name="T21" fmla="*/ 44 h 44"/>
                  <a:gd name="T22" fmla="*/ 3 w 89"/>
                  <a:gd name="T23" fmla="*/ 44 h 44"/>
                  <a:gd name="T24" fmla="*/ 87 w 89"/>
                  <a:gd name="T25" fmla="*/ 5 h 44"/>
                  <a:gd name="T26" fmla="*/ 88 w 89"/>
                  <a:gd name="T27" fmla="*/ 2 h 44"/>
                  <a:gd name="T28" fmla="*/ 88 w 89"/>
                  <a:gd name="T29" fmla="*/ 1 h 44"/>
                  <a:gd name="T30" fmla="*/ 87 w 89"/>
                  <a:gd name="T31" fmla="*/ 0 h 44"/>
                  <a:gd name="T32" fmla="*/ 86 w 89"/>
                  <a:gd name="T33"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9" h="44">
                    <a:moveTo>
                      <a:pt x="86" y="2"/>
                    </a:moveTo>
                    <a:cubicBezTo>
                      <a:pt x="86" y="2"/>
                      <a:pt x="86" y="2"/>
                      <a:pt x="86" y="2"/>
                    </a:cubicBezTo>
                    <a:cubicBezTo>
                      <a:pt x="86" y="2"/>
                      <a:pt x="86" y="2"/>
                      <a:pt x="86" y="2"/>
                    </a:cubicBezTo>
                    <a:moveTo>
                      <a:pt x="86" y="0"/>
                    </a:moveTo>
                    <a:cubicBezTo>
                      <a:pt x="86" y="0"/>
                      <a:pt x="85" y="0"/>
                      <a:pt x="85" y="0"/>
                    </a:cubicBezTo>
                    <a:cubicBezTo>
                      <a:pt x="85" y="0"/>
                      <a:pt x="85" y="0"/>
                      <a:pt x="85" y="0"/>
                    </a:cubicBezTo>
                    <a:cubicBezTo>
                      <a:pt x="1" y="39"/>
                      <a:pt x="1" y="39"/>
                      <a:pt x="1" y="39"/>
                    </a:cubicBezTo>
                    <a:cubicBezTo>
                      <a:pt x="0" y="39"/>
                      <a:pt x="0" y="40"/>
                      <a:pt x="0" y="40"/>
                    </a:cubicBezTo>
                    <a:cubicBezTo>
                      <a:pt x="0" y="41"/>
                      <a:pt x="0" y="41"/>
                      <a:pt x="0" y="42"/>
                    </a:cubicBezTo>
                    <a:cubicBezTo>
                      <a:pt x="0" y="43"/>
                      <a:pt x="0" y="43"/>
                      <a:pt x="0" y="43"/>
                    </a:cubicBezTo>
                    <a:cubicBezTo>
                      <a:pt x="1" y="44"/>
                      <a:pt x="2" y="44"/>
                      <a:pt x="2" y="44"/>
                    </a:cubicBezTo>
                    <a:cubicBezTo>
                      <a:pt x="3" y="44"/>
                      <a:pt x="3" y="44"/>
                      <a:pt x="3" y="44"/>
                    </a:cubicBezTo>
                    <a:cubicBezTo>
                      <a:pt x="87" y="5"/>
                      <a:pt x="87" y="5"/>
                      <a:pt x="87" y="5"/>
                    </a:cubicBezTo>
                    <a:cubicBezTo>
                      <a:pt x="88" y="4"/>
                      <a:pt x="89" y="3"/>
                      <a:pt x="88" y="2"/>
                    </a:cubicBezTo>
                    <a:cubicBezTo>
                      <a:pt x="88" y="1"/>
                      <a:pt x="88" y="1"/>
                      <a:pt x="88" y="1"/>
                    </a:cubicBezTo>
                    <a:cubicBezTo>
                      <a:pt x="88" y="0"/>
                      <a:pt x="87" y="0"/>
                      <a:pt x="87" y="0"/>
                    </a:cubicBezTo>
                    <a:cubicBezTo>
                      <a:pt x="86" y="0"/>
                      <a:pt x="86" y="0"/>
                      <a:pt x="86"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9" name="Freeform 272"/>
              <p:cNvSpPr>
                <a:spLocks noEditPoints="1"/>
              </p:cNvSpPr>
              <p:nvPr/>
            </p:nvSpPr>
            <p:spPr bwMode="auto">
              <a:xfrm>
                <a:off x="2471738" y="3014663"/>
                <a:ext cx="250825" cy="127000"/>
              </a:xfrm>
              <a:custGeom>
                <a:avLst/>
                <a:gdLst>
                  <a:gd name="T0" fmla="*/ 87 w 89"/>
                  <a:gd name="T1" fmla="*/ 2 h 45"/>
                  <a:gd name="T2" fmla="*/ 87 w 89"/>
                  <a:gd name="T3" fmla="*/ 2 h 45"/>
                  <a:gd name="T4" fmla="*/ 87 w 89"/>
                  <a:gd name="T5" fmla="*/ 2 h 45"/>
                  <a:gd name="T6" fmla="*/ 87 w 89"/>
                  <a:gd name="T7" fmla="*/ 0 h 45"/>
                  <a:gd name="T8" fmla="*/ 86 w 89"/>
                  <a:gd name="T9" fmla="*/ 1 h 45"/>
                  <a:gd name="T10" fmla="*/ 86 w 89"/>
                  <a:gd name="T11" fmla="*/ 1 h 45"/>
                  <a:gd name="T12" fmla="*/ 2 w 89"/>
                  <a:gd name="T13" fmla="*/ 40 h 45"/>
                  <a:gd name="T14" fmla="*/ 1 w 89"/>
                  <a:gd name="T15" fmla="*/ 41 h 45"/>
                  <a:gd name="T16" fmla="*/ 1 w 89"/>
                  <a:gd name="T17" fmla="*/ 42 h 45"/>
                  <a:gd name="T18" fmla="*/ 1 w 89"/>
                  <a:gd name="T19" fmla="*/ 44 h 45"/>
                  <a:gd name="T20" fmla="*/ 3 w 89"/>
                  <a:gd name="T21" fmla="*/ 45 h 45"/>
                  <a:gd name="T22" fmla="*/ 4 w 89"/>
                  <a:gd name="T23" fmla="*/ 45 h 45"/>
                  <a:gd name="T24" fmla="*/ 88 w 89"/>
                  <a:gd name="T25" fmla="*/ 5 h 45"/>
                  <a:gd name="T26" fmla="*/ 89 w 89"/>
                  <a:gd name="T27" fmla="*/ 4 h 45"/>
                  <a:gd name="T28" fmla="*/ 89 w 89"/>
                  <a:gd name="T29" fmla="*/ 3 h 45"/>
                  <a:gd name="T30" fmla="*/ 89 w 89"/>
                  <a:gd name="T31" fmla="*/ 2 h 45"/>
                  <a:gd name="T32" fmla="*/ 87 w 89"/>
                  <a:gd name="T33"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9" h="45">
                    <a:moveTo>
                      <a:pt x="87" y="2"/>
                    </a:moveTo>
                    <a:cubicBezTo>
                      <a:pt x="87" y="2"/>
                      <a:pt x="87" y="2"/>
                      <a:pt x="87" y="2"/>
                    </a:cubicBezTo>
                    <a:cubicBezTo>
                      <a:pt x="87" y="2"/>
                      <a:pt x="87" y="2"/>
                      <a:pt x="87" y="2"/>
                    </a:cubicBezTo>
                    <a:moveTo>
                      <a:pt x="87" y="0"/>
                    </a:moveTo>
                    <a:cubicBezTo>
                      <a:pt x="86" y="0"/>
                      <a:pt x="86" y="0"/>
                      <a:pt x="86" y="1"/>
                    </a:cubicBezTo>
                    <a:cubicBezTo>
                      <a:pt x="86" y="1"/>
                      <a:pt x="86" y="1"/>
                      <a:pt x="86" y="1"/>
                    </a:cubicBezTo>
                    <a:cubicBezTo>
                      <a:pt x="2" y="40"/>
                      <a:pt x="2" y="40"/>
                      <a:pt x="2" y="40"/>
                    </a:cubicBezTo>
                    <a:cubicBezTo>
                      <a:pt x="1" y="40"/>
                      <a:pt x="1" y="40"/>
                      <a:pt x="1" y="41"/>
                    </a:cubicBezTo>
                    <a:cubicBezTo>
                      <a:pt x="0" y="41"/>
                      <a:pt x="0" y="42"/>
                      <a:pt x="1" y="42"/>
                    </a:cubicBezTo>
                    <a:cubicBezTo>
                      <a:pt x="1" y="44"/>
                      <a:pt x="1" y="44"/>
                      <a:pt x="1" y="44"/>
                    </a:cubicBezTo>
                    <a:cubicBezTo>
                      <a:pt x="2" y="44"/>
                      <a:pt x="2" y="45"/>
                      <a:pt x="3" y="45"/>
                    </a:cubicBezTo>
                    <a:cubicBezTo>
                      <a:pt x="3" y="45"/>
                      <a:pt x="4" y="45"/>
                      <a:pt x="4" y="45"/>
                    </a:cubicBezTo>
                    <a:cubicBezTo>
                      <a:pt x="88" y="5"/>
                      <a:pt x="88" y="5"/>
                      <a:pt x="88" y="5"/>
                    </a:cubicBezTo>
                    <a:cubicBezTo>
                      <a:pt x="89" y="5"/>
                      <a:pt x="89" y="5"/>
                      <a:pt x="89" y="4"/>
                    </a:cubicBezTo>
                    <a:cubicBezTo>
                      <a:pt x="89" y="4"/>
                      <a:pt x="89" y="3"/>
                      <a:pt x="89" y="3"/>
                    </a:cubicBezTo>
                    <a:cubicBezTo>
                      <a:pt x="89" y="2"/>
                      <a:pt x="89" y="2"/>
                      <a:pt x="89" y="2"/>
                    </a:cubicBezTo>
                    <a:cubicBezTo>
                      <a:pt x="88" y="1"/>
                      <a:pt x="88" y="0"/>
                      <a:pt x="87"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0" name="Freeform 273"/>
              <p:cNvSpPr>
                <a:spLocks noEditPoints="1"/>
              </p:cNvSpPr>
              <p:nvPr/>
            </p:nvSpPr>
            <p:spPr bwMode="auto">
              <a:xfrm>
                <a:off x="2495551" y="3062288"/>
                <a:ext cx="249238" cy="123825"/>
              </a:xfrm>
              <a:custGeom>
                <a:avLst/>
                <a:gdLst>
                  <a:gd name="T0" fmla="*/ 87 w 89"/>
                  <a:gd name="T1" fmla="*/ 2 h 44"/>
                  <a:gd name="T2" fmla="*/ 87 w 89"/>
                  <a:gd name="T3" fmla="*/ 2 h 44"/>
                  <a:gd name="T4" fmla="*/ 87 w 89"/>
                  <a:gd name="T5" fmla="*/ 2 h 44"/>
                  <a:gd name="T6" fmla="*/ 87 w 89"/>
                  <a:gd name="T7" fmla="*/ 0 h 44"/>
                  <a:gd name="T8" fmla="*/ 86 w 89"/>
                  <a:gd name="T9" fmla="*/ 0 h 44"/>
                  <a:gd name="T10" fmla="*/ 86 w 89"/>
                  <a:gd name="T11" fmla="*/ 0 h 44"/>
                  <a:gd name="T12" fmla="*/ 1 w 89"/>
                  <a:gd name="T13" fmla="*/ 39 h 44"/>
                  <a:gd name="T14" fmla="*/ 0 w 89"/>
                  <a:gd name="T15" fmla="*/ 42 h 44"/>
                  <a:gd name="T16" fmla="*/ 1 w 89"/>
                  <a:gd name="T17" fmla="*/ 43 h 44"/>
                  <a:gd name="T18" fmla="*/ 2 w 89"/>
                  <a:gd name="T19" fmla="*/ 44 h 44"/>
                  <a:gd name="T20" fmla="*/ 3 w 89"/>
                  <a:gd name="T21" fmla="*/ 44 h 44"/>
                  <a:gd name="T22" fmla="*/ 4 w 89"/>
                  <a:gd name="T23" fmla="*/ 44 h 44"/>
                  <a:gd name="T24" fmla="*/ 88 w 89"/>
                  <a:gd name="T25" fmla="*/ 5 h 44"/>
                  <a:gd name="T26" fmla="*/ 89 w 89"/>
                  <a:gd name="T27" fmla="*/ 2 h 44"/>
                  <a:gd name="T28" fmla="*/ 88 w 89"/>
                  <a:gd name="T29" fmla="*/ 1 h 44"/>
                  <a:gd name="T30" fmla="*/ 87 w 89"/>
                  <a:gd name="T31" fmla="*/ 0 h 44"/>
                  <a:gd name="T32" fmla="*/ 87 w 89"/>
                  <a:gd name="T33"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9" h="44">
                    <a:moveTo>
                      <a:pt x="87" y="2"/>
                    </a:moveTo>
                    <a:cubicBezTo>
                      <a:pt x="87" y="2"/>
                      <a:pt x="87" y="2"/>
                      <a:pt x="87" y="2"/>
                    </a:cubicBezTo>
                    <a:cubicBezTo>
                      <a:pt x="87" y="2"/>
                      <a:pt x="87" y="2"/>
                      <a:pt x="87" y="2"/>
                    </a:cubicBezTo>
                    <a:moveTo>
                      <a:pt x="87" y="0"/>
                    </a:moveTo>
                    <a:cubicBezTo>
                      <a:pt x="86" y="0"/>
                      <a:pt x="86" y="0"/>
                      <a:pt x="86" y="0"/>
                    </a:cubicBezTo>
                    <a:cubicBezTo>
                      <a:pt x="86" y="0"/>
                      <a:pt x="86" y="0"/>
                      <a:pt x="86" y="0"/>
                    </a:cubicBezTo>
                    <a:cubicBezTo>
                      <a:pt x="1" y="39"/>
                      <a:pt x="1" y="39"/>
                      <a:pt x="1" y="39"/>
                    </a:cubicBezTo>
                    <a:cubicBezTo>
                      <a:pt x="0" y="40"/>
                      <a:pt x="0" y="41"/>
                      <a:pt x="0" y="42"/>
                    </a:cubicBezTo>
                    <a:cubicBezTo>
                      <a:pt x="1" y="43"/>
                      <a:pt x="1" y="43"/>
                      <a:pt x="1" y="43"/>
                    </a:cubicBezTo>
                    <a:cubicBezTo>
                      <a:pt x="1" y="44"/>
                      <a:pt x="2" y="44"/>
                      <a:pt x="2" y="44"/>
                    </a:cubicBezTo>
                    <a:cubicBezTo>
                      <a:pt x="2" y="44"/>
                      <a:pt x="3" y="44"/>
                      <a:pt x="3" y="44"/>
                    </a:cubicBezTo>
                    <a:cubicBezTo>
                      <a:pt x="3" y="44"/>
                      <a:pt x="3" y="44"/>
                      <a:pt x="4" y="44"/>
                    </a:cubicBezTo>
                    <a:cubicBezTo>
                      <a:pt x="88" y="5"/>
                      <a:pt x="88" y="5"/>
                      <a:pt x="88" y="5"/>
                    </a:cubicBezTo>
                    <a:cubicBezTo>
                      <a:pt x="89" y="4"/>
                      <a:pt x="89" y="3"/>
                      <a:pt x="89" y="2"/>
                    </a:cubicBezTo>
                    <a:cubicBezTo>
                      <a:pt x="88" y="1"/>
                      <a:pt x="88" y="1"/>
                      <a:pt x="88" y="1"/>
                    </a:cubicBezTo>
                    <a:cubicBezTo>
                      <a:pt x="88" y="1"/>
                      <a:pt x="88" y="0"/>
                      <a:pt x="87" y="0"/>
                    </a:cubicBezTo>
                    <a:cubicBezTo>
                      <a:pt x="87" y="0"/>
                      <a:pt x="87" y="0"/>
                      <a:pt x="87"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1" name="Freeform 274"/>
              <p:cNvSpPr>
                <a:spLocks noEditPoints="1"/>
              </p:cNvSpPr>
              <p:nvPr/>
            </p:nvSpPr>
            <p:spPr bwMode="auto">
              <a:xfrm>
                <a:off x="2517776" y="3109913"/>
                <a:ext cx="249238" cy="123825"/>
              </a:xfrm>
              <a:custGeom>
                <a:avLst/>
                <a:gdLst>
                  <a:gd name="T0" fmla="*/ 86 w 89"/>
                  <a:gd name="T1" fmla="*/ 2 h 44"/>
                  <a:gd name="T2" fmla="*/ 86 w 89"/>
                  <a:gd name="T3" fmla="*/ 2 h 44"/>
                  <a:gd name="T4" fmla="*/ 86 w 89"/>
                  <a:gd name="T5" fmla="*/ 2 h 44"/>
                  <a:gd name="T6" fmla="*/ 86 w 89"/>
                  <a:gd name="T7" fmla="*/ 0 h 44"/>
                  <a:gd name="T8" fmla="*/ 85 w 89"/>
                  <a:gd name="T9" fmla="*/ 0 h 44"/>
                  <a:gd name="T10" fmla="*/ 85 w 89"/>
                  <a:gd name="T11" fmla="*/ 0 h 44"/>
                  <a:gd name="T12" fmla="*/ 1 w 89"/>
                  <a:gd name="T13" fmla="*/ 39 h 44"/>
                  <a:gd name="T14" fmla="*/ 0 w 89"/>
                  <a:gd name="T15" fmla="*/ 42 h 44"/>
                  <a:gd name="T16" fmla="*/ 1 w 89"/>
                  <a:gd name="T17" fmla="*/ 43 h 44"/>
                  <a:gd name="T18" fmla="*/ 2 w 89"/>
                  <a:gd name="T19" fmla="*/ 44 h 44"/>
                  <a:gd name="T20" fmla="*/ 3 w 89"/>
                  <a:gd name="T21" fmla="*/ 44 h 44"/>
                  <a:gd name="T22" fmla="*/ 3 w 89"/>
                  <a:gd name="T23" fmla="*/ 44 h 44"/>
                  <a:gd name="T24" fmla="*/ 88 w 89"/>
                  <a:gd name="T25" fmla="*/ 5 h 44"/>
                  <a:gd name="T26" fmla="*/ 89 w 89"/>
                  <a:gd name="T27" fmla="*/ 2 h 44"/>
                  <a:gd name="T28" fmla="*/ 88 w 89"/>
                  <a:gd name="T29" fmla="*/ 1 h 44"/>
                  <a:gd name="T30" fmla="*/ 87 w 89"/>
                  <a:gd name="T31" fmla="*/ 0 h 44"/>
                  <a:gd name="T32" fmla="*/ 86 w 89"/>
                  <a:gd name="T33"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9" h="44">
                    <a:moveTo>
                      <a:pt x="86" y="2"/>
                    </a:moveTo>
                    <a:cubicBezTo>
                      <a:pt x="86" y="2"/>
                      <a:pt x="86" y="2"/>
                      <a:pt x="86" y="2"/>
                    </a:cubicBezTo>
                    <a:cubicBezTo>
                      <a:pt x="86" y="2"/>
                      <a:pt x="86" y="2"/>
                      <a:pt x="86" y="2"/>
                    </a:cubicBezTo>
                    <a:moveTo>
                      <a:pt x="86" y="0"/>
                    </a:moveTo>
                    <a:cubicBezTo>
                      <a:pt x="86" y="0"/>
                      <a:pt x="86" y="0"/>
                      <a:pt x="85" y="0"/>
                    </a:cubicBezTo>
                    <a:cubicBezTo>
                      <a:pt x="85" y="0"/>
                      <a:pt x="85" y="0"/>
                      <a:pt x="85" y="0"/>
                    </a:cubicBezTo>
                    <a:cubicBezTo>
                      <a:pt x="1" y="39"/>
                      <a:pt x="1" y="39"/>
                      <a:pt x="1" y="39"/>
                    </a:cubicBezTo>
                    <a:cubicBezTo>
                      <a:pt x="0" y="40"/>
                      <a:pt x="0" y="41"/>
                      <a:pt x="0" y="42"/>
                    </a:cubicBezTo>
                    <a:cubicBezTo>
                      <a:pt x="1" y="43"/>
                      <a:pt x="1" y="43"/>
                      <a:pt x="1" y="43"/>
                    </a:cubicBezTo>
                    <a:cubicBezTo>
                      <a:pt x="1" y="43"/>
                      <a:pt x="1" y="44"/>
                      <a:pt x="2" y="44"/>
                    </a:cubicBezTo>
                    <a:cubicBezTo>
                      <a:pt x="2" y="44"/>
                      <a:pt x="2" y="44"/>
                      <a:pt x="3" y="44"/>
                    </a:cubicBezTo>
                    <a:cubicBezTo>
                      <a:pt x="3" y="44"/>
                      <a:pt x="3" y="44"/>
                      <a:pt x="3" y="44"/>
                    </a:cubicBezTo>
                    <a:cubicBezTo>
                      <a:pt x="88" y="5"/>
                      <a:pt x="88" y="5"/>
                      <a:pt x="88" y="5"/>
                    </a:cubicBezTo>
                    <a:cubicBezTo>
                      <a:pt x="89" y="4"/>
                      <a:pt x="89" y="3"/>
                      <a:pt x="89" y="2"/>
                    </a:cubicBezTo>
                    <a:cubicBezTo>
                      <a:pt x="88" y="1"/>
                      <a:pt x="88" y="1"/>
                      <a:pt x="88" y="1"/>
                    </a:cubicBezTo>
                    <a:cubicBezTo>
                      <a:pt x="88" y="0"/>
                      <a:pt x="87" y="0"/>
                      <a:pt x="87" y="0"/>
                    </a:cubicBezTo>
                    <a:cubicBezTo>
                      <a:pt x="87" y="0"/>
                      <a:pt x="87" y="0"/>
                      <a:pt x="86"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2" name="Freeform 275"/>
              <p:cNvSpPr/>
              <p:nvPr/>
            </p:nvSpPr>
            <p:spPr bwMode="auto">
              <a:xfrm>
                <a:off x="2540001" y="3155950"/>
                <a:ext cx="249238" cy="125413"/>
              </a:xfrm>
              <a:custGeom>
                <a:avLst/>
                <a:gdLst>
                  <a:gd name="T0" fmla="*/ 86 w 89"/>
                  <a:gd name="T1" fmla="*/ 0 h 45"/>
                  <a:gd name="T2" fmla="*/ 85 w 89"/>
                  <a:gd name="T3" fmla="*/ 0 h 45"/>
                  <a:gd name="T4" fmla="*/ 85 w 89"/>
                  <a:gd name="T5" fmla="*/ 0 h 45"/>
                  <a:gd name="T6" fmla="*/ 1 w 89"/>
                  <a:gd name="T7" fmla="*/ 40 h 45"/>
                  <a:gd name="T8" fmla="*/ 0 w 89"/>
                  <a:gd name="T9" fmla="*/ 41 h 45"/>
                  <a:gd name="T10" fmla="*/ 0 w 89"/>
                  <a:gd name="T11" fmla="*/ 42 h 45"/>
                  <a:gd name="T12" fmla="*/ 0 w 89"/>
                  <a:gd name="T13" fmla="*/ 43 h 45"/>
                  <a:gd name="T14" fmla="*/ 2 w 89"/>
                  <a:gd name="T15" fmla="*/ 45 h 45"/>
                  <a:gd name="T16" fmla="*/ 3 w 89"/>
                  <a:gd name="T17" fmla="*/ 44 h 45"/>
                  <a:gd name="T18" fmla="*/ 87 w 89"/>
                  <a:gd name="T19" fmla="*/ 5 h 45"/>
                  <a:gd name="T20" fmla="*/ 88 w 89"/>
                  <a:gd name="T21" fmla="*/ 4 h 45"/>
                  <a:gd name="T22" fmla="*/ 88 w 89"/>
                  <a:gd name="T23" fmla="*/ 3 h 45"/>
                  <a:gd name="T24" fmla="*/ 88 w 89"/>
                  <a:gd name="T25" fmla="*/ 1 h 45"/>
                  <a:gd name="T26" fmla="*/ 86 w 89"/>
                  <a:gd name="T27"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9" h="45">
                    <a:moveTo>
                      <a:pt x="86" y="0"/>
                    </a:moveTo>
                    <a:cubicBezTo>
                      <a:pt x="86" y="0"/>
                      <a:pt x="85" y="0"/>
                      <a:pt x="85" y="0"/>
                    </a:cubicBezTo>
                    <a:cubicBezTo>
                      <a:pt x="85" y="0"/>
                      <a:pt x="85" y="0"/>
                      <a:pt x="85" y="0"/>
                    </a:cubicBezTo>
                    <a:cubicBezTo>
                      <a:pt x="1" y="40"/>
                      <a:pt x="1" y="40"/>
                      <a:pt x="1" y="40"/>
                    </a:cubicBezTo>
                    <a:cubicBezTo>
                      <a:pt x="0" y="40"/>
                      <a:pt x="0" y="40"/>
                      <a:pt x="0" y="41"/>
                    </a:cubicBezTo>
                    <a:cubicBezTo>
                      <a:pt x="0" y="41"/>
                      <a:pt x="0" y="42"/>
                      <a:pt x="0" y="42"/>
                    </a:cubicBezTo>
                    <a:cubicBezTo>
                      <a:pt x="0" y="43"/>
                      <a:pt x="0" y="43"/>
                      <a:pt x="0" y="43"/>
                    </a:cubicBezTo>
                    <a:cubicBezTo>
                      <a:pt x="1" y="44"/>
                      <a:pt x="2" y="45"/>
                      <a:pt x="2" y="45"/>
                    </a:cubicBezTo>
                    <a:cubicBezTo>
                      <a:pt x="3" y="45"/>
                      <a:pt x="3" y="45"/>
                      <a:pt x="3" y="44"/>
                    </a:cubicBezTo>
                    <a:cubicBezTo>
                      <a:pt x="87" y="5"/>
                      <a:pt x="87" y="5"/>
                      <a:pt x="87" y="5"/>
                    </a:cubicBezTo>
                    <a:cubicBezTo>
                      <a:pt x="88" y="5"/>
                      <a:pt x="88" y="5"/>
                      <a:pt x="88" y="4"/>
                    </a:cubicBezTo>
                    <a:cubicBezTo>
                      <a:pt x="89" y="4"/>
                      <a:pt x="89" y="3"/>
                      <a:pt x="88" y="3"/>
                    </a:cubicBezTo>
                    <a:cubicBezTo>
                      <a:pt x="88" y="1"/>
                      <a:pt x="88" y="1"/>
                      <a:pt x="88" y="1"/>
                    </a:cubicBezTo>
                    <a:cubicBezTo>
                      <a:pt x="87" y="1"/>
                      <a:pt x="87" y="0"/>
                      <a:pt x="86"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415" name="Freeform 276"/>
            <p:cNvSpPr/>
            <p:nvPr/>
          </p:nvSpPr>
          <p:spPr bwMode="auto">
            <a:xfrm>
              <a:off x="7054941" y="3897442"/>
              <a:ext cx="231775" cy="330200"/>
            </a:xfrm>
            <a:custGeom>
              <a:avLst/>
              <a:gdLst>
                <a:gd name="T0" fmla="*/ 21 w 83"/>
                <a:gd name="T1" fmla="*/ 0 h 118"/>
                <a:gd name="T2" fmla="*/ 21 w 83"/>
                <a:gd name="T3" fmla="*/ 0 h 118"/>
                <a:gd name="T4" fmla="*/ 10 w 83"/>
                <a:gd name="T5" fmla="*/ 3 h 118"/>
                <a:gd name="T6" fmla="*/ 8 w 83"/>
                <a:gd name="T7" fmla="*/ 4 h 118"/>
                <a:gd name="T8" fmla="*/ 2 w 83"/>
                <a:gd name="T9" fmla="*/ 11 h 118"/>
                <a:gd name="T10" fmla="*/ 0 w 83"/>
                <a:gd name="T11" fmla="*/ 20 h 118"/>
                <a:gd name="T12" fmla="*/ 1 w 83"/>
                <a:gd name="T13" fmla="*/ 27 h 118"/>
                <a:gd name="T14" fmla="*/ 30 w 83"/>
                <a:gd name="T15" fmla="*/ 79 h 118"/>
                <a:gd name="T16" fmla="*/ 42 w 83"/>
                <a:gd name="T17" fmla="*/ 86 h 118"/>
                <a:gd name="T18" fmla="*/ 42 w 83"/>
                <a:gd name="T19" fmla="*/ 86 h 118"/>
                <a:gd name="T20" fmla="*/ 51 w 83"/>
                <a:gd name="T21" fmla="*/ 83 h 118"/>
                <a:gd name="T22" fmla="*/ 61 w 83"/>
                <a:gd name="T23" fmla="*/ 68 h 118"/>
                <a:gd name="T24" fmla="*/ 60 w 83"/>
                <a:gd name="T25" fmla="*/ 63 h 118"/>
                <a:gd name="T26" fmla="*/ 45 w 83"/>
                <a:gd name="T27" fmla="*/ 35 h 118"/>
                <a:gd name="T28" fmla="*/ 43 w 83"/>
                <a:gd name="T29" fmla="*/ 34 h 118"/>
                <a:gd name="T30" fmla="*/ 42 w 83"/>
                <a:gd name="T31" fmla="*/ 34 h 118"/>
                <a:gd name="T32" fmla="*/ 41 w 83"/>
                <a:gd name="T33" fmla="*/ 37 h 118"/>
                <a:gd name="T34" fmla="*/ 56 w 83"/>
                <a:gd name="T35" fmla="*/ 65 h 118"/>
                <a:gd name="T36" fmla="*/ 57 w 83"/>
                <a:gd name="T37" fmla="*/ 68 h 118"/>
                <a:gd name="T38" fmla="*/ 49 w 83"/>
                <a:gd name="T39" fmla="*/ 80 h 118"/>
                <a:gd name="T40" fmla="*/ 42 w 83"/>
                <a:gd name="T41" fmla="*/ 82 h 118"/>
                <a:gd name="T42" fmla="*/ 33 w 83"/>
                <a:gd name="T43" fmla="*/ 77 h 118"/>
                <a:gd name="T44" fmla="*/ 5 w 83"/>
                <a:gd name="T45" fmla="*/ 25 h 118"/>
                <a:gd name="T46" fmla="*/ 4 w 83"/>
                <a:gd name="T47" fmla="*/ 20 h 118"/>
                <a:gd name="T48" fmla="*/ 5 w 83"/>
                <a:gd name="T49" fmla="*/ 13 h 118"/>
                <a:gd name="T50" fmla="*/ 10 w 83"/>
                <a:gd name="T51" fmla="*/ 7 h 118"/>
                <a:gd name="T52" fmla="*/ 12 w 83"/>
                <a:gd name="T53" fmla="*/ 6 h 118"/>
                <a:gd name="T54" fmla="*/ 21 w 83"/>
                <a:gd name="T55" fmla="*/ 4 h 118"/>
                <a:gd name="T56" fmla="*/ 36 w 83"/>
                <a:gd name="T57" fmla="*/ 12 h 118"/>
                <a:gd name="T58" fmla="*/ 77 w 83"/>
                <a:gd name="T59" fmla="*/ 89 h 118"/>
                <a:gd name="T60" fmla="*/ 79 w 83"/>
                <a:gd name="T61" fmla="*/ 96 h 118"/>
                <a:gd name="T62" fmla="*/ 69 w 83"/>
                <a:gd name="T63" fmla="*/ 111 h 118"/>
                <a:gd name="T64" fmla="*/ 61 w 83"/>
                <a:gd name="T65" fmla="*/ 114 h 118"/>
                <a:gd name="T66" fmla="*/ 61 w 83"/>
                <a:gd name="T67" fmla="*/ 114 h 118"/>
                <a:gd name="T68" fmla="*/ 44 w 83"/>
                <a:gd name="T69" fmla="*/ 105 h 118"/>
                <a:gd name="T70" fmla="*/ 14 w 83"/>
                <a:gd name="T71" fmla="*/ 51 h 118"/>
                <a:gd name="T72" fmla="*/ 13 w 83"/>
                <a:gd name="T73" fmla="*/ 50 h 118"/>
                <a:gd name="T74" fmla="*/ 12 w 83"/>
                <a:gd name="T75" fmla="*/ 50 h 118"/>
                <a:gd name="T76" fmla="*/ 11 w 83"/>
                <a:gd name="T77" fmla="*/ 53 h 118"/>
                <a:gd name="T78" fmla="*/ 11 w 83"/>
                <a:gd name="T79" fmla="*/ 53 h 118"/>
                <a:gd name="T80" fmla="*/ 40 w 83"/>
                <a:gd name="T81" fmla="*/ 107 h 118"/>
                <a:gd name="T82" fmla="*/ 61 w 83"/>
                <a:gd name="T83" fmla="*/ 118 h 118"/>
                <a:gd name="T84" fmla="*/ 71 w 83"/>
                <a:gd name="T85" fmla="*/ 115 h 118"/>
                <a:gd name="T86" fmla="*/ 83 w 83"/>
                <a:gd name="T87" fmla="*/ 96 h 118"/>
                <a:gd name="T88" fmla="*/ 81 w 83"/>
                <a:gd name="T89" fmla="*/ 87 h 118"/>
                <a:gd name="T90" fmla="*/ 39 w 83"/>
                <a:gd name="T91" fmla="*/ 10 h 118"/>
                <a:gd name="T92" fmla="*/ 21 w 83"/>
                <a:gd name="T93" fmla="*/ 0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3" h="118">
                  <a:moveTo>
                    <a:pt x="21" y="0"/>
                  </a:moveTo>
                  <a:cubicBezTo>
                    <a:pt x="21" y="0"/>
                    <a:pt x="21" y="0"/>
                    <a:pt x="21" y="0"/>
                  </a:cubicBezTo>
                  <a:cubicBezTo>
                    <a:pt x="17" y="0"/>
                    <a:pt x="14" y="1"/>
                    <a:pt x="10" y="3"/>
                  </a:cubicBezTo>
                  <a:cubicBezTo>
                    <a:pt x="8" y="4"/>
                    <a:pt x="8" y="4"/>
                    <a:pt x="8" y="4"/>
                  </a:cubicBezTo>
                  <a:cubicBezTo>
                    <a:pt x="5" y="5"/>
                    <a:pt x="3" y="8"/>
                    <a:pt x="2" y="11"/>
                  </a:cubicBezTo>
                  <a:cubicBezTo>
                    <a:pt x="0" y="14"/>
                    <a:pt x="0" y="17"/>
                    <a:pt x="0" y="20"/>
                  </a:cubicBezTo>
                  <a:cubicBezTo>
                    <a:pt x="0" y="22"/>
                    <a:pt x="0" y="25"/>
                    <a:pt x="1" y="27"/>
                  </a:cubicBezTo>
                  <a:cubicBezTo>
                    <a:pt x="30" y="79"/>
                    <a:pt x="30" y="79"/>
                    <a:pt x="30" y="79"/>
                  </a:cubicBezTo>
                  <a:cubicBezTo>
                    <a:pt x="32" y="84"/>
                    <a:pt x="37" y="86"/>
                    <a:pt x="42" y="86"/>
                  </a:cubicBezTo>
                  <a:cubicBezTo>
                    <a:pt x="42" y="86"/>
                    <a:pt x="42" y="86"/>
                    <a:pt x="42" y="86"/>
                  </a:cubicBezTo>
                  <a:cubicBezTo>
                    <a:pt x="45" y="86"/>
                    <a:pt x="48" y="85"/>
                    <a:pt x="51" y="83"/>
                  </a:cubicBezTo>
                  <a:cubicBezTo>
                    <a:pt x="57" y="80"/>
                    <a:pt x="61" y="74"/>
                    <a:pt x="61" y="68"/>
                  </a:cubicBezTo>
                  <a:cubicBezTo>
                    <a:pt x="61" y="67"/>
                    <a:pt x="61" y="65"/>
                    <a:pt x="60" y="63"/>
                  </a:cubicBezTo>
                  <a:cubicBezTo>
                    <a:pt x="45" y="35"/>
                    <a:pt x="45" y="35"/>
                    <a:pt x="45" y="35"/>
                  </a:cubicBezTo>
                  <a:cubicBezTo>
                    <a:pt x="44" y="34"/>
                    <a:pt x="44" y="34"/>
                    <a:pt x="43" y="34"/>
                  </a:cubicBezTo>
                  <a:cubicBezTo>
                    <a:pt x="43" y="34"/>
                    <a:pt x="42" y="34"/>
                    <a:pt x="42" y="34"/>
                  </a:cubicBezTo>
                  <a:cubicBezTo>
                    <a:pt x="41" y="35"/>
                    <a:pt x="41" y="36"/>
                    <a:pt x="41" y="37"/>
                  </a:cubicBezTo>
                  <a:cubicBezTo>
                    <a:pt x="56" y="65"/>
                    <a:pt x="56" y="65"/>
                    <a:pt x="56" y="65"/>
                  </a:cubicBezTo>
                  <a:cubicBezTo>
                    <a:pt x="57" y="66"/>
                    <a:pt x="57" y="67"/>
                    <a:pt x="57" y="68"/>
                  </a:cubicBezTo>
                  <a:cubicBezTo>
                    <a:pt x="57" y="72"/>
                    <a:pt x="54" y="77"/>
                    <a:pt x="49" y="80"/>
                  </a:cubicBezTo>
                  <a:cubicBezTo>
                    <a:pt x="47" y="81"/>
                    <a:pt x="44" y="82"/>
                    <a:pt x="42" y="82"/>
                  </a:cubicBezTo>
                  <a:cubicBezTo>
                    <a:pt x="38" y="82"/>
                    <a:pt x="35" y="80"/>
                    <a:pt x="33" y="77"/>
                  </a:cubicBezTo>
                  <a:cubicBezTo>
                    <a:pt x="5" y="25"/>
                    <a:pt x="5" y="25"/>
                    <a:pt x="5" y="25"/>
                  </a:cubicBezTo>
                  <a:cubicBezTo>
                    <a:pt x="4" y="24"/>
                    <a:pt x="4" y="22"/>
                    <a:pt x="4" y="20"/>
                  </a:cubicBezTo>
                  <a:cubicBezTo>
                    <a:pt x="4" y="17"/>
                    <a:pt x="4" y="15"/>
                    <a:pt x="5" y="13"/>
                  </a:cubicBezTo>
                  <a:cubicBezTo>
                    <a:pt x="6" y="10"/>
                    <a:pt x="8" y="8"/>
                    <a:pt x="10" y="7"/>
                  </a:cubicBezTo>
                  <a:cubicBezTo>
                    <a:pt x="12" y="6"/>
                    <a:pt x="12" y="6"/>
                    <a:pt x="12" y="6"/>
                  </a:cubicBezTo>
                  <a:cubicBezTo>
                    <a:pt x="15" y="5"/>
                    <a:pt x="18" y="4"/>
                    <a:pt x="21" y="4"/>
                  </a:cubicBezTo>
                  <a:cubicBezTo>
                    <a:pt x="27" y="4"/>
                    <a:pt x="33" y="7"/>
                    <a:pt x="36" y="12"/>
                  </a:cubicBezTo>
                  <a:cubicBezTo>
                    <a:pt x="77" y="89"/>
                    <a:pt x="77" y="89"/>
                    <a:pt x="77" y="89"/>
                  </a:cubicBezTo>
                  <a:cubicBezTo>
                    <a:pt x="78" y="91"/>
                    <a:pt x="79" y="93"/>
                    <a:pt x="79" y="96"/>
                  </a:cubicBezTo>
                  <a:cubicBezTo>
                    <a:pt x="79" y="102"/>
                    <a:pt x="76" y="108"/>
                    <a:pt x="69" y="111"/>
                  </a:cubicBezTo>
                  <a:cubicBezTo>
                    <a:pt x="67" y="113"/>
                    <a:pt x="64" y="114"/>
                    <a:pt x="61" y="114"/>
                  </a:cubicBezTo>
                  <a:cubicBezTo>
                    <a:pt x="61" y="114"/>
                    <a:pt x="61" y="114"/>
                    <a:pt x="61" y="114"/>
                  </a:cubicBezTo>
                  <a:cubicBezTo>
                    <a:pt x="54" y="114"/>
                    <a:pt x="47" y="110"/>
                    <a:pt x="44" y="105"/>
                  </a:cubicBezTo>
                  <a:cubicBezTo>
                    <a:pt x="14" y="51"/>
                    <a:pt x="14" y="51"/>
                    <a:pt x="14" y="51"/>
                  </a:cubicBezTo>
                  <a:cubicBezTo>
                    <a:pt x="14" y="50"/>
                    <a:pt x="13" y="50"/>
                    <a:pt x="13" y="50"/>
                  </a:cubicBezTo>
                  <a:cubicBezTo>
                    <a:pt x="12" y="50"/>
                    <a:pt x="12" y="50"/>
                    <a:pt x="12" y="50"/>
                  </a:cubicBezTo>
                  <a:cubicBezTo>
                    <a:pt x="11" y="51"/>
                    <a:pt x="10" y="52"/>
                    <a:pt x="11" y="53"/>
                  </a:cubicBezTo>
                  <a:cubicBezTo>
                    <a:pt x="11" y="53"/>
                    <a:pt x="11" y="53"/>
                    <a:pt x="11" y="53"/>
                  </a:cubicBezTo>
                  <a:cubicBezTo>
                    <a:pt x="40" y="107"/>
                    <a:pt x="40" y="107"/>
                    <a:pt x="40" y="107"/>
                  </a:cubicBezTo>
                  <a:cubicBezTo>
                    <a:pt x="44" y="114"/>
                    <a:pt x="52" y="118"/>
                    <a:pt x="61" y="118"/>
                  </a:cubicBezTo>
                  <a:cubicBezTo>
                    <a:pt x="64" y="118"/>
                    <a:pt x="68" y="117"/>
                    <a:pt x="71" y="115"/>
                  </a:cubicBezTo>
                  <a:cubicBezTo>
                    <a:pt x="79" y="111"/>
                    <a:pt x="83" y="104"/>
                    <a:pt x="83" y="96"/>
                  </a:cubicBezTo>
                  <a:cubicBezTo>
                    <a:pt x="83" y="93"/>
                    <a:pt x="82" y="90"/>
                    <a:pt x="81" y="87"/>
                  </a:cubicBezTo>
                  <a:cubicBezTo>
                    <a:pt x="39" y="10"/>
                    <a:pt x="39" y="10"/>
                    <a:pt x="39" y="10"/>
                  </a:cubicBezTo>
                  <a:cubicBezTo>
                    <a:pt x="35" y="4"/>
                    <a:pt x="28" y="0"/>
                    <a:pt x="21"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6" name="Freeform 277"/>
            <p:cNvSpPr/>
            <p:nvPr/>
          </p:nvSpPr>
          <p:spPr bwMode="auto">
            <a:xfrm>
              <a:off x="5160963" y="2172494"/>
              <a:ext cx="277813" cy="303213"/>
            </a:xfrm>
            <a:custGeom>
              <a:avLst/>
              <a:gdLst>
                <a:gd name="T0" fmla="*/ 79 w 99"/>
                <a:gd name="T1" fmla="*/ 0 h 108"/>
                <a:gd name="T2" fmla="*/ 65 w 99"/>
                <a:gd name="T3" fmla="*/ 6 h 108"/>
                <a:gd name="T4" fmla="*/ 27 w 99"/>
                <a:gd name="T5" fmla="*/ 51 h 108"/>
                <a:gd name="T6" fmla="*/ 24 w 99"/>
                <a:gd name="T7" fmla="*/ 59 h 108"/>
                <a:gd name="T8" fmla="*/ 31 w 99"/>
                <a:gd name="T9" fmla="*/ 72 h 108"/>
                <a:gd name="T10" fmla="*/ 43 w 99"/>
                <a:gd name="T11" fmla="*/ 77 h 108"/>
                <a:gd name="T12" fmla="*/ 43 w 99"/>
                <a:gd name="T13" fmla="*/ 77 h 108"/>
                <a:gd name="T14" fmla="*/ 53 w 99"/>
                <a:gd name="T15" fmla="*/ 73 h 108"/>
                <a:gd name="T16" fmla="*/ 73 w 99"/>
                <a:gd name="T17" fmla="*/ 49 h 108"/>
                <a:gd name="T18" fmla="*/ 73 w 99"/>
                <a:gd name="T19" fmla="*/ 46 h 108"/>
                <a:gd name="T20" fmla="*/ 72 w 99"/>
                <a:gd name="T21" fmla="*/ 46 h 108"/>
                <a:gd name="T22" fmla="*/ 70 w 99"/>
                <a:gd name="T23" fmla="*/ 46 h 108"/>
                <a:gd name="T24" fmla="*/ 50 w 99"/>
                <a:gd name="T25" fmla="*/ 70 h 108"/>
                <a:gd name="T26" fmla="*/ 43 w 99"/>
                <a:gd name="T27" fmla="*/ 73 h 108"/>
                <a:gd name="T28" fmla="*/ 43 w 99"/>
                <a:gd name="T29" fmla="*/ 73 h 108"/>
                <a:gd name="T30" fmla="*/ 34 w 99"/>
                <a:gd name="T31" fmla="*/ 69 h 108"/>
                <a:gd name="T32" fmla="*/ 28 w 99"/>
                <a:gd name="T33" fmla="*/ 59 h 108"/>
                <a:gd name="T34" fmla="*/ 30 w 99"/>
                <a:gd name="T35" fmla="*/ 54 h 108"/>
                <a:gd name="T36" fmla="*/ 68 w 99"/>
                <a:gd name="T37" fmla="*/ 8 h 108"/>
                <a:gd name="T38" fmla="*/ 79 w 99"/>
                <a:gd name="T39" fmla="*/ 4 h 108"/>
                <a:gd name="T40" fmla="*/ 79 w 99"/>
                <a:gd name="T41" fmla="*/ 4 h 108"/>
                <a:gd name="T42" fmla="*/ 87 w 99"/>
                <a:gd name="T43" fmla="*/ 7 h 108"/>
                <a:gd name="T44" fmla="*/ 88 w 99"/>
                <a:gd name="T45" fmla="*/ 8 h 108"/>
                <a:gd name="T46" fmla="*/ 95 w 99"/>
                <a:gd name="T47" fmla="*/ 22 h 108"/>
                <a:gd name="T48" fmla="*/ 91 w 99"/>
                <a:gd name="T49" fmla="*/ 32 h 108"/>
                <a:gd name="T50" fmla="*/ 35 w 99"/>
                <a:gd name="T51" fmla="*/ 98 h 108"/>
                <a:gd name="T52" fmla="*/ 23 w 99"/>
                <a:gd name="T53" fmla="*/ 104 h 108"/>
                <a:gd name="T54" fmla="*/ 11 w 99"/>
                <a:gd name="T55" fmla="*/ 100 h 108"/>
                <a:gd name="T56" fmla="*/ 4 w 99"/>
                <a:gd name="T57" fmla="*/ 84 h 108"/>
                <a:gd name="T58" fmla="*/ 8 w 99"/>
                <a:gd name="T59" fmla="*/ 73 h 108"/>
                <a:gd name="T60" fmla="*/ 48 w 99"/>
                <a:gd name="T61" fmla="*/ 26 h 108"/>
                <a:gd name="T62" fmla="*/ 47 w 99"/>
                <a:gd name="T63" fmla="*/ 23 h 108"/>
                <a:gd name="T64" fmla="*/ 46 w 99"/>
                <a:gd name="T65" fmla="*/ 23 h 108"/>
                <a:gd name="T66" fmla="*/ 45 w 99"/>
                <a:gd name="T67" fmla="*/ 24 h 108"/>
                <a:gd name="T68" fmla="*/ 5 w 99"/>
                <a:gd name="T69" fmla="*/ 71 h 108"/>
                <a:gd name="T70" fmla="*/ 0 w 99"/>
                <a:gd name="T71" fmla="*/ 84 h 108"/>
                <a:gd name="T72" fmla="*/ 8 w 99"/>
                <a:gd name="T73" fmla="*/ 103 h 108"/>
                <a:gd name="T74" fmla="*/ 23 w 99"/>
                <a:gd name="T75" fmla="*/ 108 h 108"/>
                <a:gd name="T76" fmla="*/ 23 w 99"/>
                <a:gd name="T77" fmla="*/ 108 h 108"/>
                <a:gd name="T78" fmla="*/ 23 w 99"/>
                <a:gd name="T79" fmla="*/ 108 h 108"/>
                <a:gd name="T80" fmla="*/ 38 w 99"/>
                <a:gd name="T81" fmla="*/ 101 h 108"/>
                <a:gd name="T82" fmla="*/ 94 w 99"/>
                <a:gd name="T83" fmla="*/ 35 h 108"/>
                <a:gd name="T84" fmla="*/ 99 w 99"/>
                <a:gd name="T85" fmla="*/ 22 h 108"/>
                <a:gd name="T86" fmla="*/ 91 w 99"/>
                <a:gd name="T87" fmla="*/ 5 h 108"/>
                <a:gd name="T88" fmla="*/ 89 w 99"/>
                <a:gd name="T89" fmla="*/ 3 h 108"/>
                <a:gd name="T90" fmla="*/ 79 w 99"/>
                <a:gd name="T91"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9" h="108">
                  <a:moveTo>
                    <a:pt x="79" y="0"/>
                  </a:moveTo>
                  <a:cubicBezTo>
                    <a:pt x="73" y="0"/>
                    <a:pt x="68" y="2"/>
                    <a:pt x="65" y="6"/>
                  </a:cubicBezTo>
                  <a:cubicBezTo>
                    <a:pt x="27" y="51"/>
                    <a:pt x="27" y="51"/>
                    <a:pt x="27" y="51"/>
                  </a:cubicBezTo>
                  <a:cubicBezTo>
                    <a:pt x="25" y="53"/>
                    <a:pt x="24" y="56"/>
                    <a:pt x="24" y="59"/>
                  </a:cubicBezTo>
                  <a:cubicBezTo>
                    <a:pt x="24" y="64"/>
                    <a:pt x="27" y="69"/>
                    <a:pt x="31" y="72"/>
                  </a:cubicBezTo>
                  <a:cubicBezTo>
                    <a:pt x="35" y="76"/>
                    <a:pt x="39" y="77"/>
                    <a:pt x="43" y="77"/>
                  </a:cubicBezTo>
                  <a:cubicBezTo>
                    <a:pt x="43" y="77"/>
                    <a:pt x="43" y="77"/>
                    <a:pt x="43" y="77"/>
                  </a:cubicBezTo>
                  <a:cubicBezTo>
                    <a:pt x="47" y="77"/>
                    <a:pt x="50" y="76"/>
                    <a:pt x="53" y="73"/>
                  </a:cubicBezTo>
                  <a:cubicBezTo>
                    <a:pt x="73" y="49"/>
                    <a:pt x="73" y="49"/>
                    <a:pt x="73" y="49"/>
                  </a:cubicBezTo>
                  <a:cubicBezTo>
                    <a:pt x="74" y="48"/>
                    <a:pt x="74" y="47"/>
                    <a:pt x="73" y="46"/>
                  </a:cubicBezTo>
                  <a:cubicBezTo>
                    <a:pt x="73" y="46"/>
                    <a:pt x="72" y="46"/>
                    <a:pt x="72" y="46"/>
                  </a:cubicBezTo>
                  <a:cubicBezTo>
                    <a:pt x="71" y="46"/>
                    <a:pt x="71" y="46"/>
                    <a:pt x="70" y="46"/>
                  </a:cubicBezTo>
                  <a:cubicBezTo>
                    <a:pt x="50" y="70"/>
                    <a:pt x="50" y="70"/>
                    <a:pt x="50" y="70"/>
                  </a:cubicBezTo>
                  <a:cubicBezTo>
                    <a:pt x="48" y="72"/>
                    <a:pt x="46" y="73"/>
                    <a:pt x="43" y="73"/>
                  </a:cubicBezTo>
                  <a:cubicBezTo>
                    <a:pt x="43" y="73"/>
                    <a:pt x="43" y="73"/>
                    <a:pt x="43" y="73"/>
                  </a:cubicBezTo>
                  <a:cubicBezTo>
                    <a:pt x="40" y="73"/>
                    <a:pt x="37" y="72"/>
                    <a:pt x="34" y="69"/>
                  </a:cubicBezTo>
                  <a:cubicBezTo>
                    <a:pt x="30" y="66"/>
                    <a:pt x="28" y="62"/>
                    <a:pt x="28" y="59"/>
                  </a:cubicBezTo>
                  <a:cubicBezTo>
                    <a:pt x="28" y="57"/>
                    <a:pt x="29" y="55"/>
                    <a:pt x="30" y="54"/>
                  </a:cubicBezTo>
                  <a:cubicBezTo>
                    <a:pt x="68" y="8"/>
                    <a:pt x="68" y="8"/>
                    <a:pt x="68" y="8"/>
                  </a:cubicBezTo>
                  <a:cubicBezTo>
                    <a:pt x="70" y="6"/>
                    <a:pt x="74" y="4"/>
                    <a:pt x="79" y="4"/>
                  </a:cubicBezTo>
                  <a:cubicBezTo>
                    <a:pt x="79" y="4"/>
                    <a:pt x="79" y="4"/>
                    <a:pt x="79" y="4"/>
                  </a:cubicBezTo>
                  <a:cubicBezTo>
                    <a:pt x="82" y="4"/>
                    <a:pt x="85" y="5"/>
                    <a:pt x="87" y="7"/>
                  </a:cubicBezTo>
                  <a:cubicBezTo>
                    <a:pt x="88" y="8"/>
                    <a:pt x="88" y="8"/>
                    <a:pt x="88" y="8"/>
                  </a:cubicBezTo>
                  <a:cubicBezTo>
                    <a:pt x="93" y="12"/>
                    <a:pt x="95" y="17"/>
                    <a:pt x="95" y="22"/>
                  </a:cubicBezTo>
                  <a:cubicBezTo>
                    <a:pt x="95" y="26"/>
                    <a:pt x="94" y="29"/>
                    <a:pt x="91" y="32"/>
                  </a:cubicBezTo>
                  <a:cubicBezTo>
                    <a:pt x="35" y="98"/>
                    <a:pt x="35" y="98"/>
                    <a:pt x="35" y="98"/>
                  </a:cubicBezTo>
                  <a:cubicBezTo>
                    <a:pt x="32" y="102"/>
                    <a:pt x="28" y="104"/>
                    <a:pt x="23" y="104"/>
                  </a:cubicBezTo>
                  <a:cubicBezTo>
                    <a:pt x="19" y="104"/>
                    <a:pt x="15" y="103"/>
                    <a:pt x="11" y="100"/>
                  </a:cubicBezTo>
                  <a:cubicBezTo>
                    <a:pt x="7" y="96"/>
                    <a:pt x="4" y="90"/>
                    <a:pt x="4" y="84"/>
                  </a:cubicBezTo>
                  <a:cubicBezTo>
                    <a:pt x="4" y="80"/>
                    <a:pt x="6" y="76"/>
                    <a:pt x="8" y="73"/>
                  </a:cubicBezTo>
                  <a:cubicBezTo>
                    <a:pt x="48" y="26"/>
                    <a:pt x="48" y="26"/>
                    <a:pt x="48" y="26"/>
                  </a:cubicBezTo>
                  <a:cubicBezTo>
                    <a:pt x="48" y="25"/>
                    <a:pt x="48" y="24"/>
                    <a:pt x="47" y="23"/>
                  </a:cubicBezTo>
                  <a:cubicBezTo>
                    <a:pt x="47" y="23"/>
                    <a:pt x="47" y="23"/>
                    <a:pt x="46" y="23"/>
                  </a:cubicBezTo>
                  <a:cubicBezTo>
                    <a:pt x="46" y="23"/>
                    <a:pt x="45" y="23"/>
                    <a:pt x="45" y="24"/>
                  </a:cubicBezTo>
                  <a:cubicBezTo>
                    <a:pt x="5" y="71"/>
                    <a:pt x="5" y="71"/>
                    <a:pt x="5" y="71"/>
                  </a:cubicBezTo>
                  <a:cubicBezTo>
                    <a:pt x="2" y="74"/>
                    <a:pt x="0" y="79"/>
                    <a:pt x="0" y="84"/>
                  </a:cubicBezTo>
                  <a:cubicBezTo>
                    <a:pt x="0" y="91"/>
                    <a:pt x="3" y="98"/>
                    <a:pt x="8" y="103"/>
                  </a:cubicBezTo>
                  <a:cubicBezTo>
                    <a:pt x="13" y="106"/>
                    <a:pt x="18" y="108"/>
                    <a:pt x="23" y="108"/>
                  </a:cubicBezTo>
                  <a:cubicBezTo>
                    <a:pt x="23" y="108"/>
                    <a:pt x="23" y="108"/>
                    <a:pt x="23" y="108"/>
                  </a:cubicBezTo>
                  <a:cubicBezTo>
                    <a:pt x="23" y="108"/>
                    <a:pt x="23" y="108"/>
                    <a:pt x="23" y="108"/>
                  </a:cubicBezTo>
                  <a:cubicBezTo>
                    <a:pt x="29" y="108"/>
                    <a:pt x="34" y="106"/>
                    <a:pt x="38" y="101"/>
                  </a:cubicBezTo>
                  <a:cubicBezTo>
                    <a:pt x="94" y="35"/>
                    <a:pt x="94" y="35"/>
                    <a:pt x="94" y="35"/>
                  </a:cubicBezTo>
                  <a:cubicBezTo>
                    <a:pt x="97" y="31"/>
                    <a:pt x="99" y="26"/>
                    <a:pt x="99" y="22"/>
                  </a:cubicBezTo>
                  <a:cubicBezTo>
                    <a:pt x="99" y="16"/>
                    <a:pt x="96" y="9"/>
                    <a:pt x="91" y="5"/>
                  </a:cubicBezTo>
                  <a:cubicBezTo>
                    <a:pt x="89" y="3"/>
                    <a:pt x="89" y="3"/>
                    <a:pt x="89" y="3"/>
                  </a:cubicBezTo>
                  <a:cubicBezTo>
                    <a:pt x="86" y="1"/>
                    <a:pt x="82" y="0"/>
                    <a:pt x="79"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7" name="Freeform 278"/>
            <p:cNvSpPr/>
            <p:nvPr/>
          </p:nvSpPr>
          <p:spPr bwMode="auto">
            <a:xfrm>
              <a:off x="4592638" y="5643563"/>
              <a:ext cx="233363" cy="330200"/>
            </a:xfrm>
            <a:custGeom>
              <a:avLst/>
              <a:gdLst>
                <a:gd name="T0" fmla="*/ 21 w 83"/>
                <a:gd name="T1" fmla="*/ 0 h 118"/>
                <a:gd name="T2" fmla="*/ 21 w 83"/>
                <a:gd name="T3" fmla="*/ 0 h 118"/>
                <a:gd name="T4" fmla="*/ 10 w 83"/>
                <a:gd name="T5" fmla="*/ 3 h 118"/>
                <a:gd name="T6" fmla="*/ 8 w 83"/>
                <a:gd name="T7" fmla="*/ 4 h 118"/>
                <a:gd name="T8" fmla="*/ 2 w 83"/>
                <a:gd name="T9" fmla="*/ 11 h 118"/>
                <a:gd name="T10" fmla="*/ 0 w 83"/>
                <a:gd name="T11" fmla="*/ 20 h 118"/>
                <a:gd name="T12" fmla="*/ 1 w 83"/>
                <a:gd name="T13" fmla="*/ 27 h 118"/>
                <a:gd name="T14" fmla="*/ 30 w 83"/>
                <a:gd name="T15" fmla="*/ 79 h 118"/>
                <a:gd name="T16" fmla="*/ 42 w 83"/>
                <a:gd name="T17" fmla="*/ 86 h 118"/>
                <a:gd name="T18" fmla="*/ 42 w 83"/>
                <a:gd name="T19" fmla="*/ 86 h 118"/>
                <a:gd name="T20" fmla="*/ 51 w 83"/>
                <a:gd name="T21" fmla="*/ 83 h 118"/>
                <a:gd name="T22" fmla="*/ 61 w 83"/>
                <a:gd name="T23" fmla="*/ 68 h 118"/>
                <a:gd name="T24" fmla="*/ 60 w 83"/>
                <a:gd name="T25" fmla="*/ 63 h 118"/>
                <a:gd name="T26" fmla="*/ 45 w 83"/>
                <a:gd name="T27" fmla="*/ 35 h 118"/>
                <a:gd name="T28" fmla="*/ 43 w 83"/>
                <a:gd name="T29" fmla="*/ 34 h 118"/>
                <a:gd name="T30" fmla="*/ 42 w 83"/>
                <a:gd name="T31" fmla="*/ 34 h 118"/>
                <a:gd name="T32" fmla="*/ 41 w 83"/>
                <a:gd name="T33" fmla="*/ 37 h 118"/>
                <a:gd name="T34" fmla="*/ 56 w 83"/>
                <a:gd name="T35" fmla="*/ 65 h 118"/>
                <a:gd name="T36" fmla="*/ 57 w 83"/>
                <a:gd name="T37" fmla="*/ 68 h 118"/>
                <a:gd name="T38" fmla="*/ 50 w 83"/>
                <a:gd name="T39" fmla="*/ 79 h 118"/>
                <a:gd name="T40" fmla="*/ 42 w 83"/>
                <a:gd name="T41" fmla="*/ 82 h 118"/>
                <a:gd name="T42" fmla="*/ 33 w 83"/>
                <a:gd name="T43" fmla="*/ 77 h 118"/>
                <a:gd name="T44" fmla="*/ 5 w 83"/>
                <a:gd name="T45" fmla="*/ 25 h 118"/>
                <a:gd name="T46" fmla="*/ 4 w 83"/>
                <a:gd name="T47" fmla="*/ 20 h 118"/>
                <a:gd name="T48" fmla="*/ 5 w 83"/>
                <a:gd name="T49" fmla="*/ 12 h 118"/>
                <a:gd name="T50" fmla="*/ 10 w 83"/>
                <a:gd name="T51" fmla="*/ 7 h 118"/>
                <a:gd name="T52" fmla="*/ 12 w 83"/>
                <a:gd name="T53" fmla="*/ 6 h 118"/>
                <a:gd name="T54" fmla="*/ 21 w 83"/>
                <a:gd name="T55" fmla="*/ 4 h 118"/>
                <a:gd name="T56" fmla="*/ 36 w 83"/>
                <a:gd name="T57" fmla="*/ 12 h 118"/>
                <a:gd name="T58" fmla="*/ 77 w 83"/>
                <a:gd name="T59" fmla="*/ 88 h 118"/>
                <a:gd name="T60" fmla="*/ 79 w 83"/>
                <a:gd name="T61" fmla="*/ 96 h 118"/>
                <a:gd name="T62" fmla="*/ 70 w 83"/>
                <a:gd name="T63" fmla="*/ 111 h 118"/>
                <a:gd name="T64" fmla="*/ 61 w 83"/>
                <a:gd name="T65" fmla="*/ 114 h 118"/>
                <a:gd name="T66" fmla="*/ 61 w 83"/>
                <a:gd name="T67" fmla="*/ 114 h 118"/>
                <a:gd name="T68" fmla="*/ 44 w 83"/>
                <a:gd name="T69" fmla="*/ 105 h 118"/>
                <a:gd name="T70" fmla="*/ 14 w 83"/>
                <a:gd name="T71" fmla="*/ 51 h 118"/>
                <a:gd name="T72" fmla="*/ 13 w 83"/>
                <a:gd name="T73" fmla="*/ 50 h 118"/>
                <a:gd name="T74" fmla="*/ 12 w 83"/>
                <a:gd name="T75" fmla="*/ 50 h 118"/>
                <a:gd name="T76" fmla="*/ 11 w 83"/>
                <a:gd name="T77" fmla="*/ 53 h 118"/>
                <a:gd name="T78" fmla="*/ 11 w 83"/>
                <a:gd name="T79" fmla="*/ 53 h 118"/>
                <a:gd name="T80" fmla="*/ 40 w 83"/>
                <a:gd name="T81" fmla="*/ 107 h 118"/>
                <a:gd name="T82" fmla="*/ 61 w 83"/>
                <a:gd name="T83" fmla="*/ 118 h 118"/>
                <a:gd name="T84" fmla="*/ 72 w 83"/>
                <a:gd name="T85" fmla="*/ 115 h 118"/>
                <a:gd name="T86" fmla="*/ 83 w 83"/>
                <a:gd name="T87" fmla="*/ 96 h 118"/>
                <a:gd name="T88" fmla="*/ 81 w 83"/>
                <a:gd name="T89" fmla="*/ 87 h 118"/>
                <a:gd name="T90" fmla="*/ 39 w 83"/>
                <a:gd name="T91" fmla="*/ 10 h 118"/>
                <a:gd name="T92" fmla="*/ 21 w 83"/>
                <a:gd name="T93" fmla="*/ 0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3" h="118">
                  <a:moveTo>
                    <a:pt x="21" y="0"/>
                  </a:moveTo>
                  <a:cubicBezTo>
                    <a:pt x="21" y="0"/>
                    <a:pt x="21" y="0"/>
                    <a:pt x="21" y="0"/>
                  </a:cubicBezTo>
                  <a:cubicBezTo>
                    <a:pt x="17" y="0"/>
                    <a:pt x="14" y="1"/>
                    <a:pt x="10" y="3"/>
                  </a:cubicBezTo>
                  <a:cubicBezTo>
                    <a:pt x="8" y="4"/>
                    <a:pt x="8" y="4"/>
                    <a:pt x="8" y="4"/>
                  </a:cubicBezTo>
                  <a:cubicBezTo>
                    <a:pt x="5" y="5"/>
                    <a:pt x="3" y="8"/>
                    <a:pt x="2" y="11"/>
                  </a:cubicBezTo>
                  <a:cubicBezTo>
                    <a:pt x="0" y="13"/>
                    <a:pt x="0" y="17"/>
                    <a:pt x="0" y="20"/>
                  </a:cubicBezTo>
                  <a:cubicBezTo>
                    <a:pt x="0" y="22"/>
                    <a:pt x="0" y="25"/>
                    <a:pt x="1" y="27"/>
                  </a:cubicBezTo>
                  <a:cubicBezTo>
                    <a:pt x="30" y="79"/>
                    <a:pt x="30" y="79"/>
                    <a:pt x="30" y="79"/>
                  </a:cubicBezTo>
                  <a:cubicBezTo>
                    <a:pt x="32" y="83"/>
                    <a:pt x="37" y="86"/>
                    <a:pt x="42" y="86"/>
                  </a:cubicBezTo>
                  <a:cubicBezTo>
                    <a:pt x="42" y="86"/>
                    <a:pt x="42" y="86"/>
                    <a:pt x="42" y="86"/>
                  </a:cubicBezTo>
                  <a:cubicBezTo>
                    <a:pt x="45" y="86"/>
                    <a:pt x="48" y="85"/>
                    <a:pt x="51" y="83"/>
                  </a:cubicBezTo>
                  <a:cubicBezTo>
                    <a:pt x="57" y="80"/>
                    <a:pt x="61" y="74"/>
                    <a:pt x="61" y="68"/>
                  </a:cubicBezTo>
                  <a:cubicBezTo>
                    <a:pt x="61" y="66"/>
                    <a:pt x="61" y="65"/>
                    <a:pt x="60" y="63"/>
                  </a:cubicBezTo>
                  <a:cubicBezTo>
                    <a:pt x="45" y="35"/>
                    <a:pt x="45" y="35"/>
                    <a:pt x="45" y="35"/>
                  </a:cubicBezTo>
                  <a:cubicBezTo>
                    <a:pt x="44" y="34"/>
                    <a:pt x="44" y="34"/>
                    <a:pt x="43" y="34"/>
                  </a:cubicBezTo>
                  <a:cubicBezTo>
                    <a:pt x="43" y="34"/>
                    <a:pt x="42" y="34"/>
                    <a:pt x="42" y="34"/>
                  </a:cubicBezTo>
                  <a:cubicBezTo>
                    <a:pt x="41" y="35"/>
                    <a:pt x="41" y="36"/>
                    <a:pt x="41" y="37"/>
                  </a:cubicBezTo>
                  <a:cubicBezTo>
                    <a:pt x="56" y="65"/>
                    <a:pt x="56" y="65"/>
                    <a:pt x="56" y="65"/>
                  </a:cubicBezTo>
                  <a:cubicBezTo>
                    <a:pt x="57" y="66"/>
                    <a:pt x="57" y="67"/>
                    <a:pt x="57" y="68"/>
                  </a:cubicBezTo>
                  <a:cubicBezTo>
                    <a:pt x="57" y="72"/>
                    <a:pt x="55" y="77"/>
                    <a:pt x="50" y="79"/>
                  </a:cubicBezTo>
                  <a:cubicBezTo>
                    <a:pt x="47" y="81"/>
                    <a:pt x="44" y="82"/>
                    <a:pt x="42" y="82"/>
                  </a:cubicBezTo>
                  <a:cubicBezTo>
                    <a:pt x="38" y="81"/>
                    <a:pt x="35" y="80"/>
                    <a:pt x="33" y="77"/>
                  </a:cubicBezTo>
                  <a:cubicBezTo>
                    <a:pt x="5" y="25"/>
                    <a:pt x="5" y="25"/>
                    <a:pt x="5" y="25"/>
                  </a:cubicBezTo>
                  <a:cubicBezTo>
                    <a:pt x="4" y="24"/>
                    <a:pt x="4" y="22"/>
                    <a:pt x="4" y="20"/>
                  </a:cubicBezTo>
                  <a:cubicBezTo>
                    <a:pt x="4" y="17"/>
                    <a:pt x="4" y="15"/>
                    <a:pt x="5" y="12"/>
                  </a:cubicBezTo>
                  <a:cubicBezTo>
                    <a:pt x="6" y="10"/>
                    <a:pt x="8" y="8"/>
                    <a:pt x="10" y="7"/>
                  </a:cubicBezTo>
                  <a:cubicBezTo>
                    <a:pt x="12" y="6"/>
                    <a:pt x="12" y="6"/>
                    <a:pt x="12" y="6"/>
                  </a:cubicBezTo>
                  <a:cubicBezTo>
                    <a:pt x="15" y="5"/>
                    <a:pt x="18" y="4"/>
                    <a:pt x="21" y="4"/>
                  </a:cubicBezTo>
                  <a:cubicBezTo>
                    <a:pt x="27" y="4"/>
                    <a:pt x="33" y="7"/>
                    <a:pt x="36" y="12"/>
                  </a:cubicBezTo>
                  <a:cubicBezTo>
                    <a:pt x="77" y="88"/>
                    <a:pt x="77" y="88"/>
                    <a:pt x="77" y="88"/>
                  </a:cubicBezTo>
                  <a:cubicBezTo>
                    <a:pt x="79" y="91"/>
                    <a:pt x="79" y="93"/>
                    <a:pt x="79" y="96"/>
                  </a:cubicBezTo>
                  <a:cubicBezTo>
                    <a:pt x="79" y="102"/>
                    <a:pt x="76" y="108"/>
                    <a:pt x="70" y="111"/>
                  </a:cubicBezTo>
                  <a:cubicBezTo>
                    <a:pt x="67" y="113"/>
                    <a:pt x="64" y="114"/>
                    <a:pt x="61" y="114"/>
                  </a:cubicBezTo>
                  <a:cubicBezTo>
                    <a:pt x="61" y="114"/>
                    <a:pt x="61" y="114"/>
                    <a:pt x="61" y="114"/>
                  </a:cubicBezTo>
                  <a:cubicBezTo>
                    <a:pt x="54" y="114"/>
                    <a:pt x="47" y="110"/>
                    <a:pt x="44" y="105"/>
                  </a:cubicBezTo>
                  <a:cubicBezTo>
                    <a:pt x="14" y="51"/>
                    <a:pt x="14" y="51"/>
                    <a:pt x="14" y="51"/>
                  </a:cubicBezTo>
                  <a:cubicBezTo>
                    <a:pt x="14" y="50"/>
                    <a:pt x="13" y="50"/>
                    <a:pt x="13" y="50"/>
                  </a:cubicBezTo>
                  <a:cubicBezTo>
                    <a:pt x="12" y="50"/>
                    <a:pt x="12" y="50"/>
                    <a:pt x="12" y="50"/>
                  </a:cubicBezTo>
                  <a:cubicBezTo>
                    <a:pt x="11" y="51"/>
                    <a:pt x="10" y="52"/>
                    <a:pt x="11" y="53"/>
                  </a:cubicBezTo>
                  <a:cubicBezTo>
                    <a:pt x="11" y="53"/>
                    <a:pt x="11" y="53"/>
                    <a:pt x="11" y="53"/>
                  </a:cubicBezTo>
                  <a:cubicBezTo>
                    <a:pt x="40" y="107"/>
                    <a:pt x="40" y="107"/>
                    <a:pt x="40" y="107"/>
                  </a:cubicBezTo>
                  <a:cubicBezTo>
                    <a:pt x="44" y="114"/>
                    <a:pt x="53" y="117"/>
                    <a:pt x="61" y="118"/>
                  </a:cubicBezTo>
                  <a:cubicBezTo>
                    <a:pt x="64" y="118"/>
                    <a:pt x="68" y="117"/>
                    <a:pt x="72" y="115"/>
                  </a:cubicBezTo>
                  <a:cubicBezTo>
                    <a:pt x="79" y="111"/>
                    <a:pt x="83" y="103"/>
                    <a:pt x="83" y="96"/>
                  </a:cubicBezTo>
                  <a:cubicBezTo>
                    <a:pt x="83" y="93"/>
                    <a:pt x="82" y="89"/>
                    <a:pt x="81" y="87"/>
                  </a:cubicBezTo>
                  <a:cubicBezTo>
                    <a:pt x="39" y="10"/>
                    <a:pt x="39" y="10"/>
                    <a:pt x="39" y="10"/>
                  </a:cubicBezTo>
                  <a:cubicBezTo>
                    <a:pt x="36" y="4"/>
                    <a:pt x="28" y="0"/>
                    <a:pt x="21"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nvGrpSpPr>
            <p:cNvPr id="418" name="组合 417"/>
            <p:cNvGrpSpPr/>
            <p:nvPr/>
          </p:nvGrpSpPr>
          <p:grpSpPr>
            <a:xfrm>
              <a:off x="796926" y="5011260"/>
              <a:ext cx="617538" cy="611188"/>
              <a:chOff x="2079626" y="4759325"/>
              <a:chExt cx="617538" cy="611188"/>
            </a:xfrm>
          </p:grpSpPr>
          <p:sp>
            <p:nvSpPr>
              <p:cNvPr id="540" name="Freeform 279"/>
              <p:cNvSpPr/>
              <p:nvPr/>
            </p:nvSpPr>
            <p:spPr bwMode="auto">
              <a:xfrm>
                <a:off x="2079626" y="4759325"/>
                <a:ext cx="617538" cy="611188"/>
              </a:xfrm>
              <a:custGeom>
                <a:avLst/>
                <a:gdLst>
                  <a:gd name="T0" fmla="*/ 127 w 220"/>
                  <a:gd name="T1" fmla="*/ 0 h 218"/>
                  <a:gd name="T2" fmla="*/ 126 w 220"/>
                  <a:gd name="T3" fmla="*/ 0 h 218"/>
                  <a:gd name="T4" fmla="*/ 1 w 220"/>
                  <a:gd name="T5" fmla="*/ 117 h 218"/>
                  <a:gd name="T6" fmla="*/ 0 w 220"/>
                  <a:gd name="T7" fmla="*/ 120 h 218"/>
                  <a:gd name="T8" fmla="*/ 32 w 220"/>
                  <a:gd name="T9" fmla="*/ 153 h 218"/>
                  <a:gd name="T10" fmla="*/ 91 w 220"/>
                  <a:gd name="T11" fmla="*/ 217 h 218"/>
                  <a:gd name="T12" fmla="*/ 93 w 220"/>
                  <a:gd name="T13" fmla="*/ 218 h 218"/>
                  <a:gd name="T14" fmla="*/ 93 w 220"/>
                  <a:gd name="T15" fmla="*/ 218 h 218"/>
                  <a:gd name="T16" fmla="*/ 94 w 220"/>
                  <a:gd name="T17" fmla="*/ 218 h 218"/>
                  <a:gd name="T18" fmla="*/ 220 w 220"/>
                  <a:gd name="T19" fmla="*/ 101 h 218"/>
                  <a:gd name="T20" fmla="*/ 220 w 220"/>
                  <a:gd name="T21" fmla="*/ 100 h 218"/>
                  <a:gd name="T22" fmla="*/ 220 w 220"/>
                  <a:gd name="T23" fmla="*/ 98 h 218"/>
                  <a:gd name="T24" fmla="*/ 212 w 220"/>
                  <a:gd name="T25" fmla="*/ 90 h 218"/>
                  <a:gd name="T26" fmla="*/ 210 w 220"/>
                  <a:gd name="T27" fmla="*/ 91 h 218"/>
                  <a:gd name="T28" fmla="*/ 209 w 220"/>
                  <a:gd name="T29" fmla="*/ 93 h 218"/>
                  <a:gd name="T30" fmla="*/ 215 w 220"/>
                  <a:gd name="T31" fmla="*/ 99 h 218"/>
                  <a:gd name="T32" fmla="*/ 93 w 220"/>
                  <a:gd name="T33" fmla="*/ 213 h 218"/>
                  <a:gd name="T34" fmla="*/ 35 w 220"/>
                  <a:gd name="T35" fmla="*/ 151 h 218"/>
                  <a:gd name="T36" fmla="*/ 5 w 220"/>
                  <a:gd name="T37" fmla="*/ 118 h 218"/>
                  <a:gd name="T38" fmla="*/ 127 w 220"/>
                  <a:gd name="T39" fmla="*/ 5 h 218"/>
                  <a:gd name="T40" fmla="*/ 209 w 220"/>
                  <a:gd name="T41" fmla="*/ 93 h 218"/>
                  <a:gd name="T42" fmla="*/ 210 w 220"/>
                  <a:gd name="T43" fmla="*/ 91 h 218"/>
                  <a:gd name="T44" fmla="*/ 212 w 220"/>
                  <a:gd name="T45" fmla="*/ 90 h 218"/>
                  <a:gd name="T46" fmla="*/ 129 w 220"/>
                  <a:gd name="T47" fmla="*/ 0 h 218"/>
                  <a:gd name="T48" fmla="*/ 127 w 220"/>
                  <a:gd name="T49" fmla="*/ 0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0" h="218">
                    <a:moveTo>
                      <a:pt x="127" y="0"/>
                    </a:moveTo>
                    <a:cubicBezTo>
                      <a:pt x="127" y="0"/>
                      <a:pt x="126" y="0"/>
                      <a:pt x="126" y="0"/>
                    </a:cubicBezTo>
                    <a:cubicBezTo>
                      <a:pt x="1" y="117"/>
                      <a:pt x="1" y="117"/>
                      <a:pt x="1" y="117"/>
                    </a:cubicBezTo>
                    <a:cubicBezTo>
                      <a:pt x="0" y="118"/>
                      <a:pt x="0" y="119"/>
                      <a:pt x="0" y="120"/>
                    </a:cubicBezTo>
                    <a:cubicBezTo>
                      <a:pt x="32" y="153"/>
                      <a:pt x="32" y="153"/>
                      <a:pt x="32" y="153"/>
                    </a:cubicBezTo>
                    <a:cubicBezTo>
                      <a:pt x="91" y="217"/>
                      <a:pt x="91" y="217"/>
                      <a:pt x="91" y="217"/>
                    </a:cubicBezTo>
                    <a:cubicBezTo>
                      <a:pt x="92" y="218"/>
                      <a:pt x="92" y="218"/>
                      <a:pt x="93" y="218"/>
                    </a:cubicBezTo>
                    <a:cubicBezTo>
                      <a:pt x="93" y="218"/>
                      <a:pt x="93" y="218"/>
                      <a:pt x="93" y="218"/>
                    </a:cubicBezTo>
                    <a:cubicBezTo>
                      <a:pt x="93" y="218"/>
                      <a:pt x="94" y="218"/>
                      <a:pt x="94" y="218"/>
                    </a:cubicBezTo>
                    <a:cubicBezTo>
                      <a:pt x="220" y="101"/>
                      <a:pt x="220" y="101"/>
                      <a:pt x="220" y="101"/>
                    </a:cubicBezTo>
                    <a:cubicBezTo>
                      <a:pt x="220" y="101"/>
                      <a:pt x="220" y="100"/>
                      <a:pt x="220" y="100"/>
                    </a:cubicBezTo>
                    <a:cubicBezTo>
                      <a:pt x="220" y="99"/>
                      <a:pt x="220" y="99"/>
                      <a:pt x="220" y="98"/>
                    </a:cubicBezTo>
                    <a:cubicBezTo>
                      <a:pt x="212" y="90"/>
                      <a:pt x="212" y="90"/>
                      <a:pt x="212" y="90"/>
                    </a:cubicBezTo>
                    <a:cubicBezTo>
                      <a:pt x="210" y="91"/>
                      <a:pt x="210" y="91"/>
                      <a:pt x="210" y="91"/>
                    </a:cubicBezTo>
                    <a:cubicBezTo>
                      <a:pt x="209" y="93"/>
                      <a:pt x="209" y="93"/>
                      <a:pt x="209" y="93"/>
                    </a:cubicBezTo>
                    <a:cubicBezTo>
                      <a:pt x="215" y="99"/>
                      <a:pt x="215" y="99"/>
                      <a:pt x="215" y="99"/>
                    </a:cubicBezTo>
                    <a:cubicBezTo>
                      <a:pt x="93" y="213"/>
                      <a:pt x="93" y="213"/>
                      <a:pt x="93" y="213"/>
                    </a:cubicBezTo>
                    <a:cubicBezTo>
                      <a:pt x="35" y="151"/>
                      <a:pt x="35" y="151"/>
                      <a:pt x="35" y="151"/>
                    </a:cubicBezTo>
                    <a:cubicBezTo>
                      <a:pt x="5" y="118"/>
                      <a:pt x="5" y="118"/>
                      <a:pt x="5" y="118"/>
                    </a:cubicBezTo>
                    <a:cubicBezTo>
                      <a:pt x="127" y="5"/>
                      <a:pt x="127" y="5"/>
                      <a:pt x="127" y="5"/>
                    </a:cubicBezTo>
                    <a:cubicBezTo>
                      <a:pt x="209" y="93"/>
                      <a:pt x="209" y="93"/>
                      <a:pt x="209" y="93"/>
                    </a:cubicBezTo>
                    <a:cubicBezTo>
                      <a:pt x="210" y="91"/>
                      <a:pt x="210" y="91"/>
                      <a:pt x="210" y="91"/>
                    </a:cubicBezTo>
                    <a:cubicBezTo>
                      <a:pt x="212" y="90"/>
                      <a:pt x="212" y="90"/>
                      <a:pt x="212" y="90"/>
                    </a:cubicBezTo>
                    <a:cubicBezTo>
                      <a:pt x="129" y="0"/>
                      <a:pt x="129" y="0"/>
                      <a:pt x="129" y="0"/>
                    </a:cubicBezTo>
                    <a:cubicBezTo>
                      <a:pt x="128" y="0"/>
                      <a:pt x="128" y="0"/>
                      <a:pt x="127"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1" name="Freeform 280"/>
              <p:cNvSpPr>
                <a:spLocks noEditPoints="1"/>
              </p:cNvSpPr>
              <p:nvPr/>
            </p:nvSpPr>
            <p:spPr bwMode="auto">
              <a:xfrm>
                <a:off x="2365376" y="4818063"/>
                <a:ext cx="273050" cy="284163"/>
              </a:xfrm>
              <a:custGeom>
                <a:avLst/>
                <a:gdLst>
                  <a:gd name="T0" fmla="*/ 75 w 97"/>
                  <a:gd name="T1" fmla="*/ 96 h 101"/>
                  <a:gd name="T2" fmla="*/ 5 w 97"/>
                  <a:gd name="T3" fmla="*/ 21 h 101"/>
                  <a:gd name="T4" fmla="*/ 23 w 97"/>
                  <a:gd name="T5" fmla="*/ 4 h 101"/>
                  <a:gd name="T6" fmla="*/ 92 w 97"/>
                  <a:gd name="T7" fmla="*/ 80 h 101"/>
                  <a:gd name="T8" fmla="*/ 75 w 97"/>
                  <a:gd name="T9" fmla="*/ 96 h 101"/>
                  <a:gd name="T10" fmla="*/ 23 w 97"/>
                  <a:gd name="T11" fmla="*/ 0 h 101"/>
                  <a:gd name="T12" fmla="*/ 21 w 97"/>
                  <a:gd name="T13" fmla="*/ 0 h 101"/>
                  <a:gd name="T14" fmla="*/ 1 w 97"/>
                  <a:gd name="T15" fmla="*/ 19 h 101"/>
                  <a:gd name="T16" fmla="*/ 1 w 97"/>
                  <a:gd name="T17" fmla="*/ 22 h 101"/>
                  <a:gd name="T18" fmla="*/ 47 w 97"/>
                  <a:gd name="T19" fmla="*/ 71 h 101"/>
                  <a:gd name="T20" fmla="*/ 48 w 97"/>
                  <a:gd name="T21" fmla="*/ 72 h 101"/>
                  <a:gd name="T22" fmla="*/ 74 w 97"/>
                  <a:gd name="T23" fmla="*/ 100 h 101"/>
                  <a:gd name="T24" fmla="*/ 74 w 97"/>
                  <a:gd name="T25" fmla="*/ 101 h 101"/>
                  <a:gd name="T26" fmla="*/ 75 w 97"/>
                  <a:gd name="T27" fmla="*/ 101 h 101"/>
                  <a:gd name="T28" fmla="*/ 75 w 97"/>
                  <a:gd name="T29" fmla="*/ 101 h 101"/>
                  <a:gd name="T30" fmla="*/ 76 w 97"/>
                  <a:gd name="T31" fmla="*/ 100 h 101"/>
                  <a:gd name="T32" fmla="*/ 76 w 97"/>
                  <a:gd name="T33" fmla="*/ 100 h 101"/>
                  <a:gd name="T34" fmla="*/ 97 w 97"/>
                  <a:gd name="T35" fmla="*/ 81 h 101"/>
                  <a:gd name="T36" fmla="*/ 97 w 97"/>
                  <a:gd name="T37" fmla="*/ 80 h 101"/>
                  <a:gd name="T38" fmla="*/ 97 w 97"/>
                  <a:gd name="T39" fmla="*/ 78 h 101"/>
                  <a:gd name="T40" fmla="*/ 24 w 97"/>
                  <a:gd name="T41" fmla="*/ 0 h 101"/>
                  <a:gd name="T42" fmla="*/ 23 w 97"/>
                  <a:gd name="T4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7" h="100">
                    <a:moveTo>
                      <a:pt x="75" y="96"/>
                    </a:moveTo>
                    <a:cubicBezTo>
                      <a:pt x="5" y="21"/>
                      <a:pt x="5" y="21"/>
                      <a:pt x="5" y="21"/>
                    </a:cubicBezTo>
                    <a:cubicBezTo>
                      <a:pt x="23" y="4"/>
                      <a:pt x="23" y="4"/>
                      <a:pt x="23" y="4"/>
                    </a:cubicBezTo>
                    <a:cubicBezTo>
                      <a:pt x="92" y="80"/>
                      <a:pt x="92" y="80"/>
                      <a:pt x="92" y="80"/>
                    </a:cubicBezTo>
                    <a:cubicBezTo>
                      <a:pt x="75" y="96"/>
                      <a:pt x="75" y="96"/>
                      <a:pt x="75" y="96"/>
                    </a:cubicBezTo>
                    <a:moveTo>
                      <a:pt x="23" y="0"/>
                    </a:moveTo>
                    <a:cubicBezTo>
                      <a:pt x="22" y="0"/>
                      <a:pt x="22" y="0"/>
                      <a:pt x="21" y="0"/>
                    </a:cubicBezTo>
                    <a:cubicBezTo>
                      <a:pt x="1" y="19"/>
                      <a:pt x="1" y="19"/>
                      <a:pt x="1" y="19"/>
                    </a:cubicBezTo>
                    <a:cubicBezTo>
                      <a:pt x="0" y="20"/>
                      <a:pt x="0" y="21"/>
                      <a:pt x="1" y="22"/>
                    </a:cubicBezTo>
                    <a:cubicBezTo>
                      <a:pt x="47" y="71"/>
                      <a:pt x="47" y="71"/>
                      <a:pt x="47" y="71"/>
                    </a:cubicBezTo>
                    <a:cubicBezTo>
                      <a:pt x="47" y="72"/>
                      <a:pt x="47" y="72"/>
                      <a:pt x="48" y="72"/>
                    </a:cubicBezTo>
                    <a:cubicBezTo>
                      <a:pt x="74" y="100"/>
                      <a:pt x="74" y="100"/>
                      <a:pt x="74" y="100"/>
                    </a:cubicBezTo>
                    <a:cubicBezTo>
                      <a:pt x="74" y="100"/>
                      <a:pt x="74" y="100"/>
                      <a:pt x="74" y="101"/>
                    </a:cubicBezTo>
                    <a:cubicBezTo>
                      <a:pt x="74" y="101"/>
                      <a:pt x="74" y="101"/>
                      <a:pt x="75" y="101"/>
                    </a:cubicBezTo>
                    <a:cubicBezTo>
                      <a:pt x="75" y="101"/>
                      <a:pt x="75" y="101"/>
                      <a:pt x="75" y="101"/>
                    </a:cubicBezTo>
                    <a:cubicBezTo>
                      <a:pt x="75" y="101"/>
                      <a:pt x="76" y="101"/>
                      <a:pt x="76" y="100"/>
                    </a:cubicBezTo>
                    <a:cubicBezTo>
                      <a:pt x="76" y="100"/>
                      <a:pt x="76" y="100"/>
                      <a:pt x="76" y="100"/>
                    </a:cubicBezTo>
                    <a:cubicBezTo>
                      <a:pt x="97" y="81"/>
                      <a:pt x="97" y="81"/>
                      <a:pt x="97" y="81"/>
                    </a:cubicBezTo>
                    <a:cubicBezTo>
                      <a:pt x="97" y="81"/>
                      <a:pt x="97" y="80"/>
                      <a:pt x="97" y="80"/>
                    </a:cubicBezTo>
                    <a:cubicBezTo>
                      <a:pt x="97" y="79"/>
                      <a:pt x="97" y="79"/>
                      <a:pt x="97" y="78"/>
                    </a:cubicBezTo>
                    <a:cubicBezTo>
                      <a:pt x="24" y="0"/>
                      <a:pt x="24" y="0"/>
                      <a:pt x="24" y="0"/>
                    </a:cubicBezTo>
                    <a:cubicBezTo>
                      <a:pt x="24" y="0"/>
                      <a:pt x="23" y="0"/>
                      <a:pt x="23"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2" name="Freeform 281"/>
              <p:cNvSpPr>
                <a:spLocks noEditPoints="1"/>
              </p:cNvSpPr>
              <p:nvPr/>
            </p:nvSpPr>
            <p:spPr bwMode="auto">
              <a:xfrm>
                <a:off x="2452688" y="5018088"/>
                <a:ext cx="120650" cy="125413"/>
              </a:xfrm>
              <a:custGeom>
                <a:avLst/>
                <a:gdLst>
                  <a:gd name="T0" fmla="*/ 28 w 43"/>
                  <a:gd name="T1" fmla="*/ 40 h 45"/>
                  <a:gd name="T2" fmla="*/ 5 w 43"/>
                  <a:gd name="T3" fmla="*/ 15 h 45"/>
                  <a:gd name="T4" fmla="*/ 15 w 43"/>
                  <a:gd name="T5" fmla="*/ 5 h 45"/>
                  <a:gd name="T6" fmla="*/ 38 w 43"/>
                  <a:gd name="T7" fmla="*/ 30 h 45"/>
                  <a:gd name="T8" fmla="*/ 28 w 43"/>
                  <a:gd name="T9" fmla="*/ 40 h 45"/>
                  <a:gd name="T10" fmla="*/ 15 w 43"/>
                  <a:gd name="T11" fmla="*/ 0 h 45"/>
                  <a:gd name="T12" fmla="*/ 14 w 43"/>
                  <a:gd name="T13" fmla="*/ 1 h 45"/>
                  <a:gd name="T14" fmla="*/ 1 w 43"/>
                  <a:gd name="T15" fmla="*/ 13 h 45"/>
                  <a:gd name="T16" fmla="*/ 0 w 43"/>
                  <a:gd name="T17" fmla="*/ 16 h 45"/>
                  <a:gd name="T18" fmla="*/ 26 w 43"/>
                  <a:gd name="T19" fmla="*/ 44 h 45"/>
                  <a:gd name="T20" fmla="*/ 28 w 43"/>
                  <a:gd name="T21" fmla="*/ 45 h 45"/>
                  <a:gd name="T22" fmla="*/ 28 w 43"/>
                  <a:gd name="T23" fmla="*/ 45 h 45"/>
                  <a:gd name="T24" fmla="*/ 29 w 43"/>
                  <a:gd name="T25" fmla="*/ 44 h 45"/>
                  <a:gd name="T26" fmla="*/ 29 w 43"/>
                  <a:gd name="T27" fmla="*/ 44 h 45"/>
                  <a:gd name="T28" fmla="*/ 42 w 43"/>
                  <a:gd name="T29" fmla="*/ 32 h 45"/>
                  <a:gd name="T30" fmla="*/ 43 w 43"/>
                  <a:gd name="T31" fmla="*/ 30 h 45"/>
                  <a:gd name="T32" fmla="*/ 43 w 43"/>
                  <a:gd name="T33" fmla="*/ 29 h 45"/>
                  <a:gd name="T34" fmla="*/ 17 w 43"/>
                  <a:gd name="T35" fmla="*/ 1 h 45"/>
                  <a:gd name="T36" fmla="*/ 16 w 43"/>
                  <a:gd name="T37" fmla="*/ 0 h 45"/>
                  <a:gd name="T38" fmla="*/ 15 w 43"/>
                  <a:gd name="T39"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3" h="45">
                    <a:moveTo>
                      <a:pt x="28" y="40"/>
                    </a:moveTo>
                    <a:cubicBezTo>
                      <a:pt x="5" y="15"/>
                      <a:pt x="5" y="15"/>
                      <a:pt x="5" y="15"/>
                    </a:cubicBezTo>
                    <a:cubicBezTo>
                      <a:pt x="15" y="5"/>
                      <a:pt x="15" y="5"/>
                      <a:pt x="15" y="5"/>
                    </a:cubicBezTo>
                    <a:cubicBezTo>
                      <a:pt x="38" y="30"/>
                      <a:pt x="38" y="30"/>
                      <a:pt x="38" y="30"/>
                    </a:cubicBezTo>
                    <a:cubicBezTo>
                      <a:pt x="28" y="40"/>
                      <a:pt x="28" y="40"/>
                      <a:pt x="28" y="40"/>
                    </a:cubicBezTo>
                    <a:moveTo>
                      <a:pt x="15" y="0"/>
                    </a:moveTo>
                    <a:cubicBezTo>
                      <a:pt x="15" y="0"/>
                      <a:pt x="14" y="1"/>
                      <a:pt x="14" y="1"/>
                    </a:cubicBezTo>
                    <a:cubicBezTo>
                      <a:pt x="1" y="13"/>
                      <a:pt x="1" y="13"/>
                      <a:pt x="1" y="13"/>
                    </a:cubicBezTo>
                    <a:cubicBezTo>
                      <a:pt x="0" y="14"/>
                      <a:pt x="0" y="15"/>
                      <a:pt x="0" y="16"/>
                    </a:cubicBezTo>
                    <a:cubicBezTo>
                      <a:pt x="26" y="44"/>
                      <a:pt x="26" y="44"/>
                      <a:pt x="26" y="44"/>
                    </a:cubicBezTo>
                    <a:cubicBezTo>
                      <a:pt x="27" y="44"/>
                      <a:pt x="27" y="45"/>
                      <a:pt x="28" y="45"/>
                    </a:cubicBezTo>
                    <a:cubicBezTo>
                      <a:pt x="28" y="45"/>
                      <a:pt x="28" y="45"/>
                      <a:pt x="28" y="45"/>
                    </a:cubicBezTo>
                    <a:cubicBezTo>
                      <a:pt x="28" y="45"/>
                      <a:pt x="29" y="44"/>
                      <a:pt x="29" y="44"/>
                    </a:cubicBezTo>
                    <a:cubicBezTo>
                      <a:pt x="29" y="44"/>
                      <a:pt x="29" y="44"/>
                      <a:pt x="29" y="44"/>
                    </a:cubicBezTo>
                    <a:cubicBezTo>
                      <a:pt x="42" y="32"/>
                      <a:pt x="42" y="32"/>
                      <a:pt x="42" y="32"/>
                    </a:cubicBezTo>
                    <a:cubicBezTo>
                      <a:pt x="43" y="31"/>
                      <a:pt x="43" y="30"/>
                      <a:pt x="43" y="30"/>
                    </a:cubicBezTo>
                    <a:cubicBezTo>
                      <a:pt x="43" y="29"/>
                      <a:pt x="43" y="29"/>
                      <a:pt x="43" y="29"/>
                    </a:cubicBezTo>
                    <a:cubicBezTo>
                      <a:pt x="17" y="1"/>
                      <a:pt x="17" y="1"/>
                      <a:pt x="17" y="1"/>
                    </a:cubicBezTo>
                    <a:cubicBezTo>
                      <a:pt x="16" y="1"/>
                      <a:pt x="16" y="1"/>
                      <a:pt x="16" y="0"/>
                    </a:cubicBezTo>
                    <a:cubicBezTo>
                      <a:pt x="15" y="0"/>
                      <a:pt x="15" y="0"/>
                      <a:pt x="15"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3" name="Freeform 282"/>
              <p:cNvSpPr>
                <a:spLocks noEditPoints="1"/>
              </p:cNvSpPr>
              <p:nvPr/>
            </p:nvSpPr>
            <p:spPr bwMode="auto">
              <a:xfrm>
                <a:off x="2276476" y="4919663"/>
                <a:ext cx="88900" cy="88900"/>
              </a:xfrm>
              <a:custGeom>
                <a:avLst/>
                <a:gdLst>
                  <a:gd name="T0" fmla="*/ 18 w 32"/>
                  <a:gd name="T1" fmla="*/ 27 h 32"/>
                  <a:gd name="T2" fmla="*/ 5 w 32"/>
                  <a:gd name="T3" fmla="*/ 13 h 32"/>
                  <a:gd name="T4" fmla="*/ 14 w 32"/>
                  <a:gd name="T5" fmla="*/ 5 h 32"/>
                  <a:gd name="T6" fmla="*/ 27 w 32"/>
                  <a:gd name="T7" fmla="*/ 19 h 32"/>
                  <a:gd name="T8" fmla="*/ 18 w 32"/>
                  <a:gd name="T9" fmla="*/ 27 h 32"/>
                  <a:gd name="T10" fmla="*/ 14 w 32"/>
                  <a:gd name="T11" fmla="*/ 0 h 32"/>
                  <a:gd name="T12" fmla="*/ 13 w 32"/>
                  <a:gd name="T13" fmla="*/ 1 h 32"/>
                  <a:gd name="T14" fmla="*/ 1 w 32"/>
                  <a:gd name="T15" fmla="*/ 12 h 32"/>
                  <a:gd name="T16" fmla="*/ 0 w 32"/>
                  <a:gd name="T17" fmla="*/ 13 h 32"/>
                  <a:gd name="T18" fmla="*/ 0 w 32"/>
                  <a:gd name="T19" fmla="*/ 15 h 32"/>
                  <a:gd name="T20" fmla="*/ 16 w 32"/>
                  <a:gd name="T21" fmla="*/ 31 h 32"/>
                  <a:gd name="T22" fmla="*/ 17 w 32"/>
                  <a:gd name="T23" fmla="*/ 32 h 32"/>
                  <a:gd name="T24" fmla="*/ 18 w 32"/>
                  <a:gd name="T25" fmla="*/ 32 h 32"/>
                  <a:gd name="T26" fmla="*/ 19 w 32"/>
                  <a:gd name="T27" fmla="*/ 32 h 32"/>
                  <a:gd name="T28" fmla="*/ 19 w 32"/>
                  <a:gd name="T29" fmla="*/ 32 h 32"/>
                  <a:gd name="T30" fmla="*/ 31 w 32"/>
                  <a:gd name="T31" fmla="*/ 20 h 32"/>
                  <a:gd name="T32" fmla="*/ 32 w 32"/>
                  <a:gd name="T33" fmla="*/ 19 h 32"/>
                  <a:gd name="T34" fmla="*/ 31 w 32"/>
                  <a:gd name="T35" fmla="*/ 18 h 32"/>
                  <a:gd name="T36" fmla="*/ 15 w 32"/>
                  <a:gd name="T37" fmla="*/ 1 h 32"/>
                  <a:gd name="T38" fmla="*/ 14 w 32"/>
                  <a:gd name="T39"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2" h="32">
                    <a:moveTo>
                      <a:pt x="18" y="27"/>
                    </a:moveTo>
                    <a:cubicBezTo>
                      <a:pt x="5" y="13"/>
                      <a:pt x="5" y="13"/>
                      <a:pt x="5" y="13"/>
                    </a:cubicBezTo>
                    <a:cubicBezTo>
                      <a:pt x="14" y="5"/>
                      <a:pt x="14" y="5"/>
                      <a:pt x="14" y="5"/>
                    </a:cubicBezTo>
                    <a:cubicBezTo>
                      <a:pt x="27" y="19"/>
                      <a:pt x="27" y="19"/>
                      <a:pt x="27" y="19"/>
                    </a:cubicBezTo>
                    <a:cubicBezTo>
                      <a:pt x="18" y="27"/>
                      <a:pt x="18" y="27"/>
                      <a:pt x="18" y="27"/>
                    </a:cubicBezTo>
                    <a:moveTo>
                      <a:pt x="14" y="0"/>
                    </a:moveTo>
                    <a:cubicBezTo>
                      <a:pt x="13" y="0"/>
                      <a:pt x="13" y="0"/>
                      <a:pt x="13" y="1"/>
                    </a:cubicBezTo>
                    <a:cubicBezTo>
                      <a:pt x="1" y="12"/>
                      <a:pt x="1" y="12"/>
                      <a:pt x="1" y="12"/>
                    </a:cubicBezTo>
                    <a:cubicBezTo>
                      <a:pt x="0" y="12"/>
                      <a:pt x="0" y="13"/>
                      <a:pt x="0" y="13"/>
                    </a:cubicBezTo>
                    <a:cubicBezTo>
                      <a:pt x="0" y="14"/>
                      <a:pt x="0" y="14"/>
                      <a:pt x="0" y="15"/>
                    </a:cubicBezTo>
                    <a:cubicBezTo>
                      <a:pt x="16" y="31"/>
                      <a:pt x="16" y="31"/>
                      <a:pt x="16" y="31"/>
                    </a:cubicBezTo>
                    <a:cubicBezTo>
                      <a:pt x="16" y="32"/>
                      <a:pt x="17" y="32"/>
                      <a:pt x="17" y="32"/>
                    </a:cubicBezTo>
                    <a:cubicBezTo>
                      <a:pt x="18" y="32"/>
                      <a:pt x="18" y="32"/>
                      <a:pt x="18" y="32"/>
                    </a:cubicBezTo>
                    <a:cubicBezTo>
                      <a:pt x="18" y="32"/>
                      <a:pt x="19" y="32"/>
                      <a:pt x="19" y="32"/>
                    </a:cubicBezTo>
                    <a:cubicBezTo>
                      <a:pt x="19" y="32"/>
                      <a:pt x="19" y="32"/>
                      <a:pt x="19" y="32"/>
                    </a:cubicBezTo>
                    <a:cubicBezTo>
                      <a:pt x="31" y="20"/>
                      <a:pt x="31" y="20"/>
                      <a:pt x="31" y="20"/>
                    </a:cubicBezTo>
                    <a:cubicBezTo>
                      <a:pt x="31" y="20"/>
                      <a:pt x="32" y="20"/>
                      <a:pt x="32" y="19"/>
                    </a:cubicBezTo>
                    <a:cubicBezTo>
                      <a:pt x="32" y="18"/>
                      <a:pt x="31" y="18"/>
                      <a:pt x="31" y="18"/>
                    </a:cubicBezTo>
                    <a:cubicBezTo>
                      <a:pt x="15" y="1"/>
                      <a:pt x="15" y="1"/>
                      <a:pt x="15" y="1"/>
                    </a:cubicBezTo>
                    <a:cubicBezTo>
                      <a:pt x="15" y="0"/>
                      <a:pt x="14" y="0"/>
                      <a:pt x="1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4" name="Freeform 283"/>
              <p:cNvSpPr>
                <a:spLocks noEditPoints="1"/>
              </p:cNvSpPr>
              <p:nvPr/>
            </p:nvSpPr>
            <p:spPr bwMode="auto">
              <a:xfrm>
                <a:off x="2328863" y="4978400"/>
                <a:ext cx="90488" cy="90488"/>
              </a:xfrm>
              <a:custGeom>
                <a:avLst/>
                <a:gdLst>
                  <a:gd name="T0" fmla="*/ 18 w 32"/>
                  <a:gd name="T1" fmla="*/ 27 h 32"/>
                  <a:gd name="T2" fmla="*/ 5 w 32"/>
                  <a:gd name="T3" fmla="*/ 13 h 32"/>
                  <a:gd name="T4" fmla="*/ 14 w 32"/>
                  <a:gd name="T5" fmla="*/ 5 h 32"/>
                  <a:gd name="T6" fmla="*/ 27 w 32"/>
                  <a:gd name="T7" fmla="*/ 19 h 32"/>
                  <a:gd name="T8" fmla="*/ 18 w 32"/>
                  <a:gd name="T9" fmla="*/ 27 h 32"/>
                  <a:gd name="T10" fmla="*/ 14 w 32"/>
                  <a:gd name="T11" fmla="*/ 0 h 32"/>
                  <a:gd name="T12" fmla="*/ 13 w 32"/>
                  <a:gd name="T13" fmla="*/ 0 h 32"/>
                  <a:gd name="T14" fmla="*/ 1 w 32"/>
                  <a:gd name="T15" fmla="*/ 12 h 32"/>
                  <a:gd name="T16" fmla="*/ 1 w 32"/>
                  <a:gd name="T17" fmla="*/ 14 h 32"/>
                  <a:gd name="T18" fmla="*/ 17 w 32"/>
                  <a:gd name="T19" fmla="*/ 31 h 32"/>
                  <a:gd name="T20" fmla="*/ 18 w 32"/>
                  <a:gd name="T21" fmla="*/ 32 h 32"/>
                  <a:gd name="T22" fmla="*/ 18 w 32"/>
                  <a:gd name="T23" fmla="*/ 32 h 32"/>
                  <a:gd name="T24" fmla="*/ 19 w 32"/>
                  <a:gd name="T25" fmla="*/ 31 h 32"/>
                  <a:gd name="T26" fmla="*/ 19 w 32"/>
                  <a:gd name="T27" fmla="*/ 31 h 32"/>
                  <a:gd name="T28" fmla="*/ 31 w 32"/>
                  <a:gd name="T29" fmla="*/ 20 h 32"/>
                  <a:gd name="T30" fmla="*/ 32 w 32"/>
                  <a:gd name="T31" fmla="*/ 19 h 32"/>
                  <a:gd name="T32" fmla="*/ 31 w 32"/>
                  <a:gd name="T33" fmla="*/ 18 h 32"/>
                  <a:gd name="T34" fmla="*/ 16 w 32"/>
                  <a:gd name="T35" fmla="*/ 1 h 32"/>
                  <a:gd name="T36" fmla="*/ 14 w 32"/>
                  <a:gd name="T37" fmla="*/ 0 h 32"/>
                  <a:gd name="T38" fmla="*/ 14 w 32"/>
                  <a:gd name="T39"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2" h="32">
                    <a:moveTo>
                      <a:pt x="18" y="27"/>
                    </a:moveTo>
                    <a:cubicBezTo>
                      <a:pt x="5" y="13"/>
                      <a:pt x="5" y="13"/>
                      <a:pt x="5" y="13"/>
                    </a:cubicBezTo>
                    <a:cubicBezTo>
                      <a:pt x="14" y="5"/>
                      <a:pt x="14" y="5"/>
                      <a:pt x="14" y="5"/>
                    </a:cubicBezTo>
                    <a:cubicBezTo>
                      <a:pt x="27" y="19"/>
                      <a:pt x="27" y="19"/>
                      <a:pt x="27" y="19"/>
                    </a:cubicBezTo>
                    <a:cubicBezTo>
                      <a:pt x="18" y="27"/>
                      <a:pt x="18" y="27"/>
                      <a:pt x="18" y="27"/>
                    </a:cubicBezTo>
                    <a:moveTo>
                      <a:pt x="14" y="0"/>
                    </a:moveTo>
                    <a:cubicBezTo>
                      <a:pt x="14" y="0"/>
                      <a:pt x="13" y="0"/>
                      <a:pt x="13" y="0"/>
                    </a:cubicBezTo>
                    <a:cubicBezTo>
                      <a:pt x="1" y="12"/>
                      <a:pt x="1" y="12"/>
                      <a:pt x="1" y="12"/>
                    </a:cubicBezTo>
                    <a:cubicBezTo>
                      <a:pt x="0" y="12"/>
                      <a:pt x="0" y="14"/>
                      <a:pt x="1" y="14"/>
                    </a:cubicBezTo>
                    <a:cubicBezTo>
                      <a:pt x="17" y="31"/>
                      <a:pt x="17" y="31"/>
                      <a:pt x="17" y="31"/>
                    </a:cubicBezTo>
                    <a:cubicBezTo>
                      <a:pt x="17" y="32"/>
                      <a:pt x="17" y="32"/>
                      <a:pt x="18" y="32"/>
                    </a:cubicBezTo>
                    <a:cubicBezTo>
                      <a:pt x="18" y="32"/>
                      <a:pt x="18" y="32"/>
                      <a:pt x="18" y="32"/>
                    </a:cubicBezTo>
                    <a:cubicBezTo>
                      <a:pt x="19" y="32"/>
                      <a:pt x="19" y="32"/>
                      <a:pt x="19" y="31"/>
                    </a:cubicBezTo>
                    <a:cubicBezTo>
                      <a:pt x="19" y="31"/>
                      <a:pt x="19" y="31"/>
                      <a:pt x="19" y="31"/>
                    </a:cubicBezTo>
                    <a:cubicBezTo>
                      <a:pt x="31" y="20"/>
                      <a:pt x="31" y="20"/>
                      <a:pt x="31" y="20"/>
                    </a:cubicBezTo>
                    <a:cubicBezTo>
                      <a:pt x="32" y="20"/>
                      <a:pt x="32" y="19"/>
                      <a:pt x="32" y="19"/>
                    </a:cubicBezTo>
                    <a:cubicBezTo>
                      <a:pt x="32" y="18"/>
                      <a:pt x="32" y="18"/>
                      <a:pt x="31" y="18"/>
                    </a:cubicBezTo>
                    <a:cubicBezTo>
                      <a:pt x="16" y="1"/>
                      <a:pt x="16" y="1"/>
                      <a:pt x="16" y="1"/>
                    </a:cubicBezTo>
                    <a:cubicBezTo>
                      <a:pt x="15" y="0"/>
                      <a:pt x="15" y="0"/>
                      <a:pt x="14" y="0"/>
                    </a:cubicBezTo>
                    <a:cubicBezTo>
                      <a:pt x="14" y="0"/>
                      <a:pt x="14" y="0"/>
                      <a:pt x="1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5" name="Freeform 284"/>
              <p:cNvSpPr>
                <a:spLocks noEditPoints="1"/>
              </p:cNvSpPr>
              <p:nvPr/>
            </p:nvSpPr>
            <p:spPr bwMode="auto">
              <a:xfrm>
                <a:off x="2438401" y="5095875"/>
                <a:ext cx="90488" cy="90488"/>
              </a:xfrm>
              <a:custGeom>
                <a:avLst/>
                <a:gdLst>
                  <a:gd name="T0" fmla="*/ 18 w 32"/>
                  <a:gd name="T1" fmla="*/ 27 h 32"/>
                  <a:gd name="T2" fmla="*/ 5 w 32"/>
                  <a:gd name="T3" fmla="*/ 13 h 32"/>
                  <a:gd name="T4" fmla="*/ 14 w 32"/>
                  <a:gd name="T5" fmla="*/ 5 h 32"/>
                  <a:gd name="T6" fmla="*/ 27 w 32"/>
                  <a:gd name="T7" fmla="*/ 19 h 32"/>
                  <a:gd name="T8" fmla="*/ 18 w 32"/>
                  <a:gd name="T9" fmla="*/ 27 h 32"/>
                  <a:gd name="T10" fmla="*/ 14 w 32"/>
                  <a:gd name="T11" fmla="*/ 0 h 32"/>
                  <a:gd name="T12" fmla="*/ 13 w 32"/>
                  <a:gd name="T13" fmla="*/ 0 h 32"/>
                  <a:gd name="T14" fmla="*/ 1 w 32"/>
                  <a:gd name="T15" fmla="*/ 11 h 32"/>
                  <a:gd name="T16" fmla="*/ 1 w 32"/>
                  <a:gd name="T17" fmla="*/ 14 h 32"/>
                  <a:gd name="T18" fmla="*/ 16 w 32"/>
                  <a:gd name="T19" fmla="*/ 31 h 32"/>
                  <a:gd name="T20" fmla="*/ 18 w 32"/>
                  <a:gd name="T21" fmla="*/ 32 h 32"/>
                  <a:gd name="T22" fmla="*/ 18 w 32"/>
                  <a:gd name="T23" fmla="*/ 32 h 32"/>
                  <a:gd name="T24" fmla="*/ 19 w 32"/>
                  <a:gd name="T25" fmla="*/ 31 h 32"/>
                  <a:gd name="T26" fmla="*/ 19 w 32"/>
                  <a:gd name="T27" fmla="*/ 31 h 32"/>
                  <a:gd name="T28" fmla="*/ 31 w 32"/>
                  <a:gd name="T29" fmla="*/ 20 h 32"/>
                  <a:gd name="T30" fmla="*/ 31 w 32"/>
                  <a:gd name="T31" fmla="*/ 17 h 32"/>
                  <a:gd name="T32" fmla="*/ 16 w 32"/>
                  <a:gd name="T33" fmla="*/ 0 h 32"/>
                  <a:gd name="T34" fmla="*/ 14 w 32"/>
                  <a:gd name="T35"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2" h="32">
                    <a:moveTo>
                      <a:pt x="18" y="27"/>
                    </a:moveTo>
                    <a:cubicBezTo>
                      <a:pt x="5" y="13"/>
                      <a:pt x="5" y="13"/>
                      <a:pt x="5" y="13"/>
                    </a:cubicBezTo>
                    <a:cubicBezTo>
                      <a:pt x="14" y="5"/>
                      <a:pt x="14" y="5"/>
                      <a:pt x="14" y="5"/>
                    </a:cubicBezTo>
                    <a:cubicBezTo>
                      <a:pt x="27" y="19"/>
                      <a:pt x="27" y="19"/>
                      <a:pt x="27" y="19"/>
                    </a:cubicBezTo>
                    <a:cubicBezTo>
                      <a:pt x="18" y="27"/>
                      <a:pt x="18" y="27"/>
                      <a:pt x="18" y="27"/>
                    </a:cubicBezTo>
                    <a:moveTo>
                      <a:pt x="14" y="0"/>
                    </a:moveTo>
                    <a:cubicBezTo>
                      <a:pt x="14" y="0"/>
                      <a:pt x="13" y="0"/>
                      <a:pt x="13" y="0"/>
                    </a:cubicBezTo>
                    <a:cubicBezTo>
                      <a:pt x="1" y="11"/>
                      <a:pt x="1" y="11"/>
                      <a:pt x="1" y="11"/>
                    </a:cubicBezTo>
                    <a:cubicBezTo>
                      <a:pt x="0" y="12"/>
                      <a:pt x="0" y="14"/>
                      <a:pt x="1" y="14"/>
                    </a:cubicBezTo>
                    <a:cubicBezTo>
                      <a:pt x="16" y="31"/>
                      <a:pt x="16" y="31"/>
                      <a:pt x="16" y="31"/>
                    </a:cubicBezTo>
                    <a:cubicBezTo>
                      <a:pt x="17" y="32"/>
                      <a:pt x="17" y="32"/>
                      <a:pt x="18" y="32"/>
                    </a:cubicBezTo>
                    <a:cubicBezTo>
                      <a:pt x="18" y="32"/>
                      <a:pt x="18" y="32"/>
                      <a:pt x="18" y="32"/>
                    </a:cubicBezTo>
                    <a:cubicBezTo>
                      <a:pt x="18" y="32"/>
                      <a:pt x="19" y="32"/>
                      <a:pt x="19" y="31"/>
                    </a:cubicBezTo>
                    <a:cubicBezTo>
                      <a:pt x="19" y="31"/>
                      <a:pt x="19" y="31"/>
                      <a:pt x="19" y="31"/>
                    </a:cubicBezTo>
                    <a:cubicBezTo>
                      <a:pt x="31" y="20"/>
                      <a:pt x="31" y="20"/>
                      <a:pt x="31" y="20"/>
                    </a:cubicBezTo>
                    <a:cubicBezTo>
                      <a:pt x="32" y="19"/>
                      <a:pt x="32" y="18"/>
                      <a:pt x="31" y="17"/>
                    </a:cubicBezTo>
                    <a:cubicBezTo>
                      <a:pt x="16" y="0"/>
                      <a:pt x="16" y="0"/>
                      <a:pt x="16" y="0"/>
                    </a:cubicBezTo>
                    <a:cubicBezTo>
                      <a:pt x="15" y="0"/>
                      <a:pt x="15" y="0"/>
                      <a:pt x="1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6" name="Freeform 285"/>
              <p:cNvSpPr>
                <a:spLocks noEditPoints="1"/>
              </p:cNvSpPr>
              <p:nvPr/>
            </p:nvSpPr>
            <p:spPr bwMode="auto">
              <a:xfrm>
                <a:off x="2386013" y="5037138"/>
                <a:ext cx="88900" cy="90488"/>
              </a:xfrm>
              <a:custGeom>
                <a:avLst/>
                <a:gdLst>
                  <a:gd name="T0" fmla="*/ 18 w 32"/>
                  <a:gd name="T1" fmla="*/ 27 h 32"/>
                  <a:gd name="T2" fmla="*/ 5 w 32"/>
                  <a:gd name="T3" fmla="*/ 13 h 32"/>
                  <a:gd name="T4" fmla="*/ 14 w 32"/>
                  <a:gd name="T5" fmla="*/ 5 h 32"/>
                  <a:gd name="T6" fmla="*/ 27 w 32"/>
                  <a:gd name="T7" fmla="*/ 19 h 32"/>
                  <a:gd name="T8" fmla="*/ 18 w 32"/>
                  <a:gd name="T9" fmla="*/ 27 h 32"/>
                  <a:gd name="T10" fmla="*/ 14 w 32"/>
                  <a:gd name="T11" fmla="*/ 0 h 32"/>
                  <a:gd name="T12" fmla="*/ 12 w 32"/>
                  <a:gd name="T13" fmla="*/ 0 h 32"/>
                  <a:gd name="T14" fmla="*/ 0 w 32"/>
                  <a:gd name="T15" fmla="*/ 12 h 32"/>
                  <a:gd name="T16" fmla="*/ 0 w 32"/>
                  <a:gd name="T17" fmla="*/ 14 h 32"/>
                  <a:gd name="T18" fmla="*/ 16 w 32"/>
                  <a:gd name="T19" fmla="*/ 31 h 32"/>
                  <a:gd name="T20" fmla="*/ 17 w 32"/>
                  <a:gd name="T21" fmla="*/ 32 h 32"/>
                  <a:gd name="T22" fmla="*/ 17 w 32"/>
                  <a:gd name="T23" fmla="*/ 32 h 32"/>
                  <a:gd name="T24" fmla="*/ 19 w 32"/>
                  <a:gd name="T25" fmla="*/ 31 h 32"/>
                  <a:gd name="T26" fmla="*/ 19 w 32"/>
                  <a:gd name="T27" fmla="*/ 31 h 32"/>
                  <a:gd name="T28" fmla="*/ 31 w 32"/>
                  <a:gd name="T29" fmla="*/ 20 h 32"/>
                  <a:gd name="T30" fmla="*/ 31 w 32"/>
                  <a:gd name="T31" fmla="*/ 17 h 32"/>
                  <a:gd name="T32" fmla="*/ 15 w 32"/>
                  <a:gd name="T33" fmla="*/ 1 h 32"/>
                  <a:gd name="T34" fmla="*/ 14 w 32"/>
                  <a:gd name="T35" fmla="*/ 0 h 32"/>
                  <a:gd name="T36" fmla="*/ 14 w 32"/>
                  <a:gd name="T37"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2" h="32">
                    <a:moveTo>
                      <a:pt x="18" y="27"/>
                    </a:moveTo>
                    <a:cubicBezTo>
                      <a:pt x="5" y="13"/>
                      <a:pt x="5" y="13"/>
                      <a:pt x="5" y="13"/>
                    </a:cubicBezTo>
                    <a:cubicBezTo>
                      <a:pt x="14" y="5"/>
                      <a:pt x="14" y="5"/>
                      <a:pt x="14" y="5"/>
                    </a:cubicBezTo>
                    <a:cubicBezTo>
                      <a:pt x="27" y="19"/>
                      <a:pt x="27" y="19"/>
                      <a:pt x="27" y="19"/>
                    </a:cubicBezTo>
                    <a:cubicBezTo>
                      <a:pt x="18" y="27"/>
                      <a:pt x="18" y="27"/>
                      <a:pt x="18" y="27"/>
                    </a:cubicBezTo>
                    <a:moveTo>
                      <a:pt x="14" y="0"/>
                    </a:moveTo>
                    <a:cubicBezTo>
                      <a:pt x="13" y="0"/>
                      <a:pt x="13" y="0"/>
                      <a:pt x="12" y="0"/>
                    </a:cubicBezTo>
                    <a:cubicBezTo>
                      <a:pt x="0" y="12"/>
                      <a:pt x="0" y="12"/>
                      <a:pt x="0" y="12"/>
                    </a:cubicBezTo>
                    <a:cubicBezTo>
                      <a:pt x="0" y="12"/>
                      <a:pt x="0" y="14"/>
                      <a:pt x="0" y="14"/>
                    </a:cubicBezTo>
                    <a:cubicBezTo>
                      <a:pt x="16" y="31"/>
                      <a:pt x="16" y="31"/>
                      <a:pt x="16" y="31"/>
                    </a:cubicBezTo>
                    <a:cubicBezTo>
                      <a:pt x="16" y="32"/>
                      <a:pt x="17" y="32"/>
                      <a:pt x="17" y="32"/>
                    </a:cubicBezTo>
                    <a:cubicBezTo>
                      <a:pt x="17" y="32"/>
                      <a:pt x="17" y="32"/>
                      <a:pt x="17" y="32"/>
                    </a:cubicBezTo>
                    <a:cubicBezTo>
                      <a:pt x="18" y="32"/>
                      <a:pt x="18" y="32"/>
                      <a:pt x="19" y="31"/>
                    </a:cubicBezTo>
                    <a:cubicBezTo>
                      <a:pt x="19" y="31"/>
                      <a:pt x="19" y="31"/>
                      <a:pt x="19" y="31"/>
                    </a:cubicBezTo>
                    <a:cubicBezTo>
                      <a:pt x="31" y="20"/>
                      <a:pt x="31" y="20"/>
                      <a:pt x="31" y="20"/>
                    </a:cubicBezTo>
                    <a:cubicBezTo>
                      <a:pt x="32" y="19"/>
                      <a:pt x="32" y="18"/>
                      <a:pt x="31" y="17"/>
                    </a:cubicBezTo>
                    <a:cubicBezTo>
                      <a:pt x="15" y="1"/>
                      <a:pt x="15" y="1"/>
                      <a:pt x="15" y="1"/>
                    </a:cubicBezTo>
                    <a:cubicBezTo>
                      <a:pt x="15" y="0"/>
                      <a:pt x="14" y="0"/>
                      <a:pt x="14" y="0"/>
                    </a:cubicBezTo>
                    <a:cubicBezTo>
                      <a:pt x="14" y="0"/>
                      <a:pt x="14" y="0"/>
                      <a:pt x="1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7" name="Freeform 286"/>
              <p:cNvSpPr>
                <a:spLocks noEditPoints="1"/>
              </p:cNvSpPr>
              <p:nvPr/>
            </p:nvSpPr>
            <p:spPr bwMode="auto">
              <a:xfrm>
                <a:off x="2228851" y="4964113"/>
                <a:ext cx="88900" cy="90488"/>
              </a:xfrm>
              <a:custGeom>
                <a:avLst/>
                <a:gdLst>
                  <a:gd name="T0" fmla="*/ 18 w 32"/>
                  <a:gd name="T1" fmla="*/ 27 h 32"/>
                  <a:gd name="T2" fmla="*/ 5 w 32"/>
                  <a:gd name="T3" fmla="*/ 13 h 32"/>
                  <a:gd name="T4" fmla="*/ 14 w 32"/>
                  <a:gd name="T5" fmla="*/ 4 h 32"/>
                  <a:gd name="T6" fmla="*/ 27 w 32"/>
                  <a:gd name="T7" fmla="*/ 18 h 32"/>
                  <a:gd name="T8" fmla="*/ 18 w 32"/>
                  <a:gd name="T9" fmla="*/ 27 h 32"/>
                  <a:gd name="T10" fmla="*/ 14 w 32"/>
                  <a:gd name="T11" fmla="*/ 0 h 32"/>
                  <a:gd name="T12" fmla="*/ 13 w 32"/>
                  <a:gd name="T13" fmla="*/ 0 h 32"/>
                  <a:gd name="T14" fmla="*/ 1 w 32"/>
                  <a:gd name="T15" fmla="*/ 11 h 32"/>
                  <a:gd name="T16" fmla="*/ 1 w 32"/>
                  <a:gd name="T17" fmla="*/ 14 h 32"/>
                  <a:gd name="T18" fmla="*/ 16 w 32"/>
                  <a:gd name="T19" fmla="*/ 31 h 32"/>
                  <a:gd name="T20" fmla="*/ 18 w 32"/>
                  <a:gd name="T21" fmla="*/ 32 h 32"/>
                  <a:gd name="T22" fmla="*/ 18 w 32"/>
                  <a:gd name="T23" fmla="*/ 32 h 32"/>
                  <a:gd name="T24" fmla="*/ 19 w 32"/>
                  <a:gd name="T25" fmla="*/ 31 h 32"/>
                  <a:gd name="T26" fmla="*/ 19 w 32"/>
                  <a:gd name="T27" fmla="*/ 31 h 32"/>
                  <a:gd name="T28" fmla="*/ 31 w 32"/>
                  <a:gd name="T29" fmla="*/ 20 h 32"/>
                  <a:gd name="T30" fmla="*/ 31 w 32"/>
                  <a:gd name="T31" fmla="*/ 17 h 32"/>
                  <a:gd name="T32" fmla="*/ 16 w 32"/>
                  <a:gd name="T33" fmla="*/ 0 h 32"/>
                  <a:gd name="T34" fmla="*/ 14 w 32"/>
                  <a:gd name="T35" fmla="*/ 0 h 32"/>
                  <a:gd name="T36" fmla="*/ 14 w 32"/>
                  <a:gd name="T37"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2" h="32">
                    <a:moveTo>
                      <a:pt x="18" y="27"/>
                    </a:moveTo>
                    <a:cubicBezTo>
                      <a:pt x="5" y="13"/>
                      <a:pt x="5" y="13"/>
                      <a:pt x="5" y="13"/>
                    </a:cubicBezTo>
                    <a:cubicBezTo>
                      <a:pt x="14" y="4"/>
                      <a:pt x="14" y="4"/>
                      <a:pt x="14" y="4"/>
                    </a:cubicBezTo>
                    <a:cubicBezTo>
                      <a:pt x="27" y="18"/>
                      <a:pt x="27" y="18"/>
                      <a:pt x="27" y="18"/>
                    </a:cubicBezTo>
                    <a:cubicBezTo>
                      <a:pt x="18" y="27"/>
                      <a:pt x="18" y="27"/>
                      <a:pt x="18" y="27"/>
                    </a:cubicBezTo>
                    <a:moveTo>
                      <a:pt x="14" y="0"/>
                    </a:moveTo>
                    <a:cubicBezTo>
                      <a:pt x="14" y="0"/>
                      <a:pt x="13" y="0"/>
                      <a:pt x="13" y="0"/>
                    </a:cubicBezTo>
                    <a:cubicBezTo>
                      <a:pt x="1" y="11"/>
                      <a:pt x="1" y="11"/>
                      <a:pt x="1" y="11"/>
                    </a:cubicBezTo>
                    <a:cubicBezTo>
                      <a:pt x="0" y="12"/>
                      <a:pt x="0" y="13"/>
                      <a:pt x="1" y="14"/>
                    </a:cubicBezTo>
                    <a:cubicBezTo>
                      <a:pt x="16" y="31"/>
                      <a:pt x="16" y="31"/>
                      <a:pt x="16" y="31"/>
                    </a:cubicBezTo>
                    <a:cubicBezTo>
                      <a:pt x="17" y="31"/>
                      <a:pt x="17" y="32"/>
                      <a:pt x="18" y="32"/>
                    </a:cubicBezTo>
                    <a:cubicBezTo>
                      <a:pt x="18" y="32"/>
                      <a:pt x="18" y="32"/>
                      <a:pt x="18" y="32"/>
                    </a:cubicBezTo>
                    <a:cubicBezTo>
                      <a:pt x="18" y="32"/>
                      <a:pt x="19" y="31"/>
                      <a:pt x="19" y="31"/>
                    </a:cubicBezTo>
                    <a:cubicBezTo>
                      <a:pt x="19" y="31"/>
                      <a:pt x="19" y="31"/>
                      <a:pt x="19" y="31"/>
                    </a:cubicBezTo>
                    <a:cubicBezTo>
                      <a:pt x="31" y="20"/>
                      <a:pt x="31" y="20"/>
                      <a:pt x="31" y="20"/>
                    </a:cubicBezTo>
                    <a:cubicBezTo>
                      <a:pt x="32" y="19"/>
                      <a:pt x="32" y="18"/>
                      <a:pt x="31" y="17"/>
                    </a:cubicBezTo>
                    <a:cubicBezTo>
                      <a:pt x="16" y="0"/>
                      <a:pt x="16" y="0"/>
                      <a:pt x="16" y="0"/>
                    </a:cubicBezTo>
                    <a:cubicBezTo>
                      <a:pt x="15" y="0"/>
                      <a:pt x="15" y="0"/>
                      <a:pt x="14" y="0"/>
                    </a:cubicBezTo>
                    <a:cubicBezTo>
                      <a:pt x="14" y="0"/>
                      <a:pt x="14" y="0"/>
                      <a:pt x="1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8" name="Freeform 287"/>
              <p:cNvSpPr>
                <a:spLocks noEditPoints="1"/>
              </p:cNvSpPr>
              <p:nvPr/>
            </p:nvSpPr>
            <p:spPr bwMode="auto">
              <a:xfrm>
                <a:off x="2281238" y="5019675"/>
                <a:ext cx="90488" cy="90488"/>
              </a:xfrm>
              <a:custGeom>
                <a:avLst/>
                <a:gdLst>
                  <a:gd name="T0" fmla="*/ 18 w 32"/>
                  <a:gd name="T1" fmla="*/ 28 h 32"/>
                  <a:gd name="T2" fmla="*/ 5 w 32"/>
                  <a:gd name="T3" fmla="*/ 14 h 32"/>
                  <a:gd name="T4" fmla="*/ 15 w 32"/>
                  <a:gd name="T5" fmla="*/ 5 h 32"/>
                  <a:gd name="T6" fmla="*/ 28 w 32"/>
                  <a:gd name="T7" fmla="*/ 19 h 32"/>
                  <a:gd name="T8" fmla="*/ 18 w 32"/>
                  <a:gd name="T9" fmla="*/ 28 h 32"/>
                  <a:gd name="T10" fmla="*/ 15 w 32"/>
                  <a:gd name="T11" fmla="*/ 0 h 32"/>
                  <a:gd name="T12" fmla="*/ 13 w 32"/>
                  <a:gd name="T13" fmla="*/ 1 h 32"/>
                  <a:gd name="T14" fmla="*/ 1 w 32"/>
                  <a:gd name="T15" fmla="*/ 12 h 32"/>
                  <a:gd name="T16" fmla="*/ 1 w 32"/>
                  <a:gd name="T17" fmla="*/ 15 h 32"/>
                  <a:gd name="T18" fmla="*/ 17 w 32"/>
                  <a:gd name="T19" fmla="*/ 32 h 32"/>
                  <a:gd name="T20" fmla="*/ 18 w 32"/>
                  <a:gd name="T21" fmla="*/ 32 h 32"/>
                  <a:gd name="T22" fmla="*/ 20 w 32"/>
                  <a:gd name="T23" fmla="*/ 32 h 32"/>
                  <a:gd name="T24" fmla="*/ 20 w 32"/>
                  <a:gd name="T25" fmla="*/ 32 h 32"/>
                  <a:gd name="T26" fmla="*/ 32 w 32"/>
                  <a:gd name="T27" fmla="*/ 21 h 32"/>
                  <a:gd name="T28" fmla="*/ 32 w 32"/>
                  <a:gd name="T29" fmla="*/ 19 h 32"/>
                  <a:gd name="T30" fmla="*/ 32 w 32"/>
                  <a:gd name="T31" fmla="*/ 18 h 32"/>
                  <a:gd name="T32" fmla="*/ 16 w 32"/>
                  <a:gd name="T33" fmla="*/ 1 h 32"/>
                  <a:gd name="T34" fmla="*/ 15 w 32"/>
                  <a:gd name="T35"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2" h="32">
                    <a:moveTo>
                      <a:pt x="18" y="28"/>
                    </a:moveTo>
                    <a:cubicBezTo>
                      <a:pt x="5" y="14"/>
                      <a:pt x="5" y="14"/>
                      <a:pt x="5" y="14"/>
                    </a:cubicBezTo>
                    <a:cubicBezTo>
                      <a:pt x="15" y="5"/>
                      <a:pt x="15" y="5"/>
                      <a:pt x="15" y="5"/>
                    </a:cubicBezTo>
                    <a:cubicBezTo>
                      <a:pt x="28" y="19"/>
                      <a:pt x="28" y="19"/>
                      <a:pt x="28" y="19"/>
                    </a:cubicBezTo>
                    <a:cubicBezTo>
                      <a:pt x="18" y="28"/>
                      <a:pt x="18" y="28"/>
                      <a:pt x="18" y="28"/>
                    </a:cubicBezTo>
                    <a:moveTo>
                      <a:pt x="15" y="0"/>
                    </a:moveTo>
                    <a:cubicBezTo>
                      <a:pt x="14" y="0"/>
                      <a:pt x="14" y="1"/>
                      <a:pt x="13" y="1"/>
                    </a:cubicBezTo>
                    <a:cubicBezTo>
                      <a:pt x="1" y="12"/>
                      <a:pt x="1" y="12"/>
                      <a:pt x="1" y="12"/>
                    </a:cubicBezTo>
                    <a:cubicBezTo>
                      <a:pt x="0" y="13"/>
                      <a:pt x="0" y="14"/>
                      <a:pt x="1" y="15"/>
                    </a:cubicBezTo>
                    <a:cubicBezTo>
                      <a:pt x="17" y="32"/>
                      <a:pt x="17" y="32"/>
                      <a:pt x="17" y="32"/>
                    </a:cubicBezTo>
                    <a:cubicBezTo>
                      <a:pt x="17" y="32"/>
                      <a:pt x="18" y="32"/>
                      <a:pt x="18" y="32"/>
                    </a:cubicBezTo>
                    <a:cubicBezTo>
                      <a:pt x="19" y="32"/>
                      <a:pt x="19" y="32"/>
                      <a:pt x="20" y="32"/>
                    </a:cubicBezTo>
                    <a:cubicBezTo>
                      <a:pt x="20" y="32"/>
                      <a:pt x="20" y="32"/>
                      <a:pt x="20" y="32"/>
                    </a:cubicBezTo>
                    <a:cubicBezTo>
                      <a:pt x="32" y="21"/>
                      <a:pt x="32" y="21"/>
                      <a:pt x="32" y="21"/>
                    </a:cubicBezTo>
                    <a:cubicBezTo>
                      <a:pt x="32" y="20"/>
                      <a:pt x="32" y="20"/>
                      <a:pt x="32" y="19"/>
                    </a:cubicBezTo>
                    <a:cubicBezTo>
                      <a:pt x="32" y="19"/>
                      <a:pt x="32" y="18"/>
                      <a:pt x="32" y="18"/>
                    </a:cubicBezTo>
                    <a:cubicBezTo>
                      <a:pt x="16" y="1"/>
                      <a:pt x="16" y="1"/>
                      <a:pt x="16" y="1"/>
                    </a:cubicBezTo>
                    <a:cubicBezTo>
                      <a:pt x="16" y="1"/>
                      <a:pt x="15" y="0"/>
                      <a:pt x="15"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9" name="Freeform 288"/>
              <p:cNvSpPr>
                <a:spLocks noEditPoints="1"/>
              </p:cNvSpPr>
              <p:nvPr/>
            </p:nvSpPr>
            <p:spPr bwMode="auto">
              <a:xfrm>
                <a:off x="2390776" y="5138738"/>
                <a:ext cx="90488" cy="88900"/>
              </a:xfrm>
              <a:custGeom>
                <a:avLst/>
                <a:gdLst>
                  <a:gd name="T0" fmla="*/ 18 w 32"/>
                  <a:gd name="T1" fmla="*/ 27 h 32"/>
                  <a:gd name="T2" fmla="*/ 5 w 32"/>
                  <a:gd name="T3" fmla="*/ 14 h 32"/>
                  <a:gd name="T4" fmla="*/ 14 w 32"/>
                  <a:gd name="T5" fmla="*/ 5 h 32"/>
                  <a:gd name="T6" fmla="*/ 27 w 32"/>
                  <a:gd name="T7" fmla="*/ 19 h 32"/>
                  <a:gd name="T8" fmla="*/ 18 w 32"/>
                  <a:gd name="T9" fmla="*/ 27 h 32"/>
                  <a:gd name="T10" fmla="*/ 15 w 32"/>
                  <a:gd name="T11" fmla="*/ 0 h 32"/>
                  <a:gd name="T12" fmla="*/ 13 w 32"/>
                  <a:gd name="T13" fmla="*/ 1 h 32"/>
                  <a:gd name="T14" fmla="*/ 1 w 32"/>
                  <a:gd name="T15" fmla="*/ 12 h 32"/>
                  <a:gd name="T16" fmla="*/ 1 w 32"/>
                  <a:gd name="T17" fmla="*/ 15 h 32"/>
                  <a:gd name="T18" fmla="*/ 17 w 32"/>
                  <a:gd name="T19" fmla="*/ 32 h 32"/>
                  <a:gd name="T20" fmla="*/ 18 w 32"/>
                  <a:gd name="T21" fmla="*/ 32 h 32"/>
                  <a:gd name="T22" fmla="*/ 18 w 32"/>
                  <a:gd name="T23" fmla="*/ 32 h 32"/>
                  <a:gd name="T24" fmla="*/ 20 w 32"/>
                  <a:gd name="T25" fmla="*/ 32 h 32"/>
                  <a:gd name="T26" fmla="*/ 20 w 32"/>
                  <a:gd name="T27" fmla="*/ 32 h 32"/>
                  <a:gd name="T28" fmla="*/ 32 w 32"/>
                  <a:gd name="T29" fmla="*/ 21 h 32"/>
                  <a:gd name="T30" fmla="*/ 32 w 32"/>
                  <a:gd name="T31" fmla="*/ 18 h 32"/>
                  <a:gd name="T32" fmla="*/ 16 w 32"/>
                  <a:gd name="T33" fmla="*/ 1 h 32"/>
                  <a:gd name="T34" fmla="*/ 15 w 32"/>
                  <a:gd name="T35"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2" h="32">
                    <a:moveTo>
                      <a:pt x="18" y="27"/>
                    </a:moveTo>
                    <a:cubicBezTo>
                      <a:pt x="5" y="14"/>
                      <a:pt x="5" y="14"/>
                      <a:pt x="5" y="14"/>
                    </a:cubicBezTo>
                    <a:cubicBezTo>
                      <a:pt x="14" y="5"/>
                      <a:pt x="14" y="5"/>
                      <a:pt x="14" y="5"/>
                    </a:cubicBezTo>
                    <a:cubicBezTo>
                      <a:pt x="27" y="19"/>
                      <a:pt x="27" y="19"/>
                      <a:pt x="27" y="19"/>
                    </a:cubicBezTo>
                    <a:cubicBezTo>
                      <a:pt x="18" y="27"/>
                      <a:pt x="18" y="27"/>
                      <a:pt x="18" y="27"/>
                    </a:cubicBezTo>
                    <a:moveTo>
                      <a:pt x="15" y="0"/>
                    </a:moveTo>
                    <a:cubicBezTo>
                      <a:pt x="14" y="0"/>
                      <a:pt x="14" y="0"/>
                      <a:pt x="13" y="1"/>
                    </a:cubicBezTo>
                    <a:cubicBezTo>
                      <a:pt x="1" y="12"/>
                      <a:pt x="1" y="12"/>
                      <a:pt x="1" y="12"/>
                    </a:cubicBezTo>
                    <a:cubicBezTo>
                      <a:pt x="0" y="13"/>
                      <a:pt x="0" y="14"/>
                      <a:pt x="1" y="15"/>
                    </a:cubicBezTo>
                    <a:cubicBezTo>
                      <a:pt x="17" y="32"/>
                      <a:pt x="17" y="32"/>
                      <a:pt x="17" y="32"/>
                    </a:cubicBezTo>
                    <a:cubicBezTo>
                      <a:pt x="17" y="32"/>
                      <a:pt x="18" y="32"/>
                      <a:pt x="18" y="32"/>
                    </a:cubicBezTo>
                    <a:cubicBezTo>
                      <a:pt x="18" y="32"/>
                      <a:pt x="18" y="32"/>
                      <a:pt x="18" y="32"/>
                    </a:cubicBezTo>
                    <a:cubicBezTo>
                      <a:pt x="19" y="32"/>
                      <a:pt x="19" y="32"/>
                      <a:pt x="20" y="32"/>
                    </a:cubicBezTo>
                    <a:cubicBezTo>
                      <a:pt x="20" y="32"/>
                      <a:pt x="20" y="32"/>
                      <a:pt x="20" y="32"/>
                    </a:cubicBezTo>
                    <a:cubicBezTo>
                      <a:pt x="32" y="21"/>
                      <a:pt x="32" y="21"/>
                      <a:pt x="32" y="21"/>
                    </a:cubicBezTo>
                    <a:cubicBezTo>
                      <a:pt x="32" y="20"/>
                      <a:pt x="32" y="19"/>
                      <a:pt x="32" y="18"/>
                    </a:cubicBezTo>
                    <a:cubicBezTo>
                      <a:pt x="16" y="1"/>
                      <a:pt x="16" y="1"/>
                      <a:pt x="16" y="1"/>
                    </a:cubicBezTo>
                    <a:cubicBezTo>
                      <a:pt x="16" y="0"/>
                      <a:pt x="15" y="0"/>
                      <a:pt x="15"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0" name="Freeform 289"/>
              <p:cNvSpPr>
                <a:spLocks noEditPoints="1"/>
              </p:cNvSpPr>
              <p:nvPr/>
            </p:nvSpPr>
            <p:spPr bwMode="auto">
              <a:xfrm>
                <a:off x="2338388" y="5080000"/>
                <a:ext cx="88900" cy="88900"/>
              </a:xfrm>
              <a:custGeom>
                <a:avLst/>
                <a:gdLst>
                  <a:gd name="T0" fmla="*/ 18 w 32"/>
                  <a:gd name="T1" fmla="*/ 28 h 32"/>
                  <a:gd name="T2" fmla="*/ 5 w 32"/>
                  <a:gd name="T3" fmla="*/ 14 h 32"/>
                  <a:gd name="T4" fmla="*/ 14 w 32"/>
                  <a:gd name="T5" fmla="*/ 5 h 32"/>
                  <a:gd name="T6" fmla="*/ 27 w 32"/>
                  <a:gd name="T7" fmla="*/ 19 h 32"/>
                  <a:gd name="T8" fmla="*/ 18 w 32"/>
                  <a:gd name="T9" fmla="*/ 28 h 32"/>
                  <a:gd name="T10" fmla="*/ 14 w 32"/>
                  <a:gd name="T11" fmla="*/ 0 h 32"/>
                  <a:gd name="T12" fmla="*/ 13 w 32"/>
                  <a:gd name="T13" fmla="*/ 1 h 32"/>
                  <a:gd name="T14" fmla="*/ 1 w 32"/>
                  <a:gd name="T15" fmla="*/ 12 h 32"/>
                  <a:gd name="T16" fmla="*/ 1 w 32"/>
                  <a:gd name="T17" fmla="*/ 15 h 32"/>
                  <a:gd name="T18" fmla="*/ 16 w 32"/>
                  <a:gd name="T19" fmla="*/ 32 h 32"/>
                  <a:gd name="T20" fmla="*/ 18 w 32"/>
                  <a:gd name="T21" fmla="*/ 32 h 32"/>
                  <a:gd name="T22" fmla="*/ 18 w 32"/>
                  <a:gd name="T23" fmla="*/ 32 h 32"/>
                  <a:gd name="T24" fmla="*/ 19 w 32"/>
                  <a:gd name="T25" fmla="*/ 32 h 32"/>
                  <a:gd name="T26" fmla="*/ 19 w 32"/>
                  <a:gd name="T27" fmla="*/ 32 h 32"/>
                  <a:gd name="T28" fmla="*/ 31 w 32"/>
                  <a:gd name="T29" fmla="*/ 21 h 32"/>
                  <a:gd name="T30" fmla="*/ 31 w 32"/>
                  <a:gd name="T31" fmla="*/ 18 h 32"/>
                  <a:gd name="T32" fmla="*/ 16 w 32"/>
                  <a:gd name="T33" fmla="*/ 1 h 32"/>
                  <a:gd name="T34" fmla="*/ 14 w 32"/>
                  <a:gd name="T35"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2" h="32">
                    <a:moveTo>
                      <a:pt x="18" y="28"/>
                    </a:moveTo>
                    <a:cubicBezTo>
                      <a:pt x="5" y="14"/>
                      <a:pt x="5" y="14"/>
                      <a:pt x="5" y="14"/>
                    </a:cubicBezTo>
                    <a:cubicBezTo>
                      <a:pt x="14" y="5"/>
                      <a:pt x="14" y="5"/>
                      <a:pt x="14" y="5"/>
                    </a:cubicBezTo>
                    <a:cubicBezTo>
                      <a:pt x="27" y="19"/>
                      <a:pt x="27" y="19"/>
                      <a:pt x="27" y="19"/>
                    </a:cubicBezTo>
                    <a:cubicBezTo>
                      <a:pt x="18" y="28"/>
                      <a:pt x="18" y="28"/>
                      <a:pt x="18" y="28"/>
                    </a:cubicBezTo>
                    <a:moveTo>
                      <a:pt x="14" y="0"/>
                    </a:moveTo>
                    <a:cubicBezTo>
                      <a:pt x="14" y="0"/>
                      <a:pt x="13" y="1"/>
                      <a:pt x="13" y="1"/>
                    </a:cubicBezTo>
                    <a:cubicBezTo>
                      <a:pt x="1" y="12"/>
                      <a:pt x="1" y="12"/>
                      <a:pt x="1" y="12"/>
                    </a:cubicBezTo>
                    <a:cubicBezTo>
                      <a:pt x="0" y="13"/>
                      <a:pt x="0" y="14"/>
                      <a:pt x="1" y="15"/>
                    </a:cubicBezTo>
                    <a:cubicBezTo>
                      <a:pt x="16" y="32"/>
                      <a:pt x="16" y="32"/>
                      <a:pt x="16" y="32"/>
                    </a:cubicBezTo>
                    <a:cubicBezTo>
                      <a:pt x="17" y="32"/>
                      <a:pt x="17" y="32"/>
                      <a:pt x="18" y="32"/>
                    </a:cubicBezTo>
                    <a:cubicBezTo>
                      <a:pt x="18" y="32"/>
                      <a:pt x="18" y="32"/>
                      <a:pt x="18" y="32"/>
                    </a:cubicBezTo>
                    <a:cubicBezTo>
                      <a:pt x="18" y="32"/>
                      <a:pt x="19" y="32"/>
                      <a:pt x="19" y="32"/>
                    </a:cubicBezTo>
                    <a:cubicBezTo>
                      <a:pt x="19" y="32"/>
                      <a:pt x="19" y="32"/>
                      <a:pt x="19" y="32"/>
                    </a:cubicBezTo>
                    <a:cubicBezTo>
                      <a:pt x="31" y="21"/>
                      <a:pt x="31" y="21"/>
                      <a:pt x="31" y="21"/>
                    </a:cubicBezTo>
                    <a:cubicBezTo>
                      <a:pt x="32" y="20"/>
                      <a:pt x="32" y="19"/>
                      <a:pt x="31" y="18"/>
                    </a:cubicBezTo>
                    <a:cubicBezTo>
                      <a:pt x="16" y="1"/>
                      <a:pt x="16" y="1"/>
                      <a:pt x="16" y="1"/>
                    </a:cubicBezTo>
                    <a:cubicBezTo>
                      <a:pt x="15" y="1"/>
                      <a:pt x="15" y="0"/>
                      <a:pt x="1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1" name="Freeform 290"/>
              <p:cNvSpPr>
                <a:spLocks noEditPoints="1"/>
              </p:cNvSpPr>
              <p:nvPr/>
            </p:nvSpPr>
            <p:spPr bwMode="auto">
              <a:xfrm>
                <a:off x="2181226" y="5006975"/>
                <a:ext cx="92075" cy="88900"/>
              </a:xfrm>
              <a:custGeom>
                <a:avLst/>
                <a:gdLst>
                  <a:gd name="T0" fmla="*/ 18 w 33"/>
                  <a:gd name="T1" fmla="*/ 27 h 32"/>
                  <a:gd name="T2" fmla="*/ 5 w 33"/>
                  <a:gd name="T3" fmla="*/ 13 h 32"/>
                  <a:gd name="T4" fmla="*/ 14 w 33"/>
                  <a:gd name="T5" fmla="*/ 5 h 32"/>
                  <a:gd name="T6" fmla="*/ 27 w 33"/>
                  <a:gd name="T7" fmla="*/ 19 h 32"/>
                  <a:gd name="T8" fmla="*/ 18 w 33"/>
                  <a:gd name="T9" fmla="*/ 27 h 32"/>
                  <a:gd name="T10" fmla="*/ 15 w 33"/>
                  <a:gd name="T11" fmla="*/ 0 h 32"/>
                  <a:gd name="T12" fmla="*/ 13 w 33"/>
                  <a:gd name="T13" fmla="*/ 1 h 32"/>
                  <a:gd name="T14" fmla="*/ 1 w 33"/>
                  <a:gd name="T15" fmla="*/ 12 h 32"/>
                  <a:gd name="T16" fmla="*/ 1 w 33"/>
                  <a:gd name="T17" fmla="*/ 14 h 32"/>
                  <a:gd name="T18" fmla="*/ 17 w 33"/>
                  <a:gd name="T19" fmla="*/ 31 h 32"/>
                  <a:gd name="T20" fmla="*/ 18 w 33"/>
                  <a:gd name="T21" fmla="*/ 32 h 32"/>
                  <a:gd name="T22" fmla="*/ 18 w 33"/>
                  <a:gd name="T23" fmla="*/ 32 h 32"/>
                  <a:gd name="T24" fmla="*/ 20 w 33"/>
                  <a:gd name="T25" fmla="*/ 32 h 32"/>
                  <a:gd name="T26" fmla="*/ 20 w 33"/>
                  <a:gd name="T27" fmla="*/ 32 h 32"/>
                  <a:gd name="T28" fmla="*/ 32 w 33"/>
                  <a:gd name="T29" fmla="*/ 20 h 32"/>
                  <a:gd name="T30" fmla="*/ 32 w 33"/>
                  <a:gd name="T31" fmla="*/ 18 h 32"/>
                  <a:gd name="T32" fmla="*/ 16 w 33"/>
                  <a:gd name="T33" fmla="*/ 1 h 32"/>
                  <a:gd name="T34" fmla="*/ 15 w 33"/>
                  <a:gd name="T35"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3" h="32">
                    <a:moveTo>
                      <a:pt x="18" y="27"/>
                    </a:moveTo>
                    <a:cubicBezTo>
                      <a:pt x="5" y="13"/>
                      <a:pt x="5" y="13"/>
                      <a:pt x="5" y="13"/>
                    </a:cubicBezTo>
                    <a:cubicBezTo>
                      <a:pt x="14" y="5"/>
                      <a:pt x="14" y="5"/>
                      <a:pt x="14" y="5"/>
                    </a:cubicBezTo>
                    <a:cubicBezTo>
                      <a:pt x="27" y="19"/>
                      <a:pt x="27" y="19"/>
                      <a:pt x="27" y="19"/>
                    </a:cubicBezTo>
                    <a:cubicBezTo>
                      <a:pt x="18" y="27"/>
                      <a:pt x="18" y="27"/>
                      <a:pt x="18" y="27"/>
                    </a:cubicBezTo>
                    <a:moveTo>
                      <a:pt x="15" y="0"/>
                    </a:moveTo>
                    <a:cubicBezTo>
                      <a:pt x="14" y="0"/>
                      <a:pt x="14" y="0"/>
                      <a:pt x="13" y="1"/>
                    </a:cubicBezTo>
                    <a:cubicBezTo>
                      <a:pt x="1" y="12"/>
                      <a:pt x="1" y="12"/>
                      <a:pt x="1" y="12"/>
                    </a:cubicBezTo>
                    <a:cubicBezTo>
                      <a:pt x="0" y="12"/>
                      <a:pt x="0" y="14"/>
                      <a:pt x="1" y="14"/>
                    </a:cubicBezTo>
                    <a:cubicBezTo>
                      <a:pt x="17" y="31"/>
                      <a:pt x="17" y="31"/>
                      <a:pt x="17" y="31"/>
                    </a:cubicBezTo>
                    <a:cubicBezTo>
                      <a:pt x="17" y="32"/>
                      <a:pt x="18" y="32"/>
                      <a:pt x="18" y="32"/>
                    </a:cubicBezTo>
                    <a:cubicBezTo>
                      <a:pt x="18" y="32"/>
                      <a:pt x="18" y="32"/>
                      <a:pt x="18" y="32"/>
                    </a:cubicBezTo>
                    <a:cubicBezTo>
                      <a:pt x="19" y="32"/>
                      <a:pt x="19" y="32"/>
                      <a:pt x="20" y="32"/>
                    </a:cubicBezTo>
                    <a:cubicBezTo>
                      <a:pt x="20" y="32"/>
                      <a:pt x="20" y="32"/>
                      <a:pt x="20" y="32"/>
                    </a:cubicBezTo>
                    <a:cubicBezTo>
                      <a:pt x="32" y="20"/>
                      <a:pt x="32" y="20"/>
                      <a:pt x="32" y="20"/>
                    </a:cubicBezTo>
                    <a:cubicBezTo>
                      <a:pt x="32" y="20"/>
                      <a:pt x="33" y="18"/>
                      <a:pt x="32" y="18"/>
                    </a:cubicBezTo>
                    <a:cubicBezTo>
                      <a:pt x="16" y="1"/>
                      <a:pt x="16" y="1"/>
                      <a:pt x="16" y="1"/>
                    </a:cubicBezTo>
                    <a:cubicBezTo>
                      <a:pt x="16" y="0"/>
                      <a:pt x="15" y="0"/>
                      <a:pt x="15"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2" name="Freeform 291"/>
              <p:cNvSpPr>
                <a:spLocks noEditPoints="1"/>
              </p:cNvSpPr>
              <p:nvPr/>
            </p:nvSpPr>
            <p:spPr bwMode="auto">
              <a:xfrm>
                <a:off x="2236788" y="5065713"/>
                <a:ext cx="90488" cy="88900"/>
              </a:xfrm>
              <a:custGeom>
                <a:avLst/>
                <a:gdLst>
                  <a:gd name="T0" fmla="*/ 18 w 32"/>
                  <a:gd name="T1" fmla="*/ 27 h 32"/>
                  <a:gd name="T2" fmla="*/ 5 w 32"/>
                  <a:gd name="T3" fmla="*/ 13 h 32"/>
                  <a:gd name="T4" fmla="*/ 14 w 32"/>
                  <a:gd name="T5" fmla="*/ 5 h 32"/>
                  <a:gd name="T6" fmla="*/ 27 w 32"/>
                  <a:gd name="T7" fmla="*/ 19 h 32"/>
                  <a:gd name="T8" fmla="*/ 18 w 32"/>
                  <a:gd name="T9" fmla="*/ 27 h 32"/>
                  <a:gd name="T10" fmla="*/ 14 w 32"/>
                  <a:gd name="T11" fmla="*/ 0 h 32"/>
                  <a:gd name="T12" fmla="*/ 13 w 32"/>
                  <a:gd name="T13" fmla="*/ 0 h 32"/>
                  <a:gd name="T14" fmla="*/ 1 w 32"/>
                  <a:gd name="T15" fmla="*/ 12 h 32"/>
                  <a:gd name="T16" fmla="*/ 1 w 32"/>
                  <a:gd name="T17" fmla="*/ 14 h 32"/>
                  <a:gd name="T18" fmla="*/ 16 w 32"/>
                  <a:gd name="T19" fmla="*/ 31 h 32"/>
                  <a:gd name="T20" fmla="*/ 18 w 32"/>
                  <a:gd name="T21" fmla="*/ 32 h 32"/>
                  <a:gd name="T22" fmla="*/ 18 w 32"/>
                  <a:gd name="T23" fmla="*/ 32 h 32"/>
                  <a:gd name="T24" fmla="*/ 19 w 32"/>
                  <a:gd name="T25" fmla="*/ 31 h 32"/>
                  <a:gd name="T26" fmla="*/ 19 w 32"/>
                  <a:gd name="T27" fmla="*/ 31 h 32"/>
                  <a:gd name="T28" fmla="*/ 31 w 32"/>
                  <a:gd name="T29" fmla="*/ 20 h 32"/>
                  <a:gd name="T30" fmla="*/ 31 w 32"/>
                  <a:gd name="T31" fmla="*/ 17 h 32"/>
                  <a:gd name="T32" fmla="*/ 15 w 32"/>
                  <a:gd name="T33" fmla="*/ 1 h 32"/>
                  <a:gd name="T34" fmla="*/ 14 w 32"/>
                  <a:gd name="T35"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2" h="32">
                    <a:moveTo>
                      <a:pt x="18" y="27"/>
                    </a:moveTo>
                    <a:cubicBezTo>
                      <a:pt x="5" y="13"/>
                      <a:pt x="5" y="13"/>
                      <a:pt x="5" y="13"/>
                    </a:cubicBezTo>
                    <a:cubicBezTo>
                      <a:pt x="14" y="5"/>
                      <a:pt x="14" y="5"/>
                      <a:pt x="14" y="5"/>
                    </a:cubicBezTo>
                    <a:cubicBezTo>
                      <a:pt x="27" y="19"/>
                      <a:pt x="27" y="19"/>
                      <a:pt x="27" y="19"/>
                    </a:cubicBezTo>
                    <a:cubicBezTo>
                      <a:pt x="18" y="27"/>
                      <a:pt x="18" y="27"/>
                      <a:pt x="18" y="27"/>
                    </a:cubicBezTo>
                    <a:moveTo>
                      <a:pt x="14" y="0"/>
                    </a:moveTo>
                    <a:cubicBezTo>
                      <a:pt x="14" y="0"/>
                      <a:pt x="13" y="0"/>
                      <a:pt x="13" y="0"/>
                    </a:cubicBezTo>
                    <a:cubicBezTo>
                      <a:pt x="1" y="12"/>
                      <a:pt x="1" y="12"/>
                      <a:pt x="1" y="12"/>
                    </a:cubicBezTo>
                    <a:cubicBezTo>
                      <a:pt x="0" y="12"/>
                      <a:pt x="0" y="14"/>
                      <a:pt x="1" y="14"/>
                    </a:cubicBezTo>
                    <a:cubicBezTo>
                      <a:pt x="16" y="31"/>
                      <a:pt x="16" y="31"/>
                      <a:pt x="16" y="31"/>
                    </a:cubicBezTo>
                    <a:cubicBezTo>
                      <a:pt x="17" y="32"/>
                      <a:pt x="17" y="32"/>
                      <a:pt x="18" y="32"/>
                    </a:cubicBezTo>
                    <a:cubicBezTo>
                      <a:pt x="18" y="32"/>
                      <a:pt x="18" y="32"/>
                      <a:pt x="18" y="32"/>
                    </a:cubicBezTo>
                    <a:cubicBezTo>
                      <a:pt x="18" y="32"/>
                      <a:pt x="19" y="32"/>
                      <a:pt x="19" y="31"/>
                    </a:cubicBezTo>
                    <a:cubicBezTo>
                      <a:pt x="19" y="31"/>
                      <a:pt x="19" y="31"/>
                      <a:pt x="19" y="31"/>
                    </a:cubicBezTo>
                    <a:cubicBezTo>
                      <a:pt x="31" y="20"/>
                      <a:pt x="31" y="20"/>
                      <a:pt x="31" y="20"/>
                    </a:cubicBezTo>
                    <a:cubicBezTo>
                      <a:pt x="32" y="20"/>
                      <a:pt x="32" y="18"/>
                      <a:pt x="31" y="17"/>
                    </a:cubicBezTo>
                    <a:cubicBezTo>
                      <a:pt x="15" y="1"/>
                      <a:pt x="15" y="1"/>
                      <a:pt x="15" y="1"/>
                    </a:cubicBezTo>
                    <a:cubicBezTo>
                      <a:pt x="15" y="0"/>
                      <a:pt x="15" y="0"/>
                      <a:pt x="1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3" name="Freeform 292"/>
              <p:cNvSpPr>
                <a:spLocks noEditPoints="1"/>
              </p:cNvSpPr>
              <p:nvPr/>
            </p:nvSpPr>
            <p:spPr bwMode="auto">
              <a:xfrm>
                <a:off x="2290763" y="5124450"/>
                <a:ext cx="88900" cy="88900"/>
              </a:xfrm>
              <a:custGeom>
                <a:avLst/>
                <a:gdLst>
                  <a:gd name="T0" fmla="*/ 18 w 32"/>
                  <a:gd name="T1" fmla="*/ 27 h 32"/>
                  <a:gd name="T2" fmla="*/ 5 w 32"/>
                  <a:gd name="T3" fmla="*/ 13 h 32"/>
                  <a:gd name="T4" fmla="*/ 14 w 32"/>
                  <a:gd name="T5" fmla="*/ 5 h 32"/>
                  <a:gd name="T6" fmla="*/ 27 w 32"/>
                  <a:gd name="T7" fmla="*/ 19 h 32"/>
                  <a:gd name="T8" fmla="*/ 18 w 32"/>
                  <a:gd name="T9" fmla="*/ 27 h 32"/>
                  <a:gd name="T10" fmla="*/ 14 w 32"/>
                  <a:gd name="T11" fmla="*/ 0 h 32"/>
                  <a:gd name="T12" fmla="*/ 13 w 32"/>
                  <a:gd name="T13" fmla="*/ 0 h 32"/>
                  <a:gd name="T14" fmla="*/ 1 w 32"/>
                  <a:gd name="T15" fmla="*/ 11 h 32"/>
                  <a:gd name="T16" fmla="*/ 1 w 32"/>
                  <a:gd name="T17" fmla="*/ 14 h 32"/>
                  <a:gd name="T18" fmla="*/ 17 w 32"/>
                  <a:gd name="T19" fmla="*/ 31 h 32"/>
                  <a:gd name="T20" fmla="*/ 18 w 32"/>
                  <a:gd name="T21" fmla="*/ 32 h 32"/>
                  <a:gd name="T22" fmla="*/ 18 w 32"/>
                  <a:gd name="T23" fmla="*/ 32 h 32"/>
                  <a:gd name="T24" fmla="*/ 19 w 32"/>
                  <a:gd name="T25" fmla="*/ 31 h 32"/>
                  <a:gd name="T26" fmla="*/ 19 w 32"/>
                  <a:gd name="T27" fmla="*/ 31 h 32"/>
                  <a:gd name="T28" fmla="*/ 32 w 32"/>
                  <a:gd name="T29" fmla="*/ 20 h 32"/>
                  <a:gd name="T30" fmla="*/ 32 w 32"/>
                  <a:gd name="T31" fmla="*/ 17 h 32"/>
                  <a:gd name="T32" fmla="*/ 16 w 32"/>
                  <a:gd name="T33" fmla="*/ 0 h 32"/>
                  <a:gd name="T34" fmla="*/ 14 w 32"/>
                  <a:gd name="T35"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2" h="32">
                    <a:moveTo>
                      <a:pt x="18" y="27"/>
                    </a:moveTo>
                    <a:cubicBezTo>
                      <a:pt x="5" y="13"/>
                      <a:pt x="5" y="13"/>
                      <a:pt x="5" y="13"/>
                    </a:cubicBezTo>
                    <a:cubicBezTo>
                      <a:pt x="14" y="5"/>
                      <a:pt x="14" y="5"/>
                      <a:pt x="14" y="5"/>
                    </a:cubicBezTo>
                    <a:cubicBezTo>
                      <a:pt x="27" y="19"/>
                      <a:pt x="27" y="19"/>
                      <a:pt x="27" y="19"/>
                    </a:cubicBezTo>
                    <a:cubicBezTo>
                      <a:pt x="18" y="27"/>
                      <a:pt x="18" y="27"/>
                      <a:pt x="18" y="27"/>
                    </a:cubicBezTo>
                    <a:moveTo>
                      <a:pt x="14" y="0"/>
                    </a:moveTo>
                    <a:cubicBezTo>
                      <a:pt x="14" y="0"/>
                      <a:pt x="13" y="0"/>
                      <a:pt x="13" y="0"/>
                    </a:cubicBezTo>
                    <a:cubicBezTo>
                      <a:pt x="1" y="11"/>
                      <a:pt x="1" y="11"/>
                      <a:pt x="1" y="11"/>
                    </a:cubicBezTo>
                    <a:cubicBezTo>
                      <a:pt x="0" y="12"/>
                      <a:pt x="0" y="14"/>
                      <a:pt x="1" y="14"/>
                    </a:cubicBezTo>
                    <a:cubicBezTo>
                      <a:pt x="17" y="31"/>
                      <a:pt x="17" y="31"/>
                      <a:pt x="17" y="31"/>
                    </a:cubicBezTo>
                    <a:cubicBezTo>
                      <a:pt x="17" y="32"/>
                      <a:pt x="18" y="32"/>
                      <a:pt x="18" y="32"/>
                    </a:cubicBezTo>
                    <a:cubicBezTo>
                      <a:pt x="18" y="32"/>
                      <a:pt x="18" y="32"/>
                      <a:pt x="18" y="32"/>
                    </a:cubicBezTo>
                    <a:cubicBezTo>
                      <a:pt x="19" y="32"/>
                      <a:pt x="19" y="32"/>
                      <a:pt x="19" y="31"/>
                    </a:cubicBezTo>
                    <a:cubicBezTo>
                      <a:pt x="19" y="31"/>
                      <a:pt x="19" y="31"/>
                      <a:pt x="19" y="31"/>
                    </a:cubicBezTo>
                    <a:cubicBezTo>
                      <a:pt x="32" y="20"/>
                      <a:pt x="32" y="20"/>
                      <a:pt x="32" y="20"/>
                    </a:cubicBezTo>
                    <a:cubicBezTo>
                      <a:pt x="32" y="19"/>
                      <a:pt x="32" y="18"/>
                      <a:pt x="32" y="17"/>
                    </a:cubicBezTo>
                    <a:cubicBezTo>
                      <a:pt x="16" y="0"/>
                      <a:pt x="16" y="0"/>
                      <a:pt x="16" y="0"/>
                    </a:cubicBezTo>
                    <a:cubicBezTo>
                      <a:pt x="16" y="0"/>
                      <a:pt x="15" y="0"/>
                      <a:pt x="1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4" name="Freeform 293"/>
              <p:cNvSpPr>
                <a:spLocks noEditPoints="1"/>
              </p:cNvSpPr>
              <p:nvPr/>
            </p:nvSpPr>
            <p:spPr bwMode="auto">
              <a:xfrm>
                <a:off x="2136776" y="5048250"/>
                <a:ext cx="88900" cy="92075"/>
              </a:xfrm>
              <a:custGeom>
                <a:avLst/>
                <a:gdLst>
                  <a:gd name="T0" fmla="*/ 18 w 32"/>
                  <a:gd name="T1" fmla="*/ 28 h 33"/>
                  <a:gd name="T2" fmla="*/ 5 w 32"/>
                  <a:gd name="T3" fmla="*/ 14 h 33"/>
                  <a:gd name="T4" fmla="*/ 14 w 32"/>
                  <a:gd name="T5" fmla="*/ 5 h 33"/>
                  <a:gd name="T6" fmla="*/ 27 w 32"/>
                  <a:gd name="T7" fmla="*/ 19 h 33"/>
                  <a:gd name="T8" fmla="*/ 18 w 32"/>
                  <a:gd name="T9" fmla="*/ 28 h 33"/>
                  <a:gd name="T10" fmla="*/ 14 w 32"/>
                  <a:gd name="T11" fmla="*/ 0 h 33"/>
                  <a:gd name="T12" fmla="*/ 13 w 32"/>
                  <a:gd name="T13" fmla="*/ 1 h 33"/>
                  <a:gd name="T14" fmla="*/ 1 w 32"/>
                  <a:gd name="T15" fmla="*/ 12 h 33"/>
                  <a:gd name="T16" fmla="*/ 0 w 32"/>
                  <a:gd name="T17" fmla="*/ 15 h 33"/>
                  <a:gd name="T18" fmla="*/ 16 w 32"/>
                  <a:gd name="T19" fmla="*/ 32 h 33"/>
                  <a:gd name="T20" fmla="*/ 18 w 32"/>
                  <a:gd name="T21" fmla="*/ 33 h 33"/>
                  <a:gd name="T22" fmla="*/ 18 w 32"/>
                  <a:gd name="T23" fmla="*/ 33 h 33"/>
                  <a:gd name="T24" fmla="*/ 19 w 32"/>
                  <a:gd name="T25" fmla="*/ 32 h 33"/>
                  <a:gd name="T26" fmla="*/ 19 w 32"/>
                  <a:gd name="T27" fmla="*/ 32 h 33"/>
                  <a:gd name="T28" fmla="*/ 31 w 32"/>
                  <a:gd name="T29" fmla="*/ 21 h 33"/>
                  <a:gd name="T30" fmla="*/ 32 w 32"/>
                  <a:gd name="T31" fmla="*/ 19 h 33"/>
                  <a:gd name="T32" fmla="*/ 31 w 32"/>
                  <a:gd name="T33" fmla="*/ 18 h 33"/>
                  <a:gd name="T34" fmla="*/ 15 w 32"/>
                  <a:gd name="T35" fmla="*/ 1 h 33"/>
                  <a:gd name="T36" fmla="*/ 14 w 32"/>
                  <a:gd name="T37"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2" h="33">
                    <a:moveTo>
                      <a:pt x="18" y="28"/>
                    </a:moveTo>
                    <a:cubicBezTo>
                      <a:pt x="5" y="14"/>
                      <a:pt x="5" y="14"/>
                      <a:pt x="5" y="14"/>
                    </a:cubicBezTo>
                    <a:cubicBezTo>
                      <a:pt x="14" y="5"/>
                      <a:pt x="14" y="5"/>
                      <a:pt x="14" y="5"/>
                    </a:cubicBezTo>
                    <a:cubicBezTo>
                      <a:pt x="27" y="19"/>
                      <a:pt x="27" y="19"/>
                      <a:pt x="27" y="19"/>
                    </a:cubicBezTo>
                    <a:cubicBezTo>
                      <a:pt x="18" y="28"/>
                      <a:pt x="18" y="28"/>
                      <a:pt x="18" y="28"/>
                    </a:cubicBezTo>
                    <a:moveTo>
                      <a:pt x="14" y="0"/>
                    </a:moveTo>
                    <a:cubicBezTo>
                      <a:pt x="13" y="0"/>
                      <a:pt x="13" y="1"/>
                      <a:pt x="13" y="1"/>
                    </a:cubicBezTo>
                    <a:cubicBezTo>
                      <a:pt x="1" y="12"/>
                      <a:pt x="1" y="12"/>
                      <a:pt x="1" y="12"/>
                    </a:cubicBezTo>
                    <a:cubicBezTo>
                      <a:pt x="0" y="13"/>
                      <a:pt x="0" y="14"/>
                      <a:pt x="0" y="15"/>
                    </a:cubicBezTo>
                    <a:cubicBezTo>
                      <a:pt x="16" y="32"/>
                      <a:pt x="16" y="32"/>
                      <a:pt x="16" y="32"/>
                    </a:cubicBezTo>
                    <a:cubicBezTo>
                      <a:pt x="17" y="32"/>
                      <a:pt x="17" y="32"/>
                      <a:pt x="18" y="33"/>
                    </a:cubicBezTo>
                    <a:cubicBezTo>
                      <a:pt x="18" y="33"/>
                      <a:pt x="18" y="33"/>
                      <a:pt x="18" y="33"/>
                    </a:cubicBezTo>
                    <a:cubicBezTo>
                      <a:pt x="18" y="33"/>
                      <a:pt x="19" y="32"/>
                      <a:pt x="19" y="32"/>
                    </a:cubicBezTo>
                    <a:cubicBezTo>
                      <a:pt x="19" y="32"/>
                      <a:pt x="19" y="32"/>
                      <a:pt x="19" y="32"/>
                    </a:cubicBezTo>
                    <a:cubicBezTo>
                      <a:pt x="31" y="21"/>
                      <a:pt x="31" y="21"/>
                      <a:pt x="31" y="21"/>
                    </a:cubicBezTo>
                    <a:cubicBezTo>
                      <a:pt x="31" y="20"/>
                      <a:pt x="32" y="20"/>
                      <a:pt x="32" y="19"/>
                    </a:cubicBezTo>
                    <a:cubicBezTo>
                      <a:pt x="32" y="19"/>
                      <a:pt x="31" y="18"/>
                      <a:pt x="31" y="18"/>
                    </a:cubicBezTo>
                    <a:cubicBezTo>
                      <a:pt x="15" y="1"/>
                      <a:pt x="15" y="1"/>
                      <a:pt x="15" y="1"/>
                    </a:cubicBezTo>
                    <a:cubicBezTo>
                      <a:pt x="15" y="1"/>
                      <a:pt x="14" y="0"/>
                      <a:pt x="1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5" name="Freeform 294"/>
              <p:cNvSpPr>
                <a:spLocks noEditPoints="1"/>
              </p:cNvSpPr>
              <p:nvPr/>
            </p:nvSpPr>
            <p:spPr bwMode="auto">
              <a:xfrm>
                <a:off x="2189163" y="5106988"/>
                <a:ext cx="90488" cy="90488"/>
              </a:xfrm>
              <a:custGeom>
                <a:avLst/>
                <a:gdLst>
                  <a:gd name="T0" fmla="*/ 18 w 32"/>
                  <a:gd name="T1" fmla="*/ 28 h 32"/>
                  <a:gd name="T2" fmla="*/ 5 w 32"/>
                  <a:gd name="T3" fmla="*/ 14 h 32"/>
                  <a:gd name="T4" fmla="*/ 14 w 32"/>
                  <a:gd name="T5" fmla="*/ 5 h 32"/>
                  <a:gd name="T6" fmla="*/ 27 w 32"/>
                  <a:gd name="T7" fmla="*/ 19 h 32"/>
                  <a:gd name="T8" fmla="*/ 18 w 32"/>
                  <a:gd name="T9" fmla="*/ 28 h 32"/>
                  <a:gd name="T10" fmla="*/ 14 w 32"/>
                  <a:gd name="T11" fmla="*/ 0 h 32"/>
                  <a:gd name="T12" fmla="*/ 13 w 32"/>
                  <a:gd name="T13" fmla="*/ 1 h 32"/>
                  <a:gd name="T14" fmla="*/ 1 w 32"/>
                  <a:gd name="T15" fmla="*/ 12 h 32"/>
                  <a:gd name="T16" fmla="*/ 1 w 32"/>
                  <a:gd name="T17" fmla="*/ 15 h 32"/>
                  <a:gd name="T18" fmla="*/ 17 w 32"/>
                  <a:gd name="T19" fmla="*/ 32 h 32"/>
                  <a:gd name="T20" fmla="*/ 18 w 32"/>
                  <a:gd name="T21" fmla="*/ 32 h 32"/>
                  <a:gd name="T22" fmla="*/ 18 w 32"/>
                  <a:gd name="T23" fmla="*/ 32 h 32"/>
                  <a:gd name="T24" fmla="*/ 19 w 32"/>
                  <a:gd name="T25" fmla="*/ 32 h 32"/>
                  <a:gd name="T26" fmla="*/ 19 w 32"/>
                  <a:gd name="T27" fmla="*/ 32 h 32"/>
                  <a:gd name="T28" fmla="*/ 31 w 32"/>
                  <a:gd name="T29" fmla="*/ 21 h 32"/>
                  <a:gd name="T30" fmla="*/ 32 w 32"/>
                  <a:gd name="T31" fmla="*/ 18 h 32"/>
                  <a:gd name="T32" fmla="*/ 16 w 32"/>
                  <a:gd name="T33" fmla="*/ 1 h 32"/>
                  <a:gd name="T34" fmla="*/ 14 w 32"/>
                  <a:gd name="T35"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2" h="32">
                    <a:moveTo>
                      <a:pt x="18" y="28"/>
                    </a:moveTo>
                    <a:cubicBezTo>
                      <a:pt x="5" y="14"/>
                      <a:pt x="5" y="14"/>
                      <a:pt x="5" y="14"/>
                    </a:cubicBezTo>
                    <a:cubicBezTo>
                      <a:pt x="14" y="5"/>
                      <a:pt x="14" y="5"/>
                      <a:pt x="14" y="5"/>
                    </a:cubicBezTo>
                    <a:cubicBezTo>
                      <a:pt x="27" y="19"/>
                      <a:pt x="27" y="19"/>
                      <a:pt x="27" y="19"/>
                    </a:cubicBezTo>
                    <a:cubicBezTo>
                      <a:pt x="18" y="28"/>
                      <a:pt x="18" y="28"/>
                      <a:pt x="18" y="28"/>
                    </a:cubicBezTo>
                    <a:moveTo>
                      <a:pt x="14" y="0"/>
                    </a:moveTo>
                    <a:cubicBezTo>
                      <a:pt x="14" y="0"/>
                      <a:pt x="13" y="1"/>
                      <a:pt x="13" y="1"/>
                    </a:cubicBezTo>
                    <a:cubicBezTo>
                      <a:pt x="1" y="12"/>
                      <a:pt x="1" y="12"/>
                      <a:pt x="1" y="12"/>
                    </a:cubicBezTo>
                    <a:cubicBezTo>
                      <a:pt x="0" y="13"/>
                      <a:pt x="0" y="14"/>
                      <a:pt x="1" y="15"/>
                    </a:cubicBezTo>
                    <a:cubicBezTo>
                      <a:pt x="17" y="32"/>
                      <a:pt x="17" y="32"/>
                      <a:pt x="17" y="32"/>
                    </a:cubicBezTo>
                    <a:cubicBezTo>
                      <a:pt x="17" y="32"/>
                      <a:pt x="17" y="32"/>
                      <a:pt x="18" y="32"/>
                    </a:cubicBezTo>
                    <a:cubicBezTo>
                      <a:pt x="18" y="32"/>
                      <a:pt x="18" y="32"/>
                      <a:pt x="18" y="32"/>
                    </a:cubicBezTo>
                    <a:cubicBezTo>
                      <a:pt x="19" y="32"/>
                      <a:pt x="19" y="32"/>
                      <a:pt x="19" y="32"/>
                    </a:cubicBezTo>
                    <a:cubicBezTo>
                      <a:pt x="19" y="32"/>
                      <a:pt x="19" y="32"/>
                      <a:pt x="19" y="32"/>
                    </a:cubicBezTo>
                    <a:cubicBezTo>
                      <a:pt x="31" y="21"/>
                      <a:pt x="31" y="21"/>
                      <a:pt x="31" y="21"/>
                    </a:cubicBezTo>
                    <a:cubicBezTo>
                      <a:pt x="32" y="20"/>
                      <a:pt x="32" y="19"/>
                      <a:pt x="32" y="18"/>
                    </a:cubicBezTo>
                    <a:cubicBezTo>
                      <a:pt x="16" y="1"/>
                      <a:pt x="16" y="1"/>
                      <a:pt x="16" y="1"/>
                    </a:cubicBezTo>
                    <a:cubicBezTo>
                      <a:pt x="15" y="1"/>
                      <a:pt x="15" y="0"/>
                      <a:pt x="1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6" name="Freeform 295"/>
              <p:cNvSpPr>
                <a:spLocks noEditPoints="1"/>
              </p:cNvSpPr>
              <p:nvPr/>
            </p:nvSpPr>
            <p:spPr bwMode="auto">
              <a:xfrm>
                <a:off x="2298701" y="5183188"/>
                <a:ext cx="134938" cy="131763"/>
              </a:xfrm>
              <a:custGeom>
                <a:avLst/>
                <a:gdLst>
                  <a:gd name="T0" fmla="*/ 18 w 48"/>
                  <a:gd name="T1" fmla="*/ 42 h 47"/>
                  <a:gd name="T2" fmla="*/ 5 w 48"/>
                  <a:gd name="T3" fmla="*/ 28 h 47"/>
                  <a:gd name="T4" fmla="*/ 31 w 48"/>
                  <a:gd name="T5" fmla="*/ 5 h 47"/>
                  <a:gd name="T6" fmla="*/ 44 w 48"/>
                  <a:gd name="T7" fmla="*/ 19 h 47"/>
                  <a:gd name="T8" fmla="*/ 18 w 48"/>
                  <a:gd name="T9" fmla="*/ 42 h 47"/>
                  <a:gd name="T10" fmla="*/ 31 w 48"/>
                  <a:gd name="T11" fmla="*/ 0 h 47"/>
                  <a:gd name="T12" fmla="*/ 29 w 48"/>
                  <a:gd name="T13" fmla="*/ 0 h 47"/>
                  <a:gd name="T14" fmla="*/ 1 w 48"/>
                  <a:gd name="T15" fmla="*/ 27 h 47"/>
                  <a:gd name="T16" fmla="*/ 1 w 48"/>
                  <a:gd name="T17" fmla="*/ 30 h 47"/>
                  <a:gd name="T18" fmla="*/ 16 w 48"/>
                  <a:gd name="T19" fmla="*/ 47 h 47"/>
                  <a:gd name="T20" fmla="*/ 18 w 48"/>
                  <a:gd name="T21" fmla="*/ 47 h 47"/>
                  <a:gd name="T22" fmla="*/ 18 w 48"/>
                  <a:gd name="T23" fmla="*/ 47 h 47"/>
                  <a:gd name="T24" fmla="*/ 19 w 48"/>
                  <a:gd name="T25" fmla="*/ 47 h 47"/>
                  <a:gd name="T26" fmla="*/ 19 w 48"/>
                  <a:gd name="T27" fmla="*/ 47 h 47"/>
                  <a:gd name="T28" fmla="*/ 48 w 48"/>
                  <a:gd name="T29" fmla="*/ 20 h 47"/>
                  <a:gd name="T30" fmla="*/ 48 w 48"/>
                  <a:gd name="T31" fmla="*/ 19 h 47"/>
                  <a:gd name="T32" fmla="*/ 48 w 48"/>
                  <a:gd name="T33" fmla="*/ 17 h 47"/>
                  <a:gd name="T34" fmla="*/ 32 w 48"/>
                  <a:gd name="T35" fmla="*/ 1 h 47"/>
                  <a:gd name="T36" fmla="*/ 31 w 48"/>
                  <a:gd name="T37"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8" h="47">
                    <a:moveTo>
                      <a:pt x="18" y="42"/>
                    </a:moveTo>
                    <a:cubicBezTo>
                      <a:pt x="5" y="28"/>
                      <a:pt x="5" y="28"/>
                      <a:pt x="5" y="28"/>
                    </a:cubicBezTo>
                    <a:cubicBezTo>
                      <a:pt x="31" y="5"/>
                      <a:pt x="31" y="5"/>
                      <a:pt x="31" y="5"/>
                    </a:cubicBezTo>
                    <a:cubicBezTo>
                      <a:pt x="44" y="19"/>
                      <a:pt x="44" y="19"/>
                      <a:pt x="44" y="19"/>
                    </a:cubicBezTo>
                    <a:cubicBezTo>
                      <a:pt x="18" y="42"/>
                      <a:pt x="18" y="42"/>
                      <a:pt x="18" y="42"/>
                    </a:cubicBezTo>
                    <a:moveTo>
                      <a:pt x="31" y="0"/>
                    </a:moveTo>
                    <a:cubicBezTo>
                      <a:pt x="30" y="0"/>
                      <a:pt x="30" y="0"/>
                      <a:pt x="29" y="0"/>
                    </a:cubicBezTo>
                    <a:cubicBezTo>
                      <a:pt x="1" y="27"/>
                      <a:pt x="1" y="27"/>
                      <a:pt x="1" y="27"/>
                    </a:cubicBezTo>
                    <a:cubicBezTo>
                      <a:pt x="0" y="28"/>
                      <a:pt x="0" y="29"/>
                      <a:pt x="1" y="30"/>
                    </a:cubicBezTo>
                    <a:cubicBezTo>
                      <a:pt x="16" y="47"/>
                      <a:pt x="16" y="47"/>
                      <a:pt x="16" y="47"/>
                    </a:cubicBezTo>
                    <a:cubicBezTo>
                      <a:pt x="17" y="47"/>
                      <a:pt x="17" y="47"/>
                      <a:pt x="18" y="47"/>
                    </a:cubicBezTo>
                    <a:cubicBezTo>
                      <a:pt x="18" y="47"/>
                      <a:pt x="18" y="47"/>
                      <a:pt x="18" y="47"/>
                    </a:cubicBezTo>
                    <a:cubicBezTo>
                      <a:pt x="18" y="47"/>
                      <a:pt x="19" y="47"/>
                      <a:pt x="19" y="47"/>
                    </a:cubicBezTo>
                    <a:cubicBezTo>
                      <a:pt x="19" y="47"/>
                      <a:pt x="19" y="47"/>
                      <a:pt x="19" y="47"/>
                    </a:cubicBezTo>
                    <a:cubicBezTo>
                      <a:pt x="48" y="20"/>
                      <a:pt x="48" y="20"/>
                      <a:pt x="48" y="20"/>
                    </a:cubicBezTo>
                    <a:cubicBezTo>
                      <a:pt x="48" y="20"/>
                      <a:pt x="48" y="19"/>
                      <a:pt x="48" y="19"/>
                    </a:cubicBezTo>
                    <a:cubicBezTo>
                      <a:pt x="48" y="18"/>
                      <a:pt x="48" y="18"/>
                      <a:pt x="48" y="17"/>
                    </a:cubicBezTo>
                    <a:cubicBezTo>
                      <a:pt x="32" y="1"/>
                      <a:pt x="32" y="1"/>
                      <a:pt x="32" y="1"/>
                    </a:cubicBezTo>
                    <a:cubicBezTo>
                      <a:pt x="32" y="0"/>
                      <a:pt x="31" y="0"/>
                      <a:pt x="31"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7" name="Freeform 296"/>
              <p:cNvSpPr>
                <a:spLocks noEditPoints="1"/>
              </p:cNvSpPr>
              <p:nvPr/>
            </p:nvSpPr>
            <p:spPr bwMode="auto">
              <a:xfrm>
                <a:off x="2246313" y="5165725"/>
                <a:ext cx="88900" cy="90488"/>
              </a:xfrm>
              <a:custGeom>
                <a:avLst/>
                <a:gdLst>
                  <a:gd name="T0" fmla="*/ 18 w 32"/>
                  <a:gd name="T1" fmla="*/ 28 h 32"/>
                  <a:gd name="T2" fmla="*/ 5 w 32"/>
                  <a:gd name="T3" fmla="*/ 14 h 32"/>
                  <a:gd name="T4" fmla="*/ 14 w 32"/>
                  <a:gd name="T5" fmla="*/ 5 h 32"/>
                  <a:gd name="T6" fmla="*/ 27 w 32"/>
                  <a:gd name="T7" fmla="*/ 19 h 32"/>
                  <a:gd name="T8" fmla="*/ 18 w 32"/>
                  <a:gd name="T9" fmla="*/ 28 h 32"/>
                  <a:gd name="T10" fmla="*/ 14 w 32"/>
                  <a:gd name="T11" fmla="*/ 0 h 32"/>
                  <a:gd name="T12" fmla="*/ 12 w 32"/>
                  <a:gd name="T13" fmla="*/ 1 h 32"/>
                  <a:gd name="T14" fmla="*/ 0 w 32"/>
                  <a:gd name="T15" fmla="*/ 12 h 32"/>
                  <a:gd name="T16" fmla="*/ 0 w 32"/>
                  <a:gd name="T17" fmla="*/ 15 h 32"/>
                  <a:gd name="T18" fmla="*/ 16 w 32"/>
                  <a:gd name="T19" fmla="*/ 32 h 32"/>
                  <a:gd name="T20" fmla="*/ 17 w 32"/>
                  <a:gd name="T21" fmla="*/ 32 h 32"/>
                  <a:gd name="T22" fmla="*/ 17 w 32"/>
                  <a:gd name="T23" fmla="*/ 32 h 32"/>
                  <a:gd name="T24" fmla="*/ 19 w 32"/>
                  <a:gd name="T25" fmla="*/ 32 h 32"/>
                  <a:gd name="T26" fmla="*/ 19 w 32"/>
                  <a:gd name="T27" fmla="*/ 32 h 32"/>
                  <a:gd name="T28" fmla="*/ 31 w 32"/>
                  <a:gd name="T29" fmla="*/ 21 h 32"/>
                  <a:gd name="T30" fmla="*/ 32 w 32"/>
                  <a:gd name="T31" fmla="*/ 19 h 32"/>
                  <a:gd name="T32" fmla="*/ 31 w 32"/>
                  <a:gd name="T33" fmla="*/ 18 h 32"/>
                  <a:gd name="T34" fmla="*/ 15 w 32"/>
                  <a:gd name="T35" fmla="*/ 1 h 32"/>
                  <a:gd name="T36" fmla="*/ 14 w 32"/>
                  <a:gd name="T37"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2" h="32">
                    <a:moveTo>
                      <a:pt x="18" y="28"/>
                    </a:moveTo>
                    <a:cubicBezTo>
                      <a:pt x="5" y="14"/>
                      <a:pt x="5" y="14"/>
                      <a:pt x="5" y="14"/>
                    </a:cubicBezTo>
                    <a:cubicBezTo>
                      <a:pt x="14" y="5"/>
                      <a:pt x="14" y="5"/>
                      <a:pt x="14" y="5"/>
                    </a:cubicBezTo>
                    <a:cubicBezTo>
                      <a:pt x="27" y="19"/>
                      <a:pt x="27" y="19"/>
                      <a:pt x="27" y="19"/>
                    </a:cubicBezTo>
                    <a:cubicBezTo>
                      <a:pt x="18" y="28"/>
                      <a:pt x="18" y="28"/>
                      <a:pt x="18" y="28"/>
                    </a:cubicBezTo>
                    <a:moveTo>
                      <a:pt x="14" y="0"/>
                    </a:moveTo>
                    <a:cubicBezTo>
                      <a:pt x="13" y="0"/>
                      <a:pt x="13" y="0"/>
                      <a:pt x="12" y="1"/>
                    </a:cubicBezTo>
                    <a:cubicBezTo>
                      <a:pt x="0" y="12"/>
                      <a:pt x="0" y="12"/>
                      <a:pt x="0" y="12"/>
                    </a:cubicBezTo>
                    <a:cubicBezTo>
                      <a:pt x="0" y="13"/>
                      <a:pt x="0" y="14"/>
                      <a:pt x="0" y="15"/>
                    </a:cubicBezTo>
                    <a:cubicBezTo>
                      <a:pt x="16" y="32"/>
                      <a:pt x="16" y="32"/>
                      <a:pt x="16" y="32"/>
                    </a:cubicBezTo>
                    <a:cubicBezTo>
                      <a:pt x="16" y="32"/>
                      <a:pt x="17" y="32"/>
                      <a:pt x="17" y="32"/>
                    </a:cubicBezTo>
                    <a:cubicBezTo>
                      <a:pt x="17" y="32"/>
                      <a:pt x="17" y="32"/>
                      <a:pt x="17" y="32"/>
                    </a:cubicBezTo>
                    <a:cubicBezTo>
                      <a:pt x="18" y="32"/>
                      <a:pt x="18" y="32"/>
                      <a:pt x="19" y="32"/>
                    </a:cubicBezTo>
                    <a:cubicBezTo>
                      <a:pt x="19" y="32"/>
                      <a:pt x="19" y="32"/>
                      <a:pt x="19" y="32"/>
                    </a:cubicBezTo>
                    <a:cubicBezTo>
                      <a:pt x="31" y="21"/>
                      <a:pt x="31" y="21"/>
                      <a:pt x="31" y="21"/>
                    </a:cubicBezTo>
                    <a:cubicBezTo>
                      <a:pt x="31" y="20"/>
                      <a:pt x="31" y="20"/>
                      <a:pt x="32" y="19"/>
                    </a:cubicBezTo>
                    <a:cubicBezTo>
                      <a:pt x="32" y="19"/>
                      <a:pt x="31" y="18"/>
                      <a:pt x="31" y="18"/>
                    </a:cubicBezTo>
                    <a:cubicBezTo>
                      <a:pt x="15" y="1"/>
                      <a:pt x="15" y="1"/>
                      <a:pt x="15" y="1"/>
                    </a:cubicBezTo>
                    <a:cubicBezTo>
                      <a:pt x="15" y="0"/>
                      <a:pt x="14" y="0"/>
                      <a:pt x="1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419" name="组合 418"/>
            <p:cNvGrpSpPr/>
            <p:nvPr/>
          </p:nvGrpSpPr>
          <p:grpSpPr>
            <a:xfrm>
              <a:off x="6419146" y="1332717"/>
              <a:ext cx="546100" cy="417513"/>
              <a:chOff x="5935663" y="1366838"/>
              <a:chExt cx="546100" cy="417513"/>
            </a:xfrm>
          </p:grpSpPr>
          <p:sp>
            <p:nvSpPr>
              <p:cNvPr id="537" name="Freeform 297"/>
              <p:cNvSpPr>
                <a:spLocks noEditPoints="1"/>
              </p:cNvSpPr>
              <p:nvPr/>
            </p:nvSpPr>
            <p:spPr bwMode="auto">
              <a:xfrm>
                <a:off x="6094413" y="1366838"/>
                <a:ext cx="387350" cy="314325"/>
              </a:xfrm>
              <a:custGeom>
                <a:avLst/>
                <a:gdLst>
                  <a:gd name="T0" fmla="*/ 22 w 138"/>
                  <a:gd name="T1" fmla="*/ 111 h 112"/>
                  <a:gd name="T2" fmla="*/ 22 w 138"/>
                  <a:gd name="T3" fmla="*/ 112 h 112"/>
                  <a:gd name="T4" fmla="*/ 22 w 138"/>
                  <a:gd name="T5" fmla="*/ 111 h 112"/>
                  <a:gd name="T6" fmla="*/ 128 w 138"/>
                  <a:gd name="T7" fmla="*/ 0 h 112"/>
                  <a:gd name="T8" fmla="*/ 128 w 138"/>
                  <a:gd name="T9" fmla="*/ 0 h 112"/>
                  <a:gd name="T10" fmla="*/ 118 w 138"/>
                  <a:gd name="T11" fmla="*/ 3 h 112"/>
                  <a:gd name="T12" fmla="*/ 109 w 138"/>
                  <a:gd name="T13" fmla="*/ 9 h 112"/>
                  <a:gd name="T14" fmla="*/ 1 w 138"/>
                  <a:gd name="T15" fmla="*/ 82 h 112"/>
                  <a:gd name="T16" fmla="*/ 0 w 138"/>
                  <a:gd name="T17" fmla="*/ 83 h 112"/>
                  <a:gd name="T18" fmla="*/ 1 w 138"/>
                  <a:gd name="T19" fmla="*/ 82 h 112"/>
                  <a:gd name="T20" fmla="*/ 1 w 138"/>
                  <a:gd name="T21" fmla="*/ 82 h 112"/>
                  <a:gd name="T22" fmla="*/ 2 w 138"/>
                  <a:gd name="T23" fmla="*/ 82 h 112"/>
                  <a:gd name="T24" fmla="*/ 3 w 138"/>
                  <a:gd name="T25" fmla="*/ 81 h 112"/>
                  <a:gd name="T26" fmla="*/ 4 w 138"/>
                  <a:gd name="T27" fmla="*/ 82 h 112"/>
                  <a:gd name="T28" fmla="*/ 5 w 138"/>
                  <a:gd name="T29" fmla="*/ 84 h 112"/>
                  <a:gd name="T30" fmla="*/ 112 w 138"/>
                  <a:gd name="T31" fmla="*/ 12 h 112"/>
                  <a:gd name="T32" fmla="*/ 112 w 138"/>
                  <a:gd name="T33" fmla="*/ 12 h 112"/>
                  <a:gd name="T34" fmla="*/ 120 w 138"/>
                  <a:gd name="T35" fmla="*/ 7 h 112"/>
                  <a:gd name="T36" fmla="*/ 128 w 138"/>
                  <a:gd name="T37" fmla="*/ 4 h 112"/>
                  <a:gd name="T38" fmla="*/ 128 w 138"/>
                  <a:gd name="T39" fmla="*/ 4 h 112"/>
                  <a:gd name="T40" fmla="*/ 133 w 138"/>
                  <a:gd name="T41" fmla="*/ 6 h 112"/>
                  <a:gd name="T42" fmla="*/ 134 w 138"/>
                  <a:gd name="T43" fmla="*/ 10 h 112"/>
                  <a:gd name="T44" fmla="*/ 130 w 138"/>
                  <a:gd name="T45" fmla="*/ 18 h 112"/>
                  <a:gd name="T46" fmla="*/ 122 w 138"/>
                  <a:gd name="T47" fmla="*/ 25 h 112"/>
                  <a:gd name="T48" fmla="*/ 121 w 138"/>
                  <a:gd name="T49" fmla="*/ 25 h 112"/>
                  <a:gd name="T50" fmla="*/ 22 w 138"/>
                  <a:gd name="T51" fmla="*/ 107 h 112"/>
                  <a:gd name="T52" fmla="*/ 24 w 138"/>
                  <a:gd name="T53" fmla="*/ 108 h 112"/>
                  <a:gd name="T54" fmla="*/ 23 w 138"/>
                  <a:gd name="T55" fmla="*/ 111 h 112"/>
                  <a:gd name="T56" fmla="*/ 124 w 138"/>
                  <a:gd name="T57" fmla="*/ 28 h 112"/>
                  <a:gd name="T58" fmla="*/ 133 w 138"/>
                  <a:gd name="T59" fmla="*/ 20 h 112"/>
                  <a:gd name="T60" fmla="*/ 138 w 138"/>
                  <a:gd name="T61" fmla="*/ 10 h 112"/>
                  <a:gd name="T62" fmla="*/ 136 w 138"/>
                  <a:gd name="T63" fmla="*/ 4 h 112"/>
                  <a:gd name="T64" fmla="*/ 128 w 138"/>
                  <a:gd name="T65" fmla="*/ 0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8" h="112">
                    <a:moveTo>
                      <a:pt x="22" y="111"/>
                    </a:moveTo>
                    <a:cubicBezTo>
                      <a:pt x="22" y="112"/>
                      <a:pt x="22" y="112"/>
                      <a:pt x="22" y="112"/>
                    </a:cubicBezTo>
                    <a:cubicBezTo>
                      <a:pt x="22" y="112"/>
                      <a:pt x="22" y="112"/>
                      <a:pt x="22" y="111"/>
                    </a:cubicBezTo>
                    <a:moveTo>
                      <a:pt x="128" y="0"/>
                    </a:moveTo>
                    <a:cubicBezTo>
                      <a:pt x="128" y="0"/>
                      <a:pt x="128" y="0"/>
                      <a:pt x="128" y="0"/>
                    </a:cubicBezTo>
                    <a:cubicBezTo>
                      <a:pt x="125" y="0"/>
                      <a:pt x="121" y="2"/>
                      <a:pt x="118" y="3"/>
                    </a:cubicBezTo>
                    <a:cubicBezTo>
                      <a:pt x="115" y="5"/>
                      <a:pt x="112" y="7"/>
                      <a:pt x="109" y="9"/>
                    </a:cubicBezTo>
                    <a:cubicBezTo>
                      <a:pt x="1" y="82"/>
                      <a:pt x="1" y="82"/>
                      <a:pt x="1" y="82"/>
                    </a:cubicBezTo>
                    <a:cubicBezTo>
                      <a:pt x="0" y="82"/>
                      <a:pt x="0" y="83"/>
                      <a:pt x="0" y="83"/>
                    </a:cubicBezTo>
                    <a:cubicBezTo>
                      <a:pt x="1" y="82"/>
                      <a:pt x="1" y="82"/>
                      <a:pt x="1" y="82"/>
                    </a:cubicBezTo>
                    <a:cubicBezTo>
                      <a:pt x="1" y="82"/>
                      <a:pt x="1" y="82"/>
                      <a:pt x="1" y="82"/>
                    </a:cubicBezTo>
                    <a:cubicBezTo>
                      <a:pt x="2" y="82"/>
                      <a:pt x="2" y="82"/>
                      <a:pt x="2" y="82"/>
                    </a:cubicBezTo>
                    <a:cubicBezTo>
                      <a:pt x="2" y="82"/>
                      <a:pt x="2" y="81"/>
                      <a:pt x="3" y="81"/>
                    </a:cubicBezTo>
                    <a:cubicBezTo>
                      <a:pt x="3" y="81"/>
                      <a:pt x="4" y="82"/>
                      <a:pt x="4" y="82"/>
                    </a:cubicBezTo>
                    <a:cubicBezTo>
                      <a:pt x="5" y="84"/>
                      <a:pt x="5" y="84"/>
                      <a:pt x="5" y="84"/>
                    </a:cubicBezTo>
                    <a:cubicBezTo>
                      <a:pt x="112" y="12"/>
                      <a:pt x="112" y="12"/>
                      <a:pt x="112" y="12"/>
                    </a:cubicBezTo>
                    <a:cubicBezTo>
                      <a:pt x="112" y="12"/>
                      <a:pt x="112" y="12"/>
                      <a:pt x="112" y="12"/>
                    </a:cubicBezTo>
                    <a:cubicBezTo>
                      <a:pt x="114" y="10"/>
                      <a:pt x="117" y="8"/>
                      <a:pt x="120" y="7"/>
                    </a:cubicBezTo>
                    <a:cubicBezTo>
                      <a:pt x="123" y="5"/>
                      <a:pt x="126" y="4"/>
                      <a:pt x="128" y="4"/>
                    </a:cubicBezTo>
                    <a:cubicBezTo>
                      <a:pt x="128" y="4"/>
                      <a:pt x="128" y="4"/>
                      <a:pt x="128" y="4"/>
                    </a:cubicBezTo>
                    <a:cubicBezTo>
                      <a:pt x="130" y="4"/>
                      <a:pt x="131" y="5"/>
                      <a:pt x="133" y="6"/>
                    </a:cubicBezTo>
                    <a:cubicBezTo>
                      <a:pt x="133" y="8"/>
                      <a:pt x="134" y="9"/>
                      <a:pt x="134" y="10"/>
                    </a:cubicBezTo>
                    <a:cubicBezTo>
                      <a:pt x="134" y="12"/>
                      <a:pt x="132" y="15"/>
                      <a:pt x="130" y="18"/>
                    </a:cubicBezTo>
                    <a:cubicBezTo>
                      <a:pt x="127" y="20"/>
                      <a:pt x="124" y="23"/>
                      <a:pt x="122" y="25"/>
                    </a:cubicBezTo>
                    <a:cubicBezTo>
                      <a:pt x="121" y="25"/>
                      <a:pt x="121" y="25"/>
                      <a:pt x="121" y="25"/>
                    </a:cubicBezTo>
                    <a:cubicBezTo>
                      <a:pt x="22" y="107"/>
                      <a:pt x="22" y="107"/>
                      <a:pt x="22" y="107"/>
                    </a:cubicBezTo>
                    <a:cubicBezTo>
                      <a:pt x="24" y="108"/>
                      <a:pt x="24" y="108"/>
                      <a:pt x="24" y="108"/>
                    </a:cubicBezTo>
                    <a:cubicBezTo>
                      <a:pt x="24" y="109"/>
                      <a:pt x="24" y="110"/>
                      <a:pt x="23" y="111"/>
                    </a:cubicBezTo>
                    <a:cubicBezTo>
                      <a:pt x="124" y="28"/>
                      <a:pt x="124" y="28"/>
                      <a:pt x="124" y="28"/>
                    </a:cubicBezTo>
                    <a:cubicBezTo>
                      <a:pt x="127" y="26"/>
                      <a:pt x="130" y="23"/>
                      <a:pt x="133" y="20"/>
                    </a:cubicBezTo>
                    <a:cubicBezTo>
                      <a:pt x="135" y="17"/>
                      <a:pt x="138" y="14"/>
                      <a:pt x="138" y="10"/>
                    </a:cubicBezTo>
                    <a:cubicBezTo>
                      <a:pt x="138" y="8"/>
                      <a:pt x="137" y="6"/>
                      <a:pt x="136" y="4"/>
                    </a:cubicBezTo>
                    <a:cubicBezTo>
                      <a:pt x="134" y="1"/>
                      <a:pt x="131" y="0"/>
                      <a:pt x="128"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8" name="Freeform 298"/>
              <p:cNvSpPr>
                <a:spLocks noEditPoints="1"/>
              </p:cNvSpPr>
              <p:nvPr/>
            </p:nvSpPr>
            <p:spPr bwMode="auto">
              <a:xfrm>
                <a:off x="6046788" y="1593850"/>
                <a:ext cx="114300" cy="120650"/>
              </a:xfrm>
              <a:custGeom>
                <a:avLst/>
                <a:gdLst>
                  <a:gd name="T0" fmla="*/ 1 w 41"/>
                  <a:gd name="T1" fmla="*/ 15 h 43"/>
                  <a:gd name="T2" fmla="*/ 0 w 41"/>
                  <a:gd name="T3" fmla="*/ 20 h 43"/>
                  <a:gd name="T4" fmla="*/ 5 w 41"/>
                  <a:gd name="T5" fmla="*/ 33 h 43"/>
                  <a:gd name="T6" fmla="*/ 12 w 41"/>
                  <a:gd name="T7" fmla="*/ 40 h 43"/>
                  <a:gd name="T8" fmla="*/ 20 w 41"/>
                  <a:gd name="T9" fmla="*/ 43 h 43"/>
                  <a:gd name="T10" fmla="*/ 20 w 41"/>
                  <a:gd name="T11" fmla="*/ 43 h 43"/>
                  <a:gd name="T12" fmla="*/ 21 w 41"/>
                  <a:gd name="T13" fmla="*/ 43 h 43"/>
                  <a:gd name="T14" fmla="*/ 22 w 41"/>
                  <a:gd name="T15" fmla="*/ 41 h 43"/>
                  <a:gd name="T16" fmla="*/ 21 w 41"/>
                  <a:gd name="T17" fmla="*/ 39 h 43"/>
                  <a:gd name="T18" fmla="*/ 20 w 41"/>
                  <a:gd name="T19" fmla="*/ 39 h 43"/>
                  <a:gd name="T20" fmla="*/ 20 w 41"/>
                  <a:gd name="T21" fmla="*/ 39 h 43"/>
                  <a:gd name="T22" fmla="*/ 14 w 41"/>
                  <a:gd name="T23" fmla="*/ 37 h 43"/>
                  <a:gd name="T24" fmla="*/ 8 w 41"/>
                  <a:gd name="T25" fmla="*/ 31 h 43"/>
                  <a:gd name="T26" fmla="*/ 4 w 41"/>
                  <a:gd name="T27" fmla="*/ 20 h 43"/>
                  <a:gd name="T28" fmla="*/ 4 w 41"/>
                  <a:gd name="T29" fmla="*/ 17 h 43"/>
                  <a:gd name="T30" fmla="*/ 3 w 41"/>
                  <a:gd name="T31" fmla="*/ 15 h 43"/>
                  <a:gd name="T32" fmla="*/ 1 w 41"/>
                  <a:gd name="T33" fmla="*/ 15 h 43"/>
                  <a:gd name="T34" fmla="*/ 18 w 41"/>
                  <a:gd name="T35" fmla="*/ 4 h 43"/>
                  <a:gd name="T36" fmla="*/ 20 w 41"/>
                  <a:gd name="T37" fmla="*/ 2 h 43"/>
                  <a:gd name="T38" fmla="*/ 18 w 41"/>
                  <a:gd name="T39" fmla="*/ 4 h 43"/>
                  <a:gd name="T40" fmla="*/ 20 w 41"/>
                  <a:gd name="T41" fmla="*/ 0 h 43"/>
                  <a:gd name="T42" fmla="*/ 19 w 41"/>
                  <a:gd name="T43" fmla="*/ 1 h 43"/>
                  <a:gd name="T44" fmla="*/ 19 w 41"/>
                  <a:gd name="T45" fmla="*/ 1 h 43"/>
                  <a:gd name="T46" fmla="*/ 18 w 41"/>
                  <a:gd name="T47" fmla="*/ 1 h 43"/>
                  <a:gd name="T48" fmla="*/ 18 w 41"/>
                  <a:gd name="T49" fmla="*/ 1 h 43"/>
                  <a:gd name="T50" fmla="*/ 17 w 41"/>
                  <a:gd name="T51" fmla="*/ 2 h 43"/>
                  <a:gd name="T52" fmla="*/ 4 w 41"/>
                  <a:gd name="T53" fmla="*/ 12 h 43"/>
                  <a:gd name="T54" fmla="*/ 5 w 41"/>
                  <a:gd name="T55" fmla="*/ 12 h 43"/>
                  <a:gd name="T56" fmla="*/ 6 w 41"/>
                  <a:gd name="T57" fmla="*/ 13 h 43"/>
                  <a:gd name="T58" fmla="*/ 7 w 41"/>
                  <a:gd name="T59" fmla="*/ 14 h 43"/>
                  <a:gd name="T60" fmla="*/ 19 w 41"/>
                  <a:gd name="T61" fmla="*/ 5 h 43"/>
                  <a:gd name="T62" fmla="*/ 27 w 41"/>
                  <a:gd name="T63" fmla="*/ 16 h 43"/>
                  <a:gd name="T64" fmla="*/ 36 w 41"/>
                  <a:gd name="T65" fmla="*/ 28 h 43"/>
                  <a:gd name="T66" fmla="*/ 24 w 41"/>
                  <a:gd name="T67" fmla="*/ 37 h 43"/>
                  <a:gd name="T68" fmla="*/ 25 w 41"/>
                  <a:gd name="T69" fmla="*/ 38 h 43"/>
                  <a:gd name="T70" fmla="*/ 24 w 41"/>
                  <a:gd name="T71" fmla="*/ 40 h 43"/>
                  <a:gd name="T72" fmla="*/ 25 w 41"/>
                  <a:gd name="T73" fmla="*/ 38 h 43"/>
                  <a:gd name="T74" fmla="*/ 26 w 41"/>
                  <a:gd name="T75" fmla="*/ 40 h 43"/>
                  <a:gd name="T76" fmla="*/ 26 w 41"/>
                  <a:gd name="T77" fmla="*/ 41 h 43"/>
                  <a:gd name="T78" fmla="*/ 39 w 41"/>
                  <a:gd name="T79" fmla="*/ 31 h 43"/>
                  <a:gd name="T80" fmla="*/ 39 w 41"/>
                  <a:gd name="T81" fmla="*/ 30 h 43"/>
                  <a:gd name="T82" fmla="*/ 40 w 41"/>
                  <a:gd name="T83" fmla="*/ 30 h 43"/>
                  <a:gd name="T84" fmla="*/ 40 w 41"/>
                  <a:gd name="T85" fmla="*/ 30 h 43"/>
                  <a:gd name="T86" fmla="*/ 40 w 41"/>
                  <a:gd name="T87" fmla="*/ 30 h 43"/>
                  <a:gd name="T88" fmla="*/ 40 w 41"/>
                  <a:gd name="T89" fmla="*/ 30 h 43"/>
                  <a:gd name="T90" fmla="*/ 41 w 41"/>
                  <a:gd name="T91" fmla="*/ 27 h 43"/>
                  <a:gd name="T92" fmla="*/ 39 w 41"/>
                  <a:gd name="T93" fmla="*/ 26 h 43"/>
                  <a:gd name="T94" fmla="*/ 31 w 41"/>
                  <a:gd name="T95" fmla="*/ 14 h 43"/>
                  <a:gd name="T96" fmla="*/ 22 w 41"/>
                  <a:gd name="T97" fmla="*/ 3 h 43"/>
                  <a:gd name="T98" fmla="*/ 21 w 41"/>
                  <a:gd name="T99" fmla="*/ 1 h 43"/>
                  <a:gd name="T100" fmla="*/ 20 w 41"/>
                  <a:gd name="T101"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1" h="43">
                    <a:moveTo>
                      <a:pt x="1" y="15"/>
                    </a:moveTo>
                    <a:cubicBezTo>
                      <a:pt x="0" y="16"/>
                      <a:pt x="0" y="18"/>
                      <a:pt x="0" y="20"/>
                    </a:cubicBezTo>
                    <a:cubicBezTo>
                      <a:pt x="0" y="24"/>
                      <a:pt x="2" y="29"/>
                      <a:pt x="5" y="33"/>
                    </a:cubicBezTo>
                    <a:cubicBezTo>
                      <a:pt x="7" y="36"/>
                      <a:pt x="10" y="39"/>
                      <a:pt x="12" y="40"/>
                    </a:cubicBezTo>
                    <a:cubicBezTo>
                      <a:pt x="15" y="42"/>
                      <a:pt x="18" y="43"/>
                      <a:pt x="20" y="43"/>
                    </a:cubicBezTo>
                    <a:cubicBezTo>
                      <a:pt x="20" y="43"/>
                      <a:pt x="20" y="43"/>
                      <a:pt x="20" y="43"/>
                    </a:cubicBezTo>
                    <a:cubicBezTo>
                      <a:pt x="21" y="43"/>
                      <a:pt x="21" y="43"/>
                      <a:pt x="21" y="43"/>
                    </a:cubicBezTo>
                    <a:cubicBezTo>
                      <a:pt x="22" y="42"/>
                      <a:pt x="22" y="41"/>
                      <a:pt x="22" y="41"/>
                    </a:cubicBezTo>
                    <a:cubicBezTo>
                      <a:pt x="21" y="39"/>
                      <a:pt x="21" y="39"/>
                      <a:pt x="21" y="39"/>
                    </a:cubicBezTo>
                    <a:cubicBezTo>
                      <a:pt x="20" y="39"/>
                      <a:pt x="20" y="39"/>
                      <a:pt x="20" y="39"/>
                    </a:cubicBezTo>
                    <a:cubicBezTo>
                      <a:pt x="20" y="39"/>
                      <a:pt x="20" y="39"/>
                      <a:pt x="20" y="39"/>
                    </a:cubicBezTo>
                    <a:cubicBezTo>
                      <a:pt x="19" y="39"/>
                      <a:pt x="17" y="38"/>
                      <a:pt x="14" y="37"/>
                    </a:cubicBezTo>
                    <a:cubicBezTo>
                      <a:pt x="12" y="36"/>
                      <a:pt x="10" y="34"/>
                      <a:pt x="8" y="31"/>
                    </a:cubicBezTo>
                    <a:cubicBezTo>
                      <a:pt x="5" y="27"/>
                      <a:pt x="4" y="23"/>
                      <a:pt x="4" y="20"/>
                    </a:cubicBezTo>
                    <a:cubicBezTo>
                      <a:pt x="4" y="19"/>
                      <a:pt x="4" y="18"/>
                      <a:pt x="4" y="17"/>
                    </a:cubicBezTo>
                    <a:cubicBezTo>
                      <a:pt x="3" y="15"/>
                      <a:pt x="3" y="15"/>
                      <a:pt x="3" y="15"/>
                    </a:cubicBezTo>
                    <a:cubicBezTo>
                      <a:pt x="2" y="15"/>
                      <a:pt x="2" y="15"/>
                      <a:pt x="1" y="15"/>
                    </a:cubicBezTo>
                    <a:moveTo>
                      <a:pt x="18" y="4"/>
                    </a:moveTo>
                    <a:cubicBezTo>
                      <a:pt x="20" y="2"/>
                      <a:pt x="20" y="2"/>
                      <a:pt x="20" y="2"/>
                    </a:cubicBezTo>
                    <a:cubicBezTo>
                      <a:pt x="18" y="4"/>
                      <a:pt x="18" y="4"/>
                      <a:pt x="18" y="4"/>
                    </a:cubicBezTo>
                    <a:moveTo>
                      <a:pt x="20" y="0"/>
                    </a:moveTo>
                    <a:cubicBezTo>
                      <a:pt x="19" y="0"/>
                      <a:pt x="19" y="1"/>
                      <a:pt x="19" y="1"/>
                    </a:cubicBezTo>
                    <a:cubicBezTo>
                      <a:pt x="19" y="1"/>
                      <a:pt x="19" y="1"/>
                      <a:pt x="19" y="1"/>
                    </a:cubicBezTo>
                    <a:cubicBezTo>
                      <a:pt x="18" y="1"/>
                      <a:pt x="18" y="1"/>
                      <a:pt x="18" y="1"/>
                    </a:cubicBezTo>
                    <a:cubicBezTo>
                      <a:pt x="18" y="1"/>
                      <a:pt x="18" y="1"/>
                      <a:pt x="18" y="1"/>
                    </a:cubicBezTo>
                    <a:cubicBezTo>
                      <a:pt x="17" y="2"/>
                      <a:pt x="17" y="2"/>
                      <a:pt x="17" y="2"/>
                    </a:cubicBezTo>
                    <a:cubicBezTo>
                      <a:pt x="4" y="12"/>
                      <a:pt x="4" y="12"/>
                      <a:pt x="4" y="12"/>
                    </a:cubicBezTo>
                    <a:cubicBezTo>
                      <a:pt x="4" y="12"/>
                      <a:pt x="5" y="12"/>
                      <a:pt x="5" y="12"/>
                    </a:cubicBezTo>
                    <a:cubicBezTo>
                      <a:pt x="5" y="12"/>
                      <a:pt x="6" y="12"/>
                      <a:pt x="6" y="13"/>
                    </a:cubicBezTo>
                    <a:cubicBezTo>
                      <a:pt x="7" y="14"/>
                      <a:pt x="7" y="14"/>
                      <a:pt x="7" y="14"/>
                    </a:cubicBezTo>
                    <a:cubicBezTo>
                      <a:pt x="19" y="5"/>
                      <a:pt x="19" y="5"/>
                      <a:pt x="19" y="5"/>
                    </a:cubicBezTo>
                    <a:cubicBezTo>
                      <a:pt x="27" y="16"/>
                      <a:pt x="27" y="16"/>
                      <a:pt x="27" y="16"/>
                    </a:cubicBezTo>
                    <a:cubicBezTo>
                      <a:pt x="36" y="28"/>
                      <a:pt x="36" y="28"/>
                      <a:pt x="36" y="28"/>
                    </a:cubicBezTo>
                    <a:cubicBezTo>
                      <a:pt x="24" y="37"/>
                      <a:pt x="24" y="37"/>
                      <a:pt x="24" y="37"/>
                    </a:cubicBezTo>
                    <a:cubicBezTo>
                      <a:pt x="25" y="38"/>
                      <a:pt x="25" y="38"/>
                      <a:pt x="25" y="38"/>
                    </a:cubicBezTo>
                    <a:cubicBezTo>
                      <a:pt x="24" y="40"/>
                      <a:pt x="24" y="40"/>
                      <a:pt x="24" y="40"/>
                    </a:cubicBezTo>
                    <a:cubicBezTo>
                      <a:pt x="25" y="38"/>
                      <a:pt x="25" y="38"/>
                      <a:pt x="25" y="38"/>
                    </a:cubicBezTo>
                    <a:cubicBezTo>
                      <a:pt x="26" y="39"/>
                      <a:pt x="26" y="40"/>
                      <a:pt x="26" y="40"/>
                    </a:cubicBezTo>
                    <a:cubicBezTo>
                      <a:pt x="26" y="40"/>
                      <a:pt x="26" y="41"/>
                      <a:pt x="26" y="41"/>
                    </a:cubicBezTo>
                    <a:cubicBezTo>
                      <a:pt x="39" y="31"/>
                      <a:pt x="39" y="31"/>
                      <a:pt x="39" y="31"/>
                    </a:cubicBezTo>
                    <a:cubicBezTo>
                      <a:pt x="39" y="30"/>
                      <a:pt x="39" y="30"/>
                      <a:pt x="39" y="30"/>
                    </a:cubicBezTo>
                    <a:cubicBezTo>
                      <a:pt x="40" y="30"/>
                      <a:pt x="40" y="30"/>
                      <a:pt x="40" y="30"/>
                    </a:cubicBezTo>
                    <a:cubicBezTo>
                      <a:pt x="40" y="30"/>
                      <a:pt x="40" y="30"/>
                      <a:pt x="40" y="30"/>
                    </a:cubicBezTo>
                    <a:cubicBezTo>
                      <a:pt x="40" y="30"/>
                      <a:pt x="40" y="30"/>
                      <a:pt x="40" y="30"/>
                    </a:cubicBezTo>
                    <a:cubicBezTo>
                      <a:pt x="40" y="30"/>
                      <a:pt x="40" y="30"/>
                      <a:pt x="40" y="30"/>
                    </a:cubicBezTo>
                    <a:cubicBezTo>
                      <a:pt x="41" y="29"/>
                      <a:pt x="41" y="28"/>
                      <a:pt x="41" y="27"/>
                    </a:cubicBezTo>
                    <a:cubicBezTo>
                      <a:pt x="39" y="26"/>
                      <a:pt x="39" y="26"/>
                      <a:pt x="39" y="26"/>
                    </a:cubicBezTo>
                    <a:cubicBezTo>
                      <a:pt x="31" y="14"/>
                      <a:pt x="31" y="14"/>
                      <a:pt x="31" y="14"/>
                    </a:cubicBezTo>
                    <a:cubicBezTo>
                      <a:pt x="22" y="3"/>
                      <a:pt x="22" y="3"/>
                      <a:pt x="22" y="3"/>
                    </a:cubicBezTo>
                    <a:cubicBezTo>
                      <a:pt x="21" y="1"/>
                      <a:pt x="21" y="1"/>
                      <a:pt x="21" y="1"/>
                    </a:cubicBezTo>
                    <a:cubicBezTo>
                      <a:pt x="21" y="1"/>
                      <a:pt x="20" y="0"/>
                      <a:pt x="20"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9" name="Freeform 299"/>
              <p:cNvSpPr>
                <a:spLocks noEditPoints="1"/>
              </p:cNvSpPr>
              <p:nvPr/>
            </p:nvSpPr>
            <p:spPr bwMode="auto">
              <a:xfrm>
                <a:off x="5935663" y="1624013"/>
                <a:ext cx="184150" cy="160338"/>
              </a:xfrm>
              <a:custGeom>
                <a:avLst/>
                <a:gdLst>
                  <a:gd name="T0" fmla="*/ 5 w 66"/>
                  <a:gd name="T1" fmla="*/ 51 h 57"/>
                  <a:gd name="T2" fmla="*/ 16 w 66"/>
                  <a:gd name="T3" fmla="*/ 24 h 57"/>
                  <a:gd name="T4" fmla="*/ 26 w 66"/>
                  <a:gd name="T5" fmla="*/ 10 h 57"/>
                  <a:gd name="T6" fmla="*/ 39 w 66"/>
                  <a:gd name="T7" fmla="*/ 4 h 57"/>
                  <a:gd name="T8" fmla="*/ 41 w 66"/>
                  <a:gd name="T9" fmla="*/ 4 h 57"/>
                  <a:gd name="T10" fmla="*/ 43 w 66"/>
                  <a:gd name="T11" fmla="*/ 4 h 57"/>
                  <a:gd name="T12" fmla="*/ 44 w 66"/>
                  <a:gd name="T13" fmla="*/ 6 h 57"/>
                  <a:gd name="T14" fmla="*/ 61 w 66"/>
                  <a:gd name="T15" fmla="*/ 28 h 57"/>
                  <a:gd name="T16" fmla="*/ 62 w 66"/>
                  <a:gd name="T17" fmla="*/ 30 h 57"/>
                  <a:gd name="T18" fmla="*/ 61 w 66"/>
                  <a:gd name="T19" fmla="*/ 32 h 57"/>
                  <a:gd name="T20" fmla="*/ 61 w 66"/>
                  <a:gd name="T21" fmla="*/ 32 h 57"/>
                  <a:gd name="T22" fmla="*/ 50 w 66"/>
                  <a:gd name="T23" fmla="*/ 43 h 57"/>
                  <a:gd name="T24" fmla="*/ 26 w 66"/>
                  <a:gd name="T25" fmla="*/ 47 h 57"/>
                  <a:gd name="T26" fmla="*/ 5 w 66"/>
                  <a:gd name="T27" fmla="*/ 51 h 57"/>
                  <a:gd name="T28" fmla="*/ 39 w 66"/>
                  <a:gd name="T29" fmla="*/ 0 h 57"/>
                  <a:gd name="T30" fmla="*/ 22 w 66"/>
                  <a:gd name="T31" fmla="*/ 9 h 57"/>
                  <a:gd name="T32" fmla="*/ 5 w 66"/>
                  <a:gd name="T33" fmla="*/ 37 h 57"/>
                  <a:gd name="T34" fmla="*/ 0 w 66"/>
                  <a:gd name="T35" fmla="*/ 54 h 57"/>
                  <a:gd name="T36" fmla="*/ 1 w 66"/>
                  <a:gd name="T37" fmla="*/ 56 h 57"/>
                  <a:gd name="T38" fmla="*/ 2 w 66"/>
                  <a:gd name="T39" fmla="*/ 57 h 57"/>
                  <a:gd name="T40" fmla="*/ 3 w 66"/>
                  <a:gd name="T41" fmla="*/ 57 h 57"/>
                  <a:gd name="T42" fmla="*/ 27 w 66"/>
                  <a:gd name="T43" fmla="*/ 51 h 57"/>
                  <a:gd name="T44" fmla="*/ 52 w 66"/>
                  <a:gd name="T45" fmla="*/ 47 h 57"/>
                  <a:gd name="T46" fmla="*/ 63 w 66"/>
                  <a:gd name="T47" fmla="*/ 38 h 57"/>
                  <a:gd name="T48" fmla="*/ 65 w 66"/>
                  <a:gd name="T49" fmla="*/ 33 h 57"/>
                  <a:gd name="T50" fmla="*/ 66 w 66"/>
                  <a:gd name="T51" fmla="*/ 30 h 57"/>
                  <a:gd name="T52" fmla="*/ 66 w 66"/>
                  <a:gd name="T53" fmla="*/ 29 h 57"/>
                  <a:gd name="T54" fmla="*/ 65 w 66"/>
                  <a:gd name="T55" fmla="*/ 27 h 57"/>
                  <a:gd name="T56" fmla="*/ 64 w 66"/>
                  <a:gd name="T57" fmla="*/ 29 h 57"/>
                  <a:gd name="T58" fmla="*/ 65 w 66"/>
                  <a:gd name="T59" fmla="*/ 27 h 57"/>
                  <a:gd name="T60" fmla="*/ 64 w 66"/>
                  <a:gd name="T61" fmla="*/ 26 h 57"/>
                  <a:gd name="T62" fmla="*/ 47 w 66"/>
                  <a:gd name="T63" fmla="*/ 3 h 57"/>
                  <a:gd name="T64" fmla="*/ 46 w 66"/>
                  <a:gd name="T65" fmla="*/ 2 h 57"/>
                  <a:gd name="T66" fmla="*/ 45 w 66"/>
                  <a:gd name="T67" fmla="*/ 1 h 57"/>
                  <a:gd name="T68" fmla="*/ 44 w 66"/>
                  <a:gd name="T69" fmla="*/ 1 h 57"/>
                  <a:gd name="T70" fmla="*/ 39 w 66"/>
                  <a:gd name="T71" fmla="*/ 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6" h="57">
                    <a:moveTo>
                      <a:pt x="5" y="51"/>
                    </a:moveTo>
                    <a:cubicBezTo>
                      <a:pt x="7" y="46"/>
                      <a:pt x="10" y="34"/>
                      <a:pt x="16" y="24"/>
                    </a:cubicBezTo>
                    <a:cubicBezTo>
                      <a:pt x="19" y="19"/>
                      <a:pt x="22" y="14"/>
                      <a:pt x="26" y="10"/>
                    </a:cubicBezTo>
                    <a:cubicBezTo>
                      <a:pt x="30" y="6"/>
                      <a:pt x="35" y="4"/>
                      <a:pt x="39" y="4"/>
                    </a:cubicBezTo>
                    <a:cubicBezTo>
                      <a:pt x="40" y="4"/>
                      <a:pt x="40" y="4"/>
                      <a:pt x="41" y="4"/>
                    </a:cubicBezTo>
                    <a:cubicBezTo>
                      <a:pt x="42" y="4"/>
                      <a:pt x="42" y="4"/>
                      <a:pt x="43" y="4"/>
                    </a:cubicBezTo>
                    <a:cubicBezTo>
                      <a:pt x="44" y="6"/>
                      <a:pt x="44" y="6"/>
                      <a:pt x="44" y="6"/>
                    </a:cubicBezTo>
                    <a:cubicBezTo>
                      <a:pt x="61" y="28"/>
                      <a:pt x="61" y="28"/>
                      <a:pt x="61" y="28"/>
                    </a:cubicBezTo>
                    <a:cubicBezTo>
                      <a:pt x="62" y="30"/>
                      <a:pt x="62" y="30"/>
                      <a:pt x="62" y="30"/>
                    </a:cubicBezTo>
                    <a:cubicBezTo>
                      <a:pt x="62" y="30"/>
                      <a:pt x="62" y="31"/>
                      <a:pt x="61" y="32"/>
                    </a:cubicBezTo>
                    <a:cubicBezTo>
                      <a:pt x="61" y="32"/>
                      <a:pt x="61" y="32"/>
                      <a:pt x="61" y="32"/>
                    </a:cubicBezTo>
                    <a:cubicBezTo>
                      <a:pt x="60" y="35"/>
                      <a:pt x="56" y="41"/>
                      <a:pt x="50" y="43"/>
                    </a:cubicBezTo>
                    <a:cubicBezTo>
                      <a:pt x="43" y="46"/>
                      <a:pt x="35" y="47"/>
                      <a:pt x="26" y="47"/>
                    </a:cubicBezTo>
                    <a:cubicBezTo>
                      <a:pt x="19" y="48"/>
                      <a:pt x="12" y="49"/>
                      <a:pt x="5" y="51"/>
                    </a:cubicBezTo>
                    <a:moveTo>
                      <a:pt x="39" y="0"/>
                    </a:moveTo>
                    <a:cubicBezTo>
                      <a:pt x="32" y="0"/>
                      <a:pt x="27" y="4"/>
                      <a:pt x="22" y="9"/>
                    </a:cubicBezTo>
                    <a:cubicBezTo>
                      <a:pt x="15" y="17"/>
                      <a:pt x="9" y="28"/>
                      <a:pt x="5" y="37"/>
                    </a:cubicBezTo>
                    <a:cubicBezTo>
                      <a:pt x="2" y="47"/>
                      <a:pt x="0" y="54"/>
                      <a:pt x="0" y="54"/>
                    </a:cubicBezTo>
                    <a:cubicBezTo>
                      <a:pt x="0" y="55"/>
                      <a:pt x="0" y="56"/>
                      <a:pt x="1" y="56"/>
                    </a:cubicBezTo>
                    <a:cubicBezTo>
                      <a:pt x="1" y="57"/>
                      <a:pt x="1" y="57"/>
                      <a:pt x="2" y="57"/>
                    </a:cubicBezTo>
                    <a:cubicBezTo>
                      <a:pt x="2" y="57"/>
                      <a:pt x="2" y="57"/>
                      <a:pt x="3" y="57"/>
                    </a:cubicBezTo>
                    <a:cubicBezTo>
                      <a:pt x="10" y="53"/>
                      <a:pt x="18" y="52"/>
                      <a:pt x="27" y="51"/>
                    </a:cubicBezTo>
                    <a:cubicBezTo>
                      <a:pt x="35" y="50"/>
                      <a:pt x="44" y="50"/>
                      <a:pt x="52" y="47"/>
                    </a:cubicBezTo>
                    <a:cubicBezTo>
                      <a:pt x="57" y="45"/>
                      <a:pt x="60" y="42"/>
                      <a:pt x="63" y="38"/>
                    </a:cubicBezTo>
                    <a:cubicBezTo>
                      <a:pt x="64" y="36"/>
                      <a:pt x="65" y="35"/>
                      <a:pt x="65" y="33"/>
                    </a:cubicBezTo>
                    <a:cubicBezTo>
                      <a:pt x="66" y="32"/>
                      <a:pt x="66" y="31"/>
                      <a:pt x="66" y="30"/>
                    </a:cubicBezTo>
                    <a:cubicBezTo>
                      <a:pt x="66" y="30"/>
                      <a:pt x="66" y="29"/>
                      <a:pt x="66" y="29"/>
                    </a:cubicBezTo>
                    <a:cubicBezTo>
                      <a:pt x="66" y="29"/>
                      <a:pt x="66" y="28"/>
                      <a:pt x="65" y="27"/>
                    </a:cubicBezTo>
                    <a:cubicBezTo>
                      <a:pt x="64" y="29"/>
                      <a:pt x="64" y="29"/>
                      <a:pt x="64" y="29"/>
                    </a:cubicBezTo>
                    <a:cubicBezTo>
                      <a:pt x="65" y="27"/>
                      <a:pt x="65" y="27"/>
                      <a:pt x="65" y="27"/>
                    </a:cubicBezTo>
                    <a:cubicBezTo>
                      <a:pt x="64" y="26"/>
                      <a:pt x="64" y="26"/>
                      <a:pt x="64" y="26"/>
                    </a:cubicBezTo>
                    <a:cubicBezTo>
                      <a:pt x="47" y="3"/>
                      <a:pt x="47" y="3"/>
                      <a:pt x="47" y="3"/>
                    </a:cubicBezTo>
                    <a:cubicBezTo>
                      <a:pt x="46" y="2"/>
                      <a:pt x="46" y="2"/>
                      <a:pt x="46" y="2"/>
                    </a:cubicBezTo>
                    <a:cubicBezTo>
                      <a:pt x="46" y="1"/>
                      <a:pt x="45" y="1"/>
                      <a:pt x="45" y="1"/>
                    </a:cubicBezTo>
                    <a:cubicBezTo>
                      <a:pt x="45" y="1"/>
                      <a:pt x="44" y="1"/>
                      <a:pt x="44" y="1"/>
                    </a:cubicBezTo>
                    <a:cubicBezTo>
                      <a:pt x="42" y="0"/>
                      <a:pt x="41" y="0"/>
                      <a:pt x="39"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420" name="组合 419"/>
            <p:cNvGrpSpPr/>
            <p:nvPr/>
          </p:nvGrpSpPr>
          <p:grpSpPr>
            <a:xfrm>
              <a:off x="9813926" y="2072548"/>
              <a:ext cx="741363" cy="638175"/>
              <a:chOff x="8812213" y="2135188"/>
              <a:chExt cx="741363" cy="638175"/>
            </a:xfrm>
          </p:grpSpPr>
          <p:sp>
            <p:nvSpPr>
              <p:cNvPr id="531" name="Freeform 300"/>
              <p:cNvSpPr/>
              <p:nvPr/>
            </p:nvSpPr>
            <p:spPr bwMode="auto">
              <a:xfrm>
                <a:off x="9170988" y="2436813"/>
                <a:ext cx="63500" cy="36513"/>
              </a:xfrm>
              <a:custGeom>
                <a:avLst/>
                <a:gdLst>
                  <a:gd name="T0" fmla="*/ 14 w 23"/>
                  <a:gd name="T1" fmla="*/ 0 h 13"/>
                  <a:gd name="T2" fmla="*/ 14 w 23"/>
                  <a:gd name="T3" fmla="*/ 0 h 13"/>
                  <a:gd name="T4" fmla="*/ 13 w 23"/>
                  <a:gd name="T5" fmla="*/ 2 h 13"/>
                  <a:gd name="T6" fmla="*/ 0 w 23"/>
                  <a:gd name="T7" fmla="*/ 9 h 13"/>
                  <a:gd name="T8" fmla="*/ 0 w 23"/>
                  <a:gd name="T9" fmla="*/ 9 h 13"/>
                  <a:gd name="T10" fmla="*/ 11 w 23"/>
                  <a:gd name="T11" fmla="*/ 3 h 13"/>
                  <a:gd name="T12" fmla="*/ 11 w 23"/>
                  <a:gd name="T13" fmla="*/ 3 h 13"/>
                  <a:gd name="T14" fmla="*/ 17 w 23"/>
                  <a:gd name="T15" fmla="*/ 12 h 13"/>
                  <a:gd name="T16" fmla="*/ 23 w 23"/>
                  <a:gd name="T17" fmla="*/ 13 h 13"/>
                  <a:gd name="T18" fmla="*/ 23 w 23"/>
                  <a:gd name="T19" fmla="*/ 13 h 13"/>
                  <a:gd name="T20" fmla="*/ 14 w 23"/>
                  <a:gd name="T21" fmla="*/ 1 h 13"/>
                  <a:gd name="T22" fmla="*/ 14 w 23"/>
                  <a:gd name="T23" fmla="*/ 0 h 13"/>
                  <a:gd name="T24" fmla="*/ 14 w 23"/>
                  <a:gd name="T25"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 h="13">
                    <a:moveTo>
                      <a:pt x="14" y="0"/>
                    </a:moveTo>
                    <a:cubicBezTo>
                      <a:pt x="14" y="0"/>
                      <a:pt x="14" y="0"/>
                      <a:pt x="14" y="0"/>
                    </a:cubicBezTo>
                    <a:cubicBezTo>
                      <a:pt x="14" y="1"/>
                      <a:pt x="14" y="2"/>
                      <a:pt x="13" y="2"/>
                    </a:cubicBezTo>
                    <a:cubicBezTo>
                      <a:pt x="0" y="9"/>
                      <a:pt x="0" y="9"/>
                      <a:pt x="0" y="9"/>
                    </a:cubicBezTo>
                    <a:cubicBezTo>
                      <a:pt x="0" y="9"/>
                      <a:pt x="0" y="9"/>
                      <a:pt x="0" y="9"/>
                    </a:cubicBezTo>
                    <a:cubicBezTo>
                      <a:pt x="11" y="3"/>
                      <a:pt x="11" y="3"/>
                      <a:pt x="11" y="3"/>
                    </a:cubicBezTo>
                    <a:cubicBezTo>
                      <a:pt x="11" y="3"/>
                      <a:pt x="11" y="3"/>
                      <a:pt x="11" y="3"/>
                    </a:cubicBezTo>
                    <a:cubicBezTo>
                      <a:pt x="17" y="12"/>
                      <a:pt x="17" y="12"/>
                      <a:pt x="17" y="12"/>
                    </a:cubicBezTo>
                    <a:cubicBezTo>
                      <a:pt x="19" y="12"/>
                      <a:pt x="21" y="13"/>
                      <a:pt x="23" y="13"/>
                    </a:cubicBezTo>
                    <a:cubicBezTo>
                      <a:pt x="23" y="13"/>
                      <a:pt x="23" y="13"/>
                      <a:pt x="23" y="13"/>
                    </a:cubicBezTo>
                    <a:cubicBezTo>
                      <a:pt x="14" y="1"/>
                      <a:pt x="14" y="1"/>
                      <a:pt x="14" y="1"/>
                    </a:cubicBezTo>
                    <a:cubicBezTo>
                      <a:pt x="14" y="1"/>
                      <a:pt x="14" y="0"/>
                      <a:pt x="14" y="0"/>
                    </a:cubicBezTo>
                    <a:cubicBezTo>
                      <a:pt x="14" y="0"/>
                      <a:pt x="14" y="0"/>
                      <a:pt x="1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2" name="Freeform 301"/>
              <p:cNvSpPr/>
              <p:nvPr/>
            </p:nvSpPr>
            <p:spPr bwMode="auto">
              <a:xfrm>
                <a:off x="9197976" y="2530475"/>
                <a:ext cx="255588" cy="242888"/>
              </a:xfrm>
              <a:custGeom>
                <a:avLst/>
                <a:gdLst>
                  <a:gd name="T0" fmla="*/ 0 w 91"/>
                  <a:gd name="T1" fmla="*/ 0 h 87"/>
                  <a:gd name="T2" fmla="*/ 42 w 91"/>
                  <a:gd name="T3" fmla="*/ 55 h 87"/>
                  <a:gd name="T4" fmla="*/ 65 w 91"/>
                  <a:gd name="T5" fmla="*/ 78 h 87"/>
                  <a:gd name="T6" fmla="*/ 87 w 91"/>
                  <a:gd name="T7" fmla="*/ 87 h 87"/>
                  <a:gd name="T8" fmla="*/ 89 w 91"/>
                  <a:gd name="T9" fmla="*/ 87 h 87"/>
                  <a:gd name="T10" fmla="*/ 90 w 91"/>
                  <a:gd name="T11" fmla="*/ 86 h 87"/>
                  <a:gd name="T12" fmla="*/ 90 w 91"/>
                  <a:gd name="T13" fmla="*/ 84 h 87"/>
                  <a:gd name="T14" fmla="*/ 34 w 91"/>
                  <a:gd name="T15" fmla="*/ 9 h 87"/>
                  <a:gd name="T16" fmla="*/ 28 w 91"/>
                  <a:gd name="T17" fmla="*/ 7 h 87"/>
                  <a:gd name="T18" fmla="*/ 85 w 91"/>
                  <a:gd name="T19" fmla="*/ 83 h 87"/>
                  <a:gd name="T20" fmla="*/ 68 w 91"/>
                  <a:gd name="T21" fmla="*/ 75 h 87"/>
                  <a:gd name="T22" fmla="*/ 33 w 91"/>
                  <a:gd name="T23" fmla="*/ 39 h 87"/>
                  <a:gd name="T24" fmla="*/ 6 w 91"/>
                  <a:gd name="T25" fmla="*/ 1 h 87"/>
                  <a:gd name="T26" fmla="*/ 0 w 91"/>
                  <a:gd name="T27"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1" h="87">
                    <a:moveTo>
                      <a:pt x="0" y="0"/>
                    </a:moveTo>
                    <a:cubicBezTo>
                      <a:pt x="11" y="16"/>
                      <a:pt x="26" y="37"/>
                      <a:pt x="42" y="55"/>
                    </a:cubicBezTo>
                    <a:cubicBezTo>
                      <a:pt x="49" y="64"/>
                      <a:pt x="57" y="72"/>
                      <a:pt x="65" y="78"/>
                    </a:cubicBezTo>
                    <a:cubicBezTo>
                      <a:pt x="73" y="84"/>
                      <a:pt x="80" y="87"/>
                      <a:pt x="87" y="87"/>
                    </a:cubicBezTo>
                    <a:cubicBezTo>
                      <a:pt x="88" y="87"/>
                      <a:pt x="88" y="87"/>
                      <a:pt x="89" y="87"/>
                    </a:cubicBezTo>
                    <a:cubicBezTo>
                      <a:pt x="90" y="87"/>
                      <a:pt x="90" y="87"/>
                      <a:pt x="90" y="86"/>
                    </a:cubicBezTo>
                    <a:cubicBezTo>
                      <a:pt x="91" y="85"/>
                      <a:pt x="91" y="85"/>
                      <a:pt x="90" y="84"/>
                    </a:cubicBezTo>
                    <a:cubicBezTo>
                      <a:pt x="34" y="9"/>
                      <a:pt x="34" y="9"/>
                      <a:pt x="34" y="9"/>
                    </a:cubicBezTo>
                    <a:cubicBezTo>
                      <a:pt x="28" y="7"/>
                      <a:pt x="28" y="7"/>
                      <a:pt x="28" y="7"/>
                    </a:cubicBezTo>
                    <a:cubicBezTo>
                      <a:pt x="85" y="83"/>
                      <a:pt x="85" y="83"/>
                      <a:pt x="85" y="83"/>
                    </a:cubicBezTo>
                    <a:cubicBezTo>
                      <a:pt x="80" y="82"/>
                      <a:pt x="74" y="79"/>
                      <a:pt x="68" y="75"/>
                    </a:cubicBezTo>
                    <a:cubicBezTo>
                      <a:pt x="57" y="66"/>
                      <a:pt x="44" y="53"/>
                      <a:pt x="33" y="39"/>
                    </a:cubicBezTo>
                    <a:cubicBezTo>
                      <a:pt x="23" y="26"/>
                      <a:pt x="13" y="13"/>
                      <a:pt x="6" y="1"/>
                    </a:cubicBezTo>
                    <a:cubicBezTo>
                      <a:pt x="0" y="0"/>
                      <a:pt x="0" y="0"/>
                      <a:pt x="0"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3" name="Freeform 302"/>
              <p:cNvSpPr>
                <a:spLocks noEditPoints="1"/>
              </p:cNvSpPr>
              <p:nvPr/>
            </p:nvSpPr>
            <p:spPr bwMode="auto">
              <a:xfrm>
                <a:off x="8980488" y="2135188"/>
                <a:ext cx="228600" cy="327025"/>
              </a:xfrm>
              <a:custGeom>
                <a:avLst/>
                <a:gdLst>
                  <a:gd name="T0" fmla="*/ 20 w 82"/>
                  <a:gd name="T1" fmla="*/ 51 h 117"/>
                  <a:gd name="T2" fmla="*/ 20 w 82"/>
                  <a:gd name="T3" fmla="*/ 16 h 117"/>
                  <a:gd name="T4" fmla="*/ 28 w 82"/>
                  <a:gd name="T5" fmla="*/ 14 h 117"/>
                  <a:gd name="T6" fmla="*/ 54 w 82"/>
                  <a:gd name="T7" fmla="*/ 29 h 117"/>
                  <a:gd name="T8" fmla="*/ 54 w 82"/>
                  <a:gd name="T9" fmla="*/ 29 h 117"/>
                  <a:gd name="T10" fmla="*/ 58 w 82"/>
                  <a:gd name="T11" fmla="*/ 50 h 117"/>
                  <a:gd name="T12" fmla="*/ 44 w 82"/>
                  <a:gd name="T13" fmla="*/ 67 h 117"/>
                  <a:gd name="T14" fmla="*/ 28 w 82"/>
                  <a:gd name="T15" fmla="*/ 10 h 117"/>
                  <a:gd name="T16" fmla="*/ 9 w 82"/>
                  <a:gd name="T17" fmla="*/ 31 h 117"/>
                  <a:gd name="T18" fmla="*/ 44 w 82"/>
                  <a:gd name="T19" fmla="*/ 71 h 117"/>
                  <a:gd name="T20" fmla="*/ 54 w 82"/>
                  <a:gd name="T21" fmla="*/ 68 h 117"/>
                  <a:gd name="T22" fmla="*/ 55 w 82"/>
                  <a:gd name="T23" fmla="*/ 28 h 117"/>
                  <a:gd name="T24" fmla="*/ 28 w 82"/>
                  <a:gd name="T25" fmla="*/ 10 h 117"/>
                  <a:gd name="T26" fmla="*/ 65 w 82"/>
                  <a:gd name="T27" fmla="*/ 113 h 117"/>
                  <a:gd name="T28" fmla="*/ 35 w 82"/>
                  <a:gd name="T29" fmla="*/ 78 h 117"/>
                  <a:gd name="T30" fmla="*/ 4 w 82"/>
                  <a:gd name="T31" fmla="*/ 35 h 117"/>
                  <a:gd name="T32" fmla="*/ 4 w 82"/>
                  <a:gd name="T33" fmla="*/ 35 h 117"/>
                  <a:gd name="T34" fmla="*/ 32 w 82"/>
                  <a:gd name="T35" fmla="*/ 4 h 117"/>
                  <a:gd name="T36" fmla="*/ 35 w 82"/>
                  <a:gd name="T37" fmla="*/ 4 h 117"/>
                  <a:gd name="T38" fmla="*/ 37 w 82"/>
                  <a:gd name="T39" fmla="*/ 4 h 117"/>
                  <a:gd name="T40" fmla="*/ 68 w 82"/>
                  <a:gd name="T41" fmla="*/ 48 h 117"/>
                  <a:gd name="T42" fmla="*/ 66 w 82"/>
                  <a:gd name="T43" fmla="*/ 60 h 117"/>
                  <a:gd name="T44" fmla="*/ 66 w 82"/>
                  <a:gd name="T45" fmla="*/ 61 h 117"/>
                  <a:gd name="T46" fmla="*/ 70 w 82"/>
                  <a:gd name="T47" fmla="*/ 91 h 117"/>
                  <a:gd name="T48" fmla="*/ 65 w 82"/>
                  <a:gd name="T49" fmla="*/ 113 h 117"/>
                  <a:gd name="T50" fmla="*/ 13 w 82"/>
                  <a:gd name="T51" fmla="*/ 6 h 117"/>
                  <a:gd name="T52" fmla="*/ 0 w 82"/>
                  <a:gd name="T53" fmla="*/ 35 h 117"/>
                  <a:gd name="T54" fmla="*/ 33 w 82"/>
                  <a:gd name="T55" fmla="*/ 82 h 117"/>
                  <a:gd name="T56" fmla="*/ 62 w 82"/>
                  <a:gd name="T57" fmla="*/ 116 h 117"/>
                  <a:gd name="T58" fmla="*/ 63 w 82"/>
                  <a:gd name="T59" fmla="*/ 116 h 117"/>
                  <a:gd name="T60" fmla="*/ 64 w 82"/>
                  <a:gd name="T61" fmla="*/ 116 h 117"/>
                  <a:gd name="T62" fmla="*/ 81 w 82"/>
                  <a:gd name="T63" fmla="*/ 110 h 117"/>
                  <a:gd name="T64" fmla="*/ 82 w 82"/>
                  <a:gd name="T65" fmla="*/ 108 h 117"/>
                  <a:gd name="T66" fmla="*/ 69 w 82"/>
                  <a:gd name="T67" fmla="*/ 67 h 117"/>
                  <a:gd name="T68" fmla="*/ 70 w 82"/>
                  <a:gd name="T69" fmla="*/ 62 h 117"/>
                  <a:gd name="T70" fmla="*/ 65 w 82"/>
                  <a:gd name="T71" fmla="*/ 22 h 117"/>
                  <a:gd name="T72" fmla="*/ 37 w 82"/>
                  <a:gd name="T73" fmla="*/ 0 h 117"/>
                  <a:gd name="T74" fmla="*/ 36 w 82"/>
                  <a:gd name="T75" fmla="*/ 4 h 117"/>
                  <a:gd name="T76" fmla="*/ 37 w 82"/>
                  <a:gd name="T77" fmla="*/ 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82" h="117">
                    <a:moveTo>
                      <a:pt x="44" y="67"/>
                    </a:moveTo>
                    <a:cubicBezTo>
                      <a:pt x="36" y="67"/>
                      <a:pt x="26" y="61"/>
                      <a:pt x="20" y="51"/>
                    </a:cubicBezTo>
                    <a:cubicBezTo>
                      <a:pt x="15" y="44"/>
                      <a:pt x="13" y="37"/>
                      <a:pt x="13" y="31"/>
                    </a:cubicBezTo>
                    <a:cubicBezTo>
                      <a:pt x="13" y="24"/>
                      <a:pt x="16" y="19"/>
                      <a:pt x="20" y="16"/>
                    </a:cubicBezTo>
                    <a:cubicBezTo>
                      <a:pt x="22" y="14"/>
                      <a:pt x="25" y="14"/>
                      <a:pt x="28" y="14"/>
                    </a:cubicBezTo>
                    <a:cubicBezTo>
                      <a:pt x="28" y="14"/>
                      <a:pt x="28" y="14"/>
                      <a:pt x="28" y="14"/>
                    </a:cubicBezTo>
                    <a:cubicBezTo>
                      <a:pt x="36" y="14"/>
                      <a:pt x="45" y="20"/>
                      <a:pt x="52" y="30"/>
                    </a:cubicBezTo>
                    <a:cubicBezTo>
                      <a:pt x="54" y="29"/>
                      <a:pt x="54" y="29"/>
                      <a:pt x="54" y="29"/>
                    </a:cubicBezTo>
                    <a:cubicBezTo>
                      <a:pt x="55" y="28"/>
                      <a:pt x="55" y="28"/>
                      <a:pt x="55" y="28"/>
                    </a:cubicBezTo>
                    <a:cubicBezTo>
                      <a:pt x="54" y="29"/>
                      <a:pt x="54" y="29"/>
                      <a:pt x="54" y="29"/>
                    </a:cubicBezTo>
                    <a:cubicBezTo>
                      <a:pt x="52" y="30"/>
                      <a:pt x="52" y="30"/>
                      <a:pt x="52" y="30"/>
                    </a:cubicBezTo>
                    <a:cubicBezTo>
                      <a:pt x="56" y="36"/>
                      <a:pt x="58" y="44"/>
                      <a:pt x="58" y="50"/>
                    </a:cubicBezTo>
                    <a:cubicBezTo>
                      <a:pt x="58" y="56"/>
                      <a:pt x="56" y="62"/>
                      <a:pt x="52" y="65"/>
                    </a:cubicBezTo>
                    <a:cubicBezTo>
                      <a:pt x="49" y="66"/>
                      <a:pt x="47" y="67"/>
                      <a:pt x="44" y="67"/>
                    </a:cubicBezTo>
                    <a:cubicBezTo>
                      <a:pt x="44" y="67"/>
                      <a:pt x="44" y="67"/>
                      <a:pt x="44" y="67"/>
                    </a:cubicBezTo>
                    <a:moveTo>
                      <a:pt x="28" y="10"/>
                    </a:moveTo>
                    <a:cubicBezTo>
                      <a:pt x="24" y="10"/>
                      <a:pt x="21" y="11"/>
                      <a:pt x="18" y="12"/>
                    </a:cubicBezTo>
                    <a:cubicBezTo>
                      <a:pt x="12" y="16"/>
                      <a:pt x="9" y="23"/>
                      <a:pt x="9" y="31"/>
                    </a:cubicBezTo>
                    <a:cubicBezTo>
                      <a:pt x="9" y="38"/>
                      <a:pt x="12" y="46"/>
                      <a:pt x="16" y="53"/>
                    </a:cubicBezTo>
                    <a:cubicBezTo>
                      <a:pt x="24" y="64"/>
                      <a:pt x="34" y="71"/>
                      <a:pt x="44" y="71"/>
                    </a:cubicBezTo>
                    <a:cubicBezTo>
                      <a:pt x="44" y="71"/>
                      <a:pt x="44" y="71"/>
                      <a:pt x="44" y="71"/>
                    </a:cubicBezTo>
                    <a:cubicBezTo>
                      <a:pt x="48" y="71"/>
                      <a:pt x="51" y="70"/>
                      <a:pt x="54" y="68"/>
                    </a:cubicBezTo>
                    <a:cubicBezTo>
                      <a:pt x="60" y="64"/>
                      <a:pt x="62" y="57"/>
                      <a:pt x="62" y="50"/>
                    </a:cubicBezTo>
                    <a:cubicBezTo>
                      <a:pt x="62" y="43"/>
                      <a:pt x="60" y="35"/>
                      <a:pt x="55" y="28"/>
                    </a:cubicBezTo>
                    <a:cubicBezTo>
                      <a:pt x="55" y="28"/>
                      <a:pt x="55" y="28"/>
                      <a:pt x="55" y="28"/>
                    </a:cubicBezTo>
                    <a:cubicBezTo>
                      <a:pt x="48" y="17"/>
                      <a:pt x="37" y="10"/>
                      <a:pt x="28" y="10"/>
                    </a:cubicBezTo>
                    <a:cubicBezTo>
                      <a:pt x="28" y="10"/>
                      <a:pt x="28" y="10"/>
                      <a:pt x="28" y="10"/>
                    </a:cubicBezTo>
                    <a:moveTo>
                      <a:pt x="65" y="113"/>
                    </a:moveTo>
                    <a:cubicBezTo>
                      <a:pt x="53" y="94"/>
                      <a:pt x="36" y="78"/>
                      <a:pt x="36" y="78"/>
                    </a:cubicBezTo>
                    <a:cubicBezTo>
                      <a:pt x="35" y="78"/>
                      <a:pt x="35" y="78"/>
                      <a:pt x="35" y="78"/>
                    </a:cubicBezTo>
                    <a:cubicBezTo>
                      <a:pt x="20" y="69"/>
                      <a:pt x="12" y="60"/>
                      <a:pt x="8" y="51"/>
                    </a:cubicBezTo>
                    <a:cubicBezTo>
                      <a:pt x="4" y="43"/>
                      <a:pt x="4" y="37"/>
                      <a:pt x="4" y="35"/>
                    </a:cubicBezTo>
                    <a:cubicBezTo>
                      <a:pt x="4" y="35"/>
                      <a:pt x="4" y="35"/>
                      <a:pt x="4" y="35"/>
                    </a:cubicBezTo>
                    <a:cubicBezTo>
                      <a:pt x="4" y="35"/>
                      <a:pt x="4" y="35"/>
                      <a:pt x="4" y="35"/>
                    </a:cubicBezTo>
                    <a:cubicBezTo>
                      <a:pt x="5" y="21"/>
                      <a:pt x="10" y="13"/>
                      <a:pt x="15" y="9"/>
                    </a:cubicBezTo>
                    <a:cubicBezTo>
                      <a:pt x="21" y="5"/>
                      <a:pt x="27" y="4"/>
                      <a:pt x="32" y="4"/>
                    </a:cubicBezTo>
                    <a:cubicBezTo>
                      <a:pt x="32" y="4"/>
                      <a:pt x="32" y="4"/>
                      <a:pt x="32" y="4"/>
                    </a:cubicBezTo>
                    <a:cubicBezTo>
                      <a:pt x="33" y="4"/>
                      <a:pt x="34" y="4"/>
                      <a:pt x="35" y="4"/>
                    </a:cubicBezTo>
                    <a:cubicBezTo>
                      <a:pt x="36" y="4"/>
                      <a:pt x="36" y="4"/>
                      <a:pt x="36" y="4"/>
                    </a:cubicBezTo>
                    <a:cubicBezTo>
                      <a:pt x="37" y="4"/>
                      <a:pt x="37" y="4"/>
                      <a:pt x="37" y="4"/>
                    </a:cubicBezTo>
                    <a:cubicBezTo>
                      <a:pt x="50" y="9"/>
                      <a:pt x="57" y="16"/>
                      <a:pt x="62" y="24"/>
                    </a:cubicBezTo>
                    <a:cubicBezTo>
                      <a:pt x="66" y="32"/>
                      <a:pt x="68" y="41"/>
                      <a:pt x="68" y="48"/>
                    </a:cubicBezTo>
                    <a:cubicBezTo>
                      <a:pt x="68" y="52"/>
                      <a:pt x="67" y="55"/>
                      <a:pt x="67" y="57"/>
                    </a:cubicBezTo>
                    <a:cubicBezTo>
                      <a:pt x="67" y="59"/>
                      <a:pt x="66" y="60"/>
                      <a:pt x="66" y="60"/>
                    </a:cubicBezTo>
                    <a:cubicBezTo>
                      <a:pt x="66" y="61"/>
                      <a:pt x="66" y="61"/>
                      <a:pt x="66" y="61"/>
                    </a:cubicBezTo>
                    <a:cubicBezTo>
                      <a:pt x="66" y="61"/>
                      <a:pt x="66" y="61"/>
                      <a:pt x="66" y="61"/>
                    </a:cubicBezTo>
                    <a:cubicBezTo>
                      <a:pt x="65" y="63"/>
                      <a:pt x="65" y="65"/>
                      <a:pt x="65" y="67"/>
                    </a:cubicBezTo>
                    <a:cubicBezTo>
                      <a:pt x="65" y="74"/>
                      <a:pt x="68" y="83"/>
                      <a:pt x="70" y="91"/>
                    </a:cubicBezTo>
                    <a:cubicBezTo>
                      <a:pt x="73" y="98"/>
                      <a:pt x="75" y="104"/>
                      <a:pt x="77" y="108"/>
                    </a:cubicBezTo>
                    <a:cubicBezTo>
                      <a:pt x="65" y="113"/>
                      <a:pt x="65" y="113"/>
                      <a:pt x="65" y="113"/>
                    </a:cubicBezTo>
                    <a:moveTo>
                      <a:pt x="32" y="0"/>
                    </a:moveTo>
                    <a:cubicBezTo>
                      <a:pt x="27" y="0"/>
                      <a:pt x="19" y="1"/>
                      <a:pt x="13" y="6"/>
                    </a:cubicBezTo>
                    <a:cubicBezTo>
                      <a:pt x="6" y="11"/>
                      <a:pt x="1" y="20"/>
                      <a:pt x="0" y="35"/>
                    </a:cubicBezTo>
                    <a:cubicBezTo>
                      <a:pt x="0" y="35"/>
                      <a:pt x="0" y="35"/>
                      <a:pt x="0" y="35"/>
                    </a:cubicBezTo>
                    <a:cubicBezTo>
                      <a:pt x="0" y="37"/>
                      <a:pt x="0" y="44"/>
                      <a:pt x="4" y="53"/>
                    </a:cubicBezTo>
                    <a:cubicBezTo>
                      <a:pt x="9" y="62"/>
                      <a:pt x="17" y="73"/>
                      <a:pt x="33" y="82"/>
                    </a:cubicBezTo>
                    <a:cubicBezTo>
                      <a:pt x="33" y="82"/>
                      <a:pt x="34" y="82"/>
                      <a:pt x="34" y="82"/>
                    </a:cubicBezTo>
                    <a:cubicBezTo>
                      <a:pt x="37" y="85"/>
                      <a:pt x="52" y="99"/>
                      <a:pt x="62" y="116"/>
                    </a:cubicBezTo>
                    <a:cubicBezTo>
                      <a:pt x="62" y="116"/>
                      <a:pt x="62" y="116"/>
                      <a:pt x="63" y="116"/>
                    </a:cubicBezTo>
                    <a:cubicBezTo>
                      <a:pt x="63" y="116"/>
                      <a:pt x="63" y="116"/>
                      <a:pt x="63" y="116"/>
                    </a:cubicBezTo>
                    <a:cubicBezTo>
                      <a:pt x="63" y="116"/>
                      <a:pt x="64" y="116"/>
                      <a:pt x="64" y="116"/>
                    </a:cubicBezTo>
                    <a:cubicBezTo>
                      <a:pt x="64" y="116"/>
                      <a:pt x="64" y="116"/>
                      <a:pt x="64" y="116"/>
                    </a:cubicBezTo>
                    <a:cubicBezTo>
                      <a:pt x="64" y="116"/>
                      <a:pt x="65" y="116"/>
                      <a:pt x="68" y="117"/>
                    </a:cubicBezTo>
                    <a:cubicBezTo>
                      <a:pt x="81" y="110"/>
                      <a:pt x="81" y="110"/>
                      <a:pt x="81" y="110"/>
                    </a:cubicBezTo>
                    <a:cubicBezTo>
                      <a:pt x="82" y="110"/>
                      <a:pt x="82" y="109"/>
                      <a:pt x="82" y="108"/>
                    </a:cubicBezTo>
                    <a:cubicBezTo>
                      <a:pt x="82" y="108"/>
                      <a:pt x="82" y="108"/>
                      <a:pt x="82" y="108"/>
                    </a:cubicBezTo>
                    <a:cubicBezTo>
                      <a:pt x="80" y="105"/>
                      <a:pt x="77" y="98"/>
                      <a:pt x="74" y="90"/>
                    </a:cubicBezTo>
                    <a:cubicBezTo>
                      <a:pt x="71" y="82"/>
                      <a:pt x="69" y="73"/>
                      <a:pt x="69" y="67"/>
                    </a:cubicBezTo>
                    <a:cubicBezTo>
                      <a:pt x="69" y="65"/>
                      <a:pt x="69" y="64"/>
                      <a:pt x="70" y="63"/>
                    </a:cubicBezTo>
                    <a:cubicBezTo>
                      <a:pt x="70" y="62"/>
                      <a:pt x="70" y="62"/>
                      <a:pt x="70" y="62"/>
                    </a:cubicBezTo>
                    <a:cubicBezTo>
                      <a:pt x="70" y="62"/>
                      <a:pt x="72" y="56"/>
                      <a:pt x="72" y="48"/>
                    </a:cubicBezTo>
                    <a:cubicBezTo>
                      <a:pt x="72" y="40"/>
                      <a:pt x="70" y="31"/>
                      <a:pt x="65" y="22"/>
                    </a:cubicBezTo>
                    <a:cubicBezTo>
                      <a:pt x="60" y="14"/>
                      <a:pt x="52" y="5"/>
                      <a:pt x="38" y="0"/>
                    </a:cubicBezTo>
                    <a:cubicBezTo>
                      <a:pt x="37" y="0"/>
                      <a:pt x="37" y="0"/>
                      <a:pt x="37" y="0"/>
                    </a:cubicBezTo>
                    <a:cubicBezTo>
                      <a:pt x="37" y="2"/>
                      <a:pt x="37" y="2"/>
                      <a:pt x="37" y="2"/>
                    </a:cubicBezTo>
                    <a:cubicBezTo>
                      <a:pt x="36" y="4"/>
                      <a:pt x="36" y="4"/>
                      <a:pt x="36" y="4"/>
                    </a:cubicBezTo>
                    <a:cubicBezTo>
                      <a:pt x="37" y="2"/>
                      <a:pt x="37" y="2"/>
                      <a:pt x="37" y="2"/>
                    </a:cubicBezTo>
                    <a:cubicBezTo>
                      <a:pt x="37" y="0"/>
                      <a:pt x="37" y="0"/>
                      <a:pt x="37" y="0"/>
                    </a:cubicBezTo>
                    <a:cubicBezTo>
                      <a:pt x="37" y="0"/>
                      <a:pt x="35" y="0"/>
                      <a:pt x="32"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4" name="Freeform 303"/>
              <p:cNvSpPr>
                <a:spLocks noEditPoints="1"/>
              </p:cNvSpPr>
              <p:nvPr/>
            </p:nvSpPr>
            <p:spPr bwMode="auto">
              <a:xfrm>
                <a:off x="9150351" y="2460625"/>
                <a:ext cx="403225" cy="158750"/>
              </a:xfrm>
              <a:custGeom>
                <a:avLst/>
                <a:gdLst>
                  <a:gd name="T0" fmla="*/ 2 w 144"/>
                  <a:gd name="T1" fmla="*/ 17 h 57"/>
                  <a:gd name="T2" fmla="*/ 3 w 144"/>
                  <a:gd name="T3" fmla="*/ 4 h 57"/>
                  <a:gd name="T4" fmla="*/ 8 w 144"/>
                  <a:gd name="T5" fmla="*/ 5 h 57"/>
                  <a:gd name="T6" fmla="*/ 27 w 144"/>
                  <a:gd name="T7" fmla="*/ 9 h 57"/>
                  <a:gd name="T8" fmla="*/ 29 w 144"/>
                  <a:gd name="T9" fmla="*/ 9 h 57"/>
                  <a:gd name="T10" fmla="*/ 80 w 144"/>
                  <a:gd name="T11" fmla="*/ 22 h 57"/>
                  <a:gd name="T12" fmla="*/ 120 w 144"/>
                  <a:gd name="T13" fmla="*/ 37 h 57"/>
                  <a:gd name="T14" fmla="*/ 133 w 144"/>
                  <a:gd name="T15" fmla="*/ 47 h 57"/>
                  <a:gd name="T16" fmla="*/ 138 w 144"/>
                  <a:gd name="T17" fmla="*/ 52 h 57"/>
                  <a:gd name="T18" fmla="*/ 2 w 144"/>
                  <a:gd name="T19" fmla="*/ 17 h 57"/>
                  <a:gd name="T20" fmla="*/ 2 w 144"/>
                  <a:gd name="T21" fmla="*/ 17 h 57"/>
                  <a:gd name="T22" fmla="*/ 2 w 144"/>
                  <a:gd name="T23" fmla="*/ 0 h 57"/>
                  <a:gd name="T24" fmla="*/ 2 w 144"/>
                  <a:gd name="T25" fmla="*/ 0 h 57"/>
                  <a:gd name="T26" fmla="*/ 3 w 144"/>
                  <a:gd name="T27" fmla="*/ 2 h 57"/>
                  <a:gd name="T28" fmla="*/ 2 w 144"/>
                  <a:gd name="T29" fmla="*/ 19 h 57"/>
                  <a:gd name="T30" fmla="*/ 1 w 144"/>
                  <a:gd name="T31" fmla="*/ 20 h 57"/>
                  <a:gd name="T32" fmla="*/ 1 w 144"/>
                  <a:gd name="T33" fmla="*/ 21 h 57"/>
                  <a:gd name="T34" fmla="*/ 1 w 144"/>
                  <a:gd name="T35" fmla="*/ 20 h 57"/>
                  <a:gd name="T36" fmla="*/ 0 w 144"/>
                  <a:gd name="T37" fmla="*/ 21 h 57"/>
                  <a:gd name="T38" fmla="*/ 0 w 144"/>
                  <a:gd name="T39" fmla="*/ 21 h 57"/>
                  <a:gd name="T40" fmla="*/ 0 w 144"/>
                  <a:gd name="T41" fmla="*/ 21 h 57"/>
                  <a:gd name="T42" fmla="*/ 0 w 144"/>
                  <a:gd name="T43" fmla="*/ 21 h 57"/>
                  <a:gd name="T44" fmla="*/ 1 w 144"/>
                  <a:gd name="T45" fmla="*/ 21 h 57"/>
                  <a:gd name="T46" fmla="*/ 17 w 144"/>
                  <a:gd name="T47" fmla="*/ 25 h 57"/>
                  <a:gd name="T48" fmla="*/ 23 w 144"/>
                  <a:gd name="T49" fmla="*/ 26 h 57"/>
                  <a:gd name="T50" fmla="*/ 45 w 144"/>
                  <a:gd name="T51" fmla="*/ 32 h 57"/>
                  <a:gd name="T52" fmla="*/ 51 w 144"/>
                  <a:gd name="T53" fmla="*/ 34 h 57"/>
                  <a:gd name="T54" fmla="*/ 141 w 144"/>
                  <a:gd name="T55" fmla="*/ 57 h 57"/>
                  <a:gd name="T56" fmla="*/ 142 w 144"/>
                  <a:gd name="T57" fmla="*/ 57 h 57"/>
                  <a:gd name="T58" fmla="*/ 143 w 144"/>
                  <a:gd name="T59" fmla="*/ 57 h 57"/>
                  <a:gd name="T60" fmla="*/ 144 w 144"/>
                  <a:gd name="T61" fmla="*/ 55 h 57"/>
                  <a:gd name="T62" fmla="*/ 134 w 144"/>
                  <a:gd name="T63" fmla="*/ 42 h 57"/>
                  <a:gd name="T64" fmla="*/ 100 w 144"/>
                  <a:gd name="T65" fmla="*/ 24 h 57"/>
                  <a:gd name="T66" fmla="*/ 30 w 144"/>
                  <a:gd name="T67" fmla="*/ 5 h 57"/>
                  <a:gd name="T68" fmla="*/ 24 w 144"/>
                  <a:gd name="T69" fmla="*/ 4 h 57"/>
                  <a:gd name="T70" fmla="*/ 7 w 144"/>
                  <a:gd name="T71" fmla="*/ 1 h 57"/>
                  <a:gd name="T72" fmla="*/ 7 w 144"/>
                  <a:gd name="T73" fmla="*/ 1 h 57"/>
                  <a:gd name="T74" fmla="*/ 3 w 144"/>
                  <a:gd name="T75" fmla="*/ 0 h 57"/>
                  <a:gd name="T76" fmla="*/ 3 w 144"/>
                  <a:gd name="T77" fmla="*/ 0 h 57"/>
                  <a:gd name="T78" fmla="*/ 2 w 144"/>
                  <a:gd name="T79" fmla="*/ 0 h 57"/>
                  <a:gd name="T80" fmla="*/ 2 w 144"/>
                  <a:gd name="T81" fmla="*/ 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44" h="57">
                    <a:moveTo>
                      <a:pt x="2" y="17"/>
                    </a:moveTo>
                    <a:cubicBezTo>
                      <a:pt x="3" y="4"/>
                      <a:pt x="3" y="4"/>
                      <a:pt x="3" y="4"/>
                    </a:cubicBezTo>
                    <a:cubicBezTo>
                      <a:pt x="4" y="4"/>
                      <a:pt x="6" y="5"/>
                      <a:pt x="8" y="5"/>
                    </a:cubicBezTo>
                    <a:cubicBezTo>
                      <a:pt x="12" y="6"/>
                      <a:pt x="19" y="7"/>
                      <a:pt x="27" y="9"/>
                    </a:cubicBezTo>
                    <a:cubicBezTo>
                      <a:pt x="27" y="9"/>
                      <a:pt x="28" y="9"/>
                      <a:pt x="29" y="9"/>
                    </a:cubicBezTo>
                    <a:cubicBezTo>
                      <a:pt x="44" y="12"/>
                      <a:pt x="62" y="16"/>
                      <a:pt x="80" y="22"/>
                    </a:cubicBezTo>
                    <a:cubicBezTo>
                      <a:pt x="95" y="26"/>
                      <a:pt x="109" y="32"/>
                      <a:pt x="120" y="37"/>
                    </a:cubicBezTo>
                    <a:cubicBezTo>
                      <a:pt x="125" y="40"/>
                      <a:pt x="130" y="43"/>
                      <a:pt x="133" y="47"/>
                    </a:cubicBezTo>
                    <a:cubicBezTo>
                      <a:pt x="135" y="48"/>
                      <a:pt x="137" y="50"/>
                      <a:pt x="138" y="52"/>
                    </a:cubicBezTo>
                    <a:cubicBezTo>
                      <a:pt x="2" y="17"/>
                      <a:pt x="2" y="17"/>
                      <a:pt x="2" y="17"/>
                    </a:cubicBezTo>
                    <a:cubicBezTo>
                      <a:pt x="2" y="17"/>
                      <a:pt x="2" y="17"/>
                      <a:pt x="2" y="17"/>
                    </a:cubicBezTo>
                    <a:moveTo>
                      <a:pt x="2" y="0"/>
                    </a:moveTo>
                    <a:cubicBezTo>
                      <a:pt x="2" y="0"/>
                      <a:pt x="2" y="0"/>
                      <a:pt x="2" y="0"/>
                    </a:cubicBezTo>
                    <a:cubicBezTo>
                      <a:pt x="3" y="0"/>
                      <a:pt x="3" y="1"/>
                      <a:pt x="3" y="2"/>
                    </a:cubicBezTo>
                    <a:cubicBezTo>
                      <a:pt x="2" y="19"/>
                      <a:pt x="2" y="19"/>
                      <a:pt x="2" y="19"/>
                    </a:cubicBezTo>
                    <a:cubicBezTo>
                      <a:pt x="2" y="19"/>
                      <a:pt x="2" y="20"/>
                      <a:pt x="1" y="20"/>
                    </a:cubicBezTo>
                    <a:cubicBezTo>
                      <a:pt x="1" y="21"/>
                      <a:pt x="1" y="21"/>
                      <a:pt x="1" y="21"/>
                    </a:cubicBezTo>
                    <a:cubicBezTo>
                      <a:pt x="1" y="20"/>
                      <a:pt x="1" y="20"/>
                      <a:pt x="1" y="20"/>
                    </a:cubicBezTo>
                    <a:cubicBezTo>
                      <a:pt x="1" y="20"/>
                      <a:pt x="0" y="21"/>
                      <a:pt x="0" y="21"/>
                    </a:cubicBezTo>
                    <a:cubicBezTo>
                      <a:pt x="0" y="21"/>
                      <a:pt x="0" y="21"/>
                      <a:pt x="0" y="21"/>
                    </a:cubicBezTo>
                    <a:cubicBezTo>
                      <a:pt x="0" y="21"/>
                      <a:pt x="0" y="21"/>
                      <a:pt x="0" y="21"/>
                    </a:cubicBezTo>
                    <a:cubicBezTo>
                      <a:pt x="0" y="21"/>
                      <a:pt x="0" y="21"/>
                      <a:pt x="0" y="21"/>
                    </a:cubicBezTo>
                    <a:cubicBezTo>
                      <a:pt x="1" y="21"/>
                      <a:pt x="1" y="21"/>
                      <a:pt x="1" y="21"/>
                    </a:cubicBezTo>
                    <a:cubicBezTo>
                      <a:pt x="17" y="25"/>
                      <a:pt x="17" y="25"/>
                      <a:pt x="17" y="25"/>
                    </a:cubicBezTo>
                    <a:cubicBezTo>
                      <a:pt x="23" y="26"/>
                      <a:pt x="23" y="26"/>
                      <a:pt x="23" y="26"/>
                    </a:cubicBezTo>
                    <a:cubicBezTo>
                      <a:pt x="45" y="32"/>
                      <a:pt x="45" y="32"/>
                      <a:pt x="45" y="32"/>
                    </a:cubicBezTo>
                    <a:cubicBezTo>
                      <a:pt x="51" y="34"/>
                      <a:pt x="51" y="34"/>
                      <a:pt x="51" y="34"/>
                    </a:cubicBezTo>
                    <a:cubicBezTo>
                      <a:pt x="141" y="57"/>
                      <a:pt x="141" y="57"/>
                      <a:pt x="141" y="57"/>
                    </a:cubicBezTo>
                    <a:cubicBezTo>
                      <a:pt x="141" y="57"/>
                      <a:pt x="141" y="57"/>
                      <a:pt x="142" y="57"/>
                    </a:cubicBezTo>
                    <a:cubicBezTo>
                      <a:pt x="142" y="57"/>
                      <a:pt x="143" y="57"/>
                      <a:pt x="143" y="57"/>
                    </a:cubicBezTo>
                    <a:cubicBezTo>
                      <a:pt x="144" y="56"/>
                      <a:pt x="144" y="55"/>
                      <a:pt x="144" y="55"/>
                    </a:cubicBezTo>
                    <a:cubicBezTo>
                      <a:pt x="142" y="50"/>
                      <a:pt x="139" y="46"/>
                      <a:pt x="134" y="42"/>
                    </a:cubicBezTo>
                    <a:cubicBezTo>
                      <a:pt x="126" y="35"/>
                      <a:pt x="114" y="29"/>
                      <a:pt x="100" y="24"/>
                    </a:cubicBezTo>
                    <a:cubicBezTo>
                      <a:pt x="77" y="16"/>
                      <a:pt x="50" y="9"/>
                      <a:pt x="30" y="5"/>
                    </a:cubicBezTo>
                    <a:cubicBezTo>
                      <a:pt x="28" y="5"/>
                      <a:pt x="26" y="4"/>
                      <a:pt x="24" y="4"/>
                    </a:cubicBezTo>
                    <a:cubicBezTo>
                      <a:pt x="17" y="2"/>
                      <a:pt x="11" y="1"/>
                      <a:pt x="7" y="1"/>
                    </a:cubicBezTo>
                    <a:cubicBezTo>
                      <a:pt x="7" y="1"/>
                      <a:pt x="7" y="1"/>
                      <a:pt x="7" y="1"/>
                    </a:cubicBezTo>
                    <a:cubicBezTo>
                      <a:pt x="4" y="0"/>
                      <a:pt x="3" y="0"/>
                      <a:pt x="3" y="0"/>
                    </a:cubicBezTo>
                    <a:cubicBezTo>
                      <a:pt x="3" y="0"/>
                      <a:pt x="3" y="0"/>
                      <a:pt x="3" y="0"/>
                    </a:cubicBezTo>
                    <a:cubicBezTo>
                      <a:pt x="3" y="0"/>
                      <a:pt x="2" y="0"/>
                      <a:pt x="2" y="0"/>
                    </a:cubicBezTo>
                    <a:cubicBezTo>
                      <a:pt x="2" y="0"/>
                      <a:pt x="2" y="0"/>
                      <a:pt x="2"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5" name="Freeform 304"/>
              <p:cNvSpPr>
                <a:spLocks noEditPoints="1"/>
              </p:cNvSpPr>
              <p:nvPr/>
            </p:nvSpPr>
            <p:spPr bwMode="auto">
              <a:xfrm>
                <a:off x="8812213" y="2373313"/>
                <a:ext cx="347663" cy="193675"/>
              </a:xfrm>
              <a:custGeom>
                <a:avLst/>
                <a:gdLst>
                  <a:gd name="T0" fmla="*/ 20 w 124"/>
                  <a:gd name="T1" fmla="*/ 19 h 69"/>
                  <a:gd name="T2" fmla="*/ 45 w 124"/>
                  <a:gd name="T3" fmla="*/ 15 h 69"/>
                  <a:gd name="T4" fmla="*/ 70 w 124"/>
                  <a:gd name="T5" fmla="*/ 37 h 69"/>
                  <a:gd name="T6" fmla="*/ 62 w 124"/>
                  <a:gd name="T7" fmla="*/ 50 h 69"/>
                  <a:gd name="T8" fmla="*/ 38 w 124"/>
                  <a:gd name="T9" fmla="*/ 53 h 69"/>
                  <a:gd name="T10" fmla="*/ 12 w 124"/>
                  <a:gd name="T11" fmla="*/ 31 h 69"/>
                  <a:gd name="T12" fmla="*/ 11 w 124"/>
                  <a:gd name="T13" fmla="*/ 28 h 69"/>
                  <a:gd name="T14" fmla="*/ 37 w 124"/>
                  <a:gd name="T15" fmla="*/ 11 h 69"/>
                  <a:gd name="T16" fmla="*/ 9 w 124"/>
                  <a:gd name="T17" fmla="*/ 28 h 69"/>
                  <a:gd name="T18" fmla="*/ 8 w 124"/>
                  <a:gd name="T19" fmla="*/ 31 h 69"/>
                  <a:gd name="T20" fmla="*/ 37 w 124"/>
                  <a:gd name="T21" fmla="*/ 57 h 69"/>
                  <a:gd name="T22" fmla="*/ 64 w 124"/>
                  <a:gd name="T23" fmla="*/ 53 h 69"/>
                  <a:gd name="T24" fmla="*/ 74 w 124"/>
                  <a:gd name="T25" fmla="*/ 37 h 69"/>
                  <a:gd name="T26" fmla="*/ 46 w 124"/>
                  <a:gd name="T27" fmla="*/ 12 h 69"/>
                  <a:gd name="T28" fmla="*/ 24 w 124"/>
                  <a:gd name="T29" fmla="*/ 6 h 69"/>
                  <a:gd name="T30" fmla="*/ 38 w 124"/>
                  <a:gd name="T31" fmla="*/ 4 h 69"/>
                  <a:gd name="T32" fmla="*/ 77 w 124"/>
                  <a:gd name="T33" fmla="*/ 20 h 69"/>
                  <a:gd name="T34" fmla="*/ 119 w 124"/>
                  <a:gd name="T35" fmla="*/ 48 h 69"/>
                  <a:gd name="T36" fmla="*/ 88 w 124"/>
                  <a:gd name="T37" fmla="*/ 49 h 69"/>
                  <a:gd name="T38" fmla="*/ 72 w 124"/>
                  <a:gd name="T39" fmla="*/ 54 h 69"/>
                  <a:gd name="T40" fmla="*/ 42 w 124"/>
                  <a:gd name="T41" fmla="*/ 65 h 69"/>
                  <a:gd name="T42" fmla="*/ 8 w 124"/>
                  <a:gd name="T43" fmla="*/ 48 h 69"/>
                  <a:gd name="T44" fmla="*/ 8 w 124"/>
                  <a:gd name="T45" fmla="*/ 20 h 69"/>
                  <a:gd name="T46" fmla="*/ 24 w 124"/>
                  <a:gd name="T47" fmla="*/ 6 h 69"/>
                  <a:gd name="T48" fmla="*/ 38 w 124"/>
                  <a:gd name="T49" fmla="*/ 0 h 69"/>
                  <a:gd name="T50" fmla="*/ 23 w 124"/>
                  <a:gd name="T51" fmla="*/ 3 h 69"/>
                  <a:gd name="T52" fmla="*/ 0 w 124"/>
                  <a:gd name="T53" fmla="*/ 33 h 69"/>
                  <a:gd name="T54" fmla="*/ 5 w 124"/>
                  <a:gd name="T55" fmla="*/ 51 h 69"/>
                  <a:gd name="T56" fmla="*/ 41 w 124"/>
                  <a:gd name="T57" fmla="*/ 69 h 69"/>
                  <a:gd name="T58" fmla="*/ 75 w 124"/>
                  <a:gd name="T59" fmla="*/ 57 h 69"/>
                  <a:gd name="T60" fmla="*/ 109 w 124"/>
                  <a:gd name="T61" fmla="*/ 51 h 69"/>
                  <a:gd name="T62" fmla="*/ 121 w 124"/>
                  <a:gd name="T63" fmla="*/ 52 h 69"/>
                  <a:gd name="T64" fmla="*/ 121 w 124"/>
                  <a:gd name="T65" fmla="*/ 52 h 69"/>
                  <a:gd name="T66" fmla="*/ 122 w 124"/>
                  <a:gd name="T67" fmla="*/ 51 h 69"/>
                  <a:gd name="T68" fmla="*/ 124 w 124"/>
                  <a:gd name="T69" fmla="*/ 33 h 69"/>
                  <a:gd name="T70" fmla="*/ 123 w 124"/>
                  <a:gd name="T71" fmla="*/ 31 h 69"/>
                  <a:gd name="T72" fmla="*/ 92 w 124"/>
                  <a:gd name="T73" fmla="*/ 22 h 69"/>
                  <a:gd name="T74" fmla="*/ 79 w 124"/>
                  <a:gd name="T75" fmla="*/ 17 h 69"/>
                  <a:gd name="T76" fmla="*/ 38 w 124"/>
                  <a:gd name="T77"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24" h="69">
                    <a:moveTo>
                      <a:pt x="13" y="29"/>
                    </a:moveTo>
                    <a:cubicBezTo>
                      <a:pt x="14" y="25"/>
                      <a:pt x="16" y="21"/>
                      <a:pt x="20" y="19"/>
                    </a:cubicBezTo>
                    <a:cubicBezTo>
                      <a:pt x="25" y="16"/>
                      <a:pt x="30" y="15"/>
                      <a:pt x="37" y="15"/>
                    </a:cubicBezTo>
                    <a:cubicBezTo>
                      <a:pt x="39" y="15"/>
                      <a:pt x="42" y="15"/>
                      <a:pt x="45" y="15"/>
                    </a:cubicBezTo>
                    <a:cubicBezTo>
                      <a:pt x="52" y="17"/>
                      <a:pt x="59" y="20"/>
                      <a:pt x="63" y="24"/>
                    </a:cubicBezTo>
                    <a:cubicBezTo>
                      <a:pt x="68" y="28"/>
                      <a:pt x="70" y="33"/>
                      <a:pt x="70" y="37"/>
                    </a:cubicBezTo>
                    <a:cubicBezTo>
                      <a:pt x="70" y="38"/>
                      <a:pt x="70" y="39"/>
                      <a:pt x="70" y="40"/>
                    </a:cubicBezTo>
                    <a:cubicBezTo>
                      <a:pt x="69" y="44"/>
                      <a:pt x="66" y="47"/>
                      <a:pt x="62" y="50"/>
                    </a:cubicBezTo>
                    <a:cubicBezTo>
                      <a:pt x="58" y="53"/>
                      <a:pt x="52" y="54"/>
                      <a:pt x="46" y="54"/>
                    </a:cubicBezTo>
                    <a:cubicBezTo>
                      <a:pt x="43" y="54"/>
                      <a:pt x="40" y="54"/>
                      <a:pt x="38" y="53"/>
                    </a:cubicBezTo>
                    <a:cubicBezTo>
                      <a:pt x="30" y="52"/>
                      <a:pt x="24" y="49"/>
                      <a:pt x="19" y="45"/>
                    </a:cubicBezTo>
                    <a:cubicBezTo>
                      <a:pt x="15" y="40"/>
                      <a:pt x="12" y="36"/>
                      <a:pt x="12" y="31"/>
                    </a:cubicBezTo>
                    <a:cubicBezTo>
                      <a:pt x="12" y="30"/>
                      <a:pt x="13" y="30"/>
                      <a:pt x="13" y="29"/>
                    </a:cubicBezTo>
                    <a:cubicBezTo>
                      <a:pt x="11" y="28"/>
                      <a:pt x="11" y="28"/>
                      <a:pt x="11" y="28"/>
                    </a:cubicBezTo>
                    <a:cubicBezTo>
                      <a:pt x="13" y="29"/>
                      <a:pt x="13" y="29"/>
                      <a:pt x="13" y="29"/>
                    </a:cubicBezTo>
                    <a:moveTo>
                      <a:pt x="37" y="11"/>
                    </a:moveTo>
                    <a:cubicBezTo>
                      <a:pt x="30" y="11"/>
                      <a:pt x="23" y="12"/>
                      <a:pt x="18" y="15"/>
                    </a:cubicBezTo>
                    <a:cubicBezTo>
                      <a:pt x="13" y="18"/>
                      <a:pt x="10" y="23"/>
                      <a:pt x="9" y="28"/>
                    </a:cubicBezTo>
                    <a:cubicBezTo>
                      <a:pt x="9" y="28"/>
                      <a:pt x="9" y="28"/>
                      <a:pt x="9" y="28"/>
                    </a:cubicBezTo>
                    <a:cubicBezTo>
                      <a:pt x="9" y="29"/>
                      <a:pt x="8" y="30"/>
                      <a:pt x="8" y="31"/>
                    </a:cubicBezTo>
                    <a:cubicBezTo>
                      <a:pt x="8" y="37"/>
                      <a:pt x="12" y="43"/>
                      <a:pt x="17" y="47"/>
                    </a:cubicBezTo>
                    <a:cubicBezTo>
                      <a:pt x="22" y="52"/>
                      <a:pt x="29" y="56"/>
                      <a:pt x="37" y="57"/>
                    </a:cubicBezTo>
                    <a:cubicBezTo>
                      <a:pt x="40" y="58"/>
                      <a:pt x="43" y="58"/>
                      <a:pt x="46" y="58"/>
                    </a:cubicBezTo>
                    <a:cubicBezTo>
                      <a:pt x="53" y="58"/>
                      <a:pt x="59" y="56"/>
                      <a:pt x="64" y="53"/>
                    </a:cubicBezTo>
                    <a:cubicBezTo>
                      <a:pt x="69" y="50"/>
                      <a:pt x="73" y="46"/>
                      <a:pt x="74" y="41"/>
                    </a:cubicBezTo>
                    <a:cubicBezTo>
                      <a:pt x="74" y="40"/>
                      <a:pt x="74" y="39"/>
                      <a:pt x="74" y="37"/>
                    </a:cubicBezTo>
                    <a:cubicBezTo>
                      <a:pt x="74" y="31"/>
                      <a:pt x="71" y="26"/>
                      <a:pt x="66" y="21"/>
                    </a:cubicBezTo>
                    <a:cubicBezTo>
                      <a:pt x="61" y="17"/>
                      <a:pt x="54" y="13"/>
                      <a:pt x="46" y="12"/>
                    </a:cubicBezTo>
                    <a:cubicBezTo>
                      <a:pt x="43" y="11"/>
                      <a:pt x="40" y="11"/>
                      <a:pt x="37" y="11"/>
                    </a:cubicBezTo>
                    <a:moveTo>
                      <a:pt x="24" y="6"/>
                    </a:moveTo>
                    <a:cubicBezTo>
                      <a:pt x="24" y="6"/>
                      <a:pt x="24" y="6"/>
                      <a:pt x="24" y="6"/>
                    </a:cubicBezTo>
                    <a:cubicBezTo>
                      <a:pt x="25" y="6"/>
                      <a:pt x="30" y="4"/>
                      <a:pt x="38" y="4"/>
                    </a:cubicBezTo>
                    <a:cubicBezTo>
                      <a:pt x="47" y="4"/>
                      <a:pt x="60" y="7"/>
                      <a:pt x="76" y="20"/>
                    </a:cubicBezTo>
                    <a:cubicBezTo>
                      <a:pt x="77" y="20"/>
                      <a:pt x="77" y="20"/>
                      <a:pt x="77" y="20"/>
                    </a:cubicBezTo>
                    <a:cubicBezTo>
                      <a:pt x="77" y="20"/>
                      <a:pt x="97" y="30"/>
                      <a:pt x="120" y="34"/>
                    </a:cubicBezTo>
                    <a:cubicBezTo>
                      <a:pt x="119" y="48"/>
                      <a:pt x="119" y="48"/>
                      <a:pt x="119" y="48"/>
                    </a:cubicBezTo>
                    <a:cubicBezTo>
                      <a:pt x="117" y="47"/>
                      <a:pt x="113" y="47"/>
                      <a:pt x="109" y="47"/>
                    </a:cubicBezTo>
                    <a:cubicBezTo>
                      <a:pt x="103" y="47"/>
                      <a:pt x="95" y="48"/>
                      <a:pt x="88" y="49"/>
                    </a:cubicBezTo>
                    <a:cubicBezTo>
                      <a:pt x="85" y="49"/>
                      <a:pt x="82" y="50"/>
                      <a:pt x="79" y="51"/>
                    </a:cubicBezTo>
                    <a:cubicBezTo>
                      <a:pt x="76" y="52"/>
                      <a:pt x="74" y="53"/>
                      <a:pt x="72" y="54"/>
                    </a:cubicBezTo>
                    <a:cubicBezTo>
                      <a:pt x="72" y="54"/>
                      <a:pt x="72" y="54"/>
                      <a:pt x="72" y="54"/>
                    </a:cubicBezTo>
                    <a:cubicBezTo>
                      <a:pt x="70" y="56"/>
                      <a:pt x="57" y="65"/>
                      <a:pt x="42" y="65"/>
                    </a:cubicBezTo>
                    <a:cubicBezTo>
                      <a:pt x="42" y="65"/>
                      <a:pt x="42" y="65"/>
                      <a:pt x="41" y="65"/>
                    </a:cubicBezTo>
                    <a:cubicBezTo>
                      <a:pt x="31" y="65"/>
                      <a:pt x="19" y="61"/>
                      <a:pt x="8" y="48"/>
                    </a:cubicBezTo>
                    <a:cubicBezTo>
                      <a:pt x="8" y="47"/>
                      <a:pt x="4" y="41"/>
                      <a:pt x="4" y="33"/>
                    </a:cubicBezTo>
                    <a:cubicBezTo>
                      <a:pt x="4" y="29"/>
                      <a:pt x="5" y="24"/>
                      <a:pt x="8" y="20"/>
                    </a:cubicBezTo>
                    <a:cubicBezTo>
                      <a:pt x="11" y="15"/>
                      <a:pt x="16" y="11"/>
                      <a:pt x="24" y="6"/>
                    </a:cubicBezTo>
                    <a:cubicBezTo>
                      <a:pt x="24" y="6"/>
                      <a:pt x="24" y="6"/>
                      <a:pt x="24" y="6"/>
                    </a:cubicBezTo>
                    <a:moveTo>
                      <a:pt x="38" y="0"/>
                    </a:moveTo>
                    <a:cubicBezTo>
                      <a:pt x="38" y="0"/>
                      <a:pt x="38" y="0"/>
                      <a:pt x="38" y="0"/>
                    </a:cubicBezTo>
                    <a:cubicBezTo>
                      <a:pt x="28" y="0"/>
                      <a:pt x="23" y="3"/>
                      <a:pt x="23" y="3"/>
                    </a:cubicBezTo>
                    <a:cubicBezTo>
                      <a:pt x="23" y="3"/>
                      <a:pt x="23" y="3"/>
                      <a:pt x="23" y="3"/>
                    </a:cubicBezTo>
                    <a:cubicBezTo>
                      <a:pt x="14" y="7"/>
                      <a:pt x="8" y="12"/>
                      <a:pt x="4" y="17"/>
                    </a:cubicBezTo>
                    <a:cubicBezTo>
                      <a:pt x="1" y="23"/>
                      <a:pt x="0" y="28"/>
                      <a:pt x="0" y="33"/>
                    </a:cubicBezTo>
                    <a:cubicBezTo>
                      <a:pt x="0" y="43"/>
                      <a:pt x="5" y="50"/>
                      <a:pt x="5" y="51"/>
                    </a:cubicBezTo>
                    <a:cubicBezTo>
                      <a:pt x="5" y="51"/>
                      <a:pt x="5" y="51"/>
                      <a:pt x="5" y="51"/>
                    </a:cubicBezTo>
                    <a:cubicBezTo>
                      <a:pt x="17" y="64"/>
                      <a:pt x="30" y="69"/>
                      <a:pt x="41" y="69"/>
                    </a:cubicBezTo>
                    <a:cubicBezTo>
                      <a:pt x="41" y="69"/>
                      <a:pt x="41" y="69"/>
                      <a:pt x="41" y="69"/>
                    </a:cubicBezTo>
                    <a:cubicBezTo>
                      <a:pt x="60" y="69"/>
                      <a:pt x="74" y="58"/>
                      <a:pt x="74" y="58"/>
                    </a:cubicBezTo>
                    <a:cubicBezTo>
                      <a:pt x="75" y="57"/>
                      <a:pt x="75" y="57"/>
                      <a:pt x="75" y="57"/>
                    </a:cubicBezTo>
                    <a:cubicBezTo>
                      <a:pt x="76" y="56"/>
                      <a:pt x="78" y="55"/>
                      <a:pt x="80" y="54"/>
                    </a:cubicBezTo>
                    <a:cubicBezTo>
                      <a:pt x="88" y="52"/>
                      <a:pt x="100" y="51"/>
                      <a:pt x="109" y="51"/>
                    </a:cubicBezTo>
                    <a:cubicBezTo>
                      <a:pt x="109" y="51"/>
                      <a:pt x="109" y="51"/>
                      <a:pt x="109" y="51"/>
                    </a:cubicBezTo>
                    <a:cubicBezTo>
                      <a:pt x="114" y="51"/>
                      <a:pt x="119" y="51"/>
                      <a:pt x="121" y="52"/>
                    </a:cubicBezTo>
                    <a:cubicBezTo>
                      <a:pt x="121" y="52"/>
                      <a:pt x="121" y="52"/>
                      <a:pt x="121" y="52"/>
                    </a:cubicBezTo>
                    <a:cubicBezTo>
                      <a:pt x="121" y="52"/>
                      <a:pt x="121" y="52"/>
                      <a:pt x="121" y="52"/>
                    </a:cubicBezTo>
                    <a:cubicBezTo>
                      <a:pt x="121" y="52"/>
                      <a:pt x="122" y="51"/>
                      <a:pt x="122" y="51"/>
                    </a:cubicBezTo>
                    <a:cubicBezTo>
                      <a:pt x="122" y="51"/>
                      <a:pt x="122" y="51"/>
                      <a:pt x="122" y="51"/>
                    </a:cubicBezTo>
                    <a:cubicBezTo>
                      <a:pt x="123" y="51"/>
                      <a:pt x="123" y="50"/>
                      <a:pt x="123" y="50"/>
                    </a:cubicBezTo>
                    <a:cubicBezTo>
                      <a:pt x="124" y="33"/>
                      <a:pt x="124" y="33"/>
                      <a:pt x="124" y="33"/>
                    </a:cubicBezTo>
                    <a:cubicBezTo>
                      <a:pt x="124" y="32"/>
                      <a:pt x="124" y="31"/>
                      <a:pt x="123" y="31"/>
                    </a:cubicBezTo>
                    <a:cubicBezTo>
                      <a:pt x="123" y="31"/>
                      <a:pt x="123" y="31"/>
                      <a:pt x="123" y="31"/>
                    </a:cubicBezTo>
                    <a:cubicBezTo>
                      <a:pt x="122" y="31"/>
                      <a:pt x="122" y="31"/>
                      <a:pt x="122" y="31"/>
                    </a:cubicBezTo>
                    <a:cubicBezTo>
                      <a:pt x="111" y="29"/>
                      <a:pt x="100" y="25"/>
                      <a:pt x="92" y="22"/>
                    </a:cubicBezTo>
                    <a:cubicBezTo>
                      <a:pt x="88" y="21"/>
                      <a:pt x="84" y="19"/>
                      <a:pt x="82" y="18"/>
                    </a:cubicBezTo>
                    <a:cubicBezTo>
                      <a:pt x="81" y="18"/>
                      <a:pt x="80" y="17"/>
                      <a:pt x="79" y="17"/>
                    </a:cubicBezTo>
                    <a:cubicBezTo>
                      <a:pt x="79" y="17"/>
                      <a:pt x="79" y="17"/>
                      <a:pt x="79" y="17"/>
                    </a:cubicBezTo>
                    <a:cubicBezTo>
                      <a:pt x="62" y="3"/>
                      <a:pt x="48" y="0"/>
                      <a:pt x="38"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6" name="Freeform 305"/>
              <p:cNvSpPr>
                <a:spLocks noEditPoints="1"/>
              </p:cNvSpPr>
              <p:nvPr/>
            </p:nvSpPr>
            <p:spPr bwMode="auto">
              <a:xfrm>
                <a:off x="9204326" y="2486025"/>
                <a:ext cx="38100" cy="34925"/>
              </a:xfrm>
              <a:custGeom>
                <a:avLst/>
                <a:gdLst>
                  <a:gd name="T0" fmla="*/ 7 w 14"/>
                  <a:gd name="T1" fmla="*/ 9 h 13"/>
                  <a:gd name="T2" fmla="*/ 6 w 14"/>
                  <a:gd name="T3" fmla="*/ 9 h 13"/>
                  <a:gd name="T4" fmla="*/ 4 w 14"/>
                  <a:gd name="T5" fmla="*/ 6 h 13"/>
                  <a:gd name="T6" fmla="*/ 5 w 14"/>
                  <a:gd name="T7" fmla="*/ 5 h 13"/>
                  <a:gd name="T8" fmla="*/ 7 w 14"/>
                  <a:gd name="T9" fmla="*/ 4 h 13"/>
                  <a:gd name="T10" fmla="*/ 9 w 14"/>
                  <a:gd name="T11" fmla="*/ 4 h 13"/>
                  <a:gd name="T12" fmla="*/ 9 w 14"/>
                  <a:gd name="T13" fmla="*/ 4 h 13"/>
                  <a:gd name="T14" fmla="*/ 10 w 14"/>
                  <a:gd name="T15" fmla="*/ 7 h 13"/>
                  <a:gd name="T16" fmla="*/ 10 w 14"/>
                  <a:gd name="T17" fmla="*/ 8 h 13"/>
                  <a:gd name="T18" fmla="*/ 7 w 14"/>
                  <a:gd name="T19" fmla="*/ 9 h 13"/>
                  <a:gd name="T20" fmla="*/ 7 w 14"/>
                  <a:gd name="T21" fmla="*/ 0 h 13"/>
                  <a:gd name="T22" fmla="*/ 2 w 14"/>
                  <a:gd name="T23" fmla="*/ 2 h 13"/>
                  <a:gd name="T24" fmla="*/ 0 w 14"/>
                  <a:gd name="T25" fmla="*/ 6 h 13"/>
                  <a:gd name="T26" fmla="*/ 3 w 14"/>
                  <a:gd name="T27" fmla="*/ 12 h 13"/>
                  <a:gd name="T28" fmla="*/ 7 w 14"/>
                  <a:gd name="T29" fmla="*/ 13 h 13"/>
                  <a:gd name="T30" fmla="*/ 7 w 14"/>
                  <a:gd name="T31" fmla="*/ 13 h 13"/>
                  <a:gd name="T32" fmla="*/ 7 w 14"/>
                  <a:gd name="T33" fmla="*/ 13 h 13"/>
                  <a:gd name="T34" fmla="*/ 13 w 14"/>
                  <a:gd name="T35" fmla="*/ 11 h 13"/>
                  <a:gd name="T36" fmla="*/ 14 w 14"/>
                  <a:gd name="T37" fmla="*/ 7 h 13"/>
                  <a:gd name="T38" fmla="*/ 12 w 14"/>
                  <a:gd name="T39" fmla="*/ 1 h 13"/>
                  <a:gd name="T40" fmla="*/ 11 w 14"/>
                  <a:gd name="T41" fmla="*/ 3 h 13"/>
                  <a:gd name="T42" fmla="*/ 12 w 14"/>
                  <a:gd name="T43" fmla="*/ 1 h 13"/>
                  <a:gd name="T44" fmla="*/ 10 w 14"/>
                  <a:gd name="T45" fmla="*/ 0 h 13"/>
                  <a:gd name="T46" fmla="*/ 8 w 14"/>
                  <a:gd name="T47" fmla="*/ 0 h 13"/>
                  <a:gd name="T48" fmla="*/ 7 w 14"/>
                  <a:gd name="T49" fmla="*/ 0 h 13"/>
                  <a:gd name="T50" fmla="*/ 7 w 14"/>
                  <a:gd name="T51" fmla="*/ 0 h 13"/>
                  <a:gd name="T52" fmla="*/ 7 w 14"/>
                  <a:gd name="T53"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 h="13">
                    <a:moveTo>
                      <a:pt x="7" y="9"/>
                    </a:moveTo>
                    <a:cubicBezTo>
                      <a:pt x="7" y="9"/>
                      <a:pt x="6" y="9"/>
                      <a:pt x="6" y="9"/>
                    </a:cubicBezTo>
                    <a:cubicBezTo>
                      <a:pt x="5" y="8"/>
                      <a:pt x="4" y="7"/>
                      <a:pt x="4" y="6"/>
                    </a:cubicBezTo>
                    <a:cubicBezTo>
                      <a:pt x="4" y="6"/>
                      <a:pt x="5" y="5"/>
                      <a:pt x="5" y="5"/>
                    </a:cubicBezTo>
                    <a:cubicBezTo>
                      <a:pt x="6" y="4"/>
                      <a:pt x="7" y="4"/>
                      <a:pt x="7" y="4"/>
                    </a:cubicBezTo>
                    <a:cubicBezTo>
                      <a:pt x="8" y="4"/>
                      <a:pt x="9" y="4"/>
                      <a:pt x="9" y="4"/>
                    </a:cubicBezTo>
                    <a:cubicBezTo>
                      <a:pt x="9" y="4"/>
                      <a:pt x="9" y="4"/>
                      <a:pt x="9" y="4"/>
                    </a:cubicBezTo>
                    <a:cubicBezTo>
                      <a:pt x="10" y="5"/>
                      <a:pt x="10" y="6"/>
                      <a:pt x="10" y="7"/>
                    </a:cubicBezTo>
                    <a:cubicBezTo>
                      <a:pt x="10" y="7"/>
                      <a:pt x="10" y="8"/>
                      <a:pt x="10" y="8"/>
                    </a:cubicBezTo>
                    <a:cubicBezTo>
                      <a:pt x="9" y="9"/>
                      <a:pt x="8" y="9"/>
                      <a:pt x="7" y="9"/>
                    </a:cubicBezTo>
                    <a:moveTo>
                      <a:pt x="7" y="0"/>
                    </a:moveTo>
                    <a:cubicBezTo>
                      <a:pt x="5" y="0"/>
                      <a:pt x="3" y="0"/>
                      <a:pt x="2" y="2"/>
                    </a:cubicBezTo>
                    <a:cubicBezTo>
                      <a:pt x="1" y="3"/>
                      <a:pt x="0" y="5"/>
                      <a:pt x="0" y="6"/>
                    </a:cubicBezTo>
                    <a:cubicBezTo>
                      <a:pt x="0" y="9"/>
                      <a:pt x="1" y="11"/>
                      <a:pt x="3" y="12"/>
                    </a:cubicBezTo>
                    <a:cubicBezTo>
                      <a:pt x="4" y="13"/>
                      <a:pt x="6" y="13"/>
                      <a:pt x="7" y="13"/>
                    </a:cubicBezTo>
                    <a:cubicBezTo>
                      <a:pt x="7" y="13"/>
                      <a:pt x="7" y="13"/>
                      <a:pt x="7" y="13"/>
                    </a:cubicBezTo>
                    <a:cubicBezTo>
                      <a:pt x="7" y="13"/>
                      <a:pt x="7" y="13"/>
                      <a:pt x="7" y="13"/>
                    </a:cubicBezTo>
                    <a:cubicBezTo>
                      <a:pt x="9" y="13"/>
                      <a:pt x="11" y="13"/>
                      <a:pt x="13" y="11"/>
                    </a:cubicBezTo>
                    <a:cubicBezTo>
                      <a:pt x="14" y="10"/>
                      <a:pt x="14" y="8"/>
                      <a:pt x="14" y="7"/>
                    </a:cubicBezTo>
                    <a:cubicBezTo>
                      <a:pt x="14" y="4"/>
                      <a:pt x="13" y="2"/>
                      <a:pt x="12" y="1"/>
                    </a:cubicBezTo>
                    <a:cubicBezTo>
                      <a:pt x="11" y="3"/>
                      <a:pt x="11" y="3"/>
                      <a:pt x="11" y="3"/>
                    </a:cubicBezTo>
                    <a:cubicBezTo>
                      <a:pt x="12" y="1"/>
                      <a:pt x="12" y="1"/>
                      <a:pt x="12" y="1"/>
                    </a:cubicBezTo>
                    <a:cubicBezTo>
                      <a:pt x="11" y="1"/>
                      <a:pt x="11" y="0"/>
                      <a:pt x="10" y="0"/>
                    </a:cubicBezTo>
                    <a:cubicBezTo>
                      <a:pt x="9" y="0"/>
                      <a:pt x="8" y="0"/>
                      <a:pt x="8" y="0"/>
                    </a:cubicBezTo>
                    <a:cubicBezTo>
                      <a:pt x="8" y="0"/>
                      <a:pt x="8" y="0"/>
                      <a:pt x="7" y="0"/>
                    </a:cubicBezTo>
                    <a:cubicBezTo>
                      <a:pt x="7" y="0"/>
                      <a:pt x="7" y="0"/>
                      <a:pt x="7" y="0"/>
                    </a:cubicBezTo>
                    <a:cubicBezTo>
                      <a:pt x="7" y="0"/>
                      <a:pt x="7" y="0"/>
                      <a:pt x="7"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421" name="组合 420"/>
            <p:cNvGrpSpPr/>
            <p:nvPr/>
          </p:nvGrpSpPr>
          <p:grpSpPr>
            <a:xfrm>
              <a:off x="3342274" y="6418098"/>
              <a:ext cx="758825" cy="449263"/>
              <a:chOff x="3441701" y="5740400"/>
              <a:chExt cx="758825" cy="449263"/>
            </a:xfrm>
          </p:grpSpPr>
          <p:sp>
            <p:nvSpPr>
              <p:cNvPr id="525" name="Freeform 306"/>
              <p:cNvSpPr/>
              <p:nvPr/>
            </p:nvSpPr>
            <p:spPr bwMode="auto">
              <a:xfrm>
                <a:off x="3811588" y="6072188"/>
                <a:ext cx="44450" cy="14288"/>
              </a:xfrm>
              <a:custGeom>
                <a:avLst/>
                <a:gdLst>
                  <a:gd name="T0" fmla="*/ 4 w 16"/>
                  <a:gd name="T1" fmla="*/ 0 h 5"/>
                  <a:gd name="T2" fmla="*/ 0 w 16"/>
                  <a:gd name="T3" fmla="*/ 4 h 5"/>
                  <a:gd name="T4" fmla="*/ 0 w 16"/>
                  <a:gd name="T5" fmla="*/ 4 h 5"/>
                  <a:gd name="T6" fmla="*/ 15 w 16"/>
                  <a:gd name="T7" fmla="*/ 5 h 5"/>
                  <a:gd name="T8" fmla="*/ 16 w 16"/>
                  <a:gd name="T9" fmla="*/ 5 h 5"/>
                  <a:gd name="T10" fmla="*/ 16 w 16"/>
                  <a:gd name="T11" fmla="*/ 5 h 5"/>
                  <a:gd name="T12" fmla="*/ 16 w 16"/>
                  <a:gd name="T13" fmla="*/ 5 h 5"/>
                  <a:gd name="T14" fmla="*/ 15 w 16"/>
                  <a:gd name="T15" fmla="*/ 3 h 5"/>
                  <a:gd name="T16" fmla="*/ 15 w 16"/>
                  <a:gd name="T17" fmla="*/ 1 h 5"/>
                  <a:gd name="T18" fmla="*/ 15 w 16"/>
                  <a:gd name="T19" fmla="*/ 1 h 5"/>
                  <a:gd name="T20" fmla="*/ 4 w 16"/>
                  <a:gd name="T2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 h="5">
                    <a:moveTo>
                      <a:pt x="4" y="0"/>
                    </a:moveTo>
                    <a:cubicBezTo>
                      <a:pt x="3" y="2"/>
                      <a:pt x="1" y="3"/>
                      <a:pt x="0" y="4"/>
                    </a:cubicBezTo>
                    <a:cubicBezTo>
                      <a:pt x="0" y="4"/>
                      <a:pt x="0" y="4"/>
                      <a:pt x="0" y="4"/>
                    </a:cubicBezTo>
                    <a:cubicBezTo>
                      <a:pt x="15" y="5"/>
                      <a:pt x="15" y="5"/>
                      <a:pt x="15" y="5"/>
                    </a:cubicBezTo>
                    <a:cubicBezTo>
                      <a:pt x="15" y="5"/>
                      <a:pt x="15" y="5"/>
                      <a:pt x="16" y="5"/>
                    </a:cubicBezTo>
                    <a:cubicBezTo>
                      <a:pt x="16" y="5"/>
                      <a:pt x="16" y="5"/>
                      <a:pt x="16" y="5"/>
                    </a:cubicBezTo>
                    <a:cubicBezTo>
                      <a:pt x="16" y="5"/>
                      <a:pt x="16" y="5"/>
                      <a:pt x="16" y="5"/>
                    </a:cubicBezTo>
                    <a:cubicBezTo>
                      <a:pt x="15" y="5"/>
                      <a:pt x="15" y="4"/>
                      <a:pt x="15" y="3"/>
                    </a:cubicBezTo>
                    <a:cubicBezTo>
                      <a:pt x="15" y="1"/>
                      <a:pt x="15" y="1"/>
                      <a:pt x="15" y="1"/>
                    </a:cubicBezTo>
                    <a:cubicBezTo>
                      <a:pt x="15" y="1"/>
                      <a:pt x="15" y="1"/>
                      <a:pt x="15" y="1"/>
                    </a:cubicBezTo>
                    <a:cubicBezTo>
                      <a:pt x="4" y="0"/>
                      <a:pt x="4" y="0"/>
                      <a:pt x="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6" name="Freeform 307"/>
              <p:cNvSpPr/>
              <p:nvPr/>
            </p:nvSpPr>
            <p:spPr bwMode="auto">
              <a:xfrm>
                <a:off x="3441701" y="6010275"/>
                <a:ext cx="350838" cy="66675"/>
              </a:xfrm>
              <a:custGeom>
                <a:avLst/>
                <a:gdLst>
                  <a:gd name="T0" fmla="*/ 68 w 125"/>
                  <a:gd name="T1" fmla="*/ 0 h 24"/>
                  <a:gd name="T2" fmla="*/ 27 w 125"/>
                  <a:gd name="T3" fmla="*/ 4 h 24"/>
                  <a:gd name="T4" fmla="*/ 11 w 125"/>
                  <a:gd name="T5" fmla="*/ 8 h 24"/>
                  <a:gd name="T6" fmla="*/ 1 w 125"/>
                  <a:gd name="T7" fmla="*/ 17 h 24"/>
                  <a:gd name="T8" fmla="*/ 1 w 125"/>
                  <a:gd name="T9" fmla="*/ 19 h 24"/>
                  <a:gd name="T10" fmla="*/ 2 w 125"/>
                  <a:gd name="T11" fmla="*/ 20 h 24"/>
                  <a:gd name="T12" fmla="*/ 96 w 125"/>
                  <a:gd name="T13" fmla="*/ 24 h 24"/>
                  <a:gd name="T14" fmla="*/ 101 w 125"/>
                  <a:gd name="T15" fmla="*/ 21 h 24"/>
                  <a:gd name="T16" fmla="*/ 7 w 125"/>
                  <a:gd name="T17" fmla="*/ 16 h 24"/>
                  <a:gd name="T18" fmla="*/ 13 w 125"/>
                  <a:gd name="T19" fmla="*/ 12 h 24"/>
                  <a:gd name="T20" fmla="*/ 68 w 125"/>
                  <a:gd name="T21" fmla="*/ 4 h 24"/>
                  <a:gd name="T22" fmla="*/ 68 w 125"/>
                  <a:gd name="T23" fmla="*/ 4 h 24"/>
                  <a:gd name="T24" fmla="*/ 120 w 125"/>
                  <a:gd name="T25" fmla="*/ 7 h 24"/>
                  <a:gd name="T26" fmla="*/ 125 w 125"/>
                  <a:gd name="T27" fmla="*/ 3 h 24"/>
                  <a:gd name="T28" fmla="*/ 68 w 125"/>
                  <a:gd name="T2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5" h="24">
                    <a:moveTo>
                      <a:pt x="68" y="0"/>
                    </a:moveTo>
                    <a:cubicBezTo>
                      <a:pt x="53" y="0"/>
                      <a:pt x="39" y="1"/>
                      <a:pt x="27" y="4"/>
                    </a:cubicBezTo>
                    <a:cubicBezTo>
                      <a:pt x="21" y="5"/>
                      <a:pt x="16" y="6"/>
                      <a:pt x="11" y="8"/>
                    </a:cubicBezTo>
                    <a:cubicBezTo>
                      <a:pt x="7" y="11"/>
                      <a:pt x="3" y="13"/>
                      <a:pt x="1" y="17"/>
                    </a:cubicBezTo>
                    <a:cubicBezTo>
                      <a:pt x="0" y="17"/>
                      <a:pt x="0" y="18"/>
                      <a:pt x="1" y="19"/>
                    </a:cubicBezTo>
                    <a:cubicBezTo>
                      <a:pt x="1" y="19"/>
                      <a:pt x="2" y="20"/>
                      <a:pt x="2" y="20"/>
                    </a:cubicBezTo>
                    <a:cubicBezTo>
                      <a:pt x="96" y="24"/>
                      <a:pt x="96" y="24"/>
                      <a:pt x="96" y="24"/>
                    </a:cubicBezTo>
                    <a:cubicBezTo>
                      <a:pt x="101" y="21"/>
                      <a:pt x="101" y="21"/>
                      <a:pt x="101" y="21"/>
                    </a:cubicBezTo>
                    <a:cubicBezTo>
                      <a:pt x="7" y="16"/>
                      <a:pt x="7" y="16"/>
                      <a:pt x="7" y="16"/>
                    </a:cubicBezTo>
                    <a:cubicBezTo>
                      <a:pt x="8" y="15"/>
                      <a:pt x="11" y="13"/>
                      <a:pt x="13" y="12"/>
                    </a:cubicBezTo>
                    <a:cubicBezTo>
                      <a:pt x="25" y="6"/>
                      <a:pt x="46" y="4"/>
                      <a:pt x="68" y="4"/>
                    </a:cubicBezTo>
                    <a:cubicBezTo>
                      <a:pt x="68" y="4"/>
                      <a:pt x="68" y="4"/>
                      <a:pt x="68" y="4"/>
                    </a:cubicBezTo>
                    <a:cubicBezTo>
                      <a:pt x="86" y="4"/>
                      <a:pt x="105" y="6"/>
                      <a:pt x="120" y="7"/>
                    </a:cubicBezTo>
                    <a:cubicBezTo>
                      <a:pt x="125" y="3"/>
                      <a:pt x="125" y="3"/>
                      <a:pt x="125" y="3"/>
                    </a:cubicBezTo>
                    <a:cubicBezTo>
                      <a:pt x="109" y="2"/>
                      <a:pt x="88" y="0"/>
                      <a:pt x="68"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7" name="Freeform 308"/>
              <p:cNvSpPr>
                <a:spLocks noEditPoints="1"/>
              </p:cNvSpPr>
              <p:nvPr/>
            </p:nvSpPr>
            <p:spPr bwMode="auto">
              <a:xfrm>
                <a:off x="3852863" y="6013450"/>
                <a:ext cx="347663" cy="176213"/>
              </a:xfrm>
              <a:custGeom>
                <a:avLst/>
                <a:gdLst>
                  <a:gd name="T0" fmla="*/ 80 w 124"/>
                  <a:gd name="T1" fmla="*/ 53 h 63"/>
                  <a:gd name="T2" fmla="*/ 53 w 124"/>
                  <a:gd name="T3" fmla="*/ 32 h 63"/>
                  <a:gd name="T4" fmla="*/ 61 w 124"/>
                  <a:gd name="T5" fmla="*/ 19 h 63"/>
                  <a:gd name="T6" fmla="*/ 84 w 124"/>
                  <a:gd name="T7" fmla="*/ 15 h 63"/>
                  <a:gd name="T8" fmla="*/ 111 w 124"/>
                  <a:gd name="T9" fmla="*/ 36 h 63"/>
                  <a:gd name="T10" fmla="*/ 103 w 124"/>
                  <a:gd name="T11" fmla="*/ 48 h 63"/>
                  <a:gd name="T12" fmla="*/ 80 w 124"/>
                  <a:gd name="T13" fmla="*/ 53 h 63"/>
                  <a:gd name="T14" fmla="*/ 59 w 124"/>
                  <a:gd name="T15" fmla="*/ 16 h 63"/>
                  <a:gd name="T16" fmla="*/ 49 w 124"/>
                  <a:gd name="T17" fmla="*/ 32 h 63"/>
                  <a:gd name="T18" fmla="*/ 80 w 124"/>
                  <a:gd name="T19" fmla="*/ 57 h 63"/>
                  <a:gd name="T20" fmla="*/ 80 w 124"/>
                  <a:gd name="T21" fmla="*/ 57 h 63"/>
                  <a:gd name="T22" fmla="*/ 105 w 124"/>
                  <a:gd name="T23" fmla="*/ 52 h 63"/>
                  <a:gd name="T24" fmla="*/ 115 w 124"/>
                  <a:gd name="T25" fmla="*/ 36 h 63"/>
                  <a:gd name="T26" fmla="*/ 85 w 124"/>
                  <a:gd name="T27" fmla="*/ 11 h 63"/>
                  <a:gd name="T28" fmla="*/ 80 w 124"/>
                  <a:gd name="T29" fmla="*/ 0 h 63"/>
                  <a:gd name="T30" fmla="*/ 50 w 124"/>
                  <a:gd name="T31" fmla="*/ 6 h 63"/>
                  <a:gd name="T32" fmla="*/ 7 w 124"/>
                  <a:gd name="T33" fmla="*/ 6 h 63"/>
                  <a:gd name="T34" fmla="*/ 7 w 124"/>
                  <a:gd name="T35" fmla="*/ 6 h 63"/>
                  <a:gd name="T36" fmla="*/ 3 w 124"/>
                  <a:gd name="T37" fmla="*/ 10 h 63"/>
                  <a:gd name="T38" fmla="*/ 0 w 124"/>
                  <a:gd name="T39" fmla="*/ 24 h 63"/>
                  <a:gd name="T40" fmla="*/ 1 w 124"/>
                  <a:gd name="T41" fmla="*/ 26 h 63"/>
                  <a:gd name="T42" fmla="*/ 36 w 124"/>
                  <a:gd name="T43" fmla="*/ 39 h 63"/>
                  <a:gd name="T44" fmla="*/ 44 w 124"/>
                  <a:gd name="T45" fmla="*/ 46 h 63"/>
                  <a:gd name="T46" fmla="*/ 64 w 124"/>
                  <a:gd name="T47" fmla="*/ 63 h 63"/>
                  <a:gd name="T48" fmla="*/ 57 w 124"/>
                  <a:gd name="T49" fmla="*/ 54 h 63"/>
                  <a:gd name="T50" fmla="*/ 48 w 124"/>
                  <a:gd name="T51" fmla="*/ 44 h 63"/>
                  <a:gd name="T52" fmla="*/ 47 w 124"/>
                  <a:gd name="T53" fmla="*/ 44 h 63"/>
                  <a:gd name="T54" fmla="*/ 4 w 124"/>
                  <a:gd name="T55" fmla="*/ 23 h 63"/>
                  <a:gd name="T56" fmla="*/ 7 w 124"/>
                  <a:gd name="T57" fmla="*/ 10 h 63"/>
                  <a:gd name="T58" fmla="*/ 26 w 124"/>
                  <a:gd name="T59" fmla="*/ 11 h 63"/>
                  <a:gd name="T60" fmla="*/ 53 w 124"/>
                  <a:gd name="T61" fmla="*/ 9 h 63"/>
                  <a:gd name="T62" fmla="*/ 100 w 124"/>
                  <a:gd name="T63" fmla="*/ 8 h 63"/>
                  <a:gd name="T64" fmla="*/ 106 w 124"/>
                  <a:gd name="T65" fmla="*/ 12 h 63"/>
                  <a:gd name="T66" fmla="*/ 107 w 124"/>
                  <a:gd name="T67" fmla="*/ 12 h 63"/>
                  <a:gd name="T68" fmla="*/ 107 w 124"/>
                  <a:gd name="T69" fmla="*/ 12 h 63"/>
                  <a:gd name="T70" fmla="*/ 115 w 124"/>
                  <a:gd name="T71" fmla="*/ 52 h 63"/>
                  <a:gd name="T72" fmla="*/ 110 w 124"/>
                  <a:gd name="T73" fmla="*/ 57 h 63"/>
                  <a:gd name="T74" fmla="*/ 95 w 124"/>
                  <a:gd name="T75" fmla="*/ 63 h 63"/>
                  <a:gd name="T76" fmla="*/ 112 w 124"/>
                  <a:gd name="T77" fmla="*/ 60 h 63"/>
                  <a:gd name="T78" fmla="*/ 118 w 124"/>
                  <a:gd name="T79" fmla="*/ 54 h 63"/>
                  <a:gd name="T80" fmla="*/ 110 w 124"/>
                  <a:gd name="T81" fmla="*/ 9 h 63"/>
                  <a:gd name="T82" fmla="*/ 80 w 124"/>
                  <a:gd name="T83" fmla="*/ 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4" h="62">
                    <a:moveTo>
                      <a:pt x="80" y="53"/>
                    </a:moveTo>
                    <a:cubicBezTo>
                      <a:pt x="80" y="53"/>
                      <a:pt x="80" y="53"/>
                      <a:pt x="80" y="53"/>
                    </a:cubicBezTo>
                    <a:cubicBezTo>
                      <a:pt x="72" y="52"/>
                      <a:pt x="66" y="49"/>
                      <a:pt x="61" y="45"/>
                    </a:cubicBezTo>
                    <a:cubicBezTo>
                      <a:pt x="56" y="41"/>
                      <a:pt x="53" y="37"/>
                      <a:pt x="53" y="32"/>
                    </a:cubicBezTo>
                    <a:cubicBezTo>
                      <a:pt x="53" y="31"/>
                      <a:pt x="53" y="31"/>
                      <a:pt x="53" y="30"/>
                    </a:cubicBezTo>
                    <a:cubicBezTo>
                      <a:pt x="54" y="26"/>
                      <a:pt x="57" y="22"/>
                      <a:pt x="61" y="19"/>
                    </a:cubicBezTo>
                    <a:cubicBezTo>
                      <a:pt x="66" y="16"/>
                      <a:pt x="72" y="14"/>
                      <a:pt x="80" y="14"/>
                    </a:cubicBezTo>
                    <a:cubicBezTo>
                      <a:pt x="81" y="14"/>
                      <a:pt x="83" y="14"/>
                      <a:pt x="84" y="15"/>
                    </a:cubicBezTo>
                    <a:cubicBezTo>
                      <a:pt x="92" y="16"/>
                      <a:pt x="99" y="18"/>
                      <a:pt x="104" y="22"/>
                    </a:cubicBezTo>
                    <a:cubicBezTo>
                      <a:pt x="109" y="26"/>
                      <a:pt x="111" y="31"/>
                      <a:pt x="111" y="36"/>
                    </a:cubicBezTo>
                    <a:cubicBezTo>
                      <a:pt x="111" y="36"/>
                      <a:pt x="111" y="37"/>
                      <a:pt x="111" y="37"/>
                    </a:cubicBezTo>
                    <a:cubicBezTo>
                      <a:pt x="111" y="41"/>
                      <a:pt x="108" y="45"/>
                      <a:pt x="103" y="48"/>
                    </a:cubicBezTo>
                    <a:cubicBezTo>
                      <a:pt x="99" y="51"/>
                      <a:pt x="92" y="53"/>
                      <a:pt x="85" y="53"/>
                    </a:cubicBezTo>
                    <a:cubicBezTo>
                      <a:pt x="83" y="53"/>
                      <a:pt x="82" y="53"/>
                      <a:pt x="80" y="53"/>
                    </a:cubicBezTo>
                    <a:moveTo>
                      <a:pt x="80" y="10"/>
                    </a:moveTo>
                    <a:cubicBezTo>
                      <a:pt x="72" y="10"/>
                      <a:pt x="65" y="12"/>
                      <a:pt x="59" y="16"/>
                    </a:cubicBezTo>
                    <a:cubicBezTo>
                      <a:pt x="54" y="19"/>
                      <a:pt x="50" y="24"/>
                      <a:pt x="49" y="30"/>
                    </a:cubicBezTo>
                    <a:cubicBezTo>
                      <a:pt x="49" y="31"/>
                      <a:pt x="49" y="31"/>
                      <a:pt x="49" y="32"/>
                    </a:cubicBezTo>
                    <a:cubicBezTo>
                      <a:pt x="49" y="38"/>
                      <a:pt x="53" y="44"/>
                      <a:pt x="58" y="48"/>
                    </a:cubicBezTo>
                    <a:cubicBezTo>
                      <a:pt x="64" y="53"/>
                      <a:pt x="71" y="56"/>
                      <a:pt x="80" y="57"/>
                    </a:cubicBezTo>
                    <a:cubicBezTo>
                      <a:pt x="80" y="55"/>
                      <a:pt x="80" y="55"/>
                      <a:pt x="80" y="55"/>
                    </a:cubicBezTo>
                    <a:cubicBezTo>
                      <a:pt x="80" y="57"/>
                      <a:pt x="80" y="57"/>
                      <a:pt x="80" y="57"/>
                    </a:cubicBezTo>
                    <a:cubicBezTo>
                      <a:pt x="81" y="57"/>
                      <a:pt x="83" y="57"/>
                      <a:pt x="85" y="57"/>
                    </a:cubicBezTo>
                    <a:cubicBezTo>
                      <a:pt x="93" y="57"/>
                      <a:pt x="100" y="55"/>
                      <a:pt x="105" y="52"/>
                    </a:cubicBezTo>
                    <a:cubicBezTo>
                      <a:pt x="111" y="48"/>
                      <a:pt x="114" y="43"/>
                      <a:pt x="115" y="37"/>
                    </a:cubicBezTo>
                    <a:cubicBezTo>
                      <a:pt x="115" y="37"/>
                      <a:pt x="115" y="36"/>
                      <a:pt x="115" y="36"/>
                    </a:cubicBezTo>
                    <a:cubicBezTo>
                      <a:pt x="115" y="29"/>
                      <a:pt x="112" y="23"/>
                      <a:pt x="106" y="19"/>
                    </a:cubicBezTo>
                    <a:cubicBezTo>
                      <a:pt x="101" y="15"/>
                      <a:pt x="93" y="12"/>
                      <a:pt x="85" y="11"/>
                    </a:cubicBezTo>
                    <a:cubicBezTo>
                      <a:pt x="83" y="10"/>
                      <a:pt x="81" y="10"/>
                      <a:pt x="80" y="10"/>
                    </a:cubicBezTo>
                    <a:moveTo>
                      <a:pt x="80" y="0"/>
                    </a:moveTo>
                    <a:cubicBezTo>
                      <a:pt x="72" y="0"/>
                      <a:pt x="63" y="1"/>
                      <a:pt x="52" y="6"/>
                    </a:cubicBezTo>
                    <a:cubicBezTo>
                      <a:pt x="52" y="6"/>
                      <a:pt x="51" y="6"/>
                      <a:pt x="50" y="6"/>
                    </a:cubicBezTo>
                    <a:cubicBezTo>
                      <a:pt x="46" y="6"/>
                      <a:pt x="37" y="7"/>
                      <a:pt x="26" y="7"/>
                    </a:cubicBezTo>
                    <a:cubicBezTo>
                      <a:pt x="20" y="7"/>
                      <a:pt x="14" y="7"/>
                      <a:pt x="7" y="6"/>
                    </a:cubicBezTo>
                    <a:cubicBezTo>
                      <a:pt x="7" y="6"/>
                      <a:pt x="7" y="6"/>
                      <a:pt x="7" y="6"/>
                    </a:cubicBezTo>
                    <a:cubicBezTo>
                      <a:pt x="7" y="6"/>
                      <a:pt x="7" y="6"/>
                      <a:pt x="7" y="6"/>
                    </a:cubicBezTo>
                    <a:cubicBezTo>
                      <a:pt x="6" y="7"/>
                      <a:pt x="6" y="7"/>
                      <a:pt x="6" y="7"/>
                    </a:cubicBezTo>
                    <a:cubicBezTo>
                      <a:pt x="6" y="7"/>
                      <a:pt x="5" y="8"/>
                      <a:pt x="3" y="10"/>
                    </a:cubicBezTo>
                    <a:cubicBezTo>
                      <a:pt x="0" y="22"/>
                      <a:pt x="0" y="22"/>
                      <a:pt x="0" y="22"/>
                    </a:cubicBezTo>
                    <a:cubicBezTo>
                      <a:pt x="0" y="24"/>
                      <a:pt x="0" y="24"/>
                      <a:pt x="0" y="24"/>
                    </a:cubicBezTo>
                    <a:cubicBezTo>
                      <a:pt x="0" y="25"/>
                      <a:pt x="0" y="26"/>
                      <a:pt x="1" y="26"/>
                    </a:cubicBezTo>
                    <a:cubicBezTo>
                      <a:pt x="1" y="26"/>
                      <a:pt x="1" y="26"/>
                      <a:pt x="1" y="26"/>
                    </a:cubicBezTo>
                    <a:cubicBezTo>
                      <a:pt x="5" y="27"/>
                      <a:pt x="14" y="30"/>
                      <a:pt x="24" y="33"/>
                    </a:cubicBezTo>
                    <a:cubicBezTo>
                      <a:pt x="28" y="35"/>
                      <a:pt x="33" y="37"/>
                      <a:pt x="36" y="39"/>
                    </a:cubicBezTo>
                    <a:cubicBezTo>
                      <a:pt x="40" y="41"/>
                      <a:pt x="43" y="44"/>
                      <a:pt x="44" y="46"/>
                    </a:cubicBezTo>
                    <a:cubicBezTo>
                      <a:pt x="44" y="46"/>
                      <a:pt x="44" y="46"/>
                      <a:pt x="44" y="46"/>
                    </a:cubicBezTo>
                    <a:cubicBezTo>
                      <a:pt x="44" y="46"/>
                      <a:pt x="48" y="52"/>
                      <a:pt x="55" y="57"/>
                    </a:cubicBezTo>
                    <a:cubicBezTo>
                      <a:pt x="57" y="59"/>
                      <a:pt x="60" y="62"/>
                      <a:pt x="64" y="63"/>
                    </a:cubicBezTo>
                    <a:cubicBezTo>
                      <a:pt x="75" y="63"/>
                      <a:pt x="75" y="63"/>
                      <a:pt x="75" y="63"/>
                    </a:cubicBezTo>
                    <a:cubicBezTo>
                      <a:pt x="68" y="62"/>
                      <a:pt x="62" y="58"/>
                      <a:pt x="57" y="54"/>
                    </a:cubicBezTo>
                    <a:cubicBezTo>
                      <a:pt x="54" y="51"/>
                      <a:pt x="51" y="49"/>
                      <a:pt x="50" y="47"/>
                    </a:cubicBezTo>
                    <a:cubicBezTo>
                      <a:pt x="49" y="46"/>
                      <a:pt x="48" y="45"/>
                      <a:pt x="48" y="44"/>
                    </a:cubicBezTo>
                    <a:cubicBezTo>
                      <a:pt x="47" y="44"/>
                      <a:pt x="47" y="44"/>
                      <a:pt x="47" y="44"/>
                    </a:cubicBezTo>
                    <a:cubicBezTo>
                      <a:pt x="47" y="44"/>
                      <a:pt x="47" y="44"/>
                      <a:pt x="47" y="44"/>
                    </a:cubicBezTo>
                    <a:cubicBezTo>
                      <a:pt x="45" y="41"/>
                      <a:pt x="42" y="38"/>
                      <a:pt x="38" y="36"/>
                    </a:cubicBezTo>
                    <a:cubicBezTo>
                      <a:pt x="28" y="30"/>
                      <a:pt x="11" y="25"/>
                      <a:pt x="4" y="23"/>
                    </a:cubicBezTo>
                    <a:cubicBezTo>
                      <a:pt x="4" y="23"/>
                      <a:pt x="4" y="23"/>
                      <a:pt x="4" y="23"/>
                    </a:cubicBezTo>
                    <a:cubicBezTo>
                      <a:pt x="7" y="10"/>
                      <a:pt x="7" y="10"/>
                      <a:pt x="7" y="10"/>
                    </a:cubicBezTo>
                    <a:cubicBezTo>
                      <a:pt x="7" y="10"/>
                      <a:pt x="7" y="10"/>
                      <a:pt x="7" y="10"/>
                    </a:cubicBezTo>
                    <a:cubicBezTo>
                      <a:pt x="14" y="11"/>
                      <a:pt x="20" y="11"/>
                      <a:pt x="26" y="11"/>
                    </a:cubicBezTo>
                    <a:cubicBezTo>
                      <a:pt x="41" y="11"/>
                      <a:pt x="53" y="9"/>
                      <a:pt x="53" y="9"/>
                    </a:cubicBezTo>
                    <a:cubicBezTo>
                      <a:pt x="53" y="9"/>
                      <a:pt x="53" y="9"/>
                      <a:pt x="53" y="9"/>
                    </a:cubicBezTo>
                    <a:cubicBezTo>
                      <a:pt x="64" y="5"/>
                      <a:pt x="72" y="4"/>
                      <a:pt x="80" y="4"/>
                    </a:cubicBezTo>
                    <a:cubicBezTo>
                      <a:pt x="89" y="4"/>
                      <a:pt x="96" y="6"/>
                      <a:pt x="100" y="8"/>
                    </a:cubicBezTo>
                    <a:cubicBezTo>
                      <a:pt x="102" y="9"/>
                      <a:pt x="104" y="10"/>
                      <a:pt x="105" y="11"/>
                    </a:cubicBezTo>
                    <a:cubicBezTo>
                      <a:pt x="106" y="11"/>
                      <a:pt x="106" y="12"/>
                      <a:pt x="106" y="12"/>
                    </a:cubicBezTo>
                    <a:cubicBezTo>
                      <a:pt x="107" y="12"/>
                      <a:pt x="107" y="12"/>
                      <a:pt x="107" y="12"/>
                    </a:cubicBezTo>
                    <a:cubicBezTo>
                      <a:pt x="107" y="12"/>
                      <a:pt x="107" y="12"/>
                      <a:pt x="107" y="12"/>
                    </a:cubicBezTo>
                    <a:cubicBezTo>
                      <a:pt x="107" y="12"/>
                      <a:pt x="107" y="12"/>
                      <a:pt x="107" y="12"/>
                    </a:cubicBezTo>
                    <a:cubicBezTo>
                      <a:pt x="107" y="12"/>
                      <a:pt x="107" y="12"/>
                      <a:pt x="107" y="12"/>
                    </a:cubicBezTo>
                    <a:cubicBezTo>
                      <a:pt x="117" y="22"/>
                      <a:pt x="120" y="30"/>
                      <a:pt x="120" y="37"/>
                    </a:cubicBezTo>
                    <a:cubicBezTo>
                      <a:pt x="120" y="43"/>
                      <a:pt x="117" y="48"/>
                      <a:pt x="115" y="52"/>
                    </a:cubicBezTo>
                    <a:cubicBezTo>
                      <a:pt x="113" y="53"/>
                      <a:pt x="112" y="55"/>
                      <a:pt x="111" y="56"/>
                    </a:cubicBezTo>
                    <a:cubicBezTo>
                      <a:pt x="111" y="56"/>
                      <a:pt x="110" y="57"/>
                      <a:pt x="110" y="57"/>
                    </a:cubicBezTo>
                    <a:cubicBezTo>
                      <a:pt x="110" y="57"/>
                      <a:pt x="110" y="57"/>
                      <a:pt x="110" y="57"/>
                    </a:cubicBezTo>
                    <a:cubicBezTo>
                      <a:pt x="104" y="60"/>
                      <a:pt x="99" y="62"/>
                      <a:pt x="95" y="63"/>
                    </a:cubicBezTo>
                    <a:cubicBezTo>
                      <a:pt x="106" y="63"/>
                      <a:pt x="106" y="63"/>
                      <a:pt x="106" y="63"/>
                    </a:cubicBezTo>
                    <a:cubicBezTo>
                      <a:pt x="108" y="62"/>
                      <a:pt x="110" y="62"/>
                      <a:pt x="112" y="60"/>
                    </a:cubicBezTo>
                    <a:cubicBezTo>
                      <a:pt x="112" y="60"/>
                      <a:pt x="112" y="60"/>
                      <a:pt x="112" y="60"/>
                    </a:cubicBezTo>
                    <a:cubicBezTo>
                      <a:pt x="112" y="60"/>
                      <a:pt x="115" y="58"/>
                      <a:pt x="118" y="54"/>
                    </a:cubicBezTo>
                    <a:cubicBezTo>
                      <a:pt x="121" y="50"/>
                      <a:pt x="124" y="44"/>
                      <a:pt x="124" y="37"/>
                    </a:cubicBezTo>
                    <a:cubicBezTo>
                      <a:pt x="124" y="29"/>
                      <a:pt x="120" y="19"/>
                      <a:pt x="110" y="9"/>
                    </a:cubicBezTo>
                    <a:cubicBezTo>
                      <a:pt x="110" y="9"/>
                      <a:pt x="110" y="9"/>
                      <a:pt x="110" y="9"/>
                    </a:cubicBezTo>
                    <a:cubicBezTo>
                      <a:pt x="109" y="9"/>
                      <a:pt x="99" y="0"/>
                      <a:pt x="80"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8" name="Freeform 309"/>
              <p:cNvSpPr/>
              <p:nvPr/>
            </p:nvSpPr>
            <p:spPr bwMode="auto">
              <a:xfrm>
                <a:off x="3556001" y="5991225"/>
                <a:ext cx="317500" cy="198438"/>
              </a:xfrm>
              <a:custGeom>
                <a:avLst/>
                <a:gdLst>
                  <a:gd name="T0" fmla="*/ 98 w 113"/>
                  <a:gd name="T1" fmla="*/ 0 h 71"/>
                  <a:gd name="T2" fmla="*/ 97 w 113"/>
                  <a:gd name="T3" fmla="*/ 1 h 71"/>
                  <a:gd name="T4" fmla="*/ 84 w 113"/>
                  <a:gd name="T5" fmla="*/ 10 h 71"/>
                  <a:gd name="T6" fmla="*/ 79 w 113"/>
                  <a:gd name="T7" fmla="*/ 14 h 71"/>
                  <a:gd name="T8" fmla="*/ 60 w 113"/>
                  <a:gd name="T9" fmla="*/ 28 h 71"/>
                  <a:gd name="T10" fmla="*/ 55 w 113"/>
                  <a:gd name="T11" fmla="*/ 31 h 71"/>
                  <a:gd name="T12" fmla="*/ 0 w 113"/>
                  <a:gd name="T13" fmla="*/ 71 h 71"/>
                  <a:gd name="T14" fmla="*/ 7 w 113"/>
                  <a:gd name="T15" fmla="*/ 71 h 71"/>
                  <a:gd name="T16" fmla="*/ 99 w 113"/>
                  <a:gd name="T17" fmla="*/ 4 h 71"/>
                  <a:gd name="T18" fmla="*/ 99 w 113"/>
                  <a:gd name="T19" fmla="*/ 4 h 71"/>
                  <a:gd name="T20" fmla="*/ 109 w 113"/>
                  <a:gd name="T21" fmla="*/ 13 h 71"/>
                  <a:gd name="T22" fmla="*/ 106 w 113"/>
                  <a:gd name="T23" fmla="*/ 16 h 71"/>
                  <a:gd name="T24" fmla="*/ 90 w 113"/>
                  <a:gd name="T25" fmla="*/ 28 h 71"/>
                  <a:gd name="T26" fmla="*/ 89 w 113"/>
                  <a:gd name="T27" fmla="*/ 30 h 71"/>
                  <a:gd name="T28" fmla="*/ 53 w 113"/>
                  <a:gd name="T29" fmla="*/ 57 h 71"/>
                  <a:gd name="T30" fmla="*/ 30 w 113"/>
                  <a:gd name="T31" fmla="*/ 71 h 71"/>
                  <a:gd name="T32" fmla="*/ 38 w 113"/>
                  <a:gd name="T33" fmla="*/ 71 h 71"/>
                  <a:gd name="T34" fmla="*/ 91 w 113"/>
                  <a:gd name="T35" fmla="*/ 33 h 71"/>
                  <a:gd name="T36" fmla="*/ 95 w 113"/>
                  <a:gd name="T37" fmla="*/ 29 h 71"/>
                  <a:gd name="T38" fmla="*/ 109 w 113"/>
                  <a:gd name="T39" fmla="*/ 18 h 71"/>
                  <a:gd name="T40" fmla="*/ 112 w 113"/>
                  <a:gd name="T41" fmla="*/ 15 h 71"/>
                  <a:gd name="T42" fmla="*/ 113 w 113"/>
                  <a:gd name="T43" fmla="*/ 14 h 71"/>
                  <a:gd name="T44" fmla="*/ 113 w 113"/>
                  <a:gd name="T45" fmla="*/ 14 h 71"/>
                  <a:gd name="T46" fmla="*/ 113 w 113"/>
                  <a:gd name="T47" fmla="*/ 14 h 71"/>
                  <a:gd name="T48" fmla="*/ 112 w 113"/>
                  <a:gd name="T49" fmla="*/ 15 h 71"/>
                  <a:gd name="T50" fmla="*/ 110 w 113"/>
                  <a:gd name="T51" fmla="*/ 14 h 71"/>
                  <a:gd name="T52" fmla="*/ 98 w 113"/>
                  <a:gd name="T53" fmla="*/ 3 h 71"/>
                  <a:gd name="T54" fmla="*/ 98 w 113"/>
                  <a:gd name="T55"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13" h="71">
                    <a:moveTo>
                      <a:pt x="98" y="0"/>
                    </a:moveTo>
                    <a:cubicBezTo>
                      <a:pt x="97" y="0"/>
                      <a:pt x="97" y="1"/>
                      <a:pt x="97" y="1"/>
                    </a:cubicBezTo>
                    <a:cubicBezTo>
                      <a:pt x="84" y="10"/>
                      <a:pt x="84" y="10"/>
                      <a:pt x="84" y="10"/>
                    </a:cubicBezTo>
                    <a:cubicBezTo>
                      <a:pt x="79" y="14"/>
                      <a:pt x="79" y="14"/>
                      <a:pt x="79" y="14"/>
                    </a:cubicBezTo>
                    <a:cubicBezTo>
                      <a:pt x="60" y="28"/>
                      <a:pt x="60" y="28"/>
                      <a:pt x="60" y="28"/>
                    </a:cubicBezTo>
                    <a:cubicBezTo>
                      <a:pt x="55" y="31"/>
                      <a:pt x="55" y="31"/>
                      <a:pt x="55" y="31"/>
                    </a:cubicBezTo>
                    <a:cubicBezTo>
                      <a:pt x="0" y="71"/>
                      <a:pt x="0" y="71"/>
                      <a:pt x="0" y="71"/>
                    </a:cubicBezTo>
                    <a:cubicBezTo>
                      <a:pt x="7" y="71"/>
                      <a:pt x="7" y="71"/>
                      <a:pt x="7" y="71"/>
                    </a:cubicBezTo>
                    <a:cubicBezTo>
                      <a:pt x="99" y="4"/>
                      <a:pt x="99" y="4"/>
                      <a:pt x="99" y="4"/>
                    </a:cubicBezTo>
                    <a:cubicBezTo>
                      <a:pt x="99" y="4"/>
                      <a:pt x="99" y="4"/>
                      <a:pt x="99" y="4"/>
                    </a:cubicBezTo>
                    <a:cubicBezTo>
                      <a:pt x="109" y="13"/>
                      <a:pt x="109" y="13"/>
                      <a:pt x="109" y="13"/>
                    </a:cubicBezTo>
                    <a:cubicBezTo>
                      <a:pt x="108" y="13"/>
                      <a:pt x="107" y="14"/>
                      <a:pt x="106" y="16"/>
                    </a:cubicBezTo>
                    <a:cubicBezTo>
                      <a:pt x="102" y="18"/>
                      <a:pt x="97" y="23"/>
                      <a:pt x="90" y="28"/>
                    </a:cubicBezTo>
                    <a:cubicBezTo>
                      <a:pt x="90" y="29"/>
                      <a:pt x="89" y="29"/>
                      <a:pt x="89" y="30"/>
                    </a:cubicBezTo>
                    <a:cubicBezTo>
                      <a:pt x="79" y="38"/>
                      <a:pt x="66" y="47"/>
                      <a:pt x="53" y="57"/>
                    </a:cubicBezTo>
                    <a:cubicBezTo>
                      <a:pt x="45" y="62"/>
                      <a:pt x="37" y="67"/>
                      <a:pt x="30" y="71"/>
                    </a:cubicBezTo>
                    <a:cubicBezTo>
                      <a:pt x="38" y="71"/>
                      <a:pt x="38" y="71"/>
                      <a:pt x="38" y="71"/>
                    </a:cubicBezTo>
                    <a:cubicBezTo>
                      <a:pt x="57" y="60"/>
                      <a:pt x="76" y="45"/>
                      <a:pt x="91" y="33"/>
                    </a:cubicBezTo>
                    <a:cubicBezTo>
                      <a:pt x="92" y="32"/>
                      <a:pt x="94" y="31"/>
                      <a:pt x="95" y="29"/>
                    </a:cubicBezTo>
                    <a:cubicBezTo>
                      <a:pt x="101" y="24"/>
                      <a:pt x="106" y="20"/>
                      <a:pt x="109" y="18"/>
                    </a:cubicBezTo>
                    <a:cubicBezTo>
                      <a:pt x="111" y="16"/>
                      <a:pt x="112" y="15"/>
                      <a:pt x="112" y="15"/>
                    </a:cubicBezTo>
                    <a:cubicBezTo>
                      <a:pt x="113" y="14"/>
                      <a:pt x="113" y="14"/>
                      <a:pt x="113" y="14"/>
                    </a:cubicBezTo>
                    <a:cubicBezTo>
                      <a:pt x="113" y="14"/>
                      <a:pt x="113" y="14"/>
                      <a:pt x="113" y="14"/>
                    </a:cubicBezTo>
                    <a:cubicBezTo>
                      <a:pt x="113" y="14"/>
                      <a:pt x="113" y="14"/>
                      <a:pt x="113" y="14"/>
                    </a:cubicBezTo>
                    <a:cubicBezTo>
                      <a:pt x="112" y="15"/>
                      <a:pt x="112" y="15"/>
                      <a:pt x="112" y="15"/>
                    </a:cubicBezTo>
                    <a:cubicBezTo>
                      <a:pt x="111" y="15"/>
                      <a:pt x="111" y="15"/>
                      <a:pt x="110" y="14"/>
                    </a:cubicBezTo>
                    <a:cubicBezTo>
                      <a:pt x="98" y="3"/>
                      <a:pt x="98" y="3"/>
                      <a:pt x="98" y="3"/>
                    </a:cubicBezTo>
                    <a:cubicBezTo>
                      <a:pt x="97" y="2"/>
                      <a:pt x="97" y="1"/>
                      <a:pt x="98"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9" name="Freeform 310"/>
              <p:cNvSpPr>
                <a:spLocks noEditPoints="1"/>
              </p:cNvSpPr>
              <p:nvPr/>
            </p:nvSpPr>
            <p:spPr bwMode="auto">
              <a:xfrm>
                <a:off x="3829051" y="5740400"/>
                <a:ext cx="287338" cy="292100"/>
              </a:xfrm>
              <a:custGeom>
                <a:avLst/>
                <a:gdLst>
                  <a:gd name="T0" fmla="*/ 55 w 103"/>
                  <a:gd name="T1" fmla="*/ 62 h 104"/>
                  <a:gd name="T2" fmla="*/ 39 w 103"/>
                  <a:gd name="T3" fmla="*/ 48 h 104"/>
                  <a:gd name="T4" fmla="*/ 75 w 103"/>
                  <a:gd name="T5" fmla="*/ 15 h 104"/>
                  <a:gd name="T6" fmla="*/ 87 w 103"/>
                  <a:gd name="T7" fmla="*/ 20 h 104"/>
                  <a:gd name="T8" fmla="*/ 90 w 103"/>
                  <a:gd name="T9" fmla="*/ 29 h 104"/>
                  <a:gd name="T10" fmla="*/ 55 w 103"/>
                  <a:gd name="T11" fmla="*/ 62 h 104"/>
                  <a:gd name="T12" fmla="*/ 75 w 103"/>
                  <a:gd name="T13" fmla="*/ 11 h 104"/>
                  <a:gd name="T14" fmla="*/ 35 w 103"/>
                  <a:gd name="T15" fmla="*/ 48 h 104"/>
                  <a:gd name="T16" fmla="*/ 55 w 103"/>
                  <a:gd name="T17" fmla="*/ 66 h 104"/>
                  <a:gd name="T18" fmla="*/ 80 w 103"/>
                  <a:gd name="T19" fmla="*/ 56 h 104"/>
                  <a:gd name="T20" fmla="*/ 90 w 103"/>
                  <a:gd name="T21" fmla="*/ 17 h 104"/>
                  <a:gd name="T22" fmla="*/ 90 w 103"/>
                  <a:gd name="T23" fmla="*/ 17 h 104"/>
                  <a:gd name="T24" fmla="*/ 30 w 103"/>
                  <a:gd name="T25" fmla="*/ 49 h 104"/>
                  <a:gd name="T26" fmla="*/ 37 w 103"/>
                  <a:gd name="T27" fmla="*/ 25 h 104"/>
                  <a:gd name="T28" fmla="*/ 75 w 103"/>
                  <a:gd name="T29" fmla="*/ 4 h 104"/>
                  <a:gd name="T30" fmla="*/ 88 w 103"/>
                  <a:gd name="T31" fmla="*/ 9 h 104"/>
                  <a:gd name="T32" fmla="*/ 97 w 103"/>
                  <a:gd name="T33" fmla="*/ 43 h 104"/>
                  <a:gd name="T34" fmla="*/ 97 w 103"/>
                  <a:gd name="T35" fmla="*/ 43 h 104"/>
                  <a:gd name="T36" fmla="*/ 54 w 103"/>
                  <a:gd name="T37" fmla="*/ 75 h 104"/>
                  <a:gd name="T38" fmla="*/ 15 w 103"/>
                  <a:gd name="T39" fmla="*/ 99 h 104"/>
                  <a:gd name="T40" fmla="*/ 19 w 103"/>
                  <a:gd name="T41" fmla="*/ 73 h 104"/>
                  <a:gd name="T42" fmla="*/ 30 w 103"/>
                  <a:gd name="T43" fmla="*/ 50 h 104"/>
                  <a:gd name="T44" fmla="*/ 75 w 103"/>
                  <a:gd name="T45" fmla="*/ 0 h 104"/>
                  <a:gd name="T46" fmla="*/ 29 w 103"/>
                  <a:gd name="T47" fmla="*/ 34 h 104"/>
                  <a:gd name="T48" fmla="*/ 26 w 103"/>
                  <a:gd name="T49" fmla="*/ 49 h 104"/>
                  <a:gd name="T50" fmla="*/ 26 w 103"/>
                  <a:gd name="T51" fmla="*/ 49 h 104"/>
                  <a:gd name="T52" fmla="*/ 23 w 103"/>
                  <a:gd name="T53" fmla="*/ 59 h 104"/>
                  <a:gd name="T54" fmla="*/ 1 w 103"/>
                  <a:gd name="T55" fmla="*/ 89 h 104"/>
                  <a:gd name="T56" fmla="*/ 13 w 103"/>
                  <a:gd name="T57" fmla="*/ 103 h 104"/>
                  <a:gd name="T58" fmla="*/ 16 w 103"/>
                  <a:gd name="T59" fmla="*/ 103 h 104"/>
                  <a:gd name="T60" fmla="*/ 16 w 103"/>
                  <a:gd name="T61" fmla="*/ 103 h 104"/>
                  <a:gd name="T62" fmla="*/ 51 w 103"/>
                  <a:gd name="T63" fmla="*/ 80 h 104"/>
                  <a:gd name="T64" fmla="*/ 55 w 103"/>
                  <a:gd name="T65" fmla="*/ 78 h 104"/>
                  <a:gd name="T66" fmla="*/ 101 w 103"/>
                  <a:gd name="T67" fmla="*/ 44 h 104"/>
                  <a:gd name="T68" fmla="*/ 103 w 103"/>
                  <a:gd name="T69" fmla="*/ 31 h 104"/>
                  <a:gd name="T70" fmla="*/ 84 w 103"/>
                  <a:gd name="T71" fmla="*/ 2 h 104"/>
                  <a:gd name="T72" fmla="*/ 75 w 103"/>
                  <a:gd name="T73"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3" h="104">
                    <a:moveTo>
                      <a:pt x="55" y="62"/>
                    </a:moveTo>
                    <a:cubicBezTo>
                      <a:pt x="55" y="62"/>
                      <a:pt x="55" y="62"/>
                      <a:pt x="55" y="62"/>
                    </a:cubicBezTo>
                    <a:cubicBezTo>
                      <a:pt x="50" y="62"/>
                      <a:pt x="45" y="60"/>
                      <a:pt x="42" y="57"/>
                    </a:cubicBezTo>
                    <a:cubicBezTo>
                      <a:pt x="40" y="54"/>
                      <a:pt x="39" y="51"/>
                      <a:pt x="39" y="48"/>
                    </a:cubicBezTo>
                    <a:cubicBezTo>
                      <a:pt x="39" y="40"/>
                      <a:pt x="44" y="31"/>
                      <a:pt x="53" y="23"/>
                    </a:cubicBezTo>
                    <a:cubicBezTo>
                      <a:pt x="60" y="18"/>
                      <a:pt x="68" y="15"/>
                      <a:pt x="75" y="15"/>
                    </a:cubicBezTo>
                    <a:cubicBezTo>
                      <a:pt x="75" y="15"/>
                      <a:pt x="75" y="15"/>
                      <a:pt x="75" y="15"/>
                    </a:cubicBezTo>
                    <a:cubicBezTo>
                      <a:pt x="80" y="15"/>
                      <a:pt x="84" y="16"/>
                      <a:pt x="87" y="20"/>
                    </a:cubicBezTo>
                    <a:cubicBezTo>
                      <a:pt x="87" y="20"/>
                      <a:pt x="87" y="20"/>
                      <a:pt x="87" y="20"/>
                    </a:cubicBezTo>
                    <a:cubicBezTo>
                      <a:pt x="89" y="22"/>
                      <a:pt x="90" y="25"/>
                      <a:pt x="90" y="29"/>
                    </a:cubicBezTo>
                    <a:cubicBezTo>
                      <a:pt x="90" y="37"/>
                      <a:pt x="86" y="46"/>
                      <a:pt x="77" y="53"/>
                    </a:cubicBezTo>
                    <a:cubicBezTo>
                      <a:pt x="70" y="59"/>
                      <a:pt x="62" y="62"/>
                      <a:pt x="55" y="62"/>
                    </a:cubicBezTo>
                    <a:moveTo>
                      <a:pt x="75" y="11"/>
                    </a:moveTo>
                    <a:cubicBezTo>
                      <a:pt x="75" y="11"/>
                      <a:pt x="75" y="11"/>
                      <a:pt x="75" y="11"/>
                    </a:cubicBezTo>
                    <a:cubicBezTo>
                      <a:pt x="67" y="11"/>
                      <a:pt x="58" y="14"/>
                      <a:pt x="50" y="20"/>
                    </a:cubicBezTo>
                    <a:cubicBezTo>
                      <a:pt x="41" y="28"/>
                      <a:pt x="35" y="38"/>
                      <a:pt x="35" y="48"/>
                    </a:cubicBezTo>
                    <a:cubicBezTo>
                      <a:pt x="35" y="52"/>
                      <a:pt x="37" y="56"/>
                      <a:pt x="39" y="59"/>
                    </a:cubicBezTo>
                    <a:cubicBezTo>
                      <a:pt x="43" y="64"/>
                      <a:pt x="49" y="66"/>
                      <a:pt x="55" y="66"/>
                    </a:cubicBezTo>
                    <a:cubicBezTo>
                      <a:pt x="55" y="66"/>
                      <a:pt x="55" y="66"/>
                      <a:pt x="55" y="66"/>
                    </a:cubicBezTo>
                    <a:cubicBezTo>
                      <a:pt x="63" y="66"/>
                      <a:pt x="72" y="63"/>
                      <a:pt x="80" y="56"/>
                    </a:cubicBezTo>
                    <a:cubicBezTo>
                      <a:pt x="89" y="48"/>
                      <a:pt x="94" y="38"/>
                      <a:pt x="94" y="29"/>
                    </a:cubicBezTo>
                    <a:cubicBezTo>
                      <a:pt x="94" y="25"/>
                      <a:pt x="93" y="21"/>
                      <a:pt x="90" y="17"/>
                    </a:cubicBezTo>
                    <a:cubicBezTo>
                      <a:pt x="89" y="19"/>
                      <a:pt x="89" y="19"/>
                      <a:pt x="89" y="19"/>
                    </a:cubicBezTo>
                    <a:cubicBezTo>
                      <a:pt x="90" y="17"/>
                      <a:pt x="90" y="17"/>
                      <a:pt x="90" y="17"/>
                    </a:cubicBezTo>
                    <a:cubicBezTo>
                      <a:pt x="87" y="13"/>
                      <a:pt x="81" y="11"/>
                      <a:pt x="75" y="11"/>
                    </a:cubicBezTo>
                    <a:moveTo>
                      <a:pt x="30" y="49"/>
                    </a:moveTo>
                    <a:cubicBezTo>
                      <a:pt x="30" y="49"/>
                      <a:pt x="30" y="49"/>
                      <a:pt x="30" y="49"/>
                    </a:cubicBezTo>
                    <a:cubicBezTo>
                      <a:pt x="30" y="47"/>
                      <a:pt x="31" y="35"/>
                      <a:pt x="37" y="25"/>
                    </a:cubicBezTo>
                    <a:cubicBezTo>
                      <a:pt x="40" y="20"/>
                      <a:pt x="44" y="15"/>
                      <a:pt x="51" y="11"/>
                    </a:cubicBezTo>
                    <a:cubicBezTo>
                      <a:pt x="57" y="7"/>
                      <a:pt x="65" y="4"/>
                      <a:pt x="75" y="4"/>
                    </a:cubicBezTo>
                    <a:cubicBezTo>
                      <a:pt x="75" y="4"/>
                      <a:pt x="75" y="4"/>
                      <a:pt x="75" y="4"/>
                    </a:cubicBezTo>
                    <a:cubicBezTo>
                      <a:pt x="76" y="4"/>
                      <a:pt x="82" y="5"/>
                      <a:pt x="88" y="9"/>
                    </a:cubicBezTo>
                    <a:cubicBezTo>
                      <a:pt x="94" y="13"/>
                      <a:pt x="99" y="19"/>
                      <a:pt x="99" y="31"/>
                    </a:cubicBezTo>
                    <a:cubicBezTo>
                      <a:pt x="99" y="34"/>
                      <a:pt x="98" y="38"/>
                      <a:pt x="97" y="43"/>
                    </a:cubicBezTo>
                    <a:cubicBezTo>
                      <a:pt x="97" y="43"/>
                      <a:pt x="97" y="43"/>
                      <a:pt x="97" y="43"/>
                    </a:cubicBezTo>
                    <a:cubicBezTo>
                      <a:pt x="97" y="43"/>
                      <a:pt x="97" y="43"/>
                      <a:pt x="97" y="43"/>
                    </a:cubicBezTo>
                    <a:cubicBezTo>
                      <a:pt x="97" y="43"/>
                      <a:pt x="95" y="50"/>
                      <a:pt x="89" y="56"/>
                    </a:cubicBezTo>
                    <a:cubicBezTo>
                      <a:pt x="83" y="63"/>
                      <a:pt x="72" y="71"/>
                      <a:pt x="54" y="75"/>
                    </a:cubicBezTo>
                    <a:cubicBezTo>
                      <a:pt x="53" y="75"/>
                      <a:pt x="53" y="75"/>
                      <a:pt x="53" y="75"/>
                    </a:cubicBezTo>
                    <a:cubicBezTo>
                      <a:pt x="53" y="75"/>
                      <a:pt x="32" y="84"/>
                      <a:pt x="15" y="99"/>
                    </a:cubicBezTo>
                    <a:cubicBezTo>
                      <a:pt x="5" y="90"/>
                      <a:pt x="5" y="90"/>
                      <a:pt x="5" y="90"/>
                    </a:cubicBezTo>
                    <a:cubicBezTo>
                      <a:pt x="8" y="87"/>
                      <a:pt x="14" y="80"/>
                      <a:pt x="19" y="73"/>
                    </a:cubicBezTo>
                    <a:cubicBezTo>
                      <a:pt x="22" y="69"/>
                      <a:pt x="24" y="65"/>
                      <a:pt x="26" y="61"/>
                    </a:cubicBezTo>
                    <a:cubicBezTo>
                      <a:pt x="28" y="57"/>
                      <a:pt x="30" y="53"/>
                      <a:pt x="30" y="50"/>
                    </a:cubicBezTo>
                    <a:cubicBezTo>
                      <a:pt x="30" y="49"/>
                      <a:pt x="30" y="49"/>
                      <a:pt x="30" y="49"/>
                    </a:cubicBezTo>
                    <a:moveTo>
                      <a:pt x="75" y="0"/>
                    </a:moveTo>
                    <a:cubicBezTo>
                      <a:pt x="63" y="0"/>
                      <a:pt x="54" y="4"/>
                      <a:pt x="47" y="8"/>
                    </a:cubicBezTo>
                    <a:cubicBezTo>
                      <a:pt x="37" y="15"/>
                      <a:pt x="31" y="26"/>
                      <a:pt x="29" y="34"/>
                    </a:cubicBezTo>
                    <a:cubicBezTo>
                      <a:pt x="26" y="42"/>
                      <a:pt x="26" y="49"/>
                      <a:pt x="26" y="49"/>
                    </a:cubicBezTo>
                    <a:cubicBezTo>
                      <a:pt x="26" y="49"/>
                      <a:pt x="26" y="49"/>
                      <a:pt x="26" y="49"/>
                    </a:cubicBezTo>
                    <a:cubicBezTo>
                      <a:pt x="28" y="49"/>
                      <a:pt x="28" y="49"/>
                      <a:pt x="28" y="49"/>
                    </a:cubicBezTo>
                    <a:cubicBezTo>
                      <a:pt x="26" y="49"/>
                      <a:pt x="26" y="49"/>
                      <a:pt x="26" y="49"/>
                    </a:cubicBezTo>
                    <a:cubicBezTo>
                      <a:pt x="26" y="50"/>
                      <a:pt x="26" y="50"/>
                      <a:pt x="26" y="50"/>
                    </a:cubicBezTo>
                    <a:cubicBezTo>
                      <a:pt x="26" y="52"/>
                      <a:pt x="25" y="56"/>
                      <a:pt x="23" y="59"/>
                    </a:cubicBezTo>
                    <a:cubicBezTo>
                      <a:pt x="17" y="71"/>
                      <a:pt x="5" y="85"/>
                      <a:pt x="1" y="89"/>
                    </a:cubicBezTo>
                    <a:cubicBezTo>
                      <a:pt x="1" y="89"/>
                      <a:pt x="1" y="89"/>
                      <a:pt x="1" y="89"/>
                    </a:cubicBezTo>
                    <a:cubicBezTo>
                      <a:pt x="0" y="90"/>
                      <a:pt x="0" y="91"/>
                      <a:pt x="1" y="92"/>
                    </a:cubicBezTo>
                    <a:cubicBezTo>
                      <a:pt x="13" y="103"/>
                      <a:pt x="13" y="103"/>
                      <a:pt x="13" y="103"/>
                    </a:cubicBezTo>
                    <a:cubicBezTo>
                      <a:pt x="14" y="104"/>
                      <a:pt x="14" y="104"/>
                      <a:pt x="15" y="104"/>
                    </a:cubicBezTo>
                    <a:cubicBezTo>
                      <a:pt x="15" y="104"/>
                      <a:pt x="15" y="104"/>
                      <a:pt x="16" y="103"/>
                    </a:cubicBezTo>
                    <a:cubicBezTo>
                      <a:pt x="16" y="103"/>
                      <a:pt x="16" y="103"/>
                      <a:pt x="16" y="103"/>
                    </a:cubicBezTo>
                    <a:cubicBezTo>
                      <a:pt x="16" y="103"/>
                      <a:pt x="16" y="103"/>
                      <a:pt x="16" y="103"/>
                    </a:cubicBezTo>
                    <a:cubicBezTo>
                      <a:pt x="25" y="96"/>
                      <a:pt x="34" y="89"/>
                      <a:pt x="42" y="85"/>
                    </a:cubicBezTo>
                    <a:cubicBezTo>
                      <a:pt x="46" y="83"/>
                      <a:pt x="49" y="81"/>
                      <a:pt x="51" y="80"/>
                    </a:cubicBezTo>
                    <a:cubicBezTo>
                      <a:pt x="53" y="80"/>
                      <a:pt x="54" y="79"/>
                      <a:pt x="54" y="79"/>
                    </a:cubicBezTo>
                    <a:cubicBezTo>
                      <a:pt x="54" y="79"/>
                      <a:pt x="55" y="79"/>
                      <a:pt x="55" y="78"/>
                    </a:cubicBezTo>
                    <a:cubicBezTo>
                      <a:pt x="74" y="74"/>
                      <a:pt x="86" y="66"/>
                      <a:pt x="93" y="58"/>
                    </a:cubicBezTo>
                    <a:cubicBezTo>
                      <a:pt x="99" y="51"/>
                      <a:pt x="101" y="44"/>
                      <a:pt x="101" y="44"/>
                    </a:cubicBezTo>
                    <a:cubicBezTo>
                      <a:pt x="101" y="44"/>
                      <a:pt x="101" y="44"/>
                      <a:pt x="101" y="44"/>
                    </a:cubicBezTo>
                    <a:cubicBezTo>
                      <a:pt x="102" y="39"/>
                      <a:pt x="103" y="35"/>
                      <a:pt x="103" y="31"/>
                    </a:cubicBezTo>
                    <a:cubicBezTo>
                      <a:pt x="103" y="24"/>
                      <a:pt x="101" y="18"/>
                      <a:pt x="98" y="14"/>
                    </a:cubicBezTo>
                    <a:cubicBezTo>
                      <a:pt x="94" y="8"/>
                      <a:pt x="89" y="4"/>
                      <a:pt x="84" y="2"/>
                    </a:cubicBezTo>
                    <a:cubicBezTo>
                      <a:pt x="79" y="0"/>
                      <a:pt x="75" y="0"/>
                      <a:pt x="75" y="0"/>
                    </a:cubicBezTo>
                    <a:cubicBezTo>
                      <a:pt x="75" y="0"/>
                      <a:pt x="75" y="0"/>
                      <a:pt x="75"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0" name="Freeform 311"/>
              <p:cNvSpPr>
                <a:spLocks noEditPoints="1"/>
              </p:cNvSpPr>
              <p:nvPr/>
            </p:nvSpPr>
            <p:spPr bwMode="auto">
              <a:xfrm>
                <a:off x="3775076" y="6038850"/>
                <a:ext cx="39688" cy="38100"/>
              </a:xfrm>
              <a:custGeom>
                <a:avLst/>
                <a:gdLst>
                  <a:gd name="T0" fmla="*/ 7 w 14"/>
                  <a:gd name="T1" fmla="*/ 10 h 14"/>
                  <a:gd name="T2" fmla="*/ 4 w 14"/>
                  <a:gd name="T3" fmla="*/ 7 h 14"/>
                  <a:gd name="T4" fmla="*/ 4 w 14"/>
                  <a:gd name="T5" fmla="*/ 7 h 14"/>
                  <a:gd name="T6" fmla="*/ 6 w 14"/>
                  <a:gd name="T7" fmla="*/ 4 h 14"/>
                  <a:gd name="T8" fmla="*/ 6 w 14"/>
                  <a:gd name="T9" fmla="*/ 4 h 14"/>
                  <a:gd name="T10" fmla="*/ 7 w 14"/>
                  <a:gd name="T11" fmla="*/ 4 h 14"/>
                  <a:gd name="T12" fmla="*/ 10 w 14"/>
                  <a:gd name="T13" fmla="*/ 6 h 14"/>
                  <a:gd name="T14" fmla="*/ 10 w 14"/>
                  <a:gd name="T15" fmla="*/ 7 h 14"/>
                  <a:gd name="T16" fmla="*/ 8 w 14"/>
                  <a:gd name="T17" fmla="*/ 10 h 14"/>
                  <a:gd name="T18" fmla="*/ 8 w 14"/>
                  <a:gd name="T19" fmla="*/ 10 h 14"/>
                  <a:gd name="T20" fmla="*/ 7 w 14"/>
                  <a:gd name="T21" fmla="*/ 10 h 14"/>
                  <a:gd name="T22" fmla="*/ 7 w 14"/>
                  <a:gd name="T23" fmla="*/ 0 h 14"/>
                  <a:gd name="T24" fmla="*/ 6 w 14"/>
                  <a:gd name="T25" fmla="*/ 0 h 14"/>
                  <a:gd name="T26" fmla="*/ 6 w 14"/>
                  <a:gd name="T27" fmla="*/ 0 h 14"/>
                  <a:gd name="T28" fmla="*/ 0 w 14"/>
                  <a:gd name="T29" fmla="*/ 7 h 14"/>
                  <a:gd name="T30" fmla="*/ 0 w 14"/>
                  <a:gd name="T31" fmla="*/ 8 h 14"/>
                  <a:gd name="T32" fmla="*/ 7 w 14"/>
                  <a:gd name="T33" fmla="*/ 14 h 14"/>
                  <a:gd name="T34" fmla="*/ 7 w 14"/>
                  <a:gd name="T35" fmla="*/ 14 h 14"/>
                  <a:gd name="T36" fmla="*/ 7 w 14"/>
                  <a:gd name="T37" fmla="*/ 14 h 14"/>
                  <a:gd name="T38" fmla="*/ 9 w 14"/>
                  <a:gd name="T39" fmla="*/ 13 h 14"/>
                  <a:gd name="T40" fmla="*/ 8 w 14"/>
                  <a:gd name="T41" fmla="*/ 12 h 14"/>
                  <a:gd name="T42" fmla="*/ 9 w 14"/>
                  <a:gd name="T43" fmla="*/ 13 h 14"/>
                  <a:gd name="T44" fmla="*/ 11 w 14"/>
                  <a:gd name="T45" fmla="*/ 13 h 14"/>
                  <a:gd name="T46" fmla="*/ 12 w 14"/>
                  <a:gd name="T47" fmla="*/ 11 h 14"/>
                  <a:gd name="T48" fmla="*/ 14 w 14"/>
                  <a:gd name="T49" fmla="*/ 7 h 14"/>
                  <a:gd name="T50" fmla="*/ 14 w 14"/>
                  <a:gd name="T51" fmla="*/ 5 h 14"/>
                  <a:gd name="T52" fmla="*/ 7 w 14"/>
                  <a:gd name="T53" fmla="*/ 0 h 14"/>
                  <a:gd name="T54" fmla="*/ 7 w 14"/>
                  <a:gd name="T55" fmla="*/ 0 h 14"/>
                  <a:gd name="T56" fmla="*/ 7 w 14"/>
                  <a:gd name="T57"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4" h="14">
                    <a:moveTo>
                      <a:pt x="7" y="10"/>
                    </a:moveTo>
                    <a:cubicBezTo>
                      <a:pt x="6" y="10"/>
                      <a:pt x="4" y="9"/>
                      <a:pt x="4" y="7"/>
                    </a:cubicBezTo>
                    <a:cubicBezTo>
                      <a:pt x="4" y="7"/>
                      <a:pt x="4" y="7"/>
                      <a:pt x="4" y="7"/>
                    </a:cubicBezTo>
                    <a:cubicBezTo>
                      <a:pt x="4" y="5"/>
                      <a:pt x="5" y="4"/>
                      <a:pt x="6" y="4"/>
                    </a:cubicBezTo>
                    <a:cubicBezTo>
                      <a:pt x="6" y="4"/>
                      <a:pt x="6" y="4"/>
                      <a:pt x="6" y="4"/>
                    </a:cubicBezTo>
                    <a:cubicBezTo>
                      <a:pt x="7" y="4"/>
                      <a:pt x="7" y="4"/>
                      <a:pt x="7" y="4"/>
                    </a:cubicBezTo>
                    <a:cubicBezTo>
                      <a:pt x="8" y="4"/>
                      <a:pt x="10" y="5"/>
                      <a:pt x="10" y="6"/>
                    </a:cubicBezTo>
                    <a:cubicBezTo>
                      <a:pt x="10" y="7"/>
                      <a:pt x="10" y="7"/>
                      <a:pt x="10" y="7"/>
                    </a:cubicBezTo>
                    <a:cubicBezTo>
                      <a:pt x="10" y="8"/>
                      <a:pt x="9" y="9"/>
                      <a:pt x="8" y="10"/>
                    </a:cubicBezTo>
                    <a:cubicBezTo>
                      <a:pt x="8" y="10"/>
                      <a:pt x="8" y="10"/>
                      <a:pt x="8" y="10"/>
                    </a:cubicBezTo>
                    <a:cubicBezTo>
                      <a:pt x="7" y="10"/>
                      <a:pt x="7" y="10"/>
                      <a:pt x="7" y="10"/>
                    </a:cubicBezTo>
                    <a:moveTo>
                      <a:pt x="7" y="0"/>
                    </a:moveTo>
                    <a:cubicBezTo>
                      <a:pt x="7" y="0"/>
                      <a:pt x="6" y="0"/>
                      <a:pt x="6" y="0"/>
                    </a:cubicBezTo>
                    <a:cubicBezTo>
                      <a:pt x="6" y="0"/>
                      <a:pt x="6" y="0"/>
                      <a:pt x="6" y="0"/>
                    </a:cubicBezTo>
                    <a:cubicBezTo>
                      <a:pt x="2" y="1"/>
                      <a:pt x="0" y="3"/>
                      <a:pt x="0" y="7"/>
                    </a:cubicBezTo>
                    <a:cubicBezTo>
                      <a:pt x="0" y="7"/>
                      <a:pt x="0" y="8"/>
                      <a:pt x="0" y="8"/>
                    </a:cubicBezTo>
                    <a:cubicBezTo>
                      <a:pt x="1" y="11"/>
                      <a:pt x="4" y="14"/>
                      <a:pt x="7" y="14"/>
                    </a:cubicBezTo>
                    <a:cubicBezTo>
                      <a:pt x="7" y="14"/>
                      <a:pt x="7" y="14"/>
                      <a:pt x="7" y="14"/>
                    </a:cubicBezTo>
                    <a:cubicBezTo>
                      <a:pt x="7" y="14"/>
                      <a:pt x="7" y="14"/>
                      <a:pt x="7" y="14"/>
                    </a:cubicBezTo>
                    <a:cubicBezTo>
                      <a:pt x="8" y="14"/>
                      <a:pt x="8" y="14"/>
                      <a:pt x="9" y="13"/>
                    </a:cubicBezTo>
                    <a:cubicBezTo>
                      <a:pt x="8" y="12"/>
                      <a:pt x="8" y="12"/>
                      <a:pt x="8" y="12"/>
                    </a:cubicBezTo>
                    <a:cubicBezTo>
                      <a:pt x="9" y="13"/>
                      <a:pt x="9" y="13"/>
                      <a:pt x="9" y="13"/>
                    </a:cubicBezTo>
                    <a:cubicBezTo>
                      <a:pt x="9" y="13"/>
                      <a:pt x="10" y="13"/>
                      <a:pt x="11" y="13"/>
                    </a:cubicBezTo>
                    <a:cubicBezTo>
                      <a:pt x="11" y="12"/>
                      <a:pt x="12" y="12"/>
                      <a:pt x="12" y="11"/>
                    </a:cubicBezTo>
                    <a:cubicBezTo>
                      <a:pt x="13" y="10"/>
                      <a:pt x="14" y="8"/>
                      <a:pt x="14" y="7"/>
                    </a:cubicBezTo>
                    <a:cubicBezTo>
                      <a:pt x="14" y="6"/>
                      <a:pt x="14" y="6"/>
                      <a:pt x="14" y="5"/>
                    </a:cubicBezTo>
                    <a:cubicBezTo>
                      <a:pt x="13" y="2"/>
                      <a:pt x="10" y="0"/>
                      <a:pt x="7" y="0"/>
                    </a:cubicBezTo>
                    <a:cubicBezTo>
                      <a:pt x="7" y="0"/>
                      <a:pt x="7" y="0"/>
                      <a:pt x="7" y="0"/>
                    </a:cubicBezTo>
                    <a:cubicBezTo>
                      <a:pt x="7" y="0"/>
                      <a:pt x="7" y="0"/>
                      <a:pt x="7"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422" name="组合 421"/>
            <p:cNvGrpSpPr/>
            <p:nvPr/>
          </p:nvGrpSpPr>
          <p:grpSpPr>
            <a:xfrm>
              <a:off x="3308876" y="646907"/>
              <a:ext cx="495300" cy="757238"/>
              <a:chOff x="3595688" y="771525"/>
              <a:chExt cx="495300" cy="757238"/>
            </a:xfrm>
          </p:grpSpPr>
          <p:sp>
            <p:nvSpPr>
              <p:cNvPr id="507" name="Freeform 312"/>
              <p:cNvSpPr>
                <a:spLocks noEditPoints="1"/>
              </p:cNvSpPr>
              <p:nvPr/>
            </p:nvSpPr>
            <p:spPr bwMode="auto">
              <a:xfrm>
                <a:off x="3595688" y="771525"/>
                <a:ext cx="495300" cy="757238"/>
              </a:xfrm>
              <a:custGeom>
                <a:avLst/>
                <a:gdLst>
                  <a:gd name="T0" fmla="*/ 11 w 177"/>
                  <a:gd name="T1" fmla="*/ 230 h 270"/>
                  <a:gd name="T2" fmla="*/ 19 w 177"/>
                  <a:gd name="T3" fmla="*/ 221 h 270"/>
                  <a:gd name="T4" fmla="*/ 24 w 177"/>
                  <a:gd name="T5" fmla="*/ 203 h 270"/>
                  <a:gd name="T6" fmla="*/ 19 w 177"/>
                  <a:gd name="T7" fmla="*/ 217 h 270"/>
                  <a:gd name="T8" fmla="*/ 25 w 177"/>
                  <a:gd name="T9" fmla="*/ 206 h 270"/>
                  <a:gd name="T10" fmla="*/ 155 w 177"/>
                  <a:gd name="T11" fmla="*/ 12 h 270"/>
                  <a:gd name="T12" fmla="*/ 172 w 177"/>
                  <a:gd name="T13" fmla="*/ 23 h 270"/>
                  <a:gd name="T14" fmla="*/ 5 w 177"/>
                  <a:gd name="T15" fmla="*/ 247 h 270"/>
                  <a:gd name="T16" fmla="*/ 9 w 177"/>
                  <a:gd name="T17" fmla="*/ 232 h 270"/>
                  <a:gd name="T18" fmla="*/ 20 w 177"/>
                  <a:gd name="T19" fmla="*/ 259 h 270"/>
                  <a:gd name="T20" fmla="*/ 40 w 177"/>
                  <a:gd name="T21" fmla="*/ 270 h 270"/>
                  <a:gd name="T22" fmla="*/ 176 w 177"/>
                  <a:gd name="T23" fmla="*/ 22 h 270"/>
                  <a:gd name="T24" fmla="*/ 137 w 177"/>
                  <a:gd name="T25" fmla="*/ 0 h 270"/>
                  <a:gd name="T26" fmla="*/ 26 w 177"/>
                  <a:gd name="T27" fmla="*/ 202 h 270"/>
                  <a:gd name="T28" fmla="*/ 35 w 177"/>
                  <a:gd name="T29" fmla="*/ 193 h 270"/>
                  <a:gd name="T30" fmla="*/ 34 w 177"/>
                  <a:gd name="T31" fmla="*/ 188 h 270"/>
                  <a:gd name="T32" fmla="*/ 43 w 177"/>
                  <a:gd name="T33" fmla="*/ 178 h 270"/>
                  <a:gd name="T34" fmla="*/ 42 w 177"/>
                  <a:gd name="T35" fmla="*/ 173 h 270"/>
                  <a:gd name="T36" fmla="*/ 50 w 177"/>
                  <a:gd name="T37" fmla="*/ 164 h 270"/>
                  <a:gd name="T38" fmla="*/ 50 w 177"/>
                  <a:gd name="T39" fmla="*/ 160 h 270"/>
                  <a:gd name="T40" fmla="*/ 58 w 177"/>
                  <a:gd name="T41" fmla="*/ 150 h 270"/>
                  <a:gd name="T42" fmla="*/ 58 w 177"/>
                  <a:gd name="T43" fmla="*/ 145 h 270"/>
                  <a:gd name="T44" fmla="*/ 66 w 177"/>
                  <a:gd name="T45" fmla="*/ 136 h 270"/>
                  <a:gd name="T46" fmla="*/ 65 w 177"/>
                  <a:gd name="T47" fmla="*/ 131 h 270"/>
                  <a:gd name="T48" fmla="*/ 74 w 177"/>
                  <a:gd name="T49" fmla="*/ 121 h 270"/>
                  <a:gd name="T50" fmla="*/ 74 w 177"/>
                  <a:gd name="T51" fmla="*/ 117 h 270"/>
                  <a:gd name="T52" fmla="*/ 82 w 177"/>
                  <a:gd name="T53" fmla="*/ 107 h 270"/>
                  <a:gd name="T54" fmla="*/ 81 w 177"/>
                  <a:gd name="T55" fmla="*/ 103 h 270"/>
                  <a:gd name="T56" fmla="*/ 90 w 177"/>
                  <a:gd name="T57" fmla="*/ 93 h 270"/>
                  <a:gd name="T58" fmla="*/ 89 w 177"/>
                  <a:gd name="T59" fmla="*/ 88 h 270"/>
                  <a:gd name="T60" fmla="*/ 97 w 177"/>
                  <a:gd name="T61" fmla="*/ 79 h 270"/>
                  <a:gd name="T62" fmla="*/ 97 w 177"/>
                  <a:gd name="T63" fmla="*/ 74 h 270"/>
                  <a:gd name="T64" fmla="*/ 105 w 177"/>
                  <a:gd name="T65" fmla="*/ 64 h 270"/>
                  <a:gd name="T66" fmla="*/ 105 w 177"/>
                  <a:gd name="T67" fmla="*/ 60 h 270"/>
                  <a:gd name="T68" fmla="*/ 113 w 177"/>
                  <a:gd name="T69" fmla="*/ 50 h 270"/>
                  <a:gd name="T70" fmla="*/ 113 w 177"/>
                  <a:gd name="T71" fmla="*/ 46 h 270"/>
                  <a:gd name="T72" fmla="*/ 121 w 177"/>
                  <a:gd name="T73" fmla="*/ 36 h 270"/>
                  <a:gd name="T74" fmla="*/ 121 w 177"/>
                  <a:gd name="T75" fmla="*/ 31 h 270"/>
                  <a:gd name="T76" fmla="*/ 129 w 177"/>
                  <a:gd name="T77" fmla="*/ 22 h 270"/>
                  <a:gd name="T78" fmla="*/ 128 w 177"/>
                  <a:gd name="T79" fmla="*/ 17 h 270"/>
                  <a:gd name="T80" fmla="*/ 138 w 177"/>
                  <a:gd name="T81" fmla="*/ 5 h 270"/>
                  <a:gd name="T82" fmla="*/ 155 w 177"/>
                  <a:gd name="T83" fmla="*/ 12 h 270"/>
                  <a:gd name="T84" fmla="*/ 137 w 177"/>
                  <a:gd name="T85" fmla="*/ 0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77" h="270">
                    <a:moveTo>
                      <a:pt x="16" y="218"/>
                    </a:moveTo>
                    <a:cubicBezTo>
                      <a:pt x="9" y="231"/>
                      <a:pt x="9" y="231"/>
                      <a:pt x="9" y="231"/>
                    </a:cubicBezTo>
                    <a:cubicBezTo>
                      <a:pt x="10" y="231"/>
                      <a:pt x="10" y="230"/>
                      <a:pt x="11" y="230"/>
                    </a:cubicBezTo>
                    <a:cubicBezTo>
                      <a:pt x="11" y="230"/>
                      <a:pt x="11" y="231"/>
                      <a:pt x="12" y="231"/>
                    </a:cubicBezTo>
                    <a:cubicBezTo>
                      <a:pt x="13" y="232"/>
                      <a:pt x="13" y="232"/>
                      <a:pt x="13" y="232"/>
                    </a:cubicBezTo>
                    <a:cubicBezTo>
                      <a:pt x="19" y="221"/>
                      <a:pt x="19" y="221"/>
                      <a:pt x="19" y="221"/>
                    </a:cubicBezTo>
                    <a:cubicBezTo>
                      <a:pt x="17" y="220"/>
                      <a:pt x="17" y="220"/>
                      <a:pt x="17" y="220"/>
                    </a:cubicBezTo>
                    <a:cubicBezTo>
                      <a:pt x="16" y="220"/>
                      <a:pt x="16" y="219"/>
                      <a:pt x="16" y="218"/>
                    </a:cubicBezTo>
                    <a:moveTo>
                      <a:pt x="24" y="203"/>
                    </a:moveTo>
                    <a:cubicBezTo>
                      <a:pt x="17" y="217"/>
                      <a:pt x="17" y="217"/>
                      <a:pt x="17" y="217"/>
                    </a:cubicBezTo>
                    <a:cubicBezTo>
                      <a:pt x="17" y="217"/>
                      <a:pt x="18" y="217"/>
                      <a:pt x="18" y="217"/>
                    </a:cubicBezTo>
                    <a:cubicBezTo>
                      <a:pt x="19" y="217"/>
                      <a:pt x="19" y="217"/>
                      <a:pt x="19" y="217"/>
                    </a:cubicBezTo>
                    <a:cubicBezTo>
                      <a:pt x="21" y="218"/>
                      <a:pt x="21" y="218"/>
                      <a:pt x="21" y="218"/>
                    </a:cubicBezTo>
                    <a:cubicBezTo>
                      <a:pt x="27" y="207"/>
                      <a:pt x="27" y="207"/>
                      <a:pt x="27" y="207"/>
                    </a:cubicBezTo>
                    <a:cubicBezTo>
                      <a:pt x="25" y="206"/>
                      <a:pt x="25" y="206"/>
                      <a:pt x="25" y="206"/>
                    </a:cubicBezTo>
                    <a:cubicBezTo>
                      <a:pt x="24" y="205"/>
                      <a:pt x="24" y="204"/>
                      <a:pt x="24" y="203"/>
                    </a:cubicBezTo>
                    <a:moveTo>
                      <a:pt x="156" y="10"/>
                    </a:moveTo>
                    <a:cubicBezTo>
                      <a:pt x="155" y="12"/>
                      <a:pt x="155" y="12"/>
                      <a:pt x="155" y="12"/>
                    </a:cubicBezTo>
                    <a:cubicBezTo>
                      <a:pt x="155" y="13"/>
                      <a:pt x="155" y="13"/>
                      <a:pt x="155" y="13"/>
                    </a:cubicBezTo>
                    <a:cubicBezTo>
                      <a:pt x="156" y="13"/>
                      <a:pt x="158" y="14"/>
                      <a:pt x="159" y="16"/>
                    </a:cubicBezTo>
                    <a:cubicBezTo>
                      <a:pt x="172" y="23"/>
                      <a:pt x="172" y="23"/>
                      <a:pt x="172" y="23"/>
                    </a:cubicBezTo>
                    <a:cubicBezTo>
                      <a:pt x="39" y="265"/>
                      <a:pt x="39" y="265"/>
                      <a:pt x="39" y="265"/>
                    </a:cubicBezTo>
                    <a:cubicBezTo>
                      <a:pt x="22" y="256"/>
                      <a:pt x="22" y="256"/>
                      <a:pt x="22" y="256"/>
                    </a:cubicBezTo>
                    <a:cubicBezTo>
                      <a:pt x="5" y="247"/>
                      <a:pt x="5" y="247"/>
                      <a:pt x="5" y="247"/>
                    </a:cubicBezTo>
                    <a:cubicBezTo>
                      <a:pt x="11" y="235"/>
                      <a:pt x="11" y="235"/>
                      <a:pt x="11" y="235"/>
                    </a:cubicBezTo>
                    <a:cubicBezTo>
                      <a:pt x="10" y="234"/>
                      <a:pt x="10" y="234"/>
                      <a:pt x="10" y="234"/>
                    </a:cubicBezTo>
                    <a:cubicBezTo>
                      <a:pt x="9" y="234"/>
                      <a:pt x="8" y="233"/>
                      <a:pt x="9" y="232"/>
                    </a:cubicBezTo>
                    <a:cubicBezTo>
                      <a:pt x="1" y="246"/>
                      <a:pt x="1" y="246"/>
                      <a:pt x="1" y="246"/>
                    </a:cubicBezTo>
                    <a:cubicBezTo>
                      <a:pt x="0" y="247"/>
                      <a:pt x="1" y="249"/>
                      <a:pt x="2" y="249"/>
                    </a:cubicBezTo>
                    <a:cubicBezTo>
                      <a:pt x="20" y="259"/>
                      <a:pt x="20" y="259"/>
                      <a:pt x="20" y="259"/>
                    </a:cubicBezTo>
                    <a:cubicBezTo>
                      <a:pt x="39" y="270"/>
                      <a:pt x="39" y="270"/>
                      <a:pt x="39" y="270"/>
                    </a:cubicBezTo>
                    <a:cubicBezTo>
                      <a:pt x="39" y="270"/>
                      <a:pt x="39" y="270"/>
                      <a:pt x="40" y="270"/>
                    </a:cubicBezTo>
                    <a:cubicBezTo>
                      <a:pt x="40" y="270"/>
                      <a:pt x="40" y="270"/>
                      <a:pt x="40" y="270"/>
                    </a:cubicBezTo>
                    <a:cubicBezTo>
                      <a:pt x="41" y="270"/>
                      <a:pt x="41" y="269"/>
                      <a:pt x="42" y="269"/>
                    </a:cubicBezTo>
                    <a:cubicBezTo>
                      <a:pt x="176" y="23"/>
                      <a:pt x="176" y="23"/>
                      <a:pt x="176" y="23"/>
                    </a:cubicBezTo>
                    <a:cubicBezTo>
                      <a:pt x="176" y="23"/>
                      <a:pt x="177" y="22"/>
                      <a:pt x="176" y="22"/>
                    </a:cubicBezTo>
                    <a:cubicBezTo>
                      <a:pt x="176" y="21"/>
                      <a:pt x="176" y="21"/>
                      <a:pt x="175" y="20"/>
                    </a:cubicBezTo>
                    <a:cubicBezTo>
                      <a:pt x="156" y="10"/>
                      <a:pt x="156" y="10"/>
                      <a:pt x="156" y="10"/>
                    </a:cubicBezTo>
                    <a:moveTo>
                      <a:pt x="137" y="0"/>
                    </a:moveTo>
                    <a:cubicBezTo>
                      <a:pt x="137" y="0"/>
                      <a:pt x="136" y="0"/>
                      <a:pt x="135" y="1"/>
                    </a:cubicBezTo>
                    <a:cubicBezTo>
                      <a:pt x="25" y="203"/>
                      <a:pt x="25" y="203"/>
                      <a:pt x="25" y="203"/>
                    </a:cubicBezTo>
                    <a:cubicBezTo>
                      <a:pt x="25" y="202"/>
                      <a:pt x="26" y="202"/>
                      <a:pt x="26" y="202"/>
                    </a:cubicBezTo>
                    <a:cubicBezTo>
                      <a:pt x="27" y="202"/>
                      <a:pt x="27" y="202"/>
                      <a:pt x="27" y="202"/>
                    </a:cubicBezTo>
                    <a:cubicBezTo>
                      <a:pt x="29" y="203"/>
                      <a:pt x="29" y="203"/>
                      <a:pt x="29" y="203"/>
                    </a:cubicBezTo>
                    <a:cubicBezTo>
                      <a:pt x="35" y="193"/>
                      <a:pt x="35" y="193"/>
                      <a:pt x="35" y="193"/>
                    </a:cubicBezTo>
                    <a:cubicBezTo>
                      <a:pt x="33" y="192"/>
                      <a:pt x="33" y="192"/>
                      <a:pt x="33" y="192"/>
                    </a:cubicBezTo>
                    <a:cubicBezTo>
                      <a:pt x="32" y="191"/>
                      <a:pt x="32" y="190"/>
                      <a:pt x="32" y="189"/>
                    </a:cubicBezTo>
                    <a:cubicBezTo>
                      <a:pt x="33" y="188"/>
                      <a:pt x="33" y="188"/>
                      <a:pt x="34" y="188"/>
                    </a:cubicBezTo>
                    <a:cubicBezTo>
                      <a:pt x="34" y="188"/>
                      <a:pt x="35" y="188"/>
                      <a:pt x="35" y="188"/>
                    </a:cubicBezTo>
                    <a:cubicBezTo>
                      <a:pt x="37" y="189"/>
                      <a:pt x="37" y="189"/>
                      <a:pt x="37" y="189"/>
                    </a:cubicBezTo>
                    <a:cubicBezTo>
                      <a:pt x="43" y="178"/>
                      <a:pt x="43" y="178"/>
                      <a:pt x="43" y="178"/>
                    </a:cubicBezTo>
                    <a:cubicBezTo>
                      <a:pt x="41" y="177"/>
                      <a:pt x="41" y="177"/>
                      <a:pt x="41" y="177"/>
                    </a:cubicBezTo>
                    <a:cubicBezTo>
                      <a:pt x="40" y="177"/>
                      <a:pt x="40" y="176"/>
                      <a:pt x="40" y="175"/>
                    </a:cubicBezTo>
                    <a:cubicBezTo>
                      <a:pt x="41" y="174"/>
                      <a:pt x="41" y="173"/>
                      <a:pt x="42" y="173"/>
                    </a:cubicBezTo>
                    <a:cubicBezTo>
                      <a:pt x="42" y="173"/>
                      <a:pt x="43" y="174"/>
                      <a:pt x="43" y="174"/>
                    </a:cubicBezTo>
                    <a:cubicBezTo>
                      <a:pt x="45" y="175"/>
                      <a:pt x="45" y="175"/>
                      <a:pt x="45" y="175"/>
                    </a:cubicBezTo>
                    <a:cubicBezTo>
                      <a:pt x="50" y="164"/>
                      <a:pt x="50" y="164"/>
                      <a:pt x="50" y="164"/>
                    </a:cubicBezTo>
                    <a:cubicBezTo>
                      <a:pt x="49" y="163"/>
                      <a:pt x="49" y="163"/>
                      <a:pt x="49" y="163"/>
                    </a:cubicBezTo>
                    <a:cubicBezTo>
                      <a:pt x="48" y="163"/>
                      <a:pt x="47" y="162"/>
                      <a:pt x="48" y="161"/>
                    </a:cubicBezTo>
                    <a:cubicBezTo>
                      <a:pt x="48" y="160"/>
                      <a:pt x="49" y="160"/>
                      <a:pt x="50" y="160"/>
                    </a:cubicBezTo>
                    <a:cubicBezTo>
                      <a:pt x="50" y="160"/>
                      <a:pt x="50" y="160"/>
                      <a:pt x="51" y="160"/>
                    </a:cubicBezTo>
                    <a:cubicBezTo>
                      <a:pt x="52" y="161"/>
                      <a:pt x="52" y="161"/>
                      <a:pt x="52" y="161"/>
                    </a:cubicBezTo>
                    <a:cubicBezTo>
                      <a:pt x="58" y="150"/>
                      <a:pt x="58" y="150"/>
                      <a:pt x="58" y="150"/>
                    </a:cubicBezTo>
                    <a:cubicBezTo>
                      <a:pt x="57" y="149"/>
                      <a:pt x="57" y="149"/>
                      <a:pt x="57" y="149"/>
                    </a:cubicBezTo>
                    <a:cubicBezTo>
                      <a:pt x="56" y="148"/>
                      <a:pt x="55" y="147"/>
                      <a:pt x="56" y="146"/>
                    </a:cubicBezTo>
                    <a:cubicBezTo>
                      <a:pt x="56" y="145"/>
                      <a:pt x="57" y="145"/>
                      <a:pt x="58" y="145"/>
                    </a:cubicBezTo>
                    <a:cubicBezTo>
                      <a:pt x="58" y="145"/>
                      <a:pt x="58" y="145"/>
                      <a:pt x="59" y="145"/>
                    </a:cubicBezTo>
                    <a:cubicBezTo>
                      <a:pt x="60" y="146"/>
                      <a:pt x="60" y="146"/>
                      <a:pt x="60" y="146"/>
                    </a:cubicBezTo>
                    <a:cubicBezTo>
                      <a:pt x="66" y="136"/>
                      <a:pt x="66" y="136"/>
                      <a:pt x="66" y="136"/>
                    </a:cubicBezTo>
                    <a:cubicBezTo>
                      <a:pt x="64" y="135"/>
                      <a:pt x="64" y="135"/>
                      <a:pt x="64" y="135"/>
                    </a:cubicBezTo>
                    <a:cubicBezTo>
                      <a:pt x="64" y="134"/>
                      <a:pt x="63" y="133"/>
                      <a:pt x="64" y="132"/>
                    </a:cubicBezTo>
                    <a:cubicBezTo>
                      <a:pt x="64" y="131"/>
                      <a:pt x="65" y="131"/>
                      <a:pt x="65" y="131"/>
                    </a:cubicBezTo>
                    <a:cubicBezTo>
                      <a:pt x="66" y="131"/>
                      <a:pt x="66" y="131"/>
                      <a:pt x="66" y="131"/>
                    </a:cubicBezTo>
                    <a:cubicBezTo>
                      <a:pt x="68" y="132"/>
                      <a:pt x="68" y="132"/>
                      <a:pt x="68" y="132"/>
                    </a:cubicBezTo>
                    <a:cubicBezTo>
                      <a:pt x="74" y="121"/>
                      <a:pt x="74" y="121"/>
                      <a:pt x="74" y="121"/>
                    </a:cubicBezTo>
                    <a:cubicBezTo>
                      <a:pt x="73" y="120"/>
                      <a:pt x="73" y="120"/>
                      <a:pt x="73" y="120"/>
                    </a:cubicBezTo>
                    <a:cubicBezTo>
                      <a:pt x="72" y="120"/>
                      <a:pt x="71" y="119"/>
                      <a:pt x="72" y="118"/>
                    </a:cubicBezTo>
                    <a:cubicBezTo>
                      <a:pt x="72" y="117"/>
                      <a:pt x="73" y="117"/>
                      <a:pt x="74" y="117"/>
                    </a:cubicBezTo>
                    <a:cubicBezTo>
                      <a:pt x="74" y="117"/>
                      <a:pt x="74" y="117"/>
                      <a:pt x="74" y="117"/>
                    </a:cubicBezTo>
                    <a:cubicBezTo>
                      <a:pt x="76" y="118"/>
                      <a:pt x="76" y="118"/>
                      <a:pt x="76" y="118"/>
                    </a:cubicBezTo>
                    <a:cubicBezTo>
                      <a:pt x="82" y="107"/>
                      <a:pt x="82" y="107"/>
                      <a:pt x="82" y="107"/>
                    </a:cubicBezTo>
                    <a:cubicBezTo>
                      <a:pt x="80" y="106"/>
                      <a:pt x="80" y="106"/>
                      <a:pt x="80" y="106"/>
                    </a:cubicBezTo>
                    <a:cubicBezTo>
                      <a:pt x="79" y="106"/>
                      <a:pt x="79" y="105"/>
                      <a:pt x="79" y="104"/>
                    </a:cubicBezTo>
                    <a:cubicBezTo>
                      <a:pt x="80" y="103"/>
                      <a:pt x="80" y="103"/>
                      <a:pt x="81" y="103"/>
                    </a:cubicBezTo>
                    <a:cubicBezTo>
                      <a:pt x="81" y="103"/>
                      <a:pt x="82" y="103"/>
                      <a:pt x="82" y="103"/>
                    </a:cubicBezTo>
                    <a:cubicBezTo>
                      <a:pt x="84" y="104"/>
                      <a:pt x="84" y="104"/>
                      <a:pt x="84" y="104"/>
                    </a:cubicBezTo>
                    <a:cubicBezTo>
                      <a:pt x="90" y="93"/>
                      <a:pt x="90" y="93"/>
                      <a:pt x="90" y="93"/>
                    </a:cubicBezTo>
                    <a:cubicBezTo>
                      <a:pt x="88" y="92"/>
                      <a:pt x="88" y="92"/>
                      <a:pt x="88" y="92"/>
                    </a:cubicBezTo>
                    <a:cubicBezTo>
                      <a:pt x="87" y="91"/>
                      <a:pt x="87" y="90"/>
                      <a:pt x="87" y="89"/>
                    </a:cubicBezTo>
                    <a:cubicBezTo>
                      <a:pt x="88" y="88"/>
                      <a:pt x="89" y="88"/>
                      <a:pt x="89" y="88"/>
                    </a:cubicBezTo>
                    <a:cubicBezTo>
                      <a:pt x="90" y="88"/>
                      <a:pt x="90" y="88"/>
                      <a:pt x="90" y="88"/>
                    </a:cubicBezTo>
                    <a:cubicBezTo>
                      <a:pt x="92" y="89"/>
                      <a:pt x="92" y="89"/>
                      <a:pt x="92" y="89"/>
                    </a:cubicBezTo>
                    <a:cubicBezTo>
                      <a:pt x="97" y="79"/>
                      <a:pt x="97" y="79"/>
                      <a:pt x="97" y="79"/>
                    </a:cubicBezTo>
                    <a:cubicBezTo>
                      <a:pt x="96" y="78"/>
                      <a:pt x="96" y="78"/>
                      <a:pt x="96" y="78"/>
                    </a:cubicBezTo>
                    <a:cubicBezTo>
                      <a:pt x="95" y="77"/>
                      <a:pt x="95" y="76"/>
                      <a:pt x="95" y="75"/>
                    </a:cubicBezTo>
                    <a:cubicBezTo>
                      <a:pt x="96" y="75"/>
                      <a:pt x="96" y="74"/>
                      <a:pt x="97" y="74"/>
                    </a:cubicBezTo>
                    <a:cubicBezTo>
                      <a:pt x="97" y="74"/>
                      <a:pt x="98" y="74"/>
                      <a:pt x="98" y="74"/>
                    </a:cubicBezTo>
                    <a:cubicBezTo>
                      <a:pt x="99" y="75"/>
                      <a:pt x="99" y="75"/>
                      <a:pt x="99" y="75"/>
                    </a:cubicBezTo>
                    <a:cubicBezTo>
                      <a:pt x="105" y="64"/>
                      <a:pt x="105" y="64"/>
                      <a:pt x="105" y="64"/>
                    </a:cubicBezTo>
                    <a:cubicBezTo>
                      <a:pt x="104" y="63"/>
                      <a:pt x="104" y="63"/>
                      <a:pt x="104" y="63"/>
                    </a:cubicBezTo>
                    <a:cubicBezTo>
                      <a:pt x="103" y="63"/>
                      <a:pt x="103" y="62"/>
                      <a:pt x="103" y="61"/>
                    </a:cubicBezTo>
                    <a:cubicBezTo>
                      <a:pt x="104" y="60"/>
                      <a:pt x="104" y="60"/>
                      <a:pt x="105" y="60"/>
                    </a:cubicBezTo>
                    <a:cubicBezTo>
                      <a:pt x="105" y="60"/>
                      <a:pt x="106" y="60"/>
                      <a:pt x="106" y="60"/>
                    </a:cubicBezTo>
                    <a:cubicBezTo>
                      <a:pt x="107" y="61"/>
                      <a:pt x="107" y="61"/>
                      <a:pt x="107" y="61"/>
                    </a:cubicBezTo>
                    <a:cubicBezTo>
                      <a:pt x="113" y="50"/>
                      <a:pt x="113" y="50"/>
                      <a:pt x="113" y="50"/>
                    </a:cubicBezTo>
                    <a:cubicBezTo>
                      <a:pt x="112" y="49"/>
                      <a:pt x="112" y="49"/>
                      <a:pt x="112" y="49"/>
                    </a:cubicBezTo>
                    <a:cubicBezTo>
                      <a:pt x="111" y="49"/>
                      <a:pt x="110" y="48"/>
                      <a:pt x="111" y="47"/>
                    </a:cubicBezTo>
                    <a:cubicBezTo>
                      <a:pt x="111" y="46"/>
                      <a:pt x="112" y="46"/>
                      <a:pt x="113" y="46"/>
                    </a:cubicBezTo>
                    <a:cubicBezTo>
                      <a:pt x="113" y="46"/>
                      <a:pt x="113" y="46"/>
                      <a:pt x="114" y="46"/>
                    </a:cubicBezTo>
                    <a:cubicBezTo>
                      <a:pt x="115" y="47"/>
                      <a:pt x="115" y="47"/>
                      <a:pt x="115" y="47"/>
                    </a:cubicBezTo>
                    <a:cubicBezTo>
                      <a:pt x="121" y="36"/>
                      <a:pt x="121" y="36"/>
                      <a:pt x="121" y="36"/>
                    </a:cubicBezTo>
                    <a:cubicBezTo>
                      <a:pt x="120" y="35"/>
                      <a:pt x="120" y="35"/>
                      <a:pt x="120" y="35"/>
                    </a:cubicBezTo>
                    <a:cubicBezTo>
                      <a:pt x="119" y="34"/>
                      <a:pt x="118" y="33"/>
                      <a:pt x="119" y="32"/>
                    </a:cubicBezTo>
                    <a:cubicBezTo>
                      <a:pt x="119" y="31"/>
                      <a:pt x="120" y="31"/>
                      <a:pt x="121" y="31"/>
                    </a:cubicBezTo>
                    <a:cubicBezTo>
                      <a:pt x="121" y="31"/>
                      <a:pt x="121" y="31"/>
                      <a:pt x="122" y="31"/>
                    </a:cubicBezTo>
                    <a:cubicBezTo>
                      <a:pt x="123" y="32"/>
                      <a:pt x="123" y="32"/>
                      <a:pt x="123" y="32"/>
                    </a:cubicBezTo>
                    <a:cubicBezTo>
                      <a:pt x="129" y="22"/>
                      <a:pt x="129" y="22"/>
                      <a:pt x="129" y="22"/>
                    </a:cubicBezTo>
                    <a:cubicBezTo>
                      <a:pt x="127" y="21"/>
                      <a:pt x="127" y="21"/>
                      <a:pt x="127" y="21"/>
                    </a:cubicBezTo>
                    <a:cubicBezTo>
                      <a:pt x="126" y="20"/>
                      <a:pt x="126" y="19"/>
                      <a:pt x="127" y="18"/>
                    </a:cubicBezTo>
                    <a:cubicBezTo>
                      <a:pt x="127" y="18"/>
                      <a:pt x="128" y="17"/>
                      <a:pt x="128" y="17"/>
                    </a:cubicBezTo>
                    <a:cubicBezTo>
                      <a:pt x="129" y="17"/>
                      <a:pt x="129" y="17"/>
                      <a:pt x="129" y="17"/>
                    </a:cubicBezTo>
                    <a:cubicBezTo>
                      <a:pt x="131" y="18"/>
                      <a:pt x="131" y="18"/>
                      <a:pt x="131" y="18"/>
                    </a:cubicBezTo>
                    <a:cubicBezTo>
                      <a:pt x="138" y="5"/>
                      <a:pt x="138" y="5"/>
                      <a:pt x="138" y="5"/>
                    </a:cubicBezTo>
                    <a:cubicBezTo>
                      <a:pt x="153" y="13"/>
                      <a:pt x="153" y="13"/>
                      <a:pt x="153" y="13"/>
                    </a:cubicBezTo>
                    <a:cubicBezTo>
                      <a:pt x="154" y="13"/>
                      <a:pt x="154" y="13"/>
                      <a:pt x="155" y="13"/>
                    </a:cubicBezTo>
                    <a:cubicBezTo>
                      <a:pt x="155" y="12"/>
                      <a:pt x="155" y="12"/>
                      <a:pt x="155" y="12"/>
                    </a:cubicBezTo>
                    <a:cubicBezTo>
                      <a:pt x="156" y="10"/>
                      <a:pt x="156" y="10"/>
                      <a:pt x="156" y="10"/>
                    </a:cubicBezTo>
                    <a:cubicBezTo>
                      <a:pt x="138" y="0"/>
                      <a:pt x="138" y="0"/>
                      <a:pt x="138" y="0"/>
                    </a:cubicBezTo>
                    <a:cubicBezTo>
                      <a:pt x="138" y="0"/>
                      <a:pt x="138" y="0"/>
                      <a:pt x="137"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8" name="Freeform 313"/>
              <p:cNvSpPr/>
              <p:nvPr/>
            </p:nvSpPr>
            <p:spPr bwMode="auto">
              <a:xfrm>
                <a:off x="3948113" y="819150"/>
                <a:ext cx="65088" cy="39688"/>
              </a:xfrm>
              <a:custGeom>
                <a:avLst/>
                <a:gdLst>
                  <a:gd name="T0" fmla="*/ 2 w 23"/>
                  <a:gd name="T1" fmla="*/ 0 h 14"/>
                  <a:gd name="T2" fmla="*/ 1 w 23"/>
                  <a:gd name="T3" fmla="*/ 1 h 14"/>
                  <a:gd name="T4" fmla="*/ 1 w 23"/>
                  <a:gd name="T5" fmla="*/ 4 h 14"/>
                  <a:gd name="T6" fmla="*/ 3 w 23"/>
                  <a:gd name="T7" fmla="*/ 5 h 14"/>
                  <a:gd name="T8" fmla="*/ 19 w 23"/>
                  <a:gd name="T9" fmla="*/ 14 h 14"/>
                  <a:gd name="T10" fmla="*/ 20 w 23"/>
                  <a:gd name="T11" fmla="*/ 14 h 14"/>
                  <a:gd name="T12" fmla="*/ 22 w 23"/>
                  <a:gd name="T13" fmla="*/ 13 h 14"/>
                  <a:gd name="T14" fmla="*/ 21 w 23"/>
                  <a:gd name="T15" fmla="*/ 10 h 14"/>
                  <a:gd name="T16" fmla="*/ 5 w 23"/>
                  <a:gd name="T17" fmla="*/ 1 h 14"/>
                  <a:gd name="T18" fmla="*/ 3 w 23"/>
                  <a:gd name="T19" fmla="*/ 0 h 14"/>
                  <a:gd name="T20" fmla="*/ 2 w 23"/>
                  <a:gd name="T21"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 h="14">
                    <a:moveTo>
                      <a:pt x="2" y="0"/>
                    </a:moveTo>
                    <a:cubicBezTo>
                      <a:pt x="2" y="0"/>
                      <a:pt x="1" y="1"/>
                      <a:pt x="1" y="1"/>
                    </a:cubicBezTo>
                    <a:cubicBezTo>
                      <a:pt x="0" y="2"/>
                      <a:pt x="0" y="3"/>
                      <a:pt x="1" y="4"/>
                    </a:cubicBezTo>
                    <a:cubicBezTo>
                      <a:pt x="3" y="5"/>
                      <a:pt x="3" y="5"/>
                      <a:pt x="3" y="5"/>
                    </a:cubicBezTo>
                    <a:cubicBezTo>
                      <a:pt x="19" y="14"/>
                      <a:pt x="19" y="14"/>
                      <a:pt x="19" y="14"/>
                    </a:cubicBezTo>
                    <a:cubicBezTo>
                      <a:pt x="20" y="14"/>
                      <a:pt x="20" y="14"/>
                      <a:pt x="20" y="14"/>
                    </a:cubicBezTo>
                    <a:cubicBezTo>
                      <a:pt x="21" y="14"/>
                      <a:pt x="22" y="14"/>
                      <a:pt x="22" y="13"/>
                    </a:cubicBezTo>
                    <a:cubicBezTo>
                      <a:pt x="23" y="12"/>
                      <a:pt x="22" y="11"/>
                      <a:pt x="21" y="10"/>
                    </a:cubicBezTo>
                    <a:cubicBezTo>
                      <a:pt x="5" y="1"/>
                      <a:pt x="5" y="1"/>
                      <a:pt x="5" y="1"/>
                    </a:cubicBezTo>
                    <a:cubicBezTo>
                      <a:pt x="3" y="0"/>
                      <a:pt x="3" y="0"/>
                      <a:pt x="3" y="0"/>
                    </a:cubicBezTo>
                    <a:cubicBezTo>
                      <a:pt x="3" y="0"/>
                      <a:pt x="3" y="0"/>
                      <a:pt x="2"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9" name="Freeform 314"/>
              <p:cNvSpPr/>
              <p:nvPr/>
            </p:nvSpPr>
            <p:spPr bwMode="auto">
              <a:xfrm>
                <a:off x="3925888" y="858838"/>
                <a:ext cx="58738" cy="36513"/>
              </a:xfrm>
              <a:custGeom>
                <a:avLst/>
                <a:gdLst>
                  <a:gd name="T0" fmla="*/ 3 w 21"/>
                  <a:gd name="T1" fmla="*/ 0 h 13"/>
                  <a:gd name="T2" fmla="*/ 1 w 21"/>
                  <a:gd name="T3" fmla="*/ 1 h 13"/>
                  <a:gd name="T4" fmla="*/ 2 w 21"/>
                  <a:gd name="T5" fmla="*/ 4 h 13"/>
                  <a:gd name="T6" fmla="*/ 3 w 21"/>
                  <a:gd name="T7" fmla="*/ 5 h 13"/>
                  <a:gd name="T8" fmla="*/ 18 w 21"/>
                  <a:gd name="T9" fmla="*/ 13 h 13"/>
                  <a:gd name="T10" fmla="*/ 19 w 21"/>
                  <a:gd name="T11" fmla="*/ 13 h 13"/>
                  <a:gd name="T12" fmla="*/ 20 w 21"/>
                  <a:gd name="T13" fmla="*/ 12 h 13"/>
                  <a:gd name="T14" fmla="*/ 19 w 21"/>
                  <a:gd name="T15" fmla="*/ 9 h 13"/>
                  <a:gd name="T16" fmla="*/ 5 w 21"/>
                  <a:gd name="T17" fmla="*/ 1 h 13"/>
                  <a:gd name="T18" fmla="*/ 4 w 21"/>
                  <a:gd name="T19" fmla="*/ 0 h 13"/>
                  <a:gd name="T20" fmla="*/ 3 w 21"/>
                  <a:gd name="T21"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 h="13">
                    <a:moveTo>
                      <a:pt x="3" y="0"/>
                    </a:moveTo>
                    <a:cubicBezTo>
                      <a:pt x="2" y="0"/>
                      <a:pt x="1" y="0"/>
                      <a:pt x="1" y="1"/>
                    </a:cubicBezTo>
                    <a:cubicBezTo>
                      <a:pt x="0" y="2"/>
                      <a:pt x="1" y="3"/>
                      <a:pt x="2" y="4"/>
                    </a:cubicBezTo>
                    <a:cubicBezTo>
                      <a:pt x="3" y="5"/>
                      <a:pt x="3" y="5"/>
                      <a:pt x="3" y="5"/>
                    </a:cubicBezTo>
                    <a:cubicBezTo>
                      <a:pt x="18" y="13"/>
                      <a:pt x="18" y="13"/>
                      <a:pt x="18" y="13"/>
                    </a:cubicBezTo>
                    <a:cubicBezTo>
                      <a:pt x="18" y="13"/>
                      <a:pt x="18" y="13"/>
                      <a:pt x="19" y="13"/>
                    </a:cubicBezTo>
                    <a:cubicBezTo>
                      <a:pt x="19" y="13"/>
                      <a:pt x="20" y="12"/>
                      <a:pt x="20" y="12"/>
                    </a:cubicBezTo>
                    <a:cubicBezTo>
                      <a:pt x="21" y="11"/>
                      <a:pt x="20" y="10"/>
                      <a:pt x="19" y="9"/>
                    </a:cubicBezTo>
                    <a:cubicBezTo>
                      <a:pt x="5" y="1"/>
                      <a:pt x="5" y="1"/>
                      <a:pt x="5" y="1"/>
                    </a:cubicBezTo>
                    <a:cubicBezTo>
                      <a:pt x="4" y="0"/>
                      <a:pt x="4" y="0"/>
                      <a:pt x="4" y="0"/>
                    </a:cubicBezTo>
                    <a:cubicBezTo>
                      <a:pt x="3" y="0"/>
                      <a:pt x="3" y="0"/>
                      <a:pt x="3"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0" name="Freeform 315"/>
              <p:cNvSpPr/>
              <p:nvPr/>
            </p:nvSpPr>
            <p:spPr bwMode="auto">
              <a:xfrm>
                <a:off x="3903663" y="900113"/>
                <a:ext cx="65088" cy="39688"/>
              </a:xfrm>
              <a:custGeom>
                <a:avLst/>
                <a:gdLst>
                  <a:gd name="T0" fmla="*/ 3 w 23"/>
                  <a:gd name="T1" fmla="*/ 0 h 14"/>
                  <a:gd name="T2" fmla="*/ 1 w 23"/>
                  <a:gd name="T3" fmla="*/ 1 h 14"/>
                  <a:gd name="T4" fmla="*/ 2 w 23"/>
                  <a:gd name="T5" fmla="*/ 3 h 14"/>
                  <a:gd name="T6" fmla="*/ 3 w 23"/>
                  <a:gd name="T7" fmla="*/ 4 h 14"/>
                  <a:gd name="T8" fmla="*/ 20 w 23"/>
                  <a:gd name="T9" fmla="*/ 13 h 14"/>
                  <a:gd name="T10" fmla="*/ 21 w 23"/>
                  <a:gd name="T11" fmla="*/ 14 h 14"/>
                  <a:gd name="T12" fmla="*/ 22 w 23"/>
                  <a:gd name="T13" fmla="*/ 12 h 14"/>
                  <a:gd name="T14" fmla="*/ 22 w 23"/>
                  <a:gd name="T15" fmla="*/ 10 h 14"/>
                  <a:gd name="T16" fmla="*/ 5 w 23"/>
                  <a:gd name="T17" fmla="*/ 1 h 14"/>
                  <a:gd name="T18" fmla="*/ 4 w 23"/>
                  <a:gd name="T19" fmla="*/ 0 h 14"/>
                  <a:gd name="T20" fmla="*/ 3 w 23"/>
                  <a:gd name="T21"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 h="14">
                    <a:moveTo>
                      <a:pt x="3" y="0"/>
                    </a:moveTo>
                    <a:cubicBezTo>
                      <a:pt x="2" y="0"/>
                      <a:pt x="1" y="0"/>
                      <a:pt x="1" y="1"/>
                    </a:cubicBezTo>
                    <a:cubicBezTo>
                      <a:pt x="0" y="2"/>
                      <a:pt x="1" y="3"/>
                      <a:pt x="2" y="3"/>
                    </a:cubicBezTo>
                    <a:cubicBezTo>
                      <a:pt x="3" y="4"/>
                      <a:pt x="3" y="4"/>
                      <a:pt x="3" y="4"/>
                    </a:cubicBezTo>
                    <a:cubicBezTo>
                      <a:pt x="20" y="13"/>
                      <a:pt x="20" y="13"/>
                      <a:pt x="20" y="13"/>
                    </a:cubicBezTo>
                    <a:cubicBezTo>
                      <a:pt x="20" y="13"/>
                      <a:pt x="20" y="14"/>
                      <a:pt x="21" y="14"/>
                    </a:cubicBezTo>
                    <a:cubicBezTo>
                      <a:pt x="21" y="14"/>
                      <a:pt x="22" y="13"/>
                      <a:pt x="22" y="12"/>
                    </a:cubicBezTo>
                    <a:cubicBezTo>
                      <a:pt x="23" y="11"/>
                      <a:pt x="23" y="10"/>
                      <a:pt x="22" y="10"/>
                    </a:cubicBezTo>
                    <a:cubicBezTo>
                      <a:pt x="5" y="1"/>
                      <a:pt x="5" y="1"/>
                      <a:pt x="5" y="1"/>
                    </a:cubicBezTo>
                    <a:cubicBezTo>
                      <a:pt x="4" y="0"/>
                      <a:pt x="4" y="0"/>
                      <a:pt x="4" y="0"/>
                    </a:cubicBezTo>
                    <a:cubicBezTo>
                      <a:pt x="3" y="0"/>
                      <a:pt x="3" y="0"/>
                      <a:pt x="3"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1" name="Freeform 316"/>
              <p:cNvSpPr/>
              <p:nvPr/>
            </p:nvSpPr>
            <p:spPr bwMode="auto">
              <a:xfrm>
                <a:off x="3884613" y="939800"/>
                <a:ext cx="55563" cy="33338"/>
              </a:xfrm>
              <a:custGeom>
                <a:avLst/>
                <a:gdLst>
                  <a:gd name="T0" fmla="*/ 2 w 20"/>
                  <a:gd name="T1" fmla="*/ 0 h 12"/>
                  <a:gd name="T2" fmla="*/ 0 w 20"/>
                  <a:gd name="T3" fmla="*/ 1 h 12"/>
                  <a:gd name="T4" fmla="*/ 1 w 20"/>
                  <a:gd name="T5" fmla="*/ 3 h 12"/>
                  <a:gd name="T6" fmla="*/ 2 w 20"/>
                  <a:gd name="T7" fmla="*/ 4 h 12"/>
                  <a:gd name="T8" fmla="*/ 17 w 20"/>
                  <a:gd name="T9" fmla="*/ 12 h 12"/>
                  <a:gd name="T10" fmla="*/ 18 w 20"/>
                  <a:gd name="T11" fmla="*/ 12 h 12"/>
                  <a:gd name="T12" fmla="*/ 20 w 20"/>
                  <a:gd name="T13" fmla="*/ 11 h 12"/>
                  <a:gd name="T14" fmla="*/ 19 w 20"/>
                  <a:gd name="T15" fmla="*/ 8 h 12"/>
                  <a:gd name="T16" fmla="*/ 4 w 20"/>
                  <a:gd name="T17" fmla="*/ 1 h 12"/>
                  <a:gd name="T18" fmla="*/ 3 w 20"/>
                  <a:gd name="T19" fmla="*/ 0 h 12"/>
                  <a:gd name="T20" fmla="*/ 2 w 20"/>
                  <a:gd name="T2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 h="12">
                    <a:moveTo>
                      <a:pt x="2" y="0"/>
                    </a:moveTo>
                    <a:cubicBezTo>
                      <a:pt x="1" y="0"/>
                      <a:pt x="1" y="0"/>
                      <a:pt x="0" y="1"/>
                    </a:cubicBezTo>
                    <a:cubicBezTo>
                      <a:pt x="0" y="2"/>
                      <a:pt x="0" y="3"/>
                      <a:pt x="1" y="3"/>
                    </a:cubicBezTo>
                    <a:cubicBezTo>
                      <a:pt x="2" y="4"/>
                      <a:pt x="2" y="4"/>
                      <a:pt x="2" y="4"/>
                    </a:cubicBezTo>
                    <a:cubicBezTo>
                      <a:pt x="17" y="12"/>
                      <a:pt x="17" y="12"/>
                      <a:pt x="17" y="12"/>
                    </a:cubicBezTo>
                    <a:cubicBezTo>
                      <a:pt x="17" y="12"/>
                      <a:pt x="17" y="12"/>
                      <a:pt x="18" y="12"/>
                    </a:cubicBezTo>
                    <a:cubicBezTo>
                      <a:pt x="18" y="12"/>
                      <a:pt x="19" y="12"/>
                      <a:pt x="20" y="11"/>
                    </a:cubicBezTo>
                    <a:cubicBezTo>
                      <a:pt x="20" y="10"/>
                      <a:pt x="20" y="9"/>
                      <a:pt x="19" y="8"/>
                    </a:cubicBezTo>
                    <a:cubicBezTo>
                      <a:pt x="4" y="1"/>
                      <a:pt x="4" y="1"/>
                      <a:pt x="4" y="1"/>
                    </a:cubicBezTo>
                    <a:cubicBezTo>
                      <a:pt x="3" y="0"/>
                      <a:pt x="3" y="0"/>
                      <a:pt x="3" y="0"/>
                    </a:cubicBezTo>
                    <a:cubicBezTo>
                      <a:pt x="3" y="0"/>
                      <a:pt x="2" y="0"/>
                      <a:pt x="2"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2" name="Freeform 317"/>
              <p:cNvSpPr/>
              <p:nvPr/>
            </p:nvSpPr>
            <p:spPr bwMode="auto">
              <a:xfrm>
                <a:off x="3862388" y="979488"/>
                <a:ext cx="61913" cy="39688"/>
              </a:xfrm>
              <a:custGeom>
                <a:avLst/>
                <a:gdLst>
                  <a:gd name="T0" fmla="*/ 2 w 22"/>
                  <a:gd name="T1" fmla="*/ 0 h 14"/>
                  <a:gd name="T2" fmla="*/ 0 w 22"/>
                  <a:gd name="T3" fmla="*/ 1 h 14"/>
                  <a:gd name="T4" fmla="*/ 1 w 22"/>
                  <a:gd name="T5" fmla="*/ 4 h 14"/>
                  <a:gd name="T6" fmla="*/ 2 w 22"/>
                  <a:gd name="T7" fmla="*/ 5 h 14"/>
                  <a:gd name="T8" fmla="*/ 19 w 22"/>
                  <a:gd name="T9" fmla="*/ 14 h 14"/>
                  <a:gd name="T10" fmla="*/ 20 w 22"/>
                  <a:gd name="T11" fmla="*/ 14 h 14"/>
                  <a:gd name="T12" fmla="*/ 22 w 22"/>
                  <a:gd name="T13" fmla="*/ 13 h 14"/>
                  <a:gd name="T14" fmla="*/ 21 w 22"/>
                  <a:gd name="T15" fmla="*/ 10 h 14"/>
                  <a:gd name="T16" fmla="*/ 4 w 22"/>
                  <a:gd name="T17" fmla="*/ 1 h 14"/>
                  <a:gd name="T18" fmla="*/ 3 w 22"/>
                  <a:gd name="T19" fmla="*/ 0 h 14"/>
                  <a:gd name="T20" fmla="*/ 2 w 22"/>
                  <a:gd name="T21"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 h="14">
                    <a:moveTo>
                      <a:pt x="2" y="0"/>
                    </a:moveTo>
                    <a:cubicBezTo>
                      <a:pt x="1" y="0"/>
                      <a:pt x="1" y="1"/>
                      <a:pt x="0" y="1"/>
                    </a:cubicBezTo>
                    <a:cubicBezTo>
                      <a:pt x="0" y="2"/>
                      <a:pt x="0" y="3"/>
                      <a:pt x="1" y="4"/>
                    </a:cubicBezTo>
                    <a:cubicBezTo>
                      <a:pt x="2" y="5"/>
                      <a:pt x="2" y="5"/>
                      <a:pt x="2" y="5"/>
                    </a:cubicBezTo>
                    <a:cubicBezTo>
                      <a:pt x="19" y="14"/>
                      <a:pt x="19" y="14"/>
                      <a:pt x="19" y="14"/>
                    </a:cubicBezTo>
                    <a:cubicBezTo>
                      <a:pt x="19" y="14"/>
                      <a:pt x="20" y="14"/>
                      <a:pt x="20" y="14"/>
                    </a:cubicBezTo>
                    <a:cubicBezTo>
                      <a:pt x="21" y="14"/>
                      <a:pt x="21" y="14"/>
                      <a:pt x="22" y="13"/>
                    </a:cubicBezTo>
                    <a:cubicBezTo>
                      <a:pt x="22" y="12"/>
                      <a:pt x="22" y="11"/>
                      <a:pt x="21" y="10"/>
                    </a:cubicBezTo>
                    <a:cubicBezTo>
                      <a:pt x="4" y="1"/>
                      <a:pt x="4" y="1"/>
                      <a:pt x="4" y="1"/>
                    </a:cubicBezTo>
                    <a:cubicBezTo>
                      <a:pt x="3" y="0"/>
                      <a:pt x="3" y="0"/>
                      <a:pt x="3" y="0"/>
                    </a:cubicBezTo>
                    <a:cubicBezTo>
                      <a:pt x="3" y="0"/>
                      <a:pt x="2" y="0"/>
                      <a:pt x="2"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3" name="Freeform 318"/>
              <p:cNvSpPr/>
              <p:nvPr/>
            </p:nvSpPr>
            <p:spPr bwMode="auto">
              <a:xfrm>
                <a:off x="3840163" y="1019175"/>
                <a:ext cx="55563" cy="36513"/>
              </a:xfrm>
              <a:custGeom>
                <a:avLst/>
                <a:gdLst>
                  <a:gd name="T0" fmla="*/ 2 w 20"/>
                  <a:gd name="T1" fmla="*/ 0 h 13"/>
                  <a:gd name="T2" fmla="*/ 0 w 20"/>
                  <a:gd name="T3" fmla="*/ 1 h 13"/>
                  <a:gd name="T4" fmla="*/ 1 w 20"/>
                  <a:gd name="T5" fmla="*/ 4 h 13"/>
                  <a:gd name="T6" fmla="*/ 3 w 20"/>
                  <a:gd name="T7" fmla="*/ 5 h 13"/>
                  <a:gd name="T8" fmla="*/ 17 w 20"/>
                  <a:gd name="T9" fmla="*/ 12 h 13"/>
                  <a:gd name="T10" fmla="*/ 18 w 20"/>
                  <a:gd name="T11" fmla="*/ 13 h 13"/>
                  <a:gd name="T12" fmla="*/ 20 w 20"/>
                  <a:gd name="T13" fmla="*/ 12 h 13"/>
                  <a:gd name="T14" fmla="*/ 19 w 20"/>
                  <a:gd name="T15" fmla="*/ 9 h 13"/>
                  <a:gd name="T16" fmla="*/ 5 w 20"/>
                  <a:gd name="T17" fmla="*/ 1 h 13"/>
                  <a:gd name="T18" fmla="*/ 3 w 20"/>
                  <a:gd name="T19" fmla="*/ 0 h 13"/>
                  <a:gd name="T20" fmla="*/ 2 w 20"/>
                  <a:gd name="T21"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 h="13">
                    <a:moveTo>
                      <a:pt x="2" y="0"/>
                    </a:moveTo>
                    <a:cubicBezTo>
                      <a:pt x="2" y="0"/>
                      <a:pt x="1" y="0"/>
                      <a:pt x="0" y="1"/>
                    </a:cubicBezTo>
                    <a:cubicBezTo>
                      <a:pt x="0" y="2"/>
                      <a:pt x="0" y="3"/>
                      <a:pt x="1" y="4"/>
                    </a:cubicBezTo>
                    <a:cubicBezTo>
                      <a:pt x="3" y="5"/>
                      <a:pt x="3" y="5"/>
                      <a:pt x="3" y="5"/>
                    </a:cubicBezTo>
                    <a:cubicBezTo>
                      <a:pt x="17" y="12"/>
                      <a:pt x="17" y="12"/>
                      <a:pt x="17" y="12"/>
                    </a:cubicBezTo>
                    <a:cubicBezTo>
                      <a:pt x="17" y="13"/>
                      <a:pt x="18" y="13"/>
                      <a:pt x="18" y="13"/>
                    </a:cubicBezTo>
                    <a:cubicBezTo>
                      <a:pt x="19" y="13"/>
                      <a:pt x="19" y="12"/>
                      <a:pt x="20" y="12"/>
                    </a:cubicBezTo>
                    <a:cubicBezTo>
                      <a:pt x="20" y="11"/>
                      <a:pt x="20" y="9"/>
                      <a:pt x="19" y="9"/>
                    </a:cubicBezTo>
                    <a:cubicBezTo>
                      <a:pt x="5" y="1"/>
                      <a:pt x="5" y="1"/>
                      <a:pt x="5" y="1"/>
                    </a:cubicBezTo>
                    <a:cubicBezTo>
                      <a:pt x="3" y="0"/>
                      <a:pt x="3" y="0"/>
                      <a:pt x="3" y="0"/>
                    </a:cubicBezTo>
                    <a:cubicBezTo>
                      <a:pt x="3" y="0"/>
                      <a:pt x="3" y="0"/>
                      <a:pt x="2"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4" name="Freeform 319"/>
              <p:cNvSpPr/>
              <p:nvPr/>
            </p:nvSpPr>
            <p:spPr bwMode="auto">
              <a:xfrm>
                <a:off x="3816351" y="1060450"/>
                <a:ext cx="61913" cy="36513"/>
              </a:xfrm>
              <a:custGeom>
                <a:avLst/>
                <a:gdLst>
                  <a:gd name="T0" fmla="*/ 2 w 22"/>
                  <a:gd name="T1" fmla="*/ 0 h 13"/>
                  <a:gd name="T2" fmla="*/ 0 w 22"/>
                  <a:gd name="T3" fmla="*/ 1 h 13"/>
                  <a:gd name="T4" fmla="*/ 1 w 22"/>
                  <a:gd name="T5" fmla="*/ 3 h 13"/>
                  <a:gd name="T6" fmla="*/ 3 w 22"/>
                  <a:gd name="T7" fmla="*/ 4 h 13"/>
                  <a:gd name="T8" fmla="*/ 19 w 22"/>
                  <a:gd name="T9" fmla="*/ 13 h 13"/>
                  <a:gd name="T10" fmla="*/ 20 w 22"/>
                  <a:gd name="T11" fmla="*/ 13 h 13"/>
                  <a:gd name="T12" fmla="*/ 22 w 22"/>
                  <a:gd name="T13" fmla="*/ 12 h 13"/>
                  <a:gd name="T14" fmla="*/ 21 w 22"/>
                  <a:gd name="T15" fmla="*/ 10 h 13"/>
                  <a:gd name="T16" fmla="*/ 5 w 22"/>
                  <a:gd name="T17" fmla="*/ 1 h 13"/>
                  <a:gd name="T18" fmla="*/ 3 w 22"/>
                  <a:gd name="T19" fmla="*/ 0 h 13"/>
                  <a:gd name="T20" fmla="*/ 2 w 22"/>
                  <a:gd name="T21"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 h="13">
                    <a:moveTo>
                      <a:pt x="2" y="0"/>
                    </a:moveTo>
                    <a:cubicBezTo>
                      <a:pt x="1" y="0"/>
                      <a:pt x="1" y="0"/>
                      <a:pt x="0" y="1"/>
                    </a:cubicBezTo>
                    <a:cubicBezTo>
                      <a:pt x="0" y="2"/>
                      <a:pt x="0" y="3"/>
                      <a:pt x="1" y="3"/>
                    </a:cubicBezTo>
                    <a:cubicBezTo>
                      <a:pt x="3" y="4"/>
                      <a:pt x="3" y="4"/>
                      <a:pt x="3" y="4"/>
                    </a:cubicBezTo>
                    <a:cubicBezTo>
                      <a:pt x="19" y="13"/>
                      <a:pt x="19" y="13"/>
                      <a:pt x="19" y="13"/>
                    </a:cubicBezTo>
                    <a:cubicBezTo>
                      <a:pt x="19" y="13"/>
                      <a:pt x="20" y="13"/>
                      <a:pt x="20" y="13"/>
                    </a:cubicBezTo>
                    <a:cubicBezTo>
                      <a:pt x="21" y="13"/>
                      <a:pt x="22" y="13"/>
                      <a:pt x="22" y="12"/>
                    </a:cubicBezTo>
                    <a:cubicBezTo>
                      <a:pt x="22" y="11"/>
                      <a:pt x="22" y="10"/>
                      <a:pt x="21" y="10"/>
                    </a:cubicBezTo>
                    <a:cubicBezTo>
                      <a:pt x="5" y="1"/>
                      <a:pt x="5" y="1"/>
                      <a:pt x="5" y="1"/>
                    </a:cubicBezTo>
                    <a:cubicBezTo>
                      <a:pt x="3" y="0"/>
                      <a:pt x="3" y="0"/>
                      <a:pt x="3" y="0"/>
                    </a:cubicBezTo>
                    <a:cubicBezTo>
                      <a:pt x="3" y="0"/>
                      <a:pt x="2" y="0"/>
                      <a:pt x="2"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5" name="Freeform 320"/>
              <p:cNvSpPr/>
              <p:nvPr/>
            </p:nvSpPr>
            <p:spPr bwMode="auto">
              <a:xfrm>
                <a:off x="3794126" y="1100138"/>
                <a:ext cx="58738" cy="33338"/>
              </a:xfrm>
              <a:custGeom>
                <a:avLst/>
                <a:gdLst>
                  <a:gd name="T0" fmla="*/ 3 w 21"/>
                  <a:gd name="T1" fmla="*/ 0 h 12"/>
                  <a:gd name="T2" fmla="*/ 1 w 21"/>
                  <a:gd name="T3" fmla="*/ 1 h 12"/>
                  <a:gd name="T4" fmla="*/ 2 w 21"/>
                  <a:gd name="T5" fmla="*/ 3 h 12"/>
                  <a:gd name="T6" fmla="*/ 3 w 21"/>
                  <a:gd name="T7" fmla="*/ 4 h 12"/>
                  <a:gd name="T8" fmla="*/ 17 w 21"/>
                  <a:gd name="T9" fmla="*/ 12 h 12"/>
                  <a:gd name="T10" fmla="*/ 18 w 21"/>
                  <a:gd name="T11" fmla="*/ 12 h 12"/>
                  <a:gd name="T12" fmla="*/ 20 w 21"/>
                  <a:gd name="T13" fmla="*/ 11 h 12"/>
                  <a:gd name="T14" fmla="*/ 19 w 21"/>
                  <a:gd name="T15" fmla="*/ 8 h 12"/>
                  <a:gd name="T16" fmla="*/ 5 w 21"/>
                  <a:gd name="T17" fmla="*/ 1 h 12"/>
                  <a:gd name="T18" fmla="*/ 3 w 21"/>
                  <a:gd name="T19" fmla="*/ 0 h 12"/>
                  <a:gd name="T20" fmla="*/ 3 w 21"/>
                  <a:gd name="T2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 h="12">
                    <a:moveTo>
                      <a:pt x="3" y="0"/>
                    </a:moveTo>
                    <a:cubicBezTo>
                      <a:pt x="2" y="0"/>
                      <a:pt x="1" y="0"/>
                      <a:pt x="1" y="1"/>
                    </a:cubicBezTo>
                    <a:cubicBezTo>
                      <a:pt x="0" y="2"/>
                      <a:pt x="1" y="3"/>
                      <a:pt x="2" y="3"/>
                    </a:cubicBezTo>
                    <a:cubicBezTo>
                      <a:pt x="3" y="4"/>
                      <a:pt x="3" y="4"/>
                      <a:pt x="3" y="4"/>
                    </a:cubicBezTo>
                    <a:cubicBezTo>
                      <a:pt x="17" y="12"/>
                      <a:pt x="17" y="12"/>
                      <a:pt x="17" y="12"/>
                    </a:cubicBezTo>
                    <a:cubicBezTo>
                      <a:pt x="18" y="12"/>
                      <a:pt x="18" y="12"/>
                      <a:pt x="18" y="12"/>
                    </a:cubicBezTo>
                    <a:cubicBezTo>
                      <a:pt x="19" y="12"/>
                      <a:pt x="20" y="12"/>
                      <a:pt x="20" y="11"/>
                    </a:cubicBezTo>
                    <a:cubicBezTo>
                      <a:pt x="21" y="10"/>
                      <a:pt x="20" y="9"/>
                      <a:pt x="19" y="8"/>
                    </a:cubicBezTo>
                    <a:cubicBezTo>
                      <a:pt x="5" y="1"/>
                      <a:pt x="5" y="1"/>
                      <a:pt x="5" y="1"/>
                    </a:cubicBezTo>
                    <a:cubicBezTo>
                      <a:pt x="3" y="0"/>
                      <a:pt x="3" y="0"/>
                      <a:pt x="3" y="0"/>
                    </a:cubicBezTo>
                    <a:cubicBezTo>
                      <a:pt x="3" y="0"/>
                      <a:pt x="3" y="0"/>
                      <a:pt x="3"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6" name="Freeform 321"/>
              <p:cNvSpPr/>
              <p:nvPr/>
            </p:nvSpPr>
            <p:spPr bwMode="auto">
              <a:xfrm>
                <a:off x="3771901" y="1139825"/>
                <a:ext cx="65088" cy="38100"/>
              </a:xfrm>
              <a:custGeom>
                <a:avLst/>
                <a:gdLst>
                  <a:gd name="T0" fmla="*/ 2 w 23"/>
                  <a:gd name="T1" fmla="*/ 0 h 14"/>
                  <a:gd name="T2" fmla="*/ 1 w 23"/>
                  <a:gd name="T3" fmla="*/ 1 h 14"/>
                  <a:gd name="T4" fmla="*/ 1 w 23"/>
                  <a:gd name="T5" fmla="*/ 4 h 14"/>
                  <a:gd name="T6" fmla="*/ 3 w 23"/>
                  <a:gd name="T7" fmla="*/ 5 h 14"/>
                  <a:gd name="T8" fmla="*/ 19 w 23"/>
                  <a:gd name="T9" fmla="*/ 14 h 14"/>
                  <a:gd name="T10" fmla="*/ 20 w 23"/>
                  <a:gd name="T11" fmla="*/ 14 h 14"/>
                  <a:gd name="T12" fmla="*/ 22 w 23"/>
                  <a:gd name="T13" fmla="*/ 13 h 14"/>
                  <a:gd name="T14" fmla="*/ 21 w 23"/>
                  <a:gd name="T15" fmla="*/ 10 h 14"/>
                  <a:gd name="T16" fmla="*/ 5 w 23"/>
                  <a:gd name="T17" fmla="*/ 1 h 14"/>
                  <a:gd name="T18" fmla="*/ 3 w 23"/>
                  <a:gd name="T19" fmla="*/ 0 h 14"/>
                  <a:gd name="T20" fmla="*/ 2 w 23"/>
                  <a:gd name="T21"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 h="14">
                    <a:moveTo>
                      <a:pt x="2" y="0"/>
                    </a:moveTo>
                    <a:cubicBezTo>
                      <a:pt x="2" y="0"/>
                      <a:pt x="1" y="0"/>
                      <a:pt x="1" y="1"/>
                    </a:cubicBezTo>
                    <a:cubicBezTo>
                      <a:pt x="0" y="2"/>
                      <a:pt x="1" y="3"/>
                      <a:pt x="1" y="4"/>
                    </a:cubicBezTo>
                    <a:cubicBezTo>
                      <a:pt x="3" y="5"/>
                      <a:pt x="3" y="5"/>
                      <a:pt x="3" y="5"/>
                    </a:cubicBezTo>
                    <a:cubicBezTo>
                      <a:pt x="19" y="14"/>
                      <a:pt x="19" y="14"/>
                      <a:pt x="19" y="14"/>
                    </a:cubicBezTo>
                    <a:cubicBezTo>
                      <a:pt x="20" y="14"/>
                      <a:pt x="20" y="14"/>
                      <a:pt x="20" y="14"/>
                    </a:cubicBezTo>
                    <a:cubicBezTo>
                      <a:pt x="21" y="14"/>
                      <a:pt x="22" y="14"/>
                      <a:pt x="22" y="13"/>
                    </a:cubicBezTo>
                    <a:cubicBezTo>
                      <a:pt x="23" y="12"/>
                      <a:pt x="22" y="11"/>
                      <a:pt x="21" y="10"/>
                    </a:cubicBezTo>
                    <a:cubicBezTo>
                      <a:pt x="5" y="1"/>
                      <a:pt x="5" y="1"/>
                      <a:pt x="5" y="1"/>
                    </a:cubicBezTo>
                    <a:cubicBezTo>
                      <a:pt x="3" y="0"/>
                      <a:pt x="3" y="0"/>
                      <a:pt x="3" y="0"/>
                    </a:cubicBezTo>
                    <a:cubicBezTo>
                      <a:pt x="3" y="0"/>
                      <a:pt x="3" y="0"/>
                      <a:pt x="2"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7" name="Freeform 322"/>
              <p:cNvSpPr/>
              <p:nvPr/>
            </p:nvSpPr>
            <p:spPr bwMode="auto">
              <a:xfrm>
                <a:off x="3749676" y="1177925"/>
                <a:ext cx="58738" cy="36513"/>
              </a:xfrm>
              <a:custGeom>
                <a:avLst/>
                <a:gdLst>
                  <a:gd name="T0" fmla="*/ 3 w 21"/>
                  <a:gd name="T1" fmla="*/ 0 h 13"/>
                  <a:gd name="T2" fmla="*/ 1 w 21"/>
                  <a:gd name="T3" fmla="*/ 1 h 13"/>
                  <a:gd name="T4" fmla="*/ 2 w 21"/>
                  <a:gd name="T5" fmla="*/ 4 h 13"/>
                  <a:gd name="T6" fmla="*/ 3 w 21"/>
                  <a:gd name="T7" fmla="*/ 5 h 13"/>
                  <a:gd name="T8" fmla="*/ 18 w 21"/>
                  <a:gd name="T9" fmla="*/ 12 h 13"/>
                  <a:gd name="T10" fmla="*/ 19 w 21"/>
                  <a:gd name="T11" fmla="*/ 13 h 13"/>
                  <a:gd name="T12" fmla="*/ 20 w 21"/>
                  <a:gd name="T13" fmla="*/ 12 h 13"/>
                  <a:gd name="T14" fmla="*/ 20 w 21"/>
                  <a:gd name="T15" fmla="*/ 9 h 13"/>
                  <a:gd name="T16" fmla="*/ 5 w 21"/>
                  <a:gd name="T17" fmla="*/ 1 h 13"/>
                  <a:gd name="T18" fmla="*/ 4 w 21"/>
                  <a:gd name="T19" fmla="*/ 0 h 13"/>
                  <a:gd name="T20" fmla="*/ 3 w 21"/>
                  <a:gd name="T21"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 h="13">
                    <a:moveTo>
                      <a:pt x="3" y="0"/>
                    </a:moveTo>
                    <a:cubicBezTo>
                      <a:pt x="2" y="0"/>
                      <a:pt x="1" y="0"/>
                      <a:pt x="1" y="1"/>
                    </a:cubicBezTo>
                    <a:cubicBezTo>
                      <a:pt x="0" y="2"/>
                      <a:pt x="1" y="3"/>
                      <a:pt x="2" y="4"/>
                    </a:cubicBezTo>
                    <a:cubicBezTo>
                      <a:pt x="3" y="5"/>
                      <a:pt x="3" y="5"/>
                      <a:pt x="3" y="5"/>
                    </a:cubicBezTo>
                    <a:cubicBezTo>
                      <a:pt x="18" y="12"/>
                      <a:pt x="18" y="12"/>
                      <a:pt x="18" y="12"/>
                    </a:cubicBezTo>
                    <a:cubicBezTo>
                      <a:pt x="18" y="13"/>
                      <a:pt x="18" y="13"/>
                      <a:pt x="19" y="13"/>
                    </a:cubicBezTo>
                    <a:cubicBezTo>
                      <a:pt x="19" y="13"/>
                      <a:pt x="20" y="12"/>
                      <a:pt x="20" y="12"/>
                    </a:cubicBezTo>
                    <a:cubicBezTo>
                      <a:pt x="21" y="11"/>
                      <a:pt x="21" y="9"/>
                      <a:pt x="20" y="9"/>
                    </a:cubicBezTo>
                    <a:cubicBezTo>
                      <a:pt x="5" y="1"/>
                      <a:pt x="5" y="1"/>
                      <a:pt x="5" y="1"/>
                    </a:cubicBezTo>
                    <a:cubicBezTo>
                      <a:pt x="4" y="0"/>
                      <a:pt x="4" y="0"/>
                      <a:pt x="4" y="0"/>
                    </a:cubicBezTo>
                    <a:cubicBezTo>
                      <a:pt x="3" y="0"/>
                      <a:pt x="3" y="0"/>
                      <a:pt x="3"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8" name="Freeform 323"/>
              <p:cNvSpPr/>
              <p:nvPr/>
            </p:nvSpPr>
            <p:spPr bwMode="auto">
              <a:xfrm>
                <a:off x="3727451" y="1220788"/>
                <a:ext cx="65088" cy="36513"/>
              </a:xfrm>
              <a:custGeom>
                <a:avLst/>
                <a:gdLst>
                  <a:gd name="T0" fmla="*/ 3 w 23"/>
                  <a:gd name="T1" fmla="*/ 0 h 13"/>
                  <a:gd name="T2" fmla="*/ 1 w 23"/>
                  <a:gd name="T3" fmla="*/ 1 h 13"/>
                  <a:gd name="T4" fmla="*/ 2 w 23"/>
                  <a:gd name="T5" fmla="*/ 3 h 13"/>
                  <a:gd name="T6" fmla="*/ 3 w 23"/>
                  <a:gd name="T7" fmla="*/ 4 h 13"/>
                  <a:gd name="T8" fmla="*/ 20 w 23"/>
                  <a:gd name="T9" fmla="*/ 13 h 13"/>
                  <a:gd name="T10" fmla="*/ 21 w 23"/>
                  <a:gd name="T11" fmla="*/ 13 h 13"/>
                  <a:gd name="T12" fmla="*/ 22 w 23"/>
                  <a:gd name="T13" fmla="*/ 12 h 13"/>
                  <a:gd name="T14" fmla="*/ 22 w 23"/>
                  <a:gd name="T15" fmla="*/ 10 h 13"/>
                  <a:gd name="T16" fmla="*/ 5 w 23"/>
                  <a:gd name="T17" fmla="*/ 1 h 13"/>
                  <a:gd name="T18" fmla="*/ 4 w 23"/>
                  <a:gd name="T19" fmla="*/ 0 h 13"/>
                  <a:gd name="T20" fmla="*/ 3 w 23"/>
                  <a:gd name="T21"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 h="13">
                    <a:moveTo>
                      <a:pt x="3" y="0"/>
                    </a:moveTo>
                    <a:cubicBezTo>
                      <a:pt x="2" y="0"/>
                      <a:pt x="1" y="0"/>
                      <a:pt x="1" y="1"/>
                    </a:cubicBezTo>
                    <a:cubicBezTo>
                      <a:pt x="0" y="2"/>
                      <a:pt x="1" y="3"/>
                      <a:pt x="2" y="3"/>
                    </a:cubicBezTo>
                    <a:cubicBezTo>
                      <a:pt x="3" y="4"/>
                      <a:pt x="3" y="4"/>
                      <a:pt x="3" y="4"/>
                    </a:cubicBezTo>
                    <a:cubicBezTo>
                      <a:pt x="20" y="13"/>
                      <a:pt x="20" y="13"/>
                      <a:pt x="20" y="13"/>
                    </a:cubicBezTo>
                    <a:cubicBezTo>
                      <a:pt x="20" y="13"/>
                      <a:pt x="20" y="13"/>
                      <a:pt x="21" y="13"/>
                    </a:cubicBezTo>
                    <a:cubicBezTo>
                      <a:pt x="21" y="13"/>
                      <a:pt x="22" y="13"/>
                      <a:pt x="22" y="12"/>
                    </a:cubicBezTo>
                    <a:cubicBezTo>
                      <a:pt x="23" y="11"/>
                      <a:pt x="23" y="10"/>
                      <a:pt x="22" y="10"/>
                    </a:cubicBezTo>
                    <a:cubicBezTo>
                      <a:pt x="5" y="1"/>
                      <a:pt x="5" y="1"/>
                      <a:pt x="5" y="1"/>
                    </a:cubicBezTo>
                    <a:cubicBezTo>
                      <a:pt x="4" y="0"/>
                      <a:pt x="4" y="0"/>
                      <a:pt x="4" y="0"/>
                    </a:cubicBezTo>
                    <a:cubicBezTo>
                      <a:pt x="3" y="0"/>
                      <a:pt x="3" y="0"/>
                      <a:pt x="3"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9" name="Freeform 324"/>
              <p:cNvSpPr/>
              <p:nvPr/>
            </p:nvSpPr>
            <p:spPr bwMode="auto">
              <a:xfrm>
                <a:off x="3708401" y="1257300"/>
                <a:ext cx="55563" cy="36513"/>
              </a:xfrm>
              <a:custGeom>
                <a:avLst/>
                <a:gdLst>
                  <a:gd name="T0" fmla="*/ 2 w 20"/>
                  <a:gd name="T1" fmla="*/ 0 h 13"/>
                  <a:gd name="T2" fmla="*/ 0 w 20"/>
                  <a:gd name="T3" fmla="*/ 2 h 13"/>
                  <a:gd name="T4" fmla="*/ 1 w 20"/>
                  <a:gd name="T5" fmla="*/ 4 h 13"/>
                  <a:gd name="T6" fmla="*/ 3 w 20"/>
                  <a:gd name="T7" fmla="*/ 5 h 13"/>
                  <a:gd name="T8" fmla="*/ 17 w 20"/>
                  <a:gd name="T9" fmla="*/ 13 h 13"/>
                  <a:gd name="T10" fmla="*/ 18 w 20"/>
                  <a:gd name="T11" fmla="*/ 13 h 13"/>
                  <a:gd name="T12" fmla="*/ 20 w 20"/>
                  <a:gd name="T13" fmla="*/ 12 h 13"/>
                  <a:gd name="T14" fmla="*/ 19 w 20"/>
                  <a:gd name="T15" fmla="*/ 9 h 13"/>
                  <a:gd name="T16" fmla="*/ 5 w 20"/>
                  <a:gd name="T17" fmla="*/ 2 h 13"/>
                  <a:gd name="T18" fmla="*/ 3 w 20"/>
                  <a:gd name="T19" fmla="*/ 1 h 13"/>
                  <a:gd name="T20" fmla="*/ 2 w 20"/>
                  <a:gd name="T21"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 h="13">
                    <a:moveTo>
                      <a:pt x="2" y="0"/>
                    </a:moveTo>
                    <a:cubicBezTo>
                      <a:pt x="1" y="0"/>
                      <a:pt x="1" y="1"/>
                      <a:pt x="0" y="2"/>
                    </a:cubicBezTo>
                    <a:cubicBezTo>
                      <a:pt x="0" y="3"/>
                      <a:pt x="0" y="4"/>
                      <a:pt x="1" y="4"/>
                    </a:cubicBezTo>
                    <a:cubicBezTo>
                      <a:pt x="3" y="5"/>
                      <a:pt x="3" y="5"/>
                      <a:pt x="3" y="5"/>
                    </a:cubicBezTo>
                    <a:cubicBezTo>
                      <a:pt x="17" y="13"/>
                      <a:pt x="17" y="13"/>
                      <a:pt x="17" y="13"/>
                    </a:cubicBezTo>
                    <a:cubicBezTo>
                      <a:pt x="17" y="13"/>
                      <a:pt x="18" y="13"/>
                      <a:pt x="18" y="13"/>
                    </a:cubicBezTo>
                    <a:cubicBezTo>
                      <a:pt x="19" y="13"/>
                      <a:pt x="19" y="13"/>
                      <a:pt x="20" y="12"/>
                    </a:cubicBezTo>
                    <a:cubicBezTo>
                      <a:pt x="20" y="11"/>
                      <a:pt x="20" y="10"/>
                      <a:pt x="19" y="9"/>
                    </a:cubicBezTo>
                    <a:cubicBezTo>
                      <a:pt x="5" y="2"/>
                      <a:pt x="5" y="2"/>
                      <a:pt x="5" y="2"/>
                    </a:cubicBezTo>
                    <a:cubicBezTo>
                      <a:pt x="3" y="1"/>
                      <a:pt x="3" y="1"/>
                      <a:pt x="3" y="1"/>
                    </a:cubicBezTo>
                    <a:cubicBezTo>
                      <a:pt x="3" y="1"/>
                      <a:pt x="2" y="0"/>
                      <a:pt x="2"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0" name="Freeform 325"/>
              <p:cNvSpPr/>
              <p:nvPr/>
            </p:nvSpPr>
            <p:spPr bwMode="auto">
              <a:xfrm>
                <a:off x="3686176" y="1298575"/>
                <a:ext cx="60325" cy="39688"/>
              </a:xfrm>
              <a:custGeom>
                <a:avLst/>
                <a:gdLst>
                  <a:gd name="T0" fmla="*/ 2 w 22"/>
                  <a:gd name="T1" fmla="*/ 0 h 14"/>
                  <a:gd name="T2" fmla="*/ 0 w 22"/>
                  <a:gd name="T3" fmla="*/ 1 h 14"/>
                  <a:gd name="T4" fmla="*/ 1 w 22"/>
                  <a:gd name="T5" fmla="*/ 4 h 14"/>
                  <a:gd name="T6" fmla="*/ 3 w 22"/>
                  <a:gd name="T7" fmla="*/ 5 h 14"/>
                  <a:gd name="T8" fmla="*/ 19 w 22"/>
                  <a:gd name="T9" fmla="*/ 14 h 14"/>
                  <a:gd name="T10" fmla="*/ 20 w 22"/>
                  <a:gd name="T11" fmla="*/ 14 h 14"/>
                  <a:gd name="T12" fmla="*/ 22 w 22"/>
                  <a:gd name="T13" fmla="*/ 13 h 14"/>
                  <a:gd name="T14" fmla="*/ 21 w 22"/>
                  <a:gd name="T15" fmla="*/ 10 h 14"/>
                  <a:gd name="T16" fmla="*/ 5 w 22"/>
                  <a:gd name="T17" fmla="*/ 1 h 14"/>
                  <a:gd name="T18" fmla="*/ 3 w 22"/>
                  <a:gd name="T19" fmla="*/ 0 h 14"/>
                  <a:gd name="T20" fmla="*/ 2 w 22"/>
                  <a:gd name="T21"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 h="14">
                    <a:moveTo>
                      <a:pt x="2" y="0"/>
                    </a:moveTo>
                    <a:cubicBezTo>
                      <a:pt x="1" y="0"/>
                      <a:pt x="1" y="0"/>
                      <a:pt x="0" y="1"/>
                    </a:cubicBezTo>
                    <a:cubicBezTo>
                      <a:pt x="0" y="2"/>
                      <a:pt x="0" y="3"/>
                      <a:pt x="1" y="4"/>
                    </a:cubicBezTo>
                    <a:cubicBezTo>
                      <a:pt x="3" y="5"/>
                      <a:pt x="3" y="5"/>
                      <a:pt x="3" y="5"/>
                    </a:cubicBezTo>
                    <a:cubicBezTo>
                      <a:pt x="19" y="14"/>
                      <a:pt x="19" y="14"/>
                      <a:pt x="19" y="14"/>
                    </a:cubicBezTo>
                    <a:cubicBezTo>
                      <a:pt x="19" y="14"/>
                      <a:pt x="20" y="14"/>
                      <a:pt x="20" y="14"/>
                    </a:cubicBezTo>
                    <a:cubicBezTo>
                      <a:pt x="21" y="14"/>
                      <a:pt x="21" y="14"/>
                      <a:pt x="22" y="13"/>
                    </a:cubicBezTo>
                    <a:cubicBezTo>
                      <a:pt x="22" y="12"/>
                      <a:pt x="22" y="11"/>
                      <a:pt x="21" y="10"/>
                    </a:cubicBezTo>
                    <a:cubicBezTo>
                      <a:pt x="5" y="1"/>
                      <a:pt x="5" y="1"/>
                      <a:pt x="5" y="1"/>
                    </a:cubicBezTo>
                    <a:cubicBezTo>
                      <a:pt x="3" y="0"/>
                      <a:pt x="3" y="0"/>
                      <a:pt x="3" y="0"/>
                    </a:cubicBezTo>
                    <a:cubicBezTo>
                      <a:pt x="3" y="0"/>
                      <a:pt x="2" y="0"/>
                      <a:pt x="2"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1" name="Freeform 326"/>
              <p:cNvSpPr/>
              <p:nvPr/>
            </p:nvSpPr>
            <p:spPr bwMode="auto">
              <a:xfrm>
                <a:off x="3662363" y="1338263"/>
                <a:ext cx="57150" cy="36513"/>
              </a:xfrm>
              <a:custGeom>
                <a:avLst/>
                <a:gdLst>
                  <a:gd name="T0" fmla="*/ 2 w 20"/>
                  <a:gd name="T1" fmla="*/ 0 h 13"/>
                  <a:gd name="T2" fmla="*/ 1 w 20"/>
                  <a:gd name="T3" fmla="*/ 1 h 13"/>
                  <a:gd name="T4" fmla="*/ 1 w 20"/>
                  <a:gd name="T5" fmla="*/ 1 h 13"/>
                  <a:gd name="T6" fmla="*/ 0 w 20"/>
                  <a:gd name="T7" fmla="*/ 1 h 13"/>
                  <a:gd name="T8" fmla="*/ 1 w 20"/>
                  <a:gd name="T9" fmla="*/ 4 h 13"/>
                  <a:gd name="T10" fmla="*/ 3 w 20"/>
                  <a:gd name="T11" fmla="*/ 5 h 13"/>
                  <a:gd name="T12" fmla="*/ 17 w 20"/>
                  <a:gd name="T13" fmla="*/ 12 h 13"/>
                  <a:gd name="T14" fmla="*/ 18 w 20"/>
                  <a:gd name="T15" fmla="*/ 13 h 13"/>
                  <a:gd name="T16" fmla="*/ 20 w 20"/>
                  <a:gd name="T17" fmla="*/ 12 h 13"/>
                  <a:gd name="T18" fmla="*/ 19 w 20"/>
                  <a:gd name="T19" fmla="*/ 9 h 13"/>
                  <a:gd name="T20" fmla="*/ 5 w 20"/>
                  <a:gd name="T21" fmla="*/ 1 h 13"/>
                  <a:gd name="T22" fmla="*/ 3 w 20"/>
                  <a:gd name="T23" fmla="*/ 0 h 13"/>
                  <a:gd name="T24" fmla="*/ 2 w 20"/>
                  <a:gd name="T25"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 h="13">
                    <a:moveTo>
                      <a:pt x="2" y="0"/>
                    </a:moveTo>
                    <a:cubicBezTo>
                      <a:pt x="2" y="0"/>
                      <a:pt x="1" y="0"/>
                      <a:pt x="1" y="1"/>
                    </a:cubicBezTo>
                    <a:cubicBezTo>
                      <a:pt x="1" y="1"/>
                      <a:pt x="1" y="1"/>
                      <a:pt x="1" y="1"/>
                    </a:cubicBezTo>
                    <a:cubicBezTo>
                      <a:pt x="1" y="1"/>
                      <a:pt x="1" y="1"/>
                      <a:pt x="0" y="1"/>
                    </a:cubicBezTo>
                    <a:cubicBezTo>
                      <a:pt x="0" y="2"/>
                      <a:pt x="0" y="3"/>
                      <a:pt x="1" y="4"/>
                    </a:cubicBezTo>
                    <a:cubicBezTo>
                      <a:pt x="3" y="5"/>
                      <a:pt x="3" y="5"/>
                      <a:pt x="3" y="5"/>
                    </a:cubicBezTo>
                    <a:cubicBezTo>
                      <a:pt x="17" y="12"/>
                      <a:pt x="17" y="12"/>
                      <a:pt x="17" y="12"/>
                    </a:cubicBezTo>
                    <a:cubicBezTo>
                      <a:pt x="18" y="13"/>
                      <a:pt x="18" y="13"/>
                      <a:pt x="18" y="13"/>
                    </a:cubicBezTo>
                    <a:cubicBezTo>
                      <a:pt x="19" y="13"/>
                      <a:pt x="20" y="12"/>
                      <a:pt x="20" y="12"/>
                    </a:cubicBezTo>
                    <a:cubicBezTo>
                      <a:pt x="20" y="11"/>
                      <a:pt x="20" y="9"/>
                      <a:pt x="19" y="9"/>
                    </a:cubicBezTo>
                    <a:cubicBezTo>
                      <a:pt x="5" y="1"/>
                      <a:pt x="5" y="1"/>
                      <a:pt x="5" y="1"/>
                    </a:cubicBezTo>
                    <a:cubicBezTo>
                      <a:pt x="3" y="0"/>
                      <a:pt x="3" y="0"/>
                      <a:pt x="3" y="0"/>
                    </a:cubicBezTo>
                    <a:cubicBezTo>
                      <a:pt x="3" y="0"/>
                      <a:pt x="3" y="0"/>
                      <a:pt x="2"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2" name="Freeform 327"/>
              <p:cNvSpPr/>
              <p:nvPr/>
            </p:nvSpPr>
            <p:spPr bwMode="auto">
              <a:xfrm>
                <a:off x="3640138" y="1379538"/>
                <a:ext cx="65088" cy="36513"/>
              </a:xfrm>
              <a:custGeom>
                <a:avLst/>
                <a:gdLst>
                  <a:gd name="T0" fmla="*/ 2 w 23"/>
                  <a:gd name="T1" fmla="*/ 0 h 13"/>
                  <a:gd name="T2" fmla="*/ 1 w 23"/>
                  <a:gd name="T3" fmla="*/ 0 h 13"/>
                  <a:gd name="T4" fmla="*/ 1 w 23"/>
                  <a:gd name="T5" fmla="*/ 1 h 13"/>
                  <a:gd name="T6" fmla="*/ 0 w 23"/>
                  <a:gd name="T7" fmla="*/ 1 h 13"/>
                  <a:gd name="T8" fmla="*/ 1 w 23"/>
                  <a:gd name="T9" fmla="*/ 3 h 13"/>
                  <a:gd name="T10" fmla="*/ 3 w 23"/>
                  <a:gd name="T11" fmla="*/ 4 h 13"/>
                  <a:gd name="T12" fmla="*/ 19 w 23"/>
                  <a:gd name="T13" fmla="*/ 13 h 13"/>
                  <a:gd name="T14" fmla="*/ 20 w 23"/>
                  <a:gd name="T15" fmla="*/ 13 h 13"/>
                  <a:gd name="T16" fmla="*/ 22 w 23"/>
                  <a:gd name="T17" fmla="*/ 12 h 13"/>
                  <a:gd name="T18" fmla="*/ 21 w 23"/>
                  <a:gd name="T19" fmla="*/ 10 h 13"/>
                  <a:gd name="T20" fmla="*/ 5 w 23"/>
                  <a:gd name="T21" fmla="*/ 1 h 13"/>
                  <a:gd name="T22" fmla="*/ 3 w 23"/>
                  <a:gd name="T23" fmla="*/ 0 h 13"/>
                  <a:gd name="T24" fmla="*/ 2 w 23"/>
                  <a:gd name="T25"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 h="13">
                    <a:moveTo>
                      <a:pt x="2" y="0"/>
                    </a:moveTo>
                    <a:cubicBezTo>
                      <a:pt x="2" y="0"/>
                      <a:pt x="1" y="0"/>
                      <a:pt x="1" y="0"/>
                    </a:cubicBezTo>
                    <a:cubicBezTo>
                      <a:pt x="1" y="0"/>
                      <a:pt x="1" y="0"/>
                      <a:pt x="1" y="1"/>
                    </a:cubicBezTo>
                    <a:cubicBezTo>
                      <a:pt x="0" y="1"/>
                      <a:pt x="0" y="1"/>
                      <a:pt x="0" y="1"/>
                    </a:cubicBezTo>
                    <a:cubicBezTo>
                      <a:pt x="0" y="2"/>
                      <a:pt x="0" y="3"/>
                      <a:pt x="1" y="3"/>
                    </a:cubicBezTo>
                    <a:cubicBezTo>
                      <a:pt x="3" y="4"/>
                      <a:pt x="3" y="4"/>
                      <a:pt x="3" y="4"/>
                    </a:cubicBezTo>
                    <a:cubicBezTo>
                      <a:pt x="19" y="13"/>
                      <a:pt x="19" y="13"/>
                      <a:pt x="19" y="13"/>
                    </a:cubicBezTo>
                    <a:cubicBezTo>
                      <a:pt x="20" y="13"/>
                      <a:pt x="20" y="13"/>
                      <a:pt x="20" y="13"/>
                    </a:cubicBezTo>
                    <a:cubicBezTo>
                      <a:pt x="21" y="13"/>
                      <a:pt x="22" y="13"/>
                      <a:pt x="22" y="12"/>
                    </a:cubicBezTo>
                    <a:cubicBezTo>
                      <a:pt x="23" y="11"/>
                      <a:pt x="22" y="10"/>
                      <a:pt x="21" y="10"/>
                    </a:cubicBezTo>
                    <a:cubicBezTo>
                      <a:pt x="5" y="1"/>
                      <a:pt x="5" y="1"/>
                      <a:pt x="5" y="1"/>
                    </a:cubicBezTo>
                    <a:cubicBezTo>
                      <a:pt x="3" y="0"/>
                      <a:pt x="3" y="0"/>
                      <a:pt x="3" y="0"/>
                    </a:cubicBezTo>
                    <a:cubicBezTo>
                      <a:pt x="3" y="0"/>
                      <a:pt x="3" y="0"/>
                      <a:pt x="2"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3" name="Freeform 328"/>
              <p:cNvSpPr/>
              <p:nvPr/>
            </p:nvSpPr>
            <p:spPr bwMode="auto">
              <a:xfrm>
                <a:off x="3617913" y="1416050"/>
                <a:ext cx="58738" cy="36513"/>
              </a:xfrm>
              <a:custGeom>
                <a:avLst/>
                <a:gdLst>
                  <a:gd name="T0" fmla="*/ 3 w 21"/>
                  <a:gd name="T1" fmla="*/ 0 h 13"/>
                  <a:gd name="T2" fmla="*/ 1 w 21"/>
                  <a:gd name="T3" fmla="*/ 1 h 13"/>
                  <a:gd name="T4" fmla="*/ 1 w 21"/>
                  <a:gd name="T5" fmla="*/ 2 h 13"/>
                  <a:gd name="T6" fmla="*/ 1 w 21"/>
                  <a:gd name="T7" fmla="*/ 2 h 13"/>
                  <a:gd name="T8" fmla="*/ 2 w 21"/>
                  <a:gd name="T9" fmla="*/ 4 h 13"/>
                  <a:gd name="T10" fmla="*/ 3 w 21"/>
                  <a:gd name="T11" fmla="*/ 5 h 13"/>
                  <a:gd name="T12" fmla="*/ 17 w 21"/>
                  <a:gd name="T13" fmla="*/ 13 h 13"/>
                  <a:gd name="T14" fmla="*/ 18 w 21"/>
                  <a:gd name="T15" fmla="*/ 13 h 13"/>
                  <a:gd name="T16" fmla="*/ 20 w 21"/>
                  <a:gd name="T17" fmla="*/ 12 h 13"/>
                  <a:gd name="T18" fmla="*/ 19 w 21"/>
                  <a:gd name="T19" fmla="*/ 9 h 13"/>
                  <a:gd name="T20" fmla="*/ 5 w 21"/>
                  <a:gd name="T21" fmla="*/ 2 h 13"/>
                  <a:gd name="T22" fmla="*/ 4 w 21"/>
                  <a:gd name="T23" fmla="*/ 1 h 13"/>
                  <a:gd name="T24" fmla="*/ 3 w 21"/>
                  <a:gd name="T25"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1" h="13">
                    <a:moveTo>
                      <a:pt x="3" y="0"/>
                    </a:moveTo>
                    <a:cubicBezTo>
                      <a:pt x="2" y="0"/>
                      <a:pt x="2" y="1"/>
                      <a:pt x="1" y="1"/>
                    </a:cubicBezTo>
                    <a:cubicBezTo>
                      <a:pt x="1" y="1"/>
                      <a:pt x="1" y="1"/>
                      <a:pt x="1" y="2"/>
                    </a:cubicBezTo>
                    <a:cubicBezTo>
                      <a:pt x="1" y="2"/>
                      <a:pt x="1" y="2"/>
                      <a:pt x="1" y="2"/>
                    </a:cubicBezTo>
                    <a:cubicBezTo>
                      <a:pt x="0" y="3"/>
                      <a:pt x="1" y="4"/>
                      <a:pt x="2" y="4"/>
                    </a:cubicBezTo>
                    <a:cubicBezTo>
                      <a:pt x="3" y="5"/>
                      <a:pt x="3" y="5"/>
                      <a:pt x="3" y="5"/>
                    </a:cubicBezTo>
                    <a:cubicBezTo>
                      <a:pt x="17" y="13"/>
                      <a:pt x="17" y="13"/>
                      <a:pt x="17" y="13"/>
                    </a:cubicBezTo>
                    <a:cubicBezTo>
                      <a:pt x="18" y="13"/>
                      <a:pt x="18" y="13"/>
                      <a:pt x="18" y="13"/>
                    </a:cubicBezTo>
                    <a:cubicBezTo>
                      <a:pt x="19" y="13"/>
                      <a:pt x="20" y="13"/>
                      <a:pt x="20" y="12"/>
                    </a:cubicBezTo>
                    <a:cubicBezTo>
                      <a:pt x="21" y="11"/>
                      <a:pt x="20" y="10"/>
                      <a:pt x="19" y="9"/>
                    </a:cubicBezTo>
                    <a:cubicBezTo>
                      <a:pt x="5" y="2"/>
                      <a:pt x="5" y="2"/>
                      <a:pt x="5" y="2"/>
                    </a:cubicBezTo>
                    <a:cubicBezTo>
                      <a:pt x="4" y="1"/>
                      <a:pt x="4" y="1"/>
                      <a:pt x="4" y="1"/>
                    </a:cubicBezTo>
                    <a:cubicBezTo>
                      <a:pt x="3" y="1"/>
                      <a:pt x="3" y="0"/>
                      <a:pt x="3"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4" name="Freeform 329"/>
              <p:cNvSpPr>
                <a:spLocks noEditPoints="1"/>
              </p:cNvSpPr>
              <p:nvPr/>
            </p:nvSpPr>
            <p:spPr bwMode="auto">
              <a:xfrm>
                <a:off x="4006851" y="808038"/>
                <a:ext cx="36513" cy="36513"/>
              </a:xfrm>
              <a:custGeom>
                <a:avLst/>
                <a:gdLst>
                  <a:gd name="T0" fmla="*/ 6 w 13"/>
                  <a:gd name="T1" fmla="*/ 9 h 13"/>
                  <a:gd name="T2" fmla="*/ 4 w 13"/>
                  <a:gd name="T3" fmla="*/ 6 h 13"/>
                  <a:gd name="T4" fmla="*/ 4 w 13"/>
                  <a:gd name="T5" fmla="*/ 6 h 13"/>
                  <a:gd name="T6" fmla="*/ 6 w 13"/>
                  <a:gd name="T7" fmla="*/ 4 h 13"/>
                  <a:gd name="T8" fmla="*/ 6 w 13"/>
                  <a:gd name="T9" fmla="*/ 4 h 13"/>
                  <a:gd name="T10" fmla="*/ 6 w 13"/>
                  <a:gd name="T11" fmla="*/ 4 h 13"/>
                  <a:gd name="T12" fmla="*/ 6 w 13"/>
                  <a:gd name="T13" fmla="*/ 4 h 13"/>
                  <a:gd name="T14" fmla="*/ 9 w 13"/>
                  <a:gd name="T15" fmla="*/ 6 h 13"/>
                  <a:gd name="T16" fmla="*/ 9 w 13"/>
                  <a:gd name="T17" fmla="*/ 6 h 13"/>
                  <a:gd name="T18" fmla="*/ 9 w 13"/>
                  <a:gd name="T19" fmla="*/ 6 h 13"/>
                  <a:gd name="T20" fmla="*/ 6 w 13"/>
                  <a:gd name="T21" fmla="*/ 9 h 13"/>
                  <a:gd name="T22" fmla="*/ 6 w 13"/>
                  <a:gd name="T23" fmla="*/ 9 h 13"/>
                  <a:gd name="T24" fmla="*/ 6 w 13"/>
                  <a:gd name="T25" fmla="*/ 9 h 13"/>
                  <a:gd name="T26" fmla="*/ 6 w 13"/>
                  <a:gd name="T27" fmla="*/ 0 h 13"/>
                  <a:gd name="T28" fmla="*/ 6 w 13"/>
                  <a:gd name="T29" fmla="*/ 0 h 13"/>
                  <a:gd name="T30" fmla="*/ 6 w 13"/>
                  <a:gd name="T31" fmla="*/ 0 h 13"/>
                  <a:gd name="T32" fmla="*/ 0 w 13"/>
                  <a:gd name="T33" fmla="*/ 6 h 13"/>
                  <a:gd name="T34" fmla="*/ 0 w 13"/>
                  <a:gd name="T35" fmla="*/ 7 h 13"/>
                  <a:gd name="T36" fmla="*/ 6 w 13"/>
                  <a:gd name="T37" fmla="*/ 13 h 13"/>
                  <a:gd name="T38" fmla="*/ 6 w 13"/>
                  <a:gd name="T39" fmla="*/ 13 h 13"/>
                  <a:gd name="T40" fmla="*/ 13 w 13"/>
                  <a:gd name="T41" fmla="*/ 6 h 13"/>
                  <a:gd name="T42" fmla="*/ 13 w 13"/>
                  <a:gd name="T43" fmla="*/ 6 h 13"/>
                  <a:gd name="T44" fmla="*/ 11 w 13"/>
                  <a:gd name="T45" fmla="*/ 6 h 13"/>
                  <a:gd name="T46" fmla="*/ 13 w 13"/>
                  <a:gd name="T47" fmla="*/ 6 h 13"/>
                  <a:gd name="T48" fmla="*/ 12 w 13"/>
                  <a:gd name="T49" fmla="*/ 3 h 13"/>
                  <a:gd name="T50" fmla="*/ 8 w 13"/>
                  <a:gd name="T51" fmla="*/ 0 h 13"/>
                  <a:gd name="T52" fmla="*/ 8 w 13"/>
                  <a:gd name="T53" fmla="*/ 0 h 13"/>
                  <a:gd name="T54" fmla="*/ 6 w 13"/>
                  <a:gd name="T55" fmla="*/ 0 h 13"/>
                  <a:gd name="T56" fmla="*/ 6 w 13"/>
                  <a:gd name="T57"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 h="13">
                    <a:moveTo>
                      <a:pt x="6" y="9"/>
                    </a:moveTo>
                    <a:cubicBezTo>
                      <a:pt x="5" y="9"/>
                      <a:pt x="4" y="8"/>
                      <a:pt x="4" y="6"/>
                    </a:cubicBezTo>
                    <a:cubicBezTo>
                      <a:pt x="4" y="6"/>
                      <a:pt x="4" y="6"/>
                      <a:pt x="4" y="6"/>
                    </a:cubicBezTo>
                    <a:cubicBezTo>
                      <a:pt x="4" y="5"/>
                      <a:pt x="5" y="4"/>
                      <a:pt x="6" y="4"/>
                    </a:cubicBezTo>
                    <a:cubicBezTo>
                      <a:pt x="6" y="4"/>
                      <a:pt x="6" y="4"/>
                      <a:pt x="6" y="4"/>
                    </a:cubicBezTo>
                    <a:cubicBezTo>
                      <a:pt x="6" y="4"/>
                      <a:pt x="6" y="4"/>
                      <a:pt x="6" y="4"/>
                    </a:cubicBezTo>
                    <a:cubicBezTo>
                      <a:pt x="6" y="4"/>
                      <a:pt x="6" y="4"/>
                      <a:pt x="6" y="4"/>
                    </a:cubicBezTo>
                    <a:cubicBezTo>
                      <a:pt x="7" y="4"/>
                      <a:pt x="9" y="5"/>
                      <a:pt x="9" y="6"/>
                    </a:cubicBezTo>
                    <a:cubicBezTo>
                      <a:pt x="9" y="6"/>
                      <a:pt x="9" y="6"/>
                      <a:pt x="9" y="6"/>
                    </a:cubicBezTo>
                    <a:cubicBezTo>
                      <a:pt x="9" y="6"/>
                      <a:pt x="9" y="6"/>
                      <a:pt x="9" y="6"/>
                    </a:cubicBezTo>
                    <a:cubicBezTo>
                      <a:pt x="9" y="8"/>
                      <a:pt x="8" y="9"/>
                      <a:pt x="6" y="9"/>
                    </a:cubicBezTo>
                    <a:cubicBezTo>
                      <a:pt x="6" y="9"/>
                      <a:pt x="6" y="9"/>
                      <a:pt x="6" y="9"/>
                    </a:cubicBezTo>
                    <a:cubicBezTo>
                      <a:pt x="6" y="9"/>
                      <a:pt x="6" y="9"/>
                      <a:pt x="6" y="9"/>
                    </a:cubicBezTo>
                    <a:moveTo>
                      <a:pt x="6" y="0"/>
                    </a:moveTo>
                    <a:cubicBezTo>
                      <a:pt x="6" y="0"/>
                      <a:pt x="6" y="0"/>
                      <a:pt x="6" y="0"/>
                    </a:cubicBezTo>
                    <a:cubicBezTo>
                      <a:pt x="6" y="0"/>
                      <a:pt x="6" y="0"/>
                      <a:pt x="6" y="0"/>
                    </a:cubicBezTo>
                    <a:cubicBezTo>
                      <a:pt x="2" y="0"/>
                      <a:pt x="0" y="3"/>
                      <a:pt x="0" y="6"/>
                    </a:cubicBezTo>
                    <a:cubicBezTo>
                      <a:pt x="0" y="7"/>
                      <a:pt x="0" y="7"/>
                      <a:pt x="0" y="7"/>
                    </a:cubicBezTo>
                    <a:cubicBezTo>
                      <a:pt x="0" y="10"/>
                      <a:pt x="3" y="13"/>
                      <a:pt x="6" y="13"/>
                    </a:cubicBezTo>
                    <a:cubicBezTo>
                      <a:pt x="6" y="13"/>
                      <a:pt x="6" y="13"/>
                      <a:pt x="6" y="13"/>
                    </a:cubicBezTo>
                    <a:cubicBezTo>
                      <a:pt x="10" y="13"/>
                      <a:pt x="13" y="10"/>
                      <a:pt x="13" y="6"/>
                    </a:cubicBezTo>
                    <a:cubicBezTo>
                      <a:pt x="13" y="6"/>
                      <a:pt x="13" y="6"/>
                      <a:pt x="13" y="6"/>
                    </a:cubicBezTo>
                    <a:cubicBezTo>
                      <a:pt x="11" y="6"/>
                      <a:pt x="11" y="6"/>
                      <a:pt x="11" y="6"/>
                    </a:cubicBezTo>
                    <a:cubicBezTo>
                      <a:pt x="13" y="6"/>
                      <a:pt x="13" y="6"/>
                      <a:pt x="13" y="6"/>
                    </a:cubicBezTo>
                    <a:cubicBezTo>
                      <a:pt x="13" y="5"/>
                      <a:pt x="12" y="4"/>
                      <a:pt x="12" y="3"/>
                    </a:cubicBezTo>
                    <a:cubicBezTo>
                      <a:pt x="11" y="1"/>
                      <a:pt x="9" y="0"/>
                      <a:pt x="8" y="0"/>
                    </a:cubicBezTo>
                    <a:cubicBezTo>
                      <a:pt x="8" y="0"/>
                      <a:pt x="8" y="0"/>
                      <a:pt x="8" y="0"/>
                    </a:cubicBezTo>
                    <a:cubicBezTo>
                      <a:pt x="7" y="0"/>
                      <a:pt x="7" y="0"/>
                      <a:pt x="6" y="0"/>
                    </a:cubicBezTo>
                    <a:cubicBezTo>
                      <a:pt x="6" y="0"/>
                      <a:pt x="6" y="0"/>
                      <a:pt x="6"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423" name="组合 422"/>
            <p:cNvGrpSpPr/>
            <p:nvPr/>
          </p:nvGrpSpPr>
          <p:grpSpPr>
            <a:xfrm>
              <a:off x="9905415" y="5940426"/>
              <a:ext cx="773113" cy="566738"/>
              <a:chOff x="8921751" y="5502275"/>
              <a:chExt cx="773113" cy="566738"/>
            </a:xfrm>
          </p:grpSpPr>
          <p:sp>
            <p:nvSpPr>
              <p:cNvPr id="504" name="Freeform 330"/>
              <p:cNvSpPr>
                <a:spLocks noEditPoints="1"/>
              </p:cNvSpPr>
              <p:nvPr/>
            </p:nvSpPr>
            <p:spPr bwMode="auto">
              <a:xfrm>
                <a:off x="8921751" y="5502275"/>
                <a:ext cx="773113" cy="566738"/>
              </a:xfrm>
              <a:custGeom>
                <a:avLst/>
                <a:gdLst>
                  <a:gd name="T0" fmla="*/ 255 w 276"/>
                  <a:gd name="T1" fmla="*/ 77 h 202"/>
                  <a:gd name="T2" fmla="*/ 255 w 276"/>
                  <a:gd name="T3" fmla="*/ 77 h 202"/>
                  <a:gd name="T4" fmla="*/ 255 w 276"/>
                  <a:gd name="T5" fmla="*/ 79 h 202"/>
                  <a:gd name="T6" fmla="*/ 256 w 276"/>
                  <a:gd name="T7" fmla="*/ 77 h 202"/>
                  <a:gd name="T8" fmla="*/ 255 w 276"/>
                  <a:gd name="T9" fmla="*/ 77 h 202"/>
                  <a:gd name="T10" fmla="*/ 85 w 276"/>
                  <a:gd name="T11" fmla="*/ 0 h 202"/>
                  <a:gd name="T12" fmla="*/ 84 w 276"/>
                  <a:gd name="T13" fmla="*/ 0 h 202"/>
                  <a:gd name="T14" fmla="*/ 1 w 276"/>
                  <a:gd name="T15" fmla="*/ 81 h 202"/>
                  <a:gd name="T16" fmla="*/ 1 w 276"/>
                  <a:gd name="T17" fmla="*/ 83 h 202"/>
                  <a:gd name="T18" fmla="*/ 2 w 276"/>
                  <a:gd name="T19" fmla="*/ 84 h 202"/>
                  <a:gd name="T20" fmla="*/ 52 w 276"/>
                  <a:gd name="T21" fmla="*/ 116 h 202"/>
                  <a:gd name="T22" fmla="*/ 68 w 276"/>
                  <a:gd name="T23" fmla="*/ 155 h 202"/>
                  <a:gd name="T24" fmla="*/ 72 w 276"/>
                  <a:gd name="T25" fmla="*/ 162 h 202"/>
                  <a:gd name="T26" fmla="*/ 79 w 276"/>
                  <a:gd name="T27" fmla="*/ 163 h 202"/>
                  <a:gd name="T28" fmla="*/ 81 w 276"/>
                  <a:gd name="T29" fmla="*/ 163 h 202"/>
                  <a:gd name="T30" fmla="*/ 91 w 276"/>
                  <a:gd name="T31" fmla="*/ 163 h 202"/>
                  <a:gd name="T32" fmla="*/ 169 w 276"/>
                  <a:gd name="T33" fmla="*/ 201 h 202"/>
                  <a:gd name="T34" fmla="*/ 170 w 276"/>
                  <a:gd name="T35" fmla="*/ 202 h 202"/>
                  <a:gd name="T36" fmla="*/ 170 w 276"/>
                  <a:gd name="T37" fmla="*/ 202 h 202"/>
                  <a:gd name="T38" fmla="*/ 172 w 276"/>
                  <a:gd name="T39" fmla="*/ 201 h 202"/>
                  <a:gd name="T40" fmla="*/ 276 w 276"/>
                  <a:gd name="T41" fmla="*/ 86 h 202"/>
                  <a:gd name="T42" fmla="*/ 276 w 276"/>
                  <a:gd name="T43" fmla="*/ 85 h 202"/>
                  <a:gd name="T44" fmla="*/ 275 w 276"/>
                  <a:gd name="T45" fmla="*/ 83 h 202"/>
                  <a:gd name="T46" fmla="*/ 261 w 276"/>
                  <a:gd name="T47" fmla="*/ 78 h 202"/>
                  <a:gd name="T48" fmla="*/ 261 w 276"/>
                  <a:gd name="T49" fmla="*/ 78 h 202"/>
                  <a:gd name="T50" fmla="*/ 258 w 276"/>
                  <a:gd name="T51" fmla="*/ 81 h 202"/>
                  <a:gd name="T52" fmla="*/ 269 w 276"/>
                  <a:gd name="T53" fmla="*/ 85 h 202"/>
                  <a:gd name="T54" fmla="*/ 271 w 276"/>
                  <a:gd name="T55" fmla="*/ 86 h 202"/>
                  <a:gd name="T56" fmla="*/ 170 w 276"/>
                  <a:gd name="T57" fmla="*/ 197 h 202"/>
                  <a:gd name="T58" fmla="*/ 92 w 276"/>
                  <a:gd name="T59" fmla="*/ 159 h 202"/>
                  <a:gd name="T60" fmla="*/ 91 w 276"/>
                  <a:gd name="T61" fmla="*/ 159 h 202"/>
                  <a:gd name="T62" fmla="*/ 80 w 276"/>
                  <a:gd name="T63" fmla="*/ 159 h 202"/>
                  <a:gd name="T64" fmla="*/ 79 w 276"/>
                  <a:gd name="T65" fmla="*/ 159 h 202"/>
                  <a:gd name="T66" fmla="*/ 79 w 276"/>
                  <a:gd name="T67" fmla="*/ 159 h 202"/>
                  <a:gd name="T68" fmla="*/ 74 w 276"/>
                  <a:gd name="T69" fmla="*/ 158 h 202"/>
                  <a:gd name="T70" fmla="*/ 72 w 276"/>
                  <a:gd name="T71" fmla="*/ 155 h 202"/>
                  <a:gd name="T72" fmla="*/ 56 w 276"/>
                  <a:gd name="T73" fmla="*/ 114 h 202"/>
                  <a:gd name="T74" fmla="*/ 6 w 276"/>
                  <a:gd name="T75" fmla="*/ 81 h 202"/>
                  <a:gd name="T76" fmla="*/ 86 w 276"/>
                  <a:gd name="T77" fmla="*/ 4 h 202"/>
                  <a:gd name="T78" fmla="*/ 87 w 276"/>
                  <a:gd name="T79" fmla="*/ 4 h 202"/>
                  <a:gd name="T80" fmla="*/ 90 w 276"/>
                  <a:gd name="T81" fmla="*/ 1 h 202"/>
                  <a:gd name="T82" fmla="*/ 91 w 276"/>
                  <a:gd name="T83" fmla="*/ 1 h 202"/>
                  <a:gd name="T84" fmla="*/ 91 w 276"/>
                  <a:gd name="T85" fmla="*/ 1 h 202"/>
                  <a:gd name="T86" fmla="*/ 85 w 276"/>
                  <a:gd name="T87" fmla="*/ 0 h 202"/>
                  <a:gd name="T88" fmla="*/ 85 w 276"/>
                  <a:gd name="T89" fmla="*/ 0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76" h="201">
                    <a:moveTo>
                      <a:pt x="255" y="77"/>
                    </a:moveTo>
                    <a:cubicBezTo>
                      <a:pt x="255" y="77"/>
                      <a:pt x="255" y="77"/>
                      <a:pt x="255" y="77"/>
                    </a:cubicBezTo>
                    <a:cubicBezTo>
                      <a:pt x="254" y="78"/>
                      <a:pt x="254" y="79"/>
                      <a:pt x="255" y="79"/>
                    </a:cubicBezTo>
                    <a:cubicBezTo>
                      <a:pt x="256" y="77"/>
                      <a:pt x="256" y="77"/>
                      <a:pt x="256" y="77"/>
                    </a:cubicBezTo>
                    <a:cubicBezTo>
                      <a:pt x="256" y="77"/>
                      <a:pt x="256" y="77"/>
                      <a:pt x="255" y="77"/>
                    </a:cubicBezTo>
                    <a:moveTo>
                      <a:pt x="85" y="0"/>
                    </a:moveTo>
                    <a:cubicBezTo>
                      <a:pt x="84" y="0"/>
                      <a:pt x="84" y="0"/>
                      <a:pt x="84" y="0"/>
                    </a:cubicBezTo>
                    <a:cubicBezTo>
                      <a:pt x="1" y="81"/>
                      <a:pt x="1" y="81"/>
                      <a:pt x="1" y="81"/>
                    </a:cubicBezTo>
                    <a:cubicBezTo>
                      <a:pt x="1" y="81"/>
                      <a:pt x="0" y="82"/>
                      <a:pt x="1" y="83"/>
                    </a:cubicBezTo>
                    <a:cubicBezTo>
                      <a:pt x="1" y="83"/>
                      <a:pt x="1" y="84"/>
                      <a:pt x="2" y="84"/>
                    </a:cubicBezTo>
                    <a:cubicBezTo>
                      <a:pt x="27" y="89"/>
                      <a:pt x="42" y="102"/>
                      <a:pt x="52" y="116"/>
                    </a:cubicBezTo>
                    <a:cubicBezTo>
                      <a:pt x="62" y="130"/>
                      <a:pt x="66" y="146"/>
                      <a:pt x="68" y="155"/>
                    </a:cubicBezTo>
                    <a:cubicBezTo>
                      <a:pt x="68" y="158"/>
                      <a:pt x="70" y="160"/>
                      <a:pt x="72" y="162"/>
                    </a:cubicBezTo>
                    <a:cubicBezTo>
                      <a:pt x="74" y="163"/>
                      <a:pt x="76" y="163"/>
                      <a:pt x="79" y="163"/>
                    </a:cubicBezTo>
                    <a:cubicBezTo>
                      <a:pt x="79" y="163"/>
                      <a:pt x="80" y="163"/>
                      <a:pt x="81" y="163"/>
                    </a:cubicBezTo>
                    <a:cubicBezTo>
                      <a:pt x="84" y="163"/>
                      <a:pt x="87" y="163"/>
                      <a:pt x="91" y="163"/>
                    </a:cubicBezTo>
                    <a:cubicBezTo>
                      <a:pt x="111" y="163"/>
                      <a:pt x="142" y="169"/>
                      <a:pt x="169" y="201"/>
                    </a:cubicBezTo>
                    <a:cubicBezTo>
                      <a:pt x="169" y="202"/>
                      <a:pt x="170" y="202"/>
                      <a:pt x="170" y="202"/>
                    </a:cubicBezTo>
                    <a:cubicBezTo>
                      <a:pt x="170" y="202"/>
                      <a:pt x="170" y="202"/>
                      <a:pt x="170" y="202"/>
                    </a:cubicBezTo>
                    <a:cubicBezTo>
                      <a:pt x="171" y="202"/>
                      <a:pt x="171" y="202"/>
                      <a:pt x="172" y="201"/>
                    </a:cubicBezTo>
                    <a:cubicBezTo>
                      <a:pt x="276" y="86"/>
                      <a:pt x="276" y="86"/>
                      <a:pt x="276" y="86"/>
                    </a:cubicBezTo>
                    <a:cubicBezTo>
                      <a:pt x="276" y="86"/>
                      <a:pt x="276" y="85"/>
                      <a:pt x="276" y="85"/>
                    </a:cubicBezTo>
                    <a:cubicBezTo>
                      <a:pt x="276" y="84"/>
                      <a:pt x="276" y="84"/>
                      <a:pt x="275" y="83"/>
                    </a:cubicBezTo>
                    <a:cubicBezTo>
                      <a:pt x="275" y="83"/>
                      <a:pt x="270" y="81"/>
                      <a:pt x="261" y="78"/>
                    </a:cubicBezTo>
                    <a:cubicBezTo>
                      <a:pt x="261" y="78"/>
                      <a:pt x="261" y="78"/>
                      <a:pt x="261" y="78"/>
                    </a:cubicBezTo>
                    <a:cubicBezTo>
                      <a:pt x="258" y="81"/>
                      <a:pt x="258" y="81"/>
                      <a:pt x="258" y="81"/>
                    </a:cubicBezTo>
                    <a:cubicBezTo>
                      <a:pt x="263" y="83"/>
                      <a:pt x="266" y="84"/>
                      <a:pt x="269" y="85"/>
                    </a:cubicBezTo>
                    <a:cubicBezTo>
                      <a:pt x="270" y="85"/>
                      <a:pt x="270" y="86"/>
                      <a:pt x="271" y="86"/>
                    </a:cubicBezTo>
                    <a:cubicBezTo>
                      <a:pt x="170" y="197"/>
                      <a:pt x="170" y="197"/>
                      <a:pt x="170" y="197"/>
                    </a:cubicBezTo>
                    <a:cubicBezTo>
                      <a:pt x="143" y="165"/>
                      <a:pt x="111" y="159"/>
                      <a:pt x="92" y="159"/>
                    </a:cubicBezTo>
                    <a:cubicBezTo>
                      <a:pt x="92" y="159"/>
                      <a:pt x="91" y="159"/>
                      <a:pt x="91" y="159"/>
                    </a:cubicBezTo>
                    <a:cubicBezTo>
                      <a:pt x="87" y="159"/>
                      <a:pt x="83" y="159"/>
                      <a:pt x="80" y="159"/>
                    </a:cubicBezTo>
                    <a:cubicBezTo>
                      <a:pt x="80" y="159"/>
                      <a:pt x="79" y="159"/>
                      <a:pt x="79" y="159"/>
                    </a:cubicBezTo>
                    <a:cubicBezTo>
                      <a:pt x="79" y="159"/>
                      <a:pt x="79" y="159"/>
                      <a:pt x="79" y="159"/>
                    </a:cubicBezTo>
                    <a:cubicBezTo>
                      <a:pt x="77" y="159"/>
                      <a:pt x="75" y="159"/>
                      <a:pt x="74" y="158"/>
                    </a:cubicBezTo>
                    <a:cubicBezTo>
                      <a:pt x="73" y="157"/>
                      <a:pt x="72" y="157"/>
                      <a:pt x="72" y="155"/>
                    </a:cubicBezTo>
                    <a:cubicBezTo>
                      <a:pt x="70" y="145"/>
                      <a:pt x="66" y="129"/>
                      <a:pt x="56" y="114"/>
                    </a:cubicBezTo>
                    <a:cubicBezTo>
                      <a:pt x="46" y="100"/>
                      <a:pt x="30" y="87"/>
                      <a:pt x="6" y="81"/>
                    </a:cubicBezTo>
                    <a:cubicBezTo>
                      <a:pt x="86" y="4"/>
                      <a:pt x="86" y="4"/>
                      <a:pt x="86" y="4"/>
                    </a:cubicBezTo>
                    <a:cubicBezTo>
                      <a:pt x="87" y="4"/>
                      <a:pt x="87" y="4"/>
                      <a:pt x="87" y="4"/>
                    </a:cubicBezTo>
                    <a:cubicBezTo>
                      <a:pt x="90" y="1"/>
                      <a:pt x="90" y="1"/>
                      <a:pt x="90" y="1"/>
                    </a:cubicBezTo>
                    <a:cubicBezTo>
                      <a:pt x="90" y="1"/>
                      <a:pt x="91" y="1"/>
                      <a:pt x="91" y="1"/>
                    </a:cubicBezTo>
                    <a:cubicBezTo>
                      <a:pt x="91" y="1"/>
                      <a:pt x="91" y="1"/>
                      <a:pt x="91" y="1"/>
                    </a:cubicBezTo>
                    <a:cubicBezTo>
                      <a:pt x="85" y="0"/>
                      <a:pt x="85" y="0"/>
                      <a:pt x="85" y="0"/>
                    </a:cubicBezTo>
                    <a:cubicBezTo>
                      <a:pt x="85" y="0"/>
                      <a:pt x="85" y="0"/>
                      <a:pt x="85"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5" name="Freeform 331"/>
              <p:cNvSpPr>
                <a:spLocks noEditPoints="1"/>
              </p:cNvSpPr>
              <p:nvPr/>
            </p:nvSpPr>
            <p:spPr bwMode="auto">
              <a:xfrm>
                <a:off x="8955088" y="5502275"/>
                <a:ext cx="700088" cy="504825"/>
              </a:xfrm>
              <a:custGeom>
                <a:avLst/>
                <a:gdLst>
                  <a:gd name="T0" fmla="*/ 65 w 250"/>
                  <a:gd name="T1" fmla="*/ 159 h 180"/>
                  <a:gd name="T2" fmla="*/ 65 w 250"/>
                  <a:gd name="T3" fmla="*/ 159 h 180"/>
                  <a:gd name="T4" fmla="*/ 65 w 250"/>
                  <a:gd name="T5" fmla="*/ 159 h 180"/>
                  <a:gd name="T6" fmla="*/ 65 w 250"/>
                  <a:gd name="T7" fmla="*/ 159 h 180"/>
                  <a:gd name="T8" fmla="*/ 65 w 250"/>
                  <a:gd name="T9" fmla="*/ 158 h 180"/>
                  <a:gd name="T10" fmla="*/ 65 w 250"/>
                  <a:gd name="T11" fmla="*/ 158 h 180"/>
                  <a:gd name="T12" fmla="*/ 65 w 250"/>
                  <a:gd name="T13" fmla="*/ 158 h 180"/>
                  <a:gd name="T14" fmla="*/ 63 w 250"/>
                  <a:gd name="T15" fmla="*/ 158 h 180"/>
                  <a:gd name="T16" fmla="*/ 65 w 250"/>
                  <a:gd name="T17" fmla="*/ 159 h 180"/>
                  <a:gd name="T18" fmla="*/ 65 w 250"/>
                  <a:gd name="T19" fmla="*/ 159 h 180"/>
                  <a:gd name="T20" fmla="*/ 63 w 250"/>
                  <a:gd name="T21" fmla="*/ 158 h 180"/>
                  <a:gd name="T22" fmla="*/ 63 w 250"/>
                  <a:gd name="T23" fmla="*/ 158 h 180"/>
                  <a:gd name="T24" fmla="*/ 63 w 250"/>
                  <a:gd name="T25" fmla="*/ 157 h 180"/>
                  <a:gd name="T26" fmla="*/ 63 w 250"/>
                  <a:gd name="T27" fmla="*/ 157 h 180"/>
                  <a:gd name="T28" fmla="*/ 63 w 250"/>
                  <a:gd name="T29" fmla="*/ 157 h 180"/>
                  <a:gd name="T30" fmla="*/ 84 w 250"/>
                  <a:gd name="T31" fmla="*/ 0 h 180"/>
                  <a:gd name="T32" fmla="*/ 79 w 250"/>
                  <a:gd name="T33" fmla="*/ 1 h 180"/>
                  <a:gd name="T34" fmla="*/ 78 w 250"/>
                  <a:gd name="T35" fmla="*/ 1 h 180"/>
                  <a:gd name="T36" fmla="*/ 1 w 250"/>
                  <a:gd name="T37" fmla="*/ 77 h 180"/>
                  <a:gd name="T38" fmla="*/ 2 w 250"/>
                  <a:gd name="T39" fmla="*/ 80 h 180"/>
                  <a:gd name="T40" fmla="*/ 59 w 250"/>
                  <a:gd name="T41" fmla="*/ 135 h 180"/>
                  <a:gd name="T42" fmla="*/ 62 w 250"/>
                  <a:gd name="T43" fmla="*/ 155 h 180"/>
                  <a:gd name="T44" fmla="*/ 63 w 250"/>
                  <a:gd name="T45" fmla="*/ 157 h 180"/>
                  <a:gd name="T46" fmla="*/ 63 w 250"/>
                  <a:gd name="T47" fmla="*/ 155 h 180"/>
                  <a:gd name="T48" fmla="*/ 58 w 250"/>
                  <a:gd name="T49" fmla="*/ 120 h 180"/>
                  <a:gd name="T50" fmla="*/ 6 w 250"/>
                  <a:gd name="T51" fmla="*/ 77 h 180"/>
                  <a:gd name="T52" fmla="*/ 84 w 250"/>
                  <a:gd name="T53" fmla="*/ 4 h 180"/>
                  <a:gd name="T54" fmla="*/ 147 w 250"/>
                  <a:gd name="T55" fmla="*/ 60 h 180"/>
                  <a:gd name="T56" fmla="*/ 150 w 250"/>
                  <a:gd name="T57" fmla="*/ 59 h 180"/>
                  <a:gd name="T58" fmla="*/ 151 w 250"/>
                  <a:gd name="T59" fmla="*/ 62 h 180"/>
                  <a:gd name="T60" fmla="*/ 171 w 250"/>
                  <a:gd name="T61" fmla="*/ 59 h 180"/>
                  <a:gd name="T62" fmla="*/ 222 w 250"/>
                  <a:gd name="T63" fmla="*/ 69 h 180"/>
                  <a:gd name="T64" fmla="*/ 243 w 250"/>
                  <a:gd name="T65" fmla="*/ 77 h 180"/>
                  <a:gd name="T66" fmla="*/ 243 w 250"/>
                  <a:gd name="T67" fmla="*/ 79 h 180"/>
                  <a:gd name="T68" fmla="*/ 92 w 250"/>
                  <a:gd name="T69" fmla="*/ 149 h 180"/>
                  <a:gd name="T70" fmla="*/ 72 w 250"/>
                  <a:gd name="T71" fmla="*/ 152 h 180"/>
                  <a:gd name="T72" fmla="*/ 66 w 250"/>
                  <a:gd name="T73" fmla="*/ 158 h 180"/>
                  <a:gd name="T74" fmla="*/ 66 w 250"/>
                  <a:gd name="T75" fmla="*/ 158 h 180"/>
                  <a:gd name="T76" fmla="*/ 92 w 250"/>
                  <a:gd name="T77" fmla="*/ 153 h 180"/>
                  <a:gd name="T78" fmla="*/ 153 w 250"/>
                  <a:gd name="T79" fmla="*/ 180 h 180"/>
                  <a:gd name="T80" fmla="*/ 154 w 250"/>
                  <a:gd name="T81" fmla="*/ 180 h 180"/>
                  <a:gd name="T82" fmla="*/ 249 w 250"/>
                  <a:gd name="T83" fmla="*/ 78 h 180"/>
                  <a:gd name="T84" fmla="*/ 250 w 250"/>
                  <a:gd name="T85" fmla="*/ 76 h 180"/>
                  <a:gd name="T86" fmla="*/ 223 w 250"/>
                  <a:gd name="T87" fmla="*/ 65 h 180"/>
                  <a:gd name="T88" fmla="*/ 151 w 250"/>
                  <a:gd name="T89" fmla="*/ 58 h 180"/>
                  <a:gd name="T90" fmla="*/ 84 w 250"/>
                  <a:gd name="T91" fmla="*/ 0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50" h="180">
                    <a:moveTo>
                      <a:pt x="65" y="159"/>
                    </a:moveTo>
                    <a:cubicBezTo>
                      <a:pt x="65" y="159"/>
                      <a:pt x="65" y="159"/>
                      <a:pt x="65" y="159"/>
                    </a:cubicBezTo>
                    <a:cubicBezTo>
                      <a:pt x="65" y="159"/>
                      <a:pt x="65" y="159"/>
                      <a:pt x="65" y="159"/>
                    </a:cubicBezTo>
                    <a:moveTo>
                      <a:pt x="65" y="159"/>
                    </a:moveTo>
                    <a:cubicBezTo>
                      <a:pt x="65" y="159"/>
                      <a:pt x="65" y="159"/>
                      <a:pt x="65" y="159"/>
                    </a:cubicBezTo>
                    <a:cubicBezTo>
                      <a:pt x="65" y="159"/>
                      <a:pt x="65" y="159"/>
                      <a:pt x="65" y="159"/>
                    </a:cubicBezTo>
                    <a:moveTo>
                      <a:pt x="65" y="159"/>
                    </a:moveTo>
                    <a:cubicBezTo>
                      <a:pt x="65" y="159"/>
                      <a:pt x="65" y="159"/>
                      <a:pt x="65" y="159"/>
                    </a:cubicBezTo>
                    <a:cubicBezTo>
                      <a:pt x="65" y="159"/>
                      <a:pt x="65" y="159"/>
                      <a:pt x="65" y="159"/>
                    </a:cubicBezTo>
                    <a:moveTo>
                      <a:pt x="65" y="158"/>
                    </a:moveTo>
                    <a:cubicBezTo>
                      <a:pt x="65" y="158"/>
                      <a:pt x="65" y="158"/>
                      <a:pt x="65" y="159"/>
                    </a:cubicBezTo>
                    <a:cubicBezTo>
                      <a:pt x="65" y="158"/>
                      <a:pt x="65" y="158"/>
                      <a:pt x="65" y="158"/>
                    </a:cubicBezTo>
                    <a:moveTo>
                      <a:pt x="66" y="158"/>
                    </a:moveTo>
                    <a:cubicBezTo>
                      <a:pt x="66" y="158"/>
                      <a:pt x="66" y="158"/>
                      <a:pt x="65" y="158"/>
                    </a:cubicBezTo>
                    <a:cubicBezTo>
                      <a:pt x="66" y="158"/>
                      <a:pt x="66" y="158"/>
                      <a:pt x="66" y="158"/>
                    </a:cubicBezTo>
                    <a:moveTo>
                      <a:pt x="63" y="158"/>
                    </a:moveTo>
                    <a:cubicBezTo>
                      <a:pt x="63" y="158"/>
                      <a:pt x="63" y="158"/>
                      <a:pt x="64" y="158"/>
                    </a:cubicBezTo>
                    <a:cubicBezTo>
                      <a:pt x="64" y="159"/>
                      <a:pt x="64" y="159"/>
                      <a:pt x="65" y="159"/>
                    </a:cubicBezTo>
                    <a:cubicBezTo>
                      <a:pt x="65" y="159"/>
                      <a:pt x="65" y="159"/>
                      <a:pt x="65" y="159"/>
                    </a:cubicBezTo>
                    <a:cubicBezTo>
                      <a:pt x="65" y="159"/>
                      <a:pt x="65" y="159"/>
                      <a:pt x="65" y="159"/>
                    </a:cubicBezTo>
                    <a:cubicBezTo>
                      <a:pt x="64" y="159"/>
                      <a:pt x="64" y="159"/>
                      <a:pt x="63" y="158"/>
                    </a:cubicBezTo>
                    <a:cubicBezTo>
                      <a:pt x="63" y="158"/>
                      <a:pt x="63" y="158"/>
                      <a:pt x="63" y="158"/>
                    </a:cubicBezTo>
                    <a:moveTo>
                      <a:pt x="63" y="158"/>
                    </a:moveTo>
                    <a:cubicBezTo>
                      <a:pt x="63" y="158"/>
                      <a:pt x="63" y="158"/>
                      <a:pt x="63" y="158"/>
                    </a:cubicBezTo>
                    <a:cubicBezTo>
                      <a:pt x="63" y="158"/>
                      <a:pt x="63" y="158"/>
                      <a:pt x="63" y="158"/>
                    </a:cubicBezTo>
                    <a:moveTo>
                      <a:pt x="63" y="157"/>
                    </a:moveTo>
                    <a:cubicBezTo>
                      <a:pt x="63" y="157"/>
                      <a:pt x="63" y="157"/>
                      <a:pt x="63" y="157"/>
                    </a:cubicBezTo>
                    <a:cubicBezTo>
                      <a:pt x="63" y="157"/>
                      <a:pt x="63" y="157"/>
                      <a:pt x="63" y="157"/>
                    </a:cubicBezTo>
                    <a:moveTo>
                      <a:pt x="63" y="157"/>
                    </a:moveTo>
                    <a:cubicBezTo>
                      <a:pt x="63" y="157"/>
                      <a:pt x="63" y="157"/>
                      <a:pt x="63" y="157"/>
                    </a:cubicBezTo>
                    <a:cubicBezTo>
                      <a:pt x="63" y="157"/>
                      <a:pt x="63" y="157"/>
                      <a:pt x="63" y="157"/>
                    </a:cubicBezTo>
                    <a:moveTo>
                      <a:pt x="84" y="0"/>
                    </a:moveTo>
                    <a:cubicBezTo>
                      <a:pt x="84" y="0"/>
                      <a:pt x="84" y="0"/>
                      <a:pt x="84" y="0"/>
                    </a:cubicBezTo>
                    <a:cubicBezTo>
                      <a:pt x="82" y="0"/>
                      <a:pt x="80" y="0"/>
                      <a:pt x="79" y="1"/>
                    </a:cubicBezTo>
                    <a:cubicBezTo>
                      <a:pt x="79" y="1"/>
                      <a:pt x="79" y="1"/>
                      <a:pt x="79" y="1"/>
                    </a:cubicBezTo>
                    <a:cubicBezTo>
                      <a:pt x="79" y="1"/>
                      <a:pt x="78" y="1"/>
                      <a:pt x="78" y="1"/>
                    </a:cubicBezTo>
                    <a:cubicBezTo>
                      <a:pt x="75" y="4"/>
                      <a:pt x="75" y="4"/>
                      <a:pt x="75" y="4"/>
                    </a:cubicBezTo>
                    <a:cubicBezTo>
                      <a:pt x="1" y="77"/>
                      <a:pt x="1" y="77"/>
                      <a:pt x="1" y="77"/>
                    </a:cubicBezTo>
                    <a:cubicBezTo>
                      <a:pt x="0" y="77"/>
                      <a:pt x="0" y="78"/>
                      <a:pt x="0" y="79"/>
                    </a:cubicBezTo>
                    <a:cubicBezTo>
                      <a:pt x="0" y="79"/>
                      <a:pt x="1" y="80"/>
                      <a:pt x="2" y="80"/>
                    </a:cubicBezTo>
                    <a:cubicBezTo>
                      <a:pt x="16" y="82"/>
                      <a:pt x="27" y="88"/>
                      <a:pt x="36" y="95"/>
                    </a:cubicBezTo>
                    <a:cubicBezTo>
                      <a:pt x="49" y="107"/>
                      <a:pt x="55" y="122"/>
                      <a:pt x="59" y="135"/>
                    </a:cubicBezTo>
                    <a:cubicBezTo>
                      <a:pt x="61" y="141"/>
                      <a:pt x="61" y="146"/>
                      <a:pt x="62" y="150"/>
                    </a:cubicBezTo>
                    <a:cubicBezTo>
                      <a:pt x="62" y="152"/>
                      <a:pt x="62" y="154"/>
                      <a:pt x="62" y="155"/>
                    </a:cubicBezTo>
                    <a:cubicBezTo>
                      <a:pt x="63" y="156"/>
                      <a:pt x="63" y="156"/>
                      <a:pt x="63" y="156"/>
                    </a:cubicBezTo>
                    <a:cubicBezTo>
                      <a:pt x="63" y="157"/>
                      <a:pt x="63" y="157"/>
                      <a:pt x="63" y="157"/>
                    </a:cubicBezTo>
                    <a:cubicBezTo>
                      <a:pt x="63" y="157"/>
                      <a:pt x="63" y="157"/>
                      <a:pt x="63" y="157"/>
                    </a:cubicBezTo>
                    <a:cubicBezTo>
                      <a:pt x="63" y="156"/>
                      <a:pt x="63" y="156"/>
                      <a:pt x="63" y="155"/>
                    </a:cubicBezTo>
                    <a:cubicBezTo>
                      <a:pt x="66" y="152"/>
                      <a:pt x="66" y="152"/>
                      <a:pt x="66" y="152"/>
                    </a:cubicBezTo>
                    <a:cubicBezTo>
                      <a:pt x="65" y="145"/>
                      <a:pt x="63" y="133"/>
                      <a:pt x="58" y="120"/>
                    </a:cubicBezTo>
                    <a:cubicBezTo>
                      <a:pt x="54" y="110"/>
                      <a:pt x="48" y="100"/>
                      <a:pt x="39" y="92"/>
                    </a:cubicBezTo>
                    <a:cubicBezTo>
                      <a:pt x="30" y="85"/>
                      <a:pt x="20" y="79"/>
                      <a:pt x="6" y="77"/>
                    </a:cubicBezTo>
                    <a:cubicBezTo>
                      <a:pt x="80" y="4"/>
                      <a:pt x="80" y="4"/>
                      <a:pt x="80" y="4"/>
                    </a:cubicBezTo>
                    <a:cubicBezTo>
                      <a:pt x="81" y="4"/>
                      <a:pt x="82" y="4"/>
                      <a:pt x="84" y="4"/>
                    </a:cubicBezTo>
                    <a:cubicBezTo>
                      <a:pt x="90" y="4"/>
                      <a:pt x="101" y="5"/>
                      <a:pt x="113" y="13"/>
                    </a:cubicBezTo>
                    <a:cubicBezTo>
                      <a:pt x="125" y="21"/>
                      <a:pt x="137" y="35"/>
                      <a:pt x="147" y="60"/>
                    </a:cubicBezTo>
                    <a:cubicBezTo>
                      <a:pt x="148" y="59"/>
                      <a:pt x="148" y="59"/>
                      <a:pt x="148" y="59"/>
                    </a:cubicBezTo>
                    <a:cubicBezTo>
                      <a:pt x="148" y="59"/>
                      <a:pt x="149" y="59"/>
                      <a:pt x="150" y="59"/>
                    </a:cubicBezTo>
                    <a:cubicBezTo>
                      <a:pt x="150" y="59"/>
                      <a:pt x="150" y="59"/>
                      <a:pt x="151" y="59"/>
                    </a:cubicBezTo>
                    <a:cubicBezTo>
                      <a:pt x="152" y="60"/>
                      <a:pt x="152" y="61"/>
                      <a:pt x="151" y="62"/>
                    </a:cubicBezTo>
                    <a:cubicBezTo>
                      <a:pt x="151" y="62"/>
                      <a:pt x="151" y="62"/>
                      <a:pt x="151" y="62"/>
                    </a:cubicBezTo>
                    <a:cubicBezTo>
                      <a:pt x="157" y="60"/>
                      <a:pt x="164" y="59"/>
                      <a:pt x="171" y="59"/>
                    </a:cubicBezTo>
                    <a:cubicBezTo>
                      <a:pt x="171" y="59"/>
                      <a:pt x="171" y="59"/>
                      <a:pt x="171" y="59"/>
                    </a:cubicBezTo>
                    <a:cubicBezTo>
                      <a:pt x="188" y="59"/>
                      <a:pt x="207" y="64"/>
                      <a:pt x="222" y="69"/>
                    </a:cubicBezTo>
                    <a:cubicBezTo>
                      <a:pt x="229" y="71"/>
                      <a:pt x="235" y="74"/>
                      <a:pt x="240" y="75"/>
                    </a:cubicBezTo>
                    <a:cubicBezTo>
                      <a:pt x="241" y="76"/>
                      <a:pt x="242" y="76"/>
                      <a:pt x="243" y="77"/>
                    </a:cubicBezTo>
                    <a:cubicBezTo>
                      <a:pt x="244" y="77"/>
                      <a:pt x="244" y="77"/>
                      <a:pt x="244" y="77"/>
                    </a:cubicBezTo>
                    <a:cubicBezTo>
                      <a:pt x="243" y="79"/>
                      <a:pt x="243" y="79"/>
                      <a:pt x="243" y="79"/>
                    </a:cubicBezTo>
                    <a:cubicBezTo>
                      <a:pt x="152" y="175"/>
                      <a:pt x="152" y="175"/>
                      <a:pt x="152" y="175"/>
                    </a:cubicBezTo>
                    <a:cubicBezTo>
                      <a:pt x="129" y="154"/>
                      <a:pt x="108" y="149"/>
                      <a:pt x="92" y="149"/>
                    </a:cubicBezTo>
                    <a:cubicBezTo>
                      <a:pt x="92" y="149"/>
                      <a:pt x="92" y="149"/>
                      <a:pt x="92" y="149"/>
                    </a:cubicBezTo>
                    <a:cubicBezTo>
                      <a:pt x="83" y="149"/>
                      <a:pt x="77" y="150"/>
                      <a:pt x="72" y="152"/>
                    </a:cubicBezTo>
                    <a:cubicBezTo>
                      <a:pt x="66" y="158"/>
                      <a:pt x="66" y="158"/>
                      <a:pt x="66" y="158"/>
                    </a:cubicBezTo>
                    <a:cubicBezTo>
                      <a:pt x="66" y="158"/>
                      <a:pt x="66" y="158"/>
                      <a:pt x="66" y="158"/>
                    </a:cubicBezTo>
                    <a:cubicBezTo>
                      <a:pt x="66" y="158"/>
                      <a:pt x="66" y="158"/>
                      <a:pt x="66" y="158"/>
                    </a:cubicBezTo>
                    <a:cubicBezTo>
                      <a:pt x="66" y="158"/>
                      <a:pt x="66" y="158"/>
                      <a:pt x="66" y="158"/>
                    </a:cubicBezTo>
                    <a:cubicBezTo>
                      <a:pt x="66" y="158"/>
                      <a:pt x="66" y="158"/>
                      <a:pt x="66" y="158"/>
                    </a:cubicBezTo>
                    <a:cubicBezTo>
                      <a:pt x="67" y="158"/>
                      <a:pt x="77" y="153"/>
                      <a:pt x="92" y="153"/>
                    </a:cubicBezTo>
                    <a:cubicBezTo>
                      <a:pt x="107" y="153"/>
                      <a:pt x="128" y="158"/>
                      <a:pt x="151" y="180"/>
                    </a:cubicBezTo>
                    <a:cubicBezTo>
                      <a:pt x="152" y="180"/>
                      <a:pt x="152" y="180"/>
                      <a:pt x="153" y="180"/>
                    </a:cubicBezTo>
                    <a:cubicBezTo>
                      <a:pt x="153" y="180"/>
                      <a:pt x="153" y="180"/>
                      <a:pt x="153" y="180"/>
                    </a:cubicBezTo>
                    <a:cubicBezTo>
                      <a:pt x="153" y="180"/>
                      <a:pt x="154" y="180"/>
                      <a:pt x="154" y="180"/>
                    </a:cubicBezTo>
                    <a:cubicBezTo>
                      <a:pt x="246" y="81"/>
                      <a:pt x="246" y="81"/>
                      <a:pt x="246" y="81"/>
                    </a:cubicBezTo>
                    <a:cubicBezTo>
                      <a:pt x="249" y="78"/>
                      <a:pt x="249" y="78"/>
                      <a:pt x="249" y="78"/>
                    </a:cubicBezTo>
                    <a:cubicBezTo>
                      <a:pt x="249" y="78"/>
                      <a:pt x="249" y="78"/>
                      <a:pt x="249" y="78"/>
                    </a:cubicBezTo>
                    <a:cubicBezTo>
                      <a:pt x="250" y="77"/>
                      <a:pt x="250" y="77"/>
                      <a:pt x="250" y="76"/>
                    </a:cubicBezTo>
                    <a:cubicBezTo>
                      <a:pt x="250" y="75"/>
                      <a:pt x="249" y="75"/>
                      <a:pt x="249" y="75"/>
                    </a:cubicBezTo>
                    <a:cubicBezTo>
                      <a:pt x="249" y="75"/>
                      <a:pt x="238" y="70"/>
                      <a:pt x="223" y="65"/>
                    </a:cubicBezTo>
                    <a:cubicBezTo>
                      <a:pt x="208" y="60"/>
                      <a:pt x="189" y="55"/>
                      <a:pt x="171" y="55"/>
                    </a:cubicBezTo>
                    <a:cubicBezTo>
                      <a:pt x="164" y="55"/>
                      <a:pt x="157" y="56"/>
                      <a:pt x="151" y="58"/>
                    </a:cubicBezTo>
                    <a:cubicBezTo>
                      <a:pt x="141" y="32"/>
                      <a:pt x="128" y="18"/>
                      <a:pt x="115" y="10"/>
                    </a:cubicBezTo>
                    <a:cubicBezTo>
                      <a:pt x="102" y="2"/>
                      <a:pt x="91" y="0"/>
                      <a:pt x="8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6" name="Freeform 332"/>
              <p:cNvSpPr/>
              <p:nvPr/>
            </p:nvSpPr>
            <p:spPr bwMode="auto">
              <a:xfrm>
                <a:off x="9131301" y="5668963"/>
                <a:ext cx="249238" cy="279400"/>
              </a:xfrm>
              <a:custGeom>
                <a:avLst/>
                <a:gdLst>
                  <a:gd name="T0" fmla="*/ 87 w 89"/>
                  <a:gd name="T1" fmla="*/ 0 h 100"/>
                  <a:gd name="T2" fmla="*/ 85 w 89"/>
                  <a:gd name="T3" fmla="*/ 0 h 100"/>
                  <a:gd name="T4" fmla="*/ 84 w 89"/>
                  <a:gd name="T5" fmla="*/ 1 h 100"/>
                  <a:gd name="T6" fmla="*/ 3 w 89"/>
                  <a:gd name="T7" fmla="*/ 93 h 100"/>
                  <a:gd name="T8" fmla="*/ 0 w 89"/>
                  <a:gd name="T9" fmla="*/ 96 h 100"/>
                  <a:gd name="T10" fmla="*/ 0 w 89"/>
                  <a:gd name="T11" fmla="*/ 98 h 100"/>
                  <a:gd name="T12" fmla="*/ 0 w 89"/>
                  <a:gd name="T13" fmla="*/ 98 h 100"/>
                  <a:gd name="T14" fmla="*/ 0 w 89"/>
                  <a:gd name="T15" fmla="*/ 98 h 100"/>
                  <a:gd name="T16" fmla="*/ 0 w 89"/>
                  <a:gd name="T17" fmla="*/ 98 h 100"/>
                  <a:gd name="T18" fmla="*/ 0 w 89"/>
                  <a:gd name="T19" fmla="*/ 98 h 100"/>
                  <a:gd name="T20" fmla="*/ 0 w 89"/>
                  <a:gd name="T21" fmla="*/ 99 h 100"/>
                  <a:gd name="T22" fmla="*/ 0 w 89"/>
                  <a:gd name="T23" fmla="*/ 99 h 100"/>
                  <a:gd name="T24" fmla="*/ 0 w 89"/>
                  <a:gd name="T25" fmla="*/ 99 h 100"/>
                  <a:gd name="T26" fmla="*/ 0 w 89"/>
                  <a:gd name="T27" fmla="*/ 99 h 100"/>
                  <a:gd name="T28" fmla="*/ 2 w 89"/>
                  <a:gd name="T29" fmla="*/ 100 h 100"/>
                  <a:gd name="T30" fmla="*/ 2 w 89"/>
                  <a:gd name="T31" fmla="*/ 100 h 100"/>
                  <a:gd name="T32" fmla="*/ 2 w 89"/>
                  <a:gd name="T33" fmla="*/ 100 h 100"/>
                  <a:gd name="T34" fmla="*/ 2 w 89"/>
                  <a:gd name="T35" fmla="*/ 100 h 100"/>
                  <a:gd name="T36" fmla="*/ 2 w 89"/>
                  <a:gd name="T37" fmla="*/ 100 h 100"/>
                  <a:gd name="T38" fmla="*/ 2 w 89"/>
                  <a:gd name="T39" fmla="*/ 100 h 100"/>
                  <a:gd name="T40" fmla="*/ 2 w 89"/>
                  <a:gd name="T41" fmla="*/ 100 h 100"/>
                  <a:gd name="T42" fmla="*/ 2 w 89"/>
                  <a:gd name="T43" fmla="*/ 100 h 100"/>
                  <a:gd name="T44" fmla="*/ 2 w 89"/>
                  <a:gd name="T45" fmla="*/ 100 h 100"/>
                  <a:gd name="T46" fmla="*/ 2 w 89"/>
                  <a:gd name="T47" fmla="*/ 99 h 100"/>
                  <a:gd name="T48" fmla="*/ 2 w 89"/>
                  <a:gd name="T49" fmla="*/ 99 h 100"/>
                  <a:gd name="T50" fmla="*/ 3 w 89"/>
                  <a:gd name="T51" fmla="*/ 99 h 100"/>
                  <a:gd name="T52" fmla="*/ 3 w 89"/>
                  <a:gd name="T53" fmla="*/ 99 h 100"/>
                  <a:gd name="T54" fmla="*/ 3 w 89"/>
                  <a:gd name="T55" fmla="*/ 99 h 100"/>
                  <a:gd name="T56" fmla="*/ 9 w 89"/>
                  <a:gd name="T57" fmla="*/ 93 h 100"/>
                  <a:gd name="T58" fmla="*/ 88 w 89"/>
                  <a:gd name="T59" fmla="*/ 3 h 100"/>
                  <a:gd name="T60" fmla="*/ 88 w 89"/>
                  <a:gd name="T61" fmla="*/ 3 h 100"/>
                  <a:gd name="T62" fmla="*/ 88 w 89"/>
                  <a:gd name="T63" fmla="*/ 0 h 100"/>
                  <a:gd name="T64" fmla="*/ 87 w 89"/>
                  <a:gd name="T65" fmla="*/ 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9" h="100">
                    <a:moveTo>
                      <a:pt x="87" y="0"/>
                    </a:moveTo>
                    <a:cubicBezTo>
                      <a:pt x="86" y="0"/>
                      <a:pt x="85" y="0"/>
                      <a:pt x="85" y="0"/>
                    </a:cubicBezTo>
                    <a:cubicBezTo>
                      <a:pt x="84" y="1"/>
                      <a:pt x="84" y="1"/>
                      <a:pt x="84" y="1"/>
                    </a:cubicBezTo>
                    <a:cubicBezTo>
                      <a:pt x="3" y="93"/>
                      <a:pt x="3" y="93"/>
                      <a:pt x="3" y="93"/>
                    </a:cubicBezTo>
                    <a:cubicBezTo>
                      <a:pt x="0" y="96"/>
                      <a:pt x="0" y="96"/>
                      <a:pt x="0" y="96"/>
                    </a:cubicBezTo>
                    <a:cubicBezTo>
                      <a:pt x="0" y="97"/>
                      <a:pt x="0" y="97"/>
                      <a:pt x="0" y="98"/>
                    </a:cubicBezTo>
                    <a:cubicBezTo>
                      <a:pt x="0" y="98"/>
                      <a:pt x="0" y="98"/>
                      <a:pt x="0" y="98"/>
                    </a:cubicBezTo>
                    <a:cubicBezTo>
                      <a:pt x="0" y="98"/>
                      <a:pt x="0" y="98"/>
                      <a:pt x="0" y="98"/>
                    </a:cubicBezTo>
                    <a:cubicBezTo>
                      <a:pt x="0" y="98"/>
                      <a:pt x="0" y="98"/>
                      <a:pt x="0" y="98"/>
                    </a:cubicBezTo>
                    <a:cubicBezTo>
                      <a:pt x="0" y="98"/>
                      <a:pt x="0" y="98"/>
                      <a:pt x="0" y="98"/>
                    </a:cubicBezTo>
                    <a:cubicBezTo>
                      <a:pt x="0" y="98"/>
                      <a:pt x="0" y="99"/>
                      <a:pt x="0" y="99"/>
                    </a:cubicBezTo>
                    <a:cubicBezTo>
                      <a:pt x="0" y="99"/>
                      <a:pt x="0" y="99"/>
                      <a:pt x="0" y="99"/>
                    </a:cubicBezTo>
                    <a:cubicBezTo>
                      <a:pt x="0" y="99"/>
                      <a:pt x="0" y="99"/>
                      <a:pt x="0" y="99"/>
                    </a:cubicBezTo>
                    <a:cubicBezTo>
                      <a:pt x="0" y="99"/>
                      <a:pt x="0" y="99"/>
                      <a:pt x="0" y="99"/>
                    </a:cubicBezTo>
                    <a:cubicBezTo>
                      <a:pt x="1" y="100"/>
                      <a:pt x="1" y="100"/>
                      <a:pt x="2" y="100"/>
                    </a:cubicBezTo>
                    <a:cubicBezTo>
                      <a:pt x="2" y="100"/>
                      <a:pt x="2" y="100"/>
                      <a:pt x="2" y="100"/>
                    </a:cubicBezTo>
                    <a:cubicBezTo>
                      <a:pt x="2" y="100"/>
                      <a:pt x="2" y="100"/>
                      <a:pt x="2" y="100"/>
                    </a:cubicBezTo>
                    <a:cubicBezTo>
                      <a:pt x="2" y="100"/>
                      <a:pt x="2" y="100"/>
                      <a:pt x="2" y="100"/>
                    </a:cubicBezTo>
                    <a:cubicBezTo>
                      <a:pt x="2" y="100"/>
                      <a:pt x="2" y="100"/>
                      <a:pt x="2" y="100"/>
                    </a:cubicBezTo>
                    <a:cubicBezTo>
                      <a:pt x="2" y="100"/>
                      <a:pt x="2" y="100"/>
                      <a:pt x="2" y="100"/>
                    </a:cubicBezTo>
                    <a:cubicBezTo>
                      <a:pt x="2" y="100"/>
                      <a:pt x="2" y="100"/>
                      <a:pt x="2" y="100"/>
                    </a:cubicBezTo>
                    <a:cubicBezTo>
                      <a:pt x="2" y="100"/>
                      <a:pt x="2" y="100"/>
                      <a:pt x="2" y="100"/>
                    </a:cubicBezTo>
                    <a:cubicBezTo>
                      <a:pt x="2" y="100"/>
                      <a:pt x="2" y="100"/>
                      <a:pt x="2" y="100"/>
                    </a:cubicBezTo>
                    <a:cubicBezTo>
                      <a:pt x="2" y="99"/>
                      <a:pt x="2" y="99"/>
                      <a:pt x="2" y="99"/>
                    </a:cubicBezTo>
                    <a:cubicBezTo>
                      <a:pt x="2" y="99"/>
                      <a:pt x="2" y="99"/>
                      <a:pt x="2" y="99"/>
                    </a:cubicBezTo>
                    <a:cubicBezTo>
                      <a:pt x="3" y="99"/>
                      <a:pt x="3" y="99"/>
                      <a:pt x="3" y="99"/>
                    </a:cubicBezTo>
                    <a:cubicBezTo>
                      <a:pt x="3" y="99"/>
                      <a:pt x="3" y="99"/>
                      <a:pt x="3" y="99"/>
                    </a:cubicBezTo>
                    <a:cubicBezTo>
                      <a:pt x="3" y="99"/>
                      <a:pt x="3" y="99"/>
                      <a:pt x="3" y="99"/>
                    </a:cubicBezTo>
                    <a:cubicBezTo>
                      <a:pt x="9" y="93"/>
                      <a:pt x="9" y="93"/>
                      <a:pt x="9" y="93"/>
                    </a:cubicBezTo>
                    <a:cubicBezTo>
                      <a:pt x="88" y="3"/>
                      <a:pt x="88" y="3"/>
                      <a:pt x="88" y="3"/>
                    </a:cubicBezTo>
                    <a:cubicBezTo>
                      <a:pt x="88" y="3"/>
                      <a:pt x="88" y="3"/>
                      <a:pt x="88" y="3"/>
                    </a:cubicBezTo>
                    <a:cubicBezTo>
                      <a:pt x="89" y="2"/>
                      <a:pt x="89" y="1"/>
                      <a:pt x="88" y="0"/>
                    </a:cubicBezTo>
                    <a:cubicBezTo>
                      <a:pt x="87" y="0"/>
                      <a:pt x="87" y="0"/>
                      <a:pt x="87"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424" name="组合 423"/>
            <p:cNvGrpSpPr/>
            <p:nvPr/>
          </p:nvGrpSpPr>
          <p:grpSpPr>
            <a:xfrm>
              <a:off x="7269166" y="447557"/>
              <a:ext cx="773113" cy="549275"/>
              <a:chOff x="6680201" y="661988"/>
              <a:chExt cx="773113" cy="549275"/>
            </a:xfrm>
          </p:grpSpPr>
          <p:sp>
            <p:nvSpPr>
              <p:cNvPr id="501" name="Freeform 333"/>
              <p:cNvSpPr>
                <a:spLocks noEditPoints="1"/>
              </p:cNvSpPr>
              <p:nvPr/>
            </p:nvSpPr>
            <p:spPr bwMode="auto">
              <a:xfrm>
                <a:off x="6680201" y="665163"/>
                <a:ext cx="773113" cy="546100"/>
              </a:xfrm>
              <a:custGeom>
                <a:avLst/>
                <a:gdLst>
                  <a:gd name="T0" fmla="*/ 254 w 276"/>
                  <a:gd name="T1" fmla="*/ 65 h 195"/>
                  <a:gd name="T2" fmla="*/ 254 w 276"/>
                  <a:gd name="T3" fmla="*/ 65 h 195"/>
                  <a:gd name="T4" fmla="*/ 254 w 276"/>
                  <a:gd name="T5" fmla="*/ 67 h 195"/>
                  <a:gd name="T6" fmla="*/ 255 w 276"/>
                  <a:gd name="T7" fmla="*/ 65 h 195"/>
                  <a:gd name="T8" fmla="*/ 254 w 276"/>
                  <a:gd name="T9" fmla="*/ 65 h 195"/>
                  <a:gd name="T10" fmla="*/ 79 w 276"/>
                  <a:gd name="T11" fmla="*/ 0 h 195"/>
                  <a:gd name="T12" fmla="*/ 78 w 276"/>
                  <a:gd name="T13" fmla="*/ 0 h 195"/>
                  <a:gd name="T14" fmla="*/ 1 w 276"/>
                  <a:gd name="T15" fmla="*/ 86 h 195"/>
                  <a:gd name="T16" fmla="*/ 0 w 276"/>
                  <a:gd name="T17" fmla="*/ 88 h 195"/>
                  <a:gd name="T18" fmla="*/ 2 w 276"/>
                  <a:gd name="T19" fmla="*/ 89 h 195"/>
                  <a:gd name="T20" fmla="*/ 54 w 276"/>
                  <a:gd name="T21" fmla="*/ 118 h 195"/>
                  <a:gd name="T22" fmla="*/ 72 w 276"/>
                  <a:gd name="T23" fmla="*/ 156 h 195"/>
                  <a:gd name="T24" fmla="*/ 76 w 276"/>
                  <a:gd name="T25" fmla="*/ 162 h 195"/>
                  <a:gd name="T26" fmla="*/ 83 w 276"/>
                  <a:gd name="T27" fmla="*/ 163 h 195"/>
                  <a:gd name="T28" fmla="*/ 86 w 276"/>
                  <a:gd name="T29" fmla="*/ 163 h 195"/>
                  <a:gd name="T30" fmla="*/ 103 w 276"/>
                  <a:gd name="T31" fmla="*/ 161 h 195"/>
                  <a:gd name="T32" fmla="*/ 176 w 276"/>
                  <a:gd name="T33" fmla="*/ 195 h 195"/>
                  <a:gd name="T34" fmla="*/ 178 w 276"/>
                  <a:gd name="T35" fmla="*/ 195 h 195"/>
                  <a:gd name="T36" fmla="*/ 178 w 276"/>
                  <a:gd name="T37" fmla="*/ 195 h 195"/>
                  <a:gd name="T38" fmla="*/ 179 w 276"/>
                  <a:gd name="T39" fmla="*/ 195 h 195"/>
                  <a:gd name="T40" fmla="*/ 275 w 276"/>
                  <a:gd name="T41" fmla="*/ 73 h 195"/>
                  <a:gd name="T42" fmla="*/ 276 w 276"/>
                  <a:gd name="T43" fmla="*/ 71 h 195"/>
                  <a:gd name="T44" fmla="*/ 275 w 276"/>
                  <a:gd name="T45" fmla="*/ 70 h 195"/>
                  <a:gd name="T46" fmla="*/ 260 w 276"/>
                  <a:gd name="T47" fmla="*/ 65 h 195"/>
                  <a:gd name="T48" fmla="*/ 260 w 276"/>
                  <a:gd name="T49" fmla="*/ 65 h 195"/>
                  <a:gd name="T50" fmla="*/ 258 w 276"/>
                  <a:gd name="T51" fmla="*/ 69 h 195"/>
                  <a:gd name="T52" fmla="*/ 268 w 276"/>
                  <a:gd name="T53" fmla="*/ 72 h 195"/>
                  <a:gd name="T54" fmla="*/ 271 w 276"/>
                  <a:gd name="T55" fmla="*/ 73 h 195"/>
                  <a:gd name="T56" fmla="*/ 178 w 276"/>
                  <a:gd name="T57" fmla="*/ 190 h 195"/>
                  <a:gd name="T58" fmla="*/ 103 w 276"/>
                  <a:gd name="T59" fmla="*/ 157 h 195"/>
                  <a:gd name="T60" fmla="*/ 103 w 276"/>
                  <a:gd name="T61" fmla="*/ 157 h 195"/>
                  <a:gd name="T62" fmla="*/ 85 w 276"/>
                  <a:gd name="T63" fmla="*/ 159 h 195"/>
                  <a:gd name="T64" fmla="*/ 83 w 276"/>
                  <a:gd name="T65" fmla="*/ 159 h 195"/>
                  <a:gd name="T66" fmla="*/ 83 w 276"/>
                  <a:gd name="T67" fmla="*/ 159 h 195"/>
                  <a:gd name="T68" fmla="*/ 78 w 276"/>
                  <a:gd name="T69" fmla="*/ 158 h 195"/>
                  <a:gd name="T70" fmla="*/ 76 w 276"/>
                  <a:gd name="T71" fmla="*/ 155 h 195"/>
                  <a:gd name="T72" fmla="*/ 57 w 276"/>
                  <a:gd name="T73" fmla="*/ 115 h 195"/>
                  <a:gd name="T74" fmla="*/ 6 w 276"/>
                  <a:gd name="T75" fmla="*/ 86 h 195"/>
                  <a:gd name="T76" fmla="*/ 80 w 276"/>
                  <a:gd name="T77" fmla="*/ 4 h 195"/>
                  <a:gd name="T78" fmla="*/ 81 w 276"/>
                  <a:gd name="T79" fmla="*/ 4 h 195"/>
                  <a:gd name="T80" fmla="*/ 84 w 276"/>
                  <a:gd name="T81" fmla="*/ 0 h 195"/>
                  <a:gd name="T82" fmla="*/ 85 w 276"/>
                  <a:gd name="T83" fmla="*/ 0 h 195"/>
                  <a:gd name="T84" fmla="*/ 85 w 276"/>
                  <a:gd name="T85" fmla="*/ 0 h 195"/>
                  <a:gd name="T86" fmla="*/ 79 w 276"/>
                  <a:gd name="T87" fmla="*/ 0 h 195"/>
                  <a:gd name="T88" fmla="*/ 79 w 276"/>
                  <a:gd name="T89" fmla="*/ 0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76" h="195">
                    <a:moveTo>
                      <a:pt x="254" y="65"/>
                    </a:moveTo>
                    <a:cubicBezTo>
                      <a:pt x="254" y="65"/>
                      <a:pt x="254" y="65"/>
                      <a:pt x="254" y="65"/>
                    </a:cubicBezTo>
                    <a:cubicBezTo>
                      <a:pt x="253" y="66"/>
                      <a:pt x="253" y="67"/>
                      <a:pt x="254" y="67"/>
                    </a:cubicBezTo>
                    <a:cubicBezTo>
                      <a:pt x="255" y="65"/>
                      <a:pt x="255" y="65"/>
                      <a:pt x="255" y="65"/>
                    </a:cubicBezTo>
                    <a:cubicBezTo>
                      <a:pt x="255" y="65"/>
                      <a:pt x="254" y="65"/>
                      <a:pt x="254" y="65"/>
                    </a:cubicBezTo>
                    <a:moveTo>
                      <a:pt x="79" y="0"/>
                    </a:moveTo>
                    <a:cubicBezTo>
                      <a:pt x="79" y="0"/>
                      <a:pt x="78" y="0"/>
                      <a:pt x="78" y="0"/>
                    </a:cubicBezTo>
                    <a:cubicBezTo>
                      <a:pt x="1" y="86"/>
                      <a:pt x="1" y="86"/>
                      <a:pt x="1" y="86"/>
                    </a:cubicBezTo>
                    <a:cubicBezTo>
                      <a:pt x="0" y="86"/>
                      <a:pt x="0" y="87"/>
                      <a:pt x="0" y="88"/>
                    </a:cubicBezTo>
                    <a:cubicBezTo>
                      <a:pt x="1" y="88"/>
                      <a:pt x="1" y="89"/>
                      <a:pt x="2" y="89"/>
                    </a:cubicBezTo>
                    <a:cubicBezTo>
                      <a:pt x="27" y="93"/>
                      <a:pt x="44" y="105"/>
                      <a:pt x="54" y="118"/>
                    </a:cubicBezTo>
                    <a:cubicBezTo>
                      <a:pt x="65" y="131"/>
                      <a:pt x="70" y="146"/>
                      <a:pt x="72" y="156"/>
                    </a:cubicBezTo>
                    <a:cubicBezTo>
                      <a:pt x="73" y="158"/>
                      <a:pt x="74" y="160"/>
                      <a:pt x="76" y="162"/>
                    </a:cubicBezTo>
                    <a:cubicBezTo>
                      <a:pt x="78" y="163"/>
                      <a:pt x="80" y="163"/>
                      <a:pt x="83" y="163"/>
                    </a:cubicBezTo>
                    <a:cubicBezTo>
                      <a:pt x="84" y="163"/>
                      <a:pt x="85" y="163"/>
                      <a:pt x="86" y="163"/>
                    </a:cubicBezTo>
                    <a:cubicBezTo>
                      <a:pt x="90" y="162"/>
                      <a:pt x="96" y="161"/>
                      <a:pt x="103" y="161"/>
                    </a:cubicBezTo>
                    <a:cubicBezTo>
                      <a:pt x="122" y="161"/>
                      <a:pt x="150" y="167"/>
                      <a:pt x="176" y="195"/>
                    </a:cubicBezTo>
                    <a:cubicBezTo>
                      <a:pt x="177" y="195"/>
                      <a:pt x="177" y="195"/>
                      <a:pt x="178" y="195"/>
                    </a:cubicBezTo>
                    <a:cubicBezTo>
                      <a:pt x="178" y="195"/>
                      <a:pt x="178" y="195"/>
                      <a:pt x="178" y="195"/>
                    </a:cubicBezTo>
                    <a:cubicBezTo>
                      <a:pt x="179" y="195"/>
                      <a:pt x="179" y="195"/>
                      <a:pt x="179" y="195"/>
                    </a:cubicBezTo>
                    <a:cubicBezTo>
                      <a:pt x="275" y="73"/>
                      <a:pt x="275" y="73"/>
                      <a:pt x="275" y="73"/>
                    </a:cubicBezTo>
                    <a:cubicBezTo>
                      <a:pt x="276" y="72"/>
                      <a:pt x="276" y="72"/>
                      <a:pt x="276" y="71"/>
                    </a:cubicBezTo>
                    <a:cubicBezTo>
                      <a:pt x="276" y="71"/>
                      <a:pt x="275" y="70"/>
                      <a:pt x="275" y="70"/>
                    </a:cubicBezTo>
                    <a:cubicBezTo>
                      <a:pt x="274" y="70"/>
                      <a:pt x="269" y="68"/>
                      <a:pt x="260" y="65"/>
                    </a:cubicBezTo>
                    <a:cubicBezTo>
                      <a:pt x="260" y="65"/>
                      <a:pt x="260" y="65"/>
                      <a:pt x="260" y="65"/>
                    </a:cubicBezTo>
                    <a:cubicBezTo>
                      <a:pt x="258" y="69"/>
                      <a:pt x="258" y="69"/>
                      <a:pt x="258" y="69"/>
                    </a:cubicBezTo>
                    <a:cubicBezTo>
                      <a:pt x="262" y="70"/>
                      <a:pt x="266" y="71"/>
                      <a:pt x="268" y="72"/>
                    </a:cubicBezTo>
                    <a:cubicBezTo>
                      <a:pt x="269" y="72"/>
                      <a:pt x="270" y="72"/>
                      <a:pt x="271" y="73"/>
                    </a:cubicBezTo>
                    <a:cubicBezTo>
                      <a:pt x="178" y="190"/>
                      <a:pt x="178" y="190"/>
                      <a:pt x="178" y="190"/>
                    </a:cubicBezTo>
                    <a:cubicBezTo>
                      <a:pt x="151" y="163"/>
                      <a:pt x="123" y="157"/>
                      <a:pt x="103" y="157"/>
                    </a:cubicBezTo>
                    <a:cubicBezTo>
                      <a:pt x="103" y="157"/>
                      <a:pt x="103" y="157"/>
                      <a:pt x="103" y="157"/>
                    </a:cubicBezTo>
                    <a:cubicBezTo>
                      <a:pt x="96" y="157"/>
                      <a:pt x="90" y="158"/>
                      <a:pt x="85" y="159"/>
                    </a:cubicBezTo>
                    <a:cubicBezTo>
                      <a:pt x="84" y="159"/>
                      <a:pt x="84" y="159"/>
                      <a:pt x="83" y="159"/>
                    </a:cubicBezTo>
                    <a:cubicBezTo>
                      <a:pt x="83" y="159"/>
                      <a:pt x="83" y="159"/>
                      <a:pt x="83" y="159"/>
                    </a:cubicBezTo>
                    <a:cubicBezTo>
                      <a:pt x="81" y="159"/>
                      <a:pt x="79" y="159"/>
                      <a:pt x="78" y="158"/>
                    </a:cubicBezTo>
                    <a:cubicBezTo>
                      <a:pt x="77" y="157"/>
                      <a:pt x="77" y="157"/>
                      <a:pt x="76" y="155"/>
                    </a:cubicBezTo>
                    <a:cubicBezTo>
                      <a:pt x="74" y="145"/>
                      <a:pt x="69" y="129"/>
                      <a:pt x="57" y="115"/>
                    </a:cubicBezTo>
                    <a:cubicBezTo>
                      <a:pt x="47" y="102"/>
                      <a:pt x="30" y="90"/>
                      <a:pt x="6" y="86"/>
                    </a:cubicBezTo>
                    <a:cubicBezTo>
                      <a:pt x="80" y="4"/>
                      <a:pt x="80" y="4"/>
                      <a:pt x="80" y="4"/>
                    </a:cubicBezTo>
                    <a:cubicBezTo>
                      <a:pt x="81" y="4"/>
                      <a:pt x="81" y="4"/>
                      <a:pt x="81" y="4"/>
                    </a:cubicBezTo>
                    <a:cubicBezTo>
                      <a:pt x="84" y="0"/>
                      <a:pt x="84" y="0"/>
                      <a:pt x="84" y="0"/>
                    </a:cubicBezTo>
                    <a:cubicBezTo>
                      <a:pt x="84" y="0"/>
                      <a:pt x="85" y="0"/>
                      <a:pt x="85" y="0"/>
                    </a:cubicBezTo>
                    <a:cubicBezTo>
                      <a:pt x="85" y="0"/>
                      <a:pt x="85" y="0"/>
                      <a:pt x="85" y="0"/>
                    </a:cubicBezTo>
                    <a:cubicBezTo>
                      <a:pt x="79" y="0"/>
                      <a:pt x="79" y="0"/>
                      <a:pt x="79" y="0"/>
                    </a:cubicBezTo>
                    <a:cubicBezTo>
                      <a:pt x="79" y="0"/>
                      <a:pt x="79" y="0"/>
                      <a:pt x="79"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2" name="Freeform 334"/>
              <p:cNvSpPr>
                <a:spLocks noEditPoints="1"/>
              </p:cNvSpPr>
              <p:nvPr/>
            </p:nvSpPr>
            <p:spPr bwMode="auto">
              <a:xfrm>
                <a:off x="6710363" y="661988"/>
                <a:ext cx="700088" cy="490538"/>
              </a:xfrm>
              <a:custGeom>
                <a:avLst/>
                <a:gdLst>
                  <a:gd name="T0" fmla="*/ 70 w 250"/>
                  <a:gd name="T1" fmla="*/ 160 h 175"/>
                  <a:gd name="T2" fmla="*/ 70 w 250"/>
                  <a:gd name="T3" fmla="*/ 160 h 175"/>
                  <a:gd name="T4" fmla="*/ 70 w 250"/>
                  <a:gd name="T5" fmla="*/ 160 h 175"/>
                  <a:gd name="T6" fmla="*/ 70 w 250"/>
                  <a:gd name="T7" fmla="*/ 160 h 175"/>
                  <a:gd name="T8" fmla="*/ 71 w 250"/>
                  <a:gd name="T9" fmla="*/ 160 h 175"/>
                  <a:gd name="T10" fmla="*/ 71 w 250"/>
                  <a:gd name="T11" fmla="*/ 160 h 175"/>
                  <a:gd name="T12" fmla="*/ 71 w 250"/>
                  <a:gd name="T13" fmla="*/ 160 h 175"/>
                  <a:gd name="T14" fmla="*/ 71 w 250"/>
                  <a:gd name="T15" fmla="*/ 159 h 175"/>
                  <a:gd name="T16" fmla="*/ 71 w 250"/>
                  <a:gd name="T17" fmla="*/ 159 h 175"/>
                  <a:gd name="T18" fmla="*/ 71 w 250"/>
                  <a:gd name="T19" fmla="*/ 159 h 175"/>
                  <a:gd name="T20" fmla="*/ 71 w 250"/>
                  <a:gd name="T21" fmla="*/ 159 h 175"/>
                  <a:gd name="T22" fmla="*/ 71 w 250"/>
                  <a:gd name="T23" fmla="*/ 159 h 175"/>
                  <a:gd name="T24" fmla="*/ 71 w 250"/>
                  <a:gd name="T25" fmla="*/ 159 h 175"/>
                  <a:gd name="T26" fmla="*/ 71 w 250"/>
                  <a:gd name="T27" fmla="*/ 159 h 175"/>
                  <a:gd name="T28" fmla="*/ 71 w 250"/>
                  <a:gd name="T29" fmla="*/ 159 h 175"/>
                  <a:gd name="T30" fmla="*/ 69 w 250"/>
                  <a:gd name="T31" fmla="*/ 159 h 175"/>
                  <a:gd name="T32" fmla="*/ 69 w 250"/>
                  <a:gd name="T33" fmla="*/ 159 h 175"/>
                  <a:gd name="T34" fmla="*/ 69 w 250"/>
                  <a:gd name="T35" fmla="*/ 159 h 175"/>
                  <a:gd name="T36" fmla="*/ 69 w 250"/>
                  <a:gd name="T37" fmla="*/ 159 h 175"/>
                  <a:gd name="T38" fmla="*/ 69 w 250"/>
                  <a:gd name="T39" fmla="*/ 159 h 175"/>
                  <a:gd name="T40" fmla="*/ 69 w 250"/>
                  <a:gd name="T41" fmla="*/ 159 h 175"/>
                  <a:gd name="T42" fmla="*/ 83 w 250"/>
                  <a:gd name="T43" fmla="*/ 0 h 175"/>
                  <a:gd name="T44" fmla="*/ 74 w 250"/>
                  <a:gd name="T45" fmla="*/ 1 h 175"/>
                  <a:gd name="T46" fmla="*/ 73 w 250"/>
                  <a:gd name="T47" fmla="*/ 1 h 175"/>
                  <a:gd name="T48" fmla="*/ 1 w 250"/>
                  <a:gd name="T49" fmla="*/ 82 h 175"/>
                  <a:gd name="T50" fmla="*/ 2 w 250"/>
                  <a:gd name="T51" fmla="*/ 85 h 175"/>
                  <a:gd name="T52" fmla="*/ 63 w 250"/>
                  <a:gd name="T53" fmla="*/ 136 h 175"/>
                  <a:gd name="T54" fmla="*/ 68 w 250"/>
                  <a:gd name="T55" fmla="*/ 156 h 175"/>
                  <a:gd name="T56" fmla="*/ 68 w 250"/>
                  <a:gd name="T57" fmla="*/ 158 h 175"/>
                  <a:gd name="T58" fmla="*/ 72 w 250"/>
                  <a:gd name="T59" fmla="*/ 153 h 175"/>
                  <a:gd name="T60" fmla="*/ 40 w 250"/>
                  <a:gd name="T61" fmla="*/ 95 h 175"/>
                  <a:gd name="T62" fmla="*/ 76 w 250"/>
                  <a:gd name="T63" fmla="*/ 5 h 175"/>
                  <a:gd name="T64" fmla="*/ 112 w 250"/>
                  <a:gd name="T65" fmla="*/ 13 h 175"/>
                  <a:gd name="T66" fmla="*/ 147 w 250"/>
                  <a:gd name="T67" fmla="*/ 55 h 175"/>
                  <a:gd name="T68" fmla="*/ 150 w 250"/>
                  <a:gd name="T69" fmla="*/ 54 h 175"/>
                  <a:gd name="T70" fmla="*/ 150 w 250"/>
                  <a:gd name="T71" fmla="*/ 58 h 175"/>
                  <a:gd name="T72" fmla="*/ 177 w 250"/>
                  <a:gd name="T73" fmla="*/ 53 h 175"/>
                  <a:gd name="T74" fmla="*/ 241 w 250"/>
                  <a:gd name="T75" fmla="*/ 65 h 175"/>
                  <a:gd name="T76" fmla="*/ 244 w 250"/>
                  <a:gd name="T77" fmla="*/ 66 h 175"/>
                  <a:gd name="T78" fmla="*/ 159 w 250"/>
                  <a:gd name="T79" fmla="*/ 170 h 175"/>
                  <a:gd name="T80" fmla="*/ 102 w 250"/>
                  <a:gd name="T81" fmla="*/ 148 h 175"/>
                  <a:gd name="T82" fmla="*/ 72 w 250"/>
                  <a:gd name="T83" fmla="*/ 159 h 175"/>
                  <a:gd name="T84" fmla="*/ 72 w 250"/>
                  <a:gd name="T85" fmla="*/ 159 h 175"/>
                  <a:gd name="T86" fmla="*/ 158 w 250"/>
                  <a:gd name="T87" fmla="*/ 175 h 175"/>
                  <a:gd name="T88" fmla="*/ 160 w 250"/>
                  <a:gd name="T89" fmla="*/ 175 h 175"/>
                  <a:gd name="T90" fmla="*/ 247 w 250"/>
                  <a:gd name="T91" fmla="*/ 70 h 175"/>
                  <a:gd name="T92" fmla="*/ 249 w 250"/>
                  <a:gd name="T93" fmla="*/ 66 h 175"/>
                  <a:gd name="T94" fmla="*/ 248 w 250"/>
                  <a:gd name="T95" fmla="*/ 63 h 175"/>
                  <a:gd name="T96" fmla="*/ 150 w 250"/>
                  <a:gd name="T97" fmla="*/ 53 h 175"/>
                  <a:gd name="T98" fmla="*/ 83 w 250"/>
                  <a:gd name="T99"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50" h="175">
                    <a:moveTo>
                      <a:pt x="70" y="160"/>
                    </a:moveTo>
                    <a:cubicBezTo>
                      <a:pt x="70" y="160"/>
                      <a:pt x="70" y="160"/>
                      <a:pt x="70" y="160"/>
                    </a:cubicBezTo>
                    <a:cubicBezTo>
                      <a:pt x="70" y="160"/>
                      <a:pt x="70" y="160"/>
                      <a:pt x="70" y="160"/>
                    </a:cubicBezTo>
                    <a:moveTo>
                      <a:pt x="70" y="160"/>
                    </a:moveTo>
                    <a:cubicBezTo>
                      <a:pt x="70" y="160"/>
                      <a:pt x="70" y="160"/>
                      <a:pt x="70" y="160"/>
                    </a:cubicBezTo>
                    <a:cubicBezTo>
                      <a:pt x="70" y="160"/>
                      <a:pt x="70" y="160"/>
                      <a:pt x="70" y="160"/>
                    </a:cubicBezTo>
                    <a:moveTo>
                      <a:pt x="71" y="160"/>
                    </a:moveTo>
                    <a:cubicBezTo>
                      <a:pt x="70" y="160"/>
                      <a:pt x="70" y="160"/>
                      <a:pt x="70" y="160"/>
                    </a:cubicBezTo>
                    <a:cubicBezTo>
                      <a:pt x="70" y="160"/>
                      <a:pt x="70" y="160"/>
                      <a:pt x="71" y="160"/>
                    </a:cubicBezTo>
                    <a:moveTo>
                      <a:pt x="71" y="160"/>
                    </a:moveTo>
                    <a:cubicBezTo>
                      <a:pt x="71" y="160"/>
                      <a:pt x="71" y="160"/>
                      <a:pt x="71" y="160"/>
                    </a:cubicBezTo>
                    <a:cubicBezTo>
                      <a:pt x="71" y="160"/>
                      <a:pt x="71" y="160"/>
                      <a:pt x="71" y="160"/>
                    </a:cubicBezTo>
                    <a:moveTo>
                      <a:pt x="71" y="159"/>
                    </a:moveTo>
                    <a:cubicBezTo>
                      <a:pt x="71" y="159"/>
                      <a:pt x="71" y="160"/>
                      <a:pt x="71" y="160"/>
                    </a:cubicBezTo>
                    <a:cubicBezTo>
                      <a:pt x="71" y="160"/>
                      <a:pt x="71" y="159"/>
                      <a:pt x="71" y="159"/>
                    </a:cubicBezTo>
                    <a:moveTo>
                      <a:pt x="71" y="159"/>
                    </a:moveTo>
                    <a:cubicBezTo>
                      <a:pt x="71" y="159"/>
                      <a:pt x="71" y="159"/>
                      <a:pt x="71" y="159"/>
                    </a:cubicBezTo>
                    <a:cubicBezTo>
                      <a:pt x="71" y="159"/>
                      <a:pt x="71" y="159"/>
                      <a:pt x="71" y="159"/>
                    </a:cubicBezTo>
                    <a:moveTo>
                      <a:pt x="71" y="159"/>
                    </a:moveTo>
                    <a:cubicBezTo>
                      <a:pt x="71" y="159"/>
                      <a:pt x="71" y="159"/>
                      <a:pt x="71" y="159"/>
                    </a:cubicBezTo>
                    <a:cubicBezTo>
                      <a:pt x="71" y="159"/>
                      <a:pt x="71" y="159"/>
                      <a:pt x="71" y="159"/>
                    </a:cubicBezTo>
                    <a:moveTo>
                      <a:pt x="71" y="159"/>
                    </a:moveTo>
                    <a:cubicBezTo>
                      <a:pt x="71" y="159"/>
                      <a:pt x="71" y="159"/>
                      <a:pt x="71" y="159"/>
                    </a:cubicBezTo>
                    <a:cubicBezTo>
                      <a:pt x="71" y="159"/>
                      <a:pt x="71" y="159"/>
                      <a:pt x="71" y="159"/>
                    </a:cubicBezTo>
                    <a:moveTo>
                      <a:pt x="71" y="159"/>
                    </a:moveTo>
                    <a:cubicBezTo>
                      <a:pt x="71" y="159"/>
                      <a:pt x="71" y="159"/>
                      <a:pt x="71" y="159"/>
                    </a:cubicBezTo>
                    <a:cubicBezTo>
                      <a:pt x="71" y="159"/>
                      <a:pt x="71" y="159"/>
                      <a:pt x="71" y="159"/>
                    </a:cubicBezTo>
                    <a:moveTo>
                      <a:pt x="71" y="159"/>
                    </a:moveTo>
                    <a:cubicBezTo>
                      <a:pt x="71" y="159"/>
                      <a:pt x="71" y="159"/>
                      <a:pt x="71" y="159"/>
                    </a:cubicBezTo>
                    <a:cubicBezTo>
                      <a:pt x="71" y="159"/>
                      <a:pt x="71" y="159"/>
                      <a:pt x="71" y="159"/>
                    </a:cubicBezTo>
                    <a:moveTo>
                      <a:pt x="69" y="159"/>
                    </a:moveTo>
                    <a:cubicBezTo>
                      <a:pt x="69" y="159"/>
                      <a:pt x="69" y="159"/>
                      <a:pt x="69" y="159"/>
                    </a:cubicBezTo>
                    <a:cubicBezTo>
                      <a:pt x="69" y="159"/>
                      <a:pt x="69" y="159"/>
                      <a:pt x="69" y="159"/>
                    </a:cubicBezTo>
                    <a:moveTo>
                      <a:pt x="69" y="159"/>
                    </a:moveTo>
                    <a:cubicBezTo>
                      <a:pt x="69" y="159"/>
                      <a:pt x="69" y="159"/>
                      <a:pt x="69" y="159"/>
                    </a:cubicBezTo>
                    <a:cubicBezTo>
                      <a:pt x="69" y="159"/>
                      <a:pt x="69" y="159"/>
                      <a:pt x="69" y="159"/>
                    </a:cubicBezTo>
                    <a:cubicBezTo>
                      <a:pt x="69" y="159"/>
                      <a:pt x="69" y="159"/>
                      <a:pt x="69" y="159"/>
                    </a:cubicBezTo>
                    <a:moveTo>
                      <a:pt x="69" y="159"/>
                    </a:moveTo>
                    <a:cubicBezTo>
                      <a:pt x="69" y="159"/>
                      <a:pt x="69" y="159"/>
                      <a:pt x="69" y="159"/>
                    </a:cubicBezTo>
                    <a:cubicBezTo>
                      <a:pt x="69" y="159"/>
                      <a:pt x="69" y="159"/>
                      <a:pt x="69" y="159"/>
                    </a:cubicBezTo>
                    <a:moveTo>
                      <a:pt x="69" y="159"/>
                    </a:moveTo>
                    <a:cubicBezTo>
                      <a:pt x="69" y="159"/>
                      <a:pt x="69" y="159"/>
                      <a:pt x="69" y="159"/>
                    </a:cubicBezTo>
                    <a:cubicBezTo>
                      <a:pt x="69" y="159"/>
                      <a:pt x="69" y="159"/>
                      <a:pt x="69" y="159"/>
                    </a:cubicBezTo>
                    <a:moveTo>
                      <a:pt x="83" y="0"/>
                    </a:moveTo>
                    <a:cubicBezTo>
                      <a:pt x="83" y="0"/>
                      <a:pt x="83" y="0"/>
                      <a:pt x="83" y="0"/>
                    </a:cubicBezTo>
                    <a:cubicBezTo>
                      <a:pt x="78" y="0"/>
                      <a:pt x="75" y="1"/>
                      <a:pt x="74" y="1"/>
                    </a:cubicBezTo>
                    <a:cubicBezTo>
                      <a:pt x="74" y="1"/>
                      <a:pt x="74" y="1"/>
                      <a:pt x="74" y="1"/>
                    </a:cubicBezTo>
                    <a:cubicBezTo>
                      <a:pt x="74" y="1"/>
                      <a:pt x="73" y="1"/>
                      <a:pt x="73" y="1"/>
                    </a:cubicBezTo>
                    <a:cubicBezTo>
                      <a:pt x="70" y="5"/>
                      <a:pt x="70" y="5"/>
                      <a:pt x="70" y="5"/>
                    </a:cubicBezTo>
                    <a:cubicBezTo>
                      <a:pt x="1" y="82"/>
                      <a:pt x="1" y="82"/>
                      <a:pt x="1" y="82"/>
                    </a:cubicBezTo>
                    <a:cubicBezTo>
                      <a:pt x="1" y="83"/>
                      <a:pt x="0" y="83"/>
                      <a:pt x="1" y="84"/>
                    </a:cubicBezTo>
                    <a:cubicBezTo>
                      <a:pt x="1" y="85"/>
                      <a:pt x="2" y="85"/>
                      <a:pt x="2" y="85"/>
                    </a:cubicBezTo>
                    <a:cubicBezTo>
                      <a:pt x="17" y="86"/>
                      <a:pt x="29" y="92"/>
                      <a:pt x="38" y="98"/>
                    </a:cubicBezTo>
                    <a:cubicBezTo>
                      <a:pt x="51" y="109"/>
                      <a:pt x="59" y="124"/>
                      <a:pt x="63" y="136"/>
                    </a:cubicBezTo>
                    <a:cubicBezTo>
                      <a:pt x="65" y="142"/>
                      <a:pt x="67" y="148"/>
                      <a:pt x="67" y="152"/>
                    </a:cubicBezTo>
                    <a:cubicBezTo>
                      <a:pt x="68" y="153"/>
                      <a:pt x="68" y="155"/>
                      <a:pt x="68" y="156"/>
                    </a:cubicBezTo>
                    <a:cubicBezTo>
                      <a:pt x="68" y="157"/>
                      <a:pt x="68" y="157"/>
                      <a:pt x="68" y="157"/>
                    </a:cubicBezTo>
                    <a:cubicBezTo>
                      <a:pt x="68" y="158"/>
                      <a:pt x="68" y="158"/>
                      <a:pt x="68" y="158"/>
                    </a:cubicBezTo>
                    <a:cubicBezTo>
                      <a:pt x="68" y="157"/>
                      <a:pt x="68" y="157"/>
                      <a:pt x="69" y="156"/>
                    </a:cubicBezTo>
                    <a:cubicBezTo>
                      <a:pt x="72" y="153"/>
                      <a:pt x="72" y="153"/>
                      <a:pt x="72" y="153"/>
                    </a:cubicBezTo>
                    <a:cubicBezTo>
                      <a:pt x="70" y="146"/>
                      <a:pt x="68" y="134"/>
                      <a:pt x="61" y="121"/>
                    </a:cubicBezTo>
                    <a:cubicBezTo>
                      <a:pt x="56" y="112"/>
                      <a:pt x="50" y="103"/>
                      <a:pt x="40" y="95"/>
                    </a:cubicBezTo>
                    <a:cubicBezTo>
                      <a:pt x="31" y="89"/>
                      <a:pt x="20" y="83"/>
                      <a:pt x="7" y="82"/>
                    </a:cubicBezTo>
                    <a:cubicBezTo>
                      <a:pt x="76" y="5"/>
                      <a:pt x="76" y="5"/>
                      <a:pt x="76" y="5"/>
                    </a:cubicBezTo>
                    <a:cubicBezTo>
                      <a:pt x="77" y="4"/>
                      <a:pt x="79" y="4"/>
                      <a:pt x="83" y="4"/>
                    </a:cubicBezTo>
                    <a:cubicBezTo>
                      <a:pt x="89" y="4"/>
                      <a:pt x="100" y="6"/>
                      <a:pt x="112" y="13"/>
                    </a:cubicBezTo>
                    <a:cubicBezTo>
                      <a:pt x="123" y="20"/>
                      <a:pt x="136" y="33"/>
                      <a:pt x="146" y="56"/>
                    </a:cubicBezTo>
                    <a:cubicBezTo>
                      <a:pt x="147" y="55"/>
                      <a:pt x="147" y="55"/>
                      <a:pt x="147" y="55"/>
                    </a:cubicBezTo>
                    <a:cubicBezTo>
                      <a:pt x="147" y="54"/>
                      <a:pt x="148" y="54"/>
                      <a:pt x="149" y="54"/>
                    </a:cubicBezTo>
                    <a:cubicBezTo>
                      <a:pt x="149" y="54"/>
                      <a:pt x="149" y="54"/>
                      <a:pt x="150" y="54"/>
                    </a:cubicBezTo>
                    <a:cubicBezTo>
                      <a:pt x="151" y="55"/>
                      <a:pt x="151" y="56"/>
                      <a:pt x="150" y="57"/>
                    </a:cubicBezTo>
                    <a:cubicBezTo>
                      <a:pt x="150" y="58"/>
                      <a:pt x="150" y="58"/>
                      <a:pt x="150" y="58"/>
                    </a:cubicBezTo>
                    <a:cubicBezTo>
                      <a:pt x="157" y="54"/>
                      <a:pt x="167" y="53"/>
                      <a:pt x="177" y="53"/>
                    </a:cubicBezTo>
                    <a:cubicBezTo>
                      <a:pt x="177" y="53"/>
                      <a:pt x="177" y="53"/>
                      <a:pt x="177" y="53"/>
                    </a:cubicBezTo>
                    <a:cubicBezTo>
                      <a:pt x="193" y="53"/>
                      <a:pt x="211" y="57"/>
                      <a:pt x="224" y="60"/>
                    </a:cubicBezTo>
                    <a:cubicBezTo>
                      <a:pt x="231" y="62"/>
                      <a:pt x="237" y="64"/>
                      <a:pt x="241" y="65"/>
                    </a:cubicBezTo>
                    <a:cubicBezTo>
                      <a:pt x="242" y="65"/>
                      <a:pt x="242" y="65"/>
                      <a:pt x="243" y="66"/>
                    </a:cubicBezTo>
                    <a:cubicBezTo>
                      <a:pt x="243" y="66"/>
                      <a:pt x="244" y="66"/>
                      <a:pt x="244" y="66"/>
                    </a:cubicBezTo>
                    <a:cubicBezTo>
                      <a:pt x="243" y="68"/>
                      <a:pt x="243" y="68"/>
                      <a:pt x="243" y="68"/>
                    </a:cubicBezTo>
                    <a:cubicBezTo>
                      <a:pt x="159" y="170"/>
                      <a:pt x="159" y="170"/>
                      <a:pt x="159" y="170"/>
                    </a:cubicBezTo>
                    <a:cubicBezTo>
                      <a:pt x="137" y="153"/>
                      <a:pt x="117" y="148"/>
                      <a:pt x="102" y="148"/>
                    </a:cubicBezTo>
                    <a:cubicBezTo>
                      <a:pt x="102" y="148"/>
                      <a:pt x="102" y="148"/>
                      <a:pt x="102" y="148"/>
                    </a:cubicBezTo>
                    <a:cubicBezTo>
                      <a:pt x="91" y="148"/>
                      <a:pt x="83" y="150"/>
                      <a:pt x="77" y="152"/>
                    </a:cubicBezTo>
                    <a:cubicBezTo>
                      <a:pt x="72" y="159"/>
                      <a:pt x="72" y="159"/>
                      <a:pt x="72" y="159"/>
                    </a:cubicBezTo>
                    <a:cubicBezTo>
                      <a:pt x="72" y="159"/>
                      <a:pt x="72" y="159"/>
                      <a:pt x="71" y="159"/>
                    </a:cubicBezTo>
                    <a:cubicBezTo>
                      <a:pt x="72" y="159"/>
                      <a:pt x="72" y="159"/>
                      <a:pt x="72" y="159"/>
                    </a:cubicBezTo>
                    <a:cubicBezTo>
                      <a:pt x="73" y="158"/>
                      <a:pt x="84" y="152"/>
                      <a:pt x="102" y="152"/>
                    </a:cubicBezTo>
                    <a:cubicBezTo>
                      <a:pt x="117" y="152"/>
                      <a:pt x="136" y="157"/>
                      <a:pt x="158" y="175"/>
                    </a:cubicBezTo>
                    <a:cubicBezTo>
                      <a:pt x="159" y="175"/>
                      <a:pt x="159" y="175"/>
                      <a:pt x="160" y="175"/>
                    </a:cubicBezTo>
                    <a:cubicBezTo>
                      <a:pt x="160" y="175"/>
                      <a:pt x="160" y="175"/>
                      <a:pt x="160" y="175"/>
                    </a:cubicBezTo>
                    <a:cubicBezTo>
                      <a:pt x="160" y="175"/>
                      <a:pt x="161" y="175"/>
                      <a:pt x="161" y="174"/>
                    </a:cubicBezTo>
                    <a:cubicBezTo>
                      <a:pt x="247" y="70"/>
                      <a:pt x="247" y="70"/>
                      <a:pt x="247" y="70"/>
                    </a:cubicBezTo>
                    <a:cubicBezTo>
                      <a:pt x="249" y="66"/>
                      <a:pt x="249" y="66"/>
                      <a:pt x="249" y="66"/>
                    </a:cubicBezTo>
                    <a:cubicBezTo>
                      <a:pt x="249" y="66"/>
                      <a:pt x="249" y="66"/>
                      <a:pt x="249" y="66"/>
                    </a:cubicBezTo>
                    <a:cubicBezTo>
                      <a:pt x="250" y="66"/>
                      <a:pt x="250" y="65"/>
                      <a:pt x="250" y="65"/>
                    </a:cubicBezTo>
                    <a:cubicBezTo>
                      <a:pt x="249" y="64"/>
                      <a:pt x="249" y="63"/>
                      <a:pt x="248" y="63"/>
                    </a:cubicBezTo>
                    <a:cubicBezTo>
                      <a:pt x="248" y="63"/>
                      <a:pt x="210" y="49"/>
                      <a:pt x="177" y="49"/>
                    </a:cubicBezTo>
                    <a:cubicBezTo>
                      <a:pt x="167" y="49"/>
                      <a:pt x="158" y="50"/>
                      <a:pt x="150" y="53"/>
                    </a:cubicBezTo>
                    <a:cubicBezTo>
                      <a:pt x="139" y="30"/>
                      <a:pt x="126" y="17"/>
                      <a:pt x="114" y="9"/>
                    </a:cubicBezTo>
                    <a:cubicBezTo>
                      <a:pt x="102" y="2"/>
                      <a:pt x="90" y="0"/>
                      <a:pt x="83"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3" name="Freeform 335"/>
              <p:cNvSpPr/>
              <p:nvPr/>
            </p:nvSpPr>
            <p:spPr bwMode="auto">
              <a:xfrm>
                <a:off x="6900863" y="814388"/>
                <a:ext cx="233363" cy="296863"/>
              </a:xfrm>
              <a:custGeom>
                <a:avLst/>
                <a:gdLst>
                  <a:gd name="T0" fmla="*/ 81 w 83"/>
                  <a:gd name="T1" fmla="*/ 0 h 106"/>
                  <a:gd name="T2" fmla="*/ 79 w 83"/>
                  <a:gd name="T3" fmla="*/ 1 h 106"/>
                  <a:gd name="T4" fmla="*/ 78 w 83"/>
                  <a:gd name="T5" fmla="*/ 2 h 106"/>
                  <a:gd name="T6" fmla="*/ 4 w 83"/>
                  <a:gd name="T7" fmla="*/ 99 h 106"/>
                  <a:gd name="T8" fmla="*/ 1 w 83"/>
                  <a:gd name="T9" fmla="*/ 102 h 106"/>
                  <a:gd name="T10" fmla="*/ 0 w 83"/>
                  <a:gd name="T11" fmla="*/ 104 h 106"/>
                  <a:gd name="T12" fmla="*/ 1 w 83"/>
                  <a:gd name="T13" fmla="*/ 105 h 106"/>
                  <a:gd name="T14" fmla="*/ 1 w 83"/>
                  <a:gd name="T15" fmla="*/ 105 h 106"/>
                  <a:gd name="T16" fmla="*/ 1 w 83"/>
                  <a:gd name="T17" fmla="*/ 105 h 106"/>
                  <a:gd name="T18" fmla="*/ 1 w 83"/>
                  <a:gd name="T19" fmla="*/ 105 h 106"/>
                  <a:gd name="T20" fmla="*/ 1 w 83"/>
                  <a:gd name="T21" fmla="*/ 105 h 106"/>
                  <a:gd name="T22" fmla="*/ 1 w 83"/>
                  <a:gd name="T23" fmla="*/ 105 h 106"/>
                  <a:gd name="T24" fmla="*/ 1 w 83"/>
                  <a:gd name="T25" fmla="*/ 105 h 106"/>
                  <a:gd name="T26" fmla="*/ 1 w 83"/>
                  <a:gd name="T27" fmla="*/ 105 h 106"/>
                  <a:gd name="T28" fmla="*/ 1 w 83"/>
                  <a:gd name="T29" fmla="*/ 105 h 106"/>
                  <a:gd name="T30" fmla="*/ 2 w 83"/>
                  <a:gd name="T31" fmla="*/ 106 h 106"/>
                  <a:gd name="T32" fmla="*/ 2 w 83"/>
                  <a:gd name="T33" fmla="*/ 106 h 106"/>
                  <a:gd name="T34" fmla="*/ 2 w 83"/>
                  <a:gd name="T35" fmla="*/ 106 h 106"/>
                  <a:gd name="T36" fmla="*/ 2 w 83"/>
                  <a:gd name="T37" fmla="*/ 106 h 106"/>
                  <a:gd name="T38" fmla="*/ 2 w 83"/>
                  <a:gd name="T39" fmla="*/ 106 h 106"/>
                  <a:gd name="T40" fmla="*/ 2 w 83"/>
                  <a:gd name="T41" fmla="*/ 106 h 106"/>
                  <a:gd name="T42" fmla="*/ 3 w 83"/>
                  <a:gd name="T43" fmla="*/ 106 h 106"/>
                  <a:gd name="T44" fmla="*/ 3 w 83"/>
                  <a:gd name="T45" fmla="*/ 106 h 106"/>
                  <a:gd name="T46" fmla="*/ 3 w 83"/>
                  <a:gd name="T47" fmla="*/ 106 h 106"/>
                  <a:gd name="T48" fmla="*/ 3 w 83"/>
                  <a:gd name="T49" fmla="*/ 106 h 106"/>
                  <a:gd name="T50" fmla="*/ 3 w 83"/>
                  <a:gd name="T51" fmla="*/ 105 h 106"/>
                  <a:gd name="T52" fmla="*/ 3 w 83"/>
                  <a:gd name="T53" fmla="*/ 105 h 106"/>
                  <a:gd name="T54" fmla="*/ 3 w 83"/>
                  <a:gd name="T55" fmla="*/ 105 h 106"/>
                  <a:gd name="T56" fmla="*/ 3 w 83"/>
                  <a:gd name="T57" fmla="*/ 105 h 106"/>
                  <a:gd name="T58" fmla="*/ 3 w 83"/>
                  <a:gd name="T59" fmla="*/ 105 h 106"/>
                  <a:gd name="T60" fmla="*/ 3 w 83"/>
                  <a:gd name="T61" fmla="*/ 105 h 106"/>
                  <a:gd name="T62" fmla="*/ 3 w 83"/>
                  <a:gd name="T63" fmla="*/ 105 h 106"/>
                  <a:gd name="T64" fmla="*/ 3 w 83"/>
                  <a:gd name="T65" fmla="*/ 105 h 106"/>
                  <a:gd name="T66" fmla="*/ 3 w 83"/>
                  <a:gd name="T67" fmla="*/ 105 h 106"/>
                  <a:gd name="T68" fmla="*/ 3 w 83"/>
                  <a:gd name="T69" fmla="*/ 105 h 106"/>
                  <a:gd name="T70" fmla="*/ 3 w 83"/>
                  <a:gd name="T71" fmla="*/ 105 h 106"/>
                  <a:gd name="T72" fmla="*/ 3 w 83"/>
                  <a:gd name="T73" fmla="*/ 105 h 106"/>
                  <a:gd name="T74" fmla="*/ 4 w 83"/>
                  <a:gd name="T75" fmla="*/ 105 h 106"/>
                  <a:gd name="T76" fmla="*/ 9 w 83"/>
                  <a:gd name="T77" fmla="*/ 98 h 106"/>
                  <a:gd name="T78" fmla="*/ 82 w 83"/>
                  <a:gd name="T79" fmla="*/ 4 h 106"/>
                  <a:gd name="T80" fmla="*/ 82 w 83"/>
                  <a:gd name="T81" fmla="*/ 3 h 106"/>
                  <a:gd name="T82" fmla="*/ 82 w 83"/>
                  <a:gd name="T83" fmla="*/ 0 h 106"/>
                  <a:gd name="T84" fmla="*/ 81 w 83"/>
                  <a:gd name="T85" fmla="*/ 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83" h="105">
                    <a:moveTo>
                      <a:pt x="81" y="0"/>
                    </a:moveTo>
                    <a:cubicBezTo>
                      <a:pt x="80" y="0"/>
                      <a:pt x="79" y="0"/>
                      <a:pt x="79" y="1"/>
                    </a:cubicBezTo>
                    <a:cubicBezTo>
                      <a:pt x="78" y="2"/>
                      <a:pt x="78" y="2"/>
                      <a:pt x="78" y="2"/>
                    </a:cubicBezTo>
                    <a:cubicBezTo>
                      <a:pt x="4" y="99"/>
                      <a:pt x="4" y="99"/>
                      <a:pt x="4" y="99"/>
                    </a:cubicBezTo>
                    <a:cubicBezTo>
                      <a:pt x="1" y="102"/>
                      <a:pt x="1" y="102"/>
                      <a:pt x="1" y="102"/>
                    </a:cubicBezTo>
                    <a:cubicBezTo>
                      <a:pt x="0" y="103"/>
                      <a:pt x="0" y="103"/>
                      <a:pt x="0" y="104"/>
                    </a:cubicBezTo>
                    <a:cubicBezTo>
                      <a:pt x="0" y="104"/>
                      <a:pt x="1" y="105"/>
                      <a:pt x="1" y="105"/>
                    </a:cubicBezTo>
                    <a:cubicBezTo>
                      <a:pt x="1" y="105"/>
                      <a:pt x="1" y="105"/>
                      <a:pt x="1" y="105"/>
                    </a:cubicBezTo>
                    <a:cubicBezTo>
                      <a:pt x="1" y="105"/>
                      <a:pt x="1" y="105"/>
                      <a:pt x="1" y="105"/>
                    </a:cubicBezTo>
                    <a:cubicBezTo>
                      <a:pt x="1" y="105"/>
                      <a:pt x="1" y="105"/>
                      <a:pt x="1" y="105"/>
                    </a:cubicBezTo>
                    <a:cubicBezTo>
                      <a:pt x="1" y="105"/>
                      <a:pt x="1" y="105"/>
                      <a:pt x="1" y="105"/>
                    </a:cubicBezTo>
                    <a:cubicBezTo>
                      <a:pt x="1" y="105"/>
                      <a:pt x="1" y="105"/>
                      <a:pt x="1" y="105"/>
                    </a:cubicBezTo>
                    <a:cubicBezTo>
                      <a:pt x="1" y="105"/>
                      <a:pt x="1" y="105"/>
                      <a:pt x="1" y="105"/>
                    </a:cubicBezTo>
                    <a:cubicBezTo>
                      <a:pt x="1" y="105"/>
                      <a:pt x="1" y="105"/>
                      <a:pt x="1" y="105"/>
                    </a:cubicBezTo>
                    <a:cubicBezTo>
                      <a:pt x="1" y="105"/>
                      <a:pt x="1" y="105"/>
                      <a:pt x="1" y="105"/>
                    </a:cubicBezTo>
                    <a:cubicBezTo>
                      <a:pt x="2" y="105"/>
                      <a:pt x="2" y="106"/>
                      <a:pt x="2" y="106"/>
                    </a:cubicBezTo>
                    <a:cubicBezTo>
                      <a:pt x="2" y="106"/>
                      <a:pt x="2" y="106"/>
                      <a:pt x="2" y="106"/>
                    </a:cubicBezTo>
                    <a:cubicBezTo>
                      <a:pt x="2" y="106"/>
                      <a:pt x="2" y="106"/>
                      <a:pt x="2" y="106"/>
                    </a:cubicBezTo>
                    <a:cubicBezTo>
                      <a:pt x="2" y="106"/>
                      <a:pt x="2" y="106"/>
                      <a:pt x="2" y="106"/>
                    </a:cubicBezTo>
                    <a:cubicBezTo>
                      <a:pt x="2" y="106"/>
                      <a:pt x="2" y="106"/>
                      <a:pt x="2" y="106"/>
                    </a:cubicBezTo>
                    <a:cubicBezTo>
                      <a:pt x="2" y="106"/>
                      <a:pt x="2" y="106"/>
                      <a:pt x="2" y="106"/>
                    </a:cubicBezTo>
                    <a:cubicBezTo>
                      <a:pt x="2" y="106"/>
                      <a:pt x="2" y="106"/>
                      <a:pt x="3" y="106"/>
                    </a:cubicBezTo>
                    <a:cubicBezTo>
                      <a:pt x="3" y="106"/>
                      <a:pt x="3" y="106"/>
                      <a:pt x="3" y="106"/>
                    </a:cubicBezTo>
                    <a:cubicBezTo>
                      <a:pt x="3" y="106"/>
                      <a:pt x="3" y="106"/>
                      <a:pt x="3" y="106"/>
                    </a:cubicBezTo>
                    <a:cubicBezTo>
                      <a:pt x="3" y="106"/>
                      <a:pt x="3" y="106"/>
                      <a:pt x="3" y="106"/>
                    </a:cubicBezTo>
                    <a:cubicBezTo>
                      <a:pt x="3" y="106"/>
                      <a:pt x="3" y="105"/>
                      <a:pt x="3" y="105"/>
                    </a:cubicBezTo>
                    <a:cubicBezTo>
                      <a:pt x="3" y="105"/>
                      <a:pt x="3" y="105"/>
                      <a:pt x="3" y="105"/>
                    </a:cubicBezTo>
                    <a:cubicBezTo>
                      <a:pt x="3" y="105"/>
                      <a:pt x="3" y="105"/>
                      <a:pt x="3" y="105"/>
                    </a:cubicBezTo>
                    <a:cubicBezTo>
                      <a:pt x="3" y="105"/>
                      <a:pt x="3" y="105"/>
                      <a:pt x="3" y="105"/>
                    </a:cubicBezTo>
                    <a:cubicBezTo>
                      <a:pt x="3" y="105"/>
                      <a:pt x="3" y="105"/>
                      <a:pt x="3" y="105"/>
                    </a:cubicBezTo>
                    <a:cubicBezTo>
                      <a:pt x="3" y="105"/>
                      <a:pt x="3" y="105"/>
                      <a:pt x="3" y="105"/>
                    </a:cubicBezTo>
                    <a:cubicBezTo>
                      <a:pt x="3" y="105"/>
                      <a:pt x="3" y="105"/>
                      <a:pt x="3" y="105"/>
                    </a:cubicBezTo>
                    <a:cubicBezTo>
                      <a:pt x="3" y="105"/>
                      <a:pt x="3" y="105"/>
                      <a:pt x="3" y="105"/>
                    </a:cubicBezTo>
                    <a:cubicBezTo>
                      <a:pt x="3" y="105"/>
                      <a:pt x="3" y="105"/>
                      <a:pt x="3" y="105"/>
                    </a:cubicBezTo>
                    <a:cubicBezTo>
                      <a:pt x="3" y="105"/>
                      <a:pt x="3" y="105"/>
                      <a:pt x="3" y="105"/>
                    </a:cubicBezTo>
                    <a:cubicBezTo>
                      <a:pt x="3" y="105"/>
                      <a:pt x="3" y="105"/>
                      <a:pt x="3" y="105"/>
                    </a:cubicBezTo>
                    <a:cubicBezTo>
                      <a:pt x="3" y="105"/>
                      <a:pt x="3" y="105"/>
                      <a:pt x="3" y="105"/>
                    </a:cubicBezTo>
                    <a:cubicBezTo>
                      <a:pt x="4" y="105"/>
                      <a:pt x="4" y="105"/>
                      <a:pt x="4" y="105"/>
                    </a:cubicBezTo>
                    <a:cubicBezTo>
                      <a:pt x="9" y="98"/>
                      <a:pt x="9" y="98"/>
                      <a:pt x="9" y="98"/>
                    </a:cubicBezTo>
                    <a:cubicBezTo>
                      <a:pt x="82" y="4"/>
                      <a:pt x="82" y="4"/>
                      <a:pt x="82" y="4"/>
                    </a:cubicBezTo>
                    <a:cubicBezTo>
                      <a:pt x="82" y="3"/>
                      <a:pt x="82" y="3"/>
                      <a:pt x="82" y="3"/>
                    </a:cubicBezTo>
                    <a:cubicBezTo>
                      <a:pt x="83" y="2"/>
                      <a:pt x="83" y="1"/>
                      <a:pt x="82" y="0"/>
                    </a:cubicBezTo>
                    <a:cubicBezTo>
                      <a:pt x="81" y="0"/>
                      <a:pt x="81" y="0"/>
                      <a:pt x="81"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425" name="组合 424"/>
            <p:cNvGrpSpPr/>
            <p:nvPr/>
          </p:nvGrpSpPr>
          <p:grpSpPr>
            <a:xfrm>
              <a:off x="-11907" y="1739900"/>
              <a:ext cx="385763" cy="512763"/>
              <a:chOff x="2005013" y="1871663"/>
              <a:chExt cx="385763" cy="512763"/>
            </a:xfrm>
          </p:grpSpPr>
          <p:sp>
            <p:nvSpPr>
              <p:cNvPr id="498" name="Freeform 336"/>
              <p:cNvSpPr>
                <a:spLocks noEditPoints="1"/>
              </p:cNvSpPr>
              <p:nvPr/>
            </p:nvSpPr>
            <p:spPr bwMode="auto">
              <a:xfrm>
                <a:off x="2005013" y="2033588"/>
                <a:ext cx="385763" cy="350838"/>
              </a:xfrm>
              <a:custGeom>
                <a:avLst/>
                <a:gdLst>
                  <a:gd name="T0" fmla="*/ 123 w 138"/>
                  <a:gd name="T1" fmla="*/ 1 h 125"/>
                  <a:gd name="T2" fmla="*/ 123 w 138"/>
                  <a:gd name="T3" fmla="*/ 1 h 125"/>
                  <a:gd name="T4" fmla="*/ 120 w 138"/>
                  <a:gd name="T5" fmla="*/ 4 h 125"/>
                  <a:gd name="T6" fmla="*/ 131 w 138"/>
                  <a:gd name="T7" fmla="*/ 8 h 125"/>
                  <a:gd name="T8" fmla="*/ 133 w 138"/>
                  <a:gd name="T9" fmla="*/ 9 h 125"/>
                  <a:gd name="T10" fmla="*/ 32 w 138"/>
                  <a:gd name="T11" fmla="*/ 120 h 125"/>
                  <a:gd name="T12" fmla="*/ 0 w 138"/>
                  <a:gd name="T13" fmla="*/ 94 h 125"/>
                  <a:gd name="T14" fmla="*/ 0 w 138"/>
                  <a:gd name="T15" fmla="*/ 98 h 125"/>
                  <a:gd name="T16" fmla="*/ 31 w 138"/>
                  <a:gd name="T17" fmla="*/ 125 h 125"/>
                  <a:gd name="T18" fmla="*/ 32 w 138"/>
                  <a:gd name="T19" fmla="*/ 125 h 125"/>
                  <a:gd name="T20" fmla="*/ 32 w 138"/>
                  <a:gd name="T21" fmla="*/ 125 h 125"/>
                  <a:gd name="T22" fmla="*/ 34 w 138"/>
                  <a:gd name="T23" fmla="*/ 125 h 125"/>
                  <a:gd name="T24" fmla="*/ 138 w 138"/>
                  <a:gd name="T25" fmla="*/ 10 h 125"/>
                  <a:gd name="T26" fmla="*/ 138 w 138"/>
                  <a:gd name="T27" fmla="*/ 8 h 125"/>
                  <a:gd name="T28" fmla="*/ 137 w 138"/>
                  <a:gd name="T29" fmla="*/ 7 h 125"/>
                  <a:gd name="T30" fmla="*/ 123 w 138"/>
                  <a:gd name="T31" fmla="*/ 1 h 125"/>
                  <a:gd name="T32" fmla="*/ 117 w 138"/>
                  <a:gd name="T33" fmla="*/ 0 h 125"/>
                  <a:gd name="T34" fmla="*/ 116 w 138"/>
                  <a:gd name="T35" fmla="*/ 1 h 125"/>
                  <a:gd name="T36" fmla="*/ 116 w 138"/>
                  <a:gd name="T37" fmla="*/ 2 h 125"/>
                  <a:gd name="T38" fmla="*/ 118 w 138"/>
                  <a:gd name="T39" fmla="*/ 1 h 125"/>
                  <a:gd name="T40" fmla="*/ 117 w 138"/>
                  <a:gd name="T41"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38" h="125">
                    <a:moveTo>
                      <a:pt x="123" y="1"/>
                    </a:moveTo>
                    <a:cubicBezTo>
                      <a:pt x="123" y="1"/>
                      <a:pt x="123" y="1"/>
                      <a:pt x="123" y="1"/>
                    </a:cubicBezTo>
                    <a:cubicBezTo>
                      <a:pt x="120" y="4"/>
                      <a:pt x="120" y="4"/>
                      <a:pt x="120" y="4"/>
                    </a:cubicBezTo>
                    <a:cubicBezTo>
                      <a:pt x="124" y="6"/>
                      <a:pt x="128" y="7"/>
                      <a:pt x="131" y="8"/>
                    </a:cubicBezTo>
                    <a:cubicBezTo>
                      <a:pt x="131" y="9"/>
                      <a:pt x="132" y="9"/>
                      <a:pt x="133" y="9"/>
                    </a:cubicBezTo>
                    <a:cubicBezTo>
                      <a:pt x="32" y="120"/>
                      <a:pt x="32" y="120"/>
                      <a:pt x="32" y="120"/>
                    </a:cubicBezTo>
                    <a:cubicBezTo>
                      <a:pt x="22" y="108"/>
                      <a:pt x="11" y="100"/>
                      <a:pt x="0" y="94"/>
                    </a:cubicBezTo>
                    <a:cubicBezTo>
                      <a:pt x="0" y="98"/>
                      <a:pt x="0" y="98"/>
                      <a:pt x="0" y="98"/>
                    </a:cubicBezTo>
                    <a:cubicBezTo>
                      <a:pt x="10" y="104"/>
                      <a:pt x="21" y="113"/>
                      <a:pt x="31" y="125"/>
                    </a:cubicBezTo>
                    <a:cubicBezTo>
                      <a:pt x="31" y="125"/>
                      <a:pt x="31" y="125"/>
                      <a:pt x="32" y="125"/>
                    </a:cubicBezTo>
                    <a:cubicBezTo>
                      <a:pt x="32" y="125"/>
                      <a:pt x="32" y="125"/>
                      <a:pt x="32" y="125"/>
                    </a:cubicBezTo>
                    <a:cubicBezTo>
                      <a:pt x="33" y="125"/>
                      <a:pt x="33" y="125"/>
                      <a:pt x="34" y="125"/>
                    </a:cubicBezTo>
                    <a:cubicBezTo>
                      <a:pt x="138" y="10"/>
                      <a:pt x="138" y="10"/>
                      <a:pt x="138" y="10"/>
                    </a:cubicBezTo>
                    <a:cubicBezTo>
                      <a:pt x="138" y="9"/>
                      <a:pt x="138" y="9"/>
                      <a:pt x="138" y="8"/>
                    </a:cubicBezTo>
                    <a:cubicBezTo>
                      <a:pt x="138" y="7"/>
                      <a:pt x="138" y="7"/>
                      <a:pt x="137" y="7"/>
                    </a:cubicBezTo>
                    <a:cubicBezTo>
                      <a:pt x="137" y="7"/>
                      <a:pt x="132" y="4"/>
                      <a:pt x="123" y="1"/>
                    </a:cubicBezTo>
                    <a:moveTo>
                      <a:pt x="117" y="0"/>
                    </a:moveTo>
                    <a:cubicBezTo>
                      <a:pt x="117" y="0"/>
                      <a:pt x="116" y="1"/>
                      <a:pt x="116" y="1"/>
                    </a:cubicBezTo>
                    <a:cubicBezTo>
                      <a:pt x="116" y="1"/>
                      <a:pt x="116" y="2"/>
                      <a:pt x="116" y="2"/>
                    </a:cubicBezTo>
                    <a:cubicBezTo>
                      <a:pt x="118" y="1"/>
                      <a:pt x="118" y="1"/>
                      <a:pt x="118" y="1"/>
                    </a:cubicBezTo>
                    <a:cubicBezTo>
                      <a:pt x="118" y="0"/>
                      <a:pt x="117" y="0"/>
                      <a:pt x="117"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9" name="Freeform 337"/>
              <p:cNvSpPr/>
              <p:nvPr/>
            </p:nvSpPr>
            <p:spPr bwMode="auto">
              <a:xfrm>
                <a:off x="2005013" y="1871663"/>
                <a:ext cx="347663" cy="454025"/>
              </a:xfrm>
              <a:custGeom>
                <a:avLst/>
                <a:gdLst>
                  <a:gd name="T0" fmla="*/ 0 w 124"/>
                  <a:gd name="T1" fmla="*/ 0 h 162"/>
                  <a:gd name="T2" fmla="*/ 0 w 124"/>
                  <a:gd name="T3" fmla="*/ 6 h 162"/>
                  <a:gd name="T4" fmla="*/ 21 w 124"/>
                  <a:gd name="T5" fmla="*/ 42 h 162"/>
                  <a:gd name="T6" fmla="*/ 22 w 124"/>
                  <a:gd name="T7" fmla="*/ 41 h 162"/>
                  <a:gd name="T8" fmla="*/ 23 w 124"/>
                  <a:gd name="T9" fmla="*/ 40 h 162"/>
                  <a:gd name="T10" fmla="*/ 25 w 124"/>
                  <a:gd name="T11" fmla="*/ 41 h 162"/>
                  <a:gd name="T12" fmla="*/ 25 w 124"/>
                  <a:gd name="T13" fmla="*/ 43 h 162"/>
                  <a:gd name="T14" fmla="*/ 24 w 124"/>
                  <a:gd name="T15" fmla="*/ 44 h 162"/>
                  <a:gd name="T16" fmla="*/ 45 w 124"/>
                  <a:gd name="T17" fmla="*/ 41 h 162"/>
                  <a:gd name="T18" fmla="*/ 45 w 124"/>
                  <a:gd name="T19" fmla="*/ 41 h 162"/>
                  <a:gd name="T20" fmla="*/ 95 w 124"/>
                  <a:gd name="T21" fmla="*/ 50 h 162"/>
                  <a:gd name="T22" fmla="*/ 114 w 124"/>
                  <a:gd name="T23" fmla="*/ 57 h 162"/>
                  <a:gd name="T24" fmla="*/ 117 w 124"/>
                  <a:gd name="T25" fmla="*/ 58 h 162"/>
                  <a:gd name="T26" fmla="*/ 118 w 124"/>
                  <a:gd name="T27" fmla="*/ 59 h 162"/>
                  <a:gd name="T28" fmla="*/ 116 w 124"/>
                  <a:gd name="T29" fmla="*/ 60 h 162"/>
                  <a:gd name="T30" fmla="*/ 26 w 124"/>
                  <a:gd name="T31" fmla="*/ 157 h 162"/>
                  <a:gd name="T32" fmla="*/ 0 w 124"/>
                  <a:gd name="T33" fmla="*/ 139 h 162"/>
                  <a:gd name="T34" fmla="*/ 0 w 124"/>
                  <a:gd name="T35" fmla="*/ 143 h 162"/>
                  <a:gd name="T36" fmla="*/ 25 w 124"/>
                  <a:gd name="T37" fmla="*/ 161 h 162"/>
                  <a:gd name="T38" fmla="*/ 26 w 124"/>
                  <a:gd name="T39" fmla="*/ 162 h 162"/>
                  <a:gd name="T40" fmla="*/ 26 w 124"/>
                  <a:gd name="T41" fmla="*/ 162 h 162"/>
                  <a:gd name="T42" fmla="*/ 28 w 124"/>
                  <a:gd name="T43" fmla="*/ 161 h 162"/>
                  <a:gd name="T44" fmla="*/ 120 w 124"/>
                  <a:gd name="T45" fmla="*/ 62 h 162"/>
                  <a:gd name="T46" fmla="*/ 123 w 124"/>
                  <a:gd name="T47" fmla="*/ 59 h 162"/>
                  <a:gd name="T48" fmla="*/ 123 w 124"/>
                  <a:gd name="T49" fmla="*/ 59 h 162"/>
                  <a:gd name="T50" fmla="*/ 124 w 124"/>
                  <a:gd name="T51" fmla="*/ 57 h 162"/>
                  <a:gd name="T52" fmla="*/ 122 w 124"/>
                  <a:gd name="T53" fmla="*/ 56 h 162"/>
                  <a:gd name="T54" fmla="*/ 97 w 124"/>
                  <a:gd name="T55" fmla="*/ 46 h 162"/>
                  <a:gd name="T56" fmla="*/ 45 w 124"/>
                  <a:gd name="T57" fmla="*/ 37 h 162"/>
                  <a:gd name="T58" fmla="*/ 24 w 124"/>
                  <a:gd name="T59" fmla="*/ 40 h 162"/>
                  <a:gd name="T60" fmla="*/ 0 w 124"/>
                  <a:gd name="T61" fmla="*/ 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4" h="162">
                    <a:moveTo>
                      <a:pt x="0" y="0"/>
                    </a:moveTo>
                    <a:cubicBezTo>
                      <a:pt x="0" y="6"/>
                      <a:pt x="0" y="6"/>
                      <a:pt x="0" y="6"/>
                    </a:cubicBezTo>
                    <a:cubicBezTo>
                      <a:pt x="8" y="14"/>
                      <a:pt x="15" y="26"/>
                      <a:pt x="21" y="42"/>
                    </a:cubicBezTo>
                    <a:cubicBezTo>
                      <a:pt x="22" y="41"/>
                      <a:pt x="22" y="41"/>
                      <a:pt x="22" y="41"/>
                    </a:cubicBezTo>
                    <a:cubicBezTo>
                      <a:pt x="22" y="40"/>
                      <a:pt x="23" y="40"/>
                      <a:pt x="23" y="40"/>
                    </a:cubicBezTo>
                    <a:cubicBezTo>
                      <a:pt x="24" y="40"/>
                      <a:pt x="24" y="40"/>
                      <a:pt x="25" y="41"/>
                    </a:cubicBezTo>
                    <a:cubicBezTo>
                      <a:pt x="25" y="41"/>
                      <a:pt x="25" y="43"/>
                      <a:pt x="25" y="43"/>
                    </a:cubicBezTo>
                    <a:cubicBezTo>
                      <a:pt x="24" y="44"/>
                      <a:pt x="24" y="44"/>
                      <a:pt x="24" y="44"/>
                    </a:cubicBezTo>
                    <a:cubicBezTo>
                      <a:pt x="30" y="42"/>
                      <a:pt x="37" y="41"/>
                      <a:pt x="45" y="41"/>
                    </a:cubicBezTo>
                    <a:cubicBezTo>
                      <a:pt x="45" y="41"/>
                      <a:pt x="45" y="41"/>
                      <a:pt x="45" y="41"/>
                    </a:cubicBezTo>
                    <a:cubicBezTo>
                      <a:pt x="62" y="41"/>
                      <a:pt x="81" y="46"/>
                      <a:pt x="95" y="50"/>
                    </a:cubicBezTo>
                    <a:cubicBezTo>
                      <a:pt x="103" y="53"/>
                      <a:pt x="109" y="55"/>
                      <a:pt x="114" y="57"/>
                    </a:cubicBezTo>
                    <a:cubicBezTo>
                      <a:pt x="115" y="57"/>
                      <a:pt x="116" y="58"/>
                      <a:pt x="117" y="58"/>
                    </a:cubicBezTo>
                    <a:cubicBezTo>
                      <a:pt x="117" y="58"/>
                      <a:pt x="118" y="58"/>
                      <a:pt x="118" y="59"/>
                    </a:cubicBezTo>
                    <a:cubicBezTo>
                      <a:pt x="116" y="60"/>
                      <a:pt x="116" y="60"/>
                      <a:pt x="116" y="60"/>
                    </a:cubicBezTo>
                    <a:cubicBezTo>
                      <a:pt x="26" y="157"/>
                      <a:pt x="26" y="157"/>
                      <a:pt x="26" y="157"/>
                    </a:cubicBezTo>
                    <a:cubicBezTo>
                      <a:pt x="17" y="149"/>
                      <a:pt x="8" y="143"/>
                      <a:pt x="0" y="139"/>
                    </a:cubicBezTo>
                    <a:cubicBezTo>
                      <a:pt x="0" y="143"/>
                      <a:pt x="0" y="143"/>
                      <a:pt x="0" y="143"/>
                    </a:cubicBezTo>
                    <a:cubicBezTo>
                      <a:pt x="8" y="147"/>
                      <a:pt x="16" y="153"/>
                      <a:pt x="25" y="161"/>
                    </a:cubicBezTo>
                    <a:cubicBezTo>
                      <a:pt x="25" y="161"/>
                      <a:pt x="26" y="162"/>
                      <a:pt x="26" y="162"/>
                    </a:cubicBezTo>
                    <a:cubicBezTo>
                      <a:pt x="26" y="162"/>
                      <a:pt x="26" y="162"/>
                      <a:pt x="26" y="162"/>
                    </a:cubicBezTo>
                    <a:cubicBezTo>
                      <a:pt x="27" y="162"/>
                      <a:pt x="27" y="161"/>
                      <a:pt x="28" y="161"/>
                    </a:cubicBezTo>
                    <a:cubicBezTo>
                      <a:pt x="120" y="62"/>
                      <a:pt x="120" y="62"/>
                      <a:pt x="120" y="62"/>
                    </a:cubicBezTo>
                    <a:cubicBezTo>
                      <a:pt x="123" y="59"/>
                      <a:pt x="123" y="59"/>
                      <a:pt x="123" y="59"/>
                    </a:cubicBezTo>
                    <a:cubicBezTo>
                      <a:pt x="123" y="59"/>
                      <a:pt x="123" y="59"/>
                      <a:pt x="123" y="59"/>
                    </a:cubicBezTo>
                    <a:cubicBezTo>
                      <a:pt x="124" y="59"/>
                      <a:pt x="124" y="58"/>
                      <a:pt x="124" y="57"/>
                    </a:cubicBezTo>
                    <a:cubicBezTo>
                      <a:pt x="123" y="57"/>
                      <a:pt x="123" y="56"/>
                      <a:pt x="122" y="56"/>
                    </a:cubicBezTo>
                    <a:cubicBezTo>
                      <a:pt x="122" y="56"/>
                      <a:pt x="112" y="51"/>
                      <a:pt x="97" y="46"/>
                    </a:cubicBezTo>
                    <a:cubicBezTo>
                      <a:pt x="82" y="42"/>
                      <a:pt x="62" y="37"/>
                      <a:pt x="45" y="37"/>
                    </a:cubicBezTo>
                    <a:cubicBezTo>
                      <a:pt x="37" y="37"/>
                      <a:pt x="31" y="38"/>
                      <a:pt x="24" y="40"/>
                    </a:cubicBezTo>
                    <a:cubicBezTo>
                      <a:pt x="18" y="21"/>
                      <a:pt x="9" y="9"/>
                      <a:pt x="0"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0" name="Freeform 338"/>
              <p:cNvSpPr/>
              <p:nvPr/>
            </p:nvSpPr>
            <p:spPr bwMode="auto">
              <a:xfrm>
                <a:off x="2005013" y="1982788"/>
                <a:ext cx="69850" cy="87313"/>
              </a:xfrm>
              <a:custGeom>
                <a:avLst/>
                <a:gdLst>
                  <a:gd name="T0" fmla="*/ 23 w 25"/>
                  <a:gd name="T1" fmla="*/ 0 h 31"/>
                  <a:gd name="T2" fmla="*/ 22 w 25"/>
                  <a:gd name="T3" fmla="*/ 1 h 31"/>
                  <a:gd name="T4" fmla="*/ 21 w 25"/>
                  <a:gd name="T5" fmla="*/ 2 h 31"/>
                  <a:gd name="T6" fmla="*/ 0 w 25"/>
                  <a:gd name="T7" fmla="*/ 25 h 31"/>
                  <a:gd name="T8" fmla="*/ 0 w 25"/>
                  <a:gd name="T9" fmla="*/ 31 h 31"/>
                  <a:gd name="T10" fmla="*/ 24 w 25"/>
                  <a:gd name="T11" fmla="*/ 4 h 31"/>
                  <a:gd name="T12" fmla="*/ 25 w 25"/>
                  <a:gd name="T13" fmla="*/ 3 h 31"/>
                  <a:gd name="T14" fmla="*/ 25 w 25"/>
                  <a:gd name="T15" fmla="*/ 1 h 31"/>
                  <a:gd name="T16" fmla="*/ 23 w 25"/>
                  <a:gd name="T17"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31">
                    <a:moveTo>
                      <a:pt x="23" y="0"/>
                    </a:moveTo>
                    <a:cubicBezTo>
                      <a:pt x="23" y="0"/>
                      <a:pt x="22" y="0"/>
                      <a:pt x="22" y="1"/>
                    </a:cubicBezTo>
                    <a:cubicBezTo>
                      <a:pt x="21" y="2"/>
                      <a:pt x="21" y="2"/>
                      <a:pt x="21" y="2"/>
                    </a:cubicBezTo>
                    <a:cubicBezTo>
                      <a:pt x="0" y="25"/>
                      <a:pt x="0" y="25"/>
                      <a:pt x="0" y="25"/>
                    </a:cubicBezTo>
                    <a:cubicBezTo>
                      <a:pt x="0" y="31"/>
                      <a:pt x="0" y="31"/>
                      <a:pt x="0" y="31"/>
                    </a:cubicBezTo>
                    <a:cubicBezTo>
                      <a:pt x="24" y="4"/>
                      <a:pt x="24" y="4"/>
                      <a:pt x="24" y="4"/>
                    </a:cubicBezTo>
                    <a:cubicBezTo>
                      <a:pt x="25" y="3"/>
                      <a:pt x="25" y="3"/>
                      <a:pt x="25" y="3"/>
                    </a:cubicBezTo>
                    <a:cubicBezTo>
                      <a:pt x="25" y="3"/>
                      <a:pt x="25" y="1"/>
                      <a:pt x="25" y="1"/>
                    </a:cubicBezTo>
                    <a:cubicBezTo>
                      <a:pt x="24" y="0"/>
                      <a:pt x="24" y="0"/>
                      <a:pt x="23"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426" name="组合 425"/>
            <p:cNvGrpSpPr/>
            <p:nvPr/>
          </p:nvGrpSpPr>
          <p:grpSpPr>
            <a:xfrm>
              <a:off x="3900835" y="2568532"/>
              <a:ext cx="635001" cy="466725"/>
              <a:chOff x="4097338" y="2655888"/>
              <a:chExt cx="635001" cy="466725"/>
            </a:xfrm>
          </p:grpSpPr>
          <p:sp>
            <p:nvSpPr>
              <p:cNvPr id="491" name="Freeform 339"/>
              <p:cNvSpPr>
                <a:spLocks noEditPoints="1"/>
              </p:cNvSpPr>
              <p:nvPr/>
            </p:nvSpPr>
            <p:spPr bwMode="auto">
              <a:xfrm>
                <a:off x="4097338" y="3028950"/>
                <a:ext cx="109538" cy="93663"/>
              </a:xfrm>
              <a:custGeom>
                <a:avLst/>
                <a:gdLst>
                  <a:gd name="T0" fmla="*/ 38 w 39"/>
                  <a:gd name="T1" fmla="*/ 23 h 33"/>
                  <a:gd name="T2" fmla="*/ 39 w 39"/>
                  <a:gd name="T3" fmla="*/ 24 h 33"/>
                  <a:gd name="T4" fmla="*/ 38 w 39"/>
                  <a:gd name="T5" fmla="*/ 23 h 33"/>
                  <a:gd name="T6" fmla="*/ 18 w 39"/>
                  <a:gd name="T7" fmla="*/ 0 h 33"/>
                  <a:gd name="T8" fmla="*/ 1 w 39"/>
                  <a:gd name="T9" fmla="*/ 30 h 33"/>
                  <a:gd name="T10" fmla="*/ 1 w 39"/>
                  <a:gd name="T11" fmla="*/ 32 h 33"/>
                  <a:gd name="T12" fmla="*/ 2 w 39"/>
                  <a:gd name="T13" fmla="*/ 33 h 33"/>
                  <a:gd name="T14" fmla="*/ 3 w 39"/>
                  <a:gd name="T15" fmla="*/ 33 h 33"/>
                  <a:gd name="T16" fmla="*/ 36 w 39"/>
                  <a:gd name="T17" fmla="*/ 27 h 33"/>
                  <a:gd name="T18" fmla="*/ 35 w 39"/>
                  <a:gd name="T19" fmla="*/ 26 h 33"/>
                  <a:gd name="T20" fmla="*/ 35 w 39"/>
                  <a:gd name="T21" fmla="*/ 26 h 33"/>
                  <a:gd name="T22" fmla="*/ 35 w 39"/>
                  <a:gd name="T23" fmla="*/ 25 h 33"/>
                  <a:gd name="T24" fmla="*/ 35 w 39"/>
                  <a:gd name="T25" fmla="*/ 25 h 33"/>
                  <a:gd name="T26" fmla="*/ 32 w 39"/>
                  <a:gd name="T27" fmla="*/ 24 h 33"/>
                  <a:gd name="T28" fmla="*/ 6 w 39"/>
                  <a:gd name="T29" fmla="*/ 28 h 33"/>
                  <a:gd name="T30" fmla="*/ 20 w 39"/>
                  <a:gd name="T31" fmla="*/ 5 h 33"/>
                  <a:gd name="T32" fmla="*/ 19 w 39"/>
                  <a:gd name="T33" fmla="*/ 1 h 33"/>
                  <a:gd name="T34" fmla="*/ 18 w 39"/>
                  <a:gd name="T35"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9" h="33">
                    <a:moveTo>
                      <a:pt x="38" y="23"/>
                    </a:moveTo>
                    <a:cubicBezTo>
                      <a:pt x="38" y="23"/>
                      <a:pt x="39" y="24"/>
                      <a:pt x="39" y="24"/>
                    </a:cubicBezTo>
                    <a:cubicBezTo>
                      <a:pt x="39" y="23"/>
                      <a:pt x="38" y="23"/>
                      <a:pt x="38" y="23"/>
                    </a:cubicBezTo>
                    <a:moveTo>
                      <a:pt x="18" y="0"/>
                    </a:moveTo>
                    <a:cubicBezTo>
                      <a:pt x="1" y="30"/>
                      <a:pt x="1" y="30"/>
                      <a:pt x="1" y="30"/>
                    </a:cubicBezTo>
                    <a:cubicBezTo>
                      <a:pt x="0" y="31"/>
                      <a:pt x="0" y="31"/>
                      <a:pt x="1" y="32"/>
                    </a:cubicBezTo>
                    <a:cubicBezTo>
                      <a:pt x="1" y="33"/>
                      <a:pt x="2" y="33"/>
                      <a:pt x="2" y="33"/>
                    </a:cubicBezTo>
                    <a:cubicBezTo>
                      <a:pt x="2" y="33"/>
                      <a:pt x="2" y="33"/>
                      <a:pt x="3" y="33"/>
                    </a:cubicBezTo>
                    <a:cubicBezTo>
                      <a:pt x="36" y="27"/>
                      <a:pt x="36" y="27"/>
                      <a:pt x="36" y="27"/>
                    </a:cubicBezTo>
                    <a:cubicBezTo>
                      <a:pt x="36" y="27"/>
                      <a:pt x="35" y="26"/>
                      <a:pt x="35" y="26"/>
                    </a:cubicBezTo>
                    <a:cubicBezTo>
                      <a:pt x="35" y="26"/>
                      <a:pt x="35" y="26"/>
                      <a:pt x="35" y="26"/>
                    </a:cubicBezTo>
                    <a:cubicBezTo>
                      <a:pt x="35" y="25"/>
                      <a:pt x="35" y="25"/>
                      <a:pt x="35" y="25"/>
                    </a:cubicBezTo>
                    <a:cubicBezTo>
                      <a:pt x="35" y="25"/>
                      <a:pt x="35" y="25"/>
                      <a:pt x="35" y="25"/>
                    </a:cubicBezTo>
                    <a:cubicBezTo>
                      <a:pt x="34" y="25"/>
                      <a:pt x="33" y="24"/>
                      <a:pt x="32" y="24"/>
                    </a:cubicBezTo>
                    <a:cubicBezTo>
                      <a:pt x="6" y="28"/>
                      <a:pt x="6" y="28"/>
                      <a:pt x="6" y="28"/>
                    </a:cubicBezTo>
                    <a:cubicBezTo>
                      <a:pt x="20" y="5"/>
                      <a:pt x="20" y="5"/>
                      <a:pt x="20" y="5"/>
                    </a:cubicBezTo>
                    <a:cubicBezTo>
                      <a:pt x="19" y="4"/>
                      <a:pt x="19" y="3"/>
                      <a:pt x="19" y="1"/>
                    </a:cubicBezTo>
                    <a:cubicBezTo>
                      <a:pt x="18" y="1"/>
                      <a:pt x="18" y="1"/>
                      <a:pt x="18"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2" name="Freeform 340"/>
              <p:cNvSpPr>
                <a:spLocks noEditPoints="1"/>
              </p:cNvSpPr>
              <p:nvPr/>
            </p:nvSpPr>
            <p:spPr bwMode="auto">
              <a:xfrm>
                <a:off x="4197351" y="2941638"/>
                <a:ext cx="115888" cy="138113"/>
              </a:xfrm>
              <a:custGeom>
                <a:avLst/>
                <a:gdLst>
                  <a:gd name="T0" fmla="*/ 27 w 41"/>
                  <a:gd name="T1" fmla="*/ 46 h 49"/>
                  <a:gd name="T2" fmla="*/ 28 w 41"/>
                  <a:gd name="T3" fmla="*/ 48 h 49"/>
                  <a:gd name="T4" fmla="*/ 27 w 41"/>
                  <a:gd name="T5" fmla="*/ 49 h 49"/>
                  <a:gd name="T6" fmla="*/ 32 w 41"/>
                  <a:gd name="T7" fmla="*/ 46 h 49"/>
                  <a:gd name="T8" fmla="*/ 30 w 41"/>
                  <a:gd name="T9" fmla="*/ 46 h 49"/>
                  <a:gd name="T10" fmla="*/ 27 w 41"/>
                  <a:gd name="T11" fmla="*/ 45 h 49"/>
                  <a:gd name="T12" fmla="*/ 25 w 41"/>
                  <a:gd name="T13" fmla="*/ 45 h 49"/>
                  <a:gd name="T14" fmla="*/ 25 w 41"/>
                  <a:gd name="T15" fmla="*/ 45 h 49"/>
                  <a:gd name="T16" fmla="*/ 24 w 41"/>
                  <a:gd name="T17" fmla="*/ 45 h 49"/>
                  <a:gd name="T18" fmla="*/ 24 w 41"/>
                  <a:gd name="T19" fmla="*/ 45 h 49"/>
                  <a:gd name="T20" fmla="*/ 24 w 41"/>
                  <a:gd name="T21" fmla="*/ 45 h 49"/>
                  <a:gd name="T22" fmla="*/ 24 w 41"/>
                  <a:gd name="T23" fmla="*/ 45 h 49"/>
                  <a:gd name="T24" fmla="*/ 24 w 41"/>
                  <a:gd name="T25" fmla="*/ 45 h 49"/>
                  <a:gd name="T26" fmla="*/ 24 w 41"/>
                  <a:gd name="T27" fmla="*/ 45 h 49"/>
                  <a:gd name="T28" fmla="*/ 25 w 41"/>
                  <a:gd name="T29" fmla="*/ 45 h 49"/>
                  <a:gd name="T30" fmla="*/ 25 w 41"/>
                  <a:gd name="T31" fmla="*/ 45 h 49"/>
                  <a:gd name="T32" fmla="*/ 36 w 41"/>
                  <a:gd name="T33" fmla="*/ 39 h 49"/>
                  <a:gd name="T34" fmla="*/ 37 w 41"/>
                  <a:gd name="T35" fmla="*/ 40 h 49"/>
                  <a:gd name="T36" fmla="*/ 37 w 41"/>
                  <a:gd name="T37" fmla="*/ 42 h 49"/>
                  <a:gd name="T38" fmla="*/ 41 w 41"/>
                  <a:gd name="T39" fmla="*/ 39 h 49"/>
                  <a:gd name="T40" fmla="*/ 39 w 41"/>
                  <a:gd name="T41" fmla="*/ 39 h 49"/>
                  <a:gd name="T42" fmla="*/ 36 w 41"/>
                  <a:gd name="T43" fmla="*/ 39 h 49"/>
                  <a:gd name="T44" fmla="*/ 16 w 41"/>
                  <a:gd name="T45" fmla="*/ 39 h 49"/>
                  <a:gd name="T46" fmla="*/ 15 w 41"/>
                  <a:gd name="T47" fmla="*/ 39 h 49"/>
                  <a:gd name="T48" fmla="*/ 39 w 41"/>
                  <a:gd name="T49" fmla="*/ 35 h 49"/>
                  <a:gd name="T50" fmla="*/ 39 w 41"/>
                  <a:gd name="T51" fmla="*/ 35 h 49"/>
                  <a:gd name="T52" fmla="*/ 39 w 41"/>
                  <a:gd name="T53" fmla="*/ 35 h 49"/>
                  <a:gd name="T54" fmla="*/ 7 w 41"/>
                  <a:gd name="T55" fmla="*/ 34 h 49"/>
                  <a:gd name="T56" fmla="*/ 20 w 41"/>
                  <a:gd name="T57" fmla="*/ 48 h 49"/>
                  <a:gd name="T58" fmla="*/ 21 w 41"/>
                  <a:gd name="T59" fmla="*/ 48 h 49"/>
                  <a:gd name="T60" fmla="*/ 16 w 41"/>
                  <a:gd name="T61" fmla="*/ 45 h 49"/>
                  <a:gd name="T62" fmla="*/ 7 w 41"/>
                  <a:gd name="T63" fmla="*/ 34 h 49"/>
                  <a:gd name="T64" fmla="*/ 35 w 41"/>
                  <a:gd name="T65" fmla="*/ 33 h 49"/>
                  <a:gd name="T66" fmla="*/ 21 w 41"/>
                  <a:gd name="T67" fmla="*/ 25 h 49"/>
                  <a:gd name="T68" fmla="*/ 21 w 41"/>
                  <a:gd name="T69" fmla="*/ 25 h 49"/>
                  <a:gd name="T70" fmla="*/ 35 w 41"/>
                  <a:gd name="T71" fmla="*/ 33 h 49"/>
                  <a:gd name="T72" fmla="*/ 3 w 41"/>
                  <a:gd name="T73" fmla="*/ 15 h 49"/>
                  <a:gd name="T74" fmla="*/ 3 w 41"/>
                  <a:gd name="T75" fmla="*/ 15 h 49"/>
                  <a:gd name="T76" fmla="*/ 3 w 41"/>
                  <a:gd name="T77" fmla="*/ 13 h 49"/>
                  <a:gd name="T78" fmla="*/ 3 w 41"/>
                  <a:gd name="T79" fmla="*/ 13 h 49"/>
                  <a:gd name="T80" fmla="*/ 3 w 41"/>
                  <a:gd name="T81" fmla="*/ 13 h 49"/>
                  <a:gd name="T82" fmla="*/ 3 w 41"/>
                  <a:gd name="T83" fmla="*/ 13 h 49"/>
                  <a:gd name="T84" fmla="*/ 13 w 41"/>
                  <a:gd name="T85" fmla="*/ 6 h 49"/>
                  <a:gd name="T86" fmla="*/ 21 w 41"/>
                  <a:gd name="T87" fmla="*/ 24 h 49"/>
                  <a:gd name="T88" fmla="*/ 21 w 41"/>
                  <a:gd name="T89" fmla="*/ 24 h 49"/>
                  <a:gd name="T90" fmla="*/ 24 w 41"/>
                  <a:gd name="T91" fmla="*/ 22 h 49"/>
                  <a:gd name="T92" fmla="*/ 22 w 41"/>
                  <a:gd name="T93" fmla="*/ 23 h 49"/>
                  <a:gd name="T94" fmla="*/ 15 w 41"/>
                  <a:gd name="T95" fmla="*/ 14 h 49"/>
                  <a:gd name="T96" fmla="*/ 17 w 41"/>
                  <a:gd name="T97" fmla="*/ 5 h 49"/>
                  <a:gd name="T98" fmla="*/ 17 w 41"/>
                  <a:gd name="T99" fmla="*/ 5 h 49"/>
                  <a:gd name="T100" fmla="*/ 18 w 41"/>
                  <a:gd name="T101" fmla="*/ 3 h 49"/>
                  <a:gd name="T102" fmla="*/ 17 w 41"/>
                  <a:gd name="T103" fmla="*/ 3 h 49"/>
                  <a:gd name="T104" fmla="*/ 14 w 41"/>
                  <a:gd name="T105" fmla="*/ 0 h 49"/>
                  <a:gd name="T106" fmla="*/ 1 w 41"/>
                  <a:gd name="T107" fmla="*/ 9 h 49"/>
                  <a:gd name="T108" fmla="*/ 3 w 41"/>
                  <a:gd name="T109" fmla="*/ 10 h 49"/>
                  <a:gd name="T110" fmla="*/ 3 w 41"/>
                  <a:gd name="T111" fmla="*/ 11 h 49"/>
                  <a:gd name="T112" fmla="*/ 4 w 41"/>
                  <a:gd name="T113" fmla="*/ 8 h 49"/>
                  <a:gd name="T114" fmla="*/ 10 w 41"/>
                  <a:gd name="T115" fmla="*/ 3 h 49"/>
                  <a:gd name="T116" fmla="*/ 12 w 41"/>
                  <a:gd name="T117" fmla="*/ 4 h 49"/>
                  <a:gd name="T118" fmla="*/ 13 w 41"/>
                  <a:gd name="T119" fmla="*/ 5 h 49"/>
                  <a:gd name="T120" fmla="*/ 14 w 41"/>
                  <a:gd name="T121" fmla="*/ 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1" h="49">
                    <a:moveTo>
                      <a:pt x="27" y="45"/>
                    </a:moveTo>
                    <a:cubicBezTo>
                      <a:pt x="27" y="46"/>
                      <a:pt x="27" y="46"/>
                      <a:pt x="27" y="46"/>
                    </a:cubicBezTo>
                    <a:cubicBezTo>
                      <a:pt x="28" y="46"/>
                      <a:pt x="28" y="46"/>
                      <a:pt x="28" y="46"/>
                    </a:cubicBezTo>
                    <a:cubicBezTo>
                      <a:pt x="28" y="47"/>
                      <a:pt x="28" y="47"/>
                      <a:pt x="28" y="48"/>
                    </a:cubicBezTo>
                    <a:cubicBezTo>
                      <a:pt x="28" y="48"/>
                      <a:pt x="27" y="49"/>
                      <a:pt x="27" y="49"/>
                    </a:cubicBezTo>
                    <a:cubicBezTo>
                      <a:pt x="27" y="49"/>
                      <a:pt x="27" y="49"/>
                      <a:pt x="27" y="49"/>
                    </a:cubicBezTo>
                    <a:cubicBezTo>
                      <a:pt x="27" y="49"/>
                      <a:pt x="27" y="49"/>
                      <a:pt x="27" y="49"/>
                    </a:cubicBezTo>
                    <a:cubicBezTo>
                      <a:pt x="32" y="46"/>
                      <a:pt x="32" y="46"/>
                      <a:pt x="32" y="46"/>
                    </a:cubicBezTo>
                    <a:cubicBezTo>
                      <a:pt x="31" y="46"/>
                      <a:pt x="31" y="46"/>
                      <a:pt x="31" y="46"/>
                    </a:cubicBezTo>
                    <a:cubicBezTo>
                      <a:pt x="30" y="46"/>
                      <a:pt x="30" y="46"/>
                      <a:pt x="30" y="46"/>
                    </a:cubicBezTo>
                    <a:cubicBezTo>
                      <a:pt x="30" y="46"/>
                      <a:pt x="29" y="46"/>
                      <a:pt x="29" y="46"/>
                    </a:cubicBezTo>
                    <a:cubicBezTo>
                      <a:pt x="29" y="46"/>
                      <a:pt x="28" y="46"/>
                      <a:pt x="27" y="45"/>
                    </a:cubicBezTo>
                    <a:moveTo>
                      <a:pt x="24" y="45"/>
                    </a:moveTo>
                    <a:cubicBezTo>
                      <a:pt x="24" y="45"/>
                      <a:pt x="24" y="45"/>
                      <a:pt x="25" y="45"/>
                    </a:cubicBezTo>
                    <a:cubicBezTo>
                      <a:pt x="25" y="45"/>
                      <a:pt x="25" y="45"/>
                      <a:pt x="25" y="45"/>
                    </a:cubicBezTo>
                    <a:cubicBezTo>
                      <a:pt x="25" y="45"/>
                      <a:pt x="25" y="45"/>
                      <a:pt x="25" y="45"/>
                    </a:cubicBezTo>
                    <a:cubicBezTo>
                      <a:pt x="25" y="45"/>
                      <a:pt x="24" y="45"/>
                      <a:pt x="24" y="45"/>
                    </a:cubicBezTo>
                    <a:moveTo>
                      <a:pt x="24" y="45"/>
                    </a:moveTo>
                    <a:cubicBezTo>
                      <a:pt x="24" y="45"/>
                      <a:pt x="24" y="45"/>
                      <a:pt x="24" y="45"/>
                    </a:cubicBezTo>
                    <a:cubicBezTo>
                      <a:pt x="24" y="45"/>
                      <a:pt x="24" y="45"/>
                      <a:pt x="24" y="45"/>
                    </a:cubicBezTo>
                    <a:moveTo>
                      <a:pt x="24" y="45"/>
                    </a:moveTo>
                    <a:cubicBezTo>
                      <a:pt x="24" y="45"/>
                      <a:pt x="24" y="45"/>
                      <a:pt x="24" y="45"/>
                    </a:cubicBezTo>
                    <a:cubicBezTo>
                      <a:pt x="24" y="45"/>
                      <a:pt x="24" y="45"/>
                      <a:pt x="24" y="45"/>
                    </a:cubicBezTo>
                    <a:moveTo>
                      <a:pt x="24" y="45"/>
                    </a:moveTo>
                    <a:cubicBezTo>
                      <a:pt x="24" y="45"/>
                      <a:pt x="24" y="45"/>
                      <a:pt x="24" y="45"/>
                    </a:cubicBezTo>
                    <a:cubicBezTo>
                      <a:pt x="24" y="45"/>
                      <a:pt x="24" y="45"/>
                      <a:pt x="24" y="45"/>
                    </a:cubicBezTo>
                    <a:moveTo>
                      <a:pt x="24" y="45"/>
                    </a:moveTo>
                    <a:cubicBezTo>
                      <a:pt x="24" y="45"/>
                      <a:pt x="24" y="45"/>
                      <a:pt x="24" y="45"/>
                    </a:cubicBezTo>
                    <a:cubicBezTo>
                      <a:pt x="24" y="45"/>
                      <a:pt x="24" y="45"/>
                      <a:pt x="24" y="45"/>
                    </a:cubicBezTo>
                    <a:moveTo>
                      <a:pt x="25" y="45"/>
                    </a:moveTo>
                    <a:cubicBezTo>
                      <a:pt x="25" y="45"/>
                      <a:pt x="25" y="45"/>
                      <a:pt x="25" y="45"/>
                    </a:cubicBezTo>
                    <a:cubicBezTo>
                      <a:pt x="25" y="45"/>
                      <a:pt x="25" y="45"/>
                      <a:pt x="25" y="45"/>
                    </a:cubicBezTo>
                    <a:cubicBezTo>
                      <a:pt x="25" y="45"/>
                      <a:pt x="25" y="45"/>
                      <a:pt x="25" y="45"/>
                    </a:cubicBezTo>
                    <a:moveTo>
                      <a:pt x="36" y="39"/>
                    </a:moveTo>
                    <a:cubicBezTo>
                      <a:pt x="37" y="39"/>
                      <a:pt x="37" y="39"/>
                      <a:pt x="37" y="39"/>
                    </a:cubicBezTo>
                    <a:cubicBezTo>
                      <a:pt x="37" y="40"/>
                      <a:pt x="37" y="40"/>
                      <a:pt x="37" y="40"/>
                    </a:cubicBezTo>
                    <a:cubicBezTo>
                      <a:pt x="37" y="40"/>
                      <a:pt x="37" y="41"/>
                      <a:pt x="37" y="41"/>
                    </a:cubicBezTo>
                    <a:cubicBezTo>
                      <a:pt x="37" y="42"/>
                      <a:pt x="37" y="42"/>
                      <a:pt x="37" y="42"/>
                    </a:cubicBezTo>
                    <a:cubicBezTo>
                      <a:pt x="41" y="39"/>
                      <a:pt x="41" y="39"/>
                      <a:pt x="41" y="39"/>
                    </a:cubicBezTo>
                    <a:cubicBezTo>
                      <a:pt x="41" y="39"/>
                      <a:pt x="41" y="39"/>
                      <a:pt x="41" y="39"/>
                    </a:cubicBezTo>
                    <a:cubicBezTo>
                      <a:pt x="41" y="39"/>
                      <a:pt x="41" y="39"/>
                      <a:pt x="40" y="39"/>
                    </a:cubicBezTo>
                    <a:cubicBezTo>
                      <a:pt x="40" y="39"/>
                      <a:pt x="40" y="39"/>
                      <a:pt x="39" y="39"/>
                    </a:cubicBezTo>
                    <a:cubicBezTo>
                      <a:pt x="39" y="39"/>
                      <a:pt x="39" y="39"/>
                      <a:pt x="39" y="39"/>
                    </a:cubicBezTo>
                    <a:cubicBezTo>
                      <a:pt x="38" y="39"/>
                      <a:pt x="37" y="39"/>
                      <a:pt x="36" y="39"/>
                    </a:cubicBezTo>
                    <a:moveTo>
                      <a:pt x="15" y="39"/>
                    </a:moveTo>
                    <a:cubicBezTo>
                      <a:pt x="15" y="39"/>
                      <a:pt x="16" y="39"/>
                      <a:pt x="16" y="39"/>
                    </a:cubicBezTo>
                    <a:cubicBezTo>
                      <a:pt x="16" y="39"/>
                      <a:pt x="16" y="40"/>
                      <a:pt x="17" y="40"/>
                    </a:cubicBezTo>
                    <a:cubicBezTo>
                      <a:pt x="16" y="40"/>
                      <a:pt x="16" y="39"/>
                      <a:pt x="15" y="39"/>
                    </a:cubicBezTo>
                    <a:moveTo>
                      <a:pt x="37" y="35"/>
                    </a:moveTo>
                    <a:cubicBezTo>
                      <a:pt x="38" y="35"/>
                      <a:pt x="38" y="35"/>
                      <a:pt x="39" y="35"/>
                    </a:cubicBezTo>
                    <a:cubicBezTo>
                      <a:pt x="39" y="35"/>
                      <a:pt x="39" y="35"/>
                      <a:pt x="39" y="35"/>
                    </a:cubicBezTo>
                    <a:cubicBezTo>
                      <a:pt x="39" y="35"/>
                      <a:pt x="39" y="35"/>
                      <a:pt x="39" y="35"/>
                    </a:cubicBezTo>
                    <a:cubicBezTo>
                      <a:pt x="39" y="35"/>
                      <a:pt x="39" y="35"/>
                      <a:pt x="39" y="35"/>
                    </a:cubicBezTo>
                    <a:cubicBezTo>
                      <a:pt x="39" y="35"/>
                      <a:pt x="39" y="35"/>
                      <a:pt x="39" y="35"/>
                    </a:cubicBezTo>
                    <a:cubicBezTo>
                      <a:pt x="38" y="35"/>
                      <a:pt x="38" y="35"/>
                      <a:pt x="37" y="35"/>
                    </a:cubicBezTo>
                    <a:moveTo>
                      <a:pt x="7" y="34"/>
                    </a:moveTo>
                    <a:cubicBezTo>
                      <a:pt x="10" y="39"/>
                      <a:pt x="13" y="42"/>
                      <a:pt x="16" y="45"/>
                    </a:cubicBezTo>
                    <a:cubicBezTo>
                      <a:pt x="17" y="46"/>
                      <a:pt x="19" y="47"/>
                      <a:pt x="20" y="48"/>
                    </a:cubicBezTo>
                    <a:cubicBezTo>
                      <a:pt x="21" y="48"/>
                      <a:pt x="21" y="48"/>
                      <a:pt x="21" y="48"/>
                    </a:cubicBezTo>
                    <a:cubicBezTo>
                      <a:pt x="21" y="48"/>
                      <a:pt x="21" y="48"/>
                      <a:pt x="21" y="48"/>
                    </a:cubicBezTo>
                    <a:cubicBezTo>
                      <a:pt x="21" y="48"/>
                      <a:pt x="21" y="48"/>
                      <a:pt x="20" y="48"/>
                    </a:cubicBezTo>
                    <a:cubicBezTo>
                      <a:pt x="19" y="47"/>
                      <a:pt x="18" y="46"/>
                      <a:pt x="16" y="45"/>
                    </a:cubicBezTo>
                    <a:cubicBezTo>
                      <a:pt x="15" y="44"/>
                      <a:pt x="14" y="43"/>
                      <a:pt x="13" y="42"/>
                    </a:cubicBezTo>
                    <a:cubicBezTo>
                      <a:pt x="11" y="40"/>
                      <a:pt x="9" y="37"/>
                      <a:pt x="7" y="34"/>
                    </a:cubicBezTo>
                    <a:moveTo>
                      <a:pt x="35" y="33"/>
                    </a:moveTo>
                    <a:cubicBezTo>
                      <a:pt x="35" y="33"/>
                      <a:pt x="35" y="33"/>
                      <a:pt x="35" y="33"/>
                    </a:cubicBezTo>
                    <a:cubicBezTo>
                      <a:pt x="35" y="33"/>
                      <a:pt x="35" y="33"/>
                      <a:pt x="35" y="33"/>
                    </a:cubicBezTo>
                    <a:moveTo>
                      <a:pt x="21" y="25"/>
                    </a:moveTo>
                    <a:cubicBezTo>
                      <a:pt x="23" y="28"/>
                      <a:pt x="25" y="31"/>
                      <a:pt x="28" y="33"/>
                    </a:cubicBezTo>
                    <a:cubicBezTo>
                      <a:pt x="25" y="31"/>
                      <a:pt x="23" y="28"/>
                      <a:pt x="21" y="25"/>
                    </a:cubicBezTo>
                    <a:moveTo>
                      <a:pt x="24" y="22"/>
                    </a:moveTo>
                    <a:cubicBezTo>
                      <a:pt x="28" y="27"/>
                      <a:pt x="31" y="31"/>
                      <a:pt x="35" y="33"/>
                    </a:cubicBezTo>
                    <a:cubicBezTo>
                      <a:pt x="31" y="31"/>
                      <a:pt x="28" y="27"/>
                      <a:pt x="24" y="22"/>
                    </a:cubicBezTo>
                    <a:moveTo>
                      <a:pt x="3" y="15"/>
                    </a:moveTo>
                    <a:cubicBezTo>
                      <a:pt x="3" y="17"/>
                      <a:pt x="3" y="19"/>
                      <a:pt x="4" y="22"/>
                    </a:cubicBezTo>
                    <a:cubicBezTo>
                      <a:pt x="3" y="19"/>
                      <a:pt x="3" y="17"/>
                      <a:pt x="3" y="15"/>
                    </a:cubicBezTo>
                    <a:moveTo>
                      <a:pt x="3" y="13"/>
                    </a:moveTo>
                    <a:cubicBezTo>
                      <a:pt x="3" y="13"/>
                      <a:pt x="3" y="13"/>
                      <a:pt x="3" y="13"/>
                    </a:cubicBezTo>
                    <a:cubicBezTo>
                      <a:pt x="3" y="13"/>
                      <a:pt x="3" y="14"/>
                      <a:pt x="3" y="15"/>
                    </a:cubicBezTo>
                    <a:cubicBezTo>
                      <a:pt x="3" y="14"/>
                      <a:pt x="3" y="13"/>
                      <a:pt x="3" y="13"/>
                    </a:cubicBezTo>
                    <a:cubicBezTo>
                      <a:pt x="3" y="13"/>
                      <a:pt x="3" y="13"/>
                      <a:pt x="3" y="13"/>
                    </a:cubicBezTo>
                    <a:moveTo>
                      <a:pt x="3" y="13"/>
                    </a:moveTo>
                    <a:cubicBezTo>
                      <a:pt x="3" y="13"/>
                      <a:pt x="3" y="13"/>
                      <a:pt x="3" y="13"/>
                    </a:cubicBezTo>
                    <a:cubicBezTo>
                      <a:pt x="3" y="13"/>
                      <a:pt x="3" y="13"/>
                      <a:pt x="3" y="13"/>
                    </a:cubicBezTo>
                    <a:moveTo>
                      <a:pt x="13" y="6"/>
                    </a:moveTo>
                    <a:cubicBezTo>
                      <a:pt x="13" y="6"/>
                      <a:pt x="13" y="6"/>
                      <a:pt x="13" y="6"/>
                    </a:cubicBezTo>
                    <a:cubicBezTo>
                      <a:pt x="13" y="8"/>
                      <a:pt x="14" y="11"/>
                      <a:pt x="15" y="14"/>
                    </a:cubicBezTo>
                    <a:cubicBezTo>
                      <a:pt x="16" y="17"/>
                      <a:pt x="18" y="21"/>
                      <a:pt x="21" y="24"/>
                    </a:cubicBezTo>
                    <a:cubicBezTo>
                      <a:pt x="21" y="24"/>
                      <a:pt x="21" y="25"/>
                      <a:pt x="21" y="25"/>
                    </a:cubicBezTo>
                    <a:cubicBezTo>
                      <a:pt x="21" y="25"/>
                      <a:pt x="21" y="24"/>
                      <a:pt x="21" y="24"/>
                    </a:cubicBezTo>
                    <a:cubicBezTo>
                      <a:pt x="22" y="23"/>
                      <a:pt x="22" y="23"/>
                      <a:pt x="22" y="23"/>
                    </a:cubicBezTo>
                    <a:cubicBezTo>
                      <a:pt x="24" y="22"/>
                      <a:pt x="24" y="22"/>
                      <a:pt x="24" y="22"/>
                    </a:cubicBezTo>
                    <a:cubicBezTo>
                      <a:pt x="24" y="22"/>
                      <a:pt x="24" y="22"/>
                      <a:pt x="24" y="22"/>
                    </a:cubicBezTo>
                    <a:cubicBezTo>
                      <a:pt x="22" y="23"/>
                      <a:pt x="22" y="23"/>
                      <a:pt x="22" y="23"/>
                    </a:cubicBezTo>
                    <a:cubicBezTo>
                      <a:pt x="21" y="24"/>
                      <a:pt x="21" y="24"/>
                      <a:pt x="21" y="24"/>
                    </a:cubicBezTo>
                    <a:cubicBezTo>
                      <a:pt x="18" y="21"/>
                      <a:pt x="16" y="17"/>
                      <a:pt x="15" y="14"/>
                    </a:cubicBezTo>
                    <a:cubicBezTo>
                      <a:pt x="14" y="11"/>
                      <a:pt x="13" y="8"/>
                      <a:pt x="13" y="6"/>
                    </a:cubicBezTo>
                    <a:moveTo>
                      <a:pt x="17" y="5"/>
                    </a:moveTo>
                    <a:cubicBezTo>
                      <a:pt x="17" y="5"/>
                      <a:pt x="17" y="5"/>
                      <a:pt x="17" y="5"/>
                    </a:cubicBezTo>
                    <a:cubicBezTo>
                      <a:pt x="17" y="5"/>
                      <a:pt x="17" y="5"/>
                      <a:pt x="17" y="5"/>
                    </a:cubicBezTo>
                    <a:cubicBezTo>
                      <a:pt x="17" y="5"/>
                      <a:pt x="17" y="5"/>
                      <a:pt x="17" y="5"/>
                    </a:cubicBezTo>
                    <a:moveTo>
                      <a:pt x="18" y="3"/>
                    </a:moveTo>
                    <a:cubicBezTo>
                      <a:pt x="18" y="3"/>
                      <a:pt x="18" y="3"/>
                      <a:pt x="18" y="3"/>
                    </a:cubicBezTo>
                    <a:cubicBezTo>
                      <a:pt x="18" y="3"/>
                      <a:pt x="18" y="3"/>
                      <a:pt x="17" y="3"/>
                    </a:cubicBezTo>
                    <a:cubicBezTo>
                      <a:pt x="18" y="3"/>
                      <a:pt x="18" y="3"/>
                      <a:pt x="18" y="3"/>
                    </a:cubicBezTo>
                    <a:moveTo>
                      <a:pt x="14" y="0"/>
                    </a:moveTo>
                    <a:cubicBezTo>
                      <a:pt x="0" y="10"/>
                      <a:pt x="0" y="10"/>
                      <a:pt x="0" y="10"/>
                    </a:cubicBezTo>
                    <a:cubicBezTo>
                      <a:pt x="1" y="10"/>
                      <a:pt x="1" y="9"/>
                      <a:pt x="1" y="9"/>
                    </a:cubicBezTo>
                    <a:cubicBezTo>
                      <a:pt x="1" y="9"/>
                      <a:pt x="2" y="9"/>
                      <a:pt x="2" y="9"/>
                    </a:cubicBezTo>
                    <a:cubicBezTo>
                      <a:pt x="2" y="10"/>
                      <a:pt x="3" y="10"/>
                      <a:pt x="3" y="10"/>
                    </a:cubicBezTo>
                    <a:cubicBezTo>
                      <a:pt x="3" y="11"/>
                      <a:pt x="3" y="11"/>
                      <a:pt x="3" y="11"/>
                    </a:cubicBezTo>
                    <a:cubicBezTo>
                      <a:pt x="3" y="11"/>
                      <a:pt x="3" y="11"/>
                      <a:pt x="3" y="11"/>
                    </a:cubicBezTo>
                    <a:cubicBezTo>
                      <a:pt x="3" y="10"/>
                      <a:pt x="4" y="9"/>
                      <a:pt x="4" y="8"/>
                    </a:cubicBezTo>
                    <a:cubicBezTo>
                      <a:pt x="4" y="8"/>
                      <a:pt x="4" y="8"/>
                      <a:pt x="4" y="8"/>
                    </a:cubicBezTo>
                    <a:cubicBezTo>
                      <a:pt x="4" y="7"/>
                      <a:pt x="5" y="7"/>
                      <a:pt x="5" y="7"/>
                    </a:cubicBezTo>
                    <a:cubicBezTo>
                      <a:pt x="10" y="3"/>
                      <a:pt x="10" y="3"/>
                      <a:pt x="10" y="3"/>
                    </a:cubicBezTo>
                    <a:cubicBezTo>
                      <a:pt x="10" y="3"/>
                      <a:pt x="10" y="3"/>
                      <a:pt x="11" y="3"/>
                    </a:cubicBezTo>
                    <a:cubicBezTo>
                      <a:pt x="11" y="3"/>
                      <a:pt x="12" y="3"/>
                      <a:pt x="12" y="4"/>
                    </a:cubicBezTo>
                    <a:cubicBezTo>
                      <a:pt x="13" y="4"/>
                      <a:pt x="13" y="4"/>
                      <a:pt x="13" y="4"/>
                    </a:cubicBezTo>
                    <a:cubicBezTo>
                      <a:pt x="13" y="4"/>
                      <a:pt x="13" y="4"/>
                      <a:pt x="13" y="5"/>
                    </a:cubicBezTo>
                    <a:cubicBezTo>
                      <a:pt x="13" y="4"/>
                      <a:pt x="13" y="3"/>
                      <a:pt x="14" y="2"/>
                    </a:cubicBezTo>
                    <a:cubicBezTo>
                      <a:pt x="14" y="2"/>
                      <a:pt x="14" y="1"/>
                      <a:pt x="14" y="1"/>
                    </a:cubicBezTo>
                    <a:cubicBezTo>
                      <a:pt x="14" y="1"/>
                      <a:pt x="14" y="0"/>
                      <a:pt x="1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3" name="Freeform 341"/>
              <p:cNvSpPr>
                <a:spLocks noEditPoints="1"/>
              </p:cNvSpPr>
              <p:nvPr/>
            </p:nvSpPr>
            <p:spPr bwMode="auto">
              <a:xfrm>
                <a:off x="4233863" y="2689225"/>
                <a:ext cx="454025" cy="361950"/>
              </a:xfrm>
              <a:custGeom>
                <a:avLst/>
                <a:gdLst>
                  <a:gd name="T0" fmla="*/ 156 w 162"/>
                  <a:gd name="T1" fmla="*/ 37 h 129"/>
                  <a:gd name="T2" fmla="*/ 155 w 162"/>
                  <a:gd name="T3" fmla="*/ 41 h 129"/>
                  <a:gd name="T4" fmla="*/ 160 w 162"/>
                  <a:gd name="T5" fmla="*/ 39 h 129"/>
                  <a:gd name="T6" fmla="*/ 158 w 162"/>
                  <a:gd name="T7" fmla="*/ 39 h 129"/>
                  <a:gd name="T8" fmla="*/ 157 w 162"/>
                  <a:gd name="T9" fmla="*/ 38 h 129"/>
                  <a:gd name="T10" fmla="*/ 156 w 162"/>
                  <a:gd name="T11" fmla="*/ 36 h 129"/>
                  <a:gd name="T12" fmla="*/ 151 w 162"/>
                  <a:gd name="T13" fmla="*/ 17 h 129"/>
                  <a:gd name="T14" fmla="*/ 150 w 162"/>
                  <a:gd name="T15" fmla="*/ 16 h 129"/>
                  <a:gd name="T16" fmla="*/ 151 w 162"/>
                  <a:gd name="T17" fmla="*/ 17 h 129"/>
                  <a:gd name="T18" fmla="*/ 150 w 162"/>
                  <a:gd name="T19" fmla="*/ 16 h 129"/>
                  <a:gd name="T20" fmla="*/ 159 w 162"/>
                  <a:gd name="T21" fmla="*/ 23 h 129"/>
                  <a:gd name="T22" fmla="*/ 162 w 162"/>
                  <a:gd name="T23" fmla="*/ 33 h 129"/>
                  <a:gd name="T24" fmla="*/ 160 w 162"/>
                  <a:gd name="T25" fmla="*/ 25 h 129"/>
                  <a:gd name="T26" fmla="*/ 123 w 162"/>
                  <a:gd name="T27" fmla="*/ 7 h 129"/>
                  <a:gd name="T28" fmla="*/ 1 w 162"/>
                  <a:gd name="T29" fmla="*/ 90 h 129"/>
                  <a:gd name="T30" fmla="*/ 1 w 162"/>
                  <a:gd name="T31" fmla="*/ 92 h 129"/>
                  <a:gd name="T32" fmla="*/ 0 w 162"/>
                  <a:gd name="T33" fmla="*/ 96 h 129"/>
                  <a:gd name="T34" fmla="*/ 8 w 162"/>
                  <a:gd name="T35" fmla="*/ 114 h 129"/>
                  <a:gd name="T36" fmla="*/ 11 w 162"/>
                  <a:gd name="T37" fmla="*/ 112 h 129"/>
                  <a:gd name="T38" fmla="*/ 8 w 162"/>
                  <a:gd name="T39" fmla="*/ 114 h 129"/>
                  <a:gd name="T40" fmla="*/ 8 w 162"/>
                  <a:gd name="T41" fmla="*/ 115 h 129"/>
                  <a:gd name="T42" fmla="*/ 17 w 162"/>
                  <a:gd name="T43" fmla="*/ 125 h 129"/>
                  <a:gd name="T44" fmla="*/ 17 w 162"/>
                  <a:gd name="T45" fmla="*/ 125 h 129"/>
                  <a:gd name="T46" fmla="*/ 17 w 162"/>
                  <a:gd name="T47" fmla="*/ 125 h 129"/>
                  <a:gd name="T48" fmla="*/ 21 w 162"/>
                  <a:gd name="T49" fmla="*/ 128 h 129"/>
                  <a:gd name="T50" fmla="*/ 23 w 162"/>
                  <a:gd name="T51" fmla="*/ 129 h 129"/>
                  <a:gd name="T52" fmla="*/ 26 w 162"/>
                  <a:gd name="T53" fmla="*/ 129 h 129"/>
                  <a:gd name="T54" fmla="*/ 28 w 162"/>
                  <a:gd name="T55" fmla="*/ 129 h 129"/>
                  <a:gd name="T56" fmla="*/ 150 w 162"/>
                  <a:gd name="T57" fmla="*/ 46 h 129"/>
                  <a:gd name="T58" fmla="*/ 147 w 162"/>
                  <a:gd name="T59" fmla="*/ 45 h 129"/>
                  <a:gd name="T60" fmla="*/ 147 w 162"/>
                  <a:gd name="T61" fmla="*/ 43 h 129"/>
                  <a:gd name="T62" fmla="*/ 27 w 162"/>
                  <a:gd name="T63" fmla="*/ 125 h 129"/>
                  <a:gd name="T64" fmla="*/ 26 w 162"/>
                  <a:gd name="T65" fmla="*/ 125 h 129"/>
                  <a:gd name="T66" fmla="*/ 26 w 162"/>
                  <a:gd name="T67" fmla="*/ 125 h 129"/>
                  <a:gd name="T68" fmla="*/ 23 w 162"/>
                  <a:gd name="T69" fmla="*/ 125 h 129"/>
                  <a:gd name="T70" fmla="*/ 22 w 162"/>
                  <a:gd name="T71" fmla="*/ 123 h 129"/>
                  <a:gd name="T72" fmla="*/ 11 w 162"/>
                  <a:gd name="T73" fmla="*/ 112 h 129"/>
                  <a:gd name="T74" fmla="*/ 6 w 162"/>
                  <a:gd name="T75" fmla="*/ 102 h 129"/>
                  <a:gd name="T76" fmla="*/ 4 w 162"/>
                  <a:gd name="T77" fmla="*/ 95 h 129"/>
                  <a:gd name="T78" fmla="*/ 4 w 162"/>
                  <a:gd name="T79" fmla="*/ 93 h 129"/>
                  <a:gd name="T80" fmla="*/ 5 w 162"/>
                  <a:gd name="T81" fmla="*/ 93 h 129"/>
                  <a:gd name="T82" fmla="*/ 124 w 162"/>
                  <a:gd name="T83" fmla="*/ 11 h 129"/>
                  <a:gd name="T84" fmla="*/ 122 w 162"/>
                  <a:gd name="T85" fmla="*/ 9 h 129"/>
                  <a:gd name="T86" fmla="*/ 123 w 162"/>
                  <a:gd name="T87" fmla="*/ 7 h 129"/>
                  <a:gd name="T88" fmla="*/ 154 w 162"/>
                  <a:gd name="T89" fmla="*/ 14 h 129"/>
                  <a:gd name="T90" fmla="*/ 135 w 162"/>
                  <a:gd name="T91" fmla="*/ 3 h 129"/>
                  <a:gd name="T92" fmla="*/ 134 w 162"/>
                  <a:gd name="T93" fmla="*/ 4 h 129"/>
                  <a:gd name="T94" fmla="*/ 140 w 162"/>
                  <a:gd name="T95" fmla="*/ 1 h 129"/>
                  <a:gd name="T96" fmla="*/ 140 w 162"/>
                  <a:gd name="T97" fmla="*/ 1 h 129"/>
                  <a:gd name="T98" fmla="*/ 128 w 162"/>
                  <a:gd name="T99" fmla="*/ 3 h 129"/>
                  <a:gd name="T100" fmla="*/ 130 w 162"/>
                  <a:gd name="T101" fmla="*/ 3 h 129"/>
                  <a:gd name="T102" fmla="*/ 134 w 162"/>
                  <a:gd name="T103" fmla="*/ 4 h 129"/>
                  <a:gd name="T104" fmla="*/ 134 w 162"/>
                  <a:gd name="T105" fmla="*/ 4 h 129"/>
                  <a:gd name="T106" fmla="*/ 132 w 162"/>
                  <a:gd name="T107" fmla="*/ 3 h 129"/>
                  <a:gd name="T108" fmla="*/ 133 w 162"/>
                  <a:gd name="T109" fmla="*/ 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2" h="129">
                    <a:moveTo>
                      <a:pt x="156" y="36"/>
                    </a:moveTo>
                    <a:cubicBezTo>
                      <a:pt x="156" y="37"/>
                      <a:pt x="156" y="37"/>
                      <a:pt x="156" y="37"/>
                    </a:cubicBezTo>
                    <a:cubicBezTo>
                      <a:pt x="156" y="37"/>
                      <a:pt x="156" y="37"/>
                      <a:pt x="156" y="37"/>
                    </a:cubicBezTo>
                    <a:cubicBezTo>
                      <a:pt x="156" y="38"/>
                      <a:pt x="156" y="40"/>
                      <a:pt x="155" y="41"/>
                    </a:cubicBezTo>
                    <a:cubicBezTo>
                      <a:pt x="155" y="41"/>
                      <a:pt x="155" y="42"/>
                      <a:pt x="155" y="42"/>
                    </a:cubicBezTo>
                    <a:cubicBezTo>
                      <a:pt x="160" y="39"/>
                      <a:pt x="160" y="39"/>
                      <a:pt x="160" y="39"/>
                    </a:cubicBezTo>
                    <a:cubicBezTo>
                      <a:pt x="160" y="39"/>
                      <a:pt x="160" y="39"/>
                      <a:pt x="160" y="39"/>
                    </a:cubicBezTo>
                    <a:cubicBezTo>
                      <a:pt x="159" y="39"/>
                      <a:pt x="159" y="39"/>
                      <a:pt x="158" y="39"/>
                    </a:cubicBezTo>
                    <a:cubicBezTo>
                      <a:pt x="158" y="39"/>
                      <a:pt x="158" y="39"/>
                      <a:pt x="158" y="39"/>
                    </a:cubicBezTo>
                    <a:cubicBezTo>
                      <a:pt x="158" y="39"/>
                      <a:pt x="157" y="39"/>
                      <a:pt x="157" y="38"/>
                    </a:cubicBezTo>
                    <a:cubicBezTo>
                      <a:pt x="157" y="38"/>
                      <a:pt x="157" y="38"/>
                      <a:pt x="157" y="38"/>
                    </a:cubicBezTo>
                    <a:cubicBezTo>
                      <a:pt x="156" y="38"/>
                      <a:pt x="156" y="37"/>
                      <a:pt x="156" y="36"/>
                    </a:cubicBezTo>
                    <a:moveTo>
                      <a:pt x="151" y="17"/>
                    </a:moveTo>
                    <a:cubicBezTo>
                      <a:pt x="151" y="17"/>
                      <a:pt x="151" y="17"/>
                      <a:pt x="151" y="17"/>
                    </a:cubicBezTo>
                    <a:cubicBezTo>
                      <a:pt x="151" y="17"/>
                      <a:pt x="151" y="17"/>
                      <a:pt x="151" y="17"/>
                    </a:cubicBezTo>
                    <a:moveTo>
                      <a:pt x="150" y="16"/>
                    </a:moveTo>
                    <a:cubicBezTo>
                      <a:pt x="150" y="16"/>
                      <a:pt x="150" y="16"/>
                      <a:pt x="150" y="16"/>
                    </a:cubicBezTo>
                    <a:cubicBezTo>
                      <a:pt x="150" y="17"/>
                      <a:pt x="151" y="17"/>
                      <a:pt x="151" y="17"/>
                    </a:cubicBezTo>
                    <a:cubicBezTo>
                      <a:pt x="151" y="17"/>
                      <a:pt x="150" y="17"/>
                      <a:pt x="150" y="16"/>
                    </a:cubicBezTo>
                    <a:cubicBezTo>
                      <a:pt x="150" y="16"/>
                      <a:pt x="150" y="16"/>
                      <a:pt x="150" y="16"/>
                    </a:cubicBezTo>
                    <a:moveTo>
                      <a:pt x="155" y="16"/>
                    </a:moveTo>
                    <a:cubicBezTo>
                      <a:pt x="156" y="18"/>
                      <a:pt x="158" y="21"/>
                      <a:pt x="159" y="23"/>
                    </a:cubicBezTo>
                    <a:cubicBezTo>
                      <a:pt x="160" y="25"/>
                      <a:pt x="160" y="27"/>
                      <a:pt x="161" y="28"/>
                    </a:cubicBezTo>
                    <a:cubicBezTo>
                      <a:pt x="161" y="30"/>
                      <a:pt x="162" y="31"/>
                      <a:pt x="162" y="33"/>
                    </a:cubicBezTo>
                    <a:cubicBezTo>
                      <a:pt x="162" y="33"/>
                      <a:pt x="162" y="33"/>
                      <a:pt x="162" y="33"/>
                    </a:cubicBezTo>
                    <a:cubicBezTo>
                      <a:pt x="161" y="30"/>
                      <a:pt x="161" y="28"/>
                      <a:pt x="160" y="25"/>
                    </a:cubicBezTo>
                    <a:cubicBezTo>
                      <a:pt x="158" y="22"/>
                      <a:pt x="157" y="19"/>
                      <a:pt x="155" y="16"/>
                    </a:cubicBezTo>
                    <a:moveTo>
                      <a:pt x="123" y="7"/>
                    </a:moveTo>
                    <a:cubicBezTo>
                      <a:pt x="1" y="90"/>
                      <a:pt x="1" y="90"/>
                      <a:pt x="1" y="90"/>
                    </a:cubicBezTo>
                    <a:cubicBezTo>
                      <a:pt x="1" y="90"/>
                      <a:pt x="1" y="90"/>
                      <a:pt x="1" y="90"/>
                    </a:cubicBezTo>
                    <a:cubicBezTo>
                      <a:pt x="1" y="90"/>
                      <a:pt x="1" y="91"/>
                      <a:pt x="1" y="91"/>
                    </a:cubicBezTo>
                    <a:cubicBezTo>
                      <a:pt x="1" y="91"/>
                      <a:pt x="1" y="92"/>
                      <a:pt x="1" y="92"/>
                    </a:cubicBezTo>
                    <a:cubicBezTo>
                      <a:pt x="0" y="93"/>
                      <a:pt x="0" y="94"/>
                      <a:pt x="0" y="95"/>
                    </a:cubicBezTo>
                    <a:cubicBezTo>
                      <a:pt x="0" y="95"/>
                      <a:pt x="0" y="96"/>
                      <a:pt x="0" y="96"/>
                    </a:cubicBezTo>
                    <a:cubicBezTo>
                      <a:pt x="0" y="98"/>
                      <a:pt x="1" y="101"/>
                      <a:pt x="2" y="104"/>
                    </a:cubicBezTo>
                    <a:cubicBezTo>
                      <a:pt x="3" y="107"/>
                      <a:pt x="5" y="111"/>
                      <a:pt x="8" y="114"/>
                    </a:cubicBezTo>
                    <a:cubicBezTo>
                      <a:pt x="9" y="113"/>
                      <a:pt x="9" y="113"/>
                      <a:pt x="9" y="113"/>
                    </a:cubicBezTo>
                    <a:cubicBezTo>
                      <a:pt x="11" y="112"/>
                      <a:pt x="11" y="112"/>
                      <a:pt x="11" y="112"/>
                    </a:cubicBezTo>
                    <a:cubicBezTo>
                      <a:pt x="9" y="113"/>
                      <a:pt x="9" y="113"/>
                      <a:pt x="9" y="113"/>
                    </a:cubicBezTo>
                    <a:cubicBezTo>
                      <a:pt x="8" y="114"/>
                      <a:pt x="8" y="114"/>
                      <a:pt x="8" y="114"/>
                    </a:cubicBezTo>
                    <a:cubicBezTo>
                      <a:pt x="8" y="114"/>
                      <a:pt x="8" y="115"/>
                      <a:pt x="8" y="115"/>
                    </a:cubicBezTo>
                    <a:cubicBezTo>
                      <a:pt x="8" y="115"/>
                      <a:pt x="8" y="115"/>
                      <a:pt x="8" y="115"/>
                    </a:cubicBezTo>
                    <a:cubicBezTo>
                      <a:pt x="10" y="118"/>
                      <a:pt x="12" y="121"/>
                      <a:pt x="15" y="123"/>
                    </a:cubicBezTo>
                    <a:cubicBezTo>
                      <a:pt x="15" y="124"/>
                      <a:pt x="16" y="124"/>
                      <a:pt x="17" y="125"/>
                    </a:cubicBezTo>
                    <a:cubicBezTo>
                      <a:pt x="17" y="125"/>
                      <a:pt x="17" y="125"/>
                      <a:pt x="17" y="125"/>
                    </a:cubicBezTo>
                    <a:cubicBezTo>
                      <a:pt x="17" y="125"/>
                      <a:pt x="17" y="125"/>
                      <a:pt x="17" y="125"/>
                    </a:cubicBezTo>
                    <a:cubicBezTo>
                      <a:pt x="17" y="125"/>
                      <a:pt x="17" y="125"/>
                      <a:pt x="17" y="125"/>
                    </a:cubicBezTo>
                    <a:cubicBezTo>
                      <a:pt x="17" y="125"/>
                      <a:pt x="17" y="125"/>
                      <a:pt x="17" y="125"/>
                    </a:cubicBezTo>
                    <a:cubicBezTo>
                      <a:pt x="19" y="126"/>
                      <a:pt x="20" y="127"/>
                      <a:pt x="21" y="128"/>
                    </a:cubicBezTo>
                    <a:cubicBezTo>
                      <a:pt x="21" y="128"/>
                      <a:pt x="21" y="128"/>
                      <a:pt x="21" y="128"/>
                    </a:cubicBezTo>
                    <a:cubicBezTo>
                      <a:pt x="22" y="128"/>
                      <a:pt x="22" y="128"/>
                      <a:pt x="22" y="128"/>
                    </a:cubicBezTo>
                    <a:cubicBezTo>
                      <a:pt x="23" y="128"/>
                      <a:pt x="23" y="129"/>
                      <a:pt x="23" y="129"/>
                    </a:cubicBezTo>
                    <a:cubicBezTo>
                      <a:pt x="24" y="129"/>
                      <a:pt x="25" y="129"/>
                      <a:pt x="26" y="129"/>
                    </a:cubicBezTo>
                    <a:cubicBezTo>
                      <a:pt x="26" y="129"/>
                      <a:pt x="26" y="129"/>
                      <a:pt x="26" y="129"/>
                    </a:cubicBezTo>
                    <a:cubicBezTo>
                      <a:pt x="27" y="129"/>
                      <a:pt x="27" y="129"/>
                      <a:pt x="27" y="129"/>
                    </a:cubicBezTo>
                    <a:cubicBezTo>
                      <a:pt x="28" y="129"/>
                      <a:pt x="28" y="129"/>
                      <a:pt x="28" y="129"/>
                    </a:cubicBezTo>
                    <a:cubicBezTo>
                      <a:pt x="28" y="129"/>
                      <a:pt x="28" y="129"/>
                      <a:pt x="28" y="129"/>
                    </a:cubicBezTo>
                    <a:cubicBezTo>
                      <a:pt x="150" y="46"/>
                      <a:pt x="150" y="46"/>
                      <a:pt x="150" y="46"/>
                    </a:cubicBezTo>
                    <a:cubicBezTo>
                      <a:pt x="149" y="46"/>
                      <a:pt x="149" y="46"/>
                      <a:pt x="149" y="46"/>
                    </a:cubicBezTo>
                    <a:cubicBezTo>
                      <a:pt x="148" y="46"/>
                      <a:pt x="147" y="46"/>
                      <a:pt x="147" y="45"/>
                    </a:cubicBezTo>
                    <a:cubicBezTo>
                      <a:pt x="147" y="45"/>
                      <a:pt x="147" y="45"/>
                      <a:pt x="147" y="45"/>
                    </a:cubicBezTo>
                    <a:cubicBezTo>
                      <a:pt x="146" y="44"/>
                      <a:pt x="146" y="44"/>
                      <a:pt x="147" y="43"/>
                    </a:cubicBezTo>
                    <a:cubicBezTo>
                      <a:pt x="27" y="125"/>
                      <a:pt x="27" y="125"/>
                      <a:pt x="27" y="125"/>
                    </a:cubicBezTo>
                    <a:cubicBezTo>
                      <a:pt x="27" y="125"/>
                      <a:pt x="27" y="125"/>
                      <a:pt x="27" y="125"/>
                    </a:cubicBezTo>
                    <a:cubicBezTo>
                      <a:pt x="27" y="125"/>
                      <a:pt x="26" y="125"/>
                      <a:pt x="26" y="125"/>
                    </a:cubicBezTo>
                    <a:cubicBezTo>
                      <a:pt x="26" y="125"/>
                      <a:pt x="26" y="125"/>
                      <a:pt x="26" y="125"/>
                    </a:cubicBezTo>
                    <a:cubicBezTo>
                      <a:pt x="26" y="125"/>
                      <a:pt x="26" y="125"/>
                      <a:pt x="26" y="125"/>
                    </a:cubicBezTo>
                    <a:cubicBezTo>
                      <a:pt x="26" y="125"/>
                      <a:pt x="26" y="125"/>
                      <a:pt x="26" y="125"/>
                    </a:cubicBezTo>
                    <a:cubicBezTo>
                      <a:pt x="25" y="125"/>
                      <a:pt x="25" y="125"/>
                      <a:pt x="24" y="125"/>
                    </a:cubicBezTo>
                    <a:cubicBezTo>
                      <a:pt x="24" y="125"/>
                      <a:pt x="23" y="125"/>
                      <a:pt x="23" y="125"/>
                    </a:cubicBezTo>
                    <a:cubicBezTo>
                      <a:pt x="23" y="124"/>
                      <a:pt x="22" y="124"/>
                      <a:pt x="22" y="123"/>
                    </a:cubicBezTo>
                    <a:cubicBezTo>
                      <a:pt x="22" y="123"/>
                      <a:pt x="22" y="123"/>
                      <a:pt x="22" y="123"/>
                    </a:cubicBezTo>
                    <a:cubicBezTo>
                      <a:pt x="22" y="123"/>
                      <a:pt x="22" y="123"/>
                      <a:pt x="22" y="123"/>
                    </a:cubicBezTo>
                    <a:cubicBezTo>
                      <a:pt x="18" y="121"/>
                      <a:pt x="15" y="117"/>
                      <a:pt x="11" y="112"/>
                    </a:cubicBezTo>
                    <a:cubicBezTo>
                      <a:pt x="11" y="112"/>
                      <a:pt x="11" y="112"/>
                      <a:pt x="11" y="112"/>
                    </a:cubicBezTo>
                    <a:cubicBezTo>
                      <a:pt x="9" y="109"/>
                      <a:pt x="7" y="105"/>
                      <a:pt x="6" y="102"/>
                    </a:cubicBezTo>
                    <a:cubicBezTo>
                      <a:pt x="5" y="100"/>
                      <a:pt x="4" y="97"/>
                      <a:pt x="4" y="95"/>
                    </a:cubicBezTo>
                    <a:cubicBezTo>
                      <a:pt x="4" y="95"/>
                      <a:pt x="4" y="95"/>
                      <a:pt x="4" y="95"/>
                    </a:cubicBezTo>
                    <a:cubicBezTo>
                      <a:pt x="4" y="95"/>
                      <a:pt x="4" y="95"/>
                      <a:pt x="4" y="95"/>
                    </a:cubicBezTo>
                    <a:cubicBezTo>
                      <a:pt x="4" y="94"/>
                      <a:pt x="4" y="93"/>
                      <a:pt x="4" y="93"/>
                    </a:cubicBezTo>
                    <a:cubicBezTo>
                      <a:pt x="4" y="93"/>
                      <a:pt x="4" y="93"/>
                      <a:pt x="4" y="93"/>
                    </a:cubicBezTo>
                    <a:cubicBezTo>
                      <a:pt x="5" y="93"/>
                      <a:pt x="5" y="93"/>
                      <a:pt x="5" y="93"/>
                    </a:cubicBezTo>
                    <a:cubicBezTo>
                      <a:pt x="5" y="93"/>
                      <a:pt x="5" y="93"/>
                      <a:pt x="5" y="93"/>
                    </a:cubicBezTo>
                    <a:cubicBezTo>
                      <a:pt x="124" y="11"/>
                      <a:pt x="124" y="11"/>
                      <a:pt x="124" y="11"/>
                    </a:cubicBezTo>
                    <a:cubicBezTo>
                      <a:pt x="124" y="11"/>
                      <a:pt x="123" y="10"/>
                      <a:pt x="123" y="10"/>
                    </a:cubicBezTo>
                    <a:cubicBezTo>
                      <a:pt x="122" y="9"/>
                      <a:pt x="122" y="9"/>
                      <a:pt x="122" y="9"/>
                    </a:cubicBezTo>
                    <a:cubicBezTo>
                      <a:pt x="122" y="9"/>
                      <a:pt x="122" y="8"/>
                      <a:pt x="122" y="8"/>
                    </a:cubicBezTo>
                    <a:cubicBezTo>
                      <a:pt x="122" y="7"/>
                      <a:pt x="122" y="7"/>
                      <a:pt x="123" y="7"/>
                    </a:cubicBezTo>
                    <a:moveTo>
                      <a:pt x="145" y="4"/>
                    </a:moveTo>
                    <a:cubicBezTo>
                      <a:pt x="148" y="6"/>
                      <a:pt x="151" y="10"/>
                      <a:pt x="154" y="14"/>
                    </a:cubicBezTo>
                    <a:cubicBezTo>
                      <a:pt x="151" y="10"/>
                      <a:pt x="148" y="6"/>
                      <a:pt x="145" y="4"/>
                    </a:cubicBezTo>
                    <a:moveTo>
                      <a:pt x="135" y="3"/>
                    </a:moveTo>
                    <a:cubicBezTo>
                      <a:pt x="135" y="3"/>
                      <a:pt x="135" y="3"/>
                      <a:pt x="135" y="3"/>
                    </a:cubicBezTo>
                    <a:cubicBezTo>
                      <a:pt x="135" y="4"/>
                      <a:pt x="135" y="4"/>
                      <a:pt x="134" y="4"/>
                    </a:cubicBezTo>
                    <a:cubicBezTo>
                      <a:pt x="135" y="4"/>
                      <a:pt x="135" y="4"/>
                      <a:pt x="135" y="3"/>
                    </a:cubicBezTo>
                    <a:moveTo>
                      <a:pt x="140" y="1"/>
                    </a:moveTo>
                    <a:cubicBezTo>
                      <a:pt x="141" y="1"/>
                      <a:pt x="143" y="2"/>
                      <a:pt x="145" y="4"/>
                    </a:cubicBezTo>
                    <a:cubicBezTo>
                      <a:pt x="143" y="2"/>
                      <a:pt x="141" y="1"/>
                      <a:pt x="140" y="1"/>
                    </a:cubicBezTo>
                    <a:moveTo>
                      <a:pt x="133" y="0"/>
                    </a:moveTo>
                    <a:cubicBezTo>
                      <a:pt x="128" y="3"/>
                      <a:pt x="128" y="3"/>
                      <a:pt x="128" y="3"/>
                    </a:cubicBezTo>
                    <a:cubicBezTo>
                      <a:pt x="128" y="3"/>
                      <a:pt x="128" y="3"/>
                      <a:pt x="129" y="3"/>
                    </a:cubicBezTo>
                    <a:cubicBezTo>
                      <a:pt x="129" y="3"/>
                      <a:pt x="129" y="3"/>
                      <a:pt x="130" y="3"/>
                    </a:cubicBezTo>
                    <a:cubicBezTo>
                      <a:pt x="130" y="3"/>
                      <a:pt x="130" y="3"/>
                      <a:pt x="130" y="3"/>
                    </a:cubicBezTo>
                    <a:cubicBezTo>
                      <a:pt x="131" y="3"/>
                      <a:pt x="133" y="4"/>
                      <a:pt x="134" y="4"/>
                    </a:cubicBezTo>
                    <a:cubicBezTo>
                      <a:pt x="134" y="4"/>
                      <a:pt x="134" y="4"/>
                      <a:pt x="134" y="4"/>
                    </a:cubicBezTo>
                    <a:cubicBezTo>
                      <a:pt x="134" y="4"/>
                      <a:pt x="134" y="4"/>
                      <a:pt x="134" y="4"/>
                    </a:cubicBezTo>
                    <a:cubicBezTo>
                      <a:pt x="133" y="4"/>
                      <a:pt x="133" y="4"/>
                      <a:pt x="132" y="3"/>
                    </a:cubicBezTo>
                    <a:cubicBezTo>
                      <a:pt x="132" y="3"/>
                      <a:pt x="132" y="3"/>
                      <a:pt x="132" y="3"/>
                    </a:cubicBezTo>
                    <a:cubicBezTo>
                      <a:pt x="132" y="2"/>
                      <a:pt x="132" y="2"/>
                      <a:pt x="132" y="1"/>
                    </a:cubicBezTo>
                    <a:cubicBezTo>
                      <a:pt x="132" y="1"/>
                      <a:pt x="132" y="0"/>
                      <a:pt x="133"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4" name="Freeform 342"/>
              <p:cNvSpPr>
                <a:spLocks noEditPoints="1"/>
              </p:cNvSpPr>
              <p:nvPr/>
            </p:nvSpPr>
            <p:spPr bwMode="auto">
              <a:xfrm>
                <a:off x="4206876" y="2951163"/>
                <a:ext cx="95250" cy="120650"/>
              </a:xfrm>
              <a:custGeom>
                <a:avLst/>
                <a:gdLst>
                  <a:gd name="T0" fmla="*/ 26 w 34"/>
                  <a:gd name="T1" fmla="*/ 39 h 43"/>
                  <a:gd name="T2" fmla="*/ 24 w 34"/>
                  <a:gd name="T3" fmla="*/ 38 h 43"/>
                  <a:gd name="T4" fmla="*/ 12 w 34"/>
                  <a:gd name="T5" fmla="*/ 26 h 43"/>
                  <a:gd name="T6" fmla="*/ 6 w 34"/>
                  <a:gd name="T7" fmla="*/ 16 h 43"/>
                  <a:gd name="T8" fmla="*/ 4 w 34"/>
                  <a:gd name="T9" fmla="*/ 9 h 43"/>
                  <a:gd name="T10" fmla="*/ 5 w 34"/>
                  <a:gd name="T11" fmla="*/ 7 h 43"/>
                  <a:gd name="T12" fmla="*/ 5 w 34"/>
                  <a:gd name="T13" fmla="*/ 6 h 43"/>
                  <a:gd name="T14" fmla="*/ 7 w 34"/>
                  <a:gd name="T15" fmla="*/ 14 h 43"/>
                  <a:gd name="T16" fmla="*/ 13 w 34"/>
                  <a:gd name="T17" fmla="*/ 25 h 43"/>
                  <a:gd name="T18" fmla="*/ 22 w 34"/>
                  <a:gd name="T19" fmla="*/ 35 h 43"/>
                  <a:gd name="T20" fmla="*/ 27 w 34"/>
                  <a:gd name="T21" fmla="*/ 38 h 43"/>
                  <a:gd name="T22" fmla="*/ 27 w 34"/>
                  <a:gd name="T23" fmla="*/ 39 h 43"/>
                  <a:gd name="T24" fmla="*/ 27 w 34"/>
                  <a:gd name="T25" fmla="*/ 39 h 43"/>
                  <a:gd name="T26" fmla="*/ 26 w 34"/>
                  <a:gd name="T27" fmla="*/ 39 h 43"/>
                  <a:gd name="T28" fmla="*/ 26 w 34"/>
                  <a:gd name="T29" fmla="*/ 39 h 43"/>
                  <a:gd name="T30" fmla="*/ 3 w 34"/>
                  <a:gd name="T31" fmla="*/ 6 h 43"/>
                  <a:gd name="T32" fmla="*/ 2 w 34"/>
                  <a:gd name="T33" fmla="*/ 4 h 43"/>
                  <a:gd name="T34" fmla="*/ 3 w 34"/>
                  <a:gd name="T35" fmla="*/ 6 h 43"/>
                  <a:gd name="T36" fmla="*/ 8 w 34"/>
                  <a:gd name="T37" fmla="*/ 0 h 43"/>
                  <a:gd name="T38" fmla="*/ 7 w 34"/>
                  <a:gd name="T39" fmla="*/ 0 h 43"/>
                  <a:gd name="T40" fmla="*/ 2 w 34"/>
                  <a:gd name="T41" fmla="*/ 4 h 43"/>
                  <a:gd name="T42" fmla="*/ 1 w 34"/>
                  <a:gd name="T43" fmla="*/ 5 h 43"/>
                  <a:gd name="T44" fmla="*/ 1 w 34"/>
                  <a:gd name="T45" fmla="*/ 5 h 43"/>
                  <a:gd name="T46" fmla="*/ 0 w 34"/>
                  <a:gd name="T47" fmla="*/ 8 h 43"/>
                  <a:gd name="T48" fmla="*/ 0 w 34"/>
                  <a:gd name="T49" fmla="*/ 9 h 43"/>
                  <a:gd name="T50" fmla="*/ 3 w 34"/>
                  <a:gd name="T51" fmla="*/ 18 h 43"/>
                  <a:gd name="T52" fmla="*/ 8 w 34"/>
                  <a:gd name="T53" fmla="*/ 28 h 43"/>
                  <a:gd name="T54" fmla="*/ 18 w 34"/>
                  <a:gd name="T55" fmla="*/ 38 h 43"/>
                  <a:gd name="T56" fmla="*/ 22 w 34"/>
                  <a:gd name="T57" fmla="*/ 42 h 43"/>
                  <a:gd name="T58" fmla="*/ 23 w 34"/>
                  <a:gd name="T59" fmla="*/ 42 h 43"/>
                  <a:gd name="T60" fmla="*/ 23 w 34"/>
                  <a:gd name="T61" fmla="*/ 42 h 43"/>
                  <a:gd name="T62" fmla="*/ 24 w 34"/>
                  <a:gd name="T63" fmla="*/ 42 h 43"/>
                  <a:gd name="T64" fmla="*/ 26 w 34"/>
                  <a:gd name="T65" fmla="*/ 43 h 43"/>
                  <a:gd name="T66" fmla="*/ 27 w 34"/>
                  <a:gd name="T67" fmla="*/ 43 h 43"/>
                  <a:gd name="T68" fmla="*/ 28 w 34"/>
                  <a:gd name="T69" fmla="*/ 43 h 43"/>
                  <a:gd name="T70" fmla="*/ 29 w 34"/>
                  <a:gd name="T71" fmla="*/ 43 h 43"/>
                  <a:gd name="T72" fmla="*/ 29 w 34"/>
                  <a:gd name="T73" fmla="*/ 43 h 43"/>
                  <a:gd name="T74" fmla="*/ 34 w 34"/>
                  <a:gd name="T75" fmla="*/ 39 h 43"/>
                  <a:gd name="T76" fmla="*/ 34 w 34"/>
                  <a:gd name="T77" fmla="*/ 39 h 43"/>
                  <a:gd name="T78" fmla="*/ 34 w 34"/>
                  <a:gd name="T79" fmla="*/ 38 h 43"/>
                  <a:gd name="T80" fmla="*/ 34 w 34"/>
                  <a:gd name="T81" fmla="*/ 37 h 43"/>
                  <a:gd name="T82" fmla="*/ 34 w 34"/>
                  <a:gd name="T83" fmla="*/ 36 h 43"/>
                  <a:gd name="T84" fmla="*/ 33 w 34"/>
                  <a:gd name="T85" fmla="*/ 36 h 43"/>
                  <a:gd name="T86" fmla="*/ 32 w 34"/>
                  <a:gd name="T87" fmla="*/ 35 h 43"/>
                  <a:gd name="T88" fmla="*/ 32 w 34"/>
                  <a:gd name="T89" fmla="*/ 35 h 43"/>
                  <a:gd name="T90" fmla="*/ 32 w 34"/>
                  <a:gd name="T91" fmla="*/ 35 h 43"/>
                  <a:gd name="T92" fmla="*/ 31 w 34"/>
                  <a:gd name="T93" fmla="*/ 35 h 43"/>
                  <a:gd name="T94" fmla="*/ 31 w 34"/>
                  <a:gd name="T95" fmla="*/ 36 h 43"/>
                  <a:gd name="T96" fmla="*/ 31 w 34"/>
                  <a:gd name="T97" fmla="*/ 36 h 43"/>
                  <a:gd name="T98" fmla="*/ 29 w 34"/>
                  <a:gd name="T99" fmla="*/ 35 h 43"/>
                  <a:gd name="T100" fmla="*/ 16 w 34"/>
                  <a:gd name="T101" fmla="*/ 22 h 43"/>
                  <a:gd name="T102" fmla="*/ 11 w 34"/>
                  <a:gd name="T103" fmla="*/ 13 h 43"/>
                  <a:gd name="T104" fmla="*/ 9 w 34"/>
                  <a:gd name="T105" fmla="*/ 5 h 43"/>
                  <a:gd name="T106" fmla="*/ 10 w 34"/>
                  <a:gd name="T107" fmla="*/ 4 h 43"/>
                  <a:gd name="T108" fmla="*/ 10 w 34"/>
                  <a:gd name="T109" fmla="*/ 3 h 43"/>
                  <a:gd name="T110" fmla="*/ 10 w 34"/>
                  <a:gd name="T111" fmla="*/ 3 h 43"/>
                  <a:gd name="T112" fmla="*/ 10 w 34"/>
                  <a:gd name="T113" fmla="*/ 2 h 43"/>
                  <a:gd name="T114" fmla="*/ 10 w 34"/>
                  <a:gd name="T115" fmla="*/ 1 h 43"/>
                  <a:gd name="T116" fmla="*/ 9 w 34"/>
                  <a:gd name="T117" fmla="*/ 1 h 43"/>
                  <a:gd name="T118" fmla="*/ 8 w 34"/>
                  <a:gd name="T119"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4" h="43">
                    <a:moveTo>
                      <a:pt x="26" y="39"/>
                    </a:moveTo>
                    <a:cubicBezTo>
                      <a:pt x="26" y="39"/>
                      <a:pt x="25" y="39"/>
                      <a:pt x="24" y="38"/>
                    </a:cubicBezTo>
                    <a:cubicBezTo>
                      <a:pt x="21" y="36"/>
                      <a:pt x="16" y="32"/>
                      <a:pt x="12" y="26"/>
                    </a:cubicBezTo>
                    <a:cubicBezTo>
                      <a:pt x="9" y="22"/>
                      <a:pt x="7" y="19"/>
                      <a:pt x="6" y="16"/>
                    </a:cubicBezTo>
                    <a:cubicBezTo>
                      <a:pt x="5" y="13"/>
                      <a:pt x="4" y="10"/>
                      <a:pt x="4" y="9"/>
                    </a:cubicBezTo>
                    <a:cubicBezTo>
                      <a:pt x="4" y="8"/>
                      <a:pt x="5" y="7"/>
                      <a:pt x="5" y="7"/>
                    </a:cubicBezTo>
                    <a:cubicBezTo>
                      <a:pt x="5" y="7"/>
                      <a:pt x="5" y="6"/>
                      <a:pt x="5" y="6"/>
                    </a:cubicBezTo>
                    <a:cubicBezTo>
                      <a:pt x="5" y="9"/>
                      <a:pt x="6" y="11"/>
                      <a:pt x="7" y="14"/>
                    </a:cubicBezTo>
                    <a:cubicBezTo>
                      <a:pt x="9" y="18"/>
                      <a:pt x="11" y="21"/>
                      <a:pt x="13" y="25"/>
                    </a:cubicBezTo>
                    <a:cubicBezTo>
                      <a:pt x="16" y="29"/>
                      <a:pt x="19" y="33"/>
                      <a:pt x="22" y="35"/>
                    </a:cubicBezTo>
                    <a:cubicBezTo>
                      <a:pt x="24" y="37"/>
                      <a:pt x="25" y="38"/>
                      <a:pt x="27" y="38"/>
                    </a:cubicBezTo>
                    <a:cubicBezTo>
                      <a:pt x="27" y="38"/>
                      <a:pt x="27" y="39"/>
                      <a:pt x="27" y="39"/>
                    </a:cubicBezTo>
                    <a:cubicBezTo>
                      <a:pt x="27" y="39"/>
                      <a:pt x="27" y="39"/>
                      <a:pt x="27" y="39"/>
                    </a:cubicBezTo>
                    <a:cubicBezTo>
                      <a:pt x="26" y="39"/>
                      <a:pt x="26" y="39"/>
                      <a:pt x="26" y="39"/>
                    </a:cubicBezTo>
                    <a:cubicBezTo>
                      <a:pt x="26" y="39"/>
                      <a:pt x="26" y="39"/>
                      <a:pt x="26" y="39"/>
                    </a:cubicBezTo>
                    <a:moveTo>
                      <a:pt x="3" y="6"/>
                    </a:moveTo>
                    <a:cubicBezTo>
                      <a:pt x="2" y="4"/>
                      <a:pt x="2" y="4"/>
                      <a:pt x="2" y="4"/>
                    </a:cubicBezTo>
                    <a:cubicBezTo>
                      <a:pt x="3" y="6"/>
                      <a:pt x="3" y="6"/>
                      <a:pt x="3" y="6"/>
                    </a:cubicBezTo>
                    <a:moveTo>
                      <a:pt x="8" y="0"/>
                    </a:moveTo>
                    <a:cubicBezTo>
                      <a:pt x="7" y="0"/>
                      <a:pt x="7" y="0"/>
                      <a:pt x="7" y="0"/>
                    </a:cubicBezTo>
                    <a:cubicBezTo>
                      <a:pt x="2" y="4"/>
                      <a:pt x="2" y="4"/>
                      <a:pt x="2" y="4"/>
                    </a:cubicBezTo>
                    <a:cubicBezTo>
                      <a:pt x="2" y="4"/>
                      <a:pt x="1" y="4"/>
                      <a:pt x="1" y="5"/>
                    </a:cubicBezTo>
                    <a:cubicBezTo>
                      <a:pt x="1" y="5"/>
                      <a:pt x="1" y="5"/>
                      <a:pt x="1" y="5"/>
                    </a:cubicBezTo>
                    <a:cubicBezTo>
                      <a:pt x="1" y="6"/>
                      <a:pt x="0" y="7"/>
                      <a:pt x="0" y="8"/>
                    </a:cubicBezTo>
                    <a:cubicBezTo>
                      <a:pt x="1" y="9"/>
                      <a:pt x="1" y="9"/>
                      <a:pt x="0" y="9"/>
                    </a:cubicBezTo>
                    <a:cubicBezTo>
                      <a:pt x="1" y="12"/>
                      <a:pt x="1" y="15"/>
                      <a:pt x="3" y="18"/>
                    </a:cubicBezTo>
                    <a:cubicBezTo>
                      <a:pt x="4" y="21"/>
                      <a:pt x="6" y="24"/>
                      <a:pt x="8" y="28"/>
                    </a:cubicBezTo>
                    <a:cubicBezTo>
                      <a:pt x="11" y="32"/>
                      <a:pt x="14" y="36"/>
                      <a:pt x="18" y="38"/>
                    </a:cubicBezTo>
                    <a:cubicBezTo>
                      <a:pt x="19" y="40"/>
                      <a:pt x="21" y="41"/>
                      <a:pt x="22" y="42"/>
                    </a:cubicBezTo>
                    <a:cubicBezTo>
                      <a:pt x="22" y="42"/>
                      <a:pt x="22" y="42"/>
                      <a:pt x="23" y="42"/>
                    </a:cubicBezTo>
                    <a:cubicBezTo>
                      <a:pt x="23" y="42"/>
                      <a:pt x="23" y="42"/>
                      <a:pt x="23" y="42"/>
                    </a:cubicBezTo>
                    <a:cubicBezTo>
                      <a:pt x="23" y="42"/>
                      <a:pt x="24" y="42"/>
                      <a:pt x="24" y="42"/>
                    </a:cubicBezTo>
                    <a:cubicBezTo>
                      <a:pt x="25" y="43"/>
                      <a:pt x="26" y="43"/>
                      <a:pt x="26" y="43"/>
                    </a:cubicBezTo>
                    <a:cubicBezTo>
                      <a:pt x="26" y="43"/>
                      <a:pt x="27" y="43"/>
                      <a:pt x="27" y="43"/>
                    </a:cubicBezTo>
                    <a:cubicBezTo>
                      <a:pt x="27" y="43"/>
                      <a:pt x="27" y="43"/>
                      <a:pt x="28" y="43"/>
                    </a:cubicBezTo>
                    <a:cubicBezTo>
                      <a:pt x="28" y="43"/>
                      <a:pt x="28" y="43"/>
                      <a:pt x="29" y="43"/>
                    </a:cubicBezTo>
                    <a:cubicBezTo>
                      <a:pt x="29" y="43"/>
                      <a:pt x="29" y="43"/>
                      <a:pt x="29" y="43"/>
                    </a:cubicBezTo>
                    <a:cubicBezTo>
                      <a:pt x="34" y="39"/>
                      <a:pt x="34" y="39"/>
                      <a:pt x="34" y="39"/>
                    </a:cubicBezTo>
                    <a:cubicBezTo>
                      <a:pt x="34" y="39"/>
                      <a:pt x="34" y="39"/>
                      <a:pt x="34" y="39"/>
                    </a:cubicBezTo>
                    <a:cubicBezTo>
                      <a:pt x="34" y="39"/>
                      <a:pt x="34" y="39"/>
                      <a:pt x="34" y="38"/>
                    </a:cubicBezTo>
                    <a:cubicBezTo>
                      <a:pt x="34" y="38"/>
                      <a:pt x="34" y="37"/>
                      <a:pt x="34" y="37"/>
                    </a:cubicBezTo>
                    <a:cubicBezTo>
                      <a:pt x="34" y="36"/>
                      <a:pt x="34" y="36"/>
                      <a:pt x="34" y="36"/>
                    </a:cubicBezTo>
                    <a:cubicBezTo>
                      <a:pt x="34" y="36"/>
                      <a:pt x="34" y="36"/>
                      <a:pt x="33" y="36"/>
                    </a:cubicBezTo>
                    <a:cubicBezTo>
                      <a:pt x="33" y="36"/>
                      <a:pt x="33" y="35"/>
                      <a:pt x="32" y="35"/>
                    </a:cubicBezTo>
                    <a:cubicBezTo>
                      <a:pt x="32" y="35"/>
                      <a:pt x="32" y="35"/>
                      <a:pt x="32" y="35"/>
                    </a:cubicBezTo>
                    <a:cubicBezTo>
                      <a:pt x="32" y="35"/>
                      <a:pt x="32" y="35"/>
                      <a:pt x="32" y="35"/>
                    </a:cubicBezTo>
                    <a:cubicBezTo>
                      <a:pt x="32" y="35"/>
                      <a:pt x="32" y="35"/>
                      <a:pt x="31" y="35"/>
                    </a:cubicBezTo>
                    <a:cubicBezTo>
                      <a:pt x="31" y="36"/>
                      <a:pt x="31" y="36"/>
                      <a:pt x="31" y="36"/>
                    </a:cubicBezTo>
                    <a:cubicBezTo>
                      <a:pt x="31" y="36"/>
                      <a:pt x="31" y="36"/>
                      <a:pt x="31" y="36"/>
                    </a:cubicBezTo>
                    <a:cubicBezTo>
                      <a:pt x="31" y="36"/>
                      <a:pt x="30" y="35"/>
                      <a:pt x="29" y="35"/>
                    </a:cubicBezTo>
                    <a:cubicBezTo>
                      <a:pt x="25" y="33"/>
                      <a:pt x="20" y="28"/>
                      <a:pt x="16" y="22"/>
                    </a:cubicBezTo>
                    <a:cubicBezTo>
                      <a:pt x="14" y="19"/>
                      <a:pt x="12" y="16"/>
                      <a:pt x="11" y="13"/>
                    </a:cubicBezTo>
                    <a:cubicBezTo>
                      <a:pt x="10" y="10"/>
                      <a:pt x="9" y="7"/>
                      <a:pt x="9" y="5"/>
                    </a:cubicBezTo>
                    <a:cubicBezTo>
                      <a:pt x="9" y="4"/>
                      <a:pt x="9" y="4"/>
                      <a:pt x="10" y="4"/>
                    </a:cubicBezTo>
                    <a:cubicBezTo>
                      <a:pt x="10" y="3"/>
                      <a:pt x="10" y="3"/>
                      <a:pt x="10" y="3"/>
                    </a:cubicBezTo>
                    <a:cubicBezTo>
                      <a:pt x="10" y="3"/>
                      <a:pt x="10" y="3"/>
                      <a:pt x="10" y="3"/>
                    </a:cubicBezTo>
                    <a:cubicBezTo>
                      <a:pt x="10" y="3"/>
                      <a:pt x="10" y="2"/>
                      <a:pt x="10" y="2"/>
                    </a:cubicBezTo>
                    <a:cubicBezTo>
                      <a:pt x="10" y="1"/>
                      <a:pt x="10" y="1"/>
                      <a:pt x="10" y="1"/>
                    </a:cubicBezTo>
                    <a:cubicBezTo>
                      <a:pt x="9" y="1"/>
                      <a:pt x="9" y="1"/>
                      <a:pt x="9" y="1"/>
                    </a:cubicBezTo>
                    <a:cubicBezTo>
                      <a:pt x="9" y="0"/>
                      <a:pt x="8" y="0"/>
                      <a:pt x="8"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5" name="Freeform 343"/>
              <p:cNvSpPr>
                <a:spLocks noEditPoints="1"/>
              </p:cNvSpPr>
              <p:nvPr/>
            </p:nvSpPr>
            <p:spPr bwMode="auto">
              <a:xfrm>
                <a:off x="4576763" y="2698750"/>
                <a:ext cx="95250" cy="120650"/>
              </a:xfrm>
              <a:custGeom>
                <a:avLst/>
                <a:gdLst>
                  <a:gd name="T0" fmla="*/ 31 w 34"/>
                  <a:gd name="T1" fmla="*/ 37 h 43"/>
                  <a:gd name="T2" fmla="*/ 31 w 34"/>
                  <a:gd name="T3" fmla="*/ 37 h 43"/>
                  <a:gd name="T4" fmla="*/ 31 w 34"/>
                  <a:gd name="T5" fmla="*/ 37 h 43"/>
                  <a:gd name="T6" fmla="*/ 7 w 34"/>
                  <a:gd name="T7" fmla="*/ 4 h 43"/>
                  <a:gd name="T8" fmla="*/ 8 w 34"/>
                  <a:gd name="T9" fmla="*/ 4 h 43"/>
                  <a:gd name="T10" fmla="*/ 8 w 34"/>
                  <a:gd name="T11" fmla="*/ 4 h 43"/>
                  <a:gd name="T12" fmla="*/ 8 w 34"/>
                  <a:gd name="T13" fmla="*/ 4 h 43"/>
                  <a:gd name="T14" fmla="*/ 11 w 34"/>
                  <a:gd name="T15" fmla="*/ 5 h 43"/>
                  <a:gd name="T16" fmla="*/ 23 w 34"/>
                  <a:gd name="T17" fmla="*/ 17 h 43"/>
                  <a:gd name="T18" fmla="*/ 28 w 34"/>
                  <a:gd name="T19" fmla="*/ 27 h 43"/>
                  <a:gd name="T20" fmla="*/ 30 w 34"/>
                  <a:gd name="T21" fmla="*/ 34 h 43"/>
                  <a:gd name="T22" fmla="*/ 30 w 34"/>
                  <a:gd name="T23" fmla="*/ 36 h 43"/>
                  <a:gd name="T24" fmla="*/ 29 w 34"/>
                  <a:gd name="T25" fmla="*/ 37 h 43"/>
                  <a:gd name="T26" fmla="*/ 27 w 34"/>
                  <a:gd name="T27" fmla="*/ 29 h 43"/>
                  <a:gd name="T28" fmla="*/ 21 w 34"/>
                  <a:gd name="T29" fmla="*/ 18 h 43"/>
                  <a:gd name="T30" fmla="*/ 12 w 34"/>
                  <a:gd name="T31" fmla="*/ 8 h 43"/>
                  <a:gd name="T32" fmla="*/ 8 w 34"/>
                  <a:gd name="T33" fmla="*/ 5 h 43"/>
                  <a:gd name="T34" fmla="*/ 7 w 34"/>
                  <a:gd name="T35" fmla="*/ 4 h 43"/>
                  <a:gd name="T36" fmla="*/ 7 w 34"/>
                  <a:gd name="T37" fmla="*/ 4 h 43"/>
                  <a:gd name="T38" fmla="*/ 7 w 34"/>
                  <a:gd name="T39" fmla="*/ 0 h 43"/>
                  <a:gd name="T40" fmla="*/ 6 w 34"/>
                  <a:gd name="T41" fmla="*/ 0 h 43"/>
                  <a:gd name="T42" fmla="*/ 6 w 34"/>
                  <a:gd name="T43" fmla="*/ 0 h 43"/>
                  <a:gd name="T44" fmla="*/ 1 w 34"/>
                  <a:gd name="T45" fmla="*/ 4 h 43"/>
                  <a:gd name="T46" fmla="*/ 1 w 34"/>
                  <a:gd name="T47" fmla="*/ 4 h 43"/>
                  <a:gd name="T48" fmla="*/ 0 w 34"/>
                  <a:gd name="T49" fmla="*/ 5 h 43"/>
                  <a:gd name="T50" fmla="*/ 0 w 34"/>
                  <a:gd name="T51" fmla="*/ 6 h 43"/>
                  <a:gd name="T52" fmla="*/ 1 w 34"/>
                  <a:gd name="T53" fmla="*/ 7 h 43"/>
                  <a:gd name="T54" fmla="*/ 2 w 34"/>
                  <a:gd name="T55" fmla="*/ 8 h 43"/>
                  <a:gd name="T56" fmla="*/ 2 w 34"/>
                  <a:gd name="T57" fmla="*/ 8 h 43"/>
                  <a:gd name="T58" fmla="*/ 3 w 34"/>
                  <a:gd name="T59" fmla="*/ 7 h 43"/>
                  <a:gd name="T60" fmla="*/ 3 w 34"/>
                  <a:gd name="T61" fmla="*/ 7 h 43"/>
                  <a:gd name="T62" fmla="*/ 3 w 34"/>
                  <a:gd name="T63" fmla="*/ 7 h 43"/>
                  <a:gd name="T64" fmla="*/ 6 w 34"/>
                  <a:gd name="T65" fmla="*/ 8 h 43"/>
                  <a:gd name="T66" fmla="*/ 18 w 34"/>
                  <a:gd name="T67" fmla="*/ 21 h 43"/>
                  <a:gd name="T68" fmla="*/ 23 w 34"/>
                  <a:gd name="T69" fmla="*/ 30 h 43"/>
                  <a:gd name="T70" fmla="*/ 25 w 34"/>
                  <a:gd name="T71" fmla="*/ 38 h 43"/>
                  <a:gd name="T72" fmla="*/ 25 w 34"/>
                  <a:gd name="T73" fmla="*/ 39 h 43"/>
                  <a:gd name="T74" fmla="*/ 25 w 34"/>
                  <a:gd name="T75" fmla="*/ 40 h 43"/>
                  <a:gd name="T76" fmla="*/ 25 w 34"/>
                  <a:gd name="T77" fmla="*/ 42 h 43"/>
                  <a:gd name="T78" fmla="*/ 25 w 34"/>
                  <a:gd name="T79" fmla="*/ 42 h 43"/>
                  <a:gd name="T80" fmla="*/ 27 w 34"/>
                  <a:gd name="T81" fmla="*/ 43 h 43"/>
                  <a:gd name="T82" fmla="*/ 28 w 34"/>
                  <a:gd name="T83" fmla="*/ 43 h 43"/>
                  <a:gd name="T84" fmla="*/ 28 w 34"/>
                  <a:gd name="T85" fmla="*/ 43 h 43"/>
                  <a:gd name="T86" fmla="*/ 33 w 34"/>
                  <a:gd name="T87" fmla="*/ 39 h 43"/>
                  <a:gd name="T88" fmla="*/ 33 w 34"/>
                  <a:gd name="T89" fmla="*/ 39 h 43"/>
                  <a:gd name="T90" fmla="*/ 33 w 34"/>
                  <a:gd name="T91" fmla="*/ 38 h 43"/>
                  <a:gd name="T92" fmla="*/ 34 w 34"/>
                  <a:gd name="T93" fmla="*/ 34 h 43"/>
                  <a:gd name="T94" fmla="*/ 34 w 34"/>
                  <a:gd name="T95" fmla="*/ 34 h 43"/>
                  <a:gd name="T96" fmla="*/ 32 w 34"/>
                  <a:gd name="T97" fmla="*/ 25 h 43"/>
                  <a:gd name="T98" fmla="*/ 26 w 34"/>
                  <a:gd name="T99" fmla="*/ 15 h 43"/>
                  <a:gd name="T100" fmla="*/ 17 w 34"/>
                  <a:gd name="T101" fmla="*/ 5 h 43"/>
                  <a:gd name="T102" fmla="*/ 12 w 34"/>
                  <a:gd name="T103" fmla="*/ 1 h 43"/>
                  <a:gd name="T104" fmla="*/ 12 w 34"/>
                  <a:gd name="T105" fmla="*/ 1 h 43"/>
                  <a:gd name="T106" fmla="*/ 8 w 34"/>
                  <a:gd name="T107" fmla="*/ 0 h 43"/>
                  <a:gd name="T108" fmla="*/ 8 w 34"/>
                  <a:gd name="T109" fmla="*/ 0 h 43"/>
                  <a:gd name="T110" fmla="*/ 7 w 34"/>
                  <a:gd name="T111"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4" h="43">
                    <a:moveTo>
                      <a:pt x="31" y="37"/>
                    </a:moveTo>
                    <a:cubicBezTo>
                      <a:pt x="31" y="37"/>
                      <a:pt x="31" y="37"/>
                      <a:pt x="31" y="37"/>
                    </a:cubicBezTo>
                    <a:cubicBezTo>
                      <a:pt x="31" y="37"/>
                      <a:pt x="31" y="37"/>
                      <a:pt x="31" y="37"/>
                    </a:cubicBezTo>
                    <a:moveTo>
                      <a:pt x="7" y="4"/>
                    </a:moveTo>
                    <a:cubicBezTo>
                      <a:pt x="7" y="4"/>
                      <a:pt x="8" y="4"/>
                      <a:pt x="8" y="4"/>
                    </a:cubicBezTo>
                    <a:cubicBezTo>
                      <a:pt x="8" y="4"/>
                      <a:pt x="8" y="4"/>
                      <a:pt x="8" y="4"/>
                    </a:cubicBezTo>
                    <a:cubicBezTo>
                      <a:pt x="8" y="4"/>
                      <a:pt x="8" y="4"/>
                      <a:pt x="8" y="4"/>
                    </a:cubicBezTo>
                    <a:cubicBezTo>
                      <a:pt x="9" y="4"/>
                      <a:pt x="10" y="4"/>
                      <a:pt x="11" y="5"/>
                    </a:cubicBezTo>
                    <a:cubicBezTo>
                      <a:pt x="14" y="7"/>
                      <a:pt x="19" y="11"/>
                      <a:pt x="23" y="17"/>
                    </a:cubicBezTo>
                    <a:cubicBezTo>
                      <a:pt x="25" y="21"/>
                      <a:pt x="27" y="24"/>
                      <a:pt x="28" y="27"/>
                    </a:cubicBezTo>
                    <a:cubicBezTo>
                      <a:pt x="29" y="30"/>
                      <a:pt x="30" y="33"/>
                      <a:pt x="30" y="34"/>
                    </a:cubicBezTo>
                    <a:cubicBezTo>
                      <a:pt x="30" y="35"/>
                      <a:pt x="30" y="36"/>
                      <a:pt x="30" y="36"/>
                    </a:cubicBezTo>
                    <a:cubicBezTo>
                      <a:pt x="29" y="36"/>
                      <a:pt x="29" y="37"/>
                      <a:pt x="29" y="37"/>
                    </a:cubicBezTo>
                    <a:cubicBezTo>
                      <a:pt x="29" y="34"/>
                      <a:pt x="28" y="32"/>
                      <a:pt x="27" y="29"/>
                    </a:cubicBezTo>
                    <a:cubicBezTo>
                      <a:pt x="26" y="25"/>
                      <a:pt x="24" y="22"/>
                      <a:pt x="21" y="18"/>
                    </a:cubicBezTo>
                    <a:cubicBezTo>
                      <a:pt x="18" y="14"/>
                      <a:pt x="15" y="10"/>
                      <a:pt x="12" y="8"/>
                    </a:cubicBezTo>
                    <a:cubicBezTo>
                      <a:pt x="11" y="6"/>
                      <a:pt x="9" y="5"/>
                      <a:pt x="8" y="5"/>
                    </a:cubicBezTo>
                    <a:cubicBezTo>
                      <a:pt x="7" y="5"/>
                      <a:pt x="7" y="4"/>
                      <a:pt x="7" y="4"/>
                    </a:cubicBezTo>
                    <a:cubicBezTo>
                      <a:pt x="7" y="4"/>
                      <a:pt x="7" y="4"/>
                      <a:pt x="7" y="4"/>
                    </a:cubicBezTo>
                    <a:moveTo>
                      <a:pt x="7" y="0"/>
                    </a:moveTo>
                    <a:cubicBezTo>
                      <a:pt x="6" y="0"/>
                      <a:pt x="6" y="0"/>
                      <a:pt x="6" y="0"/>
                    </a:cubicBezTo>
                    <a:cubicBezTo>
                      <a:pt x="6" y="0"/>
                      <a:pt x="6" y="0"/>
                      <a:pt x="6" y="0"/>
                    </a:cubicBezTo>
                    <a:cubicBezTo>
                      <a:pt x="1" y="4"/>
                      <a:pt x="1" y="4"/>
                      <a:pt x="1" y="4"/>
                    </a:cubicBezTo>
                    <a:cubicBezTo>
                      <a:pt x="1" y="4"/>
                      <a:pt x="1" y="4"/>
                      <a:pt x="1" y="4"/>
                    </a:cubicBezTo>
                    <a:cubicBezTo>
                      <a:pt x="0" y="4"/>
                      <a:pt x="0" y="4"/>
                      <a:pt x="0" y="5"/>
                    </a:cubicBezTo>
                    <a:cubicBezTo>
                      <a:pt x="0" y="5"/>
                      <a:pt x="0" y="6"/>
                      <a:pt x="0" y="6"/>
                    </a:cubicBezTo>
                    <a:cubicBezTo>
                      <a:pt x="1" y="7"/>
                      <a:pt x="1" y="7"/>
                      <a:pt x="1" y="7"/>
                    </a:cubicBezTo>
                    <a:cubicBezTo>
                      <a:pt x="1" y="7"/>
                      <a:pt x="2" y="8"/>
                      <a:pt x="2" y="8"/>
                    </a:cubicBezTo>
                    <a:cubicBezTo>
                      <a:pt x="2" y="8"/>
                      <a:pt x="2" y="8"/>
                      <a:pt x="2" y="8"/>
                    </a:cubicBezTo>
                    <a:cubicBezTo>
                      <a:pt x="3" y="8"/>
                      <a:pt x="3" y="8"/>
                      <a:pt x="3" y="7"/>
                    </a:cubicBezTo>
                    <a:cubicBezTo>
                      <a:pt x="3" y="7"/>
                      <a:pt x="3" y="7"/>
                      <a:pt x="3" y="7"/>
                    </a:cubicBezTo>
                    <a:cubicBezTo>
                      <a:pt x="3" y="7"/>
                      <a:pt x="3" y="7"/>
                      <a:pt x="3" y="7"/>
                    </a:cubicBezTo>
                    <a:cubicBezTo>
                      <a:pt x="4" y="7"/>
                      <a:pt x="5" y="8"/>
                      <a:pt x="6" y="8"/>
                    </a:cubicBezTo>
                    <a:cubicBezTo>
                      <a:pt x="9" y="10"/>
                      <a:pt x="14" y="14"/>
                      <a:pt x="18" y="21"/>
                    </a:cubicBezTo>
                    <a:cubicBezTo>
                      <a:pt x="20" y="24"/>
                      <a:pt x="22" y="27"/>
                      <a:pt x="23" y="30"/>
                    </a:cubicBezTo>
                    <a:cubicBezTo>
                      <a:pt x="25" y="33"/>
                      <a:pt x="25" y="36"/>
                      <a:pt x="25" y="38"/>
                    </a:cubicBezTo>
                    <a:cubicBezTo>
                      <a:pt x="25" y="39"/>
                      <a:pt x="25" y="39"/>
                      <a:pt x="25" y="39"/>
                    </a:cubicBezTo>
                    <a:cubicBezTo>
                      <a:pt x="25" y="40"/>
                      <a:pt x="25" y="40"/>
                      <a:pt x="25" y="40"/>
                    </a:cubicBezTo>
                    <a:cubicBezTo>
                      <a:pt x="24" y="41"/>
                      <a:pt x="24" y="41"/>
                      <a:pt x="25" y="42"/>
                    </a:cubicBezTo>
                    <a:cubicBezTo>
                      <a:pt x="25" y="42"/>
                      <a:pt x="25" y="42"/>
                      <a:pt x="25" y="42"/>
                    </a:cubicBezTo>
                    <a:cubicBezTo>
                      <a:pt x="25" y="43"/>
                      <a:pt x="26" y="43"/>
                      <a:pt x="27" y="43"/>
                    </a:cubicBezTo>
                    <a:cubicBezTo>
                      <a:pt x="27" y="43"/>
                      <a:pt x="27" y="43"/>
                      <a:pt x="28" y="43"/>
                    </a:cubicBezTo>
                    <a:cubicBezTo>
                      <a:pt x="28" y="43"/>
                      <a:pt x="28" y="43"/>
                      <a:pt x="28" y="43"/>
                    </a:cubicBezTo>
                    <a:cubicBezTo>
                      <a:pt x="33" y="39"/>
                      <a:pt x="33" y="39"/>
                      <a:pt x="33" y="39"/>
                    </a:cubicBezTo>
                    <a:cubicBezTo>
                      <a:pt x="33" y="39"/>
                      <a:pt x="33" y="39"/>
                      <a:pt x="33" y="39"/>
                    </a:cubicBezTo>
                    <a:cubicBezTo>
                      <a:pt x="33" y="39"/>
                      <a:pt x="33" y="38"/>
                      <a:pt x="33" y="38"/>
                    </a:cubicBezTo>
                    <a:cubicBezTo>
                      <a:pt x="34" y="37"/>
                      <a:pt x="34" y="35"/>
                      <a:pt x="34" y="34"/>
                    </a:cubicBezTo>
                    <a:cubicBezTo>
                      <a:pt x="34" y="34"/>
                      <a:pt x="34" y="34"/>
                      <a:pt x="34" y="34"/>
                    </a:cubicBezTo>
                    <a:cubicBezTo>
                      <a:pt x="34" y="31"/>
                      <a:pt x="33" y="28"/>
                      <a:pt x="32" y="25"/>
                    </a:cubicBezTo>
                    <a:cubicBezTo>
                      <a:pt x="31" y="22"/>
                      <a:pt x="29" y="19"/>
                      <a:pt x="26" y="15"/>
                    </a:cubicBezTo>
                    <a:cubicBezTo>
                      <a:pt x="23" y="11"/>
                      <a:pt x="20" y="7"/>
                      <a:pt x="17" y="5"/>
                    </a:cubicBezTo>
                    <a:cubicBezTo>
                      <a:pt x="15" y="3"/>
                      <a:pt x="14" y="2"/>
                      <a:pt x="12" y="1"/>
                    </a:cubicBezTo>
                    <a:cubicBezTo>
                      <a:pt x="12" y="1"/>
                      <a:pt x="12" y="1"/>
                      <a:pt x="12" y="1"/>
                    </a:cubicBezTo>
                    <a:cubicBezTo>
                      <a:pt x="11" y="1"/>
                      <a:pt x="9" y="0"/>
                      <a:pt x="8" y="0"/>
                    </a:cubicBezTo>
                    <a:cubicBezTo>
                      <a:pt x="8" y="0"/>
                      <a:pt x="8" y="0"/>
                      <a:pt x="8" y="0"/>
                    </a:cubicBezTo>
                    <a:cubicBezTo>
                      <a:pt x="7" y="0"/>
                      <a:pt x="7" y="0"/>
                      <a:pt x="7"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6" name="Freeform 344"/>
              <p:cNvSpPr>
                <a:spLocks noEditPoints="1"/>
              </p:cNvSpPr>
              <p:nvPr/>
            </p:nvSpPr>
            <p:spPr bwMode="auto">
              <a:xfrm>
                <a:off x="4144963" y="2967038"/>
                <a:ext cx="131763" cy="149225"/>
              </a:xfrm>
              <a:custGeom>
                <a:avLst/>
                <a:gdLst>
                  <a:gd name="T0" fmla="*/ 4 w 47"/>
                  <a:gd name="T1" fmla="*/ 16 h 53"/>
                  <a:gd name="T2" fmla="*/ 4 w 47"/>
                  <a:gd name="T3" fmla="*/ 16 h 53"/>
                  <a:gd name="T4" fmla="*/ 18 w 47"/>
                  <a:gd name="T5" fmla="*/ 7 h 53"/>
                  <a:gd name="T6" fmla="*/ 20 w 47"/>
                  <a:gd name="T7" fmla="*/ 15 h 53"/>
                  <a:gd name="T8" fmla="*/ 26 w 47"/>
                  <a:gd name="T9" fmla="*/ 25 h 53"/>
                  <a:gd name="T10" fmla="*/ 32 w 47"/>
                  <a:gd name="T11" fmla="*/ 33 h 53"/>
                  <a:gd name="T12" fmla="*/ 39 w 47"/>
                  <a:gd name="T13" fmla="*/ 39 h 53"/>
                  <a:gd name="T14" fmla="*/ 40 w 47"/>
                  <a:gd name="T15" fmla="*/ 39 h 53"/>
                  <a:gd name="T16" fmla="*/ 26 w 47"/>
                  <a:gd name="T17" fmla="*/ 49 h 53"/>
                  <a:gd name="T18" fmla="*/ 25 w 47"/>
                  <a:gd name="T19" fmla="*/ 48 h 53"/>
                  <a:gd name="T20" fmla="*/ 21 w 47"/>
                  <a:gd name="T21" fmla="*/ 45 h 53"/>
                  <a:gd name="T22" fmla="*/ 20 w 47"/>
                  <a:gd name="T23" fmla="*/ 45 h 53"/>
                  <a:gd name="T24" fmla="*/ 17 w 47"/>
                  <a:gd name="T25" fmla="*/ 42 h 53"/>
                  <a:gd name="T26" fmla="*/ 5 w 47"/>
                  <a:gd name="T27" fmla="*/ 22 h 53"/>
                  <a:gd name="T28" fmla="*/ 2 w 47"/>
                  <a:gd name="T29" fmla="*/ 18 h 53"/>
                  <a:gd name="T30" fmla="*/ 4 w 47"/>
                  <a:gd name="T31" fmla="*/ 16 h 53"/>
                  <a:gd name="T32" fmla="*/ 20 w 47"/>
                  <a:gd name="T33" fmla="*/ 0 h 53"/>
                  <a:gd name="T34" fmla="*/ 19 w 47"/>
                  <a:gd name="T35" fmla="*/ 1 h 53"/>
                  <a:gd name="T36" fmla="*/ 1 w 47"/>
                  <a:gd name="T37" fmla="*/ 14 h 53"/>
                  <a:gd name="T38" fmla="*/ 0 w 47"/>
                  <a:gd name="T39" fmla="*/ 18 h 53"/>
                  <a:gd name="T40" fmla="*/ 1 w 47"/>
                  <a:gd name="T41" fmla="*/ 22 h 53"/>
                  <a:gd name="T42" fmla="*/ 3 w 47"/>
                  <a:gd name="T43" fmla="*/ 27 h 53"/>
                  <a:gd name="T44" fmla="*/ 15 w 47"/>
                  <a:gd name="T45" fmla="*/ 45 h 53"/>
                  <a:gd name="T46" fmla="*/ 18 w 47"/>
                  <a:gd name="T47" fmla="*/ 47 h 53"/>
                  <a:gd name="T48" fmla="*/ 18 w 47"/>
                  <a:gd name="T49" fmla="*/ 48 h 53"/>
                  <a:gd name="T50" fmla="*/ 19 w 47"/>
                  <a:gd name="T51" fmla="*/ 49 h 53"/>
                  <a:gd name="T52" fmla="*/ 24 w 47"/>
                  <a:gd name="T53" fmla="*/ 52 h 53"/>
                  <a:gd name="T54" fmla="*/ 26 w 47"/>
                  <a:gd name="T55" fmla="*/ 53 h 53"/>
                  <a:gd name="T56" fmla="*/ 28 w 47"/>
                  <a:gd name="T57" fmla="*/ 52 h 53"/>
                  <a:gd name="T58" fmla="*/ 46 w 47"/>
                  <a:gd name="T59" fmla="*/ 40 h 53"/>
                  <a:gd name="T60" fmla="*/ 47 w 47"/>
                  <a:gd name="T61" fmla="*/ 39 h 53"/>
                  <a:gd name="T62" fmla="*/ 46 w 47"/>
                  <a:gd name="T63" fmla="*/ 37 h 53"/>
                  <a:gd name="T64" fmla="*/ 45 w 47"/>
                  <a:gd name="T65" fmla="*/ 36 h 53"/>
                  <a:gd name="T66" fmla="*/ 44 w 47"/>
                  <a:gd name="T67" fmla="*/ 36 h 53"/>
                  <a:gd name="T68" fmla="*/ 44 w 47"/>
                  <a:gd name="T69" fmla="*/ 36 h 53"/>
                  <a:gd name="T70" fmla="*/ 44 w 47"/>
                  <a:gd name="T71" fmla="*/ 36 h 53"/>
                  <a:gd name="T72" fmla="*/ 43 w 47"/>
                  <a:gd name="T73" fmla="*/ 36 h 53"/>
                  <a:gd name="T74" fmla="*/ 43 w 47"/>
                  <a:gd name="T75" fmla="*/ 36 h 53"/>
                  <a:gd name="T76" fmla="*/ 43 w 47"/>
                  <a:gd name="T77" fmla="*/ 36 h 53"/>
                  <a:gd name="T78" fmla="*/ 43 w 47"/>
                  <a:gd name="T79" fmla="*/ 36 h 53"/>
                  <a:gd name="T80" fmla="*/ 41 w 47"/>
                  <a:gd name="T81" fmla="*/ 35 h 53"/>
                  <a:gd name="T82" fmla="*/ 36 w 47"/>
                  <a:gd name="T83" fmla="*/ 31 h 53"/>
                  <a:gd name="T84" fmla="*/ 34 w 47"/>
                  <a:gd name="T85" fmla="*/ 30 h 53"/>
                  <a:gd name="T86" fmla="*/ 23 w 47"/>
                  <a:gd name="T87" fmla="*/ 13 h 53"/>
                  <a:gd name="T88" fmla="*/ 22 w 47"/>
                  <a:gd name="T89" fmla="*/ 6 h 53"/>
                  <a:gd name="T90" fmla="*/ 22 w 47"/>
                  <a:gd name="T91" fmla="*/ 6 h 53"/>
                  <a:gd name="T92" fmla="*/ 22 w 47"/>
                  <a:gd name="T93" fmla="*/ 6 h 53"/>
                  <a:gd name="T94" fmla="*/ 22 w 47"/>
                  <a:gd name="T95" fmla="*/ 4 h 53"/>
                  <a:gd name="T96" fmla="*/ 22 w 47"/>
                  <a:gd name="T97" fmla="*/ 4 h 53"/>
                  <a:gd name="T98" fmla="*/ 22 w 47"/>
                  <a:gd name="T99" fmla="*/ 2 h 53"/>
                  <a:gd name="T100" fmla="*/ 22 w 47"/>
                  <a:gd name="T101" fmla="*/ 1 h 53"/>
                  <a:gd name="T102" fmla="*/ 20 w 47"/>
                  <a:gd name="T103"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7" h="52">
                    <a:moveTo>
                      <a:pt x="4" y="16"/>
                    </a:moveTo>
                    <a:cubicBezTo>
                      <a:pt x="4" y="16"/>
                      <a:pt x="4" y="16"/>
                      <a:pt x="4" y="16"/>
                    </a:cubicBezTo>
                    <a:moveTo>
                      <a:pt x="4" y="16"/>
                    </a:moveTo>
                    <a:cubicBezTo>
                      <a:pt x="4" y="16"/>
                      <a:pt x="4" y="16"/>
                      <a:pt x="4" y="16"/>
                    </a:cubicBezTo>
                    <a:cubicBezTo>
                      <a:pt x="4" y="16"/>
                      <a:pt x="5" y="16"/>
                      <a:pt x="5" y="15"/>
                    </a:cubicBezTo>
                    <a:cubicBezTo>
                      <a:pt x="18" y="7"/>
                      <a:pt x="18" y="7"/>
                      <a:pt x="18" y="7"/>
                    </a:cubicBezTo>
                    <a:cubicBezTo>
                      <a:pt x="18" y="9"/>
                      <a:pt x="19" y="12"/>
                      <a:pt x="20" y="15"/>
                    </a:cubicBezTo>
                    <a:cubicBezTo>
                      <a:pt x="20" y="15"/>
                      <a:pt x="20" y="15"/>
                      <a:pt x="20" y="15"/>
                    </a:cubicBezTo>
                    <a:cubicBezTo>
                      <a:pt x="21" y="18"/>
                      <a:pt x="23" y="22"/>
                      <a:pt x="26" y="25"/>
                    </a:cubicBezTo>
                    <a:cubicBezTo>
                      <a:pt x="26" y="25"/>
                      <a:pt x="26" y="25"/>
                      <a:pt x="26" y="25"/>
                    </a:cubicBezTo>
                    <a:cubicBezTo>
                      <a:pt x="26" y="25"/>
                      <a:pt x="26" y="25"/>
                      <a:pt x="26" y="25"/>
                    </a:cubicBezTo>
                    <a:cubicBezTo>
                      <a:pt x="28" y="28"/>
                      <a:pt x="30" y="31"/>
                      <a:pt x="32" y="33"/>
                    </a:cubicBezTo>
                    <a:cubicBezTo>
                      <a:pt x="33" y="34"/>
                      <a:pt x="34" y="35"/>
                      <a:pt x="35" y="36"/>
                    </a:cubicBezTo>
                    <a:cubicBezTo>
                      <a:pt x="37" y="37"/>
                      <a:pt x="38" y="38"/>
                      <a:pt x="39" y="39"/>
                    </a:cubicBezTo>
                    <a:cubicBezTo>
                      <a:pt x="40" y="39"/>
                      <a:pt x="40" y="39"/>
                      <a:pt x="40" y="39"/>
                    </a:cubicBezTo>
                    <a:cubicBezTo>
                      <a:pt x="40" y="39"/>
                      <a:pt x="40" y="39"/>
                      <a:pt x="40" y="39"/>
                    </a:cubicBezTo>
                    <a:cubicBezTo>
                      <a:pt x="27" y="48"/>
                      <a:pt x="27" y="48"/>
                      <a:pt x="27" y="48"/>
                    </a:cubicBezTo>
                    <a:cubicBezTo>
                      <a:pt x="27" y="48"/>
                      <a:pt x="26" y="49"/>
                      <a:pt x="26" y="49"/>
                    </a:cubicBezTo>
                    <a:cubicBezTo>
                      <a:pt x="26" y="49"/>
                      <a:pt x="26" y="49"/>
                      <a:pt x="26" y="49"/>
                    </a:cubicBezTo>
                    <a:cubicBezTo>
                      <a:pt x="26" y="49"/>
                      <a:pt x="25" y="48"/>
                      <a:pt x="25" y="48"/>
                    </a:cubicBezTo>
                    <a:cubicBezTo>
                      <a:pt x="24" y="47"/>
                      <a:pt x="23" y="47"/>
                      <a:pt x="22" y="46"/>
                    </a:cubicBezTo>
                    <a:cubicBezTo>
                      <a:pt x="22" y="46"/>
                      <a:pt x="21" y="45"/>
                      <a:pt x="21" y="45"/>
                    </a:cubicBezTo>
                    <a:cubicBezTo>
                      <a:pt x="21" y="45"/>
                      <a:pt x="20" y="45"/>
                      <a:pt x="20" y="45"/>
                    </a:cubicBezTo>
                    <a:cubicBezTo>
                      <a:pt x="20" y="45"/>
                      <a:pt x="20" y="45"/>
                      <a:pt x="20" y="45"/>
                    </a:cubicBezTo>
                    <a:cubicBezTo>
                      <a:pt x="20" y="44"/>
                      <a:pt x="20" y="44"/>
                      <a:pt x="20" y="44"/>
                    </a:cubicBezTo>
                    <a:cubicBezTo>
                      <a:pt x="19" y="44"/>
                      <a:pt x="18" y="43"/>
                      <a:pt x="17" y="42"/>
                    </a:cubicBezTo>
                    <a:cubicBezTo>
                      <a:pt x="15" y="40"/>
                      <a:pt x="13" y="38"/>
                      <a:pt x="11" y="35"/>
                    </a:cubicBezTo>
                    <a:cubicBezTo>
                      <a:pt x="9" y="31"/>
                      <a:pt x="7" y="27"/>
                      <a:pt x="5" y="22"/>
                    </a:cubicBezTo>
                    <a:cubicBezTo>
                      <a:pt x="5" y="21"/>
                      <a:pt x="4" y="19"/>
                      <a:pt x="4" y="17"/>
                    </a:cubicBezTo>
                    <a:cubicBezTo>
                      <a:pt x="2" y="18"/>
                      <a:pt x="2" y="18"/>
                      <a:pt x="2" y="18"/>
                    </a:cubicBezTo>
                    <a:cubicBezTo>
                      <a:pt x="4" y="17"/>
                      <a:pt x="4" y="17"/>
                      <a:pt x="4" y="17"/>
                    </a:cubicBezTo>
                    <a:cubicBezTo>
                      <a:pt x="4" y="17"/>
                      <a:pt x="4" y="16"/>
                      <a:pt x="4" y="16"/>
                    </a:cubicBezTo>
                    <a:cubicBezTo>
                      <a:pt x="4" y="16"/>
                      <a:pt x="4" y="16"/>
                      <a:pt x="4" y="16"/>
                    </a:cubicBezTo>
                    <a:moveTo>
                      <a:pt x="20" y="0"/>
                    </a:moveTo>
                    <a:cubicBezTo>
                      <a:pt x="20" y="0"/>
                      <a:pt x="20" y="1"/>
                      <a:pt x="19" y="1"/>
                    </a:cubicBezTo>
                    <a:cubicBezTo>
                      <a:pt x="19" y="1"/>
                      <a:pt x="19" y="1"/>
                      <a:pt x="19" y="1"/>
                    </a:cubicBezTo>
                    <a:cubicBezTo>
                      <a:pt x="3" y="12"/>
                      <a:pt x="3" y="12"/>
                      <a:pt x="3" y="12"/>
                    </a:cubicBezTo>
                    <a:cubicBezTo>
                      <a:pt x="2" y="12"/>
                      <a:pt x="2" y="13"/>
                      <a:pt x="1" y="14"/>
                    </a:cubicBezTo>
                    <a:cubicBezTo>
                      <a:pt x="0" y="14"/>
                      <a:pt x="0" y="15"/>
                      <a:pt x="0" y="16"/>
                    </a:cubicBezTo>
                    <a:cubicBezTo>
                      <a:pt x="0" y="17"/>
                      <a:pt x="0" y="17"/>
                      <a:pt x="0" y="18"/>
                    </a:cubicBezTo>
                    <a:cubicBezTo>
                      <a:pt x="0" y="18"/>
                      <a:pt x="0" y="18"/>
                      <a:pt x="0" y="18"/>
                    </a:cubicBezTo>
                    <a:cubicBezTo>
                      <a:pt x="0" y="19"/>
                      <a:pt x="1" y="21"/>
                      <a:pt x="1" y="22"/>
                    </a:cubicBezTo>
                    <a:cubicBezTo>
                      <a:pt x="1" y="23"/>
                      <a:pt x="1" y="23"/>
                      <a:pt x="2" y="23"/>
                    </a:cubicBezTo>
                    <a:cubicBezTo>
                      <a:pt x="2" y="25"/>
                      <a:pt x="2" y="26"/>
                      <a:pt x="3" y="27"/>
                    </a:cubicBezTo>
                    <a:cubicBezTo>
                      <a:pt x="4" y="31"/>
                      <a:pt x="6" y="34"/>
                      <a:pt x="8" y="37"/>
                    </a:cubicBezTo>
                    <a:cubicBezTo>
                      <a:pt x="10" y="40"/>
                      <a:pt x="12" y="43"/>
                      <a:pt x="15" y="45"/>
                    </a:cubicBezTo>
                    <a:cubicBezTo>
                      <a:pt x="15" y="45"/>
                      <a:pt x="15" y="45"/>
                      <a:pt x="15" y="46"/>
                    </a:cubicBezTo>
                    <a:cubicBezTo>
                      <a:pt x="16" y="46"/>
                      <a:pt x="17" y="47"/>
                      <a:pt x="18" y="47"/>
                    </a:cubicBezTo>
                    <a:cubicBezTo>
                      <a:pt x="18" y="47"/>
                      <a:pt x="18" y="47"/>
                      <a:pt x="18" y="47"/>
                    </a:cubicBezTo>
                    <a:cubicBezTo>
                      <a:pt x="18" y="48"/>
                      <a:pt x="18" y="48"/>
                      <a:pt x="18" y="48"/>
                    </a:cubicBezTo>
                    <a:cubicBezTo>
                      <a:pt x="18" y="48"/>
                      <a:pt x="18" y="48"/>
                      <a:pt x="18" y="48"/>
                    </a:cubicBezTo>
                    <a:cubicBezTo>
                      <a:pt x="18" y="48"/>
                      <a:pt x="19" y="49"/>
                      <a:pt x="19" y="49"/>
                    </a:cubicBezTo>
                    <a:cubicBezTo>
                      <a:pt x="20" y="50"/>
                      <a:pt x="21" y="50"/>
                      <a:pt x="22" y="51"/>
                    </a:cubicBezTo>
                    <a:cubicBezTo>
                      <a:pt x="23" y="52"/>
                      <a:pt x="23" y="52"/>
                      <a:pt x="24" y="52"/>
                    </a:cubicBezTo>
                    <a:cubicBezTo>
                      <a:pt x="24" y="52"/>
                      <a:pt x="25" y="53"/>
                      <a:pt x="26" y="53"/>
                    </a:cubicBezTo>
                    <a:cubicBezTo>
                      <a:pt x="26" y="53"/>
                      <a:pt x="26" y="53"/>
                      <a:pt x="26" y="53"/>
                    </a:cubicBezTo>
                    <a:cubicBezTo>
                      <a:pt x="26" y="53"/>
                      <a:pt x="26" y="53"/>
                      <a:pt x="26" y="53"/>
                    </a:cubicBezTo>
                    <a:cubicBezTo>
                      <a:pt x="27" y="53"/>
                      <a:pt x="27" y="53"/>
                      <a:pt x="28" y="52"/>
                    </a:cubicBezTo>
                    <a:cubicBezTo>
                      <a:pt x="28" y="52"/>
                      <a:pt x="29" y="52"/>
                      <a:pt x="29" y="51"/>
                    </a:cubicBezTo>
                    <a:cubicBezTo>
                      <a:pt x="46" y="40"/>
                      <a:pt x="46" y="40"/>
                      <a:pt x="46" y="40"/>
                    </a:cubicBezTo>
                    <a:cubicBezTo>
                      <a:pt x="46" y="40"/>
                      <a:pt x="46" y="40"/>
                      <a:pt x="46" y="40"/>
                    </a:cubicBezTo>
                    <a:cubicBezTo>
                      <a:pt x="46" y="40"/>
                      <a:pt x="47" y="39"/>
                      <a:pt x="47" y="39"/>
                    </a:cubicBezTo>
                    <a:cubicBezTo>
                      <a:pt x="47" y="38"/>
                      <a:pt x="47" y="38"/>
                      <a:pt x="47" y="37"/>
                    </a:cubicBezTo>
                    <a:cubicBezTo>
                      <a:pt x="46" y="37"/>
                      <a:pt x="46" y="37"/>
                      <a:pt x="46" y="37"/>
                    </a:cubicBezTo>
                    <a:cubicBezTo>
                      <a:pt x="46" y="37"/>
                      <a:pt x="46" y="37"/>
                      <a:pt x="46" y="36"/>
                    </a:cubicBezTo>
                    <a:cubicBezTo>
                      <a:pt x="46" y="36"/>
                      <a:pt x="45" y="36"/>
                      <a:pt x="45" y="36"/>
                    </a:cubicBezTo>
                    <a:cubicBezTo>
                      <a:pt x="45" y="36"/>
                      <a:pt x="45" y="36"/>
                      <a:pt x="45" y="36"/>
                    </a:cubicBezTo>
                    <a:cubicBezTo>
                      <a:pt x="44" y="36"/>
                      <a:pt x="44" y="36"/>
                      <a:pt x="44" y="36"/>
                    </a:cubicBezTo>
                    <a:cubicBezTo>
                      <a:pt x="44" y="36"/>
                      <a:pt x="44" y="36"/>
                      <a:pt x="44" y="36"/>
                    </a:cubicBezTo>
                    <a:cubicBezTo>
                      <a:pt x="44" y="36"/>
                      <a:pt x="44" y="36"/>
                      <a:pt x="44" y="36"/>
                    </a:cubicBezTo>
                    <a:cubicBezTo>
                      <a:pt x="44" y="36"/>
                      <a:pt x="44" y="36"/>
                      <a:pt x="44" y="36"/>
                    </a:cubicBezTo>
                    <a:cubicBezTo>
                      <a:pt x="44" y="36"/>
                      <a:pt x="44" y="36"/>
                      <a:pt x="44" y="36"/>
                    </a:cubicBezTo>
                    <a:cubicBezTo>
                      <a:pt x="43" y="36"/>
                      <a:pt x="43" y="36"/>
                      <a:pt x="43" y="36"/>
                    </a:cubicBezTo>
                    <a:cubicBezTo>
                      <a:pt x="43" y="36"/>
                      <a:pt x="43" y="36"/>
                      <a:pt x="43" y="36"/>
                    </a:cubicBezTo>
                    <a:cubicBezTo>
                      <a:pt x="43" y="36"/>
                      <a:pt x="43" y="36"/>
                      <a:pt x="43" y="36"/>
                    </a:cubicBezTo>
                    <a:cubicBezTo>
                      <a:pt x="43" y="36"/>
                      <a:pt x="43" y="36"/>
                      <a:pt x="43" y="36"/>
                    </a:cubicBezTo>
                    <a:cubicBezTo>
                      <a:pt x="43" y="36"/>
                      <a:pt x="43" y="36"/>
                      <a:pt x="43" y="36"/>
                    </a:cubicBezTo>
                    <a:cubicBezTo>
                      <a:pt x="43" y="36"/>
                      <a:pt x="43" y="36"/>
                      <a:pt x="43" y="36"/>
                    </a:cubicBezTo>
                    <a:cubicBezTo>
                      <a:pt x="43" y="36"/>
                      <a:pt x="43" y="36"/>
                      <a:pt x="43" y="36"/>
                    </a:cubicBezTo>
                    <a:cubicBezTo>
                      <a:pt x="43" y="36"/>
                      <a:pt x="43" y="36"/>
                      <a:pt x="43" y="36"/>
                    </a:cubicBezTo>
                    <a:cubicBezTo>
                      <a:pt x="43" y="36"/>
                      <a:pt x="43" y="36"/>
                      <a:pt x="43" y="36"/>
                    </a:cubicBezTo>
                    <a:cubicBezTo>
                      <a:pt x="43" y="36"/>
                      <a:pt x="42" y="36"/>
                      <a:pt x="41" y="35"/>
                    </a:cubicBezTo>
                    <a:cubicBezTo>
                      <a:pt x="40" y="35"/>
                      <a:pt x="39" y="34"/>
                      <a:pt x="38" y="33"/>
                    </a:cubicBezTo>
                    <a:cubicBezTo>
                      <a:pt x="37" y="32"/>
                      <a:pt x="36" y="32"/>
                      <a:pt x="36" y="31"/>
                    </a:cubicBezTo>
                    <a:cubicBezTo>
                      <a:pt x="35" y="31"/>
                      <a:pt x="35" y="30"/>
                      <a:pt x="35" y="30"/>
                    </a:cubicBezTo>
                    <a:cubicBezTo>
                      <a:pt x="35" y="30"/>
                      <a:pt x="34" y="30"/>
                      <a:pt x="34" y="30"/>
                    </a:cubicBezTo>
                    <a:cubicBezTo>
                      <a:pt x="32" y="28"/>
                      <a:pt x="31" y="25"/>
                      <a:pt x="29" y="23"/>
                    </a:cubicBezTo>
                    <a:cubicBezTo>
                      <a:pt x="27" y="20"/>
                      <a:pt x="25" y="16"/>
                      <a:pt x="23" y="13"/>
                    </a:cubicBezTo>
                    <a:cubicBezTo>
                      <a:pt x="23" y="13"/>
                      <a:pt x="23" y="13"/>
                      <a:pt x="23" y="13"/>
                    </a:cubicBezTo>
                    <a:cubicBezTo>
                      <a:pt x="22" y="10"/>
                      <a:pt x="22" y="8"/>
                      <a:pt x="22" y="6"/>
                    </a:cubicBezTo>
                    <a:cubicBezTo>
                      <a:pt x="22" y="6"/>
                      <a:pt x="22" y="6"/>
                      <a:pt x="22" y="6"/>
                    </a:cubicBezTo>
                    <a:cubicBezTo>
                      <a:pt x="22" y="6"/>
                      <a:pt x="22" y="6"/>
                      <a:pt x="22" y="6"/>
                    </a:cubicBezTo>
                    <a:cubicBezTo>
                      <a:pt x="22" y="6"/>
                      <a:pt x="22" y="6"/>
                      <a:pt x="22" y="6"/>
                    </a:cubicBezTo>
                    <a:cubicBezTo>
                      <a:pt x="22" y="6"/>
                      <a:pt x="22" y="6"/>
                      <a:pt x="22" y="6"/>
                    </a:cubicBezTo>
                    <a:cubicBezTo>
                      <a:pt x="22" y="5"/>
                      <a:pt x="22" y="4"/>
                      <a:pt x="22" y="4"/>
                    </a:cubicBezTo>
                    <a:cubicBezTo>
                      <a:pt x="22" y="4"/>
                      <a:pt x="22" y="4"/>
                      <a:pt x="22" y="4"/>
                    </a:cubicBezTo>
                    <a:cubicBezTo>
                      <a:pt x="22" y="4"/>
                      <a:pt x="22" y="4"/>
                      <a:pt x="22" y="4"/>
                    </a:cubicBezTo>
                    <a:cubicBezTo>
                      <a:pt x="22" y="4"/>
                      <a:pt x="22" y="4"/>
                      <a:pt x="22" y="4"/>
                    </a:cubicBezTo>
                    <a:cubicBezTo>
                      <a:pt x="22" y="4"/>
                      <a:pt x="22" y="4"/>
                      <a:pt x="22" y="3"/>
                    </a:cubicBezTo>
                    <a:cubicBezTo>
                      <a:pt x="23" y="3"/>
                      <a:pt x="23" y="3"/>
                      <a:pt x="22" y="2"/>
                    </a:cubicBezTo>
                    <a:cubicBezTo>
                      <a:pt x="22" y="2"/>
                      <a:pt x="22" y="2"/>
                      <a:pt x="22" y="2"/>
                    </a:cubicBezTo>
                    <a:cubicBezTo>
                      <a:pt x="22" y="1"/>
                      <a:pt x="22" y="1"/>
                      <a:pt x="22" y="1"/>
                    </a:cubicBezTo>
                    <a:cubicBezTo>
                      <a:pt x="22" y="1"/>
                      <a:pt x="21" y="1"/>
                      <a:pt x="21" y="0"/>
                    </a:cubicBezTo>
                    <a:cubicBezTo>
                      <a:pt x="21" y="0"/>
                      <a:pt x="20" y="0"/>
                      <a:pt x="20"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7" name="Freeform 345"/>
              <p:cNvSpPr>
                <a:spLocks noEditPoints="1"/>
              </p:cNvSpPr>
              <p:nvPr/>
            </p:nvSpPr>
            <p:spPr bwMode="auto">
              <a:xfrm>
                <a:off x="4603751" y="2655888"/>
                <a:ext cx="128588" cy="142875"/>
              </a:xfrm>
              <a:custGeom>
                <a:avLst/>
                <a:gdLst>
                  <a:gd name="T0" fmla="*/ 19 w 46"/>
                  <a:gd name="T1" fmla="*/ 5 h 51"/>
                  <a:gd name="T2" fmla="*/ 20 w 46"/>
                  <a:gd name="T3" fmla="*/ 4 h 51"/>
                  <a:gd name="T4" fmla="*/ 34 w 46"/>
                  <a:gd name="T5" fmla="*/ 18 h 51"/>
                  <a:gd name="T6" fmla="*/ 39 w 46"/>
                  <a:gd name="T7" fmla="*/ 26 h 51"/>
                  <a:gd name="T8" fmla="*/ 42 w 46"/>
                  <a:gd name="T9" fmla="*/ 35 h 51"/>
                  <a:gd name="T10" fmla="*/ 41 w 46"/>
                  <a:gd name="T11" fmla="*/ 37 h 51"/>
                  <a:gd name="T12" fmla="*/ 30 w 46"/>
                  <a:gd name="T13" fmla="*/ 45 h 51"/>
                  <a:gd name="T14" fmla="*/ 29 w 46"/>
                  <a:gd name="T15" fmla="*/ 40 h 51"/>
                  <a:gd name="T16" fmla="*/ 23 w 46"/>
                  <a:gd name="T17" fmla="*/ 28 h 51"/>
                  <a:gd name="T18" fmla="*/ 22 w 46"/>
                  <a:gd name="T19" fmla="*/ 26 h 51"/>
                  <a:gd name="T20" fmla="*/ 13 w 46"/>
                  <a:gd name="T21" fmla="*/ 16 h 51"/>
                  <a:gd name="T22" fmla="*/ 8 w 46"/>
                  <a:gd name="T23" fmla="*/ 13 h 51"/>
                  <a:gd name="T24" fmla="*/ 7 w 46"/>
                  <a:gd name="T25" fmla="*/ 12 h 51"/>
                  <a:gd name="T26" fmla="*/ 20 w 46"/>
                  <a:gd name="T27" fmla="*/ 0 h 51"/>
                  <a:gd name="T28" fmla="*/ 18 w 46"/>
                  <a:gd name="T29" fmla="*/ 1 h 51"/>
                  <a:gd name="T30" fmla="*/ 1 w 46"/>
                  <a:gd name="T31" fmla="*/ 12 h 51"/>
                  <a:gd name="T32" fmla="*/ 0 w 46"/>
                  <a:gd name="T33" fmla="*/ 13 h 51"/>
                  <a:gd name="T34" fmla="*/ 0 w 46"/>
                  <a:gd name="T35" fmla="*/ 15 h 51"/>
                  <a:gd name="T36" fmla="*/ 2 w 46"/>
                  <a:gd name="T37" fmla="*/ 16 h 51"/>
                  <a:gd name="T38" fmla="*/ 3 w 46"/>
                  <a:gd name="T39" fmla="*/ 15 h 51"/>
                  <a:gd name="T40" fmla="*/ 3 w 46"/>
                  <a:gd name="T41" fmla="*/ 15 h 51"/>
                  <a:gd name="T42" fmla="*/ 4 w 46"/>
                  <a:gd name="T43" fmla="*/ 15 h 51"/>
                  <a:gd name="T44" fmla="*/ 7 w 46"/>
                  <a:gd name="T45" fmla="*/ 16 h 51"/>
                  <a:gd name="T46" fmla="*/ 18 w 46"/>
                  <a:gd name="T47" fmla="*/ 28 h 51"/>
                  <a:gd name="T48" fmla="*/ 19 w 46"/>
                  <a:gd name="T49" fmla="*/ 29 h 51"/>
                  <a:gd name="T50" fmla="*/ 23 w 46"/>
                  <a:gd name="T51" fmla="*/ 36 h 51"/>
                  <a:gd name="T52" fmla="*/ 26 w 46"/>
                  <a:gd name="T53" fmla="*/ 45 h 51"/>
                  <a:gd name="T54" fmla="*/ 25 w 46"/>
                  <a:gd name="T55" fmla="*/ 47 h 51"/>
                  <a:gd name="T56" fmla="*/ 25 w 46"/>
                  <a:gd name="T57" fmla="*/ 50 h 51"/>
                  <a:gd name="T58" fmla="*/ 26 w 46"/>
                  <a:gd name="T59" fmla="*/ 51 h 51"/>
                  <a:gd name="T60" fmla="*/ 28 w 46"/>
                  <a:gd name="T61" fmla="*/ 51 h 51"/>
                  <a:gd name="T62" fmla="*/ 43 w 46"/>
                  <a:gd name="T63" fmla="*/ 40 h 51"/>
                  <a:gd name="T64" fmla="*/ 45 w 46"/>
                  <a:gd name="T65" fmla="*/ 37 h 51"/>
                  <a:gd name="T66" fmla="*/ 45 w 46"/>
                  <a:gd name="T67" fmla="*/ 30 h 51"/>
                  <a:gd name="T68" fmla="*/ 43 w 46"/>
                  <a:gd name="T69" fmla="*/ 24 h 51"/>
                  <a:gd name="T70" fmla="*/ 28 w 46"/>
                  <a:gd name="T71" fmla="*/ 5 h 51"/>
                  <a:gd name="T72" fmla="*/ 20 w 46"/>
                  <a:gd name="T73"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6" h="51">
                    <a:moveTo>
                      <a:pt x="18" y="5"/>
                    </a:moveTo>
                    <a:cubicBezTo>
                      <a:pt x="18" y="5"/>
                      <a:pt x="19" y="5"/>
                      <a:pt x="19" y="5"/>
                    </a:cubicBezTo>
                    <a:cubicBezTo>
                      <a:pt x="20" y="4"/>
                      <a:pt x="20" y="4"/>
                      <a:pt x="20" y="4"/>
                    </a:cubicBezTo>
                    <a:cubicBezTo>
                      <a:pt x="20" y="4"/>
                      <a:pt x="20" y="4"/>
                      <a:pt x="20" y="4"/>
                    </a:cubicBezTo>
                    <a:cubicBezTo>
                      <a:pt x="20" y="4"/>
                      <a:pt x="21" y="5"/>
                      <a:pt x="22" y="5"/>
                    </a:cubicBezTo>
                    <a:cubicBezTo>
                      <a:pt x="25" y="7"/>
                      <a:pt x="30" y="11"/>
                      <a:pt x="34" y="18"/>
                    </a:cubicBezTo>
                    <a:cubicBezTo>
                      <a:pt x="36" y="20"/>
                      <a:pt x="38" y="23"/>
                      <a:pt x="39" y="26"/>
                    </a:cubicBezTo>
                    <a:cubicBezTo>
                      <a:pt x="39" y="26"/>
                      <a:pt x="39" y="26"/>
                      <a:pt x="39" y="26"/>
                    </a:cubicBezTo>
                    <a:cubicBezTo>
                      <a:pt x="40" y="27"/>
                      <a:pt x="40" y="29"/>
                      <a:pt x="41" y="31"/>
                    </a:cubicBezTo>
                    <a:cubicBezTo>
                      <a:pt x="41" y="32"/>
                      <a:pt x="42" y="34"/>
                      <a:pt x="42" y="35"/>
                    </a:cubicBezTo>
                    <a:cubicBezTo>
                      <a:pt x="42" y="35"/>
                      <a:pt x="41" y="36"/>
                      <a:pt x="41" y="36"/>
                    </a:cubicBezTo>
                    <a:cubicBezTo>
                      <a:pt x="41" y="37"/>
                      <a:pt x="41" y="37"/>
                      <a:pt x="41" y="37"/>
                    </a:cubicBezTo>
                    <a:cubicBezTo>
                      <a:pt x="41" y="37"/>
                      <a:pt x="40" y="37"/>
                      <a:pt x="40" y="37"/>
                    </a:cubicBezTo>
                    <a:cubicBezTo>
                      <a:pt x="30" y="45"/>
                      <a:pt x="30" y="45"/>
                      <a:pt x="30" y="45"/>
                    </a:cubicBezTo>
                    <a:cubicBezTo>
                      <a:pt x="30" y="45"/>
                      <a:pt x="30" y="45"/>
                      <a:pt x="30" y="45"/>
                    </a:cubicBezTo>
                    <a:cubicBezTo>
                      <a:pt x="30" y="43"/>
                      <a:pt x="29" y="42"/>
                      <a:pt x="29" y="40"/>
                    </a:cubicBezTo>
                    <a:cubicBezTo>
                      <a:pt x="28" y="39"/>
                      <a:pt x="28" y="37"/>
                      <a:pt x="27" y="35"/>
                    </a:cubicBezTo>
                    <a:cubicBezTo>
                      <a:pt x="26" y="33"/>
                      <a:pt x="24" y="30"/>
                      <a:pt x="23" y="28"/>
                    </a:cubicBezTo>
                    <a:cubicBezTo>
                      <a:pt x="23" y="27"/>
                      <a:pt x="22" y="27"/>
                      <a:pt x="22" y="26"/>
                    </a:cubicBezTo>
                    <a:cubicBezTo>
                      <a:pt x="22" y="26"/>
                      <a:pt x="22" y="26"/>
                      <a:pt x="22" y="26"/>
                    </a:cubicBezTo>
                    <a:cubicBezTo>
                      <a:pt x="19" y="22"/>
                      <a:pt x="16" y="18"/>
                      <a:pt x="13" y="16"/>
                    </a:cubicBezTo>
                    <a:cubicBezTo>
                      <a:pt x="13" y="16"/>
                      <a:pt x="13" y="16"/>
                      <a:pt x="13" y="16"/>
                    </a:cubicBezTo>
                    <a:cubicBezTo>
                      <a:pt x="13" y="16"/>
                      <a:pt x="13" y="16"/>
                      <a:pt x="13" y="16"/>
                    </a:cubicBezTo>
                    <a:cubicBezTo>
                      <a:pt x="11" y="14"/>
                      <a:pt x="9" y="13"/>
                      <a:pt x="8" y="13"/>
                    </a:cubicBezTo>
                    <a:cubicBezTo>
                      <a:pt x="8" y="13"/>
                      <a:pt x="8" y="13"/>
                      <a:pt x="8" y="13"/>
                    </a:cubicBezTo>
                    <a:cubicBezTo>
                      <a:pt x="8" y="12"/>
                      <a:pt x="8" y="12"/>
                      <a:pt x="7" y="12"/>
                    </a:cubicBezTo>
                    <a:cubicBezTo>
                      <a:pt x="18" y="5"/>
                      <a:pt x="18" y="5"/>
                      <a:pt x="18" y="5"/>
                    </a:cubicBezTo>
                    <a:moveTo>
                      <a:pt x="20" y="0"/>
                    </a:moveTo>
                    <a:cubicBezTo>
                      <a:pt x="19" y="0"/>
                      <a:pt x="19" y="0"/>
                      <a:pt x="18" y="1"/>
                    </a:cubicBezTo>
                    <a:cubicBezTo>
                      <a:pt x="18" y="1"/>
                      <a:pt x="18" y="1"/>
                      <a:pt x="18" y="1"/>
                    </a:cubicBezTo>
                    <a:cubicBezTo>
                      <a:pt x="17" y="1"/>
                      <a:pt x="17" y="1"/>
                      <a:pt x="17" y="1"/>
                    </a:cubicBezTo>
                    <a:cubicBezTo>
                      <a:pt x="1" y="12"/>
                      <a:pt x="1" y="12"/>
                      <a:pt x="1" y="12"/>
                    </a:cubicBezTo>
                    <a:cubicBezTo>
                      <a:pt x="1" y="12"/>
                      <a:pt x="1" y="12"/>
                      <a:pt x="1" y="12"/>
                    </a:cubicBezTo>
                    <a:cubicBezTo>
                      <a:pt x="0" y="12"/>
                      <a:pt x="0" y="13"/>
                      <a:pt x="0" y="13"/>
                    </a:cubicBezTo>
                    <a:cubicBezTo>
                      <a:pt x="0" y="14"/>
                      <a:pt x="0" y="14"/>
                      <a:pt x="0" y="15"/>
                    </a:cubicBezTo>
                    <a:cubicBezTo>
                      <a:pt x="0" y="15"/>
                      <a:pt x="0" y="15"/>
                      <a:pt x="0" y="15"/>
                    </a:cubicBezTo>
                    <a:cubicBezTo>
                      <a:pt x="1" y="16"/>
                      <a:pt x="1" y="16"/>
                      <a:pt x="2" y="16"/>
                    </a:cubicBezTo>
                    <a:cubicBezTo>
                      <a:pt x="2" y="16"/>
                      <a:pt x="2" y="16"/>
                      <a:pt x="2" y="16"/>
                    </a:cubicBezTo>
                    <a:cubicBezTo>
                      <a:pt x="2" y="16"/>
                      <a:pt x="2" y="16"/>
                      <a:pt x="2" y="16"/>
                    </a:cubicBezTo>
                    <a:cubicBezTo>
                      <a:pt x="3" y="16"/>
                      <a:pt x="3" y="16"/>
                      <a:pt x="3" y="15"/>
                    </a:cubicBezTo>
                    <a:cubicBezTo>
                      <a:pt x="3" y="15"/>
                      <a:pt x="3" y="15"/>
                      <a:pt x="3" y="15"/>
                    </a:cubicBezTo>
                    <a:cubicBezTo>
                      <a:pt x="3" y="15"/>
                      <a:pt x="3" y="15"/>
                      <a:pt x="3" y="15"/>
                    </a:cubicBezTo>
                    <a:cubicBezTo>
                      <a:pt x="4" y="15"/>
                      <a:pt x="4" y="15"/>
                      <a:pt x="4" y="15"/>
                    </a:cubicBezTo>
                    <a:cubicBezTo>
                      <a:pt x="4" y="15"/>
                      <a:pt x="4" y="15"/>
                      <a:pt x="4" y="15"/>
                    </a:cubicBezTo>
                    <a:cubicBezTo>
                      <a:pt x="4" y="15"/>
                      <a:pt x="5" y="16"/>
                      <a:pt x="6" y="16"/>
                    </a:cubicBezTo>
                    <a:cubicBezTo>
                      <a:pt x="6" y="16"/>
                      <a:pt x="6" y="16"/>
                      <a:pt x="7" y="16"/>
                    </a:cubicBezTo>
                    <a:cubicBezTo>
                      <a:pt x="10" y="18"/>
                      <a:pt x="14" y="23"/>
                      <a:pt x="18" y="28"/>
                    </a:cubicBezTo>
                    <a:cubicBezTo>
                      <a:pt x="18" y="28"/>
                      <a:pt x="18" y="28"/>
                      <a:pt x="18" y="28"/>
                    </a:cubicBezTo>
                    <a:cubicBezTo>
                      <a:pt x="18" y="29"/>
                      <a:pt x="19" y="29"/>
                      <a:pt x="19" y="29"/>
                    </a:cubicBezTo>
                    <a:cubicBezTo>
                      <a:pt x="19" y="29"/>
                      <a:pt x="19" y="29"/>
                      <a:pt x="19" y="29"/>
                    </a:cubicBezTo>
                    <a:cubicBezTo>
                      <a:pt x="19" y="29"/>
                      <a:pt x="19" y="29"/>
                      <a:pt x="19" y="29"/>
                    </a:cubicBezTo>
                    <a:cubicBezTo>
                      <a:pt x="20" y="31"/>
                      <a:pt x="22" y="34"/>
                      <a:pt x="23" y="36"/>
                    </a:cubicBezTo>
                    <a:cubicBezTo>
                      <a:pt x="24" y="38"/>
                      <a:pt x="25" y="40"/>
                      <a:pt x="25" y="41"/>
                    </a:cubicBezTo>
                    <a:cubicBezTo>
                      <a:pt x="25" y="43"/>
                      <a:pt x="26" y="44"/>
                      <a:pt x="26" y="45"/>
                    </a:cubicBezTo>
                    <a:cubicBezTo>
                      <a:pt x="26" y="46"/>
                      <a:pt x="26" y="47"/>
                      <a:pt x="25" y="47"/>
                    </a:cubicBezTo>
                    <a:cubicBezTo>
                      <a:pt x="25" y="47"/>
                      <a:pt x="25" y="47"/>
                      <a:pt x="25" y="47"/>
                    </a:cubicBezTo>
                    <a:cubicBezTo>
                      <a:pt x="25" y="48"/>
                      <a:pt x="25" y="48"/>
                      <a:pt x="24" y="48"/>
                    </a:cubicBezTo>
                    <a:cubicBezTo>
                      <a:pt x="24" y="49"/>
                      <a:pt x="24" y="50"/>
                      <a:pt x="25" y="50"/>
                    </a:cubicBezTo>
                    <a:cubicBezTo>
                      <a:pt x="25" y="50"/>
                      <a:pt x="25" y="50"/>
                      <a:pt x="25" y="50"/>
                    </a:cubicBezTo>
                    <a:cubicBezTo>
                      <a:pt x="25" y="51"/>
                      <a:pt x="26" y="51"/>
                      <a:pt x="26" y="51"/>
                    </a:cubicBezTo>
                    <a:cubicBezTo>
                      <a:pt x="26" y="51"/>
                      <a:pt x="26" y="51"/>
                      <a:pt x="26" y="51"/>
                    </a:cubicBezTo>
                    <a:cubicBezTo>
                      <a:pt x="27" y="51"/>
                      <a:pt x="27" y="51"/>
                      <a:pt x="28" y="51"/>
                    </a:cubicBezTo>
                    <a:cubicBezTo>
                      <a:pt x="28" y="51"/>
                      <a:pt x="28" y="51"/>
                      <a:pt x="28" y="51"/>
                    </a:cubicBezTo>
                    <a:cubicBezTo>
                      <a:pt x="43" y="40"/>
                      <a:pt x="43" y="40"/>
                      <a:pt x="43" y="40"/>
                    </a:cubicBezTo>
                    <a:cubicBezTo>
                      <a:pt x="44" y="40"/>
                      <a:pt x="44" y="39"/>
                      <a:pt x="44" y="39"/>
                    </a:cubicBezTo>
                    <a:cubicBezTo>
                      <a:pt x="45" y="38"/>
                      <a:pt x="45" y="38"/>
                      <a:pt x="45" y="37"/>
                    </a:cubicBezTo>
                    <a:cubicBezTo>
                      <a:pt x="45" y="37"/>
                      <a:pt x="46" y="36"/>
                      <a:pt x="46" y="35"/>
                    </a:cubicBezTo>
                    <a:cubicBezTo>
                      <a:pt x="46" y="33"/>
                      <a:pt x="45" y="31"/>
                      <a:pt x="45" y="30"/>
                    </a:cubicBezTo>
                    <a:cubicBezTo>
                      <a:pt x="44" y="28"/>
                      <a:pt x="43" y="26"/>
                      <a:pt x="43" y="24"/>
                    </a:cubicBezTo>
                    <a:cubicBezTo>
                      <a:pt x="43" y="24"/>
                      <a:pt x="43" y="24"/>
                      <a:pt x="43" y="24"/>
                    </a:cubicBezTo>
                    <a:cubicBezTo>
                      <a:pt x="41" y="21"/>
                      <a:pt x="40" y="18"/>
                      <a:pt x="38" y="15"/>
                    </a:cubicBezTo>
                    <a:cubicBezTo>
                      <a:pt x="35" y="11"/>
                      <a:pt x="31" y="7"/>
                      <a:pt x="28" y="5"/>
                    </a:cubicBezTo>
                    <a:cubicBezTo>
                      <a:pt x="27" y="3"/>
                      <a:pt x="25" y="2"/>
                      <a:pt x="24" y="2"/>
                    </a:cubicBezTo>
                    <a:cubicBezTo>
                      <a:pt x="22" y="1"/>
                      <a:pt x="21" y="0"/>
                      <a:pt x="20" y="0"/>
                    </a:cubicBezTo>
                    <a:cubicBezTo>
                      <a:pt x="20" y="0"/>
                      <a:pt x="20" y="0"/>
                      <a:pt x="20"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427" name="组合 426"/>
            <p:cNvGrpSpPr/>
            <p:nvPr/>
          </p:nvGrpSpPr>
          <p:grpSpPr>
            <a:xfrm>
              <a:off x="8590141" y="823575"/>
              <a:ext cx="500062" cy="608013"/>
              <a:chOff x="7826376" y="811213"/>
              <a:chExt cx="500062" cy="608013"/>
            </a:xfrm>
          </p:grpSpPr>
          <p:sp>
            <p:nvSpPr>
              <p:cNvPr id="484" name="Freeform 346"/>
              <p:cNvSpPr>
                <a:spLocks noEditPoints="1"/>
              </p:cNvSpPr>
              <p:nvPr/>
            </p:nvSpPr>
            <p:spPr bwMode="auto">
              <a:xfrm>
                <a:off x="7826376" y="811213"/>
                <a:ext cx="95250" cy="109538"/>
              </a:xfrm>
              <a:custGeom>
                <a:avLst/>
                <a:gdLst>
                  <a:gd name="T0" fmla="*/ 12 w 34"/>
                  <a:gd name="T1" fmla="*/ 37 h 39"/>
                  <a:gd name="T2" fmla="*/ 11 w 34"/>
                  <a:gd name="T3" fmla="*/ 39 h 39"/>
                  <a:gd name="T4" fmla="*/ 12 w 34"/>
                  <a:gd name="T5" fmla="*/ 37 h 39"/>
                  <a:gd name="T6" fmla="*/ 2 w 34"/>
                  <a:gd name="T7" fmla="*/ 0 h 39"/>
                  <a:gd name="T8" fmla="*/ 1 w 34"/>
                  <a:gd name="T9" fmla="*/ 1 h 39"/>
                  <a:gd name="T10" fmla="*/ 0 w 34"/>
                  <a:gd name="T11" fmla="*/ 3 h 39"/>
                  <a:gd name="T12" fmla="*/ 8 w 34"/>
                  <a:gd name="T13" fmla="*/ 36 h 39"/>
                  <a:gd name="T14" fmla="*/ 9 w 34"/>
                  <a:gd name="T15" fmla="*/ 34 h 39"/>
                  <a:gd name="T16" fmla="*/ 9 w 34"/>
                  <a:gd name="T17" fmla="*/ 34 h 39"/>
                  <a:gd name="T18" fmla="*/ 10 w 34"/>
                  <a:gd name="T19" fmla="*/ 34 h 39"/>
                  <a:gd name="T20" fmla="*/ 11 w 34"/>
                  <a:gd name="T21" fmla="*/ 32 h 39"/>
                  <a:gd name="T22" fmla="*/ 5 w 34"/>
                  <a:gd name="T23" fmla="*/ 6 h 39"/>
                  <a:gd name="T24" fmla="*/ 29 w 34"/>
                  <a:gd name="T25" fmla="*/ 18 h 39"/>
                  <a:gd name="T26" fmla="*/ 32 w 34"/>
                  <a:gd name="T27" fmla="*/ 16 h 39"/>
                  <a:gd name="T28" fmla="*/ 34 w 34"/>
                  <a:gd name="T29" fmla="*/ 16 h 39"/>
                  <a:gd name="T30" fmla="*/ 3 w 34"/>
                  <a:gd name="T31" fmla="*/ 0 h 39"/>
                  <a:gd name="T32" fmla="*/ 2 w 34"/>
                  <a:gd name="T33"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4" h="39">
                    <a:moveTo>
                      <a:pt x="12" y="37"/>
                    </a:moveTo>
                    <a:cubicBezTo>
                      <a:pt x="12" y="38"/>
                      <a:pt x="12" y="38"/>
                      <a:pt x="11" y="39"/>
                    </a:cubicBezTo>
                    <a:cubicBezTo>
                      <a:pt x="12" y="39"/>
                      <a:pt x="12" y="38"/>
                      <a:pt x="12" y="37"/>
                    </a:cubicBezTo>
                    <a:moveTo>
                      <a:pt x="2" y="0"/>
                    </a:moveTo>
                    <a:cubicBezTo>
                      <a:pt x="1" y="0"/>
                      <a:pt x="1" y="0"/>
                      <a:pt x="1" y="1"/>
                    </a:cubicBezTo>
                    <a:cubicBezTo>
                      <a:pt x="0" y="1"/>
                      <a:pt x="0" y="2"/>
                      <a:pt x="0" y="3"/>
                    </a:cubicBezTo>
                    <a:cubicBezTo>
                      <a:pt x="8" y="36"/>
                      <a:pt x="8" y="36"/>
                      <a:pt x="8" y="36"/>
                    </a:cubicBezTo>
                    <a:cubicBezTo>
                      <a:pt x="9" y="35"/>
                      <a:pt x="9" y="35"/>
                      <a:pt x="9" y="34"/>
                    </a:cubicBezTo>
                    <a:cubicBezTo>
                      <a:pt x="9" y="34"/>
                      <a:pt x="9" y="34"/>
                      <a:pt x="9" y="34"/>
                    </a:cubicBezTo>
                    <a:cubicBezTo>
                      <a:pt x="10" y="34"/>
                      <a:pt x="10" y="34"/>
                      <a:pt x="10" y="34"/>
                    </a:cubicBezTo>
                    <a:cubicBezTo>
                      <a:pt x="10" y="33"/>
                      <a:pt x="11" y="32"/>
                      <a:pt x="11" y="32"/>
                    </a:cubicBezTo>
                    <a:cubicBezTo>
                      <a:pt x="5" y="6"/>
                      <a:pt x="5" y="6"/>
                      <a:pt x="5" y="6"/>
                    </a:cubicBezTo>
                    <a:cubicBezTo>
                      <a:pt x="29" y="18"/>
                      <a:pt x="29" y="18"/>
                      <a:pt x="29" y="18"/>
                    </a:cubicBezTo>
                    <a:cubicBezTo>
                      <a:pt x="30" y="17"/>
                      <a:pt x="31" y="17"/>
                      <a:pt x="32" y="16"/>
                    </a:cubicBezTo>
                    <a:cubicBezTo>
                      <a:pt x="33" y="16"/>
                      <a:pt x="33" y="16"/>
                      <a:pt x="34" y="16"/>
                    </a:cubicBezTo>
                    <a:cubicBezTo>
                      <a:pt x="3" y="0"/>
                      <a:pt x="3" y="0"/>
                      <a:pt x="3" y="0"/>
                    </a:cubicBezTo>
                    <a:cubicBezTo>
                      <a:pt x="3" y="0"/>
                      <a:pt x="2" y="0"/>
                      <a:pt x="2"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5" name="Freeform 347"/>
              <p:cNvSpPr>
                <a:spLocks noEditPoints="1"/>
              </p:cNvSpPr>
              <p:nvPr/>
            </p:nvSpPr>
            <p:spPr bwMode="auto">
              <a:xfrm>
                <a:off x="7878763" y="898525"/>
                <a:ext cx="134938" cy="122238"/>
              </a:xfrm>
              <a:custGeom>
                <a:avLst/>
                <a:gdLst>
                  <a:gd name="T0" fmla="*/ 15 w 48"/>
                  <a:gd name="T1" fmla="*/ 43 h 44"/>
                  <a:gd name="T2" fmla="*/ 15 w 48"/>
                  <a:gd name="T3" fmla="*/ 42 h 44"/>
                  <a:gd name="T4" fmla="*/ 15 w 48"/>
                  <a:gd name="T5" fmla="*/ 42 h 44"/>
                  <a:gd name="T6" fmla="*/ 14 w 48"/>
                  <a:gd name="T7" fmla="*/ 42 h 44"/>
                  <a:gd name="T8" fmla="*/ 14 w 48"/>
                  <a:gd name="T9" fmla="*/ 42 h 44"/>
                  <a:gd name="T10" fmla="*/ 11 w 48"/>
                  <a:gd name="T11" fmla="*/ 40 h 44"/>
                  <a:gd name="T12" fmla="*/ 10 w 48"/>
                  <a:gd name="T13" fmla="*/ 40 h 44"/>
                  <a:gd name="T14" fmla="*/ 7 w 48"/>
                  <a:gd name="T15" fmla="*/ 40 h 44"/>
                  <a:gd name="T16" fmla="*/ 11 w 48"/>
                  <a:gd name="T17" fmla="*/ 44 h 44"/>
                  <a:gd name="T18" fmla="*/ 10 w 48"/>
                  <a:gd name="T19" fmla="*/ 42 h 44"/>
                  <a:gd name="T20" fmla="*/ 3 w 48"/>
                  <a:gd name="T21" fmla="*/ 31 h 44"/>
                  <a:gd name="T22" fmla="*/ 3 w 48"/>
                  <a:gd name="T23" fmla="*/ 31 h 44"/>
                  <a:gd name="T24" fmla="*/ 1 w 48"/>
                  <a:gd name="T25" fmla="*/ 32 h 44"/>
                  <a:gd name="T26" fmla="*/ 0 w 48"/>
                  <a:gd name="T27" fmla="*/ 31 h 44"/>
                  <a:gd name="T28" fmla="*/ 4 w 48"/>
                  <a:gd name="T29" fmla="*/ 35 h 44"/>
                  <a:gd name="T30" fmla="*/ 3 w 48"/>
                  <a:gd name="T31" fmla="*/ 33 h 44"/>
                  <a:gd name="T32" fmla="*/ 4 w 48"/>
                  <a:gd name="T33" fmla="*/ 28 h 44"/>
                  <a:gd name="T34" fmla="*/ 4 w 48"/>
                  <a:gd name="T35" fmla="*/ 29 h 44"/>
                  <a:gd name="T36" fmla="*/ 4 w 48"/>
                  <a:gd name="T37" fmla="*/ 28 h 44"/>
                  <a:gd name="T38" fmla="*/ 36 w 48"/>
                  <a:gd name="T39" fmla="*/ 20 h 44"/>
                  <a:gd name="T40" fmla="*/ 26 w 48"/>
                  <a:gd name="T41" fmla="*/ 26 h 44"/>
                  <a:gd name="T42" fmla="*/ 26 w 48"/>
                  <a:gd name="T43" fmla="*/ 26 h 44"/>
                  <a:gd name="T44" fmla="*/ 43 w 48"/>
                  <a:gd name="T45" fmla="*/ 18 h 44"/>
                  <a:gd name="T46" fmla="*/ 43 w 48"/>
                  <a:gd name="T47" fmla="*/ 18 h 44"/>
                  <a:gd name="T48" fmla="*/ 43 w 48"/>
                  <a:gd name="T49" fmla="*/ 18 h 44"/>
                  <a:gd name="T50" fmla="*/ 16 w 48"/>
                  <a:gd name="T51" fmla="*/ 13 h 44"/>
                  <a:gd name="T52" fmla="*/ 16 w 48"/>
                  <a:gd name="T53" fmla="*/ 13 h 44"/>
                  <a:gd name="T54" fmla="*/ 16 w 48"/>
                  <a:gd name="T55" fmla="*/ 13 h 44"/>
                  <a:gd name="T56" fmla="*/ 44 w 48"/>
                  <a:gd name="T57" fmla="*/ 13 h 44"/>
                  <a:gd name="T58" fmla="*/ 43 w 48"/>
                  <a:gd name="T59" fmla="*/ 14 h 44"/>
                  <a:gd name="T60" fmla="*/ 46 w 48"/>
                  <a:gd name="T61" fmla="*/ 14 h 44"/>
                  <a:gd name="T62" fmla="*/ 47 w 48"/>
                  <a:gd name="T63" fmla="*/ 14 h 44"/>
                  <a:gd name="T64" fmla="*/ 44 w 48"/>
                  <a:gd name="T65" fmla="*/ 10 h 44"/>
                  <a:gd name="T66" fmla="*/ 34 w 48"/>
                  <a:gd name="T67" fmla="*/ 5 h 44"/>
                  <a:gd name="T68" fmla="*/ 35 w 48"/>
                  <a:gd name="T69" fmla="*/ 5 h 44"/>
                  <a:gd name="T70" fmla="*/ 34 w 48"/>
                  <a:gd name="T71" fmla="*/ 4 h 44"/>
                  <a:gd name="T72" fmla="*/ 33 w 48"/>
                  <a:gd name="T73" fmla="*/ 4 h 44"/>
                  <a:gd name="T74" fmla="*/ 33 w 48"/>
                  <a:gd name="T75" fmla="*/ 4 h 44"/>
                  <a:gd name="T76" fmla="*/ 33 w 48"/>
                  <a:gd name="T77" fmla="*/ 4 h 44"/>
                  <a:gd name="T78" fmla="*/ 13 w 48"/>
                  <a:gd name="T79" fmla="*/ 9 h 44"/>
                  <a:gd name="T80" fmla="*/ 0 w 48"/>
                  <a:gd name="T81" fmla="*/ 25 h 44"/>
                  <a:gd name="T82" fmla="*/ 3 w 48"/>
                  <a:gd name="T83" fmla="*/ 20 h 44"/>
                  <a:gd name="T84" fmla="*/ 13 w 48"/>
                  <a:gd name="T85" fmla="*/ 9 h 44"/>
                  <a:gd name="T86" fmla="*/ 37 w 48"/>
                  <a:gd name="T87" fmla="*/ 1 h 44"/>
                  <a:gd name="T88" fmla="*/ 37 w 48"/>
                  <a:gd name="T89" fmla="*/ 4 h 44"/>
                  <a:gd name="T90" fmla="*/ 36 w 48"/>
                  <a:gd name="T91" fmla="*/ 5 h 44"/>
                  <a:gd name="T92" fmla="*/ 39 w 48"/>
                  <a:gd name="T93" fmla="*/ 5 h 44"/>
                  <a:gd name="T94" fmla="*/ 39 w 48"/>
                  <a:gd name="T95" fmla="*/ 5 h 44"/>
                  <a:gd name="T96" fmla="*/ 37 w 48"/>
                  <a:gd name="T97" fmla="*/ 1 h 44"/>
                  <a:gd name="T98" fmla="*/ 24 w 48"/>
                  <a:gd name="T99" fmla="*/ 3 h 44"/>
                  <a:gd name="T100" fmla="*/ 31 w 48"/>
                  <a:gd name="T101"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8" h="44">
                    <a:moveTo>
                      <a:pt x="15" y="42"/>
                    </a:moveTo>
                    <a:cubicBezTo>
                      <a:pt x="15" y="43"/>
                      <a:pt x="15" y="43"/>
                      <a:pt x="15" y="43"/>
                    </a:cubicBezTo>
                    <a:cubicBezTo>
                      <a:pt x="15" y="43"/>
                      <a:pt x="15" y="43"/>
                      <a:pt x="15" y="43"/>
                    </a:cubicBezTo>
                    <a:cubicBezTo>
                      <a:pt x="15" y="43"/>
                      <a:pt x="15" y="43"/>
                      <a:pt x="15" y="42"/>
                    </a:cubicBezTo>
                    <a:moveTo>
                      <a:pt x="15" y="42"/>
                    </a:moveTo>
                    <a:cubicBezTo>
                      <a:pt x="15" y="42"/>
                      <a:pt x="15" y="42"/>
                      <a:pt x="15" y="42"/>
                    </a:cubicBezTo>
                    <a:cubicBezTo>
                      <a:pt x="15" y="42"/>
                      <a:pt x="15" y="42"/>
                      <a:pt x="15" y="42"/>
                    </a:cubicBezTo>
                    <a:moveTo>
                      <a:pt x="14" y="42"/>
                    </a:moveTo>
                    <a:cubicBezTo>
                      <a:pt x="14" y="42"/>
                      <a:pt x="14" y="42"/>
                      <a:pt x="14" y="42"/>
                    </a:cubicBezTo>
                    <a:cubicBezTo>
                      <a:pt x="14" y="42"/>
                      <a:pt x="14" y="42"/>
                      <a:pt x="14" y="42"/>
                    </a:cubicBezTo>
                    <a:cubicBezTo>
                      <a:pt x="14" y="42"/>
                      <a:pt x="14" y="42"/>
                      <a:pt x="14" y="42"/>
                    </a:cubicBezTo>
                    <a:moveTo>
                      <a:pt x="11" y="40"/>
                    </a:moveTo>
                    <a:cubicBezTo>
                      <a:pt x="11" y="40"/>
                      <a:pt x="10" y="40"/>
                      <a:pt x="10" y="40"/>
                    </a:cubicBezTo>
                    <a:cubicBezTo>
                      <a:pt x="10" y="40"/>
                      <a:pt x="10" y="40"/>
                      <a:pt x="10" y="40"/>
                    </a:cubicBezTo>
                    <a:cubicBezTo>
                      <a:pt x="10" y="41"/>
                      <a:pt x="9" y="41"/>
                      <a:pt x="9" y="41"/>
                    </a:cubicBezTo>
                    <a:cubicBezTo>
                      <a:pt x="8" y="41"/>
                      <a:pt x="8" y="40"/>
                      <a:pt x="7" y="40"/>
                    </a:cubicBezTo>
                    <a:cubicBezTo>
                      <a:pt x="11" y="44"/>
                      <a:pt x="11" y="44"/>
                      <a:pt x="11" y="44"/>
                    </a:cubicBezTo>
                    <a:cubicBezTo>
                      <a:pt x="11" y="44"/>
                      <a:pt x="11" y="44"/>
                      <a:pt x="11" y="44"/>
                    </a:cubicBezTo>
                    <a:cubicBezTo>
                      <a:pt x="10" y="44"/>
                      <a:pt x="10" y="43"/>
                      <a:pt x="10" y="42"/>
                    </a:cubicBezTo>
                    <a:cubicBezTo>
                      <a:pt x="10" y="42"/>
                      <a:pt x="10" y="42"/>
                      <a:pt x="10" y="42"/>
                    </a:cubicBezTo>
                    <a:cubicBezTo>
                      <a:pt x="10" y="41"/>
                      <a:pt x="10" y="40"/>
                      <a:pt x="11" y="40"/>
                    </a:cubicBezTo>
                    <a:moveTo>
                      <a:pt x="3" y="31"/>
                    </a:moveTo>
                    <a:cubicBezTo>
                      <a:pt x="3" y="31"/>
                      <a:pt x="3" y="31"/>
                      <a:pt x="3" y="31"/>
                    </a:cubicBezTo>
                    <a:cubicBezTo>
                      <a:pt x="3" y="31"/>
                      <a:pt x="3" y="31"/>
                      <a:pt x="3" y="31"/>
                    </a:cubicBezTo>
                    <a:cubicBezTo>
                      <a:pt x="2" y="31"/>
                      <a:pt x="2" y="32"/>
                      <a:pt x="2" y="32"/>
                    </a:cubicBezTo>
                    <a:cubicBezTo>
                      <a:pt x="2" y="32"/>
                      <a:pt x="1" y="32"/>
                      <a:pt x="1" y="32"/>
                    </a:cubicBezTo>
                    <a:cubicBezTo>
                      <a:pt x="1" y="32"/>
                      <a:pt x="0" y="31"/>
                      <a:pt x="0" y="31"/>
                    </a:cubicBezTo>
                    <a:cubicBezTo>
                      <a:pt x="0" y="31"/>
                      <a:pt x="0" y="31"/>
                      <a:pt x="0" y="31"/>
                    </a:cubicBezTo>
                    <a:cubicBezTo>
                      <a:pt x="0" y="31"/>
                      <a:pt x="0" y="31"/>
                      <a:pt x="0" y="31"/>
                    </a:cubicBezTo>
                    <a:cubicBezTo>
                      <a:pt x="4" y="35"/>
                      <a:pt x="4" y="35"/>
                      <a:pt x="4" y="35"/>
                    </a:cubicBezTo>
                    <a:cubicBezTo>
                      <a:pt x="3" y="35"/>
                      <a:pt x="3" y="34"/>
                      <a:pt x="3" y="33"/>
                    </a:cubicBezTo>
                    <a:cubicBezTo>
                      <a:pt x="3" y="33"/>
                      <a:pt x="3" y="33"/>
                      <a:pt x="3" y="33"/>
                    </a:cubicBezTo>
                    <a:cubicBezTo>
                      <a:pt x="3" y="32"/>
                      <a:pt x="3" y="31"/>
                      <a:pt x="3" y="31"/>
                    </a:cubicBezTo>
                    <a:moveTo>
                      <a:pt x="4" y="28"/>
                    </a:moveTo>
                    <a:cubicBezTo>
                      <a:pt x="4" y="28"/>
                      <a:pt x="4" y="28"/>
                      <a:pt x="4" y="28"/>
                    </a:cubicBezTo>
                    <a:cubicBezTo>
                      <a:pt x="4" y="29"/>
                      <a:pt x="4" y="29"/>
                      <a:pt x="4" y="29"/>
                    </a:cubicBezTo>
                    <a:cubicBezTo>
                      <a:pt x="4" y="28"/>
                      <a:pt x="4" y="28"/>
                      <a:pt x="4" y="28"/>
                    </a:cubicBezTo>
                    <a:cubicBezTo>
                      <a:pt x="4" y="28"/>
                      <a:pt x="4" y="28"/>
                      <a:pt x="4" y="28"/>
                    </a:cubicBezTo>
                    <a:moveTo>
                      <a:pt x="43" y="18"/>
                    </a:moveTo>
                    <a:cubicBezTo>
                      <a:pt x="42" y="18"/>
                      <a:pt x="39" y="18"/>
                      <a:pt x="36" y="20"/>
                    </a:cubicBezTo>
                    <a:cubicBezTo>
                      <a:pt x="33" y="21"/>
                      <a:pt x="30" y="23"/>
                      <a:pt x="26" y="26"/>
                    </a:cubicBezTo>
                    <a:cubicBezTo>
                      <a:pt x="26" y="26"/>
                      <a:pt x="26" y="26"/>
                      <a:pt x="26" y="26"/>
                    </a:cubicBezTo>
                    <a:cubicBezTo>
                      <a:pt x="25" y="27"/>
                      <a:pt x="24" y="28"/>
                      <a:pt x="23" y="29"/>
                    </a:cubicBezTo>
                    <a:cubicBezTo>
                      <a:pt x="24" y="28"/>
                      <a:pt x="25" y="27"/>
                      <a:pt x="26" y="26"/>
                    </a:cubicBezTo>
                    <a:cubicBezTo>
                      <a:pt x="30" y="23"/>
                      <a:pt x="33" y="21"/>
                      <a:pt x="36" y="20"/>
                    </a:cubicBezTo>
                    <a:cubicBezTo>
                      <a:pt x="39" y="18"/>
                      <a:pt x="42" y="18"/>
                      <a:pt x="43" y="18"/>
                    </a:cubicBezTo>
                    <a:cubicBezTo>
                      <a:pt x="43" y="18"/>
                      <a:pt x="43" y="18"/>
                      <a:pt x="43" y="18"/>
                    </a:cubicBezTo>
                    <a:cubicBezTo>
                      <a:pt x="43" y="18"/>
                      <a:pt x="43" y="18"/>
                      <a:pt x="43" y="18"/>
                    </a:cubicBezTo>
                    <a:cubicBezTo>
                      <a:pt x="43" y="18"/>
                      <a:pt x="43" y="18"/>
                      <a:pt x="43" y="18"/>
                    </a:cubicBezTo>
                    <a:cubicBezTo>
                      <a:pt x="43" y="18"/>
                      <a:pt x="43" y="18"/>
                      <a:pt x="43" y="18"/>
                    </a:cubicBezTo>
                    <a:cubicBezTo>
                      <a:pt x="43" y="18"/>
                      <a:pt x="43" y="18"/>
                      <a:pt x="43" y="18"/>
                    </a:cubicBezTo>
                    <a:moveTo>
                      <a:pt x="16" y="13"/>
                    </a:moveTo>
                    <a:cubicBezTo>
                      <a:pt x="16" y="13"/>
                      <a:pt x="16" y="13"/>
                      <a:pt x="16" y="13"/>
                    </a:cubicBezTo>
                    <a:cubicBezTo>
                      <a:pt x="16" y="13"/>
                      <a:pt x="16" y="13"/>
                      <a:pt x="16" y="13"/>
                    </a:cubicBezTo>
                    <a:cubicBezTo>
                      <a:pt x="16" y="13"/>
                      <a:pt x="16" y="13"/>
                      <a:pt x="16" y="13"/>
                    </a:cubicBezTo>
                    <a:cubicBezTo>
                      <a:pt x="16" y="13"/>
                      <a:pt x="16" y="13"/>
                      <a:pt x="16" y="13"/>
                    </a:cubicBezTo>
                    <a:moveTo>
                      <a:pt x="44" y="10"/>
                    </a:moveTo>
                    <a:cubicBezTo>
                      <a:pt x="45" y="11"/>
                      <a:pt x="45" y="13"/>
                      <a:pt x="44" y="13"/>
                    </a:cubicBezTo>
                    <a:cubicBezTo>
                      <a:pt x="44" y="13"/>
                      <a:pt x="44" y="13"/>
                      <a:pt x="44" y="13"/>
                    </a:cubicBezTo>
                    <a:cubicBezTo>
                      <a:pt x="44" y="14"/>
                      <a:pt x="43" y="14"/>
                      <a:pt x="43" y="14"/>
                    </a:cubicBezTo>
                    <a:cubicBezTo>
                      <a:pt x="43" y="14"/>
                      <a:pt x="43" y="14"/>
                      <a:pt x="43" y="14"/>
                    </a:cubicBezTo>
                    <a:cubicBezTo>
                      <a:pt x="44" y="14"/>
                      <a:pt x="45" y="14"/>
                      <a:pt x="46" y="14"/>
                    </a:cubicBezTo>
                    <a:cubicBezTo>
                      <a:pt x="46" y="14"/>
                      <a:pt x="46" y="14"/>
                      <a:pt x="46" y="14"/>
                    </a:cubicBezTo>
                    <a:cubicBezTo>
                      <a:pt x="46" y="14"/>
                      <a:pt x="46" y="14"/>
                      <a:pt x="47" y="14"/>
                    </a:cubicBezTo>
                    <a:cubicBezTo>
                      <a:pt x="47" y="14"/>
                      <a:pt x="48" y="15"/>
                      <a:pt x="48" y="15"/>
                    </a:cubicBezTo>
                    <a:cubicBezTo>
                      <a:pt x="44" y="10"/>
                      <a:pt x="44" y="10"/>
                      <a:pt x="44" y="10"/>
                    </a:cubicBezTo>
                    <a:moveTo>
                      <a:pt x="34" y="4"/>
                    </a:moveTo>
                    <a:cubicBezTo>
                      <a:pt x="34" y="4"/>
                      <a:pt x="34" y="4"/>
                      <a:pt x="34" y="5"/>
                    </a:cubicBezTo>
                    <a:cubicBezTo>
                      <a:pt x="34" y="5"/>
                      <a:pt x="34" y="5"/>
                      <a:pt x="35" y="5"/>
                    </a:cubicBezTo>
                    <a:cubicBezTo>
                      <a:pt x="35" y="5"/>
                      <a:pt x="35" y="5"/>
                      <a:pt x="35" y="5"/>
                    </a:cubicBezTo>
                    <a:cubicBezTo>
                      <a:pt x="34" y="5"/>
                      <a:pt x="34" y="5"/>
                      <a:pt x="34" y="5"/>
                    </a:cubicBezTo>
                    <a:cubicBezTo>
                      <a:pt x="34" y="4"/>
                      <a:pt x="34" y="4"/>
                      <a:pt x="34" y="4"/>
                    </a:cubicBezTo>
                    <a:moveTo>
                      <a:pt x="33" y="4"/>
                    </a:move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moveTo>
                      <a:pt x="24" y="3"/>
                    </a:moveTo>
                    <a:cubicBezTo>
                      <a:pt x="20" y="4"/>
                      <a:pt x="17" y="7"/>
                      <a:pt x="13" y="9"/>
                    </a:cubicBezTo>
                    <a:cubicBezTo>
                      <a:pt x="9" y="13"/>
                      <a:pt x="6" y="16"/>
                      <a:pt x="4" y="19"/>
                    </a:cubicBezTo>
                    <a:cubicBezTo>
                      <a:pt x="2" y="21"/>
                      <a:pt x="1" y="23"/>
                      <a:pt x="0" y="25"/>
                    </a:cubicBezTo>
                    <a:cubicBezTo>
                      <a:pt x="0" y="25"/>
                      <a:pt x="0" y="25"/>
                      <a:pt x="0" y="25"/>
                    </a:cubicBezTo>
                    <a:cubicBezTo>
                      <a:pt x="1" y="23"/>
                      <a:pt x="2" y="21"/>
                      <a:pt x="3" y="20"/>
                    </a:cubicBezTo>
                    <a:cubicBezTo>
                      <a:pt x="4" y="19"/>
                      <a:pt x="5" y="17"/>
                      <a:pt x="6" y="16"/>
                    </a:cubicBezTo>
                    <a:cubicBezTo>
                      <a:pt x="8" y="14"/>
                      <a:pt x="11" y="12"/>
                      <a:pt x="13" y="9"/>
                    </a:cubicBezTo>
                    <a:cubicBezTo>
                      <a:pt x="17" y="7"/>
                      <a:pt x="20" y="4"/>
                      <a:pt x="24" y="3"/>
                    </a:cubicBezTo>
                    <a:moveTo>
                      <a:pt x="37" y="1"/>
                    </a:moveTo>
                    <a:cubicBezTo>
                      <a:pt x="38" y="2"/>
                      <a:pt x="38" y="2"/>
                      <a:pt x="38" y="3"/>
                    </a:cubicBezTo>
                    <a:cubicBezTo>
                      <a:pt x="38" y="3"/>
                      <a:pt x="37" y="4"/>
                      <a:pt x="37" y="4"/>
                    </a:cubicBezTo>
                    <a:cubicBezTo>
                      <a:pt x="37" y="4"/>
                      <a:pt x="37" y="4"/>
                      <a:pt x="37" y="4"/>
                    </a:cubicBezTo>
                    <a:cubicBezTo>
                      <a:pt x="36" y="5"/>
                      <a:pt x="36" y="5"/>
                      <a:pt x="36" y="5"/>
                    </a:cubicBezTo>
                    <a:cubicBezTo>
                      <a:pt x="36" y="5"/>
                      <a:pt x="36" y="5"/>
                      <a:pt x="36" y="5"/>
                    </a:cubicBezTo>
                    <a:cubicBezTo>
                      <a:pt x="37" y="5"/>
                      <a:pt x="38" y="5"/>
                      <a:pt x="39" y="5"/>
                    </a:cubicBezTo>
                    <a:cubicBezTo>
                      <a:pt x="39" y="5"/>
                      <a:pt x="39" y="5"/>
                      <a:pt x="39" y="5"/>
                    </a:cubicBezTo>
                    <a:cubicBezTo>
                      <a:pt x="39" y="5"/>
                      <a:pt x="39" y="5"/>
                      <a:pt x="39" y="5"/>
                    </a:cubicBezTo>
                    <a:cubicBezTo>
                      <a:pt x="40" y="5"/>
                      <a:pt x="40" y="6"/>
                      <a:pt x="41" y="6"/>
                    </a:cubicBezTo>
                    <a:cubicBezTo>
                      <a:pt x="37" y="1"/>
                      <a:pt x="37" y="1"/>
                      <a:pt x="37" y="1"/>
                    </a:cubicBezTo>
                    <a:moveTo>
                      <a:pt x="31" y="0"/>
                    </a:moveTo>
                    <a:cubicBezTo>
                      <a:pt x="29" y="1"/>
                      <a:pt x="27" y="1"/>
                      <a:pt x="24" y="3"/>
                    </a:cubicBezTo>
                    <a:cubicBezTo>
                      <a:pt x="27" y="1"/>
                      <a:pt x="29" y="1"/>
                      <a:pt x="31" y="0"/>
                    </a:cubicBezTo>
                    <a:cubicBezTo>
                      <a:pt x="31" y="0"/>
                      <a:pt x="31" y="0"/>
                      <a:pt x="31"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6" name="Freeform 348"/>
              <p:cNvSpPr>
                <a:spLocks noEditPoints="1"/>
              </p:cNvSpPr>
              <p:nvPr/>
            </p:nvSpPr>
            <p:spPr bwMode="auto">
              <a:xfrm>
                <a:off x="7907338" y="936625"/>
                <a:ext cx="384175" cy="441325"/>
              </a:xfrm>
              <a:custGeom>
                <a:avLst/>
                <a:gdLst>
                  <a:gd name="T0" fmla="*/ 100 w 137"/>
                  <a:gd name="T1" fmla="*/ 155 h 157"/>
                  <a:gd name="T2" fmla="*/ 99 w 137"/>
                  <a:gd name="T3" fmla="*/ 154 h 157"/>
                  <a:gd name="T4" fmla="*/ 100 w 137"/>
                  <a:gd name="T5" fmla="*/ 152 h 157"/>
                  <a:gd name="T6" fmla="*/ 103 w 137"/>
                  <a:gd name="T7" fmla="*/ 153 h 157"/>
                  <a:gd name="T8" fmla="*/ 103 w 137"/>
                  <a:gd name="T9" fmla="*/ 153 h 157"/>
                  <a:gd name="T10" fmla="*/ 102 w 137"/>
                  <a:gd name="T11" fmla="*/ 152 h 157"/>
                  <a:gd name="T12" fmla="*/ 98 w 137"/>
                  <a:gd name="T13" fmla="*/ 151 h 157"/>
                  <a:gd name="T14" fmla="*/ 96 w 137"/>
                  <a:gd name="T15" fmla="*/ 150 h 157"/>
                  <a:gd name="T16" fmla="*/ 123 w 137"/>
                  <a:gd name="T17" fmla="*/ 149 h 157"/>
                  <a:gd name="T18" fmla="*/ 110 w 137"/>
                  <a:gd name="T19" fmla="*/ 156 h 157"/>
                  <a:gd name="T20" fmla="*/ 106 w 137"/>
                  <a:gd name="T21" fmla="*/ 157 h 157"/>
                  <a:gd name="T22" fmla="*/ 123 w 137"/>
                  <a:gd name="T23" fmla="*/ 149 h 157"/>
                  <a:gd name="T24" fmla="*/ 123 w 137"/>
                  <a:gd name="T25" fmla="*/ 148 h 157"/>
                  <a:gd name="T26" fmla="*/ 123 w 137"/>
                  <a:gd name="T27" fmla="*/ 148 h 157"/>
                  <a:gd name="T28" fmla="*/ 123 w 137"/>
                  <a:gd name="T29" fmla="*/ 148 h 157"/>
                  <a:gd name="T30" fmla="*/ 123 w 137"/>
                  <a:gd name="T31" fmla="*/ 148 h 157"/>
                  <a:gd name="T32" fmla="*/ 124 w 137"/>
                  <a:gd name="T33" fmla="*/ 148 h 157"/>
                  <a:gd name="T34" fmla="*/ 124 w 137"/>
                  <a:gd name="T35" fmla="*/ 148 h 157"/>
                  <a:gd name="T36" fmla="*/ 121 w 137"/>
                  <a:gd name="T37" fmla="*/ 145 h 157"/>
                  <a:gd name="T38" fmla="*/ 122 w 137"/>
                  <a:gd name="T39" fmla="*/ 145 h 157"/>
                  <a:gd name="T40" fmla="*/ 122 w 137"/>
                  <a:gd name="T41" fmla="*/ 145 h 157"/>
                  <a:gd name="T42" fmla="*/ 134 w 137"/>
                  <a:gd name="T43" fmla="*/ 138 h 157"/>
                  <a:gd name="T44" fmla="*/ 124 w 137"/>
                  <a:gd name="T45" fmla="*/ 148 h 157"/>
                  <a:gd name="T46" fmla="*/ 134 w 137"/>
                  <a:gd name="T47" fmla="*/ 138 h 157"/>
                  <a:gd name="T48" fmla="*/ 137 w 137"/>
                  <a:gd name="T49" fmla="*/ 132 h 157"/>
                  <a:gd name="T50" fmla="*/ 134 w 137"/>
                  <a:gd name="T51" fmla="*/ 129 h 157"/>
                  <a:gd name="T52" fmla="*/ 134 w 137"/>
                  <a:gd name="T53" fmla="*/ 129 h 157"/>
                  <a:gd name="T54" fmla="*/ 134 w 137"/>
                  <a:gd name="T55" fmla="*/ 129 h 157"/>
                  <a:gd name="T56" fmla="*/ 134 w 137"/>
                  <a:gd name="T57" fmla="*/ 129 h 157"/>
                  <a:gd name="T58" fmla="*/ 133 w 137"/>
                  <a:gd name="T59" fmla="*/ 123 h 157"/>
                  <a:gd name="T60" fmla="*/ 133 w 137"/>
                  <a:gd name="T61" fmla="*/ 127 h 157"/>
                  <a:gd name="T62" fmla="*/ 133 w 137"/>
                  <a:gd name="T63" fmla="*/ 128 h 157"/>
                  <a:gd name="T64" fmla="*/ 133 w 137"/>
                  <a:gd name="T65" fmla="*/ 128 h 157"/>
                  <a:gd name="T66" fmla="*/ 133 w 137"/>
                  <a:gd name="T67" fmla="*/ 128 h 157"/>
                  <a:gd name="T68" fmla="*/ 134 w 137"/>
                  <a:gd name="T69" fmla="*/ 125 h 157"/>
                  <a:gd name="T70" fmla="*/ 136 w 137"/>
                  <a:gd name="T71" fmla="*/ 125 h 157"/>
                  <a:gd name="T72" fmla="*/ 133 w 137"/>
                  <a:gd name="T73" fmla="*/ 121 h 157"/>
                  <a:gd name="T74" fmla="*/ 33 w 137"/>
                  <a:gd name="T75" fmla="*/ 0 h 157"/>
                  <a:gd name="T76" fmla="*/ 32 w 137"/>
                  <a:gd name="T77" fmla="*/ 0 h 157"/>
                  <a:gd name="T78" fmla="*/ 14 w 137"/>
                  <a:gd name="T79" fmla="*/ 9 h 157"/>
                  <a:gd name="T80" fmla="*/ 4 w 137"/>
                  <a:gd name="T81" fmla="*/ 19 h 157"/>
                  <a:gd name="T82" fmla="*/ 1 w 137"/>
                  <a:gd name="T83" fmla="*/ 26 h 157"/>
                  <a:gd name="T84" fmla="*/ 0 w 137"/>
                  <a:gd name="T85" fmla="*/ 28 h 157"/>
                  <a:gd name="T86" fmla="*/ 1 w 137"/>
                  <a:gd name="T87" fmla="*/ 30 h 157"/>
                  <a:gd name="T88" fmla="*/ 92 w 137"/>
                  <a:gd name="T89" fmla="*/ 144 h 157"/>
                  <a:gd name="T90" fmla="*/ 93 w 137"/>
                  <a:gd name="T91" fmla="*/ 143 h 157"/>
                  <a:gd name="T92" fmla="*/ 95 w 137"/>
                  <a:gd name="T93" fmla="*/ 142 h 157"/>
                  <a:gd name="T94" fmla="*/ 5 w 137"/>
                  <a:gd name="T95" fmla="*/ 29 h 157"/>
                  <a:gd name="T96" fmla="*/ 5 w 137"/>
                  <a:gd name="T97" fmla="*/ 28 h 157"/>
                  <a:gd name="T98" fmla="*/ 4 w 137"/>
                  <a:gd name="T99" fmla="*/ 28 h 157"/>
                  <a:gd name="T100" fmla="*/ 4 w 137"/>
                  <a:gd name="T101" fmla="*/ 28 h 157"/>
                  <a:gd name="T102" fmla="*/ 4 w 137"/>
                  <a:gd name="T103" fmla="*/ 27 h 157"/>
                  <a:gd name="T104" fmla="*/ 13 w 137"/>
                  <a:gd name="T105" fmla="*/ 15 h 157"/>
                  <a:gd name="T106" fmla="*/ 16 w 137"/>
                  <a:gd name="T107" fmla="*/ 12 h 157"/>
                  <a:gd name="T108" fmla="*/ 33 w 137"/>
                  <a:gd name="T109" fmla="*/ 4 h 157"/>
                  <a:gd name="T110" fmla="*/ 33 w 137"/>
                  <a:gd name="T111" fmla="*/ 4 h 157"/>
                  <a:gd name="T112" fmla="*/ 35 w 137"/>
                  <a:gd name="T113" fmla="*/ 4 h 157"/>
                  <a:gd name="T114" fmla="*/ 126 w 137"/>
                  <a:gd name="T115" fmla="*/ 118 h 157"/>
                  <a:gd name="T116" fmla="*/ 127 w 137"/>
                  <a:gd name="T117" fmla="*/ 116 h 157"/>
                  <a:gd name="T118" fmla="*/ 129 w 137"/>
                  <a:gd name="T119" fmla="*/ 116 h 157"/>
                  <a:gd name="T120" fmla="*/ 38 w 137"/>
                  <a:gd name="T121" fmla="*/ 1 h 157"/>
                  <a:gd name="T122" fmla="*/ 36 w 137"/>
                  <a:gd name="T123" fmla="*/ 0 h 157"/>
                  <a:gd name="T124" fmla="*/ 33 w 137"/>
                  <a:gd name="T12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7" h="157">
                    <a:moveTo>
                      <a:pt x="95" y="149"/>
                    </a:moveTo>
                    <a:cubicBezTo>
                      <a:pt x="100" y="155"/>
                      <a:pt x="100" y="155"/>
                      <a:pt x="100" y="155"/>
                    </a:cubicBezTo>
                    <a:cubicBezTo>
                      <a:pt x="100" y="155"/>
                      <a:pt x="100" y="155"/>
                      <a:pt x="100" y="155"/>
                    </a:cubicBezTo>
                    <a:cubicBezTo>
                      <a:pt x="99" y="155"/>
                      <a:pt x="99" y="154"/>
                      <a:pt x="99" y="154"/>
                    </a:cubicBezTo>
                    <a:cubicBezTo>
                      <a:pt x="99" y="153"/>
                      <a:pt x="100" y="153"/>
                      <a:pt x="100" y="152"/>
                    </a:cubicBezTo>
                    <a:cubicBezTo>
                      <a:pt x="100" y="152"/>
                      <a:pt x="100" y="152"/>
                      <a:pt x="100" y="152"/>
                    </a:cubicBezTo>
                    <a:cubicBezTo>
                      <a:pt x="101" y="152"/>
                      <a:pt x="101" y="152"/>
                      <a:pt x="102" y="152"/>
                    </a:cubicBezTo>
                    <a:cubicBezTo>
                      <a:pt x="102" y="152"/>
                      <a:pt x="103" y="152"/>
                      <a:pt x="103" y="153"/>
                    </a:cubicBezTo>
                    <a:cubicBezTo>
                      <a:pt x="103" y="153"/>
                      <a:pt x="103" y="153"/>
                      <a:pt x="103" y="153"/>
                    </a:cubicBezTo>
                    <a:cubicBezTo>
                      <a:pt x="103" y="153"/>
                      <a:pt x="103" y="153"/>
                      <a:pt x="103" y="153"/>
                    </a:cubicBezTo>
                    <a:cubicBezTo>
                      <a:pt x="103" y="152"/>
                      <a:pt x="103" y="152"/>
                      <a:pt x="102" y="152"/>
                    </a:cubicBezTo>
                    <a:cubicBezTo>
                      <a:pt x="102" y="152"/>
                      <a:pt x="102" y="152"/>
                      <a:pt x="102" y="152"/>
                    </a:cubicBezTo>
                    <a:cubicBezTo>
                      <a:pt x="101" y="152"/>
                      <a:pt x="101" y="152"/>
                      <a:pt x="100" y="152"/>
                    </a:cubicBezTo>
                    <a:cubicBezTo>
                      <a:pt x="100" y="152"/>
                      <a:pt x="99" y="151"/>
                      <a:pt x="98" y="151"/>
                    </a:cubicBezTo>
                    <a:cubicBezTo>
                      <a:pt x="98" y="151"/>
                      <a:pt x="98" y="151"/>
                      <a:pt x="97" y="151"/>
                    </a:cubicBezTo>
                    <a:cubicBezTo>
                      <a:pt x="97" y="151"/>
                      <a:pt x="96" y="151"/>
                      <a:pt x="96" y="150"/>
                    </a:cubicBezTo>
                    <a:cubicBezTo>
                      <a:pt x="95" y="149"/>
                      <a:pt x="95" y="149"/>
                      <a:pt x="95" y="149"/>
                    </a:cubicBezTo>
                    <a:moveTo>
                      <a:pt x="123" y="149"/>
                    </a:moveTo>
                    <a:cubicBezTo>
                      <a:pt x="120" y="150"/>
                      <a:pt x="118" y="152"/>
                      <a:pt x="116" y="153"/>
                    </a:cubicBezTo>
                    <a:cubicBezTo>
                      <a:pt x="114" y="154"/>
                      <a:pt x="112" y="155"/>
                      <a:pt x="110" y="156"/>
                    </a:cubicBezTo>
                    <a:cubicBezTo>
                      <a:pt x="109" y="156"/>
                      <a:pt x="107" y="157"/>
                      <a:pt x="106" y="157"/>
                    </a:cubicBezTo>
                    <a:cubicBezTo>
                      <a:pt x="106" y="157"/>
                      <a:pt x="106" y="157"/>
                      <a:pt x="106" y="157"/>
                    </a:cubicBezTo>
                    <a:cubicBezTo>
                      <a:pt x="108" y="157"/>
                      <a:pt x="111" y="156"/>
                      <a:pt x="114" y="154"/>
                    </a:cubicBezTo>
                    <a:cubicBezTo>
                      <a:pt x="116" y="153"/>
                      <a:pt x="120" y="151"/>
                      <a:pt x="123" y="149"/>
                    </a:cubicBezTo>
                    <a:moveTo>
                      <a:pt x="123" y="148"/>
                    </a:moveTo>
                    <a:cubicBezTo>
                      <a:pt x="123" y="148"/>
                      <a:pt x="123" y="148"/>
                      <a:pt x="123" y="148"/>
                    </a:cubicBezTo>
                    <a:cubicBezTo>
                      <a:pt x="123" y="148"/>
                      <a:pt x="123" y="148"/>
                      <a:pt x="123" y="148"/>
                    </a:cubicBezTo>
                    <a:moveTo>
                      <a:pt x="123" y="148"/>
                    </a:moveTo>
                    <a:cubicBezTo>
                      <a:pt x="123" y="148"/>
                      <a:pt x="123" y="148"/>
                      <a:pt x="123" y="148"/>
                    </a:cubicBezTo>
                    <a:cubicBezTo>
                      <a:pt x="123" y="148"/>
                      <a:pt x="123" y="148"/>
                      <a:pt x="123" y="148"/>
                    </a:cubicBezTo>
                    <a:moveTo>
                      <a:pt x="123" y="148"/>
                    </a:moveTo>
                    <a:cubicBezTo>
                      <a:pt x="123" y="148"/>
                      <a:pt x="123" y="148"/>
                      <a:pt x="123" y="148"/>
                    </a:cubicBezTo>
                    <a:cubicBezTo>
                      <a:pt x="123" y="148"/>
                      <a:pt x="123" y="148"/>
                      <a:pt x="123" y="148"/>
                    </a:cubicBezTo>
                    <a:moveTo>
                      <a:pt x="124" y="148"/>
                    </a:moveTo>
                    <a:cubicBezTo>
                      <a:pt x="124" y="148"/>
                      <a:pt x="124" y="148"/>
                      <a:pt x="124" y="148"/>
                    </a:cubicBezTo>
                    <a:cubicBezTo>
                      <a:pt x="124" y="148"/>
                      <a:pt x="124" y="148"/>
                      <a:pt x="124" y="148"/>
                    </a:cubicBezTo>
                    <a:moveTo>
                      <a:pt x="121" y="145"/>
                    </a:moveTo>
                    <a:cubicBezTo>
                      <a:pt x="121" y="145"/>
                      <a:pt x="121" y="145"/>
                      <a:pt x="121" y="145"/>
                    </a:cubicBezTo>
                    <a:cubicBezTo>
                      <a:pt x="121" y="145"/>
                      <a:pt x="121" y="145"/>
                      <a:pt x="121" y="145"/>
                    </a:cubicBezTo>
                    <a:moveTo>
                      <a:pt x="122" y="145"/>
                    </a:moveTo>
                    <a:cubicBezTo>
                      <a:pt x="121" y="145"/>
                      <a:pt x="121" y="145"/>
                      <a:pt x="121" y="145"/>
                    </a:cubicBezTo>
                    <a:cubicBezTo>
                      <a:pt x="121" y="145"/>
                      <a:pt x="121" y="145"/>
                      <a:pt x="122" y="145"/>
                    </a:cubicBezTo>
                    <a:moveTo>
                      <a:pt x="137" y="132"/>
                    </a:moveTo>
                    <a:cubicBezTo>
                      <a:pt x="136" y="134"/>
                      <a:pt x="135" y="136"/>
                      <a:pt x="134" y="138"/>
                    </a:cubicBezTo>
                    <a:cubicBezTo>
                      <a:pt x="131" y="141"/>
                      <a:pt x="128" y="145"/>
                      <a:pt x="124" y="148"/>
                    </a:cubicBezTo>
                    <a:cubicBezTo>
                      <a:pt x="124" y="148"/>
                      <a:pt x="124" y="148"/>
                      <a:pt x="124" y="148"/>
                    </a:cubicBezTo>
                    <a:cubicBezTo>
                      <a:pt x="124" y="148"/>
                      <a:pt x="124" y="148"/>
                      <a:pt x="124" y="148"/>
                    </a:cubicBezTo>
                    <a:cubicBezTo>
                      <a:pt x="128" y="145"/>
                      <a:pt x="131" y="141"/>
                      <a:pt x="134" y="138"/>
                    </a:cubicBezTo>
                    <a:cubicBezTo>
                      <a:pt x="135" y="136"/>
                      <a:pt x="136" y="134"/>
                      <a:pt x="137" y="132"/>
                    </a:cubicBezTo>
                    <a:cubicBezTo>
                      <a:pt x="137" y="132"/>
                      <a:pt x="137" y="132"/>
                      <a:pt x="137" y="132"/>
                    </a:cubicBezTo>
                    <a:moveTo>
                      <a:pt x="134" y="129"/>
                    </a:moveTo>
                    <a:cubicBezTo>
                      <a:pt x="134" y="129"/>
                      <a:pt x="134" y="129"/>
                      <a:pt x="134" y="129"/>
                    </a:cubicBezTo>
                    <a:cubicBezTo>
                      <a:pt x="134" y="129"/>
                      <a:pt x="134" y="129"/>
                      <a:pt x="134" y="129"/>
                    </a:cubicBezTo>
                    <a:cubicBezTo>
                      <a:pt x="134" y="129"/>
                      <a:pt x="134" y="129"/>
                      <a:pt x="134" y="129"/>
                    </a:cubicBezTo>
                    <a:cubicBezTo>
                      <a:pt x="134" y="129"/>
                      <a:pt x="134" y="129"/>
                      <a:pt x="134" y="129"/>
                    </a:cubicBezTo>
                    <a:moveTo>
                      <a:pt x="134" y="129"/>
                    </a:moveTo>
                    <a:cubicBezTo>
                      <a:pt x="134" y="129"/>
                      <a:pt x="134" y="129"/>
                      <a:pt x="134" y="129"/>
                    </a:cubicBezTo>
                    <a:cubicBezTo>
                      <a:pt x="134" y="129"/>
                      <a:pt x="134" y="129"/>
                      <a:pt x="134" y="129"/>
                    </a:cubicBezTo>
                    <a:moveTo>
                      <a:pt x="133" y="121"/>
                    </a:moveTo>
                    <a:cubicBezTo>
                      <a:pt x="134" y="122"/>
                      <a:pt x="134" y="122"/>
                      <a:pt x="133" y="123"/>
                    </a:cubicBezTo>
                    <a:cubicBezTo>
                      <a:pt x="133" y="123"/>
                      <a:pt x="133" y="124"/>
                      <a:pt x="133" y="124"/>
                    </a:cubicBezTo>
                    <a:cubicBezTo>
                      <a:pt x="133" y="125"/>
                      <a:pt x="133" y="126"/>
                      <a:pt x="133" y="127"/>
                    </a:cubicBezTo>
                    <a:cubicBezTo>
                      <a:pt x="133" y="127"/>
                      <a:pt x="133" y="127"/>
                      <a:pt x="133" y="127"/>
                    </a:cubicBezTo>
                    <a:cubicBezTo>
                      <a:pt x="133" y="128"/>
                      <a:pt x="133" y="128"/>
                      <a:pt x="133" y="128"/>
                    </a:cubicBezTo>
                    <a:cubicBezTo>
                      <a:pt x="133" y="128"/>
                      <a:pt x="134" y="128"/>
                      <a:pt x="134" y="129"/>
                    </a:cubicBezTo>
                    <a:cubicBezTo>
                      <a:pt x="134" y="128"/>
                      <a:pt x="133" y="128"/>
                      <a:pt x="133" y="128"/>
                    </a:cubicBezTo>
                    <a:cubicBezTo>
                      <a:pt x="134" y="128"/>
                      <a:pt x="134" y="128"/>
                      <a:pt x="134" y="128"/>
                    </a:cubicBezTo>
                    <a:cubicBezTo>
                      <a:pt x="133" y="128"/>
                      <a:pt x="133" y="128"/>
                      <a:pt x="133" y="128"/>
                    </a:cubicBezTo>
                    <a:cubicBezTo>
                      <a:pt x="133" y="128"/>
                      <a:pt x="133" y="126"/>
                      <a:pt x="134" y="126"/>
                    </a:cubicBezTo>
                    <a:cubicBezTo>
                      <a:pt x="134" y="125"/>
                      <a:pt x="134" y="125"/>
                      <a:pt x="134" y="125"/>
                    </a:cubicBezTo>
                    <a:cubicBezTo>
                      <a:pt x="134" y="125"/>
                      <a:pt x="135" y="125"/>
                      <a:pt x="135" y="125"/>
                    </a:cubicBezTo>
                    <a:cubicBezTo>
                      <a:pt x="135" y="125"/>
                      <a:pt x="135" y="125"/>
                      <a:pt x="136" y="125"/>
                    </a:cubicBezTo>
                    <a:cubicBezTo>
                      <a:pt x="136" y="125"/>
                      <a:pt x="137" y="125"/>
                      <a:pt x="137" y="126"/>
                    </a:cubicBezTo>
                    <a:cubicBezTo>
                      <a:pt x="133" y="121"/>
                      <a:pt x="133" y="121"/>
                      <a:pt x="133" y="121"/>
                    </a:cubicBezTo>
                    <a:moveTo>
                      <a:pt x="33" y="0"/>
                    </a:moveTo>
                    <a:cubicBezTo>
                      <a:pt x="33" y="0"/>
                      <a:pt x="33" y="0"/>
                      <a:pt x="33" y="0"/>
                    </a:cubicBezTo>
                    <a:cubicBezTo>
                      <a:pt x="33" y="0"/>
                      <a:pt x="33" y="0"/>
                      <a:pt x="32" y="0"/>
                    </a:cubicBezTo>
                    <a:cubicBezTo>
                      <a:pt x="32" y="0"/>
                      <a:pt x="32" y="0"/>
                      <a:pt x="32" y="0"/>
                    </a:cubicBezTo>
                    <a:cubicBezTo>
                      <a:pt x="30" y="0"/>
                      <a:pt x="27" y="1"/>
                      <a:pt x="24" y="2"/>
                    </a:cubicBezTo>
                    <a:cubicBezTo>
                      <a:pt x="21" y="4"/>
                      <a:pt x="18" y="6"/>
                      <a:pt x="14" y="9"/>
                    </a:cubicBezTo>
                    <a:cubicBezTo>
                      <a:pt x="14" y="9"/>
                      <a:pt x="14" y="9"/>
                      <a:pt x="14" y="9"/>
                    </a:cubicBezTo>
                    <a:cubicBezTo>
                      <a:pt x="10" y="12"/>
                      <a:pt x="7" y="15"/>
                      <a:pt x="4" y="19"/>
                    </a:cubicBezTo>
                    <a:cubicBezTo>
                      <a:pt x="3" y="21"/>
                      <a:pt x="2" y="22"/>
                      <a:pt x="1" y="24"/>
                    </a:cubicBezTo>
                    <a:cubicBezTo>
                      <a:pt x="1" y="25"/>
                      <a:pt x="1" y="25"/>
                      <a:pt x="1" y="26"/>
                    </a:cubicBezTo>
                    <a:cubicBezTo>
                      <a:pt x="0" y="26"/>
                      <a:pt x="0" y="27"/>
                      <a:pt x="0" y="28"/>
                    </a:cubicBezTo>
                    <a:cubicBezTo>
                      <a:pt x="0" y="28"/>
                      <a:pt x="0" y="28"/>
                      <a:pt x="0" y="28"/>
                    </a:cubicBezTo>
                    <a:cubicBezTo>
                      <a:pt x="0" y="29"/>
                      <a:pt x="0" y="30"/>
                      <a:pt x="1" y="30"/>
                    </a:cubicBezTo>
                    <a:cubicBezTo>
                      <a:pt x="1" y="30"/>
                      <a:pt x="1" y="30"/>
                      <a:pt x="1" y="30"/>
                    </a:cubicBezTo>
                    <a:cubicBezTo>
                      <a:pt x="92" y="146"/>
                      <a:pt x="92" y="146"/>
                      <a:pt x="92" y="146"/>
                    </a:cubicBezTo>
                    <a:cubicBezTo>
                      <a:pt x="92" y="145"/>
                      <a:pt x="92" y="145"/>
                      <a:pt x="92" y="144"/>
                    </a:cubicBezTo>
                    <a:cubicBezTo>
                      <a:pt x="92" y="144"/>
                      <a:pt x="92" y="143"/>
                      <a:pt x="93" y="143"/>
                    </a:cubicBezTo>
                    <a:cubicBezTo>
                      <a:pt x="93" y="143"/>
                      <a:pt x="93" y="143"/>
                      <a:pt x="93" y="143"/>
                    </a:cubicBezTo>
                    <a:cubicBezTo>
                      <a:pt x="93" y="143"/>
                      <a:pt x="94" y="142"/>
                      <a:pt x="94" y="142"/>
                    </a:cubicBezTo>
                    <a:cubicBezTo>
                      <a:pt x="94" y="142"/>
                      <a:pt x="95" y="142"/>
                      <a:pt x="95" y="142"/>
                    </a:cubicBezTo>
                    <a:cubicBezTo>
                      <a:pt x="5" y="29"/>
                      <a:pt x="5" y="29"/>
                      <a:pt x="5" y="29"/>
                    </a:cubicBezTo>
                    <a:cubicBezTo>
                      <a:pt x="5" y="29"/>
                      <a:pt x="5" y="29"/>
                      <a:pt x="5" y="29"/>
                    </a:cubicBezTo>
                    <a:cubicBezTo>
                      <a:pt x="5" y="29"/>
                      <a:pt x="5" y="29"/>
                      <a:pt x="5" y="28"/>
                    </a:cubicBezTo>
                    <a:cubicBezTo>
                      <a:pt x="5" y="28"/>
                      <a:pt x="5" y="28"/>
                      <a:pt x="5" y="28"/>
                    </a:cubicBezTo>
                    <a:cubicBezTo>
                      <a:pt x="5" y="28"/>
                      <a:pt x="5" y="28"/>
                      <a:pt x="5" y="28"/>
                    </a:cubicBezTo>
                    <a:cubicBezTo>
                      <a:pt x="5" y="28"/>
                      <a:pt x="5" y="28"/>
                      <a:pt x="4" y="28"/>
                    </a:cubicBezTo>
                    <a:cubicBezTo>
                      <a:pt x="4" y="28"/>
                      <a:pt x="4" y="28"/>
                      <a:pt x="4" y="28"/>
                    </a:cubicBezTo>
                    <a:cubicBezTo>
                      <a:pt x="4" y="28"/>
                      <a:pt x="4" y="28"/>
                      <a:pt x="4" y="28"/>
                    </a:cubicBezTo>
                    <a:cubicBezTo>
                      <a:pt x="4" y="28"/>
                      <a:pt x="4" y="27"/>
                      <a:pt x="4" y="27"/>
                    </a:cubicBezTo>
                    <a:cubicBezTo>
                      <a:pt x="4" y="27"/>
                      <a:pt x="4" y="27"/>
                      <a:pt x="4" y="27"/>
                    </a:cubicBezTo>
                    <a:cubicBezTo>
                      <a:pt x="4" y="26"/>
                      <a:pt x="5" y="24"/>
                      <a:pt x="8" y="21"/>
                    </a:cubicBezTo>
                    <a:cubicBezTo>
                      <a:pt x="9" y="19"/>
                      <a:pt x="11" y="17"/>
                      <a:pt x="13" y="15"/>
                    </a:cubicBezTo>
                    <a:cubicBezTo>
                      <a:pt x="14" y="14"/>
                      <a:pt x="15" y="13"/>
                      <a:pt x="16" y="12"/>
                    </a:cubicBezTo>
                    <a:cubicBezTo>
                      <a:pt x="16" y="12"/>
                      <a:pt x="16" y="12"/>
                      <a:pt x="16" y="12"/>
                    </a:cubicBezTo>
                    <a:cubicBezTo>
                      <a:pt x="20" y="9"/>
                      <a:pt x="23" y="7"/>
                      <a:pt x="26" y="6"/>
                    </a:cubicBezTo>
                    <a:cubicBezTo>
                      <a:pt x="29" y="4"/>
                      <a:pt x="32" y="4"/>
                      <a:pt x="33" y="4"/>
                    </a:cubicBezTo>
                    <a:cubicBezTo>
                      <a:pt x="33" y="4"/>
                      <a:pt x="33" y="4"/>
                      <a:pt x="33" y="4"/>
                    </a:cubicBezTo>
                    <a:cubicBezTo>
                      <a:pt x="33" y="4"/>
                      <a:pt x="33" y="4"/>
                      <a:pt x="33" y="4"/>
                    </a:cubicBezTo>
                    <a:cubicBezTo>
                      <a:pt x="33" y="4"/>
                      <a:pt x="33" y="4"/>
                      <a:pt x="33" y="4"/>
                    </a:cubicBezTo>
                    <a:cubicBezTo>
                      <a:pt x="34" y="4"/>
                      <a:pt x="35" y="4"/>
                      <a:pt x="35" y="4"/>
                    </a:cubicBezTo>
                    <a:cubicBezTo>
                      <a:pt x="35" y="4"/>
                      <a:pt x="35" y="4"/>
                      <a:pt x="36" y="4"/>
                    </a:cubicBezTo>
                    <a:cubicBezTo>
                      <a:pt x="126" y="118"/>
                      <a:pt x="126" y="118"/>
                      <a:pt x="126" y="118"/>
                    </a:cubicBezTo>
                    <a:cubicBezTo>
                      <a:pt x="126" y="117"/>
                      <a:pt x="126" y="117"/>
                      <a:pt x="126" y="116"/>
                    </a:cubicBezTo>
                    <a:cubicBezTo>
                      <a:pt x="127" y="116"/>
                      <a:pt x="127" y="116"/>
                      <a:pt x="127" y="116"/>
                    </a:cubicBezTo>
                    <a:cubicBezTo>
                      <a:pt x="127" y="116"/>
                      <a:pt x="127" y="116"/>
                      <a:pt x="128" y="116"/>
                    </a:cubicBezTo>
                    <a:cubicBezTo>
                      <a:pt x="128" y="116"/>
                      <a:pt x="129" y="116"/>
                      <a:pt x="129" y="116"/>
                    </a:cubicBezTo>
                    <a:cubicBezTo>
                      <a:pt x="38" y="1"/>
                      <a:pt x="38" y="1"/>
                      <a:pt x="38" y="1"/>
                    </a:cubicBezTo>
                    <a:cubicBezTo>
                      <a:pt x="38" y="1"/>
                      <a:pt x="38" y="1"/>
                      <a:pt x="38" y="1"/>
                    </a:cubicBezTo>
                    <a:cubicBezTo>
                      <a:pt x="38" y="1"/>
                      <a:pt x="37" y="0"/>
                      <a:pt x="37" y="0"/>
                    </a:cubicBezTo>
                    <a:cubicBezTo>
                      <a:pt x="36" y="0"/>
                      <a:pt x="36" y="0"/>
                      <a:pt x="36" y="0"/>
                    </a:cubicBezTo>
                    <a:cubicBezTo>
                      <a:pt x="36" y="0"/>
                      <a:pt x="36" y="0"/>
                      <a:pt x="36" y="0"/>
                    </a:cubicBezTo>
                    <a:cubicBezTo>
                      <a:pt x="35" y="0"/>
                      <a:pt x="34" y="0"/>
                      <a:pt x="33"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7" name="Freeform 349"/>
              <p:cNvSpPr>
                <a:spLocks noEditPoints="1"/>
              </p:cNvSpPr>
              <p:nvPr/>
            </p:nvSpPr>
            <p:spPr bwMode="auto">
              <a:xfrm>
                <a:off x="7886701" y="911225"/>
                <a:ext cx="119063" cy="101600"/>
              </a:xfrm>
              <a:custGeom>
                <a:avLst/>
                <a:gdLst>
                  <a:gd name="T0" fmla="*/ 4 w 42"/>
                  <a:gd name="T1" fmla="*/ 29 h 36"/>
                  <a:gd name="T2" fmla="*/ 4 w 42"/>
                  <a:gd name="T3" fmla="*/ 28 h 36"/>
                  <a:gd name="T4" fmla="*/ 4 w 42"/>
                  <a:gd name="T5" fmla="*/ 28 h 36"/>
                  <a:gd name="T6" fmla="*/ 7 w 42"/>
                  <a:gd name="T7" fmla="*/ 21 h 36"/>
                  <a:gd name="T8" fmla="*/ 16 w 42"/>
                  <a:gd name="T9" fmla="*/ 12 h 36"/>
                  <a:gd name="T10" fmla="*/ 26 w 42"/>
                  <a:gd name="T11" fmla="*/ 6 h 36"/>
                  <a:gd name="T12" fmla="*/ 33 w 42"/>
                  <a:gd name="T13" fmla="*/ 4 h 36"/>
                  <a:gd name="T14" fmla="*/ 33 w 42"/>
                  <a:gd name="T15" fmla="*/ 4 h 36"/>
                  <a:gd name="T16" fmla="*/ 33 w 42"/>
                  <a:gd name="T17" fmla="*/ 4 h 36"/>
                  <a:gd name="T18" fmla="*/ 35 w 42"/>
                  <a:gd name="T19" fmla="*/ 4 h 36"/>
                  <a:gd name="T20" fmla="*/ 35 w 42"/>
                  <a:gd name="T21" fmla="*/ 4 h 36"/>
                  <a:gd name="T22" fmla="*/ 28 w 42"/>
                  <a:gd name="T23" fmla="*/ 7 h 36"/>
                  <a:gd name="T24" fmla="*/ 17 w 42"/>
                  <a:gd name="T25" fmla="*/ 13 h 36"/>
                  <a:gd name="T26" fmla="*/ 8 w 42"/>
                  <a:gd name="T27" fmla="*/ 23 h 36"/>
                  <a:gd name="T28" fmla="*/ 4 w 42"/>
                  <a:gd name="T29" fmla="*/ 29 h 36"/>
                  <a:gd name="T30" fmla="*/ 33 w 42"/>
                  <a:gd name="T31" fmla="*/ 0 h 36"/>
                  <a:gd name="T32" fmla="*/ 33 w 42"/>
                  <a:gd name="T33" fmla="*/ 0 h 36"/>
                  <a:gd name="T34" fmla="*/ 32 w 42"/>
                  <a:gd name="T35" fmla="*/ 0 h 36"/>
                  <a:gd name="T36" fmla="*/ 32 w 42"/>
                  <a:gd name="T37" fmla="*/ 0 h 36"/>
                  <a:gd name="T38" fmla="*/ 32 w 42"/>
                  <a:gd name="T39" fmla="*/ 0 h 36"/>
                  <a:gd name="T40" fmla="*/ 24 w 42"/>
                  <a:gd name="T41" fmla="*/ 2 h 36"/>
                  <a:gd name="T42" fmla="*/ 14 w 42"/>
                  <a:gd name="T43" fmla="*/ 9 h 36"/>
                  <a:gd name="T44" fmla="*/ 4 w 42"/>
                  <a:gd name="T45" fmla="*/ 19 h 36"/>
                  <a:gd name="T46" fmla="*/ 1 w 42"/>
                  <a:gd name="T47" fmla="*/ 24 h 36"/>
                  <a:gd name="T48" fmla="*/ 0 w 42"/>
                  <a:gd name="T49" fmla="*/ 26 h 36"/>
                  <a:gd name="T50" fmla="*/ 0 w 42"/>
                  <a:gd name="T51" fmla="*/ 28 h 36"/>
                  <a:gd name="T52" fmla="*/ 0 w 42"/>
                  <a:gd name="T53" fmla="*/ 28 h 36"/>
                  <a:gd name="T54" fmla="*/ 1 w 42"/>
                  <a:gd name="T55" fmla="*/ 30 h 36"/>
                  <a:gd name="T56" fmla="*/ 1 w 42"/>
                  <a:gd name="T57" fmla="*/ 30 h 36"/>
                  <a:gd name="T58" fmla="*/ 4 w 42"/>
                  <a:gd name="T59" fmla="*/ 35 h 36"/>
                  <a:gd name="T60" fmla="*/ 4 w 42"/>
                  <a:gd name="T61" fmla="*/ 35 h 36"/>
                  <a:gd name="T62" fmla="*/ 6 w 42"/>
                  <a:gd name="T63" fmla="*/ 36 h 36"/>
                  <a:gd name="T64" fmla="*/ 7 w 42"/>
                  <a:gd name="T65" fmla="*/ 35 h 36"/>
                  <a:gd name="T66" fmla="*/ 7 w 42"/>
                  <a:gd name="T67" fmla="*/ 35 h 36"/>
                  <a:gd name="T68" fmla="*/ 8 w 42"/>
                  <a:gd name="T69" fmla="*/ 35 h 36"/>
                  <a:gd name="T70" fmla="*/ 8 w 42"/>
                  <a:gd name="T71" fmla="*/ 33 h 36"/>
                  <a:gd name="T72" fmla="*/ 8 w 42"/>
                  <a:gd name="T73" fmla="*/ 33 h 36"/>
                  <a:gd name="T74" fmla="*/ 8 w 42"/>
                  <a:gd name="T75" fmla="*/ 32 h 36"/>
                  <a:gd name="T76" fmla="*/ 11 w 42"/>
                  <a:gd name="T77" fmla="*/ 26 h 36"/>
                  <a:gd name="T78" fmla="*/ 20 w 42"/>
                  <a:gd name="T79" fmla="*/ 17 h 36"/>
                  <a:gd name="T80" fmla="*/ 30 w 42"/>
                  <a:gd name="T81" fmla="*/ 10 h 36"/>
                  <a:gd name="T82" fmla="*/ 37 w 42"/>
                  <a:gd name="T83" fmla="*/ 8 h 36"/>
                  <a:gd name="T84" fmla="*/ 37 w 42"/>
                  <a:gd name="T85" fmla="*/ 8 h 36"/>
                  <a:gd name="T86" fmla="*/ 37 w 42"/>
                  <a:gd name="T87" fmla="*/ 8 h 36"/>
                  <a:gd name="T88" fmla="*/ 38 w 42"/>
                  <a:gd name="T89" fmla="*/ 9 h 36"/>
                  <a:gd name="T90" fmla="*/ 39 w 42"/>
                  <a:gd name="T91" fmla="*/ 9 h 36"/>
                  <a:gd name="T92" fmla="*/ 39 w 42"/>
                  <a:gd name="T93" fmla="*/ 9 h 36"/>
                  <a:gd name="T94" fmla="*/ 40 w 42"/>
                  <a:gd name="T95" fmla="*/ 9 h 36"/>
                  <a:gd name="T96" fmla="*/ 41 w 42"/>
                  <a:gd name="T97" fmla="*/ 8 h 36"/>
                  <a:gd name="T98" fmla="*/ 41 w 42"/>
                  <a:gd name="T99" fmla="*/ 8 h 36"/>
                  <a:gd name="T100" fmla="*/ 41 w 42"/>
                  <a:gd name="T101" fmla="*/ 5 h 36"/>
                  <a:gd name="T102" fmla="*/ 41 w 42"/>
                  <a:gd name="T103" fmla="*/ 5 h 36"/>
                  <a:gd name="T104" fmla="*/ 38 w 42"/>
                  <a:gd name="T105" fmla="*/ 1 h 36"/>
                  <a:gd name="T106" fmla="*/ 38 w 42"/>
                  <a:gd name="T107" fmla="*/ 1 h 36"/>
                  <a:gd name="T108" fmla="*/ 36 w 42"/>
                  <a:gd name="T109" fmla="*/ 0 h 36"/>
                  <a:gd name="T110" fmla="*/ 36 w 42"/>
                  <a:gd name="T111" fmla="*/ 0 h 36"/>
                  <a:gd name="T112" fmla="*/ 36 w 42"/>
                  <a:gd name="T113" fmla="*/ 0 h 36"/>
                  <a:gd name="T114" fmla="*/ 33 w 42"/>
                  <a:gd name="T115"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2" h="36">
                    <a:moveTo>
                      <a:pt x="4" y="29"/>
                    </a:moveTo>
                    <a:cubicBezTo>
                      <a:pt x="4" y="29"/>
                      <a:pt x="4" y="28"/>
                      <a:pt x="4" y="28"/>
                    </a:cubicBezTo>
                    <a:cubicBezTo>
                      <a:pt x="4" y="28"/>
                      <a:pt x="4" y="28"/>
                      <a:pt x="4" y="28"/>
                    </a:cubicBezTo>
                    <a:cubicBezTo>
                      <a:pt x="4" y="26"/>
                      <a:pt x="5" y="24"/>
                      <a:pt x="7" y="21"/>
                    </a:cubicBezTo>
                    <a:cubicBezTo>
                      <a:pt x="9" y="18"/>
                      <a:pt x="13" y="15"/>
                      <a:pt x="16" y="12"/>
                    </a:cubicBezTo>
                    <a:cubicBezTo>
                      <a:pt x="20" y="9"/>
                      <a:pt x="23" y="7"/>
                      <a:pt x="26" y="6"/>
                    </a:cubicBezTo>
                    <a:cubicBezTo>
                      <a:pt x="29" y="4"/>
                      <a:pt x="32" y="4"/>
                      <a:pt x="33" y="4"/>
                    </a:cubicBezTo>
                    <a:cubicBezTo>
                      <a:pt x="33" y="4"/>
                      <a:pt x="33" y="4"/>
                      <a:pt x="33" y="4"/>
                    </a:cubicBezTo>
                    <a:cubicBezTo>
                      <a:pt x="33" y="4"/>
                      <a:pt x="33" y="4"/>
                      <a:pt x="33" y="4"/>
                    </a:cubicBezTo>
                    <a:cubicBezTo>
                      <a:pt x="34" y="4"/>
                      <a:pt x="35" y="4"/>
                      <a:pt x="35" y="4"/>
                    </a:cubicBezTo>
                    <a:cubicBezTo>
                      <a:pt x="35" y="4"/>
                      <a:pt x="35" y="4"/>
                      <a:pt x="35" y="4"/>
                    </a:cubicBezTo>
                    <a:cubicBezTo>
                      <a:pt x="33" y="5"/>
                      <a:pt x="31" y="5"/>
                      <a:pt x="28" y="7"/>
                    </a:cubicBezTo>
                    <a:cubicBezTo>
                      <a:pt x="25" y="8"/>
                      <a:pt x="21" y="11"/>
                      <a:pt x="17" y="13"/>
                    </a:cubicBezTo>
                    <a:cubicBezTo>
                      <a:pt x="13" y="17"/>
                      <a:pt x="10" y="20"/>
                      <a:pt x="8" y="23"/>
                    </a:cubicBezTo>
                    <a:cubicBezTo>
                      <a:pt x="6" y="25"/>
                      <a:pt x="5" y="27"/>
                      <a:pt x="4" y="29"/>
                    </a:cubicBezTo>
                    <a:moveTo>
                      <a:pt x="33" y="0"/>
                    </a:moveTo>
                    <a:cubicBezTo>
                      <a:pt x="33" y="0"/>
                      <a:pt x="33" y="0"/>
                      <a:pt x="33" y="0"/>
                    </a:cubicBezTo>
                    <a:cubicBezTo>
                      <a:pt x="33" y="0"/>
                      <a:pt x="33" y="0"/>
                      <a:pt x="32" y="0"/>
                    </a:cubicBezTo>
                    <a:cubicBezTo>
                      <a:pt x="32" y="0"/>
                      <a:pt x="32" y="0"/>
                      <a:pt x="32" y="0"/>
                    </a:cubicBezTo>
                    <a:cubicBezTo>
                      <a:pt x="32" y="0"/>
                      <a:pt x="32" y="0"/>
                      <a:pt x="32" y="0"/>
                    </a:cubicBezTo>
                    <a:cubicBezTo>
                      <a:pt x="29" y="0"/>
                      <a:pt x="27" y="1"/>
                      <a:pt x="24" y="2"/>
                    </a:cubicBezTo>
                    <a:cubicBezTo>
                      <a:pt x="21" y="4"/>
                      <a:pt x="17" y="6"/>
                      <a:pt x="14" y="9"/>
                    </a:cubicBezTo>
                    <a:cubicBezTo>
                      <a:pt x="10" y="12"/>
                      <a:pt x="7" y="15"/>
                      <a:pt x="4" y="19"/>
                    </a:cubicBezTo>
                    <a:cubicBezTo>
                      <a:pt x="3" y="21"/>
                      <a:pt x="2" y="22"/>
                      <a:pt x="1" y="24"/>
                    </a:cubicBezTo>
                    <a:cubicBezTo>
                      <a:pt x="1" y="25"/>
                      <a:pt x="1" y="25"/>
                      <a:pt x="0" y="26"/>
                    </a:cubicBezTo>
                    <a:cubicBezTo>
                      <a:pt x="0" y="26"/>
                      <a:pt x="0" y="27"/>
                      <a:pt x="0" y="28"/>
                    </a:cubicBezTo>
                    <a:cubicBezTo>
                      <a:pt x="0" y="28"/>
                      <a:pt x="0" y="28"/>
                      <a:pt x="0" y="28"/>
                    </a:cubicBezTo>
                    <a:cubicBezTo>
                      <a:pt x="0" y="29"/>
                      <a:pt x="0" y="30"/>
                      <a:pt x="1" y="30"/>
                    </a:cubicBezTo>
                    <a:cubicBezTo>
                      <a:pt x="1" y="30"/>
                      <a:pt x="1" y="30"/>
                      <a:pt x="1" y="30"/>
                    </a:cubicBezTo>
                    <a:cubicBezTo>
                      <a:pt x="4" y="35"/>
                      <a:pt x="4" y="35"/>
                      <a:pt x="4" y="35"/>
                    </a:cubicBezTo>
                    <a:cubicBezTo>
                      <a:pt x="4" y="35"/>
                      <a:pt x="4" y="35"/>
                      <a:pt x="4" y="35"/>
                    </a:cubicBezTo>
                    <a:cubicBezTo>
                      <a:pt x="5" y="35"/>
                      <a:pt x="5" y="36"/>
                      <a:pt x="6" y="36"/>
                    </a:cubicBezTo>
                    <a:cubicBezTo>
                      <a:pt x="6" y="36"/>
                      <a:pt x="7" y="36"/>
                      <a:pt x="7" y="35"/>
                    </a:cubicBezTo>
                    <a:cubicBezTo>
                      <a:pt x="7" y="35"/>
                      <a:pt x="7" y="35"/>
                      <a:pt x="7" y="35"/>
                    </a:cubicBezTo>
                    <a:cubicBezTo>
                      <a:pt x="7" y="35"/>
                      <a:pt x="8" y="35"/>
                      <a:pt x="8" y="35"/>
                    </a:cubicBezTo>
                    <a:cubicBezTo>
                      <a:pt x="8" y="34"/>
                      <a:pt x="8" y="34"/>
                      <a:pt x="8" y="33"/>
                    </a:cubicBezTo>
                    <a:cubicBezTo>
                      <a:pt x="8" y="33"/>
                      <a:pt x="8" y="33"/>
                      <a:pt x="8" y="33"/>
                    </a:cubicBezTo>
                    <a:cubicBezTo>
                      <a:pt x="8" y="32"/>
                      <a:pt x="8" y="32"/>
                      <a:pt x="8" y="32"/>
                    </a:cubicBezTo>
                    <a:cubicBezTo>
                      <a:pt x="8" y="31"/>
                      <a:pt x="9" y="28"/>
                      <a:pt x="11" y="26"/>
                    </a:cubicBezTo>
                    <a:cubicBezTo>
                      <a:pt x="13" y="23"/>
                      <a:pt x="16" y="20"/>
                      <a:pt x="20" y="17"/>
                    </a:cubicBezTo>
                    <a:cubicBezTo>
                      <a:pt x="23" y="14"/>
                      <a:pt x="27" y="12"/>
                      <a:pt x="30" y="10"/>
                    </a:cubicBezTo>
                    <a:cubicBezTo>
                      <a:pt x="33" y="9"/>
                      <a:pt x="35" y="8"/>
                      <a:pt x="37" y="8"/>
                    </a:cubicBezTo>
                    <a:cubicBezTo>
                      <a:pt x="37" y="8"/>
                      <a:pt x="37" y="8"/>
                      <a:pt x="37" y="8"/>
                    </a:cubicBezTo>
                    <a:cubicBezTo>
                      <a:pt x="37" y="8"/>
                      <a:pt x="37" y="8"/>
                      <a:pt x="37" y="8"/>
                    </a:cubicBezTo>
                    <a:cubicBezTo>
                      <a:pt x="38" y="8"/>
                      <a:pt x="38" y="8"/>
                      <a:pt x="38" y="9"/>
                    </a:cubicBezTo>
                    <a:cubicBezTo>
                      <a:pt x="38" y="9"/>
                      <a:pt x="39" y="9"/>
                      <a:pt x="39" y="9"/>
                    </a:cubicBezTo>
                    <a:cubicBezTo>
                      <a:pt x="39" y="9"/>
                      <a:pt x="39" y="9"/>
                      <a:pt x="39" y="9"/>
                    </a:cubicBezTo>
                    <a:cubicBezTo>
                      <a:pt x="40" y="9"/>
                      <a:pt x="40" y="9"/>
                      <a:pt x="40" y="9"/>
                    </a:cubicBezTo>
                    <a:cubicBezTo>
                      <a:pt x="40" y="9"/>
                      <a:pt x="41" y="9"/>
                      <a:pt x="41" y="8"/>
                    </a:cubicBezTo>
                    <a:cubicBezTo>
                      <a:pt x="41" y="8"/>
                      <a:pt x="41" y="8"/>
                      <a:pt x="41" y="8"/>
                    </a:cubicBezTo>
                    <a:cubicBezTo>
                      <a:pt x="42" y="8"/>
                      <a:pt x="42" y="6"/>
                      <a:pt x="41" y="5"/>
                    </a:cubicBezTo>
                    <a:cubicBezTo>
                      <a:pt x="41" y="5"/>
                      <a:pt x="41" y="5"/>
                      <a:pt x="41" y="5"/>
                    </a:cubicBezTo>
                    <a:cubicBezTo>
                      <a:pt x="38" y="1"/>
                      <a:pt x="38" y="1"/>
                      <a:pt x="38" y="1"/>
                    </a:cubicBezTo>
                    <a:cubicBezTo>
                      <a:pt x="38" y="1"/>
                      <a:pt x="38" y="1"/>
                      <a:pt x="38" y="1"/>
                    </a:cubicBezTo>
                    <a:cubicBezTo>
                      <a:pt x="37" y="1"/>
                      <a:pt x="37" y="0"/>
                      <a:pt x="36" y="0"/>
                    </a:cubicBezTo>
                    <a:cubicBezTo>
                      <a:pt x="36" y="0"/>
                      <a:pt x="36" y="0"/>
                      <a:pt x="36" y="0"/>
                    </a:cubicBezTo>
                    <a:cubicBezTo>
                      <a:pt x="36" y="0"/>
                      <a:pt x="36" y="0"/>
                      <a:pt x="36" y="0"/>
                    </a:cubicBezTo>
                    <a:cubicBezTo>
                      <a:pt x="35" y="0"/>
                      <a:pt x="34" y="0"/>
                      <a:pt x="33"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8" name="Freeform 350"/>
              <p:cNvSpPr>
                <a:spLocks noEditPoints="1"/>
              </p:cNvSpPr>
              <p:nvPr/>
            </p:nvSpPr>
            <p:spPr bwMode="auto">
              <a:xfrm>
                <a:off x="8164513" y="1262063"/>
                <a:ext cx="117475" cy="101600"/>
              </a:xfrm>
              <a:custGeom>
                <a:avLst/>
                <a:gdLst>
                  <a:gd name="T0" fmla="*/ 5 w 42"/>
                  <a:gd name="T1" fmla="*/ 35 h 36"/>
                  <a:gd name="T2" fmla="*/ 6 w 42"/>
                  <a:gd name="T3" fmla="*/ 33 h 36"/>
                  <a:gd name="T4" fmla="*/ 5 w 42"/>
                  <a:gd name="T5" fmla="*/ 35 h 36"/>
                  <a:gd name="T6" fmla="*/ 6 w 42"/>
                  <a:gd name="T7" fmla="*/ 31 h 36"/>
                  <a:gd name="T8" fmla="*/ 14 w 42"/>
                  <a:gd name="T9" fmla="*/ 29 h 36"/>
                  <a:gd name="T10" fmla="*/ 24 w 42"/>
                  <a:gd name="T11" fmla="*/ 22 h 36"/>
                  <a:gd name="T12" fmla="*/ 34 w 42"/>
                  <a:gd name="T13" fmla="*/ 12 h 36"/>
                  <a:gd name="T14" fmla="*/ 37 w 42"/>
                  <a:gd name="T15" fmla="*/ 7 h 36"/>
                  <a:gd name="T16" fmla="*/ 37 w 42"/>
                  <a:gd name="T17" fmla="*/ 7 h 36"/>
                  <a:gd name="T18" fmla="*/ 37 w 42"/>
                  <a:gd name="T19" fmla="*/ 8 h 36"/>
                  <a:gd name="T20" fmla="*/ 34 w 42"/>
                  <a:gd name="T21" fmla="*/ 14 h 36"/>
                  <a:gd name="T22" fmla="*/ 25 w 42"/>
                  <a:gd name="T23" fmla="*/ 23 h 36"/>
                  <a:gd name="T24" fmla="*/ 16 w 42"/>
                  <a:gd name="T25" fmla="*/ 29 h 36"/>
                  <a:gd name="T26" fmla="*/ 8 w 42"/>
                  <a:gd name="T27" fmla="*/ 32 h 36"/>
                  <a:gd name="T28" fmla="*/ 8 w 42"/>
                  <a:gd name="T29" fmla="*/ 32 h 36"/>
                  <a:gd name="T30" fmla="*/ 8 w 42"/>
                  <a:gd name="T31" fmla="*/ 32 h 36"/>
                  <a:gd name="T32" fmla="*/ 7 w 42"/>
                  <a:gd name="T33" fmla="*/ 31 h 36"/>
                  <a:gd name="T34" fmla="*/ 6 w 42"/>
                  <a:gd name="T35" fmla="*/ 31 h 36"/>
                  <a:gd name="T36" fmla="*/ 36 w 42"/>
                  <a:gd name="T37" fmla="*/ 0 h 36"/>
                  <a:gd name="T38" fmla="*/ 35 w 42"/>
                  <a:gd name="T39" fmla="*/ 0 h 36"/>
                  <a:gd name="T40" fmla="*/ 34 w 42"/>
                  <a:gd name="T41" fmla="*/ 0 h 36"/>
                  <a:gd name="T42" fmla="*/ 34 w 42"/>
                  <a:gd name="T43" fmla="*/ 2 h 36"/>
                  <a:gd name="T44" fmla="*/ 34 w 42"/>
                  <a:gd name="T45" fmla="*/ 3 h 36"/>
                  <a:gd name="T46" fmla="*/ 34 w 42"/>
                  <a:gd name="T47" fmla="*/ 3 h 36"/>
                  <a:gd name="T48" fmla="*/ 31 w 42"/>
                  <a:gd name="T49" fmla="*/ 10 h 36"/>
                  <a:gd name="T50" fmla="*/ 22 w 42"/>
                  <a:gd name="T51" fmla="*/ 19 h 36"/>
                  <a:gd name="T52" fmla="*/ 12 w 42"/>
                  <a:gd name="T53" fmla="*/ 25 h 36"/>
                  <a:gd name="T54" fmla="*/ 5 w 42"/>
                  <a:gd name="T55" fmla="*/ 27 h 36"/>
                  <a:gd name="T56" fmla="*/ 5 w 42"/>
                  <a:gd name="T57" fmla="*/ 27 h 36"/>
                  <a:gd name="T58" fmla="*/ 5 w 42"/>
                  <a:gd name="T59" fmla="*/ 27 h 36"/>
                  <a:gd name="T60" fmla="*/ 3 w 42"/>
                  <a:gd name="T61" fmla="*/ 27 h 36"/>
                  <a:gd name="T62" fmla="*/ 3 w 42"/>
                  <a:gd name="T63" fmla="*/ 26 h 36"/>
                  <a:gd name="T64" fmla="*/ 2 w 42"/>
                  <a:gd name="T65" fmla="*/ 26 h 36"/>
                  <a:gd name="T66" fmla="*/ 1 w 42"/>
                  <a:gd name="T67" fmla="*/ 27 h 36"/>
                  <a:gd name="T68" fmla="*/ 1 w 42"/>
                  <a:gd name="T69" fmla="*/ 27 h 36"/>
                  <a:gd name="T70" fmla="*/ 0 w 42"/>
                  <a:gd name="T71" fmla="*/ 28 h 36"/>
                  <a:gd name="T72" fmla="*/ 0 w 42"/>
                  <a:gd name="T73" fmla="*/ 30 h 36"/>
                  <a:gd name="T74" fmla="*/ 0 w 42"/>
                  <a:gd name="T75" fmla="*/ 30 h 36"/>
                  <a:gd name="T76" fmla="*/ 3 w 42"/>
                  <a:gd name="T77" fmla="*/ 33 h 36"/>
                  <a:gd name="T78" fmla="*/ 4 w 42"/>
                  <a:gd name="T79" fmla="*/ 34 h 36"/>
                  <a:gd name="T80" fmla="*/ 5 w 42"/>
                  <a:gd name="T81" fmla="*/ 35 h 36"/>
                  <a:gd name="T82" fmla="*/ 6 w 42"/>
                  <a:gd name="T83" fmla="*/ 35 h 36"/>
                  <a:gd name="T84" fmla="*/ 8 w 42"/>
                  <a:gd name="T85" fmla="*/ 36 h 36"/>
                  <a:gd name="T86" fmla="*/ 10 w 42"/>
                  <a:gd name="T87" fmla="*/ 36 h 36"/>
                  <a:gd name="T88" fmla="*/ 17 w 42"/>
                  <a:gd name="T89" fmla="*/ 33 h 36"/>
                  <a:gd name="T90" fmla="*/ 28 w 42"/>
                  <a:gd name="T91" fmla="*/ 26 h 36"/>
                  <a:gd name="T92" fmla="*/ 38 w 42"/>
                  <a:gd name="T93" fmla="*/ 17 h 36"/>
                  <a:gd name="T94" fmla="*/ 41 w 42"/>
                  <a:gd name="T95" fmla="*/ 11 h 36"/>
                  <a:gd name="T96" fmla="*/ 41 w 42"/>
                  <a:gd name="T97" fmla="*/ 8 h 36"/>
                  <a:gd name="T98" fmla="*/ 41 w 42"/>
                  <a:gd name="T99" fmla="*/ 7 h 36"/>
                  <a:gd name="T100" fmla="*/ 41 w 42"/>
                  <a:gd name="T101" fmla="*/ 5 h 36"/>
                  <a:gd name="T102" fmla="*/ 41 w 42"/>
                  <a:gd name="T103" fmla="*/ 5 h 36"/>
                  <a:gd name="T104" fmla="*/ 37 w 42"/>
                  <a:gd name="T105" fmla="*/ 0 h 36"/>
                  <a:gd name="T106" fmla="*/ 37 w 42"/>
                  <a:gd name="T107" fmla="*/ 0 h 36"/>
                  <a:gd name="T108" fmla="*/ 36 w 42"/>
                  <a:gd name="T109"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2" h="36">
                    <a:moveTo>
                      <a:pt x="5" y="35"/>
                    </a:moveTo>
                    <a:cubicBezTo>
                      <a:pt x="6" y="33"/>
                      <a:pt x="6" y="33"/>
                      <a:pt x="6" y="33"/>
                    </a:cubicBezTo>
                    <a:cubicBezTo>
                      <a:pt x="5" y="35"/>
                      <a:pt x="5" y="35"/>
                      <a:pt x="5" y="35"/>
                    </a:cubicBezTo>
                    <a:moveTo>
                      <a:pt x="6" y="31"/>
                    </a:moveTo>
                    <a:cubicBezTo>
                      <a:pt x="9" y="31"/>
                      <a:pt x="11" y="30"/>
                      <a:pt x="14" y="29"/>
                    </a:cubicBezTo>
                    <a:cubicBezTo>
                      <a:pt x="17" y="27"/>
                      <a:pt x="21" y="25"/>
                      <a:pt x="24" y="22"/>
                    </a:cubicBezTo>
                    <a:cubicBezTo>
                      <a:pt x="28" y="19"/>
                      <a:pt x="32" y="15"/>
                      <a:pt x="34" y="12"/>
                    </a:cubicBezTo>
                    <a:cubicBezTo>
                      <a:pt x="35" y="10"/>
                      <a:pt x="37" y="8"/>
                      <a:pt x="37" y="7"/>
                    </a:cubicBezTo>
                    <a:cubicBezTo>
                      <a:pt x="37" y="7"/>
                      <a:pt x="37" y="7"/>
                      <a:pt x="37" y="7"/>
                    </a:cubicBezTo>
                    <a:cubicBezTo>
                      <a:pt x="37" y="8"/>
                      <a:pt x="37" y="8"/>
                      <a:pt x="37" y="8"/>
                    </a:cubicBezTo>
                    <a:cubicBezTo>
                      <a:pt x="37" y="9"/>
                      <a:pt x="36" y="11"/>
                      <a:pt x="34" y="14"/>
                    </a:cubicBezTo>
                    <a:cubicBezTo>
                      <a:pt x="32" y="17"/>
                      <a:pt x="29" y="20"/>
                      <a:pt x="25" y="23"/>
                    </a:cubicBezTo>
                    <a:cubicBezTo>
                      <a:pt x="22" y="26"/>
                      <a:pt x="19" y="28"/>
                      <a:pt x="16" y="29"/>
                    </a:cubicBezTo>
                    <a:cubicBezTo>
                      <a:pt x="13" y="31"/>
                      <a:pt x="10" y="32"/>
                      <a:pt x="8" y="32"/>
                    </a:cubicBezTo>
                    <a:cubicBezTo>
                      <a:pt x="8" y="32"/>
                      <a:pt x="8" y="32"/>
                      <a:pt x="8" y="32"/>
                    </a:cubicBezTo>
                    <a:cubicBezTo>
                      <a:pt x="8" y="32"/>
                      <a:pt x="8" y="32"/>
                      <a:pt x="8" y="32"/>
                    </a:cubicBezTo>
                    <a:cubicBezTo>
                      <a:pt x="8" y="32"/>
                      <a:pt x="7" y="31"/>
                      <a:pt x="7" y="31"/>
                    </a:cubicBezTo>
                    <a:cubicBezTo>
                      <a:pt x="7" y="31"/>
                      <a:pt x="7" y="31"/>
                      <a:pt x="6" y="31"/>
                    </a:cubicBezTo>
                    <a:moveTo>
                      <a:pt x="36" y="0"/>
                    </a:moveTo>
                    <a:cubicBezTo>
                      <a:pt x="35" y="0"/>
                      <a:pt x="35" y="0"/>
                      <a:pt x="35" y="0"/>
                    </a:cubicBezTo>
                    <a:cubicBezTo>
                      <a:pt x="34" y="0"/>
                      <a:pt x="34" y="0"/>
                      <a:pt x="34" y="0"/>
                    </a:cubicBezTo>
                    <a:cubicBezTo>
                      <a:pt x="34" y="1"/>
                      <a:pt x="34" y="1"/>
                      <a:pt x="34" y="2"/>
                    </a:cubicBezTo>
                    <a:cubicBezTo>
                      <a:pt x="34" y="2"/>
                      <a:pt x="34" y="2"/>
                      <a:pt x="34" y="3"/>
                    </a:cubicBezTo>
                    <a:cubicBezTo>
                      <a:pt x="34" y="3"/>
                      <a:pt x="34" y="3"/>
                      <a:pt x="34" y="3"/>
                    </a:cubicBezTo>
                    <a:cubicBezTo>
                      <a:pt x="34" y="4"/>
                      <a:pt x="33" y="7"/>
                      <a:pt x="31" y="10"/>
                    </a:cubicBezTo>
                    <a:cubicBezTo>
                      <a:pt x="29" y="13"/>
                      <a:pt x="26" y="16"/>
                      <a:pt x="22" y="19"/>
                    </a:cubicBezTo>
                    <a:cubicBezTo>
                      <a:pt x="18" y="21"/>
                      <a:pt x="15" y="24"/>
                      <a:pt x="12" y="25"/>
                    </a:cubicBezTo>
                    <a:cubicBezTo>
                      <a:pt x="9" y="26"/>
                      <a:pt x="6" y="27"/>
                      <a:pt x="5" y="27"/>
                    </a:cubicBezTo>
                    <a:cubicBezTo>
                      <a:pt x="5" y="27"/>
                      <a:pt x="5" y="27"/>
                      <a:pt x="5" y="27"/>
                    </a:cubicBezTo>
                    <a:cubicBezTo>
                      <a:pt x="5" y="27"/>
                      <a:pt x="5" y="27"/>
                      <a:pt x="5" y="27"/>
                    </a:cubicBezTo>
                    <a:cubicBezTo>
                      <a:pt x="4" y="27"/>
                      <a:pt x="4" y="27"/>
                      <a:pt x="3" y="27"/>
                    </a:cubicBezTo>
                    <a:cubicBezTo>
                      <a:pt x="3" y="27"/>
                      <a:pt x="3" y="27"/>
                      <a:pt x="3" y="26"/>
                    </a:cubicBezTo>
                    <a:cubicBezTo>
                      <a:pt x="3" y="26"/>
                      <a:pt x="2" y="26"/>
                      <a:pt x="2" y="26"/>
                    </a:cubicBezTo>
                    <a:cubicBezTo>
                      <a:pt x="2" y="26"/>
                      <a:pt x="1" y="27"/>
                      <a:pt x="1" y="27"/>
                    </a:cubicBezTo>
                    <a:cubicBezTo>
                      <a:pt x="1" y="27"/>
                      <a:pt x="1" y="27"/>
                      <a:pt x="1" y="27"/>
                    </a:cubicBezTo>
                    <a:cubicBezTo>
                      <a:pt x="0" y="27"/>
                      <a:pt x="0" y="28"/>
                      <a:pt x="0" y="28"/>
                    </a:cubicBezTo>
                    <a:cubicBezTo>
                      <a:pt x="0" y="29"/>
                      <a:pt x="0" y="29"/>
                      <a:pt x="0" y="30"/>
                    </a:cubicBezTo>
                    <a:cubicBezTo>
                      <a:pt x="0" y="30"/>
                      <a:pt x="0" y="30"/>
                      <a:pt x="0" y="30"/>
                    </a:cubicBezTo>
                    <a:cubicBezTo>
                      <a:pt x="3" y="33"/>
                      <a:pt x="3" y="33"/>
                      <a:pt x="3" y="33"/>
                    </a:cubicBezTo>
                    <a:cubicBezTo>
                      <a:pt x="4" y="34"/>
                      <a:pt x="4" y="34"/>
                      <a:pt x="4" y="34"/>
                    </a:cubicBezTo>
                    <a:cubicBezTo>
                      <a:pt x="4" y="35"/>
                      <a:pt x="5" y="35"/>
                      <a:pt x="5" y="35"/>
                    </a:cubicBezTo>
                    <a:cubicBezTo>
                      <a:pt x="6" y="35"/>
                      <a:pt x="6" y="35"/>
                      <a:pt x="6" y="35"/>
                    </a:cubicBezTo>
                    <a:cubicBezTo>
                      <a:pt x="7" y="35"/>
                      <a:pt x="8" y="36"/>
                      <a:pt x="8" y="36"/>
                    </a:cubicBezTo>
                    <a:cubicBezTo>
                      <a:pt x="9" y="36"/>
                      <a:pt x="9" y="36"/>
                      <a:pt x="10" y="36"/>
                    </a:cubicBezTo>
                    <a:cubicBezTo>
                      <a:pt x="12" y="35"/>
                      <a:pt x="15" y="34"/>
                      <a:pt x="17" y="33"/>
                    </a:cubicBezTo>
                    <a:cubicBezTo>
                      <a:pt x="21" y="31"/>
                      <a:pt x="24" y="29"/>
                      <a:pt x="28" y="26"/>
                    </a:cubicBezTo>
                    <a:cubicBezTo>
                      <a:pt x="32" y="23"/>
                      <a:pt x="35" y="20"/>
                      <a:pt x="38" y="17"/>
                    </a:cubicBezTo>
                    <a:cubicBezTo>
                      <a:pt x="39" y="15"/>
                      <a:pt x="40" y="13"/>
                      <a:pt x="41" y="11"/>
                    </a:cubicBezTo>
                    <a:cubicBezTo>
                      <a:pt x="41" y="10"/>
                      <a:pt x="41" y="9"/>
                      <a:pt x="41" y="8"/>
                    </a:cubicBezTo>
                    <a:cubicBezTo>
                      <a:pt x="41" y="8"/>
                      <a:pt x="41" y="7"/>
                      <a:pt x="41" y="7"/>
                    </a:cubicBezTo>
                    <a:cubicBezTo>
                      <a:pt x="42" y="6"/>
                      <a:pt x="42" y="6"/>
                      <a:pt x="41" y="5"/>
                    </a:cubicBezTo>
                    <a:cubicBezTo>
                      <a:pt x="41" y="5"/>
                      <a:pt x="41" y="5"/>
                      <a:pt x="41" y="5"/>
                    </a:cubicBezTo>
                    <a:cubicBezTo>
                      <a:pt x="37" y="0"/>
                      <a:pt x="37" y="0"/>
                      <a:pt x="37" y="0"/>
                    </a:cubicBezTo>
                    <a:cubicBezTo>
                      <a:pt x="37" y="0"/>
                      <a:pt x="37" y="0"/>
                      <a:pt x="37" y="0"/>
                    </a:cubicBezTo>
                    <a:cubicBezTo>
                      <a:pt x="37" y="0"/>
                      <a:pt x="36" y="0"/>
                      <a:pt x="36"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9" name="Freeform 351"/>
              <p:cNvSpPr>
                <a:spLocks noEditPoints="1"/>
              </p:cNvSpPr>
              <p:nvPr/>
            </p:nvSpPr>
            <p:spPr bwMode="auto">
              <a:xfrm>
                <a:off x="7839076" y="850900"/>
                <a:ext cx="146050" cy="136525"/>
              </a:xfrm>
              <a:custGeom>
                <a:avLst/>
                <a:gdLst>
                  <a:gd name="T0" fmla="*/ 8 w 52"/>
                  <a:gd name="T1" fmla="*/ 23 h 49"/>
                  <a:gd name="T2" fmla="*/ 8 w 52"/>
                  <a:gd name="T3" fmla="*/ 22 h 49"/>
                  <a:gd name="T4" fmla="*/ 16 w 52"/>
                  <a:gd name="T5" fmla="*/ 13 h 49"/>
                  <a:gd name="T6" fmla="*/ 34 w 52"/>
                  <a:gd name="T7" fmla="*/ 5 h 49"/>
                  <a:gd name="T8" fmla="*/ 34 w 52"/>
                  <a:gd name="T9" fmla="*/ 5 h 49"/>
                  <a:gd name="T10" fmla="*/ 35 w 52"/>
                  <a:gd name="T11" fmla="*/ 4 h 49"/>
                  <a:gd name="T12" fmla="*/ 35 w 52"/>
                  <a:gd name="T13" fmla="*/ 5 h 49"/>
                  <a:gd name="T14" fmla="*/ 45 w 52"/>
                  <a:gd name="T15" fmla="*/ 17 h 49"/>
                  <a:gd name="T16" fmla="*/ 38 w 52"/>
                  <a:gd name="T17" fmla="*/ 20 h 49"/>
                  <a:gd name="T18" fmla="*/ 38 w 52"/>
                  <a:gd name="T19" fmla="*/ 20 h 49"/>
                  <a:gd name="T20" fmla="*/ 20 w 52"/>
                  <a:gd name="T21" fmla="*/ 33 h 49"/>
                  <a:gd name="T22" fmla="*/ 14 w 52"/>
                  <a:gd name="T23" fmla="*/ 42 h 49"/>
                  <a:gd name="T24" fmla="*/ 5 w 52"/>
                  <a:gd name="T25" fmla="*/ 30 h 49"/>
                  <a:gd name="T26" fmla="*/ 4 w 52"/>
                  <a:gd name="T27" fmla="*/ 28 h 49"/>
                  <a:gd name="T28" fmla="*/ 6 w 52"/>
                  <a:gd name="T29" fmla="*/ 25 h 49"/>
                  <a:gd name="T30" fmla="*/ 35 w 52"/>
                  <a:gd name="T31" fmla="*/ 0 h 49"/>
                  <a:gd name="T32" fmla="*/ 33 w 52"/>
                  <a:gd name="T33" fmla="*/ 1 h 49"/>
                  <a:gd name="T34" fmla="*/ 29 w 52"/>
                  <a:gd name="T35" fmla="*/ 2 h 49"/>
                  <a:gd name="T36" fmla="*/ 24 w 52"/>
                  <a:gd name="T37" fmla="*/ 4 h 49"/>
                  <a:gd name="T38" fmla="*/ 7 w 52"/>
                  <a:gd name="T39" fmla="*/ 17 h 49"/>
                  <a:gd name="T40" fmla="*/ 5 w 52"/>
                  <a:gd name="T41" fmla="*/ 20 h 49"/>
                  <a:gd name="T42" fmla="*/ 4 w 52"/>
                  <a:gd name="T43" fmla="*/ 20 h 49"/>
                  <a:gd name="T44" fmla="*/ 1 w 52"/>
                  <a:gd name="T45" fmla="*/ 25 h 49"/>
                  <a:gd name="T46" fmla="*/ 0 w 52"/>
                  <a:gd name="T47" fmla="*/ 28 h 49"/>
                  <a:gd name="T48" fmla="*/ 2 w 52"/>
                  <a:gd name="T49" fmla="*/ 32 h 49"/>
                  <a:gd name="T50" fmla="*/ 15 w 52"/>
                  <a:gd name="T51" fmla="*/ 49 h 49"/>
                  <a:gd name="T52" fmla="*/ 17 w 52"/>
                  <a:gd name="T53" fmla="*/ 48 h 49"/>
                  <a:gd name="T54" fmla="*/ 17 w 52"/>
                  <a:gd name="T55" fmla="*/ 48 h 49"/>
                  <a:gd name="T56" fmla="*/ 18 w 52"/>
                  <a:gd name="T57" fmla="*/ 46 h 49"/>
                  <a:gd name="T58" fmla="*/ 18 w 52"/>
                  <a:gd name="T59" fmla="*/ 45 h 49"/>
                  <a:gd name="T60" fmla="*/ 20 w 52"/>
                  <a:gd name="T61" fmla="*/ 39 h 49"/>
                  <a:gd name="T62" fmla="*/ 30 w 52"/>
                  <a:gd name="T63" fmla="*/ 30 h 49"/>
                  <a:gd name="T64" fmla="*/ 30 w 52"/>
                  <a:gd name="T65" fmla="*/ 30 h 49"/>
                  <a:gd name="T66" fmla="*/ 47 w 52"/>
                  <a:gd name="T67" fmla="*/ 21 h 49"/>
                  <a:gd name="T68" fmla="*/ 47 w 52"/>
                  <a:gd name="T69" fmla="*/ 21 h 49"/>
                  <a:gd name="T70" fmla="*/ 47 w 52"/>
                  <a:gd name="T71" fmla="*/ 21 h 49"/>
                  <a:gd name="T72" fmla="*/ 48 w 52"/>
                  <a:gd name="T73" fmla="*/ 22 h 49"/>
                  <a:gd name="T74" fmla="*/ 49 w 52"/>
                  <a:gd name="T75" fmla="*/ 22 h 49"/>
                  <a:gd name="T76" fmla="*/ 51 w 52"/>
                  <a:gd name="T77" fmla="*/ 21 h 49"/>
                  <a:gd name="T78" fmla="*/ 52 w 52"/>
                  <a:gd name="T79" fmla="*/ 20 h 49"/>
                  <a:gd name="T80" fmla="*/ 51 w 52"/>
                  <a:gd name="T81" fmla="*/ 18 h 49"/>
                  <a:gd name="T82" fmla="*/ 37 w 52"/>
                  <a:gd name="T83" fmla="*/ 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2" h="49">
                    <a:moveTo>
                      <a:pt x="7" y="23"/>
                    </a:moveTo>
                    <a:cubicBezTo>
                      <a:pt x="7" y="23"/>
                      <a:pt x="8" y="23"/>
                      <a:pt x="8" y="23"/>
                    </a:cubicBezTo>
                    <a:cubicBezTo>
                      <a:pt x="8" y="23"/>
                      <a:pt x="8" y="23"/>
                      <a:pt x="8" y="23"/>
                    </a:cubicBezTo>
                    <a:cubicBezTo>
                      <a:pt x="8" y="22"/>
                      <a:pt x="8" y="22"/>
                      <a:pt x="8" y="22"/>
                    </a:cubicBezTo>
                    <a:cubicBezTo>
                      <a:pt x="9" y="21"/>
                      <a:pt x="9" y="20"/>
                      <a:pt x="10" y="19"/>
                    </a:cubicBezTo>
                    <a:cubicBezTo>
                      <a:pt x="12" y="17"/>
                      <a:pt x="14" y="15"/>
                      <a:pt x="16" y="13"/>
                    </a:cubicBezTo>
                    <a:cubicBezTo>
                      <a:pt x="20" y="10"/>
                      <a:pt x="24" y="8"/>
                      <a:pt x="29" y="6"/>
                    </a:cubicBezTo>
                    <a:cubicBezTo>
                      <a:pt x="30" y="5"/>
                      <a:pt x="32" y="5"/>
                      <a:pt x="34" y="5"/>
                    </a:cubicBezTo>
                    <a:cubicBezTo>
                      <a:pt x="33" y="3"/>
                      <a:pt x="33" y="3"/>
                      <a:pt x="33" y="3"/>
                    </a:cubicBezTo>
                    <a:cubicBezTo>
                      <a:pt x="34" y="5"/>
                      <a:pt x="34" y="5"/>
                      <a:pt x="34" y="5"/>
                    </a:cubicBezTo>
                    <a:cubicBezTo>
                      <a:pt x="34" y="4"/>
                      <a:pt x="35" y="4"/>
                      <a:pt x="35" y="4"/>
                    </a:cubicBezTo>
                    <a:cubicBezTo>
                      <a:pt x="35" y="4"/>
                      <a:pt x="35" y="4"/>
                      <a:pt x="35" y="4"/>
                    </a:cubicBezTo>
                    <a:cubicBezTo>
                      <a:pt x="35" y="4"/>
                      <a:pt x="35" y="4"/>
                      <a:pt x="35" y="4"/>
                    </a:cubicBezTo>
                    <a:cubicBezTo>
                      <a:pt x="35" y="5"/>
                      <a:pt x="35" y="5"/>
                      <a:pt x="35" y="5"/>
                    </a:cubicBezTo>
                    <a:cubicBezTo>
                      <a:pt x="35" y="5"/>
                      <a:pt x="36" y="5"/>
                      <a:pt x="36" y="6"/>
                    </a:cubicBezTo>
                    <a:cubicBezTo>
                      <a:pt x="45" y="17"/>
                      <a:pt x="45" y="17"/>
                      <a:pt x="45" y="17"/>
                    </a:cubicBezTo>
                    <a:cubicBezTo>
                      <a:pt x="45" y="17"/>
                      <a:pt x="45" y="17"/>
                      <a:pt x="45" y="17"/>
                    </a:cubicBezTo>
                    <a:cubicBezTo>
                      <a:pt x="43" y="18"/>
                      <a:pt x="41" y="18"/>
                      <a:pt x="38" y="20"/>
                    </a:cubicBezTo>
                    <a:cubicBezTo>
                      <a:pt x="38" y="20"/>
                      <a:pt x="38" y="20"/>
                      <a:pt x="38" y="20"/>
                    </a:cubicBezTo>
                    <a:cubicBezTo>
                      <a:pt x="38" y="20"/>
                      <a:pt x="38" y="20"/>
                      <a:pt x="38" y="20"/>
                    </a:cubicBezTo>
                    <a:cubicBezTo>
                      <a:pt x="34" y="21"/>
                      <a:pt x="31" y="24"/>
                      <a:pt x="27" y="26"/>
                    </a:cubicBezTo>
                    <a:cubicBezTo>
                      <a:pt x="25" y="29"/>
                      <a:pt x="22" y="31"/>
                      <a:pt x="20" y="33"/>
                    </a:cubicBezTo>
                    <a:cubicBezTo>
                      <a:pt x="19" y="34"/>
                      <a:pt x="18" y="36"/>
                      <a:pt x="17" y="37"/>
                    </a:cubicBezTo>
                    <a:cubicBezTo>
                      <a:pt x="16" y="38"/>
                      <a:pt x="15" y="40"/>
                      <a:pt x="14" y="42"/>
                    </a:cubicBezTo>
                    <a:cubicBezTo>
                      <a:pt x="14" y="42"/>
                      <a:pt x="14" y="42"/>
                      <a:pt x="14" y="42"/>
                    </a:cubicBezTo>
                    <a:cubicBezTo>
                      <a:pt x="5" y="30"/>
                      <a:pt x="5" y="30"/>
                      <a:pt x="5" y="30"/>
                    </a:cubicBezTo>
                    <a:cubicBezTo>
                      <a:pt x="4" y="29"/>
                      <a:pt x="4" y="29"/>
                      <a:pt x="4" y="29"/>
                    </a:cubicBezTo>
                    <a:cubicBezTo>
                      <a:pt x="4" y="28"/>
                      <a:pt x="4" y="28"/>
                      <a:pt x="4" y="28"/>
                    </a:cubicBezTo>
                    <a:cubicBezTo>
                      <a:pt x="4" y="28"/>
                      <a:pt x="4" y="28"/>
                      <a:pt x="5" y="27"/>
                    </a:cubicBezTo>
                    <a:cubicBezTo>
                      <a:pt x="5" y="26"/>
                      <a:pt x="6" y="26"/>
                      <a:pt x="6" y="25"/>
                    </a:cubicBezTo>
                    <a:cubicBezTo>
                      <a:pt x="7" y="24"/>
                      <a:pt x="7" y="24"/>
                      <a:pt x="7" y="23"/>
                    </a:cubicBezTo>
                    <a:moveTo>
                      <a:pt x="35" y="0"/>
                    </a:moveTo>
                    <a:cubicBezTo>
                      <a:pt x="35" y="0"/>
                      <a:pt x="35" y="0"/>
                      <a:pt x="35" y="0"/>
                    </a:cubicBezTo>
                    <a:cubicBezTo>
                      <a:pt x="34" y="0"/>
                      <a:pt x="33" y="0"/>
                      <a:pt x="33" y="1"/>
                    </a:cubicBezTo>
                    <a:cubicBezTo>
                      <a:pt x="33" y="1"/>
                      <a:pt x="33" y="1"/>
                      <a:pt x="33" y="1"/>
                    </a:cubicBezTo>
                    <a:cubicBezTo>
                      <a:pt x="31" y="1"/>
                      <a:pt x="30" y="1"/>
                      <a:pt x="29" y="2"/>
                    </a:cubicBezTo>
                    <a:cubicBezTo>
                      <a:pt x="28" y="2"/>
                      <a:pt x="28" y="2"/>
                      <a:pt x="27" y="2"/>
                    </a:cubicBezTo>
                    <a:cubicBezTo>
                      <a:pt x="26" y="3"/>
                      <a:pt x="25" y="3"/>
                      <a:pt x="24" y="4"/>
                    </a:cubicBezTo>
                    <a:cubicBezTo>
                      <a:pt x="20" y="5"/>
                      <a:pt x="17" y="7"/>
                      <a:pt x="14" y="10"/>
                    </a:cubicBezTo>
                    <a:cubicBezTo>
                      <a:pt x="11" y="12"/>
                      <a:pt x="9" y="14"/>
                      <a:pt x="7" y="17"/>
                    </a:cubicBezTo>
                    <a:cubicBezTo>
                      <a:pt x="7" y="17"/>
                      <a:pt x="6" y="17"/>
                      <a:pt x="6" y="18"/>
                    </a:cubicBezTo>
                    <a:cubicBezTo>
                      <a:pt x="6" y="18"/>
                      <a:pt x="5" y="19"/>
                      <a:pt x="5" y="20"/>
                    </a:cubicBezTo>
                    <a:cubicBezTo>
                      <a:pt x="4" y="20"/>
                      <a:pt x="4" y="20"/>
                      <a:pt x="4" y="20"/>
                    </a:cubicBezTo>
                    <a:cubicBezTo>
                      <a:pt x="4" y="20"/>
                      <a:pt x="4" y="20"/>
                      <a:pt x="4" y="20"/>
                    </a:cubicBezTo>
                    <a:cubicBezTo>
                      <a:pt x="4" y="21"/>
                      <a:pt x="4" y="21"/>
                      <a:pt x="3" y="22"/>
                    </a:cubicBezTo>
                    <a:cubicBezTo>
                      <a:pt x="2" y="23"/>
                      <a:pt x="2" y="24"/>
                      <a:pt x="1" y="25"/>
                    </a:cubicBezTo>
                    <a:cubicBezTo>
                      <a:pt x="1" y="26"/>
                      <a:pt x="1" y="26"/>
                      <a:pt x="0" y="27"/>
                    </a:cubicBezTo>
                    <a:cubicBezTo>
                      <a:pt x="0" y="27"/>
                      <a:pt x="0" y="28"/>
                      <a:pt x="0" y="28"/>
                    </a:cubicBezTo>
                    <a:cubicBezTo>
                      <a:pt x="0" y="29"/>
                      <a:pt x="0" y="30"/>
                      <a:pt x="0" y="30"/>
                    </a:cubicBezTo>
                    <a:cubicBezTo>
                      <a:pt x="1" y="31"/>
                      <a:pt x="1" y="32"/>
                      <a:pt x="2" y="32"/>
                    </a:cubicBezTo>
                    <a:cubicBezTo>
                      <a:pt x="14" y="48"/>
                      <a:pt x="14" y="48"/>
                      <a:pt x="14" y="48"/>
                    </a:cubicBezTo>
                    <a:cubicBezTo>
                      <a:pt x="14" y="48"/>
                      <a:pt x="15" y="49"/>
                      <a:pt x="15" y="49"/>
                    </a:cubicBezTo>
                    <a:cubicBezTo>
                      <a:pt x="15" y="49"/>
                      <a:pt x="16" y="49"/>
                      <a:pt x="16" y="49"/>
                    </a:cubicBezTo>
                    <a:cubicBezTo>
                      <a:pt x="16" y="49"/>
                      <a:pt x="16" y="48"/>
                      <a:pt x="17" y="48"/>
                    </a:cubicBezTo>
                    <a:cubicBezTo>
                      <a:pt x="17" y="48"/>
                      <a:pt x="17" y="48"/>
                      <a:pt x="17" y="48"/>
                    </a:cubicBezTo>
                    <a:cubicBezTo>
                      <a:pt x="17" y="48"/>
                      <a:pt x="17" y="48"/>
                      <a:pt x="17" y="48"/>
                    </a:cubicBezTo>
                    <a:cubicBezTo>
                      <a:pt x="18" y="47"/>
                      <a:pt x="18" y="47"/>
                      <a:pt x="18" y="46"/>
                    </a:cubicBezTo>
                    <a:cubicBezTo>
                      <a:pt x="18" y="46"/>
                      <a:pt x="18" y="46"/>
                      <a:pt x="18" y="46"/>
                    </a:cubicBezTo>
                    <a:cubicBezTo>
                      <a:pt x="18" y="46"/>
                      <a:pt x="18" y="46"/>
                      <a:pt x="18" y="46"/>
                    </a:cubicBezTo>
                    <a:cubicBezTo>
                      <a:pt x="18" y="45"/>
                      <a:pt x="18" y="45"/>
                      <a:pt x="18" y="45"/>
                    </a:cubicBezTo>
                    <a:cubicBezTo>
                      <a:pt x="18" y="45"/>
                      <a:pt x="18" y="45"/>
                      <a:pt x="18" y="45"/>
                    </a:cubicBezTo>
                    <a:cubicBezTo>
                      <a:pt x="18" y="43"/>
                      <a:pt x="19" y="41"/>
                      <a:pt x="20" y="39"/>
                    </a:cubicBezTo>
                    <a:cubicBezTo>
                      <a:pt x="21" y="38"/>
                      <a:pt x="22" y="37"/>
                      <a:pt x="23" y="36"/>
                    </a:cubicBezTo>
                    <a:cubicBezTo>
                      <a:pt x="25" y="34"/>
                      <a:pt x="27" y="32"/>
                      <a:pt x="30" y="30"/>
                    </a:cubicBezTo>
                    <a:cubicBezTo>
                      <a:pt x="30" y="30"/>
                      <a:pt x="30" y="30"/>
                      <a:pt x="30" y="30"/>
                    </a:cubicBezTo>
                    <a:cubicBezTo>
                      <a:pt x="30" y="30"/>
                      <a:pt x="30" y="30"/>
                      <a:pt x="30" y="30"/>
                    </a:cubicBezTo>
                    <a:cubicBezTo>
                      <a:pt x="33" y="27"/>
                      <a:pt x="37" y="25"/>
                      <a:pt x="39" y="23"/>
                    </a:cubicBezTo>
                    <a:cubicBezTo>
                      <a:pt x="42" y="22"/>
                      <a:pt x="45" y="21"/>
                      <a:pt x="47" y="21"/>
                    </a:cubicBezTo>
                    <a:cubicBezTo>
                      <a:pt x="47" y="21"/>
                      <a:pt x="47" y="21"/>
                      <a:pt x="47" y="21"/>
                    </a:cubicBezTo>
                    <a:cubicBezTo>
                      <a:pt x="47" y="21"/>
                      <a:pt x="47" y="21"/>
                      <a:pt x="47" y="21"/>
                    </a:cubicBezTo>
                    <a:cubicBezTo>
                      <a:pt x="47" y="21"/>
                      <a:pt x="47" y="21"/>
                      <a:pt x="47" y="21"/>
                    </a:cubicBezTo>
                    <a:cubicBezTo>
                      <a:pt x="47" y="21"/>
                      <a:pt x="47" y="21"/>
                      <a:pt x="47" y="21"/>
                    </a:cubicBezTo>
                    <a:cubicBezTo>
                      <a:pt x="47" y="21"/>
                      <a:pt x="48" y="21"/>
                      <a:pt x="48" y="21"/>
                    </a:cubicBezTo>
                    <a:cubicBezTo>
                      <a:pt x="48" y="21"/>
                      <a:pt x="48" y="21"/>
                      <a:pt x="48" y="22"/>
                    </a:cubicBezTo>
                    <a:cubicBezTo>
                      <a:pt x="48" y="22"/>
                      <a:pt x="48" y="22"/>
                      <a:pt x="49" y="22"/>
                    </a:cubicBezTo>
                    <a:cubicBezTo>
                      <a:pt x="49" y="22"/>
                      <a:pt x="49" y="22"/>
                      <a:pt x="49" y="22"/>
                    </a:cubicBezTo>
                    <a:cubicBezTo>
                      <a:pt x="50" y="22"/>
                      <a:pt x="50" y="22"/>
                      <a:pt x="50" y="22"/>
                    </a:cubicBezTo>
                    <a:cubicBezTo>
                      <a:pt x="50" y="22"/>
                      <a:pt x="50" y="22"/>
                      <a:pt x="51" y="21"/>
                    </a:cubicBezTo>
                    <a:cubicBezTo>
                      <a:pt x="51" y="21"/>
                      <a:pt x="51" y="21"/>
                      <a:pt x="51" y="21"/>
                    </a:cubicBezTo>
                    <a:cubicBezTo>
                      <a:pt x="51" y="21"/>
                      <a:pt x="52" y="20"/>
                      <a:pt x="52" y="20"/>
                    </a:cubicBezTo>
                    <a:cubicBezTo>
                      <a:pt x="52" y="19"/>
                      <a:pt x="52" y="19"/>
                      <a:pt x="51" y="18"/>
                    </a:cubicBezTo>
                    <a:cubicBezTo>
                      <a:pt x="51" y="18"/>
                      <a:pt x="51" y="18"/>
                      <a:pt x="51" y="18"/>
                    </a:cubicBezTo>
                    <a:cubicBezTo>
                      <a:pt x="39" y="3"/>
                      <a:pt x="39" y="3"/>
                      <a:pt x="39" y="3"/>
                    </a:cubicBezTo>
                    <a:cubicBezTo>
                      <a:pt x="38" y="2"/>
                      <a:pt x="38" y="2"/>
                      <a:pt x="37" y="1"/>
                    </a:cubicBezTo>
                    <a:cubicBezTo>
                      <a:pt x="37" y="1"/>
                      <a:pt x="36" y="0"/>
                      <a:pt x="35"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0" name="Freeform 352"/>
              <p:cNvSpPr>
                <a:spLocks noEditPoints="1"/>
              </p:cNvSpPr>
              <p:nvPr/>
            </p:nvSpPr>
            <p:spPr bwMode="auto">
              <a:xfrm>
                <a:off x="8183563" y="1287463"/>
                <a:ext cx="142875" cy="131763"/>
              </a:xfrm>
              <a:custGeom>
                <a:avLst/>
                <a:gdLst>
                  <a:gd name="T0" fmla="*/ 25 w 51"/>
                  <a:gd name="T1" fmla="*/ 23 h 47"/>
                  <a:gd name="T2" fmla="*/ 38 w 51"/>
                  <a:gd name="T3" fmla="*/ 7 h 47"/>
                  <a:gd name="T4" fmla="*/ 46 w 51"/>
                  <a:gd name="T5" fmla="*/ 17 h 47"/>
                  <a:gd name="T6" fmla="*/ 47 w 51"/>
                  <a:gd name="T7" fmla="*/ 19 h 47"/>
                  <a:gd name="T8" fmla="*/ 35 w 51"/>
                  <a:gd name="T9" fmla="*/ 35 h 47"/>
                  <a:gd name="T10" fmla="*/ 22 w 51"/>
                  <a:gd name="T11" fmla="*/ 42 h 47"/>
                  <a:gd name="T12" fmla="*/ 18 w 51"/>
                  <a:gd name="T13" fmla="*/ 43 h 47"/>
                  <a:gd name="T14" fmla="*/ 16 w 51"/>
                  <a:gd name="T15" fmla="*/ 43 h 47"/>
                  <a:gd name="T16" fmla="*/ 7 w 51"/>
                  <a:gd name="T17" fmla="*/ 32 h 47"/>
                  <a:gd name="T18" fmla="*/ 11 w 51"/>
                  <a:gd name="T19" fmla="*/ 31 h 47"/>
                  <a:gd name="T20" fmla="*/ 24 w 51"/>
                  <a:gd name="T21" fmla="*/ 24 h 47"/>
                  <a:gd name="T22" fmla="*/ 24 w 51"/>
                  <a:gd name="T23" fmla="*/ 23 h 47"/>
                  <a:gd name="T24" fmla="*/ 24 w 51"/>
                  <a:gd name="T25" fmla="*/ 23 h 47"/>
                  <a:gd name="T26" fmla="*/ 24 w 51"/>
                  <a:gd name="T27" fmla="*/ 23 h 47"/>
                  <a:gd name="T28" fmla="*/ 25 w 51"/>
                  <a:gd name="T29" fmla="*/ 23 h 47"/>
                  <a:gd name="T30" fmla="*/ 36 w 51"/>
                  <a:gd name="T31" fmla="*/ 0 h 47"/>
                  <a:gd name="T32" fmla="*/ 35 w 51"/>
                  <a:gd name="T33" fmla="*/ 1 h 47"/>
                  <a:gd name="T34" fmla="*/ 35 w 51"/>
                  <a:gd name="T35" fmla="*/ 3 h 47"/>
                  <a:gd name="T36" fmla="*/ 35 w 51"/>
                  <a:gd name="T37" fmla="*/ 4 h 47"/>
                  <a:gd name="T38" fmla="*/ 35 w 51"/>
                  <a:gd name="T39" fmla="*/ 4 h 47"/>
                  <a:gd name="T40" fmla="*/ 35 w 51"/>
                  <a:gd name="T41" fmla="*/ 4 h 47"/>
                  <a:gd name="T42" fmla="*/ 32 w 51"/>
                  <a:gd name="T43" fmla="*/ 11 h 47"/>
                  <a:gd name="T44" fmla="*/ 23 w 51"/>
                  <a:gd name="T45" fmla="*/ 20 h 47"/>
                  <a:gd name="T46" fmla="*/ 22 w 51"/>
                  <a:gd name="T47" fmla="*/ 20 h 47"/>
                  <a:gd name="T48" fmla="*/ 15 w 51"/>
                  <a:gd name="T49" fmla="*/ 25 h 47"/>
                  <a:gd name="T50" fmla="*/ 6 w 51"/>
                  <a:gd name="T51" fmla="*/ 28 h 47"/>
                  <a:gd name="T52" fmla="*/ 4 w 51"/>
                  <a:gd name="T53" fmla="*/ 28 h 47"/>
                  <a:gd name="T54" fmla="*/ 4 w 51"/>
                  <a:gd name="T55" fmla="*/ 28 h 47"/>
                  <a:gd name="T56" fmla="*/ 1 w 51"/>
                  <a:gd name="T57" fmla="*/ 27 h 47"/>
                  <a:gd name="T58" fmla="*/ 0 w 51"/>
                  <a:gd name="T59" fmla="*/ 29 h 47"/>
                  <a:gd name="T60" fmla="*/ 1 w 51"/>
                  <a:gd name="T61" fmla="*/ 30 h 47"/>
                  <a:gd name="T62" fmla="*/ 14 w 51"/>
                  <a:gd name="T63" fmla="*/ 46 h 47"/>
                  <a:gd name="T64" fmla="*/ 18 w 51"/>
                  <a:gd name="T65" fmla="*/ 47 h 47"/>
                  <a:gd name="T66" fmla="*/ 29 w 51"/>
                  <a:gd name="T67" fmla="*/ 43 h 47"/>
                  <a:gd name="T68" fmla="*/ 47 w 51"/>
                  <a:gd name="T69" fmla="*/ 28 h 47"/>
                  <a:gd name="T70" fmla="*/ 50 w 51"/>
                  <a:gd name="T71" fmla="*/ 17 h 47"/>
                  <a:gd name="T72" fmla="*/ 38 w 51"/>
                  <a:gd name="T73" fmla="*/ 1 h 47"/>
                  <a:gd name="T74" fmla="*/ 37 w 51"/>
                  <a:gd name="T75"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1" h="47">
                    <a:moveTo>
                      <a:pt x="25" y="23"/>
                    </a:moveTo>
                    <a:cubicBezTo>
                      <a:pt x="25" y="23"/>
                      <a:pt x="25" y="23"/>
                      <a:pt x="25" y="23"/>
                    </a:cubicBezTo>
                    <a:cubicBezTo>
                      <a:pt x="29" y="20"/>
                      <a:pt x="32" y="16"/>
                      <a:pt x="35" y="13"/>
                    </a:cubicBezTo>
                    <a:cubicBezTo>
                      <a:pt x="36" y="11"/>
                      <a:pt x="37" y="9"/>
                      <a:pt x="38" y="7"/>
                    </a:cubicBezTo>
                    <a:cubicBezTo>
                      <a:pt x="38" y="7"/>
                      <a:pt x="38" y="7"/>
                      <a:pt x="38" y="7"/>
                    </a:cubicBezTo>
                    <a:cubicBezTo>
                      <a:pt x="46" y="17"/>
                      <a:pt x="46" y="17"/>
                      <a:pt x="46" y="17"/>
                    </a:cubicBezTo>
                    <a:cubicBezTo>
                      <a:pt x="46" y="18"/>
                      <a:pt x="46" y="18"/>
                      <a:pt x="46" y="19"/>
                    </a:cubicBezTo>
                    <a:cubicBezTo>
                      <a:pt x="47" y="19"/>
                      <a:pt x="47" y="19"/>
                      <a:pt x="47" y="19"/>
                    </a:cubicBezTo>
                    <a:cubicBezTo>
                      <a:pt x="47" y="20"/>
                      <a:pt x="46" y="23"/>
                      <a:pt x="44" y="26"/>
                    </a:cubicBezTo>
                    <a:cubicBezTo>
                      <a:pt x="41" y="29"/>
                      <a:pt x="38" y="32"/>
                      <a:pt x="35" y="35"/>
                    </a:cubicBezTo>
                    <a:cubicBezTo>
                      <a:pt x="32" y="37"/>
                      <a:pt x="29" y="38"/>
                      <a:pt x="27" y="40"/>
                    </a:cubicBezTo>
                    <a:cubicBezTo>
                      <a:pt x="25" y="41"/>
                      <a:pt x="23" y="42"/>
                      <a:pt x="22" y="42"/>
                    </a:cubicBezTo>
                    <a:cubicBezTo>
                      <a:pt x="20" y="43"/>
                      <a:pt x="19" y="43"/>
                      <a:pt x="18" y="43"/>
                    </a:cubicBezTo>
                    <a:cubicBezTo>
                      <a:pt x="18" y="43"/>
                      <a:pt x="18" y="43"/>
                      <a:pt x="18" y="43"/>
                    </a:cubicBezTo>
                    <a:cubicBezTo>
                      <a:pt x="17" y="43"/>
                      <a:pt x="17" y="43"/>
                      <a:pt x="16" y="43"/>
                    </a:cubicBezTo>
                    <a:cubicBezTo>
                      <a:pt x="16" y="43"/>
                      <a:pt x="16" y="43"/>
                      <a:pt x="16" y="43"/>
                    </a:cubicBezTo>
                    <a:cubicBezTo>
                      <a:pt x="16" y="42"/>
                      <a:pt x="16" y="42"/>
                      <a:pt x="15" y="42"/>
                    </a:cubicBezTo>
                    <a:cubicBezTo>
                      <a:pt x="7" y="32"/>
                      <a:pt x="7" y="32"/>
                      <a:pt x="7" y="32"/>
                    </a:cubicBezTo>
                    <a:cubicBezTo>
                      <a:pt x="7" y="32"/>
                      <a:pt x="7" y="32"/>
                      <a:pt x="7" y="32"/>
                    </a:cubicBezTo>
                    <a:cubicBezTo>
                      <a:pt x="8" y="32"/>
                      <a:pt x="10" y="31"/>
                      <a:pt x="11" y="31"/>
                    </a:cubicBezTo>
                    <a:cubicBezTo>
                      <a:pt x="13" y="30"/>
                      <a:pt x="15" y="29"/>
                      <a:pt x="17" y="28"/>
                    </a:cubicBezTo>
                    <a:cubicBezTo>
                      <a:pt x="19" y="27"/>
                      <a:pt x="21" y="25"/>
                      <a:pt x="24" y="24"/>
                    </a:cubicBezTo>
                    <a:cubicBezTo>
                      <a:pt x="24" y="24"/>
                      <a:pt x="24" y="24"/>
                      <a:pt x="24" y="23"/>
                    </a:cubicBezTo>
                    <a:cubicBezTo>
                      <a:pt x="24" y="23"/>
                      <a:pt x="24" y="23"/>
                      <a:pt x="24" y="23"/>
                    </a:cubicBezTo>
                    <a:cubicBezTo>
                      <a:pt x="24" y="23"/>
                      <a:pt x="24" y="23"/>
                      <a:pt x="24" y="23"/>
                    </a:cubicBezTo>
                    <a:cubicBezTo>
                      <a:pt x="24" y="23"/>
                      <a:pt x="24" y="23"/>
                      <a:pt x="24" y="23"/>
                    </a:cubicBezTo>
                    <a:cubicBezTo>
                      <a:pt x="24" y="23"/>
                      <a:pt x="24" y="23"/>
                      <a:pt x="24" y="23"/>
                    </a:cubicBezTo>
                    <a:cubicBezTo>
                      <a:pt x="24" y="23"/>
                      <a:pt x="24" y="23"/>
                      <a:pt x="24" y="23"/>
                    </a:cubicBezTo>
                    <a:cubicBezTo>
                      <a:pt x="24" y="23"/>
                      <a:pt x="24" y="23"/>
                      <a:pt x="25" y="23"/>
                    </a:cubicBezTo>
                    <a:cubicBezTo>
                      <a:pt x="25" y="23"/>
                      <a:pt x="25" y="23"/>
                      <a:pt x="25" y="23"/>
                    </a:cubicBezTo>
                    <a:cubicBezTo>
                      <a:pt x="25" y="23"/>
                      <a:pt x="25" y="23"/>
                      <a:pt x="25" y="23"/>
                    </a:cubicBezTo>
                    <a:moveTo>
                      <a:pt x="36" y="0"/>
                    </a:moveTo>
                    <a:cubicBezTo>
                      <a:pt x="36" y="0"/>
                      <a:pt x="35" y="0"/>
                      <a:pt x="35" y="0"/>
                    </a:cubicBezTo>
                    <a:cubicBezTo>
                      <a:pt x="35" y="1"/>
                      <a:pt x="35" y="1"/>
                      <a:pt x="35" y="1"/>
                    </a:cubicBezTo>
                    <a:cubicBezTo>
                      <a:pt x="34" y="1"/>
                      <a:pt x="34" y="3"/>
                      <a:pt x="34" y="3"/>
                    </a:cubicBezTo>
                    <a:cubicBezTo>
                      <a:pt x="35" y="3"/>
                      <a:pt x="35" y="3"/>
                      <a:pt x="35" y="3"/>
                    </a:cubicBezTo>
                    <a:cubicBezTo>
                      <a:pt x="34" y="3"/>
                      <a:pt x="34" y="3"/>
                      <a:pt x="34" y="3"/>
                    </a:cubicBezTo>
                    <a:cubicBezTo>
                      <a:pt x="34" y="3"/>
                      <a:pt x="35" y="3"/>
                      <a:pt x="35" y="4"/>
                    </a:cubicBezTo>
                    <a:cubicBezTo>
                      <a:pt x="35" y="4"/>
                      <a:pt x="35" y="4"/>
                      <a:pt x="35" y="4"/>
                    </a:cubicBezTo>
                    <a:cubicBezTo>
                      <a:pt x="35" y="4"/>
                      <a:pt x="35" y="4"/>
                      <a:pt x="35" y="4"/>
                    </a:cubicBezTo>
                    <a:cubicBezTo>
                      <a:pt x="35" y="4"/>
                      <a:pt x="35" y="4"/>
                      <a:pt x="35" y="4"/>
                    </a:cubicBezTo>
                    <a:cubicBezTo>
                      <a:pt x="35" y="4"/>
                      <a:pt x="35" y="4"/>
                      <a:pt x="35" y="4"/>
                    </a:cubicBezTo>
                    <a:cubicBezTo>
                      <a:pt x="35" y="4"/>
                      <a:pt x="35" y="4"/>
                      <a:pt x="35" y="4"/>
                    </a:cubicBezTo>
                    <a:cubicBezTo>
                      <a:pt x="35" y="5"/>
                      <a:pt x="34" y="8"/>
                      <a:pt x="32" y="11"/>
                    </a:cubicBezTo>
                    <a:cubicBezTo>
                      <a:pt x="29" y="13"/>
                      <a:pt x="26" y="17"/>
                      <a:pt x="23" y="20"/>
                    </a:cubicBezTo>
                    <a:cubicBezTo>
                      <a:pt x="23" y="20"/>
                      <a:pt x="23" y="20"/>
                      <a:pt x="23" y="20"/>
                    </a:cubicBezTo>
                    <a:cubicBezTo>
                      <a:pt x="22" y="20"/>
                      <a:pt x="22" y="20"/>
                      <a:pt x="22" y="20"/>
                    </a:cubicBezTo>
                    <a:cubicBezTo>
                      <a:pt x="22" y="20"/>
                      <a:pt x="22" y="20"/>
                      <a:pt x="22" y="20"/>
                    </a:cubicBezTo>
                    <a:cubicBezTo>
                      <a:pt x="22" y="20"/>
                      <a:pt x="22" y="20"/>
                      <a:pt x="22" y="20"/>
                    </a:cubicBezTo>
                    <a:cubicBezTo>
                      <a:pt x="20" y="22"/>
                      <a:pt x="17" y="23"/>
                      <a:pt x="15" y="25"/>
                    </a:cubicBezTo>
                    <a:cubicBezTo>
                      <a:pt x="13" y="26"/>
                      <a:pt x="12" y="26"/>
                      <a:pt x="10" y="27"/>
                    </a:cubicBezTo>
                    <a:cubicBezTo>
                      <a:pt x="8" y="28"/>
                      <a:pt x="7" y="28"/>
                      <a:pt x="6" y="28"/>
                    </a:cubicBezTo>
                    <a:cubicBezTo>
                      <a:pt x="6" y="28"/>
                      <a:pt x="6" y="28"/>
                      <a:pt x="6" y="28"/>
                    </a:cubicBezTo>
                    <a:cubicBezTo>
                      <a:pt x="5" y="28"/>
                      <a:pt x="5" y="28"/>
                      <a:pt x="4" y="28"/>
                    </a:cubicBezTo>
                    <a:cubicBezTo>
                      <a:pt x="4" y="28"/>
                      <a:pt x="4" y="28"/>
                      <a:pt x="4" y="28"/>
                    </a:cubicBezTo>
                    <a:cubicBezTo>
                      <a:pt x="4" y="28"/>
                      <a:pt x="4" y="28"/>
                      <a:pt x="4" y="28"/>
                    </a:cubicBezTo>
                    <a:cubicBezTo>
                      <a:pt x="4" y="27"/>
                      <a:pt x="3" y="27"/>
                      <a:pt x="3" y="27"/>
                    </a:cubicBezTo>
                    <a:cubicBezTo>
                      <a:pt x="2" y="27"/>
                      <a:pt x="2" y="27"/>
                      <a:pt x="1" y="27"/>
                    </a:cubicBezTo>
                    <a:cubicBezTo>
                      <a:pt x="1" y="27"/>
                      <a:pt x="1" y="27"/>
                      <a:pt x="1" y="27"/>
                    </a:cubicBezTo>
                    <a:cubicBezTo>
                      <a:pt x="1" y="28"/>
                      <a:pt x="0" y="28"/>
                      <a:pt x="0" y="29"/>
                    </a:cubicBezTo>
                    <a:cubicBezTo>
                      <a:pt x="0" y="29"/>
                      <a:pt x="0" y="30"/>
                      <a:pt x="1" y="30"/>
                    </a:cubicBezTo>
                    <a:cubicBezTo>
                      <a:pt x="1" y="30"/>
                      <a:pt x="1" y="30"/>
                      <a:pt x="1" y="30"/>
                    </a:cubicBezTo>
                    <a:cubicBezTo>
                      <a:pt x="13" y="45"/>
                      <a:pt x="13" y="45"/>
                      <a:pt x="13" y="45"/>
                    </a:cubicBezTo>
                    <a:cubicBezTo>
                      <a:pt x="13" y="46"/>
                      <a:pt x="13" y="46"/>
                      <a:pt x="14" y="46"/>
                    </a:cubicBezTo>
                    <a:cubicBezTo>
                      <a:pt x="14" y="46"/>
                      <a:pt x="15" y="46"/>
                      <a:pt x="15" y="47"/>
                    </a:cubicBezTo>
                    <a:cubicBezTo>
                      <a:pt x="16" y="47"/>
                      <a:pt x="17" y="47"/>
                      <a:pt x="18" y="47"/>
                    </a:cubicBezTo>
                    <a:cubicBezTo>
                      <a:pt x="19" y="47"/>
                      <a:pt x="21" y="47"/>
                      <a:pt x="23" y="46"/>
                    </a:cubicBezTo>
                    <a:cubicBezTo>
                      <a:pt x="25" y="45"/>
                      <a:pt x="27" y="44"/>
                      <a:pt x="29" y="43"/>
                    </a:cubicBezTo>
                    <a:cubicBezTo>
                      <a:pt x="31" y="42"/>
                      <a:pt x="34" y="40"/>
                      <a:pt x="37" y="38"/>
                    </a:cubicBezTo>
                    <a:cubicBezTo>
                      <a:pt x="41" y="35"/>
                      <a:pt x="44" y="31"/>
                      <a:pt x="47" y="28"/>
                    </a:cubicBezTo>
                    <a:cubicBezTo>
                      <a:pt x="49" y="25"/>
                      <a:pt x="51" y="22"/>
                      <a:pt x="51" y="19"/>
                    </a:cubicBezTo>
                    <a:cubicBezTo>
                      <a:pt x="51" y="19"/>
                      <a:pt x="51" y="18"/>
                      <a:pt x="50" y="17"/>
                    </a:cubicBezTo>
                    <a:cubicBezTo>
                      <a:pt x="50" y="17"/>
                      <a:pt x="50" y="16"/>
                      <a:pt x="50" y="16"/>
                    </a:cubicBezTo>
                    <a:cubicBezTo>
                      <a:pt x="38" y="1"/>
                      <a:pt x="38" y="1"/>
                      <a:pt x="38" y="1"/>
                    </a:cubicBezTo>
                    <a:cubicBezTo>
                      <a:pt x="38" y="1"/>
                      <a:pt x="38" y="1"/>
                      <a:pt x="38" y="1"/>
                    </a:cubicBezTo>
                    <a:cubicBezTo>
                      <a:pt x="38" y="0"/>
                      <a:pt x="37" y="0"/>
                      <a:pt x="37" y="0"/>
                    </a:cubicBezTo>
                    <a:cubicBezTo>
                      <a:pt x="36" y="0"/>
                      <a:pt x="36" y="0"/>
                      <a:pt x="36"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428" name="组合 427"/>
            <p:cNvGrpSpPr/>
            <p:nvPr/>
          </p:nvGrpSpPr>
          <p:grpSpPr>
            <a:xfrm>
              <a:off x="11081543" y="1901825"/>
              <a:ext cx="538163" cy="496888"/>
              <a:chOff x="9732963" y="2176463"/>
              <a:chExt cx="538163" cy="496888"/>
            </a:xfrm>
          </p:grpSpPr>
          <p:sp>
            <p:nvSpPr>
              <p:cNvPr id="474" name="Freeform 353"/>
              <p:cNvSpPr>
                <a:spLocks noEditPoints="1"/>
              </p:cNvSpPr>
              <p:nvPr/>
            </p:nvSpPr>
            <p:spPr bwMode="auto">
              <a:xfrm>
                <a:off x="9812338" y="2255838"/>
                <a:ext cx="396875" cy="363538"/>
              </a:xfrm>
              <a:custGeom>
                <a:avLst/>
                <a:gdLst>
                  <a:gd name="T0" fmla="*/ 142 w 142"/>
                  <a:gd name="T1" fmla="*/ 85 h 130"/>
                  <a:gd name="T2" fmla="*/ 107 w 142"/>
                  <a:gd name="T3" fmla="*/ 130 h 130"/>
                  <a:gd name="T4" fmla="*/ 108 w 142"/>
                  <a:gd name="T5" fmla="*/ 130 h 130"/>
                  <a:gd name="T6" fmla="*/ 141 w 142"/>
                  <a:gd name="T7" fmla="*/ 86 h 130"/>
                  <a:gd name="T8" fmla="*/ 142 w 142"/>
                  <a:gd name="T9" fmla="*/ 85 h 130"/>
                  <a:gd name="T10" fmla="*/ 59 w 142"/>
                  <a:gd name="T11" fmla="*/ 0 h 130"/>
                  <a:gd name="T12" fmla="*/ 13 w 142"/>
                  <a:gd name="T13" fmla="*/ 21 h 130"/>
                  <a:gd name="T14" fmla="*/ 13 w 142"/>
                  <a:gd name="T15" fmla="*/ 21 h 130"/>
                  <a:gd name="T16" fmla="*/ 0 w 142"/>
                  <a:gd name="T17" fmla="*/ 57 h 130"/>
                  <a:gd name="T18" fmla="*/ 24 w 142"/>
                  <a:gd name="T19" fmla="*/ 107 h 130"/>
                  <a:gd name="T20" fmla="*/ 62 w 142"/>
                  <a:gd name="T21" fmla="*/ 121 h 130"/>
                  <a:gd name="T22" fmla="*/ 62 w 142"/>
                  <a:gd name="T23" fmla="*/ 121 h 130"/>
                  <a:gd name="T24" fmla="*/ 74 w 142"/>
                  <a:gd name="T25" fmla="*/ 120 h 130"/>
                  <a:gd name="T26" fmla="*/ 103 w 142"/>
                  <a:gd name="T27" fmla="*/ 129 h 130"/>
                  <a:gd name="T28" fmla="*/ 105 w 142"/>
                  <a:gd name="T29" fmla="*/ 126 h 130"/>
                  <a:gd name="T30" fmla="*/ 74 w 142"/>
                  <a:gd name="T31" fmla="*/ 116 h 130"/>
                  <a:gd name="T32" fmla="*/ 74 w 142"/>
                  <a:gd name="T33" fmla="*/ 116 h 130"/>
                  <a:gd name="T34" fmla="*/ 62 w 142"/>
                  <a:gd name="T35" fmla="*/ 117 h 130"/>
                  <a:gd name="T36" fmla="*/ 26 w 142"/>
                  <a:gd name="T37" fmla="*/ 104 h 130"/>
                  <a:gd name="T38" fmla="*/ 4 w 142"/>
                  <a:gd name="T39" fmla="*/ 57 h 130"/>
                  <a:gd name="T40" fmla="*/ 16 w 142"/>
                  <a:gd name="T41" fmla="*/ 23 h 130"/>
                  <a:gd name="T42" fmla="*/ 15 w 142"/>
                  <a:gd name="T43" fmla="*/ 22 h 130"/>
                  <a:gd name="T44" fmla="*/ 16 w 142"/>
                  <a:gd name="T45" fmla="*/ 23 h 130"/>
                  <a:gd name="T46" fmla="*/ 59 w 142"/>
                  <a:gd name="T47" fmla="*/ 4 h 130"/>
                  <a:gd name="T48" fmla="*/ 97 w 142"/>
                  <a:gd name="T49" fmla="*/ 18 h 130"/>
                  <a:gd name="T50" fmla="*/ 117 w 142"/>
                  <a:gd name="T51" fmla="*/ 55 h 130"/>
                  <a:gd name="T52" fmla="*/ 118 w 142"/>
                  <a:gd name="T53" fmla="*/ 55 h 130"/>
                  <a:gd name="T54" fmla="*/ 137 w 142"/>
                  <a:gd name="T55" fmla="*/ 84 h 130"/>
                  <a:gd name="T56" fmla="*/ 139 w 142"/>
                  <a:gd name="T57" fmla="*/ 81 h 130"/>
                  <a:gd name="T58" fmla="*/ 126 w 142"/>
                  <a:gd name="T59" fmla="*/ 64 h 130"/>
                  <a:gd name="T60" fmla="*/ 122 w 142"/>
                  <a:gd name="T61" fmla="*/ 57 h 130"/>
                  <a:gd name="T62" fmla="*/ 122 w 142"/>
                  <a:gd name="T63" fmla="*/ 55 h 130"/>
                  <a:gd name="T64" fmla="*/ 121 w 142"/>
                  <a:gd name="T65" fmla="*/ 54 h 130"/>
                  <a:gd name="T66" fmla="*/ 100 w 142"/>
                  <a:gd name="T67" fmla="*/ 15 h 130"/>
                  <a:gd name="T68" fmla="*/ 59 w 142"/>
                  <a:gd name="T69" fmla="*/ 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2" h="130">
                    <a:moveTo>
                      <a:pt x="142" y="85"/>
                    </a:moveTo>
                    <a:cubicBezTo>
                      <a:pt x="107" y="130"/>
                      <a:pt x="107" y="130"/>
                      <a:pt x="107" y="130"/>
                    </a:cubicBezTo>
                    <a:cubicBezTo>
                      <a:pt x="107" y="130"/>
                      <a:pt x="107" y="130"/>
                      <a:pt x="108" y="130"/>
                    </a:cubicBezTo>
                    <a:cubicBezTo>
                      <a:pt x="141" y="86"/>
                      <a:pt x="141" y="86"/>
                      <a:pt x="141" y="86"/>
                    </a:cubicBezTo>
                    <a:cubicBezTo>
                      <a:pt x="141" y="85"/>
                      <a:pt x="142" y="85"/>
                      <a:pt x="142" y="85"/>
                    </a:cubicBezTo>
                    <a:moveTo>
                      <a:pt x="59" y="0"/>
                    </a:moveTo>
                    <a:cubicBezTo>
                      <a:pt x="41" y="0"/>
                      <a:pt x="24" y="7"/>
                      <a:pt x="13" y="21"/>
                    </a:cubicBezTo>
                    <a:cubicBezTo>
                      <a:pt x="13" y="21"/>
                      <a:pt x="13" y="21"/>
                      <a:pt x="13" y="21"/>
                    </a:cubicBezTo>
                    <a:cubicBezTo>
                      <a:pt x="4" y="31"/>
                      <a:pt x="0" y="44"/>
                      <a:pt x="0" y="57"/>
                    </a:cubicBezTo>
                    <a:cubicBezTo>
                      <a:pt x="0" y="76"/>
                      <a:pt x="8" y="94"/>
                      <a:pt x="24" y="107"/>
                    </a:cubicBezTo>
                    <a:cubicBezTo>
                      <a:pt x="35" y="116"/>
                      <a:pt x="49" y="121"/>
                      <a:pt x="62" y="121"/>
                    </a:cubicBezTo>
                    <a:cubicBezTo>
                      <a:pt x="62" y="121"/>
                      <a:pt x="62" y="121"/>
                      <a:pt x="62" y="121"/>
                    </a:cubicBezTo>
                    <a:cubicBezTo>
                      <a:pt x="66" y="121"/>
                      <a:pt x="70" y="120"/>
                      <a:pt x="74" y="120"/>
                    </a:cubicBezTo>
                    <a:cubicBezTo>
                      <a:pt x="84" y="121"/>
                      <a:pt x="96" y="126"/>
                      <a:pt x="103" y="129"/>
                    </a:cubicBezTo>
                    <a:cubicBezTo>
                      <a:pt x="105" y="126"/>
                      <a:pt x="105" y="126"/>
                      <a:pt x="105" y="126"/>
                    </a:cubicBezTo>
                    <a:cubicBezTo>
                      <a:pt x="98" y="123"/>
                      <a:pt x="86" y="117"/>
                      <a:pt x="74" y="116"/>
                    </a:cubicBezTo>
                    <a:cubicBezTo>
                      <a:pt x="74" y="116"/>
                      <a:pt x="74" y="116"/>
                      <a:pt x="74" y="116"/>
                    </a:cubicBezTo>
                    <a:cubicBezTo>
                      <a:pt x="70" y="116"/>
                      <a:pt x="66" y="117"/>
                      <a:pt x="62" y="117"/>
                    </a:cubicBezTo>
                    <a:cubicBezTo>
                      <a:pt x="50" y="117"/>
                      <a:pt x="37" y="113"/>
                      <a:pt x="26" y="104"/>
                    </a:cubicBezTo>
                    <a:cubicBezTo>
                      <a:pt x="12" y="92"/>
                      <a:pt x="4" y="75"/>
                      <a:pt x="4" y="57"/>
                    </a:cubicBezTo>
                    <a:cubicBezTo>
                      <a:pt x="4" y="45"/>
                      <a:pt x="8" y="33"/>
                      <a:pt x="16" y="23"/>
                    </a:cubicBezTo>
                    <a:cubicBezTo>
                      <a:pt x="15" y="22"/>
                      <a:pt x="15" y="22"/>
                      <a:pt x="15" y="22"/>
                    </a:cubicBezTo>
                    <a:cubicBezTo>
                      <a:pt x="16" y="23"/>
                      <a:pt x="16" y="23"/>
                      <a:pt x="16" y="23"/>
                    </a:cubicBezTo>
                    <a:cubicBezTo>
                      <a:pt x="27" y="11"/>
                      <a:pt x="42" y="4"/>
                      <a:pt x="59" y="4"/>
                    </a:cubicBezTo>
                    <a:cubicBezTo>
                      <a:pt x="72" y="4"/>
                      <a:pt x="86" y="9"/>
                      <a:pt x="97" y="18"/>
                    </a:cubicBezTo>
                    <a:cubicBezTo>
                      <a:pt x="109" y="28"/>
                      <a:pt x="116" y="41"/>
                      <a:pt x="117" y="55"/>
                    </a:cubicBezTo>
                    <a:cubicBezTo>
                      <a:pt x="118" y="55"/>
                      <a:pt x="118" y="55"/>
                      <a:pt x="118" y="55"/>
                    </a:cubicBezTo>
                    <a:cubicBezTo>
                      <a:pt x="118" y="56"/>
                      <a:pt x="123" y="71"/>
                      <a:pt x="137" y="84"/>
                    </a:cubicBezTo>
                    <a:cubicBezTo>
                      <a:pt x="139" y="81"/>
                      <a:pt x="139" y="81"/>
                      <a:pt x="139" y="81"/>
                    </a:cubicBezTo>
                    <a:cubicBezTo>
                      <a:pt x="133" y="75"/>
                      <a:pt x="129" y="69"/>
                      <a:pt x="126" y="64"/>
                    </a:cubicBezTo>
                    <a:cubicBezTo>
                      <a:pt x="124" y="61"/>
                      <a:pt x="123" y="58"/>
                      <a:pt x="122" y="57"/>
                    </a:cubicBezTo>
                    <a:cubicBezTo>
                      <a:pt x="122" y="56"/>
                      <a:pt x="122" y="55"/>
                      <a:pt x="122" y="55"/>
                    </a:cubicBezTo>
                    <a:cubicBezTo>
                      <a:pt x="121" y="54"/>
                      <a:pt x="121" y="54"/>
                      <a:pt x="121" y="54"/>
                    </a:cubicBezTo>
                    <a:cubicBezTo>
                      <a:pt x="120" y="40"/>
                      <a:pt x="112" y="25"/>
                      <a:pt x="100" y="15"/>
                    </a:cubicBezTo>
                    <a:cubicBezTo>
                      <a:pt x="88" y="5"/>
                      <a:pt x="73" y="0"/>
                      <a:pt x="59"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5" name="Freeform 354"/>
              <p:cNvSpPr>
                <a:spLocks noEditPoints="1"/>
              </p:cNvSpPr>
              <p:nvPr/>
            </p:nvSpPr>
            <p:spPr bwMode="auto">
              <a:xfrm>
                <a:off x="10098088" y="2476500"/>
                <a:ext cx="133350" cy="165100"/>
              </a:xfrm>
              <a:custGeom>
                <a:avLst/>
                <a:gdLst>
                  <a:gd name="T0" fmla="*/ 40 w 48"/>
                  <a:gd name="T1" fmla="*/ 6 h 59"/>
                  <a:gd name="T2" fmla="*/ 40 w 48"/>
                  <a:gd name="T3" fmla="*/ 5 h 59"/>
                  <a:gd name="T4" fmla="*/ 45 w 48"/>
                  <a:gd name="T5" fmla="*/ 9 h 59"/>
                  <a:gd name="T6" fmla="*/ 10 w 48"/>
                  <a:gd name="T7" fmla="*/ 55 h 59"/>
                  <a:gd name="T8" fmla="*/ 5 w 48"/>
                  <a:gd name="T9" fmla="*/ 52 h 59"/>
                  <a:gd name="T10" fmla="*/ 5 w 48"/>
                  <a:gd name="T11" fmla="*/ 51 h 59"/>
                  <a:gd name="T12" fmla="*/ 40 w 48"/>
                  <a:gd name="T13" fmla="*/ 6 h 59"/>
                  <a:gd name="T14" fmla="*/ 40 w 48"/>
                  <a:gd name="T15" fmla="*/ 0 h 59"/>
                  <a:gd name="T16" fmla="*/ 40 w 48"/>
                  <a:gd name="T17" fmla="*/ 0 h 59"/>
                  <a:gd name="T18" fmla="*/ 38 w 48"/>
                  <a:gd name="T19" fmla="*/ 1 h 59"/>
                  <a:gd name="T20" fmla="*/ 37 w 48"/>
                  <a:gd name="T21" fmla="*/ 2 h 59"/>
                  <a:gd name="T22" fmla="*/ 35 w 48"/>
                  <a:gd name="T23" fmla="*/ 5 h 59"/>
                  <a:gd name="T24" fmla="*/ 28 w 48"/>
                  <a:gd name="T25" fmla="*/ 14 h 59"/>
                  <a:gd name="T26" fmla="*/ 28 w 48"/>
                  <a:gd name="T27" fmla="*/ 15 h 59"/>
                  <a:gd name="T28" fmla="*/ 28 w 48"/>
                  <a:gd name="T29" fmla="*/ 15 h 59"/>
                  <a:gd name="T30" fmla="*/ 28 w 48"/>
                  <a:gd name="T31" fmla="*/ 17 h 59"/>
                  <a:gd name="T32" fmla="*/ 27 w 48"/>
                  <a:gd name="T33" fmla="*/ 18 h 59"/>
                  <a:gd name="T34" fmla="*/ 26 w 48"/>
                  <a:gd name="T35" fmla="*/ 17 h 59"/>
                  <a:gd name="T36" fmla="*/ 14 w 48"/>
                  <a:gd name="T37" fmla="*/ 33 h 59"/>
                  <a:gd name="T38" fmla="*/ 15 w 48"/>
                  <a:gd name="T39" fmla="*/ 36 h 59"/>
                  <a:gd name="T40" fmla="*/ 13 w 48"/>
                  <a:gd name="T41" fmla="*/ 37 h 59"/>
                  <a:gd name="T42" fmla="*/ 12 w 48"/>
                  <a:gd name="T43" fmla="*/ 37 h 59"/>
                  <a:gd name="T44" fmla="*/ 11 w 48"/>
                  <a:gd name="T45" fmla="*/ 36 h 59"/>
                  <a:gd name="T46" fmla="*/ 3 w 48"/>
                  <a:gd name="T47" fmla="*/ 47 h 59"/>
                  <a:gd name="T48" fmla="*/ 1 w 48"/>
                  <a:gd name="T49" fmla="*/ 50 h 59"/>
                  <a:gd name="T50" fmla="*/ 0 w 48"/>
                  <a:gd name="T51" fmla="*/ 51 h 59"/>
                  <a:gd name="T52" fmla="*/ 1 w 48"/>
                  <a:gd name="T53" fmla="*/ 54 h 59"/>
                  <a:gd name="T54" fmla="*/ 2 w 48"/>
                  <a:gd name="T55" fmla="*/ 52 h 59"/>
                  <a:gd name="T56" fmla="*/ 1 w 48"/>
                  <a:gd name="T57" fmla="*/ 54 h 59"/>
                  <a:gd name="T58" fmla="*/ 7 w 48"/>
                  <a:gd name="T59" fmla="*/ 59 h 59"/>
                  <a:gd name="T60" fmla="*/ 48 w 48"/>
                  <a:gd name="T61" fmla="*/ 6 h 59"/>
                  <a:gd name="T62" fmla="*/ 41 w 48"/>
                  <a:gd name="T63" fmla="*/ 1 h 59"/>
                  <a:gd name="T64" fmla="*/ 40 w 48"/>
                  <a:gd name="T65"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8" h="59">
                    <a:moveTo>
                      <a:pt x="40" y="6"/>
                    </a:moveTo>
                    <a:cubicBezTo>
                      <a:pt x="40" y="5"/>
                      <a:pt x="40" y="5"/>
                      <a:pt x="40" y="5"/>
                    </a:cubicBezTo>
                    <a:cubicBezTo>
                      <a:pt x="45" y="9"/>
                      <a:pt x="45" y="9"/>
                      <a:pt x="45" y="9"/>
                    </a:cubicBezTo>
                    <a:cubicBezTo>
                      <a:pt x="10" y="55"/>
                      <a:pt x="10" y="55"/>
                      <a:pt x="10" y="55"/>
                    </a:cubicBezTo>
                    <a:cubicBezTo>
                      <a:pt x="5" y="52"/>
                      <a:pt x="5" y="52"/>
                      <a:pt x="5" y="52"/>
                    </a:cubicBezTo>
                    <a:cubicBezTo>
                      <a:pt x="5" y="51"/>
                      <a:pt x="5" y="51"/>
                      <a:pt x="5" y="51"/>
                    </a:cubicBezTo>
                    <a:cubicBezTo>
                      <a:pt x="40" y="6"/>
                      <a:pt x="40" y="6"/>
                      <a:pt x="40" y="6"/>
                    </a:cubicBezTo>
                    <a:moveTo>
                      <a:pt x="40" y="0"/>
                    </a:moveTo>
                    <a:cubicBezTo>
                      <a:pt x="40" y="0"/>
                      <a:pt x="40" y="0"/>
                      <a:pt x="40" y="0"/>
                    </a:cubicBezTo>
                    <a:cubicBezTo>
                      <a:pt x="39" y="0"/>
                      <a:pt x="39" y="0"/>
                      <a:pt x="38" y="1"/>
                    </a:cubicBezTo>
                    <a:cubicBezTo>
                      <a:pt x="37" y="2"/>
                      <a:pt x="37" y="2"/>
                      <a:pt x="37" y="2"/>
                    </a:cubicBezTo>
                    <a:cubicBezTo>
                      <a:pt x="35" y="5"/>
                      <a:pt x="35" y="5"/>
                      <a:pt x="35" y="5"/>
                    </a:cubicBezTo>
                    <a:cubicBezTo>
                      <a:pt x="28" y="14"/>
                      <a:pt x="28" y="14"/>
                      <a:pt x="28" y="14"/>
                    </a:cubicBezTo>
                    <a:cubicBezTo>
                      <a:pt x="28" y="15"/>
                      <a:pt x="28" y="15"/>
                      <a:pt x="28" y="15"/>
                    </a:cubicBezTo>
                    <a:cubicBezTo>
                      <a:pt x="28" y="15"/>
                      <a:pt x="28" y="15"/>
                      <a:pt x="28" y="15"/>
                    </a:cubicBezTo>
                    <a:cubicBezTo>
                      <a:pt x="29" y="15"/>
                      <a:pt x="29" y="17"/>
                      <a:pt x="28" y="17"/>
                    </a:cubicBezTo>
                    <a:cubicBezTo>
                      <a:pt x="27" y="18"/>
                      <a:pt x="27" y="18"/>
                      <a:pt x="27" y="18"/>
                    </a:cubicBezTo>
                    <a:cubicBezTo>
                      <a:pt x="26" y="18"/>
                      <a:pt x="26" y="18"/>
                      <a:pt x="26" y="17"/>
                    </a:cubicBezTo>
                    <a:cubicBezTo>
                      <a:pt x="14" y="33"/>
                      <a:pt x="14" y="33"/>
                      <a:pt x="14" y="33"/>
                    </a:cubicBezTo>
                    <a:cubicBezTo>
                      <a:pt x="15" y="33"/>
                      <a:pt x="15" y="35"/>
                      <a:pt x="15" y="36"/>
                    </a:cubicBezTo>
                    <a:cubicBezTo>
                      <a:pt x="15" y="36"/>
                      <a:pt x="14" y="37"/>
                      <a:pt x="13" y="37"/>
                    </a:cubicBezTo>
                    <a:cubicBezTo>
                      <a:pt x="13" y="37"/>
                      <a:pt x="12" y="37"/>
                      <a:pt x="12" y="37"/>
                    </a:cubicBezTo>
                    <a:cubicBezTo>
                      <a:pt x="11" y="36"/>
                      <a:pt x="11" y="36"/>
                      <a:pt x="11" y="36"/>
                    </a:cubicBezTo>
                    <a:cubicBezTo>
                      <a:pt x="3" y="47"/>
                      <a:pt x="3" y="47"/>
                      <a:pt x="3" y="47"/>
                    </a:cubicBezTo>
                    <a:cubicBezTo>
                      <a:pt x="1" y="50"/>
                      <a:pt x="1" y="50"/>
                      <a:pt x="1" y="50"/>
                    </a:cubicBezTo>
                    <a:cubicBezTo>
                      <a:pt x="0" y="51"/>
                      <a:pt x="0" y="51"/>
                      <a:pt x="0" y="51"/>
                    </a:cubicBezTo>
                    <a:cubicBezTo>
                      <a:pt x="0" y="52"/>
                      <a:pt x="0" y="53"/>
                      <a:pt x="1" y="54"/>
                    </a:cubicBezTo>
                    <a:cubicBezTo>
                      <a:pt x="2" y="52"/>
                      <a:pt x="2" y="52"/>
                      <a:pt x="2" y="52"/>
                    </a:cubicBezTo>
                    <a:cubicBezTo>
                      <a:pt x="1" y="54"/>
                      <a:pt x="1" y="54"/>
                      <a:pt x="1" y="54"/>
                    </a:cubicBezTo>
                    <a:cubicBezTo>
                      <a:pt x="7" y="59"/>
                      <a:pt x="7" y="59"/>
                      <a:pt x="7" y="59"/>
                    </a:cubicBezTo>
                    <a:cubicBezTo>
                      <a:pt x="48" y="6"/>
                      <a:pt x="48" y="6"/>
                      <a:pt x="48" y="6"/>
                    </a:cubicBezTo>
                    <a:cubicBezTo>
                      <a:pt x="41" y="1"/>
                      <a:pt x="41" y="1"/>
                      <a:pt x="41" y="1"/>
                    </a:cubicBezTo>
                    <a:cubicBezTo>
                      <a:pt x="41" y="0"/>
                      <a:pt x="40" y="0"/>
                      <a:pt x="40"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6" name="Freeform 355"/>
              <p:cNvSpPr>
                <a:spLocks noEditPoints="1"/>
              </p:cNvSpPr>
              <p:nvPr/>
            </p:nvSpPr>
            <p:spPr bwMode="auto">
              <a:xfrm>
                <a:off x="10113963" y="2487613"/>
                <a:ext cx="157163" cy="185738"/>
              </a:xfrm>
              <a:custGeom>
                <a:avLst/>
                <a:gdLst>
                  <a:gd name="T0" fmla="*/ 5 w 56"/>
                  <a:gd name="T1" fmla="*/ 56 h 66"/>
                  <a:gd name="T2" fmla="*/ 44 w 56"/>
                  <a:gd name="T3" fmla="*/ 5 h 66"/>
                  <a:gd name="T4" fmla="*/ 51 w 56"/>
                  <a:gd name="T5" fmla="*/ 10 h 66"/>
                  <a:gd name="T6" fmla="*/ 12 w 56"/>
                  <a:gd name="T7" fmla="*/ 62 h 66"/>
                  <a:gd name="T8" fmla="*/ 5 w 56"/>
                  <a:gd name="T9" fmla="*/ 56 h 66"/>
                  <a:gd name="T10" fmla="*/ 44 w 56"/>
                  <a:gd name="T11" fmla="*/ 0 h 66"/>
                  <a:gd name="T12" fmla="*/ 42 w 56"/>
                  <a:gd name="T13" fmla="*/ 1 h 66"/>
                  <a:gd name="T14" fmla="*/ 42 w 56"/>
                  <a:gd name="T15" fmla="*/ 2 h 66"/>
                  <a:gd name="T16" fmla="*/ 1 w 56"/>
                  <a:gd name="T17" fmla="*/ 55 h 66"/>
                  <a:gd name="T18" fmla="*/ 1 w 56"/>
                  <a:gd name="T19" fmla="*/ 55 h 66"/>
                  <a:gd name="T20" fmla="*/ 0 w 56"/>
                  <a:gd name="T21" fmla="*/ 57 h 66"/>
                  <a:gd name="T22" fmla="*/ 1 w 56"/>
                  <a:gd name="T23" fmla="*/ 58 h 66"/>
                  <a:gd name="T24" fmla="*/ 2 w 56"/>
                  <a:gd name="T25" fmla="*/ 57 h 66"/>
                  <a:gd name="T26" fmla="*/ 1 w 56"/>
                  <a:gd name="T27" fmla="*/ 58 h 66"/>
                  <a:gd name="T28" fmla="*/ 12 w 56"/>
                  <a:gd name="T29" fmla="*/ 66 h 66"/>
                  <a:gd name="T30" fmla="*/ 13 w 56"/>
                  <a:gd name="T31" fmla="*/ 66 h 66"/>
                  <a:gd name="T32" fmla="*/ 14 w 56"/>
                  <a:gd name="T33" fmla="*/ 66 h 66"/>
                  <a:gd name="T34" fmla="*/ 56 w 56"/>
                  <a:gd name="T35" fmla="*/ 11 h 66"/>
                  <a:gd name="T36" fmla="*/ 56 w 56"/>
                  <a:gd name="T37" fmla="*/ 10 h 66"/>
                  <a:gd name="T38" fmla="*/ 55 w 56"/>
                  <a:gd name="T39" fmla="*/ 8 h 66"/>
                  <a:gd name="T40" fmla="*/ 45 w 56"/>
                  <a:gd name="T41" fmla="*/ 1 h 66"/>
                  <a:gd name="T42" fmla="*/ 44 w 56"/>
                  <a:gd name="T43" fmla="*/ 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6" h="66">
                    <a:moveTo>
                      <a:pt x="5" y="56"/>
                    </a:moveTo>
                    <a:cubicBezTo>
                      <a:pt x="44" y="5"/>
                      <a:pt x="44" y="5"/>
                      <a:pt x="44" y="5"/>
                    </a:cubicBezTo>
                    <a:cubicBezTo>
                      <a:pt x="51" y="10"/>
                      <a:pt x="51" y="10"/>
                      <a:pt x="51" y="10"/>
                    </a:cubicBezTo>
                    <a:cubicBezTo>
                      <a:pt x="12" y="62"/>
                      <a:pt x="12" y="62"/>
                      <a:pt x="12" y="62"/>
                    </a:cubicBezTo>
                    <a:cubicBezTo>
                      <a:pt x="5" y="56"/>
                      <a:pt x="5" y="56"/>
                      <a:pt x="5" y="56"/>
                    </a:cubicBezTo>
                    <a:moveTo>
                      <a:pt x="44" y="0"/>
                    </a:moveTo>
                    <a:cubicBezTo>
                      <a:pt x="43" y="0"/>
                      <a:pt x="43" y="0"/>
                      <a:pt x="42" y="1"/>
                    </a:cubicBezTo>
                    <a:cubicBezTo>
                      <a:pt x="42" y="2"/>
                      <a:pt x="42" y="2"/>
                      <a:pt x="42" y="2"/>
                    </a:cubicBezTo>
                    <a:cubicBezTo>
                      <a:pt x="1" y="55"/>
                      <a:pt x="1" y="55"/>
                      <a:pt x="1" y="55"/>
                    </a:cubicBezTo>
                    <a:cubicBezTo>
                      <a:pt x="1" y="55"/>
                      <a:pt x="1" y="55"/>
                      <a:pt x="1" y="55"/>
                    </a:cubicBezTo>
                    <a:cubicBezTo>
                      <a:pt x="1" y="56"/>
                      <a:pt x="0" y="56"/>
                      <a:pt x="0" y="57"/>
                    </a:cubicBezTo>
                    <a:cubicBezTo>
                      <a:pt x="1" y="57"/>
                      <a:pt x="1" y="58"/>
                      <a:pt x="1" y="58"/>
                    </a:cubicBezTo>
                    <a:cubicBezTo>
                      <a:pt x="2" y="57"/>
                      <a:pt x="2" y="57"/>
                      <a:pt x="2" y="57"/>
                    </a:cubicBezTo>
                    <a:cubicBezTo>
                      <a:pt x="1" y="58"/>
                      <a:pt x="1" y="58"/>
                      <a:pt x="1" y="58"/>
                    </a:cubicBezTo>
                    <a:cubicBezTo>
                      <a:pt x="12" y="66"/>
                      <a:pt x="12" y="66"/>
                      <a:pt x="12" y="66"/>
                    </a:cubicBezTo>
                    <a:cubicBezTo>
                      <a:pt x="12" y="66"/>
                      <a:pt x="12" y="66"/>
                      <a:pt x="13" y="66"/>
                    </a:cubicBezTo>
                    <a:cubicBezTo>
                      <a:pt x="13" y="66"/>
                      <a:pt x="14" y="66"/>
                      <a:pt x="14" y="66"/>
                    </a:cubicBezTo>
                    <a:cubicBezTo>
                      <a:pt x="56" y="11"/>
                      <a:pt x="56" y="11"/>
                      <a:pt x="56" y="11"/>
                    </a:cubicBezTo>
                    <a:cubicBezTo>
                      <a:pt x="56" y="11"/>
                      <a:pt x="56" y="10"/>
                      <a:pt x="56" y="10"/>
                    </a:cubicBezTo>
                    <a:cubicBezTo>
                      <a:pt x="56" y="9"/>
                      <a:pt x="56" y="9"/>
                      <a:pt x="55" y="8"/>
                    </a:cubicBezTo>
                    <a:cubicBezTo>
                      <a:pt x="45" y="1"/>
                      <a:pt x="45" y="1"/>
                      <a:pt x="45" y="1"/>
                    </a:cubicBezTo>
                    <a:cubicBezTo>
                      <a:pt x="45" y="0"/>
                      <a:pt x="44" y="0"/>
                      <a:pt x="4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7" name="Freeform 356"/>
              <p:cNvSpPr>
                <a:spLocks noEditPoints="1"/>
              </p:cNvSpPr>
              <p:nvPr/>
            </p:nvSpPr>
            <p:spPr bwMode="auto">
              <a:xfrm>
                <a:off x="9934576" y="2344738"/>
                <a:ext cx="244475" cy="236538"/>
              </a:xfrm>
              <a:custGeom>
                <a:avLst/>
                <a:gdLst>
                  <a:gd name="T0" fmla="*/ 5 w 87"/>
                  <a:gd name="T1" fmla="*/ 33 h 84"/>
                  <a:gd name="T2" fmla="*/ 14 w 87"/>
                  <a:gd name="T3" fmla="*/ 36 h 84"/>
                  <a:gd name="T4" fmla="*/ 13 w 87"/>
                  <a:gd name="T5" fmla="*/ 39 h 84"/>
                  <a:gd name="T6" fmla="*/ 17 w 87"/>
                  <a:gd name="T7" fmla="*/ 18 h 84"/>
                  <a:gd name="T8" fmla="*/ 23 w 87"/>
                  <a:gd name="T9" fmla="*/ 23 h 84"/>
                  <a:gd name="T10" fmla="*/ 16 w 87"/>
                  <a:gd name="T11" fmla="*/ 19 h 84"/>
                  <a:gd name="T12" fmla="*/ 17 w 87"/>
                  <a:gd name="T13" fmla="*/ 18 h 84"/>
                  <a:gd name="T14" fmla="*/ 38 w 87"/>
                  <a:gd name="T15" fmla="*/ 0 h 84"/>
                  <a:gd name="T16" fmla="*/ 38 w 87"/>
                  <a:gd name="T17" fmla="*/ 0 h 84"/>
                  <a:gd name="T18" fmla="*/ 38 w 87"/>
                  <a:gd name="T19" fmla="*/ 0 h 84"/>
                  <a:gd name="T20" fmla="*/ 38 w 87"/>
                  <a:gd name="T21" fmla="*/ 0 h 84"/>
                  <a:gd name="T22" fmla="*/ 37 w 87"/>
                  <a:gd name="T23" fmla="*/ 2 h 84"/>
                  <a:gd name="T24" fmla="*/ 37 w 87"/>
                  <a:gd name="T25" fmla="*/ 2 h 84"/>
                  <a:gd name="T26" fmla="*/ 37 w 87"/>
                  <a:gd name="T27" fmla="*/ 2 h 84"/>
                  <a:gd name="T28" fmla="*/ 37 w 87"/>
                  <a:gd name="T29" fmla="*/ 2 h 84"/>
                  <a:gd name="T30" fmla="*/ 37 w 87"/>
                  <a:gd name="T31" fmla="*/ 2 h 84"/>
                  <a:gd name="T32" fmla="*/ 37 w 87"/>
                  <a:gd name="T33" fmla="*/ 2 h 84"/>
                  <a:gd name="T34" fmla="*/ 37 w 87"/>
                  <a:gd name="T35" fmla="*/ 2 h 84"/>
                  <a:gd name="T36" fmla="*/ 37 w 87"/>
                  <a:gd name="T37" fmla="*/ 2 h 84"/>
                  <a:gd name="T38" fmla="*/ 37 w 87"/>
                  <a:gd name="T39" fmla="*/ 2 h 84"/>
                  <a:gd name="T40" fmla="*/ 37 w 87"/>
                  <a:gd name="T41" fmla="*/ 2 h 84"/>
                  <a:gd name="T42" fmla="*/ 37 w 87"/>
                  <a:gd name="T43" fmla="*/ 3 h 84"/>
                  <a:gd name="T44" fmla="*/ 37 w 87"/>
                  <a:gd name="T45" fmla="*/ 3 h 84"/>
                  <a:gd name="T46" fmla="*/ 37 w 87"/>
                  <a:gd name="T47" fmla="*/ 3 h 84"/>
                  <a:gd name="T48" fmla="*/ 37 w 87"/>
                  <a:gd name="T49" fmla="*/ 5 h 84"/>
                  <a:gd name="T50" fmla="*/ 27 w 87"/>
                  <a:gd name="T51" fmla="*/ 25 h 84"/>
                  <a:gd name="T52" fmla="*/ 21 w 87"/>
                  <a:gd name="T53" fmla="*/ 15 h 84"/>
                  <a:gd name="T54" fmla="*/ 12 w 87"/>
                  <a:gd name="T55" fmla="*/ 19 h 84"/>
                  <a:gd name="T56" fmla="*/ 22 w 87"/>
                  <a:gd name="T57" fmla="*/ 30 h 84"/>
                  <a:gd name="T58" fmla="*/ 17 w 87"/>
                  <a:gd name="T59" fmla="*/ 35 h 84"/>
                  <a:gd name="T60" fmla="*/ 4 w 87"/>
                  <a:gd name="T61" fmla="*/ 27 h 84"/>
                  <a:gd name="T62" fmla="*/ 5 w 87"/>
                  <a:gd name="T63" fmla="*/ 40 h 84"/>
                  <a:gd name="T64" fmla="*/ 13 w 87"/>
                  <a:gd name="T65" fmla="*/ 43 h 84"/>
                  <a:gd name="T66" fmla="*/ 1 w 87"/>
                  <a:gd name="T67" fmla="*/ 58 h 84"/>
                  <a:gd name="T68" fmla="*/ 69 w 87"/>
                  <a:gd name="T69" fmla="*/ 83 h 84"/>
                  <a:gd name="T70" fmla="*/ 73 w 87"/>
                  <a:gd name="T71" fmla="*/ 83 h 84"/>
                  <a:gd name="T72" fmla="*/ 6 w 87"/>
                  <a:gd name="T73" fmla="*/ 59 h 84"/>
                  <a:gd name="T74" fmla="*/ 22 w 87"/>
                  <a:gd name="T75" fmla="*/ 37 h 84"/>
                  <a:gd name="T76" fmla="*/ 32 w 87"/>
                  <a:gd name="T77" fmla="*/ 27 h 84"/>
                  <a:gd name="T78" fmla="*/ 83 w 87"/>
                  <a:gd name="T79" fmla="*/ 64 h 84"/>
                  <a:gd name="T80" fmla="*/ 86 w 87"/>
                  <a:gd name="T81" fmla="*/ 64 h 84"/>
                  <a:gd name="T82" fmla="*/ 86 w 87"/>
                  <a:gd name="T83" fmla="*/ 61 h 84"/>
                  <a:gd name="T84" fmla="*/ 40 w 87"/>
                  <a:gd name="T85" fmla="*/ 1 h 84"/>
                  <a:gd name="T86" fmla="*/ 40 w 87"/>
                  <a:gd name="T87" fmla="*/ 0 h 84"/>
                  <a:gd name="T88" fmla="*/ 39 w 87"/>
                  <a:gd name="T89" fmla="*/ 0 h 84"/>
                  <a:gd name="T90" fmla="*/ 39 w 87"/>
                  <a:gd name="T91" fmla="*/ 0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7" h="84">
                    <a:moveTo>
                      <a:pt x="12" y="39"/>
                    </a:moveTo>
                    <a:cubicBezTo>
                      <a:pt x="11" y="39"/>
                      <a:pt x="9" y="38"/>
                      <a:pt x="7" y="37"/>
                    </a:cubicBezTo>
                    <a:cubicBezTo>
                      <a:pt x="6" y="36"/>
                      <a:pt x="5" y="35"/>
                      <a:pt x="5" y="33"/>
                    </a:cubicBezTo>
                    <a:cubicBezTo>
                      <a:pt x="5" y="32"/>
                      <a:pt x="5" y="32"/>
                      <a:pt x="6" y="31"/>
                    </a:cubicBezTo>
                    <a:cubicBezTo>
                      <a:pt x="7" y="31"/>
                      <a:pt x="9" y="31"/>
                      <a:pt x="10" y="32"/>
                    </a:cubicBezTo>
                    <a:cubicBezTo>
                      <a:pt x="12" y="33"/>
                      <a:pt x="13" y="35"/>
                      <a:pt x="14" y="36"/>
                    </a:cubicBezTo>
                    <a:cubicBezTo>
                      <a:pt x="14" y="37"/>
                      <a:pt x="14" y="38"/>
                      <a:pt x="14" y="39"/>
                    </a:cubicBezTo>
                    <a:cubicBezTo>
                      <a:pt x="14" y="39"/>
                      <a:pt x="13" y="39"/>
                      <a:pt x="13" y="39"/>
                    </a:cubicBezTo>
                    <a:cubicBezTo>
                      <a:pt x="13" y="39"/>
                      <a:pt x="13" y="39"/>
                      <a:pt x="13" y="39"/>
                    </a:cubicBezTo>
                    <a:cubicBezTo>
                      <a:pt x="12" y="39"/>
                      <a:pt x="12" y="39"/>
                      <a:pt x="12" y="39"/>
                    </a:cubicBezTo>
                    <a:moveTo>
                      <a:pt x="17" y="18"/>
                    </a:moveTo>
                    <a:cubicBezTo>
                      <a:pt x="17" y="18"/>
                      <a:pt x="17" y="18"/>
                      <a:pt x="17" y="18"/>
                    </a:cubicBezTo>
                    <a:cubicBezTo>
                      <a:pt x="18" y="18"/>
                      <a:pt x="19" y="18"/>
                      <a:pt x="20" y="18"/>
                    </a:cubicBezTo>
                    <a:cubicBezTo>
                      <a:pt x="21" y="19"/>
                      <a:pt x="22" y="19"/>
                      <a:pt x="23" y="20"/>
                    </a:cubicBezTo>
                    <a:cubicBezTo>
                      <a:pt x="23" y="21"/>
                      <a:pt x="23" y="22"/>
                      <a:pt x="23" y="23"/>
                    </a:cubicBezTo>
                    <a:cubicBezTo>
                      <a:pt x="23" y="24"/>
                      <a:pt x="23" y="24"/>
                      <a:pt x="23" y="25"/>
                    </a:cubicBezTo>
                    <a:cubicBezTo>
                      <a:pt x="21" y="25"/>
                      <a:pt x="19" y="24"/>
                      <a:pt x="18" y="22"/>
                    </a:cubicBezTo>
                    <a:cubicBezTo>
                      <a:pt x="17" y="21"/>
                      <a:pt x="16" y="19"/>
                      <a:pt x="16" y="19"/>
                    </a:cubicBezTo>
                    <a:cubicBezTo>
                      <a:pt x="16" y="18"/>
                      <a:pt x="16" y="18"/>
                      <a:pt x="16" y="18"/>
                    </a:cubicBezTo>
                    <a:cubicBezTo>
                      <a:pt x="16" y="18"/>
                      <a:pt x="16" y="18"/>
                      <a:pt x="17" y="18"/>
                    </a:cubicBezTo>
                    <a:cubicBezTo>
                      <a:pt x="17" y="18"/>
                      <a:pt x="17" y="18"/>
                      <a:pt x="17" y="18"/>
                    </a:cubicBezTo>
                    <a:moveTo>
                      <a:pt x="39" y="0"/>
                    </a:moveTo>
                    <a:cubicBezTo>
                      <a:pt x="39" y="0"/>
                      <a:pt x="38" y="0"/>
                      <a:pt x="38" y="0"/>
                    </a:cubicBezTo>
                    <a:cubicBezTo>
                      <a:pt x="38" y="0"/>
                      <a:pt x="38" y="0"/>
                      <a:pt x="38" y="0"/>
                    </a:cubicBezTo>
                    <a:cubicBezTo>
                      <a:pt x="38" y="0"/>
                      <a:pt x="38" y="0"/>
                      <a:pt x="38" y="0"/>
                    </a:cubicBezTo>
                    <a:cubicBezTo>
                      <a:pt x="38" y="0"/>
                      <a:pt x="38" y="0"/>
                      <a:pt x="38" y="0"/>
                    </a:cubicBezTo>
                    <a:cubicBezTo>
                      <a:pt x="38" y="0"/>
                      <a:pt x="38" y="0"/>
                      <a:pt x="38" y="0"/>
                    </a:cubicBezTo>
                    <a:cubicBezTo>
                      <a:pt x="38" y="0"/>
                      <a:pt x="38" y="0"/>
                      <a:pt x="38" y="0"/>
                    </a:cubicBezTo>
                    <a:cubicBezTo>
                      <a:pt x="38" y="0"/>
                      <a:pt x="38" y="0"/>
                      <a:pt x="38" y="0"/>
                    </a:cubicBezTo>
                    <a:cubicBezTo>
                      <a:pt x="38" y="0"/>
                      <a:pt x="38" y="0"/>
                      <a:pt x="38" y="0"/>
                    </a:cubicBezTo>
                    <a:cubicBezTo>
                      <a:pt x="38" y="0"/>
                      <a:pt x="38" y="0"/>
                      <a:pt x="38" y="0"/>
                    </a:cubicBezTo>
                    <a:cubicBezTo>
                      <a:pt x="38" y="0"/>
                      <a:pt x="38" y="0"/>
                      <a:pt x="38" y="0"/>
                    </a:cubicBezTo>
                    <a:cubicBezTo>
                      <a:pt x="38" y="0"/>
                      <a:pt x="38" y="0"/>
                      <a:pt x="38" y="0"/>
                    </a:cubicBezTo>
                    <a:cubicBezTo>
                      <a:pt x="38" y="0"/>
                      <a:pt x="38" y="0"/>
                      <a:pt x="38" y="0"/>
                    </a:cubicBezTo>
                    <a:cubicBezTo>
                      <a:pt x="38" y="0"/>
                      <a:pt x="38" y="0"/>
                      <a:pt x="38" y="0"/>
                    </a:cubicBezTo>
                    <a:cubicBezTo>
                      <a:pt x="37" y="1"/>
                      <a:pt x="37" y="1"/>
                      <a:pt x="37" y="2"/>
                    </a:cubicBezTo>
                    <a:cubicBezTo>
                      <a:pt x="37" y="2"/>
                      <a:pt x="37" y="2"/>
                      <a:pt x="37" y="2"/>
                    </a:cubicBezTo>
                    <a:cubicBezTo>
                      <a:pt x="37" y="2"/>
                      <a:pt x="37" y="2"/>
                      <a:pt x="37" y="2"/>
                    </a:cubicBezTo>
                    <a:cubicBezTo>
                      <a:pt x="37" y="2"/>
                      <a:pt x="37" y="2"/>
                      <a:pt x="37" y="2"/>
                    </a:cubicBezTo>
                    <a:cubicBezTo>
                      <a:pt x="37" y="2"/>
                      <a:pt x="37" y="2"/>
                      <a:pt x="37" y="2"/>
                    </a:cubicBezTo>
                    <a:cubicBezTo>
                      <a:pt x="37" y="2"/>
                      <a:pt x="37" y="2"/>
                      <a:pt x="37" y="2"/>
                    </a:cubicBezTo>
                    <a:cubicBezTo>
                      <a:pt x="37" y="2"/>
                      <a:pt x="37" y="2"/>
                      <a:pt x="37" y="2"/>
                    </a:cubicBezTo>
                    <a:cubicBezTo>
                      <a:pt x="37" y="2"/>
                      <a:pt x="37" y="2"/>
                      <a:pt x="37" y="2"/>
                    </a:cubicBezTo>
                    <a:cubicBezTo>
                      <a:pt x="37" y="2"/>
                      <a:pt x="37" y="2"/>
                      <a:pt x="37" y="2"/>
                    </a:cubicBezTo>
                    <a:cubicBezTo>
                      <a:pt x="37" y="2"/>
                      <a:pt x="37" y="2"/>
                      <a:pt x="37" y="2"/>
                    </a:cubicBezTo>
                    <a:cubicBezTo>
                      <a:pt x="37" y="2"/>
                      <a:pt x="37" y="2"/>
                      <a:pt x="37" y="2"/>
                    </a:cubicBezTo>
                    <a:cubicBezTo>
                      <a:pt x="37" y="2"/>
                      <a:pt x="37" y="2"/>
                      <a:pt x="37" y="2"/>
                    </a:cubicBezTo>
                    <a:cubicBezTo>
                      <a:pt x="37" y="2"/>
                      <a:pt x="37" y="2"/>
                      <a:pt x="37" y="2"/>
                    </a:cubicBezTo>
                    <a:cubicBezTo>
                      <a:pt x="37" y="2"/>
                      <a:pt x="37" y="2"/>
                      <a:pt x="37" y="2"/>
                    </a:cubicBezTo>
                    <a:cubicBezTo>
                      <a:pt x="37" y="2"/>
                      <a:pt x="37" y="2"/>
                      <a:pt x="37" y="2"/>
                    </a:cubicBezTo>
                    <a:cubicBezTo>
                      <a:pt x="37" y="2"/>
                      <a:pt x="37" y="2"/>
                      <a:pt x="37" y="2"/>
                    </a:cubicBezTo>
                    <a:cubicBezTo>
                      <a:pt x="37" y="2"/>
                      <a:pt x="37" y="2"/>
                      <a:pt x="37" y="2"/>
                    </a:cubicBezTo>
                    <a:cubicBezTo>
                      <a:pt x="37" y="2"/>
                      <a:pt x="37" y="2"/>
                      <a:pt x="37" y="2"/>
                    </a:cubicBezTo>
                    <a:cubicBezTo>
                      <a:pt x="37" y="2"/>
                      <a:pt x="37" y="2"/>
                      <a:pt x="37" y="2"/>
                    </a:cubicBezTo>
                    <a:cubicBezTo>
                      <a:pt x="37" y="2"/>
                      <a:pt x="37" y="2"/>
                      <a:pt x="37" y="2"/>
                    </a:cubicBezTo>
                    <a:cubicBezTo>
                      <a:pt x="37" y="2"/>
                      <a:pt x="37" y="2"/>
                      <a:pt x="37" y="2"/>
                    </a:cubicBezTo>
                    <a:cubicBezTo>
                      <a:pt x="37" y="2"/>
                      <a:pt x="37" y="2"/>
                      <a:pt x="37" y="2"/>
                    </a:cubicBezTo>
                    <a:cubicBezTo>
                      <a:pt x="37" y="2"/>
                      <a:pt x="37" y="2"/>
                      <a:pt x="37" y="2"/>
                    </a:cubicBezTo>
                    <a:cubicBezTo>
                      <a:pt x="37" y="2"/>
                      <a:pt x="37" y="2"/>
                      <a:pt x="37" y="2"/>
                    </a:cubicBezTo>
                    <a:cubicBezTo>
                      <a:pt x="37" y="2"/>
                      <a:pt x="37" y="2"/>
                      <a:pt x="37" y="2"/>
                    </a:cubicBezTo>
                    <a:cubicBezTo>
                      <a:pt x="37" y="2"/>
                      <a:pt x="37" y="2"/>
                      <a:pt x="37" y="2"/>
                    </a:cubicBezTo>
                    <a:cubicBezTo>
                      <a:pt x="37" y="2"/>
                      <a:pt x="37" y="2"/>
                      <a:pt x="37" y="2"/>
                    </a:cubicBezTo>
                    <a:cubicBezTo>
                      <a:pt x="37" y="2"/>
                      <a:pt x="37" y="2"/>
                      <a:pt x="37" y="2"/>
                    </a:cubicBezTo>
                    <a:cubicBezTo>
                      <a:pt x="37" y="2"/>
                      <a:pt x="37" y="2"/>
                      <a:pt x="37" y="2"/>
                    </a:cubicBezTo>
                    <a:cubicBezTo>
                      <a:pt x="37" y="3"/>
                      <a:pt x="37" y="3"/>
                      <a:pt x="37" y="3"/>
                    </a:cubicBezTo>
                    <a:cubicBezTo>
                      <a:pt x="37" y="3"/>
                      <a:pt x="37" y="3"/>
                      <a:pt x="37" y="3"/>
                    </a:cubicBezTo>
                    <a:cubicBezTo>
                      <a:pt x="37" y="3"/>
                      <a:pt x="37" y="3"/>
                      <a:pt x="37" y="3"/>
                    </a:cubicBezTo>
                    <a:cubicBezTo>
                      <a:pt x="37" y="3"/>
                      <a:pt x="37" y="3"/>
                      <a:pt x="37" y="3"/>
                    </a:cubicBezTo>
                    <a:cubicBezTo>
                      <a:pt x="37" y="3"/>
                      <a:pt x="37" y="3"/>
                      <a:pt x="37" y="3"/>
                    </a:cubicBezTo>
                    <a:cubicBezTo>
                      <a:pt x="37" y="3"/>
                      <a:pt x="37" y="3"/>
                      <a:pt x="37" y="3"/>
                    </a:cubicBezTo>
                    <a:cubicBezTo>
                      <a:pt x="37" y="3"/>
                      <a:pt x="37" y="3"/>
                      <a:pt x="37" y="3"/>
                    </a:cubicBezTo>
                    <a:cubicBezTo>
                      <a:pt x="37" y="3"/>
                      <a:pt x="37" y="3"/>
                      <a:pt x="37" y="3"/>
                    </a:cubicBezTo>
                    <a:cubicBezTo>
                      <a:pt x="37" y="3"/>
                      <a:pt x="37" y="3"/>
                      <a:pt x="37" y="3"/>
                    </a:cubicBezTo>
                    <a:cubicBezTo>
                      <a:pt x="37" y="3"/>
                      <a:pt x="37" y="3"/>
                      <a:pt x="37" y="3"/>
                    </a:cubicBezTo>
                    <a:cubicBezTo>
                      <a:pt x="37" y="3"/>
                      <a:pt x="38" y="4"/>
                      <a:pt x="37" y="5"/>
                    </a:cubicBezTo>
                    <a:cubicBezTo>
                      <a:pt x="38" y="9"/>
                      <a:pt x="36" y="15"/>
                      <a:pt x="33" y="19"/>
                    </a:cubicBezTo>
                    <a:cubicBezTo>
                      <a:pt x="32" y="21"/>
                      <a:pt x="31" y="22"/>
                      <a:pt x="29" y="24"/>
                    </a:cubicBezTo>
                    <a:cubicBezTo>
                      <a:pt x="29" y="24"/>
                      <a:pt x="28" y="25"/>
                      <a:pt x="27" y="25"/>
                    </a:cubicBezTo>
                    <a:cubicBezTo>
                      <a:pt x="27" y="24"/>
                      <a:pt x="27" y="24"/>
                      <a:pt x="27" y="23"/>
                    </a:cubicBezTo>
                    <a:cubicBezTo>
                      <a:pt x="27" y="21"/>
                      <a:pt x="27" y="20"/>
                      <a:pt x="26" y="18"/>
                    </a:cubicBezTo>
                    <a:cubicBezTo>
                      <a:pt x="25" y="16"/>
                      <a:pt x="23" y="15"/>
                      <a:pt x="21" y="15"/>
                    </a:cubicBezTo>
                    <a:cubicBezTo>
                      <a:pt x="20" y="14"/>
                      <a:pt x="18" y="14"/>
                      <a:pt x="17" y="14"/>
                    </a:cubicBezTo>
                    <a:cubicBezTo>
                      <a:pt x="16" y="14"/>
                      <a:pt x="15" y="14"/>
                      <a:pt x="13" y="15"/>
                    </a:cubicBezTo>
                    <a:cubicBezTo>
                      <a:pt x="12" y="16"/>
                      <a:pt x="12" y="17"/>
                      <a:pt x="12" y="19"/>
                    </a:cubicBezTo>
                    <a:cubicBezTo>
                      <a:pt x="12" y="21"/>
                      <a:pt x="13" y="23"/>
                      <a:pt x="15" y="25"/>
                    </a:cubicBezTo>
                    <a:cubicBezTo>
                      <a:pt x="17" y="27"/>
                      <a:pt x="19" y="28"/>
                      <a:pt x="22" y="29"/>
                    </a:cubicBezTo>
                    <a:cubicBezTo>
                      <a:pt x="22" y="29"/>
                      <a:pt x="22" y="29"/>
                      <a:pt x="22" y="30"/>
                    </a:cubicBezTo>
                    <a:cubicBezTo>
                      <a:pt x="21" y="32"/>
                      <a:pt x="20" y="34"/>
                      <a:pt x="19" y="35"/>
                    </a:cubicBezTo>
                    <a:cubicBezTo>
                      <a:pt x="19" y="35"/>
                      <a:pt x="18" y="36"/>
                      <a:pt x="18" y="36"/>
                    </a:cubicBezTo>
                    <a:cubicBezTo>
                      <a:pt x="18" y="36"/>
                      <a:pt x="18" y="35"/>
                      <a:pt x="17" y="35"/>
                    </a:cubicBezTo>
                    <a:cubicBezTo>
                      <a:pt x="16" y="32"/>
                      <a:pt x="15" y="30"/>
                      <a:pt x="12" y="29"/>
                    </a:cubicBezTo>
                    <a:cubicBezTo>
                      <a:pt x="10" y="28"/>
                      <a:pt x="8" y="27"/>
                      <a:pt x="5" y="27"/>
                    </a:cubicBezTo>
                    <a:cubicBezTo>
                      <a:pt x="4" y="27"/>
                      <a:pt x="4" y="27"/>
                      <a:pt x="4" y="27"/>
                    </a:cubicBezTo>
                    <a:cubicBezTo>
                      <a:pt x="4" y="27"/>
                      <a:pt x="3" y="27"/>
                      <a:pt x="3" y="28"/>
                    </a:cubicBezTo>
                    <a:cubicBezTo>
                      <a:pt x="2" y="29"/>
                      <a:pt x="1" y="31"/>
                      <a:pt x="1" y="33"/>
                    </a:cubicBezTo>
                    <a:cubicBezTo>
                      <a:pt x="1" y="36"/>
                      <a:pt x="3" y="39"/>
                      <a:pt x="5" y="40"/>
                    </a:cubicBezTo>
                    <a:cubicBezTo>
                      <a:pt x="7" y="42"/>
                      <a:pt x="9" y="42"/>
                      <a:pt x="11" y="43"/>
                    </a:cubicBezTo>
                    <a:cubicBezTo>
                      <a:pt x="11" y="43"/>
                      <a:pt x="11" y="43"/>
                      <a:pt x="11" y="43"/>
                    </a:cubicBezTo>
                    <a:cubicBezTo>
                      <a:pt x="11" y="43"/>
                      <a:pt x="12" y="43"/>
                      <a:pt x="13" y="43"/>
                    </a:cubicBezTo>
                    <a:cubicBezTo>
                      <a:pt x="13" y="43"/>
                      <a:pt x="13" y="43"/>
                      <a:pt x="14" y="43"/>
                    </a:cubicBezTo>
                    <a:cubicBezTo>
                      <a:pt x="13" y="45"/>
                      <a:pt x="12" y="47"/>
                      <a:pt x="10" y="50"/>
                    </a:cubicBezTo>
                    <a:cubicBezTo>
                      <a:pt x="7" y="53"/>
                      <a:pt x="4" y="56"/>
                      <a:pt x="1" y="58"/>
                    </a:cubicBezTo>
                    <a:cubicBezTo>
                      <a:pt x="1" y="59"/>
                      <a:pt x="0" y="59"/>
                      <a:pt x="0" y="60"/>
                    </a:cubicBezTo>
                    <a:cubicBezTo>
                      <a:pt x="1" y="61"/>
                      <a:pt x="1" y="61"/>
                      <a:pt x="2" y="62"/>
                    </a:cubicBezTo>
                    <a:cubicBezTo>
                      <a:pt x="69" y="83"/>
                      <a:pt x="69" y="83"/>
                      <a:pt x="69" y="83"/>
                    </a:cubicBezTo>
                    <a:cubicBezTo>
                      <a:pt x="70" y="84"/>
                      <a:pt x="70" y="84"/>
                      <a:pt x="70" y="84"/>
                    </a:cubicBezTo>
                    <a:cubicBezTo>
                      <a:pt x="70" y="84"/>
                      <a:pt x="71" y="84"/>
                      <a:pt x="71" y="84"/>
                    </a:cubicBezTo>
                    <a:cubicBezTo>
                      <a:pt x="72" y="84"/>
                      <a:pt x="73" y="83"/>
                      <a:pt x="73" y="83"/>
                    </a:cubicBezTo>
                    <a:cubicBezTo>
                      <a:pt x="73" y="82"/>
                      <a:pt x="73" y="80"/>
                      <a:pt x="72" y="80"/>
                    </a:cubicBezTo>
                    <a:cubicBezTo>
                      <a:pt x="72" y="80"/>
                      <a:pt x="72" y="80"/>
                      <a:pt x="72" y="80"/>
                    </a:cubicBezTo>
                    <a:cubicBezTo>
                      <a:pt x="6" y="59"/>
                      <a:pt x="6" y="59"/>
                      <a:pt x="6" y="59"/>
                    </a:cubicBezTo>
                    <a:cubicBezTo>
                      <a:pt x="9" y="57"/>
                      <a:pt x="11" y="55"/>
                      <a:pt x="13" y="52"/>
                    </a:cubicBezTo>
                    <a:cubicBezTo>
                      <a:pt x="16" y="49"/>
                      <a:pt x="18" y="45"/>
                      <a:pt x="18" y="41"/>
                    </a:cubicBezTo>
                    <a:cubicBezTo>
                      <a:pt x="20" y="40"/>
                      <a:pt x="21" y="38"/>
                      <a:pt x="22" y="37"/>
                    </a:cubicBezTo>
                    <a:cubicBezTo>
                      <a:pt x="23" y="36"/>
                      <a:pt x="25" y="34"/>
                      <a:pt x="26" y="31"/>
                    </a:cubicBezTo>
                    <a:cubicBezTo>
                      <a:pt x="26" y="30"/>
                      <a:pt x="26" y="30"/>
                      <a:pt x="26" y="29"/>
                    </a:cubicBezTo>
                    <a:cubicBezTo>
                      <a:pt x="28" y="29"/>
                      <a:pt x="30" y="28"/>
                      <a:pt x="32" y="27"/>
                    </a:cubicBezTo>
                    <a:cubicBezTo>
                      <a:pt x="34" y="25"/>
                      <a:pt x="35" y="23"/>
                      <a:pt x="37" y="21"/>
                    </a:cubicBezTo>
                    <a:cubicBezTo>
                      <a:pt x="39" y="17"/>
                      <a:pt x="41" y="13"/>
                      <a:pt x="41" y="9"/>
                    </a:cubicBezTo>
                    <a:cubicBezTo>
                      <a:pt x="83" y="64"/>
                      <a:pt x="83" y="64"/>
                      <a:pt x="83" y="64"/>
                    </a:cubicBezTo>
                    <a:cubicBezTo>
                      <a:pt x="83" y="64"/>
                      <a:pt x="83" y="64"/>
                      <a:pt x="84" y="64"/>
                    </a:cubicBezTo>
                    <a:cubicBezTo>
                      <a:pt x="84" y="65"/>
                      <a:pt x="84" y="65"/>
                      <a:pt x="85" y="65"/>
                    </a:cubicBezTo>
                    <a:cubicBezTo>
                      <a:pt x="85" y="65"/>
                      <a:pt x="85" y="65"/>
                      <a:pt x="86" y="64"/>
                    </a:cubicBezTo>
                    <a:cubicBezTo>
                      <a:pt x="87" y="64"/>
                      <a:pt x="87" y="62"/>
                      <a:pt x="86" y="62"/>
                    </a:cubicBezTo>
                    <a:cubicBezTo>
                      <a:pt x="86" y="62"/>
                      <a:pt x="86" y="62"/>
                      <a:pt x="86" y="62"/>
                    </a:cubicBezTo>
                    <a:cubicBezTo>
                      <a:pt x="86" y="61"/>
                      <a:pt x="86" y="61"/>
                      <a:pt x="86" y="61"/>
                    </a:cubicBezTo>
                    <a:cubicBezTo>
                      <a:pt x="40" y="1"/>
                      <a:pt x="40" y="1"/>
                      <a:pt x="40" y="1"/>
                    </a:cubicBezTo>
                    <a:cubicBezTo>
                      <a:pt x="40" y="1"/>
                      <a:pt x="40" y="1"/>
                      <a:pt x="40" y="1"/>
                    </a:cubicBezTo>
                    <a:cubicBezTo>
                      <a:pt x="40" y="1"/>
                      <a:pt x="40" y="1"/>
                      <a:pt x="40" y="1"/>
                    </a:cubicBezTo>
                    <a:cubicBezTo>
                      <a:pt x="40" y="1"/>
                      <a:pt x="40" y="1"/>
                      <a:pt x="40" y="1"/>
                    </a:cubicBezTo>
                    <a:cubicBezTo>
                      <a:pt x="40" y="0"/>
                      <a:pt x="40" y="0"/>
                      <a:pt x="40" y="0"/>
                    </a:cubicBezTo>
                    <a:cubicBezTo>
                      <a:pt x="40" y="0"/>
                      <a:pt x="40" y="0"/>
                      <a:pt x="40" y="0"/>
                    </a:cubicBezTo>
                    <a:cubicBezTo>
                      <a:pt x="40" y="0"/>
                      <a:pt x="40" y="0"/>
                      <a:pt x="40" y="0"/>
                    </a:cubicBezTo>
                    <a:cubicBezTo>
                      <a:pt x="40" y="0"/>
                      <a:pt x="40" y="0"/>
                      <a:pt x="40" y="0"/>
                    </a:cubicBezTo>
                    <a:cubicBezTo>
                      <a:pt x="40" y="0"/>
                      <a:pt x="40" y="0"/>
                      <a:pt x="39" y="0"/>
                    </a:cubicBezTo>
                    <a:cubicBezTo>
                      <a:pt x="39" y="0"/>
                      <a:pt x="39" y="0"/>
                      <a:pt x="39" y="0"/>
                    </a:cubicBezTo>
                    <a:cubicBezTo>
                      <a:pt x="39" y="0"/>
                      <a:pt x="39" y="0"/>
                      <a:pt x="39" y="0"/>
                    </a:cubicBezTo>
                    <a:cubicBezTo>
                      <a:pt x="39" y="0"/>
                      <a:pt x="39" y="0"/>
                      <a:pt x="39"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8" name="Freeform 357"/>
              <p:cNvSpPr/>
              <p:nvPr/>
            </p:nvSpPr>
            <p:spPr bwMode="auto">
              <a:xfrm>
                <a:off x="9732963" y="2436813"/>
                <a:ext cx="61913" cy="20638"/>
              </a:xfrm>
              <a:custGeom>
                <a:avLst/>
                <a:gdLst>
                  <a:gd name="T0" fmla="*/ 20 w 22"/>
                  <a:gd name="T1" fmla="*/ 0 h 7"/>
                  <a:gd name="T2" fmla="*/ 19 w 22"/>
                  <a:gd name="T3" fmla="*/ 0 h 7"/>
                  <a:gd name="T4" fmla="*/ 1 w 22"/>
                  <a:gd name="T5" fmla="*/ 3 h 7"/>
                  <a:gd name="T6" fmla="*/ 0 w 22"/>
                  <a:gd name="T7" fmla="*/ 5 h 7"/>
                  <a:gd name="T8" fmla="*/ 2 w 22"/>
                  <a:gd name="T9" fmla="*/ 7 h 7"/>
                  <a:gd name="T10" fmla="*/ 2 w 22"/>
                  <a:gd name="T11" fmla="*/ 7 h 7"/>
                  <a:gd name="T12" fmla="*/ 20 w 22"/>
                  <a:gd name="T13" fmla="*/ 4 h 7"/>
                  <a:gd name="T14" fmla="*/ 22 w 22"/>
                  <a:gd name="T15" fmla="*/ 2 h 7"/>
                  <a:gd name="T16" fmla="*/ 20 w 22"/>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7">
                    <a:moveTo>
                      <a:pt x="20" y="0"/>
                    </a:moveTo>
                    <a:cubicBezTo>
                      <a:pt x="20" y="0"/>
                      <a:pt x="19" y="0"/>
                      <a:pt x="19" y="0"/>
                    </a:cubicBezTo>
                    <a:cubicBezTo>
                      <a:pt x="1" y="3"/>
                      <a:pt x="1" y="3"/>
                      <a:pt x="1" y="3"/>
                    </a:cubicBezTo>
                    <a:cubicBezTo>
                      <a:pt x="0" y="3"/>
                      <a:pt x="0" y="4"/>
                      <a:pt x="0" y="5"/>
                    </a:cubicBezTo>
                    <a:cubicBezTo>
                      <a:pt x="0" y="6"/>
                      <a:pt x="1" y="7"/>
                      <a:pt x="2" y="7"/>
                    </a:cubicBezTo>
                    <a:cubicBezTo>
                      <a:pt x="2" y="7"/>
                      <a:pt x="2" y="7"/>
                      <a:pt x="2" y="7"/>
                    </a:cubicBezTo>
                    <a:cubicBezTo>
                      <a:pt x="20" y="4"/>
                      <a:pt x="20" y="4"/>
                      <a:pt x="20" y="4"/>
                    </a:cubicBezTo>
                    <a:cubicBezTo>
                      <a:pt x="21" y="4"/>
                      <a:pt x="22" y="3"/>
                      <a:pt x="22" y="2"/>
                    </a:cubicBezTo>
                    <a:cubicBezTo>
                      <a:pt x="21" y="1"/>
                      <a:pt x="21" y="0"/>
                      <a:pt x="20"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9" name="Freeform 358"/>
              <p:cNvSpPr/>
              <p:nvPr/>
            </p:nvSpPr>
            <p:spPr bwMode="auto">
              <a:xfrm>
                <a:off x="9736138" y="2370138"/>
                <a:ext cx="58738" cy="25400"/>
              </a:xfrm>
              <a:custGeom>
                <a:avLst/>
                <a:gdLst>
                  <a:gd name="T0" fmla="*/ 2 w 21"/>
                  <a:gd name="T1" fmla="*/ 0 h 9"/>
                  <a:gd name="T2" fmla="*/ 0 w 21"/>
                  <a:gd name="T3" fmla="*/ 1 h 9"/>
                  <a:gd name="T4" fmla="*/ 1 w 21"/>
                  <a:gd name="T5" fmla="*/ 4 h 9"/>
                  <a:gd name="T6" fmla="*/ 19 w 21"/>
                  <a:gd name="T7" fmla="*/ 8 h 9"/>
                  <a:gd name="T8" fmla="*/ 19 w 21"/>
                  <a:gd name="T9" fmla="*/ 9 h 9"/>
                  <a:gd name="T10" fmla="*/ 21 w 21"/>
                  <a:gd name="T11" fmla="*/ 7 h 9"/>
                  <a:gd name="T12" fmla="*/ 20 w 21"/>
                  <a:gd name="T13" fmla="*/ 5 h 9"/>
                  <a:gd name="T14" fmla="*/ 2 w 21"/>
                  <a:gd name="T15" fmla="*/ 0 h 9"/>
                  <a:gd name="T16" fmla="*/ 2 w 21"/>
                  <a:gd name="T1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9">
                    <a:moveTo>
                      <a:pt x="2" y="0"/>
                    </a:moveTo>
                    <a:cubicBezTo>
                      <a:pt x="1" y="0"/>
                      <a:pt x="0" y="0"/>
                      <a:pt x="0" y="1"/>
                    </a:cubicBezTo>
                    <a:cubicBezTo>
                      <a:pt x="0" y="2"/>
                      <a:pt x="0" y="3"/>
                      <a:pt x="1" y="4"/>
                    </a:cubicBezTo>
                    <a:cubicBezTo>
                      <a:pt x="19" y="8"/>
                      <a:pt x="19" y="8"/>
                      <a:pt x="19" y="8"/>
                    </a:cubicBezTo>
                    <a:cubicBezTo>
                      <a:pt x="19" y="8"/>
                      <a:pt x="19" y="9"/>
                      <a:pt x="19" y="9"/>
                    </a:cubicBezTo>
                    <a:cubicBezTo>
                      <a:pt x="20" y="9"/>
                      <a:pt x="21" y="8"/>
                      <a:pt x="21" y="7"/>
                    </a:cubicBezTo>
                    <a:cubicBezTo>
                      <a:pt x="21" y="6"/>
                      <a:pt x="21" y="5"/>
                      <a:pt x="20" y="5"/>
                    </a:cubicBezTo>
                    <a:cubicBezTo>
                      <a:pt x="2" y="0"/>
                      <a:pt x="2" y="0"/>
                      <a:pt x="2" y="0"/>
                    </a:cubicBezTo>
                    <a:cubicBezTo>
                      <a:pt x="2" y="0"/>
                      <a:pt x="2" y="0"/>
                      <a:pt x="2"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0" name="Freeform 359"/>
              <p:cNvSpPr/>
              <p:nvPr/>
            </p:nvSpPr>
            <p:spPr bwMode="auto">
              <a:xfrm>
                <a:off x="9755188" y="2490788"/>
                <a:ext cx="58738" cy="33338"/>
              </a:xfrm>
              <a:custGeom>
                <a:avLst/>
                <a:gdLst>
                  <a:gd name="T0" fmla="*/ 18 w 21"/>
                  <a:gd name="T1" fmla="*/ 0 h 12"/>
                  <a:gd name="T2" fmla="*/ 17 w 21"/>
                  <a:gd name="T3" fmla="*/ 1 h 12"/>
                  <a:gd name="T4" fmla="*/ 1 w 21"/>
                  <a:gd name="T5" fmla="*/ 8 h 12"/>
                  <a:gd name="T6" fmla="*/ 0 w 21"/>
                  <a:gd name="T7" fmla="*/ 11 h 12"/>
                  <a:gd name="T8" fmla="*/ 2 w 21"/>
                  <a:gd name="T9" fmla="*/ 12 h 12"/>
                  <a:gd name="T10" fmla="*/ 3 w 21"/>
                  <a:gd name="T11" fmla="*/ 12 h 12"/>
                  <a:gd name="T12" fmla="*/ 19 w 21"/>
                  <a:gd name="T13" fmla="*/ 4 h 12"/>
                  <a:gd name="T14" fmla="*/ 20 w 21"/>
                  <a:gd name="T15" fmla="*/ 2 h 12"/>
                  <a:gd name="T16" fmla="*/ 18 w 21"/>
                  <a:gd name="T1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12">
                    <a:moveTo>
                      <a:pt x="18" y="0"/>
                    </a:moveTo>
                    <a:cubicBezTo>
                      <a:pt x="18" y="0"/>
                      <a:pt x="18" y="1"/>
                      <a:pt x="17" y="1"/>
                    </a:cubicBezTo>
                    <a:cubicBezTo>
                      <a:pt x="1" y="8"/>
                      <a:pt x="1" y="8"/>
                      <a:pt x="1" y="8"/>
                    </a:cubicBezTo>
                    <a:cubicBezTo>
                      <a:pt x="0" y="9"/>
                      <a:pt x="0" y="10"/>
                      <a:pt x="0" y="11"/>
                    </a:cubicBezTo>
                    <a:cubicBezTo>
                      <a:pt x="1" y="12"/>
                      <a:pt x="1" y="12"/>
                      <a:pt x="2" y="12"/>
                    </a:cubicBezTo>
                    <a:cubicBezTo>
                      <a:pt x="2" y="12"/>
                      <a:pt x="3" y="12"/>
                      <a:pt x="3" y="12"/>
                    </a:cubicBezTo>
                    <a:cubicBezTo>
                      <a:pt x="19" y="4"/>
                      <a:pt x="19" y="4"/>
                      <a:pt x="19" y="4"/>
                    </a:cubicBezTo>
                    <a:cubicBezTo>
                      <a:pt x="20" y="4"/>
                      <a:pt x="21" y="3"/>
                      <a:pt x="20" y="2"/>
                    </a:cubicBezTo>
                    <a:cubicBezTo>
                      <a:pt x="20" y="1"/>
                      <a:pt x="19" y="0"/>
                      <a:pt x="18"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1" name="Freeform 360"/>
              <p:cNvSpPr/>
              <p:nvPr/>
            </p:nvSpPr>
            <p:spPr bwMode="auto">
              <a:xfrm>
                <a:off x="9937751" y="2176463"/>
                <a:ext cx="17463" cy="61913"/>
              </a:xfrm>
              <a:custGeom>
                <a:avLst/>
                <a:gdLst>
                  <a:gd name="T0" fmla="*/ 2 w 6"/>
                  <a:gd name="T1" fmla="*/ 0 h 22"/>
                  <a:gd name="T2" fmla="*/ 2 w 6"/>
                  <a:gd name="T3" fmla="*/ 0 h 22"/>
                  <a:gd name="T4" fmla="*/ 0 w 6"/>
                  <a:gd name="T5" fmla="*/ 2 h 22"/>
                  <a:gd name="T6" fmla="*/ 2 w 6"/>
                  <a:gd name="T7" fmla="*/ 20 h 22"/>
                  <a:gd name="T8" fmla="*/ 4 w 6"/>
                  <a:gd name="T9" fmla="*/ 22 h 22"/>
                  <a:gd name="T10" fmla="*/ 5 w 6"/>
                  <a:gd name="T11" fmla="*/ 22 h 22"/>
                  <a:gd name="T12" fmla="*/ 6 w 6"/>
                  <a:gd name="T13" fmla="*/ 19 h 22"/>
                  <a:gd name="T14" fmla="*/ 4 w 6"/>
                  <a:gd name="T15" fmla="*/ 1 h 22"/>
                  <a:gd name="T16" fmla="*/ 2 w 6"/>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2">
                    <a:moveTo>
                      <a:pt x="2" y="0"/>
                    </a:moveTo>
                    <a:cubicBezTo>
                      <a:pt x="2" y="0"/>
                      <a:pt x="2" y="0"/>
                      <a:pt x="2" y="0"/>
                    </a:cubicBezTo>
                    <a:cubicBezTo>
                      <a:pt x="0" y="0"/>
                      <a:pt x="0" y="1"/>
                      <a:pt x="0" y="2"/>
                    </a:cubicBezTo>
                    <a:cubicBezTo>
                      <a:pt x="2" y="20"/>
                      <a:pt x="2" y="20"/>
                      <a:pt x="2" y="20"/>
                    </a:cubicBezTo>
                    <a:cubicBezTo>
                      <a:pt x="2" y="21"/>
                      <a:pt x="3" y="22"/>
                      <a:pt x="4" y="22"/>
                    </a:cubicBezTo>
                    <a:cubicBezTo>
                      <a:pt x="4" y="22"/>
                      <a:pt x="4" y="22"/>
                      <a:pt x="5" y="22"/>
                    </a:cubicBezTo>
                    <a:cubicBezTo>
                      <a:pt x="6" y="21"/>
                      <a:pt x="6" y="20"/>
                      <a:pt x="6" y="19"/>
                    </a:cubicBezTo>
                    <a:cubicBezTo>
                      <a:pt x="4" y="1"/>
                      <a:pt x="4" y="1"/>
                      <a:pt x="4" y="1"/>
                    </a:cubicBezTo>
                    <a:cubicBezTo>
                      <a:pt x="4" y="0"/>
                      <a:pt x="3" y="0"/>
                      <a:pt x="2"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2" name="Freeform 361"/>
              <p:cNvSpPr/>
              <p:nvPr/>
            </p:nvSpPr>
            <p:spPr bwMode="auto">
              <a:xfrm>
                <a:off x="9864726" y="2198688"/>
                <a:ext cx="39688" cy="53975"/>
              </a:xfrm>
              <a:custGeom>
                <a:avLst/>
                <a:gdLst>
                  <a:gd name="T0" fmla="*/ 2 w 14"/>
                  <a:gd name="T1" fmla="*/ 0 h 19"/>
                  <a:gd name="T2" fmla="*/ 1 w 14"/>
                  <a:gd name="T3" fmla="*/ 0 h 19"/>
                  <a:gd name="T4" fmla="*/ 0 w 14"/>
                  <a:gd name="T5" fmla="*/ 3 h 19"/>
                  <a:gd name="T6" fmla="*/ 10 w 14"/>
                  <a:gd name="T7" fmla="*/ 18 h 19"/>
                  <a:gd name="T8" fmla="*/ 11 w 14"/>
                  <a:gd name="T9" fmla="*/ 19 h 19"/>
                  <a:gd name="T10" fmla="*/ 12 w 14"/>
                  <a:gd name="T11" fmla="*/ 19 h 19"/>
                  <a:gd name="T12" fmla="*/ 13 w 14"/>
                  <a:gd name="T13" fmla="*/ 16 h 19"/>
                  <a:gd name="T14" fmla="*/ 4 w 14"/>
                  <a:gd name="T15" fmla="*/ 1 h 19"/>
                  <a:gd name="T16" fmla="*/ 2 w 14"/>
                  <a:gd name="T1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19">
                    <a:moveTo>
                      <a:pt x="2" y="0"/>
                    </a:moveTo>
                    <a:cubicBezTo>
                      <a:pt x="2" y="0"/>
                      <a:pt x="1" y="0"/>
                      <a:pt x="1" y="0"/>
                    </a:cubicBezTo>
                    <a:cubicBezTo>
                      <a:pt x="0" y="1"/>
                      <a:pt x="0" y="2"/>
                      <a:pt x="0" y="3"/>
                    </a:cubicBezTo>
                    <a:cubicBezTo>
                      <a:pt x="10" y="18"/>
                      <a:pt x="10" y="18"/>
                      <a:pt x="10" y="18"/>
                    </a:cubicBezTo>
                    <a:cubicBezTo>
                      <a:pt x="10" y="19"/>
                      <a:pt x="11" y="19"/>
                      <a:pt x="11" y="19"/>
                    </a:cubicBezTo>
                    <a:cubicBezTo>
                      <a:pt x="12" y="19"/>
                      <a:pt x="12" y="19"/>
                      <a:pt x="12" y="19"/>
                    </a:cubicBezTo>
                    <a:cubicBezTo>
                      <a:pt x="13" y="19"/>
                      <a:pt x="14" y="17"/>
                      <a:pt x="13" y="16"/>
                    </a:cubicBezTo>
                    <a:cubicBezTo>
                      <a:pt x="4" y="1"/>
                      <a:pt x="4" y="1"/>
                      <a:pt x="4" y="1"/>
                    </a:cubicBezTo>
                    <a:cubicBezTo>
                      <a:pt x="3" y="0"/>
                      <a:pt x="3" y="0"/>
                      <a:pt x="2"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3" name="Freeform 362"/>
              <p:cNvSpPr/>
              <p:nvPr/>
            </p:nvSpPr>
            <p:spPr bwMode="auto">
              <a:xfrm>
                <a:off x="9999663" y="2179638"/>
                <a:ext cx="22225" cy="61913"/>
              </a:xfrm>
              <a:custGeom>
                <a:avLst/>
                <a:gdLst>
                  <a:gd name="T0" fmla="*/ 6 w 8"/>
                  <a:gd name="T1" fmla="*/ 0 h 22"/>
                  <a:gd name="T2" fmla="*/ 4 w 8"/>
                  <a:gd name="T3" fmla="*/ 2 h 22"/>
                  <a:gd name="T4" fmla="*/ 1 w 8"/>
                  <a:gd name="T5" fmla="*/ 20 h 22"/>
                  <a:gd name="T6" fmla="*/ 2 w 8"/>
                  <a:gd name="T7" fmla="*/ 22 h 22"/>
                  <a:gd name="T8" fmla="*/ 2 w 8"/>
                  <a:gd name="T9" fmla="*/ 22 h 22"/>
                  <a:gd name="T10" fmla="*/ 4 w 8"/>
                  <a:gd name="T11" fmla="*/ 20 h 22"/>
                  <a:gd name="T12" fmla="*/ 8 w 8"/>
                  <a:gd name="T13" fmla="*/ 3 h 22"/>
                  <a:gd name="T14" fmla="*/ 6 w 8"/>
                  <a:gd name="T15" fmla="*/ 0 h 22"/>
                  <a:gd name="T16" fmla="*/ 6 w 8"/>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22">
                    <a:moveTo>
                      <a:pt x="6" y="0"/>
                    </a:moveTo>
                    <a:cubicBezTo>
                      <a:pt x="5" y="0"/>
                      <a:pt x="4" y="1"/>
                      <a:pt x="4" y="2"/>
                    </a:cubicBezTo>
                    <a:cubicBezTo>
                      <a:pt x="1" y="20"/>
                      <a:pt x="1" y="20"/>
                      <a:pt x="1" y="20"/>
                    </a:cubicBezTo>
                    <a:cubicBezTo>
                      <a:pt x="0" y="21"/>
                      <a:pt x="1" y="22"/>
                      <a:pt x="2" y="22"/>
                    </a:cubicBezTo>
                    <a:cubicBezTo>
                      <a:pt x="2" y="22"/>
                      <a:pt x="2" y="22"/>
                      <a:pt x="2" y="22"/>
                    </a:cubicBezTo>
                    <a:cubicBezTo>
                      <a:pt x="3" y="22"/>
                      <a:pt x="4" y="21"/>
                      <a:pt x="4" y="20"/>
                    </a:cubicBezTo>
                    <a:cubicBezTo>
                      <a:pt x="8" y="3"/>
                      <a:pt x="8" y="3"/>
                      <a:pt x="8" y="3"/>
                    </a:cubicBezTo>
                    <a:cubicBezTo>
                      <a:pt x="8" y="1"/>
                      <a:pt x="7" y="0"/>
                      <a:pt x="6" y="0"/>
                    </a:cubicBezTo>
                    <a:cubicBezTo>
                      <a:pt x="6" y="0"/>
                      <a:pt x="6" y="0"/>
                      <a:pt x="6"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429" name="组合 428"/>
            <p:cNvGrpSpPr/>
            <p:nvPr/>
          </p:nvGrpSpPr>
          <p:grpSpPr>
            <a:xfrm>
              <a:off x="2500313" y="4449969"/>
              <a:ext cx="463550" cy="552451"/>
              <a:chOff x="2924176" y="3470275"/>
              <a:chExt cx="463550" cy="552451"/>
            </a:xfrm>
          </p:grpSpPr>
          <p:sp>
            <p:nvSpPr>
              <p:cNvPr id="464" name="Freeform 363"/>
              <p:cNvSpPr>
                <a:spLocks noEditPoints="1"/>
              </p:cNvSpPr>
              <p:nvPr/>
            </p:nvSpPr>
            <p:spPr bwMode="auto">
              <a:xfrm>
                <a:off x="2971801" y="3548063"/>
                <a:ext cx="338138" cy="406400"/>
              </a:xfrm>
              <a:custGeom>
                <a:avLst/>
                <a:gdLst>
                  <a:gd name="T0" fmla="*/ 0 w 121"/>
                  <a:gd name="T1" fmla="*/ 118 h 145"/>
                  <a:gd name="T2" fmla="*/ 0 w 121"/>
                  <a:gd name="T3" fmla="*/ 119 h 145"/>
                  <a:gd name="T4" fmla="*/ 50 w 121"/>
                  <a:gd name="T5" fmla="*/ 145 h 145"/>
                  <a:gd name="T6" fmla="*/ 50 w 121"/>
                  <a:gd name="T7" fmla="*/ 145 h 145"/>
                  <a:gd name="T8" fmla="*/ 50 w 121"/>
                  <a:gd name="T9" fmla="*/ 145 h 145"/>
                  <a:gd name="T10" fmla="*/ 0 w 121"/>
                  <a:gd name="T11" fmla="*/ 118 h 145"/>
                  <a:gd name="T12" fmla="*/ 64 w 121"/>
                  <a:gd name="T13" fmla="*/ 0 h 145"/>
                  <a:gd name="T14" fmla="*/ 64 w 121"/>
                  <a:gd name="T15" fmla="*/ 0 h 145"/>
                  <a:gd name="T16" fmla="*/ 9 w 121"/>
                  <a:gd name="T17" fmla="*/ 32 h 145"/>
                  <a:gd name="T18" fmla="*/ 1 w 121"/>
                  <a:gd name="T19" fmla="*/ 63 h 145"/>
                  <a:gd name="T20" fmla="*/ 5 w 121"/>
                  <a:gd name="T21" fmla="*/ 85 h 145"/>
                  <a:gd name="T22" fmla="*/ 5 w 121"/>
                  <a:gd name="T23" fmla="*/ 87 h 145"/>
                  <a:gd name="T24" fmla="*/ 0 w 121"/>
                  <a:gd name="T25" fmla="*/ 114 h 145"/>
                  <a:gd name="T26" fmla="*/ 4 w 121"/>
                  <a:gd name="T27" fmla="*/ 116 h 145"/>
                  <a:gd name="T28" fmla="*/ 9 w 121"/>
                  <a:gd name="T29" fmla="*/ 87 h 145"/>
                  <a:gd name="T30" fmla="*/ 9 w 121"/>
                  <a:gd name="T31" fmla="*/ 84 h 145"/>
                  <a:gd name="T32" fmla="*/ 9 w 121"/>
                  <a:gd name="T33" fmla="*/ 83 h 145"/>
                  <a:gd name="T34" fmla="*/ 5 w 121"/>
                  <a:gd name="T35" fmla="*/ 63 h 145"/>
                  <a:gd name="T36" fmla="*/ 13 w 121"/>
                  <a:gd name="T37" fmla="*/ 34 h 145"/>
                  <a:gd name="T38" fmla="*/ 64 w 121"/>
                  <a:gd name="T39" fmla="*/ 4 h 145"/>
                  <a:gd name="T40" fmla="*/ 64 w 121"/>
                  <a:gd name="T41" fmla="*/ 4 h 145"/>
                  <a:gd name="T42" fmla="*/ 90 w 121"/>
                  <a:gd name="T43" fmla="*/ 11 h 145"/>
                  <a:gd name="T44" fmla="*/ 91 w 121"/>
                  <a:gd name="T45" fmla="*/ 10 h 145"/>
                  <a:gd name="T46" fmla="*/ 90 w 121"/>
                  <a:gd name="T47" fmla="*/ 11 h 145"/>
                  <a:gd name="T48" fmla="*/ 117 w 121"/>
                  <a:gd name="T49" fmla="*/ 60 h 145"/>
                  <a:gd name="T50" fmla="*/ 109 w 121"/>
                  <a:gd name="T51" fmla="*/ 90 h 145"/>
                  <a:gd name="T52" fmla="*/ 76 w 121"/>
                  <a:gd name="T53" fmla="*/ 117 h 145"/>
                  <a:gd name="T54" fmla="*/ 75 w 121"/>
                  <a:gd name="T55" fmla="*/ 117 h 145"/>
                  <a:gd name="T56" fmla="*/ 50 w 121"/>
                  <a:gd name="T57" fmla="*/ 140 h 145"/>
                  <a:gd name="T58" fmla="*/ 53 w 121"/>
                  <a:gd name="T59" fmla="*/ 142 h 145"/>
                  <a:gd name="T60" fmla="*/ 69 w 121"/>
                  <a:gd name="T61" fmla="*/ 126 h 145"/>
                  <a:gd name="T62" fmla="*/ 75 w 121"/>
                  <a:gd name="T63" fmla="*/ 122 h 145"/>
                  <a:gd name="T64" fmla="*/ 77 w 121"/>
                  <a:gd name="T65" fmla="*/ 121 h 145"/>
                  <a:gd name="T66" fmla="*/ 77 w 121"/>
                  <a:gd name="T67" fmla="*/ 120 h 145"/>
                  <a:gd name="T68" fmla="*/ 113 w 121"/>
                  <a:gd name="T69" fmla="*/ 92 h 145"/>
                  <a:gd name="T70" fmla="*/ 121 w 121"/>
                  <a:gd name="T71" fmla="*/ 60 h 145"/>
                  <a:gd name="T72" fmla="*/ 92 w 121"/>
                  <a:gd name="T73" fmla="*/ 8 h 145"/>
                  <a:gd name="T74" fmla="*/ 92 w 121"/>
                  <a:gd name="T75" fmla="*/ 8 h 145"/>
                  <a:gd name="T76" fmla="*/ 64 w 121"/>
                  <a:gd name="T77" fmla="*/ 0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20" h="145">
                    <a:moveTo>
                      <a:pt x="0" y="118"/>
                    </a:moveTo>
                    <a:cubicBezTo>
                      <a:pt x="0" y="119"/>
                      <a:pt x="0" y="119"/>
                      <a:pt x="0" y="119"/>
                    </a:cubicBezTo>
                    <a:cubicBezTo>
                      <a:pt x="50" y="145"/>
                      <a:pt x="50" y="145"/>
                      <a:pt x="50" y="145"/>
                    </a:cubicBezTo>
                    <a:cubicBezTo>
                      <a:pt x="50" y="145"/>
                      <a:pt x="50" y="145"/>
                      <a:pt x="50" y="145"/>
                    </a:cubicBezTo>
                    <a:cubicBezTo>
                      <a:pt x="50" y="145"/>
                      <a:pt x="50" y="145"/>
                      <a:pt x="50" y="145"/>
                    </a:cubicBezTo>
                    <a:cubicBezTo>
                      <a:pt x="0" y="118"/>
                      <a:pt x="0" y="118"/>
                      <a:pt x="0" y="118"/>
                    </a:cubicBezTo>
                    <a:moveTo>
                      <a:pt x="64" y="0"/>
                    </a:moveTo>
                    <a:cubicBezTo>
                      <a:pt x="64" y="0"/>
                      <a:pt x="64" y="0"/>
                      <a:pt x="64" y="0"/>
                    </a:cubicBezTo>
                    <a:cubicBezTo>
                      <a:pt x="42" y="0"/>
                      <a:pt x="21" y="12"/>
                      <a:pt x="9" y="32"/>
                    </a:cubicBezTo>
                    <a:cubicBezTo>
                      <a:pt x="4" y="42"/>
                      <a:pt x="1" y="53"/>
                      <a:pt x="1" y="63"/>
                    </a:cubicBezTo>
                    <a:cubicBezTo>
                      <a:pt x="1" y="70"/>
                      <a:pt x="2" y="78"/>
                      <a:pt x="5" y="85"/>
                    </a:cubicBezTo>
                    <a:cubicBezTo>
                      <a:pt x="5" y="85"/>
                      <a:pt x="5" y="86"/>
                      <a:pt x="5" y="87"/>
                    </a:cubicBezTo>
                    <a:cubicBezTo>
                      <a:pt x="5" y="97"/>
                      <a:pt x="2" y="108"/>
                      <a:pt x="0" y="114"/>
                    </a:cubicBezTo>
                    <a:cubicBezTo>
                      <a:pt x="4" y="116"/>
                      <a:pt x="4" y="116"/>
                      <a:pt x="4" y="116"/>
                    </a:cubicBezTo>
                    <a:cubicBezTo>
                      <a:pt x="6" y="110"/>
                      <a:pt x="9" y="98"/>
                      <a:pt x="9" y="87"/>
                    </a:cubicBezTo>
                    <a:cubicBezTo>
                      <a:pt x="9" y="86"/>
                      <a:pt x="9" y="85"/>
                      <a:pt x="9" y="84"/>
                    </a:cubicBezTo>
                    <a:cubicBezTo>
                      <a:pt x="9" y="83"/>
                      <a:pt x="9" y="83"/>
                      <a:pt x="9" y="83"/>
                    </a:cubicBezTo>
                    <a:cubicBezTo>
                      <a:pt x="6" y="77"/>
                      <a:pt x="5" y="70"/>
                      <a:pt x="5" y="63"/>
                    </a:cubicBezTo>
                    <a:cubicBezTo>
                      <a:pt x="5" y="53"/>
                      <a:pt x="7" y="43"/>
                      <a:pt x="13" y="34"/>
                    </a:cubicBezTo>
                    <a:cubicBezTo>
                      <a:pt x="23" y="16"/>
                      <a:pt x="44" y="4"/>
                      <a:pt x="64" y="4"/>
                    </a:cubicBezTo>
                    <a:cubicBezTo>
                      <a:pt x="64" y="4"/>
                      <a:pt x="64" y="4"/>
                      <a:pt x="64" y="4"/>
                    </a:cubicBezTo>
                    <a:cubicBezTo>
                      <a:pt x="73" y="4"/>
                      <a:pt x="82" y="7"/>
                      <a:pt x="90" y="11"/>
                    </a:cubicBezTo>
                    <a:cubicBezTo>
                      <a:pt x="91" y="10"/>
                      <a:pt x="91" y="10"/>
                      <a:pt x="91" y="10"/>
                    </a:cubicBezTo>
                    <a:cubicBezTo>
                      <a:pt x="90" y="11"/>
                      <a:pt x="90" y="11"/>
                      <a:pt x="90" y="11"/>
                    </a:cubicBezTo>
                    <a:cubicBezTo>
                      <a:pt x="108" y="21"/>
                      <a:pt x="117" y="41"/>
                      <a:pt x="117" y="60"/>
                    </a:cubicBezTo>
                    <a:cubicBezTo>
                      <a:pt x="117" y="71"/>
                      <a:pt x="114" y="81"/>
                      <a:pt x="109" y="90"/>
                    </a:cubicBezTo>
                    <a:cubicBezTo>
                      <a:pt x="101" y="104"/>
                      <a:pt x="89" y="113"/>
                      <a:pt x="76" y="117"/>
                    </a:cubicBezTo>
                    <a:cubicBezTo>
                      <a:pt x="75" y="117"/>
                      <a:pt x="75" y="117"/>
                      <a:pt x="75" y="117"/>
                    </a:cubicBezTo>
                    <a:cubicBezTo>
                      <a:pt x="75" y="117"/>
                      <a:pt x="61" y="124"/>
                      <a:pt x="50" y="140"/>
                    </a:cubicBezTo>
                    <a:cubicBezTo>
                      <a:pt x="53" y="142"/>
                      <a:pt x="53" y="142"/>
                      <a:pt x="53" y="142"/>
                    </a:cubicBezTo>
                    <a:cubicBezTo>
                      <a:pt x="58" y="135"/>
                      <a:pt x="64" y="130"/>
                      <a:pt x="69" y="126"/>
                    </a:cubicBezTo>
                    <a:cubicBezTo>
                      <a:pt x="71" y="124"/>
                      <a:pt x="73" y="123"/>
                      <a:pt x="75" y="122"/>
                    </a:cubicBezTo>
                    <a:cubicBezTo>
                      <a:pt x="76" y="121"/>
                      <a:pt x="76" y="121"/>
                      <a:pt x="77" y="121"/>
                    </a:cubicBezTo>
                    <a:cubicBezTo>
                      <a:pt x="77" y="120"/>
                      <a:pt x="77" y="120"/>
                      <a:pt x="77" y="120"/>
                    </a:cubicBezTo>
                    <a:cubicBezTo>
                      <a:pt x="91" y="116"/>
                      <a:pt x="104" y="106"/>
                      <a:pt x="113" y="92"/>
                    </a:cubicBezTo>
                    <a:cubicBezTo>
                      <a:pt x="118" y="82"/>
                      <a:pt x="121" y="71"/>
                      <a:pt x="121" y="60"/>
                    </a:cubicBezTo>
                    <a:cubicBezTo>
                      <a:pt x="121" y="39"/>
                      <a:pt x="111" y="19"/>
                      <a:pt x="92" y="8"/>
                    </a:cubicBezTo>
                    <a:cubicBezTo>
                      <a:pt x="92" y="8"/>
                      <a:pt x="92" y="8"/>
                      <a:pt x="92" y="8"/>
                    </a:cubicBezTo>
                    <a:cubicBezTo>
                      <a:pt x="84" y="3"/>
                      <a:pt x="74" y="0"/>
                      <a:pt x="6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5" name="Freeform 364"/>
              <p:cNvSpPr>
                <a:spLocks noEditPoints="1"/>
              </p:cNvSpPr>
              <p:nvPr/>
            </p:nvSpPr>
            <p:spPr bwMode="auto">
              <a:xfrm>
                <a:off x="2951163" y="3867150"/>
                <a:ext cx="176213" cy="109538"/>
              </a:xfrm>
              <a:custGeom>
                <a:avLst/>
                <a:gdLst>
                  <a:gd name="T0" fmla="*/ 55 w 63"/>
                  <a:gd name="T1" fmla="*/ 37 h 39"/>
                  <a:gd name="T2" fmla="*/ 3 w 63"/>
                  <a:gd name="T3" fmla="*/ 10 h 39"/>
                  <a:gd name="T4" fmla="*/ 6 w 63"/>
                  <a:gd name="T5" fmla="*/ 4 h 39"/>
                  <a:gd name="T6" fmla="*/ 7 w 63"/>
                  <a:gd name="T7" fmla="*/ 4 h 39"/>
                  <a:gd name="T8" fmla="*/ 57 w 63"/>
                  <a:gd name="T9" fmla="*/ 31 h 39"/>
                  <a:gd name="T10" fmla="*/ 58 w 63"/>
                  <a:gd name="T11" fmla="*/ 32 h 39"/>
                  <a:gd name="T12" fmla="*/ 55 w 63"/>
                  <a:gd name="T13" fmla="*/ 37 h 39"/>
                  <a:gd name="T14" fmla="*/ 5 w 63"/>
                  <a:gd name="T15" fmla="*/ 3 h 39"/>
                  <a:gd name="T16" fmla="*/ 6 w 63"/>
                  <a:gd name="T17" fmla="*/ 2 h 39"/>
                  <a:gd name="T18" fmla="*/ 5 w 63"/>
                  <a:gd name="T19" fmla="*/ 3 h 39"/>
                  <a:gd name="T20" fmla="*/ 6 w 63"/>
                  <a:gd name="T21" fmla="*/ 0 h 39"/>
                  <a:gd name="T22" fmla="*/ 4 w 63"/>
                  <a:gd name="T23" fmla="*/ 1 h 39"/>
                  <a:gd name="T24" fmla="*/ 4 w 63"/>
                  <a:gd name="T25" fmla="*/ 1 h 39"/>
                  <a:gd name="T26" fmla="*/ 0 w 63"/>
                  <a:gd name="T27" fmla="*/ 8 h 39"/>
                  <a:gd name="T28" fmla="*/ 59 w 63"/>
                  <a:gd name="T29" fmla="*/ 39 h 39"/>
                  <a:gd name="T30" fmla="*/ 63 w 63"/>
                  <a:gd name="T31" fmla="*/ 32 h 39"/>
                  <a:gd name="T32" fmla="*/ 63 w 63"/>
                  <a:gd name="T33" fmla="*/ 30 h 39"/>
                  <a:gd name="T34" fmla="*/ 62 w 63"/>
                  <a:gd name="T35" fmla="*/ 29 h 39"/>
                  <a:gd name="T36" fmla="*/ 60 w 63"/>
                  <a:gd name="T37" fmla="*/ 28 h 39"/>
                  <a:gd name="T38" fmla="*/ 57 w 63"/>
                  <a:gd name="T39" fmla="*/ 26 h 39"/>
                  <a:gd name="T40" fmla="*/ 47 w 63"/>
                  <a:gd name="T41" fmla="*/ 21 h 39"/>
                  <a:gd name="T42" fmla="*/ 47 w 63"/>
                  <a:gd name="T43" fmla="*/ 21 h 39"/>
                  <a:gd name="T44" fmla="*/ 47 w 63"/>
                  <a:gd name="T45" fmla="*/ 21 h 39"/>
                  <a:gd name="T46" fmla="*/ 45 w 63"/>
                  <a:gd name="T47" fmla="*/ 22 h 39"/>
                  <a:gd name="T48" fmla="*/ 44 w 63"/>
                  <a:gd name="T49" fmla="*/ 22 h 39"/>
                  <a:gd name="T50" fmla="*/ 44 w 63"/>
                  <a:gd name="T51" fmla="*/ 19 h 39"/>
                  <a:gd name="T52" fmla="*/ 26 w 63"/>
                  <a:gd name="T53" fmla="*/ 10 h 39"/>
                  <a:gd name="T54" fmla="*/ 24 w 63"/>
                  <a:gd name="T55" fmla="*/ 12 h 39"/>
                  <a:gd name="T56" fmla="*/ 24 w 63"/>
                  <a:gd name="T57" fmla="*/ 12 h 39"/>
                  <a:gd name="T58" fmla="*/ 22 w 63"/>
                  <a:gd name="T59" fmla="*/ 9 h 39"/>
                  <a:gd name="T60" fmla="*/ 22 w 63"/>
                  <a:gd name="T61" fmla="*/ 8 h 39"/>
                  <a:gd name="T62" fmla="*/ 11 w 63"/>
                  <a:gd name="T63" fmla="*/ 2 h 39"/>
                  <a:gd name="T64" fmla="*/ 7 w 63"/>
                  <a:gd name="T65" fmla="*/ 0 h 39"/>
                  <a:gd name="T66" fmla="*/ 7 w 63"/>
                  <a:gd name="T67" fmla="*/ 0 h 39"/>
                  <a:gd name="T68" fmla="*/ 6 w 63"/>
                  <a:gd name="T69"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2" h="39">
                    <a:moveTo>
                      <a:pt x="55" y="37"/>
                    </a:moveTo>
                    <a:cubicBezTo>
                      <a:pt x="3" y="10"/>
                      <a:pt x="3" y="10"/>
                      <a:pt x="3" y="10"/>
                    </a:cubicBezTo>
                    <a:cubicBezTo>
                      <a:pt x="6" y="4"/>
                      <a:pt x="6" y="4"/>
                      <a:pt x="6" y="4"/>
                    </a:cubicBezTo>
                    <a:cubicBezTo>
                      <a:pt x="7" y="4"/>
                      <a:pt x="7" y="4"/>
                      <a:pt x="7" y="4"/>
                    </a:cubicBezTo>
                    <a:cubicBezTo>
                      <a:pt x="57" y="31"/>
                      <a:pt x="57" y="31"/>
                      <a:pt x="57" y="31"/>
                    </a:cubicBezTo>
                    <a:cubicBezTo>
                      <a:pt x="58" y="32"/>
                      <a:pt x="58" y="32"/>
                      <a:pt x="58" y="32"/>
                    </a:cubicBezTo>
                    <a:cubicBezTo>
                      <a:pt x="55" y="37"/>
                      <a:pt x="55" y="37"/>
                      <a:pt x="55" y="37"/>
                    </a:cubicBezTo>
                    <a:moveTo>
                      <a:pt x="5" y="3"/>
                    </a:moveTo>
                    <a:cubicBezTo>
                      <a:pt x="6" y="2"/>
                      <a:pt x="6" y="2"/>
                      <a:pt x="6" y="2"/>
                    </a:cubicBezTo>
                    <a:cubicBezTo>
                      <a:pt x="5" y="3"/>
                      <a:pt x="5" y="3"/>
                      <a:pt x="5" y="3"/>
                    </a:cubicBezTo>
                    <a:moveTo>
                      <a:pt x="6" y="0"/>
                    </a:moveTo>
                    <a:cubicBezTo>
                      <a:pt x="5" y="0"/>
                      <a:pt x="4" y="0"/>
                      <a:pt x="4" y="1"/>
                    </a:cubicBezTo>
                    <a:cubicBezTo>
                      <a:pt x="4" y="1"/>
                      <a:pt x="4" y="1"/>
                      <a:pt x="4" y="1"/>
                    </a:cubicBezTo>
                    <a:cubicBezTo>
                      <a:pt x="0" y="8"/>
                      <a:pt x="0" y="8"/>
                      <a:pt x="0" y="8"/>
                    </a:cubicBezTo>
                    <a:cubicBezTo>
                      <a:pt x="59" y="39"/>
                      <a:pt x="59" y="39"/>
                      <a:pt x="59" y="39"/>
                    </a:cubicBezTo>
                    <a:cubicBezTo>
                      <a:pt x="63" y="32"/>
                      <a:pt x="63" y="32"/>
                      <a:pt x="63" y="32"/>
                    </a:cubicBezTo>
                    <a:cubicBezTo>
                      <a:pt x="63" y="31"/>
                      <a:pt x="63" y="31"/>
                      <a:pt x="63" y="30"/>
                    </a:cubicBezTo>
                    <a:cubicBezTo>
                      <a:pt x="63" y="30"/>
                      <a:pt x="62" y="29"/>
                      <a:pt x="62" y="29"/>
                    </a:cubicBezTo>
                    <a:cubicBezTo>
                      <a:pt x="60" y="28"/>
                      <a:pt x="60" y="28"/>
                      <a:pt x="60" y="28"/>
                    </a:cubicBezTo>
                    <a:cubicBezTo>
                      <a:pt x="57" y="26"/>
                      <a:pt x="57" y="26"/>
                      <a:pt x="57" y="26"/>
                    </a:cubicBezTo>
                    <a:cubicBezTo>
                      <a:pt x="47" y="21"/>
                      <a:pt x="47" y="21"/>
                      <a:pt x="47" y="21"/>
                    </a:cubicBezTo>
                    <a:cubicBezTo>
                      <a:pt x="47" y="21"/>
                      <a:pt x="47" y="21"/>
                      <a:pt x="47" y="21"/>
                    </a:cubicBezTo>
                    <a:cubicBezTo>
                      <a:pt x="47" y="21"/>
                      <a:pt x="47" y="21"/>
                      <a:pt x="47" y="21"/>
                    </a:cubicBezTo>
                    <a:cubicBezTo>
                      <a:pt x="46" y="22"/>
                      <a:pt x="46" y="22"/>
                      <a:pt x="45" y="22"/>
                    </a:cubicBezTo>
                    <a:cubicBezTo>
                      <a:pt x="45" y="22"/>
                      <a:pt x="44" y="22"/>
                      <a:pt x="44" y="22"/>
                    </a:cubicBezTo>
                    <a:cubicBezTo>
                      <a:pt x="43" y="21"/>
                      <a:pt x="43" y="20"/>
                      <a:pt x="44" y="19"/>
                    </a:cubicBezTo>
                    <a:cubicBezTo>
                      <a:pt x="26" y="10"/>
                      <a:pt x="26" y="10"/>
                      <a:pt x="26" y="10"/>
                    </a:cubicBezTo>
                    <a:cubicBezTo>
                      <a:pt x="26" y="11"/>
                      <a:pt x="25" y="12"/>
                      <a:pt x="24" y="12"/>
                    </a:cubicBezTo>
                    <a:cubicBezTo>
                      <a:pt x="24" y="12"/>
                      <a:pt x="24" y="12"/>
                      <a:pt x="24" y="12"/>
                    </a:cubicBezTo>
                    <a:cubicBezTo>
                      <a:pt x="23" y="11"/>
                      <a:pt x="22" y="10"/>
                      <a:pt x="22" y="9"/>
                    </a:cubicBezTo>
                    <a:cubicBezTo>
                      <a:pt x="22" y="8"/>
                      <a:pt x="22" y="8"/>
                      <a:pt x="22" y="8"/>
                    </a:cubicBezTo>
                    <a:cubicBezTo>
                      <a:pt x="11" y="2"/>
                      <a:pt x="11" y="2"/>
                      <a:pt x="11" y="2"/>
                    </a:cubicBezTo>
                    <a:cubicBezTo>
                      <a:pt x="7" y="0"/>
                      <a:pt x="7" y="0"/>
                      <a:pt x="7" y="0"/>
                    </a:cubicBezTo>
                    <a:cubicBezTo>
                      <a:pt x="7" y="0"/>
                      <a:pt x="7" y="0"/>
                      <a:pt x="7" y="0"/>
                    </a:cubicBezTo>
                    <a:cubicBezTo>
                      <a:pt x="6" y="0"/>
                      <a:pt x="6" y="0"/>
                      <a:pt x="6"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6" name="Freeform 365"/>
              <p:cNvSpPr>
                <a:spLocks noEditPoints="1"/>
              </p:cNvSpPr>
              <p:nvPr/>
            </p:nvSpPr>
            <p:spPr bwMode="auto">
              <a:xfrm>
                <a:off x="2924176" y="3890963"/>
                <a:ext cx="198438" cy="131763"/>
              </a:xfrm>
              <a:custGeom>
                <a:avLst/>
                <a:gdLst>
                  <a:gd name="T0" fmla="*/ 62 w 71"/>
                  <a:gd name="T1" fmla="*/ 42 h 47"/>
                  <a:gd name="T2" fmla="*/ 5 w 71"/>
                  <a:gd name="T3" fmla="*/ 12 h 47"/>
                  <a:gd name="T4" fmla="*/ 9 w 71"/>
                  <a:gd name="T5" fmla="*/ 4 h 47"/>
                  <a:gd name="T6" fmla="*/ 66 w 71"/>
                  <a:gd name="T7" fmla="*/ 34 h 47"/>
                  <a:gd name="T8" fmla="*/ 62 w 71"/>
                  <a:gd name="T9" fmla="*/ 42 h 47"/>
                  <a:gd name="T10" fmla="*/ 7 w 71"/>
                  <a:gd name="T11" fmla="*/ 3 h 47"/>
                  <a:gd name="T12" fmla="*/ 8 w 71"/>
                  <a:gd name="T13" fmla="*/ 2 h 47"/>
                  <a:gd name="T14" fmla="*/ 7 w 71"/>
                  <a:gd name="T15" fmla="*/ 3 h 47"/>
                  <a:gd name="T16" fmla="*/ 8 w 71"/>
                  <a:gd name="T17" fmla="*/ 0 h 47"/>
                  <a:gd name="T18" fmla="*/ 6 w 71"/>
                  <a:gd name="T19" fmla="*/ 1 h 47"/>
                  <a:gd name="T20" fmla="*/ 6 w 71"/>
                  <a:gd name="T21" fmla="*/ 1 h 47"/>
                  <a:gd name="T22" fmla="*/ 0 w 71"/>
                  <a:gd name="T23" fmla="*/ 12 h 47"/>
                  <a:gd name="T24" fmla="*/ 1 w 71"/>
                  <a:gd name="T25" fmla="*/ 15 h 47"/>
                  <a:gd name="T26" fmla="*/ 62 w 71"/>
                  <a:gd name="T27" fmla="*/ 47 h 47"/>
                  <a:gd name="T28" fmla="*/ 63 w 71"/>
                  <a:gd name="T29" fmla="*/ 47 h 47"/>
                  <a:gd name="T30" fmla="*/ 63 w 71"/>
                  <a:gd name="T31" fmla="*/ 47 h 47"/>
                  <a:gd name="T32" fmla="*/ 64 w 71"/>
                  <a:gd name="T33" fmla="*/ 46 h 47"/>
                  <a:gd name="T34" fmla="*/ 71 w 71"/>
                  <a:gd name="T35" fmla="*/ 34 h 47"/>
                  <a:gd name="T36" fmla="*/ 71 w 71"/>
                  <a:gd name="T37" fmla="*/ 33 h 47"/>
                  <a:gd name="T38" fmla="*/ 70 w 71"/>
                  <a:gd name="T39" fmla="*/ 32 h 47"/>
                  <a:gd name="T40" fmla="*/ 69 w 71"/>
                  <a:gd name="T41" fmla="*/ 31 h 47"/>
                  <a:gd name="T42" fmla="*/ 10 w 71"/>
                  <a:gd name="T43" fmla="*/ 0 h 47"/>
                  <a:gd name="T44" fmla="*/ 9 w 71"/>
                  <a:gd name="T45" fmla="*/ 0 h 47"/>
                  <a:gd name="T46" fmla="*/ 8 w 71"/>
                  <a:gd name="T47"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1" h="47">
                    <a:moveTo>
                      <a:pt x="62" y="42"/>
                    </a:moveTo>
                    <a:cubicBezTo>
                      <a:pt x="5" y="12"/>
                      <a:pt x="5" y="12"/>
                      <a:pt x="5" y="12"/>
                    </a:cubicBezTo>
                    <a:cubicBezTo>
                      <a:pt x="9" y="4"/>
                      <a:pt x="9" y="4"/>
                      <a:pt x="9" y="4"/>
                    </a:cubicBezTo>
                    <a:cubicBezTo>
                      <a:pt x="66" y="34"/>
                      <a:pt x="66" y="34"/>
                      <a:pt x="66" y="34"/>
                    </a:cubicBezTo>
                    <a:cubicBezTo>
                      <a:pt x="62" y="42"/>
                      <a:pt x="62" y="42"/>
                      <a:pt x="62" y="42"/>
                    </a:cubicBezTo>
                    <a:moveTo>
                      <a:pt x="7" y="3"/>
                    </a:moveTo>
                    <a:cubicBezTo>
                      <a:pt x="8" y="2"/>
                      <a:pt x="8" y="2"/>
                      <a:pt x="8" y="2"/>
                    </a:cubicBezTo>
                    <a:cubicBezTo>
                      <a:pt x="7" y="3"/>
                      <a:pt x="7" y="3"/>
                      <a:pt x="7" y="3"/>
                    </a:cubicBezTo>
                    <a:moveTo>
                      <a:pt x="8" y="0"/>
                    </a:moveTo>
                    <a:cubicBezTo>
                      <a:pt x="7" y="0"/>
                      <a:pt x="7" y="0"/>
                      <a:pt x="6" y="1"/>
                    </a:cubicBezTo>
                    <a:cubicBezTo>
                      <a:pt x="6" y="1"/>
                      <a:pt x="6" y="1"/>
                      <a:pt x="6" y="1"/>
                    </a:cubicBezTo>
                    <a:cubicBezTo>
                      <a:pt x="0" y="12"/>
                      <a:pt x="0" y="12"/>
                      <a:pt x="0" y="12"/>
                    </a:cubicBezTo>
                    <a:cubicBezTo>
                      <a:pt x="0" y="13"/>
                      <a:pt x="0" y="14"/>
                      <a:pt x="1" y="15"/>
                    </a:cubicBezTo>
                    <a:cubicBezTo>
                      <a:pt x="62" y="47"/>
                      <a:pt x="62" y="47"/>
                      <a:pt x="62" y="47"/>
                    </a:cubicBezTo>
                    <a:cubicBezTo>
                      <a:pt x="62" y="47"/>
                      <a:pt x="62" y="47"/>
                      <a:pt x="63" y="47"/>
                    </a:cubicBezTo>
                    <a:cubicBezTo>
                      <a:pt x="63" y="47"/>
                      <a:pt x="63" y="47"/>
                      <a:pt x="63" y="47"/>
                    </a:cubicBezTo>
                    <a:cubicBezTo>
                      <a:pt x="64" y="47"/>
                      <a:pt x="64" y="46"/>
                      <a:pt x="64" y="46"/>
                    </a:cubicBezTo>
                    <a:cubicBezTo>
                      <a:pt x="71" y="34"/>
                      <a:pt x="71" y="34"/>
                      <a:pt x="71" y="34"/>
                    </a:cubicBezTo>
                    <a:cubicBezTo>
                      <a:pt x="71" y="34"/>
                      <a:pt x="71" y="33"/>
                      <a:pt x="71" y="33"/>
                    </a:cubicBezTo>
                    <a:cubicBezTo>
                      <a:pt x="71" y="32"/>
                      <a:pt x="70" y="32"/>
                      <a:pt x="70" y="32"/>
                    </a:cubicBezTo>
                    <a:cubicBezTo>
                      <a:pt x="69" y="31"/>
                      <a:pt x="69" y="31"/>
                      <a:pt x="69" y="31"/>
                    </a:cubicBezTo>
                    <a:cubicBezTo>
                      <a:pt x="10" y="0"/>
                      <a:pt x="10" y="0"/>
                      <a:pt x="10" y="0"/>
                    </a:cubicBezTo>
                    <a:cubicBezTo>
                      <a:pt x="9" y="0"/>
                      <a:pt x="9" y="0"/>
                      <a:pt x="9" y="0"/>
                    </a:cubicBezTo>
                    <a:cubicBezTo>
                      <a:pt x="9" y="0"/>
                      <a:pt x="8" y="0"/>
                      <a:pt x="8"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7" name="Freeform 366"/>
              <p:cNvSpPr>
                <a:spLocks noEditPoints="1"/>
              </p:cNvSpPr>
              <p:nvPr/>
            </p:nvSpPr>
            <p:spPr bwMode="auto">
              <a:xfrm>
                <a:off x="3013076" y="3679825"/>
                <a:ext cx="219075" cy="249238"/>
              </a:xfrm>
              <a:custGeom>
                <a:avLst/>
                <a:gdLst>
                  <a:gd name="T0" fmla="*/ 55 w 78"/>
                  <a:gd name="T1" fmla="*/ 13 h 89"/>
                  <a:gd name="T2" fmla="*/ 56 w 78"/>
                  <a:gd name="T3" fmla="*/ 12 h 89"/>
                  <a:gd name="T4" fmla="*/ 55 w 78"/>
                  <a:gd name="T5" fmla="*/ 19 h 89"/>
                  <a:gd name="T6" fmla="*/ 35 w 78"/>
                  <a:gd name="T7" fmla="*/ 12 h 89"/>
                  <a:gd name="T8" fmla="*/ 38 w 78"/>
                  <a:gd name="T9" fmla="*/ 4 h 89"/>
                  <a:gd name="T10" fmla="*/ 42 w 78"/>
                  <a:gd name="T11" fmla="*/ 5 h 89"/>
                  <a:gd name="T12" fmla="*/ 40 w 78"/>
                  <a:gd name="T13" fmla="*/ 0 h 89"/>
                  <a:gd name="T14" fmla="*/ 31 w 78"/>
                  <a:gd name="T15" fmla="*/ 11 h 89"/>
                  <a:gd name="T16" fmla="*/ 23 w 78"/>
                  <a:gd name="T17" fmla="*/ 11 h 89"/>
                  <a:gd name="T18" fmla="*/ 12 w 78"/>
                  <a:gd name="T19" fmla="*/ 4 h 89"/>
                  <a:gd name="T20" fmla="*/ 0 w 78"/>
                  <a:gd name="T21" fmla="*/ 76 h 89"/>
                  <a:gd name="T22" fmla="*/ 4 w 78"/>
                  <a:gd name="T23" fmla="*/ 77 h 89"/>
                  <a:gd name="T24" fmla="*/ 21 w 78"/>
                  <a:gd name="T25" fmla="*/ 14 h 89"/>
                  <a:gd name="T26" fmla="*/ 34 w 78"/>
                  <a:gd name="T27" fmla="*/ 18 h 89"/>
                  <a:gd name="T28" fmla="*/ 50 w 78"/>
                  <a:gd name="T29" fmla="*/ 28 h 89"/>
                  <a:gd name="T30" fmla="*/ 70 w 78"/>
                  <a:gd name="T31" fmla="*/ 35 h 89"/>
                  <a:gd name="T32" fmla="*/ 22 w 78"/>
                  <a:gd name="T33" fmla="*/ 89 h 89"/>
                  <a:gd name="T34" fmla="*/ 25 w 78"/>
                  <a:gd name="T35" fmla="*/ 88 h 89"/>
                  <a:gd name="T36" fmla="*/ 77 w 78"/>
                  <a:gd name="T37" fmla="*/ 30 h 89"/>
                  <a:gd name="T38" fmla="*/ 77 w 78"/>
                  <a:gd name="T39" fmla="*/ 30 h 89"/>
                  <a:gd name="T40" fmla="*/ 77 w 78"/>
                  <a:gd name="T41" fmla="*/ 30 h 89"/>
                  <a:gd name="T42" fmla="*/ 77 w 78"/>
                  <a:gd name="T43" fmla="*/ 30 h 89"/>
                  <a:gd name="T44" fmla="*/ 77 w 78"/>
                  <a:gd name="T45" fmla="*/ 30 h 89"/>
                  <a:gd name="T46" fmla="*/ 77 w 78"/>
                  <a:gd name="T47" fmla="*/ 30 h 89"/>
                  <a:gd name="T48" fmla="*/ 77 w 78"/>
                  <a:gd name="T49" fmla="*/ 30 h 89"/>
                  <a:gd name="T50" fmla="*/ 77 w 78"/>
                  <a:gd name="T51" fmla="*/ 30 h 89"/>
                  <a:gd name="T52" fmla="*/ 77 w 78"/>
                  <a:gd name="T53" fmla="*/ 30 h 89"/>
                  <a:gd name="T54" fmla="*/ 77 w 78"/>
                  <a:gd name="T55" fmla="*/ 30 h 89"/>
                  <a:gd name="T56" fmla="*/ 77 w 78"/>
                  <a:gd name="T57" fmla="*/ 30 h 89"/>
                  <a:gd name="T58" fmla="*/ 76 w 78"/>
                  <a:gd name="T59" fmla="*/ 30 h 89"/>
                  <a:gd name="T60" fmla="*/ 76 w 78"/>
                  <a:gd name="T61" fmla="*/ 30 h 89"/>
                  <a:gd name="T62" fmla="*/ 76 w 78"/>
                  <a:gd name="T63" fmla="*/ 30 h 89"/>
                  <a:gd name="T64" fmla="*/ 76 w 78"/>
                  <a:gd name="T65" fmla="*/ 30 h 89"/>
                  <a:gd name="T66" fmla="*/ 76 w 78"/>
                  <a:gd name="T67" fmla="*/ 30 h 89"/>
                  <a:gd name="T68" fmla="*/ 75 w 78"/>
                  <a:gd name="T69" fmla="*/ 30 h 89"/>
                  <a:gd name="T70" fmla="*/ 74 w 78"/>
                  <a:gd name="T71" fmla="*/ 30 h 89"/>
                  <a:gd name="T72" fmla="*/ 69 w 78"/>
                  <a:gd name="T73" fmla="*/ 31 h 89"/>
                  <a:gd name="T74" fmla="*/ 58 w 78"/>
                  <a:gd name="T75" fmla="*/ 29 h 89"/>
                  <a:gd name="T76" fmla="*/ 57 w 78"/>
                  <a:gd name="T77" fmla="*/ 23 h 89"/>
                  <a:gd name="T78" fmla="*/ 59 w 78"/>
                  <a:gd name="T79" fmla="*/ 10 h 89"/>
                  <a:gd name="T80" fmla="*/ 52 w 78"/>
                  <a:gd name="T81" fmla="*/ 9 h 89"/>
                  <a:gd name="T82" fmla="*/ 40 w 78"/>
                  <a:gd name="T83" fmla="*/ 18 h 89"/>
                  <a:gd name="T84" fmla="*/ 46 w 78"/>
                  <a:gd name="T85" fmla="*/ 5 h 89"/>
                  <a:gd name="T86" fmla="*/ 40 w 78"/>
                  <a:gd name="T87" fmla="*/ 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8" h="89">
                    <a:moveTo>
                      <a:pt x="50" y="20"/>
                    </a:moveTo>
                    <a:cubicBezTo>
                      <a:pt x="50" y="18"/>
                      <a:pt x="51" y="16"/>
                      <a:pt x="53" y="14"/>
                    </a:cubicBezTo>
                    <a:cubicBezTo>
                      <a:pt x="53" y="14"/>
                      <a:pt x="54" y="13"/>
                      <a:pt x="55" y="13"/>
                    </a:cubicBezTo>
                    <a:cubicBezTo>
                      <a:pt x="55" y="12"/>
                      <a:pt x="56" y="12"/>
                      <a:pt x="56" y="12"/>
                    </a:cubicBezTo>
                    <a:cubicBezTo>
                      <a:pt x="56" y="12"/>
                      <a:pt x="56" y="12"/>
                      <a:pt x="56" y="12"/>
                    </a:cubicBezTo>
                    <a:cubicBezTo>
                      <a:pt x="56" y="12"/>
                      <a:pt x="56" y="12"/>
                      <a:pt x="56" y="12"/>
                    </a:cubicBezTo>
                    <a:cubicBezTo>
                      <a:pt x="56" y="12"/>
                      <a:pt x="57" y="13"/>
                      <a:pt x="57" y="15"/>
                    </a:cubicBezTo>
                    <a:cubicBezTo>
                      <a:pt x="57" y="15"/>
                      <a:pt x="57" y="16"/>
                      <a:pt x="57" y="16"/>
                    </a:cubicBezTo>
                    <a:cubicBezTo>
                      <a:pt x="56" y="18"/>
                      <a:pt x="56" y="19"/>
                      <a:pt x="55" y="19"/>
                    </a:cubicBezTo>
                    <a:cubicBezTo>
                      <a:pt x="54" y="20"/>
                      <a:pt x="52" y="20"/>
                      <a:pt x="50" y="20"/>
                    </a:cubicBezTo>
                    <a:moveTo>
                      <a:pt x="36" y="14"/>
                    </a:moveTo>
                    <a:cubicBezTo>
                      <a:pt x="35" y="13"/>
                      <a:pt x="35" y="12"/>
                      <a:pt x="35" y="12"/>
                    </a:cubicBezTo>
                    <a:cubicBezTo>
                      <a:pt x="35" y="11"/>
                      <a:pt x="35" y="11"/>
                      <a:pt x="35" y="11"/>
                    </a:cubicBezTo>
                    <a:cubicBezTo>
                      <a:pt x="35" y="10"/>
                      <a:pt x="35" y="8"/>
                      <a:pt x="36" y="6"/>
                    </a:cubicBezTo>
                    <a:cubicBezTo>
                      <a:pt x="37" y="5"/>
                      <a:pt x="37" y="5"/>
                      <a:pt x="38" y="4"/>
                    </a:cubicBezTo>
                    <a:cubicBezTo>
                      <a:pt x="39" y="4"/>
                      <a:pt x="39" y="4"/>
                      <a:pt x="40" y="4"/>
                    </a:cubicBezTo>
                    <a:cubicBezTo>
                      <a:pt x="41" y="4"/>
                      <a:pt x="41" y="4"/>
                      <a:pt x="42" y="4"/>
                    </a:cubicBezTo>
                    <a:cubicBezTo>
                      <a:pt x="42" y="4"/>
                      <a:pt x="42" y="4"/>
                      <a:pt x="42" y="5"/>
                    </a:cubicBezTo>
                    <a:cubicBezTo>
                      <a:pt x="42" y="8"/>
                      <a:pt x="40" y="11"/>
                      <a:pt x="38" y="13"/>
                    </a:cubicBezTo>
                    <a:cubicBezTo>
                      <a:pt x="37" y="13"/>
                      <a:pt x="36" y="14"/>
                      <a:pt x="36" y="14"/>
                    </a:cubicBezTo>
                    <a:moveTo>
                      <a:pt x="40" y="0"/>
                    </a:moveTo>
                    <a:cubicBezTo>
                      <a:pt x="39" y="0"/>
                      <a:pt x="37" y="0"/>
                      <a:pt x="36" y="1"/>
                    </a:cubicBezTo>
                    <a:cubicBezTo>
                      <a:pt x="34" y="2"/>
                      <a:pt x="33" y="4"/>
                      <a:pt x="32" y="6"/>
                    </a:cubicBezTo>
                    <a:cubicBezTo>
                      <a:pt x="31" y="8"/>
                      <a:pt x="31" y="10"/>
                      <a:pt x="31" y="11"/>
                    </a:cubicBezTo>
                    <a:cubicBezTo>
                      <a:pt x="31" y="12"/>
                      <a:pt x="31" y="12"/>
                      <a:pt x="31" y="12"/>
                    </a:cubicBezTo>
                    <a:cubicBezTo>
                      <a:pt x="31" y="12"/>
                      <a:pt x="31" y="13"/>
                      <a:pt x="31" y="14"/>
                    </a:cubicBezTo>
                    <a:cubicBezTo>
                      <a:pt x="29" y="14"/>
                      <a:pt x="26" y="12"/>
                      <a:pt x="23" y="11"/>
                    </a:cubicBezTo>
                    <a:cubicBezTo>
                      <a:pt x="20" y="9"/>
                      <a:pt x="17" y="6"/>
                      <a:pt x="14" y="4"/>
                    </a:cubicBezTo>
                    <a:cubicBezTo>
                      <a:pt x="14" y="4"/>
                      <a:pt x="13" y="3"/>
                      <a:pt x="13" y="3"/>
                    </a:cubicBezTo>
                    <a:cubicBezTo>
                      <a:pt x="13" y="3"/>
                      <a:pt x="12" y="3"/>
                      <a:pt x="12" y="4"/>
                    </a:cubicBezTo>
                    <a:cubicBezTo>
                      <a:pt x="12" y="4"/>
                      <a:pt x="11" y="4"/>
                      <a:pt x="11" y="5"/>
                    </a:cubicBezTo>
                    <a:cubicBezTo>
                      <a:pt x="0" y="75"/>
                      <a:pt x="0" y="75"/>
                      <a:pt x="0" y="75"/>
                    </a:cubicBezTo>
                    <a:cubicBezTo>
                      <a:pt x="0" y="76"/>
                      <a:pt x="0" y="76"/>
                      <a:pt x="0" y="76"/>
                    </a:cubicBezTo>
                    <a:cubicBezTo>
                      <a:pt x="0" y="77"/>
                      <a:pt x="1" y="78"/>
                      <a:pt x="2" y="79"/>
                    </a:cubicBezTo>
                    <a:cubicBezTo>
                      <a:pt x="2" y="79"/>
                      <a:pt x="2" y="79"/>
                      <a:pt x="2" y="79"/>
                    </a:cubicBezTo>
                    <a:cubicBezTo>
                      <a:pt x="3" y="79"/>
                      <a:pt x="4" y="78"/>
                      <a:pt x="4" y="77"/>
                    </a:cubicBezTo>
                    <a:cubicBezTo>
                      <a:pt x="4" y="77"/>
                      <a:pt x="4" y="77"/>
                      <a:pt x="4" y="77"/>
                    </a:cubicBezTo>
                    <a:cubicBezTo>
                      <a:pt x="14" y="9"/>
                      <a:pt x="14" y="9"/>
                      <a:pt x="14" y="9"/>
                    </a:cubicBezTo>
                    <a:cubicBezTo>
                      <a:pt x="16" y="11"/>
                      <a:pt x="19" y="13"/>
                      <a:pt x="21" y="14"/>
                    </a:cubicBezTo>
                    <a:cubicBezTo>
                      <a:pt x="25" y="16"/>
                      <a:pt x="29" y="18"/>
                      <a:pt x="33" y="18"/>
                    </a:cubicBezTo>
                    <a:cubicBezTo>
                      <a:pt x="33" y="18"/>
                      <a:pt x="33" y="18"/>
                      <a:pt x="33" y="18"/>
                    </a:cubicBezTo>
                    <a:cubicBezTo>
                      <a:pt x="33" y="18"/>
                      <a:pt x="34" y="18"/>
                      <a:pt x="34" y="18"/>
                    </a:cubicBezTo>
                    <a:cubicBezTo>
                      <a:pt x="35" y="19"/>
                      <a:pt x="37" y="21"/>
                      <a:pt x="38" y="21"/>
                    </a:cubicBezTo>
                    <a:cubicBezTo>
                      <a:pt x="40" y="22"/>
                      <a:pt x="44" y="23"/>
                      <a:pt x="47" y="24"/>
                    </a:cubicBezTo>
                    <a:cubicBezTo>
                      <a:pt x="47" y="26"/>
                      <a:pt x="48" y="27"/>
                      <a:pt x="50" y="28"/>
                    </a:cubicBezTo>
                    <a:cubicBezTo>
                      <a:pt x="52" y="30"/>
                      <a:pt x="54" y="32"/>
                      <a:pt x="57" y="33"/>
                    </a:cubicBezTo>
                    <a:cubicBezTo>
                      <a:pt x="60" y="34"/>
                      <a:pt x="65" y="35"/>
                      <a:pt x="69" y="35"/>
                    </a:cubicBezTo>
                    <a:cubicBezTo>
                      <a:pt x="69" y="35"/>
                      <a:pt x="70" y="35"/>
                      <a:pt x="70" y="35"/>
                    </a:cubicBezTo>
                    <a:cubicBezTo>
                      <a:pt x="22" y="86"/>
                      <a:pt x="22" y="86"/>
                      <a:pt x="22" y="86"/>
                    </a:cubicBezTo>
                    <a:cubicBezTo>
                      <a:pt x="22" y="86"/>
                      <a:pt x="22" y="86"/>
                      <a:pt x="22" y="86"/>
                    </a:cubicBezTo>
                    <a:cubicBezTo>
                      <a:pt x="21" y="87"/>
                      <a:pt x="21" y="88"/>
                      <a:pt x="22" y="89"/>
                    </a:cubicBezTo>
                    <a:cubicBezTo>
                      <a:pt x="22" y="89"/>
                      <a:pt x="23" y="89"/>
                      <a:pt x="23" y="89"/>
                    </a:cubicBezTo>
                    <a:cubicBezTo>
                      <a:pt x="24" y="89"/>
                      <a:pt x="24" y="89"/>
                      <a:pt x="25" y="88"/>
                    </a:cubicBezTo>
                    <a:cubicBezTo>
                      <a:pt x="25" y="88"/>
                      <a:pt x="25" y="88"/>
                      <a:pt x="25" y="88"/>
                    </a:cubicBezTo>
                    <a:cubicBezTo>
                      <a:pt x="25" y="88"/>
                      <a:pt x="25" y="88"/>
                      <a:pt x="25" y="88"/>
                    </a:cubicBezTo>
                    <a:cubicBezTo>
                      <a:pt x="77" y="33"/>
                      <a:pt x="77" y="33"/>
                      <a:pt x="77" y="33"/>
                    </a:cubicBezTo>
                    <a:cubicBezTo>
                      <a:pt x="78" y="32"/>
                      <a:pt x="78" y="31"/>
                      <a:pt x="77" y="30"/>
                    </a:cubicBezTo>
                    <a:cubicBezTo>
                      <a:pt x="77" y="30"/>
                      <a:pt x="77" y="30"/>
                      <a:pt x="77" y="30"/>
                    </a:cubicBezTo>
                    <a:cubicBezTo>
                      <a:pt x="77" y="30"/>
                      <a:pt x="77" y="30"/>
                      <a:pt x="77" y="30"/>
                    </a:cubicBezTo>
                    <a:cubicBezTo>
                      <a:pt x="77" y="30"/>
                      <a:pt x="77" y="30"/>
                      <a:pt x="77" y="30"/>
                    </a:cubicBezTo>
                    <a:cubicBezTo>
                      <a:pt x="77" y="30"/>
                      <a:pt x="77" y="30"/>
                      <a:pt x="77" y="30"/>
                    </a:cubicBezTo>
                    <a:cubicBezTo>
                      <a:pt x="77" y="30"/>
                      <a:pt x="77" y="30"/>
                      <a:pt x="77" y="30"/>
                    </a:cubicBezTo>
                    <a:cubicBezTo>
                      <a:pt x="77" y="30"/>
                      <a:pt x="77" y="30"/>
                      <a:pt x="77" y="30"/>
                    </a:cubicBezTo>
                    <a:cubicBezTo>
                      <a:pt x="77" y="30"/>
                      <a:pt x="77" y="30"/>
                      <a:pt x="77" y="30"/>
                    </a:cubicBezTo>
                    <a:cubicBezTo>
                      <a:pt x="77" y="30"/>
                      <a:pt x="77" y="30"/>
                      <a:pt x="77" y="30"/>
                    </a:cubicBezTo>
                    <a:cubicBezTo>
                      <a:pt x="77" y="30"/>
                      <a:pt x="77" y="30"/>
                      <a:pt x="77" y="30"/>
                    </a:cubicBezTo>
                    <a:cubicBezTo>
                      <a:pt x="77" y="30"/>
                      <a:pt x="77" y="30"/>
                      <a:pt x="77" y="30"/>
                    </a:cubicBezTo>
                    <a:cubicBezTo>
                      <a:pt x="77" y="30"/>
                      <a:pt x="77" y="30"/>
                      <a:pt x="77" y="30"/>
                    </a:cubicBezTo>
                    <a:cubicBezTo>
                      <a:pt x="77" y="30"/>
                      <a:pt x="77" y="30"/>
                      <a:pt x="77" y="30"/>
                    </a:cubicBezTo>
                    <a:cubicBezTo>
                      <a:pt x="77" y="30"/>
                      <a:pt x="77" y="30"/>
                      <a:pt x="77" y="30"/>
                    </a:cubicBezTo>
                    <a:cubicBezTo>
                      <a:pt x="77" y="30"/>
                      <a:pt x="77" y="30"/>
                      <a:pt x="77" y="30"/>
                    </a:cubicBezTo>
                    <a:cubicBezTo>
                      <a:pt x="77" y="30"/>
                      <a:pt x="77" y="30"/>
                      <a:pt x="77" y="30"/>
                    </a:cubicBezTo>
                    <a:cubicBezTo>
                      <a:pt x="77" y="30"/>
                      <a:pt x="77" y="30"/>
                      <a:pt x="77" y="30"/>
                    </a:cubicBezTo>
                    <a:cubicBezTo>
                      <a:pt x="77" y="30"/>
                      <a:pt x="77" y="30"/>
                      <a:pt x="77" y="30"/>
                    </a:cubicBezTo>
                    <a:cubicBezTo>
                      <a:pt x="77" y="30"/>
                      <a:pt x="77" y="30"/>
                      <a:pt x="77" y="30"/>
                    </a:cubicBezTo>
                    <a:cubicBezTo>
                      <a:pt x="77" y="30"/>
                      <a:pt x="77" y="30"/>
                      <a:pt x="77" y="30"/>
                    </a:cubicBezTo>
                    <a:cubicBezTo>
                      <a:pt x="77" y="30"/>
                      <a:pt x="77" y="30"/>
                      <a:pt x="77" y="30"/>
                    </a:cubicBezTo>
                    <a:cubicBezTo>
                      <a:pt x="77" y="30"/>
                      <a:pt x="77" y="30"/>
                      <a:pt x="77" y="30"/>
                    </a:cubicBezTo>
                    <a:cubicBezTo>
                      <a:pt x="77" y="30"/>
                      <a:pt x="77" y="30"/>
                      <a:pt x="77" y="30"/>
                    </a:cubicBezTo>
                    <a:cubicBezTo>
                      <a:pt x="77" y="30"/>
                      <a:pt x="77" y="30"/>
                      <a:pt x="77" y="30"/>
                    </a:cubicBezTo>
                    <a:cubicBezTo>
                      <a:pt x="77" y="30"/>
                      <a:pt x="77" y="30"/>
                      <a:pt x="77" y="30"/>
                    </a:cubicBezTo>
                    <a:cubicBezTo>
                      <a:pt x="77" y="30"/>
                      <a:pt x="77" y="30"/>
                      <a:pt x="77" y="30"/>
                    </a:cubicBezTo>
                    <a:cubicBezTo>
                      <a:pt x="77" y="30"/>
                      <a:pt x="77" y="30"/>
                      <a:pt x="77" y="30"/>
                    </a:cubicBezTo>
                    <a:cubicBezTo>
                      <a:pt x="77" y="30"/>
                      <a:pt x="77" y="30"/>
                      <a:pt x="77" y="30"/>
                    </a:cubicBezTo>
                    <a:cubicBezTo>
                      <a:pt x="77" y="30"/>
                      <a:pt x="77" y="30"/>
                      <a:pt x="77" y="30"/>
                    </a:cubicBezTo>
                    <a:cubicBezTo>
                      <a:pt x="77" y="30"/>
                      <a:pt x="77" y="30"/>
                      <a:pt x="77" y="30"/>
                    </a:cubicBezTo>
                    <a:cubicBezTo>
                      <a:pt x="77" y="30"/>
                      <a:pt x="77" y="30"/>
                      <a:pt x="77" y="30"/>
                    </a:cubicBezTo>
                    <a:cubicBezTo>
                      <a:pt x="77" y="30"/>
                      <a:pt x="77" y="30"/>
                      <a:pt x="77" y="30"/>
                    </a:cubicBezTo>
                    <a:cubicBezTo>
                      <a:pt x="77" y="30"/>
                      <a:pt x="77" y="30"/>
                      <a:pt x="76" y="30"/>
                    </a:cubicBezTo>
                    <a:cubicBezTo>
                      <a:pt x="76" y="30"/>
                      <a:pt x="76" y="30"/>
                      <a:pt x="76" y="30"/>
                    </a:cubicBezTo>
                    <a:cubicBezTo>
                      <a:pt x="76" y="30"/>
                      <a:pt x="76" y="30"/>
                      <a:pt x="76" y="30"/>
                    </a:cubicBezTo>
                    <a:cubicBezTo>
                      <a:pt x="76" y="30"/>
                      <a:pt x="76" y="30"/>
                      <a:pt x="76" y="30"/>
                    </a:cubicBezTo>
                    <a:cubicBezTo>
                      <a:pt x="76" y="30"/>
                      <a:pt x="76" y="30"/>
                      <a:pt x="76" y="30"/>
                    </a:cubicBezTo>
                    <a:cubicBezTo>
                      <a:pt x="76" y="30"/>
                      <a:pt x="76" y="30"/>
                      <a:pt x="76" y="30"/>
                    </a:cubicBezTo>
                    <a:cubicBezTo>
                      <a:pt x="76" y="30"/>
                      <a:pt x="76" y="30"/>
                      <a:pt x="76" y="30"/>
                    </a:cubicBezTo>
                    <a:cubicBezTo>
                      <a:pt x="76" y="30"/>
                      <a:pt x="76" y="30"/>
                      <a:pt x="76" y="30"/>
                    </a:cubicBezTo>
                    <a:cubicBezTo>
                      <a:pt x="76" y="30"/>
                      <a:pt x="76" y="30"/>
                      <a:pt x="76" y="30"/>
                    </a:cubicBezTo>
                    <a:cubicBezTo>
                      <a:pt x="76" y="30"/>
                      <a:pt x="76" y="30"/>
                      <a:pt x="76" y="30"/>
                    </a:cubicBezTo>
                    <a:cubicBezTo>
                      <a:pt x="76" y="30"/>
                      <a:pt x="76" y="30"/>
                      <a:pt x="76" y="30"/>
                    </a:cubicBezTo>
                    <a:cubicBezTo>
                      <a:pt x="76" y="30"/>
                      <a:pt x="76" y="30"/>
                      <a:pt x="76" y="30"/>
                    </a:cubicBezTo>
                    <a:cubicBezTo>
                      <a:pt x="76" y="30"/>
                      <a:pt x="76" y="30"/>
                      <a:pt x="76" y="30"/>
                    </a:cubicBezTo>
                    <a:cubicBezTo>
                      <a:pt x="76" y="30"/>
                      <a:pt x="76" y="30"/>
                      <a:pt x="76" y="30"/>
                    </a:cubicBezTo>
                    <a:cubicBezTo>
                      <a:pt x="76" y="30"/>
                      <a:pt x="76" y="30"/>
                      <a:pt x="76" y="30"/>
                    </a:cubicBezTo>
                    <a:cubicBezTo>
                      <a:pt x="76" y="30"/>
                      <a:pt x="76" y="30"/>
                      <a:pt x="76" y="30"/>
                    </a:cubicBezTo>
                    <a:cubicBezTo>
                      <a:pt x="76" y="30"/>
                      <a:pt x="75" y="30"/>
                      <a:pt x="75" y="30"/>
                    </a:cubicBezTo>
                    <a:cubicBezTo>
                      <a:pt x="75" y="30"/>
                      <a:pt x="75" y="30"/>
                      <a:pt x="75" y="30"/>
                    </a:cubicBezTo>
                    <a:cubicBezTo>
                      <a:pt x="75" y="30"/>
                      <a:pt x="75" y="30"/>
                      <a:pt x="75" y="30"/>
                    </a:cubicBezTo>
                    <a:cubicBezTo>
                      <a:pt x="75" y="30"/>
                      <a:pt x="75" y="30"/>
                      <a:pt x="74" y="30"/>
                    </a:cubicBezTo>
                    <a:cubicBezTo>
                      <a:pt x="74" y="30"/>
                      <a:pt x="74" y="30"/>
                      <a:pt x="74" y="30"/>
                    </a:cubicBezTo>
                    <a:cubicBezTo>
                      <a:pt x="74" y="31"/>
                      <a:pt x="74" y="31"/>
                      <a:pt x="73" y="31"/>
                    </a:cubicBezTo>
                    <a:cubicBezTo>
                      <a:pt x="72" y="31"/>
                      <a:pt x="71" y="31"/>
                      <a:pt x="69" y="31"/>
                    </a:cubicBezTo>
                    <a:cubicBezTo>
                      <a:pt x="69" y="31"/>
                      <a:pt x="69" y="31"/>
                      <a:pt x="69" y="31"/>
                    </a:cubicBezTo>
                    <a:cubicBezTo>
                      <a:pt x="69" y="31"/>
                      <a:pt x="69" y="31"/>
                      <a:pt x="69" y="31"/>
                    </a:cubicBezTo>
                    <a:cubicBezTo>
                      <a:pt x="66" y="31"/>
                      <a:pt x="61" y="31"/>
                      <a:pt x="58" y="29"/>
                    </a:cubicBezTo>
                    <a:cubicBezTo>
                      <a:pt x="56" y="28"/>
                      <a:pt x="54" y="27"/>
                      <a:pt x="53" y="26"/>
                    </a:cubicBezTo>
                    <a:cubicBezTo>
                      <a:pt x="52" y="25"/>
                      <a:pt x="52" y="25"/>
                      <a:pt x="51" y="24"/>
                    </a:cubicBezTo>
                    <a:cubicBezTo>
                      <a:pt x="53" y="24"/>
                      <a:pt x="55" y="24"/>
                      <a:pt x="57" y="23"/>
                    </a:cubicBezTo>
                    <a:cubicBezTo>
                      <a:pt x="59" y="21"/>
                      <a:pt x="60" y="19"/>
                      <a:pt x="60" y="16"/>
                    </a:cubicBezTo>
                    <a:cubicBezTo>
                      <a:pt x="61" y="16"/>
                      <a:pt x="61" y="15"/>
                      <a:pt x="61" y="15"/>
                    </a:cubicBezTo>
                    <a:cubicBezTo>
                      <a:pt x="61" y="13"/>
                      <a:pt x="60" y="11"/>
                      <a:pt x="59" y="10"/>
                    </a:cubicBezTo>
                    <a:cubicBezTo>
                      <a:pt x="59" y="9"/>
                      <a:pt x="57" y="8"/>
                      <a:pt x="56" y="8"/>
                    </a:cubicBezTo>
                    <a:cubicBezTo>
                      <a:pt x="56" y="8"/>
                      <a:pt x="56" y="8"/>
                      <a:pt x="56" y="8"/>
                    </a:cubicBezTo>
                    <a:cubicBezTo>
                      <a:pt x="55" y="8"/>
                      <a:pt x="53" y="9"/>
                      <a:pt x="52" y="9"/>
                    </a:cubicBezTo>
                    <a:cubicBezTo>
                      <a:pt x="51" y="10"/>
                      <a:pt x="49" y="12"/>
                      <a:pt x="48" y="14"/>
                    </a:cubicBezTo>
                    <a:cubicBezTo>
                      <a:pt x="47" y="16"/>
                      <a:pt x="47" y="18"/>
                      <a:pt x="46" y="20"/>
                    </a:cubicBezTo>
                    <a:cubicBezTo>
                      <a:pt x="44" y="19"/>
                      <a:pt x="42" y="18"/>
                      <a:pt x="40" y="18"/>
                    </a:cubicBezTo>
                    <a:cubicBezTo>
                      <a:pt x="40" y="18"/>
                      <a:pt x="39" y="17"/>
                      <a:pt x="39" y="17"/>
                    </a:cubicBezTo>
                    <a:cubicBezTo>
                      <a:pt x="39" y="17"/>
                      <a:pt x="40" y="16"/>
                      <a:pt x="40" y="16"/>
                    </a:cubicBezTo>
                    <a:cubicBezTo>
                      <a:pt x="44" y="14"/>
                      <a:pt x="46" y="9"/>
                      <a:pt x="46" y="5"/>
                    </a:cubicBezTo>
                    <a:cubicBezTo>
                      <a:pt x="46" y="4"/>
                      <a:pt x="46" y="3"/>
                      <a:pt x="46" y="2"/>
                    </a:cubicBezTo>
                    <a:cubicBezTo>
                      <a:pt x="46" y="1"/>
                      <a:pt x="45" y="1"/>
                      <a:pt x="45" y="1"/>
                    </a:cubicBezTo>
                    <a:cubicBezTo>
                      <a:pt x="43" y="0"/>
                      <a:pt x="42" y="0"/>
                      <a:pt x="40" y="0"/>
                    </a:cubicBezTo>
                    <a:cubicBezTo>
                      <a:pt x="40" y="0"/>
                      <a:pt x="40" y="0"/>
                      <a:pt x="40"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8" name="Freeform 367"/>
              <p:cNvSpPr/>
              <p:nvPr/>
            </p:nvSpPr>
            <p:spPr bwMode="auto">
              <a:xfrm>
                <a:off x="3068638" y="3478213"/>
                <a:ext cx="28575" cy="58738"/>
              </a:xfrm>
              <a:custGeom>
                <a:avLst/>
                <a:gdLst>
                  <a:gd name="T0" fmla="*/ 3 w 10"/>
                  <a:gd name="T1" fmla="*/ 0 h 21"/>
                  <a:gd name="T2" fmla="*/ 2 w 10"/>
                  <a:gd name="T3" fmla="*/ 0 h 21"/>
                  <a:gd name="T4" fmla="*/ 1 w 10"/>
                  <a:gd name="T5" fmla="*/ 3 h 21"/>
                  <a:gd name="T6" fmla="*/ 6 w 10"/>
                  <a:gd name="T7" fmla="*/ 20 h 21"/>
                  <a:gd name="T8" fmla="*/ 8 w 10"/>
                  <a:gd name="T9" fmla="*/ 21 h 21"/>
                  <a:gd name="T10" fmla="*/ 9 w 10"/>
                  <a:gd name="T11" fmla="*/ 21 h 21"/>
                  <a:gd name="T12" fmla="*/ 10 w 10"/>
                  <a:gd name="T13" fmla="*/ 19 h 21"/>
                  <a:gd name="T14" fmla="*/ 4 w 10"/>
                  <a:gd name="T15" fmla="*/ 2 h 21"/>
                  <a:gd name="T16" fmla="*/ 3 w 10"/>
                  <a:gd name="T17"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21">
                    <a:moveTo>
                      <a:pt x="3" y="0"/>
                    </a:moveTo>
                    <a:cubicBezTo>
                      <a:pt x="2" y="0"/>
                      <a:pt x="2" y="0"/>
                      <a:pt x="2" y="0"/>
                    </a:cubicBezTo>
                    <a:cubicBezTo>
                      <a:pt x="1" y="1"/>
                      <a:pt x="0" y="2"/>
                      <a:pt x="1" y="3"/>
                    </a:cubicBezTo>
                    <a:cubicBezTo>
                      <a:pt x="6" y="20"/>
                      <a:pt x="6" y="20"/>
                      <a:pt x="6" y="20"/>
                    </a:cubicBezTo>
                    <a:cubicBezTo>
                      <a:pt x="6" y="21"/>
                      <a:pt x="7" y="21"/>
                      <a:pt x="8" y="21"/>
                    </a:cubicBezTo>
                    <a:cubicBezTo>
                      <a:pt x="8" y="21"/>
                      <a:pt x="8" y="21"/>
                      <a:pt x="9" y="21"/>
                    </a:cubicBezTo>
                    <a:cubicBezTo>
                      <a:pt x="10" y="21"/>
                      <a:pt x="10" y="20"/>
                      <a:pt x="10" y="19"/>
                    </a:cubicBezTo>
                    <a:cubicBezTo>
                      <a:pt x="4" y="2"/>
                      <a:pt x="4" y="2"/>
                      <a:pt x="4" y="2"/>
                    </a:cubicBezTo>
                    <a:cubicBezTo>
                      <a:pt x="4" y="1"/>
                      <a:pt x="3" y="0"/>
                      <a:pt x="3"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9" name="Freeform 368"/>
              <p:cNvSpPr/>
              <p:nvPr/>
            </p:nvSpPr>
            <p:spPr bwMode="auto">
              <a:xfrm>
                <a:off x="3138488" y="3470275"/>
                <a:ext cx="20638" cy="60325"/>
              </a:xfrm>
              <a:custGeom>
                <a:avLst/>
                <a:gdLst>
                  <a:gd name="T0" fmla="*/ 5 w 7"/>
                  <a:gd name="T1" fmla="*/ 0 h 22"/>
                  <a:gd name="T2" fmla="*/ 3 w 7"/>
                  <a:gd name="T3" fmla="*/ 2 h 22"/>
                  <a:gd name="T4" fmla="*/ 1 w 7"/>
                  <a:gd name="T5" fmla="*/ 19 h 22"/>
                  <a:gd name="T6" fmla="*/ 2 w 7"/>
                  <a:gd name="T7" fmla="*/ 22 h 22"/>
                  <a:gd name="T8" fmla="*/ 3 w 7"/>
                  <a:gd name="T9" fmla="*/ 22 h 22"/>
                  <a:gd name="T10" fmla="*/ 5 w 7"/>
                  <a:gd name="T11" fmla="*/ 20 h 22"/>
                  <a:gd name="T12" fmla="*/ 7 w 7"/>
                  <a:gd name="T13" fmla="*/ 2 h 22"/>
                  <a:gd name="T14" fmla="*/ 5 w 7"/>
                  <a:gd name="T15" fmla="*/ 0 h 22"/>
                  <a:gd name="T16" fmla="*/ 5 w 7"/>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22">
                    <a:moveTo>
                      <a:pt x="5" y="0"/>
                    </a:moveTo>
                    <a:cubicBezTo>
                      <a:pt x="4" y="0"/>
                      <a:pt x="3" y="1"/>
                      <a:pt x="3" y="2"/>
                    </a:cubicBezTo>
                    <a:cubicBezTo>
                      <a:pt x="1" y="19"/>
                      <a:pt x="1" y="19"/>
                      <a:pt x="1" y="19"/>
                    </a:cubicBezTo>
                    <a:cubicBezTo>
                      <a:pt x="0" y="21"/>
                      <a:pt x="1" y="22"/>
                      <a:pt x="2" y="22"/>
                    </a:cubicBezTo>
                    <a:cubicBezTo>
                      <a:pt x="2" y="22"/>
                      <a:pt x="2" y="22"/>
                      <a:pt x="3" y="22"/>
                    </a:cubicBezTo>
                    <a:cubicBezTo>
                      <a:pt x="4" y="22"/>
                      <a:pt x="4" y="21"/>
                      <a:pt x="5" y="20"/>
                    </a:cubicBezTo>
                    <a:cubicBezTo>
                      <a:pt x="7" y="2"/>
                      <a:pt x="7" y="2"/>
                      <a:pt x="7" y="2"/>
                    </a:cubicBezTo>
                    <a:cubicBezTo>
                      <a:pt x="7" y="1"/>
                      <a:pt x="6" y="0"/>
                      <a:pt x="5" y="0"/>
                    </a:cubicBezTo>
                    <a:cubicBezTo>
                      <a:pt x="5" y="0"/>
                      <a:pt x="5" y="0"/>
                      <a:pt x="5"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0" name="Freeform 369"/>
              <p:cNvSpPr/>
              <p:nvPr/>
            </p:nvSpPr>
            <p:spPr bwMode="auto">
              <a:xfrm>
                <a:off x="3008313" y="3511550"/>
                <a:ext cx="38100" cy="53975"/>
              </a:xfrm>
              <a:custGeom>
                <a:avLst/>
                <a:gdLst>
                  <a:gd name="T0" fmla="*/ 2 w 14"/>
                  <a:gd name="T1" fmla="*/ 0 h 19"/>
                  <a:gd name="T2" fmla="*/ 1 w 14"/>
                  <a:gd name="T3" fmla="*/ 1 h 19"/>
                  <a:gd name="T4" fmla="*/ 0 w 14"/>
                  <a:gd name="T5" fmla="*/ 4 h 19"/>
                  <a:gd name="T6" fmla="*/ 11 w 14"/>
                  <a:gd name="T7" fmla="*/ 18 h 19"/>
                  <a:gd name="T8" fmla="*/ 12 w 14"/>
                  <a:gd name="T9" fmla="*/ 19 h 19"/>
                  <a:gd name="T10" fmla="*/ 13 w 14"/>
                  <a:gd name="T11" fmla="*/ 19 h 19"/>
                  <a:gd name="T12" fmla="*/ 14 w 14"/>
                  <a:gd name="T13" fmla="*/ 16 h 19"/>
                  <a:gd name="T14" fmla="*/ 3 w 14"/>
                  <a:gd name="T15" fmla="*/ 1 h 19"/>
                  <a:gd name="T16" fmla="*/ 2 w 14"/>
                  <a:gd name="T1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19">
                    <a:moveTo>
                      <a:pt x="2" y="0"/>
                    </a:moveTo>
                    <a:cubicBezTo>
                      <a:pt x="1" y="0"/>
                      <a:pt x="1" y="0"/>
                      <a:pt x="1" y="1"/>
                    </a:cubicBezTo>
                    <a:cubicBezTo>
                      <a:pt x="0" y="1"/>
                      <a:pt x="0" y="3"/>
                      <a:pt x="0" y="4"/>
                    </a:cubicBezTo>
                    <a:cubicBezTo>
                      <a:pt x="11" y="18"/>
                      <a:pt x="11" y="18"/>
                      <a:pt x="11" y="18"/>
                    </a:cubicBezTo>
                    <a:cubicBezTo>
                      <a:pt x="11" y="19"/>
                      <a:pt x="12" y="19"/>
                      <a:pt x="12" y="19"/>
                    </a:cubicBezTo>
                    <a:cubicBezTo>
                      <a:pt x="13" y="19"/>
                      <a:pt x="13" y="19"/>
                      <a:pt x="13" y="19"/>
                    </a:cubicBezTo>
                    <a:cubicBezTo>
                      <a:pt x="14" y="18"/>
                      <a:pt x="14" y="17"/>
                      <a:pt x="14" y="16"/>
                    </a:cubicBezTo>
                    <a:cubicBezTo>
                      <a:pt x="3" y="1"/>
                      <a:pt x="3" y="1"/>
                      <a:pt x="3" y="1"/>
                    </a:cubicBezTo>
                    <a:cubicBezTo>
                      <a:pt x="3" y="1"/>
                      <a:pt x="2" y="0"/>
                      <a:pt x="2"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1" name="Freeform 370"/>
              <p:cNvSpPr/>
              <p:nvPr/>
            </p:nvSpPr>
            <p:spPr bwMode="auto">
              <a:xfrm>
                <a:off x="3321051" y="3635375"/>
                <a:ext cx="61913" cy="26988"/>
              </a:xfrm>
              <a:custGeom>
                <a:avLst/>
                <a:gdLst>
                  <a:gd name="T0" fmla="*/ 19 w 22"/>
                  <a:gd name="T1" fmla="*/ 0 h 10"/>
                  <a:gd name="T2" fmla="*/ 19 w 22"/>
                  <a:gd name="T3" fmla="*/ 1 h 10"/>
                  <a:gd name="T4" fmla="*/ 1 w 22"/>
                  <a:gd name="T5" fmla="*/ 6 h 10"/>
                  <a:gd name="T6" fmla="*/ 0 w 22"/>
                  <a:gd name="T7" fmla="*/ 8 h 10"/>
                  <a:gd name="T8" fmla="*/ 2 w 22"/>
                  <a:gd name="T9" fmla="*/ 10 h 10"/>
                  <a:gd name="T10" fmla="*/ 3 w 22"/>
                  <a:gd name="T11" fmla="*/ 10 h 10"/>
                  <a:gd name="T12" fmla="*/ 20 w 22"/>
                  <a:gd name="T13" fmla="*/ 4 h 10"/>
                  <a:gd name="T14" fmla="*/ 21 w 22"/>
                  <a:gd name="T15" fmla="*/ 2 h 10"/>
                  <a:gd name="T16" fmla="*/ 19 w 22"/>
                  <a:gd name="T1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10">
                    <a:moveTo>
                      <a:pt x="19" y="0"/>
                    </a:moveTo>
                    <a:cubicBezTo>
                      <a:pt x="19" y="0"/>
                      <a:pt x="19" y="1"/>
                      <a:pt x="19" y="1"/>
                    </a:cubicBezTo>
                    <a:cubicBezTo>
                      <a:pt x="1" y="6"/>
                      <a:pt x="1" y="6"/>
                      <a:pt x="1" y="6"/>
                    </a:cubicBezTo>
                    <a:cubicBezTo>
                      <a:pt x="0" y="6"/>
                      <a:pt x="0" y="7"/>
                      <a:pt x="0" y="8"/>
                    </a:cubicBezTo>
                    <a:cubicBezTo>
                      <a:pt x="0" y="9"/>
                      <a:pt x="1" y="10"/>
                      <a:pt x="2" y="10"/>
                    </a:cubicBezTo>
                    <a:cubicBezTo>
                      <a:pt x="2" y="10"/>
                      <a:pt x="2" y="10"/>
                      <a:pt x="3" y="10"/>
                    </a:cubicBezTo>
                    <a:cubicBezTo>
                      <a:pt x="20" y="4"/>
                      <a:pt x="20" y="4"/>
                      <a:pt x="20" y="4"/>
                    </a:cubicBezTo>
                    <a:cubicBezTo>
                      <a:pt x="21" y="4"/>
                      <a:pt x="22" y="3"/>
                      <a:pt x="21" y="2"/>
                    </a:cubicBezTo>
                    <a:cubicBezTo>
                      <a:pt x="21" y="1"/>
                      <a:pt x="20" y="0"/>
                      <a:pt x="19"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2" name="Freeform 371"/>
              <p:cNvSpPr/>
              <p:nvPr/>
            </p:nvSpPr>
            <p:spPr bwMode="auto">
              <a:xfrm>
                <a:off x="3295651" y="3567113"/>
                <a:ext cx="50800" cy="46038"/>
              </a:xfrm>
              <a:custGeom>
                <a:avLst/>
                <a:gdLst>
                  <a:gd name="T0" fmla="*/ 16 w 18"/>
                  <a:gd name="T1" fmla="*/ 0 h 16"/>
                  <a:gd name="T2" fmla="*/ 15 w 18"/>
                  <a:gd name="T3" fmla="*/ 1 h 16"/>
                  <a:gd name="T4" fmla="*/ 1 w 18"/>
                  <a:gd name="T5" fmla="*/ 13 h 16"/>
                  <a:gd name="T6" fmla="*/ 1 w 18"/>
                  <a:gd name="T7" fmla="*/ 15 h 16"/>
                  <a:gd name="T8" fmla="*/ 2 w 18"/>
                  <a:gd name="T9" fmla="*/ 16 h 16"/>
                  <a:gd name="T10" fmla="*/ 4 w 18"/>
                  <a:gd name="T11" fmla="*/ 16 h 16"/>
                  <a:gd name="T12" fmla="*/ 17 w 18"/>
                  <a:gd name="T13" fmla="*/ 4 h 16"/>
                  <a:gd name="T14" fmla="*/ 17 w 18"/>
                  <a:gd name="T15" fmla="*/ 1 h 16"/>
                  <a:gd name="T16" fmla="*/ 16 w 18"/>
                  <a:gd name="T17"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16">
                    <a:moveTo>
                      <a:pt x="16" y="0"/>
                    </a:moveTo>
                    <a:cubicBezTo>
                      <a:pt x="15" y="0"/>
                      <a:pt x="15" y="0"/>
                      <a:pt x="15" y="1"/>
                    </a:cubicBezTo>
                    <a:cubicBezTo>
                      <a:pt x="1" y="13"/>
                      <a:pt x="1" y="13"/>
                      <a:pt x="1" y="13"/>
                    </a:cubicBezTo>
                    <a:cubicBezTo>
                      <a:pt x="0" y="13"/>
                      <a:pt x="0" y="15"/>
                      <a:pt x="1" y="15"/>
                    </a:cubicBezTo>
                    <a:cubicBezTo>
                      <a:pt x="1" y="16"/>
                      <a:pt x="2" y="16"/>
                      <a:pt x="2" y="16"/>
                    </a:cubicBezTo>
                    <a:cubicBezTo>
                      <a:pt x="3" y="16"/>
                      <a:pt x="3" y="16"/>
                      <a:pt x="4" y="16"/>
                    </a:cubicBezTo>
                    <a:cubicBezTo>
                      <a:pt x="17" y="4"/>
                      <a:pt x="17" y="4"/>
                      <a:pt x="17" y="4"/>
                    </a:cubicBezTo>
                    <a:cubicBezTo>
                      <a:pt x="18" y="3"/>
                      <a:pt x="18" y="2"/>
                      <a:pt x="17" y="1"/>
                    </a:cubicBezTo>
                    <a:cubicBezTo>
                      <a:pt x="17" y="1"/>
                      <a:pt x="17" y="0"/>
                      <a:pt x="16"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3" name="Freeform 372"/>
              <p:cNvSpPr/>
              <p:nvPr/>
            </p:nvSpPr>
            <p:spPr bwMode="auto">
              <a:xfrm>
                <a:off x="3327401" y="3708400"/>
                <a:ext cx="60325" cy="11113"/>
              </a:xfrm>
              <a:custGeom>
                <a:avLst/>
                <a:gdLst>
                  <a:gd name="T0" fmla="*/ 2 w 22"/>
                  <a:gd name="T1" fmla="*/ 0 h 4"/>
                  <a:gd name="T2" fmla="*/ 0 w 22"/>
                  <a:gd name="T3" fmla="*/ 2 h 4"/>
                  <a:gd name="T4" fmla="*/ 2 w 22"/>
                  <a:gd name="T5" fmla="*/ 4 h 4"/>
                  <a:gd name="T6" fmla="*/ 20 w 22"/>
                  <a:gd name="T7" fmla="*/ 4 h 4"/>
                  <a:gd name="T8" fmla="*/ 20 w 22"/>
                  <a:gd name="T9" fmla="*/ 4 h 4"/>
                  <a:gd name="T10" fmla="*/ 22 w 22"/>
                  <a:gd name="T11" fmla="*/ 2 h 4"/>
                  <a:gd name="T12" fmla="*/ 20 w 22"/>
                  <a:gd name="T13" fmla="*/ 0 h 4"/>
                  <a:gd name="T14" fmla="*/ 2 w 22"/>
                  <a:gd name="T15" fmla="*/ 0 h 4"/>
                  <a:gd name="T16" fmla="*/ 2 w 22"/>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4">
                    <a:moveTo>
                      <a:pt x="2" y="0"/>
                    </a:moveTo>
                    <a:cubicBezTo>
                      <a:pt x="1" y="0"/>
                      <a:pt x="0" y="1"/>
                      <a:pt x="0" y="2"/>
                    </a:cubicBezTo>
                    <a:cubicBezTo>
                      <a:pt x="0" y="3"/>
                      <a:pt x="1" y="4"/>
                      <a:pt x="2" y="4"/>
                    </a:cubicBezTo>
                    <a:cubicBezTo>
                      <a:pt x="20" y="4"/>
                      <a:pt x="20" y="4"/>
                      <a:pt x="20" y="4"/>
                    </a:cubicBezTo>
                    <a:cubicBezTo>
                      <a:pt x="20" y="4"/>
                      <a:pt x="20" y="4"/>
                      <a:pt x="20" y="4"/>
                    </a:cubicBezTo>
                    <a:cubicBezTo>
                      <a:pt x="21" y="4"/>
                      <a:pt x="22" y="3"/>
                      <a:pt x="22" y="2"/>
                    </a:cubicBezTo>
                    <a:cubicBezTo>
                      <a:pt x="22" y="1"/>
                      <a:pt x="21" y="0"/>
                      <a:pt x="20" y="0"/>
                    </a:cubicBezTo>
                    <a:cubicBezTo>
                      <a:pt x="2" y="0"/>
                      <a:pt x="2" y="0"/>
                      <a:pt x="2" y="0"/>
                    </a:cubicBezTo>
                    <a:cubicBezTo>
                      <a:pt x="2" y="0"/>
                      <a:pt x="2" y="0"/>
                      <a:pt x="2"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430" name="组合 429"/>
            <p:cNvGrpSpPr/>
            <p:nvPr/>
          </p:nvGrpSpPr>
          <p:grpSpPr>
            <a:xfrm>
              <a:off x="8305801" y="2646053"/>
              <a:ext cx="485775" cy="544512"/>
              <a:chOff x="6626226" y="2125663"/>
              <a:chExt cx="485775" cy="544512"/>
            </a:xfrm>
          </p:grpSpPr>
          <p:sp>
            <p:nvSpPr>
              <p:cNvPr id="454" name="Freeform 373"/>
              <p:cNvSpPr>
                <a:spLocks noEditPoints="1"/>
              </p:cNvSpPr>
              <p:nvPr/>
            </p:nvSpPr>
            <p:spPr bwMode="auto">
              <a:xfrm>
                <a:off x="6677026" y="2205038"/>
                <a:ext cx="355600" cy="400050"/>
              </a:xfrm>
              <a:custGeom>
                <a:avLst/>
                <a:gdLst>
                  <a:gd name="T0" fmla="*/ 0 w 127"/>
                  <a:gd name="T1" fmla="*/ 111 h 143"/>
                  <a:gd name="T2" fmla="*/ 1 w 127"/>
                  <a:gd name="T3" fmla="*/ 112 h 143"/>
                  <a:gd name="T4" fmla="*/ 47 w 127"/>
                  <a:gd name="T5" fmla="*/ 143 h 143"/>
                  <a:gd name="T6" fmla="*/ 48 w 127"/>
                  <a:gd name="T7" fmla="*/ 143 h 143"/>
                  <a:gd name="T8" fmla="*/ 0 w 127"/>
                  <a:gd name="T9" fmla="*/ 111 h 143"/>
                  <a:gd name="T10" fmla="*/ 70 w 127"/>
                  <a:gd name="T11" fmla="*/ 0 h 143"/>
                  <a:gd name="T12" fmla="*/ 70 w 127"/>
                  <a:gd name="T13" fmla="*/ 0 h 143"/>
                  <a:gd name="T14" fmla="*/ 19 w 127"/>
                  <a:gd name="T15" fmla="*/ 27 h 143"/>
                  <a:gd name="T16" fmla="*/ 7 w 127"/>
                  <a:gd name="T17" fmla="*/ 62 h 143"/>
                  <a:gd name="T18" fmla="*/ 9 w 127"/>
                  <a:gd name="T19" fmla="*/ 78 h 143"/>
                  <a:gd name="T20" fmla="*/ 1 w 127"/>
                  <a:gd name="T21" fmla="*/ 107 h 143"/>
                  <a:gd name="T22" fmla="*/ 5 w 127"/>
                  <a:gd name="T23" fmla="*/ 109 h 143"/>
                  <a:gd name="T24" fmla="*/ 13 w 127"/>
                  <a:gd name="T25" fmla="*/ 78 h 143"/>
                  <a:gd name="T26" fmla="*/ 13 w 127"/>
                  <a:gd name="T27" fmla="*/ 77 h 143"/>
                  <a:gd name="T28" fmla="*/ 11 w 127"/>
                  <a:gd name="T29" fmla="*/ 62 h 143"/>
                  <a:gd name="T30" fmla="*/ 22 w 127"/>
                  <a:gd name="T31" fmla="*/ 29 h 143"/>
                  <a:gd name="T32" fmla="*/ 70 w 127"/>
                  <a:gd name="T33" fmla="*/ 4 h 143"/>
                  <a:gd name="T34" fmla="*/ 102 w 127"/>
                  <a:gd name="T35" fmla="*/ 14 h 143"/>
                  <a:gd name="T36" fmla="*/ 103 w 127"/>
                  <a:gd name="T37" fmla="*/ 12 h 143"/>
                  <a:gd name="T38" fmla="*/ 104 w 127"/>
                  <a:gd name="T39" fmla="*/ 11 h 143"/>
                  <a:gd name="T40" fmla="*/ 103 w 127"/>
                  <a:gd name="T41" fmla="*/ 12 h 143"/>
                  <a:gd name="T42" fmla="*/ 102 w 127"/>
                  <a:gd name="T43" fmla="*/ 14 h 143"/>
                  <a:gd name="T44" fmla="*/ 123 w 127"/>
                  <a:gd name="T45" fmla="*/ 59 h 143"/>
                  <a:gd name="T46" fmla="*/ 112 w 127"/>
                  <a:gd name="T47" fmla="*/ 95 h 143"/>
                  <a:gd name="T48" fmla="*/ 76 w 127"/>
                  <a:gd name="T49" fmla="*/ 117 h 143"/>
                  <a:gd name="T50" fmla="*/ 76 w 127"/>
                  <a:gd name="T51" fmla="*/ 117 h 143"/>
                  <a:gd name="T52" fmla="*/ 48 w 127"/>
                  <a:gd name="T53" fmla="*/ 138 h 143"/>
                  <a:gd name="T54" fmla="*/ 51 w 127"/>
                  <a:gd name="T55" fmla="*/ 140 h 143"/>
                  <a:gd name="T56" fmla="*/ 68 w 127"/>
                  <a:gd name="T57" fmla="*/ 126 h 143"/>
                  <a:gd name="T58" fmla="*/ 75 w 127"/>
                  <a:gd name="T59" fmla="*/ 122 h 143"/>
                  <a:gd name="T60" fmla="*/ 77 w 127"/>
                  <a:gd name="T61" fmla="*/ 121 h 143"/>
                  <a:gd name="T62" fmla="*/ 77 w 127"/>
                  <a:gd name="T63" fmla="*/ 121 h 143"/>
                  <a:gd name="T64" fmla="*/ 115 w 127"/>
                  <a:gd name="T65" fmla="*/ 97 h 143"/>
                  <a:gd name="T66" fmla="*/ 127 w 127"/>
                  <a:gd name="T67" fmla="*/ 59 h 143"/>
                  <a:gd name="T68" fmla="*/ 104 w 127"/>
                  <a:gd name="T69" fmla="*/ 11 h 143"/>
                  <a:gd name="T70" fmla="*/ 104 w 127"/>
                  <a:gd name="T71" fmla="*/ 11 h 143"/>
                  <a:gd name="T72" fmla="*/ 70 w 127"/>
                  <a:gd name="T73" fmla="*/ 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7" h="143">
                    <a:moveTo>
                      <a:pt x="0" y="111"/>
                    </a:moveTo>
                    <a:cubicBezTo>
                      <a:pt x="0" y="111"/>
                      <a:pt x="1" y="112"/>
                      <a:pt x="1" y="112"/>
                    </a:cubicBezTo>
                    <a:cubicBezTo>
                      <a:pt x="47" y="143"/>
                      <a:pt x="47" y="143"/>
                      <a:pt x="47" y="143"/>
                    </a:cubicBezTo>
                    <a:cubicBezTo>
                      <a:pt x="47" y="143"/>
                      <a:pt x="48" y="143"/>
                      <a:pt x="48" y="143"/>
                    </a:cubicBezTo>
                    <a:cubicBezTo>
                      <a:pt x="0" y="111"/>
                      <a:pt x="0" y="111"/>
                      <a:pt x="0" y="111"/>
                    </a:cubicBezTo>
                    <a:moveTo>
                      <a:pt x="70" y="0"/>
                    </a:moveTo>
                    <a:cubicBezTo>
                      <a:pt x="70" y="0"/>
                      <a:pt x="70" y="0"/>
                      <a:pt x="70" y="0"/>
                    </a:cubicBezTo>
                    <a:cubicBezTo>
                      <a:pt x="51" y="0"/>
                      <a:pt x="31" y="10"/>
                      <a:pt x="19" y="27"/>
                    </a:cubicBezTo>
                    <a:cubicBezTo>
                      <a:pt x="11" y="37"/>
                      <a:pt x="7" y="50"/>
                      <a:pt x="7" y="62"/>
                    </a:cubicBezTo>
                    <a:cubicBezTo>
                      <a:pt x="7" y="68"/>
                      <a:pt x="8" y="73"/>
                      <a:pt x="9" y="78"/>
                    </a:cubicBezTo>
                    <a:cubicBezTo>
                      <a:pt x="9" y="88"/>
                      <a:pt x="4" y="100"/>
                      <a:pt x="1" y="107"/>
                    </a:cubicBezTo>
                    <a:cubicBezTo>
                      <a:pt x="5" y="109"/>
                      <a:pt x="5" y="109"/>
                      <a:pt x="5" y="109"/>
                    </a:cubicBezTo>
                    <a:cubicBezTo>
                      <a:pt x="8" y="102"/>
                      <a:pt x="13" y="89"/>
                      <a:pt x="13" y="78"/>
                    </a:cubicBezTo>
                    <a:cubicBezTo>
                      <a:pt x="13" y="77"/>
                      <a:pt x="13" y="77"/>
                      <a:pt x="13" y="77"/>
                    </a:cubicBezTo>
                    <a:cubicBezTo>
                      <a:pt x="12" y="72"/>
                      <a:pt x="11" y="67"/>
                      <a:pt x="11" y="62"/>
                    </a:cubicBezTo>
                    <a:cubicBezTo>
                      <a:pt x="11" y="51"/>
                      <a:pt x="15" y="39"/>
                      <a:pt x="22" y="29"/>
                    </a:cubicBezTo>
                    <a:cubicBezTo>
                      <a:pt x="33" y="13"/>
                      <a:pt x="52" y="4"/>
                      <a:pt x="70" y="4"/>
                    </a:cubicBezTo>
                    <a:cubicBezTo>
                      <a:pt x="81" y="4"/>
                      <a:pt x="92" y="7"/>
                      <a:pt x="102" y="14"/>
                    </a:cubicBezTo>
                    <a:cubicBezTo>
                      <a:pt x="103" y="12"/>
                      <a:pt x="103" y="12"/>
                      <a:pt x="103" y="12"/>
                    </a:cubicBezTo>
                    <a:cubicBezTo>
                      <a:pt x="104" y="11"/>
                      <a:pt x="104" y="11"/>
                      <a:pt x="104" y="11"/>
                    </a:cubicBezTo>
                    <a:cubicBezTo>
                      <a:pt x="103" y="12"/>
                      <a:pt x="103" y="12"/>
                      <a:pt x="103" y="12"/>
                    </a:cubicBezTo>
                    <a:cubicBezTo>
                      <a:pt x="102" y="14"/>
                      <a:pt x="102" y="14"/>
                      <a:pt x="102" y="14"/>
                    </a:cubicBezTo>
                    <a:cubicBezTo>
                      <a:pt x="116" y="25"/>
                      <a:pt x="123" y="42"/>
                      <a:pt x="123" y="59"/>
                    </a:cubicBezTo>
                    <a:cubicBezTo>
                      <a:pt x="123" y="71"/>
                      <a:pt x="120" y="84"/>
                      <a:pt x="112" y="95"/>
                    </a:cubicBezTo>
                    <a:cubicBezTo>
                      <a:pt x="103" y="107"/>
                      <a:pt x="90" y="115"/>
                      <a:pt x="76" y="117"/>
                    </a:cubicBezTo>
                    <a:cubicBezTo>
                      <a:pt x="76" y="117"/>
                      <a:pt x="76" y="117"/>
                      <a:pt x="76" y="117"/>
                    </a:cubicBezTo>
                    <a:cubicBezTo>
                      <a:pt x="76" y="117"/>
                      <a:pt x="60" y="123"/>
                      <a:pt x="48" y="138"/>
                    </a:cubicBezTo>
                    <a:cubicBezTo>
                      <a:pt x="51" y="140"/>
                      <a:pt x="51" y="140"/>
                      <a:pt x="51" y="140"/>
                    </a:cubicBezTo>
                    <a:cubicBezTo>
                      <a:pt x="57" y="134"/>
                      <a:pt x="63" y="129"/>
                      <a:pt x="68" y="126"/>
                    </a:cubicBezTo>
                    <a:cubicBezTo>
                      <a:pt x="71" y="124"/>
                      <a:pt x="73" y="123"/>
                      <a:pt x="75" y="122"/>
                    </a:cubicBezTo>
                    <a:cubicBezTo>
                      <a:pt x="75" y="122"/>
                      <a:pt x="76" y="121"/>
                      <a:pt x="77" y="121"/>
                    </a:cubicBezTo>
                    <a:cubicBezTo>
                      <a:pt x="77" y="121"/>
                      <a:pt x="77" y="121"/>
                      <a:pt x="77" y="121"/>
                    </a:cubicBezTo>
                    <a:cubicBezTo>
                      <a:pt x="92" y="118"/>
                      <a:pt x="106" y="110"/>
                      <a:pt x="115" y="97"/>
                    </a:cubicBezTo>
                    <a:cubicBezTo>
                      <a:pt x="123" y="86"/>
                      <a:pt x="127" y="72"/>
                      <a:pt x="127" y="59"/>
                    </a:cubicBezTo>
                    <a:cubicBezTo>
                      <a:pt x="127" y="40"/>
                      <a:pt x="119" y="22"/>
                      <a:pt x="104" y="11"/>
                    </a:cubicBezTo>
                    <a:cubicBezTo>
                      <a:pt x="104" y="11"/>
                      <a:pt x="104" y="11"/>
                      <a:pt x="104" y="11"/>
                    </a:cubicBezTo>
                    <a:cubicBezTo>
                      <a:pt x="94" y="4"/>
                      <a:pt x="82" y="0"/>
                      <a:pt x="70"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5" name="Freeform 374"/>
              <p:cNvSpPr>
                <a:spLocks noEditPoints="1"/>
              </p:cNvSpPr>
              <p:nvPr/>
            </p:nvSpPr>
            <p:spPr bwMode="auto">
              <a:xfrm>
                <a:off x="6657976" y="2501900"/>
                <a:ext cx="169863" cy="127000"/>
              </a:xfrm>
              <a:custGeom>
                <a:avLst/>
                <a:gdLst>
                  <a:gd name="T0" fmla="*/ 52 w 61"/>
                  <a:gd name="T1" fmla="*/ 43 h 45"/>
                  <a:gd name="T2" fmla="*/ 3 w 61"/>
                  <a:gd name="T3" fmla="*/ 10 h 45"/>
                  <a:gd name="T4" fmla="*/ 7 w 61"/>
                  <a:gd name="T5" fmla="*/ 5 h 45"/>
                  <a:gd name="T6" fmla="*/ 7 w 61"/>
                  <a:gd name="T7" fmla="*/ 5 h 45"/>
                  <a:gd name="T8" fmla="*/ 55 w 61"/>
                  <a:gd name="T9" fmla="*/ 37 h 45"/>
                  <a:gd name="T10" fmla="*/ 56 w 61"/>
                  <a:gd name="T11" fmla="*/ 38 h 45"/>
                  <a:gd name="T12" fmla="*/ 52 w 61"/>
                  <a:gd name="T13" fmla="*/ 43 h 45"/>
                  <a:gd name="T14" fmla="*/ 5 w 61"/>
                  <a:gd name="T15" fmla="*/ 4 h 45"/>
                  <a:gd name="T16" fmla="*/ 7 w 61"/>
                  <a:gd name="T17" fmla="*/ 2 h 45"/>
                  <a:gd name="T18" fmla="*/ 5 w 61"/>
                  <a:gd name="T19" fmla="*/ 4 h 45"/>
                  <a:gd name="T20" fmla="*/ 7 w 61"/>
                  <a:gd name="T21" fmla="*/ 0 h 45"/>
                  <a:gd name="T22" fmla="*/ 5 w 61"/>
                  <a:gd name="T23" fmla="*/ 1 h 45"/>
                  <a:gd name="T24" fmla="*/ 5 w 61"/>
                  <a:gd name="T25" fmla="*/ 1 h 45"/>
                  <a:gd name="T26" fmla="*/ 0 w 61"/>
                  <a:gd name="T27" fmla="*/ 8 h 45"/>
                  <a:gd name="T28" fmla="*/ 56 w 61"/>
                  <a:gd name="T29" fmla="*/ 45 h 45"/>
                  <a:gd name="T30" fmla="*/ 60 w 61"/>
                  <a:gd name="T31" fmla="*/ 38 h 45"/>
                  <a:gd name="T32" fmla="*/ 61 w 61"/>
                  <a:gd name="T33" fmla="*/ 37 h 45"/>
                  <a:gd name="T34" fmla="*/ 60 w 61"/>
                  <a:gd name="T35" fmla="*/ 35 h 45"/>
                  <a:gd name="T36" fmla="*/ 58 w 61"/>
                  <a:gd name="T37" fmla="*/ 34 h 45"/>
                  <a:gd name="T38" fmla="*/ 55 w 61"/>
                  <a:gd name="T39" fmla="*/ 32 h 45"/>
                  <a:gd name="T40" fmla="*/ 46 w 61"/>
                  <a:gd name="T41" fmla="*/ 26 h 45"/>
                  <a:gd name="T42" fmla="*/ 45 w 61"/>
                  <a:gd name="T43" fmla="*/ 26 h 45"/>
                  <a:gd name="T44" fmla="*/ 44 w 61"/>
                  <a:gd name="T45" fmla="*/ 27 h 45"/>
                  <a:gd name="T46" fmla="*/ 43 w 61"/>
                  <a:gd name="T47" fmla="*/ 26 h 45"/>
                  <a:gd name="T48" fmla="*/ 42 w 61"/>
                  <a:gd name="T49" fmla="*/ 24 h 45"/>
                  <a:gd name="T50" fmla="*/ 26 w 61"/>
                  <a:gd name="T51" fmla="*/ 13 h 45"/>
                  <a:gd name="T52" fmla="*/ 24 w 61"/>
                  <a:gd name="T53" fmla="*/ 14 h 45"/>
                  <a:gd name="T54" fmla="*/ 24 w 61"/>
                  <a:gd name="T55" fmla="*/ 14 h 45"/>
                  <a:gd name="T56" fmla="*/ 22 w 61"/>
                  <a:gd name="T57" fmla="*/ 12 h 45"/>
                  <a:gd name="T58" fmla="*/ 23 w 61"/>
                  <a:gd name="T59" fmla="*/ 11 h 45"/>
                  <a:gd name="T60" fmla="*/ 12 w 61"/>
                  <a:gd name="T61" fmla="*/ 3 h 45"/>
                  <a:gd name="T62" fmla="*/ 8 w 61"/>
                  <a:gd name="T63" fmla="*/ 1 h 45"/>
                  <a:gd name="T64" fmla="*/ 8 w 61"/>
                  <a:gd name="T65" fmla="*/ 1 h 45"/>
                  <a:gd name="T66" fmla="*/ 7 w 61"/>
                  <a:gd name="T67"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1" h="45">
                    <a:moveTo>
                      <a:pt x="52" y="43"/>
                    </a:moveTo>
                    <a:cubicBezTo>
                      <a:pt x="3" y="10"/>
                      <a:pt x="3" y="10"/>
                      <a:pt x="3" y="10"/>
                    </a:cubicBezTo>
                    <a:cubicBezTo>
                      <a:pt x="7" y="5"/>
                      <a:pt x="7" y="5"/>
                      <a:pt x="7" y="5"/>
                    </a:cubicBezTo>
                    <a:cubicBezTo>
                      <a:pt x="7" y="5"/>
                      <a:pt x="7" y="5"/>
                      <a:pt x="7" y="5"/>
                    </a:cubicBezTo>
                    <a:cubicBezTo>
                      <a:pt x="55" y="37"/>
                      <a:pt x="55" y="37"/>
                      <a:pt x="55" y="37"/>
                    </a:cubicBezTo>
                    <a:cubicBezTo>
                      <a:pt x="56" y="38"/>
                      <a:pt x="56" y="38"/>
                      <a:pt x="56" y="38"/>
                    </a:cubicBezTo>
                    <a:cubicBezTo>
                      <a:pt x="52" y="43"/>
                      <a:pt x="52" y="43"/>
                      <a:pt x="52" y="43"/>
                    </a:cubicBezTo>
                    <a:moveTo>
                      <a:pt x="5" y="4"/>
                    </a:moveTo>
                    <a:cubicBezTo>
                      <a:pt x="7" y="2"/>
                      <a:pt x="7" y="2"/>
                      <a:pt x="7" y="2"/>
                    </a:cubicBezTo>
                    <a:cubicBezTo>
                      <a:pt x="5" y="4"/>
                      <a:pt x="5" y="4"/>
                      <a:pt x="5" y="4"/>
                    </a:cubicBezTo>
                    <a:moveTo>
                      <a:pt x="7" y="0"/>
                    </a:moveTo>
                    <a:cubicBezTo>
                      <a:pt x="6" y="0"/>
                      <a:pt x="5" y="0"/>
                      <a:pt x="5" y="1"/>
                    </a:cubicBezTo>
                    <a:cubicBezTo>
                      <a:pt x="5" y="1"/>
                      <a:pt x="5" y="1"/>
                      <a:pt x="5" y="1"/>
                    </a:cubicBezTo>
                    <a:cubicBezTo>
                      <a:pt x="0" y="8"/>
                      <a:pt x="0" y="8"/>
                      <a:pt x="0" y="8"/>
                    </a:cubicBezTo>
                    <a:cubicBezTo>
                      <a:pt x="56" y="45"/>
                      <a:pt x="56" y="45"/>
                      <a:pt x="56" y="45"/>
                    </a:cubicBezTo>
                    <a:cubicBezTo>
                      <a:pt x="60" y="38"/>
                      <a:pt x="60" y="38"/>
                      <a:pt x="60" y="38"/>
                    </a:cubicBezTo>
                    <a:cubicBezTo>
                      <a:pt x="61" y="38"/>
                      <a:pt x="61" y="37"/>
                      <a:pt x="61" y="37"/>
                    </a:cubicBezTo>
                    <a:cubicBezTo>
                      <a:pt x="60" y="36"/>
                      <a:pt x="60" y="36"/>
                      <a:pt x="60" y="35"/>
                    </a:cubicBezTo>
                    <a:cubicBezTo>
                      <a:pt x="58" y="34"/>
                      <a:pt x="58" y="34"/>
                      <a:pt x="58" y="34"/>
                    </a:cubicBezTo>
                    <a:cubicBezTo>
                      <a:pt x="55" y="32"/>
                      <a:pt x="55" y="32"/>
                      <a:pt x="55" y="32"/>
                    </a:cubicBezTo>
                    <a:cubicBezTo>
                      <a:pt x="46" y="26"/>
                      <a:pt x="46" y="26"/>
                      <a:pt x="46" y="26"/>
                    </a:cubicBezTo>
                    <a:cubicBezTo>
                      <a:pt x="45" y="26"/>
                      <a:pt x="45" y="26"/>
                      <a:pt x="45" y="26"/>
                    </a:cubicBezTo>
                    <a:cubicBezTo>
                      <a:pt x="45" y="27"/>
                      <a:pt x="45" y="27"/>
                      <a:pt x="44" y="27"/>
                    </a:cubicBezTo>
                    <a:cubicBezTo>
                      <a:pt x="44" y="27"/>
                      <a:pt x="43" y="26"/>
                      <a:pt x="43" y="26"/>
                    </a:cubicBezTo>
                    <a:cubicBezTo>
                      <a:pt x="42" y="25"/>
                      <a:pt x="42" y="24"/>
                      <a:pt x="42" y="24"/>
                    </a:cubicBezTo>
                    <a:cubicBezTo>
                      <a:pt x="26" y="13"/>
                      <a:pt x="26" y="13"/>
                      <a:pt x="26" y="13"/>
                    </a:cubicBezTo>
                    <a:cubicBezTo>
                      <a:pt x="26" y="14"/>
                      <a:pt x="25" y="14"/>
                      <a:pt x="24" y="14"/>
                    </a:cubicBezTo>
                    <a:cubicBezTo>
                      <a:pt x="24" y="14"/>
                      <a:pt x="24" y="14"/>
                      <a:pt x="24" y="14"/>
                    </a:cubicBezTo>
                    <a:cubicBezTo>
                      <a:pt x="23" y="14"/>
                      <a:pt x="22" y="13"/>
                      <a:pt x="22" y="12"/>
                    </a:cubicBezTo>
                    <a:cubicBezTo>
                      <a:pt x="23" y="11"/>
                      <a:pt x="23" y="11"/>
                      <a:pt x="23" y="11"/>
                    </a:cubicBezTo>
                    <a:cubicBezTo>
                      <a:pt x="12" y="3"/>
                      <a:pt x="12" y="3"/>
                      <a:pt x="12" y="3"/>
                    </a:cubicBezTo>
                    <a:cubicBezTo>
                      <a:pt x="8" y="1"/>
                      <a:pt x="8" y="1"/>
                      <a:pt x="8" y="1"/>
                    </a:cubicBezTo>
                    <a:cubicBezTo>
                      <a:pt x="8" y="1"/>
                      <a:pt x="8" y="1"/>
                      <a:pt x="8" y="1"/>
                    </a:cubicBezTo>
                    <a:cubicBezTo>
                      <a:pt x="7" y="0"/>
                      <a:pt x="7" y="0"/>
                      <a:pt x="7"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6" name="Freeform 375"/>
              <p:cNvSpPr>
                <a:spLocks noEditPoints="1"/>
              </p:cNvSpPr>
              <p:nvPr/>
            </p:nvSpPr>
            <p:spPr bwMode="auto">
              <a:xfrm>
                <a:off x="6626226" y="2520950"/>
                <a:ext cx="190500" cy="149225"/>
              </a:xfrm>
              <a:custGeom>
                <a:avLst/>
                <a:gdLst>
                  <a:gd name="T0" fmla="*/ 58 w 68"/>
                  <a:gd name="T1" fmla="*/ 48 h 53"/>
                  <a:gd name="T2" fmla="*/ 5 w 68"/>
                  <a:gd name="T3" fmla="*/ 13 h 53"/>
                  <a:gd name="T4" fmla="*/ 10 w 68"/>
                  <a:gd name="T5" fmla="*/ 5 h 53"/>
                  <a:gd name="T6" fmla="*/ 63 w 68"/>
                  <a:gd name="T7" fmla="*/ 41 h 53"/>
                  <a:gd name="T8" fmla="*/ 58 w 68"/>
                  <a:gd name="T9" fmla="*/ 48 h 53"/>
                  <a:gd name="T10" fmla="*/ 8 w 68"/>
                  <a:gd name="T11" fmla="*/ 4 h 53"/>
                  <a:gd name="T12" fmla="*/ 9 w 68"/>
                  <a:gd name="T13" fmla="*/ 2 h 53"/>
                  <a:gd name="T14" fmla="*/ 8 w 68"/>
                  <a:gd name="T15" fmla="*/ 4 h 53"/>
                  <a:gd name="T16" fmla="*/ 9 w 68"/>
                  <a:gd name="T17" fmla="*/ 0 h 53"/>
                  <a:gd name="T18" fmla="*/ 9 w 68"/>
                  <a:gd name="T19" fmla="*/ 0 h 53"/>
                  <a:gd name="T20" fmla="*/ 8 w 68"/>
                  <a:gd name="T21" fmla="*/ 1 h 53"/>
                  <a:gd name="T22" fmla="*/ 8 w 68"/>
                  <a:gd name="T23" fmla="*/ 1 h 53"/>
                  <a:gd name="T24" fmla="*/ 0 w 68"/>
                  <a:gd name="T25" fmla="*/ 12 h 53"/>
                  <a:gd name="T26" fmla="*/ 1 w 68"/>
                  <a:gd name="T27" fmla="*/ 15 h 53"/>
                  <a:gd name="T28" fmla="*/ 58 w 68"/>
                  <a:gd name="T29" fmla="*/ 53 h 53"/>
                  <a:gd name="T30" fmla="*/ 59 w 68"/>
                  <a:gd name="T31" fmla="*/ 53 h 53"/>
                  <a:gd name="T32" fmla="*/ 59 w 68"/>
                  <a:gd name="T33" fmla="*/ 53 h 53"/>
                  <a:gd name="T34" fmla="*/ 61 w 68"/>
                  <a:gd name="T35" fmla="*/ 52 h 53"/>
                  <a:gd name="T36" fmla="*/ 68 w 68"/>
                  <a:gd name="T37" fmla="*/ 41 h 53"/>
                  <a:gd name="T38" fmla="*/ 68 w 68"/>
                  <a:gd name="T39" fmla="*/ 40 h 53"/>
                  <a:gd name="T40" fmla="*/ 67 w 68"/>
                  <a:gd name="T41" fmla="*/ 39 h 53"/>
                  <a:gd name="T42" fmla="*/ 67 w 68"/>
                  <a:gd name="T43" fmla="*/ 38 h 53"/>
                  <a:gd name="T44" fmla="*/ 11 w 68"/>
                  <a:gd name="T45" fmla="*/ 1 h 53"/>
                  <a:gd name="T46" fmla="*/ 10 w 68"/>
                  <a:gd name="T47" fmla="*/ 1 h 53"/>
                  <a:gd name="T48" fmla="*/ 9 w 68"/>
                  <a:gd name="T49"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8" h="52">
                    <a:moveTo>
                      <a:pt x="58" y="48"/>
                    </a:moveTo>
                    <a:cubicBezTo>
                      <a:pt x="5" y="13"/>
                      <a:pt x="5" y="13"/>
                      <a:pt x="5" y="13"/>
                    </a:cubicBezTo>
                    <a:cubicBezTo>
                      <a:pt x="10" y="5"/>
                      <a:pt x="10" y="5"/>
                      <a:pt x="10" y="5"/>
                    </a:cubicBezTo>
                    <a:cubicBezTo>
                      <a:pt x="63" y="41"/>
                      <a:pt x="63" y="41"/>
                      <a:pt x="63" y="41"/>
                    </a:cubicBezTo>
                    <a:cubicBezTo>
                      <a:pt x="58" y="48"/>
                      <a:pt x="58" y="48"/>
                      <a:pt x="58" y="48"/>
                    </a:cubicBezTo>
                    <a:moveTo>
                      <a:pt x="8" y="4"/>
                    </a:moveTo>
                    <a:cubicBezTo>
                      <a:pt x="9" y="2"/>
                      <a:pt x="9" y="2"/>
                      <a:pt x="9" y="2"/>
                    </a:cubicBezTo>
                    <a:cubicBezTo>
                      <a:pt x="8" y="4"/>
                      <a:pt x="8" y="4"/>
                      <a:pt x="8" y="4"/>
                    </a:cubicBezTo>
                    <a:moveTo>
                      <a:pt x="9" y="0"/>
                    </a:moveTo>
                    <a:cubicBezTo>
                      <a:pt x="9" y="0"/>
                      <a:pt x="9" y="0"/>
                      <a:pt x="9" y="0"/>
                    </a:cubicBezTo>
                    <a:cubicBezTo>
                      <a:pt x="8" y="0"/>
                      <a:pt x="8" y="1"/>
                      <a:pt x="8" y="1"/>
                    </a:cubicBezTo>
                    <a:cubicBezTo>
                      <a:pt x="8" y="1"/>
                      <a:pt x="8" y="1"/>
                      <a:pt x="8" y="1"/>
                    </a:cubicBezTo>
                    <a:cubicBezTo>
                      <a:pt x="0" y="12"/>
                      <a:pt x="0" y="12"/>
                      <a:pt x="0" y="12"/>
                    </a:cubicBezTo>
                    <a:cubicBezTo>
                      <a:pt x="0" y="13"/>
                      <a:pt x="0" y="14"/>
                      <a:pt x="1" y="15"/>
                    </a:cubicBezTo>
                    <a:cubicBezTo>
                      <a:pt x="58" y="53"/>
                      <a:pt x="58" y="53"/>
                      <a:pt x="58" y="53"/>
                    </a:cubicBezTo>
                    <a:cubicBezTo>
                      <a:pt x="58" y="53"/>
                      <a:pt x="59" y="53"/>
                      <a:pt x="59" y="53"/>
                    </a:cubicBezTo>
                    <a:cubicBezTo>
                      <a:pt x="59" y="53"/>
                      <a:pt x="59" y="53"/>
                      <a:pt x="59" y="53"/>
                    </a:cubicBezTo>
                    <a:cubicBezTo>
                      <a:pt x="60" y="53"/>
                      <a:pt x="60" y="53"/>
                      <a:pt x="61" y="52"/>
                    </a:cubicBezTo>
                    <a:cubicBezTo>
                      <a:pt x="68" y="41"/>
                      <a:pt x="68" y="41"/>
                      <a:pt x="68" y="41"/>
                    </a:cubicBezTo>
                    <a:cubicBezTo>
                      <a:pt x="68" y="41"/>
                      <a:pt x="68" y="40"/>
                      <a:pt x="68" y="40"/>
                    </a:cubicBezTo>
                    <a:cubicBezTo>
                      <a:pt x="68" y="39"/>
                      <a:pt x="68" y="39"/>
                      <a:pt x="67" y="39"/>
                    </a:cubicBezTo>
                    <a:cubicBezTo>
                      <a:pt x="67" y="38"/>
                      <a:pt x="67" y="38"/>
                      <a:pt x="67" y="38"/>
                    </a:cubicBezTo>
                    <a:cubicBezTo>
                      <a:pt x="11" y="1"/>
                      <a:pt x="11" y="1"/>
                      <a:pt x="11" y="1"/>
                    </a:cubicBezTo>
                    <a:cubicBezTo>
                      <a:pt x="10" y="1"/>
                      <a:pt x="10" y="1"/>
                      <a:pt x="10" y="1"/>
                    </a:cubicBezTo>
                    <a:cubicBezTo>
                      <a:pt x="10" y="0"/>
                      <a:pt x="10" y="0"/>
                      <a:pt x="9"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7" name="Freeform 376"/>
              <p:cNvSpPr>
                <a:spLocks noEditPoints="1"/>
              </p:cNvSpPr>
              <p:nvPr/>
            </p:nvSpPr>
            <p:spPr bwMode="auto">
              <a:xfrm>
                <a:off x="6719888" y="2330450"/>
                <a:ext cx="228600" cy="247650"/>
              </a:xfrm>
              <a:custGeom>
                <a:avLst/>
                <a:gdLst>
                  <a:gd name="T0" fmla="*/ 61 w 82"/>
                  <a:gd name="T1" fmla="*/ 15 h 88"/>
                  <a:gd name="T2" fmla="*/ 62 w 82"/>
                  <a:gd name="T3" fmla="*/ 15 h 88"/>
                  <a:gd name="T4" fmla="*/ 61 w 82"/>
                  <a:gd name="T5" fmla="*/ 21 h 88"/>
                  <a:gd name="T6" fmla="*/ 57 w 82"/>
                  <a:gd name="T7" fmla="*/ 22 h 88"/>
                  <a:gd name="T8" fmla="*/ 41 w 82"/>
                  <a:gd name="T9" fmla="*/ 12 h 88"/>
                  <a:gd name="T10" fmla="*/ 45 w 82"/>
                  <a:gd name="T11" fmla="*/ 5 h 88"/>
                  <a:gd name="T12" fmla="*/ 48 w 82"/>
                  <a:gd name="T13" fmla="*/ 10 h 88"/>
                  <a:gd name="T14" fmla="*/ 47 w 82"/>
                  <a:gd name="T15" fmla="*/ 0 h 88"/>
                  <a:gd name="T16" fmla="*/ 38 w 82"/>
                  <a:gd name="T17" fmla="*/ 11 h 88"/>
                  <a:gd name="T18" fmla="*/ 30 w 82"/>
                  <a:gd name="T19" fmla="*/ 10 h 88"/>
                  <a:gd name="T20" fmla="*/ 20 w 82"/>
                  <a:gd name="T21" fmla="*/ 1 h 88"/>
                  <a:gd name="T22" fmla="*/ 0 w 82"/>
                  <a:gd name="T23" fmla="*/ 73 h 88"/>
                  <a:gd name="T24" fmla="*/ 4 w 82"/>
                  <a:gd name="T25" fmla="*/ 74 h 88"/>
                  <a:gd name="T26" fmla="*/ 28 w 82"/>
                  <a:gd name="T27" fmla="*/ 13 h 88"/>
                  <a:gd name="T28" fmla="*/ 52 w 82"/>
                  <a:gd name="T29" fmla="*/ 25 h 88"/>
                  <a:gd name="T30" fmla="*/ 74 w 82"/>
                  <a:gd name="T31" fmla="*/ 39 h 88"/>
                  <a:gd name="T32" fmla="*/ 21 w 82"/>
                  <a:gd name="T33" fmla="*/ 87 h 88"/>
                  <a:gd name="T34" fmla="*/ 24 w 82"/>
                  <a:gd name="T35" fmla="*/ 87 h 88"/>
                  <a:gd name="T36" fmla="*/ 82 w 82"/>
                  <a:gd name="T37" fmla="*/ 37 h 88"/>
                  <a:gd name="T38" fmla="*/ 82 w 82"/>
                  <a:gd name="T39" fmla="*/ 37 h 88"/>
                  <a:gd name="T40" fmla="*/ 82 w 82"/>
                  <a:gd name="T41" fmla="*/ 37 h 88"/>
                  <a:gd name="T42" fmla="*/ 82 w 82"/>
                  <a:gd name="T43" fmla="*/ 37 h 88"/>
                  <a:gd name="T44" fmla="*/ 82 w 82"/>
                  <a:gd name="T45" fmla="*/ 37 h 88"/>
                  <a:gd name="T46" fmla="*/ 82 w 82"/>
                  <a:gd name="T47" fmla="*/ 37 h 88"/>
                  <a:gd name="T48" fmla="*/ 82 w 82"/>
                  <a:gd name="T49" fmla="*/ 37 h 88"/>
                  <a:gd name="T50" fmla="*/ 82 w 82"/>
                  <a:gd name="T51" fmla="*/ 37 h 88"/>
                  <a:gd name="T52" fmla="*/ 82 w 82"/>
                  <a:gd name="T53" fmla="*/ 37 h 88"/>
                  <a:gd name="T54" fmla="*/ 82 w 82"/>
                  <a:gd name="T55" fmla="*/ 37 h 88"/>
                  <a:gd name="T56" fmla="*/ 82 w 82"/>
                  <a:gd name="T57" fmla="*/ 37 h 88"/>
                  <a:gd name="T58" fmla="*/ 82 w 82"/>
                  <a:gd name="T59" fmla="*/ 37 h 88"/>
                  <a:gd name="T60" fmla="*/ 82 w 82"/>
                  <a:gd name="T61" fmla="*/ 36 h 88"/>
                  <a:gd name="T62" fmla="*/ 82 w 82"/>
                  <a:gd name="T63" fmla="*/ 36 h 88"/>
                  <a:gd name="T64" fmla="*/ 81 w 82"/>
                  <a:gd name="T65" fmla="*/ 34 h 88"/>
                  <a:gd name="T66" fmla="*/ 81 w 82"/>
                  <a:gd name="T67" fmla="*/ 34 h 88"/>
                  <a:gd name="T68" fmla="*/ 79 w 82"/>
                  <a:gd name="T69" fmla="*/ 34 h 88"/>
                  <a:gd name="T70" fmla="*/ 79 w 82"/>
                  <a:gd name="T71" fmla="*/ 34 h 88"/>
                  <a:gd name="T72" fmla="*/ 79 w 82"/>
                  <a:gd name="T73" fmla="*/ 35 h 88"/>
                  <a:gd name="T74" fmla="*/ 79 w 82"/>
                  <a:gd name="T75" fmla="*/ 35 h 88"/>
                  <a:gd name="T76" fmla="*/ 76 w 82"/>
                  <a:gd name="T77" fmla="*/ 35 h 88"/>
                  <a:gd name="T78" fmla="*/ 58 w 82"/>
                  <a:gd name="T79" fmla="*/ 28 h 88"/>
                  <a:gd name="T80" fmla="*/ 63 w 82"/>
                  <a:gd name="T81" fmla="*/ 25 h 88"/>
                  <a:gd name="T82" fmla="*/ 66 w 82"/>
                  <a:gd name="T83" fmla="*/ 12 h 88"/>
                  <a:gd name="T84" fmla="*/ 59 w 82"/>
                  <a:gd name="T85" fmla="*/ 12 h 88"/>
                  <a:gd name="T86" fmla="*/ 45 w 82"/>
                  <a:gd name="T87" fmla="*/ 17 h 88"/>
                  <a:gd name="T88" fmla="*/ 53 w 82"/>
                  <a:gd name="T89" fmla="*/ 5 h 88"/>
                  <a:gd name="T90" fmla="*/ 47 w 82"/>
                  <a:gd name="T91"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2" h="88">
                    <a:moveTo>
                      <a:pt x="56" y="22"/>
                    </a:moveTo>
                    <a:cubicBezTo>
                      <a:pt x="56" y="20"/>
                      <a:pt x="57" y="18"/>
                      <a:pt x="59" y="17"/>
                    </a:cubicBezTo>
                    <a:cubicBezTo>
                      <a:pt x="59" y="16"/>
                      <a:pt x="60" y="15"/>
                      <a:pt x="61" y="15"/>
                    </a:cubicBezTo>
                    <a:cubicBezTo>
                      <a:pt x="61" y="15"/>
                      <a:pt x="62" y="14"/>
                      <a:pt x="62" y="14"/>
                    </a:cubicBezTo>
                    <a:cubicBezTo>
                      <a:pt x="62" y="14"/>
                      <a:pt x="62" y="14"/>
                      <a:pt x="62" y="14"/>
                    </a:cubicBezTo>
                    <a:cubicBezTo>
                      <a:pt x="62" y="15"/>
                      <a:pt x="62" y="15"/>
                      <a:pt x="62" y="15"/>
                    </a:cubicBezTo>
                    <a:cubicBezTo>
                      <a:pt x="62" y="15"/>
                      <a:pt x="63" y="15"/>
                      <a:pt x="63" y="16"/>
                    </a:cubicBezTo>
                    <a:cubicBezTo>
                      <a:pt x="63" y="17"/>
                      <a:pt x="63" y="18"/>
                      <a:pt x="62" y="19"/>
                    </a:cubicBezTo>
                    <a:cubicBezTo>
                      <a:pt x="62" y="20"/>
                      <a:pt x="62" y="21"/>
                      <a:pt x="61" y="21"/>
                    </a:cubicBezTo>
                    <a:cubicBezTo>
                      <a:pt x="60" y="22"/>
                      <a:pt x="59" y="22"/>
                      <a:pt x="57" y="22"/>
                    </a:cubicBezTo>
                    <a:cubicBezTo>
                      <a:pt x="57" y="22"/>
                      <a:pt x="57" y="22"/>
                      <a:pt x="57" y="22"/>
                    </a:cubicBezTo>
                    <a:cubicBezTo>
                      <a:pt x="57" y="22"/>
                      <a:pt x="57" y="22"/>
                      <a:pt x="57" y="22"/>
                    </a:cubicBezTo>
                    <a:cubicBezTo>
                      <a:pt x="57" y="22"/>
                      <a:pt x="56" y="22"/>
                      <a:pt x="56" y="22"/>
                    </a:cubicBezTo>
                    <a:moveTo>
                      <a:pt x="42" y="14"/>
                    </a:moveTo>
                    <a:cubicBezTo>
                      <a:pt x="42" y="13"/>
                      <a:pt x="41" y="13"/>
                      <a:pt x="41" y="12"/>
                    </a:cubicBezTo>
                    <a:cubicBezTo>
                      <a:pt x="41" y="12"/>
                      <a:pt x="41" y="12"/>
                      <a:pt x="41" y="12"/>
                    </a:cubicBezTo>
                    <a:cubicBezTo>
                      <a:pt x="42" y="10"/>
                      <a:pt x="42" y="8"/>
                      <a:pt x="43" y="7"/>
                    </a:cubicBezTo>
                    <a:cubicBezTo>
                      <a:pt x="44" y="6"/>
                      <a:pt x="44" y="6"/>
                      <a:pt x="45" y="5"/>
                    </a:cubicBezTo>
                    <a:cubicBezTo>
                      <a:pt x="46" y="5"/>
                      <a:pt x="46" y="5"/>
                      <a:pt x="47" y="4"/>
                    </a:cubicBezTo>
                    <a:cubicBezTo>
                      <a:pt x="48" y="4"/>
                      <a:pt x="49" y="5"/>
                      <a:pt x="49" y="5"/>
                    </a:cubicBezTo>
                    <a:cubicBezTo>
                      <a:pt x="49" y="7"/>
                      <a:pt x="49" y="8"/>
                      <a:pt x="48" y="10"/>
                    </a:cubicBezTo>
                    <a:cubicBezTo>
                      <a:pt x="47" y="11"/>
                      <a:pt x="46" y="13"/>
                      <a:pt x="44" y="13"/>
                    </a:cubicBezTo>
                    <a:cubicBezTo>
                      <a:pt x="43" y="14"/>
                      <a:pt x="43" y="14"/>
                      <a:pt x="42" y="14"/>
                    </a:cubicBezTo>
                    <a:moveTo>
                      <a:pt x="47" y="0"/>
                    </a:moveTo>
                    <a:cubicBezTo>
                      <a:pt x="46" y="0"/>
                      <a:pt x="44" y="1"/>
                      <a:pt x="43" y="2"/>
                    </a:cubicBezTo>
                    <a:cubicBezTo>
                      <a:pt x="41" y="3"/>
                      <a:pt x="40" y="5"/>
                      <a:pt x="39" y="6"/>
                    </a:cubicBezTo>
                    <a:cubicBezTo>
                      <a:pt x="38" y="8"/>
                      <a:pt x="38" y="9"/>
                      <a:pt x="38" y="11"/>
                    </a:cubicBezTo>
                    <a:cubicBezTo>
                      <a:pt x="37" y="11"/>
                      <a:pt x="37" y="12"/>
                      <a:pt x="37" y="12"/>
                    </a:cubicBezTo>
                    <a:cubicBezTo>
                      <a:pt x="37" y="13"/>
                      <a:pt x="37" y="13"/>
                      <a:pt x="38" y="14"/>
                    </a:cubicBezTo>
                    <a:cubicBezTo>
                      <a:pt x="35" y="13"/>
                      <a:pt x="33" y="12"/>
                      <a:pt x="30" y="10"/>
                    </a:cubicBezTo>
                    <a:cubicBezTo>
                      <a:pt x="27" y="8"/>
                      <a:pt x="24" y="5"/>
                      <a:pt x="22" y="2"/>
                    </a:cubicBezTo>
                    <a:cubicBezTo>
                      <a:pt x="21" y="2"/>
                      <a:pt x="21" y="1"/>
                      <a:pt x="20" y="1"/>
                    </a:cubicBezTo>
                    <a:cubicBezTo>
                      <a:pt x="20" y="1"/>
                      <a:pt x="20" y="1"/>
                      <a:pt x="20" y="1"/>
                    </a:cubicBezTo>
                    <a:cubicBezTo>
                      <a:pt x="19" y="2"/>
                      <a:pt x="19" y="2"/>
                      <a:pt x="18" y="3"/>
                    </a:cubicBezTo>
                    <a:cubicBezTo>
                      <a:pt x="1" y="72"/>
                      <a:pt x="1" y="72"/>
                      <a:pt x="1" y="72"/>
                    </a:cubicBezTo>
                    <a:cubicBezTo>
                      <a:pt x="0" y="73"/>
                      <a:pt x="0" y="73"/>
                      <a:pt x="0" y="73"/>
                    </a:cubicBezTo>
                    <a:cubicBezTo>
                      <a:pt x="0" y="74"/>
                      <a:pt x="1" y="75"/>
                      <a:pt x="2" y="75"/>
                    </a:cubicBezTo>
                    <a:cubicBezTo>
                      <a:pt x="2" y="75"/>
                      <a:pt x="2" y="75"/>
                      <a:pt x="2" y="75"/>
                    </a:cubicBezTo>
                    <a:cubicBezTo>
                      <a:pt x="3" y="75"/>
                      <a:pt x="4" y="75"/>
                      <a:pt x="4" y="74"/>
                    </a:cubicBezTo>
                    <a:cubicBezTo>
                      <a:pt x="4" y="74"/>
                      <a:pt x="4" y="74"/>
                      <a:pt x="4" y="74"/>
                    </a:cubicBezTo>
                    <a:cubicBezTo>
                      <a:pt x="21" y="7"/>
                      <a:pt x="21" y="7"/>
                      <a:pt x="21" y="7"/>
                    </a:cubicBezTo>
                    <a:cubicBezTo>
                      <a:pt x="23" y="9"/>
                      <a:pt x="26" y="11"/>
                      <a:pt x="28" y="13"/>
                    </a:cubicBezTo>
                    <a:cubicBezTo>
                      <a:pt x="32" y="16"/>
                      <a:pt x="36" y="18"/>
                      <a:pt x="40" y="18"/>
                    </a:cubicBezTo>
                    <a:cubicBezTo>
                      <a:pt x="41" y="20"/>
                      <a:pt x="43" y="21"/>
                      <a:pt x="44" y="22"/>
                    </a:cubicBezTo>
                    <a:cubicBezTo>
                      <a:pt x="46" y="23"/>
                      <a:pt x="49" y="25"/>
                      <a:pt x="52" y="25"/>
                    </a:cubicBezTo>
                    <a:cubicBezTo>
                      <a:pt x="53" y="27"/>
                      <a:pt x="54" y="29"/>
                      <a:pt x="55" y="31"/>
                    </a:cubicBezTo>
                    <a:cubicBezTo>
                      <a:pt x="56" y="33"/>
                      <a:pt x="59" y="34"/>
                      <a:pt x="61" y="35"/>
                    </a:cubicBezTo>
                    <a:cubicBezTo>
                      <a:pt x="65" y="37"/>
                      <a:pt x="69" y="39"/>
                      <a:pt x="74" y="39"/>
                    </a:cubicBezTo>
                    <a:cubicBezTo>
                      <a:pt x="21" y="84"/>
                      <a:pt x="21" y="84"/>
                      <a:pt x="21" y="84"/>
                    </a:cubicBezTo>
                    <a:cubicBezTo>
                      <a:pt x="21" y="84"/>
                      <a:pt x="20" y="85"/>
                      <a:pt x="20" y="85"/>
                    </a:cubicBezTo>
                    <a:cubicBezTo>
                      <a:pt x="20" y="85"/>
                      <a:pt x="20" y="86"/>
                      <a:pt x="21" y="87"/>
                    </a:cubicBezTo>
                    <a:cubicBezTo>
                      <a:pt x="21" y="87"/>
                      <a:pt x="22" y="88"/>
                      <a:pt x="22" y="88"/>
                    </a:cubicBezTo>
                    <a:cubicBezTo>
                      <a:pt x="23" y="88"/>
                      <a:pt x="23" y="88"/>
                      <a:pt x="23" y="87"/>
                    </a:cubicBezTo>
                    <a:cubicBezTo>
                      <a:pt x="24" y="87"/>
                      <a:pt x="24" y="87"/>
                      <a:pt x="24" y="87"/>
                    </a:cubicBezTo>
                    <a:cubicBezTo>
                      <a:pt x="81" y="38"/>
                      <a:pt x="81" y="38"/>
                      <a:pt x="81" y="38"/>
                    </a:cubicBezTo>
                    <a:cubicBezTo>
                      <a:pt x="81" y="38"/>
                      <a:pt x="81" y="38"/>
                      <a:pt x="82" y="37"/>
                    </a:cubicBezTo>
                    <a:cubicBezTo>
                      <a:pt x="82" y="37"/>
                      <a:pt x="82" y="37"/>
                      <a:pt x="82" y="37"/>
                    </a:cubicBezTo>
                    <a:cubicBezTo>
                      <a:pt x="82" y="37"/>
                      <a:pt x="82" y="37"/>
                      <a:pt x="82" y="37"/>
                    </a:cubicBezTo>
                    <a:cubicBezTo>
                      <a:pt x="82" y="37"/>
                      <a:pt x="82" y="37"/>
                      <a:pt x="82" y="37"/>
                    </a:cubicBezTo>
                    <a:cubicBezTo>
                      <a:pt x="82" y="37"/>
                      <a:pt x="82" y="37"/>
                      <a:pt x="82" y="37"/>
                    </a:cubicBezTo>
                    <a:cubicBezTo>
                      <a:pt x="82" y="37"/>
                      <a:pt x="82" y="37"/>
                      <a:pt x="82" y="37"/>
                    </a:cubicBezTo>
                    <a:cubicBezTo>
                      <a:pt x="82" y="37"/>
                      <a:pt x="82" y="37"/>
                      <a:pt x="82" y="37"/>
                    </a:cubicBezTo>
                    <a:cubicBezTo>
                      <a:pt x="82" y="37"/>
                      <a:pt x="82" y="37"/>
                      <a:pt x="82" y="37"/>
                    </a:cubicBezTo>
                    <a:cubicBezTo>
                      <a:pt x="82" y="37"/>
                      <a:pt x="82" y="37"/>
                      <a:pt x="82" y="37"/>
                    </a:cubicBezTo>
                    <a:cubicBezTo>
                      <a:pt x="82" y="37"/>
                      <a:pt x="82" y="37"/>
                      <a:pt x="82" y="37"/>
                    </a:cubicBezTo>
                    <a:cubicBezTo>
                      <a:pt x="82" y="37"/>
                      <a:pt x="82" y="37"/>
                      <a:pt x="82" y="37"/>
                    </a:cubicBezTo>
                    <a:cubicBezTo>
                      <a:pt x="82" y="37"/>
                      <a:pt x="82" y="37"/>
                      <a:pt x="82" y="37"/>
                    </a:cubicBezTo>
                    <a:cubicBezTo>
                      <a:pt x="82" y="37"/>
                      <a:pt x="82" y="37"/>
                      <a:pt x="82" y="37"/>
                    </a:cubicBezTo>
                    <a:cubicBezTo>
                      <a:pt x="82" y="37"/>
                      <a:pt x="82" y="37"/>
                      <a:pt x="82" y="37"/>
                    </a:cubicBezTo>
                    <a:cubicBezTo>
                      <a:pt x="82" y="37"/>
                      <a:pt x="82" y="37"/>
                      <a:pt x="82" y="37"/>
                    </a:cubicBezTo>
                    <a:cubicBezTo>
                      <a:pt x="82" y="37"/>
                      <a:pt x="82" y="37"/>
                      <a:pt x="82" y="37"/>
                    </a:cubicBezTo>
                    <a:cubicBezTo>
                      <a:pt x="82" y="37"/>
                      <a:pt x="82" y="37"/>
                      <a:pt x="82" y="37"/>
                    </a:cubicBezTo>
                    <a:cubicBezTo>
                      <a:pt x="82" y="37"/>
                      <a:pt x="82" y="37"/>
                      <a:pt x="82" y="37"/>
                    </a:cubicBezTo>
                    <a:cubicBezTo>
                      <a:pt x="82" y="37"/>
                      <a:pt x="82" y="37"/>
                      <a:pt x="82" y="37"/>
                    </a:cubicBezTo>
                    <a:cubicBezTo>
                      <a:pt x="82" y="37"/>
                      <a:pt x="82" y="37"/>
                      <a:pt x="82" y="37"/>
                    </a:cubicBezTo>
                    <a:cubicBezTo>
                      <a:pt x="82" y="37"/>
                      <a:pt x="82" y="37"/>
                      <a:pt x="82" y="37"/>
                    </a:cubicBezTo>
                    <a:cubicBezTo>
                      <a:pt x="82" y="37"/>
                      <a:pt x="82" y="37"/>
                      <a:pt x="82" y="37"/>
                    </a:cubicBezTo>
                    <a:cubicBezTo>
                      <a:pt x="82" y="37"/>
                      <a:pt x="82" y="37"/>
                      <a:pt x="82" y="37"/>
                    </a:cubicBezTo>
                    <a:cubicBezTo>
                      <a:pt x="82" y="37"/>
                      <a:pt x="82" y="37"/>
                      <a:pt x="82" y="37"/>
                    </a:cubicBezTo>
                    <a:cubicBezTo>
                      <a:pt x="82" y="37"/>
                      <a:pt x="82" y="37"/>
                      <a:pt x="82" y="37"/>
                    </a:cubicBezTo>
                    <a:cubicBezTo>
                      <a:pt x="82" y="37"/>
                      <a:pt x="82" y="37"/>
                      <a:pt x="82" y="37"/>
                    </a:cubicBezTo>
                    <a:cubicBezTo>
                      <a:pt x="82" y="37"/>
                      <a:pt x="82" y="37"/>
                      <a:pt x="82" y="37"/>
                    </a:cubicBezTo>
                    <a:cubicBezTo>
                      <a:pt x="82" y="37"/>
                      <a:pt x="82" y="37"/>
                      <a:pt x="82" y="37"/>
                    </a:cubicBezTo>
                    <a:cubicBezTo>
                      <a:pt x="82" y="37"/>
                      <a:pt x="82" y="37"/>
                      <a:pt x="82" y="37"/>
                    </a:cubicBezTo>
                    <a:cubicBezTo>
                      <a:pt x="82" y="37"/>
                      <a:pt x="82" y="37"/>
                      <a:pt x="82" y="37"/>
                    </a:cubicBezTo>
                    <a:cubicBezTo>
                      <a:pt x="82" y="37"/>
                      <a:pt x="82" y="37"/>
                      <a:pt x="82" y="37"/>
                    </a:cubicBezTo>
                    <a:cubicBezTo>
                      <a:pt x="82" y="37"/>
                      <a:pt x="82" y="37"/>
                      <a:pt x="82" y="37"/>
                    </a:cubicBezTo>
                    <a:cubicBezTo>
                      <a:pt x="82" y="37"/>
                      <a:pt x="82" y="37"/>
                      <a:pt x="82" y="37"/>
                    </a:cubicBezTo>
                    <a:cubicBezTo>
                      <a:pt x="82" y="37"/>
                      <a:pt x="82" y="37"/>
                      <a:pt x="82" y="37"/>
                    </a:cubicBezTo>
                    <a:cubicBezTo>
                      <a:pt x="82" y="37"/>
                      <a:pt x="82" y="37"/>
                      <a:pt x="82" y="37"/>
                    </a:cubicBezTo>
                    <a:cubicBezTo>
                      <a:pt x="82" y="37"/>
                      <a:pt x="82" y="37"/>
                      <a:pt x="82" y="37"/>
                    </a:cubicBezTo>
                    <a:cubicBezTo>
                      <a:pt x="82" y="36"/>
                      <a:pt x="82" y="36"/>
                      <a:pt x="82" y="36"/>
                    </a:cubicBezTo>
                    <a:cubicBezTo>
                      <a:pt x="82" y="36"/>
                      <a:pt x="82" y="36"/>
                      <a:pt x="82" y="36"/>
                    </a:cubicBezTo>
                    <a:cubicBezTo>
                      <a:pt x="82" y="36"/>
                      <a:pt x="82" y="36"/>
                      <a:pt x="82" y="36"/>
                    </a:cubicBezTo>
                    <a:cubicBezTo>
                      <a:pt x="82" y="36"/>
                      <a:pt x="82" y="36"/>
                      <a:pt x="82" y="36"/>
                    </a:cubicBezTo>
                    <a:cubicBezTo>
                      <a:pt x="82" y="36"/>
                      <a:pt x="82" y="36"/>
                      <a:pt x="82" y="36"/>
                    </a:cubicBezTo>
                    <a:cubicBezTo>
                      <a:pt x="82" y="35"/>
                      <a:pt x="82" y="35"/>
                      <a:pt x="82" y="35"/>
                    </a:cubicBezTo>
                    <a:cubicBezTo>
                      <a:pt x="81" y="35"/>
                      <a:pt x="81" y="34"/>
                      <a:pt x="81" y="34"/>
                    </a:cubicBezTo>
                    <a:cubicBezTo>
                      <a:pt x="81" y="34"/>
                      <a:pt x="81" y="34"/>
                      <a:pt x="81" y="34"/>
                    </a:cubicBezTo>
                    <a:cubicBezTo>
                      <a:pt x="81" y="34"/>
                      <a:pt x="81" y="34"/>
                      <a:pt x="81" y="34"/>
                    </a:cubicBezTo>
                    <a:cubicBezTo>
                      <a:pt x="81" y="34"/>
                      <a:pt x="81" y="34"/>
                      <a:pt x="81" y="34"/>
                    </a:cubicBezTo>
                    <a:cubicBezTo>
                      <a:pt x="81" y="34"/>
                      <a:pt x="81" y="34"/>
                      <a:pt x="81" y="34"/>
                    </a:cubicBezTo>
                    <a:cubicBezTo>
                      <a:pt x="80" y="34"/>
                      <a:pt x="80" y="34"/>
                      <a:pt x="80" y="34"/>
                    </a:cubicBezTo>
                    <a:cubicBezTo>
                      <a:pt x="80" y="34"/>
                      <a:pt x="79" y="34"/>
                      <a:pt x="79" y="34"/>
                    </a:cubicBezTo>
                    <a:cubicBezTo>
                      <a:pt x="79" y="34"/>
                      <a:pt x="79" y="34"/>
                      <a:pt x="79" y="34"/>
                    </a:cubicBezTo>
                    <a:cubicBezTo>
                      <a:pt x="79" y="34"/>
                      <a:pt x="79" y="34"/>
                      <a:pt x="79" y="34"/>
                    </a:cubicBezTo>
                    <a:cubicBezTo>
                      <a:pt x="79" y="34"/>
                      <a:pt x="79" y="34"/>
                      <a:pt x="79" y="34"/>
                    </a:cubicBezTo>
                    <a:cubicBezTo>
                      <a:pt x="79" y="34"/>
                      <a:pt x="79" y="34"/>
                      <a:pt x="79" y="34"/>
                    </a:cubicBezTo>
                    <a:cubicBezTo>
                      <a:pt x="79" y="34"/>
                      <a:pt x="79" y="34"/>
                      <a:pt x="79" y="34"/>
                    </a:cubicBezTo>
                    <a:cubicBezTo>
                      <a:pt x="79" y="34"/>
                      <a:pt x="79" y="34"/>
                      <a:pt x="79" y="35"/>
                    </a:cubicBezTo>
                    <a:cubicBezTo>
                      <a:pt x="79" y="35"/>
                      <a:pt x="79" y="35"/>
                      <a:pt x="79" y="35"/>
                    </a:cubicBezTo>
                    <a:cubicBezTo>
                      <a:pt x="79" y="35"/>
                      <a:pt x="79" y="35"/>
                      <a:pt x="79" y="35"/>
                    </a:cubicBezTo>
                    <a:cubicBezTo>
                      <a:pt x="79" y="35"/>
                      <a:pt x="79" y="35"/>
                      <a:pt x="79" y="35"/>
                    </a:cubicBezTo>
                    <a:cubicBezTo>
                      <a:pt x="79" y="35"/>
                      <a:pt x="79" y="35"/>
                      <a:pt x="79" y="35"/>
                    </a:cubicBezTo>
                    <a:cubicBezTo>
                      <a:pt x="79" y="35"/>
                      <a:pt x="78" y="35"/>
                      <a:pt x="78" y="35"/>
                    </a:cubicBezTo>
                    <a:cubicBezTo>
                      <a:pt x="77" y="35"/>
                      <a:pt x="77" y="35"/>
                      <a:pt x="76" y="35"/>
                    </a:cubicBezTo>
                    <a:cubicBezTo>
                      <a:pt x="76" y="35"/>
                      <a:pt x="76" y="35"/>
                      <a:pt x="76" y="35"/>
                    </a:cubicBezTo>
                    <a:cubicBezTo>
                      <a:pt x="76" y="35"/>
                      <a:pt x="76" y="35"/>
                      <a:pt x="76" y="35"/>
                    </a:cubicBezTo>
                    <a:cubicBezTo>
                      <a:pt x="72" y="35"/>
                      <a:pt x="66" y="34"/>
                      <a:pt x="63" y="32"/>
                    </a:cubicBezTo>
                    <a:cubicBezTo>
                      <a:pt x="61" y="31"/>
                      <a:pt x="59" y="29"/>
                      <a:pt x="58" y="28"/>
                    </a:cubicBezTo>
                    <a:cubicBezTo>
                      <a:pt x="57" y="27"/>
                      <a:pt x="57" y="27"/>
                      <a:pt x="57" y="26"/>
                    </a:cubicBezTo>
                    <a:cubicBezTo>
                      <a:pt x="57" y="26"/>
                      <a:pt x="57" y="26"/>
                      <a:pt x="57" y="26"/>
                    </a:cubicBezTo>
                    <a:cubicBezTo>
                      <a:pt x="59" y="26"/>
                      <a:pt x="61" y="26"/>
                      <a:pt x="63" y="25"/>
                    </a:cubicBezTo>
                    <a:cubicBezTo>
                      <a:pt x="65" y="24"/>
                      <a:pt x="66" y="22"/>
                      <a:pt x="66" y="19"/>
                    </a:cubicBezTo>
                    <a:cubicBezTo>
                      <a:pt x="67" y="18"/>
                      <a:pt x="67" y="17"/>
                      <a:pt x="67" y="16"/>
                    </a:cubicBezTo>
                    <a:cubicBezTo>
                      <a:pt x="67" y="15"/>
                      <a:pt x="66" y="13"/>
                      <a:pt x="66" y="12"/>
                    </a:cubicBezTo>
                    <a:cubicBezTo>
                      <a:pt x="65" y="11"/>
                      <a:pt x="63" y="10"/>
                      <a:pt x="62" y="10"/>
                    </a:cubicBezTo>
                    <a:cubicBezTo>
                      <a:pt x="62" y="10"/>
                      <a:pt x="62" y="10"/>
                      <a:pt x="62" y="10"/>
                    </a:cubicBezTo>
                    <a:cubicBezTo>
                      <a:pt x="61" y="10"/>
                      <a:pt x="60" y="11"/>
                      <a:pt x="59" y="12"/>
                    </a:cubicBezTo>
                    <a:cubicBezTo>
                      <a:pt x="56" y="13"/>
                      <a:pt x="53" y="17"/>
                      <a:pt x="52" y="21"/>
                    </a:cubicBezTo>
                    <a:cubicBezTo>
                      <a:pt x="50" y="20"/>
                      <a:pt x="47" y="19"/>
                      <a:pt x="46" y="19"/>
                    </a:cubicBezTo>
                    <a:cubicBezTo>
                      <a:pt x="46" y="18"/>
                      <a:pt x="45" y="18"/>
                      <a:pt x="45" y="17"/>
                    </a:cubicBezTo>
                    <a:cubicBezTo>
                      <a:pt x="45" y="17"/>
                      <a:pt x="46" y="17"/>
                      <a:pt x="46" y="17"/>
                    </a:cubicBezTo>
                    <a:cubicBezTo>
                      <a:pt x="48" y="16"/>
                      <a:pt x="50" y="14"/>
                      <a:pt x="51" y="12"/>
                    </a:cubicBezTo>
                    <a:cubicBezTo>
                      <a:pt x="53" y="10"/>
                      <a:pt x="53" y="7"/>
                      <a:pt x="53" y="5"/>
                    </a:cubicBezTo>
                    <a:cubicBezTo>
                      <a:pt x="53" y="4"/>
                      <a:pt x="53" y="4"/>
                      <a:pt x="53" y="3"/>
                    </a:cubicBezTo>
                    <a:cubicBezTo>
                      <a:pt x="53" y="3"/>
                      <a:pt x="53" y="2"/>
                      <a:pt x="52" y="2"/>
                    </a:cubicBezTo>
                    <a:cubicBezTo>
                      <a:pt x="50" y="1"/>
                      <a:pt x="49" y="0"/>
                      <a:pt x="47" y="0"/>
                    </a:cubicBezTo>
                    <a:cubicBezTo>
                      <a:pt x="47" y="0"/>
                      <a:pt x="47" y="0"/>
                      <a:pt x="47" y="0"/>
                    </a:cubicBezTo>
                    <a:cubicBezTo>
                      <a:pt x="47" y="0"/>
                      <a:pt x="47" y="0"/>
                      <a:pt x="47"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8" name="Freeform 377"/>
              <p:cNvSpPr/>
              <p:nvPr/>
            </p:nvSpPr>
            <p:spPr bwMode="auto">
              <a:xfrm>
                <a:off x="6816726" y="2128838"/>
                <a:ext cx="22225" cy="58738"/>
              </a:xfrm>
              <a:custGeom>
                <a:avLst/>
                <a:gdLst>
                  <a:gd name="T0" fmla="*/ 3 w 8"/>
                  <a:gd name="T1" fmla="*/ 0 h 21"/>
                  <a:gd name="T2" fmla="*/ 2 w 8"/>
                  <a:gd name="T3" fmla="*/ 0 h 21"/>
                  <a:gd name="T4" fmla="*/ 1 w 8"/>
                  <a:gd name="T5" fmla="*/ 2 h 21"/>
                  <a:gd name="T6" fmla="*/ 4 w 8"/>
                  <a:gd name="T7" fmla="*/ 20 h 21"/>
                  <a:gd name="T8" fmla="*/ 6 w 8"/>
                  <a:gd name="T9" fmla="*/ 21 h 21"/>
                  <a:gd name="T10" fmla="*/ 7 w 8"/>
                  <a:gd name="T11" fmla="*/ 21 h 21"/>
                  <a:gd name="T12" fmla="*/ 8 w 8"/>
                  <a:gd name="T13" fmla="*/ 19 h 21"/>
                  <a:gd name="T14" fmla="*/ 5 w 8"/>
                  <a:gd name="T15" fmla="*/ 1 h 21"/>
                  <a:gd name="T16" fmla="*/ 3 w 8"/>
                  <a:gd name="T17"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21">
                    <a:moveTo>
                      <a:pt x="3" y="0"/>
                    </a:moveTo>
                    <a:cubicBezTo>
                      <a:pt x="3" y="0"/>
                      <a:pt x="2" y="0"/>
                      <a:pt x="2" y="0"/>
                    </a:cubicBezTo>
                    <a:cubicBezTo>
                      <a:pt x="1" y="0"/>
                      <a:pt x="0" y="1"/>
                      <a:pt x="1" y="2"/>
                    </a:cubicBezTo>
                    <a:cubicBezTo>
                      <a:pt x="4" y="20"/>
                      <a:pt x="4" y="20"/>
                      <a:pt x="4" y="20"/>
                    </a:cubicBezTo>
                    <a:cubicBezTo>
                      <a:pt x="4" y="21"/>
                      <a:pt x="5" y="21"/>
                      <a:pt x="6" y="21"/>
                    </a:cubicBezTo>
                    <a:cubicBezTo>
                      <a:pt x="6" y="21"/>
                      <a:pt x="6" y="21"/>
                      <a:pt x="7" y="21"/>
                    </a:cubicBezTo>
                    <a:cubicBezTo>
                      <a:pt x="8" y="21"/>
                      <a:pt x="8" y="20"/>
                      <a:pt x="8" y="19"/>
                    </a:cubicBezTo>
                    <a:cubicBezTo>
                      <a:pt x="5" y="1"/>
                      <a:pt x="5" y="1"/>
                      <a:pt x="5" y="1"/>
                    </a:cubicBezTo>
                    <a:cubicBezTo>
                      <a:pt x="4" y="0"/>
                      <a:pt x="4" y="0"/>
                      <a:pt x="3"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9" name="Freeform 378"/>
              <p:cNvSpPr/>
              <p:nvPr/>
            </p:nvSpPr>
            <p:spPr bwMode="auto">
              <a:xfrm>
                <a:off x="6884988" y="2125663"/>
                <a:ext cx="22225" cy="61913"/>
              </a:xfrm>
              <a:custGeom>
                <a:avLst/>
                <a:gdLst>
                  <a:gd name="T0" fmla="*/ 6 w 8"/>
                  <a:gd name="T1" fmla="*/ 0 h 22"/>
                  <a:gd name="T2" fmla="*/ 4 w 8"/>
                  <a:gd name="T3" fmla="*/ 2 h 22"/>
                  <a:gd name="T4" fmla="*/ 0 w 8"/>
                  <a:gd name="T5" fmla="*/ 19 h 22"/>
                  <a:gd name="T6" fmla="*/ 2 w 8"/>
                  <a:gd name="T7" fmla="*/ 22 h 22"/>
                  <a:gd name="T8" fmla="*/ 2 w 8"/>
                  <a:gd name="T9" fmla="*/ 22 h 22"/>
                  <a:gd name="T10" fmla="*/ 4 w 8"/>
                  <a:gd name="T11" fmla="*/ 20 h 22"/>
                  <a:gd name="T12" fmla="*/ 8 w 8"/>
                  <a:gd name="T13" fmla="*/ 2 h 22"/>
                  <a:gd name="T14" fmla="*/ 6 w 8"/>
                  <a:gd name="T15" fmla="*/ 0 h 22"/>
                  <a:gd name="T16" fmla="*/ 6 w 8"/>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22">
                    <a:moveTo>
                      <a:pt x="6" y="0"/>
                    </a:moveTo>
                    <a:cubicBezTo>
                      <a:pt x="5" y="0"/>
                      <a:pt x="4" y="1"/>
                      <a:pt x="4" y="2"/>
                    </a:cubicBezTo>
                    <a:cubicBezTo>
                      <a:pt x="0" y="19"/>
                      <a:pt x="0" y="19"/>
                      <a:pt x="0" y="19"/>
                    </a:cubicBezTo>
                    <a:cubicBezTo>
                      <a:pt x="0" y="20"/>
                      <a:pt x="0" y="21"/>
                      <a:pt x="2" y="22"/>
                    </a:cubicBezTo>
                    <a:cubicBezTo>
                      <a:pt x="2" y="22"/>
                      <a:pt x="2" y="22"/>
                      <a:pt x="2" y="22"/>
                    </a:cubicBezTo>
                    <a:cubicBezTo>
                      <a:pt x="3" y="22"/>
                      <a:pt x="4" y="21"/>
                      <a:pt x="4" y="20"/>
                    </a:cubicBezTo>
                    <a:cubicBezTo>
                      <a:pt x="8" y="2"/>
                      <a:pt x="8" y="2"/>
                      <a:pt x="8" y="2"/>
                    </a:cubicBezTo>
                    <a:cubicBezTo>
                      <a:pt x="8" y="1"/>
                      <a:pt x="7" y="0"/>
                      <a:pt x="6" y="0"/>
                    </a:cubicBezTo>
                    <a:cubicBezTo>
                      <a:pt x="6" y="0"/>
                      <a:pt x="6" y="0"/>
                      <a:pt x="6"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0" name="Freeform 379"/>
              <p:cNvSpPr/>
              <p:nvPr/>
            </p:nvSpPr>
            <p:spPr bwMode="auto">
              <a:xfrm>
                <a:off x="6750051" y="2154238"/>
                <a:ext cx="39688" cy="55563"/>
              </a:xfrm>
              <a:custGeom>
                <a:avLst/>
                <a:gdLst>
                  <a:gd name="T0" fmla="*/ 3 w 14"/>
                  <a:gd name="T1" fmla="*/ 0 h 20"/>
                  <a:gd name="T2" fmla="*/ 2 w 14"/>
                  <a:gd name="T3" fmla="*/ 1 h 20"/>
                  <a:gd name="T4" fmla="*/ 1 w 14"/>
                  <a:gd name="T5" fmla="*/ 3 h 20"/>
                  <a:gd name="T6" fmla="*/ 10 w 14"/>
                  <a:gd name="T7" fmla="*/ 19 h 20"/>
                  <a:gd name="T8" fmla="*/ 12 w 14"/>
                  <a:gd name="T9" fmla="*/ 20 h 20"/>
                  <a:gd name="T10" fmla="*/ 12 w 14"/>
                  <a:gd name="T11" fmla="*/ 20 h 20"/>
                  <a:gd name="T12" fmla="*/ 13 w 14"/>
                  <a:gd name="T13" fmla="*/ 17 h 20"/>
                  <a:gd name="T14" fmla="*/ 5 w 14"/>
                  <a:gd name="T15" fmla="*/ 1 h 20"/>
                  <a:gd name="T16" fmla="*/ 3 w 14"/>
                  <a:gd name="T17"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20">
                    <a:moveTo>
                      <a:pt x="3" y="0"/>
                    </a:moveTo>
                    <a:cubicBezTo>
                      <a:pt x="2" y="0"/>
                      <a:pt x="2" y="0"/>
                      <a:pt x="2" y="1"/>
                    </a:cubicBezTo>
                    <a:cubicBezTo>
                      <a:pt x="1" y="1"/>
                      <a:pt x="0" y="2"/>
                      <a:pt x="1" y="3"/>
                    </a:cubicBezTo>
                    <a:cubicBezTo>
                      <a:pt x="10" y="19"/>
                      <a:pt x="10" y="19"/>
                      <a:pt x="10" y="19"/>
                    </a:cubicBezTo>
                    <a:cubicBezTo>
                      <a:pt x="10" y="20"/>
                      <a:pt x="11" y="20"/>
                      <a:pt x="12" y="20"/>
                    </a:cubicBezTo>
                    <a:cubicBezTo>
                      <a:pt x="12" y="20"/>
                      <a:pt x="12" y="20"/>
                      <a:pt x="12" y="20"/>
                    </a:cubicBezTo>
                    <a:cubicBezTo>
                      <a:pt x="13" y="19"/>
                      <a:pt x="14" y="18"/>
                      <a:pt x="13" y="17"/>
                    </a:cubicBezTo>
                    <a:cubicBezTo>
                      <a:pt x="5" y="1"/>
                      <a:pt x="5" y="1"/>
                      <a:pt x="5" y="1"/>
                    </a:cubicBezTo>
                    <a:cubicBezTo>
                      <a:pt x="4" y="1"/>
                      <a:pt x="3" y="0"/>
                      <a:pt x="3"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1" name="Freeform 380"/>
              <p:cNvSpPr/>
              <p:nvPr/>
            </p:nvSpPr>
            <p:spPr bwMode="auto">
              <a:xfrm>
                <a:off x="7050088" y="2317750"/>
                <a:ext cx="61913" cy="19050"/>
              </a:xfrm>
              <a:custGeom>
                <a:avLst/>
                <a:gdLst>
                  <a:gd name="T0" fmla="*/ 20 w 22"/>
                  <a:gd name="T1" fmla="*/ 0 h 7"/>
                  <a:gd name="T2" fmla="*/ 20 w 22"/>
                  <a:gd name="T3" fmla="*/ 0 h 7"/>
                  <a:gd name="T4" fmla="*/ 2 w 22"/>
                  <a:gd name="T5" fmla="*/ 3 h 7"/>
                  <a:gd name="T6" fmla="*/ 0 w 22"/>
                  <a:gd name="T7" fmla="*/ 6 h 7"/>
                  <a:gd name="T8" fmla="*/ 2 w 22"/>
                  <a:gd name="T9" fmla="*/ 7 h 7"/>
                  <a:gd name="T10" fmla="*/ 3 w 22"/>
                  <a:gd name="T11" fmla="*/ 7 h 7"/>
                  <a:gd name="T12" fmla="*/ 20 w 22"/>
                  <a:gd name="T13" fmla="*/ 4 h 7"/>
                  <a:gd name="T14" fmla="*/ 22 w 22"/>
                  <a:gd name="T15" fmla="*/ 1 h 7"/>
                  <a:gd name="T16" fmla="*/ 20 w 22"/>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7">
                    <a:moveTo>
                      <a:pt x="20" y="0"/>
                    </a:moveTo>
                    <a:cubicBezTo>
                      <a:pt x="20" y="0"/>
                      <a:pt x="20" y="0"/>
                      <a:pt x="20" y="0"/>
                    </a:cubicBezTo>
                    <a:cubicBezTo>
                      <a:pt x="2" y="3"/>
                      <a:pt x="2" y="3"/>
                      <a:pt x="2" y="3"/>
                    </a:cubicBezTo>
                    <a:cubicBezTo>
                      <a:pt x="1" y="3"/>
                      <a:pt x="0" y="5"/>
                      <a:pt x="0" y="6"/>
                    </a:cubicBezTo>
                    <a:cubicBezTo>
                      <a:pt x="0" y="7"/>
                      <a:pt x="1" y="7"/>
                      <a:pt x="2" y="7"/>
                    </a:cubicBezTo>
                    <a:cubicBezTo>
                      <a:pt x="2" y="7"/>
                      <a:pt x="3" y="7"/>
                      <a:pt x="3" y="7"/>
                    </a:cubicBezTo>
                    <a:cubicBezTo>
                      <a:pt x="20" y="4"/>
                      <a:pt x="20" y="4"/>
                      <a:pt x="20" y="4"/>
                    </a:cubicBezTo>
                    <a:cubicBezTo>
                      <a:pt x="21" y="3"/>
                      <a:pt x="22" y="2"/>
                      <a:pt x="22" y="1"/>
                    </a:cubicBezTo>
                    <a:cubicBezTo>
                      <a:pt x="22" y="0"/>
                      <a:pt x="21" y="0"/>
                      <a:pt x="20"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2" name="Freeform 381"/>
              <p:cNvSpPr/>
              <p:nvPr/>
            </p:nvSpPr>
            <p:spPr bwMode="auto">
              <a:xfrm>
                <a:off x="7029451" y="2244725"/>
                <a:ext cx="53975" cy="41275"/>
              </a:xfrm>
              <a:custGeom>
                <a:avLst/>
                <a:gdLst>
                  <a:gd name="T0" fmla="*/ 17 w 19"/>
                  <a:gd name="T1" fmla="*/ 0 h 15"/>
                  <a:gd name="T2" fmla="*/ 16 w 19"/>
                  <a:gd name="T3" fmla="*/ 1 h 15"/>
                  <a:gd name="T4" fmla="*/ 1 w 19"/>
                  <a:gd name="T5" fmla="*/ 11 h 15"/>
                  <a:gd name="T6" fmla="*/ 1 w 19"/>
                  <a:gd name="T7" fmla="*/ 14 h 15"/>
                  <a:gd name="T8" fmla="*/ 2 w 19"/>
                  <a:gd name="T9" fmla="*/ 15 h 15"/>
                  <a:gd name="T10" fmla="*/ 3 w 19"/>
                  <a:gd name="T11" fmla="*/ 14 h 15"/>
                  <a:gd name="T12" fmla="*/ 18 w 19"/>
                  <a:gd name="T13" fmla="*/ 4 h 15"/>
                  <a:gd name="T14" fmla="*/ 19 w 19"/>
                  <a:gd name="T15" fmla="*/ 1 h 15"/>
                  <a:gd name="T16" fmla="*/ 17 w 19"/>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15">
                    <a:moveTo>
                      <a:pt x="17" y="0"/>
                    </a:moveTo>
                    <a:cubicBezTo>
                      <a:pt x="17" y="0"/>
                      <a:pt x="16" y="0"/>
                      <a:pt x="16" y="1"/>
                    </a:cubicBezTo>
                    <a:cubicBezTo>
                      <a:pt x="1" y="11"/>
                      <a:pt x="1" y="11"/>
                      <a:pt x="1" y="11"/>
                    </a:cubicBezTo>
                    <a:cubicBezTo>
                      <a:pt x="0" y="12"/>
                      <a:pt x="0" y="13"/>
                      <a:pt x="1" y="14"/>
                    </a:cubicBezTo>
                    <a:cubicBezTo>
                      <a:pt x="1" y="14"/>
                      <a:pt x="2" y="15"/>
                      <a:pt x="2" y="15"/>
                    </a:cubicBezTo>
                    <a:cubicBezTo>
                      <a:pt x="3" y="15"/>
                      <a:pt x="3" y="15"/>
                      <a:pt x="3" y="14"/>
                    </a:cubicBezTo>
                    <a:cubicBezTo>
                      <a:pt x="18" y="4"/>
                      <a:pt x="18" y="4"/>
                      <a:pt x="18" y="4"/>
                    </a:cubicBezTo>
                    <a:cubicBezTo>
                      <a:pt x="19" y="3"/>
                      <a:pt x="19" y="2"/>
                      <a:pt x="19" y="1"/>
                    </a:cubicBezTo>
                    <a:cubicBezTo>
                      <a:pt x="18" y="1"/>
                      <a:pt x="18" y="0"/>
                      <a:pt x="17"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3" name="Freeform 382"/>
              <p:cNvSpPr/>
              <p:nvPr/>
            </p:nvSpPr>
            <p:spPr bwMode="auto">
              <a:xfrm>
                <a:off x="7050088" y="2381250"/>
                <a:ext cx="61913" cy="20638"/>
              </a:xfrm>
              <a:custGeom>
                <a:avLst/>
                <a:gdLst>
                  <a:gd name="T0" fmla="*/ 2 w 22"/>
                  <a:gd name="T1" fmla="*/ 0 h 7"/>
                  <a:gd name="T2" fmla="*/ 0 w 22"/>
                  <a:gd name="T3" fmla="*/ 2 h 7"/>
                  <a:gd name="T4" fmla="*/ 2 w 22"/>
                  <a:gd name="T5" fmla="*/ 4 h 7"/>
                  <a:gd name="T6" fmla="*/ 20 w 22"/>
                  <a:gd name="T7" fmla="*/ 7 h 7"/>
                  <a:gd name="T8" fmla="*/ 20 w 22"/>
                  <a:gd name="T9" fmla="*/ 7 h 7"/>
                  <a:gd name="T10" fmla="*/ 22 w 22"/>
                  <a:gd name="T11" fmla="*/ 5 h 7"/>
                  <a:gd name="T12" fmla="*/ 20 w 22"/>
                  <a:gd name="T13" fmla="*/ 3 h 7"/>
                  <a:gd name="T14" fmla="*/ 2 w 22"/>
                  <a:gd name="T15" fmla="*/ 0 h 7"/>
                  <a:gd name="T16" fmla="*/ 2 w 22"/>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7">
                    <a:moveTo>
                      <a:pt x="2" y="0"/>
                    </a:moveTo>
                    <a:cubicBezTo>
                      <a:pt x="1" y="0"/>
                      <a:pt x="0" y="1"/>
                      <a:pt x="0" y="2"/>
                    </a:cubicBezTo>
                    <a:cubicBezTo>
                      <a:pt x="0" y="3"/>
                      <a:pt x="1" y="4"/>
                      <a:pt x="2" y="4"/>
                    </a:cubicBezTo>
                    <a:cubicBezTo>
                      <a:pt x="20" y="7"/>
                      <a:pt x="20" y="7"/>
                      <a:pt x="20" y="7"/>
                    </a:cubicBezTo>
                    <a:cubicBezTo>
                      <a:pt x="20" y="7"/>
                      <a:pt x="20" y="7"/>
                      <a:pt x="20" y="7"/>
                    </a:cubicBezTo>
                    <a:cubicBezTo>
                      <a:pt x="21" y="7"/>
                      <a:pt x="22" y="6"/>
                      <a:pt x="22" y="5"/>
                    </a:cubicBezTo>
                    <a:cubicBezTo>
                      <a:pt x="22" y="4"/>
                      <a:pt x="21" y="3"/>
                      <a:pt x="20" y="3"/>
                    </a:cubicBezTo>
                    <a:cubicBezTo>
                      <a:pt x="2" y="0"/>
                      <a:pt x="2" y="0"/>
                      <a:pt x="2" y="0"/>
                    </a:cubicBezTo>
                    <a:cubicBezTo>
                      <a:pt x="2" y="0"/>
                      <a:pt x="2" y="0"/>
                      <a:pt x="2"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431" name="组合 430"/>
            <p:cNvGrpSpPr/>
            <p:nvPr/>
          </p:nvGrpSpPr>
          <p:grpSpPr>
            <a:xfrm>
              <a:off x="3883819" y="4641850"/>
              <a:ext cx="536575" cy="498475"/>
              <a:chOff x="4386263" y="4030663"/>
              <a:chExt cx="536575" cy="498475"/>
            </a:xfrm>
          </p:grpSpPr>
          <p:sp>
            <p:nvSpPr>
              <p:cNvPr id="444" name="Freeform 383"/>
              <p:cNvSpPr>
                <a:spLocks noEditPoints="1"/>
              </p:cNvSpPr>
              <p:nvPr/>
            </p:nvSpPr>
            <p:spPr bwMode="auto">
              <a:xfrm>
                <a:off x="4464051" y="4111625"/>
                <a:ext cx="398463" cy="365125"/>
              </a:xfrm>
              <a:custGeom>
                <a:avLst/>
                <a:gdLst>
                  <a:gd name="T0" fmla="*/ 142 w 142"/>
                  <a:gd name="T1" fmla="*/ 84 h 130"/>
                  <a:gd name="T2" fmla="*/ 107 w 142"/>
                  <a:gd name="T3" fmla="*/ 130 h 130"/>
                  <a:gd name="T4" fmla="*/ 108 w 142"/>
                  <a:gd name="T5" fmla="*/ 129 h 130"/>
                  <a:gd name="T6" fmla="*/ 141 w 142"/>
                  <a:gd name="T7" fmla="*/ 85 h 130"/>
                  <a:gd name="T8" fmla="*/ 142 w 142"/>
                  <a:gd name="T9" fmla="*/ 84 h 130"/>
                  <a:gd name="T10" fmla="*/ 59 w 142"/>
                  <a:gd name="T11" fmla="*/ 0 h 130"/>
                  <a:gd name="T12" fmla="*/ 13 w 142"/>
                  <a:gd name="T13" fmla="*/ 20 h 130"/>
                  <a:gd name="T14" fmla="*/ 13 w 142"/>
                  <a:gd name="T15" fmla="*/ 20 h 130"/>
                  <a:gd name="T16" fmla="*/ 0 w 142"/>
                  <a:gd name="T17" fmla="*/ 57 h 130"/>
                  <a:gd name="T18" fmla="*/ 24 w 142"/>
                  <a:gd name="T19" fmla="*/ 106 h 130"/>
                  <a:gd name="T20" fmla="*/ 62 w 142"/>
                  <a:gd name="T21" fmla="*/ 120 h 130"/>
                  <a:gd name="T22" fmla="*/ 62 w 142"/>
                  <a:gd name="T23" fmla="*/ 120 h 130"/>
                  <a:gd name="T24" fmla="*/ 74 w 142"/>
                  <a:gd name="T25" fmla="*/ 119 h 130"/>
                  <a:gd name="T26" fmla="*/ 103 w 142"/>
                  <a:gd name="T27" fmla="*/ 129 h 130"/>
                  <a:gd name="T28" fmla="*/ 105 w 142"/>
                  <a:gd name="T29" fmla="*/ 125 h 130"/>
                  <a:gd name="T30" fmla="*/ 74 w 142"/>
                  <a:gd name="T31" fmla="*/ 115 h 130"/>
                  <a:gd name="T32" fmla="*/ 74 w 142"/>
                  <a:gd name="T33" fmla="*/ 115 h 130"/>
                  <a:gd name="T34" fmla="*/ 62 w 142"/>
                  <a:gd name="T35" fmla="*/ 116 h 130"/>
                  <a:gd name="T36" fmla="*/ 26 w 142"/>
                  <a:gd name="T37" fmla="*/ 103 h 130"/>
                  <a:gd name="T38" fmla="*/ 4 w 142"/>
                  <a:gd name="T39" fmla="*/ 57 h 130"/>
                  <a:gd name="T40" fmla="*/ 16 w 142"/>
                  <a:gd name="T41" fmla="*/ 23 h 130"/>
                  <a:gd name="T42" fmla="*/ 15 w 142"/>
                  <a:gd name="T43" fmla="*/ 22 h 130"/>
                  <a:gd name="T44" fmla="*/ 16 w 142"/>
                  <a:gd name="T45" fmla="*/ 23 h 130"/>
                  <a:gd name="T46" fmla="*/ 59 w 142"/>
                  <a:gd name="T47" fmla="*/ 4 h 130"/>
                  <a:gd name="T48" fmla="*/ 59 w 142"/>
                  <a:gd name="T49" fmla="*/ 4 h 130"/>
                  <a:gd name="T50" fmla="*/ 97 w 142"/>
                  <a:gd name="T51" fmla="*/ 17 h 130"/>
                  <a:gd name="T52" fmla="*/ 117 w 142"/>
                  <a:gd name="T53" fmla="*/ 55 h 130"/>
                  <a:gd name="T54" fmla="*/ 118 w 142"/>
                  <a:gd name="T55" fmla="*/ 55 h 130"/>
                  <a:gd name="T56" fmla="*/ 137 w 142"/>
                  <a:gd name="T57" fmla="*/ 84 h 130"/>
                  <a:gd name="T58" fmla="*/ 139 w 142"/>
                  <a:gd name="T59" fmla="*/ 81 h 130"/>
                  <a:gd name="T60" fmla="*/ 126 w 142"/>
                  <a:gd name="T61" fmla="*/ 63 h 130"/>
                  <a:gd name="T62" fmla="*/ 122 w 142"/>
                  <a:gd name="T63" fmla="*/ 56 h 130"/>
                  <a:gd name="T64" fmla="*/ 122 w 142"/>
                  <a:gd name="T65" fmla="*/ 54 h 130"/>
                  <a:gd name="T66" fmla="*/ 121 w 142"/>
                  <a:gd name="T67" fmla="*/ 54 h 130"/>
                  <a:gd name="T68" fmla="*/ 100 w 142"/>
                  <a:gd name="T69" fmla="*/ 14 h 130"/>
                  <a:gd name="T70" fmla="*/ 59 w 142"/>
                  <a:gd name="T71" fmla="*/ 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42" h="130">
                    <a:moveTo>
                      <a:pt x="142" y="84"/>
                    </a:moveTo>
                    <a:cubicBezTo>
                      <a:pt x="107" y="130"/>
                      <a:pt x="107" y="130"/>
                      <a:pt x="107" y="130"/>
                    </a:cubicBezTo>
                    <a:cubicBezTo>
                      <a:pt x="107" y="130"/>
                      <a:pt x="107" y="130"/>
                      <a:pt x="108" y="129"/>
                    </a:cubicBezTo>
                    <a:cubicBezTo>
                      <a:pt x="141" y="85"/>
                      <a:pt x="141" y="85"/>
                      <a:pt x="141" y="85"/>
                    </a:cubicBezTo>
                    <a:cubicBezTo>
                      <a:pt x="141" y="85"/>
                      <a:pt x="142" y="85"/>
                      <a:pt x="142" y="84"/>
                    </a:cubicBezTo>
                    <a:moveTo>
                      <a:pt x="59" y="0"/>
                    </a:moveTo>
                    <a:cubicBezTo>
                      <a:pt x="41" y="0"/>
                      <a:pt x="24" y="7"/>
                      <a:pt x="13" y="20"/>
                    </a:cubicBezTo>
                    <a:cubicBezTo>
                      <a:pt x="13" y="20"/>
                      <a:pt x="13" y="20"/>
                      <a:pt x="13" y="20"/>
                    </a:cubicBezTo>
                    <a:cubicBezTo>
                      <a:pt x="4" y="31"/>
                      <a:pt x="0" y="44"/>
                      <a:pt x="0" y="57"/>
                    </a:cubicBezTo>
                    <a:cubicBezTo>
                      <a:pt x="0" y="75"/>
                      <a:pt x="8" y="94"/>
                      <a:pt x="24" y="106"/>
                    </a:cubicBezTo>
                    <a:cubicBezTo>
                      <a:pt x="35" y="116"/>
                      <a:pt x="49" y="120"/>
                      <a:pt x="62" y="120"/>
                    </a:cubicBezTo>
                    <a:cubicBezTo>
                      <a:pt x="62" y="120"/>
                      <a:pt x="62" y="120"/>
                      <a:pt x="62" y="120"/>
                    </a:cubicBezTo>
                    <a:cubicBezTo>
                      <a:pt x="66" y="120"/>
                      <a:pt x="70" y="120"/>
                      <a:pt x="74" y="119"/>
                    </a:cubicBezTo>
                    <a:cubicBezTo>
                      <a:pt x="84" y="120"/>
                      <a:pt x="96" y="125"/>
                      <a:pt x="103" y="129"/>
                    </a:cubicBezTo>
                    <a:cubicBezTo>
                      <a:pt x="105" y="125"/>
                      <a:pt x="105" y="125"/>
                      <a:pt x="105" y="125"/>
                    </a:cubicBezTo>
                    <a:cubicBezTo>
                      <a:pt x="98" y="122"/>
                      <a:pt x="85" y="116"/>
                      <a:pt x="74" y="115"/>
                    </a:cubicBezTo>
                    <a:cubicBezTo>
                      <a:pt x="74" y="115"/>
                      <a:pt x="74" y="115"/>
                      <a:pt x="74" y="115"/>
                    </a:cubicBezTo>
                    <a:cubicBezTo>
                      <a:pt x="70" y="116"/>
                      <a:pt x="66" y="116"/>
                      <a:pt x="62" y="116"/>
                    </a:cubicBezTo>
                    <a:cubicBezTo>
                      <a:pt x="50" y="116"/>
                      <a:pt x="37" y="112"/>
                      <a:pt x="26" y="103"/>
                    </a:cubicBezTo>
                    <a:cubicBezTo>
                      <a:pt x="12" y="92"/>
                      <a:pt x="4" y="74"/>
                      <a:pt x="4" y="57"/>
                    </a:cubicBezTo>
                    <a:cubicBezTo>
                      <a:pt x="4" y="45"/>
                      <a:pt x="8" y="33"/>
                      <a:pt x="16" y="23"/>
                    </a:cubicBezTo>
                    <a:cubicBezTo>
                      <a:pt x="15" y="22"/>
                      <a:pt x="15" y="22"/>
                      <a:pt x="15" y="22"/>
                    </a:cubicBezTo>
                    <a:cubicBezTo>
                      <a:pt x="16" y="23"/>
                      <a:pt x="16" y="23"/>
                      <a:pt x="16" y="23"/>
                    </a:cubicBezTo>
                    <a:cubicBezTo>
                      <a:pt x="27" y="10"/>
                      <a:pt x="42" y="4"/>
                      <a:pt x="59" y="4"/>
                    </a:cubicBezTo>
                    <a:cubicBezTo>
                      <a:pt x="59" y="4"/>
                      <a:pt x="59" y="4"/>
                      <a:pt x="59" y="4"/>
                    </a:cubicBezTo>
                    <a:cubicBezTo>
                      <a:pt x="72" y="4"/>
                      <a:pt x="86" y="8"/>
                      <a:pt x="97" y="17"/>
                    </a:cubicBezTo>
                    <a:cubicBezTo>
                      <a:pt x="109" y="27"/>
                      <a:pt x="116" y="41"/>
                      <a:pt x="117" y="55"/>
                    </a:cubicBezTo>
                    <a:cubicBezTo>
                      <a:pt x="118" y="55"/>
                      <a:pt x="118" y="55"/>
                      <a:pt x="118" y="55"/>
                    </a:cubicBezTo>
                    <a:cubicBezTo>
                      <a:pt x="118" y="55"/>
                      <a:pt x="123" y="71"/>
                      <a:pt x="137" y="84"/>
                    </a:cubicBezTo>
                    <a:cubicBezTo>
                      <a:pt x="139" y="81"/>
                      <a:pt x="139" y="81"/>
                      <a:pt x="139" y="81"/>
                    </a:cubicBezTo>
                    <a:cubicBezTo>
                      <a:pt x="133" y="75"/>
                      <a:pt x="129" y="68"/>
                      <a:pt x="126" y="63"/>
                    </a:cubicBezTo>
                    <a:cubicBezTo>
                      <a:pt x="124" y="60"/>
                      <a:pt x="123" y="58"/>
                      <a:pt x="122" y="56"/>
                    </a:cubicBezTo>
                    <a:cubicBezTo>
                      <a:pt x="122" y="56"/>
                      <a:pt x="122" y="55"/>
                      <a:pt x="122" y="54"/>
                    </a:cubicBezTo>
                    <a:cubicBezTo>
                      <a:pt x="121" y="54"/>
                      <a:pt x="121" y="54"/>
                      <a:pt x="121" y="54"/>
                    </a:cubicBezTo>
                    <a:cubicBezTo>
                      <a:pt x="120" y="39"/>
                      <a:pt x="112" y="25"/>
                      <a:pt x="100" y="14"/>
                    </a:cubicBezTo>
                    <a:cubicBezTo>
                      <a:pt x="88" y="5"/>
                      <a:pt x="73" y="0"/>
                      <a:pt x="59"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5" name="Freeform 384"/>
              <p:cNvSpPr>
                <a:spLocks noEditPoints="1"/>
              </p:cNvSpPr>
              <p:nvPr/>
            </p:nvSpPr>
            <p:spPr bwMode="auto">
              <a:xfrm>
                <a:off x="4749801" y="4333875"/>
                <a:ext cx="134938" cy="161925"/>
              </a:xfrm>
              <a:custGeom>
                <a:avLst/>
                <a:gdLst>
                  <a:gd name="T0" fmla="*/ 40 w 48"/>
                  <a:gd name="T1" fmla="*/ 5 h 58"/>
                  <a:gd name="T2" fmla="*/ 40 w 48"/>
                  <a:gd name="T3" fmla="*/ 4 h 58"/>
                  <a:gd name="T4" fmla="*/ 45 w 48"/>
                  <a:gd name="T5" fmla="*/ 8 h 58"/>
                  <a:gd name="T6" fmla="*/ 10 w 48"/>
                  <a:gd name="T7" fmla="*/ 55 h 58"/>
                  <a:gd name="T8" fmla="*/ 5 w 48"/>
                  <a:gd name="T9" fmla="*/ 51 h 58"/>
                  <a:gd name="T10" fmla="*/ 5 w 48"/>
                  <a:gd name="T11" fmla="*/ 51 h 58"/>
                  <a:gd name="T12" fmla="*/ 40 w 48"/>
                  <a:gd name="T13" fmla="*/ 5 h 58"/>
                  <a:gd name="T14" fmla="*/ 40 w 48"/>
                  <a:gd name="T15" fmla="*/ 0 h 58"/>
                  <a:gd name="T16" fmla="*/ 40 w 48"/>
                  <a:gd name="T17" fmla="*/ 0 h 58"/>
                  <a:gd name="T18" fmla="*/ 38 w 48"/>
                  <a:gd name="T19" fmla="*/ 0 h 58"/>
                  <a:gd name="T20" fmla="*/ 37 w 48"/>
                  <a:gd name="T21" fmla="*/ 2 h 58"/>
                  <a:gd name="T22" fmla="*/ 35 w 48"/>
                  <a:gd name="T23" fmla="*/ 5 h 58"/>
                  <a:gd name="T24" fmla="*/ 28 w 48"/>
                  <a:gd name="T25" fmla="*/ 14 h 58"/>
                  <a:gd name="T26" fmla="*/ 28 w 48"/>
                  <a:gd name="T27" fmla="*/ 14 h 58"/>
                  <a:gd name="T28" fmla="*/ 28 w 48"/>
                  <a:gd name="T29" fmla="*/ 14 h 58"/>
                  <a:gd name="T30" fmla="*/ 28 w 48"/>
                  <a:gd name="T31" fmla="*/ 17 h 58"/>
                  <a:gd name="T32" fmla="*/ 27 w 48"/>
                  <a:gd name="T33" fmla="*/ 17 h 58"/>
                  <a:gd name="T34" fmla="*/ 26 w 48"/>
                  <a:gd name="T35" fmla="*/ 17 h 58"/>
                  <a:gd name="T36" fmla="*/ 14 w 48"/>
                  <a:gd name="T37" fmla="*/ 33 h 58"/>
                  <a:gd name="T38" fmla="*/ 15 w 48"/>
                  <a:gd name="T39" fmla="*/ 35 h 58"/>
                  <a:gd name="T40" fmla="*/ 13 w 48"/>
                  <a:gd name="T41" fmla="*/ 36 h 58"/>
                  <a:gd name="T42" fmla="*/ 12 w 48"/>
                  <a:gd name="T43" fmla="*/ 36 h 58"/>
                  <a:gd name="T44" fmla="*/ 11 w 48"/>
                  <a:gd name="T45" fmla="*/ 36 h 58"/>
                  <a:gd name="T46" fmla="*/ 3 w 48"/>
                  <a:gd name="T47" fmla="*/ 46 h 58"/>
                  <a:gd name="T48" fmla="*/ 1 w 48"/>
                  <a:gd name="T49" fmla="*/ 50 h 58"/>
                  <a:gd name="T50" fmla="*/ 0 w 48"/>
                  <a:gd name="T51" fmla="*/ 50 h 58"/>
                  <a:gd name="T52" fmla="*/ 1 w 48"/>
                  <a:gd name="T53" fmla="*/ 53 h 58"/>
                  <a:gd name="T54" fmla="*/ 2 w 48"/>
                  <a:gd name="T55" fmla="*/ 51 h 58"/>
                  <a:gd name="T56" fmla="*/ 1 w 48"/>
                  <a:gd name="T57" fmla="*/ 53 h 58"/>
                  <a:gd name="T58" fmla="*/ 7 w 48"/>
                  <a:gd name="T59" fmla="*/ 58 h 58"/>
                  <a:gd name="T60" fmla="*/ 48 w 48"/>
                  <a:gd name="T61" fmla="*/ 5 h 58"/>
                  <a:gd name="T62" fmla="*/ 41 w 48"/>
                  <a:gd name="T63" fmla="*/ 0 h 58"/>
                  <a:gd name="T64" fmla="*/ 40 w 48"/>
                  <a:gd name="T65"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8" h="57">
                    <a:moveTo>
                      <a:pt x="40" y="5"/>
                    </a:moveTo>
                    <a:cubicBezTo>
                      <a:pt x="40" y="4"/>
                      <a:pt x="40" y="4"/>
                      <a:pt x="40" y="4"/>
                    </a:cubicBezTo>
                    <a:cubicBezTo>
                      <a:pt x="45" y="8"/>
                      <a:pt x="45" y="8"/>
                      <a:pt x="45" y="8"/>
                    </a:cubicBezTo>
                    <a:cubicBezTo>
                      <a:pt x="10" y="55"/>
                      <a:pt x="10" y="55"/>
                      <a:pt x="10" y="55"/>
                    </a:cubicBezTo>
                    <a:cubicBezTo>
                      <a:pt x="5" y="51"/>
                      <a:pt x="5" y="51"/>
                      <a:pt x="5" y="51"/>
                    </a:cubicBezTo>
                    <a:cubicBezTo>
                      <a:pt x="5" y="51"/>
                      <a:pt x="5" y="51"/>
                      <a:pt x="5" y="51"/>
                    </a:cubicBezTo>
                    <a:cubicBezTo>
                      <a:pt x="40" y="5"/>
                      <a:pt x="40" y="5"/>
                      <a:pt x="40" y="5"/>
                    </a:cubicBezTo>
                    <a:moveTo>
                      <a:pt x="40" y="0"/>
                    </a:moveTo>
                    <a:cubicBezTo>
                      <a:pt x="40" y="0"/>
                      <a:pt x="40" y="0"/>
                      <a:pt x="40" y="0"/>
                    </a:cubicBezTo>
                    <a:cubicBezTo>
                      <a:pt x="39" y="0"/>
                      <a:pt x="39" y="0"/>
                      <a:pt x="38" y="0"/>
                    </a:cubicBezTo>
                    <a:cubicBezTo>
                      <a:pt x="37" y="2"/>
                      <a:pt x="37" y="2"/>
                      <a:pt x="37" y="2"/>
                    </a:cubicBezTo>
                    <a:cubicBezTo>
                      <a:pt x="35" y="5"/>
                      <a:pt x="35" y="5"/>
                      <a:pt x="35" y="5"/>
                    </a:cubicBezTo>
                    <a:cubicBezTo>
                      <a:pt x="28" y="14"/>
                      <a:pt x="28" y="14"/>
                      <a:pt x="28" y="14"/>
                    </a:cubicBezTo>
                    <a:cubicBezTo>
                      <a:pt x="28" y="14"/>
                      <a:pt x="28" y="14"/>
                      <a:pt x="28" y="14"/>
                    </a:cubicBezTo>
                    <a:cubicBezTo>
                      <a:pt x="28" y="14"/>
                      <a:pt x="28" y="14"/>
                      <a:pt x="28" y="14"/>
                    </a:cubicBezTo>
                    <a:cubicBezTo>
                      <a:pt x="29" y="15"/>
                      <a:pt x="29" y="16"/>
                      <a:pt x="28" y="17"/>
                    </a:cubicBezTo>
                    <a:cubicBezTo>
                      <a:pt x="27" y="17"/>
                      <a:pt x="27" y="17"/>
                      <a:pt x="27" y="17"/>
                    </a:cubicBezTo>
                    <a:cubicBezTo>
                      <a:pt x="26" y="17"/>
                      <a:pt x="26" y="17"/>
                      <a:pt x="26" y="17"/>
                    </a:cubicBezTo>
                    <a:cubicBezTo>
                      <a:pt x="14" y="33"/>
                      <a:pt x="14" y="33"/>
                      <a:pt x="14" y="33"/>
                    </a:cubicBezTo>
                    <a:cubicBezTo>
                      <a:pt x="15" y="33"/>
                      <a:pt x="15" y="34"/>
                      <a:pt x="15" y="35"/>
                    </a:cubicBezTo>
                    <a:cubicBezTo>
                      <a:pt x="14" y="36"/>
                      <a:pt x="14" y="36"/>
                      <a:pt x="13" y="36"/>
                    </a:cubicBezTo>
                    <a:cubicBezTo>
                      <a:pt x="13" y="36"/>
                      <a:pt x="12" y="36"/>
                      <a:pt x="12" y="36"/>
                    </a:cubicBezTo>
                    <a:cubicBezTo>
                      <a:pt x="11" y="36"/>
                      <a:pt x="11" y="36"/>
                      <a:pt x="11" y="36"/>
                    </a:cubicBezTo>
                    <a:cubicBezTo>
                      <a:pt x="3" y="46"/>
                      <a:pt x="3" y="46"/>
                      <a:pt x="3" y="46"/>
                    </a:cubicBezTo>
                    <a:cubicBezTo>
                      <a:pt x="1" y="50"/>
                      <a:pt x="1" y="50"/>
                      <a:pt x="1" y="50"/>
                    </a:cubicBezTo>
                    <a:cubicBezTo>
                      <a:pt x="0" y="50"/>
                      <a:pt x="0" y="50"/>
                      <a:pt x="0" y="50"/>
                    </a:cubicBezTo>
                    <a:cubicBezTo>
                      <a:pt x="0" y="51"/>
                      <a:pt x="0" y="52"/>
                      <a:pt x="1" y="53"/>
                    </a:cubicBezTo>
                    <a:cubicBezTo>
                      <a:pt x="2" y="51"/>
                      <a:pt x="2" y="51"/>
                      <a:pt x="2" y="51"/>
                    </a:cubicBezTo>
                    <a:cubicBezTo>
                      <a:pt x="1" y="53"/>
                      <a:pt x="1" y="53"/>
                      <a:pt x="1" y="53"/>
                    </a:cubicBezTo>
                    <a:cubicBezTo>
                      <a:pt x="7" y="58"/>
                      <a:pt x="7" y="58"/>
                      <a:pt x="7" y="58"/>
                    </a:cubicBezTo>
                    <a:cubicBezTo>
                      <a:pt x="48" y="5"/>
                      <a:pt x="48" y="5"/>
                      <a:pt x="48" y="5"/>
                    </a:cubicBezTo>
                    <a:cubicBezTo>
                      <a:pt x="41" y="0"/>
                      <a:pt x="41" y="0"/>
                      <a:pt x="41" y="0"/>
                    </a:cubicBezTo>
                    <a:cubicBezTo>
                      <a:pt x="41" y="0"/>
                      <a:pt x="40" y="0"/>
                      <a:pt x="40"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6" name="Freeform 385"/>
              <p:cNvSpPr>
                <a:spLocks noEditPoints="1"/>
              </p:cNvSpPr>
              <p:nvPr/>
            </p:nvSpPr>
            <p:spPr bwMode="auto">
              <a:xfrm>
                <a:off x="4767263" y="4344988"/>
                <a:ext cx="155575" cy="184150"/>
              </a:xfrm>
              <a:custGeom>
                <a:avLst/>
                <a:gdLst>
                  <a:gd name="T0" fmla="*/ 5 w 56"/>
                  <a:gd name="T1" fmla="*/ 56 h 66"/>
                  <a:gd name="T2" fmla="*/ 44 w 56"/>
                  <a:gd name="T3" fmla="*/ 4 h 66"/>
                  <a:gd name="T4" fmla="*/ 51 w 56"/>
                  <a:gd name="T5" fmla="*/ 10 h 66"/>
                  <a:gd name="T6" fmla="*/ 12 w 56"/>
                  <a:gd name="T7" fmla="*/ 61 h 66"/>
                  <a:gd name="T8" fmla="*/ 5 w 56"/>
                  <a:gd name="T9" fmla="*/ 56 h 66"/>
                  <a:gd name="T10" fmla="*/ 44 w 56"/>
                  <a:gd name="T11" fmla="*/ 0 h 66"/>
                  <a:gd name="T12" fmla="*/ 42 w 56"/>
                  <a:gd name="T13" fmla="*/ 0 h 66"/>
                  <a:gd name="T14" fmla="*/ 42 w 56"/>
                  <a:gd name="T15" fmla="*/ 1 h 66"/>
                  <a:gd name="T16" fmla="*/ 1 w 56"/>
                  <a:gd name="T17" fmla="*/ 54 h 66"/>
                  <a:gd name="T18" fmla="*/ 1 w 56"/>
                  <a:gd name="T19" fmla="*/ 55 h 66"/>
                  <a:gd name="T20" fmla="*/ 0 w 56"/>
                  <a:gd name="T21" fmla="*/ 56 h 66"/>
                  <a:gd name="T22" fmla="*/ 1 w 56"/>
                  <a:gd name="T23" fmla="*/ 58 h 66"/>
                  <a:gd name="T24" fmla="*/ 2 w 56"/>
                  <a:gd name="T25" fmla="*/ 56 h 66"/>
                  <a:gd name="T26" fmla="*/ 1 w 56"/>
                  <a:gd name="T27" fmla="*/ 58 h 66"/>
                  <a:gd name="T28" fmla="*/ 12 w 56"/>
                  <a:gd name="T29" fmla="*/ 66 h 66"/>
                  <a:gd name="T30" fmla="*/ 13 w 56"/>
                  <a:gd name="T31" fmla="*/ 66 h 66"/>
                  <a:gd name="T32" fmla="*/ 14 w 56"/>
                  <a:gd name="T33" fmla="*/ 65 h 66"/>
                  <a:gd name="T34" fmla="*/ 56 w 56"/>
                  <a:gd name="T35" fmla="*/ 11 h 66"/>
                  <a:gd name="T36" fmla="*/ 56 w 56"/>
                  <a:gd name="T37" fmla="*/ 9 h 66"/>
                  <a:gd name="T38" fmla="*/ 55 w 56"/>
                  <a:gd name="T39" fmla="*/ 8 h 66"/>
                  <a:gd name="T40" fmla="*/ 45 w 56"/>
                  <a:gd name="T41" fmla="*/ 0 h 66"/>
                  <a:gd name="T42" fmla="*/ 44 w 56"/>
                  <a:gd name="T43" fmla="*/ 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6" h="66">
                    <a:moveTo>
                      <a:pt x="5" y="56"/>
                    </a:moveTo>
                    <a:cubicBezTo>
                      <a:pt x="44" y="4"/>
                      <a:pt x="44" y="4"/>
                      <a:pt x="44" y="4"/>
                    </a:cubicBezTo>
                    <a:cubicBezTo>
                      <a:pt x="51" y="10"/>
                      <a:pt x="51" y="10"/>
                      <a:pt x="51" y="10"/>
                    </a:cubicBezTo>
                    <a:cubicBezTo>
                      <a:pt x="12" y="61"/>
                      <a:pt x="12" y="61"/>
                      <a:pt x="12" y="61"/>
                    </a:cubicBezTo>
                    <a:cubicBezTo>
                      <a:pt x="5" y="56"/>
                      <a:pt x="5" y="56"/>
                      <a:pt x="5" y="56"/>
                    </a:cubicBezTo>
                    <a:moveTo>
                      <a:pt x="44" y="0"/>
                    </a:moveTo>
                    <a:cubicBezTo>
                      <a:pt x="43" y="0"/>
                      <a:pt x="43" y="0"/>
                      <a:pt x="42" y="0"/>
                    </a:cubicBezTo>
                    <a:cubicBezTo>
                      <a:pt x="42" y="1"/>
                      <a:pt x="42" y="1"/>
                      <a:pt x="42" y="1"/>
                    </a:cubicBezTo>
                    <a:cubicBezTo>
                      <a:pt x="1" y="54"/>
                      <a:pt x="1" y="54"/>
                      <a:pt x="1" y="54"/>
                    </a:cubicBezTo>
                    <a:cubicBezTo>
                      <a:pt x="1" y="55"/>
                      <a:pt x="1" y="55"/>
                      <a:pt x="1" y="55"/>
                    </a:cubicBezTo>
                    <a:cubicBezTo>
                      <a:pt x="0" y="55"/>
                      <a:pt x="0" y="56"/>
                      <a:pt x="0" y="56"/>
                    </a:cubicBezTo>
                    <a:cubicBezTo>
                      <a:pt x="0" y="57"/>
                      <a:pt x="1" y="57"/>
                      <a:pt x="1" y="58"/>
                    </a:cubicBezTo>
                    <a:cubicBezTo>
                      <a:pt x="2" y="56"/>
                      <a:pt x="2" y="56"/>
                      <a:pt x="2" y="56"/>
                    </a:cubicBezTo>
                    <a:cubicBezTo>
                      <a:pt x="1" y="58"/>
                      <a:pt x="1" y="58"/>
                      <a:pt x="1" y="58"/>
                    </a:cubicBezTo>
                    <a:cubicBezTo>
                      <a:pt x="12" y="66"/>
                      <a:pt x="12" y="66"/>
                      <a:pt x="12" y="66"/>
                    </a:cubicBezTo>
                    <a:cubicBezTo>
                      <a:pt x="12" y="66"/>
                      <a:pt x="12" y="66"/>
                      <a:pt x="13" y="66"/>
                    </a:cubicBezTo>
                    <a:cubicBezTo>
                      <a:pt x="13" y="66"/>
                      <a:pt x="14" y="66"/>
                      <a:pt x="14" y="65"/>
                    </a:cubicBezTo>
                    <a:cubicBezTo>
                      <a:pt x="56" y="11"/>
                      <a:pt x="56" y="11"/>
                      <a:pt x="56" y="11"/>
                    </a:cubicBezTo>
                    <a:cubicBezTo>
                      <a:pt x="56" y="10"/>
                      <a:pt x="56" y="10"/>
                      <a:pt x="56" y="9"/>
                    </a:cubicBezTo>
                    <a:cubicBezTo>
                      <a:pt x="56" y="9"/>
                      <a:pt x="56" y="8"/>
                      <a:pt x="55" y="8"/>
                    </a:cubicBezTo>
                    <a:cubicBezTo>
                      <a:pt x="45" y="0"/>
                      <a:pt x="45" y="0"/>
                      <a:pt x="45" y="0"/>
                    </a:cubicBezTo>
                    <a:cubicBezTo>
                      <a:pt x="45" y="0"/>
                      <a:pt x="44" y="0"/>
                      <a:pt x="4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7" name="Freeform 386"/>
              <p:cNvSpPr>
                <a:spLocks noEditPoints="1"/>
              </p:cNvSpPr>
              <p:nvPr/>
            </p:nvSpPr>
            <p:spPr bwMode="auto">
              <a:xfrm>
                <a:off x="4587876" y="4202113"/>
                <a:ext cx="242888" cy="231775"/>
              </a:xfrm>
              <a:custGeom>
                <a:avLst/>
                <a:gdLst>
                  <a:gd name="T0" fmla="*/ 7 w 87"/>
                  <a:gd name="T1" fmla="*/ 36 h 83"/>
                  <a:gd name="T2" fmla="*/ 6 w 87"/>
                  <a:gd name="T3" fmla="*/ 30 h 83"/>
                  <a:gd name="T4" fmla="*/ 14 w 87"/>
                  <a:gd name="T5" fmla="*/ 36 h 83"/>
                  <a:gd name="T6" fmla="*/ 13 w 87"/>
                  <a:gd name="T7" fmla="*/ 39 h 83"/>
                  <a:gd name="T8" fmla="*/ 12 w 87"/>
                  <a:gd name="T9" fmla="*/ 39 h 83"/>
                  <a:gd name="T10" fmla="*/ 23 w 87"/>
                  <a:gd name="T11" fmla="*/ 25 h 83"/>
                  <a:gd name="T12" fmla="*/ 16 w 87"/>
                  <a:gd name="T13" fmla="*/ 18 h 83"/>
                  <a:gd name="T14" fmla="*/ 17 w 87"/>
                  <a:gd name="T15" fmla="*/ 18 h 83"/>
                  <a:gd name="T16" fmla="*/ 23 w 87"/>
                  <a:gd name="T17" fmla="*/ 20 h 83"/>
                  <a:gd name="T18" fmla="*/ 23 w 87"/>
                  <a:gd name="T19" fmla="*/ 25 h 83"/>
                  <a:gd name="T20" fmla="*/ 37 w 87"/>
                  <a:gd name="T21" fmla="*/ 0 h 83"/>
                  <a:gd name="T22" fmla="*/ 37 w 87"/>
                  <a:gd name="T23" fmla="*/ 0 h 83"/>
                  <a:gd name="T24" fmla="*/ 37 w 87"/>
                  <a:gd name="T25" fmla="*/ 0 h 83"/>
                  <a:gd name="T26" fmla="*/ 37 w 87"/>
                  <a:gd name="T27" fmla="*/ 0 h 83"/>
                  <a:gd name="T28" fmla="*/ 37 w 87"/>
                  <a:gd name="T29" fmla="*/ 0 h 83"/>
                  <a:gd name="T30" fmla="*/ 37 w 87"/>
                  <a:gd name="T31" fmla="*/ 3 h 83"/>
                  <a:gd name="T32" fmla="*/ 37 w 87"/>
                  <a:gd name="T33" fmla="*/ 3 h 83"/>
                  <a:gd name="T34" fmla="*/ 33 w 87"/>
                  <a:gd name="T35" fmla="*/ 18 h 83"/>
                  <a:gd name="T36" fmla="*/ 27 w 87"/>
                  <a:gd name="T37" fmla="*/ 24 h 83"/>
                  <a:gd name="T38" fmla="*/ 26 w 87"/>
                  <a:gd name="T39" fmla="*/ 17 h 83"/>
                  <a:gd name="T40" fmla="*/ 17 w 87"/>
                  <a:gd name="T41" fmla="*/ 14 h 83"/>
                  <a:gd name="T42" fmla="*/ 12 w 87"/>
                  <a:gd name="T43" fmla="*/ 18 h 83"/>
                  <a:gd name="T44" fmla="*/ 22 w 87"/>
                  <a:gd name="T45" fmla="*/ 29 h 83"/>
                  <a:gd name="T46" fmla="*/ 19 w 87"/>
                  <a:gd name="T47" fmla="*/ 34 h 83"/>
                  <a:gd name="T48" fmla="*/ 17 w 87"/>
                  <a:gd name="T49" fmla="*/ 34 h 83"/>
                  <a:gd name="T50" fmla="*/ 5 w 87"/>
                  <a:gd name="T51" fmla="*/ 26 h 83"/>
                  <a:gd name="T52" fmla="*/ 3 w 87"/>
                  <a:gd name="T53" fmla="*/ 27 h 83"/>
                  <a:gd name="T54" fmla="*/ 5 w 87"/>
                  <a:gd name="T55" fmla="*/ 40 h 83"/>
                  <a:gd name="T56" fmla="*/ 11 w 87"/>
                  <a:gd name="T57" fmla="*/ 42 h 83"/>
                  <a:gd name="T58" fmla="*/ 13 w 87"/>
                  <a:gd name="T59" fmla="*/ 43 h 83"/>
                  <a:gd name="T60" fmla="*/ 10 w 87"/>
                  <a:gd name="T61" fmla="*/ 49 h 83"/>
                  <a:gd name="T62" fmla="*/ 0 w 87"/>
                  <a:gd name="T63" fmla="*/ 60 h 83"/>
                  <a:gd name="T64" fmla="*/ 69 w 87"/>
                  <a:gd name="T65" fmla="*/ 83 h 83"/>
                  <a:gd name="T66" fmla="*/ 71 w 87"/>
                  <a:gd name="T67" fmla="*/ 83 h 83"/>
                  <a:gd name="T68" fmla="*/ 72 w 87"/>
                  <a:gd name="T69" fmla="*/ 80 h 83"/>
                  <a:gd name="T70" fmla="*/ 6 w 87"/>
                  <a:gd name="T71" fmla="*/ 58 h 83"/>
                  <a:gd name="T72" fmla="*/ 18 w 87"/>
                  <a:gd name="T73" fmla="*/ 40 h 83"/>
                  <a:gd name="T74" fmla="*/ 25 w 87"/>
                  <a:gd name="T75" fmla="*/ 31 h 83"/>
                  <a:gd name="T76" fmla="*/ 32 w 87"/>
                  <a:gd name="T77" fmla="*/ 26 h 83"/>
                  <a:gd name="T78" fmla="*/ 41 w 87"/>
                  <a:gd name="T79" fmla="*/ 8 h 83"/>
                  <a:gd name="T80" fmla="*/ 84 w 87"/>
                  <a:gd name="T81" fmla="*/ 64 h 83"/>
                  <a:gd name="T82" fmla="*/ 86 w 87"/>
                  <a:gd name="T83" fmla="*/ 64 h 83"/>
                  <a:gd name="T84" fmla="*/ 86 w 87"/>
                  <a:gd name="T85" fmla="*/ 61 h 83"/>
                  <a:gd name="T86" fmla="*/ 40 w 87"/>
                  <a:gd name="T87" fmla="*/ 0 h 83"/>
                  <a:gd name="T88" fmla="*/ 40 w 87"/>
                  <a:gd name="T89" fmla="*/ 0 h 83"/>
                  <a:gd name="T90" fmla="*/ 40 w 87"/>
                  <a:gd name="T91" fmla="*/ 0 h 83"/>
                  <a:gd name="T92" fmla="*/ 40 w 87"/>
                  <a:gd name="T93" fmla="*/ 0 h 83"/>
                  <a:gd name="T94" fmla="*/ 40 w 87"/>
                  <a:gd name="T95" fmla="*/ 0 h 83"/>
                  <a:gd name="T96" fmla="*/ 40 w 87"/>
                  <a:gd name="T97"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7" h="83">
                    <a:moveTo>
                      <a:pt x="12" y="39"/>
                    </a:moveTo>
                    <a:cubicBezTo>
                      <a:pt x="11" y="38"/>
                      <a:pt x="9" y="37"/>
                      <a:pt x="7" y="36"/>
                    </a:cubicBezTo>
                    <a:cubicBezTo>
                      <a:pt x="6" y="35"/>
                      <a:pt x="5" y="34"/>
                      <a:pt x="5" y="33"/>
                    </a:cubicBezTo>
                    <a:cubicBezTo>
                      <a:pt x="5" y="32"/>
                      <a:pt x="5" y="31"/>
                      <a:pt x="6" y="30"/>
                    </a:cubicBezTo>
                    <a:cubicBezTo>
                      <a:pt x="7" y="30"/>
                      <a:pt x="9" y="31"/>
                      <a:pt x="10" y="32"/>
                    </a:cubicBezTo>
                    <a:cubicBezTo>
                      <a:pt x="12" y="33"/>
                      <a:pt x="13" y="34"/>
                      <a:pt x="14" y="36"/>
                    </a:cubicBezTo>
                    <a:cubicBezTo>
                      <a:pt x="14" y="37"/>
                      <a:pt x="14" y="37"/>
                      <a:pt x="14" y="38"/>
                    </a:cubicBezTo>
                    <a:cubicBezTo>
                      <a:pt x="14" y="38"/>
                      <a:pt x="13" y="39"/>
                      <a:pt x="13" y="39"/>
                    </a:cubicBezTo>
                    <a:cubicBezTo>
                      <a:pt x="13" y="39"/>
                      <a:pt x="13" y="39"/>
                      <a:pt x="13" y="39"/>
                    </a:cubicBezTo>
                    <a:cubicBezTo>
                      <a:pt x="12" y="39"/>
                      <a:pt x="12" y="39"/>
                      <a:pt x="12" y="39"/>
                    </a:cubicBezTo>
                    <a:cubicBezTo>
                      <a:pt x="12" y="39"/>
                      <a:pt x="12" y="39"/>
                      <a:pt x="12" y="39"/>
                    </a:cubicBezTo>
                    <a:moveTo>
                      <a:pt x="23" y="25"/>
                    </a:moveTo>
                    <a:cubicBezTo>
                      <a:pt x="21" y="24"/>
                      <a:pt x="19" y="23"/>
                      <a:pt x="18" y="22"/>
                    </a:cubicBezTo>
                    <a:cubicBezTo>
                      <a:pt x="17" y="20"/>
                      <a:pt x="16" y="19"/>
                      <a:pt x="16" y="18"/>
                    </a:cubicBezTo>
                    <a:cubicBezTo>
                      <a:pt x="16" y="18"/>
                      <a:pt x="16" y="18"/>
                      <a:pt x="16" y="18"/>
                    </a:cubicBezTo>
                    <a:cubicBezTo>
                      <a:pt x="16" y="18"/>
                      <a:pt x="16" y="18"/>
                      <a:pt x="17" y="18"/>
                    </a:cubicBezTo>
                    <a:cubicBezTo>
                      <a:pt x="18" y="18"/>
                      <a:pt x="19" y="18"/>
                      <a:pt x="20" y="18"/>
                    </a:cubicBezTo>
                    <a:cubicBezTo>
                      <a:pt x="21" y="18"/>
                      <a:pt x="22" y="19"/>
                      <a:pt x="23" y="20"/>
                    </a:cubicBezTo>
                    <a:cubicBezTo>
                      <a:pt x="23" y="20"/>
                      <a:pt x="23" y="21"/>
                      <a:pt x="23" y="23"/>
                    </a:cubicBezTo>
                    <a:cubicBezTo>
                      <a:pt x="23" y="23"/>
                      <a:pt x="23" y="24"/>
                      <a:pt x="23" y="25"/>
                    </a:cubicBezTo>
                    <a:moveTo>
                      <a:pt x="39" y="0"/>
                    </a:moveTo>
                    <a:cubicBezTo>
                      <a:pt x="38" y="0"/>
                      <a:pt x="38" y="0"/>
                      <a:pt x="37" y="0"/>
                    </a:cubicBezTo>
                    <a:cubicBezTo>
                      <a:pt x="37" y="0"/>
                      <a:pt x="37" y="0"/>
                      <a:pt x="37" y="0"/>
                    </a:cubicBezTo>
                    <a:cubicBezTo>
                      <a:pt x="37" y="0"/>
                      <a:pt x="37" y="0"/>
                      <a:pt x="37" y="0"/>
                    </a:cubicBezTo>
                    <a:cubicBezTo>
                      <a:pt x="37" y="0"/>
                      <a:pt x="37" y="0"/>
                      <a:pt x="37" y="0"/>
                    </a:cubicBezTo>
                    <a:cubicBezTo>
                      <a:pt x="37" y="0"/>
                      <a:pt x="37" y="0"/>
                      <a:pt x="37" y="0"/>
                    </a:cubicBezTo>
                    <a:cubicBezTo>
                      <a:pt x="37" y="0"/>
                      <a:pt x="37" y="0"/>
                      <a:pt x="37" y="0"/>
                    </a:cubicBezTo>
                    <a:cubicBezTo>
                      <a:pt x="37" y="0"/>
                      <a:pt x="37" y="0"/>
                      <a:pt x="37" y="0"/>
                    </a:cubicBezTo>
                    <a:cubicBezTo>
                      <a:pt x="37" y="0"/>
                      <a:pt x="37" y="0"/>
                      <a:pt x="37" y="0"/>
                    </a:cubicBezTo>
                    <a:cubicBezTo>
                      <a:pt x="37" y="0"/>
                      <a:pt x="37" y="0"/>
                      <a:pt x="37" y="0"/>
                    </a:cubicBezTo>
                    <a:cubicBezTo>
                      <a:pt x="37" y="1"/>
                      <a:pt x="36" y="2"/>
                      <a:pt x="37" y="3"/>
                    </a:cubicBezTo>
                    <a:cubicBezTo>
                      <a:pt x="37" y="3"/>
                      <a:pt x="37" y="3"/>
                      <a:pt x="37" y="3"/>
                    </a:cubicBezTo>
                    <a:cubicBezTo>
                      <a:pt x="37" y="3"/>
                      <a:pt x="37" y="3"/>
                      <a:pt x="37" y="3"/>
                    </a:cubicBezTo>
                    <a:cubicBezTo>
                      <a:pt x="37" y="3"/>
                      <a:pt x="37" y="3"/>
                      <a:pt x="37" y="3"/>
                    </a:cubicBezTo>
                    <a:cubicBezTo>
                      <a:pt x="37" y="3"/>
                      <a:pt x="37" y="4"/>
                      <a:pt x="37" y="5"/>
                    </a:cubicBezTo>
                    <a:cubicBezTo>
                      <a:pt x="37" y="8"/>
                      <a:pt x="36" y="15"/>
                      <a:pt x="33" y="18"/>
                    </a:cubicBezTo>
                    <a:cubicBezTo>
                      <a:pt x="32" y="20"/>
                      <a:pt x="31" y="22"/>
                      <a:pt x="29" y="23"/>
                    </a:cubicBezTo>
                    <a:cubicBezTo>
                      <a:pt x="29" y="24"/>
                      <a:pt x="28" y="24"/>
                      <a:pt x="27" y="24"/>
                    </a:cubicBezTo>
                    <a:cubicBezTo>
                      <a:pt x="27" y="24"/>
                      <a:pt x="27" y="23"/>
                      <a:pt x="27" y="23"/>
                    </a:cubicBezTo>
                    <a:cubicBezTo>
                      <a:pt x="27" y="21"/>
                      <a:pt x="27" y="19"/>
                      <a:pt x="26" y="17"/>
                    </a:cubicBezTo>
                    <a:cubicBezTo>
                      <a:pt x="25" y="16"/>
                      <a:pt x="23" y="15"/>
                      <a:pt x="21" y="14"/>
                    </a:cubicBezTo>
                    <a:cubicBezTo>
                      <a:pt x="20" y="14"/>
                      <a:pt x="18" y="14"/>
                      <a:pt x="17" y="14"/>
                    </a:cubicBezTo>
                    <a:cubicBezTo>
                      <a:pt x="16" y="14"/>
                      <a:pt x="14" y="14"/>
                      <a:pt x="13" y="15"/>
                    </a:cubicBezTo>
                    <a:cubicBezTo>
                      <a:pt x="12" y="16"/>
                      <a:pt x="12" y="17"/>
                      <a:pt x="12" y="18"/>
                    </a:cubicBezTo>
                    <a:cubicBezTo>
                      <a:pt x="12" y="20"/>
                      <a:pt x="13" y="23"/>
                      <a:pt x="15" y="25"/>
                    </a:cubicBezTo>
                    <a:cubicBezTo>
                      <a:pt x="17" y="26"/>
                      <a:pt x="19" y="28"/>
                      <a:pt x="22" y="29"/>
                    </a:cubicBezTo>
                    <a:cubicBezTo>
                      <a:pt x="22" y="29"/>
                      <a:pt x="22" y="29"/>
                      <a:pt x="22" y="29"/>
                    </a:cubicBezTo>
                    <a:cubicBezTo>
                      <a:pt x="21" y="31"/>
                      <a:pt x="20" y="33"/>
                      <a:pt x="19" y="34"/>
                    </a:cubicBezTo>
                    <a:cubicBezTo>
                      <a:pt x="19" y="35"/>
                      <a:pt x="18" y="35"/>
                      <a:pt x="18" y="36"/>
                    </a:cubicBezTo>
                    <a:cubicBezTo>
                      <a:pt x="18" y="35"/>
                      <a:pt x="18" y="35"/>
                      <a:pt x="17" y="34"/>
                    </a:cubicBezTo>
                    <a:cubicBezTo>
                      <a:pt x="16" y="32"/>
                      <a:pt x="15" y="30"/>
                      <a:pt x="12" y="28"/>
                    </a:cubicBezTo>
                    <a:cubicBezTo>
                      <a:pt x="10" y="27"/>
                      <a:pt x="8" y="26"/>
                      <a:pt x="5" y="26"/>
                    </a:cubicBezTo>
                    <a:cubicBezTo>
                      <a:pt x="4" y="26"/>
                      <a:pt x="4" y="26"/>
                      <a:pt x="4" y="26"/>
                    </a:cubicBezTo>
                    <a:cubicBezTo>
                      <a:pt x="4" y="26"/>
                      <a:pt x="3" y="27"/>
                      <a:pt x="3" y="27"/>
                    </a:cubicBezTo>
                    <a:cubicBezTo>
                      <a:pt x="2" y="29"/>
                      <a:pt x="1" y="31"/>
                      <a:pt x="1" y="33"/>
                    </a:cubicBezTo>
                    <a:cubicBezTo>
                      <a:pt x="1" y="36"/>
                      <a:pt x="3" y="38"/>
                      <a:pt x="5" y="40"/>
                    </a:cubicBezTo>
                    <a:cubicBezTo>
                      <a:pt x="7" y="41"/>
                      <a:pt x="9" y="42"/>
                      <a:pt x="11" y="42"/>
                    </a:cubicBezTo>
                    <a:cubicBezTo>
                      <a:pt x="11" y="42"/>
                      <a:pt x="11" y="42"/>
                      <a:pt x="11" y="42"/>
                    </a:cubicBezTo>
                    <a:cubicBezTo>
                      <a:pt x="11" y="43"/>
                      <a:pt x="12" y="43"/>
                      <a:pt x="13" y="43"/>
                    </a:cubicBezTo>
                    <a:cubicBezTo>
                      <a:pt x="13" y="43"/>
                      <a:pt x="13" y="43"/>
                      <a:pt x="13" y="43"/>
                    </a:cubicBezTo>
                    <a:cubicBezTo>
                      <a:pt x="13" y="43"/>
                      <a:pt x="13" y="43"/>
                      <a:pt x="14" y="43"/>
                    </a:cubicBezTo>
                    <a:cubicBezTo>
                      <a:pt x="13" y="45"/>
                      <a:pt x="12" y="47"/>
                      <a:pt x="10" y="49"/>
                    </a:cubicBezTo>
                    <a:cubicBezTo>
                      <a:pt x="7" y="52"/>
                      <a:pt x="4" y="55"/>
                      <a:pt x="1" y="58"/>
                    </a:cubicBezTo>
                    <a:cubicBezTo>
                      <a:pt x="0" y="58"/>
                      <a:pt x="0" y="59"/>
                      <a:pt x="0" y="60"/>
                    </a:cubicBezTo>
                    <a:cubicBezTo>
                      <a:pt x="0" y="60"/>
                      <a:pt x="1" y="61"/>
                      <a:pt x="2" y="61"/>
                    </a:cubicBezTo>
                    <a:cubicBezTo>
                      <a:pt x="69" y="83"/>
                      <a:pt x="69" y="83"/>
                      <a:pt x="69" y="83"/>
                    </a:cubicBezTo>
                    <a:cubicBezTo>
                      <a:pt x="70" y="83"/>
                      <a:pt x="70" y="83"/>
                      <a:pt x="70" y="83"/>
                    </a:cubicBezTo>
                    <a:cubicBezTo>
                      <a:pt x="70" y="83"/>
                      <a:pt x="71" y="83"/>
                      <a:pt x="71" y="83"/>
                    </a:cubicBezTo>
                    <a:cubicBezTo>
                      <a:pt x="72" y="83"/>
                      <a:pt x="72" y="83"/>
                      <a:pt x="73" y="82"/>
                    </a:cubicBezTo>
                    <a:cubicBezTo>
                      <a:pt x="73" y="81"/>
                      <a:pt x="73" y="80"/>
                      <a:pt x="72" y="80"/>
                    </a:cubicBezTo>
                    <a:cubicBezTo>
                      <a:pt x="72" y="80"/>
                      <a:pt x="72" y="80"/>
                      <a:pt x="71" y="80"/>
                    </a:cubicBezTo>
                    <a:cubicBezTo>
                      <a:pt x="6" y="58"/>
                      <a:pt x="6" y="58"/>
                      <a:pt x="6" y="58"/>
                    </a:cubicBezTo>
                    <a:cubicBezTo>
                      <a:pt x="9" y="56"/>
                      <a:pt x="11" y="54"/>
                      <a:pt x="13" y="52"/>
                    </a:cubicBezTo>
                    <a:cubicBezTo>
                      <a:pt x="16" y="48"/>
                      <a:pt x="18" y="45"/>
                      <a:pt x="18" y="40"/>
                    </a:cubicBezTo>
                    <a:cubicBezTo>
                      <a:pt x="20" y="39"/>
                      <a:pt x="21" y="38"/>
                      <a:pt x="22" y="37"/>
                    </a:cubicBezTo>
                    <a:cubicBezTo>
                      <a:pt x="23" y="35"/>
                      <a:pt x="25" y="33"/>
                      <a:pt x="25" y="31"/>
                    </a:cubicBezTo>
                    <a:cubicBezTo>
                      <a:pt x="26" y="30"/>
                      <a:pt x="26" y="29"/>
                      <a:pt x="26" y="29"/>
                    </a:cubicBezTo>
                    <a:cubicBezTo>
                      <a:pt x="28" y="28"/>
                      <a:pt x="30" y="27"/>
                      <a:pt x="32" y="26"/>
                    </a:cubicBezTo>
                    <a:cubicBezTo>
                      <a:pt x="34" y="25"/>
                      <a:pt x="35" y="23"/>
                      <a:pt x="37" y="21"/>
                    </a:cubicBezTo>
                    <a:cubicBezTo>
                      <a:pt x="39" y="17"/>
                      <a:pt x="41" y="12"/>
                      <a:pt x="41" y="8"/>
                    </a:cubicBezTo>
                    <a:cubicBezTo>
                      <a:pt x="83" y="64"/>
                      <a:pt x="83" y="64"/>
                      <a:pt x="83" y="64"/>
                    </a:cubicBezTo>
                    <a:cubicBezTo>
                      <a:pt x="83" y="64"/>
                      <a:pt x="83" y="64"/>
                      <a:pt x="84" y="64"/>
                    </a:cubicBezTo>
                    <a:cubicBezTo>
                      <a:pt x="84" y="64"/>
                      <a:pt x="84" y="64"/>
                      <a:pt x="85" y="64"/>
                    </a:cubicBezTo>
                    <a:cubicBezTo>
                      <a:pt x="85" y="64"/>
                      <a:pt x="85" y="64"/>
                      <a:pt x="86" y="64"/>
                    </a:cubicBezTo>
                    <a:cubicBezTo>
                      <a:pt x="87" y="63"/>
                      <a:pt x="87" y="62"/>
                      <a:pt x="86" y="61"/>
                    </a:cubicBezTo>
                    <a:cubicBezTo>
                      <a:pt x="86" y="61"/>
                      <a:pt x="86" y="61"/>
                      <a:pt x="86" y="61"/>
                    </a:cubicBezTo>
                    <a:cubicBezTo>
                      <a:pt x="86" y="61"/>
                      <a:pt x="86" y="61"/>
                      <a:pt x="86" y="61"/>
                    </a:cubicBezTo>
                    <a:cubicBezTo>
                      <a:pt x="40" y="0"/>
                      <a:pt x="40" y="0"/>
                      <a:pt x="40" y="0"/>
                    </a:cubicBezTo>
                    <a:cubicBezTo>
                      <a:pt x="40" y="0"/>
                      <a:pt x="40" y="0"/>
                      <a:pt x="40" y="0"/>
                    </a:cubicBezTo>
                    <a:cubicBezTo>
                      <a:pt x="40" y="0"/>
                      <a:pt x="40" y="0"/>
                      <a:pt x="40" y="0"/>
                    </a:cubicBezTo>
                    <a:cubicBezTo>
                      <a:pt x="40" y="0"/>
                      <a:pt x="40" y="0"/>
                      <a:pt x="40" y="0"/>
                    </a:cubicBezTo>
                    <a:cubicBezTo>
                      <a:pt x="40" y="0"/>
                      <a:pt x="40" y="0"/>
                      <a:pt x="40" y="0"/>
                    </a:cubicBezTo>
                    <a:cubicBezTo>
                      <a:pt x="40" y="0"/>
                      <a:pt x="40" y="0"/>
                      <a:pt x="40" y="0"/>
                    </a:cubicBezTo>
                    <a:cubicBezTo>
                      <a:pt x="40" y="0"/>
                      <a:pt x="40" y="0"/>
                      <a:pt x="40" y="0"/>
                    </a:cubicBezTo>
                    <a:cubicBezTo>
                      <a:pt x="40" y="0"/>
                      <a:pt x="40" y="0"/>
                      <a:pt x="40" y="0"/>
                    </a:cubicBezTo>
                    <a:cubicBezTo>
                      <a:pt x="40" y="0"/>
                      <a:pt x="40" y="0"/>
                      <a:pt x="40" y="0"/>
                    </a:cubicBezTo>
                    <a:cubicBezTo>
                      <a:pt x="40" y="0"/>
                      <a:pt x="40" y="0"/>
                      <a:pt x="40" y="0"/>
                    </a:cubicBezTo>
                    <a:cubicBezTo>
                      <a:pt x="40" y="0"/>
                      <a:pt x="40" y="0"/>
                      <a:pt x="40" y="0"/>
                    </a:cubicBezTo>
                    <a:cubicBezTo>
                      <a:pt x="40" y="0"/>
                      <a:pt x="39" y="0"/>
                      <a:pt x="39"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8" name="Freeform 387"/>
              <p:cNvSpPr/>
              <p:nvPr/>
            </p:nvSpPr>
            <p:spPr bwMode="auto">
              <a:xfrm>
                <a:off x="4386263" y="4294188"/>
                <a:ext cx="61913" cy="17463"/>
              </a:xfrm>
              <a:custGeom>
                <a:avLst/>
                <a:gdLst>
                  <a:gd name="T0" fmla="*/ 20 w 22"/>
                  <a:gd name="T1" fmla="*/ 0 h 6"/>
                  <a:gd name="T2" fmla="*/ 19 w 22"/>
                  <a:gd name="T3" fmla="*/ 0 h 6"/>
                  <a:gd name="T4" fmla="*/ 1 w 22"/>
                  <a:gd name="T5" fmla="*/ 2 h 6"/>
                  <a:gd name="T6" fmla="*/ 0 w 22"/>
                  <a:gd name="T7" fmla="*/ 5 h 6"/>
                  <a:gd name="T8" fmla="*/ 2 w 22"/>
                  <a:gd name="T9" fmla="*/ 6 h 6"/>
                  <a:gd name="T10" fmla="*/ 2 w 22"/>
                  <a:gd name="T11" fmla="*/ 6 h 6"/>
                  <a:gd name="T12" fmla="*/ 20 w 22"/>
                  <a:gd name="T13" fmla="*/ 4 h 6"/>
                  <a:gd name="T14" fmla="*/ 22 w 22"/>
                  <a:gd name="T15" fmla="*/ 2 h 6"/>
                  <a:gd name="T16" fmla="*/ 20 w 22"/>
                  <a:gd name="T1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6">
                    <a:moveTo>
                      <a:pt x="20" y="0"/>
                    </a:moveTo>
                    <a:cubicBezTo>
                      <a:pt x="20" y="0"/>
                      <a:pt x="19" y="0"/>
                      <a:pt x="19" y="0"/>
                    </a:cubicBezTo>
                    <a:cubicBezTo>
                      <a:pt x="1" y="2"/>
                      <a:pt x="1" y="2"/>
                      <a:pt x="1" y="2"/>
                    </a:cubicBezTo>
                    <a:cubicBezTo>
                      <a:pt x="0" y="2"/>
                      <a:pt x="0" y="3"/>
                      <a:pt x="0" y="5"/>
                    </a:cubicBezTo>
                    <a:cubicBezTo>
                      <a:pt x="0" y="6"/>
                      <a:pt x="1" y="6"/>
                      <a:pt x="2" y="6"/>
                    </a:cubicBezTo>
                    <a:cubicBezTo>
                      <a:pt x="2" y="6"/>
                      <a:pt x="2" y="6"/>
                      <a:pt x="2" y="6"/>
                    </a:cubicBezTo>
                    <a:cubicBezTo>
                      <a:pt x="20" y="4"/>
                      <a:pt x="20" y="4"/>
                      <a:pt x="20" y="4"/>
                    </a:cubicBezTo>
                    <a:cubicBezTo>
                      <a:pt x="21" y="4"/>
                      <a:pt x="22" y="3"/>
                      <a:pt x="22" y="2"/>
                    </a:cubicBezTo>
                    <a:cubicBezTo>
                      <a:pt x="21" y="1"/>
                      <a:pt x="21" y="0"/>
                      <a:pt x="20"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9" name="Freeform 388"/>
              <p:cNvSpPr/>
              <p:nvPr/>
            </p:nvSpPr>
            <p:spPr bwMode="auto">
              <a:xfrm>
                <a:off x="4387851" y="4224338"/>
                <a:ext cx="60325" cy="25400"/>
              </a:xfrm>
              <a:custGeom>
                <a:avLst/>
                <a:gdLst>
                  <a:gd name="T0" fmla="*/ 2 w 21"/>
                  <a:gd name="T1" fmla="*/ 0 h 9"/>
                  <a:gd name="T2" fmla="*/ 0 w 21"/>
                  <a:gd name="T3" fmla="*/ 2 h 9"/>
                  <a:gd name="T4" fmla="*/ 1 w 21"/>
                  <a:gd name="T5" fmla="*/ 4 h 9"/>
                  <a:gd name="T6" fmla="*/ 19 w 21"/>
                  <a:gd name="T7" fmla="*/ 9 h 9"/>
                  <a:gd name="T8" fmla="*/ 19 w 21"/>
                  <a:gd name="T9" fmla="*/ 9 h 9"/>
                  <a:gd name="T10" fmla="*/ 21 w 21"/>
                  <a:gd name="T11" fmla="*/ 8 h 9"/>
                  <a:gd name="T12" fmla="*/ 20 w 21"/>
                  <a:gd name="T13" fmla="*/ 5 h 9"/>
                  <a:gd name="T14" fmla="*/ 2 w 21"/>
                  <a:gd name="T15" fmla="*/ 0 h 9"/>
                  <a:gd name="T16" fmla="*/ 2 w 21"/>
                  <a:gd name="T1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9">
                    <a:moveTo>
                      <a:pt x="2" y="0"/>
                    </a:moveTo>
                    <a:cubicBezTo>
                      <a:pt x="1" y="0"/>
                      <a:pt x="0" y="1"/>
                      <a:pt x="0" y="2"/>
                    </a:cubicBezTo>
                    <a:cubicBezTo>
                      <a:pt x="0" y="3"/>
                      <a:pt x="0" y="4"/>
                      <a:pt x="1" y="4"/>
                    </a:cubicBezTo>
                    <a:cubicBezTo>
                      <a:pt x="19" y="9"/>
                      <a:pt x="19" y="9"/>
                      <a:pt x="19" y="9"/>
                    </a:cubicBezTo>
                    <a:cubicBezTo>
                      <a:pt x="19" y="9"/>
                      <a:pt x="19" y="9"/>
                      <a:pt x="19" y="9"/>
                    </a:cubicBezTo>
                    <a:cubicBezTo>
                      <a:pt x="20" y="9"/>
                      <a:pt x="21" y="8"/>
                      <a:pt x="21" y="8"/>
                    </a:cubicBezTo>
                    <a:cubicBezTo>
                      <a:pt x="21" y="7"/>
                      <a:pt x="21" y="5"/>
                      <a:pt x="20" y="5"/>
                    </a:cubicBezTo>
                    <a:cubicBezTo>
                      <a:pt x="2" y="0"/>
                      <a:pt x="2" y="0"/>
                      <a:pt x="2" y="0"/>
                    </a:cubicBezTo>
                    <a:cubicBezTo>
                      <a:pt x="2" y="0"/>
                      <a:pt x="2" y="0"/>
                      <a:pt x="2"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0" name="Freeform 389"/>
              <p:cNvSpPr/>
              <p:nvPr/>
            </p:nvSpPr>
            <p:spPr bwMode="auto">
              <a:xfrm>
                <a:off x="4408488" y="4348163"/>
                <a:ext cx="58738" cy="33338"/>
              </a:xfrm>
              <a:custGeom>
                <a:avLst/>
                <a:gdLst>
                  <a:gd name="T0" fmla="*/ 18 w 21"/>
                  <a:gd name="T1" fmla="*/ 0 h 12"/>
                  <a:gd name="T2" fmla="*/ 17 w 21"/>
                  <a:gd name="T3" fmla="*/ 0 h 12"/>
                  <a:gd name="T4" fmla="*/ 1 w 21"/>
                  <a:gd name="T5" fmla="*/ 8 h 12"/>
                  <a:gd name="T6" fmla="*/ 0 w 21"/>
                  <a:gd name="T7" fmla="*/ 11 h 12"/>
                  <a:gd name="T8" fmla="*/ 2 w 21"/>
                  <a:gd name="T9" fmla="*/ 12 h 12"/>
                  <a:gd name="T10" fmla="*/ 3 w 21"/>
                  <a:gd name="T11" fmla="*/ 12 h 12"/>
                  <a:gd name="T12" fmla="*/ 19 w 21"/>
                  <a:gd name="T13" fmla="*/ 4 h 12"/>
                  <a:gd name="T14" fmla="*/ 20 w 21"/>
                  <a:gd name="T15" fmla="*/ 1 h 12"/>
                  <a:gd name="T16" fmla="*/ 18 w 21"/>
                  <a:gd name="T1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12">
                    <a:moveTo>
                      <a:pt x="18" y="0"/>
                    </a:moveTo>
                    <a:cubicBezTo>
                      <a:pt x="18" y="0"/>
                      <a:pt x="18" y="0"/>
                      <a:pt x="17" y="0"/>
                    </a:cubicBezTo>
                    <a:cubicBezTo>
                      <a:pt x="1" y="8"/>
                      <a:pt x="1" y="8"/>
                      <a:pt x="1" y="8"/>
                    </a:cubicBezTo>
                    <a:cubicBezTo>
                      <a:pt x="0" y="8"/>
                      <a:pt x="0" y="10"/>
                      <a:pt x="0" y="11"/>
                    </a:cubicBezTo>
                    <a:cubicBezTo>
                      <a:pt x="1" y="11"/>
                      <a:pt x="1" y="12"/>
                      <a:pt x="2" y="12"/>
                    </a:cubicBezTo>
                    <a:cubicBezTo>
                      <a:pt x="2" y="12"/>
                      <a:pt x="3" y="12"/>
                      <a:pt x="3" y="12"/>
                    </a:cubicBezTo>
                    <a:cubicBezTo>
                      <a:pt x="19" y="4"/>
                      <a:pt x="19" y="4"/>
                      <a:pt x="19" y="4"/>
                    </a:cubicBezTo>
                    <a:cubicBezTo>
                      <a:pt x="20" y="3"/>
                      <a:pt x="21" y="2"/>
                      <a:pt x="20" y="1"/>
                    </a:cubicBezTo>
                    <a:cubicBezTo>
                      <a:pt x="20" y="0"/>
                      <a:pt x="19" y="0"/>
                      <a:pt x="18"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1" name="Freeform 390"/>
              <p:cNvSpPr/>
              <p:nvPr/>
            </p:nvSpPr>
            <p:spPr bwMode="auto">
              <a:xfrm>
                <a:off x="4591051" y="4030663"/>
                <a:ext cx="15875" cy="61913"/>
              </a:xfrm>
              <a:custGeom>
                <a:avLst/>
                <a:gdLst>
                  <a:gd name="T0" fmla="*/ 2 w 6"/>
                  <a:gd name="T1" fmla="*/ 0 h 22"/>
                  <a:gd name="T2" fmla="*/ 2 w 6"/>
                  <a:gd name="T3" fmla="*/ 0 h 22"/>
                  <a:gd name="T4" fmla="*/ 0 w 6"/>
                  <a:gd name="T5" fmla="*/ 3 h 22"/>
                  <a:gd name="T6" fmla="*/ 2 w 6"/>
                  <a:gd name="T7" fmla="*/ 20 h 22"/>
                  <a:gd name="T8" fmla="*/ 4 w 6"/>
                  <a:gd name="T9" fmla="*/ 22 h 22"/>
                  <a:gd name="T10" fmla="*/ 5 w 6"/>
                  <a:gd name="T11" fmla="*/ 22 h 22"/>
                  <a:gd name="T12" fmla="*/ 6 w 6"/>
                  <a:gd name="T13" fmla="*/ 20 h 22"/>
                  <a:gd name="T14" fmla="*/ 4 w 6"/>
                  <a:gd name="T15" fmla="*/ 2 h 22"/>
                  <a:gd name="T16" fmla="*/ 2 w 6"/>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2">
                    <a:moveTo>
                      <a:pt x="2" y="0"/>
                    </a:moveTo>
                    <a:cubicBezTo>
                      <a:pt x="2" y="0"/>
                      <a:pt x="2" y="0"/>
                      <a:pt x="2" y="0"/>
                    </a:cubicBezTo>
                    <a:cubicBezTo>
                      <a:pt x="0" y="0"/>
                      <a:pt x="0" y="1"/>
                      <a:pt x="0" y="3"/>
                    </a:cubicBezTo>
                    <a:cubicBezTo>
                      <a:pt x="2" y="20"/>
                      <a:pt x="2" y="20"/>
                      <a:pt x="2" y="20"/>
                    </a:cubicBezTo>
                    <a:cubicBezTo>
                      <a:pt x="2" y="21"/>
                      <a:pt x="3" y="22"/>
                      <a:pt x="4" y="22"/>
                    </a:cubicBezTo>
                    <a:cubicBezTo>
                      <a:pt x="4" y="22"/>
                      <a:pt x="4" y="22"/>
                      <a:pt x="5" y="22"/>
                    </a:cubicBezTo>
                    <a:cubicBezTo>
                      <a:pt x="6" y="22"/>
                      <a:pt x="6" y="21"/>
                      <a:pt x="6" y="20"/>
                    </a:cubicBezTo>
                    <a:cubicBezTo>
                      <a:pt x="4" y="2"/>
                      <a:pt x="4" y="2"/>
                      <a:pt x="4" y="2"/>
                    </a:cubicBezTo>
                    <a:cubicBezTo>
                      <a:pt x="4" y="1"/>
                      <a:pt x="3" y="0"/>
                      <a:pt x="2"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2" name="Freeform 391"/>
              <p:cNvSpPr/>
              <p:nvPr/>
            </p:nvSpPr>
            <p:spPr bwMode="auto">
              <a:xfrm>
                <a:off x="4518026" y="4056063"/>
                <a:ext cx="38100" cy="52388"/>
              </a:xfrm>
              <a:custGeom>
                <a:avLst/>
                <a:gdLst>
                  <a:gd name="T0" fmla="*/ 2 w 14"/>
                  <a:gd name="T1" fmla="*/ 0 h 19"/>
                  <a:gd name="T2" fmla="*/ 1 w 14"/>
                  <a:gd name="T3" fmla="*/ 0 h 19"/>
                  <a:gd name="T4" fmla="*/ 0 w 14"/>
                  <a:gd name="T5" fmla="*/ 3 h 19"/>
                  <a:gd name="T6" fmla="*/ 10 w 14"/>
                  <a:gd name="T7" fmla="*/ 18 h 19"/>
                  <a:gd name="T8" fmla="*/ 11 w 14"/>
                  <a:gd name="T9" fmla="*/ 19 h 19"/>
                  <a:gd name="T10" fmla="*/ 12 w 14"/>
                  <a:gd name="T11" fmla="*/ 19 h 19"/>
                  <a:gd name="T12" fmla="*/ 13 w 14"/>
                  <a:gd name="T13" fmla="*/ 16 h 19"/>
                  <a:gd name="T14" fmla="*/ 4 w 14"/>
                  <a:gd name="T15" fmla="*/ 0 h 19"/>
                  <a:gd name="T16" fmla="*/ 2 w 14"/>
                  <a:gd name="T1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19">
                    <a:moveTo>
                      <a:pt x="2" y="0"/>
                    </a:moveTo>
                    <a:cubicBezTo>
                      <a:pt x="2" y="0"/>
                      <a:pt x="1" y="0"/>
                      <a:pt x="1" y="0"/>
                    </a:cubicBezTo>
                    <a:cubicBezTo>
                      <a:pt x="0" y="0"/>
                      <a:pt x="0" y="2"/>
                      <a:pt x="0" y="3"/>
                    </a:cubicBezTo>
                    <a:cubicBezTo>
                      <a:pt x="10" y="18"/>
                      <a:pt x="10" y="18"/>
                      <a:pt x="10" y="18"/>
                    </a:cubicBezTo>
                    <a:cubicBezTo>
                      <a:pt x="10" y="19"/>
                      <a:pt x="11" y="19"/>
                      <a:pt x="11" y="19"/>
                    </a:cubicBezTo>
                    <a:cubicBezTo>
                      <a:pt x="12" y="19"/>
                      <a:pt x="12" y="19"/>
                      <a:pt x="12" y="19"/>
                    </a:cubicBezTo>
                    <a:cubicBezTo>
                      <a:pt x="13" y="18"/>
                      <a:pt x="14" y="17"/>
                      <a:pt x="13" y="16"/>
                    </a:cubicBezTo>
                    <a:cubicBezTo>
                      <a:pt x="4" y="0"/>
                      <a:pt x="4" y="0"/>
                      <a:pt x="4" y="0"/>
                    </a:cubicBezTo>
                    <a:cubicBezTo>
                      <a:pt x="3" y="0"/>
                      <a:pt x="3" y="0"/>
                      <a:pt x="2"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3" name="Freeform 392"/>
              <p:cNvSpPr/>
              <p:nvPr/>
            </p:nvSpPr>
            <p:spPr bwMode="auto">
              <a:xfrm>
                <a:off x="4651376" y="4035425"/>
                <a:ext cx="22225" cy="61913"/>
              </a:xfrm>
              <a:custGeom>
                <a:avLst/>
                <a:gdLst>
                  <a:gd name="T0" fmla="*/ 6 w 8"/>
                  <a:gd name="T1" fmla="*/ 0 h 22"/>
                  <a:gd name="T2" fmla="*/ 4 w 8"/>
                  <a:gd name="T3" fmla="*/ 1 h 22"/>
                  <a:gd name="T4" fmla="*/ 0 w 8"/>
                  <a:gd name="T5" fmla="*/ 19 h 22"/>
                  <a:gd name="T6" fmla="*/ 2 w 8"/>
                  <a:gd name="T7" fmla="*/ 22 h 22"/>
                  <a:gd name="T8" fmla="*/ 2 w 8"/>
                  <a:gd name="T9" fmla="*/ 22 h 22"/>
                  <a:gd name="T10" fmla="*/ 4 w 8"/>
                  <a:gd name="T11" fmla="*/ 20 h 22"/>
                  <a:gd name="T12" fmla="*/ 8 w 8"/>
                  <a:gd name="T13" fmla="*/ 2 h 22"/>
                  <a:gd name="T14" fmla="*/ 6 w 8"/>
                  <a:gd name="T15" fmla="*/ 0 h 22"/>
                  <a:gd name="T16" fmla="*/ 6 w 8"/>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22">
                    <a:moveTo>
                      <a:pt x="6" y="0"/>
                    </a:moveTo>
                    <a:cubicBezTo>
                      <a:pt x="5" y="0"/>
                      <a:pt x="4" y="0"/>
                      <a:pt x="4" y="1"/>
                    </a:cubicBezTo>
                    <a:cubicBezTo>
                      <a:pt x="0" y="19"/>
                      <a:pt x="0" y="19"/>
                      <a:pt x="0" y="19"/>
                    </a:cubicBezTo>
                    <a:cubicBezTo>
                      <a:pt x="0" y="20"/>
                      <a:pt x="1" y="21"/>
                      <a:pt x="2" y="22"/>
                    </a:cubicBezTo>
                    <a:cubicBezTo>
                      <a:pt x="2" y="22"/>
                      <a:pt x="2" y="22"/>
                      <a:pt x="2" y="22"/>
                    </a:cubicBezTo>
                    <a:cubicBezTo>
                      <a:pt x="3" y="22"/>
                      <a:pt x="4" y="21"/>
                      <a:pt x="4" y="20"/>
                    </a:cubicBezTo>
                    <a:cubicBezTo>
                      <a:pt x="8" y="2"/>
                      <a:pt x="8" y="2"/>
                      <a:pt x="8" y="2"/>
                    </a:cubicBezTo>
                    <a:cubicBezTo>
                      <a:pt x="8" y="1"/>
                      <a:pt x="7" y="0"/>
                      <a:pt x="6" y="0"/>
                    </a:cubicBezTo>
                    <a:cubicBezTo>
                      <a:pt x="6" y="0"/>
                      <a:pt x="6" y="0"/>
                      <a:pt x="6"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432" name="组合 431"/>
            <p:cNvGrpSpPr/>
            <p:nvPr/>
          </p:nvGrpSpPr>
          <p:grpSpPr>
            <a:xfrm>
              <a:off x="7370764" y="6173788"/>
              <a:ext cx="515937" cy="530225"/>
              <a:chOff x="7251701" y="5527675"/>
              <a:chExt cx="515937" cy="530225"/>
            </a:xfrm>
          </p:grpSpPr>
          <p:sp>
            <p:nvSpPr>
              <p:cNvPr id="434" name="Freeform 393"/>
              <p:cNvSpPr>
                <a:spLocks noEditPoints="1"/>
              </p:cNvSpPr>
              <p:nvPr/>
            </p:nvSpPr>
            <p:spPr bwMode="auto">
              <a:xfrm>
                <a:off x="7332663" y="5608638"/>
                <a:ext cx="377825" cy="390525"/>
              </a:xfrm>
              <a:custGeom>
                <a:avLst/>
                <a:gdLst>
                  <a:gd name="T0" fmla="*/ 135 w 135"/>
                  <a:gd name="T1" fmla="*/ 100 h 139"/>
                  <a:gd name="T2" fmla="*/ 92 w 135"/>
                  <a:gd name="T3" fmla="*/ 139 h 139"/>
                  <a:gd name="T4" fmla="*/ 93 w 135"/>
                  <a:gd name="T5" fmla="*/ 138 h 139"/>
                  <a:gd name="T6" fmla="*/ 134 w 135"/>
                  <a:gd name="T7" fmla="*/ 101 h 139"/>
                  <a:gd name="T8" fmla="*/ 135 w 135"/>
                  <a:gd name="T9" fmla="*/ 100 h 139"/>
                  <a:gd name="T10" fmla="*/ 57 w 135"/>
                  <a:gd name="T11" fmla="*/ 1 h 139"/>
                  <a:gd name="T12" fmla="*/ 21 w 135"/>
                  <a:gd name="T13" fmla="*/ 13 h 139"/>
                  <a:gd name="T14" fmla="*/ 21 w 135"/>
                  <a:gd name="T15" fmla="*/ 13 h 139"/>
                  <a:gd name="T16" fmla="*/ 0 w 135"/>
                  <a:gd name="T17" fmla="*/ 59 h 139"/>
                  <a:gd name="T18" fmla="*/ 15 w 135"/>
                  <a:gd name="T19" fmla="*/ 100 h 139"/>
                  <a:gd name="T20" fmla="*/ 62 w 135"/>
                  <a:gd name="T21" fmla="*/ 122 h 139"/>
                  <a:gd name="T22" fmla="*/ 62 w 135"/>
                  <a:gd name="T23" fmla="*/ 122 h 139"/>
                  <a:gd name="T24" fmla="*/ 62 w 135"/>
                  <a:gd name="T25" fmla="*/ 122 h 139"/>
                  <a:gd name="T26" fmla="*/ 88 w 135"/>
                  <a:gd name="T27" fmla="*/ 137 h 139"/>
                  <a:gd name="T28" fmla="*/ 91 w 135"/>
                  <a:gd name="T29" fmla="*/ 134 h 139"/>
                  <a:gd name="T30" fmla="*/ 63 w 135"/>
                  <a:gd name="T31" fmla="*/ 118 h 139"/>
                  <a:gd name="T32" fmla="*/ 62 w 135"/>
                  <a:gd name="T33" fmla="*/ 118 h 139"/>
                  <a:gd name="T34" fmla="*/ 62 w 135"/>
                  <a:gd name="T35" fmla="*/ 118 h 139"/>
                  <a:gd name="T36" fmla="*/ 18 w 135"/>
                  <a:gd name="T37" fmla="*/ 97 h 139"/>
                  <a:gd name="T38" fmla="*/ 4 w 135"/>
                  <a:gd name="T39" fmla="*/ 59 h 139"/>
                  <a:gd name="T40" fmla="*/ 23 w 135"/>
                  <a:gd name="T41" fmla="*/ 16 h 139"/>
                  <a:gd name="T42" fmla="*/ 22 w 135"/>
                  <a:gd name="T43" fmla="*/ 15 h 139"/>
                  <a:gd name="T44" fmla="*/ 23 w 135"/>
                  <a:gd name="T45" fmla="*/ 16 h 139"/>
                  <a:gd name="T46" fmla="*/ 57 w 135"/>
                  <a:gd name="T47" fmla="*/ 5 h 139"/>
                  <a:gd name="T48" fmla="*/ 57 w 135"/>
                  <a:gd name="T49" fmla="*/ 5 h 139"/>
                  <a:gd name="T50" fmla="*/ 104 w 135"/>
                  <a:gd name="T51" fmla="*/ 26 h 139"/>
                  <a:gd name="T52" fmla="*/ 117 w 135"/>
                  <a:gd name="T53" fmla="*/ 63 h 139"/>
                  <a:gd name="T54" fmla="*/ 117 w 135"/>
                  <a:gd name="T55" fmla="*/ 67 h 139"/>
                  <a:gd name="T56" fmla="*/ 117 w 135"/>
                  <a:gd name="T57" fmla="*/ 67 h 139"/>
                  <a:gd name="T58" fmla="*/ 130 w 135"/>
                  <a:gd name="T59" fmla="*/ 99 h 139"/>
                  <a:gd name="T60" fmla="*/ 133 w 135"/>
                  <a:gd name="T61" fmla="*/ 97 h 139"/>
                  <a:gd name="T62" fmla="*/ 123 w 135"/>
                  <a:gd name="T63" fmla="*/ 77 h 139"/>
                  <a:gd name="T64" fmla="*/ 121 w 135"/>
                  <a:gd name="T65" fmla="*/ 69 h 139"/>
                  <a:gd name="T66" fmla="*/ 121 w 135"/>
                  <a:gd name="T67" fmla="*/ 67 h 139"/>
                  <a:gd name="T68" fmla="*/ 121 w 135"/>
                  <a:gd name="T69" fmla="*/ 67 h 139"/>
                  <a:gd name="T70" fmla="*/ 121 w 135"/>
                  <a:gd name="T71" fmla="*/ 63 h 139"/>
                  <a:gd name="T72" fmla="*/ 107 w 135"/>
                  <a:gd name="T73" fmla="*/ 24 h 139"/>
                  <a:gd name="T74" fmla="*/ 57 w 135"/>
                  <a:gd name="T75" fmla="*/ 1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5" h="139">
                    <a:moveTo>
                      <a:pt x="135" y="100"/>
                    </a:moveTo>
                    <a:cubicBezTo>
                      <a:pt x="92" y="139"/>
                      <a:pt x="92" y="139"/>
                      <a:pt x="92" y="139"/>
                    </a:cubicBezTo>
                    <a:cubicBezTo>
                      <a:pt x="92" y="139"/>
                      <a:pt x="92" y="138"/>
                      <a:pt x="93" y="138"/>
                    </a:cubicBezTo>
                    <a:cubicBezTo>
                      <a:pt x="134" y="101"/>
                      <a:pt x="134" y="101"/>
                      <a:pt x="134" y="101"/>
                    </a:cubicBezTo>
                    <a:cubicBezTo>
                      <a:pt x="134" y="101"/>
                      <a:pt x="135" y="101"/>
                      <a:pt x="135" y="100"/>
                    </a:cubicBezTo>
                    <a:moveTo>
                      <a:pt x="57" y="1"/>
                    </a:moveTo>
                    <a:cubicBezTo>
                      <a:pt x="44" y="0"/>
                      <a:pt x="31" y="5"/>
                      <a:pt x="21" y="13"/>
                    </a:cubicBezTo>
                    <a:cubicBezTo>
                      <a:pt x="21" y="13"/>
                      <a:pt x="21" y="13"/>
                      <a:pt x="21" y="13"/>
                    </a:cubicBezTo>
                    <a:cubicBezTo>
                      <a:pt x="7" y="25"/>
                      <a:pt x="0" y="42"/>
                      <a:pt x="0" y="59"/>
                    </a:cubicBezTo>
                    <a:cubicBezTo>
                      <a:pt x="0" y="73"/>
                      <a:pt x="5" y="88"/>
                      <a:pt x="15" y="100"/>
                    </a:cubicBezTo>
                    <a:cubicBezTo>
                      <a:pt x="27" y="114"/>
                      <a:pt x="44" y="122"/>
                      <a:pt x="62" y="122"/>
                    </a:cubicBezTo>
                    <a:cubicBezTo>
                      <a:pt x="62" y="122"/>
                      <a:pt x="62" y="122"/>
                      <a:pt x="62" y="122"/>
                    </a:cubicBezTo>
                    <a:cubicBezTo>
                      <a:pt x="62" y="122"/>
                      <a:pt x="62" y="122"/>
                      <a:pt x="62" y="122"/>
                    </a:cubicBezTo>
                    <a:cubicBezTo>
                      <a:pt x="71" y="125"/>
                      <a:pt x="82" y="132"/>
                      <a:pt x="88" y="137"/>
                    </a:cubicBezTo>
                    <a:cubicBezTo>
                      <a:pt x="91" y="134"/>
                      <a:pt x="91" y="134"/>
                      <a:pt x="91" y="134"/>
                    </a:cubicBezTo>
                    <a:cubicBezTo>
                      <a:pt x="85" y="129"/>
                      <a:pt x="73" y="121"/>
                      <a:pt x="63" y="118"/>
                    </a:cubicBezTo>
                    <a:cubicBezTo>
                      <a:pt x="62" y="118"/>
                      <a:pt x="62" y="118"/>
                      <a:pt x="62" y="118"/>
                    </a:cubicBezTo>
                    <a:cubicBezTo>
                      <a:pt x="62" y="118"/>
                      <a:pt x="62" y="118"/>
                      <a:pt x="62" y="118"/>
                    </a:cubicBezTo>
                    <a:cubicBezTo>
                      <a:pt x="45" y="118"/>
                      <a:pt x="29" y="111"/>
                      <a:pt x="18" y="97"/>
                    </a:cubicBezTo>
                    <a:cubicBezTo>
                      <a:pt x="8" y="86"/>
                      <a:pt x="4" y="72"/>
                      <a:pt x="4" y="59"/>
                    </a:cubicBezTo>
                    <a:cubicBezTo>
                      <a:pt x="4" y="43"/>
                      <a:pt x="10" y="27"/>
                      <a:pt x="23" y="16"/>
                    </a:cubicBezTo>
                    <a:cubicBezTo>
                      <a:pt x="22" y="15"/>
                      <a:pt x="22" y="15"/>
                      <a:pt x="22" y="15"/>
                    </a:cubicBezTo>
                    <a:cubicBezTo>
                      <a:pt x="23" y="16"/>
                      <a:pt x="23" y="16"/>
                      <a:pt x="23" y="16"/>
                    </a:cubicBezTo>
                    <a:cubicBezTo>
                      <a:pt x="33" y="8"/>
                      <a:pt x="45" y="5"/>
                      <a:pt x="57" y="5"/>
                    </a:cubicBezTo>
                    <a:cubicBezTo>
                      <a:pt x="57" y="5"/>
                      <a:pt x="57" y="5"/>
                      <a:pt x="57" y="5"/>
                    </a:cubicBezTo>
                    <a:cubicBezTo>
                      <a:pt x="74" y="5"/>
                      <a:pt x="92" y="12"/>
                      <a:pt x="104" y="26"/>
                    </a:cubicBezTo>
                    <a:cubicBezTo>
                      <a:pt x="112" y="37"/>
                      <a:pt x="117" y="50"/>
                      <a:pt x="117" y="63"/>
                    </a:cubicBezTo>
                    <a:cubicBezTo>
                      <a:pt x="117" y="64"/>
                      <a:pt x="117" y="65"/>
                      <a:pt x="117" y="67"/>
                    </a:cubicBezTo>
                    <a:cubicBezTo>
                      <a:pt x="117" y="67"/>
                      <a:pt x="117" y="67"/>
                      <a:pt x="117" y="67"/>
                    </a:cubicBezTo>
                    <a:cubicBezTo>
                      <a:pt x="117" y="67"/>
                      <a:pt x="119" y="84"/>
                      <a:pt x="130" y="99"/>
                    </a:cubicBezTo>
                    <a:cubicBezTo>
                      <a:pt x="133" y="97"/>
                      <a:pt x="133" y="97"/>
                      <a:pt x="133" y="97"/>
                    </a:cubicBezTo>
                    <a:cubicBezTo>
                      <a:pt x="128" y="90"/>
                      <a:pt x="125" y="82"/>
                      <a:pt x="123" y="77"/>
                    </a:cubicBezTo>
                    <a:cubicBezTo>
                      <a:pt x="122" y="74"/>
                      <a:pt x="121" y="71"/>
                      <a:pt x="121" y="69"/>
                    </a:cubicBezTo>
                    <a:cubicBezTo>
                      <a:pt x="121" y="69"/>
                      <a:pt x="121" y="68"/>
                      <a:pt x="121" y="67"/>
                    </a:cubicBezTo>
                    <a:cubicBezTo>
                      <a:pt x="121" y="67"/>
                      <a:pt x="121" y="67"/>
                      <a:pt x="121" y="67"/>
                    </a:cubicBezTo>
                    <a:cubicBezTo>
                      <a:pt x="121" y="65"/>
                      <a:pt x="121" y="64"/>
                      <a:pt x="121" y="63"/>
                    </a:cubicBezTo>
                    <a:cubicBezTo>
                      <a:pt x="121" y="49"/>
                      <a:pt x="116" y="35"/>
                      <a:pt x="107" y="24"/>
                    </a:cubicBezTo>
                    <a:cubicBezTo>
                      <a:pt x="94" y="9"/>
                      <a:pt x="76" y="1"/>
                      <a:pt x="57" y="1"/>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5" name="Freeform 394"/>
              <p:cNvSpPr>
                <a:spLocks noEditPoints="1"/>
              </p:cNvSpPr>
              <p:nvPr/>
            </p:nvSpPr>
            <p:spPr bwMode="auto">
              <a:xfrm>
                <a:off x="7577138" y="5875338"/>
                <a:ext cx="155575" cy="142875"/>
              </a:xfrm>
              <a:custGeom>
                <a:avLst/>
                <a:gdLst>
                  <a:gd name="T0" fmla="*/ 48 w 56"/>
                  <a:gd name="T1" fmla="*/ 5 h 51"/>
                  <a:gd name="T2" fmla="*/ 48 w 56"/>
                  <a:gd name="T3" fmla="*/ 5 h 51"/>
                  <a:gd name="T4" fmla="*/ 53 w 56"/>
                  <a:gd name="T5" fmla="*/ 10 h 51"/>
                  <a:gd name="T6" fmla="*/ 9 w 56"/>
                  <a:gd name="T7" fmla="*/ 49 h 51"/>
                  <a:gd name="T8" fmla="*/ 5 w 56"/>
                  <a:gd name="T9" fmla="*/ 44 h 51"/>
                  <a:gd name="T10" fmla="*/ 5 w 56"/>
                  <a:gd name="T11" fmla="*/ 44 h 51"/>
                  <a:gd name="T12" fmla="*/ 48 w 56"/>
                  <a:gd name="T13" fmla="*/ 5 h 51"/>
                  <a:gd name="T14" fmla="*/ 49 w 56"/>
                  <a:gd name="T15" fmla="*/ 0 h 51"/>
                  <a:gd name="T16" fmla="*/ 47 w 56"/>
                  <a:gd name="T17" fmla="*/ 0 h 51"/>
                  <a:gd name="T18" fmla="*/ 46 w 56"/>
                  <a:gd name="T19" fmla="*/ 2 h 51"/>
                  <a:gd name="T20" fmla="*/ 43 w 56"/>
                  <a:gd name="T21" fmla="*/ 4 h 51"/>
                  <a:gd name="T22" fmla="*/ 35 w 56"/>
                  <a:gd name="T23" fmla="*/ 12 h 51"/>
                  <a:gd name="T24" fmla="*/ 35 w 56"/>
                  <a:gd name="T25" fmla="*/ 12 h 51"/>
                  <a:gd name="T26" fmla="*/ 35 w 56"/>
                  <a:gd name="T27" fmla="*/ 12 h 51"/>
                  <a:gd name="T28" fmla="*/ 34 w 56"/>
                  <a:gd name="T29" fmla="*/ 15 h 51"/>
                  <a:gd name="T30" fmla="*/ 33 w 56"/>
                  <a:gd name="T31" fmla="*/ 15 h 51"/>
                  <a:gd name="T32" fmla="*/ 32 w 56"/>
                  <a:gd name="T33" fmla="*/ 14 h 51"/>
                  <a:gd name="T34" fmla="*/ 17 w 56"/>
                  <a:gd name="T35" fmla="*/ 27 h 51"/>
                  <a:gd name="T36" fmla="*/ 18 w 56"/>
                  <a:gd name="T37" fmla="*/ 30 h 51"/>
                  <a:gd name="T38" fmla="*/ 16 w 56"/>
                  <a:gd name="T39" fmla="*/ 31 h 51"/>
                  <a:gd name="T40" fmla="*/ 15 w 56"/>
                  <a:gd name="T41" fmla="*/ 31 h 51"/>
                  <a:gd name="T42" fmla="*/ 14 w 56"/>
                  <a:gd name="T43" fmla="*/ 30 h 51"/>
                  <a:gd name="T44" fmla="*/ 4 w 56"/>
                  <a:gd name="T45" fmla="*/ 39 h 51"/>
                  <a:gd name="T46" fmla="*/ 1 w 56"/>
                  <a:gd name="T47" fmla="*/ 42 h 51"/>
                  <a:gd name="T48" fmla="*/ 0 w 56"/>
                  <a:gd name="T49" fmla="*/ 42 h 51"/>
                  <a:gd name="T50" fmla="*/ 0 w 56"/>
                  <a:gd name="T51" fmla="*/ 45 h 51"/>
                  <a:gd name="T52" fmla="*/ 2 w 56"/>
                  <a:gd name="T53" fmla="*/ 44 h 51"/>
                  <a:gd name="T54" fmla="*/ 0 w 56"/>
                  <a:gd name="T55" fmla="*/ 45 h 51"/>
                  <a:gd name="T56" fmla="*/ 6 w 56"/>
                  <a:gd name="T57" fmla="*/ 51 h 51"/>
                  <a:gd name="T58" fmla="*/ 56 w 56"/>
                  <a:gd name="T59" fmla="*/ 7 h 51"/>
                  <a:gd name="T60" fmla="*/ 50 w 56"/>
                  <a:gd name="T61" fmla="*/ 1 h 51"/>
                  <a:gd name="T62" fmla="*/ 49 w 56"/>
                  <a:gd name="T63" fmla="*/ 0 h 51"/>
                  <a:gd name="T64" fmla="*/ 49 w 56"/>
                  <a:gd name="T65"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6" h="51">
                    <a:moveTo>
                      <a:pt x="48" y="5"/>
                    </a:moveTo>
                    <a:cubicBezTo>
                      <a:pt x="48" y="5"/>
                      <a:pt x="48" y="5"/>
                      <a:pt x="48" y="5"/>
                    </a:cubicBezTo>
                    <a:cubicBezTo>
                      <a:pt x="53" y="10"/>
                      <a:pt x="53" y="10"/>
                      <a:pt x="53" y="10"/>
                    </a:cubicBezTo>
                    <a:cubicBezTo>
                      <a:pt x="9" y="49"/>
                      <a:pt x="9" y="49"/>
                      <a:pt x="9" y="49"/>
                    </a:cubicBezTo>
                    <a:cubicBezTo>
                      <a:pt x="5" y="44"/>
                      <a:pt x="5" y="44"/>
                      <a:pt x="5" y="44"/>
                    </a:cubicBezTo>
                    <a:cubicBezTo>
                      <a:pt x="5" y="44"/>
                      <a:pt x="5" y="44"/>
                      <a:pt x="5" y="44"/>
                    </a:cubicBezTo>
                    <a:cubicBezTo>
                      <a:pt x="48" y="5"/>
                      <a:pt x="48" y="5"/>
                      <a:pt x="48" y="5"/>
                    </a:cubicBezTo>
                    <a:moveTo>
                      <a:pt x="49" y="0"/>
                    </a:moveTo>
                    <a:cubicBezTo>
                      <a:pt x="48" y="0"/>
                      <a:pt x="48" y="0"/>
                      <a:pt x="47" y="0"/>
                    </a:cubicBezTo>
                    <a:cubicBezTo>
                      <a:pt x="46" y="2"/>
                      <a:pt x="46" y="2"/>
                      <a:pt x="46" y="2"/>
                    </a:cubicBezTo>
                    <a:cubicBezTo>
                      <a:pt x="43" y="4"/>
                      <a:pt x="43" y="4"/>
                      <a:pt x="43" y="4"/>
                    </a:cubicBezTo>
                    <a:cubicBezTo>
                      <a:pt x="35" y="12"/>
                      <a:pt x="35" y="12"/>
                      <a:pt x="35" y="12"/>
                    </a:cubicBezTo>
                    <a:cubicBezTo>
                      <a:pt x="35" y="12"/>
                      <a:pt x="35" y="12"/>
                      <a:pt x="35" y="12"/>
                    </a:cubicBezTo>
                    <a:cubicBezTo>
                      <a:pt x="35" y="12"/>
                      <a:pt x="35" y="12"/>
                      <a:pt x="35" y="12"/>
                    </a:cubicBezTo>
                    <a:cubicBezTo>
                      <a:pt x="35" y="13"/>
                      <a:pt x="35" y="14"/>
                      <a:pt x="34" y="15"/>
                    </a:cubicBezTo>
                    <a:cubicBezTo>
                      <a:pt x="34" y="15"/>
                      <a:pt x="33" y="15"/>
                      <a:pt x="33" y="15"/>
                    </a:cubicBezTo>
                    <a:cubicBezTo>
                      <a:pt x="32" y="15"/>
                      <a:pt x="32" y="15"/>
                      <a:pt x="32" y="14"/>
                    </a:cubicBezTo>
                    <a:cubicBezTo>
                      <a:pt x="17" y="27"/>
                      <a:pt x="17" y="27"/>
                      <a:pt x="17" y="27"/>
                    </a:cubicBezTo>
                    <a:cubicBezTo>
                      <a:pt x="18" y="28"/>
                      <a:pt x="18" y="29"/>
                      <a:pt x="18" y="30"/>
                    </a:cubicBezTo>
                    <a:cubicBezTo>
                      <a:pt x="17" y="31"/>
                      <a:pt x="17" y="31"/>
                      <a:pt x="16" y="31"/>
                    </a:cubicBezTo>
                    <a:cubicBezTo>
                      <a:pt x="16" y="31"/>
                      <a:pt x="15" y="31"/>
                      <a:pt x="15" y="31"/>
                    </a:cubicBezTo>
                    <a:cubicBezTo>
                      <a:pt x="14" y="30"/>
                      <a:pt x="14" y="30"/>
                      <a:pt x="14" y="30"/>
                    </a:cubicBezTo>
                    <a:cubicBezTo>
                      <a:pt x="4" y="39"/>
                      <a:pt x="4" y="39"/>
                      <a:pt x="4" y="39"/>
                    </a:cubicBezTo>
                    <a:cubicBezTo>
                      <a:pt x="1" y="42"/>
                      <a:pt x="1" y="42"/>
                      <a:pt x="1" y="42"/>
                    </a:cubicBezTo>
                    <a:cubicBezTo>
                      <a:pt x="0" y="42"/>
                      <a:pt x="0" y="42"/>
                      <a:pt x="0" y="42"/>
                    </a:cubicBezTo>
                    <a:cubicBezTo>
                      <a:pt x="0" y="43"/>
                      <a:pt x="0" y="44"/>
                      <a:pt x="0" y="45"/>
                    </a:cubicBezTo>
                    <a:cubicBezTo>
                      <a:pt x="2" y="44"/>
                      <a:pt x="2" y="44"/>
                      <a:pt x="2" y="44"/>
                    </a:cubicBezTo>
                    <a:cubicBezTo>
                      <a:pt x="0" y="45"/>
                      <a:pt x="0" y="45"/>
                      <a:pt x="0" y="45"/>
                    </a:cubicBezTo>
                    <a:cubicBezTo>
                      <a:pt x="6" y="51"/>
                      <a:pt x="6" y="51"/>
                      <a:pt x="6" y="51"/>
                    </a:cubicBezTo>
                    <a:cubicBezTo>
                      <a:pt x="56" y="7"/>
                      <a:pt x="56" y="7"/>
                      <a:pt x="56" y="7"/>
                    </a:cubicBezTo>
                    <a:cubicBezTo>
                      <a:pt x="50" y="1"/>
                      <a:pt x="50" y="1"/>
                      <a:pt x="50" y="1"/>
                    </a:cubicBezTo>
                    <a:cubicBezTo>
                      <a:pt x="50" y="0"/>
                      <a:pt x="49" y="0"/>
                      <a:pt x="49" y="0"/>
                    </a:cubicBezTo>
                    <a:cubicBezTo>
                      <a:pt x="49" y="0"/>
                      <a:pt x="49" y="0"/>
                      <a:pt x="49"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6" name="Freeform 395"/>
              <p:cNvSpPr>
                <a:spLocks noEditPoints="1"/>
              </p:cNvSpPr>
              <p:nvPr/>
            </p:nvSpPr>
            <p:spPr bwMode="auto">
              <a:xfrm>
                <a:off x="7589838" y="5892800"/>
                <a:ext cx="177800" cy="165100"/>
              </a:xfrm>
              <a:custGeom>
                <a:avLst/>
                <a:gdLst>
                  <a:gd name="T0" fmla="*/ 4 w 63"/>
                  <a:gd name="T1" fmla="*/ 48 h 59"/>
                  <a:gd name="T2" fmla="*/ 53 w 63"/>
                  <a:gd name="T3" fmla="*/ 5 h 59"/>
                  <a:gd name="T4" fmla="*/ 59 w 63"/>
                  <a:gd name="T5" fmla="*/ 11 h 59"/>
                  <a:gd name="T6" fmla="*/ 10 w 63"/>
                  <a:gd name="T7" fmla="*/ 54 h 59"/>
                  <a:gd name="T8" fmla="*/ 4 w 63"/>
                  <a:gd name="T9" fmla="*/ 48 h 59"/>
                  <a:gd name="T10" fmla="*/ 53 w 63"/>
                  <a:gd name="T11" fmla="*/ 0 h 59"/>
                  <a:gd name="T12" fmla="*/ 51 w 63"/>
                  <a:gd name="T13" fmla="*/ 0 h 59"/>
                  <a:gd name="T14" fmla="*/ 51 w 63"/>
                  <a:gd name="T15" fmla="*/ 1 h 59"/>
                  <a:gd name="T16" fmla="*/ 1 w 63"/>
                  <a:gd name="T17" fmla="*/ 45 h 59"/>
                  <a:gd name="T18" fmla="*/ 0 w 63"/>
                  <a:gd name="T19" fmla="*/ 46 h 59"/>
                  <a:gd name="T20" fmla="*/ 0 w 63"/>
                  <a:gd name="T21" fmla="*/ 47 h 59"/>
                  <a:gd name="T22" fmla="*/ 0 w 63"/>
                  <a:gd name="T23" fmla="*/ 49 h 59"/>
                  <a:gd name="T24" fmla="*/ 2 w 63"/>
                  <a:gd name="T25" fmla="*/ 47 h 59"/>
                  <a:gd name="T26" fmla="*/ 0 w 63"/>
                  <a:gd name="T27" fmla="*/ 49 h 59"/>
                  <a:gd name="T28" fmla="*/ 9 w 63"/>
                  <a:gd name="T29" fmla="*/ 58 h 59"/>
                  <a:gd name="T30" fmla="*/ 10 w 63"/>
                  <a:gd name="T31" fmla="*/ 59 h 59"/>
                  <a:gd name="T32" fmla="*/ 12 w 63"/>
                  <a:gd name="T33" fmla="*/ 59 h 59"/>
                  <a:gd name="T34" fmla="*/ 63 w 63"/>
                  <a:gd name="T35" fmla="*/ 13 h 59"/>
                  <a:gd name="T36" fmla="*/ 63 w 63"/>
                  <a:gd name="T37" fmla="*/ 12 h 59"/>
                  <a:gd name="T38" fmla="*/ 63 w 63"/>
                  <a:gd name="T39" fmla="*/ 10 h 59"/>
                  <a:gd name="T40" fmla="*/ 54 w 63"/>
                  <a:gd name="T41" fmla="*/ 1 h 59"/>
                  <a:gd name="T42" fmla="*/ 53 w 63"/>
                  <a:gd name="T43"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2" h="59">
                    <a:moveTo>
                      <a:pt x="4" y="48"/>
                    </a:moveTo>
                    <a:cubicBezTo>
                      <a:pt x="53" y="5"/>
                      <a:pt x="53" y="5"/>
                      <a:pt x="53" y="5"/>
                    </a:cubicBezTo>
                    <a:cubicBezTo>
                      <a:pt x="59" y="11"/>
                      <a:pt x="59" y="11"/>
                      <a:pt x="59" y="11"/>
                    </a:cubicBezTo>
                    <a:cubicBezTo>
                      <a:pt x="10" y="54"/>
                      <a:pt x="10" y="54"/>
                      <a:pt x="10" y="54"/>
                    </a:cubicBezTo>
                    <a:cubicBezTo>
                      <a:pt x="4" y="48"/>
                      <a:pt x="4" y="48"/>
                      <a:pt x="4" y="48"/>
                    </a:cubicBezTo>
                    <a:moveTo>
                      <a:pt x="53" y="0"/>
                    </a:moveTo>
                    <a:cubicBezTo>
                      <a:pt x="52" y="0"/>
                      <a:pt x="52" y="0"/>
                      <a:pt x="51" y="0"/>
                    </a:cubicBezTo>
                    <a:cubicBezTo>
                      <a:pt x="51" y="1"/>
                      <a:pt x="51" y="1"/>
                      <a:pt x="51" y="1"/>
                    </a:cubicBezTo>
                    <a:cubicBezTo>
                      <a:pt x="1" y="45"/>
                      <a:pt x="1" y="45"/>
                      <a:pt x="1" y="45"/>
                    </a:cubicBezTo>
                    <a:cubicBezTo>
                      <a:pt x="0" y="46"/>
                      <a:pt x="0" y="46"/>
                      <a:pt x="0" y="46"/>
                    </a:cubicBezTo>
                    <a:cubicBezTo>
                      <a:pt x="0" y="46"/>
                      <a:pt x="0" y="47"/>
                      <a:pt x="0" y="47"/>
                    </a:cubicBezTo>
                    <a:cubicBezTo>
                      <a:pt x="0" y="48"/>
                      <a:pt x="0" y="48"/>
                      <a:pt x="0" y="49"/>
                    </a:cubicBezTo>
                    <a:cubicBezTo>
                      <a:pt x="2" y="47"/>
                      <a:pt x="2" y="47"/>
                      <a:pt x="2" y="47"/>
                    </a:cubicBezTo>
                    <a:cubicBezTo>
                      <a:pt x="0" y="49"/>
                      <a:pt x="0" y="49"/>
                      <a:pt x="0" y="49"/>
                    </a:cubicBezTo>
                    <a:cubicBezTo>
                      <a:pt x="9" y="58"/>
                      <a:pt x="9" y="58"/>
                      <a:pt x="9" y="58"/>
                    </a:cubicBezTo>
                    <a:cubicBezTo>
                      <a:pt x="9" y="59"/>
                      <a:pt x="10" y="59"/>
                      <a:pt x="10" y="59"/>
                    </a:cubicBezTo>
                    <a:cubicBezTo>
                      <a:pt x="11" y="59"/>
                      <a:pt x="11" y="59"/>
                      <a:pt x="12" y="59"/>
                    </a:cubicBezTo>
                    <a:cubicBezTo>
                      <a:pt x="63" y="13"/>
                      <a:pt x="63" y="13"/>
                      <a:pt x="63" y="13"/>
                    </a:cubicBezTo>
                    <a:cubicBezTo>
                      <a:pt x="63" y="13"/>
                      <a:pt x="63" y="12"/>
                      <a:pt x="63" y="12"/>
                    </a:cubicBezTo>
                    <a:cubicBezTo>
                      <a:pt x="63" y="11"/>
                      <a:pt x="63" y="11"/>
                      <a:pt x="63" y="10"/>
                    </a:cubicBezTo>
                    <a:cubicBezTo>
                      <a:pt x="54" y="1"/>
                      <a:pt x="54" y="1"/>
                      <a:pt x="54" y="1"/>
                    </a:cubicBezTo>
                    <a:cubicBezTo>
                      <a:pt x="54" y="0"/>
                      <a:pt x="53" y="0"/>
                      <a:pt x="53"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7" name="Freeform 396"/>
              <p:cNvSpPr>
                <a:spLocks noEditPoints="1"/>
              </p:cNvSpPr>
              <p:nvPr/>
            </p:nvSpPr>
            <p:spPr bwMode="auto">
              <a:xfrm>
                <a:off x="7439026" y="5713413"/>
                <a:ext cx="234950" cy="249238"/>
              </a:xfrm>
              <a:custGeom>
                <a:avLst/>
                <a:gdLst>
                  <a:gd name="T0" fmla="*/ 11 w 84"/>
                  <a:gd name="T1" fmla="*/ 31 h 89"/>
                  <a:gd name="T2" fmla="*/ 11 w 84"/>
                  <a:gd name="T3" fmla="*/ 24 h 89"/>
                  <a:gd name="T4" fmla="*/ 17 w 84"/>
                  <a:gd name="T5" fmla="*/ 31 h 89"/>
                  <a:gd name="T6" fmla="*/ 18 w 84"/>
                  <a:gd name="T7" fmla="*/ 34 h 89"/>
                  <a:gd name="T8" fmla="*/ 17 w 84"/>
                  <a:gd name="T9" fmla="*/ 34 h 89"/>
                  <a:gd name="T10" fmla="*/ 15 w 84"/>
                  <a:gd name="T11" fmla="*/ 34 h 89"/>
                  <a:gd name="T12" fmla="*/ 24 w 84"/>
                  <a:gd name="T13" fmla="*/ 14 h 89"/>
                  <a:gd name="T14" fmla="*/ 27 w 84"/>
                  <a:gd name="T15" fmla="*/ 15 h 89"/>
                  <a:gd name="T16" fmla="*/ 29 w 84"/>
                  <a:gd name="T17" fmla="*/ 19 h 89"/>
                  <a:gd name="T18" fmla="*/ 25 w 84"/>
                  <a:gd name="T19" fmla="*/ 19 h 89"/>
                  <a:gd name="T20" fmla="*/ 23 w 84"/>
                  <a:gd name="T21" fmla="*/ 14 h 89"/>
                  <a:gd name="T22" fmla="*/ 48 w 84"/>
                  <a:gd name="T23" fmla="*/ 0 h 89"/>
                  <a:gd name="T24" fmla="*/ 48 w 84"/>
                  <a:gd name="T25" fmla="*/ 0 h 89"/>
                  <a:gd name="T26" fmla="*/ 48 w 84"/>
                  <a:gd name="T27" fmla="*/ 1 h 89"/>
                  <a:gd name="T28" fmla="*/ 47 w 84"/>
                  <a:gd name="T29" fmla="*/ 2 h 89"/>
                  <a:gd name="T30" fmla="*/ 47 w 84"/>
                  <a:gd name="T31" fmla="*/ 2 h 89"/>
                  <a:gd name="T32" fmla="*/ 47 w 84"/>
                  <a:gd name="T33" fmla="*/ 2 h 89"/>
                  <a:gd name="T34" fmla="*/ 47 w 84"/>
                  <a:gd name="T35" fmla="*/ 2 h 89"/>
                  <a:gd name="T36" fmla="*/ 47 w 84"/>
                  <a:gd name="T37" fmla="*/ 3 h 89"/>
                  <a:gd name="T38" fmla="*/ 47 w 84"/>
                  <a:gd name="T39" fmla="*/ 3 h 89"/>
                  <a:gd name="T40" fmla="*/ 47 w 84"/>
                  <a:gd name="T41" fmla="*/ 4 h 89"/>
                  <a:gd name="T42" fmla="*/ 40 w 84"/>
                  <a:gd name="T43" fmla="*/ 18 h 89"/>
                  <a:gd name="T44" fmla="*/ 33 w 84"/>
                  <a:gd name="T45" fmla="*/ 23 h 89"/>
                  <a:gd name="T46" fmla="*/ 32 w 84"/>
                  <a:gd name="T47" fmla="*/ 15 h 89"/>
                  <a:gd name="T48" fmla="*/ 24 w 84"/>
                  <a:gd name="T49" fmla="*/ 10 h 89"/>
                  <a:gd name="T50" fmla="*/ 20 w 84"/>
                  <a:gd name="T51" fmla="*/ 11 h 89"/>
                  <a:gd name="T52" fmla="*/ 21 w 84"/>
                  <a:gd name="T53" fmla="*/ 21 h 89"/>
                  <a:gd name="T54" fmla="*/ 23 w 84"/>
                  <a:gd name="T55" fmla="*/ 31 h 89"/>
                  <a:gd name="T56" fmla="*/ 21 w 84"/>
                  <a:gd name="T57" fmla="*/ 31 h 89"/>
                  <a:gd name="T58" fmla="*/ 10 w 84"/>
                  <a:gd name="T59" fmla="*/ 20 h 89"/>
                  <a:gd name="T60" fmla="*/ 8 w 84"/>
                  <a:gd name="T61" fmla="*/ 21 h 89"/>
                  <a:gd name="T62" fmla="*/ 8 w 84"/>
                  <a:gd name="T63" fmla="*/ 34 h 89"/>
                  <a:gd name="T64" fmla="*/ 13 w 84"/>
                  <a:gd name="T65" fmla="*/ 37 h 89"/>
                  <a:gd name="T66" fmla="*/ 16 w 84"/>
                  <a:gd name="T67" fmla="*/ 38 h 89"/>
                  <a:gd name="T68" fmla="*/ 0 w 84"/>
                  <a:gd name="T69" fmla="*/ 52 h 89"/>
                  <a:gd name="T70" fmla="*/ 63 w 84"/>
                  <a:gd name="T71" fmla="*/ 88 h 89"/>
                  <a:gd name="T72" fmla="*/ 65 w 84"/>
                  <a:gd name="T73" fmla="*/ 89 h 89"/>
                  <a:gd name="T74" fmla="*/ 66 w 84"/>
                  <a:gd name="T75" fmla="*/ 85 h 89"/>
                  <a:gd name="T76" fmla="*/ 6 w 84"/>
                  <a:gd name="T77" fmla="*/ 52 h 89"/>
                  <a:gd name="T78" fmla="*/ 20 w 84"/>
                  <a:gd name="T79" fmla="*/ 40 h 89"/>
                  <a:gd name="T80" fmla="*/ 26 w 84"/>
                  <a:gd name="T81" fmla="*/ 34 h 89"/>
                  <a:gd name="T82" fmla="*/ 31 w 84"/>
                  <a:gd name="T83" fmla="*/ 27 h 89"/>
                  <a:gd name="T84" fmla="*/ 32 w 84"/>
                  <a:gd name="T85" fmla="*/ 27 h 89"/>
                  <a:gd name="T86" fmla="*/ 43 w 84"/>
                  <a:gd name="T87" fmla="*/ 21 h 89"/>
                  <a:gd name="T88" fmla="*/ 50 w 84"/>
                  <a:gd name="T89" fmla="*/ 9 h 89"/>
                  <a:gd name="T90" fmla="*/ 81 w 84"/>
                  <a:gd name="T91" fmla="*/ 72 h 89"/>
                  <a:gd name="T92" fmla="*/ 83 w 84"/>
                  <a:gd name="T93" fmla="*/ 73 h 89"/>
                  <a:gd name="T94" fmla="*/ 84 w 84"/>
                  <a:gd name="T95" fmla="*/ 70 h 89"/>
                  <a:gd name="T96" fmla="*/ 67 w 84"/>
                  <a:gd name="T97" fmla="*/ 36 h 89"/>
                  <a:gd name="T98" fmla="*/ 50 w 84"/>
                  <a:gd name="T99" fmla="*/ 2 h 89"/>
                  <a:gd name="T100" fmla="*/ 50 w 84"/>
                  <a:gd name="T101" fmla="*/ 1 h 89"/>
                  <a:gd name="T102" fmla="*/ 50 w 84"/>
                  <a:gd name="T103" fmla="*/ 1 h 89"/>
                  <a:gd name="T104" fmla="*/ 50 w 84"/>
                  <a:gd name="T105" fmla="*/ 1 h 89"/>
                  <a:gd name="T106" fmla="*/ 50 w 84"/>
                  <a:gd name="T107" fmla="*/ 1 h 89"/>
                  <a:gd name="T108" fmla="*/ 49 w 84"/>
                  <a:gd name="T109" fmla="*/ 0 h 89"/>
                  <a:gd name="T110" fmla="*/ 49 w 84"/>
                  <a:gd name="T111" fmla="*/ 0 h 89"/>
                  <a:gd name="T112" fmla="*/ 49 w 84"/>
                  <a:gd name="T113" fmla="*/ 0 h 89"/>
                  <a:gd name="T114" fmla="*/ 49 w 84"/>
                  <a:gd name="T115" fmla="*/ 0 h 89"/>
                  <a:gd name="T116" fmla="*/ 49 w 84"/>
                  <a:gd name="T117" fmla="*/ 0 h 89"/>
                  <a:gd name="T118" fmla="*/ 49 w 84"/>
                  <a:gd name="T119" fmla="*/ 0 h 89"/>
                  <a:gd name="T120" fmla="*/ 49 w 84"/>
                  <a:gd name="T121" fmla="*/ 0 h 89"/>
                  <a:gd name="T122" fmla="*/ 48 w 84"/>
                  <a:gd name="T123" fmla="*/ 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4" h="89">
                    <a:moveTo>
                      <a:pt x="15" y="34"/>
                    </a:moveTo>
                    <a:cubicBezTo>
                      <a:pt x="14" y="33"/>
                      <a:pt x="12" y="32"/>
                      <a:pt x="11" y="31"/>
                    </a:cubicBezTo>
                    <a:cubicBezTo>
                      <a:pt x="10" y="30"/>
                      <a:pt x="9" y="29"/>
                      <a:pt x="9" y="27"/>
                    </a:cubicBezTo>
                    <a:cubicBezTo>
                      <a:pt x="9" y="26"/>
                      <a:pt x="10" y="25"/>
                      <a:pt x="11" y="24"/>
                    </a:cubicBezTo>
                    <a:cubicBezTo>
                      <a:pt x="12" y="25"/>
                      <a:pt x="13" y="25"/>
                      <a:pt x="15" y="27"/>
                    </a:cubicBezTo>
                    <a:cubicBezTo>
                      <a:pt x="16" y="28"/>
                      <a:pt x="17" y="30"/>
                      <a:pt x="17" y="31"/>
                    </a:cubicBezTo>
                    <a:cubicBezTo>
                      <a:pt x="18" y="32"/>
                      <a:pt x="18" y="33"/>
                      <a:pt x="18" y="33"/>
                    </a:cubicBezTo>
                    <a:cubicBezTo>
                      <a:pt x="18" y="33"/>
                      <a:pt x="18" y="34"/>
                      <a:pt x="18" y="34"/>
                    </a:cubicBezTo>
                    <a:cubicBezTo>
                      <a:pt x="17" y="34"/>
                      <a:pt x="17" y="34"/>
                      <a:pt x="17" y="34"/>
                    </a:cubicBezTo>
                    <a:cubicBezTo>
                      <a:pt x="17" y="34"/>
                      <a:pt x="17" y="34"/>
                      <a:pt x="17" y="34"/>
                    </a:cubicBezTo>
                    <a:cubicBezTo>
                      <a:pt x="16" y="34"/>
                      <a:pt x="15" y="34"/>
                      <a:pt x="15" y="34"/>
                    </a:cubicBezTo>
                    <a:cubicBezTo>
                      <a:pt x="15" y="34"/>
                      <a:pt x="15" y="34"/>
                      <a:pt x="15" y="34"/>
                    </a:cubicBezTo>
                    <a:moveTo>
                      <a:pt x="23" y="14"/>
                    </a:moveTo>
                    <a:cubicBezTo>
                      <a:pt x="23" y="14"/>
                      <a:pt x="23" y="14"/>
                      <a:pt x="24" y="14"/>
                    </a:cubicBezTo>
                    <a:cubicBezTo>
                      <a:pt x="24" y="14"/>
                      <a:pt x="24" y="14"/>
                      <a:pt x="24" y="14"/>
                    </a:cubicBezTo>
                    <a:cubicBezTo>
                      <a:pt x="24" y="14"/>
                      <a:pt x="25" y="14"/>
                      <a:pt x="27" y="15"/>
                    </a:cubicBezTo>
                    <a:cubicBezTo>
                      <a:pt x="28" y="16"/>
                      <a:pt x="29" y="16"/>
                      <a:pt x="29" y="17"/>
                    </a:cubicBezTo>
                    <a:cubicBezTo>
                      <a:pt x="29" y="17"/>
                      <a:pt x="29" y="18"/>
                      <a:pt x="29" y="19"/>
                    </a:cubicBezTo>
                    <a:cubicBezTo>
                      <a:pt x="29" y="20"/>
                      <a:pt x="29" y="21"/>
                      <a:pt x="29" y="22"/>
                    </a:cubicBezTo>
                    <a:cubicBezTo>
                      <a:pt x="27" y="22"/>
                      <a:pt x="26" y="20"/>
                      <a:pt x="25" y="19"/>
                    </a:cubicBezTo>
                    <a:cubicBezTo>
                      <a:pt x="24" y="17"/>
                      <a:pt x="23" y="16"/>
                      <a:pt x="23" y="15"/>
                    </a:cubicBezTo>
                    <a:cubicBezTo>
                      <a:pt x="23" y="14"/>
                      <a:pt x="23" y="14"/>
                      <a:pt x="23" y="14"/>
                    </a:cubicBezTo>
                    <a:cubicBezTo>
                      <a:pt x="23" y="14"/>
                      <a:pt x="23" y="14"/>
                      <a:pt x="23" y="14"/>
                    </a:cubicBezTo>
                    <a:moveTo>
                      <a:pt x="48" y="0"/>
                    </a:moveTo>
                    <a:cubicBezTo>
                      <a:pt x="48" y="0"/>
                      <a:pt x="48" y="0"/>
                      <a:pt x="48" y="0"/>
                    </a:cubicBezTo>
                    <a:cubicBezTo>
                      <a:pt x="48" y="0"/>
                      <a:pt x="48" y="0"/>
                      <a:pt x="48" y="0"/>
                    </a:cubicBezTo>
                    <a:cubicBezTo>
                      <a:pt x="48" y="0"/>
                      <a:pt x="48" y="1"/>
                      <a:pt x="48" y="1"/>
                    </a:cubicBezTo>
                    <a:cubicBezTo>
                      <a:pt x="48" y="1"/>
                      <a:pt x="48" y="1"/>
                      <a:pt x="48" y="1"/>
                    </a:cubicBezTo>
                    <a:cubicBezTo>
                      <a:pt x="48" y="1"/>
                      <a:pt x="48" y="1"/>
                      <a:pt x="48" y="1"/>
                    </a:cubicBezTo>
                    <a:cubicBezTo>
                      <a:pt x="47" y="1"/>
                      <a:pt x="47" y="1"/>
                      <a:pt x="47" y="2"/>
                    </a:cubicBezTo>
                    <a:cubicBezTo>
                      <a:pt x="47" y="2"/>
                      <a:pt x="47" y="2"/>
                      <a:pt x="47" y="2"/>
                    </a:cubicBezTo>
                    <a:cubicBezTo>
                      <a:pt x="47" y="2"/>
                      <a:pt x="47" y="2"/>
                      <a:pt x="47" y="2"/>
                    </a:cubicBezTo>
                    <a:cubicBezTo>
                      <a:pt x="47" y="2"/>
                      <a:pt x="47" y="2"/>
                      <a:pt x="47" y="2"/>
                    </a:cubicBezTo>
                    <a:cubicBezTo>
                      <a:pt x="47" y="2"/>
                      <a:pt x="47" y="2"/>
                      <a:pt x="47" y="2"/>
                    </a:cubicBezTo>
                    <a:cubicBezTo>
                      <a:pt x="47" y="2"/>
                      <a:pt x="47" y="2"/>
                      <a:pt x="47" y="2"/>
                    </a:cubicBezTo>
                    <a:cubicBezTo>
                      <a:pt x="47" y="2"/>
                      <a:pt x="47" y="2"/>
                      <a:pt x="47" y="2"/>
                    </a:cubicBezTo>
                    <a:cubicBezTo>
                      <a:pt x="46" y="2"/>
                      <a:pt x="46" y="3"/>
                      <a:pt x="47" y="3"/>
                    </a:cubicBezTo>
                    <a:cubicBezTo>
                      <a:pt x="47" y="3"/>
                      <a:pt x="47" y="3"/>
                      <a:pt x="47" y="3"/>
                    </a:cubicBezTo>
                    <a:cubicBezTo>
                      <a:pt x="47" y="3"/>
                      <a:pt x="47" y="3"/>
                      <a:pt x="47" y="3"/>
                    </a:cubicBezTo>
                    <a:cubicBezTo>
                      <a:pt x="47" y="3"/>
                      <a:pt x="47" y="3"/>
                      <a:pt x="47" y="3"/>
                    </a:cubicBezTo>
                    <a:cubicBezTo>
                      <a:pt x="47" y="3"/>
                      <a:pt x="47" y="3"/>
                      <a:pt x="47" y="3"/>
                    </a:cubicBezTo>
                    <a:cubicBezTo>
                      <a:pt x="47" y="3"/>
                      <a:pt x="47" y="4"/>
                      <a:pt x="47" y="4"/>
                    </a:cubicBezTo>
                    <a:cubicBezTo>
                      <a:pt x="47" y="6"/>
                      <a:pt x="46" y="8"/>
                      <a:pt x="45" y="11"/>
                    </a:cubicBezTo>
                    <a:cubicBezTo>
                      <a:pt x="43" y="13"/>
                      <a:pt x="42" y="16"/>
                      <a:pt x="40" y="18"/>
                    </a:cubicBezTo>
                    <a:cubicBezTo>
                      <a:pt x="38" y="19"/>
                      <a:pt x="37" y="21"/>
                      <a:pt x="36" y="21"/>
                    </a:cubicBezTo>
                    <a:cubicBezTo>
                      <a:pt x="35" y="22"/>
                      <a:pt x="34" y="23"/>
                      <a:pt x="33" y="23"/>
                    </a:cubicBezTo>
                    <a:cubicBezTo>
                      <a:pt x="33" y="21"/>
                      <a:pt x="33" y="20"/>
                      <a:pt x="33" y="19"/>
                    </a:cubicBezTo>
                    <a:cubicBezTo>
                      <a:pt x="33" y="17"/>
                      <a:pt x="33" y="16"/>
                      <a:pt x="32" y="15"/>
                    </a:cubicBezTo>
                    <a:cubicBezTo>
                      <a:pt x="32" y="13"/>
                      <a:pt x="30" y="12"/>
                      <a:pt x="29" y="11"/>
                    </a:cubicBezTo>
                    <a:cubicBezTo>
                      <a:pt x="27" y="11"/>
                      <a:pt x="25" y="10"/>
                      <a:pt x="24" y="10"/>
                    </a:cubicBezTo>
                    <a:cubicBezTo>
                      <a:pt x="24" y="10"/>
                      <a:pt x="24" y="10"/>
                      <a:pt x="24" y="10"/>
                    </a:cubicBezTo>
                    <a:cubicBezTo>
                      <a:pt x="22" y="10"/>
                      <a:pt x="21" y="10"/>
                      <a:pt x="20" y="11"/>
                    </a:cubicBezTo>
                    <a:cubicBezTo>
                      <a:pt x="19" y="12"/>
                      <a:pt x="19" y="14"/>
                      <a:pt x="19" y="15"/>
                    </a:cubicBezTo>
                    <a:cubicBezTo>
                      <a:pt x="19" y="17"/>
                      <a:pt x="20" y="19"/>
                      <a:pt x="21" y="21"/>
                    </a:cubicBezTo>
                    <a:cubicBezTo>
                      <a:pt x="23" y="23"/>
                      <a:pt x="25" y="25"/>
                      <a:pt x="27" y="26"/>
                    </a:cubicBezTo>
                    <a:cubicBezTo>
                      <a:pt x="26" y="28"/>
                      <a:pt x="24" y="30"/>
                      <a:pt x="23" y="31"/>
                    </a:cubicBezTo>
                    <a:cubicBezTo>
                      <a:pt x="23" y="31"/>
                      <a:pt x="22" y="32"/>
                      <a:pt x="22" y="32"/>
                    </a:cubicBezTo>
                    <a:cubicBezTo>
                      <a:pt x="22" y="31"/>
                      <a:pt x="21" y="31"/>
                      <a:pt x="21" y="31"/>
                    </a:cubicBezTo>
                    <a:cubicBezTo>
                      <a:pt x="21" y="28"/>
                      <a:pt x="19" y="25"/>
                      <a:pt x="17" y="24"/>
                    </a:cubicBezTo>
                    <a:cubicBezTo>
                      <a:pt x="15" y="22"/>
                      <a:pt x="13" y="20"/>
                      <a:pt x="10" y="20"/>
                    </a:cubicBezTo>
                    <a:cubicBezTo>
                      <a:pt x="10" y="20"/>
                      <a:pt x="10" y="20"/>
                      <a:pt x="10" y="20"/>
                    </a:cubicBezTo>
                    <a:cubicBezTo>
                      <a:pt x="9" y="20"/>
                      <a:pt x="9" y="20"/>
                      <a:pt x="8" y="21"/>
                    </a:cubicBezTo>
                    <a:cubicBezTo>
                      <a:pt x="6" y="23"/>
                      <a:pt x="5" y="25"/>
                      <a:pt x="5" y="27"/>
                    </a:cubicBezTo>
                    <a:cubicBezTo>
                      <a:pt x="5" y="30"/>
                      <a:pt x="7" y="32"/>
                      <a:pt x="8" y="34"/>
                    </a:cubicBezTo>
                    <a:cubicBezTo>
                      <a:pt x="10" y="35"/>
                      <a:pt x="12" y="37"/>
                      <a:pt x="13" y="37"/>
                    </a:cubicBezTo>
                    <a:cubicBezTo>
                      <a:pt x="13" y="37"/>
                      <a:pt x="13" y="37"/>
                      <a:pt x="13" y="37"/>
                    </a:cubicBezTo>
                    <a:cubicBezTo>
                      <a:pt x="14" y="38"/>
                      <a:pt x="15" y="38"/>
                      <a:pt x="16" y="38"/>
                    </a:cubicBezTo>
                    <a:cubicBezTo>
                      <a:pt x="16" y="38"/>
                      <a:pt x="16" y="38"/>
                      <a:pt x="16" y="38"/>
                    </a:cubicBezTo>
                    <a:cubicBezTo>
                      <a:pt x="13" y="43"/>
                      <a:pt x="6" y="48"/>
                      <a:pt x="1" y="50"/>
                    </a:cubicBezTo>
                    <a:cubicBezTo>
                      <a:pt x="0" y="51"/>
                      <a:pt x="0" y="51"/>
                      <a:pt x="0" y="52"/>
                    </a:cubicBezTo>
                    <a:cubicBezTo>
                      <a:pt x="0" y="53"/>
                      <a:pt x="0" y="54"/>
                      <a:pt x="1" y="54"/>
                    </a:cubicBezTo>
                    <a:cubicBezTo>
                      <a:pt x="63" y="88"/>
                      <a:pt x="63" y="88"/>
                      <a:pt x="63" y="88"/>
                    </a:cubicBezTo>
                    <a:cubicBezTo>
                      <a:pt x="64" y="89"/>
                      <a:pt x="64" y="89"/>
                      <a:pt x="64" y="89"/>
                    </a:cubicBezTo>
                    <a:cubicBezTo>
                      <a:pt x="64" y="89"/>
                      <a:pt x="65" y="89"/>
                      <a:pt x="65" y="89"/>
                    </a:cubicBezTo>
                    <a:cubicBezTo>
                      <a:pt x="66" y="89"/>
                      <a:pt x="66" y="89"/>
                      <a:pt x="67" y="88"/>
                    </a:cubicBezTo>
                    <a:cubicBezTo>
                      <a:pt x="67" y="87"/>
                      <a:pt x="67" y="86"/>
                      <a:pt x="66" y="85"/>
                    </a:cubicBezTo>
                    <a:cubicBezTo>
                      <a:pt x="66" y="85"/>
                      <a:pt x="66" y="85"/>
                      <a:pt x="66" y="85"/>
                    </a:cubicBezTo>
                    <a:cubicBezTo>
                      <a:pt x="6" y="52"/>
                      <a:pt x="6" y="52"/>
                      <a:pt x="6" y="52"/>
                    </a:cubicBezTo>
                    <a:cubicBezTo>
                      <a:pt x="9" y="50"/>
                      <a:pt x="12" y="48"/>
                      <a:pt x="15" y="46"/>
                    </a:cubicBezTo>
                    <a:cubicBezTo>
                      <a:pt x="17" y="44"/>
                      <a:pt x="18" y="42"/>
                      <a:pt x="20" y="40"/>
                    </a:cubicBezTo>
                    <a:cubicBezTo>
                      <a:pt x="20" y="39"/>
                      <a:pt x="21" y="38"/>
                      <a:pt x="21" y="37"/>
                    </a:cubicBezTo>
                    <a:cubicBezTo>
                      <a:pt x="23" y="36"/>
                      <a:pt x="24" y="35"/>
                      <a:pt x="26" y="34"/>
                    </a:cubicBezTo>
                    <a:cubicBezTo>
                      <a:pt x="27" y="32"/>
                      <a:pt x="29" y="30"/>
                      <a:pt x="31" y="28"/>
                    </a:cubicBezTo>
                    <a:cubicBezTo>
                      <a:pt x="31" y="27"/>
                      <a:pt x="31" y="27"/>
                      <a:pt x="31" y="27"/>
                    </a:cubicBezTo>
                    <a:cubicBezTo>
                      <a:pt x="31" y="27"/>
                      <a:pt x="31" y="27"/>
                      <a:pt x="32" y="27"/>
                    </a:cubicBezTo>
                    <a:cubicBezTo>
                      <a:pt x="32" y="27"/>
                      <a:pt x="32" y="27"/>
                      <a:pt x="32" y="27"/>
                    </a:cubicBezTo>
                    <a:cubicBezTo>
                      <a:pt x="34" y="27"/>
                      <a:pt x="36" y="26"/>
                      <a:pt x="38" y="25"/>
                    </a:cubicBezTo>
                    <a:cubicBezTo>
                      <a:pt x="40" y="24"/>
                      <a:pt x="41" y="22"/>
                      <a:pt x="43" y="21"/>
                    </a:cubicBezTo>
                    <a:cubicBezTo>
                      <a:pt x="45" y="19"/>
                      <a:pt x="47" y="16"/>
                      <a:pt x="48" y="13"/>
                    </a:cubicBezTo>
                    <a:cubicBezTo>
                      <a:pt x="49" y="11"/>
                      <a:pt x="49" y="10"/>
                      <a:pt x="50" y="9"/>
                    </a:cubicBezTo>
                    <a:cubicBezTo>
                      <a:pt x="58" y="26"/>
                      <a:pt x="80" y="72"/>
                      <a:pt x="80" y="72"/>
                    </a:cubicBezTo>
                    <a:cubicBezTo>
                      <a:pt x="80" y="72"/>
                      <a:pt x="80" y="72"/>
                      <a:pt x="81" y="72"/>
                    </a:cubicBezTo>
                    <a:cubicBezTo>
                      <a:pt x="81" y="73"/>
                      <a:pt x="81" y="73"/>
                      <a:pt x="82" y="73"/>
                    </a:cubicBezTo>
                    <a:cubicBezTo>
                      <a:pt x="82" y="73"/>
                      <a:pt x="83" y="73"/>
                      <a:pt x="83" y="73"/>
                    </a:cubicBezTo>
                    <a:cubicBezTo>
                      <a:pt x="84" y="72"/>
                      <a:pt x="84" y="71"/>
                      <a:pt x="84" y="70"/>
                    </a:cubicBezTo>
                    <a:cubicBezTo>
                      <a:pt x="84" y="70"/>
                      <a:pt x="84" y="70"/>
                      <a:pt x="84" y="70"/>
                    </a:cubicBezTo>
                    <a:cubicBezTo>
                      <a:pt x="84" y="70"/>
                      <a:pt x="84" y="70"/>
                      <a:pt x="84" y="70"/>
                    </a:cubicBezTo>
                    <a:cubicBezTo>
                      <a:pt x="82" y="67"/>
                      <a:pt x="75" y="52"/>
                      <a:pt x="67" y="36"/>
                    </a:cubicBezTo>
                    <a:cubicBezTo>
                      <a:pt x="59" y="19"/>
                      <a:pt x="50" y="2"/>
                      <a:pt x="50" y="2"/>
                    </a:cubicBezTo>
                    <a:cubicBezTo>
                      <a:pt x="50" y="2"/>
                      <a:pt x="50" y="2"/>
                      <a:pt x="50" y="2"/>
                    </a:cubicBezTo>
                    <a:cubicBezTo>
                      <a:pt x="50" y="2"/>
                      <a:pt x="50" y="2"/>
                      <a:pt x="50" y="2"/>
                    </a:cubicBezTo>
                    <a:cubicBezTo>
                      <a:pt x="50" y="2"/>
                      <a:pt x="50" y="1"/>
                      <a:pt x="50" y="1"/>
                    </a:cubicBezTo>
                    <a:cubicBezTo>
                      <a:pt x="50" y="1"/>
                      <a:pt x="50" y="1"/>
                      <a:pt x="50" y="1"/>
                    </a:cubicBezTo>
                    <a:cubicBezTo>
                      <a:pt x="50" y="1"/>
                      <a:pt x="50" y="1"/>
                      <a:pt x="50" y="1"/>
                    </a:cubicBezTo>
                    <a:cubicBezTo>
                      <a:pt x="50" y="1"/>
                      <a:pt x="50" y="1"/>
                      <a:pt x="50" y="1"/>
                    </a:cubicBezTo>
                    <a:cubicBezTo>
                      <a:pt x="50" y="1"/>
                      <a:pt x="50" y="1"/>
                      <a:pt x="50" y="1"/>
                    </a:cubicBezTo>
                    <a:cubicBezTo>
                      <a:pt x="50" y="1"/>
                      <a:pt x="50" y="1"/>
                      <a:pt x="50" y="1"/>
                    </a:cubicBezTo>
                    <a:cubicBezTo>
                      <a:pt x="50" y="1"/>
                      <a:pt x="50" y="1"/>
                      <a:pt x="50" y="1"/>
                    </a:cubicBezTo>
                    <a:cubicBezTo>
                      <a:pt x="50" y="1"/>
                      <a:pt x="50" y="1"/>
                      <a:pt x="49" y="1"/>
                    </a:cubicBezTo>
                    <a:cubicBezTo>
                      <a:pt x="49" y="1"/>
                      <a:pt x="49" y="0"/>
                      <a:pt x="49" y="0"/>
                    </a:cubicBezTo>
                    <a:cubicBezTo>
                      <a:pt x="49" y="0"/>
                      <a:pt x="49" y="0"/>
                      <a:pt x="49" y="0"/>
                    </a:cubicBezTo>
                    <a:cubicBezTo>
                      <a:pt x="49" y="0"/>
                      <a:pt x="49" y="0"/>
                      <a:pt x="49" y="0"/>
                    </a:cubicBezTo>
                    <a:cubicBezTo>
                      <a:pt x="49" y="0"/>
                      <a:pt x="49" y="0"/>
                      <a:pt x="49" y="0"/>
                    </a:cubicBezTo>
                    <a:cubicBezTo>
                      <a:pt x="49" y="0"/>
                      <a:pt x="49" y="0"/>
                      <a:pt x="49" y="0"/>
                    </a:cubicBezTo>
                    <a:cubicBezTo>
                      <a:pt x="49" y="0"/>
                      <a:pt x="49" y="0"/>
                      <a:pt x="49" y="0"/>
                    </a:cubicBezTo>
                    <a:cubicBezTo>
                      <a:pt x="49" y="0"/>
                      <a:pt x="49" y="0"/>
                      <a:pt x="49" y="0"/>
                    </a:cubicBezTo>
                    <a:cubicBezTo>
                      <a:pt x="49" y="0"/>
                      <a:pt x="49" y="0"/>
                      <a:pt x="49" y="0"/>
                    </a:cubicBezTo>
                    <a:cubicBezTo>
                      <a:pt x="49" y="0"/>
                      <a:pt x="49" y="0"/>
                      <a:pt x="49" y="0"/>
                    </a:cubicBezTo>
                    <a:cubicBezTo>
                      <a:pt x="49" y="0"/>
                      <a:pt x="49" y="0"/>
                      <a:pt x="49" y="0"/>
                    </a:cubicBezTo>
                    <a:cubicBezTo>
                      <a:pt x="49" y="0"/>
                      <a:pt x="49" y="0"/>
                      <a:pt x="49" y="0"/>
                    </a:cubicBezTo>
                    <a:cubicBezTo>
                      <a:pt x="49" y="0"/>
                      <a:pt x="49" y="0"/>
                      <a:pt x="49" y="0"/>
                    </a:cubicBezTo>
                    <a:cubicBezTo>
                      <a:pt x="49" y="0"/>
                      <a:pt x="49" y="0"/>
                      <a:pt x="49" y="0"/>
                    </a:cubicBezTo>
                    <a:cubicBezTo>
                      <a:pt x="48" y="0"/>
                      <a:pt x="48" y="0"/>
                      <a:pt x="48" y="0"/>
                    </a:cubicBezTo>
                    <a:cubicBezTo>
                      <a:pt x="48" y="0"/>
                      <a:pt x="48" y="0"/>
                      <a:pt x="48"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8" name="Freeform 397"/>
              <p:cNvSpPr/>
              <p:nvPr/>
            </p:nvSpPr>
            <p:spPr bwMode="auto">
              <a:xfrm>
                <a:off x="7251701" y="5754688"/>
                <a:ext cx="61913" cy="14288"/>
              </a:xfrm>
              <a:custGeom>
                <a:avLst/>
                <a:gdLst>
                  <a:gd name="T0" fmla="*/ 2 w 22"/>
                  <a:gd name="T1" fmla="*/ 0 h 5"/>
                  <a:gd name="T2" fmla="*/ 0 w 22"/>
                  <a:gd name="T3" fmla="*/ 2 h 5"/>
                  <a:gd name="T4" fmla="*/ 2 w 22"/>
                  <a:gd name="T5" fmla="*/ 4 h 5"/>
                  <a:gd name="T6" fmla="*/ 20 w 22"/>
                  <a:gd name="T7" fmla="*/ 5 h 5"/>
                  <a:gd name="T8" fmla="*/ 20 w 22"/>
                  <a:gd name="T9" fmla="*/ 5 h 5"/>
                  <a:gd name="T10" fmla="*/ 22 w 22"/>
                  <a:gd name="T11" fmla="*/ 3 h 5"/>
                  <a:gd name="T12" fmla="*/ 20 w 22"/>
                  <a:gd name="T13" fmla="*/ 1 h 5"/>
                  <a:gd name="T14" fmla="*/ 2 w 22"/>
                  <a:gd name="T15" fmla="*/ 0 h 5"/>
                  <a:gd name="T16" fmla="*/ 2 w 22"/>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5">
                    <a:moveTo>
                      <a:pt x="2" y="0"/>
                    </a:moveTo>
                    <a:cubicBezTo>
                      <a:pt x="1" y="0"/>
                      <a:pt x="0" y="1"/>
                      <a:pt x="0" y="2"/>
                    </a:cubicBezTo>
                    <a:cubicBezTo>
                      <a:pt x="0" y="3"/>
                      <a:pt x="0" y="4"/>
                      <a:pt x="2" y="4"/>
                    </a:cubicBezTo>
                    <a:cubicBezTo>
                      <a:pt x="20" y="5"/>
                      <a:pt x="20" y="5"/>
                      <a:pt x="20" y="5"/>
                    </a:cubicBezTo>
                    <a:cubicBezTo>
                      <a:pt x="20" y="5"/>
                      <a:pt x="20" y="5"/>
                      <a:pt x="20" y="5"/>
                    </a:cubicBezTo>
                    <a:cubicBezTo>
                      <a:pt x="21" y="5"/>
                      <a:pt x="22" y="4"/>
                      <a:pt x="22" y="3"/>
                    </a:cubicBezTo>
                    <a:cubicBezTo>
                      <a:pt x="22" y="2"/>
                      <a:pt x="21" y="1"/>
                      <a:pt x="20" y="1"/>
                    </a:cubicBezTo>
                    <a:cubicBezTo>
                      <a:pt x="2" y="0"/>
                      <a:pt x="2" y="0"/>
                      <a:pt x="2" y="0"/>
                    </a:cubicBezTo>
                    <a:cubicBezTo>
                      <a:pt x="2" y="0"/>
                      <a:pt x="2" y="0"/>
                      <a:pt x="2"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9" name="Freeform 398"/>
              <p:cNvSpPr/>
              <p:nvPr/>
            </p:nvSpPr>
            <p:spPr bwMode="auto">
              <a:xfrm>
                <a:off x="7267576" y="5680075"/>
                <a:ext cx="57150" cy="36513"/>
              </a:xfrm>
              <a:custGeom>
                <a:avLst/>
                <a:gdLst>
                  <a:gd name="T0" fmla="*/ 2 w 20"/>
                  <a:gd name="T1" fmla="*/ 0 h 13"/>
                  <a:gd name="T2" fmla="*/ 0 w 20"/>
                  <a:gd name="T3" fmla="*/ 1 h 13"/>
                  <a:gd name="T4" fmla="*/ 1 w 20"/>
                  <a:gd name="T5" fmla="*/ 4 h 13"/>
                  <a:gd name="T6" fmla="*/ 17 w 20"/>
                  <a:gd name="T7" fmla="*/ 12 h 13"/>
                  <a:gd name="T8" fmla="*/ 18 w 20"/>
                  <a:gd name="T9" fmla="*/ 13 h 13"/>
                  <a:gd name="T10" fmla="*/ 20 w 20"/>
                  <a:gd name="T11" fmla="*/ 11 h 13"/>
                  <a:gd name="T12" fmla="*/ 19 w 20"/>
                  <a:gd name="T13" fmla="*/ 9 h 13"/>
                  <a:gd name="T14" fmla="*/ 3 w 20"/>
                  <a:gd name="T15" fmla="*/ 1 h 13"/>
                  <a:gd name="T16" fmla="*/ 2 w 20"/>
                  <a:gd name="T17"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13">
                    <a:moveTo>
                      <a:pt x="2" y="0"/>
                    </a:moveTo>
                    <a:cubicBezTo>
                      <a:pt x="1" y="0"/>
                      <a:pt x="0" y="1"/>
                      <a:pt x="0" y="1"/>
                    </a:cubicBezTo>
                    <a:cubicBezTo>
                      <a:pt x="0" y="2"/>
                      <a:pt x="0" y="4"/>
                      <a:pt x="1" y="4"/>
                    </a:cubicBezTo>
                    <a:cubicBezTo>
                      <a:pt x="17" y="12"/>
                      <a:pt x="17" y="12"/>
                      <a:pt x="17" y="12"/>
                    </a:cubicBezTo>
                    <a:cubicBezTo>
                      <a:pt x="17" y="12"/>
                      <a:pt x="18" y="13"/>
                      <a:pt x="18" y="13"/>
                    </a:cubicBezTo>
                    <a:cubicBezTo>
                      <a:pt x="19" y="13"/>
                      <a:pt x="19" y="12"/>
                      <a:pt x="20" y="11"/>
                    </a:cubicBezTo>
                    <a:cubicBezTo>
                      <a:pt x="20" y="10"/>
                      <a:pt x="20" y="9"/>
                      <a:pt x="19" y="9"/>
                    </a:cubicBezTo>
                    <a:cubicBezTo>
                      <a:pt x="3" y="1"/>
                      <a:pt x="3" y="1"/>
                      <a:pt x="3" y="1"/>
                    </a:cubicBezTo>
                    <a:cubicBezTo>
                      <a:pt x="2" y="0"/>
                      <a:pt x="2" y="0"/>
                      <a:pt x="2"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0" name="Freeform 399"/>
              <p:cNvSpPr/>
              <p:nvPr/>
            </p:nvSpPr>
            <p:spPr bwMode="auto">
              <a:xfrm>
                <a:off x="7259638" y="5813425"/>
                <a:ext cx="61913" cy="23813"/>
              </a:xfrm>
              <a:custGeom>
                <a:avLst/>
                <a:gdLst>
                  <a:gd name="T0" fmla="*/ 20 w 22"/>
                  <a:gd name="T1" fmla="*/ 0 h 8"/>
                  <a:gd name="T2" fmla="*/ 19 w 22"/>
                  <a:gd name="T3" fmla="*/ 0 h 8"/>
                  <a:gd name="T4" fmla="*/ 2 w 22"/>
                  <a:gd name="T5" fmla="*/ 4 h 8"/>
                  <a:gd name="T6" fmla="*/ 0 w 22"/>
                  <a:gd name="T7" fmla="*/ 7 h 8"/>
                  <a:gd name="T8" fmla="*/ 2 w 22"/>
                  <a:gd name="T9" fmla="*/ 8 h 8"/>
                  <a:gd name="T10" fmla="*/ 3 w 22"/>
                  <a:gd name="T11" fmla="*/ 8 h 8"/>
                  <a:gd name="T12" fmla="*/ 20 w 22"/>
                  <a:gd name="T13" fmla="*/ 4 h 8"/>
                  <a:gd name="T14" fmla="*/ 22 w 22"/>
                  <a:gd name="T15" fmla="*/ 1 h 8"/>
                  <a:gd name="T16" fmla="*/ 20 w 22"/>
                  <a:gd name="T1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8">
                    <a:moveTo>
                      <a:pt x="20" y="0"/>
                    </a:moveTo>
                    <a:cubicBezTo>
                      <a:pt x="19" y="0"/>
                      <a:pt x="19" y="0"/>
                      <a:pt x="19" y="0"/>
                    </a:cubicBezTo>
                    <a:cubicBezTo>
                      <a:pt x="2" y="4"/>
                      <a:pt x="2" y="4"/>
                      <a:pt x="2" y="4"/>
                    </a:cubicBezTo>
                    <a:cubicBezTo>
                      <a:pt x="1" y="5"/>
                      <a:pt x="0" y="6"/>
                      <a:pt x="0" y="7"/>
                    </a:cubicBezTo>
                    <a:cubicBezTo>
                      <a:pt x="0" y="8"/>
                      <a:pt x="1" y="8"/>
                      <a:pt x="2" y="8"/>
                    </a:cubicBezTo>
                    <a:cubicBezTo>
                      <a:pt x="2" y="8"/>
                      <a:pt x="2" y="8"/>
                      <a:pt x="3" y="8"/>
                    </a:cubicBezTo>
                    <a:cubicBezTo>
                      <a:pt x="20" y="4"/>
                      <a:pt x="20" y="4"/>
                      <a:pt x="20" y="4"/>
                    </a:cubicBezTo>
                    <a:cubicBezTo>
                      <a:pt x="21" y="4"/>
                      <a:pt x="22" y="2"/>
                      <a:pt x="22" y="1"/>
                    </a:cubicBezTo>
                    <a:cubicBezTo>
                      <a:pt x="21" y="0"/>
                      <a:pt x="21" y="0"/>
                      <a:pt x="20"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1" name="Freeform 400"/>
              <p:cNvSpPr/>
              <p:nvPr/>
            </p:nvSpPr>
            <p:spPr bwMode="auto">
              <a:xfrm>
                <a:off x="7500938" y="5527675"/>
                <a:ext cx="14288" cy="65088"/>
              </a:xfrm>
              <a:custGeom>
                <a:avLst/>
                <a:gdLst>
                  <a:gd name="T0" fmla="*/ 3 w 5"/>
                  <a:gd name="T1" fmla="*/ 0 h 23"/>
                  <a:gd name="T2" fmla="*/ 1 w 5"/>
                  <a:gd name="T3" fmla="*/ 2 h 23"/>
                  <a:gd name="T4" fmla="*/ 0 w 5"/>
                  <a:gd name="T5" fmla="*/ 20 h 23"/>
                  <a:gd name="T6" fmla="*/ 2 w 5"/>
                  <a:gd name="T7" fmla="*/ 22 h 23"/>
                  <a:gd name="T8" fmla="*/ 2 w 5"/>
                  <a:gd name="T9" fmla="*/ 23 h 23"/>
                  <a:gd name="T10" fmla="*/ 4 w 5"/>
                  <a:gd name="T11" fmla="*/ 21 h 23"/>
                  <a:gd name="T12" fmla="*/ 5 w 5"/>
                  <a:gd name="T13" fmla="*/ 3 h 23"/>
                  <a:gd name="T14" fmla="*/ 3 w 5"/>
                  <a:gd name="T15" fmla="*/ 0 h 23"/>
                  <a:gd name="T16" fmla="*/ 3 w 5"/>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23">
                    <a:moveTo>
                      <a:pt x="3" y="0"/>
                    </a:moveTo>
                    <a:cubicBezTo>
                      <a:pt x="2" y="0"/>
                      <a:pt x="1" y="1"/>
                      <a:pt x="1" y="2"/>
                    </a:cubicBezTo>
                    <a:cubicBezTo>
                      <a:pt x="0" y="20"/>
                      <a:pt x="0" y="20"/>
                      <a:pt x="0" y="20"/>
                    </a:cubicBezTo>
                    <a:cubicBezTo>
                      <a:pt x="0" y="21"/>
                      <a:pt x="0" y="22"/>
                      <a:pt x="2" y="22"/>
                    </a:cubicBezTo>
                    <a:cubicBezTo>
                      <a:pt x="2" y="22"/>
                      <a:pt x="2" y="23"/>
                      <a:pt x="2" y="23"/>
                    </a:cubicBezTo>
                    <a:cubicBezTo>
                      <a:pt x="3" y="23"/>
                      <a:pt x="4" y="22"/>
                      <a:pt x="4" y="21"/>
                    </a:cubicBezTo>
                    <a:cubicBezTo>
                      <a:pt x="5" y="3"/>
                      <a:pt x="5" y="3"/>
                      <a:pt x="5" y="3"/>
                    </a:cubicBezTo>
                    <a:cubicBezTo>
                      <a:pt x="5" y="1"/>
                      <a:pt x="4" y="1"/>
                      <a:pt x="3" y="0"/>
                    </a:cubicBezTo>
                    <a:cubicBezTo>
                      <a:pt x="3" y="0"/>
                      <a:pt x="3" y="0"/>
                      <a:pt x="3"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2" name="Freeform 401"/>
              <p:cNvSpPr/>
              <p:nvPr/>
            </p:nvSpPr>
            <p:spPr bwMode="auto">
              <a:xfrm>
                <a:off x="7424738" y="5538788"/>
                <a:ext cx="31750" cy="58738"/>
              </a:xfrm>
              <a:custGeom>
                <a:avLst/>
                <a:gdLst>
                  <a:gd name="T0" fmla="*/ 3 w 11"/>
                  <a:gd name="T1" fmla="*/ 0 h 21"/>
                  <a:gd name="T2" fmla="*/ 2 w 11"/>
                  <a:gd name="T3" fmla="*/ 0 h 21"/>
                  <a:gd name="T4" fmla="*/ 1 w 11"/>
                  <a:gd name="T5" fmla="*/ 2 h 21"/>
                  <a:gd name="T6" fmla="*/ 7 w 11"/>
                  <a:gd name="T7" fmla="*/ 19 h 21"/>
                  <a:gd name="T8" fmla="*/ 9 w 11"/>
                  <a:gd name="T9" fmla="*/ 21 h 21"/>
                  <a:gd name="T10" fmla="*/ 10 w 11"/>
                  <a:gd name="T11" fmla="*/ 20 h 21"/>
                  <a:gd name="T12" fmla="*/ 11 w 11"/>
                  <a:gd name="T13" fmla="*/ 18 h 21"/>
                  <a:gd name="T14" fmla="*/ 5 w 11"/>
                  <a:gd name="T15" fmla="*/ 1 h 21"/>
                  <a:gd name="T16" fmla="*/ 3 w 11"/>
                  <a:gd name="T17"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21">
                    <a:moveTo>
                      <a:pt x="3" y="0"/>
                    </a:moveTo>
                    <a:cubicBezTo>
                      <a:pt x="3" y="0"/>
                      <a:pt x="2" y="0"/>
                      <a:pt x="2" y="0"/>
                    </a:cubicBezTo>
                    <a:cubicBezTo>
                      <a:pt x="1" y="0"/>
                      <a:pt x="0" y="1"/>
                      <a:pt x="1" y="2"/>
                    </a:cubicBezTo>
                    <a:cubicBezTo>
                      <a:pt x="7" y="19"/>
                      <a:pt x="7" y="19"/>
                      <a:pt x="7" y="19"/>
                    </a:cubicBezTo>
                    <a:cubicBezTo>
                      <a:pt x="7" y="20"/>
                      <a:pt x="8" y="21"/>
                      <a:pt x="9" y="21"/>
                    </a:cubicBezTo>
                    <a:cubicBezTo>
                      <a:pt x="9" y="21"/>
                      <a:pt x="9" y="21"/>
                      <a:pt x="10" y="20"/>
                    </a:cubicBezTo>
                    <a:cubicBezTo>
                      <a:pt x="11" y="20"/>
                      <a:pt x="11" y="19"/>
                      <a:pt x="11" y="18"/>
                    </a:cubicBezTo>
                    <a:cubicBezTo>
                      <a:pt x="5" y="1"/>
                      <a:pt x="5" y="1"/>
                      <a:pt x="5" y="1"/>
                    </a:cubicBezTo>
                    <a:cubicBezTo>
                      <a:pt x="4" y="0"/>
                      <a:pt x="4" y="0"/>
                      <a:pt x="3"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3" name="Freeform 402"/>
              <p:cNvSpPr/>
              <p:nvPr/>
            </p:nvSpPr>
            <p:spPr bwMode="auto">
              <a:xfrm>
                <a:off x="7553326" y="5548313"/>
                <a:ext cx="31750" cy="58738"/>
              </a:xfrm>
              <a:custGeom>
                <a:avLst/>
                <a:gdLst>
                  <a:gd name="T0" fmla="*/ 9 w 11"/>
                  <a:gd name="T1" fmla="*/ 0 h 21"/>
                  <a:gd name="T2" fmla="*/ 7 w 11"/>
                  <a:gd name="T3" fmla="*/ 1 h 21"/>
                  <a:gd name="T4" fmla="*/ 0 w 11"/>
                  <a:gd name="T5" fmla="*/ 18 h 21"/>
                  <a:gd name="T6" fmla="*/ 2 w 11"/>
                  <a:gd name="T7" fmla="*/ 21 h 21"/>
                  <a:gd name="T8" fmla="*/ 2 w 11"/>
                  <a:gd name="T9" fmla="*/ 21 h 21"/>
                  <a:gd name="T10" fmla="*/ 4 w 11"/>
                  <a:gd name="T11" fmla="*/ 19 h 21"/>
                  <a:gd name="T12" fmla="*/ 11 w 11"/>
                  <a:gd name="T13" fmla="*/ 3 h 21"/>
                  <a:gd name="T14" fmla="*/ 9 w 11"/>
                  <a:gd name="T15" fmla="*/ 0 h 21"/>
                  <a:gd name="T16" fmla="*/ 9 w 11"/>
                  <a:gd name="T17"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21">
                    <a:moveTo>
                      <a:pt x="9" y="0"/>
                    </a:moveTo>
                    <a:cubicBezTo>
                      <a:pt x="8" y="0"/>
                      <a:pt x="7" y="0"/>
                      <a:pt x="7" y="1"/>
                    </a:cubicBezTo>
                    <a:cubicBezTo>
                      <a:pt x="0" y="18"/>
                      <a:pt x="0" y="18"/>
                      <a:pt x="0" y="18"/>
                    </a:cubicBezTo>
                    <a:cubicBezTo>
                      <a:pt x="0" y="19"/>
                      <a:pt x="1" y="20"/>
                      <a:pt x="2" y="21"/>
                    </a:cubicBezTo>
                    <a:cubicBezTo>
                      <a:pt x="2" y="21"/>
                      <a:pt x="2" y="21"/>
                      <a:pt x="2" y="21"/>
                    </a:cubicBezTo>
                    <a:cubicBezTo>
                      <a:pt x="3" y="21"/>
                      <a:pt x="4" y="20"/>
                      <a:pt x="4" y="19"/>
                    </a:cubicBezTo>
                    <a:cubicBezTo>
                      <a:pt x="11" y="3"/>
                      <a:pt x="11" y="3"/>
                      <a:pt x="11" y="3"/>
                    </a:cubicBezTo>
                    <a:cubicBezTo>
                      <a:pt x="11" y="2"/>
                      <a:pt x="11" y="0"/>
                      <a:pt x="9" y="0"/>
                    </a:cubicBezTo>
                    <a:cubicBezTo>
                      <a:pt x="9" y="0"/>
                      <a:pt x="9" y="0"/>
                      <a:pt x="9"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pic>
          <p:nvPicPr>
            <p:cNvPr id="433" name="Picture 403"/>
            <p:cNvPicPr>
              <a:picLocks noChangeAspect="1" noChangeArrowheads="1"/>
            </p:cNvPicPr>
            <p:nvPr/>
          </p:nvPicPr>
          <p:blipFill>
            <a:blip r:embed="rId2" cstate="print">
              <a:extLst>
                <a:ext uri="{28A0092B-C50C-407E-A947-70E740481C1C}">
                  <a14:useLocalDpi xmlns:a14="http://schemas.microsoft.com/office/drawing/2010/main" val="0"/>
                </a:ext>
              </a:extLst>
            </a:blip>
            <a:stretch>
              <a:fillRect/>
            </a:stretch>
          </p:blipFill>
          <p:spPr bwMode="auto">
            <a:xfrm>
              <a:off x="9066213" y="4383088"/>
              <a:ext cx="84138" cy="334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368" name="组合 367"/>
          <p:cNvGrpSpPr/>
          <p:nvPr/>
        </p:nvGrpSpPr>
        <p:grpSpPr>
          <a:xfrm>
            <a:off x="1817686" y="2566984"/>
            <a:ext cx="1784351" cy="1743076"/>
            <a:chOff x="2312988" y="292100"/>
            <a:chExt cx="1784351" cy="1743076"/>
          </a:xfrm>
        </p:grpSpPr>
        <p:sp>
          <p:nvSpPr>
            <p:cNvPr id="164" name="Freeform 5"/>
            <p:cNvSpPr/>
            <p:nvPr/>
          </p:nvSpPr>
          <p:spPr bwMode="auto">
            <a:xfrm>
              <a:off x="2955926" y="292100"/>
              <a:ext cx="860425" cy="1668463"/>
            </a:xfrm>
            <a:custGeom>
              <a:avLst/>
              <a:gdLst>
                <a:gd name="T0" fmla="*/ 53 w 229"/>
                <a:gd name="T1" fmla="*/ 42 h 444"/>
                <a:gd name="T2" fmla="*/ 53 w 229"/>
                <a:gd name="T3" fmla="*/ 42 h 444"/>
                <a:gd name="T4" fmla="*/ 16 w 229"/>
                <a:gd name="T5" fmla="*/ 12 h 444"/>
                <a:gd name="T6" fmla="*/ 13 w 229"/>
                <a:gd name="T7" fmla="*/ 9 h 444"/>
                <a:gd name="T8" fmla="*/ 7 w 229"/>
                <a:gd name="T9" fmla="*/ 4 h 444"/>
                <a:gd name="T10" fmla="*/ 1 w 229"/>
                <a:gd name="T11" fmla="*/ 0 h 444"/>
                <a:gd name="T12" fmla="*/ 1 w 229"/>
                <a:gd name="T13" fmla="*/ 6 h 444"/>
                <a:gd name="T14" fmla="*/ 1 w 229"/>
                <a:gd name="T15" fmla="*/ 13 h 444"/>
                <a:gd name="T16" fmla="*/ 1 w 229"/>
                <a:gd name="T17" fmla="*/ 16 h 444"/>
                <a:gd name="T18" fmla="*/ 0 w 229"/>
                <a:gd name="T19" fmla="*/ 64 h 444"/>
                <a:gd name="T20" fmla="*/ 0 w 229"/>
                <a:gd name="T21" fmla="*/ 65 h 444"/>
                <a:gd name="T22" fmla="*/ 0 w 229"/>
                <a:gd name="T23" fmla="*/ 65 h 444"/>
                <a:gd name="T24" fmla="*/ 0 w 229"/>
                <a:gd name="T25" fmla="*/ 66 h 444"/>
                <a:gd name="T26" fmla="*/ 0 w 229"/>
                <a:gd name="T27" fmla="*/ 66 h 444"/>
                <a:gd name="T28" fmla="*/ 144 w 229"/>
                <a:gd name="T29" fmla="*/ 374 h 444"/>
                <a:gd name="T30" fmla="*/ 168 w 229"/>
                <a:gd name="T31" fmla="*/ 426 h 444"/>
                <a:gd name="T32" fmla="*/ 170 w 229"/>
                <a:gd name="T33" fmla="*/ 430 h 444"/>
                <a:gd name="T34" fmla="*/ 196 w 229"/>
                <a:gd name="T35" fmla="*/ 442 h 444"/>
                <a:gd name="T36" fmla="*/ 206 w 229"/>
                <a:gd name="T37" fmla="*/ 438 h 444"/>
                <a:gd name="T38" fmla="*/ 215 w 229"/>
                <a:gd name="T39" fmla="*/ 434 h 444"/>
                <a:gd name="T40" fmla="*/ 223 w 229"/>
                <a:gd name="T41" fmla="*/ 406 h 444"/>
                <a:gd name="T42" fmla="*/ 221 w 229"/>
                <a:gd name="T43" fmla="*/ 402 h 444"/>
                <a:gd name="T44" fmla="*/ 197 w 229"/>
                <a:gd name="T45" fmla="*/ 351 h 444"/>
                <a:gd name="T46" fmla="*/ 53 w 229"/>
                <a:gd name="T47" fmla="*/ 42 h 444"/>
                <a:gd name="T48" fmla="*/ 53 w 229"/>
                <a:gd name="T49" fmla="*/ 42 h 4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9" h="443">
                  <a:moveTo>
                    <a:pt x="53" y="42"/>
                  </a:moveTo>
                  <a:cubicBezTo>
                    <a:pt x="53" y="42"/>
                    <a:pt x="53" y="42"/>
                    <a:pt x="53" y="42"/>
                  </a:cubicBezTo>
                  <a:cubicBezTo>
                    <a:pt x="16" y="12"/>
                    <a:pt x="16" y="12"/>
                    <a:pt x="16" y="12"/>
                  </a:cubicBezTo>
                  <a:cubicBezTo>
                    <a:pt x="13" y="9"/>
                    <a:pt x="13" y="9"/>
                    <a:pt x="13" y="9"/>
                  </a:cubicBezTo>
                  <a:cubicBezTo>
                    <a:pt x="7" y="4"/>
                    <a:pt x="7" y="4"/>
                    <a:pt x="7" y="4"/>
                  </a:cubicBezTo>
                  <a:cubicBezTo>
                    <a:pt x="5" y="3"/>
                    <a:pt x="4" y="0"/>
                    <a:pt x="1" y="0"/>
                  </a:cubicBezTo>
                  <a:cubicBezTo>
                    <a:pt x="1" y="0"/>
                    <a:pt x="1" y="6"/>
                    <a:pt x="1" y="6"/>
                  </a:cubicBezTo>
                  <a:cubicBezTo>
                    <a:pt x="1" y="13"/>
                    <a:pt x="1" y="13"/>
                    <a:pt x="1" y="13"/>
                  </a:cubicBezTo>
                  <a:cubicBezTo>
                    <a:pt x="1" y="16"/>
                    <a:pt x="1" y="16"/>
                    <a:pt x="1" y="16"/>
                  </a:cubicBezTo>
                  <a:cubicBezTo>
                    <a:pt x="0" y="64"/>
                    <a:pt x="0" y="64"/>
                    <a:pt x="0" y="64"/>
                  </a:cubicBezTo>
                  <a:cubicBezTo>
                    <a:pt x="0" y="65"/>
                    <a:pt x="0" y="65"/>
                    <a:pt x="0" y="65"/>
                  </a:cubicBezTo>
                  <a:cubicBezTo>
                    <a:pt x="0" y="65"/>
                    <a:pt x="0" y="65"/>
                    <a:pt x="0" y="65"/>
                  </a:cubicBezTo>
                  <a:cubicBezTo>
                    <a:pt x="0" y="66"/>
                    <a:pt x="0" y="66"/>
                    <a:pt x="0" y="66"/>
                  </a:cubicBezTo>
                  <a:cubicBezTo>
                    <a:pt x="0" y="66"/>
                    <a:pt x="0" y="66"/>
                    <a:pt x="0" y="66"/>
                  </a:cubicBezTo>
                  <a:cubicBezTo>
                    <a:pt x="144" y="374"/>
                    <a:pt x="144" y="374"/>
                    <a:pt x="144" y="374"/>
                  </a:cubicBezTo>
                  <a:cubicBezTo>
                    <a:pt x="168" y="426"/>
                    <a:pt x="168" y="426"/>
                    <a:pt x="168" y="426"/>
                  </a:cubicBezTo>
                  <a:cubicBezTo>
                    <a:pt x="170" y="430"/>
                    <a:pt x="170" y="430"/>
                    <a:pt x="170" y="430"/>
                  </a:cubicBezTo>
                  <a:cubicBezTo>
                    <a:pt x="176" y="442"/>
                    <a:pt x="185" y="444"/>
                    <a:pt x="196" y="442"/>
                  </a:cubicBezTo>
                  <a:cubicBezTo>
                    <a:pt x="199" y="441"/>
                    <a:pt x="203" y="440"/>
                    <a:pt x="206" y="438"/>
                  </a:cubicBezTo>
                  <a:cubicBezTo>
                    <a:pt x="209" y="437"/>
                    <a:pt x="212" y="435"/>
                    <a:pt x="215" y="434"/>
                  </a:cubicBezTo>
                  <a:cubicBezTo>
                    <a:pt x="224" y="427"/>
                    <a:pt x="229" y="419"/>
                    <a:pt x="223" y="406"/>
                  </a:cubicBezTo>
                  <a:cubicBezTo>
                    <a:pt x="221" y="402"/>
                    <a:pt x="221" y="402"/>
                    <a:pt x="221" y="402"/>
                  </a:cubicBezTo>
                  <a:cubicBezTo>
                    <a:pt x="197" y="351"/>
                    <a:pt x="197" y="351"/>
                    <a:pt x="197" y="351"/>
                  </a:cubicBezTo>
                  <a:cubicBezTo>
                    <a:pt x="53" y="42"/>
                    <a:pt x="53" y="42"/>
                    <a:pt x="53" y="42"/>
                  </a:cubicBezTo>
                  <a:cubicBezTo>
                    <a:pt x="53" y="42"/>
                    <a:pt x="53" y="42"/>
                    <a:pt x="53" y="42"/>
                  </a:cubicBezTo>
                </a:path>
              </a:pathLst>
            </a:custGeom>
            <a:solidFill>
              <a:srgbClr val="F4B68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5" name="Freeform 6"/>
            <p:cNvSpPr/>
            <p:nvPr/>
          </p:nvSpPr>
          <p:spPr bwMode="auto">
            <a:xfrm>
              <a:off x="3586163" y="1870075"/>
              <a:ext cx="106363" cy="90488"/>
            </a:xfrm>
            <a:custGeom>
              <a:avLst/>
              <a:gdLst>
                <a:gd name="T0" fmla="*/ 0 w 28"/>
                <a:gd name="T1" fmla="*/ 6 h 24"/>
                <a:gd name="T2" fmla="*/ 2 w 28"/>
                <a:gd name="T3" fmla="*/ 10 h 24"/>
                <a:gd name="T4" fmla="*/ 28 w 28"/>
                <a:gd name="T5" fmla="*/ 22 h 24"/>
                <a:gd name="T6" fmla="*/ 18 w 28"/>
                <a:gd name="T7" fmla="*/ 0 h 24"/>
                <a:gd name="T8" fmla="*/ 0 w 28"/>
                <a:gd name="T9" fmla="*/ 6 h 24"/>
              </a:gdLst>
              <a:ahLst/>
              <a:cxnLst>
                <a:cxn ang="0">
                  <a:pos x="T0" y="T1"/>
                </a:cxn>
                <a:cxn ang="0">
                  <a:pos x="T2" y="T3"/>
                </a:cxn>
                <a:cxn ang="0">
                  <a:pos x="T4" y="T5"/>
                </a:cxn>
                <a:cxn ang="0">
                  <a:pos x="T6" y="T7"/>
                </a:cxn>
                <a:cxn ang="0">
                  <a:pos x="T8" y="T9"/>
                </a:cxn>
              </a:cxnLst>
              <a:rect l="0" t="0" r="r" b="b"/>
              <a:pathLst>
                <a:path w="28" h="24">
                  <a:moveTo>
                    <a:pt x="0" y="6"/>
                  </a:moveTo>
                  <a:cubicBezTo>
                    <a:pt x="2" y="10"/>
                    <a:pt x="2" y="10"/>
                    <a:pt x="2" y="10"/>
                  </a:cubicBezTo>
                  <a:cubicBezTo>
                    <a:pt x="8" y="22"/>
                    <a:pt x="17" y="24"/>
                    <a:pt x="28" y="22"/>
                  </a:cubicBezTo>
                  <a:cubicBezTo>
                    <a:pt x="18" y="0"/>
                    <a:pt x="18" y="0"/>
                    <a:pt x="18" y="0"/>
                  </a:cubicBezTo>
                  <a:cubicBezTo>
                    <a:pt x="12" y="3"/>
                    <a:pt x="6" y="4"/>
                    <a:pt x="0" y="6"/>
                  </a:cubicBezTo>
                </a:path>
              </a:pathLst>
            </a:custGeom>
            <a:solidFill>
              <a:srgbClr val="D63E5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6" name="Freeform 7"/>
            <p:cNvSpPr/>
            <p:nvPr/>
          </p:nvSpPr>
          <p:spPr bwMode="auto">
            <a:xfrm>
              <a:off x="3725863" y="1801813"/>
              <a:ext cx="90488" cy="120650"/>
            </a:xfrm>
            <a:custGeom>
              <a:avLst/>
              <a:gdLst>
                <a:gd name="T0" fmla="*/ 10 w 24"/>
                <a:gd name="T1" fmla="*/ 32 h 32"/>
                <a:gd name="T2" fmla="*/ 18 w 24"/>
                <a:gd name="T3" fmla="*/ 4 h 32"/>
                <a:gd name="T4" fmla="*/ 16 w 24"/>
                <a:gd name="T5" fmla="*/ 0 h 32"/>
                <a:gd name="T6" fmla="*/ 0 w 24"/>
                <a:gd name="T7" fmla="*/ 10 h 32"/>
                <a:gd name="T8" fmla="*/ 10 w 24"/>
                <a:gd name="T9" fmla="*/ 32 h 32"/>
              </a:gdLst>
              <a:ahLst/>
              <a:cxnLst>
                <a:cxn ang="0">
                  <a:pos x="T0" y="T1"/>
                </a:cxn>
                <a:cxn ang="0">
                  <a:pos x="T2" y="T3"/>
                </a:cxn>
                <a:cxn ang="0">
                  <a:pos x="T4" y="T5"/>
                </a:cxn>
                <a:cxn ang="0">
                  <a:pos x="T6" y="T7"/>
                </a:cxn>
                <a:cxn ang="0">
                  <a:pos x="T8" y="T9"/>
                </a:cxn>
              </a:cxnLst>
              <a:rect l="0" t="0" r="r" b="b"/>
              <a:pathLst>
                <a:path w="24" h="32">
                  <a:moveTo>
                    <a:pt x="10" y="32"/>
                  </a:moveTo>
                  <a:cubicBezTo>
                    <a:pt x="19" y="25"/>
                    <a:pt x="24" y="17"/>
                    <a:pt x="18" y="4"/>
                  </a:cubicBezTo>
                  <a:cubicBezTo>
                    <a:pt x="16" y="0"/>
                    <a:pt x="16" y="0"/>
                    <a:pt x="16" y="0"/>
                  </a:cubicBezTo>
                  <a:cubicBezTo>
                    <a:pt x="11" y="4"/>
                    <a:pt x="6" y="7"/>
                    <a:pt x="0" y="10"/>
                  </a:cubicBezTo>
                  <a:cubicBezTo>
                    <a:pt x="10" y="32"/>
                    <a:pt x="10" y="32"/>
                    <a:pt x="10" y="32"/>
                  </a:cubicBezTo>
                </a:path>
              </a:pathLst>
            </a:custGeom>
            <a:solidFill>
              <a:srgbClr val="BE1E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7" name="Freeform 8"/>
            <p:cNvSpPr/>
            <p:nvPr/>
          </p:nvSpPr>
          <p:spPr bwMode="auto">
            <a:xfrm>
              <a:off x="3654426" y="1839913"/>
              <a:ext cx="109538" cy="112713"/>
            </a:xfrm>
            <a:custGeom>
              <a:avLst/>
              <a:gdLst>
                <a:gd name="T0" fmla="*/ 10 w 29"/>
                <a:gd name="T1" fmla="*/ 5 h 30"/>
                <a:gd name="T2" fmla="*/ 0 w 29"/>
                <a:gd name="T3" fmla="*/ 8 h 30"/>
                <a:gd name="T4" fmla="*/ 10 w 29"/>
                <a:gd name="T5" fmla="*/ 30 h 30"/>
                <a:gd name="T6" fmla="*/ 20 w 29"/>
                <a:gd name="T7" fmla="*/ 26 h 30"/>
                <a:gd name="T8" fmla="*/ 29 w 29"/>
                <a:gd name="T9" fmla="*/ 22 h 30"/>
                <a:gd name="T10" fmla="*/ 19 w 29"/>
                <a:gd name="T11" fmla="*/ 0 h 30"/>
                <a:gd name="T12" fmla="*/ 10 w 29"/>
                <a:gd name="T13" fmla="*/ 5 h 30"/>
              </a:gdLst>
              <a:ahLst/>
              <a:cxnLst>
                <a:cxn ang="0">
                  <a:pos x="T0" y="T1"/>
                </a:cxn>
                <a:cxn ang="0">
                  <a:pos x="T2" y="T3"/>
                </a:cxn>
                <a:cxn ang="0">
                  <a:pos x="T4" y="T5"/>
                </a:cxn>
                <a:cxn ang="0">
                  <a:pos x="T6" y="T7"/>
                </a:cxn>
                <a:cxn ang="0">
                  <a:pos x="T8" y="T9"/>
                </a:cxn>
                <a:cxn ang="0">
                  <a:pos x="T10" y="T11"/>
                </a:cxn>
                <a:cxn ang="0">
                  <a:pos x="T12" y="T13"/>
                </a:cxn>
              </a:cxnLst>
              <a:rect l="0" t="0" r="r" b="b"/>
              <a:pathLst>
                <a:path w="28" h="30">
                  <a:moveTo>
                    <a:pt x="10" y="5"/>
                  </a:moveTo>
                  <a:cubicBezTo>
                    <a:pt x="7" y="6"/>
                    <a:pt x="3" y="7"/>
                    <a:pt x="0" y="8"/>
                  </a:cubicBezTo>
                  <a:cubicBezTo>
                    <a:pt x="10" y="30"/>
                    <a:pt x="10" y="30"/>
                    <a:pt x="10" y="30"/>
                  </a:cubicBezTo>
                  <a:cubicBezTo>
                    <a:pt x="13" y="29"/>
                    <a:pt x="17" y="28"/>
                    <a:pt x="20" y="26"/>
                  </a:cubicBezTo>
                  <a:cubicBezTo>
                    <a:pt x="23" y="25"/>
                    <a:pt x="26" y="23"/>
                    <a:pt x="29" y="22"/>
                  </a:cubicBezTo>
                  <a:cubicBezTo>
                    <a:pt x="19" y="0"/>
                    <a:pt x="19" y="0"/>
                    <a:pt x="19" y="0"/>
                  </a:cubicBezTo>
                  <a:cubicBezTo>
                    <a:pt x="16" y="2"/>
                    <a:pt x="13" y="3"/>
                    <a:pt x="10" y="5"/>
                  </a:cubicBezTo>
                </a:path>
              </a:pathLst>
            </a:custGeom>
            <a:solidFill>
              <a:srgbClr val="CE304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8" name="Freeform 9"/>
            <p:cNvSpPr/>
            <p:nvPr/>
          </p:nvSpPr>
          <p:spPr bwMode="auto">
            <a:xfrm>
              <a:off x="2955926" y="509587"/>
              <a:ext cx="698500" cy="1382713"/>
            </a:xfrm>
            <a:custGeom>
              <a:avLst/>
              <a:gdLst>
                <a:gd name="T0" fmla="*/ 0 w 186"/>
                <a:gd name="T1" fmla="*/ 8 h 368"/>
                <a:gd name="T2" fmla="*/ 144 w 186"/>
                <a:gd name="T3" fmla="*/ 316 h 368"/>
                <a:gd name="T4" fmla="*/ 168 w 186"/>
                <a:gd name="T5" fmla="*/ 368 h 368"/>
                <a:gd name="T6" fmla="*/ 186 w 186"/>
                <a:gd name="T7" fmla="*/ 362 h 368"/>
                <a:gd name="T8" fmla="*/ 160 w 186"/>
                <a:gd name="T9" fmla="*/ 306 h 368"/>
                <a:gd name="T10" fmla="*/ 17 w 186"/>
                <a:gd name="T11" fmla="*/ 0 h 368"/>
                <a:gd name="T12" fmla="*/ 0 w 186"/>
                <a:gd name="T13" fmla="*/ 8 h 368"/>
              </a:gdLst>
              <a:ahLst/>
              <a:cxnLst>
                <a:cxn ang="0">
                  <a:pos x="T0" y="T1"/>
                </a:cxn>
                <a:cxn ang="0">
                  <a:pos x="T2" y="T3"/>
                </a:cxn>
                <a:cxn ang="0">
                  <a:pos x="T4" y="T5"/>
                </a:cxn>
                <a:cxn ang="0">
                  <a:pos x="T6" y="T7"/>
                </a:cxn>
                <a:cxn ang="0">
                  <a:pos x="T8" y="T9"/>
                </a:cxn>
                <a:cxn ang="0">
                  <a:pos x="T10" y="T11"/>
                </a:cxn>
                <a:cxn ang="0">
                  <a:pos x="T12" y="T13"/>
                </a:cxn>
              </a:cxnLst>
              <a:rect l="0" t="0" r="r" b="b"/>
              <a:pathLst>
                <a:path w="186" h="368">
                  <a:moveTo>
                    <a:pt x="0" y="8"/>
                  </a:moveTo>
                  <a:cubicBezTo>
                    <a:pt x="144" y="316"/>
                    <a:pt x="144" y="316"/>
                    <a:pt x="144" y="316"/>
                  </a:cubicBezTo>
                  <a:cubicBezTo>
                    <a:pt x="168" y="368"/>
                    <a:pt x="168" y="368"/>
                    <a:pt x="168" y="368"/>
                  </a:cubicBezTo>
                  <a:cubicBezTo>
                    <a:pt x="174" y="366"/>
                    <a:pt x="180" y="365"/>
                    <a:pt x="186" y="362"/>
                  </a:cubicBezTo>
                  <a:cubicBezTo>
                    <a:pt x="160" y="306"/>
                    <a:pt x="160" y="306"/>
                    <a:pt x="160" y="306"/>
                  </a:cubicBezTo>
                  <a:cubicBezTo>
                    <a:pt x="17" y="0"/>
                    <a:pt x="17" y="0"/>
                    <a:pt x="17" y="0"/>
                  </a:cubicBezTo>
                  <a:cubicBezTo>
                    <a:pt x="0" y="8"/>
                    <a:pt x="0" y="8"/>
                    <a:pt x="0" y="8"/>
                  </a:cubicBezTo>
                </a:path>
              </a:pathLst>
            </a:custGeom>
            <a:solidFill>
              <a:srgbClr val="00AE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9" name="Freeform 10"/>
            <p:cNvSpPr/>
            <p:nvPr/>
          </p:nvSpPr>
          <p:spPr bwMode="auto">
            <a:xfrm>
              <a:off x="3090863" y="449262"/>
              <a:ext cx="695325" cy="1390650"/>
            </a:xfrm>
            <a:custGeom>
              <a:avLst/>
              <a:gdLst>
                <a:gd name="T0" fmla="*/ 0 w 185"/>
                <a:gd name="T1" fmla="*/ 8 h 370"/>
                <a:gd name="T2" fmla="*/ 143 w 185"/>
                <a:gd name="T3" fmla="*/ 314 h 370"/>
                <a:gd name="T4" fmla="*/ 169 w 185"/>
                <a:gd name="T5" fmla="*/ 370 h 370"/>
                <a:gd name="T6" fmla="*/ 185 w 185"/>
                <a:gd name="T7" fmla="*/ 360 h 370"/>
                <a:gd name="T8" fmla="*/ 161 w 185"/>
                <a:gd name="T9" fmla="*/ 309 h 370"/>
                <a:gd name="T10" fmla="*/ 17 w 185"/>
                <a:gd name="T11" fmla="*/ 0 h 370"/>
                <a:gd name="T12" fmla="*/ 0 w 185"/>
                <a:gd name="T13" fmla="*/ 8 h 370"/>
              </a:gdLst>
              <a:ahLst/>
              <a:cxnLst>
                <a:cxn ang="0">
                  <a:pos x="T0" y="T1"/>
                </a:cxn>
                <a:cxn ang="0">
                  <a:pos x="T2" y="T3"/>
                </a:cxn>
                <a:cxn ang="0">
                  <a:pos x="T4" y="T5"/>
                </a:cxn>
                <a:cxn ang="0">
                  <a:pos x="T6" y="T7"/>
                </a:cxn>
                <a:cxn ang="0">
                  <a:pos x="T8" y="T9"/>
                </a:cxn>
                <a:cxn ang="0">
                  <a:pos x="T10" y="T11"/>
                </a:cxn>
                <a:cxn ang="0">
                  <a:pos x="T12" y="T13"/>
                </a:cxn>
              </a:cxnLst>
              <a:rect l="0" t="0" r="r" b="b"/>
              <a:pathLst>
                <a:path w="185" h="370">
                  <a:moveTo>
                    <a:pt x="0" y="8"/>
                  </a:moveTo>
                  <a:cubicBezTo>
                    <a:pt x="143" y="314"/>
                    <a:pt x="143" y="314"/>
                    <a:pt x="143" y="314"/>
                  </a:cubicBezTo>
                  <a:cubicBezTo>
                    <a:pt x="169" y="370"/>
                    <a:pt x="169" y="370"/>
                    <a:pt x="169" y="370"/>
                  </a:cubicBezTo>
                  <a:cubicBezTo>
                    <a:pt x="175" y="367"/>
                    <a:pt x="180" y="364"/>
                    <a:pt x="185" y="360"/>
                  </a:cubicBezTo>
                  <a:cubicBezTo>
                    <a:pt x="161" y="309"/>
                    <a:pt x="161" y="309"/>
                    <a:pt x="161" y="309"/>
                  </a:cubicBezTo>
                  <a:cubicBezTo>
                    <a:pt x="17" y="0"/>
                    <a:pt x="17" y="0"/>
                    <a:pt x="17" y="0"/>
                  </a:cubicBezTo>
                  <a:cubicBezTo>
                    <a:pt x="0" y="8"/>
                    <a:pt x="0" y="8"/>
                    <a:pt x="0" y="8"/>
                  </a:cubicBezTo>
                </a:path>
              </a:pathLst>
            </a:custGeom>
            <a:solidFill>
              <a:srgbClr val="4DC8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0" name="Freeform 11"/>
            <p:cNvSpPr/>
            <p:nvPr/>
          </p:nvSpPr>
          <p:spPr bwMode="auto">
            <a:xfrm>
              <a:off x="3019426" y="479425"/>
              <a:ext cx="706438" cy="1390650"/>
            </a:xfrm>
            <a:custGeom>
              <a:avLst/>
              <a:gdLst>
                <a:gd name="T0" fmla="*/ 0 w 188"/>
                <a:gd name="T1" fmla="*/ 8 h 370"/>
                <a:gd name="T2" fmla="*/ 143 w 188"/>
                <a:gd name="T3" fmla="*/ 314 h 370"/>
                <a:gd name="T4" fmla="*/ 169 w 188"/>
                <a:gd name="T5" fmla="*/ 370 h 370"/>
                <a:gd name="T6" fmla="*/ 179 w 188"/>
                <a:gd name="T7" fmla="*/ 367 h 370"/>
                <a:gd name="T8" fmla="*/ 188 w 188"/>
                <a:gd name="T9" fmla="*/ 362 h 370"/>
                <a:gd name="T10" fmla="*/ 162 w 188"/>
                <a:gd name="T11" fmla="*/ 306 h 370"/>
                <a:gd name="T12" fmla="*/ 19 w 188"/>
                <a:gd name="T13" fmla="*/ 0 h 370"/>
                <a:gd name="T14" fmla="*/ 0 w 188"/>
                <a:gd name="T15" fmla="*/ 8 h 3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8" h="370">
                  <a:moveTo>
                    <a:pt x="0" y="8"/>
                  </a:moveTo>
                  <a:cubicBezTo>
                    <a:pt x="143" y="314"/>
                    <a:pt x="143" y="314"/>
                    <a:pt x="143" y="314"/>
                  </a:cubicBezTo>
                  <a:cubicBezTo>
                    <a:pt x="169" y="370"/>
                    <a:pt x="169" y="370"/>
                    <a:pt x="169" y="370"/>
                  </a:cubicBezTo>
                  <a:cubicBezTo>
                    <a:pt x="172" y="369"/>
                    <a:pt x="176" y="368"/>
                    <a:pt x="179" y="367"/>
                  </a:cubicBezTo>
                  <a:cubicBezTo>
                    <a:pt x="182" y="365"/>
                    <a:pt x="185" y="364"/>
                    <a:pt x="188" y="362"/>
                  </a:cubicBezTo>
                  <a:cubicBezTo>
                    <a:pt x="162" y="306"/>
                    <a:pt x="162" y="306"/>
                    <a:pt x="162" y="306"/>
                  </a:cubicBezTo>
                  <a:cubicBezTo>
                    <a:pt x="19" y="0"/>
                    <a:pt x="19" y="0"/>
                    <a:pt x="19" y="0"/>
                  </a:cubicBezTo>
                  <a:cubicBezTo>
                    <a:pt x="0" y="8"/>
                    <a:pt x="0" y="8"/>
                    <a:pt x="0" y="8"/>
                  </a:cubicBezTo>
                </a:path>
              </a:pathLst>
            </a:custGeom>
            <a:solidFill>
              <a:srgbClr val="37BAE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1" name="Freeform 12"/>
            <p:cNvSpPr>
              <a:spLocks noEditPoints="1"/>
            </p:cNvSpPr>
            <p:nvPr/>
          </p:nvSpPr>
          <p:spPr bwMode="auto">
            <a:xfrm>
              <a:off x="2955926" y="292100"/>
              <a:ext cx="209550" cy="304800"/>
            </a:xfrm>
            <a:custGeom>
              <a:avLst/>
              <a:gdLst>
                <a:gd name="T0" fmla="*/ 16 w 56"/>
                <a:gd name="T1" fmla="*/ 12 h 81"/>
                <a:gd name="T2" fmla="*/ 13 w 56"/>
                <a:gd name="T3" fmla="*/ 9 h 81"/>
                <a:gd name="T4" fmla="*/ 7 w 56"/>
                <a:gd name="T5" fmla="*/ 4 h 81"/>
                <a:gd name="T6" fmla="*/ 1 w 56"/>
                <a:gd name="T7" fmla="*/ 0 h 81"/>
                <a:gd name="T8" fmla="*/ 1 w 56"/>
                <a:gd name="T9" fmla="*/ 6 h 81"/>
                <a:gd name="T10" fmla="*/ 1 w 56"/>
                <a:gd name="T11" fmla="*/ 13 h 81"/>
                <a:gd name="T12" fmla="*/ 1 w 56"/>
                <a:gd name="T13" fmla="*/ 16 h 81"/>
                <a:gd name="T14" fmla="*/ 0 w 56"/>
                <a:gd name="T15" fmla="*/ 64 h 81"/>
                <a:gd name="T16" fmla="*/ 0 w 56"/>
                <a:gd name="T17" fmla="*/ 65 h 81"/>
                <a:gd name="T18" fmla="*/ 0 w 56"/>
                <a:gd name="T19" fmla="*/ 65 h 81"/>
                <a:gd name="T20" fmla="*/ 18 w 56"/>
                <a:gd name="T21" fmla="*/ 76 h 81"/>
                <a:gd name="T22" fmla="*/ 18 w 56"/>
                <a:gd name="T23" fmla="*/ 61 h 81"/>
                <a:gd name="T24" fmla="*/ 34 w 56"/>
                <a:gd name="T25" fmla="*/ 76 h 81"/>
                <a:gd name="T26" fmla="*/ 36 w 56"/>
                <a:gd name="T27" fmla="*/ 75 h 81"/>
                <a:gd name="T28" fmla="*/ 35 w 56"/>
                <a:gd name="T29" fmla="*/ 55 h 81"/>
                <a:gd name="T30" fmla="*/ 51 w 56"/>
                <a:gd name="T31" fmla="*/ 64 h 81"/>
                <a:gd name="T32" fmla="*/ 53 w 56"/>
                <a:gd name="T33" fmla="*/ 42 h 81"/>
                <a:gd name="T34" fmla="*/ 16 w 56"/>
                <a:gd name="T35" fmla="*/ 12 h 81"/>
                <a:gd name="T36" fmla="*/ 8 w 56"/>
                <a:gd name="T37" fmla="*/ 18 h 81"/>
                <a:gd name="T38" fmla="*/ 8 w 56"/>
                <a:gd name="T39" fmla="*/ 18 h 81"/>
                <a:gd name="T40" fmla="*/ 7 w 56"/>
                <a:gd name="T41" fmla="*/ 17 h 81"/>
                <a:gd name="T42" fmla="*/ 7 w 56"/>
                <a:gd name="T43" fmla="*/ 17 h 81"/>
                <a:gd name="T44" fmla="*/ 7 w 56"/>
                <a:gd name="T45" fmla="*/ 17 h 81"/>
                <a:gd name="T46" fmla="*/ 7 w 56"/>
                <a:gd name="T47" fmla="*/ 16 h 81"/>
                <a:gd name="T48" fmla="*/ 7 w 56"/>
                <a:gd name="T49" fmla="*/ 17 h 81"/>
                <a:gd name="T50" fmla="*/ 7 w 56"/>
                <a:gd name="T51" fmla="*/ 16 h 81"/>
                <a:gd name="T52" fmla="*/ 7 w 56"/>
                <a:gd name="T53" fmla="*/ 16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6" h="81">
                  <a:moveTo>
                    <a:pt x="16" y="12"/>
                  </a:moveTo>
                  <a:cubicBezTo>
                    <a:pt x="13" y="9"/>
                    <a:pt x="13" y="9"/>
                    <a:pt x="13" y="9"/>
                  </a:cubicBezTo>
                  <a:cubicBezTo>
                    <a:pt x="7" y="4"/>
                    <a:pt x="7" y="4"/>
                    <a:pt x="7" y="4"/>
                  </a:cubicBezTo>
                  <a:cubicBezTo>
                    <a:pt x="5" y="3"/>
                    <a:pt x="4" y="0"/>
                    <a:pt x="1" y="0"/>
                  </a:cubicBezTo>
                  <a:cubicBezTo>
                    <a:pt x="1" y="0"/>
                    <a:pt x="1" y="6"/>
                    <a:pt x="1" y="6"/>
                  </a:cubicBezTo>
                  <a:cubicBezTo>
                    <a:pt x="1" y="13"/>
                    <a:pt x="1" y="13"/>
                    <a:pt x="1" y="13"/>
                  </a:cubicBezTo>
                  <a:cubicBezTo>
                    <a:pt x="1" y="16"/>
                    <a:pt x="1" y="16"/>
                    <a:pt x="1" y="16"/>
                  </a:cubicBezTo>
                  <a:cubicBezTo>
                    <a:pt x="0" y="64"/>
                    <a:pt x="0" y="64"/>
                    <a:pt x="0" y="64"/>
                  </a:cubicBezTo>
                  <a:cubicBezTo>
                    <a:pt x="0" y="65"/>
                    <a:pt x="0" y="65"/>
                    <a:pt x="0" y="65"/>
                  </a:cubicBezTo>
                  <a:cubicBezTo>
                    <a:pt x="0" y="65"/>
                    <a:pt x="0" y="65"/>
                    <a:pt x="0" y="65"/>
                  </a:cubicBezTo>
                  <a:cubicBezTo>
                    <a:pt x="1" y="67"/>
                    <a:pt x="14" y="81"/>
                    <a:pt x="18" y="76"/>
                  </a:cubicBezTo>
                  <a:cubicBezTo>
                    <a:pt x="18" y="76"/>
                    <a:pt x="20" y="72"/>
                    <a:pt x="18" y="61"/>
                  </a:cubicBezTo>
                  <a:cubicBezTo>
                    <a:pt x="18" y="61"/>
                    <a:pt x="28" y="80"/>
                    <a:pt x="34" y="76"/>
                  </a:cubicBezTo>
                  <a:cubicBezTo>
                    <a:pt x="34" y="76"/>
                    <a:pt x="35" y="76"/>
                    <a:pt x="36" y="75"/>
                  </a:cubicBezTo>
                  <a:cubicBezTo>
                    <a:pt x="38" y="74"/>
                    <a:pt x="40" y="69"/>
                    <a:pt x="35" y="55"/>
                  </a:cubicBezTo>
                  <a:cubicBezTo>
                    <a:pt x="37" y="59"/>
                    <a:pt x="45" y="67"/>
                    <a:pt x="51" y="64"/>
                  </a:cubicBezTo>
                  <a:cubicBezTo>
                    <a:pt x="56" y="62"/>
                    <a:pt x="53" y="43"/>
                    <a:pt x="53" y="42"/>
                  </a:cubicBezTo>
                  <a:lnTo>
                    <a:pt x="16" y="12"/>
                  </a:lnTo>
                  <a:close/>
                  <a:moveTo>
                    <a:pt x="8" y="18"/>
                  </a:moveTo>
                  <a:cubicBezTo>
                    <a:pt x="8" y="18"/>
                    <a:pt x="8" y="18"/>
                    <a:pt x="8" y="18"/>
                  </a:cubicBezTo>
                  <a:close/>
                  <a:moveTo>
                    <a:pt x="7" y="17"/>
                  </a:moveTo>
                  <a:cubicBezTo>
                    <a:pt x="7" y="17"/>
                    <a:pt x="7" y="17"/>
                    <a:pt x="7" y="17"/>
                  </a:cubicBezTo>
                  <a:close/>
                  <a:moveTo>
                    <a:pt x="7" y="17"/>
                  </a:moveTo>
                  <a:cubicBezTo>
                    <a:pt x="7" y="16"/>
                    <a:pt x="7" y="16"/>
                    <a:pt x="7" y="16"/>
                  </a:cubicBezTo>
                  <a:lnTo>
                    <a:pt x="7" y="17"/>
                  </a:lnTo>
                  <a:close/>
                  <a:moveTo>
                    <a:pt x="7" y="16"/>
                  </a:moveTo>
                  <a:cubicBezTo>
                    <a:pt x="7" y="16"/>
                    <a:pt x="7" y="16"/>
                    <a:pt x="7" y="16"/>
                  </a:cubicBezTo>
                  <a:close/>
                </a:path>
              </a:pathLst>
            </a:custGeom>
            <a:solidFill>
              <a:srgbClr val="F4B68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2" name="Freeform 13"/>
            <p:cNvSpPr/>
            <p:nvPr/>
          </p:nvSpPr>
          <p:spPr bwMode="auto">
            <a:xfrm>
              <a:off x="2959101" y="292100"/>
              <a:ext cx="68263" cy="101600"/>
            </a:xfrm>
            <a:custGeom>
              <a:avLst/>
              <a:gdLst>
                <a:gd name="T0" fmla="*/ 17 w 18"/>
                <a:gd name="T1" fmla="*/ 22 h 27"/>
                <a:gd name="T2" fmla="*/ 9 w 18"/>
                <a:gd name="T3" fmla="*/ 14 h 27"/>
                <a:gd name="T4" fmla="*/ 13 w 18"/>
                <a:gd name="T5" fmla="*/ 27 h 27"/>
                <a:gd name="T6" fmla="*/ 6 w 18"/>
                <a:gd name="T7" fmla="*/ 16 h 27"/>
                <a:gd name="T8" fmla="*/ 7 w 18"/>
                <a:gd name="T9" fmla="*/ 25 h 27"/>
                <a:gd name="T10" fmla="*/ 0 w 18"/>
                <a:gd name="T11" fmla="*/ 16 h 27"/>
                <a:gd name="T12" fmla="*/ 0 w 18"/>
                <a:gd name="T13" fmla="*/ 13 h 27"/>
                <a:gd name="T14" fmla="*/ 0 w 18"/>
                <a:gd name="T15" fmla="*/ 6 h 27"/>
                <a:gd name="T16" fmla="*/ 0 w 18"/>
                <a:gd name="T17" fmla="*/ 0 h 27"/>
                <a:gd name="T18" fmla="*/ 6 w 18"/>
                <a:gd name="T19" fmla="*/ 4 h 27"/>
                <a:gd name="T20" fmla="*/ 12 w 18"/>
                <a:gd name="T21" fmla="*/ 9 h 27"/>
                <a:gd name="T22" fmla="*/ 15 w 18"/>
                <a:gd name="T23" fmla="*/ 12 h 27"/>
                <a:gd name="T24" fmla="*/ 17 w 18"/>
                <a:gd name="T25" fmla="*/ 22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 h="27">
                  <a:moveTo>
                    <a:pt x="17" y="22"/>
                  </a:moveTo>
                  <a:cubicBezTo>
                    <a:pt x="15" y="23"/>
                    <a:pt x="9" y="14"/>
                    <a:pt x="9" y="14"/>
                  </a:cubicBezTo>
                  <a:cubicBezTo>
                    <a:pt x="14" y="23"/>
                    <a:pt x="13" y="27"/>
                    <a:pt x="13" y="27"/>
                  </a:cubicBezTo>
                  <a:cubicBezTo>
                    <a:pt x="11" y="27"/>
                    <a:pt x="6" y="16"/>
                    <a:pt x="6" y="16"/>
                  </a:cubicBezTo>
                  <a:cubicBezTo>
                    <a:pt x="8" y="21"/>
                    <a:pt x="7" y="25"/>
                    <a:pt x="7" y="25"/>
                  </a:cubicBezTo>
                  <a:cubicBezTo>
                    <a:pt x="6" y="26"/>
                    <a:pt x="3" y="21"/>
                    <a:pt x="0" y="16"/>
                  </a:cubicBezTo>
                  <a:cubicBezTo>
                    <a:pt x="0" y="13"/>
                    <a:pt x="0" y="13"/>
                    <a:pt x="0" y="13"/>
                  </a:cubicBezTo>
                  <a:cubicBezTo>
                    <a:pt x="0" y="6"/>
                    <a:pt x="0" y="6"/>
                    <a:pt x="0" y="6"/>
                  </a:cubicBezTo>
                  <a:cubicBezTo>
                    <a:pt x="0" y="6"/>
                    <a:pt x="0" y="0"/>
                    <a:pt x="0" y="0"/>
                  </a:cubicBezTo>
                  <a:cubicBezTo>
                    <a:pt x="3" y="0"/>
                    <a:pt x="4" y="3"/>
                    <a:pt x="6" y="4"/>
                  </a:cubicBezTo>
                  <a:cubicBezTo>
                    <a:pt x="12" y="9"/>
                    <a:pt x="12" y="9"/>
                    <a:pt x="12" y="9"/>
                  </a:cubicBezTo>
                  <a:cubicBezTo>
                    <a:pt x="15" y="12"/>
                    <a:pt x="15" y="12"/>
                    <a:pt x="15" y="12"/>
                  </a:cubicBezTo>
                  <a:cubicBezTo>
                    <a:pt x="18" y="21"/>
                    <a:pt x="17" y="22"/>
                    <a:pt x="17" y="22"/>
                  </a:cubicBezTo>
                  <a:close/>
                </a:path>
              </a:pathLst>
            </a:custGeom>
            <a:solidFill>
              <a:srgbClr val="60391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3" name="Freeform 14"/>
            <p:cNvSpPr/>
            <p:nvPr/>
          </p:nvSpPr>
          <p:spPr bwMode="auto">
            <a:xfrm>
              <a:off x="2994026" y="336550"/>
              <a:ext cx="171450" cy="236538"/>
            </a:xfrm>
            <a:custGeom>
              <a:avLst/>
              <a:gdLst>
                <a:gd name="T0" fmla="*/ 26 w 46"/>
                <a:gd name="T1" fmla="*/ 63 h 63"/>
                <a:gd name="T2" fmla="*/ 16 w 46"/>
                <a:gd name="T3" fmla="*/ 42 h 63"/>
                <a:gd name="T4" fmla="*/ 3 w 46"/>
                <a:gd name="T5" fmla="*/ 14 h 63"/>
                <a:gd name="T6" fmla="*/ 4 w 46"/>
                <a:gd name="T7" fmla="*/ 15 h 63"/>
                <a:gd name="T8" fmla="*/ 0 w 46"/>
                <a:gd name="T9" fmla="*/ 2 h 63"/>
                <a:gd name="T10" fmla="*/ 8 w 46"/>
                <a:gd name="T11" fmla="*/ 10 h 63"/>
                <a:gd name="T12" fmla="*/ 6 w 46"/>
                <a:gd name="T13" fmla="*/ 0 h 63"/>
                <a:gd name="T14" fmla="*/ 43 w 46"/>
                <a:gd name="T15" fmla="*/ 30 h 63"/>
                <a:gd name="T16" fmla="*/ 41 w 46"/>
                <a:gd name="T17" fmla="*/ 52 h 63"/>
                <a:gd name="T18" fmla="*/ 25 w 46"/>
                <a:gd name="T19" fmla="*/ 43 h 63"/>
                <a:gd name="T20" fmla="*/ 26 w 46"/>
                <a:gd name="T21" fmla="*/ 63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6" h="62">
                  <a:moveTo>
                    <a:pt x="26" y="63"/>
                  </a:moveTo>
                  <a:cubicBezTo>
                    <a:pt x="16" y="42"/>
                    <a:pt x="16" y="42"/>
                    <a:pt x="16" y="42"/>
                  </a:cubicBezTo>
                  <a:cubicBezTo>
                    <a:pt x="3" y="14"/>
                    <a:pt x="3" y="14"/>
                    <a:pt x="3" y="14"/>
                  </a:cubicBezTo>
                  <a:cubicBezTo>
                    <a:pt x="3" y="14"/>
                    <a:pt x="4" y="15"/>
                    <a:pt x="4" y="15"/>
                  </a:cubicBezTo>
                  <a:cubicBezTo>
                    <a:pt x="4" y="15"/>
                    <a:pt x="5" y="11"/>
                    <a:pt x="0" y="2"/>
                  </a:cubicBezTo>
                  <a:cubicBezTo>
                    <a:pt x="0" y="2"/>
                    <a:pt x="6" y="11"/>
                    <a:pt x="8" y="10"/>
                  </a:cubicBezTo>
                  <a:cubicBezTo>
                    <a:pt x="8" y="10"/>
                    <a:pt x="9" y="9"/>
                    <a:pt x="6" y="0"/>
                  </a:cubicBezTo>
                  <a:cubicBezTo>
                    <a:pt x="43" y="30"/>
                    <a:pt x="43" y="30"/>
                    <a:pt x="43" y="30"/>
                  </a:cubicBezTo>
                  <a:cubicBezTo>
                    <a:pt x="43" y="31"/>
                    <a:pt x="46" y="50"/>
                    <a:pt x="41" y="52"/>
                  </a:cubicBezTo>
                  <a:cubicBezTo>
                    <a:pt x="35" y="55"/>
                    <a:pt x="27" y="47"/>
                    <a:pt x="25" y="43"/>
                  </a:cubicBezTo>
                  <a:cubicBezTo>
                    <a:pt x="30" y="57"/>
                    <a:pt x="28" y="62"/>
                    <a:pt x="26" y="63"/>
                  </a:cubicBezTo>
                  <a:close/>
                </a:path>
              </a:pathLst>
            </a:custGeom>
            <a:solidFill>
              <a:srgbClr val="F9BDA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4" name="Freeform 15"/>
            <p:cNvSpPr/>
            <p:nvPr/>
          </p:nvSpPr>
          <p:spPr bwMode="auto">
            <a:xfrm>
              <a:off x="2955926" y="352425"/>
              <a:ext cx="134938" cy="244475"/>
            </a:xfrm>
            <a:custGeom>
              <a:avLst/>
              <a:gdLst>
                <a:gd name="T0" fmla="*/ 34 w 36"/>
                <a:gd name="T1" fmla="*/ 60 h 65"/>
                <a:gd name="T2" fmla="*/ 18 w 36"/>
                <a:gd name="T3" fmla="*/ 45 h 65"/>
                <a:gd name="T4" fmla="*/ 18 w 36"/>
                <a:gd name="T5" fmla="*/ 60 h 65"/>
                <a:gd name="T6" fmla="*/ 0 w 36"/>
                <a:gd name="T7" fmla="*/ 49 h 65"/>
                <a:gd name="T8" fmla="*/ 0 w 36"/>
                <a:gd name="T9" fmla="*/ 49 h 65"/>
                <a:gd name="T10" fmla="*/ 0 w 36"/>
                <a:gd name="T11" fmla="*/ 48 h 65"/>
                <a:gd name="T12" fmla="*/ 1 w 36"/>
                <a:gd name="T13" fmla="*/ 0 h 65"/>
                <a:gd name="T14" fmla="*/ 8 w 36"/>
                <a:gd name="T15" fmla="*/ 9 h 65"/>
                <a:gd name="T16" fmla="*/ 7 w 36"/>
                <a:gd name="T17" fmla="*/ 0 h 65"/>
                <a:gd name="T18" fmla="*/ 13 w 36"/>
                <a:gd name="T19" fmla="*/ 10 h 65"/>
                <a:gd name="T20" fmla="*/ 26 w 36"/>
                <a:gd name="T21" fmla="*/ 38 h 65"/>
                <a:gd name="T22" fmla="*/ 36 w 36"/>
                <a:gd name="T23" fmla="*/ 59 h 65"/>
                <a:gd name="T24" fmla="*/ 34 w 36"/>
                <a:gd name="T25" fmla="*/ 6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6" h="65">
                  <a:moveTo>
                    <a:pt x="34" y="60"/>
                  </a:moveTo>
                  <a:cubicBezTo>
                    <a:pt x="28" y="64"/>
                    <a:pt x="18" y="45"/>
                    <a:pt x="18" y="45"/>
                  </a:cubicBezTo>
                  <a:cubicBezTo>
                    <a:pt x="20" y="56"/>
                    <a:pt x="18" y="60"/>
                    <a:pt x="18" y="60"/>
                  </a:cubicBezTo>
                  <a:cubicBezTo>
                    <a:pt x="14" y="65"/>
                    <a:pt x="1" y="51"/>
                    <a:pt x="0" y="49"/>
                  </a:cubicBezTo>
                  <a:cubicBezTo>
                    <a:pt x="0" y="49"/>
                    <a:pt x="0" y="49"/>
                    <a:pt x="0" y="49"/>
                  </a:cubicBezTo>
                  <a:cubicBezTo>
                    <a:pt x="0" y="48"/>
                    <a:pt x="0" y="48"/>
                    <a:pt x="0" y="48"/>
                  </a:cubicBezTo>
                  <a:cubicBezTo>
                    <a:pt x="1" y="0"/>
                    <a:pt x="1" y="0"/>
                    <a:pt x="1" y="0"/>
                  </a:cubicBezTo>
                  <a:cubicBezTo>
                    <a:pt x="4" y="5"/>
                    <a:pt x="7" y="10"/>
                    <a:pt x="8" y="9"/>
                  </a:cubicBezTo>
                  <a:cubicBezTo>
                    <a:pt x="8" y="9"/>
                    <a:pt x="9" y="5"/>
                    <a:pt x="7" y="0"/>
                  </a:cubicBezTo>
                  <a:cubicBezTo>
                    <a:pt x="7" y="0"/>
                    <a:pt x="11" y="8"/>
                    <a:pt x="13" y="10"/>
                  </a:cubicBezTo>
                  <a:cubicBezTo>
                    <a:pt x="26" y="38"/>
                    <a:pt x="26" y="38"/>
                    <a:pt x="26" y="38"/>
                  </a:cubicBezTo>
                  <a:cubicBezTo>
                    <a:pt x="36" y="59"/>
                    <a:pt x="36" y="59"/>
                    <a:pt x="36" y="59"/>
                  </a:cubicBezTo>
                  <a:cubicBezTo>
                    <a:pt x="35" y="60"/>
                    <a:pt x="34" y="60"/>
                    <a:pt x="34" y="60"/>
                  </a:cubicBezTo>
                  <a:close/>
                </a:path>
              </a:pathLst>
            </a:custGeom>
            <a:solidFill>
              <a:srgbClr val="F4B68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5" name="Freeform 16"/>
            <p:cNvSpPr/>
            <p:nvPr/>
          </p:nvSpPr>
          <p:spPr bwMode="auto">
            <a:xfrm>
              <a:off x="2557463" y="1790700"/>
              <a:ext cx="258763" cy="217488"/>
            </a:xfrm>
            <a:custGeom>
              <a:avLst/>
              <a:gdLst>
                <a:gd name="T0" fmla="*/ 163 w 163"/>
                <a:gd name="T1" fmla="*/ 137 h 137"/>
                <a:gd name="T2" fmla="*/ 0 w 163"/>
                <a:gd name="T3" fmla="*/ 100 h 137"/>
                <a:gd name="T4" fmla="*/ 137 w 163"/>
                <a:gd name="T5" fmla="*/ 0 h 137"/>
                <a:gd name="T6" fmla="*/ 163 w 163"/>
                <a:gd name="T7" fmla="*/ 137 h 137"/>
              </a:gdLst>
              <a:ahLst/>
              <a:cxnLst>
                <a:cxn ang="0">
                  <a:pos x="T0" y="T1"/>
                </a:cxn>
                <a:cxn ang="0">
                  <a:pos x="T2" y="T3"/>
                </a:cxn>
                <a:cxn ang="0">
                  <a:pos x="T4" y="T5"/>
                </a:cxn>
                <a:cxn ang="0">
                  <a:pos x="T6" y="T7"/>
                </a:cxn>
              </a:cxnLst>
              <a:rect l="0" t="0" r="r" b="b"/>
              <a:pathLst>
                <a:path w="163" h="137">
                  <a:moveTo>
                    <a:pt x="163" y="137"/>
                  </a:moveTo>
                  <a:lnTo>
                    <a:pt x="0" y="100"/>
                  </a:lnTo>
                  <a:lnTo>
                    <a:pt x="137" y="0"/>
                  </a:lnTo>
                  <a:lnTo>
                    <a:pt x="163" y="137"/>
                  </a:lnTo>
                  <a:close/>
                </a:path>
              </a:pathLst>
            </a:custGeom>
            <a:solidFill>
              <a:srgbClr val="F7941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6" name="Freeform 17"/>
            <p:cNvSpPr/>
            <p:nvPr/>
          </p:nvSpPr>
          <p:spPr bwMode="auto">
            <a:xfrm>
              <a:off x="2543176" y="1776413"/>
              <a:ext cx="288925" cy="247650"/>
            </a:xfrm>
            <a:custGeom>
              <a:avLst/>
              <a:gdLst>
                <a:gd name="T0" fmla="*/ 73 w 77"/>
                <a:gd name="T1" fmla="*/ 62 h 66"/>
                <a:gd name="T2" fmla="*/ 74 w 77"/>
                <a:gd name="T3" fmla="*/ 59 h 66"/>
                <a:gd name="T4" fmla="*/ 13 w 77"/>
                <a:gd name="T5" fmla="*/ 44 h 66"/>
                <a:gd name="T6" fmla="*/ 59 w 77"/>
                <a:gd name="T7" fmla="*/ 10 h 66"/>
                <a:gd name="T8" fmla="*/ 70 w 77"/>
                <a:gd name="T9" fmla="*/ 63 h 66"/>
                <a:gd name="T10" fmla="*/ 73 w 77"/>
                <a:gd name="T11" fmla="*/ 62 h 66"/>
                <a:gd name="T12" fmla="*/ 74 w 77"/>
                <a:gd name="T13" fmla="*/ 59 h 66"/>
                <a:gd name="T14" fmla="*/ 73 w 77"/>
                <a:gd name="T15" fmla="*/ 62 h 66"/>
                <a:gd name="T16" fmla="*/ 77 w 77"/>
                <a:gd name="T17" fmla="*/ 61 h 66"/>
                <a:gd name="T18" fmla="*/ 65 w 77"/>
                <a:gd name="T19" fmla="*/ 3 h 66"/>
                <a:gd name="T20" fmla="*/ 63 w 77"/>
                <a:gd name="T21" fmla="*/ 1 h 66"/>
                <a:gd name="T22" fmla="*/ 59 w 77"/>
                <a:gd name="T23" fmla="*/ 1 h 66"/>
                <a:gd name="T24" fmla="*/ 2 w 77"/>
                <a:gd name="T25" fmla="*/ 43 h 66"/>
                <a:gd name="T26" fmla="*/ 1 w 77"/>
                <a:gd name="T27" fmla="*/ 47 h 66"/>
                <a:gd name="T28" fmla="*/ 3 w 77"/>
                <a:gd name="T29" fmla="*/ 49 h 66"/>
                <a:gd name="T30" fmla="*/ 72 w 77"/>
                <a:gd name="T31" fmla="*/ 65 h 66"/>
                <a:gd name="T32" fmla="*/ 76 w 77"/>
                <a:gd name="T33" fmla="*/ 65 h 66"/>
                <a:gd name="T34" fmla="*/ 77 w 77"/>
                <a:gd name="T35" fmla="*/ 61 h 66"/>
                <a:gd name="T36" fmla="*/ 73 w 77"/>
                <a:gd name="T37" fmla="*/ 62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7" h="66">
                  <a:moveTo>
                    <a:pt x="73" y="62"/>
                  </a:moveTo>
                  <a:cubicBezTo>
                    <a:pt x="74" y="59"/>
                    <a:pt x="74" y="59"/>
                    <a:pt x="74" y="59"/>
                  </a:cubicBezTo>
                  <a:cubicBezTo>
                    <a:pt x="13" y="44"/>
                    <a:pt x="13" y="44"/>
                    <a:pt x="13" y="44"/>
                  </a:cubicBezTo>
                  <a:cubicBezTo>
                    <a:pt x="59" y="10"/>
                    <a:pt x="59" y="10"/>
                    <a:pt x="59" y="10"/>
                  </a:cubicBezTo>
                  <a:cubicBezTo>
                    <a:pt x="70" y="63"/>
                    <a:pt x="70" y="63"/>
                    <a:pt x="70" y="63"/>
                  </a:cubicBezTo>
                  <a:cubicBezTo>
                    <a:pt x="73" y="62"/>
                    <a:pt x="73" y="62"/>
                    <a:pt x="73" y="62"/>
                  </a:cubicBezTo>
                  <a:cubicBezTo>
                    <a:pt x="74" y="59"/>
                    <a:pt x="74" y="59"/>
                    <a:pt x="74" y="59"/>
                  </a:cubicBezTo>
                  <a:cubicBezTo>
                    <a:pt x="73" y="62"/>
                    <a:pt x="73" y="62"/>
                    <a:pt x="73" y="62"/>
                  </a:cubicBezTo>
                  <a:cubicBezTo>
                    <a:pt x="77" y="61"/>
                    <a:pt x="77" y="61"/>
                    <a:pt x="77" y="61"/>
                  </a:cubicBezTo>
                  <a:cubicBezTo>
                    <a:pt x="65" y="3"/>
                    <a:pt x="65" y="3"/>
                    <a:pt x="65" y="3"/>
                  </a:cubicBezTo>
                  <a:cubicBezTo>
                    <a:pt x="65" y="2"/>
                    <a:pt x="64" y="1"/>
                    <a:pt x="63" y="1"/>
                  </a:cubicBezTo>
                  <a:cubicBezTo>
                    <a:pt x="62" y="0"/>
                    <a:pt x="60" y="0"/>
                    <a:pt x="59" y="1"/>
                  </a:cubicBezTo>
                  <a:cubicBezTo>
                    <a:pt x="2" y="43"/>
                    <a:pt x="2" y="43"/>
                    <a:pt x="2" y="43"/>
                  </a:cubicBezTo>
                  <a:cubicBezTo>
                    <a:pt x="1" y="44"/>
                    <a:pt x="0" y="45"/>
                    <a:pt x="1" y="47"/>
                  </a:cubicBezTo>
                  <a:cubicBezTo>
                    <a:pt x="1" y="48"/>
                    <a:pt x="2" y="49"/>
                    <a:pt x="3" y="49"/>
                  </a:cubicBezTo>
                  <a:cubicBezTo>
                    <a:pt x="72" y="65"/>
                    <a:pt x="72" y="65"/>
                    <a:pt x="72" y="65"/>
                  </a:cubicBezTo>
                  <a:cubicBezTo>
                    <a:pt x="74" y="66"/>
                    <a:pt x="75" y="65"/>
                    <a:pt x="76" y="65"/>
                  </a:cubicBezTo>
                  <a:cubicBezTo>
                    <a:pt x="77" y="64"/>
                    <a:pt x="77" y="62"/>
                    <a:pt x="77" y="61"/>
                  </a:cubicBezTo>
                  <a:lnTo>
                    <a:pt x="73" y="62"/>
                  </a:lnTo>
                  <a:close/>
                </a:path>
              </a:pathLst>
            </a:custGeom>
            <a:solidFill>
              <a:srgbClr val="F7941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7" name="Freeform 18"/>
            <p:cNvSpPr/>
            <p:nvPr/>
          </p:nvSpPr>
          <p:spPr bwMode="auto">
            <a:xfrm>
              <a:off x="2763838" y="1531938"/>
              <a:ext cx="1296988" cy="484188"/>
            </a:xfrm>
            <a:custGeom>
              <a:avLst/>
              <a:gdLst>
                <a:gd name="T0" fmla="*/ 6 w 345"/>
                <a:gd name="T1" fmla="*/ 66 h 129"/>
                <a:gd name="T2" fmla="*/ 3 w 345"/>
                <a:gd name="T3" fmla="*/ 99 h 129"/>
                <a:gd name="T4" fmla="*/ 19 w 345"/>
                <a:gd name="T5" fmla="*/ 128 h 129"/>
                <a:gd name="T6" fmla="*/ 19 w 345"/>
                <a:gd name="T7" fmla="*/ 129 h 129"/>
                <a:gd name="T8" fmla="*/ 337 w 345"/>
                <a:gd name="T9" fmla="*/ 64 h 129"/>
                <a:gd name="T10" fmla="*/ 337 w 345"/>
                <a:gd name="T11" fmla="*/ 64 h 129"/>
                <a:gd name="T12" fmla="*/ 341 w 345"/>
                <a:gd name="T13" fmla="*/ 31 h 129"/>
                <a:gd name="T14" fmla="*/ 324 w 345"/>
                <a:gd name="T15" fmla="*/ 1 h 129"/>
                <a:gd name="T16" fmla="*/ 324 w 345"/>
                <a:gd name="T17" fmla="*/ 1 h 129"/>
                <a:gd name="T18" fmla="*/ 6 w 345"/>
                <a:gd name="T19" fmla="*/ 65 h 129"/>
                <a:gd name="T20" fmla="*/ 6 w 345"/>
                <a:gd name="T21" fmla="*/ 66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45" h="129">
                  <a:moveTo>
                    <a:pt x="6" y="66"/>
                  </a:moveTo>
                  <a:cubicBezTo>
                    <a:pt x="1" y="69"/>
                    <a:pt x="0" y="83"/>
                    <a:pt x="3" y="99"/>
                  </a:cubicBezTo>
                  <a:cubicBezTo>
                    <a:pt x="6" y="115"/>
                    <a:pt x="13" y="128"/>
                    <a:pt x="19" y="128"/>
                  </a:cubicBezTo>
                  <a:cubicBezTo>
                    <a:pt x="19" y="129"/>
                    <a:pt x="19" y="129"/>
                    <a:pt x="19" y="129"/>
                  </a:cubicBezTo>
                  <a:cubicBezTo>
                    <a:pt x="337" y="64"/>
                    <a:pt x="337" y="64"/>
                    <a:pt x="337" y="64"/>
                  </a:cubicBezTo>
                  <a:cubicBezTo>
                    <a:pt x="337" y="64"/>
                    <a:pt x="337" y="64"/>
                    <a:pt x="337" y="64"/>
                  </a:cubicBezTo>
                  <a:cubicBezTo>
                    <a:pt x="343" y="63"/>
                    <a:pt x="345" y="48"/>
                    <a:pt x="341" y="31"/>
                  </a:cubicBezTo>
                  <a:cubicBezTo>
                    <a:pt x="338" y="13"/>
                    <a:pt x="330" y="0"/>
                    <a:pt x="324" y="1"/>
                  </a:cubicBezTo>
                  <a:cubicBezTo>
                    <a:pt x="324" y="1"/>
                    <a:pt x="324" y="1"/>
                    <a:pt x="324" y="1"/>
                  </a:cubicBezTo>
                  <a:cubicBezTo>
                    <a:pt x="6" y="65"/>
                    <a:pt x="6" y="65"/>
                    <a:pt x="6" y="65"/>
                  </a:cubicBezTo>
                  <a:cubicBezTo>
                    <a:pt x="6" y="66"/>
                    <a:pt x="6" y="66"/>
                    <a:pt x="6" y="66"/>
                  </a:cubicBezTo>
                </a:path>
              </a:pathLst>
            </a:custGeom>
            <a:solidFill>
              <a:srgbClr val="F5D84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8" name="Freeform 19"/>
            <p:cNvSpPr/>
            <p:nvPr/>
          </p:nvSpPr>
          <p:spPr bwMode="auto">
            <a:xfrm>
              <a:off x="2843213" y="1730375"/>
              <a:ext cx="180975" cy="277813"/>
            </a:xfrm>
            <a:custGeom>
              <a:avLst/>
              <a:gdLst>
                <a:gd name="T0" fmla="*/ 7 w 48"/>
                <a:gd name="T1" fmla="*/ 6 h 74"/>
                <a:gd name="T2" fmla="*/ 4 w 48"/>
                <a:gd name="T3" fmla="*/ 42 h 74"/>
                <a:gd name="T4" fmla="*/ 21 w 48"/>
                <a:gd name="T5" fmla="*/ 73 h 74"/>
                <a:gd name="T6" fmla="*/ 21 w 48"/>
                <a:gd name="T7" fmla="*/ 74 h 74"/>
                <a:gd name="T8" fmla="*/ 48 w 48"/>
                <a:gd name="T9" fmla="*/ 68 h 74"/>
                <a:gd name="T10" fmla="*/ 48 w 48"/>
                <a:gd name="T11" fmla="*/ 67 h 74"/>
                <a:gd name="T12" fmla="*/ 31 w 48"/>
                <a:gd name="T13" fmla="*/ 36 h 74"/>
                <a:gd name="T14" fmla="*/ 34 w 48"/>
                <a:gd name="T15" fmla="*/ 1 h 74"/>
                <a:gd name="T16" fmla="*/ 34 w 48"/>
                <a:gd name="T17" fmla="*/ 0 h 74"/>
                <a:gd name="T18" fmla="*/ 7 w 48"/>
                <a:gd name="T19" fmla="*/ 6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8" h="74">
                  <a:moveTo>
                    <a:pt x="7" y="6"/>
                  </a:moveTo>
                  <a:cubicBezTo>
                    <a:pt x="2" y="9"/>
                    <a:pt x="0" y="24"/>
                    <a:pt x="4" y="42"/>
                  </a:cubicBezTo>
                  <a:cubicBezTo>
                    <a:pt x="7" y="59"/>
                    <a:pt x="15" y="73"/>
                    <a:pt x="21" y="73"/>
                  </a:cubicBezTo>
                  <a:cubicBezTo>
                    <a:pt x="21" y="74"/>
                    <a:pt x="21" y="74"/>
                    <a:pt x="21" y="74"/>
                  </a:cubicBezTo>
                  <a:cubicBezTo>
                    <a:pt x="48" y="68"/>
                    <a:pt x="48" y="68"/>
                    <a:pt x="48" y="68"/>
                  </a:cubicBezTo>
                  <a:cubicBezTo>
                    <a:pt x="48" y="67"/>
                    <a:pt x="48" y="67"/>
                    <a:pt x="48" y="67"/>
                  </a:cubicBezTo>
                  <a:cubicBezTo>
                    <a:pt x="42" y="67"/>
                    <a:pt x="34" y="54"/>
                    <a:pt x="31" y="36"/>
                  </a:cubicBezTo>
                  <a:cubicBezTo>
                    <a:pt x="27" y="19"/>
                    <a:pt x="29" y="4"/>
                    <a:pt x="34" y="1"/>
                  </a:cubicBezTo>
                  <a:cubicBezTo>
                    <a:pt x="34" y="0"/>
                    <a:pt x="34" y="0"/>
                    <a:pt x="34" y="0"/>
                  </a:cubicBezTo>
                  <a:cubicBezTo>
                    <a:pt x="7" y="6"/>
                    <a:pt x="7" y="6"/>
                    <a:pt x="7" y="6"/>
                  </a:cubicBezTo>
                  <a:close/>
                </a:path>
              </a:pathLst>
            </a:custGeom>
            <a:solidFill>
              <a:srgbClr val="F7941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9" name="Freeform 20"/>
            <p:cNvSpPr/>
            <p:nvPr/>
          </p:nvSpPr>
          <p:spPr bwMode="auto">
            <a:xfrm>
              <a:off x="2944813" y="1539875"/>
              <a:ext cx="1044575" cy="446088"/>
            </a:xfrm>
            <a:custGeom>
              <a:avLst/>
              <a:gdLst>
                <a:gd name="T0" fmla="*/ 4 w 278"/>
                <a:gd name="T1" fmla="*/ 87 h 119"/>
                <a:gd name="T2" fmla="*/ 21 w 278"/>
                <a:gd name="T3" fmla="*/ 118 h 119"/>
                <a:gd name="T4" fmla="*/ 21 w 278"/>
                <a:gd name="T5" fmla="*/ 119 h 119"/>
                <a:gd name="T6" fmla="*/ 270 w 278"/>
                <a:gd name="T7" fmla="*/ 69 h 119"/>
                <a:gd name="T8" fmla="*/ 270 w 278"/>
                <a:gd name="T9" fmla="*/ 68 h 119"/>
                <a:gd name="T10" fmla="*/ 275 w 278"/>
                <a:gd name="T11" fmla="*/ 32 h 119"/>
                <a:gd name="T12" fmla="*/ 256 w 278"/>
                <a:gd name="T13" fmla="*/ 1 h 119"/>
                <a:gd name="T14" fmla="*/ 256 w 278"/>
                <a:gd name="T15" fmla="*/ 1 h 119"/>
                <a:gd name="T16" fmla="*/ 7 w 278"/>
                <a:gd name="T17" fmla="*/ 51 h 119"/>
                <a:gd name="T18" fmla="*/ 7 w 278"/>
                <a:gd name="T19" fmla="*/ 52 h 119"/>
                <a:gd name="T20" fmla="*/ 4 w 278"/>
                <a:gd name="T21" fmla="*/ 87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78" h="119">
                  <a:moveTo>
                    <a:pt x="4" y="87"/>
                  </a:moveTo>
                  <a:cubicBezTo>
                    <a:pt x="7" y="105"/>
                    <a:pt x="15" y="118"/>
                    <a:pt x="21" y="118"/>
                  </a:cubicBezTo>
                  <a:cubicBezTo>
                    <a:pt x="21" y="119"/>
                    <a:pt x="21" y="119"/>
                    <a:pt x="21" y="119"/>
                  </a:cubicBezTo>
                  <a:cubicBezTo>
                    <a:pt x="270" y="69"/>
                    <a:pt x="270" y="69"/>
                    <a:pt x="270" y="69"/>
                  </a:cubicBezTo>
                  <a:cubicBezTo>
                    <a:pt x="270" y="68"/>
                    <a:pt x="270" y="68"/>
                    <a:pt x="270" y="68"/>
                  </a:cubicBezTo>
                  <a:cubicBezTo>
                    <a:pt x="276" y="67"/>
                    <a:pt x="278" y="51"/>
                    <a:pt x="275" y="32"/>
                  </a:cubicBezTo>
                  <a:cubicBezTo>
                    <a:pt x="271" y="14"/>
                    <a:pt x="263" y="0"/>
                    <a:pt x="256" y="1"/>
                  </a:cubicBezTo>
                  <a:cubicBezTo>
                    <a:pt x="256" y="1"/>
                    <a:pt x="256" y="1"/>
                    <a:pt x="256" y="1"/>
                  </a:cubicBezTo>
                  <a:cubicBezTo>
                    <a:pt x="7" y="51"/>
                    <a:pt x="7" y="51"/>
                    <a:pt x="7" y="51"/>
                  </a:cubicBezTo>
                  <a:cubicBezTo>
                    <a:pt x="7" y="52"/>
                    <a:pt x="7" y="52"/>
                    <a:pt x="7" y="52"/>
                  </a:cubicBezTo>
                  <a:cubicBezTo>
                    <a:pt x="2" y="55"/>
                    <a:pt x="0" y="70"/>
                    <a:pt x="4" y="87"/>
                  </a:cubicBezTo>
                </a:path>
              </a:pathLst>
            </a:custGeom>
            <a:solidFill>
              <a:srgbClr val="FEDC5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0" name="Freeform 21"/>
            <p:cNvSpPr/>
            <p:nvPr/>
          </p:nvSpPr>
          <p:spPr bwMode="auto">
            <a:xfrm>
              <a:off x="2876551" y="1738313"/>
              <a:ext cx="112713" cy="263525"/>
            </a:xfrm>
            <a:custGeom>
              <a:avLst/>
              <a:gdLst>
                <a:gd name="T0" fmla="*/ 7 w 30"/>
                <a:gd name="T1" fmla="*/ 2 h 70"/>
                <a:gd name="T2" fmla="*/ 4 w 30"/>
                <a:gd name="T3" fmla="*/ 38 h 70"/>
                <a:gd name="T4" fmla="*/ 21 w 30"/>
                <a:gd name="T5" fmla="*/ 69 h 70"/>
                <a:gd name="T6" fmla="*/ 21 w 30"/>
                <a:gd name="T7" fmla="*/ 70 h 70"/>
                <a:gd name="T8" fmla="*/ 30 w 30"/>
                <a:gd name="T9" fmla="*/ 68 h 70"/>
                <a:gd name="T10" fmla="*/ 30 w 30"/>
                <a:gd name="T11" fmla="*/ 67 h 70"/>
                <a:gd name="T12" fmla="*/ 13 w 30"/>
                <a:gd name="T13" fmla="*/ 36 h 70"/>
                <a:gd name="T14" fmla="*/ 16 w 30"/>
                <a:gd name="T15" fmla="*/ 1 h 70"/>
                <a:gd name="T16" fmla="*/ 16 w 30"/>
                <a:gd name="T17" fmla="*/ 0 h 70"/>
                <a:gd name="T18" fmla="*/ 7 w 30"/>
                <a:gd name="T19"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 h="70">
                  <a:moveTo>
                    <a:pt x="7" y="2"/>
                  </a:moveTo>
                  <a:cubicBezTo>
                    <a:pt x="2" y="5"/>
                    <a:pt x="0" y="20"/>
                    <a:pt x="4" y="38"/>
                  </a:cubicBezTo>
                  <a:cubicBezTo>
                    <a:pt x="7" y="55"/>
                    <a:pt x="15" y="69"/>
                    <a:pt x="21" y="69"/>
                  </a:cubicBezTo>
                  <a:cubicBezTo>
                    <a:pt x="21" y="70"/>
                    <a:pt x="21" y="70"/>
                    <a:pt x="21" y="70"/>
                  </a:cubicBezTo>
                  <a:cubicBezTo>
                    <a:pt x="30" y="68"/>
                    <a:pt x="30" y="68"/>
                    <a:pt x="30" y="68"/>
                  </a:cubicBezTo>
                  <a:cubicBezTo>
                    <a:pt x="30" y="67"/>
                    <a:pt x="30" y="67"/>
                    <a:pt x="30" y="67"/>
                  </a:cubicBezTo>
                  <a:cubicBezTo>
                    <a:pt x="24" y="67"/>
                    <a:pt x="16" y="54"/>
                    <a:pt x="13" y="36"/>
                  </a:cubicBezTo>
                  <a:cubicBezTo>
                    <a:pt x="9" y="19"/>
                    <a:pt x="11" y="3"/>
                    <a:pt x="16" y="1"/>
                  </a:cubicBezTo>
                  <a:cubicBezTo>
                    <a:pt x="16" y="0"/>
                    <a:pt x="16" y="0"/>
                    <a:pt x="16" y="0"/>
                  </a:cubicBezTo>
                  <a:cubicBezTo>
                    <a:pt x="7" y="2"/>
                    <a:pt x="7" y="2"/>
                    <a:pt x="7" y="2"/>
                  </a:cubicBezTo>
                  <a:close/>
                </a:path>
              </a:pathLst>
            </a:custGeom>
            <a:solidFill>
              <a:srgbClr val="60391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1" name="Freeform 22"/>
            <p:cNvSpPr/>
            <p:nvPr/>
          </p:nvSpPr>
          <p:spPr bwMode="auto">
            <a:xfrm>
              <a:off x="3838576" y="1550988"/>
              <a:ext cx="112713" cy="258763"/>
            </a:xfrm>
            <a:custGeom>
              <a:avLst/>
              <a:gdLst>
                <a:gd name="T0" fmla="*/ 22 w 30"/>
                <a:gd name="T1" fmla="*/ 67 h 69"/>
                <a:gd name="T2" fmla="*/ 26 w 30"/>
                <a:gd name="T3" fmla="*/ 31 h 69"/>
                <a:gd name="T4" fmla="*/ 9 w 30"/>
                <a:gd name="T5" fmla="*/ 0 h 69"/>
                <a:gd name="T6" fmla="*/ 9 w 30"/>
                <a:gd name="T7" fmla="*/ 0 h 69"/>
                <a:gd name="T8" fmla="*/ 0 w 30"/>
                <a:gd name="T9" fmla="*/ 1 h 69"/>
                <a:gd name="T10" fmla="*/ 0 w 30"/>
                <a:gd name="T11" fmla="*/ 2 h 69"/>
                <a:gd name="T12" fmla="*/ 17 w 30"/>
                <a:gd name="T13" fmla="*/ 33 h 69"/>
                <a:gd name="T14" fmla="*/ 13 w 30"/>
                <a:gd name="T15" fmla="*/ 69 h 69"/>
                <a:gd name="T16" fmla="*/ 14 w 30"/>
                <a:gd name="T17" fmla="*/ 69 h 69"/>
                <a:gd name="T18" fmla="*/ 23 w 30"/>
                <a:gd name="T19" fmla="*/ 68 h 69"/>
                <a:gd name="T20" fmla="*/ 22 w 30"/>
                <a:gd name="T21" fmla="*/ 67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69">
                  <a:moveTo>
                    <a:pt x="22" y="67"/>
                  </a:moveTo>
                  <a:cubicBezTo>
                    <a:pt x="28" y="64"/>
                    <a:pt x="30" y="49"/>
                    <a:pt x="26" y="31"/>
                  </a:cubicBezTo>
                  <a:cubicBezTo>
                    <a:pt x="22" y="14"/>
                    <a:pt x="15" y="1"/>
                    <a:pt x="9" y="0"/>
                  </a:cubicBezTo>
                  <a:cubicBezTo>
                    <a:pt x="9" y="0"/>
                    <a:pt x="9" y="0"/>
                    <a:pt x="9" y="0"/>
                  </a:cubicBezTo>
                  <a:cubicBezTo>
                    <a:pt x="0" y="1"/>
                    <a:pt x="0" y="1"/>
                    <a:pt x="0" y="1"/>
                  </a:cubicBezTo>
                  <a:cubicBezTo>
                    <a:pt x="0" y="2"/>
                    <a:pt x="0" y="2"/>
                    <a:pt x="0" y="2"/>
                  </a:cubicBezTo>
                  <a:cubicBezTo>
                    <a:pt x="6" y="2"/>
                    <a:pt x="13" y="16"/>
                    <a:pt x="17" y="33"/>
                  </a:cubicBezTo>
                  <a:cubicBezTo>
                    <a:pt x="21" y="51"/>
                    <a:pt x="19" y="66"/>
                    <a:pt x="13" y="69"/>
                  </a:cubicBezTo>
                  <a:cubicBezTo>
                    <a:pt x="14" y="69"/>
                    <a:pt x="14" y="69"/>
                    <a:pt x="14" y="69"/>
                  </a:cubicBezTo>
                  <a:cubicBezTo>
                    <a:pt x="23" y="68"/>
                    <a:pt x="23" y="68"/>
                    <a:pt x="23" y="68"/>
                  </a:cubicBezTo>
                  <a:cubicBezTo>
                    <a:pt x="22" y="67"/>
                    <a:pt x="22" y="67"/>
                    <a:pt x="22" y="67"/>
                  </a:cubicBezTo>
                </a:path>
              </a:pathLst>
            </a:custGeom>
            <a:solidFill>
              <a:srgbClr val="60391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2" name="Freeform 23"/>
            <p:cNvSpPr/>
            <p:nvPr/>
          </p:nvSpPr>
          <p:spPr bwMode="auto">
            <a:xfrm>
              <a:off x="3019426" y="1677988"/>
              <a:ext cx="792163" cy="200025"/>
            </a:xfrm>
            <a:custGeom>
              <a:avLst/>
              <a:gdLst>
                <a:gd name="T0" fmla="*/ 495 w 499"/>
                <a:gd name="T1" fmla="*/ 0 h 126"/>
                <a:gd name="T2" fmla="*/ 499 w 499"/>
                <a:gd name="T3" fmla="*/ 24 h 126"/>
                <a:gd name="T4" fmla="*/ 5 w 499"/>
                <a:gd name="T5" fmla="*/ 126 h 126"/>
                <a:gd name="T6" fmla="*/ 0 w 499"/>
                <a:gd name="T7" fmla="*/ 100 h 126"/>
                <a:gd name="T8" fmla="*/ 495 w 499"/>
                <a:gd name="T9" fmla="*/ 0 h 126"/>
              </a:gdLst>
              <a:ahLst/>
              <a:cxnLst>
                <a:cxn ang="0">
                  <a:pos x="T0" y="T1"/>
                </a:cxn>
                <a:cxn ang="0">
                  <a:pos x="T2" y="T3"/>
                </a:cxn>
                <a:cxn ang="0">
                  <a:pos x="T4" y="T5"/>
                </a:cxn>
                <a:cxn ang="0">
                  <a:pos x="T6" y="T7"/>
                </a:cxn>
                <a:cxn ang="0">
                  <a:pos x="T8" y="T9"/>
                </a:cxn>
              </a:cxnLst>
              <a:rect l="0" t="0" r="r" b="b"/>
              <a:pathLst>
                <a:path w="499" h="125">
                  <a:moveTo>
                    <a:pt x="495" y="0"/>
                  </a:moveTo>
                  <a:lnTo>
                    <a:pt x="499" y="24"/>
                  </a:lnTo>
                  <a:lnTo>
                    <a:pt x="5" y="126"/>
                  </a:lnTo>
                  <a:lnTo>
                    <a:pt x="0" y="100"/>
                  </a:lnTo>
                  <a:lnTo>
                    <a:pt x="495" y="0"/>
                  </a:lnTo>
                  <a:close/>
                </a:path>
              </a:pathLst>
            </a:custGeom>
            <a:solidFill>
              <a:srgbClr val="F9A41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3" name="Freeform 24"/>
            <p:cNvSpPr/>
            <p:nvPr/>
          </p:nvSpPr>
          <p:spPr bwMode="auto">
            <a:xfrm>
              <a:off x="3019426" y="1677988"/>
              <a:ext cx="792163" cy="200025"/>
            </a:xfrm>
            <a:custGeom>
              <a:avLst/>
              <a:gdLst>
                <a:gd name="T0" fmla="*/ 495 w 499"/>
                <a:gd name="T1" fmla="*/ 0 h 126"/>
                <a:gd name="T2" fmla="*/ 499 w 499"/>
                <a:gd name="T3" fmla="*/ 24 h 126"/>
                <a:gd name="T4" fmla="*/ 5 w 499"/>
                <a:gd name="T5" fmla="*/ 126 h 126"/>
                <a:gd name="T6" fmla="*/ 0 w 499"/>
                <a:gd name="T7" fmla="*/ 100 h 126"/>
                <a:gd name="T8" fmla="*/ 495 w 499"/>
                <a:gd name="T9" fmla="*/ 0 h 126"/>
              </a:gdLst>
              <a:ahLst/>
              <a:cxnLst>
                <a:cxn ang="0">
                  <a:pos x="T0" y="T1"/>
                </a:cxn>
                <a:cxn ang="0">
                  <a:pos x="T2" y="T3"/>
                </a:cxn>
                <a:cxn ang="0">
                  <a:pos x="T4" y="T5"/>
                </a:cxn>
                <a:cxn ang="0">
                  <a:pos x="T6" y="T7"/>
                </a:cxn>
                <a:cxn ang="0">
                  <a:pos x="T8" y="T9"/>
                </a:cxn>
              </a:cxnLst>
              <a:rect l="0" t="0" r="r" b="b"/>
              <a:pathLst>
                <a:path w="499" h="125">
                  <a:moveTo>
                    <a:pt x="495" y="0"/>
                  </a:moveTo>
                  <a:lnTo>
                    <a:pt x="499" y="24"/>
                  </a:lnTo>
                  <a:lnTo>
                    <a:pt x="5" y="126"/>
                  </a:lnTo>
                  <a:lnTo>
                    <a:pt x="0" y="100"/>
                  </a:lnTo>
                  <a:lnTo>
                    <a:pt x="49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4" name="Freeform 25"/>
            <p:cNvSpPr/>
            <p:nvPr/>
          </p:nvSpPr>
          <p:spPr bwMode="auto">
            <a:xfrm>
              <a:off x="3959226" y="1727200"/>
              <a:ext cx="134938" cy="71438"/>
            </a:xfrm>
            <a:custGeom>
              <a:avLst/>
              <a:gdLst>
                <a:gd name="T0" fmla="*/ 0 w 36"/>
                <a:gd name="T1" fmla="*/ 18 h 19"/>
                <a:gd name="T2" fmla="*/ 0 w 36"/>
                <a:gd name="T3" fmla="*/ 19 h 19"/>
                <a:gd name="T4" fmla="*/ 30 w 36"/>
                <a:gd name="T5" fmla="*/ 12 h 19"/>
                <a:gd name="T6" fmla="*/ 30 w 36"/>
                <a:gd name="T7" fmla="*/ 12 h 19"/>
                <a:gd name="T8" fmla="*/ 36 w 36"/>
                <a:gd name="T9" fmla="*/ 0 h 19"/>
                <a:gd name="T10" fmla="*/ 6 w 36"/>
                <a:gd name="T11" fmla="*/ 6 h 19"/>
                <a:gd name="T12" fmla="*/ 0 w 36"/>
                <a:gd name="T13" fmla="*/ 18 h 19"/>
              </a:gdLst>
              <a:ahLst/>
              <a:cxnLst>
                <a:cxn ang="0">
                  <a:pos x="T0" y="T1"/>
                </a:cxn>
                <a:cxn ang="0">
                  <a:pos x="T2" y="T3"/>
                </a:cxn>
                <a:cxn ang="0">
                  <a:pos x="T4" y="T5"/>
                </a:cxn>
                <a:cxn ang="0">
                  <a:pos x="T6" y="T7"/>
                </a:cxn>
                <a:cxn ang="0">
                  <a:pos x="T8" y="T9"/>
                </a:cxn>
                <a:cxn ang="0">
                  <a:pos x="T10" y="T11"/>
                </a:cxn>
                <a:cxn ang="0">
                  <a:pos x="T12" y="T13"/>
                </a:cxn>
              </a:cxnLst>
              <a:rect l="0" t="0" r="r" b="b"/>
              <a:pathLst>
                <a:path w="36" h="19">
                  <a:moveTo>
                    <a:pt x="0" y="18"/>
                  </a:moveTo>
                  <a:cubicBezTo>
                    <a:pt x="0" y="19"/>
                    <a:pt x="0" y="19"/>
                    <a:pt x="0" y="19"/>
                  </a:cubicBezTo>
                  <a:cubicBezTo>
                    <a:pt x="30" y="12"/>
                    <a:pt x="30" y="12"/>
                    <a:pt x="30" y="12"/>
                  </a:cubicBezTo>
                  <a:cubicBezTo>
                    <a:pt x="30" y="12"/>
                    <a:pt x="30" y="12"/>
                    <a:pt x="30" y="12"/>
                  </a:cubicBezTo>
                  <a:cubicBezTo>
                    <a:pt x="33" y="11"/>
                    <a:pt x="35" y="7"/>
                    <a:pt x="36" y="0"/>
                  </a:cubicBezTo>
                  <a:cubicBezTo>
                    <a:pt x="6" y="6"/>
                    <a:pt x="6" y="6"/>
                    <a:pt x="6" y="6"/>
                  </a:cubicBezTo>
                  <a:cubicBezTo>
                    <a:pt x="5" y="13"/>
                    <a:pt x="3" y="17"/>
                    <a:pt x="0" y="18"/>
                  </a:cubicBezTo>
                </a:path>
              </a:pathLst>
            </a:custGeom>
            <a:solidFill>
              <a:srgbClr val="FFA92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5" name="Freeform 26"/>
            <p:cNvSpPr/>
            <p:nvPr/>
          </p:nvSpPr>
          <p:spPr bwMode="auto">
            <a:xfrm>
              <a:off x="3906838" y="1516063"/>
              <a:ext cx="190500" cy="200025"/>
            </a:xfrm>
            <a:custGeom>
              <a:avLst/>
              <a:gdLst>
                <a:gd name="T0" fmla="*/ 0 w 51"/>
                <a:gd name="T1" fmla="*/ 7 h 53"/>
                <a:gd name="T2" fmla="*/ 19 w 51"/>
                <a:gd name="T3" fmla="*/ 38 h 53"/>
                <a:gd name="T4" fmla="*/ 20 w 51"/>
                <a:gd name="T5" fmla="*/ 53 h 53"/>
                <a:gd name="T6" fmla="*/ 51 w 51"/>
                <a:gd name="T7" fmla="*/ 47 h 53"/>
                <a:gd name="T8" fmla="*/ 49 w 51"/>
                <a:gd name="T9" fmla="*/ 32 h 53"/>
                <a:gd name="T10" fmla="*/ 31 w 51"/>
                <a:gd name="T11" fmla="*/ 1 h 53"/>
                <a:gd name="T12" fmla="*/ 31 w 51"/>
                <a:gd name="T13" fmla="*/ 1 h 53"/>
                <a:gd name="T14" fmla="*/ 0 w 51"/>
                <a:gd name="T15" fmla="*/ 7 h 53"/>
                <a:gd name="T16" fmla="*/ 0 w 51"/>
                <a:gd name="T17" fmla="*/ 7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1" h="52">
                  <a:moveTo>
                    <a:pt x="0" y="7"/>
                  </a:moveTo>
                  <a:cubicBezTo>
                    <a:pt x="7" y="6"/>
                    <a:pt x="15" y="20"/>
                    <a:pt x="19" y="38"/>
                  </a:cubicBezTo>
                  <a:cubicBezTo>
                    <a:pt x="20" y="44"/>
                    <a:pt x="20" y="49"/>
                    <a:pt x="20" y="53"/>
                  </a:cubicBezTo>
                  <a:cubicBezTo>
                    <a:pt x="51" y="47"/>
                    <a:pt x="51" y="47"/>
                    <a:pt x="51" y="47"/>
                  </a:cubicBezTo>
                  <a:cubicBezTo>
                    <a:pt x="50" y="43"/>
                    <a:pt x="50" y="38"/>
                    <a:pt x="49" y="32"/>
                  </a:cubicBezTo>
                  <a:cubicBezTo>
                    <a:pt x="45" y="14"/>
                    <a:pt x="37" y="0"/>
                    <a:pt x="31" y="1"/>
                  </a:cubicBezTo>
                  <a:cubicBezTo>
                    <a:pt x="31" y="1"/>
                    <a:pt x="31" y="1"/>
                    <a:pt x="31" y="1"/>
                  </a:cubicBezTo>
                  <a:cubicBezTo>
                    <a:pt x="0" y="7"/>
                    <a:pt x="0" y="7"/>
                    <a:pt x="0" y="7"/>
                  </a:cubicBezTo>
                  <a:cubicBezTo>
                    <a:pt x="0" y="7"/>
                    <a:pt x="0" y="7"/>
                    <a:pt x="0" y="7"/>
                  </a:cubicBezTo>
                </a:path>
              </a:pathLst>
            </a:custGeom>
            <a:solidFill>
              <a:srgbClr val="FFA92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6" name="Freeform 27"/>
            <p:cNvSpPr/>
            <p:nvPr/>
          </p:nvSpPr>
          <p:spPr bwMode="auto">
            <a:xfrm>
              <a:off x="2760663" y="1966913"/>
              <a:ext cx="161925" cy="68263"/>
            </a:xfrm>
            <a:custGeom>
              <a:avLst/>
              <a:gdLst>
                <a:gd name="T0" fmla="*/ 4 w 43"/>
                <a:gd name="T1" fmla="*/ 14 h 18"/>
                <a:gd name="T2" fmla="*/ 12 w 43"/>
                <a:gd name="T3" fmla="*/ 17 h 18"/>
                <a:gd name="T4" fmla="*/ 43 w 43"/>
                <a:gd name="T5" fmla="*/ 11 h 18"/>
                <a:gd name="T6" fmla="*/ 43 w 43"/>
                <a:gd name="T7" fmla="*/ 10 h 18"/>
                <a:gd name="T8" fmla="*/ 33 w 43"/>
                <a:gd name="T9" fmla="*/ 0 h 18"/>
                <a:gd name="T10" fmla="*/ 0 w 43"/>
                <a:gd name="T11" fmla="*/ 6 h 18"/>
                <a:gd name="T12" fmla="*/ 4 w 43"/>
                <a:gd name="T13" fmla="*/ 14 h 18"/>
              </a:gdLst>
              <a:ahLst/>
              <a:cxnLst>
                <a:cxn ang="0">
                  <a:pos x="T0" y="T1"/>
                </a:cxn>
                <a:cxn ang="0">
                  <a:pos x="T2" y="T3"/>
                </a:cxn>
                <a:cxn ang="0">
                  <a:pos x="T4" y="T5"/>
                </a:cxn>
                <a:cxn ang="0">
                  <a:pos x="T6" y="T7"/>
                </a:cxn>
                <a:cxn ang="0">
                  <a:pos x="T8" y="T9"/>
                </a:cxn>
                <a:cxn ang="0">
                  <a:pos x="T10" y="T11"/>
                </a:cxn>
                <a:cxn ang="0">
                  <a:pos x="T12" y="T13"/>
                </a:cxn>
              </a:cxnLst>
              <a:rect l="0" t="0" r="r" b="b"/>
              <a:pathLst>
                <a:path w="43" h="18">
                  <a:moveTo>
                    <a:pt x="4" y="14"/>
                  </a:moveTo>
                  <a:cubicBezTo>
                    <a:pt x="7" y="17"/>
                    <a:pt x="7" y="18"/>
                    <a:pt x="12" y="17"/>
                  </a:cubicBezTo>
                  <a:cubicBezTo>
                    <a:pt x="43" y="11"/>
                    <a:pt x="43" y="11"/>
                    <a:pt x="43" y="11"/>
                  </a:cubicBezTo>
                  <a:cubicBezTo>
                    <a:pt x="43" y="10"/>
                    <a:pt x="43" y="10"/>
                    <a:pt x="43" y="10"/>
                  </a:cubicBezTo>
                  <a:cubicBezTo>
                    <a:pt x="40" y="10"/>
                    <a:pt x="36" y="6"/>
                    <a:pt x="33" y="0"/>
                  </a:cubicBezTo>
                  <a:cubicBezTo>
                    <a:pt x="0" y="6"/>
                    <a:pt x="0" y="6"/>
                    <a:pt x="0" y="6"/>
                  </a:cubicBezTo>
                  <a:cubicBezTo>
                    <a:pt x="2" y="9"/>
                    <a:pt x="3" y="11"/>
                    <a:pt x="4" y="14"/>
                  </a:cubicBezTo>
                  <a:close/>
                </a:path>
              </a:pathLst>
            </a:custGeom>
            <a:solidFill>
              <a:srgbClr val="FFA92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7" name="Freeform 28"/>
            <p:cNvSpPr/>
            <p:nvPr/>
          </p:nvSpPr>
          <p:spPr bwMode="auto">
            <a:xfrm>
              <a:off x="2727326" y="1752600"/>
              <a:ext cx="146050" cy="214313"/>
            </a:xfrm>
            <a:custGeom>
              <a:avLst/>
              <a:gdLst>
                <a:gd name="T0" fmla="*/ 2 w 39"/>
                <a:gd name="T1" fmla="*/ 11 h 57"/>
                <a:gd name="T2" fmla="*/ 1 w 39"/>
                <a:gd name="T3" fmla="*/ 19 h 57"/>
                <a:gd name="T4" fmla="*/ 1 w 39"/>
                <a:gd name="T5" fmla="*/ 42 h 57"/>
                <a:gd name="T6" fmla="*/ 6 w 39"/>
                <a:gd name="T7" fmla="*/ 57 h 57"/>
                <a:gd name="T8" fmla="*/ 39 w 39"/>
                <a:gd name="T9" fmla="*/ 50 h 57"/>
                <a:gd name="T10" fmla="*/ 35 w 39"/>
                <a:gd name="T11" fmla="*/ 36 h 57"/>
                <a:gd name="T12" fmla="*/ 38 w 39"/>
                <a:gd name="T13" fmla="*/ 0 h 57"/>
                <a:gd name="T14" fmla="*/ 38 w 39"/>
                <a:gd name="T15" fmla="*/ 0 h 57"/>
                <a:gd name="T16" fmla="*/ 8 w 39"/>
                <a:gd name="T17" fmla="*/ 6 h 57"/>
                <a:gd name="T18" fmla="*/ 2 w 39"/>
                <a:gd name="T19" fmla="*/ 11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9" h="57">
                  <a:moveTo>
                    <a:pt x="2" y="11"/>
                  </a:moveTo>
                  <a:cubicBezTo>
                    <a:pt x="1" y="13"/>
                    <a:pt x="1" y="16"/>
                    <a:pt x="1" y="19"/>
                  </a:cubicBezTo>
                  <a:cubicBezTo>
                    <a:pt x="0" y="27"/>
                    <a:pt x="0" y="35"/>
                    <a:pt x="1" y="42"/>
                  </a:cubicBezTo>
                  <a:cubicBezTo>
                    <a:pt x="2" y="47"/>
                    <a:pt x="4" y="52"/>
                    <a:pt x="6" y="57"/>
                  </a:cubicBezTo>
                  <a:cubicBezTo>
                    <a:pt x="39" y="50"/>
                    <a:pt x="39" y="50"/>
                    <a:pt x="39" y="50"/>
                  </a:cubicBezTo>
                  <a:cubicBezTo>
                    <a:pt x="37" y="46"/>
                    <a:pt x="36" y="41"/>
                    <a:pt x="35" y="36"/>
                  </a:cubicBezTo>
                  <a:cubicBezTo>
                    <a:pt x="31" y="18"/>
                    <a:pt x="33" y="3"/>
                    <a:pt x="38" y="0"/>
                  </a:cubicBezTo>
                  <a:cubicBezTo>
                    <a:pt x="38" y="0"/>
                    <a:pt x="38" y="0"/>
                    <a:pt x="38" y="0"/>
                  </a:cubicBezTo>
                  <a:cubicBezTo>
                    <a:pt x="8" y="6"/>
                    <a:pt x="8" y="6"/>
                    <a:pt x="8" y="6"/>
                  </a:cubicBezTo>
                  <a:cubicBezTo>
                    <a:pt x="4" y="7"/>
                    <a:pt x="3" y="7"/>
                    <a:pt x="2" y="11"/>
                  </a:cubicBezTo>
                  <a:close/>
                </a:path>
              </a:pathLst>
            </a:custGeom>
            <a:solidFill>
              <a:srgbClr val="FFA92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8" name="Freeform 29"/>
            <p:cNvSpPr/>
            <p:nvPr/>
          </p:nvSpPr>
          <p:spPr bwMode="auto">
            <a:xfrm>
              <a:off x="2749551" y="1941513"/>
              <a:ext cx="134938" cy="49213"/>
            </a:xfrm>
            <a:custGeom>
              <a:avLst/>
              <a:gdLst>
                <a:gd name="T0" fmla="*/ 3 w 36"/>
                <a:gd name="T1" fmla="*/ 13 h 13"/>
                <a:gd name="T2" fmla="*/ 3 w 36"/>
                <a:gd name="T3" fmla="*/ 13 h 13"/>
                <a:gd name="T4" fmla="*/ 36 w 36"/>
                <a:gd name="T5" fmla="*/ 7 h 13"/>
                <a:gd name="T6" fmla="*/ 33 w 36"/>
                <a:gd name="T7" fmla="*/ 0 h 13"/>
                <a:gd name="T8" fmla="*/ 0 w 36"/>
                <a:gd name="T9" fmla="*/ 7 h 13"/>
                <a:gd name="T10" fmla="*/ 3 w 36"/>
                <a:gd name="T11" fmla="*/ 13 h 13"/>
              </a:gdLst>
              <a:ahLst/>
              <a:cxnLst>
                <a:cxn ang="0">
                  <a:pos x="T0" y="T1"/>
                </a:cxn>
                <a:cxn ang="0">
                  <a:pos x="T2" y="T3"/>
                </a:cxn>
                <a:cxn ang="0">
                  <a:pos x="T4" y="T5"/>
                </a:cxn>
                <a:cxn ang="0">
                  <a:pos x="T6" y="T7"/>
                </a:cxn>
                <a:cxn ang="0">
                  <a:pos x="T8" y="T9"/>
                </a:cxn>
                <a:cxn ang="0">
                  <a:pos x="T10" y="T11"/>
                </a:cxn>
              </a:cxnLst>
              <a:rect l="0" t="0" r="r" b="b"/>
              <a:pathLst>
                <a:path w="36" h="13">
                  <a:moveTo>
                    <a:pt x="3" y="13"/>
                  </a:moveTo>
                  <a:cubicBezTo>
                    <a:pt x="3" y="13"/>
                    <a:pt x="3" y="13"/>
                    <a:pt x="3" y="13"/>
                  </a:cubicBezTo>
                  <a:cubicBezTo>
                    <a:pt x="36" y="7"/>
                    <a:pt x="36" y="7"/>
                    <a:pt x="36" y="7"/>
                  </a:cubicBezTo>
                  <a:cubicBezTo>
                    <a:pt x="35" y="5"/>
                    <a:pt x="34" y="3"/>
                    <a:pt x="33" y="0"/>
                  </a:cubicBezTo>
                  <a:cubicBezTo>
                    <a:pt x="0" y="7"/>
                    <a:pt x="0" y="7"/>
                    <a:pt x="0" y="7"/>
                  </a:cubicBezTo>
                  <a:cubicBezTo>
                    <a:pt x="1" y="9"/>
                    <a:pt x="2" y="11"/>
                    <a:pt x="3" y="13"/>
                  </a:cubicBezTo>
                  <a:close/>
                </a:path>
              </a:pathLst>
            </a:custGeom>
            <a:solidFill>
              <a:srgbClr val="FFA92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9" name="Freeform 30"/>
            <p:cNvSpPr/>
            <p:nvPr/>
          </p:nvSpPr>
          <p:spPr bwMode="auto">
            <a:xfrm>
              <a:off x="3981451" y="1693863"/>
              <a:ext cx="115888" cy="55563"/>
            </a:xfrm>
            <a:custGeom>
              <a:avLst/>
              <a:gdLst>
                <a:gd name="T0" fmla="*/ 0 w 31"/>
                <a:gd name="T1" fmla="*/ 15 h 15"/>
                <a:gd name="T2" fmla="*/ 30 w 31"/>
                <a:gd name="T3" fmla="*/ 9 h 15"/>
                <a:gd name="T4" fmla="*/ 31 w 31"/>
                <a:gd name="T5" fmla="*/ 0 h 15"/>
                <a:gd name="T6" fmla="*/ 0 w 31"/>
                <a:gd name="T7" fmla="*/ 6 h 15"/>
                <a:gd name="T8" fmla="*/ 0 w 31"/>
                <a:gd name="T9" fmla="*/ 15 h 15"/>
              </a:gdLst>
              <a:ahLst/>
              <a:cxnLst>
                <a:cxn ang="0">
                  <a:pos x="T0" y="T1"/>
                </a:cxn>
                <a:cxn ang="0">
                  <a:pos x="T2" y="T3"/>
                </a:cxn>
                <a:cxn ang="0">
                  <a:pos x="T4" y="T5"/>
                </a:cxn>
                <a:cxn ang="0">
                  <a:pos x="T6" y="T7"/>
                </a:cxn>
                <a:cxn ang="0">
                  <a:pos x="T8" y="T9"/>
                </a:cxn>
              </a:cxnLst>
              <a:rect l="0" t="0" r="r" b="b"/>
              <a:pathLst>
                <a:path w="31" h="15">
                  <a:moveTo>
                    <a:pt x="0" y="15"/>
                  </a:moveTo>
                  <a:cubicBezTo>
                    <a:pt x="30" y="9"/>
                    <a:pt x="30" y="9"/>
                    <a:pt x="30" y="9"/>
                  </a:cubicBezTo>
                  <a:cubicBezTo>
                    <a:pt x="31" y="7"/>
                    <a:pt x="31" y="4"/>
                    <a:pt x="31" y="0"/>
                  </a:cubicBezTo>
                  <a:cubicBezTo>
                    <a:pt x="0" y="6"/>
                    <a:pt x="0" y="6"/>
                    <a:pt x="0" y="6"/>
                  </a:cubicBezTo>
                  <a:cubicBezTo>
                    <a:pt x="0" y="10"/>
                    <a:pt x="0" y="13"/>
                    <a:pt x="0" y="15"/>
                  </a:cubicBezTo>
                </a:path>
              </a:pathLst>
            </a:custGeom>
            <a:solidFill>
              <a:srgbClr val="FFA92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0" name="Freeform 31"/>
            <p:cNvSpPr/>
            <p:nvPr/>
          </p:nvSpPr>
          <p:spPr bwMode="auto">
            <a:xfrm>
              <a:off x="2328863" y="1212850"/>
              <a:ext cx="261938" cy="217488"/>
            </a:xfrm>
            <a:custGeom>
              <a:avLst/>
              <a:gdLst>
                <a:gd name="T0" fmla="*/ 130 w 165"/>
                <a:gd name="T1" fmla="*/ 137 h 137"/>
                <a:gd name="T2" fmla="*/ 0 w 165"/>
                <a:gd name="T3" fmla="*/ 30 h 137"/>
                <a:gd name="T4" fmla="*/ 165 w 165"/>
                <a:gd name="T5" fmla="*/ 0 h 137"/>
                <a:gd name="T6" fmla="*/ 130 w 165"/>
                <a:gd name="T7" fmla="*/ 137 h 137"/>
              </a:gdLst>
              <a:ahLst/>
              <a:cxnLst>
                <a:cxn ang="0">
                  <a:pos x="T0" y="T1"/>
                </a:cxn>
                <a:cxn ang="0">
                  <a:pos x="T2" y="T3"/>
                </a:cxn>
                <a:cxn ang="0">
                  <a:pos x="T4" y="T5"/>
                </a:cxn>
                <a:cxn ang="0">
                  <a:pos x="T6" y="T7"/>
                </a:cxn>
              </a:cxnLst>
              <a:rect l="0" t="0" r="r" b="b"/>
              <a:pathLst>
                <a:path w="165" h="137">
                  <a:moveTo>
                    <a:pt x="130" y="137"/>
                  </a:moveTo>
                  <a:lnTo>
                    <a:pt x="0" y="30"/>
                  </a:lnTo>
                  <a:lnTo>
                    <a:pt x="165" y="0"/>
                  </a:lnTo>
                  <a:lnTo>
                    <a:pt x="130" y="137"/>
                  </a:lnTo>
                  <a:close/>
                </a:path>
              </a:pathLst>
            </a:custGeom>
            <a:solidFill>
              <a:srgbClr val="BE1E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1" name="Freeform 32"/>
            <p:cNvSpPr/>
            <p:nvPr/>
          </p:nvSpPr>
          <p:spPr bwMode="auto">
            <a:xfrm>
              <a:off x="2312988" y="1201738"/>
              <a:ext cx="290513" cy="239713"/>
            </a:xfrm>
            <a:custGeom>
              <a:avLst/>
              <a:gdLst>
                <a:gd name="T0" fmla="*/ 59 w 77"/>
                <a:gd name="T1" fmla="*/ 61 h 64"/>
                <a:gd name="T2" fmla="*/ 61 w 77"/>
                <a:gd name="T3" fmla="*/ 58 h 64"/>
                <a:gd name="T4" fmla="*/ 12 w 77"/>
                <a:gd name="T5" fmla="*/ 18 h 64"/>
                <a:gd name="T6" fmla="*/ 69 w 77"/>
                <a:gd name="T7" fmla="*/ 8 h 64"/>
                <a:gd name="T8" fmla="*/ 55 w 77"/>
                <a:gd name="T9" fmla="*/ 60 h 64"/>
                <a:gd name="T10" fmla="*/ 59 w 77"/>
                <a:gd name="T11" fmla="*/ 61 h 64"/>
                <a:gd name="T12" fmla="*/ 61 w 77"/>
                <a:gd name="T13" fmla="*/ 58 h 64"/>
                <a:gd name="T14" fmla="*/ 59 w 77"/>
                <a:gd name="T15" fmla="*/ 61 h 64"/>
                <a:gd name="T16" fmla="*/ 62 w 77"/>
                <a:gd name="T17" fmla="*/ 62 h 64"/>
                <a:gd name="T18" fmla="*/ 77 w 77"/>
                <a:gd name="T19" fmla="*/ 4 h 64"/>
                <a:gd name="T20" fmla="*/ 76 w 77"/>
                <a:gd name="T21" fmla="*/ 1 h 64"/>
                <a:gd name="T22" fmla="*/ 73 w 77"/>
                <a:gd name="T23" fmla="*/ 0 h 64"/>
                <a:gd name="T24" fmla="*/ 3 w 77"/>
                <a:gd name="T25" fmla="*/ 12 h 64"/>
                <a:gd name="T26" fmla="*/ 0 w 77"/>
                <a:gd name="T27" fmla="*/ 15 h 64"/>
                <a:gd name="T28" fmla="*/ 2 w 77"/>
                <a:gd name="T29" fmla="*/ 19 h 64"/>
                <a:gd name="T30" fmla="*/ 57 w 77"/>
                <a:gd name="T31" fmla="*/ 63 h 64"/>
                <a:gd name="T32" fmla="*/ 60 w 77"/>
                <a:gd name="T33" fmla="*/ 64 h 64"/>
                <a:gd name="T34" fmla="*/ 62 w 77"/>
                <a:gd name="T35" fmla="*/ 62 h 64"/>
                <a:gd name="T36" fmla="*/ 59 w 77"/>
                <a:gd name="T37" fmla="*/ 61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7" h="64">
                  <a:moveTo>
                    <a:pt x="59" y="61"/>
                  </a:moveTo>
                  <a:cubicBezTo>
                    <a:pt x="61" y="58"/>
                    <a:pt x="61" y="58"/>
                    <a:pt x="61" y="58"/>
                  </a:cubicBezTo>
                  <a:cubicBezTo>
                    <a:pt x="12" y="18"/>
                    <a:pt x="12" y="18"/>
                    <a:pt x="12" y="18"/>
                  </a:cubicBezTo>
                  <a:cubicBezTo>
                    <a:pt x="69" y="8"/>
                    <a:pt x="69" y="8"/>
                    <a:pt x="69" y="8"/>
                  </a:cubicBezTo>
                  <a:cubicBezTo>
                    <a:pt x="55" y="60"/>
                    <a:pt x="55" y="60"/>
                    <a:pt x="55" y="60"/>
                  </a:cubicBezTo>
                  <a:cubicBezTo>
                    <a:pt x="59" y="61"/>
                    <a:pt x="59" y="61"/>
                    <a:pt x="59" y="61"/>
                  </a:cubicBezTo>
                  <a:cubicBezTo>
                    <a:pt x="61" y="58"/>
                    <a:pt x="61" y="58"/>
                    <a:pt x="61" y="58"/>
                  </a:cubicBezTo>
                  <a:cubicBezTo>
                    <a:pt x="59" y="61"/>
                    <a:pt x="59" y="61"/>
                    <a:pt x="59" y="61"/>
                  </a:cubicBezTo>
                  <a:cubicBezTo>
                    <a:pt x="62" y="62"/>
                    <a:pt x="62" y="62"/>
                    <a:pt x="62" y="62"/>
                  </a:cubicBezTo>
                  <a:cubicBezTo>
                    <a:pt x="77" y="4"/>
                    <a:pt x="77" y="4"/>
                    <a:pt x="77" y="4"/>
                  </a:cubicBezTo>
                  <a:cubicBezTo>
                    <a:pt x="77" y="3"/>
                    <a:pt x="77" y="2"/>
                    <a:pt x="76" y="1"/>
                  </a:cubicBezTo>
                  <a:cubicBezTo>
                    <a:pt x="75" y="0"/>
                    <a:pt x="74" y="0"/>
                    <a:pt x="73" y="0"/>
                  </a:cubicBezTo>
                  <a:cubicBezTo>
                    <a:pt x="3" y="12"/>
                    <a:pt x="3" y="12"/>
                    <a:pt x="3" y="12"/>
                  </a:cubicBezTo>
                  <a:cubicBezTo>
                    <a:pt x="2" y="13"/>
                    <a:pt x="1" y="14"/>
                    <a:pt x="0" y="15"/>
                  </a:cubicBezTo>
                  <a:cubicBezTo>
                    <a:pt x="0" y="16"/>
                    <a:pt x="0" y="18"/>
                    <a:pt x="2" y="19"/>
                  </a:cubicBezTo>
                  <a:cubicBezTo>
                    <a:pt x="57" y="63"/>
                    <a:pt x="57" y="63"/>
                    <a:pt x="57" y="63"/>
                  </a:cubicBezTo>
                  <a:cubicBezTo>
                    <a:pt x="57" y="64"/>
                    <a:pt x="59" y="64"/>
                    <a:pt x="60" y="64"/>
                  </a:cubicBezTo>
                  <a:cubicBezTo>
                    <a:pt x="61" y="64"/>
                    <a:pt x="62" y="63"/>
                    <a:pt x="62" y="62"/>
                  </a:cubicBezTo>
                  <a:lnTo>
                    <a:pt x="59" y="61"/>
                  </a:lnTo>
                  <a:close/>
                </a:path>
              </a:pathLst>
            </a:custGeom>
            <a:solidFill>
              <a:srgbClr val="BE1E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2" name="Freeform 33"/>
            <p:cNvSpPr/>
            <p:nvPr/>
          </p:nvSpPr>
          <p:spPr bwMode="auto">
            <a:xfrm>
              <a:off x="2527301" y="1208088"/>
              <a:ext cx="1284288" cy="544513"/>
            </a:xfrm>
            <a:custGeom>
              <a:avLst/>
              <a:gdLst>
                <a:gd name="T0" fmla="*/ 21 w 342"/>
                <a:gd name="T1" fmla="*/ 0 h 145"/>
                <a:gd name="T2" fmla="*/ 4 w 342"/>
                <a:gd name="T3" fmla="*/ 29 h 145"/>
                <a:gd name="T4" fmla="*/ 5 w 342"/>
                <a:gd name="T5" fmla="*/ 62 h 145"/>
                <a:gd name="T6" fmla="*/ 5 w 342"/>
                <a:gd name="T7" fmla="*/ 63 h 145"/>
                <a:gd name="T8" fmla="*/ 319 w 342"/>
                <a:gd name="T9" fmla="*/ 144 h 145"/>
                <a:gd name="T10" fmla="*/ 319 w 342"/>
                <a:gd name="T11" fmla="*/ 144 h 145"/>
                <a:gd name="T12" fmla="*/ 338 w 342"/>
                <a:gd name="T13" fmla="*/ 116 h 145"/>
                <a:gd name="T14" fmla="*/ 335 w 342"/>
                <a:gd name="T15" fmla="*/ 82 h 145"/>
                <a:gd name="T16" fmla="*/ 336 w 342"/>
                <a:gd name="T17" fmla="*/ 82 h 145"/>
                <a:gd name="T18" fmla="*/ 22 w 342"/>
                <a:gd name="T19" fmla="*/ 0 h 145"/>
                <a:gd name="T20" fmla="*/ 21 w 342"/>
                <a:gd name="T21" fmla="*/ 0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42" h="145">
                  <a:moveTo>
                    <a:pt x="21" y="0"/>
                  </a:moveTo>
                  <a:cubicBezTo>
                    <a:pt x="16" y="0"/>
                    <a:pt x="8" y="13"/>
                    <a:pt x="4" y="29"/>
                  </a:cubicBezTo>
                  <a:cubicBezTo>
                    <a:pt x="0" y="45"/>
                    <a:pt x="0" y="59"/>
                    <a:pt x="5" y="62"/>
                  </a:cubicBezTo>
                  <a:cubicBezTo>
                    <a:pt x="5" y="63"/>
                    <a:pt x="5" y="63"/>
                    <a:pt x="5" y="63"/>
                  </a:cubicBezTo>
                  <a:cubicBezTo>
                    <a:pt x="319" y="144"/>
                    <a:pt x="319" y="144"/>
                    <a:pt x="319" y="144"/>
                  </a:cubicBezTo>
                  <a:cubicBezTo>
                    <a:pt x="319" y="144"/>
                    <a:pt x="319" y="144"/>
                    <a:pt x="319" y="144"/>
                  </a:cubicBezTo>
                  <a:cubicBezTo>
                    <a:pt x="325" y="145"/>
                    <a:pt x="333" y="133"/>
                    <a:pt x="338" y="116"/>
                  </a:cubicBezTo>
                  <a:cubicBezTo>
                    <a:pt x="342" y="99"/>
                    <a:pt x="341" y="83"/>
                    <a:pt x="335" y="82"/>
                  </a:cubicBezTo>
                  <a:cubicBezTo>
                    <a:pt x="336" y="82"/>
                    <a:pt x="336" y="82"/>
                    <a:pt x="336" y="82"/>
                  </a:cubicBezTo>
                  <a:cubicBezTo>
                    <a:pt x="22" y="0"/>
                    <a:pt x="22" y="0"/>
                    <a:pt x="22" y="0"/>
                  </a:cubicBezTo>
                  <a:cubicBezTo>
                    <a:pt x="21" y="0"/>
                    <a:pt x="21" y="0"/>
                    <a:pt x="21" y="0"/>
                  </a:cubicBezTo>
                </a:path>
              </a:pathLst>
            </a:custGeom>
            <a:solidFill>
              <a:srgbClr val="F5D84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3" name="Freeform 34"/>
            <p:cNvSpPr/>
            <p:nvPr/>
          </p:nvSpPr>
          <p:spPr bwMode="auto">
            <a:xfrm>
              <a:off x="2606676" y="1219200"/>
              <a:ext cx="187325" cy="279400"/>
            </a:xfrm>
            <a:custGeom>
              <a:avLst/>
              <a:gdLst>
                <a:gd name="T0" fmla="*/ 23 w 50"/>
                <a:gd name="T1" fmla="*/ 1 h 74"/>
                <a:gd name="T2" fmla="*/ 4 w 50"/>
                <a:gd name="T3" fmla="*/ 31 h 74"/>
                <a:gd name="T4" fmla="*/ 6 w 50"/>
                <a:gd name="T5" fmla="*/ 67 h 74"/>
                <a:gd name="T6" fmla="*/ 6 w 50"/>
                <a:gd name="T7" fmla="*/ 67 h 74"/>
                <a:gd name="T8" fmla="*/ 33 w 50"/>
                <a:gd name="T9" fmla="*/ 74 h 74"/>
                <a:gd name="T10" fmla="*/ 33 w 50"/>
                <a:gd name="T11" fmla="*/ 74 h 74"/>
                <a:gd name="T12" fmla="*/ 31 w 50"/>
                <a:gd name="T13" fmla="*/ 38 h 74"/>
                <a:gd name="T14" fmla="*/ 50 w 50"/>
                <a:gd name="T15" fmla="*/ 8 h 74"/>
                <a:gd name="T16" fmla="*/ 50 w 50"/>
                <a:gd name="T17" fmla="*/ 7 h 74"/>
                <a:gd name="T18" fmla="*/ 23 w 50"/>
                <a:gd name="T19" fmla="*/ 0 h 74"/>
                <a:gd name="T20" fmla="*/ 23 w 50"/>
                <a:gd name="T21" fmla="*/ 1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74">
                  <a:moveTo>
                    <a:pt x="23" y="1"/>
                  </a:moveTo>
                  <a:cubicBezTo>
                    <a:pt x="17" y="1"/>
                    <a:pt x="9" y="14"/>
                    <a:pt x="4" y="31"/>
                  </a:cubicBezTo>
                  <a:cubicBezTo>
                    <a:pt x="0" y="49"/>
                    <a:pt x="1" y="64"/>
                    <a:pt x="6" y="67"/>
                  </a:cubicBezTo>
                  <a:cubicBezTo>
                    <a:pt x="6" y="67"/>
                    <a:pt x="6" y="67"/>
                    <a:pt x="6" y="67"/>
                  </a:cubicBezTo>
                  <a:cubicBezTo>
                    <a:pt x="33" y="74"/>
                    <a:pt x="33" y="74"/>
                    <a:pt x="33" y="74"/>
                  </a:cubicBezTo>
                  <a:cubicBezTo>
                    <a:pt x="33" y="74"/>
                    <a:pt x="33" y="74"/>
                    <a:pt x="33" y="74"/>
                  </a:cubicBezTo>
                  <a:cubicBezTo>
                    <a:pt x="27" y="71"/>
                    <a:pt x="27" y="55"/>
                    <a:pt x="31" y="38"/>
                  </a:cubicBezTo>
                  <a:cubicBezTo>
                    <a:pt x="36" y="21"/>
                    <a:pt x="44" y="8"/>
                    <a:pt x="50" y="8"/>
                  </a:cubicBezTo>
                  <a:cubicBezTo>
                    <a:pt x="50" y="7"/>
                    <a:pt x="50" y="7"/>
                    <a:pt x="50" y="7"/>
                  </a:cubicBezTo>
                  <a:cubicBezTo>
                    <a:pt x="23" y="0"/>
                    <a:pt x="23" y="0"/>
                    <a:pt x="23" y="0"/>
                  </a:cubicBezTo>
                  <a:lnTo>
                    <a:pt x="23" y="1"/>
                  </a:lnTo>
                  <a:close/>
                </a:path>
              </a:pathLst>
            </a:custGeom>
            <a:solidFill>
              <a:srgbClr val="BE1E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4" name="Freeform 35"/>
            <p:cNvSpPr/>
            <p:nvPr/>
          </p:nvSpPr>
          <p:spPr bwMode="auto">
            <a:xfrm>
              <a:off x="2708276" y="1246188"/>
              <a:ext cx="1036638" cy="500063"/>
            </a:xfrm>
            <a:custGeom>
              <a:avLst/>
              <a:gdLst>
                <a:gd name="T0" fmla="*/ 4 w 276"/>
                <a:gd name="T1" fmla="*/ 31 h 133"/>
                <a:gd name="T2" fmla="*/ 6 w 276"/>
                <a:gd name="T3" fmla="*/ 67 h 133"/>
                <a:gd name="T4" fmla="*/ 6 w 276"/>
                <a:gd name="T5" fmla="*/ 67 h 133"/>
                <a:gd name="T6" fmla="*/ 252 w 276"/>
                <a:gd name="T7" fmla="*/ 131 h 133"/>
                <a:gd name="T8" fmla="*/ 252 w 276"/>
                <a:gd name="T9" fmla="*/ 131 h 133"/>
                <a:gd name="T10" fmla="*/ 271 w 276"/>
                <a:gd name="T11" fmla="*/ 101 h 133"/>
                <a:gd name="T12" fmla="*/ 269 w 276"/>
                <a:gd name="T13" fmla="*/ 65 h 133"/>
                <a:gd name="T14" fmla="*/ 269 w 276"/>
                <a:gd name="T15" fmla="*/ 64 h 133"/>
                <a:gd name="T16" fmla="*/ 23 w 276"/>
                <a:gd name="T17" fmla="*/ 0 h 133"/>
                <a:gd name="T18" fmla="*/ 23 w 276"/>
                <a:gd name="T19" fmla="*/ 1 h 133"/>
                <a:gd name="T20" fmla="*/ 4 w 276"/>
                <a:gd name="T21" fmla="*/ 31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76" h="133">
                  <a:moveTo>
                    <a:pt x="4" y="31"/>
                  </a:moveTo>
                  <a:cubicBezTo>
                    <a:pt x="0" y="48"/>
                    <a:pt x="0" y="64"/>
                    <a:pt x="6" y="67"/>
                  </a:cubicBezTo>
                  <a:cubicBezTo>
                    <a:pt x="6" y="67"/>
                    <a:pt x="6" y="67"/>
                    <a:pt x="6" y="67"/>
                  </a:cubicBezTo>
                  <a:cubicBezTo>
                    <a:pt x="252" y="131"/>
                    <a:pt x="252" y="131"/>
                    <a:pt x="252" y="131"/>
                  </a:cubicBezTo>
                  <a:cubicBezTo>
                    <a:pt x="252" y="131"/>
                    <a:pt x="252" y="131"/>
                    <a:pt x="252" y="131"/>
                  </a:cubicBezTo>
                  <a:cubicBezTo>
                    <a:pt x="258" y="133"/>
                    <a:pt x="267" y="119"/>
                    <a:pt x="271" y="101"/>
                  </a:cubicBezTo>
                  <a:cubicBezTo>
                    <a:pt x="276" y="83"/>
                    <a:pt x="275" y="67"/>
                    <a:pt x="269" y="65"/>
                  </a:cubicBezTo>
                  <a:cubicBezTo>
                    <a:pt x="269" y="64"/>
                    <a:pt x="269" y="64"/>
                    <a:pt x="269" y="64"/>
                  </a:cubicBezTo>
                  <a:cubicBezTo>
                    <a:pt x="23" y="0"/>
                    <a:pt x="23" y="0"/>
                    <a:pt x="23" y="0"/>
                  </a:cubicBezTo>
                  <a:cubicBezTo>
                    <a:pt x="23" y="1"/>
                    <a:pt x="23" y="1"/>
                    <a:pt x="23" y="1"/>
                  </a:cubicBezTo>
                  <a:cubicBezTo>
                    <a:pt x="17" y="1"/>
                    <a:pt x="9" y="14"/>
                    <a:pt x="4" y="31"/>
                  </a:cubicBezTo>
                </a:path>
              </a:pathLst>
            </a:custGeom>
            <a:solidFill>
              <a:srgbClr val="ED4F7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5" name="Freeform 36"/>
            <p:cNvSpPr/>
            <p:nvPr/>
          </p:nvSpPr>
          <p:spPr bwMode="auto">
            <a:xfrm>
              <a:off x="2640013" y="1231900"/>
              <a:ext cx="120650" cy="258763"/>
            </a:xfrm>
            <a:custGeom>
              <a:avLst/>
              <a:gdLst>
                <a:gd name="T0" fmla="*/ 23 w 32"/>
                <a:gd name="T1" fmla="*/ 0 h 69"/>
                <a:gd name="T2" fmla="*/ 4 w 32"/>
                <a:gd name="T3" fmla="*/ 31 h 69"/>
                <a:gd name="T4" fmla="*/ 6 w 32"/>
                <a:gd name="T5" fmla="*/ 66 h 69"/>
                <a:gd name="T6" fmla="*/ 6 w 32"/>
                <a:gd name="T7" fmla="*/ 67 h 69"/>
                <a:gd name="T8" fmla="*/ 15 w 32"/>
                <a:gd name="T9" fmla="*/ 69 h 69"/>
                <a:gd name="T10" fmla="*/ 15 w 32"/>
                <a:gd name="T11" fmla="*/ 68 h 69"/>
                <a:gd name="T12" fmla="*/ 13 w 32"/>
                <a:gd name="T13" fmla="*/ 33 h 69"/>
                <a:gd name="T14" fmla="*/ 32 w 32"/>
                <a:gd name="T15" fmla="*/ 3 h 69"/>
                <a:gd name="T16" fmla="*/ 32 w 32"/>
                <a:gd name="T17" fmla="*/ 2 h 69"/>
                <a:gd name="T18" fmla="*/ 23 w 32"/>
                <a:gd name="T19"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 h="69">
                  <a:moveTo>
                    <a:pt x="23" y="0"/>
                  </a:moveTo>
                  <a:cubicBezTo>
                    <a:pt x="17" y="0"/>
                    <a:pt x="9" y="13"/>
                    <a:pt x="4" y="31"/>
                  </a:cubicBezTo>
                  <a:cubicBezTo>
                    <a:pt x="0" y="48"/>
                    <a:pt x="1" y="63"/>
                    <a:pt x="6" y="66"/>
                  </a:cubicBezTo>
                  <a:cubicBezTo>
                    <a:pt x="6" y="67"/>
                    <a:pt x="6" y="67"/>
                    <a:pt x="6" y="67"/>
                  </a:cubicBezTo>
                  <a:cubicBezTo>
                    <a:pt x="15" y="69"/>
                    <a:pt x="15" y="69"/>
                    <a:pt x="15" y="69"/>
                  </a:cubicBezTo>
                  <a:cubicBezTo>
                    <a:pt x="15" y="68"/>
                    <a:pt x="15" y="68"/>
                    <a:pt x="15" y="68"/>
                  </a:cubicBezTo>
                  <a:cubicBezTo>
                    <a:pt x="10" y="65"/>
                    <a:pt x="9" y="50"/>
                    <a:pt x="13" y="33"/>
                  </a:cubicBezTo>
                  <a:cubicBezTo>
                    <a:pt x="18" y="16"/>
                    <a:pt x="26" y="3"/>
                    <a:pt x="32" y="3"/>
                  </a:cubicBezTo>
                  <a:cubicBezTo>
                    <a:pt x="32" y="2"/>
                    <a:pt x="32" y="2"/>
                    <a:pt x="32" y="2"/>
                  </a:cubicBezTo>
                  <a:cubicBezTo>
                    <a:pt x="23" y="0"/>
                    <a:pt x="23" y="0"/>
                    <a:pt x="23" y="0"/>
                  </a:cubicBezTo>
                  <a:close/>
                </a:path>
              </a:pathLst>
            </a:custGeom>
            <a:solidFill>
              <a:srgbClr val="60391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6" name="Freeform 37"/>
            <p:cNvSpPr/>
            <p:nvPr/>
          </p:nvSpPr>
          <p:spPr bwMode="auto">
            <a:xfrm>
              <a:off x="3582988" y="1471613"/>
              <a:ext cx="120650" cy="258763"/>
            </a:xfrm>
            <a:custGeom>
              <a:avLst/>
              <a:gdLst>
                <a:gd name="T0" fmla="*/ 9 w 32"/>
                <a:gd name="T1" fmla="*/ 68 h 69"/>
                <a:gd name="T2" fmla="*/ 28 w 32"/>
                <a:gd name="T3" fmla="*/ 38 h 69"/>
                <a:gd name="T4" fmla="*/ 26 w 32"/>
                <a:gd name="T5" fmla="*/ 3 h 69"/>
                <a:gd name="T6" fmla="*/ 27 w 32"/>
                <a:gd name="T7" fmla="*/ 2 h 69"/>
                <a:gd name="T8" fmla="*/ 18 w 32"/>
                <a:gd name="T9" fmla="*/ 0 h 69"/>
                <a:gd name="T10" fmla="*/ 18 w 32"/>
                <a:gd name="T11" fmla="*/ 0 h 69"/>
                <a:gd name="T12" fmla="*/ 19 w 32"/>
                <a:gd name="T13" fmla="*/ 36 h 69"/>
                <a:gd name="T14" fmla="*/ 0 w 32"/>
                <a:gd name="T15" fmla="*/ 66 h 69"/>
                <a:gd name="T16" fmla="*/ 0 w 32"/>
                <a:gd name="T17" fmla="*/ 67 h 69"/>
                <a:gd name="T18" fmla="*/ 9 w 32"/>
                <a:gd name="T19" fmla="*/ 69 h 69"/>
                <a:gd name="T20" fmla="*/ 9 w 32"/>
                <a:gd name="T21" fmla="*/ 68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2" h="69">
                  <a:moveTo>
                    <a:pt x="9" y="68"/>
                  </a:moveTo>
                  <a:cubicBezTo>
                    <a:pt x="15" y="68"/>
                    <a:pt x="23" y="55"/>
                    <a:pt x="28" y="38"/>
                  </a:cubicBezTo>
                  <a:cubicBezTo>
                    <a:pt x="32" y="21"/>
                    <a:pt x="32" y="6"/>
                    <a:pt x="26" y="3"/>
                  </a:cubicBezTo>
                  <a:cubicBezTo>
                    <a:pt x="27" y="2"/>
                    <a:pt x="27" y="2"/>
                    <a:pt x="27" y="2"/>
                  </a:cubicBezTo>
                  <a:cubicBezTo>
                    <a:pt x="18" y="0"/>
                    <a:pt x="18" y="0"/>
                    <a:pt x="18" y="0"/>
                  </a:cubicBezTo>
                  <a:cubicBezTo>
                    <a:pt x="18" y="0"/>
                    <a:pt x="18" y="0"/>
                    <a:pt x="18" y="0"/>
                  </a:cubicBezTo>
                  <a:cubicBezTo>
                    <a:pt x="23" y="3"/>
                    <a:pt x="24" y="19"/>
                    <a:pt x="19" y="36"/>
                  </a:cubicBezTo>
                  <a:cubicBezTo>
                    <a:pt x="15" y="53"/>
                    <a:pt x="6" y="66"/>
                    <a:pt x="0" y="66"/>
                  </a:cubicBezTo>
                  <a:cubicBezTo>
                    <a:pt x="0" y="67"/>
                    <a:pt x="0" y="67"/>
                    <a:pt x="0" y="67"/>
                  </a:cubicBezTo>
                  <a:cubicBezTo>
                    <a:pt x="9" y="69"/>
                    <a:pt x="9" y="69"/>
                    <a:pt x="9" y="69"/>
                  </a:cubicBezTo>
                  <a:cubicBezTo>
                    <a:pt x="9" y="68"/>
                    <a:pt x="9" y="68"/>
                    <a:pt x="9" y="68"/>
                  </a:cubicBezTo>
                </a:path>
              </a:pathLst>
            </a:custGeom>
            <a:solidFill>
              <a:srgbClr val="60391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7" name="Freeform 38"/>
            <p:cNvSpPr/>
            <p:nvPr/>
          </p:nvSpPr>
          <p:spPr bwMode="auto">
            <a:xfrm>
              <a:off x="2779713" y="1362075"/>
              <a:ext cx="788988" cy="241300"/>
            </a:xfrm>
            <a:custGeom>
              <a:avLst/>
              <a:gdLst>
                <a:gd name="T0" fmla="*/ 497 w 497"/>
                <a:gd name="T1" fmla="*/ 128 h 152"/>
                <a:gd name="T2" fmla="*/ 490 w 497"/>
                <a:gd name="T3" fmla="*/ 152 h 152"/>
                <a:gd name="T4" fmla="*/ 0 w 497"/>
                <a:gd name="T5" fmla="*/ 24 h 152"/>
                <a:gd name="T6" fmla="*/ 7 w 497"/>
                <a:gd name="T7" fmla="*/ 0 h 152"/>
                <a:gd name="T8" fmla="*/ 497 w 497"/>
                <a:gd name="T9" fmla="*/ 128 h 152"/>
              </a:gdLst>
              <a:ahLst/>
              <a:cxnLst>
                <a:cxn ang="0">
                  <a:pos x="T0" y="T1"/>
                </a:cxn>
                <a:cxn ang="0">
                  <a:pos x="T2" y="T3"/>
                </a:cxn>
                <a:cxn ang="0">
                  <a:pos x="T4" y="T5"/>
                </a:cxn>
                <a:cxn ang="0">
                  <a:pos x="T6" y="T7"/>
                </a:cxn>
                <a:cxn ang="0">
                  <a:pos x="T8" y="T9"/>
                </a:cxn>
              </a:cxnLst>
              <a:rect l="0" t="0" r="r" b="b"/>
              <a:pathLst>
                <a:path w="497" h="152">
                  <a:moveTo>
                    <a:pt x="497" y="128"/>
                  </a:moveTo>
                  <a:lnTo>
                    <a:pt x="490" y="152"/>
                  </a:lnTo>
                  <a:lnTo>
                    <a:pt x="0" y="24"/>
                  </a:lnTo>
                  <a:lnTo>
                    <a:pt x="7" y="0"/>
                  </a:lnTo>
                  <a:lnTo>
                    <a:pt x="497" y="128"/>
                  </a:lnTo>
                  <a:close/>
                </a:path>
              </a:pathLst>
            </a:custGeom>
            <a:solidFill>
              <a:srgbClr val="C928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8" name="Freeform 39"/>
            <p:cNvSpPr/>
            <p:nvPr/>
          </p:nvSpPr>
          <p:spPr bwMode="auto">
            <a:xfrm>
              <a:off x="2779713" y="1362075"/>
              <a:ext cx="788988" cy="241300"/>
            </a:xfrm>
            <a:custGeom>
              <a:avLst/>
              <a:gdLst>
                <a:gd name="T0" fmla="*/ 497 w 497"/>
                <a:gd name="T1" fmla="*/ 128 h 152"/>
                <a:gd name="T2" fmla="*/ 490 w 497"/>
                <a:gd name="T3" fmla="*/ 152 h 152"/>
                <a:gd name="T4" fmla="*/ 0 w 497"/>
                <a:gd name="T5" fmla="*/ 24 h 152"/>
                <a:gd name="T6" fmla="*/ 7 w 497"/>
                <a:gd name="T7" fmla="*/ 0 h 152"/>
                <a:gd name="T8" fmla="*/ 497 w 497"/>
                <a:gd name="T9" fmla="*/ 128 h 152"/>
              </a:gdLst>
              <a:ahLst/>
              <a:cxnLst>
                <a:cxn ang="0">
                  <a:pos x="T0" y="T1"/>
                </a:cxn>
                <a:cxn ang="0">
                  <a:pos x="T2" y="T3"/>
                </a:cxn>
                <a:cxn ang="0">
                  <a:pos x="T4" y="T5"/>
                </a:cxn>
                <a:cxn ang="0">
                  <a:pos x="T6" y="T7"/>
                </a:cxn>
                <a:cxn ang="0">
                  <a:pos x="T8" y="T9"/>
                </a:cxn>
              </a:cxnLst>
              <a:rect l="0" t="0" r="r" b="b"/>
              <a:pathLst>
                <a:path w="497" h="152">
                  <a:moveTo>
                    <a:pt x="497" y="128"/>
                  </a:moveTo>
                  <a:lnTo>
                    <a:pt x="490" y="152"/>
                  </a:lnTo>
                  <a:lnTo>
                    <a:pt x="0" y="24"/>
                  </a:lnTo>
                  <a:lnTo>
                    <a:pt x="7" y="0"/>
                  </a:lnTo>
                  <a:lnTo>
                    <a:pt x="497" y="12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9" name="Freeform 40"/>
            <p:cNvSpPr/>
            <p:nvPr/>
          </p:nvSpPr>
          <p:spPr bwMode="auto">
            <a:xfrm>
              <a:off x="2490788" y="1189038"/>
              <a:ext cx="201613" cy="282575"/>
            </a:xfrm>
            <a:custGeom>
              <a:avLst/>
              <a:gdLst>
                <a:gd name="T0" fmla="*/ 17 w 54"/>
                <a:gd name="T1" fmla="*/ 2 h 75"/>
                <a:gd name="T2" fmla="*/ 12 w 54"/>
                <a:gd name="T3" fmla="*/ 9 h 75"/>
                <a:gd name="T4" fmla="*/ 2 w 54"/>
                <a:gd name="T5" fmla="*/ 31 h 75"/>
                <a:gd name="T6" fmla="*/ 0 w 54"/>
                <a:gd name="T7" fmla="*/ 46 h 75"/>
                <a:gd name="T8" fmla="*/ 0 w 54"/>
                <a:gd name="T9" fmla="*/ 52 h 75"/>
                <a:gd name="T10" fmla="*/ 0 w 54"/>
                <a:gd name="T11" fmla="*/ 53 h 75"/>
                <a:gd name="T12" fmla="*/ 1 w 54"/>
                <a:gd name="T13" fmla="*/ 61 h 75"/>
                <a:gd name="T14" fmla="*/ 6 w 54"/>
                <a:gd name="T15" fmla="*/ 67 h 75"/>
                <a:gd name="T16" fmla="*/ 37 w 54"/>
                <a:gd name="T17" fmla="*/ 75 h 75"/>
                <a:gd name="T18" fmla="*/ 37 w 54"/>
                <a:gd name="T19" fmla="*/ 75 h 75"/>
                <a:gd name="T20" fmla="*/ 33 w 54"/>
                <a:gd name="T21" fmla="*/ 61 h 75"/>
                <a:gd name="T22" fmla="*/ 33 w 54"/>
                <a:gd name="T23" fmla="*/ 54 h 75"/>
                <a:gd name="T24" fmla="*/ 35 w 54"/>
                <a:gd name="T25" fmla="*/ 39 h 75"/>
                <a:gd name="T26" fmla="*/ 54 w 54"/>
                <a:gd name="T27" fmla="*/ 9 h 75"/>
                <a:gd name="T28" fmla="*/ 54 w 54"/>
                <a:gd name="T29" fmla="*/ 8 h 75"/>
                <a:gd name="T30" fmla="*/ 24 w 54"/>
                <a:gd name="T31" fmla="*/ 1 h 75"/>
                <a:gd name="T32" fmla="*/ 17 w 54"/>
                <a:gd name="T33" fmla="*/ 2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4" h="75">
                  <a:moveTo>
                    <a:pt x="17" y="2"/>
                  </a:moveTo>
                  <a:cubicBezTo>
                    <a:pt x="15" y="5"/>
                    <a:pt x="14" y="7"/>
                    <a:pt x="12" y="9"/>
                  </a:cubicBezTo>
                  <a:cubicBezTo>
                    <a:pt x="8" y="16"/>
                    <a:pt x="4" y="23"/>
                    <a:pt x="2" y="31"/>
                  </a:cubicBezTo>
                  <a:cubicBezTo>
                    <a:pt x="1" y="36"/>
                    <a:pt x="1" y="41"/>
                    <a:pt x="0" y="46"/>
                  </a:cubicBezTo>
                  <a:cubicBezTo>
                    <a:pt x="0" y="48"/>
                    <a:pt x="0" y="50"/>
                    <a:pt x="0" y="52"/>
                  </a:cubicBezTo>
                  <a:cubicBezTo>
                    <a:pt x="0" y="53"/>
                    <a:pt x="0" y="53"/>
                    <a:pt x="0" y="53"/>
                  </a:cubicBezTo>
                  <a:cubicBezTo>
                    <a:pt x="1" y="56"/>
                    <a:pt x="1" y="58"/>
                    <a:pt x="1" y="61"/>
                  </a:cubicBezTo>
                  <a:cubicBezTo>
                    <a:pt x="1" y="66"/>
                    <a:pt x="2" y="66"/>
                    <a:pt x="6" y="67"/>
                  </a:cubicBezTo>
                  <a:cubicBezTo>
                    <a:pt x="37" y="75"/>
                    <a:pt x="37" y="75"/>
                    <a:pt x="37" y="75"/>
                  </a:cubicBezTo>
                  <a:cubicBezTo>
                    <a:pt x="37" y="75"/>
                    <a:pt x="37" y="75"/>
                    <a:pt x="37" y="75"/>
                  </a:cubicBezTo>
                  <a:cubicBezTo>
                    <a:pt x="34" y="73"/>
                    <a:pt x="33" y="68"/>
                    <a:pt x="33" y="61"/>
                  </a:cubicBezTo>
                  <a:cubicBezTo>
                    <a:pt x="33" y="59"/>
                    <a:pt x="33" y="57"/>
                    <a:pt x="33" y="54"/>
                  </a:cubicBezTo>
                  <a:cubicBezTo>
                    <a:pt x="33" y="50"/>
                    <a:pt x="34" y="45"/>
                    <a:pt x="35" y="39"/>
                  </a:cubicBezTo>
                  <a:cubicBezTo>
                    <a:pt x="40" y="22"/>
                    <a:pt x="48" y="9"/>
                    <a:pt x="54" y="9"/>
                  </a:cubicBezTo>
                  <a:cubicBezTo>
                    <a:pt x="54" y="8"/>
                    <a:pt x="54" y="8"/>
                    <a:pt x="54" y="8"/>
                  </a:cubicBezTo>
                  <a:cubicBezTo>
                    <a:pt x="24" y="1"/>
                    <a:pt x="24" y="1"/>
                    <a:pt x="24" y="1"/>
                  </a:cubicBezTo>
                  <a:cubicBezTo>
                    <a:pt x="20" y="0"/>
                    <a:pt x="19" y="0"/>
                    <a:pt x="17" y="2"/>
                  </a:cubicBezTo>
                  <a:close/>
                </a:path>
              </a:pathLst>
            </a:custGeom>
            <a:solidFill>
              <a:srgbClr val="C928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0" name="Freeform 41"/>
            <p:cNvSpPr/>
            <p:nvPr/>
          </p:nvSpPr>
          <p:spPr bwMode="auto">
            <a:xfrm>
              <a:off x="3654426" y="1485900"/>
              <a:ext cx="203200" cy="285750"/>
            </a:xfrm>
            <a:custGeom>
              <a:avLst/>
              <a:gdLst>
                <a:gd name="T0" fmla="*/ 17 w 54"/>
                <a:gd name="T1" fmla="*/ 1 h 76"/>
                <a:gd name="T2" fmla="*/ 19 w 54"/>
                <a:gd name="T3" fmla="*/ 37 h 76"/>
                <a:gd name="T4" fmla="*/ 14 w 54"/>
                <a:gd name="T5" fmla="*/ 51 h 76"/>
                <a:gd name="T6" fmla="*/ 10 w 54"/>
                <a:gd name="T7" fmla="*/ 59 h 76"/>
                <a:gd name="T8" fmla="*/ 0 w 54"/>
                <a:gd name="T9" fmla="*/ 67 h 76"/>
                <a:gd name="T10" fmla="*/ 0 w 54"/>
                <a:gd name="T11" fmla="*/ 67 h 76"/>
                <a:gd name="T12" fmla="*/ 29 w 54"/>
                <a:gd name="T13" fmla="*/ 75 h 76"/>
                <a:gd name="T14" fmla="*/ 29 w 54"/>
                <a:gd name="T15" fmla="*/ 75 h 76"/>
                <a:gd name="T16" fmla="*/ 40 w 54"/>
                <a:gd name="T17" fmla="*/ 67 h 76"/>
                <a:gd name="T18" fmla="*/ 44 w 54"/>
                <a:gd name="T19" fmla="*/ 59 h 76"/>
                <a:gd name="T20" fmla="*/ 49 w 54"/>
                <a:gd name="T21" fmla="*/ 45 h 76"/>
                <a:gd name="T22" fmla="*/ 47 w 54"/>
                <a:gd name="T23" fmla="*/ 9 h 76"/>
                <a:gd name="T24" fmla="*/ 47 w 54"/>
                <a:gd name="T25" fmla="*/ 8 h 76"/>
                <a:gd name="T26" fmla="*/ 17 w 54"/>
                <a:gd name="T27" fmla="*/ 0 h 76"/>
                <a:gd name="T28" fmla="*/ 17 w 54"/>
                <a:gd name="T29" fmla="*/ 1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4" h="76">
                  <a:moveTo>
                    <a:pt x="17" y="1"/>
                  </a:moveTo>
                  <a:cubicBezTo>
                    <a:pt x="23" y="3"/>
                    <a:pt x="24" y="19"/>
                    <a:pt x="19" y="37"/>
                  </a:cubicBezTo>
                  <a:cubicBezTo>
                    <a:pt x="18" y="42"/>
                    <a:pt x="16" y="47"/>
                    <a:pt x="14" y="51"/>
                  </a:cubicBezTo>
                  <a:cubicBezTo>
                    <a:pt x="13" y="54"/>
                    <a:pt x="12" y="57"/>
                    <a:pt x="10" y="59"/>
                  </a:cubicBezTo>
                  <a:cubicBezTo>
                    <a:pt x="7" y="65"/>
                    <a:pt x="3" y="68"/>
                    <a:pt x="0" y="67"/>
                  </a:cubicBezTo>
                  <a:cubicBezTo>
                    <a:pt x="0" y="67"/>
                    <a:pt x="0" y="67"/>
                    <a:pt x="0" y="67"/>
                  </a:cubicBezTo>
                  <a:cubicBezTo>
                    <a:pt x="29" y="75"/>
                    <a:pt x="29" y="75"/>
                    <a:pt x="29" y="75"/>
                  </a:cubicBezTo>
                  <a:cubicBezTo>
                    <a:pt x="29" y="75"/>
                    <a:pt x="29" y="75"/>
                    <a:pt x="29" y="75"/>
                  </a:cubicBezTo>
                  <a:cubicBezTo>
                    <a:pt x="33" y="76"/>
                    <a:pt x="36" y="73"/>
                    <a:pt x="40" y="67"/>
                  </a:cubicBezTo>
                  <a:cubicBezTo>
                    <a:pt x="41" y="65"/>
                    <a:pt x="43" y="62"/>
                    <a:pt x="44" y="59"/>
                  </a:cubicBezTo>
                  <a:cubicBezTo>
                    <a:pt x="46" y="55"/>
                    <a:pt x="48" y="50"/>
                    <a:pt x="49" y="45"/>
                  </a:cubicBezTo>
                  <a:cubicBezTo>
                    <a:pt x="54" y="26"/>
                    <a:pt x="53" y="10"/>
                    <a:pt x="47" y="9"/>
                  </a:cubicBezTo>
                  <a:cubicBezTo>
                    <a:pt x="47" y="8"/>
                    <a:pt x="47" y="8"/>
                    <a:pt x="47" y="8"/>
                  </a:cubicBezTo>
                  <a:cubicBezTo>
                    <a:pt x="17" y="0"/>
                    <a:pt x="17" y="0"/>
                    <a:pt x="17" y="0"/>
                  </a:cubicBezTo>
                  <a:cubicBezTo>
                    <a:pt x="17" y="1"/>
                    <a:pt x="17" y="1"/>
                    <a:pt x="17" y="1"/>
                  </a:cubicBezTo>
                </a:path>
              </a:pathLst>
            </a:custGeom>
            <a:solidFill>
              <a:srgbClr val="C928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369" name="组合 368"/>
          <p:cNvGrpSpPr/>
          <p:nvPr/>
        </p:nvGrpSpPr>
        <p:grpSpPr>
          <a:xfrm>
            <a:off x="2753518" y="-202407"/>
            <a:ext cx="6948488" cy="2803525"/>
            <a:chOff x="2779713" y="-2627313"/>
            <a:chExt cx="6948488" cy="2803525"/>
          </a:xfrm>
        </p:grpSpPr>
        <p:sp>
          <p:nvSpPr>
            <p:cNvPr id="213" name="Freeform 54"/>
            <p:cNvSpPr/>
            <p:nvPr/>
          </p:nvSpPr>
          <p:spPr bwMode="auto">
            <a:xfrm>
              <a:off x="3613151" y="-2627313"/>
              <a:ext cx="5138738" cy="2768600"/>
            </a:xfrm>
            <a:custGeom>
              <a:avLst/>
              <a:gdLst>
                <a:gd name="T0" fmla="*/ 1032 w 1368"/>
                <a:gd name="T1" fmla="*/ 200 h 737"/>
                <a:gd name="T2" fmla="*/ 90 w 1368"/>
                <a:gd name="T3" fmla="*/ 454 h 737"/>
                <a:gd name="T4" fmla="*/ 0 w 1368"/>
                <a:gd name="T5" fmla="*/ 737 h 737"/>
                <a:gd name="T6" fmla="*/ 307 w 1368"/>
                <a:gd name="T7" fmla="*/ 737 h 737"/>
                <a:gd name="T8" fmla="*/ 361 w 1368"/>
                <a:gd name="T9" fmla="*/ 554 h 737"/>
                <a:gd name="T10" fmla="*/ 904 w 1368"/>
                <a:gd name="T11" fmla="*/ 407 h 737"/>
                <a:gd name="T12" fmla="*/ 1100 w 1368"/>
                <a:gd name="T13" fmla="*/ 737 h 737"/>
                <a:gd name="T14" fmla="*/ 1368 w 1368"/>
                <a:gd name="T15" fmla="*/ 737 h 737"/>
                <a:gd name="T16" fmla="*/ 1032 w 1368"/>
                <a:gd name="T17" fmla="*/ 200 h 7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68" h="737">
                  <a:moveTo>
                    <a:pt x="1032" y="200"/>
                  </a:moveTo>
                  <a:cubicBezTo>
                    <a:pt x="705" y="0"/>
                    <a:pt x="283" y="114"/>
                    <a:pt x="90" y="454"/>
                  </a:cubicBezTo>
                  <a:cubicBezTo>
                    <a:pt x="40" y="544"/>
                    <a:pt x="10" y="640"/>
                    <a:pt x="0" y="737"/>
                  </a:cubicBezTo>
                  <a:cubicBezTo>
                    <a:pt x="307" y="737"/>
                    <a:pt x="307" y="737"/>
                    <a:pt x="307" y="737"/>
                  </a:cubicBezTo>
                  <a:cubicBezTo>
                    <a:pt x="311" y="674"/>
                    <a:pt x="328" y="612"/>
                    <a:pt x="361" y="554"/>
                  </a:cubicBezTo>
                  <a:cubicBezTo>
                    <a:pt x="472" y="358"/>
                    <a:pt x="715" y="292"/>
                    <a:pt x="904" y="407"/>
                  </a:cubicBezTo>
                  <a:cubicBezTo>
                    <a:pt x="1022" y="479"/>
                    <a:pt x="1091" y="605"/>
                    <a:pt x="1100" y="737"/>
                  </a:cubicBezTo>
                  <a:cubicBezTo>
                    <a:pt x="1368" y="737"/>
                    <a:pt x="1368" y="737"/>
                    <a:pt x="1368" y="737"/>
                  </a:cubicBezTo>
                  <a:cubicBezTo>
                    <a:pt x="1344" y="521"/>
                    <a:pt x="1227" y="319"/>
                    <a:pt x="1032" y="200"/>
                  </a:cubicBezTo>
                </a:path>
              </a:pathLst>
            </a:custGeom>
            <a:solidFill>
              <a:srgbClr val="F8474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4" name="Freeform 55"/>
            <p:cNvSpPr/>
            <p:nvPr/>
          </p:nvSpPr>
          <p:spPr bwMode="auto">
            <a:xfrm>
              <a:off x="3770313" y="-2476500"/>
              <a:ext cx="4841875" cy="2617788"/>
            </a:xfrm>
            <a:custGeom>
              <a:avLst/>
              <a:gdLst>
                <a:gd name="T0" fmla="*/ 973 w 1289"/>
                <a:gd name="T1" fmla="*/ 189 h 697"/>
                <a:gd name="T2" fmla="*/ 86 w 1289"/>
                <a:gd name="T3" fmla="*/ 428 h 697"/>
                <a:gd name="T4" fmla="*/ 0 w 1289"/>
                <a:gd name="T5" fmla="*/ 697 h 697"/>
                <a:gd name="T6" fmla="*/ 265 w 1289"/>
                <a:gd name="T7" fmla="*/ 697 h 697"/>
                <a:gd name="T8" fmla="*/ 319 w 1289"/>
                <a:gd name="T9" fmla="*/ 514 h 697"/>
                <a:gd name="T10" fmla="*/ 862 w 1289"/>
                <a:gd name="T11" fmla="*/ 367 h 697"/>
                <a:gd name="T12" fmla="*/ 1058 w 1289"/>
                <a:gd name="T13" fmla="*/ 697 h 697"/>
                <a:gd name="T14" fmla="*/ 1289 w 1289"/>
                <a:gd name="T15" fmla="*/ 697 h 697"/>
                <a:gd name="T16" fmla="*/ 973 w 1289"/>
                <a:gd name="T17" fmla="*/ 189 h 6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89" h="697">
                  <a:moveTo>
                    <a:pt x="973" y="189"/>
                  </a:moveTo>
                  <a:cubicBezTo>
                    <a:pt x="664" y="0"/>
                    <a:pt x="267" y="107"/>
                    <a:pt x="86" y="428"/>
                  </a:cubicBezTo>
                  <a:cubicBezTo>
                    <a:pt x="38" y="513"/>
                    <a:pt x="10" y="605"/>
                    <a:pt x="0" y="697"/>
                  </a:cubicBezTo>
                  <a:cubicBezTo>
                    <a:pt x="265" y="697"/>
                    <a:pt x="265" y="697"/>
                    <a:pt x="265" y="697"/>
                  </a:cubicBezTo>
                  <a:cubicBezTo>
                    <a:pt x="269" y="634"/>
                    <a:pt x="286" y="572"/>
                    <a:pt x="319" y="514"/>
                  </a:cubicBezTo>
                  <a:cubicBezTo>
                    <a:pt x="430" y="318"/>
                    <a:pt x="673" y="252"/>
                    <a:pt x="862" y="367"/>
                  </a:cubicBezTo>
                  <a:cubicBezTo>
                    <a:pt x="980" y="439"/>
                    <a:pt x="1049" y="565"/>
                    <a:pt x="1058" y="697"/>
                  </a:cubicBezTo>
                  <a:cubicBezTo>
                    <a:pt x="1289" y="697"/>
                    <a:pt x="1289" y="697"/>
                    <a:pt x="1289" y="697"/>
                  </a:cubicBezTo>
                  <a:cubicBezTo>
                    <a:pt x="1267" y="492"/>
                    <a:pt x="1156" y="301"/>
                    <a:pt x="973" y="189"/>
                  </a:cubicBezTo>
                </a:path>
              </a:pathLst>
            </a:custGeom>
            <a:solidFill>
              <a:srgbClr val="FFA54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5" name="Freeform 56"/>
            <p:cNvSpPr/>
            <p:nvPr/>
          </p:nvSpPr>
          <p:spPr bwMode="auto">
            <a:xfrm>
              <a:off x="3943351" y="-2311400"/>
              <a:ext cx="4514850" cy="2452688"/>
            </a:xfrm>
            <a:custGeom>
              <a:avLst/>
              <a:gdLst>
                <a:gd name="T0" fmla="*/ 907 w 1202"/>
                <a:gd name="T1" fmla="*/ 176 h 653"/>
                <a:gd name="T2" fmla="*/ 81 w 1202"/>
                <a:gd name="T3" fmla="*/ 399 h 653"/>
                <a:gd name="T4" fmla="*/ 0 w 1202"/>
                <a:gd name="T5" fmla="*/ 653 h 653"/>
                <a:gd name="T6" fmla="*/ 219 w 1202"/>
                <a:gd name="T7" fmla="*/ 653 h 653"/>
                <a:gd name="T8" fmla="*/ 273 w 1202"/>
                <a:gd name="T9" fmla="*/ 470 h 653"/>
                <a:gd name="T10" fmla="*/ 816 w 1202"/>
                <a:gd name="T11" fmla="*/ 323 h 653"/>
                <a:gd name="T12" fmla="*/ 1012 w 1202"/>
                <a:gd name="T13" fmla="*/ 653 h 653"/>
                <a:gd name="T14" fmla="*/ 1202 w 1202"/>
                <a:gd name="T15" fmla="*/ 653 h 653"/>
                <a:gd name="T16" fmla="*/ 907 w 1202"/>
                <a:gd name="T17" fmla="*/ 176 h 6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02" h="653">
                  <a:moveTo>
                    <a:pt x="907" y="176"/>
                  </a:moveTo>
                  <a:cubicBezTo>
                    <a:pt x="620" y="0"/>
                    <a:pt x="250" y="100"/>
                    <a:pt x="81" y="399"/>
                  </a:cubicBezTo>
                  <a:cubicBezTo>
                    <a:pt x="35" y="479"/>
                    <a:pt x="9" y="566"/>
                    <a:pt x="0" y="653"/>
                  </a:cubicBezTo>
                  <a:cubicBezTo>
                    <a:pt x="219" y="653"/>
                    <a:pt x="219" y="653"/>
                    <a:pt x="219" y="653"/>
                  </a:cubicBezTo>
                  <a:cubicBezTo>
                    <a:pt x="223" y="590"/>
                    <a:pt x="240" y="528"/>
                    <a:pt x="273" y="470"/>
                  </a:cubicBezTo>
                  <a:cubicBezTo>
                    <a:pt x="384" y="274"/>
                    <a:pt x="627" y="208"/>
                    <a:pt x="816" y="323"/>
                  </a:cubicBezTo>
                  <a:cubicBezTo>
                    <a:pt x="934" y="395"/>
                    <a:pt x="1003" y="521"/>
                    <a:pt x="1012" y="653"/>
                  </a:cubicBezTo>
                  <a:cubicBezTo>
                    <a:pt x="1202" y="653"/>
                    <a:pt x="1202" y="653"/>
                    <a:pt x="1202" y="653"/>
                  </a:cubicBezTo>
                  <a:cubicBezTo>
                    <a:pt x="1183" y="461"/>
                    <a:pt x="1079" y="281"/>
                    <a:pt x="907" y="176"/>
                  </a:cubicBezTo>
                </a:path>
              </a:pathLst>
            </a:custGeom>
            <a:solidFill>
              <a:srgbClr val="FAC42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6" name="Freeform 57"/>
            <p:cNvSpPr/>
            <p:nvPr/>
          </p:nvSpPr>
          <p:spPr bwMode="auto">
            <a:xfrm>
              <a:off x="4108451" y="-2157413"/>
              <a:ext cx="4206875" cy="2298700"/>
            </a:xfrm>
            <a:custGeom>
              <a:avLst/>
              <a:gdLst>
                <a:gd name="T0" fmla="*/ 1120 w 1120"/>
                <a:gd name="T1" fmla="*/ 612 h 612"/>
                <a:gd name="T2" fmla="*/ 968 w 1120"/>
                <a:gd name="T3" fmla="*/ 612 h 612"/>
                <a:gd name="T4" fmla="*/ 772 w 1120"/>
                <a:gd name="T5" fmla="*/ 282 h 612"/>
                <a:gd name="T6" fmla="*/ 229 w 1120"/>
                <a:gd name="T7" fmla="*/ 429 h 612"/>
                <a:gd name="T8" fmla="*/ 175 w 1120"/>
                <a:gd name="T9" fmla="*/ 612 h 612"/>
                <a:gd name="T10" fmla="*/ 0 w 1120"/>
                <a:gd name="T11" fmla="*/ 612 h 612"/>
                <a:gd name="T12" fmla="*/ 75 w 1120"/>
                <a:gd name="T13" fmla="*/ 372 h 612"/>
                <a:gd name="T14" fmla="*/ 845 w 1120"/>
                <a:gd name="T15" fmla="*/ 164 h 612"/>
                <a:gd name="T16" fmla="*/ 1120 w 1120"/>
                <a:gd name="T17" fmla="*/ 612 h 6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20" h="612">
                  <a:moveTo>
                    <a:pt x="1120" y="612"/>
                  </a:moveTo>
                  <a:cubicBezTo>
                    <a:pt x="968" y="612"/>
                    <a:pt x="968" y="612"/>
                    <a:pt x="968" y="612"/>
                  </a:cubicBezTo>
                  <a:cubicBezTo>
                    <a:pt x="959" y="480"/>
                    <a:pt x="890" y="354"/>
                    <a:pt x="772" y="282"/>
                  </a:cubicBezTo>
                  <a:cubicBezTo>
                    <a:pt x="583" y="167"/>
                    <a:pt x="340" y="233"/>
                    <a:pt x="229" y="429"/>
                  </a:cubicBezTo>
                  <a:cubicBezTo>
                    <a:pt x="196" y="487"/>
                    <a:pt x="179" y="549"/>
                    <a:pt x="175" y="612"/>
                  </a:cubicBezTo>
                  <a:cubicBezTo>
                    <a:pt x="0" y="612"/>
                    <a:pt x="0" y="612"/>
                    <a:pt x="0" y="612"/>
                  </a:cubicBezTo>
                  <a:cubicBezTo>
                    <a:pt x="7" y="530"/>
                    <a:pt x="32" y="448"/>
                    <a:pt x="75" y="372"/>
                  </a:cubicBezTo>
                  <a:cubicBezTo>
                    <a:pt x="232" y="94"/>
                    <a:pt x="577" y="0"/>
                    <a:pt x="845" y="164"/>
                  </a:cubicBezTo>
                  <a:cubicBezTo>
                    <a:pt x="1007" y="263"/>
                    <a:pt x="1103" y="432"/>
                    <a:pt x="1120" y="612"/>
                  </a:cubicBezTo>
                </a:path>
              </a:pathLst>
            </a:custGeom>
            <a:solidFill>
              <a:srgbClr val="EFF12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7" name="Freeform 58"/>
            <p:cNvSpPr/>
            <p:nvPr/>
          </p:nvSpPr>
          <p:spPr bwMode="auto">
            <a:xfrm>
              <a:off x="4259263" y="-2011363"/>
              <a:ext cx="3925888" cy="2152650"/>
            </a:xfrm>
            <a:custGeom>
              <a:avLst/>
              <a:gdLst>
                <a:gd name="T0" fmla="*/ 788 w 1045"/>
                <a:gd name="T1" fmla="*/ 153 h 573"/>
                <a:gd name="T2" fmla="*/ 70 w 1045"/>
                <a:gd name="T3" fmla="*/ 346 h 573"/>
                <a:gd name="T4" fmla="*/ 0 w 1045"/>
                <a:gd name="T5" fmla="*/ 573 h 573"/>
                <a:gd name="T6" fmla="*/ 135 w 1045"/>
                <a:gd name="T7" fmla="*/ 573 h 573"/>
                <a:gd name="T8" fmla="*/ 189 w 1045"/>
                <a:gd name="T9" fmla="*/ 390 h 573"/>
                <a:gd name="T10" fmla="*/ 732 w 1045"/>
                <a:gd name="T11" fmla="*/ 243 h 573"/>
                <a:gd name="T12" fmla="*/ 928 w 1045"/>
                <a:gd name="T13" fmla="*/ 573 h 573"/>
                <a:gd name="T14" fmla="*/ 1045 w 1045"/>
                <a:gd name="T15" fmla="*/ 573 h 573"/>
                <a:gd name="T16" fmla="*/ 788 w 1045"/>
                <a:gd name="T17" fmla="*/ 153 h 5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45" h="573">
                  <a:moveTo>
                    <a:pt x="788" y="153"/>
                  </a:moveTo>
                  <a:cubicBezTo>
                    <a:pt x="539" y="0"/>
                    <a:pt x="217" y="87"/>
                    <a:pt x="70" y="346"/>
                  </a:cubicBezTo>
                  <a:cubicBezTo>
                    <a:pt x="30" y="418"/>
                    <a:pt x="7" y="495"/>
                    <a:pt x="0" y="573"/>
                  </a:cubicBezTo>
                  <a:cubicBezTo>
                    <a:pt x="135" y="573"/>
                    <a:pt x="135" y="573"/>
                    <a:pt x="135" y="573"/>
                  </a:cubicBezTo>
                  <a:cubicBezTo>
                    <a:pt x="139" y="510"/>
                    <a:pt x="156" y="448"/>
                    <a:pt x="189" y="390"/>
                  </a:cubicBezTo>
                  <a:cubicBezTo>
                    <a:pt x="300" y="194"/>
                    <a:pt x="543" y="128"/>
                    <a:pt x="732" y="243"/>
                  </a:cubicBezTo>
                  <a:cubicBezTo>
                    <a:pt x="850" y="315"/>
                    <a:pt x="919" y="441"/>
                    <a:pt x="928" y="573"/>
                  </a:cubicBezTo>
                  <a:cubicBezTo>
                    <a:pt x="1045" y="573"/>
                    <a:pt x="1045" y="573"/>
                    <a:pt x="1045" y="573"/>
                  </a:cubicBezTo>
                  <a:cubicBezTo>
                    <a:pt x="1030" y="404"/>
                    <a:pt x="940" y="245"/>
                    <a:pt x="788" y="153"/>
                  </a:cubicBezTo>
                </a:path>
              </a:pathLst>
            </a:custGeom>
            <a:solidFill>
              <a:srgbClr val="24D12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8" name="Freeform 59"/>
            <p:cNvSpPr/>
            <p:nvPr/>
          </p:nvSpPr>
          <p:spPr bwMode="auto">
            <a:xfrm>
              <a:off x="4402138" y="-1874838"/>
              <a:ext cx="3657600" cy="2016125"/>
            </a:xfrm>
            <a:custGeom>
              <a:avLst/>
              <a:gdLst>
                <a:gd name="T0" fmla="*/ 735 w 974"/>
                <a:gd name="T1" fmla="*/ 142 h 537"/>
                <a:gd name="T2" fmla="*/ 65 w 974"/>
                <a:gd name="T3" fmla="*/ 323 h 537"/>
                <a:gd name="T4" fmla="*/ 0 w 974"/>
                <a:gd name="T5" fmla="*/ 537 h 537"/>
                <a:gd name="T6" fmla="*/ 97 w 974"/>
                <a:gd name="T7" fmla="*/ 537 h 537"/>
                <a:gd name="T8" fmla="*/ 151 w 974"/>
                <a:gd name="T9" fmla="*/ 354 h 537"/>
                <a:gd name="T10" fmla="*/ 694 w 974"/>
                <a:gd name="T11" fmla="*/ 207 h 537"/>
                <a:gd name="T12" fmla="*/ 890 w 974"/>
                <a:gd name="T13" fmla="*/ 537 h 537"/>
                <a:gd name="T14" fmla="*/ 974 w 974"/>
                <a:gd name="T15" fmla="*/ 537 h 537"/>
                <a:gd name="T16" fmla="*/ 735 w 974"/>
                <a:gd name="T17" fmla="*/ 142 h 5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74" h="537">
                  <a:moveTo>
                    <a:pt x="735" y="142"/>
                  </a:moveTo>
                  <a:cubicBezTo>
                    <a:pt x="502" y="0"/>
                    <a:pt x="202" y="81"/>
                    <a:pt x="65" y="323"/>
                  </a:cubicBezTo>
                  <a:cubicBezTo>
                    <a:pt x="27" y="390"/>
                    <a:pt x="6" y="464"/>
                    <a:pt x="0" y="537"/>
                  </a:cubicBezTo>
                  <a:cubicBezTo>
                    <a:pt x="97" y="537"/>
                    <a:pt x="97" y="537"/>
                    <a:pt x="97" y="537"/>
                  </a:cubicBezTo>
                  <a:cubicBezTo>
                    <a:pt x="101" y="474"/>
                    <a:pt x="118" y="412"/>
                    <a:pt x="151" y="354"/>
                  </a:cubicBezTo>
                  <a:cubicBezTo>
                    <a:pt x="262" y="158"/>
                    <a:pt x="505" y="92"/>
                    <a:pt x="694" y="207"/>
                  </a:cubicBezTo>
                  <a:cubicBezTo>
                    <a:pt x="812" y="279"/>
                    <a:pt x="881" y="405"/>
                    <a:pt x="890" y="537"/>
                  </a:cubicBezTo>
                  <a:cubicBezTo>
                    <a:pt x="974" y="537"/>
                    <a:pt x="974" y="537"/>
                    <a:pt x="974" y="537"/>
                  </a:cubicBezTo>
                  <a:cubicBezTo>
                    <a:pt x="961" y="378"/>
                    <a:pt x="877" y="229"/>
                    <a:pt x="735" y="142"/>
                  </a:cubicBezTo>
                </a:path>
              </a:pathLst>
            </a:custGeom>
            <a:solidFill>
              <a:srgbClr val="4DC8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9" name="Freeform 60"/>
            <p:cNvSpPr/>
            <p:nvPr/>
          </p:nvSpPr>
          <p:spPr bwMode="auto">
            <a:xfrm>
              <a:off x="4533901" y="-1751013"/>
              <a:ext cx="3413125" cy="1892300"/>
            </a:xfrm>
            <a:custGeom>
              <a:avLst/>
              <a:gdLst>
                <a:gd name="T0" fmla="*/ 685 w 909"/>
                <a:gd name="T1" fmla="*/ 133 h 504"/>
                <a:gd name="T2" fmla="*/ 61 w 909"/>
                <a:gd name="T3" fmla="*/ 301 h 504"/>
                <a:gd name="T4" fmla="*/ 0 w 909"/>
                <a:gd name="T5" fmla="*/ 504 h 504"/>
                <a:gd name="T6" fmla="*/ 62 w 909"/>
                <a:gd name="T7" fmla="*/ 504 h 504"/>
                <a:gd name="T8" fmla="*/ 116 w 909"/>
                <a:gd name="T9" fmla="*/ 321 h 504"/>
                <a:gd name="T10" fmla="*/ 659 w 909"/>
                <a:gd name="T11" fmla="*/ 174 h 504"/>
                <a:gd name="T12" fmla="*/ 855 w 909"/>
                <a:gd name="T13" fmla="*/ 504 h 504"/>
                <a:gd name="T14" fmla="*/ 909 w 909"/>
                <a:gd name="T15" fmla="*/ 504 h 504"/>
                <a:gd name="T16" fmla="*/ 685 w 909"/>
                <a:gd name="T17" fmla="*/ 133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09" h="503">
                  <a:moveTo>
                    <a:pt x="685" y="133"/>
                  </a:moveTo>
                  <a:cubicBezTo>
                    <a:pt x="468" y="0"/>
                    <a:pt x="189" y="75"/>
                    <a:pt x="61" y="301"/>
                  </a:cubicBezTo>
                  <a:cubicBezTo>
                    <a:pt x="25" y="365"/>
                    <a:pt x="5" y="434"/>
                    <a:pt x="0" y="504"/>
                  </a:cubicBezTo>
                  <a:cubicBezTo>
                    <a:pt x="62" y="504"/>
                    <a:pt x="62" y="504"/>
                    <a:pt x="62" y="504"/>
                  </a:cubicBezTo>
                  <a:cubicBezTo>
                    <a:pt x="66" y="441"/>
                    <a:pt x="83" y="379"/>
                    <a:pt x="116" y="321"/>
                  </a:cubicBezTo>
                  <a:cubicBezTo>
                    <a:pt x="227" y="125"/>
                    <a:pt x="470" y="59"/>
                    <a:pt x="659" y="174"/>
                  </a:cubicBezTo>
                  <a:cubicBezTo>
                    <a:pt x="777" y="246"/>
                    <a:pt x="846" y="372"/>
                    <a:pt x="855" y="504"/>
                  </a:cubicBezTo>
                  <a:cubicBezTo>
                    <a:pt x="909" y="504"/>
                    <a:pt x="909" y="504"/>
                    <a:pt x="909" y="504"/>
                  </a:cubicBezTo>
                  <a:cubicBezTo>
                    <a:pt x="897" y="355"/>
                    <a:pt x="818" y="214"/>
                    <a:pt x="685" y="133"/>
                  </a:cubicBezTo>
                </a:path>
              </a:pathLst>
            </a:custGeom>
            <a:solidFill>
              <a:srgbClr val="849DD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0" name="Freeform 61"/>
            <p:cNvSpPr/>
            <p:nvPr/>
          </p:nvSpPr>
          <p:spPr bwMode="auto">
            <a:xfrm>
              <a:off x="4657726" y="-1635125"/>
              <a:ext cx="3181350" cy="1776413"/>
            </a:xfrm>
            <a:custGeom>
              <a:avLst/>
              <a:gdLst>
                <a:gd name="T0" fmla="*/ 639 w 847"/>
                <a:gd name="T1" fmla="*/ 124 h 473"/>
                <a:gd name="T2" fmla="*/ 57 w 847"/>
                <a:gd name="T3" fmla="*/ 281 h 473"/>
                <a:gd name="T4" fmla="*/ 0 w 847"/>
                <a:gd name="T5" fmla="*/ 473 h 473"/>
                <a:gd name="T6" fmla="*/ 29 w 847"/>
                <a:gd name="T7" fmla="*/ 473 h 473"/>
                <a:gd name="T8" fmla="*/ 83 w 847"/>
                <a:gd name="T9" fmla="*/ 290 h 473"/>
                <a:gd name="T10" fmla="*/ 626 w 847"/>
                <a:gd name="T11" fmla="*/ 143 h 473"/>
                <a:gd name="T12" fmla="*/ 822 w 847"/>
                <a:gd name="T13" fmla="*/ 473 h 473"/>
                <a:gd name="T14" fmla="*/ 847 w 847"/>
                <a:gd name="T15" fmla="*/ 473 h 473"/>
                <a:gd name="T16" fmla="*/ 639 w 847"/>
                <a:gd name="T17" fmla="*/ 124 h 4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46" h="472">
                  <a:moveTo>
                    <a:pt x="639" y="124"/>
                  </a:moveTo>
                  <a:cubicBezTo>
                    <a:pt x="436" y="0"/>
                    <a:pt x="176" y="70"/>
                    <a:pt x="57" y="281"/>
                  </a:cubicBezTo>
                  <a:cubicBezTo>
                    <a:pt x="23" y="341"/>
                    <a:pt x="4" y="407"/>
                    <a:pt x="0" y="473"/>
                  </a:cubicBezTo>
                  <a:cubicBezTo>
                    <a:pt x="29" y="473"/>
                    <a:pt x="29" y="473"/>
                    <a:pt x="29" y="473"/>
                  </a:cubicBezTo>
                  <a:cubicBezTo>
                    <a:pt x="33" y="410"/>
                    <a:pt x="50" y="348"/>
                    <a:pt x="83" y="290"/>
                  </a:cubicBezTo>
                  <a:cubicBezTo>
                    <a:pt x="194" y="94"/>
                    <a:pt x="437" y="28"/>
                    <a:pt x="626" y="143"/>
                  </a:cubicBezTo>
                  <a:cubicBezTo>
                    <a:pt x="744" y="215"/>
                    <a:pt x="813" y="341"/>
                    <a:pt x="822" y="473"/>
                  </a:cubicBezTo>
                  <a:cubicBezTo>
                    <a:pt x="847" y="473"/>
                    <a:pt x="847" y="473"/>
                    <a:pt x="847" y="473"/>
                  </a:cubicBezTo>
                  <a:cubicBezTo>
                    <a:pt x="837" y="333"/>
                    <a:pt x="764" y="200"/>
                    <a:pt x="639" y="124"/>
                  </a:cubicBezTo>
                </a:path>
              </a:pathLst>
            </a:custGeom>
            <a:solidFill>
              <a:srgbClr val="9D65B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1" name="Freeform 62"/>
            <p:cNvSpPr/>
            <p:nvPr/>
          </p:nvSpPr>
          <p:spPr bwMode="auto">
            <a:xfrm>
              <a:off x="2779713" y="-1312863"/>
              <a:ext cx="2087563" cy="1489075"/>
            </a:xfrm>
            <a:custGeom>
              <a:avLst/>
              <a:gdLst>
                <a:gd name="T0" fmla="*/ 413 w 556"/>
                <a:gd name="T1" fmla="*/ 14 h 396"/>
                <a:gd name="T2" fmla="*/ 239 w 556"/>
                <a:gd name="T3" fmla="*/ 106 h 396"/>
                <a:gd name="T4" fmla="*/ 196 w 556"/>
                <a:gd name="T5" fmla="*/ 91 h 396"/>
                <a:gd name="T6" fmla="*/ 15 w 556"/>
                <a:gd name="T7" fmla="*/ 208 h 396"/>
                <a:gd name="T8" fmla="*/ 142 w 556"/>
                <a:gd name="T9" fmla="*/ 382 h 396"/>
                <a:gd name="T10" fmla="*/ 315 w 556"/>
                <a:gd name="T11" fmla="*/ 292 h 396"/>
                <a:gd name="T12" fmla="*/ 360 w 556"/>
                <a:gd name="T13" fmla="*/ 307 h 396"/>
                <a:gd name="T14" fmla="*/ 541 w 556"/>
                <a:gd name="T15" fmla="*/ 189 h 396"/>
                <a:gd name="T16" fmla="*/ 413 w 556"/>
                <a:gd name="T17" fmla="*/ 14 h 3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56" h="396">
                  <a:moveTo>
                    <a:pt x="413" y="14"/>
                  </a:moveTo>
                  <a:cubicBezTo>
                    <a:pt x="337" y="0"/>
                    <a:pt x="265" y="40"/>
                    <a:pt x="239" y="106"/>
                  </a:cubicBezTo>
                  <a:cubicBezTo>
                    <a:pt x="226" y="99"/>
                    <a:pt x="211" y="94"/>
                    <a:pt x="196" y="91"/>
                  </a:cubicBezTo>
                  <a:cubicBezTo>
                    <a:pt x="111" y="76"/>
                    <a:pt x="30" y="128"/>
                    <a:pt x="15" y="208"/>
                  </a:cubicBezTo>
                  <a:cubicBezTo>
                    <a:pt x="0" y="289"/>
                    <a:pt x="57" y="366"/>
                    <a:pt x="142" y="382"/>
                  </a:cubicBezTo>
                  <a:cubicBezTo>
                    <a:pt x="217" y="396"/>
                    <a:pt x="289" y="356"/>
                    <a:pt x="315" y="292"/>
                  </a:cubicBezTo>
                  <a:cubicBezTo>
                    <a:pt x="329" y="299"/>
                    <a:pt x="344" y="304"/>
                    <a:pt x="360" y="307"/>
                  </a:cubicBezTo>
                  <a:cubicBezTo>
                    <a:pt x="445" y="322"/>
                    <a:pt x="527" y="269"/>
                    <a:pt x="541" y="189"/>
                  </a:cubicBezTo>
                  <a:cubicBezTo>
                    <a:pt x="556" y="108"/>
                    <a:pt x="499" y="30"/>
                    <a:pt x="413" y="14"/>
                  </a:cubicBezTo>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2" name="Freeform 63"/>
            <p:cNvSpPr/>
            <p:nvPr/>
          </p:nvSpPr>
          <p:spPr bwMode="auto">
            <a:xfrm>
              <a:off x="7443788" y="-1371600"/>
              <a:ext cx="2284413" cy="1471613"/>
            </a:xfrm>
            <a:custGeom>
              <a:avLst/>
              <a:gdLst>
                <a:gd name="T0" fmla="*/ 532 w 608"/>
                <a:gd name="T1" fmla="*/ 178 h 392"/>
                <a:gd name="T2" fmla="*/ 356 w 608"/>
                <a:gd name="T3" fmla="*/ 87 h 392"/>
                <a:gd name="T4" fmla="*/ 314 w 608"/>
                <a:gd name="T5" fmla="*/ 103 h 392"/>
                <a:gd name="T6" fmla="*/ 139 w 608"/>
                <a:gd name="T7" fmla="*/ 16 h 392"/>
                <a:gd name="T8" fmla="*/ 18 w 608"/>
                <a:gd name="T9" fmla="*/ 194 h 392"/>
                <a:gd name="T10" fmla="*/ 201 w 608"/>
                <a:gd name="T11" fmla="*/ 307 h 392"/>
                <a:gd name="T12" fmla="*/ 245 w 608"/>
                <a:gd name="T13" fmla="*/ 291 h 392"/>
                <a:gd name="T14" fmla="*/ 419 w 608"/>
                <a:gd name="T15" fmla="*/ 376 h 392"/>
                <a:gd name="T16" fmla="*/ 492 w 608"/>
                <a:gd name="T17" fmla="*/ 338 h 392"/>
                <a:gd name="T18" fmla="*/ 527 w 608"/>
                <a:gd name="T19" fmla="*/ 346 h 392"/>
                <a:gd name="T20" fmla="*/ 608 w 608"/>
                <a:gd name="T21" fmla="*/ 262 h 392"/>
                <a:gd name="T22" fmla="*/ 532 w 608"/>
                <a:gd name="T23" fmla="*/ 178 h 3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08" h="392">
                  <a:moveTo>
                    <a:pt x="532" y="178"/>
                  </a:moveTo>
                  <a:cubicBezTo>
                    <a:pt x="506" y="110"/>
                    <a:pt x="432" y="71"/>
                    <a:pt x="356" y="87"/>
                  </a:cubicBezTo>
                  <a:cubicBezTo>
                    <a:pt x="341" y="90"/>
                    <a:pt x="327" y="96"/>
                    <a:pt x="314" y="103"/>
                  </a:cubicBezTo>
                  <a:cubicBezTo>
                    <a:pt x="286" y="38"/>
                    <a:pt x="213" y="0"/>
                    <a:pt x="139" y="16"/>
                  </a:cubicBezTo>
                  <a:cubicBezTo>
                    <a:pt x="55" y="34"/>
                    <a:pt x="0" y="114"/>
                    <a:pt x="18" y="194"/>
                  </a:cubicBezTo>
                  <a:cubicBezTo>
                    <a:pt x="35" y="274"/>
                    <a:pt x="117" y="325"/>
                    <a:pt x="201" y="307"/>
                  </a:cubicBezTo>
                  <a:cubicBezTo>
                    <a:pt x="217" y="303"/>
                    <a:pt x="232" y="298"/>
                    <a:pt x="245" y="291"/>
                  </a:cubicBezTo>
                  <a:cubicBezTo>
                    <a:pt x="273" y="355"/>
                    <a:pt x="345" y="392"/>
                    <a:pt x="419" y="376"/>
                  </a:cubicBezTo>
                  <a:cubicBezTo>
                    <a:pt x="447" y="370"/>
                    <a:pt x="472" y="356"/>
                    <a:pt x="492" y="338"/>
                  </a:cubicBezTo>
                  <a:cubicBezTo>
                    <a:pt x="503" y="343"/>
                    <a:pt x="515" y="346"/>
                    <a:pt x="527" y="346"/>
                  </a:cubicBezTo>
                  <a:cubicBezTo>
                    <a:pt x="572" y="346"/>
                    <a:pt x="608" y="309"/>
                    <a:pt x="608" y="262"/>
                  </a:cubicBezTo>
                  <a:cubicBezTo>
                    <a:pt x="608" y="217"/>
                    <a:pt x="575" y="180"/>
                    <a:pt x="532" y="178"/>
                  </a:cubicBezTo>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375" name="组合 374"/>
          <p:cNvGrpSpPr/>
          <p:nvPr/>
        </p:nvGrpSpPr>
        <p:grpSpPr>
          <a:xfrm>
            <a:off x="3248025" y="1370011"/>
            <a:ext cx="5710238" cy="3722688"/>
            <a:chOff x="7640637" y="-1727200"/>
            <a:chExt cx="5710238" cy="3722688"/>
          </a:xfrm>
        </p:grpSpPr>
        <p:sp>
          <p:nvSpPr>
            <p:cNvPr id="226" name="Freeform 67"/>
            <p:cNvSpPr/>
            <p:nvPr/>
          </p:nvSpPr>
          <p:spPr bwMode="auto">
            <a:xfrm>
              <a:off x="7640637" y="-1727200"/>
              <a:ext cx="5710238" cy="3722688"/>
            </a:xfrm>
            <a:custGeom>
              <a:avLst/>
              <a:gdLst>
                <a:gd name="T0" fmla="*/ 3597 w 3597"/>
                <a:gd name="T1" fmla="*/ 2345 h 2345"/>
                <a:gd name="T2" fmla="*/ 0 w 3597"/>
                <a:gd name="T3" fmla="*/ 2345 h 2345"/>
                <a:gd name="T4" fmla="*/ 86 w 3597"/>
                <a:gd name="T5" fmla="*/ 0 h 2345"/>
                <a:gd name="T6" fmla="*/ 3512 w 3597"/>
                <a:gd name="T7" fmla="*/ 0 h 2345"/>
                <a:gd name="T8" fmla="*/ 3597 w 3597"/>
                <a:gd name="T9" fmla="*/ 2345 h 2345"/>
              </a:gdLst>
              <a:ahLst/>
              <a:cxnLst>
                <a:cxn ang="0">
                  <a:pos x="T0" y="T1"/>
                </a:cxn>
                <a:cxn ang="0">
                  <a:pos x="T2" y="T3"/>
                </a:cxn>
                <a:cxn ang="0">
                  <a:pos x="T4" y="T5"/>
                </a:cxn>
                <a:cxn ang="0">
                  <a:pos x="T6" y="T7"/>
                </a:cxn>
                <a:cxn ang="0">
                  <a:pos x="T8" y="T9"/>
                </a:cxn>
              </a:cxnLst>
              <a:rect l="0" t="0" r="r" b="b"/>
              <a:pathLst>
                <a:path w="3597" h="2345">
                  <a:moveTo>
                    <a:pt x="3597" y="2345"/>
                  </a:moveTo>
                  <a:lnTo>
                    <a:pt x="0" y="2345"/>
                  </a:lnTo>
                  <a:lnTo>
                    <a:pt x="86" y="0"/>
                  </a:lnTo>
                  <a:lnTo>
                    <a:pt x="3512" y="0"/>
                  </a:lnTo>
                  <a:lnTo>
                    <a:pt x="3597" y="2345"/>
                  </a:lnTo>
                  <a:close/>
                </a:path>
              </a:pathLst>
            </a:custGeom>
            <a:solidFill>
              <a:srgbClr val="A3562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7" name="Freeform 68"/>
            <p:cNvSpPr/>
            <p:nvPr/>
          </p:nvSpPr>
          <p:spPr bwMode="auto">
            <a:xfrm>
              <a:off x="7640637" y="-1727200"/>
              <a:ext cx="5710238" cy="3722688"/>
            </a:xfrm>
            <a:custGeom>
              <a:avLst/>
              <a:gdLst>
                <a:gd name="T0" fmla="*/ 3597 w 3597"/>
                <a:gd name="T1" fmla="*/ 2345 h 2345"/>
                <a:gd name="T2" fmla="*/ 0 w 3597"/>
                <a:gd name="T3" fmla="*/ 2345 h 2345"/>
                <a:gd name="T4" fmla="*/ 86 w 3597"/>
                <a:gd name="T5" fmla="*/ 0 h 2345"/>
                <a:gd name="T6" fmla="*/ 3512 w 3597"/>
                <a:gd name="T7" fmla="*/ 0 h 2345"/>
                <a:gd name="T8" fmla="*/ 3597 w 3597"/>
                <a:gd name="T9" fmla="*/ 2345 h 2345"/>
              </a:gdLst>
              <a:ahLst/>
              <a:cxnLst>
                <a:cxn ang="0">
                  <a:pos x="T0" y="T1"/>
                </a:cxn>
                <a:cxn ang="0">
                  <a:pos x="T2" y="T3"/>
                </a:cxn>
                <a:cxn ang="0">
                  <a:pos x="T4" y="T5"/>
                </a:cxn>
                <a:cxn ang="0">
                  <a:pos x="T6" y="T7"/>
                </a:cxn>
                <a:cxn ang="0">
                  <a:pos x="T8" y="T9"/>
                </a:cxn>
              </a:cxnLst>
              <a:rect l="0" t="0" r="r" b="b"/>
              <a:pathLst>
                <a:path w="3597" h="2345">
                  <a:moveTo>
                    <a:pt x="3597" y="2345"/>
                  </a:moveTo>
                  <a:lnTo>
                    <a:pt x="0" y="2345"/>
                  </a:lnTo>
                  <a:lnTo>
                    <a:pt x="86" y="0"/>
                  </a:lnTo>
                  <a:lnTo>
                    <a:pt x="3512" y="0"/>
                  </a:lnTo>
                  <a:lnTo>
                    <a:pt x="3597" y="234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8" name="Freeform 69"/>
            <p:cNvSpPr/>
            <p:nvPr/>
          </p:nvSpPr>
          <p:spPr bwMode="auto">
            <a:xfrm>
              <a:off x="7854949" y="-1589088"/>
              <a:ext cx="5281613" cy="3408363"/>
            </a:xfrm>
            <a:custGeom>
              <a:avLst/>
              <a:gdLst>
                <a:gd name="T0" fmla="*/ 3327 w 3327"/>
                <a:gd name="T1" fmla="*/ 2147 h 2147"/>
                <a:gd name="T2" fmla="*/ 0 w 3327"/>
                <a:gd name="T3" fmla="*/ 2147 h 2147"/>
                <a:gd name="T4" fmla="*/ 78 w 3327"/>
                <a:gd name="T5" fmla="*/ 0 h 2147"/>
                <a:gd name="T6" fmla="*/ 3249 w 3327"/>
                <a:gd name="T7" fmla="*/ 0 h 2147"/>
                <a:gd name="T8" fmla="*/ 3327 w 3327"/>
                <a:gd name="T9" fmla="*/ 2147 h 2147"/>
              </a:gdLst>
              <a:ahLst/>
              <a:cxnLst>
                <a:cxn ang="0">
                  <a:pos x="T0" y="T1"/>
                </a:cxn>
                <a:cxn ang="0">
                  <a:pos x="T2" y="T3"/>
                </a:cxn>
                <a:cxn ang="0">
                  <a:pos x="T4" y="T5"/>
                </a:cxn>
                <a:cxn ang="0">
                  <a:pos x="T6" y="T7"/>
                </a:cxn>
                <a:cxn ang="0">
                  <a:pos x="T8" y="T9"/>
                </a:cxn>
              </a:cxnLst>
              <a:rect l="0" t="0" r="r" b="b"/>
              <a:pathLst>
                <a:path w="3327" h="2147">
                  <a:moveTo>
                    <a:pt x="3327" y="2147"/>
                  </a:moveTo>
                  <a:lnTo>
                    <a:pt x="0" y="2147"/>
                  </a:lnTo>
                  <a:lnTo>
                    <a:pt x="78" y="0"/>
                  </a:lnTo>
                  <a:lnTo>
                    <a:pt x="3249" y="0"/>
                  </a:lnTo>
                  <a:lnTo>
                    <a:pt x="3327" y="2147"/>
                  </a:lnTo>
                  <a:close/>
                </a:path>
              </a:pathLst>
            </a:custGeom>
            <a:solidFill>
              <a:srgbClr val="06592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9" name="Freeform 70"/>
            <p:cNvSpPr/>
            <p:nvPr/>
          </p:nvSpPr>
          <p:spPr bwMode="auto">
            <a:xfrm>
              <a:off x="7854949" y="-1589088"/>
              <a:ext cx="5281613" cy="3408363"/>
            </a:xfrm>
            <a:custGeom>
              <a:avLst/>
              <a:gdLst>
                <a:gd name="T0" fmla="*/ 3327 w 3327"/>
                <a:gd name="T1" fmla="*/ 2147 h 2147"/>
                <a:gd name="T2" fmla="*/ 0 w 3327"/>
                <a:gd name="T3" fmla="*/ 2147 h 2147"/>
                <a:gd name="T4" fmla="*/ 78 w 3327"/>
                <a:gd name="T5" fmla="*/ 0 h 2147"/>
                <a:gd name="T6" fmla="*/ 3249 w 3327"/>
                <a:gd name="T7" fmla="*/ 0 h 2147"/>
                <a:gd name="T8" fmla="*/ 3327 w 3327"/>
                <a:gd name="T9" fmla="*/ 2147 h 2147"/>
              </a:gdLst>
              <a:ahLst/>
              <a:cxnLst>
                <a:cxn ang="0">
                  <a:pos x="T0" y="T1"/>
                </a:cxn>
                <a:cxn ang="0">
                  <a:pos x="T2" y="T3"/>
                </a:cxn>
                <a:cxn ang="0">
                  <a:pos x="T4" y="T5"/>
                </a:cxn>
                <a:cxn ang="0">
                  <a:pos x="T6" y="T7"/>
                </a:cxn>
                <a:cxn ang="0">
                  <a:pos x="T8" y="T9"/>
                </a:cxn>
              </a:cxnLst>
              <a:rect l="0" t="0" r="r" b="b"/>
              <a:pathLst>
                <a:path w="3327" h="2147">
                  <a:moveTo>
                    <a:pt x="3327" y="2147"/>
                  </a:moveTo>
                  <a:lnTo>
                    <a:pt x="0" y="2147"/>
                  </a:lnTo>
                  <a:lnTo>
                    <a:pt x="78" y="0"/>
                  </a:lnTo>
                  <a:lnTo>
                    <a:pt x="3249" y="0"/>
                  </a:lnTo>
                  <a:lnTo>
                    <a:pt x="3327" y="214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0" name="Freeform 71"/>
            <p:cNvSpPr>
              <a:spLocks noEditPoints="1"/>
            </p:cNvSpPr>
            <p:nvPr/>
          </p:nvSpPr>
          <p:spPr bwMode="auto">
            <a:xfrm>
              <a:off x="7851774" y="-1589088"/>
              <a:ext cx="5153025" cy="3408363"/>
            </a:xfrm>
            <a:custGeom>
              <a:avLst/>
              <a:gdLst>
                <a:gd name="T0" fmla="*/ 20 w 1372"/>
                <a:gd name="T1" fmla="*/ 397 h 907"/>
                <a:gd name="T2" fmla="*/ 18 w 1372"/>
                <a:gd name="T3" fmla="*/ 397 h 907"/>
                <a:gd name="T4" fmla="*/ 0 w 1372"/>
                <a:gd name="T5" fmla="*/ 907 h 907"/>
                <a:gd name="T6" fmla="*/ 1 w 1372"/>
                <a:gd name="T7" fmla="*/ 907 h 907"/>
                <a:gd name="T8" fmla="*/ 20 w 1372"/>
                <a:gd name="T9" fmla="*/ 397 h 907"/>
                <a:gd name="T10" fmla="*/ 1372 w 1372"/>
                <a:gd name="T11" fmla="*/ 0 h 907"/>
                <a:gd name="T12" fmla="*/ 1342 w 1372"/>
                <a:gd name="T13" fmla="*/ 0 h 907"/>
                <a:gd name="T14" fmla="*/ 60 w 1372"/>
                <a:gd name="T15" fmla="*/ 0 h 907"/>
                <a:gd name="T16" fmla="*/ 33 w 1372"/>
                <a:gd name="T17" fmla="*/ 0 h 907"/>
                <a:gd name="T18" fmla="*/ 22 w 1372"/>
                <a:gd name="T19" fmla="*/ 290 h 907"/>
                <a:gd name="T20" fmla="*/ 23 w 1372"/>
                <a:gd name="T21" fmla="*/ 290 h 907"/>
                <a:gd name="T22" fmla="*/ 34 w 1372"/>
                <a:gd name="T23" fmla="*/ 0 h 907"/>
                <a:gd name="T24" fmla="*/ 1372 w 1372"/>
                <a:gd name="T25" fmla="*/ 0 h 9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72" h="906">
                  <a:moveTo>
                    <a:pt x="20" y="397"/>
                  </a:moveTo>
                  <a:cubicBezTo>
                    <a:pt x="19" y="397"/>
                    <a:pt x="19" y="397"/>
                    <a:pt x="18" y="397"/>
                  </a:cubicBezTo>
                  <a:cubicBezTo>
                    <a:pt x="0" y="907"/>
                    <a:pt x="0" y="907"/>
                    <a:pt x="0" y="907"/>
                  </a:cubicBezTo>
                  <a:cubicBezTo>
                    <a:pt x="1" y="907"/>
                    <a:pt x="1" y="907"/>
                    <a:pt x="1" y="907"/>
                  </a:cubicBezTo>
                  <a:cubicBezTo>
                    <a:pt x="20" y="397"/>
                    <a:pt x="20" y="397"/>
                    <a:pt x="20" y="397"/>
                  </a:cubicBezTo>
                  <a:moveTo>
                    <a:pt x="1372" y="0"/>
                  </a:moveTo>
                  <a:cubicBezTo>
                    <a:pt x="1342" y="0"/>
                    <a:pt x="1342" y="0"/>
                    <a:pt x="1342" y="0"/>
                  </a:cubicBezTo>
                  <a:cubicBezTo>
                    <a:pt x="60" y="0"/>
                    <a:pt x="60" y="0"/>
                    <a:pt x="60" y="0"/>
                  </a:cubicBezTo>
                  <a:cubicBezTo>
                    <a:pt x="33" y="0"/>
                    <a:pt x="33" y="0"/>
                    <a:pt x="33" y="0"/>
                  </a:cubicBezTo>
                  <a:cubicBezTo>
                    <a:pt x="22" y="290"/>
                    <a:pt x="22" y="290"/>
                    <a:pt x="22" y="290"/>
                  </a:cubicBezTo>
                  <a:cubicBezTo>
                    <a:pt x="23" y="290"/>
                    <a:pt x="23" y="290"/>
                    <a:pt x="23" y="290"/>
                  </a:cubicBezTo>
                  <a:cubicBezTo>
                    <a:pt x="34" y="0"/>
                    <a:pt x="34" y="0"/>
                    <a:pt x="34" y="0"/>
                  </a:cubicBezTo>
                  <a:cubicBezTo>
                    <a:pt x="1372" y="0"/>
                    <a:pt x="1372" y="0"/>
                    <a:pt x="1372" y="0"/>
                  </a:cubicBezTo>
                </a:path>
              </a:pathLst>
            </a:custGeom>
            <a:solidFill>
              <a:srgbClr val="6449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1" name="Freeform 72"/>
            <p:cNvSpPr>
              <a:spLocks noEditPoints="1"/>
            </p:cNvSpPr>
            <p:nvPr/>
          </p:nvSpPr>
          <p:spPr bwMode="auto">
            <a:xfrm>
              <a:off x="7854949" y="-1589088"/>
              <a:ext cx="5265738" cy="3408363"/>
            </a:xfrm>
            <a:custGeom>
              <a:avLst/>
              <a:gdLst>
                <a:gd name="T0" fmla="*/ 1165 w 1402"/>
                <a:gd name="T1" fmla="*/ 878 h 907"/>
                <a:gd name="T2" fmla="*/ 978 w 1402"/>
                <a:gd name="T3" fmla="*/ 878 h 907"/>
                <a:gd name="T4" fmla="*/ 958 w 1402"/>
                <a:gd name="T5" fmla="*/ 906 h 907"/>
                <a:gd name="T6" fmla="*/ 959 w 1402"/>
                <a:gd name="T7" fmla="*/ 907 h 907"/>
                <a:gd name="T8" fmla="*/ 1144 w 1402"/>
                <a:gd name="T9" fmla="*/ 907 h 907"/>
                <a:gd name="T10" fmla="*/ 1167 w 1402"/>
                <a:gd name="T11" fmla="*/ 882 h 907"/>
                <a:gd name="T12" fmla="*/ 1165 w 1402"/>
                <a:gd name="T13" fmla="*/ 878 h 907"/>
                <a:gd name="T14" fmla="*/ 45 w 1402"/>
                <a:gd name="T15" fmla="*/ 395 h 907"/>
                <a:gd name="T16" fmla="*/ 19 w 1402"/>
                <a:gd name="T17" fmla="*/ 397 h 907"/>
                <a:gd name="T18" fmla="*/ 0 w 1402"/>
                <a:gd name="T19" fmla="*/ 907 h 907"/>
                <a:gd name="T20" fmla="*/ 455 w 1402"/>
                <a:gd name="T21" fmla="*/ 907 h 907"/>
                <a:gd name="T22" fmla="*/ 430 w 1402"/>
                <a:gd name="T23" fmla="*/ 878 h 907"/>
                <a:gd name="T24" fmla="*/ 27 w 1402"/>
                <a:gd name="T25" fmla="*/ 878 h 907"/>
                <a:gd name="T26" fmla="*/ 45 w 1402"/>
                <a:gd name="T27" fmla="*/ 395 h 907"/>
                <a:gd name="T28" fmla="*/ 1371 w 1402"/>
                <a:gd name="T29" fmla="*/ 0 h 907"/>
                <a:gd name="T30" fmla="*/ 33 w 1402"/>
                <a:gd name="T31" fmla="*/ 0 h 907"/>
                <a:gd name="T32" fmla="*/ 22 w 1402"/>
                <a:gd name="T33" fmla="*/ 290 h 907"/>
                <a:gd name="T34" fmla="*/ 24 w 1402"/>
                <a:gd name="T35" fmla="*/ 290 h 907"/>
                <a:gd name="T36" fmla="*/ 49 w 1402"/>
                <a:gd name="T37" fmla="*/ 288 h 907"/>
                <a:gd name="T38" fmla="*/ 58 w 1402"/>
                <a:gd name="T39" fmla="*/ 17 h 907"/>
                <a:gd name="T40" fmla="*/ 1342 w 1402"/>
                <a:gd name="T41" fmla="*/ 17 h 907"/>
                <a:gd name="T42" fmla="*/ 1372 w 1402"/>
                <a:gd name="T43" fmla="*/ 840 h 907"/>
                <a:gd name="T44" fmla="*/ 1402 w 1402"/>
                <a:gd name="T45" fmla="*/ 855 h 907"/>
                <a:gd name="T46" fmla="*/ 1371 w 1402"/>
                <a:gd name="T47" fmla="*/ 0 h 9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402" h="906">
                  <a:moveTo>
                    <a:pt x="1165" y="878"/>
                  </a:moveTo>
                  <a:cubicBezTo>
                    <a:pt x="978" y="878"/>
                    <a:pt x="978" y="878"/>
                    <a:pt x="978" y="878"/>
                  </a:cubicBezTo>
                  <a:cubicBezTo>
                    <a:pt x="958" y="906"/>
                    <a:pt x="958" y="906"/>
                    <a:pt x="958" y="906"/>
                  </a:cubicBezTo>
                  <a:cubicBezTo>
                    <a:pt x="959" y="907"/>
                    <a:pt x="959" y="907"/>
                    <a:pt x="959" y="907"/>
                  </a:cubicBezTo>
                  <a:cubicBezTo>
                    <a:pt x="1144" y="907"/>
                    <a:pt x="1144" y="907"/>
                    <a:pt x="1144" y="907"/>
                  </a:cubicBezTo>
                  <a:cubicBezTo>
                    <a:pt x="1151" y="898"/>
                    <a:pt x="1159" y="889"/>
                    <a:pt x="1167" y="882"/>
                  </a:cubicBezTo>
                  <a:cubicBezTo>
                    <a:pt x="1167" y="880"/>
                    <a:pt x="1166" y="879"/>
                    <a:pt x="1165" y="878"/>
                  </a:cubicBezTo>
                  <a:moveTo>
                    <a:pt x="45" y="395"/>
                  </a:moveTo>
                  <a:cubicBezTo>
                    <a:pt x="36" y="396"/>
                    <a:pt x="27" y="397"/>
                    <a:pt x="19" y="397"/>
                  </a:cubicBezTo>
                  <a:cubicBezTo>
                    <a:pt x="0" y="907"/>
                    <a:pt x="0" y="907"/>
                    <a:pt x="0" y="907"/>
                  </a:cubicBezTo>
                  <a:cubicBezTo>
                    <a:pt x="455" y="907"/>
                    <a:pt x="455" y="907"/>
                    <a:pt x="455" y="907"/>
                  </a:cubicBezTo>
                  <a:cubicBezTo>
                    <a:pt x="430" y="878"/>
                    <a:pt x="430" y="878"/>
                    <a:pt x="430" y="878"/>
                  </a:cubicBezTo>
                  <a:cubicBezTo>
                    <a:pt x="27" y="878"/>
                    <a:pt x="27" y="878"/>
                    <a:pt x="27" y="878"/>
                  </a:cubicBezTo>
                  <a:cubicBezTo>
                    <a:pt x="45" y="395"/>
                    <a:pt x="45" y="395"/>
                    <a:pt x="45" y="395"/>
                  </a:cubicBezTo>
                  <a:moveTo>
                    <a:pt x="1371" y="0"/>
                  </a:moveTo>
                  <a:cubicBezTo>
                    <a:pt x="33" y="0"/>
                    <a:pt x="33" y="0"/>
                    <a:pt x="33" y="0"/>
                  </a:cubicBezTo>
                  <a:cubicBezTo>
                    <a:pt x="22" y="290"/>
                    <a:pt x="22" y="290"/>
                    <a:pt x="22" y="290"/>
                  </a:cubicBezTo>
                  <a:cubicBezTo>
                    <a:pt x="23" y="290"/>
                    <a:pt x="24" y="290"/>
                    <a:pt x="24" y="290"/>
                  </a:cubicBezTo>
                  <a:cubicBezTo>
                    <a:pt x="33" y="290"/>
                    <a:pt x="41" y="289"/>
                    <a:pt x="49" y="288"/>
                  </a:cubicBezTo>
                  <a:cubicBezTo>
                    <a:pt x="58" y="17"/>
                    <a:pt x="58" y="17"/>
                    <a:pt x="58" y="17"/>
                  </a:cubicBezTo>
                  <a:cubicBezTo>
                    <a:pt x="1342" y="17"/>
                    <a:pt x="1342" y="17"/>
                    <a:pt x="1342" y="17"/>
                  </a:cubicBezTo>
                  <a:cubicBezTo>
                    <a:pt x="1372" y="840"/>
                    <a:pt x="1372" y="840"/>
                    <a:pt x="1372" y="840"/>
                  </a:cubicBezTo>
                  <a:cubicBezTo>
                    <a:pt x="1382" y="844"/>
                    <a:pt x="1392" y="849"/>
                    <a:pt x="1402" y="855"/>
                  </a:cubicBezTo>
                  <a:cubicBezTo>
                    <a:pt x="1371" y="0"/>
                    <a:pt x="1371" y="0"/>
                    <a:pt x="1371" y="0"/>
                  </a:cubicBezTo>
                </a:path>
              </a:pathLst>
            </a:custGeom>
            <a:solidFill>
              <a:srgbClr val="064B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2" name="Freeform 73"/>
            <p:cNvSpPr/>
            <p:nvPr/>
          </p:nvSpPr>
          <p:spPr bwMode="auto">
            <a:xfrm>
              <a:off x="8024812" y="-841375"/>
              <a:ext cx="4397375" cy="1017588"/>
            </a:xfrm>
            <a:custGeom>
              <a:avLst/>
              <a:gdLst>
                <a:gd name="T0" fmla="*/ 590 w 1171"/>
                <a:gd name="T1" fmla="*/ 0 h 271"/>
                <a:gd name="T2" fmla="*/ 426 w 1171"/>
                <a:gd name="T3" fmla="*/ 18 h 271"/>
                <a:gd name="T4" fmla="*/ 311 w 1171"/>
                <a:gd name="T5" fmla="*/ 49 h 271"/>
                <a:gd name="T6" fmla="*/ 213 w 1171"/>
                <a:gd name="T7" fmla="*/ 62 h 271"/>
                <a:gd name="T8" fmla="*/ 241 w 1171"/>
                <a:gd name="T9" fmla="*/ 30 h 271"/>
                <a:gd name="T10" fmla="*/ 211 w 1171"/>
                <a:gd name="T11" fmla="*/ 25 h 271"/>
                <a:gd name="T12" fmla="*/ 86 w 1171"/>
                <a:gd name="T13" fmla="*/ 57 h 271"/>
                <a:gd name="T14" fmla="*/ 4 w 1171"/>
                <a:gd name="T15" fmla="*/ 89 h 271"/>
                <a:gd name="T16" fmla="*/ 0 w 1171"/>
                <a:gd name="T17" fmla="*/ 196 h 271"/>
                <a:gd name="T18" fmla="*/ 87 w 1171"/>
                <a:gd name="T19" fmla="*/ 188 h 271"/>
                <a:gd name="T20" fmla="*/ 118 w 1171"/>
                <a:gd name="T21" fmla="*/ 186 h 271"/>
                <a:gd name="T22" fmla="*/ 169 w 1171"/>
                <a:gd name="T23" fmla="*/ 206 h 271"/>
                <a:gd name="T24" fmla="*/ 96 w 1171"/>
                <a:gd name="T25" fmla="*/ 258 h 271"/>
                <a:gd name="T26" fmla="*/ 160 w 1171"/>
                <a:gd name="T27" fmla="*/ 271 h 271"/>
                <a:gd name="T28" fmla="*/ 297 w 1171"/>
                <a:gd name="T29" fmla="*/ 243 h 271"/>
                <a:gd name="T30" fmla="*/ 455 w 1171"/>
                <a:gd name="T31" fmla="*/ 198 h 271"/>
                <a:gd name="T32" fmla="*/ 542 w 1171"/>
                <a:gd name="T33" fmla="*/ 186 h 271"/>
                <a:gd name="T34" fmla="*/ 562 w 1171"/>
                <a:gd name="T35" fmla="*/ 186 h 271"/>
                <a:gd name="T36" fmla="*/ 584 w 1171"/>
                <a:gd name="T37" fmla="*/ 186 h 271"/>
                <a:gd name="T38" fmla="*/ 604 w 1171"/>
                <a:gd name="T39" fmla="*/ 186 h 271"/>
                <a:gd name="T40" fmla="*/ 536 w 1171"/>
                <a:gd name="T41" fmla="*/ 226 h 271"/>
                <a:gd name="T42" fmla="*/ 539 w 1171"/>
                <a:gd name="T43" fmla="*/ 231 h 271"/>
                <a:gd name="T44" fmla="*/ 543 w 1171"/>
                <a:gd name="T45" fmla="*/ 247 h 271"/>
                <a:gd name="T46" fmla="*/ 717 w 1171"/>
                <a:gd name="T47" fmla="*/ 205 h 271"/>
                <a:gd name="T48" fmla="*/ 900 w 1171"/>
                <a:gd name="T49" fmla="*/ 187 h 271"/>
                <a:gd name="T50" fmla="*/ 1080 w 1171"/>
                <a:gd name="T51" fmla="*/ 145 h 271"/>
                <a:gd name="T52" fmla="*/ 941 w 1171"/>
                <a:gd name="T53" fmla="*/ 129 h 271"/>
                <a:gd name="T54" fmla="*/ 1135 w 1171"/>
                <a:gd name="T55" fmla="*/ 74 h 271"/>
                <a:gd name="T56" fmla="*/ 1154 w 1171"/>
                <a:gd name="T57" fmla="*/ 39 h 271"/>
                <a:gd name="T58" fmla="*/ 1128 w 1171"/>
                <a:gd name="T59" fmla="*/ 36 h 271"/>
                <a:gd name="T60" fmla="*/ 1067 w 1171"/>
                <a:gd name="T61" fmla="*/ 39 h 271"/>
                <a:gd name="T62" fmla="*/ 922 w 1171"/>
                <a:gd name="T63" fmla="*/ 53 h 271"/>
                <a:gd name="T64" fmla="*/ 859 w 1171"/>
                <a:gd name="T65" fmla="*/ 45 h 271"/>
                <a:gd name="T66" fmla="*/ 860 w 1171"/>
                <a:gd name="T67" fmla="*/ 45 h 271"/>
                <a:gd name="T68" fmla="*/ 866 w 1171"/>
                <a:gd name="T69" fmla="*/ 33 h 271"/>
                <a:gd name="T70" fmla="*/ 850 w 1171"/>
                <a:gd name="T71" fmla="*/ 27 h 271"/>
                <a:gd name="T72" fmla="*/ 827 w 1171"/>
                <a:gd name="T73" fmla="*/ 24 h 271"/>
                <a:gd name="T74" fmla="*/ 804 w 1171"/>
                <a:gd name="T75" fmla="*/ 25 h 271"/>
                <a:gd name="T76" fmla="*/ 785 w 1171"/>
                <a:gd name="T77" fmla="*/ 26 h 271"/>
                <a:gd name="T78" fmla="*/ 785 w 1171"/>
                <a:gd name="T79" fmla="*/ 26 h 271"/>
                <a:gd name="T80" fmla="*/ 783 w 1171"/>
                <a:gd name="T81" fmla="*/ 26 h 271"/>
                <a:gd name="T82" fmla="*/ 665 w 1171"/>
                <a:gd name="T83" fmla="*/ 30 h 271"/>
                <a:gd name="T84" fmla="*/ 550 w 1171"/>
                <a:gd name="T85" fmla="*/ 35 h 271"/>
                <a:gd name="T86" fmla="*/ 516 w 1171"/>
                <a:gd name="T87" fmla="*/ 31 h 271"/>
                <a:gd name="T88" fmla="*/ 620 w 1171"/>
                <a:gd name="T89" fmla="*/ 2 h 271"/>
                <a:gd name="T90" fmla="*/ 590 w 1171"/>
                <a:gd name="T91" fmla="*/ 0 h 2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171" h="271">
                  <a:moveTo>
                    <a:pt x="590" y="0"/>
                  </a:moveTo>
                  <a:cubicBezTo>
                    <a:pt x="536" y="0"/>
                    <a:pt x="476" y="11"/>
                    <a:pt x="426" y="18"/>
                  </a:cubicBezTo>
                  <a:cubicBezTo>
                    <a:pt x="385" y="23"/>
                    <a:pt x="349" y="38"/>
                    <a:pt x="311" y="49"/>
                  </a:cubicBezTo>
                  <a:cubicBezTo>
                    <a:pt x="280" y="57"/>
                    <a:pt x="241" y="54"/>
                    <a:pt x="213" y="62"/>
                  </a:cubicBezTo>
                  <a:cubicBezTo>
                    <a:pt x="220" y="60"/>
                    <a:pt x="260" y="43"/>
                    <a:pt x="241" y="30"/>
                  </a:cubicBezTo>
                  <a:cubicBezTo>
                    <a:pt x="232" y="26"/>
                    <a:pt x="222" y="25"/>
                    <a:pt x="211" y="25"/>
                  </a:cubicBezTo>
                  <a:cubicBezTo>
                    <a:pt x="171" y="25"/>
                    <a:pt x="117" y="46"/>
                    <a:pt x="86" y="57"/>
                  </a:cubicBezTo>
                  <a:cubicBezTo>
                    <a:pt x="54" y="69"/>
                    <a:pt x="35" y="84"/>
                    <a:pt x="4" y="89"/>
                  </a:cubicBezTo>
                  <a:cubicBezTo>
                    <a:pt x="0" y="196"/>
                    <a:pt x="0" y="196"/>
                    <a:pt x="0" y="196"/>
                  </a:cubicBezTo>
                  <a:cubicBezTo>
                    <a:pt x="29" y="194"/>
                    <a:pt x="58" y="191"/>
                    <a:pt x="87" y="188"/>
                  </a:cubicBezTo>
                  <a:cubicBezTo>
                    <a:pt x="96" y="187"/>
                    <a:pt x="107" y="186"/>
                    <a:pt x="118" y="186"/>
                  </a:cubicBezTo>
                  <a:cubicBezTo>
                    <a:pt x="138" y="186"/>
                    <a:pt x="158" y="190"/>
                    <a:pt x="169" y="206"/>
                  </a:cubicBezTo>
                  <a:cubicBezTo>
                    <a:pt x="181" y="224"/>
                    <a:pt x="19" y="224"/>
                    <a:pt x="96" y="258"/>
                  </a:cubicBezTo>
                  <a:cubicBezTo>
                    <a:pt x="117" y="267"/>
                    <a:pt x="138" y="271"/>
                    <a:pt x="160" y="271"/>
                  </a:cubicBezTo>
                  <a:cubicBezTo>
                    <a:pt x="206" y="271"/>
                    <a:pt x="253" y="254"/>
                    <a:pt x="297" y="243"/>
                  </a:cubicBezTo>
                  <a:cubicBezTo>
                    <a:pt x="351" y="230"/>
                    <a:pt x="404" y="215"/>
                    <a:pt x="455" y="198"/>
                  </a:cubicBezTo>
                  <a:cubicBezTo>
                    <a:pt x="487" y="188"/>
                    <a:pt x="514" y="186"/>
                    <a:pt x="542" y="186"/>
                  </a:cubicBezTo>
                  <a:cubicBezTo>
                    <a:pt x="549" y="186"/>
                    <a:pt x="555" y="186"/>
                    <a:pt x="562" y="186"/>
                  </a:cubicBezTo>
                  <a:cubicBezTo>
                    <a:pt x="569" y="186"/>
                    <a:pt x="576" y="186"/>
                    <a:pt x="584" y="186"/>
                  </a:cubicBezTo>
                  <a:cubicBezTo>
                    <a:pt x="590" y="186"/>
                    <a:pt x="597" y="186"/>
                    <a:pt x="604" y="186"/>
                  </a:cubicBezTo>
                  <a:cubicBezTo>
                    <a:pt x="586" y="201"/>
                    <a:pt x="554" y="210"/>
                    <a:pt x="536" y="226"/>
                  </a:cubicBezTo>
                  <a:cubicBezTo>
                    <a:pt x="538" y="228"/>
                    <a:pt x="538" y="229"/>
                    <a:pt x="539" y="231"/>
                  </a:cubicBezTo>
                  <a:cubicBezTo>
                    <a:pt x="529" y="242"/>
                    <a:pt x="532" y="247"/>
                    <a:pt x="543" y="247"/>
                  </a:cubicBezTo>
                  <a:cubicBezTo>
                    <a:pt x="575" y="247"/>
                    <a:pt x="675" y="209"/>
                    <a:pt x="717" y="205"/>
                  </a:cubicBezTo>
                  <a:cubicBezTo>
                    <a:pt x="778" y="198"/>
                    <a:pt x="839" y="194"/>
                    <a:pt x="900" y="187"/>
                  </a:cubicBezTo>
                  <a:cubicBezTo>
                    <a:pt x="918" y="184"/>
                    <a:pt x="1081" y="166"/>
                    <a:pt x="1080" y="145"/>
                  </a:cubicBezTo>
                  <a:cubicBezTo>
                    <a:pt x="1079" y="130"/>
                    <a:pt x="945" y="146"/>
                    <a:pt x="941" y="129"/>
                  </a:cubicBezTo>
                  <a:cubicBezTo>
                    <a:pt x="930" y="83"/>
                    <a:pt x="1107" y="84"/>
                    <a:pt x="1135" y="74"/>
                  </a:cubicBezTo>
                  <a:cubicBezTo>
                    <a:pt x="1156" y="66"/>
                    <a:pt x="1171" y="51"/>
                    <a:pt x="1154" y="39"/>
                  </a:cubicBezTo>
                  <a:cubicBezTo>
                    <a:pt x="1151" y="37"/>
                    <a:pt x="1141" y="36"/>
                    <a:pt x="1128" y="36"/>
                  </a:cubicBezTo>
                  <a:cubicBezTo>
                    <a:pt x="1105" y="36"/>
                    <a:pt x="1075" y="38"/>
                    <a:pt x="1067" y="39"/>
                  </a:cubicBezTo>
                  <a:cubicBezTo>
                    <a:pt x="1022" y="42"/>
                    <a:pt x="971" y="53"/>
                    <a:pt x="922" y="53"/>
                  </a:cubicBezTo>
                  <a:cubicBezTo>
                    <a:pt x="900" y="53"/>
                    <a:pt x="879" y="51"/>
                    <a:pt x="859" y="45"/>
                  </a:cubicBezTo>
                  <a:cubicBezTo>
                    <a:pt x="859" y="45"/>
                    <a:pt x="860" y="45"/>
                    <a:pt x="860" y="45"/>
                  </a:cubicBezTo>
                  <a:cubicBezTo>
                    <a:pt x="861" y="45"/>
                    <a:pt x="866" y="34"/>
                    <a:pt x="866" y="33"/>
                  </a:cubicBezTo>
                  <a:cubicBezTo>
                    <a:pt x="864" y="26"/>
                    <a:pt x="855" y="30"/>
                    <a:pt x="850" y="27"/>
                  </a:cubicBezTo>
                  <a:cubicBezTo>
                    <a:pt x="845" y="25"/>
                    <a:pt x="836" y="24"/>
                    <a:pt x="827" y="24"/>
                  </a:cubicBezTo>
                  <a:cubicBezTo>
                    <a:pt x="819" y="24"/>
                    <a:pt x="811" y="25"/>
                    <a:pt x="804" y="25"/>
                  </a:cubicBezTo>
                  <a:cubicBezTo>
                    <a:pt x="797" y="25"/>
                    <a:pt x="790" y="26"/>
                    <a:pt x="785" y="26"/>
                  </a:cubicBezTo>
                  <a:cubicBezTo>
                    <a:pt x="785" y="26"/>
                    <a:pt x="785" y="26"/>
                    <a:pt x="785" y="26"/>
                  </a:cubicBezTo>
                  <a:cubicBezTo>
                    <a:pt x="784" y="26"/>
                    <a:pt x="784" y="26"/>
                    <a:pt x="783" y="26"/>
                  </a:cubicBezTo>
                  <a:cubicBezTo>
                    <a:pt x="743" y="26"/>
                    <a:pt x="704" y="28"/>
                    <a:pt x="665" y="30"/>
                  </a:cubicBezTo>
                  <a:cubicBezTo>
                    <a:pt x="658" y="30"/>
                    <a:pt x="591" y="35"/>
                    <a:pt x="550" y="35"/>
                  </a:cubicBezTo>
                  <a:cubicBezTo>
                    <a:pt x="531" y="35"/>
                    <a:pt x="517" y="34"/>
                    <a:pt x="516" y="31"/>
                  </a:cubicBezTo>
                  <a:cubicBezTo>
                    <a:pt x="516" y="15"/>
                    <a:pt x="601" y="13"/>
                    <a:pt x="620" y="2"/>
                  </a:cubicBezTo>
                  <a:cubicBezTo>
                    <a:pt x="610" y="1"/>
                    <a:pt x="600" y="0"/>
                    <a:pt x="590" y="0"/>
                  </a:cubicBezTo>
                </a:path>
              </a:pathLst>
            </a:custGeom>
            <a:solidFill>
              <a:srgbClr val="0C623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4" name="Freeform 75"/>
            <p:cNvSpPr/>
            <p:nvPr/>
          </p:nvSpPr>
          <p:spPr bwMode="auto">
            <a:xfrm>
              <a:off x="7926387" y="-506413"/>
              <a:ext cx="112713" cy="409575"/>
            </a:xfrm>
            <a:custGeom>
              <a:avLst/>
              <a:gdLst>
                <a:gd name="T0" fmla="*/ 30 w 30"/>
                <a:gd name="T1" fmla="*/ 0 h 109"/>
                <a:gd name="T2" fmla="*/ 5 w 30"/>
                <a:gd name="T3" fmla="*/ 2 h 109"/>
                <a:gd name="T4" fmla="*/ 3 w 30"/>
                <a:gd name="T5" fmla="*/ 2 h 109"/>
                <a:gd name="T6" fmla="*/ 0 w 30"/>
                <a:gd name="T7" fmla="*/ 109 h 109"/>
                <a:gd name="T8" fmla="*/ 26 w 30"/>
                <a:gd name="T9" fmla="*/ 107 h 109"/>
                <a:gd name="T10" fmla="*/ 30 w 30"/>
                <a:gd name="T11" fmla="*/ 0 h 109"/>
              </a:gdLst>
              <a:ahLst/>
              <a:cxnLst>
                <a:cxn ang="0">
                  <a:pos x="T0" y="T1"/>
                </a:cxn>
                <a:cxn ang="0">
                  <a:pos x="T2" y="T3"/>
                </a:cxn>
                <a:cxn ang="0">
                  <a:pos x="T4" y="T5"/>
                </a:cxn>
                <a:cxn ang="0">
                  <a:pos x="T6" y="T7"/>
                </a:cxn>
                <a:cxn ang="0">
                  <a:pos x="T8" y="T9"/>
                </a:cxn>
                <a:cxn ang="0">
                  <a:pos x="T10" y="T11"/>
                </a:cxn>
              </a:cxnLst>
              <a:rect l="0" t="0" r="r" b="b"/>
              <a:pathLst>
                <a:path w="30" h="109">
                  <a:moveTo>
                    <a:pt x="30" y="0"/>
                  </a:moveTo>
                  <a:cubicBezTo>
                    <a:pt x="22" y="1"/>
                    <a:pt x="14" y="2"/>
                    <a:pt x="5" y="2"/>
                  </a:cubicBezTo>
                  <a:cubicBezTo>
                    <a:pt x="5" y="2"/>
                    <a:pt x="4" y="2"/>
                    <a:pt x="3" y="2"/>
                  </a:cubicBezTo>
                  <a:cubicBezTo>
                    <a:pt x="0" y="109"/>
                    <a:pt x="0" y="109"/>
                    <a:pt x="0" y="109"/>
                  </a:cubicBezTo>
                  <a:cubicBezTo>
                    <a:pt x="8" y="109"/>
                    <a:pt x="17" y="108"/>
                    <a:pt x="26" y="107"/>
                  </a:cubicBezTo>
                  <a:cubicBezTo>
                    <a:pt x="30" y="0"/>
                    <a:pt x="30" y="0"/>
                    <a:pt x="30" y="0"/>
                  </a:cubicBezTo>
                </a:path>
              </a:pathLst>
            </a:custGeom>
            <a:solidFill>
              <a:srgbClr val="0C552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5" name="Freeform 76"/>
            <p:cNvSpPr>
              <a:spLocks noEditPoints="1"/>
            </p:cNvSpPr>
            <p:nvPr/>
          </p:nvSpPr>
          <p:spPr bwMode="auto">
            <a:xfrm>
              <a:off x="8035924" y="327025"/>
              <a:ext cx="4919663" cy="638175"/>
            </a:xfrm>
            <a:custGeom>
              <a:avLst/>
              <a:gdLst>
                <a:gd name="T0" fmla="*/ 404 w 1310"/>
                <a:gd name="T1" fmla="*/ 47 h 170"/>
                <a:gd name="T2" fmla="*/ 24 w 1310"/>
                <a:gd name="T3" fmla="*/ 122 h 170"/>
                <a:gd name="T4" fmla="*/ 5 w 1310"/>
                <a:gd name="T5" fmla="*/ 152 h 170"/>
                <a:gd name="T6" fmla="*/ 31 w 1310"/>
                <a:gd name="T7" fmla="*/ 170 h 170"/>
                <a:gd name="T8" fmla="*/ 39 w 1310"/>
                <a:gd name="T9" fmla="*/ 169 h 170"/>
                <a:gd name="T10" fmla="*/ 339 w 1310"/>
                <a:gd name="T11" fmla="*/ 103 h 170"/>
                <a:gd name="T12" fmla="*/ 404 w 1310"/>
                <a:gd name="T13" fmla="*/ 47 h 170"/>
                <a:gd name="T14" fmla="*/ 683 w 1310"/>
                <a:gd name="T15" fmla="*/ 29 h 170"/>
                <a:gd name="T16" fmla="*/ 681 w 1310"/>
                <a:gd name="T17" fmla="*/ 29 h 170"/>
                <a:gd name="T18" fmla="*/ 434 w 1310"/>
                <a:gd name="T19" fmla="*/ 44 h 170"/>
                <a:gd name="T20" fmla="*/ 475 w 1310"/>
                <a:gd name="T21" fmla="*/ 93 h 170"/>
                <a:gd name="T22" fmla="*/ 515 w 1310"/>
                <a:gd name="T23" fmla="*/ 80 h 170"/>
                <a:gd name="T24" fmla="*/ 671 w 1310"/>
                <a:gd name="T25" fmla="*/ 80 h 170"/>
                <a:gd name="T26" fmla="*/ 678 w 1310"/>
                <a:gd name="T27" fmla="*/ 80 h 170"/>
                <a:gd name="T28" fmla="*/ 688 w 1310"/>
                <a:gd name="T29" fmla="*/ 77 h 170"/>
                <a:gd name="T30" fmla="*/ 683 w 1310"/>
                <a:gd name="T31" fmla="*/ 29 h 170"/>
                <a:gd name="T32" fmla="*/ 982 w 1310"/>
                <a:gd name="T33" fmla="*/ 18 h 170"/>
                <a:gd name="T34" fmla="*/ 979 w 1310"/>
                <a:gd name="T35" fmla="*/ 19 h 170"/>
                <a:gd name="T36" fmla="*/ 814 w 1310"/>
                <a:gd name="T37" fmla="*/ 53 h 170"/>
                <a:gd name="T38" fmla="*/ 693 w 1310"/>
                <a:gd name="T39" fmla="*/ 80 h 170"/>
                <a:gd name="T40" fmla="*/ 827 w 1310"/>
                <a:gd name="T41" fmla="*/ 80 h 170"/>
                <a:gd name="T42" fmla="*/ 865 w 1310"/>
                <a:gd name="T43" fmla="*/ 92 h 170"/>
                <a:gd name="T44" fmla="*/ 881 w 1310"/>
                <a:gd name="T45" fmla="*/ 88 h 170"/>
                <a:gd name="T46" fmla="*/ 953 w 1310"/>
                <a:gd name="T47" fmla="*/ 73 h 170"/>
                <a:gd name="T48" fmla="*/ 982 w 1310"/>
                <a:gd name="T49" fmla="*/ 18 h 170"/>
                <a:gd name="T50" fmla="*/ 1173 w 1310"/>
                <a:gd name="T51" fmla="*/ 0 h 170"/>
                <a:gd name="T52" fmla="*/ 1143 w 1310"/>
                <a:gd name="T53" fmla="*/ 1 h 170"/>
                <a:gd name="T54" fmla="*/ 1061 w 1310"/>
                <a:gd name="T55" fmla="*/ 8 h 170"/>
                <a:gd name="T56" fmla="*/ 1033 w 1310"/>
                <a:gd name="T57" fmla="*/ 61 h 170"/>
                <a:gd name="T58" fmla="*/ 1042 w 1310"/>
                <a:gd name="T59" fmla="*/ 59 h 170"/>
                <a:gd name="T60" fmla="*/ 1162 w 1310"/>
                <a:gd name="T61" fmla="*/ 49 h 170"/>
                <a:gd name="T62" fmla="*/ 1162 w 1310"/>
                <a:gd name="T63" fmla="*/ 49 h 170"/>
                <a:gd name="T64" fmla="*/ 1118 w 1310"/>
                <a:gd name="T65" fmla="*/ 70 h 170"/>
                <a:gd name="T66" fmla="*/ 1022 w 1310"/>
                <a:gd name="T67" fmla="*/ 120 h 170"/>
                <a:gd name="T68" fmla="*/ 1039 w 1310"/>
                <a:gd name="T69" fmla="*/ 156 h 170"/>
                <a:gd name="T70" fmla="*/ 1080 w 1310"/>
                <a:gd name="T71" fmla="*/ 161 h 170"/>
                <a:gd name="T72" fmla="*/ 1278 w 1310"/>
                <a:gd name="T73" fmla="*/ 107 h 170"/>
                <a:gd name="T74" fmla="*/ 1270 w 1310"/>
                <a:gd name="T75" fmla="*/ 59 h 170"/>
                <a:gd name="T76" fmla="*/ 1263 w 1310"/>
                <a:gd name="T77" fmla="*/ 59 h 170"/>
                <a:gd name="T78" fmla="*/ 1213 w 1310"/>
                <a:gd name="T79" fmla="*/ 74 h 170"/>
                <a:gd name="T80" fmla="*/ 1229 w 1310"/>
                <a:gd name="T81" fmla="*/ 28 h 170"/>
                <a:gd name="T82" fmla="*/ 1173 w 1310"/>
                <a:gd name="T8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310" h="170">
                  <a:moveTo>
                    <a:pt x="404" y="47"/>
                  </a:moveTo>
                  <a:cubicBezTo>
                    <a:pt x="274" y="58"/>
                    <a:pt x="145" y="78"/>
                    <a:pt x="24" y="122"/>
                  </a:cubicBezTo>
                  <a:cubicBezTo>
                    <a:pt x="10" y="127"/>
                    <a:pt x="0" y="138"/>
                    <a:pt x="5" y="152"/>
                  </a:cubicBezTo>
                  <a:cubicBezTo>
                    <a:pt x="8" y="162"/>
                    <a:pt x="19" y="170"/>
                    <a:pt x="31" y="170"/>
                  </a:cubicBezTo>
                  <a:cubicBezTo>
                    <a:pt x="34" y="170"/>
                    <a:pt x="37" y="170"/>
                    <a:pt x="39" y="169"/>
                  </a:cubicBezTo>
                  <a:cubicBezTo>
                    <a:pt x="135" y="134"/>
                    <a:pt x="236" y="115"/>
                    <a:pt x="339" y="103"/>
                  </a:cubicBezTo>
                  <a:cubicBezTo>
                    <a:pt x="404" y="47"/>
                    <a:pt x="404" y="47"/>
                    <a:pt x="404" y="47"/>
                  </a:cubicBezTo>
                  <a:moveTo>
                    <a:pt x="683" y="29"/>
                  </a:moveTo>
                  <a:cubicBezTo>
                    <a:pt x="682" y="29"/>
                    <a:pt x="682" y="29"/>
                    <a:pt x="681" y="29"/>
                  </a:cubicBezTo>
                  <a:cubicBezTo>
                    <a:pt x="599" y="34"/>
                    <a:pt x="516" y="38"/>
                    <a:pt x="434" y="44"/>
                  </a:cubicBezTo>
                  <a:cubicBezTo>
                    <a:pt x="475" y="93"/>
                    <a:pt x="475" y="93"/>
                    <a:pt x="475" y="93"/>
                  </a:cubicBezTo>
                  <a:cubicBezTo>
                    <a:pt x="486" y="85"/>
                    <a:pt x="500" y="80"/>
                    <a:pt x="515" y="80"/>
                  </a:cubicBezTo>
                  <a:cubicBezTo>
                    <a:pt x="671" y="80"/>
                    <a:pt x="671" y="80"/>
                    <a:pt x="671" y="80"/>
                  </a:cubicBezTo>
                  <a:cubicBezTo>
                    <a:pt x="678" y="80"/>
                    <a:pt x="678" y="80"/>
                    <a:pt x="678" y="80"/>
                  </a:cubicBezTo>
                  <a:cubicBezTo>
                    <a:pt x="682" y="79"/>
                    <a:pt x="685" y="78"/>
                    <a:pt x="688" y="77"/>
                  </a:cubicBezTo>
                  <a:cubicBezTo>
                    <a:pt x="715" y="68"/>
                    <a:pt x="714" y="29"/>
                    <a:pt x="683" y="29"/>
                  </a:cubicBezTo>
                  <a:moveTo>
                    <a:pt x="982" y="18"/>
                  </a:moveTo>
                  <a:cubicBezTo>
                    <a:pt x="981" y="18"/>
                    <a:pt x="980" y="19"/>
                    <a:pt x="979" y="19"/>
                  </a:cubicBezTo>
                  <a:cubicBezTo>
                    <a:pt x="923" y="27"/>
                    <a:pt x="868" y="39"/>
                    <a:pt x="814" y="53"/>
                  </a:cubicBezTo>
                  <a:cubicBezTo>
                    <a:pt x="774" y="63"/>
                    <a:pt x="733" y="71"/>
                    <a:pt x="693" y="80"/>
                  </a:cubicBezTo>
                  <a:cubicBezTo>
                    <a:pt x="827" y="80"/>
                    <a:pt x="827" y="80"/>
                    <a:pt x="827" y="80"/>
                  </a:cubicBezTo>
                  <a:cubicBezTo>
                    <a:pt x="841" y="80"/>
                    <a:pt x="854" y="85"/>
                    <a:pt x="865" y="92"/>
                  </a:cubicBezTo>
                  <a:cubicBezTo>
                    <a:pt x="870" y="90"/>
                    <a:pt x="876" y="89"/>
                    <a:pt x="881" y="88"/>
                  </a:cubicBezTo>
                  <a:cubicBezTo>
                    <a:pt x="905" y="82"/>
                    <a:pt x="929" y="78"/>
                    <a:pt x="953" y="73"/>
                  </a:cubicBezTo>
                  <a:cubicBezTo>
                    <a:pt x="982" y="18"/>
                    <a:pt x="982" y="18"/>
                    <a:pt x="982" y="18"/>
                  </a:cubicBezTo>
                  <a:moveTo>
                    <a:pt x="1173" y="0"/>
                  </a:moveTo>
                  <a:cubicBezTo>
                    <a:pt x="1162" y="0"/>
                    <a:pt x="1151" y="1"/>
                    <a:pt x="1143" y="1"/>
                  </a:cubicBezTo>
                  <a:cubicBezTo>
                    <a:pt x="1115" y="4"/>
                    <a:pt x="1088" y="6"/>
                    <a:pt x="1061" y="8"/>
                  </a:cubicBezTo>
                  <a:cubicBezTo>
                    <a:pt x="1033" y="61"/>
                    <a:pt x="1033" y="61"/>
                    <a:pt x="1033" y="61"/>
                  </a:cubicBezTo>
                  <a:cubicBezTo>
                    <a:pt x="1036" y="60"/>
                    <a:pt x="1039" y="60"/>
                    <a:pt x="1042" y="59"/>
                  </a:cubicBezTo>
                  <a:cubicBezTo>
                    <a:pt x="1081" y="54"/>
                    <a:pt x="1122" y="49"/>
                    <a:pt x="1162" y="49"/>
                  </a:cubicBezTo>
                  <a:cubicBezTo>
                    <a:pt x="1162" y="49"/>
                    <a:pt x="1162" y="49"/>
                    <a:pt x="1162" y="49"/>
                  </a:cubicBezTo>
                  <a:cubicBezTo>
                    <a:pt x="1151" y="61"/>
                    <a:pt x="1134" y="65"/>
                    <a:pt x="1118" y="70"/>
                  </a:cubicBezTo>
                  <a:cubicBezTo>
                    <a:pt x="1081" y="80"/>
                    <a:pt x="1043" y="88"/>
                    <a:pt x="1022" y="120"/>
                  </a:cubicBezTo>
                  <a:cubicBezTo>
                    <a:pt x="1013" y="134"/>
                    <a:pt x="1022" y="151"/>
                    <a:pt x="1039" y="156"/>
                  </a:cubicBezTo>
                  <a:cubicBezTo>
                    <a:pt x="1053" y="160"/>
                    <a:pt x="1066" y="161"/>
                    <a:pt x="1080" y="161"/>
                  </a:cubicBezTo>
                  <a:cubicBezTo>
                    <a:pt x="1148" y="161"/>
                    <a:pt x="1213" y="120"/>
                    <a:pt x="1278" y="107"/>
                  </a:cubicBezTo>
                  <a:cubicBezTo>
                    <a:pt x="1310" y="100"/>
                    <a:pt x="1300" y="59"/>
                    <a:pt x="1270" y="59"/>
                  </a:cubicBezTo>
                  <a:cubicBezTo>
                    <a:pt x="1268" y="59"/>
                    <a:pt x="1265" y="59"/>
                    <a:pt x="1263" y="59"/>
                  </a:cubicBezTo>
                  <a:cubicBezTo>
                    <a:pt x="1246" y="63"/>
                    <a:pt x="1229" y="68"/>
                    <a:pt x="1213" y="74"/>
                  </a:cubicBezTo>
                  <a:cubicBezTo>
                    <a:pt x="1225" y="61"/>
                    <a:pt x="1233" y="45"/>
                    <a:pt x="1229" y="28"/>
                  </a:cubicBezTo>
                  <a:cubicBezTo>
                    <a:pt x="1225" y="5"/>
                    <a:pt x="1198" y="0"/>
                    <a:pt x="1173" y="0"/>
                  </a:cubicBezTo>
                </a:path>
              </a:pathLst>
            </a:custGeom>
            <a:solidFill>
              <a:srgbClr val="095D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6" name="Freeform 77"/>
            <p:cNvSpPr/>
            <p:nvPr/>
          </p:nvSpPr>
          <p:spPr bwMode="auto">
            <a:xfrm>
              <a:off x="7640637" y="-1727200"/>
              <a:ext cx="334963" cy="3722688"/>
            </a:xfrm>
            <a:custGeom>
              <a:avLst/>
              <a:gdLst>
                <a:gd name="T0" fmla="*/ 86 w 211"/>
                <a:gd name="T1" fmla="*/ 0 h 2345"/>
                <a:gd name="T2" fmla="*/ 86 w 211"/>
                <a:gd name="T3" fmla="*/ 0 h 2345"/>
                <a:gd name="T4" fmla="*/ 43 w 211"/>
                <a:gd name="T5" fmla="*/ 1162 h 2345"/>
                <a:gd name="T6" fmla="*/ 41 w 211"/>
                <a:gd name="T7" fmla="*/ 1268 h 2345"/>
                <a:gd name="T8" fmla="*/ 36 w 211"/>
                <a:gd name="T9" fmla="*/ 1365 h 2345"/>
                <a:gd name="T10" fmla="*/ 33 w 211"/>
                <a:gd name="T11" fmla="*/ 1474 h 2345"/>
                <a:gd name="T12" fmla="*/ 31 w 211"/>
                <a:gd name="T13" fmla="*/ 1498 h 2345"/>
                <a:gd name="T14" fmla="*/ 0 w 211"/>
                <a:gd name="T15" fmla="*/ 2345 h 2345"/>
                <a:gd name="T16" fmla="*/ 133 w 211"/>
                <a:gd name="T17" fmla="*/ 2234 h 2345"/>
                <a:gd name="T18" fmla="*/ 131 w 211"/>
                <a:gd name="T19" fmla="*/ 2234 h 2345"/>
                <a:gd name="T20" fmla="*/ 128 w 211"/>
                <a:gd name="T21" fmla="*/ 2234 h 2345"/>
                <a:gd name="T22" fmla="*/ 204 w 211"/>
                <a:gd name="T23" fmla="*/ 87 h 2345"/>
                <a:gd name="T24" fmla="*/ 211 w 211"/>
                <a:gd name="T25" fmla="*/ 87 h 2345"/>
                <a:gd name="T26" fmla="*/ 86 w 211"/>
                <a:gd name="T27" fmla="*/ 0 h 2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1" h="2345">
                  <a:moveTo>
                    <a:pt x="86" y="0"/>
                  </a:moveTo>
                  <a:lnTo>
                    <a:pt x="86" y="0"/>
                  </a:lnTo>
                  <a:lnTo>
                    <a:pt x="43" y="1162"/>
                  </a:lnTo>
                  <a:lnTo>
                    <a:pt x="41" y="1268"/>
                  </a:lnTo>
                  <a:lnTo>
                    <a:pt x="36" y="1365"/>
                  </a:lnTo>
                  <a:lnTo>
                    <a:pt x="33" y="1474"/>
                  </a:lnTo>
                  <a:lnTo>
                    <a:pt x="31" y="1498"/>
                  </a:lnTo>
                  <a:lnTo>
                    <a:pt x="0" y="2345"/>
                  </a:lnTo>
                  <a:lnTo>
                    <a:pt x="133" y="2234"/>
                  </a:lnTo>
                  <a:lnTo>
                    <a:pt x="131" y="2234"/>
                  </a:lnTo>
                  <a:lnTo>
                    <a:pt x="128" y="2234"/>
                  </a:lnTo>
                  <a:lnTo>
                    <a:pt x="204" y="87"/>
                  </a:lnTo>
                  <a:lnTo>
                    <a:pt x="211" y="87"/>
                  </a:lnTo>
                  <a:lnTo>
                    <a:pt x="86" y="0"/>
                  </a:lnTo>
                  <a:close/>
                </a:path>
              </a:pathLst>
            </a:custGeom>
            <a:solidFill>
              <a:srgbClr val="B75F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7" name="Freeform 78"/>
            <p:cNvSpPr/>
            <p:nvPr/>
          </p:nvSpPr>
          <p:spPr bwMode="auto">
            <a:xfrm>
              <a:off x="7640637" y="-1727200"/>
              <a:ext cx="334963" cy="3722688"/>
            </a:xfrm>
            <a:custGeom>
              <a:avLst/>
              <a:gdLst>
                <a:gd name="T0" fmla="*/ 86 w 211"/>
                <a:gd name="T1" fmla="*/ 0 h 2345"/>
                <a:gd name="T2" fmla="*/ 86 w 211"/>
                <a:gd name="T3" fmla="*/ 0 h 2345"/>
                <a:gd name="T4" fmla="*/ 43 w 211"/>
                <a:gd name="T5" fmla="*/ 1162 h 2345"/>
                <a:gd name="T6" fmla="*/ 41 w 211"/>
                <a:gd name="T7" fmla="*/ 1268 h 2345"/>
                <a:gd name="T8" fmla="*/ 36 w 211"/>
                <a:gd name="T9" fmla="*/ 1365 h 2345"/>
                <a:gd name="T10" fmla="*/ 33 w 211"/>
                <a:gd name="T11" fmla="*/ 1474 h 2345"/>
                <a:gd name="T12" fmla="*/ 31 w 211"/>
                <a:gd name="T13" fmla="*/ 1498 h 2345"/>
                <a:gd name="T14" fmla="*/ 0 w 211"/>
                <a:gd name="T15" fmla="*/ 2345 h 2345"/>
                <a:gd name="T16" fmla="*/ 133 w 211"/>
                <a:gd name="T17" fmla="*/ 2234 h 2345"/>
                <a:gd name="T18" fmla="*/ 131 w 211"/>
                <a:gd name="T19" fmla="*/ 2234 h 2345"/>
                <a:gd name="T20" fmla="*/ 128 w 211"/>
                <a:gd name="T21" fmla="*/ 2234 h 2345"/>
                <a:gd name="T22" fmla="*/ 204 w 211"/>
                <a:gd name="T23" fmla="*/ 87 h 2345"/>
                <a:gd name="T24" fmla="*/ 211 w 211"/>
                <a:gd name="T25" fmla="*/ 87 h 2345"/>
                <a:gd name="T26" fmla="*/ 86 w 211"/>
                <a:gd name="T27" fmla="*/ 0 h 2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1" h="2345">
                  <a:moveTo>
                    <a:pt x="86" y="0"/>
                  </a:moveTo>
                  <a:lnTo>
                    <a:pt x="86" y="0"/>
                  </a:lnTo>
                  <a:lnTo>
                    <a:pt x="43" y="1162"/>
                  </a:lnTo>
                  <a:lnTo>
                    <a:pt x="41" y="1268"/>
                  </a:lnTo>
                  <a:lnTo>
                    <a:pt x="36" y="1365"/>
                  </a:lnTo>
                  <a:lnTo>
                    <a:pt x="33" y="1474"/>
                  </a:lnTo>
                  <a:lnTo>
                    <a:pt x="31" y="1498"/>
                  </a:lnTo>
                  <a:lnTo>
                    <a:pt x="0" y="2345"/>
                  </a:lnTo>
                  <a:lnTo>
                    <a:pt x="133" y="2234"/>
                  </a:lnTo>
                  <a:lnTo>
                    <a:pt x="131" y="2234"/>
                  </a:lnTo>
                  <a:lnTo>
                    <a:pt x="128" y="2234"/>
                  </a:lnTo>
                  <a:lnTo>
                    <a:pt x="204" y="87"/>
                  </a:lnTo>
                  <a:lnTo>
                    <a:pt x="211" y="87"/>
                  </a:lnTo>
                  <a:lnTo>
                    <a:pt x="8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8" name="Freeform 79"/>
            <p:cNvSpPr/>
            <p:nvPr/>
          </p:nvSpPr>
          <p:spPr bwMode="auto">
            <a:xfrm>
              <a:off x="7843837" y="-1589088"/>
              <a:ext cx="131763" cy="3408363"/>
            </a:xfrm>
            <a:custGeom>
              <a:avLst/>
              <a:gdLst>
                <a:gd name="T0" fmla="*/ 35 w 35"/>
                <a:gd name="T1" fmla="*/ 0 h 907"/>
                <a:gd name="T2" fmla="*/ 32 w 35"/>
                <a:gd name="T3" fmla="*/ 0 h 907"/>
                <a:gd name="T4" fmla="*/ 0 w 35"/>
                <a:gd name="T5" fmla="*/ 907 h 907"/>
                <a:gd name="T6" fmla="*/ 1 w 35"/>
                <a:gd name="T7" fmla="*/ 907 h 907"/>
                <a:gd name="T8" fmla="*/ 2 w 35"/>
                <a:gd name="T9" fmla="*/ 907 h 907"/>
                <a:gd name="T10" fmla="*/ 20 w 35"/>
                <a:gd name="T11" fmla="*/ 397 h 907"/>
                <a:gd name="T12" fmla="*/ 20 w 35"/>
                <a:gd name="T13" fmla="*/ 397 h 907"/>
                <a:gd name="T14" fmla="*/ 23 w 35"/>
                <a:gd name="T15" fmla="*/ 290 h 907"/>
                <a:gd name="T16" fmla="*/ 24 w 35"/>
                <a:gd name="T17" fmla="*/ 290 h 907"/>
                <a:gd name="T18" fmla="*/ 35 w 35"/>
                <a:gd name="T19" fmla="*/ 0 h 9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906">
                  <a:moveTo>
                    <a:pt x="35" y="0"/>
                  </a:moveTo>
                  <a:cubicBezTo>
                    <a:pt x="32" y="0"/>
                    <a:pt x="32" y="0"/>
                    <a:pt x="32" y="0"/>
                  </a:cubicBezTo>
                  <a:cubicBezTo>
                    <a:pt x="0" y="907"/>
                    <a:pt x="0" y="907"/>
                    <a:pt x="0" y="907"/>
                  </a:cubicBezTo>
                  <a:cubicBezTo>
                    <a:pt x="1" y="907"/>
                    <a:pt x="1" y="907"/>
                    <a:pt x="1" y="907"/>
                  </a:cubicBezTo>
                  <a:cubicBezTo>
                    <a:pt x="2" y="907"/>
                    <a:pt x="2" y="907"/>
                    <a:pt x="2" y="907"/>
                  </a:cubicBezTo>
                  <a:cubicBezTo>
                    <a:pt x="20" y="397"/>
                    <a:pt x="20" y="397"/>
                    <a:pt x="20" y="397"/>
                  </a:cubicBezTo>
                  <a:cubicBezTo>
                    <a:pt x="20" y="397"/>
                    <a:pt x="20" y="397"/>
                    <a:pt x="20" y="397"/>
                  </a:cubicBezTo>
                  <a:cubicBezTo>
                    <a:pt x="23" y="290"/>
                    <a:pt x="23" y="290"/>
                    <a:pt x="23" y="290"/>
                  </a:cubicBezTo>
                  <a:cubicBezTo>
                    <a:pt x="23" y="290"/>
                    <a:pt x="24" y="290"/>
                    <a:pt x="24" y="290"/>
                  </a:cubicBezTo>
                  <a:cubicBezTo>
                    <a:pt x="35" y="0"/>
                    <a:pt x="35" y="0"/>
                    <a:pt x="35" y="0"/>
                  </a:cubicBezTo>
                </a:path>
              </a:pathLst>
            </a:custGeom>
            <a:solidFill>
              <a:srgbClr val="AA5C2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0" name="Freeform 81"/>
            <p:cNvSpPr/>
            <p:nvPr/>
          </p:nvSpPr>
          <p:spPr bwMode="auto">
            <a:xfrm>
              <a:off x="13020673" y="-1727200"/>
              <a:ext cx="322263" cy="3549651"/>
            </a:xfrm>
            <a:custGeom>
              <a:avLst/>
              <a:gdLst>
                <a:gd name="T0" fmla="*/ 52 w 86"/>
                <a:gd name="T1" fmla="*/ 0 h 945"/>
                <a:gd name="T2" fmla="*/ 52 w 86"/>
                <a:gd name="T3" fmla="*/ 0 h 945"/>
                <a:gd name="T4" fmla="*/ 0 w 86"/>
                <a:gd name="T5" fmla="*/ 37 h 945"/>
                <a:gd name="T6" fmla="*/ 31 w 86"/>
                <a:gd name="T7" fmla="*/ 894 h 945"/>
                <a:gd name="T8" fmla="*/ 86 w 86"/>
                <a:gd name="T9" fmla="*/ 945 h 945"/>
                <a:gd name="T10" fmla="*/ 52 w 86"/>
                <a:gd name="T11" fmla="*/ 0 h 945"/>
              </a:gdLst>
              <a:ahLst/>
              <a:cxnLst>
                <a:cxn ang="0">
                  <a:pos x="T0" y="T1"/>
                </a:cxn>
                <a:cxn ang="0">
                  <a:pos x="T2" y="T3"/>
                </a:cxn>
                <a:cxn ang="0">
                  <a:pos x="T4" y="T5"/>
                </a:cxn>
                <a:cxn ang="0">
                  <a:pos x="T6" y="T7"/>
                </a:cxn>
                <a:cxn ang="0">
                  <a:pos x="T8" y="T9"/>
                </a:cxn>
                <a:cxn ang="0">
                  <a:pos x="T10" y="T11"/>
                </a:cxn>
              </a:cxnLst>
              <a:rect l="0" t="0" r="r" b="b"/>
              <a:pathLst>
                <a:path w="86" h="944">
                  <a:moveTo>
                    <a:pt x="52" y="0"/>
                  </a:moveTo>
                  <a:cubicBezTo>
                    <a:pt x="52" y="0"/>
                    <a:pt x="52" y="0"/>
                    <a:pt x="52" y="0"/>
                  </a:cubicBezTo>
                  <a:cubicBezTo>
                    <a:pt x="0" y="37"/>
                    <a:pt x="0" y="37"/>
                    <a:pt x="0" y="37"/>
                  </a:cubicBezTo>
                  <a:cubicBezTo>
                    <a:pt x="31" y="894"/>
                    <a:pt x="31" y="894"/>
                    <a:pt x="31" y="894"/>
                  </a:cubicBezTo>
                  <a:cubicBezTo>
                    <a:pt x="52" y="907"/>
                    <a:pt x="71" y="925"/>
                    <a:pt x="86" y="945"/>
                  </a:cubicBezTo>
                  <a:cubicBezTo>
                    <a:pt x="52" y="0"/>
                    <a:pt x="52" y="0"/>
                    <a:pt x="52" y="0"/>
                  </a:cubicBezTo>
                </a:path>
              </a:pathLst>
            </a:custGeom>
            <a:solidFill>
              <a:srgbClr val="B75F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1" name="Freeform 82"/>
            <p:cNvSpPr/>
            <p:nvPr/>
          </p:nvSpPr>
          <p:spPr bwMode="auto">
            <a:xfrm>
              <a:off x="11734799" y="1908175"/>
              <a:ext cx="1439863" cy="26988"/>
            </a:xfrm>
            <a:custGeom>
              <a:avLst/>
              <a:gdLst>
                <a:gd name="T0" fmla="*/ 0 w 383"/>
                <a:gd name="T1" fmla="*/ 3 h 7"/>
                <a:gd name="T2" fmla="*/ 60 w 383"/>
                <a:gd name="T3" fmla="*/ 2 h 7"/>
                <a:gd name="T4" fmla="*/ 192 w 383"/>
                <a:gd name="T5" fmla="*/ 1 h 7"/>
                <a:gd name="T6" fmla="*/ 262 w 383"/>
                <a:gd name="T7" fmla="*/ 0 h 7"/>
                <a:gd name="T8" fmla="*/ 294 w 383"/>
                <a:gd name="T9" fmla="*/ 0 h 7"/>
                <a:gd name="T10" fmla="*/ 323 w 383"/>
                <a:gd name="T11" fmla="*/ 1 h 7"/>
                <a:gd name="T12" fmla="*/ 348 w 383"/>
                <a:gd name="T13" fmla="*/ 2 h 7"/>
                <a:gd name="T14" fmla="*/ 367 w 383"/>
                <a:gd name="T15" fmla="*/ 2 h 7"/>
                <a:gd name="T16" fmla="*/ 383 w 383"/>
                <a:gd name="T17" fmla="*/ 3 h 7"/>
                <a:gd name="T18" fmla="*/ 383 w 383"/>
                <a:gd name="T19" fmla="*/ 4 h 7"/>
                <a:gd name="T20" fmla="*/ 367 w 383"/>
                <a:gd name="T21" fmla="*/ 5 h 7"/>
                <a:gd name="T22" fmla="*/ 348 w 383"/>
                <a:gd name="T23" fmla="*/ 5 h 7"/>
                <a:gd name="T24" fmla="*/ 323 w 383"/>
                <a:gd name="T25" fmla="*/ 6 h 7"/>
                <a:gd name="T26" fmla="*/ 294 w 383"/>
                <a:gd name="T27" fmla="*/ 7 h 7"/>
                <a:gd name="T28" fmla="*/ 262 w 383"/>
                <a:gd name="T29" fmla="*/ 7 h 7"/>
                <a:gd name="T30" fmla="*/ 192 w 383"/>
                <a:gd name="T31" fmla="*/ 6 h 7"/>
                <a:gd name="T32" fmla="*/ 60 w 383"/>
                <a:gd name="T33" fmla="*/ 5 h 7"/>
                <a:gd name="T34" fmla="*/ 0 w 383"/>
                <a:gd name="T35" fmla="*/ 4 h 7"/>
                <a:gd name="T36" fmla="*/ 0 w 383"/>
                <a:gd name="T37"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83" h="7">
                  <a:moveTo>
                    <a:pt x="0" y="3"/>
                  </a:moveTo>
                  <a:cubicBezTo>
                    <a:pt x="0" y="3"/>
                    <a:pt x="24" y="3"/>
                    <a:pt x="60" y="2"/>
                  </a:cubicBezTo>
                  <a:cubicBezTo>
                    <a:pt x="96" y="2"/>
                    <a:pt x="144" y="1"/>
                    <a:pt x="192" y="1"/>
                  </a:cubicBezTo>
                  <a:cubicBezTo>
                    <a:pt x="216" y="1"/>
                    <a:pt x="240" y="0"/>
                    <a:pt x="262" y="0"/>
                  </a:cubicBezTo>
                  <a:cubicBezTo>
                    <a:pt x="273" y="0"/>
                    <a:pt x="284" y="0"/>
                    <a:pt x="294" y="0"/>
                  </a:cubicBezTo>
                  <a:cubicBezTo>
                    <a:pt x="305" y="0"/>
                    <a:pt x="314" y="1"/>
                    <a:pt x="323" y="1"/>
                  </a:cubicBezTo>
                  <a:cubicBezTo>
                    <a:pt x="332" y="1"/>
                    <a:pt x="341" y="1"/>
                    <a:pt x="348" y="2"/>
                  </a:cubicBezTo>
                  <a:cubicBezTo>
                    <a:pt x="355" y="2"/>
                    <a:pt x="362" y="2"/>
                    <a:pt x="367" y="2"/>
                  </a:cubicBezTo>
                  <a:cubicBezTo>
                    <a:pt x="377" y="3"/>
                    <a:pt x="383" y="3"/>
                    <a:pt x="383" y="3"/>
                  </a:cubicBezTo>
                  <a:cubicBezTo>
                    <a:pt x="383" y="4"/>
                    <a:pt x="383" y="4"/>
                    <a:pt x="383" y="4"/>
                  </a:cubicBezTo>
                  <a:cubicBezTo>
                    <a:pt x="383" y="4"/>
                    <a:pt x="377" y="4"/>
                    <a:pt x="367" y="5"/>
                  </a:cubicBezTo>
                  <a:cubicBezTo>
                    <a:pt x="362" y="5"/>
                    <a:pt x="355" y="5"/>
                    <a:pt x="348" y="5"/>
                  </a:cubicBezTo>
                  <a:cubicBezTo>
                    <a:pt x="341" y="6"/>
                    <a:pt x="332" y="6"/>
                    <a:pt x="323" y="6"/>
                  </a:cubicBezTo>
                  <a:cubicBezTo>
                    <a:pt x="314" y="6"/>
                    <a:pt x="305" y="6"/>
                    <a:pt x="294" y="7"/>
                  </a:cubicBezTo>
                  <a:cubicBezTo>
                    <a:pt x="284" y="7"/>
                    <a:pt x="273" y="7"/>
                    <a:pt x="262" y="7"/>
                  </a:cubicBezTo>
                  <a:cubicBezTo>
                    <a:pt x="240" y="7"/>
                    <a:pt x="216" y="6"/>
                    <a:pt x="192" y="6"/>
                  </a:cubicBezTo>
                  <a:cubicBezTo>
                    <a:pt x="144" y="6"/>
                    <a:pt x="96" y="5"/>
                    <a:pt x="60" y="5"/>
                  </a:cubicBezTo>
                  <a:cubicBezTo>
                    <a:pt x="24" y="4"/>
                    <a:pt x="0" y="4"/>
                    <a:pt x="0" y="4"/>
                  </a:cubicBezTo>
                  <a:cubicBezTo>
                    <a:pt x="0" y="3"/>
                    <a:pt x="0" y="3"/>
                    <a:pt x="0" y="3"/>
                  </a:cubicBezTo>
                </a:path>
              </a:pathLst>
            </a:custGeom>
            <a:solidFill>
              <a:srgbClr val="60381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2" name="矩形 371"/>
            <p:cNvSpPr/>
            <p:nvPr/>
          </p:nvSpPr>
          <p:spPr>
            <a:xfrm>
              <a:off x="8510025" y="1707016"/>
              <a:ext cx="4625181" cy="111125"/>
            </a:xfrm>
            <a:prstGeom prst="rect">
              <a:avLst/>
            </a:prstGeom>
            <a:solidFill>
              <a:srgbClr val="064B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74" name="矩形 373"/>
            <p:cNvSpPr/>
            <p:nvPr/>
          </p:nvSpPr>
          <p:spPr>
            <a:xfrm>
              <a:off x="12984525" y="710226"/>
              <a:ext cx="146822" cy="1085418"/>
            </a:xfrm>
            <a:custGeom>
              <a:avLst/>
              <a:gdLst>
                <a:gd name="connsiteX0" fmla="*/ 0 w 146822"/>
                <a:gd name="connsiteY0" fmla="*/ 6531 h 1085418"/>
                <a:gd name="connsiteX1" fmla="*/ 111987 w 146822"/>
                <a:gd name="connsiteY1" fmla="*/ 0 h 1085418"/>
                <a:gd name="connsiteX2" fmla="*/ 146822 w 146822"/>
                <a:gd name="connsiteY2" fmla="*/ 1078886 h 1085418"/>
                <a:gd name="connsiteX3" fmla="*/ 32657 w 146822"/>
                <a:gd name="connsiteY3" fmla="*/ 1085418 h 1085418"/>
                <a:gd name="connsiteX4" fmla="*/ 0 w 146822"/>
                <a:gd name="connsiteY4" fmla="*/ 6531 h 10854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6822" h="1085418">
                  <a:moveTo>
                    <a:pt x="0" y="6531"/>
                  </a:moveTo>
                  <a:lnTo>
                    <a:pt x="111987" y="0"/>
                  </a:lnTo>
                  <a:lnTo>
                    <a:pt x="146822" y="1078886"/>
                  </a:lnTo>
                  <a:lnTo>
                    <a:pt x="32657" y="1085418"/>
                  </a:lnTo>
                  <a:lnTo>
                    <a:pt x="0" y="6531"/>
                  </a:lnTo>
                  <a:close/>
                </a:path>
              </a:pathLst>
            </a:custGeom>
            <a:solidFill>
              <a:srgbClr val="064B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364" name="组合 363"/>
          <p:cNvGrpSpPr/>
          <p:nvPr/>
        </p:nvGrpSpPr>
        <p:grpSpPr>
          <a:xfrm>
            <a:off x="8645524" y="2705099"/>
            <a:ext cx="1539875" cy="1852613"/>
            <a:chOff x="8443913" y="344487"/>
            <a:chExt cx="1539875" cy="1852613"/>
          </a:xfrm>
        </p:grpSpPr>
        <p:sp>
          <p:nvSpPr>
            <p:cNvPr id="201" name="Freeform 42"/>
            <p:cNvSpPr>
              <a:spLocks noEditPoints="1"/>
            </p:cNvSpPr>
            <p:nvPr/>
          </p:nvSpPr>
          <p:spPr bwMode="auto">
            <a:xfrm>
              <a:off x="8443913" y="762000"/>
              <a:ext cx="1539875" cy="1435100"/>
            </a:xfrm>
            <a:custGeom>
              <a:avLst/>
              <a:gdLst>
                <a:gd name="T0" fmla="*/ 275 w 410"/>
                <a:gd name="T1" fmla="*/ 38 h 382"/>
                <a:gd name="T2" fmla="*/ 144 w 410"/>
                <a:gd name="T3" fmla="*/ 133 h 382"/>
                <a:gd name="T4" fmla="*/ 113 w 410"/>
                <a:gd name="T5" fmla="*/ 185 h 382"/>
                <a:gd name="T6" fmla="*/ 54 w 410"/>
                <a:gd name="T7" fmla="*/ 212 h 382"/>
                <a:gd name="T8" fmla="*/ 95 w 410"/>
                <a:gd name="T9" fmla="*/ 332 h 382"/>
                <a:gd name="T10" fmla="*/ 356 w 410"/>
                <a:gd name="T11" fmla="*/ 296 h 382"/>
                <a:gd name="T12" fmla="*/ 275 w 410"/>
                <a:gd name="T13" fmla="*/ 38 h 382"/>
                <a:gd name="T14" fmla="*/ 216 w 410"/>
                <a:gd name="T15" fmla="*/ 198 h 382"/>
                <a:gd name="T16" fmla="*/ 163 w 410"/>
                <a:gd name="T17" fmla="*/ 224 h 382"/>
                <a:gd name="T18" fmla="*/ 152 w 410"/>
                <a:gd name="T19" fmla="*/ 177 h 382"/>
                <a:gd name="T20" fmla="*/ 190 w 410"/>
                <a:gd name="T21" fmla="*/ 145 h 382"/>
                <a:gd name="T22" fmla="*/ 216 w 410"/>
                <a:gd name="T23" fmla="*/ 198 h 3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0" h="382">
                  <a:moveTo>
                    <a:pt x="275" y="38"/>
                  </a:moveTo>
                  <a:cubicBezTo>
                    <a:pt x="207" y="0"/>
                    <a:pt x="148" y="30"/>
                    <a:pt x="144" y="133"/>
                  </a:cubicBezTo>
                  <a:cubicBezTo>
                    <a:pt x="143" y="152"/>
                    <a:pt x="129" y="175"/>
                    <a:pt x="113" y="185"/>
                  </a:cubicBezTo>
                  <a:cubicBezTo>
                    <a:pt x="97" y="195"/>
                    <a:pt x="69" y="200"/>
                    <a:pt x="54" y="212"/>
                  </a:cubicBezTo>
                  <a:cubicBezTo>
                    <a:pt x="0" y="252"/>
                    <a:pt x="58" y="313"/>
                    <a:pt x="95" y="332"/>
                  </a:cubicBezTo>
                  <a:cubicBezTo>
                    <a:pt x="183" y="380"/>
                    <a:pt x="291" y="382"/>
                    <a:pt x="356" y="296"/>
                  </a:cubicBezTo>
                  <a:cubicBezTo>
                    <a:pt x="410" y="226"/>
                    <a:pt x="384" y="100"/>
                    <a:pt x="275" y="38"/>
                  </a:cubicBezTo>
                  <a:moveTo>
                    <a:pt x="216" y="198"/>
                  </a:moveTo>
                  <a:cubicBezTo>
                    <a:pt x="209" y="220"/>
                    <a:pt x="185" y="232"/>
                    <a:pt x="163" y="224"/>
                  </a:cubicBezTo>
                  <a:cubicBezTo>
                    <a:pt x="142" y="217"/>
                    <a:pt x="145" y="198"/>
                    <a:pt x="152" y="177"/>
                  </a:cubicBezTo>
                  <a:cubicBezTo>
                    <a:pt x="159" y="155"/>
                    <a:pt x="168" y="138"/>
                    <a:pt x="190" y="145"/>
                  </a:cubicBezTo>
                  <a:cubicBezTo>
                    <a:pt x="212" y="153"/>
                    <a:pt x="223" y="176"/>
                    <a:pt x="216" y="198"/>
                  </a:cubicBezTo>
                </a:path>
              </a:pathLst>
            </a:custGeom>
            <a:solidFill>
              <a:srgbClr val="BC672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2" name="Freeform 43"/>
            <p:cNvSpPr>
              <a:spLocks noEditPoints="1"/>
            </p:cNvSpPr>
            <p:nvPr/>
          </p:nvSpPr>
          <p:spPr bwMode="auto">
            <a:xfrm>
              <a:off x="8443913" y="720725"/>
              <a:ext cx="1539875" cy="1438275"/>
            </a:xfrm>
            <a:custGeom>
              <a:avLst/>
              <a:gdLst>
                <a:gd name="T0" fmla="*/ 275 w 410"/>
                <a:gd name="T1" fmla="*/ 39 h 383"/>
                <a:gd name="T2" fmla="*/ 144 w 410"/>
                <a:gd name="T3" fmla="*/ 133 h 383"/>
                <a:gd name="T4" fmla="*/ 113 w 410"/>
                <a:gd name="T5" fmla="*/ 186 h 383"/>
                <a:gd name="T6" fmla="*/ 54 w 410"/>
                <a:gd name="T7" fmla="*/ 212 h 383"/>
                <a:gd name="T8" fmla="*/ 95 w 410"/>
                <a:gd name="T9" fmla="*/ 333 h 383"/>
                <a:gd name="T10" fmla="*/ 357 w 410"/>
                <a:gd name="T11" fmla="*/ 296 h 383"/>
                <a:gd name="T12" fmla="*/ 275 w 410"/>
                <a:gd name="T13" fmla="*/ 39 h 383"/>
                <a:gd name="T14" fmla="*/ 216 w 410"/>
                <a:gd name="T15" fmla="*/ 199 h 383"/>
                <a:gd name="T16" fmla="*/ 163 w 410"/>
                <a:gd name="T17" fmla="*/ 225 h 383"/>
                <a:gd name="T18" fmla="*/ 152 w 410"/>
                <a:gd name="T19" fmla="*/ 177 h 383"/>
                <a:gd name="T20" fmla="*/ 190 w 410"/>
                <a:gd name="T21" fmla="*/ 146 h 383"/>
                <a:gd name="T22" fmla="*/ 216 w 410"/>
                <a:gd name="T23" fmla="*/ 199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0" h="383">
                  <a:moveTo>
                    <a:pt x="275" y="39"/>
                  </a:moveTo>
                  <a:cubicBezTo>
                    <a:pt x="207" y="0"/>
                    <a:pt x="148" y="30"/>
                    <a:pt x="144" y="133"/>
                  </a:cubicBezTo>
                  <a:cubicBezTo>
                    <a:pt x="143" y="153"/>
                    <a:pt x="129" y="176"/>
                    <a:pt x="113" y="186"/>
                  </a:cubicBezTo>
                  <a:cubicBezTo>
                    <a:pt x="97" y="196"/>
                    <a:pt x="69" y="200"/>
                    <a:pt x="54" y="212"/>
                  </a:cubicBezTo>
                  <a:cubicBezTo>
                    <a:pt x="0" y="253"/>
                    <a:pt x="58" y="313"/>
                    <a:pt x="95" y="333"/>
                  </a:cubicBezTo>
                  <a:cubicBezTo>
                    <a:pt x="183" y="380"/>
                    <a:pt x="291" y="383"/>
                    <a:pt x="357" y="296"/>
                  </a:cubicBezTo>
                  <a:cubicBezTo>
                    <a:pt x="410" y="226"/>
                    <a:pt x="384" y="100"/>
                    <a:pt x="275" y="39"/>
                  </a:cubicBezTo>
                  <a:moveTo>
                    <a:pt x="216" y="199"/>
                  </a:moveTo>
                  <a:cubicBezTo>
                    <a:pt x="209" y="221"/>
                    <a:pt x="185" y="232"/>
                    <a:pt x="163" y="225"/>
                  </a:cubicBezTo>
                  <a:cubicBezTo>
                    <a:pt x="142" y="218"/>
                    <a:pt x="145" y="199"/>
                    <a:pt x="152" y="177"/>
                  </a:cubicBezTo>
                  <a:cubicBezTo>
                    <a:pt x="160" y="156"/>
                    <a:pt x="168" y="139"/>
                    <a:pt x="190" y="146"/>
                  </a:cubicBezTo>
                  <a:cubicBezTo>
                    <a:pt x="212" y="154"/>
                    <a:pt x="224" y="177"/>
                    <a:pt x="216" y="199"/>
                  </a:cubicBezTo>
                </a:path>
              </a:pathLst>
            </a:custGeom>
            <a:solidFill>
              <a:srgbClr val="E89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3" name="Freeform 44"/>
            <p:cNvSpPr/>
            <p:nvPr/>
          </p:nvSpPr>
          <p:spPr bwMode="auto">
            <a:xfrm>
              <a:off x="8680451" y="1576388"/>
              <a:ext cx="300038" cy="301625"/>
            </a:xfrm>
            <a:custGeom>
              <a:avLst/>
              <a:gdLst>
                <a:gd name="T0" fmla="*/ 74 w 80"/>
                <a:gd name="T1" fmla="*/ 52 h 80"/>
                <a:gd name="T2" fmla="*/ 28 w 80"/>
                <a:gd name="T3" fmla="*/ 74 h 80"/>
                <a:gd name="T4" fmla="*/ 6 w 80"/>
                <a:gd name="T5" fmla="*/ 29 h 80"/>
                <a:gd name="T6" fmla="*/ 51 w 80"/>
                <a:gd name="T7" fmla="*/ 6 h 80"/>
                <a:gd name="T8" fmla="*/ 74 w 80"/>
                <a:gd name="T9" fmla="*/ 52 h 80"/>
              </a:gdLst>
              <a:ahLst/>
              <a:cxnLst>
                <a:cxn ang="0">
                  <a:pos x="T0" y="T1"/>
                </a:cxn>
                <a:cxn ang="0">
                  <a:pos x="T2" y="T3"/>
                </a:cxn>
                <a:cxn ang="0">
                  <a:pos x="T4" y="T5"/>
                </a:cxn>
                <a:cxn ang="0">
                  <a:pos x="T6" y="T7"/>
                </a:cxn>
                <a:cxn ang="0">
                  <a:pos x="T8" y="T9"/>
                </a:cxn>
              </a:cxnLst>
              <a:rect l="0" t="0" r="r" b="b"/>
              <a:pathLst>
                <a:path w="80" h="80">
                  <a:moveTo>
                    <a:pt x="74" y="52"/>
                  </a:moveTo>
                  <a:cubicBezTo>
                    <a:pt x="68" y="70"/>
                    <a:pt x="47" y="80"/>
                    <a:pt x="28" y="74"/>
                  </a:cubicBezTo>
                  <a:cubicBezTo>
                    <a:pt x="10" y="68"/>
                    <a:pt x="0" y="47"/>
                    <a:pt x="6" y="29"/>
                  </a:cubicBezTo>
                  <a:cubicBezTo>
                    <a:pt x="12" y="10"/>
                    <a:pt x="33" y="0"/>
                    <a:pt x="51" y="6"/>
                  </a:cubicBezTo>
                  <a:cubicBezTo>
                    <a:pt x="70" y="13"/>
                    <a:pt x="80" y="33"/>
                    <a:pt x="74" y="52"/>
                  </a:cubicBezTo>
                </a:path>
              </a:pathLst>
            </a:custGeom>
            <a:solidFill>
              <a:srgbClr val="00AE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4" name="Freeform 45"/>
            <p:cNvSpPr/>
            <p:nvPr/>
          </p:nvSpPr>
          <p:spPr bwMode="auto">
            <a:xfrm>
              <a:off x="9055101" y="1727200"/>
              <a:ext cx="301625" cy="300038"/>
            </a:xfrm>
            <a:custGeom>
              <a:avLst/>
              <a:gdLst>
                <a:gd name="T0" fmla="*/ 74 w 80"/>
                <a:gd name="T1" fmla="*/ 52 h 80"/>
                <a:gd name="T2" fmla="*/ 28 w 80"/>
                <a:gd name="T3" fmla="*/ 74 h 80"/>
                <a:gd name="T4" fmla="*/ 6 w 80"/>
                <a:gd name="T5" fmla="*/ 29 h 80"/>
                <a:gd name="T6" fmla="*/ 52 w 80"/>
                <a:gd name="T7" fmla="*/ 6 h 80"/>
                <a:gd name="T8" fmla="*/ 74 w 80"/>
                <a:gd name="T9" fmla="*/ 52 h 80"/>
              </a:gdLst>
              <a:ahLst/>
              <a:cxnLst>
                <a:cxn ang="0">
                  <a:pos x="T0" y="T1"/>
                </a:cxn>
                <a:cxn ang="0">
                  <a:pos x="T2" y="T3"/>
                </a:cxn>
                <a:cxn ang="0">
                  <a:pos x="T4" y="T5"/>
                </a:cxn>
                <a:cxn ang="0">
                  <a:pos x="T6" y="T7"/>
                </a:cxn>
                <a:cxn ang="0">
                  <a:pos x="T8" y="T9"/>
                </a:cxn>
              </a:cxnLst>
              <a:rect l="0" t="0" r="r" b="b"/>
              <a:pathLst>
                <a:path w="80" h="80">
                  <a:moveTo>
                    <a:pt x="74" y="52"/>
                  </a:moveTo>
                  <a:cubicBezTo>
                    <a:pt x="68" y="70"/>
                    <a:pt x="47" y="80"/>
                    <a:pt x="28" y="74"/>
                  </a:cubicBezTo>
                  <a:cubicBezTo>
                    <a:pt x="10" y="68"/>
                    <a:pt x="0" y="47"/>
                    <a:pt x="6" y="29"/>
                  </a:cubicBezTo>
                  <a:cubicBezTo>
                    <a:pt x="12" y="10"/>
                    <a:pt x="33" y="0"/>
                    <a:pt x="52" y="6"/>
                  </a:cubicBezTo>
                  <a:cubicBezTo>
                    <a:pt x="70" y="13"/>
                    <a:pt x="80" y="33"/>
                    <a:pt x="74" y="52"/>
                  </a:cubicBezTo>
                  <a:close/>
                </a:path>
              </a:pathLst>
            </a:custGeom>
            <a:solidFill>
              <a:srgbClr val="6691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5" name="Freeform 46"/>
            <p:cNvSpPr/>
            <p:nvPr/>
          </p:nvSpPr>
          <p:spPr bwMode="auto">
            <a:xfrm>
              <a:off x="9428163" y="1516063"/>
              <a:ext cx="300038" cy="301625"/>
            </a:xfrm>
            <a:custGeom>
              <a:avLst/>
              <a:gdLst>
                <a:gd name="T0" fmla="*/ 74 w 80"/>
                <a:gd name="T1" fmla="*/ 51 h 80"/>
                <a:gd name="T2" fmla="*/ 28 w 80"/>
                <a:gd name="T3" fmla="*/ 74 h 80"/>
                <a:gd name="T4" fmla="*/ 6 w 80"/>
                <a:gd name="T5" fmla="*/ 28 h 80"/>
                <a:gd name="T6" fmla="*/ 51 w 80"/>
                <a:gd name="T7" fmla="*/ 6 h 80"/>
                <a:gd name="T8" fmla="*/ 74 w 80"/>
                <a:gd name="T9" fmla="*/ 51 h 80"/>
              </a:gdLst>
              <a:ahLst/>
              <a:cxnLst>
                <a:cxn ang="0">
                  <a:pos x="T0" y="T1"/>
                </a:cxn>
                <a:cxn ang="0">
                  <a:pos x="T2" y="T3"/>
                </a:cxn>
                <a:cxn ang="0">
                  <a:pos x="T4" y="T5"/>
                </a:cxn>
                <a:cxn ang="0">
                  <a:pos x="T6" y="T7"/>
                </a:cxn>
                <a:cxn ang="0">
                  <a:pos x="T8" y="T9"/>
                </a:cxn>
              </a:cxnLst>
              <a:rect l="0" t="0" r="r" b="b"/>
              <a:pathLst>
                <a:path w="80" h="80">
                  <a:moveTo>
                    <a:pt x="74" y="51"/>
                  </a:moveTo>
                  <a:cubicBezTo>
                    <a:pt x="67" y="70"/>
                    <a:pt x="47" y="80"/>
                    <a:pt x="28" y="74"/>
                  </a:cubicBezTo>
                  <a:cubicBezTo>
                    <a:pt x="10" y="68"/>
                    <a:pt x="0" y="47"/>
                    <a:pt x="6" y="28"/>
                  </a:cubicBezTo>
                  <a:cubicBezTo>
                    <a:pt x="12" y="10"/>
                    <a:pt x="33" y="0"/>
                    <a:pt x="51" y="6"/>
                  </a:cubicBezTo>
                  <a:cubicBezTo>
                    <a:pt x="70" y="12"/>
                    <a:pt x="80" y="33"/>
                    <a:pt x="74" y="51"/>
                  </a:cubicBezTo>
                  <a:close/>
                </a:path>
              </a:pathLst>
            </a:custGeom>
            <a:solidFill>
              <a:srgbClr val="D8342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6" name="Freeform 47"/>
            <p:cNvSpPr/>
            <p:nvPr/>
          </p:nvSpPr>
          <p:spPr bwMode="auto">
            <a:xfrm>
              <a:off x="9450388" y="1133475"/>
              <a:ext cx="304800" cy="304800"/>
            </a:xfrm>
            <a:custGeom>
              <a:avLst/>
              <a:gdLst>
                <a:gd name="T0" fmla="*/ 74 w 81"/>
                <a:gd name="T1" fmla="*/ 52 h 81"/>
                <a:gd name="T2" fmla="*/ 29 w 81"/>
                <a:gd name="T3" fmla="*/ 74 h 81"/>
                <a:gd name="T4" fmla="*/ 6 w 81"/>
                <a:gd name="T5" fmla="*/ 29 h 81"/>
                <a:gd name="T6" fmla="*/ 52 w 81"/>
                <a:gd name="T7" fmla="*/ 7 h 81"/>
                <a:gd name="T8" fmla="*/ 74 w 81"/>
                <a:gd name="T9" fmla="*/ 52 h 81"/>
              </a:gdLst>
              <a:ahLst/>
              <a:cxnLst>
                <a:cxn ang="0">
                  <a:pos x="T0" y="T1"/>
                </a:cxn>
                <a:cxn ang="0">
                  <a:pos x="T2" y="T3"/>
                </a:cxn>
                <a:cxn ang="0">
                  <a:pos x="T4" y="T5"/>
                </a:cxn>
                <a:cxn ang="0">
                  <a:pos x="T6" y="T7"/>
                </a:cxn>
                <a:cxn ang="0">
                  <a:pos x="T8" y="T9"/>
                </a:cxn>
              </a:cxnLst>
              <a:rect l="0" t="0" r="r" b="b"/>
              <a:pathLst>
                <a:path w="81" h="81">
                  <a:moveTo>
                    <a:pt x="74" y="52"/>
                  </a:moveTo>
                  <a:cubicBezTo>
                    <a:pt x="68" y="71"/>
                    <a:pt x="48" y="81"/>
                    <a:pt x="29" y="74"/>
                  </a:cubicBezTo>
                  <a:cubicBezTo>
                    <a:pt x="10" y="68"/>
                    <a:pt x="0" y="48"/>
                    <a:pt x="6" y="29"/>
                  </a:cubicBezTo>
                  <a:cubicBezTo>
                    <a:pt x="13" y="10"/>
                    <a:pt x="33" y="0"/>
                    <a:pt x="52" y="7"/>
                  </a:cubicBezTo>
                  <a:cubicBezTo>
                    <a:pt x="71" y="13"/>
                    <a:pt x="81" y="33"/>
                    <a:pt x="74" y="52"/>
                  </a:cubicBezTo>
                  <a:close/>
                </a:path>
              </a:pathLst>
            </a:custGeom>
            <a:solidFill>
              <a:srgbClr val="FFDF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7" name="Freeform 48"/>
            <p:cNvSpPr/>
            <p:nvPr/>
          </p:nvSpPr>
          <p:spPr bwMode="auto">
            <a:xfrm>
              <a:off x="9123363" y="889000"/>
              <a:ext cx="300038" cy="300038"/>
            </a:xfrm>
            <a:custGeom>
              <a:avLst/>
              <a:gdLst>
                <a:gd name="T0" fmla="*/ 74 w 80"/>
                <a:gd name="T1" fmla="*/ 51 h 80"/>
                <a:gd name="T2" fmla="*/ 28 w 80"/>
                <a:gd name="T3" fmla="*/ 74 h 80"/>
                <a:gd name="T4" fmla="*/ 6 w 80"/>
                <a:gd name="T5" fmla="*/ 28 h 80"/>
                <a:gd name="T6" fmla="*/ 52 w 80"/>
                <a:gd name="T7" fmla="*/ 6 h 80"/>
                <a:gd name="T8" fmla="*/ 74 w 80"/>
                <a:gd name="T9" fmla="*/ 51 h 80"/>
              </a:gdLst>
              <a:ahLst/>
              <a:cxnLst>
                <a:cxn ang="0">
                  <a:pos x="T0" y="T1"/>
                </a:cxn>
                <a:cxn ang="0">
                  <a:pos x="T2" y="T3"/>
                </a:cxn>
                <a:cxn ang="0">
                  <a:pos x="T4" y="T5"/>
                </a:cxn>
                <a:cxn ang="0">
                  <a:pos x="T6" y="T7"/>
                </a:cxn>
                <a:cxn ang="0">
                  <a:pos x="T8" y="T9"/>
                </a:cxn>
              </a:cxnLst>
              <a:rect l="0" t="0" r="r" b="b"/>
              <a:pathLst>
                <a:path w="80" h="80">
                  <a:moveTo>
                    <a:pt x="74" y="51"/>
                  </a:moveTo>
                  <a:cubicBezTo>
                    <a:pt x="68" y="70"/>
                    <a:pt x="47" y="80"/>
                    <a:pt x="28" y="74"/>
                  </a:cubicBezTo>
                  <a:cubicBezTo>
                    <a:pt x="10" y="68"/>
                    <a:pt x="0" y="47"/>
                    <a:pt x="6" y="28"/>
                  </a:cubicBezTo>
                  <a:cubicBezTo>
                    <a:pt x="12" y="10"/>
                    <a:pt x="33" y="0"/>
                    <a:pt x="52" y="6"/>
                  </a:cubicBezTo>
                  <a:cubicBezTo>
                    <a:pt x="70" y="12"/>
                    <a:pt x="80" y="33"/>
                    <a:pt x="74" y="51"/>
                  </a:cubicBezTo>
                  <a:close/>
                </a:path>
              </a:pathLst>
            </a:custGeom>
            <a:solidFill>
              <a:srgbClr val="32266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8" name="Freeform 49"/>
            <p:cNvSpPr/>
            <p:nvPr/>
          </p:nvSpPr>
          <p:spPr bwMode="auto">
            <a:xfrm>
              <a:off x="8999538" y="704850"/>
              <a:ext cx="593725" cy="871538"/>
            </a:xfrm>
            <a:custGeom>
              <a:avLst/>
              <a:gdLst>
                <a:gd name="T0" fmla="*/ 0 w 158"/>
                <a:gd name="T1" fmla="*/ 214 h 232"/>
                <a:gd name="T2" fmla="*/ 30 w 158"/>
                <a:gd name="T3" fmla="*/ 231 h 232"/>
                <a:gd name="T4" fmla="*/ 151 w 158"/>
                <a:gd name="T5" fmla="*/ 41 h 232"/>
                <a:gd name="T6" fmla="*/ 135 w 158"/>
                <a:gd name="T7" fmla="*/ 10 h 232"/>
                <a:gd name="T8" fmla="*/ 100 w 158"/>
                <a:gd name="T9" fmla="*/ 12 h 232"/>
                <a:gd name="T10" fmla="*/ 0 w 158"/>
                <a:gd name="T11" fmla="*/ 214 h 232"/>
              </a:gdLst>
              <a:ahLst/>
              <a:cxnLst>
                <a:cxn ang="0">
                  <a:pos x="T0" y="T1"/>
                </a:cxn>
                <a:cxn ang="0">
                  <a:pos x="T2" y="T3"/>
                </a:cxn>
                <a:cxn ang="0">
                  <a:pos x="T4" y="T5"/>
                </a:cxn>
                <a:cxn ang="0">
                  <a:pos x="T6" y="T7"/>
                </a:cxn>
                <a:cxn ang="0">
                  <a:pos x="T8" y="T9"/>
                </a:cxn>
                <a:cxn ang="0">
                  <a:pos x="T10" y="T11"/>
                </a:cxn>
              </a:cxnLst>
              <a:rect l="0" t="0" r="r" b="b"/>
              <a:pathLst>
                <a:path w="158" h="231">
                  <a:moveTo>
                    <a:pt x="0" y="214"/>
                  </a:moveTo>
                  <a:cubicBezTo>
                    <a:pt x="3" y="227"/>
                    <a:pt x="20" y="232"/>
                    <a:pt x="30" y="231"/>
                  </a:cubicBezTo>
                  <a:cubicBezTo>
                    <a:pt x="151" y="41"/>
                    <a:pt x="151" y="41"/>
                    <a:pt x="151" y="41"/>
                  </a:cubicBezTo>
                  <a:cubicBezTo>
                    <a:pt x="158" y="29"/>
                    <a:pt x="149" y="18"/>
                    <a:pt x="135" y="10"/>
                  </a:cubicBezTo>
                  <a:cubicBezTo>
                    <a:pt x="121" y="2"/>
                    <a:pt x="107" y="0"/>
                    <a:pt x="100" y="12"/>
                  </a:cubicBezTo>
                  <a:lnTo>
                    <a:pt x="0" y="214"/>
                  </a:lnTo>
                  <a:close/>
                </a:path>
              </a:pathLst>
            </a:custGeom>
            <a:solidFill>
              <a:srgbClr val="FCB4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9" name="Freeform 50"/>
            <p:cNvSpPr/>
            <p:nvPr/>
          </p:nvSpPr>
          <p:spPr bwMode="auto">
            <a:xfrm>
              <a:off x="9386888" y="600075"/>
              <a:ext cx="266700" cy="244475"/>
            </a:xfrm>
            <a:custGeom>
              <a:avLst/>
              <a:gdLst>
                <a:gd name="T0" fmla="*/ 0 w 71"/>
                <a:gd name="T1" fmla="*/ 37 h 65"/>
                <a:gd name="T2" fmla="*/ 0 w 71"/>
                <a:gd name="T3" fmla="*/ 36 h 65"/>
                <a:gd name="T4" fmla="*/ 16 w 71"/>
                <a:gd name="T5" fmla="*/ 8 h 65"/>
                <a:gd name="T6" fmla="*/ 49 w 71"/>
                <a:gd name="T7" fmla="*/ 8 h 65"/>
                <a:gd name="T8" fmla="*/ 66 w 71"/>
                <a:gd name="T9" fmla="*/ 36 h 65"/>
                <a:gd name="T10" fmla="*/ 50 w 71"/>
                <a:gd name="T11" fmla="*/ 65 h 65"/>
                <a:gd name="T12" fmla="*/ 50 w 71"/>
                <a:gd name="T13" fmla="*/ 65 h 65"/>
                <a:gd name="T14" fmla="*/ 0 w 71"/>
                <a:gd name="T15" fmla="*/ 37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1" h="65">
                  <a:moveTo>
                    <a:pt x="0" y="37"/>
                  </a:moveTo>
                  <a:cubicBezTo>
                    <a:pt x="0" y="36"/>
                    <a:pt x="0" y="36"/>
                    <a:pt x="0" y="36"/>
                  </a:cubicBezTo>
                  <a:cubicBezTo>
                    <a:pt x="16" y="8"/>
                    <a:pt x="16" y="8"/>
                    <a:pt x="16" y="8"/>
                  </a:cubicBezTo>
                  <a:cubicBezTo>
                    <a:pt x="21" y="0"/>
                    <a:pt x="36" y="0"/>
                    <a:pt x="49" y="8"/>
                  </a:cubicBezTo>
                  <a:cubicBezTo>
                    <a:pt x="63" y="16"/>
                    <a:pt x="71" y="28"/>
                    <a:pt x="66" y="36"/>
                  </a:cubicBezTo>
                  <a:cubicBezTo>
                    <a:pt x="50" y="65"/>
                    <a:pt x="50" y="65"/>
                    <a:pt x="50" y="65"/>
                  </a:cubicBezTo>
                  <a:cubicBezTo>
                    <a:pt x="50" y="65"/>
                    <a:pt x="50" y="65"/>
                    <a:pt x="50" y="65"/>
                  </a:cubicBezTo>
                  <a:lnTo>
                    <a:pt x="0" y="37"/>
                  </a:lnTo>
                  <a:close/>
                </a:path>
              </a:pathLst>
            </a:custGeom>
            <a:solidFill>
              <a:srgbClr val="E6E7E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0" name="Freeform 51"/>
            <p:cNvSpPr/>
            <p:nvPr/>
          </p:nvSpPr>
          <p:spPr bwMode="auto">
            <a:xfrm>
              <a:off x="9518651" y="655637"/>
              <a:ext cx="107950" cy="166688"/>
            </a:xfrm>
            <a:custGeom>
              <a:avLst/>
              <a:gdLst>
                <a:gd name="T0" fmla="*/ 0 w 68"/>
                <a:gd name="T1" fmla="*/ 95 h 105"/>
                <a:gd name="T2" fmla="*/ 14 w 68"/>
                <a:gd name="T3" fmla="*/ 105 h 105"/>
                <a:gd name="T4" fmla="*/ 68 w 68"/>
                <a:gd name="T5" fmla="*/ 8 h 105"/>
                <a:gd name="T6" fmla="*/ 54 w 68"/>
                <a:gd name="T7" fmla="*/ 0 h 105"/>
                <a:gd name="T8" fmla="*/ 0 w 68"/>
                <a:gd name="T9" fmla="*/ 95 h 105"/>
              </a:gdLst>
              <a:ahLst/>
              <a:cxnLst>
                <a:cxn ang="0">
                  <a:pos x="T0" y="T1"/>
                </a:cxn>
                <a:cxn ang="0">
                  <a:pos x="T2" y="T3"/>
                </a:cxn>
                <a:cxn ang="0">
                  <a:pos x="T4" y="T5"/>
                </a:cxn>
                <a:cxn ang="0">
                  <a:pos x="T6" y="T7"/>
                </a:cxn>
                <a:cxn ang="0">
                  <a:pos x="T8" y="T9"/>
                </a:cxn>
              </a:cxnLst>
              <a:rect l="0" t="0" r="r" b="b"/>
              <a:pathLst>
                <a:path w="68" h="105">
                  <a:moveTo>
                    <a:pt x="0" y="95"/>
                  </a:moveTo>
                  <a:lnTo>
                    <a:pt x="14" y="105"/>
                  </a:lnTo>
                  <a:lnTo>
                    <a:pt x="68" y="8"/>
                  </a:lnTo>
                  <a:lnTo>
                    <a:pt x="54" y="0"/>
                  </a:lnTo>
                  <a:lnTo>
                    <a:pt x="0" y="95"/>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1" name="Freeform 52"/>
            <p:cNvSpPr/>
            <p:nvPr/>
          </p:nvSpPr>
          <p:spPr bwMode="auto">
            <a:xfrm>
              <a:off x="9359901" y="344487"/>
              <a:ext cx="387350" cy="398463"/>
            </a:xfrm>
            <a:custGeom>
              <a:avLst/>
              <a:gdLst>
                <a:gd name="T0" fmla="*/ 73 w 103"/>
                <a:gd name="T1" fmla="*/ 104 h 106"/>
                <a:gd name="T2" fmla="*/ 98 w 103"/>
                <a:gd name="T3" fmla="*/ 81 h 106"/>
                <a:gd name="T4" fmla="*/ 100 w 103"/>
                <a:gd name="T5" fmla="*/ 0 h 106"/>
                <a:gd name="T6" fmla="*/ 23 w 103"/>
                <a:gd name="T7" fmla="*/ 76 h 106"/>
                <a:gd name="T8" fmla="*/ 73 w 103"/>
                <a:gd name="T9" fmla="*/ 104 h 106"/>
              </a:gdLst>
              <a:ahLst/>
              <a:cxnLst>
                <a:cxn ang="0">
                  <a:pos x="T0" y="T1"/>
                </a:cxn>
                <a:cxn ang="0">
                  <a:pos x="T2" y="T3"/>
                </a:cxn>
                <a:cxn ang="0">
                  <a:pos x="T4" y="T5"/>
                </a:cxn>
                <a:cxn ang="0">
                  <a:pos x="T6" y="T7"/>
                </a:cxn>
                <a:cxn ang="0">
                  <a:pos x="T8" y="T9"/>
                </a:cxn>
              </a:cxnLst>
              <a:rect l="0" t="0" r="r" b="b"/>
              <a:pathLst>
                <a:path w="103" h="105">
                  <a:moveTo>
                    <a:pt x="73" y="104"/>
                  </a:moveTo>
                  <a:cubicBezTo>
                    <a:pt x="76" y="106"/>
                    <a:pt x="94" y="98"/>
                    <a:pt x="98" y="81"/>
                  </a:cubicBezTo>
                  <a:cubicBezTo>
                    <a:pt x="103" y="56"/>
                    <a:pt x="91" y="27"/>
                    <a:pt x="100" y="0"/>
                  </a:cubicBezTo>
                  <a:cubicBezTo>
                    <a:pt x="100" y="0"/>
                    <a:pt x="0" y="33"/>
                    <a:pt x="23" y="76"/>
                  </a:cubicBezTo>
                  <a:lnTo>
                    <a:pt x="73" y="104"/>
                  </a:lnTo>
                  <a:close/>
                </a:path>
              </a:pathLst>
            </a:custGeom>
            <a:solidFill>
              <a:srgbClr val="FFCC5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2" name="Freeform 53"/>
            <p:cNvSpPr/>
            <p:nvPr/>
          </p:nvSpPr>
          <p:spPr bwMode="auto">
            <a:xfrm>
              <a:off x="9356726" y="344487"/>
              <a:ext cx="379413" cy="334963"/>
            </a:xfrm>
            <a:custGeom>
              <a:avLst/>
              <a:gdLst>
                <a:gd name="T0" fmla="*/ 101 w 101"/>
                <a:gd name="T1" fmla="*/ 0 h 89"/>
                <a:gd name="T2" fmla="*/ 43 w 101"/>
                <a:gd name="T3" fmla="*/ 89 h 89"/>
                <a:gd name="T4" fmla="*/ 23 w 101"/>
                <a:gd name="T5" fmla="*/ 77 h 89"/>
                <a:gd name="T6" fmla="*/ 101 w 101"/>
                <a:gd name="T7" fmla="*/ 0 h 89"/>
              </a:gdLst>
              <a:ahLst/>
              <a:cxnLst>
                <a:cxn ang="0">
                  <a:pos x="T0" y="T1"/>
                </a:cxn>
                <a:cxn ang="0">
                  <a:pos x="T2" y="T3"/>
                </a:cxn>
                <a:cxn ang="0">
                  <a:pos x="T4" y="T5"/>
                </a:cxn>
                <a:cxn ang="0">
                  <a:pos x="T6" y="T7"/>
                </a:cxn>
              </a:cxnLst>
              <a:rect l="0" t="0" r="r" b="b"/>
              <a:pathLst>
                <a:path w="100" h="89">
                  <a:moveTo>
                    <a:pt x="101" y="0"/>
                  </a:moveTo>
                  <a:cubicBezTo>
                    <a:pt x="101" y="0"/>
                    <a:pt x="31" y="47"/>
                    <a:pt x="43" y="89"/>
                  </a:cubicBezTo>
                  <a:cubicBezTo>
                    <a:pt x="23" y="77"/>
                    <a:pt x="23" y="77"/>
                    <a:pt x="23" y="77"/>
                  </a:cubicBezTo>
                  <a:cubicBezTo>
                    <a:pt x="23" y="77"/>
                    <a:pt x="0" y="35"/>
                    <a:pt x="101" y="0"/>
                  </a:cubicBezTo>
                  <a:close/>
                </a:path>
              </a:pathLst>
            </a:custGeom>
            <a:solidFill>
              <a:srgbClr val="FFA54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365" name="组合 364"/>
          <p:cNvGrpSpPr/>
          <p:nvPr/>
        </p:nvGrpSpPr>
        <p:grpSpPr>
          <a:xfrm>
            <a:off x="8162131" y="4750248"/>
            <a:ext cx="1627188" cy="1874837"/>
            <a:chOff x="7564438" y="2128838"/>
            <a:chExt cx="1627188" cy="1874837"/>
          </a:xfrm>
        </p:grpSpPr>
        <p:sp>
          <p:nvSpPr>
            <p:cNvPr id="224" name="Freeform 65"/>
            <p:cNvSpPr/>
            <p:nvPr/>
          </p:nvSpPr>
          <p:spPr bwMode="auto">
            <a:xfrm>
              <a:off x="7610476" y="3717925"/>
              <a:ext cx="1422400" cy="285750"/>
            </a:xfrm>
            <a:custGeom>
              <a:avLst/>
              <a:gdLst>
                <a:gd name="T0" fmla="*/ 75 w 379"/>
                <a:gd name="T1" fmla="*/ 0 h 76"/>
                <a:gd name="T2" fmla="*/ 0 w 379"/>
                <a:gd name="T3" fmla="*/ 34 h 76"/>
                <a:gd name="T4" fmla="*/ 189 w 379"/>
                <a:gd name="T5" fmla="*/ 76 h 76"/>
                <a:gd name="T6" fmla="*/ 379 w 379"/>
                <a:gd name="T7" fmla="*/ 34 h 76"/>
                <a:gd name="T8" fmla="*/ 326 w 379"/>
                <a:gd name="T9" fmla="*/ 4 h 76"/>
                <a:gd name="T10" fmla="*/ 204 w 379"/>
                <a:gd name="T11" fmla="*/ 47 h 76"/>
                <a:gd name="T12" fmla="*/ 75 w 379"/>
                <a:gd name="T13" fmla="*/ 0 h 76"/>
              </a:gdLst>
              <a:ahLst/>
              <a:cxnLst>
                <a:cxn ang="0">
                  <a:pos x="T0" y="T1"/>
                </a:cxn>
                <a:cxn ang="0">
                  <a:pos x="T2" y="T3"/>
                </a:cxn>
                <a:cxn ang="0">
                  <a:pos x="T4" y="T5"/>
                </a:cxn>
                <a:cxn ang="0">
                  <a:pos x="T6" y="T7"/>
                </a:cxn>
                <a:cxn ang="0">
                  <a:pos x="T8" y="T9"/>
                </a:cxn>
                <a:cxn ang="0">
                  <a:pos x="T10" y="T11"/>
                </a:cxn>
                <a:cxn ang="0">
                  <a:pos x="T12" y="T13"/>
                </a:cxn>
              </a:cxnLst>
              <a:rect l="0" t="0" r="r" b="b"/>
              <a:pathLst>
                <a:path w="379" h="76">
                  <a:moveTo>
                    <a:pt x="75" y="0"/>
                  </a:moveTo>
                  <a:cubicBezTo>
                    <a:pt x="29" y="7"/>
                    <a:pt x="0" y="20"/>
                    <a:pt x="0" y="34"/>
                  </a:cubicBezTo>
                  <a:cubicBezTo>
                    <a:pt x="0" y="57"/>
                    <a:pt x="84" y="76"/>
                    <a:pt x="189" y="76"/>
                  </a:cubicBezTo>
                  <a:cubicBezTo>
                    <a:pt x="294" y="76"/>
                    <a:pt x="379" y="57"/>
                    <a:pt x="379" y="34"/>
                  </a:cubicBezTo>
                  <a:cubicBezTo>
                    <a:pt x="379" y="22"/>
                    <a:pt x="359" y="12"/>
                    <a:pt x="326" y="4"/>
                  </a:cubicBezTo>
                  <a:cubicBezTo>
                    <a:pt x="292" y="31"/>
                    <a:pt x="250" y="47"/>
                    <a:pt x="204" y="47"/>
                  </a:cubicBezTo>
                  <a:cubicBezTo>
                    <a:pt x="155" y="47"/>
                    <a:pt x="110" y="29"/>
                    <a:pt x="75" y="0"/>
                  </a:cubicBezTo>
                </a:path>
              </a:pathLst>
            </a:custGeom>
            <a:solidFill>
              <a:srgbClr val="F0E5D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2" name="Freeform 83"/>
            <p:cNvSpPr/>
            <p:nvPr/>
          </p:nvSpPr>
          <p:spPr bwMode="auto">
            <a:xfrm>
              <a:off x="8353426" y="2579688"/>
              <a:ext cx="330200" cy="128588"/>
            </a:xfrm>
            <a:custGeom>
              <a:avLst/>
              <a:gdLst>
                <a:gd name="T0" fmla="*/ 208 w 208"/>
                <a:gd name="T1" fmla="*/ 81 h 81"/>
                <a:gd name="T2" fmla="*/ 19 w 208"/>
                <a:gd name="T3" fmla="*/ 81 h 81"/>
                <a:gd name="T4" fmla="*/ 2 w 208"/>
                <a:gd name="T5" fmla="*/ 36 h 81"/>
                <a:gd name="T6" fmla="*/ 0 w 208"/>
                <a:gd name="T7" fmla="*/ 0 h 81"/>
                <a:gd name="T8" fmla="*/ 208 w 208"/>
                <a:gd name="T9" fmla="*/ 0 h 81"/>
                <a:gd name="T10" fmla="*/ 208 w 208"/>
                <a:gd name="T11" fmla="*/ 81 h 81"/>
              </a:gdLst>
              <a:ahLst/>
              <a:cxnLst>
                <a:cxn ang="0">
                  <a:pos x="T0" y="T1"/>
                </a:cxn>
                <a:cxn ang="0">
                  <a:pos x="T2" y="T3"/>
                </a:cxn>
                <a:cxn ang="0">
                  <a:pos x="T4" y="T5"/>
                </a:cxn>
                <a:cxn ang="0">
                  <a:pos x="T6" y="T7"/>
                </a:cxn>
                <a:cxn ang="0">
                  <a:pos x="T8" y="T9"/>
                </a:cxn>
                <a:cxn ang="0">
                  <a:pos x="T10" y="T11"/>
                </a:cxn>
              </a:cxnLst>
              <a:rect l="0" t="0" r="r" b="b"/>
              <a:pathLst>
                <a:path w="208" h="81">
                  <a:moveTo>
                    <a:pt x="208" y="81"/>
                  </a:moveTo>
                  <a:lnTo>
                    <a:pt x="19" y="81"/>
                  </a:lnTo>
                  <a:lnTo>
                    <a:pt x="2" y="36"/>
                  </a:lnTo>
                  <a:lnTo>
                    <a:pt x="0" y="0"/>
                  </a:lnTo>
                  <a:lnTo>
                    <a:pt x="208" y="0"/>
                  </a:lnTo>
                  <a:lnTo>
                    <a:pt x="208" y="8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3" name="Freeform 84"/>
            <p:cNvSpPr/>
            <p:nvPr/>
          </p:nvSpPr>
          <p:spPr bwMode="auto">
            <a:xfrm>
              <a:off x="8350251" y="2571750"/>
              <a:ext cx="341313" cy="142875"/>
            </a:xfrm>
            <a:custGeom>
              <a:avLst/>
              <a:gdLst>
                <a:gd name="T0" fmla="*/ 89 w 91"/>
                <a:gd name="T1" fmla="*/ 36 h 38"/>
                <a:gd name="T2" fmla="*/ 89 w 91"/>
                <a:gd name="T3" fmla="*/ 35 h 38"/>
                <a:gd name="T4" fmla="*/ 10 w 91"/>
                <a:gd name="T5" fmla="*/ 35 h 38"/>
                <a:gd name="T6" fmla="*/ 4 w 91"/>
                <a:gd name="T7" fmla="*/ 16 h 38"/>
                <a:gd name="T8" fmla="*/ 3 w 91"/>
                <a:gd name="T9" fmla="*/ 3 h 38"/>
                <a:gd name="T10" fmla="*/ 88 w 91"/>
                <a:gd name="T11" fmla="*/ 3 h 38"/>
                <a:gd name="T12" fmla="*/ 88 w 91"/>
                <a:gd name="T13" fmla="*/ 36 h 38"/>
                <a:gd name="T14" fmla="*/ 89 w 91"/>
                <a:gd name="T15" fmla="*/ 36 h 38"/>
                <a:gd name="T16" fmla="*/ 89 w 91"/>
                <a:gd name="T17" fmla="*/ 35 h 38"/>
                <a:gd name="T18" fmla="*/ 89 w 91"/>
                <a:gd name="T19" fmla="*/ 36 h 38"/>
                <a:gd name="T20" fmla="*/ 91 w 91"/>
                <a:gd name="T21" fmla="*/ 36 h 38"/>
                <a:gd name="T22" fmla="*/ 91 w 91"/>
                <a:gd name="T23" fmla="*/ 2 h 38"/>
                <a:gd name="T24" fmla="*/ 90 w 91"/>
                <a:gd name="T25" fmla="*/ 1 h 38"/>
                <a:gd name="T26" fmla="*/ 89 w 91"/>
                <a:gd name="T27" fmla="*/ 0 h 38"/>
                <a:gd name="T28" fmla="*/ 1 w 91"/>
                <a:gd name="T29" fmla="*/ 0 h 38"/>
                <a:gd name="T30" fmla="*/ 0 w 91"/>
                <a:gd name="T31" fmla="*/ 1 h 38"/>
                <a:gd name="T32" fmla="*/ 0 w 91"/>
                <a:gd name="T33" fmla="*/ 2 h 38"/>
                <a:gd name="T34" fmla="*/ 1 w 91"/>
                <a:gd name="T35" fmla="*/ 17 h 38"/>
                <a:gd name="T36" fmla="*/ 1 w 91"/>
                <a:gd name="T37" fmla="*/ 17 h 38"/>
                <a:gd name="T38" fmla="*/ 8 w 91"/>
                <a:gd name="T39" fmla="*/ 37 h 38"/>
                <a:gd name="T40" fmla="*/ 9 w 91"/>
                <a:gd name="T41" fmla="*/ 38 h 38"/>
                <a:gd name="T42" fmla="*/ 89 w 91"/>
                <a:gd name="T43" fmla="*/ 38 h 38"/>
                <a:gd name="T44" fmla="*/ 90 w 91"/>
                <a:gd name="T45" fmla="*/ 38 h 38"/>
                <a:gd name="T46" fmla="*/ 91 w 91"/>
                <a:gd name="T47" fmla="*/ 36 h 38"/>
                <a:gd name="T48" fmla="*/ 89 w 91"/>
                <a:gd name="T49" fmla="*/ 36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1" h="38">
                  <a:moveTo>
                    <a:pt x="89" y="36"/>
                  </a:moveTo>
                  <a:cubicBezTo>
                    <a:pt x="89" y="35"/>
                    <a:pt x="89" y="35"/>
                    <a:pt x="89" y="35"/>
                  </a:cubicBezTo>
                  <a:cubicBezTo>
                    <a:pt x="10" y="35"/>
                    <a:pt x="10" y="35"/>
                    <a:pt x="10" y="35"/>
                  </a:cubicBezTo>
                  <a:cubicBezTo>
                    <a:pt x="4" y="16"/>
                    <a:pt x="4" y="16"/>
                    <a:pt x="4" y="16"/>
                  </a:cubicBezTo>
                  <a:cubicBezTo>
                    <a:pt x="3" y="3"/>
                    <a:pt x="3" y="3"/>
                    <a:pt x="3" y="3"/>
                  </a:cubicBezTo>
                  <a:cubicBezTo>
                    <a:pt x="88" y="3"/>
                    <a:pt x="88" y="3"/>
                    <a:pt x="88" y="3"/>
                  </a:cubicBezTo>
                  <a:cubicBezTo>
                    <a:pt x="88" y="36"/>
                    <a:pt x="88" y="36"/>
                    <a:pt x="88" y="36"/>
                  </a:cubicBezTo>
                  <a:cubicBezTo>
                    <a:pt x="89" y="36"/>
                    <a:pt x="89" y="36"/>
                    <a:pt x="89" y="36"/>
                  </a:cubicBezTo>
                  <a:cubicBezTo>
                    <a:pt x="89" y="35"/>
                    <a:pt x="89" y="35"/>
                    <a:pt x="89" y="35"/>
                  </a:cubicBezTo>
                  <a:cubicBezTo>
                    <a:pt x="89" y="36"/>
                    <a:pt x="89" y="36"/>
                    <a:pt x="89" y="36"/>
                  </a:cubicBezTo>
                  <a:cubicBezTo>
                    <a:pt x="91" y="36"/>
                    <a:pt x="91" y="36"/>
                    <a:pt x="91" y="36"/>
                  </a:cubicBezTo>
                  <a:cubicBezTo>
                    <a:pt x="91" y="2"/>
                    <a:pt x="91" y="2"/>
                    <a:pt x="91" y="2"/>
                  </a:cubicBezTo>
                  <a:cubicBezTo>
                    <a:pt x="91" y="1"/>
                    <a:pt x="90" y="1"/>
                    <a:pt x="90" y="1"/>
                  </a:cubicBezTo>
                  <a:cubicBezTo>
                    <a:pt x="90" y="0"/>
                    <a:pt x="89" y="0"/>
                    <a:pt x="89" y="0"/>
                  </a:cubicBezTo>
                  <a:cubicBezTo>
                    <a:pt x="1" y="0"/>
                    <a:pt x="1" y="0"/>
                    <a:pt x="1" y="0"/>
                  </a:cubicBezTo>
                  <a:cubicBezTo>
                    <a:pt x="1" y="0"/>
                    <a:pt x="0" y="0"/>
                    <a:pt x="0" y="1"/>
                  </a:cubicBezTo>
                  <a:cubicBezTo>
                    <a:pt x="0" y="1"/>
                    <a:pt x="0" y="1"/>
                    <a:pt x="0" y="2"/>
                  </a:cubicBezTo>
                  <a:cubicBezTo>
                    <a:pt x="1" y="17"/>
                    <a:pt x="1" y="17"/>
                    <a:pt x="1" y="17"/>
                  </a:cubicBezTo>
                  <a:cubicBezTo>
                    <a:pt x="1" y="17"/>
                    <a:pt x="1" y="17"/>
                    <a:pt x="1" y="17"/>
                  </a:cubicBezTo>
                  <a:cubicBezTo>
                    <a:pt x="8" y="37"/>
                    <a:pt x="8" y="37"/>
                    <a:pt x="8" y="37"/>
                  </a:cubicBezTo>
                  <a:cubicBezTo>
                    <a:pt x="8" y="38"/>
                    <a:pt x="8" y="38"/>
                    <a:pt x="9" y="38"/>
                  </a:cubicBezTo>
                  <a:cubicBezTo>
                    <a:pt x="89" y="38"/>
                    <a:pt x="89" y="38"/>
                    <a:pt x="89" y="38"/>
                  </a:cubicBezTo>
                  <a:cubicBezTo>
                    <a:pt x="89" y="38"/>
                    <a:pt x="90" y="38"/>
                    <a:pt x="90" y="38"/>
                  </a:cubicBezTo>
                  <a:cubicBezTo>
                    <a:pt x="90" y="37"/>
                    <a:pt x="91" y="37"/>
                    <a:pt x="91" y="36"/>
                  </a:cubicBezTo>
                  <a:lnTo>
                    <a:pt x="89" y="36"/>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5" name="Rectangle 86"/>
            <p:cNvSpPr>
              <a:spLocks noChangeArrowheads="1"/>
            </p:cNvSpPr>
            <p:nvPr/>
          </p:nvSpPr>
          <p:spPr bwMode="auto">
            <a:xfrm>
              <a:off x="8361363" y="2305050"/>
              <a:ext cx="55563" cy="20002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46" name="Freeform 87"/>
            <p:cNvSpPr/>
            <p:nvPr/>
          </p:nvSpPr>
          <p:spPr bwMode="auto">
            <a:xfrm>
              <a:off x="8267701" y="2282825"/>
              <a:ext cx="231775" cy="71438"/>
            </a:xfrm>
            <a:custGeom>
              <a:avLst/>
              <a:gdLst>
                <a:gd name="T0" fmla="*/ 62 w 62"/>
                <a:gd name="T1" fmla="*/ 10 h 19"/>
                <a:gd name="T2" fmla="*/ 53 w 62"/>
                <a:gd name="T3" fmla="*/ 19 h 19"/>
                <a:gd name="T4" fmla="*/ 9 w 62"/>
                <a:gd name="T5" fmla="*/ 19 h 19"/>
                <a:gd name="T6" fmla="*/ 0 w 62"/>
                <a:gd name="T7" fmla="*/ 10 h 19"/>
                <a:gd name="T8" fmla="*/ 9 w 62"/>
                <a:gd name="T9" fmla="*/ 0 h 19"/>
                <a:gd name="T10" fmla="*/ 53 w 62"/>
                <a:gd name="T11" fmla="*/ 0 h 19"/>
                <a:gd name="T12" fmla="*/ 62 w 62"/>
                <a:gd name="T13" fmla="*/ 10 h 19"/>
              </a:gdLst>
              <a:ahLst/>
              <a:cxnLst>
                <a:cxn ang="0">
                  <a:pos x="T0" y="T1"/>
                </a:cxn>
                <a:cxn ang="0">
                  <a:pos x="T2" y="T3"/>
                </a:cxn>
                <a:cxn ang="0">
                  <a:pos x="T4" y="T5"/>
                </a:cxn>
                <a:cxn ang="0">
                  <a:pos x="T6" y="T7"/>
                </a:cxn>
                <a:cxn ang="0">
                  <a:pos x="T8" y="T9"/>
                </a:cxn>
                <a:cxn ang="0">
                  <a:pos x="T10" y="T11"/>
                </a:cxn>
                <a:cxn ang="0">
                  <a:pos x="T12" y="T13"/>
                </a:cxn>
              </a:cxnLst>
              <a:rect l="0" t="0" r="r" b="b"/>
              <a:pathLst>
                <a:path w="62" h="19">
                  <a:moveTo>
                    <a:pt x="62" y="10"/>
                  </a:moveTo>
                  <a:cubicBezTo>
                    <a:pt x="62" y="15"/>
                    <a:pt x="58" y="19"/>
                    <a:pt x="53" y="19"/>
                  </a:cubicBezTo>
                  <a:cubicBezTo>
                    <a:pt x="9" y="19"/>
                    <a:pt x="9" y="19"/>
                    <a:pt x="9" y="19"/>
                  </a:cubicBezTo>
                  <a:cubicBezTo>
                    <a:pt x="4" y="19"/>
                    <a:pt x="0" y="15"/>
                    <a:pt x="0" y="10"/>
                  </a:cubicBezTo>
                  <a:cubicBezTo>
                    <a:pt x="0" y="5"/>
                    <a:pt x="4" y="0"/>
                    <a:pt x="9" y="0"/>
                  </a:cubicBezTo>
                  <a:cubicBezTo>
                    <a:pt x="53" y="0"/>
                    <a:pt x="53" y="0"/>
                    <a:pt x="53" y="0"/>
                  </a:cubicBezTo>
                  <a:cubicBezTo>
                    <a:pt x="58" y="0"/>
                    <a:pt x="62" y="5"/>
                    <a:pt x="62" y="10"/>
                  </a:cubicBezTo>
                  <a:close/>
                </a:path>
              </a:pathLst>
            </a:custGeom>
            <a:solidFill>
              <a:srgbClr val="08A1C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7" name="Freeform 88"/>
            <p:cNvSpPr/>
            <p:nvPr/>
          </p:nvSpPr>
          <p:spPr bwMode="auto">
            <a:xfrm>
              <a:off x="7805738" y="2335213"/>
              <a:ext cx="292100" cy="384175"/>
            </a:xfrm>
            <a:custGeom>
              <a:avLst/>
              <a:gdLst>
                <a:gd name="T0" fmla="*/ 67 w 78"/>
                <a:gd name="T1" fmla="*/ 37 h 102"/>
                <a:gd name="T2" fmla="*/ 60 w 78"/>
                <a:gd name="T3" fmla="*/ 94 h 102"/>
                <a:gd name="T4" fmla="*/ 11 w 78"/>
                <a:gd name="T5" fmla="*/ 64 h 102"/>
                <a:gd name="T6" fmla="*/ 18 w 78"/>
                <a:gd name="T7" fmla="*/ 7 h 102"/>
                <a:gd name="T8" fmla="*/ 67 w 78"/>
                <a:gd name="T9" fmla="*/ 37 h 102"/>
              </a:gdLst>
              <a:ahLst/>
              <a:cxnLst>
                <a:cxn ang="0">
                  <a:pos x="T0" y="T1"/>
                </a:cxn>
                <a:cxn ang="0">
                  <a:pos x="T2" y="T3"/>
                </a:cxn>
                <a:cxn ang="0">
                  <a:pos x="T4" y="T5"/>
                </a:cxn>
                <a:cxn ang="0">
                  <a:pos x="T6" y="T7"/>
                </a:cxn>
                <a:cxn ang="0">
                  <a:pos x="T8" y="T9"/>
                </a:cxn>
              </a:cxnLst>
              <a:rect l="0" t="0" r="r" b="b"/>
              <a:pathLst>
                <a:path w="78" h="102">
                  <a:moveTo>
                    <a:pt x="67" y="37"/>
                  </a:moveTo>
                  <a:cubicBezTo>
                    <a:pt x="78" y="62"/>
                    <a:pt x="75" y="87"/>
                    <a:pt x="60" y="94"/>
                  </a:cubicBezTo>
                  <a:cubicBezTo>
                    <a:pt x="44" y="102"/>
                    <a:pt x="22" y="88"/>
                    <a:pt x="11" y="64"/>
                  </a:cubicBezTo>
                  <a:cubicBezTo>
                    <a:pt x="0" y="40"/>
                    <a:pt x="3" y="14"/>
                    <a:pt x="18" y="7"/>
                  </a:cubicBezTo>
                  <a:cubicBezTo>
                    <a:pt x="34" y="0"/>
                    <a:pt x="56" y="13"/>
                    <a:pt x="67" y="37"/>
                  </a:cubicBezTo>
                </a:path>
              </a:pathLst>
            </a:custGeom>
            <a:solidFill>
              <a:srgbClr val="08A1C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8" name="Freeform 89"/>
            <p:cNvSpPr/>
            <p:nvPr/>
          </p:nvSpPr>
          <p:spPr bwMode="auto">
            <a:xfrm>
              <a:off x="8650288" y="2335213"/>
              <a:ext cx="296863" cy="384175"/>
            </a:xfrm>
            <a:custGeom>
              <a:avLst/>
              <a:gdLst>
                <a:gd name="T0" fmla="*/ 11 w 79"/>
                <a:gd name="T1" fmla="*/ 37 h 102"/>
                <a:gd name="T2" fmla="*/ 19 w 79"/>
                <a:gd name="T3" fmla="*/ 94 h 102"/>
                <a:gd name="T4" fmla="*/ 68 w 79"/>
                <a:gd name="T5" fmla="*/ 64 h 102"/>
                <a:gd name="T6" fmla="*/ 60 w 79"/>
                <a:gd name="T7" fmla="*/ 7 h 102"/>
                <a:gd name="T8" fmla="*/ 11 w 79"/>
                <a:gd name="T9" fmla="*/ 37 h 102"/>
              </a:gdLst>
              <a:ahLst/>
              <a:cxnLst>
                <a:cxn ang="0">
                  <a:pos x="T0" y="T1"/>
                </a:cxn>
                <a:cxn ang="0">
                  <a:pos x="T2" y="T3"/>
                </a:cxn>
                <a:cxn ang="0">
                  <a:pos x="T4" y="T5"/>
                </a:cxn>
                <a:cxn ang="0">
                  <a:pos x="T6" y="T7"/>
                </a:cxn>
                <a:cxn ang="0">
                  <a:pos x="T8" y="T9"/>
                </a:cxn>
              </a:cxnLst>
              <a:rect l="0" t="0" r="r" b="b"/>
              <a:pathLst>
                <a:path w="79" h="102">
                  <a:moveTo>
                    <a:pt x="11" y="37"/>
                  </a:moveTo>
                  <a:cubicBezTo>
                    <a:pt x="0" y="62"/>
                    <a:pt x="3" y="87"/>
                    <a:pt x="19" y="94"/>
                  </a:cubicBezTo>
                  <a:cubicBezTo>
                    <a:pt x="34" y="102"/>
                    <a:pt x="56" y="88"/>
                    <a:pt x="68" y="64"/>
                  </a:cubicBezTo>
                  <a:cubicBezTo>
                    <a:pt x="79" y="40"/>
                    <a:pt x="76" y="14"/>
                    <a:pt x="60" y="7"/>
                  </a:cubicBezTo>
                  <a:cubicBezTo>
                    <a:pt x="45" y="0"/>
                    <a:pt x="23" y="13"/>
                    <a:pt x="11" y="37"/>
                  </a:cubicBezTo>
                  <a:close/>
                </a:path>
              </a:pathLst>
            </a:custGeom>
            <a:solidFill>
              <a:srgbClr val="08A1C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9" name="Oval 90"/>
            <p:cNvSpPr>
              <a:spLocks noChangeArrowheads="1"/>
            </p:cNvSpPr>
            <p:nvPr/>
          </p:nvSpPr>
          <p:spPr bwMode="auto">
            <a:xfrm>
              <a:off x="7632701" y="2411413"/>
              <a:ext cx="1482725" cy="1482725"/>
            </a:xfrm>
            <a:prstGeom prst="ellipse">
              <a:avLst/>
            </a:pr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0" name="Freeform 91"/>
            <p:cNvSpPr/>
            <p:nvPr/>
          </p:nvSpPr>
          <p:spPr bwMode="auto">
            <a:xfrm>
              <a:off x="8356601" y="2411413"/>
              <a:ext cx="758825" cy="1435100"/>
            </a:xfrm>
            <a:custGeom>
              <a:avLst/>
              <a:gdLst>
                <a:gd name="T0" fmla="*/ 5 w 202"/>
                <a:gd name="T1" fmla="*/ 0 h 382"/>
                <a:gd name="T2" fmla="*/ 0 w 202"/>
                <a:gd name="T3" fmla="*/ 0 h 382"/>
                <a:gd name="T4" fmla="*/ 179 w 202"/>
                <a:gd name="T5" fmla="*/ 207 h 382"/>
                <a:gd name="T6" fmla="*/ 76 w 202"/>
                <a:gd name="T7" fmla="*/ 382 h 382"/>
                <a:gd name="T8" fmla="*/ 202 w 202"/>
                <a:gd name="T9" fmla="*/ 197 h 382"/>
                <a:gd name="T10" fmla="*/ 5 w 202"/>
                <a:gd name="T11" fmla="*/ 0 h 382"/>
              </a:gdLst>
              <a:ahLst/>
              <a:cxnLst>
                <a:cxn ang="0">
                  <a:pos x="T0" y="T1"/>
                </a:cxn>
                <a:cxn ang="0">
                  <a:pos x="T2" y="T3"/>
                </a:cxn>
                <a:cxn ang="0">
                  <a:pos x="T4" y="T5"/>
                </a:cxn>
                <a:cxn ang="0">
                  <a:pos x="T6" y="T7"/>
                </a:cxn>
                <a:cxn ang="0">
                  <a:pos x="T8" y="T9"/>
                </a:cxn>
                <a:cxn ang="0">
                  <a:pos x="T10" y="T11"/>
                </a:cxn>
              </a:cxnLst>
              <a:rect l="0" t="0" r="r" b="b"/>
              <a:pathLst>
                <a:path w="201" h="382">
                  <a:moveTo>
                    <a:pt x="5" y="0"/>
                  </a:moveTo>
                  <a:cubicBezTo>
                    <a:pt x="3" y="0"/>
                    <a:pt x="1" y="0"/>
                    <a:pt x="0" y="0"/>
                  </a:cubicBezTo>
                  <a:cubicBezTo>
                    <a:pt x="108" y="16"/>
                    <a:pt x="188" y="109"/>
                    <a:pt x="179" y="207"/>
                  </a:cubicBezTo>
                  <a:cubicBezTo>
                    <a:pt x="163" y="318"/>
                    <a:pt x="138" y="340"/>
                    <a:pt x="76" y="382"/>
                  </a:cubicBezTo>
                  <a:cubicBezTo>
                    <a:pt x="150" y="353"/>
                    <a:pt x="202" y="281"/>
                    <a:pt x="202" y="197"/>
                  </a:cubicBezTo>
                  <a:cubicBezTo>
                    <a:pt x="202" y="88"/>
                    <a:pt x="114" y="0"/>
                    <a:pt x="5" y="0"/>
                  </a:cubicBezTo>
                  <a:close/>
                </a:path>
              </a:pathLst>
            </a:custGeom>
            <a:solidFill>
              <a:srgbClr val="D1D3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1" name="Oval 92"/>
            <p:cNvSpPr>
              <a:spLocks noChangeArrowheads="1"/>
            </p:cNvSpPr>
            <p:nvPr/>
          </p:nvSpPr>
          <p:spPr bwMode="auto">
            <a:xfrm>
              <a:off x="7677151" y="2455863"/>
              <a:ext cx="1393825" cy="1393825"/>
            </a:xfrm>
            <a:prstGeom prst="ellipse">
              <a:avLst/>
            </a:prstGeom>
            <a:solidFill>
              <a:srgbClr val="00AE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2" name="Oval 93"/>
            <p:cNvSpPr>
              <a:spLocks noChangeArrowheads="1"/>
            </p:cNvSpPr>
            <p:nvPr/>
          </p:nvSpPr>
          <p:spPr bwMode="auto">
            <a:xfrm>
              <a:off x="7808913" y="2587625"/>
              <a:ext cx="1130300" cy="1130300"/>
            </a:xfrm>
            <a:prstGeom prst="ellipse">
              <a:avLst/>
            </a:pr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3" name="Oval 94"/>
            <p:cNvSpPr>
              <a:spLocks noChangeArrowheads="1"/>
            </p:cNvSpPr>
            <p:nvPr/>
          </p:nvSpPr>
          <p:spPr bwMode="auto">
            <a:xfrm>
              <a:off x="8345488" y="2654300"/>
              <a:ext cx="57150" cy="53975"/>
            </a:xfrm>
            <a:prstGeom prst="ellipse">
              <a:avLst/>
            </a:prstGeom>
            <a:solidFill>
              <a:srgbClr val="ED1D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4" name="Oval 95"/>
            <p:cNvSpPr>
              <a:spLocks noChangeArrowheads="1"/>
            </p:cNvSpPr>
            <p:nvPr/>
          </p:nvSpPr>
          <p:spPr bwMode="auto">
            <a:xfrm>
              <a:off x="8345488" y="3597275"/>
              <a:ext cx="57150" cy="52388"/>
            </a:xfrm>
            <a:prstGeom prst="ellipse">
              <a:avLst/>
            </a:prstGeom>
            <a:solidFill>
              <a:srgbClr val="ED1D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5" name="Oval 96"/>
            <p:cNvSpPr>
              <a:spLocks noChangeArrowheads="1"/>
            </p:cNvSpPr>
            <p:nvPr/>
          </p:nvSpPr>
          <p:spPr bwMode="auto">
            <a:xfrm>
              <a:off x="8826501" y="3124200"/>
              <a:ext cx="52388" cy="57150"/>
            </a:xfrm>
            <a:prstGeom prst="ellipse">
              <a:avLst/>
            </a:prstGeom>
            <a:solidFill>
              <a:srgbClr val="ED1D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 name="Oval 97"/>
            <p:cNvSpPr>
              <a:spLocks noChangeArrowheads="1"/>
            </p:cNvSpPr>
            <p:nvPr/>
          </p:nvSpPr>
          <p:spPr bwMode="auto">
            <a:xfrm>
              <a:off x="7888288" y="3124200"/>
              <a:ext cx="55563" cy="57150"/>
            </a:xfrm>
            <a:prstGeom prst="ellipse">
              <a:avLst/>
            </a:prstGeom>
            <a:solidFill>
              <a:srgbClr val="ED1D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7" name="Freeform 98"/>
            <p:cNvSpPr>
              <a:spLocks noEditPoints="1"/>
            </p:cNvSpPr>
            <p:nvPr/>
          </p:nvSpPr>
          <p:spPr bwMode="auto">
            <a:xfrm>
              <a:off x="8278813" y="3090863"/>
              <a:ext cx="446088" cy="142875"/>
            </a:xfrm>
            <a:custGeom>
              <a:avLst/>
              <a:gdLst>
                <a:gd name="T0" fmla="*/ 0 w 119"/>
                <a:gd name="T1" fmla="*/ 20 h 38"/>
                <a:gd name="T2" fmla="*/ 2 w 119"/>
                <a:gd name="T3" fmla="*/ 24 h 38"/>
                <a:gd name="T4" fmla="*/ 2 w 119"/>
                <a:gd name="T5" fmla="*/ 22 h 38"/>
                <a:gd name="T6" fmla="*/ 0 w 119"/>
                <a:gd name="T7" fmla="*/ 20 h 38"/>
                <a:gd name="T8" fmla="*/ 117 w 119"/>
                <a:gd name="T9" fmla="*/ 15 h 38"/>
                <a:gd name="T10" fmla="*/ 117 w 119"/>
                <a:gd name="T11" fmla="*/ 16 h 38"/>
                <a:gd name="T12" fmla="*/ 111 w 119"/>
                <a:gd name="T13" fmla="*/ 23 h 38"/>
                <a:gd name="T14" fmla="*/ 59 w 119"/>
                <a:gd name="T15" fmla="*/ 23 h 38"/>
                <a:gd name="T16" fmla="*/ 58 w 119"/>
                <a:gd name="T17" fmla="*/ 25 h 38"/>
                <a:gd name="T18" fmla="*/ 66 w 119"/>
                <a:gd name="T19" fmla="*/ 25 h 38"/>
                <a:gd name="T20" fmla="*/ 83 w 119"/>
                <a:gd name="T21" fmla="*/ 38 h 38"/>
                <a:gd name="T22" fmla="*/ 101 w 119"/>
                <a:gd name="T23" fmla="*/ 25 h 38"/>
                <a:gd name="T24" fmla="*/ 112 w 119"/>
                <a:gd name="T25" fmla="*/ 25 h 38"/>
                <a:gd name="T26" fmla="*/ 119 w 119"/>
                <a:gd name="T27" fmla="*/ 19 h 38"/>
                <a:gd name="T28" fmla="*/ 117 w 119"/>
                <a:gd name="T29" fmla="*/ 15 h 38"/>
                <a:gd name="T30" fmla="*/ 83 w 119"/>
                <a:gd name="T31" fmla="*/ 0 h 38"/>
                <a:gd name="T32" fmla="*/ 67 w 119"/>
                <a:gd name="T33" fmla="*/ 10 h 38"/>
                <a:gd name="T34" fmla="*/ 100 w 119"/>
                <a:gd name="T35" fmla="*/ 10 h 38"/>
                <a:gd name="T36" fmla="*/ 83 w 119"/>
                <a:gd name="T37"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9" h="38">
                  <a:moveTo>
                    <a:pt x="0" y="20"/>
                  </a:moveTo>
                  <a:cubicBezTo>
                    <a:pt x="0" y="22"/>
                    <a:pt x="1" y="23"/>
                    <a:pt x="2" y="24"/>
                  </a:cubicBezTo>
                  <a:cubicBezTo>
                    <a:pt x="2" y="23"/>
                    <a:pt x="2" y="23"/>
                    <a:pt x="2" y="22"/>
                  </a:cubicBezTo>
                  <a:cubicBezTo>
                    <a:pt x="1" y="22"/>
                    <a:pt x="0" y="21"/>
                    <a:pt x="0" y="20"/>
                  </a:cubicBezTo>
                  <a:moveTo>
                    <a:pt x="117" y="15"/>
                  </a:moveTo>
                  <a:cubicBezTo>
                    <a:pt x="117" y="15"/>
                    <a:pt x="117" y="16"/>
                    <a:pt x="117" y="16"/>
                  </a:cubicBezTo>
                  <a:cubicBezTo>
                    <a:pt x="117" y="20"/>
                    <a:pt x="115" y="23"/>
                    <a:pt x="111" y="23"/>
                  </a:cubicBezTo>
                  <a:cubicBezTo>
                    <a:pt x="59" y="23"/>
                    <a:pt x="59" y="23"/>
                    <a:pt x="59" y="23"/>
                  </a:cubicBezTo>
                  <a:cubicBezTo>
                    <a:pt x="59" y="24"/>
                    <a:pt x="59" y="24"/>
                    <a:pt x="58" y="25"/>
                  </a:cubicBezTo>
                  <a:cubicBezTo>
                    <a:pt x="66" y="25"/>
                    <a:pt x="66" y="25"/>
                    <a:pt x="66" y="25"/>
                  </a:cubicBezTo>
                  <a:cubicBezTo>
                    <a:pt x="68" y="32"/>
                    <a:pt x="75" y="38"/>
                    <a:pt x="83" y="38"/>
                  </a:cubicBezTo>
                  <a:cubicBezTo>
                    <a:pt x="92" y="38"/>
                    <a:pt x="99" y="32"/>
                    <a:pt x="101" y="25"/>
                  </a:cubicBezTo>
                  <a:cubicBezTo>
                    <a:pt x="112" y="25"/>
                    <a:pt x="112" y="25"/>
                    <a:pt x="112" y="25"/>
                  </a:cubicBezTo>
                  <a:cubicBezTo>
                    <a:pt x="116" y="25"/>
                    <a:pt x="119" y="22"/>
                    <a:pt x="119" y="19"/>
                  </a:cubicBezTo>
                  <a:cubicBezTo>
                    <a:pt x="119" y="17"/>
                    <a:pt x="118" y="16"/>
                    <a:pt x="117" y="15"/>
                  </a:cubicBezTo>
                  <a:moveTo>
                    <a:pt x="83" y="0"/>
                  </a:moveTo>
                  <a:cubicBezTo>
                    <a:pt x="76" y="0"/>
                    <a:pt x="70" y="4"/>
                    <a:pt x="67" y="10"/>
                  </a:cubicBezTo>
                  <a:cubicBezTo>
                    <a:pt x="100" y="10"/>
                    <a:pt x="100" y="10"/>
                    <a:pt x="100" y="10"/>
                  </a:cubicBezTo>
                  <a:cubicBezTo>
                    <a:pt x="97" y="4"/>
                    <a:pt x="91" y="0"/>
                    <a:pt x="83" y="0"/>
                  </a:cubicBezTo>
                </a:path>
              </a:pathLst>
            </a:custGeom>
            <a:solidFill>
              <a:srgbClr val="CFD0D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8" name="Oval 99"/>
            <p:cNvSpPr>
              <a:spLocks noChangeArrowheads="1"/>
            </p:cNvSpPr>
            <p:nvPr/>
          </p:nvSpPr>
          <p:spPr bwMode="auto">
            <a:xfrm>
              <a:off x="8556626" y="3124200"/>
              <a:ext cx="71438" cy="71438"/>
            </a:xfrm>
            <a:prstGeom prst="ellipse">
              <a:avLst/>
            </a:prstGeom>
            <a:solidFill>
              <a:srgbClr val="D1D3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9" name="Oval 100"/>
            <p:cNvSpPr>
              <a:spLocks noChangeArrowheads="1"/>
            </p:cNvSpPr>
            <p:nvPr/>
          </p:nvSpPr>
          <p:spPr bwMode="auto">
            <a:xfrm>
              <a:off x="8515351" y="3079750"/>
              <a:ext cx="142875" cy="142875"/>
            </a:xfrm>
            <a:prstGeom prst="ellipse">
              <a:avLst/>
            </a:prstGeom>
            <a:solidFill>
              <a:srgbClr val="37BAE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0" name="Freeform 101"/>
            <p:cNvSpPr/>
            <p:nvPr/>
          </p:nvSpPr>
          <p:spPr bwMode="auto">
            <a:xfrm>
              <a:off x="8270876" y="3128963"/>
              <a:ext cx="447675" cy="47625"/>
            </a:xfrm>
            <a:custGeom>
              <a:avLst/>
              <a:gdLst>
                <a:gd name="T0" fmla="*/ 0 w 119"/>
                <a:gd name="T1" fmla="*/ 6 h 13"/>
                <a:gd name="T2" fmla="*/ 7 w 119"/>
                <a:gd name="T3" fmla="*/ 0 h 13"/>
                <a:gd name="T4" fmla="*/ 113 w 119"/>
                <a:gd name="T5" fmla="*/ 0 h 13"/>
                <a:gd name="T6" fmla="*/ 119 w 119"/>
                <a:gd name="T7" fmla="*/ 6 h 13"/>
                <a:gd name="T8" fmla="*/ 113 w 119"/>
                <a:gd name="T9" fmla="*/ 13 h 13"/>
                <a:gd name="T10" fmla="*/ 7 w 119"/>
                <a:gd name="T11" fmla="*/ 13 h 13"/>
                <a:gd name="T12" fmla="*/ 0 w 119"/>
                <a:gd name="T13" fmla="*/ 6 h 13"/>
              </a:gdLst>
              <a:ahLst/>
              <a:cxnLst>
                <a:cxn ang="0">
                  <a:pos x="T0" y="T1"/>
                </a:cxn>
                <a:cxn ang="0">
                  <a:pos x="T2" y="T3"/>
                </a:cxn>
                <a:cxn ang="0">
                  <a:pos x="T4" y="T5"/>
                </a:cxn>
                <a:cxn ang="0">
                  <a:pos x="T6" y="T7"/>
                </a:cxn>
                <a:cxn ang="0">
                  <a:pos x="T8" y="T9"/>
                </a:cxn>
                <a:cxn ang="0">
                  <a:pos x="T10" y="T11"/>
                </a:cxn>
                <a:cxn ang="0">
                  <a:pos x="T12" y="T13"/>
                </a:cxn>
              </a:cxnLst>
              <a:rect l="0" t="0" r="r" b="b"/>
              <a:pathLst>
                <a:path w="119" h="13">
                  <a:moveTo>
                    <a:pt x="0" y="6"/>
                  </a:moveTo>
                  <a:cubicBezTo>
                    <a:pt x="0" y="3"/>
                    <a:pt x="3" y="0"/>
                    <a:pt x="7" y="0"/>
                  </a:cubicBezTo>
                  <a:cubicBezTo>
                    <a:pt x="113" y="0"/>
                    <a:pt x="113" y="0"/>
                    <a:pt x="113" y="0"/>
                  </a:cubicBezTo>
                  <a:cubicBezTo>
                    <a:pt x="117" y="0"/>
                    <a:pt x="119" y="3"/>
                    <a:pt x="119" y="6"/>
                  </a:cubicBezTo>
                  <a:cubicBezTo>
                    <a:pt x="119" y="10"/>
                    <a:pt x="117" y="13"/>
                    <a:pt x="113" y="13"/>
                  </a:cubicBezTo>
                  <a:cubicBezTo>
                    <a:pt x="7" y="13"/>
                    <a:pt x="7" y="13"/>
                    <a:pt x="7" y="13"/>
                  </a:cubicBezTo>
                  <a:cubicBezTo>
                    <a:pt x="3" y="13"/>
                    <a:pt x="0" y="10"/>
                    <a:pt x="0" y="6"/>
                  </a:cubicBezTo>
                </a:path>
              </a:pathLst>
            </a:custGeom>
            <a:solidFill>
              <a:srgbClr val="37BAE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1" name="Oval 102"/>
            <p:cNvSpPr>
              <a:spLocks noChangeArrowheads="1"/>
            </p:cNvSpPr>
            <p:nvPr/>
          </p:nvSpPr>
          <p:spPr bwMode="auto">
            <a:xfrm>
              <a:off x="8551863" y="3116263"/>
              <a:ext cx="71438" cy="71438"/>
            </a:xfrm>
            <a:prstGeom prst="ellipse">
              <a:avLst/>
            </a:pr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2" name="Freeform 103"/>
            <p:cNvSpPr>
              <a:spLocks noEditPoints="1"/>
            </p:cNvSpPr>
            <p:nvPr/>
          </p:nvSpPr>
          <p:spPr bwMode="auto">
            <a:xfrm>
              <a:off x="8320088" y="2774950"/>
              <a:ext cx="127000" cy="266700"/>
            </a:xfrm>
            <a:custGeom>
              <a:avLst/>
              <a:gdLst>
                <a:gd name="T0" fmla="*/ 10 w 34"/>
                <a:gd name="T1" fmla="*/ 27 h 71"/>
                <a:gd name="T2" fmla="*/ 0 w 34"/>
                <a:gd name="T3" fmla="*/ 42 h 71"/>
                <a:gd name="T4" fmla="*/ 10 w 34"/>
                <a:gd name="T5" fmla="*/ 57 h 71"/>
                <a:gd name="T6" fmla="*/ 10 w 34"/>
                <a:gd name="T7" fmla="*/ 27 h 71"/>
                <a:gd name="T8" fmla="*/ 17 w 34"/>
                <a:gd name="T9" fmla="*/ 0 h 71"/>
                <a:gd name="T10" fmla="*/ 16 w 34"/>
                <a:gd name="T11" fmla="*/ 0 h 71"/>
                <a:gd name="T12" fmla="*/ 19 w 34"/>
                <a:gd name="T13" fmla="*/ 5 h 71"/>
                <a:gd name="T14" fmla="*/ 19 w 34"/>
                <a:gd name="T15" fmla="*/ 71 h 71"/>
                <a:gd name="T16" fmla="*/ 22 w 34"/>
                <a:gd name="T17" fmla="*/ 71 h 71"/>
                <a:gd name="T18" fmla="*/ 22 w 34"/>
                <a:gd name="T19" fmla="*/ 58 h 71"/>
                <a:gd name="T20" fmla="*/ 34 w 34"/>
                <a:gd name="T21" fmla="*/ 42 h 71"/>
                <a:gd name="T22" fmla="*/ 22 w 34"/>
                <a:gd name="T23" fmla="*/ 26 h 71"/>
                <a:gd name="T24" fmla="*/ 22 w 34"/>
                <a:gd name="T25" fmla="*/ 5 h 71"/>
                <a:gd name="T26" fmla="*/ 17 w 34"/>
                <a:gd name="T27"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4" h="71">
                  <a:moveTo>
                    <a:pt x="10" y="27"/>
                  </a:moveTo>
                  <a:cubicBezTo>
                    <a:pt x="4" y="29"/>
                    <a:pt x="0" y="35"/>
                    <a:pt x="0" y="42"/>
                  </a:cubicBezTo>
                  <a:cubicBezTo>
                    <a:pt x="0" y="48"/>
                    <a:pt x="4" y="54"/>
                    <a:pt x="10" y="57"/>
                  </a:cubicBezTo>
                  <a:cubicBezTo>
                    <a:pt x="10" y="27"/>
                    <a:pt x="10" y="27"/>
                    <a:pt x="10" y="27"/>
                  </a:cubicBezTo>
                  <a:moveTo>
                    <a:pt x="17" y="0"/>
                  </a:moveTo>
                  <a:cubicBezTo>
                    <a:pt x="16" y="0"/>
                    <a:pt x="16" y="0"/>
                    <a:pt x="16" y="0"/>
                  </a:cubicBezTo>
                  <a:cubicBezTo>
                    <a:pt x="18" y="0"/>
                    <a:pt x="19" y="2"/>
                    <a:pt x="19" y="5"/>
                  </a:cubicBezTo>
                  <a:cubicBezTo>
                    <a:pt x="19" y="71"/>
                    <a:pt x="19" y="71"/>
                    <a:pt x="19" y="71"/>
                  </a:cubicBezTo>
                  <a:cubicBezTo>
                    <a:pt x="20" y="71"/>
                    <a:pt x="21" y="71"/>
                    <a:pt x="22" y="71"/>
                  </a:cubicBezTo>
                  <a:cubicBezTo>
                    <a:pt x="22" y="58"/>
                    <a:pt x="22" y="58"/>
                    <a:pt x="22" y="58"/>
                  </a:cubicBezTo>
                  <a:cubicBezTo>
                    <a:pt x="28" y="56"/>
                    <a:pt x="34" y="49"/>
                    <a:pt x="34" y="42"/>
                  </a:cubicBezTo>
                  <a:cubicBezTo>
                    <a:pt x="34" y="34"/>
                    <a:pt x="28" y="28"/>
                    <a:pt x="22" y="26"/>
                  </a:cubicBezTo>
                  <a:cubicBezTo>
                    <a:pt x="22" y="5"/>
                    <a:pt x="22" y="5"/>
                    <a:pt x="22" y="5"/>
                  </a:cubicBezTo>
                  <a:cubicBezTo>
                    <a:pt x="22" y="2"/>
                    <a:pt x="19" y="0"/>
                    <a:pt x="17" y="0"/>
                  </a:cubicBezTo>
                </a:path>
              </a:pathLst>
            </a:custGeom>
            <a:solidFill>
              <a:srgbClr val="CFD0D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3" name="Oval 104"/>
            <p:cNvSpPr>
              <a:spLocks noChangeArrowheads="1"/>
            </p:cNvSpPr>
            <p:nvPr/>
          </p:nvSpPr>
          <p:spPr bwMode="auto">
            <a:xfrm>
              <a:off x="8312151" y="2868613"/>
              <a:ext cx="123825" cy="123825"/>
            </a:xfrm>
            <a:prstGeom prst="ellipse">
              <a:avLst/>
            </a:prstGeom>
            <a:solidFill>
              <a:srgbClr val="37BAE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4" name="Freeform 105"/>
            <p:cNvSpPr/>
            <p:nvPr/>
          </p:nvSpPr>
          <p:spPr bwMode="auto">
            <a:xfrm>
              <a:off x="8356601" y="2774950"/>
              <a:ext cx="34925" cy="330200"/>
            </a:xfrm>
            <a:custGeom>
              <a:avLst/>
              <a:gdLst>
                <a:gd name="T0" fmla="*/ 5 w 9"/>
                <a:gd name="T1" fmla="*/ 88 h 88"/>
                <a:gd name="T2" fmla="*/ 0 w 9"/>
                <a:gd name="T3" fmla="*/ 83 h 88"/>
                <a:gd name="T4" fmla="*/ 0 w 9"/>
                <a:gd name="T5" fmla="*/ 5 h 88"/>
                <a:gd name="T6" fmla="*/ 5 w 9"/>
                <a:gd name="T7" fmla="*/ 0 h 88"/>
                <a:gd name="T8" fmla="*/ 9 w 9"/>
                <a:gd name="T9" fmla="*/ 5 h 88"/>
                <a:gd name="T10" fmla="*/ 9 w 9"/>
                <a:gd name="T11" fmla="*/ 83 h 88"/>
                <a:gd name="T12" fmla="*/ 5 w 9"/>
                <a:gd name="T13" fmla="*/ 88 h 88"/>
              </a:gdLst>
              <a:ahLst/>
              <a:cxnLst>
                <a:cxn ang="0">
                  <a:pos x="T0" y="T1"/>
                </a:cxn>
                <a:cxn ang="0">
                  <a:pos x="T2" y="T3"/>
                </a:cxn>
                <a:cxn ang="0">
                  <a:pos x="T4" y="T5"/>
                </a:cxn>
                <a:cxn ang="0">
                  <a:pos x="T6" y="T7"/>
                </a:cxn>
                <a:cxn ang="0">
                  <a:pos x="T8" y="T9"/>
                </a:cxn>
                <a:cxn ang="0">
                  <a:pos x="T10" y="T11"/>
                </a:cxn>
                <a:cxn ang="0">
                  <a:pos x="T12" y="T13"/>
                </a:cxn>
              </a:cxnLst>
              <a:rect l="0" t="0" r="r" b="b"/>
              <a:pathLst>
                <a:path w="9" h="88">
                  <a:moveTo>
                    <a:pt x="5" y="88"/>
                  </a:moveTo>
                  <a:cubicBezTo>
                    <a:pt x="2" y="88"/>
                    <a:pt x="0" y="86"/>
                    <a:pt x="0" y="83"/>
                  </a:cubicBezTo>
                  <a:cubicBezTo>
                    <a:pt x="0" y="5"/>
                    <a:pt x="0" y="5"/>
                    <a:pt x="0" y="5"/>
                  </a:cubicBezTo>
                  <a:cubicBezTo>
                    <a:pt x="0" y="2"/>
                    <a:pt x="2" y="0"/>
                    <a:pt x="5" y="0"/>
                  </a:cubicBezTo>
                  <a:cubicBezTo>
                    <a:pt x="7" y="0"/>
                    <a:pt x="9" y="2"/>
                    <a:pt x="9" y="5"/>
                  </a:cubicBezTo>
                  <a:cubicBezTo>
                    <a:pt x="9" y="83"/>
                    <a:pt x="9" y="83"/>
                    <a:pt x="9" y="83"/>
                  </a:cubicBezTo>
                  <a:cubicBezTo>
                    <a:pt x="9" y="86"/>
                    <a:pt x="7" y="88"/>
                    <a:pt x="5" y="88"/>
                  </a:cubicBezTo>
                </a:path>
              </a:pathLst>
            </a:custGeom>
            <a:solidFill>
              <a:srgbClr val="37BAE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5" name="Oval 106"/>
            <p:cNvSpPr>
              <a:spLocks noChangeArrowheads="1"/>
            </p:cNvSpPr>
            <p:nvPr/>
          </p:nvSpPr>
          <p:spPr bwMode="auto">
            <a:xfrm>
              <a:off x="8342313" y="2898775"/>
              <a:ext cx="63500" cy="63500"/>
            </a:xfrm>
            <a:prstGeom prst="ellipse">
              <a:avLst/>
            </a:pr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6" name="Freeform 107"/>
            <p:cNvSpPr>
              <a:spLocks noEditPoints="1"/>
            </p:cNvSpPr>
            <p:nvPr/>
          </p:nvSpPr>
          <p:spPr bwMode="auto">
            <a:xfrm>
              <a:off x="8285163" y="3041650"/>
              <a:ext cx="214313" cy="222250"/>
            </a:xfrm>
            <a:custGeom>
              <a:avLst/>
              <a:gdLst>
                <a:gd name="T0" fmla="*/ 0 w 57"/>
                <a:gd name="T1" fmla="*/ 37 h 59"/>
                <a:gd name="T2" fmla="*/ 28 w 57"/>
                <a:gd name="T3" fmla="*/ 59 h 59"/>
                <a:gd name="T4" fmla="*/ 56 w 57"/>
                <a:gd name="T5" fmla="*/ 38 h 59"/>
                <a:gd name="T6" fmla="*/ 4 w 57"/>
                <a:gd name="T7" fmla="*/ 38 h 59"/>
                <a:gd name="T8" fmla="*/ 0 w 57"/>
                <a:gd name="T9" fmla="*/ 37 h 59"/>
                <a:gd name="T10" fmla="*/ 31 w 57"/>
                <a:gd name="T11" fmla="*/ 0 h 59"/>
                <a:gd name="T12" fmla="*/ 31 w 57"/>
                <a:gd name="T13" fmla="*/ 12 h 59"/>
                <a:gd name="T14" fmla="*/ 26 w 57"/>
                <a:gd name="T15" fmla="*/ 17 h 59"/>
                <a:gd name="T16" fmla="*/ 25 w 57"/>
                <a:gd name="T17" fmla="*/ 17 h 59"/>
                <a:gd name="T18" fmla="*/ 24 w 57"/>
                <a:gd name="T19" fmla="*/ 17 h 59"/>
                <a:gd name="T20" fmla="*/ 19 w 57"/>
                <a:gd name="T21" fmla="*/ 12 h 59"/>
                <a:gd name="T22" fmla="*/ 19 w 57"/>
                <a:gd name="T23" fmla="*/ 2 h 59"/>
                <a:gd name="T24" fmla="*/ 0 w 57"/>
                <a:gd name="T25" fmla="*/ 24 h 59"/>
                <a:gd name="T26" fmla="*/ 3 w 57"/>
                <a:gd name="T27" fmla="*/ 23 h 59"/>
                <a:gd name="T28" fmla="*/ 57 w 57"/>
                <a:gd name="T29" fmla="*/ 23 h 59"/>
                <a:gd name="T30" fmla="*/ 31 w 57"/>
                <a:gd name="T31"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7" h="59">
                  <a:moveTo>
                    <a:pt x="0" y="37"/>
                  </a:moveTo>
                  <a:cubicBezTo>
                    <a:pt x="3" y="49"/>
                    <a:pt x="15" y="59"/>
                    <a:pt x="28" y="59"/>
                  </a:cubicBezTo>
                  <a:cubicBezTo>
                    <a:pt x="42" y="59"/>
                    <a:pt x="53" y="50"/>
                    <a:pt x="56" y="38"/>
                  </a:cubicBezTo>
                  <a:cubicBezTo>
                    <a:pt x="4" y="38"/>
                    <a:pt x="4" y="38"/>
                    <a:pt x="4" y="38"/>
                  </a:cubicBezTo>
                  <a:cubicBezTo>
                    <a:pt x="2" y="38"/>
                    <a:pt x="1" y="38"/>
                    <a:pt x="0" y="37"/>
                  </a:cubicBezTo>
                  <a:moveTo>
                    <a:pt x="31" y="0"/>
                  </a:moveTo>
                  <a:cubicBezTo>
                    <a:pt x="31" y="12"/>
                    <a:pt x="31" y="12"/>
                    <a:pt x="31" y="12"/>
                  </a:cubicBezTo>
                  <a:cubicBezTo>
                    <a:pt x="31" y="15"/>
                    <a:pt x="28" y="17"/>
                    <a:pt x="26" y="17"/>
                  </a:cubicBezTo>
                  <a:cubicBezTo>
                    <a:pt x="25" y="17"/>
                    <a:pt x="25" y="17"/>
                    <a:pt x="25" y="17"/>
                  </a:cubicBezTo>
                  <a:cubicBezTo>
                    <a:pt x="24" y="17"/>
                    <a:pt x="24" y="17"/>
                    <a:pt x="24" y="17"/>
                  </a:cubicBezTo>
                  <a:cubicBezTo>
                    <a:pt x="21" y="17"/>
                    <a:pt x="19" y="15"/>
                    <a:pt x="19" y="12"/>
                  </a:cubicBezTo>
                  <a:cubicBezTo>
                    <a:pt x="19" y="2"/>
                    <a:pt x="19" y="2"/>
                    <a:pt x="19" y="2"/>
                  </a:cubicBezTo>
                  <a:cubicBezTo>
                    <a:pt x="9" y="5"/>
                    <a:pt x="2" y="13"/>
                    <a:pt x="0" y="24"/>
                  </a:cubicBezTo>
                  <a:cubicBezTo>
                    <a:pt x="1" y="23"/>
                    <a:pt x="2" y="23"/>
                    <a:pt x="3" y="23"/>
                  </a:cubicBezTo>
                  <a:cubicBezTo>
                    <a:pt x="57" y="23"/>
                    <a:pt x="57" y="23"/>
                    <a:pt x="57" y="23"/>
                  </a:cubicBezTo>
                  <a:cubicBezTo>
                    <a:pt x="54" y="11"/>
                    <a:pt x="44" y="1"/>
                    <a:pt x="31" y="0"/>
                  </a:cubicBezTo>
                </a:path>
              </a:pathLst>
            </a:custGeom>
            <a:solidFill>
              <a:srgbClr val="CFD0D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7" name="Freeform 108"/>
            <p:cNvSpPr/>
            <p:nvPr/>
          </p:nvSpPr>
          <p:spPr bwMode="auto">
            <a:xfrm>
              <a:off x="8285163" y="3173413"/>
              <a:ext cx="214313" cy="11113"/>
            </a:xfrm>
            <a:custGeom>
              <a:avLst/>
              <a:gdLst>
                <a:gd name="T0" fmla="*/ 0 w 57"/>
                <a:gd name="T1" fmla="*/ 0 h 3"/>
                <a:gd name="T2" fmla="*/ 0 w 57"/>
                <a:gd name="T3" fmla="*/ 2 h 3"/>
                <a:gd name="T4" fmla="*/ 4 w 57"/>
                <a:gd name="T5" fmla="*/ 3 h 3"/>
                <a:gd name="T6" fmla="*/ 56 w 57"/>
                <a:gd name="T7" fmla="*/ 3 h 3"/>
                <a:gd name="T8" fmla="*/ 57 w 57"/>
                <a:gd name="T9" fmla="*/ 1 h 3"/>
                <a:gd name="T10" fmla="*/ 3 w 57"/>
                <a:gd name="T11" fmla="*/ 1 h 3"/>
                <a:gd name="T12" fmla="*/ 0 w 57"/>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57" h="3">
                  <a:moveTo>
                    <a:pt x="0" y="0"/>
                  </a:moveTo>
                  <a:cubicBezTo>
                    <a:pt x="0" y="1"/>
                    <a:pt x="0" y="1"/>
                    <a:pt x="0" y="2"/>
                  </a:cubicBezTo>
                  <a:cubicBezTo>
                    <a:pt x="1" y="3"/>
                    <a:pt x="2" y="3"/>
                    <a:pt x="4" y="3"/>
                  </a:cubicBezTo>
                  <a:cubicBezTo>
                    <a:pt x="56" y="3"/>
                    <a:pt x="56" y="3"/>
                    <a:pt x="56" y="3"/>
                  </a:cubicBezTo>
                  <a:cubicBezTo>
                    <a:pt x="57" y="2"/>
                    <a:pt x="57" y="2"/>
                    <a:pt x="57" y="1"/>
                  </a:cubicBezTo>
                  <a:cubicBezTo>
                    <a:pt x="3" y="1"/>
                    <a:pt x="3" y="1"/>
                    <a:pt x="3" y="1"/>
                  </a:cubicBezTo>
                  <a:cubicBezTo>
                    <a:pt x="2" y="1"/>
                    <a:pt x="1" y="1"/>
                    <a:pt x="0" y="0"/>
                  </a:cubicBezTo>
                </a:path>
              </a:pathLst>
            </a:custGeom>
            <a:solidFill>
              <a:srgbClr val="B9BBB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8" name="Freeform 109"/>
            <p:cNvSpPr/>
            <p:nvPr/>
          </p:nvSpPr>
          <p:spPr bwMode="auto">
            <a:xfrm>
              <a:off x="8281988" y="3128963"/>
              <a:ext cx="222250" cy="47625"/>
            </a:xfrm>
            <a:custGeom>
              <a:avLst/>
              <a:gdLst>
                <a:gd name="T0" fmla="*/ 58 w 59"/>
                <a:gd name="T1" fmla="*/ 0 h 13"/>
                <a:gd name="T2" fmla="*/ 4 w 59"/>
                <a:gd name="T3" fmla="*/ 0 h 13"/>
                <a:gd name="T4" fmla="*/ 1 w 59"/>
                <a:gd name="T5" fmla="*/ 1 h 13"/>
                <a:gd name="T6" fmla="*/ 0 w 59"/>
                <a:gd name="T7" fmla="*/ 6 h 13"/>
                <a:gd name="T8" fmla="*/ 1 w 59"/>
                <a:gd name="T9" fmla="*/ 12 h 13"/>
                <a:gd name="T10" fmla="*/ 4 w 59"/>
                <a:gd name="T11" fmla="*/ 13 h 13"/>
                <a:gd name="T12" fmla="*/ 58 w 59"/>
                <a:gd name="T13" fmla="*/ 13 h 13"/>
                <a:gd name="T14" fmla="*/ 59 w 59"/>
                <a:gd name="T15" fmla="*/ 6 h 13"/>
                <a:gd name="T16" fmla="*/ 58 w 59"/>
                <a:gd name="T17"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13">
                  <a:moveTo>
                    <a:pt x="58" y="0"/>
                  </a:moveTo>
                  <a:cubicBezTo>
                    <a:pt x="4" y="0"/>
                    <a:pt x="4" y="0"/>
                    <a:pt x="4" y="0"/>
                  </a:cubicBezTo>
                  <a:cubicBezTo>
                    <a:pt x="3" y="0"/>
                    <a:pt x="2" y="0"/>
                    <a:pt x="1" y="1"/>
                  </a:cubicBezTo>
                  <a:cubicBezTo>
                    <a:pt x="0" y="3"/>
                    <a:pt x="0" y="4"/>
                    <a:pt x="0" y="6"/>
                  </a:cubicBezTo>
                  <a:cubicBezTo>
                    <a:pt x="0" y="8"/>
                    <a:pt x="0" y="10"/>
                    <a:pt x="1" y="12"/>
                  </a:cubicBezTo>
                  <a:cubicBezTo>
                    <a:pt x="2" y="13"/>
                    <a:pt x="3" y="13"/>
                    <a:pt x="4" y="13"/>
                  </a:cubicBezTo>
                  <a:cubicBezTo>
                    <a:pt x="58" y="13"/>
                    <a:pt x="58" y="13"/>
                    <a:pt x="58" y="13"/>
                  </a:cubicBezTo>
                  <a:cubicBezTo>
                    <a:pt x="58" y="11"/>
                    <a:pt x="59" y="9"/>
                    <a:pt x="59" y="6"/>
                  </a:cubicBezTo>
                  <a:cubicBezTo>
                    <a:pt x="59" y="4"/>
                    <a:pt x="58" y="2"/>
                    <a:pt x="58" y="0"/>
                  </a:cubicBezTo>
                </a:path>
              </a:pathLst>
            </a:custGeom>
            <a:solidFill>
              <a:srgbClr val="74B1C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9" name="Freeform 110"/>
            <p:cNvSpPr/>
            <p:nvPr/>
          </p:nvSpPr>
          <p:spPr bwMode="auto">
            <a:xfrm>
              <a:off x="8380413" y="3041650"/>
              <a:ext cx="22225" cy="63500"/>
            </a:xfrm>
            <a:custGeom>
              <a:avLst/>
              <a:gdLst>
                <a:gd name="T0" fmla="*/ 3 w 6"/>
                <a:gd name="T1" fmla="*/ 0 h 17"/>
                <a:gd name="T2" fmla="*/ 3 w 6"/>
                <a:gd name="T3" fmla="*/ 12 h 17"/>
                <a:gd name="T4" fmla="*/ 0 w 6"/>
                <a:gd name="T5" fmla="*/ 17 h 17"/>
                <a:gd name="T6" fmla="*/ 1 w 6"/>
                <a:gd name="T7" fmla="*/ 17 h 17"/>
                <a:gd name="T8" fmla="*/ 6 w 6"/>
                <a:gd name="T9" fmla="*/ 12 h 17"/>
                <a:gd name="T10" fmla="*/ 6 w 6"/>
                <a:gd name="T11" fmla="*/ 0 h 17"/>
                <a:gd name="T12" fmla="*/ 3 w 6"/>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6" h="17">
                  <a:moveTo>
                    <a:pt x="3" y="0"/>
                  </a:moveTo>
                  <a:cubicBezTo>
                    <a:pt x="3" y="12"/>
                    <a:pt x="3" y="12"/>
                    <a:pt x="3" y="12"/>
                  </a:cubicBezTo>
                  <a:cubicBezTo>
                    <a:pt x="3" y="15"/>
                    <a:pt x="2" y="17"/>
                    <a:pt x="0" y="17"/>
                  </a:cubicBezTo>
                  <a:cubicBezTo>
                    <a:pt x="0" y="17"/>
                    <a:pt x="0" y="17"/>
                    <a:pt x="1" y="17"/>
                  </a:cubicBezTo>
                  <a:cubicBezTo>
                    <a:pt x="3" y="17"/>
                    <a:pt x="6" y="15"/>
                    <a:pt x="6" y="12"/>
                  </a:cubicBezTo>
                  <a:cubicBezTo>
                    <a:pt x="6" y="0"/>
                    <a:pt x="6" y="0"/>
                    <a:pt x="6" y="0"/>
                  </a:cubicBezTo>
                  <a:cubicBezTo>
                    <a:pt x="5" y="0"/>
                    <a:pt x="4" y="0"/>
                    <a:pt x="3" y="0"/>
                  </a:cubicBezTo>
                </a:path>
              </a:pathLst>
            </a:custGeom>
            <a:solidFill>
              <a:srgbClr val="B9BBB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0" name="Freeform 111"/>
            <p:cNvSpPr/>
            <p:nvPr/>
          </p:nvSpPr>
          <p:spPr bwMode="auto">
            <a:xfrm>
              <a:off x="8356601" y="3041650"/>
              <a:ext cx="34925" cy="63500"/>
            </a:xfrm>
            <a:custGeom>
              <a:avLst/>
              <a:gdLst>
                <a:gd name="T0" fmla="*/ 9 w 9"/>
                <a:gd name="T1" fmla="*/ 0 h 17"/>
                <a:gd name="T2" fmla="*/ 0 w 9"/>
                <a:gd name="T3" fmla="*/ 2 h 17"/>
                <a:gd name="T4" fmla="*/ 0 w 9"/>
                <a:gd name="T5" fmla="*/ 12 h 17"/>
                <a:gd name="T6" fmla="*/ 5 w 9"/>
                <a:gd name="T7" fmla="*/ 17 h 17"/>
                <a:gd name="T8" fmla="*/ 6 w 9"/>
                <a:gd name="T9" fmla="*/ 17 h 17"/>
                <a:gd name="T10" fmla="*/ 9 w 9"/>
                <a:gd name="T11" fmla="*/ 12 h 17"/>
                <a:gd name="T12" fmla="*/ 9 w 9"/>
                <a:gd name="T13" fmla="*/ 0 h 17"/>
                <a:gd name="T14" fmla="*/ 9 w 9"/>
                <a:gd name="T15" fmla="*/ 0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17">
                  <a:moveTo>
                    <a:pt x="9" y="0"/>
                  </a:moveTo>
                  <a:cubicBezTo>
                    <a:pt x="6" y="0"/>
                    <a:pt x="3" y="1"/>
                    <a:pt x="0" y="2"/>
                  </a:cubicBezTo>
                  <a:cubicBezTo>
                    <a:pt x="0" y="12"/>
                    <a:pt x="0" y="12"/>
                    <a:pt x="0" y="12"/>
                  </a:cubicBezTo>
                  <a:cubicBezTo>
                    <a:pt x="0" y="15"/>
                    <a:pt x="2" y="17"/>
                    <a:pt x="5" y="17"/>
                  </a:cubicBezTo>
                  <a:cubicBezTo>
                    <a:pt x="5" y="17"/>
                    <a:pt x="5" y="17"/>
                    <a:pt x="6" y="17"/>
                  </a:cubicBezTo>
                  <a:cubicBezTo>
                    <a:pt x="8" y="17"/>
                    <a:pt x="9" y="15"/>
                    <a:pt x="9" y="12"/>
                  </a:cubicBezTo>
                  <a:cubicBezTo>
                    <a:pt x="9" y="0"/>
                    <a:pt x="9" y="0"/>
                    <a:pt x="9" y="0"/>
                  </a:cubicBezTo>
                  <a:cubicBezTo>
                    <a:pt x="9" y="0"/>
                    <a:pt x="9" y="0"/>
                    <a:pt x="9" y="0"/>
                  </a:cubicBezTo>
                </a:path>
              </a:pathLst>
            </a:custGeom>
            <a:solidFill>
              <a:srgbClr val="74B1C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1" name="Oval 112"/>
            <p:cNvSpPr>
              <a:spLocks noChangeArrowheads="1"/>
            </p:cNvSpPr>
            <p:nvPr/>
          </p:nvSpPr>
          <p:spPr bwMode="auto">
            <a:xfrm>
              <a:off x="8262938" y="3041650"/>
              <a:ext cx="222250" cy="222250"/>
            </a:xfrm>
            <a:prstGeom prst="ellipse">
              <a:avLst/>
            </a:prstGeom>
            <a:solidFill>
              <a:srgbClr val="ED1D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2" name="Freeform 113"/>
            <p:cNvSpPr/>
            <p:nvPr/>
          </p:nvSpPr>
          <p:spPr bwMode="auto">
            <a:xfrm>
              <a:off x="7564438" y="2128838"/>
              <a:ext cx="623888" cy="514350"/>
            </a:xfrm>
            <a:custGeom>
              <a:avLst/>
              <a:gdLst>
                <a:gd name="T0" fmla="*/ 166 w 166"/>
                <a:gd name="T1" fmla="*/ 53 h 137"/>
                <a:gd name="T2" fmla="*/ 103 w 166"/>
                <a:gd name="T3" fmla="*/ 107 h 137"/>
                <a:gd name="T4" fmla="*/ 23 w 166"/>
                <a:gd name="T5" fmla="*/ 137 h 137"/>
                <a:gd name="T6" fmla="*/ 52 w 166"/>
                <a:gd name="T7" fmla="*/ 23 h 137"/>
                <a:gd name="T8" fmla="*/ 166 w 166"/>
                <a:gd name="T9" fmla="*/ 53 h 137"/>
              </a:gdLst>
              <a:ahLst/>
              <a:cxnLst>
                <a:cxn ang="0">
                  <a:pos x="T0" y="T1"/>
                </a:cxn>
                <a:cxn ang="0">
                  <a:pos x="T2" y="T3"/>
                </a:cxn>
                <a:cxn ang="0">
                  <a:pos x="T4" y="T5"/>
                </a:cxn>
                <a:cxn ang="0">
                  <a:pos x="T6" y="T7"/>
                </a:cxn>
                <a:cxn ang="0">
                  <a:pos x="T8" y="T9"/>
                </a:cxn>
              </a:cxnLst>
              <a:rect l="0" t="0" r="r" b="b"/>
              <a:pathLst>
                <a:path w="166" h="137">
                  <a:moveTo>
                    <a:pt x="166" y="53"/>
                  </a:moveTo>
                  <a:cubicBezTo>
                    <a:pt x="160" y="75"/>
                    <a:pt x="120" y="97"/>
                    <a:pt x="103" y="107"/>
                  </a:cubicBezTo>
                  <a:cubicBezTo>
                    <a:pt x="88" y="116"/>
                    <a:pt x="60" y="132"/>
                    <a:pt x="23" y="137"/>
                  </a:cubicBezTo>
                  <a:cubicBezTo>
                    <a:pt x="0" y="98"/>
                    <a:pt x="13" y="47"/>
                    <a:pt x="52" y="23"/>
                  </a:cubicBezTo>
                  <a:cubicBezTo>
                    <a:pt x="92" y="0"/>
                    <a:pt x="143" y="13"/>
                    <a:pt x="166" y="53"/>
                  </a:cubicBezTo>
                  <a:close/>
                </a:path>
              </a:pathLst>
            </a:custGeom>
            <a:solidFill>
              <a:srgbClr val="37BAE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3" name="Freeform 114"/>
            <p:cNvSpPr/>
            <p:nvPr/>
          </p:nvSpPr>
          <p:spPr bwMode="auto">
            <a:xfrm>
              <a:off x="7831138" y="2147888"/>
              <a:ext cx="357188" cy="346075"/>
            </a:xfrm>
            <a:custGeom>
              <a:avLst/>
              <a:gdLst>
                <a:gd name="T0" fmla="*/ 95 w 95"/>
                <a:gd name="T1" fmla="*/ 48 h 92"/>
                <a:gd name="T2" fmla="*/ 0 w 95"/>
                <a:gd name="T3" fmla="*/ 10 h 92"/>
                <a:gd name="T4" fmla="*/ 70 w 95"/>
                <a:gd name="T5" fmla="*/ 67 h 92"/>
                <a:gd name="T6" fmla="*/ 50 w 95"/>
                <a:gd name="T7" fmla="*/ 92 h 92"/>
                <a:gd name="T8" fmla="*/ 95 w 95"/>
                <a:gd name="T9" fmla="*/ 48 h 92"/>
              </a:gdLst>
              <a:ahLst/>
              <a:cxnLst>
                <a:cxn ang="0">
                  <a:pos x="T0" y="T1"/>
                </a:cxn>
                <a:cxn ang="0">
                  <a:pos x="T2" y="T3"/>
                </a:cxn>
                <a:cxn ang="0">
                  <a:pos x="T4" y="T5"/>
                </a:cxn>
                <a:cxn ang="0">
                  <a:pos x="T6" y="T7"/>
                </a:cxn>
                <a:cxn ang="0">
                  <a:pos x="T8" y="T9"/>
                </a:cxn>
              </a:cxnLst>
              <a:rect l="0" t="0" r="r" b="b"/>
              <a:pathLst>
                <a:path w="95" h="92">
                  <a:moveTo>
                    <a:pt x="95" y="48"/>
                  </a:moveTo>
                  <a:cubicBezTo>
                    <a:pt x="75" y="15"/>
                    <a:pt x="36" y="0"/>
                    <a:pt x="0" y="10"/>
                  </a:cubicBezTo>
                  <a:cubicBezTo>
                    <a:pt x="40" y="0"/>
                    <a:pt x="87" y="28"/>
                    <a:pt x="70" y="67"/>
                  </a:cubicBezTo>
                  <a:cubicBezTo>
                    <a:pt x="66" y="75"/>
                    <a:pt x="61" y="82"/>
                    <a:pt x="50" y="92"/>
                  </a:cubicBezTo>
                  <a:cubicBezTo>
                    <a:pt x="68" y="80"/>
                    <a:pt x="91" y="64"/>
                    <a:pt x="95" y="48"/>
                  </a:cubicBezTo>
                  <a:close/>
                </a:path>
              </a:pathLst>
            </a:custGeom>
            <a:solidFill>
              <a:srgbClr val="08A1C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4" name="Freeform 115"/>
            <p:cNvSpPr/>
            <p:nvPr/>
          </p:nvSpPr>
          <p:spPr bwMode="auto">
            <a:xfrm>
              <a:off x="8564563" y="2128838"/>
              <a:ext cx="627063" cy="514350"/>
            </a:xfrm>
            <a:custGeom>
              <a:avLst/>
              <a:gdLst>
                <a:gd name="T0" fmla="*/ 0 w 167"/>
                <a:gd name="T1" fmla="*/ 53 h 137"/>
                <a:gd name="T2" fmla="*/ 63 w 167"/>
                <a:gd name="T3" fmla="*/ 107 h 137"/>
                <a:gd name="T4" fmla="*/ 143 w 167"/>
                <a:gd name="T5" fmla="*/ 137 h 137"/>
                <a:gd name="T6" fmla="*/ 114 w 167"/>
                <a:gd name="T7" fmla="*/ 23 h 137"/>
                <a:gd name="T8" fmla="*/ 0 w 167"/>
                <a:gd name="T9" fmla="*/ 53 h 137"/>
              </a:gdLst>
              <a:ahLst/>
              <a:cxnLst>
                <a:cxn ang="0">
                  <a:pos x="T0" y="T1"/>
                </a:cxn>
                <a:cxn ang="0">
                  <a:pos x="T2" y="T3"/>
                </a:cxn>
                <a:cxn ang="0">
                  <a:pos x="T4" y="T5"/>
                </a:cxn>
                <a:cxn ang="0">
                  <a:pos x="T6" y="T7"/>
                </a:cxn>
                <a:cxn ang="0">
                  <a:pos x="T8" y="T9"/>
                </a:cxn>
              </a:cxnLst>
              <a:rect l="0" t="0" r="r" b="b"/>
              <a:pathLst>
                <a:path w="167" h="137">
                  <a:moveTo>
                    <a:pt x="0" y="53"/>
                  </a:moveTo>
                  <a:cubicBezTo>
                    <a:pt x="6" y="75"/>
                    <a:pt x="46" y="97"/>
                    <a:pt x="63" y="107"/>
                  </a:cubicBezTo>
                  <a:cubicBezTo>
                    <a:pt x="78" y="116"/>
                    <a:pt x="106" y="132"/>
                    <a:pt x="143" y="137"/>
                  </a:cubicBezTo>
                  <a:cubicBezTo>
                    <a:pt x="167" y="98"/>
                    <a:pt x="153" y="47"/>
                    <a:pt x="114" y="23"/>
                  </a:cubicBezTo>
                  <a:cubicBezTo>
                    <a:pt x="74" y="0"/>
                    <a:pt x="24" y="13"/>
                    <a:pt x="0" y="53"/>
                  </a:cubicBezTo>
                  <a:close/>
                </a:path>
              </a:pathLst>
            </a:custGeom>
            <a:solidFill>
              <a:srgbClr val="37BAE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5" name="Freeform 116"/>
            <p:cNvSpPr/>
            <p:nvPr/>
          </p:nvSpPr>
          <p:spPr bwMode="auto">
            <a:xfrm>
              <a:off x="8985251" y="2216150"/>
              <a:ext cx="206375" cy="427038"/>
            </a:xfrm>
            <a:custGeom>
              <a:avLst/>
              <a:gdLst>
                <a:gd name="T0" fmla="*/ 2 w 55"/>
                <a:gd name="T1" fmla="*/ 0 h 114"/>
                <a:gd name="T2" fmla="*/ 0 w 55"/>
                <a:gd name="T3" fmla="*/ 0 h 114"/>
                <a:gd name="T4" fmla="*/ 9 w 55"/>
                <a:gd name="T5" fmla="*/ 109 h 114"/>
                <a:gd name="T6" fmla="*/ 31 w 55"/>
                <a:gd name="T7" fmla="*/ 114 h 114"/>
                <a:gd name="T8" fmla="*/ 2 w 55"/>
                <a:gd name="T9" fmla="*/ 0 h 114"/>
              </a:gdLst>
              <a:ahLst/>
              <a:cxnLst>
                <a:cxn ang="0">
                  <a:pos x="T0" y="T1"/>
                </a:cxn>
                <a:cxn ang="0">
                  <a:pos x="T2" y="T3"/>
                </a:cxn>
                <a:cxn ang="0">
                  <a:pos x="T4" y="T5"/>
                </a:cxn>
                <a:cxn ang="0">
                  <a:pos x="T6" y="T7"/>
                </a:cxn>
                <a:cxn ang="0">
                  <a:pos x="T8" y="T9"/>
                </a:cxn>
              </a:cxnLst>
              <a:rect l="0" t="0" r="r" b="b"/>
              <a:pathLst>
                <a:path w="55" h="114">
                  <a:moveTo>
                    <a:pt x="2" y="0"/>
                  </a:moveTo>
                  <a:cubicBezTo>
                    <a:pt x="1" y="0"/>
                    <a:pt x="1" y="0"/>
                    <a:pt x="0" y="0"/>
                  </a:cubicBezTo>
                  <a:cubicBezTo>
                    <a:pt x="24" y="28"/>
                    <a:pt x="37" y="75"/>
                    <a:pt x="9" y="109"/>
                  </a:cubicBezTo>
                  <a:cubicBezTo>
                    <a:pt x="16" y="111"/>
                    <a:pt x="24" y="113"/>
                    <a:pt x="31" y="114"/>
                  </a:cubicBezTo>
                  <a:cubicBezTo>
                    <a:pt x="55" y="75"/>
                    <a:pt x="41" y="24"/>
                    <a:pt x="2" y="0"/>
                  </a:cubicBezTo>
                  <a:close/>
                </a:path>
              </a:pathLst>
            </a:custGeom>
            <a:solidFill>
              <a:srgbClr val="08A1C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6" name="Freeform 117"/>
            <p:cNvSpPr/>
            <p:nvPr/>
          </p:nvSpPr>
          <p:spPr bwMode="auto">
            <a:xfrm>
              <a:off x="8634413" y="3781425"/>
              <a:ext cx="222250" cy="131763"/>
            </a:xfrm>
            <a:custGeom>
              <a:avLst/>
              <a:gdLst>
                <a:gd name="T0" fmla="*/ 0 w 59"/>
                <a:gd name="T1" fmla="*/ 29 h 35"/>
                <a:gd name="T2" fmla="*/ 29 w 59"/>
                <a:gd name="T3" fmla="*/ 35 h 35"/>
                <a:gd name="T4" fmla="*/ 59 w 59"/>
                <a:gd name="T5" fmla="*/ 30 h 35"/>
                <a:gd name="T6" fmla="*/ 30 w 59"/>
                <a:gd name="T7" fmla="*/ 0 h 35"/>
                <a:gd name="T8" fmla="*/ 0 w 59"/>
                <a:gd name="T9" fmla="*/ 29 h 35"/>
              </a:gdLst>
              <a:ahLst/>
              <a:cxnLst>
                <a:cxn ang="0">
                  <a:pos x="T0" y="T1"/>
                </a:cxn>
                <a:cxn ang="0">
                  <a:pos x="T2" y="T3"/>
                </a:cxn>
                <a:cxn ang="0">
                  <a:pos x="T4" y="T5"/>
                </a:cxn>
                <a:cxn ang="0">
                  <a:pos x="T6" y="T7"/>
                </a:cxn>
                <a:cxn ang="0">
                  <a:pos x="T8" y="T9"/>
                </a:cxn>
              </a:cxnLst>
              <a:rect l="0" t="0" r="r" b="b"/>
              <a:pathLst>
                <a:path w="59" h="35">
                  <a:moveTo>
                    <a:pt x="0" y="29"/>
                  </a:moveTo>
                  <a:cubicBezTo>
                    <a:pt x="6" y="35"/>
                    <a:pt x="22" y="35"/>
                    <a:pt x="29" y="35"/>
                  </a:cubicBezTo>
                  <a:cubicBezTo>
                    <a:pt x="35" y="35"/>
                    <a:pt x="47" y="35"/>
                    <a:pt x="59" y="30"/>
                  </a:cubicBezTo>
                  <a:cubicBezTo>
                    <a:pt x="59" y="14"/>
                    <a:pt x="46" y="0"/>
                    <a:pt x="30" y="0"/>
                  </a:cubicBezTo>
                  <a:cubicBezTo>
                    <a:pt x="14" y="0"/>
                    <a:pt x="0" y="13"/>
                    <a:pt x="0" y="29"/>
                  </a:cubicBezTo>
                  <a:close/>
                </a:path>
              </a:pathLst>
            </a:custGeom>
            <a:solidFill>
              <a:srgbClr val="ED1D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7" name="Freeform 118"/>
            <p:cNvSpPr/>
            <p:nvPr/>
          </p:nvSpPr>
          <p:spPr bwMode="auto">
            <a:xfrm>
              <a:off x="8747126" y="3781425"/>
              <a:ext cx="109538" cy="123825"/>
            </a:xfrm>
            <a:custGeom>
              <a:avLst/>
              <a:gdLst>
                <a:gd name="T0" fmla="*/ 0 w 29"/>
                <a:gd name="T1" fmla="*/ 0 h 33"/>
                <a:gd name="T2" fmla="*/ 19 w 29"/>
                <a:gd name="T3" fmla="*/ 33 h 33"/>
                <a:gd name="T4" fmla="*/ 29 w 29"/>
                <a:gd name="T5" fmla="*/ 30 h 33"/>
                <a:gd name="T6" fmla="*/ 0 w 29"/>
                <a:gd name="T7" fmla="*/ 0 h 33"/>
              </a:gdLst>
              <a:ahLst/>
              <a:cxnLst>
                <a:cxn ang="0">
                  <a:pos x="T0" y="T1"/>
                </a:cxn>
                <a:cxn ang="0">
                  <a:pos x="T2" y="T3"/>
                </a:cxn>
                <a:cxn ang="0">
                  <a:pos x="T4" y="T5"/>
                </a:cxn>
                <a:cxn ang="0">
                  <a:pos x="T6" y="T7"/>
                </a:cxn>
              </a:cxnLst>
              <a:rect l="0" t="0" r="r" b="b"/>
              <a:pathLst>
                <a:path w="28" h="33">
                  <a:moveTo>
                    <a:pt x="0" y="0"/>
                  </a:moveTo>
                  <a:cubicBezTo>
                    <a:pt x="17" y="9"/>
                    <a:pt x="19" y="17"/>
                    <a:pt x="19" y="33"/>
                  </a:cubicBezTo>
                  <a:cubicBezTo>
                    <a:pt x="22" y="32"/>
                    <a:pt x="26" y="31"/>
                    <a:pt x="29" y="30"/>
                  </a:cubicBezTo>
                  <a:cubicBezTo>
                    <a:pt x="29" y="14"/>
                    <a:pt x="16" y="0"/>
                    <a:pt x="0" y="0"/>
                  </a:cubicBezTo>
                  <a:close/>
                </a:path>
              </a:pathLst>
            </a:custGeom>
            <a:solidFill>
              <a:srgbClr val="D1135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8" name="Freeform 119"/>
            <p:cNvSpPr/>
            <p:nvPr/>
          </p:nvSpPr>
          <p:spPr bwMode="auto">
            <a:xfrm>
              <a:off x="7891463" y="3781425"/>
              <a:ext cx="222250" cy="131763"/>
            </a:xfrm>
            <a:custGeom>
              <a:avLst/>
              <a:gdLst>
                <a:gd name="T0" fmla="*/ 0 w 59"/>
                <a:gd name="T1" fmla="*/ 29 h 35"/>
                <a:gd name="T2" fmla="*/ 29 w 59"/>
                <a:gd name="T3" fmla="*/ 35 h 35"/>
                <a:gd name="T4" fmla="*/ 59 w 59"/>
                <a:gd name="T5" fmla="*/ 30 h 35"/>
                <a:gd name="T6" fmla="*/ 30 w 59"/>
                <a:gd name="T7" fmla="*/ 0 h 35"/>
                <a:gd name="T8" fmla="*/ 0 w 59"/>
                <a:gd name="T9" fmla="*/ 29 h 35"/>
              </a:gdLst>
              <a:ahLst/>
              <a:cxnLst>
                <a:cxn ang="0">
                  <a:pos x="T0" y="T1"/>
                </a:cxn>
                <a:cxn ang="0">
                  <a:pos x="T2" y="T3"/>
                </a:cxn>
                <a:cxn ang="0">
                  <a:pos x="T4" y="T5"/>
                </a:cxn>
                <a:cxn ang="0">
                  <a:pos x="T6" y="T7"/>
                </a:cxn>
                <a:cxn ang="0">
                  <a:pos x="T8" y="T9"/>
                </a:cxn>
              </a:cxnLst>
              <a:rect l="0" t="0" r="r" b="b"/>
              <a:pathLst>
                <a:path w="59" h="35">
                  <a:moveTo>
                    <a:pt x="0" y="29"/>
                  </a:moveTo>
                  <a:cubicBezTo>
                    <a:pt x="5" y="35"/>
                    <a:pt x="22" y="35"/>
                    <a:pt x="29" y="35"/>
                  </a:cubicBezTo>
                  <a:cubicBezTo>
                    <a:pt x="35" y="35"/>
                    <a:pt x="47" y="35"/>
                    <a:pt x="59" y="30"/>
                  </a:cubicBezTo>
                  <a:cubicBezTo>
                    <a:pt x="59" y="14"/>
                    <a:pt x="46" y="0"/>
                    <a:pt x="30" y="0"/>
                  </a:cubicBezTo>
                  <a:cubicBezTo>
                    <a:pt x="13" y="0"/>
                    <a:pt x="0" y="13"/>
                    <a:pt x="0" y="29"/>
                  </a:cubicBezTo>
                  <a:close/>
                </a:path>
              </a:pathLst>
            </a:custGeom>
            <a:solidFill>
              <a:srgbClr val="ED1D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9" name="Freeform 120"/>
            <p:cNvSpPr/>
            <p:nvPr/>
          </p:nvSpPr>
          <p:spPr bwMode="auto">
            <a:xfrm>
              <a:off x="7996238" y="3781425"/>
              <a:ext cx="117475" cy="128588"/>
            </a:xfrm>
            <a:custGeom>
              <a:avLst/>
              <a:gdLst>
                <a:gd name="T0" fmla="*/ 2 w 31"/>
                <a:gd name="T1" fmla="*/ 0 h 34"/>
                <a:gd name="T2" fmla="*/ 0 w 31"/>
                <a:gd name="T3" fmla="*/ 0 h 34"/>
                <a:gd name="T4" fmla="*/ 18 w 31"/>
                <a:gd name="T5" fmla="*/ 34 h 34"/>
                <a:gd name="T6" fmla="*/ 31 w 31"/>
                <a:gd name="T7" fmla="*/ 30 h 34"/>
                <a:gd name="T8" fmla="*/ 2 w 31"/>
                <a:gd name="T9" fmla="*/ 0 h 34"/>
              </a:gdLst>
              <a:ahLst/>
              <a:cxnLst>
                <a:cxn ang="0">
                  <a:pos x="T0" y="T1"/>
                </a:cxn>
                <a:cxn ang="0">
                  <a:pos x="T2" y="T3"/>
                </a:cxn>
                <a:cxn ang="0">
                  <a:pos x="T4" y="T5"/>
                </a:cxn>
                <a:cxn ang="0">
                  <a:pos x="T6" y="T7"/>
                </a:cxn>
                <a:cxn ang="0">
                  <a:pos x="T8" y="T9"/>
                </a:cxn>
              </a:cxnLst>
              <a:rect l="0" t="0" r="r" b="b"/>
              <a:pathLst>
                <a:path w="31" h="34">
                  <a:moveTo>
                    <a:pt x="2" y="0"/>
                  </a:moveTo>
                  <a:cubicBezTo>
                    <a:pt x="1" y="0"/>
                    <a:pt x="1" y="0"/>
                    <a:pt x="0" y="0"/>
                  </a:cubicBezTo>
                  <a:cubicBezTo>
                    <a:pt x="15" y="3"/>
                    <a:pt x="24" y="22"/>
                    <a:pt x="18" y="34"/>
                  </a:cubicBezTo>
                  <a:cubicBezTo>
                    <a:pt x="22" y="33"/>
                    <a:pt x="27" y="32"/>
                    <a:pt x="31" y="30"/>
                  </a:cubicBezTo>
                  <a:cubicBezTo>
                    <a:pt x="31" y="14"/>
                    <a:pt x="18" y="0"/>
                    <a:pt x="2" y="0"/>
                  </a:cubicBezTo>
                  <a:close/>
                </a:path>
              </a:pathLst>
            </a:custGeom>
            <a:solidFill>
              <a:srgbClr val="D1135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0" name="Freeform 121"/>
            <p:cNvSpPr/>
            <p:nvPr/>
          </p:nvSpPr>
          <p:spPr bwMode="auto">
            <a:xfrm>
              <a:off x="7605713" y="2557463"/>
              <a:ext cx="492125" cy="796925"/>
            </a:xfrm>
            <a:custGeom>
              <a:avLst/>
              <a:gdLst>
                <a:gd name="T0" fmla="*/ 127 w 131"/>
                <a:gd name="T1" fmla="*/ 0 h 212"/>
                <a:gd name="T2" fmla="*/ 125 w 131"/>
                <a:gd name="T3" fmla="*/ 0 h 212"/>
                <a:gd name="T4" fmla="*/ 36 w 131"/>
                <a:gd name="T5" fmla="*/ 209 h 212"/>
                <a:gd name="T6" fmla="*/ 40 w 131"/>
                <a:gd name="T7" fmla="*/ 212 h 212"/>
                <a:gd name="T8" fmla="*/ 41 w 131"/>
                <a:gd name="T9" fmla="*/ 212 h 212"/>
                <a:gd name="T10" fmla="*/ 44 w 131"/>
                <a:gd name="T11" fmla="*/ 207 h 212"/>
                <a:gd name="T12" fmla="*/ 129 w 131"/>
                <a:gd name="T13" fmla="*/ 8 h 212"/>
                <a:gd name="T14" fmla="*/ 130 w 131"/>
                <a:gd name="T15" fmla="*/ 2 h 212"/>
                <a:gd name="T16" fmla="*/ 127 w 131"/>
                <a:gd name="T17" fmla="*/ 0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1" h="211">
                  <a:moveTo>
                    <a:pt x="127" y="0"/>
                  </a:moveTo>
                  <a:cubicBezTo>
                    <a:pt x="126" y="0"/>
                    <a:pt x="125" y="0"/>
                    <a:pt x="125" y="0"/>
                  </a:cubicBezTo>
                  <a:cubicBezTo>
                    <a:pt x="124" y="1"/>
                    <a:pt x="0" y="64"/>
                    <a:pt x="36" y="209"/>
                  </a:cubicBezTo>
                  <a:cubicBezTo>
                    <a:pt x="37" y="211"/>
                    <a:pt x="38" y="212"/>
                    <a:pt x="40" y="212"/>
                  </a:cubicBezTo>
                  <a:cubicBezTo>
                    <a:pt x="41" y="212"/>
                    <a:pt x="41" y="212"/>
                    <a:pt x="41" y="212"/>
                  </a:cubicBezTo>
                  <a:cubicBezTo>
                    <a:pt x="43" y="212"/>
                    <a:pt x="45" y="209"/>
                    <a:pt x="44" y="207"/>
                  </a:cubicBezTo>
                  <a:cubicBezTo>
                    <a:pt x="10" y="69"/>
                    <a:pt x="124" y="10"/>
                    <a:pt x="129" y="8"/>
                  </a:cubicBezTo>
                  <a:cubicBezTo>
                    <a:pt x="131" y="7"/>
                    <a:pt x="131" y="4"/>
                    <a:pt x="130" y="2"/>
                  </a:cubicBezTo>
                  <a:cubicBezTo>
                    <a:pt x="130" y="1"/>
                    <a:pt x="128" y="0"/>
                    <a:pt x="127" y="0"/>
                  </a:cubicBezTo>
                </a:path>
              </a:pathLst>
            </a:custGeom>
            <a:solidFill>
              <a:srgbClr val="80D7F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370" name="组合 369"/>
          <p:cNvGrpSpPr/>
          <p:nvPr/>
        </p:nvGrpSpPr>
        <p:grpSpPr>
          <a:xfrm>
            <a:off x="4510483" y="3483767"/>
            <a:ext cx="3148013" cy="3287713"/>
            <a:chOff x="4510881" y="3253581"/>
            <a:chExt cx="3148013" cy="3287713"/>
          </a:xfrm>
        </p:grpSpPr>
        <p:sp>
          <p:nvSpPr>
            <p:cNvPr id="223" name="Freeform 64"/>
            <p:cNvSpPr/>
            <p:nvPr/>
          </p:nvSpPr>
          <p:spPr bwMode="auto">
            <a:xfrm>
              <a:off x="4958556" y="6282531"/>
              <a:ext cx="2395538" cy="258763"/>
            </a:xfrm>
            <a:custGeom>
              <a:avLst/>
              <a:gdLst>
                <a:gd name="T0" fmla="*/ 75 w 638"/>
                <a:gd name="T1" fmla="*/ 0 h 69"/>
                <a:gd name="T2" fmla="*/ 0 w 638"/>
                <a:gd name="T3" fmla="*/ 27 h 69"/>
                <a:gd name="T4" fmla="*/ 319 w 638"/>
                <a:gd name="T5" fmla="*/ 69 h 69"/>
                <a:gd name="T6" fmla="*/ 638 w 638"/>
                <a:gd name="T7" fmla="*/ 27 h 69"/>
                <a:gd name="T8" fmla="*/ 589 w 638"/>
                <a:gd name="T9" fmla="*/ 4 h 69"/>
                <a:gd name="T10" fmla="*/ 582 w 638"/>
                <a:gd name="T11" fmla="*/ 10 h 69"/>
                <a:gd name="T12" fmla="*/ 582 w 638"/>
                <a:gd name="T13" fmla="*/ 10 h 69"/>
                <a:gd name="T14" fmla="*/ 567 w 638"/>
                <a:gd name="T15" fmla="*/ 10 h 69"/>
                <a:gd name="T16" fmla="*/ 508 w 638"/>
                <a:gd name="T17" fmla="*/ 44 h 69"/>
                <a:gd name="T18" fmla="*/ 319 w 638"/>
                <a:gd name="T19" fmla="*/ 44 h 69"/>
                <a:gd name="T20" fmla="*/ 139 w 638"/>
                <a:gd name="T21" fmla="*/ 44 h 69"/>
                <a:gd name="T22" fmla="*/ 75 w 638"/>
                <a:gd name="T23"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38" h="69">
                  <a:moveTo>
                    <a:pt x="75" y="0"/>
                  </a:moveTo>
                  <a:cubicBezTo>
                    <a:pt x="28" y="7"/>
                    <a:pt x="0" y="17"/>
                    <a:pt x="0" y="27"/>
                  </a:cubicBezTo>
                  <a:cubicBezTo>
                    <a:pt x="0" y="50"/>
                    <a:pt x="143" y="69"/>
                    <a:pt x="319" y="69"/>
                  </a:cubicBezTo>
                  <a:cubicBezTo>
                    <a:pt x="495" y="69"/>
                    <a:pt x="638" y="50"/>
                    <a:pt x="638" y="27"/>
                  </a:cubicBezTo>
                  <a:cubicBezTo>
                    <a:pt x="638" y="19"/>
                    <a:pt x="620" y="11"/>
                    <a:pt x="589" y="4"/>
                  </a:cubicBezTo>
                  <a:cubicBezTo>
                    <a:pt x="587" y="6"/>
                    <a:pt x="584" y="8"/>
                    <a:pt x="582" y="10"/>
                  </a:cubicBezTo>
                  <a:cubicBezTo>
                    <a:pt x="582" y="10"/>
                    <a:pt x="582" y="10"/>
                    <a:pt x="582" y="10"/>
                  </a:cubicBezTo>
                  <a:cubicBezTo>
                    <a:pt x="567" y="10"/>
                    <a:pt x="567" y="10"/>
                    <a:pt x="567" y="10"/>
                  </a:cubicBezTo>
                  <a:cubicBezTo>
                    <a:pt x="556" y="30"/>
                    <a:pt x="533" y="44"/>
                    <a:pt x="508" y="44"/>
                  </a:cubicBezTo>
                  <a:cubicBezTo>
                    <a:pt x="319" y="44"/>
                    <a:pt x="319" y="44"/>
                    <a:pt x="319" y="44"/>
                  </a:cubicBezTo>
                  <a:cubicBezTo>
                    <a:pt x="139" y="44"/>
                    <a:pt x="139" y="44"/>
                    <a:pt x="139" y="44"/>
                  </a:cubicBezTo>
                  <a:cubicBezTo>
                    <a:pt x="109" y="44"/>
                    <a:pt x="84" y="26"/>
                    <a:pt x="75" y="0"/>
                  </a:cubicBezTo>
                </a:path>
              </a:pathLst>
            </a:custGeom>
            <a:solidFill>
              <a:srgbClr val="F0E5D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3" name="Freeform 164"/>
            <p:cNvSpPr/>
            <p:nvPr/>
          </p:nvSpPr>
          <p:spPr bwMode="auto">
            <a:xfrm>
              <a:off x="6790531" y="3544094"/>
              <a:ext cx="868363" cy="1471613"/>
            </a:xfrm>
            <a:custGeom>
              <a:avLst/>
              <a:gdLst>
                <a:gd name="T0" fmla="*/ 69 w 547"/>
                <a:gd name="T1" fmla="*/ 927 h 927"/>
                <a:gd name="T2" fmla="*/ 547 w 547"/>
                <a:gd name="T3" fmla="*/ 37 h 927"/>
                <a:gd name="T4" fmla="*/ 478 w 547"/>
                <a:gd name="T5" fmla="*/ 0 h 927"/>
                <a:gd name="T6" fmla="*/ 0 w 547"/>
                <a:gd name="T7" fmla="*/ 889 h 927"/>
                <a:gd name="T8" fmla="*/ 69 w 547"/>
                <a:gd name="T9" fmla="*/ 927 h 927"/>
              </a:gdLst>
              <a:ahLst/>
              <a:cxnLst>
                <a:cxn ang="0">
                  <a:pos x="T0" y="T1"/>
                </a:cxn>
                <a:cxn ang="0">
                  <a:pos x="T2" y="T3"/>
                </a:cxn>
                <a:cxn ang="0">
                  <a:pos x="T4" y="T5"/>
                </a:cxn>
                <a:cxn ang="0">
                  <a:pos x="T6" y="T7"/>
                </a:cxn>
                <a:cxn ang="0">
                  <a:pos x="T8" y="T9"/>
                </a:cxn>
              </a:cxnLst>
              <a:rect l="0" t="0" r="r" b="b"/>
              <a:pathLst>
                <a:path w="547" h="926">
                  <a:moveTo>
                    <a:pt x="69" y="927"/>
                  </a:moveTo>
                  <a:lnTo>
                    <a:pt x="547" y="37"/>
                  </a:lnTo>
                  <a:lnTo>
                    <a:pt x="478" y="0"/>
                  </a:lnTo>
                  <a:lnTo>
                    <a:pt x="0" y="889"/>
                  </a:lnTo>
                  <a:lnTo>
                    <a:pt x="69" y="927"/>
                  </a:lnTo>
                  <a:close/>
                </a:path>
              </a:pathLst>
            </a:custGeom>
            <a:solidFill>
              <a:srgbClr val="D1D3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4" name="Freeform 165"/>
            <p:cNvSpPr/>
            <p:nvPr/>
          </p:nvSpPr>
          <p:spPr bwMode="auto">
            <a:xfrm>
              <a:off x="6790531" y="3544094"/>
              <a:ext cx="868363" cy="1471613"/>
            </a:xfrm>
            <a:custGeom>
              <a:avLst/>
              <a:gdLst>
                <a:gd name="T0" fmla="*/ 69 w 547"/>
                <a:gd name="T1" fmla="*/ 927 h 927"/>
                <a:gd name="T2" fmla="*/ 547 w 547"/>
                <a:gd name="T3" fmla="*/ 37 h 927"/>
                <a:gd name="T4" fmla="*/ 478 w 547"/>
                <a:gd name="T5" fmla="*/ 0 h 927"/>
                <a:gd name="T6" fmla="*/ 0 w 547"/>
                <a:gd name="T7" fmla="*/ 889 h 927"/>
                <a:gd name="T8" fmla="*/ 69 w 547"/>
                <a:gd name="T9" fmla="*/ 927 h 927"/>
              </a:gdLst>
              <a:ahLst/>
              <a:cxnLst>
                <a:cxn ang="0">
                  <a:pos x="T0" y="T1"/>
                </a:cxn>
                <a:cxn ang="0">
                  <a:pos x="T2" y="T3"/>
                </a:cxn>
                <a:cxn ang="0">
                  <a:pos x="T4" y="T5"/>
                </a:cxn>
                <a:cxn ang="0">
                  <a:pos x="T6" y="T7"/>
                </a:cxn>
                <a:cxn ang="0">
                  <a:pos x="T8" y="T9"/>
                </a:cxn>
              </a:cxnLst>
              <a:rect l="0" t="0" r="r" b="b"/>
              <a:pathLst>
                <a:path w="547" h="926">
                  <a:moveTo>
                    <a:pt x="69" y="927"/>
                  </a:moveTo>
                  <a:lnTo>
                    <a:pt x="547" y="37"/>
                  </a:lnTo>
                  <a:lnTo>
                    <a:pt x="478" y="0"/>
                  </a:lnTo>
                  <a:lnTo>
                    <a:pt x="0" y="889"/>
                  </a:lnTo>
                  <a:lnTo>
                    <a:pt x="69" y="92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5" name="Freeform 166"/>
            <p:cNvSpPr/>
            <p:nvPr/>
          </p:nvSpPr>
          <p:spPr bwMode="auto">
            <a:xfrm>
              <a:off x="6685756" y="3486944"/>
              <a:ext cx="863600" cy="1468438"/>
            </a:xfrm>
            <a:custGeom>
              <a:avLst/>
              <a:gdLst>
                <a:gd name="T0" fmla="*/ 544 w 544"/>
                <a:gd name="T1" fmla="*/ 36 h 925"/>
                <a:gd name="T2" fmla="*/ 478 w 544"/>
                <a:gd name="T3" fmla="*/ 0 h 925"/>
                <a:gd name="T4" fmla="*/ 0 w 544"/>
                <a:gd name="T5" fmla="*/ 890 h 925"/>
                <a:gd name="T6" fmla="*/ 66 w 544"/>
                <a:gd name="T7" fmla="*/ 925 h 925"/>
                <a:gd name="T8" fmla="*/ 544 w 544"/>
                <a:gd name="T9" fmla="*/ 36 h 925"/>
              </a:gdLst>
              <a:ahLst/>
              <a:cxnLst>
                <a:cxn ang="0">
                  <a:pos x="T0" y="T1"/>
                </a:cxn>
                <a:cxn ang="0">
                  <a:pos x="T2" y="T3"/>
                </a:cxn>
                <a:cxn ang="0">
                  <a:pos x="T4" y="T5"/>
                </a:cxn>
                <a:cxn ang="0">
                  <a:pos x="T6" y="T7"/>
                </a:cxn>
                <a:cxn ang="0">
                  <a:pos x="T8" y="T9"/>
                </a:cxn>
              </a:cxnLst>
              <a:rect l="0" t="0" r="r" b="b"/>
              <a:pathLst>
                <a:path w="544" h="924">
                  <a:moveTo>
                    <a:pt x="544" y="36"/>
                  </a:moveTo>
                  <a:lnTo>
                    <a:pt x="478" y="0"/>
                  </a:lnTo>
                  <a:lnTo>
                    <a:pt x="0" y="890"/>
                  </a:lnTo>
                  <a:lnTo>
                    <a:pt x="66" y="925"/>
                  </a:lnTo>
                  <a:lnTo>
                    <a:pt x="544" y="36"/>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6" name="Freeform 167"/>
            <p:cNvSpPr/>
            <p:nvPr/>
          </p:nvSpPr>
          <p:spPr bwMode="auto">
            <a:xfrm>
              <a:off x="6685756" y="3486944"/>
              <a:ext cx="863600" cy="1468438"/>
            </a:xfrm>
            <a:custGeom>
              <a:avLst/>
              <a:gdLst>
                <a:gd name="T0" fmla="*/ 544 w 544"/>
                <a:gd name="T1" fmla="*/ 36 h 925"/>
                <a:gd name="T2" fmla="*/ 478 w 544"/>
                <a:gd name="T3" fmla="*/ 0 h 925"/>
                <a:gd name="T4" fmla="*/ 0 w 544"/>
                <a:gd name="T5" fmla="*/ 890 h 925"/>
                <a:gd name="T6" fmla="*/ 66 w 544"/>
                <a:gd name="T7" fmla="*/ 925 h 925"/>
                <a:gd name="T8" fmla="*/ 544 w 544"/>
                <a:gd name="T9" fmla="*/ 36 h 925"/>
              </a:gdLst>
              <a:ahLst/>
              <a:cxnLst>
                <a:cxn ang="0">
                  <a:pos x="T0" y="T1"/>
                </a:cxn>
                <a:cxn ang="0">
                  <a:pos x="T2" y="T3"/>
                </a:cxn>
                <a:cxn ang="0">
                  <a:pos x="T4" y="T5"/>
                </a:cxn>
                <a:cxn ang="0">
                  <a:pos x="T6" y="T7"/>
                </a:cxn>
                <a:cxn ang="0">
                  <a:pos x="T8" y="T9"/>
                </a:cxn>
              </a:cxnLst>
              <a:rect l="0" t="0" r="r" b="b"/>
              <a:pathLst>
                <a:path w="544" h="924">
                  <a:moveTo>
                    <a:pt x="544" y="36"/>
                  </a:moveTo>
                  <a:lnTo>
                    <a:pt x="478" y="0"/>
                  </a:lnTo>
                  <a:lnTo>
                    <a:pt x="0" y="890"/>
                  </a:lnTo>
                  <a:lnTo>
                    <a:pt x="66" y="925"/>
                  </a:lnTo>
                  <a:lnTo>
                    <a:pt x="544" y="3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7" name="Freeform 168"/>
            <p:cNvSpPr/>
            <p:nvPr/>
          </p:nvSpPr>
          <p:spPr bwMode="auto">
            <a:xfrm>
              <a:off x="7392193" y="3585369"/>
              <a:ext cx="104775" cy="58738"/>
            </a:xfrm>
            <a:custGeom>
              <a:avLst/>
              <a:gdLst>
                <a:gd name="T0" fmla="*/ 0 w 66"/>
                <a:gd name="T1" fmla="*/ 2 h 37"/>
                <a:gd name="T2" fmla="*/ 66 w 66"/>
                <a:gd name="T3" fmla="*/ 37 h 37"/>
                <a:gd name="T4" fmla="*/ 66 w 66"/>
                <a:gd name="T5" fmla="*/ 35 h 37"/>
                <a:gd name="T6" fmla="*/ 2 w 66"/>
                <a:gd name="T7" fmla="*/ 0 h 37"/>
                <a:gd name="T8" fmla="*/ 0 w 66"/>
                <a:gd name="T9" fmla="*/ 2 h 37"/>
              </a:gdLst>
              <a:ahLst/>
              <a:cxnLst>
                <a:cxn ang="0">
                  <a:pos x="T0" y="T1"/>
                </a:cxn>
                <a:cxn ang="0">
                  <a:pos x="T2" y="T3"/>
                </a:cxn>
                <a:cxn ang="0">
                  <a:pos x="T4" y="T5"/>
                </a:cxn>
                <a:cxn ang="0">
                  <a:pos x="T6" y="T7"/>
                </a:cxn>
                <a:cxn ang="0">
                  <a:pos x="T8" y="T9"/>
                </a:cxn>
              </a:cxnLst>
              <a:rect l="0" t="0" r="r" b="b"/>
              <a:pathLst>
                <a:path w="66" h="37">
                  <a:moveTo>
                    <a:pt x="0" y="2"/>
                  </a:moveTo>
                  <a:lnTo>
                    <a:pt x="66" y="37"/>
                  </a:lnTo>
                  <a:lnTo>
                    <a:pt x="66" y="35"/>
                  </a:lnTo>
                  <a:lnTo>
                    <a:pt x="2" y="0"/>
                  </a:lnTo>
                  <a:lnTo>
                    <a:pt x="0" y="2"/>
                  </a:lnTo>
                  <a:close/>
                </a:path>
              </a:pathLst>
            </a:custGeom>
            <a:solidFill>
              <a:srgbClr val="3C241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8" name="Freeform 169"/>
            <p:cNvSpPr/>
            <p:nvPr/>
          </p:nvSpPr>
          <p:spPr bwMode="auto">
            <a:xfrm>
              <a:off x="7392193" y="3585369"/>
              <a:ext cx="104775" cy="58738"/>
            </a:xfrm>
            <a:custGeom>
              <a:avLst/>
              <a:gdLst>
                <a:gd name="T0" fmla="*/ 0 w 66"/>
                <a:gd name="T1" fmla="*/ 2 h 37"/>
                <a:gd name="T2" fmla="*/ 66 w 66"/>
                <a:gd name="T3" fmla="*/ 37 h 37"/>
                <a:gd name="T4" fmla="*/ 66 w 66"/>
                <a:gd name="T5" fmla="*/ 35 h 37"/>
                <a:gd name="T6" fmla="*/ 2 w 66"/>
                <a:gd name="T7" fmla="*/ 0 h 37"/>
              </a:gdLst>
              <a:ahLst/>
              <a:cxnLst>
                <a:cxn ang="0">
                  <a:pos x="T0" y="T1"/>
                </a:cxn>
                <a:cxn ang="0">
                  <a:pos x="T2" y="T3"/>
                </a:cxn>
                <a:cxn ang="0">
                  <a:pos x="T4" y="T5"/>
                </a:cxn>
                <a:cxn ang="0">
                  <a:pos x="T6" y="T7"/>
                </a:cxn>
              </a:cxnLst>
              <a:rect l="0" t="0" r="r" b="b"/>
              <a:pathLst>
                <a:path w="66" h="37">
                  <a:moveTo>
                    <a:pt x="0" y="2"/>
                  </a:moveTo>
                  <a:lnTo>
                    <a:pt x="66" y="37"/>
                  </a:lnTo>
                  <a:lnTo>
                    <a:pt x="66" y="35"/>
                  </a:lnTo>
                  <a:lnTo>
                    <a:pt x="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9" name="Freeform 170"/>
            <p:cNvSpPr/>
            <p:nvPr/>
          </p:nvSpPr>
          <p:spPr bwMode="auto">
            <a:xfrm>
              <a:off x="7350918" y="3663156"/>
              <a:ext cx="93663" cy="57150"/>
            </a:xfrm>
            <a:custGeom>
              <a:avLst/>
              <a:gdLst>
                <a:gd name="T0" fmla="*/ 0 w 59"/>
                <a:gd name="T1" fmla="*/ 5 h 36"/>
                <a:gd name="T2" fmla="*/ 57 w 59"/>
                <a:gd name="T3" fmla="*/ 36 h 36"/>
                <a:gd name="T4" fmla="*/ 59 w 59"/>
                <a:gd name="T5" fmla="*/ 31 h 36"/>
                <a:gd name="T6" fmla="*/ 0 w 59"/>
                <a:gd name="T7" fmla="*/ 0 h 36"/>
                <a:gd name="T8" fmla="*/ 0 w 59"/>
                <a:gd name="T9" fmla="*/ 5 h 36"/>
              </a:gdLst>
              <a:ahLst/>
              <a:cxnLst>
                <a:cxn ang="0">
                  <a:pos x="T0" y="T1"/>
                </a:cxn>
                <a:cxn ang="0">
                  <a:pos x="T2" y="T3"/>
                </a:cxn>
                <a:cxn ang="0">
                  <a:pos x="T4" y="T5"/>
                </a:cxn>
                <a:cxn ang="0">
                  <a:pos x="T6" y="T7"/>
                </a:cxn>
                <a:cxn ang="0">
                  <a:pos x="T8" y="T9"/>
                </a:cxn>
              </a:cxnLst>
              <a:rect l="0" t="0" r="r" b="b"/>
              <a:pathLst>
                <a:path w="59" h="36">
                  <a:moveTo>
                    <a:pt x="0" y="5"/>
                  </a:moveTo>
                  <a:lnTo>
                    <a:pt x="57" y="36"/>
                  </a:lnTo>
                  <a:lnTo>
                    <a:pt x="59" y="31"/>
                  </a:lnTo>
                  <a:lnTo>
                    <a:pt x="0" y="0"/>
                  </a:lnTo>
                  <a:lnTo>
                    <a:pt x="0" y="5"/>
                  </a:lnTo>
                  <a:close/>
                </a:path>
              </a:pathLst>
            </a:custGeom>
            <a:solidFill>
              <a:srgbClr val="3C241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0" name="Freeform 171"/>
            <p:cNvSpPr/>
            <p:nvPr/>
          </p:nvSpPr>
          <p:spPr bwMode="auto">
            <a:xfrm>
              <a:off x="7350918" y="3663156"/>
              <a:ext cx="93663" cy="57150"/>
            </a:xfrm>
            <a:custGeom>
              <a:avLst/>
              <a:gdLst>
                <a:gd name="T0" fmla="*/ 0 w 59"/>
                <a:gd name="T1" fmla="*/ 5 h 36"/>
                <a:gd name="T2" fmla="*/ 57 w 59"/>
                <a:gd name="T3" fmla="*/ 36 h 36"/>
                <a:gd name="T4" fmla="*/ 59 w 59"/>
                <a:gd name="T5" fmla="*/ 31 h 36"/>
                <a:gd name="T6" fmla="*/ 0 w 59"/>
                <a:gd name="T7" fmla="*/ 0 h 36"/>
              </a:gdLst>
              <a:ahLst/>
              <a:cxnLst>
                <a:cxn ang="0">
                  <a:pos x="T0" y="T1"/>
                </a:cxn>
                <a:cxn ang="0">
                  <a:pos x="T2" y="T3"/>
                </a:cxn>
                <a:cxn ang="0">
                  <a:pos x="T4" y="T5"/>
                </a:cxn>
                <a:cxn ang="0">
                  <a:pos x="T6" y="T7"/>
                </a:cxn>
              </a:cxnLst>
              <a:rect l="0" t="0" r="r" b="b"/>
              <a:pathLst>
                <a:path w="59" h="36">
                  <a:moveTo>
                    <a:pt x="0" y="5"/>
                  </a:moveTo>
                  <a:lnTo>
                    <a:pt x="57" y="36"/>
                  </a:lnTo>
                  <a:lnTo>
                    <a:pt x="59" y="31"/>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1" name="Freeform 172"/>
            <p:cNvSpPr/>
            <p:nvPr/>
          </p:nvSpPr>
          <p:spPr bwMode="auto">
            <a:xfrm>
              <a:off x="7304881" y="3750469"/>
              <a:ext cx="106363" cy="60325"/>
            </a:xfrm>
            <a:custGeom>
              <a:avLst/>
              <a:gdLst>
                <a:gd name="T0" fmla="*/ 0 w 67"/>
                <a:gd name="T1" fmla="*/ 2 h 38"/>
                <a:gd name="T2" fmla="*/ 64 w 67"/>
                <a:gd name="T3" fmla="*/ 38 h 38"/>
                <a:gd name="T4" fmla="*/ 67 w 67"/>
                <a:gd name="T5" fmla="*/ 33 h 38"/>
                <a:gd name="T6" fmla="*/ 0 w 67"/>
                <a:gd name="T7" fmla="*/ 0 h 38"/>
                <a:gd name="T8" fmla="*/ 0 w 67"/>
                <a:gd name="T9" fmla="*/ 2 h 38"/>
              </a:gdLst>
              <a:ahLst/>
              <a:cxnLst>
                <a:cxn ang="0">
                  <a:pos x="T0" y="T1"/>
                </a:cxn>
                <a:cxn ang="0">
                  <a:pos x="T2" y="T3"/>
                </a:cxn>
                <a:cxn ang="0">
                  <a:pos x="T4" y="T5"/>
                </a:cxn>
                <a:cxn ang="0">
                  <a:pos x="T6" y="T7"/>
                </a:cxn>
                <a:cxn ang="0">
                  <a:pos x="T8" y="T9"/>
                </a:cxn>
              </a:cxnLst>
              <a:rect l="0" t="0" r="r" b="b"/>
              <a:pathLst>
                <a:path w="67" h="38">
                  <a:moveTo>
                    <a:pt x="0" y="2"/>
                  </a:moveTo>
                  <a:lnTo>
                    <a:pt x="64" y="38"/>
                  </a:lnTo>
                  <a:lnTo>
                    <a:pt x="67" y="33"/>
                  </a:lnTo>
                  <a:lnTo>
                    <a:pt x="0" y="0"/>
                  </a:lnTo>
                  <a:lnTo>
                    <a:pt x="0" y="2"/>
                  </a:lnTo>
                  <a:close/>
                </a:path>
              </a:pathLst>
            </a:custGeom>
            <a:solidFill>
              <a:srgbClr val="3C241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2" name="Freeform 173"/>
            <p:cNvSpPr/>
            <p:nvPr/>
          </p:nvSpPr>
          <p:spPr bwMode="auto">
            <a:xfrm>
              <a:off x="7304881" y="3750469"/>
              <a:ext cx="106363" cy="60325"/>
            </a:xfrm>
            <a:custGeom>
              <a:avLst/>
              <a:gdLst>
                <a:gd name="T0" fmla="*/ 0 w 67"/>
                <a:gd name="T1" fmla="*/ 2 h 38"/>
                <a:gd name="T2" fmla="*/ 64 w 67"/>
                <a:gd name="T3" fmla="*/ 38 h 38"/>
                <a:gd name="T4" fmla="*/ 67 w 67"/>
                <a:gd name="T5" fmla="*/ 33 h 38"/>
                <a:gd name="T6" fmla="*/ 0 w 67"/>
                <a:gd name="T7" fmla="*/ 0 h 38"/>
              </a:gdLst>
              <a:ahLst/>
              <a:cxnLst>
                <a:cxn ang="0">
                  <a:pos x="T0" y="T1"/>
                </a:cxn>
                <a:cxn ang="0">
                  <a:pos x="T2" y="T3"/>
                </a:cxn>
                <a:cxn ang="0">
                  <a:pos x="T4" y="T5"/>
                </a:cxn>
                <a:cxn ang="0">
                  <a:pos x="T6" y="T7"/>
                </a:cxn>
              </a:cxnLst>
              <a:rect l="0" t="0" r="r" b="b"/>
              <a:pathLst>
                <a:path w="67" h="38">
                  <a:moveTo>
                    <a:pt x="0" y="2"/>
                  </a:moveTo>
                  <a:lnTo>
                    <a:pt x="64" y="38"/>
                  </a:lnTo>
                  <a:lnTo>
                    <a:pt x="67" y="33"/>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3" name="Freeform 174"/>
            <p:cNvSpPr/>
            <p:nvPr/>
          </p:nvSpPr>
          <p:spPr bwMode="auto">
            <a:xfrm>
              <a:off x="7260431" y="3828256"/>
              <a:ext cx="93663" cy="53975"/>
            </a:xfrm>
            <a:custGeom>
              <a:avLst/>
              <a:gdLst>
                <a:gd name="T0" fmla="*/ 0 w 59"/>
                <a:gd name="T1" fmla="*/ 3 h 34"/>
                <a:gd name="T2" fmla="*/ 59 w 59"/>
                <a:gd name="T3" fmla="*/ 34 h 34"/>
                <a:gd name="T4" fmla="*/ 59 w 59"/>
                <a:gd name="T5" fmla="*/ 31 h 34"/>
                <a:gd name="T6" fmla="*/ 2 w 59"/>
                <a:gd name="T7" fmla="*/ 0 h 34"/>
                <a:gd name="T8" fmla="*/ 0 w 59"/>
                <a:gd name="T9" fmla="*/ 3 h 34"/>
              </a:gdLst>
              <a:ahLst/>
              <a:cxnLst>
                <a:cxn ang="0">
                  <a:pos x="T0" y="T1"/>
                </a:cxn>
                <a:cxn ang="0">
                  <a:pos x="T2" y="T3"/>
                </a:cxn>
                <a:cxn ang="0">
                  <a:pos x="T4" y="T5"/>
                </a:cxn>
                <a:cxn ang="0">
                  <a:pos x="T6" y="T7"/>
                </a:cxn>
                <a:cxn ang="0">
                  <a:pos x="T8" y="T9"/>
                </a:cxn>
              </a:cxnLst>
              <a:rect l="0" t="0" r="r" b="b"/>
              <a:pathLst>
                <a:path w="59" h="34">
                  <a:moveTo>
                    <a:pt x="0" y="3"/>
                  </a:moveTo>
                  <a:lnTo>
                    <a:pt x="59" y="34"/>
                  </a:lnTo>
                  <a:lnTo>
                    <a:pt x="59" y="31"/>
                  </a:lnTo>
                  <a:lnTo>
                    <a:pt x="2" y="0"/>
                  </a:lnTo>
                  <a:lnTo>
                    <a:pt x="0" y="3"/>
                  </a:lnTo>
                  <a:close/>
                </a:path>
              </a:pathLst>
            </a:custGeom>
            <a:solidFill>
              <a:srgbClr val="3C241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4" name="Freeform 175"/>
            <p:cNvSpPr/>
            <p:nvPr/>
          </p:nvSpPr>
          <p:spPr bwMode="auto">
            <a:xfrm>
              <a:off x="7260431" y="3828256"/>
              <a:ext cx="93663" cy="53975"/>
            </a:xfrm>
            <a:custGeom>
              <a:avLst/>
              <a:gdLst>
                <a:gd name="T0" fmla="*/ 0 w 59"/>
                <a:gd name="T1" fmla="*/ 3 h 34"/>
                <a:gd name="T2" fmla="*/ 59 w 59"/>
                <a:gd name="T3" fmla="*/ 34 h 34"/>
                <a:gd name="T4" fmla="*/ 59 w 59"/>
                <a:gd name="T5" fmla="*/ 31 h 34"/>
                <a:gd name="T6" fmla="*/ 2 w 59"/>
                <a:gd name="T7" fmla="*/ 0 h 34"/>
              </a:gdLst>
              <a:ahLst/>
              <a:cxnLst>
                <a:cxn ang="0">
                  <a:pos x="T0" y="T1"/>
                </a:cxn>
                <a:cxn ang="0">
                  <a:pos x="T2" y="T3"/>
                </a:cxn>
                <a:cxn ang="0">
                  <a:pos x="T4" y="T5"/>
                </a:cxn>
                <a:cxn ang="0">
                  <a:pos x="T6" y="T7"/>
                </a:cxn>
              </a:cxnLst>
              <a:rect l="0" t="0" r="r" b="b"/>
              <a:pathLst>
                <a:path w="59" h="34">
                  <a:moveTo>
                    <a:pt x="0" y="3"/>
                  </a:moveTo>
                  <a:lnTo>
                    <a:pt x="59" y="34"/>
                  </a:lnTo>
                  <a:lnTo>
                    <a:pt x="59" y="31"/>
                  </a:lnTo>
                  <a:lnTo>
                    <a:pt x="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5" name="Freeform 176"/>
            <p:cNvSpPr/>
            <p:nvPr/>
          </p:nvSpPr>
          <p:spPr bwMode="auto">
            <a:xfrm>
              <a:off x="7215981" y="3910806"/>
              <a:ext cx="104775" cy="60325"/>
            </a:xfrm>
            <a:custGeom>
              <a:avLst/>
              <a:gdLst>
                <a:gd name="T0" fmla="*/ 0 w 66"/>
                <a:gd name="T1" fmla="*/ 5 h 38"/>
                <a:gd name="T2" fmla="*/ 66 w 66"/>
                <a:gd name="T3" fmla="*/ 38 h 38"/>
                <a:gd name="T4" fmla="*/ 66 w 66"/>
                <a:gd name="T5" fmla="*/ 36 h 38"/>
                <a:gd name="T6" fmla="*/ 2 w 66"/>
                <a:gd name="T7" fmla="*/ 0 h 38"/>
                <a:gd name="T8" fmla="*/ 0 w 66"/>
                <a:gd name="T9" fmla="*/ 5 h 38"/>
              </a:gdLst>
              <a:ahLst/>
              <a:cxnLst>
                <a:cxn ang="0">
                  <a:pos x="T0" y="T1"/>
                </a:cxn>
                <a:cxn ang="0">
                  <a:pos x="T2" y="T3"/>
                </a:cxn>
                <a:cxn ang="0">
                  <a:pos x="T4" y="T5"/>
                </a:cxn>
                <a:cxn ang="0">
                  <a:pos x="T6" y="T7"/>
                </a:cxn>
                <a:cxn ang="0">
                  <a:pos x="T8" y="T9"/>
                </a:cxn>
              </a:cxnLst>
              <a:rect l="0" t="0" r="r" b="b"/>
              <a:pathLst>
                <a:path w="66" h="38">
                  <a:moveTo>
                    <a:pt x="0" y="5"/>
                  </a:moveTo>
                  <a:lnTo>
                    <a:pt x="66" y="38"/>
                  </a:lnTo>
                  <a:lnTo>
                    <a:pt x="66" y="36"/>
                  </a:lnTo>
                  <a:lnTo>
                    <a:pt x="2" y="0"/>
                  </a:lnTo>
                  <a:lnTo>
                    <a:pt x="0" y="5"/>
                  </a:lnTo>
                  <a:close/>
                </a:path>
              </a:pathLst>
            </a:custGeom>
            <a:solidFill>
              <a:srgbClr val="3C241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6" name="Freeform 177"/>
            <p:cNvSpPr/>
            <p:nvPr/>
          </p:nvSpPr>
          <p:spPr bwMode="auto">
            <a:xfrm>
              <a:off x="7215981" y="3910806"/>
              <a:ext cx="104775" cy="60325"/>
            </a:xfrm>
            <a:custGeom>
              <a:avLst/>
              <a:gdLst>
                <a:gd name="T0" fmla="*/ 0 w 66"/>
                <a:gd name="T1" fmla="*/ 5 h 38"/>
                <a:gd name="T2" fmla="*/ 66 w 66"/>
                <a:gd name="T3" fmla="*/ 38 h 38"/>
                <a:gd name="T4" fmla="*/ 66 w 66"/>
                <a:gd name="T5" fmla="*/ 36 h 38"/>
                <a:gd name="T6" fmla="*/ 2 w 66"/>
                <a:gd name="T7" fmla="*/ 0 h 38"/>
              </a:gdLst>
              <a:ahLst/>
              <a:cxnLst>
                <a:cxn ang="0">
                  <a:pos x="T0" y="T1"/>
                </a:cxn>
                <a:cxn ang="0">
                  <a:pos x="T2" y="T3"/>
                </a:cxn>
                <a:cxn ang="0">
                  <a:pos x="T4" y="T5"/>
                </a:cxn>
                <a:cxn ang="0">
                  <a:pos x="T6" y="T7"/>
                </a:cxn>
              </a:cxnLst>
              <a:rect l="0" t="0" r="r" b="b"/>
              <a:pathLst>
                <a:path w="66" h="38">
                  <a:moveTo>
                    <a:pt x="0" y="5"/>
                  </a:moveTo>
                  <a:lnTo>
                    <a:pt x="66" y="38"/>
                  </a:lnTo>
                  <a:lnTo>
                    <a:pt x="66" y="36"/>
                  </a:lnTo>
                  <a:lnTo>
                    <a:pt x="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7" name="Freeform 178"/>
            <p:cNvSpPr/>
            <p:nvPr/>
          </p:nvSpPr>
          <p:spPr bwMode="auto">
            <a:xfrm>
              <a:off x="7174706" y="3994944"/>
              <a:ext cx="93663" cy="52388"/>
            </a:xfrm>
            <a:custGeom>
              <a:avLst/>
              <a:gdLst>
                <a:gd name="T0" fmla="*/ 0 w 59"/>
                <a:gd name="T1" fmla="*/ 2 h 33"/>
                <a:gd name="T2" fmla="*/ 56 w 59"/>
                <a:gd name="T3" fmla="*/ 33 h 33"/>
                <a:gd name="T4" fmla="*/ 59 w 59"/>
                <a:gd name="T5" fmla="*/ 30 h 33"/>
                <a:gd name="T6" fmla="*/ 0 w 59"/>
                <a:gd name="T7" fmla="*/ 0 h 33"/>
                <a:gd name="T8" fmla="*/ 0 w 59"/>
                <a:gd name="T9" fmla="*/ 2 h 33"/>
              </a:gdLst>
              <a:ahLst/>
              <a:cxnLst>
                <a:cxn ang="0">
                  <a:pos x="T0" y="T1"/>
                </a:cxn>
                <a:cxn ang="0">
                  <a:pos x="T2" y="T3"/>
                </a:cxn>
                <a:cxn ang="0">
                  <a:pos x="T4" y="T5"/>
                </a:cxn>
                <a:cxn ang="0">
                  <a:pos x="T6" y="T7"/>
                </a:cxn>
                <a:cxn ang="0">
                  <a:pos x="T8" y="T9"/>
                </a:cxn>
              </a:cxnLst>
              <a:rect l="0" t="0" r="r" b="b"/>
              <a:pathLst>
                <a:path w="59" h="33">
                  <a:moveTo>
                    <a:pt x="0" y="2"/>
                  </a:moveTo>
                  <a:lnTo>
                    <a:pt x="56" y="33"/>
                  </a:lnTo>
                  <a:lnTo>
                    <a:pt x="59" y="30"/>
                  </a:lnTo>
                  <a:lnTo>
                    <a:pt x="0" y="0"/>
                  </a:lnTo>
                  <a:lnTo>
                    <a:pt x="0" y="2"/>
                  </a:lnTo>
                  <a:close/>
                </a:path>
              </a:pathLst>
            </a:custGeom>
            <a:solidFill>
              <a:srgbClr val="3C241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8" name="Freeform 179"/>
            <p:cNvSpPr/>
            <p:nvPr/>
          </p:nvSpPr>
          <p:spPr bwMode="auto">
            <a:xfrm>
              <a:off x="7174706" y="3994944"/>
              <a:ext cx="93663" cy="52388"/>
            </a:xfrm>
            <a:custGeom>
              <a:avLst/>
              <a:gdLst>
                <a:gd name="T0" fmla="*/ 0 w 59"/>
                <a:gd name="T1" fmla="*/ 2 h 33"/>
                <a:gd name="T2" fmla="*/ 56 w 59"/>
                <a:gd name="T3" fmla="*/ 33 h 33"/>
                <a:gd name="T4" fmla="*/ 59 w 59"/>
                <a:gd name="T5" fmla="*/ 30 h 33"/>
                <a:gd name="T6" fmla="*/ 0 w 59"/>
                <a:gd name="T7" fmla="*/ 0 h 33"/>
              </a:gdLst>
              <a:ahLst/>
              <a:cxnLst>
                <a:cxn ang="0">
                  <a:pos x="T0" y="T1"/>
                </a:cxn>
                <a:cxn ang="0">
                  <a:pos x="T2" y="T3"/>
                </a:cxn>
                <a:cxn ang="0">
                  <a:pos x="T4" y="T5"/>
                </a:cxn>
                <a:cxn ang="0">
                  <a:pos x="T6" y="T7"/>
                </a:cxn>
              </a:cxnLst>
              <a:rect l="0" t="0" r="r" b="b"/>
              <a:pathLst>
                <a:path w="59" h="33">
                  <a:moveTo>
                    <a:pt x="0" y="2"/>
                  </a:moveTo>
                  <a:lnTo>
                    <a:pt x="56" y="33"/>
                  </a:lnTo>
                  <a:lnTo>
                    <a:pt x="59" y="3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9" name="Freeform 180"/>
            <p:cNvSpPr/>
            <p:nvPr/>
          </p:nvSpPr>
          <p:spPr bwMode="auto">
            <a:xfrm>
              <a:off x="7128668" y="4077494"/>
              <a:ext cx="106363" cy="58738"/>
            </a:xfrm>
            <a:custGeom>
              <a:avLst/>
              <a:gdLst>
                <a:gd name="T0" fmla="*/ 0 w 67"/>
                <a:gd name="T1" fmla="*/ 2 h 37"/>
                <a:gd name="T2" fmla="*/ 64 w 67"/>
                <a:gd name="T3" fmla="*/ 37 h 37"/>
                <a:gd name="T4" fmla="*/ 67 w 67"/>
                <a:gd name="T5" fmla="*/ 35 h 37"/>
                <a:gd name="T6" fmla="*/ 0 w 67"/>
                <a:gd name="T7" fmla="*/ 0 h 37"/>
                <a:gd name="T8" fmla="*/ 0 w 67"/>
                <a:gd name="T9" fmla="*/ 2 h 37"/>
              </a:gdLst>
              <a:ahLst/>
              <a:cxnLst>
                <a:cxn ang="0">
                  <a:pos x="T0" y="T1"/>
                </a:cxn>
                <a:cxn ang="0">
                  <a:pos x="T2" y="T3"/>
                </a:cxn>
                <a:cxn ang="0">
                  <a:pos x="T4" y="T5"/>
                </a:cxn>
                <a:cxn ang="0">
                  <a:pos x="T6" y="T7"/>
                </a:cxn>
                <a:cxn ang="0">
                  <a:pos x="T8" y="T9"/>
                </a:cxn>
              </a:cxnLst>
              <a:rect l="0" t="0" r="r" b="b"/>
              <a:pathLst>
                <a:path w="67" h="37">
                  <a:moveTo>
                    <a:pt x="0" y="2"/>
                  </a:moveTo>
                  <a:lnTo>
                    <a:pt x="64" y="37"/>
                  </a:lnTo>
                  <a:lnTo>
                    <a:pt x="67" y="35"/>
                  </a:lnTo>
                  <a:lnTo>
                    <a:pt x="0" y="0"/>
                  </a:lnTo>
                  <a:lnTo>
                    <a:pt x="0" y="2"/>
                  </a:lnTo>
                  <a:close/>
                </a:path>
              </a:pathLst>
            </a:custGeom>
            <a:solidFill>
              <a:srgbClr val="3C241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0" name="Freeform 181"/>
            <p:cNvSpPr/>
            <p:nvPr/>
          </p:nvSpPr>
          <p:spPr bwMode="auto">
            <a:xfrm>
              <a:off x="7128668" y="4077494"/>
              <a:ext cx="106363" cy="58738"/>
            </a:xfrm>
            <a:custGeom>
              <a:avLst/>
              <a:gdLst>
                <a:gd name="T0" fmla="*/ 0 w 67"/>
                <a:gd name="T1" fmla="*/ 2 h 37"/>
                <a:gd name="T2" fmla="*/ 64 w 67"/>
                <a:gd name="T3" fmla="*/ 37 h 37"/>
                <a:gd name="T4" fmla="*/ 67 w 67"/>
                <a:gd name="T5" fmla="*/ 35 h 37"/>
                <a:gd name="T6" fmla="*/ 0 w 67"/>
                <a:gd name="T7" fmla="*/ 0 h 37"/>
              </a:gdLst>
              <a:ahLst/>
              <a:cxnLst>
                <a:cxn ang="0">
                  <a:pos x="T0" y="T1"/>
                </a:cxn>
                <a:cxn ang="0">
                  <a:pos x="T2" y="T3"/>
                </a:cxn>
                <a:cxn ang="0">
                  <a:pos x="T4" y="T5"/>
                </a:cxn>
                <a:cxn ang="0">
                  <a:pos x="T6" y="T7"/>
                </a:cxn>
              </a:cxnLst>
              <a:rect l="0" t="0" r="r" b="b"/>
              <a:pathLst>
                <a:path w="67" h="37">
                  <a:moveTo>
                    <a:pt x="0" y="2"/>
                  </a:moveTo>
                  <a:lnTo>
                    <a:pt x="64" y="37"/>
                  </a:lnTo>
                  <a:lnTo>
                    <a:pt x="67" y="35"/>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1" name="Freeform 182"/>
            <p:cNvSpPr/>
            <p:nvPr/>
          </p:nvSpPr>
          <p:spPr bwMode="auto">
            <a:xfrm>
              <a:off x="7084218" y="4155281"/>
              <a:ext cx="93663" cy="52388"/>
            </a:xfrm>
            <a:custGeom>
              <a:avLst/>
              <a:gdLst>
                <a:gd name="T0" fmla="*/ 0 w 59"/>
                <a:gd name="T1" fmla="*/ 3 h 33"/>
                <a:gd name="T2" fmla="*/ 57 w 59"/>
                <a:gd name="T3" fmla="*/ 33 h 33"/>
                <a:gd name="T4" fmla="*/ 59 w 59"/>
                <a:gd name="T5" fmla="*/ 31 h 33"/>
                <a:gd name="T6" fmla="*/ 2 w 59"/>
                <a:gd name="T7" fmla="*/ 0 h 33"/>
                <a:gd name="T8" fmla="*/ 0 w 59"/>
                <a:gd name="T9" fmla="*/ 3 h 33"/>
              </a:gdLst>
              <a:ahLst/>
              <a:cxnLst>
                <a:cxn ang="0">
                  <a:pos x="T0" y="T1"/>
                </a:cxn>
                <a:cxn ang="0">
                  <a:pos x="T2" y="T3"/>
                </a:cxn>
                <a:cxn ang="0">
                  <a:pos x="T4" y="T5"/>
                </a:cxn>
                <a:cxn ang="0">
                  <a:pos x="T6" y="T7"/>
                </a:cxn>
                <a:cxn ang="0">
                  <a:pos x="T8" y="T9"/>
                </a:cxn>
              </a:cxnLst>
              <a:rect l="0" t="0" r="r" b="b"/>
              <a:pathLst>
                <a:path w="59" h="33">
                  <a:moveTo>
                    <a:pt x="0" y="3"/>
                  </a:moveTo>
                  <a:lnTo>
                    <a:pt x="57" y="33"/>
                  </a:lnTo>
                  <a:lnTo>
                    <a:pt x="59" y="31"/>
                  </a:lnTo>
                  <a:lnTo>
                    <a:pt x="2" y="0"/>
                  </a:lnTo>
                  <a:lnTo>
                    <a:pt x="0" y="3"/>
                  </a:lnTo>
                  <a:close/>
                </a:path>
              </a:pathLst>
            </a:custGeom>
            <a:solidFill>
              <a:srgbClr val="3C241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2" name="Freeform 183"/>
            <p:cNvSpPr/>
            <p:nvPr/>
          </p:nvSpPr>
          <p:spPr bwMode="auto">
            <a:xfrm>
              <a:off x="7084218" y="4155281"/>
              <a:ext cx="93663" cy="52388"/>
            </a:xfrm>
            <a:custGeom>
              <a:avLst/>
              <a:gdLst>
                <a:gd name="T0" fmla="*/ 0 w 59"/>
                <a:gd name="T1" fmla="*/ 3 h 33"/>
                <a:gd name="T2" fmla="*/ 57 w 59"/>
                <a:gd name="T3" fmla="*/ 33 h 33"/>
                <a:gd name="T4" fmla="*/ 59 w 59"/>
                <a:gd name="T5" fmla="*/ 31 h 33"/>
                <a:gd name="T6" fmla="*/ 2 w 59"/>
                <a:gd name="T7" fmla="*/ 0 h 33"/>
              </a:gdLst>
              <a:ahLst/>
              <a:cxnLst>
                <a:cxn ang="0">
                  <a:pos x="T0" y="T1"/>
                </a:cxn>
                <a:cxn ang="0">
                  <a:pos x="T2" y="T3"/>
                </a:cxn>
                <a:cxn ang="0">
                  <a:pos x="T4" y="T5"/>
                </a:cxn>
                <a:cxn ang="0">
                  <a:pos x="T6" y="T7"/>
                </a:cxn>
              </a:cxnLst>
              <a:rect l="0" t="0" r="r" b="b"/>
              <a:pathLst>
                <a:path w="59" h="33">
                  <a:moveTo>
                    <a:pt x="0" y="3"/>
                  </a:moveTo>
                  <a:lnTo>
                    <a:pt x="57" y="33"/>
                  </a:lnTo>
                  <a:lnTo>
                    <a:pt x="59" y="31"/>
                  </a:lnTo>
                  <a:lnTo>
                    <a:pt x="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3" name="Freeform 184"/>
            <p:cNvSpPr/>
            <p:nvPr/>
          </p:nvSpPr>
          <p:spPr bwMode="auto">
            <a:xfrm>
              <a:off x="7038181" y="4237831"/>
              <a:ext cx="106363" cy="65088"/>
            </a:xfrm>
            <a:custGeom>
              <a:avLst/>
              <a:gdLst>
                <a:gd name="T0" fmla="*/ 0 w 67"/>
                <a:gd name="T1" fmla="*/ 5 h 41"/>
                <a:gd name="T2" fmla="*/ 67 w 67"/>
                <a:gd name="T3" fmla="*/ 41 h 41"/>
                <a:gd name="T4" fmla="*/ 67 w 67"/>
                <a:gd name="T5" fmla="*/ 36 h 41"/>
                <a:gd name="T6" fmla="*/ 3 w 67"/>
                <a:gd name="T7" fmla="*/ 0 h 41"/>
                <a:gd name="T8" fmla="*/ 0 w 67"/>
                <a:gd name="T9" fmla="*/ 5 h 41"/>
              </a:gdLst>
              <a:ahLst/>
              <a:cxnLst>
                <a:cxn ang="0">
                  <a:pos x="T0" y="T1"/>
                </a:cxn>
                <a:cxn ang="0">
                  <a:pos x="T2" y="T3"/>
                </a:cxn>
                <a:cxn ang="0">
                  <a:pos x="T4" y="T5"/>
                </a:cxn>
                <a:cxn ang="0">
                  <a:pos x="T6" y="T7"/>
                </a:cxn>
                <a:cxn ang="0">
                  <a:pos x="T8" y="T9"/>
                </a:cxn>
              </a:cxnLst>
              <a:rect l="0" t="0" r="r" b="b"/>
              <a:pathLst>
                <a:path w="67" h="41">
                  <a:moveTo>
                    <a:pt x="0" y="5"/>
                  </a:moveTo>
                  <a:lnTo>
                    <a:pt x="67" y="41"/>
                  </a:lnTo>
                  <a:lnTo>
                    <a:pt x="67" y="36"/>
                  </a:lnTo>
                  <a:lnTo>
                    <a:pt x="3" y="0"/>
                  </a:lnTo>
                  <a:lnTo>
                    <a:pt x="0" y="5"/>
                  </a:lnTo>
                  <a:close/>
                </a:path>
              </a:pathLst>
            </a:custGeom>
            <a:solidFill>
              <a:srgbClr val="3C241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4" name="Freeform 185"/>
            <p:cNvSpPr/>
            <p:nvPr/>
          </p:nvSpPr>
          <p:spPr bwMode="auto">
            <a:xfrm>
              <a:off x="7038181" y="4237831"/>
              <a:ext cx="106363" cy="65088"/>
            </a:xfrm>
            <a:custGeom>
              <a:avLst/>
              <a:gdLst>
                <a:gd name="T0" fmla="*/ 0 w 67"/>
                <a:gd name="T1" fmla="*/ 5 h 41"/>
                <a:gd name="T2" fmla="*/ 67 w 67"/>
                <a:gd name="T3" fmla="*/ 41 h 41"/>
                <a:gd name="T4" fmla="*/ 67 w 67"/>
                <a:gd name="T5" fmla="*/ 36 h 41"/>
                <a:gd name="T6" fmla="*/ 3 w 67"/>
                <a:gd name="T7" fmla="*/ 0 h 41"/>
              </a:gdLst>
              <a:ahLst/>
              <a:cxnLst>
                <a:cxn ang="0">
                  <a:pos x="T0" y="T1"/>
                </a:cxn>
                <a:cxn ang="0">
                  <a:pos x="T2" y="T3"/>
                </a:cxn>
                <a:cxn ang="0">
                  <a:pos x="T4" y="T5"/>
                </a:cxn>
                <a:cxn ang="0">
                  <a:pos x="T6" y="T7"/>
                </a:cxn>
              </a:cxnLst>
              <a:rect l="0" t="0" r="r" b="b"/>
              <a:pathLst>
                <a:path w="67" h="41">
                  <a:moveTo>
                    <a:pt x="0" y="5"/>
                  </a:moveTo>
                  <a:lnTo>
                    <a:pt x="67" y="41"/>
                  </a:lnTo>
                  <a:lnTo>
                    <a:pt x="67" y="36"/>
                  </a:lnTo>
                  <a:lnTo>
                    <a:pt x="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5" name="Freeform 186"/>
            <p:cNvSpPr/>
            <p:nvPr/>
          </p:nvSpPr>
          <p:spPr bwMode="auto">
            <a:xfrm>
              <a:off x="6996906" y="4320381"/>
              <a:ext cx="95250" cy="53975"/>
            </a:xfrm>
            <a:custGeom>
              <a:avLst/>
              <a:gdLst>
                <a:gd name="T0" fmla="*/ 0 w 60"/>
                <a:gd name="T1" fmla="*/ 3 h 34"/>
                <a:gd name="T2" fmla="*/ 57 w 60"/>
                <a:gd name="T3" fmla="*/ 34 h 34"/>
                <a:gd name="T4" fmla="*/ 60 w 60"/>
                <a:gd name="T5" fmla="*/ 31 h 34"/>
                <a:gd name="T6" fmla="*/ 0 w 60"/>
                <a:gd name="T7" fmla="*/ 0 h 34"/>
                <a:gd name="T8" fmla="*/ 0 w 60"/>
                <a:gd name="T9" fmla="*/ 3 h 34"/>
              </a:gdLst>
              <a:ahLst/>
              <a:cxnLst>
                <a:cxn ang="0">
                  <a:pos x="T0" y="T1"/>
                </a:cxn>
                <a:cxn ang="0">
                  <a:pos x="T2" y="T3"/>
                </a:cxn>
                <a:cxn ang="0">
                  <a:pos x="T4" y="T5"/>
                </a:cxn>
                <a:cxn ang="0">
                  <a:pos x="T6" y="T7"/>
                </a:cxn>
                <a:cxn ang="0">
                  <a:pos x="T8" y="T9"/>
                </a:cxn>
              </a:cxnLst>
              <a:rect l="0" t="0" r="r" b="b"/>
              <a:pathLst>
                <a:path w="60" h="34">
                  <a:moveTo>
                    <a:pt x="0" y="3"/>
                  </a:moveTo>
                  <a:lnTo>
                    <a:pt x="57" y="34"/>
                  </a:lnTo>
                  <a:lnTo>
                    <a:pt x="60" y="31"/>
                  </a:lnTo>
                  <a:lnTo>
                    <a:pt x="0" y="0"/>
                  </a:lnTo>
                  <a:lnTo>
                    <a:pt x="0" y="3"/>
                  </a:lnTo>
                  <a:close/>
                </a:path>
              </a:pathLst>
            </a:custGeom>
            <a:solidFill>
              <a:srgbClr val="3C241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6" name="Freeform 187"/>
            <p:cNvSpPr/>
            <p:nvPr/>
          </p:nvSpPr>
          <p:spPr bwMode="auto">
            <a:xfrm>
              <a:off x="6996906" y="4320381"/>
              <a:ext cx="95250" cy="53975"/>
            </a:xfrm>
            <a:custGeom>
              <a:avLst/>
              <a:gdLst>
                <a:gd name="T0" fmla="*/ 0 w 60"/>
                <a:gd name="T1" fmla="*/ 3 h 34"/>
                <a:gd name="T2" fmla="*/ 57 w 60"/>
                <a:gd name="T3" fmla="*/ 34 h 34"/>
                <a:gd name="T4" fmla="*/ 60 w 60"/>
                <a:gd name="T5" fmla="*/ 31 h 34"/>
                <a:gd name="T6" fmla="*/ 0 w 60"/>
                <a:gd name="T7" fmla="*/ 0 h 34"/>
              </a:gdLst>
              <a:ahLst/>
              <a:cxnLst>
                <a:cxn ang="0">
                  <a:pos x="T0" y="T1"/>
                </a:cxn>
                <a:cxn ang="0">
                  <a:pos x="T2" y="T3"/>
                </a:cxn>
                <a:cxn ang="0">
                  <a:pos x="T4" y="T5"/>
                </a:cxn>
                <a:cxn ang="0">
                  <a:pos x="T6" y="T7"/>
                </a:cxn>
              </a:cxnLst>
              <a:rect l="0" t="0" r="r" b="b"/>
              <a:pathLst>
                <a:path w="60" h="34">
                  <a:moveTo>
                    <a:pt x="0" y="3"/>
                  </a:moveTo>
                  <a:lnTo>
                    <a:pt x="57" y="34"/>
                  </a:lnTo>
                  <a:lnTo>
                    <a:pt x="60" y="31"/>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7" name="Freeform 188"/>
            <p:cNvSpPr/>
            <p:nvPr/>
          </p:nvSpPr>
          <p:spPr bwMode="auto">
            <a:xfrm>
              <a:off x="6952456" y="4402931"/>
              <a:ext cx="104775" cy="60325"/>
            </a:xfrm>
            <a:custGeom>
              <a:avLst/>
              <a:gdLst>
                <a:gd name="T0" fmla="*/ 0 w 66"/>
                <a:gd name="T1" fmla="*/ 3 h 38"/>
                <a:gd name="T2" fmla="*/ 64 w 66"/>
                <a:gd name="T3" fmla="*/ 38 h 38"/>
                <a:gd name="T4" fmla="*/ 66 w 66"/>
                <a:gd name="T5" fmla="*/ 36 h 38"/>
                <a:gd name="T6" fmla="*/ 0 w 66"/>
                <a:gd name="T7" fmla="*/ 0 h 38"/>
                <a:gd name="T8" fmla="*/ 0 w 66"/>
                <a:gd name="T9" fmla="*/ 3 h 38"/>
              </a:gdLst>
              <a:ahLst/>
              <a:cxnLst>
                <a:cxn ang="0">
                  <a:pos x="T0" y="T1"/>
                </a:cxn>
                <a:cxn ang="0">
                  <a:pos x="T2" y="T3"/>
                </a:cxn>
                <a:cxn ang="0">
                  <a:pos x="T4" y="T5"/>
                </a:cxn>
                <a:cxn ang="0">
                  <a:pos x="T6" y="T7"/>
                </a:cxn>
                <a:cxn ang="0">
                  <a:pos x="T8" y="T9"/>
                </a:cxn>
              </a:cxnLst>
              <a:rect l="0" t="0" r="r" b="b"/>
              <a:pathLst>
                <a:path w="66" h="38">
                  <a:moveTo>
                    <a:pt x="0" y="3"/>
                  </a:moveTo>
                  <a:lnTo>
                    <a:pt x="64" y="38"/>
                  </a:lnTo>
                  <a:lnTo>
                    <a:pt x="66" y="36"/>
                  </a:lnTo>
                  <a:lnTo>
                    <a:pt x="0" y="0"/>
                  </a:lnTo>
                  <a:lnTo>
                    <a:pt x="0" y="3"/>
                  </a:lnTo>
                  <a:close/>
                </a:path>
              </a:pathLst>
            </a:custGeom>
            <a:solidFill>
              <a:srgbClr val="3C241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8" name="Freeform 189"/>
            <p:cNvSpPr/>
            <p:nvPr/>
          </p:nvSpPr>
          <p:spPr bwMode="auto">
            <a:xfrm>
              <a:off x="6952456" y="4402931"/>
              <a:ext cx="104775" cy="60325"/>
            </a:xfrm>
            <a:custGeom>
              <a:avLst/>
              <a:gdLst>
                <a:gd name="T0" fmla="*/ 0 w 66"/>
                <a:gd name="T1" fmla="*/ 3 h 38"/>
                <a:gd name="T2" fmla="*/ 64 w 66"/>
                <a:gd name="T3" fmla="*/ 38 h 38"/>
                <a:gd name="T4" fmla="*/ 66 w 66"/>
                <a:gd name="T5" fmla="*/ 36 h 38"/>
                <a:gd name="T6" fmla="*/ 0 w 66"/>
                <a:gd name="T7" fmla="*/ 0 h 38"/>
              </a:gdLst>
              <a:ahLst/>
              <a:cxnLst>
                <a:cxn ang="0">
                  <a:pos x="T0" y="T1"/>
                </a:cxn>
                <a:cxn ang="0">
                  <a:pos x="T2" y="T3"/>
                </a:cxn>
                <a:cxn ang="0">
                  <a:pos x="T4" y="T5"/>
                </a:cxn>
                <a:cxn ang="0">
                  <a:pos x="T6" y="T7"/>
                </a:cxn>
              </a:cxnLst>
              <a:rect l="0" t="0" r="r" b="b"/>
              <a:pathLst>
                <a:path w="66" h="38">
                  <a:moveTo>
                    <a:pt x="0" y="3"/>
                  </a:moveTo>
                  <a:lnTo>
                    <a:pt x="64" y="38"/>
                  </a:lnTo>
                  <a:lnTo>
                    <a:pt x="66" y="36"/>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9" name="Freeform 190"/>
            <p:cNvSpPr/>
            <p:nvPr/>
          </p:nvSpPr>
          <p:spPr bwMode="auto">
            <a:xfrm>
              <a:off x="6908006" y="4482306"/>
              <a:ext cx="93663" cy="57150"/>
            </a:xfrm>
            <a:custGeom>
              <a:avLst/>
              <a:gdLst>
                <a:gd name="T0" fmla="*/ 0 w 59"/>
                <a:gd name="T1" fmla="*/ 5 h 36"/>
                <a:gd name="T2" fmla="*/ 56 w 59"/>
                <a:gd name="T3" fmla="*/ 36 h 36"/>
                <a:gd name="T4" fmla="*/ 59 w 59"/>
                <a:gd name="T5" fmla="*/ 31 h 36"/>
                <a:gd name="T6" fmla="*/ 2 w 59"/>
                <a:gd name="T7" fmla="*/ 0 h 36"/>
                <a:gd name="T8" fmla="*/ 0 w 59"/>
                <a:gd name="T9" fmla="*/ 5 h 36"/>
              </a:gdLst>
              <a:ahLst/>
              <a:cxnLst>
                <a:cxn ang="0">
                  <a:pos x="T0" y="T1"/>
                </a:cxn>
                <a:cxn ang="0">
                  <a:pos x="T2" y="T3"/>
                </a:cxn>
                <a:cxn ang="0">
                  <a:pos x="T4" y="T5"/>
                </a:cxn>
                <a:cxn ang="0">
                  <a:pos x="T6" y="T7"/>
                </a:cxn>
                <a:cxn ang="0">
                  <a:pos x="T8" y="T9"/>
                </a:cxn>
              </a:cxnLst>
              <a:rect l="0" t="0" r="r" b="b"/>
              <a:pathLst>
                <a:path w="59" h="36">
                  <a:moveTo>
                    <a:pt x="0" y="5"/>
                  </a:moveTo>
                  <a:lnTo>
                    <a:pt x="56" y="36"/>
                  </a:lnTo>
                  <a:lnTo>
                    <a:pt x="59" y="31"/>
                  </a:lnTo>
                  <a:lnTo>
                    <a:pt x="2" y="0"/>
                  </a:lnTo>
                  <a:lnTo>
                    <a:pt x="0" y="5"/>
                  </a:lnTo>
                  <a:close/>
                </a:path>
              </a:pathLst>
            </a:custGeom>
            <a:solidFill>
              <a:srgbClr val="3C241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0" name="Freeform 191"/>
            <p:cNvSpPr/>
            <p:nvPr/>
          </p:nvSpPr>
          <p:spPr bwMode="auto">
            <a:xfrm>
              <a:off x="6908006" y="4482306"/>
              <a:ext cx="93663" cy="57150"/>
            </a:xfrm>
            <a:custGeom>
              <a:avLst/>
              <a:gdLst>
                <a:gd name="T0" fmla="*/ 0 w 59"/>
                <a:gd name="T1" fmla="*/ 5 h 36"/>
                <a:gd name="T2" fmla="*/ 56 w 59"/>
                <a:gd name="T3" fmla="*/ 36 h 36"/>
                <a:gd name="T4" fmla="*/ 59 w 59"/>
                <a:gd name="T5" fmla="*/ 31 h 36"/>
                <a:gd name="T6" fmla="*/ 2 w 59"/>
                <a:gd name="T7" fmla="*/ 0 h 36"/>
              </a:gdLst>
              <a:ahLst/>
              <a:cxnLst>
                <a:cxn ang="0">
                  <a:pos x="T0" y="T1"/>
                </a:cxn>
                <a:cxn ang="0">
                  <a:pos x="T2" y="T3"/>
                </a:cxn>
                <a:cxn ang="0">
                  <a:pos x="T4" y="T5"/>
                </a:cxn>
                <a:cxn ang="0">
                  <a:pos x="T6" y="T7"/>
                </a:cxn>
              </a:cxnLst>
              <a:rect l="0" t="0" r="r" b="b"/>
              <a:pathLst>
                <a:path w="59" h="36">
                  <a:moveTo>
                    <a:pt x="0" y="5"/>
                  </a:moveTo>
                  <a:lnTo>
                    <a:pt x="56" y="36"/>
                  </a:lnTo>
                  <a:lnTo>
                    <a:pt x="59" y="31"/>
                  </a:lnTo>
                  <a:lnTo>
                    <a:pt x="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1" name="Freeform 192"/>
            <p:cNvSpPr/>
            <p:nvPr/>
          </p:nvSpPr>
          <p:spPr bwMode="auto">
            <a:xfrm>
              <a:off x="6861968" y="4569619"/>
              <a:ext cx="106363" cy="58738"/>
            </a:xfrm>
            <a:custGeom>
              <a:avLst/>
              <a:gdLst>
                <a:gd name="T0" fmla="*/ 0 w 67"/>
                <a:gd name="T1" fmla="*/ 2 h 37"/>
                <a:gd name="T2" fmla="*/ 67 w 67"/>
                <a:gd name="T3" fmla="*/ 37 h 37"/>
                <a:gd name="T4" fmla="*/ 67 w 67"/>
                <a:gd name="T5" fmla="*/ 33 h 37"/>
                <a:gd name="T6" fmla="*/ 3 w 67"/>
                <a:gd name="T7" fmla="*/ 0 h 37"/>
                <a:gd name="T8" fmla="*/ 0 w 67"/>
                <a:gd name="T9" fmla="*/ 2 h 37"/>
              </a:gdLst>
              <a:ahLst/>
              <a:cxnLst>
                <a:cxn ang="0">
                  <a:pos x="T0" y="T1"/>
                </a:cxn>
                <a:cxn ang="0">
                  <a:pos x="T2" y="T3"/>
                </a:cxn>
                <a:cxn ang="0">
                  <a:pos x="T4" y="T5"/>
                </a:cxn>
                <a:cxn ang="0">
                  <a:pos x="T6" y="T7"/>
                </a:cxn>
                <a:cxn ang="0">
                  <a:pos x="T8" y="T9"/>
                </a:cxn>
              </a:cxnLst>
              <a:rect l="0" t="0" r="r" b="b"/>
              <a:pathLst>
                <a:path w="67" h="37">
                  <a:moveTo>
                    <a:pt x="0" y="2"/>
                  </a:moveTo>
                  <a:lnTo>
                    <a:pt x="67" y="37"/>
                  </a:lnTo>
                  <a:lnTo>
                    <a:pt x="67" y="33"/>
                  </a:lnTo>
                  <a:lnTo>
                    <a:pt x="3" y="0"/>
                  </a:lnTo>
                  <a:lnTo>
                    <a:pt x="0" y="2"/>
                  </a:lnTo>
                  <a:close/>
                </a:path>
              </a:pathLst>
            </a:custGeom>
            <a:solidFill>
              <a:srgbClr val="3C241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2" name="Freeform 193"/>
            <p:cNvSpPr/>
            <p:nvPr/>
          </p:nvSpPr>
          <p:spPr bwMode="auto">
            <a:xfrm>
              <a:off x="6861968" y="4569619"/>
              <a:ext cx="106363" cy="58738"/>
            </a:xfrm>
            <a:custGeom>
              <a:avLst/>
              <a:gdLst>
                <a:gd name="T0" fmla="*/ 0 w 67"/>
                <a:gd name="T1" fmla="*/ 2 h 37"/>
                <a:gd name="T2" fmla="*/ 67 w 67"/>
                <a:gd name="T3" fmla="*/ 37 h 37"/>
                <a:gd name="T4" fmla="*/ 67 w 67"/>
                <a:gd name="T5" fmla="*/ 33 h 37"/>
                <a:gd name="T6" fmla="*/ 3 w 67"/>
                <a:gd name="T7" fmla="*/ 0 h 37"/>
              </a:gdLst>
              <a:ahLst/>
              <a:cxnLst>
                <a:cxn ang="0">
                  <a:pos x="T0" y="T1"/>
                </a:cxn>
                <a:cxn ang="0">
                  <a:pos x="T2" y="T3"/>
                </a:cxn>
                <a:cxn ang="0">
                  <a:pos x="T4" y="T5"/>
                </a:cxn>
                <a:cxn ang="0">
                  <a:pos x="T6" y="T7"/>
                </a:cxn>
              </a:cxnLst>
              <a:rect l="0" t="0" r="r" b="b"/>
              <a:pathLst>
                <a:path w="67" h="37">
                  <a:moveTo>
                    <a:pt x="0" y="2"/>
                  </a:moveTo>
                  <a:lnTo>
                    <a:pt x="67" y="37"/>
                  </a:lnTo>
                  <a:lnTo>
                    <a:pt x="67" y="33"/>
                  </a:lnTo>
                  <a:lnTo>
                    <a:pt x="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3" name="Freeform 194"/>
            <p:cNvSpPr/>
            <p:nvPr/>
          </p:nvSpPr>
          <p:spPr bwMode="auto">
            <a:xfrm>
              <a:off x="6820693" y="4647406"/>
              <a:ext cx="93663" cy="52388"/>
            </a:xfrm>
            <a:custGeom>
              <a:avLst/>
              <a:gdLst>
                <a:gd name="T0" fmla="*/ 0 w 59"/>
                <a:gd name="T1" fmla="*/ 3 h 33"/>
                <a:gd name="T2" fmla="*/ 57 w 59"/>
                <a:gd name="T3" fmla="*/ 33 h 33"/>
                <a:gd name="T4" fmla="*/ 59 w 59"/>
                <a:gd name="T5" fmla="*/ 31 h 33"/>
                <a:gd name="T6" fmla="*/ 0 w 59"/>
                <a:gd name="T7" fmla="*/ 0 h 33"/>
                <a:gd name="T8" fmla="*/ 0 w 59"/>
                <a:gd name="T9" fmla="*/ 3 h 33"/>
              </a:gdLst>
              <a:ahLst/>
              <a:cxnLst>
                <a:cxn ang="0">
                  <a:pos x="T0" y="T1"/>
                </a:cxn>
                <a:cxn ang="0">
                  <a:pos x="T2" y="T3"/>
                </a:cxn>
                <a:cxn ang="0">
                  <a:pos x="T4" y="T5"/>
                </a:cxn>
                <a:cxn ang="0">
                  <a:pos x="T6" y="T7"/>
                </a:cxn>
                <a:cxn ang="0">
                  <a:pos x="T8" y="T9"/>
                </a:cxn>
              </a:cxnLst>
              <a:rect l="0" t="0" r="r" b="b"/>
              <a:pathLst>
                <a:path w="59" h="33">
                  <a:moveTo>
                    <a:pt x="0" y="3"/>
                  </a:moveTo>
                  <a:lnTo>
                    <a:pt x="57" y="33"/>
                  </a:lnTo>
                  <a:lnTo>
                    <a:pt x="59" y="31"/>
                  </a:lnTo>
                  <a:lnTo>
                    <a:pt x="0" y="0"/>
                  </a:lnTo>
                  <a:lnTo>
                    <a:pt x="0" y="3"/>
                  </a:lnTo>
                  <a:close/>
                </a:path>
              </a:pathLst>
            </a:custGeom>
            <a:solidFill>
              <a:srgbClr val="3C241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4" name="Freeform 195"/>
            <p:cNvSpPr/>
            <p:nvPr/>
          </p:nvSpPr>
          <p:spPr bwMode="auto">
            <a:xfrm>
              <a:off x="6820693" y="4647406"/>
              <a:ext cx="93663" cy="52388"/>
            </a:xfrm>
            <a:custGeom>
              <a:avLst/>
              <a:gdLst>
                <a:gd name="T0" fmla="*/ 0 w 59"/>
                <a:gd name="T1" fmla="*/ 3 h 33"/>
                <a:gd name="T2" fmla="*/ 57 w 59"/>
                <a:gd name="T3" fmla="*/ 33 h 33"/>
                <a:gd name="T4" fmla="*/ 59 w 59"/>
                <a:gd name="T5" fmla="*/ 31 h 33"/>
                <a:gd name="T6" fmla="*/ 0 w 59"/>
                <a:gd name="T7" fmla="*/ 0 h 33"/>
              </a:gdLst>
              <a:ahLst/>
              <a:cxnLst>
                <a:cxn ang="0">
                  <a:pos x="T0" y="T1"/>
                </a:cxn>
                <a:cxn ang="0">
                  <a:pos x="T2" y="T3"/>
                </a:cxn>
                <a:cxn ang="0">
                  <a:pos x="T4" y="T5"/>
                </a:cxn>
                <a:cxn ang="0">
                  <a:pos x="T6" y="T7"/>
                </a:cxn>
              </a:cxnLst>
              <a:rect l="0" t="0" r="r" b="b"/>
              <a:pathLst>
                <a:path w="59" h="33">
                  <a:moveTo>
                    <a:pt x="0" y="3"/>
                  </a:moveTo>
                  <a:lnTo>
                    <a:pt x="57" y="33"/>
                  </a:lnTo>
                  <a:lnTo>
                    <a:pt x="59" y="31"/>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5" name="Freeform 196"/>
            <p:cNvSpPr/>
            <p:nvPr/>
          </p:nvSpPr>
          <p:spPr bwMode="auto">
            <a:xfrm>
              <a:off x="6776243" y="4729956"/>
              <a:ext cx="104775" cy="60325"/>
            </a:xfrm>
            <a:custGeom>
              <a:avLst/>
              <a:gdLst>
                <a:gd name="T0" fmla="*/ 0 w 66"/>
                <a:gd name="T1" fmla="*/ 5 h 38"/>
                <a:gd name="T2" fmla="*/ 64 w 66"/>
                <a:gd name="T3" fmla="*/ 38 h 38"/>
                <a:gd name="T4" fmla="*/ 66 w 66"/>
                <a:gd name="T5" fmla="*/ 36 h 38"/>
                <a:gd name="T6" fmla="*/ 0 w 66"/>
                <a:gd name="T7" fmla="*/ 0 h 38"/>
                <a:gd name="T8" fmla="*/ 0 w 66"/>
                <a:gd name="T9" fmla="*/ 5 h 38"/>
              </a:gdLst>
              <a:ahLst/>
              <a:cxnLst>
                <a:cxn ang="0">
                  <a:pos x="T0" y="T1"/>
                </a:cxn>
                <a:cxn ang="0">
                  <a:pos x="T2" y="T3"/>
                </a:cxn>
                <a:cxn ang="0">
                  <a:pos x="T4" y="T5"/>
                </a:cxn>
                <a:cxn ang="0">
                  <a:pos x="T6" y="T7"/>
                </a:cxn>
                <a:cxn ang="0">
                  <a:pos x="T8" y="T9"/>
                </a:cxn>
              </a:cxnLst>
              <a:rect l="0" t="0" r="r" b="b"/>
              <a:pathLst>
                <a:path w="66" h="38">
                  <a:moveTo>
                    <a:pt x="0" y="5"/>
                  </a:moveTo>
                  <a:lnTo>
                    <a:pt x="64" y="38"/>
                  </a:lnTo>
                  <a:lnTo>
                    <a:pt x="66" y="36"/>
                  </a:lnTo>
                  <a:lnTo>
                    <a:pt x="0" y="0"/>
                  </a:lnTo>
                  <a:lnTo>
                    <a:pt x="0" y="5"/>
                  </a:lnTo>
                  <a:close/>
                </a:path>
              </a:pathLst>
            </a:custGeom>
            <a:solidFill>
              <a:srgbClr val="3C241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6" name="Freeform 197"/>
            <p:cNvSpPr/>
            <p:nvPr/>
          </p:nvSpPr>
          <p:spPr bwMode="auto">
            <a:xfrm>
              <a:off x="6776243" y="4729956"/>
              <a:ext cx="104775" cy="60325"/>
            </a:xfrm>
            <a:custGeom>
              <a:avLst/>
              <a:gdLst>
                <a:gd name="T0" fmla="*/ 0 w 66"/>
                <a:gd name="T1" fmla="*/ 5 h 38"/>
                <a:gd name="T2" fmla="*/ 64 w 66"/>
                <a:gd name="T3" fmla="*/ 38 h 38"/>
                <a:gd name="T4" fmla="*/ 66 w 66"/>
                <a:gd name="T5" fmla="*/ 36 h 38"/>
                <a:gd name="T6" fmla="*/ 0 w 66"/>
                <a:gd name="T7" fmla="*/ 0 h 38"/>
              </a:gdLst>
              <a:ahLst/>
              <a:cxnLst>
                <a:cxn ang="0">
                  <a:pos x="T0" y="T1"/>
                </a:cxn>
                <a:cxn ang="0">
                  <a:pos x="T2" y="T3"/>
                </a:cxn>
                <a:cxn ang="0">
                  <a:pos x="T4" y="T5"/>
                </a:cxn>
                <a:cxn ang="0">
                  <a:pos x="T6" y="T7"/>
                </a:cxn>
              </a:cxnLst>
              <a:rect l="0" t="0" r="r" b="b"/>
              <a:pathLst>
                <a:path w="66" h="38">
                  <a:moveTo>
                    <a:pt x="0" y="5"/>
                  </a:moveTo>
                  <a:lnTo>
                    <a:pt x="64" y="38"/>
                  </a:lnTo>
                  <a:lnTo>
                    <a:pt x="66" y="36"/>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7" name="Freeform 198"/>
            <p:cNvSpPr/>
            <p:nvPr/>
          </p:nvSpPr>
          <p:spPr bwMode="auto">
            <a:xfrm>
              <a:off x="6730206" y="4809331"/>
              <a:ext cx="95250" cy="57150"/>
            </a:xfrm>
            <a:custGeom>
              <a:avLst/>
              <a:gdLst>
                <a:gd name="T0" fmla="*/ 0 w 60"/>
                <a:gd name="T1" fmla="*/ 5 h 36"/>
                <a:gd name="T2" fmla="*/ 57 w 60"/>
                <a:gd name="T3" fmla="*/ 36 h 36"/>
                <a:gd name="T4" fmla="*/ 60 w 60"/>
                <a:gd name="T5" fmla="*/ 31 h 36"/>
                <a:gd name="T6" fmla="*/ 3 w 60"/>
                <a:gd name="T7" fmla="*/ 0 h 36"/>
                <a:gd name="T8" fmla="*/ 0 w 60"/>
                <a:gd name="T9" fmla="*/ 5 h 36"/>
              </a:gdLst>
              <a:ahLst/>
              <a:cxnLst>
                <a:cxn ang="0">
                  <a:pos x="T0" y="T1"/>
                </a:cxn>
                <a:cxn ang="0">
                  <a:pos x="T2" y="T3"/>
                </a:cxn>
                <a:cxn ang="0">
                  <a:pos x="T4" y="T5"/>
                </a:cxn>
                <a:cxn ang="0">
                  <a:pos x="T6" y="T7"/>
                </a:cxn>
                <a:cxn ang="0">
                  <a:pos x="T8" y="T9"/>
                </a:cxn>
              </a:cxnLst>
              <a:rect l="0" t="0" r="r" b="b"/>
              <a:pathLst>
                <a:path w="60" h="36">
                  <a:moveTo>
                    <a:pt x="0" y="5"/>
                  </a:moveTo>
                  <a:lnTo>
                    <a:pt x="57" y="36"/>
                  </a:lnTo>
                  <a:lnTo>
                    <a:pt x="60" y="31"/>
                  </a:lnTo>
                  <a:lnTo>
                    <a:pt x="3" y="0"/>
                  </a:lnTo>
                  <a:lnTo>
                    <a:pt x="0" y="5"/>
                  </a:lnTo>
                  <a:close/>
                </a:path>
              </a:pathLst>
            </a:custGeom>
            <a:solidFill>
              <a:srgbClr val="3C241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8" name="Freeform 199"/>
            <p:cNvSpPr/>
            <p:nvPr/>
          </p:nvSpPr>
          <p:spPr bwMode="auto">
            <a:xfrm>
              <a:off x="6730206" y="4809331"/>
              <a:ext cx="95250" cy="57150"/>
            </a:xfrm>
            <a:custGeom>
              <a:avLst/>
              <a:gdLst>
                <a:gd name="T0" fmla="*/ 0 w 60"/>
                <a:gd name="T1" fmla="*/ 5 h 36"/>
                <a:gd name="T2" fmla="*/ 57 w 60"/>
                <a:gd name="T3" fmla="*/ 36 h 36"/>
                <a:gd name="T4" fmla="*/ 60 w 60"/>
                <a:gd name="T5" fmla="*/ 31 h 36"/>
                <a:gd name="T6" fmla="*/ 3 w 60"/>
                <a:gd name="T7" fmla="*/ 0 h 36"/>
              </a:gdLst>
              <a:ahLst/>
              <a:cxnLst>
                <a:cxn ang="0">
                  <a:pos x="T0" y="T1"/>
                </a:cxn>
                <a:cxn ang="0">
                  <a:pos x="T2" y="T3"/>
                </a:cxn>
                <a:cxn ang="0">
                  <a:pos x="T4" y="T5"/>
                </a:cxn>
                <a:cxn ang="0">
                  <a:pos x="T6" y="T7"/>
                </a:cxn>
              </a:cxnLst>
              <a:rect l="0" t="0" r="r" b="b"/>
              <a:pathLst>
                <a:path w="60" h="36">
                  <a:moveTo>
                    <a:pt x="0" y="5"/>
                  </a:moveTo>
                  <a:lnTo>
                    <a:pt x="57" y="36"/>
                  </a:lnTo>
                  <a:lnTo>
                    <a:pt x="60" y="31"/>
                  </a:lnTo>
                  <a:lnTo>
                    <a:pt x="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9" name="Freeform 200"/>
            <p:cNvSpPr/>
            <p:nvPr/>
          </p:nvSpPr>
          <p:spPr bwMode="auto">
            <a:xfrm>
              <a:off x="6501606" y="3253581"/>
              <a:ext cx="673100" cy="1487488"/>
            </a:xfrm>
            <a:custGeom>
              <a:avLst/>
              <a:gdLst>
                <a:gd name="T0" fmla="*/ 51 w 179"/>
                <a:gd name="T1" fmla="*/ 383 h 396"/>
                <a:gd name="T2" fmla="*/ 53 w 179"/>
                <a:gd name="T3" fmla="*/ 380 h 396"/>
                <a:gd name="T4" fmla="*/ 71 w 179"/>
                <a:gd name="T5" fmla="*/ 334 h 396"/>
                <a:gd name="T6" fmla="*/ 179 w 179"/>
                <a:gd name="T7" fmla="*/ 59 h 396"/>
                <a:gd name="T8" fmla="*/ 179 w 179"/>
                <a:gd name="T9" fmla="*/ 59 h 396"/>
                <a:gd name="T10" fmla="*/ 179 w 179"/>
                <a:gd name="T11" fmla="*/ 59 h 396"/>
                <a:gd name="T12" fmla="*/ 176 w 179"/>
                <a:gd name="T13" fmla="*/ 18 h 396"/>
                <a:gd name="T14" fmla="*/ 176 w 179"/>
                <a:gd name="T15" fmla="*/ 13 h 396"/>
                <a:gd name="T16" fmla="*/ 176 w 179"/>
                <a:gd name="T17" fmla="*/ 7 h 396"/>
                <a:gd name="T18" fmla="*/ 175 w 179"/>
                <a:gd name="T19" fmla="*/ 1 h 396"/>
                <a:gd name="T20" fmla="*/ 171 w 179"/>
                <a:gd name="T21" fmla="*/ 5 h 396"/>
                <a:gd name="T22" fmla="*/ 166 w 179"/>
                <a:gd name="T23" fmla="*/ 8 h 396"/>
                <a:gd name="T24" fmla="*/ 164 w 179"/>
                <a:gd name="T25" fmla="*/ 10 h 396"/>
                <a:gd name="T26" fmla="*/ 133 w 179"/>
                <a:gd name="T27" fmla="*/ 38 h 396"/>
                <a:gd name="T28" fmla="*/ 133 w 179"/>
                <a:gd name="T29" fmla="*/ 39 h 396"/>
                <a:gd name="T30" fmla="*/ 133 w 179"/>
                <a:gd name="T31" fmla="*/ 39 h 396"/>
                <a:gd name="T32" fmla="*/ 133 w 179"/>
                <a:gd name="T33" fmla="*/ 39 h 396"/>
                <a:gd name="T34" fmla="*/ 133 w 179"/>
                <a:gd name="T35" fmla="*/ 39 h 396"/>
                <a:gd name="T36" fmla="*/ 24 w 179"/>
                <a:gd name="T37" fmla="*/ 314 h 396"/>
                <a:gd name="T38" fmla="*/ 6 w 179"/>
                <a:gd name="T39" fmla="*/ 360 h 396"/>
                <a:gd name="T40" fmla="*/ 5 w 179"/>
                <a:gd name="T41" fmla="*/ 363 h 396"/>
                <a:gd name="T42" fmla="*/ 13 w 179"/>
                <a:gd name="T43" fmla="*/ 387 h 396"/>
                <a:gd name="T44" fmla="*/ 21 w 179"/>
                <a:gd name="T45" fmla="*/ 391 h 396"/>
                <a:gd name="T46" fmla="*/ 29 w 179"/>
                <a:gd name="T47" fmla="*/ 394 h 396"/>
                <a:gd name="T48" fmla="*/ 51 w 179"/>
                <a:gd name="T49" fmla="*/ 383 h 3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79" h="396">
                  <a:moveTo>
                    <a:pt x="51" y="383"/>
                  </a:moveTo>
                  <a:cubicBezTo>
                    <a:pt x="53" y="380"/>
                    <a:pt x="53" y="380"/>
                    <a:pt x="53" y="380"/>
                  </a:cubicBezTo>
                  <a:cubicBezTo>
                    <a:pt x="71" y="334"/>
                    <a:pt x="71" y="334"/>
                    <a:pt x="71" y="334"/>
                  </a:cubicBezTo>
                  <a:cubicBezTo>
                    <a:pt x="179" y="59"/>
                    <a:pt x="179" y="59"/>
                    <a:pt x="179" y="59"/>
                  </a:cubicBezTo>
                  <a:cubicBezTo>
                    <a:pt x="179" y="59"/>
                    <a:pt x="179" y="59"/>
                    <a:pt x="179" y="59"/>
                  </a:cubicBezTo>
                  <a:cubicBezTo>
                    <a:pt x="179" y="59"/>
                    <a:pt x="179" y="59"/>
                    <a:pt x="179" y="59"/>
                  </a:cubicBezTo>
                  <a:cubicBezTo>
                    <a:pt x="176" y="18"/>
                    <a:pt x="176" y="18"/>
                    <a:pt x="176" y="18"/>
                  </a:cubicBezTo>
                  <a:cubicBezTo>
                    <a:pt x="176" y="13"/>
                    <a:pt x="176" y="13"/>
                    <a:pt x="176" y="13"/>
                  </a:cubicBezTo>
                  <a:cubicBezTo>
                    <a:pt x="176" y="7"/>
                    <a:pt x="176" y="7"/>
                    <a:pt x="176" y="7"/>
                  </a:cubicBezTo>
                  <a:cubicBezTo>
                    <a:pt x="176" y="5"/>
                    <a:pt x="176" y="3"/>
                    <a:pt x="175" y="1"/>
                  </a:cubicBezTo>
                  <a:cubicBezTo>
                    <a:pt x="175" y="0"/>
                    <a:pt x="171" y="4"/>
                    <a:pt x="171" y="5"/>
                  </a:cubicBezTo>
                  <a:cubicBezTo>
                    <a:pt x="166" y="8"/>
                    <a:pt x="166" y="8"/>
                    <a:pt x="166" y="8"/>
                  </a:cubicBezTo>
                  <a:cubicBezTo>
                    <a:pt x="164" y="10"/>
                    <a:pt x="164" y="10"/>
                    <a:pt x="164" y="10"/>
                  </a:cubicBezTo>
                  <a:cubicBezTo>
                    <a:pt x="133" y="38"/>
                    <a:pt x="133" y="38"/>
                    <a:pt x="133" y="38"/>
                  </a:cubicBezTo>
                  <a:cubicBezTo>
                    <a:pt x="133" y="39"/>
                    <a:pt x="133" y="39"/>
                    <a:pt x="133" y="39"/>
                  </a:cubicBezTo>
                  <a:cubicBezTo>
                    <a:pt x="133" y="39"/>
                    <a:pt x="133" y="39"/>
                    <a:pt x="133" y="39"/>
                  </a:cubicBezTo>
                  <a:cubicBezTo>
                    <a:pt x="133" y="39"/>
                    <a:pt x="133" y="39"/>
                    <a:pt x="133" y="39"/>
                  </a:cubicBezTo>
                  <a:cubicBezTo>
                    <a:pt x="133" y="39"/>
                    <a:pt x="133" y="39"/>
                    <a:pt x="133" y="39"/>
                  </a:cubicBezTo>
                  <a:cubicBezTo>
                    <a:pt x="24" y="314"/>
                    <a:pt x="24" y="314"/>
                    <a:pt x="24" y="314"/>
                  </a:cubicBezTo>
                  <a:cubicBezTo>
                    <a:pt x="6" y="360"/>
                    <a:pt x="6" y="360"/>
                    <a:pt x="6" y="360"/>
                  </a:cubicBezTo>
                  <a:cubicBezTo>
                    <a:pt x="5" y="363"/>
                    <a:pt x="5" y="363"/>
                    <a:pt x="5" y="363"/>
                  </a:cubicBezTo>
                  <a:cubicBezTo>
                    <a:pt x="0" y="375"/>
                    <a:pt x="5" y="382"/>
                    <a:pt x="13" y="387"/>
                  </a:cubicBezTo>
                  <a:cubicBezTo>
                    <a:pt x="15" y="389"/>
                    <a:pt x="18" y="390"/>
                    <a:pt x="21" y="391"/>
                  </a:cubicBezTo>
                  <a:cubicBezTo>
                    <a:pt x="24" y="393"/>
                    <a:pt x="26" y="394"/>
                    <a:pt x="29" y="394"/>
                  </a:cubicBezTo>
                  <a:cubicBezTo>
                    <a:pt x="39" y="396"/>
                    <a:pt x="47" y="394"/>
                    <a:pt x="51" y="383"/>
                  </a:cubicBezTo>
                  <a:close/>
                </a:path>
              </a:pathLst>
            </a:custGeom>
            <a:solidFill>
              <a:srgbClr val="00533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0" name="Freeform 201"/>
            <p:cNvSpPr/>
            <p:nvPr/>
          </p:nvSpPr>
          <p:spPr bwMode="auto">
            <a:xfrm>
              <a:off x="6501606" y="3253581"/>
              <a:ext cx="673100" cy="1487488"/>
            </a:xfrm>
            <a:custGeom>
              <a:avLst/>
              <a:gdLst>
                <a:gd name="T0" fmla="*/ 179 w 179"/>
                <a:gd name="T1" fmla="*/ 59 h 396"/>
                <a:gd name="T2" fmla="*/ 179 w 179"/>
                <a:gd name="T3" fmla="*/ 59 h 396"/>
                <a:gd name="T4" fmla="*/ 176 w 179"/>
                <a:gd name="T5" fmla="*/ 18 h 396"/>
                <a:gd name="T6" fmla="*/ 176 w 179"/>
                <a:gd name="T7" fmla="*/ 13 h 396"/>
                <a:gd name="T8" fmla="*/ 176 w 179"/>
                <a:gd name="T9" fmla="*/ 7 h 396"/>
                <a:gd name="T10" fmla="*/ 175 w 179"/>
                <a:gd name="T11" fmla="*/ 1 h 396"/>
                <a:gd name="T12" fmla="*/ 171 w 179"/>
                <a:gd name="T13" fmla="*/ 5 h 396"/>
                <a:gd name="T14" fmla="*/ 166 w 179"/>
                <a:gd name="T15" fmla="*/ 8 h 396"/>
                <a:gd name="T16" fmla="*/ 164 w 179"/>
                <a:gd name="T17" fmla="*/ 10 h 396"/>
                <a:gd name="T18" fmla="*/ 133 w 179"/>
                <a:gd name="T19" fmla="*/ 38 h 396"/>
                <a:gd name="T20" fmla="*/ 133 w 179"/>
                <a:gd name="T21" fmla="*/ 39 h 396"/>
                <a:gd name="T22" fmla="*/ 133 w 179"/>
                <a:gd name="T23" fmla="*/ 39 h 396"/>
                <a:gd name="T24" fmla="*/ 133 w 179"/>
                <a:gd name="T25" fmla="*/ 39 h 396"/>
                <a:gd name="T26" fmla="*/ 133 w 179"/>
                <a:gd name="T27" fmla="*/ 39 h 396"/>
                <a:gd name="T28" fmla="*/ 24 w 179"/>
                <a:gd name="T29" fmla="*/ 314 h 396"/>
                <a:gd name="T30" fmla="*/ 6 w 179"/>
                <a:gd name="T31" fmla="*/ 360 h 396"/>
                <a:gd name="T32" fmla="*/ 5 w 179"/>
                <a:gd name="T33" fmla="*/ 363 h 396"/>
                <a:gd name="T34" fmla="*/ 13 w 179"/>
                <a:gd name="T35" fmla="*/ 387 h 396"/>
                <a:gd name="T36" fmla="*/ 21 w 179"/>
                <a:gd name="T37" fmla="*/ 391 h 396"/>
                <a:gd name="T38" fmla="*/ 29 w 179"/>
                <a:gd name="T39" fmla="*/ 394 h 396"/>
                <a:gd name="T40" fmla="*/ 51 w 179"/>
                <a:gd name="T41" fmla="*/ 383 h 396"/>
                <a:gd name="T42" fmla="*/ 53 w 179"/>
                <a:gd name="T43" fmla="*/ 380 h 396"/>
                <a:gd name="T44" fmla="*/ 71 w 179"/>
                <a:gd name="T45" fmla="*/ 334 h 396"/>
                <a:gd name="T46" fmla="*/ 179 w 179"/>
                <a:gd name="T47" fmla="*/ 59 h 3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79" h="396">
                  <a:moveTo>
                    <a:pt x="179" y="59"/>
                  </a:moveTo>
                  <a:cubicBezTo>
                    <a:pt x="179" y="59"/>
                    <a:pt x="179" y="59"/>
                    <a:pt x="179" y="59"/>
                  </a:cubicBezTo>
                  <a:cubicBezTo>
                    <a:pt x="176" y="18"/>
                    <a:pt x="176" y="18"/>
                    <a:pt x="176" y="18"/>
                  </a:cubicBezTo>
                  <a:cubicBezTo>
                    <a:pt x="176" y="13"/>
                    <a:pt x="176" y="13"/>
                    <a:pt x="176" y="13"/>
                  </a:cubicBezTo>
                  <a:cubicBezTo>
                    <a:pt x="176" y="7"/>
                    <a:pt x="176" y="7"/>
                    <a:pt x="176" y="7"/>
                  </a:cubicBezTo>
                  <a:cubicBezTo>
                    <a:pt x="176" y="5"/>
                    <a:pt x="176" y="3"/>
                    <a:pt x="175" y="1"/>
                  </a:cubicBezTo>
                  <a:cubicBezTo>
                    <a:pt x="175" y="0"/>
                    <a:pt x="171" y="4"/>
                    <a:pt x="171" y="5"/>
                  </a:cubicBezTo>
                  <a:cubicBezTo>
                    <a:pt x="166" y="8"/>
                    <a:pt x="166" y="8"/>
                    <a:pt x="166" y="8"/>
                  </a:cubicBezTo>
                  <a:cubicBezTo>
                    <a:pt x="164" y="10"/>
                    <a:pt x="164" y="10"/>
                    <a:pt x="164" y="10"/>
                  </a:cubicBezTo>
                  <a:cubicBezTo>
                    <a:pt x="133" y="38"/>
                    <a:pt x="133" y="38"/>
                    <a:pt x="133" y="38"/>
                  </a:cubicBezTo>
                  <a:cubicBezTo>
                    <a:pt x="133" y="39"/>
                    <a:pt x="133" y="39"/>
                    <a:pt x="133" y="39"/>
                  </a:cubicBezTo>
                  <a:cubicBezTo>
                    <a:pt x="133" y="39"/>
                    <a:pt x="133" y="39"/>
                    <a:pt x="133" y="39"/>
                  </a:cubicBezTo>
                  <a:cubicBezTo>
                    <a:pt x="133" y="39"/>
                    <a:pt x="133" y="39"/>
                    <a:pt x="133" y="39"/>
                  </a:cubicBezTo>
                  <a:cubicBezTo>
                    <a:pt x="133" y="39"/>
                    <a:pt x="133" y="39"/>
                    <a:pt x="133" y="39"/>
                  </a:cubicBezTo>
                  <a:cubicBezTo>
                    <a:pt x="24" y="314"/>
                    <a:pt x="24" y="314"/>
                    <a:pt x="24" y="314"/>
                  </a:cubicBezTo>
                  <a:cubicBezTo>
                    <a:pt x="6" y="360"/>
                    <a:pt x="6" y="360"/>
                    <a:pt x="6" y="360"/>
                  </a:cubicBezTo>
                  <a:cubicBezTo>
                    <a:pt x="5" y="363"/>
                    <a:pt x="5" y="363"/>
                    <a:pt x="5" y="363"/>
                  </a:cubicBezTo>
                  <a:cubicBezTo>
                    <a:pt x="0" y="375"/>
                    <a:pt x="5" y="382"/>
                    <a:pt x="13" y="387"/>
                  </a:cubicBezTo>
                  <a:cubicBezTo>
                    <a:pt x="15" y="389"/>
                    <a:pt x="18" y="390"/>
                    <a:pt x="21" y="391"/>
                  </a:cubicBezTo>
                  <a:cubicBezTo>
                    <a:pt x="24" y="393"/>
                    <a:pt x="26" y="394"/>
                    <a:pt x="29" y="394"/>
                  </a:cubicBezTo>
                  <a:cubicBezTo>
                    <a:pt x="39" y="396"/>
                    <a:pt x="47" y="394"/>
                    <a:pt x="51" y="383"/>
                  </a:cubicBezTo>
                  <a:cubicBezTo>
                    <a:pt x="53" y="380"/>
                    <a:pt x="53" y="380"/>
                    <a:pt x="53" y="380"/>
                  </a:cubicBezTo>
                  <a:cubicBezTo>
                    <a:pt x="71" y="334"/>
                    <a:pt x="71" y="334"/>
                    <a:pt x="71" y="334"/>
                  </a:cubicBezTo>
                  <a:cubicBezTo>
                    <a:pt x="179" y="59"/>
                    <a:pt x="179" y="59"/>
                    <a:pt x="179" y="59"/>
                  </a:cubicBezTo>
                  <a:close/>
                </a:path>
              </a:pathLst>
            </a:custGeom>
            <a:solidFill>
              <a:srgbClr val="F4B68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1" name="Freeform 202"/>
            <p:cNvSpPr/>
            <p:nvPr/>
          </p:nvSpPr>
          <p:spPr bwMode="auto">
            <a:xfrm>
              <a:off x="6501606" y="4606131"/>
              <a:ext cx="74613" cy="101600"/>
            </a:xfrm>
            <a:custGeom>
              <a:avLst/>
              <a:gdLst>
                <a:gd name="T0" fmla="*/ 6 w 20"/>
                <a:gd name="T1" fmla="*/ 0 h 27"/>
                <a:gd name="T2" fmla="*/ 5 w 20"/>
                <a:gd name="T3" fmla="*/ 3 h 27"/>
                <a:gd name="T4" fmla="*/ 13 w 20"/>
                <a:gd name="T5" fmla="*/ 27 h 27"/>
                <a:gd name="T6" fmla="*/ 20 w 20"/>
                <a:gd name="T7" fmla="*/ 9 h 27"/>
                <a:gd name="T8" fmla="*/ 6 w 20"/>
                <a:gd name="T9" fmla="*/ 0 h 27"/>
              </a:gdLst>
              <a:ahLst/>
              <a:cxnLst>
                <a:cxn ang="0">
                  <a:pos x="T0" y="T1"/>
                </a:cxn>
                <a:cxn ang="0">
                  <a:pos x="T2" y="T3"/>
                </a:cxn>
                <a:cxn ang="0">
                  <a:pos x="T4" y="T5"/>
                </a:cxn>
                <a:cxn ang="0">
                  <a:pos x="T6" y="T7"/>
                </a:cxn>
                <a:cxn ang="0">
                  <a:pos x="T8" y="T9"/>
                </a:cxn>
              </a:cxnLst>
              <a:rect l="0" t="0" r="r" b="b"/>
              <a:pathLst>
                <a:path w="20" h="27">
                  <a:moveTo>
                    <a:pt x="6" y="0"/>
                  </a:moveTo>
                  <a:cubicBezTo>
                    <a:pt x="5" y="3"/>
                    <a:pt x="5" y="3"/>
                    <a:pt x="5" y="3"/>
                  </a:cubicBezTo>
                  <a:cubicBezTo>
                    <a:pt x="0" y="15"/>
                    <a:pt x="5" y="22"/>
                    <a:pt x="13" y="27"/>
                  </a:cubicBezTo>
                  <a:cubicBezTo>
                    <a:pt x="20" y="9"/>
                    <a:pt x="20" y="9"/>
                    <a:pt x="20" y="9"/>
                  </a:cubicBezTo>
                  <a:cubicBezTo>
                    <a:pt x="15" y="6"/>
                    <a:pt x="10" y="3"/>
                    <a:pt x="6" y="0"/>
                  </a:cubicBezTo>
                  <a:close/>
                </a:path>
              </a:pathLst>
            </a:custGeom>
            <a:solidFill>
              <a:srgbClr val="754C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2" name="Freeform 203"/>
            <p:cNvSpPr/>
            <p:nvPr/>
          </p:nvSpPr>
          <p:spPr bwMode="auto">
            <a:xfrm>
              <a:off x="6611143" y="4663281"/>
              <a:ext cx="90488" cy="77788"/>
            </a:xfrm>
            <a:custGeom>
              <a:avLst/>
              <a:gdLst>
                <a:gd name="T0" fmla="*/ 0 w 24"/>
                <a:gd name="T1" fmla="*/ 19 h 21"/>
                <a:gd name="T2" fmla="*/ 22 w 24"/>
                <a:gd name="T3" fmla="*/ 8 h 21"/>
                <a:gd name="T4" fmla="*/ 24 w 24"/>
                <a:gd name="T5" fmla="*/ 5 h 21"/>
                <a:gd name="T6" fmla="*/ 8 w 24"/>
                <a:gd name="T7" fmla="*/ 0 h 21"/>
                <a:gd name="T8" fmla="*/ 0 w 24"/>
                <a:gd name="T9" fmla="*/ 19 h 21"/>
              </a:gdLst>
              <a:ahLst/>
              <a:cxnLst>
                <a:cxn ang="0">
                  <a:pos x="T0" y="T1"/>
                </a:cxn>
                <a:cxn ang="0">
                  <a:pos x="T2" y="T3"/>
                </a:cxn>
                <a:cxn ang="0">
                  <a:pos x="T4" y="T5"/>
                </a:cxn>
                <a:cxn ang="0">
                  <a:pos x="T6" y="T7"/>
                </a:cxn>
                <a:cxn ang="0">
                  <a:pos x="T8" y="T9"/>
                </a:cxn>
              </a:cxnLst>
              <a:rect l="0" t="0" r="r" b="b"/>
              <a:pathLst>
                <a:path w="24" h="21">
                  <a:moveTo>
                    <a:pt x="0" y="19"/>
                  </a:moveTo>
                  <a:cubicBezTo>
                    <a:pt x="10" y="21"/>
                    <a:pt x="18" y="19"/>
                    <a:pt x="22" y="8"/>
                  </a:cubicBezTo>
                  <a:cubicBezTo>
                    <a:pt x="24" y="5"/>
                    <a:pt x="24" y="5"/>
                    <a:pt x="24" y="5"/>
                  </a:cubicBezTo>
                  <a:cubicBezTo>
                    <a:pt x="18" y="4"/>
                    <a:pt x="13" y="2"/>
                    <a:pt x="8" y="0"/>
                  </a:cubicBezTo>
                  <a:lnTo>
                    <a:pt x="0" y="19"/>
                  </a:lnTo>
                  <a:close/>
                </a:path>
              </a:pathLst>
            </a:custGeom>
            <a:solidFill>
              <a:srgbClr val="3C241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3" name="Freeform 204"/>
            <p:cNvSpPr/>
            <p:nvPr/>
          </p:nvSpPr>
          <p:spPr bwMode="auto">
            <a:xfrm>
              <a:off x="6550818" y="4641056"/>
              <a:ext cx="90488" cy="93663"/>
            </a:xfrm>
            <a:custGeom>
              <a:avLst/>
              <a:gdLst>
                <a:gd name="T0" fmla="*/ 15 w 24"/>
                <a:gd name="T1" fmla="*/ 3 h 25"/>
                <a:gd name="T2" fmla="*/ 7 w 24"/>
                <a:gd name="T3" fmla="*/ 0 h 25"/>
                <a:gd name="T4" fmla="*/ 0 w 24"/>
                <a:gd name="T5" fmla="*/ 18 h 25"/>
                <a:gd name="T6" fmla="*/ 8 w 24"/>
                <a:gd name="T7" fmla="*/ 22 h 25"/>
                <a:gd name="T8" fmla="*/ 16 w 24"/>
                <a:gd name="T9" fmla="*/ 25 h 25"/>
                <a:gd name="T10" fmla="*/ 24 w 24"/>
                <a:gd name="T11" fmla="*/ 6 h 25"/>
                <a:gd name="T12" fmla="*/ 15 w 24"/>
                <a:gd name="T13" fmla="*/ 3 h 25"/>
              </a:gdLst>
              <a:ahLst/>
              <a:cxnLst>
                <a:cxn ang="0">
                  <a:pos x="T0" y="T1"/>
                </a:cxn>
                <a:cxn ang="0">
                  <a:pos x="T2" y="T3"/>
                </a:cxn>
                <a:cxn ang="0">
                  <a:pos x="T4" y="T5"/>
                </a:cxn>
                <a:cxn ang="0">
                  <a:pos x="T6" y="T7"/>
                </a:cxn>
                <a:cxn ang="0">
                  <a:pos x="T8" y="T9"/>
                </a:cxn>
                <a:cxn ang="0">
                  <a:pos x="T10" y="T11"/>
                </a:cxn>
                <a:cxn ang="0">
                  <a:pos x="T12" y="T13"/>
                </a:cxn>
              </a:cxnLst>
              <a:rect l="0" t="0" r="r" b="b"/>
              <a:pathLst>
                <a:path w="24" h="25">
                  <a:moveTo>
                    <a:pt x="15" y="3"/>
                  </a:moveTo>
                  <a:cubicBezTo>
                    <a:pt x="13" y="2"/>
                    <a:pt x="10" y="1"/>
                    <a:pt x="7" y="0"/>
                  </a:cubicBezTo>
                  <a:cubicBezTo>
                    <a:pt x="0" y="18"/>
                    <a:pt x="0" y="18"/>
                    <a:pt x="0" y="18"/>
                  </a:cubicBezTo>
                  <a:cubicBezTo>
                    <a:pt x="2" y="20"/>
                    <a:pt x="5" y="21"/>
                    <a:pt x="8" y="22"/>
                  </a:cubicBezTo>
                  <a:cubicBezTo>
                    <a:pt x="11" y="24"/>
                    <a:pt x="13" y="25"/>
                    <a:pt x="16" y="25"/>
                  </a:cubicBezTo>
                  <a:cubicBezTo>
                    <a:pt x="24" y="6"/>
                    <a:pt x="24" y="6"/>
                    <a:pt x="24" y="6"/>
                  </a:cubicBezTo>
                  <a:cubicBezTo>
                    <a:pt x="21" y="5"/>
                    <a:pt x="18" y="4"/>
                    <a:pt x="15" y="3"/>
                  </a:cubicBezTo>
                  <a:close/>
                </a:path>
              </a:pathLst>
            </a:custGeom>
            <a:solidFill>
              <a:srgbClr val="60391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 name="Freeform 206"/>
            <p:cNvSpPr/>
            <p:nvPr/>
          </p:nvSpPr>
          <p:spPr bwMode="auto">
            <a:xfrm>
              <a:off x="6523831" y="3401219"/>
              <a:ext cx="533400" cy="1239838"/>
            </a:xfrm>
            <a:custGeom>
              <a:avLst/>
              <a:gdLst>
                <a:gd name="T0" fmla="*/ 127 w 142"/>
                <a:gd name="T1" fmla="*/ 0 h 330"/>
                <a:gd name="T2" fmla="*/ 18 w 142"/>
                <a:gd name="T3" fmla="*/ 275 h 330"/>
                <a:gd name="T4" fmla="*/ 0 w 142"/>
                <a:gd name="T5" fmla="*/ 321 h 330"/>
                <a:gd name="T6" fmla="*/ 14 w 142"/>
                <a:gd name="T7" fmla="*/ 330 h 330"/>
                <a:gd name="T8" fmla="*/ 34 w 142"/>
                <a:gd name="T9" fmla="*/ 279 h 330"/>
                <a:gd name="T10" fmla="*/ 142 w 142"/>
                <a:gd name="T11" fmla="*/ 7 h 330"/>
                <a:gd name="T12" fmla="*/ 127 w 142"/>
                <a:gd name="T13" fmla="*/ 0 h 330"/>
              </a:gdLst>
              <a:ahLst/>
              <a:cxnLst>
                <a:cxn ang="0">
                  <a:pos x="T0" y="T1"/>
                </a:cxn>
                <a:cxn ang="0">
                  <a:pos x="T2" y="T3"/>
                </a:cxn>
                <a:cxn ang="0">
                  <a:pos x="T4" y="T5"/>
                </a:cxn>
                <a:cxn ang="0">
                  <a:pos x="T6" y="T7"/>
                </a:cxn>
                <a:cxn ang="0">
                  <a:pos x="T8" y="T9"/>
                </a:cxn>
                <a:cxn ang="0">
                  <a:pos x="T10" y="T11"/>
                </a:cxn>
                <a:cxn ang="0">
                  <a:pos x="T12" y="T13"/>
                </a:cxn>
              </a:cxnLst>
              <a:rect l="0" t="0" r="r" b="b"/>
              <a:pathLst>
                <a:path w="142" h="330">
                  <a:moveTo>
                    <a:pt x="127" y="0"/>
                  </a:moveTo>
                  <a:cubicBezTo>
                    <a:pt x="18" y="275"/>
                    <a:pt x="18" y="275"/>
                    <a:pt x="18" y="275"/>
                  </a:cubicBezTo>
                  <a:cubicBezTo>
                    <a:pt x="0" y="321"/>
                    <a:pt x="0" y="321"/>
                    <a:pt x="0" y="321"/>
                  </a:cubicBezTo>
                  <a:cubicBezTo>
                    <a:pt x="4" y="324"/>
                    <a:pt x="9" y="327"/>
                    <a:pt x="14" y="330"/>
                  </a:cubicBezTo>
                  <a:cubicBezTo>
                    <a:pt x="34" y="279"/>
                    <a:pt x="34" y="279"/>
                    <a:pt x="34" y="279"/>
                  </a:cubicBezTo>
                  <a:cubicBezTo>
                    <a:pt x="142" y="7"/>
                    <a:pt x="142" y="7"/>
                    <a:pt x="142" y="7"/>
                  </a:cubicBezTo>
                  <a:lnTo>
                    <a:pt x="127" y="0"/>
                  </a:lnTo>
                  <a:close/>
                </a:path>
              </a:pathLst>
            </a:custGeom>
            <a:solidFill>
              <a:srgbClr val="D63E5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 name="Freeform 207"/>
            <p:cNvSpPr/>
            <p:nvPr/>
          </p:nvSpPr>
          <p:spPr bwMode="auto">
            <a:xfrm>
              <a:off x="6641306" y="3453606"/>
              <a:ext cx="533400" cy="1228725"/>
            </a:xfrm>
            <a:custGeom>
              <a:avLst/>
              <a:gdLst>
                <a:gd name="T0" fmla="*/ 127 w 142"/>
                <a:gd name="T1" fmla="*/ 0 h 327"/>
                <a:gd name="T2" fmla="*/ 19 w 142"/>
                <a:gd name="T3" fmla="*/ 272 h 327"/>
                <a:gd name="T4" fmla="*/ 0 w 142"/>
                <a:gd name="T5" fmla="*/ 322 h 327"/>
                <a:gd name="T6" fmla="*/ 16 w 142"/>
                <a:gd name="T7" fmla="*/ 327 h 327"/>
                <a:gd name="T8" fmla="*/ 34 w 142"/>
                <a:gd name="T9" fmla="*/ 281 h 327"/>
                <a:gd name="T10" fmla="*/ 142 w 142"/>
                <a:gd name="T11" fmla="*/ 6 h 327"/>
                <a:gd name="T12" fmla="*/ 127 w 142"/>
                <a:gd name="T13" fmla="*/ 0 h 327"/>
              </a:gdLst>
              <a:ahLst/>
              <a:cxnLst>
                <a:cxn ang="0">
                  <a:pos x="T0" y="T1"/>
                </a:cxn>
                <a:cxn ang="0">
                  <a:pos x="T2" y="T3"/>
                </a:cxn>
                <a:cxn ang="0">
                  <a:pos x="T4" y="T5"/>
                </a:cxn>
                <a:cxn ang="0">
                  <a:pos x="T6" y="T7"/>
                </a:cxn>
                <a:cxn ang="0">
                  <a:pos x="T8" y="T9"/>
                </a:cxn>
                <a:cxn ang="0">
                  <a:pos x="T10" y="T11"/>
                </a:cxn>
                <a:cxn ang="0">
                  <a:pos x="T12" y="T13"/>
                </a:cxn>
              </a:cxnLst>
              <a:rect l="0" t="0" r="r" b="b"/>
              <a:pathLst>
                <a:path w="142" h="327">
                  <a:moveTo>
                    <a:pt x="127" y="0"/>
                  </a:moveTo>
                  <a:cubicBezTo>
                    <a:pt x="19" y="272"/>
                    <a:pt x="19" y="272"/>
                    <a:pt x="19" y="272"/>
                  </a:cubicBezTo>
                  <a:cubicBezTo>
                    <a:pt x="0" y="322"/>
                    <a:pt x="0" y="322"/>
                    <a:pt x="0" y="322"/>
                  </a:cubicBezTo>
                  <a:cubicBezTo>
                    <a:pt x="5" y="324"/>
                    <a:pt x="10" y="326"/>
                    <a:pt x="16" y="327"/>
                  </a:cubicBezTo>
                  <a:cubicBezTo>
                    <a:pt x="34" y="281"/>
                    <a:pt x="34" y="281"/>
                    <a:pt x="34" y="281"/>
                  </a:cubicBezTo>
                  <a:cubicBezTo>
                    <a:pt x="142" y="6"/>
                    <a:pt x="142" y="6"/>
                    <a:pt x="142" y="6"/>
                  </a:cubicBezTo>
                  <a:lnTo>
                    <a:pt x="127" y="0"/>
                  </a:lnTo>
                  <a:close/>
                </a:path>
              </a:pathLst>
            </a:custGeom>
            <a:solidFill>
              <a:srgbClr val="BE1E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 name="Freeform 208"/>
            <p:cNvSpPr/>
            <p:nvPr/>
          </p:nvSpPr>
          <p:spPr bwMode="auto">
            <a:xfrm>
              <a:off x="6576218" y="3426619"/>
              <a:ext cx="541338" cy="1236663"/>
            </a:xfrm>
            <a:custGeom>
              <a:avLst/>
              <a:gdLst>
                <a:gd name="T0" fmla="*/ 128 w 144"/>
                <a:gd name="T1" fmla="*/ 0 h 329"/>
                <a:gd name="T2" fmla="*/ 20 w 144"/>
                <a:gd name="T3" fmla="*/ 272 h 329"/>
                <a:gd name="T4" fmla="*/ 0 w 144"/>
                <a:gd name="T5" fmla="*/ 323 h 329"/>
                <a:gd name="T6" fmla="*/ 8 w 144"/>
                <a:gd name="T7" fmla="*/ 326 h 329"/>
                <a:gd name="T8" fmla="*/ 17 w 144"/>
                <a:gd name="T9" fmla="*/ 329 h 329"/>
                <a:gd name="T10" fmla="*/ 36 w 144"/>
                <a:gd name="T11" fmla="*/ 279 h 329"/>
                <a:gd name="T12" fmla="*/ 144 w 144"/>
                <a:gd name="T13" fmla="*/ 7 h 329"/>
                <a:gd name="T14" fmla="*/ 128 w 144"/>
                <a:gd name="T15" fmla="*/ 0 h 3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329">
                  <a:moveTo>
                    <a:pt x="128" y="0"/>
                  </a:moveTo>
                  <a:cubicBezTo>
                    <a:pt x="20" y="272"/>
                    <a:pt x="20" y="272"/>
                    <a:pt x="20" y="272"/>
                  </a:cubicBezTo>
                  <a:cubicBezTo>
                    <a:pt x="0" y="323"/>
                    <a:pt x="0" y="323"/>
                    <a:pt x="0" y="323"/>
                  </a:cubicBezTo>
                  <a:cubicBezTo>
                    <a:pt x="3" y="324"/>
                    <a:pt x="6" y="325"/>
                    <a:pt x="8" y="326"/>
                  </a:cubicBezTo>
                  <a:cubicBezTo>
                    <a:pt x="11" y="327"/>
                    <a:pt x="14" y="328"/>
                    <a:pt x="17" y="329"/>
                  </a:cubicBezTo>
                  <a:cubicBezTo>
                    <a:pt x="36" y="279"/>
                    <a:pt x="36" y="279"/>
                    <a:pt x="36" y="279"/>
                  </a:cubicBezTo>
                  <a:cubicBezTo>
                    <a:pt x="144" y="7"/>
                    <a:pt x="144" y="7"/>
                    <a:pt x="144" y="7"/>
                  </a:cubicBezTo>
                  <a:lnTo>
                    <a:pt x="128" y="0"/>
                  </a:lnTo>
                  <a:close/>
                </a:path>
              </a:pathLst>
            </a:custGeom>
            <a:solidFill>
              <a:srgbClr val="CE304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 name="Freeform 209"/>
            <p:cNvSpPr>
              <a:spLocks noEditPoints="1"/>
            </p:cNvSpPr>
            <p:nvPr/>
          </p:nvSpPr>
          <p:spPr bwMode="auto">
            <a:xfrm>
              <a:off x="6993731" y="3253581"/>
              <a:ext cx="180975" cy="271463"/>
            </a:xfrm>
            <a:custGeom>
              <a:avLst/>
              <a:gdLst>
                <a:gd name="T0" fmla="*/ 45 w 48"/>
                <a:gd name="T1" fmla="*/ 18 h 72"/>
                <a:gd name="T2" fmla="*/ 45 w 48"/>
                <a:gd name="T3" fmla="*/ 13 h 72"/>
                <a:gd name="T4" fmla="*/ 45 w 48"/>
                <a:gd name="T5" fmla="*/ 7 h 72"/>
                <a:gd name="T6" fmla="*/ 44 w 48"/>
                <a:gd name="T7" fmla="*/ 1 h 72"/>
                <a:gd name="T8" fmla="*/ 40 w 48"/>
                <a:gd name="T9" fmla="*/ 5 h 72"/>
                <a:gd name="T10" fmla="*/ 35 w 48"/>
                <a:gd name="T11" fmla="*/ 8 h 72"/>
                <a:gd name="T12" fmla="*/ 33 w 48"/>
                <a:gd name="T13" fmla="*/ 10 h 72"/>
                <a:gd name="T14" fmla="*/ 2 w 48"/>
                <a:gd name="T15" fmla="*/ 38 h 72"/>
                <a:gd name="T16" fmla="*/ 2 w 48"/>
                <a:gd name="T17" fmla="*/ 39 h 72"/>
                <a:gd name="T18" fmla="*/ 2 w 48"/>
                <a:gd name="T19" fmla="*/ 39 h 72"/>
                <a:gd name="T20" fmla="*/ 6 w 48"/>
                <a:gd name="T21" fmla="*/ 57 h 72"/>
                <a:gd name="T22" fmla="*/ 15 w 48"/>
                <a:gd name="T23" fmla="*/ 48 h 72"/>
                <a:gd name="T24" fmla="*/ 15 w 48"/>
                <a:gd name="T25" fmla="*/ 67 h 72"/>
                <a:gd name="T26" fmla="*/ 17 w 48"/>
                <a:gd name="T27" fmla="*/ 68 h 72"/>
                <a:gd name="T28" fmla="*/ 29 w 48"/>
                <a:gd name="T29" fmla="*/ 55 h 72"/>
                <a:gd name="T30" fmla="*/ 33 w 48"/>
                <a:gd name="T31" fmla="*/ 71 h 72"/>
                <a:gd name="T32" fmla="*/ 48 w 48"/>
                <a:gd name="T33" fmla="*/ 59 h 72"/>
                <a:gd name="T34" fmla="*/ 45 w 48"/>
                <a:gd name="T35" fmla="*/ 18 h 72"/>
                <a:gd name="T36" fmla="*/ 36 w 48"/>
                <a:gd name="T37" fmla="*/ 16 h 72"/>
                <a:gd name="T38" fmla="*/ 36 w 48"/>
                <a:gd name="T39" fmla="*/ 16 h 72"/>
                <a:gd name="T40" fmla="*/ 37 w 48"/>
                <a:gd name="T41" fmla="*/ 15 h 72"/>
                <a:gd name="T42" fmla="*/ 37 w 48"/>
                <a:gd name="T43" fmla="*/ 15 h 72"/>
                <a:gd name="T44" fmla="*/ 37 w 48"/>
                <a:gd name="T45" fmla="*/ 15 h 72"/>
                <a:gd name="T46" fmla="*/ 37 w 48"/>
                <a:gd name="T47" fmla="*/ 14 h 72"/>
                <a:gd name="T48" fmla="*/ 37 w 48"/>
                <a:gd name="T49" fmla="*/ 15 h 72"/>
                <a:gd name="T50" fmla="*/ 37 w 48"/>
                <a:gd name="T51" fmla="*/ 14 h 72"/>
                <a:gd name="T52" fmla="*/ 37 w 48"/>
                <a:gd name="T53" fmla="*/ 14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8" h="72">
                  <a:moveTo>
                    <a:pt x="45" y="18"/>
                  </a:moveTo>
                  <a:cubicBezTo>
                    <a:pt x="45" y="13"/>
                    <a:pt x="45" y="13"/>
                    <a:pt x="45" y="13"/>
                  </a:cubicBezTo>
                  <a:cubicBezTo>
                    <a:pt x="45" y="7"/>
                    <a:pt x="45" y="7"/>
                    <a:pt x="45" y="7"/>
                  </a:cubicBezTo>
                  <a:cubicBezTo>
                    <a:pt x="45" y="5"/>
                    <a:pt x="45" y="3"/>
                    <a:pt x="44" y="1"/>
                  </a:cubicBezTo>
                  <a:cubicBezTo>
                    <a:pt x="44" y="0"/>
                    <a:pt x="40" y="4"/>
                    <a:pt x="40" y="5"/>
                  </a:cubicBezTo>
                  <a:cubicBezTo>
                    <a:pt x="35" y="8"/>
                    <a:pt x="35" y="8"/>
                    <a:pt x="35" y="8"/>
                  </a:cubicBezTo>
                  <a:cubicBezTo>
                    <a:pt x="33" y="10"/>
                    <a:pt x="33" y="10"/>
                    <a:pt x="33" y="10"/>
                  </a:cubicBezTo>
                  <a:cubicBezTo>
                    <a:pt x="2" y="38"/>
                    <a:pt x="2" y="38"/>
                    <a:pt x="2" y="38"/>
                  </a:cubicBezTo>
                  <a:cubicBezTo>
                    <a:pt x="2" y="39"/>
                    <a:pt x="2" y="39"/>
                    <a:pt x="2" y="39"/>
                  </a:cubicBezTo>
                  <a:cubicBezTo>
                    <a:pt x="2" y="39"/>
                    <a:pt x="2" y="39"/>
                    <a:pt x="2" y="39"/>
                  </a:cubicBezTo>
                  <a:cubicBezTo>
                    <a:pt x="2" y="41"/>
                    <a:pt x="0" y="58"/>
                    <a:pt x="6" y="57"/>
                  </a:cubicBezTo>
                  <a:cubicBezTo>
                    <a:pt x="6" y="57"/>
                    <a:pt x="9" y="56"/>
                    <a:pt x="15" y="48"/>
                  </a:cubicBezTo>
                  <a:cubicBezTo>
                    <a:pt x="15" y="48"/>
                    <a:pt x="10" y="66"/>
                    <a:pt x="15" y="67"/>
                  </a:cubicBezTo>
                  <a:cubicBezTo>
                    <a:pt x="15" y="67"/>
                    <a:pt x="16" y="68"/>
                    <a:pt x="17" y="68"/>
                  </a:cubicBezTo>
                  <a:cubicBezTo>
                    <a:pt x="19" y="68"/>
                    <a:pt x="24" y="67"/>
                    <a:pt x="29" y="55"/>
                  </a:cubicBezTo>
                  <a:cubicBezTo>
                    <a:pt x="28" y="59"/>
                    <a:pt x="28" y="69"/>
                    <a:pt x="33" y="71"/>
                  </a:cubicBezTo>
                  <a:cubicBezTo>
                    <a:pt x="38" y="72"/>
                    <a:pt x="48" y="59"/>
                    <a:pt x="48" y="59"/>
                  </a:cubicBezTo>
                  <a:lnTo>
                    <a:pt x="45" y="18"/>
                  </a:lnTo>
                  <a:close/>
                  <a:moveTo>
                    <a:pt x="36" y="16"/>
                  </a:moveTo>
                  <a:cubicBezTo>
                    <a:pt x="36" y="16"/>
                    <a:pt x="36" y="16"/>
                    <a:pt x="36" y="16"/>
                  </a:cubicBezTo>
                  <a:close/>
                  <a:moveTo>
                    <a:pt x="37" y="15"/>
                  </a:moveTo>
                  <a:cubicBezTo>
                    <a:pt x="37" y="15"/>
                    <a:pt x="37" y="15"/>
                    <a:pt x="37" y="15"/>
                  </a:cubicBezTo>
                  <a:close/>
                  <a:moveTo>
                    <a:pt x="37" y="15"/>
                  </a:moveTo>
                  <a:cubicBezTo>
                    <a:pt x="37" y="14"/>
                    <a:pt x="37" y="14"/>
                    <a:pt x="37" y="14"/>
                  </a:cubicBezTo>
                  <a:lnTo>
                    <a:pt x="37" y="15"/>
                  </a:lnTo>
                  <a:close/>
                  <a:moveTo>
                    <a:pt x="37" y="14"/>
                  </a:moveTo>
                  <a:cubicBezTo>
                    <a:pt x="37" y="14"/>
                    <a:pt x="37" y="14"/>
                    <a:pt x="37" y="14"/>
                  </a:cubicBezTo>
                  <a:close/>
                </a:path>
              </a:pathLst>
            </a:custGeom>
            <a:solidFill>
              <a:srgbClr val="F4B68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 name="Freeform 210"/>
            <p:cNvSpPr/>
            <p:nvPr/>
          </p:nvSpPr>
          <p:spPr bwMode="auto">
            <a:xfrm>
              <a:off x="7109618" y="3253581"/>
              <a:ext cx="53975" cy="93663"/>
            </a:xfrm>
            <a:custGeom>
              <a:avLst/>
              <a:gdLst>
                <a:gd name="T0" fmla="*/ 9 w 14"/>
                <a:gd name="T1" fmla="*/ 24 h 25"/>
                <a:gd name="T2" fmla="*/ 9 w 14"/>
                <a:gd name="T3" fmla="*/ 15 h 25"/>
                <a:gd name="T4" fmla="*/ 4 w 14"/>
                <a:gd name="T5" fmla="*/ 25 h 25"/>
                <a:gd name="T6" fmla="*/ 6 w 14"/>
                <a:gd name="T7" fmla="*/ 14 h 25"/>
                <a:gd name="T8" fmla="*/ 2 w 14"/>
                <a:gd name="T9" fmla="*/ 20 h 25"/>
                <a:gd name="T10" fmla="*/ 2 w 14"/>
                <a:gd name="T11" fmla="*/ 10 h 25"/>
                <a:gd name="T12" fmla="*/ 4 w 14"/>
                <a:gd name="T13" fmla="*/ 8 h 25"/>
                <a:gd name="T14" fmla="*/ 9 w 14"/>
                <a:gd name="T15" fmla="*/ 5 h 25"/>
                <a:gd name="T16" fmla="*/ 13 w 14"/>
                <a:gd name="T17" fmla="*/ 1 h 25"/>
                <a:gd name="T18" fmla="*/ 14 w 14"/>
                <a:gd name="T19" fmla="*/ 7 h 25"/>
                <a:gd name="T20" fmla="*/ 14 w 14"/>
                <a:gd name="T21" fmla="*/ 13 h 25"/>
                <a:gd name="T22" fmla="*/ 14 w 14"/>
                <a:gd name="T23" fmla="*/ 18 h 25"/>
                <a:gd name="T24" fmla="*/ 9 w 14"/>
                <a:gd name="T25" fmla="*/ 24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 h="25">
                  <a:moveTo>
                    <a:pt x="9" y="24"/>
                  </a:moveTo>
                  <a:cubicBezTo>
                    <a:pt x="7" y="24"/>
                    <a:pt x="9" y="15"/>
                    <a:pt x="9" y="15"/>
                  </a:cubicBezTo>
                  <a:cubicBezTo>
                    <a:pt x="7" y="23"/>
                    <a:pt x="4" y="25"/>
                    <a:pt x="4" y="25"/>
                  </a:cubicBezTo>
                  <a:cubicBezTo>
                    <a:pt x="2" y="24"/>
                    <a:pt x="6" y="14"/>
                    <a:pt x="6" y="14"/>
                  </a:cubicBezTo>
                  <a:cubicBezTo>
                    <a:pt x="4" y="18"/>
                    <a:pt x="2" y="20"/>
                    <a:pt x="2" y="20"/>
                  </a:cubicBezTo>
                  <a:cubicBezTo>
                    <a:pt x="0" y="20"/>
                    <a:pt x="1" y="15"/>
                    <a:pt x="2" y="10"/>
                  </a:cubicBezTo>
                  <a:cubicBezTo>
                    <a:pt x="4" y="8"/>
                    <a:pt x="4" y="8"/>
                    <a:pt x="4" y="8"/>
                  </a:cubicBezTo>
                  <a:cubicBezTo>
                    <a:pt x="9" y="5"/>
                    <a:pt x="9" y="5"/>
                    <a:pt x="9" y="5"/>
                  </a:cubicBezTo>
                  <a:cubicBezTo>
                    <a:pt x="9" y="4"/>
                    <a:pt x="13" y="0"/>
                    <a:pt x="13" y="1"/>
                  </a:cubicBezTo>
                  <a:cubicBezTo>
                    <a:pt x="14" y="3"/>
                    <a:pt x="14" y="5"/>
                    <a:pt x="14" y="7"/>
                  </a:cubicBezTo>
                  <a:cubicBezTo>
                    <a:pt x="14" y="13"/>
                    <a:pt x="14" y="13"/>
                    <a:pt x="14" y="13"/>
                  </a:cubicBezTo>
                  <a:cubicBezTo>
                    <a:pt x="14" y="18"/>
                    <a:pt x="14" y="18"/>
                    <a:pt x="14" y="18"/>
                  </a:cubicBezTo>
                  <a:cubicBezTo>
                    <a:pt x="10" y="24"/>
                    <a:pt x="9" y="24"/>
                    <a:pt x="9" y="24"/>
                  </a:cubicBezTo>
                  <a:close/>
                </a:path>
              </a:pathLst>
            </a:custGeom>
            <a:solidFill>
              <a:srgbClr val="754C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 name="Freeform 211"/>
            <p:cNvSpPr/>
            <p:nvPr/>
          </p:nvSpPr>
          <p:spPr bwMode="auto">
            <a:xfrm>
              <a:off x="7057231" y="3310731"/>
              <a:ext cx="117475" cy="214313"/>
            </a:xfrm>
            <a:custGeom>
              <a:avLst/>
              <a:gdLst>
                <a:gd name="T0" fmla="*/ 0 w 31"/>
                <a:gd name="T1" fmla="*/ 53 h 57"/>
                <a:gd name="T2" fmla="*/ 7 w 31"/>
                <a:gd name="T3" fmla="*/ 34 h 57"/>
                <a:gd name="T4" fmla="*/ 17 w 31"/>
                <a:gd name="T5" fmla="*/ 9 h 57"/>
                <a:gd name="T6" fmla="*/ 18 w 31"/>
                <a:gd name="T7" fmla="*/ 10 h 57"/>
                <a:gd name="T8" fmla="*/ 23 w 31"/>
                <a:gd name="T9" fmla="*/ 0 h 57"/>
                <a:gd name="T10" fmla="*/ 23 w 31"/>
                <a:gd name="T11" fmla="*/ 9 h 57"/>
                <a:gd name="T12" fmla="*/ 28 w 31"/>
                <a:gd name="T13" fmla="*/ 3 h 57"/>
                <a:gd name="T14" fmla="*/ 31 w 31"/>
                <a:gd name="T15" fmla="*/ 44 h 57"/>
                <a:gd name="T16" fmla="*/ 16 w 31"/>
                <a:gd name="T17" fmla="*/ 56 h 57"/>
                <a:gd name="T18" fmla="*/ 12 w 31"/>
                <a:gd name="T19" fmla="*/ 40 h 57"/>
                <a:gd name="T20" fmla="*/ 0 w 31"/>
                <a:gd name="T21" fmla="*/ 53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 h="57">
                  <a:moveTo>
                    <a:pt x="0" y="53"/>
                  </a:moveTo>
                  <a:cubicBezTo>
                    <a:pt x="7" y="34"/>
                    <a:pt x="7" y="34"/>
                    <a:pt x="7" y="34"/>
                  </a:cubicBezTo>
                  <a:cubicBezTo>
                    <a:pt x="17" y="9"/>
                    <a:pt x="17" y="9"/>
                    <a:pt x="17" y="9"/>
                  </a:cubicBezTo>
                  <a:cubicBezTo>
                    <a:pt x="17" y="9"/>
                    <a:pt x="17" y="10"/>
                    <a:pt x="18" y="10"/>
                  </a:cubicBezTo>
                  <a:cubicBezTo>
                    <a:pt x="18" y="10"/>
                    <a:pt x="21" y="8"/>
                    <a:pt x="23" y="0"/>
                  </a:cubicBezTo>
                  <a:cubicBezTo>
                    <a:pt x="23" y="0"/>
                    <a:pt x="21" y="9"/>
                    <a:pt x="23" y="9"/>
                  </a:cubicBezTo>
                  <a:cubicBezTo>
                    <a:pt x="23" y="9"/>
                    <a:pt x="24" y="9"/>
                    <a:pt x="28" y="3"/>
                  </a:cubicBezTo>
                  <a:cubicBezTo>
                    <a:pt x="31" y="44"/>
                    <a:pt x="31" y="44"/>
                    <a:pt x="31" y="44"/>
                  </a:cubicBezTo>
                  <a:cubicBezTo>
                    <a:pt x="31" y="44"/>
                    <a:pt x="21" y="57"/>
                    <a:pt x="16" y="56"/>
                  </a:cubicBezTo>
                  <a:cubicBezTo>
                    <a:pt x="11" y="54"/>
                    <a:pt x="11" y="44"/>
                    <a:pt x="12" y="40"/>
                  </a:cubicBezTo>
                  <a:cubicBezTo>
                    <a:pt x="7" y="52"/>
                    <a:pt x="2" y="53"/>
                    <a:pt x="0" y="53"/>
                  </a:cubicBezTo>
                  <a:close/>
                </a:path>
              </a:pathLst>
            </a:custGeom>
            <a:solidFill>
              <a:srgbClr val="F9BDA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 name="Freeform 212"/>
            <p:cNvSpPr/>
            <p:nvPr/>
          </p:nvSpPr>
          <p:spPr bwMode="auto">
            <a:xfrm>
              <a:off x="6993731" y="3291681"/>
              <a:ext cx="139700" cy="217488"/>
            </a:xfrm>
            <a:custGeom>
              <a:avLst/>
              <a:gdLst>
                <a:gd name="T0" fmla="*/ 15 w 37"/>
                <a:gd name="T1" fmla="*/ 57 h 58"/>
                <a:gd name="T2" fmla="*/ 15 w 37"/>
                <a:gd name="T3" fmla="*/ 38 h 58"/>
                <a:gd name="T4" fmla="*/ 6 w 37"/>
                <a:gd name="T5" fmla="*/ 47 h 58"/>
                <a:gd name="T6" fmla="*/ 2 w 37"/>
                <a:gd name="T7" fmla="*/ 29 h 58"/>
                <a:gd name="T8" fmla="*/ 2 w 37"/>
                <a:gd name="T9" fmla="*/ 29 h 58"/>
                <a:gd name="T10" fmla="*/ 2 w 37"/>
                <a:gd name="T11" fmla="*/ 28 h 58"/>
                <a:gd name="T12" fmla="*/ 33 w 37"/>
                <a:gd name="T13" fmla="*/ 0 h 58"/>
                <a:gd name="T14" fmla="*/ 33 w 37"/>
                <a:gd name="T15" fmla="*/ 10 h 58"/>
                <a:gd name="T16" fmla="*/ 37 w 37"/>
                <a:gd name="T17" fmla="*/ 4 h 58"/>
                <a:gd name="T18" fmla="*/ 34 w 37"/>
                <a:gd name="T19" fmla="*/ 14 h 58"/>
                <a:gd name="T20" fmla="*/ 24 w 37"/>
                <a:gd name="T21" fmla="*/ 39 h 58"/>
                <a:gd name="T22" fmla="*/ 17 w 37"/>
                <a:gd name="T23" fmla="*/ 58 h 58"/>
                <a:gd name="T24" fmla="*/ 15 w 37"/>
                <a:gd name="T25" fmla="*/ 57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7" h="57">
                  <a:moveTo>
                    <a:pt x="15" y="57"/>
                  </a:moveTo>
                  <a:cubicBezTo>
                    <a:pt x="10" y="56"/>
                    <a:pt x="15" y="38"/>
                    <a:pt x="15" y="38"/>
                  </a:cubicBezTo>
                  <a:cubicBezTo>
                    <a:pt x="9" y="46"/>
                    <a:pt x="6" y="47"/>
                    <a:pt x="6" y="47"/>
                  </a:cubicBezTo>
                  <a:cubicBezTo>
                    <a:pt x="0" y="48"/>
                    <a:pt x="2" y="31"/>
                    <a:pt x="2" y="29"/>
                  </a:cubicBezTo>
                  <a:cubicBezTo>
                    <a:pt x="2" y="29"/>
                    <a:pt x="2" y="29"/>
                    <a:pt x="2" y="29"/>
                  </a:cubicBezTo>
                  <a:cubicBezTo>
                    <a:pt x="2" y="28"/>
                    <a:pt x="2" y="28"/>
                    <a:pt x="2" y="28"/>
                  </a:cubicBezTo>
                  <a:cubicBezTo>
                    <a:pt x="33" y="0"/>
                    <a:pt x="33" y="0"/>
                    <a:pt x="33" y="0"/>
                  </a:cubicBezTo>
                  <a:cubicBezTo>
                    <a:pt x="32" y="5"/>
                    <a:pt x="31" y="10"/>
                    <a:pt x="33" y="10"/>
                  </a:cubicBezTo>
                  <a:cubicBezTo>
                    <a:pt x="33" y="10"/>
                    <a:pt x="35" y="8"/>
                    <a:pt x="37" y="4"/>
                  </a:cubicBezTo>
                  <a:cubicBezTo>
                    <a:pt x="37" y="4"/>
                    <a:pt x="34" y="11"/>
                    <a:pt x="34" y="14"/>
                  </a:cubicBezTo>
                  <a:cubicBezTo>
                    <a:pt x="24" y="39"/>
                    <a:pt x="24" y="39"/>
                    <a:pt x="24" y="39"/>
                  </a:cubicBezTo>
                  <a:cubicBezTo>
                    <a:pt x="17" y="58"/>
                    <a:pt x="17" y="58"/>
                    <a:pt x="17" y="58"/>
                  </a:cubicBezTo>
                  <a:cubicBezTo>
                    <a:pt x="16" y="58"/>
                    <a:pt x="15" y="57"/>
                    <a:pt x="15" y="57"/>
                  </a:cubicBezTo>
                  <a:close/>
                </a:path>
              </a:pathLst>
            </a:custGeom>
            <a:solidFill>
              <a:srgbClr val="F4B68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 name="Freeform 213"/>
            <p:cNvSpPr/>
            <p:nvPr/>
          </p:nvSpPr>
          <p:spPr bwMode="auto">
            <a:xfrm>
              <a:off x="5509418" y="3798094"/>
              <a:ext cx="106363" cy="173038"/>
            </a:xfrm>
            <a:custGeom>
              <a:avLst/>
              <a:gdLst>
                <a:gd name="T0" fmla="*/ 7 w 28"/>
                <a:gd name="T1" fmla="*/ 44 h 46"/>
                <a:gd name="T2" fmla="*/ 14 w 28"/>
                <a:gd name="T3" fmla="*/ 0 h 46"/>
                <a:gd name="T4" fmla="*/ 28 w 28"/>
                <a:gd name="T5" fmla="*/ 46 h 46"/>
                <a:gd name="T6" fmla="*/ 7 w 28"/>
                <a:gd name="T7" fmla="*/ 44 h 46"/>
              </a:gdLst>
              <a:ahLst/>
              <a:cxnLst>
                <a:cxn ang="0">
                  <a:pos x="T0" y="T1"/>
                </a:cxn>
                <a:cxn ang="0">
                  <a:pos x="T2" y="T3"/>
                </a:cxn>
                <a:cxn ang="0">
                  <a:pos x="T4" y="T5"/>
                </a:cxn>
                <a:cxn ang="0">
                  <a:pos x="T6" y="T7"/>
                </a:cxn>
              </a:cxnLst>
              <a:rect l="0" t="0" r="r" b="b"/>
              <a:pathLst>
                <a:path w="28" h="46">
                  <a:moveTo>
                    <a:pt x="7" y="44"/>
                  </a:moveTo>
                  <a:cubicBezTo>
                    <a:pt x="7" y="44"/>
                    <a:pt x="0" y="3"/>
                    <a:pt x="14" y="0"/>
                  </a:cubicBezTo>
                  <a:cubicBezTo>
                    <a:pt x="14" y="0"/>
                    <a:pt x="25" y="7"/>
                    <a:pt x="28" y="46"/>
                  </a:cubicBezTo>
                  <a:lnTo>
                    <a:pt x="7" y="44"/>
                  </a:lnTo>
                  <a:close/>
                </a:path>
              </a:pathLst>
            </a:custGeom>
            <a:solidFill>
              <a:srgbClr val="60391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 name="Freeform 214"/>
            <p:cNvSpPr/>
            <p:nvPr/>
          </p:nvSpPr>
          <p:spPr bwMode="auto">
            <a:xfrm>
              <a:off x="5563393" y="3723481"/>
              <a:ext cx="509588" cy="252413"/>
            </a:xfrm>
            <a:custGeom>
              <a:avLst/>
              <a:gdLst>
                <a:gd name="T0" fmla="*/ 0 w 136"/>
                <a:gd name="T1" fmla="*/ 20 h 67"/>
                <a:gd name="T2" fmla="*/ 115 w 136"/>
                <a:gd name="T3" fmla="*/ 10 h 67"/>
                <a:gd name="T4" fmla="*/ 136 w 136"/>
                <a:gd name="T5" fmla="*/ 67 h 67"/>
                <a:gd name="T6" fmla="*/ 14 w 136"/>
                <a:gd name="T7" fmla="*/ 67 h 67"/>
                <a:gd name="T8" fmla="*/ 0 w 136"/>
                <a:gd name="T9" fmla="*/ 20 h 67"/>
              </a:gdLst>
              <a:ahLst/>
              <a:cxnLst>
                <a:cxn ang="0">
                  <a:pos x="T0" y="T1"/>
                </a:cxn>
                <a:cxn ang="0">
                  <a:pos x="T2" y="T3"/>
                </a:cxn>
                <a:cxn ang="0">
                  <a:pos x="T4" y="T5"/>
                </a:cxn>
                <a:cxn ang="0">
                  <a:pos x="T6" y="T7"/>
                </a:cxn>
                <a:cxn ang="0">
                  <a:pos x="T8" y="T9"/>
                </a:cxn>
              </a:cxnLst>
              <a:rect l="0" t="0" r="r" b="b"/>
              <a:pathLst>
                <a:path w="136" h="67">
                  <a:moveTo>
                    <a:pt x="0" y="20"/>
                  </a:moveTo>
                  <a:cubicBezTo>
                    <a:pt x="0" y="20"/>
                    <a:pt x="88" y="0"/>
                    <a:pt x="115" y="10"/>
                  </a:cubicBezTo>
                  <a:cubicBezTo>
                    <a:pt x="115" y="10"/>
                    <a:pt x="132" y="50"/>
                    <a:pt x="136" y="67"/>
                  </a:cubicBezTo>
                  <a:cubicBezTo>
                    <a:pt x="14" y="67"/>
                    <a:pt x="14" y="67"/>
                    <a:pt x="14" y="67"/>
                  </a:cubicBezTo>
                  <a:cubicBezTo>
                    <a:pt x="14" y="67"/>
                    <a:pt x="3" y="24"/>
                    <a:pt x="0" y="20"/>
                  </a:cubicBezTo>
                  <a:close/>
                </a:path>
              </a:pathLst>
            </a:custGeom>
            <a:solidFill>
              <a:srgbClr val="ED900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 name="Freeform 215"/>
            <p:cNvSpPr/>
            <p:nvPr/>
          </p:nvSpPr>
          <p:spPr bwMode="auto">
            <a:xfrm>
              <a:off x="5585618" y="3753644"/>
              <a:ext cx="469900" cy="214313"/>
            </a:xfrm>
            <a:custGeom>
              <a:avLst/>
              <a:gdLst>
                <a:gd name="T0" fmla="*/ 0 w 125"/>
                <a:gd name="T1" fmla="*/ 17 h 57"/>
                <a:gd name="T2" fmla="*/ 106 w 125"/>
                <a:gd name="T3" fmla="*/ 9 h 57"/>
                <a:gd name="T4" fmla="*/ 125 w 125"/>
                <a:gd name="T5" fmla="*/ 57 h 57"/>
                <a:gd name="T6" fmla="*/ 13 w 125"/>
                <a:gd name="T7" fmla="*/ 57 h 57"/>
                <a:gd name="T8" fmla="*/ 0 w 125"/>
                <a:gd name="T9" fmla="*/ 17 h 57"/>
              </a:gdLst>
              <a:ahLst/>
              <a:cxnLst>
                <a:cxn ang="0">
                  <a:pos x="T0" y="T1"/>
                </a:cxn>
                <a:cxn ang="0">
                  <a:pos x="T2" y="T3"/>
                </a:cxn>
                <a:cxn ang="0">
                  <a:pos x="T4" y="T5"/>
                </a:cxn>
                <a:cxn ang="0">
                  <a:pos x="T6" y="T7"/>
                </a:cxn>
                <a:cxn ang="0">
                  <a:pos x="T8" y="T9"/>
                </a:cxn>
              </a:cxnLst>
              <a:rect l="0" t="0" r="r" b="b"/>
              <a:pathLst>
                <a:path w="125" h="57">
                  <a:moveTo>
                    <a:pt x="0" y="17"/>
                  </a:moveTo>
                  <a:cubicBezTo>
                    <a:pt x="0" y="17"/>
                    <a:pt x="81" y="0"/>
                    <a:pt x="106" y="9"/>
                  </a:cubicBezTo>
                  <a:cubicBezTo>
                    <a:pt x="106" y="9"/>
                    <a:pt x="121" y="42"/>
                    <a:pt x="125" y="57"/>
                  </a:cubicBezTo>
                  <a:cubicBezTo>
                    <a:pt x="13" y="57"/>
                    <a:pt x="13" y="57"/>
                    <a:pt x="13" y="57"/>
                  </a:cubicBezTo>
                  <a:cubicBezTo>
                    <a:pt x="13" y="57"/>
                    <a:pt x="3" y="21"/>
                    <a:pt x="0" y="17"/>
                  </a:cubicBezTo>
                  <a:close/>
                </a:path>
              </a:pathLst>
            </a:custGeom>
            <a:solidFill>
              <a:srgbClr val="FCB4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 name="Freeform 216"/>
            <p:cNvSpPr/>
            <p:nvPr/>
          </p:nvSpPr>
          <p:spPr bwMode="auto">
            <a:xfrm>
              <a:off x="6663531" y="3798094"/>
              <a:ext cx="107950" cy="158750"/>
            </a:xfrm>
            <a:custGeom>
              <a:avLst/>
              <a:gdLst>
                <a:gd name="T0" fmla="*/ 22 w 29"/>
                <a:gd name="T1" fmla="*/ 41 h 42"/>
                <a:gd name="T2" fmla="*/ 15 w 29"/>
                <a:gd name="T3" fmla="*/ 0 h 42"/>
                <a:gd name="T4" fmla="*/ 0 w 29"/>
                <a:gd name="T5" fmla="*/ 42 h 42"/>
                <a:gd name="T6" fmla="*/ 22 w 29"/>
                <a:gd name="T7" fmla="*/ 41 h 42"/>
              </a:gdLst>
              <a:ahLst/>
              <a:cxnLst>
                <a:cxn ang="0">
                  <a:pos x="T0" y="T1"/>
                </a:cxn>
                <a:cxn ang="0">
                  <a:pos x="T2" y="T3"/>
                </a:cxn>
                <a:cxn ang="0">
                  <a:pos x="T4" y="T5"/>
                </a:cxn>
                <a:cxn ang="0">
                  <a:pos x="T6" y="T7"/>
                </a:cxn>
              </a:cxnLst>
              <a:rect l="0" t="0" r="r" b="b"/>
              <a:pathLst>
                <a:path w="28" h="42">
                  <a:moveTo>
                    <a:pt x="22" y="41"/>
                  </a:moveTo>
                  <a:cubicBezTo>
                    <a:pt x="22" y="41"/>
                    <a:pt x="29" y="3"/>
                    <a:pt x="15" y="0"/>
                  </a:cubicBezTo>
                  <a:cubicBezTo>
                    <a:pt x="15" y="0"/>
                    <a:pt x="3" y="4"/>
                    <a:pt x="0" y="42"/>
                  </a:cubicBezTo>
                  <a:lnTo>
                    <a:pt x="22" y="41"/>
                  </a:lnTo>
                  <a:close/>
                </a:path>
              </a:pathLst>
            </a:custGeom>
            <a:solidFill>
              <a:srgbClr val="60391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 name="Freeform 217"/>
            <p:cNvSpPr/>
            <p:nvPr/>
          </p:nvSpPr>
          <p:spPr bwMode="auto">
            <a:xfrm>
              <a:off x="6204743" y="3723481"/>
              <a:ext cx="514350" cy="252413"/>
            </a:xfrm>
            <a:custGeom>
              <a:avLst/>
              <a:gdLst>
                <a:gd name="T0" fmla="*/ 137 w 137"/>
                <a:gd name="T1" fmla="*/ 20 h 67"/>
                <a:gd name="T2" fmla="*/ 22 w 137"/>
                <a:gd name="T3" fmla="*/ 10 h 67"/>
                <a:gd name="T4" fmla="*/ 0 w 137"/>
                <a:gd name="T5" fmla="*/ 67 h 67"/>
                <a:gd name="T6" fmla="*/ 122 w 137"/>
                <a:gd name="T7" fmla="*/ 67 h 67"/>
                <a:gd name="T8" fmla="*/ 137 w 137"/>
                <a:gd name="T9" fmla="*/ 20 h 67"/>
              </a:gdLst>
              <a:ahLst/>
              <a:cxnLst>
                <a:cxn ang="0">
                  <a:pos x="T0" y="T1"/>
                </a:cxn>
                <a:cxn ang="0">
                  <a:pos x="T2" y="T3"/>
                </a:cxn>
                <a:cxn ang="0">
                  <a:pos x="T4" y="T5"/>
                </a:cxn>
                <a:cxn ang="0">
                  <a:pos x="T6" y="T7"/>
                </a:cxn>
                <a:cxn ang="0">
                  <a:pos x="T8" y="T9"/>
                </a:cxn>
              </a:cxnLst>
              <a:rect l="0" t="0" r="r" b="b"/>
              <a:pathLst>
                <a:path w="137" h="67">
                  <a:moveTo>
                    <a:pt x="137" y="20"/>
                  </a:moveTo>
                  <a:cubicBezTo>
                    <a:pt x="137" y="20"/>
                    <a:pt x="49" y="0"/>
                    <a:pt x="22" y="10"/>
                  </a:cubicBezTo>
                  <a:cubicBezTo>
                    <a:pt x="22" y="10"/>
                    <a:pt x="5" y="50"/>
                    <a:pt x="0" y="67"/>
                  </a:cubicBezTo>
                  <a:cubicBezTo>
                    <a:pt x="122" y="67"/>
                    <a:pt x="122" y="67"/>
                    <a:pt x="122" y="67"/>
                  </a:cubicBezTo>
                  <a:cubicBezTo>
                    <a:pt x="122" y="67"/>
                    <a:pt x="134" y="24"/>
                    <a:pt x="137" y="20"/>
                  </a:cubicBezTo>
                  <a:close/>
                </a:path>
              </a:pathLst>
            </a:custGeom>
            <a:solidFill>
              <a:srgbClr val="ED900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 name="Freeform 218"/>
            <p:cNvSpPr/>
            <p:nvPr/>
          </p:nvSpPr>
          <p:spPr bwMode="auto">
            <a:xfrm>
              <a:off x="6223793" y="3753644"/>
              <a:ext cx="469900" cy="214313"/>
            </a:xfrm>
            <a:custGeom>
              <a:avLst/>
              <a:gdLst>
                <a:gd name="T0" fmla="*/ 125 w 125"/>
                <a:gd name="T1" fmla="*/ 17 h 57"/>
                <a:gd name="T2" fmla="*/ 20 w 125"/>
                <a:gd name="T3" fmla="*/ 9 h 57"/>
                <a:gd name="T4" fmla="*/ 0 w 125"/>
                <a:gd name="T5" fmla="*/ 57 h 57"/>
                <a:gd name="T6" fmla="*/ 112 w 125"/>
                <a:gd name="T7" fmla="*/ 57 h 57"/>
                <a:gd name="T8" fmla="*/ 125 w 125"/>
                <a:gd name="T9" fmla="*/ 17 h 57"/>
              </a:gdLst>
              <a:ahLst/>
              <a:cxnLst>
                <a:cxn ang="0">
                  <a:pos x="T0" y="T1"/>
                </a:cxn>
                <a:cxn ang="0">
                  <a:pos x="T2" y="T3"/>
                </a:cxn>
                <a:cxn ang="0">
                  <a:pos x="T4" y="T5"/>
                </a:cxn>
                <a:cxn ang="0">
                  <a:pos x="T6" y="T7"/>
                </a:cxn>
                <a:cxn ang="0">
                  <a:pos x="T8" y="T9"/>
                </a:cxn>
              </a:cxnLst>
              <a:rect l="0" t="0" r="r" b="b"/>
              <a:pathLst>
                <a:path w="125" h="57">
                  <a:moveTo>
                    <a:pt x="125" y="17"/>
                  </a:moveTo>
                  <a:cubicBezTo>
                    <a:pt x="125" y="17"/>
                    <a:pt x="44" y="0"/>
                    <a:pt x="20" y="9"/>
                  </a:cubicBezTo>
                  <a:cubicBezTo>
                    <a:pt x="20" y="9"/>
                    <a:pt x="4" y="42"/>
                    <a:pt x="0" y="57"/>
                  </a:cubicBezTo>
                  <a:cubicBezTo>
                    <a:pt x="112" y="57"/>
                    <a:pt x="112" y="57"/>
                    <a:pt x="112" y="57"/>
                  </a:cubicBezTo>
                  <a:cubicBezTo>
                    <a:pt x="112" y="57"/>
                    <a:pt x="122" y="21"/>
                    <a:pt x="125" y="17"/>
                  </a:cubicBezTo>
                  <a:close/>
                </a:path>
              </a:pathLst>
            </a:custGeom>
            <a:solidFill>
              <a:srgbClr val="FCB4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 name="Freeform 219"/>
            <p:cNvSpPr/>
            <p:nvPr/>
          </p:nvSpPr>
          <p:spPr bwMode="auto">
            <a:xfrm>
              <a:off x="5860256" y="3629819"/>
              <a:ext cx="592138" cy="334963"/>
            </a:xfrm>
            <a:custGeom>
              <a:avLst/>
              <a:gdLst>
                <a:gd name="T0" fmla="*/ 11 w 158"/>
                <a:gd name="T1" fmla="*/ 89 h 89"/>
                <a:gd name="T2" fmla="*/ 79 w 158"/>
                <a:gd name="T3" fmla="*/ 20 h 89"/>
                <a:gd name="T4" fmla="*/ 146 w 158"/>
                <a:gd name="T5" fmla="*/ 89 h 89"/>
                <a:gd name="T6" fmla="*/ 158 w 158"/>
                <a:gd name="T7" fmla="*/ 89 h 89"/>
                <a:gd name="T8" fmla="*/ 79 w 158"/>
                <a:gd name="T9" fmla="*/ 0 h 89"/>
                <a:gd name="T10" fmla="*/ 0 w 158"/>
                <a:gd name="T11" fmla="*/ 89 h 89"/>
                <a:gd name="T12" fmla="*/ 11 w 158"/>
                <a:gd name="T13" fmla="*/ 89 h 89"/>
              </a:gdLst>
              <a:ahLst/>
              <a:cxnLst>
                <a:cxn ang="0">
                  <a:pos x="T0" y="T1"/>
                </a:cxn>
                <a:cxn ang="0">
                  <a:pos x="T2" y="T3"/>
                </a:cxn>
                <a:cxn ang="0">
                  <a:pos x="T4" y="T5"/>
                </a:cxn>
                <a:cxn ang="0">
                  <a:pos x="T6" y="T7"/>
                </a:cxn>
                <a:cxn ang="0">
                  <a:pos x="T8" y="T9"/>
                </a:cxn>
                <a:cxn ang="0">
                  <a:pos x="T10" y="T11"/>
                </a:cxn>
                <a:cxn ang="0">
                  <a:pos x="T12" y="T13"/>
                </a:cxn>
              </a:cxnLst>
              <a:rect l="0" t="0" r="r" b="b"/>
              <a:pathLst>
                <a:path w="158" h="89">
                  <a:moveTo>
                    <a:pt x="11" y="89"/>
                  </a:moveTo>
                  <a:cubicBezTo>
                    <a:pt x="19" y="52"/>
                    <a:pt x="51" y="20"/>
                    <a:pt x="79" y="20"/>
                  </a:cubicBezTo>
                  <a:cubicBezTo>
                    <a:pt x="107" y="20"/>
                    <a:pt x="138" y="52"/>
                    <a:pt x="146" y="89"/>
                  </a:cubicBezTo>
                  <a:cubicBezTo>
                    <a:pt x="158" y="89"/>
                    <a:pt x="158" y="89"/>
                    <a:pt x="158" y="89"/>
                  </a:cubicBezTo>
                  <a:cubicBezTo>
                    <a:pt x="151" y="43"/>
                    <a:pt x="119" y="0"/>
                    <a:pt x="79" y="0"/>
                  </a:cubicBezTo>
                  <a:cubicBezTo>
                    <a:pt x="40" y="0"/>
                    <a:pt x="7" y="43"/>
                    <a:pt x="0" y="89"/>
                  </a:cubicBezTo>
                  <a:lnTo>
                    <a:pt x="11" y="89"/>
                  </a:lnTo>
                  <a:close/>
                </a:path>
              </a:pathLst>
            </a:custGeom>
            <a:solidFill>
              <a:srgbClr val="60391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 name="Freeform 220"/>
            <p:cNvSpPr>
              <a:spLocks noEditPoints="1"/>
            </p:cNvSpPr>
            <p:nvPr/>
          </p:nvSpPr>
          <p:spPr bwMode="auto">
            <a:xfrm>
              <a:off x="5190331" y="3467894"/>
              <a:ext cx="728663" cy="1231900"/>
            </a:xfrm>
            <a:custGeom>
              <a:avLst/>
              <a:gdLst>
                <a:gd name="T0" fmla="*/ 327 w 459"/>
                <a:gd name="T1" fmla="*/ 776 h 776"/>
                <a:gd name="T2" fmla="*/ 459 w 459"/>
                <a:gd name="T3" fmla="*/ 88 h 776"/>
                <a:gd name="T4" fmla="*/ 0 w 459"/>
                <a:gd name="T5" fmla="*/ 0 h 776"/>
                <a:gd name="T6" fmla="*/ 327 w 459"/>
                <a:gd name="T7" fmla="*/ 776 h 776"/>
                <a:gd name="T8" fmla="*/ 298 w 459"/>
                <a:gd name="T9" fmla="*/ 521 h 776"/>
                <a:gd name="T10" fmla="*/ 128 w 459"/>
                <a:gd name="T11" fmla="*/ 116 h 776"/>
                <a:gd name="T12" fmla="*/ 367 w 459"/>
                <a:gd name="T13" fmla="*/ 163 h 776"/>
                <a:gd name="T14" fmla="*/ 298 w 459"/>
                <a:gd name="T15" fmla="*/ 521 h 7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59" h="776">
                  <a:moveTo>
                    <a:pt x="327" y="776"/>
                  </a:moveTo>
                  <a:lnTo>
                    <a:pt x="459" y="88"/>
                  </a:lnTo>
                  <a:lnTo>
                    <a:pt x="0" y="0"/>
                  </a:lnTo>
                  <a:lnTo>
                    <a:pt x="327" y="776"/>
                  </a:lnTo>
                  <a:close/>
                  <a:moveTo>
                    <a:pt x="298" y="521"/>
                  </a:moveTo>
                  <a:lnTo>
                    <a:pt x="128" y="116"/>
                  </a:lnTo>
                  <a:lnTo>
                    <a:pt x="367" y="163"/>
                  </a:lnTo>
                  <a:lnTo>
                    <a:pt x="298" y="521"/>
                  </a:lnTo>
                  <a:close/>
                </a:path>
              </a:pathLst>
            </a:custGeom>
            <a:solidFill>
              <a:srgbClr val="4DC8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 name="Freeform 221"/>
            <p:cNvSpPr/>
            <p:nvPr/>
          </p:nvSpPr>
          <p:spPr bwMode="auto">
            <a:xfrm>
              <a:off x="5780881" y="3588544"/>
              <a:ext cx="14288" cy="52388"/>
            </a:xfrm>
            <a:custGeom>
              <a:avLst/>
              <a:gdLst>
                <a:gd name="T0" fmla="*/ 5 w 9"/>
                <a:gd name="T1" fmla="*/ 0 h 33"/>
                <a:gd name="T2" fmla="*/ 0 w 9"/>
                <a:gd name="T3" fmla="*/ 33 h 33"/>
                <a:gd name="T4" fmla="*/ 2 w 9"/>
                <a:gd name="T5" fmla="*/ 33 h 33"/>
                <a:gd name="T6" fmla="*/ 9 w 9"/>
                <a:gd name="T7" fmla="*/ 0 h 33"/>
                <a:gd name="T8" fmla="*/ 5 w 9"/>
                <a:gd name="T9" fmla="*/ 0 h 33"/>
              </a:gdLst>
              <a:ahLst/>
              <a:cxnLst>
                <a:cxn ang="0">
                  <a:pos x="T0" y="T1"/>
                </a:cxn>
                <a:cxn ang="0">
                  <a:pos x="T2" y="T3"/>
                </a:cxn>
                <a:cxn ang="0">
                  <a:pos x="T4" y="T5"/>
                </a:cxn>
                <a:cxn ang="0">
                  <a:pos x="T6" y="T7"/>
                </a:cxn>
                <a:cxn ang="0">
                  <a:pos x="T8" y="T9"/>
                </a:cxn>
              </a:cxnLst>
              <a:rect l="0" t="0" r="r" b="b"/>
              <a:pathLst>
                <a:path w="9" h="33">
                  <a:moveTo>
                    <a:pt x="5" y="0"/>
                  </a:moveTo>
                  <a:lnTo>
                    <a:pt x="0" y="33"/>
                  </a:lnTo>
                  <a:lnTo>
                    <a:pt x="2" y="33"/>
                  </a:lnTo>
                  <a:lnTo>
                    <a:pt x="9" y="0"/>
                  </a:lnTo>
                  <a:lnTo>
                    <a:pt x="5" y="0"/>
                  </a:lnTo>
                  <a:close/>
                </a:path>
              </a:pathLst>
            </a:custGeom>
            <a:solidFill>
              <a:srgbClr val="3C241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 name="Freeform 222"/>
            <p:cNvSpPr/>
            <p:nvPr/>
          </p:nvSpPr>
          <p:spPr bwMode="auto">
            <a:xfrm>
              <a:off x="5780881" y="3588544"/>
              <a:ext cx="14288" cy="52388"/>
            </a:xfrm>
            <a:custGeom>
              <a:avLst/>
              <a:gdLst>
                <a:gd name="T0" fmla="*/ 5 w 9"/>
                <a:gd name="T1" fmla="*/ 0 h 33"/>
                <a:gd name="T2" fmla="*/ 0 w 9"/>
                <a:gd name="T3" fmla="*/ 33 h 33"/>
                <a:gd name="T4" fmla="*/ 2 w 9"/>
                <a:gd name="T5" fmla="*/ 33 h 33"/>
                <a:gd name="T6" fmla="*/ 9 w 9"/>
                <a:gd name="T7" fmla="*/ 0 h 33"/>
              </a:gdLst>
              <a:ahLst/>
              <a:cxnLst>
                <a:cxn ang="0">
                  <a:pos x="T0" y="T1"/>
                </a:cxn>
                <a:cxn ang="0">
                  <a:pos x="T2" y="T3"/>
                </a:cxn>
                <a:cxn ang="0">
                  <a:pos x="T4" y="T5"/>
                </a:cxn>
                <a:cxn ang="0">
                  <a:pos x="T6" y="T7"/>
                </a:cxn>
              </a:cxnLst>
              <a:rect l="0" t="0" r="r" b="b"/>
              <a:pathLst>
                <a:path w="9" h="33">
                  <a:moveTo>
                    <a:pt x="5" y="0"/>
                  </a:moveTo>
                  <a:lnTo>
                    <a:pt x="0" y="33"/>
                  </a:lnTo>
                  <a:lnTo>
                    <a:pt x="2" y="33"/>
                  </a:lnTo>
                  <a:lnTo>
                    <a:pt x="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 name="Freeform 223"/>
            <p:cNvSpPr/>
            <p:nvPr/>
          </p:nvSpPr>
          <p:spPr bwMode="auto">
            <a:xfrm>
              <a:off x="5712618" y="3572669"/>
              <a:ext cx="15875" cy="53975"/>
            </a:xfrm>
            <a:custGeom>
              <a:avLst/>
              <a:gdLst>
                <a:gd name="T0" fmla="*/ 7 w 10"/>
                <a:gd name="T1" fmla="*/ 0 h 34"/>
                <a:gd name="T2" fmla="*/ 0 w 10"/>
                <a:gd name="T3" fmla="*/ 34 h 34"/>
                <a:gd name="T4" fmla="*/ 3 w 10"/>
                <a:gd name="T5" fmla="*/ 34 h 34"/>
                <a:gd name="T6" fmla="*/ 10 w 10"/>
                <a:gd name="T7" fmla="*/ 0 h 34"/>
                <a:gd name="T8" fmla="*/ 7 w 10"/>
                <a:gd name="T9" fmla="*/ 0 h 34"/>
              </a:gdLst>
              <a:ahLst/>
              <a:cxnLst>
                <a:cxn ang="0">
                  <a:pos x="T0" y="T1"/>
                </a:cxn>
                <a:cxn ang="0">
                  <a:pos x="T2" y="T3"/>
                </a:cxn>
                <a:cxn ang="0">
                  <a:pos x="T4" y="T5"/>
                </a:cxn>
                <a:cxn ang="0">
                  <a:pos x="T6" y="T7"/>
                </a:cxn>
                <a:cxn ang="0">
                  <a:pos x="T8" y="T9"/>
                </a:cxn>
              </a:cxnLst>
              <a:rect l="0" t="0" r="r" b="b"/>
              <a:pathLst>
                <a:path w="10" h="34">
                  <a:moveTo>
                    <a:pt x="7" y="0"/>
                  </a:moveTo>
                  <a:lnTo>
                    <a:pt x="0" y="34"/>
                  </a:lnTo>
                  <a:lnTo>
                    <a:pt x="3" y="34"/>
                  </a:lnTo>
                  <a:lnTo>
                    <a:pt x="10" y="0"/>
                  </a:lnTo>
                  <a:lnTo>
                    <a:pt x="7" y="0"/>
                  </a:lnTo>
                  <a:close/>
                </a:path>
              </a:pathLst>
            </a:custGeom>
            <a:solidFill>
              <a:srgbClr val="3C241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 name="Freeform 224"/>
            <p:cNvSpPr/>
            <p:nvPr/>
          </p:nvSpPr>
          <p:spPr bwMode="auto">
            <a:xfrm>
              <a:off x="5712618" y="3572669"/>
              <a:ext cx="15875" cy="53975"/>
            </a:xfrm>
            <a:custGeom>
              <a:avLst/>
              <a:gdLst>
                <a:gd name="T0" fmla="*/ 7 w 10"/>
                <a:gd name="T1" fmla="*/ 0 h 34"/>
                <a:gd name="T2" fmla="*/ 0 w 10"/>
                <a:gd name="T3" fmla="*/ 34 h 34"/>
                <a:gd name="T4" fmla="*/ 3 w 10"/>
                <a:gd name="T5" fmla="*/ 34 h 34"/>
                <a:gd name="T6" fmla="*/ 10 w 10"/>
                <a:gd name="T7" fmla="*/ 0 h 34"/>
              </a:gdLst>
              <a:ahLst/>
              <a:cxnLst>
                <a:cxn ang="0">
                  <a:pos x="T0" y="T1"/>
                </a:cxn>
                <a:cxn ang="0">
                  <a:pos x="T2" y="T3"/>
                </a:cxn>
                <a:cxn ang="0">
                  <a:pos x="T4" y="T5"/>
                </a:cxn>
                <a:cxn ang="0">
                  <a:pos x="T6" y="T7"/>
                </a:cxn>
              </a:cxnLst>
              <a:rect l="0" t="0" r="r" b="b"/>
              <a:pathLst>
                <a:path w="10" h="34">
                  <a:moveTo>
                    <a:pt x="7" y="0"/>
                  </a:moveTo>
                  <a:lnTo>
                    <a:pt x="0" y="34"/>
                  </a:lnTo>
                  <a:lnTo>
                    <a:pt x="3" y="34"/>
                  </a:lnTo>
                  <a:lnTo>
                    <a:pt x="1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 name="Freeform 225"/>
            <p:cNvSpPr/>
            <p:nvPr/>
          </p:nvSpPr>
          <p:spPr bwMode="auto">
            <a:xfrm>
              <a:off x="5645943" y="3561556"/>
              <a:ext cx="14288" cy="52388"/>
            </a:xfrm>
            <a:custGeom>
              <a:avLst/>
              <a:gdLst>
                <a:gd name="T0" fmla="*/ 7 w 9"/>
                <a:gd name="T1" fmla="*/ 0 h 33"/>
                <a:gd name="T2" fmla="*/ 0 w 9"/>
                <a:gd name="T3" fmla="*/ 33 h 33"/>
                <a:gd name="T4" fmla="*/ 2 w 9"/>
                <a:gd name="T5" fmla="*/ 33 h 33"/>
                <a:gd name="T6" fmla="*/ 9 w 9"/>
                <a:gd name="T7" fmla="*/ 0 h 33"/>
                <a:gd name="T8" fmla="*/ 7 w 9"/>
                <a:gd name="T9" fmla="*/ 0 h 33"/>
              </a:gdLst>
              <a:ahLst/>
              <a:cxnLst>
                <a:cxn ang="0">
                  <a:pos x="T0" y="T1"/>
                </a:cxn>
                <a:cxn ang="0">
                  <a:pos x="T2" y="T3"/>
                </a:cxn>
                <a:cxn ang="0">
                  <a:pos x="T4" y="T5"/>
                </a:cxn>
                <a:cxn ang="0">
                  <a:pos x="T6" y="T7"/>
                </a:cxn>
                <a:cxn ang="0">
                  <a:pos x="T8" y="T9"/>
                </a:cxn>
              </a:cxnLst>
              <a:rect l="0" t="0" r="r" b="b"/>
              <a:pathLst>
                <a:path w="9" h="33">
                  <a:moveTo>
                    <a:pt x="7" y="0"/>
                  </a:moveTo>
                  <a:lnTo>
                    <a:pt x="0" y="33"/>
                  </a:lnTo>
                  <a:lnTo>
                    <a:pt x="2" y="33"/>
                  </a:lnTo>
                  <a:lnTo>
                    <a:pt x="9" y="0"/>
                  </a:lnTo>
                  <a:lnTo>
                    <a:pt x="7" y="0"/>
                  </a:lnTo>
                  <a:close/>
                </a:path>
              </a:pathLst>
            </a:custGeom>
            <a:solidFill>
              <a:srgbClr val="3C241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 name="Freeform 226"/>
            <p:cNvSpPr/>
            <p:nvPr/>
          </p:nvSpPr>
          <p:spPr bwMode="auto">
            <a:xfrm>
              <a:off x="5645943" y="3561556"/>
              <a:ext cx="14288" cy="52388"/>
            </a:xfrm>
            <a:custGeom>
              <a:avLst/>
              <a:gdLst>
                <a:gd name="T0" fmla="*/ 7 w 9"/>
                <a:gd name="T1" fmla="*/ 0 h 33"/>
                <a:gd name="T2" fmla="*/ 0 w 9"/>
                <a:gd name="T3" fmla="*/ 33 h 33"/>
                <a:gd name="T4" fmla="*/ 2 w 9"/>
                <a:gd name="T5" fmla="*/ 33 h 33"/>
                <a:gd name="T6" fmla="*/ 9 w 9"/>
                <a:gd name="T7" fmla="*/ 0 h 33"/>
              </a:gdLst>
              <a:ahLst/>
              <a:cxnLst>
                <a:cxn ang="0">
                  <a:pos x="T0" y="T1"/>
                </a:cxn>
                <a:cxn ang="0">
                  <a:pos x="T2" y="T3"/>
                </a:cxn>
                <a:cxn ang="0">
                  <a:pos x="T4" y="T5"/>
                </a:cxn>
                <a:cxn ang="0">
                  <a:pos x="T6" y="T7"/>
                </a:cxn>
              </a:cxnLst>
              <a:rect l="0" t="0" r="r" b="b"/>
              <a:pathLst>
                <a:path w="9" h="33">
                  <a:moveTo>
                    <a:pt x="7" y="0"/>
                  </a:moveTo>
                  <a:lnTo>
                    <a:pt x="0" y="33"/>
                  </a:lnTo>
                  <a:lnTo>
                    <a:pt x="2" y="33"/>
                  </a:lnTo>
                  <a:lnTo>
                    <a:pt x="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 name="Freeform 227"/>
            <p:cNvSpPr/>
            <p:nvPr/>
          </p:nvSpPr>
          <p:spPr bwMode="auto">
            <a:xfrm>
              <a:off x="5577681" y="3547269"/>
              <a:ext cx="15875" cy="52388"/>
            </a:xfrm>
            <a:custGeom>
              <a:avLst/>
              <a:gdLst>
                <a:gd name="T0" fmla="*/ 7 w 10"/>
                <a:gd name="T1" fmla="*/ 0 h 33"/>
                <a:gd name="T2" fmla="*/ 0 w 10"/>
                <a:gd name="T3" fmla="*/ 33 h 33"/>
                <a:gd name="T4" fmla="*/ 2 w 10"/>
                <a:gd name="T5" fmla="*/ 33 h 33"/>
                <a:gd name="T6" fmla="*/ 10 w 10"/>
                <a:gd name="T7" fmla="*/ 0 h 33"/>
                <a:gd name="T8" fmla="*/ 7 w 10"/>
                <a:gd name="T9" fmla="*/ 0 h 33"/>
              </a:gdLst>
              <a:ahLst/>
              <a:cxnLst>
                <a:cxn ang="0">
                  <a:pos x="T0" y="T1"/>
                </a:cxn>
                <a:cxn ang="0">
                  <a:pos x="T2" y="T3"/>
                </a:cxn>
                <a:cxn ang="0">
                  <a:pos x="T4" y="T5"/>
                </a:cxn>
                <a:cxn ang="0">
                  <a:pos x="T6" y="T7"/>
                </a:cxn>
                <a:cxn ang="0">
                  <a:pos x="T8" y="T9"/>
                </a:cxn>
              </a:cxnLst>
              <a:rect l="0" t="0" r="r" b="b"/>
              <a:pathLst>
                <a:path w="10" h="33">
                  <a:moveTo>
                    <a:pt x="7" y="0"/>
                  </a:moveTo>
                  <a:lnTo>
                    <a:pt x="0" y="33"/>
                  </a:lnTo>
                  <a:lnTo>
                    <a:pt x="2" y="33"/>
                  </a:lnTo>
                  <a:lnTo>
                    <a:pt x="10" y="0"/>
                  </a:lnTo>
                  <a:lnTo>
                    <a:pt x="7" y="0"/>
                  </a:lnTo>
                  <a:close/>
                </a:path>
              </a:pathLst>
            </a:custGeom>
            <a:solidFill>
              <a:srgbClr val="3C241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 name="Freeform 228"/>
            <p:cNvSpPr/>
            <p:nvPr/>
          </p:nvSpPr>
          <p:spPr bwMode="auto">
            <a:xfrm>
              <a:off x="5577681" y="3547269"/>
              <a:ext cx="15875" cy="52388"/>
            </a:xfrm>
            <a:custGeom>
              <a:avLst/>
              <a:gdLst>
                <a:gd name="T0" fmla="*/ 7 w 10"/>
                <a:gd name="T1" fmla="*/ 0 h 33"/>
                <a:gd name="T2" fmla="*/ 0 w 10"/>
                <a:gd name="T3" fmla="*/ 33 h 33"/>
                <a:gd name="T4" fmla="*/ 2 w 10"/>
                <a:gd name="T5" fmla="*/ 33 h 33"/>
                <a:gd name="T6" fmla="*/ 10 w 10"/>
                <a:gd name="T7" fmla="*/ 0 h 33"/>
              </a:gdLst>
              <a:ahLst/>
              <a:cxnLst>
                <a:cxn ang="0">
                  <a:pos x="T0" y="T1"/>
                </a:cxn>
                <a:cxn ang="0">
                  <a:pos x="T2" y="T3"/>
                </a:cxn>
                <a:cxn ang="0">
                  <a:pos x="T4" y="T5"/>
                </a:cxn>
                <a:cxn ang="0">
                  <a:pos x="T6" y="T7"/>
                </a:cxn>
              </a:cxnLst>
              <a:rect l="0" t="0" r="r" b="b"/>
              <a:pathLst>
                <a:path w="10" h="33">
                  <a:moveTo>
                    <a:pt x="7" y="0"/>
                  </a:moveTo>
                  <a:lnTo>
                    <a:pt x="0" y="33"/>
                  </a:lnTo>
                  <a:lnTo>
                    <a:pt x="2" y="33"/>
                  </a:lnTo>
                  <a:lnTo>
                    <a:pt x="1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 name="Freeform 229"/>
            <p:cNvSpPr/>
            <p:nvPr/>
          </p:nvSpPr>
          <p:spPr bwMode="auto">
            <a:xfrm>
              <a:off x="5509418" y="3531394"/>
              <a:ext cx="15875" cy="57150"/>
            </a:xfrm>
            <a:custGeom>
              <a:avLst/>
              <a:gdLst>
                <a:gd name="T0" fmla="*/ 8 w 10"/>
                <a:gd name="T1" fmla="*/ 0 h 36"/>
                <a:gd name="T2" fmla="*/ 0 w 10"/>
                <a:gd name="T3" fmla="*/ 34 h 36"/>
                <a:gd name="T4" fmla="*/ 3 w 10"/>
                <a:gd name="T5" fmla="*/ 36 h 36"/>
                <a:gd name="T6" fmla="*/ 10 w 10"/>
                <a:gd name="T7" fmla="*/ 3 h 36"/>
                <a:gd name="T8" fmla="*/ 8 w 10"/>
                <a:gd name="T9" fmla="*/ 0 h 36"/>
              </a:gdLst>
              <a:ahLst/>
              <a:cxnLst>
                <a:cxn ang="0">
                  <a:pos x="T0" y="T1"/>
                </a:cxn>
                <a:cxn ang="0">
                  <a:pos x="T2" y="T3"/>
                </a:cxn>
                <a:cxn ang="0">
                  <a:pos x="T4" y="T5"/>
                </a:cxn>
                <a:cxn ang="0">
                  <a:pos x="T6" y="T7"/>
                </a:cxn>
                <a:cxn ang="0">
                  <a:pos x="T8" y="T9"/>
                </a:cxn>
              </a:cxnLst>
              <a:rect l="0" t="0" r="r" b="b"/>
              <a:pathLst>
                <a:path w="10" h="36">
                  <a:moveTo>
                    <a:pt x="8" y="0"/>
                  </a:moveTo>
                  <a:lnTo>
                    <a:pt x="0" y="34"/>
                  </a:lnTo>
                  <a:lnTo>
                    <a:pt x="3" y="36"/>
                  </a:lnTo>
                  <a:lnTo>
                    <a:pt x="10" y="3"/>
                  </a:lnTo>
                  <a:lnTo>
                    <a:pt x="8" y="0"/>
                  </a:lnTo>
                  <a:close/>
                </a:path>
              </a:pathLst>
            </a:custGeom>
            <a:solidFill>
              <a:srgbClr val="3C241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 name="Freeform 230"/>
            <p:cNvSpPr/>
            <p:nvPr/>
          </p:nvSpPr>
          <p:spPr bwMode="auto">
            <a:xfrm>
              <a:off x="5509418" y="3531394"/>
              <a:ext cx="15875" cy="57150"/>
            </a:xfrm>
            <a:custGeom>
              <a:avLst/>
              <a:gdLst>
                <a:gd name="T0" fmla="*/ 8 w 10"/>
                <a:gd name="T1" fmla="*/ 0 h 36"/>
                <a:gd name="T2" fmla="*/ 0 w 10"/>
                <a:gd name="T3" fmla="*/ 34 h 36"/>
                <a:gd name="T4" fmla="*/ 3 w 10"/>
                <a:gd name="T5" fmla="*/ 36 h 36"/>
                <a:gd name="T6" fmla="*/ 10 w 10"/>
                <a:gd name="T7" fmla="*/ 3 h 36"/>
              </a:gdLst>
              <a:ahLst/>
              <a:cxnLst>
                <a:cxn ang="0">
                  <a:pos x="T0" y="T1"/>
                </a:cxn>
                <a:cxn ang="0">
                  <a:pos x="T2" y="T3"/>
                </a:cxn>
                <a:cxn ang="0">
                  <a:pos x="T4" y="T5"/>
                </a:cxn>
                <a:cxn ang="0">
                  <a:pos x="T6" y="T7"/>
                </a:cxn>
              </a:cxnLst>
              <a:rect l="0" t="0" r="r" b="b"/>
              <a:pathLst>
                <a:path w="10" h="36">
                  <a:moveTo>
                    <a:pt x="8" y="0"/>
                  </a:moveTo>
                  <a:lnTo>
                    <a:pt x="0" y="34"/>
                  </a:lnTo>
                  <a:lnTo>
                    <a:pt x="3" y="36"/>
                  </a:lnTo>
                  <a:lnTo>
                    <a:pt x="10" y="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 name="Freeform 231"/>
            <p:cNvSpPr/>
            <p:nvPr/>
          </p:nvSpPr>
          <p:spPr bwMode="auto">
            <a:xfrm>
              <a:off x="5442743" y="3520281"/>
              <a:ext cx="14288" cy="52388"/>
            </a:xfrm>
            <a:custGeom>
              <a:avLst/>
              <a:gdLst>
                <a:gd name="T0" fmla="*/ 7 w 9"/>
                <a:gd name="T1" fmla="*/ 0 h 33"/>
                <a:gd name="T2" fmla="*/ 0 w 9"/>
                <a:gd name="T3" fmla="*/ 33 h 33"/>
                <a:gd name="T4" fmla="*/ 5 w 9"/>
                <a:gd name="T5" fmla="*/ 33 h 33"/>
                <a:gd name="T6" fmla="*/ 9 w 9"/>
                <a:gd name="T7" fmla="*/ 0 h 33"/>
                <a:gd name="T8" fmla="*/ 7 w 9"/>
                <a:gd name="T9" fmla="*/ 0 h 33"/>
              </a:gdLst>
              <a:ahLst/>
              <a:cxnLst>
                <a:cxn ang="0">
                  <a:pos x="T0" y="T1"/>
                </a:cxn>
                <a:cxn ang="0">
                  <a:pos x="T2" y="T3"/>
                </a:cxn>
                <a:cxn ang="0">
                  <a:pos x="T4" y="T5"/>
                </a:cxn>
                <a:cxn ang="0">
                  <a:pos x="T6" y="T7"/>
                </a:cxn>
                <a:cxn ang="0">
                  <a:pos x="T8" y="T9"/>
                </a:cxn>
              </a:cxnLst>
              <a:rect l="0" t="0" r="r" b="b"/>
              <a:pathLst>
                <a:path w="9" h="33">
                  <a:moveTo>
                    <a:pt x="7" y="0"/>
                  </a:moveTo>
                  <a:lnTo>
                    <a:pt x="0" y="33"/>
                  </a:lnTo>
                  <a:lnTo>
                    <a:pt x="5" y="33"/>
                  </a:lnTo>
                  <a:lnTo>
                    <a:pt x="9" y="0"/>
                  </a:lnTo>
                  <a:lnTo>
                    <a:pt x="7" y="0"/>
                  </a:lnTo>
                  <a:close/>
                </a:path>
              </a:pathLst>
            </a:custGeom>
            <a:solidFill>
              <a:srgbClr val="3C241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 name="Freeform 232"/>
            <p:cNvSpPr/>
            <p:nvPr/>
          </p:nvSpPr>
          <p:spPr bwMode="auto">
            <a:xfrm>
              <a:off x="5442743" y="3520281"/>
              <a:ext cx="14288" cy="52388"/>
            </a:xfrm>
            <a:custGeom>
              <a:avLst/>
              <a:gdLst>
                <a:gd name="T0" fmla="*/ 7 w 9"/>
                <a:gd name="T1" fmla="*/ 0 h 33"/>
                <a:gd name="T2" fmla="*/ 0 w 9"/>
                <a:gd name="T3" fmla="*/ 33 h 33"/>
                <a:gd name="T4" fmla="*/ 5 w 9"/>
                <a:gd name="T5" fmla="*/ 33 h 33"/>
                <a:gd name="T6" fmla="*/ 9 w 9"/>
                <a:gd name="T7" fmla="*/ 0 h 33"/>
              </a:gdLst>
              <a:ahLst/>
              <a:cxnLst>
                <a:cxn ang="0">
                  <a:pos x="T0" y="T1"/>
                </a:cxn>
                <a:cxn ang="0">
                  <a:pos x="T2" y="T3"/>
                </a:cxn>
                <a:cxn ang="0">
                  <a:pos x="T4" y="T5"/>
                </a:cxn>
                <a:cxn ang="0">
                  <a:pos x="T6" y="T7"/>
                </a:cxn>
              </a:cxnLst>
              <a:rect l="0" t="0" r="r" b="b"/>
              <a:pathLst>
                <a:path w="9" h="33">
                  <a:moveTo>
                    <a:pt x="7" y="0"/>
                  </a:moveTo>
                  <a:lnTo>
                    <a:pt x="0" y="33"/>
                  </a:lnTo>
                  <a:lnTo>
                    <a:pt x="5" y="33"/>
                  </a:lnTo>
                  <a:lnTo>
                    <a:pt x="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 name="Freeform 233"/>
            <p:cNvSpPr/>
            <p:nvPr/>
          </p:nvSpPr>
          <p:spPr bwMode="auto">
            <a:xfrm>
              <a:off x="5374481" y="3505994"/>
              <a:ext cx="19050" cy="55563"/>
            </a:xfrm>
            <a:custGeom>
              <a:avLst/>
              <a:gdLst>
                <a:gd name="T0" fmla="*/ 7 w 12"/>
                <a:gd name="T1" fmla="*/ 0 h 35"/>
                <a:gd name="T2" fmla="*/ 0 w 12"/>
                <a:gd name="T3" fmla="*/ 33 h 35"/>
                <a:gd name="T4" fmla="*/ 5 w 12"/>
                <a:gd name="T5" fmla="*/ 35 h 35"/>
                <a:gd name="T6" fmla="*/ 12 w 12"/>
                <a:gd name="T7" fmla="*/ 2 h 35"/>
                <a:gd name="T8" fmla="*/ 7 w 12"/>
                <a:gd name="T9" fmla="*/ 0 h 35"/>
              </a:gdLst>
              <a:ahLst/>
              <a:cxnLst>
                <a:cxn ang="0">
                  <a:pos x="T0" y="T1"/>
                </a:cxn>
                <a:cxn ang="0">
                  <a:pos x="T2" y="T3"/>
                </a:cxn>
                <a:cxn ang="0">
                  <a:pos x="T4" y="T5"/>
                </a:cxn>
                <a:cxn ang="0">
                  <a:pos x="T6" y="T7"/>
                </a:cxn>
                <a:cxn ang="0">
                  <a:pos x="T8" y="T9"/>
                </a:cxn>
              </a:cxnLst>
              <a:rect l="0" t="0" r="r" b="b"/>
              <a:pathLst>
                <a:path w="12" h="35">
                  <a:moveTo>
                    <a:pt x="7" y="0"/>
                  </a:moveTo>
                  <a:lnTo>
                    <a:pt x="0" y="33"/>
                  </a:lnTo>
                  <a:lnTo>
                    <a:pt x="5" y="35"/>
                  </a:lnTo>
                  <a:lnTo>
                    <a:pt x="12" y="2"/>
                  </a:lnTo>
                  <a:lnTo>
                    <a:pt x="7" y="0"/>
                  </a:lnTo>
                  <a:close/>
                </a:path>
              </a:pathLst>
            </a:custGeom>
            <a:solidFill>
              <a:srgbClr val="3C241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 name="Freeform 234"/>
            <p:cNvSpPr/>
            <p:nvPr/>
          </p:nvSpPr>
          <p:spPr bwMode="auto">
            <a:xfrm>
              <a:off x="5374481" y="3505994"/>
              <a:ext cx="19050" cy="55563"/>
            </a:xfrm>
            <a:custGeom>
              <a:avLst/>
              <a:gdLst>
                <a:gd name="T0" fmla="*/ 7 w 12"/>
                <a:gd name="T1" fmla="*/ 0 h 35"/>
                <a:gd name="T2" fmla="*/ 0 w 12"/>
                <a:gd name="T3" fmla="*/ 33 h 35"/>
                <a:gd name="T4" fmla="*/ 5 w 12"/>
                <a:gd name="T5" fmla="*/ 35 h 35"/>
                <a:gd name="T6" fmla="*/ 12 w 12"/>
                <a:gd name="T7" fmla="*/ 2 h 35"/>
              </a:gdLst>
              <a:ahLst/>
              <a:cxnLst>
                <a:cxn ang="0">
                  <a:pos x="T0" y="T1"/>
                </a:cxn>
                <a:cxn ang="0">
                  <a:pos x="T2" y="T3"/>
                </a:cxn>
                <a:cxn ang="0">
                  <a:pos x="T4" y="T5"/>
                </a:cxn>
                <a:cxn ang="0">
                  <a:pos x="T6" y="T7"/>
                </a:cxn>
              </a:cxnLst>
              <a:rect l="0" t="0" r="r" b="b"/>
              <a:pathLst>
                <a:path w="12" h="35">
                  <a:moveTo>
                    <a:pt x="7" y="0"/>
                  </a:moveTo>
                  <a:lnTo>
                    <a:pt x="0" y="33"/>
                  </a:lnTo>
                  <a:lnTo>
                    <a:pt x="5" y="35"/>
                  </a:lnTo>
                  <a:lnTo>
                    <a:pt x="12" y="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 name="Freeform 235"/>
            <p:cNvSpPr/>
            <p:nvPr/>
          </p:nvSpPr>
          <p:spPr bwMode="auto">
            <a:xfrm>
              <a:off x="5307806" y="3494881"/>
              <a:ext cx="19050" cy="52388"/>
            </a:xfrm>
            <a:custGeom>
              <a:avLst/>
              <a:gdLst>
                <a:gd name="T0" fmla="*/ 7 w 12"/>
                <a:gd name="T1" fmla="*/ 0 h 33"/>
                <a:gd name="T2" fmla="*/ 0 w 12"/>
                <a:gd name="T3" fmla="*/ 33 h 33"/>
                <a:gd name="T4" fmla="*/ 4 w 12"/>
                <a:gd name="T5" fmla="*/ 33 h 33"/>
                <a:gd name="T6" fmla="*/ 12 w 12"/>
                <a:gd name="T7" fmla="*/ 0 h 33"/>
                <a:gd name="T8" fmla="*/ 7 w 12"/>
                <a:gd name="T9" fmla="*/ 0 h 33"/>
              </a:gdLst>
              <a:ahLst/>
              <a:cxnLst>
                <a:cxn ang="0">
                  <a:pos x="T0" y="T1"/>
                </a:cxn>
                <a:cxn ang="0">
                  <a:pos x="T2" y="T3"/>
                </a:cxn>
                <a:cxn ang="0">
                  <a:pos x="T4" y="T5"/>
                </a:cxn>
                <a:cxn ang="0">
                  <a:pos x="T6" y="T7"/>
                </a:cxn>
                <a:cxn ang="0">
                  <a:pos x="T8" y="T9"/>
                </a:cxn>
              </a:cxnLst>
              <a:rect l="0" t="0" r="r" b="b"/>
              <a:pathLst>
                <a:path w="12" h="33">
                  <a:moveTo>
                    <a:pt x="7" y="0"/>
                  </a:moveTo>
                  <a:lnTo>
                    <a:pt x="0" y="33"/>
                  </a:lnTo>
                  <a:lnTo>
                    <a:pt x="4" y="33"/>
                  </a:lnTo>
                  <a:lnTo>
                    <a:pt x="12" y="0"/>
                  </a:lnTo>
                  <a:lnTo>
                    <a:pt x="7" y="0"/>
                  </a:lnTo>
                  <a:close/>
                </a:path>
              </a:pathLst>
            </a:custGeom>
            <a:solidFill>
              <a:srgbClr val="3C241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 name="Freeform 236"/>
            <p:cNvSpPr/>
            <p:nvPr/>
          </p:nvSpPr>
          <p:spPr bwMode="auto">
            <a:xfrm>
              <a:off x="5307806" y="3494881"/>
              <a:ext cx="19050" cy="52388"/>
            </a:xfrm>
            <a:custGeom>
              <a:avLst/>
              <a:gdLst>
                <a:gd name="T0" fmla="*/ 7 w 12"/>
                <a:gd name="T1" fmla="*/ 0 h 33"/>
                <a:gd name="T2" fmla="*/ 0 w 12"/>
                <a:gd name="T3" fmla="*/ 33 h 33"/>
                <a:gd name="T4" fmla="*/ 4 w 12"/>
                <a:gd name="T5" fmla="*/ 33 h 33"/>
                <a:gd name="T6" fmla="*/ 12 w 12"/>
                <a:gd name="T7" fmla="*/ 0 h 33"/>
              </a:gdLst>
              <a:ahLst/>
              <a:cxnLst>
                <a:cxn ang="0">
                  <a:pos x="T0" y="T1"/>
                </a:cxn>
                <a:cxn ang="0">
                  <a:pos x="T2" y="T3"/>
                </a:cxn>
                <a:cxn ang="0">
                  <a:pos x="T4" y="T5"/>
                </a:cxn>
                <a:cxn ang="0">
                  <a:pos x="T6" y="T7"/>
                </a:cxn>
              </a:cxnLst>
              <a:rect l="0" t="0" r="r" b="b"/>
              <a:pathLst>
                <a:path w="12" h="33">
                  <a:moveTo>
                    <a:pt x="7" y="0"/>
                  </a:moveTo>
                  <a:lnTo>
                    <a:pt x="0" y="33"/>
                  </a:lnTo>
                  <a:lnTo>
                    <a:pt x="4" y="33"/>
                  </a:lnTo>
                  <a:lnTo>
                    <a:pt x="1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 name="Freeform 237"/>
            <p:cNvSpPr/>
            <p:nvPr/>
          </p:nvSpPr>
          <p:spPr bwMode="auto">
            <a:xfrm>
              <a:off x="5687218" y="4531519"/>
              <a:ext cx="52388" cy="14288"/>
            </a:xfrm>
            <a:custGeom>
              <a:avLst/>
              <a:gdLst>
                <a:gd name="T0" fmla="*/ 33 w 33"/>
                <a:gd name="T1" fmla="*/ 5 h 9"/>
                <a:gd name="T2" fmla="*/ 0 w 33"/>
                <a:gd name="T3" fmla="*/ 0 h 9"/>
                <a:gd name="T4" fmla="*/ 0 w 33"/>
                <a:gd name="T5" fmla="*/ 2 h 9"/>
                <a:gd name="T6" fmla="*/ 33 w 33"/>
                <a:gd name="T7" fmla="*/ 9 h 9"/>
                <a:gd name="T8" fmla="*/ 33 w 33"/>
                <a:gd name="T9" fmla="*/ 5 h 9"/>
              </a:gdLst>
              <a:ahLst/>
              <a:cxnLst>
                <a:cxn ang="0">
                  <a:pos x="T0" y="T1"/>
                </a:cxn>
                <a:cxn ang="0">
                  <a:pos x="T2" y="T3"/>
                </a:cxn>
                <a:cxn ang="0">
                  <a:pos x="T4" y="T5"/>
                </a:cxn>
                <a:cxn ang="0">
                  <a:pos x="T6" y="T7"/>
                </a:cxn>
                <a:cxn ang="0">
                  <a:pos x="T8" y="T9"/>
                </a:cxn>
              </a:cxnLst>
              <a:rect l="0" t="0" r="r" b="b"/>
              <a:pathLst>
                <a:path w="33" h="9">
                  <a:moveTo>
                    <a:pt x="33" y="5"/>
                  </a:moveTo>
                  <a:lnTo>
                    <a:pt x="0" y="0"/>
                  </a:lnTo>
                  <a:lnTo>
                    <a:pt x="0" y="2"/>
                  </a:lnTo>
                  <a:lnTo>
                    <a:pt x="33" y="9"/>
                  </a:lnTo>
                  <a:lnTo>
                    <a:pt x="33" y="5"/>
                  </a:lnTo>
                  <a:close/>
                </a:path>
              </a:pathLst>
            </a:custGeom>
            <a:solidFill>
              <a:srgbClr val="3C241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 name="Freeform 238"/>
            <p:cNvSpPr/>
            <p:nvPr/>
          </p:nvSpPr>
          <p:spPr bwMode="auto">
            <a:xfrm>
              <a:off x="5687218" y="4531519"/>
              <a:ext cx="52388" cy="14288"/>
            </a:xfrm>
            <a:custGeom>
              <a:avLst/>
              <a:gdLst>
                <a:gd name="T0" fmla="*/ 33 w 33"/>
                <a:gd name="T1" fmla="*/ 5 h 9"/>
                <a:gd name="T2" fmla="*/ 0 w 33"/>
                <a:gd name="T3" fmla="*/ 0 h 9"/>
                <a:gd name="T4" fmla="*/ 0 w 33"/>
                <a:gd name="T5" fmla="*/ 2 h 9"/>
                <a:gd name="T6" fmla="*/ 33 w 33"/>
                <a:gd name="T7" fmla="*/ 9 h 9"/>
              </a:gdLst>
              <a:ahLst/>
              <a:cxnLst>
                <a:cxn ang="0">
                  <a:pos x="T0" y="T1"/>
                </a:cxn>
                <a:cxn ang="0">
                  <a:pos x="T2" y="T3"/>
                </a:cxn>
                <a:cxn ang="0">
                  <a:pos x="T4" y="T5"/>
                </a:cxn>
                <a:cxn ang="0">
                  <a:pos x="T6" y="T7"/>
                </a:cxn>
              </a:cxnLst>
              <a:rect l="0" t="0" r="r" b="b"/>
              <a:pathLst>
                <a:path w="33" h="9">
                  <a:moveTo>
                    <a:pt x="33" y="5"/>
                  </a:moveTo>
                  <a:lnTo>
                    <a:pt x="0" y="0"/>
                  </a:lnTo>
                  <a:lnTo>
                    <a:pt x="0" y="2"/>
                  </a:lnTo>
                  <a:lnTo>
                    <a:pt x="33"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 name="Freeform 239"/>
            <p:cNvSpPr/>
            <p:nvPr/>
          </p:nvSpPr>
          <p:spPr bwMode="auto">
            <a:xfrm>
              <a:off x="5698331" y="4463256"/>
              <a:ext cx="52388" cy="15875"/>
            </a:xfrm>
            <a:custGeom>
              <a:avLst/>
              <a:gdLst>
                <a:gd name="T0" fmla="*/ 33 w 33"/>
                <a:gd name="T1" fmla="*/ 5 h 10"/>
                <a:gd name="T2" fmla="*/ 0 w 33"/>
                <a:gd name="T3" fmla="*/ 0 h 10"/>
                <a:gd name="T4" fmla="*/ 0 w 33"/>
                <a:gd name="T5" fmla="*/ 3 h 10"/>
                <a:gd name="T6" fmla="*/ 33 w 33"/>
                <a:gd name="T7" fmla="*/ 10 h 10"/>
                <a:gd name="T8" fmla="*/ 33 w 33"/>
                <a:gd name="T9" fmla="*/ 5 h 10"/>
              </a:gdLst>
              <a:ahLst/>
              <a:cxnLst>
                <a:cxn ang="0">
                  <a:pos x="T0" y="T1"/>
                </a:cxn>
                <a:cxn ang="0">
                  <a:pos x="T2" y="T3"/>
                </a:cxn>
                <a:cxn ang="0">
                  <a:pos x="T4" y="T5"/>
                </a:cxn>
                <a:cxn ang="0">
                  <a:pos x="T6" y="T7"/>
                </a:cxn>
                <a:cxn ang="0">
                  <a:pos x="T8" y="T9"/>
                </a:cxn>
              </a:cxnLst>
              <a:rect l="0" t="0" r="r" b="b"/>
              <a:pathLst>
                <a:path w="33" h="10">
                  <a:moveTo>
                    <a:pt x="33" y="5"/>
                  </a:moveTo>
                  <a:lnTo>
                    <a:pt x="0" y="0"/>
                  </a:lnTo>
                  <a:lnTo>
                    <a:pt x="0" y="3"/>
                  </a:lnTo>
                  <a:lnTo>
                    <a:pt x="33" y="10"/>
                  </a:lnTo>
                  <a:lnTo>
                    <a:pt x="33" y="5"/>
                  </a:lnTo>
                  <a:close/>
                </a:path>
              </a:pathLst>
            </a:custGeom>
            <a:solidFill>
              <a:srgbClr val="3C241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 name="Freeform 240"/>
            <p:cNvSpPr/>
            <p:nvPr/>
          </p:nvSpPr>
          <p:spPr bwMode="auto">
            <a:xfrm>
              <a:off x="5698331" y="4463256"/>
              <a:ext cx="52388" cy="15875"/>
            </a:xfrm>
            <a:custGeom>
              <a:avLst/>
              <a:gdLst>
                <a:gd name="T0" fmla="*/ 33 w 33"/>
                <a:gd name="T1" fmla="*/ 5 h 10"/>
                <a:gd name="T2" fmla="*/ 0 w 33"/>
                <a:gd name="T3" fmla="*/ 0 h 10"/>
                <a:gd name="T4" fmla="*/ 0 w 33"/>
                <a:gd name="T5" fmla="*/ 3 h 10"/>
                <a:gd name="T6" fmla="*/ 33 w 33"/>
                <a:gd name="T7" fmla="*/ 10 h 10"/>
              </a:gdLst>
              <a:ahLst/>
              <a:cxnLst>
                <a:cxn ang="0">
                  <a:pos x="T0" y="T1"/>
                </a:cxn>
                <a:cxn ang="0">
                  <a:pos x="T2" y="T3"/>
                </a:cxn>
                <a:cxn ang="0">
                  <a:pos x="T4" y="T5"/>
                </a:cxn>
                <a:cxn ang="0">
                  <a:pos x="T6" y="T7"/>
                </a:cxn>
              </a:cxnLst>
              <a:rect l="0" t="0" r="r" b="b"/>
              <a:pathLst>
                <a:path w="33" h="10">
                  <a:moveTo>
                    <a:pt x="33" y="5"/>
                  </a:moveTo>
                  <a:lnTo>
                    <a:pt x="0" y="0"/>
                  </a:lnTo>
                  <a:lnTo>
                    <a:pt x="0" y="3"/>
                  </a:lnTo>
                  <a:lnTo>
                    <a:pt x="33" y="1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 name="Freeform 241"/>
            <p:cNvSpPr/>
            <p:nvPr/>
          </p:nvSpPr>
          <p:spPr bwMode="auto">
            <a:xfrm>
              <a:off x="5709443" y="4396581"/>
              <a:ext cx="55563" cy="14288"/>
            </a:xfrm>
            <a:custGeom>
              <a:avLst/>
              <a:gdLst>
                <a:gd name="T0" fmla="*/ 35 w 35"/>
                <a:gd name="T1" fmla="*/ 7 h 9"/>
                <a:gd name="T2" fmla="*/ 2 w 35"/>
                <a:gd name="T3" fmla="*/ 0 h 9"/>
                <a:gd name="T4" fmla="*/ 0 w 35"/>
                <a:gd name="T5" fmla="*/ 2 h 9"/>
                <a:gd name="T6" fmla="*/ 35 w 35"/>
                <a:gd name="T7" fmla="*/ 9 h 9"/>
                <a:gd name="T8" fmla="*/ 35 w 35"/>
                <a:gd name="T9" fmla="*/ 7 h 9"/>
              </a:gdLst>
              <a:ahLst/>
              <a:cxnLst>
                <a:cxn ang="0">
                  <a:pos x="T0" y="T1"/>
                </a:cxn>
                <a:cxn ang="0">
                  <a:pos x="T2" y="T3"/>
                </a:cxn>
                <a:cxn ang="0">
                  <a:pos x="T4" y="T5"/>
                </a:cxn>
                <a:cxn ang="0">
                  <a:pos x="T6" y="T7"/>
                </a:cxn>
                <a:cxn ang="0">
                  <a:pos x="T8" y="T9"/>
                </a:cxn>
              </a:cxnLst>
              <a:rect l="0" t="0" r="r" b="b"/>
              <a:pathLst>
                <a:path w="35" h="9">
                  <a:moveTo>
                    <a:pt x="35" y="7"/>
                  </a:moveTo>
                  <a:lnTo>
                    <a:pt x="2" y="0"/>
                  </a:lnTo>
                  <a:lnTo>
                    <a:pt x="0" y="2"/>
                  </a:lnTo>
                  <a:lnTo>
                    <a:pt x="35" y="9"/>
                  </a:lnTo>
                  <a:lnTo>
                    <a:pt x="35" y="7"/>
                  </a:lnTo>
                  <a:close/>
                </a:path>
              </a:pathLst>
            </a:custGeom>
            <a:solidFill>
              <a:srgbClr val="3C241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 name="Freeform 242"/>
            <p:cNvSpPr/>
            <p:nvPr/>
          </p:nvSpPr>
          <p:spPr bwMode="auto">
            <a:xfrm>
              <a:off x="5709443" y="4396581"/>
              <a:ext cx="55563" cy="14288"/>
            </a:xfrm>
            <a:custGeom>
              <a:avLst/>
              <a:gdLst>
                <a:gd name="T0" fmla="*/ 35 w 35"/>
                <a:gd name="T1" fmla="*/ 7 h 9"/>
                <a:gd name="T2" fmla="*/ 2 w 35"/>
                <a:gd name="T3" fmla="*/ 0 h 9"/>
                <a:gd name="T4" fmla="*/ 0 w 35"/>
                <a:gd name="T5" fmla="*/ 2 h 9"/>
                <a:gd name="T6" fmla="*/ 35 w 35"/>
                <a:gd name="T7" fmla="*/ 9 h 9"/>
              </a:gdLst>
              <a:ahLst/>
              <a:cxnLst>
                <a:cxn ang="0">
                  <a:pos x="T0" y="T1"/>
                </a:cxn>
                <a:cxn ang="0">
                  <a:pos x="T2" y="T3"/>
                </a:cxn>
                <a:cxn ang="0">
                  <a:pos x="T4" y="T5"/>
                </a:cxn>
                <a:cxn ang="0">
                  <a:pos x="T6" y="T7"/>
                </a:cxn>
              </a:cxnLst>
              <a:rect l="0" t="0" r="r" b="b"/>
              <a:pathLst>
                <a:path w="35" h="9">
                  <a:moveTo>
                    <a:pt x="35" y="7"/>
                  </a:moveTo>
                  <a:lnTo>
                    <a:pt x="2" y="0"/>
                  </a:lnTo>
                  <a:lnTo>
                    <a:pt x="0" y="2"/>
                  </a:lnTo>
                  <a:lnTo>
                    <a:pt x="35"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 name="Freeform 243"/>
            <p:cNvSpPr/>
            <p:nvPr/>
          </p:nvSpPr>
          <p:spPr bwMode="auto">
            <a:xfrm>
              <a:off x="5723731" y="4328319"/>
              <a:ext cx="52388" cy="15875"/>
            </a:xfrm>
            <a:custGeom>
              <a:avLst/>
              <a:gdLst>
                <a:gd name="T0" fmla="*/ 33 w 33"/>
                <a:gd name="T1" fmla="*/ 7 h 10"/>
                <a:gd name="T2" fmla="*/ 0 w 33"/>
                <a:gd name="T3" fmla="*/ 0 h 10"/>
                <a:gd name="T4" fmla="*/ 0 w 33"/>
                <a:gd name="T5" fmla="*/ 2 h 10"/>
                <a:gd name="T6" fmla="*/ 33 w 33"/>
                <a:gd name="T7" fmla="*/ 10 h 10"/>
                <a:gd name="T8" fmla="*/ 33 w 33"/>
                <a:gd name="T9" fmla="*/ 7 h 10"/>
              </a:gdLst>
              <a:ahLst/>
              <a:cxnLst>
                <a:cxn ang="0">
                  <a:pos x="T0" y="T1"/>
                </a:cxn>
                <a:cxn ang="0">
                  <a:pos x="T2" y="T3"/>
                </a:cxn>
                <a:cxn ang="0">
                  <a:pos x="T4" y="T5"/>
                </a:cxn>
                <a:cxn ang="0">
                  <a:pos x="T6" y="T7"/>
                </a:cxn>
                <a:cxn ang="0">
                  <a:pos x="T8" y="T9"/>
                </a:cxn>
              </a:cxnLst>
              <a:rect l="0" t="0" r="r" b="b"/>
              <a:pathLst>
                <a:path w="33" h="10">
                  <a:moveTo>
                    <a:pt x="33" y="7"/>
                  </a:moveTo>
                  <a:lnTo>
                    <a:pt x="0" y="0"/>
                  </a:lnTo>
                  <a:lnTo>
                    <a:pt x="0" y="2"/>
                  </a:lnTo>
                  <a:lnTo>
                    <a:pt x="33" y="10"/>
                  </a:lnTo>
                  <a:lnTo>
                    <a:pt x="33" y="7"/>
                  </a:lnTo>
                  <a:close/>
                </a:path>
              </a:pathLst>
            </a:custGeom>
            <a:solidFill>
              <a:srgbClr val="3C241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 name="Freeform 244"/>
            <p:cNvSpPr/>
            <p:nvPr/>
          </p:nvSpPr>
          <p:spPr bwMode="auto">
            <a:xfrm>
              <a:off x="5723731" y="4328319"/>
              <a:ext cx="52388" cy="15875"/>
            </a:xfrm>
            <a:custGeom>
              <a:avLst/>
              <a:gdLst>
                <a:gd name="T0" fmla="*/ 33 w 33"/>
                <a:gd name="T1" fmla="*/ 7 h 10"/>
                <a:gd name="T2" fmla="*/ 0 w 33"/>
                <a:gd name="T3" fmla="*/ 0 h 10"/>
                <a:gd name="T4" fmla="*/ 0 w 33"/>
                <a:gd name="T5" fmla="*/ 2 h 10"/>
                <a:gd name="T6" fmla="*/ 33 w 33"/>
                <a:gd name="T7" fmla="*/ 10 h 10"/>
              </a:gdLst>
              <a:ahLst/>
              <a:cxnLst>
                <a:cxn ang="0">
                  <a:pos x="T0" y="T1"/>
                </a:cxn>
                <a:cxn ang="0">
                  <a:pos x="T2" y="T3"/>
                </a:cxn>
                <a:cxn ang="0">
                  <a:pos x="T4" y="T5"/>
                </a:cxn>
                <a:cxn ang="0">
                  <a:pos x="T6" y="T7"/>
                </a:cxn>
              </a:cxnLst>
              <a:rect l="0" t="0" r="r" b="b"/>
              <a:pathLst>
                <a:path w="33" h="10">
                  <a:moveTo>
                    <a:pt x="33" y="7"/>
                  </a:moveTo>
                  <a:lnTo>
                    <a:pt x="0" y="0"/>
                  </a:lnTo>
                  <a:lnTo>
                    <a:pt x="0" y="2"/>
                  </a:lnTo>
                  <a:lnTo>
                    <a:pt x="33" y="1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 name="Freeform 245"/>
            <p:cNvSpPr/>
            <p:nvPr/>
          </p:nvSpPr>
          <p:spPr bwMode="auto">
            <a:xfrm>
              <a:off x="5734843" y="4261644"/>
              <a:ext cx="57150" cy="14288"/>
            </a:xfrm>
            <a:custGeom>
              <a:avLst/>
              <a:gdLst>
                <a:gd name="T0" fmla="*/ 36 w 36"/>
                <a:gd name="T1" fmla="*/ 7 h 9"/>
                <a:gd name="T2" fmla="*/ 3 w 36"/>
                <a:gd name="T3" fmla="*/ 0 h 9"/>
                <a:gd name="T4" fmla="*/ 0 w 36"/>
                <a:gd name="T5" fmla="*/ 2 h 9"/>
                <a:gd name="T6" fmla="*/ 34 w 36"/>
                <a:gd name="T7" fmla="*/ 9 h 9"/>
                <a:gd name="T8" fmla="*/ 36 w 36"/>
                <a:gd name="T9" fmla="*/ 7 h 9"/>
              </a:gdLst>
              <a:ahLst/>
              <a:cxnLst>
                <a:cxn ang="0">
                  <a:pos x="T0" y="T1"/>
                </a:cxn>
                <a:cxn ang="0">
                  <a:pos x="T2" y="T3"/>
                </a:cxn>
                <a:cxn ang="0">
                  <a:pos x="T4" y="T5"/>
                </a:cxn>
                <a:cxn ang="0">
                  <a:pos x="T6" y="T7"/>
                </a:cxn>
                <a:cxn ang="0">
                  <a:pos x="T8" y="T9"/>
                </a:cxn>
              </a:cxnLst>
              <a:rect l="0" t="0" r="r" b="b"/>
              <a:pathLst>
                <a:path w="36" h="9">
                  <a:moveTo>
                    <a:pt x="36" y="7"/>
                  </a:moveTo>
                  <a:lnTo>
                    <a:pt x="3" y="0"/>
                  </a:lnTo>
                  <a:lnTo>
                    <a:pt x="0" y="2"/>
                  </a:lnTo>
                  <a:lnTo>
                    <a:pt x="34" y="9"/>
                  </a:lnTo>
                  <a:lnTo>
                    <a:pt x="36" y="7"/>
                  </a:lnTo>
                  <a:close/>
                </a:path>
              </a:pathLst>
            </a:custGeom>
            <a:solidFill>
              <a:srgbClr val="3C241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 name="Freeform 246"/>
            <p:cNvSpPr/>
            <p:nvPr/>
          </p:nvSpPr>
          <p:spPr bwMode="auto">
            <a:xfrm>
              <a:off x="5734843" y="4261644"/>
              <a:ext cx="57150" cy="14288"/>
            </a:xfrm>
            <a:custGeom>
              <a:avLst/>
              <a:gdLst>
                <a:gd name="T0" fmla="*/ 36 w 36"/>
                <a:gd name="T1" fmla="*/ 7 h 9"/>
                <a:gd name="T2" fmla="*/ 3 w 36"/>
                <a:gd name="T3" fmla="*/ 0 h 9"/>
                <a:gd name="T4" fmla="*/ 0 w 36"/>
                <a:gd name="T5" fmla="*/ 2 h 9"/>
                <a:gd name="T6" fmla="*/ 34 w 36"/>
                <a:gd name="T7" fmla="*/ 9 h 9"/>
              </a:gdLst>
              <a:ahLst/>
              <a:cxnLst>
                <a:cxn ang="0">
                  <a:pos x="T0" y="T1"/>
                </a:cxn>
                <a:cxn ang="0">
                  <a:pos x="T2" y="T3"/>
                </a:cxn>
                <a:cxn ang="0">
                  <a:pos x="T4" y="T5"/>
                </a:cxn>
                <a:cxn ang="0">
                  <a:pos x="T6" y="T7"/>
                </a:cxn>
              </a:cxnLst>
              <a:rect l="0" t="0" r="r" b="b"/>
              <a:pathLst>
                <a:path w="36" h="9">
                  <a:moveTo>
                    <a:pt x="36" y="7"/>
                  </a:moveTo>
                  <a:lnTo>
                    <a:pt x="3" y="0"/>
                  </a:lnTo>
                  <a:lnTo>
                    <a:pt x="0" y="2"/>
                  </a:lnTo>
                  <a:lnTo>
                    <a:pt x="34"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 name="Freeform 247"/>
            <p:cNvSpPr/>
            <p:nvPr/>
          </p:nvSpPr>
          <p:spPr bwMode="auto">
            <a:xfrm>
              <a:off x="5750718" y="4193381"/>
              <a:ext cx="52388" cy="14288"/>
            </a:xfrm>
            <a:custGeom>
              <a:avLst/>
              <a:gdLst>
                <a:gd name="T0" fmla="*/ 33 w 33"/>
                <a:gd name="T1" fmla="*/ 7 h 9"/>
                <a:gd name="T2" fmla="*/ 0 w 33"/>
                <a:gd name="T3" fmla="*/ 0 h 9"/>
                <a:gd name="T4" fmla="*/ 0 w 33"/>
                <a:gd name="T5" fmla="*/ 5 h 9"/>
                <a:gd name="T6" fmla="*/ 33 w 33"/>
                <a:gd name="T7" fmla="*/ 9 h 9"/>
                <a:gd name="T8" fmla="*/ 33 w 33"/>
                <a:gd name="T9" fmla="*/ 7 h 9"/>
              </a:gdLst>
              <a:ahLst/>
              <a:cxnLst>
                <a:cxn ang="0">
                  <a:pos x="T0" y="T1"/>
                </a:cxn>
                <a:cxn ang="0">
                  <a:pos x="T2" y="T3"/>
                </a:cxn>
                <a:cxn ang="0">
                  <a:pos x="T4" y="T5"/>
                </a:cxn>
                <a:cxn ang="0">
                  <a:pos x="T6" y="T7"/>
                </a:cxn>
                <a:cxn ang="0">
                  <a:pos x="T8" y="T9"/>
                </a:cxn>
              </a:cxnLst>
              <a:rect l="0" t="0" r="r" b="b"/>
              <a:pathLst>
                <a:path w="33" h="9">
                  <a:moveTo>
                    <a:pt x="33" y="7"/>
                  </a:moveTo>
                  <a:lnTo>
                    <a:pt x="0" y="0"/>
                  </a:lnTo>
                  <a:lnTo>
                    <a:pt x="0" y="5"/>
                  </a:lnTo>
                  <a:lnTo>
                    <a:pt x="33" y="9"/>
                  </a:lnTo>
                  <a:lnTo>
                    <a:pt x="33" y="7"/>
                  </a:lnTo>
                  <a:close/>
                </a:path>
              </a:pathLst>
            </a:custGeom>
            <a:solidFill>
              <a:srgbClr val="3C241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 name="Freeform 248"/>
            <p:cNvSpPr/>
            <p:nvPr/>
          </p:nvSpPr>
          <p:spPr bwMode="auto">
            <a:xfrm>
              <a:off x="5750718" y="4193381"/>
              <a:ext cx="52388" cy="14288"/>
            </a:xfrm>
            <a:custGeom>
              <a:avLst/>
              <a:gdLst>
                <a:gd name="T0" fmla="*/ 33 w 33"/>
                <a:gd name="T1" fmla="*/ 7 h 9"/>
                <a:gd name="T2" fmla="*/ 0 w 33"/>
                <a:gd name="T3" fmla="*/ 0 h 9"/>
                <a:gd name="T4" fmla="*/ 0 w 33"/>
                <a:gd name="T5" fmla="*/ 5 h 9"/>
                <a:gd name="T6" fmla="*/ 33 w 33"/>
                <a:gd name="T7" fmla="*/ 9 h 9"/>
              </a:gdLst>
              <a:ahLst/>
              <a:cxnLst>
                <a:cxn ang="0">
                  <a:pos x="T0" y="T1"/>
                </a:cxn>
                <a:cxn ang="0">
                  <a:pos x="T2" y="T3"/>
                </a:cxn>
                <a:cxn ang="0">
                  <a:pos x="T4" y="T5"/>
                </a:cxn>
                <a:cxn ang="0">
                  <a:pos x="T6" y="T7"/>
                </a:cxn>
              </a:cxnLst>
              <a:rect l="0" t="0" r="r" b="b"/>
              <a:pathLst>
                <a:path w="33" h="9">
                  <a:moveTo>
                    <a:pt x="33" y="7"/>
                  </a:moveTo>
                  <a:lnTo>
                    <a:pt x="0" y="0"/>
                  </a:lnTo>
                  <a:lnTo>
                    <a:pt x="0" y="5"/>
                  </a:lnTo>
                  <a:lnTo>
                    <a:pt x="33"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 name="Freeform 249"/>
            <p:cNvSpPr/>
            <p:nvPr/>
          </p:nvSpPr>
          <p:spPr bwMode="auto">
            <a:xfrm>
              <a:off x="5761831" y="4125119"/>
              <a:ext cx="55563" cy="15875"/>
            </a:xfrm>
            <a:custGeom>
              <a:avLst/>
              <a:gdLst>
                <a:gd name="T0" fmla="*/ 35 w 35"/>
                <a:gd name="T1" fmla="*/ 7 h 10"/>
                <a:gd name="T2" fmla="*/ 0 w 35"/>
                <a:gd name="T3" fmla="*/ 0 h 10"/>
                <a:gd name="T4" fmla="*/ 0 w 35"/>
                <a:gd name="T5" fmla="*/ 5 h 10"/>
                <a:gd name="T6" fmla="*/ 33 w 35"/>
                <a:gd name="T7" fmla="*/ 10 h 10"/>
                <a:gd name="T8" fmla="*/ 35 w 35"/>
                <a:gd name="T9" fmla="*/ 7 h 10"/>
              </a:gdLst>
              <a:ahLst/>
              <a:cxnLst>
                <a:cxn ang="0">
                  <a:pos x="T0" y="T1"/>
                </a:cxn>
                <a:cxn ang="0">
                  <a:pos x="T2" y="T3"/>
                </a:cxn>
                <a:cxn ang="0">
                  <a:pos x="T4" y="T5"/>
                </a:cxn>
                <a:cxn ang="0">
                  <a:pos x="T6" y="T7"/>
                </a:cxn>
                <a:cxn ang="0">
                  <a:pos x="T8" y="T9"/>
                </a:cxn>
              </a:cxnLst>
              <a:rect l="0" t="0" r="r" b="b"/>
              <a:pathLst>
                <a:path w="35" h="10">
                  <a:moveTo>
                    <a:pt x="35" y="7"/>
                  </a:moveTo>
                  <a:lnTo>
                    <a:pt x="0" y="0"/>
                  </a:lnTo>
                  <a:lnTo>
                    <a:pt x="0" y="5"/>
                  </a:lnTo>
                  <a:lnTo>
                    <a:pt x="33" y="10"/>
                  </a:lnTo>
                  <a:lnTo>
                    <a:pt x="35" y="7"/>
                  </a:lnTo>
                  <a:close/>
                </a:path>
              </a:pathLst>
            </a:custGeom>
            <a:solidFill>
              <a:srgbClr val="3C241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 name="Freeform 250"/>
            <p:cNvSpPr/>
            <p:nvPr/>
          </p:nvSpPr>
          <p:spPr bwMode="auto">
            <a:xfrm>
              <a:off x="5761831" y="4125119"/>
              <a:ext cx="55563" cy="15875"/>
            </a:xfrm>
            <a:custGeom>
              <a:avLst/>
              <a:gdLst>
                <a:gd name="T0" fmla="*/ 35 w 35"/>
                <a:gd name="T1" fmla="*/ 7 h 10"/>
                <a:gd name="T2" fmla="*/ 0 w 35"/>
                <a:gd name="T3" fmla="*/ 0 h 10"/>
                <a:gd name="T4" fmla="*/ 0 w 35"/>
                <a:gd name="T5" fmla="*/ 5 h 10"/>
                <a:gd name="T6" fmla="*/ 33 w 35"/>
                <a:gd name="T7" fmla="*/ 10 h 10"/>
              </a:gdLst>
              <a:ahLst/>
              <a:cxnLst>
                <a:cxn ang="0">
                  <a:pos x="T0" y="T1"/>
                </a:cxn>
                <a:cxn ang="0">
                  <a:pos x="T2" y="T3"/>
                </a:cxn>
                <a:cxn ang="0">
                  <a:pos x="T4" y="T5"/>
                </a:cxn>
                <a:cxn ang="0">
                  <a:pos x="T6" y="T7"/>
                </a:cxn>
              </a:cxnLst>
              <a:rect l="0" t="0" r="r" b="b"/>
              <a:pathLst>
                <a:path w="35" h="10">
                  <a:moveTo>
                    <a:pt x="35" y="7"/>
                  </a:moveTo>
                  <a:lnTo>
                    <a:pt x="0" y="0"/>
                  </a:lnTo>
                  <a:lnTo>
                    <a:pt x="0" y="5"/>
                  </a:lnTo>
                  <a:lnTo>
                    <a:pt x="33" y="1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 name="Freeform 251"/>
            <p:cNvSpPr/>
            <p:nvPr/>
          </p:nvSpPr>
          <p:spPr bwMode="auto">
            <a:xfrm>
              <a:off x="5776118" y="4058444"/>
              <a:ext cx="53975" cy="14288"/>
            </a:xfrm>
            <a:custGeom>
              <a:avLst/>
              <a:gdLst>
                <a:gd name="T0" fmla="*/ 34 w 34"/>
                <a:gd name="T1" fmla="*/ 7 h 9"/>
                <a:gd name="T2" fmla="*/ 0 w 34"/>
                <a:gd name="T3" fmla="*/ 0 h 9"/>
                <a:gd name="T4" fmla="*/ 0 w 34"/>
                <a:gd name="T5" fmla="*/ 4 h 9"/>
                <a:gd name="T6" fmla="*/ 34 w 34"/>
                <a:gd name="T7" fmla="*/ 9 h 9"/>
                <a:gd name="T8" fmla="*/ 34 w 34"/>
                <a:gd name="T9" fmla="*/ 7 h 9"/>
              </a:gdLst>
              <a:ahLst/>
              <a:cxnLst>
                <a:cxn ang="0">
                  <a:pos x="T0" y="T1"/>
                </a:cxn>
                <a:cxn ang="0">
                  <a:pos x="T2" y="T3"/>
                </a:cxn>
                <a:cxn ang="0">
                  <a:pos x="T4" y="T5"/>
                </a:cxn>
                <a:cxn ang="0">
                  <a:pos x="T6" y="T7"/>
                </a:cxn>
                <a:cxn ang="0">
                  <a:pos x="T8" y="T9"/>
                </a:cxn>
              </a:cxnLst>
              <a:rect l="0" t="0" r="r" b="b"/>
              <a:pathLst>
                <a:path w="34" h="9">
                  <a:moveTo>
                    <a:pt x="34" y="7"/>
                  </a:moveTo>
                  <a:lnTo>
                    <a:pt x="0" y="0"/>
                  </a:lnTo>
                  <a:lnTo>
                    <a:pt x="0" y="4"/>
                  </a:lnTo>
                  <a:lnTo>
                    <a:pt x="34" y="9"/>
                  </a:lnTo>
                  <a:lnTo>
                    <a:pt x="34" y="7"/>
                  </a:lnTo>
                  <a:close/>
                </a:path>
              </a:pathLst>
            </a:custGeom>
            <a:solidFill>
              <a:srgbClr val="3C241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 name="Freeform 252"/>
            <p:cNvSpPr/>
            <p:nvPr/>
          </p:nvSpPr>
          <p:spPr bwMode="auto">
            <a:xfrm>
              <a:off x="5776118" y="4058444"/>
              <a:ext cx="53975" cy="14288"/>
            </a:xfrm>
            <a:custGeom>
              <a:avLst/>
              <a:gdLst>
                <a:gd name="T0" fmla="*/ 34 w 34"/>
                <a:gd name="T1" fmla="*/ 7 h 9"/>
                <a:gd name="T2" fmla="*/ 0 w 34"/>
                <a:gd name="T3" fmla="*/ 0 h 9"/>
                <a:gd name="T4" fmla="*/ 0 w 34"/>
                <a:gd name="T5" fmla="*/ 4 h 9"/>
                <a:gd name="T6" fmla="*/ 34 w 34"/>
                <a:gd name="T7" fmla="*/ 9 h 9"/>
              </a:gdLst>
              <a:ahLst/>
              <a:cxnLst>
                <a:cxn ang="0">
                  <a:pos x="T0" y="T1"/>
                </a:cxn>
                <a:cxn ang="0">
                  <a:pos x="T2" y="T3"/>
                </a:cxn>
                <a:cxn ang="0">
                  <a:pos x="T4" y="T5"/>
                </a:cxn>
                <a:cxn ang="0">
                  <a:pos x="T6" y="T7"/>
                </a:cxn>
              </a:cxnLst>
              <a:rect l="0" t="0" r="r" b="b"/>
              <a:pathLst>
                <a:path w="34" h="9">
                  <a:moveTo>
                    <a:pt x="34" y="7"/>
                  </a:moveTo>
                  <a:lnTo>
                    <a:pt x="0" y="0"/>
                  </a:lnTo>
                  <a:lnTo>
                    <a:pt x="0" y="4"/>
                  </a:lnTo>
                  <a:lnTo>
                    <a:pt x="34"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 name="Freeform 253"/>
            <p:cNvSpPr/>
            <p:nvPr/>
          </p:nvSpPr>
          <p:spPr bwMode="auto">
            <a:xfrm>
              <a:off x="5788818" y="3990181"/>
              <a:ext cx="52388" cy="19050"/>
            </a:xfrm>
            <a:custGeom>
              <a:avLst/>
              <a:gdLst>
                <a:gd name="T0" fmla="*/ 33 w 33"/>
                <a:gd name="T1" fmla="*/ 7 h 12"/>
                <a:gd name="T2" fmla="*/ 0 w 33"/>
                <a:gd name="T3" fmla="*/ 0 h 12"/>
                <a:gd name="T4" fmla="*/ 0 w 33"/>
                <a:gd name="T5" fmla="*/ 5 h 12"/>
                <a:gd name="T6" fmla="*/ 33 w 33"/>
                <a:gd name="T7" fmla="*/ 12 h 12"/>
                <a:gd name="T8" fmla="*/ 33 w 33"/>
                <a:gd name="T9" fmla="*/ 7 h 12"/>
              </a:gdLst>
              <a:ahLst/>
              <a:cxnLst>
                <a:cxn ang="0">
                  <a:pos x="T0" y="T1"/>
                </a:cxn>
                <a:cxn ang="0">
                  <a:pos x="T2" y="T3"/>
                </a:cxn>
                <a:cxn ang="0">
                  <a:pos x="T4" y="T5"/>
                </a:cxn>
                <a:cxn ang="0">
                  <a:pos x="T6" y="T7"/>
                </a:cxn>
                <a:cxn ang="0">
                  <a:pos x="T8" y="T9"/>
                </a:cxn>
              </a:cxnLst>
              <a:rect l="0" t="0" r="r" b="b"/>
              <a:pathLst>
                <a:path w="33" h="12">
                  <a:moveTo>
                    <a:pt x="33" y="7"/>
                  </a:moveTo>
                  <a:lnTo>
                    <a:pt x="0" y="0"/>
                  </a:lnTo>
                  <a:lnTo>
                    <a:pt x="0" y="5"/>
                  </a:lnTo>
                  <a:lnTo>
                    <a:pt x="33" y="12"/>
                  </a:lnTo>
                  <a:lnTo>
                    <a:pt x="33" y="7"/>
                  </a:lnTo>
                  <a:close/>
                </a:path>
              </a:pathLst>
            </a:custGeom>
            <a:solidFill>
              <a:srgbClr val="3C241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 name="Freeform 254"/>
            <p:cNvSpPr/>
            <p:nvPr/>
          </p:nvSpPr>
          <p:spPr bwMode="auto">
            <a:xfrm>
              <a:off x="5788818" y="3990181"/>
              <a:ext cx="52388" cy="19050"/>
            </a:xfrm>
            <a:custGeom>
              <a:avLst/>
              <a:gdLst>
                <a:gd name="T0" fmla="*/ 33 w 33"/>
                <a:gd name="T1" fmla="*/ 7 h 12"/>
                <a:gd name="T2" fmla="*/ 0 w 33"/>
                <a:gd name="T3" fmla="*/ 0 h 12"/>
                <a:gd name="T4" fmla="*/ 0 w 33"/>
                <a:gd name="T5" fmla="*/ 5 h 12"/>
                <a:gd name="T6" fmla="*/ 33 w 33"/>
                <a:gd name="T7" fmla="*/ 12 h 12"/>
              </a:gdLst>
              <a:ahLst/>
              <a:cxnLst>
                <a:cxn ang="0">
                  <a:pos x="T0" y="T1"/>
                </a:cxn>
                <a:cxn ang="0">
                  <a:pos x="T2" y="T3"/>
                </a:cxn>
                <a:cxn ang="0">
                  <a:pos x="T4" y="T5"/>
                </a:cxn>
                <a:cxn ang="0">
                  <a:pos x="T6" y="T7"/>
                </a:cxn>
              </a:cxnLst>
              <a:rect l="0" t="0" r="r" b="b"/>
              <a:pathLst>
                <a:path w="33" h="12">
                  <a:moveTo>
                    <a:pt x="33" y="7"/>
                  </a:moveTo>
                  <a:lnTo>
                    <a:pt x="0" y="0"/>
                  </a:lnTo>
                  <a:lnTo>
                    <a:pt x="0" y="5"/>
                  </a:lnTo>
                  <a:lnTo>
                    <a:pt x="33" y="1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 name="Freeform 255"/>
            <p:cNvSpPr/>
            <p:nvPr/>
          </p:nvSpPr>
          <p:spPr bwMode="auto">
            <a:xfrm>
              <a:off x="5799931" y="3926681"/>
              <a:ext cx="55563" cy="14288"/>
            </a:xfrm>
            <a:custGeom>
              <a:avLst/>
              <a:gdLst>
                <a:gd name="T0" fmla="*/ 35 w 35"/>
                <a:gd name="T1" fmla="*/ 5 h 9"/>
                <a:gd name="T2" fmla="*/ 2 w 35"/>
                <a:gd name="T3" fmla="*/ 0 h 9"/>
                <a:gd name="T4" fmla="*/ 0 w 35"/>
                <a:gd name="T5" fmla="*/ 2 h 9"/>
                <a:gd name="T6" fmla="*/ 35 w 35"/>
                <a:gd name="T7" fmla="*/ 9 h 9"/>
                <a:gd name="T8" fmla="*/ 35 w 35"/>
                <a:gd name="T9" fmla="*/ 5 h 9"/>
              </a:gdLst>
              <a:ahLst/>
              <a:cxnLst>
                <a:cxn ang="0">
                  <a:pos x="T0" y="T1"/>
                </a:cxn>
                <a:cxn ang="0">
                  <a:pos x="T2" y="T3"/>
                </a:cxn>
                <a:cxn ang="0">
                  <a:pos x="T4" y="T5"/>
                </a:cxn>
                <a:cxn ang="0">
                  <a:pos x="T6" y="T7"/>
                </a:cxn>
                <a:cxn ang="0">
                  <a:pos x="T8" y="T9"/>
                </a:cxn>
              </a:cxnLst>
              <a:rect l="0" t="0" r="r" b="b"/>
              <a:pathLst>
                <a:path w="35" h="9">
                  <a:moveTo>
                    <a:pt x="35" y="5"/>
                  </a:moveTo>
                  <a:lnTo>
                    <a:pt x="2" y="0"/>
                  </a:lnTo>
                  <a:lnTo>
                    <a:pt x="0" y="2"/>
                  </a:lnTo>
                  <a:lnTo>
                    <a:pt x="35" y="9"/>
                  </a:lnTo>
                  <a:lnTo>
                    <a:pt x="35" y="5"/>
                  </a:lnTo>
                  <a:close/>
                </a:path>
              </a:pathLst>
            </a:custGeom>
            <a:solidFill>
              <a:srgbClr val="3C241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 name="Freeform 256"/>
            <p:cNvSpPr/>
            <p:nvPr/>
          </p:nvSpPr>
          <p:spPr bwMode="auto">
            <a:xfrm>
              <a:off x="5799931" y="3926681"/>
              <a:ext cx="55563" cy="14288"/>
            </a:xfrm>
            <a:custGeom>
              <a:avLst/>
              <a:gdLst>
                <a:gd name="T0" fmla="*/ 35 w 35"/>
                <a:gd name="T1" fmla="*/ 5 h 9"/>
                <a:gd name="T2" fmla="*/ 2 w 35"/>
                <a:gd name="T3" fmla="*/ 0 h 9"/>
                <a:gd name="T4" fmla="*/ 0 w 35"/>
                <a:gd name="T5" fmla="*/ 2 h 9"/>
                <a:gd name="T6" fmla="*/ 35 w 35"/>
                <a:gd name="T7" fmla="*/ 9 h 9"/>
              </a:gdLst>
              <a:ahLst/>
              <a:cxnLst>
                <a:cxn ang="0">
                  <a:pos x="T0" y="T1"/>
                </a:cxn>
                <a:cxn ang="0">
                  <a:pos x="T2" y="T3"/>
                </a:cxn>
                <a:cxn ang="0">
                  <a:pos x="T4" y="T5"/>
                </a:cxn>
                <a:cxn ang="0">
                  <a:pos x="T6" y="T7"/>
                </a:cxn>
              </a:cxnLst>
              <a:rect l="0" t="0" r="r" b="b"/>
              <a:pathLst>
                <a:path w="35" h="9">
                  <a:moveTo>
                    <a:pt x="35" y="5"/>
                  </a:moveTo>
                  <a:lnTo>
                    <a:pt x="2" y="0"/>
                  </a:lnTo>
                  <a:lnTo>
                    <a:pt x="0" y="2"/>
                  </a:lnTo>
                  <a:lnTo>
                    <a:pt x="35"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 name="Freeform 257"/>
            <p:cNvSpPr/>
            <p:nvPr/>
          </p:nvSpPr>
          <p:spPr bwMode="auto">
            <a:xfrm>
              <a:off x="5814218" y="3858419"/>
              <a:ext cx="52388" cy="15875"/>
            </a:xfrm>
            <a:custGeom>
              <a:avLst/>
              <a:gdLst>
                <a:gd name="T0" fmla="*/ 33 w 33"/>
                <a:gd name="T1" fmla="*/ 5 h 10"/>
                <a:gd name="T2" fmla="*/ 0 w 33"/>
                <a:gd name="T3" fmla="*/ 0 h 10"/>
                <a:gd name="T4" fmla="*/ 0 w 33"/>
                <a:gd name="T5" fmla="*/ 3 h 10"/>
                <a:gd name="T6" fmla="*/ 33 w 33"/>
                <a:gd name="T7" fmla="*/ 10 h 10"/>
                <a:gd name="T8" fmla="*/ 33 w 33"/>
                <a:gd name="T9" fmla="*/ 5 h 10"/>
              </a:gdLst>
              <a:ahLst/>
              <a:cxnLst>
                <a:cxn ang="0">
                  <a:pos x="T0" y="T1"/>
                </a:cxn>
                <a:cxn ang="0">
                  <a:pos x="T2" y="T3"/>
                </a:cxn>
                <a:cxn ang="0">
                  <a:pos x="T4" y="T5"/>
                </a:cxn>
                <a:cxn ang="0">
                  <a:pos x="T6" y="T7"/>
                </a:cxn>
                <a:cxn ang="0">
                  <a:pos x="T8" y="T9"/>
                </a:cxn>
              </a:cxnLst>
              <a:rect l="0" t="0" r="r" b="b"/>
              <a:pathLst>
                <a:path w="33" h="10">
                  <a:moveTo>
                    <a:pt x="33" y="5"/>
                  </a:moveTo>
                  <a:lnTo>
                    <a:pt x="0" y="0"/>
                  </a:lnTo>
                  <a:lnTo>
                    <a:pt x="0" y="3"/>
                  </a:lnTo>
                  <a:lnTo>
                    <a:pt x="33" y="10"/>
                  </a:lnTo>
                  <a:lnTo>
                    <a:pt x="33" y="5"/>
                  </a:lnTo>
                  <a:close/>
                </a:path>
              </a:pathLst>
            </a:custGeom>
            <a:solidFill>
              <a:srgbClr val="3C241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 name="Freeform 258"/>
            <p:cNvSpPr/>
            <p:nvPr/>
          </p:nvSpPr>
          <p:spPr bwMode="auto">
            <a:xfrm>
              <a:off x="5814218" y="3858419"/>
              <a:ext cx="52388" cy="15875"/>
            </a:xfrm>
            <a:custGeom>
              <a:avLst/>
              <a:gdLst>
                <a:gd name="T0" fmla="*/ 33 w 33"/>
                <a:gd name="T1" fmla="*/ 5 h 10"/>
                <a:gd name="T2" fmla="*/ 0 w 33"/>
                <a:gd name="T3" fmla="*/ 0 h 10"/>
                <a:gd name="T4" fmla="*/ 0 w 33"/>
                <a:gd name="T5" fmla="*/ 3 h 10"/>
                <a:gd name="T6" fmla="*/ 33 w 33"/>
                <a:gd name="T7" fmla="*/ 10 h 10"/>
              </a:gdLst>
              <a:ahLst/>
              <a:cxnLst>
                <a:cxn ang="0">
                  <a:pos x="T0" y="T1"/>
                </a:cxn>
                <a:cxn ang="0">
                  <a:pos x="T2" y="T3"/>
                </a:cxn>
                <a:cxn ang="0">
                  <a:pos x="T4" y="T5"/>
                </a:cxn>
                <a:cxn ang="0">
                  <a:pos x="T6" y="T7"/>
                </a:cxn>
              </a:cxnLst>
              <a:rect l="0" t="0" r="r" b="b"/>
              <a:pathLst>
                <a:path w="33" h="10">
                  <a:moveTo>
                    <a:pt x="33" y="5"/>
                  </a:moveTo>
                  <a:lnTo>
                    <a:pt x="0" y="0"/>
                  </a:lnTo>
                  <a:lnTo>
                    <a:pt x="0" y="3"/>
                  </a:lnTo>
                  <a:lnTo>
                    <a:pt x="33" y="1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 name="Freeform 259"/>
            <p:cNvSpPr/>
            <p:nvPr/>
          </p:nvSpPr>
          <p:spPr bwMode="auto">
            <a:xfrm>
              <a:off x="5825331" y="3791744"/>
              <a:ext cx="57150" cy="14288"/>
            </a:xfrm>
            <a:custGeom>
              <a:avLst/>
              <a:gdLst>
                <a:gd name="T0" fmla="*/ 36 w 36"/>
                <a:gd name="T1" fmla="*/ 4 h 9"/>
                <a:gd name="T2" fmla="*/ 3 w 36"/>
                <a:gd name="T3" fmla="*/ 0 h 9"/>
                <a:gd name="T4" fmla="*/ 0 w 36"/>
                <a:gd name="T5" fmla="*/ 2 h 9"/>
                <a:gd name="T6" fmla="*/ 33 w 36"/>
                <a:gd name="T7" fmla="*/ 9 h 9"/>
                <a:gd name="T8" fmla="*/ 36 w 36"/>
                <a:gd name="T9" fmla="*/ 4 h 9"/>
              </a:gdLst>
              <a:ahLst/>
              <a:cxnLst>
                <a:cxn ang="0">
                  <a:pos x="T0" y="T1"/>
                </a:cxn>
                <a:cxn ang="0">
                  <a:pos x="T2" y="T3"/>
                </a:cxn>
                <a:cxn ang="0">
                  <a:pos x="T4" y="T5"/>
                </a:cxn>
                <a:cxn ang="0">
                  <a:pos x="T6" y="T7"/>
                </a:cxn>
                <a:cxn ang="0">
                  <a:pos x="T8" y="T9"/>
                </a:cxn>
              </a:cxnLst>
              <a:rect l="0" t="0" r="r" b="b"/>
              <a:pathLst>
                <a:path w="36" h="9">
                  <a:moveTo>
                    <a:pt x="36" y="4"/>
                  </a:moveTo>
                  <a:lnTo>
                    <a:pt x="3" y="0"/>
                  </a:lnTo>
                  <a:lnTo>
                    <a:pt x="0" y="2"/>
                  </a:lnTo>
                  <a:lnTo>
                    <a:pt x="33" y="9"/>
                  </a:lnTo>
                  <a:lnTo>
                    <a:pt x="36" y="4"/>
                  </a:lnTo>
                  <a:close/>
                </a:path>
              </a:pathLst>
            </a:custGeom>
            <a:solidFill>
              <a:srgbClr val="3C241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 name="Freeform 260"/>
            <p:cNvSpPr/>
            <p:nvPr/>
          </p:nvSpPr>
          <p:spPr bwMode="auto">
            <a:xfrm>
              <a:off x="5825331" y="3791744"/>
              <a:ext cx="57150" cy="14288"/>
            </a:xfrm>
            <a:custGeom>
              <a:avLst/>
              <a:gdLst>
                <a:gd name="T0" fmla="*/ 36 w 36"/>
                <a:gd name="T1" fmla="*/ 4 h 9"/>
                <a:gd name="T2" fmla="*/ 3 w 36"/>
                <a:gd name="T3" fmla="*/ 0 h 9"/>
                <a:gd name="T4" fmla="*/ 0 w 36"/>
                <a:gd name="T5" fmla="*/ 2 h 9"/>
                <a:gd name="T6" fmla="*/ 33 w 36"/>
                <a:gd name="T7" fmla="*/ 9 h 9"/>
              </a:gdLst>
              <a:ahLst/>
              <a:cxnLst>
                <a:cxn ang="0">
                  <a:pos x="T0" y="T1"/>
                </a:cxn>
                <a:cxn ang="0">
                  <a:pos x="T2" y="T3"/>
                </a:cxn>
                <a:cxn ang="0">
                  <a:pos x="T4" y="T5"/>
                </a:cxn>
                <a:cxn ang="0">
                  <a:pos x="T6" y="T7"/>
                </a:cxn>
              </a:cxnLst>
              <a:rect l="0" t="0" r="r" b="b"/>
              <a:pathLst>
                <a:path w="36" h="9">
                  <a:moveTo>
                    <a:pt x="36" y="4"/>
                  </a:moveTo>
                  <a:lnTo>
                    <a:pt x="3" y="0"/>
                  </a:lnTo>
                  <a:lnTo>
                    <a:pt x="0" y="2"/>
                  </a:lnTo>
                  <a:lnTo>
                    <a:pt x="33"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 name="Freeform 261"/>
            <p:cNvSpPr/>
            <p:nvPr/>
          </p:nvSpPr>
          <p:spPr bwMode="auto">
            <a:xfrm>
              <a:off x="5841206" y="3723481"/>
              <a:ext cx="52388" cy="15875"/>
            </a:xfrm>
            <a:custGeom>
              <a:avLst/>
              <a:gdLst>
                <a:gd name="T0" fmla="*/ 33 w 33"/>
                <a:gd name="T1" fmla="*/ 7 h 10"/>
                <a:gd name="T2" fmla="*/ 0 w 33"/>
                <a:gd name="T3" fmla="*/ 0 h 10"/>
                <a:gd name="T4" fmla="*/ 0 w 33"/>
                <a:gd name="T5" fmla="*/ 2 h 10"/>
                <a:gd name="T6" fmla="*/ 33 w 33"/>
                <a:gd name="T7" fmla="*/ 10 h 10"/>
                <a:gd name="T8" fmla="*/ 33 w 33"/>
                <a:gd name="T9" fmla="*/ 7 h 10"/>
              </a:gdLst>
              <a:ahLst/>
              <a:cxnLst>
                <a:cxn ang="0">
                  <a:pos x="T0" y="T1"/>
                </a:cxn>
                <a:cxn ang="0">
                  <a:pos x="T2" y="T3"/>
                </a:cxn>
                <a:cxn ang="0">
                  <a:pos x="T4" y="T5"/>
                </a:cxn>
                <a:cxn ang="0">
                  <a:pos x="T6" y="T7"/>
                </a:cxn>
                <a:cxn ang="0">
                  <a:pos x="T8" y="T9"/>
                </a:cxn>
              </a:cxnLst>
              <a:rect l="0" t="0" r="r" b="b"/>
              <a:pathLst>
                <a:path w="33" h="10">
                  <a:moveTo>
                    <a:pt x="33" y="7"/>
                  </a:moveTo>
                  <a:lnTo>
                    <a:pt x="0" y="0"/>
                  </a:lnTo>
                  <a:lnTo>
                    <a:pt x="0" y="2"/>
                  </a:lnTo>
                  <a:lnTo>
                    <a:pt x="33" y="10"/>
                  </a:lnTo>
                  <a:lnTo>
                    <a:pt x="33" y="7"/>
                  </a:lnTo>
                  <a:close/>
                </a:path>
              </a:pathLst>
            </a:custGeom>
            <a:solidFill>
              <a:srgbClr val="3C241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 name="Freeform 262"/>
            <p:cNvSpPr/>
            <p:nvPr/>
          </p:nvSpPr>
          <p:spPr bwMode="auto">
            <a:xfrm>
              <a:off x="5841206" y="3723481"/>
              <a:ext cx="52388" cy="15875"/>
            </a:xfrm>
            <a:custGeom>
              <a:avLst/>
              <a:gdLst>
                <a:gd name="T0" fmla="*/ 33 w 33"/>
                <a:gd name="T1" fmla="*/ 7 h 10"/>
                <a:gd name="T2" fmla="*/ 0 w 33"/>
                <a:gd name="T3" fmla="*/ 0 h 10"/>
                <a:gd name="T4" fmla="*/ 0 w 33"/>
                <a:gd name="T5" fmla="*/ 2 h 10"/>
                <a:gd name="T6" fmla="*/ 33 w 33"/>
                <a:gd name="T7" fmla="*/ 10 h 10"/>
              </a:gdLst>
              <a:ahLst/>
              <a:cxnLst>
                <a:cxn ang="0">
                  <a:pos x="T0" y="T1"/>
                </a:cxn>
                <a:cxn ang="0">
                  <a:pos x="T2" y="T3"/>
                </a:cxn>
                <a:cxn ang="0">
                  <a:pos x="T4" y="T5"/>
                </a:cxn>
                <a:cxn ang="0">
                  <a:pos x="T6" y="T7"/>
                </a:cxn>
              </a:cxnLst>
              <a:rect l="0" t="0" r="r" b="b"/>
              <a:pathLst>
                <a:path w="33" h="10">
                  <a:moveTo>
                    <a:pt x="33" y="7"/>
                  </a:moveTo>
                  <a:lnTo>
                    <a:pt x="0" y="0"/>
                  </a:lnTo>
                  <a:lnTo>
                    <a:pt x="0" y="2"/>
                  </a:lnTo>
                  <a:lnTo>
                    <a:pt x="33" y="1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 name="Freeform 263"/>
            <p:cNvSpPr/>
            <p:nvPr/>
          </p:nvSpPr>
          <p:spPr bwMode="auto">
            <a:xfrm>
              <a:off x="5852318" y="3656806"/>
              <a:ext cx="55563" cy="14288"/>
            </a:xfrm>
            <a:custGeom>
              <a:avLst/>
              <a:gdLst>
                <a:gd name="T0" fmla="*/ 35 w 35"/>
                <a:gd name="T1" fmla="*/ 7 h 9"/>
                <a:gd name="T2" fmla="*/ 0 w 35"/>
                <a:gd name="T3" fmla="*/ 0 h 9"/>
                <a:gd name="T4" fmla="*/ 0 w 35"/>
                <a:gd name="T5" fmla="*/ 2 h 9"/>
                <a:gd name="T6" fmla="*/ 33 w 35"/>
                <a:gd name="T7" fmla="*/ 9 h 9"/>
                <a:gd name="T8" fmla="*/ 35 w 35"/>
                <a:gd name="T9" fmla="*/ 7 h 9"/>
              </a:gdLst>
              <a:ahLst/>
              <a:cxnLst>
                <a:cxn ang="0">
                  <a:pos x="T0" y="T1"/>
                </a:cxn>
                <a:cxn ang="0">
                  <a:pos x="T2" y="T3"/>
                </a:cxn>
                <a:cxn ang="0">
                  <a:pos x="T4" y="T5"/>
                </a:cxn>
                <a:cxn ang="0">
                  <a:pos x="T6" y="T7"/>
                </a:cxn>
                <a:cxn ang="0">
                  <a:pos x="T8" y="T9"/>
                </a:cxn>
              </a:cxnLst>
              <a:rect l="0" t="0" r="r" b="b"/>
              <a:pathLst>
                <a:path w="35" h="9">
                  <a:moveTo>
                    <a:pt x="35" y="7"/>
                  </a:moveTo>
                  <a:lnTo>
                    <a:pt x="0" y="0"/>
                  </a:lnTo>
                  <a:lnTo>
                    <a:pt x="0" y="2"/>
                  </a:lnTo>
                  <a:lnTo>
                    <a:pt x="33" y="9"/>
                  </a:lnTo>
                  <a:lnTo>
                    <a:pt x="35" y="7"/>
                  </a:lnTo>
                  <a:close/>
                </a:path>
              </a:pathLst>
            </a:custGeom>
            <a:solidFill>
              <a:srgbClr val="3C241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 name="Freeform 264"/>
            <p:cNvSpPr/>
            <p:nvPr/>
          </p:nvSpPr>
          <p:spPr bwMode="auto">
            <a:xfrm>
              <a:off x="5852318" y="3656806"/>
              <a:ext cx="55563" cy="14288"/>
            </a:xfrm>
            <a:custGeom>
              <a:avLst/>
              <a:gdLst>
                <a:gd name="T0" fmla="*/ 35 w 35"/>
                <a:gd name="T1" fmla="*/ 7 h 9"/>
                <a:gd name="T2" fmla="*/ 0 w 35"/>
                <a:gd name="T3" fmla="*/ 0 h 9"/>
                <a:gd name="T4" fmla="*/ 0 w 35"/>
                <a:gd name="T5" fmla="*/ 2 h 9"/>
                <a:gd name="T6" fmla="*/ 33 w 35"/>
                <a:gd name="T7" fmla="*/ 9 h 9"/>
              </a:gdLst>
              <a:ahLst/>
              <a:cxnLst>
                <a:cxn ang="0">
                  <a:pos x="T0" y="T1"/>
                </a:cxn>
                <a:cxn ang="0">
                  <a:pos x="T2" y="T3"/>
                </a:cxn>
                <a:cxn ang="0">
                  <a:pos x="T4" y="T5"/>
                </a:cxn>
                <a:cxn ang="0">
                  <a:pos x="T6" y="T7"/>
                </a:cxn>
              </a:cxnLst>
              <a:rect l="0" t="0" r="r" b="b"/>
              <a:pathLst>
                <a:path w="35" h="9">
                  <a:moveTo>
                    <a:pt x="35" y="7"/>
                  </a:moveTo>
                  <a:lnTo>
                    <a:pt x="0" y="0"/>
                  </a:lnTo>
                  <a:lnTo>
                    <a:pt x="0" y="2"/>
                  </a:lnTo>
                  <a:lnTo>
                    <a:pt x="33"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 name="Freeform 265"/>
            <p:cNvSpPr/>
            <p:nvPr/>
          </p:nvSpPr>
          <p:spPr bwMode="auto">
            <a:xfrm>
              <a:off x="4510881" y="3756819"/>
              <a:ext cx="1503363" cy="1536700"/>
            </a:xfrm>
            <a:custGeom>
              <a:avLst/>
              <a:gdLst>
                <a:gd name="T0" fmla="*/ 447 w 947"/>
                <a:gd name="T1" fmla="*/ 0 h 968"/>
                <a:gd name="T2" fmla="*/ 0 w 947"/>
                <a:gd name="T3" fmla="*/ 386 h 968"/>
                <a:gd name="T4" fmla="*/ 497 w 947"/>
                <a:gd name="T5" fmla="*/ 968 h 968"/>
                <a:gd name="T6" fmla="*/ 947 w 947"/>
                <a:gd name="T7" fmla="*/ 583 h 968"/>
                <a:gd name="T8" fmla="*/ 447 w 947"/>
                <a:gd name="T9" fmla="*/ 0 h 968"/>
              </a:gdLst>
              <a:ahLst/>
              <a:cxnLst>
                <a:cxn ang="0">
                  <a:pos x="T0" y="T1"/>
                </a:cxn>
                <a:cxn ang="0">
                  <a:pos x="T2" y="T3"/>
                </a:cxn>
                <a:cxn ang="0">
                  <a:pos x="T4" y="T5"/>
                </a:cxn>
                <a:cxn ang="0">
                  <a:pos x="T6" y="T7"/>
                </a:cxn>
                <a:cxn ang="0">
                  <a:pos x="T8" y="T9"/>
                </a:cxn>
              </a:cxnLst>
              <a:rect l="0" t="0" r="r" b="b"/>
              <a:pathLst>
                <a:path w="946" h="967">
                  <a:moveTo>
                    <a:pt x="447" y="0"/>
                  </a:moveTo>
                  <a:lnTo>
                    <a:pt x="0" y="386"/>
                  </a:lnTo>
                  <a:lnTo>
                    <a:pt x="497" y="968"/>
                  </a:lnTo>
                  <a:lnTo>
                    <a:pt x="947" y="583"/>
                  </a:lnTo>
                  <a:lnTo>
                    <a:pt x="447" y="0"/>
                  </a:lnTo>
                  <a:close/>
                </a:path>
              </a:pathLst>
            </a:custGeom>
            <a:solidFill>
              <a:srgbClr val="7748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 name="Freeform 266"/>
            <p:cNvSpPr/>
            <p:nvPr/>
          </p:nvSpPr>
          <p:spPr bwMode="auto">
            <a:xfrm>
              <a:off x="4510881" y="3756819"/>
              <a:ext cx="1503363" cy="1536700"/>
            </a:xfrm>
            <a:custGeom>
              <a:avLst/>
              <a:gdLst>
                <a:gd name="T0" fmla="*/ 447 w 947"/>
                <a:gd name="T1" fmla="*/ 0 h 968"/>
                <a:gd name="T2" fmla="*/ 0 w 947"/>
                <a:gd name="T3" fmla="*/ 386 h 968"/>
                <a:gd name="T4" fmla="*/ 497 w 947"/>
                <a:gd name="T5" fmla="*/ 968 h 968"/>
                <a:gd name="T6" fmla="*/ 947 w 947"/>
                <a:gd name="T7" fmla="*/ 583 h 968"/>
                <a:gd name="T8" fmla="*/ 447 w 947"/>
                <a:gd name="T9" fmla="*/ 0 h 968"/>
              </a:gdLst>
              <a:ahLst/>
              <a:cxnLst>
                <a:cxn ang="0">
                  <a:pos x="T0" y="T1"/>
                </a:cxn>
                <a:cxn ang="0">
                  <a:pos x="T2" y="T3"/>
                </a:cxn>
                <a:cxn ang="0">
                  <a:pos x="T4" y="T5"/>
                </a:cxn>
                <a:cxn ang="0">
                  <a:pos x="T6" y="T7"/>
                </a:cxn>
                <a:cxn ang="0">
                  <a:pos x="T8" y="T9"/>
                </a:cxn>
              </a:cxnLst>
              <a:rect l="0" t="0" r="r" b="b"/>
              <a:pathLst>
                <a:path w="946" h="967">
                  <a:moveTo>
                    <a:pt x="447" y="0"/>
                  </a:moveTo>
                  <a:lnTo>
                    <a:pt x="0" y="386"/>
                  </a:lnTo>
                  <a:lnTo>
                    <a:pt x="497" y="968"/>
                  </a:lnTo>
                  <a:lnTo>
                    <a:pt x="947" y="583"/>
                  </a:lnTo>
                  <a:lnTo>
                    <a:pt x="447"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 name="Freeform 267"/>
            <p:cNvSpPr/>
            <p:nvPr/>
          </p:nvSpPr>
          <p:spPr bwMode="auto">
            <a:xfrm>
              <a:off x="4510881" y="3783806"/>
              <a:ext cx="1473200" cy="1509713"/>
            </a:xfrm>
            <a:custGeom>
              <a:avLst/>
              <a:gdLst>
                <a:gd name="T0" fmla="*/ 431 w 928"/>
                <a:gd name="T1" fmla="*/ 0 h 951"/>
                <a:gd name="T2" fmla="*/ 0 w 928"/>
                <a:gd name="T3" fmla="*/ 369 h 951"/>
                <a:gd name="T4" fmla="*/ 497 w 928"/>
                <a:gd name="T5" fmla="*/ 951 h 951"/>
                <a:gd name="T6" fmla="*/ 928 w 928"/>
                <a:gd name="T7" fmla="*/ 582 h 951"/>
                <a:gd name="T8" fmla="*/ 431 w 928"/>
                <a:gd name="T9" fmla="*/ 0 h 951"/>
              </a:gdLst>
              <a:ahLst/>
              <a:cxnLst>
                <a:cxn ang="0">
                  <a:pos x="T0" y="T1"/>
                </a:cxn>
                <a:cxn ang="0">
                  <a:pos x="T2" y="T3"/>
                </a:cxn>
                <a:cxn ang="0">
                  <a:pos x="T4" y="T5"/>
                </a:cxn>
                <a:cxn ang="0">
                  <a:pos x="T6" y="T7"/>
                </a:cxn>
                <a:cxn ang="0">
                  <a:pos x="T8" y="T9"/>
                </a:cxn>
              </a:cxnLst>
              <a:rect l="0" t="0" r="r" b="b"/>
              <a:pathLst>
                <a:path w="927" h="951">
                  <a:moveTo>
                    <a:pt x="431" y="0"/>
                  </a:moveTo>
                  <a:lnTo>
                    <a:pt x="0" y="369"/>
                  </a:lnTo>
                  <a:lnTo>
                    <a:pt x="497" y="951"/>
                  </a:lnTo>
                  <a:lnTo>
                    <a:pt x="928" y="582"/>
                  </a:lnTo>
                  <a:lnTo>
                    <a:pt x="431"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 name="Freeform 268"/>
            <p:cNvSpPr/>
            <p:nvPr/>
          </p:nvSpPr>
          <p:spPr bwMode="auto">
            <a:xfrm>
              <a:off x="4510881" y="3783806"/>
              <a:ext cx="1473200" cy="1509713"/>
            </a:xfrm>
            <a:custGeom>
              <a:avLst/>
              <a:gdLst>
                <a:gd name="T0" fmla="*/ 431 w 928"/>
                <a:gd name="T1" fmla="*/ 0 h 951"/>
                <a:gd name="T2" fmla="*/ 0 w 928"/>
                <a:gd name="T3" fmla="*/ 369 h 951"/>
                <a:gd name="T4" fmla="*/ 497 w 928"/>
                <a:gd name="T5" fmla="*/ 951 h 951"/>
                <a:gd name="T6" fmla="*/ 928 w 928"/>
                <a:gd name="T7" fmla="*/ 582 h 951"/>
                <a:gd name="T8" fmla="*/ 431 w 928"/>
                <a:gd name="T9" fmla="*/ 0 h 951"/>
              </a:gdLst>
              <a:ahLst/>
              <a:cxnLst>
                <a:cxn ang="0">
                  <a:pos x="T0" y="T1"/>
                </a:cxn>
                <a:cxn ang="0">
                  <a:pos x="T2" y="T3"/>
                </a:cxn>
                <a:cxn ang="0">
                  <a:pos x="T4" y="T5"/>
                </a:cxn>
                <a:cxn ang="0">
                  <a:pos x="T6" y="T7"/>
                </a:cxn>
                <a:cxn ang="0">
                  <a:pos x="T8" y="T9"/>
                </a:cxn>
              </a:cxnLst>
              <a:rect l="0" t="0" r="r" b="b"/>
              <a:pathLst>
                <a:path w="927" h="951">
                  <a:moveTo>
                    <a:pt x="431" y="0"/>
                  </a:moveTo>
                  <a:lnTo>
                    <a:pt x="0" y="369"/>
                  </a:lnTo>
                  <a:lnTo>
                    <a:pt x="497" y="951"/>
                  </a:lnTo>
                  <a:lnTo>
                    <a:pt x="928" y="582"/>
                  </a:lnTo>
                  <a:lnTo>
                    <a:pt x="43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 name="Freeform 269"/>
            <p:cNvSpPr/>
            <p:nvPr/>
          </p:nvSpPr>
          <p:spPr bwMode="auto">
            <a:xfrm>
              <a:off x="4510881" y="3806031"/>
              <a:ext cx="1446213" cy="1487488"/>
            </a:xfrm>
            <a:custGeom>
              <a:avLst/>
              <a:gdLst>
                <a:gd name="T0" fmla="*/ 412 w 911"/>
                <a:gd name="T1" fmla="*/ 0 h 937"/>
                <a:gd name="T2" fmla="*/ 0 w 911"/>
                <a:gd name="T3" fmla="*/ 355 h 937"/>
                <a:gd name="T4" fmla="*/ 497 w 911"/>
                <a:gd name="T5" fmla="*/ 937 h 937"/>
                <a:gd name="T6" fmla="*/ 911 w 911"/>
                <a:gd name="T7" fmla="*/ 582 h 937"/>
                <a:gd name="T8" fmla="*/ 412 w 911"/>
                <a:gd name="T9" fmla="*/ 0 h 937"/>
              </a:gdLst>
              <a:ahLst/>
              <a:cxnLst>
                <a:cxn ang="0">
                  <a:pos x="T0" y="T1"/>
                </a:cxn>
                <a:cxn ang="0">
                  <a:pos x="T2" y="T3"/>
                </a:cxn>
                <a:cxn ang="0">
                  <a:pos x="T4" y="T5"/>
                </a:cxn>
                <a:cxn ang="0">
                  <a:pos x="T6" y="T7"/>
                </a:cxn>
                <a:cxn ang="0">
                  <a:pos x="T8" y="T9"/>
                </a:cxn>
              </a:cxnLst>
              <a:rect l="0" t="0" r="r" b="b"/>
              <a:pathLst>
                <a:path w="911" h="937">
                  <a:moveTo>
                    <a:pt x="412" y="0"/>
                  </a:moveTo>
                  <a:lnTo>
                    <a:pt x="0" y="355"/>
                  </a:lnTo>
                  <a:lnTo>
                    <a:pt x="497" y="937"/>
                  </a:lnTo>
                  <a:lnTo>
                    <a:pt x="911" y="582"/>
                  </a:lnTo>
                  <a:lnTo>
                    <a:pt x="412" y="0"/>
                  </a:lnTo>
                  <a:close/>
                </a:path>
              </a:pathLst>
            </a:custGeom>
            <a:solidFill>
              <a:srgbClr val="F7E18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 name="Freeform 270"/>
            <p:cNvSpPr/>
            <p:nvPr/>
          </p:nvSpPr>
          <p:spPr bwMode="auto">
            <a:xfrm>
              <a:off x="4510881" y="3806031"/>
              <a:ext cx="1446213" cy="1487488"/>
            </a:xfrm>
            <a:custGeom>
              <a:avLst/>
              <a:gdLst>
                <a:gd name="T0" fmla="*/ 412 w 911"/>
                <a:gd name="T1" fmla="*/ 0 h 937"/>
                <a:gd name="T2" fmla="*/ 0 w 911"/>
                <a:gd name="T3" fmla="*/ 355 h 937"/>
                <a:gd name="T4" fmla="*/ 497 w 911"/>
                <a:gd name="T5" fmla="*/ 937 h 937"/>
                <a:gd name="T6" fmla="*/ 911 w 911"/>
                <a:gd name="T7" fmla="*/ 582 h 937"/>
                <a:gd name="T8" fmla="*/ 412 w 911"/>
                <a:gd name="T9" fmla="*/ 0 h 937"/>
              </a:gdLst>
              <a:ahLst/>
              <a:cxnLst>
                <a:cxn ang="0">
                  <a:pos x="T0" y="T1"/>
                </a:cxn>
                <a:cxn ang="0">
                  <a:pos x="T2" y="T3"/>
                </a:cxn>
                <a:cxn ang="0">
                  <a:pos x="T4" y="T5"/>
                </a:cxn>
                <a:cxn ang="0">
                  <a:pos x="T6" y="T7"/>
                </a:cxn>
                <a:cxn ang="0">
                  <a:pos x="T8" y="T9"/>
                </a:cxn>
              </a:cxnLst>
              <a:rect l="0" t="0" r="r" b="b"/>
              <a:pathLst>
                <a:path w="911" h="937">
                  <a:moveTo>
                    <a:pt x="412" y="0"/>
                  </a:moveTo>
                  <a:lnTo>
                    <a:pt x="0" y="355"/>
                  </a:lnTo>
                  <a:lnTo>
                    <a:pt x="497" y="937"/>
                  </a:lnTo>
                  <a:lnTo>
                    <a:pt x="911" y="582"/>
                  </a:lnTo>
                  <a:lnTo>
                    <a:pt x="41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 name="Freeform 271"/>
            <p:cNvSpPr/>
            <p:nvPr/>
          </p:nvSpPr>
          <p:spPr bwMode="auto">
            <a:xfrm>
              <a:off x="4510881" y="4298156"/>
              <a:ext cx="868363" cy="995363"/>
            </a:xfrm>
            <a:custGeom>
              <a:avLst/>
              <a:gdLst>
                <a:gd name="T0" fmla="*/ 50 w 547"/>
                <a:gd name="T1" fmla="*/ 0 h 627"/>
                <a:gd name="T2" fmla="*/ 0 w 547"/>
                <a:gd name="T3" fmla="*/ 45 h 627"/>
                <a:gd name="T4" fmla="*/ 497 w 547"/>
                <a:gd name="T5" fmla="*/ 627 h 627"/>
                <a:gd name="T6" fmla="*/ 547 w 547"/>
                <a:gd name="T7" fmla="*/ 582 h 627"/>
                <a:gd name="T8" fmla="*/ 50 w 547"/>
                <a:gd name="T9" fmla="*/ 0 h 627"/>
              </a:gdLst>
              <a:ahLst/>
              <a:cxnLst>
                <a:cxn ang="0">
                  <a:pos x="T0" y="T1"/>
                </a:cxn>
                <a:cxn ang="0">
                  <a:pos x="T2" y="T3"/>
                </a:cxn>
                <a:cxn ang="0">
                  <a:pos x="T4" y="T5"/>
                </a:cxn>
                <a:cxn ang="0">
                  <a:pos x="T6" y="T7"/>
                </a:cxn>
                <a:cxn ang="0">
                  <a:pos x="T8" y="T9"/>
                </a:cxn>
              </a:cxnLst>
              <a:rect l="0" t="0" r="r" b="b"/>
              <a:pathLst>
                <a:path w="547" h="627">
                  <a:moveTo>
                    <a:pt x="50" y="0"/>
                  </a:moveTo>
                  <a:lnTo>
                    <a:pt x="0" y="45"/>
                  </a:lnTo>
                  <a:lnTo>
                    <a:pt x="497" y="627"/>
                  </a:lnTo>
                  <a:lnTo>
                    <a:pt x="547" y="582"/>
                  </a:lnTo>
                  <a:lnTo>
                    <a:pt x="50" y="0"/>
                  </a:lnTo>
                  <a:close/>
                </a:path>
              </a:pathLst>
            </a:custGeom>
            <a:solidFill>
              <a:srgbClr val="8B5E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 name="Freeform 272"/>
            <p:cNvSpPr/>
            <p:nvPr/>
          </p:nvSpPr>
          <p:spPr bwMode="auto">
            <a:xfrm>
              <a:off x="5307806" y="4606131"/>
              <a:ext cx="398463" cy="365125"/>
            </a:xfrm>
            <a:custGeom>
              <a:avLst/>
              <a:gdLst>
                <a:gd name="T0" fmla="*/ 208 w 251"/>
                <a:gd name="T1" fmla="*/ 0 h 230"/>
                <a:gd name="T2" fmla="*/ 0 w 251"/>
                <a:gd name="T3" fmla="*/ 178 h 230"/>
                <a:gd name="T4" fmla="*/ 42 w 251"/>
                <a:gd name="T5" fmla="*/ 230 h 230"/>
                <a:gd name="T6" fmla="*/ 251 w 251"/>
                <a:gd name="T7" fmla="*/ 50 h 230"/>
                <a:gd name="T8" fmla="*/ 208 w 251"/>
                <a:gd name="T9" fmla="*/ 0 h 230"/>
              </a:gdLst>
              <a:ahLst/>
              <a:cxnLst>
                <a:cxn ang="0">
                  <a:pos x="T0" y="T1"/>
                </a:cxn>
                <a:cxn ang="0">
                  <a:pos x="T2" y="T3"/>
                </a:cxn>
                <a:cxn ang="0">
                  <a:pos x="T4" y="T5"/>
                </a:cxn>
                <a:cxn ang="0">
                  <a:pos x="T6" y="T7"/>
                </a:cxn>
                <a:cxn ang="0">
                  <a:pos x="T8" y="T9"/>
                </a:cxn>
              </a:cxnLst>
              <a:rect l="0" t="0" r="r" b="b"/>
              <a:pathLst>
                <a:path w="251" h="230">
                  <a:moveTo>
                    <a:pt x="208" y="0"/>
                  </a:moveTo>
                  <a:lnTo>
                    <a:pt x="0" y="178"/>
                  </a:lnTo>
                  <a:lnTo>
                    <a:pt x="42" y="230"/>
                  </a:lnTo>
                  <a:lnTo>
                    <a:pt x="251" y="50"/>
                  </a:lnTo>
                  <a:lnTo>
                    <a:pt x="208" y="0"/>
                  </a:lnTo>
                  <a:close/>
                </a:path>
              </a:pathLst>
            </a:custGeom>
            <a:solidFill>
              <a:srgbClr val="FFFAC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 name="Freeform 273"/>
            <p:cNvSpPr/>
            <p:nvPr/>
          </p:nvSpPr>
          <p:spPr bwMode="auto">
            <a:xfrm>
              <a:off x="4893468" y="4125119"/>
              <a:ext cx="628650" cy="628650"/>
            </a:xfrm>
            <a:custGeom>
              <a:avLst/>
              <a:gdLst>
                <a:gd name="T0" fmla="*/ 209 w 396"/>
                <a:gd name="T1" fmla="*/ 0 h 396"/>
                <a:gd name="T2" fmla="*/ 0 w 396"/>
                <a:gd name="T3" fmla="*/ 178 h 396"/>
                <a:gd name="T4" fmla="*/ 185 w 396"/>
                <a:gd name="T5" fmla="*/ 396 h 396"/>
                <a:gd name="T6" fmla="*/ 396 w 396"/>
                <a:gd name="T7" fmla="*/ 216 h 396"/>
                <a:gd name="T8" fmla="*/ 209 w 396"/>
                <a:gd name="T9" fmla="*/ 0 h 396"/>
              </a:gdLst>
              <a:ahLst/>
              <a:cxnLst>
                <a:cxn ang="0">
                  <a:pos x="T0" y="T1"/>
                </a:cxn>
                <a:cxn ang="0">
                  <a:pos x="T2" y="T3"/>
                </a:cxn>
                <a:cxn ang="0">
                  <a:pos x="T4" y="T5"/>
                </a:cxn>
                <a:cxn ang="0">
                  <a:pos x="T6" y="T7"/>
                </a:cxn>
                <a:cxn ang="0">
                  <a:pos x="T8" y="T9"/>
                </a:cxn>
              </a:cxnLst>
              <a:rect l="0" t="0" r="r" b="b"/>
              <a:pathLst>
                <a:path w="396" h="396">
                  <a:moveTo>
                    <a:pt x="209" y="0"/>
                  </a:moveTo>
                  <a:lnTo>
                    <a:pt x="0" y="178"/>
                  </a:lnTo>
                  <a:lnTo>
                    <a:pt x="185" y="396"/>
                  </a:lnTo>
                  <a:lnTo>
                    <a:pt x="396" y="216"/>
                  </a:lnTo>
                  <a:lnTo>
                    <a:pt x="209" y="0"/>
                  </a:lnTo>
                  <a:close/>
                </a:path>
              </a:pathLst>
            </a:custGeom>
            <a:solidFill>
              <a:srgbClr val="FFFAC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 name="Rectangle 274"/>
            <p:cNvSpPr>
              <a:spLocks noChangeArrowheads="1"/>
            </p:cNvSpPr>
            <p:nvPr/>
          </p:nvSpPr>
          <p:spPr bwMode="auto">
            <a:xfrm rot="19140000">
              <a:off x="4764881" y="4107656"/>
              <a:ext cx="261938" cy="2936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pPr>
              <a:r>
                <a:rPr kumimoji="0" lang="zh-CN" altLang="zh-CN" sz="1500" b="0" i="0" u="none" strike="noStrike" cap="none" normalizeH="0" baseline="0">
                  <a:ln>
                    <a:noFill/>
                  </a:ln>
                  <a:solidFill>
                    <a:srgbClr val="603913"/>
                  </a:solidFill>
                  <a:effectLst/>
                  <a:latin typeface="Myriad Pro" panose="020B0503030403020204" pitchFamily="34" charset="0"/>
                </a:rPr>
                <a:t>M</a:t>
              </a:r>
              <a:endParaRPr kumimoji="0" lang="zh-CN" altLang="zh-CN" sz="1800" b="0" i="0" u="none" strike="noStrike" cap="none" normalizeH="0" baseline="0">
                <a:ln>
                  <a:noFill/>
                </a:ln>
                <a:solidFill>
                  <a:schemeClr val="tx1"/>
                </a:solidFill>
                <a:effectLst/>
                <a:latin typeface="Arial" panose="020B0604020202020204" pitchFamily="34" charset="0"/>
              </a:endParaRPr>
            </a:p>
          </p:txBody>
        </p:sp>
        <p:sp>
          <p:nvSpPr>
            <p:cNvPr id="77" name="Rectangle 275"/>
            <p:cNvSpPr>
              <a:spLocks noChangeArrowheads="1"/>
            </p:cNvSpPr>
            <p:nvPr/>
          </p:nvSpPr>
          <p:spPr bwMode="auto">
            <a:xfrm rot="19140000">
              <a:off x="4882356" y="4023519"/>
              <a:ext cx="220663" cy="2936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pPr>
              <a:r>
                <a:rPr kumimoji="0" lang="zh-CN" altLang="zh-CN" sz="1500" b="0" i="0" u="none" strike="noStrike" cap="none" normalizeH="0" baseline="0">
                  <a:ln>
                    <a:noFill/>
                  </a:ln>
                  <a:solidFill>
                    <a:srgbClr val="603913"/>
                  </a:solidFill>
                  <a:effectLst/>
                  <a:latin typeface="Myriad Pro" panose="020B0503030403020204" pitchFamily="34" charset="0"/>
                </a:rPr>
                <a:t>A</a:t>
              </a:r>
              <a:endParaRPr kumimoji="0" lang="zh-CN" altLang="zh-CN" sz="1800" b="0" i="0" u="none" strike="noStrike" cap="none" normalizeH="0" baseline="0">
                <a:ln>
                  <a:noFill/>
                </a:ln>
                <a:solidFill>
                  <a:schemeClr val="tx1"/>
                </a:solidFill>
                <a:effectLst/>
                <a:latin typeface="Arial" panose="020B0604020202020204" pitchFamily="34" charset="0"/>
              </a:endParaRPr>
            </a:p>
          </p:txBody>
        </p:sp>
        <p:sp>
          <p:nvSpPr>
            <p:cNvPr id="78" name="Rectangle 276"/>
            <p:cNvSpPr>
              <a:spLocks noChangeArrowheads="1"/>
            </p:cNvSpPr>
            <p:nvPr/>
          </p:nvSpPr>
          <p:spPr bwMode="auto">
            <a:xfrm rot="19140000">
              <a:off x="4949031" y="3923506"/>
              <a:ext cx="330200" cy="2936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pPr>
              <a:r>
                <a:rPr kumimoji="0" lang="zh-CN" altLang="zh-CN" sz="1500" b="0" i="0" u="none" strike="noStrike" cap="none" normalizeH="0" baseline="0">
                  <a:ln>
                    <a:noFill/>
                  </a:ln>
                  <a:solidFill>
                    <a:srgbClr val="603913"/>
                  </a:solidFill>
                  <a:effectLst/>
                  <a:latin typeface="Myriad Pro" panose="020B0503030403020204" pitchFamily="34" charset="0"/>
                </a:rPr>
                <a:t>TH</a:t>
              </a:r>
              <a:endParaRPr kumimoji="0" lang="zh-CN" altLang="zh-CN" sz="1800" b="0" i="0" u="none" strike="noStrike" cap="none" normalizeH="0" baseline="0">
                <a:ln>
                  <a:noFill/>
                </a:ln>
                <a:solidFill>
                  <a:schemeClr val="tx1"/>
                </a:solidFill>
                <a:effectLst/>
                <a:latin typeface="Arial" panose="020B0604020202020204" pitchFamily="34" charset="0"/>
              </a:endParaRPr>
            </a:p>
          </p:txBody>
        </p:sp>
        <p:sp>
          <p:nvSpPr>
            <p:cNvPr id="79" name="Freeform 277"/>
            <p:cNvSpPr/>
            <p:nvPr/>
          </p:nvSpPr>
          <p:spPr bwMode="auto">
            <a:xfrm>
              <a:off x="5149056" y="4325144"/>
              <a:ext cx="214313" cy="217488"/>
            </a:xfrm>
            <a:custGeom>
              <a:avLst/>
              <a:gdLst>
                <a:gd name="T0" fmla="*/ 29 w 135"/>
                <a:gd name="T1" fmla="*/ 137 h 137"/>
                <a:gd name="T2" fmla="*/ 0 w 135"/>
                <a:gd name="T3" fmla="*/ 0 h 137"/>
                <a:gd name="T4" fmla="*/ 135 w 135"/>
                <a:gd name="T5" fmla="*/ 45 h 137"/>
                <a:gd name="T6" fmla="*/ 29 w 135"/>
                <a:gd name="T7" fmla="*/ 137 h 137"/>
              </a:gdLst>
              <a:ahLst/>
              <a:cxnLst>
                <a:cxn ang="0">
                  <a:pos x="T0" y="T1"/>
                </a:cxn>
                <a:cxn ang="0">
                  <a:pos x="T2" y="T3"/>
                </a:cxn>
                <a:cxn ang="0">
                  <a:pos x="T4" y="T5"/>
                </a:cxn>
                <a:cxn ang="0">
                  <a:pos x="T6" y="T7"/>
                </a:cxn>
              </a:cxnLst>
              <a:rect l="0" t="0" r="r" b="b"/>
              <a:pathLst>
                <a:path w="135" h="137">
                  <a:moveTo>
                    <a:pt x="29" y="137"/>
                  </a:moveTo>
                  <a:lnTo>
                    <a:pt x="0" y="0"/>
                  </a:lnTo>
                  <a:lnTo>
                    <a:pt x="135" y="45"/>
                  </a:lnTo>
                  <a:lnTo>
                    <a:pt x="29" y="137"/>
                  </a:lnTo>
                  <a:close/>
                </a:path>
              </a:pathLst>
            </a:custGeom>
            <a:solidFill>
              <a:srgbClr val="F7902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 name="Freeform 278"/>
            <p:cNvSpPr/>
            <p:nvPr/>
          </p:nvSpPr>
          <p:spPr bwMode="auto">
            <a:xfrm>
              <a:off x="5104606" y="4421981"/>
              <a:ext cx="203200" cy="203200"/>
            </a:xfrm>
            <a:custGeom>
              <a:avLst/>
              <a:gdLst>
                <a:gd name="T0" fmla="*/ 45 w 54"/>
                <a:gd name="T1" fmla="*/ 11 h 54"/>
                <a:gd name="T2" fmla="*/ 43 w 54"/>
                <a:gd name="T3" fmla="*/ 45 h 54"/>
                <a:gd name="T4" fmla="*/ 9 w 54"/>
                <a:gd name="T5" fmla="*/ 43 h 54"/>
                <a:gd name="T6" fmla="*/ 11 w 54"/>
                <a:gd name="T7" fmla="*/ 9 h 54"/>
                <a:gd name="T8" fmla="*/ 45 w 54"/>
                <a:gd name="T9" fmla="*/ 11 h 54"/>
              </a:gdLst>
              <a:ahLst/>
              <a:cxnLst>
                <a:cxn ang="0">
                  <a:pos x="T0" y="T1"/>
                </a:cxn>
                <a:cxn ang="0">
                  <a:pos x="T2" y="T3"/>
                </a:cxn>
                <a:cxn ang="0">
                  <a:pos x="T4" y="T5"/>
                </a:cxn>
                <a:cxn ang="0">
                  <a:pos x="T6" y="T7"/>
                </a:cxn>
                <a:cxn ang="0">
                  <a:pos x="T8" y="T9"/>
                </a:cxn>
              </a:cxnLst>
              <a:rect l="0" t="0" r="r" b="b"/>
              <a:pathLst>
                <a:path w="54" h="54">
                  <a:moveTo>
                    <a:pt x="45" y="11"/>
                  </a:moveTo>
                  <a:cubicBezTo>
                    <a:pt x="54" y="21"/>
                    <a:pt x="53" y="36"/>
                    <a:pt x="43" y="45"/>
                  </a:cubicBezTo>
                  <a:cubicBezTo>
                    <a:pt x="33" y="54"/>
                    <a:pt x="18" y="53"/>
                    <a:pt x="9" y="43"/>
                  </a:cubicBezTo>
                  <a:cubicBezTo>
                    <a:pt x="0" y="33"/>
                    <a:pt x="1" y="18"/>
                    <a:pt x="11" y="9"/>
                  </a:cubicBezTo>
                  <a:cubicBezTo>
                    <a:pt x="21" y="0"/>
                    <a:pt x="36" y="1"/>
                    <a:pt x="45" y="11"/>
                  </a:cubicBezTo>
                  <a:close/>
                </a:path>
              </a:pathLst>
            </a:custGeom>
            <a:solidFill>
              <a:srgbClr val="60391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 name="Freeform 279"/>
            <p:cNvSpPr/>
            <p:nvPr/>
          </p:nvSpPr>
          <p:spPr bwMode="auto">
            <a:xfrm>
              <a:off x="6576218" y="3998119"/>
              <a:ext cx="1044575" cy="1149350"/>
            </a:xfrm>
            <a:custGeom>
              <a:avLst/>
              <a:gdLst>
                <a:gd name="T0" fmla="*/ 658 w 658"/>
                <a:gd name="T1" fmla="*/ 206 h 724"/>
                <a:gd name="T2" fmla="*/ 367 w 658"/>
                <a:gd name="T3" fmla="*/ 0 h 724"/>
                <a:gd name="T4" fmla="*/ 0 w 658"/>
                <a:gd name="T5" fmla="*/ 520 h 724"/>
                <a:gd name="T6" fmla="*/ 291 w 658"/>
                <a:gd name="T7" fmla="*/ 724 h 724"/>
                <a:gd name="T8" fmla="*/ 658 w 658"/>
                <a:gd name="T9" fmla="*/ 206 h 724"/>
              </a:gdLst>
              <a:ahLst/>
              <a:cxnLst>
                <a:cxn ang="0">
                  <a:pos x="T0" y="T1"/>
                </a:cxn>
                <a:cxn ang="0">
                  <a:pos x="T2" y="T3"/>
                </a:cxn>
                <a:cxn ang="0">
                  <a:pos x="T4" y="T5"/>
                </a:cxn>
                <a:cxn ang="0">
                  <a:pos x="T6" y="T7"/>
                </a:cxn>
                <a:cxn ang="0">
                  <a:pos x="T8" y="T9"/>
                </a:cxn>
              </a:cxnLst>
              <a:rect l="0" t="0" r="r" b="b"/>
              <a:pathLst>
                <a:path w="658" h="724">
                  <a:moveTo>
                    <a:pt x="658" y="206"/>
                  </a:moveTo>
                  <a:lnTo>
                    <a:pt x="367" y="0"/>
                  </a:lnTo>
                  <a:lnTo>
                    <a:pt x="0" y="520"/>
                  </a:lnTo>
                  <a:lnTo>
                    <a:pt x="291" y="724"/>
                  </a:lnTo>
                  <a:lnTo>
                    <a:pt x="658" y="206"/>
                  </a:lnTo>
                  <a:close/>
                </a:path>
              </a:pathLst>
            </a:custGeom>
            <a:solidFill>
              <a:srgbClr val="E9E6A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 name="Freeform 280"/>
            <p:cNvSpPr/>
            <p:nvPr/>
          </p:nvSpPr>
          <p:spPr bwMode="auto">
            <a:xfrm>
              <a:off x="6576218" y="3998119"/>
              <a:ext cx="1044575" cy="1149350"/>
            </a:xfrm>
            <a:custGeom>
              <a:avLst/>
              <a:gdLst>
                <a:gd name="T0" fmla="*/ 658 w 658"/>
                <a:gd name="T1" fmla="*/ 206 h 724"/>
                <a:gd name="T2" fmla="*/ 367 w 658"/>
                <a:gd name="T3" fmla="*/ 0 h 724"/>
                <a:gd name="T4" fmla="*/ 0 w 658"/>
                <a:gd name="T5" fmla="*/ 520 h 724"/>
                <a:gd name="T6" fmla="*/ 291 w 658"/>
                <a:gd name="T7" fmla="*/ 724 h 724"/>
                <a:gd name="T8" fmla="*/ 658 w 658"/>
                <a:gd name="T9" fmla="*/ 206 h 724"/>
              </a:gdLst>
              <a:ahLst/>
              <a:cxnLst>
                <a:cxn ang="0">
                  <a:pos x="T0" y="T1"/>
                </a:cxn>
                <a:cxn ang="0">
                  <a:pos x="T2" y="T3"/>
                </a:cxn>
                <a:cxn ang="0">
                  <a:pos x="T4" y="T5"/>
                </a:cxn>
                <a:cxn ang="0">
                  <a:pos x="T6" y="T7"/>
                </a:cxn>
                <a:cxn ang="0">
                  <a:pos x="T8" y="T9"/>
                </a:cxn>
              </a:cxnLst>
              <a:rect l="0" t="0" r="r" b="b"/>
              <a:pathLst>
                <a:path w="658" h="724">
                  <a:moveTo>
                    <a:pt x="658" y="206"/>
                  </a:moveTo>
                  <a:lnTo>
                    <a:pt x="367" y="0"/>
                  </a:lnTo>
                  <a:lnTo>
                    <a:pt x="0" y="520"/>
                  </a:lnTo>
                  <a:lnTo>
                    <a:pt x="291" y="724"/>
                  </a:lnTo>
                  <a:lnTo>
                    <a:pt x="658" y="2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 name="Freeform 281"/>
            <p:cNvSpPr/>
            <p:nvPr/>
          </p:nvSpPr>
          <p:spPr bwMode="auto">
            <a:xfrm>
              <a:off x="6576218" y="3982244"/>
              <a:ext cx="1041400" cy="1150938"/>
            </a:xfrm>
            <a:custGeom>
              <a:avLst/>
              <a:gdLst>
                <a:gd name="T0" fmla="*/ 656 w 656"/>
                <a:gd name="T1" fmla="*/ 204 h 725"/>
                <a:gd name="T2" fmla="*/ 365 w 656"/>
                <a:gd name="T3" fmla="*/ 0 h 725"/>
                <a:gd name="T4" fmla="*/ 0 w 656"/>
                <a:gd name="T5" fmla="*/ 519 h 725"/>
                <a:gd name="T6" fmla="*/ 291 w 656"/>
                <a:gd name="T7" fmla="*/ 725 h 725"/>
                <a:gd name="T8" fmla="*/ 656 w 656"/>
                <a:gd name="T9" fmla="*/ 204 h 725"/>
              </a:gdLst>
              <a:ahLst/>
              <a:cxnLst>
                <a:cxn ang="0">
                  <a:pos x="T0" y="T1"/>
                </a:cxn>
                <a:cxn ang="0">
                  <a:pos x="T2" y="T3"/>
                </a:cxn>
                <a:cxn ang="0">
                  <a:pos x="T4" y="T5"/>
                </a:cxn>
                <a:cxn ang="0">
                  <a:pos x="T6" y="T7"/>
                </a:cxn>
                <a:cxn ang="0">
                  <a:pos x="T8" y="T9"/>
                </a:cxn>
              </a:cxnLst>
              <a:rect l="0" t="0" r="r" b="b"/>
              <a:pathLst>
                <a:path w="656" h="725">
                  <a:moveTo>
                    <a:pt x="656" y="204"/>
                  </a:moveTo>
                  <a:lnTo>
                    <a:pt x="365" y="0"/>
                  </a:lnTo>
                  <a:lnTo>
                    <a:pt x="0" y="519"/>
                  </a:lnTo>
                  <a:lnTo>
                    <a:pt x="291" y="725"/>
                  </a:lnTo>
                  <a:lnTo>
                    <a:pt x="656" y="204"/>
                  </a:lnTo>
                  <a:close/>
                </a:path>
              </a:pathLst>
            </a:custGeom>
            <a:solidFill>
              <a:srgbClr val="FFFAC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 name="Freeform 282"/>
            <p:cNvSpPr/>
            <p:nvPr/>
          </p:nvSpPr>
          <p:spPr bwMode="auto">
            <a:xfrm>
              <a:off x="6576218" y="3982244"/>
              <a:ext cx="1041400" cy="1150938"/>
            </a:xfrm>
            <a:custGeom>
              <a:avLst/>
              <a:gdLst>
                <a:gd name="T0" fmla="*/ 656 w 656"/>
                <a:gd name="T1" fmla="*/ 204 h 725"/>
                <a:gd name="T2" fmla="*/ 365 w 656"/>
                <a:gd name="T3" fmla="*/ 0 h 725"/>
                <a:gd name="T4" fmla="*/ 0 w 656"/>
                <a:gd name="T5" fmla="*/ 519 h 725"/>
                <a:gd name="T6" fmla="*/ 291 w 656"/>
                <a:gd name="T7" fmla="*/ 725 h 725"/>
                <a:gd name="T8" fmla="*/ 656 w 656"/>
                <a:gd name="T9" fmla="*/ 204 h 725"/>
              </a:gdLst>
              <a:ahLst/>
              <a:cxnLst>
                <a:cxn ang="0">
                  <a:pos x="T0" y="T1"/>
                </a:cxn>
                <a:cxn ang="0">
                  <a:pos x="T2" y="T3"/>
                </a:cxn>
                <a:cxn ang="0">
                  <a:pos x="T4" y="T5"/>
                </a:cxn>
                <a:cxn ang="0">
                  <a:pos x="T6" y="T7"/>
                </a:cxn>
                <a:cxn ang="0">
                  <a:pos x="T8" y="T9"/>
                </a:cxn>
              </a:cxnLst>
              <a:rect l="0" t="0" r="r" b="b"/>
              <a:pathLst>
                <a:path w="656" h="725">
                  <a:moveTo>
                    <a:pt x="656" y="204"/>
                  </a:moveTo>
                  <a:lnTo>
                    <a:pt x="365" y="0"/>
                  </a:lnTo>
                  <a:lnTo>
                    <a:pt x="0" y="519"/>
                  </a:lnTo>
                  <a:lnTo>
                    <a:pt x="291" y="725"/>
                  </a:lnTo>
                  <a:lnTo>
                    <a:pt x="656" y="20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 name="Freeform 283"/>
            <p:cNvSpPr/>
            <p:nvPr/>
          </p:nvSpPr>
          <p:spPr bwMode="auto">
            <a:xfrm>
              <a:off x="6498431" y="3926681"/>
              <a:ext cx="665163" cy="882650"/>
            </a:xfrm>
            <a:custGeom>
              <a:avLst/>
              <a:gdLst>
                <a:gd name="T0" fmla="*/ 366 w 419"/>
                <a:gd name="T1" fmla="*/ 0 h 556"/>
                <a:gd name="T2" fmla="*/ 0 w 419"/>
                <a:gd name="T3" fmla="*/ 521 h 556"/>
                <a:gd name="T4" fmla="*/ 52 w 419"/>
                <a:gd name="T5" fmla="*/ 556 h 556"/>
                <a:gd name="T6" fmla="*/ 419 w 419"/>
                <a:gd name="T7" fmla="*/ 38 h 556"/>
                <a:gd name="T8" fmla="*/ 366 w 419"/>
                <a:gd name="T9" fmla="*/ 0 h 556"/>
              </a:gdLst>
              <a:ahLst/>
              <a:cxnLst>
                <a:cxn ang="0">
                  <a:pos x="T0" y="T1"/>
                </a:cxn>
                <a:cxn ang="0">
                  <a:pos x="T2" y="T3"/>
                </a:cxn>
                <a:cxn ang="0">
                  <a:pos x="T4" y="T5"/>
                </a:cxn>
                <a:cxn ang="0">
                  <a:pos x="T6" y="T7"/>
                </a:cxn>
                <a:cxn ang="0">
                  <a:pos x="T8" y="T9"/>
                </a:cxn>
              </a:cxnLst>
              <a:rect l="0" t="0" r="r" b="b"/>
              <a:pathLst>
                <a:path w="419" h="556">
                  <a:moveTo>
                    <a:pt x="366" y="0"/>
                  </a:moveTo>
                  <a:lnTo>
                    <a:pt x="0" y="521"/>
                  </a:lnTo>
                  <a:lnTo>
                    <a:pt x="52" y="556"/>
                  </a:lnTo>
                  <a:lnTo>
                    <a:pt x="419" y="38"/>
                  </a:lnTo>
                  <a:lnTo>
                    <a:pt x="366" y="0"/>
                  </a:lnTo>
                  <a:close/>
                </a:path>
              </a:pathLst>
            </a:custGeom>
            <a:solidFill>
              <a:srgbClr val="32266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 name="Freeform 284"/>
            <p:cNvSpPr/>
            <p:nvPr/>
          </p:nvSpPr>
          <p:spPr bwMode="auto">
            <a:xfrm>
              <a:off x="7087393" y="4001294"/>
              <a:ext cx="30163" cy="30163"/>
            </a:xfrm>
            <a:custGeom>
              <a:avLst/>
              <a:gdLst>
                <a:gd name="T0" fmla="*/ 7 w 8"/>
                <a:gd name="T1" fmla="*/ 6 h 8"/>
                <a:gd name="T2" fmla="*/ 2 w 8"/>
                <a:gd name="T3" fmla="*/ 7 h 8"/>
                <a:gd name="T4" fmla="*/ 1 w 8"/>
                <a:gd name="T5" fmla="*/ 2 h 8"/>
                <a:gd name="T6" fmla="*/ 6 w 8"/>
                <a:gd name="T7" fmla="*/ 1 h 8"/>
                <a:gd name="T8" fmla="*/ 7 w 8"/>
                <a:gd name="T9" fmla="*/ 6 h 8"/>
              </a:gdLst>
              <a:ahLst/>
              <a:cxnLst>
                <a:cxn ang="0">
                  <a:pos x="T0" y="T1"/>
                </a:cxn>
                <a:cxn ang="0">
                  <a:pos x="T2" y="T3"/>
                </a:cxn>
                <a:cxn ang="0">
                  <a:pos x="T4" y="T5"/>
                </a:cxn>
                <a:cxn ang="0">
                  <a:pos x="T6" y="T7"/>
                </a:cxn>
                <a:cxn ang="0">
                  <a:pos x="T8" y="T9"/>
                </a:cxn>
              </a:cxnLst>
              <a:rect l="0" t="0" r="r" b="b"/>
              <a:pathLst>
                <a:path w="8" h="8">
                  <a:moveTo>
                    <a:pt x="7" y="6"/>
                  </a:moveTo>
                  <a:cubicBezTo>
                    <a:pt x="6" y="8"/>
                    <a:pt x="4" y="8"/>
                    <a:pt x="2" y="7"/>
                  </a:cubicBezTo>
                  <a:cubicBezTo>
                    <a:pt x="1" y="6"/>
                    <a:pt x="0" y="4"/>
                    <a:pt x="1" y="2"/>
                  </a:cubicBezTo>
                  <a:cubicBezTo>
                    <a:pt x="3" y="0"/>
                    <a:pt x="5" y="0"/>
                    <a:pt x="6" y="1"/>
                  </a:cubicBezTo>
                  <a:cubicBezTo>
                    <a:pt x="8" y="2"/>
                    <a:pt x="8" y="4"/>
                    <a:pt x="7" y="6"/>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 name="Freeform 285"/>
            <p:cNvSpPr/>
            <p:nvPr/>
          </p:nvSpPr>
          <p:spPr bwMode="auto">
            <a:xfrm>
              <a:off x="7042943" y="3940969"/>
              <a:ext cx="60325" cy="79375"/>
            </a:xfrm>
            <a:custGeom>
              <a:avLst/>
              <a:gdLst>
                <a:gd name="T0" fmla="*/ 14 w 16"/>
                <a:gd name="T1" fmla="*/ 18 h 21"/>
                <a:gd name="T2" fmla="*/ 5 w 16"/>
                <a:gd name="T3" fmla="*/ 11 h 21"/>
                <a:gd name="T4" fmla="*/ 5 w 16"/>
                <a:gd name="T5" fmla="*/ 3 h 21"/>
                <a:gd name="T6" fmla="*/ 5 w 16"/>
                <a:gd name="T7" fmla="*/ 1 h 21"/>
                <a:gd name="T8" fmla="*/ 2 w 16"/>
                <a:gd name="T9" fmla="*/ 10 h 21"/>
                <a:gd name="T10" fmla="*/ 14 w 16"/>
                <a:gd name="T11" fmla="*/ 21 h 21"/>
                <a:gd name="T12" fmla="*/ 14 w 16"/>
                <a:gd name="T13" fmla="*/ 18 h 21"/>
              </a:gdLst>
              <a:ahLst/>
              <a:cxnLst>
                <a:cxn ang="0">
                  <a:pos x="T0" y="T1"/>
                </a:cxn>
                <a:cxn ang="0">
                  <a:pos x="T2" y="T3"/>
                </a:cxn>
                <a:cxn ang="0">
                  <a:pos x="T4" y="T5"/>
                </a:cxn>
                <a:cxn ang="0">
                  <a:pos x="T6" y="T7"/>
                </a:cxn>
                <a:cxn ang="0">
                  <a:pos x="T8" y="T9"/>
                </a:cxn>
                <a:cxn ang="0">
                  <a:pos x="T10" y="T11"/>
                </a:cxn>
                <a:cxn ang="0">
                  <a:pos x="T12" y="T13"/>
                </a:cxn>
              </a:cxnLst>
              <a:rect l="0" t="0" r="r" b="b"/>
              <a:pathLst>
                <a:path w="16" h="21">
                  <a:moveTo>
                    <a:pt x="14" y="18"/>
                  </a:moveTo>
                  <a:cubicBezTo>
                    <a:pt x="10" y="17"/>
                    <a:pt x="7" y="15"/>
                    <a:pt x="5" y="11"/>
                  </a:cubicBezTo>
                  <a:cubicBezTo>
                    <a:pt x="4" y="9"/>
                    <a:pt x="2" y="4"/>
                    <a:pt x="5" y="3"/>
                  </a:cubicBezTo>
                  <a:cubicBezTo>
                    <a:pt x="7" y="3"/>
                    <a:pt x="6" y="0"/>
                    <a:pt x="5" y="1"/>
                  </a:cubicBezTo>
                  <a:cubicBezTo>
                    <a:pt x="0" y="2"/>
                    <a:pt x="0" y="7"/>
                    <a:pt x="2" y="10"/>
                  </a:cubicBezTo>
                  <a:cubicBezTo>
                    <a:pt x="4" y="16"/>
                    <a:pt x="8" y="19"/>
                    <a:pt x="14" y="21"/>
                  </a:cubicBezTo>
                  <a:cubicBezTo>
                    <a:pt x="15" y="21"/>
                    <a:pt x="16" y="18"/>
                    <a:pt x="14" y="18"/>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 name="Freeform 286"/>
            <p:cNvSpPr/>
            <p:nvPr/>
          </p:nvSpPr>
          <p:spPr bwMode="auto">
            <a:xfrm>
              <a:off x="7057231" y="4047331"/>
              <a:ext cx="30163" cy="30163"/>
            </a:xfrm>
            <a:custGeom>
              <a:avLst/>
              <a:gdLst>
                <a:gd name="T0" fmla="*/ 7 w 8"/>
                <a:gd name="T1" fmla="*/ 6 h 8"/>
                <a:gd name="T2" fmla="*/ 2 w 8"/>
                <a:gd name="T3" fmla="*/ 7 h 8"/>
                <a:gd name="T4" fmla="*/ 1 w 8"/>
                <a:gd name="T5" fmla="*/ 2 h 8"/>
                <a:gd name="T6" fmla="*/ 6 w 8"/>
                <a:gd name="T7" fmla="*/ 1 h 8"/>
                <a:gd name="T8" fmla="*/ 7 w 8"/>
                <a:gd name="T9" fmla="*/ 6 h 8"/>
              </a:gdLst>
              <a:ahLst/>
              <a:cxnLst>
                <a:cxn ang="0">
                  <a:pos x="T0" y="T1"/>
                </a:cxn>
                <a:cxn ang="0">
                  <a:pos x="T2" y="T3"/>
                </a:cxn>
                <a:cxn ang="0">
                  <a:pos x="T4" y="T5"/>
                </a:cxn>
                <a:cxn ang="0">
                  <a:pos x="T6" y="T7"/>
                </a:cxn>
                <a:cxn ang="0">
                  <a:pos x="T8" y="T9"/>
                </a:cxn>
              </a:cxnLst>
              <a:rect l="0" t="0" r="r" b="b"/>
              <a:pathLst>
                <a:path w="8" h="8">
                  <a:moveTo>
                    <a:pt x="7" y="6"/>
                  </a:moveTo>
                  <a:cubicBezTo>
                    <a:pt x="5" y="8"/>
                    <a:pt x="3" y="8"/>
                    <a:pt x="2" y="7"/>
                  </a:cubicBezTo>
                  <a:cubicBezTo>
                    <a:pt x="0" y="6"/>
                    <a:pt x="0" y="4"/>
                    <a:pt x="1" y="2"/>
                  </a:cubicBezTo>
                  <a:cubicBezTo>
                    <a:pt x="2" y="0"/>
                    <a:pt x="4" y="0"/>
                    <a:pt x="6" y="1"/>
                  </a:cubicBezTo>
                  <a:cubicBezTo>
                    <a:pt x="7" y="2"/>
                    <a:pt x="8" y="4"/>
                    <a:pt x="7" y="6"/>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 name="Freeform 287"/>
            <p:cNvSpPr/>
            <p:nvPr/>
          </p:nvSpPr>
          <p:spPr bwMode="auto">
            <a:xfrm>
              <a:off x="7012781" y="3987006"/>
              <a:ext cx="60325" cy="77788"/>
            </a:xfrm>
            <a:custGeom>
              <a:avLst/>
              <a:gdLst>
                <a:gd name="T0" fmla="*/ 14 w 16"/>
                <a:gd name="T1" fmla="*/ 18 h 21"/>
                <a:gd name="T2" fmla="*/ 4 w 16"/>
                <a:gd name="T3" fmla="*/ 11 h 21"/>
                <a:gd name="T4" fmla="*/ 5 w 16"/>
                <a:gd name="T5" fmla="*/ 3 h 21"/>
                <a:gd name="T6" fmla="*/ 4 w 16"/>
                <a:gd name="T7" fmla="*/ 1 h 21"/>
                <a:gd name="T8" fmla="*/ 1 w 16"/>
                <a:gd name="T9" fmla="*/ 10 h 21"/>
                <a:gd name="T10" fmla="*/ 13 w 16"/>
                <a:gd name="T11" fmla="*/ 21 h 21"/>
                <a:gd name="T12" fmla="*/ 14 w 16"/>
                <a:gd name="T13" fmla="*/ 18 h 21"/>
              </a:gdLst>
              <a:ahLst/>
              <a:cxnLst>
                <a:cxn ang="0">
                  <a:pos x="T0" y="T1"/>
                </a:cxn>
                <a:cxn ang="0">
                  <a:pos x="T2" y="T3"/>
                </a:cxn>
                <a:cxn ang="0">
                  <a:pos x="T4" y="T5"/>
                </a:cxn>
                <a:cxn ang="0">
                  <a:pos x="T6" y="T7"/>
                </a:cxn>
                <a:cxn ang="0">
                  <a:pos x="T8" y="T9"/>
                </a:cxn>
                <a:cxn ang="0">
                  <a:pos x="T10" y="T11"/>
                </a:cxn>
                <a:cxn ang="0">
                  <a:pos x="T12" y="T13"/>
                </a:cxn>
              </a:cxnLst>
              <a:rect l="0" t="0" r="r" b="b"/>
              <a:pathLst>
                <a:path w="16" h="21">
                  <a:moveTo>
                    <a:pt x="14" y="18"/>
                  </a:moveTo>
                  <a:cubicBezTo>
                    <a:pt x="10" y="17"/>
                    <a:pt x="6" y="15"/>
                    <a:pt x="4" y="11"/>
                  </a:cubicBezTo>
                  <a:cubicBezTo>
                    <a:pt x="3" y="9"/>
                    <a:pt x="1" y="4"/>
                    <a:pt x="5" y="3"/>
                  </a:cubicBezTo>
                  <a:cubicBezTo>
                    <a:pt x="6" y="3"/>
                    <a:pt x="6" y="0"/>
                    <a:pt x="4" y="1"/>
                  </a:cubicBezTo>
                  <a:cubicBezTo>
                    <a:pt x="0" y="2"/>
                    <a:pt x="0" y="7"/>
                    <a:pt x="1" y="10"/>
                  </a:cubicBezTo>
                  <a:cubicBezTo>
                    <a:pt x="3" y="16"/>
                    <a:pt x="8" y="19"/>
                    <a:pt x="13" y="21"/>
                  </a:cubicBezTo>
                  <a:cubicBezTo>
                    <a:pt x="15" y="21"/>
                    <a:pt x="16" y="18"/>
                    <a:pt x="14" y="18"/>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 name="Freeform 288"/>
            <p:cNvSpPr/>
            <p:nvPr/>
          </p:nvSpPr>
          <p:spPr bwMode="auto">
            <a:xfrm>
              <a:off x="7023893" y="4091781"/>
              <a:ext cx="30163" cy="30163"/>
            </a:xfrm>
            <a:custGeom>
              <a:avLst/>
              <a:gdLst>
                <a:gd name="T0" fmla="*/ 7 w 8"/>
                <a:gd name="T1" fmla="*/ 6 h 8"/>
                <a:gd name="T2" fmla="*/ 2 w 8"/>
                <a:gd name="T3" fmla="*/ 7 h 8"/>
                <a:gd name="T4" fmla="*/ 1 w 8"/>
                <a:gd name="T5" fmla="*/ 2 h 8"/>
                <a:gd name="T6" fmla="*/ 6 w 8"/>
                <a:gd name="T7" fmla="*/ 1 h 8"/>
                <a:gd name="T8" fmla="*/ 7 w 8"/>
                <a:gd name="T9" fmla="*/ 6 h 8"/>
              </a:gdLst>
              <a:ahLst/>
              <a:cxnLst>
                <a:cxn ang="0">
                  <a:pos x="T0" y="T1"/>
                </a:cxn>
                <a:cxn ang="0">
                  <a:pos x="T2" y="T3"/>
                </a:cxn>
                <a:cxn ang="0">
                  <a:pos x="T4" y="T5"/>
                </a:cxn>
                <a:cxn ang="0">
                  <a:pos x="T6" y="T7"/>
                </a:cxn>
                <a:cxn ang="0">
                  <a:pos x="T8" y="T9"/>
                </a:cxn>
              </a:cxnLst>
              <a:rect l="0" t="0" r="r" b="b"/>
              <a:pathLst>
                <a:path w="8" h="8">
                  <a:moveTo>
                    <a:pt x="7" y="6"/>
                  </a:moveTo>
                  <a:cubicBezTo>
                    <a:pt x="6" y="8"/>
                    <a:pt x="4" y="8"/>
                    <a:pt x="2" y="7"/>
                  </a:cubicBezTo>
                  <a:cubicBezTo>
                    <a:pt x="1" y="6"/>
                    <a:pt x="0" y="4"/>
                    <a:pt x="1" y="2"/>
                  </a:cubicBezTo>
                  <a:cubicBezTo>
                    <a:pt x="3" y="0"/>
                    <a:pt x="5" y="0"/>
                    <a:pt x="6" y="1"/>
                  </a:cubicBezTo>
                  <a:cubicBezTo>
                    <a:pt x="8" y="2"/>
                    <a:pt x="8" y="4"/>
                    <a:pt x="7" y="6"/>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 name="Freeform 289"/>
            <p:cNvSpPr/>
            <p:nvPr/>
          </p:nvSpPr>
          <p:spPr bwMode="auto">
            <a:xfrm>
              <a:off x="6979443" y="4031456"/>
              <a:ext cx="58738" cy="79375"/>
            </a:xfrm>
            <a:custGeom>
              <a:avLst/>
              <a:gdLst>
                <a:gd name="T0" fmla="*/ 14 w 16"/>
                <a:gd name="T1" fmla="*/ 18 h 21"/>
                <a:gd name="T2" fmla="*/ 5 w 16"/>
                <a:gd name="T3" fmla="*/ 11 h 21"/>
                <a:gd name="T4" fmla="*/ 5 w 16"/>
                <a:gd name="T5" fmla="*/ 3 h 21"/>
                <a:gd name="T6" fmla="*/ 5 w 16"/>
                <a:gd name="T7" fmla="*/ 1 h 21"/>
                <a:gd name="T8" fmla="*/ 2 w 16"/>
                <a:gd name="T9" fmla="*/ 10 h 21"/>
                <a:gd name="T10" fmla="*/ 14 w 16"/>
                <a:gd name="T11" fmla="*/ 21 h 21"/>
                <a:gd name="T12" fmla="*/ 14 w 16"/>
                <a:gd name="T13" fmla="*/ 18 h 21"/>
              </a:gdLst>
              <a:ahLst/>
              <a:cxnLst>
                <a:cxn ang="0">
                  <a:pos x="T0" y="T1"/>
                </a:cxn>
                <a:cxn ang="0">
                  <a:pos x="T2" y="T3"/>
                </a:cxn>
                <a:cxn ang="0">
                  <a:pos x="T4" y="T5"/>
                </a:cxn>
                <a:cxn ang="0">
                  <a:pos x="T6" y="T7"/>
                </a:cxn>
                <a:cxn ang="0">
                  <a:pos x="T8" y="T9"/>
                </a:cxn>
                <a:cxn ang="0">
                  <a:pos x="T10" y="T11"/>
                </a:cxn>
                <a:cxn ang="0">
                  <a:pos x="T12" y="T13"/>
                </a:cxn>
              </a:cxnLst>
              <a:rect l="0" t="0" r="r" b="b"/>
              <a:pathLst>
                <a:path w="16" h="21">
                  <a:moveTo>
                    <a:pt x="14" y="18"/>
                  </a:moveTo>
                  <a:cubicBezTo>
                    <a:pt x="10" y="17"/>
                    <a:pt x="7" y="15"/>
                    <a:pt x="5" y="11"/>
                  </a:cubicBezTo>
                  <a:cubicBezTo>
                    <a:pt x="4" y="9"/>
                    <a:pt x="2" y="4"/>
                    <a:pt x="5" y="3"/>
                  </a:cubicBezTo>
                  <a:cubicBezTo>
                    <a:pt x="7" y="3"/>
                    <a:pt x="6" y="0"/>
                    <a:pt x="5" y="1"/>
                  </a:cubicBezTo>
                  <a:cubicBezTo>
                    <a:pt x="0" y="2"/>
                    <a:pt x="0" y="7"/>
                    <a:pt x="2" y="10"/>
                  </a:cubicBezTo>
                  <a:cubicBezTo>
                    <a:pt x="4" y="16"/>
                    <a:pt x="8" y="19"/>
                    <a:pt x="14" y="21"/>
                  </a:cubicBezTo>
                  <a:cubicBezTo>
                    <a:pt x="15" y="21"/>
                    <a:pt x="16" y="18"/>
                    <a:pt x="14" y="18"/>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 name="Freeform 290"/>
            <p:cNvSpPr/>
            <p:nvPr/>
          </p:nvSpPr>
          <p:spPr bwMode="auto">
            <a:xfrm>
              <a:off x="6993731" y="4136231"/>
              <a:ext cx="30163" cy="30163"/>
            </a:xfrm>
            <a:custGeom>
              <a:avLst/>
              <a:gdLst>
                <a:gd name="T0" fmla="*/ 7 w 8"/>
                <a:gd name="T1" fmla="*/ 6 h 8"/>
                <a:gd name="T2" fmla="*/ 2 w 8"/>
                <a:gd name="T3" fmla="*/ 7 h 8"/>
                <a:gd name="T4" fmla="*/ 1 w 8"/>
                <a:gd name="T5" fmla="*/ 2 h 8"/>
                <a:gd name="T6" fmla="*/ 6 w 8"/>
                <a:gd name="T7" fmla="*/ 1 h 8"/>
                <a:gd name="T8" fmla="*/ 7 w 8"/>
                <a:gd name="T9" fmla="*/ 6 h 8"/>
              </a:gdLst>
              <a:ahLst/>
              <a:cxnLst>
                <a:cxn ang="0">
                  <a:pos x="T0" y="T1"/>
                </a:cxn>
                <a:cxn ang="0">
                  <a:pos x="T2" y="T3"/>
                </a:cxn>
                <a:cxn ang="0">
                  <a:pos x="T4" y="T5"/>
                </a:cxn>
                <a:cxn ang="0">
                  <a:pos x="T6" y="T7"/>
                </a:cxn>
                <a:cxn ang="0">
                  <a:pos x="T8" y="T9"/>
                </a:cxn>
              </a:cxnLst>
              <a:rect l="0" t="0" r="r" b="b"/>
              <a:pathLst>
                <a:path w="8" h="8">
                  <a:moveTo>
                    <a:pt x="7" y="6"/>
                  </a:moveTo>
                  <a:cubicBezTo>
                    <a:pt x="6" y="8"/>
                    <a:pt x="3" y="8"/>
                    <a:pt x="2" y="7"/>
                  </a:cubicBezTo>
                  <a:cubicBezTo>
                    <a:pt x="0" y="6"/>
                    <a:pt x="0" y="4"/>
                    <a:pt x="1" y="2"/>
                  </a:cubicBezTo>
                  <a:cubicBezTo>
                    <a:pt x="2" y="0"/>
                    <a:pt x="4" y="0"/>
                    <a:pt x="6" y="1"/>
                  </a:cubicBezTo>
                  <a:cubicBezTo>
                    <a:pt x="7" y="2"/>
                    <a:pt x="8" y="4"/>
                    <a:pt x="7" y="6"/>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 name="Freeform 291"/>
            <p:cNvSpPr/>
            <p:nvPr/>
          </p:nvSpPr>
          <p:spPr bwMode="auto">
            <a:xfrm>
              <a:off x="6949281" y="4077494"/>
              <a:ext cx="60325" cy="77788"/>
            </a:xfrm>
            <a:custGeom>
              <a:avLst/>
              <a:gdLst>
                <a:gd name="T0" fmla="*/ 14 w 16"/>
                <a:gd name="T1" fmla="*/ 18 h 21"/>
                <a:gd name="T2" fmla="*/ 4 w 16"/>
                <a:gd name="T3" fmla="*/ 11 h 21"/>
                <a:gd name="T4" fmla="*/ 5 w 16"/>
                <a:gd name="T5" fmla="*/ 3 h 21"/>
                <a:gd name="T6" fmla="*/ 4 w 16"/>
                <a:gd name="T7" fmla="*/ 1 h 21"/>
                <a:gd name="T8" fmla="*/ 1 w 16"/>
                <a:gd name="T9" fmla="*/ 10 h 21"/>
                <a:gd name="T10" fmla="*/ 13 w 16"/>
                <a:gd name="T11" fmla="*/ 21 h 21"/>
                <a:gd name="T12" fmla="*/ 14 w 16"/>
                <a:gd name="T13" fmla="*/ 18 h 21"/>
              </a:gdLst>
              <a:ahLst/>
              <a:cxnLst>
                <a:cxn ang="0">
                  <a:pos x="T0" y="T1"/>
                </a:cxn>
                <a:cxn ang="0">
                  <a:pos x="T2" y="T3"/>
                </a:cxn>
                <a:cxn ang="0">
                  <a:pos x="T4" y="T5"/>
                </a:cxn>
                <a:cxn ang="0">
                  <a:pos x="T6" y="T7"/>
                </a:cxn>
                <a:cxn ang="0">
                  <a:pos x="T8" y="T9"/>
                </a:cxn>
                <a:cxn ang="0">
                  <a:pos x="T10" y="T11"/>
                </a:cxn>
                <a:cxn ang="0">
                  <a:pos x="T12" y="T13"/>
                </a:cxn>
              </a:cxnLst>
              <a:rect l="0" t="0" r="r" b="b"/>
              <a:pathLst>
                <a:path w="16" h="21">
                  <a:moveTo>
                    <a:pt x="14" y="18"/>
                  </a:moveTo>
                  <a:cubicBezTo>
                    <a:pt x="10" y="17"/>
                    <a:pt x="6" y="15"/>
                    <a:pt x="4" y="11"/>
                  </a:cubicBezTo>
                  <a:cubicBezTo>
                    <a:pt x="3" y="9"/>
                    <a:pt x="1" y="4"/>
                    <a:pt x="5" y="3"/>
                  </a:cubicBezTo>
                  <a:cubicBezTo>
                    <a:pt x="7" y="3"/>
                    <a:pt x="6" y="0"/>
                    <a:pt x="4" y="1"/>
                  </a:cubicBezTo>
                  <a:cubicBezTo>
                    <a:pt x="0" y="2"/>
                    <a:pt x="0" y="7"/>
                    <a:pt x="1" y="10"/>
                  </a:cubicBezTo>
                  <a:cubicBezTo>
                    <a:pt x="3" y="16"/>
                    <a:pt x="8" y="20"/>
                    <a:pt x="13" y="21"/>
                  </a:cubicBezTo>
                  <a:cubicBezTo>
                    <a:pt x="15" y="21"/>
                    <a:pt x="16" y="18"/>
                    <a:pt x="14" y="18"/>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 name="Freeform 292"/>
            <p:cNvSpPr/>
            <p:nvPr/>
          </p:nvSpPr>
          <p:spPr bwMode="auto">
            <a:xfrm>
              <a:off x="6960393" y="4182269"/>
              <a:ext cx="30163" cy="30163"/>
            </a:xfrm>
            <a:custGeom>
              <a:avLst/>
              <a:gdLst>
                <a:gd name="T0" fmla="*/ 7 w 8"/>
                <a:gd name="T1" fmla="*/ 6 h 8"/>
                <a:gd name="T2" fmla="*/ 2 w 8"/>
                <a:gd name="T3" fmla="*/ 7 h 8"/>
                <a:gd name="T4" fmla="*/ 2 w 8"/>
                <a:gd name="T5" fmla="*/ 2 h 8"/>
                <a:gd name="T6" fmla="*/ 6 w 8"/>
                <a:gd name="T7" fmla="*/ 1 h 8"/>
                <a:gd name="T8" fmla="*/ 7 w 8"/>
                <a:gd name="T9" fmla="*/ 6 h 8"/>
              </a:gdLst>
              <a:ahLst/>
              <a:cxnLst>
                <a:cxn ang="0">
                  <a:pos x="T0" y="T1"/>
                </a:cxn>
                <a:cxn ang="0">
                  <a:pos x="T2" y="T3"/>
                </a:cxn>
                <a:cxn ang="0">
                  <a:pos x="T4" y="T5"/>
                </a:cxn>
                <a:cxn ang="0">
                  <a:pos x="T6" y="T7"/>
                </a:cxn>
                <a:cxn ang="0">
                  <a:pos x="T8" y="T9"/>
                </a:cxn>
              </a:cxnLst>
              <a:rect l="0" t="0" r="r" b="b"/>
              <a:pathLst>
                <a:path w="8" h="8">
                  <a:moveTo>
                    <a:pt x="7" y="6"/>
                  </a:moveTo>
                  <a:cubicBezTo>
                    <a:pt x="6" y="8"/>
                    <a:pt x="4" y="8"/>
                    <a:pt x="2" y="7"/>
                  </a:cubicBezTo>
                  <a:cubicBezTo>
                    <a:pt x="1" y="6"/>
                    <a:pt x="0" y="4"/>
                    <a:pt x="2" y="2"/>
                  </a:cubicBezTo>
                  <a:cubicBezTo>
                    <a:pt x="3" y="0"/>
                    <a:pt x="5" y="0"/>
                    <a:pt x="6" y="1"/>
                  </a:cubicBezTo>
                  <a:cubicBezTo>
                    <a:pt x="8" y="2"/>
                    <a:pt x="8" y="4"/>
                    <a:pt x="7" y="6"/>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 name="Freeform 293"/>
            <p:cNvSpPr/>
            <p:nvPr/>
          </p:nvSpPr>
          <p:spPr bwMode="auto">
            <a:xfrm>
              <a:off x="6914356" y="4121944"/>
              <a:ext cx="60325" cy="79375"/>
            </a:xfrm>
            <a:custGeom>
              <a:avLst/>
              <a:gdLst>
                <a:gd name="T0" fmla="*/ 14 w 16"/>
                <a:gd name="T1" fmla="*/ 18 h 21"/>
                <a:gd name="T2" fmla="*/ 5 w 16"/>
                <a:gd name="T3" fmla="*/ 11 h 21"/>
                <a:gd name="T4" fmla="*/ 5 w 16"/>
                <a:gd name="T5" fmla="*/ 3 h 21"/>
                <a:gd name="T6" fmla="*/ 5 w 16"/>
                <a:gd name="T7" fmla="*/ 1 h 21"/>
                <a:gd name="T8" fmla="*/ 2 w 16"/>
                <a:gd name="T9" fmla="*/ 10 h 21"/>
                <a:gd name="T10" fmla="*/ 14 w 16"/>
                <a:gd name="T11" fmla="*/ 21 h 21"/>
                <a:gd name="T12" fmla="*/ 14 w 16"/>
                <a:gd name="T13" fmla="*/ 18 h 21"/>
              </a:gdLst>
              <a:ahLst/>
              <a:cxnLst>
                <a:cxn ang="0">
                  <a:pos x="T0" y="T1"/>
                </a:cxn>
                <a:cxn ang="0">
                  <a:pos x="T2" y="T3"/>
                </a:cxn>
                <a:cxn ang="0">
                  <a:pos x="T4" y="T5"/>
                </a:cxn>
                <a:cxn ang="0">
                  <a:pos x="T6" y="T7"/>
                </a:cxn>
                <a:cxn ang="0">
                  <a:pos x="T8" y="T9"/>
                </a:cxn>
                <a:cxn ang="0">
                  <a:pos x="T10" y="T11"/>
                </a:cxn>
                <a:cxn ang="0">
                  <a:pos x="T12" y="T13"/>
                </a:cxn>
              </a:cxnLst>
              <a:rect l="0" t="0" r="r" b="b"/>
              <a:pathLst>
                <a:path w="16" h="21">
                  <a:moveTo>
                    <a:pt x="14" y="18"/>
                  </a:moveTo>
                  <a:cubicBezTo>
                    <a:pt x="10" y="17"/>
                    <a:pt x="7" y="15"/>
                    <a:pt x="5" y="11"/>
                  </a:cubicBezTo>
                  <a:cubicBezTo>
                    <a:pt x="4" y="9"/>
                    <a:pt x="2" y="4"/>
                    <a:pt x="5" y="3"/>
                  </a:cubicBezTo>
                  <a:cubicBezTo>
                    <a:pt x="7" y="3"/>
                    <a:pt x="6" y="0"/>
                    <a:pt x="5" y="1"/>
                  </a:cubicBezTo>
                  <a:cubicBezTo>
                    <a:pt x="0" y="2"/>
                    <a:pt x="0" y="7"/>
                    <a:pt x="2" y="10"/>
                  </a:cubicBezTo>
                  <a:cubicBezTo>
                    <a:pt x="4" y="16"/>
                    <a:pt x="8" y="20"/>
                    <a:pt x="14" y="21"/>
                  </a:cubicBezTo>
                  <a:cubicBezTo>
                    <a:pt x="15" y="21"/>
                    <a:pt x="16" y="18"/>
                    <a:pt x="14" y="18"/>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 name="Freeform 294"/>
            <p:cNvSpPr/>
            <p:nvPr/>
          </p:nvSpPr>
          <p:spPr bwMode="auto">
            <a:xfrm>
              <a:off x="6930231" y="4226719"/>
              <a:ext cx="30163" cy="30163"/>
            </a:xfrm>
            <a:custGeom>
              <a:avLst/>
              <a:gdLst>
                <a:gd name="T0" fmla="*/ 7 w 8"/>
                <a:gd name="T1" fmla="*/ 6 h 8"/>
                <a:gd name="T2" fmla="*/ 2 w 8"/>
                <a:gd name="T3" fmla="*/ 7 h 8"/>
                <a:gd name="T4" fmla="*/ 1 w 8"/>
                <a:gd name="T5" fmla="*/ 2 h 8"/>
                <a:gd name="T6" fmla="*/ 6 w 8"/>
                <a:gd name="T7" fmla="*/ 1 h 8"/>
                <a:gd name="T8" fmla="*/ 7 w 8"/>
                <a:gd name="T9" fmla="*/ 6 h 8"/>
              </a:gdLst>
              <a:ahLst/>
              <a:cxnLst>
                <a:cxn ang="0">
                  <a:pos x="T0" y="T1"/>
                </a:cxn>
                <a:cxn ang="0">
                  <a:pos x="T2" y="T3"/>
                </a:cxn>
                <a:cxn ang="0">
                  <a:pos x="T4" y="T5"/>
                </a:cxn>
                <a:cxn ang="0">
                  <a:pos x="T6" y="T7"/>
                </a:cxn>
                <a:cxn ang="0">
                  <a:pos x="T8" y="T9"/>
                </a:cxn>
              </a:cxnLst>
              <a:rect l="0" t="0" r="r" b="b"/>
              <a:pathLst>
                <a:path w="8" h="8">
                  <a:moveTo>
                    <a:pt x="7" y="6"/>
                  </a:moveTo>
                  <a:cubicBezTo>
                    <a:pt x="6" y="8"/>
                    <a:pt x="3" y="8"/>
                    <a:pt x="2" y="7"/>
                  </a:cubicBezTo>
                  <a:cubicBezTo>
                    <a:pt x="0" y="6"/>
                    <a:pt x="0" y="4"/>
                    <a:pt x="1" y="2"/>
                  </a:cubicBezTo>
                  <a:cubicBezTo>
                    <a:pt x="2" y="1"/>
                    <a:pt x="4" y="0"/>
                    <a:pt x="6" y="1"/>
                  </a:cubicBezTo>
                  <a:cubicBezTo>
                    <a:pt x="8" y="2"/>
                    <a:pt x="8" y="4"/>
                    <a:pt x="7" y="6"/>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 name="Freeform 295"/>
            <p:cNvSpPr/>
            <p:nvPr/>
          </p:nvSpPr>
          <p:spPr bwMode="auto">
            <a:xfrm>
              <a:off x="6884193" y="4166394"/>
              <a:ext cx="60325" cy="79375"/>
            </a:xfrm>
            <a:custGeom>
              <a:avLst/>
              <a:gdLst>
                <a:gd name="T0" fmla="*/ 14 w 16"/>
                <a:gd name="T1" fmla="*/ 18 h 21"/>
                <a:gd name="T2" fmla="*/ 4 w 16"/>
                <a:gd name="T3" fmla="*/ 11 h 21"/>
                <a:gd name="T4" fmla="*/ 5 w 16"/>
                <a:gd name="T5" fmla="*/ 3 h 21"/>
                <a:gd name="T6" fmla="*/ 4 w 16"/>
                <a:gd name="T7" fmla="*/ 1 h 21"/>
                <a:gd name="T8" fmla="*/ 1 w 16"/>
                <a:gd name="T9" fmla="*/ 10 h 21"/>
                <a:gd name="T10" fmla="*/ 13 w 16"/>
                <a:gd name="T11" fmla="*/ 21 h 21"/>
                <a:gd name="T12" fmla="*/ 14 w 16"/>
                <a:gd name="T13" fmla="*/ 18 h 21"/>
              </a:gdLst>
              <a:ahLst/>
              <a:cxnLst>
                <a:cxn ang="0">
                  <a:pos x="T0" y="T1"/>
                </a:cxn>
                <a:cxn ang="0">
                  <a:pos x="T2" y="T3"/>
                </a:cxn>
                <a:cxn ang="0">
                  <a:pos x="T4" y="T5"/>
                </a:cxn>
                <a:cxn ang="0">
                  <a:pos x="T6" y="T7"/>
                </a:cxn>
                <a:cxn ang="0">
                  <a:pos x="T8" y="T9"/>
                </a:cxn>
                <a:cxn ang="0">
                  <a:pos x="T10" y="T11"/>
                </a:cxn>
                <a:cxn ang="0">
                  <a:pos x="T12" y="T13"/>
                </a:cxn>
              </a:cxnLst>
              <a:rect l="0" t="0" r="r" b="b"/>
              <a:pathLst>
                <a:path w="16" h="21">
                  <a:moveTo>
                    <a:pt x="14" y="18"/>
                  </a:moveTo>
                  <a:cubicBezTo>
                    <a:pt x="10" y="17"/>
                    <a:pt x="6" y="15"/>
                    <a:pt x="4" y="11"/>
                  </a:cubicBezTo>
                  <a:cubicBezTo>
                    <a:pt x="3" y="9"/>
                    <a:pt x="2" y="4"/>
                    <a:pt x="5" y="3"/>
                  </a:cubicBezTo>
                  <a:cubicBezTo>
                    <a:pt x="7" y="3"/>
                    <a:pt x="6" y="0"/>
                    <a:pt x="4" y="1"/>
                  </a:cubicBezTo>
                  <a:cubicBezTo>
                    <a:pt x="0" y="2"/>
                    <a:pt x="0" y="7"/>
                    <a:pt x="1" y="10"/>
                  </a:cubicBezTo>
                  <a:cubicBezTo>
                    <a:pt x="3" y="16"/>
                    <a:pt x="8" y="20"/>
                    <a:pt x="13" y="21"/>
                  </a:cubicBezTo>
                  <a:cubicBezTo>
                    <a:pt x="15" y="21"/>
                    <a:pt x="16" y="18"/>
                    <a:pt x="14" y="18"/>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 name="Freeform 296"/>
            <p:cNvSpPr/>
            <p:nvPr/>
          </p:nvSpPr>
          <p:spPr bwMode="auto">
            <a:xfrm>
              <a:off x="6896893" y="4272756"/>
              <a:ext cx="28575" cy="30163"/>
            </a:xfrm>
            <a:custGeom>
              <a:avLst/>
              <a:gdLst>
                <a:gd name="T0" fmla="*/ 7 w 8"/>
                <a:gd name="T1" fmla="*/ 6 h 8"/>
                <a:gd name="T2" fmla="*/ 2 w 8"/>
                <a:gd name="T3" fmla="*/ 7 h 8"/>
                <a:gd name="T4" fmla="*/ 2 w 8"/>
                <a:gd name="T5" fmla="*/ 2 h 8"/>
                <a:gd name="T6" fmla="*/ 7 w 8"/>
                <a:gd name="T7" fmla="*/ 1 h 8"/>
                <a:gd name="T8" fmla="*/ 7 w 8"/>
                <a:gd name="T9" fmla="*/ 6 h 8"/>
              </a:gdLst>
              <a:ahLst/>
              <a:cxnLst>
                <a:cxn ang="0">
                  <a:pos x="T0" y="T1"/>
                </a:cxn>
                <a:cxn ang="0">
                  <a:pos x="T2" y="T3"/>
                </a:cxn>
                <a:cxn ang="0">
                  <a:pos x="T4" y="T5"/>
                </a:cxn>
                <a:cxn ang="0">
                  <a:pos x="T6" y="T7"/>
                </a:cxn>
                <a:cxn ang="0">
                  <a:pos x="T8" y="T9"/>
                </a:cxn>
              </a:cxnLst>
              <a:rect l="0" t="0" r="r" b="b"/>
              <a:pathLst>
                <a:path w="8" h="8">
                  <a:moveTo>
                    <a:pt x="7" y="6"/>
                  </a:moveTo>
                  <a:cubicBezTo>
                    <a:pt x="6" y="8"/>
                    <a:pt x="4" y="8"/>
                    <a:pt x="2" y="7"/>
                  </a:cubicBezTo>
                  <a:cubicBezTo>
                    <a:pt x="1" y="6"/>
                    <a:pt x="0" y="4"/>
                    <a:pt x="2" y="2"/>
                  </a:cubicBezTo>
                  <a:cubicBezTo>
                    <a:pt x="3" y="1"/>
                    <a:pt x="5" y="0"/>
                    <a:pt x="7" y="1"/>
                  </a:cubicBezTo>
                  <a:cubicBezTo>
                    <a:pt x="8" y="2"/>
                    <a:pt x="8" y="4"/>
                    <a:pt x="7" y="6"/>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 name="Freeform 297"/>
            <p:cNvSpPr/>
            <p:nvPr/>
          </p:nvSpPr>
          <p:spPr bwMode="auto">
            <a:xfrm>
              <a:off x="6850856" y="4212431"/>
              <a:ext cx="60325" cy="77788"/>
            </a:xfrm>
            <a:custGeom>
              <a:avLst/>
              <a:gdLst>
                <a:gd name="T0" fmla="*/ 14 w 16"/>
                <a:gd name="T1" fmla="*/ 18 h 21"/>
                <a:gd name="T2" fmla="*/ 5 w 16"/>
                <a:gd name="T3" fmla="*/ 11 h 21"/>
                <a:gd name="T4" fmla="*/ 5 w 16"/>
                <a:gd name="T5" fmla="*/ 4 h 21"/>
                <a:gd name="T6" fmla="*/ 5 w 16"/>
                <a:gd name="T7" fmla="*/ 1 h 21"/>
                <a:gd name="T8" fmla="*/ 2 w 16"/>
                <a:gd name="T9" fmla="*/ 10 h 21"/>
                <a:gd name="T10" fmla="*/ 14 w 16"/>
                <a:gd name="T11" fmla="*/ 21 h 21"/>
                <a:gd name="T12" fmla="*/ 14 w 16"/>
                <a:gd name="T13" fmla="*/ 18 h 21"/>
              </a:gdLst>
              <a:ahLst/>
              <a:cxnLst>
                <a:cxn ang="0">
                  <a:pos x="T0" y="T1"/>
                </a:cxn>
                <a:cxn ang="0">
                  <a:pos x="T2" y="T3"/>
                </a:cxn>
                <a:cxn ang="0">
                  <a:pos x="T4" y="T5"/>
                </a:cxn>
                <a:cxn ang="0">
                  <a:pos x="T6" y="T7"/>
                </a:cxn>
                <a:cxn ang="0">
                  <a:pos x="T8" y="T9"/>
                </a:cxn>
                <a:cxn ang="0">
                  <a:pos x="T10" y="T11"/>
                </a:cxn>
                <a:cxn ang="0">
                  <a:pos x="T12" y="T13"/>
                </a:cxn>
              </a:cxnLst>
              <a:rect l="0" t="0" r="r" b="b"/>
              <a:pathLst>
                <a:path w="16" h="21">
                  <a:moveTo>
                    <a:pt x="14" y="18"/>
                  </a:moveTo>
                  <a:cubicBezTo>
                    <a:pt x="10" y="17"/>
                    <a:pt x="7" y="15"/>
                    <a:pt x="5" y="11"/>
                  </a:cubicBezTo>
                  <a:cubicBezTo>
                    <a:pt x="4" y="9"/>
                    <a:pt x="2" y="4"/>
                    <a:pt x="5" y="4"/>
                  </a:cubicBezTo>
                  <a:cubicBezTo>
                    <a:pt x="7" y="3"/>
                    <a:pt x="6" y="0"/>
                    <a:pt x="5" y="1"/>
                  </a:cubicBezTo>
                  <a:cubicBezTo>
                    <a:pt x="0" y="2"/>
                    <a:pt x="0" y="7"/>
                    <a:pt x="2" y="10"/>
                  </a:cubicBezTo>
                  <a:cubicBezTo>
                    <a:pt x="4" y="16"/>
                    <a:pt x="8" y="20"/>
                    <a:pt x="14" y="21"/>
                  </a:cubicBezTo>
                  <a:cubicBezTo>
                    <a:pt x="15" y="21"/>
                    <a:pt x="16" y="19"/>
                    <a:pt x="14" y="18"/>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 name="Freeform 298"/>
            <p:cNvSpPr/>
            <p:nvPr/>
          </p:nvSpPr>
          <p:spPr bwMode="auto">
            <a:xfrm>
              <a:off x="6866731" y="4317206"/>
              <a:ext cx="30163" cy="30163"/>
            </a:xfrm>
            <a:custGeom>
              <a:avLst/>
              <a:gdLst>
                <a:gd name="T0" fmla="*/ 7 w 8"/>
                <a:gd name="T1" fmla="*/ 6 h 8"/>
                <a:gd name="T2" fmla="*/ 2 w 8"/>
                <a:gd name="T3" fmla="*/ 7 h 8"/>
                <a:gd name="T4" fmla="*/ 1 w 8"/>
                <a:gd name="T5" fmla="*/ 2 h 8"/>
                <a:gd name="T6" fmla="*/ 6 w 8"/>
                <a:gd name="T7" fmla="*/ 1 h 8"/>
                <a:gd name="T8" fmla="*/ 7 w 8"/>
                <a:gd name="T9" fmla="*/ 6 h 8"/>
              </a:gdLst>
              <a:ahLst/>
              <a:cxnLst>
                <a:cxn ang="0">
                  <a:pos x="T0" y="T1"/>
                </a:cxn>
                <a:cxn ang="0">
                  <a:pos x="T2" y="T3"/>
                </a:cxn>
                <a:cxn ang="0">
                  <a:pos x="T4" y="T5"/>
                </a:cxn>
                <a:cxn ang="0">
                  <a:pos x="T6" y="T7"/>
                </a:cxn>
                <a:cxn ang="0">
                  <a:pos x="T8" y="T9"/>
                </a:cxn>
              </a:cxnLst>
              <a:rect l="0" t="0" r="r" b="b"/>
              <a:pathLst>
                <a:path w="8" h="8">
                  <a:moveTo>
                    <a:pt x="7" y="6"/>
                  </a:moveTo>
                  <a:cubicBezTo>
                    <a:pt x="6" y="8"/>
                    <a:pt x="3" y="8"/>
                    <a:pt x="2" y="7"/>
                  </a:cubicBezTo>
                  <a:cubicBezTo>
                    <a:pt x="0" y="6"/>
                    <a:pt x="0" y="4"/>
                    <a:pt x="1" y="2"/>
                  </a:cubicBezTo>
                  <a:cubicBezTo>
                    <a:pt x="2" y="1"/>
                    <a:pt x="4" y="0"/>
                    <a:pt x="6" y="1"/>
                  </a:cubicBezTo>
                  <a:cubicBezTo>
                    <a:pt x="8" y="2"/>
                    <a:pt x="8" y="5"/>
                    <a:pt x="7" y="6"/>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 name="Freeform 299"/>
            <p:cNvSpPr/>
            <p:nvPr/>
          </p:nvSpPr>
          <p:spPr bwMode="auto">
            <a:xfrm>
              <a:off x="6820693" y="4256881"/>
              <a:ext cx="60325" cy="79375"/>
            </a:xfrm>
            <a:custGeom>
              <a:avLst/>
              <a:gdLst>
                <a:gd name="T0" fmla="*/ 14 w 16"/>
                <a:gd name="T1" fmla="*/ 18 h 21"/>
                <a:gd name="T2" fmla="*/ 5 w 16"/>
                <a:gd name="T3" fmla="*/ 11 h 21"/>
                <a:gd name="T4" fmla="*/ 5 w 16"/>
                <a:gd name="T5" fmla="*/ 4 h 21"/>
                <a:gd name="T6" fmla="*/ 4 w 16"/>
                <a:gd name="T7" fmla="*/ 1 h 21"/>
                <a:gd name="T8" fmla="*/ 1 w 16"/>
                <a:gd name="T9" fmla="*/ 11 h 21"/>
                <a:gd name="T10" fmla="*/ 13 w 16"/>
                <a:gd name="T11" fmla="*/ 21 h 21"/>
                <a:gd name="T12" fmla="*/ 14 w 16"/>
                <a:gd name="T13" fmla="*/ 18 h 21"/>
              </a:gdLst>
              <a:ahLst/>
              <a:cxnLst>
                <a:cxn ang="0">
                  <a:pos x="T0" y="T1"/>
                </a:cxn>
                <a:cxn ang="0">
                  <a:pos x="T2" y="T3"/>
                </a:cxn>
                <a:cxn ang="0">
                  <a:pos x="T4" y="T5"/>
                </a:cxn>
                <a:cxn ang="0">
                  <a:pos x="T6" y="T7"/>
                </a:cxn>
                <a:cxn ang="0">
                  <a:pos x="T8" y="T9"/>
                </a:cxn>
                <a:cxn ang="0">
                  <a:pos x="T10" y="T11"/>
                </a:cxn>
                <a:cxn ang="0">
                  <a:pos x="T12" y="T13"/>
                </a:cxn>
              </a:cxnLst>
              <a:rect l="0" t="0" r="r" b="b"/>
              <a:pathLst>
                <a:path w="16" h="21">
                  <a:moveTo>
                    <a:pt x="14" y="18"/>
                  </a:moveTo>
                  <a:cubicBezTo>
                    <a:pt x="10" y="17"/>
                    <a:pt x="6" y="15"/>
                    <a:pt x="5" y="11"/>
                  </a:cubicBezTo>
                  <a:cubicBezTo>
                    <a:pt x="3" y="9"/>
                    <a:pt x="2" y="4"/>
                    <a:pt x="5" y="4"/>
                  </a:cubicBezTo>
                  <a:cubicBezTo>
                    <a:pt x="7" y="3"/>
                    <a:pt x="6" y="0"/>
                    <a:pt x="4" y="1"/>
                  </a:cubicBezTo>
                  <a:cubicBezTo>
                    <a:pt x="0" y="2"/>
                    <a:pt x="0" y="7"/>
                    <a:pt x="1" y="11"/>
                  </a:cubicBezTo>
                  <a:cubicBezTo>
                    <a:pt x="3" y="16"/>
                    <a:pt x="8" y="20"/>
                    <a:pt x="13" y="21"/>
                  </a:cubicBezTo>
                  <a:cubicBezTo>
                    <a:pt x="15" y="21"/>
                    <a:pt x="16" y="19"/>
                    <a:pt x="14" y="18"/>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 name="Freeform 300"/>
            <p:cNvSpPr/>
            <p:nvPr/>
          </p:nvSpPr>
          <p:spPr bwMode="auto">
            <a:xfrm>
              <a:off x="6836568" y="4361656"/>
              <a:ext cx="25400" cy="30163"/>
            </a:xfrm>
            <a:custGeom>
              <a:avLst/>
              <a:gdLst>
                <a:gd name="T0" fmla="*/ 6 w 7"/>
                <a:gd name="T1" fmla="*/ 6 h 8"/>
                <a:gd name="T2" fmla="*/ 1 w 7"/>
                <a:gd name="T3" fmla="*/ 7 h 8"/>
                <a:gd name="T4" fmla="*/ 1 w 7"/>
                <a:gd name="T5" fmla="*/ 2 h 8"/>
                <a:gd name="T6" fmla="*/ 6 w 7"/>
                <a:gd name="T7" fmla="*/ 1 h 8"/>
                <a:gd name="T8" fmla="*/ 6 w 7"/>
                <a:gd name="T9" fmla="*/ 6 h 8"/>
              </a:gdLst>
              <a:ahLst/>
              <a:cxnLst>
                <a:cxn ang="0">
                  <a:pos x="T0" y="T1"/>
                </a:cxn>
                <a:cxn ang="0">
                  <a:pos x="T2" y="T3"/>
                </a:cxn>
                <a:cxn ang="0">
                  <a:pos x="T4" y="T5"/>
                </a:cxn>
                <a:cxn ang="0">
                  <a:pos x="T6" y="T7"/>
                </a:cxn>
                <a:cxn ang="0">
                  <a:pos x="T8" y="T9"/>
                </a:cxn>
              </a:cxnLst>
              <a:rect l="0" t="0" r="r" b="b"/>
              <a:pathLst>
                <a:path w="7" h="8">
                  <a:moveTo>
                    <a:pt x="6" y="6"/>
                  </a:moveTo>
                  <a:cubicBezTo>
                    <a:pt x="5" y="8"/>
                    <a:pt x="3" y="8"/>
                    <a:pt x="1" y="7"/>
                  </a:cubicBezTo>
                  <a:cubicBezTo>
                    <a:pt x="0" y="6"/>
                    <a:pt x="0" y="4"/>
                    <a:pt x="1" y="2"/>
                  </a:cubicBezTo>
                  <a:cubicBezTo>
                    <a:pt x="2" y="1"/>
                    <a:pt x="4" y="0"/>
                    <a:pt x="6" y="1"/>
                  </a:cubicBezTo>
                  <a:cubicBezTo>
                    <a:pt x="7" y="2"/>
                    <a:pt x="7" y="5"/>
                    <a:pt x="6" y="6"/>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 name="Freeform 301"/>
            <p:cNvSpPr/>
            <p:nvPr/>
          </p:nvSpPr>
          <p:spPr bwMode="auto">
            <a:xfrm>
              <a:off x="6787356" y="4302919"/>
              <a:ext cx="60325" cy="77788"/>
            </a:xfrm>
            <a:custGeom>
              <a:avLst/>
              <a:gdLst>
                <a:gd name="T0" fmla="*/ 15 w 16"/>
                <a:gd name="T1" fmla="*/ 18 h 21"/>
                <a:gd name="T2" fmla="*/ 5 w 16"/>
                <a:gd name="T3" fmla="*/ 11 h 21"/>
                <a:gd name="T4" fmla="*/ 5 w 16"/>
                <a:gd name="T5" fmla="*/ 4 h 21"/>
                <a:gd name="T6" fmla="*/ 5 w 16"/>
                <a:gd name="T7" fmla="*/ 1 h 21"/>
                <a:gd name="T8" fmla="*/ 2 w 16"/>
                <a:gd name="T9" fmla="*/ 11 h 21"/>
                <a:gd name="T10" fmla="*/ 14 w 16"/>
                <a:gd name="T11" fmla="*/ 21 h 21"/>
                <a:gd name="T12" fmla="*/ 15 w 16"/>
                <a:gd name="T13" fmla="*/ 18 h 21"/>
              </a:gdLst>
              <a:ahLst/>
              <a:cxnLst>
                <a:cxn ang="0">
                  <a:pos x="T0" y="T1"/>
                </a:cxn>
                <a:cxn ang="0">
                  <a:pos x="T2" y="T3"/>
                </a:cxn>
                <a:cxn ang="0">
                  <a:pos x="T4" y="T5"/>
                </a:cxn>
                <a:cxn ang="0">
                  <a:pos x="T6" y="T7"/>
                </a:cxn>
                <a:cxn ang="0">
                  <a:pos x="T8" y="T9"/>
                </a:cxn>
                <a:cxn ang="0">
                  <a:pos x="T10" y="T11"/>
                </a:cxn>
                <a:cxn ang="0">
                  <a:pos x="T12" y="T13"/>
                </a:cxn>
              </a:cxnLst>
              <a:rect l="0" t="0" r="r" b="b"/>
              <a:pathLst>
                <a:path w="16" h="21">
                  <a:moveTo>
                    <a:pt x="15" y="18"/>
                  </a:moveTo>
                  <a:cubicBezTo>
                    <a:pt x="10" y="17"/>
                    <a:pt x="7" y="15"/>
                    <a:pt x="5" y="11"/>
                  </a:cubicBezTo>
                  <a:cubicBezTo>
                    <a:pt x="4" y="9"/>
                    <a:pt x="2" y="5"/>
                    <a:pt x="5" y="4"/>
                  </a:cubicBezTo>
                  <a:cubicBezTo>
                    <a:pt x="7" y="3"/>
                    <a:pt x="6" y="0"/>
                    <a:pt x="5" y="1"/>
                  </a:cubicBezTo>
                  <a:cubicBezTo>
                    <a:pt x="0" y="2"/>
                    <a:pt x="0" y="7"/>
                    <a:pt x="2" y="11"/>
                  </a:cubicBezTo>
                  <a:cubicBezTo>
                    <a:pt x="4" y="16"/>
                    <a:pt x="8" y="20"/>
                    <a:pt x="14" y="21"/>
                  </a:cubicBezTo>
                  <a:cubicBezTo>
                    <a:pt x="16" y="21"/>
                    <a:pt x="16" y="19"/>
                    <a:pt x="15" y="18"/>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 name="Freeform 302"/>
            <p:cNvSpPr/>
            <p:nvPr/>
          </p:nvSpPr>
          <p:spPr bwMode="auto">
            <a:xfrm>
              <a:off x="6801643" y="4407694"/>
              <a:ext cx="30163" cy="30163"/>
            </a:xfrm>
            <a:custGeom>
              <a:avLst/>
              <a:gdLst>
                <a:gd name="T0" fmla="*/ 7 w 8"/>
                <a:gd name="T1" fmla="*/ 6 h 8"/>
                <a:gd name="T2" fmla="*/ 2 w 8"/>
                <a:gd name="T3" fmla="*/ 7 h 8"/>
                <a:gd name="T4" fmla="*/ 1 w 8"/>
                <a:gd name="T5" fmla="*/ 2 h 8"/>
                <a:gd name="T6" fmla="*/ 6 w 8"/>
                <a:gd name="T7" fmla="*/ 1 h 8"/>
                <a:gd name="T8" fmla="*/ 7 w 8"/>
                <a:gd name="T9" fmla="*/ 6 h 8"/>
              </a:gdLst>
              <a:ahLst/>
              <a:cxnLst>
                <a:cxn ang="0">
                  <a:pos x="T0" y="T1"/>
                </a:cxn>
                <a:cxn ang="0">
                  <a:pos x="T2" y="T3"/>
                </a:cxn>
                <a:cxn ang="0">
                  <a:pos x="T4" y="T5"/>
                </a:cxn>
                <a:cxn ang="0">
                  <a:pos x="T6" y="T7"/>
                </a:cxn>
                <a:cxn ang="0">
                  <a:pos x="T8" y="T9"/>
                </a:cxn>
              </a:cxnLst>
              <a:rect l="0" t="0" r="r" b="b"/>
              <a:pathLst>
                <a:path w="8" h="8">
                  <a:moveTo>
                    <a:pt x="7" y="6"/>
                  </a:moveTo>
                  <a:cubicBezTo>
                    <a:pt x="6" y="8"/>
                    <a:pt x="4" y="8"/>
                    <a:pt x="2" y="7"/>
                  </a:cubicBezTo>
                  <a:cubicBezTo>
                    <a:pt x="0" y="6"/>
                    <a:pt x="0" y="4"/>
                    <a:pt x="1" y="2"/>
                  </a:cubicBezTo>
                  <a:cubicBezTo>
                    <a:pt x="2" y="1"/>
                    <a:pt x="5" y="0"/>
                    <a:pt x="6" y="1"/>
                  </a:cubicBezTo>
                  <a:cubicBezTo>
                    <a:pt x="8" y="2"/>
                    <a:pt x="8" y="5"/>
                    <a:pt x="7" y="6"/>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 name="Freeform 303"/>
            <p:cNvSpPr/>
            <p:nvPr/>
          </p:nvSpPr>
          <p:spPr bwMode="auto">
            <a:xfrm>
              <a:off x="6757193" y="4347369"/>
              <a:ext cx="60325" cy="79375"/>
            </a:xfrm>
            <a:custGeom>
              <a:avLst/>
              <a:gdLst>
                <a:gd name="T0" fmla="*/ 14 w 16"/>
                <a:gd name="T1" fmla="*/ 18 h 21"/>
                <a:gd name="T2" fmla="*/ 5 w 16"/>
                <a:gd name="T3" fmla="*/ 11 h 21"/>
                <a:gd name="T4" fmla="*/ 5 w 16"/>
                <a:gd name="T5" fmla="*/ 4 h 21"/>
                <a:gd name="T6" fmla="*/ 4 w 16"/>
                <a:gd name="T7" fmla="*/ 1 h 21"/>
                <a:gd name="T8" fmla="*/ 1 w 16"/>
                <a:gd name="T9" fmla="*/ 11 h 21"/>
                <a:gd name="T10" fmla="*/ 13 w 16"/>
                <a:gd name="T11" fmla="*/ 21 h 21"/>
                <a:gd name="T12" fmla="*/ 14 w 16"/>
                <a:gd name="T13" fmla="*/ 18 h 21"/>
              </a:gdLst>
              <a:ahLst/>
              <a:cxnLst>
                <a:cxn ang="0">
                  <a:pos x="T0" y="T1"/>
                </a:cxn>
                <a:cxn ang="0">
                  <a:pos x="T2" y="T3"/>
                </a:cxn>
                <a:cxn ang="0">
                  <a:pos x="T4" y="T5"/>
                </a:cxn>
                <a:cxn ang="0">
                  <a:pos x="T6" y="T7"/>
                </a:cxn>
                <a:cxn ang="0">
                  <a:pos x="T8" y="T9"/>
                </a:cxn>
                <a:cxn ang="0">
                  <a:pos x="T10" y="T11"/>
                </a:cxn>
                <a:cxn ang="0">
                  <a:pos x="T12" y="T13"/>
                </a:cxn>
              </a:cxnLst>
              <a:rect l="0" t="0" r="r" b="b"/>
              <a:pathLst>
                <a:path w="16" h="21">
                  <a:moveTo>
                    <a:pt x="14" y="18"/>
                  </a:moveTo>
                  <a:cubicBezTo>
                    <a:pt x="10" y="17"/>
                    <a:pt x="7" y="15"/>
                    <a:pt x="5" y="11"/>
                  </a:cubicBezTo>
                  <a:cubicBezTo>
                    <a:pt x="3" y="9"/>
                    <a:pt x="2" y="5"/>
                    <a:pt x="5" y="4"/>
                  </a:cubicBezTo>
                  <a:cubicBezTo>
                    <a:pt x="7" y="3"/>
                    <a:pt x="6" y="0"/>
                    <a:pt x="4" y="1"/>
                  </a:cubicBezTo>
                  <a:cubicBezTo>
                    <a:pt x="0" y="2"/>
                    <a:pt x="0" y="7"/>
                    <a:pt x="1" y="11"/>
                  </a:cubicBezTo>
                  <a:cubicBezTo>
                    <a:pt x="3" y="16"/>
                    <a:pt x="8" y="20"/>
                    <a:pt x="13" y="21"/>
                  </a:cubicBezTo>
                  <a:cubicBezTo>
                    <a:pt x="15" y="21"/>
                    <a:pt x="16" y="19"/>
                    <a:pt x="14" y="18"/>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 name="Freeform 304"/>
            <p:cNvSpPr/>
            <p:nvPr/>
          </p:nvSpPr>
          <p:spPr bwMode="auto">
            <a:xfrm>
              <a:off x="6771481" y="4452144"/>
              <a:ext cx="30163" cy="30163"/>
            </a:xfrm>
            <a:custGeom>
              <a:avLst/>
              <a:gdLst>
                <a:gd name="T0" fmla="*/ 6 w 8"/>
                <a:gd name="T1" fmla="*/ 6 h 8"/>
                <a:gd name="T2" fmla="*/ 1 w 8"/>
                <a:gd name="T3" fmla="*/ 7 h 8"/>
                <a:gd name="T4" fmla="*/ 1 w 8"/>
                <a:gd name="T5" fmla="*/ 2 h 8"/>
                <a:gd name="T6" fmla="*/ 6 w 8"/>
                <a:gd name="T7" fmla="*/ 1 h 8"/>
                <a:gd name="T8" fmla="*/ 6 w 8"/>
                <a:gd name="T9" fmla="*/ 6 h 8"/>
              </a:gdLst>
              <a:ahLst/>
              <a:cxnLst>
                <a:cxn ang="0">
                  <a:pos x="T0" y="T1"/>
                </a:cxn>
                <a:cxn ang="0">
                  <a:pos x="T2" y="T3"/>
                </a:cxn>
                <a:cxn ang="0">
                  <a:pos x="T4" y="T5"/>
                </a:cxn>
                <a:cxn ang="0">
                  <a:pos x="T6" y="T7"/>
                </a:cxn>
                <a:cxn ang="0">
                  <a:pos x="T8" y="T9"/>
                </a:cxn>
              </a:cxnLst>
              <a:rect l="0" t="0" r="r" b="b"/>
              <a:pathLst>
                <a:path w="8" h="8">
                  <a:moveTo>
                    <a:pt x="6" y="6"/>
                  </a:moveTo>
                  <a:cubicBezTo>
                    <a:pt x="5" y="8"/>
                    <a:pt x="3" y="8"/>
                    <a:pt x="1" y="7"/>
                  </a:cubicBezTo>
                  <a:cubicBezTo>
                    <a:pt x="0" y="6"/>
                    <a:pt x="0" y="4"/>
                    <a:pt x="1" y="2"/>
                  </a:cubicBezTo>
                  <a:cubicBezTo>
                    <a:pt x="2" y="1"/>
                    <a:pt x="4" y="0"/>
                    <a:pt x="6" y="1"/>
                  </a:cubicBezTo>
                  <a:cubicBezTo>
                    <a:pt x="7" y="2"/>
                    <a:pt x="8" y="5"/>
                    <a:pt x="6" y="6"/>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 name="Freeform 305"/>
            <p:cNvSpPr/>
            <p:nvPr/>
          </p:nvSpPr>
          <p:spPr bwMode="auto">
            <a:xfrm>
              <a:off x="6723856" y="4391819"/>
              <a:ext cx="60325" cy="79375"/>
            </a:xfrm>
            <a:custGeom>
              <a:avLst/>
              <a:gdLst>
                <a:gd name="T0" fmla="*/ 15 w 16"/>
                <a:gd name="T1" fmla="*/ 18 h 21"/>
                <a:gd name="T2" fmla="*/ 5 w 16"/>
                <a:gd name="T3" fmla="*/ 11 h 21"/>
                <a:gd name="T4" fmla="*/ 6 w 16"/>
                <a:gd name="T5" fmla="*/ 4 h 21"/>
                <a:gd name="T6" fmla="*/ 5 w 16"/>
                <a:gd name="T7" fmla="*/ 1 h 21"/>
                <a:gd name="T8" fmla="*/ 2 w 16"/>
                <a:gd name="T9" fmla="*/ 11 h 21"/>
                <a:gd name="T10" fmla="*/ 14 w 16"/>
                <a:gd name="T11" fmla="*/ 21 h 21"/>
                <a:gd name="T12" fmla="*/ 15 w 16"/>
                <a:gd name="T13" fmla="*/ 18 h 21"/>
              </a:gdLst>
              <a:ahLst/>
              <a:cxnLst>
                <a:cxn ang="0">
                  <a:pos x="T0" y="T1"/>
                </a:cxn>
                <a:cxn ang="0">
                  <a:pos x="T2" y="T3"/>
                </a:cxn>
                <a:cxn ang="0">
                  <a:pos x="T4" y="T5"/>
                </a:cxn>
                <a:cxn ang="0">
                  <a:pos x="T6" y="T7"/>
                </a:cxn>
                <a:cxn ang="0">
                  <a:pos x="T8" y="T9"/>
                </a:cxn>
                <a:cxn ang="0">
                  <a:pos x="T10" y="T11"/>
                </a:cxn>
                <a:cxn ang="0">
                  <a:pos x="T12" y="T13"/>
                </a:cxn>
              </a:cxnLst>
              <a:rect l="0" t="0" r="r" b="b"/>
              <a:pathLst>
                <a:path w="16" h="21">
                  <a:moveTo>
                    <a:pt x="15" y="18"/>
                  </a:moveTo>
                  <a:cubicBezTo>
                    <a:pt x="11" y="17"/>
                    <a:pt x="7" y="15"/>
                    <a:pt x="5" y="11"/>
                  </a:cubicBezTo>
                  <a:cubicBezTo>
                    <a:pt x="4" y="9"/>
                    <a:pt x="2" y="5"/>
                    <a:pt x="6" y="4"/>
                  </a:cubicBezTo>
                  <a:cubicBezTo>
                    <a:pt x="7" y="3"/>
                    <a:pt x="7" y="0"/>
                    <a:pt x="5" y="1"/>
                  </a:cubicBezTo>
                  <a:cubicBezTo>
                    <a:pt x="0" y="2"/>
                    <a:pt x="0" y="7"/>
                    <a:pt x="2" y="11"/>
                  </a:cubicBezTo>
                  <a:cubicBezTo>
                    <a:pt x="4" y="16"/>
                    <a:pt x="8" y="20"/>
                    <a:pt x="14" y="21"/>
                  </a:cubicBezTo>
                  <a:cubicBezTo>
                    <a:pt x="16" y="21"/>
                    <a:pt x="16" y="19"/>
                    <a:pt x="15" y="18"/>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 name="Freeform 306"/>
            <p:cNvSpPr/>
            <p:nvPr/>
          </p:nvSpPr>
          <p:spPr bwMode="auto">
            <a:xfrm>
              <a:off x="6738143" y="4498181"/>
              <a:ext cx="30163" cy="30163"/>
            </a:xfrm>
            <a:custGeom>
              <a:avLst/>
              <a:gdLst>
                <a:gd name="T0" fmla="*/ 7 w 8"/>
                <a:gd name="T1" fmla="*/ 6 h 8"/>
                <a:gd name="T2" fmla="*/ 2 w 8"/>
                <a:gd name="T3" fmla="*/ 7 h 8"/>
                <a:gd name="T4" fmla="*/ 1 w 8"/>
                <a:gd name="T5" fmla="*/ 2 h 8"/>
                <a:gd name="T6" fmla="*/ 6 w 8"/>
                <a:gd name="T7" fmla="*/ 1 h 8"/>
                <a:gd name="T8" fmla="*/ 7 w 8"/>
                <a:gd name="T9" fmla="*/ 6 h 8"/>
              </a:gdLst>
              <a:ahLst/>
              <a:cxnLst>
                <a:cxn ang="0">
                  <a:pos x="T0" y="T1"/>
                </a:cxn>
                <a:cxn ang="0">
                  <a:pos x="T2" y="T3"/>
                </a:cxn>
                <a:cxn ang="0">
                  <a:pos x="T4" y="T5"/>
                </a:cxn>
                <a:cxn ang="0">
                  <a:pos x="T6" y="T7"/>
                </a:cxn>
                <a:cxn ang="0">
                  <a:pos x="T8" y="T9"/>
                </a:cxn>
              </a:cxnLst>
              <a:rect l="0" t="0" r="r" b="b"/>
              <a:pathLst>
                <a:path w="8" h="8">
                  <a:moveTo>
                    <a:pt x="7" y="6"/>
                  </a:moveTo>
                  <a:cubicBezTo>
                    <a:pt x="6" y="8"/>
                    <a:pt x="4" y="8"/>
                    <a:pt x="2" y="7"/>
                  </a:cubicBezTo>
                  <a:cubicBezTo>
                    <a:pt x="0" y="6"/>
                    <a:pt x="0" y="4"/>
                    <a:pt x="1" y="2"/>
                  </a:cubicBezTo>
                  <a:cubicBezTo>
                    <a:pt x="2" y="1"/>
                    <a:pt x="5" y="0"/>
                    <a:pt x="6" y="1"/>
                  </a:cubicBezTo>
                  <a:cubicBezTo>
                    <a:pt x="8" y="2"/>
                    <a:pt x="8" y="5"/>
                    <a:pt x="7" y="6"/>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 name="Freeform 307"/>
            <p:cNvSpPr/>
            <p:nvPr/>
          </p:nvSpPr>
          <p:spPr bwMode="auto">
            <a:xfrm>
              <a:off x="6693693" y="4441031"/>
              <a:ext cx="60325" cy="74613"/>
            </a:xfrm>
            <a:custGeom>
              <a:avLst/>
              <a:gdLst>
                <a:gd name="T0" fmla="*/ 14 w 16"/>
                <a:gd name="T1" fmla="*/ 17 h 20"/>
                <a:gd name="T2" fmla="*/ 5 w 16"/>
                <a:gd name="T3" fmla="*/ 10 h 20"/>
                <a:gd name="T4" fmla="*/ 5 w 16"/>
                <a:gd name="T5" fmla="*/ 3 h 20"/>
                <a:gd name="T6" fmla="*/ 4 w 16"/>
                <a:gd name="T7" fmla="*/ 0 h 20"/>
                <a:gd name="T8" fmla="*/ 1 w 16"/>
                <a:gd name="T9" fmla="*/ 10 h 20"/>
                <a:gd name="T10" fmla="*/ 13 w 16"/>
                <a:gd name="T11" fmla="*/ 20 h 20"/>
                <a:gd name="T12" fmla="*/ 14 w 16"/>
                <a:gd name="T13" fmla="*/ 17 h 20"/>
              </a:gdLst>
              <a:ahLst/>
              <a:cxnLst>
                <a:cxn ang="0">
                  <a:pos x="T0" y="T1"/>
                </a:cxn>
                <a:cxn ang="0">
                  <a:pos x="T2" y="T3"/>
                </a:cxn>
                <a:cxn ang="0">
                  <a:pos x="T4" y="T5"/>
                </a:cxn>
                <a:cxn ang="0">
                  <a:pos x="T6" y="T7"/>
                </a:cxn>
                <a:cxn ang="0">
                  <a:pos x="T8" y="T9"/>
                </a:cxn>
                <a:cxn ang="0">
                  <a:pos x="T10" y="T11"/>
                </a:cxn>
                <a:cxn ang="0">
                  <a:pos x="T12" y="T13"/>
                </a:cxn>
              </a:cxnLst>
              <a:rect l="0" t="0" r="r" b="b"/>
              <a:pathLst>
                <a:path w="16" h="20">
                  <a:moveTo>
                    <a:pt x="14" y="17"/>
                  </a:moveTo>
                  <a:cubicBezTo>
                    <a:pt x="10" y="16"/>
                    <a:pt x="7" y="14"/>
                    <a:pt x="5" y="10"/>
                  </a:cubicBezTo>
                  <a:cubicBezTo>
                    <a:pt x="4" y="8"/>
                    <a:pt x="2" y="4"/>
                    <a:pt x="5" y="3"/>
                  </a:cubicBezTo>
                  <a:cubicBezTo>
                    <a:pt x="7" y="2"/>
                    <a:pt x="6" y="0"/>
                    <a:pt x="4" y="0"/>
                  </a:cubicBezTo>
                  <a:cubicBezTo>
                    <a:pt x="0" y="1"/>
                    <a:pt x="0" y="6"/>
                    <a:pt x="1" y="10"/>
                  </a:cubicBezTo>
                  <a:cubicBezTo>
                    <a:pt x="3" y="15"/>
                    <a:pt x="8" y="19"/>
                    <a:pt x="13" y="20"/>
                  </a:cubicBezTo>
                  <a:cubicBezTo>
                    <a:pt x="15" y="20"/>
                    <a:pt x="16" y="18"/>
                    <a:pt x="14" y="17"/>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 name="Freeform 308"/>
            <p:cNvSpPr/>
            <p:nvPr/>
          </p:nvSpPr>
          <p:spPr bwMode="auto">
            <a:xfrm>
              <a:off x="6707981" y="4542631"/>
              <a:ext cx="30163" cy="30163"/>
            </a:xfrm>
            <a:custGeom>
              <a:avLst/>
              <a:gdLst>
                <a:gd name="T0" fmla="*/ 6 w 8"/>
                <a:gd name="T1" fmla="*/ 6 h 8"/>
                <a:gd name="T2" fmla="*/ 2 w 8"/>
                <a:gd name="T3" fmla="*/ 7 h 8"/>
                <a:gd name="T4" fmla="*/ 1 w 8"/>
                <a:gd name="T5" fmla="*/ 2 h 8"/>
                <a:gd name="T6" fmla="*/ 6 w 8"/>
                <a:gd name="T7" fmla="*/ 1 h 8"/>
                <a:gd name="T8" fmla="*/ 6 w 8"/>
                <a:gd name="T9" fmla="*/ 6 h 8"/>
              </a:gdLst>
              <a:ahLst/>
              <a:cxnLst>
                <a:cxn ang="0">
                  <a:pos x="T0" y="T1"/>
                </a:cxn>
                <a:cxn ang="0">
                  <a:pos x="T2" y="T3"/>
                </a:cxn>
                <a:cxn ang="0">
                  <a:pos x="T4" y="T5"/>
                </a:cxn>
                <a:cxn ang="0">
                  <a:pos x="T6" y="T7"/>
                </a:cxn>
                <a:cxn ang="0">
                  <a:pos x="T8" y="T9"/>
                </a:cxn>
              </a:cxnLst>
              <a:rect l="0" t="0" r="r" b="b"/>
              <a:pathLst>
                <a:path w="8" h="8">
                  <a:moveTo>
                    <a:pt x="6" y="6"/>
                  </a:moveTo>
                  <a:cubicBezTo>
                    <a:pt x="5" y="8"/>
                    <a:pt x="3" y="8"/>
                    <a:pt x="2" y="7"/>
                  </a:cubicBezTo>
                  <a:cubicBezTo>
                    <a:pt x="0" y="6"/>
                    <a:pt x="0" y="4"/>
                    <a:pt x="1" y="2"/>
                  </a:cubicBezTo>
                  <a:cubicBezTo>
                    <a:pt x="2" y="1"/>
                    <a:pt x="4" y="0"/>
                    <a:pt x="6" y="1"/>
                  </a:cubicBezTo>
                  <a:cubicBezTo>
                    <a:pt x="7" y="2"/>
                    <a:pt x="8" y="5"/>
                    <a:pt x="6" y="6"/>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 name="Freeform 309"/>
            <p:cNvSpPr/>
            <p:nvPr/>
          </p:nvSpPr>
          <p:spPr bwMode="auto">
            <a:xfrm>
              <a:off x="6658768" y="4487069"/>
              <a:ext cx="60325" cy="74613"/>
            </a:xfrm>
            <a:custGeom>
              <a:avLst/>
              <a:gdLst>
                <a:gd name="T0" fmla="*/ 15 w 16"/>
                <a:gd name="T1" fmla="*/ 17 h 20"/>
                <a:gd name="T2" fmla="*/ 5 w 16"/>
                <a:gd name="T3" fmla="*/ 10 h 20"/>
                <a:gd name="T4" fmla="*/ 6 w 16"/>
                <a:gd name="T5" fmla="*/ 3 h 20"/>
                <a:gd name="T6" fmla="*/ 5 w 16"/>
                <a:gd name="T7" fmla="*/ 0 h 20"/>
                <a:gd name="T8" fmla="*/ 2 w 16"/>
                <a:gd name="T9" fmla="*/ 10 h 20"/>
                <a:gd name="T10" fmla="*/ 14 w 16"/>
                <a:gd name="T11" fmla="*/ 20 h 20"/>
                <a:gd name="T12" fmla="*/ 15 w 16"/>
                <a:gd name="T13" fmla="*/ 17 h 20"/>
              </a:gdLst>
              <a:ahLst/>
              <a:cxnLst>
                <a:cxn ang="0">
                  <a:pos x="T0" y="T1"/>
                </a:cxn>
                <a:cxn ang="0">
                  <a:pos x="T2" y="T3"/>
                </a:cxn>
                <a:cxn ang="0">
                  <a:pos x="T4" y="T5"/>
                </a:cxn>
                <a:cxn ang="0">
                  <a:pos x="T6" y="T7"/>
                </a:cxn>
                <a:cxn ang="0">
                  <a:pos x="T8" y="T9"/>
                </a:cxn>
                <a:cxn ang="0">
                  <a:pos x="T10" y="T11"/>
                </a:cxn>
                <a:cxn ang="0">
                  <a:pos x="T12" y="T13"/>
                </a:cxn>
              </a:cxnLst>
              <a:rect l="0" t="0" r="r" b="b"/>
              <a:pathLst>
                <a:path w="16" h="20">
                  <a:moveTo>
                    <a:pt x="15" y="17"/>
                  </a:moveTo>
                  <a:cubicBezTo>
                    <a:pt x="11" y="16"/>
                    <a:pt x="7" y="14"/>
                    <a:pt x="5" y="10"/>
                  </a:cubicBezTo>
                  <a:cubicBezTo>
                    <a:pt x="4" y="8"/>
                    <a:pt x="2" y="4"/>
                    <a:pt x="6" y="3"/>
                  </a:cubicBezTo>
                  <a:cubicBezTo>
                    <a:pt x="7" y="2"/>
                    <a:pt x="7" y="0"/>
                    <a:pt x="5" y="0"/>
                  </a:cubicBezTo>
                  <a:cubicBezTo>
                    <a:pt x="0" y="1"/>
                    <a:pt x="1" y="6"/>
                    <a:pt x="2" y="10"/>
                  </a:cubicBezTo>
                  <a:cubicBezTo>
                    <a:pt x="4" y="15"/>
                    <a:pt x="8" y="19"/>
                    <a:pt x="14" y="20"/>
                  </a:cubicBezTo>
                  <a:cubicBezTo>
                    <a:pt x="16" y="20"/>
                    <a:pt x="16" y="18"/>
                    <a:pt x="15" y="17"/>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 name="Freeform 310"/>
            <p:cNvSpPr/>
            <p:nvPr/>
          </p:nvSpPr>
          <p:spPr bwMode="auto">
            <a:xfrm>
              <a:off x="6674643" y="4587081"/>
              <a:ext cx="30163" cy="30163"/>
            </a:xfrm>
            <a:custGeom>
              <a:avLst/>
              <a:gdLst>
                <a:gd name="T0" fmla="*/ 7 w 8"/>
                <a:gd name="T1" fmla="*/ 6 h 8"/>
                <a:gd name="T2" fmla="*/ 2 w 8"/>
                <a:gd name="T3" fmla="*/ 7 h 8"/>
                <a:gd name="T4" fmla="*/ 1 w 8"/>
                <a:gd name="T5" fmla="*/ 2 h 8"/>
                <a:gd name="T6" fmla="*/ 6 w 8"/>
                <a:gd name="T7" fmla="*/ 1 h 8"/>
                <a:gd name="T8" fmla="*/ 7 w 8"/>
                <a:gd name="T9" fmla="*/ 6 h 8"/>
              </a:gdLst>
              <a:ahLst/>
              <a:cxnLst>
                <a:cxn ang="0">
                  <a:pos x="T0" y="T1"/>
                </a:cxn>
                <a:cxn ang="0">
                  <a:pos x="T2" y="T3"/>
                </a:cxn>
                <a:cxn ang="0">
                  <a:pos x="T4" y="T5"/>
                </a:cxn>
                <a:cxn ang="0">
                  <a:pos x="T6" y="T7"/>
                </a:cxn>
                <a:cxn ang="0">
                  <a:pos x="T8" y="T9"/>
                </a:cxn>
              </a:cxnLst>
              <a:rect l="0" t="0" r="r" b="b"/>
              <a:pathLst>
                <a:path w="8" h="8">
                  <a:moveTo>
                    <a:pt x="7" y="6"/>
                  </a:moveTo>
                  <a:cubicBezTo>
                    <a:pt x="6" y="8"/>
                    <a:pt x="4" y="8"/>
                    <a:pt x="2" y="7"/>
                  </a:cubicBezTo>
                  <a:cubicBezTo>
                    <a:pt x="1" y="6"/>
                    <a:pt x="0" y="4"/>
                    <a:pt x="1" y="2"/>
                  </a:cubicBezTo>
                  <a:cubicBezTo>
                    <a:pt x="2" y="1"/>
                    <a:pt x="5" y="0"/>
                    <a:pt x="6" y="1"/>
                  </a:cubicBezTo>
                  <a:cubicBezTo>
                    <a:pt x="8" y="3"/>
                    <a:pt x="8" y="5"/>
                    <a:pt x="7" y="6"/>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 name="Freeform 311"/>
            <p:cNvSpPr/>
            <p:nvPr/>
          </p:nvSpPr>
          <p:spPr bwMode="auto">
            <a:xfrm>
              <a:off x="6630193" y="4531519"/>
              <a:ext cx="58738" cy="74613"/>
            </a:xfrm>
            <a:custGeom>
              <a:avLst/>
              <a:gdLst>
                <a:gd name="T0" fmla="*/ 14 w 16"/>
                <a:gd name="T1" fmla="*/ 17 h 20"/>
                <a:gd name="T2" fmla="*/ 5 w 16"/>
                <a:gd name="T3" fmla="*/ 10 h 20"/>
                <a:gd name="T4" fmla="*/ 5 w 16"/>
                <a:gd name="T5" fmla="*/ 3 h 20"/>
                <a:gd name="T6" fmla="*/ 4 w 16"/>
                <a:gd name="T7" fmla="*/ 0 h 20"/>
                <a:gd name="T8" fmla="*/ 1 w 16"/>
                <a:gd name="T9" fmla="*/ 10 h 20"/>
                <a:gd name="T10" fmla="*/ 13 w 16"/>
                <a:gd name="T11" fmla="*/ 20 h 20"/>
                <a:gd name="T12" fmla="*/ 14 w 16"/>
                <a:gd name="T13" fmla="*/ 17 h 20"/>
              </a:gdLst>
              <a:ahLst/>
              <a:cxnLst>
                <a:cxn ang="0">
                  <a:pos x="T0" y="T1"/>
                </a:cxn>
                <a:cxn ang="0">
                  <a:pos x="T2" y="T3"/>
                </a:cxn>
                <a:cxn ang="0">
                  <a:pos x="T4" y="T5"/>
                </a:cxn>
                <a:cxn ang="0">
                  <a:pos x="T6" y="T7"/>
                </a:cxn>
                <a:cxn ang="0">
                  <a:pos x="T8" y="T9"/>
                </a:cxn>
                <a:cxn ang="0">
                  <a:pos x="T10" y="T11"/>
                </a:cxn>
                <a:cxn ang="0">
                  <a:pos x="T12" y="T13"/>
                </a:cxn>
              </a:cxnLst>
              <a:rect l="0" t="0" r="r" b="b"/>
              <a:pathLst>
                <a:path w="16" h="20">
                  <a:moveTo>
                    <a:pt x="14" y="17"/>
                  </a:moveTo>
                  <a:cubicBezTo>
                    <a:pt x="10" y="17"/>
                    <a:pt x="7" y="14"/>
                    <a:pt x="5" y="10"/>
                  </a:cubicBezTo>
                  <a:cubicBezTo>
                    <a:pt x="4" y="8"/>
                    <a:pt x="2" y="4"/>
                    <a:pt x="5" y="3"/>
                  </a:cubicBezTo>
                  <a:cubicBezTo>
                    <a:pt x="7" y="2"/>
                    <a:pt x="6" y="0"/>
                    <a:pt x="4" y="0"/>
                  </a:cubicBezTo>
                  <a:cubicBezTo>
                    <a:pt x="0" y="1"/>
                    <a:pt x="0" y="6"/>
                    <a:pt x="1" y="10"/>
                  </a:cubicBezTo>
                  <a:cubicBezTo>
                    <a:pt x="3" y="15"/>
                    <a:pt x="8" y="19"/>
                    <a:pt x="13" y="20"/>
                  </a:cubicBezTo>
                  <a:cubicBezTo>
                    <a:pt x="15" y="20"/>
                    <a:pt x="16" y="18"/>
                    <a:pt x="14" y="17"/>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 name="Freeform 312"/>
            <p:cNvSpPr/>
            <p:nvPr/>
          </p:nvSpPr>
          <p:spPr bwMode="auto">
            <a:xfrm>
              <a:off x="6644481" y="4633119"/>
              <a:ext cx="30163" cy="30163"/>
            </a:xfrm>
            <a:custGeom>
              <a:avLst/>
              <a:gdLst>
                <a:gd name="T0" fmla="*/ 6 w 8"/>
                <a:gd name="T1" fmla="*/ 6 h 8"/>
                <a:gd name="T2" fmla="*/ 2 w 8"/>
                <a:gd name="T3" fmla="*/ 7 h 8"/>
                <a:gd name="T4" fmla="*/ 1 w 8"/>
                <a:gd name="T5" fmla="*/ 2 h 8"/>
                <a:gd name="T6" fmla="*/ 6 w 8"/>
                <a:gd name="T7" fmla="*/ 1 h 8"/>
                <a:gd name="T8" fmla="*/ 6 w 8"/>
                <a:gd name="T9" fmla="*/ 6 h 8"/>
              </a:gdLst>
              <a:ahLst/>
              <a:cxnLst>
                <a:cxn ang="0">
                  <a:pos x="T0" y="T1"/>
                </a:cxn>
                <a:cxn ang="0">
                  <a:pos x="T2" y="T3"/>
                </a:cxn>
                <a:cxn ang="0">
                  <a:pos x="T4" y="T5"/>
                </a:cxn>
                <a:cxn ang="0">
                  <a:pos x="T6" y="T7"/>
                </a:cxn>
                <a:cxn ang="0">
                  <a:pos x="T8" y="T9"/>
                </a:cxn>
              </a:cxnLst>
              <a:rect l="0" t="0" r="r" b="b"/>
              <a:pathLst>
                <a:path w="8" h="8">
                  <a:moveTo>
                    <a:pt x="6" y="6"/>
                  </a:moveTo>
                  <a:cubicBezTo>
                    <a:pt x="5" y="8"/>
                    <a:pt x="3" y="8"/>
                    <a:pt x="2" y="7"/>
                  </a:cubicBezTo>
                  <a:cubicBezTo>
                    <a:pt x="0" y="6"/>
                    <a:pt x="0" y="4"/>
                    <a:pt x="1" y="2"/>
                  </a:cubicBezTo>
                  <a:cubicBezTo>
                    <a:pt x="2" y="1"/>
                    <a:pt x="4" y="0"/>
                    <a:pt x="6" y="1"/>
                  </a:cubicBezTo>
                  <a:cubicBezTo>
                    <a:pt x="7" y="3"/>
                    <a:pt x="8" y="5"/>
                    <a:pt x="6" y="6"/>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 name="Freeform 313"/>
            <p:cNvSpPr/>
            <p:nvPr/>
          </p:nvSpPr>
          <p:spPr bwMode="auto">
            <a:xfrm>
              <a:off x="6595268" y="4575969"/>
              <a:ext cx="60325" cy="76200"/>
            </a:xfrm>
            <a:custGeom>
              <a:avLst/>
              <a:gdLst>
                <a:gd name="T0" fmla="*/ 15 w 16"/>
                <a:gd name="T1" fmla="*/ 17 h 20"/>
                <a:gd name="T2" fmla="*/ 5 w 16"/>
                <a:gd name="T3" fmla="*/ 10 h 20"/>
                <a:gd name="T4" fmla="*/ 6 w 16"/>
                <a:gd name="T5" fmla="*/ 3 h 20"/>
                <a:gd name="T6" fmla="*/ 5 w 16"/>
                <a:gd name="T7" fmla="*/ 0 h 20"/>
                <a:gd name="T8" fmla="*/ 2 w 16"/>
                <a:gd name="T9" fmla="*/ 10 h 20"/>
                <a:gd name="T10" fmla="*/ 14 w 16"/>
                <a:gd name="T11" fmla="*/ 20 h 20"/>
                <a:gd name="T12" fmla="*/ 15 w 16"/>
                <a:gd name="T13" fmla="*/ 17 h 20"/>
              </a:gdLst>
              <a:ahLst/>
              <a:cxnLst>
                <a:cxn ang="0">
                  <a:pos x="T0" y="T1"/>
                </a:cxn>
                <a:cxn ang="0">
                  <a:pos x="T2" y="T3"/>
                </a:cxn>
                <a:cxn ang="0">
                  <a:pos x="T4" y="T5"/>
                </a:cxn>
                <a:cxn ang="0">
                  <a:pos x="T6" y="T7"/>
                </a:cxn>
                <a:cxn ang="0">
                  <a:pos x="T8" y="T9"/>
                </a:cxn>
                <a:cxn ang="0">
                  <a:pos x="T10" y="T11"/>
                </a:cxn>
                <a:cxn ang="0">
                  <a:pos x="T12" y="T13"/>
                </a:cxn>
              </a:cxnLst>
              <a:rect l="0" t="0" r="r" b="b"/>
              <a:pathLst>
                <a:path w="16" h="20">
                  <a:moveTo>
                    <a:pt x="15" y="17"/>
                  </a:moveTo>
                  <a:cubicBezTo>
                    <a:pt x="11" y="17"/>
                    <a:pt x="7" y="14"/>
                    <a:pt x="5" y="10"/>
                  </a:cubicBezTo>
                  <a:cubicBezTo>
                    <a:pt x="4" y="8"/>
                    <a:pt x="2" y="4"/>
                    <a:pt x="6" y="3"/>
                  </a:cubicBezTo>
                  <a:cubicBezTo>
                    <a:pt x="7" y="2"/>
                    <a:pt x="7" y="0"/>
                    <a:pt x="5" y="0"/>
                  </a:cubicBezTo>
                  <a:cubicBezTo>
                    <a:pt x="0" y="1"/>
                    <a:pt x="1" y="6"/>
                    <a:pt x="2" y="10"/>
                  </a:cubicBezTo>
                  <a:cubicBezTo>
                    <a:pt x="4" y="15"/>
                    <a:pt x="8" y="19"/>
                    <a:pt x="14" y="20"/>
                  </a:cubicBezTo>
                  <a:cubicBezTo>
                    <a:pt x="16" y="20"/>
                    <a:pt x="16" y="18"/>
                    <a:pt x="15" y="17"/>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 name="Freeform 314"/>
            <p:cNvSpPr/>
            <p:nvPr/>
          </p:nvSpPr>
          <p:spPr bwMode="auto">
            <a:xfrm>
              <a:off x="6611143" y="4677569"/>
              <a:ext cx="30163" cy="30163"/>
            </a:xfrm>
            <a:custGeom>
              <a:avLst/>
              <a:gdLst>
                <a:gd name="T0" fmla="*/ 7 w 8"/>
                <a:gd name="T1" fmla="*/ 6 h 8"/>
                <a:gd name="T2" fmla="*/ 2 w 8"/>
                <a:gd name="T3" fmla="*/ 7 h 8"/>
                <a:gd name="T4" fmla="*/ 1 w 8"/>
                <a:gd name="T5" fmla="*/ 2 h 8"/>
                <a:gd name="T6" fmla="*/ 6 w 8"/>
                <a:gd name="T7" fmla="*/ 1 h 8"/>
                <a:gd name="T8" fmla="*/ 7 w 8"/>
                <a:gd name="T9" fmla="*/ 6 h 8"/>
              </a:gdLst>
              <a:ahLst/>
              <a:cxnLst>
                <a:cxn ang="0">
                  <a:pos x="T0" y="T1"/>
                </a:cxn>
                <a:cxn ang="0">
                  <a:pos x="T2" y="T3"/>
                </a:cxn>
                <a:cxn ang="0">
                  <a:pos x="T4" y="T5"/>
                </a:cxn>
                <a:cxn ang="0">
                  <a:pos x="T6" y="T7"/>
                </a:cxn>
                <a:cxn ang="0">
                  <a:pos x="T8" y="T9"/>
                </a:cxn>
              </a:cxnLst>
              <a:rect l="0" t="0" r="r" b="b"/>
              <a:pathLst>
                <a:path w="8" h="8">
                  <a:moveTo>
                    <a:pt x="7" y="6"/>
                  </a:moveTo>
                  <a:cubicBezTo>
                    <a:pt x="6" y="8"/>
                    <a:pt x="4" y="8"/>
                    <a:pt x="2" y="7"/>
                  </a:cubicBezTo>
                  <a:cubicBezTo>
                    <a:pt x="1" y="6"/>
                    <a:pt x="0" y="4"/>
                    <a:pt x="1" y="2"/>
                  </a:cubicBezTo>
                  <a:cubicBezTo>
                    <a:pt x="3" y="1"/>
                    <a:pt x="5" y="0"/>
                    <a:pt x="6" y="1"/>
                  </a:cubicBezTo>
                  <a:cubicBezTo>
                    <a:pt x="8" y="3"/>
                    <a:pt x="8" y="5"/>
                    <a:pt x="7" y="6"/>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 name="Freeform 315"/>
            <p:cNvSpPr/>
            <p:nvPr/>
          </p:nvSpPr>
          <p:spPr bwMode="auto">
            <a:xfrm>
              <a:off x="6565106" y="4622006"/>
              <a:ext cx="60325" cy="74613"/>
            </a:xfrm>
            <a:custGeom>
              <a:avLst/>
              <a:gdLst>
                <a:gd name="T0" fmla="*/ 14 w 16"/>
                <a:gd name="T1" fmla="*/ 17 h 20"/>
                <a:gd name="T2" fmla="*/ 5 w 16"/>
                <a:gd name="T3" fmla="*/ 10 h 20"/>
                <a:gd name="T4" fmla="*/ 5 w 16"/>
                <a:gd name="T5" fmla="*/ 3 h 20"/>
                <a:gd name="T6" fmla="*/ 4 w 16"/>
                <a:gd name="T7" fmla="*/ 0 h 20"/>
                <a:gd name="T8" fmla="*/ 1 w 16"/>
                <a:gd name="T9" fmla="*/ 10 h 20"/>
                <a:gd name="T10" fmla="*/ 14 w 16"/>
                <a:gd name="T11" fmla="*/ 20 h 20"/>
                <a:gd name="T12" fmla="*/ 14 w 16"/>
                <a:gd name="T13" fmla="*/ 17 h 20"/>
              </a:gdLst>
              <a:ahLst/>
              <a:cxnLst>
                <a:cxn ang="0">
                  <a:pos x="T0" y="T1"/>
                </a:cxn>
                <a:cxn ang="0">
                  <a:pos x="T2" y="T3"/>
                </a:cxn>
                <a:cxn ang="0">
                  <a:pos x="T4" y="T5"/>
                </a:cxn>
                <a:cxn ang="0">
                  <a:pos x="T6" y="T7"/>
                </a:cxn>
                <a:cxn ang="0">
                  <a:pos x="T8" y="T9"/>
                </a:cxn>
                <a:cxn ang="0">
                  <a:pos x="T10" y="T11"/>
                </a:cxn>
                <a:cxn ang="0">
                  <a:pos x="T12" y="T13"/>
                </a:cxn>
              </a:cxnLst>
              <a:rect l="0" t="0" r="r" b="b"/>
              <a:pathLst>
                <a:path w="16" h="20">
                  <a:moveTo>
                    <a:pt x="14" y="17"/>
                  </a:moveTo>
                  <a:cubicBezTo>
                    <a:pt x="10" y="17"/>
                    <a:pt x="7" y="14"/>
                    <a:pt x="5" y="10"/>
                  </a:cubicBezTo>
                  <a:cubicBezTo>
                    <a:pt x="4" y="8"/>
                    <a:pt x="2" y="4"/>
                    <a:pt x="5" y="3"/>
                  </a:cubicBezTo>
                  <a:cubicBezTo>
                    <a:pt x="7" y="2"/>
                    <a:pt x="6" y="0"/>
                    <a:pt x="4" y="0"/>
                  </a:cubicBezTo>
                  <a:cubicBezTo>
                    <a:pt x="0" y="1"/>
                    <a:pt x="0" y="6"/>
                    <a:pt x="1" y="10"/>
                  </a:cubicBezTo>
                  <a:cubicBezTo>
                    <a:pt x="3" y="15"/>
                    <a:pt x="8" y="19"/>
                    <a:pt x="14" y="20"/>
                  </a:cubicBezTo>
                  <a:cubicBezTo>
                    <a:pt x="15" y="20"/>
                    <a:pt x="16" y="18"/>
                    <a:pt x="14" y="17"/>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 name="Freeform 316"/>
            <p:cNvSpPr/>
            <p:nvPr/>
          </p:nvSpPr>
          <p:spPr bwMode="auto">
            <a:xfrm>
              <a:off x="6580981" y="4723606"/>
              <a:ext cx="30163" cy="30163"/>
            </a:xfrm>
            <a:custGeom>
              <a:avLst/>
              <a:gdLst>
                <a:gd name="T0" fmla="*/ 7 w 8"/>
                <a:gd name="T1" fmla="*/ 6 h 8"/>
                <a:gd name="T2" fmla="*/ 2 w 8"/>
                <a:gd name="T3" fmla="*/ 7 h 8"/>
                <a:gd name="T4" fmla="*/ 1 w 8"/>
                <a:gd name="T5" fmla="*/ 2 h 8"/>
                <a:gd name="T6" fmla="*/ 6 w 8"/>
                <a:gd name="T7" fmla="*/ 2 h 8"/>
                <a:gd name="T8" fmla="*/ 7 w 8"/>
                <a:gd name="T9" fmla="*/ 6 h 8"/>
              </a:gdLst>
              <a:ahLst/>
              <a:cxnLst>
                <a:cxn ang="0">
                  <a:pos x="T0" y="T1"/>
                </a:cxn>
                <a:cxn ang="0">
                  <a:pos x="T2" y="T3"/>
                </a:cxn>
                <a:cxn ang="0">
                  <a:pos x="T4" y="T5"/>
                </a:cxn>
                <a:cxn ang="0">
                  <a:pos x="T6" y="T7"/>
                </a:cxn>
                <a:cxn ang="0">
                  <a:pos x="T8" y="T9"/>
                </a:cxn>
              </a:cxnLst>
              <a:rect l="0" t="0" r="r" b="b"/>
              <a:pathLst>
                <a:path w="8" h="8">
                  <a:moveTo>
                    <a:pt x="7" y="6"/>
                  </a:moveTo>
                  <a:cubicBezTo>
                    <a:pt x="5" y="8"/>
                    <a:pt x="3" y="8"/>
                    <a:pt x="2" y="7"/>
                  </a:cubicBezTo>
                  <a:cubicBezTo>
                    <a:pt x="0" y="6"/>
                    <a:pt x="0" y="4"/>
                    <a:pt x="1" y="2"/>
                  </a:cubicBezTo>
                  <a:cubicBezTo>
                    <a:pt x="2" y="1"/>
                    <a:pt x="4" y="0"/>
                    <a:pt x="6" y="2"/>
                  </a:cubicBezTo>
                  <a:cubicBezTo>
                    <a:pt x="7" y="3"/>
                    <a:pt x="8" y="5"/>
                    <a:pt x="7" y="6"/>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 name="Freeform 317"/>
            <p:cNvSpPr/>
            <p:nvPr/>
          </p:nvSpPr>
          <p:spPr bwMode="auto">
            <a:xfrm>
              <a:off x="6531768" y="4666456"/>
              <a:ext cx="63500" cy="74613"/>
            </a:xfrm>
            <a:custGeom>
              <a:avLst/>
              <a:gdLst>
                <a:gd name="T0" fmla="*/ 15 w 17"/>
                <a:gd name="T1" fmla="*/ 17 h 20"/>
                <a:gd name="T2" fmla="*/ 5 w 17"/>
                <a:gd name="T3" fmla="*/ 10 h 20"/>
                <a:gd name="T4" fmla="*/ 6 w 17"/>
                <a:gd name="T5" fmla="*/ 3 h 20"/>
                <a:gd name="T6" fmla="*/ 5 w 17"/>
                <a:gd name="T7" fmla="*/ 0 h 20"/>
                <a:gd name="T8" fmla="*/ 2 w 17"/>
                <a:gd name="T9" fmla="*/ 10 h 20"/>
                <a:gd name="T10" fmla="*/ 14 w 17"/>
                <a:gd name="T11" fmla="*/ 20 h 20"/>
                <a:gd name="T12" fmla="*/ 15 w 17"/>
                <a:gd name="T13" fmla="*/ 17 h 20"/>
              </a:gdLst>
              <a:ahLst/>
              <a:cxnLst>
                <a:cxn ang="0">
                  <a:pos x="T0" y="T1"/>
                </a:cxn>
                <a:cxn ang="0">
                  <a:pos x="T2" y="T3"/>
                </a:cxn>
                <a:cxn ang="0">
                  <a:pos x="T4" y="T5"/>
                </a:cxn>
                <a:cxn ang="0">
                  <a:pos x="T6" y="T7"/>
                </a:cxn>
                <a:cxn ang="0">
                  <a:pos x="T8" y="T9"/>
                </a:cxn>
                <a:cxn ang="0">
                  <a:pos x="T10" y="T11"/>
                </a:cxn>
                <a:cxn ang="0">
                  <a:pos x="T12" y="T13"/>
                </a:cxn>
              </a:cxnLst>
              <a:rect l="0" t="0" r="r" b="b"/>
              <a:pathLst>
                <a:path w="17" h="20">
                  <a:moveTo>
                    <a:pt x="15" y="17"/>
                  </a:moveTo>
                  <a:cubicBezTo>
                    <a:pt x="11" y="17"/>
                    <a:pt x="7" y="14"/>
                    <a:pt x="5" y="10"/>
                  </a:cubicBezTo>
                  <a:cubicBezTo>
                    <a:pt x="4" y="8"/>
                    <a:pt x="2" y="4"/>
                    <a:pt x="6" y="3"/>
                  </a:cubicBezTo>
                  <a:cubicBezTo>
                    <a:pt x="7" y="2"/>
                    <a:pt x="7" y="0"/>
                    <a:pt x="5" y="0"/>
                  </a:cubicBezTo>
                  <a:cubicBezTo>
                    <a:pt x="0" y="1"/>
                    <a:pt x="1" y="6"/>
                    <a:pt x="2" y="10"/>
                  </a:cubicBezTo>
                  <a:cubicBezTo>
                    <a:pt x="4" y="15"/>
                    <a:pt x="8" y="19"/>
                    <a:pt x="14" y="20"/>
                  </a:cubicBezTo>
                  <a:cubicBezTo>
                    <a:pt x="16" y="20"/>
                    <a:pt x="17" y="18"/>
                    <a:pt x="15" y="17"/>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 name="Freeform 318"/>
            <p:cNvSpPr/>
            <p:nvPr/>
          </p:nvSpPr>
          <p:spPr bwMode="auto">
            <a:xfrm>
              <a:off x="7136606" y="4083844"/>
              <a:ext cx="390525" cy="274638"/>
            </a:xfrm>
            <a:custGeom>
              <a:avLst/>
              <a:gdLst>
                <a:gd name="T0" fmla="*/ 246 w 246"/>
                <a:gd name="T1" fmla="*/ 171 h 173"/>
                <a:gd name="T2" fmla="*/ 2 w 246"/>
                <a:gd name="T3" fmla="*/ 0 h 173"/>
                <a:gd name="T4" fmla="*/ 0 w 246"/>
                <a:gd name="T5" fmla="*/ 3 h 173"/>
                <a:gd name="T6" fmla="*/ 244 w 246"/>
                <a:gd name="T7" fmla="*/ 173 h 173"/>
                <a:gd name="T8" fmla="*/ 246 w 246"/>
                <a:gd name="T9" fmla="*/ 171 h 173"/>
              </a:gdLst>
              <a:ahLst/>
              <a:cxnLst>
                <a:cxn ang="0">
                  <a:pos x="T0" y="T1"/>
                </a:cxn>
                <a:cxn ang="0">
                  <a:pos x="T2" y="T3"/>
                </a:cxn>
                <a:cxn ang="0">
                  <a:pos x="T4" y="T5"/>
                </a:cxn>
                <a:cxn ang="0">
                  <a:pos x="T6" y="T7"/>
                </a:cxn>
                <a:cxn ang="0">
                  <a:pos x="T8" y="T9"/>
                </a:cxn>
              </a:cxnLst>
              <a:rect l="0" t="0" r="r" b="b"/>
              <a:pathLst>
                <a:path w="246" h="173">
                  <a:moveTo>
                    <a:pt x="246" y="171"/>
                  </a:moveTo>
                  <a:lnTo>
                    <a:pt x="2" y="0"/>
                  </a:lnTo>
                  <a:lnTo>
                    <a:pt x="0" y="3"/>
                  </a:lnTo>
                  <a:lnTo>
                    <a:pt x="244" y="173"/>
                  </a:lnTo>
                  <a:lnTo>
                    <a:pt x="246" y="171"/>
                  </a:lnTo>
                  <a:close/>
                </a:path>
              </a:pathLst>
            </a:custGeom>
            <a:solidFill>
              <a:srgbClr val="A87C4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 name="Freeform 319"/>
            <p:cNvSpPr/>
            <p:nvPr/>
          </p:nvSpPr>
          <p:spPr bwMode="auto">
            <a:xfrm>
              <a:off x="7079456" y="4163219"/>
              <a:ext cx="392113" cy="277813"/>
            </a:xfrm>
            <a:custGeom>
              <a:avLst/>
              <a:gdLst>
                <a:gd name="T0" fmla="*/ 247 w 247"/>
                <a:gd name="T1" fmla="*/ 170 h 175"/>
                <a:gd name="T2" fmla="*/ 3 w 247"/>
                <a:gd name="T3" fmla="*/ 0 h 175"/>
                <a:gd name="T4" fmla="*/ 0 w 247"/>
                <a:gd name="T5" fmla="*/ 2 h 175"/>
                <a:gd name="T6" fmla="*/ 244 w 247"/>
                <a:gd name="T7" fmla="*/ 175 h 175"/>
                <a:gd name="T8" fmla="*/ 247 w 247"/>
                <a:gd name="T9" fmla="*/ 170 h 175"/>
              </a:gdLst>
              <a:ahLst/>
              <a:cxnLst>
                <a:cxn ang="0">
                  <a:pos x="T0" y="T1"/>
                </a:cxn>
                <a:cxn ang="0">
                  <a:pos x="T2" y="T3"/>
                </a:cxn>
                <a:cxn ang="0">
                  <a:pos x="T4" y="T5"/>
                </a:cxn>
                <a:cxn ang="0">
                  <a:pos x="T6" y="T7"/>
                </a:cxn>
                <a:cxn ang="0">
                  <a:pos x="T8" y="T9"/>
                </a:cxn>
              </a:cxnLst>
              <a:rect l="0" t="0" r="r" b="b"/>
              <a:pathLst>
                <a:path w="246" h="175">
                  <a:moveTo>
                    <a:pt x="247" y="170"/>
                  </a:moveTo>
                  <a:lnTo>
                    <a:pt x="3" y="0"/>
                  </a:lnTo>
                  <a:lnTo>
                    <a:pt x="0" y="2"/>
                  </a:lnTo>
                  <a:lnTo>
                    <a:pt x="244" y="175"/>
                  </a:lnTo>
                  <a:lnTo>
                    <a:pt x="247" y="170"/>
                  </a:lnTo>
                  <a:close/>
                </a:path>
              </a:pathLst>
            </a:custGeom>
            <a:solidFill>
              <a:srgbClr val="A87C4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 name="Freeform 320"/>
            <p:cNvSpPr/>
            <p:nvPr/>
          </p:nvSpPr>
          <p:spPr bwMode="auto">
            <a:xfrm>
              <a:off x="7023893" y="4242594"/>
              <a:ext cx="390525" cy="277813"/>
            </a:xfrm>
            <a:custGeom>
              <a:avLst/>
              <a:gdLst>
                <a:gd name="T0" fmla="*/ 246 w 246"/>
                <a:gd name="T1" fmla="*/ 170 h 175"/>
                <a:gd name="T2" fmla="*/ 2 w 246"/>
                <a:gd name="T3" fmla="*/ 0 h 175"/>
                <a:gd name="T4" fmla="*/ 0 w 246"/>
                <a:gd name="T5" fmla="*/ 4 h 175"/>
                <a:gd name="T6" fmla="*/ 244 w 246"/>
                <a:gd name="T7" fmla="*/ 175 h 175"/>
                <a:gd name="T8" fmla="*/ 246 w 246"/>
                <a:gd name="T9" fmla="*/ 170 h 175"/>
              </a:gdLst>
              <a:ahLst/>
              <a:cxnLst>
                <a:cxn ang="0">
                  <a:pos x="T0" y="T1"/>
                </a:cxn>
                <a:cxn ang="0">
                  <a:pos x="T2" y="T3"/>
                </a:cxn>
                <a:cxn ang="0">
                  <a:pos x="T4" y="T5"/>
                </a:cxn>
                <a:cxn ang="0">
                  <a:pos x="T6" y="T7"/>
                </a:cxn>
                <a:cxn ang="0">
                  <a:pos x="T8" y="T9"/>
                </a:cxn>
              </a:cxnLst>
              <a:rect l="0" t="0" r="r" b="b"/>
              <a:pathLst>
                <a:path w="246" h="175">
                  <a:moveTo>
                    <a:pt x="246" y="170"/>
                  </a:moveTo>
                  <a:lnTo>
                    <a:pt x="2" y="0"/>
                  </a:lnTo>
                  <a:lnTo>
                    <a:pt x="0" y="4"/>
                  </a:lnTo>
                  <a:lnTo>
                    <a:pt x="244" y="175"/>
                  </a:lnTo>
                  <a:lnTo>
                    <a:pt x="246" y="170"/>
                  </a:lnTo>
                  <a:close/>
                </a:path>
              </a:pathLst>
            </a:custGeom>
            <a:solidFill>
              <a:srgbClr val="A87C4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 name="Freeform 321"/>
            <p:cNvSpPr/>
            <p:nvPr/>
          </p:nvSpPr>
          <p:spPr bwMode="auto">
            <a:xfrm>
              <a:off x="6968331" y="4320381"/>
              <a:ext cx="390525" cy="277813"/>
            </a:xfrm>
            <a:custGeom>
              <a:avLst/>
              <a:gdLst>
                <a:gd name="T0" fmla="*/ 246 w 246"/>
                <a:gd name="T1" fmla="*/ 173 h 175"/>
                <a:gd name="T2" fmla="*/ 2 w 246"/>
                <a:gd name="T3" fmla="*/ 0 h 175"/>
                <a:gd name="T4" fmla="*/ 0 w 246"/>
                <a:gd name="T5" fmla="*/ 5 h 175"/>
                <a:gd name="T6" fmla="*/ 243 w 246"/>
                <a:gd name="T7" fmla="*/ 175 h 175"/>
                <a:gd name="T8" fmla="*/ 246 w 246"/>
                <a:gd name="T9" fmla="*/ 173 h 175"/>
              </a:gdLst>
              <a:ahLst/>
              <a:cxnLst>
                <a:cxn ang="0">
                  <a:pos x="T0" y="T1"/>
                </a:cxn>
                <a:cxn ang="0">
                  <a:pos x="T2" y="T3"/>
                </a:cxn>
                <a:cxn ang="0">
                  <a:pos x="T4" y="T5"/>
                </a:cxn>
                <a:cxn ang="0">
                  <a:pos x="T6" y="T7"/>
                </a:cxn>
                <a:cxn ang="0">
                  <a:pos x="T8" y="T9"/>
                </a:cxn>
              </a:cxnLst>
              <a:rect l="0" t="0" r="r" b="b"/>
              <a:pathLst>
                <a:path w="246" h="175">
                  <a:moveTo>
                    <a:pt x="246" y="173"/>
                  </a:moveTo>
                  <a:lnTo>
                    <a:pt x="2" y="0"/>
                  </a:lnTo>
                  <a:lnTo>
                    <a:pt x="0" y="5"/>
                  </a:lnTo>
                  <a:lnTo>
                    <a:pt x="243" y="175"/>
                  </a:lnTo>
                  <a:lnTo>
                    <a:pt x="246" y="173"/>
                  </a:lnTo>
                  <a:close/>
                </a:path>
              </a:pathLst>
            </a:custGeom>
            <a:solidFill>
              <a:srgbClr val="A87C4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 name="Freeform 322"/>
            <p:cNvSpPr/>
            <p:nvPr/>
          </p:nvSpPr>
          <p:spPr bwMode="auto">
            <a:xfrm>
              <a:off x="6911181" y="4402931"/>
              <a:ext cx="390525" cy="274638"/>
            </a:xfrm>
            <a:custGeom>
              <a:avLst/>
              <a:gdLst>
                <a:gd name="T0" fmla="*/ 246 w 246"/>
                <a:gd name="T1" fmla="*/ 171 h 173"/>
                <a:gd name="T2" fmla="*/ 2 w 246"/>
                <a:gd name="T3" fmla="*/ 0 h 173"/>
                <a:gd name="T4" fmla="*/ 0 w 246"/>
                <a:gd name="T5" fmla="*/ 3 h 173"/>
                <a:gd name="T6" fmla="*/ 244 w 246"/>
                <a:gd name="T7" fmla="*/ 173 h 173"/>
                <a:gd name="T8" fmla="*/ 246 w 246"/>
                <a:gd name="T9" fmla="*/ 171 h 173"/>
              </a:gdLst>
              <a:ahLst/>
              <a:cxnLst>
                <a:cxn ang="0">
                  <a:pos x="T0" y="T1"/>
                </a:cxn>
                <a:cxn ang="0">
                  <a:pos x="T2" y="T3"/>
                </a:cxn>
                <a:cxn ang="0">
                  <a:pos x="T4" y="T5"/>
                </a:cxn>
                <a:cxn ang="0">
                  <a:pos x="T6" y="T7"/>
                </a:cxn>
                <a:cxn ang="0">
                  <a:pos x="T8" y="T9"/>
                </a:cxn>
              </a:cxnLst>
              <a:rect l="0" t="0" r="r" b="b"/>
              <a:pathLst>
                <a:path w="246" h="173">
                  <a:moveTo>
                    <a:pt x="246" y="171"/>
                  </a:moveTo>
                  <a:lnTo>
                    <a:pt x="2" y="0"/>
                  </a:lnTo>
                  <a:lnTo>
                    <a:pt x="0" y="3"/>
                  </a:lnTo>
                  <a:lnTo>
                    <a:pt x="244" y="173"/>
                  </a:lnTo>
                  <a:lnTo>
                    <a:pt x="246" y="171"/>
                  </a:lnTo>
                  <a:close/>
                </a:path>
              </a:pathLst>
            </a:custGeom>
            <a:solidFill>
              <a:srgbClr val="A87C4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 name="Freeform 323"/>
            <p:cNvSpPr/>
            <p:nvPr/>
          </p:nvSpPr>
          <p:spPr bwMode="auto">
            <a:xfrm>
              <a:off x="6858793" y="4482306"/>
              <a:ext cx="387350" cy="277813"/>
            </a:xfrm>
            <a:custGeom>
              <a:avLst/>
              <a:gdLst>
                <a:gd name="T0" fmla="*/ 244 w 244"/>
                <a:gd name="T1" fmla="*/ 171 h 175"/>
                <a:gd name="T2" fmla="*/ 2 w 244"/>
                <a:gd name="T3" fmla="*/ 0 h 175"/>
                <a:gd name="T4" fmla="*/ 0 w 244"/>
                <a:gd name="T5" fmla="*/ 3 h 175"/>
                <a:gd name="T6" fmla="*/ 241 w 244"/>
                <a:gd name="T7" fmla="*/ 175 h 175"/>
                <a:gd name="T8" fmla="*/ 244 w 244"/>
                <a:gd name="T9" fmla="*/ 171 h 175"/>
              </a:gdLst>
              <a:ahLst/>
              <a:cxnLst>
                <a:cxn ang="0">
                  <a:pos x="T0" y="T1"/>
                </a:cxn>
                <a:cxn ang="0">
                  <a:pos x="T2" y="T3"/>
                </a:cxn>
                <a:cxn ang="0">
                  <a:pos x="T4" y="T5"/>
                </a:cxn>
                <a:cxn ang="0">
                  <a:pos x="T6" y="T7"/>
                </a:cxn>
                <a:cxn ang="0">
                  <a:pos x="T8" y="T9"/>
                </a:cxn>
              </a:cxnLst>
              <a:rect l="0" t="0" r="r" b="b"/>
              <a:pathLst>
                <a:path w="244" h="175">
                  <a:moveTo>
                    <a:pt x="244" y="171"/>
                  </a:moveTo>
                  <a:lnTo>
                    <a:pt x="2" y="0"/>
                  </a:lnTo>
                  <a:lnTo>
                    <a:pt x="0" y="3"/>
                  </a:lnTo>
                  <a:lnTo>
                    <a:pt x="241" y="175"/>
                  </a:lnTo>
                  <a:lnTo>
                    <a:pt x="244" y="171"/>
                  </a:lnTo>
                  <a:close/>
                </a:path>
              </a:pathLst>
            </a:custGeom>
            <a:solidFill>
              <a:srgbClr val="A87C4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 name="Freeform 324"/>
            <p:cNvSpPr/>
            <p:nvPr/>
          </p:nvSpPr>
          <p:spPr bwMode="auto">
            <a:xfrm>
              <a:off x="6801643" y="4561681"/>
              <a:ext cx="387350" cy="277813"/>
            </a:xfrm>
            <a:custGeom>
              <a:avLst/>
              <a:gdLst>
                <a:gd name="T0" fmla="*/ 244 w 244"/>
                <a:gd name="T1" fmla="*/ 170 h 175"/>
                <a:gd name="T2" fmla="*/ 3 w 244"/>
                <a:gd name="T3" fmla="*/ 0 h 175"/>
                <a:gd name="T4" fmla="*/ 0 w 244"/>
                <a:gd name="T5" fmla="*/ 2 h 175"/>
                <a:gd name="T6" fmla="*/ 242 w 244"/>
                <a:gd name="T7" fmla="*/ 175 h 175"/>
                <a:gd name="T8" fmla="*/ 244 w 244"/>
                <a:gd name="T9" fmla="*/ 170 h 175"/>
              </a:gdLst>
              <a:ahLst/>
              <a:cxnLst>
                <a:cxn ang="0">
                  <a:pos x="T0" y="T1"/>
                </a:cxn>
                <a:cxn ang="0">
                  <a:pos x="T2" y="T3"/>
                </a:cxn>
                <a:cxn ang="0">
                  <a:pos x="T4" y="T5"/>
                </a:cxn>
                <a:cxn ang="0">
                  <a:pos x="T6" y="T7"/>
                </a:cxn>
                <a:cxn ang="0">
                  <a:pos x="T8" y="T9"/>
                </a:cxn>
              </a:cxnLst>
              <a:rect l="0" t="0" r="r" b="b"/>
              <a:pathLst>
                <a:path w="244" h="175">
                  <a:moveTo>
                    <a:pt x="244" y="170"/>
                  </a:moveTo>
                  <a:lnTo>
                    <a:pt x="3" y="0"/>
                  </a:lnTo>
                  <a:lnTo>
                    <a:pt x="0" y="2"/>
                  </a:lnTo>
                  <a:lnTo>
                    <a:pt x="242" y="175"/>
                  </a:lnTo>
                  <a:lnTo>
                    <a:pt x="244" y="170"/>
                  </a:lnTo>
                  <a:close/>
                </a:path>
              </a:pathLst>
            </a:custGeom>
            <a:solidFill>
              <a:srgbClr val="A87C4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 name="Freeform 325"/>
            <p:cNvSpPr/>
            <p:nvPr/>
          </p:nvSpPr>
          <p:spPr bwMode="auto">
            <a:xfrm>
              <a:off x="6746081" y="4641056"/>
              <a:ext cx="387350" cy="277813"/>
            </a:xfrm>
            <a:custGeom>
              <a:avLst/>
              <a:gdLst>
                <a:gd name="T0" fmla="*/ 244 w 244"/>
                <a:gd name="T1" fmla="*/ 172 h 175"/>
                <a:gd name="T2" fmla="*/ 2 w 244"/>
                <a:gd name="T3" fmla="*/ 0 h 175"/>
                <a:gd name="T4" fmla="*/ 0 w 244"/>
                <a:gd name="T5" fmla="*/ 4 h 175"/>
                <a:gd name="T6" fmla="*/ 241 w 244"/>
                <a:gd name="T7" fmla="*/ 175 h 175"/>
                <a:gd name="T8" fmla="*/ 244 w 244"/>
                <a:gd name="T9" fmla="*/ 172 h 175"/>
              </a:gdLst>
              <a:ahLst/>
              <a:cxnLst>
                <a:cxn ang="0">
                  <a:pos x="T0" y="T1"/>
                </a:cxn>
                <a:cxn ang="0">
                  <a:pos x="T2" y="T3"/>
                </a:cxn>
                <a:cxn ang="0">
                  <a:pos x="T4" y="T5"/>
                </a:cxn>
                <a:cxn ang="0">
                  <a:pos x="T6" y="T7"/>
                </a:cxn>
                <a:cxn ang="0">
                  <a:pos x="T8" y="T9"/>
                </a:cxn>
              </a:cxnLst>
              <a:rect l="0" t="0" r="r" b="b"/>
              <a:pathLst>
                <a:path w="244" h="175">
                  <a:moveTo>
                    <a:pt x="244" y="172"/>
                  </a:moveTo>
                  <a:lnTo>
                    <a:pt x="2" y="0"/>
                  </a:lnTo>
                  <a:lnTo>
                    <a:pt x="0" y="4"/>
                  </a:lnTo>
                  <a:lnTo>
                    <a:pt x="241" y="175"/>
                  </a:lnTo>
                  <a:lnTo>
                    <a:pt x="244" y="172"/>
                  </a:lnTo>
                  <a:close/>
                </a:path>
              </a:pathLst>
            </a:custGeom>
            <a:solidFill>
              <a:srgbClr val="A87C4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 name="Freeform 326"/>
            <p:cNvSpPr/>
            <p:nvPr/>
          </p:nvSpPr>
          <p:spPr bwMode="auto">
            <a:xfrm>
              <a:off x="6688931" y="4723606"/>
              <a:ext cx="387350" cy="273050"/>
            </a:xfrm>
            <a:custGeom>
              <a:avLst/>
              <a:gdLst>
                <a:gd name="T0" fmla="*/ 244 w 244"/>
                <a:gd name="T1" fmla="*/ 170 h 172"/>
                <a:gd name="T2" fmla="*/ 3 w 244"/>
                <a:gd name="T3" fmla="*/ 0 h 172"/>
                <a:gd name="T4" fmla="*/ 0 w 244"/>
                <a:gd name="T5" fmla="*/ 2 h 172"/>
                <a:gd name="T6" fmla="*/ 242 w 244"/>
                <a:gd name="T7" fmla="*/ 172 h 172"/>
                <a:gd name="T8" fmla="*/ 244 w 244"/>
                <a:gd name="T9" fmla="*/ 170 h 172"/>
              </a:gdLst>
              <a:ahLst/>
              <a:cxnLst>
                <a:cxn ang="0">
                  <a:pos x="T0" y="T1"/>
                </a:cxn>
                <a:cxn ang="0">
                  <a:pos x="T2" y="T3"/>
                </a:cxn>
                <a:cxn ang="0">
                  <a:pos x="T4" y="T5"/>
                </a:cxn>
                <a:cxn ang="0">
                  <a:pos x="T6" y="T7"/>
                </a:cxn>
                <a:cxn ang="0">
                  <a:pos x="T8" y="T9"/>
                </a:cxn>
              </a:cxnLst>
              <a:rect l="0" t="0" r="r" b="b"/>
              <a:pathLst>
                <a:path w="244" h="172">
                  <a:moveTo>
                    <a:pt x="244" y="170"/>
                  </a:moveTo>
                  <a:lnTo>
                    <a:pt x="3" y="0"/>
                  </a:lnTo>
                  <a:lnTo>
                    <a:pt x="0" y="2"/>
                  </a:lnTo>
                  <a:lnTo>
                    <a:pt x="242" y="172"/>
                  </a:lnTo>
                  <a:lnTo>
                    <a:pt x="244" y="170"/>
                  </a:lnTo>
                  <a:close/>
                </a:path>
              </a:pathLst>
            </a:custGeom>
            <a:solidFill>
              <a:srgbClr val="A87C4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 name="Freeform 327"/>
            <p:cNvSpPr/>
            <p:nvPr/>
          </p:nvSpPr>
          <p:spPr bwMode="auto">
            <a:xfrm>
              <a:off x="6993731" y="4129881"/>
              <a:ext cx="263525" cy="2166938"/>
            </a:xfrm>
            <a:custGeom>
              <a:avLst/>
              <a:gdLst>
                <a:gd name="T0" fmla="*/ 0 w 70"/>
                <a:gd name="T1" fmla="*/ 0 h 577"/>
                <a:gd name="T2" fmla="*/ 23 w 70"/>
                <a:gd name="T3" fmla="*/ 91 h 577"/>
                <a:gd name="T4" fmla="*/ 33 w 70"/>
                <a:gd name="T5" fmla="*/ 294 h 577"/>
                <a:gd name="T6" fmla="*/ 29 w 70"/>
                <a:gd name="T7" fmla="*/ 577 h 577"/>
                <a:gd name="T8" fmla="*/ 0 w 70"/>
                <a:gd name="T9" fmla="*/ 0 h 577"/>
              </a:gdLst>
              <a:ahLst/>
              <a:cxnLst>
                <a:cxn ang="0">
                  <a:pos x="T0" y="T1"/>
                </a:cxn>
                <a:cxn ang="0">
                  <a:pos x="T2" y="T3"/>
                </a:cxn>
                <a:cxn ang="0">
                  <a:pos x="T4" y="T5"/>
                </a:cxn>
                <a:cxn ang="0">
                  <a:pos x="T6" y="T7"/>
                </a:cxn>
                <a:cxn ang="0">
                  <a:pos x="T8" y="T9"/>
                </a:cxn>
              </a:cxnLst>
              <a:rect l="0" t="0" r="r" b="b"/>
              <a:pathLst>
                <a:path w="70" h="577">
                  <a:moveTo>
                    <a:pt x="0" y="0"/>
                  </a:moveTo>
                  <a:cubicBezTo>
                    <a:pt x="0" y="0"/>
                    <a:pt x="37" y="72"/>
                    <a:pt x="23" y="91"/>
                  </a:cubicBezTo>
                  <a:cubicBezTo>
                    <a:pt x="23" y="91"/>
                    <a:pt x="67" y="227"/>
                    <a:pt x="33" y="294"/>
                  </a:cubicBezTo>
                  <a:cubicBezTo>
                    <a:pt x="33" y="294"/>
                    <a:pt x="70" y="457"/>
                    <a:pt x="29" y="577"/>
                  </a:cubicBezTo>
                  <a:lnTo>
                    <a:pt x="0" y="0"/>
                  </a:lnTo>
                  <a:close/>
                </a:path>
              </a:pathLst>
            </a:custGeom>
            <a:solidFill>
              <a:srgbClr val="F7C8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 name="Freeform 328"/>
            <p:cNvSpPr/>
            <p:nvPr/>
          </p:nvSpPr>
          <p:spPr bwMode="auto">
            <a:xfrm>
              <a:off x="6996906" y="5399881"/>
              <a:ext cx="414338" cy="919163"/>
            </a:xfrm>
            <a:custGeom>
              <a:avLst/>
              <a:gdLst>
                <a:gd name="T0" fmla="*/ 0 w 110"/>
                <a:gd name="T1" fmla="*/ 36 h 245"/>
                <a:gd name="T2" fmla="*/ 27 w 110"/>
                <a:gd name="T3" fmla="*/ 0 h 245"/>
                <a:gd name="T4" fmla="*/ 62 w 110"/>
                <a:gd name="T5" fmla="*/ 19 h 245"/>
                <a:gd name="T6" fmla="*/ 39 w 110"/>
                <a:gd name="T7" fmla="*/ 245 h 245"/>
                <a:gd name="T8" fmla="*/ 4 w 110"/>
                <a:gd name="T9" fmla="*/ 245 h 245"/>
                <a:gd name="T10" fmla="*/ 0 w 110"/>
                <a:gd name="T11" fmla="*/ 36 h 245"/>
              </a:gdLst>
              <a:ahLst/>
              <a:cxnLst>
                <a:cxn ang="0">
                  <a:pos x="T0" y="T1"/>
                </a:cxn>
                <a:cxn ang="0">
                  <a:pos x="T2" y="T3"/>
                </a:cxn>
                <a:cxn ang="0">
                  <a:pos x="T4" y="T5"/>
                </a:cxn>
                <a:cxn ang="0">
                  <a:pos x="T6" y="T7"/>
                </a:cxn>
                <a:cxn ang="0">
                  <a:pos x="T8" y="T9"/>
                </a:cxn>
                <a:cxn ang="0">
                  <a:pos x="T10" y="T11"/>
                </a:cxn>
              </a:cxnLst>
              <a:rect l="0" t="0" r="r" b="b"/>
              <a:pathLst>
                <a:path w="110" h="245">
                  <a:moveTo>
                    <a:pt x="0" y="36"/>
                  </a:moveTo>
                  <a:cubicBezTo>
                    <a:pt x="27" y="0"/>
                    <a:pt x="27" y="0"/>
                    <a:pt x="27" y="0"/>
                  </a:cubicBezTo>
                  <a:cubicBezTo>
                    <a:pt x="62" y="19"/>
                    <a:pt x="62" y="19"/>
                    <a:pt x="62" y="19"/>
                  </a:cubicBezTo>
                  <a:cubicBezTo>
                    <a:pt x="62" y="19"/>
                    <a:pt x="110" y="191"/>
                    <a:pt x="39" y="245"/>
                  </a:cubicBezTo>
                  <a:cubicBezTo>
                    <a:pt x="4" y="245"/>
                    <a:pt x="4" y="245"/>
                    <a:pt x="4" y="245"/>
                  </a:cubicBezTo>
                  <a:cubicBezTo>
                    <a:pt x="0" y="36"/>
                    <a:pt x="0" y="36"/>
                    <a:pt x="0" y="36"/>
                  </a:cubicBezTo>
                </a:path>
              </a:pathLst>
            </a:custGeom>
            <a:solidFill>
              <a:srgbClr val="7943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 name="Freeform 329"/>
            <p:cNvSpPr/>
            <p:nvPr/>
          </p:nvSpPr>
          <p:spPr bwMode="auto">
            <a:xfrm>
              <a:off x="6996906" y="5545931"/>
              <a:ext cx="414338" cy="773113"/>
            </a:xfrm>
            <a:custGeom>
              <a:avLst/>
              <a:gdLst>
                <a:gd name="T0" fmla="*/ 0 w 110"/>
                <a:gd name="T1" fmla="*/ 0 h 206"/>
                <a:gd name="T2" fmla="*/ 62 w 110"/>
                <a:gd name="T3" fmla="*/ 0 h 206"/>
                <a:gd name="T4" fmla="*/ 39 w 110"/>
                <a:gd name="T5" fmla="*/ 206 h 206"/>
                <a:gd name="T6" fmla="*/ 4 w 110"/>
                <a:gd name="T7" fmla="*/ 206 h 206"/>
                <a:gd name="T8" fmla="*/ 0 w 110"/>
                <a:gd name="T9" fmla="*/ 0 h 206"/>
              </a:gdLst>
              <a:ahLst/>
              <a:cxnLst>
                <a:cxn ang="0">
                  <a:pos x="T0" y="T1"/>
                </a:cxn>
                <a:cxn ang="0">
                  <a:pos x="T2" y="T3"/>
                </a:cxn>
                <a:cxn ang="0">
                  <a:pos x="T4" y="T5"/>
                </a:cxn>
                <a:cxn ang="0">
                  <a:pos x="T6" y="T7"/>
                </a:cxn>
                <a:cxn ang="0">
                  <a:pos x="T8" y="T9"/>
                </a:cxn>
              </a:cxnLst>
              <a:rect l="0" t="0" r="r" b="b"/>
              <a:pathLst>
                <a:path w="110" h="206">
                  <a:moveTo>
                    <a:pt x="0" y="0"/>
                  </a:moveTo>
                  <a:cubicBezTo>
                    <a:pt x="62" y="0"/>
                    <a:pt x="62" y="0"/>
                    <a:pt x="62" y="0"/>
                  </a:cubicBezTo>
                  <a:cubicBezTo>
                    <a:pt x="62" y="0"/>
                    <a:pt x="110" y="157"/>
                    <a:pt x="39" y="206"/>
                  </a:cubicBezTo>
                  <a:cubicBezTo>
                    <a:pt x="4" y="206"/>
                    <a:pt x="4" y="206"/>
                    <a:pt x="4" y="206"/>
                  </a:cubicBezTo>
                  <a:cubicBezTo>
                    <a:pt x="0" y="0"/>
                    <a:pt x="0" y="0"/>
                    <a:pt x="0" y="0"/>
                  </a:cubicBezTo>
                </a:path>
              </a:pathLst>
            </a:custGeom>
            <a:solidFill>
              <a:srgbClr val="FAC42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2" name="Freeform 330"/>
            <p:cNvSpPr/>
            <p:nvPr/>
          </p:nvSpPr>
          <p:spPr bwMode="auto">
            <a:xfrm>
              <a:off x="6979443" y="5304631"/>
              <a:ext cx="385763" cy="582613"/>
            </a:xfrm>
            <a:custGeom>
              <a:avLst/>
              <a:gdLst>
                <a:gd name="T0" fmla="*/ 5 w 103"/>
                <a:gd name="T1" fmla="*/ 64 h 155"/>
                <a:gd name="T2" fmla="*/ 44 w 103"/>
                <a:gd name="T3" fmla="*/ 51 h 155"/>
                <a:gd name="T4" fmla="*/ 84 w 103"/>
                <a:gd name="T5" fmla="*/ 154 h 155"/>
                <a:gd name="T6" fmla="*/ 102 w 103"/>
                <a:gd name="T7" fmla="*/ 130 h 155"/>
                <a:gd name="T8" fmla="*/ 42 w 103"/>
                <a:gd name="T9" fmla="*/ 0 h 155"/>
                <a:gd name="T10" fmla="*/ 5 w 103"/>
                <a:gd name="T11" fmla="*/ 64 h 155"/>
              </a:gdLst>
              <a:ahLst/>
              <a:cxnLst>
                <a:cxn ang="0">
                  <a:pos x="T0" y="T1"/>
                </a:cxn>
                <a:cxn ang="0">
                  <a:pos x="T2" y="T3"/>
                </a:cxn>
                <a:cxn ang="0">
                  <a:pos x="T4" y="T5"/>
                </a:cxn>
                <a:cxn ang="0">
                  <a:pos x="T6" y="T7"/>
                </a:cxn>
                <a:cxn ang="0">
                  <a:pos x="T8" y="T9"/>
                </a:cxn>
                <a:cxn ang="0">
                  <a:pos x="T10" y="T11"/>
                </a:cxn>
              </a:cxnLst>
              <a:rect l="0" t="0" r="r" b="b"/>
              <a:pathLst>
                <a:path w="103" h="155">
                  <a:moveTo>
                    <a:pt x="5" y="64"/>
                  </a:moveTo>
                  <a:cubicBezTo>
                    <a:pt x="5" y="64"/>
                    <a:pt x="14" y="30"/>
                    <a:pt x="44" y="51"/>
                  </a:cubicBezTo>
                  <a:cubicBezTo>
                    <a:pt x="44" y="51"/>
                    <a:pt x="69" y="60"/>
                    <a:pt x="84" y="154"/>
                  </a:cubicBezTo>
                  <a:cubicBezTo>
                    <a:pt x="84" y="154"/>
                    <a:pt x="102" y="155"/>
                    <a:pt x="102" y="130"/>
                  </a:cubicBezTo>
                  <a:cubicBezTo>
                    <a:pt x="103" y="91"/>
                    <a:pt x="83" y="18"/>
                    <a:pt x="42" y="0"/>
                  </a:cubicBezTo>
                  <a:cubicBezTo>
                    <a:pt x="42" y="0"/>
                    <a:pt x="0" y="46"/>
                    <a:pt x="5" y="64"/>
                  </a:cubicBezTo>
                  <a:close/>
                </a:path>
              </a:pathLst>
            </a:custGeom>
            <a:solidFill>
              <a:srgbClr val="ED900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3" name="Freeform 331"/>
            <p:cNvSpPr/>
            <p:nvPr/>
          </p:nvSpPr>
          <p:spPr bwMode="auto">
            <a:xfrm>
              <a:off x="5060156" y="4129881"/>
              <a:ext cx="261938" cy="2166938"/>
            </a:xfrm>
            <a:custGeom>
              <a:avLst/>
              <a:gdLst>
                <a:gd name="T0" fmla="*/ 70 w 70"/>
                <a:gd name="T1" fmla="*/ 0 h 577"/>
                <a:gd name="T2" fmla="*/ 47 w 70"/>
                <a:gd name="T3" fmla="*/ 91 h 577"/>
                <a:gd name="T4" fmla="*/ 37 w 70"/>
                <a:gd name="T5" fmla="*/ 294 h 577"/>
                <a:gd name="T6" fmla="*/ 42 w 70"/>
                <a:gd name="T7" fmla="*/ 577 h 577"/>
                <a:gd name="T8" fmla="*/ 70 w 70"/>
                <a:gd name="T9" fmla="*/ 0 h 577"/>
              </a:gdLst>
              <a:ahLst/>
              <a:cxnLst>
                <a:cxn ang="0">
                  <a:pos x="T0" y="T1"/>
                </a:cxn>
                <a:cxn ang="0">
                  <a:pos x="T2" y="T3"/>
                </a:cxn>
                <a:cxn ang="0">
                  <a:pos x="T4" y="T5"/>
                </a:cxn>
                <a:cxn ang="0">
                  <a:pos x="T6" y="T7"/>
                </a:cxn>
                <a:cxn ang="0">
                  <a:pos x="T8" y="T9"/>
                </a:cxn>
              </a:cxnLst>
              <a:rect l="0" t="0" r="r" b="b"/>
              <a:pathLst>
                <a:path w="70" h="577">
                  <a:moveTo>
                    <a:pt x="70" y="0"/>
                  </a:moveTo>
                  <a:cubicBezTo>
                    <a:pt x="70" y="0"/>
                    <a:pt x="33" y="72"/>
                    <a:pt x="47" y="91"/>
                  </a:cubicBezTo>
                  <a:cubicBezTo>
                    <a:pt x="47" y="91"/>
                    <a:pt x="3" y="227"/>
                    <a:pt x="37" y="294"/>
                  </a:cubicBezTo>
                  <a:cubicBezTo>
                    <a:pt x="37" y="294"/>
                    <a:pt x="0" y="457"/>
                    <a:pt x="42" y="577"/>
                  </a:cubicBezTo>
                  <a:lnTo>
                    <a:pt x="70" y="0"/>
                  </a:lnTo>
                  <a:close/>
                </a:path>
              </a:pathLst>
            </a:custGeom>
            <a:solidFill>
              <a:srgbClr val="F7C8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4" name="Freeform 332"/>
            <p:cNvSpPr/>
            <p:nvPr/>
          </p:nvSpPr>
          <p:spPr bwMode="auto">
            <a:xfrm>
              <a:off x="4906168" y="5399881"/>
              <a:ext cx="412750" cy="919163"/>
            </a:xfrm>
            <a:custGeom>
              <a:avLst/>
              <a:gdLst>
                <a:gd name="T0" fmla="*/ 110 w 110"/>
                <a:gd name="T1" fmla="*/ 36 h 245"/>
                <a:gd name="T2" fmla="*/ 83 w 110"/>
                <a:gd name="T3" fmla="*/ 0 h 245"/>
                <a:gd name="T4" fmla="*/ 48 w 110"/>
                <a:gd name="T5" fmla="*/ 19 h 245"/>
                <a:gd name="T6" fmla="*/ 71 w 110"/>
                <a:gd name="T7" fmla="*/ 245 h 245"/>
                <a:gd name="T8" fmla="*/ 107 w 110"/>
                <a:gd name="T9" fmla="*/ 245 h 245"/>
                <a:gd name="T10" fmla="*/ 110 w 110"/>
                <a:gd name="T11" fmla="*/ 36 h 245"/>
              </a:gdLst>
              <a:ahLst/>
              <a:cxnLst>
                <a:cxn ang="0">
                  <a:pos x="T0" y="T1"/>
                </a:cxn>
                <a:cxn ang="0">
                  <a:pos x="T2" y="T3"/>
                </a:cxn>
                <a:cxn ang="0">
                  <a:pos x="T4" y="T5"/>
                </a:cxn>
                <a:cxn ang="0">
                  <a:pos x="T6" y="T7"/>
                </a:cxn>
                <a:cxn ang="0">
                  <a:pos x="T8" y="T9"/>
                </a:cxn>
                <a:cxn ang="0">
                  <a:pos x="T10" y="T11"/>
                </a:cxn>
              </a:cxnLst>
              <a:rect l="0" t="0" r="r" b="b"/>
              <a:pathLst>
                <a:path w="110" h="245">
                  <a:moveTo>
                    <a:pt x="110" y="36"/>
                  </a:moveTo>
                  <a:cubicBezTo>
                    <a:pt x="83" y="0"/>
                    <a:pt x="83" y="0"/>
                    <a:pt x="83" y="0"/>
                  </a:cubicBezTo>
                  <a:cubicBezTo>
                    <a:pt x="48" y="19"/>
                    <a:pt x="48" y="19"/>
                    <a:pt x="48" y="19"/>
                  </a:cubicBezTo>
                  <a:cubicBezTo>
                    <a:pt x="48" y="19"/>
                    <a:pt x="0" y="191"/>
                    <a:pt x="71" y="245"/>
                  </a:cubicBezTo>
                  <a:cubicBezTo>
                    <a:pt x="107" y="245"/>
                    <a:pt x="107" y="245"/>
                    <a:pt x="107" y="245"/>
                  </a:cubicBezTo>
                  <a:lnTo>
                    <a:pt x="110" y="36"/>
                  </a:lnTo>
                  <a:close/>
                </a:path>
              </a:pathLst>
            </a:custGeom>
            <a:solidFill>
              <a:srgbClr val="7943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5" name="Freeform 333"/>
            <p:cNvSpPr/>
            <p:nvPr/>
          </p:nvSpPr>
          <p:spPr bwMode="auto">
            <a:xfrm>
              <a:off x="4906168" y="5545931"/>
              <a:ext cx="412750" cy="773113"/>
            </a:xfrm>
            <a:custGeom>
              <a:avLst/>
              <a:gdLst>
                <a:gd name="T0" fmla="*/ 110 w 110"/>
                <a:gd name="T1" fmla="*/ 0 h 206"/>
                <a:gd name="T2" fmla="*/ 48 w 110"/>
                <a:gd name="T3" fmla="*/ 0 h 206"/>
                <a:gd name="T4" fmla="*/ 71 w 110"/>
                <a:gd name="T5" fmla="*/ 206 h 206"/>
                <a:gd name="T6" fmla="*/ 107 w 110"/>
                <a:gd name="T7" fmla="*/ 206 h 206"/>
                <a:gd name="T8" fmla="*/ 110 w 110"/>
                <a:gd name="T9" fmla="*/ 0 h 206"/>
              </a:gdLst>
              <a:ahLst/>
              <a:cxnLst>
                <a:cxn ang="0">
                  <a:pos x="T0" y="T1"/>
                </a:cxn>
                <a:cxn ang="0">
                  <a:pos x="T2" y="T3"/>
                </a:cxn>
                <a:cxn ang="0">
                  <a:pos x="T4" y="T5"/>
                </a:cxn>
                <a:cxn ang="0">
                  <a:pos x="T6" y="T7"/>
                </a:cxn>
                <a:cxn ang="0">
                  <a:pos x="T8" y="T9"/>
                </a:cxn>
              </a:cxnLst>
              <a:rect l="0" t="0" r="r" b="b"/>
              <a:pathLst>
                <a:path w="110" h="206">
                  <a:moveTo>
                    <a:pt x="110" y="0"/>
                  </a:moveTo>
                  <a:cubicBezTo>
                    <a:pt x="48" y="0"/>
                    <a:pt x="48" y="0"/>
                    <a:pt x="48" y="0"/>
                  </a:cubicBezTo>
                  <a:cubicBezTo>
                    <a:pt x="48" y="0"/>
                    <a:pt x="0" y="157"/>
                    <a:pt x="71" y="206"/>
                  </a:cubicBezTo>
                  <a:cubicBezTo>
                    <a:pt x="107" y="206"/>
                    <a:pt x="107" y="206"/>
                    <a:pt x="107" y="206"/>
                  </a:cubicBezTo>
                  <a:lnTo>
                    <a:pt x="110" y="0"/>
                  </a:lnTo>
                  <a:close/>
                </a:path>
              </a:pathLst>
            </a:custGeom>
            <a:solidFill>
              <a:srgbClr val="FAC42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6" name="Freeform 334"/>
            <p:cNvSpPr/>
            <p:nvPr/>
          </p:nvSpPr>
          <p:spPr bwMode="auto">
            <a:xfrm>
              <a:off x="4950618" y="5304631"/>
              <a:ext cx="390525" cy="582613"/>
            </a:xfrm>
            <a:custGeom>
              <a:avLst/>
              <a:gdLst>
                <a:gd name="T0" fmla="*/ 98 w 104"/>
                <a:gd name="T1" fmla="*/ 64 h 155"/>
                <a:gd name="T2" fmla="*/ 59 w 104"/>
                <a:gd name="T3" fmla="*/ 51 h 155"/>
                <a:gd name="T4" fmla="*/ 19 w 104"/>
                <a:gd name="T5" fmla="*/ 154 h 155"/>
                <a:gd name="T6" fmla="*/ 1 w 104"/>
                <a:gd name="T7" fmla="*/ 130 h 155"/>
                <a:gd name="T8" fmla="*/ 61 w 104"/>
                <a:gd name="T9" fmla="*/ 0 h 155"/>
                <a:gd name="T10" fmla="*/ 98 w 104"/>
                <a:gd name="T11" fmla="*/ 64 h 155"/>
              </a:gdLst>
              <a:ahLst/>
              <a:cxnLst>
                <a:cxn ang="0">
                  <a:pos x="T0" y="T1"/>
                </a:cxn>
                <a:cxn ang="0">
                  <a:pos x="T2" y="T3"/>
                </a:cxn>
                <a:cxn ang="0">
                  <a:pos x="T4" y="T5"/>
                </a:cxn>
                <a:cxn ang="0">
                  <a:pos x="T6" y="T7"/>
                </a:cxn>
                <a:cxn ang="0">
                  <a:pos x="T8" y="T9"/>
                </a:cxn>
                <a:cxn ang="0">
                  <a:pos x="T10" y="T11"/>
                </a:cxn>
              </a:cxnLst>
              <a:rect l="0" t="0" r="r" b="b"/>
              <a:pathLst>
                <a:path w="104" h="155">
                  <a:moveTo>
                    <a:pt x="98" y="64"/>
                  </a:moveTo>
                  <a:cubicBezTo>
                    <a:pt x="98" y="64"/>
                    <a:pt x="89" y="30"/>
                    <a:pt x="59" y="51"/>
                  </a:cubicBezTo>
                  <a:cubicBezTo>
                    <a:pt x="59" y="51"/>
                    <a:pt x="35" y="60"/>
                    <a:pt x="19" y="154"/>
                  </a:cubicBezTo>
                  <a:cubicBezTo>
                    <a:pt x="19" y="154"/>
                    <a:pt x="2" y="155"/>
                    <a:pt x="1" y="130"/>
                  </a:cubicBezTo>
                  <a:cubicBezTo>
                    <a:pt x="0" y="91"/>
                    <a:pt x="20" y="18"/>
                    <a:pt x="61" y="0"/>
                  </a:cubicBezTo>
                  <a:cubicBezTo>
                    <a:pt x="61" y="0"/>
                    <a:pt x="104" y="46"/>
                    <a:pt x="98" y="64"/>
                  </a:cubicBezTo>
                  <a:close/>
                </a:path>
              </a:pathLst>
            </a:custGeom>
            <a:solidFill>
              <a:srgbClr val="ED900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7" name="Freeform 335"/>
            <p:cNvSpPr/>
            <p:nvPr/>
          </p:nvSpPr>
          <p:spPr bwMode="auto">
            <a:xfrm>
              <a:off x="5225256" y="3940969"/>
              <a:ext cx="1897063" cy="2506663"/>
            </a:xfrm>
            <a:custGeom>
              <a:avLst/>
              <a:gdLst>
                <a:gd name="T0" fmla="*/ 472 w 505"/>
                <a:gd name="T1" fmla="*/ 67 h 667"/>
                <a:gd name="T2" fmla="*/ 404 w 505"/>
                <a:gd name="T3" fmla="*/ 0 h 667"/>
                <a:gd name="T4" fmla="*/ 248 w 505"/>
                <a:gd name="T5" fmla="*/ 0 h 667"/>
                <a:gd name="T6" fmla="*/ 92 w 505"/>
                <a:gd name="T7" fmla="*/ 0 h 667"/>
                <a:gd name="T8" fmla="*/ 24 w 505"/>
                <a:gd name="T9" fmla="*/ 67 h 667"/>
                <a:gd name="T10" fmla="*/ 0 w 505"/>
                <a:gd name="T11" fmla="*/ 601 h 667"/>
                <a:gd name="T12" fmla="*/ 68 w 505"/>
                <a:gd name="T13" fmla="*/ 667 h 667"/>
                <a:gd name="T14" fmla="*/ 248 w 505"/>
                <a:gd name="T15" fmla="*/ 667 h 667"/>
                <a:gd name="T16" fmla="*/ 437 w 505"/>
                <a:gd name="T17" fmla="*/ 667 h 667"/>
                <a:gd name="T18" fmla="*/ 505 w 505"/>
                <a:gd name="T19" fmla="*/ 601 h 667"/>
                <a:gd name="T20" fmla="*/ 472 w 505"/>
                <a:gd name="T21" fmla="*/ 67 h 6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5" h="667">
                  <a:moveTo>
                    <a:pt x="472" y="67"/>
                  </a:moveTo>
                  <a:cubicBezTo>
                    <a:pt x="472" y="30"/>
                    <a:pt x="442" y="0"/>
                    <a:pt x="404" y="0"/>
                  </a:cubicBezTo>
                  <a:cubicBezTo>
                    <a:pt x="248" y="0"/>
                    <a:pt x="248" y="0"/>
                    <a:pt x="248" y="0"/>
                  </a:cubicBezTo>
                  <a:cubicBezTo>
                    <a:pt x="92" y="0"/>
                    <a:pt x="92" y="0"/>
                    <a:pt x="92" y="0"/>
                  </a:cubicBezTo>
                  <a:cubicBezTo>
                    <a:pt x="55" y="0"/>
                    <a:pt x="24" y="30"/>
                    <a:pt x="24" y="67"/>
                  </a:cubicBezTo>
                  <a:cubicBezTo>
                    <a:pt x="0" y="601"/>
                    <a:pt x="0" y="601"/>
                    <a:pt x="0" y="601"/>
                  </a:cubicBezTo>
                  <a:cubicBezTo>
                    <a:pt x="0" y="637"/>
                    <a:pt x="30" y="667"/>
                    <a:pt x="68" y="667"/>
                  </a:cubicBezTo>
                  <a:cubicBezTo>
                    <a:pt x="248" y="667"/>
                    <a:pt x="248" y="667"/>
                    <a:pt x="248" y="667"/>
                  </a:cubicBezTo>
                  <a:cubicBezTo>
                    <a:pt x="437" y="667"/>
                    <a:pt x="437" y="667"/>
                    <a:pt x="437" y="667"/>
                  </a:cubicBezTo>
                  <a:cubicBezTo>
                    <a:pt x="474" y="667"/>
                    <a:pt x="505" y="637"/>
                    <a:pt x="505" y="601"/>
                  </a:cubicBezTo>
                  <a:cubicBezTo>
                    <a:pt x="472" y="67"/>
                    <a:pt x="472" y="67"/>
                    <a:pt x="472" y="67"/>
                  </a:cubicBezTo>
                </a:path>
              </a:pathLst>
            </a:custGeom>
            <a:solidFill>
              <a:srgbClr val="F2A80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8" name="Freeform 336"/>
            <p:cNvSpPr/>
            <p:nvPr/>
          </p:nvSpPr>
          <p:spPr bwMode="auto">
            <a:xfrm>
              <a:off x="5225256" y="3940969"/>
              <a:ext cx="930275" cy="2506663"/>
            </a:xfrm>
            <a:custGeom>
              <a:avLst/>
              <a:gdLst>
                <a:gd name="T0" fmla="*/ 92 w 248"/>
                <a:gd name="T1" fmla="*/ 0 h 667"/>
                <a:gd name="T2" fmla="*/ 24 w 248"/>
                <a:gd name="T3" fmla="*/ 67 h 667"/>
                <a:gd name="T4" fmla="*/ 0 w 248"/>
                <a:gd name="T5" fmla="*/ 601 h 667"/>
                <a:gd name="T6" fmla="*/ 68 w 248"/>
                <a:gd name="T7" fmla="*/ 667 h 667"/>
                <a:gd name="T8" fmla="*/ 248 w 248"/>
                <a:gd name="T9" fmla="*/ 667 h 667"/>
                <a:gd name="T10" fmla="*/ 248 w 248"/>
                <a:gd name="T11" fmla="*/ 0 h 667"/>
                <a:gd name="T12" fmla="*/ 92 w 248"/>
                <a:gd name="T13" fmla="*/ 0 h 667"/>
              </a:gdLst>
              <a:ahLst/>
              <a:cxnLst>
                <a:cxn ang="0">
                  <a:pos x="T0" y="T1"/>
                </a:cxn>
                <a:cxn ang="0">
                  <a:pos x="T2" y="T3"/>
                </a:cxn>
                <a:cxn ang="0">
                  <a:pos x="T4" y="T5"/>
                </a:cxn>
                <a:cxn ang="0">
                  <a:pos x="T6" y="T7"/>
                </a:cxn>
                <a:cxn ang="0">
                  <a:pos x="T8" y="T9"/>
                </a:cxn>
                <a:cxn ang="0">
                  <a:pos x="T10" y="T11"/>
                </a:cxn>
                <a:cxn ang="0">
                  <a:pos x="T12" y="T13"/>
                </a:cxn>
              </a:cxnLst>
              <a:rect l="0" t="0" r="r" b="b"/>
              <a:pathLst>
                <a:path w="248" h="667">
                  <a:moveTo>
                    <a:pt x="92" y="0"/>
                  </a:moveTo>
                  <a:cubicBezTo>
                    <a:pt x="55" y="0"/>
                    <a:pt x="24" y="30"/>
                    <a:pt x="24" y="67"/>
                  </a:cubicBezTo>
                  <a:cubicBezTo>
                    <a:pt x="0" y="601"/>
                    <a:pt x="0" y="601"/>
                    <a:pt x="0" y="601"/>
                  </a:cubicBezTo>
                  <a:cubicBezTo>
                    <a:pt x="0" y="637"/>
                    <a:pt x="30" y="667"/>
                    <a:pt x="68" y="667"/>
                  </a:cubicBezTo>
                  <a:cubicBezTo>
                    <a:pt x="248" y="667"/>
                    <a:pt x="248" y="667"/>
                    <a:pt x="248" y="667"/>
                  </a:cubicBezTo>
                  <a:cubicBezTo>
                    <a:pt x="248" y="0"/>
                    <a:pt x="248" y="0"/>
                    <a:pt x="248" y="0"/>
                  </a:cubicBezTo>
                  <a:cubicBezTo>
                    <a:pt x="92" y="0"/>
                    <a:pt x="92" y="0"/>
                    <a:pt x="92" y="0"/>
                  </a:cubicBezTo>
                </a:path>
              </a:pathLst>
            </a:custGeom>
            <a:solidFill>
              <a:srgbClr val="FCB4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9" name="Freeform 337"/>
            <p:cNvSpPr/>
            <p:nvPr/>
          </p:nvSpPr>
          <p:spPr bwMode="auto">
            <a:xfrm>
              <a:off x="6155531" y="3940969"/>
              <a:ext cx="966788" cy="2506663"/>
            </a:xfrm>
            <a:custGeom>
              <a:avLst/>
              <a:gdLst>
                <a:gd name="T0" fmla="*/ 257 w 257"/>
                <a:gd name="T1" fmla="*/ 601 h 667"/>
                <a:gd name="T2" fmla="*/ 224 w 257"/>
                <a:gd name="T3" fmla="*/ 67 h 667"/>
                <a:gd name="T4" fmla="*/ 156 w 257"/>
                <a:gd name="T5" fmla="*/ 0 h 667"/>
                <a:gd name="T6" fmla="*/ 0 w 257"/>
                <a:gd name="T7" fmla="*/ 0 h 667"/>
                <a:gd name="T8" fmla="*/ 0 w 257"/>
                <a:gd name="T9" fmla="*/ 667 h 667"/>
                <a:gd name="T10" fmla="*/ 189 w 257"/>
                <a:gd name="T11" fmla="*/ 667 h 667"/>
                <a:gd name="T12" fmla="*/ 257 w 257"/>
                <a:gd name="T13" fmla="*/ 601 h 667"/>
              </a:gdLst>
              <a:ahLst/>
              <a:cxnLst>
                <a:cxn ang="0">
                  <a:pos x="T0" y="T1"/>
                </a:cxn>
                <a:cxn ang="0">
                  <a:pos x="T2" y="T3"/>
                </a:cxn>
                <a:cxn ang="0">
                  <a:pos x="T4" y="T5"/>
                </a:cxn>
                <a:cxn ang="0">
                  <a:pos x="T6" y="T7"/>
                </a:cxn>
                <a:cxn ang="0">
                  <a:pos x="T8" y="T9"/>
                </a:cxn>
                <a:cxn ang="0">
                  <a:pos x="T10" y="T11"/>
                </a:cxn>
                <a:cxn ang="0">
                  <a:pos x="T12" y="T13"/>
                </a:cxn>
              </a:cxnLst>
              <a:rect l="0" t="0" r="r" b="b"/>
              <a:pathLst>
                <a:path w="257" h="667">
                  <a:moveTo>
                    <a:pt x="257" y="601"/>
                  </a:moveTo>
                  <a:cubicBezTo>
                    <a:pt x="224" y="67"/>
                    <a:pt x="224" y="67"/>
                    <a:pt x="224" y="67"/>
                  </a:cubicBezTo>
                  <a:cubicBezTo>
                    <a:pt x="224" y="30"/>
                    <a:pt x="194" y="0"/>
                    <a:pt x="156" y="0"/>
                  </a:cubicBezTo>
                  <a:cubicBezTo>
                    <a:pt x="0" y="0"/>
                    <a:pt x="0" y="0"/>
                    <a:pt x="0" y="0"/>
                  </a:cubicBezTo>
                  <a:cubicBezTo>
                    <a:pt x="0" y="667"/>
                    <a:pt x="0" y="667"/>
                    <a:pt x="0" y="667"/>
                  </a:cubicBezTo>
                  <a:cubicBezTo>
                    <a:pt x="189" y="667"/>
                    <a:pt x="189" y="667"/>
                    <a:pt x="189" y="667"/>
                  </a:cubicBezTo>
                  <a:cubicBezTo>
                    <a:pt x="226" y="667"/>
                    <a:pt x="257" y="637"/>
                    <a:pt x="257" y="601"/>
                  </a:cubicBezTo>
                </a:path>
              </a:pathLst>
            </a:custGeom>
            <a:solidFill>
              <a:srgbClr val="F2A80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0" name="Freeform 338"/>
            <p:cNvSpPr/>
            <p:nvPr/>
          </p:nvSpPr>
          <p:spPr bwMode="auto">
            <a:xfrm>
              <a:off x="5393531" y="4899819"/>
              <a:ext cx="1558925" cy="1471613"/>
            </a:xfrm>
            <a:custGeom>
              <a:avLst/>
              <a:gdLst>
                <a:gd name="T0" fmla="*/ 405 w 415"/>
                <a:gd name="T1" fmla="*/ 32 h 392"/>
                <a:gd name="T2" fmla="*/ 405 w 415"/>
                <a:gd name="T3" fmla="*/ 28 h 392"/>
                <a:gd name="T4" fmla="*/ 378 w 415"/>
                <a:gd name="T5" fmla="*/ 0 h 392"/>
                <a:gd name="T6" fmla="*/ 203 w 415"/>
                <a:gd name="T7" fmla="*/ 0 h 392"/>
                <a:gd name="T8" fmla="*/ 36 w 415"/>
                <a:gd name="T9" fmla="*/ 0 h 392"/>
                <a:gd name="T10" fmla="*/ 9 w 415"/>
                <a:gd name="T11" fmla="*/ 28 h 392"/>
                <a:gd name="T12" fmla="*/ 9 w 415"/>
                <a:gd name="T13" fmla="*/ 30 h 392"/>
                <a:gd name="T14" fmla="*/ 0 w 415"/>
                <a:gd name="T15" fmla="*/ 365 h 392"/>
                <a:gd name="T16" fmla="*/ 26 w 415"/>
                <a:gd name="T17" fmla="*/ 392 h 392"/>
                <a:gd name="T18" fmla="*/ 203 w 415"/>
                <a:gd name="T19" fmla="*/ 392 h 392"/>
                <a:gd name="T20" fmla="*/ 388 w 415"/>
                <a:gd name="T21" fmla="*/ 392 h 392"/>
                <a:gd name="T22" fmla="*/ 415 w 415"/>
                <a:gd name="T23" fmla="*/ 365 h 392"/>
                <a:gd name="T24" fmla="*/ 405 w 415"/>
                <a:gd name="T25" fmla="*/ 32 h 3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15" h="392">
                  <a:moveTo>
                    <a:pt x="405" y="32"/>
                  </a:moveTo>
                  <a:cubicBezTo>
                    <a:pt x="405" y="28"/>
                    <a:pt x="405" y="28"/>
                    <a:pt x="405" y="28"/>
                  </a:cubicBezTo>
                  <a:cubicBezTo>
                    <a:pt x="405" y="12"/>
                    <a:pt x="393" y="0"/>
                    <a:pt x="378" y="0"/>
                  </a:cubicBezTo>
                  <a:cubicBezTo>
                    <a:pt x="203" y="0"/>
                    <a:pt x="203" y="0"/>
                    <a:pt x="203" y="0"/>
                  </a:cubicBezTo>
                  <a:cubicBezTo>
                    <a:pt x="36" y="0"/>
                    <a:pt x="36" y="0"/>
                    <a:pt x="36" y="0"/>
                  </a:cubicBezTo>
                  <a:cubicBezTo>
                    <a:pt x="22" y="0"/>
                    <a:pt x="9" y="12"/>
                    <a:pt x="9" y="28"/>
                  </a:cubicBezTo>
                  <a:cubicBezTo>
                    <a:pt x="9" y="30"/>
                    <a:pt x="9" y="30"/>
                    <a:pt x="9" y="30"/>
                  </a:cubicBezTo>
                  <a:cubicBezTo>
                    <a:pt x="0" y="365"/>
                    <a:pt x="0" y="365"/>
                    <a:pt x="0" y="365"/>
                  </a:cubicBezTo>
                  <a:cubicBezTo>
                    <a:pt x="0" y="380"/>
                    <a:pt x="12" y="392"/>
                    <a:pt x="26" y="392"/>
                  </a:cubicBezTo>
                  <a:cubicBezTo>
                    <a:pt x="203" y="392"/>
                    <a:pt x="203" y="392"/>
                    <a:pt x="203" y="392"/>
                  </a:cubicBezTo>
                  <a:cubicBezTo>
                    <a:pt x="388" y="392"/>
                    <a:pt x="388" y="392"/>
                    <a:pt x="388" y="392"/>
                  </a:cubicBezTo>
                  <a:cubicBezTo>
                    <a:pt x="403" y="392"/>
                    <a:pt x="415" y="380"/>
                    <a:pt x="415" y="365"/>
                  </a:cubicBezTo>
                  <a:cubicBezTo>
                    <a:pt x="405" y="32"/>
                    <a:pt x="405" y="32"/>
                    <a:pt x="405" y="32"/>
                  </a:cubicBezTo>
                </a:path>
              </a:pathLst>
            </a:custGeom>
            <a:solidFill>
              <a:srgbClr val="CC750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1" name="Freeform 339"/>
            <p:cNvSpPr/>
            <p:nvPr/>
          </p:nvSpPr>
          <p:spPr bwMode="auto">
            <a:xfrm>
              <a:off x="5337968" y="5012531"/>
              <a:ext cx="153988" cy="1358900"/>
            </a:xfrm>
            <a:custGeom>
              <a:avLst/>
              <a:gdLst>
                <a:gd name="T0" fmla="*/ 24 w 41"/>
                <a:gd name="T1" fmla="*/ 0 h 362"/>
                <a:gd name="T2" fmla="*/ 0 w 41"/>
                <a:gd name="T3" fmla="*/ 328 h 362"/>
                <a:gd name="T4" fmla="*/ 31 w 41"/>
                <a:gd name="T5" fmla="*/ 362 h 362"/>
                <a:gd name="T6" fmla="*/ 41 w 41"/>
                <a:gd name="T7" fmla="*/ 362 h 362"/>
                <a:gd name="T8" fmla="*/ 15 w 41"/>
                <a:gd name="T9" fmla="*/ 335 h 362"/>
                <a:gd name="T10" fmla="*/ 15 w 41"/>
                <a:gd name="T11" fmla="*/ 335 h 362"/>
                <a:gd name="T12" fmla="*/ 15 w 41"/>
                <a:gd name="T13" fmla="*/ 335 h 362"/>
                <a:gd name="T14" fmla="*/ 24 w 41"/>
                <a:gd name="T15" fmla="*/ 0 h 3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1" h="362">
                  <a:moveTo>
                    <a:pt x="24" y="0"/>
                  </a:moveTo>
                  <a:cubicBezTo>
                    <a:pt x="0" y="328"/>
                    <a:pt x="0" y="328"/>
                    <a:pt x="0" y="328"/>
                  </a:cubicBezTo>
                  <a:cubicBezTo>
                    <a:pt x="0" y="343"/>
                    <a:pt x="16" y="362"/>
                    <a:pt x="31" y="362"/>
                  </a:cubicBezTo>
                  <a:cubicBezTo>
                    <a:pt x="41" y="362"/>
                    <a:pt x="41" y="362"/>
                    <a:pt x="41" y="362"/>
                  </a:cubicBezTo>
                  <a:cubicBezTo>
                    <a:pt x="27" y="362"/>
                    <a:pt x="15" y="350"/>
                    <a:pt x="15" y="335"/>
                  </a:cubicBezTo>
                  <a:cubicBezTo>
                    <a:pt x="15" y="335"/>
                    <a:pt x="15" y="335"/>
                    <a:pt x="15" y="335"/>
                  </a:cubicBezTo>
                  <a:cubicBezTo>
                    <a:pt x="15" y="335"/>
                    <a:pt x="15" y="335"/>
                    <a:pt x="15" y="335"/>
                  </a:cubicBezTo>
                  <a:cubicBezTo>
                    <a:pt x="24" y="0"/>
                    <a:pt x="24" y="0"/>
                    <a:pt x="24" y="0"/>
                  </a:cubicBezTo>
                </a:path>
              </a:pathLst>
            </a:custGeom>
            <a:solidFill>
              <a:srgbClr val="E4940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2" name="Freeform 340"/>
            <p:cNvSpPr/>
            <p:nvPr/>
          </p:nvSpPr>
          <p:spPr bwMode="auto">
            <a:xfrm>
              <a:off x="5393531" y="5012531"/>
              <a:ext cx="762000" cy="1358900"/>
            </a:xfrm>
            <a:custGeom>
              <a:avLst/>
              <a:gdLst>
                <a:gd name="T0" fmla="*/ 9 w 203"/>
                <a:gd name="T1" fmla="*/ 0 h 362"/>
                <a:gd name="T2" fmla="*/ 0 w 203"/>
                <a:gd name="T3" fmla="*/ 335 h 362"/>
                <a:gd name="T4" fmla="*/ 26 w 203"/>
                <a:gd name="T5" fmla="*/ 362 h 362"/>
                <a:gd name="T6" fmla="*/ 203 w 203"/>
                <a:gd name="T7" fmla="*/ 362 h 362"/>
                <a:gd name="T8" fmla="*/ 203 w 203"/>
                <a:gd name="T9" fmla="*/ 76 h 362"/>
                <a:gd name="T10" fmla="*/ 9 w 203"/>
                <a:gd name="T11" fmla="*/ 0 h 362"/>
              </a:gdLst>
              <a:ahLst/>
              <a:cxnLst>
                <a:cxn ang="0">
                  <a:pos x="T0" y="T1"/>
                </a:cxn>
                <a:cxn ang="0">
                  <a:pos x="T2" y="T3"/>
                </a:cxn>
                <a:cxn ang="0">
                  <a:pos x="T4" y="T5"/>
                </a:cxn>
                <a:cxn ang="0">
                  <a:pos x="T6" y="T7"/>
                </a:cxn>
                <a:cxn ang="0">
                  <a:pos x="T8" y="T9"/>
                </a:cxn>
                <a:cxn ang="0">
                  <a:pos x="T10" y="T11"/>
                </a:cxn>
              </a:cxnLst>
              <a:rect l="0" t="0" r="r" b="b"/>
              <a:pathLst>
                <a:path w="203" h="362">
                  <a:moveTo>
                    <a:pt x="9" y="0"/>
                  </a:moveTo>
                  <a:cubicBezTo>
                    <a:pt x="0" y="335"/>
                    <a:pt x="0" y="335"/>
                    <a:pt x="0" y="335"/>
                  </a:cubicBezTo>
                  <a:cubicBezTo>
                    <a:pt x="0" y="350"/>
                    <a:pt x="12" y="362"/>
                    <a:pt x="26" y="362"/>
                  </a:cubicBezTo>
                  <a:cubicBezTo>
                    <a:pt x="203" y="362"/>
                    <a:pt x="203" y="362"/>
                    <a:pt x="203" y="362"/>
                  </a:cubicBezTo>
                  <a:cubicBezTo>
                    <a:pt x="203" y="76"/>
                    <a:pt x="203" y="76"/>
                    <a:pt x="203" y="76"/>
                  </a:cubicBezTo>
                  <a:cubicBezTo>
                    <a:pt x="114" y="75"/>
                    <a:pt x="39" y="43"/>
                    <a:pt x="9" y="0"/>
                  </a:cubicBezTo>
                </a:path>
              </a:pathLst>
            </a:custGeom>
            <a:solidFill>
              <a:srgbClr val="FFC35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3" name="Freeform 341"/>
            <p:cNvSpPr/>
            <p:nvPr/>
          </p:nvSpPr>
          <p:spPr bwMode="auto">
            <a:xfrm>
              <a:off x="6850856" y="5020469"/>
              <a:ext cx="158750" cy="1350963"/>
            </a:xfrm>
            <a:custGeom>
              <a:avLst/>
              <a:gdLst>
                <a:gd name="T0" fmla="*/ 17 w 42"/>
                <a:gd name="T1" fmla="*/ 0 h 360"/>
                <a:gd name="T2" fmla="*/ 27 w 42"/>
                <a:gd name="T3" fmla="*/ 333 h 360"/>
                <a:gd name="T4" fmla="*/ 27 w 42"/>
                <a:gd name="T5" fmla="*/ 333 h 360"/>
                <a:gd name="T6" fmla="*/ 0 w 42"/>
                <a:gd name="T7" fmla="*/ 360 h 360"/>
                <a:gd name="T8" fmla="*/ 11 w 42"/>
                <a:gd name="T9" fmla="*/ 360 h 360"/>
                <a:gd name="T10" fmla="*/ 42 w 42"/>
                <a:gd name="T11" fmla="*/ 326 h 360"/>
                <a:gd name="T12" fmla="*/ 17 w 42"/>
                <a:gd name="T13" fmla="*/ 0 h 360"/>
              </a:gdLst>
              <a:ahLst/>
              <a:cxnLst>
                <a:cxn ang="0">
                  <a:pos x="T0" y="T1"/>
                </a:cxn>
                <a:cxn ang="0">
                  <a:pos x="T2" y="T3"/>
                </a:cxn>
                <a:cxn ang="0">
                  <a:pos x="T4" y="T5"/>
                </a:cxn>
                <a:cxn ang="0">
                  <a:pos x="T6" y="T7"/>
                </a:cxn>
                <a:cxn ang="0">
                  <a:pos x="T8" y="T9"/>
                </a:cxn>
                <a:cxn ang="0">
                  <a:pos x="T10" y="T11"/>
                </a:cxn>
                <a:cxn ang="0">
                  <a:pos x="T12" y="T13"/>
                </a:cxn>
              </a:cxnLst>
              <a:rect l="0" t="0" r="r" b="b"/>
              <a:pathLst>
                <a:path w="42" h="360">
                  <a:moveTo>
                    <a:pt x="17" y="0"/>
                  </a:moveTo>
                  <a:cubicBezTo>
                    <a:pt x="27" y="333"/>
                    <a:pt x="27" y="333"/>
                    <a:pt x="27" y="333"/>
                  </a:cubicBezTo>
                  <a:cubicBezTo>
                    <a:pt x="27" y="333"/>
                    <a:pt x="27" y="333"/>
                    <a:pt x="27" y="333"/>
                  </a:cubicBezTo>
                  <a:cubicBezTo>
                    <a:pt x="27" y="348"/>
                    <a:pt x="15" y="360"/>
                    <a:pt x="0" y="360"/>
                  </a:cubicBezTo>
                  <a:cubicBezTo>
                    <a:pt x="11" y="360"/>
                    <a:pt x="11" y="360"/>
                    <a:pt x="11" y="360"/>
                  </a:cubicBezTo>
                  <a:cubicBezTo>
                    <a:pt x="26" y="360"/>
                    <a:pt x="42" y="341"/>
                    <a:pt x="42" y="326"/>
                  </a:cubicBezTo>
                  <a:cubicBezTo>
                    <a:pt x="17" y="0"/>
                    <a:pt x="17" y="0"/>
                    <a:pt x="17" y="0"/>
                  </a:cubicBezTo>
                </a:path>
              </a:pathLst>
            </a:custGeom>
            <a:solidFill>
              <a:srgbClr val="DF8E0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4" name="Freeform 342"/>
            <p:cNvSpPr/>
            <p:nvPr/>
          </p:nvSpPr>
          <p:spPr bwMode="auto">
            <a:xfrm>
              <a:off x="6155531" y="5020469"/>
              <a:ext cx="796925" cy="1350963"/>
            </a:xfrm>
            <a:custGeom>
              <a:avLst/>
              <a:gdLst>
                <a:gd name="T0" fmla="*/ 212 w 212"/>
                <a:gd name="T1" fmla="*/ 333 h 360"/>
                <a:gd name="T2" fmla="*/ 202 w 212"/>
                <a:gd name="T3" fmla="*/ 0 h 360"/>
                <a:gd name="T4" fmla="*/ 5 w 212"/>
                <a:gd name="T5" fmla="*/ 74 h 360"/>
                <a:gd name="T6" fmla="*/ 0 w 212"/>
                <a:gd name="T7" fmla="*/ 74 h 360"/>
                <a:gd name="T8" fmla="*/ 0 w 212"/>
                <a:gd name="T9" fmla="*/ 360 h 360"/>
                <a:gd name="T10" fmla="*/ 185 w 212"/>
                <a:gd name="T11" fmla="*/ 360 h 360"/>
                <a:gd name="T12" fmla="*/ 212 w 212"/>
                <a:gd name="T13" fmla="*/ 333 h 360"/>
              </a:gdLst>
              <a:ahLst/>
              <a:cxnLst>
                <a:cxn ang="0">
                  <a:pos x="T0" y="T1"/>
                </a:cxn>
                <a:cxn ang="0">
                  <a:pos x="T2" y="T3"/>
                </a:cxn>
                <a:cxn ang="0">
                  <a:pos x="T4" y="T5"/>
                </a:cxn>
                <a:cxn ang="0">
                  <a:pos x="T6" y="T7"/>
                </a:cxn>
                <a:cxn ang="0">
                  <a:pos x="T8" y="T9"/>
                </a:cxn>
                <a:cxn ang="0">
                  <a:pos x="T10" y="T11"/>
                </a:cxn>
                <a:cxn ang="0">
                  <a:pos x="T12" y="T13"/>
                </a:cxn>
              </a:cxnLst>
              <a:rect l="0" t="0" r="r" b="b"/>
              <a:pathLst>
                <a:path w="211" h="360">
                  <a:moveTo>
                    <a:pt x="212" y="333"/>
                  </a:moveTo>
                  <a:cubicBezTo>
                    <a:pt x="202" y="0"/>
                    <a:pt x="202" y="0"/>
                    <a:pt x="202" y="0"/>
                  </a:cubicBezTo>
                  <a:cubicBezTo>
                    <a:pt x="171" y="43"/>
                    <a:pt x="95" y="74"/>
                    <a:pt x="5" y="74"/>
                  </a:cubicBezTo>
                  <a:cubicBezTo>
                    <a:pt x="3" y="74"/>
                    <a:pt x="2" y="74"/>
                    <a:pt x="0" y="74"/>
                  </a:cubicBezTo>
                  <a:cubicBezTo>
                    <a:pt x="0" y="360"/>
                    <a:pt x="0" y="360"/>
                    <a:pt x="0" y="360"/>
                  </a:cubicBezTo>
                  <a:cubicBezTo>
                    <a:pt x="185" y="360"/>
                    <a:pt x="185" y="360"/>
                    <a:pt x="185" y="360"/>
                  </a:cubicBezTo>
                  <a:cubicBezTo>
                    <a:pt x="200" y="360"/>
                    <a:pt x="212" y="348"/>
                    <a:pt x="212" y="333"/>
                  </a:cubicBezTo>
                </a:path>
              </a:pathLst>
            </a:custGeom>
            <a:solidFill>
              <a:srgbClr val="FFC4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5" name="Freeform 343"/>
            <p:cNvSpPr/>
            <p:nvPr/>
          </p:nvSpPr>
          <p:spPr bwMode="auto">
            <a:xfrm>
              <a:off x="5426868" y="5012531"/>
              <a:ext cx="728663" cy="327025"/>
            </a:xfrm>
            <a:custGeom>
              <a:avLst/>
              <a:gdLst>
                <a:gd name="T0" fmla="*/ 0 w 194"/>
                <a:gd name="T1" fmla="*/ 0 h 87"/>
                <a:gd name="T2" fmla="*/ 0 w 194"/>
                <a:gd name="T3" fmla="*/ 2 h 87"/>
                <a:gd name="T4" fmla="*/ 0 w 194"/>
                <a:gd name="T5" fmla="*/ 4 h 87"/>
                <a:gd name="T6" fmla="*/ 194 w 194"/>
                <a:gd name="T7" fmla="*/ 87 h 87"/>
                <a:gd name="T8" fmla="*/ 194 w 194"/>
                <a:gd name="T9" fmla="*/ 76 h 87"/>
                <a:gd name="T10" fmla="*/ 0 w 194"/>
                <a:gd name="T11" fmla="*/ 0 h 87"/>
              </a:gdLst>
              <a:ahLst/>
              <a:cxnLst>
                <a:cxn ang="0">
                  <a:pos x="T0" y="T1"/>
                </a:cxn>
                <a:cxn ang="0">
                  <a:pos x="T2" y="T3"/>
                </a:cxn>
                <a:cxn ang="0">
                  <a:pos x="T4" y="T5"/>
                </a:cxn>
                <a:cxn ang="0">
                  <a:pos x="T6" y="T7"/>
                </a:cxn>
                <a:cxn ang="0">
                  <a:pos x="T8" y="T9"/>
                </a:cxn>
                <a:cxn ang="0">
                  <a:pos x="T10" y="T11"/>
                </a:cxn>
              </a:cxnLst>
              <a:rect l="0" t="0" r="r" b="b"/>
              <a:pathLst>
                <a:path w="194" h="87">
                  <a:moveTo>
                    <a:pt x="0" y="0"/>
                  </a:moveTo>
                  <a:cubicBezTo>
                    <a:pt x="0" y="1"/>
                    <a:pt x="0" y="1"/>
                    <a:pt x="0" y="2"/>
                  </a:cubicBezTo>
                  <a:cubicBezTo>
                    <a:pt x="0" y="4"/>
                    <a:pt x="0" y="4"/>
                    <a:pt x="0" y="4"/>
                  </a:cubicBezTo>
                  <a:cubicBezTo>
                    <a:pt x="30" y="51"/>
                    <a:pt x="105" y="85"/>
                    <a:pt x="194" y="87"/>
                  </a:cubicBezTo>
                  <a:cubicBezTo>
                    <a:pt x="194" y="76"/>
                    <a:pt x="194" y="76"/>
                    <a:pt x="194" y="76"/>
                  </a:cubicBezTo>
                  <a:cubicBezTo>
                    <a:pt x="105" y="75"/>
                    <a:pt x="30" y="43"/>
                    <a:pt x="0" y="0"/>
                  </a:cubicBezTo>
                </a:path>
              </a:pathLst>
            </a:custGeom>
            <a:solidFill>
              <a:srgbClr val="E59C3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6" name="Freeform 344"/>
            <p:cNvSpPr/>
            <p:nvPr/>
          </p:nvSpPr>
          <p:spPr bwMode="auto">
            <a:xfrm>
              <a:off x="6155531" y="5023644"/>
              <a:ext cx="758825" cy="315913"/>
            </a:xfrm>
            <a:custGeom>
              <a:avLst/>
              <a:gdLst>
                <a:gd name="T0" fmla="*/ 202 w 202"/>
                <a:gd name="T1" fmla="*/ 0 h 84"/>
                <a:gd name="T2" fmla="*/ 5 w 202"/>
                <a:gd name="T3" fmla="*/ 73 h 84"/>
                <a:gd name="T4" fmla="*/ 0 w 202"/>
                <a:gd name="T5" fmla="*/ 73 h 84"/>
                <a:gd name="T6" fmla="*/ 0 w 202"/>
                <a:gd name="T7" fmla="*/ 84 h 84"/>
                <a:gd name="T8" fmla="*/ 0 w 202"/>
                <a:gd name="T9" fmla="*/ 84 h 84"/>
                <a:gd name="T10" fmla="*/ 5 w 202"/>
                <a:gd name="T11" fmla="*/ 84 h 84"/>
                <a:gd name="T12" fmla="*/ 202 w 202"/>
                <a:gd name="T13" fmla="*/ 4 h 84"/>
                <a:gd name="T14" fmla="*/ 202 w 202"/>
                <a:gd name="T15" fmla="*/ 0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1" h="84">
                  <a:moveTo>
                    <a:pt x="202" y="0"/>
                  </a:moveTo>
                  <a:cubicBezTo>
                    <a:pt x="171" y="43"/>
                    <a:pt x="95" y="73"/>
                    <a:pt x="5" y="73"/>
                  </a:cubicBezTo>
                  <a:cubicBezTo>
                    <a:pt x="3" y="73"/>
                    <a:pt x="2" y="73"/>
                    <a:pt x="0" y="73"/>
                  </a:cubicBezTo>
                  <a:cubicBezTo>
                    <a:pt x="0" y="84"/>
                    <a:pt x="0" y="84"/>
                    <a:pt x="0" y="84"/>
                  </a:cubicBezTo>
                  <a:cubicBezTo>
                    <a:pt x="0" y="84"/>
                    <a:pt x="0" y="84"/>
                    <a:pt x="0" y="84"/>
                  </a:cubicBezTo>
                  <a:cubicBezTo>
                    <a:pt x="2" y="84"/>
                    <a:pt x="3" y="84"/>
                    <a:pt x="5" y="84"/>
                  </a:cubicBezTo>
                  <a:cubicBezTo>
                    <a:pt x="95" y="84"/>
                    <a:pt x="171" y="51"/>
                    <a:pt x="202" y="4"/>
                  </a:cubicBezTo>
                  <a:cubicBezTo>
                    <a:pt x="202" y="0"/>
                    <a:pt x="202" y="0"/>
                    <a:pt x="202" y="0"/>
                  </a:cubicBezTo>
                </a:path>
              </a:pathLst>
            </a:custGeom>
            <a:solidFill>
              <a:srgbClr val="E59C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7" name="Freeform 345"/>
            <p:cNvSpPr/>
            <p:nvPr/>
          </p:nvSpPr>
          <p:spPr bwMode="auto">
            <a:xfrm>
              <a:off x="5426868" y="4899819"/>
              <a:ext cx="728663" cy="112713"/>
            </a:xfrm>
            <a:custGeom>
              <a:avLst/>
              <a:gdLst>
                <a:gd name="T0" fmla="*/ 194 w 194"/>
                <a:gd name="T1" fmla="*/ 0 h 30"/>
                <a:gd name="T2" fmla="*/ 194 w 194"/>
                <a:gd name="T3" fmla="*/ 0 h 30"/>
                <a:gd name="T4" fmla="*/ 27 w 194"/>
                <a:gd name="T5" fmla="*/ 0 h 30"/>
                <a:gd name="T6" fmla="*/ 0 w 194"/>
                <a:gd name="T7" fmla="*/ 28 h 30"/>
                <a:gd name="T8" fmla="*/ 0 w 194"/>
                <a:gd name="T9" fmla="*/ 30 h 30"/>
                <a:gd name="T10" fmla="*/ 0 w 194"/>
                <a:gd name="T11" fmla="*/ 30 h 30"/>
                <a:gd name="T12" fmla="*/ 27 w 194"/>
                <a:gd name="T13" fmla="*/ 2 h 30"/>
                <a:gd name="T14" fmla="*/ 194 w 194"/>
                <a:gd name="T15" fmla="*/ 2 h 30"/>
                <a:gd name="T16" fmla="*/ 194 w 194"/>
                <a:gd name="T17"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4" h="30">
                  <a:moveTo>
                    <a:pt x="194" y="0"/>
                  </a:moveTo>
                  <a:cubicBezTo>
                    <a:pt x="194" y="0"/>
                    <a:pt x="194" y="0"/>
                    <a:pt x="194" y="0"/>
                  </a:cubicBezTo>
                  <a:cubicBezTo>
                    <a:pt x="27" y="0"/>
                    <a:pt x="27" y="0"/>
                    <a:pt x="27" y="0"/>
                  </a:cubicBezTo>
                  <a:cubicBezTo>
                    <a:pt x="13" y="0"/>
                    <a:pt x="0" y="12"/>
                    <a:pt x="0" y="28"/>
                  </a:cubicBezTo>
                  <a:cubicBezTo>
                    <a:pt x="0" y="30"/>
                    <a:pt x="0" y="30"/>
                    <a:pt x="0" y="30"/>
                  </a:cubicBezTo>
                  <a:cubicBezTo>
                    <a:pt x="0" y="30"/>
                    <a:pt x="0" y="30"/>
                    <a:pt x="0" y="30"/>
                  </a:cubicBezTo>
                  <a:cubicBezTo>
                    <a:pt x="1" y="14"/>
                    <a:pt x="13" y="2"/>
                    <a:pt x="27" y="2"/>
                  </a:cubicBezTo>
                  <a:cubicBezTo>
                    <a:pt x="194" y="2"/>
                    <a:pt x="194" y="2"/>
                    <a:pt x="194" y="2"/>
                  </a:cubicBezTo>
                  <a:cubicBezTo>
                    <a:pt x="194" y="0"/>
                    <a:pt x="194" y="0"/>
                    <a:pt x="194" y="0"/>
                  </a:cubicBezTo>
                </a:path>
              </a:pathLst>
            </a:custGeom>
            <a:solidFill>
              <a:srgbClr val="D57E1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8" name="Freeform 346"/>
            <p:cNvSpPr/>
            <p:nvPr/>
          </p:nvSpPr>
          <p:spPr bwMode="auto">
            <a:xfrm>
              <a:off x="5426868" y="4907756"/>
              <a:ext cx="728663" cy="390525"/>
            </a:xfrm>
            <a:custGeom>
              <a:avLst/>
              <a:gdLst>
                <a:gd name="T0" fmla="*/ 194 w 194"/>
                <a:gd name="T1" fmla="*/ 0 h 104"/>
                <a:gd name="T2" fmla="*/ 194 w 194"/>
                <a:gd name="T3" fmla="*/ 0 h 104"/>
                <a:gd name="T4" fmla="*/ 27 w 194"/>
                <a:gd name="T5" fmla="*/ 0 h 104"/>
                <a:gd name="T6" fmla="*/ 0 w 194"/>
                <a:gd name="T7" fmla="*/ 28 h 104"/>
                <a:gd name="T8" fmla="*/ 194 w 194"/>
                <a:gd name="T9" fmla="*/ 104 h 104"/>
                <a:gd name="T10" fmla="*/ 194 w 194"/>
                <a:gd name="T11" fmla="*/ 0 h 104"/>
              </a:gdLst>
              <a:ahLst/>
              <a:cxnLst>
                <a:cxn ang="0">
                  <a:pos x="T0" y="T1"/>
                </a:cxn>
                <a:cxn ang="0">
                  <a:pos x="T2" y="T3"/>
                </a:cxn>
                <a:cxn ang="0">
                  <a:pos x="T4" y="T5"/>
                </a:cxn>
                <a:cxn ang="0">
                  <a:pos x="T6" y="T7"/>
                </a:cxn>
                <a:cxn ang="0">
                  <a:pos x="T8" y="T9"/>
                </a:cxn>
                <a:cxn ang="0">
                  <a:pos x="T10" y="T11"/>
                </a:cxn>
              </a:cxnLst>
              <a:rect l="0" t="0" r="r" b="b"/>
              <a:pathLst>
                <a:path w="194" h="104">
                  <a:moveTo>
                    <a:pt x="194" y="0"/>
                  </a:moveTo>
                  <a:cubicBezTo>
                    <a:pt x="194" y="0"/>
                    <a:pt x="194" y="0"/>
                    <a:pt x="194" y="0"/>
                  </a:cubicBezTo>
                  <a:cubicBezTo>
                    <a:pt x="27" y="0"/>
                    <a:pt x="27" y="0"/>
                    <a:pt x="27" y="0"/>
                  </a:cubicBezTo>
                  <a:cubicBezTo>
                    <a:pt x="13" y="0"/>
                    <a:pt x="1" y="12"/>
                    <a:pt x="0" y="28"/>
                  </a:cubicBezTo>
                  <a:cubicBezTo>
                    <a:pt x="30" y="71"/>
                    <a:pt x="105" y="103"/>
                    <a:pt x="194" y="104"/>
                  </a:cubicBezTo>
                  <a:cubicBezTo>
                    <a:pt x="194" y="0"/>
                    <a:pt x="194" y="0"/>
                    <a:pt x="194" y="0"/>
                  </a:cubicBezTo>
                </a:path>
              </a:pathLst>
            </a:custGeom>
            <a:solidFill>
              <a:srgbClr val="D57E1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9" name="Freeform 347"/>
            <p:cNvSpPr/>
            <p:nvPr/>
          </p:nvSpPr>
          <p:spPr bwMode="auto">
            <a:xfrm>
              <a:off x="6155531" y="4899819"/>
              <a:ext cx="758825" cy="123825"/>
            </a:xfrm>
            <a:custGeom>
              <a:avLst/>
              <a:gdLst>
                <a:gd name="T0" fmla="*/ 175 w 202"/>
                <a:gd name="T1" fmla="*/ 0 h 33"/>
                <a:gd name="T2" fmla="*/ 0 w 202"/>
                <a:gd name="T3" fmla="*/ 0 h 33"/>
                <a:gd name="T4" fmla="*/ 0 w 202"/>
                <a:gd name="T5" fmla="*/ 2 h 33"/>
                <a:gd name="T6" fmla="*/ 175 w 202"/>
                <a:gd name="T7" fmla="*/ 2 h 33"/>
                <a:gd name="T8" fmla="*/ 202 w 202"/>
                <a:gd name="T9" fmla="*/ 32 h 33"/>
                <a:gd name="T10" fmla="*/ 202 w 202"/>
                <a:gd name="T11" fmla="*/ 33 h 33"/>
                <a:gd name="T12" fmla="*/ 202 w 202"/>
                <a:gd name="T13" fmla="*/ 32 h 33"/>
                <a:gd name="T14" fmla="*/ 202 w 202"/>
                <a:gd name="T15" fmla="*/ 28 h 33"/>
                <a:gd name="T16" fmla="*/ 175 w 202"/>
                <a:gd name="T17"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1" h="33">
                  <a:moveTo>
                    <a:pt x="175" y="0"/>
                  </a:moveTo>
                  <a:cubicBezTo>
                    <a:pt x="0" y="0"/>
                    <a:pt x="0" y="0"/>
                    <a:pt x="0" y="0"/>
                  </a:cubicBezTo>
                  <a:cubicBezTo>
                    <a:pt x="0" y="2"/>
                    <a:pt x="0" y="2"/>
                    <a:pt x="0" y="2"/>
                  </a:cubicBezTo>
                  <a:cubicBezTo>
                    <a:pt x="175" y="2"/>
                    <a:pt x="175" y="2"/>
                    <a:pt x="175" y="2"/>
                  </a:cubicBezTo>
                  <a:cubicBezTo>
                    <a:pt x="190" y="2"/>
                    <a:pt x="202" y="15"/>
                    <a:pt x="202" y="32"/>
                  </a:cubicBezTo>
                  <a:cubicBezTo>
                    <a:pt x="202" y="33"/>
                    <a:pt x="202" y="33"/>
                    <a:pt x="202" y="33"/>
                  </a:cubicBezTo>
                  <a:cubicBezTo>
                    <a:pt x="202" y="32"/>
                    <a:pt x="202" y="32"/>
                    <a:pt x="202" y="32"/>
                  </a:cubicBezTo>
                  <a:cubicBezTo>
                    <a:pt x="202" y="28"/>
                    <a:pt x="202" y="28"/>
                    <a:pt x="202" y="28"/>
                  </a:cubicBezTo>
                  <a:cubicBezTo>
                    <a:pt x="202" y="12"/>
                    <a:pt x="190" y="0"/>
                    <a:pt x="175" y="0"/>
                  </a:cubicBezTo>
                </a:path>
              </a:pathLst>
            </a:custGeom>
            <a:solidFill>
              <a:srgbClr val="CC750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0" name="Freeform 348"/>
            <p:cNvSpPr/>
            <p:nvPr/>
          </p:nvSpPr>
          <p:spPr bwMode="auto">
            <a:xfrm>
              <a:off x="6155531" y="4907756"/>
              <a:ext cx="758825" cy="390525"/>
            </a:xfrm>
            <a:custGeom>
              <a:avLst/>
              <a:gdLst>
                <a:gd name="T0" fmla="*/ 175 w 202"/>
                <a:gd name="T1" fmla="*/ 0 h 104"/>
                <a:gd name="T2" fmla="*/ 0 w 202"/>
                <a:gd name="T3" fmla="*/ 0 h 104"/>
                <a:gd name="T4" fmla="*/ 0 w 202"/>
                <a:gd name="T5" fmla="*/ 104 h 104"/>
                <a:gd name="T6" fmla="*/ 5 w 202"/>
                <a:gd name="T7" fmla="*/ 104 h 104"/>
                <a:gd name="T8" fmla="*/ 10 w 202"/>
                <a:gd name="T9" fmla="*/ 104 h 104"/>
                <a:gd name="T10" fmla="*/ 10 w 202"/>
                <a:gd name="T11" fmla="*/ 104 h 104"/>
                <a:gd name="T12" fmla="*/ 11 w 202"/>
                <a:gd name="T13" fmla="*/ 104 h 104"/>
                <a:gd name="T14" fmla="*/ 202 w 202"/>
                <a:gd name="T15" fmla="*/ 31 h 104"/>
                <a:gd name="T16" fmla="*/ 202 w 202"/>
                <a:gd name="T17" fmla="*/ 30 h 104"/>
                <a:gd name="T18" fmla="*/ 175 w 202"/>
                <a:gd name="T19"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1" h="104">
                  <a:moveTo>
                    <a:pt x="175" y="0"/>
                  </a:moveTo>
                  <a:cubicBezTo>
                    <a:pt x="0" y="0"/>
                    <a:pt x="0" y="0"/>
                    <a:pt x="0" y="0"/>
                  </a:cubicBezTo>
                  <a:cubicBezTo>
                    <a:pt x="0" y="104"/>
                    <a:pt x="0" y="104"/>
                    <a:pt x="0" y="104"/>
                  </a:cubicBezTo>
                  <a:cubicBezTo>
                    <a:pt x="2" y="104"/>
                    <a:pt x="3" y="104"/>
                    <a:pt x="5" y="104"/>
                  </a:cubicBezTo>
                  <a:cubicBezTo>
                    <a:pt x="7" y="104"/>
                    <a:pt x="9" y="104"/>
                    <a:pt x="10" y="104"/>
                  </a:cubicBezTo>
                  <a:cubicBezTo>
                    <a:pt x="10" y="104"/>
                    <a:pt x="10" y="104"/>
                    <a:pt x="10" y="104"/>
                  </a:cubicBezTo>
                  <a:cubicBezTo>
                    <a:pt x="11" y="104"/>
                    <a:pt x="11" y="104"/>
                    <a:pt x="11" y="104"/>
                  </a:cubicBezTo>
                  <a:cubicBezTo>
                    <a:pt x="98" y="103"/>
                    <a:pt x="172" y="73"/>
                    <a:pt x="202" y="31"/>
                  </a:cubicBezTo>
                  <a:cubicBezTo>
                    <a:pt x="202" y="30"/>
                    <a:pt x="202" y="30"/>
                    <a:pt x="202" y="30"/>
                  </a:cubicBezTo>
                  <a:cubicBezTo>
                    <a:pt x="202" y="13"/>
                    <a:pt x="190" y="0"/>
                    <a:pt x="175" y="0"/>
                  </a:cubicBezTo>
                </a:path>
              </a:pathLst>
            </a:custGeom>
            <a:solidFill>
              <a:srgbClr val="CC750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1" name="Freeform 349"/>
            <p:cNvSpPr/>
            <p:nvPr/>
          </p:nvSpPr>
          <p:spPr bwMode="auto">
            <a:xfrm>
              <a:off x="6193631" y="5298281"/>
              <a:ext cx="3175"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1" y="0"/>
                    <a:pt x="1" y="0"/>
                    <a:pt x="1" y="0"/>
                  </a:cubicBezTo>
                  <a:cubicBezTo>
                    <a:pt x="1" y="0"/>
                    <a:pt x="1" y="0"/>
                    <a:pt x="0" y="0"/>
                  </a:cubicBezTo>
                </a:path>
              </a:pathLst>
            </a:custGeom>
            <a:solidFill>
              <a:srgbClr val="CC750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2" name="Oval 350"/>
            <p:cNvSpPr>
              <a:spLocks noChangeArrowheads="1"/>
            </p:cNvSpPr>
            <p:nvPr/>
          </p:nvSpPr>
          <p:spPr bwMode="auto">
            <a:xfrm>
              <a:off x="6309518" y="5191919"/>
              <a:ext cx="128588" cy="128588"/>
            </a:xfrm>
            <a:prstGeom prst="ellipse">
              <a:avLst/>
            </a:prstGeom>
            <a:solidFill>
              <a:srgbClr val="60391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3" name="Freeform 351"/>
            <p:cNvSpPr/>
            <p:nvPr/>
          </p:nvSpPr>
          <p:spPr bwMode="auto">
            <a:xfrm>
              <a:off x="6350793" y="4895056"/>
              <a:ext cx="38100" cy="368300"/>
            </a:xfrm>
            <a:custGeom>
              <a:avLst/>
              <a:gdLst>
                <a:gd name="T0" fmla="*/ 0 w 24"/>
                <a:gd name="T1" fmla="*/ 0 h 232"/>
                <a:gd name="T2" fmla="*/ 8 w 24"/>
                <a:gd name="T3" fmla="*/ 232 h 232"/>
                <a:gd name="T4" fmla="*/ 24 w 24"/>
                <a:gd name="T5" fmla="*/ 232 h 232"/>
                <a:gd name="T6" fmla="*/ 19 w 24"/>
                <a:gd name="T7" fmla="*/ 0 h 232"/>
                <a:gd name="T8" fmla="*/ 0 w 24"/>
                <a:gd name="T9" fmla="*/ 0 h 232"/>
              </a:gdLst>
              <a:ahLst/>
              <a:cxnLst>
                <a:cxn ang="0">
                  <a:pos x="T0" y="T1"/>
                </a:cxn>
                <a:cxn ang="0">
                  <a:pos x="T2" y="T3"/>
                </a:cxn>
                <a:cxn ang="0">
                  <a:pos x="T4" y="T5"/>
                </a:cxn>
                <a:cxn ang="0">
                  <a:pos x="T6" y="T7"/>
                </a:cxn>
                <a:cxn ang="0">
                  <a:pos x="T8" y="T9"/>
                </a:cxn>
              </a:cxnLst>
              <a:rect l="0" t="0" r="r" b="b"/>
              <a:pathLst>
                <a:path w="24" h="231">
                  <a:moveTo>
                    <a:pt x="0" y="0"/>
                  </a:moveTo>
                  <a:lnTo>
                    <a:pt x="8" y="232"/>
                  </a:lnTo>
                  <a:lnTo>
                    <a:pt x="24" y="232"/>
                  </a:lnTo>
                  <a:lnTo>
                    <a:pt x="19" y="0"/>
                  </a:lnTo>
                  <a:lnTo>
                    <a:pt x="0" y="0"/>
                  </a:lnTo>
                  <a:close/>
                </a:path>
              </a:pathLst>
            </a:custGeom>
            <a:solidFill>
              <a:srgbClr val="60391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4" name="Freeform 352"/>
            <p:cNvSpPr/>
            <p:nvPr/>
          </p:nvSpPr>
          <p:spPr bwMode="auto">
            <a:xfrm>
              <a:off x="6350793" y="4895056"/>
              <a:ext cx="38100" cy="368300"/>
            </a:xfrm>
            <a:custGeom>
              <a:avLst/>
              <a:gdLst>
                <a:gd name="T0" fmla="*/ 0 w 24"/>
                <a:gd name="T1" fmla="*/ 0 h 232"/>
                <a:gd name="T2" fmla="*/ 8 w 24"/>
                <a:gd name="T3" fmla="*/ 232 h 232"/>
                <a:gd name="T4" fmla="*/ 24 w 24"/>
                <a:gd name="T5" fmla="*/ 232 h 232"/>
                <a:gd name="T6" fmla="*/ 19 w 24"/>
                <a:gd name="T7" fmla="*/ 0 h 232"/>
              </a:gdLst>
              <a:ahLst/>
              <a:cxnLst>
                <a:cxn ang="0">
                  <a:pos x="T0" y="T1"/>
                </a:cxn>
                <a:cxn ang="0">
                  <a:pos x="T2" y="T3"/>
                </a:cxn>
                <a:cxn ang="0">
                  <a:pos x="T4" y="T5"/>
                </a:cxn>
                <a:cxn ang="0">
                  <a:pos x="T6" y="T7"/>
                </a:cxn>
              </a:cxnLst>
              <a:rect l="0" t="0" r="r" b="b"/>
              <a:pathLst>
                <a:path w="24" h="231">
                  <a:moveTo>
                    <a:pt x="0" y="0"/>
                  </a:moveTo>
                  <a:lnTo>
                    <a:pt x="8" y="232"/>
                  </a:lnTo>
                  <a:lnTo>
                    <a:pt x="24" y="232"/>
                  </a:lnTo>
                  <a:lnTo>
                    <a:pt x="1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5" name="Oval 353"/>
            <p:cNvSpPr>
              <a:spLocks noChangeArrowheads="1"/>
            </p:cNvSpPr>
            <p:nvPr/>
          </p:nvSpPr>
          <p:spPr bwMode="auto">
            <a:xfrm>
              <a:off x="5896768" y="5191919"/>
              <a:ext cx="128588" cy="128588"/>
            </a:xfrm>
            <a:prstGeom prst="ellipse">
              <a:avLst/>
            </a:prstGeom>
            <a:solidFill>
              <a:srgbClr val="60391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6" name="Freeform 354"/>
            <p:cNvSpPr/>
            <p:nvPr/>
          </p:nvSpPr>
          <p:spPr bwMode="auto">
            <a:xfrm>
              <a:off x="5949156" y="4895056"/>
              <a:ext cx="34925" cy="368300"/>
            </a:xfrm>
            <a:custGeom>
              <a:avLst/>
              <a:gdLst>
                <a:gd name="T0" fmla="*/ 5 w 22"/>
                <a:gd name="T1" fmla="*/ 0 h 232"/>
                <a:gd name="T2" fmla="*/ 0 w 22"/>
                <a:gd name="T3" fmla="*/ 232 h 232"/>
                <a:gd name="T4" fmla="*/ 17 w 22"/>
                <a:gd name="T5" fmla="*/ 232 h 232"/>
                <a:gd name="T6" fmla="*/ 22 w 22"/>
                <a:gd name="T7" fmla="*/ 0 h 232"/>
                <a:gd name="T8" fmla="*/ 5 w 22"/>
                <a:gd name="T9" fmla="*/ 0 h 232"/>
              </a:gdLst>
              <a:ahLst/>
              <a:cxnLst>
                <a:cxn ang="0">
                  <a:pos x="T0" y="T1"/>
                </a:cxn>
                <a:cxn ang="0">
                  <a:pos x="T2" y="T3"/>
                </a:cxn>
                <a:cxn ang="0">
                  <a:pos x="T4" y="T5"/>
                </a:cxn>
                <a:cxn ang="0">
                  <a:pos x="T6" y="T7"/>
                </a:cxn>
                <a:cxn ang="0">
                  <a:pos x="T8" y="T9"/>
                </a:cxn>
              </a:cxnLst>
              <a:rect l="0" t="0" r="r" b="b"/>
              <a:pathLst>
                <a:path w="22" h="231">
                  <a:moveTo>
                    <a:pt x="5" y="0"/>
                  </a:moveTo>
                  <a:lnTo>
                    <a:pt x="0" y="232"/>
                  </a:lnTo>
                  <a:lnTo>
                    <a:pt x="17" y="232"/>
                  </a:lnTo>
                  <a:lnTo>
                    <a:pt x="22" y="0"/>
                  </a:lnTo>
                  <a:lnTo>
                    <a:pt x="5" y="0"/>
                  </a:lnTo>
                  <a:close/>
                </a:path>
              </a:pathLst>
            </a:custGeom>
            <a:solidFill>
              <a:srgbClr val="60391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7" name="Freeform 355"/>
            <p:cNvSpPr/>
            <p:nvPr/>
          </p:nvSpPr>
          <p:spPr bwMode="auto">
            <a:xfrm>
              <a:off x="5949156" y="4895056"/>
              <a:ext cx="34925" cy="368300"/>
            </a:xfrm>
            <a:custGeom>
              <a:avLst/>
              <a:gdLst>
                <a:gd name="T0" fmla="*/ 5 w 22"/>
                <a:gd name="T1" fmla="*/ 0 h 232"/>
                <a:gd name="T2" fmla="*/ 0 w 22"/>
                <a:gd name="T3" fmla="*/ 232 h 232"/>
                <a:gd name="T4" fmla="*/ 17 w 22"/>
                <a:gd name="T5" fmla="*/ 232 h 232"/>
                <a:gd name="T6" fmla="*/ 22 w 22"/>
                <a:gd name="T7" fmla="*/ 0 h 232"/>
              </a:gdLst>
              <a:ahLst/>
              <a:cxnLst>
                <a:cxn ang="0">
                  <a:pos x="T0" y="T1"/>
                </a:cxn>
                <a:cxn ang="0">
                  <a:pos x="T2" y="T3"/>
                </a:cxn>
                <a:cxn ang="0">
                  <a:pos x="T4" y="T5"/>
                </a:cxn>
                <a:cxn ang="0">
                  <a:pos x="T6" y="T7"/>
                </a:cxn>
              </a:cxnLst>
              <a:rect l="0" t="0" r="r" b="b"/>
              <a:pathLst>
                <a:path w="22" h="231">
                  <a:moveTo>
                    <a:pt x="5" y="0"/>
                  </a:moveTo>
                  <a:lnTo>
                    <a:pt x="0" y="232"/>
                  </a:lnTo>
                  <a:lnTo>
                    <a:pt x="17" y="232"/>
                  </a:lnTo>
                  <a:lnTo>
                    <a:pt x="2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8" name="Oval 356"/>
            <p:cNvSpPr>
              <a:spLocks noChangeArrowheads="1"/>
            </p:cNvSpPr>
            <p:nvPr/>
          </p:nvSpPr>
          <p:spPr bwMode="auto">
            <a:xfrm>
              <a:off x="5984081" y="4256881"/>
              <a:ext cx="379413" cy="379413"/>
            </a:xfrm>
            <a:prstGeom prst="ellipse">
              <a:avLst/>
            </a:prstGeom>
            <a:solidFill>
              <a:srgbClr val="FFC4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9" name="Freeform 357"/>
            <p:cNvSpPr>
              <a:spLocks noEditPoints="1"/>
            </p:cNvSpPr>
            <p:nvPr/>
          </p:nvSpPr>
          <p:spPr bwMode="auto">
            <a:xfrm>
              <a:off x="5945981" y="4218781"/>
              <a:ext cx="454025" cy="455613"/>
            </a:xfrm>
            <a:custGeom>
              <a:avLst/>
              <a:gdLst>
                <a:gd name="T0" fmla="*/ 120 w 121"/>
                <a:gd name="T1" fmla="*/ 68 h 121"/>
                <a:gd name="T2" fmla="*/ 117 w 121"/>
                <a:gd name="T3" fmla="*/ 47 h 121"/>
                <a:gd name="T4" fmla="*/ 119 w 121"/>
                <a:gd name="T5" fmla="*/ 46 h 121"/>
                <a:gd name="T6" fmla="*/ 115 w 121"/>
                <a:gd name="T7" fmla="*/ 40 h 121"/>
                <a:gd name="T8" fmla="*/ 112 w 121"/>
                <a:gd name="T9" fmla="*/ 33 h 121"/>
                <a:gd name="T10" fmla="*/ 110 w 121"/>
                <a:gd name="T11" fmla="*/ 26 h 121"/>
                <a:gd name="T12" fmla="*/ 92 w 121"/>
                <a:gd name="T13" fmla="*/ 12 h 121"/>
                <a:gd name="T14" fmla="*/ 93 w 121"/>
                <a:gd name="T15" fmla="*/ 10 h 121"/>
                <a:gd name="T16" fmla="*/ 86 w 121"/>
                <a:gd name="T17" fmla="*/ 8 h 121"/>
                <a:gd name="T18" fmla="*/ 79 w 121"/>
                <a:gd name="T19" fmla="*/ 5 h 121"/>
                <a:gd name="T20" fmla="*/ 72 w 121"/>
                <a:gd name="T21" fmla="*/ 1 h 121"/>
                <a:gd name="T22" fmla="*/ 50 w 121"/>
                <a:gd name="T23" fmla="*/ 3 h 121"/>
                <a:gd name="T24" fmla="*/ 50 w 121"/>
                <a:gd name="T25" fmla="*/ 1 h 121"/>
                <a:gd name="T26" fmla="*/ 43 w 121"/>
                <a:gd name="T27" fmla="*/ 5 h 121"/>
                <a:gd name="T28" fmla="*/ 36 w 121"/>
                <a:gd name="T29" fmla="*/ 7 h 121"/>
                <a:gd name="T30" fmla="*/ 29 w 121"/>
                <a:gd name="T31" fmla="*/ 9 h 121"/>
                <a:gd name="T32" fmla="*/ 13 w 121"/>
                <a:gd name="T33" fmla="*/ 26 h 121"/>
                <a:gd name="T34" fmla="*/ 12 w 121"/>
                <a:gd name="T35" fmla="*/ 25 h 121"/>
                <a:gd name="T36" fmla="*/ 9 w 121"/>
                <a:gd name="T37" fmla="*/ 32 h 121"/>
                <a:gd name="T38" fmla="*/ 6 w 121"/>
                <a:gd name="T39" fmla="*/ 39 h 121"/>
                <a:gd name="T40" fmla="*/ 2 w 121"/>
                <a:gd name="T41" fmla="*/ 45 h 121"/>
                <a:gd name="T42" fmla="*/ 2 w 121"/>
                <a:gd name="T43" fmla="*/ 67 h 121"/>
                <a:gd name="T44" fmla="*/ 0 w 121"/>
                <a:gd name="T45" fmla="*/ 60 h 121"/>
                <a:gd name="T46" fmla="*/ 2 w 121"/>
                <a:gd name="T47" fmla="*/ 67 h 121"/>
                <a:gd name="T48" fmla="*/ 2 w 121"/>
                <a:gd name="T49" fmla="*/ 75 h 121"/>
                <a:gd name="T50" fmla="*/ 13 w 121"/>
                <a:gd name="T51" fmla="*/ 95 h 121"/>
                <a:gd name="T52" fmla="*/ 11 w 121"/>
                <a:gd name="T53" fmla="*/ 96 h 121"/>
                <a:gd name="T54" fmla="*/ 18 w 121"/>
                <a:gd name="T55" fmla="*/ 100 h 121"/>
                <a:gd name="T56" fmla="*/ 23 w 121"/>
                <a:gd name="T57" fmla="*/ 105 h 121"/>
                <a:gd name="T58" fmla="*/ 28 w 121"/>
                <a:gd name="T59" fmla="*/ 111 h 121"/>
                <a:gd name="T60" fmla="*/ 49 w 121"/>
                <a:gd name="T61" fmla="*/ 118 h 121"/>
                <a:gd name="T62" fmla="*/ 49 w 121"/>
                <a:gd name="T63" fmla="*/ 120 h 121"/>
                <a:gd name="T64" fmla="*/ 60 w 121"/>
                <a:gd name="T65" fmla="*/ 119 h 121"/>
                <a:gd name="T66" fmla="*/ 60 w 121"/>
                <a:gd name="T67" fmla="*/ 121 h 121"/>
                <a:gd name="T68" fmla="*/ 78 w 121"/>
                <a:gd name="T69" fmla="*/ 116 h 121"/>
                <a:gd name="T70" fmla="*/ 79 w 121"/>
                <a:gd name="T71" fmla="*/ 118 h 121"/>
                <a:gd name="T72" fmla="*/ 85 w 121"/>
                <a:gd name="T73" fmla="*/ 113 h 121"/>
                <a:gd name="T74" fmla="*/ 92 w 121"/>
                <a:gd name="T75" fmla="*/ 110 h 121"/>
                <a:gd name="T76" fmla="*/ 99 w 121"/>
                <a:gd name="T77" fmla="*/ 107 h 121"/>
                <a:gd name="T78" fmla="*/ 112 w 121"/>
                <a:gd name="T79" fmla="*/ 89 h 121"/>
                <a:gd name="T80" fmla="*/ 113 w 121"/>
                <a:gd name="T81" fmla="*/ 90 h 121"/>
                <a:gd name="T82" fmla="*/ 115 w 121"/>
                <a:gd name="T83" fmla="*/ 82 h 121"/>
                <a:gd name="T84" fmla="*/ 117 w 121"/>
                <a:gd name="T85" fmla="*/ 75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0" h="120">
                  <a:moveTo>
                    <a:pt x="119" y="61"/>
                  </a:moveTo>
                  <a:cubicBezTo>
                    <a:pt x="119" y="63"/>
                    <a:pt x="119" y="65"/>
                    <a:pt x="118" y="68"/>
                  </a:cubicBezTo>
                  <a:cubicBezTo>
                    <a:pt x="120" y="68"/>
                    <a:pt x="120" y="68"/>
                    <a:pt x="120" y="68"/>
                  </a:cubicBezTo>
                  <a:cubicBezTo>
                    <a:pt x="120" y="66"/>
                    <a:pt x="121" y="63"/>
                    <a:pt x="121" y="61"/>
                  </a:cubicBezTo>
                  <a:cubicBezTo>
                    <a:pt x="119" y="61"/>
                    <a:pt x="119" y="61"/>
                    <a:pt x="119" y="61"/>
                  </a:cubicBezTo>
                  <a:close/>
                  <a:moveTo>
                    <a:pt x="117" y="47"/>
                  </a:moveTo>
                  <a:cubicBezTo>
                    <a:pt x="118" y="49"/>
                    <a:pt x="118" y="51"/>
                    <a:pt x="118" y="54"/>
                  </a:cubicBezTo>
                  <a:cubicBezTo>
                    <a:pt x="120" y="54"/>
                    <a:pt x="120" y="54"/>
                    <a:pt x="120" y="54"/>
                  </a:cubicBezTo>
                  <a:cubicBezTo>
                    <a:pt x="120" y="51"/>
                    <a:pt x="120" y="49"/>
                    <a:pt x="119" y="46"/>
                  </a:cubicBezTo>
                  <a:cubicBezTo>
                    <a:pt x="117" y="47"/>
                    <a:pt x="117" y="47"/>
                    <a:pt x="117" y="47"/>
                  </a:cubicBezTo>
                  <a:close/>
                  <a:moveTo>
                    <a:pt x="112" y="33"/>
                  </a:moveTo>
                  <a:cubicBezTo>
                    <a:pt x="113" y="35"/>
                    <a:pt x="114" y="37"/>
                    <a:pt x="115" y="40"/>
                  </a:cubicBezTo>
                  <a:cubicBezTo>
                    <a:pt x="117" y="39"/>
                    <a:pt x="117" y="39"/>
                    <a:pt x="117" y="39"/>
                  </a:cubicBezTo>
                  <a:cubicBezTo>
                    <a:pt x="116" y="37"/>
                    <a:pt x="115" y="34"/>
                    <a:pt x="114" y="32"/>
                  </a:cubicBezTo>
                  <a:lnTo>
                    <a:pt x="112" y="33"/>
                  </a:lnTo>
                  <a:close/>
                  <a:moveTo>
                    <a:pt x="103" y="21"/>
                  </a:moveTo>
                  <a:cubicBezTo>
                    <a:pt x="105" y="23"/>
                    <a:pt x="107" y="25"/>
                    <a:pt x="108" y="27"/>
                  </a:cubicBezTo>
                  <a:cubicBezTo>
                    <a:pt x="110" y="26"/>
                    <a:pt x="110" y="26"/>
                    <a:pt x="110" y="26"/>
                  </a:cubicBezTo>
                  <a:cubicBezTo>
                    <a:pt x="108" y="24"/>
                    <a:pt x="106" y="22"/>
                    <a:pt x="105" y="20"/>
                  </a:cubicBezTo>
                  <a:cubicBezTo>
                    <a:pt x="103" y="21"/>
                    <a:pt x="103" y="21"/>
                    <a:pt x="103" y="21"/>
                  </a:cubicBezTo>
                  <a:close/>
                  <a:moveTo>
                    <a:pt x="92" y="12"/>
                  </a:moveTo>
                  <a:cubicBezTo>
                    <a:pt x="94" y="13"/>
                    <a:pt x="96" y="14"/>
                    <a:pt x="98" y="16"/>
                  </a:cubicBezTo>
                  <a:cubicBezTo>
                    <a:pt x="99" y="15"/>
                    <a:pt x="99" y="15"/>
                    <a:pt x="99" y="15"/>
                  </a:cubicBezTo>
                  <a:cubicBezTo>
                    <a:pt x="97" y="13"/>
                    <a:pt x="95" y="11"/>
                    <a:pt x="93" y="10"/>
                  </a:cubicBezTo>
                  <a:cubicBezTo>
                    <a:pt x="92" y="12"/>
                    <a:pt x="92" y="12"/>
                    <a:pt x="92" y="12"/>
                  </a:cubicBezTo>
                  <a:close/>
                  <a:moveTo>
                    <a:pt x="79" y="5"/>
                  </a:moveTo>
                  <a:cubicBezTo>
                    <a:pt x="81" y="6"/>
                    <a:pt x="84" y="7"/>
                    <a:pt x="86" y="8"/>
                  </a:cubicBezTo>
                  <a:cubicBezTo>
                    <a:pt x="87" y="6"/>
                    <a:pt x="87" y="6"/>
                    <a:pt x="87" y="6"/>
                  </a:cubicBezTo>
                  <a:cubicBezTo>
                    <a:pt x="84" y="5"/>
                    <a:pt x="82" y="4"/>
                    <a:pt x="80" y="3"/>
                  </a:cubicBezTo>
                  <a:lnTo>
                    <a:pt x="79" y="5"/>
                  </a:lnTo>
                  <a:close/>
                  <a:moveTo>
                    <a:pt x="65" y="2"/>
                  </a:moveTo>
                  <a:cubicBezTo>
                    <a:pt x="67" y="2"/>
                    <a:pt x="70" y="3"/>
                    <a:pt x="72" y="3"/>
                  </a:cubicBezTo>
                  <a:cubicBezTo>
                    <a:pt x="72" y="1"/>
                    <a:pt x="72" y="1"/>
                    <a:pt x="72" y="1"/>
                  </a:cubicBezTo>
                  <a:cubicBezTo>
                    <a:pt x="70" y="1"/>
                    <a:pt x="67" y="1"/>
                    <a:pt x="65" y="0"/>
                  </a:cubicBezTo>
                  <a:cubicBezTo>
                    <a:pt x="65" y="2"/>
                    <a:pt x="65" y="2"/>
                    <a:pt x="65" y="2"/>
                  </a:cubicBezTo>
                  <a:close/>
                  <a:moveTo>
                    <a:pt x="50" y="3"/>
                  </a:moveTo>
                  <a:cubicBezTo>
                    <a:pt x="52" y="3"/>
                    <a:pt x="55" y="2"/>
                    <a:pt x="57" y="2"/>
                  </a:cubicBezTo>
                  <a:cubicBezTo>
                    <a:pt x="57" y="0"/>
                    <a:pt x="57" y="0"/>
                    <a:pt x="57" y="0"/>
                  </a:cubicBezTo>
                  <a:cubicBezTo>
                    <a:pt x="55" y="0"/>
                    <a:pt x="52" y="1"/>
                    <a:pt x="50" y="1"/>
                  </a:cubicBezTo>
                  <a:lnTo>
                    <a:pt x="50" y="3"/>
                  </a:lnTo>
                  <a:close/>
                  <a:moveTo>
                    <a:pt x="36" y="7"/>
                  </a:moveTo>
                  <a:cubicBezTo>
                    <a:pt x="38" y="6"/>
                    <a:pt x="40" y="6"/>
                    <a:pt x="43" y="5"/>
                  </a:cubicBezTo>
                  <a:cubicBezTo>
                    <a:pt x="42" y="3"/>
                    <a:pt x="42" y="3"/>
                    <a:pt x="42" y="3"/>
                  </a:cubicBezTo>
                  <a:cubicBezTo>
                    <a:pt x="40" y="4"/>
                    <a:pt x="37" y="5"/>
                    <a:pt x="35" y="6"/>
                  </a:cubicBezTo>
                  <a:lnTo>
                    <a:pt x="36" y="7"/>
                  </a:lnTo>
                  <a:close/>
                  <a:moveTo>
                    <a:pt x="24" y="15"/>
                  </a:moveTo>
                  <a:cubicBezTo>
                    <a:pt x="25" y="14"/>
                    <a:pt x="27" y="12"/>
                    <a:pt x="30" y="11"/>
                  </a:cubicBezTo>
                  <a:cubicBezTo>
                    <a:pt x="29" y="9"/>
                    <a:pt x="29" y="9"/>
                    <a:pt x="29" y="9"/>
                  </a:cubicBezTo>
                  <a:cubicBezTo>
                    <a:pt x="26" y="11"/>
                    <a:pt x="24" y="12"/>
                    <a:pt x="22" y="14"/>
                  </a:cubicBezTo>
                  <a:cubicBezTo>
                    <a:pt x="24" y="15"/>
                    <a:pt x="24" y="15"/>
                    <a:pt x="24" y="15"/>
                  </a:cubicBezTo>
                  <a:close/>
                  <a:moveTo>
                    <a:pt x="13" y="26"/>
                  </a:moveTo>
                  <a:cubicBezTo>
                    <a:pt x="15" y="24"/>
                    <a:pt x="16" y="22"/>
                    <a:pt x="18" y="20"/>
                  </a:cubicBezTo>
                  <a:cubicBezTo>
                    <a:pt x="17" y="19"/>
                    <a:pt x="17" y="19"/>
                    <a:pt x="17" y="19"/>
                  </a:cubicBezTo>
                  <a:cubicBezTo>
                    <a:pt x="15" y="21"/>
                    <a:pt x="13" y="23"/>
                    <a:pt x="12" y="25"/>
                  </a:cubicBezTo>
                  <a:cubicBezTo>
                    <a:pt x="13" y="26"/>
                    <a:pt x="13" y="26"/>
                    <a:pt x="13" y="26"/>
                  </a:cubicBezTo>
                  <a:close/>
                  <a:moveTo>
                    <a:pt x="6" y="39"/>
                  </a:moveTo>
                  <a:cubicBezTo>
                    <a:pt x="7" y="36"/>
                    <a:pt x="8" y="34"/>
                    <a:pt x="9" y="32"/>
                  </a:cubicBezTo>
                  <a:cubicBezTo>
                    <a:pt x="8" y="31"/>
                    <a:pt x="8" y="31"/>
                    <a:pt x="8" y="31"/>
                  </a:cubicBezTo>
                  <a:cubicBezTo>
                    <a:pt x="7" y="33"/>
                    <a:pt x="5" y="36"/>
                    <a:pt x="4" y="38"/>
                  </a:cubicBezTo>
                  <a:cubicBezTo>
                    <a:pt x="6" y="39"/>
                    <a:pt x="6" y="39"/>
                    <a:pt x="6" y="39"/>
                  </a:cubicBezTo>
                  <a:close/>
                  <a:moveTo>
                    <a:pt x="2" y="53"/>
                  </a:moveTo>
                  <a:cubicBezTo>
                    <a:pt x="3" y="50"/>
                    <a:pt x="3" y="48"/>
                    <a:pt x="4" y="46"/>
                  </a:cubicBezTo>
                  <a:cubicBezTo>
                    <a:pt x="2" y="45"/>
                    <a:pt x="2" y="45"/>
                    <a:pt x="2" y="45"/>
                  </a:cubicBezTo>
                  <a:cubicBezTo>
                    <a:pt x="1" y="48"/>
                    <a:pt x="1" y="50"/>
                    <a:pt x="1" y="53"/>
                  </a:cubicBezTo>
                  <a:lnTo>
                    <a:pt x="2" y="53"/>
                  </a:lnTo>
                  <a:close/>
                  <a:moveTo>
                    <a:pt x="2" y="67"/>
                  </a:moveTo>
                  <a:cubicBezTo>
                    <a:pt x="2" y="65"/>
                    <a:pt x="2" y="63"/>
                    <a:pt x="2" y="61"/>
                  </a:cubicBezTo>
                  <a:cubicBezTo>
                    <a:pt x="2" y="60"/>
                    <a:pt x="2" y="60"/>
                    <a:pt x="2" y="60"/>
                  </a:cubicBezTo>
                  <a:cubicBezTo>
                    <a:pt x="0" y="60"/>
                    <a:pt x="0" y="60"/>
                    <a:pt x="0" y="60"/>
                  </a:cubicBezTo>
                  <a:cubicBezTo>
                    <a:pt x="0" y="61"/>
                    <a:pt x="0" y="61"/>
                    <a:pt x="0" y="61"/>
                  </a:cubicBezTo>
                  <a:cubicBezTo>
                    <a:pt x="0" y="63"/>
                    <a:pt x="0" y="65"/>
                    <a:pt x="0" y="68"/>
                  </a:cubicBezTo>
                  <a:cubicBezTo>
                    <a:pt x="2" y="67"/>
                    <a:pt x="2" y="67"/>
                    <a:pt x="2" y="67"/>
                  </a:cubicBezTo>
                  <a:close/>
                  <a:moveTo>
                    <a:pt x="6" y="82"/>
                  </a:moveTo>
                  <a:cubicBezTo>
                    <a:pt x="5" y="79"/>
                    <a:pt x="4" y="77"/>
                    <a:pt x="4" y="75"/>
                  </a:cubicBezTo>
                  <a:cubicBezTo>
                    <a:pt x="2" y="75"/>
                    <a:pt x="2" y="75"/>
                    <a:pt x="2" y="75"/>
                  </a:cubicBezTo>
                  <a:cubicBezTo>
                    <a:pt x="2" y="78"/>
                    <a:pt x="3" y="80"/>
                    <a:pt x="4" y="82"/>
                  </a:cubicBezTo>
                  <a:cubicBezTo>
                    <a:pt x="6" y="82"/>
                    <a:pt x="6" y="82"/>
                    <a:pt x="6" y="82"/>
                  </a:cubicBezTo>
                  <a:close/>
                  <a:moveTo>
                    <a:pt x="13" y="95"/>
                  </a:moveTo>
                  <a:cubicBezTo>
                    <a:pt x="11" y="93"/>
                    <a:pt x="10" y="91"/>
                    <a:pt x="9" y="88"/>
                  </a:cubicBezTo>
                  <a:cubicBezTo>
                    <a:pt x="7" y="89"/>
                    <a:pt x="7" y="89"/>
                    <a:pt x="7" y="89"/>
                  </a:cubicBezTo>
                  <a:cubicBezTo>
                    <a:pt x="9" y="91"/>
                    <a:pt x="10" y="94"/>
                    <a:pt x="11" y="96"/>
                  </a:cubicBezTo>
                  <a:cubicBezTo>
                    <a:pt x="13" y="95"/>
                    <a:pt x="13" y="95"/>
                    <a:pt x="13" y="95"/>
                  </a:cubicBezTo>
                  <a:close/>
                  <a:moveTo>
                    <a:pt x="23" y="105"/>
                  </a:moveTo>
                  <a:cubicBezTo>
                    <a:pt x="21" y="104"/>
                    <a:pt x="19" y="102"/>
                    <a:pt x="18" y="100"/>
                  </a:cubicBezTo>
                  <a:cubicBezTo>
                    <a:pt x="16" y="102"/>
                    <a:pt x="16" y="102"/>
                    <a:pt x="16" y="102"/>
                  </a:cubicBezTo>
                  <a:cubicBezTo>
                    <a:pt x="18" y="103"/>
                    <a:pt x="20" y="105"/>
                    <a:pt x="22" y="107"/>
                  </a:cubicBezTo>
                  <a:cubicBezTo>
                    <a:pt x="23" y="105"/>
                    <a:pt x="23" y="105"/>
                    <a:pt x="23" y="105"/>
                  </a:cubicBezTo>
                  <a:close/>
                  <a:moveTo>
                    <a:pt x="35" y="113"/>
                  </a:moveTo>
                  <a:cubicBezTo>
                    <a:pt x="33" y="112"/>
                    <a:pt x="31" y="111"/>
                    <a:pt x="29" y="110"/>
                  </a:cubicBezTo>
                  <a:cubicBezTo>
                    <a:pt x="28" y="111"/>
                    <a:pt x="28" y="111"/>
                    <a:pt x="28" y="111"/>
                  </a:cubicBezTo>
                  <a:cubicBezTo>
                    <a:pt x="30" y="113"/>
                    <a:pt x="32" y="114"/>
                    <a:pt x="34" y="115"/>
                  </a:cubicBezTo>
                  <a:cubicBezTo>
                    <a:pt x="35" y="113"/>
                    <a:pt x="35" y="113"/>
                    <a:pt x="35" y="113"/>
                  </a:cubicBezTo>
                  <a:close/>
                  <a:moveTo>
                    <a:pt x="49" y="118"/>
                  </a:moveTo>
                  <a:cubicBezTo>
                    <a:pt x="47" y="117"/>
                    <a:pt x="44" y="117"/>
                    <a:pt x="42" y="116"/>
                  </a:cubicBezTo>
                  <a:cubicBezTo>
                    <a:pt x="41" y="118"/>
                    <a:pt x="41" y="118"/>
                    <a:pt x="41" y="118"/>
                  </a:cubicBezTo>
                  <a:cubicBezTo>
                    <a:pt x="44" y="119"/>
                    <a:pt x="46" y="119"/>
                    <a:pt x="49" y="120"/>
                  </a:cubicBezTo>
                  <a:lnTo>
                    <a:pt x="49" y="118"/>
                  </a:lnTo>
                  <a:close/>
                  <a:moveTo>
                    <a:pt x="64" y="119"/>
                  </a:moveTo>
                  <a:cubicBezTo>
                    <a:pt x="63" y="119"/>
                    <a:pt x="62" y="119"/>
                    <a:pt x="60" y="119"/>
                  </a:cubicBezTo>
                  <a:cubicBezTo>
                    <a:pt x="59" y="119"/>
                    <a:pt x="58" y="119"/>
                    <a:pt x="56" y="119"/>
                  </a:cubicBezTo>
                  <a:cubicBezTo>
                    <a:pt x="56" y="121"/>
                    <a:pt x="56" y="121"/>
                    <a:pt x="56" y="121"/>
                  </a:cubicBezTo>
                  <a:cubicBezTo>
                    <a:pt x="58" y="121"/>
                    <a:pt x="59" y="121"/>
                    <a:pt x="60" y="121"/>
                  </a:cubicBezTo>
                  <a:cubicBezTo>
                    <a:pt x="62" y="121"/>
                    <a:pt x="63" y="121"/>
                    <a:pt x="64" y="121"/>
                  </a:cubicBezTo>
                  <a:lnTo>
                    <a:pt x="64" y="119"/>
                  </a:lnTo>
                  <a:close/>
                  <a:moveTo>
                    <a:pt x="78" y="116"/>
                  </a:moveTo>
                  <a:cubicBezTo>
                    <a:pt x="76" y="117"/>
                    <a:pt x="74" y="117"/>
                    <a:pt x="71" y="118"/>
                  </a:cubicBezTo>
                  <a:cubicBezTo>
                    <a:pt x="71" y="120"/>
                    <a:pt x="71" y="120"/>
                    <a:pt x="71" y="120"/>
                  </a:cubicBezTo>
                  <a:cubicBezTo>
                    <a:pt x="74" y="119"/>
                    <a:pt x="76" y="119"/>
                    <a:pt x="79" y="118"/>
                  </a:cubicBezTo>
                  <a:cubicBezTo>
                    <a:pt x="78" y="116"/>
                    <a:pt x="78" y="116"/>
                    <a:pt x="78" y="116"/>
                  </a:cubicBezTo>
                  <a:close/>
                  <a:moveTo>
                    <a:pt x="92" y="110"/>
                  </a:moveTo>
                  <a:cubicBezTo>
                    <a:pt x="89" y="111"/>
                    <a:pt x="87" y="112"/>
                    <a:pt x="85" y="113"/>
                  </a:cubicBezTo>
                  <a:cubicBezTo>
                    <a:pt x="86" y="115"/>
                    <a:pt x="86" y="115"/>
                    <a:pt x="86" y="115"/>
                  </a:cubicBezTo>
                  <a:cubicBezTo>
                    <a:pt x="88" y="114"/>
                    <a:pt x="90" y="113"/>
                    <a:pt x="93" y="111"/>
                  </a:cubicBezTo>
                  <a:cubicBezTo>
                    <a:pt x="92" y="110"/>
                    <a:pt x="92" y="110"/>
                    <a:pt x="92" y="110"/>
                  </a:cubicBezTo>
                  <a:close/>
                  <a:moveTo>
                    <a:pt x="103" y="101"/>
                  </a:moveTo>
                  <a:cubicBezTo>
                    <a:pt x="101" y="102"/>
                    <a:pt x="99" y="104"/>
                    <a:pt x="97" y="106"/>
                  </a:cubicBezTo>
                  <a:cubicBezTo>
                    <a:pt x="99" y="107"/>
                    <a:pt x="99" y="107"/>
                    <a:pt x="99" y="107"/>
                  </a:cubicBezTo>
                  <a:cubicBezTo>
                    <a:pt x="101" y="105"/>
                    <a:pt x="102" y="104"/>
                    <a:pt x="104" y="102"/>
                  </a:cubicBezTo>
                  <a:cubicBezTo>
                    <a:pt x="103" y="101"/>
                    <a:pt x="103" y="101"/>
                    <a:pt x="103" y="101"/>
                  </a:cubicBezTo>
                  <a:close/>
                  <a:moveTo>
                    <a:pt x="112" y="89"/>
                  </a:moveTo>
                  <a:cubicBezTo>
                    <a:pt x="110" y="91"/>
                    <a:pt x="109" y="93"/>
                    <a:pt x="108" y="95"/>
                  </a:cubicBezTo>
                  <a:cubicBezTo>
                    <a:pt x="109" y="96"/>
                    <a:pt x="109" y="96"/>
                    <a:pt x="109" y="96"/>
                  </a:cubicBezTo>
                  <a:cubicBezTo>
                    <a:pt x="111" y="94"/>
                    <a:pt x="112" y="92"/>
                    <a:pt x="113" y="90"/>
                  </a:cubicBezTo>
                  <a:cubicBezTo>
                    <a:pt x="112" y="89"/>
                    <a:pt x="112" y="89"/>
                    <a:pt x="112" y="89"/>
                  </a:cubicBezTo>
                  <a:close/>
                  <a:moveTo>
                    <a:pt x="117" y="75"/>
                  </a:moveTo>
                  <a:cubicBezTo>
                    <a:pt x="116" y="77"/>
                    <a:pt x="116" y="80"/>
                    <a:pt x="115" y="82"/>
                  </a:cubicBezTo>
                  <a:cubicBezTo>
                    <a:pt x="116" y="83"/>
                    <a:pt x="116" y="83"/>
                    <a:pt x="116" y="83"/>
                  </a:cubicBezTo>
                  <a:cubicBezTo>
                    <a:pt x="117" y="80"/>
                    <a:pt x="118" y="78"/>
                    <a:pt x="119" y="76"/>
                  </a:cubicBezTo>
                  <a:cubicBezTo>
                    <a:pt x="117" y="75"/>
                    <a:pt x="117" y="75"/>
                    <a:pt x="117" y="75"/>
                  </a:cubicBezTo>
                  <a:close/>
                </a:path>
              </a:pathLst>
            </a:custGeom>
            <a:solidFill>
              <a:srgbClr val="60391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0" name="Oval 358"/>
            <p:cNvSpPr>
              <a:spLocks noChangeArrowheads="1"/>
            </p:cNvSpPr>
            <p:nvPr/>
          </p:nvSpPr>
          <p:spPr bwMode="auto">
            <a:xfrm>
              <a:off x="6025356" y="4298156"/>
              <a:ext cx="292100" cy="296863"/>
            </a:xfrm>
            <a:prstGeom prst="ellipse">
              <a:avLst/>
            </a:prstGeom>
            <a:solidFill>
              <a:srgbClr val="60391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1" name="Freeform 359"/>
            <p:cNvSpPr>
              <a:spLocks noEditPoints="1"/>
            </p:cNvSpPr>
            <p:nvPr/>
          </p:nvSpPr>
          <p:spPr bwMode="auto">
            <a:xfrm>
              <a:off x="5461793" y="5079206"/>
              <a:ext cx="1422400" cy="1236663"/>
            </a:xfrm>
            <a:custGeom>
              <a:avLst/>
              <a:gdLst>
                <a:gd name="T0" fmla="*/ 370 w 379"/>
                <a:gd name="T1" fmla="*/ 2 h 329"/>
                <a:gd name="T2" fmla="*/ 367 w 379"/>
                <a:gd name="T3" fmla="*/ 22 h 329"/>
                <a:gd name="T4" fmla="*/ 372 w 379"/>
                <a:gd name="T5" fmla="*/ 67 h 329"/>
                <a:gd name="T6" fmla="*/ 368 w 379"/>
                <a:gd name="T7" fmla="*/ 45 h 329"/>
                <a:gd name="T8" fmla="*/ 372 w 379"/>
                <a:gd name="T9" fmla="*/ 67 h 329"/>
                <a:gd name="T10" fmla="*/ 373 w 379"/>
                <a:gd name="T11" fmla="*/ 89 h 329"/>
                <a:gd name="T12" fmla="*/ 370 w 379"/>
                <a:gd name="T13" fmla="*/ 112 h 329"/>
                <a:gd name="T14" fmla="*/ 375 w 379"/>
                <a:gd name="T15" fmla="*/ 157 h 329"/>
                <a:gd name="T16" fmla="*/ 370 w 379"/>
                <a:gd name="T17" fmla="*/ 134 h 329"/>
                <a:gd name="T18" fmla="*/ 375 w 379"/>
                <a:gd name="T19" fmla="*/ 157 h 329"/>
                <a:gd name="T20" fmla="*/ 375 w 379"/>
                <a:gd name="T21" fmla="*/ 179 h 329"/>
                <a:gd name="T22" fmla="*/ 372 w 379"/>
                <a:gd name="T23" fmla="*/ 202 h 329"/>
                <a:gd name="T24" fmla="*/ 377 w 379"/>
                <a:gd name="T25" fmla="*/ 246 h 329"/>
                <a:gd name="T26" fmla="*/ 373 w 379"/>
                <a:gd name="T27" fmla="*/ 224 h 329"/>
                <a:gd name="T28" fmla="*/ 377 w 379"/>
                <a:gd name="T29" fmla="*/ 246 h 329"/>
                <a:gd name="T30" fmla="*/ 378 w 379"/>
                <a:gd name="T31" fmla="*/ 269 h 329"/>
                <a:gd name="T32" fmla="*/ 375 w 379"/>
                <a:gd name="T33" fmla="*/ 291 h 329"/>
                <a:gd name="T34" fmla="*/ 358 w 379"/>
                <a:gd name="T35" fmla="*/ 329 h 329"/>
                <a:gd name="T36" fmla="*/ 373 w 379"/>
                <a:gd name="T37" fmla="*/ 312 h 329"/>
                <a:gd name="T38" fmla="*/ 358 w 379"/>
                <a:gd name="T39" fmla="*/ 329 h 329"/>
                <a:gd name="T40" fmla="*/ 335 w 379"/>
                <a:gd name="T41" fmla="*/ 329 h 329"/>
                <a:gd name="T42" fmla="*/ 313 w 379"/>
                <a:gd name="T43" fmla="*/ 325 h 329"/>
                <a:gd name="T44" fmla="*/ 268 w 379"/>
                <a:gd name="T45" fmla="*/ 329 h 329"/>
                <a:gd name="T46" fmla="*/ 290 w 379"/>
                <a:gd name="T47" fmla="*/ 325 h 329"/>
                <a:gd name="T48" fmla="*/ 268 w 379"/>
                <a:gd name="T49" fmla="*/ 329 h 329"/>
                <a:gd name="T50" fmla="*/ 246 w 379"/>
                <a:gd name="T51" fmla="*/ 329 h 329"/>
                <a:gd name="T52" fmla="*/ 223 w 379"/>
                <a:gd name="T53" fmla="*/ 325 h 329"/>
                <a:gd name="T54" fmla="*/ 178 w 379"/>
                <a:gd name="T55" fmla="*/ 329 h 329"/>
                <a:gd name="T56" fmla="*/ 201 w 379"/>
                <a:gd name="T57" fmla="*/ 325 h 329"/>
                <a:gd name="T58" fmla="*/ 178 w 379"/>
                <a:gd name="T59" fmla="*/ 329 h 329"/>
                <a:gd name="T60" fmla="*/ 156 w 379"/>
                <a:gd name="T61" fmla="*/ 329 h 329"/>
                <a:gd name="T62" fmla="*/ 133 w 379"/>
                <a:gd name="T63" fmla="*/ 325 h 329"/>
                <a:gd name="T64" fmla="*/ 89 w 379"/>
                <a:gd name="T65" fmla="*/ 329 h 329"/>
                <a:gd name="T66" fmla="*/ 111 w 379"/>
                <a:gd name="T67" fmla="*/ 325 h 329"/>
                <a:gd name="T68" fmla="*/ 89 w 379"/>
                <a:gd name="T69" fmla="*/ 329 h 329"/>
                <a:gd name="T70" fmla="*/ 66 w 379"/>
                <a:gd name="T71" fmla="*/ 329 h 329"/>
                <a:gd name="T72" fmla="*/ 44 w 379"/>
                <a:gd name="T73" fmla="*/ 325 h 329"/>
                <a:gd name="T74" fmla="*/ 3 w 379"/>
                <a:gd name="T75" fmla="*/ 314 h 329"/>
                <a:gd name="T76" fmla="*/ 22 w 379"/>
                <a:gd name="T77" fmla="*/ 325 h 329"/>
                <a:gd name="T78" fmla="*/ 3 w 379"/>
                <a:gd name="T79" fmla="*/ 314 h 329"/>
                <a:gd name="T80" fmla="*/ 0 w 379"/>
                <a:gd name="T81" fmla="*/ 292 h 329"/>
                <a:gd name="T82" fmla="*/ 5 w 379"/>
                <a:gd name="T83" fmla="*/ 269 h 329"/>
                <a:gd name="T84" fmla="*/ 2 w 379"/>
                <a:gd name="T85" fmla="*/ 224 h 329"/>
                <a:gd name="T86" fmla="*/ 5 w 379"/>
                <a:gd name="T87" fmla="*/ 247 h 329"/>
                <a:gd name="T88" fmla="*/ 2 w 379"/>
                <a:gd name="T89" fmla="*/ 224 h 329"/>
                <a:gd name="T90" fmla="*/ 3 w 379"/>
                <a:gd name="T91" fmla="*/ 202 h 329"/>
                <a:gd name="T92" fmla="*/ 7 w 379"/>
                <a:gd name="T93" fmla="*/ 180 h 329"/>
                <a:gd name="T94" fmla="*/ 5 w 379"/>
                <a:gd name="T95" fmla="*/ 135 h 329"/>
                <a:gd name="T96" fmla="*/ 8 w 379"/>
                <a:gd name="T97" fmla="*/ 157 h 329"/>
                <a:gd name="T98" fmla="*/ 5 w 379"/>
                <a:gd name="T99" fmla="*/ 135 h 329"/>
                <a:gd name="T100" fmla="*/ 5 w 379"/>
                <a:gd name="T101" fmla="*/ 112 h 329"/>
                <a:gd name="T102" fmla="*/ 10 w 379"/>
                <a:gd name="T103" fmla="*/ 90 h 329"/>
                <a:gd name="T104" fmla="*/ 7 w 379"/>
                <a:gd name="T105" fmla="*/ 45 h 329"/>
                <a:gd name="T106" fmla="*/ 11 w 379"/>
                <a:gd name="T107" fmla="*/ 67 h 329"/>
                <a:gd name="T108" fmla="*/ 7 w 379"/>
                <a:gd name="T109" fmla="*/ 45 h 329"/>
                <a:gd name="T110" fmla="*/ 8 w 379"/>
                <a:gd name="T111" fmla="*/ 23 h 329"/>
                <a:gd name="T112" fmla="*/ 12 w 379"/>
                <a:gd name="T113" fmla="*/ 0 h 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79" h="329">
                  <a:moveTo>
                    <a:pt x="371" y="22"/>
                  </a:moveTo>
                  <a:cubicBezTo>
                    <a:pt x="370" y="2"/>
                    <a:pt x="370" y="2"/>
                    <a:pt x="370" y="2"/>
                  </a:cubicBezTo>
                  <a:cubicBezTo>
                    <a:pt x="366" y="2"/>
                    <a:pt x="366" y="2"/>
                    <a:pt x="366" y="2"/>
                  </a:cubicBezTo>
                  <a:cubicBezTo>
                    <a:pt x="367" y="22"/>
                    <a:pt x="367" y="22"/>
                    <a:pt x="367" y="22"/>
                  </a:cubicBezTo>
                  <a:lnTo>
                    <a:pt x="371" y="22"/>
                  </a:lnTo>
                  <a:close/>
                  <a:moveTo>
                    <a:pt x="372" y="67"/>
                  </a:moveTo>
                  <a:cubicBezTo>
                    <a:pt x="371" y="45"/>
                    <a:pt x="371" y="45"/>
                    <a:pt x="371" y="45"/>
                  </a:cubicBezTo>
                  <a:cubicBezTo>
                    <a:pt x="368" y="45"/>
                    <a:pt x="368" y="45"/>
                    <a:pt x="368" y="45"/>
                  </a:cubicBezTo>
                  <a:cubicBezTo>
                    <a:pt x="368" y="67"/>
                    <a:pt x="368" y="67"/>
                    <a:pt x="368" y="67"/>
                  </a:cubicBezTo>
                  <a:lnTo>
                    <a:pt x="372" y="67"/>
                  </a:lnTo>
                  <a:close/>
                  <a:moveTo>
                    <a:pt x="373" y="112"/>
                  </a:moveTo>
                  <a:cubicBezTo>
                    <a:pt x="373" y="89"/>
                    <a:pt x="373" y="89"/>
                    <a:pt x="373" y="89"/>
                  </a:cubicBezTo>
                  <a:cubicBezTo>
                    <a:pt x="369" y="89"/>
                    <a:pt x="369" y="89"/>
                    <a:pt x="369" y="89"/>
                  </a:cubicBezTo>
                  <a:cubicBezTo>
                    <a:pt x="370" y="112"/>
                    <a:pt x="370" y="112"/>
                    <a:pt x="370" y="112"/>
                  </a:cubicBezTo>
                  <a:lnTo>
                    <a:pt x="373" y="112"/>
                  </a:lnTo>
                  <a:close/>
                  <a:moveTo>
                    <a:pt x="375" y="157"/>
                  </a:moveTo>
                  <a:cubicBezTo>
                    <a:pt x="374" y="134"/>
                    <a:pt x="374" y="134"/>
                    <a:pt x="374" y="134"/>
                  </a:cubicBezTo>
                  <a:cubicBezTo>
                    <a:pt x="370" y="134"/>
                    <a:pt x="370" y="134"/>
                    <a:pt x="370" y="134"/>
                  </a:cubicBezTo>
                  <a:cubicBezTo>
                    <a:pt x="371" y="157"/>
                    <a:pt x="371" y="157"/>
                    <a:pt x="371" y="157"/>
                  </a:cubicBezTo>
                  <a:lnTo>
                    <a:pt x="375" y="157"/>
                  </a:lnTo>
                  <a:close/>
                  <a:moveTo>
                    <a:pt x="376" y="201"/>
                  </a:moveTo>
                  <a:cubicBezTo>
                    <a:pt x="375" y="179"/>
                    <a:pt x="375" y="179"/>
                    <a:pt x="375" y="179"/>
                  </a:cubicBezTo>
                  <a:cubicBezTo>
                    <a:pt x="371" y="179"/>
                    <a:pt x="371" y="179"/>
                    <a:pt x="371" y="179"/>
                  </a:cubicBezTo>
                  <a:cubicBezTo>
                    <a:pt x="372" y="202"/>
                    <a:pt x="372" y="202"/>
                    <a:pt x="372" y="202"/>
                  </a:cubicBezTo>
                  <a:lnTo>
                    <a:pt x="376" y="201"/>
                  </a:lnTo>
                  <a:close/>
                  <a:moveTo>
                    <a:pt x="377" y="246"/>
                  </a:moveTo>
                  <a:cubicBezTo>
                    <a:pt x="377" y="224"/>
                    <a:pt x="377" y="224"/>
                    <a:pt x="377" y="224"/>
                  </a:cubicBezTo>
                  <a:cubicBezTo>
                    <a:pt x="373" y="224"/>
                    <a:pt x="373" y="224"/>
                    <a:pt x="373" y="224"/>
                  </a:cubicBezTo>
                  <a:cubicBezTo>
                    <a:pt x="373" y="246"/>
                    <a:pt x="373" y="246"/>
                    <a:pt x="373" y="246"/>
                  </a:cubicBezTo>
                  <a:lnTo>
                    <a:pt x="377" y="246"/>
                  </a:lnTo>
                  <a:close/>
                  <a:moveTo>
                    <a:pt x="379" y="291"/>
                  </a:moveTo>
                  <a:cubicBezTo>
                    <a:pt x="378" y="269"/>
                    <a:pt x="378" y="269"/>
                    <a:pt x="378" y="269"/>
                  </a:cubicBezTo>
                  <a:cubicBezTo>
                    <a:pt x="374" y="269"/>
                    <a:pt x="374" y="269"/>
                    <a:pt x="374" y="269"/>
                  </a:cubicBezTo>
                  <a:cubicBezTo>
                    <a:pt x="375" y="291"/>
                    <a:pt x="375" y="291"/>
                    <a:pt x="375" y="291"/>
                  </a:cubicBezTo>
                  <a:lnTo>
                    <a:pt x="379" y="291"/>
                  </a:lnTo>
                  <a:close/>
                  <a:moveTo>
                    <a:pt x="358" y="329"/>
                  </a:moveTo>
                  <a:cubicBezTo>
                    <a:pt x="366" y="327"/>
                    <a:pt x="373" y="321"/>
                    <a:pt x="376" y="314"/>
                  </a:cubicBezTo>
                  <a:cubicBezTo>
                    <a:pt x="373" y="312"/>
                    <a:pt x="373" y="312"/>
                    <a:pt x="373" y="312"/>
                  </a:cubicBezTo>
                  <a:cubicBezTo>
                    <a:pt x="370" y="319"/>
                    <a:pt x="364" y="324"/>
                    <a:pt x="357" y="325"/>
                  </a:cubicBezTo>
                  <a:cubicBezTo>
                    <a:pt x="358" y="329"/>
                    <a:pt x="358" y="329"/>
                    <a:pt x="358" y="329"/>
                  </a:cubicBezTo>
                  <a:close/>
                  <a:moveTo>
                    <a:pt x="313" y="329"/>
                  </a:moveTo>
                  <a:cubicBezTo>
                    <a:pt x="335" y="329"/>
                    <a:pt x="335" y="329"/>
                    <a:pt x="335" y="329"/>
                  </a:cubicBezTo>
                  <a:cubicBezTo>
                    <a:pt x="335" y="325"/>
                    <a:pt x="335" y="325"/>
                    <a:pt x="335" y="325"/>
                  </a:cubicBezTo>
                  <a:cubicBezTo>
                    <a:pt x="313" y="325"/>
                    <a:pt x="313" y="325"/>
                    <a:pt x="313" y="325"/>
                  </a:cubicBezTo>
                  <a:lnTo>
                    <a:pt x="313" y="329"/>
                  </a:lnTo>
                  <a:close/>
                  <a:moveTo>
                    <a:pt x="268" y="329"/>
                  </a:moveTo>
                  <a:cubicBezTo>
                    <a:pt x="290" y="329"/>
                    <a:pt x="290" y="329"/>
                    <a:pt x="290" y="329"/>
                  </a:cubicBezTo>
                  <a:cubicBezTo>
                    <a:pt x="290" y="325"/>
                    <a:pt x="290" y="325"/>
                    <a:pt x="290" y="325"/>
                  </a:cubicBezTo>
                  <a:cubicBezTo>
                    <a:pt x="268" y="325"/>
                    <a:pt x="268" y="325"/>
                    <a:pt x="268" y="325"/>
                  </a:cubicBezTo>
                  <a:lnTo>
                    <a:pt x="268" y="329"/>
                  </a:lnTo>
                  <a:close/>
                  <a:moveTo>
                    <a:pt x="223" y="329"/>
                  </a:moveTo>
                  <a:cubicBezTo>
                    <a:pt x="246" y="329"/>
                    <a:pt x="246" y="329"/>
                    <a:pt x="246" y="329"/>
                  </a:cubicBezTo>
                  <a:cubicBezTo>
                    <a:pt x="246" y="325"/>
                    <a:pt x="246" y="325"/>
                    <a:pt x="246" y="325"/>
                  </a:cubicBezTo>
                  <a:cubicBezTo>
                    <a:pt x="223" y="325"/>
                    <a:pt x="223" y="325"/>
                    <a:pt x="223" y="325"/>
                  </a:cubicBezTo>
                  <a:lnTo>
                    <a:pt x="223" y="329"/>
                  </a:lnTo>
                  <a:close/>
                  <a:moveTo>
                    <a:pt x="178" y="329"/>
                  </a:moveTo>
                  <a:cubicBezTo>
                    <a:pt x="201" y="329"/>
                    <a:pt x="201" y="329"/>
                    <a:pt x="201" y="329"/>
                  </a:cubicBezTo>
                  <a:cubicBezTo>
                    <a:pt x="201" y="325"/>
                    <a:pt x="201" y="325"/>
                    <a:pt x="201" y="325"/>
                  </a:cubicBezTo>
                  <a:cubicBezTo>
                    <a:pt x="178" y="325"/>
                    <a:pt x="178" y="325"/>
                    <a:pt x="178" y="325"/>
                  </a:cubicBezTo>
                  <a:lnTo>
                    <a:pt x="178" y="329"/>
                  </a:lnTo>
                  <a:close/>
                  <a:moveTo>
                    <a:pt x="133" y="329"/>
                  </a:moveTo>
                  <a:cubicBezTo>
                    <a:pt x="156" y="329"/>
                    <a:pt x="156" y="329"/>
                    <a:pt x="156" y="329"/>
                  </a:cubicBezTo>
                  <a:cubicBezTo>
                    <a:pt x="156" y="325"/>
                    <a:pt x="156" y="325"/>
                    <a:pt x="156" y="325"/>
                  </a:cubicBezTo>
                  <a:cubicBezTo>
                    <a:pt x="133" y="325"/>
                    <a:pt x="133" y="325"/>
                    <a:pt x="133" y="325"/>
                  </a:cubicBezTo>
                  <a:lnTo>
                    <a:pt x="133" y="329"/>
                  </a:lnTo>
                  <a:close/>
                  <a:moveTo>
                    <a:pt x="89" y="329"/>
                  </a:moveTo>
                  <a:cubicBezTo>
                    <a:pt x="111" y="329"/>
                    <a:pt x="111" y="329"/>
                    <a:pt x="111" y="329"/>
                  </a:cubicBezTo>
                  <a:cubicBezTo>
                    <a:pt x="111" y="325"/>
                    <a:pt x="111" y="325"/>
                    <a:pt x="111" y="325"/>
                  </a:cubicBezTo>
                  <a:cubicBezTo>
                    <a:pt x="89" y="325"/>
                    <a:pt x="89" y="325"/>
                    <a:pt x="89" y="325"/>
                  </a:cubicBezTo>
                  <a:lnTo>
                    <a:pt x="89" y="329"/>
                  </a:lnTo>
                  <a:close/>
                  <a:moveTo>
                    <a:pt x="44" y="329"/>
                  </a:moveTo>
                  <a:cubicBezTo>
                    <a:pt x="66" y="329"/>
                    <a:pt x="66" y="329"/>
                    <a:pt x="66" y="329"/>
                  </a:cubicBezTo>
                  <a:cubicBezTo>
                    <a:pt x="66" y="325"/>
                    <a:pt x="66" y="325"/>
                    <a:pt x="66" y="325"/>
                  </a:cubicBezTo>
                  <a:cubicBezTo>
                    <a:pt x="44" y="325"/>
                    <a:pt x="44" y="325"/>
                    <a:pt x="44" y="325"/>
                  </a:cubicBezTo>
                  <a:lnTo>
                    <a:pt x="44" y="329"/>
                  </a:lnTo>
                  <a:close/>
                  <a:moveTo>
                    <a:pt x="3" y="314"/>
                  </a:moveTo>
                  <a:cubicBezTo>
                    <a:pt x="6" y="322"/>
                    <a:pt x="13" y="327"/>
                    <a:pt x="21" y="329"/>
                  </a:cubicBezTo>
                  <a:cubicBezTo>
                    <a:pt x="22" y="325"/>
                    <a:pt x="22" y="325"/>
                    <a:pt x="22" y="325"/>
                  </a:cubicBezTo>
                  <a:cubicBezTo>
                    <a:pt x="15" y="324"/>
                    <a:pt x="9" y="319"/>
                    <a:pt x="6" y="313"/>
                  </a:cubicBezTo>
                  <a:cubicBezTo>
                    <a:pt x="3" y="314"/>
                    <a:pt x="3" y="314"/>
                    <a:pt x="3" y="314"/>
                  </a:cubicBezTo>
                  <a:close/>
                  <a:moveTo>
                    <a:pt x="1" y="269"/>
                  </a:moveTo>
                  <a:cubicBezTo>
                    <a:pt x="0" y="292"/>
                    <a:pt x="0" y="292"/>
                    <a:pt x="0" y="292"/>
                  </a:cubicBezTo>
                  <a:cubicBezTo>
                    <a:pt x="4" y="292"/>
                    <a:pt x="4" y="292"/>
                    <a:pt x="4" y="292"/>
                  </a:cubicBezTo>
                  <a:cubicBezTo>
                    <a:pt x="5" y="269"/>
                    <a:pt x="5" y="269"/>
                    <a:pt x="5" y="269"/>
                  </a:cubicBezTo>
                  <a:lnTo>
                    <a:pt x="1" y="269"/>
                  </a:lnTo>
                  <a:close/>
                  <a:moveTo>
                    <a:pt x="2" y="224"/>
                  </a:moveTo>
                  <a:cubicBezTo>
                    <a:pt x="1" y="247"/>
                    <a:pt x="1" y="247"/>
                    <a:pt x="1" y="247"/>
                  </a:cubicBezTo>
                  <a:cubicBezTo>
                    <a:pt x="5" y="247"/>
                    <a:pt x="5" y="247"/>
                    <a:pt x="5" y="247"/>
                  </a:cubicBezTo>
                  <a:cubicBezTo>
                    <a:pt x="6" y="224"/>
                    <a:pt x="6" y="224"/>
                    <a:pt x="6" y="224"/>
                  </a:cubicBezTo>
                  <a:lnTo>
                    <a:pt x="2" y="224"/>
                  </a:lnTo>
                  <a:close/>
                  <a:moveTo>
                    <a:pt x="3" y="179"/>
                  </a:moveTo>
                  <a:cubicBezTo>
                    <a:pt x="3" y="202"/>
                    <a:pt x="3" y="202"/>
                    <a:pt x="3" y="202"/>
                  </a:cubicBezTo>
                  <a:cubicBezTo>
                    <a:pt x="7" y="202"/>
                    <a:pt x="7" y="202"/>
                    <a:pt x="7" y="202"/>
                  </a:cubicBezTo>
                  <a:cubicBezTo>
                    <a:pt x="7" y="180"/>
                    <a:pt x="7" y="180"/>
                    <a:pt x="7" y="180"/>
                  </a:cubicBezTo>
                  <a:lnTo>
                    <a:pt x="3" y="179"/>
                  </a:lnTo>
                  <a:close/>
                  <a:moveTo>
                    <a:pt x="5" y="135"/>
                  </a:moveTo>
                  <a:cubicBezTo>
                    <a:pt x="4" y="157"/>
                    <a:pt x="4" y="157"/>
                    <a:pt x="4" y="157"/>
                  </a:cubicBezTo>
                  <a:cubicBezTo>
                    <a:pt x="8" y="157"/>
                    <a:pt x="8" y="157"/>
                    <a:pt x="8" y="157"/>
                  </a:cubicBezTo>
                  <a:cubicBezTo>
                    <a:pt x="9" y="135"/>
                    <a:pt x="9" y="135"/>
                    <a:pt x="9" y="135"/>
                  </a:cubicBezTo>
                  <a:lnTo>
                    <a:pt x="5" y="135"/>
                  </a:lnTo>
                  <a:close/>
                  <a:moveTo>
                    <a:pt x="6" y="90"/>
                  </a:moveTo>
                  <a:cubicBezTo>
                    <a:pt x="5" y="112"/>
                    <a:pt x="5" y="112"/>
                    <a:pt x="5" y="112"/>
                  </a:cubicBezTo>
                  <a:cubicBezTo>
                    <a:pt x="9" y="112"/>
                    <a:pt x="9" y="112"/>
                    <a:pt x="9" y="112"/>
                  </a:cubicBezTo>
                  <a:cubicBezTo>
                    <a:pt x="10" y="90"/>
                    <a:pt x="10" y="90"/>
                    <a:pt x="10" y="90"/>
                  </a:cubicBezTo>
                  <a:lnTo>
                    <a:pt x="6" y="90"/>
                  </a:lnTo>
                  <a:close/>
                  <a:moveTo>
                    <a:pt x="7" y="45"/>
                  </a:moveTo>
                  <a:cubicBezTo>
                    <a:pt x="7" y="67"/>
                    <a:pt x="7" y="67"/>
                    <a:pt x="7" y="67"/>
                  </a:cubicBezTo>
                  <a:cubicBezTo>
                    <a:pt x="11" y="67"/>
                    <a:pt x="11" y="67"/>
                    <a:pt x="11" y="67"/>
                  </a:cubicBezTo>
                  <a:cubicBezTo>
                    <a:pt x="11" y="45"/>
                    <a:pt x="11" y="45"/>
                    <a:pt x="11" y="45"/>
                  </a:cubicBezTo>
                  <a:lnTo>
                    <a:pt x="7" y="45"/>
                  </a:lnTo>
                  <a:close/>
                  <a:moveTo>
                    <a:pt x="9" y="0"/>
                  </a:moveTo>
                  <a:cubicBezTo>
                    <a:pt x="8" y="23"/>
                    <a:pt x="8" y="23"/>
                    <a:pt x="8" y="23"/>
                  </a:cubicBezTo>
                  <a:cubicBezTo>
                    <a:pt x="12" y="23"/>
                    <a:pt x="12" y="23"/>
                    <a:pt x="12" y="23"/>
                  </a:cubicBezTo>
                  <a:cubicBezTo>
                    <a:pt x="12" y="0"/>
                    <a:pt x="12" y="0"/>
                    <a:pt x="12" y="0"/>
                  </a:cubicBezTo>
                  <a:lnTo>
                    <a:pt x="9" y="0"/>
                  </a:lnTo>
                  <a:close/>
                </a:path>
              </a:pathLst>
            </a:custGeom>
            <a:solidFill>
              <a:srgbClr val="60391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2" name="Oval 360"/>
            <p:cNvSpPr>
              <a:spLocks noChangeArrowheads="1"/>
            </p:cNvSpPr>
            <p:nvPr/>
          </p:nvSpPr>
          <p:spPr bwMode="auto">
            <a:xfrm>
              <a:off x="7301706" y="5699919"/>
              <a:ext cx="49213" cy="101600"/>
            </a:xfrm>
            <a:prstGeom prst="ellipse">
              <a:avLst/>
            </a:prstGeom>
            <a:solidFill>
              <a:srgbClr val="60391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366" name="组合 365"/>
          <p:cNvGrpSpPr/>
          <p:nvPr/>
        </p:nvGrpSpPr>
        <p:grpSpPr>
          <a:xfrm>
            <a:off x="1953814" y="4874867"/>
            <a:ext cx="2160588" cy="1785938"/>
            <a:chOff x="2752726" y="2286000"/>
            <a:chExt cx="2160588" cy="1785938"/>
          </a:xfrm>
        </p:grpSpPr>
        <p:sp>
          <p:nvSpPr>
            <p:cNvPr id="225" name="Oval 66"/>
            <p:cNvSpPr>
              <a:spLocks noChangeArrowheads="1"/>
            </p:cNvSpPr>
            <p:nvPr/>
          </p:nvSpPr>
          <p:spPr bwMode="auto">
            <a:xfrm>
              <a:off x="2752726" y="3756025"/>
              <a:ext cx="2114550" cy="315913"/>
            </a:xfrm>
            <a:prstGeom prst="ellipse">
              <a:avLst/>
            </a:prstGeom>
            <a:solidFill>
              <a:srgbClr val="F0E5D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4" name="Freeform 85"/>
            <p:cNvSpPr/>
            <p:nvPr/>
          </p:nvSpPr>
          <p:spPr bwMode="auto">
            <a:xfrm>
              <a:off x="3544888" y="2786063"/>
              <a:ext cx="1085850" cy="26988"/>
            </a:xfrm>
            <a:custGeom>
              <a:avLst/>
              <a:gdLst>
                <a:gd name="T0" fmla="*/ 0 w 289"/>
                <a:gd name="T1" fmla="*/ 3 h 7"/>
                <a:gd name="T2" fmla="*/ 45 w 289"/>
                <a:gd name="T3" fmla="*/ 2 h 7"/>
                <a:gd name="T4" fmla="*/ 145 w 289"/>
                <a:gd name="T5" fmla="*/ 1 h 7"/>
                <a:gd name="T6" fmla="*/ 198 w 289"/>
                <a:gd name="T7" fmla="*/ 0 h 7"/>
                <a:gd name="T8" fmla="*/ 222 w 289"/>
                <a:gd name="T9" fmla="*/ 0 h 7"/>
                <a:gd name="T10" fmla="*/ 244 w 289"/>
                <a:gd name="T11" fmla="*/ 1 h 7"/>
                <a:gd name="T12" fmla="*/ 263 w 289"/>
                <a:gd name="T13" fmla="*/ 1 h 7"/>
                <a:gd name="T14" fmla="*/ 277 w 289"/>
                <a:gd name="T15" fmla="*/ 2 h 7"/>
                <a:gd name="T16" fmla="*/ 289 w 289"/>
                <a:gd name="T17" fmla="*/ 3 h 7"/>
                <a:gd name="T18" fmla="*/ 289 w 289"/>
                <a:gd name="T19" fmla="*/ 4 h 7"/>
                <a:gd name="T20" fmla="*/ 277 w 289"/>
                <a:gd name="T21" fmla="*/ 4 h 7"/>
                <a:gd name="T22" fmla="*/ 263 w 289"/>
                <a:gd name="T23" fmla="*/ 5 h 7"/>
                <a:gd name="T24" fmla="*/ 244 w 289"/>
                <a:gd name="T25" fmla="*/ 6 h 7"/>
                <a:gd name="T26" fmla="*/ 222 w 289"/>
                <a:gd name="T27" fmla="*/ 6 h 7"/>
                <a:gd name="T28" fmla="*/ 198 w 289"/>
                <a:gd name="T29" fmla="*/ 7 h 7"/>
                <a:gd name="T30" fmla="*/ 145 w 289"/>
                <a:gd name="T31" fmla="*/ 6 h 7"/>
                <a:gd name="T32" fmla="*/ 45 w 289"/>
                <a:gd name="T33" fmla="*/ 4 h 7"/>
                <a:gd name="T34" fmla="*/ 0 w 289"/>
                <a:gd name="T35" fmla="*/ 4 h 7"/>
                <a:gd name="T36" fmla="*/ 0 w 289"/>
                <a:gd name="T37"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9" h="7">
                  <a:moveTo>
                    <a:pt x="0" y="3"/>
                  </a:moveTo>
                  <a:cubicBezTo>
                    <a:pt x="0" y="3"/>
                    <a:pt x="18" y="3"/>
                    <a:pt x="45" y="2"/>
                  </a:cubicBezTo>
                  <a:cubicBezTo>
                    <a:pt x="73" y="1"/>
                    <a:pt x="109" y="1"/>
                    <a:pt x="145" y="1"/>
                  </a:cubicBezTo>
                  <a:cubicBezTo>
                    <a:pt x="163" y="0"/>
                    <a:pt x="181" y="0"/>
                    <a:pt x="198" y="0"/>
                  </a:cubicBezTo>
                  <a:cubicBezTo>
                    <a:pt x="206" y="0"/>
                    <a:pt x="214" y="0"/>
                    <a:pt x="222" y="0"/>
                  </a:cubicBezTo>
                  <a:cubicBezTo>
                    <a:pt x="230" y="0"/>
                    <a:pt x="237" y="0"/>
                    <a:pt x="244" y="1"/>
                  </a:cubicBezTo>
                  <a:cubicBezTo>
                    <a:pt x="251" y="1"/>
                    <a:pt x="257" y="1"/>
                    <a:pt x="263" y="1"/>
                  </a:cubicBezTo>
                  <a:cubicBezTo>
                    <a:pt x="268" y="2"/>
                    <a:pt x="273" y="2"/>
                    <a:pt x="277" y="2"/>
                  </a:cubicBezTo>
                  <a:cubicBezTo>
                    <a:pt x="285" y="2"/>
                    <a:pt x="289" y="3"/>
                    <a:pt x="289" y="3"/>
                  </a:cubicBezTo>
                  <a:cubicBezTo>
                    <a:pt x="289" y="4"/>
                    <a:pt x="289" y="4"/>
                    <a:pt x="289" y="4"/>
                  </a:cubicBezTo>
                  <a:cubicBezTo>
                    <a:pt x="289" y="4"/>
                    <a:pt x="285" y="4"/>
                    <a:pt x="277" y="4"/>
                  </a:cubicBezTo>
                  <a:cubicBezTo>
                    <a:pt x="273" y="5"/>
                    <a:pt x="268" y="5"/>
                    <a:pt x="263" y="5"/>
                  </a:cubicBezTo>
                  <a:cubicBezTo>
                    <a:pt x="257" y="5"/>
                    <a:pt x="251" y="6"/>
                    <a:pt x="244" y="6"/>
                  </a:cubicBezTo>
                  <a:cubicBezTo>
                    <a:pt x="237" y="6"/>
                    <a:pt x="230" y="6"/>
                    <a:pt x="222" y="6"/>
                  </a:cubicBezTo>
                  <a:cubicBezTo>
                    <a:pt x="214" y="7"/>
                    <a:pt x="206" y="7"/>
                    <a:pt x="198" y="7"/>
                  </a:cubicBezTo>
                  <a:cubicBezTo>
                    <a:pt x="181" y="6"/>
                    <a:pt x="163" y="6"/>
                    <a:pt x="145" y="6"/>
                  </a:cubicBezTo>
                  <a:cubicBezTo>
                    <a:pt x="109" y="5"/>
                    <a:pt x="73" y="5"/>
                    <a:pt x="45" y="4"/>
                  </a:cubicBezTo>
                  <a:cubicBezTo>
                    <a:pt x="18" y="4"/>
                    <a:pt x="0" y="4"/>
                    <a:pt x="0" y="4"/>
                  </a:cubicBezTo>
                  <a:lnTo>
                    <a:pt x="0" y="3"/>
                  </a:lnTo>
                  <a:close/>
                </a:path>
              </a:pathLst>
            </a:custGeom>
            <a:solidFill>
              <a:srgbClr val="60381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1" name="Rectangle 122"/>
            <p:cNvSpPr>
              <a:spLocks noChangeArrowheads="1"/>
            </p:cNvSpPr>
            <p:nvPr/>
          </p:nvSpPr>
          <p:spPr bwMode="auto">
            <a:xfrm>
              <a:off x="2854326" y="3657600"/>
              <a:ext cx="1930400" cy="301625"/>
            </a:xfrm>
            <a:prstGeom prst="rect">
              <a:avLst/>
            </a:prstGeom>
            <a:solidFill>
              <a:srgbClr val="FFA54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82" name="Rectangle 123"/>
            <p:cNvSpPr>
              <a:spLocks noChangeArrowheads="1"/>
            </p:cNvSpPr>
            <p:nvPr/>
          </p:nvSpPr>
          <p:spPr bwMode="auto">
            <a:xfrm>
              <a:off x="3249613" y="3706813"/>
              <a:ext cx="1444625" cy="203200"/>
            </a:xfrm>
            <a:prstGeom prst="rect">
              <a:avLst/>
            </a:prstGeom>
            <a:solidFill>
              <a:srgbClr val="F8474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83" name="Rectangle 124"/>
            <p:cNvSpPr>
              <a:spLocks noChangeArrowheads="1"/>
            </p:cNvSpPr>
            <p:nvPr/>
          </p:nvSpPr>
          <p:spPr bwMode="auto">
            <a:xfrm>
              <a:off x="2963863" y="3706813"/>
              <a:ext cx="146050" cy="203200"/>
            </a:xfrm>
            <a:prstGeom prst="rect">
              <a:avLst/>
            </a:prstGeom>
            <a:solidFill>
              <a:srgbClr val="F8474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84" name="Freeform 125"/>
            <p:cNvSpPr/>
            <p:nvPr/>
          </p:nvSpPr>
          <p:spPr bwMode="auto">
            <a:xfrm>
              <a:off x="2963863" y="3440113"/>
              <a:ext cx="1589088" cy="153988"/>
            </a:xfrm>
            <a:custGeom>
              <a:avLst/>
              <a:gdLst>
                <a:gd name="T0" fmla="*/ 0 w 1001"/>
                <a:gd name="T1" fmla="*/ 0 h 97"/>
                <a:gd name="T2" fmla="*/ 0 w 1001"/>
                <a:gd name="T3" fmla="*/ 95 h 97"/>
                <a:gd name="T4" fmla="*/ 1001 w 1001"/>
                <a:gd name="T5" fmla="*/ 97 h 97"/>
                <a:gd name="T6" fmla="*/ 1001 w 1001"/>
                <a:gd name="T7" fmla="*/ 0 h 97"/>
                <a:gd name="T8" fmla="*/ 0 w 1001"/>
                <a:gd name="T9" fmla="*/ 0 h 97"/>
              </a:gdLst>
              <a:ahLst/>
              <a:cxnLst>
                <a:cxn ang="0">
                  <a:pos x="T0" y="T1"/>
                </a:cxn>
                <a:cxn ang="0">
                  <a:pos x="T2" y="T3"/>
                </a:cxn>
                <a:cxn ang="0">
                  <a:pos x="T4" y="T5"/>
                </a:cxn>
                <a:cxn ang="0">
                  <a:pos x="T6" y="T7"/>
                </a:cxn>
                <a:cxn ang="0">
                  <a:pos x="T8" y="T9"/>
                </a:cxn>
              </a:cxnLst>
              <a:rect l="0" t="0" r="r" b="b"/>
              <a:pathLst>
                <a:path w="1001" h="97">
                  <a:moveTo>
                    <a:pt x="0" y="0"/>
                  </a:moveTo>
                  <a:lnTo>
                    <a:pt x="0" y="95"/>
                  </a:lnTo>
                  <a:lnTo>
                    <a:pt x="1001" y="97"/>
                  </a:lnTo>
                  <a:lnTo>
                    <a:pt x="1001" y="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5" name="Rectangle 126"/>
            <p:cNvSpPr>
              <a:spLocks noChangeArrowheads="1"/>
            </p:cNvSpPr>
            <p:nvPr/>
          </p:nvSpPr>
          <p:spPr bwMode="auto">
            <a:xfrm>
              <a:off x="2895601" y="3395663"/>
              <a:ext cx="1709738" cy="44450"/>
            </a:xfrm>
            <a:prstGeom prst="rect">
              <a:avLst/>
            </a:prstGeom>
            <a:solidFill>
              <a:srgbClr val="2790A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86" name="Freeform 127"/>
            <p:cNvSpPr/>
            <p:nvPr/>
          </p:nvSpPr>
          <p:spPr bwMode="auto">
            <a:xfrm>
              <a:off x="2884488" y="3382963"/>
              <a:ext cx="1731963" cy="68263"/>
            </a:xfrm>
            <a:custGeom>
              <a:avLst/>
              <a:gdLst>
                <a:gd name="T0" fmla="*/ 3 w 461"/>
                <a:gd name="T1" fmla="*/ 15 h 18"/>
                <a:gd name="T2" fmla="*/ 6 w 461"/>
                <a:gd name="T3" fmla="*/ 15 h 18"/>
                <a:gd name="T4" fmla="*/ 6 w 461"/>
                <a:gd name="T5" fmla="*/ 6 h 18"/>
                <a:gd name="T6" fmla="*/ 455 w 461"/>
                <a:gd name="T7" fmla="*/ 6 h 18"/>
                <a:gd name="T8" fmla="*/ 455 w 461"/>
                <a:gd name="T9" fmla="*/ 12 h 18"/>
                <a:gd name="T10" fmla="*/ 3 w 461"/>
                <a:gd name="T11" fmla="*/ 12 h 18"/>
                <a:gd name="T12" fmla="*/ 3 w 461"/>
                <a:gd name="T13" fmla="*/ 15 h 18"/>
                <a:gd name="T14" fmla="*/ 6 w 461"/>
                <a:gd name="T15" fmla="*/ 15 h 18"/>
                <a:gd name="T16" fmla="*/ 3 w 461"/>
                <a:gd name="T17" fmla="*/ 15 h 18"/>
                <a:gd name="T18" fmla="*/ 3 w 461"/>
                <a:gd name="T19" fmla="*/ 18 h 18"/>
                <a:gd name="T20" fmla="*/ 458 w 461"/>
                <a:gd name="T21" fmla="*/ 18 h 18"/>
                <a:gd name="T22" fmla="*/ 460 w 461"/>
                <a:gd name="T23" fmla="*/ 17 h 18"/>
                <a:gd name="T24" fmla="*/ 461 w 461"/>
                <a:gd name="T25" fmla="*/ 15 h 18"/>
                <a:gd name="T26" fmla="*/ 461 w 461"/>
                <a:gd name="T27" fmla="*/ 3 h 18"/>
                <a:gd name="T28" fmla="*/ 460 w 461"/>
                <a:gd name="T29" fmla="*/ 1 h 18"/>
                <a:gd name="T30" fmla="*/ 458 w 461"/>
                <a:gd name="T31" fmla="*/ 0 h 18"/>
                <a:gd name="T32" fmla="*/ 3 w 461"/>
                <a:gd name="T33" fmla="*/ 0 h 18"/>
                <a:gd name="T34" fmla="*/ 1 w 461"/>
                <a:gd name="T35" fmla="*/ 1 h 18"/>
                <a:gd name="T36" fmla="*/ 0 w 461"/>
                <a:gd name="T37" fmla="*/ 3 h 18"/>
                <a:gd name="T38" fmla="*/ 0 w 461"/>
                <a:gd name="T39" fmla="*/ 15 h 18"/>
                <a:gd name="T40" fmla="*/ 3 w 461"/>
                <a:gd name="T41" fmla="*/ 18 h 18"/>
                <a:gd name="T42" fmla="*/ 3 w 461"/>
                <a:gd name="T43" fmla="*/ 15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61" h="18">
                  <a:moveTo>
                    <a:pt x="3" y="15"/>
                  </a:moveTo>
                  <a:cubicBezTo>
                    <a:pt x="6" y="15"/>
                    <a:pt x="6" y="15"/>
                    <a:pt x="6" y="15"/>
                  </a:cubicBezTo>
                  <a:cubicBezTo>
                    <a:pt x="6" y="6"/>
                    <a:pt x="6" y="6"/>
                    <a:pt x="6" y="6"/>
                  </a:cubicBezTo>
                  <a:cubicBezTo>
                    <a:pt x="455" y="6"/>
                    <a:pt x="455" y="6"/>
                    <a:pt x="455" y="6"/>
                  </a:cubicBezTo>
                  <a:cubicBezTo>
                    <a:pt x="455" y="12"/>
                    <a:pt x="455" y="12"/>
                    <a:pt x="455" y="12"/>
                  </a:cubicBezTo>
                  <a:cubicBezTo>
                    <a:pt x="3" y="12"/>
                    <a:pt x="3" y="12"/>
                    <a:pt x="3" y="12"/>
                  </a:cubicBezTo>
                  <a:cubicBezTo>
                    <a:pt x="3" y="15"/>
                    <a:pt x="3" y="15"/>
                    <a:pt x="3" y="15"/>
                  </a:cubicBezTo>
                  <a:cubicBezTo>
                    <a:pt x="6" y="15"/>
                    <a:pt x="6" y="15"/>
                    <a:pt x="6" y="15"/>
                  </a:cubicBezTo>
                  <a:cubicBezTo>
                    <a:pt x="3" y="15"/>
                    <a:pt x="3" y="15"/>
                    <a:pt x="3" y="15"/>
                  </a:cubicBezTo>
                  <a:cubicBezTo>
                    <a:pt x="3" y="18"/>
                    <a:pt x="3" y="18"/>
                    <a:pt x="3" y="18"/>
                  </a:cubicBezTo>
                  <a:cubicBezTo>
                    <a:pt x="458" y="18"/>
                    <a:pt x="458" y="18"/>
                    <a:pt x="458" y="18"/>
                  </a:cubicBezTo>
                  <a:cubicBezTo>
                    <a:pt x="459" y="18"/>
                    <a:pt x="460" y="17"/>
                    <a:pt x="460" y="17"/>
                  </a:cubicBezTo>
                  <a:cubicBezTo>
                    <a:pt x="461" y="16"/>
                    <a:pt x="461" y="16"/>
                    <a:pt x="461" y="15"/>
                  </a:cubicBezTo>
                  <a:cubicBezTo>
                    <a:pt x="461" y="3"/>
                    <a:pt x="461" y="3"/>
                    <a:pt x="461" y="3"/>
                  </a:cubicBezTo>
                  <a:cubicBezTo>
                    <a:pt x="461" y="2"/>
                    <a:pt x="461" y="1"/>
                    <a:pt x="460" y="1"/>
                  </a:cubicBezTo>
                  <a:cubicBezTo>
                    <a:pt x="460" y="0"/>
                    <a:pt x="459" y="0"/>
                    <a:pt x="458" y="0"/>
                  </a:cubicBezTo>
                  <a:cubicBezTo>
                    <a:pt x="3" y="0"/>
                    <a:pt x="3" y="0"/>
                    <a:pt x="3" y="0"/>
                  </a:cubicBezTo>
                  <a:cubicBezTo>
                    <a:pt x="3" y="0"/>
                    <a:pt x="2" y="0"/>
                    <a:pt x="1" y="1"/>
                  </a:cubicBezTo>
                  <a:cubicBezTo>
                    <a:pt x="1" y="1"/>
                    <a:pt x="0" y="2"/>
                    <a:pt x="0" y="3"/>
                  </a:cubicBezTo>
                  <a:cubicBezTo>
                    <a:pt x="0" y="15"/>
                    <a:pt x="0" y="15"/>
                    <a:pt x="0" y="15"/>
                  </a:cubicBezTo>
                  <a:cubicBezTo>
                    <a:pt x="0" y="16"/>
                    <a:pt x="2" y="18"/>
                    <a:pt x="3" y="18"/>
                  </a:cubicBezTo>
                  <a:lnTo>
                    <a:pt x="3" y="15"/>
                  </a:lnTo>
                  <a:close/>
                </a:path>
              </a:pathLst>
            </a:custGeom>
            <a:solidFill>
              <a:srgbClr val="2790A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7" name="Freeform 128"/>
            <p:cNvSpPr/>
            <p:nvPr/>
          </p:nvSpPr>
          <p:spPr bwMode="auto">
            <a:xfrm>
              <a:off x="2895601" y="3590925"/>
              <a:ext cx="1709738" cy="44450"/>
            </a:xfrm>
            <a:custGeom>
              <a:avLst/>
              <a:gdLst>
                <a:gd name="T0" fmla="*/ 1077 w 1077"/>
                <a:gd name="T1" fmla="*/ 2 h 28"/>
                <a:gd name="T2" fmla="*/ 1077 w 1077"/>
                <a:gd name="T3" fmla="*/ 28 h 28"/>
                <a:gd name="T4" fmla="*/ 0 w 1077"/>
                <a:gd name="T5" fmla="*/ 28 h 28"/>
                <a:gd name="T6" fmla="*/ 0 w 1077"/>
                <a:gd name="T7" fmla="*/ 0 h 28"/>
                <a:gd name="T8" fmla="*/ 1077 w 1077"/>
                <a:gd name="T9" fmla="*/ 2 h 28"/>
              </a:gdLst>
              <a:ahLst/>
              <a:cxnLst>
                <a:cxn ang="0">
                  <a:pos x="T0" y="T1"/>
                </a:cxn>
                <a:cxn ang="0">
                  <a:pos x="T2" y="T3"/>
                </a:cxn>
                <a:cxn ang="0">
                  <a:pos x="T4" y="T5"/>
                </a:cxn>
                <a:cxn ang="0">
                  <a:pos x="T6" y="T7"/>
                </a:cxn>
                <a:cxn ang="0">
                  <a:pos x="T8" y="T9"/>
                </a:cxn>
              </a:cxnLst>
              <a:rect l="0" t="0" r="r" b="b"/>
              <a:pathLst>
                <a:path w="1077" h="28">
                  <a:moveTo>
                    <a:pt x="1077" y="2"/>
                  </a:moveTo>
                  <a:lnTo>
                    <a:pt x="1077" y="28"/>
                  </a:lnTo>
                  <a:lnTo>
                    <a:pt x="0" y="28"/>
                  </a:lnTo>
                  <a:lnTo>
                    <a:pt x="0" y="0"/>
                  </a:lnTo>
                  <a:lnTo>
                    <a:pt x="1077" y="2"/>
                  </a:lnTo>
                  <a:close/>
                </a:path>
              </a:pathLst>
            </a:custGeom>
            <a:solidFill>
              <a:srgbClr val="2790A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8" name="Freeform 129"/>
            <p:cNvSpPr/>
            <p:nvPr/>
          </p:nvSpPr>
          <p:spPr bwMode="auto">
            <a:xfrm>
              <a:off x="2884488" y="3579813"/>
              <a:ext cx="1731963" cy="66675"/>
            </a:xfrm>
            <a:custGeom>
              <a:avLst/>
              <a:gdLst>
                <a:gd name="T0" fmla="*/ 458 w 461"/>
                <a:gd name="T1" fmla="*/ 4 h 18"/>
                <a:gd name="T2" fmla="*/ 455 w 461"/>
                <a:gd name="T3" fmla="*/ 4 h 18"/>
                <a:gd name="T4" fmla="*/ 455 w 461"/>
                <a:gd name="T5" fmla="*/ 12 h 18"/>
                <a:gd name="T6" fmla="*/ 6 w 461"/>
                <a:gd name="T7" fmla="*/ 12 h 18"/>
                <a:gd name="T8" fmla="*/ 6 w 461"/>
                <a:gd name="T9" fmla="*/ 6 h 18"/>
                <a:gd name="T10" fmla="*/ 458 w 461"/>
                <a:gd name="T11" fmla="*/ 6 h 18"/>
                <a:gd name="T12" fmla="*/ 458 w 461"/>
                <a:gd name="T13" fmla="*/ 4 h 18"/>
                <a:gd name="T14" fmla="*/ 455 w 461"/>
                <a:gd name="T15" fmla="*/ 4 h 18"/>
                <a:gd name="T16" fmla="*/ 458 w 461"/>
                <a:gd name="T17" fmla="*/ 4 h 18"/>
                <a:gd name="T18" fmla="*/ 458 w 461"/>
                <a:gd name="T19" fmla="*/ 1 h 18"/>
                <a:gd name="T20" fmla="*/ 3 w 461"/>
                <a:gd name="T21" fmla="*/ 0 h 18"/>
                <a:gd name="T22" fmla="*/ 1 w 461"/>
                <a:gd name="T23" fmla="*/ 1 h 18"/>
                <a:gd name="T24" fmla="*/ 0 w 461"/>
                <a:gd name="T25" fmla="*/ 3 h 18"/>
                <a:gd name="T26" fmla="*/ 0 w 461"/>
                <a:gd name="T27" fmla="*/ 15 h 18"/>
                <a:gd name="T28" fmla="*/ 1 w 461"/>
                <a:gd name="T29" fmla="*/ 17 h 18"/>
                <a:gd name="T30" fmla="*/ 3 w 461"/>
                <a:gd name="T31" fmla="*/ 18 h 18"/>
                <a:gd name="T32" fmla="*/ 458 w 461"/>
                <a:gd name="T33" fmla="*/ 18 h 18"/>
                <a:gd name="T34" fmla="*/ 460 w 461"/>
                <a:gd name="T35" fmla="*/ 17 h 18"/>
                <a:gd name="T36" fmla="*/ 461 w 461"/>
                <a:gd name="T37" fmla="*/ 15 h 18"/>
                <a:gd name="T38" fmla="*/ 461 w 461"/>
                <a:gd name="T39" fmla="*/ 4 h 18"/>
                <a:gd name="T40" fmla="*/ 458 w 461"/>
                <a:gd name="T41" fmla="*/ 1 h 18"/>
                <a:gd name="T42" fmla="*/ 458 w 461"/>
                <a:gd name="T43" fmla="*/ 4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61" h="18">
                  <a:moveTo>
                    <a:pt x="458" y="4"/>
                  </a:moveTo>
                  <a:cubicBezTo>
                    <a:pt x="455" y="4"/>
                    <a:pt x="455" y="4"/>
                    <a:pt x="455" y="4"/>
                  </a:cubicBezTo>
                  <a:cubicBezTo>
                    <a:pt x="455" y="12"/>
                    <a:pt x="455" y="12"/>
                    <a:pt x="455" y="12"/>
                  </a:cubicBezTo>
                  <a:cubicBezTo>
                    <a:pt x="6" y="12"/>
                    <a:pt x="6" y="12"/>
                    <a:pt x="6" y="12"/>
                  </a:cubicBezTo>
                  <a:cubicBezTo>
                    <a:pt x="6" y="6"/>
                    <a:pt x="6" y="6"/>
                    <a:pt x="6" y="6"/>
                  </a:cubicBezTo>
                  <a:cubicBezTo>
                    <a:pt x="458" y="6"/>
                    <a:pt x="458" y="6"/>
                    <a:pt x="458" y="6"/>
                  </a:cubicBezTo>
                  <a:cubicBezTo>
                    <a:pt x="458" y="4"/>
                    <a:pt x="458" y="4"/>
                    <a:pt x="458" y="4"/>
                  </a:cubicBezTo>
                  <a:cubicBezTo>
                    <a:pt x="455" y="4"/>
                    <a:pt x="455" y="4"/>
                    <a:pt x="455" y="4"/>
                  </a:cubicBezTo>
                  <a:cubicBezTo>
                    <a:pt x="458" y="4"/>
                    <a:pt x="458" y="4"/>
                    <a:pt x="458" y="4"/>
                  </a:cubicBezTo>
                  <a:cubicBezTo>
                    <a:pt x="458" y="1"/>
                    <a:pt x="458" y="1"/>
                    <a:pt x="458" y="1"/>
                  </a:cubicBezTo>
                  <a:cubicBezTo>
                    <a:pt x="3" y="0"/>
                    <a:pt x="3" y="0"/>
                    <a:pt x="3" y="0"/>
                  </a:cubicBezTo>
                  <a:cubicBezTo>
                    <a:pt x="3" y="0"/>
                    <a:pt x="2" y="1"/>
                    <a:pt x="1" y="1"/>
                  </a:cubicBezTo>
                  <a:cubicBezTo>
                    <a:pt x="1" y="2"/>
                    <a:pt x="0" y="3"/>
                    <a:pt x="0" y="3"/>
                  </a:cubicBezTo>
                  <a:cubicBezTo>
                    <a:pt x="0" y="15"/>
                    <a:pt x="0" y="15"/>
                    <a:pt x="0" y="15"/>
                  </a:cubicBezTo>
                  <a:cubicBezTo>
                    <a:pt x="0" y="16"/>
                    <a:pt x="1" y="16"/>
                    <a:pt x="1" y="17"/>
                  </a:cubicBezTo>
                  <a:cubicBezTo>
                    <a:pt x="2" y="17"/>
                    <a:pt x="3" y="18"/>
                    <a:pt x="3" y="18"/>
                  </a:cubicBezTo>
                  <a:cubicBezTo>
                    <a:pt x="458" y="18"/>
                    <a:pt x="458" y="18"/>
                    <a:pt x="458" y="18"/>
                  </a:cubicBezTo>
                  <a:cubicBezTo>
                    <a:pt x="459" y="18"/>
                    <a:pt x="460" y="17"/>
                    <a:pt x="460" y="17"/>
                  </a:cubicBezTo>
                  <a:cubicBezTo>
                    <a:pt x="461" y="16"/>
                    <a:pt x="461" y="16"/>
                    <a:pt x="461" y="15"/>
                  </a:cubicBezTo>
                  <a:cubicBezTo>
                    <a:pt x="461" y="4"/>
                    <a:pt x="461" y="4"/>
                    <a:pt x="461" y="4"/>
                  </a:cubicBezTo>
                  <a:cubicBezTo>
                    <a:pt x="461" y="2"/>
                    <a:pt x="460" y="1"/>
                    <a:pt x="458" y="1"/>
                  </a:cubicBezTo>
                  <a:lnTo>
                    <a:pt x="458" y="4"/>
                  </a:lnTo>
                  <a:close/>
                </a:path>
              </a:pathLst>
            </a:custGeom>
            <a:solidFill>
              <a:srgbClr val="2790A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9" name="Rectangle 130"/>
            <p:cNvSpPr>
              <a:spLocks noChangeArrowheads="1"/>
            </p:cNvSpPr>
            <p:nvPr/>
          </p:nvSpPr>
          <p:spPr bwMode="auto">
            <a:xfrm>
              <a:off x="2835276" y="3319463"/>
              <a:ext cx="1830388" cy="52388"/>
            </a:xfrm>
            <a:prstGeom prst="rect">
              <a:avLst/>
            </a:prstGeom>
            <a:solidFill>
              <a:srgbClr val="FFDF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90" name="Rectangle 131"/>
            <p:cNvSpPr>
              <a:spLocks noChangeArrowheads="1"/>
            </p:cNvSpPr>
            <p:nvPr/>
          </p:nvSpPr>
          <p:spPr bwMode="auto">
            <a:xfrm>
              <a:off x="2887663" y="3151188"/>
              <a:ext cx="1679575" cy="17621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91" name="Rectangle 132"/>
            <p:cNvSpPr>
              <a:spLocks noChangeArrowheads="1"/>
            </p:cNvSpPr>
            <p:nvPr/>
          </p:nvSpPr>
          <p:spPr bwMode="auto">
            <a:xfrm>
              <a:off x="2835276" y="3098800"/>
              <a:ext cx="1830388" cy="55563"/>
            </a:xfrm>
            <a:prstGeom prst="rect">
              <a:avLst/>
            </a:prstGeom>
            <a:solidFill>
              <a:srgbClr val="FFDF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92" name="Rectangle 133"/>
            <p:cNvSpPr>
              <a:spLocks noChangeArrowheads="1"/>
            </p:cNvSpPr>
            <p:nvPr/>
          </p:nvSpPr>
          <p:spPr bwMode="auto">
            <a:xfrm>
              <a:off x="2994026" y="2508250"/>
              <a:ext cx="1784350" cy="20320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93" name="Rectangle 134"/>
            <p:cNvSpPr>
              <a:spLocks noChangeArrowheads="1"/>
            </p:cNvSpPr>
            <p:nvPr/>
          </p:nvSpPr>
          <p:spPr bwMode="auto">
            <a:xfrm>
              <a:off x="2986088" y="2711450"/>
              <a:ext cx="1795463" cy="49213"/>
            </a:xfrm>
            <a:prstGeom prst="rect">
              <a:avLst/>
            </a:prstGeom>
            <a:solidFill>
              <a:srgbClr val="3FABC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94" name="Freeform 135"/>
            <p:cNvSpPr/>
            <p:nvPr/>
          </p:nvSpPr>
          <p:spPr bwMode="auto">
            <a:xfrm>
              <a:off x="2967038" y="2692400"/>
              <a:ext cx="1833563" cy="85725"/>
            </a:xfrm>
            <a:custGeom>
              <a:avLst/>
              <a:gdLst>
                <a:gd name="T0" fmla="*/ 483 w 488"/>
                <a:gd name="T1" fmla="*/ 5 h 23"/>
                <a:gd name="T2" fmla="*/ 478 w 488"/>
                <a:gd name="T3" fmla="*/ 5 h 23"/>
                <a:gd name="T4" fmla="*/ 478 w 488"/>
                <a:gd name="T5" fmla="*/ 13 h 23"/>
                <a:gd name="T6" fmla="*/ 10 w 488"/>
                <a:gd name="T7" fmla="*/ 13 h 23"/>
                <a:gd name="T8" fmla="*/ 10 w 488"/>
                <a:gd name="T9" fmla="*/ 10 h 23"/>
                <a:gd name="T10" fmla="*/ 483 w 488"/>
                <a:gd name="T11" fmla="*/ 10 h 23"/>
                <a:gd name="T12" fmla="*/ 483 w 488"/>
                <a:gd name="T13" fmla="*/ 5 h 23"/>
                <a:gd name="T14" fmla="*/ 478 w 488"/>
                <a:gd name="T15" fmla="*/ 5 h 23"/>
                <a:gd name="T16" fmla="*/ 483 w 488"/>
                <a:gd name="T17" fmla="*/ 5 h 23"/>
                <a:gd name="T18" fmla="*/ 483 w 488"/>
                <a:gd name="T19" fmla="*/ 0 h 23"/>
                <a:gd name="T20" fmla="*/ 5 w 488"/>
                <a:gd name="T21" fmla="*/ 0 h 23"/>
                <a:gd name="T22" fmla="*/ 1 w 488"/>
                <a:gd name="T23" fmla="*/ 1 h 23"/>
                <a:gd name="T24" fmla="*/ 0 w 488"/>
                <a:gd name="T25" fmla="*/ 5 h 23"/>
                <a:gd name="T26" fmla="*/ 0 w 488"/>
                <a:gd name="T27" fmla="*/ 18 h 23"/>
                <a:gd name="T28" fmla="*/ 5 w 488"/>
                <a:gd name="T29" fmla="*/ 23 h 23"/>
                <a:gd name="T30" fmla="*/ 483 w 488"/>
                <a:gd name="T31" fmla="*/ 23 h 23"/>
                <a:gd name="T32" fmla="*/ 487 w 488"/>
                <a:gd name="T33" fmla="*/ 22 h 23"/>
                <a:gd name="T34" fmla="*/ 488 w 488"/>
                <a:gd name="T35" fmla="*/ 18 h 23"/>
                <a:gd name="T36" fmla="*/ 488 w 488"/>
                <a:gd name="T37" fmla="*/ 5 h 23"/>
                <a:gd name="T38" fmla="*/ 483 w 488"/>
                <a:gd name="T39" fmla="*/ 0 h 23"/>
                <a:gd name="T40" fmla="*/ 483 w 488"/>
                <a:gd name="T41" fmla="*/ 5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88" h="23">
                  <a:moveTo>
                    <a:pt x="483" y="5"/>
                  </a:moveTo>
                  <a:cubicBezTo>
                    <a:pt x="478" y="5"/>
                    <a:pt x="478" y="5"/>
                    <a:pt x="478" y="5"/>
                  </a:cubicBezTo>
                  <a:cubicBezTo>
                    <a:pt x="478" y="13"/>
                    <a:pt x="478" y="13"/>
                    <a:pt x="478" y="13"/>
                  </a:cubicBezTo>
                  <a:cubicBezTo>
                    <a:pt x="10" y="13"/>
                    <a:pt x="10" y="13"/>
                    <a:pt x="10" y="13"/>
                  </a:cubicBezTo>
                  <a:cubicBezTo>
                    <a:pt x="10" y="10"/>
                    <a:pt x="10" y="10"/>
                    <a:pt x="10" y="10"/>
                  </a:cubicBezTo>
                  <a:cubicBezTo>
                    <a:pt x="483" y="10"/>
                    <a:pt x="483" y="10"/>
                    <a:pt x="483" y="10"/>
                  </a:cubicBezTo>
                  <a:cubicBezTo>
                    <a:pt x="483" y="5"/>
                    <a:pt x="483" y="5"/>
                    <a:pt x="483" y="5"/>
                  </a:cubicBezTo>
                  <a:cubicBezTo>
                    <a:pt x="478" y="5"/>
                    <a:pt x="478" y="5"/>
                    <a:pt x="478" y="5"/>
                  </a:cubicBezTo>
                  <a:cubicBezTo>
                    <a:pt x="483" y="5"/>
                    <a:pt x="483" y="5"/>
                    <a:pt x="483" y="5"/>
                  </a:cubicBezTo>
                  <a:cubicBezTo>
                    <a:pt x="483" y="0"/>
                    <a:pt x="483" y="0"/>
                    <a:pt x="483" y="0"/>
                  </a:cubicBezTo>
                  <a:cubicBezTo>
                    <a:pt x="5" y="0"/>
                    <a:pt x="5" y="0"/>
                    <a:pt x="5" y="0"/>
                  </a:cubicBezTo>
                  <a:cubicBezTo>
                    <a:pt x="3" y="0"/>
                    <a:pt x="2" y="0"/>
                    <a:pt x="1" y="1"/>
                  </a:cubicBezTo>
                  <a:cubicBezTo>
                    <a:pt x="0" y="2"/>
                    <a:pt x="0" y="3"/>
                    <a:pt x="0" y="5"/>
                  </a:cubicBezTo>
                  <a:cubicBezTo>
                    <a:pt x="0" y="18"/>
                    <a:pt x="0" y="18"/>
                    <a:pt x="0" y="18"/>
                  </a:cubicBezTo>
                  <a:cubicBezTo>
                    <a:pt x="0" y="21"/>
                    <a:pt x="2" y="23"/>
                    <a:pt x="5" y="23"/>
                  </a:cubicBezTo>
                  <a:cubicBezTo>
                    <a:pt x="483" y="23"/>
                    <a:pt x="483" y="23"/>
                    <a:pt x="483" y="23"/>
                  </a:cubicBezTo>
                  <a:cubicBezTo>
                    <a:pt x="484" y="23"/>
                    <a:pt x="486" y="23"/>
                    <a:pt x="487" y="22"/>
                  </a:cubicBezTo>
                  <a:cubicBezTo>
                    <a:pt x="488" y="21"/>
                    <a:pt x="488" y="19"/>
                    <a:pt x="488" y="18"/>
                  </a:cubicBezTo>
                  <a:cubicBezTo>
                    <a:pt x="488" y="5"/>
                    <a:pt x="488" y="5"/>
                    <a:pt x="488" y="5"/>
                  </a:cubicBezTo>
                  <a:cubicBezTo>
                    <a:pt x="488" y="2"/>
                    <a:pt x="486" y="0"/>
                    <a:pt x="483" y="0"/>
                  </a:cubicBezTo>
                  <a:lnTo>
                    <a:pt x="483" y="5"/>
                  </a:lnTo>
                  <a:close/>
                </a:path>
              </a:pathLst>
            </a:custGeom>
            <a:solidFill>
              <a:srgbClr val="3FABC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5" name="Rectangle 136"/>
            <p:cNvSpPr>
              <a:spLocks noChangeArrowheads="1"/>
            </p:cNvSpPr>
            <p:nvPr/>
          </p:nvSpPr>
          <p:spPr bwMode="auto">
            <a:xfrm>
              <a:off x="2986088" y="2459038"/>
              <a:ext cx="1795463" cy="49213"/>
            </a:xfrm>
            <a:prstGeom prst="rect">
              <a:avLst/>
            </a:prstGeom>
            <a:solidFill>
              <a:srgbClr val="3FABC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96" name="Freeform 137"/>
            <p:cNvSpPr/>
            <p:nvPr/>
          </p:nvSpPr>
          <p:spPr bwMode="auto">
            <a:xfrm>
              <a:off x="2967038" y="2441575"/>
              <a:ext cx="1833563" cy="85725"/>
            </a:xfrm>
            <a:custGeom>
              <a:avLst/>
              <a:gdLst>
                <a:gd name="T0" fmla="*/ 5 w 488"/>
                <a:gd name="T1" fmla="*/ 18 h 23"/>
                <a:gd name="T2" fmla="*/ 10 w 488"/>
                <a:gd name="T3" fmla="*/ 18 h 23"/>
                <a:gd name="T4" fmla="*/ 10 w 488"/>
                <a:gd name="T5" fmla="*/ 10 h 23"/>
                <a:gd name="T6" fmla="*/ 478 w 488"/>
                <a:gd name="T7" fmla="*/ 10 h 23"/>
                <a:gd name="T8" fmla="*/ 478 w 488"/>
                <a:gd name="T9" fmla="*/ 13 h 23"/>
                <a:gd name="T10" fmla="*/ 5 w 488"/>
                <a:gd name="T11" fmla="*/ 13 h 23"/>
                <a:gd name="T12" fmla="*/ 5 w 488"/>
                <a:gd name="T13" fmla="*/ 18 h 23"/>
                <a:gd name="T14" fmla="*/ 10 w 488"/>
                <a:gd name="T15" fmla="*/ 18 h 23"/>
                <a:gd name="T16" fmla="*/ 5 w 488"/>
                <a:gd name="T17" fmla="*/ 18 h 23"/>
                <a:gd name="T18" fmla="*/ 5 w 488"/>
                <a:gd name="T19" fmla="*/ 23 h 23"/>
                <a:gd name="T20" fmla="*/ 483 w 488"/>
                <a:gd name="T21" fmla="*/ 23 h 23"/>
                <a:gd name="T22" fmla="*/ 488 w 488"/>
                <a:gd name="T23" fmla="*/ 18 h 23"/>
                <a:gd name="T24" fmla="*/ 488 w 488"/>
                <a:gd name="T25" fmla="*/ 5 h 23"/>
                <a:gd name="T26" fmla="*/ 487 w 488"/>
                <a:gd name="T27" fmla="*/ 2 h 23"/>
                <a:gd name="T28" fmla="*/ 483 w 488"/>
                <a:gd name="T29" fmla="*/ 0 h 23"/>
                <a:gd name="T30" fmla="*/ 5 w 488"/>
                <a:gd name="T31" fmla="*/ 0 h 23"/>
                <a:gd name="T32" fmla="*/ 0 w 488"/>
                <a:gd name="T33" fmla="*/ 5 h 23"/>
                <a:gd name="T34" fmla="*/ 0 w 488"/>
                <a:gd name="T35" fmla="*/ 18 h 23"/>
                <a:gd name="T36" fmla="*/ 1 w 488"/>
                <a:gd name="T37" fmla="*/ 22 h 23"/>
                <a:gd name="T38" fmla="*/ 5 w 488"/>
                <a:gd name="T39" fmla="*/ 23 h 23"/>
                <a:gd name="T40" fmla="*/ 5 w 488"/>
                <a:gd name="T41" fmla="*/ 1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88" h="23">
                  <a:moveTo>
                    <a:pt x="5" y="18"/>
                  </a:moveTo>
                  <a:cubicBezTo>
                    <a:pt x="10" y="18"/>
                    <a:pt x="10" y="18"/>
                    <a:pt x="10" y="18"/>
                  </a:cubicBezTo>
                  <a:cubicBezTo>
                    <a:pt x="10" y="10"/>
                    <a:pt x="10" y="10"/>
                    <a:pt x="10" y="10"/>
                  </a:cubicBezTo>
                  <a:cubicBezTo>
                    <a:pt x="478" y="10"/>
                    <a:pt x="478" y="10"/>
                    <a:pt x="478" y="10"/>
                  </a:cubicBezTo>
                  <a:cubicBezTo>
                    <a:pt x="478" y="13"/>
                    <a:pt x="478" y="13"/>
                    <a:pt x="478" y="13"/>
                  </a:cubicBezTo>
                  <a:cubicBezTo>
                    <a:pt x="5" y="13"/>
                    <a:pt x="5" y="13"/>
                    <a:pt x="5" y="13"/>
                  </a:cubicBezTo>
                  <a:cubicBezTo>
                    <a:pt x="5" y="18"/>
                    <a:pt x="5" y="18"/>
                    <a:pt x="5" y="18"/>
                  </a:cubicBezTo>
                  <a:cubicBezTo>
                    <a:pt x="10" y="18"/>
                    <a:pt x="10" y="18"/>
                    <a:pt x="10" y="18"/>
                  </a:cubicBezTo>
                  <a:cubicBezTo>
                    <a:pt x="5" y="18"/>
                    <a:pt x="5" y="18"/>
                    <a:pt x="5" y="18"/>
                  </a:cubicBezTo>
                  <a:cubicBezTo>
                    <a:pt x="5" y="23"/>
                    <a:pt x="5" y="23"/>
                    <a:pt x="5" y="23"/>
                  </a:cubicBezTo>
                  <a:cubicBezTo>
                    <a:pt x="483" y="23"/>
                    <a:pt x="483" y="23"/>
                    <a:pt x="483" y="23"/>
                  </a:cubicBezTo>
                  <a:cubicBezTo>
                    <a:pt x="486" y="23"/>
                    <a:pt x="488" y="21"/>
                    <a:pt x="488" y="18"/>
                  </a:cubicBezTo>
                  <a:cubicBezTo>
                    <a:pt x="488" y="5"/>
                    <a:pt x="488" y="5"/>
                    <a:pt x="488" y="5"/>
                  </a:cubicBezTo>
                  <a:cubicBezTo>
                    <a:pt x="488" y="4"/>
                    <a:pt x="488" y="2"/>
                    <a:pt x="487" y="2"/>
                  </a:cubicBezTo>
                  <a:cubicBezTo>
                    <a:pt x="486" y="1"/>
                    <a:pt x="484" y="0"/>
                    <a:pt x="483" y="0"/>
                  </a:cubicBezTo>
                  <a:cubicBezTo>
                    <a:pt x="5" y="0"/>
                    <a:pt x="5" y="0"/>
                    <a:pt x="5" y="0"/>
                  </a:cubicBezTo>
                  <a:cubicBezTo>
                    <a:pt x="2" y="0"/>
                    <a:pt x="0" y="2"/>
                    <a:pt x="0" y="5"/>
                  </a:cubicBezTo>
                  <a:cubicBezTo>
                    <a:pt x="0" y="18"/>
                    <a:pt x="0" y="18"/>
                    <a:pt x="0" y="18"/>
                  </a:cubicBezTo>
                  <a:cubicBezTo>
                    <a:pt x="0" y="20"/>
                    <a:pt x="0" y="21"/>
                    <a:pt x="1" y="22"/>
                  </a:cubicBezTo>
                  <a:cubicBezTo>
                    <a:pt x="2" y="23"/>
                    <a:pt x="3" y="23"/>
                    <a:pt x="5" y="23"/>
                  </a:cubicBezTo>
                  <a:lnTo>
                    <a:pt x="5" y="18"/>
                  </a:lnTo>
                  <a:close/>
                </a:path>
              </a:pathLst>
            </a:custGeom>
            <a:solidFill>
              <a:srgbClr val="3FABC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7" name="Rectangle 138"/>
            <p:cNvSpPr>
              <a:spLocks noChangeArrowheads="1"/>
            </p:cNvSpPr>
            <p:nvPr/>
          </p:nvSpPr>
          <p:spPr bwMode="auto">
            <a:xfrm>
              <a:off x="3121026" y="2805113"/>
              <a:ext cx="1792288" cy="285750"/>
            </a:xfrm>
            <a:prstGeom prst="rect">
              <a:avLst/>
            </a:prstGeom>
            <a:solidFill>
              <a:srgbClr val="BE1E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98" name="Rectangle 139"/>
            <p:cNvSpPr>
              <a:spLocks noChangeArrowheads="1"/>
            </p:cNvSpPr>
            <p:nvPr/>
          </p:nvSpPr>
          <p:spPr bwMode="auto">
            <a:xfrm>
              <a:off x="3184526" y="2865438"/>
              <a:ext cx="277813" cy="180975"/>
            </a:xfrm>
            <a:prstGeom prst="rect">
              <a:avLst/>
            </a:prstGeom>
            <a:solidFill>
              <a:srgbClr val="D63E5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99" name="Rectangle 140"/>
            <p:cNvSpPr>
              <a:spLocks noChangeArrowheads="1"/>
            </p:cNvSpPr>
            <p:nvPr/>
          </p:nvSpPr>
          <p:spPr bwMode="auto">
            <a:xfrm>
              <a:off x="3568701" y="2865438"/>
              <a:ext cx="1287463" cy="180975"/>
            </a:xfrm>
            <a:prstGeom prst="rect">
              <a:avLst/>
            </a:prstGeom>
            <a:solidFill>
              <a:srgbClr val="D63E5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00" name="Rectangle 141"/>
            <p:cNvSpPr>
              <a:spLocks noChangeArrowheads="1"/>
            </p:cNvSpPr>
            <p:nvPr/>
          </p:nvSpPr>
          <p:spPr bwMode="auto">
            <a:xfrm>
              <a:off x="4143376" y="3255963"/>
              <a:ext cx="360363" cy="11113"/>
            </a:xfrm>
            <a:prstGeom prst="rect">
              <a:avLst/>
            </a:prstGeom>
            <a:solidFill>
              <a:srgbClr val="BBBD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01" name="Freeform 142"/>
            <p:cNvSpPr/>
            <p:nvPr/>
          </p:nvSpPr>
          <p:spPr bwMode="auto">
            <a:xfrm>
              <a:off x="4143376" y="3255963"/>
              <a:ext cx="360363" cy="11113"/>
            </a:xfrm>
            <a:custGeom>
              <a:avLst/>
              <a:gdLst>
                <a:gd name="T0" fmla="*/ 227 w 227"/>
                <a:gd name="T1" fmla="*/ 0 h 7"/>
                <a:gd name="T2" fmla="*/ 0 w 227"/>
                <a:gd name="T3" fmla="*/ 0 h 7"/>
                <a:gd name="T4" fmla="*/ 0 w 227"/>
                <a:gd name="T5" fmla="*/ 7 h 7"/>
                <a:gd name="T6" fmla="*/ 227 w 227"/>
                <a:gd name="T7" fmla="*/ 7 h 7"/>
              </a:gdLst>
              <a:ahLst/>
              <a:cxnLst>
                <a:cxn ang="0">
                  <a:pos x="T0" y="T1"/>
                </a:cxn>
                <a:cxn ang="0">
                  <a:pos x="T2" y="T3"/>
                </a:cxn>
                <a:cxn ang="0">
                  <a:pos x="T4" y="T5"/>
                </a:cxn>
                <a:cxn ang="0">
                  <a:pos x="T6" y="T7"/>
                </a:cxn>
              </a:cxnLst>
              <a:rect l="0" t="0" r="r" b="b"/>
              <a:pathLst>
                <a:path w="226" h="7">
                  <a:moveTo>
                    <a:pt x="227" y="0"/>
                  </a:moveTo>
                  <a:lnTo>
                    <a:pt x="0" y="0"/>
                  </a:lnTo>
                  <a:lnTo>
                    <a:pt x="0" y="7"/>
                  </a:lnTo>
                  <a:lnTo>
                    <a:pt x="227" y="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2" name="Rectangle 143"/>
            <p:cNvSpPr>
              <a:spLocks noChangeArrowheads="1"/>
            </p:cNvSpPr>
            <p:nvPr/>
          </p:nvSpPr>
          <p:spPr bwMode="auto">
            <a:xfrm>
              <a:off x="3444876" y="3206750"/>
              <a:ext cx="833438" cy="11113"/>
            </a:xfrm>
            <a:prstGeom prst="rect">
              <a:avLst/>
            </a:prstGeom>
            <a:solidFill>
              <a:srgbClr val="BBBD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03" name="Freeform 144"/>
            <p:cNvSpPr/>
            <p:nvPr/>
          </p:nvSpPr>
          <p:spPr bwMode="auto">
            <a:xfrm>
              <a:off x="3444876" y="3206750"/>
              <a:ext cx="833438" cy="11113"/>
            </a:xfrm>
            <a:custGeom>
              <a:avLst/>
              <a:gdLst>
                <a:gd name="T0" fmla="*/ 525 w 525"/>
                <a:gd name="T1" fmla="*/ 0 h 7"/>
                <a:gd name="T2" fmla="*/ 0 w 525"/>
                <a:gd name="T3" fmla="*/ 0 h 7"/>
                <a:gd name="T4" fmla="*/ 0 w 525"/>
                <a:gd name="T5" fmla="*/ 7 h 7"/>
                <a:gd name="T6" fmla="*/ 525 w 525"/>
                <a:gd name="T7" fmla="*/ 7 h 7"/>
              </a:gdLst>
              <a:ahLst/>
              <a:cxnLst>
                <a:cxn ang="0">
                  <a:pos x="T0" y="T1"/>
                </a:cxn>
                <a:cxn ang="0">
                  <a:pos x="T2" y="T3"/>
                </a:cxn>
                <a:cxn ang="0">
                  <a:pos x="T4" y="T5"/>
                </a:cxn>
                <a:cxn ang="0">
                  <a:pos x="T6" y="T7"/>
                </a:cxn>
              </a:cxnLst>
              <a:rect l="0" t="0" r="r" b="b"/>
              <a:pathLst>
                <a:path w="525" h="7">
                  <a:moveTo>
                    <a:pt x="525" y="0"/>
                  </a:moveTo>
                  <a:lnTo>
                    <a:pt x="0" y="0"/>
                  </a:lnTo>
                  <a:lnTo>
                    <a:pt x="0" y="7"/>
                  </a:lnTo>
                  <a:lnTo>
                    <a:pt x="525" y="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4" name="Rectangle 145"/>
            <p:cNvSpPr>
              <a:spLocks noChangeArrowheads="1"/>
            </p:cNvSpPr>
            <p:nvPr/>
          </p:nvSpPr>
          <p:spPr bwMode="auto">
            <a:xfrm>
              <a:off x="3082926" y="3255963"/>
              <a:ext cx="958850" cy="11113"/>
            </a:xfrm>
            <a:prstGeom prst="rect">
              <a:avLst/>
            </a:prstGeom>
            <a:solidFill>
              <a:srgbClr val="BBBD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05" name="Freeform 146"/>
            <p:cNvSpPr/>
            <p:nvPr/>
          </p:nvSpPr>
          <p:spPr bwMode="auto">
            <a:xfrm>
              <a:off x="3082926" y="3255963"/>
              <a:ext cx="958850" cy="11113"/>
            </a:xfrm>
            <a:custGeom>
              <a:avLst/>
              <a:gdLst>
                <a:gd name="T0" fmla="*/ 604 w 604"/>
                <a:gd name="T1" fmla="*/ 0 h 7"/>
                <a:gd name="T2" fmla="*/ 0 w 604"/>
                <a:gd name="T3" fmla="*/ 0 h 7"/>
                <a:gd name="T4" fmla="*/ 0 w 604"/>
                <a:gd name="T5" fmla="*/ 7 h 7"/>
                <a:gd name="T6" fmla="*/ 604 w 604"/>
                <a:gd name="T7" fmla="*/ 7 h 7"/>
              </a:gdLst>
              <a:ahLst/>
              <a:cxnLst>
                <a:cxn ang="0">
                  <a:pos x="T0" y="T1"/>
                </a:cxn>
                <a:cxn ang="0">
                  <a:pos x="T2" y="T3"/>
                </a:cxn>
                <a:cxn ang="0">
                  <a:pos x="T4" y="T5"/>
                </a:cxn>
                <a:cxn ang="0">
                  <a:pos x="T6" y="T7"/>
                </a:cxn>
              </a:cxnLst>
              <a:rect l="0" t="0" r="r" b="b"/>
              <a:pathLst>
                <a:path w="604" h="7">
                  <a:moveTo>
                    <a:pt x="604" y="0"/>
                  </a:moveTo>
                  <a:lnTo>
                    <a:pt x="0" y="0"/>
                  </a:lnTo>
                  <a:lnTo>
                    <a:pt x="0" y="7"/>
                  </a:lnTo>
                  <a:lnTo>
                    <a:pt x="604" y="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6" name="Rectangle 147"/>
            <p:cNvSpPr>
              <a:spLocks noChangeArrowheads="1"/>
            </p:cNvSpPr>
            <p:nvPr/>
          </p:nvSpPr>
          <p:spPr bwMode="auto">
            <a:xfrm>
              <a:off x="4278313" y="2628900"/>
              <a:ext cx="415925" cy="11113"/>
            </a:xfrm>
            <a:prstGeom prst="rect">
              <a:avLst/>
            </a:prstGeom>
            <a:solidFill>
              <a:srgbClr val="BBBD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07" name="Freeform 148"/>
            <p:cNvSpPr/>
            <p:nvPr/>
          </p:nvSpPr>
          <p:spPr bwMode="auto">
            <a:xfrm>
              <a:off x="4278313" y="2628900"/>
              <a:ext cx="415925" cy="11113"/>
            </a:xfrm>
            <a:custGeom>
              <a:avLst/>
              <a:gdLst>
                <a:gd name="T0" fmla="*/ 262 w 262"/>
                <a:gd name="T1" fmla="*/ 0 h 7"/>
                <a:gd name="T2" fmla="*/ 0 w 262"/>
                <a:gd name="T3" fmla="*/ 0 h 7"/>
                <a:gd name="T4" fmla="*/ 0 w 262"/>
                <a:gd name="T5" fmla="*/ 7 h 7"/>
                <a:gd name="T6" fmla="*/ 262 w 262"/>
                <a:gd name="T7" fmla="*/ 7 h 7"/>
              </a:gdLst>
              <a:ahLst/>
              <a:cxnLst>
                <a:cxn ang="0">
                  <a:pos x="T0" y="T1"/>
                </a:cxn>
                <a:cxn ang="0">
                  <a:pos x="T2" y="T3"/>
                </a:cxn>
                <a:cxn ang="0">
                  <a:pos x="T4" y="T5"/>
                </a:cxn>
                <a:cxn ang="0">
                  <a:pos x="T6" y="T7"/>
                </a:cxn>
              </a:cxnLst>
              <a:rect l="0" t="0" r="r" b="b"/>
              <a:pathLst>
                <a:path w="262" h="7">
                  <a:moveTo>
                    <a:pt x="262" y="0"/>
                  </a:moveTo>
                  <a:lnTo>
                    <a:pt x="0" y="0"/>
                  </a:lnTo>
                  <a:lnTo>
                    <a:pt x="0" y="7"/>
                  </a:lnTo>
                  <a:lnTo>
                    <a:pt x="262" y="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8" name="Rectangle 149"/>
            <p:cNvSpPr>
              <a:spLocks noChangeArrowheads="1"/>
            </p:cNvSpPr>
            <p:nvPr/>
          </p:nvSpPr>
          <p:spPr bwMode="auto">
            <a:xfrm>
              <a:off x="3211513" y="2579688"/>
              <a:ext cx="1223963" cy="11113"/>
            </a:xfrm>
            <a:prstGeom prst="rect">
              <a:avLst/>
            </a:prstGeom>
            <a:solidFill>
              <a:srgbClr val="BBBD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09" name="Freeform 150"/>
            <p:cNvSpPr/>
            <p:nvPr/>
          </p:nvSpPr>
          <p:spPr bwMode="auto">
            <a:xfrm>
              <a:off x="3211513" y="2579688"/>
              <a:ext cx="1223963" cy="11113"/>
            </a:xfrm>
            <a:custGeom>
              <a:avLst/>
              <a:gdLst>
                <a:gd name="T0" fmla="*/ 771 w 771"/>
                <a:gd name="T1" fmla="*/ 0 h 7"/>
                <a:gd name="T2" fmla="*/ 0 w 771"/>
                <a:gd name="T3" fmla="*/ 0 h 7"/>
                <a:gd name="T4" fmla="*/ 0 w 771"/>
                <a:gd name="T5" fmla="*/ 7 h 7"/>
                <a:gd name="T6" fmla="*/ 771 w 771"/>
                <a:gd name="T7" fmla="*/ 7 h 7"/>
              </a:gdLst>
              <a:ahLst/>
              <a:cxnLst>
                <a:cxn ang="0">
                  <a:pos x="T0" y="T1"/>
                </a:cxn>
                <a:cxn ang="0">
                  <a:pos x="T2" y="T3"/>
                </a:cxn>
                <a:cxn ang="0">
                  <a:pos x="T4" y="T5"/>
                </a:cxn>
                <a:cxn ang="0">
                  <a:pos x="T6" y="T7"/>
                </a:cxn>
              </a:cxnLst>
              <a:rect l="0" t="0" r="r" b="b"/>
              <a:pathLst>
                <a:path w="771" h="7">
                  <a:moveTo>
                    <a:pt x="771" y="0"/>
                  </a:moveTo>
                  <a:lnTo>
                    <a:pt x="0" y="0"/>
                  </a:lnTo>
                  <a:lnTo>
                    <a:pt x="0" y="7"/>
                  </a:lnTo>
                  <a:lnTo>
                    <a:pt x="771" y="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0" name="Rectangle 151"/>
            <p:cNvSpPr>
              <a:spLocks noChangeArrowheads="1"/>
            </p:cNvSpPr>
            <p:nvPr/>
          </p:nvSpPr>
          <p:spPr bwMode="auto">
            <a:xfrm>
              <a:off x="3065463" y="2628900"/>
              <a:ext cx="1095375" cy="11113"/>
            </a:xfrm>
            <a:prstGeom prst="rect">
              <a:avLst/>
            </a:prstGeom>
            <a:solidFill>
              <a:srgbClr val="BBBD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11" name="Freeform 152"/>
            <p:cNvSpPr/>
            <p:nvPr/>
          </p:nvSpPr>
          <p:spPr bwMode="auto">
            <a:xfrm>
              <a:off x="3065463" y="2628900"/>
              <a:ext cx="1095375" cy="11113"/>
            </a:xfrm>
            <a:custGeom>
              <a:avLst/>
              <a:gdLst>
                <a:gd name="T0" fmla="*/ 690 w 690"/>
                <a:gd name="T1" fmla="*/ 0 h 7"/>
                <a:gd name="T2" fmla="*/ 0 w 690"/>
                <a:gd name="T3" fmla="*/ 0 h 7"/>
                <a:gd name="T4" fmla="*/ 0 w 690"/>
                <a:gd name="T5" fmla="*/ 7 h 7"/>
                <a:gd name="T6" fmla="*/ 690 w 690"/>
                <a:gd name="T7" fmla="*/ 7 h 7"/>
              </a:gdLst>
              <a:ahLst/>
              <a:cxnLst>
                <a:cxn ang="0">
                  <a:pos x="T0" y="T1"/>
                </a:cxn>
                <a:cxn ang="0">
                  <a:pos x="T2" y="T3"/>
                </a:cxn>
                <a:cxn ang="0">
                  <a:pos x="T4" y="T5"/>
                </a:cxn>
                <a:cxn ang="0">
                  <a:pos x="T6" y="T7"/>
                </a:cxn>
              </a:cxnLst>
              <a:rect l="0" t="0" r="r" b="b"/>
              <a:pathLst>
                <a:path w="690" h="7">
                  <a:moveTo>
                    <a:pt x="690" y="0"/>
                  </a:moveTo>
                  <a:lnTo>
                    <a:pt x="0" y="0"/>
                  </a:lnTo>
                  <a:lnTo>
                    <a:pt x="0" y="7"/>
                  </a:lnTo>
                  <a:lnTo>
                    <a:pt x="690" y="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2" name="Freeform 153"/>
            <p:cNvSpPr/>
            <p:nvPr/>
          </p:nvSpPr>
          <p:spPr bwMode="auto">
            <a:xfrm>
              <a:off x="2779713" y="2286000"/>
              <a:ext cx="1311275" cy="161925"/>
            </a:xfrm>
            <a:custGeom>
              <a:avLst/>
              <a:gdLst>
                <a:gd name="T0" fmla="*/ 44 w 349"/>
                <a:gd name="T1" fmla="*/ 0 h 43"/>
                <a:gd name="T2" fmla="*/ 43 w 349"/>
                <a:gd name="T3" fmla="*/ 0 h 43"/>
                <a:gd name="T4" fmla="*/ 12 w 349"/>
                <a:gd name="T5" fmla="*/ 15 h 43"/>
                <a:gd name="T6" fmla="*/ 9 w 349"/>
                <a:gd name="T7" fmla="*/ 16 h 43"/>
                <a:gd name="T8" fmla="*/ 4 w 349"/>
                <a:gd name="T9" fmla="*/ 18 h 43"/>
                <a:gd name="T10" fmla="*/ 0 w 349"/>
                <a:gd name="T11" fmla="*/ 21 h 43"/>
                <a:gd name="T12" fmla="*/ 4 w 349"/>
                <a:gd name="T13" fmla="*/ 23 h 43"/>
                <a:gd name="T14" fmla="*/ 8 w 349"/>
                <a:gd name="T15" fmla="*/ 25 h 43"/>
                <a:gd name="T16" fmla="*/ 10 w 349"/>
                <a:gd name="T17" fmla="*/ 26 h 43"/>
                <a:gd name="T18" fmla="*/ 41 w 349"/>
                <a:gd name="T19" fmla="*/ 42 h 43"/>
                <a:gd name="T20" fmla="*/ 42 w 349"/>
                <a:gd name="T21" fmla="*/ 42 h 43"/>
                <a:gd name="T22" fmla="*/ 42 w 349"/>
                <a:gd name="T23" fmla="*/ 42 h 43"/>
                <a:gd name="T24" fmla="*/ 42 w 349"/>
                <a:gd name="T25" fmla="*/ 42 h 43"/>
                <a:gd name="T26" fmla="*/ 42 w 349"/>
                <a:gd name="T27" fmla="*/ 42 h 43"/>
                <a:gd name="T28" fmla="*/ 288 w 349"/>
                <a:gd name="T29" fmla="*/ 42 h 43"/>
                <a:gd name="T30" fmla="*/ 329 w 349"/>
                <a:gd name="T31" fmla="*/ 42 h 43"/>
                <a:gd name="T32" fmla="*/ 332 w 349"/>
                <a:gd name="T33" fmla="*/ 42 h 43"/>
                <a:gd name="T34" fmla="*/ 349 w 349"/>
                <a:gd name="T35" fmla="*/ 29 h 43"/>
                <a:gd name="T36" fmla="*/ 349 w 349"/>
                <a:gd name="T37" fmla="*/ 22 h 43"/>
                <a:gd name="T38" fmla="*/ 349 w 349"/>
                <a:gd name="T39" fmla="*/ 14 h 43"/>
                <a:gd name="T40" fmla="*/ 333 w 349"/>
                <a:gd name="T41" fmla="*/ 1 h 43"/>
                <a:gd name="T42" fmla="*/ 330 w 349"/>
                <a:gd name="T43" fmla="*/ 0 h 43"/>
                <a:gd name="T44" fmla="*/ 289 w 349"/>
                <a:gd name="T45" fmla="*/ 0 h 43"/>
                <a:gd name="T46" fmla="*/ 44 w 349"/>
                <a:gd name="T47"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49" h="43">
                  <a:moveTo>
                    <a:pt x="44" y="0"/>
                  </a:moveTo>
                  <a:cubicBezTo>
                    <a:pt x="43" y="0"/>
                    <a:pt x="43" y="0"/>
                    <a:pt x="43" y="0"/>
                  </a:cubicBezTo>
                  <a:cubicBezTo>
                    <a:pt x="12" y="15"/>
                    <a:pt x="12" y="15"/>
                    <a:pt x="12" y="15"/>
                  </a:cubicBezTo>
                  <a:cubicBezTo>
                    <a:pt x="9" y="16"/>
                    <a:pt x="9" y="16"/>
                    <a:pt x="9" y="16"/>
                  </a:cubicBezTo>
                  <a:cubicBezTo>
                    <a:pt x="4" y="18"/>
                    <a:pt x="4" y="18"/>
                    <a:pt x="4" y="18"/>
                  </a:cubicBezTo>
                  <a:cubicBezTo>
                    <a:pt x="3" y="19"/>
                    <a:pt x="1" y="19"/>
                    <a:pt x="0" y="21"/>
                  </a:cubicBezTo>
                  <a:cubicBezTo>
                    <a:pt x="0" y="21"/>
                    <a:pt x="4" y="23"/>
                    <a:pt x="4" y="23"/>
                  </a:cubicBezTo>
                  <a:cubicBezTo>
                    <a:pt x="8" y="25"/>
                    <a:pt x="8" y="25"/>
                    <a:pt x="8" y="25"/>
                  </a:cubicBezTo>
                  <a:cubicBezTo>
                    <a:pt x="10" y="26"/>
                    <a:pt x="10" y="26"/>
                    <a:pt x="10" y="26"/>
                  </a:cubicBezTo>
                  <a:cubicBezTo>
                    <a:pt x="41" y="42"/>
                    <a:pt x="41" y="42"/>
                    <a:pt x="41" y="42"/>
                  </a:cubicBezTo>
                  <a:cubicBezTo>
                    <a:pt x="42" y="42"/>
                    <a:pt x="42" y="42"/>
                    <a:pt x="42" y="42"/>
                  </a:cubicBezTo>
                  <a:cubicBezTo>
                    <a:pt x="42" y="42"/>
                    <a:pt x="42" y="42"/>
                    <a:pt x="42" y="42"/>
                  </a:cubicBezTo>
                  <a:cubicBezTo>
                    <a:pt x="42" y="42"/>
                    <a:pt x="42" y="42"/>
                    <a:pt x="42" y="42"/>
                  </a:cubicBezTo>
                  <a:cubicBezTo>
                    <a:pt x="42" y="42"/>
                    <a:pt x="42" y="42"/>
                    <a:pt x="42" y="42"/>
                  </a:cubicBezTo>
                  <a:cubicBezTo>
                    <a:pt x="288" y="42"/>
                    <a:pt x="288" y="42"/>
                    <a:pt x="288" y="42"/>
                  </a:cubicBezTo>
                  <a:cubicBezTo>
                    <a:pt x="329" y="42"/>
                    <a:pt x="329" y="42"/>
                    <a:pt x="329" y="42"/>
                  </a:cubicBezTo>
                  <a:cubicBezTo>
                    <a:pt x="332" y="42"/>
                    <a:pt x="332" y="42"/>
                    <a:pt x="332" y="42"/>
                  </a:cubicBezTo>
                  <a:cubicBezTo>
                    <a:pt x="343" y="43"/>
                    <a:pt x="347" y="37"/>
                    <a:pt x="349" y="29"/>
                  </a:cubicBezTo>
                  <a:cubicBezTo>
                    <a:pt x="349" y="27"/>
                    <a:pt x="349" y="24"/>
                    <a:pt x="349" y="22"/>
                  </a:cubicBezTo>
                  <a:cubicBezTo>
                    <a:pt x="349" y="19"/>
                    <a:pt x="349" y="17"/>
                    <a:pt x="349" y="14"/>
                  </a:cubicBezTo>
                  <a:cubicBezTo>
                    <a:pt x="348" y="6"/>
                    <a:pt x="344" y="1"/>
                    <a:pt x="333" y="1"/>
                  </a:cubicBezTo>
                  <a:cubicBezTo>
                    <a:pt x="330" y="0"/>
                    <a:pt x="330" y="0"/>
                    <a:pt x="330" y="0"/>
                  </a:cubicBezTo>
                  <a:cubicBezTo>
                    <a:pt x="289" y="0"/>
                    <a:pt x="289" y="0"/>
                    <a:pt x="289" y="0"/>
                  </a:cubicBezTo>
                  <a:cubicBezTo>
                    <a:pt x="44" y="0"/>
                    <a:pt x="44" y="0"/>
                    <a:pt x="44" y="0"/>
                  </a:cubicBezTo>
                  <a:close/>
                </a:path>
              </a:pathLst>
            </a:custGeom>
            <a:solidFill>
              <a:srgbClr val="F4B68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3" name="Freeform 154"/>
            <p:cNvSpPr/>
            <p:nvPr/>
          </p:nvSpPr>
          <p:spPr bwMode="auto">
            <a:xfrm>
              <a:off x="4014788" y="2395538"/>
              <a:ext cx="76200" cy="52388"/>
            </a:xfrm>
            <a:custGeom>
              <a:avLst/>
              <a:gdLst>
                <a:gd name="T0" fmla="*/ 0 w 20"/>
                <a:gd name="T1" fmla="*/ 13 h 14"/>
                <a:gd name="T2" fmla="*/ 3 w 20"/>
                <a:gd name="T3" fmla="*/ 13 h 14"/>
                <a:gd name="T4" fmla="*/ 20 w 20"/>
                <a:gd name="T5" fmla="*/ 0 h 14"/>
                <a:gd name="T6" fmla="*/ 3 w 20"/>
                <a:gd name="T7" fmla="*/ 0 h 14"/>
                <a:gd name="T8" fmla="*/ 0 w 20"/>
                <a:gd name="T9" fmla="*/ 13 h 14"/>
              </a:gdLst>
              <a:ahLst/>
              <a:cxnLst>
                <a:cxn ang="0">
                  <a:pos x="T0" y="T1"/>
                </a:cxn>
                <a:cxn ang="0">
                  <a:pos x="T2" y="T3"/>
                </a:cxn>
                <a:cxn ang="0">
                  <a:pos x="T4" y="T5"/>
                </a:cxn>
                <a:cxn ang="0">
                  <a:pos x="T6" y="T7"/>
                </a:cxn>
                <a:cxn ang="0">
                  <a:pos x="T8" y="T9"/>
                </a:cxn>
              </a:cxnLst>
              <a:rect l="0" t="0" r="r" b="b"/>
              <a:pathLst>
                <a:path w="20" h="14">
                  <a:moveTo>
                    <a:pt x="0" y="13"/>
                  </a:moveTo>
                  <a:cubicBezTo>
                    <a:pt x="3" y="13"/>
                    <a:pt x="3" y="13"/>
                    <a:pt x="3" y="13"/>
                  </a:cubicBezTo>
                  <a:cubicBezTo>
                    <a:pt x="14" y="14"/>
                    <a:pt x="18" y="8"/>
                    <a:pt x="20" y="0"/>
                  </a:cubicBezTo>
                  <a:cubicBezTo>
                    <a:pt x="3" y="0"/>
                    <a:pt x="3" y="0"/>
                    <a:pt x="3" y="0"/>
                  </a:cubicBezTo>
                  <a:cubicBezTo>
                    <a:pt x="2" y="5"/>
                    <a:pt x="1" y="9"/>
                    <a:pt x="0" y="13"/>
                  </a:cubicBezTo>
                  <a:close/>
                </a:path>
              </a:pathLst>
            </a:custGeom>
            <a:solidFill>
              <a:srgbClr val="D63E5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4" name="Freeform 155"/>
            <p:cNvSpPr/>
            <p:nvPr/>
          </p:nvSpPr>
          <p:spPr bwMode="auto">
            <a:xfrm>
              <a:off x="4019551" y="2286000"/>
              <a:ext cx="71438" cy="53975"/>
            </a:xfrm>
            <a:custGeom>
              <a:avLst/>
              <a:gdLst>
                <a:gd name="T0" fmla="*/ 19 w 19"/>
                <a:gd name="T1" fmla="*/ 14 h 14"/>
                <a:gd name="T2" fmla="*/ 3 w 19"/>
                <a:gd name="T3" fmla="*/ 1 h 14"/>
                <a:gd name="T4" fmla="*/ 0 w 19"/>
                <a:gd name="T5" fmla="*/ 0 h 14"/>
                <a:gd name="T6" fmla="*/ 2 w 19"/>
                <a:gd name="T7" fmla="*/ 14 h 14"/>
                <a:gd name="T8" fmla="*/ 19 w 19"/>
                <a:gd name="T9" fmla="*/ 14 h 14"/>
              </a:gdLst>
              <a:ahLst/>
              <a:cxnLst>
                <a:cxn ang="0">
                  <a:pos x="T0" y="T1"/>
                </a:cxn>
                <a:cxn ang="0">
                  <a:pos x="T2" y="T3"/>
                </a:cxn>
                <a:cxn ang="0">
                  <a:pos x="T4" y="T5"/>
                </a:cxn>
                <a:cxn ang="0">
                  <a:pos x="T6" y="T7"/>
                </a:cxn>
                <a:cxn ang="0">
                  <a:pos x="T8" y="T9"/>
                </a:cxn>
              </a:cxnLst>
              <a:rect l="0" t="0" r="r" b="b"/>
              <a:pathLst>
                <a:path w="19" h="14">
                  <a:moveTo>
                    <a:pt x="19" y="14"/>
                  </a:moveTo>
                  <a:cubicBezTo>
                    <a:pt x="18" y="6"/>
                    <a:pt x="14" y="1"/>
                    <a:pt x="3" y="1"/>
                  </a:cubicBezTo>
                  <a:cubicBezTo>
                    <a:pt x="0" y="0"/>
                    <a:pt x="0" y="0"/>
                    <a:pt x="0" y="0"/>
                  </a:cubicBezTo>
                  <a:cubicBezTo>
                    <a:pt x="1" y="5"/>
                    <a:pt x="2" y="9"/>
                    <a:pt x="2" y="14"/>
                  </a:cubicBezTo>
                  <a:lnTo>
                    <a:pt x="19" y="14"/>
                  </a:lnTo>
                  <a:close/>
                </a:path>
              </a:pathLst>
            </a:custGeom>
            <a:solidFill>
              <a:srgbClr val="BE1E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5" name="Freeform 156"/>
            <p:cNvSpPr/>
            <p:nvPr/>
          </p:nvSpPr>
          <p:spPr bwMode="auto">
            <a:xfrm>
              <a:off x="4025901" y="2339975"/>
              <a:ext cx="65088" cy="55563"/>
            </a:xfrm>
            <a:custGeom>
              <a:avLst/>
              <a:gdLst>
                <a:gd name="T0" fmla="*/ 0 w 17"/>
                <a:gd name="T1" fmla="*/ 7 h 15"/>
                <a:gd name="T2" fmla="*/ 0 w 17"/>
                <a:gd name="T3" fmla="*/ 15 h 15"/>
                <a:gd name="T4" fmla="*/ 17 w 17"/>
                <a:gd name="T5" fmla="*/ 15 h 15"/>
                <a:gd name="T6" fmla="*/ 17 w 17"/>
                <a:gd name="T7" fmla="*/ 8 h 15"/>
                <a:gd name="T8" fmla="*/ 17 w 17"/>
                <a:gd name="T9" fmla="*/ 0 h 15"/>
                <a:gd name="T10" fmla="*/ 0 w 17"/>
                <a:gd name="T11" fmla="*/ 0 h 15"/>
                <a:gd name="T12" fmla="*/ 0 w 17"/>
                <a:gd name="T13" fmla="*/ 7 h 15"/>
              </a:gdLst>
              <a:ahLst/>
              <a:cxnLst>
                <a:cxn ang="0">
                  <a:pos x="T0" y="T1"/>
                </a:cxn>
                <a:cxn ang="0">
                  <a:pos x="T2" y="T3"/>
                </a:cxn>
                <a:cxn ang="0">
                  <a:pos x="T4" y="T5"/>
                </a:cxn>
                <a:cxn ang="0">
                  <a:pos x="T6" y="T7"/>
                </a:cxn>
                <a:cxn ang="0">
                  <a:pos x="T8" y="T9"/>
                </a:cxn>
                <a:cxn ang="0">
                  <a:pos x="T10" y="T11"/>
                </a:cxn>
                <a:cxn ang="0">
                  <a:pos x="T12" y="T13"/>
                </a:cxn>
              </a:cxnLst>
              <a:rect l="0" t="0" r="r" b="b"/>
              <a:pathLst>
                <a:path w="17" h="15">
                  <a:moveTo>
                    <a:pt x="0" y="7"/>
                  </a:moveTo>
                  <a:cubicBezTo>
                    <a:pt x="0" y="10"/>
                    <a:pt x="0" y="12"/>
                    <a:pt x="0" y="15"/>
                  </a:cubicBezTo>
                  <a:cubicBezTo>
                    <a:pt x="17" y="15"/>
                    <a:pt x="17" y="15"/>
                    <a:pt x="17" y="15"/>
                  </a:cubicBezTo>
                  <a:cubicBezTo>
                    <a:pt x="17" y="13"/>
                    <a:pt x="17" y="10"/>
                    <a:pt x="17" y="8"/>
                  </a:cubicBezTo>
                  <a:cubicBezTo>
                    <a:pt x="17" y="5"/>
                    <a:pt x="17" y="3"/>
                    <a:pt x="17" y="0"/>
                  </a:cubicBezTo>
                  <a:cubicBezTo>
                    <a:pt x="0" y="0"/>
                    <a:pt x="0" y="0"/>
                    <a:pt x="0" y="0"/>
                  </a:cubicBezTo>
                  <a:cubicBezTo>
                    <a:pt x="0" y="3"/>
                    <a:pt x="0" y="5"/>
                    <a:pt x="0" y="7"/>
                  </a:cubicBezTo>
                  <a:close/>
                </a:path>
              </a:pathLst>
            </a:custGeom>
            <a:solidFill>
              <a:srgbClr val="CE304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6" name="Freeform 157"/>
            <p:cNvSpPr/>
            <p:nvPr/>
          </p:nvSpPr>
          <p:spPr bwMode="auto">
            <a:xfrm>
              <a:off x="2936876" y="2392363"/>
              <a:ext cx="1089025" cy="52388"/>
            </a:xfrm>
            <a:custGeom>
              <a:avLst/>
              <a:gdLst>
                <a:gd name="T0" fmla="*/ 0 w 290"/>
                <a:gd name="T1" fmla="*/ 14 h 14"/>
                <a:gd name="T2" fmla="*/ 246 w 290"/>
                <a:gd name="T3" fmla="*/ 14 h 14"/>
                <a:gd name="T4" fmla="*/ 287 w 290"/>
                <a:gd name="T5" fmla="*/ 14 h 14"/>
                <a:gd name="T6" fmla="*/ 290 w 290"/>
                <a:gd name="T7" fmla="*/ 1 h 14"/>
                <a:gd name="T8" fmla="*/ 245 w 290"/>
                <a:gd name="T9" fmla="*/ 1 h 14"/>
                <a:gd name="T10" fmla="*/ 1 w 290"/>
                <a:gd name="T11" fmla="*/ 0 h 14"/>
                <a:gd name="T12" fmla="*/ 0 w 290"/>
                <a:gd name="T13" fmla="*/ 14 h 14"/>
              </a:gdLst>
              <a:ahLst/>
              <a:cxnLst>
                <a:cxn ang="0">
                  <a:pos x="T0" y="T1"/>
                </a:cxn>
                <a:cxn ang="0">
                  <a:pos x="T2" y="T3"/>
                </a:cxn>
                <a:cxn ang="0">
                  <a:pos x="T4" y="T5"/>
                </a:cxn>
                <a:cxn ang="0">
                  <a:pos x="T6" y="T7"/>
                </a:cxn>
                <a:cxn ang="0">
                  <a:pos x="T8" y="T9"/>
                </a:cxn>
                <a:cxn ang="0">
                  <a:pos x="T10" y="T11"/>
                </a:cxn>
                <a:cxn ang="0">
                  <a:pos x="T12" y="T13"/>
                </a:cxn>
              </a:cxnLst>
              <a:rect l="0" t="0" r="r" b="b"/>
              <a:pathLst>
                <a:path w="290" h="14">
                  <a:moveTo>
                    <a:pt x="0" y="14"/>
                  </a:moveTo>
                  <a:cubicBezTo>
                    <a:pt x="246" y="14"/>
                    <a:pt x="246" y="14"/>
                    <a:pt x="246" y="14"/>
                  </a:cubicBezTo>
                  <a:cubicBezTo>
                    <a:pt x="287" y="14"/>
                    <a:pt x="287" y="14"/>
                    <a:pt x="287" y="14"/>
                  </a:cubicBezTo>
                  <a:cubicBezTo>
                    <a:pt x="288" y="10"/>
                    <a:pt x="289" y="6"/>
                    <a:pt x="290" y="1"/>
                  </a:cubicBezTo>
                  <a:cubicBezTo>
                    <a:pt x="245" y="1"/>
                    <a:pt x="245" y="1"/>
                    <a:pt x="245" y="1"/>
                  </a:cubicBezTo>
                  <a:cubicBezTo>
                    <a:pt x="1" y="0"/>
                    <a:pt x="1" y="0"/>
                    <a:pt x="1" y="0"/>
                  </a:cubicBezTo>
                  <a:lnTo>
                    <a:pt x="0" y="14"/>
                  </a:lnTo>
                  <a:close/>
                </a:path>
              </a:pathLst>
            </a:custGeom>
            <a:solidFill>
              <a:srgbClr val="FFC4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7" name="Freeform 158"/>
            <p:cNvSpPr/>
            <p:nvPr/>
          </p:nvSpPr>
          <p:spPr bwMode="auto">
            <a:xfrm>
              <a:off x="2941638" y="2286000"/>
              <a:ext cx="1084263" cy="53975"/>
            </a:xfrm>
            <a:custGeom>
              <a:avLst/>
              <a:gdLst>
                <a:gd name="T0" fmla="*/ 0 w 289"/>
                <a:gd name="T1" fmla="*/ 14 h 14"/>
                <a:gd name="T2" fmla="*/ 244 w 289"/>
                <a:gd name="T3" fmla="*/ 14 h 14"/>
                <a:gd name="T4" fmla="*/ 289 w 289"/>
                <a:gd name="T5" fmla="*/ 14 h 14"/>
                <a:gd name="T6" fmla="*/ 287 w 289"/>
                <a:gd name="T7" fmla="*/ 0 h 14"/>
                <a:gd name="T8" fmla="*/ 246 w 289"/>
                <a:gd name="T9" fmla="*/ 0 h 14"/>
                <a:gd name="T10" fmla="*/ 1 w 289"/>
                <a:gd name="T11" fmla="*/ 0 h 14"/>
                <a:gd name="T12" fmla="*/ 0 w 289"/>
                <a:gd name="T13" fmla="*/ 14 h 14"/>
              </a:gdLst>
              <a:ahLst/>
              <a:cxnLst>
                <a:cxn ang="0">
                  <a:pos x="T0" y="T1"/>
                </a:cxn>
                <a:cxn ang="0">
                  <a:pos x="T2" y="T3"/>
                </a:cxn>
                <a:cxn ang="0">
                  <a:pos x="T4" y="T5"/>
                </a:cxn>
                <a:cxn ang="0">
                  <a:pos x="T6" y="T7"/>
                </a:cxn>
                <a:cxn ang="0">
                  <a:pos x="T8" y="T9"/>
                </a:cxn>
                <a:cxn ang="0">
                  <a:pos x="T10" y="T11"/>
                </a:cxn>
                <a:cxn ang="0">
                  <a:pos x="T12" y="T13"/>
                </a:cxn>
              </a:cxnLst>
              <a:rect l="0" t="0" r="r" b="b"/>
              <a:pathLst>
                <a:path w="289" h="14">
                  <a:moveTo>
                    <a:pt x="0" y="14"/>
                  </a:moveTo>
                  <a:cubicBezTo>
                    <a:pt x="244" y="14"/>
                    <a:pt x="244" y="14"/>
                    <a:pt x="244" y="14"/>
                  </a:cubicBezTo>
                  <a:cubicBezTo>
                    <a:pt x="289" y="14"/>
                    <a:pt x="289" y="14"/>
                    <a:pt x="289" y="14"/>
                  </a:cubicBezTo>
                  <a:cubicBezTo>
                    <a:pt x="289" y="9"/>
                    <a:pt x="288" y="5"/>
                    <a:pt x="287" y="0"/>
                  </a:cubicBezTo>
                  <a:cubicBezTo>
                    <a:pt x="246" y="0"/>
                    <a:pt x="246" y="0"/>
                    <a:pt x="246" y="0"/>
                  </a:cubicBezTo>
                  <a:cubicBezTo>
                    <a:pt x="1" y="0"/>
                    <a:pt x="1" y="0"/>
                    <a:pt x="1" y="0"/>
                  </a:cubicBezTo>
                  <a:lnTo>
                    <a:pt x="0" y="14"/>
                  </a:lnTo>
                  <a:close/>
                </a:path>
              </a:pathLst>
            </a:custGeom>
            <a:solidFill>
              <a:srgbClr val="D8780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8" name="Freeform 159"/>
            <p:cNvSpPr/>
            <p:nvPr/>
          </p:nvSpPr>
          <p:spPr bwMode="auto">
            <a:xfrm>
              <a:off x="2941638" y="2339975"/>
              <a:ext cx="1084263" cy="55563"/>
            </a:xfrm>
            <a:custGeom>
              <a:avLst/>
              <a:gdLst>
                <a:gd name="T0" fmla="*/ 0 w 289"/>
                <a:gd name="T1" fmla="*/ 14 h 15"/>
                <a:gd name="T2" fmla="*/ 244 w 289"/>
                <a:gd name="T3" fmla="*/ 15 h 15"/>
                <a:gd name="T4" fmla="*/ 289 w 289"/>
                <a:gd name="T5" fmla="*/ 15 h 15"/>
                <a:gd name="T6" fmla="*/ 289 w 289"/>
                <a:gd name="T7" fmla="*/ 7 h 15"/>
                <a:gd name="T8" fmla="*/ 289 w 289"/>
                <a:gd name="T9" fmla="*/ 0 h 15"/>
                <a:gd name="T10" fmla="*/ 244 w 289"/>
                <a:gd name="T11" fmla="*/ 0 h 15"/>
                <a:gd name="T12" fmla="*/ 0 w 289"/>
                <a:gd name="T13" fmla="*/ 0 h 15"/>
                <a:gd name="T14" fmla="*/ 0 w 289"/>
                <a:gd name="T15" fmla="*/ 14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9" h="15">
                  <a:moveTo>
                    <a:pt x="0" y="14"/>
                  </a:moveTo>
                  <a:cubicBezTo>
                    <a:pt x="244" y="15"/>
                    <a:pt x="244" y="15"/>
                    <a:pt x="244" y="15"/>
                  </a:cubicBezTo>
                  <a:cubicBezTo>
                    <a:pt x="289" y="15"/>
                    <a:pt x="289" y="15"/>
                    <a:pt x="289" y="15"/>
                  </a:cubicBezTo>
                  <a:cubicBezTo>
                    <a:pt x="289" y="12"/>
                    <a:pt x="289" y="10"/>
                    <a:pt x="289" y="7"/>
                  </a:cubicBezTo>
                  <a:cubicBezTo>
                    <a:pt x="289" y="5"/>
                    <a:pt x="289" y="3"/>
                    <a:pt x="289" y="0"/>
                  </a:cubicBezTo>
                  <a:cubicBezTo>
                    <a:pt x="244" y="0"/>
                    <a:pt x="244" y="0"/>
                    <a:pt x="244" y="0"/>
                  </a:cubicBezTo>
                  <a:cubicBezTo>
                    <a:pt x="0" y="0"/>
                    <a:pt x="0" y="0"/>
                    <a:pt x="0" y="0"/>
                  </a:cubicBezTo>
                  <a:lnTo>
                    <a:pt x="0" y="14"/>
                  </a:lnTo>
                  <a:close/>
                </a:path>
              </a:pathLst>
            </a:custGeom>
            <a:solidFill>
              <a:srgbClr val="754C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9" name="Freeform 160"/>
            <p:cNvSpPr>
              <a:spLocks noEditPoints="1"/>
            </p:cNvSpPr>
            <p:nvPr/>
          </p:nvSpPr>
          <p:spPr bwMode="auto">
            <a:xfrm>
              <a:off x="2779713" y="2286000"/>
              <a:ext cx="225425" cy="158750"/>
            </a:xfrm>
            <a:custGeom>
              <a:avLst/>
              <a:gdLst>
                <a:gd name="T0" fmla="*/ 12 w 60"/>
                <a:gd name="T1" fmla="*/ 15 h 42"/>
                <a:gd name="T2" fmla="*/ 9 w 60"/>
                <a:gd name="T3" fmla="*/ 16 h 42"/>
                <a:gd name="T4" fmla="*/ 4 w 60"/>
                <a:gd name="T5" fmla="*/ 18 h 42"/>
                <a:gd name="T6" fmla="*/ 0 w 60"/>
                <a:gd name="T7" fmla="*/ 21 h 42"/>
                <a:gd name="T8" fmla="*/ 4 w 60"/>
                <a:gd name="T9" fmla="*/ 23 h 42"/>
                <a:gd name="T10" fmla="*/ 8 w 60"/>
                <a:gd name="T11" fmla="*/ 25 h 42"/>
                <a:gd name="T12" fmla="*/ 10 w 60"/>
                <a:gd name="T13" fmla="*/ 26 h 42"/>
                <a:gd name="T14" fmla="*/ 41 w 60"/>
                <a:gd name="T15" fmla="*/ 42 h 42"/>
                <a:gd name="T16" fmla="*/ 42 w 60"/>
                <a:gd name="T17" fmla="*/ 42 h 42"/>
                <a:gd name="T18" fmla="*/ 42 w 60"/>
                <a:gd name="T19" fmla="*/ 42 h 42"/>
                <a:gd name="T20" fmla="*/ 55 w 60"/>
                <a:gd name="T21" fmla="*/ 34 h 42"/>
                <a:gd name="T22" fmla="*/ 45 w 60"/>
                <a:gd name="T23" fmla="*/ 29 h 42"/>
                <a:gd name="T24" fmla="*/ 60 w 60"/>
                <a:gd name="T25" fmla="*/ 23 h 42"/>
                <a:gd name="T26" fmla="*/ 60 w 60"/>
                <a:gd name="T27" fmla="*/ 21 h 42"/>
                <a:gd name="T28" fmla="*/ 46 w 60"/>
                <a:gd name="T29" fmla="*/ 16 h 42"/>
                <a:gd name="T30" fmla="*/ 57 w 60"/>
                <a:gd name="T31" fmla="*/ 8 h 42"/>
                <a:gd name="T32" fmla="*/ 43 w 60"/>
                <a:gd name="T33" fmla="*/ 0 h 42"/>
                <a:gd name="T34" fmla="*/ 12 w 60"/>
                <a:gd name="T35" fmla="*/ 15 h 42"/>
                <a:gd name="T36" fmla="*/ 14 w 60"/>
                <a:gd name="T37" fmla="*/ 22 h 42"/>
                <a:gd name="T38" fmla="*/ 13 w 60"/>
                <a:gd name="T39" fmla="*/ 22 h 42"/>
                <a:gd name="T40" fmla="*/ 14 w 60"/>
                <a:gd name="T41" fmla="*/ 22 h 42"/>
                <a:gd name="T42" fmla="*/ 13 w 60"/>
                <a:gd name="T43" fmla="*/ 22 h 42"/>
                <a:gd name="T44" fmla="*/ 13 w 60"/>
                <a:gd name="T45" fmla="*/ 22 h 42"/>
                <a:gd name="T46" fmla="*/ 13 w 60"/>
                <a:gd name="T47" fmla="*/ 22 h 42"/>
                <a:gd name="T48" fmla="*/ 12 w 60"/>
                <a:gd name="T49" fmla="*/ 22 h 42"/>
                <a:gd name="T50" fmla="*/ 13 w 60"/>
                <a:gd name="T51" fmla="*/ 22 h 42"/>
                <a:gd name="T52" fmla="*/ 12 w 60"/>
                <a:gd name="T53" fmla="*/ 22 h 42"/>
                <a:gd name="T54" fmla="*/ 12 w 60"/>
                <a:gd name="T55" fmla="*/ 2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0" h="42">
                  <a:moveTo>
                    <a:pt x="12" y="15"/>
                  </a:moveTo>
                  <a:cubicBezTo>
                    <a:pt x="9" y="16"/>
                    <a:pt x="9" y="16"/>
                    <a:pt x="9" y="16"/>
                  </a:cubicBezTo>
                  <a:cubicBezTo>
                    <a:pt x="4" y="18"/>
                    <a:pt x="4" y="18"/>
                    <a:pt x="4" y="18"/>
                  </a:cubicBezTo>
                  <a:cubicBezTo>
                    <a:pt x="3" y="19"/>
                    <a:pt x="1" y="19"/>
                    <a:pt x="0" y="21"/>
                  </a:cubicBezTo>
                  <a:cubicBezTo>
                    <a:pt x="0" y="21"/>
                    <a:pt x="4" y="23"/>
                    <a:pt x="4" y="23"/>
                  </a:cubicBezTo>
                  <a:cubicBezTo>
                    <a:pt x="8" y="25"/>
                    <a:pt x="8" y="25"/>
                    <a:pt x="8" y="25"/>
                  </a:cubicBezTo>
                  <a:cubicBezTo>
                    <a:pt x="10" y="26"/>
                    <a:pt x="10" y="26"/>
                    <a:pt x="10" y="26"/>
                  </a:cubicBezTo>
                  <a:cubicBezTo>
                    <a:pt x="41" y="42"/>
                    <a:pt x="41" y="42"/>
                    <a:pt x="41" y="42"/>
                  </a:cubicBezTo>
                  <a:cubicBezTo>
                    <a:pt x="42" y="42"/>
                    <a:pt x="42" y="42"/>
                    <a:pt x="42" y="42"/>
                  </a:cubicBezTo>
                  <a:cubicBezTo>
                    <a:pt x="42" y="42"/>
                    <a:pt x="42" y="42"/>
                    <a:pt x="42" y="42"/>
                  </a:cubicBezTo>
                  <a:cubicBezTo>
                    <a:pt x="43" y="41"/>
                    <a:pt x="57" y="37"/>
                    <a:pt x="55" y="34"/>
                  </a:cubicBezTo>
                  <a:cubicBezTo>
                    <a:pt x="55" y="34"/>
                    <a:pt x="53" y="31"/>
                    <a:pt x="45" y="29"/>
                  </a:cubicBezTo>
                  <a:cubicBezTo>
                    <a:pt x="45" y="29"/>
                    <a:pt x="60" y="28"/>
                    <a:pt x="60" y="23"/>
                  </a:cubicBezTo>
                  <a:cubicBezTo>
                    <a:pt x="60" y="23"/>
                    <a:pt x="60" y="22"/>
                    <a:pt x="60" y="21"/>
                  </a:cubicBezTo>
                  <a:cubicBezTo>
                    <a:pt x="59" y="20"/>
                    <a:pt x="57" y="16"/>
                    <a:pt x="46" y="16"/>
                  </a:cubicBezTo>
                  <a:cubicBezTo>
                    <a:pt x="49" y="16"/>
                    <a:pt x="57" y="13"/>
                    <a:pt x="57" y="8"/>
                  </a:cubicBezTo>
                  <a:cubicBezTo>
                    <a:pt x="57" y="4"/>
                    <a:pt x="44" y="0"/>
                    <a:pt x="43" y="0"/>
                  </a:cubicBezTo>
                  <a:lnTo>
                    <a:pt x="12" y="15"/>
                  </a:lnTo>
                  <a:close/>
                  <a:moveTo>
                    <a:pt x="14" y="22"/>
                  </a:moveTo>
                  <a:cubicBezTo>
                    <a:pt x="13" y="22"/>
                    <a:pt x="13" y="22"/>
                    <a:pt x="13" y="22"/>
                  </a:cubicBezTo>
                  <a:lnTo>
                    <a:pt x="14" y="22"/>
                  </a:lnTo>
                  <a:close/>
                  <a:moveTo>
                    <a:pt x="13" y="22"/>
                  </a:moveTo>
                  <a:cubicBezTo>
                    <a:pt x="13" y="22"/>
                    <a:pt x="13" y="22"/>
                    <a:pt x="13" y="22"/>
                  </a:cubicBezTo>
                  <a:close/>
                  <a:moveTo>
                    <a:pt x="13" y="22"/>
                  </a:moveTo>
                  <a:cubicBezTo>
                    <a:pt x="12" y="22"/>
                    <a:pt x="12" y="22"/>
                    <a:pt x="12" y="22"/>
                  </a:cubicBezTo>
                  <a:lnTo>
                    <a:pt x="13" y="22"/>
                  </a:lnTo>
                  <a:close/>
                  <a:moveTo>
                    <a:pt x="12" y="22"/>
                  </a:moveTo>
                  <a:cubicBezTo>
                    <a:pt x="12" y="22"/>
                    <a:pt x="12" y="22"/>
                    <a:pt x="12" y="22"/>
                  </a:cubicBezTo>
                  <a:close/>
                </a:path>
              </a:pathLst>
            </a:custGeom>
            <a:solidFill>
              <a:srgbClr val="F4B68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0" name="Freeform 161"/>
            <p:cNvSpPr/>
            <p:nvPr/>
          </p:nvSpPr>
          <p:spPr bwMode="auto">
            <a:xfrm>
              <a:off x="2779713" y="2343150"/>
              <a:ext cx="77788" cy="41275"/>
            </a:xfrm>
            <a:custGeom>
              <a:avLst/>
              <a:gdLst>
                <a:gd name="T0" fmla="*/ 19 w 21"/>
                <a:gd name="T1" fmla="*/ 2 h 11"/>
                <a:gd name="T2" fmla="*/ 12 w 21"/>
                <a:gd name="T3" fmla="*/ 5 h 11"/>
                <a:gd name="T4" fmla="*/ 21 w 21"/>
                <a:gd name="T5" fmla="*/ 6 h 11"/>
                <a:gd name="T6" fmla="*/ 12 w 21"/>
                <a:gd name="T7" fmla="*/ 7 h 11"/>
                <a:gd name="T8" fmla="*/ 18 w 21"/>
                <a:gd name="T9" fmla="*/ 9 h 11"/>
                <a:gd name="T10" fmla="*/ 10 w 21"/>
                <a:gd name="T11" fmla="*/ 11 h 11"/>
                <a:gd name="T12" fmla="*/ 8 w 21"/>
                <a:gd name="T13" fmla="*/ 10 h 11"/>
                <a:gd name="T14" fmla="*/ 4 w 21"/>
                <a:gd name="T15" fmla="*/ 8 h 11"/>
                <a:gd name="T16" fmla="*/ 0 w 21"/>
                <a:gd name="T17" fmla="*/ 6 h 11"/>
                <a:gd name="T18" fmla="*/ 4 w 21"/>
                <a:gd name="T19" fmla="*/ 3 h 11"/>
                <a:gd name="T20" fmla="*/ 9 w 21"/>
                <a:gd name="T21" fmla="*/ 1 h 11"/>
                <a:gd name="T22" fmla="*/ 12 w 21"/>
                <a:gd name="T23" fmla="*/ 0 h 11"/>
                <a:gd name="T24" fmla="*/ 19 w 21"/>
                <a:gd name="T25" fmla="*/ 2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1" h="11">
                  <a:moveTo>
                    <a:pt x="19" y="2"/>
                  </a:moveTo>
                  <a:cubicBezTo>
                    <a:pt x="20" y="3"/>
                    <a:pt x="12" y="5"/>
                    <a:pt x="12" y="5"/>
                  </a:cubicBezTo>
                  <a:cubicBezTo>
                    <a:pt x="19" y="4"/>
                    <a:pt x="21" y="6"/>
                    <a:pt x="21" y="6"/>
                  </a:cubicBezTo>
                  <a:cubicBezTo>
                    <a:pt x="21" y="7"/>
                    <a:pt x="12" y="7"/>
                    <a:pt x="12" y="7"/>
                  </a:cubicBezTo>
                  <a:cubicBezTo>
                    <a:pt x="16" y="7"/>
                    <a:pt x="18" y="9"/>
                    <a:pt x="18" y="9"/>
                  </a:cubicBezTo>
                  <a:cubicBezTo>
                    <a:pt x="19" y="10"/>
                    <a:pt x="14" y="11"/>
                    <a:pt x="10" y="11"/>
                  </a:cubicBezTo>
                  <a:cubicBezTo>
                    <a:pt x="8" y="10"/>
                    <a:pt x="8" y="10"/>
                    <a:pt x="8" y="10"/>
                  </a:cubicBezTo>
                  <a:cubicBezTo>
                    <a:pt x="4" y="8"/>
                    <a:pt x="4" y="8"/>
                    <a:pt x="4" y="8"/>
                  </a:cubicBezTo>
                  <a:cubicBezTo>
                    <a:pt x="4" y="8"/>
                    <a:pt x="0" y="6"/>
                    <a:pt x="0" y="6"/>
                  </a:cubicBezTo>
                  <a:cubicBezTo>
                    <a:pt x="1" y="4"/>
                    <a:pt x="3" y="4"/>
                    <a:pt x="4" y="3"/>
                  </a:cubicBezTo>
                  <a:cubicBezTo>
                    <a:pt x="9" y="1"/>
                    <a:pt x="9" y="1"/>
                    <a:pt x="9" y="1"/>
                  </a:cubicBezTo>
                  <a:cubicBezTo>
                    <a:pt x="12" y="0"/>
                    <a:pt x="12" y="0"/>
                    <a:pt x="12" y="0"/>
                  </a:cubicBezTo>
                  <a:cubicBezTo>
                    <a:pt x="19" y="1"/>
                    <a:pt x="19" y="2"/>
                    <a:pt x="19" y="2"/>
                  </a:cubicBezTo>
                  <a:close/>
                </a:path>
              </a:pathLst>
            </a:custGeom>
            <a:solidFill>
              <a:srgbClr val="60391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1" name="Freeform 162"/>
            <p:cNvSpPr/>
            <p:nvPr/>
          </p:nvSpPr>
          <p:spPr bwMode="auto">
            <a:xfrm>
              <a:off x="2824163" y="2286000"/>
              <a:ext cx="180975" cy="79375"/>
            </a:xfrm>
            <a:custGeom>
              <a:avLst/>
              <a:gdLst>
                <a:gd name="T0" fmla="*/ 48 w 48"/>
                <a:gd name="T1" fmla="*/ 21 h 21"/>
                <a:gd name="T2" fmla="*/ 31 w 48"/>
                <a:gd name="T3" fmla="*/ 21 h 21"/>
                <a:gd name="T4" fmla="*/ 9 w 48"/>
                <a:gd name="T5" fmla="*/ 21 h 21"/>
                <a:gd name="T6" fmla="*/ 9 w 48"/>
                <a:gd name="T7" fmla="*/ 21 h 21"/>
                <a:gd name="T8" fmla="*/ 0 w 48"/>
                <a:gd name="T9" fmla="*/ 20 h 21"/>
                <a:gd name="T10" fmla="*/ 7 w 48"/>
                <a:gd name="T11" fmla="*/ 17 h 21"/>
                <a:gd name="T12" fmla="*/ 0 w 48"/>
                <a:gd name="T13" fmla="*/ 15 h 21"/>
                <a:gd name="T14" fmla="*/ 31 w 48"/>
                <a:gd name="T15" fmla="*/ 0 h 21"/>
                <a:gd name="T16" fmla="*/ 45 w 48"/>
                <a:gd name="T17" fmla="*/ 8 h 21"/>
                <a:gd name="T18" fmla="*/ 34 w 48"/>
                <a:gd name="T19" fmla="*/ 16 h 21"/>
                <a:gd name="T20" fmla="*/ 48 w 48"/>
                <a:gd name="T21" fmla="*/ 2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8" h="21">
                  <a:moveTo>
                    <a:pt x="48" y="21"/>
                  </a:moveTo>
                  <a:cubicBezTo>
                    <a:pt x="31" y="21"/>
                    <a:pt x="31" y="21"/>
                    <a:pt x="31" y="21"/>
                  </a:cubicBezTo>
                  <a:cubicBezTo>
                    <a:pt x="9" y="21"/>
                    <a:pt x="9" y="21"/>
                    <a:pt x="9" y="21"/>
                  </a:cubicBezTo>
                  <a:cubicBezTo>
                    <a:pt x="9" y="21"/>
                    <a:pt x="9" y="21"/>
                    <a:pt x="9" y="21"/>
                  </a:cubicBezTo>
                  <a:cubicBezTo>
                    <a:pt x="9" y="21"/>
                    <a:pt x="7" y="19"/>
                    <a:pt x="0" y="20"/>
                  </a:cubicBezTo>
                  <a:cubicBezTo>
                    <a:pt x="0" y="20"/>
                    <a:pt x="8" y="18"/>
                    <a:pt x="7" y="17"/>
                  </a:cubicBezTo>
                  <a:cubicBezTo>
                    <a:pt x="7" y="17"/>
                    <a:pt x="7" y="16"/>
                    <a:pt x="0" y="15"/>
                  </a:cubicBezTo>
                  <a:cubicBezTo>
                    <a:pt x="31" y="0"/>
                    <a:pt x="31" y="0"/>
                    <a:pt x="31" y="0"/>
                  </a:cubicBezTo>
                  <a:cubicBezTo>
                    <a:pt x="32" y="0"/>
                    <a:pt x="45" y="4"/>
                    <a:pt x="45" y="8"/>
                  </a:cubicBezTo>
                  <a:cubicBezTo>
                    <a:pt x="45" y="13"/>
                    <a:pt x="37" y="16"/>
                    <a:pt x="34" y="16"/>
                  </a:cubicBezTo>
                  <a:cubicBezTo>
                    <a:pt x="45" y="16"/>
                    <a:pt x="47" y="20"/>
                    <a:pt x="48" y="21"/>
                  </a:cubicBezTo>
                  <a:close/>
                </a:path>
              </a:pathLst>
            </a:custGeom>
            <a:solidFill>
              <a:srgbClr val="F9BDA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2" name="Freeform 163"/>
            <p:cNvSpPr/>
            <p:nvPr/>
          </p:nvSpPr>
          <p:spPr bwMode="auto">
            <a:xfrm>
              <a:off x="2816226" y="2365375"/>
              <a:ext cx="188913" cy="79375"/>
            </a:xfrm>
            <a:custGeom>
              <a:avLst/>
              <a:gdLst>
                <a:gd name="T0" fmla="*/ 50 w 50"/>
                <a:gd name="T1" fmla="*/ 2 h 21"/>
                <a:gd name="T2" fmla="*/ 35 w 50"/>
                <a:gd name="T3" fmla="*/ 8 h 21"/>
                <a:gd name="T4" fmla="*/ 45 w 50"/>
                <a:gd name="T5" fmla="*/ 13 h 21"/>
                <a:gd name="T6" fmla="*/ 32 w 50"/>
                <a:gd name="T7" fmla="*/ 21 h 21"/>
                <a:gd name="T8" fmla="*/ 32 w 50"/>
                <a:gd name="T9" fmla="*/ 21 h 21"/>
                <a:gd name="T10" fmla="*/ 31 w 50"/>
                <a:gd name="T11" fmla="*/ 21 h 21"/>
                <a:gd name="T12" fmla="*/ 0 w 50"/>
                <a:gd name="T13" fmla="*/ 5 h 21"/>
                <a:gd name="T14" fmla="*/ 8 w 50"/>
                <a:gd name="T15" fmla="*/ 3 h 21"/>
                <a:gd name="T16" fmla="*/ 2 w 50"/>
                <a:gd name="T17" fmla="*/ 1 h 21"/>
                <a:gd name="T18" fmla="*/ 11 w 50"/>
                <a:gd name="T19" fmla="*/ 0 h 21"/>
                <a:gd name="T20" fmla="*/ 33 w 50"/>
                <a:gd name="T21" fmla="*/ 0 h 21"/>
                <a:gd name="T22" fmla="*/ 50 w 50"/>
                <a:gd name="T23" fmla="*/ 0 h 21"/>
                <a:gd name="T24" fmla="*/ 50 w 50"/>
                <a:gd name="T25" fmla="*/ 2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0" h="21">
                  <a:moveTo>
                    <a:pt x="50" y="2"/>
                  </a:moveTo>
                  <a:cubicBezTo>
                    <a:pt x="50" y="7"/>
                    <a:pt x="35" y="8"/>
                    <a:pt x="35" y="8"/>
                  </a:cubicBezTo>
                  <a:cubicBezTo>
                    <a:pt x="43" y="10"/>
                    <a:pt x="45" y="13"/>
                    <a:pt x="45" y="13"/>
                  </a:cubicBezTo>
                  <a:cubicBezTo>
                    <a:pt x="47" y="16"/>
                    <a:pt x="33" y="20"/>
                    <a:pt x="32" y="21"/>
                  </a:cubicBezTo>
                  <a:cubicBezTo>
                    <a:pt x="32" y="21"/>
                    <a:pt x="32" y="21"/>
                    <a:pt x="32" y="21"/>
                  </a:cubicBezTo>
                  <a:cubicBezTo>
                    <a:pt x="31" y="21"/>
                    <a:pt x="31" y="21"/>
                    <a:pt x="31" y="21"/>
                  </a:cubicBezTo>
                  <a:cubicBezTo>
                    <a:pt x="0" y="5"/>
                    <a:pt x="0" y="5"/>
                    <a:pt x="0" y="5"/>
                  </a:cubicBezTo>
                  <a:cubicBezTo>
                    <a:pt x="4" y="5"/>
                    <a:pt x="9" y="4"/>
                    <a:pt x="8" y="3"/>
                  </a:cubicBezTo>
                  <a:cubicBezTo>
                    <a:pt x="8" y="3"/>
                    <a:pt x="6" y="1"/>
                    <a:pt x="2" y="1"/>
                  </a:cubicBezTo>
                  <a:cubicBezTo>
                    <a:pt x="2" y="1"/>
                    <a:pt x="9" y="1"/>
                    <a:pt x="11" y="0"/>
                  </a:cubicBezTo>
                  <a:cubicBezTo>
                    <a:pt x="33" y="0"/>
                    <a:pt x="33" y="0"/>
                    <a:pt x="33" y="0"/>
                  </a:cubicBezTo>
                  <a:cubicBezTo>
                    <a:pt x="50" y="0"/>
                    <a:pt x="50" y="0"/>
                    <a:pt x="50" y="0"/>
                  </a:cubicBezTo>
                  <a:cubicBezTo>
                    <a:pt x="50" y="1"/>
                    <a:pt x="50" y="2"/>
                    <a:pt x="50" y="2"/>
                  </a:cubicBezTo>
                  <a:close/>
                </a:path>
              </a:pathLst>
            </a:custGeom>
            <a:solidFill>
              <a:srgbClr val="F4B68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800" name="文本框 799"/>
          <p:cNvSpPr txBox="1"/>
          <p:nvPr/>
        </p:nvSpPr>
        <p:spPr>
          <a:xfrm>
            <a:off x="3776209" y="1725278"/>
            <a:ext cx="4645824" cy="1015663"/>
          </a:xfrm>
          <a:prstGeom prst="rect">
            <a:avLst/>
          </a:prstGeom>
          <a:noFill/>
        </p:spPr>
        <p:txBody>
          <a:bodyPr wrap="none" rtlCol="0">
            <a:spAutoFit/>
          </a:bodyPr>
          <a:lstStyle/>
          <a:p>
            <a:r>
              <a:rPr lang="zh-CN" altLang="en-US" sz="6000">
                <a:ln w="76200">
                  <a:noFill/>
                </a:ln>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教育</a:t>
            </a:r>
            <a:r>
              <a:rPr lang="en-US" altLang="zh-CN" sz="6000">
                <a:ln w="76200">
                  <a:noFill/>
                </a:ln>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PPT</a:t>
            </a:r>
            <a:r>
              <a:rPr lang="zh-CN" altLang="en-US" sz="6000">
                <a:ln w="76200">
                  <a:noFill/>
                </a:ln>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模版</a:t>
            </a:r>
          </a:p>
        </p:txBody>
      </p:sp>
      <p:sp>
        <p:nvSpPr>
          <p:cNvPr id="801" name="矩形 471"/>
          <p:cNvSpPr>
            <a:spLocks noChangeArrowheads="1"/>
          </p:cNvSpPr>
          <p:nvPr/>
        </p:nvSpPr>
        <p:spPr bwMode="auto">
          <a:xfrm>
            <a:off x="3735388" y="2812098"/>
            <a:ext cx="4721225"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fontAlgn="base">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fontAlgn="base">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fontAlgn="base">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fontAlgn="base">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algn="ctr"/>
            <a:r>
              <a:rPr lang="en-US" altLang="zh-CN" sz="1400">
                <a:solidFill>
                  <a:schemeClr val="bg1"/>
                </a:solidFill>
                <a:latin typeface="微软雅黑" panose="020B0503020204020204" pitchFamily="34" charset="-122"/>
                <a:ea typeface="微软雅黑" panose="020B0503020204020204" pitchFamily="34" charset="-122"/>
              </a:rPr>
              <a:t>Lorem ipsum dolor sit amet consectetuer </a:t>
            </a:r>
            <a:r>
              <a:rPr lang="it-IT" altLang="zh-CN" sz="1400">
                <a:solidFill>
                  <a:schemeClr val="bg1"/>
                </a:solidFill>
                <a:latin typeface="微软雅黑" panose="020B0503020204020204" pitchFamily="34" charset="-122"/>
                <a:ea typeface="微软雅黑" panose="020B0503020204020204" pitchFamily="34" charset="-122"/>
              </a:rPr>
              <a:t>Lorem ipsum dolor sit amet consectetuer</a:t>
            </a:r>
          </a:p>
        </p:txBody>
      </p:sp>
      <p:cxnSp>
        <p:nvCxnSpPr>
          <p:cNvPr id="802" name="直接连接符 801"/>
          <p:cNvCxnSpPr/>
          <p:nvPr/>
        </p:nvCxnSpPr>
        <p:spPr>
          <a:xfrm>
            <a:off x="3882626" y="2751406"/>
            <a:ext cx="4410475" cy="0"/>
          </a:xfrm>
          <a:prstGeom prst="line">
            <a:avLst/>
          </a:prstGeom>
          <a:ln>
            <a:solidFill>
              <a:srgbClr val="FFC60B"/>
            </a:solidFill>
          </a:ln>
        </p:spPr>
        <p:style>
          <a:lnRef idx="1">
            <a:schemeClr val="accent1"/>
          </a:lnRef>
          <a:fillRef idx="0">
            <a:schemeClr val="accent1"/>
          </a:fillRef>
          <a:effectRef idx="0">
            <a:schemeClr val="accent1"/>
          </a:effectRef>
          <a:fontRef idx="minor">
            <a:schemeClr val="tx1"/>
          </a:fontRef>
        </p:style>
      </p:cxnSp>
      <p:sp>
        <p:nvSpPr>
          <p:cNvPr id="2" name="文本框 1"/>
          <p:cNvSpPr txBox="1"/>
          <p:nvPr/>
        </p:nvSpPr>
        <p:spPr>
          <a:xfrm>
            <a:off x="5424488" y="3327400"/>
            <a:ext cx="1264045" cy="368300"/>
          </a:xfrm>
          <a:prstGeom prst="rect">
            <a:avLst/>
          </a:prstGeom>
          <a:noFill/>
        </p:spPr>
        <p:txBody>
          <a:bodyPr wrap="square" rtlCol="0">
            <a:spAutoFit/>
          </a:bodyPr>
          <a:lstStyle/>
          <a:p>
            <a:r>
              <a:rPr lang="en-US" altLang="zh-CN">
                <a:solidFill>
                  <a:schemeClr val="bg1"/>
                </a:solidFill>
              </a:rPr>
              <a:t>xiazaii</a:t>
            </a:r>
            <a:endParaRPr lang="zh-CN" altLang="en-US" dirty="0">
              <a:solidFill>
                <a:schemeClr val="bg1"/>
              </a:solidFill>
            </a:endParaRPr>
          </a:p>
        </p:txBody>
      </p:sp>
    </p:spTree>
  </p:cSld>
  <p:clrMapOvr>
    <a:masterClrMapping/>
  </p:clrMapOvr>
  <p:transition advClick="0" advTm="0"/>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1300"/>
                                  </p:stCondLst>
                                  <p:childTnLst>
                                    <p:set>
                                      <p:cBhvr>
                                        <p:cTn id="6" dur="1" fill="hold">
                                          <p:stCondLst>
                                            <p:cond delay="0"/>
                                          </p:stCondLst>
                                        </p:cTn>
                                        <p:tgtEl>
                                          <p:spTgt spid="801"/>
                                        </p:tgtEl>
                                        <p:attrNameLst>
                                          <p:attrName>style.visibility</p:attrName>
                                        </p:attrNameLst>
                                      </p:cBhvr>
                                      <p:to>
                                        <p:strVal val="visible"/>
                                      </p:to>
                                    </p:set>
                                    <p:animEffect transition="in" filter="fade">
                                      <p:cBhvr>
                                        <p:cTn id="7" dur="500"/>
                                        <p:tgtEl>
                                          <p:spTgt spid="801"/>
                                        </p:tgtEl>
                                      </p:cBhvr>
                                    </p:animEffect>
                                  </p:childTnLst>
                                </p:cTn>
                              </p:par>
                              <p:par>
                                <p:cTn id="8" presetID="16" presetClass="entr" presetSubtype="37" fill="hold" nodeType="withEffect">
                                  <p:stCondLst>
                                    <p:cond delay="1500"/>
                                  </p:stCondLst>
                                  <p:childTnLst>
                                    <p:set>
                                      <p:cBhvr>
                                        <p:cTn id="9" dur="1" fill="hold">
                                          <p:stCondLst>
                                            <p:cond delay="0"/>
                                          </p:stCondLst>
                                        </p:cTn>
                                        <p:tgtEl>
                                          <p:spTgt spid="802"/>
                                        </p:tgtEl>
                                        <p:attrNameLst>
                                          <p:attrName>style.visibility</p:attrName>
                                        </p:attrNameLst>
                                      </p:cBhvr>
                                      <p:to>
                                        <p:strVal val="visible"/>
                                      </p:to>
                                    </p:set>
                                    <p:animEffect transition="in" filter="barn(outVertical)">
                                      <p:cBhvr>
                                        <p:cTn id="10" dur="500"/>
                                        <p:tgtEl>
                                          <p:spTgt spid="802"/>
                                        </p:tgtEl>
                                      </p:cBhvr>
                                    </p:animEffect>
                                  </p:childTnLst>
                                </p:cTn>
                              </p:par>
                              <p:par>
                                <p:cTn id="11" presetID="10" presetClass="entr" presetSubtype="0" fill="hold" grpId="0" nodeType="withEffect">
                                  <p:stCondLst>
                                    <p:cond delay="1000"/>
                                  </p:stCondLst>
                                  <p:childTnLst>
                                    <p:set>
                                      <p:cBhvr>
                                        <p:cTn id="12" dur="1" fill="hold">
                                          <p:stCondLst>
                                            <p:cond delay="0"/>
                                          </p:stCondLst>
                                        </p:cTn>
                                        <p:tgtEl>
                                          <p:spTgt spid="800"/>
                                        </p:tgtEl>
                                        <p:attrNameLst>
                                          <p:attrName>style.visibility</p:attrName>
                                        </p:attrNameLst>
                                      </p:cBhvr>
                                      <p:to>
                                        <p:strVal val="visible"/>
                                      </p:to>
                                    </p:set>
                                    <p:animEffect transition="in" filter="fade">
                                      <p:cBhvr>
                                        <p:cTn id="13" dur="500"/>
                                        <p:tgtEl>
                                          <p:spTgt spid="80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00" grpId="0"/>
      <p:bldP spid="801" grpId="0"/>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MH_Number_1"/>
          <p:cNvSpPr/>
          <p:nvPr>
            <p:custDataLst>
              <p:tags r:id="rId1"/>
            </p:custDataLst>
          </p:nvPr>
        </p:nvSpPr>
        <p:spPr>
          <a:xfrm>
            <a:off x="177307" y="154126"/>
            <a:ext cx="498951" cy="498614"/>
          </a:xfrm>
          <a:prstGeom prst="roundRect">
            <a:avLst/>
          </a:prstGeom>
          <a:solidFill>
            <a:srgbClr val="FFC60B"/>
          </a:solidFill>
          <a:ln>
            <a:solidFill>
              <a:srgbClr val="E15D3F"/>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altLang="zh-CN" sz="2800">
                <a:solidFill>
                  <a:schemeClr val="bg2">
                    <a:lumMod val="25000"/>
                  </a:schemeClr>
                </a:solidFill>
                <a:latin typeface="微软雅黑" panose="020B0503020204020204" pitchFamily="34" charset="-122"/>
                <a:ea typeface="微软雅黑" panose="020B0503020204020204" pitchFamily="34" charset="-122"/>
                <a:cs typeface="Times New Roman" panose="02020603050405020304" pitchFamily="18" charset="0"/>
              </a:rPr>
              <a:t>02</a:t>
            </a:r>
            <a:endParaRPr lang="zh-CN" altLang="en-US" sz="2800">
              <a:solidFill>
                <a:schemeClr val="bg2">
                  <a:lumMod val="25000"/>
                </a:schemeClr>
              </a:solidFill>
              <a:latin typeface="微软雅黑" panose="020B0503020204020204" pitchFamily="34" charset="-122"/>
              <a:ea typeface="微软雅黑" panose="020B0503020204020204" pitchFamily="34" charset="-122"/>
              <a:cs typeface="Times New Roman" panose="02020603050405020304" pitchFamily="18" charset="0"/>
            </a:endParaRPr>
          </a:p>
        </p:txBody>
      </p:sp>
      <p:sp>
        <p:nvSpPr>
          <p:cNvPr id="5" name="MH_Entry_1"/>
          <p:cNvSpPr/>
          <p:nvPr>
            <p:custDataLst>
              <p:tags r:id="rId2"/>
            </p:custDataLst>
          </p:nvPr>
        </p:nvSpPr>
        <p:spPr>
          <a:xfrm>
            <a:off x="766735" y="154126"/>
            <a:ext cx="3627409" cy="498614"/>
          </a:xfrm>
          <a:prstGeom prst="roundRect">
            <a:avLst>
              <a:gd name="adj" fmla="val 9124"/>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rmAutofit/>
          </a:bodyPr>
          <a:lstStyle/>
          <a:p>
            <a:pPr algn="ctr"/>
            <a:r>
              <a:rPr lang="zh-CN" altLang="en-US" sz="2400" spc="200">
                <a:solidFill>
                  <a:schemeClr val="tx1">
                    <a:lumMod val="75000"/>
                    <a:lumOff val="25000"/>
                  </a:schemeClr>
                </a:solidFill>
                <a:latin typeface="微软雅黑" panose="020B0503020204020204" pitchFamily="34" charset="-122"/>
                <a:ea typeface="微软雅黑" panose="020B0503020204020204" pitchFamily="34" charset="-122"/>
              </a:rPr>
              <a:t>请在此处输入您的标题</a:t>
            </a:r>
          </a:p>
        </p:txBody>
      </p:sp>
      <p:cxnSp>
        <p:nvCxnSpPr>
          <p:cNvPr id="6" name="直接连接符 5"/>
          <p:cNvCxnSpPr/>
          <p:nvPr/>
        </p:nvCxnSpPr>
        <p:spPr>
          <a:xfrm>
            <a:off x="773715" y="652740"/>
            <a:ext cx="3627409" cy="0"/>
          </a:xfrm>
          <a:prstGeom prst="line">
            <a:avLst/>
          </a:prstGeom>
          <a:ln>
            <a:solidFill>
              <a:srgbClr val="E15D3F"/>
            </a:solidFill>
          </a:ln>
        </p:spPr>
        <p:style>
          <a:lnRef idx="1">
            <a:schemeClr val="accent1"/>
          </a:lnRef>
          <a:fillRef idx="0">
            <a:schemeClr val="accent1"/>
          </a:fillRef>
          <a:effectRef idx="0">
            <a:schemeClr val="accent1"/>
          </a:effectRef>
          <a:fontRef idx="minor">
            <a:schemeClr val="tx1"/>
          </a:fontRef>
        </p:style>
      </p:cxnSp>
      <p:sp>
        <p:nvSpPr>
          <p:cNvPr id="7" name="矩形: 圆角 6"/>
          <p:cNvSpPr/>
          <p:nvPr/>
        </p:nvSpPr>
        <p:spPr>
          <a:xfrm>
            <a:off x="75709" y="72570"/>
            <a:ext cx="12058235" cy="6705600"/>
          </a:xfrm>
          <a:prstGeom prst="roundRect">
            <a:avLst>
              <a:gd name="adj" fmla="val 1602"/>
            </a:avLst>
          </a:prstGeom>
          <a:noFill/>
          <a:ln>
            <a:solidFill>
              <a:srgbClr val="A3562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 name="正五边形 5"/>
          <p:cNvSpPr>
            <a:spLocks noChangeArrowheads="1"/>
          </p:cNvSpPr>
          <p:nvPr/>
        </p:nvSpPr>
        <p:spPr bwMode="auto">
          <a:xfrm>
            <a:off x="2995613" y="1358900"/>
            <a:ext cx="831850" cy="790575"/>
          </a:xfrm>
          <a:prstGeom prst="pentagon">
            <a:avLst/>
          </a:prstGeom>
          <a:noFill/>
          <a:ln w="25400">
            <a:solidFill>
              <a:schemeClr val="accent1"/>
            </a:solidFill>
            <a:miter lim="800000"/>
          </a:ln>
          <a:extLst>
            <a:ext uri="{909E8E84-426E-40DD-AFC4-6F175D3DCCD1}">
              <a14:hiddenFill xmlns:a14="http://schemas.microsoft.com/office/drawing/2010/main">
                <a:solidFill>
                  <a:srgbClr val="FFFFFF"/>
                </a:solidFill>
              </a14:hiddenFill>
            </a:ext>
          </a:extLst>
        </p:spPr>
        <p:txBody>
          <a:bodyPr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5pPr>
            <a:lvl6pPr marL="25146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6pPr>
            <a:lvl7pPr marL="29718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7pPr>
            <a:lvl8pPr marL="34290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8pPr>
            <a:lvl9pPr marL="38862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9pPr>
          </a:lstStyle>
          <a:p>
            <a:pPr algn="ctr" eaLnBrk="1" hangingPunct="1">
              <a:lnSpc>
                <a:spcPct val="100000"/>
              </a:lnSpc>
              <a:spcBef>
                <a:spcPct val="0"/>
              </a:spcBef>
              <a:buFontTx/>
              <a:buNone/>
            </a:pPr>
            <a:endParaRPr lang="zh-CN" altLang="en-US" sz="1800">
              <a:solidFill>
                <a:srgbClr val="FFFFFF"/>
              </a:solidFill>
              <a:latin typeface="宋体" panose="02010600030101010101" pitchFamily="2" charset="-122"/>
              <a:sym typeface="宋体" panose="02010600030101010101" pitchFamily="2" charset="-122"/>
            </a:endParaRPr>
          </a:p>
        </p:txBody>
      </p:sp>
      <p:sp>
        <p:nvSpPr>
          <p:cNvPr id="9" name="Freeform 72"/>
          <p:cNvSpPr>
            <a:spLocks noEditPoints="1" noChangeArrowheads="1"/>
          </p:cNvSpPr>
          <p:nvPr/>
        </p:nvSpPr>
        <p:spPr bwMode="auto">
          <a:xfrm>
            <a:off x="3192463" y="1554163"/>
            <a:ext cx="484187" cy="485775"/>
          </a:xfrm>
          <a:custGeom>
            <a:avLst/>
            <a:gdLst>
              <a:gd name="T0" fmla="*/ 2147483646 w 411"/>
              <a:gd name="T1" fmla="*/ 2147483646 h 412"/>
              <a:gd name="T2" fmla="*/ 2147483646 w 411"/>
              <a:gd name="T3" fmla="*/ 2147483646 h 412"/>
              <a:gd name="T4" fmla="*/ 2147483646 w 411"/>
              <a:gd name="T5" fmla="*/ 2147483646 h 412"/>
              <a:gd name="T6" fmla="*/ 2147483646 w 411"/>
              <a:gd name="T7" fmla="*/ 2147483646 h 412"/>
              <a:gd name="T8" fmla="*/ 2147483646 w 411"/>
              <a:gd name="T9" fmla="*/ 0 h 412"/>
              <a:gd name="T10" fmla="*/ 2147483646 w 411"/>
              <a:gd name="T11" fmla="*/ 2147483646 h 412"/>
              <a:gd name="T12" fmla="*/ 2147483646 w 411"/>
              <a:gd name="T13" fmla="*/ 2147483646 h 412"/>
              <a:gd name="T14" fmla="*/ 2147483646 w 411"/>
              <a:gd name="T15" fmla="*/ 2147483646 h 412"/>
              <a:gd name="T16" fmla="*/ 2147483646 w 411"/>
              <a:gd name="T17" fmla="*/ 2147483646 h 412"/>
              <a:gd name="T18" fmla="*/ 0 w 411"/>
              <a:gd name="T19" fmla="*/ 2147483646 h 412"/>
              <a:gd name="T20" fmla="*/ 2147483646 w 411"/>
              <a:gd name="T21" fmla="*/ 2147483646 h 412"/>
              <a:gd name="T22" fmla="*/ 2147483646 w 411"/>
              <a:gd name="T23" fmla="*/ 2147483646 h 412"/>
              <a:gd name="T24" fmla="*/ 2147483646 w 411"/>
              <a:gd name="T25" fmla="*/ 2147483646 h 412"/>
              <a:gd name="T26" fmla="*/ 2147483646 w 411"/>
              <a:gd name="T27" fmla="*/ 2147483646 h 412"/>
              <a:gd name="T28" fmla="*/ 2147483646 w 411"/>
              <a:gd name="T29" fmla="*/ 2147483646 h 412"/>
              <a:gd name="T30" fmla="*/ 2147483646 w 411"/>
              <a:gd name="T31" fmla="*/ 2147483646 h 412"/>
              <a:gd name="T32" fmla="*/ 2147483646 w 411"/>
              <a:gd name="T33" fmla="*/ 2147483646 h 412"/>
              <a:gd name="T34" fmla="*/ 2147483646 w 411"/>
              <a:gd name="T35" fmla="*/ 2147483646 h 412"/>
              <a:gd name="T36" fmla="*/ 2147483646 w 411"/>
              <a:gd name="T37" fmla="*/ 2147483646 h 412"/>
              <a:gd name="T38" fmla="*/ 2147483646 w 411"/>
              <a:gd name="T39" fmla="*/ 2147483646 h 412"/>
              <a:gd name="T40" fmla="*/ 2147483646 w 411"/>
              <a:gd name="T41" fmla="*/ 2147483646 h 412"/>
              <a:gd name="T42" fmla="*/ 2147483646 w 411"/>
              <a:gd name="T43" fmla="*/ 2147483646 h 412"/>
              <a:gd name="T44" fmla="*/ 2147483646 w 411"/>
              <a:gd name="T45" fmla="*/ 2147483646 h 412"/>
              <a:gd name="T46" fmla="*/ 2147483646 w 411"/>
              <a:gd name="T47" fmla="*/ 2147483646 h 412"/>
              <a:gd name="T48" fmla="*/ 2147483646 w 411"/>
              <a:gd name="T49" fmla="*/ 2147483646 h 412"/>
              <a:gd name="T50" fmla="*/ 2147483646 w 411"/>
              <a:gd name="T51" fmla="*/ 2147483646 h 412"/>
              <a:gd name="T52" fmla="*/ 2147483646 w 411"/>
              <a:gd name="T53" fmla="*/ 2147483646 h 412"/>
              <a:gd name="T54" fmla="*/ 2147483646 w 411"/>
              <a:gd name="T55" fmla="*/ 2147483646 h 412"/>
              <a:gd name="T56" fmla="*/ 2147483646 w 411"/>
              <a:gd name="T57" fmla="*/ 2147483646 h 412"/>
              <a:gd name="T58" fmla="*/ 2147483646 w 411"/>
              <a:gd name="T59" fmla="*/ 2147483646 h 412"/>
              <a:gd name="T60" fmla="*/ 2147483646 w 411"/>
              <a:gd name="T61" fmla="*/ 2147483646 h 412"/>
              <a:gd name="T62" fmla="*/ 2147483646 w 411"/>
              <a:gd name="T63" fmla="*/ 2147483646 h 412"/>
              <a:gd name="T64" fmla="*/ 2147483646 w 411"/>
              <a:gd name="T65" fmla="*/ 2147483646 h 412"/>
              <a:gd name="T66" fmla="*/ 2147483646 w 411"/>
              <a:gd name="T67" fmla="*/ 2147483646 h 412"/>
              <a:gd name="T68" fmla="*/ 2147483646 w 411"/>
              <a:gd name="T69" fmla="*/ 2147483646 h 412"/>
              <a:gd name="T70" fmla="*/ 2147483646 w 411"/>
              <a:gd name="T71" fmla="*/ 2147483646 h 41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411"/>
              <a:gd name="T109" fmla="*/ 0 h 412"/>
              <a:gd name="T110" fmla="*/ 411 w 411"/>
              <a:gd name="T111" fmla="*/ 412 h 41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411" h="412">
                <a:moveTo>
                  <a:pt x="337" y="198"/>
                </a:moveTo>
                <a:cubicBezTo>
                  <a:pt x="316" y="198"/>
                  <a:pt x="298" y="206"/>
                  <a:pt x="284" y="220"/>
                </a:cubicBezTo>
                <a:cubicBezTo>
                  <a:pt x="249" y="185"/>
                  <a:pt x="249" y="185"/>
                  <a:pt x="249" y="185"/>
                </a:cubicBezTo>
                <a:cubicBezTo>
                  <a:pt x="270" y="166"/>
                  <a:pt x="283" y="138"/>
                  <a:pt x="283" y="107"/>
                </a:cubicBezTo>
                <a:cubicBezTo>
                  <a:pt x="283" y="48"/>
                  <a:pt x="235" y="0"/>
                  <a:pt x="176" y="0"/>
                </a:cubicBezTo>
                <a:cubicBezTo>
                  <a:pt x="117" y="0"/>
                  <a:pt x="68" y="48"/>
                  <a:pt x="68" y="107"/>
                </a:cubicBezTo>
                <a:cubicBezTo>
                  <a:pt x="68" y="144"/>
                  <a:pt x="88" y="177"/>
                  <a:pt x="116" y="196"/>
                </a:cubicBezTo>
                <a:cubicBezTo>
                  <a:pt x="96" y="266"/>
                  <a:pt x="96" y="266"/>
                  <a:pt x="96" y="266"/>
                </a:cubicBezTo>
                <a:cubicBezTo>
                  <a:pt x="89" y="264"/>
                  <a:pt x="82" y="263"/>
                  <a:pt x="74" y="263"/>
                </a:cubicBezTo>
                <a:cubicBezTo>
                  <a:pt x="33" y="263"/>
                  <a:pt x="0" y="296"/>
                  <a:pt x="0" y="337"/>
                </a:cubicBezTo>
                <a:cubicBezTo>
                  <a:pt x="0" y="378"/>
                  <a:pt x="33" y="412"/>
                  <a:pt x="74" y="412"/>
                </a:cubicBezTo>
                <a:cubicBezTo>
                  <a:pt x="115" y="412"/>
                  <a:pt x="149" y="378"/>
                  <a:pt x="149" y="337"/>
                </a:cubicBezTo>
                <a:cubicBezTo>
                  <a:pt x="149" y="309"/>
                  <a:pt x="133" y="284"/>
                  <a:pt x="110" y="272"/>
                </a:cubicBezTo>
                <a:cubicBezTo>
                  <a:pt x="130" y="204"/>
                  <a:pt x="130" y="204"/>
                  <a:pt x="130" y="204"/>
                </a:cubicBezTo>
                <a:cubicBezTo>
                  <a:pt x="144" y="210"/>
                  <a:pt x="159" y="214"/>
                  <a:pt x="176" y="214"/>
                </a:cubicBezTo>
                <a:cubicBezTo>
                  <a:pt x="199" y="214"/>
                  <a:pt x="220" y="207"/>
                  <a:pt x="238" y="195"/>
                </a:cubicBezTo>
                <a:cubicBezTo>
                  <a:pt x="275" y="232"/>
                  <a:pt x="275" y="232"/>
                  <a:pt x="275" y="232"/>
                </a:cubicBezTo>
                <a:cubicBezTo>
                  <a:pt x="267" y="243"/>
                  <a:pt x="262" y="257"/>
                  <a:pt x="262" y="273"/>
                </a:cubicBezTo>
                <a:cubicBezTo>
                  <a:pt x="262" y="314"/>
                  <a:pt x="296" y="347"/>
                  <a:pt x="337" y="347"/>
                </a:cubicBezTo>
                <a:cubicBezTo>
                  <a:pt x="378" y="347"/>
                  <a:pt x="411" y="314"/>
                  <a:pt x="411" y="273"/>
                </a:cubicBezTo>
                <a:cubicBezTo>
                  <a:pt x="411" y="231"/>
                  <a:pt x="378" y="198"/>
                  <a:pt x="337" y="198"/>
                </a:cubicBezTo>
                <a:close/>
                <a:moveTo>
                  <a:pt x="134" y="337"/>
                </a:moveTo>
                <a:cubicBezTo>
                  <a:pt x="134" y="370"/>
                  <a:pt x="107" y="397"/>
                  <a:pt x="74" y="397"/>
                </a:cubicBezTo>
                <a:cubicBezTo>
                  <a:pt x="41" y="397"/>
                  <a:pt x="14" y="370"/>
                  <a:pt x="14" y="337"/>
                </a:cubicBezTo>
                <a:cubicBezTo>
                  <a:pt x="14" y="304"/>
                  <a:pt x="41" y="278"/>
                  <a:pt x="74" y="278"/>
                </a:cubicBezTo>
                <a:cubicBezTo>
                  <a:pt x="107" y="278"/>
                  <a:pt x="134" y="304"/>
                  <a:pt x="134" y="337"/>
                </a:cubicBezTo>
                <a:close/>
                <a:moveTo>
                  <a:pt x="83" y="107"/>
                </a:moveTo>
                <a:cubicBezTo>
                  <a:pt x="83" y="56"/>
                  <a:pt x="125" y="14"/>
                  <a:pt x="176" y="14"/>
                </a:cubicBezTo>
                <a:cubicBezTo>
                  <a:pt x="227" y="14"/>
                  <a:pt x="268" y="56"/>
                  <a:pt x="268" y="107"/>
                </a:cubicBezTo>
                <a:cubicBezTo>
                  <a:pt x="268" y="158"/>
                  <a:pt x="227" y="200"/>
                  <a:pt x="176" y="200"/>
                </a:cubicBezTo>
                <a:cubicBezTo>
                  <a:pt x="125" y="200"/>
                  <a:pt x="83" y="158"/>
                  <a:pt x="83" y="107"/>
                </a:cubicBezTo>
                <a:close/>
                <a:moveTo>
                  <a:pt x="337" y="332"/>
                </a:moveTo>
                <a:cubicBezTo>
                  <a:pt x="304" y="332"/>
                  <a:pt x="277" y="306"/>
                  <a:pt x="277" y="273"/>
                </a:cubicBezTo>
                <a:cubicBezTo>
                  <a:pt x="277" y="240"/>
                  <a:pt x="304" y="213"/>
                  <a:pt x="337" y="213"/>
                </a:cubicBezTo>
                <a:cubicBezTo>
                  <a:pt x="370" y="213"/>
                  <a:pt x="397" y="240"/>
                  <a:pt x="397" y="273"/>
                </a:cubicBezTo>
                <a:cubicBezTo>
                  <a:pt x="397" y="306"/>
                  <a:pt x="370" y="332"/>
                  <a:pt x="337" y="332"/>
                </a:cubicBezTo>
                <a:close/>
              </a:path>
            </a:pathLst>
          </a:custGeom>
          <a:solidFill>
            <a:srgbClr val="00B4ED"/>
          </a:solidFill>
          <a:ln w="9525">
            <a:solidFill>
              <a:schemeClr val="accent1"/>
            </a:solidFill>
            <a:round/>
          </a:ln>
        </p:spPr>
        <p:txBody>
          <a:bodyPr lIns="68571" tIns="34286" rIns="68571" bIns="34286"/>
          <a:lstStyle/>
          <a:p>
            <a:endParaRPr lang="zh-CN" altLang="en-US"/>
          </a:p>
        </p:txBody>
      </p:sp>
      <p:sp>
        <p:nvSpPr>
          <p:cNvPr id="10" name="正五边形 10"/>
          <p:cNvSpPr>
            <a:spLocks noChangeArrowheads="1"/>
          </p:cNvSpPr>
          <p:nvPr/>
        </p:nvSpPr>
        <p:spPr bwMode="auto">
          <a:xfrm>
            <a:off x="8183563" y="2565400"/>
            <a:ext cx="831850" cy="790575"/>
          </a:xfrm>
          <a:prstGeom prst="pentagon">
            <a:avLst/>
          </a:prstGeom>
          <a:noFill/>
          <a:ln w="25400">
            <a:solidFill>
              <a:schemeClr val="accent4"/>
            </a:solidFill>
            <a:miter lim="800000"/>
          </a:ln>
          <a:extLst>
            <a:ext uri="{909E8E84-426E-40DD-AFC4-6F175D3DCCD1}">
              <a14:hiddenFill xmlns:a14="http://schemas.microsoft.com/office/drawing/2010/main">
                <a:solidFill>
                  <a:srgbClr val="FFFFFF"/>
                </a:solidFill>
              </a14:hiddenFill>
            </a:ext>
          </a:extLst>
        </p:spPr>
        <p:txBody>
          <a:bodyPr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5pPr>
            <a:lvl6pPr marL="25146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6pPr>
            <a:lvl7pPr marL="29718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7pPr>
            <a:lvl8pPr marL="34290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8pPr>
            <a:lvl9pPr marL="38862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9pPr>
          </a:lstStyle>
          <a:p>
            <a:pPr algn="ctr" eaLnBrk="1" hangingPunct="1">
              <a:lnSpc>
                <a:spcPct val="100000"/>
              </a:lnSpc>
              <a:spcBef>
                <a:spcPct val="0"/>
              </a:spcBef>
              <a:buFontTx/>
              <a:buNone/>
            </a:pPr>
            <a:endParaRPr lang="zh-CN" altLang="en-US" sz="1800">
              <a:solidFill>
                <a:srgbClr val="FFFFFF"/>
              </a:solidFill>
              <a:latin typeface="宋体" panose="02010600030101010101" pitchFamily="2" charset="-122"/>
              <a:sym typeface="宋体" panose="02010600030101010101" pitchFamily="2" charset="-122"/>
            </a:endParaRPr>
          </a:p>
        </p:txBody>
      </p:sp>
      <p:sp>
        <p:nvSpPr>
          <p:cNvPr id="11" name="Freeform 13"/>
          <p:cNvSpPr>
            <a:spLocks noEditPoints="1" noChangeArrowheads="1"/>
          </p:cNvSpPr>
          <p:nvPr/>
        </p:nvSpPr>
        <p:spPr bwMode="auto">
          <a:xfrm>
            <a:off x="8467725" y="2773363"/>
            <a:ext cx="263525" cy="482600"/>
          </a:xfrm>
          <a:custGeom>
            <a:avLst/>
            <a:gdLst>
              <a:gd name="T0" fmla="*/ 2147483646 w 122"/>
              <a:gd name="T1" fmla="*/ 2147483646 h 225"/>
              <a:gd name="T2" fmla="*/ 2147483646 w 122"/>
              <a:gd name="T3" fmla="*/ 2147483646 h 225"/>
              <a:gd name="T4" fmla="*/ 2147483646 w 122"/>
              <a:gd name="T5" fmla="*/ 2147483646 h 225"/>
              <a:gd name="T6" fmla="*/ 2147483646 w 122"/>
              <a:gd name="T7" fmla="*/ 2147483646 h 225"/>
              <a:gd name="T8" fmla="*/ 2147483646 w 122"/>
              <a:gd name="T9" fmla="*/ 2147483646 h 225"/>
              <a:gd name="T10" fmla="*/ 2147483646 w 122"/>
              <a:gd name="T11" fmla="*/ 2147483646 h 225"/>
              <a:gd name="T12" fmla="*/ 2147483646 w 122"/>
              <a:gd name="T13" fmla="*/ 2147483646 h 225"/>
              <a:gd name="T14" fmla="*/ 2147483646 w 122"/>
              <a:gd name="T15" fmla="*/ 2147483646 h 225"/>
              <a:gd name="T16" fmla="*/ 2147483646 w 122"/>
              <a:gd name="T17" fmla="*/ 2147483646 h 225"/>
              <a:gd name="T18" fmla="*/ 2147483646 w 122"/>
              <a:gd name="T19" fmla="*/ 2147483646 h 225"/>
              <a:gd name="T20" fmla="*/ 2147483646 w 122"/>
              <a:gd name="T21" fmla="*/ 2147483646 h 225"/>
              <a:gd name="T22" fmla="*/ 2147483646 w 122"/>
              <a:gd name="T23" fmla="*/ 2147483646 h 225"/>
              <a:gd name="T24" fmla="*/ 2147483646 w 122"/>
              <a:gd name="T25" fmla="*/ 2147483646 h 225"/>
              <a:gd name="T26" fmla="*/ 2147483646 w 122"/>
              <a:gd name="T27" fmla="*/ 2147483646 h 225"/>
              <a:gd name="T28" fmla="*/ 2147483646 w 122"/>
              <a:gd name="T29" fmla="*/ 2147483646 h 225"/>
              <a:gd name="T30" fmla="*/ 2147483646 w 122"/>
              <a:gd name="T31" fmla="*/ 2147483646 h 225"/>
              <a:gd name="T32" fmla="*/ 2147483646 w 122"/>
              <a:gd name="T33" fmla="*/ 2147483646 h 225"/>
              <a:gd name="T34" fmla="*/ 2147483646 w 122"/>
              <a:gd name="T35" fmla="*/ 2147483646 h 225"/>
              <a:gd name="T36" fmla="*/ 2147483646 w 122"/>
              <a:gd name="T37" fmla="*/ 2147483646 h 225"/>
              <a:gd name="T38" fmla="*/ 2147483646 w 122"/>
              <a:gd name="T39" fmla="*/ 2147483646 h 225"/>
              <a:gd name="T40" fmla="*/ 2147483646 w 122"/>
              <a:gd name="T41" fmla="*/ 2147483646 h 225"/>
              <a:gd name="T42" fmla="*/ 2147483646 w 122"/>
              <a:gd name="T43" fmla="*/ 2147483646 h 225"/>
              <a:gd name="T44" fmla="*/ 2147483646 w 122"/>
              <a:gd name="T45" fmla="*/ 2147483646 h 225"/>
              <a:gd name="T46" fmla="*/ 2147483646 w 122"/>
              <a:gd name="T47" fmla="*/ 2147483646 h 225"/>
              <a:gd name="T48" fmla="*/ 2147483646 w 122"/>
              <a:gd name="T49" fmla="*/ 2147483646 h 225"/>
              <a:gd name="T50" fmla="*/ 2147483646 w 122"/>
              <a:gd name="T51" fmla="*/ 2147483646 h 225"/>
              <a:gd name="T52" fmla="*/ 2147483646 w 122"/>
              <a:gd name="T53" fmla="*/ 2147483646 h 225"/>
              <a:gd name="T54" fmla="*/ 2147483646 w 122"/>
              <a:gd name="T55" fmla="*/ 2147483646 h 225"/>
              <a:gd name="T56" fmla="*/ 2147483646 w 122"/>
              <a:gd name="T57" fmla="*/ 2147483646 h 225"/>
              <a:gd name="T58" fmla="*/ 2147483646 w 122"/>
              <a:gd name="T59" fmla="*/ 2147483646 h 225"/>
              <a:gd name="T60" fmla="*/ 2147483646 w 122"/>
              <a:gd name="T61" fmla="*/ 2147483646 h 225"/>
              <a:gd name="T62" fmla="*/ 2147483646 w 122"/>
              <a:gd name="T63" fmla="*/ 2147483646 h 225"/>
              <a:gd name="T64" fmla="*/ 2147483646 w 122"/>
              <a:gd name="T65" fmla="*/ 2147483646 h 225"/>
              <a:gd name="T66" fmla="*/ 2147483646 w 122"/>
              <a:gd name="T67" fmla="*/ 2147483646 h 225"/>
              <a:gd name="T68" fmla="*/ 2147483646 w 122"/>
              <a:gd name="T69" fmla="*/ 2147483646 h 225"/>
              <a:gd name="T70" fmla="*/ 2147483646 w 122"/>
              <a:gd name="T71" fmla="*/ 2147483646 h 225"/>
              <a:gd name="T72" fmla="*/ 2147483646 w 122"/>
              <a:gd name="T73" fmla="*/ 2147483646 h 225"/>
              <a:gd name="T74" fmla="*/ 2147483646 w 122"/>
              <a:gd name="T75" fmla="*/ 2147483646 h 225"/>
              <a:gd name="T76" fmla="*/ 2147483646 w 122"/>
              <a:gd name="T77" fmla="*/ 2147483646 h 225"/>
              <a:gd name="T78" fmla="*/ 2147483646 w 122"/>
              <a:gd name="T79" fmla="*/ 2147483646 h 225"/>
              <a:gd name="T80" fmla="*/ 2147483646 w 122"/>
              <a:gd name="T81" fmla="*/ 2147483646 h 225"/>
              <a:gd name="T82" fmla="*/ 2147483646 w 122"/>
              <a:gd name="T83" fmla="*/ 2147483646 h 225"/>
              <a:gd name="T84" fmla="*/ 2147483646 w 122"/>
              <a:gd name="T85" fmla="*/ 2147483646 h 225"/>
              <a:gd name="T86" fmla="*/ 2147483646 w 122"/>
              <a:gd name="T87" fmla="*/ 2147483646 h 225"/>
              <a:gd name="T88" fmla="*/ 2147483646 w 122"/>
              <a:gd name="T89" fmla="*/ 2147483646 h 225"/>
              <a:gd name="T90" fmla="*/ 2147483646 w 122"/>
              <a:gd name="T91" fmla="*/ 2147483646 h 225"/>
              <a:gd name="T92" fmla="*/ 2147483646 w 122"/>
              <a:gd name="T93" fmla="*/ 2147483646 h 225"/>
              <a:gd name="T94" fmla="*/ 2147483646 w 122"/>
              <a:gd name="T95" fmla="*/ 2147483646 h 225"/>
              <a:gd name="T96" fmla="*/ 2147483646 w 122"/>
              <a:gd name="T97" fmla="*/ 2147483646 h 225"/>
              <a:gd name="T98" fmla="*/ 2147483646 w 122"/>
              <a:gd name="T99" fmla="*/ 2147483646 h 225"/>
              <a:gd name="T100" fmla="*/ 2147483646 w 122"/>
              <a:gd name="T101" fmla="*/ 2147483646 h 225"/>
              <a:gd name="T102" fmla="*/ 2147483646 w 122"/>
              <a:gd name="T103" fmla="*/ 2147483646 h 225"/>
              <a:gd name="T104" fmla="*/ 2147483646 w 122"/>
              <a:gd name="T105" fmla="*/ 2147483646 h 225"/>
              <a:gd name="T106" fmla="*/ 2147483646 w 122"/>
              <a:gd name="T107" fmla="*/ 2147483646 h 225"/>
              <a:gd name="T108" fmla="*/ 2147483646 w 122"/>
              <a:gd name="T109" fmla="*/ 2147483646 h 225"/>
              <a:gd name="T110" fmla="*/ 2147483646 w 122"/>
              <a:gd name="T111" fmla="*/ 2147483646 h 225"/>
              <a:gd name="T112" fmla="*/ 2147483646 w 122"/>
              <a:gd name="T113" fmla="*/ 2147483646 h 225"/>
              <a:gd name="T114" fmla="*/ 2147483646 w 122"/>
              <a:gd name="T115" fmla="*/ 2147483646 h 225"/>
              <a:gd name="T116" fmla="*/ 2147483646 w 122"/>
              <a:gd name="T117" fmla="*/ 2147483646 h 225"/>
              <a:gd name="T118" fmla="*/ 2147483646 w 122"/>
              <a:gd name="T119" fmla="*/ 2147483646 h 225"/>
              <a:gd name="T120" fmla="*/ 2147483646 w 122"/>
              <a:gd name="T121" fmla="*/ 2147483646 h 225"/>
              <a:gd name="T122" fmla="*/ 2147483646 w 122"/>
              <a:gd name="T123" fmla="*/ 2147483646 h 225"/>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22"/>
              <a:gd name="T187" fmla="*/ 0 h 225"/>
              <a:gd name="T188" fmla="*/ 122 w 122"/>
              <a:gd name="T189" fmla="*/ 225 h 225"/>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22" h="225">
                <a:moveTo>
                  <a:pt x="3" y="57"/>
                </a:moveTo>
                <a:cubicBezTo>
                  <a:pt x="1" y="59"/>
                  <a:pt x="1" y="62"/>
                  <a:pt x="2" y="65"/>
                </a:cubicBezTo>
                <a:cubicBezTo>
                  <a:pt x="3" y="69"/>
                  <a:pt x="3" y="69"/>
                  <a:pt x="3" y="69"/>
                </a:cubicBezTo>
                <a:cubicBezTo>
                  <a:pt x="4" y="74"/>
                  <a:pt x="9" y="77"/>
                  <a:pt x="14" y="77"/>
                </a:cubicBezTo>
                <a:cubicBezTo>
                  <a:pt x="14" y="77"/>
                  <a:pt x="14" y="77"/>
                  <a:pt x="14" y="77"/>
                </a:cubicBezTo>
                <a:cubicBezTo>
                  <a:pt x="15" y="77"/>
                  <a:pt x="16" y="77"/>
                  <a:pt x="17" y="76"/>
                </a:cubicBezTo>
                <a:cubicBezTo>
                  <a:pt x="112" y="48"/>
                  <a:pt x="112" y="48"/>
                  <a:pt x="112" y="48"/>
                </a:cubicBezTo>
                <a:cubicBezTo>
                  <a:pt x="115" y="47"/>
                  <a:pt x="118" y="45"/>
                  <a:pt x="119" y="42"/>
                </a:cubicBezTo>
                <a:cubicBezTo>
                  <a:pt x="120" y="40"/>
                  <a:pt x="121" y="37"/>
                  <a:pt x="120" y="34"/>
                </a:cubicBezTo>
                <a:cubicBezTo>
                  <a:pt x="119" y="30"/>
                  <a:pt x="119" y="30"/>
                  <a:pt x="119" y="30"/>
                </a:cubicBezTo>
                <a:cubicBezTo>
                  <a:pt x="117" y="25"/>
                  <a:pt x="113" y="22"/>
                  <a:pt x="108" y="22"/>
                </a:cubicBezTo>
                <a:cubicBezTo>
                  <a:pt x="107" y="22"/>
                  <a:pt x="106" y="22"/>
                  <a:pt x="105" y="23"/>
                </a:cubicBezTo>
                <a:cubicBezTo>
                  <a:pt x="9" y="51"/>
                  <a:pt x="9" y="51"/>
                  <a:pt x="9" y="51"/>
                </a:cubicBezTo>
                <a:cubicBezTo>
                  <a:pt x="6" y="52"/>
                  <a:pt x="4" y="54"/>
                  <a:pt x="3" y="57"/>
                </a:cubicBezTo>
                <a:close/>
                <a:moveTo>
                  <a:pt x="106" y="28"/>
                </a:moveTo>
                <a:cubicBezTo>
                  <a:pt x="107" y="28"/>
                  <a:pt x="107" y="28"/>
                  <a:pt x="108" y="28"/>
                </a:cubicBezTo>
                <a:cubicBezTo>
                  <a:pt x="110" y="28"/>
                  <a:pt x="112" y="30"/>
                  <a:pt x="113" y="32"/>
                </a:cubicBezTo>
                <a:cubicBezTo>
                  <a:pt x="114" y="35"/>
                  <a:pt x="114" y="35"/>
                  <a:pt x="114" y="35"/>
                </a:cubicBezTo>
                <a:cubicBezTo>
                  <a:pt x="115" y="37"/>
                  <a:pt x="114" y="38"/>
                  <a:pt x="114" y="40"/>
                </a:cubicBezTo>
                <a:cubicBezTo>
                  <a:pt x="113" y="41"/>
                  <a:pt x="112" y="42"/>
                  <a:pt x="111" y="42"/>
                </a:cubicBezTo>
                <a:cubicBezTo>
                  <a:pt x="15" y="71"/>
                  <a:pt x="15" y="71"/>
                  <a:pt x="15" y="71"/>
                </a:cubicBezTo>
                <a:cubicBezTo>
                  <a:pt x="15" y="71"/>
                  <a:pt x="14" y="71"/>
                  <a:pt x="14" y="71"/>
                </a:cubicBezTo>
                <a:cubicBezTo>
                  <a:pt x="14" y="71"/>
                  <a:pt x="14" y="71"/>
                  <a:pt x="14" y="71"/>
                </a:cubicBezTo>
                <a:cubicBezTo>
                  <a:pt x="11" y="71"/>
                  <a:pt x="9" y="69"/>
                  <a:pt x="9" y="67"/>
                </a:cubicBezTo>
                <a:cubicBezTo>
                  <a:pt x="8" y="63"/>
                  <a:pt x="8" y="63"/>
                  <a:pt x="8" y="63"/>
                </a:cubicBezTo>
                <a:cubicBezTo>
                  <a:pt x="7" y="62"/>
                  <a:pt x="7" y="61"/>
                  <a:pt x="8" y="59"/>
                </a:cubicBezTo>
                <a:cubicBezTo>
                  <a:pt x="9" y="58"/>
                  <a:pt x="10" y="57"/>
                  <a:pt x="11" y="57"/>
                </a:cubicBezTo>
                <a:lnTo>
                  <a:pt x="106" y="28"/>
                </a:lnTo>
                <a:close/>
                <a:moveTo>
                  <a:pt x="3" y="35"/>
                </a:moveTo>
                <a:cubicBezTo>
                  <a:pt x="4" y="40"/>
                  <a:pt x="9" y="43"/>
                  <a:pt x="14" y="43"/>
                </a:cubicBezTo>
                <a:cubicBezTo>
                  <a:pt x="15" y="43"/>
                  <a:pt x="16" y="43"/>
                  <a:pt x="17" y="43"/>
                </a:cubicBezTo>
                <a:cubicBezTo>
                  <a:pt x="66" y="28"/>
                  <a:pt x="66" y="28"/>
                  <a:pt x="66" y="28"/>
                </a:cubicBezTo>
                <a:cubicBezTo>
                  <a:pt x="72" y="26"/>
                  <a:pt x="76" y="19"/>
                  <a:pt x="74" y="13"/>
                </a:cubicBezTo>
                <a:cubicBezTo>
                  <a:pt x="73" y="10"/>
                  <a:pt x="73" y="10"/>
                  <a:pt x="73" y="10"/>
                </a:cubicBezTo>
                <a:cubicBezTo>
                  <a:pt x="71" y="4"/>
                  <a:pt x="65" y="0"/>
                  <a:pt x="59" y="2"/>
                </a:cubicBezTo>
                <a:cubicBezTo>
                  <a:pt x="9" y="17"/>
                  <a:pt x="9" y="17"/>
                  <a:pt x="9" y="17"/>
                </a:cubicBezTo>
                <a:cubicBezTo>
                  <a:pt x="3" y="19"/>
                  <a:pt x="0" y="25"/>
                  <a:pt x="2" y="31"/>
                </a:cubicBezTo>
                <a:lnTo>
                  <a:pt x="3" y="35"/>
                </a:lnTo>
                <a:close/>
                <a:moveTo>
                  <a:pt x="11" y="23"/>
                </a:moveTo>
                <a:cubicBezTo>
                  <a:pt x="61" y="8"/>
                  <a:pt x="61" y="8"/>
                  <a:pt x="61" y="8"/>
                </a:cubicBezTo>
                <a:cubicBezTo>
                  <a:pt x="61" y="8"/>
                  <a:pt x="62" y="8"/>
                  <a:pt x="62" y="8"/>
                </a:cubicBezTo>
                <a:cubicBezTo>
                  <a:pt x="64" y="8"/>
                  <a:pt x="67" y="9"/>
                  <a:pt x="67" y="12"/>
                </a:cubicBezTo>
                <a:cubicBezTo>
                  <a:pt x="68" y="15"/>
                  <a:pt x="68" y="15"/>
                  <a:pt x="68" y="15"/>
                </a:cubicBezTo>
                <a:cubicBezTo>
                  <a:pt x="69" y="18"/>
                  <a:pt x="68" y="21"/>
                  <a:pt x="65" y="22"/>
                </a:cubicBezTo>
                <a:cubicBezTo>
                  <a:pt x="15" y="37"/>
                  <a:pt x="15" y="37"/>
                  <a:pt x="15" y="37"/>
                </a:cubicBezTo>
                <a:cubicBezTo>
                  <a:pt x="15" y="37"/>
                  <a:pt x="14" y="37"/>
                  <a:pt x="14" y="37"/>
                </a:cubicBezTo>
                <a:cubicBezTo>
                  <a:pt x="11" y="37"/>
                  <a:pt x="9" y="36"/>
                  <a:pt x="9" y="33"/>
                </a:cubicBezTo>
                <a:cubicBezTo>
                  <a:pt x="8" y="30"/>
                  <a:pt x="8" y="30"/>
                  <a:pt x="8" y="30"/>
                </a:cubicBezTo>
                <a:cubicBezTo>
                  <a:pt x="7" y="27"/>
                  <a:pt x="8" y="24"/>
                  <a:pt x="11" y="23"/>
                </a:cubicBezTo>
                <a:close/>
                <a:moveTo>
                  <a:pt x="120" y="101"/>
                </a:moveTo>
                <a:cubicBezTo>
                  <a:pt x="119" y="97"/>
                  <a:pt x="119" y="97"/>
                  <a:pt x="119" y="97"/>
                </a:cubicBezTo>
                <a:cubicBezTo>
                  <a:pt x="117" y="92"/>
                  <a:pt x="110" y="88"/>
                  <a:pt x="105" y="90"/>
                </a:cubicBezTo>
                <a:cubicBezTo>
                  <a:pt x="82" y="96"/>
                  <a:pt x="82" y="96"/>
                  <a:pt x="82" y="96"/>
                </a:cubicBezTo>
                <a:cubicBezTo>
                  <a:pt x="76" y="98"/>
                  <a:pt x="72" y="104"/>
                  <a:pt x="72" y="110"/>
                </a:cubicBezTo>
                <a:cubicBezTo>
                  <a:pt x="72" y="138"/>
                  <a:pt x="72" y="138"/>
                  <a:pt x="72" y="138"/>
                </a:cubicBezTo>
                <a:cubicBezTo>
                  <a:pt x="55" y="138"/>
                  <a:pt x="55" y="138"/>
                  <a:pt x="55" y="138"/>
                </a:cubicBezTo>
                <a:cubicBezTo>
                  <a:pt x="55" y="106"/>
                  <a:pt x="55" y="106"/>
                  <a:pt x="55" y="106"/>
                </a:cubicBezTo>
                <a:cubicBezTo>
                  <a:pt x="55" y="104"/>
                  <a:pt x="54" y="101"/>
                  <a:pt x="53" y="99"/>
                </a:cubicBezTo>
                <a:cubicBezTo>
                  <a:pt x="112" y="82"/>
                  <a:pt x="112" y="82"/>
                  <a:pt x="112" y="82"/>
                </a:cubicBezTo>
                <a:cubicBezTo>
                  <a:pt x="115" y="81"/>
                  <a:pt x="118" y="79"/>
                  <a:pt x="119" y="76"/>
                </a:cubicBezTo>
                <a:cubicBezTo>
                  <a:pt x="120" y="73"/>
                  <a:pt x="121" y="70"/>
                  <a:pt x="120" y="67"/>
                </a:cubicBezTo>
                <a:cubicBezTo>
                  <a:pt x="119" y="64"/>
                  <a:pt x="119" y="64"/>
                  <a:pt x="119" y="64"/>
                </a:cubicBezTo>
                <a:cubicBezTo>
                  <a:pt x="117" y="58"/>
                  <a:pt x="110" y="54"/>
                  <a:pt x="105" y="56"/>
                </a:cubicBezTo>
                <a:cubicBezTo>
                  <a:pt x="9" y="85"/>
                  <a:pt x="9" y="85"/>
                  <a:pt x="9" y="85"/>
                </a:cubicBezTo>
                <a:cubicBezTo>
                  <a:pt x="6" y="86"/>
                  <a:pt x="4" y="88"/>
                  <a:pt x="3" y="90"/>
                </a:cubicBezTo>
                <a:cubicBezTo>
                  <a:pt x="1" y="92"/>
                  <a:pt x="1" y="95"/>
                  <a:pt x="1" y="97"/>
                </a:cubicBezTo>
                <a:cubicBezTo>
                  <a:pt x="2" y="98"/>
                  <a:pt x="2" y="98"/>
                  <a:pt x="2" y="99"/>
                </a:cubicBezTo>
                <a:cubicBezTo>
                  <a:pt x="3" y="102"/>
                  <a:pt x="3" y="102"/>
                  <a:pt x="3" y="102"/>
                </a:cubicBezTo>
                <a:cubicBezTo>
                  <a:pt x="4" y="106"/>
                  <a:pt x="7" y="109"/>
                  <a:pt x="10" y="110"/>
                </a:cubicBezTo>
                <a:cubicBezTo>
                  <a:pt x="11" y="110"/>
                  <a:pt x="11" y="110"/>
                  <a:pt x="11" y="110"/>
                </a:cubicBezTo>
                <a:cubicBezTo>
                  <a:pt x="23" y="113"/>
                  <a:pt x="23" y="113"/>
                  <a:pt x="23" y="113"/>
                </a:cubicBezTo>
                <a:cubicBezTo>
                  <a:pt x="26" y="114"/>
                  <a:pt x="28" y="118"/>
                  <a:pt x="28" y="121"/>
                </a:cubicBezTo>
                <a:cubicBezTo>
                  <a:pt x="28" y="138"/>
                  <a:pt x="28" y="138"/>
                  <a:pt x="28" y="138"/>
                </a:cubicBezTo>
                <a:cubicBezTo>
                  <a:pt x="17" y="138"/>
                  <a:pt x="17" y="138"/>
                  <a:pt x="17" y="138"/>
                </a:cubicBezTo>
                <a:cubicBezTo>
                  <a:pt x="17" y="187"/>
                  <a:pt x="17" y="187"/>
                  <a:pt x="17" y="187"/>
                </a:cubicBezTo>
                <a:cubicBezTo>
                  <a:pt x="17" y="199"/>
                  <a:pt x="28" y="208"/>
                  <a:pt x="40" y="209"/>
                </a:cubicBezTo>
                <a:cubicBezTo>
                  <a:pt x="40" y="214"/>
                  <a:pt x="40" y="214"/>
                  <a:pt x="40" y="214"/>
                </a:cubicBezTo>
                <a:cubicBezTo>
                  <a:pt x="40" y="220"/>
                  <a:pt x="46" y="225"/>
                  <a:pt x="53" y="225"/>
                </a:cubicBezTo>
                <a:cubicBezTo>
                  <a:pt x="74" y="225"/>
                  <a:pt x="74" y="225"/>
                  <a:pt x="74" y="225"/>
                </a:cubicBezTo>
                <a:cubicBezTo>
                  <a:pt x="81" y="225"/>
                  <a:pt x="87" y="220"/>
                  <a:pt x="87" y="214"/>
                </a:cubicBezTo>
                <a:cubicBezTo>
                  <a:pt x="87" y="209"/>
                  <a:pt x="87" y="209"/>
                  <a:pt x="87" y="209"/>
                </a:cubicBezTo>
                <a:cubicBezTo>
                  <a:pt x="99" y="208"/>
                  <a:pt x="110" y="199"/>
                  <a:pt x="110" y="187"/>
                </a:cubicBezTo>
                <a:cubicBezTo>
                  <a:pt x="110" y="138"/>
                  <a:pt x="110" y="138"/>
                  <a:pt x="110" y="138"/>
                </a:cubicBezTo>
                <a:cubicBezTo>
                  <a:pt x="99" y="138"/>
                  <a:pt x="99" y="138"/>
                  <a:pt x="99" y="138"/>
                </a:cubicBezTo>
                <a:cubicBezTo>
                  <a:pt x="99" y="125"/>
                  <a:pt x="99" y="125"/>
                  <a:pt x="99" y="125"/>
                </a:cubicBezTo>
                <a:cubicBezTo>
                  <a:pt x="99" y="122"/>
                  <a:pt x="101" y="118"/>
                  <a:pt x="104" y="117"/>
                </a:cubicBezTo>
                <a:cubicBezTo>
                  <a:pt x="112" y="115"/>
                  <a:pt x="112" y="115"/>
                  <a:pt x="112" y="115"/>
                </a:cubicBezTo>
                <a:cubicBezTo>
                  <a:pt x="118" y="113"/>
                  <a:pt x="122" y="107"/>
                  <a:pt x="120" y="101"/>
                </a:cubicBezTo>
                <a:close/>
                <a:moveTo>
                  <a:pt x="43" y="98"/>
                </a:moveTo>
                <a:cubicBezTo>
                  <a:pt x="45" y="99"/>
                  <a:pt x="46" y="100"/>
                  <a:pt x="47" y="101"/>
                </a:cubicBezTo>
                <a:cubicBezTo>
                  <a:pt x="48" y="103"/>
                  <a:pt x="49" y="104"/>
                  <a:pt x="49" y="106"/>
                </a:cubicBezTo>
                <a:cubicBezTo>
                  <a:pt x="49" y="138"/>
                  <a:pt x="49" y="138"/>
                  <a:pt x="49" y="138"/>
                </a:cubicBezTo>
                <a:cubicBezTo>
                  <a:pt x="35" y="138"/>
                  <a:pt x="35" y="138"/>
                  <a:pt x="35" y="138"/>
                </a:cubicBezTo>
                <a:cubicBezTo>
                  <a:pt x="35" y="121"/>
                  <a:pt x="35" y="121"/>
                  <a:pt x="35" y="121"/>
                </a:cubicBezTo>
                <a:cubicBezTo>
                  <a:pt x="35" y="116"/>
                  <a:pt x="30" y="110"/>
                  <a:pt x="25" y="108"/>
                </a:cubicBezTo>
                <a:cubicBezTo>
                  <a:pt x="25" y="108"/>
                  <a:pt x="24" y="108"/>
                  <a:pt x="24" y="108"/>
                </a:cubicBezTo>
                <a:cubicBezTo>
                  <a:pt x="13" y="104"/>
                  <a:pt x="13" y="104"/>
                  <a:pt x="13" y="104"/>
                </a:cubicBezTo>
                <a:cubicBezTo>
                  <a:pt x="12" y="104"/>
                  <a:pt x="12" y="104"/>
                  <a:pt x="12" y="104"/>
                </a:cubicBezTo>
                <a:cubicBezTo>
                  <a:pt x="10" y="104"/>
                  <a:pt x="9" y="102"/>
                  <a:pt x="9" y="101"/>
                </a:cubicBezTo>
                <a:cubicBezTo>
                  <a:pt x="8" y="97"/>
                  <a:pt x="8" y="97"/>
                  <a:pt x="8" y="97"/>
                </a:cubicBezTo>
                <a:cubicBezTo>
                  <a:pt x="8" y="97"/>
                  <a:pt x="8" y="97"/>
                  <a:pt x="8" y="97"/>
                </a:cubicBezTo>
                <a:cubicBezTo>
                  <a:pt x="7" y="96"/>
                  <a:pt x="7" y="94"/>
                  <a:pt x="8" y="93"/>
                </a:cubicBezTo>
                <a:cubicBezTo>
                  <a:pt x="9" y="92"/>
                  <a:pt x="10" y="91"/>
                  <a:pt x="11" y="90"/>
                </a:cubicBezTo>
                <a:cubicBezTo>
                  <a:pt x="12" y="90"/>
                  <a:pt x="12" y="90"/>
                  <a:pt x="12" y="90"/>
                </a:cubicBezTo>
                <a:cubicBezTo>
                  <a:pt x="13" y="90"/>
                  <a:pt x="13" y="90"/>
                  <a:pt x="13" y="90"/>
                </a:cubicBezTo>
                <a:cubicBezTo>
                  <a:pt x="24" y="86"/>
                  <a:pt x="24" y="86"/>
                  <a:pt x="24" y="86"/>
                </a:cubicBezTo>
                <a:cubicBezTo>
                  <a:pt x="106" y="62"/>
                  <a:pt x="106" y="62"/>
                  <a:pt x="106" y="62"/>
                </a:cubicBezTo>
                <a:cubicBezTo>
                  <a:pt x="107" y="62"/>
                  <a:pt x="107" y="62"/>
                  <a:pt x="108" y="62"/>
                </a:cubicBezTo>
                <a:cubicBezTo>
                  <a:pt x="110" y="62"/>
                  <a:pt x="112" y="63"/>
                  <a:pt x="113" y="66"/>
                </a:cubicBezTo>
                <a:cubicBezTo>
                  <a:pt x="114" y="69"/>
                  <a:pt x="114" y="69"/>
                  <a:pt x="114" y="69"/>
                </a:cubicBezTo>
                <a:cubicBezTo>
                  <a:pt x="115" y="71"/>
                  <a:pt x="114" y="72"/>
                  <a:pt x="114" y="73"/>
                </a:cubicBezTo>
                <a:cubicBezTo>
                  <a:pt x="113" y="74"/>
                  <a:pt x="112" y="75"/>
                  <a:pt x="111" y="76"/>
                </a:cubicBezTo>
                <a:cubicBezTo>
                  <a:pt x="49" y="94"/>
                  <a:pt x="49" y="94"/>
                  <a:pt x="49" y="94"/>
                </a:cubicBezTo>
                <a:cubicBezTo>
                  <a:pt x="39" y="97"/>
                  <a:pt x="43" y="98"/>
                  <a:pt x="43" y="98"/>
                </a:cubicBezTo>
                <a:close/>
                <a:moveTo>
                  <a:pt x="111" y="109"/>
                </a:moveTo>
                <a:cubicBezTo>
                  <a:pt x="103" y="111"/>
                  <a:pt x="103" y="111"/>
                  <a:pt x="103" y="111"/>
                </a:cubicBezTo>
                <a:cubicBezTo>
                  <a:pt x="97" y="113"/>
                  <a:pt x="92" y="119"/>
                  <a:pt x="92" y="125"/>
                </a:cubicBezTo>
                <a:cubicBezTo>
                  <a:pt x="92" y="138"/>
                  <a:pt x="92" y="138"/>
                  <a:pt x="92" y="138"/>
                </a:cubicBezTo>
                <a:cubicBezTo>
                  <a:pt x="78" y="138"/>
                  <a:pt x="78" y="138"/>
                  <a:pt x="78" y="138"/>
                </a:cubicBezTo>
                <a:cubicBezTo>
                  <a:pt x="78" y="110"/>
                  <a:pt x="78" y="110"/>
                  <a:pt x="78" y="110"/>
                </a:cubicBezTo>
                <a:cubicBezTo>
                  <a:pt x="78" y="107"/>
                  <a:pt x="81" y="103"/>
                  <a:pt x="84" y="102"/>
                </a:cubicBezTo>
                <a:cubicBezTo>
                  <a:pt x="106" y="96"/>
                  <a:pt x="106" y="96"/>
                  <a:pt x="106" y="96"/>
                </a:cubicBezTo>
                <a:cubicBezTo>
                  <a:pt x="109" y="95"/>
                  <a:pt x="112" y="96"/>
                  <a:pt x="113" y="99"/>
                </a:cubicBezTo>
                <a:cubicBezTo>
                  <a:pt x="114" y="103"/>
                  <a:pt x="114" y="103"/>
                  <a:pt x="114" y="103"/>
                </a:cubicBezTo>
                <a:cubicBezTo>
                  <a:pt x="115" y="106"/>
                  <a:pt x="113" y="109"/>
                  <a:pt x="111" y="109"/>
                </a:cubicBezTo>
                <a:close/>
              </a:path>
            </a:pathLst>
          </a:custGeom>
          <a:noFill/>
          <a:ln w="9525">
            <a:solidFill>
              <a:schemeClr val="accent4"/>
            </a:solidFill>
            <a:round/>
          </a:ln>
          <a:extLst>
            <a:ext uri="{909E8E84-426E-40DD-AFC4-6F175D3DCCD1}">
              <a14:hiddenFill xmlns:a14="http://schemas.microsoft.com/office/drawing/2010/main">
                <a:solidFill>
                  <a:srgbClr val="FFFFFF"/>
                </a:solidFill>
              </a14:hiddenFill>
            </a:ext>
          </a:extLst>
        </p:spPr>
        <p:txBody>
          <a:bodyPr lIns="68571" tIns="34286" rIns="68571" bIns="34286"/>
          <a:lstStyle/>
          <a:p>
            <a:endParaRPr lang="zh-CN" altLang="en-US"/>
          </a:p>
        </p:txBody>
      </p:sp>
      <p:sp>
        <p:nvSpPr>
          <p:cNvPr id="12" name="正五边形 9"/>
          <p:cNvSpPr>
            <a:spLocks noChangeArrowheads="1"/>
          </p:cNvSpPr>
          <p:nvPr/>
        </p:nvSpPr>
        <p:spPr bwMode="auto">
          <a:xfrm>
            <a:off x="6446838" y="1401763"/>
            <a:ext cx="831850" cy="792162"/>
          </a:xfrm>
          <a:prstGeom prst="pentagon">
            <a:avLst/>
          </a:prstGeom>
          <a:noFill/>
          <a:ln w="25400">
            <a:solidFill>
              <a:schemeClr val="accent3"/>
            </a:solidFill>
            <a:miter lim="800000"/>
          </a:ln>
          <a:extLst>
            <a:ext uri="{909E8E84-426E-40DD-AFC4-6F175D3DCCD1}">
              <a14:hiddenFill xmlns:a14="http://schemas.microsoft.com/office/drawing/2010/main">
                <a:solidFill>
                  <a:srgbClr val="FFFFFF"/>
                </a:solidFill>
              </a14:hiddenFill>
            </a:ext>
          </a:extLst>
        </p:spPr>
        <p:txBody>
          <a:bodyPr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5pPr>
            <a:lvl6pPr marL="25146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6pPr>
            <a:lvl7pPr marL="29718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7pPr>
            <a:lvl8pPr marL="34290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8pPr>
            <a:lvl9pPr marL="38862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9pPr>
          </a:lstStyle>
          <a:p>
            <a:pPr algn="ctr" eaLnBrk="1" hangingPunct="1">
              <a:lnSpc>
                <a:spcPct val="100000"/>
              </a:lnSpc>
              <a:spcBef>
                <a:spcPct val="0"/>
              </a:spcBef>
              <a:buFontTx/>
              <a:buNone/>
            </a:pPr>
            <a:endParaRPr lang="zh-CN" altLang="en-US" sz="1800">
              <a:solidFill>
                <a:srgbClr val="FFFFFF"/>
              </a:solidFill>
              <a:latin typeface="宋体" panose="02010600030101010101" pitchFamily="2" charset="-122"/>
              <a:sym typeface="宋体" panose="02010600030101010101" pitchFamily="2" charset="-122"/>
            </a:endParaRPr>
          </a:p>
        </p:txBody>
      </p:sp>
      <p:sp>
        <p:nvSpPr>
          <p:cNvPr id="13" name="Freeform 78"/>
          <p:cNvSpPr>
            <a:spLocks noEditPoints="1" noChangeArrowheads="1"/>
          </p:cNvSpPr>
          <p:nvPr/>
        </p:nvSpPr>
        <p:spPr bwMode="auto">
          <a:xfrm>
            <a:off x="6677025" y="1652588"/>
            <a:ext cx="409575" cy="409575"/>
          </a:xfrm>
          <a:custGeom>
            <a:avLst/>
            <a:gdLst>
              <a:gd name="T0" fmla="*/ 2147483646 w 347"/>
              <a:gd name="T1" fmla="*/ 0 h 347"/>
              <a:gd name="T2" fmla="*/ 0 w 347"/>
              <a:gd name="T3" fmla="*/ 2147483646 h 347"/>
              <a:gd name="T4" fmla="*/ 2147483646 w 347"/>
              <a:gd name="T5" fmla="*/ 2147483646 h 347"/>
              <a:gd name="T6" fmla="*/ 2147483646 w 347"/>
              <a:gd name="T7" fmla="*/ 2147483646 h 347"/>
              <a:gd name="T8" fmla="*/ 2147483646 w 347"/>
              <a:gd name="T9" fmla="*/ 0 h 347"/>
              <a:gd name="T10" fmla="*/ 2147483646 w 347"/>
              <a:gd name="T11" fmla="*/ 2147483646 h 347"/>
              <a:gd name="T12" fmla="*/ 2147483646 w 347"/>
              <a:gd name="T13" fmla="*/ 2147483646 h 347"/>
              <a:gd name="T14" fmla="*/ 2147483646 w 347"/>
              <a:gd name="T15" fmla="*/ 2147483646 h 347"/>
              <a:gd name="T16" fmla="*/ 2147483646 w 347"/>
              <a:gd name="T17" fmla="*/ 2147483646 h 347"/>
              <a:gd name="T18" fmla="*/ 2147483646 w 347"/>
              <a:gd name="T19" fmla="*/ 2147483646 h 347"/>
              <a:gd name="T20" fmla="*/ 2147483646 w 347"/>
              <a:gd name="T21" fmla="*/ 2147483646 h 347"/>
              <a:gd name="T22" fmla="*/ 2147483646 w 347"/>
              <a:gd name="T23" fmla="*/ 2147483646 h 347"/>
              <a:gd name="T24" fmla="*/ 2147483646 w 347"/>
              <a:gd name="T25" fmla="*/ 2147483646 h 347"/>
              <a:gd name="T26" fmla="*/ 2147483646 w 347"/>
              <a:gd name="T27" fmla="*/ 2147483646 h 347"/>
              <a:gd name="T28" fmla="*/ 2147483646 w 347"/>
              <a:gd name="T29" fmla="*/ 2147483646 h 347"/>
              <a:gd name="T30" fmla="*/ 2147483646 w 347"/>
              <a:gd name="T31" fmla="*/ 2147483646 h 347"/>
              <a:gd name="T32" fmla="*/ 2147483646 w 347"/>
              <a:gd name="T33" fmla="*/ 2147483646 h 347"/>
              <a:gd name="T34" fmla="*/ 2147483646 w 347"/>
              <a:gd name="T35" fmla="*/ 2147483646 h 347"/>
              <a:gd name="T36" fmla="*/ 2147483646 w 347"/>
              <a:gd name="T37" fmla="*/ 2147483646 h 347"/>
              <a:gd name="T38" fmla="*/ 2147483646 w 347"/>
              <a:gd name="T39" fmla="*/ 2147483646 h 347"/>
              <a:gd name="T40" fmla="*/ 2147483646 w 347"/>
              <a:gd name="T41" fmla="*/ 2147483646 h 347"/>
              <a:gd name="T42" fmla="*/ 2147483646 w 347"/>
              <a:gd name="T43" fmla="*/ 2147483646 h 347"/>
              <a:gd name="T44" fmla="*/ 2147483646 w 347"/>
              <a:gd name="T45" fmla="*/ 2147483646 h 347"/>
              <a:gd name="T46" fmla="*/ 2147483646 w 347"/>
              <a:gd name="T47" fmla="*/ 2147483646 h 347"/>
              <a:gd name="T48" fmla="*/ 2147483646 w 347"/>
              <a:gd name="T49" fmla="*/ 2147483646 h 347"/>
              <a:gd name="T50" fmla="*/ 2147483646 w 347"/>
              <a:gd name="T51" fmla="*/ 2147483646 h 347"/>
              <a:gd name="T52" fmla="*/ 2147483646 w 347"/>
              <a:gd name="T53" fmla="*/ 2147483646 h 347"/>
              <a:gd name="T54" fmla="*/ 2147483646 w 347"/>
              <a:gd name="T55" fmla="*/ 2147483646 h 347"/>
              <a:gd name="T56" fmla="*/ 2147483646 w 347"/>
              <a:gd name="T57" fmla="*/ 2147483646 h 347"/>
              <a:gd name="T58" fmla="*/ 2147483646 w 347"/>
              <a:gd name="T59" fmla="*/ 2147483646 h 347"/>
              <a:gd name="T60" fmla="*/ 2147483646 w 347"/>
              <a:gd name="T61" fmla="*/ 2147483646 h 347"/>
              <a:gd name="T62" fmla="*/ 2147483646 w 347"/>
              <a:gd name="T63" fmla="*/ 2147483646 h 347"/>
              <a:gd name="T64" fmla="*/ 2147483646 w 347"/>
              <a:gd name="T65" fmla="*/ 2147483646 h 347"/>
              <a:gd name="T66" fmla="*/ 2147483646 w 347"/>
              <a:gd name="T67" fmla="*/ 2147483646 h 347"/>
              <a:gd name="T68" fmla="*/ 2147483646 w 347"/>
              <a:gd name="T69" fmla="*/ 2147483646 h 347"/>
              <a:gd name="T70" fmla="*/ 2147483646 w 347"/>
              <a:gd name="T71" fmla="*/ 2147483646 h 347"/>
              <a:gd name="T72" fmla="*/ 2147483646 w 347"/>
              <a:gd name="T73" fmla="*/ 2147483646 h 347"/>
              <a:gd name="T74" fmla="*/ 2147483646 w 347"/>
              <a:gd name="T75" fmla="*/ 2147483646 h 347"/>
              <a:gd name="T76" fmla="*/ 2147483646 w 347"/>
              <a:gd name="T77" fmla="*/ 2147483646 h 347"/>
              <a:gd name="T78" fmla="*/ 2147483646 w 347"/>
              <a:gd name="T79" fmla="*/ 2147483646 h 347"/>
              <a:gd name="T80" fmla="*/ 2147483646 w 347"/>
              <a:gd name="T81" fmla="*/ 2147483646 h 347"/>
              <a:gd name="T82" fmla="*/ 2147483646 w 347"/>
              <a:gd name="T83" fmla="*/ 2147483646 h 347"/>
              <a:gd name="T84" fmla="*/ 2147483646 w 347"/>
              <a:gd name="T85" fmla="*/ 2147483646 h 347"/>
              <a:gd name="T86" fmla="*/ 2147483646 w 347"/>
              <a:gd name="T87" fmla="*/ 2147483646 h 347"/>
              <a:gd name="T88" fmla="*/ 2147483646 w 347"/>
              <a:gd name="T89" fmla="*/ 2147483646 h 347"/>
              <a:gd name="T90" fmla="*/ 2147483646 w 347"/>
              <a:gd name="T91" fmla="*/ 2147483646 h 347"/>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347"/>
              <a:gd name="T139" fmla="*/ 0 h 347"/>
              <a:gd name="T140" fmla="*/ 347 w 347"/>
              <a:gd name="T141" fmla="*/ 347 h 347"/>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347" h="347">
                <a:moveTo>
                  <a:pt x="174" y="0"/>
                </a:moveTo>
                <a:cubicBezTo>
                  <a:pt x="78" y="0"/>
                  <a:pt x="0" y="78"/>
                  <a:pt x="0" y="174"/>
                </a:cubicBezTo>
                <a:cubicBezTo>
                  <a:pt x="0" y="269"/>
                  <a:pt x="78" y="347"/>
                  <a:pt x="174" y="347"/>
                </a:cubicBezTo>
                <a:cubicBezTo>
                  <a:pt x="269" y="347"/>
                  <a:pt x="347" y="269"/>
                  <a:pt x="347" y="174"/>
                </a:cubicBezTo>
                <a:cubicBezTo>
                  <a:pt x="347" y="78"/>
                  <a:pt x="269" y="0"/>
                  <a:pt x="174" y="0"/>
                </a:cubicBezTo>
                <a:close/>
                <a:moveTo>
                  <a:pt x="332" y="166"/>
                </a:moveTo>
                <a:cubicBezTo>
                  <a:pt x="283" y="166"/>
                  <a:pt x="283" y="166"/>
                  <a:pt x="283" y="166"/>
                </a:cubicBezTo>
                <a:cubicBezTo>
                  <a:pt x="281" y="107"/>
                  <a:pt x="261" y="55"/>
                  <a:pt x="231" y="26"/>
                </a:cubicBezTo>
                <a:cubicBezTo>
                  <a:pt x="288" y="48"/>
                  <a:pt x="329" y="102"/>
                  <a:pt x="332" y="166"/>
                </a:cubicBezTo>
                <a:close/>
                <a:moveTo>
                  <a:pt x="174" y="332"/>
                </a:moveTo>
                <a:cubicBezTo>
                  <a:pt x="165" y="330"/>
                  <a:pt x="148" y="277"/>
                  <a:pt x="147" y="181"/>
                </a:cubicBezTo>
                <a:cubicBezTo>
                  <a:pt x="200" y="181"/>
                  <a:pt x="200" y="181"/>
                  <a:pt x="200" y="181"/>
                </a:cubicBezTo>
                <a:cubicBezTo>
                  <a:pt x="199" y="277"/>
                  <a:pt x="183" y="330"/>
                  <a:pt x="174" y="332"/>
                </a:cubicBezTo>
                <a:close/>
                <a:moveTo>
                  <a:pt x="147" y="166"/>
                </a:moveTo>
                <a:cubicBezTo>
                  <a:pt x="148" y="70"/>
                  <a:pt x="165" y="17"/>
                  <a:pt x="174" y="15"/>
                </a:cubicBezTo>
                <a:cubicBezTo>
                  <a:pt x="174" y="15"/>
                  <a:pt x="174" y="15"/>
                  <a:pt x="174" y="15"/>
                </a:cubicBezTo>
                <a:cubicBezTo>
                  <a:pt x="183" y="17"/>
                  <a:pt x="199" y="70"/>
                  <a:pt x="200" y="166"/>
                </a:cubicBezTo>
                <a:lnTo>
                  <a:pt x="147" y="166"/>
                </a:lnTo>
                <a:close/>
                <a:moveTo>
                  <a:pt x="153" y="19"/>
                </a:moveTo>
                <a:cubicBezTo>
                  <a:pt x="138" y="51"/>
                  <a:pt x="133" y="118"/>
                  <a:pt x="133" y="166"/>
                </a:cubicBezTo>
                <a:cubicBezTo>
                  <a:pt x="79" y="166"/>
                  <a:pt x="79" y="166"/>
                  <a:pt x="79" y="166"/>
                </a:cubicBezTo>
                <a:cubicBezTo>
                  <a:pt x="81" y="94"/>
                  <a:pt x="112" y="34"/>
                  <a:pt x="153" y="19"/>
                </a:cubicBezTo>
                <a:close/>
                <a:moveTo>
                  <a:pt x="133" y="181"/>
                </a:moveTo>
                <a:cubicBezTo>
                  <a:pt x="133" y="229"/>
                  <a:pt x="138" y="296"/>
                  <a:pt x="153" y="329"/>
                </a:cubicBezTo>
                <a:cubicBezTo>
                  <a:pt x="112" y="313"/>
                  <a:pt x="81" y="254"/>
                  <a:pt x="79" y="181"/>
                </a:cubicBezTo>
                <a:lnTo>
                  <a:pt x="133" y="181"/>
                </a:lnTo>
                <a:close/>
                <a:moveTo>
                  <a:pt x="194" y="329"/>
                </a:moveTo>
                <a:cubicBezTo>
                  <a:pt x="209" y="296"/>
                  <a:pt x="214" y="229"/>
                  <a:pt x="215" y="181"/>
                </a:cubicBezTo>
                <a:cubicBezTo>
                  <a:pt x="268" y="181"/>
                  <a:pt x="268" y="181"/>
                  <a:pt x="268" y="181"/>
                </a:cubicBezTo>
                <a:cubicBezTo>
                  <a:pt x="266" y="254"/>
                  <a:pt x="235" y="313"/>
                  <a:pt x="194" y="329"/>
                </a:cubicBezTo>
                <a:close/>
                <a:moveTo>
                  <a:pt x="215" y="166"/>
                </a:moveTo>
                <a:cubicBezTo>
                  <a:pt x="214" y="118"/>
                  <a:pt x="209" y="51"/>
                  <a:pt x="194" y="19"/>
                </a:cubicBezTo>
                <a:cubicBezTo>
                  <a:pt x="235" y="34"/>
                  <a:pt x="266" y="94"/>
                  <a:pt x="268" y="166"/>
                </a:cubicBezTo>
                <a:lnTo>
                  <a:pt x="215" y="166"/>
                </a:lnTo>
                <a:close/>
                <a:moveTo>
                  <a:pt x="117" y="26"/>
                </a:moveTo>
                <a:cubicBezTo>
                  <a:pt x="87" y="55"/>
                  <a:pt x="66" y="107"/>
                  <a:pt x="64" y="166"/>
                </a:cubicBezTo>
                <a:cubicBezTo>
                  <a:pt x="15" y="166"/>
                  <a:pt x="15" y="166"/>
                  <a:pt x="15" y="166"/>
                </a:cubicBezTo>
                <a:cubicBezTo>
                  <a:pt x="18" y="102"/>
                  <a:pt x="59" y="48"/>
                  <a:pt x="117" y="26"/>
                </a:cubicBezTo>
                <a:close/>
                <a:moveTo>
                  <a:pt x="15" y="181"/>
                </a:moveTo>
                <a:cubicBezTo>
                  <a:pt x="64" y="181"/>
                  <a:pt x="64" y="181"/>
                  <a:pt x="64" y="181"/>
                </a:cubicBezTo>
                <a:cubicBezTo>
                  <a:pt x="66" y="241"/>
                  <a:pt x="87" y="292"/>
                  <a:pt x="117" y="322"/>
                </a:cubicBezTo>
                <a:cubicBezTo>
                  <a:pt x="59" y="300"/>
                  <a:pt x="18" y="245"/>
                  <a:pt x="15" y="181"/>
                </a:cubicBezTo>
                <a:close/>
                <a:moveTo>
                  <a:pt x="231" y="322"/>
                </a:moveTo>
                <a:cubicBezTo>
                  <a:pt x="261" y="292"/>
                  <a:pt x="281" y="241"/>
                  <a:pt x="283" y="181"/>
                </a:cubicBezTo>
                <a:cubicBezTo>
                  <a:pt x="332" y="181"/>
                  <a:pt x="332" y="181"/>
                  <a:pt x="332" y="181"/>
                </a:cubicBezTo>
                <a:cubicBezTo>
                  <a:pt x="329" y="245"/>
                  <a:pt x="288" y="300"/>
                  <a:pt x="231" y="322"/>
                </a:cubicBezTo>
                <a:close/>
              </a:path>
            </a:pathLst>
          </a:custGeom>
          <a:solidFill>
            <a:schemeClr val="accent3"/>
          </a:solidFill>
          <a:ln w="9525">
            <a:solidFill>
              <a:schemeClr val="accent3"/>
            </a:solidFill>
            <a:round/>
          </a:ln>
        </p:spPr>
        <p:txBody>
          <a:bodyPr lIns="68571" tIns="34286" rIns="68571" bIns="34286"/>
          <a:lstStyle/>
          <a:p>
            <a:endParaRPr lang="zh-CN" altLang="en-US"/>
          </a:p>
        </p:txBody>
      </p:sp>
      <p:sp>
        <p:nvSpPr>
          <p:cNvPr id="14" name="正五边形 8"/>
          <p:cNvSpPr>
            <a:spLocks noChangeArrowheads="1"/>
          </p:cNvSpPr>
          <p:nvPr/>
        </p:nvSpPr>
        <p:spPr bwMode="auto">
          <a:xfrm>
            <a:off x="4724400" y="2565400"/>
            <a:ext cx="831850" cy="790575"/>
          </a:xfrm>
          <a:prstGeom prst="pentagon">
            <a:avLst/>
          </a:prstGeom>
          <a:noFill/>
          <a:ln w="25400">
            <a:solidFill>
              <a:schemeClr val="accent2"/>
            </a:solidFill>
            <a:miter lim="800000"/>
          </a:ln>
          <a:extLst>
            <a:ext uri="{909E8E84-426E-40DD-AFC4-6F175D3DCCD1}">
              <a14:hiddenFill xmlns:a14="http://schemas.microsoft.com/office/drawing/2010/main">
                <a:solidFill>
                  <a:srgbClr val="FFFFFF"/>
                </a:solidFill>
              </a14:hiddenFill>
            </a:ext>
          </a:extLst>
        </p:spPr>
        <p:txBody>
          <a:bodyPr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5pPr>
            <a:lvl6pPr marL="25146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6pPr>
            <a:lvl7pPr marL="29718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7pPr>
            <a:lvl8pPr marL="34290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8pPr>
            <a:lvl9pPr marL="38862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9pPr>
          </a:lstStyle>
          <a:p>
            <a:pPr algn="ctr" eaLnBrk="1" hangingPunct="1">
              <a:lnSpc>
                <a:spcPct val="100000"/>
              </a:lnSpc>
              <a:spcBef>
                <a:spcPct val="0"/>
              </a:spcBef>
              <a:buFontTx/>
              <a:buNone/>
            </a:pPr>
            <a:endParaRPr lang="zh-CN" altLang="en-US" sz="1800">
              <a:solidFill>
                <a:srgbClr val="FFFFFF"/>
              </a:solidFill>
              <a:latin typeface="宋体" panose="02010600030101010101" pitchFamily="2" charset="-122"/>
              <a:sym typeface="宋体" panose="02010600030101010101" pitchFamily="2" charset="-122"/>
            </a:endParaRPr>
          </a:p>
        </p:txBody>
      </p:sp>
      <p:sp>
        <p:nvSpPr>
          <p:cNvPr id="15" name="Freeform 77"/>
          <p:cNvSpPr>
            <a:spLocks noEditPoints="1" noChangeArrowheads="1"/>
          </p:cNvSpPr>
          <p:nvPr/>
        </p:nvSpPr>
        <p:spPr bwMode="auto">
          <a:xfrm>
            <a:off x="4914900" y="2830513"/>
            <a:ext cx="485775" cy="333375"/>
          </a:xfrm>
          <a:custGeom>
            <a:avLst/>
            <a:gdLst>
              <a:gd name="T0" fmla="*/ 2147483646 w 413"/>
              <a:gd name="T1" fmla="*/ 2147483646 h 283"/>
              <a:gd name="T2" fmla="*/ 2147483646 w 413"/>
              <a:gd name="T3" fmla="*/ 2147483646 h 283"/>
              <a:gd name="T4" fmla="*/ 2147483646 w 413"/>
              <a:gd name="T5" fmla="*/ 2147483646 h 283"/>
              <a:gd name="T6" fmla="*/ 0 w 413"/>
              <a:gd name="T7" fmla="*/ 2147483646 h 283"/>
              <a:gd name="T8" fmla="*/ 2147483646 w 413"/>
              <a:gd name="T9" fmla="*/ 2147483646 h 283"/>
              <a:gd name="T10" fmla="*/ 2147483646 w 413"/>
              <a:gd name="T11" fmla="*/ 2147483646 h 283"/>
              <a:gd name="T12" fmla="*/ 2147483646 w 413"/>
              <a:gd name="T13" fmla="*/ 0 h 283"/>
              <a:gd name="T14" fmla="*/ 2147483646 w 413"/>
              <a:gd name="T15" fmla="*/ 2147483646 h 283"/>
              <a:gd name="T16" fmla="*/ 2147483646 w 413"/>
              <a:gd name="T17" fmla="*/ 2147483646 h 283"/>
              <a:gd name="T18" fmla="*/ 2147483646 w 413"/>
              <a:gd name="T19" fmla="*/ 2147483646 h 283"/>
              <a:gd name="T20" fmla="*/ 2147483646 w 413"/>
              <a:gd name="T21" fmla="*/ 2147483646 h 283"/>
              <a:gd name="T22" fmla="*/ 2147483646 w 413"/>
              <a:gd name="T23" fmla="*/ 2147483646 h 283"/>
              <a:gd name="T24" fmla="*/ 2147483646 w 413"/>
              <a:gd name="T25" fmla="*/ 2147483646 h 283"/>
              <a:gd name="T26" fmla="*/ 2147483646 w 413"/>
              <a:gd name="T27" fmla="*/ 2147483646 h 283"/>
              <a:gd name="T28" fmla="*/ 2147483646 w 413"/>
              <a:gd name="T29" fmla="*/ 2147483646 h 283"/>
              <a:gd name="T30" fmla="*/ 2147483646 w 413"/>
              <a:gd name="T31" fmla="*/ 2147483646 h 283"/>
              <a:gd name="T32" fmla="*/ 2147483646 w 413"/>
              <a:gd name="T33" fmla="*/ 2147483646 h 283"/>
              <a:gd name="T34" fmla="*/ 2147483646 w 413"/>
              <a:gd name="T35" fmla="*/ 2147483646 h 283"/>
              <a:gd name="T36" fmla="*/ 2147483646 w 413"/>
              <a:gd name="T37" fmla="*/ 2147483646 h 283"/>
              <a:gd name="T38" fmla="*/ 2147483646 w 413"/>
              <a:gd name="T39" fmla="*/ 2147483646 h 283"/>
              <a:gd name="T40" fmla="*/ 2147483646 w 413"/>
              <a:gd name="T41" fmla="*/ 2147483646 h 283"/>
              <a:gd name="T42" fmla="*/ 2147483646 w 413"/>
              <a:gd name="T43" fmla="*/ 2147483646 h 283"/>
              <a:gd name="T44" fmla="*/ 2147483646 w 413"/>
              <a:gd name="T45" fmla="*/ 2147483646 h 283"/>
              <a:gd name="T46" fmla="*/ 2147483646 w 413"/>
              <a:gd name="T47" fmla="*/ 2147483646 h 283"/>
              <a:gd name="T48" fmla="*/ 2147483646 w 413"/>
              <a:gd name="T49" fmla="*/ 2147483646 h 283"/>
              <a:gd name="T50" fmla="*/ 2147483646 w 413"/>
              <a:gd name="T51" fmla="*/ 2147483646 h 283"/>
              <a:gd name="T52" fmla="*/ 2147483646 w 413"/>
              <a:gd name="T53" fmla="*/ 2147483646 h 283"/>
              <a:gd name="T54" fmla="*/ 2147483646 w 413"/>
              <a:gd name="T55" fmla="*/ 2147483646 h 283"/>
              <a:gd name="T56" fmla="*/ 2147483646 w 413"/>
              <a:gd name="T57" fmla="*/ 2147483646 h 283"/>
              <a:gd name="T58" fmla="*/ 2147483646 w 413"/>
              <a:gd name="T59" fmla="*/ 2147483646 h 283"/>
              <a:gd name="T60" fmla="*/ 2147483646 w 413"/>
              <a:gd name="T61" fmla="*/ 2147483646 h 283"/>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413"/>
              <a:gd name="T94" fmla="*/ 0 h 283"/>
              <a:gd name="T95" fmla="*/ 413 w 413"/>
              <a:gd name="T96" fmla="*/ 283 h 283"/>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412" h="283">
                <a:moveTo>
                  <a:pt x="340" y="283"/>
                </a:moveTo>
                <a:cubicBezTo>
                  <a:pt x="73" y="283"/>
                  <a:pt x="73" y="283"/>
                  <a:pt x="73" y="283"/>
                </a:cubicBezTo>
                <a:cubicBezTo>
                  <a:pt x="73" y="283"/>
                  <a:pt x="72" y="283"/>
                  <a:pt x="72" y="283"/>
                </a:cubicBezTo>
                <a:cubicBezTo>
                  <a:pt x="32" y="282"/>
                  <a:pt x="0" y="249"/>
                  <a:pt x="0" y="209"/>
                </a:cubicBezTo>
                <a:cubicBezTo>
                  <a:pt x="0" y="169"/>
                  <a:pt x="31" y="137"/>
                  <a:pt x="70" y="135"/>
                </a:cubicBezTo>
                <a:cubicBezTo>
                  <a:pt x="67" y="126"/>
                  <a:pt x="66" y="117"/>
                  <a:pt x="66" y="107"/>
                </a:cubicBezTo>
                <a:cubicBezTo>
                  <a:pt x="66" y="48"/>
                  <a:pt x="114" y="0"/>
                  <a:pt x="173" y="0"/>
                </a:cubicBezTo>
                <a:cubicBezTo>
                  <a:pt x="217" y="0"/>
                  <a:pt x="257" y="27"/>
                  <a:pt x="273" y="69"/>
                </a:cubicBezTo>
                <a:cubicBezTo>
                  <a:pt x="273" y="69"/>
                  <a:pt x="273" y="69"/>
                  <a:pt x="273" y="69"/>
                </a:cubicBezTo>
                <a:cubicBezTo>
                  <a:pt x="311" y="69"/>
                  <a:pt x="343" y="98"/>
                  <a:pt x="346" y="135"/>
                </a:cubicBezTo>
                <a:cubicBezTo>
                  <a:pt x="384" y="139"/>
                  <a:pt x="413" y="171"/>
                  <a:pt x="413" y="209"/>
                </a:cubicBezTo>
                <a:cubicBezTo>
                  <a:pt x="413" y="249"/>
                  <a:pt x="381" y="282"/>
                  <a:pt x="341" y="283"/>
                </a:cubicBezTo>
                <a:cubicBezTo>
                  <a:pt x="340" y="283"/>
                  <a:pt x="340" y="283"/>
                  <a:pt x="340" y="283"/>
                </a:cubicBezTo>
                <a:close/>
                <a:moveTo>
                  <a:pt x="73" y="268"/>
                </a:moveTo>
                <a:cubicBezTo>
                  <a:pt x="339" y="268"/>
                  <a:pt x="339" y="268"/>
                  <a:pt x="339" y="268"/>
                </a:cubicBezTo>
                <a:cubicBezTo>
                  <a:pt x="339" y="268"/>
                  <a:pt x="340" y="268"/>
                  <a:pt x="340" y="268"/>
                </a:cubicBezTo>
                <a:cubicBezTo>
                  <a:pt x="372" y="268"/>
                  <a:pt x="398" y="241"/>
                  <a:pt x="398" y="209"/>
                </a:cubicBezTo>
                <a:cubicBezTo>
                  <a:pt x="398" y="176"/>
                  <a:pt x="372" y="150"/>
                  <a:pt x="339" y="150"/>
                </a:cubicBezTo>
                <a:cubicBezTo>
                  <a:pt x="335" y="150"/>
                  <a:pt x="332" y="146"/>
                  <a:pt x="332" y="142"/>
                </a:cubicBezTo>
                <a:cubicBezTo>
                  <a:pt x="332" y="110"/>
                  <a:pt x="305" y="83"/>
                  <a:pt x="273" y="83"/>
                </a:cubicBezTo>
                <a:cubicBezTo>
                  <a:pt x="271" y="83"/>
                  <a:pt x="270" y="83"/>
                  <a:pt x="268" y="84"/>
                </a:cubicBezTo>
                <a:cubicBezTo>
                  <a:pt x="265" y="84"/>
                  <a:pt x="262" y="82"/>
                  <a:pt x="261" y="79"/>
                </a:cubicBezTo>
                <a:cubicBezTo>
                  <a:pt x="248" y="40"/>
                  <a:pt x="213" y="15"/>
                  <a:pt x="173" y="15"/>
                </a:cubicBezTo>
                <a:cubicBezTo>
                  <a:pt x="122" y="15"/>
                  <a:pt x="81" y="56"/>
                  <a:pt x="81" y="107"/>
                </a:cubicBezTo>
                <a:cubicBezTo>
                  <a:pt x="81" y="118"/>
                  <a:pt x="83" y="129"/>
                  <a:pt x="87" y="140"/>
                </a:cubicBezTo>
                <a:cubicBezTo>
                  <a:pt x="88" y="142"/>
                  <a:pt x="87" y="145"/>
                  <a:pt x="86" y="147"/>
                </a:cubicBezTo>
                <a:cubicBezTo>
                  <a:pt x="84" y="149"/>
                  <a:pt x="82" y="150"/>
                  <a:pt x="79" y="150"/>
                </a:cubicBezTo>
                <a:cubicBezTo>
                  <a:pt x="77" y="150"/>
                  <a:pt x="75" y="150"/>
                  <a:pt x="73" y="150"/>
                </a:cubicBezTo>
                <a:cubicBezTo>
                  <a:pt x="41" y="150"/>
                  <a:pt x="14" y="176"/>
                  <a:pt x="14" y="209"/>
                </a:cubicBezTo>
                <a:cubicBezTo>
                  <a:pt x="14" y="241"/>
                  <a:pt x="41" y="268"/>
                  <a:pt x="73" y="268"/>
                </a:cubicBezTo>
                <a:cubicBezTo>
                  <a:pt x="73" y="268"/>
                  <a:pt x="73" y="268"/>
                  <a:pt x="73" y="268"/>
                </a:cubicBezTo>
                <a:close/>
              </a:path>
            </a:pathLst>
          </a:custGeom>
          <a:solidFill>
            <a:srgbClr val="FFBF17"/>
          </a:solidFill>
          <a:ln w="9525">
            <a:solidFill>
              <a:schemeClr val="accent2"/>
            </a:solidFill>
            <a:round/>
          </a:ln>
        </p:spPr>
        <p:txBody>
          <a:bodyPr lIns="68571" tIns="34286" rIns="68571" bIns="34286"/>
          <a:lstStyle/>
          <a:p>
            <a:endParaRPr lang="zh-CN" altLang="en-US"/>
          </a:p>
        </p:txBody>
      </p:sp>
      <p:cxnSp>
        <p:nvCxnSpPr>
          <p:cNvPr id="16" name="直接连接符 19"/>
          <p:cNvCxnSpPr>
            <a:cxnSpLocks noChangeShapeType="1"/>
            <a:stCxn id="8" idx="4"/>
            <a:endCxn id="14" idx="1"/>
          </p:cNvCxnSpPr>
          <p:nvPr/>
        </p:nvCxnSpPr>
        <p:spPr bwMode="auto">
          <a:xfrm>
            <a:off x="3668713" y="2149475"/>
            <a:ext cx="1055687" cy="717550"/>
          </a:xfrm>
          <a:prstGeom prst="line">
            <a:avLst/>
          </a:prstGeom>
          <a:noFill/>
          <a:ln w="9525">
            <a:solidFill>
              <a:schemeClr val="accent1"/>
            </a:solidFill>
            <a:prstDash val="dash"/>
            <a:round/>
          </a:ln>
          <a:extLst>
            <a:ext uri="{909E8E84-426E-40DD-AFC4-6F175D3DCCD1}">
              <a14:hiddenFill xmlns:a14="http://schemas.microsoft.com/office/drawing/2010/main">
                <a:noFill/>
              </a14:hiddenFill>
            </a:ext>
          </a:extLst>
        </p:spPr>
      </p:cxnSp>
      <p:cxnSp>
        <p:nvCxnSpPr>
          <p:cNvPr id="17" name="直接连接符 21"/>
          <p:cNvCxnSpPr>
            <a:cxnSpLocks noChangeShapeType="1"/>
            <a:stCxn id="12" idx="2"/>
            <a:endCxn id="14" idx="5"/>
          </p:cNvCxnSpPr>
          <p:nvPr/>
        </p:nvCxnSpPr>
        <p:spPr bwMode="auto">
          <a:xfrm flipH="1">
            <a:off x="5556250" y="2193925"/>
            <a:ext cx="1049338" cy="673100"/>
          </a:xfrm>
          <a:prstGeom prst="line">
            <a:avLst/>
          </a:prstGeom>
          <a:noFill/>
          <a:ln w="9525">
            <a:solidFill>
              <a:schemeClr val="accent2"/>
            </a:solidFill>
            <a:prstDash val="dash"/>
            <a:round/>
          </a:ln>
          <a:extLst>
            <a:ext uri="{909E8E84-426E-40DD-AFC4-6F175D3DCCD1}">
              <a14:hiddenFill xmlns:a14="http://schemas.microsoft.com/office/drawing/2010/main">
                <a:noFill/>
              </a14:hiddenFill>
            </a:ext>
          </a:extLst>
        </p:spPr>
      </p:cxnSp>
      <p:cxnSp>
        <p:nvCxnSpPr>
          <p:cNvPr id="18" name="直接连接符 24"/>
          <p:cNvCxnSpPr>
            <a:cxnSpLocks noChangeShapeType="1"/>
            <a:stCxn id="10" idx="1"/>
            <a:endCxn id="12" idx="4"/>
          </p:cNvCxnSpPr>
          <p:nvPr/>
        </p:nvCxnSpPr>
        <p:spPr bwMode="auto">
          <a:xfrm flipH="1" flipV="1">
            <a:off x="7118350" y="2193925"/>
            <a:ext cx="1065213" cy="673100"/>
          </a:xfrm>
          <a:prstGeom prst="line">
            <a:avLst/>
          </a:prstGeom>
          <a:noFill/>
          <a:ln w="9525">
            <a:solidFill>
              <a:schemeClr val="accent3"/>
            </a:solidFill>
            <a:prstDash val="dash"/>
            <a:round/>
          </a:ln>
          <a:extLst>
            <a:ext uri="{909E8E84-426E-40DD-AFC4-6F175D3DCCD1}">
              <a14:hiddenFill xmlns:a14="http://schemas.microsoft.com/office/drawing/2010/main">
                <a:noFill/>
              </a14:hiddenFill>
            </a:ext>
          </a:extLst>
        </p:spPr>
      </p:cxnSp>
      <p:sp>
        <p:nvSpPr>
          <p:cNvPr id="19" name="TextBox 7"/>
          <p:cNvSpPr>
            <a:spLocks noChangeArrowheads="1"/>
          </p:cNvSpPr>
          <p:nvPr/>
        </p:nvSpPr>
        <p:spPr bwMode="auto">
          <a:xfrm>
            <a:off x="2439988" y="2508250"/>
            <a:ext cx="1770062"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sz="2400">
                <a:solidFill>
                  <a:schemeClr val="tx1"/>
                </a:solidFill>
                <a:latin typeface="Arial" panose="020B0604020202020204" pitchFamily="34" charset="0"/>
                <a:ea typeface="宋体" panose="02010600030101010101" pitchFamily="2" charset="-122"/>
              </a:defRPr>
            </a:lvl1pPr>
            <a:lvl2pPr marL="742950" indent="-285750">
              <a:defRPr kumimoji="1" sz="2400">
                <a:solidFill>
                  <a:schemeClr val="tx1"/>
                </a:solidFill>
                <a:latin typeface="Arial" panose="020B0604020202020204" pitchFamily="34" charset="0"/>
                <a:ea typeface="宋体" panose="02010600030101010101" pitchFamily="2" charset="-122"/>
              </a:defRPr>
            </a:lvl2pPr>
            <a:lvl3pPr marL="1143000" indent="-228600">
              <a:defRPr kumimoji="1" sz="2400">
                <a:solidFill>
                  <a:schemeClr val="tx1"/>
                </a:solidFill>
                <a:latin typeface="Arial" panose="020B0604020202020204" pitchFamily="34" charset="0"/>
                <a:ea typeface="宋体" panose="02010600030101010101" pitchFamily="2" charset="-122"/>
              </a:defRPr>
            </a:lvl3pPr>
            <a:lvl4pPr marL="1600200" indent="-228600">
              <a:defRPr kumimoji="1" sz="2400">
                <a:solidFill>
                  <a:schemeClr val="tx1"/>
                </a:solidFill>
                <a:latin typeface="Arial" panose="020B0604020202020204" pitchFamily="34" charset="0"/>
                <a:ea typeface="宋体" panose="02010600030101010101" pitchFamily="2" charset="-122"/>
              </a:defRPr>
            </a:lvl4pPr>
            <a:lvl5pPr marL="2057400" indent="-228600">
              <a:defRPr kumimoji="1" sz="2400">
                <a:solidFill>
                  <a:schemeClr val="tx1"/>
                </a:solidFill>
                <a:latin typeface="Arial" panose="020B0604020202020204" pitchFamily="34" charset="0"/>
                <a:ea typeface="宋体" panose="02010600030101010101" pitchFamily="2" charset="-122"/>
              </a:defRPr>
            </a:lvl5pPr>
            <a:lvl6pPr marL="2514600" indent="-228600" fontAlgn="base">
              <a:spcBef>
                <a:spcPct val="0"/>
              </a:spcBef>
              <a:spcAft>
                <a:spcPct val="0"/>
              </a:spcAft>
              <a:buFont typeface="Arial" panose="020B0604020202020204" pitchFamily="34" charset="0"/>
              <a:defRPr kumimoji="1" sz="2400">
                <a:solidFill>
                  <a:schemeClr val="tx1"/>
                </a:solidFill>
                <a:latin typeface="Arial" panose="020B0604020202020204" pitchFamily="34" charset="0"/>
                <a:ea typeface="宋体" panose="02010600030101010101" pitchFamily="2" charset="-122"/>
              </a:defRPr>
            </a:lvl6pPr>
            <a:lvl7pPr marL="2971800" indent="-228600" fontAlgn="base">
              <a:spcBef>
                <a:spcPct val="0"/>
              </a:spcBef>
              <a:spcAft>
                <a:spcPct val="0"/>
              </a:spcAft>
              <a:buFont typeface="Arial" panose="020B0604020202020204" pitchFamily="34" charset="0"/>
              <a:defRPr kumimoji="1" sz="2400">
                <a:solidFill>
                  <a:schemeClr val="tx1"/>
                </a:solidFill>
                <a:latin typeface="Arial" panose="020B0604020202020204" pitchFamily="34" charset="0"/>
                <a:ea typeface="宋体" panose="02010600030101010101" pitchFamily="2" charset="-122"/>
              </a:defRPr>
            </a:lvl7pPr>
            <a:lvl8pPr marL="3429000" indent="-228600" fontAlgn="base">
              <a:spcBef>
                <a:spcPct val="0"/>
              </a:spcBef>
              <a:spcAft>
                <a:spcPct val="0"/>
              </a:spcAft>
              <a:buFont typeface="Arial" panose="020B0604020202020204" pitchFamily="34" charset="0"/>
              <a:defRPr kumimoji="1" sz="2400">
                <a:solidFill>
                  <a:schemeClr val="tx1"/>
                </a:solidFill>
                <a:latin typeface="Arial" panose="020B0604020202020204" pitchFamily="34" charset="0"/>
                <a:ea typeface="宋体" panose="02010600030101010101" pitchFamily="2" charset="-122"/>
              </a:defRPr>
            </a:lvl8pPr>
            <a:lvl9pPr marL="3886200" indent="-228600" fontAlgn="base">
              <a:spcBef>
                <a:spcPct val="0"/>
              </a:spcBef>
              <a:spcAft>
                <a:spcPct val="0"/>
              </a:spcAft>
              <a:buFont typeface="Arial" panose="020B0604020202020204" pitchFamily="34" charset="0"/>
              <a:defRPr kumimoji="1" sz="2400">
                <a:solidFill>
                  <a:schemeClr val="tx1"/>
                </a:solidFill>
                <a:latin typeface="Arial" panose="020B0604020202020204" pitchFamily="34" charset="0"/>
                <a:ea typeface="宋体" panose="02010600030101010101" pitchFamily="2" charset="-122"/>
              </a:defRPr>
            </a:lvl9pPr>
          </a:lstStyle>
          <a:p>
            <a:pPr algn="ctr" eaLnBrk="1" fontAlgn="auto" hangingPunct="1">
              <a:spcBef>
                <a:spcPct val="0"/>
              </a:spcBef>
              <a:spcAft>
                <a:spcPct val="0"/>
              </a:spcAft>
              <a:defRPr/>
            </a:pPr>
            <a:r>
              <a:rPr lang="zh-CN" altLang="en-US" sz="1400" kern="0"/>
              <a:t>点击添加标题</a:t>
            </a:r>
          </a:p>
        </p:txBody>
      </p:sp>
      <p:sp>
        <p:nvSpPr>
          <p:cNvPr id="20" name="TextBox 27"/>
          <p:cNvSpPr>
            <a:spLocks noChangeArrowheads="1"/>
          </p:cNvSpPr>
          <p:nvPr/>
        </p:nvSpPr>
        <p:spPr bwMode="auto">
          <a:xfrm>
            <a:off x="4168775" y="1554163"/>
            <a:ext cx="1944688"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sz="2400">
                <a:solidFill>
                  <a:schemeClr val="tx1"/>
                </a:solidFill>
                <a:latin typeface="Arial" panose="020B0604020202020204" pitchFamily="34" charset="0"/>
                <a:ea typeface="宋体" panose="02010600030101010101" pitchFamily="2" charset="-122"/>
              </a:defRPr>
            </a:lvl1pPr>
            <a:lvl2pPr marL="742950" indent="-285750">
              <a:defRPr kumimoji="1" sz="2400">
                <a:solidFill>
                  <a:schemeClr val="tx1"/>
                </a:solidFill>
                <a:latin typeface="Arial" panose="020B0604020202020204" pitchFamily="34" charset="0"/>
                <a:ea typeface="宋体" panose="02010600030101010101" pitchFamily="2" charset="-122"/>
              </a:defRPr>
            </a:lvl2pPr>
            <a:lvl3pPr marL="1143000" indent="-228600">
              <a:defRPr kumimoji="1" sz="2400">
                <a:solidFill>
                  <a:schemeClr val="tx1"/>
                </a:solidFill>
                <a:latin typeface="Arial" panose="020B0604020202020204" pitchFamily="34" charset="0"/>
                <a:ea typeface="宋体" panose="02010600030101010101" pitchFamily="2" charset="-122"/>
              </a:defRPr>
            </a:lvl3pPr>
            <a:lvl4pPr marL="1600200" indent="-228600">
              <a:defRPr kumimoji="1" sz="2400">
                <a:solidFill>
                  <a:schemeClr val="tx1"/>
                </a:solidFill>
                <a:latin typeface="Arial" panose="020B0604020202020204" pitchFamily="34" charset="0"/>
                <a:ea typeface="宋体" panose="02010600030101010101" pitchFamily="2" charset="-122"/>
              </a:defRPr>
            </a:lvl4pPr>
            <a:lvl5pPr marL="2057400" indent="-228600">
              <a:defRPr kumimoji="1" sz="2400">
                <a:solidFill>
                  <a:schemeClr val="tx1"/>
                </a:solidFill>
                <a:latin typeface="Arial" panose="020B0604020202020204" pitchFamily="34" charset="0"/>
                <a:ea typeface="宋体" panose="02010600030101010101" pitchFamily="2" charset="-122"/>
              </a:defRPr>
            </a:lvl5pPr>
            <a:lvl6pPr marL="2514600" indent="-228600" fontAlgn="base">
              <a:spcBef>
                <a:spcPct val="0"/>
              </a:spcBef>
              <a:spcAft>
                <a:spcPct val="0"/>
              </a:spcAft>
              <a:buFont typeface="Arial" panose="020B0604020202020204" pitchFamily="34" charset="0"/>
              <a:defRPr kumimoji="1" sz="2400">
                <a:solidFill>
                  <a:schemeClr val="tx1"/>
                </a:solidFill>
                <a:latin typeface="Arial" panose="020B0604020202020204" pitchFamily="34" charset="0"/>
                <a:ea typeface="宋体" panose="02010600030101010101" pitchFamily="2" charset="-122"/>
              </a:defRPr>
            </a:lvl6pPr>
            <a:lvl7pPr marL="2971800" indent="-228600" fontAlgn="base">
              <a:spcBef>
                <a:spcPct val="0"/>
              </a:spcBef>
              <a:spcAft>
                <a:spcPct val="0"/>
              </a:spcAft>
              <a:buFont typeface="Arial" panose="020B0604020202020204" pitchFamily="34" charset="0"/>
              <a:defRPr kumimoji="1" sz="2400">
                <a:solidFill>
                  <a:schemeClr val="tx1"/>
                </a:solidFill>
                <a:latin typeface="Arial" panose="020B0604020202020204" pitchFamily="34" charset="0"/>
                <a:ea typeface="宋体" panose="02010600030101010101" pitchFamily="2" charset="-122"/>
              </a:defRPr>
            </a:lvl7pPr>
            <a:lvl8pPr marL="3429000" indent="-228600" fontAlgn="base">
              <a:spcBef>
                <a:spcPct val="0"/>
              </a:spcBef>
              <a:spcAft>
                <a:spcPct val="0"/>
              </a:spcAft>
              <a:buFont typeface="Arial" panose="020B0604020202020204" pitchFamily="34" charset="0"/>
              <a:defRPr kumimoji="1" sz="2400">
                <a:solidFill>
                  <a:schemeClr val="tx1"/>
                </a:solidFill>
                <a:latin typeface="Arial" panose="020B0604020202020204" pitchFamily="34" charset="0"/>
                <a:ea typeface="宋体" panose="02010600030101010101" pitchFamily="2" charset="-122"/>
              </a:defRPr>
            </a:lvl8pPr>
            <a:lvl9pPr marL="3886200" indent="-228600" fontAlgn="base">
              <a:spcBef>
                <a:spcPct val="0"/>
              </a:spcBef>
              <a:spcAft>
                <a:spcPct val="0"/>
              </a:spcAft>
              <a:buFont typeface="Arial" panose="020B0604020202020204" pitchFamily="34" charset="0"/>
              <a:defRPr kumimoji="1" sz="2400">
                <a:solidFill>
                  <a:schemeClr val="tx1"/>
                </a:solidFill>
                <a:latin typeface="Arial" panose="020B0604020202020204" pitchFamily="34" charset="0"/>
                <a:ea typeface="宋体" panose="02010600030101010101" pitchFamily="2" charset="-122"/>
              </a:defRPr>
            </a:lvl9pPr>
          </a:lstStyle>
          <a:p>
            <a:pPr algn="ctr" eaLnBrk="1" fontAlgn="auto" hangingPunct="1">
              <a:spcBef>
                <a:spcPct val="0"/>
              </a:spcBef>
              <a:spcAft>
                <a:spcPct val="0"/>
              </a:spcAft>
              <a:defRPr/>
            </a:pPr>
            <a:r>
              <a:rPr lang="zh-CN" altLang="en-US" sz="1400" kern="0"/>
              <a:t>点击添加标题</a:t>
            </a:r>
          </a:p>
        </p:txBody>
      </p:sp>
      <p:sp>
        <p:nvSpPr>
          <p:cNvPr id="21" name="TextBox 28"/>
          <p:cNvSpPr>
            <a:spLocks noChangeArrowheads="1"/>
          </p:cNvSpPr>
          <p:nvPr/>
        </p:nvSpPr>
        <p:spPr bwMode="auto">
          <a:xfrm>
            <a:off x="5889625" y="2660650"/>
            <a:ext cx="1944688"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sz="2400">
                <a:solidFill>
                  <a:schemeClr val="tx1"/>
                </a:solidFill>
                <a:latin typeface="Arial" panose="020B0604020202020204" pitchFamily="34" charset="0"/>
                <a:ea typeface="宋体" panose="02010600030101010101" pitchFamily="2" charset="-122"/>
              </a:defRPr>
            </a:lvl1pPr>
            <a:lvl2pPr marL="742950" indent="-285750">
              <a:defRPr kumimoji="1" sz="2400">
                <a:solidFill>
                  <a:schemeClr val="tx1"/>
                </a:solidFill>
                <a:latin typeface="Arial" panose="020B0604020202020204" pitchFamily="34" charset="0"/>
                <a:ea typeface="宋体" panose="02010600030101010101" pitchFamily="2" charset="-122"/>
              </a:defRPr>
            </a:lvl2pPr>
            <a:lvl3pPr marL="1143000" indent="-228600">
              <a:defRPr kumimoji="1" sz="2400">
                <a:solidFill>
                  <a:schemeClr val="tx1"/>
                </a:solidFill>
                <a:latin typeface="Arial" panose="020B0604020202020204" pitchFamily="34" charset="0"/>
                <a:ea typeface="宋体" panose="02010600030101010101" pitchFamily="2" charset="-122"/>
              </a:defRPr>
            </a:lvl3pPr>
            <a:lvl4pPr marL="1600200" indent="-228600">
              <a:defRPr kumimoji="1" sz="2400">
                <a:solidFill>
                  <a:schemeClr val="tx1"/>
                </a:solidFill>
                <a:latin typeface="Arial" panose="020B0604020202020204" pitchFamily="34" charset="0"/>
                <a:ea typeface="宋体" panose="02010600030101010101" pitchFamily="2" charset="-122"/>
              </a:defRPr>
            </a:lvl4pPr>
            <a:lvl5pPr marL="2057400" indent="-228600">
              <a:defRPr kumimoji="1" sz="2400">
                <a:solidFill>
                  <a:schemeClr val="tx1"/>
                </a:solidFill>
                <a:latin typeface="Arial" panose="020B0604020202020204" pitchFamily="34" charset="0"/>
                <a:ea typeface="宋体" panose="02010600030101010101" pitchFamily="2" charset="-122"/>
              </a:defRPr>
            </a:lvl5pPr>
            <a:lvl6pPr marL="2514600" indent="-228600" fontAlgn="base">
              <a:spcBef>
                <a:spcPct val="0"/>
              </a:spcBef>
              <a:spcAft>
                <a:spcPct val="0"/>
              </a:spcAft>
              <a:buFont typeface="Arial" panose="020B0604020202020204" pitchFamily="34" charset="0"/>
              <a:defRPr kumimoji="1" sz="2400">
                <a:solidFill>
                  <a:schemeClr val="tx1"/>
                </a:solidFill>
                <a:latin typeface="Arial" panose="020B0604020202020204" pitchFamily="34" charset="0"/>
                <a:ea typeface="宋体" panose="02010600030101010101" pitchFamily="2" charset="-122"/>
              </a:defRPr>
            </a:lvl6pPr>
            <a:lvl7pPr marL="2971800" indent="-228600" fontAlgn="base">
              <a:spcBef>
                <a:spcPct val="0"/>
              </a:spcBef>
              <a:spcAft>
                <a:spcPct val="0"/>
              </a:spcAft>
              <a:buFont typeface="Arial" panose="020B0604020202020204" pitchFamily="34" charset="0"/>
              <a:defRPr kumimoji="1" sz="2400">
                <a:solidFill>
                  <a:schemeClr val="tx1"/>
                </a:solidFill>
                <a:latin typeface="Arial" panose="020B0604020202020204" pitchFamily="34" charset="0"/>
                <a:ea typeface="宋体" panose="02010600030101010101" pitchFamily="2" charset="-122"/>
              </a:defRPr>
            </a:lvl7pPr>
            <a:lvl8pPr marL="3429000" indent="-228600" fontAlgn="base">
              <a:spcBef>
                <a:spcPct val="0"/>
              </a:spcBef>
              <a:spcAft>
                <a:spcPct val="0"/>
              </a:spcAft>
              <a:buFont typeface="Arial" panose="020B0604020202020204" pitchFamily="34" charset="0"/>
              <a:defRPr kumimoji="1" sz="2400">
                <a:solidFill>
                  <a:schemeClr val="tx1"/>
                </a:solidFill>
                <a:latin typeface="Arial" panose="020B0604020202020204" pitchFamily="34" charset="0"/>
                <a:ea typeface="宋体" panose="02010600030101010101" pitchFamily="2" charset="-122"/>
              </a:defRPr>
            </a:lvl8pPr>
            <a:lvl9pPr marL="3886200" indent="-228600" fontAlgn="base">
              <a:spcBef>
                <a:spcPct val="0"/>
              </a:spcBef>
              <a:spcAft>
                <a:spcPct val="0"/>
              </a:spcAft>
              <a:buFont typeface="Arial" panose="020B0604020202020204" pitchFamily="34" charset="0"/>
              <a:defRPr kumimoji="1" sz="2400">
                <a:solidFill>
                  <a:schemeClr val="tx1"/>
                </a:solidFill>
                <a:latin typeface="Arial" panose="020B0604020202020204" pitchFamily="34" charset="0"/>
                <a:ea typeface="宋体" panose="02010600030101010101" pitchFamily="2" charset="-122"/>
              </a:defRPr>
            </a:lvl9pPr>
          </a:lstStyle>
          <a:p>
            <a:pPr algn="ctr" eaLnBrk="1" fontAlgn="auto" hangingPunct="1">
              <a:spcBef>
                <a:spcPct val="0"/>
              </a:spcBef>
              <a:spcAft>
                <a:spcPct val="0"/>
              </a:spcAft>
              <a:defRPr/>
            </a:pPr>
            <a:r>
              <a:rPr lang="zh-CN" altLang="en-US" sz="1400" kern="0"/>
              <a:t>点击添加标题</a:t>
            </a:r>
          </a:p>
        </p:txBody>
      </p:sp>
      <p:sp>
        <p:nvSpPr>
          <p:cNvPr id="22" name="TextBox 29"/>
          <p:cNvSpPr>
            <a:spLocks noChangeArrowheads="1"/>
          </p:cNvSpPr>
          <p:nvPr/>
        </p:nvSpPr>
        <p:spPr bwMode="auto">
          <a:xfrm>
            <a:off x="7623175" y="1554163"/>
            <a:ext cx="1944688"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sz="2400">
                <a:solidFill>
                  <a:schemeClr val="tx1"/>
                </a:solidFill>
                <a:latin typeface="Arial" panose="020B0604020202020204" pitchFamily="34" charset="0"/>
                <a:ea typeface="宋体" panose="02010600030101010101" pitchFamily="2" charset="-122"/>
              </a:defRPr>
            </a:lvl1pPr>
            <a:lvl2pPr marL="742950" indent="-285750">
              <a:defRPr kumimoji="1" sz="2400">
                <a:solidFill>
                  <a:schemeClr val="tx1"/>
                </a:solidFill>
                <a:latin typeface="Arial" panose="020B0604020202020204" pitchFamily="34" charset="0"/>
                <a:ea typeface="宋体" panose="02010600030101010101" pitchFamily="2" charset="-122"/>
              </a:defRPr>
            </a:lvl2pPr>
            <a:lvl3pPr marL="1143000" indent="-228600">
              <a:defRPr kumimoji="1" sz="2400">
                <a:solidFill>
                  <a:schemeClr val="tx1"/>
                </a:solidFill>
                <a:latin typeface="Arial" panose="020B0604020202020204" pitchFamily="34" charset="0"/>
                <a:ea typeface="宋体" panose="02010600030101010101" pitchFamily="2" charset="-122"/>
              </a:defRPr>
            </a:lvl3pPr>
            <a:lvl4pPr marL="1600200" indent="-228600">
              <a:defRPr kumimoji="1" sz="2400">
                <a:solidFill>
                  <a:schemeClr val="tx1"/>
                </a:solidFill>
                <a:latin typeface="Arial" panose="020B0604020202020204" pitchFamily="34" charset="0"/>
                <a:ea typeface="宋体" panose="02010600030101010101" pitchFamily="2" charset="-122"/>
              </a:defRPr>
            </a:lvl4pPr>
            <a:lvl5pPr marL="2057400" indent="-228600">
              <a:defRPr kumimoji="1" sz="2400">
                <a:solidFill>
                  <a:schemeClr val="tx1"/>
                </a:solidFill>
                <a:latin typeface="Arial" panose="020B0604020202020204" pitchFamily="34" charset="0"/>
                <a:ea typeface="宋体" panose="02010600030101010101" pitchFamily="2" charset="-122"/>
              </a:defRPr>
            </a:lvl5pPr>
            <a:lvl6pPr marL="2514600" indent="-228600" fontAlgn="base">
              <a:spcBef>
                <a:spcPct val="0"/>
              </a:spcBef>
              <a:spcAft>
                <a:spcPct val="0"/>
              </a:spcAft>
              <a:buFont typeface="Arial" panose="020B0604020202020204" pitchFamily="34" charset="0"/>
              <a:defRPr kumimoji="1" sz="2400">
                <a:solidFill>
                  <a:schemeClr val="tx1"/>
                </a:solidFill>
                <a:latin typeface="Arial" panose="020B0604020202020204" pitchFamily="34" charset="0"/>
                <a:ea typeface="宋体" panose="02010600030101010101" pitchFamily="2" charset="-122"/>
              </a:defRPr>
            </a:lvl6pPr>
            <a:lvl7pPr marL="2971800" indent="-228600" fontAlgn="base">
              <a:spcBef>
                <a:spcPct val="0"/>
              </a:spcBef>
              <a:spcAft>
                <a:spcPct val="0"/>
              </a:spcAft>
              <a:buFont typeface="Arial" panose="020B0604020202020204" pitchFamily="34" charset="0"/>
              <a:defRPr kumimoji="1" sz="2400">
                <a:solidFill>
                  <a:schemeClr val="tx1"/>
                </a:solidFill>
                <a:latin typeface="Arial" panose="020B0604020202020204" pitchFamily="34" charset="0"/>
                <a:ea typeface="宋体" panose="02010600030101010101" pitchFamily="2" charset="-122"/>
              </a:defRPr>
            </a:lvl7pPr>
            <a:lvl8pPr marL="3429000" indent="-228600" fontAlgn="base">
              <a:spcBef>
                <a:spcPct val="0"/>
              </a:spcBef>
              <a:spcAft>
                <a:spcPct val="0"/>
              </a:spcAft>
              <a:buFont typeface="Arial" panose="020B0604020202020204" pitchFamily="34" charset="0"/>
              <a:defRPr kumimoji="1" sz="2400">
                <a:solidFill>
                  <a:schemeClr val="tx1"/>
                </a:solidFill>
                <a:latin typeface="Arial" panose="020B0604020202020204" pitchFamily="34" charset="0"/>
                <a:ea typeface="宋体" panose="02010600030101010101" pitchFamily="2" charset="-122"/>
              </a:defRPr>
            </a:lvl8pPr>
            <a:lvl9pPr marL="3886200" indent="-228600" fontAlgn="base">
              <a:spcBef>
                <a:spcPct val="0"/>
              </a:spcBef>
              <a:spcAft>
                <a:spcPct val="0"/>
              </a:spcAft>
              <a:buFont typeface="Arial" panose="020B0604020202020204" pitchFamily="34" charset="0"/>
              <a:defRPr kumimoji="1" sz="2400">
                <a:solidFill>
                  <a:schemeClr val="tx1"/>
                </a:solidFill>
                <a:latin typeface="Arial" panose="020B0604020202020204" pitchFamily="34" charset="0"/>
                <a:ea typeface="宋体" panose="02010600030101010101" pitchFamily="2" charset="-122"/>
              </a:defRPr>
            </a:lvl9pPr>
          </a:lstStyle>
          <a:p>
            <a:pPr algn="ctr" eaLnBrk="1" fontAlgn="auto" hangingPunct="1">
              <a:spcBef>
                <a:spcPct val="0"/>
              </a:spcBef>
              <a:spcAft>
                <a:spcPct val="0"/>
              </a:spcAft>
              <a:defRPr/>
            </a:pPr>
            <a:r>
              <a:rPr lang="zh-CN" altLang="en-US" sz="1400" kern="0"/>
              <a:t>点击添加标题</a:t>
            </a:r>
          </a:p>
        </p:txBody>
      </p:sp>
      <p:sp>
        <p:nvSpPr>
          <p:cNvPr id="23" name="任意多边形 35"/>
          <p:cNvSpPr/>
          <p:nvPr/>
        </p:nvSpPr>
        <p:spPr>
          <a:xfrm>
            <a:off x="1671638" y="4314825"/>
            <a:ext cx="4757737" cy="563563"/>
          </a:xfrm>
          <a:custGeom>
            <a:avLst/>
            <a:gdLst>
              <a:gd name="connsiteX0" fmla="*/ 4441454 w 4758105"/>
              <a:gd name="connsiteY0" fmla="*/ 563487 h 563709"/>
              <a:gd name="connsiteX1" fmla="*/ 4549542 w 4758105"/>
              <a:gd name="connsiteY1" fmla="*/ 563487 h 563709"/>
              <a:gd name="connsiteX2" fmla="*/ 4549460 w 4758105"/>
              <a:gd name="connsiteY2" fmla="*/ 563709 h 563709"/>
              <a:gd name="connsiteX3" fmla="*/ 4441372 w 4758105"/>
              <a:gd name="connsiteY3" fmla="*/ 563709 h 563709"/>
              <a:gd name="connsiteX4" fmla="*/ 82 w 4758105"/>
              <a:gd name="connsiteY4" fmla="*/ 563487 h 563709"/>
              <a:gd name="connsiteX5" fmla="*/ 108170 w 4758105"/>
              <a:gd name="connsiteY5" fmla="*/ 563487 h 563709"/>
              <a:gd name="connsiteX6" fmla="*/ 108088 w 4758105"/>
              <a:gd name="connsiteY6" fmla="*/ 563709 h 563709"/>
              <a:gd name="connsiteX7" fmla="*/ 0 w 4758105"/>
              <a:gd name="connsiteY7" fmla="*/ 563709 h 563709"/>
              <a:gd name="connsiteX8" fmla="*/ 4758023 w 4758105"/>
              <a:gd name="connsiteY8" fmla="*/ 221 h 563709"/>
              <a:gd name="connsiteX9" fmla="*/ 4758105 w 4758105"/>
              <a:gd name="connsiteY9" fmla="*/ 221 h 563709"/>
              <a:gd name="connsiteX10" fmla="*/ 4758105 w 4758105"/>
              <a:gd name="connsiteY10" fmla="*/ 563487 h 563709"/>
              <a:gd name="connsiteX11" fmla="*/ 4549542 w 4758105"/>
              <a:gd name="connsiteY11" fmla="*/ 563487 h 563709"/>
              <a:gd name="connsiteX12" fmla="*/ 316651 w 4758105"/>
              <a:gd name="connsiteY12" fmla="*/ 221 h 563709"/>
              <a:gd name="connsiteX13" fmla="*/ 4649935 w 4758105"/>
              <a:gd name="connsiteY13" fmla="*/ 221 h 563709"/>
              <a:gd name="connsiteX14" fmla="*/ 4441454 w 4758105"/>
              <a:gd name="connsiteY14" fmla="*/ 563487 h 563709"/>
              <a:gd name="connsiteX15" fmla="*/ 108170 w 4758105"/>
              <a:gd name="connsiteY15" fmla="*/ 563487 h 563709"/>
              <a:gd name="connsiteX16" fmla="*/ 0 w 4758105"/>
              <a:gd name="connsiteY16" fmla="*/ 221 h 563709"/>
              <a:gd name="connsiteX17" fmla="*/ 208563 w 4758105"/>
              <a:gd name="connsiteY17" fmla="*/ 221 h 563709"/>
              <a:gd name="connsiteX18" fmla="*/ 82 w 4758105"/>
              <a:gd name="connsiteY18" fmla="*/ 563487 h 563709"/>
              <a:gd name="connsiteX19" fmla="*/ 0 w 4758105"/>
              <a:gd name="connsiteY19" fmla="*/ 563487 h 563709"/>
              <a:gd name="connsiteX20" fmla="*/ 4650017 w 4758105"/>
              <a:gd name="connsiteY20" fmla="*/ 0 h 563709"/>
              <a:gd name="connsiteX21" fmla="*/ 4758105 w 4758105"/>
              <a:gd name="connsiteY21" fmla="*/ 0 h 563709"/>
              <a:gd name="connsiteX22" fmla="*/ 4758023 w 4758105"/>
              <a:gd name="connsiteY22" fmla="*/ 221 h 563709"/>
              <a:gd name="connsiteX23" fmla="*/ 4649935 w 4758105"/>
              <a:gd name="connsiteY23" fmla="*/ 221 h 563709"/>
              <a:gd name="connsiteX24" fmla="*/ 208645 w 4758105"/>
              <a:gd name="connsiteY24" fmla="*/ 0 h 563709"/>
              <a:gd name="connsiteX25" fmla="*/ 316733 w 4758105"/>
              <a:gd name="connsiteY25" fmla="*/ 0 h 563709"/>
              <a:gd name="connsiteX26" fmla="*/ 316651 w 4758105"/>
              <a:gd name="connsiteY26" fmla="*/ 221 h 563709"/>
              <a:gd name="connsiteX27" fmla="*/ 208563 w 4758105"/>
              <a:gd name="connsiteY27" fmla="*/ 221 h 563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4758105" h="563709">
                <a:moveTo>
                  <a:pt x="4441454" y="563487"/>
                </a:moveTo>
                <a:lnTo>
                  <a:pt x="4549542" y="563487"/>
                </a:lnTo>
                <a:lnTo>
                  <a:pt x="4549460" y="563709"/>
                </a:lnTo>
                <a:lnTo>
                  <a:pt x="4441372" y="563709"/>
                </a:lnTo>
                <a:close/>
                <a:moveTo>
                  <a:pt x="82" y="563487"/>
                </a:moveTo>
                <a:lnTo>
                  <a:pt x="108170" y="563487"/>
                </a:lnTo>
                <a:lnTo>
                  <a:pt x="108088" y="563709"/>
                </a:lnTo>
                <a:lnTo>
                  <a:pt x="0" y="563709"/>
                </a:lnTo>
                <a:close/>
                <a:moveTo>
                  <a:pt x="4758023" y="221"/>
                </a:moveTo>
                <a:lnTo>
                  <a:pt x="4758105" y="221"/>
                </a:lnTo>
                <a:lnTo>
                  <a:pt x="4758105" y="563487"/>
                </a:lnTo>
                <a:lnTo>
                  <a:pt x="4549542" y="563487"/>
                </a:lnTo>
                <a:close/>
                <a:moveTo>
                  <a:pt x="316651" y="221"/>
                </a:moveTo>
                <a:lnTo>
                  <a:pt x="4649935" y="221"/>
                </a:lnTo>
                <a:lnTo>
                  <a:pt x="4441454" y="563487"/>
                </a:lnTo>
                <a:lnTo>
                  <a:pt x="108170" y="563487"/>
                </a:lnTo>
                <a:close/>
                <a:moveTo>
                  <a:pt x="0" y="221"/>
                </a:moveTo>
                <a:lnTo>
                  <a:pt x="208563" y="221"/>
                </a:lnTo>
                <a:lnTo>
                  <a:pt x="82" y="563487"/>
                </a:lnTo>
                <a:lnTo>
                  <a:pt x="0" y="563487"/>
                </a:lnTo>
                <a:close/>
                <a:moveTo>
                  <a:pt x="4650017" y="0"/>
                </a:moveTo>
                <a:lnTo>
                  <a:pt x="4758105" y="0"/>
                </a:lnTo>
                <a:lnTo>
                  <a:pt x="4758023" y="221"/>
                </a:lnTo>
                <a:lnTo>
                  <a:pt x="4649935" y="221"/>
                </a:lnTo>
                <a:close/>
                <a:moveTo>
                  <a:pt x="208645" y="0"/>
                </a:moveTo>
                <a:lnTo>
                  <a:pt x="316733" y="0"/>
                </a:lnTo>
                <a:lnTo>
                  <a:pt x="316651" y="221"/>
                </a:lnTo>
                <a:lnTo>
                  <a:pt x="208563" y="221"/>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ct val="0"/>
              </a:spcBef>
              <a:spcAft>
                <a:spcPct val="0"/>
              </a:spcAft>
              <a:defRPr/>
            </a:pPr>
            <a:r>
              <a:rPr lang="zh-CN" altLang="en-US" sz="2400" spc="200">
                <a:solidFill>
                  <a:schemeClr val="bg1"/>
                </a:solidFill>
                <a:latin typeface="微软雅黑" panose="020B0503020204020204" pitchFamily="34" charset="-122"/>
                <a:ea typeface="微软雅黑" panose="020B0503020204020204" pitchFamily="34" charset="-122"/>
              </a:rPr>
              <a:t>请在此处输入您的标题</a:t>
            </a:r>
          </a:p>
        </p:txBody>
      </p:sp>
      <p:sp>
        <p:nvSpPr>
          <p:cNvPr id="24" name="矩形 23"/>
          <p:cNvSpPr/>
          <p:nvPr/>
        </p:nvSpPr>
        <p:spPr>
          <a:xfrm>
            <a:off x="1671638" y="4875213"/>
            <a:ext cx="8712200" cy="1341437"/>
          </a:xfrm>
          <a:prstGeom prst="rect">
            <a:avLst/>
          </a:prstGeom>
          <a:noFill/>
          <a:ln w="12700" cap="flat" cmpd="sng" algn="ctr">
            <a:solidFill>
              <a:schemeClr val="accent4"/>
            </a:solidFill>
            <a:prstDash val="solid"/>
            <a:miter lim="800000"/>
          </a:ln>
          <a:effectLst/>
        </p:spPr>
        <p:txBody>
          <a:bodyPr anchor="ctr"/>
          <a:lstStyle/>
          <a:p>
            <a:pPr eaLnBrk="1" fontAlgn="auto" hangingPunct="1">
              <a:lnSpc>
                <a:spcPct val="130000"/>
              </a:lnSpc>
              <a:spcBef>
                <a:spcPts val="600"/>
              </a:spcBef>
              <a:spcAft>
                <a:spcPts val="600"/>
              </a:spcAft>
              <a:defRPr/>
            </a:pPr>
            <a:endParaRPr lang="zh-CN" altLang="en-US" sz="1600" kern="0">
              <a:latin typeface="宋体" panose="02010600030101010101" pitchFamily="2" charset="-122"/>
              <a:ea typeface="幼圆" panose="02010509060101010101" charset="-122"/>
              <a:cs typeface="Arial" panose="020B0604020202020204" pitchFamily="34" charset="0"/>
            </a:endParaRPr>
          </a:p>
        </p:txBody>
      </p:sp>
      <p:sp>
        <p:nvSpPr>
          <p:cNvPr id="25" name="矩形 24"/>
          <p:cNvSpPr>
            <a:spLocks noChangeArrowheads="1"/>
          </p:cNvSpPr>
          <p:nvPr/>
        </p:nvSpPr>
        <p:spPr bwMode="auto">
          <a:xfrm>
            <a:off x="1995488" y="5203963"/>
            <a:ext cx="8194675" cy="687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5pPr>
            <a:lvl6pPr marL="25146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6pPr>
            <a:lvl7pPr marL="29718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7pPr>
            <a:lvl8pPr marL="34290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8pPr>
            <a:lvl9pPr marL="38862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9pPr>
          </a:lstStyle>
          <a:p>
            <a:pPr eaLnBrk="1" hangingPunct="1">
              <a:lnSpc>
                <a:spcPct val="130000"/>
              </a:lnSpc>
              <a:spcBef>
                <a:spcPts val="600"/>
              </a:spcBef>
              <a:spcAft>
                <a:spcPts val="600"/>
              </a:spcAft>
              <a:buFontTx/>
              <a:buNone/>
            </a:pPr>
            <a:r>
              <a:rPr lang="zh-CN" altLang="en-US" sz="1600" dirty="0">
                <a:solidFill>
                  <a:srgbClr val="4E4E4E"/>
                </a:solidFill>
                <a:latin typeface="宋体" panose="02010600030101010101" pitchFamily="2" charset="-122"/>
              </a:rPr>
              <a:t>内容内容内容内容内容内容内容内容内容内容内容内容内容内容内容内容内容内容内容内容内容内容内容内容</a:t>
            </a:r>
            <a:endParaRPr lang="en-US" altLang="zh-CN" sz="1600" dirty="0">
              <a:solidFill>
                <a:srgbClr val="4E4E4E"/>
              </a:solidFill>
              <a:latin typeface="宋体" panose="02010600030101010101" pitchFamily="2" charset="-122"/>
            </a:endParaRPr>
          </a:p>
        </p:txBody>
      </p:sp>
    </p:spTree>
  </p:cSld>
  <p:clrMapOvr>
    <a:masterClrMapping/>
  </p:clrMapOvr>
  <p:transition advClick="0" advTm="0"/>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500" fill="hold"/>
                                        <p:tgtEl>
                                          <p:spTgt spid="4"/>
                                        </p:tgtEl>
                                        <p:attrNameLst>
                                          <p:attrName>ppt_w</p:attrName>
                                        </p:attrNameLst>
                                      </p:cBhvr>
                                      <p:tavLst>
                                        <p:tav tm="0">
                                          <p:val>
                                            <p:fltVal val="0"/>
                                          </p:val>
                                        </p:tav>
                                        <p:tav tm="100000">
                                          <p:val>
                                            <p:strVal val="#ppt_w"/>
                                          </p:val>
                                        </p:tav>
                                      </p:tavLst>
                                    </p:anim>
                                    <p:anim calcmode="lin" valueType="num">
                                      <p:cBhvr>
                                        <p:cTn id="8" dur="500" fill="hold"/>
                                        <p:tgtEl>
                                          <p:spTgt spid="4"/>
                                        </p:tgtEl>
                                        <p:attrNameLst>
                                          <p:attrName>ppt_h</p:attrName>
                                        </p:attrNameLst>
                                      </p:cBhvr>
                                      <p:tavLst>
                                        <p:tav tm="0">
                                          <p:val>
                                            <p:fltVal val="0"/>
                                          </p:val>
                                        </p:tav>
                                        <p:tav tm="100000">
                                          <p:val>
                                            <p:strVal val="#ppt_h"/>
                                          </p:val>
                                        </p:tav>
                                      </p:tavLst>
                                    </p:anim>
                                    <p:animEffect transition="in" filter="fade">
                                      <p:cBhvr>
                                        <p:cTn id="9" dur="500"/>
                                        <p:tgtEl>
                                          <p:spTgt spid="4"/>
                                        </p:tgtEl>
                                      </p:cBhvr>
                                    </p:animEffect>
                                  </p:childTnLst>
                                </p:cTn>
                              </p:par>
                            </p:childTnLst>
                          </p:cTn>
                        </p:par>
                        <p:par>
                          <p:cTn id="10" fill="hold">
                            <p:stCondLst>
                              <p:cond delay="500"/>
                            </p:stCondLst>
                            <p:childTnLst>
                              <p:par>
                                <p:cTn id="11" presetID="22" presetClass="entr" presetSubtype="8" fill="hold" grpId="0" nodeType="afterEffect">
                                  <p:stCondLst>
                                    <p:cond delay="0"/>
                                  </p:stCondLst>
                                  <p:childTnLst>
                                    <p:set>
                                      <p:cBhvr>
                                        <p:cTn id="12" dur="1" fill="hold">
                                          <p:stCondLst>
                                            <p:cond delay="0"/>
                                          </p:stCondLst>
                                        </p:cTn>
                                        <p:tgtEl>
                                          <p:spTgt spid="5"/>
                                        </p:tgtEl>
                                        <p:attrNameLst>
                                          <p:attrName>style.visibility</p:attrName>
                                        </p:attrNameLst>
                                      </p:cBhvr>
                                      <p:to>
                                        <p:strVal val="visible"/>
                                      </p:to>
                                    </p:set>
                                    <p:animEffect transition="in" filter="wipe(left)">
                                      <p:cBhvr>
                                        <p:cTn id="13" dur="500"/>
                                        <p:tgtEl>
                                          <p:spTgt spid="5"/>
                                        </p:tgtEl>
                                      </p:cBhvr>
                                    </p:animEffect>
                                  </p:childTnLst>
                                </p:cTn>
                              </p:par>
                              <p:par>
                                <p:cTn id="14" presetID="22" presetClass="entr" presetSubtype="8" fill="hold" nodeType="withEffect">
                                  <p:stCondLst>
                                    <p:cond delay="0"/>
                                  </p:stCondLst>
                                  <p:childTnLst>
                                    <p:set>
                                      <p:cBhvr>
                                        <p:cTn id="15" dur="1" fill="hold">
                                          <p:stCondLst>
                                            <p:cond delay="0"/>
                                          </p:stCondLst>
                                        </p:cTn>
                                        <p:tgtEl>
                                          <p:spTgt spid="6"/>
                                        </p:tgtEl>
                                        <p:attrNameLst>
                                          <p:attrName>style.visibility</p:attrName>
                                        </p:attrNameLst>
                                      </p:cBhvr>
                                      <p:to>
                                        <p:strVal val="visible"/>
                                      </p:to>
                                    </p:set>
                                    <p:animEffect transition="in" filter="wipe(left)">
                                      <p:cBhvr>
                                        <p:cTn id="16" dur="500"/>
                                        <p:tgtEl>
                                          <p:spTgt spid="6"/>
                                        </p:tgtEl>
                                      </p:cBhvr>
                                    </p:animEffect>
                                  </p:childTnLst>
                                </p:cTn>
                              </p:par>
                              <p:par>
                                <p:cTn id="17" presetID="10" presetClass="entr" presetSubtype="0" fill="hold" grpId="0" nodeType="withEffect">
                                  <p:stCondLst>
                                    <p:cond delay="900"/>
                                  </p:stCondLst>
                                  <p:childTnLst>
                                    <p:set>
                                      <p:cBhvr>
                                        <p:cTn id="18" dur="1" fill="hold">
                                          <p:stCondLst>
                                            <p:cond delay="0"/>
                                          </p:stCondLst>
                                        </p:cTn>
                                        <p:tgtEl>
                                          <p:spTgt spid="8"/>
                                        </p:tgtEl>
                                        <p:attrNameLst>
                                          <p:attrName>style.visibility</p:attrName>
                                        </p:attrNameLst>
                                      </p:cBhvr>
                                      <p:to>
                                        <p:strVal val="visible"/>
                                      </p:to>
                                    </p:set>
                                    <p:animEffect transition="in" filter="fade">
                                      <p:cBhvr>
                                        <p:cTn id="19" dur="500"/>
                                        <p:tgtEl>
                                          <p:spTgt spid="8"/>
                                        </p:tgtEl>
                                      </p:cBhvr>
                                    </p:animEffect>
                                  </p:childTnLst>
                                </p:cTn>
                              </p:par>
                              <p:par>
                                <p:cTn id="20" presetID="10" presetClass="entr" presetSubtype="0" fill="hold" nodeType="withEffect">
                                  <p:stCondLst>
                                    <p:cond delay="900"/>
                                  </p:stCondLst>
                                  <p:childTnLst>
                                    <p:set>
                                      <p:cBhvr>
                                        <p:cTn id="21" dur="1" fill="hold">
                                          <p:stCondLst>
                                            <p:cond delay="0"/>
                                          </p:stCondLst>
                                        </p:cTn>
                                        <p:tgtEl>
                                          <p:spTgt spid="9"/>
                                        </p:tgtEl>
                                        <p:attrNameLst>
                                          <p:attrName>style.visibility</p:attrName>
                                        </p:attrNameLst>
                                      </p:cBhvr>
                                      <p:to>
                                        <p:strVal val="visible"/>
                                      </p:to>
                                    </p:set>
                                    <p:animEffect transition="in" filter="fade">
                                      <p:cBhvr>
                                        <p:cTn id="22" dur="500"/>
                                        <p:tgtEl>
                                          <p:spTgt spid="9"/>
                                        </p:tgtEl>
                                      </p:cBhvr>
                                    </p:animEffect>
                                  </p:childTnLst>
                                </p:cTn>
                              </p:par>
                              <p:par>
                                <p:cTn id="23" presetID="10" presetClass="entr" presetSubtype="0" fill="hold" grpId="0" nodeType="withEffect">
                                  <p:stCondLst>
                                    <p:cond delay="900"/>
                                  </p:stCondLst>
                                  <p:childTnLst>
                                    <p:set>
                                      <p:cBhvr>
                                        <p:cTn id="24" dur="1" fill="hold">
                                          <p:stCondLst>
                                            <p:cond delay="0"/>
                                          </p:stCondLst>
                                        </p:cTn>
                                        <p:tgtEl>
                                          <p:spTgt spid="19"/>
                                        </p:tgtEl>
                                        <p:attrNameLst>
                                          <p:attrName>style.visibility</p:attrName>
                                        </p:attrNameLst>
                                      </p:cBhvr>
                                      <p:to>
                                        <p:strVal val="visible"/>
                                      </p:to>
                                    </p:set>
                                    <p:animEffect transition="in" filter="fade">
                                      <p:cBhvr>
                                        <p:cTn id="25" dur="500"/>
                                        <p:tgtEl>
                                          <p:spTgt spid="19"/>
                                        </p:tgtEl>
                                      </p:cBhvr>
                                    </p:animEffect>
                                  </p:childTnLst>
                                </p:cTn>
                              </p:par>
                              <p:par>
                                <p:cTn id="26" presetID="22" presetClass="entr" presetSubtype="8" fill="hold" nodeType="withEffect">
                                  <p:stCondLst>
                                    <p:cond delay="1200"/>
                                  </p:stCondLst>
                                  <p:childTnLst>
                                    <p:set>
                                      <p:cBhvr>
                                        <p:cTn id="27" dur="1" fill="hold">
                                          <p:stCondLst>
                                            <p:cond delay="0"/>
                                          </p:stCondLst>
                                        </p:cTn>
                                        <p:tgtEl>
                                          <p:spTgt spid="16"/>
                                        </p:tgtEl>
                                        <p:attrNameLst>
                                          <p:attrName>style.visibility</p:attrName>
                                        </p:attrNameLst>
                                      </p:cBhvr>
                                      <p:to>
                                        <p:strVal val="visible"/>
                                      </p:to>
                                    </p:set>
                                    <p:animEffect transition="in" filter="wipe(left)">
                                      <p:cBhvr>
                                        <p:cTn id="28" dur="500"/>
                                        <p:tgtEl>
                                          <p:spTgt spid="16"/>
                                        </p:tgtEl>
                                      </p:cBhvr>
                                    </p:animEffect>
                                  </p:childTnLst>
                                </p:cTn>
                              </p:par>
                              <p:par>
                                <p:cTn id="29" presetID="10" presetClass="entr" presetSubtype="0" fill="hold" grpId="0" nodeType="withEffect">
                                  <p:stCondLst>
                                    <p:cond delay="1600"/>
                                  </p:stCondLst>
                                  <p:childTnLst>
                                    <p:set>
                                      <p:cBhvr>
                                        <p:cTn id="30" dur="1" fill="hold">
                                          <p:stCondLst>
                                            <p:cond delay="0"/>
                                          </p:stCondLst>
                                        </p:cTn>
                                        <p:tgtEl>
                                          <p:spTgt spid="14"/>
                                        </p:tgtEl>
                                        <p:attrNameLst>
                                          <p:attrName>style.visibility</p:attrName>
                                        </p:attrNameLst>
                                      </p:cBhvr>
                                      <p:to>
                                        <p:strVal val="visible"/>
                                      </p:to>
                                    </p:set>
                                    <p:animEffect transition="in" filter="fade">
                                      <p:cBhvr>
                                        <p:cTn id="31" dur="500"/>
                                        <p:tgtEl>
                                          <p:spTgt spid="14"/>
                                        </p:tgtEl>
                                      </p:cBhvr>
                                    </p:animEffect>
                                  </p:childTnLst>
                                </p:cTn>
                              </p:par>
                              <p:par>
                                <p:cTn id="32" presetID="10" presetClass="entr" presetSubtype="0" fill="hold" nodeType="withEffect">
                                  <p:stCondLst>
                                    <p:cond delay="1600"/>
                                  </p:stCondLst>
                                  <p:childTnLst>
                                    <p:set>
                                      <p:cBhvr>
                                        <p:cTn id="33" dur="1" fill="hold">
                                          <p:stCondLst>
                                            <p:cond delay="0"/>
                                          </p:stCondLst>
                                        </p:cTn>
                                        <p:tgtEl>
                                          <p:spTgt spid="15"/>
                                        </p:tgtEl>
                                        <p:attrNameLst>
                                          <p:attrName>style.visibility</p:attrName>
                                        </p:attrNameLst>
                                      </p:cBhvr>
                                      <p:to>
                                        <p:strVal val="visible"/>
                                      </p:to>
                                    </p:set>
                                    <p:animEffect transition="in" filter="fade">
                                      <p:cBhvr>
                                        <p:cTn id="34" dur="500"/>
                                        <p:tgtEl>
                                          <p:spTgt spid="15"/>
                                        </p:tgtEl>
                                      </p:cBhvr>
                                    </p:animEffect>
                                  </p:childTnLst>
                                </p:cTn>
                              </p:par>
                              <p:par>
                                <p:cTn id="35" presetID="10" presetClass="entr" presetSubtype="0" fill="hold" grpId="0" nodeType="withEffect">
                                  <p:stCondLst>
                                    <p:cond delay="1600"/>
                                  </p:stCondLst>
                                  <p:childTnLst>
                                    <p:set>
                                      <p:cBhvr>
                                        <p:cTn id="36" dur="1" fill="hold">
                                          <p:stCondLst>
                                            <p:cond delay="0"/>
                                          </p:stCondLst>
                                        </p:cTn>
                                        <p:tgtEl>
                                          <p:spTgt spid="20"/>
                                        </p:tgtEl>
                                        <p:attrNameLst>
                                          <p:attrName>style.visibility</p:attrName>
                                        </p:attrNameLst>
                                      </p:cBhvr>
                                      <p:to>
                                        <p:strVal val="visible"/>
                                      </p:to>
                                    </p:set>
                                    <p:animEffect transition="in" filter="fade">
                                      <p:cBhvr>
                                        <p:cTn id="37" dur="500"/>
                                        <p:tgtEl>
                                          <p:spTgt spid="20"/>
                                        </p:tgtEl>
                                      </p:cBhvr>
                                    </p:animEffect>
                                  </p:childTnLst>
                                </p:cTn>
                              </p:par>
                              <p:par>
                                <p:cTn id="38" presetID="22" presetClass="entr" presetSubtype="8" fill="hold" nodeType="withEffect">
                                  <p:stCondLst>
                                    <p:cond delay="1900"/>
                                  </p:stCondLst>
                                  <p:childTnLst>
                                    <p:set>
                                      <p:cBhvr>
                                        <p:cTn id="39" dur="1" fill="hold">
                                          <p:stCondLst>
                                            <p:cond delay="0"/>
                                          </p:stCondLst>
                                        </p:cTn>
                                        <p:tgtEl>
                                          <p:spTgt spid="17"/>
                                        </p:tgtEl>
                                        <p:attrNameLst>
                                          <p:attrName>style.visibility</p:attrName>
                                        </p:attrNameLst>
                                      </p:cBhvr>
                                      <p:to>
                                        <p:strVal val="visible"/>
                                      </p:to>
                                    </p:set>
                                    <p:animEffect transition="in" filter="wipe(left)">
                                      <p:cBhvr>
                                        <p:cTn id="40" dur="500"/>
                                        <p:tgtEl>
                                          <p:spTgt spid="17"/>
                                        </p:tgtEl>
                                      </p:cBhvr>
                                    </p:animEffect>
                                  </p:childTnLst>
                                </p:cTn>
                              </p:par>
                              <p:par>
                                <p:cTn id="41" presetID="10" presetClass="entr" presetSubtype="0" fill="hold" grpId="0" nodeType="withEffect">
                                  <p:stCondLst>
                                    <p:cond delay="2100"/>
                                  </p:stCondLst>
                                  <p:childTnLst>
                                    <p:set>
                                      <p:cBhvr>
                                        <p:cTn id="42" dur="1" fill="hold">
                                          <p:stCondLst>
                                            <p:cond delay="0"/>
                                          </p:stCondLst>
                                        </p:cTn>
                                        <p:tgtEl>
                                          <p:spTgt spid="12"/>
                                        </p:tgtEl>
                                        <p:attrNameLst>
                                          <p:attrName>style.visibility</p:attrName>
                                        </p:attrNameLst>
                                      </p:cBhvr>
                                      <p:to>
                                        <p:strVal val="visible"/>
                                      </p:to>
                                    </p:set>
                                    <p:animEffect transition="in" filter="fade">
                                      <p:cBhvr>
                                        <p:cTn id="43" dur="500"/>
                                        <p:tgtEl>
                                          <p:spTgt spid="12"/>
                                        </p:tgtEl>
                                      </p:cBhvr>
                                    </p:animEffect>
                                  </p:childTnLst>
                                </p:cTn>
                              </p:par>
                              <p:par>
                                <p:cTn id="44" presetID="10" presetClass="entr" presetSubtype="0" fill="hold" nodeType="withEffect">
                                  <p:stCondLst>
                                    <p:cond delay="2100"/>
                                  </p:stCondLst>
                                  <p:childTnLst>
                                    <p:set>
                                      <p:cBhvr>
                                        <p:cTn id="45" dur="1" fill="hold">
                                          <p:stCondLst>
                                            <p:cond delay="0"/>
                                          </p:stCondLst>
                                        </p:cTn>
                                        <p:tgtEl>
                                          <p:spTgt spid="13"/>
                                        </p:tgtEl>
                                        <p:attrNameLst>
                                          <p:attrName>style.visibility</p:attrName>
                                        </p:attrNameLst>
                                      </p:cBhvr>
                                      <p:to>
                                        <p:strVal val="visible"/>
                                      </p:to>
                                    </p:set>
                                    <p:animEffect transition="in" filter="fade">
                                      <p:cBhvr>
                                        <p:cTn id="46" dur="500"/>
                                        <p:tgtEl>
                                          <p:spTgt spid="13"/>
                                        </p:tgtEl>
                                      </p:cBhvr>
                                    </p:animEffect>
                                  </p:childTnLst>
                                </p:cTn>
                              </p:par>
                              <p:par>
                                <p:cTn id="47" presetID="10" presetClass="entr" presetSubtype="0" fill="hold" grpId="0" nodeType="withEffect">
                                  <p:stCondLst>
                                    <p:cond delay="2100"/>
                                  </p:stCondLst>
                                  <p:childTnLst>
                                    <p:set>
                                      <p:cBhvr>
                                        <p:cTn id="48" dur="1" fill="hold">
                                          <p:stCondLst>
                                            <p:cond delay="0"/>
                                          </p:stCondLst>
                                        </p:cTn>
                                        <p:tgtEl>
                                          <p:spTgt spid="21"/>
                                        </p:tgtEl>
                                        <p:attrNameLst>
                                          <p:attrName>style.visibility</p:attrName>
                                        </p:attrNameLst>
                                      </p:cBhvr>
                                      <p:to>
                                        <p:strVal val="visible"/>
                                      </p:to>
                                    </p:set>
                                    <p:animEffect transition="in" filter="fade">
                                      <p:cBhvr>
                                        <p:cTn id="49" dur="500"/>
                                        <p:tgtEl>
                                          <p:spTgt spid="21"/>
                                        </p:tgtEl>
                                      </p:cBhvr>
                                    </p:animEffect>
                                  </p:childTnLst>
                                </p:cTn>
                              </p:par>
                              <p:par>
                                <p:cTn id="50" presetID="22" presetClass="entr" presetSubtype="8" fill="hold" nodeType="withEffect">
                                  <p:stCondLst>
                                    <p:cond delay="2300"/>
                                  </p:stCondLst>
                                  <p:childTnLst>
                                    <p:set>
                                      <p:cBhvr>
                                        <p:cTn id="51" dur="1" fill="hold">
                                          <p:stCondLst>
                                            <p:cond delay="0"/>
                                          </p:stCondLst>
                                        </p:cTn>
                                        <p:tgtEl>
                                          <p:spTgt spid="18"/>
                                        </p:tgtEl>
                                        <p:attrNameLst>
                                          <p:attrName>style.visibility</p:attrName>
                                        </p:attrNameLst>
                                      </p:cBhvr>
                                      <p:to>
                                        <p:strVal val="visible"/>
                                      </p:to>
                                    </p:set>
                                    <p:animEffect transition="in" filter="wipe(left)">
                                      <p:cBhvr>
                                        <p:cTn id="52" dur="500"/>
                                        <p:tgtEl>
                                          <p:spTgt spid="18"/>
                                        </p:tgtEl>
                                      </p:cBhvr>
                                    </p:animEffect>
                                  </p:childTnLst>
                                </p:cTn>
                              </p:par>
                              <p:par>
                                <p:cTn id="53" presetID="10" presetClass="entr" presetSubtype="0" fill="hold" grpId="0" nodeType="withEffect">
                                  <p:stCondLst>
                                    <p:cond delay="2600"/>
                                  </p:stCondLst>
                                  <p:childTnLst>
                                    <p:set>
                                      <p:cBhvr>
                                        <p:cTn id="54" dur="1" fill="hold">
                                          <p:stCondLst>
                                            <p:cond delay="0"/>
                                          </p:stCondLst>
                                        </p:cTn>
                                        <p:tgtEl>
                                          <p:spTgt spid="10"/>
                                        </p:tgtEl>
                                        <p:attrNameLst>
                                          <p:attrName>style.visibility</p:attrName>
                                        </p:attrNameLst>
                                      </p:cBhvr>
                                      <p:to>
                                        <p:strVal val="visible"/>
                                      </p:to>
                                    </p:set>
                                    <p:animEffect transition="in" filter="fade">
                                      <p:cBhvr>
                                        <p:cTn id="55" dur="500"/>
                                        <p:tgtEl>
                                          <p:spTgt spid="10"/>
                                        </p:tgtEl>
                                      </p:cBhvr>
                                    </p:animEffect>
                                  </p:childTnLst>
                                </p:cTn>
                              </p:par>
                              <p:par>
                                <p:cTn id="56" presetID="10" presetClass="entr" presetSubtype="0" fill="hold" nodeType="withEffect">
                                  <p:stCondLst>
                                    <p:cond delay="2600"/>
                                  </p:stCondLst>
                                  <p:childTnLst>
                                    <p:set>
                                      <p:cBhvr>
                                        <p:cTn id="57" dur="1" fill="hold">
                                          <p:stCondLst>
                                            <p:cond delay="0"/>
                                          </p:stCondLst>
                                        </p:cTn>
                                        <p:tgtEl>
                                          <p:spTgt spid="11"/>
                                        </p:tgtEl>
                                        <p:attrNameLst>
                                          <p:attrName>style.visibility</p:attrName>
                                        </p:attrNameLst>
                                      </p:cBhvr>
                                      <p:to>
                                        <p:strVal val="visible"/>
                                      </p:to>
                                    </p:set>
                                    <p:animEffect transition="in" filter="fade">
                                      <p:cBhvr>
                                        <p:cTn id="58" dur="500"/>
                                        <p:tgtEl>
                                          <p:spTgt spid="11"/>
                                        </p:tgtEl>
                                      </p:cBhvr>
                                    </p:animEffect>
                                  </p:childTnLst>
                                </p:cTn>
                              </p:par>
                              <p:par>
                                <p:cTn id="59" presetID="10" presetClass="entr" presetSubtype="0" fill="hold" grpId="0" nodeType="withEffect">
                                  <p:stCondLst>
                                    <p:cond delay="2600"/>
                                  </p:stCondLst>
                                  <p:childTnLst>
                                    <p:set>
                                      <p:cBhvr>
                                        <p:cTn id="60" dur="1" fill="hold">
                                          <p:stCondLst>
                                            <p:cond delay="0"/>
                                          </p:stCondLst>
                                        </p:cTn>
                                        <p:tgtEl>
                                          <p:spTgt spid="22"/>
                                        </p:tgtEl>
                                        <p:attrNameLst>
                                          <p:attrName>style.visibility</p:attrName>
                                        </p:attrNameLst>
                                      </p:cBhvr>
                                      <p:to>
                                        <p:strVal val="visible"/>
                                      </p:to>
                                    </p:set>
                                    <p:animEffect transition="in" filter="fade">
                                      <p:cBhvr>
                                        <p:cTn id="61" dur="500"/>
                                        <p:tgtEl>
                                          <p:spTgt spid="22"/>
                                        </p:tgtEl>
                                      </p:cBhvr>
                                    </p:animEffect>
                                  </p:childTnLst>
                                </p:cTn>
                              </p:par>
                              <p:par>
                                <p:cTn id="62" presetID="10" presetClass="entr" presetSubtype="0" fill="hold" grpId="0" nodeType="withEffect">
                                  <p:stCondLst>
                                    <p:cond delay="2800"/>
                                  </p:stCondLst>
                                  <p:childTnLst>
                                    <p:set>
                                      <p:cBhvr>
                                        <p:cTn id="63" dur="1" fill="hold">
                                          <p:stCondLst>
                                            <p:cond delay="0"/>
                                          </p:stCondLst>
                                        </p:cTn>
                                        <p:tgtEl>
                                          <p:spTgt spid="23"/>
                                        </p:tgtEl>
                                        <p:attrNameLst>
                                          <p:attrName>style.visibility</p:attrName>
                                        </p:attrNameLst>
                                      </p:cBhvr>
                                      <p:to>
                                        <p:strVal val="visible"/>
                                      </p:to>
                                    </p:set>
                                    <p:animEffect transition="in" filter="fade">
                                      <p:cBhvr>
                                        <p:cTn id="64" dur="500"/>
                                        <p:tgtEl>
                                          <p:spTgt spid="23"/>
                                        </p:tgtEl>
                                      </p:cBhvr>
                                    </p:animEffect>
                                  </p:childTnLst>
                                </p:cTn>
                              </p:par>
                              <p:par>
                                <p:cTn id="65" presetID="22" presetClass="entr" presetSubtype="1" fill="hold" grpId="0" nodeType="withEffect">
                                  <p:stCondLst>
                                    <p:cond delay="3000"/>
                                  </p:stCondLst>
                                  <p:childTnLst>
                                    <p:set>
                                      <p:cBhvr>
                                        <p:cTn id="66" dur="1" fill="hold">
                                          <p:stCondLst>
                                            <p:cond delay="0"/>
                                          </p:stCondLst>
                                        </p:cTn>
                                        <p:tgtEl>
                                          <p:spTgt spid="24"/>
                                        </p:tgtEl>
                                        <p:attrNameLst>
                                          <p:attrName>style.visibility</p:attrName>
                                        </p:attrNameLst>
                                      </p:cBhvr>
                                      <p:to>
                                        <p:strVal val="visible"/>
                                      </p:to>
                                    </p:set>
                                    <p:animEffect transition="in" filter="wipe(up)">
                                      <p:cBhvr>
                                        <p:cTn id="67" dur="500"/>
                                        <p:tgtEl>
                                          <p:spTgt spid="24"/>
                                        </p:tgtEl>
                                      </p:cBhvr>
                                    </p:animEffect>
                                  </p:childTnLst>
                                </p:cTn>
                              </p:par>
                              <p:par>
                                <p:cTn id="68" presetID="10" presetClass="entr" presetSubtype="0" fill="hold" grpId="0" nodeType="withEffect">
                                  <p:stCondLst>
                                    <p:cond delay="3200"/>
                                  </p:stCondLst>
                                  <p:iterate type="wd">
                                    <p:tmPct val="10000"/>
                                  </p:iterate>
                                  <p:childTnLst>
                                    <p:set>
                                      <p:cBhvr>
                                        <p:cTn id="69" dur="1" fill="hold">
                                          <p:stCondLst>
                                            <p:cond delay="0"/>
                                          </p:stCondLst>
                                        </p:cTn>
                                        <p:tgtEl>
                                          <p:spTgt spid="25"/>
                                        </p:tgtEl>
                                        <p:attrNameLst>
                                          <p:attrName>style.visibility</p:attrName>
                                        </p:attrNameLst>
                                      </p:cBhvr>
                                      <p:to>
                                        <p:strVal val="visible"/>
                                      </p:to>
                                    </p:set>
                                    <p:animEffect transition="in" filter="fade">
                                      <p:cBhvr>
                                        <p:cTn id="70" dur="500"/>
                                        <p:tgtEl>
                                          <p:spTgt spid="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p:bldP spid="8" grpId="0" animBg="1"/>
      <p:bldP spid="10" grpId="0" animBg="1"/>
      <p:bldP spid="12" grpId="0" animBg="1"/>
      <p:bldP spid="14" grpId="0" animBg="1"/>
      <p:bldP spid="19" grpId="0"/>
      <p:bldP spid="20" grpId="0"/>
      <p:bldP spid="21" grpId="0"/>
      <p:bldP spid="22" grpId="0"/>
      <p:bldP spid="23" grpId="0" animBg="1"/>
      <p:bldP spid="24" grpId="0" animBg="1"/>
      <p:bldP spid="25" grpId="0"/>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MH_Number_1"/>
          <p:cNvSpPr/>
          <p:nvPr>
            <p:custDataLst>
              <p:tags r:id="rId1"/>
            </p:custDataLst>
          </p:nvPr>
        </p:nvSpPr>
        <p:spPr>
          <a:xfrm>
            <a:off x="177307" y="154126"/>
            <a:ext cx="498951" cy="498614"/>
          </a:xfrm>
          <a:prstGeom prst="roundRect">
            <a:avLst/>
          </a:prstGeom>
          <a:solidFill>
            <a:srgbClr val="FFC60B"/>
          </a:solidFill>
          <a:ln>
            <a:solidFill>
              <a:srgbClr val="E15D3F"/>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altLang="zh-CN" sz="2800">
                <a:solidFill>
                  <a:schemeClr val="bg2">
                    <a:lumMod val="25000"/>
                  </a:schemeClr>
                </a:solidFill>
                <a:latin typeface="微软雅黑" panose="020B0503020204020204" pitchFamily="34" charset="-122"/>
                <a:ea typeface="微软雅黑" panose="020B0503020204020204" pitchFamily="34" charset="-122"/>
                <a:cs typeface="Times New Roman" panose="02020603050405020304" pitchFamily="18" charset="0"/>
              </a:rPr>
              <a:t>02</a:t>
            </a:r>
            <a:endParaRPr lang="zh-CN" altLang="en-US" sz="2800">
              <a:solidFill>
                <a:schemeClr val="bg2">
                  <a:lumMod val="25000"/>
                </a:schemeClr>
              </a:solidFill>
              <a:latin typeface="微软雅黑" panose="020B0503020204020204" pitchFamily="34" charset="-122"/>
              <a:ea typeface="微软雅黑" panose="020B0503020204020204" pitchFamily="34" charset="-122"/>
              <a:cs typeface="Times New Roman" panose="02020603050405020304" pitchFamily="18" charset="0"/>
            </a:endParaRPr>
          </a:p>
        </p:txBody>
      </p:sp>
      <p:sp>
        <p:nvSpPr>
          <p:cNvPr id="5" name="MH_Entry_1"/>
          <p:cNvSpPr/>
          <p:nvPr>
            <p:custDataLst>
              <p:tags r:id="rId2"/>
            </p:custDataLst>
          </p:nvPr>
        </p:nvSpPr>
        <p:spPr>
          <a:xfrm>
            <a:off x="766735" y="154126"/>
            <a:ext cx="3627409" cy="498614"/>
          </a:xfrm>
          <a:prstGeom prst="roundRect">
            <a:avLst>
              <a:gd name="adj" fmla="val 9124"/>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rmAutofit/>
          </a:bodyPr>
          <a:lstStyle/>
          <a:p>
            <a:pPr algn="ctr"/>
            <a:r>
              <a:rPr lang="zh-CN" altLang="en-US" sz="2400" spc="200">
                <a:solidFill>
                  <a:schemeClr val="tx1">
                    <a:lumMod val="75000"/>
                    <a:lumOff val="25000"/>
                  </a:schemeClr>
                </a:solidFill>
                <a:latin typeface="微软雅黑" panose="020B0503020204020204" pitchFamily="34" charset="-122"/>
                <a:ea typeface="微软雅黑" panose="020B0503020204020204" pitchFamily="34" charset="-122"/>
              </a:rPr>
              <a:t>请在此处输入您的标题</a:t>
            </a:r>
          </a:p>
        </p:txBody>
      </p:sp>
      <p:cxnSp>
        <p:nvCxnSpPr>
          <p:cNvPr id="6" name="直接连接符 5"/>
          <p:cNvCxnSpPr/>
          <p:nvPr/>
        </p:nvCxnSpPr>
        <p:spPr>
          <a:xfrm>
            <a:off x="773715" y="652740"/>
            <a:ext cx="3627409" cy="0"/>
          </a:xfrm>
          <a:prstGeom prst="line">
            <a:avLst/>
          </a:prstGeom>
          <a:ln>
            <a:solidFill>
              <a:srgbClr val="E15D3F"/>
            </a:solidFill>
          </a:ln>
        </p:spPr>
        <p:style>
          <a:lnRef idx="1">
            <a:schemeClr val="accent1"/>
          </a:lnRef>
          <a:fillRef idx="0">
            <a:schemeClr val="accent1"/>
          </a:fillRef>
          <a:effectRef idx="0">
            <a:schemeClr val="accent1"/>
          </a:effectRef>
          <a:fontRef idx="minor">
            <a:schemeClr val="tx1"/>
          </a:fontRef>
        </p:style>
      </p:cxnSp>
      <p:sp>
        <p:nvSpPr>
          <p:cNvPr id="7" name="矩形: 圆角 6"/>
          <p:cNvSpPr/>
          <p:nvPr/>
        </p:nvSpPr>
        <p:spPr>
          <a:xfrm>
            <a:off x="75709" y="72570"/>
            <a:ext cx="12058235" cy="6705600"/>
          </a:xfrm>
          <a:prstGeom prst="roundRect">
            <a:avLst>
              <a:gd name="adj" fmla="val 1602"/>
            </a:avLst>
          </a:prstGeom>
          <a:noFill/>
          <a:ln>
            <a:solidFill>
              <a:srgbClr val="A3562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 name="椭圆 1"/>
          <p:cNvSpPr/>
          <p:nvPr/>
        </p:nvSpPr>
        <p:spPr>
          <a:xfrm>
            <a:off x="2138363" y="1454150"/>
            <a:ext cx="1836737" cy="2130425"/>
          </a:xfrm>
          <a:custGeom>
            <a:avLst/>
            <a:gdLst/>
            <a:ahLst/>
            <a:cxnLst/>
            <a:rect l="l" t="t" r="r" b="b"/>
            <a:pathLst>
              <a:path w="3240360" h="3757972">
                <a:moveTo>
                  <a:pt x="1620180" y="0"/>
                </a:moveTo>
                <a:cubicBezTo>
                  <a:pt x="2514981" y="0"/>
                  <a:pt x="3240360" y="725379"/>
                  <a:pt x="3240360" y="1620180"/>
                </a:cubicBezTo>
                <a:cubicBezTo>
                  <a:pt x="3240360" y="2212023"/>
                  <a:pt x="2923020" y="2729746"/>
                  <a:pt x="2448272" y="3010903"/>
                </a:cubicBezTo>
                <a:lnTo>
                  <a:pt x="2448272" y="3511913"/>
                </a:lnTo>
                <a:cubicBezTo>
                  <a:pt x="2448272" y="3647808"/>
                  <a:pt x="2338108" y="3757972"/>
                  <a:pt x="2202213" y="3757972"/>
                </a:cubicBezTo>
                <a:lnTo>
                  <a:pt x="1038147" y="3757972"/>
                </a:lnTo>
                <a:cubicBezTo>
                  <a:pt x="902252" y="3757972"/>
                  <a:pt x="792088" y="3647808"/>
                  <a:pt x="792088" y="3511913"/>
                </a:cubicBezTo>
                <a:lnTo>
                  <a:pt x="792088" y="3010903"/>
                </a:lnTo>
                <a:cubicBezTo>
                  <a:pt x="317340" y="2729746"/>
                  <a:pt x="0" y="2212023"/>
                  <a:pt x="0" y="1620180"/>
                </a:cubicBezTo>
                <a:cubicBezTo>
                  <a:pt x="0" y="725379"/>
                  <a:pt x="725379" y="0"/>
                  <a:pt x="1620180" y="0"/>
                </a:cubicBezTo>
                <a:close/>
              </a:path>
            </a:pathLst>
          </a:custGeom>
          <a:noFill/>
          <a:ln w="203200" cap="flat" cmpd="sng" algn="ctr">
            <a:solidFill>
              <a:schemeClr val="accent2"/>
            </a:solidFill>
            <a:prstDash val="solid"/>
          </a:ln>
          <a:effectLst/>
        </p:spPr>
        <p:txBody>
          <a:bodyPr anchor="ctr"/>
          <a:lstStyle/>
          <a:p>
            <a:pPr algn="ctr" eaLnBrk="1" fontAlgn="auto" hangingPunct="1">
              <a:spcBef>
                <a:spcPct val="0"/>
              </a:spcBef>
              <a:spcAft>
                <a:spcPct val="0"/>
              </a:spcAft>
              <a:defRPr/>
            </a:pPr>
            <a:r>
              <a:rPr lang="zh-CN" altLang="en-US" sz="3600" kern="0">
                <a:solidFill>
                  <a:schemeClr val="accent1"/>
                </a:solidFill>
                <a:latin typeface="微软雅黑" panose="020B0503020204020204" pitchFamily="34" charset="-122"/>
                <a:ea typeface="微软雅黑" panose="020B0503020204020204" pitchFamily="34" charset="-122"/>
              </a:rPr>
              <a:t>标题</a:t>
            </a:r>
            <a:endParaRPr lang="en-US" sz="3600" kern="0">
              <a:solidFill>
                <a:schemeClr val="accent1"/>
              </a:solidFill>
              <a:latin typeface="微软雅黑" panose="020B0503020204020204" pitchFamily="34" charset="-122"/>
              <a:ea typeface="微软雅黑" panose="020B0503020204020204" pitchFamily="34" charset="-122"/>
            </a:endParaRPr>
          </a:p>
        </p:txBody>
      </p:sp>
      <p:sp>
        <p:nvSpPr>
          <p:cNvPr id="9" name="圆角矩形 28"/>
          <p:cNvSpPr>
            <a:spLocks noChangeArrowheads="1"/>
          </p:cNvSpPr>
          <p:nvPr/>
        </p:nvSpPr>
        <p:spPr bwMode="auto">
          <a:xfrm>
            <a:off x="2635250" y="3735388"/>
            <a:ext cx="858838" cy="177800"/>
          </a:xfrm>
          <a:prstGeom prst="roundRect">
            <a:avLst>
              <a:gd name="adj" fmla="val 50000"/>
            </a:avLst>
          </a:prstGeom>
          <a:solidFill>
            <a:srgbClr val="BFBFBF"/>
          </a:solidFill>
          <a:ln>
            <a:noFill/>
          </a:ln>
          <a:extLst>
            <a:ext uri="{91240B29-F687-4F45-9708-019B960494DF}">
              <a14:hiddenLine xmlns:a14="http://schemas.microsoft.com/office/drawing/2010/main" w="25400">
                <a:solidFill>
                  <a:srgbClr val="000000"/>
                </a:solidFill>
                <a:round/>
              </a14:hiddenLine>
            </a:ext>
          </a:extLst>
        </p:spPr>
        <p:txBody>
          <a:bodyPr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5pPr>
            <a:lvl6pPr marL="25146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6pPr>
            <a:lvl7pPr marL="29718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7pPr>
            <a:lvl8pPr marL="34290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8pPr>
            <a:lvl9pPr marL="38862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9pPr>
          </a:lstStyle>
          <a:p>
            <a:pPr algn="ctr" eaLnBrk="1" hangingPunct="1">
              <a:lnSpc>
                <a:spcPct val="100000"/>
              </a:lnSpc>
              <a:spcBef>
                <a:spcPct val="0"/>
              </a:spcBef>
              <a:buFontTx/>
              <a:buNone/>
            </a:pPr>
            <a:endParaRPr lang="en-US" altLang="zh-CN" sz="1300">
              <a:solidFill>
                <a:srgbClr val="3C72A4"/>
              </a:solidFill>
            </a:endParaRPr>
          </a:p>
        </p:txBody>
      </p:sp>
      <p:sp>
        <p:nvSpPr>
          <p:cNvPr id="10" name="圆角矩形 29"/>
          <p:cNvSpPr>
            <a:spLocks noChangeArrowheads="1"/>
          </p:cNvSpPr>
          <p:nvPr/>
        </p:nvSpPr>
        <p:spPr bwMode="auto">
          <a:xfrm>
            <a:off x="2709863" y="3990975"/>
            <a:ext cx="709612" cy="179388"/>
          </a:xfrm>
          <a:prstGeom prst="roundRect">
            <a:avLst>
              <a:gd name="adj" fmla="val 50000"/>
            </a:avLst>
          </a:prstGeom>
          <a:solidFill>
            <a:schemeClr val="accent1"/>
          </a:solidFill>
          <a:ln>
            <a:noFill/>
          </a:ln>
        </p:spPr>
        <p:txBody>
          <a:bodyPr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5pPr>
            <a:lvl6pPr marL="25146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6pPr>
            <a:lvl7pPr marL="29718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7pPr>
            <a:lvl8pPr marL="34290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8pPr>
            <a:lvl9pPr marL="38862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9pPr>
          </a:lstStyle>
          <a:p>
            <a:pPr algn="ctr" eaLnBrk="1" hangingPunct="1">
              <a:lnSpc>
                <a:spcPct val="100000"/>
              </a:lnSpc>
              <a:spcBef>
                <a:spcPct val="0"/>
              </a:spcBef>
              <a:buFontTx/>
              <a:buNone/>
            </a:pPr>
            <a:endParaRPr lang="en-US" altLang="zh-CN" sz="1300">
              <a:solidFill>
                <a:srgbClr val="3C72A4"/>
              </a:solidFill>
            </a:endParaRPr>
          </a:p>
        </p:txBody>
      </p:sp>
      <p:sp>
        <p:nvSpPr>
          <p:cNvPr id="11" name="圆角矩形 30"/>
          <p:cNvSpPr>
            <a:spLocks noChangeArrowheads="1"/>
          </p:cNvSpPr>
          <p:nvPr/>
        </p:nvSpPr>
        <p:spPr bwMode="auto">
          <a:xfrm>
            <a:off x="2635250" y="4248150"/>
            <a:ext cx="858838" cy="177800"/>
          </a:xfrm>
          <a:prstGeom prst="roundRect">
            <a:avLst>
              <a:gd name="adj" fmla="val 50000"/>
            </a:avLst>
          </a:prstGeom>
          <a:solidFill>
            <a:srgbClr val="BFBFBF"/>
          </a:solidFill>
          <a:ln>
            <a:noFill/>
          </a:ln>
          <a:extLst>
            <a:ext uri="{91240B29-F687-4F45-9708-019B960494DF}">
              <a14:hiddenLine xmlns:a14="http://schemas.microsoft.com/office/drawing/2010/main" w="25400">
                <a:solidFill>
                  <a:srgbClr val="000000"/>
                </a:solidFill>
                <a:round/>
              </a14:hiddenLine>
            </a:ext>
          </a:extLst>
        </p:spPr>
        <p:txBody>
          <a:bodyPr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5pPr>
            <a:lvl6pPr marL="25146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6pPr>
            <a:lvl7pPr marL="29718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7pPr>
            <a:lvl8pPr marL="34290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8pPr>
            <a:lvl9pPr marL="38862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9pPr>
          </a:lstStyle>
          <a:p>
            <a:pPr algn="ctr" eaLnBrk="1" hangingPunct="1">
              <a:lnSpc>
                <a:spcPct val="100000"/>
              </a:lnSpc>
              <a:spcBef>
                <a:spcPct val="0"/>
              </a:spcBef>
              <a:buFontTx/>
              <a:buNone/>
            </a:pPr>
            <a:endParaRPr lang="en-US" altLang="zh-CN" sz="1300">
              <a:solidFill>
                <a:srgbClr val="3C72A4"/>
              </a:solidFill>
            </a:endParaRPr>
          </a:p>
        </p:txBody>
      </p:sp>
      <p:sp>
        <p:nvSpPr>
          <p:cNvPr id="12" name="圆角矩形 31"/>
          <p:cNvSpPr>
            <a:spLocks noChangeArrowheads="1"/>
          </p:cNvSpPr>
          <p:nvPr/>
        </p:nvSpPr>
        <p:spPr bwMode="auto">
          <a:xfrm>
            <a:off x="2794000" y="4505325"/>
            <a:ext cx="541338" cy="134938"/>
          </a:xfrm>
          <a:prstGeom prst="roundRect">
            <a:avLst>
              <a:gd name="adj" fmla="val 50000"/>
            </a:avLst>
          </a:prstGeom>
          <a:solidFill>
            <a:schemeClr val="accent1"/>
          </a:solidFill>
          <a:ln>
            <a:noFill/>
          </a:ln>
        </p:spPr>
        <p:txBody>
          <a:bodyPr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5pPr>
            <a:lvl6pPr marL="25146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6pPr>
            <a:lvl7pPr marL="29718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7pPr>
            <a:lvl8pPr marL="34290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8pPr>
            <a:lvl9pPr marL="38862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9pPr>
          </a:lstStyle>
          <a:p>
            <a:pPr algn="ctr" eaLnBrk="1" hangingPunct="1">
              <a:lnSpc>
                <a:spcPct val="100000"/>
              </a:lnSpc>
              <a:spcBef>
                <a:spcPct val="0"/>
              </a:spcBef>
              <a:buFontTx/>
              <a:buNone/>
            </a:pPr>
            <a:endParaRPr lang="en-US" altLang="zh-CN" sz="1300">
              <a:solidFill>
                <a:srgbClr val="FFFFFF"/>
              </a:solidFill>
            </a:endParaRPr>
          </a:p>
        </p:txBody>
      </p:sp>
      <p:sp>
        <p:nvSpPr>
          <p:cNvPr id="13" name="椭圆 32"/>
          <p:cNvSpPr>
            <a:spLocks noChangeArrowheads="1"/>
          </p:cNvSpPr>
          <p:nvPr/>
        </p:nvSpPr>
        <p:spPr bwMode="auto">
          <a:xfrm>
            <a:off x="825500" y="1400175"/>
            <a:ext cx="485775" cy="485775"/>
          </a:xfrm>
          <a:prstGeom prst="ellipse">
            <a:avLst/>
          </a:prstGeom>
          <a:noFill/>
          <a:ln w="57150" algn="ctr">
            <a:solidFill>
              <a:schemeClr val="accent3"/>
            </a:solidFill>
            <a:round/>
          </a:ln>
          <a:extLst>
            <a:ext uri="{909E8E84-426E-40DD-AFC4-6F175D3DCCD1}">
              <a14:hiddenFill xmlns:a14="http://schemas.microsoft.com/office/drawing/2010/main">
                <a:solidFill>
                  <a:srgbClr val="FFFFFF"/>
                </a:solidFill>
              </a14:hiddenFill>
            </a:ext>
          </a:extLst>
        </p:spPr>
        <p:txBody>
          <a:bodyPr lIns="0" tIns="0" rIns="0" bIns="0"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5pPr>
            <a:lvl6pPr marL="25146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6pPr>
            <a:lvl7pPr marL="29718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7pPr>
            <a:lvl8pPr marL="34290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8pPr>
            <a:lvl9pPr marL="38862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9pPr>
          </a:lstStyle>
          <a:p>
            <a:pPr algn="ctr" eaLnBrk="1" hangingPunct="1">
              <a:lnSpc>
                <a:spcPct val="100000"/>
              </a:lnSpc>
              <a:spcBef>
                <a:spcPct val="0"/>
              </a:spcBef>
              <a:buFontTx/>
              <a:buNone/>
            </a:pPr>
            <a:r>
              <a:rPr lang="en-US" altLang="zh-CN" sz="2400" b="1">
                <a:solidFill>
                  <a:srgbClr val="3E3A39"/>
                </a:solidFill>
                <a:latin typeface="Agency FB" panose="020B0503020202020204" pitchFamily="34" charset="0"/>
                <a:ea typeface="微软雅黑" panose="020B0503020204020204" pitchFamily="34" charset="-122"/>
                <a:cs typeface="Times New Roman" panose="02020603050405020304" pitchFamily="18" charset="0"/>
              </a:rPr>
              <a:t>01</a:t>
            </a:r>
          </a:p>
        </p:txBody>
      </p:sp>
      <p:cxnSp>
        <p:nvCxnSpPr>
          <p:cNvPr id="14" name="直接连接符 33"/>
          <p:cNvCxnSpPr>
            <a:cxnSpLocks noChangeShapeType="1"/>
          </p:cNvCxnSpPr>
          <p:nvPr/>
        </p:nvCxnSpPr>
        <p:spPr bwMode="auto">
          <a:xfrm>
            <a:off x="1382713" y="1704975"/>
            <a:ext cx="647700" cy="271463"/>
          </a:xfrm>
          <a:prstGeom prst="line">
            <a:avLst/>
          </a:prstGeom>
          <a:noFill/>
          <a:ln w="38100" algn="ctr">
            <a:solidFill>
              <a:schemeClr val="accent3"/>
            </a:solidFill>
            <a:round/>
          </a:ln>
          <a:extLst>
            <a:ext uri="{909E8E84-426E-40DD-AFC4-6F175D3DCCD1}">
              <a14:hiddenFill xmlns:a14="http://schemas.microsoft.com/office/drawing/2010/main">
                <a:noFill/>
              </a14:hiddenFill>
            </a:ext>
          </a:extLst>
        </p:spPr>
      </p:cxnSp>
      <p:sp>
        <p:nvSpPr>
          <p:cNvPr id="15" name="椭圆 34"/>
          <p:cNvSpPr>
            <a:spLocks noChangeArrowheads="1"/>
          </p:cNvSpPr>
          <p:nvPr/>
        </p:nvSpPr>
        <p:spPr bwMode="auto">
          <a:xfrm>
            <a:off x="4810125" y="1400175"/>
            <a:ext cx="485775" cy="485775"/>
          </a:xfrm>
          <a:prstGeom prst="ellipse">
            <a:avLst/>
          </a:prstGeom>
          <a:noFill/>
          <a:ln w="57150" algn="ctr">
            <a:solidFill>
              <a:schemeClr val="accent3"/>
            </a:solidFill>
            <a:round/>
          </a:ln>
          <a:extLst>
            <a:ext uri="{909E8E84-426E-40DD-AFC4-6F175D3DCCD1}">
              <a14:hiddenFill xmlns:a14="http://schemas.microsoft.com/office/drawing/2010/main">
                <a:solidFill>
                  <a:srgbClr val="FFFFFF"/>
                </a:solidFill>
              </a14:hiddenFill>
            </a:ext>
          </a:extLst>
        </p:spPr>
        <p:txBody>
          <a:bodyPr lIns="0" tIns="0" rIns="0" bIns="0"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5pPr>
            <a:lvl6pPr marL="25146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6pPr>
            <a:lvl7pPr marL="29718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7pPr>
            <a:lvl8pPr marL="34290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8pPr>
            <a:lvl9pPr marL="38862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9pPr>
          </a:lstStyle>
          <a:p>
            <a:pPr algn="ctr" eaLnBrk="1" hangingPunct="1">
              <a:lnSpc>
                <a:spcPct val="100000"/>
              </a:lnSpc>
              <a:spcBef>
                <a:spcPct val="0"/>
              </a:spcBef>
              <a:buFontTx/>
              <a:buNone/>
            </a:pPr>
            <a:r>
              <a:rPr lang="en-US" altLang="zh-CN" sz="2400" b="1">
                <a:solidFill>
                  <a:srgbClr val="3E3A39"/>
                </a:solidFill>
                <a:latin typeface="Agency FB" panose="020B0503020202020204" pitchFamily="34" charset="0"/>
                <a:ea typeface="微软雅黑" panose="020B0503020204020204" pitchFamily="34" charset="-122"/>
                <a:cs typeface="Times New Roman" panose="02020603050405020304" pitchFamily="18" charset="0"/>
              </a:rPr>
              <a:t>02</a:t>
            </a:r>
          </a:p>
        </p:txBody>
      </p:sp>
      <p:cxnSp>
        <p:nvCxnSpPr>
          <p:cNvPr id="16" name="直接连接符 35"/>
          <p:cNvCxnSpPr>
            <a:cxnSpLocks noChangeShapeType="1"/>
          </p:cNvCxnSpPr>
          <p:nvPr/>
        </p:nvCxnSpPr>
        <p:spPr bwMode="auto">
          <a:xfrm rot="8309690">
            <a:off x="4095750" y="1690688"/>
            <a:ext cx="647700" cy="269875"/>
          </a:xfrm>
          <a:prstGeom prst="line">
            <a:avLst/>
          </a:prstGeom>
          <a:noFill/>
          <a:ln w="38100" algn="ctr">
            <a:solidFill>
              <a:schemeClr val="accent3"/>
            </a:solidFill>
            <a:round/>
          </a:ln>
          <a:extLst>
            <a:ext uri="{909E8E84-426E-40DD-AFC4-6F175D3DCCD1}">
              <a14:hiddenFill xmlns:a14="http://schemas.microsoft.com/office/drawing/2010/main">
                <a:noFill/>
              </a14:hiddenFill>
            </a:ext>
          </a:extLst>
        </p:spPr>
      </p:cxnSp>
      <p:sp>
        <p:nvSpPr>
          <p:cNvPr id="17" name="椭圆 36"/>
          <p:cNvSpPr>
            <a:spLocks noChangeArrowheads="1"/>
          </p:cNvSpPr>
          <p:nvPr/>
        </p:nvSpPr>
        <p:spPr bwMode="auto">
          <a:xfrm>
            <a:off x="1457325" y="3987800"/>
            <a:ext cx="485775" cy="485775"/>
          </a:xfrm>
          <a:prstGeom prst="ellipse">
            <a:avLst/>
          </a:prstGeom>
          <a:noFill/>
          <a:ln w="57150" algn="ctr">
            <a:solidFill>
              <a:schemeClr val="accent3"/>
            </a:solidFill>
            <a:round/>
          </a:ln>
          <a:extLst>
            <a:ext uri="{909E8E84-426E-40DD-AFC4-6F175D3DCCD1}">
              <a14:hiddenFill xmlns:a14="http://schemas.microsoft.com/office/drawing/2010/main">
                <a:solidFill>
                  <a:srgbClr val="FFFFFF"/>
                </a:solidFill>
              </a14:hiddenFill>
            </a:ext>
          </a:extLst>
        </p:spPr>
        <p:txBody>
          <a:bodyPr lIns="0" tIns="0" rIns="0" bIns="0"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5pPr>
            <a:lvl6pPr marL="25146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6pPr>
            <a:lvl7pPr marL="29718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7pPr>
            <a:lvl8pPr marL="34290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8pPr>
            <a:lvl9pPr marL="38862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9pPr>
          </a:lstStyle>
          <a:p>
            <a:pPr algn="ctr" eaLnBrk="1" hangingPunct="1">
              <a:lnSpc>
                <a:spcPct val="100000"/>
              </a:lnSpc>
              <a:spcBef>
                <a:spcPct val="0"/>
              </a:spcBef>
              <a:buFontTx/>
              <a:buNone/>
            </a:pPr>
            <a:r>
              <a:rPr lang="en-US" altLang="zh-CN" sz="2400" b="1">
                <a:solidFill>
                  <a:srgbClr val="3E3A39"/>
                </a:solidFill>
                <a:latin typeface="Agency FB" panose="020B0503020202020204" pitchFamily="34" charset="0"/>
                <a:ea typeface="微软雅黑" panose="020B0503020204020204" pitchFamily="34" charset="-122"/>
                <a:cs typeface="Times New Roman" panose="02020603050405020304" pitchFamily="18" charset="0"/>
              </a:rPr>
              <a:t>03</a:t>
            </a:r>
          </a:p>
        </p:txBody>
      </p:sp>
      <p:cxnSp>
        <p:nvCxnSpPr>
          <p:cNvPr id="18" name="直接连接符 37"/>
          <p:cNvCxnSpPr>
            <a:cxnSpLocks noChangeShapeType="1"/>
          </p:cNvCxnSpPr>
          <p:nvPr/>
        </p:nvCxnSpPr>
        <p:spPr bwMode="auto">
          <a:xfrm rot="-3781756">
            <a:off x="1855788" y="3668712"/>
            <a:ext cx="647700" cy="269875"/>
          </a:xfrm>
          <a:prstGeom prst="line">
            <a:avLst/>
          </a:prstGeom>
          <a:noFill/>
          <a:ln w="38100" algn="ctr">
            <a:solidFill>
              <a:schemeClr val="accent3"/>
            </a:solidFill>
            <a:round/>
          </a:ln>
          <a:extLst>
            <a:ext uri="{909E8E84-426E-40DD-AFC4-6F175D3DCCD1}">
              <a14:hiddenFill xmlns:a14="http://schemas.microsoft.com/office/drawing/2010/main">
                <a:noFill/>
              </a14:hiddenFill>
            </a:ext>
          </a:extLst>
        </p:spPr>
      </p:cxnSp>
      <p:sp>
        <p:nvSpPr>
          <p:cNvPr id="19" name="椭圆 38"/>
          <p:cNvSpPr>
            <a:spLocks noChangeArrowheads="1"/>
          </p:cNvSpPr>
          <p:nvPr/>
        </p:nvSpPr>
        <p:spPr bwMode="auto">
          <a:xfrm>
            <a:off x="4211638" y="3987800"/>
            <a:ext cx="485775" cy="485775"/>
          </a:xfrm>
          <a:prstGeom prst="ellipse">
            <a:avLst/>
          </a:prstGeom>
          <a:noFill/>
          <a:ln w="57150" algn="ctr">
            <a:solidFill>
              <a:schemeClr val="accent3"/>
            </a:solidFill>
            <a:round/>
          </a:ln>
          <a:extLst>
            <a:ext uri="{909E8E84-426E-40DD-AFC4-6F175D3DCCD1}">
              <a14:hiddenFill xmlns:a14="http://schemas.microsoft.com/office/drawing/2010/main">
                <a:solidFill>
                  <a:srgbClr val="FFFFFF"/>
                </a:solidFill>
              </a14:hiddenFill>
            </a:ext>
          </a:extLst>
        </p:spPr>
        <p:txBody>
          <a:bodyPr lIns="0" tIns="0" rIns="0" bIns="0"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5pPr>
            <a:lvl6pPr marL="25146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6pPr>
            <a:lvl7pPr marL="29718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7pPr>
            <a:lvl8pPr marL="34290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8pPr>
            <a:lvl9pPr marL="38862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9pPr>
          </a:lstStyle>
          <a:p>
            <a:pPr algn="ctr" eaLnBrk="1" hangingPunct="1">
              <a:lnSpc>
                <a:spcPct val="100000"/>
              </a:lnSpc>
              <a:spcBef>
                <a:spcPct val="0"/>
              </a:spcBef>
              <a:buFontTx/>
              <a:buNone/>
            </a:pPr>
            <a:r>
              <a:rPr lang="en-US" altLang="zh-CN" sz="2400" b="1">
                <a:solidFill>
                  <a:srgbClr val="3E3A39"/>
                </a:solidFill>
                <a:latin typeface="Agency FB" panose="020B0503020202020204" pitchFamily="34" charset="0"/>
                <a:ea typeface="微软雅黑" panose="020B0503020204020204" pitchFamily="34" charset="-122"/>
                <a:cs typeface="Times New Roman" panose="02020603050405020304" pitchFamily="18" charset="0"/>
              </a:rPr>
              <a:t>04</a:t>
            </a:r>
          </a:p>
        </p:txBody>
      </p:sp>
      <p:cxnSp>
        <p:nvCxnSpPr>
          <p:cNvPr id="20" name="直接连接符 39"/>
          <p:cNvCxnSpPr>
            <a:cxnSpLocks noChangeShapeType="1"/>
          </p:cNvCxnSpPr>
          <p:nvPr/>
        </p:nvCxnSpPr>
        <p:spPr bwMode="auto">
          <a:xfrm flipH="1" flipV="1">
            <a:off x="3679825" y="3575050"/>
            <a:ext cx="557213" cy="438150"/>
          </a:xfrm>
          <a:prstGeom prst="line">
            <a:avLst/>
          </a:prstGeom>
          <a:noFill/>
          <a:ln w="38100" algn="ctr">
            <a:solidFill>
              <a:schemeClr val="accent3"/>
            </a:solidFill>
            <a:round/>
          </a:ln>
          <a:extLst>
            <a:ext uri="{909E8E84-426E-40DD-AFC4-6F175D3DCCD1}">
              <a14:hiddenFill xmlns:a14="http://schemas.microsoft.com/office/drawing/2010/main">
                <a:noFill/>
              </a14:hiddenFill>
            </a:ext>
          </a:extLst>
        </p:spPr>
      </p:cxnSp>
      <p:sp>
        <p:nvSpPr>
          <p:cNvPr id="21" name="TextBox 45"/>
          <p:cNvSpPr txBox="1">
            <a:spLocks noChangeArrowheads="1"/>
          </p:cNvSpPr>
          <p:nvPr/>
        </p:nvSpPr>
        <p:spPr bwMode="auto">
          <a:xfrm flipH="1">
            <a:off x="460375" y="2027238"/>
            <a:ext cx="1216025" cy="314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5pPr>
            <a:lvl6pPr marL="25146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6pPr>
            <a:lvl7pPr marL="29718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7pPr>
            <a:lvl8pPr marL="34290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8pPr>
            <a:lvl9pPr marL="38862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9pPr>
          </a:lstStyle>
          <a:p>
            <a:pPr algn="ctr" eaLnBrk="1" hangingPunct="1">
              <a:lnSpc>
                <a:spcPct val="80000"/>
              </a:lnSpc>
              <a:spcBef>
                <a:spcPct val="0"/>
              </a:spcBef>
              <a:buFontTx/>
              <a:buNone/>
            </a:pPr>
            <a:r>
              <a:rPr lang="zh-CN" altLang="en-US" sz="1800">
                <a:latin typeface="宋体" panose="02010600030101010101" pitchFamily="2" charset="-122"/>
                <a:cs typeface="Times New Roman" panose="02020603050405020304" pitchFamily="18" charset="0"/>
              </a:rPr>
              <a:t>标</a:t>
            </a:r>
            <a:r>
              <a:rPr lang="en-US" altLang="zh-CN" sz="1800">
                <a:latin typeface="宋体" panose="02010600030101010101" pitchFamily="2" charset="-122"/>
                <a:cs typeface="Times New Roman" panose="02020603050405020304" pitchFamily="18" charset="0"/>
              </a:rPr>
              <a:t> </a:t>
            </a:r>
            <a:r>
              <a:rPr lang="zh-CN" altLang="en-US" sz="1800">
                <a:latin typeface="宋体" panose="02010600030101010101" pitchFamily="2" charset="-122"/>
                <a:cs typeface="Times New Roman" panose="02020603050405020304" pitchFamily="18" charset="0"/>
              </a:rPr>
              <a:t>题</a:t>
            </a:r>
          </a:p>
        </p:txBody>
      </p:sp>
      <p:sp>
        <p:nvSpPr>
          <p:cNvPr id="22" name="TextBox 46"/>
          <p:cNvSpPr txBox="1"/>
          <p:nvPr/>
        </p:nvSpPr>
        <p:spPr>
          <a:xfrm>
            <a:off x="176213" y="2286000"/>
            <a:ext cx="1692275" cy="892873"/>
          </a:xfrm>
          <a:prstGeom prst="rect">
            <a:avLst/>
          </a:prstGeom>
          <a:noFill/>
        </p:spPr>
        <p:txBody>
          <a:bodyPr>
            <a:spAutoFit/>
          </a:bodyPr>
          <a:lstStyle/>
          <a:p>
            <a:pPr eaLnBrk="1" fontAlgn="auto" hangingPunct="1">
              <a:lnSpc>
                <a:spcPct val="130000"/>
              </a:lnSpc>
              <a:spcBef>
                <a:spcPct val="0"/>
              </a:spcBef>
              <a:spcAft>
                <a:spcPct val="0"/>
              </a:spcAft>
              <a:defRPr/>
            </a:pPr>
            <a:r>
              <a:rPr lang="zh-CN" altLang="en-US" sz="1400" dirty="0">
                <a:solidFill>
                  <a:srgbClr val="4E4E4E"/>
                </a:solidFill>
                <a:latin typeface="宋体" panose="02010600030101010101" pitchFamily="2" charset="-122"/>
                <a:ea typeface="宋体" panose="02010600030101010101" pitchFamily="2" charset="-122"/>
              </a:rPr>
              <a:t>内容内容内容内容内容内容内容内容内容内容内容内容</a:t>
            </a:r>
            <a:endParaRPr lang="en-US" altLang="zh-CN" sz="1400" kern="0" dirty="0">
              <a:solidFill>
                <a:schemeClr val="tx1">
                  <a:lumMod val="50000"/>
                  <a:lumOff val="50000"/>
                </a:schemeClr>
              </a:solidFill>
              <a:latin typeface="宋体" panose="02010600030101010101" pitchFamily="2" charset="-122"/>
              <a:ea typeface="宋体" panose="02010600030101010101" pitchFamily="2" charset="-122"/>
              <a:cs typeface="Arial" panose="020B0604020202020204" pitchFamily="34" charset="0"/>
            </a:endParaRPr>
          </a:p>
        </p:txBody>
      </p:sp>
      <p:sp>
        <p:nvSpPr>
          <p:cNvPr id="23" name="TextBox 47"/>
          <p:cNvSpPr txBox="1">
            <a:spLocks noChangeArrowheads="1"/>
          </p:cNvSpPr>
          <p:nvPr/>
        </p:nvSpPr>
        <p:spPr bwMode="auto">
          <a:xfrm flipH="1">
            <a:off x="4446588" y="2027238"/>
            <a:ext cx="1214437" cy="314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5pPr>
            <a:lvl6pPr marL="25146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6pPr>
            <a:lvl7pPr marL="29718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7pPr>
            <a:lvl8pPr marL="34290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8pPr>
            <a:lvl9pPr marL="38862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9pPr>
          </a:lstStyle>
          <a:p>
            <a:pPr algn="ctr" eaLnBrk="1" hangingPunct="1">
              <a:lnSpc>
                <a:spcPct val="80000"/>
              </a:lnSpc>
              <a:spcBef>
                <a:spcPct val="0"/>
              </a:spcBef>
              <a:buFontTx/>
              <a:buNone/>
            </a:pPr>
            <a:r>
              <a:rPr lang="zh-CN" altLang="en-US" sz="1800">
                <a:latin typeface="宋体" panose="02010600030101010101" pitchFamily="2" charset="-122"/>
                <a:cs typeface="Times New Roman" panose="02020603050405020304" pitchFamily="18" charset="0"/>
              </a:rPr>
              <a:t>标</a:t>
            </a:r>
            <a:r>
              <a:rPr lang="en-US" altLang="zh-CN" sz="1800">
                <a:latin typeface="宋体" panose="02010600030101010101" pitchFamily="2" charset="-122"/>
                <a:cs typeface="Times New Roman" panose="02020603050405020304" pitchFamily="18" charset="0"/>
              </a:rPr>
              <a:t> </a:t>
            </a:r>
            <a:r>
              <a:rPr lang="zh-CN" altLang="en-US" sz="1800">
                <a:latin typeface="宋体" panose="02010600030101010101" pitchFamily="2" charset="-122"/>
                <a:cs typeface="Times New Roman" panose="02020603050405020304" pitchFamily="18" charset="0"/>
              </a:rPr>
              <a:t>题</a:t>
            </a:r>
          </a:p>
        </p:txBody>
      </p:sp>
      <p:sp>
        <p:nvSpPr>
          <p:cNvPr id="24" name="TextBox 48"/>
          <p:cNvSpPr txBox="1"/>
          <p:nvPr/>
        </p:nvSpPr>
        <p:spPr>
          <a:xfrm>
            <a:off x="4195763" y="2286000"/>
            <a:ext cx="1716087" cy="892873"/>
          </a:xfrm>
          <a:prstGeom prst="rect">
            <a:avLst/>
          </a:prstGeom>
          <a:noFill/>
        </p:spPr>
        <p:txBody>
          <a:bodyPr>
            <a:spAutoFit/>
          </a:bodyPr>
          <a:lstStyle/>
          <a:p>
            <a:pPr eaLnBrk="1" fontAlgn="auto" hangingPunct="1">
              <a:lnSpc>
                <a:spcPct val="130000"/>
              </a:lnSpc>
              <a:spcBef>
                <a:spcPct val="0"/>
              </a:spcBef>
              <a:spcAft>
                <a:spcPct val="0"/>
              </a:spcAft>
              <a:defRPr/>
            </a:pPr>
            <a:r>
              <a:rPr lang="zh-CN" altLang="en-US" sz="1400" dirty="0">
                <a:solidFill>
                  <a:srgbClr val="4E4E4E"/>
                </a:solidFill>
                <a:latin typeface="宋体" panose="02010600030101010101" pitchFamily="2" charset="-122"/>
                <a:ea typeface="宋体" panose="02010600030101010101" pitchFamily="2" charset="-122"/>
              </a:rPr>
              <a:t>内容内容内容内容内容内容内容内容内容内容内容内容</a:t>
            </a:r>
            <a:endParaRPr lang="en-US" altLang="zh-CN" sz="1400" kern="0" dirty="0">
              <a:solidFill>
                <a:schemeClr val="tx1">
                  <a:lumMod val="50000"/>
                  <a:lumOff val="50000"/>
                </a:schemeClr>
              </a:solidFill>
              <a:latin typeface="宋体" panose="02010600030101010101" pitchFamily="2" charset="-122"/>
              <a:ea typeface="宋体" panose="02010600030101010101" pitchFamily="2" charset="-122"/>
              <a:cs typeface="Arial" panose="020B0604020202020204" pitchFamily="34" charset="0"/>
            </a:endParaRPr>
          </a:p>
        </p:txBody>
      </p:sp>
      <p:sp>
        <p:nvSpPr>
          <p:cNvPr id="25" name="TextBox 49"/>
          <p:cNvSpPr txBox="1">
            <a:spLocks noChangeArrowheads="1"/>
          </p:cNvSpPr>
          <p:nvPr/>
        </p:nvSpPr>
        <p:spPr bwMode="auto">
          <a:xfrm flipH="1">
            <a:off x="1093788" y="4603750"/>
            <a:ext cx="1214437" cy="314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5pPr>
            <a:lvl6pPr marL="25146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6pPr>
            <a:lvl7pPr marL="29718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7pPr>
            <a:lvl8pPr marL="34290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8pPr>
            <a:lvl9pPr marL="38862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9pPr>
          </a:lstStyle>
          <a:p>
            <a:pPr algn="ctr" eaLnBrk="1" hangingPunct="1">
              <a:lnSpc>
                <a:spcPct val="80000"/>
              </a:lnSpc>
              <a:spcBef>
                <a:spcPct val="0"/>
              </a:spcBef>
              <a:buFontTx/>
              <a:buNone/>
            </a:pPr>
            <a:r>
              <a:rPr lang="zh-CN" altLang="en-US" sz="1800">
                <a:latin typeface="宋体" panose="02010600030101010101" pitchFamily="2" charset="-122"/>
                <a:cs typeface="Times New Roman" panose="02020603050405020304" pitchFamily="18" charset="0"/>
              </a:rPr>
              <a:t>标</a:t>
            </a:r>
            <a:r>
              <a:rPr lang="en-US" altLang="zh-CN" sz="1800">
                <a:latin typeface="宋体" panose="02010600030101010101" pitchFamily="2" charset="-122"/>
                <a:cs typeface="Times New Roman" panose="02020603050405020304" pitchFamily="18" charset="0"/>
              </a:rPr>
              <a:t> </a:t>
            </a:r>
            <a:r>
              <a:rPr lang="zh-CN" altLang="en-US" sz="1800">
                <a:latin typeface="宋体" panose="02010600030101010101" pitchFamily="2" charset="-122"/>
                <a:cs typeface="Times New Roman" panose="02020603050405020304" pitchFamily="18" charset="0"/>
              </a:rPr>
              <a:t>题</a:t>
            </a:r>
          </a:p>
        </p:txBody>
      </p:sp>
      <p:sp>
        <p:nvSpPr>
          <p:cNvPr id="26" name="TextBox 50"/>
          <p:cNvSpPr txBox="1"/>
          <p:nvPr/>
        </p:nvSpPr>
        <p:spPr>
          <a:xfrm>
            <a:off x="842963" y="4862513"/>
            <a:ext cx="1716087" cy="892873"/>
          </a:xfrm>
          <a:prstGeom prst="rect">
            <a:avLst/>
          </a:prstGeom>
          <a:noFill/>
        </p:spPr>
        <p:txBody>
          <a:bodyPr>
            <a:spAutoFit/>
          </a:bodyPr>
          <a:lstStyle/>
          <a:p>
            <a:pPr eaLnBrk="1" fontAlgn="auto" hangingPunct="1">
              <a:lnSpc>
                <a:spcPct val="130000"/>
              </a:lnSpc>
              <a:spcBef>
                <a:spcPct val="0"/>
              </a:spcBef>
              <a:spcAft>
                <a:spcPct val="0"/>
              </a:spcAft>
              <a:defRPr/>
            </a:pPr>
            <a:r>
              <a:rPr lang="zh-CN" altLang="en-US" sz="1400" dirty="0">
                <a:solidFill>
                  <a:srgbClr val="4E4E4E"/>
                </a:solidFill>
                <a:latin typeface="宋体" panose="02010600030101010101" pitchFamily="2" charset="-122"/>
                <a:ea typeface="宋体" panose="02010600030101010101" pitchFamily="2" charset="-122"/>
              </a:rPr>
              <a:t>内容内容内容内容内容内容内容内容内容内容内容内容</a:t>
            </a:r>
            <a:endParaRPr lang="en-US" altLang="zh-CN" sz="1400" kern="0" dirty="0">
              <a:solidFill>
                <a:schemeClr val="tx1">
                  <a:lumMod val="50000"/>
                  <a:lumOff val="50000"/>
                </a:schemeClr>
              </a:solidFill>
              <a:latin typeface="宋体" panose="02010600030101010101" pitchFamily="2" charset="-122"/>
              <a:ea typeface="宋体" panose="02010600030101010101" pitchFamily="2" charset="-122"/>
              <a:cs typeface="Arial" panose="020B0604020202020204" pitchFamily="34" charset="0"/>
            </a:endParaRPr>
          </a:p>
        </p:txBody>
      </p:sp>
      <p:sp>
        <p:nvSpPr>
          <p:cNvPr id="27" name="TextBox 51"/>
          <p:cNvSpPr txBox="1">
            <a:spLocks noChangeArrowheads="1"/>
          </p:cNvSpPr>
          <p:nvPr/>
        </p:nvSpPr>
        <p:spPr bwMode="auto">
          <a:xfrm flipH="1">
            <a:off x="3848100" y="4603750"/>
            <a:ext cx="1214438" cy="314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5pPr>
            <a:lvl6pPr marL="25146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6pPr>
            <a:lvl7pPr marL="29718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7pPr>
            <a:lvl8pPr marL="34290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8pPr>
            <a:lvl9pPr marL="38862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9pPr>
          </a:lstStyle>
          <a:p>
            <a:pPr algn="ctr" eaLnBrk="1" hangingPunct="1">
              <a:lnSpc>
                <a:spcPct val="80000"/>
              </a:lnSpc>
              <a:spcBef>
                <a:spcPct val="0"/>
              </a:spcBef>
              <a:buFontTx/>
              <a:buNone/>
            </a:pPr>
            <a:r>
              <a:rPr lang="zh-CN" altLang="en-US" sz="1800">
                <a:latin typeface="宋体" panose="02010600030101010101" pitchFamily="2" charset="-122"/>
                <a:cs typeface="Times New Roman" panose="02020603050405020304" pitchFamily="18" charset="0"/>
              </a:rPr>
              <a:t>标</a:t>
            </a:r>
            <a:r>
              <a:rPr lang="en-US" altLang="zh-CN" sz="1800">
                <a:latin typeface="宋体" panose="02010600030101010101" pitchFamily="2" charset="-122"/>
                <a:cs typeface="Times New Roman" panose="02020603050405020304" pitchFamily="18" charset="0"/>
              </a:rPr>
              <a:t> </a:t>
            </a:r>
            <a:r>
              <a:rPr lang="zh-CN" altLang="en-US" sz="1800">
                <a:latin typeface="宋体" panose="02010600030101010101" pitchFamily="2" charset="-122"/>
                <a:cs typeface="Times New Roman" panose="02020603050405020304" pitchFamily="18" charset="0"/>
              </a:rPr>
              <a:t>题</a:t>
            </a:r>
          </a:p>
        </p:txBody>
      </p:sp>
      <p:sp>
        <p:nvSpPr>
          <p:cNvPr id="28" name="TextBox 52"/>
          <p:cNvSpPr txBox="1"/>
          <p:nvPr/>
        </p:nvSpPr>
        <p:spPr>
          <a:xfrm>
            <a:off x="3597275" y="4862513"/>
            <a:ext cx="1716088" cy="892873"/>
          </a:xfrm>
          <a:prstGeom prst="rect">
            <a:avLst/>
          </a:prstGeom>
          <a:noFill/>
        </p:spPr>
        <p:txBody>
          <a:bodyPr>
            <a:spAutoFit/>
          </a:bodyPr>
          <a:lstStyle/>
          <a:p>
            <a:pPr eaLnBrk="1" fontAlgn="auto" hangingPunct="1">
              <a:lnSpc>
                <a:spcPct val="130000"/>
              </a:lnSpc>
              <a:spcBef>
                <a:spcPct val="0"/>
              </a:spcBef>
              <a:spcAft>
                <a:spcPct val="0"/>
              </a:spcAft>
              <a:defRPr/>
            </a:pPr>
            <a:r>
              <a:rPr lang="zh-CN" altLang="en-US" sz="1400" dirty="0">
                <a:solidFill>
                  <a:srgbClr val="4E4E4E"/>
                </a:solidFill>
                <a:latin typeface="宋体" panose="02010600030101010101" pitchFamily="2" charset="-122"/>
                <a:ea typeface="宋体" panose="02010600030101010101" pitchFamily="2" charset="-122"/>
              </a:rPr>
              <a:t>内容内容内容内容内容内容内容内容内容内容内容内容</a:t>
            </a:r>
            <a:endParaRPr lang="en-US" altLang="zh-CN" sz="1400" kern="0" dirty="0">
              <a:solidFill>
                <a:schemeClr val="tx1">
                  <a:lumMod val="50000"/>
                  <a:lumOff val="50000"/>
                </a:schemeClr>
              </a:solidFill>
              <a:latin typeface="宋体" panose="02010600030101010101" pitchFamily="2" charset="-122"/>
              <a:ea typeface="宋体" panose="02010600030101010101" pitchFamily="2" charset="-122"/>
              <a:cs typeface="Arial" panose="020B0604020202020204" pitchFamily="34" charset="0"/>
            </a:endParaRPr>
          </a:p>
        </p:txBody>
      </p:sp>
      <p:sp>
        <p:nvSpPr>
          <p:cNvPr id="29" name="椭圆 28"/>
          <p:cNvSpPr/>
          <p:nvPr/>
        </p:nvSpPr>
        <p:spPr>
          <a:xfrm>
            <a:off x="8294688" y="4992688"/>
            <a:ext cx="1677987" cy="60642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ct val="0"/>
              </a:spcBef>
              <a:spcAft>
                <a:spcPct val="0"/>
              </a:spcAft>
              <a:defRPr/>
            </a:pPr>
            <a:endParaRPr lang="zh-CN" altLang="en-US" sz="1600">
              <a:solidFill>
                <a:srgbClr val="FFFFFF"/>
              </a:solidFill>
              <a:latin typeface="微软雅黑" panose="020B0503020204020204" pitchFamily="34" charset="-122"/>
              <a:ea typeface="微软雅黑" panose="020B0503020204020204" pitchFamily="34" charset="-122"/>
            </a:endParaRPr>
          </a:p>
        </p:txBody>
      </p:sp>
      <p:sp>
        <p:nvSpPr>
          <p:cNvPr id="30" name="圆角矩形 34"/>
          <p:cNvSpPr/>
          <p:nvPr/>
        </p:nvSpPr>
        <p:spPr>
          <a:xfrm>
            <a:off x="9082088" y="1847850"/>
            <a:ext cx="107950" cy="3446463"/>
          </a:xfrm>
          <a:prstGeom prst="roundRect">
            <a:avLst>
              <a:gd name="adj" fmla="val 50000"/>
            </a:avLst>
          </a:prstGeom>
          <a:solidFill>
            <a:schemeClr val="bg1">
              <a:lumMod val="5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ct val="0"/>
              </a:spcBef>
              <a:spcAft>
                <a:spcPct val="0"/>
              </a:spcAft>
              <a:defRPr/>
            </a:pPr>
            <a:endParaRPr lang="zh-CN" altLang="en-US" sz="1600">
              <a:solidFill>
                <a:srgbClr val="FFFFFF"/>
              </a:solidFill>
              <a:latin typeface="微软雅黑" panose="020B0503020204020204" pitchFamily="34" charset="-122"/>
              <a:ea typeface="微软雅黑" panose="020B0503020204020204" pitchFamily="34" charset="-122"/>
            </a:endParaRPr>
          </a:p>
        </p:txBody>
      </p:sp>
      <p:sp>
        <p:nvSpPr>
          <p:cNvPr id="31" name="五边形 35"/>
          <p:cNvSpPr/>
          <p:nvPr/>
        </p:nvSpPr>
        <p:spPr>
          <a:xfrm rot="201853">
            <a:off x="8859838" y="2152650"/>
            <a:ext cx="1319212" cy="403225"/>
          </a:xfrm>
          <a:prstGeom prst="homePlate">
            <a:avLst/>
          </a:prstGeom>
          <a:solidFill>
            <a:schemeClr val="accent4"/>
          </a:solidFill>
          <a:ln>
            <a:noFill/>
          </a:ln>
          <a:effectLst>
            <a:outerShdw dist="38100" dir="3000000" algn="tl" rotWithShape="0">
              <a:schemeClr val="accent4">
                <a:lumMod val="7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ct val="0"/>
              </a:spcBef>
              <a:spcAft>
                <a:spcPct val="0"/>
              </a:spcAft>
              <a:defRPr/>
            </a:pPr>
            <a:r>
              <a:rPr lang="zh-CN" altLang="en-US" sz="1600">
                <a:solidFill>
                  <a:srgbClr val="FFFFFF"/>
                </a:solidFill>
                <a:latin typeface="微软雅黑" panose="020B0503020204020204" pitchFamily="34" charset="-122"/>
                <a:ea typeface="微软雅黑" panose="020B0503020204020204" pitchFamily="34" charset="-122"/>
              </a:rPr>
              <a:t>输入标题</a:t>
            </a:r>
          </a:p>
        </p:txBody>
      </p:sp>
      <p:sp>
        <p:nvSpPr>
          <p:cNvPr id="32" name="文本框 7"/>
          <p:cNvSpPr txBox="1">
            <a:spLocks noChangeArrowheads="1"/>
          </p:cNvSpPr>
          <p:nvPr/>
        </p:nvSpPr>
        <p:spPr bwMode="auto">
          <a:xfrm rot="201853">
            <a:off x="10325100" y="2071688"/>
            <a:ext cx="1547813" cy="8016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ct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fontAlgn="base">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fontAlgn="base">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fontAlgn="base">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fontAlgn="base">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fontAlgn="auto" hangingPunct="1">
              <a:lnSpc>
                <a:spcPct val="130000"/>
              </a:lnSpc>
              <a:spcBef>
                <a:spcPct val="0"/>
              </a:spcBef>
              <a:spcAft>
                <a:spcPct val="0"/>
              </a:spcAft>
              <a:defRPr/>
            </a:pPr>
            <a:r>
              <a:rPr lang="zh-CN" altLang="en-US" sz="1400" dirty="0">
                <a:solidFill>
                  <a:srgbClr val="4E4E4E"/>
                </a:solidFill>
                <a:latin typeface="宋体" panose="02010600030101010101" pitchFamily="2" charset="-122"/>
              </a:rPr>
              <a:t>内容内容内容内容内容内容内容内容内容内容内容内容</a:t>
            </a:r>
            <a:endParaRPr lang="en-US" altLang="zh-CN" sz="1400" kern="0" dirty="0">
              <a:solidFill>
                <a:schemeClr val="tx1">
                  <a:lumMod val="50000"/>
                  <a:lumOff val="50000"/>
                </a:schemeClr>
              </a:solidFill>
              <a:latin typeface="宋体" panose="02010600030101010101" pitchFamily="2" charset="-122"/>
              <a:cs typeface="Arial" panose="020B0604020202020204" pitchFamily="34" charset="0"/>
            </a:endParaRPr>
          </a:p>
        </p:txBody>
      </p:sp>
      <p:sp>
        <p:nvSpPr>
          <p:cNvPr id="33" name="五边形 37"/>
          <p:cNvSpPr/>
          <p:nvPr/>
        </p:nvSpPr>
        <p:spPr>
          <a:xfrm rot="21347356" flipH="1">
            <a:off x="8081963" y="2840038"/>
            <a:ext cx="1319212" cy="403225"/>
          </a:xfrm>
          <a:prstGeom prst="homePlate">
            <a:avLst/>
          </a:prstGeom>
          <a:solidFill>
            <a:schemeClr val="accent1"/>
          </a:solidFill>
          <a:ln>
            <a:noFill/>
          </a:ln>
          <a:effectLst>
            <a:outerShdw dist="38100" dir="7800000" algn="tl" rotWithShape="0">
              <a:schemeClr val="accent1">
                <a:lumMod val="7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ct val="0"/>
              </a:spcBef>
              <a:spcAft>
                <a:spcPct val="0"/>
              </a:spcAft>
              <a:defRPr/>
            </a:pPr>
            <a:r>
              <a:rPr lang="zh-CN" altLang="en-US" sz="1600">
                <a:solidFill>
                  <a:srgbClr val="FFFFFF"/>
                </a:solidFill>
                <a:latin typeface="微软雅黑" panose="020B0503020204020204" pitchFamily="34" charset="-122"/>
                <a:ea typeface="微软雅黑" panose="020B0503020204020204" pitchFamily="34" charset="-122"/>
              </a:rPr>
              <a:t>输入标题</a:t>
            </a:r>
          </a:p>
        </p:txBody>
      </p:sp>
      <p:sp>
        <p:nvSpPr>
          <p:cNvPr id="34" name="文本框 12"/>
          <p:cNvSpPr txBox="1">
            <a:spLocks noChangeArrowheads="1"/>
          </p:cNvSpPr>
          <p:nvPr/>
        </p:nvSpPr>
        <p:spPr bwMode="auto">
          <a:xfrm rot="21347356" flipH="1">
            <a:off x="6391275" y="2781300"/>
            <a:ext cx="1546225" cy="803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ct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fontAlgn="base">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fontAlgn="base">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fontAlgn="base">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fontAlgn="base">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fontAlgn="auto" hangingPunct="1">
              <a:lnSpc>
                <a:spcPct val="130000"/>
              </a:lnSpc>
              <a:spcBef>
                <a:spcPct val="0"/>
              </a:spcBef>
              <a:spcAft>
                <a:spcPct val="0"/>
              </a:spcAft>
              <a:defRPr/>
            </a:pPr>
            <a:r>
              <a:rPr lang="zh-CN" altLang="en-US" sz="1400" dirty="0">
                <a:solidFill>
                  <a:srgbClr val="4E4E4E"/>
                </a:solidFill>
                <a:latin typeface="宋体" panose="02010600030101010101" pitchFamily="2" charset="-122"/>
              </a:rPr>
              <a:t>内容内容内容内容内容内容内容内容内容内容内容内容</a:t>
            </a:r>
            <a:endParaRPr lang="en-US" altLang="zh-CN" sz="1400" kern="0" dirty="0">
              <a:solidFill>
                <a:schemeClr val="tx1">
                  <a:lumMod val="50000"/>
                  <a:lumOff val="50000"/>
                </a:schemeClr>
              </a:solidFill>
              <a:latin typeface="宋体" panose="02010600030101010101" pitchFamily="2" charset="-122"/>
              <a:cs typeface="Arial" panose="020B0604020202020204" pitchFamily="34" charset="0"/>
            </a:endParaRPr>
          </a:p>
        </p:txBody>
      </p:sp>
      <p:sp>
        <p:nvSpPr>
          <p:cNvPr id="35" name="五边形 39"/>
          <p:cNvSpPr/>
          <p:nvPr/>
        </p:nvSpPr>
        <p:spPr>
          <a:xfrm rot="201853">
            <a:off x="8859838" y="3602038"/>
            <a:ext cx="1319212" cy="403225"/>
          </a:xfrm>
          <a:prstGeom prst="homePlate">
            <a:avLst/>
          </a:prstGeom>
          <a:solidFill>
            <a:schemeClr val="accent3"/>
          </a:solidFill>
          <a:ln>
            <a:noFill/>
          </a:ln>
          <a:effectLst>
            <a:outerShdw dist="38100" dir="3000000" algn="tl" rotWithShape="0">
              <a:schemeClr val="accent3">
                <a:lumMod val="7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ct val="0"/>
              </a:spcBef>
              <a:spcAft>
                <a:spcPct val="0"/>
              </a:spcAft>
              <a:defRPr/>
            </a:pPr>
            <a:r>
              <a:rPr lang="zh-CN" altLang="en-US" sz="1600">
                <a:solidFill>
                  <a:srgbClr val="FFFFFF"/>
                </a:solidFill>
                <a:latin typeface="微软雅黑" panose="020B0503020204020204" pitchFamily="34" charset="-122"/>
                <a:ea typeface="微软雅黑" panose="020B0503020204020204" pitchFamily="34" charset="-122"/>
              </a:rPr>
              <a:t>输入标题</a:t>
            </a:r>
          </a:p>
        </p:txBody>
      </p:sp>
      <p:sp>
        <p:nvSpPr>
          <p:cNvPr id="36" name="文本框 15"/>
          <p:cNvSpPr txBox="1">
            <a:spLocks noChangeArrowheads="1"/>
          </p:cNvSpPr>
          <p:nvPr/>
        </p:nvSpPr>
        <p:spPr bwMode="auto">
          <a:xfrm rot="201853">
            <a:off x="10325100" y="3521075"/>
            <a:ext cx="1547813" cy="803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ct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fontAlgn="base">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fontAlgn="base">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fontAlgn="base">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fontAlgn="base">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fontAlgn="auto" hangingPunct="1">
              <a:lnSpc>
                <a:spcPct val="130000"/>
              </a:lnSpc>
              <a:spcBef>
                <a:spcPct val="0"/>
              </a:spcBef>
              <a:spcAft>
                <a:spcPct val="0"/>
              </a:spcAft>
              <a:defRPr/>
            </a:pPr>
            <a:r>
              <a:rPr lang="zh-CN" altLang="en-US" sz="1400" dirty="0">
                <a:solidFill>
                  <a:srgbClr val="4E4E4E"/>
                </a:solidFill>
                <a:latin typeface="宋体" panose="02010600030101010101" pitchFamily="2" charset="-122"/>
              </a:rPr>
              <a:t>内容内容内容内容内容内容内容内容内容内容内容内容</a:t>
            </a:r>
            <a:endParaRPr lang="en-US" altLang="zh-CN" sz="1400" kern="0" dirty="0">
              <a:solidFill>
                <a:schemeClr val="tx1">
                  <a:lumMod val="50000"/>
                  <a:lumOff val="50000"/>
                </a:schemeClr>
              </a:solidFill>
              <a:latin typeface="宋体" panose="02010600030101010101" pitchFamily="2" charset="-122"/>
              <a:cs typeface="Arial" panose="020B0604020202020204" pitchFamily="34" charset="0"/>
            </a:endParaRPr>
          </a:p>
        </p:txBody>
      </p:sp>
      <p:sp>
        <p:nvSpPr>
          <p:cNvPr id="37" name="五边形 41"/>
          <p:cNvSpPr/>
          <p:nvPr/>
        </p:nvSpPr>
        <p:spPr>
          <a:xfrm rot="21347356" flipH="1">
            <a:off x="8081963" y="4303713"/>
            <a:ext cx="1319212" cy="403225"/>
          </a:xfrm>
          <a:prstGeom prst="homePlate">
            <a:avLst/>
          </a:prstGeom>
          <a:solidFill>
            <a:schemeClr val="accent2"/>
          </a:solidFill>
          <a:ln>
            <a:noFill/>
          </a:ln>
          <a:effectLst>
            <a:outerShdw dist="38100" dir="7800000" algn="tl" rotWithShape="0">
              <a:schemeClr val="accent2">
                <a:lumMod val="60000"/>
                <a:lumOff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ct val="0"/>
              </a:spcBef>
              <a:spcAft>
                <a:spcPct val="0"/>
              </a:spcAft>
              <a:defRPr/>
            </a:pPr>
            <a:r>
              <a:rPr lang="zh-CN" altLang="en-US" sz="1600">
                <a:solidFill>
                  <a:srgbClr val="FFFFFF"/>
                </a:solidFill>
                <a:latin typeface="微软雅黑" panose="020B0503020204020204" pitchFamily="34" charset="-122"/>
                <a:ea typeface="微软雅黑" panose="020B0503020204020204" pitchFamily="34" charset="-122"/>
              </a:rPr>
              <a:t>输入标题</a:t>
            </a:r>
          </a:p>
        </p:txBody>
      </p:sp>
      <p:sp>
        <p:nvSpPr>
          <p:cNvPr id="38" name="文本框 18"/>
          <p:cNvSpPr txBox="1">
            <a:spLocks noChangeArrowheads="1"/>
          </p:cNvSpPr>
          <p:nvPr/>
        </p:nvSpPr>
        <p:spPr bwMode="auto">
          <a:xfrm rot="21347356" flipH="1">
            <a:off x="6391275" y="4244975"/>
            <a:ext cx="1546225" cy="803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ct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fontAlgn="base">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fontAlgn="base">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fontAlgn="base">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fontAlgn="base">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fontAlgn="auto" hangingPunct="1">
              <a:lnSpc>
                <a:spcPct val="130000"/>
              </a:lnSpc>
              <a:spcBef>
                <a:spcPct val="0"/>
              </a:spcBef>
              <a:spcAft>
                <a:spcPct val="0"/>
              </a:spcAft>
              <a:defRPr/>
            </a:pPr>
            <a:r>
              <a:rPr lang="zh-CN" altLang="en-US" sz="1400" dirty="0">
                <a:solidFill>
                  <a:srgbClr val="4E4E4E"/>
                </a:solidFill>
                <a:latin typeface="宋体" panose="02010600030101010101" pitchFamily="2" charset="-122"/>
              </a:rPr>
              <a:t>内容内容内容内容内容内容内容内容内容内容内容内容</a:t>
            </a:r>
            <a:endParaRPr lang="en-US" altLang="zh-CN" sz="1400" kern="0" dirty="0">
              <a:solidFill>
                <a:schemeClr val="tx1">
                  <a:lumMod val="50000"/>
                  <a:lumOff val="50000"/>
                </a:schemeClr>
              </a:solidFill>
              <a:latin typeface="宋体" panose="02010600030101010101" pitchFamily="2" charset="-122"/>
              <a:cs typeface="Arial" panose="020B0604020202020204" pitchFamily="34" charset="0"/>
            </a:endParaRPr>
          </a:p>
        </p:txBody>
      </p:sp>
      <p:cxnSp>
        <p:nvCxnSpPr>
          <p:cNvPr id="39" name="直接连接符 38"/>
          <p:cNvCxnSpPr/>
          <p:nvPr/>
        </p:nvCxnSpPr>
        <p:spPr>
          <a:xfrm flipH="1">
            <a:off x="6096000" y="1300163"/>
            <a:ext cx="0" cy="4775200"/>
          </a:xfrm>
          <a:prstGeom prst="line">
            <a:avLst/>
          </a:prstGeom>
          <a:ln>
            <a:solidFill>
              <a:srgbClr val="002003"/>
            </a:solidFill>
          </a:ln>
        </p:spPr>
        <p:style>
          <a:lnRef idx="1">
            <a:schemeClr val="accent1"/>
          </a:lnRef>
          <a:fillRef idx="0">
            <a:schemeClr val="accent1"/>
          </a:fillRef>
          <a:effectRef idx="0">
            <a:schemeClr val="accent1"/>
          </a:effectRef>
          <a:fontRef idx="minor">
            <a:schemeClr val="tx1"/>
          </a:fontRef>
        </p:style>
      </p:cxnSp>
    </p:spTree>
  </p:cSld>
  <p:clrMapOvr>
    <a:masterClrMapping/>
  </p:clrMapOvr>
  <p:transition advClick="0" advTm="0"/>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500" fill="hold"/>
                                        <p:tgtEl>
                                          <p:spTgt spid="4"/>
                                        </p:tgtEl>
                                        <p:attrNameLst>
                                          <p:attrName>ppt_w</p:attrName>
                                        </p:attrNameLst>
                                      </p:cBhvr>
                                      <p:tavLst>
                                        <p:tav tm="0">
                                          <p:val>
                                            <p:fltVal val="0"/>
                                          </p:val>
                                        </p:tav>
                                        <p:tav tm="100000">
                                          <p:val>
                                            <p:strVal val="#ppt_w"/>
                                          </p:val>
                                        </p:tav>
                                      </p:tavLst>
                                    </p:anim>
                                    <p:anim calcmode="lin" valueType="num">
                                      <p:cBhvr>
                                        <p:cTn id="8" dur="500" fill="hold"/>
                                        <p:tgtEl>
                                          <p:spTgt spid="4"/>
                                        </p:tgtEl>
                                        <p:attrNameLst>
                                          <p:attrName>ppt_h</p:attrName>
                                        </p:attrNameLst>
                                      </p:cBhvr>
                                      <p:tavLst>
                                        <p:tav tm="0">
                                          <p:val>
                                            <p:fltVal val="0"/>
                                          </p:val>
                                        </p:tav>
                                        <p:tav tm="100000">
                                          <p:val>
                                            <p:strVal val="#ppt_h"/>
                                          </p:val>
                                        </p:tav>
                                      </p:tavLst>
                                    </p:anim>
                                    <p:animEffect transition="in" filter="fade">
                                      <p:cBhvr>
                                        <p:cTn id="9" dur="500"/>
                                        <p:tgtEl>
                                          <p:spTgt spid="4"/>
                                        </p:tgtEl>
                                      </p:cBhvr>
                                    </p:animEffect>
                                  </p:childTnLst>
                                </p:cTn>
                              </p:par>
                            </p:childTnLst>
                          </p:cTn>
                        </p:par>
                        <p:par>
                          <p:cTn id="10" fill="hold">
                            <p:stCondLst>
                              <p:cond delay="500"/>
                            </p:stCondLst>
                            <p:childTnLst>
                              <p:par>
                                <p:cTn id="11" presetID="22" presetClass="entr" presetSubtype="8" fill="hold" grpId="0" nodeType="afterEffect">
                                  <p:stCondLst>
                                    <p:cond delay="0"/>
                                  </p:stCondLst>
                                  <p:childTnLst>
                                    <p:set>
                                      <p:cBhvr>
                                        <p:cTn id="12" dur="1" fill="hold">
                                          <p:stCondLst>
                                            <p:cond delay="0"/>
                                          </p:stCondLst>
                                        </p:cTn>
                                        <p:tgtEl>
                                          <p:spTgt spid="5"/>
                                        </p:tgtEl>
                                        <p:attrNameLst>
                                          <p:attrName>style.visibility</p:attrName>
                                        </p:attrNameLst>
                                      </p:cBhvr>
                                      <p:to>
                                        <p:strVal val="visible"/>
                                      </p:to>
                                    </p:set>
                                    <p:animEffect transition="in" filter="wipe(left)">
                                      <p:cBhvr>
                                        <p:cTn id="13" dur="500"/>
                                        <p:tgtEl>
                                          <p:spTgt spid="5"/>
                                        </p:tgtEl>
                                      </p:cBhvr>
                                    </p:animEffect>
                                  </p:childTnLst>
                                </p:cTn>
                              </p:par>
                              <p:par>
                                <p:cTn id="14" presetID="22" presetClass="entr" presetSubtype="8" fill="hold" nodeType="withEffect">
                                  <p:stCondLst>
                                    <p:cond delay="0"/>
                                  </p:stCondLst>
                                  <p:childTnLst>
                                    <p:set>
                                      <p:cBhvr>
                                        <p:cTn id="15" dur="1" fill="hold">
                                          <p:stCondLst>
                                            <p:cond delay="0"/>
                                          </p:stCondLst>
                                        </p:cTn>
                                        <p:tgtEl>
                                          <p:spTgt spid="6"/>
                                        </p:tgtEl>
                                        <p:attrNameLst>
                                          <p:attrName>style.visibility</p:attrName>
                                        </p:attrNameLst>
                                      </p:cBhvr>
                                      <p:to>
                                        <p:strVal val="visible"/>
                                      </p:to>
                                    </p:set>
                                    <p:animEffect transition="in" filter="wipe(left)">
                                      <p:cBhvr>
                                        <p:cTn id="16" dur="500"/>
                                        <p:tgtEl>
                                          <p:spTgt spid="6"/>
                                        </p:tgtEl>
                                      </p:cBhvr>
                                    </p:animEffect>
                                  </p:childTnLst>
                                </p:cTn>
                              </p:par>
                              <p:par>
                                <p:cTn id="17" presetID="10" presetClass="entr" presetSubtype="0" fill="hold" grpId="0" nodeType="withEffect">
                                  <p:stCondLst>
                                    <p:cond delay="1300"/>
                                  </p:stCondLst>
                                  <p:childTnLst>
                                    <p:set>
                                      <p:cBhvr>
                                        <p:cTn id="18" dur="1" fill="hold">
                                          <p:stCondLst>
                                            <p:cond delay="0"/>
                                          </p:stCondLst>
                                        </p:cTn>
                                        <p:tgtEl>
                                          <p:spTgt spid="9"/>
                                        </p:tgtEl>
                                        <p:attrNameLst>
                                          <p:attrName>style.visibility</p:attrName>
                                        </p:attrNameLst>
                                      </p:cBhvr>
                                      <p:to>
                                        <p:strVal val="visible"/>
                                      </p:to>
                                    </p:set>
                                    <p:animEffect transition="in" filter="fade">
                                      <p:cBhvr>
                                        <p:cTn id="19" dur="500"/>
                                        <p:tgtEl>
                                          <p:spTgt spid="9"/>
                                        </p:tgtEl>
                                      </p:cBhvr>
                                    </p:animEffect>
                                  </p:childTnLst>
                                </p:cTn>
                              </p:par>
                              <p:par>
                                <p:cTn id="20" presetID="10" presetClass="entr" presetSubtype="0" fill="hold" grpId="0" nodeType="withEffect">
                                  <p:stCondLst>
                                    <p:cond delay="1200"/>
                                  </p:stCondLst>
                                  <p:childTnLst>
                                    <p:set>
                                      <p:cBhvr>
                                        <p:cTn id="21" dur="1" fill="hold">
                                          <p:stCondLst>
                                            <p:cond delay="0"/>
                                          </p:stCondLst>
                                        </p:cTn>
                                        <p:tgtEl>
                                          <p:spTgt spid="10"/>
                                        </p:tgtEl>
                                        <p:attrNameLst>
                                          <p:attrName>style.visibility</p:attrName>
                                        </p:attrNameLst>
                                      </p:cBhvr>
                                      <p:to>
                                        <p:strVal val="visible"/>
                                      </p:to>
                                    </p:set>
                                    <p:animEffect transition="in" filter="fade">
                                      <p:cBhvr>
                                        <p:cTn id="22" dur="500"/>
                                        <p:tgtEl>
                                          <p:spTgt spid="10"/>
                                        </p:tgtEl>
                                      </p:cBhvr>
                                    </p:animEffect>
                                  </p:childTnLst>
                                </p:cTn>
                              </p:par>
                              <p:par>
                                <p:cTn id="23" presetID="10" presetClass="entr" presetSubtype="0" fill="hold" grpId="0" nodeType="withEffect">
                                  <p:stCondLst>
                                    <p:cond delay="1100"/>
                                  </p:stCondLst>
                                  <p:childTnLst>
                                    <p:set>
                                      <p:cBhvr>
                                        <p:cTn id="24" dur="1" fill="hold">
                                          <p:stCondLst>
                                            <p:cond delay="0"/>
                                          </p:stCondLst>
                                        </p:cTn>
                                        <p:tgtEl>
                                          <p:spTgt spid="11"/>
                                        </p:tgtEl>
                                        <p:attrNameLst>
                                          <p:attrName>style.visibility</p:attrName>
                                        </p:attrNameLst>
                                      </p:cBhvr>
                                      <p:to>
                                        <p:strVal val="visible"/>
                                      </p:to>
                                    </p:set>
                                    <p:animEffect transition="in" filter="fade">
                                      <p:cBhvr>
                                        <p:cTn id="25" dur="500"/>
                                        <p:tgtEl>
                                          <p:spTgt spid="11"/>
                                        </p:tgtEl>
                                      </p:cBhvr>
                                    </p:animEffect>
                                  </p:childTnLst>
                                </p:cTn>
                              </p:par>
                              <p:par>
                                <p:cTn id="26" presetID="10" presetClass="entr" presetSubtype="0" fill="hold" grpId="0" nodeType="withEffect">
                                  <p:stCondLst>
                                    <p:cond delay="900"/>
                                  </p:stCondLst>
                                  <p:childTnLst>
                                    <p:set>
                                      <p:cBhvr>
                                        <p:cTn id="27" dur="1" fill="hold">
                                          <p:stCondLst>
                                            <p:cond delay="0"/>
                                          </p:stCondLst>
                                        </p:cTn>
                                        <p:tgtEl>
                                          <p:spTgt spid="12"/>
                                        </p:tgtEl>
                                        <p:attrNameLst>
                                          <p:attrName>style.visibility</p:attrName>
                                        </p:attrNameLst>
                                      </p:cBhvr>
                                      <p:to>
                                        <p:strVal val="visible"/>
                                      </p:to>
                                    </p:set>
                                    <p:animEffect transition="in" filter="fade">
                                      <p:cBhvr>
                                        <p:cTn id="28" dur="500"/>
                                        <p:tgtEl>
                                          <p:spTgt spid="12"/>
                                        </p:tgtEl>
                                      </p:cBhvr>
                                    </p:animEffect>
                                  </p:childTnLst>
                                </p:cTn>
                              </p:par>
                              <p:par>
                                <p:cTn id="29" presetID="10" presetClass="entr" presetSubtype="0" fill="hold" grpId="0" nodeType="withEffect">
                                  <p:stCondLst>
                                    <p:cond delay="1400"/>
                                  </p:stCondLst>
                                  <p:childTnLst>
                                    <p:set>
                                      <p:cBhvr>
                                        <p:cTn id="30" dur="1" fill="hold">
                                          <p:stCondLst>
                                            <p:cond delay="0"/>
                                          </p:stCondLst>
                                        </p:cTn>
                                        <p:tgtEl>
                                          <p:spTgt spid="8"/>
                                        </p:tgtEl>
                                        <p:attrNameLst>
                                          <p:attrName>style.visibility</p:attrName>
                                        </p:attrNameLst>
                                      </p:cBhvr>
                                      <p:to>
                                        <p:strVal val="visible"/>
                                      </p:to>
                                    </p:set>
                                    <p:animEffect transition="in" filter="fade">
                                      <p:cBhvr>
                                        <p:cTn id="31" dur="500"/>
                                        <p:tgtEl>
                                          <p:spTgt spid="8"/>
                                        </p:tgtEl>
                                      </p:cBhvr>
                                    </p:animEffect>
                                  </p:childTnLst>
                                </p:cTn>
                              </p:par>
                              <p:par>
                                <p:cTn id="32" presetID="22" presetClass="entr" presetSubtype="2" fill="hold" nodeType="withEffect">
                                  <p:stCondLst>
                                    <p:cond delay="1600"/>
                                  </p:stCondLst>
                                  <p:childTnLst>
                                    <p:set>
                                      <p:cBhvr>
                                        <p:cTn id="33" dur="1" fill="hold">
                                          <p:stCondLst>
                                            <p:cond delay="0"/>
                                          </p:stCondLst>
                                        </p:cTn>
                                        <p:tgtEl>
                                          <p:spTgt spid="14"/>
                                        </p:tgtEl>
                                        <p:attrNameLst>
                                          <p:attrName>style.visibility</p:attrName>
                                        </p:attrNameLst>
                                      </p:cBhvr>
                                      <p:to>
                                        <p:strVal val="visible"/>
                                      </p:to>
                                    </p:set>
                                    <p:animEffect transition="in" filter="wipe(right)">
                                      <p:cBhvr>
                                        <p:cTn id="34" dur="300"/>
                                        <p:tgtEl>
                                          <p:spTgt spid="14"/>
                                        </p:tgtEl>
                                      </p:cBhvr>
                                    </p:animEffect>
                                  </p:childTnLst>
                                </p:cTn>
                              </p:par>
                              <p:par>
                                <p:cTn id="35" presetID="22" presetClass="entr" presetSubtype="8" fill="hold" nodeType="withEffect">
                                  <p:stCondLst>
                                    <p:cond delay="1600"/>
                                  </p:stCondLst>
                                  <p:childTnLst>
                                    <p:set>
                                      <p:cBhvr>
                                        <p:cTn id="36" dur="1" fill="hold">
                                          <p:stCondLst>
                                            <p:cond delay="0"/>
                                          </p:stCondLst>
                                        </p:cTn>
                                        <p:tgtEl>
                                          <p:spTgt spid="16"/>
                                        </p:tgtEl>
                                        <p:attrNameLst>
                                          <p:attrName>style.visibility</p:attrName>
                                        </p:attrNameLst>
                                      </p:cBhvr>
                                      <p:to>
                                        <p:strVal val="visible"/>
                                      </p:to>
                                    </p:set>
                                    <p:animEffect transition="in" filter="wipe(left)">
                                      <p:cBhvr>
                                        <p:cTn id="37" dur="300"/>
                                        <p:tgtEl>
                                          <p:spTgt spid="16"/>
                                        </p:tgtEl>
                                      </p:cBhvr>
                                    </p:animEffect>
                                  </p:childTnLst>
                                </p:cTn>
                              </p:par>
                              <p:par>
                                <p:cTn id="38" presetID="22" presetClass="entr" presetSubtype="2" fill="hold" nodeType="withEffect">
                                  <p:stCondLst>
                                    <p:cond delay="1600"/>
                                  </p:stCondLst>
                                  <p:childTnLst>
                                    <p:set>
                                      <p:cBhvr>
                                        <p:cTn id="39" dur="1" fill="hold">
                                          <p:stCondLst>
                                            <p:cond delay="0"/>
                                          </p:stCondLst>
                                        </p:cTn>
                                        <p:tgtEl>
                                          <p:spTgt spid="18"/>
                                        </p:tgtEl>
                                        <p:attrNameLst>
                                          <p:attrName>style.visibility</p:attrName>
                                        </p:attrNameLst>
                                      </p:cBhvr>
                                      <p:to>
                                        <p:strVal val="visible"/>
                                      </p:to>
                                    </p:set>
                                    <p:animEffect transition="in" filter="wipe(right)">
                                      <p:cBhvr>
                                        <p:cTn id="40" dur="300"/>
                                        <p:tgtEl>
                                          <p:spTgt spid="18"/>
                                        </p:tgtEl>
                                      </p:cBhvr>
                                    </p:animEffect>
                                  </p:childTnLst>
                                </p:cTn>
                              </p:par>
                              <p:par>
                                <p:cTn id="41" presetID="22" presetClass="entr" presetSubtype="8" fill="hold" nodeType="withEffect">
                                  <p:stCondLst>
                                    <p:cond delay="1600"/>
                                  </p:stCondLst>
                                  <p:childTnLst>
                                    <p:set>
                                      <p:cBhvr>
                                        <p:cTn id="42" dur="1" fill="hold">
                                          <p:stCondLst>
                                            <p:cond delay="0"/>
                                          </p:stCondLst>
                                        </p:cTn>
                                        <p:tgtEl>
                                          <p:spTgt spid="20"/>
                                        </p:tgtEl>
                                        <p:attrNameLst>
                                          <p:attrName>style.visibility</p:attrName>
                                        </p:attrNameLst>
                                      </p:cBhvr>
                                      <p:to>
                                        <p:strVal val="visible"/>
                                      </p:to>
                                    </p:set>
                                    <p:animEffect transition="in" filter="wipe(left)">
                                      <p:cBhvr>
                                        <p:cTn id="43" dur="300"/>
                                        <p:tgtEl>
                                          <p:spTgt spid="20"/>
                                        </p:tgtEl>
                                      </p:cBhvr>
                                    </p:animEffect>
                                  </p:childTnLst>
                                </p:cTn>
                              </p:par>
                              <p:par>
                                <p:cTn id="44" presetID="10" presetClass="entr" presetSubtype="0" fill="hold" grpId="0" nodeType="withEffect">
                                  <p:stCondLst>
                                    <p:cond delay="1900"/>
                                  </p:stCondLst>
                                  <p:childTnLst>
                                    <p:set>
                                      <p:cBhvr>
                                        <p:cTn id="45" dur="1" fill="hold">
                                          <p:stCondLst>
                                            <p:cond delay="0"/>
                                          </p:stCondLst>
                                        </p:cTn>
                                        <p:tgtEl>
                                          <p:spTgt spid="13"/>
                                        </p:tgtEl>
                                        <p:attrNameLst>
                                          <p:attrName>style.visibility</p:attrName>
                                        </p:attrNameLst>
                                      </p:cBhvr>
                                      <p:to>
                                        <p:strVal val="visible"/>
                                      </p:to>
                                    </p:set>
                                    <p:animEffect transition="in" filter="fade">
                                      <p:cBhvr>
                                        <p:cTn id="46" dur="500"/>
                                        <p:tgtEl>
                                          <p:spTgt spid="13"/>
                                        </p:tgtEl>
                                      </p:cBhvr>
                                    </p:animEffect>
                                  </p:childTnLst>
                                </p:cTn>
                              </p:par>
                              <p:par>
                                <p:cTn id="47" presetID="10" presetClass="entr" presetSubtype="0" fill="hold" grpId="0" nodeType="withEffect">
                                  <p:stCondLst>
                                    <p:cond delay="1900"/>
                                  </p:stCondLst>
                                  <p:childTnLst>
                                    <p:set>
                                      <p:cBhvr>
                                        <p:cTn id="48" dur="1" fill="hold">
                                          <p:stCondLst>
                                            <p:cond delay="0"/>
                                          </p:stCondLst>
                                        </p:cTn>
                                        <p:tgtEl>
                                          <p:spTgt spid="17"/>
                                        </p:tgtEl>
                                        <p:attrNameLst>
                                          <p:attrName>style.visibility</p:attrName>
                                        </p:attrNameLst>
                                      </p:cBhvr>
                                      <p:to>
                                        <p:strVal val="visible"/>
                                      </p:to>
                                    </p:set>
                                    <p:animEffect transition="in" filter="fade">
                                      <p:cBhvr>
                                        <p:cTn id="49" dur="500"/>
                                        <p:tgtEl>
                                          <p:spTgt spid="17"/>
                                        </p:tgtEl>
                                      </p:cBhvr>
                                    </p:animEffect>
                                  </p:childTnLst>
                                </p:cTn>
                              </p:par>
                              <p:par>
                                <p:cTn id="50" presetID="10" presetClass="entr" presetSubtype="0" fill="hold" grpId="0" nodeType="withEffect">
                                  <p:stCondLst>
                                    <p:cond delay="1900"/>
                                  </p:stCondLst>
                                  <p:childTnLst>
                                    <p:set>
                                      <p:cBhvr>
                                        <p:cTn id="51" dur="1" fill="hold">
                                          <p:stCondLst>
                                            <p:cond delay="0"/>
                                          </p:stCondLst>
                                        </p:cTn>
                                        <p:tgtEl>
                                          <p:spTgt spid="19"/>
                                        </p:tgtEl>
                                        <p:attrNameLst>
                                          <p:attrName>style.visibility</p:attrName>
                                        </p:attrNameLst>
                                      </p:cBhvr>
                                      <p:to>
                                        <p:strVal val="visible"/>
                                      </p:to>
                                    </p:set>
                                    <p:animEffect transition="in" filter="fade">
                                      <p:cBhvr>
                                        <p:cTn id="52" dur="500"/>
                                        <p:tgtEl>
                                          <p:spTgt spid="19"/>
                                        </p:tgtEl>
                                      </p:cBhvr>
                                    </p:animEffect>
                                  </p:childTnLst>
                                </p:cTn>
                              </p:par>
                              <p:par>
                                <p:cTn id="53" presetID="10" presetClass="entr" presetSubtype="0" fill="hold" grpId="0" nodeType="withEffect">
                                  <p:stCondLst>
                                    <p:cond delay="1900"/>
                                  </p:stCondLst>
                                  <p:childTnLst>
                                    <p:set>
                                      <p:cBhvr>
                                        <p:cTn id="54" dur="1" fill="hold">
                                          <p:stCondLst>
                                            <p:cond delay="0"/>
                                          </p:stCondLst>
                                        </p:cTn>
                                        <p:tgtEl>
                                          <p:spTgt spid="15"/>
                                        </p:tgtEl>
                                        <p:attrNameLst>
                                          <p:attrName>style.visibility</p:attrName>
                                        </p:attrNameLst>
                                      </p:cBhvr>
                                      <p:to>
                                        <p:strVal val="visible"/>
                                      </p:to>
                                    </p:set>
                                    <p:animEffect transition="in" filter="fade">
                                      <p:cBhvr>
                                        <p:cTn id="55" dur="500"/>
                                        <p:tgtEl>
                                          <p:spTgt spid="15"/>
                                        </p:tgtEl>
                                      </p:cBhvr>
                                    </p:animEffect>
                                  </p:childTnLst>
                                </p:cTn>
                              </p:par>
                              <p:par>
                                <p:cTn id="56" presetID="10" presetClass="entr" presetSubtype="0" fill="hold" grpId="0" nodeType="withEffect">
                                  <p:stCondLst>
                                    <p:cond delay="1900"/>
                                  </p:stCondLst>
                                  <p:childTnLst>
                                    <p:set>
                                      <p:cBhvr>
                                        <p:cTn id="57" dur="1" fill="hold">
                                          <p:stCondLst>
                                            <p:cond delay="0"/>
                                          </p:stCondLst>
                                        </p:cTn>
                                        <p:tgtEl>
                                          <p:spTgt spid="21"/>
                                        </p:tgtEl>
                                        <p:attrNameLst>
                                          <p:attrName>style.visibility</p:attrName>
                                        </p:attrNameLst>
                                      </p:cBhvr>
                                      <p:to>
                                        <p:strVal val="visible"/>
                                      </p:to>
                                    </p:set>
                                    <p:animEffect transition="in" filter="fade">
                                      <p:cBhvr>
                                        <p:cTn id="58" dur="500"/>
                                        <p:tgtEl>
                                          <p:spTgt spid="21"/>
                                        </p:tgtEl>
                                      </p:cBhvr>
                                    </p:animEffect>
                                  </p:childTnLst>
                                </p:cTn>
                              </p:par>
                              <p:par>
                                <p:cTn id="59" presetID="10" presetClass="entr" presetSubtype="0" fill="hold" grpId="0" nodeType="withEffect">
                                  <p:stCondLst>
                                    <p:cond delay="1900"/>
                                  </p:stCondLst>
                                  <p:childTnLst>
                                    <p:set>
                                      <p:cBhvr>
                                        <p:cTn id="60" dur="1" fill="hold">
                                          <p:stCondLst>
                                            <p:cond delay="0"/>
                                          </p:stCondLst>
                                        </p:cTn>
                                        <p:tgtEl>
                                          <p:spTgt spid="22"/>
                                        </p:tgtEl>
                                        <p:attrNameLst>
                                          <p:attrName>style.visibility</p:attrName>
                                        </p:attrNameLst>
                                      </p:cBhvr>
                                      <p:to>
                                        <p:strVal val="visible"/>
                                      </p:to>
                                    </p:set>
                                    <p:animEffect transition="in" filter="fade">
                                      <p:cBhvr>
                                        <p:cTn id="61" dur="500"/>
                                        <p:tgtEl>
                                          <p:spTgt spid="22"/>
                                        </p:tgtEl>
                                      </p:cBhvr>
                                    </p:animEffect>
                                  </p:childTnLst>
                                </p:cTn>
                              </p:par>
                              <p:par>
                                <p:cTn id="62" presetID="10" presetClass="entr" presetSubtype="0" fill="hold" grpId="0" nodeType="withEffect">
                                  <p:stCondLst>
                                    <p:cond delay="1900"/>
                                  </p:stCondLst>
                                  <p:childTnLst>
                                    <p:set>
                                      <p:cBhvr>
                                        <p:cTn id="63" dur="1" fill="hold">
                                          <p:stCondLst>
                                            <p:cond delay="0"/>
                                          </p:stCondLst>
                                        </p:cTn>
                                        <p:tgtEl>
                                          <p:spTgt spid="24"/>
                                        </p:tgtEl>
                                        <p:attrNameLst>
                                          <p:attrName>style.visibility</p:attrName>
                                        </p:attrNameLst>
                                      </p:cBhvr>
                                      <p:to>
                                        <p:strVal val="visible"/>
                                      </p:to>
                                    </p:set>
                                    <p:animEffect transition="in" filter="fade">
                                      <p:cBhvr>
                                        <p:cTn id="64" dur="500"/>
                                        <p:tgtEl>
                                          <p:spTgt spid="24"/>
                                        </p:tgtEl>
                                      </p:cBhvr>
                                    </p:animEffect>
                                  </p:childTnLst>
                                </p:cTn>
                              </p:par>
                              <p:par>
                                <p:cTn id="65" presetID="10" presetClass="entr" presetSubtype="0" fill="hold" grpId="0" nodeType="withEffect">
                                  <p:stCondLst>
                                    <p:cond delay="1900"/>
                                  </p:stCondLst>
                                  <p:childTnLst>
                                    <p:set>
                                      <p:cBhvr>
                                        <p:cTn id="66" dur="1" fill="hold">
                                          <p:stCondLst>
                                            <p:cond delay="0"/>
                                          </p:stCondLst>
                                        </p:cTn>
                                        <p:tgtEl>
                                          <p:spTgt spid="23"/>
                                        </p:tgtEl>
                                        <p:attrNameLst>
                                          <p:attrName>style.visibility</p:attrName>
                                        </p:attrNameLst>
                                      </p:cBhvr>
                                      <p:to>
                                        <p:strVal val="visible"/>
                                      </p:to>
                                    </p:set>
                                    <p:animEffect transition="in" filter="fade">
                                      <p:cBhvr>
                                        <p:cTn id="67" dur="500"/>
                                        <p:tgtEl>
                                          <p:spTgt spid="23"/>
                                        </p:tgtEl>
                                      </p:cBhvr>
                                    </p:animEffect>
                                  </p:childTnLst>
                                </p:cTn>
                              </p:par>
                              <p:par>
                                <p:cTn id="68" presetID="10" presetClass="entr" presetSubtype="0" fill="hold" grpId="0" nodeType="withEffect">
                                  <p:stCondLst>
                                    <p:cond delay="1900"/>
                                  </p:stCondLst>
                                  <p:childTnLst>
                                    <p:set>
                                      <p:cBhvr>
                                        <p:cTn id="69" dur="1" fill="hold">
                                          <p:stCondLst>
                                            <p:cond delay="0"/>
                                          </p:stCondLst>
                                        </p:cTn>
                                        <p:tgtEl>
                                          <p:spTgt spid="27"/>
                                        </p:tgtEl>
                                        <p:attrNameLst>
                                          <p:attrName>style.visibility</p:attrName>
                                        </p:attrNameLst>
                                      </p:cBhvr>
                                      <p:to>
                                        <p:strVal val="visible"/>
                                      </p:to>
                                    </p:set>
                                    <p:animEffect transition="in" filter="fade">
                                      <p:cBhvr>
                                        <p:cTn id="70" dur="500"/>
                                        <p:tgtEl>
                                          <p:spTgt spid="27"/>
                                        </p:tgtEl>
                                      </p:cBhvr>
                                    </p:animEffect>
                                  </p:childTnLst>
                                </p:cTn>
                              </p:par>
                              <p:par>
                                <p:cTn id="71" presetID="10" presetClass="entr" presetSubtype="0" fill="hold" grpId="0" nodeType="withEffect">
                                  <p:stCondLst>
                                    <p:cond delay="1900"/>
                                  </p:stCondLst>
                                  <p:childTnLst>
                                    <p:set>
                                      <p:cBhvr>
                                        <p:cTn id="72" dur="1" fill="hold">
                                          <p:stCondLst>
                                            <p:cond delay="0"/>
                                          </p:stCondLst>
                                        </p:cTn>
                                        <p:tgtEl>
                                          <p:spTgt spid="28"/>
                                        </p:tgtEl>
                                        <p:attrNameLst>
                                          <p:attrName>style.visibility</p:attrName>
                                        </p:attrNameLst>
                                      </p:cBhvr>
                                      <p:to>
                                        <p:strVal val="visible"/>
                                      </p:to>
                                    </p:set>
                                    <p:animEffect transition="in" filter="fade">
                                      <p:cBhvr>
                                        <p:cTn id="73" dur="500"/>
                                        <p:tgtEl>
                                          <p:spTgt spid="28"/>
                                        </p:tgtEl>
                                      </p:cBhvr>
                                    </p:animEffect>
                                  </p:childTnLst>
                                </p:cTn>
                              </p:par>
                              <p:par>
                                <p:cTn id="74" presetID="10" presetClass="entr" presetSubtype="0" fill="hold" grpId="0" nodeType="withEffect">
                                  <p:stCondLst>
                                    <p:cond delay="1900"/>
                                  </p:stCondLst>
                                  <p:childTnLst>
                                    <p:set>
                                      <p:cBhvr>
                                        <p:cTn id="75" dur="1" fill="hold">
                                          <p:stCondLst>
                                            <p:cond delay="0"/>
                                          </p:stCondLst>
                                        </p:cTn>
                                        <p:tgtEl>
                                          <p:spTgt spid="26"/>
                                        </p:tgtEl>
                                        <p:attrNameLst>
                                          <p:attrName>style.visibility</p:attrName>
                                        </p:attrNameLst>
                                      </p:cBhvr>
                                      <p:to>
                                        <p:strVal val="visible"/>
                                      </p:to>
                                    </p:set>
                                    <p:animEffect transition="in" filter="fade">
                                      <p:cBhvr>
                                        <p:cTn id="76" dur="500"/>
                                        <p:tgtEl>
                                          <p:spTgt spid="26"/>
                                        </p:tgtEl>
                                      </p:cBhvr>
                                    </p:animEffect>
                                  </p:childTnLst>
                                </p:cTn>
                              </p:par>
                              <p:par>
                                <p:cTn id="77" presetID="10" presetClass="entr" presetSubtype="0" fill="hold" grpId="0" nodeType="withEffect">
                                  <p:stCondLst>
                                    <p:cond delay="1900"/>
                                  </p:stCondLst>
                                  <p:childTnLst>
                                    <p:set>
                                      <p:cBhvr>
                                        <p:cTn id="78" dur="1" fill="hold">
                                          <p:stCondLst>
                                            <p:cond delay="0"/>
                                          </p:stCondLst>
                                        </p:cTn>
                                        <p:tgtEl>
                                          <p:spTgt spid="25"/>
                                        </p:tgtEl>
                                        <p:attrNameLst>
                                          <p:attrName>style.visibility</p:attrName>
                                        </p:attrNameLst>
                                      </p:cBhvr>
                                      <p:to>
                                        <p:strVal val="visible"/>
                                      </p:to>
                                    </p:set>
                                    <p:animEffect transition="in" filter="fade">
                                      <p:cBhvr>
                                        <p:cTn id="79" dur="500"/>
                                        <p:tgtEl>
                                          <p:spTgt spid="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p:bldP spid="8" grpId="0" animBg="1"/>
      <p:bldP spid="9" grpId="0" animBg="1"/>
      <p:bldP spid="10" grpId="0" animBg="1"/>
      <p:bldP spid="11" grpId="0" animBg="1"/>
      <p:bldP spid="12" grpId="0" animBg="1"/>
      <p:bldP spid="13" grpId="0" animBg="1"/>
      <p:bldP spid="15" grpId="0" animBg="1"/>
      <p:bldP spid="17" grpId="0" animBg="1"/>
      <p:bldP spid="19" grpId="0" animBg="1"/>
      <p:bldP spid="21" grpId="0"/>
      <p:bldP spid="22" grpId="0"/>
      <p:bldP spid="23" grpId="0"/>
      <p:bldP spid="24" grpId="0"/>
      <p:bldP spid="25" grpId="0"/>
      <p:bldP spid="26" grpId="0"/>
      <p:bldP spid="27" grpId="0"/>
      <p:bldP spid="28" grpId="0"/>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MH_Number_1"/>
          <p:cNvSpPr/>
          <p:nvPr>
            <p:custDataLst>
              <p:tags r:id="rId1"/>
            </p:custDataLst>
          </p:nvPr>
        </p:nvSpPr>
        <p:spPr>
          <a:xfrm>
            <a:off x="177307" y="154126"/>
            <a:ext cx="498951" cy="498614"/>
          </a:xfrm>
          <a:prstGeom prst="roundRect">
            <a:avLst/>
          </a:prstGeom>
          <a:solidFill>
            <a:srgbClr val="FFC60B"/>
          </a:solidFill>
          <a:ln>
            <a:solidFill>
              <a:srgbClr val="E15D3F"/>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altLang="zh-CN" sz="2800">
                <a:solidFill>
                  <a:schemeClr val="bg2">
                    <a:lumMod val="25000"/>
                  </a:schemeClr>
                </a:solidFill>
                <a:latin typeface="微软雅黑" panose="020B0503020204020204" pitchFamily="34" charset="-122"/>
                <a:ea typeface="微软雅黑" panose="020B0503020204020204" pitchFamily="34" charset="-122"/>
                <a:cs typeface="Times New Roman" panose="02020603050405020304" pitchFamily="18" charset="0"/>
              </a:rPr>
              <a:t>02</a:t>
            </a:r>
            <a:endParaRPr lang="zh-CN" altLang="en-US" sz="2800">
              <a:solidFill>
                <a:schemeClr val="bg2">
                  <a:lumMod val="25000"/>
                </a:schemeClr>
              </a:solidFill>
              <a:latin typeface="微软雅黑" panose="020B0503020204020204" pitchFamily="34" charset="-122"/>
              <a:ea typeface="微软雅黑" panose="020B0503020204020204" pitchFamily="34" charset="-122"/>
              <a:cs typeface="Times New Roman" panose="02020603050405020304" pitchFamily="18" charset="0"/>
            </a:endParaRPr>
          </a:p>
        </p:txBody>
      </p:sp>
      <p:sp>
        <p:nvSpPr>
          <p:cNvPr id="5" name="MH_Entry_1"/>
          <p:cNvSpPr/>
          <p:nvPr>
            <p:custDataLst>
              <p:tags r:id="rId2"/>
            </p:custDataLst>
          </p:nvPr>
        </p:nvSpPr>
        <p:spPr>
          <a:xfrm>
            <a:off x="766735" y="154126"/>
            <a:ext cx="3627409" cy="498614"/>
          </a:xfrm>
          <a:prstGeom prst="roundRect">
            <a:avLst>
              <a:gd name="adj" fmla="val 9124"/>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rmAutofit/>
          </a:bodyPr>
          <a:lstStyle/>
          <a:p>
            <a:pPr algn="ctr"/>
            <a:r>
              <a:rPr lang="zh-CN" altLang="en-US" sz="2400" spc="200">
                <a:solidFill>
                  <a:schemeClr val="tx1">
                    <a:lumMod val="75000"/>
                    <a:lumOff val="25000"/>
                  </a:schemeClr>
                </a:solidFill>
                <a:latin typeface="微软雅黑" panose="020B0503020204020204" pitchFamily="34" charset="-122"/>
                <a:ea typeface="微软雅黑" panose="020B0503020204020204" pitchFamily="34" charset="-122"/>
              </a:rPr>
              <a:t>请在此处输入您的标题</a:t>
            </a:r>
          </a:p>
        </p:txBody>
      </p:sp>
      <p:cxnSp>
        <p:nvCxnSpPr>
          <p:cNvPr id="6" name="直接连接符 5"/>
          <p:cNvCxnSpPr/>
          <p:nvPr/>
        </p:nvCxnSpPr>
        <p:spPr>
          <a:xfrm>
            <a:off x="773715" y="652740"/>
            <a:ext cx="3627409" cy="0"/>
          </a:xfrm>
          <a:prstGeom prst="line">
            <a:avLst/>
          </a:prstGeom>
          <a:ln>
            <a:solidFill>
              <a:srgbClr val="E15D3F"/>
            </a:solidFill>
          </a:ln>
        </p:spPr>
        <p:style>
          <a:lnRef idx="1">
            <a:schemeClr val="accent1"/>
          </a:lnRef>
          <a:fillRef idx="0">
            <a:schemeClr val="accent1"/>
          </a:fillRef>
          <a:effectRef idx="0">
            <a:schemeClr val="accent1"/>
          </a:effectRef>
          <a:fontRef idx="minor">
            <a:schemeClr val="tx1"/>
          </a:fontRef>
        </p:style>
      </p:cxnSp>
      <p:sp>
        <p:nvSpPr>
          <p:cNvPr id="7" name="矩形: 圆角 6"/>
          <p:cNvSpPr/>
          <p:nvPr/>
        </p:nvSpPr>
        <p:spPr>
          <a:xfrm>
            <a:off x="75709" y="72570"/>
            <a:ext cx="12058235" cy="6705600"/>
          </a:xfrm>
          <a:prstGeom prst="roundRect">
            <a:avLst>
              <a:gd name="adj" fmla="val 1602"/>
            </a:avLst>
          </a:prstGeom>
          <a:noFill/>
          <a:ln>
            <a:solidFill>
              <a:srgbClr val="A3562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 name="MH_Other_1"/>
          <p:cNvSpPr>
            <a:spLocks noChangeArrowheads="1"/>
          </p:cNvSpPr>
          <p:nvPr/>
        </p:nvSpPr>
        <p:spPr bwMode="auto">
          <a:xfrm>
            <a:off x="4775200" y="2206625"/>
            <a:ext cx="2644775" cy="2660650"/>
          </a:xfrm>
          <a:prstGeom prst="ellipse">
            <a:avLst/>
          </a:prstGeom>
          <a:noFill/>
          <a:ln w="53975" cmpd="dbl">
            <a:solidFill>
              <a:schemeClr val="accent3">
                <a:lumMod val="60000"/>
                <a:lumOff val="40000"/>
              </a:schemeClr>
            </a:solidFill>
            <a:bevel/>
          </a:ln>
        </p:spPr>
        <p:txBody>
          <a:bodyPr anchor="ctr">
            <a:normAutofit/>
          </a:bodyPr>
          <a:lstStyle/>
          <a:p>
            <a:pPr algn="ctr" eaLnBrk="1" fontAlgn="auto" hangingPunct="1">
              <a:spcBef>
                <a:spcPct val="0"/>
              </a:spcBef>
              <a:spcAft>
                <a:spcPct val="0"/>
              </a:spcAft>
              <a:defRPr/>
            </a:pPr>
            <a:endParaRPr lang="zh-CN" altLang="zh-CN" sz="8000">
              <a:latin typeface="+mn-lt"/>
              <a:ea typeface="宋体" panose="02010600030101010101" pitchFamily="2" charset="-122"/>
              <a:sym typeface="Calibri" panose="020F0502020204030204" pitchFamily="34" charset="0"/>
            </a:endParaRPr>
          </a:p>
        </p:txBody>
      </p:sp>
      <p:sp>
        <p:nvSpPr>
          <p:cNvPr id="9" name="MH_Other_2"/>
          <p:cNvSpPr>
            <a:spLocks noChangeArrowheads="1"/>
          </p:cNvSpPr>
          <p:nvPr/>
        </p:nvSpPr>
        <p:spPr bwMode="auto">
          <a:xfrm>
            <a:off x="4692650" y="2170113"/>
            <a:ext cx="830263" cy="835025"/>
          </a:xfrm>
          <a:prstGeom prst="ellipse">
            <a:avLst/>
          </a:prstGeom>
          <a:solidFill>
            <a:schemeClr val="accent2"/>
          </a:solidFill>
          <a:ln w="28575">
            <a:noFill/>
            <a:bevel/>
          </a:ln>
        </p:spPr>
        <p:txBody>
          <a:bodyPr anchor="ctr">
            <a:normAutofit fontScale="47500" lnSpcReduction="20000"/>
          </a:bodyPr>
          <a:lstStyle/>
          <a:p>
            <a:pPr algn="ctr" eaLnBrk="1" fontAlgn="auto" hangingPunct="1">
              <a:spcBef>
                <a:spcPct val="0"/>
              </a:spcBef>
              <a:spcAft>
                <a:spcPct val="0"/>
              </a:spcAft>
              <a:defRPr/>
            </a:pPr>
            <a:endParaRPr lang="zh-CN" altLang="zh-CN" sz="8000">
              <a:latin typeface="+mn-lt"/>
              <a:ea typeface="宋体" panose="02010600030101010101" pitchFamily="2" charset="-122"/>
              <a:sym typeface="Calibri" panose="020F0502020204030204" pitchFamily="34" charset="0"/>
            </a:endParaRPr>
          </a:p>
        </p:txBody>
      </p:sp>
      <p:sp>
        <p:nvSpPr>
          <p:cNvPr id="10" name="MH_Other_3"/>
          <p:cNvSpPr>
            <a:spLocks noChangeArrowheads="1"/>
          </p:cNvSpPr>
          <p:nvPr/>
        </p:nvSpPr>
        <p:spPr bwMode="auto">
          <a:xfrm>
            <a:off x="4310063" y="3119438"/>
            <a:ext cx="830262" cy="835025"/>
          </a:xfrm>
          <a:prstGeom prst="ellipse">
            <a:avLst/>
          </a:prstGeom>
          <a:solidFill>
            <a:schemeClr val="accent3"/>
          </a:solidFill>
          <a:ln w="28575">
            <a:noFill/>
            <a:bevel/>
          </a:ln>
        </p:spPr>
        <p:txBody>
          <a:bodyPr anchor="ctr">
            <a:normAutofit fontScale="47500" lnSpcReduction="20000"/>
          </a:bodyPr>
          <a:lstStyle/>
          <a:p>
            <a:pPr algn="ctr" eaLnBrk="1" fontAlgn="auto" hangingPunct="1">
              <a:spcBef>
                <a:spcPct val="0"/>
              </a:spcBef>
              <a:spcAft>
                <a:spcPct val="0"/>
              </a:spcAft>
              <a:defRPr/>
            </a:pPr>
            <a:endParaRPr lang="zh-CN" altLang="zh-CN" sz="8000">
              <a:latin typeface="+mn-lt"/>
              <a:ea typeface="宋体" panose="02010600030101010101" pitchFamily="2" charset="-122"/>
              <a:sym typeface="Calibri" panose="020F0502020204030204" pitchFamily="34" charset="0"/>
            </a:endParaRPr>
          </a:p>
        </p:txBody>
      </p:sp>
      <p:sp>
        <p:nvSpPr>
          <p:cNvPr id="11" name="MH_Other_4"/>
          <p:cNvSpPr>
            <a:spLocks noChangeArrowheads="1"/>
          </p:cNvSpPr>
          <p:nvPr/>
        </p:nvSpPr>
        <p:spPr bwMode="auto">
          <a:xfrm>
            <a:off x="4692650" y="4116388"/>
            <a:ext cx="830263" cy="836612"/>
          </a:xfrm>
          <a:prstGeom prst="ellipse">
            <a:avLst/>
          </a:prstGeom>
          <a:solidFill>
            <a:schemeClr val="accent1"/>
          </a:solidFill>
          <a:ln w="28575">
            <a:noFill/>
            <a:bevel/>
          </a:ln>
        </p:spPr>
        <p:txBody>
          <a:bodyPr anchor="ctr">
            <a:normAutofit fontScale="47500" lnSpcReduction="20000"/>
          </a:bodyPr>
          <a:lstStyle/>
          <a:p>
            <a:pPr algn="ctr" eaLnBrk="1" fontAlgn="auto" hangingPunct="1">
              <a:spcBef>
                <a:spcPct val="0"/>
              </a:spcBef>
              <a:spcAft>
                <a:spcPct val="0"/>
              </a:spcAft>
              <a:defRPr/>
            </a:pPr>
            <a:endParaRPr lang="zh-CN" altLang="zh-CN" sz="8000">
              <a:latin typeface="+mn-lt"/>
              <a:ea typeface="宋体" panose="02010600030101010101" pitchFamily="2" charset="-122"/>
              <a:sym typeface="Calibri" panose="020F0502020204030204" pitchFamily="34" charset="0"/>
            </a:endParaRPr>
          </a:p>
        </p:txBody>
      </p:sp>
      <p:sp>
        <p:nvSpPr>
          <p:cNvPr id="12" name="MH_Other_5"/>
          <p:cNvSpPr>
            <a:spLocks noChangeArrowheads="1"/>
          </p:cNvSpPr>
          <p:nvPr/>
        </p:nvSpPr>
        <p:spPr bwMode="auto">
          <a:xfrm>
            <a:off x="6684963" y="2170113"/>
            <a:ext cx="830262" cy="835025"/>
          </a:xfrm>
          <a:prstGeom prst="ellipse">
            <a:avLst/>
          </a:prstGeom>
          <a:solidFill>
            <a:schemeClr val="accent1"/>
          </a:solidFill>
          <a:ln w="28575">
            <a:noFill/>
            <a:bevel/>
          </a:ln>
        </p:spPr>
        <p:txBody>
          <a:bodyPr anchor="ctr">
            <a:normAutofit fontScale="47500" lnSpcReduction="20000"/>
          </a:bodyPr>
          <a:lstStyle/>
          <a:p>
            <a:pPr algn="ctr" eaLnBrk="1" fontAlgn="auto" hangingPunct="1">
              <a:spcBef>
                <a:spcPct val="0"/>
              </a:spcBef>
              <a:spcAft>
                <a:spcPct val="0"/>
              </a:spcAft>
              <a:defRPr/>
            </a:pPr>
            <a:endParaRPr lang="zh-CN" altLang="zh-CN" sz="8000">
              <a:latin typeface="+mn-lt"/>
              <a:ea typeface="宋体" panose="02010600030101010101" pitchFamily="2" charset="-122"/>
              <a:sym typeface="Calibri" panose="020F0502020204030204" pitchFamily="34" charset="0"/>
            </a:endParaRPr>
          </a:p>
        </p:txBody>
      </p:sp>
      <p:sp>
        <p:nvSpPr>
          <p:cNvPr id="13" name="MH_Other_6"/>
          <p:cNvSpPr>
            <a:spLocks noChangeArrowheads="1"/>
          </p:cNvSpPr>
          <p:nvPr/>
        </p:nvSpPr>
        <p:spPr bwMode="auto">
          <a:xfrm>
            <a:off x="7016750" y="3119438"/>
            <a:ext cx="831850" cy="835025"/>
          </a:xfrm>
          <a:prstGeom prst="ellipse">
            <a:avLst/>
          </a:prstGeom>
          <a:solidFill>
            <a:schemeClr val="accent3"/>
          </a:solidFill>
          <a:ln w="28575">
            <a:noFill/>
            <a:bevel/>
          </a:ln>
        </p:spPr>
        <p:txBody>
          <a:bodyPr anchor="ctr">
            <a:normAutofit fontScale="47500" lnSpcReduction="20000"/>
          </a:bodyPr>
          <a:lstStyle/>
          <a:p>
            <a:pPr algn="ctr" eaLnBrk="1" fontAlgn="auto" hangingPunct="1">
              <a:spcBef>
                <a:spcPct val="0"/>
              </a:spcBef>
              <a:spcAft>
                <a:spcPct val="0"/>
              </a:spcAft>
              <a:defRPr/>
            </a:pPr>
            <a:endParaRPr lang="zh-CN" altLang="zh-CN" sz="8000">
              <a:latin typeface="+mn-lt"/>
              <a:ea typeface="宋体" panose="02010600030101010101" pitchFamily="2" charset="-122"/>
              <a:sym typeface="Calibri" panose="020F0502020204030204" pitchFamily="34" charset="0"/>
            </a:endParaRPr>
          </a:p>
        </p:txBody>
      </p:sp>
      <p:sp>
        <p:nvSpPr>
          <p:cNvPr id="14" name="MH_Other_7"/>
          <p:cNvSpPr>
            <a:spLocks noChangeArrowheads="1"/>
          </p:cNvSpPr>
          <p:nvPr/>
        </p:nvSpPr>
        <p:spPr bwMode="auto">
          <a:xfrm>
            <a:off x="6684963" y="4116388"/>
            <a:ext cx="830262" cy="836612"/>
          </a:xfrm>
          <a:prstGeom prst="ellipse">
            <a:avLst/>
          </a:prstGeom>
          <a:solidFill>
            <a:schemeClr val="accent2"/>
          </a:solidFill>
          <a:ln w="28575">
            <a:noFill/>
            <a:bevel/>
          </a:ln>
        </p:spPr>
        <p:txBody>
          <a:bodyPr anchor="ctr">
            <a:normAutofit fontScale="47500" lnSpcReduction="20000"/>
          </a:bodyPr>
          <a:lstStyle/>
          <a:p>
            <a:pPr algn="ctr" eaLnBrk="1" fontAlgn="auto" hangingPunct="1">
              <a:spcBef>
                <a:spcPct val="0"/>
              </a:spcBef>
              <a:spcAft>
                <a:spcPct val="0"/>
              </a:spcAft>
              <a:defRPr/>
            </a:pPr>
            <a:endParaRPr lang="zh-CN" altLang="zh-CN" sz="8000">
              <a:latin typeface="+mn-lt"/>
              <a:ea typeface="宋体" panose="02010600030101010101" pitchFamily="2" charset="-122"/>
              <a:sym typeface="Calibri" panose="020F0502020204030204" pitchFamily="34" charset="0"/>
            </a:endParaRPr>
          </a:p>
        </p:txBody>
      </p:sp>
      <p:sp>
        <p:nvSpPr>
          <p:cNvPr id="15" name="MH_Other_8"/>
          <p:cNvSpPr>
            <a:spLocks noChangeArrowheads="1"/>
          </p:cNvSpPr>
          <p:nvPr/>
        </p:nvSpPr>
        <p:spPr bwMode="auto">
          <a:xfrm>
            <a:off x="5053013" y="2603500"/>
            <a:ext cx="82550" cy="82550"/>
          </a:xfrm>
          <a:custGeom>
            <a:avLst/>
            <a:gdLst>
              <a:gd name="T0" fmla="*/ 89848 w 36"/>
              <a:gd name="T1" fmla="*/ 49916 h 36"/>
              <a:gd name="T2" fmla="*/ 39932 w 36"/>
              <a:gd name="T3" fmla="*/ 0 h 36"/>
              <a:gd name="T4" fmla="*/ 39932 w 36"/>
              <a:gd name="T5" fmla="*/ 0 h 36"/>
              <a:gd name="T6" fmla="*/ 0 w 36"/>
              <a:gd name="T7" fmla="*/ 89848 h 36"/>
              <a:gd name="T8" fmla="*/ 89848 w 36"/>
              <a:gd name="T9" fmla="*/ 49916 h 36"/>
              <a:gd name="T10" fmla="*/ 0 60000 65536"/>
              <a:gd name="T11" fmla="*/ 0 60000 65536"/>
              <a:gd name="T12" fmla="*/ 0 60000 65536"/>
              <a:gd name="T13" fmla="*/ 0 60000 65536"/>
              <a:gd name="T14" fmla="*/ 0 60000 65536"/>
              <a:gd name="T15" fmla="*/ 0 w 36"/>
              <a:gd name="T16" fmla="*/ 0 h 36"/>
              <a:gd name="T17" fmla="*/ 36 w 36"/>
              <a:gd name="T18" fmla="*/ 36 h 36"/>
            </a:gdLst>
            <a:ahLst/>
            <a:cxnLst>
              <a:cxn ang="T10">
                <a:pos x="T0" y="T1"/>
              </a:cxn>
              <a:cxn ang="T11">
                <a:pos x="T2" y="T3"/>
              </a:cxn>
              <a:cxn ang="T12">
                <a:pos x="T4" y="T5"/>
              </a:cxn>
              <a:cxn ang="T13">
                <a:pos x="T6" y="T7"/>
              </a:cxn>
              <a:cxn ang="T14">
                <a:pos x="T8" y="T9"/>
              </a:cxn>
            </a:cxnLst>
            <a:rect l="T15" t="T16" r="T17" b="T18"/>
            <a:pathLst>
              <a:path w="36" h="36">
                <a:moveTo>
                  <a:pt x="36" y="20"/>
                </a:moveTo>
                <a:lnTo>
                  <a:pt x="16" y="0"/>
                </a:lnTo>
                <a:lnTo>
                  <a:pt x="0" y="36"/>
                </a:lnTo>
                <a:lnTo>
                  <a:pt x="36" y="20"/>
                </a:lnTo>
                <a:close/>
              </a:path>
            </a:pathLst>
          </a:custGeom>
          <a:solidFill>
            <a:srgbClr val="FEFFFF"/>
          </a:solidFill>
          <a:ln w="9525" cmpd="sng">
            <a:noFill/>
            <a:bevel/>
          </a:ln>
        </p:spPr>
        <p:txBody>
          <a:bodyPr>
            <a:normAutofit fontScale="25000" lnSpcReduction="20000"/>
          </a:bodyPr>
          <a:lstStyle/>
          <a:p>
            <a:pPr eaLnBrk="1" fontAlgn="auto" hangingPunct="1">
              <a:spcBef>
                <a:spcPct val="0"/>
              </a:spcBef>
              <a:spcAft>
                <a:spcPct val="0"/>
              </a:spcAft>
              <a:defRPr/>
            </a:pPr>
            <a:endParaRPr lang="zh-CN" altLang="en-US" sz="1600">
              <a:latin typeface="+mn-lt"/>
              <a:ea typeface="宋体" panose="02010600030101010101" pitchFamily="2" charset="-122"/>
            </a:endParaRPr>
          </a:p>
        </p:txBody>
      </p:sp>
      <p:sp>
        <p:nvSpPr>
          <p:cNvPr id="16" name="MH_Other_9"/>
          <p:cNvSpPr>
            <a:spLocks noChangeArrowheads="1"/>
          </p:cNvSpPr>
          <p:nvPr/>
        </p:nvSpPr>
        <p:spPr bwMode="auto">
          <a:xfrm>
            <a:off x="5135563" y="2649538"/>
            <a:ext cx="1587" cy="1587"/>
          </a:xfrm>
          <a:prstGeom prst="rect">
            <a:avLst/>
          </a:prstGeom>
          <a:solidFill>
            <a:srgbClr val="FEFFFF"/>
          </a:solidFill>
          <a:ln w="9525">
            <a:noFill/>
            <a:bevel/>
          </a:ln>
        </p:spPr>
        <p:txBody>
          <a:bodyPr>
            <a:normAutofit fontScale="25000" lnSpcReduction="20000"/>
          </a:bodyPr>
          <a:lstStyle/>
          <a:p>
            <a:pPr eaLnBrk="1" fontAlgn="auto" hangingPunct="1">
              <a:spcBef>
                <a:spcPct val="0"/>
              </a:spcBef>
              <a:spcAft>
                <a:spcPct val="0"/>
              </a:spcAft>
              <a:defRPr/>
            </a:pPr>
            <a:endParaRPr lang="zh-CN" altLang="zh-CN" sz="1600">
              <a:latin typeface="+mn-lt"/>
              <a:ea typeface="宋体" panose="02010600030101010101" pitchFamily="2" charset="-122"/>
              <a:sym typeface="Calibri" panose="020F0502020204030204" pitchFamily="34" charset="0"/>
            </a:endParaRPr>
          </a:p>
        </p:txBody>
      </p:sp>
      <p:sp>
        <p:nvSpPr>
          <p:cNvPr id="17" name="MH_Other_10"/>
          <p:cNvSpPr>
            <a:spLocks noChangeArrowheads="1"/>
          </p:cNvSpPr>
          <p:nvPr/>
        </p:nvSpPr>
        <p:spPr bwMode="auto">
          <a:xfrm>
            <a:off x="5100638" y="2405063"/>
            <a:ext cx="209550" cy="204787"/>
          </a:xfrm>
          <a:custGeom>
            <a:avLst/>
            <a:gdLst>
              <a:gd name="T0" fmla="*/ 202159 w 91"/>
              <a:gd name="T1" fmla="*/ 0 h 89"/>
              <a:gd name="T2" fmla="*/ 0 w 91"/>
              <a:gd name="T3" fmla="*/ 202159 h 89"/>
              <a:gd name="T4" fmla="*/ 19966 w 91"/>
              <a:gd name="T5" fmla="*/ 222125 h 89"/>
              <a:gd name="T6" fmla="*/ 227117 w 91"/>
              <a:gd name="T7" fmla="*/ 19966 h 89"/>
              <a:gd name="T8" fmla="*/ 202159 w 91"/>
              <a:gd name="T9" fmla="*/ 0 h 89"/>
              <a:gd name="T10" fmla="*/ 0 60000 65536"/>
              <a:gd name="T11" fmla="*/ 0 60000 65536"/>
              <a:gd name="T12" fmla="*/ 0 60000 65536"/>
              <a:gd name="T13" fmla="*/ 0 60000 65536"/>
              <a:gd name="T14" fmla="*/ 0 60000 65536"/>
              <a:gd name="T15" fmla="*/ 0 w 91"/>
              <a:gd name="T16" fmla="*/ 0 h 89"/>
              <a:gd name="T17" fmla="*/ 91 w 91"/>
              <a:gd name="T18" fmla="*/ 89 h 89"/>
            </a:gdLst>
            <a:ahLst/>
            <a:cxnLst>
              <a:cxn ang="T10">
                <a:pos x="T0" y="T1"/>
              </a:cxn>
              <a:cxn ang="T11">
                <a:pos x="T2" y="T3"/>
              </a:cxn>
              <a:cxn ang="T12">
                <a:pos x="T4" y="T5"/>
              </a:cxn>
              <a:cxn ang="T13">
                <a:pos x="T6" y="T7"/>
              </a:cxn>
              <a:cxn ang="T14">
                <a:pos x="T8" y="T9"/>
              </a:cxn>
            </a:cxnLst>
            <a:rect l="T15" t="T16" r="T17" b="T18"/>
            <a:pathLst>
              <a:path w="91" h="89">
                <a:moveTo>
                  <a:pt x="81" y="0"/>
                </a:moveTo>
                <a:lnTo>
                  <a:pt x="0" y="81"/>
                </a:lnTo>
                <a:lnTo>
                  <a:pt x="8" y="89"/>
                </a:lnTo>
                <a:lnTo>
                  <a:pt x="91" y="8"/>
                </a:lnTo>
                <a:lnTo>
                  <a:pt x="81" y="0"/>
                </a:lnTo>
                <a:close/>
              </a:path>
            </a:pathLst>
          </a:custGeom>
          <a:solidFill>
            <a:srgbClr val="FEFFFF"/>
          </a:solidFill>
          <a:ln w="9525" cmpd="sng">
            <a:noFill/>
            <a:bevel/>
          </a:ln>
        </p:spPr>
        <p:txBody>
          <a:bodyPr>
            <a:normAutofit fontScale="55000" lnSpcReduction="20000"/>
          </a:bodyPr>
          <a:lstStyle/>
          <a:p>
            <a:pPr eaLnBrk="1" fontAlgn="auto" hangingPunct="1">
              <a:spcBef>
                <a:spcPct val="0"/>
              </a:spcBef>
              <a:spcAft>
                <a:spcPct val="0"/>
              </a:spcAft>
              <a:defRPr/>
            </a:pPr>
            <a:endParaRPr lang="zh-CN" altLang="en-US" sz="1600">
              <a:latin typeface="+mn-lt"/>
              <a:ea typeface="宋体" panose="02010600030101010101" pitchFamily="2" charset="-122"/>
            </a:endParaRPr>
          </a:p>
        </p:txBody>
      </p:sp>
      <p:sp>
        <p:nvSpPr>
          <p:cNvPr id="18" name="MH_Other_11"/>
          <p:cNvSpPr>
            <a:spLocks noChangeArrowheads="1"/>
          </p:cNvSpPr>
          <p:nvPr/>
        </p:nvSpPr>
        <p:spPr bwMode="auto">
          <a:xfrm>
            <a:off x="5129213" y="2433638"/>
            <a:ext cx="207962" cy="206375"/>
          </a:xfrm>
          <a:custGeom>
            <a:avLst/>
            <a:gdLst>
              <a:gd name="T0" fmla="*/ 0 w 91"/>
              <a:gd name="T1" fmla="*/ 204654 h 90"/>
              <a:gd name="T2" fmla="*/ 19966 w 91"/>
              <a:gd name="T3" fmla="*/ 224620 h 90"/>
              <a:gd name="T4" fmla="*/ 227117 w 91"/>
              <a:gd name="T5" fmla="*/ 19966 h 90"/>
              <a:gd name="T6" fmla="*/ 207151 w 91"/>
              <a:gd name="T7" fmla="*/ 0 h 90"/>
              <a:gd name="T8" fmla="*/ 0 w 91"/>
              <a:gd name="T9" fmla="*/ 204654 h 90"/>
              <a:gd name="T10" fmla="*/ 0 60000 65536"/>
              <a:gd name="T11" fmla="*/ 0 60000 65536"/>
              <a:gd name="T12" fmla="*/ 0 60000 65536"/>
              <a:gd name="T13" fmla="*/ 0 60000 65536"/>
              <a:gd name="T14" fmla="*/ 0 60000 65536"/>
              <a:gd name="T15" fmla="*/ 0 w 91"/>
              <a:gd name="T16" fmla="*/ 0 h 90"/>
              <a:gd name="T17" fmla="*/ 91 w 91"/>
              <a:gd name="T18" fmla="*/ 90 h 90"/>
            </a:gdLst>
            <a:ahLst/>
            <a:cxnLst>
              <a:cxn ang="T10">
                <a:pos x="T0" y="T1"/>
              </a:cxn>
              <a:cxn ang="T11">
                <a:pos x="T2" y="T3"/>
              </a:cxn>
              <a:cxn ang="T12">
                <a:pos x="T4" y="T5"/>
              </a:cxn>
              <a:cxn ang="T13">
                <a:pos x="T6" y="T7"/>
              </a:cxn>
              <a:cxn ang="T14">
                <a:pos x="T8" y="T9"/>
              </a:cxn>
            </a:cxnLst>
            <a:rect l="T15" t="T16" r="T17" b="T18"/>
            <a:pathLst>
              <a:path w="91" h="90">
                <a:moveTo>
                  <a:pt x="0" y="82"/>
                </a:moveTo>
                <a:lnTo>
                  <a:pt x="8" y="90"/>
                </a:lnTo>
                <a:lnTo>
                  <a:pt x="91" y="8"/>
                </a:lnTo>
                <a:lnTo>
                  <a:pt x="83" y="0"/>
                </a:lnTo>
                <a:lnTo>
                  <a:pt x="0" y="82"/>
                </a:lnTo>
                <a:close/>
              </a:path>
            </a:pathLst>
          </a:custGeom>
          <a:solidFill>
            <a:srgbClr val="FEFFFF"/>
          </a:solidFill>
          <a:ln w="9525" cmpd="sng">
            <a:noFill/>
            <a:bevel/>
          </a:ln>
        </p:spPr>
        <p:txBody>
          <a:bodyPr>
            <a:normAutofit fontScale="55000" lnSpcReduction="20000"/>
          </a:bodyPr>
          <a:lstStyle/>
          <a:p>
            <a:pPr eaLnBrk="1" fontAlgn="auto" hangingPunct="1">
              <a:spcBef>
                <a:spcPct val="0"/>
              </a:spcBef>
              <a:spcAft>
                <a:spcPct val="0"/>
              </a:spcAft>
              <a:defRPr/>
            </a:pPr>
            <a:endParaRPr lang="zh-CN" altLang="en-US" sz="1600">
              <a:latin typeface="+mn-lt"/>
              <a:ea typeface="宋体" panose="02010600030101010101" pitchFamily="2" charset="-122"/>
            </a:endParaRPr>
          </a:p>
        </p:txBody>
      </p:sp>
      <p:sp>
        <p:nvSpPr>
          <p:cNvPr id="19" name="MH_Other_12"/>
          <p:cNvSpPr>
            <a:spLocks noChangeArrowheads="1"/>
          </p:cNvSpPr>
          <p:nvPr/>
        </p:nvSpPr>
        <p:spPr bwMode="auto">
          <a:xfrm>
            <a:off x="5300663" y="2378075"/>
            <a:ext cx="65087" cy="60325"/>
          </a:xfrm>
          <a:custGeom>
            <a:avLst/>
            <a:gdLst>
              <a:gd name="T0" fmla="*/ 46588 w 21"/>
              <a:gd name="T1" fmla="*/ 19467 h 20"/>
              <a:gd name="T2" fmla="*/ 0 w 21"/>
              <a:gd name="T3" fmla="*/ 19467 h 20"/>
              <a:gd name="T4" fmla="*/ 49916 w 21"/>
              <a:gd name="T5" fmla="*/ 64890 h 20"/>
              <a:gd name="T6" fmla="*/ 46588 w 21"/>
              <a:gd name="T7" fmla="*/ 19467 h 20"/>
              <a:gd name="T8" fmla="*/ 0 60000 65536"/>
              <a:gd name="T9" fmla="*/ 0 60000 65536"/>
              <a:gd name="T10" fmla="*/ 0 60000 65536"/>
              <a:gd name="T11" fmla="*/ 0 60000 65536"/>
              <a:gd name="T12" fmla="*/ 0 w 21"/>
              <a:gd name="T13" fmla="*/ 0 h 20"/>
              <a:gd name="T14" fmla="*/ 21 w 21"/>
              <a:gd name="T15" fmla="*/ 20 h 20"/>
            </a:gdLst>
            <a:ahLst/>
            <a:cxnLst>
              <a:cxn ang="T8">
                <a:pos x="T0" y="T1"/>
              </a:cxn>
              <a:cxn ang="T9">
                <a:pos x="T2" y="T3"/>
              </a:cxn>
              <a:cxn ang="T10">
                <a:pos x="T4" y="T5"/>
              </a:cxn>
              <a:cxn ang="T11">
                <a:pos x="T6" y="T7"/>
              </a:cxn>
            </a:cxnLst>
            <a:rect l="T12" t="T13" r="T14" b="T15"/>
            <a:pathLst>
              <a:path w="21" h="20">
                <a:moveTo>
                  <a:pt x="14" y="6"/>
                </a:moveTo>
                <a:cubicBezTo>
                  <a:pt x="8" y="0"/>
                  <a:pt x="0" y="6"/>
                  <a:pt x="0" y="6"/>
                </a:cubicBezTo>
                <a:cubicBezTo>
                  <a:pt x="15" y="20"/>
                  <a:pt x="15" y="20"/>
                  <a:pt x="15" y="20"/>
                </a:cubicBezTo>
                <a:cubicBezTo>
                  <a:pt x="15" y="20"/>
                  <a:pt x="21" y="13"/>
                  <a:pt x="14" y="6"/>
                </a:cubicBezTo>
                <a:close/>
              </a:path>
            </a:pathLst>
          </a:custGeom>
          <a:solidFill>
            <a:srgbClr val="FEFFFF"/>
          </a:solidFill>
          <a:ln w="9525" cmpd="sng">
            <a:noFill/>
            <a:bevel/>
          </a:ln>
        </p:spPr>
        <p:txBody>
          <a:bodyPr>
            <a:normAutofit fontScale="25000" lnSpcReduction="20000"/>
          </a:bodyPr>
          <a:lstStyle/>
          <a:p>
            <a:pPr eaLnBrk="1" fontAlgn="auto" hangingPunct="1">
              <a:spcBef>
                <a:spcPct val="0"/>
              </a:spcBef>
              <a:spcAft>
                <a:spcPct val="0"/>
              </a:spcAft>
              <a:defRPr/>
            </a:pPr>
            <a:endParaRPr lang="zh-CN" altLang="en-US" sz="1600">
              <a:latin typeface="+mn-lt"/>
              <a:ea typeface="宋体" panose="02010600030101010101" pitchFamily="2" charset="-122"/>
            </a:endParaRPr>
          </a:p>
        </p:txBody>
      </p:sp>
      <p:sp>
        <p:nvSpPr>
          <p:cNvPr id="20" name="MH_Other_13"/>
          <p:cNvSpPr>
            <a:spLocks noChangeArrowheads="1"/>
          </p:cNvSpPr>
          <p:nvPr/>
        </p:nvSpPr>
        <p:spPr bwMode="auto">
          <a:xfrm>
            <a:off x="4906963" y="2387600"/>
            <a:ext cx="384175" cy="379413"/>
          </a:xfrm>
          <a:custGeom>
            <a:avLst/>
            <a:gdLst>
              <a:gd name="T0" fmla="*/ 2147483646 w 167"/>
              <a:gd name="T1" fmla="*/ 2147483646 h 165"/>
              <a:gd name="T2" fmla="*/ 2147483646 w 167"/>
              <a:gd name="T3" fmla="*/ 2147483646 h 165"/>
              <a:gd name="T4" fmla="*/ 2147483646 w 167"/>
              <a:gd name="T5" fmla="*/ 2147483646 h 165"/>
              <a:gd name="T6" fmla="*/ 2147483646 w 167"/>
              <a:gd name="T7" fmla="*/ 2147483646 h 165"/>
              <a:gd name="T8" fmla="*/ 2147483646 w 167"/>
              <a:gd name="T9" fmla="*/ 0 h 165"/>
              <a:gd name="T10" fmla="*/ 0 w 167"/>
              <a:gd name="T11" fmla="*/ 0 h 165"/>
              <a:gd name="T12" fmla="*/ 0 w 167"/>
              <a:gd name="T13" fmla="*/ 2147483646 h 165"/>
              <a:gd name="T14" fmla="*/ 2147483646 w 167"/>
              <a:gd name="T15" fmla="*/ 2147483646 h 165"/>
              <a:gd name="T16" fmla="*/ 2147483646 w 167"/>
              <a:gd name="T17" fmla="*/ 2147483646 h 165"/>
              <a:gd name="T18" fmla="*/ 2147483646 w 167"/>
              <a:gd name="T19" fmla="*/ 2147483646 h 165"/>
              <a:gd name="T20" fmla="*/ 2147483646 w 167"/>
              <a:gd name="T21" fmla="*/ 2147483646 h 16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7"/>
              <a:gd name="T34" fmla="*/ 0 h 165"/>
              <a:gd name="T35" fmla="*/ 167 w 167"/>
              <a:gd name="T36" fmla="*/ 165 h 16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7" h="165">
                <a:moveTo>
                  <a:pt x="147" y="145"/>
                </a:moveTo>
                <a:lnTo>
                  <a:pt x="20" y="145"/>
                </a:lnTo>
                <a:lnTo>
                  <a:pt x="20" y="20"/>
                </a:lnTo>
                <a:lnTo>
                  <a:pt x="139" y="20"/>
                </a:lnTo>
                <a:lnTo>
                  <a:pt x="160" y="0"/>
                </a:lnTo>
                <a:lnTo>
                  <a:pt x="0" y="0"/>
                </a:lnTo>
                <a:lnTo>
                  <a:pt x="0" y="165"/>
                </a:lnTo>
                <a:lnTo>
                  <a:pt x="167" y="165"/>
                </a:lnTo>
                <a:lnTo>
                  <a:pt x="167" y="61"/>
                </a:lnTo>
                <a:lnTo>
                  <a:pt x="147" y="81"/>
                </a:lnTo>
                <a:lnTo>
                  <a:pt x="147" y="145"/>
                </a:lnTo>
                <a:close/>
              </a:path>
            </a:pathLst>
          </a:custGeom>
          <a:solidFill>
            <a:srgbClr val="FEFFFF"/>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21" name="MH_Other_14"/>
          <p:cNvSpPr>
            <a:spLocks noEditPoints="1" noChangeArrowheads="1"/>
          </p:cNvSpPr>
          <p:nvPr/>
        </p:nvSpPr>
        <p:spPr bwMode="auto">
          <a:xfrm>
            <a:off x="4500563" y="3333750"/>
            <a:ext cx="430212" cy="425450"/>
          </a:xfrm>
          <a:custGeom>
            <a:avLst/>
            <a:gdLst>
              <a:gd name="T0" fmla="*/ 2147483646 w 95"/>
              <a:gd name="T1" fmla="*/ 2147483646 h 93"/>
              <a:gd name="T2" fmla="*/ 2147483646 w 95"/>
              <a:gd name="T3" fmla="*/ 2147483646 h 93"/>
              <a:gd name="T4" fmla="*/ 2147483646 w 95"/>
              <a:gd name="T5" fmla="*/ 2147483646 h 93"/>
              <a:gd name="T6" fmla="*/ 2147483646 w 95"/>
              <a:gd name="T7" fmla="*/ 2147483646 h 93"/>
              <a:gd name="T8" fmla="*/ 2147483646 w 95"/>
              <a:gd name="T9" fmla="*/ 2147483646 h 93"/>
              <a:gd name="T10" fmla="*/ 2147483646 w 95"/>
              <a:gd name="T11" fmla="*/ 2147483646 h 93"/>
              <a:gd name="T12" fmla="*/ 2147483646 w 95"/>
              <a:gd name="T13" fmla="*/ 2147483646 h 93"/>
              <a:gd name="T14" fmla="*/ 2147483646 w 95"/>
              <a:gd name="T15" fmla="*/ 2147483646 h 93"/>
              <a:gd name="T16" fmla="*/ 2147483646 w 95"/>
              <a:gd name="T17" fmla="*/ 2147483646 h 93"/>
              <a:gd name="T18" fmla="*/ 2147483646 w 95"/>
              <a:gd name="T19" fmla="*/ 0 h 93"/>
              <a:gd name="T20" fmla="*/ 2147483646 w 95"/>
              <a:gd name="T21" fmla="*/ 0 h 93"/>
              <a:gd name="T22" fmla="*/ 2147483646 w 95"/>
              <a:gd name="T23" fmla="*/ 2147483646 h 93"/>
              <a:gd name="T24" fmla="*/ 2147483646 w 95"/>
              <a:gd name="T25" fmla="*/ 2147483646 h 93"/>
              <a:gd name="T26" fmla="*/ 2147483646 w 95"/>
              <a:gd name="T27" fmla="*/ 2147483646 h 93"/>
              <a:gd name="T28" fmla="*/ 2147483646 w 95"/>
              <a:gd name="T29" fmla="*/ 2147483646 h 93"/>
              <a:gd name="T30" fmla="*/ 2147483646 w 95"/>
              <a:gd name="T31" fmla="*/ 2147483646 h 93"/>
              <a:gd name="T32" fmla="*/ 2147483646 w 95"/>
              <a:gd name="T33" fmla="*/ 2147483646 h 93"/>
              <a:gd name="T34" fmla="*/ 0 w 95"/>
              <a:gd name="T35" fmla="*/ 2147483646 h 93"/>
              <a:gd name="T36" fmla="*/ 0 w 95"/>
              <a:gd name="T37" fmla="*/ 2147483646 h 93"/>
              <a:gd name="T38" fmla="*/ 2147483646 w 95"/>
              <a:gd name="T39" fmla="*/ 2147483646 h 93"/>
              <a:gd name="T40" fmla="*/ 2147483646 w 95"/>
              <a:gd name="T41" fmla="*/ 2147483646 h 93"/>
              <a:gd name="T42" fmla="*/ 2147483646 w 95"/>
              <a:gd name="T43" fmla="*/ 2147483646 h 93"/>
              <a:gd name="T44" fmla="*/ 2147483646 w 95"/>
              <a:gd name="T45" fmla="*/ 2147483646 h 93"/>
              <a:gd name="T46" fmla="*/ 2147483646 w 95"/>
              <a:gd name="T47" fmla="*/ 2147483646 h 93"/>
              <a:gd name="T48" fmla="*/ 2147483646 w 95"/>
              <a:gd name="T49" fmla="*/ 2147483646 h 93"/>
              <a:gd name="T50" fmla="*/ 2147483646 w 95"/>
              <a:gd name="T51" fmla="*/ 2147483646 h 93"/>
              <a:gd name="T52" fmla="*/ 2147483646 w 95"/>
              <a:gd name="T53" fmla="*/ 2147483646 h 93"/>
              <a:gd name="T54" fmla="*/ 2147483646 w 95"/>
              <a:gd name="T55" fmla="*/ 2147483646 h 93"/>
              <a:gd name="T56" fmla="*/ 2147483646 w 95"/>
              <a:gd name="T57" fmla="*/ 2147483646 h 93"/>
              <a:gd name="T58" fmla="*/ 2147483646 w 95"/>
              <a:gd name="T59" fmla="*/ 2147483646 h 93"/>
              <a:gd name="T60" fmla="*/ 2147483646 w 95"/>
              <a:gd name="T61" fmla="*/ 2147483646 h 93"/>
              <a:gd name="T62" fmla="*/ 2147483646 w 95"/>
              <a:gd name="T63" fmla="*/ 2147483646 h 93"/>
              <a:gd name="T64" fmla="*/ 2147483646 w 95"/>
              <a:gd name="T65" fmla="*/ 2147483646 h 93"/>
              <a:gd name="T66" fmla="*/ 2147483646 w 95"/>
              <a:gd name="T67" fmla="*/ 2147483646 h 93"/>
              <a:gd name="T68" fmla="*/ 2147483646 w 95"/>
              <a:gd name="T69" fmla="*/ 2147483646 h 93"/>
              <a:gd name="T70" fmla="*/ 2147483646 w 95"/>
              <a:gd name="T71" fmla="*/ 2147483646 h 93"/>
              <a:gd name="T72" fmla="*/ 2147483646 w 95"/>
              <a:gd name="T73" fmla="*/ 2147483646 h 93"/>
              <a:gd name="T74" fmla="*/ 2147483646 w 95"/>
              <a:gd name="T75" fmla="*/ 2147483646 h 9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95"/>
              <a:gd name="T115" fmla="*/ 0 h 93"/>
              <a:gd name="T116" fmla="*/ 95 w 95"/>
              <a:gd name="T117" fmla="*/ 93 h 9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95" h="93">
                <a:moveTo>
                  <a:pt x="82" y="57"/>
                </a:moveTo>
                <a:cubicBezTo>
                  <a:pt x="82" y="57"/>
                  <a:pt x="95" y="52"/>
                  <a:pt x="95" y="51"/>
                </a:cubicBezTo>
                <a:cubicBezTo>
                  <a:pt x="95" y="41"/>
                  <a:pt x="95" y="41"/>
                  <a:pt x="95" y="41"/>
                </a:cubicBezTo>
                <a:cubicBezTo>
                  <a:pt x="95" y="40"/>
                  <a:pt x="82" y="36"/>
                  <a:pt x="82" y="36"/>
                </a:cubicBezTo>
                <a:cubicBezTo>
                  <a:pt x="80" y="30"/>
                  <a:pt x="80" y="30"/>
                  <a:pt x="80" y="30"/>
                </a:cubicBezTo>
                <a:cubicBezTo>
                  <a:pt x="80" y="30"/>
                  <a:pt x="85" y="17"/>
                  <a:pt x="85" y="17"/>
                </a:cubicBezTo>
                <a:cubicBezTo>
                  <a:pt x="77" y="10"/>
                  <a:pt x="77" y="10"/>
                  <a:pt x="77" y="10"/>
                </a:cubicBezTo>
                <a:cubicBezTo>
                  <a:pt x="77" y="9"/>
                  <a:pt x="64" y="15"/>
                  <a:pt x="64" y="15"/>
                </a:cubicBezTo>
                <a:cubicBezTo>
                  <a:pt x="59" y="13"/>
                  <a:pt x="59" y="13"/>
                  <a:pt x="59" y="13"/>
                </a:cubicBezTo>
                <a:cubicBezTo>
                  <a:pt x="59" y="13"/>
                  <a:pt x="53" y="0"/>
                  <a:pt x="53" y="0"/>
                </a:cubicBezTo>
                <a:cubicBezTo>
                  <a:pt x="42" y="0"/>
                  <a:pt x="42" y="0"/>
                  <a:pt x="42" y="0"/>
                </a:cubicBezTo>
                <a:cubicBezTo>
                  <a:pt x="42" y="0"/>
                  <a:pt x="37" y="13"/>
                  <a:pt x="37" y="13"/>
                </a:cubicBezTo>
                <a:cubicBezTo>
                  <a:pt x="31" y="15"/>
                  <a:pt x="31" y="15"/>
                  <a:pt x="31" y="15"/>
                </a:cubicBezTo>
                <a:cubicBezTo>
                  <a:pt x="31" y="15"/>
                  <a:pt x="18" y="10"/>
                  <a:pt x="18" y="10"/>
                </a:cubicBezTo>
                <a:cubicBezTo>
                  <a:pt x="10" y="17"/>
                  <a:pt x="10" y="17"/>
                  <a:pt x="10" y="17"/>
                </a:cubicBezTo>
                <a:cubicBezTo>
                  <a:pt x="10" y="18"/>
                  <a:pt x="16" y="30"/>
                  <a:pt x="16" y="30"/>
                </a:cubicBezTo>
                <a:cubicBezTo>
                  <a:pt x="13" y="36"/>
                  <a:pt x="13" y="36"/>
                  <a:pt x="13" y="36"/>
                </a:cubicBezTo>
                <a:cubicBezTo>
                  <a:pt x="13" y="36"/>
                  <a:pt x="0" y="41"/>
                  <a:pt x="0" y="41"/>
                </a:cubicBezTo>
                <a:cubicBezTo>
                  <a:pt x="0" y="52"/>
                  <a:pt x="0" y="52"/>
                  <a:pt x="0" y="52"/>
                </a:cubicBezTo>
                <a:cubicBezTo>
                  <a:pt x="0" y="52"/>
                  <a:pt x="13" y="57"/>
                  <a:pt x="13" y="57"/>
                </a:cubicBezTo>
                <a:cubicBezTo>
                  <a:pt x="16" y="63"/>
                  <a:pt x="16" y="63"/>
                  <a:pt x="16" y="63"/>
                </a:cubicBezTo>
                <a:cubicBezTo>
                  <a:pt x="16" y="63"/>
                  <a:pt x="10" y="75"/>
                  <a:pt x="11" y="76"/>
                </a:cubicBezTo>
                <a:cubicBezTo>
                  <a:pt x="18" y="83"/>
                  <a:pt x="18" y="83"/>
                  <a:pt x="18" y="83"/>
                </a:cubicBezTo>
                <a:cubicBezTo>
                  <a:pt x="19" y="84"/>
                  <a:pt x="31" y="78"/>
                  <a:pt x="31" y="78"/>
                </a:cubicBezTo>
                <a:cubicBezTo>
                  <a:pt x="37" y="80"/>
                  <a:pt x="37" y="80"/>
                  <a:pt x="37" y="80"/>
                </a:cubicBezTo>
                <a:cubicBezTo>
                  <a:pt x="37" y="80"/>
                  <a:pt x="42" y="93"/>
                  <a:pt x="43" y="93"/>
                </a:cubicBezTo>
                <a:cubicBezTo>
                  <a:pt x="53" y="93"/>
                  <a:pt x="53" y="93"/>
                  <a:pt x="53" y="93"/>
                </a:cubicBezTo>
                <a:cubicBezTo>
                  <a:pt x="54" y="93"/>
                  <a:pt x="59" y="80"/>
                  <a:pt x="59" y="80"/>
                </a:cubicBezTo>
                <a:cubicBezTo>
                  <a:pt x="64" y="78"/>
                  <a:pt x="64" y="78"/>
                  <a:pt x="64" y="78"/>
                </a:cubicBezTo>
                <a:cubicBezTo>
                  <a:pt x="64" y="78"/>
                  <a:pt x="77" y="83"/>
                  <a:pt x="78" y="83"/>
                </a:cubicBezTo>
                <a:cubicBezTo>
                  <a:pt x="85" y="75"/>
                  <a:pt x="85" y="75"/>
                  <a:pt x="85" y="75"/>
                </a:cubicBezTo>
                <a:cubicBezTo>
                  <a:pt x="86" y="75"/>
                  <a:pt x="80" y="63"/>
                  <a:pt x="80" y="63"/>
                </a:cubicBezTo>
                <a:lnTo>
                  <a:pt x="82" y="57"/>
                </a:lnTo>
                <a:close/>
                <a:moveTo>
                  <a:pt x="48" y="61"/>
                </a:moveTo>
                <a:cubicBezTo>
                  <a:pt x="39" y="61"/>
                  <a:pt x="33" y="55"/>
                  <a:pt x="33" y="46"/>
                </a:cubicBezTo>
                <a:cubicBezTo>
                  <a:pt x="33" y="38"/>
                  <a:pt x="39" y="32"/>
                  <a:pt x="48" y="32"/>
                </a:cubicBezTo>
                <a:cubicBezTo>
                  <a:pt x="56" y="32"/>
                  <a:pt x="63" y="38"/>
                  <a:pt x="63" y="46"/>
                </a:cubicBezTo>
                <a:cubicBezTo>
                  <a:pt x="63" y="55"/>
                  <a:pt x="56" y="61"/>
                  <a:pt x="48" y="61"/>
                </a:cubicBezTo>
                <a:close/>
              </a:path>
            </a:pathLst>
          </a:custGeom>
          <a:solidFill>
            <a:srgbClr val="FEFFFF"/>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22" name="MH_Other_15"/>
          <p:cNvSpPr>
            <a:spLocks noChangeArrowheads="1"/>
          </p:cNvSpPr>
          <p:nvPr/>
        </p:nvSpPr>
        <p:spPr bwMode="auto">
          <a:xfrm>
            <a:off x="4670425" y="3502025"/>
            <a:ext cx="88900" cy="85725"/>
          </a:xfrm>
          <a:prstGeom prst="ellipse">
            <a:avLst/>
          </a:prstGeom>
          <a:solidFill>
            <a:srgbClr val="FEFFFF"/>
          </a:solidFill>
          <a:ln w="9525">
            <a:noFill/>
            <a:bevel/>
          </a:ln>
        </p:spPr>
        <p:txBody>
          <a:bodyPr>
            <a:normAutofit fontScale="25000" lnSpcReduction="20000"/>
          </a:bodyPr>
          <a:lstStyle/>
          <a:p>
            <a:pPr eaLnBrk="1" fontAlgn="auto" hangingPunct="1">
              <a:spcBef>
                <a:spcPct val="0"/>
              </a:spcBef>
              <a:spcAft>
                <a:spcPct val="0"/>
              </a:spcAft>
              <a:defRPr/>
            </a:pPr>
            <a:endParaRPr lang="zh-CN" altLang="zh-CN" sz="1600">
              <a:latin typeface="+mn-lt"/>
              <a:ea typeface="宋体" panose="02010600030101010101" pitchFamily="2" charset="-122"/>
              <a:sym typeface="Calibri" panose="020F0502020204030204" pitchFamily="34" charset="0"/>
            </a:endParaRPr>
          </a:p>
        </p:txBody>
      </p:sp>
      <p:sp>
        <p:nvSpPr>
          <p:cNvPr id="23" name="MH_Other_16"/>
          <p:cNvSpPr>
            <a:spLocks noChangeArrowheads="1"/>
          </p:cNvSpPr>
          <p:nvPr/>
        </p:nvSpPr>
        <p:spPr bwMode="auto">
          <a:xfrm>
            <a:off x="7256463" y="3294063"/>
            <a:ext cx="352425" cy="442912"/>
          </a:xfrm>
          <a:custGeom>
            <a:avLst/>
            <a:gdLst>
              <a:gd name="T0" fmla="*/ 7193 w 352425"/>
              <a:gd name="T1" fmla="*/ 298444 h 442913"/>
              <a:gd name="T2" fmla="*/ 176213 w 352425"/>
              <a:gd name="T3" fmla="*/ 352618 h 442913"/>
              <a:gd name="T4" fmla="*/ 345233 w 352425"/>
              <a:gd name="T5" fmla="*/ 298444 h 442913"/>
              <a:gd name="T6" fmla="*/ 352425 w 352425"/>
              <a:gd name="T7" fmla="*/ 312890 h 442913"/>
              <a:gd name="T8" fmla="*/ 352425 w 352425"/>
              <a:gd name="T9" fmla="*/ 367064 h 442913"/>
              <a:gd name="T10" fmla="*/ 176213 w 352425"/>
              <a:gd name="T11" fmla="*/ 442907 h 442913"/>
              <a:gd name="T12" fmla="*/ 0 w 352425"/>
              <a:gd name="T13" fmla="*/ 367064 h 442913"/>
              <a:gd name="T14" fmla="*/ 0 w 352425"/>
              <a:gd name="T15" fmla="*/ 312890 h 442913"/>
              <a:gd name="T16" fmla="*/ 7193 w 352425"/>
              <a:gd name="T17" fmla="*/ 298444 h 442913"/>
              <a:gd name="T18" fmla="*/ 7193 w 352425"/>
              <a:gd name="T19" fmla="*/ 184150 h 442913"/>
              <a:gd name="T20" fmla="*/ 176213 w 352425"/>
              <a:gd name="T21" fmla="*/ 243199 h 442913"/>
              <a:gd name="T22" fmla="*/ 345233 w 352425"/>
              <a:gd name="T23" fmla="*/ 184150 h 442913"/>
              <a:gd name="T24" fmla="*/ 352425 w 352425"/>
              <a:gd name="T25" fmla="*/ 202605 h 442913"/>
              <a:gd name="T26" fmla="*/ 352425 w 352425"/>
              <a:gd name="T27" fmla="*/ 257963 h 442913"/>
              <a:gd name="T28" fmla="*/ 176213 w 352425"/>
              <a:gd name="T29" fmla="*/ 331782 h 442913"/>
              <a:gd name="T30" fmla="*/ 0 w 352425"/>
              <a:gd name="T31" fmla="*/ 257963 h 442913"/>
              <a:gd name="T32" fmla="*/ 0 w 352425"/>
              <a:gd name="T33" fmla="*/ 202605 h 442913"/>
              <a:gd name="T34" fmla="*/ 7193 w 352425"/>
              <a:gd name="T35" fmla="*/ 184150 h 442913"/>
              <a:gd name="T36" fmla="*/ 7193 w 352425"/>
              <a:gd name="T37" fmla="*/ 76200 h 442913"/>
              <a:gd name="T38" fmla="*/ 176213 w 352425"/>
              <a:gd name="T39" fmla="*/ 130795 h 442913"/>
              <a:gd name="T40" fmla="*/ 345233 w 352425"/>
              <a:gd name="T41" fmla="*/ 76200 h 442913"/>
              <a:gd name="T42" fmla="*/ 352425 w 352425"/>
              <a:gd name="T43" fmla="*/ 94398 h 442913"/>
              <a:gd name="T44" fmla="*/ 352425 w 352425"/>
              <a:gd name="T45" fmla="*/ 148993 h 442913"/>
              <a:gd name="T46" fmla="*/ 176213 w 352425"/>
              <a:gd name="T47" fmla="*/ 225419 h 442913"/>
              <a:gd name="T48" fmla="*/ 0 w 352425"/>
              <a:gd name="T49" fmla="*/ 148993 h 442913"/>
              <a:gd name="T50" fmla="*/ 0 w 352425"/>
              <a:gd name="T51" fmla="*/ 94398 h 442913"/>
              <a:gd name="T52" fmla="*/ 7193 w 352425"/>
              <a:gd name="T53" fmla="*/ 76200 h 442913"/>
              <a:gd name="T54" fmla="*/ 177006 w 352425"/>
              <a:gd name="T55" fmla="*/ 0 h 442913"/>
              <a:gd name="T56" fmla="*/ 349250 w 352425"/>
              <a:gd name="T57" fmla="*/ 57944 h 442913"/>
              <a:gd name="T58" fmla="*/ 177006 w 352425"/>
              <a:gd name="T59" fmla="*/ 115888 h 442913"/>
              <a:gd name="T60" fmla="*/ 4762 w 352425"/>
              <a:gd name="T61" fmla="*/ 57944 h 442913"/>
              <a:gd name="T62" fmla="*/ 177006 w 352425"/>
              <a:gd name="T63" fmla="*/ 0 h 44291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352425" h="442913">
                <a:moveTo>
                  <a:pt x="7193" y="298450"/>
                </a:moveTo>
                <a:cubicBezTo>
                  <a:pt x="25173" y="330954"/>
                  <a:pt x="93501" y="352624"/>
                  <a:pt x="176213" y="352624"/>
                </a:cubicBezTo>
                <a:cubicBezTo>
                  <a:pt x="258925" y="352624"/>
                  <a:pt x="327252" y="330954"/>
                  <a:pt x="345233" y="298450"/>
                </a:cubicBezTo>
                <a:cubicBezTo>
                  <a:pt x="348829" y="302062"/>
                  <a:pt x="352425" y="309285"/>
                  <a:pt x="352425" y="312896"/>
                </a:cubicBezTo>
                <a:cubicBezTo>
                  <a:pt x="352425" y="312896"/>
                  <a:pt x="352425" y="312896"/>
                  <a:pt x="352425" y="367070"/>
                </a:cubicBezTo>
                <a:cubicBezTo>
                  <a:pt x="352425" y="410409"/>
                  <a:pt x="273309" y="442913"/>
                  <a:pt x="176213" y="442913"/>
                </a:cubicBezTo>
                <a:cubicBezTo>
                  <a:pt x="79116" y="442913"/>
                  <a:pt x="0" y="410409"/>
                  <a:pt x="0" y="367070"/>
                </a:cubicBezTo>
                <a:cubicBezTo>
                  <a:pt x="0" y="367070"/>
                  <a:pt x="0" y="367070"/>
                  <a:pt x="0" y="312896"/>
                </a:cubicBezTo>
                <a:cubicBezTo>
                  <a:pt x="0" y="309285"/>
                  <a:pt x="3596" y="302062"/>
                  <a:pt x="7193" y="298450"/>
                </a:cubicBezTo>
                <a:close/>
                <a:moveTo>
                  <a:pt x="7193" y="184150"/>
                </a:moveTo>
                <a:cubicBezTo>
                  <a:pt x="25173" y="217369"/>
                  <a:pt x="93501" y="243205"/>
                  <a:pt x="176213" y="243205"/>
                </a:cubicBezTo>
                <a:cubicBezTo>
                  <a:pt x="258925" y="243205"/>
                  <a:pt x="327252" y="217369"/>
                  <a:pt x="345233" y="184150"/>
                </a:cubicBezTo>
                <a:cubicBezTo>
                  <a:pt x="348829" y="191532"/>
                  <a:pt x="352425" y="195223"/>
                  <a:pt x="352425" y="202605"/>
                </a:cubicBezTo>
                <a:cubicBezTo>
                  <a:pt x="352425" y="202605"/>
                  <a:pt x="352425" y="202605"/>
                  <a:pt x="352425" y="257969"/>
                </a:cubicBezTo>
                <a:cubicBezTo>
                  <a:pt x="352425" y="298570"/>
                  <a:pt x="273309" y="331788"/>
                  <a:pt x="176213" y="331788"/>
                </a:cubicBezTo>
                <a:cubicBezTo>
                  <a:pt x="79116" y="331788"/>
                  <a:pt x="0" y="298570"/>
                  <a:pt x="0" y="257969"/>
                </a:cubicBezTo>
                <a:cubicBezTo>
                  <a:pt x="0" y="257969"/>
                  <a:pt x="0" y="257969"/>
                  <a:pt x="0" y="202605"/>
                </a:cubicBezTo>
                <a:cubicBezTo>
                  <a:pt x="0" y="195223"/>
                  <a:pt x="3596" y="191532"/>
                  <a:pt x="7193" y="184150"/>
                </a:cubicBezTo>
                <a:close/>
                <a:moveTo>
                  <a:pt x="7193" y="76200"/>
                </a:moveTo>
                <a:cubicBezTo>
                  <a:pt x="10789" y="108957"/>
                  <a:pt x="86308" y="130795"/>
                  <a:pt x="176213" y="130795"/>
                </a:cubicBezTo>
                <a:cubicBezTo>
                  <a:pt x="269713" y="130795"/>
                  <a:pt x="341637" y="108957"/>
                  <a:pt x="345233" y="76200"/>
                </a:cubicBezTo>
                <a:cubicBezTo>
                  <a:pt x="348829" y="83479"/>
                  <a:pt x="352425" y="87119"/>
                  <a:pt x="352425" y="94398"/>
                </a:cubicBezTo>
                <a:cubicBezTo>
                  <a:pt x="352425" y="94398"/>
                  <a:pt x="352425" y="94398"/>
                  <a:pt x="352425" y="148993"/>
                </a:cubicBezTo>
                <a:cubicBezTo>
                  <a:pt x="352425" y="189029"/>
                  <a:pt x="273309" y="225425"/>
                  <a:pt x="176213" y="225425"/>
                </a:cubicBezTo>
                <a:cubicBezTo>
                  <a:pt x="79116" y="225425"/>
                  <a:pt x="0" y="189029"/>
                  <a:pt x="0" y="148993"/>
                </a:cubicBezTo>
                <a:cubicBezTo>
                  <a:pt x="0" y="148993"/>
                  <a:pt x="0" y="148993"/>
                  <a:pt x="0" y="94398"/>
                </a:cubicBezTo>
                <a:cubicBezTo>
                  <a:pt x="0" y="87119"/>
                  <a:pt x="3596" y="83479"/>
                  <a:pt x="7193" y="76200"/>
                </a:cubicBezTo>
                <a:close/>
                <a:moveTo>
                  <a:pt x="177006" y="0"/>
                </a:moveTo>
                <a:cubicBezTo>
                  <a:pt x="272134" y="0"/>
                  <a:pt x="349250" y="25942"/>
                  <a:pt x="349250" y="57944"/>
                </a:cubicBezTo>
                <a:cubicBezTo>
                  <a:pt x="349250" y="89946"/>
                  <a:pt x="272134" y="115888"/>
                  <a:pt x="177006" y="115888"/>
                </a:cubicBezTo>
                <a:cubicBezTo>
                  <a:pt x="81878" y="115888"/>
                  <a:pt x="4762" y="89946"/>
                  <a:pt x="4762" y="57944"/>
                </a:cubicBezTo>
                <a:cubicBezTo>
                  <a:pt x="4762" y="25942"/>
                  <a:pt x="81878" y="0"/>
                  <a:pt x="177006" y="0"/>
                </a:cubicBezTo>
                <a:close/>
              </a:path>
            </a:pathLst>
          </a:custGeom>
          <a:solidFill>
            <a:srgbClr val="FEFFFF"/>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24" name="MH_Other_17"/>
          <p:cNvSpPr>
            <a:spLocks noEditPoints="1" noChangeArrowheads="1"/>
          </p:cNvSpPr>
          <p:nvPr/>
        </p:nvSpPr>
        <p:spPr bwMode="auto">
          <a:xfrm>
            <a:off x="4868863" y="4332288"/>
            <a:ext cx="412750" cy="404812"/>
          </a:xfrm>
          <a:custGeom>
            <a:avLst/>
            <a:gdLst>
              <a:gd name="T0" fmla="*/ 2147483646 w 113"/>
              <a:gd name="T1" fmla="*/ 2147483646 h 112"/>
              <a:gd name="T2" fmla="*/ 2147483646 w 113"/>
              <a:gd name="T3" fmla="*/ 2147483646 h 112"/>
              <a:gd name="T4" fmla="*/ 2147483646 w 113"/>
              <a:gd name="T5" fmla="*/ 2147483646 h 112"/>
              <a:gd name="T6" fmla="*/ 2147483646 w 113"/>
              <a:gd name="T7" fmla="*/ 2147483646 h 112"/>
              <a:gd name="T8" fmla="*/ 2147483646 w 113"/>
              <a:gd name="T9" fmla="*/ 2147483646 h 112"/>
              <a:gd name="T10" fmla="*/ 2147483646 w 113"/>
              <a:gd name="T11" fmla="*/ 2147483646 h 112"/>
              <a:gd name="T12" fmla="*/ 2147483646 w 113"/>
              <a:gd name="T13" fmla="*/ 2147483646 h 112"/>
              <a:gd name="T14" fmla="*/ 2147483646 w 113"/>
              <a:gd name="T15" fmla="*/ 2147483646 h 112"/>
              <a:gd name="T16" fmla="*/ 2147483646 w 113"/>
              <a:gd name="T17" fmla="*/ 2147483646 h 112"/>
              <a:gd name="T18" fmla="*/ 2147483646 w 113"/>
              <a:gd name="T19" fmla="*/ 2147483646 h 112"/>
              <a:gd name="T20" fmla="*/ 2147483646 w 113"/>
              <a:gd name="T21" fmla="*/ 2147483646 h 112"/>
              <a:gd name="T22" fmla="*/ 2147483646 w 113"/>
              <a:gd name="T23" fmla="*/ 2147483646 h 112"/>
              <a:gd name="T24" fmla="*/ 2147483646 w 113"/>
              <a:gd name="T25" fmla="*/ 2147483646 h 112"/>
              <a:gd name="T26" fmla="*/ 2147483646 w 113"/>
              <a:gd name="T27" fmla="*/ 2147483646 h 112"/>
              <a:gd name="T28" fmla="*/ 2147483646 w 113"/>
              <a:gd name="T29" fmla="*/ 2147483646 h 112"/>
              <a:gd name="T30" fmla="*/ 2147483646 w 113"/>
              <a:gd name="T31" fmla="*/ 2147483646 h 112"/>
              <a:gd name="T32" fmla="*/ 2147483646 w 113"/>
              <a:gd name="T33" fmla="*/ 2147483646 h 112"/>
              <a:gd name="T34" fmla="*/ 2147483646 w 113"/>
              <a:gd name="T35" fmla="*/ 2147483646 h 11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13"/>
              <a:gd name="T55" fmla="*/ 0 h 112"/>
              <a:gd name="T56" fmla="*/ 113 w 113"/>
              <a:gd name="T57" fmla="*/ 112 h 11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13" h="112">
                <a:moveTo>
                  <a:pt x="14" y="13"/>
                </a:moveTo>
                <a:cubicBezTo>
                  <a:pt x="0" y="27"/>
                  <a:pt x="0" y="49"/>
                  <a:pt x="14" y="63"/>
                </a:cubicBezTo>
                <a:cubicBezTo>
                  <a:pt x="23" y="72"/>
                  <a:pt x="37" y="75"/>
                  <a:pt x="49" y="71"/>
                </a:cubicBezTo>
                <a:cubicBezTo>
                  <a:pt x="60" y="82"/>
                  <a:pt x="60" y="82"/>
                  <a:pt x="60" y="82"/>
                </a:cubicBezTo>
                <a:cubicBezTo>
                  <a:pt x="60" y="82"/>
                  <a:pt x="70" y="74"/>
                  <a:pt x="75" y="79"/>
                </a:cubicBezTo>
                <a:cubicBezTo>
                  <a:pt x="79" y="83"/>
                  <a:pt x="76" y="89"/>
                  <a:pt x="75" y="93"/>
                </a:cubicBezTo>
                <a:cubicBezTo>
                  <a:pt x="74" y="95"/>
                  <a:pt x="73" y="99"/>
                  <a:pt x="78" y="97"/>
                </a:cubicBezTo>
                <a:cubicBezTo>
                  <a:pt x="81" y="96"/>
                  <a:pt x="88" y="92"/>
                  <a:pt x="92" y="97"/>
                </a:cubicBezTo>
                <a:cubicBezTo>
                  <a:pt x="97" y="102"/>
                  <a:pt x="91" y="112"/>
                  <a:pt x="91" y="112"/>
                </a:cubicBezTo>
                <a:cubicBezTo>
                  <a:pt x="113" y="112"/>
                  <a:pt x="113" y="112"/>
                  <a:pt x="113" y="112"/>
                </a:cubicBezTo>
                <a:cubicBezTo>
                  <a:pt x="113" y="91"/>
                  <a:pt x="113" y="91"/>
                  <a:pt x="113" y="91"/>
                </a:cubicBezTo>
                <a:cubicBezTo>
                  <a:pt x="71" y="49"/>
                  <a:pt x="71" y="49"/>
                  <a:pt x="71" y="49"/>
                </a:cubicBezTo>
                <a:cubicBezTo>
                  <a:pt x="75" y="37"/>
                  <a:pt x="72" y="23"/>
                  <a:pt x="63" y="13"/>
                </a:cubicBezTo>
                <a:cubicBezTo>
                  <a:pt x="49" y="0"/>
                  <a:pt x="27" y="0"/>
                  <a:pt x="14" y="13"/>
                </a:cubicBezTo>
                <a:close/>
                <a:moveTo>
                  <a:pt x="17" y="53"/>
                </a:moveTo>
                <a:cubicBezTo>
                  <a:pt x="11" y="43"/>
                  <a:pt x="12" y="29"/>
                  <a:pt x="20" y="20"/>
                </a:cubicBezTo>
                <a:cubicBezTo>
                  <a:pt x="29" y="12"/>
                  <a:pt x="43" y="11"/>
                  <a:pt x="53" y="17"/>
                </a:cubicBezTo>
                <a:lnTo>
                  <a:pt x="17" y="53"/>
                </a:lnTo>
                <a:close/>
              </a:path>
            </a:pathLst>
          </a:custGeom>
          <a:solidFill>
            <a:srgbClr val="FEFFFF"/>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25" name="MH_Other_18"/>
          <p:cNvSpPr>
            <a:spLocks noEditPoints="1" noChangeArrowheads="1"/>
          </p:cNvSpPr>
          <p:nvPr/>
        </p:nvSpPr>
        <p:spPr bwMode="auto">
          <a:xfrm>
            <a:off x="6883400" y="4308475"/>
            <a:ext cx="434975" cy="428625"/>
          </a:xfrm>
          <a:custGeom>
            <a:avLst/>
            <a:gdLst>
              <a:gd name="T0" fmla="*/ 2147483646 w 120"/>
              <a:gd name="T1" fmla="*/ 2147483646 h 118"/>
              <a:gd name="T2" fmla="*/ 2147483646 w 120"/>
              <a:gd name="T3" fmla="*/ 2147483646 h 118"/>
              <a:gd name="T4" fmla="*/ 2147483646 w 120"/>
              <a:gd name="T5" fmla="*/ 2147483646 h 118"/>
              <a:gd name="T6" fmla="*/ 2147483646 w 120"/>
              <a:gd name="T7" fmla="*/ 2147483646 h 118"/>
              <a:gd name="T8" fmla="*/ 2147483646 w 120"/>
              <a:gd name="T9" fmla="*/ 2147483646 h 118"/>
              <a:gd name="T10" fmla="*/ 2147483646 w 120"/>
              <a:gd name="T11" fmla="*/ 2147483646 h 118"/>
              <a:gd name="T12" fmla="*/ 2147483646 w 120"/>
              <a:gd name="T13" fmla="*/ 2147483646 h 118"/>
              <a:gd name="T14" fmla="*/ 2147483646 w 120"/>
              <a:gd name="T15" fmla="*/ 2147483646 h 118"/>
              <a:gd name="T16" fmla="*/ 2147483646 w 120"/>
              <a:gd name="T17" fmla="*/ 2147483646 h 118"/>
              <a:gd name="T18" fmla="*/ 2147483646 w 120"/>
              <a:gd name="T19" fmla="*/ 2147483646 h 118"/>
              <a:gd name="T20" fmla="*/ 2147483646 w 120"/>
              <a:gd name="T21" fmla="*/ 2147483646 h 118"/>
              <a:gd name="T22" fmla="*/ 2147483646 w 120"/>
              <a:gd name="T23" fmla="*/ 2147483646 h 118"/>
              <a:gd name="T24" fmla="*/ 2147483646 w 120"/>
              <a:gd name="T25" fmla="*/ 2147483646 h 118"/>
              <a:gd name="T26" fmla="*/ 2147483646 w 120"/>
              <a:gd name="T27" fmla="*/ 2147483646 h 118"/>
              <a:gd name="T28" fmla="*/ 2147483646 w 120"/>
              <a:gd name="T29" fmla="*/ 2147483646 h 118"/>
              <a:gd name="T30" fmla="*/ 2147483646 w 120"/>
              <a:gd name="T31" fmla="*/ 2147483646 h 118"/>
              <a:gd name="T32" fmla="*/ 2147483646 w 120"/>
              <a:gd name="T33" fmla="*/ 2147483646 h 118"/>
              <a:gd name="T34" fmla="*/ 2147483646 w 120"/>
              <a:gd name="T35" fmla="*/ 2147483646 h 118"/>
              <a:gd name="T36" fmla="*/ 2147483646 w 120"/>
              <a:gd name="T37" fmla="*/ 2147483646 h 118"/>
              <a:gd name="T38" fmla="*/ 2147483646 w 120"/>
              <a:gd name="T39" fmla="*/ 2147483646 h 1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20"/>
              <a:gd name="T61" fmla="*/ 0 h 118"/>
              <a:gd name="T62" fmla="*/ 120 w 120"/>
              <a:gd name="T63" fmla="*/ 118 h 1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20" h="118">
                <a:moveTo>
                  <a:pt x="53" y="35"/>
                </a:moveTo>
                <a:cubicBezTo>
                  <a:pt x="56" y="26"/>
                  <a:pt x="54" y="16"/>
                  <a:pt x="47" y="9"/>
                </a:cubicBezTo>
                <a:cubicBezTo>
                  <a:pt x="40" y="2"/>
                  <a:pt x="30" y="0"/>
                  <a:pt x="21" y="2"/>
                </a:cubicBezTo>
                <a:cubicBezTo>
                  <a:pt x="36" y="17"/>
                  <a:pt x="36" y="17"/>
                  <a:pt x="36" y="17"/>
                </a:cubicBezTo>
                <a:cubicBezTo>
                  <a:pt x="32" y="32"/>
                  <a:pt x="32" y="32"/>
                  <a:pt x="32" y="32"/>
                </a:cubicBezTo>
                <a:cubicBezTo>
                  <a:pt x="17" y="36"/>
                  <a:pt x="17" y="36"/>
                  <a:pt x="17" y="36"/>
                </a:cubicBezTo>
                <a:cubicBezTo>
                  <a:pt x="2" y="21"/>
                  <a:pt x="2" y="21"/>
                  <a:pt x="2" y="21"/>
                </a:cubicBezTo>
                <a:cubicBezTo>
                  <a:pt x="0" y="30"/>
                  <a:pt x="2" y="40"/>
                  <a:pt x="9" y="47"/>
                </a:cubicBezTo>
                <a:cubicBezTo>
                  <a:pt x="17" y="54"/>
                  <a:pt x="27" y="56"/>
                  <a:pt x="36" y="53"/>
                </a:cubicBezTo>
                <a:cubicBezTo>
                  <a:pt x="36" y="53"/>
                  <a:pt x="36" y="53"/>
                  <a:pt x="36" y="53"/>
                </a:cubicBezTo>
                <a:cubicBezTo>
                  <a:pt x="98" y="115"/>
                  <a:pt x="98" y="115"/>
                  <a:pt x="98" y="115"/>
                </a:cubicBezTo>
                <a:cubicBezTo>
                  <a:pt x="100" y="117"/>
                  <a:pt x="103" y="118"/>
                  <a:pt x="107" y="118"/>
                </a:cubicBezTo>
                <a:cubicBezTo>
                  <a:pt x="110" y="118"/>
                  <a:pt x="113" y="117"/>
                  <a:pt x="115" y="115"/>
                </a:cubicBezTo>
                <a:cubicBezTo>
                  <a:pt x="120" y="110"/>
                  <a:pt x="120" y="102"/>
                  <a:pt x="115" y="97"/>
                </a:cubicBezTo>
                <a:lnTo>
                  <a:pt x="53" y="35"/>
                </a:lnTo>
                <a:close/>
                <a:moveTo>
                  <a:pt x="108" y="113"/>
                </a:moveTo>
                <a:cubicBezTo>
                  <a:pt x="105" y="113"/>
                  <a:pt x="103" y="110"/>
                  <a:pt x="103" y="108"/>
                </a:cubicBezTo>
                <a:cubicBezTo>
                  <a:pt x="103" y="105"/>
                  <a:pt x="105" y="103"/>
                  <a:pt x="108" y="103"/>
                </a:cubicBezTo>
                <a:cubicBezTo>
                  <a:pt x="110" y="103"/>
                  <a:pt x="113" y="105"/>
                  <a:pt x="113" y="108"/>
                </a:cubicBezTo>
                <a:cubicBezTo>
                  <a:pt x="113" y="110"/>
                  <a:pt x="110" y="113"/>
                  <a:pt x="108" y="113"/>
                </a:cubicBezTo>
                <a:close/>
              </a:path>
            </a:pathLst>
          </a:custGeom>
          <a:solidFill>
            <a:srgbClr val="FEFFFF"/>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26" name="MH_Other_19"/>
          <p:cNvSpPr>
            <a:spLocks noEditPoints="1" noChangeArrowheads="1"/>
          </p:cNvSpPr>
          <p:nvPr/>
        </p:nvSpPr>
        <p:spPr bwMode="auto">
          <a:xfrm>
            <a:off x="6873875" y="2303463"/>
            <a:ext cx="201613" cy="368300"/>
          </a:xfrm>
          <a:custGeom>
            <a:avLst/>
            <a:gdLst>
              <a:gd name="T0" fmla="*/ 2147483646 w 50"/>
              <a:gd name="T1" fmla="*/ 2147483646 h 90"/>
              <a:gd name="T2" fmla="*/ 2147483646 w 50"/>
              <a:gd name="T3" fmla="*/ 2147483646 h 90"/>
              <a:gd name="T4" fmla="*/ 2147483646 w 50"/>
              <a:gd name="T5" fmla="*/ 0 h 90"/>
              <a:gd name="T6" fmla="*/ 2147483646 w 50"/>
              <a:gd name="T7" fmla="*/ 0 h 90"/>
              <a:gd name="T8" fmla="*/ 0 w 50"/>
              <a:gd name="T9" fmla="*/ 2147483646 h 90"/>
              <a:gd name="T10" fmla="*/ 0 w 50"/>
              <a:gd name="T11" fmla="*/ 2147483646 h 90"/>
              <a:gd name="T12" fmla="*/ 2147483646 w 50"/>
              <a:gd name="T13" fmla="*/ 2147483646 h 90"/>
              <a:gd name="T14" fmla="*/ 2147483646 w 50"/>
              <a:gd name="T15" fmla="*/ 2147483646 h 90"/>
              <a:gd name="T16" fmla="*/ 2147483646 w 50"/>
              <a:gd name="T17" fmla="*/ 2147483646 h 90"/>
              <a:gd name="T18" fmla="*/ 2147483646 w 50"/>
              <a:gd name="T19" fmla="*/ 2147483646 h 90"/>
              <a:gd name="T20" fmla="*/ 2147483646 w 50"/>
              <a:gd name="T21" fmla="*/ 2147483646 h 90"/>
              <a:gd name="T22" fmla="*/ 2147483646 w 50"/>
              <a:gd name="T23" fmla="*/ 2147483646 h 90"/>
              <a:gd name="T24" fmla="*/ 2147483646 w 50"/>
              <a:gd name="T25" fmla="*/ 2147483646 h 90"/>
              <a:gd name="T26" fmla="*/ 2147483646 w 50"/>
              <a:gd name="T27" fmla="*/ 2147483646 h 90"/>
              <a:gd name="T28" fmla="*/ 2147483646 w 50"/>
              <a:gd name="T29" fmla="*/ 2147483646 h 90"/>
              <a:gd name="T30" fmla="*/ 2147483646 w 50"/>
              <a:gd name="T31" fmla="*/ 2147483646 h 90"/>
              <a:gd name="T32" fmla="*/ 2147483646 w 50"/>
              <a:gd name="T33" fmla="*/ 2147483646 h 90"/>
              <a:gd name="T34" fmla="*/ 2147483646 w 50"/>
              <a:gd name="T35" fmla="*/ 2147483646 h 90"/>
              <a:gd name="T36" fmla="*/ 2147483646 w 50"/>
              <a:gd name="T37" fmla="*/ 2147483646 h 90"/>
              <a:gd name="T38" fmla="*/ 2147483646 w 50"/>
              <a:gd name="T39" fmla="*/ 2147483646 h 90"/>
              <a:gd name="T40" fmla="*/ 2147483646 w 50"/>
              <a:gd name="T41" fmla="*/ 2147483646 h 90"/>
              <a:gd name="T42" fmla="*/ 2147483646 w 50"/>
              <a:gd name="T43" fmla="*/ 2147483646 h 90"/>
              <a:gd name="T44" fmla="*/ 2147483646 w 50"/>
              <a:gd name="T45" fmla="*/ 2147483646 h 90"/>
              <a:gd name="T46" fmla="*/ 2147483646 w 50"/>
              <a:gd name="T47" fmla="*/ 2147483646 h 90"/>
              <a:gd name="T48" fmla="*/ 2147483646 w 50"/>
              <a:gd name="T49" fmla="*/ 2147483646 h 90"/>
              <a:gd name="T50" fmla="*/ 2147483646 w 50"/>
              <a:gd name="T51" fmla="*/ 2147483646 h 90"/>
              <a:gd name="T52" fmla="*/ 2147483646 w 50"/>
              <a:gd name="T53" fmla="*/ 2147483646 h 90"/>
              <a:gd name="T54" fmla="*/ 2147483646 w 50"/>
              <a:gd name="T55" fmla="*/ 2147483646 h 90"/>
              <a:gd name="T56" fmla="*/ 2147483646 w 50"/>
              <a:gd name="T57" fmla="*/ 2147483646 h 9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0"/>
              <a:gd name="T88" fmla="*/ 0 h 90"/>
              <a:gd name="T89" fmla="*/ 50 w 50"/>
              <a:gd name="T90" fmla="*/ 90 h 9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0" h="90">
                <a:moveTo>
                  <a:pt x="50" y="83"/>
                </a:moveTo>
                <a:cubicBezTo>
                  <a:pt x="50" y="7"/>
                  <a:pt x="50" y="7"/>
                  <a:pt x="50" y="7"/>
                </a:cubicBezTo>
                <a:cubicBezTo>
                  <a:pt x="50" y="3"/>
                  <a:pt x="47" y="0"/>
                  <a:pt x="44" y="0"/>
                </a:cubicBezTo>
                <a:cubicBezTo>
                  <a:pt x="6" y="0"/>
                  <a:pt x="6" y="0"/>
                  <a:pt x="6" y="0"/>
                </a:cubicBezTo>
                <a:cubicBezTo>
                  <a:pt x="3" y="0"/>
                  <a:pt x="0" y="3"/>
                  <a:pt x="0" y="7"/>
                </a:cubicBezTo>
                <a:cubicBezTo>
                  <a:pt x="0" y="83"/>
                  <a:pt x="0" y="83"/>
                  <a:pt x="0" y="83"/>
                </a:cubicBezTo>
                <a:cubicBezTo>
                  <a:pt x="0" y="87"/>
                  <a:pt x="3" y="90"/>
                  <a:pt x="6" y="90"/>
                </a:cubicBezTo>
                <a:cubicBezTo>
                  <a:pt x="44" y="90"/>
                  <a:pt x="44" y="90"/>
                  <a:pt x="44" y="90"/>
                </a:cubicBezTo>
                <a:cubicBezTo>
                  <a:pt x="47" y="90"/>
                  <a:pt x="50" y="87"/>
                  <a:pt x="50" y="83"/>
                </a:cubicBezTo>
                <a:close/>
                <a:moveTo>
                  <a:pt x="39" y="5"/>
                </a:moveTo>
                <a:cubicBezTo>
                  <a:pt x="40" y="5"/>
                  <a:pt x="41" y="5"/>
                  <a:pt x="41" y="6"/>
                </a:cubicBezTo>
                <a:cubicBezTo>
                  <a:pt x="41" y="7"/>
                  <a:pt x="40" y="8"/>
                  <a:pt x="39" y="8"/>
                </a:cubicBezTo>
                <a:cubicBezTo>
                  <a:pt x="38" y="8"/>
                  <a:pt x="38" y="7"/>
                  <a:pt x="38" y="6"/>
                </a:cubicBezTo>
                <a:cubicBezTo>
                  <a:pt x="38" y="5"/>
                  <a:pt x="38" y="5"/>
                  <a:pt x="39" y="5"/>
                </a:cubicBezTo>
                <a:close/>
                <a:moveTo>
                  <a:pt x="16" y="5"/>
                </a:moveTo>
                <a:cubicBezTo>
                  <a:pt x="34" y="5"/>
                  <a:pt x="34" y="5"/>
                  <a:pt x="34" y="5"/>
                </a:cubicBezTo>
                <a:cubicBezTo>
                  <a:pt x="34" y="7"/>
                  <a:pt x="34" y="7"/>
                  <a:pt x="34" y="7"/>
                </a:cubicBezTo>
                <a:cubicBezTo>
                  <a:pt x="16" y="7"/>
                  <a:pt x="16" y="7"/>
                  <a:pt x="16" y="7"/>
                </a:cubicBezTo>
                <a:lnTo>
                  <a:pt x="16" y="5"/>
                </a:lnTo>
                <a:close/>
                <a:moveTo>
                  <a:pt x="5" y="69"/>
                </a:moveTo>
                <a:cubicBezTo>
                  <a:pt x="5" y="11"/>
                  <a:pt x="5" y="11"/>
                  <a:pt x="5" y="11"/>
                </a:cubicBezTo>
                <a:cubicBezTo>
                  <a:pt x="45" y="11"/>
                  <a:pt x="45" y="11"/>
                  <a:pt x="45" y="11"/>
                </a:cubicBezTo>
                <a:cubicBezTo>
                  <a:pt x="45" y="69"/>
                  <a:pt x="45" y="69"/>
                  <a:pt x="45" y="69"/>
                </a:cubicBezTo>
                <a:lnTo>
                  <a:pt x="5" y="69"/>
                </a:lnTo>
                <a:close/>
                <a:moveTo>
                  <a:pt x="25" y="83"/>
                </a:moveTo>
                <a:cubicBezTo>
                  <a:pt x="23" y="83"/>
                  <a:pt x="21" y="81"/>
                  <a:pt x="21" y="79"/>
                </a:cubicBezTo>
                <a:cubicBezTo>
                  <a:pt x="21" y="77"/>
                  <a:pt x="23" y="75"/>
                  <a:pt x="25" y="75"/>
                </a:cubicBezTo>
                <a:cubicBezTo>
                  <a:pt x="27" y="75"/>
                  <a:pt x="29" y="77"/>
                  <a:pt x="29" y="79"/>
                </a:cubicBezTo>
                <a:cubicBezTo>
                  <a:pt x="29" y="81"/>
                  <a:pt x="27" y="83"/>
                  <a:pt x="25" y="83"/>
                </a:cubicBezTo>
                <a:close/>
              </a:path>
            </a:pathLst>
          </a:custGeom>
          <a:solidFill>
            <a:srgbClr val="FEFFFF"/>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27" name="MH_Other_20"/>
          <p:cNvSpPr>
            <a:spLocks noEditPoints="1" noChangeArrowheads="1"/>
          </p:cNvSpPr>
          <p:nvPr/>
        </p:nvSpPr>
        <p:spPr bwMode="auto">
          <a:xfrm>
            <a:off x="7110413" y="2441575"/>
            <a:ext cx="207962" cy="368300"/>
          </a:xfrm>
          <a:custGeom>
            <a:avLst/>
            <a:gdLst>
              <a:gd name="T0" fmla="*/ 2147483646 w 51"/>
              <a:gd name="T1" fmla="*/ 0 h 90"/>
              <a:gd name="T2" fmla="*/ 2147483646 w 51"/>
              <a:gd name="T3" fmla="*/ 0 h 90"/>
              <a:gd name="T4" fmla="*/ 0 w 51"/>
              <a:gd name="T5" fmla="*/ 2147483646 h 90"/>
              <a:gd name="T6" fmla="*/ 0 w 51"/>
              <a:gd name="T7" fmla="*/ 2147483646 h 90"/>
              <a:gd name="T8" fmla="*/ 2147483646 w 51"/>
              <a:gd name="T9" fmla="*/ 2147483646 h 90"/>
              <a:gd name="T10" fmla="*/ 2147483646 w 51"/>
              <a:gd name="T11" fmla="*/ 2147483646 h 90"/>
              <a:gd name="T12" fmla="*/ 2147483646 w 51"/>
              <a:gd name="T13" fmla="*/ 2147483646 h 90"/>
              <a:gd name="T14" fmla="*/ 2147483646 w 51"/>
              <a:gd name="T15" fmla="*/ 2147483646 h 90"/>
              <a:gd name="T16" fmla="*/ 2147483646 w 51"/>
              <a:gd name="T17" fmla="*/ 0 h 90"/>
              <a:gd name="T18" fmla="*/ 2147483646 w 51"/>
              <a:gd name="T19" fmla="*/ 2147483646 h 90"/>
              <a:gd name="T20" fmla="*/ 2147483646 w 51"/>
              <a:gd name="T21" fmla="*/ 2147483646 h 90"/>
              <a:gd name="T22" fmla="*/ 2147483646 w 51"/>
              <a:gd name="T23" fmla="*/ 2147483646 h 90"/>
              <a:gd name="T24" fmla="*/ 2147483646 w 51"/>
              <a:gd name="T25" fmla="*/ 2147483646 h 90"/>
              <a:gd name="T26" fmla="*/ 2147483646 w 51"/>
              <a:gd name="T27" fmla="*/ 2147483646 h 90"/>
              <a:gd name="T28" fmla="*/ 2147483646 w 51"/>
              <a:gd name="T29" fmla="*/ 2147483646 h 90"/>
              <a:gd name="T30" fmla="*/ 2147483646 w 51"/>
              <a:gd name="T31" fmla="*/ 2147483646 h 90"/>
              <a:gd name="T32" fmla="*/ 2147483646 w 51"/>
              <a:gd name="T33" fmla="*/ 2147483646 h 90"/>
              <a:gd name="T34" fmla="*/ 2147483646 w 51"/>
              <a:gd name="T35" fmla="*/ 2147483646 h 90"/>
              <a:gd name="T36" fmla="*/ 2147483646 w 51"/>
              <a:gd name="T37" fmla="*/ 2147483646 h 90"/>
              <a:gd name="T38" fmla="*/ 2147483646 w 51"/>
              <a:gd name="T39" fmla="*/ 2147483646 h 90"/>
              <a:gd name="T40" fmla="*/ 2147483646 w 51"/>
              <a:gd name="T41" fmla="*/ 2147483646 h 90"/>
              <a:gd name="T42" fmla="*/ 2147483646 w 51"/>
              <a:gd name="T43" fmla="*/ 2147483646 h 90"/>
              <a:gd name="T44" fmla="*/ 2147483646 w 51"/>
              <a:gd name="T45" fmla="*/ 2147483646 h 90"/>
              <a:gd name="T46" fmla="*/ 2147483646 w 51"/>
              <a:gd name="T47" fmla="*/ 2147483646 h 90"/>
              <a:gd name="T48" fmla="*/ 2147483646 w 51"/>
              <a:gd name="T49" fmla="*/ 2147483646 h 90"/>
              <a:gd name="T50" fmla="*/ 2147483646 w 51"/>
              <a:gd name="T51" fmla="*/ 2147483646 h 90"/>
              <a:gd name="T52" fmla="*/ 2147483646 w 51"/>
              <a:gd name="T53" fmla="*/ 2147483646 h 90"/>
              <a:gd name="T54" fmla="*/ 2147483646 w 51"/>
              <a:gd name="T55" fmla="*/ 2147483646 h 90"/>
              <a:gd name="T56" fmla="*/ 2147483646 w 51"/>
              <a:gd name="T57" fmla="*/ 2147483646 h 9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1"/>
              <a:gd name="T88" fmla="*/ 0 h 90"/>
              <a:gd name="T89" fmla="*/ 51 w 51"/>
              <a:gd name="T90" fmla="*/ 90 h 9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1" h="90">
                <a:moveTo>
                  <a:pt x="44" y="0"/>
                </a:moveTo>
                <a:cubicBezTo>
                  <a:pt x="7" y="0"/>
                  <a:pt x="7" y="0"/>
                  <a:pt x="7" y="0"/>
                </a:cubicBezTo>
                <a:cubicBezTo>
                  <a:pt x="3" y="0"/>
                  <a:pt x="0" y="3"/>
                  <a:pt x="0" y="7"/>
                </a:cubicBezTo>
                <a:cubicBezTo>
                  <a:pt x="0" y="83"/>
                  <a:pt x="0" y="83"/>
                  <a:pt x="0" y="83"/>
                </a:cubicBezTo>
                <a:cubicBezTo>
                  <a:pt x="0" y="87"/>
                  <a:pt x="3" y="90"/>
                  <a:pt x="7" y="90"/>
                </a:cubicBezTo>
                <a:cubicBezTo>
                  <a:pt x="44" y="90"/>
                  <a:pt x="44" y="90"/>
                  <a:pt x="44" y="90"/>
                </a:cubicBezTo>
                <a:cubicBezTo>
                  <a:pt x="48" y="90"/>
                  <a:pt x="51" y="87"/>
                  <a:pt x="51" y="83"/>
                </a:cubicBezTo>
                <a:cubicBezTo>
                  <a:pt x="51" y="7"/>
                  <a:pt x="51" y="7"/>
                  <a:pt x="51" y="7"/>
                </a:cubicBezTo>
                <a:cubicBezTo>
                  <a:pt x="51" y="3"/>
                  <a:pt x="48" y="0"/>
                  <a:pt x="44" y="0"/>
                </a:cubicBezTo>
                <a:close/>
                <a:moveTo>
                  <a:pt x="40" y="5"/>
                </a:moveTo>
                <a:cubicBezTo>
                  <a:pt x="41" y="5"/>
                  <a:pt x="42" y="5"/>
                  <a:pt x="42" y="6"/>
                </a:cubicBezTo>
                <a:cubicBezTo>
                  <a:pt x="42" y="7"/>
                  <a:pt x="41" y="8"/>
                  <a:pt x="40" y="8"/>
                </a:cubicBezTo>
                <a:cubicBezTo>
                  <a:pt x="39" y="8"/>
                  <a:pt x="38" y="7"/>
                  <a:pt x="38" y="6"/>
                </a:cubicBezTo>
                <a:cubicBezTo>
                  <a:pt x="38" y="5"/>
                  <a:pt x="39" y="5"/>
                  <a:pt x="40" y="5"/>
                </a:cubicBezTo>
                <a:close/>
                <a:moveTo>
                  <a:pt x="17" y="5"/>
                </a:moveTo>
                <a:cubicBezTo>
                  <a:pt x="34" y="5"/>
                  <a:pt x="34" y="5"/>
                  <a:pt x="34" y="5"/>
                </a:cubicBezTo>
                <a:cubicBezTo>
                  <a:pt x="34" y="7"/>
                  <a:pt x="34" y="7"/>
                  <a:pt x="34" y="7"/>
                </a:cubicBezTo>
                <a:cubicBezTo>
                  <a:pt x="17" y="7"/>
                  <a:pt x="17" y="7"/>
                  <a:pt x="17" y="7"/>
                </a:cubicBezTo>
                <a:lnTo>
                  <a:pt x="17" y="5"/>
                </a:lnTo>
                <a:close/>
                <a:moveTo>
                  <a:pt x="26" y="83"/>
                </a:moveTo>
                <a:cubicBezTo>
                  <a:pt x="23" y="83"/>
                  <a:pt x="21" y="81"/>
                  <a:pt x="21" y="79"/>
                </a:cubicBezTo>
                <a:cubicBezTo>
                  <a:pt x="21" y="77"/>
                  <a:pt x="23" y="75"/>
                  <a:pt x="26" y="75"/>
                </a:cubicBezTo>
                <a:cubicBezTo>
                  <a:pt x="28" y="75"/>
                  <a:pt x="30" y="77"/>
                  <a:pt x="30" y="79"/>
                </a:cubicBezTo>
                <a:cubicBezTo>
                  <a:pt x="30" y="81"/>
                  <a:pt x="28" y="83"/>
                  <a:pt x="26" y="83"/>
                </a:cubicBezTo>
                <a:close/>
                <a:moveTo>
                  <a:pt x="46" y="69"/>
                </a:moveTo>
                <a:cubicBezTo>
                  <a:pt x="5" y="69"/>
                  <a:pt x="5" y="69"/>
                  <a:pt x="5" y="69"/>
                </a:cubicBezTo>
                <a:cubicBezTo>
                  <a:pt x="5" y="11"/>
                  <a:pt x="5" y="11"/>
                  <a:pt x="5" y="11"/>
                </a:cubicBezTo>
                <a:cubicBezTo>
                  <a:pt x="46" y="11"/>
                  <a:pt x="46" y="11"/>
                  <a:pt x="46" y="11"/>
                </a:cubicBezTo>
                <a:lnTo>
                  <a:pt x="46" y="69"/>
                </a:lnTo>
                <a:close/>
              </a:path>
            </a:pathLst>
          </a:custGeom>
          <a:solidFill>
            <a:srgbClr val="FEFFFF"/>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28" name="MH_Other_21"/>
          <p:cNvSpPr>
            <a:spLocks noChangeArrowheads="1"/>
          </p:cNvSpPr>
          <p:nvPr/>
        </p:nvSpPr>
        <p:spPr bwMode="auto">
          <a:xfrm>
            <a:off x="7094538" y="2325688"/>
            <a:ext cx="122237" cy="100012"/>
          </a:xfrm>
          <a:custGeom>
            <a:avLst/>
            <a:gdLst>
              <a:gd name="T0" fmla="*/ 79865 w 40"/>
              <a:gd name="T1" fmla="*/ 82362 h 33"/>
              <a:gd name="T2" fmla="*/ 99831 w 40"/>
              <a:gd name="T3" fmla="*/ 82362 h 33"/>
              <a:gd name="T4" fmla="*/ 99831 w 40"/>
              <a:gd name="T5" fmla="*/ 19967 h 33"/>
              <a:gd name="T6" fmla="*/ 99831 w 40"/>
              <a:gd name="T7" fmla="*/ 0 h 33"/>
              <a:gd name="T8" fmla="*/ 79865 w 40"/>
              <a:gd name="T9" fmla="*/ 0 h 33"/>
              <a:gd name="T10" fmla="*/ 0 w 40"/>
              <a:gd name="T11" fmla="*/ 0 h 33"/>
              <a:gd name="T12" fmla="*/ 0 w 40"/>
              <a:gd name="T13" fmla="*/ 19967 h 33"/>
              <a:gd name="T14" fmla="*/ 79865 w 40"/>
              <a:gd name="T15" fmla="*/ 19967 h 33"/>
              <a:gd name="T16" fmla="*/ 79865 w 40"/>
              <a:gd name="T17" fmla="*/ 82362 h 3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0"/>
              <a:gd name="T28" fmla="*/ 0 h 33"/>
              <a:gd name="T29" fmla="*/ 40 w 40"/>
              <a:gd name="T30" fmla="*/ 33 h 3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0" h="33">
                <a:moveTo>
                  <a:pt x="32" y="33"/>
                </a:moveTo>
                <a:lnTo>
                  <a:pt x="40" y="33"/>
                </a:lnTo>
                <a:lnTo>
                  <a:pt x="40" y="8"/>
                </a:lnTo>
                <a:lnTo>
                  <a:pt x="40" y="0"/>
                </a:lnTo>
                <a:lnTo>
                  <a:pt x="32" y="0"/>
                </a:lnTo>
                <a:lnTo>
                  <a:pt x="0" y="0"/>
                </a:lnTo>
                <a:lnTo>
                  <a:pt x="0" y="8"/>
                </a:lnTo>
                <a:lnTo>
                  <a:pt x="32" y="8"/>
                </a:lnTo>
                <a:lnTo>
                  <a:pt x="32" y="33"/>
                </a:lnTo>
                <a:close/>
              </a:path>
            </a:pathLst>
          </a:custGeom>
          <a:solidFill>
            <a:srgbClr val="FEFFFF"/>
          </a:solidFill>
          <a:ln w="9525" cmpd="sng">
            <a:noFill/>
            <a:bevel/>
          </a:ln>
        </p:spPr>
        <p:txBody>
          <a:bodyPr>
            <a:normAutofit fontScale="25000" lnSpcReduction="20000"/>
          </a:bodyPr>
          <a:lstStyle/>
          <a:p>
            <a:pPr eaLnBrk="1" fontAlgn="auto" hangingPunct="1">
              <a:spcBef>
                <a:spcPct val="0"/>
              </a:spcBef>
              <a:spcAft>
                <a:spcPct val="0"/>
              </a:spcAft>
              <a:defRPr/>
            </a:pPr>
            <a:endParaRPr lang="zh-CN" altLang="en-US" sz="1600">
              <a:latin typeface="+mn-lt"/>
              <a:ea typeface="宋体" panose="02010600030101010101" pitchFamily="2" charset="-122"/>
            </a:endParaRPr>
          </a:p>
        </p:txBody>
      </p:sp>
      <p:sp>
        <p:nvSpPr>
          <p:cNvPr id="29" name="MH_Other_22"/>
          <p:cNvSpPr>
            <a:spLocks noChangeArrowheads="1"/>
          </p:cNvSpPr>
          <p:nvPr/>
        </p:nvSpPr>
        <p:spPr bwMode="auto">
          <a:xfrm>
            <a:off x="6985000" y="2693988"/>
            <a:ext cx="100013" cy="100012"/>
          </a:xfrm>
          <a:custGeom>
            <a:avLst/>
            <a:gdLst>
              <a:gd name="T0" fmla="*/ 19967 w 33"/>
              <a:gd name="T1" fmla="*/ 0 h 33"/>
              <a:gd name="T2" fmla="*/ 0 w 33"/>
              <a:gd name="T3" fmla="*/ 0 h 33"/>
              <a:gd name="T4" fmla="*/ 0 w 33"/>
              <a:gd name="T5" fmla="*/ 62395 h 33"/>
              <a:gd name="T6" fmla="*/ 0 w 33"/>
              <a:gd name="T7" fmla="*/ 82362 h 33"/>
              <a:gd name="T8" fmla="*/ 19967 w 33"/>
              <a:gd name="T9" fmla="*/ 82362 h 33"/>
              <a:gd name="T10" fmla="*/ 82362 w 33"/>
              <a:gd name="T11" fmla="*/ 82362 h 33"/>
              <a:gd name="T12" fmla="*/ 82362 w 33"/>
              <a:gd name="T13" fmla="*/ 62395 h 33"/>
              <a:gd name="T14" fmla="*/ 19967 w 33"/>
              <a:gd name="T15" fmla="*/ 62395 h 33"/>
              <a:gd name="T16" fmla="*/ 19967 w 33"/>
              <a:gd name="T17" fmla="*/ 0 h 3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3"/>
              <a:gd name="T28" fmla="*/ 0 h 33"/>
              <a:gd name="T29" fmla="*/ 33 w 33"/>
              <a:gd name="T30" fmla="*/ 33 h 3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3" h="33">
                <a:moveTo>
                  <a:pt x="8" y="0"/>
                </a:moveTo>
                <a:lnTo>
                  <a:pt x="0" y="0"/>
                </a:lnTo>
                <a:lnTo>
                  <a:pt x="0" y="25"/>
                </a:lnTo>
                <a:lnTo>
                  <a:pt x="0" y="33"/>
                </a:lnTo>
                <a:lnTo>
                  <a:pt x="8" y="33"/>
                </a:lnTo>
                <a:lnTo>
                  <a:pt x="33" y="33"/>
                </a:lnTo>
                <a:lnTo>
                  <a:pt x="33" y="25"/>
                </a:lnTo>
                <a:lnTo>
                  <a:pt x="8" y="25"/>
                </a:lnTo>
                <a:lnTo>
                  <a:pt x="8" y="0"/>
                </a:lnTo>
                <a:close/>
              </a:path>
            </a:pathLst>
          </a:custGeom>
          <a:solidFill>
            <a:srgbClr val="FEFFFF"/>
          </a:solidFill>
          <a:ln w="9525" cmpd="sng">
            <a:noFill/>
            <a:bevel/>
          </a:ln>
        </p:spPr>
        <p:txBody>
          <a:bodyPr>
            <a:normAutofit fontScale="25000" lnSpcReduction="20000"/>
          </a:bodyPr>
          <a:lstStyle/>
          <a:p>
            <a:pPr eaLnBrk="1" fontAlgn="auto" hangingPunct="1">
              <a:spcBef>
                <a:spcPct val="0"/>
              </a:spcBef>
              <a:spcAft>
                <a:spcPct val="0"/>
              </a:spcAft>
              <a:defRPr/>
            </a:pPr>
            <a:endParaRPr lang="zh-CN" altLang="en-US" sz="1600">
              <a:latin typeface="+mn-lt"/>
              <a:ea typeface="宋体" panose="02010600030101010101" pitchFamily="2" charset="-122"/>
            </a:endParaRPr>
          </a:p>
        </p:txBody>
      </p:sp>
      <p:sp>
        <p:nvSpPr>
          <p:cNvPr id="30" name="MH_SubTitle_1"/>
          <p:cNvSpPr>
            <a:spLocks noChangeArrowheads="1"/>
          </p:cNvSpPr>
          <p:nvPr/>
        </p:nvSpPr>
        <p:spPr bwMode="auto">
          <a:xfrm>
            <a:off x="1401763" y="2241550"/>
            <a:ext cx="3033712"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5pPr>
            <a:lvl6pPr marL="25146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6pPr>
            <a:lvl7pPr marL="29718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7pPr>
            <a:lvl8pPr marL="34290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8pPr>
            <a:lvl9pPr marL="38862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9pPr>
          </a:lstStyle>
          <a:p>
            <a:pPr eaLnBrk="1" hangingPunct="1">
              <a:lnSpc>
                <a:spcPct val="100000"/>
              </a:lnSpc>
              <a:spcBef>
                <a:spcPct val="0"/>
              </a:spcBef>
              <a:buFontTx/>
              <a:buNone/>
            </a:pPr>
            <a:r>
              <a:rPr lang="zh-CN" altLang="en-US" sz="1600" dirty="0">
                <a:latin typeface="宋体" panose="02010600030101010101" pitchFamily="2" charset="-122"/>
              </a:rPr>
              <a:t>内容内容内容内容内容内容内容内容内容内容内容内容</a:t>
            </a:r>
            <a:endParaRPr lang="zh-CN" altLang="en-US" sz="1600" dirty="0"/>
          </a:p>
        </p:txBody>
      </p:sp>
      <p:sp>
        <p:nvSpPr>
          <p:cNvPr id="31" name="MH_SubTitle_2"/>
          <p:cNvSpPr>
            <a:spLocks noChangeArrowheads="1"/>
          </p:cNvSpPr>
          <p:nvPr/>
        </p:nvSpPr>
        <p:spPr bwMode="auto">
          <a:xfrm>
            <a:off x="984250" y="3201988"/>
            <a:ext cx="3067050"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5pPr>
            <a:lvl6pPr marL="25146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6pPr>
            <a:lvl7pPr marL="29718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7pPr>
            <a:lvl8pPr marL="34290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8pPr>
            <a:lvl9pPr marL="38862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9pPr>
          </a:lstStyle>
          <a:p>
            <a:pPr eaLnBrk="1" hangingPunct="1">
              <a:lnSpc>
                <a:spcPct val="100000"/>
              </a:lnSpc>
              <a:spcBef>
                <a:spcPct val="0"/>
              </a:spcBef>
              <a:buFontTx/>
              <a:buNone/>
            </a:pPr>
            <a:r>
              <a:rPr lang="zh-CN" altLang="en-US" sz="1600" dirty="0">
                <a:latin typeface="宋体" panose="02010600030101010101" pitchFamily="2" charset="-122"/>
              </a:rPr>
              <a:t>内容内容内容内容内容内容内容内容内容内容内容内容</a:t>
            </a:r>
            <a:endParaRPr lang="zh-CN" altLang="en-US" sz="1600" dirty="0"/>
          </a:p>
        </p:txBody>
      </p:sp>
      <p:sp>
        <p:nvSpPr>
          <p:cNvPr id="32" name="MH_SubTitle_3"/>
          <p:cNvSpPr>
            <a:spLocks noChangeArrowheads="1"/>
          </p:cNvSpPr>
          <p:nvPr/>
        </p:nvSpPr>
        <p:spPr bwMode="auto">
          <a:xfrm>
            <a:off x="1401763" y="4197350"/>
            <a:ext cx="3033712" cy="5857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5pPr>
            <a:lvl6pPr marL="25146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6pPr>
            <a:lvl7pPr marL="29718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7pPr>
            <a:lvl8pPr marL="34290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8pPr>
            <a:lvl9pPr marL="38862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9pPr>
          </a:lstStyle>
          <a:p>
            <a:pPr eaLnBrk="1" hangingPunct="1">
              <a:lnSpc>
                <a:spcPct val="100000"/>
              </a:lnSpc>
              <a:spcBef>
                <a:spcPct val="0"/>
              </a:spcBef>
              <a:buFontTx/>
              <a:buNone/>
            </a:pPr>
            <a:r>
              <a:rPr lang="zh-CN" altLang="en-US" sz="1600" dirty="0">
                <a:latin typeface="宋体" panose="02010600030101010101" pitchFamily="2" charset="-122"/>
              </a:rPr>
              <a:t>内容内容内容内容内容内容内容内容内容内容内容内容</a:t>
            </a:r>
            <a:endParaRPr lang="zh-CN" altLang="en-US" sz="1600" dirty="0"/>
          </a:p>
        </p:txBody>
      </p:sp>
      <p:sp>
        <p:nvSpPr>
          <p:cNvPr id="33" name="MH_SubTitle_4"/>
          <p:cNvSpPr>
            <a:spLocks noChangeArrowheads="1"/>
          </p:cNvSpPr>
          <p:nvPr/>
        </p:nvSpPr>
        <p:spPr bwMode="auto">
          <a:xfrm>
            <a:off x="7770813" y="2241550"/>
            <a:ext cx="3052762"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5pPr>
            <a:lvl6pPr marL="25146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6pPr>
            <a:lvl7pPr marL="29718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7pPr>
            <a:lvl8pPr marL="34290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8pPr>
            <a:lvl9pPr marL="38862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9pPr>
          </a:lstStyle>
          <a:p>
            <a:pPr eaLnBrk="1" hangingPunct="1">
              <a:lnSpc>
                <a:spcPct val="100000"/>
              </a:lnSpc>
              <a:spcBef>
                <a:spcPct val="0"/>
              </a:spcBef>
              <a:buFontTx/>
              <a:buNone/>
            </a:pPr>
            <a:r>
              <a:rPr lang="zh-CN" altLang="en-US" sz="1600" dirty="0">
                <a:latin typeface="宋体" panose="02010600030101010101" pitchFamily="2" charset="-122"/>
              </a:rPr>
              <a:t>内容内容内容内容内容内容内容内容内容内容内容内容</a:t>
            </a:r>
            <a:endParaRPr lang="zh-CN" altLang="en-US" sz="1600" dirty="0"/>
          </a:p>
        </p:txBody>
      </p:sp>
      <p:sp>
        <p:nvSpPr>
          <p:cNvPr id="34" name="MH_SubTitle_5"/>
          <p:cNvSpPr>
            <a:spLocks noChangeArrowheads="1"/>
          </p:cNvSpPr>
          <p:nvPr/>
        </p:nvSpPr>
        <p:spPr bwMode="auto">
          <a:xfrm>
            <a:off x="8110538" y="3201988"/>
            <a:ext cx="3209925"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5pPr>
            <a:lvl6pPr marL="25146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6pPr>
            <a:lvl7pPr marL="29718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7pPr>
            <a:lvl8pPr marL="34290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8pPr>
            <a:lvl9pPr marL="38862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9pPr>
          </a:lstStyle>
          <a:p>
            <a:pPr eaLnBrk="1" hangingPunct="1">
              <a:lnSpc>
                <a:spcPct val="100000"/>
              </a:lnSpc>
              <a:spcBef>
                <a:spcPct val="0"/>
              </a:spcBef>
              <a:buFontTx/>
              <a:buNone/>
            </a:pPr>
            <a:r>
              <a:rPr lang="zh-CN" altLang="en-US" sz="1600" dirty="0">
                <a:latin typeface="宋体" panose="02010600030101010101" pitchFamily="2" charset="-122"/>
              </a:rPr>
              <a:t>内容内容内容内容内容内容内容内容内容内容内容内容</a:t>
            </a:r>
            <a:endParaRPr lang="zh-CN" altLang="en-US" sz="1600" dirty="0"/>
          </a:p>
        </p:txBody>
      </p:sp>
      <p:sp>
        <p:nvSpPr>
          <p:cNvPr id="35" name="MH_SubTitle_6"/>
          <p:cNvSpPr>
            <a:spLocks noChangeArrowheads="1"/>
          </p:cNvSpPr>
          <p:nvPr/>
        </p:nvSpPr>
        <p:spPr bwMode="auto">
          <a:xfrm>
            <a:off x="7770813" y="4197350"/>
            <a:ext cx="3052762" cy="5857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5pPr>
            <a:lvl6pPr marL="25146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6pPr>
            <a:lvl7pPr marL="29718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7pPr>
            <a:lvl8pPr marL="34290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8pPr>
            <a:lvl9pPr marL="38862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9pPr>
          </a:lstStyle>
          <a:p>
            <a:pPr eaLnBrk="1" hangingPunct="1">
              <a:lnSpc>
                <a:spcPct val="100000"/>
              </a:lnSpc>
              <a:spcBef>
                <a:spcPct val="0"/>
              </a:spcBef>
              <a:buFontTx/>
              <a:buNone/>
            </a:pPr>
            <a:r>
              <a:rPr lang="zh-CN" altLang="en-US" sz="1600" dirty="0">
                <a:latin typeface="宋体" panose="02010600030101010101" pitchFamily="2" charset="-122"/>
              </a:rPr>
              <a:t>内容内容内容内容内容内容内容内容内容内容内容内容</a:t>
            </a:r>
            <a:endParaRPr lang="zh-CN" altLang="en-US" sz="1600" dirty="0"/>
          </a:p>
        </p:txBody>
      </p:sp>
    </p:spTree>
  </p:cSld>
  <p:clrMapOvr>
    <a:masterClrMapping/>
  </p:clrMapOvr>
  <p:transition advClick="0" advTm="0"/>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500" fill="hold"/>
                                        <p:tgtEl>
                                          <p:spTgt spid="4"/>
                                        </p:tgtEl>
                                        <p:attrNameLst>
                                          <p:attrName>ppt_w</p:attrName>
                                        </p:attrNameLst>
                                      </p:cBhvr>
                                      <p:tavLst>
                                        <p:tav tm="0">
                                          <p:val>
                                            <p:fltVal val="0"/>
                                          </p:val>
                                        </p:tav>
                                        <p:tav tm="100000">
                                          <p:val>
                                            <p:strVal val="#ppt_w"/>
                                          </p:val>
                                        </p:tav>
                                      </p:tavLst>
                                    </p:anim>
                                    <p:anim calcmode="lin" valueType="num">
                                      <p:cBhvr>
                                        <p:cTn id="8" dur="500" fill="hold"/>
                                        <p:tgtEl>
                                          <p:spTgt spid="4"/>
                                        </p:tgtEl>
                                        <p:attrNameLst>
                                          <p:attrName>ppt_h</p:attrName>
                                        </p:attrNameLst>
                                      </p:cBhvr>
                                      <p:tavLst>
                                        <p:tav tm="0">
                                          <p:val>
                                            <p:fltVal val="0"/>
                                          </p:val>
                                        </p:tav>
                                        <p:tav tm="100000">
                                          <p:val>
                                            <p:strVal val="#ppt_h"/>
                                          </p:val>
                                        </p:tav>
                                      </p:tavLst>
                                    </p:anim>
                                    <p:animEffect transition="in" filter="fade">
                                      <p:cBhvr>
                                        <p:cTn id="9" dur="500"/>
                                        <p:tgtEl>
                                          <p:spTgt spid="4"/>
                                        </p:tgtEl>
                                      </p:cBhvr>
                                    </p:animEffect>
                                  </p:childTnLst>
                                </p:cTn>
                              </p:par>
                            </p:childTnLst>
                          </p:cTn>
                        </p:par>
                        <p:par>
                          <p:cTn id="10" fill="hold">
                            <p:stCondLst>
                              <p:cond delay="500"/>
                            </p:stCondLst>
                            <p:childTnLst>
                              <p:par>
                                <p:cTn id="11" presetID="22" presetClass="entr" presetSubtype="8" fill="hold" grpId="0" nodeType="afterEffect">
                                  <p:stCondLst>
                                    <p:cond delay="0"/>
                                  </p:stCondLst>
                                  <p:childTnLst>
                                    <p:set>
                                      <p:cBhvr>
                                        <p:cTn id="12" dur="1" fill="hold">
                                          <p:stCondLst>
                                            <p:cond delay="0"/>
                                          </p:stCondLst>
                                        </p:cTn>
                                        <p:tgtEl>
                                          <p:spTgt spid="5"/>
                                        </p:tgtEl>
                                        <p:attrNameLst>
                                          <p:attrName>style.visibility</p:attrName>
                                        </p:attrNameLst>
                                      </p:cBhvr>
                                      <p:to>
                                        <p:strVal val="visible"/>
                                      </p:to>
                                    </p:set>
                                    <p:animEffect transition="in" filter="wipe(left)">
                                      <p:cBhvr>
                                        <p:cTn id="13" dur="500"/>
                                        <p:tgtEl>
                                          <p:spTgt spid="5"/>
                                        </p:tgtEl>
                                      </p:cBhvr>
                                    </p:animEffect>
                                  </p:childTnLst>
                                </p:cTn>
                              </p:par>
                              <p:par>
                                <p:cTn id="14" presetID="22" presetClass="entr" presetSubtype="8" fill="hold" nodeType="withEffect">
                                  <p:stCondLst>
                                    <p:cond delay="0"/>
                                  </p:stCondLst>
                                  <p:childTnLst>
                                    <p:set>
                                      <p:cBhvr>
                                        <p:cTn id="15" dur="1" fill="hold">
                                          <p:stCondLst>
                                            <p:cond delay="0"/>
                                          </p:stCondLst>
                                        </p:cTn>
                                        <p:tgtEl>
                                          <p:spTgt spid="6"/>
                                        </p:tgtEl>
                                        <p:attrNameLst>
                                          <p:attrName>style.visibility</p:attrName>
                                        </p:attrNameLst>
                                      </p:cBhvr>
                                      <p:to>
                                        <p:strVal val="visible"/>
                                      </p:to>
                                    </p:set>
                                    <p:animEffect transition="in" filter="wipe(left)">
                                      <p:cBhvr>
                                        <p:cTn id="16" dur="500"/>
                                        <p:tgtEl>
                                          <p:spTgt spid="6"/>
                                        </p:tgtEl>
                                      </p:cBhvr>
                                    </p:animEffect>
                                  </p:childTnLst>
                                </p:cTn>
                              </p:par>
                            </p:childTnLst>
                          </p:cTn>
                        </p:par>
                        <p:par>
                          <p:cTn id="17" fill="hold">
                            <p:stCondLst>
                              <p:cond delay="1000"/>
                            </p:stCondLst>
                            <p:childTnLst>
                              <p:par>
                                <p:cTn id="18" presetID="10" presetClass="entr" presetSubtype="0" fill="hold" grpId="0" nodeType="afterEffect">
                                  <p:stCondLst>
                                    <p:cond delay="0"/>
                                  </p:stCondLst>
                                  <p:childTnLst>
                                    <p:set>
                                      <p:cBhvr>
                                        <p:cTn id="19" dur="1" fill="hold">
                                          <p:stCondLst>
                                            <p:cond delay="0"/>
                                          </p:stCondLst>
                                        </p:cTn>
                                        <p:tgtEl>
                                          <p:spTgt spid="8"/>
                                        </p:tgtEl>
                                        <p:attrNameLst>
                                          <p:attrName>style.visibility</p:attrName>
                                        </p:attrNameLst>
                                      </p:cBhvr>
                                      <p:to>
                                        <p:strVal val="visible"/>
                                      </p:to>
                                    </p:set>
                                    <p:animEffect transition="in" filter="fade">
                                      <p:cBhvr>
                                        <p:cTn id="20" dur="500"/>
                                        <p:tgtEl>
                                          <p:spTgt spid="8"/>
                                        </p:tgtEl>
                                      </p:cBhvr>
                                    </p:animEffect>
                                  </p:childTnLst>
                                </p:cTn>
                              </p:par>
                              <p:par>
                                <p:cTn id="21" presetID="10" presetClass="entr" presetSubtype="0" fill="hold" grpId="0" nodeType="withEffect">
                                  <p:stCondLst>
                                    <p:cond delay="0"/>
                                  </p:stCondLst>
                                  <p:childTnLst>
                                    <p:set>
                                      <p:cBhvr>
                                        <p:cTn id="22" dur="1" fill="hold">
                                          <p:stCondLst>
                                            <p:cond delay="0"/>
                                          </p:stCondLst>
                                        </p:cTn>
                                        <p:tgtEl>
                                          <p:spTgt spid="9"/>
                                        </p:tgtEl>
                                        <p:attrNameLst>
                                          <p:attrName>style.visibility</p:attrName>
                                        </p:attrNameLst>
                                      </p:cBhvr>
                                      <p:to>
                                        <p:strVal val="visible"/>
                                      </p:to>
                                    </p:set>
                                    <p:animEffect transition="in" filter="fade">
                                      <p:cBhvr>
                                        <p:cTn id="23" dur="500"/>
                                        <p:tgtEl>
                                          <p:spTgt spid="9"/>
                                        </p:tgtEl>
                                      </p:cBhvr>
                                    </p:animEffect>
                                  </p:childTnLst>
                                </p:cTn>
                              </p:par>
                              <p:par>
                                <p:cTn id="24" presetID="10" presetClass="entr" presetSubtype="0" fill="hold" grpId="0" nodeType="withEffect">
                                  <p:stCondLst>
                                    <p:cond delay="0"/>
                                  </p:stCondLst>
                                  <p:childTnLst>
                                    <p:set>
                                      <p:cBhvr>
                                        <p:cTn id="25" dur="1" fill="hold">
                                          <p:stCondLst>
                                            <p:cond delay="0"/>
                                          </p:stCondLst>
                                        </p:cTn>
                                        <p:tgtEl>
                                          <p:spTgt spid="10"/>
                                        </p:tgtEl>
                                        <p:attrNameLst>
                                          <p:attrName>style.visibility</p:attrName>
                                        </p:attrNameLst>
                                      </p:cBhvr>
                                      <p:to>
                                        <p:strVal val="visible"/>
                                      </p:to>
                                    </p:set>
                                    <p:animEffect transition="in" filter="fade">
                                      <p:cBhvr>
                                        <p:cTn id="26" dur="500"/>
                                        <p:tgtEl>
                                          <p:spTgt spid="10"/>
                                        </p:tgtEl>
                                      </p:cBhvr>
                                    </p:animEffect>
                                  </p:childTnLst>
                                </p:cTn>
                              </p:par>
                              <p:par>
                                <p:cTn id="27" presetID="10" presetClass="entr" presetSubtype="0" fill="hold" grpId="0" nodeType="withEffect">
                                  <p:stCondLst>
                                    <p:cond delay="0"/>
                                  </p:stCondLst>
                                  <p:childTnLst>
                                    <p:set>
                                      <p:cBhvr>
                                        <p:cTn id="28" dur="1" fill="hold">
                                          <p:stCondLst>
                                            <p:cond delay="0"/>
                                          </p:stCondLst>
                                        </p:cTn>
                                        <p:tgtEl>
                                          <p:spTgt spid="11"/>
                                        </p:tgtEl>
                                        <p:attrNameLst>
                                          <p:attrName>style.visibility</p:attrName>
                                        </p:attrNameLst>
                                      </p:cBhvr>
                                      <p:to>
                                        <p:strVal val="visible"/>
                                      </p:to>
                                    </p:set>
                                    <p:animEffect transition="in" filter="fade">
                                      <p:cBhvr>
                                        <p:cTn id="29" dur="500"/>
                                        <p:tgtEl>
                                          <p:spTgt spid="11"/>
                                        </p:tgtEl>
                                      </p:cBhvr>
                                    </p:animEffect>
                                  </p:childTnLst>
                                </p:cTn>
                              </p:par>
                              <p:par>
                                <p:cTn id="30" presetID="10" presetClass="entr" presetSubtype="0" fill="hold" grpId="0" nodeType="withEffect">
                                  <p:stCondLst>
                                    <p:cond delay="0"/>
                                  </p:stCondLst>
                                  <p:childTnLst>
                                    <p:set>
                                      <p:cBhvr>
                                        <p:cTn id="31" dur="1" fill="hold">
                                          <p:stCondLst>
                                            <p:cond delay="0"/>
                                          </p:stCondLst>
                                        </p:cTn>
                                        <p:tgtEl>
                                          <p:spTgt spid="12"/>
                                        </p:tgtEl>
                                        <p:attrNameLst>
                                          <p:attrName>style.visibility</p:attrName>
                                        </p:attrNameLst>
                                      </p:cBhvr>
                                      <p:to>
                                        <p:strVal val="visible"/>
                                      </p:to>
                                    </p:set>
                                    <p:animEffect transition="in" filter="fade">
                                      <p:cBhvr>
                                        <p:cTn id="32" dur="500"/>
                                        <p:tgtEl>
                                          <p:spTgt spid="12"/>
                                        </p:tgtEl>
                                      </p:cBhvr>
                                    </p:animEffect>
                                  </p:childTnLst>
                                </p:cTn>
                              </p:par>
                              <p:par>
                                <p:cTn id="33" presetID="10" presetClass="entr" presetSubtype="0" fill="hold" grpId="0" nodeType="withEffect">
                                  <p:stCondLst>
                                    <p:cond delay="0"/>
                                  </p:stCondLst>
                                  <p:childTnLst>
                                    <p:set>
                                      <p:cBhvr>
                                        <p:cTn id="34" dur="1" fill="hold">
                                          <p:stCondLst>
                                            <p:cond delay="0"/>
                                          </p:stCondLst>
                                        </p:cTn>
                                        <p:tgtEl>
                                          <p:spTgt spid="13"/>
                                        </p:tgtEl>
                                        <p:attrNameLst>
                                          <p:attrName>style.visibility</p:attrName>
                                        </p:attrNameLst>
                                      </p:cBhvr>
                                      <p:to>
                                        <p:strVal val="visible"/>
                                      </p:to>
                                    </p:set>
                                    <p:animEffect transition="in" filter="fade">
                                      <p:cBhvr>
                                        <p:cTn id="35" dur="500"/>
                                        <p:tgtEl>
                                          <p:spTgt spid="13"/>
                                        </p:tgtEl>
                                      </p:cBhvr>
                                    </p:animEffect>
                                  </p:childTnLst>
                                </p:cTn>
                              </p:par>
                              <p:par>
                                <p:cTn id="36" presetID="10" presetClass="entr" presetSubtype="0" fill="hold" grpId="0" nodeType="withEffect">
                                  <p:stCondLst>
                                    <p:cond delay="0"/>
                                  </p:stCondLst>
                                  <p:childTnLst>
                                    <p:set>
                                      <p:cBhvr>
                                        <p:cTn id="37" dur="1" fill="hold">
                                          <p:stCondLst>
                                            <p:cond delay="0"/>
                                          </p:stCondLst>
                                        </p:cTn>
                                        <p:tgtEl>
                                          <p:spTgt spid="14"/>
                                        </p:tgtEl>
                                        <p:attrNameLst>
                                          <p:attrName>style.visibility</p:attrName>
                                        </p:attrNameLst>
                                      </p:cBhvr>
                                      <p:to>
                                        <p:strVal val="visible"/>
                                      </p:to>
                                    </p:set>
                                    <p:animEffect transition="in" filter="fade">
                                      <p:cBhvr>
                                        <p:cTn id="38" dur="500"/>
                                        <p:tgtEl>
                                          <p:spTgt spid="14"/>
                                        </p:tgtEl>
                                      </p:cBhvr>
                                    </p:animEffect>
                                  </p:childTnLst>
                                </p:cTn>
                              </p:par>
                              <p:par>
                                <p:cTn id="39" presetID="10" presetClass="entr" presetSubtype="0" fill="hold" grpId="0" nodeType="withEffect">
                                  <p:stCondLst>
                                    <p:cond delay="0"/>
                                  </p:stCondLst>
                                  <p:childTnLst>
                                    <p:set>
                                      <p:cBhvr>
                                        <p:cTn id="40" dur="1" fill="hold">
                                          <p:stCondLst>
                                            <p:cond delay="0"/>
                                          </p:stCondLst>
                                        </p:cTn>
                                        <p:tgtEl>
                                          <p:spTgt spid="15"/>
                                        </p:tgtEl>
                                        <p:attrNameLst>
                                          <p:attrName>style.visibility</p:attrName>
                                        </p:attrNameLst>
                                      </p:cBhvr>
                                      <p:to>
                                        <p:strVal val="visible"/>
                                      </p:to>
                                    </p:set>
                                    <p:animEffect transition="in" filter="fade">
                                      <p:cBhvr>
                                        <p:cTn id="41" dur="500"/>
                                        <p:tgtEl>
                                          <p:spTgt spid="15"/>
                                        </p:tgtEl>
                                      </p:cBhvr>
                                    </p:animEffect>
                                  </p:childTnLst>
                                </p:cTn>
                              </p:par>
                              <p:par>
                                <p:cTn id="42" presetID="10" presetClass="entr" presetSubtype="0" fill="hold" grpId="0" nodeType="withEffect">
                                  <p:stCondLst>
                                    <p:cond delay="0"/>
                                  </p:stCondLst>
                                  <p:childTnLst>
                                    <p:set>
                                      <p:cBhvr>
                                        <p:cTn id="43" dur="1" fill="hold">
                                          <p:stCondLst>
                                            <p:cond delay="0"/>
                                          </p:stCondLst>
                                        </p:cTn>
                                        <p:tgtEl>
                                          <p:spTgt spid="16"/>
                                        </p:tgtEl>
                                        <p:attrNameLst>
                                          <p:attrName>style.visibility</p:attrName>
                                        </p:attrNameLst>
                                      </p:cBhvr>
                                      <p:to>
                                        <p:strVal val="visible"/>
                                      </p:to>
                                    </p:set>
                                    <p:animEffect transition="in" filter="fade">
                                      <p:cBhvr>
                                        <p:cTn id="44" dur="500"/>
                                        <p:tgtEl>
                                          <p:spTgt spid="16"/>
                                        </p:tgtEl>
                                      </p:cBhvr>
                                    </p:animEffect>
                                  </p:childTnLst>
                                </p:cTn>
                              </p:par>
                              <p:par>
                                <p:cTn id="45" presetID="10" presetClass="entr" presetSubtype="0" fill="hold" grpId="0" nodeType="withEffect">
                                  <p:stCondLst>
                                    <p:cond delay="0"/>
                                  </p:stCondLst>
                                  <p:childTnLst>
                                    <p:set>
                                      <p:cBhvr>
                                        <p:cTn id="46" dur="1" fill="hold">
                                          <p:stCondLst>
                                            <p:cond delay="0"/>
                                          </p:stCondLst>
                                        </p:cTn>
                                        <p:tgtEl>
                                          <p:spTgt spid="17"/>
                                        </p:tgtEl>
                                        <p:attrNameLst>
                                          <p:attrName>style.visibility</p:attrName>
                                        </p:attrNameLst>
                                      </p:cBhvr>
                                      <p:to>
                                        <p:strVal val="visible"/>
                                      </p:to>
                                    </p:set>
                                    <p:animEffect transition="in" filter="fade">
                                      <p:cBhvr>
                                        <p:cTn id="47" dur="500"/>
                                        <p:tgtEl>
                                          <p:spTgt spid="17"/>
                                        </p:tgtEl>
                                      </p:cBhvr>
                                    </p:animEffect>
                                  </p:childTnLst>
                                </p:cTn>
                              </p:par>
                              <p:par>
                                <p:cTn id="48" presetID="10" presetClass="entr" presetSubtype="0" fill="hold" grpId="0" nodeType="withEffect">
                                  <p:stCondLst>
                                    <p:cond delay="0"/>
                                  </p:stCondLst>
                                  <p:childTnLst>
                                    <p:set>
                                      <p:cBhvr>
                                        <p:cTn id="49" dur="1" fill="hold">
                                          <p:stCondLst>
                                            <p:cond delay="0"/>
                                          </p:stCondLst>
                                        </p:cTn>
                                        <p:tgtEl>
                                          <p:spTgt spid="18"/>
                                        </p:tgtEl>
                                        <p:attrNameLst>
                                          <p:attrName>style.visibility</p:attrName>
                                        </p:attrNameLst>
                                      </p:cBhvr>
                                      <p:to>
                                        <p:strVal val="visible"/>
                                      </p:to>
                                    </p:set>
                                    <p:animEffect transition="in" filter="fade">
                                      <p:cBhvr>
                                        <p:cTn id="50" dur="500"/>
                                        <p:tgtEl>
                                          <p:spTgt spid="18"/>
                                        </p:tgtEl>
                                      </p:cBhvr>
                                    </p:animEffect>
                                  </p:childTnLst>
                                </p:cTn>
                              </p:par>
                              <p:par>
                                <p:cTn id="51" presetID="10" presetClass="entr" presetSubtype="0" fill="hold" grpId="0" nodeType="withEffect">
                                  <p:stCondLst>
                                    <p:cond delay="0"/>
                                  </p:stCondLst>
                                  <p:childTnLst>
                                    <p:set>
                                      <p:cBhvr>
                                        <p:cTn id="52" dur="1" fill="hold">
                                          <p:stCondLst>
                                            <p:cond delay="0"/>
                                          </p:stCondLst>
                                        </p:cTn>
                                        <p:tgtEl>
                                          <p:spTgt spid="19"/>
                                        </p:tgtEl>
                                        <p:attrNameLst>
                                          <p:attrName>style.visibility</p:attrName>
                                        </p:attrNameLst>
                                      </p:cBhvr>
                                      <p:to>
                                        <p:strVal val="visible"/>
                                      </p:to>
                                    </p:set>
                                    <p:animEffect transition="in" filter="fade">
                                      <p:cBhvr>
                                        <p:cTn id="53" dur="500"/>
                                        <p:tgtEl>
                                          <p:spTgt spid="19"/>
                                        </p:tgtEl>
                                      </p:cBhvr>
                                    </p:animEffect>
                                  </p:childTnLst>
                                </p:cTn>
                              </p:par>
                              <p:par>
                                <p:cTn id="54" presetID="10" presetClass="entr" presetSubtype="0" fill="hold" grpId="0" nodeType="withEffect">
                                  <p:stCondLst>
                                    <p:cond delay="0"/>
                                  </p:stCondLst>
                                  <p:childTnLst>
                                    <p:set>
                                      <p:cBhvr>
                                        <p:cTn id="55" dur="1" fill="hold">
                                          <p:stCondLst>
                                            <p:cond delay="0"/>
                                          </p:stCondLst>
                                        </p:cTn>
                                        <p:tgtEl>
                                          <p:spTgt spid="20"/>
                                        </p:tgtEl>
                                        <p:attrNameLst>
                                          <p:attrName>style.visibility</p:attrName>
                                        </p:attrNameLst>
                                      </p:cBhvr>
                                      <p:to>
                                        <p:strVal val="visible"/>
                                      </p:to>
                                    </p:set>
                                    <p:animEffect transition="in" filter="fade">
                                      <p:cBhvr>
                                        <p:cTn id="56" dur="500"/>
                                        <p:tgtEl>
                                          <p:spTgt spid="20"/>
                                        </p:tgtEl>
                                      </p:cBhvr>
                                    </p:animEffect>
                                  </p:childTnLst>
                                </p:cTn>
                              </p:par>
                              <p:par>
                                <p:cTn id="57" presetID="10" presetClass="entr" presetSubtype="0" fill="hold" grpId="0" nodeType="withEffect">
                                  <p:stCondLst>
                                    <p:cond delay="0"/>
                                  </p:stCondLst>
                                  <p:childTnLst>
                                    <p:set>
                                      <p:cBhvr>
                                        <p:cTn id="58" dur="1" fill="hold">
                                          <p:stCondLst>
                                            <p:cond delay="0"/>
                                          </p:stCondLst>
                                        </p:cTn>
                                        <p:tgtEl>
                                          <p:spTgt spid="21"/>
                                        </p:tgtEl>
                                        <p:attrNameLst>
                                          <p:attrName>style.visibility</p:attrName>
                                        </p:attrNameLst>
                                      </p:cBhvr>
                                      <p:to>
                                        <p:strVal val="visible"/>
                                      </p:to>
                                    </p:set>
                                    <p:animEffect transition="in" filter="fade">
                                      <p:cBhvr>
                                        <p:cTn id="59" dur="500"/>
                                        <p:tgtEl>
                                          <p:spTgt spid="21"/>
                                        </p:tgtEl>
                                      </p:cBhvr>
                                    </p:animEffect>
                                  </p:childTnLst>
                                </p:cTn>
                              </p:par>
                              <p:par>
                                <p:cTn id="60" presetID="10" presetClass="entr" presetSubtype="0" fill="hold" grpId="0" nodeType="withEffect">
                                  <p:stCondLst>
                                    <p:cond delay="0"/>
                                  </p:stCondLst>
                                  <p:childTnLst>
                                    <p:set>
                                      <p:cBhvr>
                                        <p:cTn id="61" dur="1" fill="hold">
                                          <p:stCondLst>
                                            <p:cond delay="0"/>
                                          </p:stCondLst>
                                        </p:cTn>
                                        <p:tgtEl>
                                          <p:spTgt spid="22"/>
                                        </p:tgtEl>
                                        <p:attrNameLst>
                                          <p:attrName>style.visibility</p:attrName>
                                        </p:attrNameLst>
                                      </p:cBhvr>
                                      <p:to>
                                        <p:strVal val="visible"/>
                                      </p:to>
                                    </p:set>
                                    <p:animEffect transition="in" filter="fade">
                                      <p:cBhvr>
                                        <p:cTn id="62" dur="500"/>
                                        <p:tgtEl>
                                          <p:spTgt spid="22"/>
                                        </p:tgtEl>
                                      </p:cBhvr>
                                    </p:animEffect>
                                  </p:childTnLst>
                                </p:cTn>
                              </p:par>
                              <p:par>
                                <p:cTn id="63" presetID="10" presetClass="entr" presetSubtype="0" fill="hold" grpId="0" nodeType="withEffect">
                                  <p:stCondLst>
                                    <p:cond delay="0"/>
                                  </p:stCondLst>
                                  <p:childTnLst>
                                    <p:set>
                                      <p:cBhvr>
                                        <p:cTn id="64" dur="1" fill="hold">
                                          <p:stCondLst>
                                            <p:cond delay="0"/>
                                          </p:stCondLst>
                                        </p:cTn>
                                        <p:tgtEl>
                                          <p:spTgt spid="23"/>
                                        </p:tgtEl>
                                        <p:attrNameLst>
                                          <p:attrName>style.visibility</p:attrName>
                                        </p:attrNameLst>
                                      </p:cBhvr>
                                      <p:to>
                                        <p:strVal val="visible"/>
                                      </p:to>
                                    </p:set>
                                    <p:animEffect transition="in" filter="fade">
                                      <p:cBhvr>
                                        <p:cTn id="65" dur="500"/>
                                        <p:tgtEl>
                                          <p:spTgt spid="23"/>
                                        </p:tgtEl>
                                      </p:cBhvr>
                                    </p:animEffect>
                                  </p:childTnLst>
                                </p:cTn>
                              </p:par>
                              <p:par>
                                <p:cTn id="66" presetID="10" presetClass="entr" presetSubtype="0" fill="hold" grpId="0" nodeType="withEffect">
                                  <p:stCondLst>
                                    <p:cond delay="0"/>
                                  </p:stCondLst>
                                  <p:childTnLst>
                                    <p:set>
                                      <p:cBhvr>
                                        <p:cTn id="67" dur="1" fill="hold">
                                          <p:stCondLst>
                                            <p:cond delay="0"/>
                                          </p:stCondLst>
                                        </p:cTn>
                                        <p:tgtEl>
                                          <p:spTgt spid="24"/>
                                        </p:tgtEl>
                                        <p:attrNameLst>
                                          <p:attrName>style.visibility</p:attrName>
                                        </p:attrNameLst>
                                      </p:cBhvr>
                                      <p:to>
                                        <p:strVal val="visible"/>
                                      </p:to>
                                    </p:set>
                                    <p:animEffect transition="in" filter="fade">
                                      <p:cBhvr>
                                        <p:cTn id="68" dur="500"/>
                                        <p:tgtEl>
                                          <p:spTgt spid="24"/>
                                        </p:tgtEl>
                                      </p:cBhvr>
                                    </p:animEffect>
                                  </p:childTnLst>
                                </p:cTn>
                              </p:par>
                              <p:par>
                                <p:cTn id="69" presetID="10" presetClass="entr" presetSubtype="0" fill="hold" grpId="0" nodeType="withEffect">
                                  <p:stCondLst>
                                    <p:cond delay="0"/>
                                  </p:stCondLst>
                                  <p:childTnLst>
                                    <p:set>
                                      <p:cBhvr>
                                        <p:cTn id="70" dur="1" fill="hold">
                                          <p:stCondLst>
                                            <p:cond delay="0"/>
                                          </p:stCondLst>
                                        </p:cTn>
                                        <p:tgtEl>
                                          <p:spTgt spid="25"/>
                                        </p:tgtEl>
                                        <p:attrNameLst>
                                          <p:attrName>style.visibility</p:attrName>
                                        </p:attrNameLst>
                                      </p:cBhvr>
                                      <p:to>
                                        <p:strVal val="visible"/>
                                      </p:to>
                                    </p:set>
                                    <p:animEffect transition="in" filter="fade">
                                      <p:cBhvr>
                                        <p:cTn id="71" dur="500"/>
                                        <p:tgtEl>
                                          <p:spTgt spid="25"/>
                                        </p:tgtEl>
                                      </p:cBhvr>
                                    </p:animEffect>
                                  </p:childTnLst>
                                </p:cTn>
                              </p:par>
                              <p:par>
                                <p:cTn id="72" presetID="10" presetClass="entr" presetSubtype="0" fill="hold" grpId="0" nodeType="withEffect">
                                  <p:stCondLst>
                                    <p:cond delay="0"/>
                                  </p:stCondLst>
                                  <p:childTnLst>
                                    <p:set>
                                      <p:cBhvr>
                                        <p:cTn id="73" dur="1" fill="hold">
                                          <p:stCondLst>
                                            <p:cond delay="0"/>
                                          </p:stCondLst>
                                        </p:cTn>
                                        <p:tgtEl>
                                          <p:spTgt spid="26"/>
                                        </p:tgtEl>
                                        <p:attrNameLst>
                                          <p:attrName>style.visibility</p:attrName>
                                        </p:attrNameLst>
                                      </p:cBhvr>
                                      <p:to>
                                        <p:strVal val="visible"/>
                                      </p:to>
                                    </p:set>
                                    <p:animEffect transition="in" filter="fade">
                                      <p:cBhvr>
                                        <p:cTn id="74" dur="500"/>
                                        <p:tgtEl>
                                          <p:spTgt spid="26"/>
                                        </p:tgtEl>
                                      </p:cBhvr>
                                    </p:animEffect>
                                  </p:childTnLst>
                                </p:cTn>
                              </p:par>
                              <p:par>
                                <p:cTn id="75" presetID="10" presetClass="entr" presetSubtype="0" fill="hold" grpId="0" nodeType="withEffect">
                                  <p:stCondLst>
                                    <p:cond delay="0"/>
                                  </p:stCondLst>
                                  <p:childTnLst>
                                    <p:set>
                                      <p:cBhvr>
                                        <p:cTn id="76" dur="1" fill="hold">
                                          <p:stCondLst>
                                            <p:cond delay="0"/>
                                          </p:stCondLst>
                                        </p:cTn>
                                        <p:tgtEl>
                                          <p:spTgt spid="27"/>
                                        </p:tgtEl>
                                        <p:attrNameLst>
                                          <p:attrName>style.visibility</p:attrName>
                                        </p:attrNameLst>
                                      </p:cBhvr>
                                      <p:to>
                                        <p:strVal val="visible"/>
                                      </p:to>
                                    </p:set>
                                    <p:animEffect transition="in" filter="fade">
                                      <p:cBhvr>
                                        <p:cTn id="77" dur="500"/>
                                        <p:tgtEl>
                                          <p:spTgt spid="27"/>
                                        </p:tgtEl>
                                      </p:cBhvr>
                                    </p:animEffect>
                                  </p:childTnLst>
                                </p:cTn>
                              </p:par>
                              <p:par>
                                <p:cTn id="78" presetID="10" presetClass="entr" presetSubtype="0" fill="hold" grpId="0" nodeType="withEffect">
                                  <p:stCondLst>
                                    <p:cond delay="0"/>
                                  </p:stCondLst>
                                  <p:childTnLst>
                                    <p:set>
                                      <p:cBhvr>
                                        <p:cTn id="79" dur="1" fill="hold">
                                          <p:stCondLst>
                                            <p:cond delay="0"/>
                                          </p:stCondLst>
                                        </p:cTn>
                                        <p:tgtEl>
                                          <p:spTgt spid="28"/>
                                        </p:tgtEl>
                                        <p:attrNameLst>
                                          <p:attrName>style.visibility</p:attrName>
                                        </p:attrNameLst>
                                      </p:cBhvr>
                                      <p:to>
                                        <p:strVal val="visible"/>
                                      </p:to>
                                    </p:set>
                                    <p:animEffect transition="in" filter="fade">
                                      <p:cBhvr>
                                        <p:cTn id="80" dur="500"/>
                                        <p:tgtEl>
                                          <p:spTgt spid="28"/>
                                        </p:tgtEl>
                                      </p:cBhvr>
                                    </p:animEffect>
                                  </p:childTnLst>
                                </p:cTn>
                              </p:par>
                              <p:par>
                                <p:cTn id="81" presetID="10" presetClass="entr" presetSubtype="0" fill="hold" grpId="0" nodeType="withEffect">
                                  <p:stCondLst>
                                    <p:cond delay="0"/>
                                  </p:stCondLst>
                                  <p:childTnLst>
                                    <p:set>
                                      <p:cBhvr>
                                        <p:cTn id="82" dur="1" fill="hold">
                                          <p:stCondLst>
                                            <p:cond delay="0"/>
                                          </p:stCondLst>
                                        </p:cTn>
                                        <p:tgtEl>
                                          <p:spTgt spid="29"/>
                                        </p:tgtEl>
                                        <p:attrNameLst>
                                          <p:attrName>style.visibility</p:attrName>
                                        </p:attrNameLst>
                                      </p:cBhvr>
                                      <p:to>
                                        <p:strVal val="visible"/>
                                      </p:to>
                                    </p:set>
                                    <p:animEffect transition="in" filter="fade">
                                      <p:cBhvr>
                                        <p:cTn id="83" dur="500"/>
                                        <p:tgtEl>
                                          <p:spTgt spid="29"/>
                                        </p:tgtEl>
                                      </p:cBhvr>
                                    </p:animEffect>
                                  </p:childTnLst>
                                </p:cTn>
                              </p:par>
                            </p:childTnLst>
                          </p:cTn>
                        </p:par>
                        <p:par>
                          <p:cTn id="84" fill="hold">
                            <p:stCondLst>
                              <p:cond delay="1500"/>
                            </p:stCondLst>
                            <p:childTnLst>
                              <p:par>
                                <p:cTn id="85" presetID="22" presetClass="entr" presetSubtype="2" fill="hold" grpId="0" nodeType="afterEffect">
                                  <p:stCondLst>
                                    <p:cond delay="0"/>
                                  </p:stCondLst>
                                  <p:childTnLst>
                                    <p:set>
                                      <p:cBhvr>
                                        <p:cTn id="86" dur="1" fill="hold">
                                          <p:stCondLst>
                                            <p:cond delay="0"/>
                                          </p:stCondLst>
                                        </p:cTn>
                                        <p:tgtEl>
                                          <p:spTgt spid="30"/>
                                        </p:tgtEl>
                                        <p:attrNameLst>
                                          <p:attrName>style.visibility</p:attrName>
                                        </p:attrNameLst>
                                      </p:cBhvr>
                                      <p:to>
                                        <p:strVal val="visible"/>
                                      </p:to>
                                    </p:set>
                                    <p:animEffect transition="in" filter="wipe(right)">
                                      <p:cBhvr>
                                        <p:cTn id="87" dur="500"/>
                                        <p:tgtEl>
                                          <p:spTgt spid="30"/>
                                        </p:tgtEl>
                                      </p:cBhvr>
                                    </p:animEffect>
                                  </p:childTnLst>
                                </p:cTn>
                              </p:par>
                              <p:par>
                                <p:cTn id="88" presetID="22" presetClass="entr" presetSubtype="2" fill="hold" grpId="0" nodeType="withEffect">
                                  <p:stCondLst>
                                    <p:cond delay="0"/>
                                  </p:stCondLst>
                                  <p:childTnLst>
                                    <p:set>
                                      <p:cBhvr>
                                        <p:cTn id="89" dur="1" fill="hold">
                                          <p:stCondLst>
                                            <p:cond delay="0"/>
                                          </p:stCondLst>
                                        </p:cTn>
                                        <p:tgtEl>
                                          <p:spTgt spid="31"/>
                                        </p:tgtEl>
                                        <p:attrNameLst>
                                          <p:attrName>style.visibility</p:attrName>
                                        </p:attrNameLst>
                                      </p:cBhvr>
                                      <p:to>
                                        <p:strVal val="visible"/>
                                      </p:to>
                                    </p:set>
                                    <p:animEffect transition="in" filter="wipe(right)">
                                      <p:cBhvr>
                                        <p:cTn id="90" dur="500"/>
                                        <p:tgtEl>
                                          <p:spTgt spid="31"/>
                                        </p:tgtEl>
                                      </p:cBhvr>
                                    </p:animEffect>
                                  </p:childTnLst>
                                </p:cTn>
                              </p:par>
                              <p:par>
                                <p:cTn id="91" presetID="22" presetClass="entr" presetSubtype="2" fill="hold" grpId="0" nodeType="withEffect">
                                  <p:stCondLst>
                                    <p:cond delay="0"/>
                                  </p:stCondLst>
                                  <p:childTnLst>
                                    <p:set>
                                      <p:cBhvr>
                                        <p:cTn id="92" dur="1" fill="hold">
                                          <p:stCondLst>
                                            <p:cond delay="0"/>
                                          </p:stCondLst>
                                        </p:cTn>
                                        <p:tgtEl>
                                          <p:spTgt spid="32"/>
                                        </p:tgtEl>
                                        <p:attrNameLst>
                                          <p:attrName>style.visibility</p:attrName>
                                        </p:attrNameLst>
                                      </p:cBhvr>
                                      <p:to>
                                        <p:strVal val="visible"/>
                                      </p:to>
                                    </p:set>
                                    <p:animEffect transition="in" filter="wipe(right)">
                                      <p:cBhvr>
                                        <p:cTn id="93" dur="500"/>
                                        <p:tgtEl>
                                          <p:spTgt spid="32"/>
                                        </p:tgtEl>
                                      </p:cBhvr>
                                    </p:animEffect>
                                  </p:childTnLst>
                                </p:cTn>
                              </p:par>
                              <p:par>
                                <p:cTn id="94" presetID="22" presetClass="entr" presetSubtype="8" fill="hold" grpId="0" nodeType="withEffect">
                                  <p:stCondLst>
                                    <p:cond delay="0"/>
                                  </p:stCondLst>
                                  <p:childTnLst>
                                    <p:set>
                                      <p:cBhvr>
                                        <p:cTn id="95" dur="1" fill="hold">
                                          <p:stCondLst>
                                            <p:cond delay="0"/>
                                          </p:stCondLst>
                                        </p:cTn>
                                        <p:tgtEl>
                                          <p:spTgt spid="33"/>
                                        </p:tgtEl>
                                        <p:attrNameLst>
                                          <p:attrName>style.visibility</p:attrName>
                                        </p:attrNameLst>
                                      </p:cBhvr>
                                      <p:to>
                                        <p:strVal val="visible"/>
                                      </p:to>
                                    </p:set>
                                    <p:animEffect transition="in" filter="wipe(left)">
                                      <p:cBhvr>
                                        <p:cTn id="96" dur="500"/>
                                        <p:tgtEl>
                                          <p:spTgt spid="33"/>
                                        </p:tgtEl>
                                      </p:cBhvr>
                                    </p:animEffect>
                                  </p:childTnLst>
                                </p:cTn>
                              </p:par>
                              <p:par>
                                <p:cTn id="97" presetID="22" presetClass="entr" presetSubtype="8" fill="hold" grpId="0" nodeType="withEffect">
                                  <p:stCondLst>
                                    <p:cond delay="0"/>
                                  </p:stCondLst>
                                  <p:childTnLst>
                                    <p:set>
                                      <p:cBhvr>
                                        <p:cTn id="98" dur="1" fill="hold">
                                          <p:stCondLst>
                                            <p:cond delay="0"/>
                                          </p:stCondLst>
                                        </p:cTn>
                                        <p:tgtEl>
                                          <p:spTgt spid="34"/>
                                        </p:tgtEl>
                                        <p:attrNameLst>
                                          <p:attrName>style.visibility</p:attrName>
                                        </p:attrNameLst>
                                      </p:cBhvr>
                                      <p:to>
                                        <p:strVal val="visible"/>
                                      </p:to>
                                    </p:set>
                                    <p:animEffect transition="in" filter="wipe(left)">
                                      <p:cBhvr>
                                        <p:cTn id="99" dur="500"/>
                                        <p:tgtEl>
                                          <p:spTgt spid="34"/>
                                        </p:tgtEl>
                                      </p:cBhvr>
                                    </p:animEffect>
                                  </p:childTnLst>
                                </p:cTn>
                              </p:par>
                              <p:par>
                                <p:cTn id="100" presetID="22" presetClass="entr" presetSubtype="8" fill="hold" grpId="0" nodeType="withEffect">
                                  <p:stCondLst>
                                    <p:cond delay="0"/>
                                  </p:stCondLst>
                                  <p:childTnLst>
                                    <p:set>
                                      <p:cBhvr>
                                        <p:cTn id="101" dur="1" fill="hold">
                                          <p:stCondLst>
                                            <p:cond delay="0"/>
                                          </p:stCondLst>
                                        </p:cTn>
                                        <p:tgtEl>
                                          <p:spTgt spid="35"/>
                                        </p:tgtEl>
                                        <p:attrNameLst>
                                          <p:attrName>style.visibility</p:attrName>
                                        </p:attrNameLst>
                                      </p:cBhvr>
                                      <p:to>
                                        <p:strVal val="visible"/>
                                      </p:to>
                                    </p:set>
                                    <p:animEffect transition="in" filter="wipe(left)">
                                      <p:cBhvr>
                                        <p:cTn id="102" dur="500"/>
                                        <p:tgtEl>
                                          <p:spTgt spid="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p:bldP spid="8" grpId="0" animBg="1"/>
      <p:bldP spid="9" grpId="0" animBg="1"/>
      <p:bldP spid="10" grpId="0" animBg="1"/>
      <p:bldP spid="11" grpId="0" animBg="1"/>
      <p:bldP spid="12" grpId="0" animBg="1"/>
      <p:bldP spid="13" grpId="0" animBg="1"/>
      <p:bldP spid="14" grpId="0" animBg="1"/>
      <p:bldP spid="15" grpId="0" animBg="1"/>
      <p:bldP spid="16" grpId="0" animBg="1"/>
      <p:bldP spid="17" grpId="0" animBg="1"/>
      <p:bldP spid="18" grpId="0" animBg="1"/>
      <p:bldP spid="19" grpId="0" animBg="1"/>
      <p:bldP spid="20" grpId="0" animBg="1"/>
      <p:bldP spid="21" grpId="0" animBg="1"/>
      <p:bldP spid="22" grpId="0" animBg="1"/>
      <p:bldP spid="23" grpId="0" animBg="1"/>
      <p:bldP spid="24" grpId="0" animBg="1"/>
      <p:bldP spid="25" grpId="0" animBg="1"/>
      <p:bldP spid="26" grpId="0" animBg="1"/>
      <p:bldP spid="27" grpId="0" animBg="1"/>
      <p:bldP spid="28" grpId="0" animBg="1"/>
      <p:bldP spid="29" grpId="0" animBg="1"/>
      <p:bldP spid="30" grpId="0"/>
      <p:bldP spid="31" grpId="0"/>
      <p:bldP spid="32" grpId="0"/>
      <p:bldP spid="33" grpId="0"/>
      <p:bldP spid="34" grpId="0"/>
      <p:bldP spid="35" grpId="0"/>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MH_Number_1"/>
          <p:cNvSpPr/>
          <p:nvPr>
            <p:custDataLst>
              <p:tags r:id="rId1"/>
            </p:custDataLst>
          </p:nvPr>
        </p:nvSpPr>
        <p:spPr>
          <a:xfrm>
            <a:off x="177307" y="154126"/>
            <a:ext cx="498951" cy="498614"/>
          </a:xfrm>
          <a:prstGeom prst="roundRect">
            <a:avLst/>
          </a:prstGeom>
          <a:solidFill>
            <a:srgbClr val="FFC60B"/>
          </a:solidFill>
          <a:ln>
            <a:solidFill>
              <a:srgbClr val="E15D3F"/>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altLang="zh-CN" sz="2800">
                <a:solidFill>
                  <a:schemeClr val="bg2">
                    <a:lumMod val="25000"/>
                  </a:schemeClr>
                </a:solidFill>
                <a:latin typeface="微软雅黑" panose="020B0503020204020204" pitchFamily="34" charset="-122"/>
                <a:ea typeface="微软雅黑" panose="020B0503020204020204" pitchFamily="34" charset="-122"/>
                <a:cs typeface="Times New Roman" panose="02020603050405020304" pitchFamily="18" charset="0"/>
              </a:rPr>
              <a:t>02</a:t>
            </a:r>
            <a:endParaRPr lang="zh-CN" altLang="en-US" sz="2800">
              <a:solidFill>
                <a:schemeClr val="bg2">
                  <a:lumMod val="25000"/>
                </a:schemeClr>
              </a:solidFill>
              <a:latin typeface="微软雅黑" panose="020B0503020204020204" pitchFamily="34" charset="-122"/>
              <a:ea typeface="微软雅黑" panose="020B0503020204020204" pitchFamily="34" charset="-122"/>
              <a:cs typeface="Times New Roman" panose="02020603050405020304" pitchFamily="18" charset="0"/>
            </a:endParaRPr>
          </a:p>
        </p:txBody>
      </p:sp>
      <p:sp>
        <p:nvSpPr>
          <p:cNvPr id="5" name="MH_Entry_1"/>
          <p:cNvSpPr/>
          <p:nvPr>
            <p:custDataLst>
              <p:tags r:id="rId2"/>
            </p:custDataLst>
          </p:nvPr>
        </p:nvSpPr>
        <p:spPr>
          <a:xfrm>
            <a:off x="766735" y="154126"/>
            <a:ext cx="3627409" cy="498614"/>
          </a:xfrm>
          <a:prstGeom prst="roundRect">
            <a:avLst>
              <a:gd name="adj" fmla="val 9124"/>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rmAutofit/>
          </a:bodyPr>
          <a:lstStyle/>
          <a:p>
            <a:pPr algn="ctr"/>
            <a:r>
              <a:rPr lang="zh-CN" altLang="en-US" sz="2400" spc="200">
                <a:solidFill>
                  <a:schemeClr val="tx1">
                    <a:lumMod val="75000"/>
                    <a:lumOff val="25000"/>
                  </a:schemeClr>
                </a:solidFill>
                <a:latin typeface="微软雅黑" panose="020B0503020204020204" pitchFamily="34" charset="-122"/>
                <a:ea typeface="微软雅黑" panose="020B0503020204020204" pitchFamily="34" charset="-122"/>
              </a:rPr>
              <a:t>请在此处输入您的标题</a:t>
            </a:r>
          </a:p>
        </p:txBody>
      </p:sp>
      <p:cxnSp>
        <p:nvCxnSpPr>
          <p:cNvPr id="6" name="直接连接符 5"/>
          <p:cNvCxnSpPr/>
          <p:nvPr/>
        </p:nvCxnSpPr>
        <p:spPr>
          <a:xfrm>
            <a:off x="773715" y="652740"/>
            <a:ext cx="3627409" cy="0"/>
          </a:xfrm>
          <a:prstGeom prst="line">
            <a:avLst/>
          </a:prstGeom>
          <a:ln>
            <a:solidFill>
              <a:srgbClr val="E15D3F"/>
            </a:solidFill>
          </a:ln>
        </p:spPr>
        <p:style>
          <a:lnRef idx="1">
            <a:schemeClr val="accent1"/>
          </a:lnRef>
          <a:fillRef idx="0">
            <a:schemeClr val="accent1"/>
          </a:fillRef>
          <a:effectRef idx="0">
            <a:schemeClr val="accent1"/>
          </a:effectRef>
          <a:fontRef idx="minor">
            <a:schemeClr val="tx1"/>
          </a:fontRef>
        </p:style>
      </p:cxnSp>
      <p:sp>
        <p:nvSpPr>
          <p:cNvPr id="7" name="矩形: 圆角 6"/>
          <p:cNvSpPr/>
          <p:nvPr/>
        </p:nvSpPr>
        <p:spPr>
          <a:xfrm>
            <a:off x="75709" y="72570"/>
            <a:ext cx="12058235" cy="6705600"/>
          </a:xfrm>
          <a:prstGeom prst="roundRect">
            <a:avLst>
              <a:gd name="adj" fmla="val 1602"/>
            </a:avLst>
          </a:prstGeom>
          <a:noFill/>
          <a:ln>
            <a:solidFill>
              <a:srgbClr val="A3562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8" name="组合 12"/>
          <p:cNvGrpSpPr/>
          <p:nvPr/>
        </p:nvGrpSpPr>
        <p:grpSpPr>
          <a:xfrm>
            <a:off x="1679575" y="1332126"/>
            <a:ext cx="687388" cy="685800"/>
            <a:chOff x="1651001" y="1481138"/>
            <a:chExt cx="687387" cy="685800"/>
          </a:xfrm>
          <a:solidFill>
            <a:schemeClr val="accent1"/>
          </a:solidFill>
        </p:grpSpPr>
        <p:sp>
          <p:nvSpPr>
            <p:cNvPr id="9" name="Freeform 5"/>
            <p:cNvSpPr>
              <a:spLocks noEditPoints="1"/>
            </p:cNvSpPr>
            <p:nvPr/>
          </p:nvSpPr>
          <p:spPr bwMode="auto">
            <a:xfrm>
              <a:off x="1651001" y="1481138"/>
              <a:ext cx="687387" cy="685800"/>
            </a:xfrm>
            <a:custGeom>
              <a:avLst/>
              <a:gdLst>
                <a:gd name="T0" fmla="*/ 343694 w 180"/>
                <a:gd name="T1" fmla="*/ 685800 h 180"/>
                <a:gd name="T2" fmla="*/ 0 w 180"/>
                <a:gd name="T3" fmla="*/ 342900 h 180"/>
                <a:gd name="T4" fmla="*/ 343694 w 180"/>
                <a:gd name="T5" fmla="*/ 0 h 180"/>
                <a:gd name="T6" fmla="*/ 687387 w 180"/>
                <a:gd name="T7" fmla="*/ 342900 h 180"/>
                <a:gd name="T8" fmla="*/ 343694 w 180"/>
                <a:gd name="T9" fmla="*/ 685800 h 180"/>
                <a:gd name="T10" fmla="*/ 343694 w 180"/>
                <a:gd name="T11" fmla="*/ 15240 h 180"/>
                <a:gd name="T12" fmla="*/ 15275 w 180"/>
                <a:gd name="T13" fmla="*/ 342900 h 180"/>
                <a:gd name="T14" fmla="*/ 343694 w 180"/>
                <a:gd name="T15" fmla="*/ 670560 h 180"/>
                <a:gd name="T16" fmla="*/ 672112 w 180"/>
                <a:gd name="T17" fmla="*/ 342900 h 180"/>
                <a:gd name="T18" fmla="*/ 343694 w 180"/>
                <a:gd name="T19" fmla="*/ 15240 h 18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80" h="180">
                  <a:moveTo>
                    <a:pt x="90" y="180"/>
                  </a:moveTo>
                  <a:cubicBezTo>
                    <a:pt x="41" y="180"/>
                    <a:pt x="0" y="139"/>
                    <a:pt x="0" y="90"/>
                  </a:cubicBezTo>
                  <a:cubicBezTo>
                    <a:pt x="0" y="40"/>
                    <a:pt x="41" y="0"/>
                    <a:pt x="90" y="0"/>
                  </a:cubicBezTo>
                  <a:cubicBezTo>
                    <a:pt x="140" y="0"/>
                    <a:pt x="180" y="40"/>
                    <a:pt x="180" y="90"/>
                  </a:cubicBezTo>
                  <a:cubicBezTo>
                    <a:pt x="180" y="139"/>
                    <a:pt x="140" y="180"/>
                    <a:pt x="90" y="180"/>
                  </a:cubicBezTo>
                  <a:close/>
                  <a:moveTo>
                    <a:pt x="90" y="4"/>
                  </a:moveTo>
                  <a:cubicBezTo>
                    <a:pt x="43" y="4"/>
                    <a:pt x="4" y="42"/>
                    <a:pt x="4" y="90"/>
                  </a:cubicBezTo>
                  <a:cubicBezTo>
                    <a:pt x="4" y="137"/>
                    <a:pt x="43" y="176"/>
                    <a:pt x="90" y="176"/>
                  </a:cubicBezTo>
                  <a:cubicBezTo>
                    <a:pt x="138" y="176"/>
                    <a:pt x="176" y="137"/>
                    <a:pt x="176" y="90"/>
                  </a:cubicBezTo>
                  <a:cubicBezTo>
                    <a:pt x="176" y="42"/>
                    <a:pt x="138" y="4"/>
                    <a:pt x="90"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spcBef>
                  <a:spcPct val="0"/>
                </a:spcBef>
                <a:spcAft>
                  <a:spcPct val="0"/>
                </a:spcAft>
                <a:defRPr/>
              </a:pPr>
              <a:endParaRPr lang="zh-CN" altLang="en-US">
                <a:latin typeface="+mn-lt"/>
                <a:ea typeface="宋体" panose="02010600030101010101" pitchFamily="2" charset="-122"/>
              </a:endParaRPr>
            </a:p>
          </p:txBody>
        </p:sp>
        <p:sp>
          <p:nvSpPr>
            <p:cNvPr id="10" name="Freeform 6"/>
            <p:cNvSpPr/>
            <p:nvPr/>
          </p:nvSpPr>
          <p:spPr bwMode="auto">
            <a:xfrm>
              <a:off x="2136775" y="1685926"/>
              <a:ext cx="80962" cy="252413"/>
            </a:xfrm>
            <a:custGeom>
              <a:avLst/>
              <a:gdLst>
                <a:gd name="T0" fmla="*/ 7711 w 21"/>
                <a:gd name="T1" fmla="*/ 252413 h 66"/>
                <a:gd name="T2" fmla="*/ 3855 w 21"/>
                <a:gd name="T3" fmla="*/ 252413 h 66"/>
                <a:gd name="T4" fmla="*/ 3855 w 21"/>
                <a:gd name="T5" fmla="*/ 240940 h 66"/>
                <a:gd name="T6" fmla="*/ 3855 w 21"/>
                <a:gd name="T7" fmla="*/ 15298 h 66"/>
                <a:gd name="T8" fmla="*/ 3855 w 21"/>
                <a:gd name="T9" fmla="*/ 3824 h 66"/>
                <a:gd name="T10" fmla="*/ 15421 w 21"/>
                <a:gd name="T11" fmla="*/ 3824 h 66"/>
                <a:gd name="T12" fmla="*/ 15421 w 21"/>
                <a:gd name="T13" fmla="*/ 252413 h 66"/>
                <a:gd name="T14" fmla="*/ 7711 w 21"/>
                <a:gd name="T15" fmla="*/ 252413 h 6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1" h="66">
                  <a:moveTo>
                    <a:pt x="2" y="66"/>
                  </a:moveTo>
                  <a:cubicBezTo>
                    <a:pt x="2" y="66"/>
                    <a:pt x="1" y="66"/>
                    <a:pt x="1" y="66"/>
                  </a:cubicBezTo>
                  <a:cubicBezTo>
                    <a:pt x="0" y="65"/>
                    <a:pt x="0" y="64"/>
                    <a:pt x="1" y="63"/>
                  </a:cubicBezTo>
                  <a:cubicBezTo>
                    <a:pt x="17" y="47"/>
                    <a:pt x="17" y="20"/>
                    <a:pt x="1" y="4"/>
                  </a:cubicBezTo>
                  <a:cubicBezTo>
                    <a:pt x="0" y="3"/>
                    <a:pt x="0" y="2"/>
                    <a:pt x="1" y="1"/>
                  </a:cubicBezTo>
                  <a:cubicBezTo>
                    <a:pt x="2" y="0"/>
                    <a:pt x="3" y="0"/>
                    <a:pt x="4" y="1"/>
                  </a:cubicBezTo>
                  <a:cubicBezTo>
                    <a:pt x="21" y="19"/>
                    <a:pt x="21" y="48"/>
                    <a:pt x="4" y="66"/>
                  </a:cubicBezTo>
                  <a:cubicBezTo>
                    <a:pt x="3" y="66"/>
                    <a:pt x="3" y="66"/>
                    <a:pt x="2" y="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spcBef>
                  <a:spcPct val="0"/>
                </a:spcBef>
                <a:spcAft>
                  <a:spcPct val="0"/>
                </a:spcAft>
                <a:defRPr/>
              </a:pPr>
              <a:endParaRPr lang="zh-CN" altLang="en-US">
                <a:latin typeface="+mn-lt"/>
                <a:ea typeface="宋体" panose="02010600030101010101" pitchFamily="2" charset="-122"/>
              </a:endParaRPr>
            </a:p>
          </p:txBody>
        </p:sp>
        <p:sp>
          <p:nvSpPr>
            <p:cNvPr id="11" name="Freeform 7"/>
            <p:cNvSpPr/>
            <p:nvPr/>
          </p:nvSpPr>
          <p:spPr bwMode="auto">
            <a:xfrm>
              <a:off x="2101850" y="1724026"/>
              <a:ext cx="50800" cy="179388"/>
            </a:xfrm>
            <a:custGeom>
              <a:avLst/>
              <a:gdLst>
                <a:gd name="T0" fmla="*/ 7815 w 13"/>
                <a:gd name="T1" fmla="*/ 179388 h 47"/>
                <a:gd name="T2" fmla="*/ 3908 w 13"/>
                <a:gd name="T3" fmla="*/ 179388 h 47"/>
                <a:gd name="T4" fmla="*/ 3908 w 13"/>
                <a:gd name="T5" fmla="*/ 167938 h 47"/>
                <a:gd name="T6" fmla="*/ 35169 w 13"/>
                <a:gd name="T7" fmla="*/ 87786 h 47"/>
                <a:gd name="T8" fmla="*/ 3908 w 13"/>
                <a:gd name="T9" fmla="*/ 11450 h 47"/>
                <a:gd name="T10" fmla="*/ 3908 w 13"/>
                <a:gd name="T11" fmla="*/ 0 h 47"/>
                <a:gd name="T12" fmla="*/ 15631 w 13"/>
                <a:gd name="T13" fmla="*/ 0 h 47"/>
                <a:gd name="T14" fmla="*/ 50800 w 13"/>
                <a:gd name="T15" fmla="*/ 87786 h 47"/>
                <a:gd name="T16" fmla="*/ 15631 w 13"/>
                <a:gd name="T17" fmla="*/ 179388 h 47"/>
                <a:gd name="T18" fmla="*/ 7815 w 13"/>
                <a:gd name="T19" fmla="*/ 179388 h 4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3" h="47">
                  <a:moveTo>
                    <a:pt x="2" y="47"/>
                  </a:moveTo>
                  <a:cubicBezTo>
                    <a:pt x="2" y="47"/>
                    <a:pt x="1" y="47"/>
                    <a:pt x="1" y="47"/>
                  </a:cubicBezTo>
                  <a:cubicBezTo>
                    <a:pt x="0" y="46"/>
                    <a:pt x="0" y="45"/>
                    <a:pt x="1" y="44"/>
                  </a:cubicBezTo>
                  <a:cubicBezTo>
                    <a:pt x="6" y="38"/>
                    <a:pt x="9" y="31"/>
                    <a:pt x="9" y="23"/>
                  </a:cubicBezTo>
                  <a:cubicBezTo>
                    <a:pt x="9" y="16"/>
                    <a:pt x="6" y="9"/>
                    <a:pt x="1" y="3"/>
                  </a:cubicBezTo>
                  <a:cubicBezTo>
                    <a:pt x="0" y="2"/>
                    <a:pt x="0" y="1"/>
                    <a:pt x="1" y="0"/>
                  </a:cubicBezTo>
                  <a:cubicBezTo>
                    <a:pt x="2" y="0"/>
                    <a:pt x="3" y="0"/>
                    <a:pt x="4" y="0"/>
                  </a:cubicBezTo>
                  <a:cubicBezTo>
                    <a:pt x="10" y="6"/>
                    <a:pt x="13" y="15"/>
                    <a:pt x="13" y="23"/>
                  </a:cubicBezTo>
                  <a:cubicBezTo>
                    <a:pt x="13" y="32"/>
                    <a:pt x="10" y="40"/>
                    <a:pt x="4" y="47"/>
                  </a:cubicBezTo>
                  <a:cubicBezTo>
                    <a:pt x="3" y="47"/>
                    <a:pt x="3" y="47"/>
                    <a:pt x="2" y="4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spcBef>
                  <a:spcPct val="0"/>
                </a:spcBef>
                <a:spcAft>
                  <a:spcPct val="0"/>
                </a:spcAft>
                <a:defRPr/>
              </a:pPr>
              <a:endParaRPr lang="zh-CN" altLang="en-US">
                <a:latin typeface="+mn-lt"/>
                <a:ea typeface="宋体" panose="02010600030101010101" pitchFamily="2" charset="-122"/>
              </a:endParaRPr>
            </a:p>
          </p:txBody>
        </p:sp>
        <p:sp>
          <p:nvSpPr>
            <p:cNvPr id="12" name="Freeform 8"/>
            <p:cNvSpPr/>
            <p:nvPr/>
          </p:nvSpPr>
          <p:spPr bwMode="auto">
            <a:xfrm>
              <a:off x="1789113" y="1743076"/>
              <a:ext cx="125412" cy="133350"/>
            </a:xfrm>
            <a:custGeom>
              <a:avLst/>
              <a:gdLst>
                <a:gd name="T0" fmla="*/ 117811 w 33"/>
                <a:gd name="T1" fmla="*/ 133350 h 35"/>
                <a:gd name="T2" fmla="*/ 64606 w 33"/>
                <a:gd name="T3" fmla="*/ 133350 h 35"/>
                <a:gd name="T4" fmla="*/ 19002 w 33"/>
                <a:gd name="T5" fmla="*/ 114300 h 35"/>
                <a:gd name="T6" fmla="*/ 0 w 33"/>
                <a:gd name="T7" fmla="*/ 68580 h 35"/>
                <a:gd name="T8" fmla="*/ 19002 w 33"/>
                <a:gd name="T9" fmla="*/ 19050 h 35"/>
                <a:gd name="T10" fmla="*/ 64606 w 33"/>
                <a:gd name="T11" fmla="*/ 0 h 35"/>
                <a:gd name="T12" fmla="*/ 64606 w 33"/>
                <a:gd name="T13" fmla="*/ 0 h 35"/>
                <a:gd name="T14" fmla="*/ 117811 w 33"/>
                <a:gd name="T15" fmla="*/ 0 h 35"/>
                <a:gd name="T16" fmla="*/ 125412 w 33"/>
                <a:gd name="T17" fmla="*/ 7620 h 35"/>
                <a:gd name="T18" fmla="*/ 117811 w 33"/>
                <a:gd name="T19" fmla="*/ 15240 h 35"/>
                <a:gd name="T20" fmla="*/ 117811 w 33"/>
                <a:gd name="T21" fmla="*/ 15240 h 35"/>
                <a:gd name="T22" fmla="*/ 64606 w 33"/>
                <a:gd name="T23" fmla="*/ 15240 h 35"/>
                <a:gd name="T24" fmla="*/ 64606 w 33"/>
                <a:gd name="T25" fmla="*/ 15240 h 35"/>
                <a:gd name="T26" fmla="*/ 30403 w 33"/>
                <a:gd name="T27" fmla="*/ 30480 h 35"/>
                <a:gd name="T28" fmla="*/ 15201 w 33"/>
                <a:gd name="T29" fmla="*/ 68580 h 35"/>
                <a:gd name="T30" fmla="*/ 30403 w 33"/>
                <a:gd name="T31" fmla="*/ 102870 h 35"/>
                <a:gd name="T32" fmla="*/ 64606 w 33"/>
                <a:gd name="T33" fmla="*/ 118110 h 35"/>
                <a:gd name="T34" fmla="*/ 117811 w 33"/>
                <a:gd name="T35" fmla="*/ 118110 h 35"/>
                <a:gd name="T36" fmla="*/ 125412 w 33"/>
                <a:gd name="T37" fmla="*/ 125730 h 35"/>
                <a:gd name="T38" fmla="*/ 117811 w 33"/>
                <a:gd name="T39" fmla="*/ 133350 h 35"/>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33" h="35">
                  <a:moveTo>
                    <a:pt x="31" y="35"/>
                  </a:moveTo>
                  <a:cubicBezTo>
                    <a:pt x="17" y="35"/>
                    <a:pt x="17" y="35"/>
                    <a:pt x="17" y="35"/>
                  </a:cubicBezTo>
                  <a:cubicBezTo>
                    <a:pt x="13" y="35"/>
                    <a:pt x="8" y="33"/>
                    <a:pt x="5" y="30"/>
                  </a:cubicBezTo>
                  <a:cubicBezTo>
                    <a:pt x="2" y="27"/>
                    <a:pt x="0" y="22"/>
                    <a:pt x="0" y="18"/>
                  </a:cubicBezTo>
                  <a:cubicBezTo>
                    <a:pt x="0" y="13"/>
                    <a:pt x="2" y="9"/>
                    <a:pt x="5" y="5"/>
                  </a:cubicBezTo>
                  <a:cubicBezTo>
                    <a:pt x="8" y="2"/>
                    <a:pt x="13" y="0"/>
                    <a:pt x="17" y="0"/>
                  </a:cubicBezTo>
                  <a:cubicBezTo>
                    <a:pt x="17" y="0"/>
                    <a:pt x="17" y="0"/>
                    <a:pt x="17" y="0"/>
                  </a:cubicBezTo>
                  <a:cubicBezTo>
                    <a:pt x="31" y="0"/>
                    <a:pt x="31" y="0"/>
                    <a:pt x="31" y="0"/>
                  </a:cubicBezTo>
                  <a:cubicBezTo>
                    <a:pt x="32" y="0"/>
                    <a:pt x="33" y="1"/>
                    <a:pt x="33" y="2"/>
                  </a:cubicBezTo>
                  <a:cubicBezTo>
                    <a:pt x="33" y="3"/>
                    <a:pt x="32" y="4"/>
                    <a:pt x="31" y="4"/>
                  </a:cubicBezTo>
                  <a:cubicBezTo>
                    <a:pt x="31" y="4"/>
                    <a:pt x="31" y="4"/>
                    <a:pt x="31" y="4"/>
                  </a:cubicBezTo>
                  <a:cubicBezTo>
                    <a:pt x="17" y="4"/>
                    <a:pt x="17" y="4"/>
                    <a:pt x="17" y="4"/>
                  </a:cubicBezTo>
                  <a:cubicBezTo>
                    <a:pt x="17" y="4"/>
                    <a:pt x="17" y="4"/>
                    <a:pt x="17" y="4"/>
                  </a:cubicBezTo>
                  <a:cubicBezTo>
                    <a:pt x="14" y="4"/>
                    <a:pt x="10" y="6"/>
                    <a:pt x="8" y="8"/>
                  </a:cubicBezTo>
                  <a:cubicBezTo>
                    <a:pt x="5" y="11"/>
                    <a:pt x="4" y="14"/>
                    <a:pt x="4" y="18"/>
                  </a:cubicBezTo>
                  <a:cubicBezTo>
                    <a:pt x="4" y="21"/>
                    <a:pt x="5" y="25"/>
                    <a:pt x="8" y="27"/>
                  </a:cubicBezTo>
                  <a:cubicBezTo>
                    <a:pt x="10" y="30"/>
                    <a:pt x="14" y="31"/>
                    <a:pt x="17" y="31"/>
                  </a:cubicBezTo>
                  <a:cubicBezTo>
                    <a:pt x="31" y="31"/>
                    <a:pt x="31" y="31"/>
                    <a:pt x="31" y="31"/>
                  </a:cubicBezTo>
                  <a:cubicBezTo>
                    <a:pt x="32" y="31"/>
                    <a:pt x="33" y="32"/>
                    <a:pt x="33" y="33"/>
                  </a:cubicBezTo>
                  <a:cubicBezTo>
                    <a:pt x="33" y="34"/>
                    <a:pt x="32" y="35"/>
                    <a:pt x="31" y="3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spcBef>
                  <a:spcPct val="0"/>
                </a:spcBef>
                <a:spcAft>
                  <a:spcPct val="0"/>
                </a:spcAft>
                <a:defRPr/>
              </a:pPr>
              <a:endParaRPr lang="zh-CN" altLang="en-US">
                <a:latin typeface="+mn-lt"/>
                <a:ea typeface="宋体" panose="02010600030101010101" pitchFamily="2" charset="-122"/>
              </a:endParaRPr>
            </a:p>
          </p:txBody>
        </p:sp>
        <p:sp>
          <p:nvSpPr>
            <p:cNvPr id="13" name="Freeform 9"/>
            <p:cNvSpPr>
              <a:spLocks noEditPoints="1"/>
            </p:cNvSpPr>
            <p:nvPr/>
          </p:nvSpPr>
          <p:spPr bwMode="auto">
            <a:xfrm>
              <a:off x="1903413" y="1682751"/>
              <a:ext cx="176212" cy="258763"/>
            </a:xfrm>
            <a:custGeom>
              <a:avLst/>
              <a:gdLst>
                <a:gd name="T0" fmla="*/ 153228 w 46"/>
                <a:gd name="T1" fmla="*/ 258763 h 68"/>
                <a:gd name="T2" fmla="*/ 149397 w 46"/>
                <a:gd name="T3" fmla="*/ 258763 h 68"/>
                <a:gd name="T4" fmla="*/ 3831 w 46"/>
                <a:gd name="T5" fmla="*/ 205488 h 68"/>
                <a:gd name="T6" fmla="*/ 0 w 46"/>
                <a:gd name="T7" fmla="*/ 197878 h 68"/>
                <a:gd name="T8" fmla="*/ 0 w 46"/>
                <a:gd name="T9" fmla="*/ 60885 h 68"/>
                <a:gd name="T10" fmla="*/ 3831 w 46"/>
                <a:gd name="T11" fmla="*/ 49469 h 68"/>
                <a:gd name="T12" fmla="*/ 149397 w 46"/>
                <a:gd name="T13" fmla="*/ 0 h 68"/>
                <a:gd name="T14" fmla="*/ 157059 w 46"/>
                <a:gd name="T15" fmla="*/ 0 h 68"/>
                <a:gd name="T16" fmla="*/ 160889 w 46"/>
                <a:gd name="T17" fmla="*/ 3805 h 68"/>
                <a:gd name="T18" fmla="*/ 160889 w 46"/>
                <a:gd name="T19" fmla="*/ 251152 h 68"/>
                <a:gd name="T20" fmla="*/ 157059 w 46"/>
                <a:gd name="T21" fmla="*/ 258763 h 68"/>
                <a:gd name="T22" fmla="*/ 153228 w 46"/>
                <a:gd name="T23" fmla="*/ 258763 h 68"/>
                <a:gd name="T24" fmla="*/ 15323 w 46"/>
                <a:gd name="T25" fmla="*/ 194072 h 68"/>
                <a:gd name="T26" fmla="*/ 145566 w 46"/>
                <a:gd name="T27" fmla="*/ 239736 h 68"/>
                <a:gd name="T28" fmla="*/ 145566 w 46"/>
                <a:gd name="T29" fmla="*/ 15221 h 68"/>
                <a:gd name="T30" fmla="*/ 15323 w 46"/>
                <a:gd name="T31" fmla="*/ 60885 h 68"/>
                <a:gd name="T32" fmla="*/ 15323 w 46"/>
                <a:gd name="T33" fmla="*/ 194072 h 6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6" h="68">
                  <a:moveTo>
                    <a:pt x="40" y="68"/>
                  </a:moveTo>
                  <a:cubicBezTo>
                    <a:pt x="40" y="68"/>
                    <a:pt x="39" y="68"/>
                    <a:pt x="39" y="68"/>
                  </a:cubicBezTo>
                  <a:cubicBezTo>
                    <a:pt x="1" y="54"/>
                    <a:pt x="1" y="54"/>
                    <a:pt x="1" y="54"/>
                  </a:cubicBezTo>
                  <a:cubicBezTo>
                    <a:pt x="0" y="54"/>
                    <a:pt x="0" y="53"/>
                    <a:pt x="0" y="52"/>
                  </a:cubicBezTo>
                  <a:cubicBezTo>
                    <a:pt x="2" y="40"/>
                    <a:pt x="2" y="28"/>
                    <a:pt x="0" y="16"/>
                  </a:cubicBezTo>
                  <a:cubicBezTo>
                    <a:pt x="0" y="15"/>
                    <a:pt x="0" y="14"/>
                    <a:pt x="1" y="13"/>
                  </a:cubicBezTo>
                  <a:cubicBezTo>
                    <a:pt x="39" y="0"/>
                    <a:pt x="39" y="0"/>
                    <a:pt x="39" y="0"/>
                  </a:cubicBezTo>
                  <a:cubicBezTo>
                    <a:pt x="40" y="0"/>
                    <a:pt x="40" y="0"/>
                    <a:pt x="41" y="0"/>
                  </a:cubicBezTo>
                  <a:cubicBezTo>
                    <a:pt x="41" y="0"/>
                    <a:pt x="42" y="1"/>
                    <a:pt x="42" y="1"/>
                  </a:cubicBezTo>
                  <a:cubicBezTo>
                    <a:pt x="46" y="23"/>
                    <a:pt x="46" y="45"/>
                    <a:pt x="42" y="66"/>
                  </a:cubicBezTo>
                  <a:cubicBezTo>
                    <a:pt x="42" y="67"/>
                    <a:pt x="41" y="67"/>
                    <a:pt x="41" y="68"/>
                  </a:cubicBezTo>
                  <a:cubicBezTo>
                    <a:pt x="41" y="68"/>
                    <a:pt x="40" y="68"/>
                    <a:pt x="40" y="68"/>
                  </a:cubicBezTo>
                  <a:close/>
                  <a:moveTo>
                    <a:pt x="4" y="51"/>
                  </a:moveTo>
                  <a:cubicBezTo>
                    <a:pt x="38" y="63"/>
                    <a:pt x="38" y="63"/>
                    <a:pt x="38" y="63"/>
                  </a:cubicBezTo>
                  <a:cubicBezTo>
                    <a:pt x="42" y="44"/>
                    <a:pt x="42" y="24"/>
                    <a:pt x="38" y="4"/>
                  </a:cubicBezTo>
                  <a:cubicBezTo>
                    <a:pt x="4" y="16"/>
                    <a:pt x="4" y="16"/>
                    <a:pt x="4" y="16"/>
                  </a:cubicBezTo>
                  <a:cubicBezTo>
                    <a:pt x="6" y="28"/>
                    <a:pt x="6" y="40"/>
                    <a:pt x="4" y="5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spcBef>
                  <a:spcPct val="0"/>
                </a:spcBef>
                <a:spcAft>
                  <a:spcPct val="0"/>
                </a:spcAft>
                <a:defRPr/>
              </a:pPr>
              <a:endParaRPr lang="zh-CN" altLang="en-US">
                <a:latin typeface="+mn-lt"/>
                <a:ea typeface="宋体" panose="02010600030101010101" pitchFamily="2" charset="-122"/>
              </a:endParaRPr>
            </a:p>
          </p:txBody>
        </p:sp>
        <p:sp>
          <p:nvSpPr>
            <p:cNvPr id="14" name="Freeform 10"/>
            <p:cNvSpPr/>
            <p:nvPr/>
          </p:nvSpPr>
          <p:spPr bwMode="auto">
            <a:xfrm>
              <a:off x="1846263" y="1873251"/>
              <a:ext cx="49212" cy="60325"/>
            </a:xfrm>
            <a:custGeom>
              <a:avLst/>
              <a:gdLst>
                <a:gd name="T0" fmla="*/ 41641 w 13"/>
                <a:gd name="T1" fmla="*/ 60325 h 16"/>
                <a:gd name="T2" fmla="*/ 11357 w 13"/>
                <a:gd name="T3" fmla="*/ 45244 h 16"/>
                <a:gd name="T4" fmla="*/ 0 w 13"/>
                <a:gd name="T5" fmla="*/ 7541 h 16"/>
                <a:gd name="T6" fmla="*/ 7571 w 13"/>
                <a:gd name="T7" fmla="*/ 0 h 16"/>
                <a:gd name="T8" fmla="*/ 7571 w 13"/>
                <a:gd name="T9" fmla="*/ 0 h 16"/>
                <a:gd name="T10" fmla="*/ 15142 w 13"/>
                <a:gd name="T11" fmla="*/ 7541 h 16"/>
                <a:gd name="T12" fmla="*/ 22713 w 13"/>
                <a:gd name="T13" fmla="*/ 33933 h 16"/>
                <a:gd name="T14" fmla="*/ 41641 w 13"/>
                <a:gd name="T15" fmla="*/ 45244 h 16"/>
                <a:gd name="T16" fmla="*/ 41641 w 13"/>
                <a:gd name="T17" fmla="*/ 45244 h 16"/>
                <a:gd name="T18" fmla="*/ 49212 w 13"/>
                <a:gd name="T19" fmla="*/ 52784 h 16"/>
                <a:gd name="T20" fmla="*/ 41641 w 13"/>
                <a:gd name="T21" fmla="*/ 60325 h 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16">
                  <a:moveTo>
                    <a:pt x="11" y="16"/>
                  </a:moveTo>
                  <a:cubicBezTo>
                    <a:pt x="7" y="16"/>
                    <a:pt x="5" y="15"/>
                    <a:pt x="3" y="12"/>
                  </a:cubicBezTo>
                  <a:cubicBezTo>
                    <a:pt x="1" y="9"/>
                    <a:pt x="0" y="6"/>
                    <a:pt x="0" y="2"/>
                  </a:cubicBezTo>
                  <a:cubicBezTo>
                    <a:pt x="0" y="1"/>
                    <a:pt x="0" y="0"/>
                    <a:pt x="2" y="0"/>
                  </a:cubicBezTo>
                  <a:cubicBezTo>
                    <a:pt x="2" y="0"/>
                    <a:pt x="2" y="0"/>
                    <a:pt x="2" y="0"/>
                  </a:cubicBezTo>
                  <a:cubicBezTo>
                    <a:pt x="3" y="0"/>
                    <a:pt x="4" y="1"/>
                    <a:pt x="4" y="2"/>
                  </a:cubicBezTo>
                  <a:cubicBezTo>
                    <a:pt x="4" y="5"/>
                    <a:pt x="4" y="7"/>
                    <a:pt x="6" y="9"/>
                  </a:cubicBezTo>
                  <a:cubicBezTo>
                    <a:pt x="7" y="11"/>
                    <a:pt x="9" y="12"/>
                    <a:pt x="11" y="12"/>
                  </a:cubicBezTo>
                  <a:cubicBezTo>
                    <a:pt x="11" y="12"/>
                    <a:pt x="11" y="12"/>
                    <a:pt x="11" y="12"/>
                  </a:cubicBezTo>
                  <a:cubicBezTo>
                    <a:pt x="12" y="12"/>
                    <a:pt x="13" y="13"/>
                    <a:pt x="13" y="14"/>
                  </a:cubicBezTo>
                  <a:cubicBezTo>
                    <a:pt x="13" y="15"/>
                    <a:pt x="12" y="16"/>
                    <a:pt x="11"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spcBef>
                  <a:spcPct val="0"/>
                </a:spcBef>
                <a:spcAft>
                  <a:spcPct val="0"/>
                </a:spcAft>
                <a:defRPr/>
              </a:pPr>
              <a:endParaRPr lang="zh-CN" altLang="en-US">
                <a:latin typeface="+mn-lt"/>
                <a:ea typeface="宋体" panose="02010600030101010101" pitchFamily="2" charset="-122"/>
              </a:endParaRPr>
            </a:p>
          </p:txBody>
        </p:sp>
      </p:grpSp>
      <p:grpSp>
        <p:nvGrpSpPr>
          <p:cNvPr id="15" name="组合 14"/>
          <p:cNvGrpSpPr/>
          <p:nvPr/>
        </p:nvGrpSpPr>
        <p:grpSpPr>
          <a:xfrm>
            <a:off x="4765896" y="1340070"/>
            <a:ext cx="685800" cy="685800"/>
            <a:chOff x="3227388" y="1831975"/>
            <a:chExt cx="685800" cy="685800"/>
          </a:xfrm>
          <a:solidFill>
            <a:schemeClr val="accent1"/>
          </a:solidFill>
        </p:grpSpPr>
        <p:sp>
          <p:nvSpPr>
            <p:cNvPr id="16" name="Freeform 14"/>
            <p:cNvSpPr>
              <a:spLocks noEditPoints="1"/>
            </p:cNvSpPr>
            <p:nvPr/>
          </p:nvSpPr>
          <p:spPr bwMode="auto">
            <a:xfrm>
              <a:off x="3227388" y="1831975"/>
              <a:ext cx="685800" cy="685800"/>
            </a:xfrm>
            <a:custGeom>
              <a:avLst/>
              <a:gdLst>
                <a:gd name="T0" fmla="*/ 90 w 180"/>
                <a:gd name="T1" fmla="*/ 180 h 180"/>
                <a:gd name="T2" fmla="*/ 0 w 180"/>
                <a:gd name="T3" fmla="*/ 90 h 180"/>
                <a:gd name="T4" fmla="*/ 90 w 180"/>
                <a:gd name="T5" fmla="*/ 0 h 180"/>
                <a:gd name="T6" fmla="*/ 180 w 180"/>
                <a:gd name="T7" fmla="*/ 90 h 180"/>
                <a:gd name="T8" fmla="*/ 90 w 180"/>
                <a:gd name="T9" fmla="*/ 180 h 180"/>
                <a:gd name="T10" fmla="*/ 90 w 180"/>
                <a:gd name="T11" fmla="*/ 4 h 180"/>
                <a:gd name="T12" fmla="*/ 4 w 180"/>
                <a:gd name="T13" fmla="*/ 90 h 180"/>
                <a:gd name="T14" fmla="*/ 90 w 180"/>
                <a:gd name="T15" fmla="*/ 176 h 180"/>
                <a:gd name="T16" fmla="*/ 176 w 180"/>
                <a:gd name="T17" fmla="*/ 90 h 180"/>
                <a:gd name="T18" fmla="*/ 90 w 180"/>
                <a:gd name="T19" fmla="*/ 4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0" h="180">
                  <a:moveTo>
                    <a:pt x="90" y="180"/>
                  </a:moveTo>
                  <a:cubicBezTo>
                    <a:pt x="41" y="180"/>
                    <a:pt x="0" y="139"/>
                    <a:pt x="0" y="90"/>
                  </a:cubicBezTo>
                  <a:cubicBezTo>
                    <a:pt x="0" y="40"/>
                    <a:pt x="41" y="0"/>
                    <a:pt x="90" y="0"/>
                  </a:cubicBezTo>
                  <a:cubicBezTo>
                    <a:pt x="140" y="0"/>
                    <a:pt x="180" y="40"/>
                    <a:pt x="180" y="90"/>
                  </a:cubicBezTo>
                  <a:cubicBezTo>
                    <a:pt x="180" y="139"/>
                    <a:pt x="140" y="180"/>
                    <a:pt x="90" y="180"/>
                  </a:cubicBezTo>
                  <a:close/>
                  <a:moveTo>
                    <a:pt x="90" y="4"/>
                  </a:moveTo>
                  <a:cubicBezTo>
                    <a:pt x="43" y="4"/>
                    <a:pt x="4" y="42"/>
                    <a:pt x="4" y="90"/>
                  </a:cubicBezTo>
                  <a:cubicBezTo>
                    <a:pt x="4" y="137"/>
                    <a:pt x="43" y="176"/>
                    <a:pt x="90" y="176"/>
                  </a:cubicBezTo>
                  <a:cubicBezTo>
                    <a:pt x="138" y="176"/>
                    <a:pt x="176" y="137"/>
                    <a:pt x="176" y="90"/>
                  </a:cubicBezTo>
                  <a:cubicBezTo>
                    <a:pt x="176" y="42"/>
                    <a:pt x="138" y="4"/>
                    <a:pt x="90"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spcBef>
                  <a:spcPct val="0"/>
                </a:spcBef>
                <a:spcAft>
                  <a:spcPct val="0"/>
                </a:spcAft>
                <a:defRPr/>
              </a:pPr>
              <a:endParaRPr lang="zh-CN" altLang="en-US">
                <a:latin typeface="+mn-lt"/>
                <a:ea typeface="宋体" panose="02010600030101010101" pitchFamily="2" charset="-122"/>
              </a:endParaRPr>
            </a:p>
          </p:txBody>
        </p:sp>
        <p:sp>
          <p:nvSpPr>
            <p:cNvPr id="17" name="Freeform 15"/>
            <p:cNvSpPr>
              <a:spLocks noEditPoints="1"/>
            </p:cNvSpPr>
            <p:nvPr/>
          </p:nvSpPr>
          <p:spPr bwMode="auto">
            <a:xfrm>
              <a:off x="3452813" y="1998663"/>
              <a:ext cx="239713" cy="290513"/>
            </a:xfrm>
            <a:custGeom>
              <a:avLst/>
              <a:gdLst>
                <a:gd name="T0" fmla="*/ 47 w 63"/>
                <a:gd name="T1" fmla="*/ 76 h 76"/>
                <a:gd name="T2" fmla="*/ 17 w 63"/>
                <a:gd name="T3" fmla="*/ 76 h 76"/>
                <a:gd name="T4" fmla="*/ 15 w 63"/>
                <a:gd name="T5" fmla="*/ 75 h 76"/>
                <a:gd name="T6" fmla="*/ 15 w 63"/>
                <a:gd name="T7" fmla="*/ 74 h 76"/>
                <a:gd name="T8" fmla="*/ 12 w 63"/>
                <a:gd name="T9" fmla="*/ 62 h 76"/>
                <a:gd name="T10" fmla="*/ 0 w 63"/>
                <a:gd name="T11" fmla="*/ 32 h 76"/>
                <a:gd name="T12" fmla="*/ 32 w 63"/>
                <a:gd name="T13" fmla="*/ 0 h 76"/>
                <a:gd name="T14" fmla="*/ 63 w 63"/>
                <a:gd name="T15" fmla="*/ 32 h 76"/>
                <a:gd name="T16" fmla="*/ 51 w 63"/>
                <a:gd name="T17" fmla="*/ 62 h 76"/>
                <a:gd name="T18" fmla="*/ 49 w 63"/>
                <a:gd name="T19" fmla="*/ 74 h 76"/>
                <a:gd name="T20" fmla="*/ 48 w 63"/>
                <a:gd name="T21" fmla="*/ 75 h 76"/>
                <a:gd name="T22" fmla="*/ 47 w 63"/>
                <a:gd name="T23" fmla="*/ 76 h 76"/>
                <a:gd name="T24" fmla="*/ 19 w 63"/>
                <a:gd name="T25" fmla="*/ 72 h 76"/>
                <a:gd name="T26" fmla="*/ 45 w 63"/>
                <a:gd name="T27" fmla="*/ 72 h 76"/>
                <a:gd name="T28" fmla="*/ 48 w 63"/>
                <a:gd name="T29" fmla="*/ 60 h 76"/>
                <a:gd name="T30" fmla="*/ 59 w 63"/>
                <a:gd name="T31" fmla="*/ 32 h 76"/>
                <a:gd name="T32" fmla="*/ 32 w 63"/>
                <a:gd name="T33" fmla="*/ 4 h 76"/>
                <a:gd name="T34" fmla="*/ 4 w 63"/>
                <a:gd name="T35" fmla="*/ 32 h 76"/>
                <a:gd name="T36" fmla="*/ 15 w 63"/>
                <a:gd name="T37" fmla="*/ 60 h 76"/>
                <a:gd name="T38" fmla="*/ 19 w 63"/>
                <a:gd name="T39" fmla="*/ 72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2" h="76">
                  <a:moveTo>
                    <a:pt x="47" y="76"/>
                  </a:moveTo>
                  <a:cubicBezTo>
                    <a:pt x="17" y="76"/>
                    <a:pt x="17" y="76"/>
                    <a:pt x="17" y="76"/>
                  </a:cubicBezTo>
                  <a:cubicBezTo>
                    <a:pt x="16" y="76"/>
                    <a:pt x="16" y="76"/>
                    <a:pt x="15" y="75"/>
                  </a:cubicBezTo>
                  <a:cubicBezTo>
                    <a:pt x="15" y="75"/>
                    <a:pt x="15" y="74"/>
                    <a:pt x="15" y="74"/>
                  </a:cubicBezTo>
                  <a:cubicBezTo>
                    <a:pt x="15" y="72"/>
                    <a:pt x="15" y="65"/>
                    <a:pt x="12" y="62"/>
                  </a:cubicBezTo>
                  <a:cubicBezTo>
                    <a:pt x="0" y="47"/>
                    <a:pt x="0" y="32"/>
                    <a:pt x="0" y="32"/>
                  </a:cubicBezTo>
                  <a:cubicBezTo>
                    <a:pt x="0" y="14"/>
                    <a:pt x="14" y="0"/>
                    <a:pt x="32" y="0"/>
                  </a:cubicBezTo>
                  <a:cubicBezTo>
                    <a:pt x="49" y="0"/>
                    <a:pt x="63" y="14"/>
                    <a:pt x="63" y="32"/>
                  </a:cubicBezTo>
                  <a:cubicBezTo>
                    <a:pt x="63" y="32"/>
                    <a:pt x="63" y="47"/>
                    <a:pt x="51" y="62"/>
                  </a:cubicBezTo>
                  <a:cubicBezTo>
                    <a:pt x="49" y="65"/>
                    <a:pt x="49" y="71"/>
                    <a:pt x="49" y="74"/>
                  </a:cubicBezTo>
                  <a:cubicBezTo>
                    <a:pt x="49" y="74"/>
                    <a:pt x="49" y="75"/>
                    <a:pt x="48" y="75"/>
                  </a:cubicBezTo>
                  <a:cubicBezTo>
                    <a:pt x="48" y="76"/>
                    <a:pt x="47" y="76"/>
                    <a:pt x="47" y="76"/>
                  </a:cubicBezTo>
                  <a:close/>
                  <a:moveTo>
                    <a:pt x="19" y="72"/>
                  </a:moveTo>
                  <a:cubicBezTo>
                    <a:pt x="45" y="72"/>
                    <a:pt x="45" y="72"/>
                    <a:pt x="45" y="72"/>
                  </a:cubicBezTo>
                  <a:cubicBezTo>
                    <a:pt x="45" y="69"/>
                    <a:pt x="45" y="63"/>
                    <a:pt x="48" y="60"/>
                  </a:cubicBezTo>
                  <a:cubicBezTo>
                    <a:pt x="59" y="45"/>
                    <a:pt x="59" y="32"/>
                    <a:pt x="59" y="32"/>
                  </a:cubicBezTo>
                  <a:cubicBezTo>
                    <a:pt x="59" y="17"/>
                    <a:pt x="47" y="4"/>
                    <a:pt x="32" y="4"/>
                  </a:cubicBezTo>
                  <a:cubicBezTo>
                    <a:pt x="16" y="4"/>
                    <a:pt x="4" y="17"/>
                    <a:pt x="4" y="32"/>
                  </a:cubicBezTo>
                  <a:cubicBezTo>
                    <a:pt x="4" y="32"/>
                    <a:pt x="4" y="45"/>
                    <a:pt x="15" y="60"/>
                  </a:cubicBezTo>
                  <a:cubicBezTo>
                    <a:pt x="18" y="63"/>
                    <a:pt x="19" y="69"/>
                    <a:pt x="19" y="7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spcBef>
                  <a:spcPct val="0"/>
                </a:spcBef>
                <a:spcAft>
                  <a:spcPct val="0"/>
                </a:spcAft>
                <a:defRPr/>
              </a:pPr>
              <a:endParaRPr lang="zh-CN" altLang="en-US">
                <a:latin typeface="+mn-lt"/>
                <a:ea typeface="宋体" panose="02010600030101010101" pitchFamily="2" charset="-122"/>
              </a:endParaRPr>
            </a:p>
          </p:txBody>
        </p:sp>
        <p:sp>
          <p:nvSpPr>
            <p:cNvPr id="18" name="Freeform 16"/>
            <p:cNvSpPr/>
            <p:nvPr/>
          </p:nvSpPr>
          <p:spPr bwMode="auto">
            <a:xfrm>
              <a:off x="3506788" y="2308225"/>
              <a:ext cx="133350" cy="14288"/>
            </a:xfrm>
            <a:custGeom>
              <a:avLst/>
              <a:gdLst>
                <a:gd name="T0" fmla="*/ 33 w 35"/>
                <a:gd name="T1" fmla="*/ 4 h 4"/>
                <a:gd name="T2" fmla="*/ 2 w 35"/>
                <a:gd name="T3" fmla="*/ 4 h 4"/>
                <a:gd name="T4" fmla="*/ 0 w 35"/>
                <a:gd name="T5" fmla="*/ 2 h 4"/>
                <a:gd name="T6" fmla="*/ 2 w 35"/>
                <a:gd name="T7" fmla="*/ 0 h 4"/>
                <a:gd name="T8" fmla="*/ 33 w 35"/>
                <a:gd name="T9" fmla="*/ 0 h 4"/>
                <a:gd name="T10" fmla="*/ 35 w 35"/>
                <a:gd name="T11" fmla="*/ 2 h 4"/>
                <a:gd name="T12" fmla="*/ 33 w 35"/>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35" h="4">
                  <a:moveTo>
                    <a:pt x="33" y="4"/>
                  </a:moveTo>
                  <a:cubicBezTo>
                    <a:pt x="2" y="4"/>
                    <a:pt x="2" y="4"/>
                    <a:pt x="2" y="4"/>
                  </a:cubicBezTo>
                  <a:cubicBezTo>
                    <a:pt x="1" y="4"/>
                    <a:pt x="0" y="3"/>
                    <a:pt x="0" y="2"/>
                  </a:cubicBezTo>
                  <a:cubicBezTo>
                    <a:pt x="0" y="1"/>
                    <a:pt x="1" y="0"/>
                    <a:pt x="2" y="0"/>
                  </a:cubicBezTo>
                  <a:cubicBezTo>
                    <a:pt x="33" y="0"/>
                    <a:pt x="33" y="0"/>
                    <a:pt x="33" y="0"/>
                  </a:cubicBezTo>
                  <a:cubicBezTo>
                    <a:pt x="34" y="0"/>
                    <a:pt x="35" y="1"/>
                    <a:pt x="35" y="2"/>
                  </a:cubicBezTo>
                  <a:cubicBezTo>
                    <a:pt x="35" y="3"/>
                    <a:pt x="34" y="4"/>
                    <a:pt x="33"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spcBef>
                  <a:spcPct val="0"/>
                </a:spcBef>
                <a:spcAft>
                  <a:spcPct val="0"/>
                </a:spcAft>
                <a:defRPr/>
              </a:pPr>
              <a:endParaRPr lang="zh-CN" altLang="en-US">
                <a:latin typeface="+mn-lt"/>
                <a:ea typeface="宋体" panose="02010600030101010101" pitchFamily="2" charset="-122"/>
              </a:endParaRPr>
            </a:p>
          </p:txBody>
        </p:sp>
        <p:sp>
          <p:nvSpPr>
            <p:cNvPr id="19" name="Freeform 17"/>
            <p:cNvSpPr/>
            <p:nvPr/>
          </p:nvSpPr>
          <p:spPr bwMode="auto">
            <a:xfrm>
              <a:off x="3521076" y="2341563"/>
              <a:ext cx="106363" cy="15875"/>
            </a:xfrm>
            <a:custGeom>
              <a:avLst/>
              <a:gdLst>
                <a:gd name="T0" fmla="*/ 26 w 28"/>
                <a:gd name="T1" fmla="*/ 4 h 4"/>
                <a:gd name="T2" fmla="*/ 2 w 28"/>
                <a:gd name="T3" fmla="*/ 4 h 4"/>
                <a:gd name="T4" fmla="*/ 0 w 28"/>
                <a:gd name="T5" fmla="*/ 2 h 4"/>
                <a:gd name="T6" fmla="*/ 2 w 28"/>
                <a:gd name="T7" fmla="*/ 0 h 4"/>
                <a:gd name="T8" fmla="*/ 26 w 28"/>
                <a:gd name="T9" fmla="*/ 0 h 4"/>
                <a:gd name="T10" fmla="*/ 28 w 28"/>
                <a:gd name="T11" fmla="*/ 2 h 4"/>
                <a:gd name="T12" fmla="*/ 26 w 28"/>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28" h="4">
                  <a:moveTo>
                    <a:pt x="26" y="4"/>
                  </a:moveTo>
                  <a:cubicBezTo>
                    <a:pt x="2" y="4"/>
                    <a:pt x="2" y="4"/>
                    <a:pt x="2" y="4"/>
                  </a:cubicBezTo>
                  <a:cubicBezTo>
                    <a:pt x="1" y="4"/>
                    <a:pt x="0" y="3"/>
                    <a:pt x="0" y="2"/>
                  </a:cubicBezTo>
                  <a:cubicBezTo>
                    <a:pt x="0" y="0"/>
                    <a:pt x="1" y="0"/>
                    <a:pt x="2" y="0"/>
                  </a:cubicBezTo>
                  <a:cubicBezTo>
                    <a:pt x="26" y="0"/>
                    <a:pt x="26" y="0"/>
                    <a:pt x="26" y="0"/>
                  </a:cubicBezTo>
                  <a:cubicBezTo>
                    <a:pt x="27" y="0"/>
                    <a:pt x="28" y="0"/>
                    <a:pt x="28" y="2"/>
                  </a:cubicBezTo>
                  <a:cubicBezTo>
                    <a:pt x="28" y="3"/>
                    <a:pt x="27" y="4"/>
                    <a:pt x="26"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spcBef>
                  <a:spcPct val="0"/>
                </a:spcBef>
                <a:spcAft>
                  <a:spcPct val="0"/>
                </a:spcAft>
                <a:defRPr/>
              </a:pPr>
              <a:endParaRPr lang="zh-CN" altLang="en-US">
                <a:latin typeface="+mn-lt"/>
                <a:ea typeface="宋体" panose="02010600030101010101" pitchFamily="2" charset="-122"/>
              </a:endParaRPr>
            </a:p>
          </p:txBody>
        </p:sp>
        <p:sp>
          <p:nvSpPr>
            <p:cNvPr id="20" name="Freeform 18"/>
            <p:cNvSpPr/>
            <p:nvPr/>
          </p:nvSpPr>
          <p:spPr bwMode="auto">
            <a:xfrm>
              <a:off x="3525838" y="2117725"/>
              <a:ext cx="33338" cy="160338"/>
            </a:xfrm>
            <a:custGeom>
              <a:avLst/>
              <a:gdLst>
                <a:gd name="T0" fmla="*/ 12 w 21"/>
                <a:gd name="T1" fmla="*/ 101 h 101"/>
                <a:gd name="T2" fmla="*/ 0 w 21"/>
                <a:gd name="T3" fmla="*/ 2 h 101"/>
                <a:gd name="T4" fmla="*/ 9 w 21"/>
                <a:gd name="T5" fmla="*/ 0 h 101"/>
                <a:gd name="T6" fmla="*/ 21 w 21"/>
                <a:gd name="T7" fmla="*/ 101 h 101"/>
                <a:gd name="T8" fmla="*/ 12 w 21"/>
                <a:gd name="T9" fmla="*/ 101 h 101"/>
              </a:gdLst>
              <a:ahLst/>
              <a:cxnLst>
                <a:cxn ang="0">
                  <a:pos x="T0" y="T1"/>
                </a:cxn>
                <a:cxn ang="0">
                  <a:pos x="T2" y="T3"/>
                </a:cxn>
                <a:cxn ang="0">
                  <a:pos x="T4" y="T5"/>
                </a:cxn>
                <a:cxn ang="0">
                  <a:pos x="T6" y="T7"/>
                </a:cxn>
                <a:cxn ang="0">
                  <a:pos x="T8" y="T9"/>
                </a:cxn>
              </a:cxnLst>
              <a:rect l="0" t="0" r="r" b="b"/>
              <a:pathLst>
                <a:path w="21" h="100">
                  <a:moveTo>
                    <a:pt x="12" y="101"/>
                  </a:moveTo>
                  <a:lnTo>
                    <a:pt x="0" y="2"/>
                  </a:lnTo>
                  <a:lnTo>
                    <a:pt x="9" y="0"/>
                  </a:lnTo>
                  <a:lnTo>
                    <a:pt x="21" y="101"/>
                  </a:lnTo>
                  <a:lnTo>
                    <a:pt x="12" y="10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spcBef>
                  <a:spcPct val="0"/>
                </a:spcBef>
                <a:spcAft>
                  <a:spcPct val="0"/>
                </a:spcAft>
                <a:defRPr/>
              </a:pPr>
              <a:endParaRPr lang="zh-CN" altLang="en-US">
                <a:latin typeface="+mn-lt"/>
                <a:ea typeface="宋体" panose="02010600030101010101" pitchFamily="2" charset="-122"/>
              </a:endParaRPr>
            </a:p>
          </p:txBody>
        </p:sp>
        <p:sp>
          <p:nvSpPr>
            <p:cNvPr id="21" name="Freeform 19"/>
            <p:cNvSpPr/>
            <p:nvPr/>
          </p:nvSpPr>
          <p:spPr bwMode="auto">
            <a:xfrm>
              <a:off x="3586163" y="2117725"/>
              <a:ext cx="34925" cy="160338"/>
            </a:xfrm>
            <a:custGeom>
              <a:avLst/>
              <a:gdLst>
                <a:gd name="T0" fmla="*/ 10 w 22"/>
                <a:gd name="T1" fmla="*/ 101 h 101"/>
                <a:gd name="T2" fmla="*/ 0 w 22"/>
                <a:gd name="T3" fmla="*/ 101 h 101"/>
                <a:gd name="T4" fmla="*/ 12 w 22"/>
                <a:gd name="T5" fmla="*/ 0 h 101"/>
                <a:gd name="T6" fmla="*/ 22 w 22"/>
                <a:gd name="T7" fmla="*/ 2 h 101"/>
                <a:gd name="T8" fmla="*/ 10 w 22"/>
                <a:gd name="T9" fmla="*/ 101 h 101"/>
              </a:gdLst>
              <a:ahLst/>
              <a:cxnLst>
                <a:cxn ang="0">
                  <a:pos x="T0" y="T1"/>
                </a:cxn>
                <a:cxn ang="0">
                  <a:pos x="T2" y="T3"/>
                </a:cxn>
                <a:cxn ang="0">
                  <a:pos x="T4" y="T5"/>
                </a:cxn>
                <a:cxn ang="0">
                  <a:pos x="T6" y="T7"/>
                </a:cxn>
                <a:cxn ang="0">
                  <a:pos x="T8" y="T9"/>
                </a:cxn>
              </a:cxnLst>
              <a:rect l="0" t="0" r="r" b="b"/>
              <a:pathLst>
                <a:path w="22" h="100">
                  <a:moveTo>
                    <a:pt x="10" y="101"/>
                  </a:moveTo>
                  <a:lnTo>
                    <a:pt x="0" y="101"/>
                  </a:lnTo>
                  <a:lnTo>
                    <a:pt x="12" y="0"/>
                  </a:lnTo>
                  <a:lnTo>
                    <a:pt x="22" y="2"/>
                  </a:lnTo>
                  <a:lnTo>
                    <a:pt x="10" y="10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spcBef>
                  <a:spcPct val="0"/>
                </a:spcBef>
                <a:spcAft>
                  <a:spcPct val="0"/>
                </a:spcAft>
                <a:defRPr/>
              </a:pPr>
              <a:endParaRPr lang="zh-CN" altLang="en-US">
                <a:latin typeface="+mn-lt"/>
                <a:ea typeface="宋体" panose="02010600030101010101" pitchFamily="2" charset="-122"/>
              </a:endParaRPr>
            </a:p>
          </p:txBody>
        </p:sp>
        <p:sp>
          <p:nvSpPr>
            <p:cNvPr id="22" name="Freeform 20"/>
            <p:cNvSpPr/>
            <p:nvPr/>
          </p:nvSpPr>
          <p:spPr bwMode="auto">
            <a:xfrm>
              <a:off x="3532188" y="2132013"/>
              <a:ext cx="80963" cy="26988"/>
            </a:xfrm>
            <a:custGeom>
              <a:avLst/>
              <a:gdLst>
                <a:gd name="T0" fmla="*/ 18 w 21"/>
                <a:gd name="T1" fmla="*/ 7 h 7"/>
                <a:gd name="T2" fmla="*/ 15 w 21"/>
                <a:gd name="T3" fmla="*/ 5 h 7"/>
                <a:gd name="T4" fmla="*/ 13 w 21"/>
                <a:gd name="T5" fmla="*/ 7 h 7"/>
                <a:gd name="T6" fmla="*/ 10 w 21"/>
                <a:gd name="T7" fmla="*/ 5 h 7"/>
                <a:gd name="T8" fmla="*/ 8 w 21"/>
                <a:gd name="T9" fmla="*/ 7 h 7"/>
                <a:gd name="T10" fmla="*/ 5 w 21"/>
                <a:gd name="T11" fmla="*/ 5 h 7"/>
                <a:gd name="T12" fmla="*/ 3 w 21"/>
                <a:gd name="T13" fmla="*/ 7 h 7"/>
                <a:gd name="T14" fmla="*/ 0 w 21"/>
                <a:gd name="T15" fmla="*/ 4 h 7"/>
                <a:gd name="T16" fmla="*/ 0 w 21"/>
                <a:gd name="T17" fmla="*/ 3 h 7"/>
                <a:gd name="T18" fmla="*/ 1 w 21"/>
                <a:gd name="T19" fmla="*/ 4 h 7"/>
                <a:gd name="T20" fmla="*/ 1 w 21"/>
                <a:gd name="T21" fmla="*/ 0 h 7"/>
                <a:gd name="T22" fmla="*/ 3 w 21"/>
                <a:gd name="T23" fmla="*/ 1 h 7"/>
                <a:gd name="T24" fmla="*/ 5 w 21"/>
                <a:gd name="T25" fmla="*/ 0 h 7"/>
                <a:gd name="T26" fmla="*/ 8 w 21"/>
                <a:gd name="T27" fmla="*/ 1 h 7"/>
                <a:gd name="T28" fmla="*/ 10 w 21"/>
                <a:gd name="T29" fmla="*/ 0 h 7"/>
                <a:gd name="T30" fmla="*/ 13 w 21"/>
                <a:gd name="T31" fmla="*/ 1 h 7"/>
                <a:gd name="T32" fmla="*/ 15 w 21"/>
                <a:gd name="T33" fmla="*/ 0 h 7"/>
                <a:gd name="T34" fmla="*/ 18 w 21"/>
                <a:gd name="T35" fmla="*/ 1 h 7"/>
                <a:gd name="T36" fmla="*/ 20 w 21"/>
                <a:gd name="T37" fmla="*/ 0 h 7"/>
                <a:gd name="T38" fmla="*/ 20 w 21"/>
                <a:gd name="T39" fmla="*/ 4 h 7"/>
                <a:gd name="T40" fmla="*/ 21 w 21"/>
                <a:gd name="T41" fmla="*/ 3 h 7"/>
                <a:gd name="T42" fmla="*/ 21 w 21"/>
                <a:gd name="T43" fmla="*/ 4 h 7"/>
                <a:gd name="T44" fmla="*/ 18 w 21"/>
                <a:gd name="T45"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1" h="7">
                  <a:moveTo>
                    <a:pt x="18" y="7"/>
                  </a:moveTo>
                  <a:cubicBezTo>
                    <a:pt x="17" y="7"/>
                    <a:pt x="16" y="6"/>
                    <a:pt x="15" y="5"/>
                  </a:cubicBezTo>
                  <a:cubicBezTo>
                    <a:pt x="15" y="6"/>
                    <a:pt x="14" y="7"/>
                    <a:pt x="13" y="7"/>
                  </a:cubicBezTo>
                  <a:cubicBezTo>
                    <a:pt x="12" y="7"/>
                    <a:pt x="11" y="6"/>
                    <a:pt x="10" y="5"/>
                  </a:cubicBezTo>
                  <a:cubicBezTo>
                    <a:pt x="10" y="6"/>
                    <a:pt x="9" y="7"/>
                    <a:pt x="8" y="7"/>
                  </a:cubicBezTo>
                  <a:cubicBezTo>
                    <a:pt x="7" y="7"/>
                    <a:pt x="6" y="6"/>
                    <a:pt x="5" y="5"/>
                  </a:cubicBezTo>
                  <a:cubicBezTo>
                    <a:pt x="5" y="6"/>
                    <a:pt x="4" y="7"/>
                    <a:pt x="3" y="7"/>
                  </a:cubicBezTo>
                  <a:cubicBezTo>
                    <a:pt x="1" y="7"/>
                    <a:pt x="0" y="5"/>
                    <a:pt x="0" y="4"/>
                  </a:cubicBezTo>
                  <a:cubicBezTo>
                    <a:pt x="0" y="4"/>
                    <a:pt x="0" y="4"/>
                    <a:pt x="0" y="3"/>
                  </a:cubicBezTo>
                  <a:cubicBezTo>
                    <a:pt x="0" y="4"/>
                    <a:pt x="0" y="4"/>
                    <a:pt x="1" y="4"/>
                  </a:cubicBezTo>
                  <a:cubicBezTo>
                    <a:pt x="1" y="0"/>
                    <a:pt x="1" y="0"/>
                    <a:pt x="1" y="0"/>
                  </a:cubicBezTo>
                  <a:cubicBezTo>
                    <a:pt x="2" y="0"/>
                    <a:pt x="3" y="0"/>
                    <a:pt x="3" y="1"/>
                  </a:cubicBezTo>
                  <a:cubicBezTo>
                    <a:pt x="3" y="0"/>
                    <a:pt x="4" y="0"/>
                    <a:pt x="5" y="0"/>
                  </a:cubicBezTo>
                  <a:cubicBezTo>
                    <a:pt x="7" y="0"/>
                    <a:pt x="7" y="0"/>
                    <a:pt x="8" y="1"/>
                  </a:cubicBezTo>
                  <a:cubicBezTo>
                    <a:pt x="8" y="0"/>
                    <a:pt x="9" y="0"/>
                    <a:pt x="10" y="0"/>
                  </a:cubicBezTo>
                  <a:cubicBezTo>
                    <a:pt x="12" y="0"/>
                    <a:pt x="12" y="1"/>
                    <a:pt x="13" y="1"/>
                  </a:cubicBezTo>
                  <a:cubicBezTo>
                    <a:pt x="13" y="1"/>
                    <a:pt x="14" y="0"/>
                    <a:pt x="15" y="0"/>
                  </a:cubicBezTo>
                  <a:cubicBezTo>
                    <a:pt x="16" y="0"/>
                    <a:pt x="17" y="1"/>
                    <a:pt x="18" y="1"/>
                  </a:cubicBezTo>
                  <a:cubicBezTo>
                    <a:pt x="18" y="1"/>
                    <a:pt x="19" y="0"/>
                    <a:pt x="20" y="0"/>
                  </a:cubicBezTo>
                  <a:cubicBezTo>
                    <a:pt x="20" y="4"/>
                    <a:pt x="20" y="4"/>
                    <a:pt x="20" y="4"/>
                  </a:cubicBezTo>
                  <a:cubicBezTo>
                    <a:pt x="21" y="4"/>
                    <a:pt x="21" y="4"/>
                    <a:pt x="21" y="3"/>
                  </a:cubicBezTo>
                  <a:cubicBezTo>
                    <a:pt x="21" y="4"/>
                    <a:pt x="21" y="4"/>
                    <a:pt x="21" y="4"/>
                  </a:cubicBezTo>
                  <a:cubicBezTo>
                    <a:pt x="20" y="5"/>
                    <a:pt x="20" y="7"/>
                    <a:pt x="18"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spcBef>
                  <a:spcPct val="0"/>
                </a:spcBef>
                <a:spcAft>
                  <a:spcPct val="0"/>
                </a:spcAft>
                <a:defRPr/>
              </a:pPr>
              <a:endParaRPr lang="zh-CN" altLang="en-US">
                <a:latin typeface="+mn-lt"/>
                <a:ea typeface="宋体" panose="02010600030101010101" pitchFamily="2" charset="-122"/>
              </a:endParaRPr>
            </a:p>
          </p:txBody>
        </p:sp>
      </p:grpSp>
      <p:grpSp>
        <p:nvGrpSpPr>
          <p:cNvPr id="23" name="组合 32"/>
          <p:cNvGrpSpPr/>
          <p:nvPr/>
        </p:nvGrpSpPr>
        <p:grpSpPr>
          <a:xfrm>
            <a:off x="7934325" y="1379751"/>
            <a:ext cx="685800" cy="685800"/>
            <a:chOff x="5059363" y="1768475"/>
            <a:chExt cx="685800" cy="685800"/>
          </a:xfrm>
          <a:solidFill>
            <a:schemeClr val="accent1"/>
          </a:solidFill>
        </p:grpSpPr>
        <p:sp>
          <p:nvSpPr>
            <p:cNvPr id="24" name="Freeform 24"/>
            <p:cNvSpPr>
              <a:spLocks noEditPoints="1"/>
            </p:cNvSpPr>
            <p:nvPr/>
          </p:nvSpPr>
          <p:spPr bwMode="auto">
            <a:xfrm>
              <a:off x="5059363" y="1768475"/>
              <a:ext cx="685800" cy="685800"/>
            </a:xfrm>
            <a:custGeom>
              <a:avLst/>
              <a:gdLst>
                <a:gd name="T0" fmla="*/ 342900 w 180"/>
                <a:gd name="T1" fmla="*/ 685800 h 180"/>
                <a:gd name="T2" fmla="*/ 0 w 180"/>
                <a:gd name="T3" fmla="*/ 342900 h 180"/>
                <a:gd name="T4" fmla="*/ 342900 w 180"/>
                <a:gd name="T5" fmla="*/ 0 h 180"/>
                <a:gd name="T6" fmla="*/ 685800 w 180"/>
                <a:gd name="T7" fmla="*/ 342900 h 180"/>
                <a:gd name="T8" fmla="*/ 342900 w 180"/>
                <a:gd name="T9" fmla="*/ 685800 h 180"/>
                <a:gd name="T10" fmla="*/ 342900 w 180"/>
                <a:gd name="T11" fmla="*/ 15240 h 180"/>
                <a:gd name="T12" fmla="*/ 15240 w 180"/>
                <a:gd name="T13" fmla="*/ 342900 h 180"/>
                <a:gd name="T14" fmla="*/ 342900 w 180"/>
                <a:gd name="T15" fmla="*/ 670560 h 180"/>
                <a:gd name="T16" fmla="*/ 670560 w 180"/>
                <a:gd name="T17" fmla="*/ 342900 h 180"/>
                <a:gd name="T18" fmla="*/ 342900 w 180"/>
                <a:gd name="T19" fmla="*/ 15240 h 18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80" h="180">
                  <a:moveTo>
                    <a:pt x="90" y="180"/>
                  </a:moveTo>
                  <a:cubicBezTo>
                    <a:pt x="41" y="180"/>
                    <a:pt x="0" y="139"/>
                    <a:pt x="0" y="90"/>
                  </a:cubicBezTo>
                  <a:cubicBezTo>
                    <a:pt x="0" y="40"/>
                    <a:pt x="41" y="0"/>
                    <a:pt x="90" y="0"/>
                  </a:cubicBezTo>
                  <a:cubicBezTo>
                    <a:pt x="140" y="0"/>
                    <a:pt x="180" y="40"/>
                    <a:pt x="180" y="90"/>
                  </a:cubicBezTo>
                  <a:cubicBezTo>
                    <a:pt x="180" y="139"/>
                    <a:pt x="140" y="180"/>
                    <a:pt x="90" y="180"/>
                  </a:cubicBezTo>
                  <a:close/>
                  <a:moveTo>
                    <a:pt x="90" y="4"/>
                  </a:moveTo>
                  <a:cubicBezTo>
                    <a:pt x="43" y="4"/>
                    <a:pt x="4" y="42"/>
                    <a:pt x="4" y="90"/>
                  </a:cubicBezTo>
                  <a:cubicBezTo>
                    <a:pt x="4" y="137"/>
                    <a:pt x="43" y="176"/>
                    <a:pt x="90" y="176"/>
                  </a:cubicBezTo>
                  <a:cubicBezTo>
                    <a:pt x="138" y="176"/>
                    <a:pt x="176" y="137"/>
                    <a:pt x="176" y="90"/>
                  </a:cubicBezTo>
                  <a:cubicBezTo>
                    <a:pt x="176" y="42"/>
                    <a:pt x="138" y="4"/>
                    <a:pt x="90"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spcBef>
                  <a:spcPct val="0"/>
                </a:spcBef>
                <a:spcAft>
                  <a:spcPct val="0"/>
                </a:spcAft>
                <a:defRPr/>
              </a:pPr>
              <a:endParaRPr lang="zh-CN" altLang="en-US">
                <a:latin typeface="+mn-lt"/>
                <a:ea typeface="宋体" panose="02010600030101010101" pitchFamily="2" charset="-122"/>
              </a:endParaRPr>
            </a:p>
          </p:txBody>
        </p:sp>
        <p:sp>
          <p:nvSpPr>
            <p:cNvPr id="25" name="Freeform 25"/>
            <p:cNvSpPr>
              <a:spLocks noEditPoints="1"/>
            </p:cNvSpPr>
            <p:nvPr/>
          </p:nvSpPr>
          <p:spPr bwMode="auto">
            <a:xfrm>
              <a:off x="5249863" y="2054225"/>
              <a:ext cx="263525" cy="182563"/>
            </a:xfrm>
            <a:custGeom>
              <a:avLst/>
              <a:gdLst>
                <a:gd name="T0" fmla="*/ 240610 w 69"/>
                <a:gd name="T1" fmla="*/ 182563 h 48"/>
                <a:gd name="T2" fmla="*/ 22915 w 69"/>
                <a:gd name="T3" fmla="*/ 182563 h 48"/>
                <a:gd name="T4" fmla="*/ 0 w 69"/>
                <a:gd name="T5" fmla="*/ 159743 h 48"/>
                <a:gd name="T6" fmla="*/ 0 w 69"/>
                <a:gd name="T7" fmla="*/ 22820 h 48"/>
                <a:gd name="T8" fmla="*/ 22915 w 69"/>
                <a:gd name="T9" fmla="*/ 0 h 48"/>
                <a:gd name="T10" fmla="*/ 240610 w 69"/>
                <a:gd name="T11" fmla="*/ 0 h 48"/>
                <a:gd name="T12" fmla="*/ 263525 w 69"/>
                <a:gd name="T13" fmla="*/ 22820 h 48"/>
                <a:gd name="T14" fmla="*/ 263525 w 69"/>
                <a:gd name="T15" fmla="*/ 159743 h 48"/>
                <a:gd name="T16" fmla="*/ 240610 w 69"/>
                <a:gd name="T17" fmla="*/ 182563 h 48"/>
                <a:gd name="T18" fmla="*/ 22915 w 69"/>
                <a:gd name="T19" fmla="*/ 15214 h 48"/>
                <a:gd name="T20" fmla="*/ 15277 w 69"/>
                <a:gd name="T21" fmla="*/ 22820 h 48"/>
                <a:gd name="T22" fmla="*/ 15277 w 69"/>
                <a:gd name="T23" fmla="*/ 159743 h 48"/>
                <a:gd name="T24" fmla="*/ 22915 w 69"/>
                <a:gd name="T25" fmla="*/ 167349 h 48"/>
                <a:gd name="T26" fmla="*/ 240610 w 69"/>
                <a:gd name="T27" fmla="*/ 167349 h 48"/>
                <a:gd name="T28" fmla="*/ 248248 w 69"/>
                <a:gd name="T29" fmla="*/ 159743 h 48"/>
                <a:gd name="T30" fmla="*/ 248248 w 69"/>
                <a:gd name="T31" fmla="*/ 22820 h 48"/>
                <a:gd name="T32" fmla="*/ 240610 w 69"/>
                <a:gd name="T33" fmla="*/ 15214 h 48"/>
                <a:gd name="T34" fmla="*/ 22915 w 69"/>
                <a:gd name="T35" fmla="*/ 15214 h 4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69" h="48">
                  <a:moveTo>
                    <a:pt x="63" y="48"/>
                  </a:moveTo>
                  <a:cubicBezTo>
                    <a:pt x="6" y="48"/>
                    <a:pt x="6" y="48"/>
                    <a:pt x="6" y="48"/>
                  </a:cubicBezTo>
                  <a:cubicBezTo>
                    <a:pt x="3" y="48"/>
                    <a:pt x="0" y="45"/>
                    <a:pt x="0" y="42"/>
                  </a:cubicBezTo>
                  <a:cubicBezTo>
                    <a:pt x="0" y="6"/>
                    <a:pt x="0" y="6"/>
                    <a:pt x="0" y="6"/>
                  </a:cubicBezTo>
                  <a:cubicBezTo>
                    <a:pt x="0" y="2"/>
                    <a:pt x="3" y="0"/>
                    <a:pt x="6" y="0"/>
                  </a:cubicBezTo>
                  <a:cubicBezTo>
                    <a:pt x="63" y="0"/>
                    <a:pt x="63" y="0"/>
                    <a:pt x="63" y="0"/>
                  </a:cubicBezTo>
                  <a:cubicBezTo>
                    <a:pt x="66" y="0"/>
                    <a:pt x="69" y="2"/>
                    <a:pt x="69" y="6"/>
                  </a:cubicBezTo>
                  <a:cubicBezTo>
                    <a:pt x="69" y="42"/>
                    <a:pt x="69" y="42"/>
                    <a:pt x="69" y="42"/>
                  </a:cubicBezTo>
                  <a:cubicBezTo>
                    <a:pt x="69" y="45"/>
                    <a:pt x="66" y="48"/>
                    <a:pt x="63" y="48"/>
                  </a:cubicBezTo>
                  <a:close/>
                  <a:moveTo>
                    <a:pt x="6" y="4"/>
                  </a:moveTo>
                  <a:cubicBezTo>
                    <a:pt x="5" y="4"/>
                    <a:pt x="4" y="5"/>
                    <a:pt x="4" y="6"/>
                  </a:cubicBezTo>
                  <a:cubicBezTo>
                    <a:pt x="4" y="42"/>
                    <a:pt x="4" y="42"/>
                    <a:pt x="4" y="42"/>
                  </a:cubicBezTo>
                  <a:cubicBezTo>
                    <a:pt x="4" y="43"/>
                    <a:pt x="5" y="44"/>
                    <a:pt x="6" y="44"/>
                  </a:cubicBezTo>
                  <a:cubicBezTo>
                    <a:pt x="63" y="44"/>
                    <a:pt x="63" y="44"/>
                    <a:pt x="63" y="44"/>
                  </a:cubicBezTo>
                  <a:cubicBezTo>
                    <a:pt x="64" y="44"/>
                    <a:pt x="65" y="43"/>
                    <a:pt x="65" y="42"/>
                  </a:cubicBezTo>
                  <a:cubicBezTo>
                    <a:pt x="65" y="6"/>
                    <a:pt x="65" y="6"/>
                    <a:pt x="65" y="6"/>
                  </a:cubicBezTo>
                  <a:cubicBezTo>
                    <a:pt x="65" y="5"/>
                    <a:pt x="64" y="4"/>
                    <a:pt x="63" y="4"/>
                  </a:cubicBezTo>
                  <a:lnTo>
                    <a:pt x="6" y="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spcBef>
                  <a:spcPct val="0"/>
                </a:spcBef>
                <a:spcAft>
                  <a:spcPct val="0"/>
                </a:spcAft>
                <a:defRPr/>
              </a:pPr>
              <a:endParaRPr lang="zh-CN" altLang="en-US">
                <a:latin typeface="+mn-lt"/>
                <a:ea typeface="宋体" panose="02010600030101010101" pitchFamily="2" charset="-122"/>
              </a:endParaRPr>
            </a:p>
          </p:txBody>
        </p:sp>
        <p:sp>
          <p:nvSpPr>
            <p:cNvPr id="26" name="Freeform 26"/>
            <p:cNvSpPr>
              <a:spLocks noEditPoints="1"/>
            </p:cNvSpPr>
            <p:nvPr/>
          </p:nvSpPr>
          <p:spPr bwMode="auto">
            <a:xfrm>
              <a:off x="5494338" y="2054225"/>
              <a:ext cx="98425" cy="182563"/>
            </a:xfrm>
            <a:custGeom>
              <a:avLst/>
              <a:gdLst>
                <a:gd name="T0" fmla="*/ 90854 w 26"/>
                <a:gd name="T1" fmla="*/ 182563 h 48"/>
                <a:gd name="T2" fmla="*/ 87068 w 26"/>
                <a:gd name="T3" fmla="*/ 178760 h 48"/>
                <a:gd name="T4" fmla="*/ 7571 w 26"/>
                <a:gd name="T5" fmla="*/ 140726 h 48"/>
                <a:gd name="T6" fmla="*/ 0 w 26"/>
                <a:gd name="T7" fmla="*/ 133119 h 48"/>
                <a:gd name="T8" fmla="*/ 0 w 26"/>
                <a:gd name="T9" fmla="*/ 49444 h 48"/>
                <a:gd name="T10" fmla="*/ 7571 w 26"/>
                <a:gd name="T11" fmla="*/ 41837 h 48"/>
                <a:gd name="T12" fmla="*/ 87068 w 26"/>
                <a:gd name="T13" fmla="*/ 0 h 48"/>
                <a:gd name="T14" fmla="*/ 94639 w 26"/>
                <a:gd name="T15" fmla="*/ 0 h 48"/>
                <a:gd name="T16" fmla="*/ 98425 w 26"/>
                <a:gd name="T17" fmla="*/ 7607 h 48"/>
                <a:gd name="T18" fmla="*/ 98425 w 26"/>
                <a:gd name="T19" fmla="*/ 174956 h 48"/>
                <a:gd name="T20" fmla="*/ 94639 w 26"/>
                <a:gd name="T21" fmla="*/ 178760 h 48"/>
                <a:gd name="T22" fmla="*/ 90854 w 26"/>
                <a:gd name="T23" fmla="*/ 182563 h 48"/>
                <a:gd name="T24" fmla="*/ 15142 w 26"/>
                <a:gd name="T25" fmla="*/ 129315 h 48"/>
                <a:gd name="T26" fmla="*/ 83283 w 26"/>
                <a:gd name="T27" fmla="*/ 159743 h 48"/>
                <a:gd name="T28" fmla="*/ 83283 w 26"/>
                <a:gd name="T29" fmla="*/ 19017 h 48"/>
                <a:gd name="T30" fmla="*/ 15142 w 26"/>
                <a:gd name="T31" fmla="*/ 53248 h 48"/>
                <a:gd name="T32" fmla="*/ 15142 w 26"/>
                <a:gd name="T33" fmla="*/ 129315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6" h="48">
                  <a:moveTo>
                    <a:pt x="24" y="48"/>
                  </a:moveTo>
                  <a:cubicBezTo>
                    <a:pt x="24" y="48"/>
                    <a:pt x="24" y="48"/>
                    <a:pt x="23" y="47"/>
                  </a:cubicBezTo>
                  <a:cubicBezTo>
                    <a:pt x="2" y="37"/>
                    <a:pt x="2" y="37"/>
                    <a:pt x="2" y="37"/>
                  </a:cubicBezTo>
                  <a:cubicBezTo>
                    <a:pt x="1" y="36"/>
                    <a:pt x="0" y="36"/>
                    <a:pt x="0" y="35"/>
                  </a:cubicBezTo>
                  <a:cubicBezTo>
                    <a:pt x="0" y="13"/>
                    <a:pt x="0" y="13"/>
                    <a:pt x="0" y="13"/>
                  </a:cubicBezTo>
                  <a:cubicBezTo>
                    <a:pt x="0" y="12"/>
                    <a:pt x="1" y="12"/>
                    <a:pt x="2" y="11"/>
                  </a:cubicBezTo>
                  <a:cubicBezTo>
                    <a:pt x="23" y="0"/>
                    <a:pt x="23" y="0"/>
                    <a:pt x="23" y="0"/>
                  </a:cubicBezTo>
                  <a:cubicBezTo>
                    <a:pt x="24" y="0"/>
                    <a:pt x="25" y="0"/>
                    <a:pt x="25" y="0"/>
                  </a:cubicBezTo>
                  <a:cubicBezTo>
                    <a:pt x="26" y="1"/>
                    <a:pt x="26" y="1"/>
                    <a:pt x="26" y="2"/>
                  </a:cubicBezTo>
                  <a:cubicBezTo>
                    <a:pt x="26" y="46"/>
                    <a:pt x="26" y="46"/>
                    <a:pt x="26" y="46"/>
                  </a:cubicBezTo>
                  <a:cubicBezTo>
                    <a:pt x="26" y="46"/>
                    <a:pt x="26" y="47"/>
                    <a:pt x="25" y="47"/>
                  </a:cubicBezTo>
                  <a:cubicBezTo>
                    <a:pt x="25" y="48"/>
                    <a:pt x="25" y="48"/>
                    <a:pt x="24" y="48"/>
                  </a:cubicBezTo>
                  <a:close/>
                  <a:moveTo>
                    <a:pt x="4" y="34"/>
                  </a:moveTo>
                  <a:cubicBezTo>
                    <a:pt x="22" y="42"/>
                    <a:pt x="22" y="42"/>
                    <a:pt x="22" y="42"/>
                  </a:cubicBezTo>
                  <a:cubicBezTo>
                    <a:pt x="22" y="5"/>
                    <a:pt x="22" y="5"/>
                    <a:pt x="22" y="5"/>
                  </a:cubicBezTo>
                  <a:cubicBezTo>
                    <a:pt x="4" y="14"/>
                    <a:pt x="4" y="14"/>
                    <a:pt x="4" y="14"/>
                  </a:cubicBezTo>
                  <a:lnTo>
                    <a:pt x="4" y="3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spcBef>
                  <a:spcPct val="0"/>
                </a:spcBef>
                <a:spcAft>
                  <a:spcPct val="0"/>
                </a:spcAft>
                <a:defRPr/>
              </a:pPr>
              <a:endParaRPr lang="zh-CN" altLang="en-US">
                <a:latin typeface="+mn-lt"/>
                <a:ea typeface="宋体" panose="02010600030101010101" pitchFamily="2" charset="-122"/>
              </a:endParaRPr>
            </a:p>
          </p:txBody>
        </p:sp>
        <p:sp>
          <p:nvSpPr>
            <p:cNvPr id="27" name="Freeform 27"/>
            <p:cNvSpPr>
              <a:spLocks noEditPoints="1"/>
            </p:cNvSpPr>
            <p:nvPr/>
          </p:nvSpPr>
          <p:spPr bwMode="auto">
            <a:xfrm>
              <a:off x="5257800" y="1943100"/>
              <a:ext cx="119063" cy="119063"/>
            </a:xfrm>
            <a:custGeom>
              <a:avLst/>
              <a:gdLst>
                <a:gd name="T0" fmla="*/ 57611 w 31"/>
                <a:gd name="T1" fmla="*/ 119063 h 31"/>
                <a:gd name="T2" fmla="*/ 0 w 31"/>
                <a:gd name="T3" fmla="*/ 57611 h 31"/>
                <a:gd name="T4" fmla="*/ 57611 w 31"/>
                <a:gd name="T5" fmla="*/ 0 h 31"/>
                <a:gd name="T6" fmla="*/ 119063 w 31"/>
                <a:gd name="T7" fmla="*/ 57611 h 31"/>
                <a:gd name="T8" fmla="*/ 57611 w 31"/>
                <a:gd name="T9" fmla="*/ 119063 h 31"/>
                <a:gd name="T10" fmla="*/ 57611 w 31"/>
                <a:gd name="T11" fmla="*/ 15363 h 31"/>
                <a:gd name="T12" fmla="*/ 15363 w 31"/>
                <a:gd name="T13" fmla="*/ 57611 h 31"/>
                <a:gd name="T14" fmla="*/ 57611 w 31"/>
                <a:gd name="T15" fmla="*/ 103700 h 31"/>
                <a:gd name="T16" fmla="*/ 103700 w 31"/>
                <a:gd name="T17" fmla="*/ 57611 h 31"/>
                <a:gd name="T18" fmla="*/ 57611 w 31"/>
                <a:gd name="T19" fmla="*/ 15363 h 3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1" h="31">
                  <a:moveTo>
                    <a:pt x="15" y="31"/>
                  </a:moveTo>
                  <a:cubicBezTo>
                    <a:pt x="7" y="31"/>
                    <a:pt x="0" y="24"/>
                    <a:pt x="0" y="15"/>
                  </a:cubicBezTo>
                  <a:cubicBezTo>
                    <a:pt x="0" y="7"/>
                    <a:pt x="7" y="0"/>
                    <a:pt x="15" y="0"/>
                  </a:cubicBezTo>
                  <a:cubicBezTo>
                    <a:pt x="24" y="0"/>
                    <a:pt x="31" y="7"/>
                    <a:pt x="31" y="15"/>
                  </a:cubicBezTo>
                  <a:cubicBezTo>
                    <a:pt x="31" y="24"/>
                    <a:pt x="24" y="31"/>
                    <a:pt x="15" y="31"/>
                  </a:cubicBezTo>
                  <a:close/>
                  <a:moveTo>
                    <a:pt x="15" y="4"/>
                  </a:moveTo>
                  <a:cubicBezTo>
                    <a:pt x="9" y="4"/>
                    <a:pt x="4" y="9"/>
                    <a:pt x="4" y="15"/>
                  </a:cubicBezTo>
                  <a:cubicBezTo>
                    <a:pt x="4" y="22"/>
                    <a:pt x="9" y="27"/>
                    <a:pt x="15" y="27"/>
                  </a:cubicBezTo>
                  <a:cubicBezTo>
                    <a:pt x="22" y="27"/>
                    <a:pt x="27" y="22"/>
                    <a:pt x="27" y="15"/>
                  </a:cubicBezTo>
                  <a:cubicBezTo>
                    <a:pt x="27" y="9"/>
                    <a:pt x="22" y="4"/>
                    <a:pt x="15"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spcBef>
                  <a:spcPct val="0"/>
                </a:spcBef>
                <a:spcAft>
                  <a:spcPct val="0"/>
                </a:spcAft>
                <a:defRPr/>
              </a:pPr>
              <a:endParaRPr lang="zh-CN" altLang="en-US">
                <a:latin typeface="+mn-lt"/>
                <a:ea typeface="宋体" panose="02010600030101010101" pitchFamily="2" charset="-122"/>
              </a:endParaRPr>
            </a:p>
          </p:txBody>
        </p:sp>
        <p:sp>
          <p:nvSpPr>
            <p:cNvPr id="28" name="Freeform 28"/>
            <p:cNvSpPr>
              <a:spLocks noEditPoints="1"/>
            </p:cNvSpPr>
            <p:nvPr/>
          </p:nvSpPr>
          <p:spPr bwMode="auto">
            <a:xfrm>
              <a:off x="5368925" y="1943100"/>
              <a:ext cx="117475" cy="119063"/>
            </a:xfrm>
            <a:custGeom>
              <a:avLst/>
              <a:gdLst>
                <a:gd name="T0" fmla="*/ 60632 w 31"/>
                <a:gd name="T1" fmla="*/ 119063 h 31"/>
                <a:gd name="T2" fmla="*/ 0 w 31"/>
                <a:gd name="T3" fmla="*/ 57611 h 31"/>
                <a:gd name="T4" fmla="*/ 60632 w 31"/>
                <a:gd name="T5" fmla="*/ 0 h 31"/>
                <a:gd name="T6" fmla="*/ 117475 w 31"/>
                <a:gd name="T7" fmla="*/ 57611 h 31"/>
                <a:gd name="T8" fmla="*/ 60632 w 31"/>
                <a:gd name="T9" fmla="*/ 119063 h 31"/>
                <a:gd name="T10" fmla="*/ 60632 w 31"/>
                <a:gd name="T11" fmla="*/ 15363 h 31"/>
                <a:gd name="T12" fmla="*/ 15158 w 31"/>
                <a:gd name="T13" fmla="*/ 57611 h 31"/>
                <a:gd name="T14" fmla="*/ 60632 w 31"/>
                <a:gd name="T15" fmla="*/ 103700 h 31"/>
                <a:gd name="T16" fmla="*/ 102317 w 31"/>
                <a:gd name="T17" fmla="*/ 57611 h 31"/>
                <a:gd name="T18" fmla="*/ 60632 w 31"/>
                <a:gd name="T19" fmla="*/ 15363 h 3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1" h="31">
                  <a:moveTo>
                    <a:pt x="16" y="31"/>
                  </a:moveTo>
                  <a:cubicBezTo>
                    <a:pt x="7" y="31"/>
                    <a:pt x="0" y="24"/>
                    <a:pt x="0" y="15"/>
                  </a:cubicBezTo>
                  <a:cubicBezTo>
                    <a:pt x="0" y="7"/>
                    <a:pt x="7" y="0"/>
                    <a:pt x="16" y="0"/>
                  </a:cubicBezTo>
                  <a:cubicBezTo>
                    <a:pt x="24" y="0"/>
                    <a:pt x="31" y="7"/>
                    <a:pt x="31" y="15"/>
                  </a:cubicBezTo>
                  <a:cubicBezTo>
                    <a:pt x="31" y="24"/>
                    <a:pt x="24" y="31"/>
                    <a:pt x="16" y="31"/>
                  </a:cubicBezTo>
                  <a:close/>
                  <a:moveTo>
                    <a:pt x="16" y="4"/>
                  </a:moveTo>
                  <a:cubicBezTo>
                    <a:pt x="9" y="4"/>
                    <a:pt x="4" y="9"/>
                    <a:pt x="4" y="15"/>
                  </a:cubicBezTo>
                  <a:cubicBezTo>
                    <a:pt x="4" y="22"/>
                    <a:pt x="9" y="27"/>
                    <a:pt x="16" y="27"/>
                  </a:cubicBezTo>
                  <a:cubicBezTo>
                    <a:pt x="22" y="27"/>
                    <a:pt x="27" y="22"/>
                    <a:pt x="27" y="15"/>
                  </a:cubicBezTo>
                  <a:cubicBezTo>
                    <a:pt x="27" y="9"/>
                    <a:pt x="22" y="4"/>
                    <a:pt x="16"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spcBef>
                  <a:spcPct val="0"/>
                </a:spcBef>
                <a:spcAft>
                  <a:spcPct val="0"/>
                </a:spcAft>
                <a:defRPr/>
              </a:pPr>
              <a:endParaRPr lang="zh-CN" altLang="en-US">
                <a:latin typeface="+mn-lt"/>
                <a:ea typeface="宋体" panose="02010600030101010101" pitchFamily="2" charset="-122"/>
              </a:endParaRPr>
            </a:p>
          </p:txBody>
        </p:sp>
      </p:grpSp>
      <p:grpSp>
        <p:nvGrpSpPr>
          <p:cNvPr id="29" name="组合 44"/>
          <p:cNvGrpSpPr/>
          <p:nvPr/>
        </p:nvGrpSpPr>
        <p:grpSpPr>
          <a:xfrm>
            <a:off x="1679575" y="3967376"/>
            <a:ext cx="687388" cy="685800"/>
            <a:chOff x="1951037" y="4256088"/>
            <a:chExt cx="687388" cy="685800"/>
          </a:xfrm>
          <a:solidFill>
            <a:schemeClr val="accent1"/>
          </a:solidFill>
        </p:grpSpPr>
        <p:sp>
          <p:nvSpPr>
            <p:cNvPr id="30" name="Freeform 32"/>
            <p:cNvSpPr>
              <a:spLocks noEditPoints="1"/>
            </p:cNvSpPr>
            <p:nvPr/>
          </p:nvSpPr>
          <p:spPr bwMode="auto">
            <a:xfrm>
              <a:off x="1951037" y="4256088"/>
              <a:ext cx="687388" cy="685800"/>
            </a:xfrm>
            <a:custGeom>
              <a:avLst/>
              <a:gdLst>
                <a:gd name="T0" fmla="*/ 343694 w 180"/>
                <a:gd name="T1" fmla="*/ 685800 h 180"/>
                <a:gd name="T2" fmla="*/ 0 w 180"/>
                <a:gd name="T3" fmla="*/ 342900 h 180"/>
                <a:gd name="T4" fmla="*/ 343694 w 180"/>
                <a:gd name="T5" fmla="*/ 0 h 180"/>
                <a:gd name="T6" fmla="*/ 687388 w 180"/>
                <a:gd name="T7" fmla="*/ 342900 h 180"/>
                <a:gd name="T8" fmla="*/ 343694 w 180"/>
                <a:gd name="T9" fmla="*/ 685800 h 180"/>
                <a:gd name="T10" fmla="*/ 343694 w 180"/>
                <a:gd name="T11" fmla="*/ 15240 h 180"/>
                <a:gd name="T12" fmla="*/ 15275 w 180"/>
                <a:gd name="T13" fmla="*/ 342900 h 180"/>
                <a:gd name="T14" fmla="*/ 343694 w 180"/>
                <a:gd name="T15" fmla="*/ 670560 h 180"/>
                <a:gd name="T16" fmla="*/ 672113 w 180"/>
                <a:gd name="T17" fmla="*/ 342900 h 180"/>
                <a:gd name="T18" fmla="*/ 343694 w 180"/>
                <a:gd name="T19" fmla="*/ 15240 h 18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80" h="180">
                  <a:moveTo>
                    <a:pt x="90" y="180"/>
                  </a:moveTo>
                  <a:cubicBezTo>
                    <a:pt x="41" y="180"/>
                    <a:pt x="0" y="139"/>
                    <a:pt x="0" y="90"/>
                  </a:cubicBezTo>
                  <a:cubicBezTo>
                    <a:pt x="0" y="40"/>
                    <a:pt x="41" y="0"/>
                    <a:pt x="90" y="0"/>
                  </a:cubicBezTo>
                  <a:cubicBezTo>
                    <a:pt x="140" y="0"/>
                    <a:pt x="180" y="40"/>
                    <a:pt x="180" y="90"/>
                  </a:cubicBezTo>
                  <a:cubicBezTo>
                    <a:pt x="180" y="139"/>
                    <a:pt x="140" y="180"/>
                    <a:pt x="90" y="180"/>
                  </a:cubicBezTo>
                  <a:close/>
                  <a:moveTo>
                    <a:pt x="90" y="4"/>
                  </a:moveTo>
                  <a:cubicBezTo>
                    <a:pt x="43" y="4"/>
                    <a:pt x="4" y="42"/>
                    <a:pt x="4" y="90"/>
                  </a:cubicBezTo>
                  <a:cubicBezTo>
                    <a:pt x="4" y="137"/>
                    <a:pt x="43" y="176"/>
                    <a:pt x="90" y="176"/>
                  </a:cubicBezTo>
                  <a:cubicBezTo>
                    <a:pt x="138" y="176"/>
                    <a:pt x="176" y="137"/>
                    <a:pt x="176" y="90"/>
                  </a:cubicBezTo>
                  <a:cubicBezTo>
                    <a:pt x="176" y="42"/>
                    <a:pt x="138" y="4"/>
                    <a:pt x="90"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spcBef>
                  <a:spcPct val="0"/>
                </a:spcBef>
                <a:spcAft>
                  <a:spcPct val="0"/>
                </a:spcAft>
                <a:defRPr/>
              </a:pPr>
              <a:endParaRPr lang="zh-CN" altLang="en-US">
                <a:latin typeface="+mn-lt"/>
                <a:ea typeface="宋体" panose="02010600030101010101" pitchFamily="2" charset="-122"/>
              </a:endParaRPr>
            </a:p>
          </p:txBody>
        </p:sp>
        <p:sp>
          <p:nvSpPr>
            <p:cNvPr id="31" name="Freeform 33"/>
            <p:cNvSpPr>
              <a:spLocks noEditPoints="1"/>
            </p:cNvSpPr>
            <p:nvPr/>
          </p:nvSpPr>
          <p:spPr bwMode="auto">
            <a:xfrm>
              <a:off x="2124075" y="4427538"/>
              <a:ext cx="361950" cy="342900"/>
            </a:xfrm>
            <a:custGeom>
              <a:avLst/>
              <a:gdLst>
                <a:gd name="T0" fmla="*/ 171450 w 95"/>
                <a:gd name="T1" fmla="*/ 342900 h 90"/>
                <a:gd name="T2" fmla="*/ 53340 w 95"/>
                <a:gd name="T3" fmla="*/ 293370 h 90"/>
                <a:gd name="T4" fmla="*/ 0 w 95"/>
                <a:gd name="T5" fmla="*/ 171450 h 90"/>
                <a:gd name="T6" fmla="*/ 53340 w 95"/>
                <a:gd name="T7" fmla="*/ 49530 h 90"/>
                <a:gd name="T8" fmla="*/ 171450 w 95"/>
                <a:gd name="T9" fmla="*/ 0 h 90"/>
                <a:gd name="T10" fmla="*/ 293370 w 95"/>
                <a:gd name="T11" fmla="*/ 49530 h 90"/>
                <a:gd name="T12" fmla="*/ 293370 w 95"/>
                <a:gd name="T13" fmla="*/ 293370 h 90"/>
                <a:gd name="T14" fmla="*/ 171450 w 95"/>
                <a:gd name="T15" fmla="*/ 342900 h 90"/>
                <a:gd name="T16" fmla="*/ 171450 w 95"/>
                <a:gd name="T17" fmla="*/ 15240 h 90"/>
                <a:gd name="T18" fmla="*/ 60960 w 95"/>
                <a:gd name="T19" fmla="*/ 60960 h 90"/>
                <a:gd name="T20" fmla="*/ 15240 w 95"/>
                <a:gd name="T21" fmla="*/ 171450 h 90"/>
                <a:gd name="T22" fmla="*/ 60960 w 95"/>
                <a:gd name="T23" fmla="*/ 281940 h 90"/>
                <a:gd name="T24" fmla="*/ 171450 w 95"/>
                <a:gd name="T25" fmla="*/ 327660 h 90"/>
                <a:gd name="T26" fmla="*/ 285750 w 95"/>
                <a:gd name="T27" fmla="*/ 281940 h 90"/>
                <a:gd name="T28" fmla="*/ 285750 w 95"/>
                <a:gd name="T29" fmla="*/ 60960 h 90"/>
                <a:gd name="T30" fmla="*/ 171450 w 95"/>
                <a:gd name="T31" fmla="*/ 15240 h 9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95" h="90">
                  <a:moveTo>
                    <a:pt x="45" y="90"/>
                  </a:moveTo>
                  <a:cubicBezTo>
                    <a:pt x="33" y="90"/>
                    <a:pt x="22" y="85"/>
                    <a:pt x="14" y="77"/>
                  </a:cubicBezTo>
                  <a:cubicBezTo>
                    <a:pt x="5" y="68"/>
                    <a:pt x="0" y="57"/>
                    <a:pt x="0" y="45"/>
                  </a:cubicBezTo>
                  <a:cubicBezTo>
                    <a:pt x="0" y="33"/>
                    <a:pt x="5" y="21"/>
                    <a:pt x="14" y="13"/>
                  </a:cubicBezTo>
                  <a:cubicBezTo>
                    <a:pt x="22" y="4"/>
                    <a:pt x="33" y="0"/>
                    <a:pt x="45" y="0"/>
                  </a:cubicBezTo>
                  <a:cubicBezTo>
                    <a:pt x="57" y="0"/>
                    <a:pt x="69" y="4"/>
                    <a:pt x="77" y="13"/>
                  </a:cubicBezTo>
                  <a:cubicBezTo>
                    <a:pt x="95" y="30"/>
                    <a:pt x="95" y="59"/>
                    <a:pt x="77" y="77"/>
                  </a:cubicBezTo>
                  <a:cubicBezTo>
                    <a:pt x="69" y="85"/>
                    <a:pt x="57" y="90"/>
                    <a:pt x="45" y="90"/>
                  </a:cubicBezTo>
                  <a:close/>
                  <a:moveTo>
                    <a:pt x="45" y="4"/>
                  </a:moveTo>
                  <a:cubicBezTo>
                    <a:pt x="34" y="4"/>
                    <a:pt x="24" y="8"/>
                    <a:pt x="16" y="16"/>
                  </a:cubicBezTo>
                  <a:cubicBezTo>
                    <a:pt x="9" y="23"/>
                    <a:pt x="4" y="34"/>
                    <a:pt x="4" y="45"/>
                  </a:cubicBezTo>
                  <a:cubicBezTo>
                    <a:pt x="4" y="56"/>
                    <a:pt x="9" y="66"/>
                    <a:pt x="16" y="74"/>
                  </a:cubicBezTo>
                  <a:cubicBezTo>
                    <a:pt x="24" y="82"/>
                    <a:pt x="34" y="86"/>
                    <a:pt x="45" y="86"/>
                  </a:cubicBezTo>
                  <a:cubicBezTo>
                    <a:pt x="56" y="86"/>
                    <a:pt x="67" y="82"/>
                    <a:pt x="75" y="74"/>
                  </a:cubicBezTo>
                  <a:cubicBezTo>
                    <a:pt x="91" y="58"/>
                    <a:pt x="91" y="32"/>
                    <a:pt x="75" y="16"/>
                  </a:cubicBezTo>
                  <a:cubicBezTo>
                    <a:pt x="67" y="8"/>
                    <a:pt x="56" y="4"/>
                    <a:pt x="45"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spcBef>
                  <a:spcPct val="0"/>
                </a:spcBef>
                <a:spcAft>
                  <a:spcPct val="0"/>
                </a:spcAft>
                <a:defRPr/>
              </a:pPr>
              <a:endParaRPr lang="zh-CN" altLang="en-US">
                <a:latin typeface="+mn-lt"/>
                <a:ea typeface="宋体" panose="02010600030101010101" pitchFamily="2" charset="-122"/>
              </a:endParaRPr>
            </a:p>
          </p:txBody>
        </p:sp>
        <p:sp>
          <p:nvSpPr>
            <p:cNvPr id="32" name="Freeform 34"/>
            <p:cNvSpPr/>
            <p:nvPr/>
          </p:nvSpPr>
          <p:spPr bwMode="auto">
            <a:xfrm>
              <a:off x="2135188" y="4546601"/>
              <a:ext cx="190500" cy="14288"/>
            </a:xfrm>
            <a:custGeom>
              <a:avLst/>
              <a:gdLst>
                <a:gd name="T0" fmla="*/ 182880 w 50"/>
                <a:gd name="T1" fmla="*/ 14288 h 4"/>
                <a:gd name="T2" fmla="*/ 7620 w 50"/>
                <a:gd name="T3" fmla="*/ 14288 h 4"/>
                <a:gd name="T4" fmla="*/ 0 w 50"/>
                <a:gd name="T5" fmla="*/ 7144 h 4"/>
                <a:gd name="T6" fmla="*/ 7620 w 50"/>
                <a:gd name="T7" fmla="*/ 0 h 4"/>
                <a:gd name="T8" fmla="*/ 182880 w 50"/>
                <a:gd name="T9" fmla="*/ 0 h 4"/>
                <a:gd name="T10" fmla="*/ 190500 w 50"/>
                <a:gd name="T11" fmla="*/ 7144 h 4"/>
                <a:gd name="T12" fmla="*/ 182880 w 50"/>
                <a:gd name="T13" fmla="*/ 14288 h 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0" h="4">
                  <a:moveTo>
                    <a:pt x="48" y="4"/>
                  </a:moveTo>
                  <a:cubicBezTo>
                    <a:pt x="2" y="4"/>
                    <a:pt x="2" y="4"/>
                    <a:pt x="2" y="4"/>
                  </a:cubicBezTo>
                  <a:cubicBezTo>
                    <a:pt x="1" y="4"/>
                    <a:pt x="0" y="3"/>
                    <a:pt x="0" y="2"/>
                  </a:cubicBezTo>
                  <a:cubicBezTo>
                    <a:pt x="0" y="1"/>
                    <a:pt x="1" y="0"/>
                    <a:pt x="2" y="0"/>
                  </a:cubicBezTo>
                  <a:cubicBezTo>
                    <a:pt x="48" y="0"/>
                    <a:pt x="48" y="0"/>
                    <a:pt x="48" y="0"/>
                  </a:cubicBezTo>
                  <a:cubicBezTo>
                    <a:pt x="49" y="0"/>
                    <a:pt x="50" y="1"/>
                    <a:pt x="50" y="2"/>
                  </a:cubicBezTo>
                  <a:cubicBezTo>
                    <a:pt x="50" y="3"/>
                    <a:pt x="49" y="4"/>
                    <a:pt x="48"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spcBef>
                  <a:spcPct val="0"/>
                </a:spcBef>
                <a:spcAft>
                  <a:spcPct val="0"/>
                </a:spcAft>
                <a:defRPr/>
              </a:pPr>
              <a:endParaRPr lang="zh-CN" altLang="en-US">
                <a:latin typeface="+mn-lt"/>
                <a:ea typeface="宋体" panose="02010600030101010101" pitchFamily="2" charset="-122"/>
              </a:endParaRPr>
            </a:p>
          </p:txBody>
        </p:sp>
        <p:sp>
          <p:nvSpPr>
            <p:cNvPr id="33" name="Freeform 35"/>
            <p:cNvSpPr/>
            <p:nvPr/>
          </p:nvSpPr>
          <p:spPr bwMode="auto">
            <a:xfrm>
              <a:off x="2170113" y="4549776"/>
              <a:ext cx="103188" cy="168275"/>
            </a:xfrm>
            <a:custGeom>
              <a:avLst/>
              <a:gdLst>
                <a:gd name="T0" fmla="*/ 7644 w 27"/>
                <a:gd name="T1" fmla="*/ 168275 h 44"/>
                <a:gd name="T2" fmla="*/ 3822 w 27"/>
                <a:gd name="T3" fmla="*/ 168275 h 44"/>
                <a:gd name="T4" fmla="*/ 0 w 27"/>
                <a:gd name="T5" fmla="*/ 156802 h 44"/>
                <a:gd name="T6" fmla="*/ 87901 w 27"/>
                <a:gd name="T7" fmla="*/ 3824 h 44"/>
                <a:gd name="T8" fmla="*/ 99366 w 27"/>
                <a:gd name="T9" fmla="*/ 3824 h 44"/>
                <a:gd name="T10" fmla="*/ 103188 w 27"/>
                <a:gd name="T11" fmla="*/ 11473 h 44"/>
                <a:gd name="T12" fmla="*/ 15287 w 27"/>
                <a:gd name="T13" fmla="*/ 164451 h 44"/>
                <a:gd name="T14" fmla="*/ 7644 w 27"/>
                <a:gd name="T15" fmla="*/ 168275 h 4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 h="44">
                  <a:moveTo>
                    <a:pt x="2" y="44"/>
                  </a:moveTo>
                  <a:cubicBezTo>
                    <a:pt x="2" y="44"/>
                    <a:pt x="1" y="44"/>
                    <a:pt x="1" y="44"/>
                  </a:cubicBezTo>
                  <a:cubicBezTo>
                    <a:pt x="0" y="43"/>
                    <a:pt x="0" y="42"/>
                    <a:pt x="0" y="41"/>
                  </a:cubicBezTo>
                  <a:cubicBezTo>
                    <a:pt x="23" y="1"/>
                    <a:pt x="23" y="1"/>
                    <a:pt x="23" y="1"/>
                  </a:cubicBezTo>
                  <a:cubicBezTo>
                    <a:pt x="24" y="0"/>
                    <a:pt x="25" y="0"/>
                    <a:pt x="26" y="1"/>
                  </a:cubicBezTo>
                  <a:cubicBezTo>
                    <a:pt x="27" y="1"/>
                    <a:pt x="27" y="2"/>
                    <a:pt x="27" y="3"/>
                  </a:cubicBezTo>
                  <a:cubicBezTo>
                    <a:pt x="4" y="43"/>
                    <a:pt x="4" y="43"/>
                    <a:pt x="4" y="43"/>
                  </a:cubicBezTo>
                  <a:cubicBezTo>
                    <a:pt x="3" y="44"/>
                    <a:pt x="3" y="44"/>
                    <a:pt x="2" y="4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spcBef>
                  <a:spcPct val="0"/>
                </a:spcBef>
                <a:spcAft>
                  <a:spcPct val="0"/>
                </a:spcAft>
                <a:defRPr/>
              </a:pPr>
              <a:endParaRPr lang="zh-CN" altLang="en-US">
                <a:latin typeface="+mn-lt"/>
                <a:ea typeface="宋体" panose="02010600030101010101" pitchFamily="2" charset="-122"/>
              </a:endParaRPr>
            </a:p>
          </p:txBody>
        </p:sp>
        <p:sp>
          <p:nvSpPr>
            <p:cNvPr id="34" name="Freeform 36"/>
            <p:cNvSpPr/>
            <p:nvPr/>
          </p:nvSpPr>
          <p:spPr bwMode="auto">
            <a:xfrm>
              <a:off x="2233613" y="4598988"/>
              <a:ext cx="103188" cy="168275"/>
            </a:xfrm>
            <a:custGeom>
              <a:avLst/>
              <a:gdLst>
                <a:gd name="T0" fmla="*/ 95544 w 27"/>
                <a:gd name="T1" fmla="*/ 168275 h 44"/>
                <a:gd name="T2" fmla="*/ 87901 w 27"/>
                <a:gd name="T3" fmla="*/ 164451 h 44"/>
                <a:gd name="T4" fmla="*/ 0 w 27"/>
                <a:gd name="T5" fmla="*/ 11473 h 44"/>
                <a:gd name="T6" fmla="*/ 3822 w 27"/>
                <a:gd name="T7" fmla="*/ 0 h 44"/>
                <a:gd name="T8" fmla="*/ 15287 w 27"/>
                <a:gd name="T9" fmla="*/ 3824 h 44"/>
                <a:gd name="T10" fmla="*/ 103188 w 27"/>
                <a:gd name="T11" fmla="*/ 156802 h 44"/>
                <a:gd name="T12" fmla="*/ 99366 w 27"/>
                <a:gd name="T13" fmla="*/ 164451 h 44"/>
                <a:gd name="T14" fmla="*/ 95544 w 27"/>
                <a:gd name="T15" fmla="*/ 168275 h 4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 h="44">
                  <a:moveTo>
                    <a:pt x="25" y="44"/>
                  </a:moveTo>
                  <a:cubicBezTo>
                    <a:pt x="24" y="44"/>
                    <a:pt x="24" y="43"/>
                    <a:pt x="23" y="43"/>
                  </a:cubicBezTo>
                  <a:cubicBezTo>
                    <a:pt x="0" y="3"/>
                    <a:pt x="0" y="3"/>
                    <a:pt x="0" y="3"/>
                  </a:cubicBezTo>
                  <a:cubicBezTo>
                    <a:pt x="0" y="2"/>
                    <a:pt x="0" y="1"/>
                    <a:pt x="1" y="0"/>
                  </a:cubicBezTo>
                  <a:cubicBezTo>
                    <a:pt x="2" y="0"/>
                    <a:pt x="3" y="0"/>
                    <a:pt x="4" y="1"/>
                  </a:cubicBezTo>
                  <a:cubicBezTo>
                    <a:pt x="27" y="41"/>
                    <a:pt x="27" y="41"/>
                    <a:pt x="27" y="41"/>
                  </a:cubicBezTo>
                  <a:cubicBezTo>
                    <a:pt x="27" y="42"/>
                    <a:pt x="27" y="43"/>
                    <a:pt x="26" y="43"/>
                  </a:cubicBezTo>
                  <a:cubicBezTo>
                    <a:pt x="26" y="44"/>
                    <a:pt x="25" y="44"/>
                    <a:pt x="25" y="4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spcBef>
                  <a:spcPct val="0"/>
                </a:spcBef>
                <a:spcAft>
                  <a:spcPct val="0"/>
                </a:spcAft>
                <a:defRPr/>
              </a:pPr>
              <a:endParaRPr lang="zh-CN" altLang="en-US">
                <a:latin typeface="+mn-lt"/>
                <a:ea typeface="宋体" panose="02010600030101010101" pitchFamily="2" charset="-122"/>
              </a:endParaRPr>
            </a:p>
          </p:txBody>
        </p:sp>
        <p:sp>
          <p:nvSpPr>
            <p:cNvPr id="35" name="Freeform 37"/>
            <p:cNvSpPr/>
            <p:nvPr/>
          </p:nvSpPr>
          <p:spPr bwMode="auto">
            <a:xfrm>
              <a:off x="2265363" y="4641851"/>
              <a:ext cx="190500" cy="14288"/>
            </a:xfrm>
            <a:custGeom>
              <a:avLst/>
              <a:gdLst>
                <a:gd name="T0" fmla="*/ 182880 w 50"/>
                <a:gd name="T1" fmla="*/ 14288 h 4"/>
                <a:gd name="T2" fmla="*/ 7620 w 50"/>
                <a:gd name="T3" fmla="*/ 14288 h 4"/>
                <a:gd name="T4" fmla="*/ 0 w 50"/>
                <a:gd name="T5" fmla="*/ 7144 h 4"/>
                <a:gd name="T6" fmla="*/ 7620 w 50"/>
                <a:gd name="T7" fmla="*/ 0 h 4"/>
                <a:gd name="T8" fmla="*/ 182880 w 50"/>
                <a:gd name="T9" fmla="*/ 0 h 4"/>
                <a:gd name="T10" fmla="*/ 190500 w 50"/>
                <a:gd name="T11" fmla="*/ 7144 h 4"/>
                <a:gd name="T12" fmla="*/ 182880 w 50"/>
                <a:gd name="T13" fmla="*/ 14288 h 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0" h="4">
                  <a:moveTo>
                    <a:pt x="48" y="4"/>
                  </a:moveTo>
                  <a:cubicBezTo>
                    <a:pt x="2" y="4"/>
                    <a:pt x="2" y="4"/>
                    <a:pt x="2" y="4"/>
                  </a:cubicBezTo>
                  <a:cubicBezTo>
                    <a:pt x="1" y="4"/>
                    <a:pt x="0" y="3"/>
                    <a:pt x="0" y="2"/>
                  </a:cubicBezTo>
                  <a:cubicBezTo>
                    <a:pt x="0" y="1"/>
                    <a:pt x="1" y="0"/>
                    <a:pt x="2" y="0"/>
                  </a:cubicBezTo>
                  <a:cubicBezTo>
                    <a:pt x="48" y="0"/>
                    <a:pt x="48" y="0"/>
                    <a:pt x="48" y="0"/>
                  </a:cubicBezTo>
                  <a:cubicBezTo>
                    <a:pt x="49" y="0"/>
                    <a:pt x="50" y="1"/>
                    <a:pt x="50" y="2"/>
                  </a:cubicBezTo>
                  <a:cubicBezTo>
                    <a:pt x="50" y="3"/>
                    <a:pt x="49" y="4"/>
                    <a:pt x="48"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spcBef>
                  <a:spcPct val="0"/>
                </a:spcBef>
                <a:spcAft>
                  <a:spcPct val="0"/>
                </a:spcAft>
                <a:defRPr/>
              </a:pPr>
              <a:endParaRPr lang="zh-CN" altLang="en-US">
                <a:latin typeface="+mn-lt"/>
                <a:ea typeface="宋体" panose="02010600030101010101" pitchFamily="2" charset="-122"/>
              </a:endParaRPr>
            </a:p>
          </p:txBody>
        </p:sp>
        <p:sp>
          <p:nvSpPr>
            <p:cNvPr id="36" name="Freeform 38"/>
            <p:cNvSpPr/>
            <p:nvPr/>
          </p:nvSpPr>
          <p:spPr bwMode="auto">
            <a:xfrm>
              <a:off x="2317750" y="4484688"/>
              <a:ext cx="103188" cy="168275"/>
            </a:xfrm>
            <a:custGeom>
              <a:avLst/>
              <a:gdLst>
                <a:gd name="T0" fmla="*/ 7644 w 27"/>
                <a:gd name="T1" fmla="*/ 168275 h 44"/>
                <a:gd name="T2" fmla="*/ 3822 w 27"/>
                <a:gd name="T3" fmla="*/ 168275 h 44"/>
                <a:gd name="T4" fmla="*/ 0 w 27"/>
                <a:gd name="T5" fmla="*/ 156802 h 44"/>
                <a:gd name="T6" fmla="*/ 87901 w 27"/>
                <a:gd name="T7" fmla="*/ 3824 h 44"/>
                <a:gd name="T8" fmla="*/ 99366 w 27"/>
                <a:gd name="T9" fmla="*/ 3824 h 44"/>
                <a:gd name="T10" fmla="*/ 103188 w 27"/>
                <a:gd name="T11" fmla="*/ 11473 h 44"/>
                <a:gd name="T12" fmla="*/ 15287 w 27"/>
                <a:gd name="T13" fmla="*/ 164451 h 44"/>
                <a:gd name="T14" fmla="*/ 7644 w 27"/>
                <a:gd name="T15" fmla="*/ 168275 h 4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 h="44">
                  <a:moveTo>
                    <a:pt x="2" y="44"/>
                  </a:moveTo>
                  <a:cubicBezTo>
                    <a:pt x="1" y="44"/>
                    <a:pt x="1" y="44"/>
                    <a:pt x="1" y="44"/>
                  </a:cubicBezTo>
                  <a:cubicBezTo>
                    <a:pt x="0" y="43"/>
                    <a:pt x="0" y="42"/>
                    <a:pt x="0" y="41"/>
                  </a:cubicBezTo>
                  <a:cubicBezTo>
                    <a:pt x="23" y="1"/>
                    <a:pt x="23" y="1"/>
                    <a:pt x="23" y="1"/>
                  </a:cubicBezTo>
                  <a:cubicBezTo>
                    <a:pt x="24" y="0"/>
                    <a:pt x="25" y="0"/>
                    <a:pt x="26" y="1"/>
                  </a:cubicBezTo>
                  <a:cubicBezTo>
                    <a:pt x="27" y="1"/>
                    <a:pt x="27" y="2"/>
                    <a:pt x="27" y="3"/>
                  </a:cubicBezTo>
                  <a:cubicBezTo>
                    <a:pt x="4" y="43"/>
                    <a:pt x="4" y="43"/>
                    <a:pt x="4" y="43"/>
                  </a:cubicBezTo>
                  <a:cubicBezTo>
                    <a:pt x="3" y="44"/>
                    <a:pt x="2" y="44"/>
                    <a:pt x="2" y="4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spcBef>
                  <a:spcPct val="0"/>
                </a:spcBef>
                <a:spcAft>
                  <a:spcPct val="0"/>
                </a:spcAft>
                <a:defRPr/>
              </a:pPr>
              <a:endParaRPr lang="zh-CN" altLang="en-US">
                <a:latin typeface="+mn-lt"/>
                <a:ea typeface="宋体" panose="02010600030101010101" pitchFamily="2" charset="-122"/>
              </a:endParaRPr>
            </a:p>
          </p:txBody>
        </p:sp>
        <p:sp>
          <p:nvSpPr>
            <p:cNvPr id="37" name="Freeform 39"/>
            <p:cNvSpPr/>
            <p:nvPr/>
          </p:nvSpPr>
          <p:spPr bwMode="auto">
            <a:xfrm>
              <a:off x="2249488" y="4435476"/>
              <a:ext cx="106363" cy="171450"/>
            </a:xfrm>
            <a:custGeom>
              <a:avLst/>
              <a:gdLst>
                <a:gd name="T0" fmla="*/ 98766 w 28"/>
                <a:gd name="T1" fmla="*/ 171450 h 45"/>
                <a:gd name="T2" fmla="*/ 91168 w 28"/>
                <a:gd name="T3" fmla="*/ 167640 h 45"/>
                <a:gd name="T4" fmla="*/ 3799 w 28"/>
                <a:gd name="T5" fmla="*/ 15240 h 45"/>
                <a:gd name="T6" fmla="*/ 7597 w 28"/>
                <a:gd name="T7" fmla="*/ 3810 h 45"/>
                <a:gd name="T8" fmla="*/ 15195 w 28"/>
                <a:gd name="T9" fmla="*/ 7620 h 45"/>
                <a:gd name="T10" fmla="*/ 102564 w 28"/>
                <a:gd name="T11" fmla="*/ 160020 h 45"/>
                <a:gd name="T12" fmla="*/ 102564 w 28"/>
                <a:gd name="T13" fmla="*/ 167640 h 45"/>
                <a:gd name="T14" fmla="*/ 98766 w 28"/>
                <a:gd name="T15" fmla="*/ 171450 h 45"/>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8" h="45">
                  <a:moveTo>
                    <a:pt x="26" y="45"/>
                  </a:moveTo>
                  <a:cubicBezTo>
                    <a:pt x="25" y="45"/>
                    <a:pt x="24" y="44"/>
                    <a:pt x="24" y="44"/>
                  </a:cubicBezTo>
                  <a:cubicBezTo>
                    <a:pt x="1" y="4"/>
                    <a:pt x="1" y="4"/>
                    <a:pt x="1" y="4"/>
                  </a:cubicBezTo>
                  <a:cubicBezTo>
                    <a:pt x="0" y="3"/>
                    <a:pt x="1" y="2"/>
                    <a:pt x="2" y="1"/>
                  </a:cubicBezTo>
                  <a:cubicBezTo>
                    <a:pt x="3" y="0"/>
                    <a:pt x="4" y="1"/>
                    <a:pt x="4" y="2"/>
                  </a:cubicBezTo>
                  <a:cubicBezTo>
                    <a:pt x="27" y="42"/>
                    <a:pt x="27" y="42"/>
                    <a:pt x="27" y="42"/>
                  </a:cubicBezTo>
                  <a:cubicBezTo>
                    <a:pt x="28" y="43"/>
                    <a:pt x="28" y="44"/>
                    <a:pt x="27" y="44"/>
                  </a:cubicBezTo>
                  <a:cubicBezTo>
                    <a:pt x="26" y="44"/>
                    <a:pt x="26" y="45"/>
                    <a:pt x="26" y="4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spcBef>
                  <a:spcPct val="0"/>
                </a:spcBef>
                <a:spcAft>
                  <a:spcPct val="0"/>
                </a:spcAft>
                <a:defRPr/>
              </a:pPr>
              <a:endParaRPr lang="zh-CN" altLang="en-US">
                <a:latin typeface="+mn-lt"/>
                <a:ea typeface="宋体" panose="02010600030101010101" pitchFamily="2" charset="-122"/>
              </a:endParaRPr>
            </a:p>
          </p:txBody>
        </p:sp>
      </p:grpSp>
      <p:grpSp>
        <p:nvGrpSpPr>
          <p:cNvPr id="38" name="组合 37"/>
          <p:cNvGrpSpPr/>
          <p:nvPr/>
        </p:nvGrpSpPr>
        <p:grpSpPr>
          <a:xfrm>
            <a:off x="4765897" y="3967383"/>
            <a:ext cx="685800" cy="685800"/>
            <a:chOff x="3352800" y="4197350"/>
            <a:chExt cx="685800" cy="685800"/>
          </a:xfrm>
          <a:solidFill>
            <a:schemeClr val="accent1"/>
          </a:solidFill>
        </p:grpSpPr>
        <p:sp>
          <p:nvSpPr>
            <p:cNvPr id="39" name="Freeform 43"/>
            <p:cNvSpPr>
              <a:spLocks noEditPoints="1"/>
            </p:cNvSpPr>
            <p:nvPr/>
          </p:nvSpPr>
          <p:spPr bwMode="auto">
            <a:xfrm>
              <a:off x="3352800" y="4197350"/>
              <a:ext cx="685800" cy="685800"/>
            </a:xfrm>
            <a:custGeom>
              <a:avLst/>
              <a:gdLst>
                <a:gd name="T0" fmla="*/ 90 w 180"/>
                <a:gd name="T1" fmla="*/ 180 h 180"/>
                <a:gd name="T2" fmla="*/ 0 w 180"/>
                <a:gd name="T3" fmla="*/ 90 h 180"/>
                <a:gd name="T4" fmla="*/ 90 w 180"/>
                <a:gd name="T5" fmla="*/ 0 h 180"/>
                <a:gd name="T6" fmla="*/ 180 w 180"/>
                <a:gd name="T7" fmla="*/ 90 h 180"/>
                <a:gd name="T8" fmla="*/ 90 w 180"/>
                <a:gd name="T9" fmla="*/ 180 h 180"/>
                <a:gd name="T10" fmla="*/ 90 w 180"/>
                <a:gd name="T11" fmla="*/ 4 h 180"/>
                <a:gd name="T12" fmla="*/ 4 w 180"/>
                <a:gd name="T13" fmla="*/ 90 h 180"/>
                <a:gd name="T14" fmla="*/ 90 w 180"/>
                <a:gd name="T15" fmla="*/ 176 h 180"/>
                <a:gd name="T16" fmla="*/ 176 w 180"/>
                <a:gd name="T17" fmla="*/ 90 h 180"/>
                <a:gd name="T18" fmla="*/ 90 w 180"/>
                <a:gd name="T19" fmla="*/ 4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0" h="180">
                  <a:moveTo>
                    <a:pt x="90" y="180"/>
                  </a:moveTo>
                  <a:cubicBezTo>
                    <a:pt x="41" y="180"/>
                    <a:pt x="0" y="139"/>
                    <a:pt x="0" y="90"/>
                  </a:cubicBezTo>
                  <a:cubicBezTo>
                    <a:pt x="0" y="40"/>
                    <a:pt x="41" y="0"/>
                    <a:pt x="90" y="0"/>
                  </a:cubicBezTo>
                  <a:cubicBezTo>
                    <a:pt x="140" y="0"/>
                    <a:pt x="180" y="40"/>
                    <a:pt x="180" y="90"/>
                  </a:cubicBezTo>
                  <a:cubicBezTo>
                    <a:pt x="180" y="139"/>
                    <a:pt x="140" y="180"/>
                    <a:pt x="90" y="180"/>
                  </a:cubicBezTo>
                  <a:close/>
                  <a:moveTo>
                    <a:pt x="90" y="4"/>
                  </a:moveTo>
                  <a:cubicBezTo>
                    <a:pt x="43" y="4"/>
                    <a:pt x="4" y="42"/>
                    <a:pt x="4" y="90"/>
                  </a:cubicBezTo>
                  <a:cubicBezTo>
                    <a:pt x="4" y="137"/>
                    <a:pt x="43" y="176"/>
                    <a:pt x="90" y="176"/>
                  </a:cubicBezTo>
                  <a:cubicBezTo>
                    <a:pt x="138" y="176"/>
                    <a:pt x="176" y="137"/>
                    <a:pt x="176" y="90"/>
                  </a:cubicBezTo>
                  <a:cubicBezTo>
                    <a:pt x="176" y="42"/>
                    <a:pt x="138" y="4"/>
                    <a:pt x="90"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spcBef>
                  <a:spcPct val="0"/>
                </a:spcBef>
                <a:spcAft>
                  <a:spcPct val="0"/>
                </a:spcAft>
                <a:defRPr/>
              </a:pPr>
              <a:endParaRPr lang="zh-CN" altLang="en-US">
                <a:latin typeface="+mn-lt"/>
                <a:ea typeface="宋体" panose="02010600030101010101" pitchFamily="2" charset="-122"/>
              </a:endParaRPr>
            </a:p>
          </p:txBody>
        </p:sp>
        <p:sp>
          <p:nvSpPr>
            <p:cNvPr id="40" name="Freeform 44"/>
            <p:cNvSpPr>
              <a:spLocks noEditPoints="1"/>
            </p:cNvSpPr>
            <p:nvPr/>
          </p:nvSpPr>
          <p:spPr bwMode="auto">
            <a:xfrm>
              <a:off x="3513138" y="4403725"/>
              <a:ext cx="354013" cy="228600"/>
            </a:xfrm>
            <a:custGeom>
              <a:avLst/>
              <a:gdLst>
                <a:gd name="T0" fmla="*/ 91 w 93"/>
                <a:gd name="T1" fmla="*/ 60 h 60"/>
                <a:gd name="T2" fmla="*/ 2 w 93"/>
                <a:gd name="T3" fmla="*/ 60 h 60"/>
                <a:gd name="T4" fmla="*/ 0 w 93"/>
                <a:gd name="T5" fmla="*/ 58 h 60"/>
                <a:gd name="T6" fmla="*/ 0 w 93"/>
                <a:gd name="T7" fmla="*/ 2 h 60"/>
                <a:gd name="T8" fmla="*/ 2 w 93"/>
                <a:gd name="T9" fmla="*/ 0 h 60"/>
                <a:gd name="T10" fmla="*/ 91 w 93"/>
                <a:gd name="T11" fmla="*/ 0 h 60"/>
                <a:gd name="T12" fmla="*/ 93 w 93"/>
                <a:gd name="T13" fmla="*/ 2 h 60"/>
                <a:gd name="T14" fmla="*/ 93 w 93"/>
                <a:gd name="T15" fmla="*/ 58 h 60"/>
                <a:gd name="T16" fmla="*/ 91 w 93"/>
                <a:gd name="T17" fmla="*/ 60 h 60"/>
                <a:gd name="T18" fmla="*/ 4 w 93"/>
                <a:gd name="T19" fmla="*/ 56 h 60"/>
                <a:gd name="T20" fmla="*/ 89 w 93"/>
                <a:gd name="T21" fmla="*/ 56 h 60"/>
                <a:gd name="T22" fmla="*/ 89 w 93"/>
                <a:gd name="T23" fmla="*/ 4 h 60"/>
                <a:gd name="T24" fmla="*/ 4 w 93"/>
                <a:gd name="T25" fmla="*/ 4 h 60"/>
                <a:gd name="T26" fmla="*/ 4 w 93"/>
                <a:gd name="T27" fmla="*/ 56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3" h="60">
                  <a:moveTo>
                    <a:pt x="91" y="60"/>
                  </a:moveTo>
                  <a:cubicBezTo>
                    <a:pt x="2" y="60"/>
                    <a:pt x="2" y="60"/>
                    <a:pt x="2" y="60"/>
                  </a:cubicBezTo>
                  <a:cubicBezTo>
                    <a:pt x="1" y="60"/>
                    <a:pt x="0" y="59"/>
                    <a:pt x="0" y="58"/>
                  </a:cubicBezTo>
                  <a:cubicBezTo>
                    <a:pt x="0" y="2"/>
                    <a:pt x="0" y="2"/>
                    <a:pt x="0" y="2"/>
                  </a:cubicBezTo>
                  <a:cubicBezTo>
                    <a:pt x="0" y="0"/>
                    <a:pt x="1" y="0"/>
                    <a:pt x="2" y="0"/>
                  </a:cubicBezTo>
                  <a:cubicBezTo>
                    <a:pt x="91" y="0"/>
                    <a:pt x="91" y="0"/>
                    <a:pt x="91" y="0"/>
                  </a:cubicBezTo>
                  <a:cubicBezTo>
                    <a:pt x="92" y="0"/>
                    <a:pt x="93" y="0"/>
                    <a:pt x="93" y="2"/>
                  </a:cubicBezTo>
                  <a:cubicBezTo>
                    <a:pt x="93" y="58"/>
                    <a:pt x="93" y="58"/>
                    <a:pt x="93" y="58"/>
                  </a:cubicBezTo>
                  <a:cubicBezTo>
                    <a:pt x="93" y="59"/>
                    <a:pt x="92" y="60"/>
                    <a:pt x="91" y="60"/>
                  </a:cubicBezTo>
                  <a:close/>
                  <a:moveTo>
                    <a:pt x="4" y="56"/>
                  </a:moveTo>
                  <a:cubicBezTo>
                    <a:pt x="89" y="56"/>
                    <a:pt x="89" y="56"/>
                    <a:pt x="89" y="56"/>
                  </a:cubicBezTo>
                  <a:cubicBezTo>
                    <a:pt x="89" y="4"/>
                    <a:pt x="89" y="4"/>
                    <a:pt x="89" y="4"/>
                  </a:cubicBezTo>
                  <a:cubicBezTo>
                    <a:pt x="4" y="4"/>
                    <a:pt x="4" y="4"/>
                    <a:pt x="4" y="4"/>
                  </a:cubicBezTo>
                  <a:lnTo>
                    <a:pt x="4" y="5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spcBef>
                  <a:spcPct val="0"/>
                </a:spcBef>
                <a:spcAft>
                  <a:spcPct val="0"/>
                </a:spcAft>
                <a:defRPr/>
              </a:pPr>
              <a:endParaRPr lang="zh-CN" altLang="en-US">
                <a:latin typeface="+mn-lt"/>
                <a:ea typeface="宋体" panose="02010600030101010101" pitchFamily="2" charset="-122"/>
              </a:endParaRPr>
            </a:p>
          </p:txBody>
        </p:sp>
        <p:sp>
          <p:nvSpPr>
            <p:cNvPr id="41" name="Freeform 45"/>
            <p:cNvSpPr>
              <a:spLocks noEditPoints="1"/>
            </p:cNvSpPr>
            <p:nvPr/>
          </p:nvSpPr>
          <p:spPr bwMode="auto">
            <a:xfrm>
              <a:off x="3551238" y="4441825"/>
              <a:ext cx="277813" cy="152400"/>
            </a:xfrm>
            <a:custGeom>
              <a:avLst/>
              <a:gdLst>
                <a:gd name="T0" fmla="*/ 166 w 175"/>
                <a:gd name="T1" fmla="*/ 9 h 96"/>
                <a:gd name="T2" fmla="*/ 166 w 175"/>
                <a:gd name="T3" fmla="*/ 86 h 96"/>
                <a:gd name="T4" fmla="*/ 10 w 175"/>
                <a:gd name="T5" fmla="*/ 86 h 96"/>
                <a:gd name="T6" fmla="*/ 10 w 175"/>
                <a:gd name="T7" fmla="*/ 9 h 96"/>
                <a:gd name="T8" fmla="*/ 166 w 175"/>
                <a:gd name="T9" fmla="*/ 9 h 96"/>
                <a:gd name="T10" fmla="*/ 175 w 175"/>
                <a:gd name="T11" fmla="*/ 0 h 96"/>
                <a:gd name="T12" fmla="*/ 0 w 175"/>
                <a:gd name="T13" fmla="*/ 0 h 96"/>
                <a:gd name="T14" fmla="*/ 0 w 175"/>
                <a:gd name="T15" fmla="*/ 96 h 96"/>
                <a:gd name="T16" fmla="*/ 175 w 175"/>
                <a:gd name="T17" fmla="*/ 96 h 96"/>
                <a:gd name="T18" fmla="*/ 175 w 175"/>
                <a:gd name="T19" fmla="*/ 0 h 96"/>
                <a:gd name="T20" fmla="*/ 175 w 175"/>
                <a:gd name="T21"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5" h="96">
                  <a:moveTo>
                    <a:pt x="166" y="9"/>
                  </a:moveTo>
                  <a:lnTo>
                    <a:pt x="166" y="86"/>
                  </a:lnTo>
                  <a:lnTo>
                    <a:pt x="10" y="86"/>
                  </a:lnTo>
                  <a:lnTo>
                    <a:pt x="10" y="9"/>
                  </a:lnTo>
                  <a:lnTo>
                    <a:pt x="166" y="9"/>
                  </a:lnTo>
                  <a:close/>
                  <a:moveTo>
                    <a:pt x="175" y="0"/>
                  </a:moveTo>
                  <a:lnTo>
                    <a:pt x="0" y="0"/>
                  </a:lnTo>
                  <a:lnTo>
                    <a:pt x="0" y="96"/>
                  </a:lnTo>
                  <a:lnTo>
                    <a:pt x="175" y="96"/>
                  </a:lnTo>
                  <a:lnTo>
                    <a:pt x="175" y="0"/>
                  </a:lnTo>
                  <a:lnTo>
                    <a:pt x="175"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spcBef>
                  <a:spcPct val="0"/>
                </a:spcBef>
                <a:spcAft>
                  <a:spcPct val="0"/>
                </a:spcAft>
                <a:defRPr/>
              </a:pPr>
              <a:endParaRPr lang="zh-CN" altLang="en-US">
                <a:latin typeface="+mn-lt"/>
                <a:ea typeface="宋体" panose="02010600030101010101" pitchFamily="2" charset="-122"/>
              </a:endParaRPr>
            </a:p>
          </p:txBody>
        </p:sp>
        <p:sp>
          <p:nvSpPr>
            <p:cNvPr id="42" name="Freeform 46"/>
            <p:cNvSpPr>
              <a:spLocks noEditPoints="1"/>
            </p:cNvSpPr>
            <p:nvPr/>
          </p:nvSpPr>
          <p:spPr bwMode="auto">
            <a:xfrm>
              <a:off x="3551238" y="4441825"/>
              <a:ext cx="277813" cy="152400"/>
            </a:xfrm>
            <a:custGeom>
              <a:avLst/>
              <a:gdLst>
                <a:gd name="T0" fmla="*/ 166 w 175"/>
                <a:gd name="T1" fmla="*/ 9 h 96"/>
                <a:gd name="T2" fmla="*/ 166 w 175"/>
                <a:gd name="T3" fmla="*/ 86 h 96"/>
                <a:gd name="T4" fmla="*/ 10 w 175"/>
                <a:gd name="T5" fmla="*/ 86 h 96"/>
                <a:gd name="T6" fmla="*/ 10 w 175"/>
                <a:gd name="T7" fmla="*/ 9 h 96"/>
                <a:gd name="T8" fmla="*/ 166 w 175"/>
                <a:gd name="T9" fmla="*/ 9 h 96"/>
                <a:gd name="T10" fmla="*/ 175 w 175"/>
                <a:gd name="T11" fmla="*/ 0 h 96"/>
                <a:gd name="T12" fmla="*/ 0 w 175"/>
                <a:gd name="T13" fmla="*/ 0 h 96"/>
                <a:gd name="T14" fmla="*/ 0 w 175"/>
                <a:gd name="T15" fmla="*/ 96 h 96"/>
                <a:gd name="T16" fmla="*/ 175 w 175"/>
                <a:gd name="T17" fmla="*/ 96 h 96"/>
                <a:gd name="T18" fmla="*/ 175 w 175"/>
                <a:gd name="T19" fmla="*/ 0 h 96"/>
                <a:gd name="T20" fmla="*/ 175 w 175"/>
                <a:gd name="T21"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5" h="96">
                  <a:moveTo>
                    <a:pt x="166" y="9"/>
                  </a:moveTo>
                  <a:lnTo>
                    <a:pt x="166" y="86"/>
                  </a:lnTo>
                  <a:lnTo>
                    <a:pt x="10" y="86"/>
                  </a:lnTo>
                  <a:lnTo>
                    <a:pt x="10" y="9"/>
                  </a:lnTo>
                  <a:lnTo>
                    <a:pt x="166" y="9"/>
                  </a:lnTo>
                  <a:moveTo>
                    <a:pt x="175" y="0"/>
                  </a:moveTo>
                  <a:lnTo>
                    <a:pt x="0" y="0"/>
                  </a:lnTo>
                  <a:lnTo>
                    <a:pt x="0" y="96"/>
                  </a:lnTo>
                  <a:lnTo>
                    <a:pt x="175" y="96"/>
                  </a:lnTo>
                  <a:lnTo>
                    <a:pt x="175" y="0"/>
                  </a:lnTo>
                  <a:lnTo>
                    <a:pt x="175" y="0"/>
                  </a:ln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spcBef>
                  <a:spcPct val="0"/>
                </a:spcBef>
                <a:spcAft>
                  <a:spcPct val="0"/>
                </a:spcAft>
                <a:defRPr/>
              </a:pPr>
              <a:endParaRPr lang="zh-CN" altLang="en-US">
                <a:latin typeface="+mn-lt"/>
                <a:ea typeface="宋体" panose="02010600030101010101" pitchFamily="2" charset="-122"/>
              </a:endParaRPr>
            </a:p>
          </p:txBody>
        </p:sp>
        <p:sp>
          <p:nvSpPr>
            <p:cNvPr id="43" name="Freeform 47"/>
            <p:cNvSpPr/>
            <p:nvPr/>
          </p:nvSpPr>
          <p:spPr bwMode="auto">
            <a:xfrm>
              <a:off x="3471863" y="4662488"/>
              <a:ext cx="441325" cy="15875"/>
            </a:xfrm>
            <a:custGeom>
              <a:avLst/>
              <a:gdLst>
                <a:gd name="T0" fmla="*/ 114 w 116"/>
                <a:gd name="T1" fmla="*/ 4 h 4"/>
                <a:gd name="T2" fmla="*/ 2 w 116"/>
                <a:gd name="T3" fmla="*/ 4 h 4"/>
                <a:gd name="T4" fmla="*/ 0 w 116"/>
                <a:gd name="T5" fmla="*/ 2 h 4"/>
                <a:gd name="T6" fmla="*/ 2 w 116"/>
                <a:gd name="T7" fmla="*/ 0 h 4"/>
                <a:gd name="T8" fmla="*/ 114 w 116"/>
                <a:gd name="T9" fmla="*/ 0 h 4"/>
                <a:gd name="T10" fmla="*/ 116 w 116"/>
                <a:gd name="T11" fmla="*/ 2 h 4"/>
                <a:gd name="T12" fmla="*/ 114 w 116"/>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15" h="4">
                  <a:moveTo>
                    <a:pt x="114" y="4"/>
                  </a:moveTo>
                  <a:cubicBezTo>
                    <a:pt x="2" y="4"/>
                    <a:pt x="2" y="4"/>
                    <a:pt x="2" y="4"/>
                  </a:cubicBezTo>
                  <a:cubicBezTo>
                    <a:pt x="1" y="4"/>
                    <a:pt x="0" y="3"/>
                    <a:pt x="0" y="2"/>
                  </a:cubicBezTo>
                  <a:cubicBezTo>
                    <a:pt x="0" y="1"/>
                    <a:pt x="1" y="0"/>
                    <a:pt x="2" y="0"/>
                  </a:cubicBezTo>
                  <a:cubicBezTo>
                    <a:pt x="114" y="0"/>
                    <a:pt x="114" y="0"/>
                    <a:pt x="114" y="0"/>
                  </a:cubicBezTo>
                  <a:cubicBezTo>
                    <a:pt x="115" y="0"/>
                    <a:pt x="116" y="1"/>
                    <a:pt x="116" y="2"/>
                  </a:cubicBezTo>
                  <a:cubicBezTo>
                    <a:pt x="116" y="3"/>
                    <a:pt x="115" y="4"/>
                    <a:pt x="114"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spcBef>
                  <a:spcPct val="0"/>
                </a:spcBef>
                <a:spcAft>
                  <a:spcPct val="0"/>
                </a:spcAft>
                <a:defRPr/>
              </a:pPr>
              <a:endParaRPr lang="zh-CN" altLang="en-US">
                <a:latin typeface="+mn-lt"/>
                <a:ea typeface="宋体" panose="02010600030101010101" pitchFamily="2" charset="-122"/>
              </a:endParaRPr>
            </a:p>
          </p:txBody>
        </p:sp>
      </p:grpSp>
      <p:grpSp>
        <p:nvGrpSpPr>
          <p:cNvPr id="44" name="组合 67"/>
          <p:cNvGrpSpPr/>
          <p:nvPr/>
        </p:nvGrpSpPr>
        <p:grpSpPr>
          <a:xfrm>
            <a:off x="7934325" y="3967376"/>
            <a:ext cx="685800" cy="687387"/>
            <a:chOff x="5138738" y="4175125"/>
            <a:chExt cx="685800" cy="687388"/>
          </a:xfrm>
          <a:solidFill>
            <a:schemeClr val="accent1"/>
          </a:solidFill>
        </p:grpSpPr>
        <p:sp>
          <p:nvSpPr>
            <p:cNvPr id="45" name="Freeform 51"/>
            <p:cNvSpPr>
              <a:spLocks noEditPoints="1"/>
            </p:cNvSpPr>
            <p:nvPr/>
          </p:nvSpPr>
          <p:spPr bwMode="auto">
            <a:xfrm>
              <a:off x="5138738" y="4175125"/>
              <a:ext cx="685800" cy="687388"/>
            </a:xfrm>
            <a:custGeom>
              <a:avLst/>
              <a:gdLst>
                <a:gd name="T0" fmla="*/ 342900 w 180"/>
                <a:gd name="T1" fmla="*/ 687388 h 180"/>
                <a:gd name="T2" fmla="*/ 0 w 180"/>
                <a:gd name="T3" fmla="*/ 343694 h 180"/>
                <a:gd name="T4" fmla="*/ 342900 w 180"/>
                <a:gd name="T5" fmla="*/ 0 h 180"/>
                <a:gd name="T6" fmla="*/ 685800 w 180"/>
                <a:gd name="T7" fmla="*/ 343694 h 180"/>
                <a:gd name="T8" fmla="*/ 342900 w 180"/>
                <a:gd name="T9" fmla="*/ 687388 h 180"/>
                <a:gd name="T10" fmla="*/ 342900 w 180"/>
                <a:gd name="T11" fmla="*/ 15275 h 180"/>
                <a:gd name="T12" fmla="*/ 15240 w 180"/>
                <a:gd name="T13" fmla="*/ 343694 h 180"/>
                <a:gd name="T14" fmla="*/ 342900 w 180"/>
                <a:gd name="T15" fmla="*/ 672113 h 180"/>
                <a:gd name="T16" fmla="*/ 670560 w 180"/>
                <a:gd name="T17" fmla="*/ 343694 h 180"/>
                <a:gd name="T18" fmla="*/ 342900 w 180"/>
                <a:gd name="T19" fmla="*/ 15275 h 18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80" h="180">
                  <a:moveTo>
                    <a:pt x="90" y="180"/>
                  </a:moveTo>
                  <a:cubicBezTo>
                    <a:pt x="41" y="180"/>
                    <a:pt x="0" y="139"/>
                    <a:pt x="0" y="90"/>
                  </a:cubicBezTo>
                  <a:cubicBezTo>
                    <a:pt x="0" y="40"/>
                    <a:pt x="41" y="0"/>
                    <a:pt x="90" y="0"/>
                  </a:cubicBezTo>
                  <a:cubicBezTo>
                    <a:pt x="140" y="0"/>
                    <a:pt x="180" y="40"/>
                    <a:pt x="180" y="90"/>
                  </a:cubicBezTo>
                  <a:cubicBezTo>
                    <a:pt x="180" y="139"/>
                    <a:pt x="140" y="180"/>
                    <a:pt x="90" y="180"/>
                  </a:cubicBezTo>
                  <a:close/>
                  <a:moveTo>
                    <a:pt x="90" y="4"/>
                  </a:moveTo>
                  <a:cubicBezTo>
                    <a:pt x="43" y="4"/>
                    <a:pt x="4" y="42"/>
                    <a:pt x="4" y="90"/>
                  </a:cubicBezTo>
                  <a:cubicBezTo>
                    <a:pt x="4" y="137"/>
                    <a:pt x="43" y="176"/>
                    <a:pt x="90" y="176"/>
                  </a:cubicBezTo>
                  <a:cubicBezTo>
                    <a:pt x="138" y="176"/>
                    <a:pt x="176" y="137"/>
                    <a:pt x="176" y="90"/>
                  </a:cubicBezTo>
                  <a:cubicBezTo>
                    <a:pt x="176" y="42"/>
                    <a:pt x="138" y="4"/>
                    <a:pt x="90"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spcBef>
                  <a:spcPct val="0"/>
                </a:spcBef>
                <a:spcAft>
                  <a:spcPct val="0"/>
                </a:spcAft>
                <a:defRPr/>
              </a:pPr>
              <a:endParaRPr lang="zh-CN" altLang="en-US">
                <a:latin typeface="+mn-lt"/>
                <a:ea typeface="宋体" panose="02010600030101010101" pitchFamily="2" charset="-122"/>
              </a:endParaRPr>
            </a:p>
          </p:txBody>
        </p:sp>
        <p:sp>
          <p:nvSpPr>
            <p:cNvPr id="46" name="Freeform 52"/>
            <p:cNvSpPr/>
            <p:nvPr/>
          </p:nvSpPr>
          <p:spPr bwMode="auto">
            <a:xfrm>
              <a:off x="5421313" y="4525963"/>
              <a:ext cx="179388" cy="42863"/>
            </a:xfrm>
            <a:custGeom>
              <a:avLst/>
              <a:gdLst>
                <a:gd name="T0" fmla="*/ 171754 w 47"/>
                <a:gd name="T1" fmla="*/ 42863 h 11"/>
                <a:gd name="T2" fmla="*/ 167938 w 47"/>
                <a:gd name="T3" fmla="*/ 42863 h 11"/>
                <a:gd name="T4" fmla="*/ 11450 w 47"/>
                <a:gd name="T5" fmla="*/ 23380 h 11"/>
                <a:gd name="T6" fmla="*/ 0 w 47"/>
                <a:gd name="T7" fmla="*/ 15587 h 11"/>
                <a:gd name="T8" fmla="*/ 7634 w 47"/>
                <a:gd name="T9" fmla="*/ 7793 h 11"/>
                <a:gd name="T10" fmla="*/ 175571 w 47"/>
                <a:gd name="T11" fmla="*/ 27276 h 11"/>
                <a:gd name="T12" fmla="*/ 179388 w 47"/>
                <a:gd name="T13" fmla="*/ 38966 h 11"/>
                <a:gd name="T14" fmla="*/ 171754 w 47"/>
                <a:gd name="T15" fmla="*/ 42863 h 11"/>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47" h="11">
                  <a:moveTo>
                    <a:pt x="45" y="11"/>
                  </a:moveTo>
                  <a:cubicBezTo>
                    <a:pt x="45" y="11"/>
                    <a:pt x="44" y="11"/>
                    <a:pt x="44" y="11"/>
                  </a:cubicBezTo>
                  <a:cubicBezTo>
                    <a:pt x="31" y="6"/>
                    <a:pt x="17" y="4"/>
                    <a:pt x="3" y="6"/>
                  </a:cubicBezTo>
                  <a:cubicBezTo>
                    <a:pt x="1" y="6"/>
                    <a:pt x="0" y="5"/>
                    <a:pt x="0" y="4"/>
                  </a:cubicBezTo>
                  <a:cubicBezTo>
                    <a:pt x="0" y="3"/>
                    <a:pt x="1" y="2"/>
                    <a:pt x="2" y="2"/>
                  </a:cubicBezTo>
                  <a:cubicBezTo>
                    <a:pt x="17" y="0"/>
                    <a:pt x="32" y="2"/>
                    <a:pt x="46" y="7"/>
                  </a:cubicBezTo>
                  <a:cubicBezTo>
                    <a:pt x="47" y="7"/>
                    <a:pt x="47" y="8"/>
                    <a:pt x="47" y="10"/>
                  </a:cubicBezTo>
                  <a:cubicBezTo>
                    <a:pt x="46" y="10"/>
                    <a:pt x="46" y="11"/>
                    <a:pt x="45"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spcBef>
                  <a:spcPct val="0"/>
                </a:spcBef>
                <a:spcAft>
                  <a:spcPct val="0"/>
                </a:spcAft>
                <a:defRPr/>
              </a:pPr>
              <a:endParaRPr lang="zh-CN" altLang="en-US">
                <a:latin typeface="+mn-lt"/>
                <a:ea typeface="宋体" panose="02010600030101010101" pitchFamily="2" charset="-122"/>
              </a:endParaRPr>
            </a:p>
          </p:txBody>
        </p:sp>
        <p:sp>
          <p:nvSpPr>
            <p:cNvPr id="47" name="Freeform 53"/>
            <p:cNvSpPr/>
            <p:nvPr/>
          </p:nvSpPr>
          <p:spPr bwMode="auto">
            <a:xfrm>
              <a:off x="5310188" y="4549775"/>
              <a:ext cx="53975" cy="34925"/>
            </a:xfrm>
            <a:custGeom>
              <a:avLst/>
              <a:gdLst>
                <a:gd name="T0" fmla="*/ 7711 w 14"/>
                <a:gd name="T1" fmla="*/ 34925 h 9"/>
                <a:gd name="T2" fmla="*/ 0 w 14"/>
                <a:gd name="T3" fmla="*/ 31044 h 9"/>
                <a:gd name="T4" fmla="*/ 3855 w 14"/>
                <a:gd name="T5" fmla="*/ 19403 h 9"/>
                <a:gd name="T6" fmla="*/ 42409 w 14"/>
                <a:gd name="T7" fmla="*/ 3881 h 9"/>
                <a:gd name="T8" fmla="*/ 53975 w 14"/>
                <a:gd name="T9" fmla="*/ 7761 h 9"/>
                <a:gd name="T10" fmla="*/ 50120 w 14"/>
                <a:gd name="T11" fmla="*/ 19403 h 9"/>
                <a:gd name="T12" fmla="*/ 11566 w 14"/>
                <a:gd name="T13" fmla="*/ 34925 h 9"/>
                <a:gd name="T14" fmla="*/ 7711 w 14"/>
                <a:gd name="T15" fmla="*/ 34925 h 9"/>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4" h="9">
                  <a:moveTo>
                    <a:pt x="2" y="9"/>
                  </a:moveTo>
                  <a:cubicBezTo>
                    <a:pt x="1" y="9"/>
                    <a:pt x="1" y="9"/>
                    <a:pt x="0" y="8"/>
                  </a:cubicBezTo>
                  <a:cubicBezTo>
                    <a:pt x="0" y="7"/>
                    <a:pt x="0" y="6"/>
                    <a:pt x="1" y="5"/>
                  </a:cubicBezTo>
                  <a:cubicBezTo>
                    <a:pt x="4" y="4"/>
                    <a:pt x="8" y="2"/>
                    <a:pt x="11" y="1"/>
                  </a:cubicBezTo>
                  <a:cubicBezTo>
                    <a:pt x="12" y="0"/>
                    <a:pt x="13" y="1"/>
                    <a:pt x="14" y="2"/>
                  </a:cubicBezTo>
                  <a:cubicBezTo>
                    <a:pt x="14" y="3"/>
                    <a:pt x="14" y="4"/>
                    <a:pt x="13" y="5"/>
                  </a:cubicBezTo>
                  <a:cubicBezTo>
                    <a:pt x="9" y="6"/>
                    <a:pt x="6" y="7"/>
                    <a:pt x="3" y="9"/>
                  </a:cubicBezTo>
                  <a:cubicBezTo>
                    <a:pt x="3" y="9"/>
                    <a:pt x="2" y="9"/>
                    <a:pt x="2"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spcBef>
                  <a:spcPct val="0"/>
                </a:spcBef>
                <a:spcAft>
                  <a:spcPct val="0"/>
                </a:spcAft>
                <a:defRPr/>
              </a:pPr>
              <a:endParaRPr lang="zh-CN" altLang="en-US">
                <a:latin typeface="+mn-lt"/>
                <a:ea typeface="宋体" panose="02010600030101010101" pitchFamily="2" charset="-122"/>
              </a:endParaRPr>
            </a:p>
          </p:txBody>
        </p:sp>
        <p:sp>
          <p:nvSpPr>
            <p:cNvPr id="48" name="Freeform 54"/>
            <p:cNvSpPr/>
            <p:nvPr/>
          </p:nvSpPr>
          <p:spPr bwMode="auto">
            <a:xfrm>
              <a:off x="5367338" y="4384675"/>
              <a:ext cx="160338" cy="290513"/>
            </a:xfrm>
            <a:custGeom>
              <a:avLst/>
              <a:gdLst>
                <a:gd name="T0" fmla="*/ 152703 w 42"/>
                <a:gd name="T1" fmla="*/ 290513 h 76"/>
                <a:gd name="T2" fmla="*/ 145068 w 42"/>
                <a:gd name="T3" fmla="*/ 282868 h 76"/>
                <a:gd name="T4" fmla="*/ 3818 w 42"/>
                <a:gd name="T5" fmla="*/ 15290 h 76"/>
                <a:gd name="T6" fmla="*/ 3818 w 42"/>
                <a:gd name="T7" fmla="*/ 3823 h 76"/>
                <a:gd name="T8" fmla="*/ 11453 w 42"/>
                <a:gd name="T9" fmla="*/ 0 h 76"/>
                <a:gd name="T10" fmla="*/ 160338 w 42"/>
                <a:gd name="T11" fmla="*/ 282868 h 76"/>
                <a:gd name="T12" fmla="*/ 152703 w 42"/>
                <a:gd name="T13" fmla="*/ 290513 h 7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2" h="76">
                  <a:moveTo>
                    <a:pt x="40" y="76"/>
                  </a:moveTo>
                  <a:cubicBezTo>
                    <a:pt x="39" y="76"/>
                    <a:pt x="38" y="75"/>
                    <a:pt x="38" y="74"/>
                  </a:cubicBezTo>
                  <a:cubicBezTo>
                    <a:pt x="38" y="46"/>
                    <a:pt x="24" y="19"/>
                    <a:pt x="1" y="4"/>
                  </a:cubicBezTo>
                  <a:cubicBezTo>
                    <a:pt x="0" y="3"/>
                    <a:pt x="0" y="2"/>
                    <a:pt x="1" y="1"/>
                  </a:cubicBezTo>
                  <a:cubicBezTo>
                    <a:pt x="1" y="0"/>
                    <a:pt x="3" y="0"/>
                    <a:pt x="3" y="0"/>
                  </a:cubicBezTo>
                  <a:cubicBezTo>
                    <a:pt x="28" y="17"/>
                    <a:pt x="42" y="44"/>
                    <a:pt x="42" y="74"/>
                  </a:cubicBezTo>
                  <a:cubicBezTo>
                    <a:pt x="42" y="75"/>
                    <a:pt x="41" y="76"/>
                    <a:pt x="40" y="7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spcBef>
                  <a:spcPct val="0"/>
                </a:spcBef>
                <a:spcAft>
                  <a:spcPct val="0"/>
                </a:spcAft>
                <a:defRPr/>
              </a:pPr>
              <a:endParaRPr lang="zh-CN" altLang="en-US">
                <a:latin typeface="+mn-lt"/>
                <a:ea typeface="宋体" panose="02010600030101010101" pitchFamily="2" charset="-122"/>
              </a:endParaRPr>
            </a:p>
          </p:txBody>
        </p:sp>
        <p:sp>
          <p:nvSpPr>
            <p:cNvPr id="49" name="Freeform 55"/>
            <p:cNvSpPr/>
            <p:nvPr/>
          </p:nvSpPr>
          <p:spPr bwMode="auto">
            <a:xfrm>
              <a:off x="5413375" y="4351338"/>
              <a:ext cx="95250" cy="92075"/>
            </a:xfrm>
            <a:custGeom>
              <a:avLst/>
              <a:gdLst>
                <a:gd name="T0" fmla="*/ 87630 w 25"/>
                <a:gd name="T1" fmla="*/ 92075 h 24"/>
                <a:gd name="T2" fmla="*/ 83820 w 25"/>
                <a:gd name="T3" fmla="*/ 92075 h 24"/>
                <a:gd name="T4" fmla="*/ 3810 w 25"/>
                <a:gd name="T5" fmla="*/ 11509 h 24"/>
                <a:gd name="T6" fmla="*/ 3810 w 25"/>
                <a:gd name="T7" fmla="*/ 3836 h 24"/>
                <a:gd name="T8" fmla="*/ 15240 w 25"/>
                <a:gd name="T9" fmla="*/ 3836 h 24"/>
                <a:gd name="T10" fmla="*/ 91440 w 25"/>
                <a:gd name="T11" fmla="*/ 76729 h 24"/>
                <a:gd name="T12" fmla="*/ 95250 w 25"/>
                <a:gd name="T13" fmla="*/ 88239 h 24"/>
                <a:gd name="T14" fmla="*/ 87630 w 25"/>
                <a:gd name="T15" fmla="*/ 92075 h 2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5" h="24">
                  <a:moveTo>
                    <a:pt x="23" y="24"/>
                  </a:moveTo>
                  <a:cubicBezTo>
                    <a:pt x="23" y="24"/>
                    <a:pt x="22" y="24"/>
                    <a:pt x="22" y="24"/>
                  </a:cubicBezTo>
                  <a:cubicBezTo>
                    <a:pt x="14" y="18"/>
                    <a:pt x="7" y="11"/>
                    <a:pt x="1" y="3"/>
                  </a:cubicBezTo>
                  <a:cubicBezTo>
                    <a:pt x="0" y="2"/>
                    <a:pt x="0" y="1"/>
                    <a:pt x="1" y="1"/>
                  </a:cubicBezTo>
                  <a:cubicBezTo>
                    <a:pt x="2" y="0"/>
                    <a:pt x="3" y="0"/>
                    <a:pt x="4" y="1"/>
                  </a:cubicBezTo>
                  <a:cubicBezTo>
                    <a:pt x="10" y="8"/>
                    <a:pt x="16" y="15"/>
                    <a:pt x="24" y="20"/>
                  </a:cubicBezTo>
                  <a:cubicBezTo>
                    <a:pt x="25" y="21"/>
                    <a:pt x="25" y="22"/>
                    <a:pt x="25" y="23"/>
                  </a:cubicBezTo>
                  <a:cubicBezTo>
                    <a:pt x="24" y="24"/>
                    <a:pt x="24" y="24"/>
                    <a:pt x="23" y="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spcBef>
                  <a:spcPct val="0"/>
                </a:spcBef>
                <a:spcAft>
                  <a:spcPct val="0"/>
                </a:spcAft>
                <a:defRPr/>
              </a:pPr>
              <a:endParaRPr lang="zh-CN" altLang="en-US">
                <a:latin typeface="+mn-lt"/>
                <a:ea typeface="宋体" panose="02010600030101010101" pitchFamily="2" charset="-122"/>
              </a:endParaRPr>
            </a:p>
          </p:txBody>
        </p:sp>
        <p:sp>
          <p:nvSpPr>
            <p:cNvPr id="50" name="Freeform 56"/>
            <p:cNvSpPr/>
            <p:nvPr/>
          </p:nvSpPr>
          <p:spPr bwMode="auto">
            <a:xfrm>
              <a:off x="5557838" y="4457700"/>
              <a:ext cx="88900" cy="38100"/>
            </a:xfrm>
            <a:custGeom>
              <a:avLst/>
              <a:gdLst>
                <a:gd name="T0" fmla="*/ 81170 w 23"/>
                <a:gd name="T1" fmla="*/ 38100 h 10"/>
                <a:gd name="T2" fmla="*/ 77304 w 23"/>
                <a:gd name="T3" fmla="*/ 38100 h 10"/>
                <a:gd name="T4" fmla="*/ 3865 w 23"/>
                <a:gd name="T5" fmla="*/ 19050 h 10"/>
                <a:gd name="T6" fmla="*/ 0 w 23"/>
                <a:gd name="T7" fmla="*/ 7620 h 10"/>
                <a:gd name="T8" fmla="*/ 11596 w 23"/>
                <a:gd name="T9" fmla="*/ 3810 h 10"/>
                <a:gd name="T10" fmla="*/ 81170 w 23"/>
                <a:gd name="T11" fmla="*/ 22860 h 10"/>
                <a:gd name="T12" fmla="*/ 88900 w 23"/>
                <a:gd name="T13" fmla="*/ 30480 h 10"/>
                <a:gd name="T14" fmla="*/ 81170 w 23"/>
                <a:gd name="T15" fmla="*/ 38100 h 10"/>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3" h="10">
                  <a:moveTo>
                    <a:pt x="21" y="10"/>
                  </a:moveTo>
                  <a:cubicBezTo>
                    <a:pt x="21" y="10"/>
                    <a:pt x="21" y="10"/>
                    <a:pt x="20" y="10"/>
                  </a:cubicBezTo>
                  <a:cubicBezTo>
                    <a:pt x="14" y="9"/>
                    <a:pt x="7" y="7"/>
                    <a:pt x="1" y="5"/>
                  </a:cubicBezTo>
                  <a:cubicBezTo>
                    <a:pt x="0" y="4"/>
                    <a:pt x="0" y="3"/>
                    <a:pt x="0" y="2"/>
                  </a:cubicBezTo>
                  <a:cubicBezTo>
                    <a:pt x="0" y="1"/>
                    <a:pt x="2" y="0"/>
                    <a:pt x="3" y="1"/>
                  </a:cubicBezTo>
                  <a:cubicBezTo>
                    <a:pt x="8" y="3"/>
                    <a:pt x="15" y="5"/>
                    <a:pt x="21" y="6"/>
                  </a:cubicBezTo>
                  <a:cubicBezTo>
                    <a:pt x="22" y="6"/>
                    <a:pt x="23" y="7"/>
                    <a:pt x="23" y="8"/>
                  </a:cubicBezTo>
                  <a:cubicBezTo>
                    <a:pt x="23" y="9"/>
                    <a:pt x="22" y="10"/>
                    <a:pt x="21"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spcBef>
                  <a:spcPct val="0"/>
                </a:spcBef>
                <a:spcAft>
                  <a:spcPct val="0"/>
                </a:spcAft>
                <a:defRPr/>
              </a:pPr>
              <a:endParaRPr lang="zh-CN" altLang="en-US">
                <a:latin typeface="+mn-lt"/>
                <a:ea typeface="宋体" panose="02010600030101010101" pitchFamily="2" charset="-122"/>
              </a:endParaRPr>
            </a:p>
          </p:txBody>
        </p:sp>
        <p:sp>
          <p:nvSpPr>
            <p:cNvPr id="51" name="Freeform 57"/>
            <p:cNvSpPr>
              <a:spLocks noEditPoints="1"/>
            </p:cNvSpPr>
            <p:nvPr/>
          </p:nvSpPr>
          <p:spPr bwMode="auto">
            <a:xfrm>
              <a:off x="5489575" y="4408488"/>
              <a:ext cx="87313" cy="87313"/>
            </a:xfrm>
            <a:custGeom>
              <a:avLst/>
              <a:gdLst>
                <a:gd name="T0" fmla="*/ 41758 w 23"/>
                <a:gd name="T1" fmla="*/ 87313 h 23"/>
                <a:gd name="T2" fmla="*/ 0 w 23"/>
                <a:gd name="T3" fmla="*/ 41758 h 23"/>
                <a:gd name="T4" fmla="*/ 41758 w 23"/>
                <a:gd name="T5" fmla="*/ 0 h 23"/>
                <a:gd name="T6" fmla="*/ 87313 w 23"/>
                <a:gd name="T7" fmla="*/ 41758 h 23"/>
                <a:gd name="T8" fmla="*/ 41758 w 23"/>
                <a:gd name="T9" fmla="*/ 87313 h 23"/>
                <a:gd name="T10" fmla="*/ 41758 w 23"/>
                <a:gd name="T11" fmla="*/ 15185 h 23"/>
                <a:gd name="T12" fmla="*/ 15185 w 23"/>
                <a:gd name="T13" fmla="*/ 41758 h 23"/>
                <a:gd name="T14" fmla="*/ 41758 w 23"/>
                <a:gd name="T15" fmla="*/ 72128 h 23"/>
                <a:gd name="T16" fmla="*/ 72128 w 23"/>
                <a:gd name="T17" fmla="*/ 41758 h 23"/>
                <a:gd name="T18" fmla="*/ 41758 w 23"/>
                <a:gd name="T19" fmla="*/ 15185 h 2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3" h="23">
                  <a:moveTo>
                    <a:pt x="11" y="23"/>
                  </a:moveTo>
                  <a:cubicBezTo>
                    <a:pt x="5" y="23"/>
                    <a:pt x="0" y="18"/>
                    <a:pt x="0" y="11"/>
                  </a:cubicBezTo>
                  <a:cubicBezTo>
                    <a:pt x="0" y="5"/>
                    <a:pt x="5" y="0"/>
                    <a:pt x="11" y="0"/>
                  </a:cubicBezTo>
                  <a:cubicBezTo>
                    <a:pt x="18" y="0"/>
                    <a:pt x="23" y="5"/>
                    <a:pt x="23" y="11"/>
                  </a:cubicBezTo>
                  <a:cubicBezTo>
                    <a:pt x="23" y="18"/>
                    <a:pt x="18" y="23"/>
                    <a:pt x="11" y="23"/>
                  </a:cubicBezTo>
                  <a:close/>
                  <a:moveTo>
                    <a:pt x="11" y="4"/>
                  </a:moveTo>
                  <a:cubicBezTo>
                    <a:pt x="7" y="4"/>
                    <a:pt x="4" y="7"/>
                    <a:pt x="4" y="11"/>
                  </a:cubicBezTo>
                  <a:cubicBezTo>
                    <a:pt x="4" y="15"/>
                    <a:pt x="7" y="19"/>
                    <a:pt x="11" y="19"/>
                  </a:cubicBezTo>
                  <a:cubicBezTo>
                    <a:pt x="15" y="19"/>
                    <a:pt x="19" y="15"/>
                    <a:pt x="19" y="11"/>
                  </a:cubicBezTo>
                  <a:cubicBezTo>
                    <a:pt x="19" y="7"/>
                    <a:pt x="15" y="4"/>
                    <a:pt x="11"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spcBef>
                  <a:spcPct val="0"/>
                </a:spcBef>
                <a:spcAft>
                  <a:spcPct val="0"/>
                </a:spcAft>
                <a:defRPr/>
              </a:pPr>
              <a:endParaRPr lang="zh-CN" altLang="en-US">
                <a:latin typeface="+mn-lt"/>
                <a:ea typeface="宋体" panose="02010600030101010101" pitchFamily="2" charset="-122"/>
              </a:endParaRPr>
            </a:p>
          </p:txBody>
        </p:sp>
        <p:sp>
          <p:nvSpPr>
            <p:cNvPr id="52" name="Freeform 58"/>
            <p:cNvSpPr>
              <a:spLocks noEditPoints="1"/>
            </p:cNvSpPr>
            <p:nvPr/>
          </p:nvSpPr>
          <p:spPr bwMode="auto">
            <a:xfrm>
              <a:off x="5581650" y="4533900"/>
              <a:ext cx="87313" cy="88900"/>
            </a:xfrm>
            <a:custGeom>
              <a:avLst/>
              <a:gdLst>
                <a:gd name="T0" fmla="*/ 41758 w 23"/>
                <a:gd name="T1" fmla="*/ 88900 h 23"/>
                <a:gd name="T2" fmla="*/ 0 w 23"/>
                <a:gd name="T3" fmla="*/ 42517 h 23"/>
                <a:gd name="T4" fmla="*/ 41758 w 23"/>
                <a:gd name="T5" fmla="*/ 0 h 23"/>
                <a:gd name="T6" fmla="*/ 87313 w 23"/>
                <a:gd name="T7" fmla="*/ 42517 h 23"/>
                <a:gd name="T8" fmla="*/ 41758 w 23"/>
                <a:gd name="T9" fmla="*/ 88900 h 23"/>
                <a:gd name="T10" fmla="*/ 41758 w 23"/>
                <a:gd name="T11" fmla="*/ 15461 h 23"/>
                <a:gd name="T12" fmla="*/ 15185 w 23"/>
                <a:gd name="T13" fmla="*/ 42517 h 23"/>
                <a:gd name="T14" fmla="*/ 41758 w 23"/>
                <a:gd name="T15" fmla="*/ 73439 h 23"/>
                <a:gd name="T16" fmla="*/ 72128 w 23"/>
                <a:gd name="T17" fmla="*/ 42517 h 23"/>
                <a:gd name="T18" fmla="*/ 41758 w 23"/>
                <a:gd name="T19" fmla="*/ 15461 h 2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3" h="23">
                  <a:moveTo>
                    <a:pt x="11" y="23"/>
                  </a:moveTo>
                  <a:cubicBezTo>
                    <a:pt x="5" y="23"/>
                    <a:pt x="0" y="18"/>
                    <a:pt x="0" y="11"/>
                  </a:cubicBezTo>
                  <a:cubicBezTo>
                    <a:pt x="0" y="5"/>
                    <a:pt x="5" y="0"/>
                    <a:pt x="11" y="0"/>
                  </a:cubicBezTo>
                  <a:cubicBezTo>
                    <a:pt x="18" y="0"/>
                    <a:pt x="23" y="5"/>
                    <a:pt x="23" y="11"/>
                  </a:cubicBezTo>
                  <a:cubicBezTo>
                    <a:pt x="23" y="18"/>
                    <a:pt x="18" y="23"/>
                    <a:pt x="11" y="23"/>
                  </a:cubicBezTo>
                  <a:close/>
                  <a:moveTo>
                    <a:pt x="11" y="4"/>
                  </a:moveTo>
                  <a:cubicBezTo>
                    <a:pt x="7" y="4"/>
                    <a:pt x="4" y="7"/>
                    <a:pt x="4" y="11"/>
                  </a:cubicBezTo>
                  <a:cubicBezTo>
                    <a:pt x="4" y="15"/>
                    <a:pt x="7" y="19"/>
                    <a:pt x="11" y="19"/>
                  </a:cubicBezTo>
                  <a:cubicBezTo>
                    <a:pt x="15" y="19"/>
                    <a:pt x="19" y="15"/>
                    <a:pt x="19" y="11"/>
                  </a:cubicBezTo>
                  <a:cubicBezTo>
                    <a:pt x="19" y="7"/>
                    <a:pt x="15" y="4"/>
                    <a:pt x="11"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spcBef>
                  <a:spcPct val="0"/>
                </a:spcBef>
                <a:spcAft>
                  <a:spcPct val="0"/>
                </a:spcAft>
                <a:defRPr/>
              </a:pPr>
              <a:endParaRPr lang="zh-CN" altLang="en-US">
                <a:latin typeface="+mn-lt"/>
                <a:ea typeface="宋体" panose="02010600030101010101" pitchFamily="2" charset="-122"/>
              </a:endParaRPr>
            </a:p>
          </p:txBody>
        </p:sp>
        <p:sp>
          <p:nvSpPr>
            <p:cNvPr id="53" name="Freeform 59"/>
            <p:cNvSpPr/>
            <p:nvPr/>
          </p:nvSpPr>
          <p:spPr bwMode="auto">
            <a:xfrm>
              <a:off x="5299075" y="4343400"/>
              <a:ext cx="347663" cy="347663"/>
            </a:xfrm>
            <a:custGeom>
              <a:avLst/>
              <a:gdLst>
                <a:gd name="T0" fmla="*/ 175742 w 91"/>
                <a:gd name="T1" fmla="*/ 347663 h 91"/>
                <a:gd name="T2" fmla="*/ 0 w 91"/>
                <a:gd name="T3" fmla="*/ 175742 h 91"/>
                <a:gd name="T4" fmla="*/ 175742 w 91"/>
                <a:gd name="T5" fmla="*/ 0 h 91"/>
                <a:gd name="T6" fmla="*/ 347663 w 91"/>
                <a:gd name="T7" fmla="*/ 175742 h 91"/>
                <a:gd name="T8" fmla="*/ 347663 w 91"/>
                <a:gd name="T9" fmla="*/ 202485 h 91"/>
                <a:gd name="T10" fmla="*/ 332381 w 91"/>
                <a:gd name="T11" fmla="*/ 198665 h 91"/>
                <a:gd name="T12" fmla="*/ 332381 w 91"/>
                <a:gd name="T13" fmla="*/ 175742 h 91"/>
                <a:gd name="T14" fmla="*/ 175742 w 91"/>
                <a:gd name="T15" fmla="*/ 15282 h 91"/>
                <a:gd name="T16" fmla="*/ 15282 w 91"/>
                <a:gd name="T17" fmla="*/ 175742 h 91"/>
                <a:gd name="T18" fmla="*/ 175742 w 91"/>
                <a:gd name="T19" fmla="*/ 332381 h 91"/>
                <a:gd name="T20" fmla="*/ 305638 w 91"/>
                <a:gd name="T21" fmla="*/ 263613 h 91"/>
                <a:gd name="T22" fmla="*/ 317099 w 91"/>
                <a:gd name="T23" fmla="*/ 271254 h 91"/>
                <a:gd name="T24" fmla="*/ 175742 w 91"/>
                <a:gd name="T25" fmla="*/ 347663 h 9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1" h="91">
                  <a:moveTo>
                    <a:pt x="46" y="91"/>
                  </a:moveTo>
                  <a:cubicBezTo>
                    <a:pt x="21" y="91"/>
                    <a:pt x="0" y="71"/>
                    <a:pt x="0" y="46"/>
                  </a:cubicBezTo>
                  <a:cubicBezTo>
                    <a:pt x="0" y="21"/>
                    <a:pt x="21" y="0"/>
                    <a:pt x="46" y="0"/>
                  </a:cubicBezTo>
                  <a:cubicBezTo>
                    <a:pt x="71" y="0"/>
                    <a:pt x="91" y="21"/>
                    <a:pt x="91" y="46"/>
                  </a:cubicBezTo>
                  <a:cubicBezTo>
                    <a:pt x="91" y="48"/>
                    <a:pt x="91" y="50"/>
                    <a:pt x="91" y="53"/>
                  </a:cubicBezTo>
                  <a:cubicBezTo>
                    <a:pt x="87" y="52"/>
                    <a:pt x="87" y="52"/>
                    <a:pt x="87" y="52"/>
                  </a:cubicBezTo>
                  <a:cubicBezTo>
                    <a:pt x="87" y="50"/>
                    <a:pt x="87" y="48"/>
                    <a:pt x="87" y="46"/>
                  </a:cubicBezTo>
                  <a:cubicBezTo>
                    <a:pt x="87" y="23"/>
                    <a:pt x="69" y="4"/>
                    <a:pt x="46" y="4"/>
                  </a:cubicBezTo>
                  <a:cubicBezTo>
                    <a:pt x="23" y="4"/>
                    <a:pt x="4" y="23"/>
                    <a:pt x="4" y="46"/>
                  </a:cubicBezTo>
                  <a:cubicBezTo>
                    <a:pt x="4" y="69"/>
                    <a:pt x="23" y="87"/>
                    <a:pt x="46" y="87"/>
                  </a:cubicBezTo>
                  <a:cubicBezTo>
                    <a:pt x="60" y="87"/>
                    <a:pt x="72" y="80"/>
                    <a:pt x="80" y="69"/>
                  </a:cubicBezTo>
                  <a:cubicBezTo>
                    <a:pt x="83" y="71"/>
                    <a:pt x="83" y="71"/>
                    <a:pt x="83" y="71"/>
                  </a:cubicBezTo>
                  <a:cubicBezTo>
                    <a:pt x="75" y="84"/>
                    <a:pt x="61" y="91"/>
                    <a:pt x="46" y="9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spcBef>
                  <a:spcPct val="0"/>
                </a:spcBef>
                <a:spcAft>
                  <a:spcPct val="0"/>
                </a:spcAft>
                <a:defRPr/>
              </a:pPr>
              <a:endParaRPr lang="zh-CN" altLang="en-US">
                <a:latin typeface="+mn-lt"/>
                <a:ea typeface="宋体" panose="02010600030101010101" pitchFamily="2" charset="-122"/>
              </a:endParaRPr>
            </a:p>
          </p:txBody>
        </p:sp>
        <p:sp>
          <p:nvSpPr>
            <p:cNvPr id="54" name="Freeform 60"/>
            <p:cNvSpPr>
              <a:spLocks noEditPoints="1"/>
            </p:cNvSpPr>
            <p:nvPr/>
          </p:nvSpPr>
          <p:spPr bwMode="auto">
            <a:xfrm>
              <a:off x="5353050" y="4511675"/>
              <a:ext cx="84138" cy="84138"/>
            </a:xfrm>
            <a:custGeom>
              <a:avLst/>
              <a:gdLst>
                <a:gd name="T0" fmla="*/ 42069 w 22"/>
                <a:gd name="T1" fmla="*/ 84138 h 22"/>
                <a:gd name="T2" fmla="*/ 0 w 22"/>
                <a:gd name="T3" fmla="*/ 42069 h 22"/>
                <a:gd name="T4" fmla="*/ 42069 w 22"/>
                <a:gd name="T5" fmla="*/ 0 h 22"/>
                <a:gd name="T6" fmla="*/ 84138 w 22"/>
                <a:gd name="T7" fmla="*/ 42069 h 22"/>
                <a:gd name="T8" fmla="*/ 42069 w 22"/>
                <a:gd name="T9" fmla="*/ 84138 h 22"/>
                <a:gd name="T10" fmla="*/ 42069 w 22"/>
                <a:gd name="T11" fmla="*/ 15298 h 22"/>
                <a:gd name="T12" fmla="*/ 15298 w 22"/>
                <a:gd name="T13" fmla="*/ 42069 h 22"/>
                <a:gd name="T14" fmla="*/ 42069 w 22"/>
                <a:gd name="T15" fmla="*/ 68840 h 22"/>
                <a:gd name="T16" fmla="*/ 68840 w 22"/>
                <a:gd name="T17" fmla="*/ 42069 h 22"/>
                <a:gd name="T18" fmla="*/ 42069 w 22"/>
                <a:gd name="T19" fmla="*/ 15298 h 2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2" h="22">
                  <a:moveTo>
                    <a:pt x="11" y="22"/>
                  </a:moveTo>
                  <a:cubicBezTo>
                    <a:pt x="5" y="22"/>
                    <a:pt x="0" y="17"/>
                    <a:pt x="0" y="11"/>
                  </a:cubicBezTo>
                  <a:cubicBezTo>
                    <a:pt x="0" y="5"/>
                    <a:pt x="5" y="0"/>
                    <a:pt x="11" y="0"/>
                  </a:cubicBezTo>
                  <a:cubicBezTo>
                    <a:pt x="17" y="0"/>
                    <a:pt x="22" y="5"/>
                    <a:pt x="22" y="11"/>
                  </a:cubicBezTo>
                  <a:cubicBezTo>
                    <a:pt x="22" y="17"/>
                    <a:pt x="17" y="22"/>
                    <a:pt x="11" y="22"/>
                  </a:cubicBezTo>
                  <a:close/>
                  <a:moveTo>
                    <a:pt x="11" y="4"/>
                  </a:moveTo>
                  <a:cubicBezTo>
                    <a:pt x="7" y="4"/>
                    <a:pt x="4" y="7"/>
                    <a:pt x="4" y="11"/>
                  </a:cubicBezTo>
                  <a:cubicBezTo>
                    <a:pt x="4" y="15"/>
                    <a:pt x="7" y="18"/>
                    <a:pt x="11" y="18"/>
                  </a:cubicBezTo>
                  <a:cubicBezTo>
                    <a:pt x="15" y="18"/>
                    <a:pt x="18" y="15"/>
                    <a:pt x="18" y="11"/>
                  </a:cubicBezTo>
                  <a:cubicBezTo>
                    <a:pt x="18" y="7"/>
                    <a:pt x="15" y="4"/>
                    <a:pt x="11"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spcBef>
                  <a:spcPct val="0"/>
                </a:spcBef>
                <a:spcAft>
                  <a:spcPct val="0"/>
                </a:spcAft>
                <a:defRPr/>
              </a:pPr>
              <a:endParaRPr lang="zh-CN" altLang="en-US">
                <a:latin typeface="+mn-lt"/>
                <a:ea typeface="宋体" panose="02010600030101010101" pitchFamily="2" charset="-122"/>
              </a:endParaRPr>
            </a:p>
          </p:txBody>
        </p:sp>
      </p:grpSp>
      <p:sp>
        <p:nvSpPr>
          <p:cNvPr id="55" name="文本框 71"/>
          <p:cNvSpPr txBox="1">
            <a:spLocks noChangeArrowheads="1"/>
          </p:cNvSpPr>
          <p:nvPr/>
        </p:nvSpPr>
        <p:spPr bwMode="auto">
          <a:xfrm>
            <a:off x="2435225" y="1420813"/>
            <a:ext cx="1620838"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5pPr>
            <a:lvl6pPr marL="25146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6pPr>
            <a:lvl7pPr marL="29718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7pPr>
            <a:lvl8pPr marL="34290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8pPr>
            <a:lvl9pPr marL="38862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9pPr>
          </a:lstStyle>
          <a:p>
            <a:pPr eaLnBrk="1" hangingPunct="1">
              <a:lnSpc>
                <a:spcPct val="100000"/>
              </a:lnSpc>
              <a:spcBef>
                <a:spcPct val="0"/>
              </a:spcBef>
              <a:buFontTx/>
              <a:buNone/>
            </a:pPr>
            <a:r>
              <a:rPr lang="zh-CN" altLang="en-US" b="1">
                <a:latin typeface="微软雅黑" panose="020B0503020204020204" pitchFamily="34" charset="-122"/>
                <a:ea typeface="微软雅黑" panose="020B0503020204020204" pitchFamily="34" charset="-122"/>
              </a:rPr>
              <a:t>添加标题</a:t>
            </a:r>
          </a:p>
        </p:txBody>
      </p:sp>
      <p:sp>
        <p:nvSpPr>
          <p:cNvPr id="56" name="文本框 72"/>
          <p:cNvSpPr txBox="1">
            <a:spLocks noChangeArrowheads="1"/>
          </p:cNvSpPr>
          <p:nvPr/>
        </p:nvSpPr>
        <p:spPr bwMode="auto">
          <a:xfrm>
            <a:off x="5524500" y="1420813"/>
            <a:ext cx="1620838"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5pPr>
            <a:lvl6pPr marL="25146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6pPr>
            <a:lvl7pPr marL="29718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7pPr>
            <a:lvl8pPr marL="34290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8pPr>
            <a:lvl9pPr marL="38862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9pPr>
          </a:lstStyle>
          <a:p>
            <a:pPr eaLnBrk="1" hangingPunct="1">
              <a:lnSpc>
                <a:spcPct val="100000"/>
              </a:lnSpc>
              <a:spcBef>
                <a:spcPct val="0"/>
              </a:spcBef>
              <a:buFontTx/>
              <a:buNone/>
            </a:pPr>
            <a:r>
              <a:rPr lang="zh-CN" altLang="en-US" b="1">
                <a:latin typeface="微软雅黑" panose="020B0503020204020204" pitchFamily="34" charset="-122"/>
                <a:ea typeface="微软雅黑" panose="020B0503020204020204" pitchFamily="34" charset="-122"/>
              </a:rPr>
              <a:t>添加标题</a:t>
            </a:r>
          </a:p>
        </p:txBody>
      </p:sp>
      <p:sp>
        <p:nvSpPr>
          <p:cNvPr id="57" name="文本框 73"/>
          <p:cNvSpPr txBox="1">
            <a:spLocks noChangeArrowheads="1"/>
          </p:cNvSpPr>
          <p:nvPr/>
        </p:nvSpPr>
        <p:spPr bwMode="auto">
          <a:xfrm>
            <a:off x="8737600" y="1420813"/>
            <a:ext cx="1622425"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5pPr>
            <a:lvl6pPr marL="25146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6pPr>
            <a:lvl7pPr marL="29718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7pPr>
            <a:lvl8pPr marL="34290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8pPr>
            <a:lvl9pPr marL="38862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9pPr>
          </a:lstStyle>
          <a:p>
            <a:pPr eaLnBrk="1" hangingPunct="1">
              <a:lnSpc>
                <a:spcPct val="100000"/>
              </a:lnSpc>
              <a:spcBef>
                <a:spcPct val="0"/>
              </a:spcBef>
              <a:buFontTx/>
              <a:buNone/>
            </a:pPr>
            <a:r>
              <a:rPr lang="zh-CN" altLang="en-US" b="1">
                <a:latin typeface="微软雅黑" panose="020B0503020204020204" pitchFamily="34" charset="-122"/>
                <a:ea typeface="微软雅黑" panose="020B0503020204020204" pitchFamily="34" charset="-122"/>
              </a:rPr>
              <a:t>添加标题</a:t>
            </a:r>
          </a:p>
        </p:txBody>
      </p:sp>
      <p:sp>
        <p:nvSpPr>
          <p:cNvPr id="58" name="文本框 74"/>
          <p:cNvSpPr txBox="1">
            <a:spLocks noChangeArrowheads="1"/>
          </p:cNvSpPr>
          <p:nvPr/>
        </p:nvSpPr>
        <p:spPr bwMode="auto">
          <a:xfrm>
            <a:off x="2435225" y="4041775"/>
            <a:ext cx="1620838"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5pPr>
            <a:lvl6pPr marL="25146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6pPr>
            <a:lvl7pPr marL="29718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7pPr>
            <a:lvl8pPr marL="34290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8pPr>
            <a:lvl9pPr marL="38862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9pPr>
          </a:lstStyle>
          <a:p>
            <a:pPr eaLnBrk="1" hangingPunct="1">
              <a:lnSpc>
                <a:spcPct val="100000"/>
              </a:lnSpc>
              <a:spcBef>
                <a:spcPct val="0"/>
              </a:spcBef>
              <a:buFontTx/>
              <a:buNone/>
            </a:pPr>
            <a:r>
              <a:rPr lang="zh-CN" altLang="en-US" b="1">
                <a:latin typeface="微软雅黑" panose="020B0503020204020204" pitchFamily="34" charset="-122"/>
                <a:ea typeface="微软雅黑" panose="020B0503020204020204" pitchFamily="34" charset="-122"/>
              </a:rPr>
              <a:t>添加标题</a:t>
            </a:r>
          </a:p>
        </p:txBody>
      </p:sp>
      <p:sp>
        <p:nvSpPr>
          <p:cNvPr id="59" name="文本框 75"/>
          <p:cNvSpPr txBox="1">
            <a:spLocks noChangeArrowheads="1"/>
          </p:cNvSpPr>
          <p:nvPr/>
        </p:nvSpPr>
        <p:spPr bwMode="auto">
          <a:xfrm>
            <a:off x="5524500" y="4041775"/>
            <a:ext cx="1620838"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5pPr>
            <a:lvl6pPr marL="25146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6pPr>
            <a:lvl7pPr marL="29718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7pPr>
            <a:lvl8pPr marL="34290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8pPr>
            <a:lvl9pPr marL="38862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9pPr>
          </a:lstStyle>
          <a:p>
            <a:pPr eaLnBrk="1" hangingPunct="1">
              <a:lnSpc>
                <a:spcPct val="100000"/>
              </a:lnSpc>
              <a:spcBef>
                <a:spcPct val="0"/>
              </a:spcBef>
              <a:buFontTx/>
              <a:buNone/>
            </a:pPr>
            <a:r>
              <a:rPr lang="zh-CN" altLang="en-US" b="1">
                <a:latin typeface="微软雅黑" panose="020B0503020204020204" pitchFamily="34" charset="-122"/>
                <a:ea typeface="微软雅黑" panose="020B0503020204020204" pitchFamily="34" charset="-122"/>
              </a:rPr>
              <a:t>添加标题</a:t>
            </a:r>
          </a:p>
        </p:txBody>
      </p:sp>
      <p:sp>
        <p:nvSpPr>
          <p:cNvPr id="60" name="文本框 76"/>
          <p:cNvSpPr txBox="1">
            <a:spLocks noChangeArrowheads="1"/>
          </p:cNvSpPr>
          <p:nvPr/>
        </p:nvSpPr>
        <p:spPr bwMode="auto">
          <a:xfrm>
            <a:off x="8737600" y="4041775"/>
            <a:ext cx="1622425"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5pPr>
            <a:lvl6pPr marL="25146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6pPr>
            <a:lvl7pPr marL="29718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7pPr>
            <a:lvl8pPr marL="34290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8pPr>
            <a:lvl9pPr marL="38862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9pPr>
          </a:lstStyle>
          <a:p>
            <a:pPr eaLnBrk="1" hangingPunct="1">
              <a:lnSpc>
                <a:spcPct val="100000"/>
              </a:lnSpc>
              <a:spcBef>
                <a:spcPct val="0"/>
              </a:spcBef>
              <a:buFontTx/>
              <a:buNone/>
            </a:pPr>
            <a:r>
              <a:rPr lang="zh-CN" altLang="en-US" b="1">
                <a:latin typeface="微软雅黑" panose="020B0503020204020204" pitchFamily="34" charset="-122"/>
                <a:ea typeface="微软雅黑" panose="020B0503020204020204" pitchFamily="34" charset="-122"/>
              </a:rPr>
              <a:t>添加标题</a:t>
            </a:r>
          </a:p>
        </p:txBody>
      </p:sp>
      <p:sp>
        <p:nvSpPr>
          <p:cNvPr id="61" name="矩形 78"/>
          <p:cNvSpPr>
            <a:spLocks noChangeArrowheads="1"/>
          </p:cNvSpPr>
          <p:nvPr/>
        </p:nvSpPr>
        <p:spPr bwMode="auto">
          <a:xfrm>
            <a:off x="1679575" y="2230438"/>
            <a:ext cx="2376488"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5pPr>
            <a:lvl6pPr marL="25146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6pPr>
            <a:lvl7pPr marL="29718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7pPr>
            <a:lvl8pPr marL="34290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8pPr>
            <a:lvl9pPr marL="38862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9pPr>
          </a:lstStyle>
          <a:p>
            <a:pPr eaLnBrk="1" hangingPunct="1">
              <a:lnSpc>
                <a:spcPct val="100000"/>
              </a:lnSpc>
              <a:spcBef>
                <a:spcPct val="0"/>
              </a:spcBef>
              <a:buFont typeface="Arial" panose="020B0604020202020204" pitchFamily="34" charset="0"/>
              <a:buNone/>
            </a:pPr>
            <a:r>
              <a:rPr lang="zh-CN" altLang="en-US" sz="1400" dirty="0">
                <a:solidFill>
                  <a:srgbClr val="4E4E4E"/>
                </a:solidFill>
                <a:latin typeface="宋体" panose="02010600030101010101" pitchFamily="2" charset="-122"/>
              </a:rPr>
              <a:t>内容内容内容内容内容内容内容内容内容内容内容内容</a:t>
            </a:r>
            <a:endParaRPr lang="zh-CN" altLang="en-US" sz="1400" dirty="0">
              <a:solidFill>
                <a:srgbClr val="103754"/>
              </a:solidFill>
              <a:latin typeface="微软雅黑" panose="020B0503020204020204" pitchFamily="34" charset="-122"/>
              <a:ea typeface="微软雅黑" panose="020B0503020204020204" pitchFamily="34" charset="-122"/>
            </a:endParaRPr>
          </a:p>
        </p:txBody>
      </p:sp>
      <p:sp>
        <p:nvSpPr>
          <p:cNvPr id="62" name="矩形 80"/>
          <p:cNvSpPr>
            <a:spLocks noChangeArrowheads="1"/>
          </p:cNvSpPr>
          <p:nvPr/>
        </p:nvSpPr>
        <p:spPr bwMode="auto">
          <a:xfrm>
            <a:off x="4770438" y="2230438"/>
            <a:ext cx="2374900"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5pPr>
            <a:lvl6pPr marL="25146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6pPr>
            <a:lvl7pPr marL="29718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7pPr>
            <a:lvl8pPr marL="34290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8pPr>
            <a:lvl9pPr marL="38862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9pPr>
          </a:lstStyle>
          <a:p>
            <a:pPr eaLnBrk="1" hangingPunct="1">
              <a:lnSpc>
                <a:spcPct val="100000"/>
              </a:lnSpc>
              <a:spcBef>
                <a:spcPct val="0"/>
              </a:spcBef>
              <a:buFont typeface="Arial" panose="020B0604020202020204" pitchFamily="34" charset="0"/>
              <a:buNone/>
            </a:pPr>
            <a:r>
              <a:rPr lang="zh-CN" altLang="en-US" sz="1400" dirty="0">
                <a:solidFill>
                  <a:srgbClr val="4E4E4E"/>
                </a:solidFill>
                <a:latin typeface="宋体" panose="02010600030101010101" pitchFamily="2" charset="-122"/>
              </a:rPr>
              <a:t>内容内容内容内容内容内容内容内容内容内容内容内容</a:t>
            </a:r>
            <a:endParaRPr lang="zh-CN" altLang="en-US" sz="1400" dirty="0">
              <a:solidFill>
                <a:srgbClr val="103754"/>
              </a:solidFill>
              <a:latin typeface="微软雅黑" panose="020B0503020204020204" pitchFamily="34" charset="-122"/>
              <a:ea typeface="微软雅黑" panose="020B0503020204020204" pitchFamily="34" charset="-122"/>
            </a:endParaRPr>
          </a:p>
        </p:txBody>
      </p:sp>
      <p:sp>
        <p:nvSpPr>
          <p:cNvPr id="63" name="矩形 81"/>
          <p:cNvSpPr>
            <a:spLocks noChangeArrowheads="1"/>
          </p:cNvSpPr>
          <p:nvPr/>
        </p:nvSpPr>
        <p:spPr bwMode="auto">
          <a:xfrm>
            <a:off x="7859713" y="2230438"/>
            <a:ext cx="2376487"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5pPr>
            <a:lvl6pPr marL="25146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6pPr>
            <a:lvl7pPr marL="29718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7pPr>
            <a:lvl8pPr marL="34290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8pPr>
            <a:lvl9pPr marL="38862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9pPr>
          </a:lstStyle>
          <a:p>
            <a:pPr eaLnBrk="1" hangingPunct="1">
              <a:lnSpc>
                <a:spcPct val="100000"/>
              </a:lnSpc>
              <a:spcBef>
                <a:spcPct val="0"/>
              </a:spcBef>
              <a:buFont typeface="Arial" panose="020B0604020202020204" pitchFamily="34" charset="0"/>
              <a:buNone/>
            </a:pPr>
            <a:r>
              <a:rPr lang="zh-CN" altLang="en-US" sz="1400" dirty="0">
                <a:solidFill>
                  <a:srgbClr val="4E4E4E"/>
                </a:solidFill>
                <a:latin typeface="宋体" panose="02010600030101010101" pitchFamily="2" charset="-122"/>
              </a:rPr>
              <a:t>内容内容内容内容内容内容内容内容内容内容内容内容</a:t>
            </a:r>
            <a:endParaRPr lang="zh-CN" altLang="en-US" sz="1400" dirty="0">
              <a:solidFill>
                <a:srgbClr val="103754"/>
              </a:solidFill>
              <a:latin typeface="微软雅黑" panose="020B0503020204020204" pitchFamily="34" charset="-122"/>
              <a:ea typeface="微软雅黑" panose="020B0503020204020204" pitchFamily="34" charset="-122"/>
            </a:endParaRPr>
          </a:p>
        </p:txBody>
      </p:sp>
      <p:sp>
        <p:nvSpPr>
          <p:cNvPr id="64" name="矩形 82"/>
          <p:cNvSpPr>
            <a:spLocks noChangeArrowheads="1"/>
          </p:cNvSpPr>
          <p:nvPr/>
        </p:nvSpPr>
        <p:spPr bwMode="auto">
          <a:xfrm>
            <a:off x="1679575" y="4860925"/>
            <a:ext cx="2376488"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5pPr>
            <a:lvl6pPr marL="25146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6pPr>
            <a:lvl7pPr marL="29718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7pPr>
            <a:lvl8pPr marL="34290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8pPr>
            <a:lvl9pPr marL="38862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9pPr>
          </a:lstStyle>
          <a:p>
            <a:pPr eaLnBrk="1" hangingPunct="1">
              <a:lnSpc>
                <a:spcPct val="100000"/>
              </a:lnSpc>
              <a:spcBef>
                <a:spcPct val="0"/>
              </a:spcBef>
              <a:buFont typeface="Arial" panose="020B0604020202020204" pitchFamily="34" charset="0"/>
              <a:buNone/>
            </a:pPr>
            <a:r>
              <a:rPr lang="zh-CN" altLang="en-US" sz="1400" dirty="0">
                <a:solidFill>
                  <a:srgbClr val="4E4E4E"/>
                </a:solidFill>
                <a:latin typeface="宋体" panose="02010600030101010101" pitchFamily="2" charset="-122"/>
              </a:rPr>
              <a:t>内容内容内容内容内容内容内容内容内容内容内容内容</a:t>
            </a:r>
            <a:endParaRPr lang="zh-CN" altLang="en-US" sz="1400" dirty="0">
              <a:solidFill>
                <a:srgbClr val="103754"/>
              </a:solidFill>
              <a:latin typeface="微软雅黑" panose="020B0503020204020204" pitchFamily="34" charset="-122"/>
              <a:ea typeface="微软雅黑" panose="020B0503020204020204" pitchFamily="34" charset="-122"/>
            </a:endParaRPr>
          </a:p>
        </p:txBody>
      </p:sp>
      <p:sp>
        <p:nvSpPr>
          <p:cNvPr id="65" name="矩形 83"/>
          <p:cNvSpPr>
            <a:spLocks noChangeArrowheads="1"/>
          </p:cNvSpPr>
          <p:nvPr/>
        </p:nvSpPr>
        <p:spPr bwMode="auto">
          <a:xfrm>
            <a:off x="4770438" y="4860925"/>
            <a:ext cx="2374900"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5pPr>
            <a:lvl6pPr marL="25146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6pPr>
            <a:lvl7pPr marL="29718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7pPr>
            <a:lvl8pPr marL="34290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8pPr>
            <a:lvl9pPr marL="38862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9pPr>
          </a:lstStyle>
          <a:p>
            <a:pPr eaLnBrk="1" hangingPunct="1">
              <a:lnSpc>
                <a:spcPct val="100000"/>
              </a:lnSpc>
              <a:spcBef>
                <a:spcPct val="0"/>
              </a:spcBef>
              <a:buFont typeface="Arial" panose="020B0604020202020204" pitchFamily="34" charset="0"/>
              <a:buNone/>
            </a:pPr>
            <a:r>
              <a:rPr lang="zh-CN" altLang="en-US" sz="1400" dirty="0">
                <a:solidFill>
                  <a:srgbClr val="4E4E4E"/>
                </a:solidFill>
                <a:latin typeface="宋体" panose="02010600030101010101" pitchFamily="2" charset="-122"/>
              </a:rPr>
              <a:t>内容内容内容内容内容内容内容内容内容内容内容内容</a:t>
            </a:r>
            <a:endParaRPr lang="zh-CN" altLang="en-US" sz="1400" dirty="0">
              <a:solidFill>
                <a:srgbClr val="103754"/>
              </a:solidFill>
              <a:latin typeface="微软雅黑" panose="020B0503020204020204" pitchFamily="34" charset="-122"/>
              <a:ea typeface="微软雅黑" panose="020B0503020204020204" pitchFamily="34" charset="-122"/>
            </a:endParaRPr>
          </a:p>
        </p:txBody>
      </p:sp>
      <p:sp>
        <p:nvSpPr>
          <p:cNvPr id="66" name="矩形 84"/>
          <p:cNvSpPr>
            <a:spLocks noChangeArrowheads="1"/>
          </p:cNvSpPr>
          <p:nvPr/>
        </p:nvSpPr>
        <p:spPr bwMode="auto">
          <a:xfrm>
            <a:off x="7859713" y="4860925"/>
            <a:ext cx="2376487"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5pPr>
            <a:lvl6pPr marL="25146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6pPr>
            <a:lvl7pPr marL="29718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7pPr>
            <a:lvl8pPr marL="34290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8pPr>
            <a:lvl9pPr marL="38862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9pPr>
          </a:lstStyle>
          <a:p>
            <a:pPr eaLnBrk="1" hangingPunct="1">
              <a:lnSpc>
                <a:spcPct val="100000"/>
              </a:lnSpc>
              <a:spcBef>
                <a:spcPct val="0"/>
              </a:spcBef>
              <a:buFont typeface="Arial" panose="020B0604020202020204" pitchFamily="34" charset="0"/>
              <a:buNone/>
            </a:pPr>
            <a:r>
              <a:rPr lang="zh-CN" altLang="en-US" sz="1400" dirty="0">
                <a:solidFill>
                  <a:srgbClr val="4E4E4E"/>
                </a:solidFill>
                <a:latin typeface="宋体" panose="02010600030101010101" pitchFamily="2" charset="-122"/>
              </a:rPr>
              <a:t>内容内容内容内容内容内容内容内容内容内容内容内容</a:t>
            </a:r>
            <a:endParaRPr lang="zh-CN" altLang="en-US" sz="1400" dirty="0">
              <a:solidFill>
                <a:srgbClr val="103754"/>
              </a:solidFill>
              <a:latin typeface="微软雅黑" panose="020B0503020204020204" pitchFamily="34" charset="-122"/>
              <a:ea typeface="微软雅黑" panose="020B0503020204020204" pitchFamily="34" charset="-122"/>
            </a:endParaRPr>
          </a:p>
        </p:txBody>
      </p:sp>
    </p:spTree>
  </p:cSld>
  <p:clrMapOvr>
    <a:masterClrMapping/>
  </p:clrMapOvr>
  <p:transition advClick="0" advTm="0"/>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500" fill="hold"/>
                                        <p:tgtEl>
                                          <p:spTgt spid="4"/>
                                        </p:tgtEl>
                                        <p:attrNameLst>
                                          <p:attrName>ppt_w</p:attrName>
                                        </p:attrNameLst>
                                      </p:cBhvr>
                                      <p:tavLst>
                                        <p:tav tm="0">
                                          <p:val>
                                            <p:fltVal val="0"/>
                                          </p:val>
                                        </p:tav>
                                        <p:tav tm="100000">
                                          <p:val>
                                            <p:strVal val="#ppt_w"/>
                                          </p:val>
                                        </p:tav>
                                      </p:tavLst>
                                    </p:anim>
                                    <p:anim calcmode="lin" valueType="num">
                                      <p:cBhvr>
                                        <p:cTn id="8" dur="500" fill="hold"/>
                                        <p:tgtEl>
                                          <p:spTgt spid="4"/>
                                        </p:tgtEl>
                                        <p:attrNameLst>
                                          <p:attrName>ppt_h</p:attrName>
                                        </p:attrNameLst>
                                      </p:cBhvr>
                                      <p:tavLst>
                                        <p:tav tm="0">
                                          <p:val>
                                            <p:fltVal val="0"/>
                                          </p:val>
                                        </p:tav>
                                        <p:tav tm="100000">
                                          <p:val>
                                            <p:strVal val="#ppt_h"/>
                                          </p:val>
                                        </p:tav>
                                      </p:tavLst>
                                    </p:anim>
                                    <p:animEffect transition="in" filter="fade">
                                      <p:cBhvr>
                                        <p:cTn id="9" dur="500"/>
                                        <p:tgtEl>
                                          <p:spTgt spid="4"/>
                                        </p:tgtEl>
                                      </p:cBhvr>
                                    </p:animEffect>
                                  </p:childTnLst>
                                </p:cTn>
                              </p:par>
                            </p:childTnLst>
                          </p:cTn>
                        </p:par>
                        <p:par>
                          <p:cTn id="10" fill="hold">
                            <p:stCondLst>
                              <p:cond delay="500"/>
                            </p:stCondLst>
                            <p:childTnLst>
                              <p:par>
                                <p:cTn id="11" presetID="22" presetClass="entr" presetSubtype="8" fill="hold" grpId="0" nodeType="afterEffect">
                                  <p:stCondLst>
                                    <p:cond delay="0"/>
                                  </p:stCondLst>
                                  <p:childTnLst>
                                    <p:set>
                                      <p:cBhvr>
                                        <p:cTn id="12" dur="1" fill="hold">
                                          <p:stCondLst>
                                            <p:cond delay="0"/>
                                          </p:stCondLst>
                                        </p:cTn>
                                        <p:tgtEl>
                                          <p:spTgt spid="5"/>
                                        </p:tgtEl>
                                        <p:attrNameLst>
                                          <p:attrName>style.visibility</p:attrName>
                                        </p:attrNameLst>
                                      </p:cBhvr>
                                      <p:to>
                                        <p:strVal val="visible"/>
                                      </p:to>
                                    </p:set>
                                    <p:animEffect transition="in" filter="wipe(left)">
                                      <p:cBhvr>
                                        <p:cTn id="13" dur="500"/>
                                        <p:tgtEl>
                                          <p:spTgt spid="5"/>
                                        </p:tgtEl>
                                      </p:cBhvr>
                                    </p:animEffect>
                                  </p:childTnLst>
                                </p:cTn>
                              </p:par>
                              <p:par>
                                <p:cTn id="14" presetID="22" presetClass="entr" presetSubtype="8" fill="hold" nodeType="withEffect">
                                  <p:stCondLst>
                                    <p:cond delay="0"/>
                                  </p:stCondLst>
                                  <p:childTnLst>
                                    <p:set>
                                      <p:cBhvr>
                                        <p:cTn id="15" dur="1" fill="hold">
                                          <p:stCondLst>
                                            <p:cond delay="0"/>
                                          </p:stCondLst>
                                        </p:cTn>
                                        <p:tgtEl>
                                          <p:spTgt spid="6"/>
                                        </p:tgtEl>
                                        <p:attrNameLst>
                                          <p:attrName>style.visibility</p:attrName>
                                        </p:attrNameLst>
                                      </p:cBhvr>
                                      <p:to>
                                        <p:strVal val="visible"/>
                                      </p:to>
                                    </p:set>
                                    <p:animEffect transition="in" filter="wipe(left)">
                                      <p:cBhvr>
                                        <p:cTn id="16" dur="500"/>
                                        <p:tgtEl>
                                          <p:spTgt spid="6"/>
                                        </p:tgtEl>
                                      </p:cBhvr>
                                    </p:animEffect>
                                  </p:childTnLst>
                                </p:cTn>
                              </p:par>
                            </p:childTnLst>
                          </p:cTn>
                        </p:par>
                        <p:par>
                          <p:cTn id="17" fill="hold">
                            <p:stCondLst>
                              <p:cond delay="1000"/>
                            </p:stCondLst>
                            <p:childTnLst>
                              <p:par>
                                <p:cTn id="18" presetID="10" presetClass="entr" presetSubtype="0" fill="hold" nodeType="afterEffect">
                                  <p:stCondLst>
                                    <p:cond delay="0"/>
                                  </p:stCondLst>
                                  <p:childTnLst>
                                    <p:set>
                                      <p:cBhvr>
                                        <p:cTn id="19" dur="1" fill="hold">
                                          <p:stCondLst>
                                            <p:cond delay="0"/>
                                          </p:stCondLst>
                                        </p:cTn>
                                        <p:tgtEl>
                                          <p:spTgt spid="8"/>
                                        </p:tgtEl>
                                        <p:attrNameLst>
                                          <p:attrName>style.visibility</p:attrName>
                                        </p:attrNameLst>
                                      </p:cBhvr>
                                      <p:to>
                                        <p:strVal val="visible"/>
                                      </p:to>
                                    </p:set>
                                    <p:animEffect transition="in" filter="fade">
                                      <p:cBhvr>
                                        <p:cTn id="20" dur="500"/>
                                        <p:tgtEl>
                                          <p:spTgt spid="8"/>
                                        </p:tgtEl>
                                      </p:cBhvr>
                                    </p:animEffect>
                                  </p:childTnLst>
                                </p:cTn>
                              </p:par>
                              <p:par>
                                <p:cTn id="21" presetID="10" presetClass="entr" presetSubtype="0" fill="hold" grpId="0" nodeType="withEffect">
                                  <p:stCondLst>
                                    <p:cond delay="0"/>
                                  </p:stCondLst>
                                  <p:childTnLst>
                                    <p:set>
                                      <p:cBhvr>
                                        <p:cTn id="22" dur="1" fill="hold">
                                          <p:stCondLst>
                                            <p:cond delay="0"/>
                                          </p:stCondLst>
                                        </p:cTn>
                                        <p:tgtEl>
                                          <p:spTgt spid="55"/>
                                        </p:tgtEl>
                                        <p:attrNameLst>
                                          <p:attrName>style.visibility</p:attrName>
                                        </p:attrNameLst>
                                      </p:cBhvr>
                                      <p:to>
                                        <p:strVal val="visible"/>
                                      </p:to>
                                    </p:set>
                                    <p:animEffect transition="in" filter="fade">
                                      <p:cBhvr>
                                        <p:cTn id="23" dur="500"/>
                                        <p:tgtEl>
                                          <p:spTgt spid="55"/>
                                        </p:tgtEl>
                                      </p:cBhvr>
                                    </p:animEffect>
                                  </p:childTnLst>
                                </p:cTn>
                              </p:par>
                              <p:par>
                                <p:cTn id="24" presetID="10" presetClass="entr" presetSubtype="0" fill="hold" grpId="0" nodeType="withEffect">
                                  <p:stCondLst>
                                    <p:cond delay="0"/>
                                  </p:stCondLst>
                                  <p:childTnLst>
                                    <p:set>
                                      <p:cBhvr>
                                        <p:cTn id="25" dur="1" fill="hold">
                                          <p:stCondLst>
                                            <p:cond delay="0"/>
                                          </p:stCondLst>
                                        </p:cTn>
                                        <p:tgtEl>
                                          <p:spTgt spid="61"/>
                                        </p:tgtEl>
                                        <p:attrNameLst>
                                          <p:attrName>style.visibility</p:attrName>
                                        </p:attrNameLst>
                                      </p:cBhvr>
                                      <p:to>
                                        <p:strVal val="visible"/>
                                      </p:to>
                                    </p:set>
                                    <p:animEffect transition="in" filter="fade">
                                      <p:cBhvr>
                                        <p:cTn id="26" dur="500"/>
                                        <p:tgtEl>
                                          <p:spTgt spid="61"/>
                                        </p:tgtEl>
                                      </p:cBhvr>
                                    </p:animEffect>
                                  </p:childTnLst>
                                </p:cTn>
                              </p:par>
                            </p:childTnLst>
                          </p:cTn>
                        </p:par>
                        <p:par>
                          <p:cTn id="27" fill="hold">
                            <p:stCondLst>
                              <p:cond delay="1500"/>
                            </p:stCondLst>
                            <p:childTnLst>
                              <p:par>
                                <p:cTn id="28" presetID="10" presetClass="entr" presetSubtype="0" fill="hold" nodeType="afterEffect">
                                  <p:stCondLst>
                                    <p:cond delay="0"/>
                                  </p:stCondLst>
                                  <p:childTnLst>
                                    <p:set>
                                      <p:cBhvr>
                                        <p:cTn id="29" dur="1" fill="hold">
                                          <p:stCondLst>
                                            <p:cond delay="0"/>
                                          </p:stCondLst>
                                        </p:cTn>
                                        <p:tgtEl>
                                          <p:spTgt spid="15"/>
                                        </p:tgtEl>
                                        <p:attrNameLst>
                                          <p:attrName>style.visibility</p:attrName>
                                        </p:attrNameLst>
                                      </p:cBhvr>
                                      <p:to>
                                        <p:strVal val="visible"/>
                                      </p:to>
                                    </p:set>
                                    <p:animEffect transition="in" filter="fade">
                                      <p:cBhvr>
                                        <p:cTn id="30" dur="500"/>
                                        <p:tgtEl>
                                          <p:spTgt spid="15"/>
                                        </p:tgtEl>
                                      </p:cBhvr>
                                    </p:animEffect>
                                  </p:childTnLst>
                                </p:cTn>
                              </p:par>
                              <p:par>
                                <p:cTn id="31" presetID="10" presetClass="entr" presetSubtype="0" fill="hold" grpId="0" nodeType="withEffect">
                                  <p:stCondLst>
                                    <p:cond delay="0"/>
                                  </p:stCondLst>
                                  <p:childTnLst>
                                    <p:set>
                                      <p:cBhvr>
                                        <p:cTn id="32" dur="1" fill="hold">
                                          <p:stCondLst>
                                            <p:cond delay="0"/>
                                          </p:stCondLst>
                                        </p:cTn>
                                        <p:tgtEl>
                                          <p:spTgt spid="56"/>
                                        </p:tgtEl>
                                        <p:attrNameLst>
                                          <p:attrName>style.visibility</p:attrName>
                                        </p:attrNameLst>
                                      </p:cBhvr>
                                      <p:to>
                                        <p:strVal val="visible"/>
                                      </p:to>
                                    </p:set>
                                    <p:animEffect transition="in" filter="fade">
                                      <p:cBhvr>
                                        <p:cTn id="33" dur="500"/>
                                        <p:tgtEl>
                                          <p:spTgt spid="56"/>
                                        </p:tgtEl>
                                      </p:cBhvr>
                                    </p:animEffect>
                                  </p:childTnLst>
                                </p:cTn>
                              </p:par>
                              <p:par>
                                <p:cTn id="34" presetID="10" presetClass="entr" presetSubtype="0" fill="hold" grpId="0" nodeType="withEffect">
                                  <p:stCondLst>
                                    <p:cond delay="0"/>
                                  </p:stCondLst>
                                  <p:childTnLst>
                                    <p:set>
                                      <p:cBhvr>
                                        <p:cTn id="35" dur="1" fill="hold">
                                          <p:stCondLst>
                                            <p:cond delay="0"/>
                                          </p:stCondLst>
                                        </p:cTn>
                                        <p:tgtEl>
                                          <p:spTgt spid="62"/>
                                        </p:tgtEl>
                                        <p:attrNameLst>
                                          <p:attrName>style.visibility</p:attrName>
                                        </p:attrNameLst>
                                      </p:cBhvr>
                                      <p:to>
                                        <p:strVal val="visible"/>
                                      </p:to>
                                    </p:set>
                                    <p:animEffect transition="in" filter="fade">
                                      <p:cBhvr>
                                        <p:cTn id="36" dur="500"/>
                                        <p:tgtEl>
                                          <p:spTgt spid="62"/>
                                        </p:tgtEl>
                                      </p:cBhvr>
                                    </p:animEffect>
                                  </p:childTnLst>
                                </p:cTn>
                              </p:par>
                            </p:childTnLst>
                          </p:cTn>
                        </p:par>
                        <p:par>
                          <p:cTn id="37" fill="hold">
                            <p:stCondLst>
                              <p:cond delay="2000"/>
                            </p:stCondLst>
                            <p:childTnLst>
                              <p:par>
                                <p:cTn id="38" presetID="10" presetClass="entr" presetSubtype="0" fill="hold" nodeType="afterEffect">
                                  <p:stCondLst>
                                    <p:cond delay="0"/>
                                  </p:stCondLst>
                                  <p:childTnLst>
                                    <p:set>
                                      <p:cBhvr>
                                        <p:cTn id="39" dur="1" fill="hold">
                                          <p:stCondLst>
                                            <p:cond delay="0"/>
                                          </p:stCondLst>
                                        </p:cTn>
                                        <p:tgtEl>
                                          <p:spTgt spid="23"/>
                                        </p:tgtEl>
                                        <p:attrNameLst>
                                          <p:attrName>style.visibility</p:attrName>
                                        </p:attrNameLst>
                                      </p:cBhvr>
                                      <p:to>
                                        <p:strVal val="visible"/>
                                      </p:to>
                                    </p:set>
                                    <p:animEffect transition="in" filter="fade">
                                      <p:cBhvr>
                                        <p:cTn id="40" dur="500"/>
                                        <p:tgtEl>
                                          <p:spTgt spid="23"/>
                                        </p:tgtEl>
                                      </p:cBhvr>
                                    </p:animEffect>
                                  </p:childTnLst>
                                </p:cTn>
                              </p:par>
                              <p:par>
                                <p:cTn id="41" presetID="10" presetClass="entr" presetSubtype="0" fill="hold" grpId="0" nodeType="withEffect">
                                  <p:stCondLst>
                                    <p:cond delay="0"/>
                                  </p:stCondLst>
                                  <p:childTnLst>
                                    <p:set>
                                      <p:cBhvr>
                                        <p:cTn id="42" dur="1" fill="hold">
                                          <p:stCondLst>
                                            <p:cond delay="0"/>
                                          </p:stCondLst>
                                        </p:cTn>
                                        <p:tgtEl>
                                          <p:spTgt spid="57"/>
                                        </p:tgtEl>
                                        <p:attrNameLst>
                                          <p:attrName>style.visibility</p:attrName>
                                        </p:attrNameLst>
                                      </p:cBhvr>
                                      <p:to>
                                        <p:strVal val="visible"/>
                                      </p:to>
                                    </p:set>
                                    <p:animEffect transition="in" filter="fade">
                                      <p:cBhvr>
                                        <p:cTn id="43" dur="500"/>
                                        <p:tgtEl>
                                          <p:spTgt spid="57"/>
                                        </p:tgtEl>
                                      </p:cBhvr>
                                    </p:animEffect>
                                  </p:childTnLst>
                                </p:cTn>
                              </p:par>
                              <p:par>
                                <p:cTn id="44" presetID="10" presetClass="entr" presetSubtype="0" fill="hold" grpId="0" nodeType="withEffect">
                                  <p:stCondLst>
                                    <p:cond delay="0"/>
                                  </p:stCondLst>
                                  <p:childTnLst>
                                    <p:set>
                                      <p:cBhvr>
                                        <p:cTn id="45" dur="1" fill="hold">
                                          <p:stCondLst>
                                            <p:cond delay="0"/>
                                          </p:stCondLst>
                                        </p:cTn>
                                        <p:tgtEl>
                                          <p:spTgt spid="63"/>
                                        </p:tgtEl>
                                        <p:attrNameLst>
                                          <p:attrName>style.visibility</p:attrName>
                                        </p:attrNameLst>
                                      </p:cBhvr>
                                      <p:to>
                                        <p:strVal val="visible"/>
                                      </p:to>
                                    </p:set>
                                    <p:animEffect transition="in" filter="fade">
                                      <p:cBhvr>
                                        <p:cTn id="46" dur="500"/>
                                        <p:tgtEl>
                                          <p:spTgt spid="63"/>
                                        </p:tgtEl>
                                      </p:cBhvr>
                                    </p:animEffect>
                                  </p:childTnLst>
                                </p:cTn>
                              </p:par>
                            </p:childTnLst>
                          </p:cTn>
                        </p:par>
                        <p:par>
                          <p:cTn id="47" fill="hold">
                            <p:stCondLst>
                              <p:cond delay="2500"/>
                            </p:stCondLst>
                            <p:childTnLst>
                              <p:par>
                                <p:cTn id="48" presetID="10" presetClass="entr" presetSubtype="0" fill="hold" nodeType="afterEffect">
                                  <p:stCondLst>
                                    <p:cond delay="0"/>
                                  </p:stCondLst>
                                  <p:childTnLst>
                                    <p:set>
                                      <p:cBhvr>
                                        <p:cTn id="49" dur="1" fill="hold">
                                          <p:stCondLst>
                                            <p:cond delay="0"/>
                                          </p:stCondLst>
                                        </p:cTn>
                                        <p:tgtEl>
                                          <p:spTgt spid="44"/>
                                        </p:tgtEl>
                                        <p:attrNameLst>
                                          <p:attrName>style.visibility</p:attrName>
                                        </p:attrNameLst>
                                      </p:cBhvr>
                                      <p:to>
                                        <p:strVal val="visible"/>
                                      </p:to>
                                    </p:set>
                                    <p:animEffect transition="in" filter="fade">
                                      <p:cBhvr>
                                        <p:cTn id="50" dur="500"/>
                                        <p:tgtEl>
                                          <p:spTgt spid="44"/>
                                        </p:tgtEl>
                                      </p:cBhvr>
                                    </p:animEffect>
                                  </p:childTnLst>
                                </p:cTn>
                              </p:par>
                              <p:par>
                                <p:cTn id="51" presetID="10" presetClass="entr" presetSubtype="0" fill="hold" grpId="0" nodeType="withEffect">
                                  <p:stCondLst>
                                    <p:cond delay="0"/>
                                  </p:stCondLst>
                                  <p:childTnLst>
                                    <p:set>
                                      <p:cBhvr>
                                        <p:cTn id="52" dur="1" fill="hold">
                                          <p:stCondLst>
                                            <p:cond delay="0"/>
                                          </p:stCondLst>
                                        </p:cTn>
                                        <p:tgtEl>
                                          <p:spTgt spid="60"/>
                                        </p:tgtEl>
                                        <p:attrNameLst>
                                          <p:attrName>style.visibility</p:attrName>
                                        </p:attrNameLst>
                                      </p:cBhvr>
                                      <p:to>
                                        <p:strVal val="visible"/>
                                      </p:to>
                                    </p:set>
                                    <p:animEffect transition="in" filter="fade">
                                      <p:cBhvr>
                                        <p:cTn id="53" dur="500"/>
                                        <p:tgtEl>
                                          <p:spTgt spid="60"/>
                                        </p:tgtEl>
                                      </p:cBhvr>
                                    </p:animEffect>
                                  </p:childTnLst>
                                </p:cTn>
                              </p:par>
                              <p:par>
                                <p:cTn id="54" presetID="10" presetClass="entr" presetSubtype="0" fill="hold" grpId="0" nodeType="withEffect">
                                  <p:stCondLst>
                                    <p:cond delay="0"/>
                                  </p:stCondLst>
                                  <p:childTnLst>
                                    <p:set>
                                      <p:cBhvr>
                                        <p:cTn id="55" dur="1" fill="hold">
                                          <p:stCondLst>
                                            <p:cond delay="0"/>
                                          </p:stCondLst>
                                        </p:cTn>
                                        <p:tgtEl>
                                          <p:spTgt spid="66"/>
                                        </p:tgtEl>
                                        <p:attrNameLst>
                                          <p:attrName>style.visibility</p:attrName>
                                        </p:attrNameLst>
                                      </p:cBhvr>
                                      <p:to>
                                        <p:strVal val="visible"/>
                                      </p:to>
                                    </p:set>
                                    <p:animEffect transition="in" filter="fade">
                                      <p:cBhvr>
                                        <p:cTn id="56" dur="500"/>
                                        <p:tgtEl>
                                          <p:spTgt spid="66"/>
                                        </p:tgtEl>
                                      </p:cBhvr>
                                    </p:animEffect>
                                  </p:childTnLst>
                                </p:cTn>
                              </p:par>
                            </p:childTnLst>
                          </p:cTn>
                        </p:par>
                        <p:par>
                          <p:cTn id="57" fill="hold">
                            <p:stCondLst>
                              <p:cond delay="3000"/>
                            </p:stCondLst>
                            <p:childTnLst>
                              <p:par>
                                <p:cTn id="58" presetID="10" presetClass="entr" presetSubtype="0" fill="hold" nodeType="afterEffect">
                                  <p:stCondLst>
                                    <p:cond delay="0"/>
                                  </p:stCondLst>
                                  <p:childTnLst>
                                    <p:set>
                                      <p:cBhvr>
                                        <p:cTn id="59" dur="1" fill="hold">
                                          <p:stCondLst>
                                            <p:cond delay="0"/>
                                          </p:stCondLst>
                                        </p:cTn>
                                        <p:tgtEl>
                                          <p:spTgt spid="38"/>
                                        </p:tgtEl>
                                        <p:attrNameLst>
                                          <p:attrName>style.visibility</p:attrName>
                                        </p:attrNameLst>
                                      </p:cBhvr>
                                      <p:to>
                                        <p:strVal val="visible"/>
                                      </p:to>
                                    </p:set>
                                    <p:animEffect transition="in" filter="fade">
                                      <p:cBhvr>
                                        <p:cTn id="60" dur="500"/>
                                        <p:tgtEl>
                                          <p:spTgt spid="38"/>
                                        </p:tgtEl>
                                      </p:cBhvr>
                                    </p:animEffect>
                                  </p:childTnLst>
                                </p:cTn>
                              </p:par>
                              <p:par>
                                <p:cTn id="61" presetID="10" presetClass="entr" presetSubtype="0" fill="hold" grpId="0" nodeType="withEffect">
                                  <p:stCondLst>
                                    <p:cond delay="0"/>
                                  </p:stCondLst>
                                  <p:childTnLst>
                                    <p:set>
                                      <p:cBhvr>
                                        <p:cTn id="62" dur="1" fill="hold">
                                          <p:stCondLst>
                                            <p:cond delay="0"/>
                                          </p:stCondLst>
                                        </p:cTn>
                                        <p:tgtEl>
                                          <p:spTgt spid="59"/>
                                        </p:tgtEl>
                                        <p:attrNameLst>
                                          <p:attrName>style.visibility</p:attrName>
                                        </p:attrNameLst>
                                      </p:cBhvr>
                                      <p:to>
                                        <p:strVal val="visible"/>
                                      </p:to>
                                    </p:set>
                                    <p:animEffect transition="in" filter="fade">
                                      <p:cBhvr>
                                        <p:cTn id="63" dur="500"/>
                                        <p:tgtEl>
                                          <p:spTgt spid="59"/>
                                        </p:tgtEl>
                                      </p:cBhvr>
                                    </p:animEffect>
                                  </p:childTnLst>
                                </p:cTn>
                              </p:par>
                              <p:par>
                                <p:cTn id="64" presetID="10" presetClass="entr" presetSubtype="0" fill="hold" grpId="0" nodeType="withEffect">
                                  <p:stCondLst>
                                    <p:cond delay="0"/>
                                  </p:stCondLst>
                                  <p:childTnLst>
                                    <p:set>
                                      <p:cBhvr>
                                        <p:cTn id="65" dur="1" fill="hold">
                                          <p:stCondLst>
                                            <p:cond delay="0"/>
                                          </p:stCondLst>
                                        </p:cTn>
                                        <p:tgtEl>
                                          <p:spTgt spid="65"/>
                                        </p:tgtEl>
                                        <p:attrNameLst>
                                          <p:attrName>style.visibility</p:attrName>
                                        </p:attrNameLst>
                                      </p:cBhvr>
                                      <p:to>
                                        <p:strVal val="visible"/>
                                      </p:to>
                                    </p:set>
                                    <p:animEffect transition="in" filter="fade">
                                      <p:cBhvr>
                                        <p:cTn id="66" dur="500"/>
                                        <p:tgtEl>
                                          <p:spTgt spid="65"/>
                                        </p:tgtEl>
                                      </p:cBhvr>
                                    </p:animEffect>
                                  </p:childTnLst>
                                </p:cTn>
                              </p:par>
                            </p:childTnLst>
                          </p:cTn>
                        </p:par>
                        <p:par>
                          <p:cTn id="67" fill="hold">
                            <p:stCondLst>
                              <p:cond delay="3500"/>
                            </p:stCondLst>
                            <p:childTnLst>
                              <p:par>
                                <p:cTn id="68" presetID="10" presetClass="entr" presetSubtype="0" fill="hold" nodeType="afterEffect">
                                  <p:stCondLst>
                                    <p:cond delay="0"/>
                                  </p:stCondLst>
                                  <p:childTnLst>
                                    <p:set>
                                      <p:cBhvr>
                                        <p:cTn id="69" dur="1" fill="hold">
                                          <p:stCondLst>
                                            <p:cond delay="0"/>
                                          </p:stCondLst>
                                        </p:cTn>
                                        <p:tgtEl>
                                          <p:spTgt spid="29"/>
                                        </p:tgtEl>
                                        <p:attrNameLst>
                                          <p:attrName>style.visibility</p:attrName>
                                        </p:attrNameLst>
                                      </p:cBhvr>
                                      <p:to>
                                        <p:strVal val="visible"/>
                                      </p:to>
                                    </p:set>
                                    <p:animEffect transition="in" filter="fade">
                                      <p:cBhvr>
                                        <p:cTn id="70" dur="500"/>
                                        <p:tgtEl>
                                          <p:spTgt spid="29"/>
                                        </p:tgtEl>
                                      </p:cBhvr>
                                    </p:animEffect>
                                  </p:childTnLst>
                                </p:cTn>
                              </p:par>
                              <p:par>
                                <p:cTn id="71" presetID="10" presetClass="entr" presetSubtype="0" fill="hold" grpId="0" nodeType="withEffect">
                                  <p:stCondLst>
                                    <p:cond delay="0"/>
                                  </p:stCondLst>
                                  <p:childTnLst>
                                    <p:set>
                                      <p:cBhvr>
                                        <p:cTn id="72" dur="1" fill="hold">
                                          <p:stCondLst>
                                            <p:cond delay="0"/>
                                          </p:stCondLst>
                                        </p:cTn>
                                        <p:tgtEl>
                                          <p:spTgt spid="58"/>
                                        </p:tgtEl>
                                        <p:attrNameLst>
                                          <p:attrName>style.visibility</p:attrName>
                                        </p:attrNameLst>
                                      </p:cBhvr>
                                      <p:to>
                                        <p:strVal val="visible"/>
                                      </p:to>
                                    </p:set>
                                    <p:animEffect transition="in" filter="fade">
                                      <p:cBhvr>
                                        <p:cTn id="73" dur="500"/>
                                        <p:tgtEl>
                                          <p:spTgt spid="58"/>
                                        </p:tgtEl>
                                      </p:cBhvr>
                                    </p:animEffect>
                                  </p:childTnLst>
                                </p:cTn>
                              </p:par>
                              <p:par>
                                <p:cTn id="74" presetID="10" presetClass="entr" presetSubtype="0" fill="hold" grpId="0" nodeType="withEffect">
                                  <p:stCondLst>
                                    <p:cond delay="0"/>
                                  </p:stCondLst>
                                  <p:childTnLst>
                                    <p:set>
                                      <p:cBhvr>
                                        <p:cTn id="75" dur="1" fill="hold">
                                          <p:stCondLst>
                                            <p:cond delay="0"/>
                                          </p:stCondLst>
                                        </p:cTn>
                                        <p:tgtEl>
                                          <p:spTgt spid="64"/>
                                        </p:tgtEl>
                                        <p:attrNameLst>
                                          <p:attrName>style.visibility</p:attrName>
                                        </p:attrNameLst>
                                      </p:cBhvr>
                                      <p:to>
                                        <p:strVal val="visible"/>
                                      </p:to>
                                    </p:set>
                                    <p:animEffect transition="in" filter="fade">
                                      <p:cBhvr>
                                        <p:cTn id="76" dur="500"/>
                                        <p:tgtEl>
                                          <p:spTgt spid="6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p:bldP spid="55" grpId="0"/>
      <p:bldP spid="56" grpId="0"/>
      <p:bldP spid="57" grpId="0"/>
      <p:bldP spid="58" grpId="0"/>
      <p:bldP spid="59" grpId="0"/>
      <p:bldP spid="60" grpId="0"/>
      <p:bldP spid="61" grpId="0"/>
      <p:bldP spid="62" grpId="0"/>
      <p:bldP spid="63" grpId="0"/>
      <p:bldP spid="64" grpId="0"/>
      <p:bldP spid="65" grpId="0"/>
      <p:bldP spid="66" grpId="0"/>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组合 3"/>
          <p:cNvGrpSpPr/>
          <p:nvPr/>
        </p:nvGrpSpPr>
        <p:grpSpPr>
          <a:xfrm>
            <a:off x="-11907" y="266614"/>
            <a:ext cx="12201527" cy="6603129"/>
            <a:chOff x="-11907" y="266614"/>
            <a:chExt cx="12201527" cy="6603129"/>
          </a:xfrm>
        </p:grpSpPr>
        <p:grpSp>
          <p:nvGrpSpPr>
            <p:cNvPr id="5" name="组合 4"/>
            <p:cNvGrpSpPr/>
            <p:nvPr/>
          </p:nvGrpSpPr>
          <p:grpSpPr>
            <a:xfrm>
              <a:off x="8339138" y="5230813"/>
              <a:ext cx="500063" cy="608013"/>
              <a:chOff x="8339138" y="5230813"/>
              <a:chExt cx="500063" cy="608013"/>
            </a:xfrm>
          </p:grpSpPr>
          <p:sp>
            <p:nvSpPr>
              <p:cNvPr id="421" name="Freeform 7"/>
              <p:cNvSpPr>
                <a:spLocks noEditPoints="1"/>
              </p:cNvSpPr>
              <p:nvPr/>
            </p:nvSpPr>
            <p:spPr bwMode="auto">
              <a:xfrm>
                <a:off x="8743951" y="5230813"/>
                <a:ext cx="95250" cy="109538"/>
              </a:xfrm>
              <a:custGeom>
                <a:avLst/>
                <a:gdLst>
                  <a:gd name="T0" fmla="*/ 21 w 34"/>
                  <a:gd name="T1" fmla="*/ 37 h 39"/>
                  <a:gd name="T2" fmla="*/ 22 w 34"/>
                  <a:gd name="T3" fmla="*/ 39 h 39"/>
                  <a:gd name="T4" fmla="*/ 21 w 34"/>
                  <a:gd name="T5" fmla="*/ 37 h 39"/>
                  <a:gd name="T6" fmla="*/ 31 w 34"/>
                  <a:gd name="T7" fmla="*/ 0 h 39"/>
                  <a:gd name="T8" fmla="*/ 31 w 34"/>
                  <a:gd name="T9" fmla="*/ 0 h 39"/>
                  <a:gd name="T10" fmla="*/ 0 w 34"/>
                  <a:gd name="T11" fmla="*/ 16 h 39"/>
                  <a:gd name="T12" fmla="*/ 1 w 34"/>
                  <a:gd name="T13" fmla="*/ 16 h 39"/>
                  <a:gd name="T14" fmla="*/ 5 w 34"/>
                  <a:gd name="T15" fmla="*/ 18 h 39"/>
                  <a:gd name="T16" fmla="*/ 28 w 34"/>
                  <a:gd name="T17" fmla="*/ 6 h 39"/>
                  <a:gd name="T18" fmla="*/ 22 w 34"/>
                  <a:gd name="T19" fmla="*/ 32 h 39"/>
                  <a:gd name="T20" fmla="*/ 24 w 34"/>
                  <a:gd name="T21" fmla="*/ 34 h 39"/>
                  <a:gd name="T22" fmla="*/ 24 w 34"/>
                  <a:gd name="T23" fmla="*/ 34 h 39"/>
                  <a:gd name="T24" fmla="*/ 24 w 34"/>
                  <a:gd name="T25" fmla="*/ 34 h 39"/>
                  <a:gd name="T26" fmla="*/ 25 w 34"/>
                  <a:gd name="T27" fmla="*/ 36 h 39"/>
                  <a:gd name="T28" fmla="*/ 33 w 34"/>
                  <a:gd name="T29" fmla="*/ 2 h 39"/>
                  <a:gd name="T30" fmla="*/ 33 w 34"/>
                  <a:gd name="T31" fmla="*/ 0 h 39"/>
                  <a:gd name="T32" fmla="*/ 31 w 34"/>
                  <a:gd name="T33"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4" h="39">
                    <a:moveTo>
                      <a:pt x="21" y="37"/>
                    </a:moveTo>
                    <a:cubicBezTo>
                      <a:pt x="21" y="38"/>
                      <a:pt x="21" y="38"/>
                      <a:pt x="22" y="39"/>
                    </a:cubicBezTo>
                    <a:cubicBezTo>
                      <a:pt x="22" y="38"/>
                      <a:pt x="21" y="37"/>
                      <a:pt x="21" y="37"/>
                    </a:cubicBezTo>
                    <a:moveTo>
                      <a:pt x="31" y="0"/>
                    </a:moveTo>
                    <a:cubicBezTo>
                      <a:pt x="31" y="0"/>
                      <a:pt x="31" y="0"/>
                      <a:pt x="31" y="0"/>
                    </a:cubicBezTo>
                    <a:cubicBezTo>
                      <a:pt x="0" y="16"/>
                      <a:pt x="0" y="16"/>
                      <a:pt x="0" y="16"/>
                    </a:cubicBezTo>
                    <a:cubicBezTo>
                      <a:pt x="0" y="16"/>
                      <a:pt x="1" y="16"/>
                      <a:pt x="1" y="16"/>
                    </a:cubicBezTo>
                    <a:cubicBezTo>
                      <a:pt x="2" y="17"/>
                      <a:pt x="3" y="17"/>
                      <a:pt x="5" y="18"/>
                    </a:cubicBezTo>
                    <a:cubicBezTo>
                      <a:pt x="28" y="6"/>
                      <a:pt x="28" y="6"/>
                      <a:pt x="28" y="6"/>
                    </a:cubicBezTo>
                    <a:cubicBezTo>
                      <a:pt x="22" y="32"/>
                      <a:pt x="22" y="32"/>
                      <a:pt x="22" y="32"/>
                    </a:cubicBezTo>
                    <a:cubicBezTo>
                      <a:pt x="23" y="32"/>
                      <a:pt x="23" y="33"/>
                      <a:pt x="24" y="34"/>
                    </a:cubicBezTo>
                    <a:cubicBezTo>
                      <a:pt x="24" y="34"/>
                      <a:pt x="24" y="34"/>
                      <a:pt x="24" y="34"/>
                    </a:cubicBezTo>
                    <a:cubicBezTo>
                      <a:pt x="24" y="34"/>
                      <a:pt x="24" y="34"/>
                      <a:pt x="24" y="34"/>
                    </a:cubicBezTo>
                    <a:cubicBezTo>
                      <a:pt x="24" y="35"/>
                      <a:pt x="25" y="35"/>
                      <a:pt x="25" y="36"/>
                    </a:cubicBezTo>
                    <a:cubicBezTo>
                      <a:pt x="33" y="2"/>
                      <a:pt x="33" y="2"/>
                      <a:pt x="33" y="2"/>
                    </a:cubicBezTo>
                    <a:cubicBezTo>
                      <a:pt x="34" y="2"/>
                      <a:pt x="33" y="1"/>
                      <a:pt x="33" y="0"/>
                    </a:cubicBezTo>
                    <a:cubicBezTo>
                      <a:pt x="32" y="0"/>
                      <a:pt x="32" y="0"/>
                      <a:pt x="31"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2" name="Freeform 8"/>
              <p:cNvSpPr>
                <a:spLocks noEditPoints="1"/>
              </p:cNvSpPr>
              <p:nvPr/>
            </p:nvSpPr>
            <p:spPr bwMode="auto">
              <a:xfrm>
                <a:off x="8648701" y="5319713"/>
                <a:ext cx="134938" cy="120650"/>
              </a:xfrm>
              <a:custGeom>
                <a:avLst/>
                <a:gdLst>
                  <a:gd name="T0" fmla="*/ 38 w 48"/>
                  <a:gd name="T1" fmla="*/ 41 h 43"/>
                  <a:gd name="T2" fmla="*/ 38 w 48"/>
                  <a:gd name="T3" fmla="*/ 43 h 43"/>
                  <a:gd name="T4" fmla="*/ 40 w 48"/>
                  <a:gd name="T5" fmla="*/ 40 h 43"/>
                  <a:gd name="T6" fmla="*/ 38 w 48"/>
                  <a:gd name="T7" fmla="*/ 39 h 43"/>
                  <a:gd name="T8" fmla="*/ 45 w 48"/>
                  <a:gd name="T9" fmla="*/ 32 h 43"/>
                  <a:gd name="T10" fmla="*/ 48 w 48"/>
                  <a:gd name="T11" fmla="*/ 30 h 43"/>
                  <a:gd name="T12" fmla="*/ 47 w 48"/>
                  <a:gd name="T13" fmla="*/ 31 h 43"/>
                  <a:gd name="T14" fmla="*/ 45 w 48"/>
                  <a:gd name="T15" fmla="*/ 30 h 43"/>
                  <a:gd name="T16" fmla="*/ 44 w 48"/>
                  <a:gd name="T17" fmla="*/ 28 h 43"/>
                  <a:gd name="T18" fmla="*/ 44 w 48"/>
                  <a:gd name="T19" fmla="*/ 28 h 43"/>
                  <a:gd name="T20" fmla="*/ 44 w 48"/>
                  <a:gd name="T21" fmla="*/ 28 h 43"/>
                  <a:gd name="T22" fmla="*/ 45 w 48"/>
                  <a:gd name="T23" fmla="*/ 27 h 43"/>
                  <a:gd name="T24" fmla="*/ 45 w 48"/>
                  <a:gd name="T25" fmla="*/ 27 h 43"/>
                  <a:gd name="T26" fmla="*/ 22 w 48"/>
                  <a:gd name="T27" fmla="*/ 25 h 43"/>
                  <a:gd name="T28" fmla="*/ 12 w 48"/>
                  <a:gd name="T29" fmla="*/ 19 h 43"/>
                  <a:gd name="T30" fmla="*/ 12 w 48"/>
                  <a:gd name="T31" fmla="*/ 19 h 43"/>
                  <a:gd name="T32" fmla="*/ 5 w 48"/>
                  <a:gd name="T33" fmla="*/ 17 h 43"/>
                  <a:gd name="T34" fmla="*/ 5 w 48"/>
                  <a:gd name="T35" fmla="*/ 17 h 43"/>
                  <a:gd name="T36" fmla="*/ 6 w 48"/>
                  <a:gd name="T37" fmla="*/ 13 h 43"/>
                  <a:gd name="T38" fmla="*/ 23 w 48"/>
                  <a:gd name="T39" fmla="*/ 21 h 43"/>
                  <a:gd name="T40" fmla="*/ 33 w 48"/>
                  <a:gd name="T41" fmla="*/ 12 h 43"/>
                  <a:gd name="T42" fmla="*/ 33 w 48"/>
                  <a:gd name="T43" fmla="*/ 12 h 43"/>
                  <a:gd name="T44" fmla="*/ 33 w 48"/>
                  <a:gd name="T45" fmla="*/ 12 h 43"/>
                  <a:gd name="T46" fmla="*/ 36 w 48"/>
                  <a:gd name="T47" fmla="*/ 9 h 43"/>
                  <a:gd name="T48" fmla="*/ 48 w 48"/>
                  <a:gd name="T49" fmla="*/ 24 h 43"/>
                  <a:gd name="T50" fmla="*/ 36 w 48"/>
                  <a:gd name="T51" fmla="*/ 9 h 43"/>
                  <a:gd name="T52" fmla="*/ 36 w 48"/>
                  <a:gd name="T53" fmla="*/ 9 h 43"/>
                  <a:gd name="T54" fmla="*/ 36 w 48"/>
                  <a:gd name="T55" fmla="*/ 9 h 43"/>
                  <a:gd name="T56" fmla="*/ 35 w 48"/>
                  <a:gd name="T57" fmla="*/ 8 h 43"/>
                  <a:gd name="T58" fmla="*/ 33 w 48"/>
                  <a:gd name="T59" fmla="*/ 7 h 43"/>
                  <a:gd name="T60" fmla="*/ 32 w 48"/>
                  <a:gd name="T61" fmla="*/ 6 h 43"/>
                  <a:gd name="T62" fmla="*/ 16 w 48"/>
                  <a:gd name="T63" fmla="*/ 3 h 43"/>
                  <a:gd name="T64" fmla="*/ 16 w 48"/>
                  <a:gd name="T65" fmla="*/ 3 h 43"/>
                  <a:gd name="T66" fmla="*/ 16 w 48"/>
                  <a:gd name="T67" fmla="*/ 3 h 43"/>
                  <a:gd name="T68" fmla="*/ 33 w 48"/>
                  <a:gd name="T69" fmla="*/ 12 h 43"/>
                  <a:gd name="T70" fmla="*/ 16 w 48"/>
                  <a:gd name="T71" fmla="*/ 3 h 43"/>
                  <a:gd name="T72" fmla="*/ 32 w 48"/>
                  <a:gd name="T73" fmla="*/ 6 h 43"/>
                  <a:gd name="T74" fmla="*/ 22 w 48"/>
                  <a:gd name="T75" fmla="*/ 0 h 43"/>
                  <a:gd name="T76" fmla="*/ 11 w 48"/>
                  <a:gd name="T77" fmla="*/ 0 h 43"/>
                  <a:gd name="T78" fmla="*/ 2 w 48"/>
                  <a:gd name="T79" fmla="*/ 13 h 43"/>
                  <a:gd name="T80" fmla="*/ 5 w 48"/>
                  <a:gd name="T81" fmla="*/ 13 h 43"/>
                  <a:gd name="T82" fmla="*/ 4 w 48"/>
                  <a:gd name="T83" fmla="*/ 12 h 43"/>
                  <a:gd name="T84" fmla="*/ 9 w 48"/>
                  <a:gd name="T85" fmla="*/ 4 h 43"/>
                  <a:gd name="T86" fmla="*/ 12 w 48"/>
                  <a:gd name="T87" fmla="*/ 4 h 43"/>
                  <a:gd name="T88" fmla="*/ 11 w 48"/>
                  <a:gd name="T89" fmla="*/ 3 h 43"/>
                  <a:gd name="T90" fmla="*/ 11 w 48"/>
                  <a:gd name="T91"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8" h="43">
                    <a:moveTo>
                      <a:pt x="38" y="39"/>
                    </a:moveTo>
                    <a:cubicBezTo>
                      <a:pt x="38" y="39"/>
                      <a:pt x="38" y="40"/>
                      <a:pt x="38" y="40"/>
                    </a:cubicBezTo>
                    <a:cubicBezTo>
                      <a:pt x="38" y="41"/>
                      <a:pt x="38" y="41"/>
                      <a:pt x="38" y="41"/>
                    </a:cubicBezTo>
                    <a:cubicBezTo>
                      <a:pt x="38" y="42"/>
                      <a:pt x="38" y="43"/>
                      <a:pt x="38" y="43"/>
                    </a:cubicBezTo>
                    <a:cubicBezTo>
                      <a:pt x="38" y="43"/>
                      <a:pt x="38" y="43"/>
                      <a:pt x="38" y="43"/>
                    </a:cubicBezTo>
                    <a:cubicBezTo>
                      <a:pt x="38" y="43"/>
                      <a:pt x="38" y="43"/>
                      <a:pt x="38" y="43"/>
                    </a:cubicBezTo>
                    <a:cubicBezTo>
                      <a:pt x="41" y="39"/>
                      <a:pt x="41" y="39"/>
                      <a:pt x="41" y="39"/>
                    </a:cubicBezTo>
                    <a:cubicBezTo>
                      <a:pt x="41" y="39"/>
                      <a:pt x="40" y="39"/>
                      <a:pt x="40" y="40"/>
                    </a:cubicBezTo>
                    <a:cubicBezTo>
                      <a:pt x="40" y="40"/>
                      <a:pt x="40" y="40"/>
                      <a:pt x="40" y="40"/>
                    </a:cubicBezTo>
                    <a:cubicBezTo>
                      <a:pt x="39" y="40"/>
                      <a:pt x="39" y="39"/>
                      <a:pt x="38" y="39"/>
                    </a:cubicBezTo>
                    <a:cubicBezTo>
                      <a:pt x="38" y="39"/>
                      <a:pt x="38" y="39"/>
                      <a:pt x="38" y="39"/>
                    </a:cubicBezTo>
                    <a:cubicBezTo>
                      <a:pt x="38" y="39"/>
                      <a:pt x="38" y="39"/>
                      <a:pt x="38" y="39"/>
                    </a:cubicBezTo>
                    <a:moveTo>
                      <a:pt x="45" y="30"/>
                    </a:moveTo>
                    <a:cubicBezTo>
                      <a:pt x="45" y="30"/>
                      <a:pt x="45" y="31"/>
                      <a:pt x="45" y="31"/>
                    </a:cubicBezTo>
                    <a:cubicBezTo>
                      <a:pt x="45" y="32"/>
                      <a:pt x="45" y="32"/>
                      <a:pt x="45" y="32"/>
                    </a:cubicBezTo>
                    <a:cubicBezTo>
                      <a:pt x="45" y="33"/>
                      <a:pt x="45" y="34"/>
                      <a:pt x="45" y="34"/>
                    </a:cubicBezTo>
                    <a:cubicBezTo>
                      <a:pt x="48" y="30"/>
                      <a:pt x="48" y="30"/>
                      <a:pt x="48" y="30"/>
                    </a:cubicBezTo>
                    <a:cubicBezTo>
                      <a:pt x="48" y="30"/>
                      <a:pt x="48" y="30"/>
                      <a:pt x="48" y="30"/>
                    </a:cubicBezTo>
                    <a:cubicBezTo>
                      <a:pt x="48" y="30"/>
                      <a:pt x="48" y="30"/>
                      <a:pt x="48" y="30"/>
                    </a:cubicBezTo>
                    <a:cubicBezTo>
                      <a:pt x="48" y="30"/>
                      <a:pt x="47" y="30"/>
                      <a:pt x="47" y="31"/>
                    </a:cubicBezTo>
                    <a:cubicBezTo>
                      <a:pt x="47" y="31"/>
                      <a:pt x="47" y="31"/>
                      <a:pt x="47" y="31"/>
                    </a:cubicBezTo>
                    <a:cubicBezTo>
                      <a:pt x="46" y="31"/>
                      <a:pt x="46" y="30"/>
                      <a:pt x="45" y="30"/>
                    </a:cubicBezTo>
                    <a:cubicBezTo>
                      <a:pt x="45" y="30"/>
                      <a:pt x="45" y="30"/>
                      <a:pt x="45" y="30"/>
                    </a:cubicBezTo>
                    <a:cubicBezTo>
                      <a:pt x="45" y="30"/>
                      <a:pt x="45" y="30"/>
                      <a:pt x="45" y="30"/>
                    </a:cubicBezTo>
                    <a:moveTo>
                      <a:pt x="44" y="28"/>
                    </a:moveTo>
                    <a:cubicBezTo>
                      <a:pt x="44" y="28"/>
                      <a:pt x="44" y="28"/>
                      <a:pt x="44" y="28"/>
                    </a:cubicBezTo>
                    <a:cubicBezTo>
                      <a:pt x="44" y="28"/>
                      <a:pt x="44" y="28"/>
                      <a:pt x="44" y="28"/>
                    </a:cubicBezTo>
                    <a:cubicBezTo>
                      <a:pt x="44" y="28"/>
                      <a:pt x="44" y="28"/>
                      <a:pt x="44" y="28"/>
                    </a:cubicBezTo>
                    <a:moveTo>
                      <a:pt x="44" y="28"/>
                    </a:moveTo>
                    <a:cubicBezTo>
                      <a:pt x="44" y="28"/>
                      <a:pt x="44" y="28"/>
                      <a:pt x="44" y="28"/>
                    </a:cubicBezTo>
                    <a:cubicBezTo>
                      <a:pt x="44" y="28"/>
                      <a:pt x="44" y="28"/>
                      <a:pt x="44" y="28"/>
                    </a:cubicBezTo>
                    <a:moveTo>
                      <a:pt x="45" y="28"/>
                    </a:moveTo>
                    <a:cubicBezTo>
                      <a:pt x="44" y="28"/>
                      <a:pt x="44" y="28"/>
                      <a:pt x="44" y="28"/>
                    </a:cubicBezTo>
                    <a:cubicBezTo>
                      <a:pt x="44" y="28"/>
                      <a:pt x="44" y="28"/>
                      <a:pt x="45" y="28"/>
                    </a:cubicBezTo>
                    <a:moveTo>
                      <a:pt x="45" y="27"/>
                    </a:moveTo>
                    <a:cubicBezTo>
                      <a:pt x="45" y="27"/>
                      <a:pt x="45" y="27"/>
                      <a:pt x="45" y="27"/>
                    </a:cubicBezTo>
                    <a:cubicBezTo>
                      <a:pt x="45" y="27"/>
                      <a:pt x="45" y="27"/>
                      <a:pt x="45" y="27"/>
                    </a:cubicBezTo>
                    <a:cubicBezTo>
                      <a:pt x="45" y="27"/>
                      <a:pt x="45" y="27"/>
                      <a:pt x="45" y="27"/>
                    </a:cubicBezTo>
                    <a:cubicBezTo>
                      <a:pt x="45" y="27"/>
                      <a:pt x="45" y="27"/>
                      <a:pt x="45" y="27"/>
                    </a:cubicBezTo>
                    <a:cubicBezTo>
                      <a:pt x="45" y="27"/>
                      <a:pt x="45" y="27"/>
                      <a:pt x="45" y="27"/>
                    </a:cubicBezTo>
                    <a:moveTo>
                      <a:pt x="21" y="24"/>
                    </a:moveTo>
                    <a:cubicBezTo>
                      <a:pt x="21" y="25"/>
                      <a:pt x="22" y="25"/>
                      <a:pt x="22" y="25"/>
                    </a:cubicBezTo>
                    <a:cubicBezTo>
                      <a:pt x="22" y="25"/>
                      <a:pt x="22" y="25"/>
                      <a:pt x="22" y="25"/>
                    </a:cubicBezTo>
                    <a:cubicBezTo>
                      <a:pt x="22" y="25"/>
                      <a:pt x="21" y="25"/>
                      <a:pt x="21" y="24"/>
                    </a:cubicBezTo>
                    <a:moveTo>
                      <a:pt x="12" y="19"/>
                    </a:moveTo>
                    <a:cubicBezTo>
                      <a:pt x="12" y="19"/>
                      <a:pt x="12" y="19"/>
                      <a:pt x="12" y="19"/>
                    </a:cubicBezTo>
                    <a:cubicBezTo>
                      <a:pt x="15" y="20"/>
                      <a:pt x="18" y="22"/>
                      <a:pt x="21" y="24"/>
                    </a:cubicBezTo>
                    <a:cubicBezTo>
                      <a:pt x="18" y="22"/>
                      <a:pt x="15" y="20"/>
                      <a:pt x="12" y="19"/>
                    </a:cubicBezTo>
                    <a:cubicBezTo>
                      <a:pt x="12" y="19"/>
                      <a:pt x="12" y="19"/>
                      <a:pt x="12" y="19"/>
                    </a:cubicBezTo>
                    <a:moveTo>
                      <a:pt x="5" y="17"/>
                    </a:move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moveTo>
                      <a:pt x="6" y="13"/>
                    </a:moveTo>
                    <a:cubicBezTo>
                      <a:pt x="6" y="13"/>
                      <a:pt x="6" y="13"/>
                      <a:pt x="6" y="13"/>
                    </a:cubicBezTo>
                    <a:cubicBezTo>
                      <a:pt x="9" y="13"/>
                      <a:pt x="11" y="14"/>
                      <a:pt x="14" y="15"/>
                    </a:cubicBezTo>
                    <a:cubicBezTo>
                      <a:pt x="17" y="17"/>
                      <a:pt x="20" y="19"/>
                      <a:pt x="23" y="21"/>
                    </a:cubicBezTo>
                    <a:cubicBezTo>
                      <a:pt x="20" y="19"/>
                      <a:pt x="17" y="17"/>
                      <a:pt x="14" y="15"/>
                    </a:cubicBezTo>
                    <a:cubicBezTo>
                      <a:pt x="11" y="14"/>
                      <a:pt x="9" y="13"/>
                      <a:pt x="6" y="13"/>
                    </a:cubicBezTo>
                    <a:moveTo>
                      <a:pt x="33" y="12"/>
                    </a:moveTo>
                    <a:cubicBezTo>
                      <a:pt x="33" y="12"/>
                      <a:pt x="33" y="12"/>
                      <a:pt x="33" y="12"/>
                    </a:cubicBezTo>
                    <a:cubicBezTo>
                      <a:pt x="33" y="12"/>
                      <a:pt x="33" y="12"/>
                      <a:pt x="33" y="12"/>
                    </a:cubicBezTo>
                    <a:moveTo>
                      <a:pt x="33" y="12"/>
                    </a:moveTo>
                    <a:cubicBezTo>
                      <a:pt x="33" y="12"/>
                      <a:pt x="33" y="12"/>
                      <a:pt x="33" y="12"/>
                    </a:cubicBezTo>
                    <a:cubicBezTo>
                      <a:pt x="33" y="12"/>
                      <a:pt x="33" y="12"/>
                      <a:pt x="33" y="12"/>
                    </a:cubicBezTo>
                    <a:moveTo>
                      <a:pt x="33" y="12"/>
                    </a:moveTo>
                    <a:cubicBezTo>
                      <a:pt x="33" y="12"/>
                      <a:pt x="33" y="12"/>
                      <a:pt x="33" y="12"/>
                    </a:cubicBezTo>
                    <a:cubicBezTo>
                      <a:pt x="33" y="12"/>
                      <a:pt x="33" y="12"/>
                      <a:pt x="33" y="12"/>
                    </a:cubicBezTo>
                    <a:moveTo>
                      <a:pt x="36" y="9"/>
                    </a:moveTo>
                    <a:cubicBezTo>
                      <a:pt x="38" y="11"/>
                      <a:pt x="40" y="13"/>
                      <a:pt x="42" y="15"/>
                    </a:cubicBezTo>
                    <a:cubicBezTo>
                      <a:pt x="43" y="16"/>
                      <a:pt x="44" y="17"/>
                      <a:pt x="45" y="19"/>
                    </a:cubicBezTo>
                    <a:cubicBezTo>
                      <a:pt x="46" y="20"/>
                      <a:pt x="47" y="22"/>
                      <a:pt x="48" y="24"/>
                    </a:cubicBezTo>
                    <a:cubicBezTo>
                      <a:pt x="48" y="24"/>
                      <a:pt x="48" y="24"/>
                      <a:pt x="48" y="24"/>
                    </a:cubicBezTo>
                    <a:cubicBezTo>
                      <a:pt x="47" y="22"/>
                      <a:pt x="46" y="20"/>
                      <a:pt x="45" y="18"/>
                    </a:cubicBezTo>
                    <a:cubicBezTo>
                      <a:pt x="43" y="15"/>
                      <a:pt x="39" y="12"/>
                      <a:pt x="36" y="9"/>
                    </a:cubicBezTo>
                    <a:moveTo>
                      <a:pt x="36" y="9"/>
                    </a:moveTo>
                    <a:cubicBezTo>
                      <a:pt x="36" y="9"/>
                      <a:pt x="36" y="9"/>
                      <a:pt x="36" y="9"/>
                    </a:cubicBezTo>
                    <a:cubicBezTo>
                      <a:pt x="36" y="9"/>
                      <a:pt x="36" y="9"/>
                      <a:pt x="36" y="9"/>
                    </a:cubicBezTo>
                    <a:moveTo>
                      <a:pt x="36" y="9"/>
                    </a:moveTo>
                    <a:cubicBezTo>
                      <a:pt x="36" y="9"/>
                      <a:pt x="36" y="9"/>
                      <a:pt x="36" y="9"/>
                    </a:cubicBezTo>
                    <a:cubicBezTo>
                      <a:pt x="36" y="9"/>
                      <a:pt x="36" y="9"/>
                      <a:pt x="36" y="9"/>
                    </a:cubicBezTo>
                    <a:moveTo>
                      <a:pt x="35" y="8"/>
                    </a:moveTo>
                    <a:cubicBezTo>
                      <a:pt x="35" y="8"/>
                      <a:pt x="35" y="8"/>
                      <a:pt x="35" y="8"/>
                    </a:cubicBezTo>
                    <a:cubicBezTo>
                      <a:pt x="35" y="8"/>
                      <a:pt x="35" y="8"/>
                      <a:pt x="35" y="8"/>
                    </a:cubicBezTo>
                    <a:moveTo>
                      <a:pt x="33" y="7"/>
                    </a:moveTo>
                    <a:cubicBezTo>
                      <a:pt x="33" y="7"/>
                      <a:pt x="33" y="7"/>
                      <a:pt x="33" y="7"/>
                    </a:cubicBezTo>
                    <a:cubicBezTo>
                      <a:pt x="33" y="7"/>
                      <a:pt x="33" y="7"/>
                      <a:pt x="33" y="7"/>
                    </a:cubicBezTo>
                    <a:moveTo>
                      <a:pt x="32" y="6"/>
                    </a:moveTo>
                    <a:cubicBezTo>
                      <a:pt x="33" y="6"/>
                      <a:pt x="33" y="7"/>
                      <a:pt x="33" y="7"/>
                    </a:cubicBezTo>
                    <a:cubicBezTo>
                      <a:pt x="33" y="7"/>
                      <a:pt x="33" y="6"/>
                      <a:pt x="32" y="6"/>
                    </a:cubicBezTo>
                    <a:moveTo>
                      <a:pt x="16" y="3"/>
                    </a:moveTo>
                    <a:cubicBezTo>
                      <a:pt x="15" y="3"/>
                      <a:pt x="14" y="3"/>
                      <a:pt x="14" y="3"/>
                    </a:cubicBezTo>
                    <a:cubicBezTo>
                      <a:pt x="14" y="3"/>
                      <a:pt x="15" y="3"/>
                      <a:pt x="16" y="3"/>
                    </a:cubicBezTo>
                    <a:cubicBezTo>
                      <a:pt x="16" y="3"/>
                      <a:pt x="16" y="3"/>
                      <a:pt x="16" y="3"/>
                    </a:cubicBezTo>
                    <a:moveTo>
                      <a:pt x="16" y="3"/>
                    </a:moveTo>
                    <a:cubicBezTo>
                      <a:pt x="16" y="3"/>
                      <a:pt x="16" y="3"/>
                      <a:pt x="16" y="3"/>
                    </a:cubicBezTo>
                    <a:cubicBezTo>
                      <a:pt x="16" y="3"/>
                      <a:pt x="16" y="3"/>
                      <a:pt x="16" y="3"/>
                    </a:cubicBezTo>
                    <a:cubicBezTo>
                      <a:pt x="16" y="3"/>
                      <a:pt x="16" y="3"/>
                      <a:pt x="16" y="3"/>
                    </a:cubicBezTo>
                    <a:cubicBezTo>
                      <a:pt x="16" y="3"/>
                      <a:pt x="16" y="3"/>
                      <a:pt x="16" y="3"/>
                    </a:cubicBezTo>
                    <a:cubicBezTo>
                      <a:pt x="17" y="3"/>
                      <a:pt x="20" y="4"/>
                      <a:pt x="23" y="5"/>
                    </a:cubicBezTo>
                    <a:cubicBezTo>
                      <a:pt x="26" y="7"/>
                      <a:pt x="29" y="9"/>
                      <a:pt x="33" y="11"/>
                    </a:cubicBezTo>
                    <a:cubicBezTo>
                      <a:pt x="33" y="11"/>
                      <a:pt x="33" y="12"/>
                      <a:pt x="33" y="12"/>
                    </a:cubicBezTo>
                    <a:cubicBezTo>
                      <a:pt x="33" y="12"/>
                      <a:pt x="33" y="11"/>
                      <a:pt x="33" y="11"/>
                    </a:cubicBezTo>
                    <a:cubicBezTo>
                      <a:pt x="29" y="9"/>
                      <a:pt x="26" y="7"/>
                      <a:pt x="23" y="5"/>
                    </a:cubicBezTo>
                    <a:cubicBezTo>
                      <a:pt x="20" y="4"/>
                      <a:pt x="17" y="3"/>
                      <a:pt x="16" y="3"/>
                    </a:cubicBezTo>
                    <a:moveTo>
                      <a:pt x="22" y="0"/>
                    </a:moveTo>
                    <a:cubicBezTo>
                      <a:pt x="23" y="1"/>
                      <a:pt x="24" y="1"/>
                      <a:pt x="25" y="2"/>
                    </a:cubicBezTo>
                    <a:cubicBezTo>
                      <a:pt x="27" y="3"/>
                      <a:pt x="30" y="4"/>
                      <a:pt x="32" y="6"/>
                    </a:cubicBezTo>
                    <a:cubicBezTo>
                      <a:pt x="30" y="4"/>
                      <a:pt x="27" y="3"/>
                      <a:pt x="25" y="2"/>
                    </a:cubicBezTo>
                    <a:cubicBezTo>
                      <a:pt x="24" y="1"/>
                      <a:pt x="23" y="1"/>
                      <a:pt x="22" y="0"/>
                    </a:cubicBezTo>
                    <a:moveTo>
                      <a:pt x="22" y="0"/>
                    </a:moveTo>
                    <a:cubicBezTo>
                      <a:pt x="22" y="0"/>
                      <a:pt x="22" y="0"/>
                      <a:pt x="22" y="0"/>
                    </a:cubicBezTo>
                    <a:cubicBezTo>
                      <a:pt x="22" y="0"/>
                      <a:pt x="22" y="0"/>
                      <a:pt x="22" y="0"/>
                    </a:cubicBezTo>
                    <a:moveTo>
                      <a:pt x="11" y="0"/>
                    </a:moveTo>
                    <a:cubicBezTo>
                      <a:pt x="11" y="0"/>
                      <a:pt x="11" y="0"/>
                      <a:pt x="11" y="0"/>
                    </a:cubicBezTo>
                    <a:cubicBezTo>
                      <a:pt x="0" y="14"/>
                      <a:pt x="0" y="14"/>
                      <a:pt x="0" y="14"/>
                    </a:cubicBezTo>
                    <a:cubicBezTo>
                      <a:pt x="1" y="13"/>
                      <a:pt x="1" y="13"/>
                      <a:pt x="2" y="13"/>
                    </a:cubicBezTo>
                    <a:cubicBezTo>
                      <a:pt x="2" y="13"/>
                      <a:pt x="2" y="13"/>
                      <a:pt x="2" y="13"/>
                    </a:cubicBezTo>
                    <a:cubicBezTo>
                      <a:pt x="2" y="13"/>
                      <a:pt x="2" y="13"/>
                      <a:pt x="2" y="13"/>
                    </a:cubicBezTo>
                    <a:cubicBezTo>
                      <a:pt x="3" y="13"/>
                      <a:pt x="4" y="13"/>
                      <a:pt x="5" y="13"/>
                    </a:cubicBezTo>
                    <a:cubicBezTo>
                      <a:pt x="5" y="13"/>
                      <a:pt x="5" y="13"/>
                      <a:pt x="5" y="13"/>
                    </a:cubicBezTo>
                    <a:cubicBezTo>
                      <a:pt x="5" y="13"/>
                      <a:pt x="5" y="12"/>
                      <a:pt x="5" y="12"/>
                    </a:cubicBezTo>
                    <a:cubicBezTo>
                      <a:pt x="4" y="12"/>
                      <a:pt x="4" y="12"/>
                      <a:pt x="4" y="12"/>
                    </a:cubicBezTo>
                    <a:cubicBezTo>
                      <a:pt x="3" y="11"/>
                      <a:pt x="3" y="10"/>
                      <a:pt x="4" y="9"/>
                    </a:cubicBezTo>
                    <a:cubicBezTo>
                      <a:pt x="8" y="5"/>
                      <a:pt x="8" y="5"/>
                      <a:pt x="8" y="5"/>
                    </a:cubicBezTo>
                    <a:cubicBezTo>
                      <a:pt x="8" y="4"/>
                      <a:pt x="8" y="4"/>
                      <a:pt x="9" y="4"/>
                    </a:cubicBezTo>
                    <a:cubicBezTo>
                      <a:pt x="9" y="4"/>
                      <a:pt x="9" y="4"/>
                      <a:pt x="9" y="4"/>
                    </a:cubicBezTo>
                    <a:cubicBezTo>
                      <a:pt x="9" y="4"/>
                      <a:pt x="9" y="4"/>
                      <a:pt x="9" y="4"/>
                    </a:cubicBezTo>
                    <a:cubicBezTo>
                      <a:pt x="10" y="4"/>
                      <a:pt x="11" y="4"/>
                      <a:pt x="12" y="4"/>
                    </a:cubicBezTo>
                    <a:cubicBezTo>
                      <a:pt x="12" y="4"/>
                      <a:pt x="12" y="4"/>
                      <a:pt x="12" y="4"/>
                    </a:cubicBezTo>
                    <a:cubicBezTo>
                      <a:pt x="12" y="4"/>
                      <a:pt x="12" y="3"/>
                      <a:pt x="12" y="3"/>
                    </a:cubicBezTo>
                    <a:cubicBezTo>
                      <a:pt x="11" y="3"/>
                      <a:pt x="11" y="3"/>
                      <a:pt x="11" y="3"/>
                    </a:cubicBezTo>
                    <a:cubicBezTo>
                      <a:pt x="11" y="3"/>
                      <a:pt x="11" y="2"/>
                      <a:pt x="11" y="2"/>
                    </a:cubicBezTo>
                    <a:cubicBezTo>
                      <a:pt x="11" y="1"/>
                      <a:pt x="11" y="1"/>
                      <a:pt x="11" y="0"/>
                    </a:cubicBezTo>
                    <a:cubicBezTo>
                      <a:pt x="11" y="0"/>
                      <a:pt x="11" y="0"/>
                      <a:pt x="11"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3" name="Freeform 9"/>
              <p:cNvSpPr>
                <a:spLocks noEditPoints="1"/>
              </p:cNvSpPr>
              <p:nvPr/>
            </p:nvSpPr>
            <p:spPr bwMode="auto">
              <a:xfrm>
                <a:off x="8372476" y="5356225"/>
                <a:ext cx="382588" cy="441325"/>
              </a:xfrm>
              <a:custGeom>
                <a:avLst/>
                <a:gdLst>
                  <a:gd name="T0" fmla="*/ 41 w 137"/>
                  <a:gd name="T1" fmla="*/ 150 h 157"/>
                  <a:gd name="T2" fmla="*/ 40 w 137"/>
                  <a:gd name="T3" fmla="*/ 151 h 157"/>
                  <a:gd name="T4" fmla="*/ 35 w 137"/>
                  <a:gd name="T5" fmla="*/ 151 h 157"/>
                  <a:gd name="T6" fmla="*/ 34 w 137"/>
                  <a:gd name="T7" fmla="*/ 152 h 157"/>
                  <a:gd name="T8" fmla="*/ 36 w 137"/>
                  <a:gd name="T9" fmla="*/ 152 h 157"/>
                  <a:gd name="T10" fmla="*/ 37 w 137"/>
                  <a:gd name="T11" fmla="*/ 152 h 157"/>
                  <a:gd name="T12" fmla="*/ 38 w 137"/>
                  <a:gd name="T13" fmla="*/ 155 h 157"/>
                  <a:gd name="T14" fmla="*/ 38 w 137"/>
                  <a:gd name="T15" fmla="*/ 155 h 157"/>
                  <a:gd name="T16" fmla="*/ 14 w 137"/>
                  <a:gd name="T17" fmla="*/ 148 h 157"/>
                  <a:gd name="T18" fmla="*/ 31 w 137"/>
                  <a:gd name="T19" fmla="*/ 157 h 157"/>
                  <a:gd name="T20" fmla="*/ 27 w 137"/>
                  <a:gd name="T21" fmla="*/ 156 h 157"/>
                  <a:gd name="T22" fmla="*/ 14 w 137"/>
                  <a:gd name="T23" fmla="*/ 148 h 157"/>
                  <a:gd name="T24" fmla="*/ 14 w 137"/>
                  <a:gd name="T25" fmla="*/ 148 h 157"/>
                  <a:gd name="T26" fmla="*/ 14 w 137"/>
                  <a:gd name="T27" fmla="*/ 148 h 157"/>
                  <a:gd name="T28" fmla="*/ 14 w 137"/>
                  <a:gd name="T29" fmla="*/ 148 h 157"/>
                  <a:gd name="T30" fmla="*/ 13 w 137"/>
                  <a:gd name="T31" fmla="*/ 148 h 157"/>
                  <a:gd name="T32" fmla="*/ 0 w 137"/>
                  <a:gd name="T33" fmla="*/ 132 h 157"/>
                  <a:gd name="T34" fmla="*/ 1 w 137"/>
                  <a:gd name="T35" fmla="*/ 134 h 157"/>
                  <a:gd name="T36" fmla="*/ 4 w 137"/>
                  <a:gd name="T37" fmla="*/ 129 h 157"/>
                  <a:gd name="T38" fmla="*/ 4 w 137"/>
                  <a:gd name="T39" fmla="*/ 129 h 157"/>
                  <a:gd name="T40" fmla="*/ 4 w 137"/>
                  <a:gd name="T41" fmla="*/ 129 h 157"/>
                  <a:gd name="T42" fmla="*/ 4 w 137"/>
                  <a:gd name="T43" fmla="*/ 128 h 157"/>
                  <a:gd name="T44" fmla="*/ 4 w 137"/>
                  <a:gd name="T45" fmla="*/ 121 h 157"/>
                  <a:gd name="T46" fmla="*/ 2 w 137"/>
                  <a:gd name="T47" fmla="*/ 125 h 157"/>
                  <a:gd name="T48" fmla="*/ 3 w 137"/>
                  <a:gd name="T49" fmla="*/ 125 h 157"/>
                  <a:gd name="T50" fmla="*/ 4 w 137"/>
                  <a:gd name="T51" fmla="*/ 128 h 157"/>
                  <a:gd name="T52" fmla="*/ 5 w 137"/>
                  <a:gd name="T53" fmla="*/ 127 h 157"/>
                  <a:gd name="T54" fmla="*/ 4 w 137"/>
                  <a:gd name="T55" fmla="*/ 123 h 157"/>
                  <a:gd name="T56" fmla="*/ 122 w 137"/>
                  <a:gd name="T57" fmla="*/ 10 h 157"/>
                  <a:gd name="T58" fmla="*/ 123 w 137"/>
                  <a:gd name="T59" fmla="*/ 9 h 157"/>
                  <a:gd name="T60" fmla="*/ 104 w 137"/>
                  <a:gd name="T61" fmla="*/ 0 h 157"/>
                  <a:gd name="T62" fmla="*/ 101 w 137"/>
                  <a:gd name="T63" fmla="*/ 0 h 157"/>
                  <a:gd name="T64" fmla="*/ 99 w 137"/>
                  <a:gd name="T65" fmla="*/ 1 h 157"/>
                  <a:gd name="T66" fmla="*/ 7 w 137"/>
                  <a:gd name="T67" fmla="*/ 117 h 157"/>
                  <a:gd name="T68" fmla="*/ 9 w 137"/>
                  <a:gd name="T69" fmla="*/ 116 h 157"/>
                  <a:gd name="T70" fmla="*/ 11 w 137"/>
                  <a:gd name="T71" fmla="*/ 116 h 157"/>
                  <a:gd name="T72" fmla="*/ 12 w 137"/>
                  <a:gd name="T73" fmla="*/ 118 h 157"/>
                  <a:gd name="T74" fmla="*/ 102 w 137"/>
                  <a:gd name="T75" fmla="*/ 4 h 157"/>
                  <a:gd name="T76" fmla="*/ 104 w 137"/>
                  <a:gd name="T77" fmla="*/ 4 h 157"/>
                  <a:gd name="T78" fmla="*/ 104 w 137"/>
                  <a:gd name="T79" fmla="*/ 4 h 157"/>
                  <a:gd name="T80" fmla="*/ 111 w 137"/>
                  <a:gd name="T81" fmla="*/ 6 h 157"/>
                  <a:gd name="T82" fmla="*/ 120 w 137"/>
                  <a:gd name="T83" fmla="*/ 11 h 157"/>
                  <a:gd name="T84" fmla="*/ 121 w 137"/>
                  <a:gd name="T85" fmla="*/ 12 h 157"/>
                  <a:gd name="T86" fmla="*/ 121 w 137"/>
                  <a:gd name="T87" fmla="*/ 12 h 157"/>
                  <a:gd name="T88" fmla="*/ 130 w 137"/>
                  <a:gd name="T89" fmla="*/ 21 h 157"/>
                  <a:gd name="T90" fmla="*/ 133 w 137"/>
                  <a:gd name="T91" fmla="*/ 27 h 157"/>
                  <a:gd name="T92" fmla="*/ 133 w 137"/>
                  <a:gd name="T93" fmla="*/ 29 h 157"/>
                  <a:gd name="T94" fmla="*/ 43 w 137"/>
                  <a:gd name="T95" fmla="*/ 142 h 157"/>
                  <a:gd name="T96" fmla="*/ 45 w 137"/>
                  <a:gd name="T97" fmla="*/ 143 h 157"/>
                  <a:gd name="T98" fmla="*/ 137 w 137"/>
                  <a:gd name="T99" fmla="*/ 30 h 157"/>
                  <a:gd name="T100" fmla="*/ 137 w 137"/>
                  <a:gd name="T101" fmla="*/ 27 h 157"/>
                  <a:gd name="T102" fmla="*/ 136 w 137"/>
                  <a:gd name="T103" fmla="*/ 24 h 157"/>
                  <a:gd name="T104" fmla="*/ 123 w 137"/>
                  <a:gd name="T105" fmla="*/ 9 h 157"/>
                  <a:gd name="T106" fmla="*/ 122 w 137"/>
                  <a:gd name="T107" fmla="*/ 8 h 157"/>
                  <a:gd name="T108" fmla="*/ 105 w 137"/>
                  <a:gd name="T109" fmla="*/ 0 h 157"/>
                  <a:gd name="T110" fmla="*/ 104 w 137"/>
                  <a:gd name="T11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37" h="157">
                    <a:moveTo>
                      <a:pt x="42" y="150"/>
                    </a:moveTo>
                    <a:cubicBezTo>
                      <a:pt x="41" y="150"/>
                      <a:pt x="41" y="150"/>
                      <a:pt x="41" y="150"/>
                    </a:cubicBezTo>
                    <a:cubicBezTo>
                      <a:pt x="41" y="151"/>
                      <a:pt x="40" y="151"/>
                      <a:pt x="40" y="151"/>
                    </a:cubicBezTo>
                    <a:cubicBezTo>
                      <a:pt x="40" y="151"/>
                      <a:pt x="40" y="151"/>
                      <a:pt x="40" y="151"/>
                    </a:cubicBezTo>
                    <a:cubicBezTo>
                      <a:pt x="39" y="151"/>
                      <a:pt x="38" y="151"/>
                      <a:pt x="37" y="151"/>
                    </a:cubicBezTo>
                    <a:cubicBezTo>
                      <a:pt x="36" y="151"/>
                      <a:pt x="36" y="151"/>
                      <a:pt x="35" y="151"/>
                    </a:cubicBezTo>
                    <a:cubicBezTo>
                      <a:pt x="35" y="152"/>
                      <a:pt x="35" y="152"/>
                      <a:pt x="35" y="152"/>
                    </a:cubicBezTo>
                    <a:cubicBezTo>
                      <a:pt x="35" y="152"/>
                      <a:pt x="34" y="152"/>
                      <a:pt x="34" y="152"/>
                    </a:cubicBezTo>
                    <a:cubicBezTo>
                      <a:pt x="34" y="152"/>
                      <a:pt x="34" y="152"/>
                      <a:pt x="34" y="152"/>
                    </a:cubicBezTo>
                    <a:cubicBezTo>
                      <a:pt x="35" y="152"/>
                      <a:pt x="35" y="152"/>
                      <a:pt x="36" y="152"/>
                    </a:cubicBezTo>
                    <a:cubicBezTo>
                      <a:pt x="36" y="152"/>
                      <a:pt x="37" y="152"/>
                      <a:pt x="37" y="152"/>
                    </a:cubicBezTo>
                    <a:cubicBezTo>
                      <a:pt x="37" y="152"/>
                      <a:pt x="37" y="152"/>
                      <a:pt x="37" y="152"/>
                    </a:cubicBezTo>
                    <a:cubicBezTo>
                      <a:pt x="38" y="153"/>
                      <a:pt x="38" y="153"/>
                      <a:pt x="38" y="154"/>
                    </a:cubicBezTo>
                    <a:cubicBezTo>
                      <a:pt x="38" y="154"/>
                      <a:pt x="38" y="155"/>
                      <a:pt x="38" y="155"/>
                    </a:cubicBezTo>
                    <a:cubicBezTo>
                      <a:pt x="38" y="155"/>
                      <a:pt x="38" y="155"/>
                      <a:pt x="38" y="155"/>
                    </a:cubicBezTo>
                    <a:cubicBezTo>
                      <a:pt x="38" y="155"/>
                      <a:pt x="38" y="155"/>
                      <a:pt x="38" y="155"/>
                    </a:cubicBezTo>
                    <a:cubicBezTo>
                      <a:pt x="42" y="150"/>
                      <a:pt x="42" y="150"/>
                      <a:pt x="42" y="150"/>
                    </a:cubicBezTo>
                    <a:moveTo>
                      <a:pt x="14" y="148"/>
                    </a:moveTo>
                    <a:cubicBezTo>
                      <a:pt x="17" y="151"/>
                      <a:pt x="21" y="153"/>
                      <a:pt x="24" y="154"/>
                    </a:cubicBezTo>
                    <a:cubicBezTo>
                      <a:pt x="26" y="156"/>
                      <a:pt x="29" y="156"/>
                      <a:pt x="31" y="157"/>
                    </a:cubicBezTo>
                    <a:cubicBezTo>
                      <a:pt x="31" y="157"/>
                      <a:pt x="31" y="157"/>
                      <a:pt x="31" y="157"/>
                    </a:cubicBezTo>
                    <a:cubicBezTo>
                      <a:pt x="30" y="157"/>
                      <a:pt x="28" y="156"/>
                      <a:pt x="27" y="156"/>
                    </a:cubicBezTo>
                    <a:cubicBezTo>
                      <a:pt x="25" y="155"/>
                      <a:pt x="23" y="154"/>
                      <a:pt x="21" y="153"/>
                    </a:cubicBezTo>
                    <a:cubicBezTo>
                      <a:pt x="19" y="152"/>
                      <a:pt x="16" y="150"/>
                      <a:pt x="14" y="148"/>
                    </a:cubicBezTo>
                    <a:moveTo>
                      <a:pt x="14" y="148"/>
                    </a:moveTo>
                    <a:cubicBezTo>
                      <a:pt x="14" y="148"/>
                      <a:pt x="14" y="148"/>
                      <a:pt x="14" y="148"/>
                    </a:cubicBezTo>
                    <a:cubicBezTo>
                      <a:pt x="14" y="148"/>
                      <a:pt x="14" y="148"/>
                      <a:pt x="14" y="148"/>
                    </a:cubicBezTo>
                    <a:moveTo>
                      <a:pt x="14" y="148"/>
                    </a:moveTo>
                    <a:cubicBezTo>
                      <a:pt x="14" y="148"/>
                      <a:pt x="14" y="148"/>
                      <a:pt x="14" y="148"/>
                    </a:cubicBezTo>
                    <a:cubicBezTo>
                      <a:pt x="14" y="148"/>
                      <a:pt x="14" y="148"/>
                      <a:pt x="14" y="148"/>
                    </a:cubicBezTo>
                    <a:moveTo>
                      <a:pt x="13" y="148"/>
                    </a:moveTo>
                    <a:cubicBezTo>
                      <a:pt x="13" y="148"/>
                      <a:pt x="13" y="148"/>
                      <a:pt x="13" y="148"/>
                    </a:cubicBezTo>
                    <a:cubicBezTo>
                      <a:pt x="13" y="148"/>
                      <a:pt x="13" y="148"/>
                      <a:pt x="13" y="148"/>
                    </a:cubicBezTo>
                    <a:moveTo>
                      <a:pt x="0" y="132"/>
                    </a:moveTo>
                    <a:cubicBezTo>
                      <a:pt x="0" y="132"/>
                      <a:pt x="0" y="132"/>
                      <a:pt x="0" y="132"/>
                    </a:cubicBezTo>
                    <a:cubicBezTo>
                      <a:pt x="1" y="133"/>
                      <a:pt x="1" y="134"/>
                      <a:pt x="1" y="134"/>
                    </a:cubicBezTo>
                    <a:cubicBezTo>
                      <a:pt x="1" y="134"/>
                      <a:pt x="1" y="133"/>
                      <a:pt x="0" y="132"/>
                    </a:cubicBezTo>
                    <a:moveTo>
                      <a:pt x="4" y="129"/>
                    </a:moveTo>
                    <a:cubicBezTo>
                      <a:pt x="4" y="129"/>
                      <a:pt x="4" y="129"/>
                      <a:pt x="4" y="129"/>
                    </a:cubicBezTo>
                    <a:cubicBezTo>
                      <a:pt x="4" y="129"/>
                      <a:pt x="4" y="129"/>
                      <a:pt x="4" y="129"/>
                    </a:cubicBezTo>
                    <a:cubicBezTo>
                      <a:pt x="4" y="129"/>
                      <a:pt x="4" y="129"/>
                      <a:pt x="4" y="129"/>
                    </a:cubicBezTo>
                    <a:cubicBezTo>
                      <a:pt x="4" y="129"/>
                      <a:pt x="4" y="129"/>
                      <a:pt x="4" y="129"/>
                    </a:cubicBezTo>
                    <a:moveTo>
                      <a:pt x="4" y="128"/>
                    </a:moveTo>
                    <a:cubicBezTo>
                      <a:pt x="4" y="128"/>
                      <a:pt x="4" y="128"/>
                      <a:pt x="4" y="128"/>
                    </a:cubicBezTo>
                    <a:cubicBezTo>
                      <a:pt x="4" y="128"/>
                      <a:pt x="4" y="128"/>
                      <a:pt x="4" y="128"/>
                    </a:cubicBezTo>
                    <a:moveTo>
                      <a:pt x="4" y="121"/>
                    </a:moveTo>
                    <a:cubicBezTo>
                      <a:pt x="0" y="126"/>
                      <a:pt x="0" y="126"/>
                      <a:pt x="0" y="126"/>
                    </a:cubicBezTo>
                    <a:cubicBezTo>
                      <a:pt x="1" y="125"/>
                      <a:pt x="1" y="125"/>
                      <a:pt x="2" y="125"/>
                    </a:cubicBezTo>
                    <a:cubicBezTo>
                      <a:pt x="2" y="125"/>
                      <a:pt x="2" y="125"/>
                      <a:pt x="2" y="125"/>
                    </a:cubicBezTo>
                    <a:cubicBezTo>
                      <a:pt x="2" y="125"/>
                      <a:pt x="3" y="125"/>
                      <a:pt x="3" y="125"/>
                    </a:cubicBezTo>
                    <a:cubicBezTo>
                      <a:pt x="4" y="125"/>
                      <a:pt x="4" y="125"/>
                      <a:pt x="4" y="125"/>
                    </a:cubicBezTo>
                    <a:cubicBezTo>
                      <a:pt x="4" y="126"/>
                      <a:pt x="4" y="127"/>
                      <a:pt x="4" y="128"/>
                    </a:cubicBezTo>
                    <a:cubicBezTo>
                      <a:pt x="4" y="128"/>
                      <a:pt x="4" y="127"/>
                      <a:pt x="4" y="127"/>
                    </a:cubicBezTo>
                    <a:cubicBezTo>
                      <a:pt x="5" y="127"/>
                      <a:pt x="5" y="127"/>
                      <a:pt x="5" y="127"/>
                    </a:cubicBezTo>
                    <a:cubicBezTo>
                      <a:pt x="4" y="126"/>
                      <a:pt x="4" y="125"/>
                      <a:pt x="4" y="124"/>
                    </a:cubicBezTo>
                    <a:cubicBezTo>
                      <a:pt x="4" y="123"/>
                      <a:pt x="4" y="123"/>
                      <a:pt x="4" y="123"/>
                    </a:cubicBezTo>
                    <a:cubicBezTo>
                      <a:pt x="4" y="122"/>
                      <a:pt x="4" y="121"/>
                      <a:pt x="4" y="121"/>
                    </a:cubicBezTo>
                    <a:moveTo>
                      <a:pt x="122" y="10"/>
                    </a:moveTo>
                    <a:cubicBezTo>
                      <a:pt x="122" y="10"/>
                      <a:pt x="122" y="10"/>
                      <a:pt x="122" y="10"/>
                    </a:cubicBezTo>
                    <a:cubicBezTo>
                      <a:pt x="123" y="9"/>
                      <a:pt x="123" y="9"/>
                      <a:pt x="123" y="9"/>
                    </a:cubicBezTo>
                    <a:cubicBezTo>
                      <a:pt x="122" y="10"/>
                      <a:pt x="122" y="10"/>
                      <a:pt x="122" y="10"/>
                    </a:cubicBezTo>
                    <a:moveTo>
                      <a:pt x="104" y="0"/>
                    </a:moveTo>
                    <a:cubicBezTo>
                      <a:pt x="103" y="0"/>
                      <a:pt x="102" y="0"/>
                      <a:pt x="101" y="0"/>
                    </a:cubicBezTo>
                    <a:cubicBezTo>
                      <a:pt x="101" y="0"/>
                      <a:pt x="101" y="0"/>
                      <a:pt x="101" y="0"/>
                    </a:cubicBezTo>
                    <a:cubicBezTo>
                      <a:pt x="101" y="0"/>
                      <a:pt x="101" y="0"/>
                      <a:pt x="101" y="0"/>
                    </a:cubicBezTo>
                    <a:cubicBezTo>
                      <a:pt x="100" y="0"/>
                      <a:pt x="100" y="0"/>
                      <a:pt x="99" y="1"/>
                    </a:cubicBezTo>
                    <a:cubicBezTo>
                      <a:pt x="99" y="1"/>
                      <a:pt x="99" y="1"/>
                      <a:pt x="99" y="1"/>
                    </a:cubicBezTo>
                    <a:cubicBezTo>
                      <a:pt x="7" y="117"/>
                      <a:pt x="7" y="117"/>
                      <a:pt x="7" y="117"/>
                    </a:cubicBezTo>
                    <a:cubicBezTo>
                      <a:pt x="8" y="116"/>
                      <a:pt x="8" y="116"/>
                      <a:pt x="8" y="116"/>
                    </a:cubicBezTo>
                    <a:cubicBezTo>
                      <a:pt x="8" y="116"/>
                      <a:pt x="9" y="116"/>
                      <a:pt x="9" y="116"/>
                    </a:cubicBezTo>
                    <a:cubicBezTo>
                      <a:pt x="9" y="116"/>
                      <a:pt x="9" y="116"/>
                      <a:pt x="9" y="116"/>
                    </a:cubicBezTo>
                    <a:cubicBezTo>
                      <a:pt x="10" y="116"/>
                      <a:pt x="10" y="116"/>
                      <a:pt x="11" y="116"/>
                    </a:cubicBezTo>
                    <a:cubicBezTo>
                      <a:pt x="11" y="116"/>
                      <a:pt x="11" y="116"/>
                      <a:pt x="11" y="116"/>
                    </a:cubicBezTo>
                    <a:cubicBezTo>
                      <a:pt x="11" y="117"/>
                      <a:pt x="12" y="117"/>
                      <a:pt x="12" y="118"/>
                    </a:cubicBezTo>
                    <a:cubicBezTo>
                      <a:pt x="102" y="4"/>
                      <a:pt x="102" y="4"/>
                      <a:pt x="102" y="4"/>
                    </a:cubicBezTo>
                    <a:cubicBezTo>
                      <a:pt x="102" y="4"/>
                      <a:pt x="102" y="4"/>
                      <a:pt x="102" y="4"/>
                    </a:cubicBezTo>
                    <a:cubicBezTo>
                      <a:pt x="103" y="4"/>
                      <a:pt x="103" y="4"/>
                      <a:pt x="104" y="4"/>
                    </a:cubicBezTo>
                    <a:cubicBezTo>
                      <a:pt x="104" y="4"/>
                      <a:pt x="104" y="4"/>
                      <a:pt x="104" y="4"/>
                    </a:cubicBezTo>
                    <a:cubicBezTo>
                      <a:pt x="104" y="4"/>
                      <a:pt x="104" y="4"/>
                      <a:pt x="104" y="4"/>
                    </a:cubicBezTo>
                    <a:cubicBezTo>
                      <a:pt x="104" y="4"/>
                      <a:pt x="104" y="4"/>
                      <a:pt x="104" y="4"/>
                    </a:cubicBezTo>
                    <a:cubicBezTo>
                      <a:pt x="104" y="4"/>
                      <a:pt x="104" y="4"/>
                      <a:pt x="104" y="4"/>
                    </a:cubicBezTo>
                    <a:cubicBezTo>
                      <a:pt x="105" y="4"/>
                      <a:pt x="108" y="4"/>
                      <a:pt x="111" y="6"/>
                    </a:cubicBezTo>
                    <a:cubicBezTo>
                      <a:pt x="111" y="6"/>
                      <a:pt x="111" y="6"/>
                      <a:pt x="111" y="6"/>
                    </a:cubicBezTo>
                    <a:cubicBezTo>
                      <a:pt x="114" y="7"/>
                      <a:pt x="117" y="9"/>
                      <a:pt x="120" y="11"/>
                    </a:cubicBezTo>
                    <a:cubicBezTo>
                      <a:pt x="120" y="11"/>
                      <a:pt x="120" y="11"/>
                      <a:pt x="120" y="11"/>
                    </a:cubicBezTo>
                    <a:cubicBezTo>
                      <a:pt x="120" y="12"/>
                      <a:pt x="121" y="12"/>
                      <a:pt x="121" y="12"/>
                    </a:cubicBezTo>
                    <a:cubicBezTo>
                      <a:pt x="121" y="12"/>
                      <a:pt x="121" y="12"/>
                      <a:pt x="121" y="12"/>
                    </a:cubicBezTo>
                    <a:cubicBezTo>
                      <a:pt x="121" y="12"/>
                      <a:pt x="121" y="12"/>
                      <a:pt x="121" y="12"/>
                    </a:cubicBezTo>
                    <a:cubicBezTo>
                      <a:pt x="124" y="15"/>
                      <a:pt x="127" y="18"/>
                      <a:pt x="129" y="20"/>
                    </a:cubicBezTo>
                    <a:cubicBezTo>
                      <a:pt x="129" y="20"/>
                      <a:pt x="130" y="21"/>
                      <a:pt x="130" y="21"/>
                    </a:cubicBezTo>
                    <a:cubicBezTo>
                      <a:pt x="132" y="24"/>
                      <a:pt x="133" y="26"/>
                      <a:pt x="133" y="27"/>
                    </a:cubicBezTo>
                    <a:cubicBezTo>
                      <a:pt x="133" y="27"/>
                      <a:pt x="133" y="27"/>
                      <a:pt x="133" y="27"/>
                    </a:cubicBezTo>
                    <a:cubicBezTo>
                      <a:pt x="133" y="28"/>
                      <a:pt x="133" y="28"/>
                      <a:pt x="133" y="28"/>
                    </a:cubicBezTo>
                    <a:cubicBezTo>
                      <a:pt x="133" y="28"/>
                      <a:pt x="133" y="29"/>
                      <a:pt x="133" y="29"/>
                    </a:cubicBezTo>
                    <a:cubicBezTo>
                      <a:pt x="43" y="142"/>
                      <a:pt x="43" y="142"/>
                      <a:pt x="43" y="142"/>
                    </a:cubicBezTo>
                    <a:cubicBezTo>
                      <a:pt x="43" y="142"/>
                      <a:pt x="43" y="142"/>
                      <a:pt x="43" y="142"/>
                    </a:cubicBezTo>
                    <a:cubicBezTo>
                      <a:pt x="44" y="142"/>
                      <a:pt x="44" y="142"/>
                      <a:pt x="44" y="143"/>
                    </a:cubicBezTo>
                    <a:cubicBezTo>
                      <a:pt x="45" y="143"/>
                      <a:pt x="45" y="143"/>
                      <a:pt x="45" y="143"/>
                    </a:cubicBezTo>
                    <a:cubicBezTo>
                      <a:pt x="45" y="144"/>
                      <a:pt x="46" y="145"/>
                      <a:pt x="45" y="146"/>
                    </a:cubicBezTo>
                    <a:cubicBezTo>
                      <a:pt x="137" y="30"/>
                      <a:pt x="137" y="30"/>
                      <a:pt x="137" y="30"/>
                    </a:cubicBezTo>
                    <a:cubicBezTo>
                      <a:pt x="137" y="30"/>
                      <a:pt x="137" y="29"/>
                      <a:pt x="137" y="28"/>
                    </a:cubicBezTo>
                    <a:cubicBezTo>
                      <a:pt x="137" y="28"/>
                      <a:pt x="137" y="28"/>
                      <a:pt x="137" y="27"/>
                    </a:cubicBezTo>
                    <a:cubicBezTo>
                      <a:pt x="137" y="27"/>
                      <a:pt x="137" y="26"/>
                      <a:pt x="137" y="26"/>
                    </a:cubicBezTo>
                    <a:cubicBezTo>
                      <a:pt x="136" y="25"/>
                      <a:pt x="136" y="25"/>
                      <a:pt x="136" y="24"/>
                    </a:cubicBezTo>
                    <a:cubicBezTo>
                      <a:pt x="136" y="22"/>
                      <a:pt x="134" y="21"/>
                      <a:pt x="133" y="19"/>
                    </a:cubicBezTo>
                    <a:cubicBezTo>
                      <a:pt x="131" y="15"/>
                      <a:pt x="127" y="12"/>
                      <a:pt x="123" y="9"/>
                    </a:cubicBezTo>
                    <a:cubicBezTo>
                      <a:pt x="123" y="9"/>
                      <a:pt x="123" y="9"/>
                      <a:pt x="123" y="9"/>
                    </a:cubicBezTo>
                    <a:cubicBezTo>
                      <a:pt x="123" y="9"/>
                      <a:pt x="123" y="8"/>
                      <a:pt x="122" y="8"/>
                    </a:cubicBezTo>
                    <a:cubicBezTo>
                      <a:pt x="119" y="6"/>
                      <a:pt x="116" y="4"/>
                      <a:pt x="113" y="2"/>
                    </a:cubicBezTo>
                    <a:cubicBezTo>
                      <a:pt x="110" y="1"/>
                      <a:pt x="108" y="0"/>
                      <a:pt x="105" y="0"/>
                    </a:cubicBezTo>
                    <a:cubicBezTo>
                      <a:pt x="105" y="0"/>
                      <a:pt x="105" y="0"/>
                      <a:pt x="105" y="0"/>
                    </a:cubicBezTo>
                    <a:cubicBezTo>
                      <a:pt x="105" y="0"/>
                      <a:pt x="104" y="0"/>
                      <a:pt x="104" y="0"/>
                    </a:cubicBezTo>
                    <a:cubicBezTo>
                      <a:pt x="104" y="0"/>
                      <a:pt x="104" y="0"/>
                      <a:pt x="10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4" name="Freeform 10"/>
              <p:cNvSpPr>
                <a:spLocks noEditPoints="1"/>
              </p:cNvSpPr>
              <p:nvPr/>
            </p:nvSpPr>
            <p:spPr bwMode="auto">
              <a:xfrm>
                <a:off x="8658226" y="5332413"/>
                <a:ext cx="117475" cy="100013"/>
              </a:xfrm>
              <a:custGeom>
                <a:avLst/>
                <a:gdLst>
                  <a:gd name="T0" fmla="*/ 9 w 42"/>
                  <a:gd name="T1" fmla="*/ 4 h 36"/>
                  <a:gd name="T2" fmla="*/ 26 w 42"/>
                  <a:gd name="T3" fmla="*/ 12 h 36"/>
                  <a:gd name="T4" fmla="*/ 38 w 42"/>
                  <a:gd name="T5" fmla="*/ 27 h 36"/>
                  <a:gd name="T6" fmla="*/ 38 w 42"/>
                  <a:gd name="T7" fmla="*/ 29 h 36"/>
                  <a:gd name="T8" fmla="*/ 25 w 42"/>
                  <a:gd name="T9" fmla="*/ 13 h 36"/>
                  <a:gd name="T10" fmla="*/ 7 w 42"/>
                  <a:gd name="T11" fmla="*/ 4 h 36"/>
                  <a:gd name="T12" fmla="*/ 8 w 42"/>
                  <a:gd name="T13" fmla="*/ 4 h 36"/>
                  <a:gd name="T14" fmla="*/ 9 w 42"/>
                  <a:gd name="T15" fmla="*/ 4 h 36"/>
                  <a:gd name="T16" fmla="*/ 8 w 42"/>
                  <a:gd name="T17" fmla="*/ 1 h 36"/>
                  <a:gd name="T18" fmla="*/ 8 w 42"/>
                  <a:gd name="T19" fmla="*/ 1 h 36"/>
                  <a:gd name="T20" fmla="*/ 9 w 42"/>
                  <a:gd name="T21" fmla="*/ 0 h 36"/>
                  <a:gd name="T22" fmla="*/ 6 w 42"/>
                  <a:gd name="T23" fmla="*/ 0 h 36"/>
                  <a:gd name="T24" fmla="*/ 5 w 42"/>
                  <a:gd name="T25" fmla="*/ 1 h 36"/>
                  <a:gd name="T26" fmla="*/ 1 w 42"/>
                  <a:gd name="T27" fmla="*/ 8 h 36"/>
                  <a:gd name="T28" fmla="*/ 2 w 42"/>
                  <a:gd name="T29" fmla="*/ 9 h 36"/>
                  <a:gd name="T30" fmla="*/ 3 w 42"/>
                  <a:gd name="T31" fmla="*/ 9 h 36"/>
                  <a:gd name="T32" fmla="*/ 4 w 42"/>
                  <a:gd name="T33" fmla="*/ 8 h 36"/>
                  <a:gd name="T34" fmla="*/ 6 w 42"/>
                  <a:gd name="T35" fmla="*/ 8 h 36"/>
                  <a:gd name="T36" fmla="*/ 13 w 42"/>
                  <a:gd name="T37" fmla="*/ 10 h 36"/>
                  <a:gd name="T38" fmla="*/ 31 w 42"/>
                  <a:gd name="T39" fmla="*/ 25 h 36"/>
                  <a:gd name="T40" fmla="*/ 34 w 42"/>
                  <a:gd name="T41" fmla="*/ 32 h 36"/>
                  <a:gd name="T42" fmla="*/ 35 w 42"/>
                  <a:gd name="T43" fmla="*/ 35 h 36"/>
                  <a:gd name="T44" fmla="*/ 35 w 42"/>
                  <a:gd name="T45" fmla="*/ 35 h 36"/>
                  <a:gd name="T46" fmla="*/ 37 w 42"/>
                  <a:gd name="T47" fmla="*/ 36 h 36"/>
                  <a:gd name="T48" fmla="*/ 38 w 42"/>
                  <a:gd name="T49" fmla="*/ 35 h 36"/>
                  <a:gd name="T50" fmla="*/ 42 w 42"/>
                  <a:gd name="T51" fmla="*/ 30 h 36"/>
                  <a:gd name="T52" fmla="*/ 42 w 42"/>
                  <a:gd name="T53" fmla="*/ 27 h 36"/>
                  <a:gd name="T54" fmla="*/ 41 w 42"/>
                  <a:gd name="T55" fmla="*/ 24 h 36"/>
                  <a:gd name="T56" fmla="*/ 38 w 42"/>
                  <a:gd name="T57" fmla="*/ 19 h 36"/>
                  <a:gd name="T58" fmla="*/ 18 w 42"/>
                  <a:gd name="T59" fmla="*/ 2 h 36"/>
                  <a:gd name="T60" fmla="*/ 10 w 42"/>
                  <a:gd name="T61" fmla="*/ 0 h 36"/>
                  <a:gd name="T62" fmla="*/ 9 w 42"/>
                  <a:gd name="T63"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2" h="36">
                    <a:moveTo>
                      <a:pt x="9" y="4"/>
                    </a:moveTo>
                    <a:cubicBezTo>
                      <a:pt x="9" y="4"/>
                      <a:pt x="9" y="4"/>
                      <a:pt x="9" y="4"/>
                    </a:cubicBezTo>
                    <a:cubicBezTo>
                      <a:pt x="11" y="4"/>
                      <a:pt x="13" y="4"/>
                      <a:pt x="16" y="6"/>
                    </a:cubicBezTo>
                    <a:cubicBezTo>
                      <a:pt x="19" y="7"/>
                      <a:pt x="23" y="9"/>
                      <a:pt x="26" y="12"/>
                    </a:cubicBezTo>
                    <a:cubicBezTo>
                      <a:pt x="30" y="15"/>
                      <a:pt x="33" y="18"/>
                      <a:pt x="35" y="21"/>
                    </a:cubicBezTo>
                    <a:cubicBezTo>
                      <a:pt x="37" y="24"/>
                      <a:pt x="38" y="26"/>
                      <a:pt x="38" y="27"/>
                    </a:cubicBezTo>
                    <a:cubicBezTo>
                      <a:pt x="38" y="28"/>
                      <a:pt x="38" y="28"/>
                      <a:pt x="38" y="28"/>
                    </a:cubicBezTo>
                    <a:cubicBezTo>
                      <a:pt x="38" y="28"/>
                      <a:pt x="38" y="28"/>
                      <a:pt x="38" y="29"/>
                    </a:cubicBezTo>
                    <a:cubicBezTo>
                      <a:pt x="37" y="27"/>
                      <a:pt x="36" y="25"/>
                      <a:pt x="35" y="23"/>
                    </a:cubicBezTo>
                    <a:cubicBezTo>
                      <a:pt x="32" y="20"/>
                      <a:pt x="29" y="16"/>
                      <a:pt x="25" y="13"/>
                    </a:cubicBezTo>
                    <a:cubicBezTo>
                      <a:pt x="21" y="10"/>
                      <a:pt x="18" y="8"/>
                      <a:pt x="14" y="7"/>
                    </a:cubicBezTo>
                    <a:cubicBezTo>
                      <a:pt x="12" y="5"/>
                      <a:pt x="9" y="5"/>
                      <a:pt x="7" y="4"/>
                    </a:cubicBezTo>
                    <a:cubicBezTo>
                      <a:pt x="7" y="4"/>
                      <a:pt x="7" y="4"/>
                      <a:pt x="8" y="4"/>
                    </a:cubicBezTo>
                    <a:cubicBezTo>
                      <a:pt x="8" y="4"/>
                      <a:pt x="8" y="4"/>
                      <a:pt x="8" y="4"/>
                    </a:cubicBezTo>
                    <a:cubicBezTo>
                      <a:pt x="8" y="4"/>
                      <a:pt x="8" y="4"/>
                      <a:pt x="9" y="4"/>
                    </a:cubicBezTo>
                    <a:cubicBezTo>
                      <a:pt x="9" y="4"/>
                      <a:pt x="9" y="4"/>
                      <a:pt x="9" y="4"/>
                    </a:cubicBezTo>
                    <a:moveTo>
                      <a:pt x="6" y="2"/>
                    </a:moveTo>
                    <a:cubicBezTo>
                      <a:pt x="8" y="1"/>
                      <a:pt x="8" y="1"/>
                      <a:pt x="8" y="1"/>
                    </a:cubicBezTo>
                    <a:cubicBezTo>
                      <a:pt x="6" y="2"/>
                      <a:pt x="6" y="2"/>
                      <a:pt x="6" y="2"/>
                    </a:cubicBezTo>
                    <a:moveTo>
                      <a:pt x="8" y="1"/>
                    </a:moveTo>
                    <a:cubicBezTo>
                      <a:pt x="8" y="1"/>
                      <a:pt x="8" y="1"/>
                      <a:pt x="8" y="1"/>
                    </a:cubicBezTo>
                    <a:moveTo>
                      <a:pt x="9" y="0"/>
                    </a:moveTo>
                    <a:cubicBezTo>
                      <a:pt x="8" y="0"/>
                      <a:pt x="7" y="0"/>
                      <a:pt x="6" y="0"/>
                    </a:cubicBezTo>
                    <a:cubicBezTo>
                      <a:pt x="6" y="0"/>
                      <a:pt x="6" y="0"/>
                      <a:pt x="6" y="0"/>
                    </a:cubicBezTo>
                    <a:cubicBezTo>
                      <a:pt x="6" y="0"/>
                      <a:pt x="6" y="0"/>
                      <a:pt x="6" y="0"/>
                    </a:cubicBezTo>
                    <a:cubicBezTo>
                      <a:pt x="5" y="0"/>
                      <a:pt x="5" y="0"/>
                      <a:pt x="5" y="1"/>
                    </a:cubicBezTo>
                    <a:cubicBezTo>
                      <a:pt x="1" y="5"/>
                      <a:pt x="1" y="5"/>
                      <a:pt x="1" y="5"/>
                    </a:cubicBezTo>
                    <a:cubicBezTo>
                      <a:pt x="0" y="6"/>
                      <a:pt x="0" y="7"/>
                      <a:pt x="1" y="8"/>
                    </a:cubicBezTo>
                    <a:cubicBezTo>
                      <a:pt x="2" y="8"/>
                      <a:pt x="2" y="8"/>
                      <a:pt x="2" y="8"/>
                    </a:cubicBezTo>
                    <a:cubicBezTo>
                      <a:pt x="2" y="8"/>
                      <a:pt x="2" y="9"/>
                      <a:pt x="2" y="9"/>
                    </a:cubicBezTo>
                    <a:cubicBezTo>
                      <a:pt x="2" y="9"/>
                      <a:pt x="3" y="9"/>
                      <a:pt x="3" y="9"/>
                    </a:cubicBezTo>
                    <a:cubicBezTo>
                      <a:pt x="3" y="9"/>
                      <a:pt x="3" y="9"/>
                      <a:pt x="3" y="9"/>
                    </a:cubicBezTo>
                    <a:cubicBezTo>
                      <a:pt x="3" y="9"/>
                      <a:pt x="3" y="9"/>
                      <a:pt x="3" y="9"/>
                    </a:cubicBezTo>
                    <a:cubicBezTo>
                      <a:pt x="4" y="9"/>
                      <a:pt x="4" y="9"/>
                      <a:pt x="4" y="8"/>
                    </a:cubicBezTo>
                    <a:cubicBezTo>
                      <a:pt x="4" y="8"/>
                      <a:pt x="5" y="8"/>
                      <a:pt x="5" y="8"/>
                    </a:cubicBezTo>
                    <a:cubicBezTo>
                      <a:pt x="5" y="8"/>
                      <a:pt x="5" y="8"/>
                      <a:pt x="6" y="8"/>
                    </a:cubicBezTo>
                    <a:cubicBezTo>
                      <a:pt x="6" y="8"/>
                      <a:pt x="6" y="8"/>
                      <a:pt x="6" y="8"/>
                    </a:cubicBezTo>
                    <a:cubicBezTo>
                      <a:pt x="7" y="8"/>
                      <a:pt x="10" y="9"/>
                      <a:pt x="13" y="10"/>
                    </a:cubicBezTo>
                    <a:cubicBezTo>
                      <a:pt x="16" y="12"/>
                      <a:pt x="19" y="14"/>
                      <a:pt x="22" y="16"/>
                    </a:cubicBezTo>
                    <a:cubicBezTo>
                      <a:pt x="26" y="19"/>
                      <a:pt x="29" y="23"/>
                      <a:pt x="31" y="25"/>
                    </a:cubicBezTo>
                    <a:cubicBezTo>
                      <a:pt x="34" y="28"/>
                      <a:pt x="35" y="31"/>
                      <a:pt x="34" y="32"/>
                    </a:cubicBezTo>
                    <a:cubicBezTo>
                      <a:pt x="34" y="32"/>
                      <a:pt x="34" y="32"/>
                      <a:pt x="34" y="32"/>
                    </a:cubicBezTo>
                    <a:cubicBezTo>
                      <a:pt x="34" y="33"/>
                      <a:pt x="34" y="33"/>
                      <a:pt x="34" y="33"/>
                    </a:cubicBezTo>
                    <a:cubicBezTo>
                      <a:pt x="34" y="34"/>
                      <a:pt x="34" y="34"/>
                      <a:pt x="35" y="35"/>
                    </a:cubicBezTo>
                    <a:cubicBezTo>
                      <a:pt x="35" y="35"/>
                      <a:pt x="35" y="35"/>
                      <a:pt x="35" y="35"/>
                    </a:cubicBezTo>
                    <a:cubicBezTo>
                      <a:pt x="35" y="35"/>
                      <a:pt x="35" y="35"/>
                      <a:pt x="35" y="35"/>
                    </a:cubicBezTo>
                    <a:cubicBezTo>
                      <a:pt x="36" y="35"/>
                      <a:pt x="36" y="36"/>
                      <a:pt x="37" y="36"/>
                    </a:cubicBezTo>
                    <a:cubicBezTo>
                      <a:pt x="37" y="36"/>
                      <a:pt x="37" y="36"/>
                      <a:pt x="37" y="36"/>
                    </a:cubicBezTo>
                    <a:cubicBezTo>
                      <a:pt x="37" y="35"/>
                      <a:pt x="38" y="35"/>
                      <a:pt x="38" y="35"/>
                    </a:cubicBezTo>
                    <a:cubicBezTo>
                      <a:pt x="38" y="35"/>
                      <a:pt x="38" y="35"/>
                      <a:pt x="38" y="35"/>
                    </a:cubicBezTo>
                    <a:cubicBezTo>
                      <a:pt x="42" y="30"/>
                      <a:pt x="42" y="30"/>
                      <a:pt x="42" y="30"/>
                    </a:cubicBezTo>
                    <a:cubicBezTo>
                      <a:pt x="42" y="30"/>
                      <a:pt x="42" y="30"/>
                      <a:pt x="42" y="30"/>
                    </a:cubicBezTo>
                    <a:cubicBezTo>
                      <a:pt x="42" y="30"/>
                      <a:pt x="42" y="29"/>
                      <a:pt x="42" y="28"/>
                    </a:cubicBezTo>
                    <a:cubicBezTo>
                      <a:pt x="42" y="28"/>
                      <a:pt x="42" y="28"/>
                      <a:pt x="42" y="27"/>
                    </a:cubicBezTo>
                    <a:cubicBezTo>
                      <a:pt x="42" y="27"/>
                      <a:pt x="42" y="26"/>
                      <a:pt x="42" y="26"/>
                    </a:cubicBezTo>
                    <a:cubicBezTo>
                      <a:pt x="42" y="25"/>
                      <a:pt x="41" y="25"/>
                      <a:pt x="41" y="24"/>
                    </a:cubicBezTo>
                    <a:cubicBezTo>
                      <a:pt x="41" y="24"/>
                      <a:pt x="41" y="24"/>
                      <a:pt x="41" y="24"/>
                    </a:cubicBezTo>
                    <a:cubicBezTo>
                      <a:pt x="41" y="22"/>
                      <a:pt x="40" y="20"/>
                      <a:pt x="38" y="19"/>
                    </a:cubicBezTo>
                    <a:cubicBezTo>
                      <a:pt x="36" y="15"/>
                      <a:pt x="32" y="12"/>
                      <a:pt x="28" y="9"/>
                    </a:cubicBezTo>
                    <a:cubicBezTo>
                      <a:pt x="25" y="6"/>
                      <a:pt x="21" y="4"/>
                      <a:pt x="18" y="2"/>
                    </a:cubicBezTo>
                    <a:cubicBezTo>
                      <a:pt x="15" y="1"/>
                      <a:pt x="13" y="0"/>
                      <a:pt x="11" y="0"/>
                    </a:cubicBezTo>
                    <a:cubicBezTo>
                      <a:pt x="10" y="0"/>
                      <a:pt x="10" y="0"/>
                      <a:pt x="10" y="0"/>
                    </a:cubicBezTo>
                    <a:cubicBezTo>
                      <a:pt x="10" y="0"/>
                      <a:pt x="9" y="0"/>
                      <a:pt x="9" y="0"/>
                    </a:cubicBezTo>
                    <a:cubicBezTo>
                      <a:pt x="9" y="0"/>
                      <a:pt x="9" y="0"/>
                      <a:pt x="9"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5" name="Freeform 11"/>
              <p:cNvSpPr>
                <a:spLocks noEditPoints="1"/>
              </p:cNvSpPr>
              <p:nvPr/>
            </p:nvSpPr>
            <p:spPr bwMode="auto">
              <a:xfrm>
                <a:off x="8383588" y="5681663"/>
                <a:ext cx="117475" cy="98425"/>
              </a:xfrm>
              <a:custGeom>
                <a:avLst/>
                <a:gdLst>
                  <a:gd name="T0" fmla="*/ 34 w 42"/>
                  <a:gd name="T1" fmla="*/ 34 h 35"/>
                  <a:gd name="T2" fmla="*/ 36 w 42"/>
                  <a:gd name="T3" fmla="*/ 33 h 35"/>
                  <a:gd name="T4" fmla="*/ 34 w 42"/>
                  <a:gd name="T5" fmla="*/ 34 h 35"/>
                  <a:gd name="T6" fmla="*/ 33 w 42"/>
                  <a:gd name="T7" fmla="*/ 31 h 35"/>
                  <a:gd name="T8" fmla="*/ 26 w 42"/>
                  <a:gd name="T9" fmla="*/ 29 h 35"/>
                  <a:gd name="T10" fmla="*/ 16 w 42"/>
                  <a:gd name="T11" fmla="*/ 23 h 35"/>
                  <a:gd name="T12" fmla="*/ 7 w 42"/>
                  <a:gd name="T13" fmla="*/ 14 h 35"/>
                  <a:gd name="T14" fmla="*/ 4 w 42"/>
                  <a:gd name="T15" fmla="*/ 8 h 35"/>
                  <a:gd name="T16" fmla="*/ 4 w 42"/>
                  <a:gd name="T17" fmla="*/ 7 h 35"/>
                  <a:gd name="T18" fmla="*/ 4 w 42"/>
                  <a:gd name="T19" fmla="*/ 6 h 35"/>
                  <a:gd name="T20" fmla="*/ 7 w 42"/>
                  <a:gd name="T21" fmla="*/ 12 h 35"/>
                  <a:gd name="T22" fmla="*/ 17 w 42"/>
                  <a:gd name="T23" fmla="*/ 22 h 35"/>
                  <a:gd name="T24" fmla="*/ 28 w 42"/>
                  <a:gd name="T25" fmla="*/ 28 h 35"/>
                  <a:gd name="T26" fmla="*/ 35 w 42"/>
                  <a:gd name="T27" fmla="*/ 31 h 35"/>
                  <a:gd name="T28" fmla="*/ 34 w 42"/>
                  <a:gd name="T29" fmla="*/ 31 h 35"/>
                  <a:gd name="T30" fmla="*/ 34 w 42"/>
                  <a:gd name="T31" fmla="*/ 31 h 35"/>
                  <a:gd name="T32" fmla="*/ 33 w 42"/>
                  <a:gd name="T33" fmla="*/ 31 h 35"/>
                  <a:gd name="T34" fmla="*/ 33 w 42"/>
                  <a:gd name="T35" fmla="*/ 31 h 35"/>
                  <a:gd name="T36" fmla="*/ 33 w 42"/>
                  <a:gd name="T37" fmla="*/ 31 h 35"/>
                  <a:gd name="T38" fmla="*/ 5 w 42"/>
                  <a:gd name="T39" fmla="*/ 0 h 35"/>
                  <a:gd name="T40" fmla="*/ 5 w 42"/>
                  <a:gd name="T41" fmla="*/ 0 h 35"/>
                  <a:gd name="T42" fmla="*/ 4 w 42"/>
                  <a:gd name="T43" fmla="*/ 0 h 35"/>
                  <a:gd name="T44" fmla="*/ 3 w 42"/>
                  <a:gd name="T45" fmla="*/ 1 h 35"/>
                  <a:gd name="T46" fmla="*/ 0 w 42"/>
                  <a:gd name="T47" fmla="*/ 5 h 35"/>
                  <a:gd name="T48" fmla="*/ 0 w 42"/>
                  <a:gd name="T49" fmla="*/ 5 h 35"/>
                  <a:gd name="T50" fmla="*/ 0 w 42"/>
                  <a:gd name="T51" fmla="*/ 7 h 35"/>
                  <a:gd name="T52" fmla="*/ 0 w 42"/>
                  <a:gd name="T53" fmla="*/ 8 h 35"/>
                  <a:gd name="T54" fmla="*/ 1 w 42"/>
                  <a:gd name="T55" fmla="*/ 11 h 35"/>
                  <a:gd name="T56" fmla="*/ 4 w 42"/>
                  <a:gd name="T57" fmla="*/ 17 h 35"/>
                  <a:gd name="T58" fmla="*/ 13 w 42"/>
                  <a:gd name="T59" fmla="*/ 26 h 35"/>
                  <a:gd name="T60" fmla="*/ 24 w 42"/>
                  <a:gd name="T61" fmla="*/ 33 h 35"/>
                  <a:gd name="T62" fmla="*/ 31 w 42"/>
                  <a:gd name="T63" fmla="*/ 35 h 35"/>
                  <a:gd name="T64" fmla="*/ 33 w 42"/>
                  <a:gd name="T65" fmla="*/ 35 h 35"/>
                  <a:gd name="T66" fmla="*/ 36 w 42"/>
                  <a:gd name="T67" fmla="*/ 35 h 35"/>
                  <a:gd name="T68" fmla="*/ 36 w 42"/>
                  <a:gd name="T69" fmla="*/ 35 h 35"/>
                  <a:gd name="T70" fmla="*/ 37 w 42"/>
                  <a:gd name="T71" fmla="*/ 34 h 35"/>
                  <a:gd name="T72" fmla="*/ 38 w 42"/>
                  <a:gd name="T73" fmla="*/ 34 h 35"/>
                  <a:gd name="T74" fmla="*/ 41 w 42"/>
                  <a:gd name="T75" fmla="*/ 30 h 35"/>
                  <a:gd name="T76" fmla="*/ 41 w 42"/>
                  <a:gd name="T77" fmla="*/ 30 h 35"/>
                  <a:gd name="T78" fmla="*/ 41 w 42"/>
                  <a:gd name="T79" fmla="*/ 27 h 35"/>
                  <a:gd name="T80" fmla="*/ 40 w 42"/>
                  <a:gd name="T81" fmla="*/ 27 h 35"/>
                  <a:gd name="T82" fmla="*/ 39 w 42"/>
                  <a:gd name="T83" fmla="*/ 26 h 35"/>
                  <a:gd name="T84" fmla="*/ 39 w 42"/>
                  <a:gd name="T85" fmla="*/ 26 h 35"/>
                  <a:gd name="T86" fmla="*/ 38 w 42"/>
                  <a:gd name="T87" fmla="*/ 27 h 35"/>
                  <a:gd name="T88" fmla="*/ 36 w 42"/>
                  <a:gd name="T89" fmla="*/ 27 h 35"/>
                  <a:gd name="T90" fmla="*/ 36 w 42"/>
                  <a:gd name="T91" fmla="*/ 27 h 35"/>
                  <a:gd name="T92" fmla="*/ 36 w 42"/>
                  <a:gd name="T93" fmla="*/ 27 h 35"/>
                  <a:gd name="T94" fmla="*/ 29 w 42"/>
                  <a:gd name="T95" fmla="*/ 25 h 35"/>
                  <a:gd name="T96" fmla="*/ 20 w 42"/>
                  <a:gd name="T97" fmla="*/ 19 h 35"/>
                  <a:gd name="T98" fmla="*/ 11 w 42"/>
                  <a:gd name="T99" fmla="*/ 10 h 35"/>
                  <a:gd name="T100" fmla="*/ 7 w 42"/>
                  <a:gd name="T101" fmla="*/ 3 h 35"/>
                  <a:gd name="T102" fmla="*/ 8 w 42"/>
                  <a:gd name="T103" fmla="*/ 3 h 35"/>
                  <a:gd name="T104" fmla="*/ 8 w 42"/>
                  <a:gd name="T105" fmla="*/ 2 h 35"/>
                  <a:gd name="T106" fmla="*/ 7 w 42"/>
                  <a:gd name="T107" fmla="*/ 0 h 35"/>
                  <a:gd name="T108" fmla="*/ 7 w 42"/>
                  <a:gd name="T109" fmla="*/ 0 h 35"/>
                  <a:gd name="T110" fmla="*/ 5 w 42"/>
                  <a:gd name="T111"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2" h="35">
                    <a:moveTo>
                      <a:pt x="34" y="34"/>
                    </a:moveTo>
                    <a:cubicBezTo>
                      <a:pt x="36" y="33"/>
                      <a:pt x="36" y="33"/>
                      <a:pt x="36" y="33"/>
                    </a:cubicBezTo>
                    <a:cubicBezTo>
                      <a:pt x="34" y="34"/>
                      <a:pt x="34" y="34"/>
                      <a:pt x="34" y="34"/>
                    </a:cubicBezTo>
                    <a:moveTo>
                      <a:pt x="33" y="31"/>
                    </a:moveTo>
                    <a:cubicBezTo>
                      <a:pt x="31" y="31"/>
                      <a:pt x="29" y="31"/>
                      <a:pt x="26" y="29"/>
                    </a:cubicBezTo>
                    <a:cubicBezTo>
                      <a:pt x="23" y="28"/>
                      <a:pt x="19" y="26"/>
                      <a:pt x="16" y="23"/>
                    </a:cubicBezTo>
                    <a:cubicBezTo>
                      <a:pt x="12" y="20"/>
                      <a:pt x="9" y="17"/>
                      <a:pt x="7" y="14"/>
                    </a:cubicBezTo>
                    <a:cubicBezTo>
                      <a:pt x="5" y="11"/>
                      <a:pt x="4" y="9"/>
                      <a:pt x="4" y="8"/>
                    </a:cubicBezTo>
                    <a:cubicBezTo>
                      <a:pt x="4" y="7"/>
                      <a:pt x="4" y="7"/>
                      <a:pt x="4" y="7"/>
                    </a:cubicBezTo>
                    <a:cubicBezTo>
                      <a:pt x="4" y="7"/>
                      <a:pt x="4" y="7"/>
                      <a:pt x="4" y="6"/>
                    </a:cubicBezTo>
                    <a:cubicBezTo>
                      <a:pt x="5" y="8"/>
                      <a:pt x="6" y="10"/>
                      <a:pt x="7" y="12"/>
                    </a:cubicBezTo>
                    <a:cubicBezTo>
                      <a:pt x="10" y="15"/>
                      <a:pt x="13" y="19"/>
                      <a:pt x="17" y="22"/>
                    </a:cubicBezTo>
                    <a:cubicBezTo>
                      <a:pt x="21" y="25"/>
                      <a:pt x="24" y="27"/>
                      <a:pt x="28" y="28"/>
                    </a:cubicBezTo>
                    <a:cubicBezTo>
                      <a:pt x="30" y="30"/>
                      <a:pt x="33" y="31"/>
                      <a:pt x="35" y="31"/>
                    </a:cubicBezTo>
                    <a:cubicBezTo>
                      <a:pt x="35" y="31"/>
                      <a:pt x="35" y="31"/>
                      <a:pt x="34" y="31"/>
                    </a:cubicBezTo>
                    <a:cubicBezTo>
                      <a:pt x="34" y="31"/>
                      <a:pt x="34" y="31"/>
                      <a:pt x="34" y="31"/>
                    </a:cubicBezTo>
                    <a:cubicBezTo>
                      <a:pt x="34" y="31"/>
                      <a:pt x="34" y="31"/>
                      <a:pt x="33" y="31"/>
                    </a:cubicBezTo>
                    <a:cubicBezTo>
                      <a:pt x="33" y="31"/>
                      <a:pt x="33" y="31"/>
                      <a:pt x="33" y="31"/>
                    </a:cubicBezTo>
                    <a:cubicBezTo>
                      <a:pt x="33" y="31"/>
                      <a:pt x="33" y="31"/>
                      <a:pt x="33" y="31"/>
                    </a:cubicBezTo>
                    <a:moveTo>
                      <a:pt x="5" y="0"/>
                    </a:moveTo>
                    <a:cubicBezTo>
                      <a:pt x="5" y="0"/>
                      <a:pt x="5" y="0"/>
                      <a:pt x="5" y="0"/>
                    </a:cubicBezTo>
                    <a:cubicBezTo>
                      <a:pt x="5" y="0"/>
                      <a:pt x="4" y="0"/>
                      <a:pt x="4" y="0"/>
                    </a:cubicBezTo>
                    <a:cubicBezTo>
                      <a:pt x="3" y="1"/>
                      <a:pt x="3" y="1"/>
                      <a:pt x="3" y="1"/>
                    </a:cubicBezTo>
                    <a:cubicBezTo>
                      <a:pt x="0" y="5"/>
                      <a:pt x="0" y="5"/>
                      <a:pt x="0" y="5"/>
                    </a:cubicBezTo>
                    <a:cubicBezTo>
                      <a:pt x="0" y="5"/>
                      <a:pt x="0" y="5"/>
                      <a:pt x="0" y="5"/>
                    </a:cubicBezTo>
                    <a:cubicBezTo>
                      <a:pt x="0" y="5"/>
                      <a:pt x="0" y="6"/>
                      <a:pt x="0" y="7"/>
                    </a:cubicBezTo>
                    <a:cubicBezTo>
                      <a:pt x="0" y="7"/>
                      <a:pt x="0" y="7"/>
                      <a:pt x="0" y="8"/>
                    </a:cubicBezTo>
                    <a:cubicBezTo>
                      <a:pt x="0" y="9"/>
                      <a:pt x="0" y="10"/>
                      <a:pt x="1" y="11"/>
                    </a:cubicBezTo>
                    <a:cubicBezTo>
                      <a:pt x="1" y="13"/>
                      <a:pt x="2" y="15"/>
                      <a:pt x="4" y="17"/>
                    </a:cubicBezTo>
                    <a:cubicBezTo>
                      <a:pt x="6" y="20"/>
                      <a:pt x="9" y="23"/>
                      <a:pt x="13" y="26"/>
                    </a:cubicBezTo>
                    <a:cubicBezTo>
                      <a:pt x="17" y="29"/>
                      <a:pt x="21" y="31"/>
                      <a:pt x="24" y="33"/>
                    </a:cubicBezTo>
                    <a:cubicBezTo>
                      <a:pt x="27" y="34"/>
                      <a:pt x="29" y="35"/>
                      <a:pt x="31" y="35"/>
                    </a:cubicBezTo>
                    <a:cubicBezTo>
                      <a:pt x="32" y="35"/>
                      <a:pt x="32" y="35"/>
                      <a:pt x="33" y="35"/>
                    </a:cubicBezTo>
                    <a:cubicBezTo>
                      <a:pt x="34" y="35"/>
                      <a:pt x="35" y="35"/>
                      <a:pt x="36" y="35"/>
                    </a:cubicBezTo>
                    <a:cubicBezTo>
                      <a:pt x="36" y="35"/>
                      <a:pt x="36" y="35"/>
                      <a:pt x="36" y="35"/>
                    </a:cubicBezTo>
                    <a:cubicBezTo>
                      <a:pt x="36" y="35"/>
                      <a:pt x="37" y="35"/>
                      <a:pt x="37" y="34"/>
                    </a:cubicBezTo>
                    <a:cubicBezTo>
                      <a:pt x="38" y="34"/>
                      <a:pt x="38" y="34"/>
                      <a:pt x="38" y="34"/>
                    </a:cubicBezTo>
                    <a:cubicBezTo>
                      <a:pt x="41" y="30"/>
                      <a:pt x="41" y="30"/>
                      <a:pt x="41" y="30"/>
                    </a:cubicBezTo>
                    <a:cubicBezTo>
                      <a:pt x="41" y="30"/>
                      <a:pt x="41" y="30"/>
                      <a:pt x="41" y="30"/>
                    </a:cubicBezTo>
                    <a:cubicBezTo>
                      <a:pt x="42" y="29"/>
                      <a:pt x="41" y="28"/>
                      <a:pt x="41" y="27"/>
                    </a:cubicBezTo>
                    <a:cubicBezTo>
                      <a:pt x="40" y="27"/>
                      <a:pt x="40" y="27"/>
                      <a:pt x="40" y="27"/>
                    </a:cubicBezTo>
                    <a:cubicBezTo>
                      <a:pt x="40" y="26"/>
                      <a:pt x="40" y="26"/>
                      <a:pt x="39" y="26"/>
                    </a:cubicBezTo>
                    <a:cubicBezTo>
                      <a:pt x="39" y="26"/>
                      <a:pt x="39" y="26"/>
                      <a:pt x="39" y="26"/>
                    </a:cubicBezTo>
                    <a:cubicBezTo>
                      <a:pt x="38" y="26"/>
                      <a:pt x="38" y="27"/>
                      <a:pt x="38" y="27"/>
                    </a:cubicBezTo>
                    <a:cubicBezTo>
                      <a:pt x="38" y="27"/>
                      <a:pt x="37" y="27"/>
                      <a:pt x="36" y="27"/>
                    </a:cubicBezTo>
                    <a:cubicBezTo>
                      <a:pt x="36" y="27"/>
                      <a:pt x="36" y="27"/>
                      <a:pt x="36" y="27"/>
                    </a:cubicBezTo>
                    <a:cubicBezTo>
                      <a:pt x="36" y="27"/>
                      <a:pt x="36" y="27"/>
                      <a:pt x="36" y="27"/>
                    </a:cubicBezTo>
                    <a:cubicBezTo>
                      <a:pt x="35" y="27"/>
                      <a:pt x="32" y="26"/>
                      <a:pt x="29" y="25"/>
                    </a:cubicBezTo>
                    <a:cubicBezTo>
                      <a:pt x="26" y="23"/>
                      <a:pt x="23" y="21"/>
                      <a:pt x="20" y="19"/>
                    </a:cubicBezTo>
                    <a:cubicBezTo>
                      <a:pt x="16" y="16"/>
                      <a:pt x="13" y="12"/>
                      <a:pt x="11" y="10"/>
                    </a:cubicBezTo>
                    <a:cubicBezTo>
                      <a:pt x="8" y="7"/>
                      <a:pt x="7" y="4"/>
                      <a:pt x="7" y="3"/>
                    </a:cubicBezTo>
                    <a:cubicBezTo>
                      <a:pt x="8" y="3"/>
                      <a:pt x="8" y="3"/>
                      <a:pt x="8" y="3"/>
                    </a:cubicBezTo>
                    <a:cubicBezTo>
                      <a:pt x="8" y="2"/>
                      <a:pt x="8" y="2"/>
                      <a:pt x="8" y="2"/>
                    </a:cubicBezTo>
                    <a:cubicBezTo>
                      <a:pt x="8" y="1"/>
                      <a:pt x="7" y="1"/>
                      <a:pt x="7" y="0"/>
                    </a:cubicBezTo>
                    <a:cubicBezTo>
                      <a:pt x="7" y="0"/>
                      <a:pt x="7" y="0"/>
                      <a:pt x="7" y="0"/>
                    </a:cubicBezTo>
                    <a:cubicBezTo>
                      <a:pt x="6" y="0"/>
                      <a:pt x="6" y="0"/>
                      <a:pt x="5"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6" name="Freeform 12"/>
              <p:cNvSpPr>
                <a:spLocks noEditPoints="1"/>
              </p:cNvSpPr>
              <p:nvPr/>
            </p:nvSpPr>
            <p:spPr bwMode="auto">
              <a:xfrm>
                <a:off x="8680451" y="5270500"/>
                <a:ext cx="142875" cy="136525"/>
              </a:xfrm>
              <a:custGeom>
                <a:avLst/>
                <a:gdLst>
                  <a:gd name="T0" fmla="*/ 47 w 51"/>
                  <a:gd name="T1" fmla="*/ 28 h 49"/>
                  <a:gd name="T2" fmla="*/ 16 w 51"/>
                  <a:gd name="T3" fmla="*/ 4 h 49"/>
                  <a:gd name="T4" fmla="*/ 18 w 51"/>
                  <a:gd name="T5" fmla="*/ 4 h 49"/>
                  <a:gd name="T6" fmla="*/ 19 w 51"/>
                  <a:gd name="T7" fmla="*/ 1 h 49"/>
                  <a:gd name="T8" fmla="*/ 18 w 51"/>
                  <a:gd name="T9" fmla="*/ 4 h 49"/>
                  <a:gd name="T10" fmla="*/ 35 w 51"/>
                  <a:gd name="T11" fmla="*/ 13 h 49"/>
                  <a:gd name="T12" fmla="*/ 44 w 51"/>
                  <a:gd name="T13" fmla="*/ 22 h 49"/>
                  <a:gd name="T14" fmla="*/ 44 w 51"/>
                  <a:gd name="T15" fmla="*/ 22 h 49"/>
                  <a:gd name="T16" fmla="*/ 44 w 51"/>
                  <a:gd name="T17" fmla="*/ 23 h 49"/>
                  <a:gd name="T18" fmla="*/ 47 w 51"/>
                  <a:gd name="T19" fmla="*/ 27 h 49"/>
                  <a:gd name="T20" fmla="*/ 47 w 51"/>
                  <a:gd name="T21" fmla="*/ 28 h 49"/>
                  <a:gd name="T22" fmla="*/ 47 w 51"/>
                  <a:gd name="T23" fmla="*/ 30 h 49"/>
                  <a:gd name="T24" fmla="*/ 37 w 51"/>
                  <a:gd name="T25" fmla="*/ 42 h 49"/>
                  <a:gd name="T26" fmla="*/ 31 w 51"/>
                  <a:gd name="T27" fmla="*/ 33 h 49"/>
                  <a:gd name="T28" fmla="*/ 25 w 51"/>
                  <a:gd name="T29" fmla="*/ 27 h 49"/>
                  <a:gd name="T30" fmla="*/ 25 w 51"/>
                  <a:gd name="T31" fmla="*/ 27 h 49"/>
                  <a:gd name="T32" fmla="*/ 24 w 51"/>
                  <a:gd name="T33" fmla="*/ 26 h 49"/>
                  <a:gd name="T34" fmla="*/ 24 w 51"/>
                  <a:gd name="T35" fmla="*/ 26 h 49"/>
                  <a:gd name="T36" fmla="*/ 22 w 51"/>
                  <a:gd name="T37" fmla="*/ 25 h 49"/>
                  <a:gd name="T38" fmla="*/ 21 w 51"/>
                  <a:gd name="T39" fmla="*/ 24 h 49"/>
                  <a:gd name="T40" fmla="*/ 14 w 51"/>
                  <a:gd name="T41" fmla="*/ 20 h 49"/>
                  <a:gd name="T42" fmla="*/ 11 w 51"/>
                  <a:gd name="T43" fmla="*/ 18 h 49"/>
                  <a:gd name="T44" fmla="*/ 6 w 51"/>
                  <a:gd name="T45" fmla="*/ 17 h 49"/>
                  <a:gd name="T46" fmla="*/ 16 w 51"/>
                  <a:gd name="T47" fmla="*/ 4 h 49"/>
                  <a:gd name="T48" fmla="*/ 17 w 51"/>
                  <a:gd name="T49" fmla="*/ 4 h 49"/>
                  <a:gd name="T50" fmla="*/ 18 w 51"/>
                  <a:gd name="T51" fmla="*/ 4 h 49"/>
                  <a:gd name="T52" fmla="*/ 16 w 51"/>
                  <a:gd name="T53" fmla="*/ 0 h 49"/>
                  <a:gd name="T54" fmla="*/ 12 w 51"/>
                  <a:gd name="T55" fmla="*/ 3 h 49"/>
                  <a:gd name="T56" fmla="*/ 0 w 51"/>
                  <a:gd name="T57" fmla="*/ 18 h 49"/>
                  <a:gd name="T58" fmla="*/ 0 w 51"/>
                  <a:gd name="T59" fmla="*/ 21 h 49"/>
                  <a:gd name="T60" fmla="*/ 1 w 51"/>
                  <a:gd name="T61" fmla="*/ 22 h 49"/>
                  <a:gd name="T62" fmla="*/ 3 w 51"/>
                  <a:gd name="T63" fmla="*/ 22 h 49"/>
                  <a:gd name="T64" fmla="*/ 3 w 51"/>
                  <a:gd name="T65" fmla="*/ 21 h 49"/>
                  <a:gd name="T66" fmla="*/ 5 w 51"/>
                  <a:gd name="T67" fmla="*/ 21 h 49"/>
                  <a:gd name="T68" fmla="*/ 5 w 51"/>
                  <a:gd name="T69" fmla="*/ 21 h 49"/>
                  <a:gd name="T70" fmla="*/ 12 w 51"/>
                  <a:gd name="T71" fmla="*/ 23 h 49"/>
                  <a:gd name="T72" fmla="*/ 22 w 51"/>
                  <a:gd name="T73" fmla="*/ 30 h 49"/>
                  <a:gd name="T74" fmla="*/ 22 w 51"/>
                  <a:gd name="T75" fmla="*/ 30 h 49"/>
                  <a:gd name="T76" fmla="*/ 22 w 51"/>
                  <a:gd name="T77" fmla="*/ 30 h 49"/>
                  <a:gd name="T78" fmla="*/ 22 w 51"/>
                  <a:gd name="T79" fmla="*/ 30 h 49"/>
                  <a:gd name="T80" fmla="*/ 31 w 51"/>
                  <a:gd name="T81" fmla="*/ 39 h 49"/>
                  <a:gd name="T82" fmla="*/ 34 w 51"/>
                  <a:gd name="T83" fmla="*/ 45 h 49"/>
                  <a:gd name="T84" fmla="*/ 34 w 51"/>
                  <a:gd name="T85" fmla="*/ 45 h 49"/>
                  <a:gd name="T86" fmla="*/ 33 w 51"/>
                  <a:gd name="T87" fmla="*/ 46 h 49"/>
                  <a:gd name="T88" fmla="*/ 33 w 51"/>
                  <a:gd name="T89" fmla="*/ 46 h 49"/>
                  <a:gd name="T90" fmla="*/ 33 w 51"/>
                  <a:gd name="T91" fmla="*/ 46 h 49"/>
                  <a:gd name="T92" fmla="*/ 34 w 51"/>
                  <a:gd name="T93" fmla="*/ 48 h 49"/>
                  <a:gd name="T94" fmla="*/ 36 w 51"/>
                  <a:gd name="T95" fmla="*/ 49 h 49"/>
                  <a:gd name="T96" fmla="*/ 37 w 51"/>
                  <a:gd name="T97" fmla="*/ 48 h 49"/>
                  <a:gd name="T98" fmla="*/ 50 w 51"/>
                  <a:gd name="T99" fmla="*/ 32 h 49"/>
                  <a:gd name="T100" fmla="*/ 51 w 51"/>
                  <a:gd name="T101" fmla="*/ 28 h 49"/>
                  <a:gd name="T102" fmla="*/ 50 w 51"/>
                  <a:gd name="T103" fmla="*/ 25 h 49"/>
                  <a:gd name="T104" fmla="*/ 48 w 51"/>
                  <a:gd name="T105" fmla="*/ 22 h 49"/>
                  <a:gd name="T106" fmla="*/ 47 w 51"/>
                  <a:gd name="T107" fmla="*/ 20 h 49"/>
                  <a:gd name="T108" fmla="*/ 47 w 51"/>
                  <a:gd name="T109" fmla="*/ 20 h 49"/>
                  <a:gd name="T110" fmla="*/ 44 w 51"/>
                  <a:gd name="T111" fmla="*/ 17 h 49"/>
                  <a:gd name="T112" fmla="*/ 28 w 51"/>
                  <a:gd name="T113" fmla="*/ 4 h 49"/>
                  <a:gd name="T114" fmla="*/ 23 w 51"/>
                  <a:gd name="T115" fmla="*/ 2 h 49"/>
                  <a:gd name="T116" fmla="*/ 19 w 51"/>
                  <a:gd name="T117" fmla="*/ 1 h 49"/>
                  <a:gd name="T118" fmla="*/ 16 w 51"/>
                  <a:gd name="T119"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1" h="49">
                    <a:moveTo>
                      <a:pt x="47" y="28"/>
                    </a:moveTo>
                    <a:cubicBezTo>
                      <a:pt x="47" y="28"/>
                      <a:pt x="47" y="28"/>
                      <a:pt x="47" y="28"/>
                    </a:cubicBezTo>
                    <a:cubicBezTo>
                      <a:pt x="47" y="28"/>
                      <a:pt x="47" y="28"/>
                      <a:pt x="47" y="28"/>
                    </a:cubicBezTo>
                    <a:moveTo>
                      <a:pt x="16" y="4"/>
                    </a:moveTo>
                    <a:cubicBezTo>
                      <a:pt x="16" y="4"/>
                      <a:pt x="16" y="4"/>
                      <a:pt x="16" y="4"/>
                    </a:cubicBezTo>
                    <a:moveTo>
                      <a:pt x="18" y="4"/>
                    </a:moveTo>
                    <a:cubicBezTo>
                      <a:pt x="18" y="2"/>
                      <a:pt x="18" y="2"/>
                      <a:pt x="18" y="2"/>
                    </a:cubicBezTo>
                    <a:cubicBezTo>
                      <a:pt x="19" y="1"/>
                      <a:pt x="19" y="1"/>
                      <a:pt x="19" y="1"/>
                    </a:cubicBezTo>
                    <a:cubicBezTo>
                      <a:pt x="18" y="2"/>
                      <a:pt x="18" y="2"/>
                      <a:pt x="18" y="2"/>
                    </a:cubicBezTo>
                    <a:cubicBezTo>
                      <a:pt x="18" y="4"/>
                      <a:pt x="18" y="4"/>
                      <a:pt x="18" y="4"/>
                    </a:cubicBezTo>
                    <a:cubicBezTo>
                      <a:pt x="19" y="5"/>
                      <a:pt x="21" y="5"/>
                      <a:pt x="22" y="6"/>
                    </a:cubicBezTo>
                    <a:cubicBezTo>
                      <a:pt x="27" y="8"/>
                      <a:pt x="31" y="10"/>
                      <a:pt x="35" y="13"/>
                    </a:cubicBezTo>
                    <a:cubicBezTo>
                      <a:pt x="37" y="15"/>
                      <a:pt x="39" y="17"/>
                      <a:pt x="41" y="19"/>
                    </a:cubicBezTo>
                    <a:cubicBezTo>
                      <a:pt x="42" y="20"/>
                      <a:pt x="43" y="21"/>
                      <a:pt x="44" y="22"/>
                    </a:cubicBezTo>
                    <a:cubicBezTo>
                      <a:pt x="44" y="22"/>
                      <a:pt x="44" y="22"/>
                      <a:pt x="44" y="22"/>
                    </a:cubicBezTo>
                    <a:cubicBezTo>
                      <a:pt x="44" y="22"/>
                      <a:pt x="44" y="22"/>
                      <a:pt x="44" y="22"/>
                    </a:cubicBezTo>
                    <a:cubicBezTo>
                      <a:pt x="44" y="23"/>
                      <a:pt x="44" y="23"/>
                      <a:pt x="44" y="23"/>
                    </a:cubicBezTo>
                    <a:cubicBezTo>
                      <a:pt x="44" y="23"/>
                      <a:pt x="44" y="23"/>
                      <a:pt x="44" y="23"/>
                    </a:cubicBezTo>
                    <a:cubicBezTo>
                      <a:pt x="44" y="23"/>
                      <a:pt x="45" y="24"/>
                      <a:pt x="45" y="25"/>
                    </a:cubicBezTo>
                    <a:cubicBezTo>
                      <a:pt x="46" y="25"/>
                      <a:pt x="46" y="26"/>
                      <a:pt x="47" y="27"/>
                    </a:cubicBezTo>
                    <a:cubicBezTo>
                      <a:pt x="47" y="27"/>
                      <a:pt x="47" y="27"/>
                      <a:pt x="47" y="27"/>
                    </a:cubicBezTo>
                    <a:cubicBezTo>
                      <a:pt x="47" y="27"/>
                      <a:pt x="47" y="28"/>
                      <a:pt x="47" y="28"/>
                    </a:cubicBezTo>
                    <a:cubicBezTo>
                      <a:pt x="47" y="28"/>
                      <a:pt x="47" y="28"/>
                      <a:pt x="47" y="28"/>
                    </a:cubicBezTo>
                    <a:cubicBezTo>
                      <a:pt x="47" y="28"/>
                      <a:pt x="47" y="29"/>
                      <a:pt x="47" y="30"/>
                    </a:cubicBezTo>
                    <a:cubicBezTo>
                      <a:pt x="37" y="42"/>
                      <a:pt x="37" y="42"/>
                      <a:pt x="37" y="42"/>
                    </a:cubicBezTo>
                    <a:cubicBezTo>
                      <a:pt x="37" y="42"/>
                      <a:pt x="37" y="42"/>
                      <a:pt x="37" y="42"/>
                    </a:cubicBezTo>
                    <a:cubicBezTo>
                      <a:pt x="36" y="40"/>
                      <a:pt x="35" y="38"/>
                      <a:pt x="34" y="37"/>
                    </a:cubicBezTo>
                    <a:cubicBezTo>
                      <a:pt x="33" y="35"/>
                      <a:pt x="32" y="34"/>
                      <a:pt x="31" y="33"/>
                    </a:cubicBezTo>
                    <a:cubicBezTo>
                      <a:pt x="29" y="31"/>
                      <a:pt x="27" y="29"/>
                      <a:pt x="25" y="27"/>
                    </a:cubicBezTo>
                    <a:cubicBezTo>
                      <a:pt x="25" y="27"/>
                      <a:pt x="25" y="27"/>
                      <a:pt x="25" y="27"/>
                    </a:cubicBezTo>
                    <a:cubicBezTo>
                      <a:pt x="25" y="27"/>
                      <a:pt x="25" y="27"/>
                      <a:pt x="25" y="27"/>
                    </a:cubicBezTo>
                    <a:cubicBezTo>
                      <a:pt x="25" y="27"/>
                      <a:pt x="25" y="27"/>
                      <a:pt x="25" y="27"/>
                    </a:cubicBezTo>
                    <a:cubicBezTo>
                      <a:pt x="25" y="27"/>
                      <a:pt x="25" y="27"/>
                      <a:pt x="25" y="27"/>
                    </a:cubicBezTo>
                    <a:cubicBezTo>
                      <a:pt x="24" y="27"/>
                      <a:pt x="24" y="27"/>
                      <a:pt x="24" y="26"/>
                    </a:cubicBezTo>
                    <a:cubicBezTo>
                      <a:pt x="24" y="26"/>
                      <a:pt x="24" y="26"/>
                      <a:pt x="24" y="26"/>
                    </a:cubicBezTo>
                    <a:cubicBezTo>
                      <a:pt x="24" y="26"/>
                      <a:pt x="24" y="26"/>
                      <a:pt x="24" y="26"/>
                    </a:cubicBezTo>
                    <a:cubicBezTo>
                      <a:pt x="23" y="26"/>
                      <a:pt x="23" y="25"/>
                      <a:pt x="22" y="25"/>
                    </a:cubicBezTo>
                    <a:cubicBezTo>
                      <a:pt x="22" y="25"/>
                      <a:pt x="22" y="25"/>
                      <a:pt x="22" y="25"/>
                    </a:cubicBezTo>
                    <a:cubicBezTo>
                      <a:pt x="22" y="25"/>
                      <a:pt x="22" y="25"/>
                      <a:pt x="22" y="25"/>
                    </a:cubicBezTo>
                    <a:cubicBezTo>
                      <a:pt x="22" y="25"/>
                      <a:pt x="22" y="24"/>
                      <a:pt x="21" y="24"/>
                    </a:cubicBezTo>
                    <a:cubicBezTo>
                      <a:pt x="21" y="24"/>
                      <a:pt x="21" y="24"/>
                      <a:pt x="21" y="24"/>
                    </a:cubicBezTo>
                    <a:cubicBezTo>
                      <a:pt x="19" y="22"/>
                      <a:pt x="16" y="21"/>
                      <a:pt x="14" y="20"/>
                    </a:cubicBezTo>
                    <a:cubicBezTo>
                      <a:pt x="13" y="19"/>
                      <a:pt x="12" y="19"/>
                      <a:pt x="11" y="18"/>
                    </a:cubicBezTo>
                    <a:cubicBezTo>
                      <a:pt x="11" y="18"/>
                      <a:pt x="11" y="18"/>
                      <a:pt x="11" y="18"/>
                    </a:cubicBezTo>
                    <a:cubicBezTo>
                      <a:pt x="11" y="18"/>
                      <a:pt x="11" y="18"/>
                      <a:pt x="11" y="18"/>
                    </a:cubicBezTo>
                    <a:cubicBezTo>
                      <a:pt x="9" y="18"/>
                      <a:pt x="8" y="17"/>
                      <a:pt x="6" y="17"/>
                    </a:cubicBezTo>
                    <a:cubicBezTo>
                      <a:pt x="15" y="5"/>
                      <a:pt x="15" y="5"/>
                      <a:pt x="15" y="5"/>
                    </a:cubicBezTo>
                    <a:cubicBezTo>
                      <a:pt x="16" y="5"/>
                      <a:pt x="16" y="4"/>
                      <a:pt x="16" y="4"/>
                    </a:cubicBezTo>
                    <a:cubicBezTo>
                      <a:pt x="17" y="4"/>
                      <a:pt x="17" y="4"/>
                      <a:pt x="17" y="4"/>
                    </a:cubicBezTo>
                    <a:cubicBezTo>
                      <a:pt x="17" y="4"/>
                      <a:pt x="17" y="4"/>
                      <a:pt x="17" y="4"/>
                    </a:cubicBezTo>
                    <a:cubicBezTo>
                      <a:pt x="17" y="4"/>
                      <a:pt x="17" y="4"/>
                      <a:pt x="17" y="4"/>
                    </a:cubicBezTo>
                    <a:cubicBezTo>
                      <a:pt x="17" y="4"/>
                      <a:pt x="17" y="4"/>
                      <a:pt x="18" y="4"/>
                    </a:cubicBezTo>
                    <a:cubicBezTo>
                      <a:pt x="18" y="4"/>
                      <a:pt x="18" y="4"/>
                      <a:pt x="18" y="4"/>
                    </a:cubicBezTo>
                    <a:moveTo>
                      <a:pt x="16" y="0"/>
                    </a:moveTo>
                    <a:cubicBezTo>
                      <a:pt x="16" y="0"/>
                      <a:pt x="15" y="1"/>
                      <a:pt x="14" y="1"/>
                    </a:cubicBezTo>
                    <a:cubicBezTo>
                      <a:pt x="13" y="2"/>
                      <a:pt x="13" y="2"/>
                      <a:pt x="12" y="3"/>
                    </a:cubicBezTo>
                    <a:cubicBezTo>
                      <a:pt x="0" y="18"/>
                      <a:pt x="0" y="18"/>
                      <a:pt x="0" y="18"/>
                    </a:cubicBezTo>
                    <a:cubicBezTo>
                      <a:pt x="0" y="18"/>
                      <a:pt x="0" y="18"/>
                      <a:pt x="0" y="18"/>
                    </a:cubicBezTo>
                    <a:cubicBezTo>
                      <a:pt x="0" y="19"/>
                      <a:pt x="0" y="19"/>
                      <a:pt x="0" y="20"/>
                    </a:cubicBezTo>
                    <a:cubicBezTo>
                      <a:pt x="0" y="20"/>
                      <a:pt x="0" y="21"/>
                      <a:pt x="0" y="21"/>
                    </a:cubicBezTo>
                    <a:cubicBezTo>
                      <a:pt x="1" y="21"/>
                      <a:pt x="1" y="21"/>
                      <a:pt x="1" y="21"/>
                    </a:cubicBezTo>
                    <a:cubicBezTo>
                      <a:pt x="1" y="21"/>
                      <a:pt x="1" y="22"/>
                      <a:pt x="1" y="22"/>
                    </a:cubicBezTo>
                    <a:cubicBezTo>
                      <a:pt x="1" y="22"/>
                      <a:pt x="2" y="22"/>
                      <a:pt x="2" y="22"/>
                    </a:cubicBezTo>
                    <a:cubicBezTo>
                      <a:pt x="2" y="22"/>
                      <a:pt x="2" y="22"/>
                      <a:pt x="3" y="22"/>
                    </a:cubicBezTo>
                    <a:cubicBezTo>
                      <a:pt x="3" y="22"/>
                      <a:pt x="3" y="22"/>
                      <a:pt x="3" y="21"/>
                    </a:cubicBezTo>
                    <a:cubicBezTo>
                      <a:pt x="3" y="21"/>
                      <a:pt x="3" y="21"/>
                      <a:pt x="3" y="21"/>
                    </a:cubicBezTo>
                    <a:cubicBezTo>
                      <a:pt x="3" y="21"/>
                      <a:pt x="4" y="21"/>
                      <a:pt x="5" y="21"/>
                    </a:cubicBezTo>
                    <a:cubicBezTo>
                      <a:pt x="5" y="21"/>
                      <a:pt x="5" y="21"/>
                      <a:pt x="5" y="21"/>
                    </a:cubicBezTo>
                    <a:cubicBezTo>
                      <a:pt x="5" y="21"/>
                      <a:pt x="5" y="21"/>
                      <a:pt x="5" y="21"/>
                    </a:cubicBezTo>
                    <a:cubicBezTo>
                      <a:pt x="5" y="21"/>
                      <a:pt x="5" y="21"/>
                      <a:pt x="5" y="21"/>
                    </a:cubicBezTo>
                    <a:cubicBezTo>
                      <a:pt x="5" y="21"/>
                      <a:pt x="5" y="21"/>
                      <a:pt x="5" y="21"/>
                    </a:cubicBezTo>
                    <a:cubicBezTo>
                      <a:pt x="6" y="21"/>
                      <a:pt x="9" y="22"/>
                      <a:pt x="12" y="23"/>
                    </a:cubicBezTo>
                    <a:cubicBezTo>
                      <a:pt x="15" y="25"/>
                      <a:pt x="18" y="27"/>
                      <a:pt x="22" y="29"/>
                    </a:cubicBezTo>
                    <a:cubicBezTo>
                      <a:pt x="22" y="29"/>
                      <a:pt x="22" y="30"/>
                      <a:pt x="22" y="30"/>
                    </a:cubicBezTo>
                    <a:cubicBezTo>
                      <a:pt x="22" y="30"/>
                      <a:pt x="22" y="30"/>
                      <a:pt x="22" y="30"/>
                    </a:cubicBezTo>
                    <a:cubicBezTo>
                      <a:pt x="22" y="30"/>
                      <a:pt x="22" y="30"/>
                      <a:pt x="22" y="30"/>
                    </a:cubicBezTo>
                    <a:cubicBezTo>
                      <a:pt x="22" y="30"/>
                      <a:pt x="22" y="30"/>
                      <a:pt x="22" y="30"/>
                    </a:cubicBezTo>
                    <a:cubicBezTo>
                      <a:pt x="22" y="30"/>
                      <a:pt x="22" y="30"/>
                      <a:pt x="22" y="30"/>
                    </a:cubicBezTo>
                    <a:cubicBezTo>
                      <a:pt x="22" y="30"/>
                      <a:pt x="22" y="30"/>
                      <a:pt x="22" y="30"/>
                    </a:cubicBezTo>
                    <a:cubicBezTo>
                      <a:pt x="22" y="30"/>
                      <a:pt x="22" y="30"/>
                      <a:pt x="22" y="30"/>
                    </a:cubicBezTo>
                    <a:cubicBezTo>
                      <a:pt x="24" y="32"/>
                      <a:pt x="27" y="34"/>
                      <a:pt x="28" y="36"/>
                    </a:cubicBezTo>
                    <a:cubicBezTo>
                      <a:pt x="29" y="37"/>
                      <a:pt x="30" y="38"/>
                      <a:pt x="31" y="39"/>
                    </a:cubicBezTo>
                    <a:cubicBezTo>
                      <a:pt x="33" y="41"/>
                      <a:pt x="34" y="44"/>
                      <a:pt x="34" y="45"/>
                    </a:cubicBezTo>
                    <a:cubicBezTo>
                      <a:pt x="34" y="45"/>
                      <a:pt x="34" y="45"/>
                      <a:pt x="34" y="45"/>
                    </a:cubicBezTo>
                    <a:cubicBezTo>
                      <a:pt x="34" y="45"/>
                      <a:pt x="34" y="45"/>
                      <a:pt x="34" y="45"/>
                    </a:cubicBezTo>
                    <a:cubicBezTo>
                      <a:pt x="34" y="45"/>
                      <a:pt x="34" y="45"/>
                      <a:pt x="34" y="45"/>
                    </a:cubicBezTo>
                    <a:cubicBezTo>
                      <a:pt x="34" y="46"/>
                      <a:pt x="34" y="46"/>
                      <a:pt x="34" y="46"/>
                    </a:cubicBezTo>
                    <a:cubicBezTo>
                      <a:pt x="33" y="46"/>
                      <a:pt x="33" y="46"/>
                      <a:pt x="33" y="46"/>
                    </a:cubicBezTo>
                    <a:cubicBezTo>
                      <a:pt x="33" y="46"/>
                      <a:pt x="33" y="46"/>
                      <a:pt x="33" y="46"/>
                    </a:cubicBezTo>
                    <a:cubicBezTo>
                      <a:pt x="33" y="46"/>
                      <a:pt x="33" y="46"/>
                      <a:pt x="33" y="46"/>
                    </a:cubicBezTo>
                    <a:cubicBezTo>
                      <a:pt x="33" y="46"/>
                      <a:pt x="33" y="46"/>
                      <a:pt x="33" y="46"/>
                    </a:cubicBezTo>
                    <a:cubicBezTo>
                      <a:pt x="33" y="46"/>
                      <a:pt x="33" y="46"/>
                      <a:pt x="33" y="46"/>
                    </a:cubicBezTo>
                    <a:cubicBezTo>
                      <a:pt x="33" y="47"/>
                      <a:pt x="34" y="47"/>
                      <a:pt x="34" y="48"/>
                    </a:cubicBezTo>
                    <a:cubicBezTo>
                      <a:pt x="34" y="48"/>
                      <a:pt x="34" y="48"/>
                      <a:pt x="34" y="48"/>
                    </a:cubicBezTo>
                    <a:cubicBezTo>
                      <a:pt x="34" y="48"/>
                      <a:pt x="34" y="48"/>
                      <a:pt x="34" y="48"/>
                    </a:cubicBezTo>
                    <a:cubicBezTo>
                      <a:pt x="35" y="48"/>
                      <a:pt x="35" y="49"/>
                      <a:pt x="36" y="49"/>
                    </a:cubicBezTo>
                    <a:cubicBezTo>
                      <a:pt x="36" y="49"/>
                      <a:pt x="36" y="49"/>
                      <a:pt x="36" y="49"/>
                    </a:cubicBezTo>
                    <a:cubicBezTo>
                      <a:pt x="36" y="48"/>
                      <a:pt x="37" y="48"/>
                      <a:pt x="37" y="48"/>
                    </a:cubicBezTo>
                    <a:cubicBezTo>
                      <a:pt x="37" y="48"/>
                      <a:pt x="37" y="48"/>
                      <a:pt x="37" y="48"/>
                    </a:cubicBezTo>
                    <a:cubicBezTo>
                      <a:pt x="50" y="32"/>
                      <a:pt x="50" y="32"/>
                      <a:pt x="50" y="32"/>
                    </a:cubicBezTo>
                    <a:cubicBezTo>
                      <a:pt x="50" y="31"/>
                      <a:pt x="51" y="31"/>
                      <a:pt x="51" y="30"/>
                    </a:cubicBezTo>
                    <a:cubicBezTo>
                      <a:pt x="51" y="30"/>
                      <a:pt x="51" y="29"/>
                      <a:pt x="51" y="28"/>
                    </a:cubicBezTo>
                    <a:cubicBezTo>
                      <a:pt x="51" y="28"/>
                      <a:pt x="51" y="27"/>
                      <a:pt x="51" y="26"/>
                    </a:cubicBezTo>
                    <a:cubicBezTo>
                      <a:pt x="51" y="26"/>
                      <a:pt x="51" y="25"/>
                      <a:pt x="50" y="25"/>
                    </a:cubicBezTo>
                    <a:cubicBezTo>
                      <a:pt x="50" y="25"/>
                      <a:pt x="50" y="25"/>
                      <a:pt x="50" y="25"/>
                    </a:cubicBezTo>
                    <a:cubicBezTo>
                      <a:pt x="50" y="24"/>
                      <a:pt x="49" y="23"/>
                      <a:pt x="48" y="22"/>
                    </a:cubicBezTo>
                    <a:cubicBezTo>
                      <a:pt x="48" y="21"/>
                      <a:pt x="47" y="21"/>
                      <a:pt x="47" y="20"/>
                    </a:cubicBezTo>
                    <a:cubicBezTo>
                      <a:pt x="47" y="20"/>
                      <a:pt x="47" y="20"/>
                      <a:pt x="47" y="20"/>
                    </a:cubicBezTo>
                    <a:cubicBezTo>
                      <a:pt x="47" y="20"/>
                      <a:pt x="47" y="20"/>
                      <a:pt x="47" y="20"/>
                    </a:cubicBezTo>
                    <a:cubicBezTo>
                      <a:pt x="47" y="20"/>
                      <a:pt x="47" y="20"/>
                      <a:pt x="47" y="20"/>
                    </a:cubicBezTo>
                    <a:cubicBezTo>
                      <a:pt x="46" y="19"/>
                      <a:pt x="46" y="18"/>
                      <a:pt x="45" y="18"/>
                    </a:cubicBezTo>
                    <a:cubicBezTo>
                      <a:pt x="45" y="17"/>
                      <a:pt x="45" y="17"/>
                      <a:pt x="44" y="17"/>
                    </a:cubicBezTo>
                    <a:cubicBezTo>
                      <a:pt x="42" y="14"/>
                      <a:pt x="40" y="12"/>
                      <a:pt x="37" y="10"/>
                    </a:cubicBezTo>
                    <a:cubicBezTo>
                      <a:pt x="34" y="7"/>
                      <a:pt x="31" y="5"/>
                      <a:pt x="28" y="4"/>
                    </a:cubicBezTo>
                    <a:cubicBezTo>
                      <a:pt x="26" y="3"/>
                      <a:pt x="25" y="3"/>
                      <a:pt x="24" y="2"/>
                    </a:cubicBezTo>
                    <a:cubicBezTo>
                      <a:pt x="24" y="2"/>
                      <a:pt x="23" y="2"/>
                      <a:pt x="23" y="2"/>
                    </a:cubicBezTo>
                    <a:cubicBezTo>
                      <a:pt x="21" y="1"/>
                      <a:pt x="20" y="1"/>
                      <a:pt x="19" y="1"/>
                    </a:cubicBezTo>
                    <a:cubicBezTo>
                      <a:pt x="19" y="1"/>
                      <a:pt x="19" y="1"/>
                      <a:pt x="19" y="1"/>
                    </a:cubicBezTo>
                    <a:cubicBezTo>
                      <a:pt x="18" y="0"/>
                      <a:pt x="17" y="0"/>
                      <a:pt x="17" y="0"/>
                    </a:cubicBezTo>
                    <a:cubicBezTo>
                      <a:pt x="17" y="0"/>
                      <a:pt x="16" y="0"/>
                      <a:pt x="16"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7" name="Freeform 13"/>
              <p:cNvSpPr>
                <a:spLocks noEditPoints="1"/>
              </p:cNvSpPr>
              <p:nvPr/>
            </p:nvSpPr>
            <p:spPr bwMode="auto">
              <a:xfrm>
                <a:off x="8339138" y="5707063"/>
                <a:ext cx="139700" cy="131763"/>
              </a:xfrm>
              <a:custGeom>
                <a:avLst/>
                <a:gdLst>
                  <a:gd name="T0" fmla="*/ 12 w 50"/>
                  <a:gd name="T1" fmla="*/ 7 h 47"/>
                  <a:gd name="T2" fmla="*/ 16 w 50"/>
                  <a:gd name="T3" fmla="*/ 13 h 47"/>
                  <a:gd name="T4" fmla="*/ 25 w 50"/>
                  <a:gd name="T5" fmla="*/ 23 h 47"/>
                  <a:gd name="T6" fmla="*/ 25 w 50"/>
                  <a:gd name="T7" fmla="*/ 23 h 47"/>
                  <a:gd name="T8" fmla="*/ 26 w 50"/>
                  <a:gd name="T9" fmla="*/ 23 h 47"/>
                  <a:gd name="T10" fmla="*/ 26 w 50"/>
                  <a:gd name="T11" fmla="*/ 23 h 47"/>
                  <a:gd name="T12" fmla="*/ 26 w 50"/>
                  <a:gd name="T13" fmla="*/ 23 h 47"/>
                  <a:gd name="T14" fmla="*/ 39 w 50"/>
                  <a:gd name="T15" fmla="*/ 31 h 47"/>
                  <a:gd name="T16" fmla="*/ 43 w 50"/>
                  <a:gd name="T17" fmla="*/ 32 h 47"/>
                  <a:gd name="T18" fmla="*/ 34 w 50"/>
                  <a:gd name="T19" fmla="*/ 43 h 47"/>
                  <a:gd name="T20" fmla="*/ 33 w 50"/>
                  <a:gd name="T21" fmla="*/ 43 h 47"/>
                  <a:gd name="T22" fmla="*/ 28 w 50"/>
                  <a:gd name="T23" fmla="*/ 42 h 47"/>
                  <a:gd name="T24" fmla="*/ 23 w 50"/>
                  <a:gd name="T25" fmla="*/ 40 h 47"/>
                  <a:gd name="T26" fmla="*/ 7 w 50"/>
                  <a:gd name="T27" fmla="*/ 26 h 47"/>
                  <a:gd name="T28" fmla="*/ 4 w 50"/>
                  <a:gd name="T29" fmla="*/ 18 h 47"/>
                  <a:gd name="T30" fmla="*/ 12 w 50"/>
                  <a:gd name="T31" fmla="*/ 7 h 47"/>
                  <a:gd name="T32" fmla="*/ 13 w 50"/>
                  <a:gd name="T33" fmla="*/ 1 h 47"/>
                  <a:gd name="T34" fmla="*/ 14 w 50"/>
                  <a:gd name="T35" fmla="*/ 2 h 47"/>
                  <a:gd name="T36" fmla="*/ 14 w 50"/>
                  <a:gd name="T37" fmla="*/ 2 h 47"/>
                  <a:gd name="T38" fmla="*/ 14 w 50"/>
                  <a:gd name="T39" fmla="*/ 0 h 47"/>
                  <a:gd name="T40" fmla="*/ 12 w 50"/>
                  <a:gd name="T41" fmla="*/ 1 h 47"/>
                  <a:gd name="T42" fmla="*/ 0 w 50"/>
                  <a:gd name="T43" fmla="*/ 17 h 47"/>
                  <a:gd name="T44" fmla="*/ 4 w 50"/>
                  <a:gd name="T45" fmla="*/ 28 h 47"/>
                  <a:gd name="T46" fmla="*/ 21 w 50"/>
                  <a:gd name="T47" fmla="*/ 43 h 47"/>
                  <a:gd name="T48" fmla="*/ 27 w 50"/>
                  <a:gd name="T49" fmla="*/ 46 h 47"/>
                  <a:gd name="T50" fmla="*/ 35 w 50"/>
                  <a:gd name="T51" fmla="*/ 46 h 47"/>
                  <a:gd name="T52" fmla="*/ 38 w 50"/>
                  <a:gd name="T53" fmla="*/ 45 h 47"/>
                  <a:gd name="T54" fmla="*/ 50 w 50"/>
                  <a:gd name="T55" fmla="*/ 29 h 47"/>
                  <a:gd name="T56" fmla="*/ 49 w 50"/>
                  <a:gd name="T57" fmla="*/ 27 h 47"/>
                  <a:gd name="T58" fmla="*/ 46 w 50"/>
                  <a:gd name="T59" fmla="*/ 27 h 47"/>
                  <a:gd name="T60" fmla="*/ 46 w 50"/>
                  <a:gd name="T61" fmla="*/ 28 h 47"/>
                  <a:gd name="T62" fmla="*/ 45 w 50"/>
                  <a:gd name="T63" fmla="*/ 28 h 47"/>
                  <a:gd name="T64" fmla="*/ 35 w 50"/>
                  <a:gd name="T65" fmla="*/ 25 h 47"/>
                  <a:gd name="T66" fmla="*/ 19 w 50"/>
                  <a:gd name="T67" fmla="*/ 10 h 47"/>
                  <a:gd name="T68" fmla="*/ 16 w 50"/>
                  <a:gd name="T69" fmla="*/ 4 h 47"/>
                  <a:gd name="T70" fmla="*/ 16 w 50"/>
                  <a:gd name="T71" fmla="*/ 3 h 47"/>
                  <a:gd name="T72" fmla="*/ 16 w 50"/>
                  <a:gd name="T73" fmla="*/ 3 h 47"/>
                  <a:gd name="T74" fmla="*/ 16 w 50"/>
                  <a:gd name="T75" fmla="*/ 0 h 47"/>
                  <a:gd name="T76" fmla="*/ 15 w 50"/>
                  <a:gd name="T77"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0" h="47">
                    <a:moveTo>
                      <a:pt x="12" y="7"/>
                    </a:moveTo>
                    <a:cubicBezTo>
                      <a:pt x="12" y="7"/>
                      <a:pt x="12" y="7"/>
                      <a:pt x="12" y="7"/>
                    </a:cubicBezTo>
                    <a:cubicBezTo>
                      <a:pt x="13" y="8"/>
                      <a:pt x="13" y="9"/>
                      <a:pt x="13" y="9"/>
                    </a:cubicBezTo>
                    <a:cubicBezTo>
                      <a:pt x="14" y="10"/>
                      <a:pt x="15" y="12"/>
                      <a:pt x="16" y="13"/>
                    </a:cubicBezTo>
                    <a:cubicBezTo>
                      <a:pt x="18" y="16"/>
                      <a:pt x="21" y="19"/>
                      <a:pt x="25" y="22"/>
                    </a:cubicBezTo>
                    <a:cubicBezTo>
                      <a:pt x="25" y="22"/>
                      <a:pt x="25" y="23"/>
                      <a:pt x="25" y="23"/>
                    </a:cubicBezTo>
                    <a:cubicBezTo>
                      <a:pt x="25" y="23"/>
                      <a:pt x="25" y="23"/>
                      <a:pt x="25" y="23"/>
                    </a:cubicBezTo>
                    <a:cubicBezTo>
                      <a:pt x="25" y="23"/>
                      <a:pt x="25" y="23"/>
                      <a:pt x="25" y="23"/>
                    </a:cubicBezTo>
                    <a:cubicBezTo>
                      <a:pt x="25" y="23"/>
                      <a:pt x="25" y="23"/>
                      <a:pt x="25"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8" y="25"/>
                      <a:pt x="31" y="27"/>
                      <a:pt x="33" y="28"/>
                    </a:cubicBezTo>
                    <a:cubicBezTo>
                      <a:pt x="35" y="29"/>
                      <a:pt x="37" y="30"/>
                      <a:pt x="39" y="31"/>
                    </a:cubicBezTo>
                    <a:cubicBezTo>
                      <a:pt x="40" y="31"/>
                      <a:pt x="42" y="32"/>
                      <a:pt x="43" y="32"/>
                    </a:cubicBezTo>
                    <a:cubicBezTo>
                      <a:pt x="43" y="32"/>
                      <a:pt x="43" y="32"/>
                      <a:pt x="43" y="32"/>
                    </a:cubicBezTo>
                    <a:cubicBezTo>
                      <a:pt x="35" y="42"/>
                      <a:pt x="35" y="42"/>
                      <a:pt x="35" y="42"/>
                    </a:cubicBezTo>
                    <a:cubicBezTo>
                      <a:pt x="35" y="42"/>
                      <a:pt x="34" y="42"/>
                      <a:pt x="34" y="43"/>
                    </a:cubicBezTo>
                    <a:cubicBezTo>
                      <a:pt x="34" y="43"/>
                      <a:pt x="34" y="43"/>
                      <a:pt x="34" y="43"/>
                    </a:cubicBezTo>
                    <a:cubicBezTo>
                      <a:pt x="34" y="43"/>
                      <a:pt x="33" y="43"/>
                      <a:pt x="33" y="43"/>
                    </a:cubicBezTo>
                    <a:cubicBezTo>
                      <a:pt x="33" y="43"/>
                      <a:pt x="33" y="43"/>
                      <a:pt x="33" y="43"/>
                    </a:cubicBezTo>
                    <a:cubicBezTo>
                      <a:pt x="32" y="43"/>
                      <a:pt x="30" y="43"/>
                      <a:pt x="28" y="42"/>
                    </a:cubicBezTo>
                    <a:cubicBezTo>
                      <a:pt x="27" y="41"/>
                      <a:pt x="25" y="41"/>
                      <a:pt x="23" y="40"/>
                    </a:cubicBezTo>
                    <a:cubicBezTo>
                      <a:pt x="23" y="40"/>
                      <a:pt x="23" y="40"/>
                      <a:pt x="23" y="40"/>
                    </a:cubicBezTo>
                    <a:cubicBezTo>
                      <a:pt x="21" y="38"/>
                      <a:pt x="18" y="37"/>
                      <a:pt x="16" y="35"/>
                    </a:cubicBezTo>
                    <a:cubicBezTo>
                      <a:pt x="12" y="32"/>
                      <a:pt x="9" y="28"/>
                      <a:pt x="7" y="26"/>
                    </a:cubicBezTo>
                    <a:cubicBezTo>
                      <a:pt x="5" y="23"/>
                      <a:pt x="4" y="20"/>
                      <a:pt x="4" y="19"/>
                    </a:cubicBezTo>
                    <a:cubicBezTo>
                      <a:pt x="4" y="19"/>
                      <a:pt x="4" y="19"/>
                      <a:pt x="4" y="18"/>
                    </a:cubicBezTo>
                    <a:cubicBezTo>
                      <a:pt x="4" y="18"/>
                      <a:pt x="4" y="18"/>
                      <a:pt x="4" y="17"/>
                    </a:cubicBezTo>
                    <a:cubicBezTo>
                      <a:pt x="12" y="7"/>
                      <a:pt x="12" y="7"/>
                      <a:pt x="12" y="7"/>
                    </a:cubicBezTo>
                    <a:moveTo>
                      <a:pt x="14" y="2"/>
                    </a:moveTo>
                    <a:cubicBezTo>
                      <a:pt x="13" y="1"/>
                      <a:pt x="13" y="1"/>
                      <a:pt x="13" y="1"/>
                    </a:cubicBezTo>
                    <a:cubicBezTo>
                      <a:pt x="14" y="2"/>
                      <a:pt x="14" y="2"/>
                      <a:pt x="14" y="2"/>
                    </a:cubicBezTo>
                    <a:moveTo>
                      <a:pt x="14" y="2"/>
                    </a:moveTo>
                    <a:cubicBezTo>
                      <a:pt x="16" y="0"/>
                      <a:pt x="16" y="0"/>
                      <a:pt x="16" y="0"/>
                    </a:cubicBezTo>
                    <a:cubicBezTo>
                      <a:pt x="14" y="2"/>
                      <a:pt x="14" y="2"/>
                      <a:pt x="14" y="2"/>
                    </a:cubicBezTo>
                    <a:moveTo>
                      <a:pt x="14" y="0"/>
                    </a:moveTo>
                    <a:cubicBezTo>
                      <a:pt x="14" y="0"/>
                      <a:pt x="14" y="0"/>
                      <a:pt x="14" y="0"/>
                    </a:cubicBezTo>
                    <a:cubicBezTo>
                      <a:pt x="13" y="0"/>
                      <a:pt x="13" y="0"/>
                      <a:pt x="12" y="1"/>
                    </a:cubicBezTo>
                    <a:cubicBezTo>
                      <a:pt x="12" y="1"/>
                      <a:pt x="12" y="1"/>
                      <a:pt x="12" y="1"/>
                    </a:cubicBezTo>
                    <a:cubicBezTo>
                      <a:pt x="0" y="16"/>
                      <a:pt x="0" y="16"/>
                      <a:pt x="0" y="16"/>
                    </a:cubicBezTo>
                    <a:cubicBezTo>
                      <a:pt x="0" y="16"/>
                      <a:pt x="0" y="17"/>
                      <a:pt x="0" y="17"/>
                    </a:cubicBezTo>
                    <a:cubicBezTo>
                      <a:pt x="0" y="18"/>
                      <a:pt x="0" y="18"/>
                      <a:pt x="0" y="19"/>
                    </a:cubicBezTo>
                    <a:cubicBezTo>
                      <a:pt x="0" y="22"/>
                      <a:pt x="1" y="25"/>
                      <a:pt x="4" y="28"/>
                    </a:cubicBezTo>
                    <a:cubicBezTo>
                      <a:pt x="6" y="31"/>
                      <a:pt x="9" y="35"/>
                      <a:pt x="13" y="38"/>
                    </a:cubicBezTo>
                    <a:cubicBezTo>
                      <a:pt x="16" y="40"/>
                      <a:pt x="19" y="42"/>
                      <a:pt x="21" y="43"/>
                    </a:cubicBezTo>
                    <a:cubicBezTo>
                      <a:pt x="21" y="43"/>
                      <a:pt x="21" y="43"/>
                      <a:pt x="21" y="43"/>
                    </a:cubicBezTo>
                    <a:cubicBezTo>
                      <a:pt x="23" y="44"/>
                      <a:pt x="25" y="45"/>
                      <a:pt x="27" y="46"/>
                    </a:cubicBezTo>
                    <a:cubicBezTo>
                      <a:pt x="29" y="46"/>
                      <a:pt x="31" y="47"/>
                      <a:pt x="33" y="47"/>
                    </a:cubicBezTo>
                    <a:cubicBezTo>
                      <a:pt x="34" y="47"/>
                      <a:pt x="34" y="47"/>
                      <a:pt x="35" y="46"/>
                    </a:cubicBezTo>
                    <a:cubicBezTo>
                      <a:pt x="36" y="46"/>
                      <a:pt x="36" y="46"/>
                      <a:pt x="36" y="46"/>
                    </a:cubicBezTo>
                    <a:cubicBezTo>
                      <a:pt x="37" y="46"/>
                      <a:pt x="37" y="46"/>
                      <a:pt x="38" y="45"/>
                    </a:cubicBezTo>
                    <a:cubicBezTo>
                      <a:pt x="50" y="30"/>
                      <a:pt x="50" y="30"/>
                      <a:pt x="50" y="30"/>
                    </a:cubicBezTo>
                    <a:cubicBezTo>
                      <a:pt x="50" y="30"/>
                      <a:pt x="50" y="29"/>
                      <a:pt x="50" y="29"/>
                    </a:cubicBezTo>
                    <a:cubicBezTo>
                      <a:pt x="50" y="28"/>
                      <a:pt x="50" y="28"/>
                      <a:pt x="49" y="27"/>
                    </a:cubicBezTo>
                    <a:cubicBezTo>
                      <a:pt x="49" y="27"/>
                      <a:pt x="49" y="27"/>
                      <a:pt x="49" y="27"/>
                    </a:cubicBezTo>
                    <a:cubicBezTo>
                      <a:pt x="49" y="27"/>
                      <a:pt x="48" y="27"/>
                      <a:pt x="48" y="27"/>
                    </a:cubicBezTo>
                    <a:cubicBezTo>
                      <a:pt x="47" y="27"/>
                      <a:pt x="47" y="27"/>
                      <a:pt x="46" y="27"/>
                    </a:cubicBezTo>
                    <a:cubicBezTo>
                      <a:pt x="46" y="27"/>
                      <a:pt x="46" y="27"/>
                      <a:pt x="46" y="27"/>
                    </a:cubicBezTo>
                    <a:cubicBezTo>
                      <a:pt x="46" y="28"/>
                      <a:pt x="46" y="28"/>
                      <a:pt x="46" y="28"/>
                    </a:cubicBezTo>
                    <a:cubicBezTo>
                      <a:pt x="46" y="28"/>
                      <a:pt x="45" y="28"/>
                      <a:pt x="45" y="28"/>
                    </a:cubicBezTo>
                    <a:cubicBezTo>
                      <a:pt x="45" y="28"/>
                      <a:pt x="45" y="28"/>
                      <a:pt x="45" y="28"/>
                    </a:cubicBezTo>
                    <a:cubicBezTo>
                      <a:pt x="44" y="28"/>
                      <a:pt x="42" y="27"/>
                      <a:pt x="40" y="27"/>
                    </a:cubicBezTo>
                    <a:cubicBezTo>
                      <a:pt x="39" y="26"/>
                      <a:pt x="37" y="26"/>
                      <a:pt x="35" y="25"/>
                    </a:cubicBezTo>
                    <a:cubicBezTo>
                      <a:pt x="33" y="23"/>
                      <a:pt x="30" y="21"/>
                      <a:pt x="28" y="19"/>
                    </a:cubicBezTo>
                    <a:cubicBezTo>
                      <a:pt x="24" y="16"/>
                      <a:pt x="21" y="13"/>
                      <a:pt x="19" y="10"/>
                    </a:cubicBezTo>
                    <a:cubicBezTo>
                      <a:pt x="17" y="8"/>
                      <a:pt x="16" y="5"/>
                      <a:pt x="16" y="4"/>
                    </a:cubicBezTo>
                    <a:cubicBezTo>
                      <a:pt x="16" y="4"/>
                      <a:pt x="16" y="4"/>
                      <a:pt x="16" y="4"/>
                    </a:cubicBezTo>
                    <a:cubicBezTo>
                      <a:pt x="16" y="4"/>
                      <a:pt x="16" y="4"/>
                      <a:pt x="16" y="4"/>
                    </a:cubicBezTo>
                    <a:cubicBezTo>
                      <a:pt x="16" y="4"/>
                      <a:pt x="16" y="3"/>
                      <a:pt x="16" y="3"/>
                    </a:cubicBezTo>
                    <a:cubicBezTo>
                      <a:pt x="16" y="3"/>
                      <a:pt x="16" y="3"/>
                      <a:pt x="16" y="3"/>
                    </a:cubicBezTo>
                    <a:cubicBezTo>
                      <a:pt x="16" y="3"/>
                      <a:pt x="16" y="3"/>
                      <a:pt x="16" y="3"/>
                    </a:cubicBezTo>
                    <a:cubicBezTo>
                      <a:pt x="16" y="3"/>
                      <a:pt x="16" y="3"/>
                      <a:pt x="16" y="3"/>
                    </a:cubicBezTo>
                    <a:cubicBezTo>
                      <a:pt x="16" y="2"/>
                      <a:pt x="16" y="1"/>
                      <a:pt x="16" y="0"/>
                    </a:cubicBezTo>
                    <a:cubicBezTo>
                      <a:pt x="16" y="0"/>
                      <a:pt x="16" y="0"/>
                      <a:pt x="16" y="0"/>
                    </a:cubicBezTo>
                    <a:cubicBezTo>
                      <a:pt x="15" y="0"/>
                      <a:pt x="15" y="0"/>
                      <a:pt x="15" y="0"/>
                    </a:cubicBezTo>
                    <a:cubicBezTo>
                      <a:pt x="15" y="0"/>
                      <a:pt x="14" y="0"/>
                      <a:pt x="1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6" name="组合 5"/>
            <p:cNvGrpSpPr/>
            <p:nvPr/>
          </p:nvGrpSpPr>
          <p:grpSpPr>
            <a:xfrm>
              <a:off x="312738" y="3740878"/>
              <a:ext cx="484188" cy="568325"/>
              <a:chOff x="2166938" y="3829050"/>
              <a:chExt cx="484188" cy="568325"/>
            </a:xfrm>
          </p:grpSpPr>
          <p:sp>
            <p:nvSpPr>
              <p:cNvPr id="414" name="Freeform 14"/>
              <p:cNvSpPr>
                <a:spLocks noEditPoints="1"/>
              </p:cNvSpPr>
              <p:nvPr/>
            </p:nvSpPr>
            <p:spPr bwMode="auto">
              <a:xfrm>
                <a:off x="2573338" y="3829050"/>
                <a:ext cx="73025" cy="66675"/>
              </a:xfrm>
              <a:custGeom>
                <a:avLst/>
                <a:gdLst>
                  <a:gd name="T0" fmla="*/ 21 w 26"/>
                  <a:gd name="T1" fmla="*/ 22 h 24"/>
                  <a:gd name="T2" fmla="*/ 22 w 26"/>
                  <a:gd name="T3" fmla="*/ 24 h 24"/>
                  <a:gd name="T4" fmla="*/ 21 w 26"/>
                  <a:gd name="T5" fmla="*/ 22 h 24"/>
                  <a:gd name="T6" fmla="*/ 7 w 26"/>
                  <a:gd name="T7" fmla="*/ 0 h 24"/>
                  <a:gd name="T8" fmla="*/ 0 w 26"/>
                  <a:gd name="T9" fmla="*/ 1 h 24"/>
                  <a:gd name="T10" fmla="*/ 1 w 26"/>
                  <a:gd name="T11" fmla="*/ 2 h 24"/>
                  <a:gd name="T12" fmla="*/ 5 w 26"/>
                  <a:gd name="T13" fmla="*/ 4 h 24"/>
                  <a:gd name="T14" fmla="*/ 7 w 26"/>
                  <a:gd name="T15" fmla="*/ 4 h 24"/>
                  <a:gd name="T16" fmla="*/ 7 w 26"/>
                  <a:gd name="T17" fmla="*/ 4 h 24"/>
                  <a:gd name="T18" fmla="*/ 17 w 26"/>
                  <a:gd name="T19" fmla="*/ 8 h 24"/>
                  <a:gd name="T20" fmla="*/ 21 w 26"/>
                  <a:gd name="T21" fmla="*/ 17 h 24"/>
                  <a:gd name="T22" fmla="*/ 24 w 26"/>
                  <a:gd name="T23" fmla="*/ 20 h 24"/>
                  <a:gd name="T24" fmla="*/ 24 w 26"/>
                  <a:gd name="T25" fmla="*/ 20 h 24"/>
                  <a:gd name="T26" fmla="*/ 25 w 26"/>
                  <a:gd name="T27" fmla="*/ 21 h 24"/>
                  <a:gd name="T28" fmla="*/ 26 w 26"/>
                  <a:gd name="T29" fmla="*/ 18 h 24"/>
                  <a:gd name="T30" fmla="*/ 7 w 26"/>
                  <a:gd name="T31"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6" h="24">
                    <a:moveTo>
                      <a:pt x="21" y="22"/>
                    </a:moveTo>
                    <a:cubicBezTo>
                      <a:pt x="21" y="23"/>
                      <a:pt x="21" y="24"/>
                      <a:pt x="22" y="24"/>
                    </a:cubicBezTo>
                    <a:cubicBezTo>
                      <a:pt x="22" y="24"/>
                      <a:pt x="21" y="23"/>
                      <a:pt x="21" y="22"/>
                    </a:cubicBezTo>
                    <a:moveTo>
                      <a:pt x="7" y="0"/>
                    </a:moveTo>
                    <a:cubicBezTo>
                      <a:pt x="5" y="0"/>
                      <a:pt x="2" y="0"/>
                      <a:pt x="0" y="1"/>
                    </a:cubicBezTo>
                    <a:cubicBezTo>
                      <a:pt x="0" y="2"/>
                      <a:pt x="0" y="2"/>
                      <a:pt x="1" y="2"/>
                    </a:cubicBezTo>
                    <a:cubicBezTo>
                      <a:pt x="2" y="3"/>
                      <a:pt x="4" y="3"/>
                      <a:pt x="5" y="4"/>
                    </a:cubicBezTo>
                    <a:cubicBezTo>
                      <a:pt x="6" y="4"/>
                      <a:pt x="7" y="4"/>
                      <a:pt x="7" y="4"/>
                    </a:cubicBezTo>
                    <a:cubicBezTo>
                      <a:pt x="7" y="4"/>
                      <a:pt x="7" y="4"/>
                      <a:pt x="7" y="4"/>
                    </a:cubicBezTo>
                    <a:cubicBezTo>
                      <a:pt x="11" y="4"/>
                      <a:pt x="15" y="5"/>
                      <a:pt x="17" y="8"/>
                    </a:cubicBezTo>
                    <a:cubicBezTo>
                      <a:pt x="20" y="10"/>
                      <a:pt x="21" y="13"/>
                      <a:pt x="21" y="17"/>
                    </a:cubicBezTo>
                    <a:cubicBezTo>
                      <a:pt x="22" y="18"/>
                      <a:pt x="23" y="19"/>
                      <a:pt x="24" y="20"/>
                    </a:cubicBezTo>
                    <a:cubicBezTo>
                      <a:pt x="24" y="20"/>
                      <a:pt x="24" y="20"/>
                      <a:pt x="24" y="20"/>
                    </a:cubicBezTo>
                    <a:cubicBezTo>
                      <a:pt x="24" y="20"/>
                      <a:pt x="25" y="21"/>
                      <a:pt x="25" y="21"/>
                    </a:cubicBezTo>
                    <a:cubicBezTo>
                      <a:pt x="25" y="20"/>
                      <a:pt x="26" y="19"/>
                      <a:pt x="26" y="18"/>
                    </a:cubicBezTo>
                    <a:cubicBezTo>
                      <a:pt x="25" y="8"/>
                      <a:pt x="17" y="0"/>
                      <a:pt x="7"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5" name="Freeform 15"/>
              <p:cNvSpPr>
                <a:spLocks noEditPoints="1"/>
              </p:cNvSpPr>
              <p:nvPr/>
            </p:nvSpPr>
            <p:spPr bwMode="auto">
              <a:xfrm>
                <a:off x="2478088" y="3878263"/>
                <a:ext cx="134938" cy="120650"/>
              </a:xfrm>
              <a:custGeom>
                <a:avLst/>
                <a:gdLst>
                  <a:gd name="T0" fmla="*/ 34 w 48"/>
                  <a:gd name="T1" fmla="*/ 41 h 43"/>
                  <a:gd name="T2" fmla="*/ 34 w 48"/>
                  <a:gd name="T3" fmla="*/ 41 h 43"/>
                  <a:gd name="T4" fmla="*/ 34 w 48"/>
                  <a:gd name="T5" fmla="*/ 40 h 43"/>
                  <a:gd name="T6" fmla="*/ 38 w 48"/>
                  <a:gd name="T7" fmla="*/ 40 h 43"/>
                  <a:gd name="T8" fmla="*/ 38 w 48"/>
                  <a:gd name="T9" fmla="*/ 41 h 43"/>
                  <a:gd name="T10" fmla="*/ 41 w 48"/>
                  <a:gd name="T11" fmla="*/ 39 h 43"/>
                  <a:gd name="T12" fmla="*/ 40 w 48"/>
                  <a:gd name="T13" fmla="*/ 39 h 43"/>
                  <a:gd name="T14" fmla="*/ 38 w 48"/>
                  <a:gd name="T15" fmla="*/ 38 h 43"/>
                  <a:gd name="T16" fmla="*/ 28 w 48"/>
                  <a:gd name="T17" fmla="*/ 31 h 43"/>
                  <a:gd name="T18" fmla="*/ 34 w 48"/>
                  <a:gd name="T19" fmla="*/ 40 h 43"/>
                  <a:gd name="T20" fmla="*/ 28 w 48"/>
                  <a:gd name="T21" fmla="*/ 31 h 43"/>
                  <a:gd name="T22" fmla="*/ 45 w 48"/>
                  <a:gd name="T23" fmla="*/ 31 h 43"/>
                  <a:gd name="T24" fmla="*/ 45 w 48"/>
                  <a:gd name="T25" fmla="*/ 34 h 43"/>
                  <a:gd name="T26" fmla="*/ 48 w 48"/>
                  <a:gd name="T27" fmla="*/ 29 h 43"/>
                  <a:gd name="T28" fmla="*/ 47 w 48"/>
                  <a:gd name="T29" fmla="*/ 30 h 43"/>
                  <a:gd name="T30" fmla="*/ 45 w 48"/>
                  <a:gd name="T31" fmla="*/ 29 h 43"/>
                  <a:gd name="T32" fmla="*/ 45 w 48"/>
                  <a:gd name="T33" fmla="*/ 26 h 43"/>
                  <a:gd name="T34" fmla="*/ 45 w 48"/>
                  <a:gd name="T35" fmla="*/ 27 h 43"/>
                  <a:gd name="T36" fmla="*/ 44 w 48"/>
                  <a:gd name="T37" fmla="*/ 28 h 43"/>
                  <a:gd name="T38" fmla="*/ 45 w 48"/>
                  <a:gd name="T39" fmla="*/ 27 h 43"/>
                  <a:gd name="T40" fmla="*/ 4 w 48"/>
                  <a:gd name="T41" fmla="*/ 17 h 43"/>
                  <a:gd name="T42" fmla="*/ 3 w 48"/>
                  <a:gd name="T43" fmla="*/ 17 h 43"/>
                  <a:gd name="T44" fmla="*/ 3 w 48"/>
                  <a:gd name="T45" fmla="*/ 17 h 43"/>
                  <a:gd name="T46" fmla="*/ 5 w 48"/>
                  <a:gd name="T47" fmla="*/ 16 h 43"/>
                  <a:gd name="T48" fmla="*/ 5 w 48"/>
                  <a:gd name="T49" fmla="*/ 16 h 43"/>
                  <a:gd name="T50" fmla="*/ 5 w 48"/>
                  <a:gd name="T51" fmla="*/ 16 h 43"/>
                  <a:gd name="T52" fmla="*/ 12 w 48"/>
                  <a:gd name="T53" fmla="*/ 18 h 43"/>
                  <a:gd name="T54" fmla="*/ 22 w 48"/>
                  <a:gd name="T55" fmla="*/ 25 h 43"/>
                  <a:gd name="T56" fmla="*/ 5 w 48"/>
                  <a:gd name="T57" fmla="*/ 16 h 43"/>
                  <a:gd name="T58" fmla="*/ 33 w 48"/>
                  <a:gd name="T59" fmla="*/ 11 h 43"/>
                  <a:gd name="T60" fmla="*/ 33 w 48"/>
                  <a:gd name="T61" fmla="*/ 11 h 43"/>
                  <a:gd name="T62" fmla="*/ 33 w 48"/>
                  <a:gd name="T63" fmla="*/ 11 h 43"/>
                  <a:gd name="T64" fmla="*/ 33 w 48"/>
                  <a:gd name="T65" fmla="*/ 11 h 43"/>
                  <a:gd name="T66" fmla="*/ 42 w 48"/>
                  <a:gd name="T67" fmla="*/ 15 h 43"/>
                  <a:gd name="T68" fmla="*/ 48 w 48"/>
                  <a:gd name="T69" fmla="*/ 23 h 43"/>
                  <a:gd name="T70" fmla="*/ 45 w 48"/>
                  <a:gd name="T71" fmla="*/ 18 h 43"/>
                  <a:gd name="T72" fmla="*/ 36 w 48"/>
                  <a:gd name="T73" fmla="*/ 9 h 43"/>
                  <a:gd name="T74" fmla="*/ 36 w 48"/>
                  <a:gd name="T75" fmla="*/ 9 h 43"/>
                  <a:gd name="T76" fmla="*/ 22 w 48"/>
                  <a:gd name="T77" fmla="*/ 5 h 43"/>
                  <a:gd name="T78" fmla="*/ 22 w 48"/>
                  <a:gd name="T79" fmla="*/ 5 h 43"/>
                  <a:gd name="T80" fmla="*/ 22 w 48"/>
                  <a:gd name="T81" fmla="*/ 5 h 43"/>
                  <a:gd name="T82" fmla="*/ 22 w 48"/>
                  <a:gd name="T83" fmla="*/ 4 h 43"/>
                  <a:gd name="T84" fmla="*/ 22 w 48"/>
                  <a:gd name="T85" fmla="*/ 4 h 43"/>
                  <a:gd name="T86" fmla="*/ 22 w 48"/>
                  <a:gd name="T87" fmla="*/ 4 h 43"/>
                  <a:gd name="T88" fmla="*/ 22 w 48"/>
                  <a:gd name="T89" fmla="*/ 4 h 43"/>
                  <a:gd name="T90" fmla="*/ 16 w 48"/>
                  <a:gd name="T91" fmla="*/ 3 h 43"/>
                  <a:gd name="T92" fmla="*/ 16 w 48"/>
                  <a:gd name="T93" fmla="*/ 3 h 43"/>
                  <a:gd name="T94" fmla="*/ 14 w 48"/>
                  <a:gd name="T95" fmla="*/ 3 h 43"/>
                  <a:gd name="T96" fmla="*/ 14 w 48"/>
                  <a:gd name="T97" fmla="*/ 3 h 43"/>
                  <a:gd name="T98" fmla="*/ 16 w 48"/>
                  <a:gd name="T99" fmla="*/ 3 h 43"/>
                  <a:gd name="T100" fmla="*/ 21 w 48"/>
                  <a:gd name="T101" fmla="*/ 4 h 43"/>
                  <a:gd name="T102" fmla="*/ 23 w 48"/>
                  <a:gd name="T103" fmla="*/ 1 h 43"/>
                  <a:gd name="T104" fmla="*/ 23 w 48"/>
                  <a:gd name="T105" fmla="*/ 1 h 43"/>
                  <a:gd name="T106" fmla="*/ 0 w 48"/>
                  <a:gd name="T107" fmla="*/ 13 h 43"/>
                  <a:gd name="T108" fmla="*/ 2 w 48"/>
                  <a:gd name="T109" fmla="*/ 13 h 43"/>
                  <a:gd name="T110" fmla="*/ 5 w 48"/>
                  <a:gd name="T111" fmla="*/ 12 h 43"/>
                  <a:gd name="T112" fmla="*/ 5 w 48"/>
                  <a:gd name="T113" fmla="*/ 12 h 43"/>
                  <a:gd name="T114" fmla="*/ 4 w 48"/>
                  <a:gd name="T115" fmla="*/ 9 h 43"/>
                  <a:gd name="T116" fmla="*/ 9 w 48"/>
                  <a:gd name="T117" fmla="*/ 4 h 43"/>
                  <a:gd name="T118" fmla="*/ 9 w 48"/>
                  <a:gd name="T119" fmla="*/ 4 h 43"/>
                  <a:gd name="T120" fmla="*/ 12 w 48"/>
                  <a:gd name="T121" fmla="*/ 3 h 43"/>
                  <a:gd name="T122" fmla="*/ 11 w 48"/>
                  <a:gd name="T123" fmla="*/ 3 h 43"/>
                  <a:gd name="T124" fmla="*/ 11 w 48"/>
                  <a:gd name="T125"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8" h="43">
                    <a:moveTo>
                      <a:pt x="34" y="40"/>
                    </a:moveTo>
                    <a:cubicBezTo>
                      <a:pt x="34" y="41"/>
                      <a:pt x="34" y="41"/>
                      <a:pt x="34" y="41"/>
                    </a:cubicBezTo>
                    <a:cubicBezTo>
                      <a:pt x="34" y="41"/>
                      <a:pt x="34" y="41"/>
                      <a:pt x="34" y="41"/>
                    </a:cubicBezTo>
                    <a:cubicBezTo>
                      <a:pt x="34" y="41"/>
                      <a:pt x="34" y="41"/>
                      <a:pt x="34" y="41"/>
                    </a:cubicBezTo>
                    <a:cubicBezTo>
                      <a:pt x="34" y="41"/>
                      <a:pt x="34" y="41"/>
                      <a:pt x="34" y="41"/>
                    </a:cubicBezTo>
                    <a:cubicBezTo>
                      <a:pt x="34" y="40"/>
                      <a:pt x="34" y="40"/>
                      <a:pt x="34" y="40"/>
                    </a:cubicBezTo>
                    <a:moveTo>
                      <a:pt x="38" y="38"/>
                    </a:moveTo>
                    <a:cubicBezTo>
                      <a:pt x="38" y="39"/>
                      <a:pt x="38" y="39"/>
                      <a:pt x="38" y="40"/>
                    </a:cubicBezTo>
                    <a:cubicBezTo>
                      <a:pt x="38" y="40"/>
                      <a:pt x="38" y="41"/>
                      <a:pt x="38" y="41"/>
                    </a:cubicBezTo>
                    <a:cubicBezTo>
                      <a:pt x="38" y="41"/>
                      <a:pt x="38" y="41"/>
                      <a:pt x="38" y="41"/>
                    </a:cubicBezTo>
                    <a:cubicBezTo>
                      <a:pt x="38" y="42"/>
                      <a:pt x="38" y="42"/>
                      <a:pt x="38" y="43"/>
                    </a:cubicBezTo>
                    <a:cubicBezTo>
                      <a:pt x="41" y="39"/>
                      <a:pt x="41" y="39"/>
                      <a:pt x="41" y="39"/>
                    </a:cubicBezTo>
                    <a:cubicBezTo>
                      <a:pt x="41" y="39"/>
                      <a:pt x="40" y="39"/>
                      <a:pt x="40" y="39"/>
                    </a:cubicBezTo>
                    <a:cubicBezTo>
                      <a:pt x="40" y="39"/>
                      <a:pt x="40" y="39"/>
                      <a:pt x="40" y="39"/>
                    </a:cubicBezTo>
                    <a:cubicBezTo>
                      <a:pt x="39" y="39"/>
                      <a:pt x="39" y="39"/>
                      <a:pt x="38" y="39"/>
                    </a:cubicBezTo>
                    <a:cubicBezTo>
                      <a:pt x="38" y="38"/>
                      <a:pt x="38" y="38"/>
                      <a:pt x="38" y="38"/>
                    </a:cubicBezTo>
                    <a:cubicBezTo>
                      <a:pt x="38" y="38"/>
                      <a:pt x="38" y="38"/>
                      <a:pt x="38" y="38"/>
                    </a:cubicBezTo>
                    <a:moveTo>
                      <a:pt x="28" y="31"/>
                    </a:moveTo>
                    <a:cubicBezTo>
                      <a:pt x="29" y="32"/>
                      <a:pt x="30" y="33"/>
                      <a:pt x="31" y="34"/>
                    </a:cubicBezTo>
                    <a:cubicBezTo>
                      <a:pt x="33" y="36"/>
                      <a:pt x="34" y="39"/>
                      <a:pt x="34" y="40"/>
                    </a:cubicBezTo>
                    <a:cubicBezTo>
                      <a:pt x="34" y="39"/>
                      <a:pt x="33" y="36"/>
                      <a:pt x="31" y="34"/>
                    </a:cubicBezTo>
                    <a:cubicBezTo>
                      <a:pt x="30" y="33"/>
                      <a:pt x="29" y="32"/>
                      <a:pt x="28" y="31"/>
                    </a:cubicBezTo>
                    <a:moveTo>
                      <a:pt x="45" y="29"/>
                    </a:moveTo>
                    <a:cubicBezTo>
                      <a:pt x="45" y="30"/>
                      <a:pt x="45" y="30"/>
                      <a:pt x="45" y="31"/>
                    </a:cubicBezTo>
                    <a:cubicBezTo>
                      <a:pt x="45" y="31"/>
                      <a:pt x="45" y="32"/>
                      <a:pt x="45" y="32"/>
                    </a:cubicBezTo>
                    <a:cubicBezTo>
                      <a:pt x="45" y="33"/>
                      <a:pt x="45" y="33"/>
                      <a:pt x="45" y="34"/>
                    </a:cubicBezTo>
                    <a:cubicBezTo>
                      <a:pt x="48" y="29"/>
                      <a:pt x="48" y="29"/>
                      <a:pt x="48" y="29"/>
                    </a:cubicBezTo>
                    <a:cubicBezTo>
                      <a:pt x="48" y="29"/>
                      <a:pt x="48" y="29"/>
                      <a:pt x="48" y="29"/>
                    </a:cubicBezTo>
                    <a:cubicBezTo>
                      <a:pt x="48" y="30"/>
                      <a:pt x="47" y="30"/>
                      <a:pt x="47" y="30"/>
                    </a:cubicBezTo>
                    <a:cubicBezTo>
                      <a:pt x="47" y="30"/>
                      <a:pt x="47" y="30"/>
                      <a:pt x="47" y="30"/>
                    </a:cubicBezTo>
                    <a:cubicBezTo>
                      <a:pt x="46" y="30"/>
                      <a:pt x="46" y="30"/>
                      <a:pt x="45" y="30"/>
                    </a:cubicBezTo>
                    <a:cubicBezTo>
                      <a:pt x="45" y="29"/>
                      <a:pt x="45" y="29"/>
                      <a:pt x="45" y="29"/>
                    </a:cubicBezTo>
                    <a:cubicBezTo>
                      <a:pt x="45" y="29"/>
                      <a:pt x="45" y="29"/>
                      <a:pt x="45" y="29"/>
                    </a:cubicBezTo>
                    <a:moveTo>
                      <a:pt x="45" y="26"/>
                    </a:moveTo>
                    <a:cubicBezTo>
                      <a:pt x="45" y="26"/>
                      <a:pt x="45" y="26"/>
                      <a:pt x="45" y="27"/>
                    </a:cubicBezTo>
                    <a:cubicBezTo>
                      <a:pt x="45" y="27"/>
                      <a:pt x="45" y="27"/>
                      <a:pt x="45" y="27"/>
                    </a:cubicBezTo>
                    <a:cubicBezTo>
                      <a:pt x="44" y="27"/>
                      <a:pt x="44" y="28"/>
                      <a:pt x="44" y="28"/>
                    </a:cubicBezTo>
                    <a:cubicBezTo>
                      <a:pt x="44" y="28"/>
                      <a:pt x="44" y="28"/>
                      <a:pt x="44" y="28"/>
                    </a:cubicBezTo>
                    <a:cubicBezTo>
                      <a:pt x="44" y="28"/>
                      <a:pt x="44" y="27"/>
                      <a:pt x="45" y="27"/>
                    </a:cubicBezTo>
                    <a:cubicBezTo>
                      <a:pt x="45" y="27"/>
                      <a:pt x="45" y="27"/>
                      <a:pt x="45" y="27"/>
                    </a:cubicBezTo>
                    <a:cubicBezTo>
                      <a:pt x="45" y="26"/>
                      <a:pt x="45" y="26"/>
                      <a:pt x="45" y="26"/>
                    </a:cubicBezTo>
                    <a:moveTo>
                      <a:pt x="4" y="17"/>
                    </a:moveTo>
                    <a:cubicBezTo>
                      <a:pt x="3" y="17"/>
                      <a:pt x="3" y="17"/>
                      <a:pt x="3" y="17"/>
                    </a:cubicBezTo>
                    <a:cubicBezTo>
                      <a:pt x="3" y="17"/>
                      <a:pt x="3" y="17"/>
                      <a:pt x="3" y="17"/>
                    </a:cubicBezTo>
                    <a:cubicBezTo>
                      <a:pt x="3" y="17"/>
                      <a:pt x="3" y="17"/>
                      <a:pt x="3" y="17"/>
                    </a:cubicBezTo>
                    <a:cubicBezTo>
                      <a:pt x="3" y="17"/>
                      <a:pt x="3" y="17"/>
                      <a:pt x="3" y="17"/>
                    </a:cubicBezTo>
                    <a:cubicBezTo>
                      <a:pt x="3" y="17"/>
                      <a:pt x="3" y="17"/>
                      <a:pt x="4" y="17"/>
                    </a:cubicBezTo>
                    <a:moveTo>
                      <a:pt x="5" y="16"/>
                    </a:moveTo>
                    <a:cubicBezTo>
                      <a:pt x="5" y="16"/>
                      <a:pt x="5" y="16"/>
                      <a:pt x="5" y="16"/>
                    </a:cubicBezTo>
                    <a:cubicBezTo>
                      <a:pt x="5" y="16"/>
                      <a:pt x="5" y="16"/>
                      <a:pt x="5" y="16"/>
                    </a:cubicBezTo>
                    <a:cubicBezTo>
                      <a:pt x="5" y="16"/>
                      <a:pt x="5" y="16"/>
                      <a:pt x="5" y="16"/>
                    </a:cubicBezTo>
                    <a:cubicBezTo>
                      <a:pt x="5" y="16"/>
                      <a:pt x="5" y="16"/>
                      <a:pt x="5" y="16"/>
                    </a:cubicBezTo>
                    <a:cubicBezTo>
                      <a:pt x="5" y="16"/>
                      <a:pt x="5" y="16"/>
                      <a:pt x="5" y="16"/>
                    </a:cubicBezTo>
                    <a:cubicBezTo>
                      <a:pt x="7" y="16"/>
                      <a:pt x="9" y="17"/>
                      <a:pt x="12" y="18"/>
                    </a:cubicBezTo>
                    <a:cubicBezTo>
                      <a:pt x="15" y="20"/>
                      <a:pt x="18" y="22"/>
                      <a:pt x="22" y="25"/>
                    </a:cubicBezTo>
                    <a:cubicBezTo>
                      <a:pt x="22" y="25"/>
                      <a:pt x="22" y="25"/>
                      <a:pt x="22" y="25"/>
                    </a:cubicBezTo>
                    <a:cubicBezTo>
                      <a:pt x="18" y="22"/>
                      <a:pt x="15" y="20"/>
                      <a:pt x="12" y="18"/>
                    </a:cubicBezTo>
                    <a:cubicBezTo>
                      <a:pt x="9" y="17"/>
                      <a:pt x="7" y="16"/>
                      <a:pt x="5" y="16"/>
                    </a:cubicBezTo>
                    <a:moveTo>
                      <a:pt x="33" y="11"/>
                    </a:moveTo>
                    <a:cubicBezTo>
                      <a:pt x="33" y="11"/>
                      <a:pt x="33" y="11"/>
                      <a:pt x="33" y="11"/>
                    </a:cubicBezTo>
                    <a:cubicBezTo>
                      <a:pt x="33" y="11"/>
                      <a:pt x="33" y="11"/>
                      <a:pt x="33" y="11"/>
                    </a:cubicBezTo>
                    <a:moveTo>
                      <a:pt x="33" y="11"/>
                    </a:moveTo>
                    <a:cubicBezTo>
                      <a:pt x="33" y="11"/>
                      <a:pt x="33" y="11"/>
                      <a:pt x="33" y="11"/>
                    </a:cubicBezTo>
                    <a:cubicBezTo>
                      <a:pt x="33" y="11"/>
                      <a:pt x="33" y="11"/>
                      <a:pt x="33" y="11"/>
                    </a:cubicBezTo>
                    <a:cubicBezTo>
                      <a:pt x="33" y="11"/>
                      <a:pt x="33" y="11"/>
                      <a:pt x="33" y="11"/>
                    </a:cubicBezTo>
                    <a:cubicBezTo>
                      <a:pt x="33" y="11"/>
                      <a:pt x="33" y="11"/>
                      <a:pt x="33" y="11"/>
                    </a:cubicBezTo>
                    <a:moveTo>
                      <a:pt x="37" y="9"/>
                    </a:moveTo>
                    <a:cubicBezTo>
                      <a:pt x="39" y="11"/>
                      <a:pt x="41" y="13"/>
                      <a:pt x="42" y="15"/>
                    </a:cubicBezTo>
                    <a:cubicBezTo>
                      <a:pt x="43" y="16"/>
                      <a:pt x="44" y="17"/>
                      <a:pt x="45" y="18"/>
                    </a:cubicBezTo>
                    <a:cubicBezTo>
                      <a:pt x="46" y="20"/>
                      <a:pt x="47" y="22"/>
                      <a:pt x="48" y="23"/>
                    </a:cubicBezTo>
                    <a:cubicBezTo>
                      <a:pt x="48" y="23"/>
                      <a:pt x="48" y="23"/>
                      <a:pt x="48" y="23"/>
                    </a:cubicBezTo>
                    <a:cubicBezTo>
                      <a:pt x="47" y="22"/>
                      <a:pt x="46" y="20"/>
                      <a:pt x="45" y="18"/>
                    </a:cubicBezTo>
                    <a:cubicBezTo>
                      <a:pt x="43" y="15"/>
                      <a:pt x="40" y="12"/>
                      <a:pt x="37" y="9"/>
                    </a:cubicBezTo>
                    <a:moveTo>
                      <a:pt x="36" y="9"/>
                    </a:moveTo>
                    <a:cubicBezTo>
                      <a:pt x="36" y="9"/>
                      <a:pt x="36" y="9"/>
                      <a:pt x="36" y="9"/>
                    </a:cubicBezTo>
                    <a:cubicBezTo>
                      <a:pt x="36" y="9"/>
                      <a:pt x="36" y="9"/>
                      <a:pt x="36" y="9"/>
                    </a:cubicBezTo>
                    <a:moveTo>
                      <a:pt x="22" y="5"/>
                    </a:moveTo>
                    <a:cubicBezTo>
                      <a:pt x="22" y="5"/>
                      <a:pt x="22" y="5"/>
                      <a:pt x="22" y="5"/>
                    </a:cubicBezTo>
                    <a:cubicBezTo>
                      <a:pt x="22" y="5"/>
                      <a:pt x="22" y="5"/>
                      <a:pt x="22" y="5"/>
                    </a:cubicBezTo>
                    <a:moveTo>
                      <a:pt x="22" y="5"/>
                    </a:moveTo>
                    <a:cubicBezTo>
                      <a:pt x="22" y="5"/>
                      <a:pt x="22" y="5"/>
                      <a:pt x="22" y="5"/>
                    </a:cubicBezTo>
                    <a:cubicBezTo>
                      <a:pt x="22" y="5"/>
                      <a:pt x="22" y="5"/>
                      <a:pt x="22" y="5"/>
                    </a:cubicBezTo>
                    <a:moveTo>
                      <a:pt x="22" y="4"/>
                    </a:moveTo>
                    <a:cubicBezTo>
                      <a:pt x="22" y="4"/>
                      <a:pt x="22" y="4"/>
                      <a:pt x="22" y="4"/>
                    </a:cubicBezTo>
                    <a:cubicBezTo>
                      <a:pt x="22" y="4"/>
                      <a:pt x="22" y="4"/>
                      <a:pt x="22" y="4"/>
                    </a:cubicBezTo>
                    <a:moveTo>
                      <a:pt x="22" y="4"/>
                    </a:moveTo>
                    <a:cubicBezTo>
                      <a:pt x="22" y="4"/>
                      <a:pt x="22" y="4"/>
                      <a:pt x="22" y="4"/>
                    </a:cubicBezTo>
                    <a:cubicBezTo>
                      <a:pt x="22" y="4"/>
                      <a:pt x="22" y="4"/>
                      <a:pt x="22" y="4"/>
                    </a:cubicBezTo>
                    <a:moveTo>
                      <a:pt x="21" y="4"/>
                    </a:moveTo>
                    <a:cubicBezTo>
                      <a:pt x="22" y="4"/>
                      <a:pt x="22" y="4"/>
                      <a:pt x="22" y="4"/>
                    </a:cubicBezTo>
                    <a:cubicBezTo>
                      <a:pt x="22" y="4"/>
                      <a:pt x="22" y="4"/>
                      <a:pt x="21" y="4"/>
                    </a:cubicBezTo>
                    <a:moveTo>
                      <a:pt x="16" y="3"/>
                    </a:moveTo>
                    <a:cubicBezTo>
                      <a:pt x="16" y="3"/>
                      <a:pt x="16" y="3"/>
                      <a:pt x="16" y="3"/>
                    </a:cubicBezTo>
                    <a:cubicBezTo>
                      <a:pt x="16" y="3"/>
                      <a:pt x="16" y="3"/>
                      <a:pt x="16" y="3"/>
                    </a:cubicBezTo>
                    <a:cubicBezTo>
                      <a:pt x="15" y="3"/>
                      <a:pt x="14" y="3"/>
                      <a:pt x="14" y="3"/>
                    </a:cubicBezTo>
                    <a:cubicBezTo>
                      <a:pt x="14" y="3"/>
                      <a:pt x="14" y="3"/>
                      <a:pt x="14" y="3"/>
                    </a:cubicBezTo>
                    <a:cubicBezTo>
                      <a:pt x="14" y="3"/>
                      <a:pt x="14" y="3"/>
                      <a:pt x="14" y="3"/>
                    </a:cubicBezTo>
                    <a:cubicBezTo>
                      <a:pt x="14" y="3"/>
                      <a:pt x="14" y="3"/>
                      <a:pt x="14" y="3"/>
                    </a:cubicBezTo>
                    <a:cubicBezTo>
                      <a:pt x="14" y="3"/>
                      <a:pt x="15" y="3"/>
                      <a:pt x="16" y="3"/>
                    </a:cubicBezTo>
                    <a:cubicBezTo>
                      <a:pt x="16" y="3"/>
                      <a:pt x="16" y="3"/>
                      <a:pt x="16" y="3"/>
                    </a:cubicBezTo>
                    <a:cubicBezTo>
                      <a:pt x="16" y="3"/>
                      <a:pt x="16" y="3"/>
                      <a:pt x="16" y="3"/>
                    </a:cubicBezTo>
                    <a:cubicBezTo>
                      <a:pt x="17" y="3"/>
                      <a:pt x="19" y="3"/>
                      <a:pt x="21" y="4"/>
                    </a:cubicBezTo>
                    <a:cubicBezTo>
                      <a:pt x="19" y="3"/>
                      <a:pt x="17" y="3"/>
                      <a:pt x="16" y="3"/>
                    </a:cubicBezTo>
                    <a:moveTo>
                      <a:pt x="23" y="1"/>
                    </a:moveTo>
                    <a:cubicBezTo>
                      <a:pt x="23" y="1"/>
                      <a:pt x="23" y="1"/>
                      <a:pt x="24" y="1"/>
                    </a:cubicBezTo>
                    <a:cubicBezTo>
                      <a:pt x="23" y="1"/>
                      <a:pt x="23" y="1"/>
                      <a:pt x="23" y="1"/>
                    </a:cubicBezTo>
                    <a:moveTo>
                      <a:pt x="11" y="0"/>
                    </a:moveTo>
                    <a:cubicBezTo>
                      <a:pt x="0" y="13"/>
                      <a:pt x="0" y="13"/>
                      <a:pt x="0" y="13"/>
                    </a:cubicBezTo>
                    <a:cubicBezTo>
                      <a:pt x="1" y="13"/>
                      <a:pt x="1" y="13"/>
                      <a:pt x="2" y="13"/>
                    </a:cubicBezTo>
                    <a:cubicBezTo>
                      <a:pt x="2" y="13"/>
                      <a:pt x="2" y="13"/>
                      <a:pt x="2" y="13"/>
                    </a:cubicBezTo>
                    <a:cubicBezTo>
                      <a:pt x="2" y="13"/>
                      <a:pt x="2" y="13"/>
                      <a:pt x="2" y="13"/>
                    </a:cubicBezTo>
                    <a:cubicBezTo>
                      <a:pt x="3" y="12"/>
                      <a:pt x="4" y="12"/>
                      <a:pt x="5" y="12"/>
                    </a:cubicBezTo>
                    <a:cubicBezTo>
                      <a:pt x="5" y="12"/>
                      <a:pt x="5" y="12"/>
                      <a:pt x="5" y="12"/>
                    </a:cubicBezTo>
                    <a:cubicBezTo>
                      <a:pt x="5" y="12"/>
                      <a:pt x="5" y="12"/>
                      <a:pt x="5" y="12"/>
                    </a:cubicBezTo>
                    <a:cubicBezTo>
                      <a:pt x="4" y="12"/>
                      <a:pt x="4" y="12"/>
                      <a:pt x="4" y="12"/>
                    </a:cubicBezTo>
                    <a:cubicBezTo>
                      <a:pt x="3" y="11"/>
                      <a:pt x="3" y="10"/>
                      <a:pt x="4" y="9"/>
                    </a:cubicBezTo>
                    <a:cubicBezTo>
                      <a:pt x="8" y="4"/>
                      <a:pt x="8" y="4"/>
                      <a:pt x="8" y="4"/>
                    </a:cubicBezTo>
                    <a:cubicBezTo>
                      <a:pt x="8" y="4"/>
                      <a:pt x="8" y="4"/>
                      <a:pt x="9" y="4"/>
                    </a:cubicBezTo>
                    <a:cubicBezTo>
                      <a:pt x="9" y="4"/>
                      <a:pt x="9" y="4"/>
                      <a:pt x="9" y="4"/>
                    </a:cubicBezTo>
                    <a:cubicBezTo>
                      <a:pt x="9" y="4"/>
                      <a:pt x="9" y="4"/>
                      <a:pt x="9" y="4"/>
                    </a:cubicBezTo>
                    <a:cubicBezTo>
                      <a:pt x="10" y="3"/>
                      <a:pt x="11" y="3"/>
                      <a:pt x="12" y="3"/>
                    </a:cubicBezTo>
                    <a:cubicBezTo>
                      <a:pt x="12" y="3"/>
                      <a:pt x="12" y="3"/>
                      <a:pt x="12" y="3"/>
                    </a:cubicBezTo>
                    <a:cubicBezTo>
                      <a:pt x="12" y="3"/>
                      <a:pt x="12" y="3"/>
                      <a:pt x="12" y="3"/>
                    </a:cubicBezTo>
                    <a:cubicBezTo>
                      <a:pt x="11" y="3"/>
                      <a:pt x="11" y="3"/>
                      <a:pt x="11" y="3"/>
                    </a:cubicBezTo>
                    <a:cubicBezTo>
                      <a:pt x="11" y="2"/>
                      <a:pt x="11" y="2"/>
                      <a:pt x="11" y="1"/>
                    </a:cubicBezTo>
                    <a:cubicBezTo>
                      <a:pt x="11" y="1"/>
                      <a:pt x="11" y="0"/>
                      <a:pt x="11"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6" name="Freeform 16"/>
              <p:cNvSpPr>
                <a:spLocks noEditPoints="1"/>
              </p:cNvSpPr>
              <p:nvPr/>
            </p:nvSpPr>
            <p:spPr bwMode="auto">
              <a:xfrm>
                <a:off x="2200276" y="3913188"/>
                <a:ext cx="384175" cy="439738"/>
              </a:xfrm>
              <a:custGeom>
                <a:avLst/>
                <a:gdLst>
                  <a:gd name="T0" fmla="*/ 41 w 137"/>
                  <a:gd name="T1" fmla="*/ 151 h 157"/>
                  <a:gd name="T2" fmla="*/ 40 w 137"/>
                  <a:gd name="T3" fmla="*/ 152 h 157"/>
                  <a:gd name="T4" fmla="*/ 35 w 137"/>
                  <a:gd name="T5" fmla="*/ 152 h 157"/>
                  <a:gd name="T6" fmla="*/ 36 w 137"/>
                  <a:gd name="T7" fmla="*/ 152 h 157"/>
                  <a:gd name="T8" fmla="*/ 37 w 137"/>
                  <a:gd name="T9" fmla="*/ 153 h 157"/>
                  <a:gd name="T10" fmla="*/ 38 w 137"/>
                  <a:gd name="T11" fmla="*/ 156 h 157"/>
                  <a:gd name="T12" fmla="*/ 38 w 137"/>
                  <a:gd name="T13" fmla="*/ 156 h 157"/>
                  <a:gd name="T14" fmla="*/ 14 w 137"/>
                  <a:gd name="T15" fmla="*/ 149 h 157"/>
                  <a:gd name="T16" fmla="*/ 31 w 137"/>
                  <a:gd name="T17" fmla="*/ 157 h 157"/>
                  <a:gd name="T18" fmla="*/ 27 w 137"/>
                  <a:gd name="T19" fmla="*/ 156 h 157"/>
                  <a:gd name="T20" fmla="*/ 14 w 137"/>
                  <a:gd name="T21" fmla="*/ 149 h 157"/>
                  <a:gd name="T22" fmla="*/ 14 w 137"/>
                  <a:gd name="T23" fmla="*/ 149 h 157"/>
                  <a:gd name="T24" fmla="*/ 13 w 137"/>
                  <a:gd name="T25" fmla="*/ 148 h 157"/>
                  <a:gd name="T26" fmla="*/ 13 w 137"/>
                  <a:gd name="T27" fmla="*/ 148 h 157"/>
                  <a:gd name="T28" fmla="*/ 13 w 137"/>
                  <a:gd name="T29" fmla="*/ 148 h 157"/>
                  <a:gd name="T30" fmla="*/ 13 w 137"/>
                  <a:gd name="T31" fmla="*/ 148 h 157"/>
                  <a:gd name="T32" fmla="*/ 0 w 137"/>
                  <a:gd name="T33" fmla="*/ 133 h 157"/>
                  <a:gd name="T34" fmla="*/ 0 w 137"/>
                  <a:gd name="T35" fmla="*/ 133 h 157"/>
                  <a:gd name="T36" fmla="*/ 4 w 137"/>
                  <a:gd name="T37" fmla="*/ 129 h 157"/>
                  <a:gd name="T38" fmla="*/ 4 w 137"/>
                  <a:gd name="T39" fmla="*/ 130 h 157"/>
                  <a:gd name="T40" fmla="*/ 4 w 137"/>
                  <a:gd name="T41" fmla="*/ 130 h 157"/>
                  <a:gd name="T42" fmla="*/ 4 w 137"/>
                  <a:gd name="T43" fmla="*/ 129 h 157"/>
                  <a:gd name="T44" fmla="*/ 0 w 137"/>
                  <a:gd name="T45" fmla="*/ 126 h 157"/>
                  <a:gd name="T46" fmla="*/ 2 w 137"/>
                  <a:gd name="T47" fmla="*/ 125 h 157"/>
                  <a:gd name="T48" fmla="*/ 4 w 137"/>
                  <a:gd name="T49" fmla="*/ 126 h 157"/>
                  <a:gd name="T50" fmla="*/ 4 w 137"/>
                  <a:gd name="T51" fmla="*/ 128 h 157"/>
                  <a:gd name="T52" fmla="*/ 4 w 137"/>
                  <a:gd name="T53" fmla="*/ 123 h 157"/>
                  <a:gd name="T54" fmla="*/ 4 w 137"/>
                  <a:gd name="T55" fmla="*/ 122 h 157"/>
                  <a:gd name="T56" fmla="*/ 122 w 137"/>
                  <a:gd name="T57" fmla="*/ 11 h 157"/>
                  <a:gd name="T58" fmla="*/ 122 w 137"/>
                  <a:gd name="T59" fmla="*/ 11 h 157"/>
                  <a:gd name="T60" fmla="*/ 101 w 137"/>
                  <a:gd name="T61" fmla="*/ 1 h 157"/>
                  <a:gd name="T62" fmla="*/ 101 w 137"/>
                  <a:gd name="T63" fmla="*/ 1 h 157"/>
                  <a:gd name="T64" fmla="*/ 99 w 137"/>
                  <a:gd name="T65" fmla="*/ 1 h 157"/>
                  <a:gd name="T66" fmla="*/ 9 w 137"/>
                  <a:gd name="T67" fmla="*/ 116 h 157"/>
                  <a:gd name="T68" fmla="*/ 11 w 137"/>
                  <a:gd name="T69" fmla="*/ 117 h 157"/>
                  <a:gd name="T70" fmla="*/ 12 w 137"/>
                  <a:gd name="T71" fmla="*/ 118 h 157"/>
                  <a:gd name="T72" fmla="*/ 102 w 137"/>
                  <a:gd name="T73" fmla="*/ 5 h 157"/>
                  <a:gd name="T74" fmla="*/ 103 w 137"/>
                  <a:gd name="T75" fmla="*/ 5 h 157"/>
                  <a:gd name="T76" fmla="*/ 104 w 137"/>
                  <a:gd name="T77" fmla="*/ 4 h 157"/>
                  <a:gd name="T78" fmla="*/ 104 w 137"/>
                  <a:gd name="T79" fmla="*/ 4 h 157"/>
                  <a:gd name="T80" fmla="*/ 121 w 137"/>
                  <a:gd name="T81" fmla="*/ 13 h 157"/>
                  <a:gd name="T82" fmla="*/ 121 w 137"/>
                  <a:gd name="T83" fmla="*/ 13 h 157"/>
                  <a:gd name="T84" fmla="*/ 130 w 137"/>
                  <a:gd name="T85" fmla="*/ 22 h 157"/>
                  <a:gd name="T86" fmla="*/ 133 w 137"/>
                  <a:gd name="T87" fmla="*/ 28 h 157"/>
                  <a:gd name="T88" fmla="*/ 133 w 137"/>
                  <a:gd name="T89" fmla="*/ 29 h 157"/>
                  <a:gd name="T90" fmla="*/ 133 w 137"/>
                  <a:gd name="T91" fmla="*/ 29 h 157"/>
                  <a:gd name="T92" fmla="*/ 43 w 137"/>
                  <a:gd name="T93" fmla="*/ 143 h 157"/>
                  <a:gd name="T94" fmla="*/ 45 w 137"/>
                  <a:gd name="T95" fmla="*/ 144 h 157"/>
                  <a:gd name="T96" fmla="*/ 45 w 137"/>
                  <a:gd name="T97" fmla="*/ 146 h 157"/>
                  <a:gd name="T98" fmla="*/ 137 w 137"/>
                  <a:gd name="T99" fmla="*/ 31 h 157"/>
                  <a:gd name="T100" fmla="*/ 137 w 137"/>
                  <a:gd name="T101" fmla="*/ 29 h 157"/>
                  <a:gd name="T102" fmla="*/ 137 w 137"/>
                  <a:gd name="T103" fmla="*/ 26 h 157"/>
                  <a:gd name="T104" fmla="*/ 133 w 137"/>
                  <a:gd name="T105" fmla="*/ 19 h 157"/>
                  <a:gd name="T106" fmla="*/ 123 w 137"/>
                  <a:gd name="T107" fmla="*/ 9 h 157"/>
                  <a:gd name="T108" fmla="*/ 105 w 137"/>
                  <a:gd name="T109" fmla="*/ 0 h 157"/>
                  <a:gd name="T110" fmla="*/ 104 w 137"/>
                  <a:gd name="T11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37" h="157">
                    <a:moveTo>
                      <a:pt x="42" y="150"/>
                    </a:moveTo>
                    <a:cubicBezTo>
                      <a:pt x="41" y="151"/>
                      <a:pt x="41" y="151"/>
                      <a:pt x="41" y="151"/>
                    </a:cubicBezTo>
                    <a:cubicBezTo>
                      <a:pt x="41" y="151"/>
                      <a:pt x="40" y="152"/>
                      <a:pt x="40" y="152"/>
                    </a:cubicBezTo>
                    <a:cubicBezTo>
                      <a:pt x="40" y="152"/>
                      <a:pt x="40" y="152"/>
                      <a:pt x="40" y="152"/>
                    </a:cubicBezTo>
                    <a:cubicBezTo>
                      <a:pt x="39" y="152"/>
                      <a:pt x="38" y="152"/>
                      <a:pt x="37" y="152"/>
                    </a:cubicBezTo>
                    <a:cubicBezTo>
                      <a:pt x="36" y="152"/>
                      <a:pt x="36" y="152"/>
                      <a:pt x="35" y="152"/>
                    </a:cubicBezTo>
                    <a:cubicBezTo>
                      <a:pt x="35" y="152"/>
                      <a:pt x="35" y="152"/>
                      <a:pt x="35" y="152"/>
                    </a:cubicBezTo>
                    <a:cubicBezTo>
                      <a:pt x="35" y="152"/>
                      <a:pt x="36" y="152"/>
                      <a:pt x="36" y="152"/>
                    </a:cubicBezTo>
                    <a:cubicBezTo>
                      <a:pt x="36" y="152"/>
                      <a:pt x="37" y="152"/>
                      <a:pt x="37" y="153"/>
                    </a:cubicBezTo>
                    <a:cubicBezTo>
                      <a:pt x="37" y="153"/>
                      <a:pt x="37" y="153"/>
                      <a:pt x="37" y="153"/>
                    </a:cubicBezTo>
                    <a:cubicBezTo>
                      <a:pt x="38" y="153"/>
                      <a:pt x="38" y="154"/>
                      <a:pt x="38" y="154"/>
                    </a:cubicBezTo>
                    <a:cubicBezTo>
                      <a:pt x="38" y="155"/>
                      <a:pt x="38" y="155"/>
                      <a:pt x="38" y="156"/>
                    </a:cubicBezTo>
                    <a:cubicBezTo>
                      <a:pt x="38" y="156"/>
                      <a:pt x="38" y="156"/>
                      <a:pt x="38" y="156"/>
                    </a:cubicBezTo>
                    <a:cubicBezTo>
                      <a:pt x="38" y="156"/>
                      <a:pt x="38" y="156"/>
                      <a:pt x="38" y="156"/>
                    </a:cubicBezTo>
                    <a:cubicBezTo>
                      <a:pt x="42" y="150"/>
                      <a:pt x="42" y="150"/>
                      <a:pt x="42" y="150"/>
                    </a:cubicBezTo>
                    <a:moveTo>
                      <a:pt x="14" y="149"/>
                    </a:moveTo>
                    <a:cubicBezTo>
                      <a:pt x="17" y="151"/>
                      <a:pt x="21" y="153"/>
                      <a:pt x="24" y="155"/>
                    </a:cubicBezTo>
                    <a:cubicBezTo>
                      <a:pt x="26" y="156"/>
                      <a:pt x="29" y="157"/>
                      <a:pt x="31" y="157"/>
                    </a:cubicBezTo>
                    <a:cubicBezTo>
                      <a:pt x="31" y="157"/>
                      <a:pt x="31" y="157"/>
                      <a:pt x="31" y="157"/>
                    </a:cubicBezTo>
                    <a:cubicBezTo>
                      <a:pt x="30" y="157"/>
                      <a:pt x="28" y="157"/>
                      <a:pt x="27" y="156"/>
                    </a:cubicBezTo>
                    <a:cubicBezTo>
                      <a:pt x="25" y="156"/>
                      <a:pt x="23" y="155"/>
                      <a:pt x="21" y="154"/>
                    </a:cubicBezTo>
                    <a:cubicBezTo>
                      <a:pt x="19" y="152"/>
                      <a:pt x="16" y="151"/>
                      <a:pt x="14" y="149"/>
                    </a:cubicBezTo>
                    <a:moveTo>
                      <a:pt x="14" y="148"/>
                    </a:moveTo>
                    <a:cubicBezTo>
                      <a:pt x="14" y="148"/>
                      <a:pt x="14" y="148"/>
                      <a:pt x="14" y="149"/>
                    </a:cubicBezTo>
                    <a:cubicBezTo>
                      <a:pt x="14" y="148"/>
                      <a:pt x="14" y="148"/>
                      <a:pt x="14" y="148"/>
                    </a:cubicBezTo>
                    <a:moveTo>
                      <a:pt x="13" y="148"/>
                    </a:moveTo>
                    <a:cubicBezTo>
                      <a:pt x="13" y="148"/>
                      <a:pt x="13" y="148"/>
                      <a:pt x="13" y="148"/>
                    </a:cubicBezTo>
                    <a:cubicBezTo>
                      <a:pt x="13" y="148"/>
                      <a:pt x="13" y="148"/>
                      <a:pt x="13" y="148"/>
                    </a:cubicBezTo>
                    <a:moveTo>
                      <a:pt x="8" y="144"/>
                    </a:moveTo>
                    <a:cubicBezTo>
                      <a:pt x="10" y="145"/>
                      <a:pt x="11" y="147"/>
                      <a:pt x="13" y="148"/>
                    </a:cubicBezTo>
                    <a:cubicBezTo>
                      <a:pt x="13" y="148"/>
                      <a:pt x="13" y="148"/>
                      <a:pt x="13" y="148"/>
                    </a:cubicBezTo>
                    <a:cubicBezTo>
                      <a:pt x="13" y="148"/>
                      <a:pt x="13" y="148"/>
                      <a:pt x="13" y="148"/>
                    </a:cubicBezTo>
                    <a:cubicBezTo>
                      <a:pt x="11" y="147"/>
                      <a:pt x="10" y="145"/>
                      <a:pt x="8" y="144"/>
                    </a:cubicBezTo>
                    <a:moveTo>
                      <a:pt x="0" y="133"/>
                    </a:moveTo>
                    <a:cubicBezTo>
                      <a:pt x="0" y="133"/>
                      <a:pt x="0" y="133"/>
                      <a:pt x="0" y="133"/>
                    </a:cubicBezTo>
                    <a:cubicBezTo>
                      <a:pt x="0" y="133"/>
                      <a:pt x="0" y="133"/>
                      <a:pt x="0" y="133"/>
                    </a:cubicBezTo>
                    <a:cubicBezTo>
                      <a:pt x="0" y="133"/>
                      <a:pt x="0" y="133"/>
                      <a:pt x="0" y="133"/>
                    </a:cubicBezTo>
                    <a:moveTo>
                      <a:pt x="4" y="129"/>
                    </a:moveTo>
                    <a:cubicBezTo>
                      <a:pt x="4" y="129"/>
                      <a:pt x="4" y="129"/>
                      <a:pt x="4" y="129"/>
                    </a:cubicBezTo>
                    <a:cubicBezTo>
                      <a:pt x="4" y="129"/>
                      <a:pt x="4" y="129"/>
                      <a:pt x="4" y="130"/>
                    </a:cubicBezTo>
                    <a:cubicBezTo>
                      <a:pt x="4" y="130"/>
                      <a:pt x="4" y="132"/>
                      <a:pt x="5" y="134"/>
                    </a:cubicBezTo>
                    <a:cubicBezTo>
                      <a:pt x="4" y="132"/>
                      <a:pt x="4" y="130"/>
                      <a:pt x="4" y="130"/>
                    </a:cubicBezTo>
                    <a:cubicBezTo>
                      <a:pt x="4" y="129"/>
                      <a:pt x="4" y="129"/>
                      <a:pt x="4" y="129"/>
                    </a:cubicBezTo>
                    <a:cubicBezTo>
                      <a:pt x="4" y="129"/>
                      <a:pt x="4" y="129"/>
                      <a:pt x="4" y="129"/>
                    </a:cubicBezTo>
                    <a:moveTo>
                      <a:pt x="4" y="122"/>
                    </a:moveTo>
                    <a:cubicBezTo>
                      <a:pt x="0" y="126"/>
                      <a:pt x="0" y="126"/>
                      <a:pt x="0" y="126"/>
                    </a:cubicBezTo>
                    <a:cubicBezTo>
                      <a:pt x="1" y="126"/>
                      <a:pt x="1" y="126"/>
                      <a:pt x="2" y="125"/>
                    </a:cubicBezTo>
                    <a:cubicBezTo>
                      <a:pt x="2" y="125"/>
                      <a:pt x="2" y="125"/>
                      <a:pt x="2" y="125"/>
                    </a:cubicBezTo>
                    <a:cubicBezTo>
                      <a:pt x="2" y="125"/>
                      <a:pt x="3" y="126"/>
                      <a:pt x="3" y="126"/>
                    </a:cubicBezTo>
                    <a:cubicBezTo>
                      <a:pt x="4" y="126"/>
                      <a:pt x="4" y="126"/>
                      <a:pt x="4" y="126"/>
                    </a:cubicBezTo>
                    <a:cubicBezTo>
                      <a:pt x="4" y="127"/>
                      <a:pt x="4" y="127"/>
                      <a:pt x="4" y="128"/>
                    </a:cubicBezTo>
                    <a:cubicBezTo>
                      <a:pt x="4" y="128"/>
                      <a:pt x="4" y="128"/>
                      <a:pt x="4" y="128"/>
                    </a:cubicBezTo>
                    <a:cubicBezTo>
                      <a:pt x="4" y="126"/>
                      <a:pt x="4" y="125"/>
                      <a:pt x="4" y="124"/>
                    </a:cubicBezTo>
                    <a:cubicBezTo>
                      <a:pt x="4" y="124"/>
                      <a:pt x="4" y="124"/>
                      <a:pt x="4" y="123"/>
                    </a:cubicBezTo>
                    <a:cubicBezTo>
                      <a:pt x="4" y="123"/>
                      <a:pt x="4" y="123"/>
                      <a:pt x="4" y="123"/>
                    </a:cubicBezTo>
                    <a:cubicBezTo>
                      <a:pt x="4" y="122"/>
                      <a:pt x="4" y="122"/>
                      <a:pt x="4" y="122"/>
                    </a:cubicBezTo>
                    <a:moveTo>
                      <a:pt x="122" y="11"/>
                    </a:moveTo>
                    <a:cubicBezTo>
                      <a:pt x="122" y="11"/>
                      <a:pt x="122" y="11"/>
                      <a:pt x="122" y="11"/>
                    </a:cubicBezTo>
                    <a:cubicBezTo>
                      <a:pt x="123" y="9"/>
                      <a:pt x="123" y="9"/>
                      <a:pt x="123" y="9"/>
                    </a:cubicBezTo>
                    <a:cubicBezTo>
                      <a:pt x="122" y="11"/>
                      <a:pt x="122" y="11"/>
                      <a:pt x="122" y="11"/>
                    </a:cubicBezTo>
                    <a:moveTo>
                      <a:pt x="104" y="0"/>
                    </a:moveTo>
                    <a:cubicBezTo>
                      <a:pt x="103" y="0"/>
                      <a:pt x="102" y="0"/>
                      <a:pt x="101" y="1"/>
                    </a:cubicBezTo>
                    <a:cubicBezTo>
                      <a:pt x="101" y="1"/>
                      <a:pt x="101" y="1"/>
                      <a:pt x="101" y="1"/>
                    </a:cubicBezTo>
                    <a:cubicBezTo>
                      <a:pt x="101" y="1"/>
                      <a:pt x="101" y="1"/>
                      <a:pt x="101" y="1"/>
                    </a:cubicBezTo>
                    <a:cubicBezTo>
                      <a:pt x="100" y="1"/>
                      <a:pt x="100" y="1"/>
                      <a:pt x="99" y="1"/>
                    </a:cubicBezTo>
                    <a:cubicBezTo>
                      <a:pt x="99" y="1"/>
                      <a:pt x="99" y="1"/>
                      <a:pt x="99" y="1"/>
                    </a:cubicBezTo>
                    <a:cubicBezTo>
                      <a:pt x="8" y="117"/>
                      <a:pt x="8" y="117"/>
                      <a:pt x="8" y="117"/>
                    </a:cubicBezTo>
                    <a:cubicBezTo>
                      <a:pt x="8" y="116"/>
                      <a:pt x="9" y="116"/>
                      <a:pt x="9" y="116"/>
                    </a:cubicBezTo>
                    <a:cubicBezTo>
                      <a:pt x="9" y="116"/>
                      <a:pt x="9" y="116"/>
                      <a:pt x="9" y="116"/>
                    </a:cubicBezTo>
                    <a:cubicBezTo>
                      <a:pt x="10" y="116"/>
                      <a:pt x="10" y="116"/>
                      <a:pt x="11" y="117"/>
                    </a:cubicBezTo>
                    <a:cubicBezTo>
                      <a:pt x="11" y="117"/>
                      <a:pt x="11" y="117"/>
                      <a:pt x="11" y="117"/>
                    </a:cubicBezTo>
                    <a:cubicBezTo>
                      <a:pt x="11" y="117"/>
                      <a:pt x="12" y="118"/>
                      <a:pt x="12" y="118"/>
                    </a:cubicBezTo>
                    <a:cubicBezTo>
                      <a:pt x="102" y="5"/>
                      <a:pt x="102" y="5"/>
                      <a:pt x="102" y="5"/>
                    </a:cubicBezTo>
                    <a:cubicBezTo>
                      <a:pt x="102" y="5"/>
                      <a:pt x="102" y="5"/>
                      <a:pt x="102" y="5"/>
                    </a:cubicBezTo>
                    <a:cubicBezTo>
                      <a:pt x="102" y="5"/>
                      <a:pt x="102" y="5"/>
                      <a:pt x="102" y="5"/>
                    </a:cubicBezTo>
                    <a:cubicBezTo>
                      <a:pt x="102" y="5"/>
                      <a:pt x="102" y="5"/>
                      <a:pt x="103" y="5"/>
                    </a:cubicBezTo>
                    <a:cubicBezTo>
                      <a:pt x="103" y="4"/>
                      <a:pt x="103" y="4"/>
                      <a:pt x="104" y="4"/>
                    </a:cubicBezTo>
                    <a:cubicBezTo>
                      <a:pt x="104" y="4"/>
                      <a:pt x="104" y="4"/>
                      <a:pt x="104" y="4"/>
                    </a:cubicBezTo>
                    <a:cubicBezTo>
                      <a:pt x="104" y="4"/>
                      <a:pt x="104" y="4"/>
                      <a:pt x="104" y="4"/>
                    </a:cubicBezTo>
                    <a:cubicBezTo>
                      <a:pt x="104" y="4"/>
                      <a:pt x="104" y="4"/>
                      <a:pt x="104" y="4"/>
                    </a:cubicBezTo>
                    <a:cubicBezTo>
                      <a:pt x="106" y="4"/>
                      <a:pt x="108" y="5"/>
                      <a:pt x="111" y="6"/>
                    </a:cubicBezTo>
                    <a:cubicBezTo>
                      <a:pt x="114" y="8"/>
                      <a:pt x="117" y="10"/>
                      <a:pt x="121" y="13"/>
                    </a:cubicBezTo>
                    <a:cubicBezTo>
                      <a:pt x="121" y="13"/>
                      <a:pt x="121" y="13"/>
                      <a:pt x="121" y="13"/>
                    </a:cubicBezTo>
                    <a:cubicBezTo>
                      <a:pt x="121" y="13"/>
                      <a:pt x="121" y="13"/>
                      <a:pt x="121" y="13"/>
                    </a:cubicBezTo>
                    <a:cubicBezTo>
                      <a:pt x="123" y="15"/>
                      <a:pt x="126" y="17"/>
                      <a:pt x="127" y="19"/>
                    </a:cubicBezTo>
                    <a:cubicBezTo>
                      <a:pt x="128" y="20"/>
                      <a:pt x="129" y="21"/>
                      <a:pt x="130" y="22"/>
                    </a:cubicBezTo>
                    <a:cubicBezTo>
                      <a:pt x="132" y="24"/>
                      <a:pt x="133" y="27"/>
                      <a:pt x="133" y="28"/>
                    </a:cubicBezTo>
                    <a:cubicBezTo>
                      <a:pt x="133" y="28"/>
                      <a:pt x="133" y="28"/>
                      <a:pt x="133" y="28"/>
                    </a:cubicBezTo>
                    <a:cubicBezTo>
                      <a:pt x="133" y="28"/>
                      <a:pt x="133" y="28"/>
                      <a:pt x="133" y="28"/>
                    </a:cubicBezTo>
                    <a:cubicBezTo>
                      <a:pt x="133" y="29"/>
                      <a:pt x="133" y="29"/>
                      <a:pt x="133" y="29"/>
                    </a:cubicBezTo>
                    <a:cubicBezTo>
                      <a:pt x="133" y="29"/>
                      <a:pt x="133" y="29"/>
                      <a:pt x="133" y="29"/>
                    </a:cubicBezTo>
                    <a:cubicBezTo>
                      <a:pt x="133" y="29"/>
                      <a:pt x="133" y="29"/>
                      <a:pt x="133" y="29"/>
                    </a:cubicBezTo>
                    <a:cubicBezTo>
                      <a:pt x="43" y="143"/>
                      <a:pt x="43" y="143"/>
                      <a:pt x="43" y="143"/>
                    </a:cubicBezTo>
                    <a:cubicBezTo>
                      <a:pt x="43" y="143"/>
                      <a:pt x="43" y="143"/>
                      <a:pt x="43" y="143"/>
                    </a:cubicBezTo>
                    <a:cubicBezTo>
                      <a:pt x="43" y="143"/>
                      <a:pt x="44" y="143"/>
                      <a:pt x="44" y="143"/>
                    </a:cubicBezTo>
                    <a:cubicBezTo>
                      <a:pt x="45" y="144"/>
                      <a:pt x="45" y="144"/>
                      <a:pt x="45" y="144"/>
                    </a:cubicBezTo>
                    <a:cubicBezTo>
                      <a:pt x="45" y="144"/>
                      <a:pt x="45" y="144"/>
                      <a:pt x="45" y="145"/>
                    </a:cubicBezTo>
                    <a:cubicBezTo>
                      <a:pt x="45" y="145"/>
                      <a:pt x="45" y="146"/>
                      <a:pt x="45" y="146"/>
                    </a:cubicBezTo>
                    <a:cubicBezTo>
                      <a:pt x="137" y="31"/>
                      <a:pt x="137" y="31"/>
                      <a:pt x="137" y="31"/>
                    </a:cubicBezTo>
                    <a:cubicBezTo>
                      <a:pt x="137" y="31"/>
                      <a:pt x="137" y="31"/>
                      <a:pt x="137" y="31"/>
                    </a:cubicBezTo>
                    <a:cubicBezTo>
                      <a:pt x="137" y="30"/>
                      <a:pt x="137" y="30"/>
                      <a:pt x="137" y="29"/>
                    </a:cubicBezTo>
                    <a:cubicBezTo>
                      <a:pt x="137" y="29"/>
                      <a:pt x="137" y="29"/>
                      <a:pt x="137" y="29"/>
                    </a:cubicBezTo>
                    <a:cubicBezTo>
                      <a:pt x="137" y="29"/>
                      <a:pt x="137" y="28"/>
                      <a:pt x="137" y="28"/>
                    </a:cubicBezTo>
                    <a:cubicBezTo>
                      <a:pt x="137" y="27"/>
                      <a:pt x="137" y="27"/>
                      <a:pt x="137" y="26"/>
                    </a:cubicBezTo>
                    <a:cubicBezTo>
                      <a:pt x="136" y="26"/>
                      <a:pt x="136" y="25"/>
                      <a:pt x="136" y="25"/>
                    </a:cubicBezTo>
                    <a:cubicBezTo>
                      <a:pt x="136" y="23"/>
                      <a:pt x="134" y="21"/>
                      <a:pt x="133" y="19"/>
                    </a:cubicBezTo>
                    <a:cubicBezTo>
                      <a:pt x="131" y="16"/>
                      <a:pt x="127" y="13"/>
                      <a:pt x="123" y="9"/>
                    </a:cubicBezTo>
                    <a:cubicBezTo>
                      <a:pt x="123" y="9"/>
                      <a:pt x="123" y="9"/>
                      <a:pt x="123" y="9"/>
                    </a:cubicBezTo>
                    <a:cubicBezTo>
                      <a:pt x="120" y="7"/>
                      <a:pt x="116" y="4"/>
                      <a:pt x="113" y="3"/>
                    </a:cubicBezTo>
                    <a:cubicBezTo>
                      <a:pt x="110" y="2"/>
                      <a:pt x="108" y="1"/>
                      <a:pt x="105" y="0"/>
                    </a:cubicBezTo>
                    <a:cubicBezTo>
                      <a:pt x="105" y="0"/>
                      <a:pt x="105" y="0"/>
                      <a:pt x="105" y="0"/>
                    </a:cubicBezTo>
                    <a:cubicBezTo>
                      <a:pt x="105" y="0"/>
                      <a:pt x="104" y="0"/>
                      <a:pt x="104" y="0"/>
                    </a:cubicBezTo>
                    <a:cubicBezTo>
                      <a:pt x="104" y="0"/>
                      <a:pt x="104" y="0"/>
                      <a:pt x="10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7" name="Freeform 17"/>
              <p:cNvSpPr>
                <a:spLocks noEditPoints="1"/>
              </p:cNvSpPr>
              <p:nvPr/>
            </p:nvSpPr>
            <p:spPr bwMode="auto">
              <a:xfrm>
                <a:off x="2486026" y="3887788"/>
                <a:ext cx="117475" cy="100013"/>
              </a:xfrm>
              <a:custGeom>
                <a:avLst/>
                <a:gdLst>
                  <a:gd name="T0" fmla="*/ 9 w 42"/>
                  <a:gd name="T1" fmla="*/ 4 h 36"/>
                  <a:gd name="T2" fmla="*/ 9 w 42"/>
                  <a:gd name="T3" fmla="*/ 4 h 36"/>
                  <a:gd name="T4" fmla="*/ 16 w 42"/>
                  <a:gd name="T5" fmla="*/ 6 h 36"/>
                  <a:gd name="T6" fmla="*/ 26 w 42"/>
                  <a:gd name="T7" fmla="*/ 13 h 36"/>
                  <a:gd name="T8" fmla="*/ 35 w 42"/>
                  <a:gd name="T9" fmla="*/ 22 h 36"/>
                  <a:gd name="T10" fmla="*/ 38 w 42"/>
                  <a:gd name="T11" fmla="*/ 28 h 36"/>
                  <a:gd name="T12" fmla="*/ 38 w 42"/>
                  <a:gd name="T13" fmla="*/ 29 h 36"/>
                  <a:gd name="T14" fmla="*/ 38 w 42"/>
                  <a:gd name="T15" fmla="*/ 29 h 36"/>
                  <a:gd name="T16" fmla="*/ 35 w 42"/>
                  <a:gd name="T17" fmla="*/ 24 h 36"/>
                  <a:gd name="T18" fmla="*/ 25 w 42"/>
                  <a:gd name="T19" fmla="*/ 14 h 36"/>
                  <a:gd name="T20" fmla="*/ 14 w 42"/>
                  <a:gd name="T21" fmla="*/ 7 h 36"/>
                  <a:gd name="T22" fmla="*/ 7 w 42"/>
                  <a:gd name="T23" fmla="*/ 5 h 36"/>
                  <a:gd name="T24" fmla="*/ 8 w 42"/>
                  <a:gd name="T25" fmla="*/ 5 h 36"/>
                  <a:gd name="T26" fmla="*/ 8 w 42"/>
                  <a:gd name="T27" fmla="*/ 5 h 36"/>
                  <a:gd name="T28" fmla="*/ 9 w 42"/>
                  <a:gd name="T29" fmla="*/ 4 h 36"/>
                  <a:gd name="T30" fmla="*/ 9 w 42"/>
                  <a:gd name="T31" fmla="*/ 4 h 36"/>
                  <a:gd name="T32" fmla="*/ 6 w 42"/>
                  <a:gd name="T33" fmla="*/ 3 h 36"/>
                  <a:gd name="T34" fmla="*/ 8 w 42"/>
                  <a:gd name="T35" fmla="*/ 1 h 36"/>
                  <a:gd name="T36" fmla="*/ 6 w 42"/>
                  <a:gd name="T37" fmla="*/ 3 h 36"/>
                  <a:gd name="T38" fmla="*/ 8 w 42"/>
                  <a:gd name="T39" fmla="*/ 1 h 36"/>
                  <a:gd name="T40" fmla="*/ 8 w 42"/>
                  <a:gd name="T41" fmla="*/ 1 h 36"/>
                  <a:gd name="T42" fmla="*/ 9 w 42"/>
                  <a:gd name="T43" fmla="*/ 0 h 36"/>
                  <a:gd name="T44" fmla="*/ 6 w 42"/>
                  <a:gd name="T45" fmla="*/ 1 h 36"/>
                  <a:gd name="T46" fmla="*/ 6 w 42"/>
                  <a:gd name="T47" fmla="*/ 1 h 36"/>
                  <a:gd name="T48" fmla="*/ 6 w 42"/>
                  <a:gd name="T49" fmla="*/ 1 h 36"/>
                  <a:gd name="T50" fmla="*/ 5 w 42"/>
                  <a:gd name="T51" fmla="*/ 1 h 36"/>
                  <a:gd name="T52" fmla="*/ 1 w 42"/>
                  <a:gd name="T53" fmla="*/ 6 h 36"/>
                  <a:gd name="T54" fmla="*/ 1 w 42"/>
                  <a:gd name="T55" fmla="*/ 9 h 36"/>
                  <a:gd name="T56" fmla="*/ 2 w 42"/>
                  <a:gd name="T57" fmla="*/ 9 h 36"/>
                  <a:gd name="T58" fmla="*/ 2 w 42"/>
                  <a:gd name="T59" fmla="*/ 9 h 36"/>
                  <a:gd name="T60" fmla="*/ 3 w 42"/>
                  <a:gd name="T61" fmla="*/ 9 h 36"/>
                  <a:gd name="T62" fmla="*/ 3 w 42"/>
                  <a:gd name="T63" fmla="*/ 9 h 36"/>
                  <a:gd name="T64" fmla="*/ 4 w 42"/>
                  <a:gd name="T65" fmla="*/ 9 h 36"/>
                  <a:gd name="T66" fmla="*/ 5 w 42"/>
                  <a:gd name="T67" fmla="*/ 9 h 36"/>
                  <a:gd name="T68" fmla="*/ 5 w 42"/>
                  <a:gd name="T69" fmla="*/ 9 h 36"/>
                  <a:gd name="T70" fmla="*/ 6 w 42"/>
                  <a:gd name="T71" fmla="*/ 9 h 36"/>
                  <a:gd name="T72" fmla="*/ 13 w 42"/>
                  <a:gd name="T73" fmla="*/ 11 h 36"/>
                  <a:gd name="T74" fmla="*/ 22 w 42"/>
                  <a:gd name="T75" fmla="*/ 17 h 36"/>
                  <a:gd name="T76" fmla="*/ 31 w 42"/>
                  <a:gd name="T77" fmla="*/ 26 h 36"/>
                  <a:gd name="T78" fmla="*/ 34 w 42"/>
                  <a:gd name="T79" fmla="*/ 33 h 36"/>
                  <a:gd name="T80" fmla="*/ 34 w 42"/>
                  <a:gd name="T81" fmla="*/ 33 h 36"/>
                  <a:gd name="T82" fmla="*/ 34 w 42"/>
                  <a:gd name="T83" fmla="*/ 34 h 36"/>
                  <a:gd name="T84" fmla="*/ 35 w 42"/>
                  <a:gd name="T85" fmla="*/ 35 h 36"/>
                  <a:gd name="T86" fmla="*/ 35 w 42"/>
                  <a:gd name="T87" fmla="*/ 35 h 36"/>
                  <a:gd name="T88" fmla="*/ 35 w 42"/>
                  <a:gd name="T89" fmla="*/ 36 h 36"/>
                  <a:gd name="T90" fmla="*/ 37 w 42"/>
                  <a:gd name="T91" fmla="*/ 36 h 36"/>
                  <a:gd name="T92" fmla="*/ 37 w 42"/>
                  <a:gd name="T93" fmla="*/ 36 h 36"/>
                  <a:gd name="T94" fmla="*/ 38 w 42"/>
                  <a:gd name="T95" fmla="*/ 36 h 36"/>
                  <a:gd name="T96" fmla="*/ 38 w 42"/>
                  <a:gd name="T97" fmla="*/ 35 h 36"/>
                  <a:gd name="T98" fmla="*/ 42 w 42"/>
                  <a:gd name="T99" fmla="*/ 31 h 36"/>
                  <a:gd name="T100" fmla="*/ 42 w 42"/>
                  <a:gd name="T101" fmla="*/ 31 h 36"/>
                  <a:gd name="T102" fmla="*/ 42 w 42"/>
                  <a:gd name="T103" fmla="*/ 29 h 36"/>
                  <a:gd name="T104" fmla="*/ 42 w 42"/>
                  <a:gd name="T105" fmla="*/ 28 h 36"/>
                  <a:gd name="T106" fmla="*/ 42 w 42"/>
                  <a:gd name="T107" fmla="*/ 26 h 36"/>
                  <a:gd name="T108" fmla="*/ 41 w 42"/>
                  <a:gd name="T109" fmla="*/ 25 h 36"/>
                  <a:gd name="T110" fmla="*/ 41 w 42"/>
                  <a:gd name="T111" fmla="*/ 25 h 36"/>
                  <a:gd name="T112" fmla="*/ 38 w 42"/>
                  <a:gd name="T113" fmla="*/ 19 h 36"/>
                  <a:gd name="T114" fmla="*/ 28 w 42"/>
                  <a:gd name="T115" fmla="*/ 9 h 36"/>
                  <a:gd name="T116" fmla="*/ 18 w 42"/>
                  <a:gd name="T117" fmla="*/ 3 h 36"/>
                  <a:gd name="T118" fmla="*/ 11 w 42"/>
                  <a:gd name="T119" fmla="*/ 0 h 36"/>
                  <a:gd name="T120" fmla="*/ 10 w 42"/>
                  <a:gd name="T121" fmla="*/ 0 h 36"/>
                  <a:gd name="T122" fmla="*/ 9 w 42"/>
                  <a:gd name="T123" fmla="*/ 0 h 36"/>
                  <a:gd name="T124" fmla="*/ 9 w 42"/>
                  <a:gd name="T125"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2" h="36">
                    <a:moveTo>
                      <a:pt x="9" y="4"/>
                    </a:moveTo>
                    <a:cubicBezTo>
                      <a:pt x="9" y="4"/>
                      <a:pt x="9" y="4"/>
                      <a:pt x="9" y="4"/>
                    </a:cubicBezTo>
                    <a:cubicBezTo>
                      <a:pt x="11" y="4"/>
                      <a:pt x="13" y="5"/>
                      <a:pt x="16" y="6"/>
                    </a:cubicBezTo>
                    <a:cubicBezTo>
                      <a:pt x="19" y="8"/>
                      <a:pt x="23" y="10"/>
                      <a:pt x="26" y="13"/>
                    </a:cubicBezTo>
                    <a:cubicBezTo>
                      <a:pt x="30" y="16"/>
                      <a:pt x="33" y="19"/>
                      <a:pt x="35" y="22"/>
                    </a:cubicBezTo>
                    <a:cubicBezTo>
                      <a:pt x="37" y="24"/>
                      <a:pt x="38" y="27"/>
                      <a:pt x="38" y="28"/>
                    </a:cubicBezTo>
                    <a:cubicBezTo>
                      <a:pt x="38" y="29"/>
                      <a:pt x="38" y="29"/>
                      <a:pt x="38" y="29"/>
                    </a:cubicBezTo>
                    <a:cubicBezTo>
                      <a:pt x="38" y="29"/>
                      <a:pt x="38" y="29"/>
                      <a:pt x="38" y="29"/>
                    </a:cubicBezTo>
                    <a:cubicBezTo>
                      <a:pt x="37" y="27"/>
                      <a:pt x="36" y="26"/>
                      <a:pt x="35" y="24"/>
                    </a:cubicBezTo>
                    <a:cubicBezTo>
                      <a:pt x="32" y="21"/>
                      <a:pt x="29" y="17"/>
                      <a:pt x="25" y="14"/>
                    </a:cubicBezTo>
                    <a:cubicBezTo>
                      <a:pt x="21" y="11"/>
                      <a:pt x="18" y="9"/>
                      <a:pt x="14" y="7"/>
                    </a:cubicBezTo>
                    <a:cubicBezTo>
                      <a:pt x="12" y="6"/>
                      <a:pt x="9" y="5"/>
                      <a:pt x="7" y="5"/>
                    </a:cubicBezTo>
                    <a:cubicBezTo>
                      <a:pt x="7" y="5"/>
                      <a:pt x="7" y="5"/>
                      <a:pt x="8" y="5"/>
                    </a:cubicBezTo>
                    <a:cubicBezTo>
                      <a:pt x="8" y="5"/>
                      <a:pt x="8" y="5"/>
                      <a:pt x="8" y="5"/>
                    </a:cubicBezTo>
                    <a:cubicBezTo>
                      <a:pt x="8" y="4"/>
                      <a:pt x="8" y="4"/>
                      <a:pt x="9" y="4"/>
                    </a:cubicBezTo>
                    <a:cubicBezTo>
                      <a:pt x="9" y="4"/>
                      <a:pt x="9" y="4"/>
                      <a:pt x="9" y="4"/>
                    </a:cubicBezTo>
                    <a:moveTo>
                      <a:pt x="6" y="3"/>
                    </a:moveTo>
                    <a:cubicBezTo>
                      <a:pt x="8" y="1"/>
                      <a:pt x="8" y="1"/>
                      <a:pt x="8" y="1"/>
                    </a:cubicBezTo>
                    <a:cubicBezTo>
                      <a:pt x="6" y="3"/>
                      <a:pt x="6" y="3"/>
                      <a:pt x="6" y="3"/>
                    </a:cubicBezTo>
                    <a:moveTo>
                      <a:pt x="8" y="1"/>
                    </a:moveTo>
                    <a:cubicBezTo>
                      <a:pt x="8" y="1"/>
                      <a:pt x="8" y="1"/>
                      <a:pt x="8" y="1"/>
                    </a:cubicBezTo>
                    <a:moveTo>
                      <a:pt x="9" y="0"/>
                    </a:moveTo>
                    <a:cubicBezTo>
                      <a:pt x="8" y="0"/>
                      <a:pt x="7" y="0"/>
                      <a:pt x="6" y="1"/>
                    </a:cubicBezTo>
                    <a:cubicBezTo>
                      <a:pt x="6" y="1"/>
                      <a:pt x="6" y="1"/>
                      <a:pt x="6" y="1"/>
                    </a:cubicBezTo>
                    <a:cubicBezTo>
                      <a:pt x="6" y="1"/>
                      <a:pt x="6" y="1"/>
                      <a:pt x="6" y="1"/>
                    </a:cubicBezTo>
                    <a:cubicBezTo>
                      <a:pt x="5" y="1"/>
                      <a:pt x="5" y="1"/>
                      <a:pt x="5" y="1"/>
                    </a:cubicBezTo>
                    <a:cubicBezTo>
                      <a:pt x="1" y="6"/>
                      <a:pt x="1" y="6"/>
                      <a:pt x="1" y="6"/>
                    </a:cubicBezTo>
                    <a:cubicBezTo>
                      <a:pt x="0" y="7"/>
                      <a:pt x="0" y="8"/>
                      <a:pt x="1" y="9"/>
                    </a:cubicBezTo>
                    <a:cubicBezTo>
                      <a:pt x="2" y="9"/>
                      <a:pt x="2" y="9"/>
                      <a:pt x="2" y="9"/>
                    </a:cubicBezTo>
                    <a:cubicBezTo>
                      <a:pt x="2" y="9"/>
                      <a:pt x="2" y="9"/>
                      <a:pt x="2" y="9"/>
                    </a:cubicBezTo>
                    <a:cubicBezTo>
                      <a:pt x="2" y="9"/>
                      <a:pt x="3" y="9"/>
                      <a:pt x="3" y="9"/>
                    </a:cubicBezTo>
                    <a:cubicBezTo>
                      <a:pt x="3" y="9"/>
                      <a:pt x="3" y="9"/>
                      <a:pt x="3" y="9"/>
                    </a:cubicBezTo>
                    <a:cubicBezTo>
                      <a:pt x="4" y="9"/>
                      <a:pt x="4" y="9"/>
                      <a:pt x="4" y="9"/>
                    </a:cubicBezTo>
                    <a:cubicBezTo>
                      <a:pt x="4" y="9"/>
                      <a:pt x="5" y="9"/>
                      <a:pt x="5" y="9"/>
                    </a:cubicBezTo>
                    <a:cubicBezTo>
                      <a:pt x="5" y="9"/>
                      <a:pt x="5" y="9"/>
                      <a:pt x="5" y="9"/>
                    </a:cubicBezTo>
                    <a:cubicBezTo>
                      <a:pt x="5" y="9"/>
                      <a:pt x="5" y="9"/>
                      <a:pt x="6" y="9"/>
                    </a:cubicBezTo>
                    <a:cubicBezTo>
                      <a:pt x="7" y="9"/>
                      <a:pt x="10" y="9"/>
                      <a:pt x="13" y="11"/>
                    </a:cubicBezTo>
                    <a:cubicBezTo>
                      <a:pt x="16" y="12"/>
                      <a:pt x="19" y="14"/>
                      <a:pt x="22" y="17"/>
                    </a:cubicBezTo>
                    <a:cubicBezTo>
                      <a:pt x="26" y="20"/>
                      <a:pt x="29" y="23"/>
                      <a:pt x="31" y="26"/>
                    </a:cubicBezTo>
                    <a:cubicBezTo>
                      <a:pt x="33" y="29"/>
                      <a:pt x="35" y="31"/>
                      <a:pt x="34" y="33"/>
                    </a:cubicBezTo>
                    <a:cubicBezTo>
                      <a:pt x="34" y="33"/>
                      <a:pt x="34" y="33"/>
                      <a:pt x="34" y="33"/>
                    </a:cubicBezTo>
                    <a:cubicBezTo>
                      <a:pt x="34" y="33"/>
                      <a:pt x="34" y="34"/>
                      <a:pt x="34" y="34"/>
                    </a:cubicBezTo>
                    <a:cubicBezTo>
                      <a:pt x="34" y="34"/>
                      <a:pt x="34" y="35"/>
                      <a:pt x="35" y="35"/>
                    </a:cubicBezTo>
                    <a:cubicBezTo>
                      <a:pt x="35" y="35"/>
                      <a:pt x="35" y="35"/>
                      <a:pt x="35" y="35"/>
                    </a:cubicBezTo>
                    <a:cubicBezTo>
                      <a:pt x="35" y="36"/>
                      <a:pt x="35" y="36"/>
                      <a:pt x="35" y="36"/>
                    </a:cubicBezTo>
                    <a:cubicBezTo>
                      <a:pt x="36" y="36"/>
                      <a:pt x="36" y="36"/>
                      <a:pt x="37" y="36"/>
                    </a:cubicBezTo>
                    <a:cubicBezTo>
                      <a:pt x="37" y="36"/>
                      <a:pt x="37" y="36"/>
                      <a:pt x="37" y="36"/>
                    </a:cubicBezTo>
                    <a:cubicBezTo>
                      <a:pt x="37" y="36"/>
                      <a:pt x="38" y="36"/>
                      <a:pt x="38" y="36"/>
                    </a:cubicBezTo>
                    <a:cubicBezTo>
                      <a:pt x="38" y="35"/>
                      <a:pt x="38" y="35"/>
                      <a:pt x="38" y="35"/>
                    </a:cubicBezTo>
                    <a:cubicBezTo>
                      <a:pt x="42" y="31"/>
                      <a:pt x="42" y="31"/>
                      <a:pt x="42" y="31"/>
                    </a:cubicBezTo>
                    <a:cubicBezTo>
                      <a:pt x="42" y="31"/>
                      <a:pt x="42" y="31"/>
                      <a:pt x="42" y="31"/>
                    </a:cubicBezTo>
                    <a:cubicBezTo>
                      <a:pt x="42" y="30"/>
                      <a:pt x="42" y="30"/>
                      <a:pt x="42" y="29"/>
                    </a:cubicBezTo>
                    <a:cubicBezTo>
                      <a:pt x="42" y="29"/>
                      <a:pt x="42" y="28"/>
                      <a:pt x="42" y="28"/>
                    </a:cubicBezTo>
                    <a:cubicBezTo>
                      <a:pt x="42" y="27"/>
                      <a:pt x="42" y="27"/>
                      <a:pt x="42" y="26"/>
                    </a:cubicBezTo>
                    <a:cubicBezTo>
                      <a:pt x="41" y="26"/>
                      <a:pt x="41" y="25"/>
                      <a:pt x="41" y="25"/>
                    </a:cubicBezTo>
                    <a:cubicBezTo>
                      <a:pt x="41" y="25"/>
                      <a:pt x="41" y="25"/>
                      <a:pt x="41" y="25"/>
                    </a:cubicBezTo>
                    <a:cubicBezTo>
                      <a:pt x="41" y="23"/>
                      <a:pt x="40" y="21"/>
                      <a:pt x="38" y="19"/>
                    </a:cubicBezTo>
                    <a:cubicBezTo>
                      <a:pt x="36" y="16"/>
                      <a:pt x="32" y="13"/>
                      <a:pt x="28" y="9"/>
                    </a:cubicBezTo>
                    <a:cubicBezTo>
                      <a:pt x="25" y="7"/>
                      <a:pt x="21" y="4"/>
                      <a:pt x="18" y="3"/>
                    </a:cubicBezTo>
                    <a:cubicBezTo>
                      <a:pt x="15" y="2"/>
                      <a:pt x="13" y="1"/>
                      <a:pt x="11" y="0"/>
                    </a:cubicBezTo>
                    <a:cubicBezTo>
                      <a:pt x="10" y="0"/>
                      <a:pt x="10" y="0"/>
                      <a:pt x="10" y="0"/>
                    </a:cubicBezTo>
                    <a:cubicBezTo>
                      <a:pt x="10" y="0"/>
                      <a:pt x="9" y="0"/>
                      <a:pt x="9" y="0"/>
                    </a:cubicBezTo>
                    <a:cubicBezTo>
                      <a:pt x="9" y="0"/>
                      <a:pt x="9" y="0"/>
                      <a:pt x="9"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8" name="Freeform 18"/>
              <p:cNvSpPr>
                <a:spLocks noEditPoints="1"/>
              </p:cNvSpPr>
              <p:nvPr/>
            </p:nvSpPr>
            <p:spPr bwMode="auto">
              <a:xfrm>
                <a:off x="2211388" y="4238625"/>
                <a:ext cx="115888" cy="100013"/>
              </a:xfrm>
              <a:custGeom>
                <a:avLst/>
                <a:gdLst>
                  <a:gd name="T0" fmla="*/ 34 w 41"/>
                  <a:gd name="T1" fmla="*/ 35 h 36"/>
                  <a:gd name="T2" fmla="*/ 35 w 41"/>
                  <a:gd name="T3" fmla="*/ 33 h 36"/>
                  <a:gd name="T4" fmla="*/ 34 w 41"/>
                  <a:gd name="T5" fmla="*/ 35 h 36"/>
                  <a:gd name="T6" fmla="*/ 33 w 41"/>
                  <a:gd name="T7" fmla="*/ 32 h 36"/>
                  <a:gd name="T8" fmla="*/ 26 w 41"/>
                  <a:gd name="T9" fmla="*/ 30 h 36"/>
                  <a:gd name="T10" fmla="*/ 16 w 41"/>
                  <a:gd name="T11" fmla="*/ 24 h 36"/>
                  <a:gd name="T12" fmla="*/ 7 w 41"/>
                  <a:gd name="T13" fmla="*/ 15 h 36"/>
                  <a:gd name="T14" fmla="*/ 4 w 41"/>
                  <a:gd name="T15" fmla="*/ 8 h 36"/>
                  <a:gd name="T16" fmla="*/ 4 w 41"/>
                  <a:gd name="T17" fmla="*/ 8 h 36"/>
                  <a:gd name="T18" fmla="*/ 4 w 41"/>
                  <a:gd name="T19" fmla="*/ 7 h 36"/>
                  <a:gd name="T20" fmla="*/ 7 w 41"/>
                  <a:gd name="T21" fmla="*/ 13 h 36"/>
                  <a:gd name="T22" fmla="*/ 17 w 41"/>
                  <a:gd name="T23" fmla="*/ 22 h 36"/>
                  <a:gd name="T24" fmla="*/ 28 w 41"/>
                  <a:gd name="T25" fmla="*/ 29 h 36"/>
                  <a:gd name="T26" fmla="*/ 35 w 41"/>
                  <a:gd name="T27" fmla="*/ 32 h 36"/>
                  <a:gd name="T28" fmla="*/ 34 w 41"/>
                  <a:gd name="T29" fmla="*/ 32 h 36"/>
                  <a:gd name="T30" fmla="*/ 34 w 41"/>
                  <a:gd name="T31" fmla="*/ 32 h 36"/>
                  <a:gd name="T32" fmla="*/ 33 w 41"/>
                  <a:gd name="T33" fmla="*/ 32 h 36"/>
                  <a:gd name="T34" fmla="*/ 33 w 41"/>
                  <a:gd name="T35" fmla="*/ 32 h 36"/>
                  <a:gd name="T36" fmla="*/ 33 w 41"/>
                  <a:gd name="T37" fmla="*/ 32 h 36"/>
                  <a:gd name="T38" fmla="*/ 5 w 41"/>
                  <a:gd name="T39" fmla="*/ 0 h 36"/>
                  <a:gd name="T40" fmla="*/ 5 w 41"/>
                  <a:gd name="T41" fmla="*/ 0 h 36"/>
                  <a:gd name="T42" fmla="*/ 4 w 41"/>
                  <a:gd name="T43" fmla="*/ 1 h 36"/>
                  <a:gd name="T44" fmla="*/ 4 w 41"/>
                  <a:gd name="T45" fmla="*/ 1 h 36"/>
                  <a:gd name="T46" fmla="*/ 0 w 41"/>
                  <a:gd name="T47" fmla="*/ 5 h 36"/>
                  <a:gd name="T48" fmla="*/ 0 w 41"/>
                  <a:gd name="T49" fmla="*/ 6 h 36"/>
                  <a:gd name="T50" fmla="*/ 0 w 41"/>
                  <a:gd name="T51" fmla="*/ 7 h 36"/>
                  <a:gd name="T52" fmla="*/ 0 w 41"/>
                  <a:gd name="T53" fmla="*/ 7 h 36"/>
                  <a:gd name="T54" fmla="*/ 0 w 41"/>
                  <a:gd name="T55" fmla="*/ 8 h 36"/>
                  <a:gd name="T56" fmla="*/ 0 w 41"/>
                  <a:gd name="T57" fmla="*/ 12 h 36"/>
                  <a:gd name="T58" fmla="*/ 4 w 41"/>
                  <a:gd name="T59" fmla="*/ 17 h 36"/>
                  <a:gd name="T60" fmla="*/ 13 w 41"/>
                  <a:gd name="T61" fmla="*/ 27 h 36"/>
                  <a:gd name="T62" fmla="*/ 24 w 41"/>
                  <a:gd name="T63" fmla="*/ 34 h 36"/>
                  <a:gd name="T64" fmla="*/ 31 w 41"/>
                  <a:gd name="T65" fmla="*/ 36 h 36"/>
                  <a:gd name="T66" fmla="*/ 33 w 41"/>
                  <a:gd name="T67" fmla="*/ 36 h 36"/>
                  <a:gd name="T68" fmla="*/ 36 w 41"/>
                  <a:gd name="T69" fmla="*/ 36 h 36"/>
                  <a:gd name="T70" fmla="*/ 36 w 41"/>
                  <a:gd name="T71" fmla="*/ 36 h 36"/>
                  <a:gd name="T72" fmla="*/ 37 w 41"/>
                  <a:gd name="T73" fmla="*/ 35 h 36"/>
                  <a:gd name="T74" fmla="*/ 38 w 41"/>
                  <a:gd name="T75" fmla="*/ 34 h 36"/>
                  <a:gd name="T76" fmla="*/ 41 w 41"/>
                  <a:gd name="T77" fmla="*/ 30 h 36"/>
                  <a:gd name="T78" fmla="*/ 41 w 41"/>
                  <a:gd name="T79" fmla="*/ 30 h 36"/>
                  <a:gd name="T80" fmla="*/ 41 w 41"/>
                  <a:gd name="T81" fmla="*/ 29 h 36"/>
                  <a:gd name="T82" fmla="*/ 41 w 41"/>
                  <a:gd name="T83" fmla="*/ 28 h 36"/>
                  <a:gd name="T84" fmla="*/ 40 w 41"/>
                  <a:gd name="T85" fmla="*/ 27 h 36"/>
                  <a:gd name="T86" fmla="*/ 39 w 41"/>
                  <a:gd name="T87" fmla="*/ 27 h 36"/>
                  <a:gd name="T88" fmla="*/ 39 w 41"/>
                  <a:gd name="T89" fmla="*/ 27 h 36"/>
                  <a:gd name="T90" fmla="*/ 38 w 41"/>
                  <a:gd name="T91" fmla="*/ 27 h 36"/>
                  <a:gd name="T92" fmla="*/ 36 w 41"/>
                  <a:gd name="T93" fmla="*/ 28 h 36"/>
                  <a:gd name="T94" fmla="*/ 36 w 41"/>
                  <a:gd name="T95" fmla="*/ 28 h 36"/>
                  <a:gd name="T96" fmla="*/ 36 w 41"/>
                  <a:gd name="T97" fmla="*/ 28 h 36"/>
                  <a:gd name="T98" fmla="*/ 29 w 41"/>
                  <a:gd name="T99" fmla="*/ 25 h 36"/>
                  <a:gd name="T100" fmla="*/ 20 w 41"/>
                  <a:gd name="T101" fmla="*/ 19 h 36"/>
                  <a:gd name="T102" fmla="*/ 11 w 41"/>
                  <a:gd name="T103" fmla="*/ 10 h 36"/>
                  <a:gd name="T104" fmla="*/ 7 w 41"/>
                  <a:gd name="T105" fmla="*/ 4 h 36"/>
                  <a:gd name="T106" fmla="*/ 8 w 41"/>
                  <a:gd name="T107" fmla="*/ 3 h 36"/>
                  <a:gd name="T108" fmla="*/ 8 w 41"/>
                  <a:gd name="T109" fmla="*/ 2 h 36"/>
                  <a:gd name="T110" fmla="*/ 7 w 41"/>
                  <a:gd name="T111" fmla="*/ 1 h 36"/>
                  <a:gd name="T112" fmla="*/ 7 w 41"/>
                  <a:gd name="T113" fmla="*/ 1 h 36"/>
                  <a:gd name="T114" fmla="*/ 5 w 41"/>
                  <a:gd name="T115"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1" h="36">
                    <a:moveTo>
                      <a:pt x="34" y="35"/>
                    </a:moveTo>
                    <a:cubicBezTo>
                      <a:pt x="35" y="33"/>
                      <a:pt x="35" y="33"/>
                      <a:pt x="35" y="33"/>
                    </a:cubicBezTo>
                    <a:cubicBezTo>
                      <a:pt x="34" y="35"/>
                      <a:pt x="34" y="35"/>
                      <a:pt x="34" y="35"/>
                    </a:cubicBezTo>
                    <a:moveTo>
                      <a:pt x="33" y="32"/>
                    </a:moveTo>
                    <a:cubicBezTo>
                      <a:pt x="31" y="32"/>
                      <a:pt x="29" y="31"/>
                      <a:pt x="26" y="30"/>
                    </a:cubicBezTo>
                    <a:cubicBezTo>
                      <a:pt x="23" y="29"/>
                      <a:pt x="19" y="26"/>
                      <a:pt x="16" y="24"/>
                    </a:cubicBezTo>
                    <a:cubicBezTo>
                      <a:pt x="12" y="21"/>
                      <a:pt x="9" y="18"/>
                      <a:pt x="7" y="15"/>
                    </a:cubicBezTo>
                    <a:cubicBezTo>
                      <a:pt x="5" y="12"/>
                      <a:pt x="4" y="9"/>
                      <a:pt x="4" y="8"/>
                    </a:cubicBezTo>
                    <a:cubicBezTo>
                      <a:pt x="4" y="8"/>
                      <a:pt x="4" y="8"/>
                      <a:pt x="4" y="8"/>
                    </a:cubicBezTo>
                    <a:cubicBezTo>
                      <a:pt x="4" y="8"/>
                      <a:pt x="4" y="7"/>
                      <a:pt x="4" y="7"/>
                    </a:cubicBezTo>
                    <a:cubicBezTo>
                      <a:pt x="5" y="9"/>
                      <a:pt x="6" y="11"/>
                      <a:pt x="7" y="13"/>
                    </a:cubicBezTo>
                    <a:cubicBezTo>
                      <a:pt x="10" y="16"/>
                      <a:pt x="13" y="19"/>
                      <a:pt x="17" y="22"/>
                    </a:cubicBezTo>
                    <a:cubicBezTo>
                      <a:pt x="21" y="25"/>
                      <a:pt x="24" y="28"/>
                      <a:pt x="28" y="29"/>
                    </a:cubicBezTo>
                    <a:cubicBezTo>
                      <a:pt x="30" y="30"/>
                      <a:pt x="33" y="31"/>
                      <a:pt x="35" y="32"/>
                    </a:cubicBezTo>
                    <a:cubicBezTo>
                      <a:pt x="35" y="32"/>
                      <a:pt x="34" y="32"/>
                      <a:pt x="34" y="32"/>
                    </a:cubicBezTo>
                    <a:cubicBezTo>
                      <a:pt x="34" y="32"/>
                      <a:pt x="34" y="32"/>
                      <a:pt x="34" y="32"/>
                    </a:cubicBezTo>
                    <a:cubicBezTo>
                      <a:pt x="34" y="32"/>
                      <a:pt x="34" y="32"/>
                      <a:pt x="33" y="32"/>
                    </a:cubicBezTo>
                    <a:cubicBezTo>
                      <a:pt x="33" y="32"/>
                      <a:pt x="33" y="32"/>
                      <a:pt x="33" y="32"/>
                    </a:cubicBezTo>
                    <a:cubicBezTo>
                      <a:pt x="33" y="32"/>
                      <a:pt x="33" y="32"/>
                      <a:pt x="33" y="32"/>
                    </a:cubicBezTo>
                    <a:moveTo>
                      <a:pt x="5" y="0"/>
                    </a:moveTo>
                    <a:cubicBezTo>
                      <a:pt x="5" y="0"/>
                      <a:pt x="5" y="0"/>
                      <a:pt x="5" y="0"/>
                    </a:cubicBezTo>
                    <a:cubicBezTo>
                      <a:pt x="5" y="0"/>
                      <a:pt x="4" y="0"/>
                      <a:pt x="4" y="1"/>
                    </a:cubicBezTo>
                    <a:cubicBezTo>
                      <a:pt x="4" y="1"/>
                      <a:pt x="4" y="1"/>
                      <a:pt x="4" y="1"/>
                    </a:cubicBezTo>
                    <a:cubicBezTo>
                      <a:pt x="0" y="5"/>
                      <a:pt x="0" y="5"/>
                      <a:pt x="0" y="5"/>
                    </a:cubicBezTo>
                    <a:cubicBezTo>
                      <a:pt x="0" y="5"/>
                      <a:pt x="0" y="6"/>
                      <a:pt x="0" y="6"/>
                    </a:cubicBezTo>
                    <a:cubicBezTo>
                      <a:pt x="0" y="6"/>
                      <a:pt x="0" y="6"/>
                      <a:pt x="0" y="7"/>
                    </a:cubicBezTo>
                    <a:cubicBezTo>
                      <a:pt x="0" y="7"/>
                      <a:pt x="0" y="7"/>
                      <a:pt x="0" y="7"/>
                    </a:cubicBezTo>
                    <a:cubicBezTo>
                      <a:pt x="0" y="8"/>
                      <a:pt x="0" y="8"/>
                      <a:pt x="0" y="8"/>
                    </a:cubicBezTo>
                    <a:cubicBezTo>
                      <a:pt x="0" y="9"/>
                      <a:pt x="0" y="10"/>
                      <a:pt x="0" y="12"/>
                    </a:cubicBezTo>
                    <a:cubicBezTo>
                      <a:pt x="1" y="13"/>
                      <a:pt x="2" y="15"/>
                      <a:pt x="4" y="17"/>
                    </a:cubicBezTo>
                    <a:cubicBezTo>
                      <a:pt x="6" y="20"/>
                      <a:pt x="9" y="24"/>
                      <a:pt x="13" y="27"/>
                    </a:cubicBezTo>
                    <a:cubicBezTo>
                      <a:pt x="17" y="30"/>
                      <a:pt x="21" y="32"/>
                      <a:pt x="24" y="34"/>
                    </a:cubicBezTo>
                    <a:cubicBezTo>
                      <a:pt x="27" y="35"/>
                      <a:pt x="29" y="36"/>
                      <a:pt x="31" y="36"/>
                    </a:cubicBezTo>
                    <a:cubicBezTo>
                      <a:pt x="32" y="36"/>
                      <a:pt x="32" y="36"/>
                      <a:pt x="33" y="36"/>
                    </a:cubicBezTo>
                    <a:cubicBezTo>
                      <a:pt x="34" y="36"/>
                      <a:pt x="35" y="36"/>
                      <a:pt x="36" y="36"/>
                    </a:cubicBezTo>
                    <a:cubicBezTo>
                      <a:pt x="36" y="36"/>
                      <a:pt x="36" y="36"/>
                      <a:pt x="36" y="36"/>
                    </a:cubicBezTo>
                    <a:cubicBezTo>
                      <a:pt x="36" y="36"/>
                      <a:pt x="37" y="35"/>
                      <a:pt x="37" y="35"/>
                    </a:cubicBezTo>
                    <a:cubicBezTo>
                      <a:pt x="38" y="34"/>
                      <a:pt x="38" y="34"/>
                      <a:pt x="38" y="34"/>
                    </a:cubicBezTo>
                    <a:cubicBezTo>
                      <a:pt x="41" y="30"/>
                      <a:pt x="41" y="30"/>
                      <a:pt x="41" y="30"/>
                    </a:cubicBezTo>
                    <a:cubicBezTo>
                      <a:pt x="41" y="30"/>
                      <a:pt x="41" y="30"/>
                      <a:pt x="41" y="30"/>
                    </a:cubicBezTo>
                    <a:cubicBezTo>
                      <a:pt x="41" y="30"/>
                      <a:pt x="41" y="29"/>
                      <a:pt x="41" y="29"/>
                    </a:cubicBezTo>
                    <a:cubicBezTo>
                      <a:pt x="41" y="28"/>
                      <a:pt x="41" y="28"/>
                      <a:pt x="41" y="28"/>
                    </a:cubicBezTo>
                    <a:cubicBezTo>
                      <a:pt x="40" y="27"/>
                      <a:pt x="40" y="27"/>
                      <a:pt x="40" y="27"/>
                    </a:cubicBezTo>
                    <a:cubicBezTo>
                      <a:pt x="40" y="27"/>
                      <a:pt x="39" y="27"/>
                      <a:pt x="39" y="27"/>
                    </a:cubicBezTo>
                    <a:cubicBezTo>
                      <a:pt x="39" y="27"/>
                      <a:pt x="39" y="27"/>
                      <a:pt x="39" y="27"/>
                    </a:cubicBezTo>
                    <a:cubicBezTo>
                      <a:pt x="38" y="27"/>
                      <a:pt x="38" y="27"/>
                      <a:pt x="38" y="27"/>
                    </a:cubicBezTo>
                    <a:cubicBezTo>
                      <a:pt x="38" y="27"/>
                      <a:pt x="37" y="28"/>
                      <a:pt x="36" y="28"/>
                    </a:cubicBezTo>
                    <a:cubicBezTo>
                      <a:pt x="36" y="28"/>
                      <a:pt x="36" y="28"/>
                      <a:pt x="36" y="28"/>
                    </a:cubicBezTo>
                    <a:cubicBezTo>
                      <a:pt x="36" y="28"/>
                      <a:pt x="36" y="28"/>
                      <a:pt x="36" y="28"/>
                    </a:cubicBezTo>
                    <a:cubicBezTo>
                      <a:pt x="35" y="28"/>
                      <a:pt x="32" y="27"/>
                      <a:pt x="29" y="25"/>
                    </a:cubicBezTo>
                    <a:cubicBezTo>
                      <a:pt x="26" y="24"/>
                      <a:pt x="23" y="22"/>
                      <a:pt x="20" y="19"/>
                    </a:cubicBezTo>
                    <a:cubicBezTo>
                      <a:pt x="16" y="16"/>
                      <a:pt x="13" y="13"/>
                      <a:pt x="11" y="10"/>
                    </a:cubicBezTo>
                    <a:cubicBezTo>
                      <a:pt x="8" y="8"/>
                      <a:pt x="7" y="5"/>
                      <a:pt x="7" y="4"/>
                    </a:cubicBezTo>
                    <a:cubicBezTo>
                      <a:pt x="8" y="3"/>
                      <a:pt x="8" y="3"/>
                      <a:pt x="8" y="3"/>
                    </a:cubicBezTo>
                    <a:cubicBezTo>
                      <a:pt x="8" y="3"/>
                      <a:pt x="8" y="3"/>
                      <a:pt x="8" y="2"/>
                    </a:cubicBezTo>
                    <a:cubicBezTo>
                      <a:pt x="8" y="2"/>
                      <a:pt x="7" y="1"/>
                      <a:pt x="7" y="1"/>
                    </a:cubicBezTo>
                    <a:cubicBezTo>
                      <a:pt x="7" y="1"/>
                      <a:pt x="7" y="1"/>
                      <a:pt x="7" y="1"/>
                    </a:cubicBezTo>
                    <a:cubicBezTo>
                      <a:pt x="6" y="0"/>
                      <a:pt x="6" y="0"/>
                      <a:pt x="5"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9" name="Freeform 19"/>
              <p:cNvSpPr>
                <a:spLocks noEditPoints="1"/>
              </p:cNvSpPr>
              <p:nvPr/>
            </p:nvSpPr>
            <p:spPr bwMode="auto">
              <a:xfrm>
                <a:off x="2508251" y="3829050"/>
                <a:ext cx="142875" cy="133350"/>
              </a:xfrm>
              <a:custGeom>
                <a:avLst/>
                <a:gdLst>
                  <a:gd name="T0" fmla="*/ 47 w 51"/>
                  <a:gd name="T1" fmla="*/ 28 h 48"/>
                  <a:gd name="T2" fmla="*/ 16 w 51"/>
                  <a:gd name="T3" fmla="*/ 4 h 48"/>
                  <a:gd name="T4" fmla="*/ 18 w 51"/>
                  <a:gd name="T5" fmla="*/ 4 h 48"/>
                  <a:gd name="T6" fmla="*/ 19 w 51"/>
                  <a:gd name="T7" fmla="*/ 0 h 48"/>
                  <a:gd name="T8" fmla="*/ 18 w 51"/>
                  <a:gd name="T9" fmla="*/ 4 h 48"/>
                  <a:gd name="T10" fmla="*/ 35 w 51"/>
                  <a:gd name="T11" fmla="*/ 12 h 48"/>
                  <a:gd name="T12" fmla="*/ 43 w 51"/>
                  <a:gd name="T13" fmla="*/ 22 h 48"/>
                  <a:gd name="T14" fmla="*/ 44 w 51"/>
                  <a:gd name="T15" fmla="*/ 22 h 48"/>
                  <a:gd name="T16" fmla="*/ 47 w 51"/>
                  <a:gd name="T17" fmla="*/ 27 h 48"/>
                  <a:gd name="T18" fmla="*/ 47 w 51"/>
                  <a:gd name="T19" fmla="*/ 28 h 48"/>
                  <a:gd name="T20" fmla="*/ 37 w 51"/>
                  <a:gd name="T21" fmla="*/ 41 h 48"/>
                  <a:gd name="T22" fmla="*/ 34 w 51"/>
                  <a:gd name="T23" fmla="*/ 36 h 48"/>
                  <a:gd name="T24" fmla="*/ 26 w 51"/>
                  <a:gd name="T25" fmla="*/ 27 h 48"/>
                  <a:gd name="T26" fmla="*/ 25 w 51"/>
                  <a:gd name="T27" fmla="*/ 27 h 48"/>
                  <a:gd name="T28" fmla="*/ 14 w 51"/>
                  <a:gd name="T29" fmla="*/ 19 h 48"/>
                  <a:gd name="T30" fmla="*/ 12 w 51"/>
                  <a:gd name="T31" fmla="*/ 19 h 48"/>
                  <a:gd name="T32" fmla="*/ 15 w 51"/>
                  <a:gd name="T33" fmla="*/ 5 h 48"/>
                  <a:gd name="T34" fmla="*/ 16 w 51"/>
                  <a:gd name="T35" fmla="*/ 4 h 48"/>
                  <a:gd name="T36" fmla="*/ 17 w 51"/>
                  <a:gd name="T37" fmla="*/ 4 h 48"/>
                  <a:gd name="T38" fmla="*/ 18 w 51"/>
                  <a:gd name="T39" fmla="*/ 4 h 48"/>
                  <a:gd name="T40" fmla="*/ 14 w 51"/>
                  <a:gd name="T41" fmla="*/ 1 h 48"/>
                  <a:gd name="T42" fmla="*/ 0 w 51"/>
                  <a:gd name="T43" fmla="*/ 18 h 48"/>
                  <a:gd name="T44" fmla="*/ 0 w 51"/>
                  <a:gd name="T45" fmla="*/ 19 h 48"/>
                  <a:gd name="T46" fmla="*/ 1 w 51"/>
                  <a:gd name="T47" fmla="*/ 21 h 48"/>
                  <a:gd name="T48" fmla="*/ 2 w 51"/>
                  <a:gd name="T49" fmla="*/ 21 h 48"/>
                  <a:gd name="T50" fmla="*/ 3 w 51"/>
                  <a:gd name="T51" fmla="*/ 21 h 48"/>
                  <a:gd name="T52" fmla="*/ 5 w 51"/>
                  <a:gd name="T53" fmla="*/ 21 h 48"/>
                  <a:gd name="T54" fmla="*/ 5 w 51"/>
                  <a:gd name="T55" fmla="*/ 21 h 48"/>
                  <a:gd name="T56" fmla="*/ 10 w 51"/>
                  <a:gd name="T57" fmla="*/ 22 h 48"/>
                  <a:gd name="T58" fmla="*/ 11 w 51"/>
                  <a:gd name="T59" fmla="*/ 22 h 48"/>
                  <a:gd name="T60" fmla="*/ 11 w 51"/>
                  <a:gd name="T61" fmla="*/ 22 h 48"/>
                  <a:gd name="T62" fmla="*/ 11 w 51"/>
                  <a:gd name="T63" fmla="*/ 23 h 48"/>
                  <a:gd name="T64" fmla="*/ 11 w 51"/>
                  <a:gd name="T65" fmla="*/ 23 h 48"/>
                  <a:gd name="T66" fmla="*/ 12 w 51"/>
                  <a:gd name="T67" fmla="*/ 23 h 48"/>
                  <a:gd name="T68" fmla="*/ 12 w 51"/>
                  <a:gd name="T69" fmla="*/ 23 h 48"/>
                  <a:gd name="T70" fmla="*/ 22 w 51"/>
                  <a:gd name="T71" fmla="*/ 29 h 48"/>
                  <a:gd name="T72" fmla="*/ 22 w 51"/>
                  <a:gd name="T73" fmla="*/ 29 h 48"/>
                  <a:gd name="T74" fmla="*/ 28 w 51"/>
                  <a:gd name="T75" fmla="*/ 35 h 48"/>
                  <a:gd name="T76" fmla="*/ 34 w 51"/>
                  <a:gd name="T77" fmla="*/ 44 h 48"/>
                  <a:gd name="T78" fmla="*/ 34 w 51"/>
                  <a:gd name="T79" fmla="*/ 45 h 48"/>
                  <a:gd name="T80" fmla="*/ 34 w 51"/>
                  <a:gd name="T81" fmla="*/ 47 h 48"/>
                  <a:gd name="T82" fmla="*/ 34 w 51"/>
                  <a:gd name="T83" fmla="*/ 48 h 48"/>
                  <a:gd name="T84" fmla="*/ 36 w 51"/>
                  <a:gd name="T85" fmla="*/ 48 h 48"/>
                  <a:gd name="T86" fmla="*/ 37 w 51"/>
                  <a:gd name="T87" fmla="*/ 47 h 48"/>
                  <a:gd name="T88" fmla="*/ 51 w 51"/>
                  <a:gd name="T89" fmla="*/ 30 h 48"/>
                  <a:gd name="T90" fmla="*/ 51 w 51"/>
                  <a:gd name="T91" fmla="*/ 26 h 48"/>
                  <a:gd name="T92" fmla="*/ 48 w 51"/>
                  <a:gd name="T93" fmla="*/ 21 h 48"/>
                  <a:gd name="T94" fmla="*/ 47 w 51"/>
                  <a:gd name="T95" fmla="*/ 20 h 48"/>
                  <a:gd name="T96" fmla="*/ 44 w 51"/>
                  <a:gd name="T97" fmla="*/ 16 h 48"/>
                  <a:gd name="T98" fmla="*/ 28 w 51"/>
                  <a:gd name="T99" fmla="*/ 4 h 48"/>
                  <a:gd name="T100" fmla="*/ 23 w 51"/>
                  <a:gd name="T101" fmla="*/ 1 h 48"/>
                  <a:gd name="T102" fmla="*/ 19 w 51"/>
                  <a:gd name="T103" fmla="*/ 0 h 48"/>
                  <a:gd name="T104" fmla="*/ 16 w 51"/>
                  <a:gd name="T105"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1" h="48">
                    <a:moveTo>
                      <a:pt x="47" y="28"/>
                    </a:moveTo>
                    <a:cubicBezTo>
                      <a:pt x="47" y="28"/>
                      <a:pt x="47" y="28"/>
                      <a:pt x="47" y="28"/>
                    </a:cubicBezTo>
                    <a:cubicBezTo>
                      <a:pt x="47" y="28"/>
                      <a:pt x="47" y="28"/>
                      <a:pt x="47" y="28"/>
                    </a:cubicBezTo>
                    <a:moveTo>
                      <a:pt x="16" y="4"/>
                    </a:moveTo>
                    <a:cubicBezTo>
                      <a:pt x="16" y="4"/>
                      <a:pt x="16" y="4"/>
                      <a:pt x="16" y="4"/>
                    </a:cubicBezTo>
                    <a:moveTo>
                      <a:pt x="18" y="4"/>
                    </a:moveTo>
                    <a:cubicBezTo>
                      <a:pt x="18" y="2"/>
                      <a:pt x="18" y="2"/>
                      <a:pt x="18" y="2"/>
                    </a:cubicBezTo>
                    <a:cubicBezTo>
                      <a:pt x="19" y="0"/>
                      <a:pt x="19" y="0"/>
                      <a:pt x="19" y="0"/>
                    </a:cubicBezTo>
                    <a:cubicBezTo>
                      <a:pt x="18" y="2"/>
                      <a:pt x="18" y="2"/>
                      <a:pt x="18" y="2"/>
                    </a:cubicBezTo>
                    <a:cubicBezTo>
                      <a:pt x="18" y="4"/>
                      <a:pt x="18" y="4"/>
                      <a:pt x="18" y="4"/>
                    </a:cubicBezTo>
                    <a:cubicBezTo>
                      <a:pt x="19" y="4"/>
                      <a:pt x="21" y="5"/>
                      <a:pt x="22" y="6"/>
                    </a:cubicBezTo>
                    <a:cubicBezTo>
                      <a:pt x="27" y="7"/>
                      <a:pt x="31" y="9"/>
                      <a:pt x="35" y="12"/>
                    </a:cubicBezTo>
                    <a:cubicBezTo>
                      <a:pt x="37" y="14"/>
                      <a:pt x="39" y="16"/>
                      <a:pt x="41" y="19"/>
                    </a:cubicBezTo>
                    <a:cubicBezTo>
                      <a:pt x="42" y="20"/>
                      <a:pt x="43" y="21"/>
                      <a:pt x="43" y="22"/>
                    </a:cubicBezTo>
                    <a:cubicBezTo>
                      <a:pt x="44" y="22"/>
                      <a:pt x="44" y="22"/>
                      <a:pt x="44" y="22"/>
                    </a:cubicBezTo>
                    <a:cubicBezTo>
                      <a:pt x="44" y="22"/>
                      <a:pt x="44" y="22"/>
                      <a:pt x="44" y="22"/>
                    </a:cubicBezTo>
                    <a:cubicBezTo>
                      <a:pt x="44" y="23"/>
                      <a:pt x="45" y="24"/>
                      <a:pt x="45" y="24"/>
                    </a:cubicBezTo>
                    <a:cubicBezTo>
                      <a:pt x="46" y="25"/>
                      <a:pt x="46" y="26"/>
                      <a:pt x="47" y="27"/>
                    </a:cubicBezTo>
                    <a:cubicBezTo>
                      <a:pt x="47" y="27"/>
                      <a:pt x="47" y="28"/>
                      <a:pt x="47" y="28"/>
                    </a:cubicBezTo>
                    <a:cubicBezTo>
                      <a:pt x="47" y="28"/>
                      <a:pt x="47" y="28"/>
                      <a:pt x="47" y="28"/>
                    </a:cubicBezTo>
                    <a:cubicBezTo>
                      <a:pt x="47" y="28"/>
                      <a:pt x="47" y="29"/>
                      <a:pt x="47" y="29"/>
                    </a:cubicBezTo>
                    <a:cubicBezTo>
                      <a:pt x="37" y="41"/>
                      <a:pt x="37" y="41"/>
                      <a:pt x="37" y="41"/>
                    </a:cubicBezTo>
                    <a:cubicBezTo>
                      <a:pt x="37" y="41"/>
                      <a:pt x="37" y="41"/>
                      <a:pt x="37" y="41"/>
                    </a:cubicBezTo>
                    <a:cubicBezTo>
                      <a:pt x="36" y="40"/>
                      <a:pt x="35" y="38"/>
                      <a:pt x="34" y="36"/>
                    </a:cubicBezTo>
                    <a:cubicBezTo>
                      <a:pt x="33" y="35"/>
                      <a:pt x="32" y="34"/>
                      <a:pt x="31" y="33"/>
                    </a:cubicBezTo>
                    <a:cubicBezTo>
                      <a:pt x="30" y="31"/>
                      <a:pt x="28" y="29"/>
                      <a:pt x="26" y="27"/>
                    </a:cubicBezTo>
                    <a:cubicBezTo>
                      <a:pt x="26" y="27"/>
                      <a:pt x="26" y="27"/>
                      <a:pt x="25" y="27"/>
                    </a:cubicBezTo>
                    <a:cubicBezTo>
                      <a:pt x="25" y="27"/>
                      <a:pt x="25" y="27"/>
                      <a:pt x="25" y="27"/>
                    </a:cubicBezTo>
                    <a:cubicBezTo>
                      <a:pt x="25" y="27"/>
                      <a:pt x="24" y="26"/>
                      <a:pt x="24" y="26"/>
                    </a:cubicBezTo>
                    <a:cubicBezTo>
                      <a:pt x="20" y="23"/>
                      <a:pt x="17" y="21"/>
                      <a:pt x="14" y="19"/>
                    </a:cubicBezTo>
                    <a:cubicBezTo>
                      <a:pt x="13" y="19"/>
                      <a:pt x="13" y="19"/>
                      <a:pt x="13" y="19"/>
                    </a:cubicBezTo>
                    <a:cubicBezTo>
                      <a:pt x="12" y="19"/>
                      <a:pt x="12" y="19"/>
                      <a:pt x="12" y="19"/>
                    </a:cubicBezTo>
                    <a:cubicBezTo>
                      <a:pt x="10" y="18"/>
                      <a:pt x="8" y="17"/>
                      <a:pt x="6" y="17"/>
                    </a:cubicBezTo>
                    <a:cubicBezTo>
                      <a:pt x="15" y="5"/>
                      <a:pt x="15" y="5"/>
                      <a:pt x="15" y="5"/>
                    </a:cubicBezTo>
                    <a:cubicBezTo>
                      <a:pt x="16" y="4"/>
                      <a:pt x="16" y="4"/>
                      <a:pt x="16" y="4"/>
                    </a:cubicBezTo>
                    <a:cubicBezTo>
                      <a:pt x="16" y="4"/>
                      <a:pt x="16" y="4"/>
                      <a:pt x="16" y="4"/>
                    </a:cubicBezTo>
                    <a:cubicBezTo>
                      <a:pt x="17" y="4"/>
                      <a:pt x="17" y="4"/>
                      <a:pt x="17" y="4"/>
                    </a:cubicBezTo>
                    <a:cubicBezTo>
                      <a:pt x="17" y="4"/>
                      <a:pt x="17" y="4"/>
                      <a:pt x="17" y="4"/>
                    </a:cubicBezTo>
                    <a:cubicBezTo>
                      <a:pt x="17" y="4"/>
                      <a:pt x="17" y="4"/>
                      <a:pt x="18" y="4"/>
                    </a:cubicBezTo>
                    <a:cubicBezTo>
                      <a:pt x="18" y="4"/>
                      <a:pt x="18" y="4"/>
                      <a:pt x="18" y="4"/>
                    </a:cubicBezTo>
                    <a:moveTo>
                      <a:pt x="16" y="0"/>
                    </a:moveTo>
                    <a:cubicBezTo>
                      <a:pt x="16" y="0"/>
                      <a:pt x="15" y="0"/>
                      <a:pt x="14" y="1"/>
                    </a:cubicBezTo>
                    <a:cubicBezTo>
                      <a:pt x="13" y="1"/>
                      <a:pt x="13" y="2"/>
                      <a:pt x="12" y="3"/>
                    </a:cubicBezTo>
                    <a:cubicBezTo>
                      <a:pt x="0" y="18"/>
                      <a:pt x="0" y="18"/>
                      <a:pt x="0" y="18"/>
                    </a:cubicBezTo>
                    <a:cubicBezTo>
                      <a:pt x="0" y="18"/>
                      <a:pt x="0" y="18"/>
                      <a:pt x="0" y="18"/>
                    </a:cubicBezTo>
                    <a:cubicBezTo>
                      <a:pt x="0" y="18"/>
                      <a:pt x="0" y="19"/>
                      <a:pt x="0" y="19"/>
                    </a:cubicBezTo>
                    <a:cubicBezTo>
                      <a:pt x="0" y="20"/>
                      <a:pt x="0" y="20"/>
                      <a:pt x="0" y="21"/>
                    </a:cubicBezTo>
                    <a:cubicBezTo>
                      <a:pt x="1" y="21"/>
                      <a:pt x="1" y="21"/>
                      <a:pt x="1" y="21"/>
                    </a:cubicBezTo>
                    <a:cubicBezTo>
                      <a:pt x="1" y="21"/>
                      <a:pt x="1" y="21"/>
                      <a:pt x="1" y="21"/>
                    </a:cubicBezTo>
                    <a:cubicBezTo>
                      <a:pt x="1" y="21"/>
                      <a:pt x="2" y="21"/>
                      <a:pt x="2" y="21"/>
                    </a:cubicBezTo>
                    <a:cubicBezTo>
                      <a:pt x="2" y="21"/>
                      <a:pt x="2" y="21"/>
                      <a:pt x="3" y="21"/>
                    </a:cubicBezTo>
                    <a:cubicBezTo>
                      <a:pt x="3" y="21"/>
                      <a:pt x="3" y="21"/>
                      <a:pt x="3" y="21"/>
                    </a:cubicBezTo>
                    <a:cubicBezTo>
                      <a:pt x="3" y="21"/>
                      <a:pt x="3" y="21"/>
                      <a:pt x="3" y="21"/>
                    </a:cubicBezTo>
                    <a:cubicBezTo>
                      <a:pt x="3" y="21"/>
                      <a:pt x="4" y="21"/>
                      <a:pt x="5" y="21"/>
                    </a:cubicBezTo>
                    <a:cubicBezTo>
                      <a:pt x="5" y="21"/>
                      <a:pt x="5" y="21"/>
                      <a:pt x="5" y="21"/>
                    </a:cubicBezTo>
                    <a:cubicBezTo>
                      <a:pt x="5" y="21"/>
                      <a:pt x="5" y="21"/>
                      <a:pt x="5" y="21"/>
                    </a:cubicBezTo>
                    <a:cubicBezTo>
                      <a:pt x="6" y="21"/>
                      <a:pt x="8" y="21"/>
                      <a:pt x="10" y="22"/>
                    </a:cubicBezTo>
                    <a:cubicBezTo>
                      <a:pt x="10" y="22"/>
                      <a:pt x="10" y="22"/>
                      <a:pt x="10" y="22"/>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1" y="23"/>
                      <a:pt x="11" y="23"/>
                      <a:pt x="11" y="23"/>
                    </a:cubicBezTo>
                    <a:cubicBezTo>
                      <a:pt x="11" y="23"/>
                      <a:pt x="11" y="23"/>
                      <a:pt x="11" y="23"/>
                    </a:cubicBezTo>
                    <a:cubicBezTo>
                      <a:pt x="11" y="23"/>
                      <a:pt x="11" y="23"/>
                      <a:pt x="11" y="23"/>
                    </a:cubicBezTo>
                    <a:cubicBezTo>
                      <a:pt x="11" y="23"/>
                      <a:pt x="11" y="23"/>
                      <a:pt x="11" y="23"/>
                    </a:cubicBezTo>
                    <a:cubicBezTo>
                      <a:pt x="11" y="23"/>
                      <a:pt x="12" y="23"/>
                      <a:pt x="12" y="23"/>
                    </a:cubicBezTo>
                    <a:cubicBezTo>
                      <a:pt x="12" y="23"/>
                      <a:pt x="12" y="23"/>
                      <a:pt x="12" y="23"/>
                    </a:cubicBezTo>
                    <a:cubicBezTo>
                      <a:pt x="12" y="23"/>
                      <a:pt x="12" y="23"/>
                      <a:pt x="12" y="23"/>
                    </a:cubicBezTo>
                    <a:cubicBezTo>
                      <a:pt x="15" y="24"/>
                      <a:pt x="18" y="26"/>
                      <a:pt x="22" y="29"/>
                    </a:cubicBezTo>
                    <a:cubicBezTo>
                      <a:pt x="22" y="29"/>
                      <a:pt x="22" y="29"/>
                      <a:pt x="22" y="29"/>
                    </a:cubicBezTo>
                    <a:cubicBezTo>
                      <a:pt x="22" y="29"/>
                      <a:pt x="22" y="29"/>
                      <a:pt x="22" y="29"/>
                    </a:cubicBezTo>
                    <a:cubicBezTo>
                      <a:pt x="22" y="29"/>
                      <a:pt x="22" y="29"/>
                      <a:pt x="22" y="29"/>
                    </a:cubicBezTo>
                    <a:cubicBezTo>
                      <a:pt x="22" y="29"/>
                      <a:pt x="22" y="29"/>
                      <a:pt x="22" y="29"/>
                    </a:cubicBezTo>
                    <a:cubicBezTo>
                      <a:pt x="24" y="31"/>
                      <a:pt x="26" y="33"/>
                      <a:pt x="28" y="35"/>
                    </a:cubicBezTo>
                    <a:cubicBezTo>
                      <a:pt x="29" y="36"/>
                      <a:pt x="30" y="38"/>
                      <a:pt x="31" y="39"/>
                    </a:cubicBezTo>
                    <a:cubicBezTo>
                      <a:pt x="33" y="41"/>
                      <a:pt x="33" y="43"/>
                      <a:pt x="34" y="44"/>
                    </a:cubicBezTo>
                    <a:cubicBezTo>
                      <a:pt x="34" y="44"/>
                      <a:pt x="34" y="44"/>
                      <a:pt x="34" y="45"/>
                    </a:cubicBezTo>
                    <a:cubicBezTo>
                      <a:pt x="34" y="45"/>
                      <a:pt x="34" y="45"/>
                      <a:pt x="34" y="45"/>
                    </a:cubicBezTo>
                    <a:cubicBezTo>
                      <a:pt x="33" y="45"/>
                      <a:pt x="33" y="46"/>
                      <a:pt x="33" y="46"/>
                    </a:cubicBezTo>
                    <a:cubicBezTo>
                      <a:pt x="33" y="46"/>
                      <a:pt x="33" y="47"/>
                      <a:pt x="34" y="47"/>
                    </a:cubicBezTo>
                    <a:cubicBezTo>
                      <a:pt x="34" y="47"/>
                      <a:pt x="34" y="47"/>
                      <a:pt x="34" y="47"/>
                    </a:cubicBezTo>
                    <a:cubicBezTo>
                      <a:pt x="34" y="48"/>
                      <a:pt x="34" y="48"/>
                      <a:pt x="34" y="48"/>
                    </a:cubicBezTo>
                    <a:cubicBezTo>
                      <a:pt x="35" y="48"/>
                      <a:pt x="35" y="48"/>
                      <a:pt x="36" y="48"/>
                    </a:cubicBezTo>
                    <a:cubicBezTo>
                      <a:pt x="36" y="48"/>
                      <a:pt x="36" y="48"/>
                      <a:pt x="36" y="48"/>
                    </a:cubicBezTo>
                    <a:cubicBezTo>
                      <a:pt x="36" y="48"/>
                      <a:pt x="37" y="48"/>
                      <a:pt x="37" y="47"/>
                    </a:cubicBezTo>
                    <a:cubicBezTo>
                      <a:pt x="37" y="47"/>
                      <a:pt x="37" y="47"/>
                      <a:pt x="37" y="47"/>
                    </a:cubicBezTo>
                    <a:cubicBezTo>
                      <a:pt x="50" y="32"/>
                      <a:pt x="50" y="32"/>
                      <a:pt x="50" y="32"/>
                    </a:cubicBezTo>
                    <a:cubicBezTo>
                      <a:pt x="50" y="31"/>
                      <a:pt x="51" y="31"/>
                      <a:pt x="51" y="30"/>
                    </a:cubicBezTo>
                    <a:cubicBezTo>
                      <a:pt x="51" y="29"/>
                      <a:pt x="51" y="29"/>
                      <a:pt x="51" y="28"/>
                    </a:cubicBezTo>
                    <a:cubicBezTo>
                      <a:pt x="51" y="27"/>
                      <a:pt x="51" y="27"/>
                      <a:pt x="51" y="26"/>
                    </a:cubicBezTo>
                    <a:cubicBezTo>
                      <a:pt x="51" y="26"/>
                      <a:pt x="50" y="25"/>
                      <a:pt x="50" y="25"/>
                    </a:cubicBezTo>
                    <a:cubicBezTo>
                      <a:pt x="49" y="23"/>
                      <a:pt x="49" y="22"/>
                      <a:pt x="48" y="21"/>
                    </a:cubicBezTo>
                    <a:cubicBezTo>
                      <a:pt x="48" y="21"/>
                      <a:pt x="47" y="20"/>
                      <a:pt x="47" y="20"/>
                    </a:cubicBezTo>
                    <a:cubicBezTo>
                      <a:pt x="47" y="20"/>
                      <a:pt x="47" y="20"/>
                      <a:pt x="47" y="20"/>
                    </a:cubicBezTo>
                    <a:cubicBezTo>
                      <a:pt x="46" y="19"/>
                      <a:pt x="45" y="18"/>
                      <a:pt x="44" y="17"/>
                    </a:cubicBezTo>
                    <a:cubicBezTo>
                      <a:pt x="44" y="16"/>
                      <a:pt x="44" y="16"/>
                      <a:pt x="44" y="16"/>
                    </a:cubicBezTo>
                    <a:cubicBezTo>
                      <a:pt x="42" y="14"/>
                      <a:pt x="40" y="11"/>
                      <a:pt x="37" y="9"/>
                    </a:cubicBezTo>
                    <a:cubicBezTo>
                      <a:pt x="35" y="7"/>
                      <a:pt x="32" y="5"/>
                      <a:pt x="28" y="4"/>
                    </a:cubicBezTo>
                    <a:cubicBezTo>
                      <a:pt x="27" y="3"/>
                      <a:pt x="25" y="3"/>
                      <a:pt x="24" y="2"/>
                    </a:cubicBezTo>
                    <a:cubicBezTo>
                      <a:pt x="23" y="2"/>
                      <a:pt x="23" y="2"/>
                      <a:pt x="23" y="1"/>
                    </a:cubicBezTo>
                    <a:cubicBezTo>
                      <a:pt x="21" y="1"/>
                      <a:pt x="20" y="1"/>
                      <a:pt x="19" y="0"/>
                    </a:cubicBezTo>
                    <a:cubicBezTo>
                      <a:pt x="19" y="0"/>
                      <a:pt x="19" y="0"/>
                      <a:pt x="19" y="0"/>
                    </a:cubicBezTo>
                    <a:cubicBezTo>
                      <a:pt x="18" y="0"/>
                      <a:pt x="17" y="0"/>
                      <a:pt x="17" y="0"/>
                    </a:cubicBezTo>
                    <a:cubicBezTo>
                      <a:pt x="16" y="0"/>
                      <a:pt x="16" y="0"/>
                      <a:pt x="16"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0" name="Freeform 20"/>
              <p:cNvSpPr>
                <a:spLocks noEditPoints="1"/>
              </p:cNvSpPr>
              <p:nvPr/>
            </p:nvSpPr>
            <p:spPr bwMode="auto">
              <a:xfrm>
                <a:off x="2166938" y="4264025"/>
                <a:ext cx="139700" cy="133350"/>
              </a:xfrm>
              <a:custGeom>
                <a:avLst/>
                <a:gdLst>
                  <a:gd name="T0" fmla="*/ 12 w 50"/>
                  <a:gd name="T1" fmla="*/ 8 h 48"/>
                  <a:gd name="T2" fmla="*/ 16 w 50"/>
                  <a:gd name="T3" fmla="*/ 14 h 48"/>
                  <a:gd name="T4" fmla="*/ 25 w 50"/>
                  <a:gd name="T5" fmla="*/ 23 h 48"/>
                  <a:gd name="T6" fmla="*/ 25 w 50"/>
                  <a:gd name="T7" fmla="*/ 23 h 48"/>
                  <a:gd name="T8" fmla="*/ 26 w 50"/>
                  <a:gd name="T9" fmla="*/ 23 h 48"/>
                  <a:gd name="T10" fmla="*/ 26 w 50"/>
                  <a:gd name="T11" fmla="*/ 24 h 48"/>
                  <a:gd name="T12" fmla="*/ 39 w 50"/>
                  <a:gd name="T13" fmla="*/ 31 h 48"/>
                  <a:gd name="T14" fmla="*/ 43 w 50"/>
                  <a:gd name="T15" fmla="*/ 32 h 48"/>
                  <a:gd name="T16" fmla="*/ 34 w 50"/>
                  <a:gd name="T17" fmla="*/ 43 h 48"/>
                  <a:gd name="T18" fmla="*/ 33 w 50"/>
                  <a:gd name="T19" fmla="*/ 44 h 48"/>
                  <a:gd name="T20" fmla="*/ 33 w 50"/>
                  <a:gd name="T21" fmla="*/ 44 h 48"/>
                  <a:gd name="T22" fmla="*/ 23 w 50"/>
                  <a:gd name="T23" fmla="*/ 40 h 48"/>
                  <a:gd name="T24" fmla="*/ 7 w 50"/>
                  <a:gd name="T25" fmla="*/ 26 h 48"/>
                  <a:gd name="T26" fmla="*/ 4 w 50"/>
                  <a:gd name="T27" fmla="*/ 19 h 48"/>
                  <a:gd name="T28" fmla="*/ 12 w 50"/>
                  <a:gd name="T29" fmla="*/ 8 h 48"/>
                  <a:gd name="T30" fmla="*/ 13 w 50"/>
                  <a:gd name="T31" fmla="*/ 1 h 48"/>
                  <a:gd name="T32" fmla="*/ 14 w 50"/>
                  <a:gd name="T33" fmla="*/ 3 h 48"/>
                  <a:gd name="T34" fmla="*/ 14 w 50"/>
                  <a:gd name="T35" fmla="*/ 3 h 48"/>
                  <a:gd name="T36" fmla="*/ 14 w 50"/>
                  <a:gd name="T37" fmla="*/ 0 h 48"/>
                  <a:gd name="T38" fmla="*/ 12 w 50"/>
                  <a:gd name="T39" fmla="*/ 1 h 48"/>
                  <a:gd name="T40" fmla="*/ 0 w 50"/>
                  <a:gd name="T41" fmla="*/ 18 h 48"/>
                  <a:gd name="T42" fmla="*/ 4 w 50"/>
                  <a:gd name="T43" fmla="*/ 29 h 48"/>
                  <a:gd name="T44" fmla="*/ 21 w 50"/>
                  <a:gd name="T45" fmla="*/ 44 h 48"/>
                  <a:gd name="T46" fmla="*/ 33 w 50"/>
                  <a:gd name="T47" fmla="*/ 48 h 48"/>
                  <a:gd name="T48" fmla="*/ 36 w 50"/>
                  <a:gd name="T49" fmla="*/ 47 h 48"/>
                  <a:gd name="T50" fmla="*/ 50 w 50"/>
                  <a:gd name="T51" fmla="*/ 31 h 48"/>
                  <a:gd name="T52" fmla="*/ 49 w 50"/>
                  <a:gd name="T53" fmla="*/ 28 h 48"/>
                  <a:gd name="T54" fmla="*/ 48 w 50"/>
                  <a:gd name="T55" fmla="*/ 27 h 48"/>
                  <a:gd name="T56" fmla="*/ 46 w 50"/>
                  <a:gd name="T57" fmla="*/ 28 h 48"/>
                  <a:gd name="T58" fmla="*/ 45 w 50"/>
                  <a:gd name="T59" fmla="*/ 28 h 48"/>
                  <a:gd name="T60" fmla="*/ 40 w 50"/>
                  <a:gd name="T61" fmla="*/ 27 h 48"/>
                  <a:gd name="T62" fmla="*/ 28 w 50"/>
                  <a:gd name="T63" fmla="*/ 20 h 48"/>
                  <a:gd name="T64" fmla="*/ 17 w 50"/>
                  <a:gd name="T65" fmla="*/ 9 h 48"/>
                  <a:gd name="T66" fmla="*/ 16 w 50"/>
                  <a:gd name="T67" fmla="*/ 4 h 48"/>
                  <a:gd name="T68" fmla="*/ 16 w 50"/>
                  <a:gd name="T69" fmla="*/ 3 h 48"/>
                  <a:gd name="T70" fmla="*/ 16 w 50"/>
                  <a:gd name="T71" fmla="*/ 1 h 48"/>
                  <a:gd name="T72" fmla="*/ 14 w 50"/>
                  <a:gd name="T73"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0" h="48">
                    <a:moveTo>
                      <a:pt x="12" y="8"/>
                    </a:moveTo>
                    <a:cubicBezTo>
                      <a:pt x="12" y="8"/>
                      <a:pt x="12" y="8"/>
                      <a:pt x="12" y="8"/>
                    </a:cubicBezTo>
                    <a:cubicBezTo>
                      <a:pt x="12" y="8"/>
                      <a:pt x="12" y="8"/>
                      <a:pt x="12" y="8"/>
                    </a:cubicBezTo>
                    <a:cubicBezTo>
                      <a:pt x="13" y="10"/>
                      <a:pt x="14" y="12"/>
                      <a:pt x="16" y="14"/>
                    </a:cubicBezTo>
                    <a:cubicBezTo>
                      <a:pt x="17" y="15"/>
                      <a:pt x="18" y="17"/>
                      <a:pt x="20" y="19"/>
                    </a:cubicBezTo>
                    <a:cubicBezTo>
                      <a:pt x="22" y="20"/>
                      <a:pt x="23" y="22"/>
                      <a:pt x="25" y="23"/>
                    </a:cubicBezTo>
                    <a:cubicBezTo>
                      <a:pt x="25" y="23"/>
                      <a:pt x="25" y="23"/>
                      <a:pt x="25" y="23"/>
                    </a:cubicBezTo>
                    <a:cubicBezTo>
                      <a:pt x="25" y="23"/>
                      <a:pt x="25" y="23"/>
                      <a:pt x="25" y="23"/>
                    </a:cubicBezTo>
                    <a:cubicBezTo>
                      <a:pt x="25" y="23"/>
                      <a:pt x="25" y="23"/>
                      <a:pt x="25" y="23"/>
                    </a:cubicBezTo>
                    <a:cubicBezTo>
                      <a:pt x="25" y="23"/>
                      <a:pt x="26" y="23"/>
                      <a:pt x="26" y="23"/>
                    </a:cubicBezTo>
                    <a:cubicBezTo>
                      <a:pt x="26" y="23"/>
                      <a:pt x="26" y="23"/>
                      <a:pt x="26" y="24"/>
                    </a:cubicBezTo>
                    <a:cubicBezTo>
                      <a:pt x="26" y="24"/>
                      <a:pt x="26" y="24"/>
                      <a:pt x="26" y="24"/>
                    </a:cubicBezTo>
                    <a:cubicBezTo>
                      <a:pt x="28" y="26"/>
                      <a:pt x="31" y="27"/>
                      <a:pt x="33" y="29"/>
                    </a:cubicBezTo>
                    <a:cubicBezTo>
                      <a:pt x="35" y="30"/>
                      <a:pt x="37" y="31"/>
                      <a:pt x="39" y="31"/>
                    </a:cubicBezTo>
                    <a:cubicBezTo>
                      <a:pt x="40" y="32"/>
                      <a:pt x="42" y="32"/>
                      <a:pt x="43" y="32"/>
                    </a:cubicBezTo>
                    <a:cubicBezTo>
                      <a:pt x="43" y="32"/>
                      <a:pt x="43" y="32"/>
                      <a:pt x="43" y="32"/>
                    </a:cubicBezTo>
                    <a:cubicBezTo>
                      <a:pt x="35" y="42"/>
                      <a:pt x="35" y="42"/>
                      <a:pt x="35" y="42"/>
                    </a:cubicBezTo>
                    <a:cubicBezTo>
                      <a:pt x="35" y="43"/>
                      <a:pt x="34" y="43"/>
                      <a:pt x="34" y="43"/>
                    </a:cubicBezTo>
                    <a:cubicBezTo>
                      <a:pt x="34" y="43"/>
                      <a:pt x="34" y="43"/>
                      <a:pt x="34" y="43"/>
                    </a:cubicBezTo>
                    <a:cubicBezTo>
                      <a:pt x="34" y="43"/>
                      <a:pt x="33" y="44"/>
                      <a:pt x="33" y="44"/>
                    </a:cubicBezTo>
                    <a:cubicBezTo>
                      <a:pt x="33" y="44"/>
                      <a:pt x="33" y="44"/>
                      <a:pt x="33" y="44"/>
                    </a:cubicBezTo>
                    <a:cubicBezTo>
                      <a:pt x="33" y="44"/>
                      <a:pt x="33" y="44"/>
                      <a:pt x="33" y="44"/>
                    </a:cubicBezTo>
                    <a:cubicBezTo>
                      <a:pt x="32" y="44"/>
                      <a:pt x="30" y="43"/>
                      <a:pt x="28" y="43"/>
                    </a:cubicBezTo>
                    <a:cubicBezTo>
                      <a:pt x="27" y="42"/>
                      <a:pt x="25" y="41"/>
                      <a:pt x="23" y="40"/>
                    </a:cubicBezTo>
                    <a:cubicBezTo>
                      <a:pt x="21" y="39"/>
                      <a:pt x="18" y="37"/>
                      <a:pt x="16" y="35"/>
                    </a:cubicBezTo>
                    <a:cubicBezTo>
                      <a:pt x="12" y="32"/>
                      <a:pt x="9" y="29"/>
                      <a:pt x="7" y="26"/>
                    </a:cubicBezTo>
                    <a:cubicBezTo>
                      <a:pt x="5" y="23"/>
                      <a:pt x="4" y="21"/>
                      <a:pt x="4" y="20"/>
                    </a:cubicBezTo>
                    <a:cubicBezTo>
                      <a:pt x="4" y="19"/>
                      <a:pt x="4" y="19"/>
                      <a:pt x="4" y="19"/>
                    </a:cubicBezTo>
                    <a:cubicBezTo>
                      <a:pt x="4" y="19"/>
                      <a:pt x="4" y="18"/>
                      <a:pt x="4" y="18"/>
                    </a:cubicBezTo>
                    <a:cubicBezTo>
                      <a:pt x="12" y="8"/>
                      <a:pt x="12" y="8"/>
                      <a:pt x="12" y="8"/>
                    </a:cubicBezTo>
                    <a:moveTo>
                      <a:pt x="14" y="2"/>
                    </a:moveTo>
                    <a:cubicBezTo>
                      <a:pt x="13" y="1"/>
                      <a:pt x="13" y="1"/>
                      <a:pt x="13" y="1"/>
                    </a:cubicBezTo>
                    <a:cubicBezTo>
                      <a:pt x="14" y="2"/>
                      <a:pt x="14" y="2"/>
                      <a:pt x="14" y="2"/>
                    </a:cubicBezTo>
                    <a:moveTo>
                      <a:pt x="14" y="3"/>
                    </a:moveTo>
                    <a:cubicBezTo>
                      <a:pt x="16" y="1"/>
                      <a:pt x="16" y="1"/>
                      <a:pt x="16" y="1"/>
                    </a:cubicBezTo>
                    <a:cubicBezTo>
                      <a:pt x="14" y="3"/>
                      <a:pt x="14" y="3"/>
                      <a:pt x="14" y="3"/>
                    </a:cubicBezTo>
                    <a:moveTo>
                      <a:pt x="14" y="0"/>
                    </a:moveTo>
                    <a:cubicBezTo>
                      <a:pt x="14" y="0"/>
                      <a:pt x="14" y="0"/>
                      <a:pt x="14" y="0"/>
                    </a:cubicBezTo>
                    <a:cubicBezTo>
                      <a:pt x="13" y="1"/>
                      <a:pt x="13" y="1"/>
                      <a:pt x="12" y="1"/>
                    </a:cubicBezTo>
                    <a:cubicBezTo>
                      <a:pt x="12" y="1"/>
                      <a:pt x="12" y="1"/>
                      <a:pt x="12" y="1"/>
                    </a:cubicBezTo>
                    <a:cubicBezTo>
                      <a:pt x="0" y="16"/>
                      <a:pt x="0" y="16"/>
                      <a:pt x="0" y="16"/>
                    </a:cubicBezTo>
                    <a:cubicBezTo>
                      <a:pt x="0" y="17"/>
                      <a:pt x="0" y="17"/>
                      <a:pt x="0" y="18"/>
                    </a:cubicBezTo>
                    <a:cubicBezTo>
                      <a:pt x="0" y="18"/>
                      <a:pt x="0" y="19"/>
                      <a:pt x="0" y="20"/>
                    </a:cubicBezTo>
                    <a:cubicBezTo>
                      <a:pt x="0" y="23"/>
                      <a:pt x="1" y="25"/>
                      <a:pt x="4" y="29"/>
                    </a:cubicBezTo>
                    <a:cubicBezTo>
                      <a:pt x="6" y="32"/>
                      <a:pt x="9" y="35"/>
                      <a:pt x="13" y="38"/>
                    </a:cubicBezTo>
                    <a:cubicBezTo>
                      <a:pt x="16" y="41"/>
                      <a:pt x="19" y="42"/>
                      <a:pt x="21" y="44"/>
                    </a:cubicBezTo>
                    <a:cubicBezTo>
                      <a:pt x="23" y="45"/>
                      <a:pt x="25" y="46"/>
                      <a:pt x="27" y="46"/>
                    </a:cubicBezTo>
                    <a:cubicBezTo>
                      <a:pt x="29" y="47"/>
                      <a:pt x="31" y="48"/>
                      <a:pt x="33" y="48"/>
                    </a:cubicBezTo>
                    <a:cubicBezTo>
                      <a:pt x="34" y="48"/>
                      <a:pt x="34" y="47"/>
                      <a:pt x="35" y="47"/>
                    </a:cubicBezTo>
                    <a:cubicBezTo>
                      <a:pt x="36" y="47"/>
                      <a:pt x="36" y="47"/>
                      <a:pt x="36" y="47"/>
                    </a:cubicBezTo>
                    <a:cubicBezTo>
                      <a:pt x="37" y="47"/>
                      <a:pt x="37" y="46"/>
                      <a:pt x="38" y="46"/>
                    </a:cubicBezTo>
                    <a:cubicBezTo>
                      <a:pt x="50" y="31"/>
                      <a:pt x="50" y="31"/>
                      <a:pt x="50" y="31"/>
                    </a:cubicBezTo>
                    <a:cubicBezTo>
                      <a:pt x="50" y="30"/>
                      <a:pt x="50" y="30"/>
                      <a:pt x="50" y="29"/>
                    </a:cubicBezTo>
                    <a:cubicBezTo>
                      <a:pt x="50" y="29"/>
                      <a:pt x="50" y="28"/>
                      <a:pt x="49" y="28"/>
                    </a:cubicBezTo>
                    <a:cubicBezTo>
                      <a:pt x="49" y="28"/>
                      <a:pt x="49" y="28"/>
                      <a:pt x="49" y="28"/>
                    </a:cubicBezTo>
                    <a:cubicBezTo>
                      <a:pt x="49" y="27"/>
                      <a:pt x="48" y="27"/>
                      <a:pt x="48" y="27"/>
                    </a:cubicBezTo>
                    <a:cubicBezTo>
                      <a:pt x="48" y="27"/>
                      <a:pt x="47" y="27"/>
                      <a:pt x="47" y="27"/>
                    </a:cubicBezTo>
                    <a:cubicBezTo>
                      <a:pt x="47" y="27"/>
                      <a:pt x="46" y="28"/>
                      <a:pt x="46" y="28"/>
                    </a:cubicBezTo>
                    <a:cubicBezTo>
                      <a:pt x="46" y="28"/>
                      <a:pt x="46" y="28"/>
                      <a:pt x="46" y="28"/>
                    </a:cubicBezTo>
                    <a:cubicBezTo>
                      <a:pt x="46" y="28"/>
                      <a:pt x="45" y="28"/>
                      <a:pt x="45" y="28"/>
                    </a:cubicBezTo>
                    <a:cubicBezTo>
                      <a:pt x="45" y="28"/>
                      <a:pt x="45" y="28"/>
                      <a:pt x="45" y="28"/>
                    </a:cubicBezTo>
                    <a:cubicBezTo>
                      <a:pt x="44" y="28"/>
                      <a:pt x="42" y="28"/>
                      <a:pt x="40" y="27"/>
                    </a:cubicBezTo>
                    <a:cubicBezTo>
                      <a:pt x="39" y="27"/>
                      <a:pt x="37" y="26"/>
                      <a:pt x="35" y="25"/>
                    </a:cubicBezTo>
                    <a:cubicBezTo>
                      <a:pt x="33" y="24"/>
                      <a:pt x="30" y="22"/>
                      <a:pt x="28" y="20"/>
                    </a:cubicBezTo>
                    <a:cubicBezTo>
                      <a:pt x="24" y="17"/>
                      <a:pt x="21" y="14"/>
                      <a:pt x="19" y="11"/>
                    </a:cubicBezTo>
                    <a:cubicBezTo>
                      <a:pt x="18" y="10"/>
                      <a:pt x="18" y="10"/>
                      <a:pt x="17" y="9"/>
                    </a:cubicBezTo>
                    <a:cubicBezTo>
                      <a:pt x="16" y="7"/>
                      <a:pt x="16" y="5"/>
                      <a:pt x="16" y="5"/>
                    </a:cubicBezTo>
                    <a:cubicBezTo>
                      <a:pt x="16" y="4"/>
                      <a:pt x="16" y="4"/>
                      <a:pt x="16" y="4"/>
                    </a:cubicBezTo>
                    <a:cubicBezTo>
                      <a:pt x="16" y="4"/>
                      <a:pt x="16" y="4"/>
                      <a:pt x="16" y="4"/>
                    </a:cubicBezTo>
                    <a:cubicBezTo>
                      <a:pt x="16" y="3"/>
                      <a:pt x="16" y="3"/>
                      <a:pt x="16" y="3"/>
                    </a:cubicBezTo>
                    <a:cubicBezTo>
                      <a:pt x="16" y="2"/>
                      <a:pt x="16" y="2"/>
                      <a:pt x="16" y="1"/>
                    </a:cubicBezTo>
                    <a:cubicBezTo>
                      <a:pt x="16" y="1"/>
                      <a:pt x="16" y="1"/>
                      <a:pt x="16" y="1"/>
                    </a:cubicBezTo>
                    <a:cubicBezTo>
                      <a:pt x="15" y="1"/>
                      <a:pt x="15" y="1"/>
                      <a:pt x="15" y="1"/>
                    </a:cubicBezTo>
                    <a:cubicBezTo>
                      <a:pt x="15" y="1"/>
                      <a:pt x="14" y="0"/>
                      <a:pt x="1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7" name="组合 6"/>
            <p:cNvGrpSpPr/>
            <p:nvPr/>
          </p:nvGrpSpPr>
          <p:grpSpPr>
            <a:xfrm>
              <a:off x="2118231" y="5844869"/>
              <a:ext cx="166688" cy="700088"/>
              <a:chOff x="2995613" y="4356100"/>
              <a:chExt cx="166688" cy="700088"/>
            </a:xfrm>
          </p:grpSpPr>
          <p:sp>
            <p:nvSpPr>
              <p:cNvPr id="405" name="Freeform 21"/>
              <p:cNvSpPr>
                <a:spLocks noEditPoints="1"/>
              </p:cNvSpPr>
              <p:nvPr/>
            </p:nvSpPr>
            <p:spPr bwMode="auto">
              <a:xfrm>
                <a:off x="2995613" y="4378325"/>
                <a:ext cx="166688" cy="677863"/>
              </a:xfrm>
              <a:custGeom>
                <a:avLst/>
                <a:gdLst>
                  <a:gd name="T0" fmla="*/ 9 w 59"/>
                  <a:gd name="T1" fmla="*/ 235 h 242"/>
                  <a:gd name="T2" fmla="*/ 6 w 59"/>
                  <a:gd name="T3" fmla="*/ 234 h 242"/>
                  <a:gd name="T4" fmla="*/ 6 w 59"/>
                  <a:gd name="T5" fmla="*/ 234 h 242"/>
                  <a:gd name="T6" fmla="*/ 0 w 59"/>
                  <a:gd name="T7" fmla="*/ 228 h 242"/>
                  <a:gd name="T8" fmla="*/ 3 w 59"/>
                  <a:gd name="T9" fmla="*/ 236 h 242"/>
                  <a:gd name="T10" fmla="*/ 15 w 59"/>
                  <a:gd name="T11" fmla="*/ 241 h 242"/>
                  <a:gd name="T12" fmla="*/ 21 w 59"/>
                  <a:gd name="T13" fmla="*/ 242 h 242"/>
                  <a:gd name="T14" fmla="*/ 21 w 59"/>
                  <a:gd name="T15" fmla="*/ 242 h 242"/>
                  <a:gd name="T16" fmla="*/ 20 w 59"/>
                  <a:gd name="T17" fmla="*/ 242 h 242"/>
                  <a:gd name="T18" fmla="*/ 10 w 59"/>
                  <a:gd name="T19" fmla="*/ 240 h 242"/>
                  <a:gd name="T20" fmla="*/ 3 w 59"/>
                  <a:gd name="T21" fmla="*/ 236 h 242"/>
                  <a:gd name="T22" fmla="*/ 1 w 59"/>
                  <a:gd name="T23" fmla="*/ 223 h 242"/>
                  <a:gd name="T24" fmla="*/ 0 w 59"/>
                  <a:gd name="T25" fmla="*/ 223 h 242"/>
                  <a:gd name="T26" fmla="*/ 59 w 59"/>
                  <a:gd name="T27" fmla="*/ 27 h 242"/>
                  <a:gd name="T28" fmla="*/ 37 w 59"/>
                  <a:gd name="T29" fmla="*/ 199 h 242"/>
                  <a:gd name="T30" fmla="*/ 34 w 59"/>
                  <a:gd name="T31" fmla="*/ 228 h 242"/>
                  <a:gd name="T32" fmla="*/ 29 w 59"/>
                  <a:gd name="T33" fmla="*/ 239 h 242"/>
                  <a:gd name="T34" fmla="*/ 29 w 59"/>
                  <a:gd name="T35" fmla="*/ 239 h 242"/>
                  <a:gd name="T36" fmla="*/ 34 w 59"/>
                  <a:gd name="T37" fmla="*/ 228 h 242"/>
                  <a:gd name="T38" fmla="*/ 59 w 59"/>
                  <a:gd name="T39" fmla="*/ 27 h 242"/>
                  <a:gd name="T40" fmla="*/ 59 w 59"/>
                  <a:gd name="T41" fmla="*/ 27 h 242"/>
                  <a:gd name="T42" fmla="*/ 59 w 59"/>
                  <a:gd name="T43" fmla="*/ 27 h 242"/>
                  <a:gd name="T44" fmla="*/ 59 w 59"/>
                  <a:gd name="T45" fmla="*/ 27 h 242"/>
                  <a:gd name="T46" fmla="*/ 59 w 59"/>
                  <a:gd name="T47" fmla="*/ 27 h 242"/>
                  <a:gd name="T48" fmla="*/ 59 w 59"/>
                  <a:gd name="T49" fmla="*/ 27 h 242"/>
                  <a:gd name="T50" fmla="*/ 59 w 59"/>
                  <a:gd name="T51" fmla="*/ 27 h 242"/>
                  <a:gd name="T52" fmla="*/ 59 w 59"/>
                  <a:gd name="T53" fmla="*/ 27 h 242"/>
                  <a:gd name="T54" fmla="*/ 59 w 59"/>
                  <a:gd name="T55" fmla="*/ 27 h 242"/>
                  <a:gd name="T56" fmla="*/ 59 w 59"/>
                  <a:gd name="T57" fmla="*/ 27 h 242"/>
                  <a:gd name="T58" fmla="*/ 59 w 59"/>
                  <a:gd name="T59" fmla="*/ 27 h 242"/>
                  <a:gd name="T60" fmla="*/ 59 w 59"/>
                  <a:gd name="T61" fmla="*/ 27 h 242"/>
                  <a:gd name="T62" fmla="*/ 59 w 59"/>
                  <a:gd name="T63" fmla="*/ 27 h 242"/>
                  <a:gd name="T64" fmla="*/ 59 w 59"/>
                  <a:gd name="T65" fmla="*/ 26 h 242"/>
                  <a:gd name="T66" fmla="*/ 59 w 59"/>
                  <a:gd name="T67" fmla="*/ 26 h 242"/>
                  <a:gd name="T68" fmla="*/ 59 w 59"/>
                  <a:gd name="T69" fmla="*/ 26 h 242"/>
                  <a:gd name="T70" fmla="*/ 59 w 59"/>
                  <a:gd name="T71" fmla="*/ 26 h 242"/>
                  <a:gd name="T72" fmla="*/ 59 w 59"/>
                  <a:gd name="T73" fmla="*/ 26 h 242"/>
                  <a:gd name="T74" fmla="*/ 59 w 59"/>
                  <a:gd name="T75" fmla="*/ 26 h 242"/>
                  <a:gd name="T76" fmla="*/ 26 w 59"/>
                  <a:gd name="T77" fmla="*/ 22 h 242"/>
                  <a:gd name="T78" fmla="*/ 26 w 59"/>
                  <a:gd name="T79" fmla="*/ 22 h 242"/>
                  <a:gd name="T80" fmla="*/ 26 w 59"/>
                  <a:gd name="T81" fmla="*/ 22 h 242"/>
                  <a:gd name="T82" fmla="*/ 26 w 59"/>
                  <a:gd name="T83" fmla="*/ 22 h 242"/>
                  <a:gd name="T84" fmla="*/ 26 w 59"/>
                  <a:gd name="T85" fmla="*/ 22 h 242"/>
                  <a:gd name="T86" fmla="*/ 26 w 59"/>
                  <a:gd name="T87" fmla="*/ 22 h 242"/>
                  <a:gd name="T88" fmla="*/ 26 w 59"/>
                  <a:gd name="T89" fmla="*/ 22 h 242"/>
                  <a:gd name="T90" fmla="*/ 51 w 59"/>
                  <a:gd name="T91" fmla="*/ 3 h 242"/>
                  <a:gd name="T92" fmla="*/ 59 w 59"/>
                  <a:gd name="T93" fmla="*/ 26 h 242"/>
                  <a:gd name="T94" fmla="*/ 51 w 59"/>
                  <a:gd name="T95" fmla="*/ 0 h 242"/>
                  <a:gd name="T96" fmla="*/ 51 w 59"/>
                  <a:gd name="T97" fmla="*/ 0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9" h="241">
                    <a:moveTo>
                      <a:pt x="6" y="234"/>
                    </a:moveTo>
                    <a:cubicBezTo>
                      <a:pt x="7" y="234"/>
                      <a:pt x="8" y="235"/>
                      <a:pt x="9" y="235"/>
                    </a:cubicBezTo>
                    <a:cubicBezTo>
                      <a:pt x="9" y="235"/>
                      <a:pt x="9" y="235"/>
                      <a:pt x="9" y="235"/>
                    </a:cubicBezTo>
                    <a:cubicBezTo>
                      <a:pt x="8" y="235"/>
                      <a:pt x="7" y="234"/>
                      <a:pt x="6" y="234"/>
                    </a:cubicBezTo>
                    <a:moveTo>
                      <a:pt x="6" y="234"/>
                    </a:moveTo>
                    <a:cubicBezTo>
                      <a:pt x="6" y="234"/>
                      <a:pt x="6" y="234"/>
                      <a:pt x="6" y="234"/>
                    </a:cubicBezTo>
                    <a:cubicBezTo>
                      <a:pt x="6" y="234"/>
                      <a:pt x="6" y="234"/>
                      <a:pt x="6" y="234"/>
                    </a:cubicBezTo>
                    <a:moveTo>
                      <a:pt x="0" y="228"/>
                    </a:moveTo>
                    <a:cubicBezTo>
                      <a:pt x="0" y="228"/>
                      <a:pt x="0" y="228"/>
                      <a:pt x="0" y="228"/>
                    </a:cubicBezTo>
                    <a:cubicBezTo>
                      <a:pt x="0" y="231"/>
                      <a:pt x="1" y="234"/>
                      <a:pt x="3" y="236"/>
                    </a:cubicBezTo>
                    <a:cubicBezTo>
                      <a:pt x="5" y="238"/>
                      <a:pt x="7" y="239"/>
                      <a:pt x="10" y="240"/>
                    </a:cubicBezTo>
                    <a:cubicBezTo>
                      <a:pt x="11" y="241"/>
                      <a:pt x="13" y="241"/>
                      <a:pt x="15" y="241"/>
                    </a:cubicBezTo>
                    <a:cubicBezTo>
                      <a:pt x="17" y="242"/>
                      <a:pt x="18" y="242"/>
                      <a:pt x="20" y="242"/>
                    </a:cubicBezTo>
                    <a:cubicBezTo>
                      <a:pt x="21" y="242"/>
                      <a:pt x="21" y="242"/>
                      <a:pt x="21" y="242"/>
                    </a:cubicBezTo>
                    <a:cubicBezTo>
                      <a:pt x="22" y="242"/>
                      <a:pt x="23" y="242"/>
                      <a:pt x="24" y="241"/>
                    </a:cubicBezTo>
                    <a:cubicBezTo>
                      <a:pt x="23" y="242"/>
                      <a:pt x="22" y="242"/>
                      <a:pt x="21" y="242"/>
                    </a:cubicBezTo>
                    <a:cubicBezTo>
                      <a:pt x="21" y="242"/>
                      <a:pt x="21" y="242"/>
                      <a:pt x="21" y="242"/>
                    </a:cubicBezTo>
                    <a:cubicBezTo>
                      <a:pt x="20" y="242"/>
                      <a:pt x="20" y="242"/>
                      <a:pt x="20" y="242"/>
                    </a:cubicBezTo>
                    <a:cubicBezTo>
                      <a:pt x="18" y="242"/>
                      <a:pt x="17" y="242"/>
                      <a:pt x="15" y="241"/>
                    </a:cubicBezTo>
                    <a:cubicBezTo>
                      <a:pt x="13" y="241"/>
                      <a:pt x="12" y="241"/>
                      <a:pt x="10" y="240"/>
                    </a:cubicBezTo>
                    <a:cubicBezTo>
                      <a:pt x="10" y="240"/>
                      <a:pt x="10" y="240"/>
                      <a:pt x="10" y="240"/>
                    </a:cubicBezTo>
                    <a:cubicBezTo>
                      <a:pt x="7" y="239"/>
                      <a:pt x="5" y="238"/>
                      <a:pt x="3" y="236"/>
                    </a:cubicBezTo>
                    <a:cubicBezTo>
                      <a:pt x="1" y="234"/>
                      <a:pt x="0" y="231"/>
                      <a:pt x="0" y="228"/>
                    </a:cubicBezTo>
                    <a:moveTo>
                      <a:pt x="1" y="223"/>
                    </a:moveTo>
                    <a:cubicBezTo>
                      <a:pt x="0" y="225"/>
                      <a:pt x="0" y="225"/>
                      <a:pt x="0" y="225"/>
                    </a:cubicBezTo>
                    <a:cubicBezTo>
                      <a:pt x="0" y="223"/>
                      <a:pt x="0" y="223"/>
                      <a:pt x="0" y="223"/>
                    </a:cubicBezTo>
                    <a:cubicBezTo>
                      <a:pt x="0" y="223"/>
                      <a:pt x="0" y="223"/>
                      <a:pt x="1" y="223"/>
                    </a:cubicBezTo>
                    <a:moveTo>
                      <a:pt x="59" y="27"/>
                    </a:moveTo>
                    <a:cubicBezTo>
                      <a:pt x="59" y="27"/>
                      <a:pt x="59" y="27"/>
                      <a:pt x="59" y="27"/>
                    </a:cubicBezTo>
                    <a:cubicBezTo>
                      <a:pt x="37" y="199"/>
                      <a:pt x="37" y="199"/>
                      <a:pt x="37" y="199"/>
                    </a:cubicBezTo>
                    <a:cubicBezTo>
                      <a:pt x="34" y="228"/>
                      <a:pt x="34" y="228"/>
                      <a:pt x="34" y="228"/>
                    </a:cubicBezTo>
                    <a:cubicBezTo>
                      <a:pt x="34" y="228"/>
                      <a:pt x="34" y="228"/>
                      <a:pt x="34" y="228"/>
                    </a:cubicBezTo>
                    <a:cubicBezTo>
                      <a:pt x="34" y="230"/>
                      <a:pt x="34" y="230"/>
                      <a:pt x="34" y="230"/>
                    </a:cubicBezTo>
                    <a:cubicBezTo>
                      <a:pt x="33" y="234"/>
                      <a:pt x="32" y="237"/>
                      <a:pt x="29" y="239"/>
                    </a:cubicBezTo>
                    <a:cubicBezTo>
                      <a:pt x="29" y="239"/>
                      <a:pt x="29" y="239"/>
                      <a:pt x="29" y="239"/>
                    </a:cubicBezTo>
                    <a:cubicBezTo>
                      <a:pt x="29" y="239"/>
                      <a:pt x="29" y="239"/>
                      <a:pt x="29" y="239"/>
                    </a:cubicBezTo>
                    <a:cubicBezTo>
                      <a:pt x="32" y="237"/>
                      <a:pt x="33" y="234"/>
                      <a:pt x="34" y="230"/>
                    </a:cubicBezTo>
                    <a:cubicBezTo>
                      <a:pt x="34" y="228"/>
                      <a:pt x="34" y="228"/>
                      <a:pt x="34" y="228"/>
                    </a:cubicBezTo>
                    <a:cubicBezTo>
                      <a:pt x="37" y="199"/>
                      <a:pt x="37" y="199"/>
                      <a:pt x="37" y="199"/>
                    </a:cubicBezTo>
                    <a:cubicBezTo>
                      <a:pt x="59" y="27"/>
                      <a:pt x="59" y="27"/>
                      <a:pt x="59" y="27"/>
                    </a:cubicBezTo>
                    <a:cubicBezTo>
                      <a:pt x="59" y="27"/>
                      <a:pt x="59" y="27"/>
                      <a:pt x="59" y="27"/>
                    </a:cubicBezTo>
                    <a:moveTo>
                      <a:pt x="59" y="27"/>
                    </a:moveTo>
                    <a:cubicBezTo>
                      <a:pt x="59" y="27"/>
                      <a:pt x="59" y="27"/>
                      <a:pt x="59" y="27"/>
                    </a:cubicBezTo>
                    <a:cubicBezTo>
                      <a:pt x="59" y="27"/>
                      <a:pt x="59" y="27"/>
                      <a:pt x="59" y="27"/>
                    </a:cubicBezTo>
                    <a:moveTo>
                      <a:pt x="59" y="27"/>
                    </a:moveTo>
                    <a:cubicBezTo>
                      <a:pt x="59" y="27"/>
                      <a:pt x="59" y="27"/>
                      <a:pt x="59" y="27"/>
                    </a:cubicBezTo>
                    <a:cubicBezTo>
                      <a:pt x="59" y="27"/>
                      <a:pt x="59" y="27"/>
                      <a:pt x="59" y="27"/>
                    </a:cubicBezTo>
                    <a:moveTo>
                      <a:pt x="59" y="27"/>
                    </a:moveTo>
                    <a:cubicBezTo>
                      <a:pt x="59" y="27"/>
                      <a:pt x="59" y="27"/>
                      <a:pt x="59" y="27"/>
                    </a:cubicBezTo>
                    <a:cubicBezTo>
                      <a:pt x="59" y="27"/>
                      <a:pt x="59" y="27"/>
                      <a:pt x="59" y="27"/>
                    </a:cubicBezTo>
                    <a:moveTo>
                      <a:pt x="59" y="27"/>
                    </a:moveTo>
                    <a:cubicBezTo>
                      <a:pt x="59" y="27"/>
                      <a:pt x="59" y="27"/>
                      <a:pt x="59" y="27"/>
                    </a:cubicBezTo>
                    <a:cubicBezTo>
                      <a:pt x="59" y="27"/>
                      <a:pt x="59" y="27"/>
                      <a:pt x="59" y="27"/>
                    </a:cubicBezTo>
                    <a:moveTo>
                      <a:pt x="59" y="27"/>
                    </a:moveTo>
                    <a:cubicBezTo>
                      <a:pt x="59" y="27"/>
                      <a:pt x="59" y="27"/>
                      <a:pt x="59" y="27"/>
                    </a:cubicBezTo>
                    <a:cubicBezTo>
                      <a:pt x="59" y="27"/>
                      <a:pt x="59" y="27"/>
                      <a:pt x="59" y="27"/>
                    </a:cubicBezTo>
                    <a:moveTo>
                      <a:pt x="59" y="27"/>
                    </a:moveTo>
                    <a:cubicBezTo>
                      <a:pt x="59" y="27"/>
                      <a:pt x="59" y="27"/>
                      <a:pt x="59" y="27"/>
                    </a:cubicBezTo>
                    <a:cubicBezTo>
                      <a:pt x="59" y="27"/>
                      <a:pt x="59" y="27"/>
                      <a:pt x="59" y="27"/>
                    </a:cubicBezTo>
                    <a:moveTo>
                      <a:pt x="59" y="27"/>
                    </a:moveTo>
                    <a:cubicBezTo>
                      <a:pt x="59" y="27"/>
                      <a:pt x="59" y="27"/>
                      <a:pt x="59" y="27"/>
                    </a:cubicBezTo>
                    <a:cubicBezTo>
                      <a:pt x="59" y="27"/>
                      <a:pt x="59" y="27"/>
                      <a:pt x="59" y="27"/>
                    </a:cubicBezTo>
                    <a:moveTo>
                      <a:pt x="59" y="26"/>
                    </a:moveTo>
                    <a:cubicBezTo>
                      <a:pt x="59" y="26"/>
                      <a:pt x="59" y="26"/>
                      <a:pt x="59" y="27"/>
                    </a:cubicBezTo>
                    <a:cubicBezTo>
                      <a:pt x="59" y="26"/>
                      <a:pt x="59" y="26"/>
                      <a:pt x="59" y="26"/>
                    </a:cubicBezTo>
                    <a:moveTo>
                      <a:pt x="59" y="26"/>
                    </a:moveTo>
                    <a:cubicBezTo>
                      <a:pt x="59" y="26"/>
                      <a:pt x="59" y="26"/>
                      <a:pt x="59" y="26"/>
                    </a:cubicBezTo>
                    <a:cubicBezTo>
                      <a:pt x="59" y="26"/>
                      <a:pt x="59" y="26"/>
                      <a:pt x="59" y="26"/>
                    </a:cubicBezTo>
                    <a:moveTo>
                      <a:pt x="59" y="26"/>
                    </a:moveTo>
                    <a:cubicBezTo>
                      <a:pt x="59" y="26"/>
                      <a:pt x="59" y="26"/>
                      <a:pt x="59" y="26"/>
                    </a:cubicBezTo>
                    <a:cubicBezTo>
                      <a:pt x="59" y="26"/>
                      <a:pt x="59" y="26"/>
                      <a:pt x="59" y="26"/>
                    </a:cubicBezTo>
                    <a:moveTo>
                      <a:pt x="59" y="26"/>
                    </a:moveTo>
                    <a:cubicBezTo>
                      <a:pt x="59" y="26"/>
                      <a:pt x="59" y="26"/>
                      <a:pt x="59" y="26"/>
                    </a:cubicBezTo>
                    <a:cubicBezTo>
                      <a:pt x="59" y="26"/>
                      <a:pt x="59" y="26"/>
                      <a:pt x="59" y="26"/>
                    </a:cubicBezTo>
                    <a:cubicBezTo>
                      <a:pt x="59" y="26"/>
                      <a:pt x="59" y="26"/>
                      <a:pt x="59" y="26"/>
                    </a:cubicBezTo>
                    <a:cubicBezTo>
                      <a:pt x="59" y="26"/>
                      <a:pt x="59" y="26"/>
                      <a:pt x="59" y="26"/>
                    </a:cubicBezTo>
                    <a:moveTo>
                      <a:pt x="26" y="22"/>
                    </a:moveTo>
                    <a:cubicBezTo>
                      <a:pt x="26" y="22"/>
                      <a:pt x="26" y="22"/>
                      <a:pt x="26" y="22"/>
                    </a:cubicBezTo>
                    <a:cubicBezTo>
                      <a:pt x="26" y="22"/>
                      <a:pt x="26" y="22"/>
                      <a:pt x="26" y="22"/>
                    </a:cubicBezTo>
                    <a:cubicBezTo>
                      <a:pt x="26" y="22"/>
                      <a:pt x="26" y="22"/>
                      <a:pt x="26" y="22"/>
                    </a:cubicBezTo>
                    <a:moveTo>
                      <a:pt x="26" y="22"/>
                    </a:moveTo>
                    <a:cubicBezTo>
                      <a:pt x="26" y="22"/>
                      <a:pt x="26" y="22"/>
                      <a:pt x="26" y="22"/>
                    </a:cubicBezTo>
                    <a:cubicBezTo>
                      <a:pt x="26" y="22"/>
                      <a:pt x="26" y="22"/>
                      <a:pt x="26" y="22"/>
                    </a:cubicBezTo>
                    <a:moveTo>
                      <a:pt x="26" y="22"/>
                    </a:moveTo>
                    <a:cubicBezTo>
                      <a:pt x="26" y="22"/>
                      <a:pt x="26" y="22"/>
                      <a:pt x="26" y="22"/>
                    </a:cubicBezTo>
                    <a:cubicBezTo>
                      <a:pt x="26" y="22"/>
                      <a:pt x="26" y="22"/>
                      <a:pt x="26" y="22"/>
                    </a:cubicBezTo>
                    <a:moveTo>
                      <a:pt x="26" y="22"/>
                    </a:moveTo>
                    <a:cubicBezTo>
                      <a:pt x="26" y="22"/>
                      <a:pt x="26" y="22"/>
                      <a:pt x="26" y="22"/>
                    </a:cubicBezTo>
                    <a:cubicBezTo>
                      <a:pt x="26" y="22"/>
                      <a:pt x="26" y="22"/>
                      <a:pt x="26" y="22"/>
                    </a:cubicBezTo>
                    <a:cubicBezTo>
                      <a:pt x="26" y="22"/>
                      <a:pt x="26" y="22"/>
                      <a:pt x="26" y="22"/>
                    </a:cubicBezTo>
                    <a:moveTo>
                      <a:pt x="51" y="3"/>
                    </a:moveTo>
                    <a:cubicBezTo>
                      <a:pt x="51" y="3"/>
                      <a:pt x="51" y="3"/>
                      <a:pt x="51" y="3"/>
                    </a:cubicBezTo>
                    <a:cubicBezTo>
                      <a:pt x="51" y="3"/>
                      <a:pt x="51" y="3"/>
                      <a:pt x="51" y="3"/>
                    </a:cubicBezTo>
                    <a:cubicBezTo>
                      <a:pt x="59" y="26"/>
                      <a:pt x="59" y="26"/>
                      <a:pt x="59" y="26"/>
                    </a:cubicBezTo>
                    <a:cubicBezTo>
                      <a:pt x="51" y="3"/>
                      <a:pt x="51" y="3"/>
                      <a:pt x="51" y="3"/>
                    </a:cubicBezTo>
                    <a:moveTo>
                      <a:pt x="51" y="0"/>
                    </a:moveTo>
                    <a:cubicBezTo>
                      <a:pt x="51" y="0"/>
                      <a:pt x="51" y="0"/>
                      <a:pt x="51" y="0"/>
                    </a:cubicBezTo>
                    <a:cubicBezTo>
                      <a:pt x="51" y="0"/>
                      <a:pt x="51" y="0"/>
                      <a:pt x="51"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6" name="Freeform 22"/>
              <p:cNvSpPr/>
              <p:nvPr/>
            </p:nvSpPr>
            <p:spPr bwMode="auto">
              <a:xfrm>
                <a:off x="2995613" y="5003800"/>
                <a:ext cx="28575" cy="47625"/>
              </a:xfrm>
              <a:custGeom>
                <a:avLst/>
                <a:gdLst>
                  <a:gd name="T0" fmla="*/ 0 w 10"/>
                  <a:gd name="T1" fmla="*/ 0 h 17"/>
                  <a:gd name="T2" fmla="*/ 0 w 10"/>
                  <a:gd name="T3" fmla="*/ 2 h 17"/>
                  <a:gd name="T4" fmla="*/ 0 w 10"/>
                  <a:gd name="T5" fmla="*/ 5 h 17"/>
                  <a:gd name="T6" fmla="*/ 0 w 10"/>
                  <a:gd name="T7" fmla="*/ 5 h 17"/>
                  <a:gd name="T8" fmla="*/ 3 w 10"/>
                  <a:gd name="T9" fmla="*/ 13 h 17"/>
                  <a:gd name="T10" fmla="*/ 10 w 10"/>
                  <a:gd name="T11" fmla="*/ 17 h 17"/>
                  <a:gd name="T12" fmla="*/ 10 w 10"/>
                  <a:gd name="T13" fmla="*/ 17 h 17"/>
                  <a:gd name="T14" fmla="*/ 10 w 10"/>
                  <a:gd name="T15" fmla="*/ 17 h 17"/>
                  <a:gd name="T16" fmla="*/ 8 w 10"/>
                  <a:gd name="T17" fmla="*/ 15 h 17"/>
                  <a:gd name="T18" fmla="*/ 9 w 10"/>
                  <a:gd name="T19" fmla="*/ 12 h 17"/>
                  <a:gd name="T20" fmla="*/ 6 w 10"/>
                  <a:gd name="T21" fmla="*/ 11 h 17"/>
                  <a:gd name="T22" fmla="*/ 6 w 10"/>
                  <a:gd name="T23" fmla="*/ 11 h 17"/>
                  <a:gd name="T24" fmla="*/ 6 w 10"/>
                  <a:gd name="T25" fmla="*/ 11 h 17"/>
                  <a:gd name="T26" fmla="*/ 6 w 10"/>
                  <a:gd name="T27" fmla="*/ 10 h 17"/>
                  <a:gd name="T28" fmla="*/ 4 w 10"/>
                  <a:gd name="T29" fmla="*/ 5 h 17"/>
                  <a:gd name="T30" fmla="*/ 4 w 10"/>
                  <a:gd name="T31" fmla="*/ 5 h 17"/>
                  <a:gd name="T32" fmla="*/ 4 w 10"/>
                  <a:gd name="T33" fmla="*/ 3 h 17"/>
                  <a:gd name="T34" fmla="*/ 4 w 10"/>
                  <a:gd name="T35" fmla="*/ 3 h 17"/>
                  <a:gd name="T36" fmla="*/ 10 w 10"/>
                  <a:gd name="T37" fmla="*/ 5 h 17"/>
                  <a:gd name="T38" fmla="*/ 10 w 10"/>
                  <a:gd name="T39" fmla="*/ 5 h 17"/>
                  <a:gd name="T40" fmla="*/ 2 w 10"/>
                  <a:gd name="T41" fmla="*/ 2 h 17"/>
                  <a:gd name="T42" fmla="*/ 2 w 10"/>
                  <a:gd name="T43" fmla="*/ 2 h 17"/>
                  <a:gd name="T44" fmla="*/ 2 w 10"/>
                  <a:gd name="T45" fmla="*/ 2 h 17"/>
                  <a:gd name="T46" fmla="*/ 0 w 10"/>
                  <a:gd name="T47"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 h="17">
                    <a:moveTo>
                      <a:pt x="0" y="0"/>
                    </a:moveTo>
                    <a:cubicBezTo>
                      <a:pt x="0" y="2"/>
                      <a:pt x="0" y="2"/>
                      <a:pt x="0" y="2"/>
                    </a:cubicBezTo>
                    <a:cubicBezTo>
                      <a:pt x="0" y="3"/>
                      <a:pt x="0" y="4"/>
                      <a:pt x="0" y="5"/>
                    </a:cubicBezTo>
                    <a:cubicBezTo>
                      <a:pt x="0" y="5"/>
                      <a:pt x="0" y="5"/>
                      <a:pt x="0" y="5"/>
                    </a:cubicBezTo>
                    <a:cubicBezTo>
                      <a:pt x="0" y="8"/>
                      <a:pt x="1" y="11"/>
                      <a:pt x="3" y="13"/>
                    </a:cubicBezTo>
                    <a:cubicBezTo>
                      <a:pt x="5" y="15"/>
                      <a:pt x="7" y="16"/>
                      <a:pt x="10" y="17"/>
                    </a:cubicBezTo>
                    <a:cubicBezTo>
                      <a:pt x="10" y="17"/>
                      <a:pt x="10" y="17"/>
                      <a:pt x="10" y="17"/>
                    </a:cubicBezTo>
                    <a:cubicBezTo>
                      <a:pt x="10" y="17"/>
                      <a:pt x="10" y="17"/>
                      <a:pt x="10" y="17"/>
                    </a:cubicBezTo>
                    <a:cubicBezTo>
                      <a:pt x="9" y="17"/>
                      <a:pt x="8" y="16"/>
                      <a:pt x="8" y="15"/>
                    </a:cubicBezTo>
                    <a:cubicBezTo>
                      <a:pt x="9" y="12"/>
                      <a:pt x="9" y="12"/>
                      <a:pt x="9" y="12"/>
                    </a:cubicBezTo>
                    <a:cubicBezTo>
                      <a:pt x="8" y="12"/>
                      <a:pt x="7" y="11"/>
                      <a:pt x="6" y="11"/>
                    </a:cubicBezTo>
                    <a:cubicBezTo>
                      <a:pt x="6" y="11"/>
                      <a:pt x="6" y="11"/>
                      <a:pt x="6" y="11"/>
                    </a:cubicBezTo>
                    <a:cubicBezTo>
                      <a:pt x="6" y="11"/>
                      <a:pt x="6" y="11"/>
                      <a:pt x="6" y="11"/>
                    </a:cubicBezTo>
                    <a:cubicBezTo>
                      <a:pt x="6" y="10"/>
                      <a:pt x="6" y="10"/>
                      <a:pt x="6" y="10"/>
                    </a:cubicBezTo>
                    <a:cubicBezTo>
                      <a:pt x="5" y="9"/>
                      <a:pt x="4" y="7"/>
                      <a:pt x="4" y="5"/>
                    </a:cubicBezTo>
                    <a:cubicBezTo>
                      <a:pt x="4" y="5"/>
                      <a:pt x="4" y="5"/>
                      <a:pt x="4" y="5"/>
                    </a:cubicBezTo>
                    <a:cubicBezTo>
                      <a:pt x="4" y="4"/>
                      <a:pt x="4" y="4"/>
                      <a:pt x="4" y="3"/>
                    </a:cubicBezTo>
                    <a:cubicBezTo>
                      <a:pt x="4" y="3"/>
                      <a:pt x="4" y="3"/>
                      <a:pt x="4" y="3"/>
                    </a:cubicBezTo>
                    <a:cubicBezTo>
                      <a:pt x="6" y="4"/>
                      <a:pt x="8" y="4"/>
                      <a:pt x="10" y="5"/>
                    </a:cubicBezTo>
                    <a:cubicBezTo>
                      <a:pt x="10" y="5"/>
                      <a:pt x="10" y="5"/>
                      <a:pt x="10" y="5"/>
                    </a:cubicBezTo>
                    <a:cubicBezTo>
                      <a:pt x="7" y="4"/>
                      <a:pt x="4" y="3"/>
                      <a:pt x="2" y="2"/>
                    </a:cubicBezTo>
                    <a:cubicBezTo>
                      <a:pt x="2" y="2"/>
                      <a:pt x="2" y="2"/>
                      <a:pt x="2" y="2"/>
                    </a:cubicBezTo>
                    <a:cubicBezTo>
                      <a:pt x="2" y="2"/>
                      <a:pt x="2" y="2"/>
                      <a:pt x="2" y="2"/>
                    </a:cubicBezTo>
                    <a:cubicBezTo>
                      <a:pt x="1" y="2"/>
                      <a:pt x="0" y="1"/>
                      <a:pt x="0"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7" name="Freeform 23"/>
              <p:cNvSpPr>
                <a:spLocks noEditPoints="1"/>
              </p:cNvSpPr>
              <p:nvPr/>
            </p:nvSpPr>
            <p:spPr bwMode="auto">
              <a:xfrm>
                <a:off x="3055938" y="5011738"/>
                <a:ext cx="34925" cy="44450"/>
              </a:xfrm>
              <a:custGeom>
                <a:avLst/>
                <a:gdLst>
                  <a:gd name="T0" fmla="*/ 2 w 13"/>
                  <a:gd name="T1" fmla="*/ 12 h 16"/>
                  <a:gd name="T2" fmla="*/ 3 w 13"/>
                  <a:gd name="T3" fmla="*/ 4 h 16"/>
                  <a:gd name="T4" fmla="*/ 7 w 13"/>
                  <a:gd name="T5" fmla="*/ 4 h 16"/>
                  <a:gd name="T6" fmla="*/ 9 w 13"/>
                  <a:gd name="T7" fmla="*/ 4 h 16"/>
                  <a:gd name="T8" fmla="*/ 6 w 13"/>
                  <a:gd name="T9" fmla="*/ 10 h 16"/>
                  <a:gd name="T10" fmla="*/ 2 w 13"/>
                  <a:gd name="T11" fmla="*/ 12 h 16"/>
                  <a:gd name="T12" fmla="*/ 13 w 13"/>
                  <a:gd name="T13" fmla="*/ 2 h 16"/>
                  <a:gd name="T14" fmla="*/ 13 w 13"/>
                  <a:gd name="T15" fmla="*/ 2 h 16"/>
                  <a:gd name="T16" fmla="*/ 11 w 13"/>
                  <a:gd name="T17" fmla="*/ 4 h 16"/>
                  <a:gd name="T18" fmla="*/ 7 w 13"/>
                  <a:gd name="T19" fmla="*/ 4 h 16"/>
                  <a:gd name="T20" fmla="*/ 3 w 13"/>
                  <a:gd name="T21" fmla="*/ 4 h 16"/>
                  <a:gd name="T22" fmla="*/ 2 w 13"/>
                  <a:gd name="T23" fmla="*/ 14 h 16"/>
                  <a:gd name="T24" fmla="*/ 0 w 13"/>
                  <a:gd name="T25" fmla="*/ 16 h 16"/>
                  <a:gd name="T26" fmla="*/ 3 w 13"/>
                  <a:gd name="T27" fmla="*/ 15 h 16"/>
                  <a:gd name="T28" fmla="*/ 8 w 13"/>
                  <a:gd name="T29" fmla="*/ 13 h 16"/>
                  <a:gd name="T30" fmla="*/ 8 w 13"/>
                  <a:gd name="T31" fmla="*/ 13 h 16"/>
                  <a:gd name="T32" fmla="*/ 13 w 13"/>
                  <a:gd name="T33" fmla="*/ 4 h 16"/>
                  <a:gd name="T34" fmla="*/ 13 w 13"/>
                  <a:gd name="T35" fmla="*/ 2 h 16"/>
                  <a:gd name="T36" fmla="*/ 13 w 13"/>
                  <a:gd name="T37" fmla="*/ 2 h 16"/>
                  <a:gd name="T38" fmla="*/ 3 w 13"/>
                  <a:gd name="T39" fmla="*/ 0 h 16"/>
                  <a:gd name="T40" fmla="*/ 3 w 13"/>
                  <a:gd name="T41" fmla="*/ 0 h 16"/>
                  <a:gd name="T42" fmla="*/ 7 w 13"/>
                  <a:gd name="T43" fmla="*/ 0 h 16"/>
                  <a:gd name="T44" fmla="*/ 3 w 13"/>
                  <a:gd name="T45"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3" h="16">
                    <a:moveTo>
                      <a:pt x="2" y="12"/>
                    </a:moveTo>
                    <a:cubicBezTo>
                      <a:pt x="3" y="4"/>
                      <a:pt x="3" y="4"/>
                      <a:pt x="3" y="4"/>
                    </a:cubicBezTo>
                    <a:cubicBezTo>
                      <a:pt x="4" y="4"/>
                      <a:pt x="5" y="4"/>
                      <a:pt x="7" y="4"/>
                    </a:cubicBezTo>
                    <a:cubicBezTo>
                      <a:pt x="7" y="4"/>
                      <a:pt x="8" y="4"/>
                      <a:pt x="9" y="4"/>
                    </a:cubicBezTo>
                    <a:cubicBezTo>
                      <a:pt x="8" y="7"/>
                      <a:pt x="7" y="9"/>
                      <a:pt x="6" y="10"/>
                    </a:cubicBezTo>
                    <a:cubicBezTo>
                      <a:pt x="5" y="11"/>
                      <a:pt x="3" y="11"/>
                      <a:pt x="2" y="12"/>
                    </a:cubicBezTo>
                    <a:moveTo>
                      <a:pt x="13" y="2"/>
                    </a:moveTo>
                    <a:cubicBezTo>
                      <a:pt x="13" y="2"/>
                      <a:pt x="13" y="2"/>
                      <a:pt x="13" y="2"/>
                    </a:cubicBezTo>
                    <a:cubicBezTo>
                      <a:pt x="13" y="3"/>
                      <a:pt x="12" y="4"/>
                      <a:pt x="11" y="4"/>
                    </a:cubicBezTo>
                    <a:cubicBezTo>
                      <a:pt x="10" y="4"/>
                      <a:pt x="8" y="4"/>
                      <a:pt x="7" y="4"/>
                    </a:cubicBezTo>
                    <a:cubicBezTo>
                      <a:pt x="5" y="4"/>
                      <a:pt x="4" y="4"/>
                      <a:pt x="3" y="4"/>
                    </a:cubicBezTo>
                    <a:cubicBezTo>
                      <a:pt x="2" y="14"/>
                      <a:pt x="2" y="14"/>
                      <a:pt x="2" y="14"/>
                    </a:cubicBezTo>
                    <a:cubicBezTo>
                      <a:pt x="1" y="15"/>
                      <a:pt x="1" y="16"/>
                      <a:pt x="0" y="16"/>
                    </a:cubicBezTo>
                    <a:cubicBezTo>
                      <a:pt x="1" y="16"/>
                      <a:pt x="2" y="16"/>
                      <a:pt x="3" y="15"/>
                    </a:cubicBezTo>
                    <a:cubicBezTo>
                      <a:pt x="5" y="15"/>
                      <a:pt x="6" y="14"/>
                      <a:pt x="8" y="13"/>
                    </a:cubicBezTo>
                    <a:cubicBezTo>
                      <a:pt x="8" y="13"/>
                      <a:pt x="8" y="13"/>
                      <a:pt x="8" y="13"/>
                    </a:cubicBezTo>
                    <a:cubicBezTo>
                      <a:pt x="11" y="11"/>
                      <a:pt x="12" y="8"/>
                      <a:pt x="13" y="4"/>
                    </a:cubicBezTo>
                    <a:cubicBezTo>
                      <a:pt x="13" y="2"/>
                      <a:pt x="13" y="2"/>
                      <a:pt x="13" y="2"/>
                    </a:cubicBezTo>
                    <a:cubicBezTo>
                      <a:pt x="13" y="2"/>
                      <a:pt x="13" y="2"/>
                      <a:pt x="13" y="2"/>
                    </a:cubicBezTo>
                    <a:moveTo>
                      <a:pt x="3" y="0"/>
                    </a:moveTo>
                    <a:cubicBezTo>
                      <a:pt x="3" y="0"/>
                      <a:pt x="3" y="0"/>
                      <a:pt x="3" y="0"/>
                    </a:cubicBezTo>
                    <a:cubicBezTo>
                      <a:pt x="4" y="0"/>
                      <a:pt x="6" y="0"/>
                      <a:pt x="7" y="0"/>
                    </a:cubicBezTo>
                    <a:cubicBezTo>
                      <a:pt x="6" y="0"/>
                      <a:pt x="4" y="0"/>
                      <a:pt x="3"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8" name="Freeform 24"/>
              <p:cNvSpPr>
                <a:spLocks noEditPoints="1"/>
              </p:cNvSpPr>
              <p:nvPr/>
            </p:nvSpPr>
            <p:spPr bwMode="auto">
              <a:xfrm>
                <a:off x="3019426" y="5008563"/>
                <a:ext cx="44450" cy="47625"/>
              </a:xfrm>
              <a:custGeom>
                <a:avLst/>
                <a:gdLst>
                  <a:gd name="T0" fmla="*/ 5 w 16"/>
                  <a:gd name="T1" fmla="*/ 12 h 17"/>
                  <a:gd name="T2" fmla="*/ 6 w 16"/>
                  <a:gd name="T3" fmla="*/ 4 h 17"/>
                  <a:gd name="T4" fmla="*/ 6 w 16"/>
                  <a:gd name="T5" fmla="*/ 4 h 17"/>
                  <a:gd name="T6" fmla="*/ 9 w 16"/>
                  <a:gd name="T7" fmla="*/ 4 h 17"/>
                  <a:gd name="T8" fmla="*/ 9 w 16"/>
                  <a:gd name="T9" fmla="*/ 4 h 17"/>
                  <a:gd name="T10" fmla="*/ 12 w 16"/>
                  <a:gd name="T11" fmla="*/ 5 h 17"/>
                  <a:gd name="T12" fmla="*/ 11 w 16"/>
                  <a:gd name="T13" fmla="*/ 13 h 17"/>
                  <a:gd name="T14" fmla="*/ 8 w 16"/>
                  <a:gd name="T15" fmla="*/ 12 h 17"/>
                  <a:gd name="T16" fmla="*/ 5 w 16"/>
                  <a:gd name="T17" fmla="*/ 12 h 17"/>
                  <a:gd name="T18" fmla="*/ 5 w 16"/>
                  <a:gd name="T19" fmla="*/ 12 h 17"/>
                  <a:gd name="T20" fmla="*/ 2 w 16"/>
                  <a:gd name="T21" fmla="*/ 3 h 17"/>
                  <a:gd name="T22" fmla="*/ 2 w 16"/>
                  <a:gd name="T23" fmla="*/ 3 h 17"/>
                  <a:gd name="T24" fmla="*/ 1 w 16"/>
                  <a:gd name="T25" fmla="*/ 10 h 17"/>
                  <a:gd name="T26" fmla="*/ 0 w 16"/>
                  <a:gd name="T27" fmla="*/ 13 h 17"/>
                  <a:gd name="T28" fmla="*/ 2 w 16"/>
                  <a:gd name="T29" fmla="*/ 15 h 17"/>
                  <a:gd name="T30" fmla="*/ 2 w 16"/>
                  <a:gd name="T31" fmla="*/ 15 h 17"/>
                  <a:gd name="T32" fmla="*/ 7 w 16"/>
                  <a:gd name="T33" fmla="*/ 16 h 17"/>
                  <a:gd name="T34" fmla="*/ 12 w 16"/>
                  <a:gd name="T35" fmla="*/ 17 h 17"/>
                  <a:gd name="T36" fmla="*/ 13 w 16"/>
                  <a:gd name="T37" fmla="*/ 17 h 17"/>
                  <a:gd name="T38" fmla="*/ 13 w 16"/>
                  <a:gd name="T39" fmla="*/ 17 h 17"/>
                  <a:gd name="T40" fmla="*/ 15 w 16"/>
                  <a:gd name="T41" fmla="*/ 15 h 17"/>
                  <a:gd name="T42" fmla="*/ 16 w 16"/>
                  <a:gd name="T43" fmla="*/ 5 h 17"/>
                  <a:gd name="T44" fmla="*/ 14 w 16"/>
                  <a:gd name="T45" fmla="*/ 5 h 17"/>
                  <a:gd name="T46" fmla="*/ 14 w 16"/>
                  <a:gd name="T47" fmla="*/ 5 h 17"/>
                  <a:gd name="T48" fmla="*/ 9 w 16"/>
                  <a:gd name="T49" fmla="*/ 4 h 17"/>
                  <a:gd name="T50" fmla="*/ 4 w 16"/>
                  <a:gd name="T51" fmla="*/ 3 h 17"/>
                  <a:gd name="T52" fmla="*/ 3 w 16"/>
                  <a:gd name="T53" fmla="*/ 3 h 17"/>
                  <a:gd name="T54" fmla="*/ 2 w 16"/>
                  <a:gd name="T55" fmla="*/ 3 h 17"/>
                  <a:gd name="T56" fmla="*/ 6 w 16"/>
                  <a:gd name="T57" fmla="*/ 0 h 17"/>
                  <a:gd name="T58" fmla="*/ 6 w 16"/>
                  <a:gd name="T59" fmla="*/ 0 h 17"/>
                  <a:gd name="T60" fmla="*/ 9 w 16"/>
                  <a:gd name="T61" fmla="*/ 0 h 17"/>
                  <a:gd name="T62" fmla="*/ 9 w 16"/>
                  <a:gd name="T63" fmla="*/ 0 h 17"/>
                  <a:gd name="T64" fmla="*/ 6 w 16"/>
                  <a:gd name="T65"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 h="17">
                    <a:moveTo>
                      <a:pt x="5" y="12"/>
                    </a:moveTo>
                    <a:cubicBezTo>
                      <a:pt x="6" y="4"/>
                      <a:pt x="6" y="4"/>
                      <a:pt x="6" y="4"/>
                    </a:cubicBezTo>
                    <a:cubicBezTo>
                      <a:pt x="6" y="4"/>
                      <a:pt x="6" y="4"/>
                      <a:pt x="6" y="4"/>
                    </a:cubicBezTo>
                    <a:cubicBezTo>
                      <a:pt x="7" y="4"/>
                      <a:pt x="8" y="4"/>
                      <a:pt x="9" y="4"/>
                    </a:cubicBezTo>
                    <a:cubicBezTo>
                      <a:pt x="9" y="4"/>
                      <a:pt x="9" y="4"/>
                      <a:pt x="9" y="4"/>
                    </a:cubicBezTo>
                    <a:cubicBezTo>
                      <a:pt x="10" y="4"/>
                      <a:pt x="11" y="5"/>
                      <a:pt x="12" y="5"/>
                    </a:cubicBezTo>
                    <a:cubicBezTo>
                      <a:pt x="11" y="13"/>
                      <a:pt x="11" y="13"/>
                      <a:pt x="11" y="13"/>
                    </a:cubicBezTo>
                    <a:cubicBezTo>
                      <a:pt x="10" y="13"/>
                      <a:pt x="9" y="13"/>
                      <a:pt x="8" y="12"/>
                    </a:cubicBezTo>
                    <a:cubicBezTo>
                      <a:pt x="7" y="12"/>
                      <a:pt x="6" y="12"/>
                      <a:pt x="5" y="12"/>
                    </a:cubicBezTo>
                    <a:cubicBezTo>
                      <a:pt x="5" y="12"/>
                      <a:pt x="5" y="12"/>
                      <a:pt x="5" y="12"/>
                    </a:cubicBezTo>
                    <a:moveTo>
                      <a:pt x="2" y="3"/>
                    </a:moveTo>
                    <a:cubicBezTo>
                      <a:pt x="2" y="3"/>
                      <a:pt x="2" y="3"/>
                      <a:pt x="2" y="3"/>
                    </a:cubicBezTo>
                    <a:cubicBezTo>
                      <a:pt x="1" y="10"/>
                      <a:pt x="1" y="10"/>
                      <a:pt x="1" y="10"/>
                    </a:cubicBezTo>
                    <a:cubicBezTo>
                      <a:pt x="0" y="13"/>
                      <a:pt x="0" y="13"/>
                      <a:pt x="0" y="13"/>
                    </a:cubicBezTo>
                    <a:cubicBezTo>
                      <a:pt x="0" y="14"/>
                      <a:pt x="1" y="15"/>
                      <a:pt x="2" y="15"/>
                    </a:cubicBezTo>
                    <a:cubicBezTo>
                      <a:pt x="2" y="15"/>
                      <a:pt x="2" y="15"/>
                      <a:pt x="2" y="15"/>
                    </a:cubicBezTo>
                    <a:cubicBezTo>
                      <a:pt x="4" y="16"/>
                      <a:pt x="5" y="16"/>
                      <a:pt x="7" y="16"/>
                    </a:cubicBezTo>
                    <a:cubicBezTo>
                      <a:pt x="9" y="17"/>
                      <a:pt x="10" y="17"/>
                      <a:pt x="12" y="17"/>
                    </a:cubicBezTo>
                    <a:cubicBezTo>
                      <a:pt x="13" y="17"/>
                      <a:pt x="13" y="17"/>
                      <a:pt x="13" y="17"/>
                    </a:cubicBezTo>
                    <a:cubicBezTo>
                      <a:pt x="13" y="17"/>
                      <a:pt x="13" y="17"/>
                      <a:pt x="13" y="17"/>
                    </a:cubicBezTo>
                    <a:cubicBezTo>
                      <a:pt x="14" y="17"/>
                      <a:pt x="14" y="16"/>
                      <a:pt x="15" y="15"/>
                    </a:cubicBezTo>
                    <a:cubicBezTo>
                      <a:pt x="16" y="5"/>
                      <a:pt x="16" y="5"/>
                      <a:pt x="16" y="5"/>
                    </a:cubicBezTo>
                    <a:cubicBezTo>
                      <a:pt x="15" y="5"/>
                      <a:pt x="15" y="5"/>
                      <a:pt x="14" y="5"/>
                    </a:cubicBezTo>
                    <a:cubicBezTo>
                      <a:pt x="14" y="5"/>
                      <a:pt x="14" y="5"/>
                      <a:pt x="14" y="5"/>
                    </a:cubicBezTo>
                    <a:cubicBezTo>
                      <a:pt x="12" y="5"/>
                      <a:pt x="10" y="5"/>
                      <a:pt x="9" y="4"/>
                    </a:cubicBezTo>
                    <a:cubicBezTo>
                      <a:pt x="7" y="4"/>
                      <a:pt x="5" y="4"/>
                      <a:pt x="4" y="3"/>
                    </a:cubicBezTo>
                    <a:cubicBezTo>
                      <a:pt x="4" y="3"/>
                      <a:pt x="4" y="3"/>
                      <a:pt x="3" y="3"/>
                    </a:cubicBezTo>
                    <a:cubicBezTo>
                      <a:pt x="3" y="3"/>
                      <a:pt x="2" y="3"/>
                      <a:pt x="2" y="3"/>
                    </a:cubicBezTo>
                    <a:moveTo>
                      <a:pt x="6" y="0"/>
                    </a:moveTo>
                    <a:cubicBezTo>
                      <a:pt x="6" y="0"/>
                      <a:pt x="6" y="0"/>
                      <a:pt x="6" y="0"/>
                    </a:cubicBezTo>
                    <a:cubicBezTo>
                      <a:pt x="7" y="0"/>
                      <a:pt x="8" y="0"/>
                      <a:pt x="9" y="0"/>
                    </a:cubicBezTo>
                    <a:cubicBezTo>
                      <a:pt x="9" y="0"/>
                      <a:pt x="9" y="0"/>
                      <a:pt x="9" y="0"/>
                    </a:cubicBezTo>
                    <a:cubicBezTo>
                      <a:pt x="8" y="0"/>
                      <a:pt x="7" y="0"/>
                      <a:pt x="6"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9" name="Freeform 25"/>
              <p:cNvSpPr>
                <a:spLocks noEditPoints="1"/>
              </p:cNvSpPr>
              <p:nvPr/>
            </p:nvSpPr>
            <p:spPr bwMode="auto">
              <a:xfrm>
                <a:off x="2995613" y="4440238"/>
                <a:ext cx="109538" cy="577850"/>
              </a:xfrm>
              <a:custGeom>
                <a:avLst/>
                <a:gdLst>
                  <a:gd name="T0" fmla="*/ 38 w 39"/>
                  <a:gd name="T1" fmla="*/ 15 h 206"/>
                  <a:gd name="T2" fmla="*/ 37 w 39"/>
                  <a:gd name="T3" fmla="*/ 19 h 206"/>
                  <a:gd name="T4" fmla="*/ 18 w 39"/>
                  <a:gd name="T5" fmla="*/ 173 h 206"/>
                  <a:gd name="T6" fmla="*/ 14 w 39"/>
                  <a:gd name="T7" fmla="*/ 203 h 206"/>
                  <a:gd name="T8" fmla="*/ 14 w 39"/>
                  <a:gd name="T9" fmla="*/ 203 h 206"/>
                  <a:gd name="T10" fmla="*/ 18 w 39"/>
                  <a:gd name="T11" fmla="*/ 173 h 206"/>
                  <a:gd name="T12" fmla="*/ 38 w 39"/>
                  <a:gd name="T13" fmla="*/ 16 h 206"/>
                  <a:gd name="T14" fmla="*/ 38 w 39"/>
                  <a:gd name="T15" fmla="*/ 15 h 206"/>
                  <a:gd name="T16" fmla="*/ 39 w 39"/>
                  <a:gd name="T17" fmla="*/ 3 h 206"/>
                  <a:gd name="T18" fmla="*/ 39 w 39"/>
                  <a:gd name="T19" fmla="*/ 3 h 206"/>
                  <a:gd name="T20" fmla="*/ 39 w 39"/>
                  <a:gd name="T21" fmla="*/ 4 h 206"/>
                  <a:gd name="T22" fmla="*/ 39 w 39"/>
                  <a:gd name="T23" fmla="*/ 5 h 206"/>
                  <a:gd name="T24" fmla="*/ 39 w 39"/>
                  <a:gd name="T25" fmla="*/ 6 h 206"/>
                  <a:gd name="T26" fmla="*/ 39 w 39"/>
                  <a:gd name="T27" fmla="*/ 4 h 206"/>
                  <a:gd name="T28" fmla="*/ 39 w 39"/>
                  <a:gd name="T29" fmla="*/ 3 h 206"/>
                  <a:gd name="T30" fmla="*/ 26 w 39"/>
                  <a:gd name="T31" fmla="*/ 0 h 206"/>
                  <a:gd name="T32" fmla="*/ 26 w 39"/>
                  <a:gd name="T33" fmla="*/ 0 h 206"/>
                  <a:gd name="T34" fmla="*/ 26 w 39"/>
                  <a:gd name="T35" fmla="*/ 0 h 206"/>
                  <a:gd name="T36" fmla="*/ 26 w 39"/>
                  <a:gd name="T37" fmla="*/ 0 h 206"/>
                  <a:gd name="T38" fmla="*/ 26 w 39"/>
                  <a:gd name="T39" fmla="*/ 0 h 206"/>
                  <a:gd name="T40" fmla="*/ 26 w 39"/>
                  <a:gd name="T41" fmla="*/ 0 h 206"/>
                  <a:gd name="T42" fmla="*/ 26 w 39"/>
                  <a:gd name="T43" fmla="*/ 0 h 206"/>
                  <a:gd name="T44" fmla="*/ 26 w 39"/>
                  <a:gd name="T45" fmla="*/ 0 h 206"/>
                  <a:gd name="T46" fmla="*/ 26 w 39"/>
                  <a:gd name="T47" fmla="*/ 0 h 206"/>
                  <a:gd name="T48" fmla="*/ 4 w 39"/>
                  <a:gd name="T49" fmla="*/ 173 h 206"/>
                  <a:gd name="T50" fmla="*/ 1 w 39"/>
                  <a:gd name="T51" fmla="*/ 201 h 206"/>
                  <a:gd name="T52" fmla="*/ 1 w 39"/>
                  <a:gd name="T53" fmla="*/ 201 h 206"/>
                  <a:gd name="T54" fmla="*/ 0 w 39"/>
                  <a:gd name="T55" fmla="*/ 201 h 206"/>
                  <a:gd name="T56" fmla="*/ 2 w 39"/>
                  <a:gd name="T57" fmla="*/ 203 h 206"/>
                  <a:gd name="T58" fmla="*/ 2 w 39"/>
                  <a:gd name="T59" fmla="*/ 203 h 206"/>
                  <a:gd name="T60" fmla="*/ 2 w 39"/>
                  <a:gd name="T61" fmla="*/ 203 h 206"/>
                  <a:gd name="T62" fmla="*/ 10 w 39"/>
                  <a:gd name="T63" fmla="*/ 206 h 206"/>
                  <a:gd name="T64" fmla="*/ 11 w 39"/>
                  <a:gd name="T65" fmla="*/ 206 h 206"/>
                  <a:gd name="T66" fmla="*/ 12 w 39"/>
                  <a:gd name="T67" fmla="*/ 206 h 206"/>
                  <a:gd name="T68" fmla="*/ 11 w 39"/>
                  <a:gd name="T69" fmla="*/ 206 h 206"/>
                  <a:gd name="T70" fmla="*/ 10 w 39"/>
                  <a:gd name="T71" fmla="*/ 204 h 206"/>
                  <a:gd name="T72" fmla="*/ 14 w 39"/>
                  <a:gd name="T73" fmla="*/ 173 h 206"/>
                  <a:gd name="T74" fmla="*/ 14 w 39"/>
                  <a:gd name="T75" fmla="*/ 168 h 206"/>
                  <a:gd name="T76" fmla="*/ 14 w 39"/>
                  <a:gd name="T77" fmla="*/ 173 h 206"/>
                  <a:gd name="T78" fmla="*/ 10 w 39"/>
                  <a:gd name="T79" fmla="*/ 202 h 206"/>
                  <a:gd name="T80" fmla="*/ 5 w 39"/>
                  <a:gd name="T81" fmla="*/ 200 h 206"/>
                  <a:gd name="T82" fmla="*/ 8 w 39"/>
                  <a:gd name="T83" fmla="*/ 173 h 206"/>
                  <a:gd name="T84" fmla="*/ 29 w 39"/>
                  <a:gd name="T85" fmla="*/ 9 h 206"/>
                  <a:gd name="T86" fmla="*/ 29 w 39"/>
                  <a:gd name="T87" fmla="*/ 9 h 206"/>
                  <a:gd name="T88" fmla="*/ 27 w 39"/>
                  <a:gd name="T89" fmla="*/ 6 h 206"/>
                  <a:gd name="T90" fmla="*/ 26 w 39"/>
                  <a:gd name="T91" fmla="*/ 0 h 206"/>
                  <a:gd name="T92" fmla="*/ 26 w 39"/>
                  <a:gd name="T93" fmla="*/ 0 h 206"/>
                  <a:gd name="T94" fmla="*/ 26 w 39"/>
                  <a:gd name="T95" fmla="*/ 0 h 206"/>
                  <a:gd name="T96" fmla="*/ 26 w 39"/>
                  <a:gd name="T97" fmla="*/ 0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9" h="206">
                    <a:moveTo>
                      <a:pt x="38" y="15"/>
                    </a:moveTo>
                    <a:cubicBezTo>
                      <a:pt x="37" y="19"/>
                      <a:pt x="37" y="19"/>
                      <a:pt x="37" y="19"/>
                    </a:cubicBezTo>
                    <a:cubicBezTo>
                      <a:pt x="18" y="173"/>
                      <a:pt x="18" y="173"/>
                      <a:pt x="18" y="173"/>
                    </a:cubicBezTo>
                    <a:cubicBezTo>
                      <a:pt x="14" y="203"/>
                      <a:pt x="14" y="203"/>
                      <a:pt x="14" y="203"/>
                    </a:cubicBezTo>
                    <a:cubicBezTo>
                      <a:pt x="14" y="203"/>
                      <a:pt x="14" y="203"/>
                      <a:pt x="14" y="203"/>
                    </a:cubicBezTo>
                    <a:cubicBezTo>
                      <a:pt x="18" y="173"/>
                      <a:pt x="18" y="173"/>
                      <a:pt x="18" y="173"/>
                    </a:cubicBezTo>
                    <a:cubicBezTo>
                      <a:pt x="38" y="16"/>
                      <a:pt x="38" y="16"/>
                      <a:pt x="38" y="16"/>
                    </a:cubicBezTo>
                    <a:cubicBezTo>
                      <a:pt x="38" y="15"/>
                      <a:pt x="38" y="15"/>
                      <a:pt x="38" y="15"/>
                    </a:cubicBezTo>
                    <a:moveTo>
                      <a:pt x="39" y="3"/>
                    </a:moveTo>
                    <a:cubicBezTo>
                      <a:pt x="39" y="3"/>
                      <a:pt x="39" y="3"/>
                      <a:pt x="39" y="3"/>
                    </a:cubicBezTo>
                    <a:cubicBezTo>
                      <a:pt x="39" y="4"/>
                      <a:pt x="39" y="4"/>
                      <a:pt x="39" y="4"/>
                    </a:cubicBezTo>
                    <a:cubicBezTo>
                      <a:pt x="39" y="4"/>
                      <a:pt x="39" y="4"/>
                      <a:pt x="39" y="5"/>
                    </a:cubicBezTo>
                    <a:cubicBezTo>
                      <a:pt x="39" y="5"/>
                      <a:pt x="39" y="6"/>
                      <a:pt x="39" y="6"/>
                    </a:cubicBezTo>
                    <a:cubicBezTo>
                      <a:pt x="39" y="4"/>
                      <a:pt x="39" y="4"/>
                      <a:pt x="39" y="4"/>
                    </a:cubicBezTo>
                    <a:cubicBezTo>
                      <a:pt x="39" y="4"/>
                      <a:pt x="39" y="4"/>
                      <a:pt x="39" y="3"/>
                    </a:cubicBezTo>
                    <a:moveTo>
                      <a:pt x="26" y="0"/>
                    </a:move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4" y="173"/>
                      <a:pt x="4" y="173"/>
                      <a:pt x="4" y="173"/>
                    </a:cubicBezTo>
                    <a:cubicBezTo>
                      <a:pt x="1" y="201"/>
                      <a:pt x="1" y="201"/>
                      <a:pt x="1" y="201"/>
                    </a:cubicBezTo>
                    <a:cubicBezTo>
                      <a:pt x="1" y="201"/>
                      <a:pt x="1" y="201"/>
                      <a:pt x="1" y="201"/>
                    </a:cubicBezTo>
                    <a:cubicBezTo>
                      <a:pt x="0" y="201"/>
                      <a:pt x="0" y="201"/>
                      <a:pt x="0" y="201"/>
                    </a:cubicBezTo>
                    <a:cubicBezTo>
                      <a:pt x="0" y="202"/>
                      <a:pt x="1" y="203"/>
                      <a:pt x="2" y="203"/>
                    </a:cubicBezTo>
                    <a:cubicBezTo>
                      <a:pt x="2" y="203"/>
                      <a:pt x="2" y="203"/>
                      <a:pt x="2" y="203"/>
                    </a:cubicBezTo>
                    <a:cubicBezTo>
                      <a:pt x="2" y="203"/>
                      <a:pt x="2" y="203"/>
                      <a:pt x="2" y="203"/>
                    </a:cubicBezTo>
                    <a:cubicBezTo>
                      <a:pt x="4" y="204"/>
                      <a:pt x="7" y="205"/>
                      <a:pt x="10" y="206"/>
                    </a:cubicBezTo>
                    <a:cubicBezTo>
                      <a:pt x="10" y="206"/>
                      <a:pt x="11" y="206"/>
                      <a:pt x="11" y="206"/>
                    </a:cubicBezTo>
                    <a:cubicBezTo>
                      <a:pt x="12" y="206"/>
                      <a:pt x="12" y="206"/>
                      <a:pt x="12" y="206"/>
                    </a:cubicBezTo>
                    <a:cubicBezTo>
                      <a:pt x="12" y="206"/>
                      <a:pt x="12" y="206"/>
                      <a:pt x="11" y="206"/>
                    </a:cubicBezTo>
                    <a:cubicBezTo>
                      <a:pt x="10" y="206"/>
                      <a:pt x="10" y="205"/>
                      <a:pt x="10" y="204"/>
                    </a:cubicBezTo>
                    <a:cubicBezTo>
                      <a:pt x="14" y="173"/>
                      <a:pt x="14" y="173"/>
                      <a:pt x="14" y="173"/>
                    </a:cubicBezTo>
                    <a:cubicBezTo>
                      <a:pt x="14" y="168"/>
                      <a:pt x="14" y="168"/>
                      <a:pt x="14" y="168"/>
                    </a:cubicBezTo>
                    <a:cubicBezTo>
                      <a:pt x="14" y="173"/>
                      <a:pt x="14" y="173"/>
                      <a:pt x="14" y="173"/>
                    </a:cubicBezTo>
                    <a:cubicBezTo>
                      <a:pt x="10" y="202"/>
                      <a:pt x="10" y="202"/>
                      <a:pt x="10" y="202"/>
                    </a:cubicBezTo>
                    <a:cubicBezTo>
                      <a:pt x="8" y="201"/>
                      <a:pt x="6" y="201"/>
                      <a:pt x="5" y="200"/>
                    </a:cubicBezTo>
                    <a:cubicBezTo>
                      <a:pt x="8" y="173"/>
                      <a:pt x="8" y="173"/>
                      <a:pt x="8" y="173"/>
                    </a:cubicBezTo>
                    <a:cubicBezTo>
                      <a:pt x="29" y="9"/>
                      <a:pt x="29" y="9"/>
                      <a:pt x="29" y="9"/>
                    </a:cubicBezTo>
                    <a:cubicBezTo>
                      <a:pt x="29" y="9"/>
                      <a:pt x="29" y="9"/>
                      <a:pt x="29" y="9"/>
                    </a:cubicBezTo>
                    <a:cubicBezTo>
                      <a:pt x="28" y="8"/>
                      <a:pt x="28" y="7"/>
                      <a:pt x="27" y="6"/>
                    </a:cubicBezTo>
                    <a:cubicBezTo>
                      <a:pt x="26" y="3"/>
                      <a:pt x="26" y="1"/>
                      <a:pt x="26" y="0"/>
                    </a:cubicBezTo>
                    <a:cubicBezTo>
                      <a:pt x="26" y="0"/>
                      <a:pt x="26" y="0"/>
                      <a:pt x="26" y="0"/>
                    </a:cubicBezTo>
                    <a:cubicBezTo>
                      <a:pt x="26" y="0"/>
                      <a:pt x="26" y="0"/>
                      <a:pt x="26" y="0"/>
                    </a:cubicBezTo>
                    <a:cubicBezTo>
                      <a:pt x="26" y="0"/>
                      <a:pt x="26" y="0"/>
                      <a:pt x="26"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0" name="Freeform 26"/>
              <p:cNvSpPr/>
              <p:nvPr/>
            </p:nvSpPr>
            <p:spPr bwMode="auto">
              <a:xfrm>
                <a:off x="3057526" y="4451350"/>
                <a:ext cx="104775" cy="571500"/>
              </a:xfrm>
              <a:custGeom>
                <a:avLst/>
                <a:gdLst>
                  <a:gd name="T0" fmla="*/ 37 w 37"/>
                  <a:gd name="T1" fmla="*/ 0 h 204"/>
                  <a:gd name="T2" fmla="*/ 37 w 37"/>
                  <a:gd name="T3" fmla="*/ 1 h 204"/>
                  <a:gd name="T4" fmla="*/ 37 w 37"/>
                  <a:gd name="T5" fmla="*/ 1 h 204"/>
                  <a:gd name="T6" fmla="*/ 36 w 37"/>
                  <a:gd name="T7" fmla="*/ 4 h 204"/>
                  <a:gd name="T8" fmla="*/ 33 w 37"/>
                  <a:gd name="T9" fmla="*/ 8 h 204"/>
                  <a:gd name="T10" fmla="*/ 32 w 37"/>
                  <a:gd name="T11" fmla="*/ 10 h 204"/>
                  <a:gd name="T12" fmla="*/ 11 w 37"/>
                  <a:gd name="T13" fmla="*/ 173 h 204"/>
                  <a:gd name="T14" fmla="*/ 8 w 37"/>
                  <a:gd name="T15" fmla="*/ 200 h 204"/>
                  <a:gd name="T16" fmla="*/ 6 w 37"/>
                  <a:gd name="T17" fmla="*/ 200 h 204"/>
                  <a:gd name="T18" fmla="*/ 6 w 37"/>
                  <a:gd name="T19" fmla="*/ 200 h 204"/>
                  <a:gd name="T20" fmla="*/ 2 w 37"/>
                  <a:gd name="T21" fmla="*/ 200 h 204"/>
                  <a:gd name="T22" fmla="*/ 2 w 37"/>
                  <a:gd name="T23" fmla="*/ 200 h 204"/>
                  <a:gd name="T24" fmla="*/ 6 w 37"/>
                  <a:gd name="T25" fmla="*/ 171 h 204"/>
                  <a:gd name="T26" fmla="*/ 26 w 37"/>
                  <a:gd name="T27" fmla="*/ 11 h 204"/>
                  <a:gd name="T28" fmla="*/ 26 w 37"/>
                  <a:gd name="T29" fmla="*/ 11 h 204"/>
                  <a:gd name="T30" fmla="*/ 6 w 37"/>
                  <a:gd name="T31" fmla="*/ 171 h 204"/>
                  <a:gd name="T32" fmla="*/ 2 w 37"/>
                  <a:gd name="T33" fmla="*/ 202 h 204"/>
                  <a:gd name="T34" fmla="*/ 0 w 37"/>
                  <a:gd name="T35" fmla="*/ 204 h 204"/>
                  <a:gd name="T36" fmla="*/ 0 w 37"/>
                  <a:gd name="T37" fmla="*/ 204 h 204"/>
                  <a:gd name="T38" fmla="*/ 0 w 37"/>
                  <a:gd name="T39" fmla="*/ 204 h 204"/>
                  <a:gd name="T40" fmla="*/ 0 w 37"/>
                  <a:gd name="T41" fmla="*/ 204 h 204"/>
                  <a:gd name="T42" fmla="*/ 2 w 37"/>
                  <a:gd name="T43" fmla="*/ 204 h 204"/>
                  <a:gd name="T44" fmla="*/ 6 w 37"/>
                  <a:gd name="T45" fmla="*/ 204 h 204"/>
                  <a:gd name="T46" fmla="*/ 10 w 37"/>
                  <a:gd name="T47" fmla="*/ 204 h 204"/>
                  <a:gd name="T48" fmla="*/ 12 w 37"/>
                  <a:gd name="T49" fmla="*/ 202 h 204"/>
                  <a:gd name="T50" fmla="*/ 12 w 37"/>
                  <a:gd name="T51" fmla="*/ 202 h 204"/>
                  <a:gd name="T52" fmla="*/ 15 w 37"/>
                  <a:gd name="T53" fmla="*/ 173 h 204"/>
                  <a:gd name="T54" fmla="*/ 37 w 37"/>
                  <a:gd name="T55" fmla="*/ 1 h 204"/>
                  <a:gd name="T56" fmla="*/ 37 w 37"/>
                  <a:gd name="T57" fmla="*/ 1 h 204"/>
                  <a:gd name="T58" fmla="*/ 37 w 37"/>
                  <a:gd name="T59" fmla="*/ 1 h 204"/>
                  <a:gd name="T60" fmla="*/ 37 w 37"/>
                  <a:gd name="T61" fmla="*/ 1 h 204"/>
                  <a:gd name="T62" fmla="*/ 37 w 37"/>
                  <a:gd name="T63" fmla="*/ 1 h 204"/>
                  <a:gd name="T64" fmla="*/ 37 w 37"/>
                  <a:gd name="T65" fmla="*/ 1 h 204"/>
                  <a:gd name="T66" fmla="*/ 37 w 37"/>
                  <a:gd name="T67" fmla="*/ 1 h 204"/>
                  <a:gd name="T68" fmla="*/ 37 w 37"/>
                  <a:gd name="T69" fmla="*/ 1 h 204"/>
                  <a:gd name="T70" fmla="*/ 37 w 37"/>
                  <a:gd name="T71" fmla="*/ 1 h 204"/>
                  <a:gd name="T72" fmla="*/ 37 w 37"/>
                  <a:gd name="T73" fmla="*/ 1 h 204"/>
                  <a:gd name="T74" fmla="*/ 37 w 37"/>
                  <a:gd name="T75" fmla="*/ 1 h 204"/>
                  <a:gd name="T76" fmla="*/ 37 w 37"/>
                  <a:gd name="T77" fmla="*/ 1 h 204"/>
                  <a:gd name="T78" fmla="*/ 37 w 37"/>
                  <a:gd name="T79" fmla="*/ 1 h 204"/>
                  <a:gd name="T80" fmla="*/ 37 w 37"/>
                  <a:gd name="T81" fmla="*/ 1 h 204"/>
                  <a:gd name="T82" fmla="*/ 37 w 37"/>
                  <a:gd name="T83" fmla="*/ 1 h 204"/>
                  <a:gd name="T84" fmla="*/ 37 w 37"/>
                  <a:gd name="T85" fmla="*/ 1 h 204"/>
                  <a:gd name="T86" fmla="*/ 37 w 37"/>
                  <a:gd name="T87" fmla="*/ 1 h 204"/>
                  <a:gd name="T88" fmla="*/ 37 w 37"/>
                  <a:gd name="T89" fmla="*/ 0 h 204"/>
                  <a:gd name="T90" fmla="*/ 37 w 37"/>
                  <a:gd name="T91" fmla="*/ 0 h 204"/>
                  <a:gd name="T92" fmla="*/ 37 w 37"/>
                  <a:gd name="T93" fmla="*/ 0 h 204"/>
                  <a:gd name="T94" fmla="*/ 37 w 37"/>
                  <a:gd name="T95" fmla="*/ 0 h 204"/>
                  <a:gd name="T96" fmla="*/ 37 w 37"/>
                  <a:gd name="T97" fmla="*/ 0 h 204"/>
                  <a:gd name="T98" fmla="*/ 37 w 37"/>
                  <a:gd name="T99" fmla="*/ 0 h 204"/>
                  <a:gd name="T100" fmla="*/ 37 w 37"/>
                  <a:gd name="T101" fmla="*/ 0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7" h="204">
                    <a:moveTo>
                      <a:pt x="37" y="0"/>
                    </a:moveTo>
                    <a:cubicBezTo>
                      <a:pt x="37" y="0"/>
                      <a:pt x="37" y="0"/>
                      <a:pt x="37" y="1"/>
                    </a:cubicBezTo>
                    <a:cubicBezTo>
                      <a:pt x="37" y="1"/>
                      <a:pt x="37" y="1"/>
                      <a:pt x="37" y="1"/>
                    </a:cubicBezTo>
                    <a:cubicBezTo>
                      <a:pt x="37" y="1"/>
                      <a:pt x="36" y="3"/>
                      <a:pt x="36" y="4"/>
                    </a:cubicBezTo>
                    <a:cubicBezTo>
                      <a:pt x="35" y="5"/>
                      <a:pt x="34" y="7"/>
                      <a:pt x="33" y="8"/>
                    </a:cubicBezTo>
                    <a:cubicBezTo>
                      <a:pt x="33" y="9"/>
                      <a:pt x="32" y="9"/>
                      <a:pt x="32" y="10"/>
                    </a:cubicBezTo>
                    <a:cubicBezTo>
                      <a:pt x="11" y="173"/>
                      <a:pt x="11" y="173"/>
                      <a:pt x="11" y="173"/>
                    </a:cubicBezTo>
                    <a:cubicBezTo>
                      <a:pt x="8" y="200"/>
                      <a:pt x="8" y="200"/>
                      <a:pt x="8" y="200"/>
                    </a:cubicBezTo>
                    <a:cubicBezTo>
                      <a:pt x="7" y="200"/>
                      <a:pt x="7" y="200"/>
                      <a:pt x="6" y="200"/>
                    </a:cubicBezTo>
                    <a:cubicBezTo>
                      <a:pt x="6" y="200"/>
                      <a:pt x="6" y="200"/>
                      <a:pt x="6" y="200"/>
                    </a:cubicBezTo>
                    <a:cubicBezTo>
                      <a:pt x="5" y="200"/>
                      <a:pt x="3" y="200"/>
                      <a:pt x="2" y="200"/>
                    </a:cubicBezTo>
                    <a:cubicBezTo>
                      <a:pt x="2" y="200"/>
                      <a:pt x="2" y="200"/>
                      <a:pt x="2" y="200"/>
                    </a:cubicBezTo>
                    <a:cubicBezTo>
                      <a:pt x="6" y="171"/>
                      <a:pt x="6" y="171"/>
                      <a:pt x="6" y="171"/>
                    </a:cubicBezTo>
                    <a:cubicBezTo>
                      <a:pt x="26" y="11"/>
                      <a:pt x="26" y="11"/>
                      <a:pt x="26" y="11"/>
                    </a:cubicBezTo>
                    <a:cubicBezTo>
                      <a:pt x="26" y="11"/>
                      <a:pt x="26" y="11"/>
                      <a:pt x="26" y="11"/>
                    </a:cubicBezTo>
                    <a:cubicBezTo>
                      <a:pt x="6" y="171"/>
                      <a:pt x="6" y="171"/>
                      <a:pt x="6" y="171"/>
                    </a:cubicBezTo>
                    <a:cubicBezTo>
                      <a:pt x="2" y="202"/>
                      <a:pt x="2" y="202"/>
                      <a:pt x="2" y="202"/>
                    </a:cubicBezTo>
                    <a:cubicBezTo>
                      <a:pt x="2" y="203"/>
                      <a:pt x="1" y="204"/>
                      <a:pt x="0" y="204"/>
                    </a:cubicBezTo>
                    <a:cubicBezTo>
                      <a:pt x="0" y="204"/>
                      <a:pt x="0" y="204"/>
                      <a:pt x="0" y="204"/>
                    </a:cubicBezTo>
                    <a:cubicBezTo>
                      <a:pt x="0" y="204"/>
                      <a:pt x="0" y="204"/>
                      <a:pt x="0" y="204"/>
                    </a:cubicBezTo>
                    <a:cubicBezTo>
                      <a:pt x="0" y="204"/>
                      <a:pt x="0" y="204"/>
                      <a:pt x="0" y="204"/>
                    </a:cubicBezTo>
                    <a:cubicBezTo>
                      <a:pt x="1" y="204"/>
                      <a:pt x="1" y="204"/>
                      <a:pt x="2" y="204"/>
                    </a:cubicBezTo>
                    <a:cubicBezTo>
                      <a:pt x="3" y="204"/>
                      <a:pt x="4" y="204"/>
                      <a:pt x="6" y="204"/>
                    </a:cubicBezTo>
                    <a:cubicBezTo>
                      <a:pt x="7" y="204"/>
                      <a:pt x="9" y="204"/>
                      <a:pt x="10" y="204"/>
                    </a:cubicBezTo>
                    <a:cubicBezTo>
                      <a:pt x="11" y="204"/>
                      <a:pt x="12" y="203"/>
                      <a:pt x="12" y="202"/>
                    </a:cubicBezTo>
                    <a:cubicBezTo>
                      <a:pt x="12" y="202"/>
                      <a:pt x="12" y="202"/>
                      <a:pt x="12" y="202"/>
                    </a:cubicBezTo>
                    <a:cubicBezTo>
                      <a:pt x="15" y="173"/>
                      <a:pt x="15" y="173"/>
                      <a:pt x="15" y="173"/>
                    </a:cubicBezTo>
                    <a:cubicBezTo>
                      <a:pt x="37" y="1"/>
                      <a:pt x="37" y="1"/>
                      <a:pt x="37" y="1"/>
                    </a:cubicBezTo>
                    <a:cubicBezTo>
                      <a:pt x="37" y="1"/>
                      <a:pt x="37" y="1"/>
                      <a:pt x="37" y="1"/>
                    </a:cubicBezTo>
                    <a:cubicBezTo>
                      <a:pt x="37" y="1"/>
                      <a:pt x="37" y="1"/>
                      <a:pt x="37" y="1"/>
                    </a:cubicBezTo>
                    <a:cubicBezTo>
                      <a:pt x="37" y="1"/>
                      <a:pt x="37" y="1"/>
                      <a:pt x="37" y="1"/>
                    </a:cubicBezTo>
                    <a:cubicBezTo>
                      <a:pt x="37" y="1"/>
                      <a:pt x="37" y="1"/>
                      <a:pt x="37" y="1"/>
                    </a:cubicBezTo>
                    <a:cubicBezTo>
                      <a:pt x="37" y="1"/>
                      <a:pt x="37" y="1"/>
                      <a:pt x="37" y="1"/>
                    </a:cubicBezTo>
                    <a:cubicBezTo>
                      <a:pt x="37" y="1"/>
                      <a:pt x="37" y="1"/>
                      <a:pt x="37" y="1"/>
                    </a:cubicBezTo>
                    <a:cubicBezTo>
                      <a:pt x="37" y="1"/>
                      <a:pt x="37" y="1"/>
                      <a:pt x="37" y="1"/>
                    </a:cubicBezTo>
                    <a:cubicBezTo>
                      <a:pt x="37" y="1"/>
                      <a:pt x="37" y="1"/>
                      <a:pt x="37" y="1"/>
                    </a:cubicBezTo>
                    <a:cubicBezTo>
                      <a:pt x="37" y="1"/>
                      <a:pt x="37" y="1"/>
                      <a:pt x="37" y="1"/>
                    </a:cubicBezTo>
                    <a:cubicBezTo>
                      <a:pt x="37" y="1"/>
                      <a:pt x="37" y="1"/>
                      <a:pt x="37" y="1"/>
                    </a:cubicBezTo>
                    <a:cubicBezTo>
                      <a:pt x="37" y="1"/>
                      <a:pt x="37" y="1"/>
                      <a:pt x="37" y="1"/>
                    </a:cubicBezTo>
                    <a:cubicBezTo>
                      <a:pt x="37" y="1"/>
                      <a:pt x="37" y="1"/>
                      <a:pt x="37" y="1"/>
                    </a:cubicBezTo>
                    <a:cubicBezTo>
                      <a:pt x="37" y="1"/>
                      <a:pt x="37" y="1"/>
                      <a:pt x="37" y="1"/>
                    </a:cubicBezTo>
                    <a:cubicBezTo>
                      <a:pt x="37" y="1"/>
                      <a:pt x="37" y="1"/>
                      <a:pt x="37" y="1"/>
                    </a:cubicBezTo>
                    <a:cubicBezTo>
                      <a:pt x="37" y="1"/>
                      <a:pt x="37" y="1"/>
                      <a:pt x="37" y="1"/>
                    </a:cubicBezTo>
                    <a:cubicBezTo>
                      <a:pt x="37" y="1"/>
                      <a:pt x="37" y="1"/>
                      <a:pt x="37" y="1"/>
                    </a:cubicBezTo>
                    <a:cubicBezTo>
                      <a:pt x="37" y="0"/>
                      <a:pt x="37" y="0"/>
                      <a:pt x="37" y="0"/>
                    </a:cubicBezTo>
                    <a:cubicBezTo>
                      <a:pt x="37" y="0"/>
                      <a:pt x="37" y="0"/>
                      <a:pt x="37" y="0"/>
                    </a:cubicBezTo>
                    <a:cubicBezTo>
                      <a:pt x="37" y="0"/>
                      <a:pt x="37" y="0"/>
                      <a:pt x="37" y="0"/>
                    </a:cubicBezTo>
                    <a:cubicBezTo>
                      <a:pt x="37" y="0"/>
                      <a:pt x="37" y="0"/>
                      <a:pt x="37" y="0"/>
                    </a:cubicBezTo>
                    <a:cubicBezTo>
                      <a:pt x="37" y="0"/>
                      <a:pt x="37" y="0"/>
                      <a:pt x="37" y="0"/>
                    </a:cubicBezTo>
                    <a:cubicBezTo>
                      <a:pt x="37" y="0"/>
                      <a:pt x="37" y="0"/>
                      <a:pt x="37" y="0"/>
                    </a:cubicBezTo>
                    <a:cubicBezTo>
                      <a:pt x="37" y="0"/>
                      <a:pt x="37" y="0"/>
                      <a:pt x="37"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1" name="Freeform 27"/>
              <p:cNvSpPr/>
              <p:nvPr/>
            </p:nvSpPr>
            <p:spPr bwMode="auto">
              <a:xfrm>
                <a:off x="3024188" y="4467225"/>
                <a:ext cx="106363" cy="555625"/>
              </a:xfrm>
              <a:custGeom>
                <a:avLst/>
                <a:gdLst>
                  <a:gd name="T0" fmla="*/ 25 w 38"/>
                  <a:gd name="T1" fmla="*/ 0 h 198"/>
                  <a:gd name="T2" fmla="*/ 24 w 38"/>
                  <a:gd name="T3" fmla="*/ 1 h 198"/>
                  <a:gd name="T4" fmla="*/ 23 w 38"/>
                  <a:gd name="T5" fmla="*/ 8 h 198"/>
                  <a:gd name="T6" fmla="*/ 4 w 38"/>
                  <a:gd name="T7" fmla="*/ 158 h 198"/>
                  <a:gd name="T8" fmla="*/ 4 w 38"/>
                  <a:gd name="T9" fmla="*/ 163 h 198"/>
                  <a:gd name="T10" fmla="*/ 0 w 38"/>
                  <a:gd name="T11" fmla="*/ 194 h 198"/>
                  <a:gd name="T12" fmla="*/ 1 w 38"/>
                  <a:gd name="T13" fmla="*/ 196 h 198"/>
                  <a:gd name="T14" fmla="*/ 2 w 38"/>
                  <a:gd name="T15" fmla="*/ 196 h 198"/>
                  <a:gd name="T16" fmla="*/ 7 w 38"/>
                  <a:gd name="T17" fmla="*/ 197 h 198"/>
                  <a:gd name="T18" fmla="*/ 12 w 38"/>
                  <a:gd name="T19" fmla="*/ 198 h 198"/>
                  <a:gd name="T20" fmla="*/ 12 w 38"/>
                  <a:gd name="T21" fmla="*/ 198 h 198"/>
                  <a:gd name="T22" fmla="*/ 12 w 38"/>
                  <a:gd name="T23" fmla="*/ 198 h 198"/>
                  <a:gd name="T24" fmla="*/ 14 w 38"/>
                  <a:gd name="T25" fmla="*/ 196 h 198"/>
                  <a:gd name="T26" fmla="*/ 18 w 38"/>
                  <a:gd name="T27" fmla="*/ 165 h 198"/>
                  <a:gd name="T28" fmla="*/ 38 w 38"/>
                  <a:gd name="T29" fmla="*/ 5 h 198"/>
                  <a:gd name="T30" fmla="*/ 37 w 38"/>
                  <a:gd name="T31" fmla="*/ 4 h 198"/>
                  <a:gd name="T32" fmla="*/ 36 w 38"/>
                  <a:gd name="T33" fmla="*/ 2 h 198"/>
                  <a:gd name="T34" fmla="*/ 35 w 38"/>
                  <a:gd name="T35" fmla="*/ 4 h 198"/>
                  <a:gd name="T36" fmla="*/ 34 w 38"/>
                  <a:gd name="T37" fmla="*/ 4 h 198"/>
                  <a:gd name="T38" fmla="*/ 14 w 38"/>
                  <a:gd name="T39" fmla="*/ 164 h 198"/>
                  <a:gd name="T40" fmla="*/ 10 w 38"/>
                  <a:gd name="T41" fmla="*/ 194 h 198"/>
                  <a:gd name="T42" fmla="*/ 7 w 38"/>
                  <a:gd name="T43" fmla="*/ 193 h 198"/>
                  <a:gd name="T44" fmla="*/ 7 w 38"/>
                  <a:gd name="T45" fmla="*/ 193 h 198"/>
                  <a:gd name="T46" fmla="*/ 4 w 38"/>
                  <a:gd name="T47" fmla="*/ 193 h 198"/>
                  <a:gd name="T48" fmla="*/ 4 w 38"/>
                  <a:gd name="T49" fmla="*/ 193 h 198"/>
                  <a:gd name="T50" fmla="*/ 8 w 38"/>
                  <a:gd name="T51" fmla="*/ 163 h 198"/>
                  <a:gd name="T52" fmla="*/ 27 w 38"/>
                  <a:gd name="T53" fmla="*/ 9 h 198"/>
                  <a:gd name="T54" fmla="*/ 28 w 38"/>
                  <a:gd name="T55" fmla="*/ 5 h 198"/>
                  <a:gd name="T56" fmla="*/ 28 w 38"/>
                  <a:gd name="T57" fmla="*/ 5 h 198"/>
                  <a:gd name="T58" fmla="*/ 26 w 38"/>
                  <a:gd name="T59" fmla="*/ 4 h 198"/>
                  <a:gd name="T60" fmla="*/ 25 w 38"/>
                  <a:gd name="T61" fmla="*/ 1 h 198"/>
                  <a:gd name="T62" fmla="*/ 25 w 38"/>
                  <a:gd name="T63" fmla="*/ 0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8" h="198">
                    <a:moveTo>
                      <a:pt x="25" y="0"/>
                    </a:moveTo>
                    <a:cubicBezTo>
                      <a:pt x="25" y="0"/>
                      <a:pt x="24" y="1"/>
                      <a:pt x="24" y="1"/>
                    </a:cubicBezTo>
                    <a:cubicBezTo>
                      <a:pt x="23" y="8"/>
                      <a:pt x="23" y="8"/>
                      <a:pt x="23" y="8"/>
                    </a:cubicBezTo>
                    <a:cubicBezTo>
                      <a:pt x="4" y="158"/>
                      <a:pt x="4" y="158"/>
                      <a:pt x="4" y="158"/>
                    </a:cubicBezTo>
                    <a:cubicBezTo>
                      <a:pt x="4" y="163"/>
                      <a:pt x="4" y="163"/>
                      <a:pt x="4" y="163"/>
                    </a:cubicBezTo>
                    <a:cubicBezTo>
                      <a:pt x="0" y="194"/>
                      <a:pt x="0" y="194"/>
                      <a:pt x="0" y="194"/>
                    </a:cubicBezTo>
                    <a:cubicBezTo>
                      <a:pt x="0" y="195"/>
                      <a:pt x="0" y="196"/>
                      <a:pt x="1" y="196"/>
                    </a:cubicBezTo>
                    <a:cubicBezTo>
                      <a:pt x="2" y="196"/>
                      <a:pt x="2" y="196"/>
                      <a:pt x="2" y="196"/>
                    </a:cubicBezTo>
                    <a:cubicBezTo>
                      <a:pt x="3" y="197"/>
                      <a:pt x="5" y="197"/>
                      <a:pt x="7" y="197"/>
                    </a:cubicBezTo>
                    <a:cubicBezTo>
                      <a:pt x="8" y="198"/>
                      <a:pt x="10" y="198"/>
                      <a:pt x="12" y="198"/>
                    </a:cubicBezTo>
                    <a:cubicBezTo>
                      <a:pt x="12" y="198"/>
                      <a:pt x="12" y="198"/>
                      <a:pt x="12" y="198"/>
                    </a:cubicBezTo>
                    <a:cubicBezTo>
                      <a:pt x="12" y="198"/>
                      <a:pt x="12" y="198"/>
                      <a:pt x="12" y="198"/>
                    </a:cubicBezTo>
                    <a:cubicBezTo>
                      <a:pt x="13" y="198"/>
                      <a:pt x="14" y="197"/>
                      <a:pt x="14" y="196"/>
                    </a:cubicBezTo>
                    <a:cubicBezTo>
                      <a:pt x="18" y="165"/>
                      <a:pt x="18" y="165"/>
                      <a:pt x="18" y="165"/>
                    </a:cubicBezTo>
                    <a:cubicBezTo>
                      <a:pt x="38" y="5"/>
                      <a:pt x="38" y="5"/>
                      <a:pt x="38" y="5"/>
                    </a:cubicBezTo>
                    <a:cubicBezTo>
                      <a:pt x="38" y="5"/>
                      <a:pt x="37" y="4"/>
                      <a:pt x="37" y="4"/>
                    </a:cubicBezTo>
                    <a:cubicBezTo>
                      <a:pt x="36" y="3"/>
                      <a:pt x="36" y="3"/>
                      <a:pt x="36" y="2"/>
                    </a:cubicBezTo>
                    <a:cubicBezTo>
                      <a:pt x="35" y="3"/>
                      <a:pt x="35" y="3"/>
                      <a:pt x="35" y="4"/>
                    </a:cubicBezTo>
                    <a:cubicBezTo>
                      <a:pt x="35" y="4"/>
                      <a:pt x="34" y="4"/>
                      <a:pt x="34" y="4"/>
                    </a:cubicBezTo>
                    <a:cubicBezTo>
                      <a:pt x="14" y="164"/>
                      <a:pt x="14" y="164"/>
                      <a:pt x="14" y="164"/>
                    </a:cubicBezTo>
                    <a:cubicBezTo>
                      <a:pt x="10" y="194"/>
                      <a:pt x="10" y="194"/>
                      <a:pt x="10" y="194"/>
                    </a:cubicBezTo>
                    <a:cubicBezTo>
                      <a:pt x="9" y="194"/>
                      <a:pt x="8" y="193"/>
                      <a:pt x="7" y="193"/>
                    </a:cubicBezTo>
                    <a:cubicBezTo>
                      <a:pt x="7" y="193"/>
                      <a:pt x="7" y="193"/>
                      <a:pt x="7" y="193"/>
                    </a:cubicBezTo>
                    <a:cubicBezTo>
                      <a:pt x="6" y="193"/>
                      <a:pt x="5" y="193"/>
                      <a:pt x="4" y="193"/>
                    </a:cubicBezTo>
                    <a:cubicBezTo>
                      <a:pt x="4" y="193"/>
                      <a:pt x="4" y="193"/>
                      <a:pt x="4" y="193"/>
                    </a:cubicBezTo>
                    <a:cubicBezTo>
                      <a:pt x="8" y="163"/>
                      <a:pt x="8" y="163"/>
                      <a:pt x="8" y="163"/>
                    </a:cubicBezTo>
                    <a:cubicBezTo>
                      <a:pt x="27" y="9"/>
                      <a:pt x="27" y="9"/>
                      <a:pt x="27" y="9"/>
                    </a:cubicBezTo>
                    <a:cubicBezTo>
                      <a:pt x="28" y="5"/>
                      <a:pt x="28" y="5"/>
                      <a:pt x="28" y="5"/>
                    </a:cubicBezTo>
                    <a:cubicBezTo>
                      <a:pt x="28" y="5"/>
                      <a:pt x="28" y="5"/>
                      <a:pt x="28" y="5"/>
                    </a:cubicBezTo>
                    <a:cubicBezTo>
                      <a:pt x="27" y="5"/>
                      <a:pt x="27" y="5"/>
                      <a:pt x="26" y="4"/>
                    </a:cubicBezTo>
                    <a:cubicBezTo>
                      <a:pt x="26" y="3"/>
                      <a:pt x="26" y="2"/>
                      <a:pt x="25" y="1"/>
                    </a:cubicBezTo>
                    <a:cubicBezTo>
                      <a:pt x="25" y="1"/>
                      <a:pt x="25" y="0"/>
                      <a:pt x="25"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2" name="Freeform 28"/>
              <p:cNvSpPr>
                <a:spLocks noEditPoints="1"/>
              </p:cNvSpPr>
              <p:nvPr/>
            </p:nvSpPr>
            <p:spPr bwMode="auto">
              <a:xfrm>
                <a:off x="3108326" y="4356100"/>
                <a:ext cx="30163" cy="52388"/>
              </a:xfrm>
              <a:custGeom>
                <a:avLst/>
                <a:gdLst>
                  <a:gd name="T0" fmla="*/ 0 w 11"/>
                  <a:gd name="T1" fmla="*/ 15 h 19"/>
                  <a:gd name="T2" fmla="*/ 0 w 11"/>
                  <a:gd name="T3" fmla="*/ 15 h 19"/>
                  <a:gd name="T4" fmla="*/ 0 w 11"/>
                  <a:gd name="T5" fmla="*/ 15 h 19"/>
                  <a:gd name="T6" fmla="*/ 0 w 11"/>
                  <a:gd name="T7" fmla="*/ 15 h 19"/>
                  <a:gd name="T8" fmla="*/ 1 w 11"/>
                  <a:gd name="T9" fmla="*/ 16 h 19"/>
                  <a:gd name="T10" fmla="*/ 2 w 11"/>
                  <a:gd name="T11" fmla="*/ 17 h 19"/>
                  <a:gd name="T12" fmla="*/ 2 w 11"/>
                  <a:gd name="T13" fmla="*/ 18 h 19"/>
                  <a:gd name="T14" fmla="*/ 3 w 11"/>
                  <a:gd name="T15" fmla="*/ 18 h 19"/>
                  <a:gd name="T16" fmla="*/ 4 w 11"/>
                  <a:gd name="T17" fmla="*/ 19 h 19"/>
                  <a:gd name="T18" fmla="*/ 4 w 11"/>
                  <a:gd name="T19" fmla="*/ 19 h 19"/>
                  <a:gd name="T20" fmla="*/ 5 w 11"/>
                  <a:gd name="T21" fmla="*/ 19 h 19"/>
                  <a:gd name="T22" fmla="*/ 4 w 11"/>
                  <a:gd name="T23" fmla="*/ 19 h 19"/>
                  <a:gd name="T24" fmla="*/ 4 w 11"/>
                  <a:gd name="T25" fmla="*/ 19 h 19"/>
                  <a:gd name="T26" fmla="*/ 3 w 11"/>
                  <a:gd name="T27" fmla="*/ 18 h 19"/>
                  <a:gd name="T28" fmla="*/ 2 w 11"/>
                  <a:gd name="T29" fmla="*/ 18 h 19"/>
                  <a:gd name="T30" fmla="*/ 2 w 11"/>
                  <a:gd name="T31" fmla="*/ 17 h 19"/>
                  <a:gd name="T32" fmla="*/ 2 w 11"/>
                  <a:gd name="T33" fmla="*/ 17 h 19"/>
                  <a:gd name="T34" fmla="*/ 1 w 11"/>
                  <a:gd name="T35" fmla="*/ 16 h 19"/>
                  <a:gd name="T36" fmla="*/ 0 w 11"/>
                  <a:gd name="T37" fmla="*/ 15 h 19"/>
                  <a:gd name="T38" fmla="*/ 0 w 11"/>
                  <a:gd name="T39" fmla="*/ 15 h 19"/>
                  <a:gd name="T40" fmla="*/ 5 w 11"/>
                  <a:gd name="T41" fmla="*/ 9 h 19"/>
                  <a:gd name="T42" fmla="*/ 5 w 11"/>
                  <a:gd name="T43" fmla="*/ 9 h 19"/>
                  <a:gd name="T44" fmla="*/ 5 w 11"/>
                  <a:gd name="T45" fmla="*/ 9 h 19"/>
                  <a:gd name="T46" fmla="*/ 5 w 11"/>
                  <a:gd name="T47" fmla="*/ 9 h 19"/>
                  <a:gd name="T48" fmla="*/ 6 w 11"/>
                  <a:gd name="T49" fmla="*/ 0 h 19"/>
                  <a:gd name="T50" fmla="*/ 6 w 11"/>
                  <a:gd name="T51" fmla="*/ 0 h 19"/>
                  <a:gd name="T52" fmla="*/ 5 w 11"/>
                  <a:gd name="T53" fmla="*/ 1 h 19"/>
                  <a:gd name="T54" fmla="*/ 3 w 11"/>
                  <a:gd name="T55" fmla="*/ 4 h 19"/>
                  <a:gd name="T56" fmla="*/ 3 w 11"/>
                  <a:gd name="T57" fmla="*/ 4 h 19"/>
                  <a:gd name="T58" fmla="*/ 1 w 11"/>
                  <a:gd name="T59" fmla="*/ 7 h 19"/>
                  <a:gd name="T60" fmla="*/ 0 w 11"/>
                  <a:gd name="T61" fmla="*/ 8 h 19"/>
                  <a:gd name="T62" fmla="*/ 0 w 11"/>
                  <a:gd name="T63" fmla="*/ 8 h 19"/>
                  <a:gd name="T64" fmla="*/ 0 w 11"/>
                  <a:gd name="T65" fmla="*/ 8 h 19"/>
                  <a:gd name="T66" fmla="*/ 2 w 11"/>
                  <a:gd name="T67" fmla="*/ 7 h 19"/>
                  <a:gd name="T68" fmla="*/ 2 w 11"/>
                  <a:gd name="T69" fmla="*/ 7 h 19"/>
                  <a:gd name="T70" fmla="*/ 4 w 11"/>
                  <a:gd name="T71" fmla="*/ 9 h 19"/>
                  <a:gd name="T72" fmla="*/ 4 w 11"/>
                  <a:gd name="T73" fmla="*/ 9 h 19"/>
                  <a:gd name="T74" fmla="*/ 4 w 11"/>
                  <a:gd name="T75" fmla="*/ 9 h 19"/>
                  <a:gd name="T76" fmla="*/ 6 w 11"/>
                  <a:gd name="T77" fmla="*/ 6 h 19"/>
                  <a:gd name="T78" fmla="*/ 7 w 11"/>
                  <a:gd name="T79" fmla="*/ 9 h 19"/>
                  <a:gd name="T80" fmla="*/ 8 w 11"/>
                  <a:gd name="T81" fmla="*/ 10 h 19"/>
                  <a:gd name="T82" fmla="*/ 10 w 11"/>
                  <a:gd name="T83" fmla="*/ 10 h 19"/>
                  <a:gd name="T84" fmla="*/ 10 w 11"/>
                  <a:gd name="T85" fmla="*/ 10 h 19"/>
                  <a:gd name="T86" fmla="*/ 11 w 11"/>
                  <a:gd name="T87" fmla="*/ 11 h 19"/>
                  <a:gd name="T88" fmla="*/ 11 w 11"/>
                  <a:gd name="T89" fmla="*/ 11 h 19"/>
                  <a:gd name="T90" fmla="*/ 11 w 11"/>
                  <a:gd name="T91" fmla="*/ 11 h 19"/>
                  <a:gd name="T92" fmla="*/ 11 w 11"/>
                  <a:gd name="T93" fmla="*/ 11 h 19"/>
                  <a:gd name="T94" fmla="*/ 11 w 11"/>
                  <a:gd name="T95" fmla="*/ 8 h 19"/>
                  <a:gd name="T96" fmla="*/ 11 w 11"/>
                  <a:gd name="T97" fmla="*/ 8 h 19"/>
                  <a:gd name="T98" fmla="*/ 10 w 11"/>
                  <a:gd name="T99" fmla="*/ 5 h 19"/>
                  <a:gd name="T100" fmla="*/ 10 w 11"/>
                  <a:gd name="T101" fmla="*/ 5 h 19"/>
                  <a:gd name="T102" fmla="*/ 9 w 11"/>
                  <a:gd name="T103" fmla="*/ 3 h 19"/>
                  <a:gd name="T104" fmla="*/ 8 w 11"/>
                  <a:gd name="T105" fmla="*/ 1 h 19"/>
                  <a:gd name="T106" fmla="*/ 6 w 11"/>
                  <a:gd name="T10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1" h="19">
                    <a:moveTo>
                      <a:pt x="0" y="15"/>
                    </a:moveTo>
                    <a:cubicBezTo>
                      <a:pt x="0" y="15"/>
                      <a:pt x="0" y="15"/>
                      <a:pt x="0" y="15"/>
                    </a:cubicBezTo>
                    <a:cubicBezTo>
                      <a:pt x="0" y="15"/>
                      <a:pt x="0" y="15"/>
                      <a:pt x="0" y="15"/>
                    </a:cubicBezTo>
                    <a:cubicBezTo>
                      <a:pt x="0" y="15"/>
                      <a:pt x="0" y="15"/>
                      <a:pt x="0" y="15"/>
                    </a:cubicBezTo>
                    <a:cubicBezTo>
                      <a:pt x="0" y="15"/>
                      <a:pt x="0" y="15"/>
                      <a:pt x="1" y="16"/>
                    </a:cubicBezTo>
                    <a:cubicBezTo>
                      <a:pt x="1" y="16"/>
                      <a:pt x="1" y="17"/>
                      <a:pt x="2" y="17"/>
                    </a:cubicBezTo>
                    <a:cubicBezTo>
                      <a:pt x="2" y="17"/>
                      <a:pt x="2" y="17"/>
                      <a:pt x="2" y="18"/>
                    </a:cubicBezTo>
                    <a:cubicBezTo>
                      <a:pt x="3" y="18"/>
                      <a:pt x="3" y="18"/>
                      <a:pt x="3" y="18"/>
                    </a:cubicBezTo>
                    <a:cubicBezTo>
                      <a:pt x="3" y="19"/>
                      <a:pt x="3" y="19"/>
                      <a:pt x="4" y="19"/>
                    </a:cubicBezTo>
                    <a:cubicBezTo>
                      <a:pt x="4" y="19"/>
                      <a:pt x="4" y="19"/>
                      <a:pt x="4" y="19"/>
                    </a:cubicBezTo>
                    <a:cubicBezTo>
                      <a:pt x="5" y="19"/>
                      <a:pt x="5" y="19"/>
                      <a:pt x="5" y="19"/>
                    </a:cubicBezTo>
                    <a:cubicBezTo>
                      <a:pt x="5" y="19"/>
                      <a:pt x="5" y="19"/>
                      <a:pt x="4" y="19"/>
                    </a:cubicBezTo>
                    <a:cubicBezTo>
                      <a:pt x="4" y="19"/>
                      <a:pt x="4" y="19"/>
                      <a:pt x="4" y="19"/>
                    </a:cubicBezTo>
                    <a:cubicBezTo>
                      <a:pt x="3" y="19"/>
                      <a:pt x="3" y="19"/>
                      <a:pt x="3" y="18"/>
                    </a:cubicBezTo>
                    <a:cubicBezTo>
                      <a:pt x="2" y="18"/>
                      <a:pt x="2" y="18"/>
                      <a:pt x="2" y="18"/>
                    </a:cubicBezTo>
                    <a:cubicBezTo>
                      <a:pt x="2" y="17"/>
                      <a:pt x="2" y="17"/>
                      <a:pt x="2" y="17"/>
                    </a:cubicBezTo>
                    <a:cubicBezTo>
                      <a:pt x="2" y="17"/>
                      <a:pt x="2" y="17"/>
                      <a:pt x="2" y="17"/>
                    </a:cubicBezTo>
                    <a:cubicBezTo>
                      <a:pt x="1" y="17"/>
                      <a:pt x="1" y="16"/>
                      <a:pt x="1" y="16"/>
                    </a:cubicBezTo>
                    <a:cubicBezTo>
                      <a:pt x="0" y="15"/>
                      <a:pt x="0" y="15"/>
                      <a:pt x="0" y="15"/>
                    </a:cubicBezTo>
                    <a:cubicBezTo>
                      <a:pt x="0" y="15"/>
                      <a:pt x="0" y="15"/>
                      <a:pt x="0" y="15"/>
                    </a:cubicBezTo>
                    <a:moveTo>
                      <a:pt x="5" y="9"/>
                    </a:moveTo>
                    <a:cubicBezTo>
                      <a:pt x="5" y="9"/>
                      <a:pt x="5" y="9"/>
                      <a:pt x="5" y="9"/>
                    </a:cubicBezTo>
                    <a:cubicBezTo>
                      <a:pt x="5" y="9"/>
                      <a:pt x="5" y="9"/>
                      <a:pt x="5" y="9"/>
                    </a:cubicBezTo>
                    <a:cubicBezTo>
                      <a:pt x="5" y="9"/>
                      <a:pt x="5" y="9"/>
                      <a:pt x="5" y="9"/>
                    </a:cubicBezTo>
                    <a:moveTo>
                      <a:pt x="6" y="0"/>
                    </a:moveTo>
                    <a:cubicBezTo>
                      <a:pt x="6" y="0"/>
                      <a:pt x="6" y="0"/>
                      <a:pt x="6" y="0"/>
                    </a:cubicBezTo>
                    <a:cubicBezTo>
                      <a:pt x="6" y="0"/>
                      <a:pt x="5" y="1"/>
                      <a:pt x="5" y="1"/>
                    </a:cubicBezTo>
                    <a:cubicBezTo>
                      <a:pt x="3" y="4"/>
                      <a:pt x="3" y="4"/>
                      <a:pt x="3" y="4"/>
                    </a:cubicBezTo>
                    <a:cubicBezTo>
                      <a:pt x="3" y="4"/>
                      <a:pt x="3" y="4"/>
                      <a:pt x="3" y="4"/>
                    </a:cubicBezTo>
                    <a:cubicBezTo>
                      <a:pt x="1" y="7"/>
                      <a:pt x="1" y="7"/>
                      <a:pt x="1" y="7"/>
                    </a:cubicBezTo>
                    <a:cubicBezTo>
                      <a:pt x="0" y="8"/>
                      <a:pt x="0" y="8"/>
                      <a:pt x="0" y="8"/>
                    </a:cubicBezTo>
                    <a:cubicBezTo>
                      <a:pt x="0" y="8"/>
                      <a:pt x="0" y="8"/>
                      <a:pt x="0" y="8"/>
                    </a:cubicBezTo>
                    <a:cubicBezTo>
                      <a:pt x="0" y="8"/>
                      <a:pt x="0" y="8"/>
                      <a:pt x="0" y="8"/>
                    </a:cubicBezTo>
                    <a:cubicBezTo>
                      <a:pt x="0" y="7"/>
                      <a:pt x="1" y="7"/>
                      <a:pt x="2" y="7"/>
                    </a:cubicBezTo>
                    <a:cubicBezTo>
                      <a:pt x="2" y="7"/>
                      <a:pt x="2" y="7"/>
                      <a:pt x="2" y="7"/>
                    </a:cubicBezTo>
                    <a:cubicBezTo>
                      <a:pt x="3" y="7"/>
                      <a:pt x="3" y="8"/>
                      <a:pt x="4" y="9"/>
                    </a:cubicBezTo>
                    <a:cubicBezTo>
                      <a:pt x="4" y="9"/>
                      <a:pt x="4" y="9"/>
                      <a:pt x="4" y="9"/>
                    </a:cubicBezTo>
                    <a:cubicBezTo>
                      <a:pt x="4" y="9"/>
                      <a:pt x="4" y="9"/>
                      <a:pt x="4" y="9"/>
                    </a:cubicBezTo>
                    <a:cubicBezTo>
                      <a:pt x="6" y="6"/>
                      <a:pt x="6" y="6"/>
                      <a:pt x="6" y="6"/>
                    </a:cubicBezTo>
                    <a:cubicBezTo>
                      <a:pt x="7" y="9"/>
                      <a:pt x="7" y="9"/>
                      <a:pt x="7" y="9"/>
                    </a:cubicBezTo>
                    <a:cubicBezTo>
                      <a:pt x="7" y="9"/>
                      <a:pt x="8" y="10"/>
                      <a:pt x="8" y="10"/>
                    </a:cubicBezTo>
                    <a:cubicBezTo>
                      <a:pt x="8" y="10"/>
                      <a:pt x="9" y="10"/>
                      <a:pt x="10" y="10"/>
                    </a:cubicBezTo>
                    <a:cubicBezTo>
                      <a:pt x="10" y="10"/>
                      <a:pt x="10" y="10"/>
                      <a:pt x="10" y="10"/>
                    </a:cubicBezTo>
                    <a:cubicBezTo>
                      <a:pt x="10" y="10"/>
                      <a:pt x="11" y="10"/>
                      <a:pt x="11" y="11"/>
                    </a:cubicBezTo>
                    <a:cubicBezTo>
                      <a:pt x="11" y="11"/>
                      <a:pt x="11" y="11"/>
                      <a:pt x="11" y="11"/>
                    </a:cubicBezTo>
                    <a:cubicBezTo>
                      <a:pt x="11" y="11"/>
                      <a:pt x="11" y="11"/>
                      <a:pt x="11" y="11"/>
                    </a:cubicBezTo>
                    <a:cubicBezTo>
                      <a:pt x="11" y="11"/>
                      <a:pt x="11" y="11"/>
                      <a:pt x="11" y="11"/>
                    </a:cubicBezTo>
                    <a:cubicBezTo>
                      <a:pt x="11" y="8"/>
                      <a:pt x="11" y="8"/>
                      <a:pt x="11" y="8"/>
                    </a:cubicBezTo>
                    <a:cubicBezTo>
                      <a:pt x="11" y="8"/>
                      <a:pt x="11" y="8"/>
                      <a:pt x="11" y="8"/>
                    </a:cubicBezTo>
                    <a:cubicBezTo>
                      <a:pt x="10" y="5"/>
                      <a:pt x="10" y="5"/>
                      <a:pt x="10" y="5"/>
                    </a:cubicBezTo>
                    <a:cubicBezTo>
                      <a:pt x="10" y="5"/>
                      <a:pt x="10" y="5"/>
                      <a:pt x="10" y="5"/>
                    </a:cubicBezTo>
                    <a:cubicBezTo>
                      <a:pt x="9" y="5"/>
                      <a:pt x="9" y="4"/>
                      <a:pt x="9" y="3"/>
                    </a:cubicBezTo>
                    <a:cubicBezTo>
                      <a:pt x="9" y="2"/>
                      <a:pt x="9" y="2"/>
                      <a:pt x="8" y="1"/>
                    </a:cubicBezTo>
                    <a:cubicBezTo>
                      <a:pt x="7" y="0"/>
                      <a:pt x="7" y="0"/>
                      <a:pt x="6"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3" name="Freeform 29"/>
              <p:cNvSpPr>
                <a:spLocks noEditPoints="1"/>
              </p:cNvSpPr>
              <p:nvPr/>
            </p:nvSpPr>
            <p:spPr bwMode="auto">
              <a:xfrm>
                <a:off x="3068638" y="4375150"/>
                <a:ext cx="93663" cy="109538"/>
              </a:xfrm>
              <a:custGeom>
                <a:avLst/>
                <a:gdLst>
                  <a:gd name="T0" fmla="*/ 14 w 33"/>
                  <a:gd name="T1" fmla="*/ 8 h 39"/>
                  <a:gd name="T2" fmla="*/ 15 w 33"/>
                  <a:gd name="T3" fmla="*/ 9 h 39"/>
                  <a:gd name="T4" fmla="*/ 16 w 33"/>
                  <a:gd name="T5" fmla="*/ 10 h 39"/>
                  <a:gd name="T6" fmla="*/ 17 w 33"/>
                  <a:gd name="T7" fmla="*/ 11 h 39"/>
                  <a:gd name="T8" fmla="*/ 18 w 33"/>
                  <a:gd name="T9" fmla="*/ 12 h 39"/>
                  <a:gd name="T10" fmla="*/ 20 w 33"/>
                  <a:gd name="T11" fmla="*/ 12 h 39"/>
                  <a:gd name="T12" fmla="*/ 20 w 33"/>
                  <a:gd name="T13" fmla="*/ 11 h 39"/>
                  <a:gd name="T14" fmla="*/ 21 w 33"/>
                  <a:gd name="T15" fmla="*/ 11 h 39"/>
                  <a:gd name="T16" fmla="*/ 21 w 33"/>
                  <a:gd name="T17" fmla="*/ 11 h 39"/>
                  <a:gd name="T18" fmla="*/ 22 w 33"/>
                  <a:gd name="T19" fmla="*/ 11 h 39"/>
                  <a:gd name="T20" fmla="*/ 23 w 33"/>
                  <a:gd name="T21" fmla="*/ 10 h 39"/>
                  <a:gd name="T22" fmla="*/ 29 w 33"/>
                  <a:gd name="T23" fmla="*/ 27 h 39"/>
                  <a:gd name="T24" fmla="*/ 29 w 33"/>
                  <a:gd name="T25" fmla="*/ 28 h 39"/>
                  <a:gd name="T26" fmla="*/ 25 w 33"/>
                  <a:gd name="T27" fmla="*/ 34 h 39"/>
                  <a:gd name="T28" fmla="*/ 24 w 33"/>
                  <a:gd name="T29" fmla="*/ 34 h 39"/>
                  <a:gd name="T30" fmla="*/ 22 w 33"/>
                  <a:gd name="T31" fmla="*/ 28 h 39"/>
                  <a:gd name="T32" fmla="*/ 22 w 33"/>
                  <a:gd name="T33" fmla="*/ 28 h 39"/>
                  <a:gd name="T34" fmla="*/ 20 w 33"/>
                  <a:gd name="T35" fmla="*/ 26 h 39"/>
                  <a:gd name="T36" fmla="*/ 18 w 33"/>
                  <a:gd name="T37" fmla="*/ 28 h 39"/>
                  <a:gd name="T38" fmla="*/ 14 w 33"/>
                  <a:gd name="T39" fmla="*/ 35 h 39"/>
                  <a:gd name="T40" fmla="*/ 14 w 33"/>
                  <a:gd name="T41" fmla="*/ 35 h 39"/>
                  <a:gd name="T42" fmla="*/ 14 w 33"/>
                  <a:gd name="T43" fmla="*/ 35 h 39"/>
                  <a:gd name="T44" fmla="*/ 13 w 33"/>
                  <a:gd name="T45" fmla="*/ 29 h 39"/>
                  <a:gd name="T46" fmla="*/ 13 w 33"/>
                  <a:gd name="T47" fmla="*/ 28 h 39"/>
                  <a:gd name="T48" fmla="*/ 13 w 33"/>
                  <a:gd name="T49" fmla="*/ 26 h 39"/>
                  <a:gd name="T50" fmla="*/ 11 w 33"/>
                  <a:gd name="T51" fmla="*/ 24 h 39"/>
                  <a:gd name="T52" fmla="*/ 9 w 33"/>
                  <a:gd name="T53" fmla="*/ 25 h 39"/>
                  <a:gd name="T54" fmla="*/ 6 w 33"/>
                  <a:gd name="T55" fmla="*/ 30 h 39"/>
                  <a:gd name="T56" fmla="*/ 4 w 33"/>
                  <a:gd name="T57" fmla="*/ 23 h 39"/>
                  <a:gd name="T58" fmla="*/ 14 w 33"/>
                  <a:gd name="T59" fmla="*/ 8 h 39"/>
                  <a:gd name="T60" fmla="*/ 14 w 33"/>
                  <a:gd name="T61" fmla="*/ 1 h 39"/>
                  <a:gd name="T62" fmla="*/ 0 w 33"/>
                  <a:gd name="T63" fmla="*/ 21 h 39"/>
                  <a:gd name="T64" fmla="*/ 0 w 33"/>
                  <a:gd name="T65" fmla="*/ 22 h 39"/>
                  <a:gd name="T66" fmla="*/ 0 w 33"/>
                  <a:gd name="T67" fmla="*/ 23 h 39"/>
                  <a:gd name="T68" fmla="*/ 0 w 33"/>
                  <a:gd name="T69" fmla="*/ 23 h 39"/>
                  <a:gd name="T70" fmla="*/ 1 w 33"/>
                  <a:gd name="T71" fmla="*/ 29 h 39"/>
                  <a:gd name="T72" fmla="*/ 4 w 33"/>
                  <a:gd name="T73" fmla="*/ 34 h 39"/>
                  <a:gd name="T74" fmla="*/ 6 w 33"/>
                  <a:gd name="T75" fmla="*/ 35 h 39"/>
                  <a:gd name="T76" fmla="*/ 7 w 33"/>
                  <a:gd name="T77" fmla="*/ 34 h 39"/>
                  <a:gd name="T78" fmla="*/ 9 w 33"/>
                  <a:gd name="T79" fmla="*/ 33 h 39"/>
                  <a:gd name="T80" fmla="*/ 10 w 33"/>
                  <a:gd name="T81" fmla="*/ 37 h 39"/>
                  <a:gd name="T82" fmla="*/ 13 w 33"/>
                  <a:gd name="T83" fmla="*/ 39 h 39"/>
                  <a:gd name="T84" fmla="*/ 15 w 33"/>
                  <a:gd name="T85" fmla="*/ 39 h 39"/>
                  <a:gd name="T86" fmla="*/ 19 w 33"/>
                  <a:gd name="T87" fmla="*/ 37 h 39"/>
                  <a:gd name="T88" fmla="*/ 21 w 33"/>
                  <a:gd name="T89" fmla="*/ 37 h 39"/>
                  <a:gd name="T90" fmla="*/ 24 w 33"/>
                  <a:gd name="T91" fmla="*/ 38 h 39"/>
                  <a:gd name="T92" fmla="*/ 27 w 33"/>
                  <a:gd name="T93" fmla="*/ 38 h 39"/>
                  <a:gd name="T94" fmla="*/ 32 w 33"/>
                  <a:gd name="T95" fmla="*/ 31 h 39"/>
                  <a:gd name="T96" fmla="*/ 33 w 33"/>
                  <a:gd name="T97" fmla="*/ 28 h 39"/>
                  <a:gd name="T98" fmla="*/ 33 w 33"/>
                  <a:gd name="T99" fmla="*/ 27 h 39"/>
                  <a:gd name="T100" fmla="*/ 33 w 33"/>
                  <a:gd name="T101" fmla="*/ 27 h 39"/>
                  <a:gd name="T102" fmla="*/ 25 w 33"/>
                  <a:gd name="T103" fmla="*/ 4 h 39"/>
                  <a:gd name="T104" fmla="*/ 24 w 33"/>
                  <a:gd name="T105" fmla="*/ 3 h 39"/>
                  <a:gd name="T106" fmla="*/ 21 w 33"/>
                  <a:gd name="T107" fmla="*/ 2 h 39"/>
                  <a:gd name="T108" fmla="*/ 20 w 33"/>
                  <a:gd name="T109" fmla="*/ 2 h 39"/>
                  <a:gd name="T110" fmla="*/ 19 w 33"/>
                  <a:gd name="T111" fmla="*/ 2 h 39"/>
                  <a:gd name="T112" fmla="*/ 19 w 33"/>
                  <a:gd name="T113" fmla="*/ 2 h 39"/>
                  <a:gd name="T114" fmla="*/ 18 w 33"/>
                  <a:gd name="T115" fmla="*/ 2 h 39"/>
                  <a:gd name="T116" fmla="*/ 18 w 33"/>
                  <a:gd name="T117" fmla="*/ 2 h 39"/>
                  <a:gd name="T118" fmla="*/ 16 w 33"/>
                  <a:gd name="T119"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3" h="39">
                    <a:moveTo>
                      <a:pt x="14" y="8"/>
                    </a:moveTo>
                    <a:cubicBezTo>
                      <a:pt x="14" y="8"/>
                      <a:pt x="14" y="8"/>
                      <a:pt x="14" y="8"/>
                    </a:cubicBezTo>
                    <a:cubicBezTo>
                      <a:pt x="14" y="8"/>
                      <a:pt x="14" y="8"/>
                      <a:pt x="14" y="8"/>
                    </a:cubicBezTo>
                    <a:cubicBezTo>
                      <a:pt x="14" y="8"/>
                      <a:pt x="14" y="8"/>
                      <a:pt x="15" y="9"/>
                    </a:cubicBezTo>
                    <a:cubicBezTo>
                      <a:pt x="15" y="9"/>
                      <a:pt x="15" y="10"/>
                      <a:pt x="16" y="10"/>
                    </a:cubicBezTo>
                    <a:cubicBezTo>
                      <a:pt x="16" y="10"/>
                      <a:pt x="16" y="10"/>
                      <a:pt x="16" y="10"/>
                    </a:cubicBezTo>
                    <a:cubicBezTo>
                      <a:pt x="16" y="11"/>
                      <a:pt x="16" y="11"/>
                      <a:pt x="16" y="11"/>
                    </a:cubicBezTo>
                    <a:cubicBezTo>
                      <a:pt x="17" y="11"/>
                      <a:pt x="17" y="11"/>
                      <a:pt x="17" y="11"/>
                    </a:cubicBezTo>
                    <a:cubicBezTo>
                      <a:pt x="17" y="12"/>
                      <a:pt x="17" y="12"/>
                      <a:pt x="18" y="12"/>
                    </a:cubicBezTo>
                    <a:cubicBezTo>
                      <a:pt x="18" y="12"/>
                      <a:pt x="18" y="12"/>
                      <a:pt x="18" y="12"/>
                    </a:cubicBezTo>
                    <a:cubicBezTo>
                      <a:pt x="19" y="12"/>
                      <a:pt x="19" y="12"/>
                      <a:pt x="19" y="12"/>
                    </a:cubicBezTo>
                    <a:cubicBezTo>
                      <a:pt x="20" y="12"/>
                      <a:pt x="20" y="12"/>
                      <a:pt x="20" y="12"/>
                    </a:cubicBezTo>
                    <a:cubicBezTo>
                      <a:pt x="20" y="12"/>
                      <a:pt x="20" y="12"/>
                      <a:pt x="20" y="12"/>
                    </a:cubicBezTo>
                    <a:cubicBezTo>
                      <a:pt x="20" y="12"/>
                      <a:pt x="20" y="11"/>
                      <a:pt x="20"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2" y="11"/>
                      <a:pt x="22" y="11"/>
                    </a:cubicBezTo>
                    <a:cubicBezTo>
                      <a:pt x="22" y="11"/>
                      <a:pt x="22" y="11"/>
                      <a:pt x="22" y="11"/>
                    </a:cubicBezTo>
                    <a:cubicBezTo>
                      <a:pt x="22" y="11"/>
                      <a:pt x="22" y="11"/>
                      <a:pt x="22" y="11"/>
                    </a:cubicBezTo>
                    <a:cubicBezTo>
                      <a:pt x="22" y="11"/>
                      <a:pt x="23" y="11"/>
                      <a:pt x="23" y="10"/>
                    </a:cubicBezTo>
                    <a:cubicBezTo>
                      <a:pt x="23" y="10"/>
                      <a:pt x="23" y="10"/>
                      <a:pt x="23" y="10"/>
                    </a:cubicBezTo>
                    <a:cubicBezTo>
                      <a:pt x="29" y="27"/>
                      <a:pt x="29" y="27"/>
                      <a:pt x="29" y="27"/>
                    </a:cubicBezTo>
                    <a:cubicBezTo>
                      <a:pt x="29" y="27"/>
                      <a:pt x="29" y="27"/>
                      <a:pt x="29" y="27"/>
                    </a:cubicBezTo>
                    <a:cubicBezTo>
                      <a:pt x="29" y="28"/>
                      <a:pt x="29" y="28"/>
                      <a:pt x="29" y="28"/>
                    </a:cubicBezTo>
                    <a:cubicBezTo>
                      <a:pt x="28" y="29"/>
                      <a:pt x="27" y="31"/>
                      <a:pt x="26" y="33"/>
                    </a:cubicBezTo>
                    <a:cubicBezTo>
                      <a:pt x="26" y="33"/>
                      <a:pt x="25" y="34"/>
                      <a:pt x="25" y="34"/>
                    </a:cubicBezTo>
                    <a:cubicBezTo>
                      <a:pt x="24" y="34"/>
                      <a:pt x="24" y="34"/>
                      <a:pt x="24" y="34"/>
                    </a:cubicBezTo>
                    <a:cubicBezTo>
                      <a:pt x="24" y="34"/>
                      <a:pt x="24" y="34"/>
                      <a:pt x="24" y="34"/>
                    </a:cubicBezTo>
                    <a:cubicBezTo>
                      <a:pt x="23" y="34"/>
                      <a:pt x="23" y="32"/>
                      <a:pt x="22" y="31"/>
                    </a:cubicBezTo>
                    <a:cubicBezTo>
                      <a:pt x="22" y="30"/>
                      <a:pt x="22" y="29"/>
                      <a:pt x="22" y="28"/>
                    </a:cubicBezTo>
                    <a:cubicBezTo>
                      <a:pt x="22" y="28"/>
                      <a:pt x="22" y="28"/>
                      <a:pt x="22" y="28"/>
                    </a:cubicBezTo>
                    <a:cubicBezTo>
                      <a:pt x="22" y="28"/>
                      <a:pt x="22" y="28"/>
                      <a:pt x="22" y="28"/>
                    </a:cubicBezTo>
                    <a:cubicBezTo>
                      <a:pt x="22" y="28"/>
                      <a:pt x="22" y="28"/>
                      <a:pt x="22" y="28"/>
                    </a:cubicBezTo>
                    <a:cubicBezTo>
                      <a:pt x="22" y="27"/>
                      <a:pt x="21" y="26"/>
                      <a:pt x="20" y="26"/>
                    </a:cubicBezTo>
                    <a:cubicBezTo>
                      <a:pt x="20" y="26"/>
                      <a:pt x="20" y="26"/>
                      <a:pt x="20" y="26"/>
                    </a:cubicBezTo>
                    <a:cubicBezTo>
                      <a:pt x="19" y="26"/>
                      <a:pt x="18" y="27"/>
                      <a:pt x="18" y="28"/>
                    </a:cubicBezTo>
                    <a:cubicBezTo>
                      <a:pt x="17" y="31"/>
                      <a:pt x="16" y="33"/>
                      <a:pt x="16" y="34"/>
                    </a:cubicBezTo>
                    <a:cubicBezTo>
                      <a:pt x="15" y="35"/>
                      <a:pt x="14" y="35"/>
                      <a:pt x="14" y="35"/>
                    </a:cubicBezTo>
                    <a:cubicBezTo>
                      <a:pt x="14" y="35"/>
                      <a:pt x="14" y="35"/>
                      <a:pt x="14" y="35"/>
                    </a:cubicBezTo>
                    <a:cubicBezTo>
                      <a:pt x="14" y="35"/>
                      <a:pt x="14" y="35"/>
                      <a:pt x="14" y="35"/>
                    </a:cubicBezTo>
                    <a:cubicBezTo>
                      <a:pt x="14" y="35"/>
                      <a:pt x="14" y="35"/>
                      <a:pt x="14" y="35"/>
                    </a:cubicBezTo>
                    <a:cubicBezTo>
                      <a:pt x="14" y="35"/>
                      <a:pt x="14" y="35"/>
                      <a:pt x="14" y="35"/>
                    </a:cubicBezTo>
                    <a:cubicBezTo>
                      <a:pt x="14" y="35"/>
                      <a:pt x="13" y="34"/>
                      <a:pt x="13" y="32"/>
                    </a:cubicBezTo>
                    <a:cubicBezTo>
                      <a:pt x="13" y="31"/>
                      <a:pt x="13" y="30"/>
                      <a:pt x="13" y="29"/>
                    </a:cubicBezTo>
                    <a:cubicBezTo>
                      <a:pt x="13" y="29"/>
                      <a:pt x="13" y="28"/>
                      <a:pt x="13" y="28"/>
                    </a:cubicBezTo>
                    <a:cubicBezTo>
                      <a:pt x="13" y="28"/>
                      <a:pt x="13" y="28"/>
                      <a:pt x="13" y="28"/>
                    </a:cubicBezTo>
                    <a:cubicBezTo>
                      <a:pt x="13" y="27"/>
                      <a:pt x="13" y="27"/>
                      <a:pt x="13" y="27"/>
                    </a:cubicBezTo>
                    <a:cubicBezTo>
                      <a:pt x="13" y="26"/>
                      <a:pt x="13" y="26"/>
                      <a:pt x="13" y="26"/>
                    </a:cubicBezTo>
                    <a:cubicBezTo>
                      <a:pt x="13" y="26"/>
                      <a:pt x="13" y="26"/>
                      <a:pt x="13" y="26"/>
                    </a:cubicBezTo>
                    <a:cubicBezTo>
                      <a:pt x="13" y="25"/>
                      <a:pt x="12" y="24"/>
                      <a:pt x="11" y="24"/>
                    </a:cubicBezTo>
                    <a:cubicBezTo>
                      <a:pt x="11" y="24"/>
                      <a:pt x="11" y="24"/>
                      <a:pt x="11" y="24"/>
                    </a:cubicBezTo>
                    <a:cubicBezTo>
                      <a:pt x="10" y="24"/>
                      <a:pt x="9" y="25"/>
                      <a:pt x="9" y="25"/>
                    </a:cubicBezTo>
                    <a:cubicBezTo>
                      <a:pt x="8" y="28"/>
                      <a:pt x="7" y="29"/>
                      <a:pt x="6" y="30"/>
                    </a:cubicBezTo>
                    <a:cubicBezTo>
                      <a:pt x="6" y="30"/>
                      <a:pt x="6" y="30"/>
                      <a:pt x="6" y="30"/>
                    </a:cubicBezTo>
                    <a:cubicBezTo>
                      <a:pt x="6" y="30"/>
                      <a:pt x="6" y="30"/>
                      <a:pt x="6" y="29"/>
                    </a:cubicBezTo>
                    <a:cubicBezTo>
                      <a:pt x="5" y="28"/>
                      <a:pt x="4" y="25"/>
                      <a:pt x="4" y="23"/>
                    </a:cubicBezTo>
                    <a:cubicBezTo>
                      <a:pt x="4" y="23"/>
                      <a:pt x="4" y="23"/>
                      <a:pt x="4" y="23"/>
                    </a:cubicBezTo>
                    <a:cubicBezTo>
                      <a:pt x="14" y="8"/>
                      <a:pt x="14" y="8"/>
                      <a:pt x="14" y="8"/>
                    </a:cubicBezTo>
                    <a:moveTo>
                      <a:pt x="16" y="0"/>
                    </a:moveTo>
                    <a:cubicBezTo>
                      <a:pt x="15" y="0"/>
                      <a:pt x="14" y="0"/>
                      <a:pt x="14" y="1"/>
                    </a:cubicBezTo>
                    <a:cubicBezTo>
                      <a:pt x="14" y="1"/>
                      <a:pt x="14" y="1"/>
                      <a:pt x="14" y="1"/>
                    </a:cubicBezTo>
                    <a:cubicBezTo>
                      <a:pt x="0" y="21"/>
                      <a:pt x="0" y="21"/>
                      <a:pt x="0" y="21"/>
                    </a:cubicBezTo>
                    <a:cubicBezTo>
                      <a:pt x="0" y="21"/>
                      <a:pt x="0" y="21"/>
                      <a:pt x="0" y="21"/>
                    </a:cubicBezTo>
                    <a:cubicBezTo>
                      <a:pt x="0" y="22"/>
                      <a:pt x="0" y="22"/>
                      <a:pt x="0" y="22"/>
                    </a:cubicBezTo>
                    <a:cubicBezTo>
                      <a:pt x="0" y="22"/>
                      <a:pt x="0" y="22"/>
                      <a:pt x="0" y="22"/>
                    </a:cubicBezTo>
                    <a:cubicBezTo>
                      <a:pt x="0" y="23"/>
                      <a:pt x="0" y="23"/>
                      <a:pt x="0" y="23"/>
                    </a:cubicBezTo>
                    <a:cubicBezTo>
                      <a:pt x="0" y="23"/>
                      <a:pt x="0" y="23"/>
                      <a:pt x="0" y="23"/>
                    </a:cubicBezTo>
                    <a:cubicBezTo>
                      <a:pt x="0" y="23"/>
                      <a:pt x="0" y="23"/>
                      <a:pt x="0" y="23"/>
                    </a:cubicBezTo>
                    <a:cubicBezTo>
                      <a:pt x="0" y="23"/>
                      <a:pt x="0" y="23"/>
                      <a:pt x="0" y="23"/>
                    </a:cubicBezTo>
                    <a:cubicBezTo>
                      <a:pt x="0" y="24"/>
                      <a:pt x="0" y="26"/>
                      <a:pt x="1" y="29"/>
                    </a:cubicBezTo>
                    <a:cubicBezTo>
                      <a:pt x="2" y="30"/>
                      <a:pt x="2" y="31"/>
                      <a:pt x="3" y="32"/>
                    </a:cubicBezTo>
                    <a:cubicBezTo>
                      <a:pt x="3" y="33"/>
                      <a:pt x="3" y="33"/>
                      <a:pt x="4" y="34"/>
                    </a:cubicBezTo>
                    <a:cubicBezTo>
                      <a:pt x="4" y="34"/>
                      <a:pt x="5" y="35"/>
                      <a:pt x="6" y="35"/>
                    </a:cubicBezTo>
                    <a:cubicBezTo>
                      <a:pt x="6" y="35"/>
                      <a:pt x="6" y="35"/>
                      <a:pt x="6" y="35"/>
                    </a:cubicBezTo>
                    <a:cubicBezTo>
                      <a:pt x="6" y="35"/>
                      <a:pt x="6" y="35"/>
                      <a:pt x="6" y="35"/>
                    </a:cubicBezTo>
                    <a:cubicBezTo>
                      <a:pt x="7" y="35"/>
                      <a:pt x="7" y="35"/>
                      <a:pt x="7" y="34"/>
                    </a:cubicBezTo>
                    <a:cubicBezTo>
                      <a:pt x="8" y="34"/>
                      <a:pt x="8" y="34"/>
                      <a:pt x="8" y="34"/>
                    </a:cubicBezTo>
                    <a:cubicBezTo>
                      <a:pt x="8" y="34"/>
                      <a:pt x="8" y="34"/>
                      <a:pt x="9" y="33"/>
                    </a:cubicBezTo>
                    <a:cubicBezTo>
                      <a:pt x="9" y="33"/>
                      <a:pt x="9" y="34"/>
                      <a:pt x="9" y="34"/>
                    </a:cubicBezTo>
                    <a:cubicBezTo>
                      <a:pt x="10" y="35"/>
                      <a:pt x="10" y="36"/>
                      <a:pt x="10" y="37"/>
                    </a:cubicBezTo>
                    <a:cubicBezTo>
                      <a:pt x="11" y="38"/>
                      <a:pt x="11" y="38"/>
                      <a:pt x="12" y="38"/>
                    </a:cubicBezTo>
                    <a:cubicBezTo>
                      <a:pt x="12" y="39"/>
                      <a:pt x="13" y="39"/>
                      <a:pt x="13" y="39"/>
                    </a:cubicBezTo>
                    <a:cubicBezTo>
                      <a:pt x="14" y="39"/>
                      <a:pt x="14" y="39"/>
                      <a:pt x="14" y="39"/>
                    </a:cubicBezTo>
                    <a:cubicBezTo>
                      <a:pt x="15" y="39"/>
                      <a:pt x="15" y="39"/>
                      <a:pt x="15" y="39"/>
                    </a:cubicBezTo>
                    <a:cubicBezTo>
                      <a:pt x="15" y="39"/>
                      <a:pt x="15" y="39"/>
                      <a:pt x="15" y="39"/>
                    </a:cubicBezTo>
                    <a:cubicBezTo>
                      <a:pt x="16" y="39"/>
                      <a:pt x="18" y="38"/>
                      <a:pt x="19" y="37"/>
                    </a:cubicBezTo>
                    <a:cubicBezTo>
                      <a:pt x="19" y="36"/>
                      <a:pt x="19" y="36"/>
                      <a:pt x="20" y="35"/>
                    </a:cubicBezTo>
                    <a:cubicBezTo>
                      <a:pt x="20" y="36"/>
                      <a:pt x="20" y="36"/>
                      <a:pt x="21" y="37"/>
                    </a:cubicBezTo>
                    <a:cubicBezTo>
                      <a:pt x="22" y="38"/>
                      <a:pt x="23" y="38"/>
                      <a:pt x="24" y="38"/>
                    </a:cubicBezTo>
                    <a:cubicBezTo>
                      <a:pt x="24" y="38"/>
                      <a:pt x="24" y="38"/>
                      <a:pt x="24" y="38"/>
                    </a:cubicBezTo>
                    <a:cubicBezTo>
                      <a:pt x="24" y="38"/>
                      <a:pt x="24" y="38"/>
                      <a:pt x="24" y="38"/>
                    </a:cubicBezTo>
                    <a:cubicBezTo>
                      <a:pt x="25" y="38"/>
                      <a:pt x="26" y="38"/>
                      <a:pt x="27" y="38"/>
                    </a:cubicBezTo>
                    <a:cubicBezTo>
                      <a:pt x="28" y="37"/>
                      <a:pt x="28" y="36"/>
                      <a:pt x="29" y="35"/>
                    </a:cubicBezTo>
                    <a:cubicBezTo>
                      <a:pt x="30" y="34"/>
                      <a:pt x="31" y="32"/>
                      <a:pt x="32" y="31"/>
                    </a:cubicBezTo>
                    <a:cubicBezTo>
                      <a:pt x="32" y="30"/>
                      <a:pt x="33" y="28"/>
                      <a:pt x="33" y="28"/>
                    </a:cubicBezTo>
                    <a:cubicBezTo>
                      <a:pt x="33" y="28"/>
                      <a:pt x="33" y="28"/>
                      <a:pt x="33" y="28"/>
                    </a:cubicBezTo>
                    <a:cubicBezTo>
                      <a:pt x="33" y="27"/>
                      <a:pt x="33" y="27"/>
                      <a:pt x="33" y="27"/>
                    </a:cubicBezTo>
                    <a:cubicBezTo>
                      <a:pt x="33" y="27"/>
                      <a:pt x="33" y="27"/>
                      <a:pt x="33" y="27"/>
                    </a:cubicBezTo>
                    <a:cubicBezTo>
                      <a:pt x="33" y="27"/>
                      <a:pt x="33" y="27"/>
                      <a:pt x="33" y="27"/>
                    </a:cubicBezTo>
                    <a:cubicBezTo>
                      <a:pt x="33" y="27"/>
                      <a:pt x="33" y="27"/>
                      <a:pt x="33" y="27"/>
                    </a:cubicBezTo>
                    <a:cubicBezTo>
                      <a:pt x="25" y="4"/>
                      <a:pt x="25" y="4"/>
                      <a:pt x="25" y="4"/>
                    </a:cubicBezTo>
                    <a:cubicBezTo>
                      <a:pt x="25" y="4"/>
                      <a:pt x="25" y="4"/>
                      <a:pt x="25" y="4"/>
                    </a:cubicBezTo>
                    <a:cubicBezTo>
                      <a:pt x="25" y="3"/>
                      <a:pt x="24" y="3"/>
                      <a:pt x="24" y="3"/>
                    </a:cubicBezTo>
                    <a:cubicBezTo>
                      <a:pt x="24" y="3"/>
                      <a:pt x="24" y="3"/>
                      <a:pt x="24" y="3"/>
                    </a:cubicBezTo>
                    <a:cubicBezTo>
                      <a:pt x="23" y="3"/>
                      <a:pt x="22" y="3"/>
                      <a:pt x="22" y="3"/>
                    </a:cubicBezTo>
                    <a:cubicBezTo>
                      <a:pt x="22" y="3"/>
                      <a:pt x="21" y="2"/>
                      <a:pt x="21" y="2"/>
                    </a:cubicBezTo>
                    <a:cubicBezTo>
                      <a:pt x="21" y="2"/>
                      <a:pt x="21" y="2"/>
                      <a:pt x="21" y="2"/>
                    </a:cubicBezTo>
                    <a:cubicBezTo>
                      <a:pt x="20" y="2"/>
                      <a:pt x="20" y="2"/>
                      <a:pt x="20" y="2"/>
                    </a:cubicBezTo>
                    <a:cubicBezTo>
                      <a:pt x="20" y="2"/>
                      <a:pt x="20" y="2"/>
                      <a:pt x="20" y="2"/>
                    </a:cubicBezTo>
                    <a:cubicBezTo>
                      <a:pt x="20" y="2"/>
                      <a:pt x="20" y="2"/>
                      <a:pt x="19" y="2"/>
                    </a:cubicBezTo>
                    <a:cubicBezTo>
                      <a:pt x="19" y="2"/>
                      <a:pt x="19" y="2"/>
                      <a:pt x="19" y="2"/>
                    </a:cubicBezTo>
                    <a:cubicBezTo>
                      <a:pt x="19" y="2"/>
                      <a:pt x="19" y="2"/>
                      <a:pt x="19" y="2"/>
                    </a:cubicBezTo>
                    <a:cubicBezTo>
                      <a:pt x="19" y="2"/>
                      <a:pt x="19" y="2"/>
                      <a:pt x="18" y="2"/>
                    </a:cubicBezTo>
                    <a:cubicBezTo>
                      <a:pt x="18" y="2"/>
                      <a:pt x="18" y="2"/>
                      <a:pt x="18" y="2"/>
                    </a:cubicBezTo>
                    <a:cubicBezTo>
                      <a:pt x="18" y="2"/>
                      <a:pt x="18" y="2"/>
                      <a:pt x="18" y="2"/>
                    </a:cubicBezTo>
                    <a:cubicBezTo>
                      <a:pt x="18" y="2"/>
                      <a:pt x="18" y="2"/>
                      <a:pt x="18" y="2"/>
                    </a:cubicBezTo>
                    <a:cubicBezTo>
                      <a:pt x="18" y="2"/>
                      <a:pt x="18" y="2"/>
                      <a:pt x="18" y="2"/>
                    </a:cubicBezTo>
                    <a:cubicBezTo>
                      <a:pt x="17" y="1"/>
                      <a:pt x="17" y="0"/>
                      <a:pt x="16" y="0"/>
                    </a:cubicBezTo>
                    <a:cubicBezTo>
                      <a:pt x="16" y="0"/>
                      <a:pt x="16" y="0"/>
                      <a:pt x="16"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8" name="组合 7"/>
            <p:cNvGrpSpPr/>
            <p:nvPr/>
          </p:nvGrpSpPr>
          <p:grpSpPr>
            <a:xfrm>
              <a:off x="11908632" y="3713956"/>
              <a:ext cx="280988" cy="457200"/>
              <a:chOff x="10128251" y="3965575"/>
              <a:chExt cx="280988" cy="457200"/>
            </a:xfrm>
          </p:grpSpPr>
          <p:sp>
            <p:nvSpPr>
              <p:cNvPr id="395" name="Freeform 30"/>
              <p:cNvSpPr>
                <a:spLocks noEditPoints="1"/>
              </p:cNvSpPr>
              <p:nvPr/>
            </p:nvSpPr>
            <p:spPr bwMode="auto">
              <a:xfrm>
                <a:off x="10131426" y="3976688"/>
                <a:ext cx="88900" cy="90488"/>
              </a:xfrm>
              <a:custGeom>
                <a:avLst/>
                <a:gdLst>
                  <a:gd name="T0" fmla="*/ 0 w 32"/>
                  <a:gd name="T1" fmla="*/ 7 h 32"/>
                  <a:gd name="T2" fmla="*/ 5 w 32"/>
                  <a:gd name="T3" fmla="*/ 31 h 32"/>
                  <a:gd name="T4" fmla="*/ 5 w 32"/>
                  <a:gd name="T5" fmla="*/ 31 h 32"/>
                  <a:gd name="T6" fmla="*/ 5 w 32"/>
                  <a:gd name="T7" fmla="*/ 32 h 32"/>
                  <a:gd name="T8" fmla="*/ 5 w 32"/>
                  <a:gd name="T9" fmla="*/ 32 h 32"/>
                  <a:gd name="T10" fmla="*/ 5 w 32"/>
                  <a:gd name="T11" fmla="*/ 32 h 32"/>
                  <a:gd name="T12" fmla="*/ 5 w 32"/>
                  <a:gd name="T13" fmla="*/ 32 h 32"/>
                  <a:gd name="T14" fmla="*/ 5 w 32"/>
                  <a:gd name="T15" fmla="*/ 32 h 32"/>
                  <a:gd name="T16" fmla="*/ 5 w 32"/>
                  <a:gd name="T17" fmla="*/ 32 h 32"/>
                  <a:gd name="T18" fmla="*/ 5 w 32"/>
                  <a:gd name="T19" fmla="*/ 32 h 32"/>
                  <a:gd name="T20" fmla="*/ 5 w 32"/>
                  <a:gd name="T21" fmla="*/ 32 h 32"/>
                  <a:gd name="T22" fmla="*/ 5 w 32"/>
                  <a:gd name="T23" fmla="*/ 31 h 32"/>
                  <a:gd name="T24" fmla="*/ 5 w 32"/>
                  <a:gd name="T25" fmla="*/ 31 h 32"/>
                  <a:gd name="T26" fmla="*/ 0 w 32"/>
                  <a:gd name="T27" fmla="*/ 7 h 32"/>
                  <a:gd name="T28" fmla="*/ 0 w 32"/>
                  <a:gd name="T29" fmla="*/ 7 h 32"/>
                  <a:gd name="T30" fmla="*/ 9 w 32"/>
                  <a:gd name="T31" fmla="*/ 0 h 32"/>
                  <a:gd name="T32" fmla="*/ 11 w 32"/>
                  <a:gd name="T33" fmla="*/ 1 h 32"/>
                  <a:gd name="T34" fmla="*/ 32 w 32"/>
                  <a:gd name="T35" fmla="*/ 13 h 32"/>
                  <a:gd name="T36" fmla="*/ 11 w 32"/>
                  <a:gd name="T37" fmla="*/ 1 h 32"/>
                  <a:gd name="T38" fmla="*/ 9 w 32"/>
                  <a:gd name="T39"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2" h="32">
                    <a:moveTo>
                      <a:pt x="0" y="7"/>
                    </a:moveTo>
                    <a:cubicBezTo>
                      <a:pt x="5" y="31"/>
                      <a:pt x="5" y="31"/>
                      <a:pt x="5" y="31"/>
                    </a:cubicBezTo>
                    <a:cubicBezTo>
                      <a:pt x="5" y="31"/>
                      <a:pt x="5" y="31"/>
                      <a:pt x="5" y="31"/>
                    </a:cubicBezTo>
                    <a:cubicBezTo>
                      <a:pt x="5" y="32"/>
                      <a:pt x="5" y="32"/>
                      <a:pt x="5" y="32"/>
                    </a:cubicBezTo>
                    <a:cubicBezTo>
                      <a:pt x="5" y="32"/>
                      <a:pt x="5" y="32"/>
                      <a:pt x="5" y="32"/>
                    </a:cubicBezTo>
                    <a:cubicBezTo>
                      <a:pt x="5" y="32"/>
                      <a:pt x="5" y="32"/>
                      <a:pt x="5" y="32"/>
                    </a:cubicBezTo>
                    <a:cubicBezTo>
                      <a:pt x="5" y="32"/>
                      <a:pt x="5" y="32"/>
                      <a:pt x="5" y="32"/>
                    </a:cubicBezTo>
                    <a:cubicBezTo>
                      <a:pt x="5" y="32"/>
                      <a:pt x="5" y="32"/>
                      <a:pt x="5" y="32"/>
                    </a:cubicBezTo>
                    <a:cubicBezTo>
                      <a:pt x="5" y="32"/>
                      <a:pt x="5" y="32"/>
                      <a:pt x="5" y="32"/>
                    </a:cubicBezTo>
                    <a:cubicBezTo>
                      <a:pt x="5" y="32"/>
                      <a:pt x="5" y="32"/>
                      <a:pt x="5" y="32"/>
                    </a:cubicBezTo>
                    <a:cubicBezTo>
                      <a:pt x="5" y="32"/>
                      <a:pt x="5" y="32"/>
                      <a:pt x="5" y="32"/>
                    </a:cubicBezTo>
                    <a:cubicBezTo>
                      <a:pt x="5" y="31"/>
                      <a:pt x="5" y="31"/>
                      <a:pt x="5" y="31"/>
                    </a:cubicBezTo>
                    <a:cubicBezTo>
                      <a:pt x="5" y="31"/>
                      <a:pt x="5" y="31"/>
                      <a:pt x="5" y="31"/>
                    </a:cubicBezTo>
                    <a:cubicBezTo>
                      <a:pt x="0" y="7"/>
                      <a:pt x="0" y="7"/>
                      <a:pt x="0" y="7"/>
                    </a:cubicBezTo>
                    <a:cubicBezTo>
                      <a:pt x="0" y="7"/>
                      <a:pt x="0" y="7"/>
                      <a:pt x="0" y="7"/>
                    </a:cubicBezTo>
                    <a:moveTo>
                      <a:pt x="9" y="0"/>
                    </a:moveTo>
                    <a:cubicBezTo>
                      <a:pt x="11" y="1"/>
                      <a:pt x="11" y="1"/>
                      <a:pt x="11" y="1"/>
                    </a:cubicBezTo>
                    <a:cubicBezTo>
                      <a:pt x="32" y="13"/>
                      <a:pt x="32" y="13"/>
                      <a:pt x="32" y="13"/>
                    </a:cubicBezTo>
                    <a:cubicBezTo>
                      <a:pt x="11" y="1"/>
                      <a:pt x="11" y="1"/>
                      <a:pt x="11" y="1"/>
                    </a:cubicBezTo>
                    <a:cubicBezTo>
                      <a:pt x="9" y="0"/>
                      <a:pt x="9" y="0"/>
                      <a:pt x="9"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6" name="Freeform 31"/>
              <p:cNvSpPr/>
              <p:nvPr/>
            </p:nvSpPr>
            <p:spPr bwMode="auto">
              <a:xfrm>
                <a:off x="10179051" y="4049713"/>
                <a:ext cx="4763" cy="6350"/>
              </a:xfrm>
              <a:custGeom>
                <a:avLst/>
                <a:gdLst>
                  <a:gd name="T0" fmla="*/ 0 w 2"/>
                  <a:gd name="T1" fmla="*/ 0 h 2"/>
                  <a:gd name="T2" fmla="*/ 0 w 2"/>
                  <a:gd name="T3" fmla="*/ 0 h 2"/>
                  <a:gd name="T4" fmla="*/ 1 w 2"/>
                  <a:gd name="T5" fmla="*/ 1 h 2"/>
                  <a:gd name="T6" fmla="*/ 2 w 2"/>
                  <a:gd name="T7" fmla="*/ 2 h 2"/>
                  <a:gd name="T8" fmla="*/ 2 w 2"/>
                  <a:gd name="T9" fmla="*/ 2 h 2"/>
                  <a:gd name="T10" fmla="*/ 1 w 2"/>
                  <a:gd name="T11" fmla="*/ 1 h 2"/>
                  <a:gd name="T12" fmla="*/ 0 w 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0" y="0"/>
                    </a:moveTo>
                    <a:cubicBezTo>
                      <a:pt x="0" y="0"/>
                      <a:pt x="0" y="0"/>
                      <a:pt x="0" y="0"/>
                    </a:cubicBezTo>
                    <a:cubicBezTo>
                      <a:pt x="1" y="1"/>
                      <a:pt x="1" y="1"/>
                      <a:pt x="1" y="1"/>
                    </a:cubicBezTo>
                    <a:cubicBezTo>
                      <a:pt x="1" y="1"/>
                      <a:pt x="1" y="1"/>
                      <a:pt x="2" y="2"/>
                    </a:cubicBezTo>
                    <a:cubicBezTo>
                      <a:pt x="2" y="2"/>
                      <a:pt x="2" y="2"/>
                      <a:pt x="2" y="2"/>
                    </a:cubicBezTo>
                    <a:cubicBezTo>
                      <a:pt x="1" y="1"/>
                      <a:pt x="1" y="1"/>
                      <a:pt x="1" y="1"/>
                    </a:cubicBezTo>
                    <a:cubicBezTo>
                      <a:pt x="1" y="0"/>
                      <a:pt x="0" y="0"/>
                      <a:pt x="0"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7" name="Freeform 32"/>
              <p:cNvSpPr/>
              <p:nvPr/>
            </p:nvSpPr>
            <p:spPr bwMode="auto">
              <a:xfrm>
                <a:off x="10145713" y="4067175"/>
                <a:ext cx="263525" cy="355600"/>
              </a:xfrm>
              <a:custGeom>
                <a:avLst/>
                <a:gdLst>
                  <a:gd name="T0" fmla="*/ 0 w 94"/>
                  <a:gd name="T1" fmla="*/ 0 h 127"/>
                  <a:gd name="T2" fmla="*/ 0 w 94"/>
                  <a:gd name="T3" fmla="*/ 0 h 127"/>
                  <a:gd name="T4" fmla="*/ 0 w 94"/>
                  <a:gd name="T5" fmla="*/ 1 h 127"/>
                  <a:gd name="T6" fmla="*/ 0 w 94"/>
                  <a:gd name="T7" fmla="*/ 1 h 127"/>
                  <a:gd name="T8" fmla="*/ 94 w 94"/>
                  <a:gd name="T9" fmla="*/ 127 h 127"/>
                  <a:gd name="T10" fmla="*/ 94 w 94"/>
                  <a:gd name="T11" fmla="*/ 121 h 127"/>
                  <a:gd name="T12" fmla="*/ 9 w 94"/>
                  <a:gd name="T13" fmla="*/ 5 h 127"/>
                  <a:gd name="T14" fmla="*/ 7 w 94"/>
                  <a:gd name="T15" fmla="*/ 5 h 127"/>
                  <a:gd name="T16" fmla="*/ 4 w 94"/>
                  <a:gd name="T17" fmla="*/ 3 h 127"/>
                  <a:gd name="T18" fmla="*/ 1 w 94"/>
                  <a:gd name="T19" fmla="*/ 1 h 127"/>
                  <a:gd name="T20" fmla="*/ 0 w 94"/>
                  <a:gd name="T21" fmla="*/ 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4" h="127">
                    <a:moveTo>
                      <a:pt x="0" y="0"/>
                    </a:moveTo>
                    <a:cubicBezTo>
                      <a:pt x="0" y="0"/>
                      <a:pt x="0" y="0"/>
                      <a:pt x="0" y="0"/>
                    </a:cubicBezTo>
                    <a:cubicBezTo>
                      <a:pt x="0" y="0"/>
                      <a:pt x="0" y="1"/>
                      <a:pt x="0" y="1"/>
                    </a:cubicBezTo>
                    <a:cubicBezTo>
                      <a:pt x="0" y="1"/>
                      <a:pt x="0" y="1"/>
                      <a:pt x="0" y="1"/>
                    </a:cubicBezTo>
                    <a:cubicBezTo>
                      <a:pt x="94" y="127"/>
                      <a:pt x="94" y="127"/>
                      <a:pt x="94" y="127"/>
                    </a:cubicBezTo>
                    <a:cubicBezTo>
                      <a:pt x="94" y="121"/>
                      <a:pt x="94" y="121"/>
                      <a:pt x="94" y="121"/>
                    </a:cubicBezTo>
                    <a:cubicBezTo>
                      <a:pt x="9" y="5"/>
                      <a:pt x="9" y="5"/>
                      <a:pt x="9" y="5"/>
                    </a:cubicBezTo>
                    <a:cubicBezTo>
                      <a:pt x="8" y="5"/>
                      <a:pt x="8" y="5"/>
                      <a:pt x="7" y="5"/>
                    </a:cubicBezTo>
                    <a:cubicBezTo>
                      <a:pt x="6" y="4"/>
                      <a:pt x="5" y="4"/>
                      <a:pt x="4" y="3"/>
                    </a:cubicBezTo>
                    <a:cubicBezTo>
                      <a:pt x="3" y="2"/>
                      <a:pt x="1" y="1"/>
                      <a:pt x="1" y="1"/>
                    </a:cubicBezTo>
                    <a:cubicBezTo>
                      <a:pt x="0" y="0"/>
                      <a:pt x="0" y="0"/>
                      <a:pt x="0"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8" name="Freeform 33"/>
              <p:cNvSpPr/>
              <p:nvPr/>
            </p:nvSpPr>
            <p:spPr bwMode="auto">
              <a:xfrm>
                <a:off x="10201276" y="4078288"/>
                <a:ext cx="207963" cy="280988"/>
              </a:xfrm>
              <a:custGeom>
                <a:avLst/>
                <a:gdLst>
                  <a:gd name="T0" fmla="*/ 0 w 74"/>
                  <a:gd name="T1" fmla="*/ 0 h 100"/>
                  <a:gd name="T2" fmla="*/ 0 w 74"/>
                  <a:gd name="T3" fmla="*/ 0 h 100"/>
                  <a:gd name="T4" fmla="*/ 2 w 74"/>
                  <a:gd name="T5" fmla="*/ 2 h 100"/>
                  <a:gd name="T6" fmla="*/ 74 w 74"/>
                  <a:gd name="T7" fmla="*/ 100 h 100"/>
                  <a:gd name="T8" fmla="*/ 74 w 74"/>
                  <a:gd name="T9" fmla="*/ 100 h 100"/>
                  <a:gd name="T10" fmla="*/ 0 w 74"/>
                  <a:gd name="T11" fmla="*/ 0 h 100"/>
                </a:gdLst>
                <a:ahLst/>
                <a:cxnLst>
                  <a:cxn ang="0">
                    <a:pos x="T0" y="T1"/>
                  </a:cxn>
                  <a:cxn ang="0">
                    <a:pos x="T2" y="T3"/>
                  </a:cxn>
                  <a:cxn ang="0">
                    <a:pos x="T4" y="T5"/>
                  </a:cxn>
                  <a:cxn ang="0">
                    <a:pos x="T6" y="T7"/>
                  </a:cxn>
                  <a:cxn ang="0">
                    <a:pos x="T8" y="T9"/>
                  </a:cxn>
                  <a:cxn ang="0">
                    <a:pos x="T10" y="T11"/>
                  </a:cxn>
                </a:cxnLst>
                <a:rect l="0" t="0" r="r" b="b"/>
                <a:pathLst>
                  <a:path w="74" h="100">
                    <a:moveTo>
                      <a:pt x="0" y="0"/>
                    </a:moveTo>
                    <a:cubicBezTo>
                      <a:pt x="0" y="0"/>
                      <a:pt x="0" y="0"/>
                      <a:pt x="0" y="0"/>
                    </a:cubicBezTo>
                    <a:cubicBezTo>
                      <a:pt x="2" y="2"/>
                      <a:pt x="2" y="2"/>
                      <a:pt x="2" y="2"/>
                    </a:cubicBezTo>
                    <a:cubicBezTo>
                      <a:pt x="74" y="100"/>
                      <a:pt x="74" y="100"/>
                      <a:pt x="74" y="100"/>
                    </a:cubicBezTo>
                    <a:cubicBezTo>
                      <a:pt x="74" y="100"/>
                      <a:pt x="74" y="100"/>
                      <a:pt x="74" y="100"/>
                    </a:cubicBezTo>
                    <a:cubicBezTo>
                      <a:pt x="0" y="0"/>
                      <a:pt x="0" y="0"/>
                      <a:pt x="0"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9" name="Freeform 34"/>
              <p:cNvSpPr/>
              <p:nvPr/>
            </p:nvSpPr>
            <p:spPr bwMode="auto">
              <a:xfrm>
                <a:off x="10220326" y="4013200"/>
                <a:ext cx="188913" cy="269875"/>
              </a:xfrm>
              <a:custGeom>
                <a:avLst/>
                <a:gdLst>
                  <a:gd name="T0" fmla="*/ 0 w 67"/>
                  <a:gd name="T1" fmla="*/ 0 h 96"/>
                  <a:gd name="T2" fmla="*/ 1 w 67"/>
                  <a:gd name="T3" fmla="*/ 1 h 96"/>
                  <a:gd name="T4" fmla="*/ 2 w 67"/>
                  <a:gd name="T5" fmla="*/ 4 h 96"/>
                  <a:gd name="T6" fmla="*/ 3 w 67"/>
                  <a:gd name="T7" fmla="*/ 10 h 96"/>
                  <a:gd name="T8" fmla="*/ 3 w 67"/>
                  <a:gd name="T9" fmla="*/ 10 h 96"/>
                  <a:gd name="T10" fmla="*/ 3 w 67"/>
                  <a:gd name="T11" fmla="*/ 10 h 96"/>
                  <a:gd name="T12" fmla="*/ 3 w 67"/>
                  <a:gd name="T13" fmla="*/ 10 h 96"/>
                  <a:gd name="T14" fmla="*/ 67 w 67"/>
                  <a:gd name="T15" fmla="*/ 96 h 96"/>
                  <a:gd name="T16" fmla="*/ 67 w 67"/>
                  <a:gd name="T17" fmla="*/ 90 h 96"/>
                  <a:gd name="T18" fmla="*/ 1 w 67"/>
                  <a:gd name="T19" fmla="*/ 0 h 96"/>
                  <a:gd name="T20" fmla="*/ 0 w 67"/>
                  <a:gd name="T21"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7" h="96">
                    <a:moveTo>
                      <a:pt x="0" y="0"/>
                    </a:moveTo>
                    <a:cubicBezTo>
                      <a:pt x="1" y="0"/>
                      <a:pt x="1" y="0"/>
                      <a:pt x="1" y="1"/>
                    </a:cubicBezTo>
                    <a:cubicBezTo>
                      <a:pt x="1" y="1"/>
                      <a:pt x="2" y="2"/>
                      <a:pt x="2" y="4"/>
                    </a:cubicBezTo>
                    <a:cubicBezTo>
                      <a:pt x="3" y="6"/>
                      <a:pt x="3" y="8"/>
                      <a:pt x="3" y="10"/>
                    </a:cubicBezTo>
                    <a:cubicBezTo>
                      <a:pt x="3" y="10"/>
                      <a:pt x="3" y="10"/>
                      <a:pt x="3" y="10"/>
                    </a:cubicBezTo>
                    <a:cubicBezTo>
                      <a:pt x="3" y="10"/>
                      <a:pt x="3" y="10"/>
                      <a:pt x="3" y="10"/>
                    </a:cubicBezTo>
                    <a:cubicBezTo>
                      <a:pt x="3" y="10"/>
                      <a:pt x="3" y="10"/>
                      <a:pt x="3" y="10"/>
                    </a:cubicBezTo>
                    <a:cubicBezTo>
                      <a:pt x="67" y="96"/>
                      <a:pt x="67" y="96"/>
                      <a:pt x="67" y="96"/>
                    </a:cubicBezTo>
                    <a:cubicBezTo>
                      <a:pt x="67" y="90"/>
                      <a:pt x="67" y="90"/>
                      <a:pt x="67" y="90"/>
                    </a:cubicBezTo>
                    <a:cubicBezTo>
                      <a:pt x="1" y="0"/>
                      <a:pt x="1" y="0"/>
                      <a:pt x="1" y="0"/>
                    </a:cubicBezTo>
                    <a:cubicBezTo>
                      <a:pt x="1" y="0"/>
                      <a:pt x="1" y="0"/>
                      <a:pt x="0"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0" name="Freeform 35"/>
              <p:cNvSpPr/>
              <p:nvPr/>
            </p:nvSpPr>
            <p:spPr bwMode="auto">
              <a:xfrm>
                <a:off x="10209213" y="4056063"/>
                <a:ext cx="200025" cy="274638"/>
              </a:xfrm>
              <a:custGeom>
                <a:avLst/>
                <a:gdLst>
                  <a:gd name="T0" fmla="*/ 0 w 71"/>
                  <a:gd name="T1" fmla="*/ 0 h 98"/>
                  <a:gd name="T2" fmla="*/ 1 w 71"/>
                  <a:gd name="T3" fmla="*/ 2 h 98"/>
                  <a:gd name="T4" fmla="*/ 71 w 71"/>
                  <a:gd name="T5" fmla="*/ 98 h 98"/>
                  <a:gd name="T6" fmla="*/ 71 w 71"/>
                  <a:gd name="T7" fmla="*/ 91 h 98"/>
                  <a:gd name="T8" fmla="*/ 4 w 71"/>
                  <a:gd name="T9" fmla="*/ 0 h 98"/>
                  <a:gd name="T10" fmla="*/ 2 w 71"/>
                  <a:gd name="T11" fmla="*/ 0 h 98"/>
                  <a:gd name="T12" fmla="*/ 2 w 71"/>
                  <a:gd name="T13" fmla="*/ 0 h 98"/>
                  <a:gd name="T14" fmla="*/ 0 w 71"/>
                  <a:gd name="T15" fmla="*/ 0 h 9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1" h="98">
                    <a:moveTo>
                      <a:pt x="0" y="0"/>
                    </a:moveTo>
                    <a:cubicBezTo>
                      <a:pt x="0" y="1"/>
                      <a:pt x="1" y="2"/>
                      <a:pt x="1" y="2"/>
                    </a:cubicBezTo>
                    <a:cubicBezTo>
                      <a:pt x="71" y="98"/>
                      <a:pt x="71" y="98"/>
                      <a:pt x="71" y="98"/>
                    </a:cubicBezTo>
                    <a:cubicBezTo>
                      <a:pt x="71" y="91"/>
                      <a:pt x="71" y="91"/>
                      <a:pt x="71" y="91"/>
                    </a:cubicBezTo>
                    <a:cubicBezTo>
                      <a:pt x="4" y="0"/>
                      <a:pt x="4" y="0"/>
                      <a:pt x="4" y="0"/>
                    </a:cubicBezTo>
                    <a:cubicBezTo>
                      <a:pt x="3" y="0"/>
                      <a:pt x="3" y="0"/>
                      <a:pt x="2" y="0"/>
                    </a:cubicBezTo>
                    <a:cubicBezTo>
                      <a:pt x="2" y="0"/>
                      <a:pt x="2" y="0"/>
                      <a:pt x="2" y="0"/>
                    </a:cubicBezTo>
                    <a:cubicBezTo>
                      <a:pt x="2" y="0"/>
                      <a:pt x="1" y="0"/>
                      <a:pt x="0"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1" name="Freeform 36"/>
              <p:cNvSpPr/>
              <p:nvPr/>
            </p:nvSpPr>
            <p:spPr bwMode="auto">
              <a:xfrm>
                <a:off x="10183813" y="4070350"/>
                <a:ext cx="225425" cy="307975"/>
              </a:xfrm>
              <a:custGeom>
                <a:avLst/>
                <a:gdLst>
                  <a:gd name="T0" fmla="*/ 0 w 80"/>
                  <a:gd name="T1" fmla="*/ 0 h 110"/>
                  <a:gd name="T2" fmla="*/ 0 w 80"/>
                  <a:gd name="T3" fmla="*/ 1 h 110"/>
                  <a:gd name="T4" fmla="*/ 0 w 80"/>
                  <a:gd name="T5" fmla="*/ 1 h 110"/>
                  <a:gd name="T6" fmla="*/ 0 w 80"/>
                  <a:gd name="T7" fmla="*/ 1 h 110"/>
                  <a:gd name="T8" fmla="*/ 0 w 80"/>
                  <a:gd name="T9" fmla="*/ 2 h 110"/>
                  <a:gd name="T10" fmla="*/ 5 w 80"/>
                  <a:gd name="T11" fmla="*/ 8 h 110"/>
                  <a:gd name="T12" fmla="*/ 80 w 80"/>
                  <a:gd name="T13" fmla="*/ 110 h 110"/>
                  <a:gd name="T14" fmla="*/ 80 w 80"/>
                  <a:gd name="T15" fmla="*/ 103 h 110"/>
                  <a:gd name="T16" fmla="*/ 8 w 80"/>
                  <a:gd name="T17" fmla="*/ 5 h 110"/>
                  <a:gd name="T18" fmla="*/ 6 w 80"/>
                  <a:gd name="T19" fmla="*/ 3 h 110"/>
                  <a:gd name="T20" fmla="*/ 5 w 80"/>
                  <a:gd name="T21" fmla="*/ 3 h 110"/>
                  <a:gd name="T22" fmla="*/ 5 w 80"/>
                  <a:gd name="T23" fmla="*/ 3 h 110"/>
                  <a:gd name="T24" fmla="*/ 1 w 80"/>
                  <a:gd name="T25" fmla="*/ 1 h 110"/>
                  <a:gd name="T26" fmla="*/ 0 w 80"/>
                  <a:gd name="T27" fmla="*/ 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0" h="110">
                    <a:moveTo>
                      <a:pt x="0" y="0"/>
                    </a:moveTo>
                    <a:cubicBezTo>
                      <a:pt x="0" y="1"/>
                      <a:pt x="0" y="1"/>
                      <a:pt x="0" y="1"/>
                    </a:cubicBezTo>
                    <a:cubicBezTo>
                      <a:pt x="0" y="1"/>
                      <a:pt x="0" y="1"/>
                      <a:pt x="0" y="1"/>
                    </a:cubicBezTo>
                    <a:cubicBezTo>
                      <a:pt x="0" y="1"/>
                      <a:pt x="0" y="1"/>
                      <a:pt x="0" y="1"/>
                    </a:cubicBezTo>
                    <a:cubicBezTo>
                      <a:pt x="0" y="1"/>
                      <a:pt x="0" y="1"/>
                      <a:pt x="0" y="2"/>
                    </a:cubicBezTo>
                    <a:cubicBezTo>
                      <a:pt x="5" y="8"/>
                      <a:pt x="5" y="8"/>
                      <a:pt x="5" y="8"/>
                    </a:cubicBezTo>
                    <a:cubicBezTo>
                      <a:pt x="80" y="110"/>
                      <a:pt x="80" y="110"/>
                      <a:pt x="80" y="110"/>
                    </a:cubicBezTo>
                    <a:cubicBezTo>
                      <a:pt x="80" y="103"/>
                      <a:pt x="80" y="103"/>
                      <a:pt x="80" y="103"/>
                    </a:cubicBezTo>
                    <a:cubicBezTo>
                      <a:pt x="8" y="5"/>
                      <a:pt x="8" y="5"/>
                      <a:pt x="8" y="5"/>
                    </a:cubicBezTo>
                    <a:cubicBezTo>
                      <a:pt x="6" y="3"/>
                      <a:pt x="6" y="3"/>
                      <a:pt x="6" y="3"/>
                    </a:cubicBezTo>
                    <a:cubicBezTo>
                      <a:pt x="6" y="3"/>
                      <a:pt x="5" y="3"/>
                      <a:pt x="5" y="3"/>
                    </a:cubicBezTo>
                    <a:cubicBezTo>
                      <a:pt x="5" y="3"/>
                      <a:pt x="5" y="3"/>
                      <a:pt x="5" y="3"/>
                    </a:cubicBezTo>
                    <a:cubicBezTo>
                      <a:pt x="4" y="3"/>
                      <a:pt x="3" y="2"/>
                      <a:pt x="1" y="1"/>
                    </a:cubicBezTo>
                    <a:cubicBezTo>
                      <a:pt x="1" y="1"/>
                      <a:pt x="0" y="1"/>
                      <a:pt x="0"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2" name="Freeform 37"/>
              <p:cNvSpPr>
                <a:spLocks noEditPoints="1"/>
              </p:cNvSpPr>
              <p:nvPr/>
            </p:nvSpPr>
            <p:spPr bwMode="auto">
              <a:xfrm>
                <a:off x="10128251" y="3965575"/>
                <a:ext cx="84138" cy="112713"/>
              </a:xfrm>
              <a:custGeom>
                <a:avLst/>
                <a:gdLst>
                  <a:gd name="T0" fmla="*/ 30 w 30"/>
                  <a:gd name="T1" fmla="*/ 35 h 40"/>
                  <a:gd name="T2" fmla="*/ 29 w 30"/>
                  <a:gd name="T3" fmla="*/ 38 h 40"/>
                  <a:gd name="T4" fmla="*/ 29 w 30"/>
                  <a:gd name="T5" fmla="*/ 38 h 40"/>
                  <a:gd name="T6" fmla="*/ 29 w 30"/>
                  <a:gd name="T7" fmla="*/ 38 h 40"/>
                  <a:gd name="T8" fmla="*/ 27 w 30"/>
                  <a:gd name="T9" fmla="*/ 39 h 40"/>
                  <a:gd name="T10" fmla="*/ 25 w 30"/>
                  <a:gd name="T11" fmla="*/ 40 h 40"/>
                  <a:gd name="T12" fmla="*/ 25 w 30"/>
                  <a:gd name="T13" fmla="*/ 40 h 40"/>
                  <a:gd name="T14" fmla="*/ 21 w 30"/>
                  <a:gd name="T15" fmla="*/ 38 h 40"/>
                  <a:gd name="T16" fmla="*/ 20 w 30"/>
                  <a:gd name="T17" fmla="*/ 37 h 40"/>
                  <a:gd name="T18" fmla="*/ 20 w 30"/>
                  <a:gd name="T19" fmla="*/ 37 h 40"/>
                  <a:gd name="T20" fmla="*/ 21 w 30"/>
                  <a:gd name="T21" fmla="*/ 38 h 40"/>
                  <a:gd name="T22" fmla="*/ 25 w 30"/>
                  <a:gd name="T23" fmla="*/ 40 h 40"/>
                  <a:gd name="T24" fmla="*/ 25 w 30"/>
                  <a:gd name="T25" fmla="*/ 40 h 40"/>
                  <a:gd name="T26" fmla="*/ 26 w 30"/>
                  <a:gd name="T27" fmla="*/ 40 h 40"/>
                  <a:gd name="T28" fmla="*/ 26 w 30"/>
                  <a:gd name="T29" fmla="*/ 40 h 40"/>
                  <a:gd name="T30" fmla="*/ 27 w 30"/>
                  <a:gd name="T31" fmla="*/ 39 h 40"/>
                  <a:gd name="T32" fmla="*/ 29 w 30"/>
                  <a:gd name="T33" fmla="*/ 38 h 40"/>
                  <a:gd name="T34" fmla="*/ 29 w 30"/>
                  <a:gd name="T35" fmla="*/ 38 h 40"/>
                  <a:gd name="T36" fmla="*/ 30 w 30"/>
                  <a:gd name="T37" fmla="*/ 35 h 40"/>
                  <a:gd name="T38" fmla="*/ 10 w 30"/>
                  <a:gd name="T39" fmla="*/ 4 h 40"/>
                  <a:gd name="T40" fmla="*/ 10 w 30"/>
                  <a:gd name="T41" fmla="*/ 4 h 40"/>
                  <a:gd name="T42" fmla="*/ 10 w 30"/>
                  <a:gd name="T43" fmla="*/ 4 h 40"/>
                  <a:gd name="T44" fmla="*/ 10 w 30"/>
                  <a:gd name="T45" fmla="*/ 4 h 40"/>
                  <a:gd name="T46" fmla="*/ 1 w 30"/>
                  <a:gd name="T47" fmla="*/ 6 h 40"/>
                  <a:gd name="T48" fmla="*/ 1 w 30"/>
                  <a:gd name="T49" fmla="*/ 6 h 40"/>
                  <a:gd name="T50" fmla="*/ 1 w 30"/>
                  <a:gd name="T51" fmla="*/ 6 h 40"/>
                  <a:gd name="T52" fmla="*/ 0 w 30"/>
                  <a:gd name="T53" fmla="*/ 1 h 40"/>
                  <a:gd name="T54" fmla="*/ 0 w 30"/>
                  <a:gd name="T55" fmla="*/ 2 h 40"/>
                  <a:gd name="T56" fmla="*/ 0 w 30"/>
                  <a:gd name="T57" fmla="*/ 3 h 40"/>
                  <a:gd name="T58" fmla="*/ 0 w 30"/>
                  <a:gd name="T59" fmla="*/ 3 h 40"/>
                  <a:gd name="T60" fmla="*/ 0 w 30"/>
                  <a:gd name="T61" fmla="*/ 5 h 40"/>
                  <a:gd name="T62" fmla="*/ 0 w 30"/>
                  <a:gd name="T63" fmla="*/ 6 h 40"/>
                  <a:gd name="T64" fmla="*/ 1 w 30"/>
                  <a:gd name="T65" fmla="*/ 6 h 40"/>
                  <a:gd name="T66" fmla="*/ 1 w 30"/>
                  <a:gd name="T67" fmla="*/ 6 h 40"/>
                  <a:gd name="T68" fmla="*/ 1 w 30"/>
                  <a:gd name="T69" fmla="*/ 6 h 40"/>
                  <a:gd name="T70" fmla="*/ 1 w 30"/>
                  <a:gd name="T71" fmla="*/ 9 h 40"/>
                  <a:gd name="T72" fmla="*/ 1 w 30"/>
                  <a:gd name="T73" fmla="*/ 6 h 40"/>
                  <a:gd name="T74" fmla="*/ 1 w 30"/>
                  <a:gd name="T75" fmla="*/ 6 h 40"/>
                  <a:gd name="T76" fmla="*/ 1 w 30"/>
                  <a:gd name="T77" fmla="*/ 6 h 40"/>
                  <a:gd name="T78" fmla="*/ 0 w 30"/>
                  <a:gd name="T79" fmla="*/ 6 h 40"/>
                  <a:gd name="T80" fmla="*/ 0 w 30"/>
                  <a:gd name="T81" fmla="*/ 5 h 40"/>
                  <a:gd name="T82" fmla="*/ 0 w 30"/>
                  <a:gd name="T83" fmla="*/ 3 h 40"/>
                  <a:gd name="T84" fmla="*/ 0 w 30"/>
                  <a:gd name="T85" fmla="*/ 2 h 40"/>
                  <a:gd name="T86" fmla="*/ 0 w 30"/>
                  <a:gd name="T87" fmla="*/ 1 h 40"/>
                  <a:gd name="T88" fmla="*/ 0 w 30"/>
                  <a:gd name="T89" fmla="*/ 1 h 40"/>
                  <a:gd name="T90" fmla="*/ 0 w 30"/>
                  <a:gd name="T91" fmla="*/ 1 h 40"/>
                  <a:gd name="T92" fmla="*/ 0 w 30"/>
                  <a:gd name="T93" fmla="*/ 1 h 40"/>
                  <a:gd name="T94" fmla="*/ 0 w 30"/>
                  <a:gd name="T95" fmla="*/ 1 h 40"/>
                  <a:gd name="T96" fmla="*/ 0 w 30"/>
                  <a:gd name="T97" fmla="*/ 1 h 40"/>
                  <a:gd name="T98" fmla="*/ 0 w 30"/>
                  <a:gd name="T99" fmla="*/ 1 h 40"/>
                  <a:gd name="T100" fmla="*/ 0 w 30"/>
                  <a:gd name="T101" fmla="*/ 1 h 40"/>
                  <a:gd name="T102" fmla="*/ 0 w 30"/>
                  <a:gd name="T103" fmla="*/ 1 h 40"/>
                  <a:gd name="T104" fmla="*/ 0 w 30"/>
                  <a:gd name="T105" fmla="*/ 1 h 40"/>
                  <a:gd name="T106" fmla="*/ 2 w 30"/>
                  <a:gd name="T107" fmla="*/ 0 h 40"/>
                  <a:gd name="T108" fmla="*/ 1 w 30"/>
                  <a:gd name="T109" fmla="*/ 1 h 40"/>
                  <a:gd name="T110" fmla="*/ 2 w 30"/>
                  <a:gd name="T111"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0" h="40">
                    <a:moveTo>
                      <a:pt x="30" y="35"/>
                    </a:moveTo>
                    <a:cubicBezTo>
                      <a:pt x="30" y="36"/>
                      <a:pt x="29" y="37"/>
                      <a:pt x="29" y="38"/>
                    </a:cubicBezTo>
                    <a:cubicBezTo>
                      <a:pt x="29" y="38"/>
                      <a:pt x="29" y="38"/>
                      <a:pt x="29" y="38"/>
                    </a:cubicBezTo>
                    <a:cubicBezTo>
                      <a:pt x="29" y="38"/>
                      <a:pt x="29" y="38"/>
                      <a:pt x="29" y="38"/>
                    </a:cubicBezTo>
                    <a:cubicBezTo>
                      <a:pt x="28" y="39"/>
                      <a:pt x="28" y="39"/>
                      <a:pt x="27" y="39"/>
                    </a:cubicBezTo>
                    <a:cubicBezTo>
                      <a:pt x="27" y="40"/>
                      <a:pt x="26" y="40"/>
                      <a:pt x="25" y="40"/>
                    </a:cubicBezTo>
                    <a:cubicBezTo>
                      <a:pt x="25" y="40"/>
                      <a:pt x="25" y="40"/>
                      <a:pt x="25" y="40"/>
                    </a:cubicBezTo>
                    <a:cubicBezTo>
                      <a:pt x="24" y="40"/>
                      <a:pt x="23" y="39"/>
                      <a:pt x="21" y="38"/>
                    </a:cubicBezTo>
                    <a:cubicBezTo>
                      <a:pt x="21" y="38"/>
                      <a:pt x="20" y="38"/>
                      <a:pt x="20" y="37"/>
                    </a:cubicBezTo>
                    <a:cubicBezTo>
                      <a:pt x="20" y="37"/>
                      <a:pt x="20" y="37"/>
                      <a:pt x="20" y="37"/>
                    </a:cubicBezTo>
                    <a:cubicBezTo>
                      <a:pt x="20" y="38"/>
                      <a:pt x="21" y="38"/>
                      <a:pt x="21" y="38"/>
                    </a:cubicBezTo>
                    <a:cubicBezTo>
                      <a:pt x="23" y="39"/>
                      <a:pt x="24" y="40"/>
                      <a:pt x="25" y="40"/>
                    </a:cubicBezTo>
                    <a:cubicBezTo>
                      <a:pt x="25" y="40"/>
                      <a:pt x="25" y="40"/>
                      <a:pt x="25" y="40"/>
                    </a:cubicBezTo>
                    <a:cubicBezTo>
                      <a:pt x="25" y="40"/>
                      <a:pt x="26" y="40"/>
                      <a:pt x="26" y="40"/>
                    </a:cubicBezTo>
                    <a:cubicBezTo>
                      <a:pt x="26" y="40"/>
                      <a:pt x="26" y="40"/>
                      <a:pt x="26" y="40"/>
                    </a:cubicBezTo>
                    <a:cubicBezTo>
                      <a:pt x="26" y="40"/>
                      <a:pt x="27" y="39"/>
                      <a:pt x="27" y="39"/>
                    </a:cubicBezTo>
                    <a:cubicBezTo>
                      <a:pt x="28" y="39"/>
                      <a:pt x="28" y="39"/>
                      <a:pt x="29" y="38"/>
                    </a:cubicBezTo>
                    <a:cubicBezTo>
                      <a:pt x="29" y="38"/>
                      <a:pt x="29" y="38"/>
                      <a:pt x="29" y="38"/>
                    </a:cubicBezTo>
                    <a:cubicBezTo>
                      <a:pt x="29" y="37"/>
                      <a:pt x="30" y="36"/>
                      <a:pt x="30" y="35"/>
                    </a:cubicBezTo>
                    <a:moveTo>
                      <a:pt x="10" y="4"/>
                    </a:moveTo>
                    <a:cubicBezTo>
                      <a:pt x="10" y="4"/>
                      <a:pt x="10" y="4"/>
                      <a:pt x="10" y="4"/>
                    </a:cubicBezTo>
                    <a:cubicBezTo>
                      <a:pt x="10" y="4"/>
                      <a:pt x="10" y="4"/>
                      <a:pt x="10" y="4"/>
                    </a:cubicBezTo>
                    <a:cubicBezTo>
                      <a:pt x="10" y="4"/>
                      <a:pt x="10" y="4"/>
                      <a:pt x="10" y="4"/>
                    </a:cubicBezTo>
                    <a:moveTo>
                      <a:pt x="1" y="6"/>
                    </a:moveTo>
                    <a:cubicBezTo>
                      <a:pt x="1" y="6"/>
                      <a:pt x="1" y="6"/>
                      <a:pt x="1" y="6"/>
                    </a:cubicBezTo>
                    <a:cubicBezTo>
                      <a:pt x="1" y="6"/>
                      <a:pt x="1" y="6"/>
                      <a:pt x="1" y="6"/>
                    </a:cubicBezTo>
                    <a:moveTo>
                      <a:pt x="0" y="1"/>
                    </a:moveTo>
                    <a:cubicBezTo>
                      <a:pt x="0" y="2"/>
                      <a:pt x="0" y="2"/>
                      <a:pt x="0" y="2"/>
                    </a:cubicBezTo>
                    <a:cubicBezTo>
                      <a:pt x="0" y="3"/>
                      <a:pt x="0" y="3"/>
                      <a:pt x="0" y="3"/>
                    </a:cubicBezTo>
                    <a:cubicBezTo>
                      <a:pt x="0" y="3"/>
                      <a:pt x="0" y="3"/>
                      <a:pt x="0" y="3"/>
                    </a:cubicBezTo>
                    <a:cubicBezTo>
                      <a:pt x="0" y="3"/>
                      <a:pt x="0" y="4"/>
                      <a:pt x="0" y="5"/>
                    </a:cubicBezTo>
                    <a:cubicBezTo>
                      <a:pt x="0" y="6"/>
                      <a:pt x="0" y="6"/>
                      <a:pt x="0" y="6"/>
                    </a:cubicBezTo>
                    <a:cubicBezTo>
                      <a:pt x="1" y="6"/>
                      <a:pt x="1" y="6"/>
                      <a:pt x="1" y="6"/>
                    </a:cubicBezTo>
                    <a:cubicBezTo>
                      <a:pt x="1" y="6"/>
                      <a:pt x="1" y="6"/>
                      <a:pt x="1" y="6"/>
                    </a:cubicBezTo>
                    <a:cubicBezTo>
                      <a:pt x="1" y="6"/>
                      <a:pt x="1" y="6"/>
                      <a:pt x="1" y="6"/>
                    </a:cubicBezTo>
                    <a:cubicBezTo>
                      <a:pt x="1" y="9"/>
                      <a:pt x="1" y="9"/>
                      <a:pt x="1" y="9"/>
                    </a:cubicBezTo>
                    <a:cubicBezTo>
                      <a:pt x="1" y="6"/>
                      <a:pt x="1" y="6"/>
                      <a:pt x="1" y="6"/>
                    </a:cubicBezTo>
                    <a:cubicBezTo>
                      <a:pt x="1" y="6"/>
                      <a:pt x="1" y="6"/>
                      <a:pt x="1" y="6"/>
                    </a:cubicBezTo>
                    <a:cubicBezTo>
                      <a:pt x="1" y="6"/>
                      <a:pt x="1" y="6"/>
                      <a:pt x="1" y="6"/>
                    </a:cubicBezTo>
                    <a:cubicBezTo>
                      <a:pt x="0" y="6"/>
                      <a:pt x="0" y="6"/>
                      <a:pt x="0" y="6"/>
                    </a:cubicBezTo>
                    <a:cubicBezTo>
                      <a:pt x="0" y="5"/>
                      <a:pt x="0" y="5"/>
                      <a:pt x="0" y="5"/>
                    </a:cubicBezTo>
                    <a:cubicBezTo>
                      <a:pt x="0" y="4"/>
                      <a:pt x="0" y="3"/>
                      <a:pt x="0" y="3"/>
                    </a:cubicBezTo>
                    <a:cubicBezTo>
                      <a:pt x="0" y="2"/>
                      <a:pt x="0" y="2"/>
                      <a:pt x="0" y="2"/>
                    </a:cubicBezTo>
                    <a:cubicBezTo>
                      <a:pt x="0" y="2"/>
                      <a:pt x="0" y="2"/>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2" y="0"/>
                    </a:moveTo>
                    <a:cubicBezTo>
                      <a:pt x="1" y="1"/>
                      <a:pt x="1" y="1"/>
                      <a:pt x="1" y="1"/>
                    </a:cubicBezTo>
                    <a:cubicBezTo>
                      <a:pt x="1" y="1"/>
                      <a:pt x="1" y="1"/>
                      <a:pt x="2"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3" name="Freeform 38"/>
              <p:cNvSpPr>
                <a:spLocks noEditPoints="1"/>
              </p:cNvSpPr>
              <p:nvPr/>
            </p:nvSpPr>
            <p:spPr bwMode="auto">
              <a:xfrm>
                <a:off x="10128251" y="3965575"/>
                <a:ext cx="36513" cy="47625"/>
              </a:xfrm>
              <a:custGeom>
                <a:avLst/>
                <a:gdLst>
                  <a:gd name="T0" fmla="*/ 9 w 13"/>
                  <a:gd name="T1" fmla="*/ 16 h 17"/>
                  <a:gd name="T2" fmla="*/ 11 w 13"/>
                  <a:gd name="T3" fmla="*/ 17 h 17"/>
                  <a:gd name="T4" fmla="*/ 12 w 13"/>
                  <a:gd name="T5" fmla="*/ 16 h 17"/>
                  <a:gd name="T6" fmla="*/ 10 w 13"/>
                  <a:gd name="T7" fmla="*/ 16 h 17"/>
                  <a:gd name="T8" fmla="*/ 9 w 13"/>
                  <a:gd name="T9" fmla="*/ 16 h 17"/>
                  <a:gd name="T10" fmla="*/ 13 w 13"/>
                  <a:gd name="T11" fmla="*/ 15 h 17"/>
                  <a:gd name="T12" fmla="*/ 13 w 13"/>
                  <a:gd name="T13" fmla="*/ 15 h 17"/>
                  <a:gd name="T14" fmla="*/ 13 w 13"/>
                  <a:gd name="T15" fmla="*/ 15 h 17"/>
                  <a:gd name="T16" fmla="*/ 2 w 13"/>
                  <a:gd name="T17" fmla="*/ 3 h 17"/>
                  <a:gd name="T18" fmla="*/ 2 w 13"/>
                  <a:gd name="T19" fmla="*/ 0 h 17"/>
                  <a:gd name="T20" fmla="*/ 1 w 13"/>
                  <a:gd name="T21" fmla="*/ 1 h 17"/>
                  <a:gd name="T22" fmla="*/ 0 w 13"/>
                  <a:gd name="T23" fmla="*/ 1 h 17"/>
                  <a:gd name="T24" fmla="*/ 0 w 13"/>
                  <a:gd name="T25" fmla="*/ 1 h 17"/>
                  <a:gd name="T26" fmla="*/ 0 w 13"/>
                  <a:gd name="T27" fmla="*/ 1 h 17"/>
                  <a:gd name="T28" fmla="*/ 0 w 13"/>
                  <a:gd name="T29" fmla="*/ 1 h 17"/>
                  <a:gd name="T30" fmla="*/ 0 w 13"/>
                  <a:gd name="T31" fmla="*/ 3 h 17"/>
                  <a:gd name="T32" fmla="*/ 0 w 13"/>
                  <a:gd name="T33" fmla="*/ 6 h 17"/>
                  <a:gd name="T34" fmla="*/ 1 w 13"/>
                  <a:gd name="T35" fmla="*/ 6 h 17"/>
                  <a:gd name="T36" fmla="*/ 1 w 13"/>
                  <a:gd name="T37" fmla="*/ 9 h 17"/>
                  <a:gd name="T38" fmla="*/ 1 w 13"/>
                  <a:gd name="T39" fmla="*/ 11 h 17"/>
                  <a:gd name="T40" fmla="*/ 1 w 13"/>
                  <a:gd name="T41" fmla="*/ 11 h 17"/>
                  <a:gd name="T42" fmla="*/ 1 w 13"/>
                  <a:gd name="T43" fmla="*/ 11 h 17"/>
                  <a:gd name="T44" fmla="*/ 3 w 13"/>
                  <a:gd name="T45" fmla="*/ 9 h 17"/>
                  <a:gd name="T46" fmla="*/ 5 w 13"/>
                  <a:gd name="T47" fmla="*/ 8 h 17"/>
                  <a:gd name="T48" fmla="*/ 5 w 13"/>
                  <a:gd name="T49" fmla="*/ 6 h 17"/>
                  <a:gd name="T50" fmla="*/ 8 w 13"/>
                  <a:gd name="T51" fmla="*/ 7 h 17"/>
                  <a:gd name="T52" fmla="*/ 10 w 13"/>
                  <a:gd name="T53" fmla="*/ 5 h 17"/>
                  <a:gd name="T54" fmla="*/ 12 w 13"/>
                  <a:gd name="T55" fmla="*/ 5 h 17"/>
                  <a:gd name="T56" fmla="*/ 10 w 13"/>
                  <a:gd name="T57" fmla="*/ 4 h 17"/>
                  <a:gd name="T58" fmla="*/ 6 w 13"/>
                  <a:gd name="T59" fmla="*/ 2 h 17"/>
                  <a:gd name="T60" fmla="*/ 5 w 13"/>
                  <a:gd name="T61" fmla="*/ 1 h 17"/>
                  <a:gd name="T62" fmla="*/ 2 w 13"/>
                  <a:gd name="T63"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3" h="17">
                    <a:moveTo>
                      <a:pt x="9" y="16"/>
                    </a:moveTo>
                    <a:cubicBezTo>
                      <a:pt x="9" y="16"/>
                      <a:pt x="9" y="16"/>
                      <a:pt x="9" y="16"/>
                    </a:cubicBezTo>
                    <a:cubicBezTo>
                      <a:pt x="10" y="16"/>
                      <a:pt x="10" y="16"/>
                      <a:pt x="10" y="16"/>
                    </a:cubicBezTo>
                    <a:cubicBezTo>
                      <a:pt x="10" y="16"/>
                      <a:pt x="10" y="17"/>
                      <a:pt x="11" y="17"/>
                    </a:cubicBezTo>
                    <a:cubicBezTo>
                      <a:pt x="11" y="17"/>
                      <a:pt x="11" y="17"/>
                      <a:pt x="11" y="17"/>
                    </a:cubicBezTo>
                    <a:cubicBezTo>
                      <a:pt x="11" y="17"/>
                      <a:pt x="12" y="16"/>
                      <a:pt x="12" y="16"/>
                    </a:cubicBezTo>
                    <a:cubicBezTo>
                      <a:pt x="12" y="16"/>
                      <a:pt x="11" y="17"/>
                      <a:pt x="11" y="17"/>
                    </a:cubicBezTo>
                    <a:cubicBezTo>
                      <a:pt x="11" y="17"/>
                      <a:pt x="11" y="16"/>
                      <a:pt x="10" y="16"/>
                    </a:cubicBezTo>
                    <a:cubicBezTo>
                      <a:pt x="10" y="16"/>
                      <a:pt x="10" y="16"/>
                      <a:pt x="10" y="16"/>
                    </a:cubicBezTo>
                    <a:cubicBezTo>
                      <a:pt x="9" y="16"/>
                      <a:pt x="9" y="16"/>
                      <a:pt x="9" y="16"/>
                    </a:cubicBezTo>
                    <a:cubicBezTo>
                      <a:pt x="9" y="16"/>
                      <a:pt x="9" y="16"/>
                      <a:pt x="9" y="16"/>
                    </a:cubicBezTo>
                    <a:moveTo>
                      <a:pt x="13" y="15"/>
                    </a:moveTo>
                    <a:cubicBezTo>
                      <a:pt x="13" y="15"/>
                      <a:pt x="13" y="16"/>
                      <a:pt x="12" y="16"/>
                    </a:cubicBezTo>
                    <a:cubicBezTo>
                      <a:pt x="13" y="16"/>
                      <a:pt x="13" y="15"/>
                      <a:pt x="13" y="15"/>
                    </a:cubicBezTo>
                    <a:moveTo>
                      <a:pt x="13" y="15"/>
                    </a:moveTo>
                    <a:cubicBezTo>
                      <a:pt x="13" y="15"/>
                      <a:pt x="13" y="15"/>
                      <a:pt x="13" y="15"/>
                    </a:cubicBezTo>
                    <a:cubicBezTo>
                      <a:pt x="13" y="15"/>
                      <a:pt x="13" y="15"/>
                      <a:pt x="13" y="15"/>
                    </a:cubicBezTo>
                    <a:moveTo>
                      <a:pt x="2" y="3"/>
                    </a:moveTo>
                    <a:cubicBezTo>
                      <a:pt x="2" y="3"/>
                      <a:pt x="2" y="3"/>
                      <a:pt x="2" y="3"/>
                    </a:cubicBezTo>
                    <a:moveTo>
                      <a:pt x="2" y="0"/>
                    </a:moveTo>
                    <a:cubicBezTo>
                      <a:pt x="2" y="0"/>
                      <a:pt x="2" y="0"/>
                      <a:pt x="2" y="0"/>
                    </a:cubicBezTo>
                    <a:cubicBezTo>
                      <a:pt x="1" y="1"/>
                      <a:pt x="1" y="1"/>
                      <a:pt x="1" y="1"/>
                    </a:cubicBezTo>
                    <a:cubicBezTo>
                      <a:pt x="1" y="1"/>
                      <a:pt x="1" y="1"/>
                      <a:pt x="1" y="1"/>
                    </a:cubicBezTo>
                    <a:cubicBezTo>
                      <a:pt x="1"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2"/>
                      <a:pt x="0" y="2"/>
                      <a:pt x="0" y="2"/>
                    </a:cubicBezTo>
                    <a:cubicBezTo>
                      <a:pt x="0" y="3"/>
                      <a:pt x="0" y="3"/>
                      <a:pt x="0" y="3"/>
                    </a:cubicBezTo>
                    <a:cubicBezTo>
                      <a:pt x="0" y="3"/>
                      <a:pt x="0" y="4"/>
                      <a:pt x="0" y="5"/>
                    </a:cubicBezTo>
                    <a:cubicBezTo>
                      <a:pt x="0" y="6"/>
                      <a:pt x="0" y="6"/>
                      <a:pt x="0" y="6"/>
                    </a:cubicBezTo>
                    <a:cubicBezTo>
                      <a:pt x="1" y="6"/>
                      <a:pt x="1" y="6"/>
                      <a:pt x="1" y="6"/>
                    </a:cubicBezTo>
                    <a:cubicBezTo>
                      <a:pt x="1" y="6"/>
                      <a:pt x="1" y="6"/>
                      <a:pt x="1" y="6"/>
                    </a:cubicBezTo>
                    <a:cubicBezTo>
                      <a:pt x="1" y="6"/>
                      <a:pt x="1" y="6"/>
                      <a:pt x="1" y="6"/>
                    </a:cubicBezTo>
                    <a:cubicBezTo>
                      <a:pt x="1" y="9"/>
                      <a:pt x="1" y="9"/>
                      <a:pt x="1" y="9"/>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0"/>
                      <a:pt x="2" y="9"/>
                      <a:pt x="2" y="9"/>
                    </a:cubicBezTo>
                    <a:cubicBezTo>
                      <a:pt x="3" y="9"/>
                      <a:pt x="3" y="9"/>
                      <a:pt x="3" y="9"/>
                    </a:cubicBezTo>
                    <a:cubicBezTo>
                      <a:pt x="4" y="9"/>
                      <a:pt x="4" y="9"/>
                      <a:pt x="5" y="9"/>
                    </a:cubicBezTo>
                    <a:cubicBezTo>
                      <a:pt x="5" y="9"/>
                      <a:pt x="5" y="8"/>
                      <a:pt x="5" y="8"/>
                    </a:cubicBezTo>
                    <a:cubicBezTo>
                      <a:pt x="5" y="8"/>
                      <a:pt x="5" y="8"/>
                      <a:pt x="5" y="8"/>
                    </a:cubicBezTo>
                    <a:cubicBezTo>
                      <a:pt x="5" y="6"/>
                      <a:pt x="5" y="6"/>
                      <a:pt x="5" y="6"/>
                    </a:cubicBezTo>
                    <a:cubicBezTo>
                      <a:pt x="7" y="7"/>
                      <a:pt x="7" y="7"/>
                      <a:pt x="7" y="7"/>
                    </a:cubicBezTo>
                    <a:cubicBezTo>
                      <a:pt x="7" y="7"/>
                      <a:pt x="8" y="7"/>
                      <a:pt x="8" y="7"/>
                    </a:cubicBezTo>
                    <a:cubicBezTo>
                      <a:pt x="8" y="7"/>
                      <a:pt x="9" y="7"/>
                      <a:pt x="9" y="7"/>
                    </a:cubicBezTo>
                    <a:cubicBezTo>
                      <a:pt x="9" y="7"/>
                      <a:pt x="9" y="6"/>
                      <a:pt x="10" y="5"/>
                    </a:cubicBezTo>
                    <a:cubicBezTo>
                      <a:pt x="10" y="5"/>
                      <a:pt x="10" y="5"/>
                      <a:pt x="11" y="5"/>
                    </a:cubicBezTo>
                    <a:cubicBezTo>
                      <a:pt x="11" y="5"/>
                      <a:pt x="12" y="5"/>
                      <a:pt x="12" y="5"/>
                    </a:cubicBezTo>
                    <a:cubicBezTo>
                      <a:pt x="12" y="5"/>
                      <a:pt x="12" y="5"/>
                      <a:pt x="12" y="5"/>
                    </a:cubicBezTo>
                    <a:cubicBezTo>
                      <a:pt x="10" y="4"/>
                      <a:pt x="10" y="4"/>
                      <a:pt x="10" y="4"/>
                    </a:cubicBezTo>
                    <a:cubicBezTo>
                      <a:pt x="10" y="4"/>
                      <a:pt x="10" y="4"/>
                      <a:pt x="10" y="4"/>
                    </a:cubicBezTo>
                    <a:cubicBezTo>
                      <a:pt x="6" y="2"/>
                      <a:pt x="6" y="2"/>
                      <a:pt x="6" y="2"/>
                    </a:cubicBezTo>
                    <a:cubicBezTo>
                      <a:pt x="6" y="2"/>
                      <a:pt x="6" y="2"/>
                      <a:pt x="6" y="2"/>
                    </a:cubicBezTo>
                    <a:cubicBezTo>
                      <a:pt x="6" y="2"/>
                      <a:pt x="6" y="2"/>
                      <a:pt x="5" y="1"/>
                    </a:cubicBezTo>
                    <a:cubicBezTo>
                      <a:pt x="4" y="1"/>
                      <a:pt x="3" y="0"/>
                      <a:pt x="2" y="0"/>
                    </a:cubicBezTo>
                    <a:cubicBezTo>
                      <a:pt x="2" y="0"/>
                      <a:pt x="2" y="0"/>
                      <a:pt x="2" y="0"/>
                    </a:cubicBezTo>
                    <a:cubicBezTo>
                      <a:pt x="2" y="0"/>
                      <a:pt x="2" y="0"/>
                      <a:pt x="2"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4" name="Freeform 39"/>
              <p:cNvSpPr>
                <a:spLocks noEditPoints="1"/>
              </p:cNvSpPr>
              <p:nvPr/>
            </p:nvSpPr>
            <p:spPr bwMode="auto">
              <a:xfrm>
                <a:off x="10131426" y="3979863"/>
                <a:ext cx="98425" cy="103188"/>
              </a:xfrm>
              <a:custGeom>
                <a:avLst/>
                <a:gdLst>
                  <a:gd name="T0" fmla="*/ 24 w 35"/>
                  <a:gd name="T1" fmla="*/ 31 h 37"/>
                  <a:gd name="T2" fmla="*/ 13 w 35"/>
                  <a:gd name="T3" fmla="*/ 6 h 37"/>
                  <a:gd name="T4" fmla="*/ 30 w 35"/>
                  <a:gd name="T5" fmla="*/ 17 h 37"/>
                  <a:gd name="T6" fmla="*/ 31 w 35"/>
                  <a:gd name="T7" fmla="*/ 22 h 37"/>
                  <a:gd name="T8" fmla="*/ 31 w 35"/>
                  <a:gd name="T9" fmla="*/ 23 h 37"/>
                  <a:gd name="T10" fmla="*/ 30 w 35"/>
                  <a:gd name="T11" fmla="*/ 23 h 37"/>
                  <a:gd name="T12" fmla="*/ 25 w 35"/>
                  <a:gd name="T13" fmla="*/ 20 h 37"/>
                  <a:gd name="T14" fmla="*/ 22 w 35"/>
                  <a:gd name="T15" fmla="*/ 20 h 37"/>
                  <a:gd name="T16" fmla="*/ 22 w 35"/>
                  <a:gd name="T17" fmla="*/ 23 h 37"/>
                  <a:gd name="T18" fmla="*/ 25 w 35"/>
                  <a:gd name="T19" fmla="*/ 30 h 37"/>
                  <a:gd name="T20" fmla="*/ 24 w 35"/>
                  <a:gd name="T21" fmla="*/ 31 h 37"/>
                  <a:gd name="T22" fmla="*/ 24 w 35"/>
                  <a:gd name="T23" fmla="*/ 31 h 37"/>
                  <a:gd name="T24" fmla="*/ 19 w 35"/>
                  <a:gd name="T25" fmla="*/ 27 h 37"/>
                  <a:gd name="T26" fmla="*/ 18 w 35"/>
                  <a:gd name="T27" fmla="*/ 26 h 37"/>
                  <a:gd name="T28" fmla="*/ 17 w 35"/>
                  <a:gd name="T29" fmla="*/ 25 h 37"/>
                  <a:gd name="T30" fmla="*/ 15 w 35"/>
                  <a:gd name="T31" fmla="*/ 25 h 37"/>
                  <a:gd name="T32" fmla="*/ 14 w 35"/>
                  <a:gd name="T33" fmla="*/ 27 h 37"/>
                  <a:gd name="T34" fmla="*/ 15 w 35"/>
                  <a:gd name="T35" fmla="*/ 33 h 37"/>
                  <a:gd name="T36" fmla="*/ 9 w 35"/>
                  <a:gd name="T37" fmla="*/ 29 h 37"/>
                  <a:gd name="T38" fmla="*/ 6 w 35"/>
                  <a:gd name="T39" fmla="*/ 11 h 37"/>
                  <a:gd name="T40" fmla="*/ 8 w 35"/>
                  <a:gd name="T41" fmla="*/ 11 h 37"/>
                  <a:gd name="T42" fmla="*/ 8 w 35"/>
                  <a:gd name="T43" fmla="*/ 11 h 37"/>
                  <a:gd name="T44" fmla="*/ 8 w 35"/>
                  <a:gd name="T45" fmla="*/ 11 h 37"/>
                  <a:gd name="T46" fmla="*/ 9 w 35"/>
                  <a:gd name="T47" fmla="*/ 11 h 37"/>
                  <a:gd name="T48" fmla="*/ 11 w 35"/>
                  <a:gd name="T49" fmla="*/ 11 h 37"/>
                  <a:gd name="T50" fmla="*/ 11 w 35"/>
                  <a:gd name="T51" fmla="*/ 11 h 37"/>
                  <a:gd name="T52" fmla="*/ 12 w 35"/>
                  <a:gd name="T53" fmla="*/ 10 h 37"/>
                  <a:gd name="T54" fmla="*/ 12 w 35"/>
                  <a:gd name="T55" fmla="*/ 10 h 37"/>
                  <a:gd name="T56" fmla="*/ 12 w 35"/>
                  <a:gd name="T57" fmla="*/ 9 h 37"/>
                  <a:gd name="T58" fmla="*/ 12 w 35"/>
                  <a:gd name="T59" fmla="*/ 9 h 37"/>
                  <a:gd name="T60" fmla="*/ 12 w 35"/>
                  <a:gd name="T61" fmla="*/ 9 h 37"/>
                  <a:gd name="T62" fmla="*/ 13 w 35"/>
                  <a:gd name="T63" fmla="*/ 8 h 37"/>
                  <a:gd name="T64" fmla="*/ 13 w 35"/>
                  <a:gd name="T65" fmla="*/ 6 h 37"/>
                  <a:gd name="T66" fmla="*/ 13 w 35"/>
                  <a:gd name="T67" fmla="*/ 6 h 37"/>
                  <a:gd name="T68" fmla="*/ 9 w 35"/>
                  <a:gd name="T69" fmla="*/ 0 h 37"/>
                  <a:gd name="T70" fmla="*/ 7 w 35"/>
                  <a:gd name="T71" fmla="*/ 2 h 37"/>
                  <a:gd name="T72" fmla="*/ 6 w 35"/>
                  <a:gd name="T73" fmla="*/ 2 h 37"/>
                  <a:gd name="T74" fmla="*/ 5 w 35"/>
                  <a:gd name="T75" fmla="*/ 3 h 37"/>
                  <a:gd name="T76" fmla="*/ 4 w 35"/>
                  <a:gd name="T77" fmla="*/ 3 h 37"/>
                  <a:gd name="T78" fmla="*/ 2 w 35"/>
                  <a:gd name="T79" fmla="*/ 4 h 37"/>
                  <a:gd name="T80" fmla="*/ 0 w 35"/>
                  <a:gd name="T81" fmla="*/ 6 h 37"/>
                  <a:gd name="T82" fmla="*/ 5 w 35"/>
                  <a:gd name="T83" fmla="*/ 30 h 37"/>
                  <a:gd name="T84" fmla="*/ 5 w 35"/>
                  <a:gd name="T85" fmla="*/ 31 h 37"/>
                  <a:gd name="T86" fmla="*/ 5 w 35"/>
                  <a:gd name="T87" fmla="*/ 31 h 37"/>
                  <a:gd name="T88" fmla="*/ 9 w 35"/>
                  <a:gd name="T89" fmla="*/ 34 h 37"/>
                  <a:gd name="T90" fmla="*/ 16 w 35"/>
                  <a:gd name="T91" fmla="*/ 37 h 37"/>
                  <a:gd name="T92" fmla="*/ 19 w 35"/>
                  <a:gd name="T93" fmla="*/ 35 h 37"/>
                  <a:gd name="T94" fmla="*/ 19 w 35"/>
                  <a:gd name="T95" fmla="*/ 33 h 37"/>
                  <a:gd name="T96" fmla="*/ 19 w 35"/>
                  <a:gd name="T97" fmla="*/ 32 h 37"/>
                  <a:gd name="T98" fmla="*/ 20 w 35"/>
                  <a:gd name="T99" fmla="*/ 33 h 37"/>
                  <a:gd name="T100" fmla="*/ 24 w 35"/>
                  <a:gd name="T101" fmla="*/ 35 h 37"/>
                  <a:gd name="T102" fmla="*/ 28 w 35"/>
                  <a:gd name="T103" fmla="*/ 33 h 37"/>
                  <a:gd name="T104" fmla="*/ 29 w 35"/>
                  <a:gd name="T105" fmla="*/ 30 h 37"/>
                  <a:gd name="T106" fmla="*/ 29 w 35"/>
                  <a:gd name="T107" fmla="*/ 29 h 37"/>
                  <a:gd name="T108" fmla="*/ 28 w 35"/>
                  <a:gd name="T109" fmla="*/ 27 h 37"/>
                  <a:gd name="T110" fmla="*/ 30 w 35"/>
                  <a:gd name="T111" fmla="*/ 27 h 37"/>
                  <a:gd name="T112" fmla="*/ 34 w 35"/>
                  <a:gd name="T113" fmla="*/ 26 h 37"/>
                  <a:gd name="T114" fmla="*/ 35 w 35"/>
                  <a:gd name="T115" fmla="*/ 22 h 37"/>
                  <a:gd name="T116" fmla="*/ 34 w 35"/>
                  <a:gd name="T117" fmla="*/ 16 h 37"/>
                  <a:gd name="T118" fmla="*/ 32 w 35"/>
                  <a:gd name="T119" fmla="*/ 12 h 37"/>
                  <a:gd name="T120" fmla="*/ 32 w 35"/>
                  <a:gd name="T121" fmla="*/ 12 h 37"/>
                  <a:gd name="T122" fmla="*/ 11 w 35"/>
                  <a:gd name="T123"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5" h="37">
                    <a:moveTo>
                      <a:pt x="24" y="31"/>
                    </a:moveTo>
                    <a:cubicBezTo>
                      <a:pt x="24" y="31"/>
                      <a:pt x="24" y="31"/>
                      <a:pt x="24" y="31"/>
                    </a:cubicBezTo>
                    <a:moveTo>
                      <a:pt x="13" y="6"/>
                    </a:moveTo>
                    <a:cubicBezTo>
                      <a:pt x="13" y="6"/>
                      <a:pt x="13" y="6"/>
                      <a:pt x="13" y="6"/>
                    </a:cubicBezTo>
                    <a:cubicBezTo>
                      <a:pt x="30" y="15"/>
                      <a:pt x="30" y="15"/>
                      <a:pt x="30" y="15"/>
                    </a:cubicBezTo>
                    <a:cubicBezTo>
                      <a:pt x="30" y="15"/>
                      <a:pt x="30" y="16"/>
                      <a:pt x="30" y="17"/>
                    </a:cubicBezTo>
                    <a:cubicBezTo>
                      <a:pt x="31" y="19"/>
                      <a:pt x="31" y="21"/>
                      <a:pt x="31" y="22"/>
                    </a:cubicBezTo>
                    <a:cubicBezTo>
                      <a:pt x="31" y="22"/>
                      <a:pt x="31" y="22"/>
                      <a:pt x="31" y="22"/>
                    </a:cubicBezTo>
                    <a:cubicBezTo>
                      <a:pt x="31" y="22"/>
                      <a:pt x="31" y="23"/>
                      <a:pt x="31" y="23"/>
                    </a:cubicBezTo>
                    <a:cubicBezTo>
                      <a:pt x="31" y="23"/>
                      <a:pt x="31" y="23"/>
                      <a:pt x="31" y="23"/>
                    </a:cubicBezTo>
                    <a:cubicBezTo>
                      <a:pt x="31" y="23"/>
                      <a:pt x="31" y="23"/>
                      <a:pt x="30" y="23"/>
                    </a:cubicBezTo>
                    <a:cubicBezTo>
                      <a:pt x="30" y="23"/>
                      <a:pt x="30" y="23"/>
                      <a:pt x="30" y="23"/>
                    </a:cubicBezTo>
                    <a:cubicBezTo>
                      <a:pt x="30" y="23"/>
                      <a:pt x="28" y="23"/>
                      <a:pt x="27" y="22"/>
                    </a:cubicBezTo>
                    <a:cubicBezTo>
                      <a:pt x="26" y="22"/>
                      <a:pt x="25" y="21"/>
                      <a:pt x="25" y="20"/>
                    </a:cubicBezTo>
                    <a:cubicBezTo>
                      <a:pt x="24" y="20"/>
                      <a:pt x="24" y="19"/>
                      <a:pt x="23" y="19"/>
                    </a:cubicBezTo>
                    <a:cubicBezTo>
                      <a:pt x="23" y="19"/>
                      <a:pt x="22" y="20"/>
                      <a:pt x="22" y="20"/>
                    </a:cubicBezTo>
                    <a:cubicBezTo>
                      <a:pt x="22" y="20"/>
                      <a:pt x="21" y="21"/>
                      <a:pt x="21" y="21"/>
                    </a:cubicBezTo>
                    <a:cubicBezTo>
                      <a:pt x="21" y="22"/>
                      <a:pt x="21" y="22"/>
                      <a:pt x="22" y="23"/>
                    </a:cubicBezTo>
                    <a:cubicBezTo>
                      <a:pt x="24" y="26"/>
                      <a:pt x="25" y="28"/>
                      <a:pt x="25" y="30"/>
                    </a:cubicBezTo>
                    <a:cubicBezTo>
                      <a:pt x="25" y="30"/>
                      <a:pt x="25" y="30"/>
                      <a:pt x="25" y="30"/>
                    </a:cubicBezTo>
                    <a:cubicBezTo>
                      <a:pt x="25" y="30"/>
                      <a:pt x="24" y="30"/>
                      <a:pt x="24" y="31"/>
                    </a:cubicBezTo>
                    <a:cubicBezTo>
                      <a:pt x="24" y="31"/>
                      <a:pt x="24" y="31"/>
                      <a:pt x="24" y="31"/>
                    </a:cubicBezTo>
                    <a:cubicBezTo>
                      <a:pt x="24" y="31"/>
                      <a:pt x="24" y="31"/>
                      <a:pt x="24" y="31"/>
                    </a:cubicBezTo>
                    <a:cubicBezTo>
                      <a:pt x="24" y="31"/>
                      <a:pt x="24" y="31"/>
                      <a:pt x="24" y="31"/>
                    </a:cubicBezTo>
                    <a:cubicBezTo>
                      <a:pt x="24" y="31"/>
                      <a:pt x="23" y="30"/>
                      <a:pt x="23" y="30"/>
                    </a:cubicBezTo>
                    <a:cubicBezTo>
                      <a:pt x="22" y="29"/>
                      <a:pt x="20" y="28"/>
                      <a:pt x="19" y="27"/>
                    </a:cubicBezTo>
                    <a:cubicBezTo>
                      <a:pt x="19" y="27"/>
                      <a:pt x="19" y="27"/>
                      <a:pt x="19" y="27"/>
                    </a:cubicBezTo>
                    <a:cubicBezTo>
                      <a:pt x="18" y="26"/>
                      <a:pt x="18" y="26"/>
                      <a:pt x="18" y="26"/>
                    </a:cubicBezTo>
                    <a:cubicBezTo>
                      <a:pt x="17" y="25"/>
                      <a:pt x="17" y="25"/>
                      <a:pt x="17" y="25"/>
                    </a:cubicBezTo>
                    <a:cubicBezTo>
                      <a:pt x="17" y="25"/>
                      <a:pt x="17" y="25"/>
                      <a:pt x="17" y="25"/>
                    </a:cubicBezTo>
                    <a:cubicBezTo>
                      <a:pt x="17" y="25"/>
                      <a:pt x="16" y="24"/>
                      <a:pt x="16" y="24"/>
                    </a:cubicBezTo>
                    <a:cubicBezTo>
                      <a:pt x="15" y="24"/>
                      <a:pt x="15" y="24"/>
                      <a:pt x="15" y="25"/>
                    </a:cubicBezTo>
                    <a:cubicBezTo>
                      <a:pt x="14" y="25"/>
                      <a:pt x="14" y="26"/>
                      <a:pt x="14" y="26"/>
                    </a:cubicBezTo>
                    <a:cubicBezTo>
                      <a:pt x="14" y="27"/>
                      <a:pt x="14" y="27"/>
                      <a:pt x="14" y="27"/>
                    </a:cubicBezTo>
                    <a:cubicBezTo>
                      <a:pt x="15" y="30"/>
                      <a:pt x="15" y="32"/>
                      <a:pt x="15" y="33"/>
                    </a:cubicBezTo>
                    <a:cubicBezTo>
                      <a:pt x="15" y="33"/>
                      <a:pt x="15" y="33"/>
                      <a:pt x="15" y="33"/>
                    </a:cubicBezTo>
                    <a:cubicBezTo>
                      <a:pt x="15" y="33"/>
                      <a:pt x="14" y="32"/>
                      <a:pt x="14" y="32"/>
                    </a:cubicBezTo>
                    <a:cubicBezTo>
                      <a:pt x="12" y="31"/>
                      <a:pt x="10" y="30"/>
                      <a:pt x="9" y="29"/>
                    </a:cubicBezTo>
                    <a:cubicBezTo>
                      <a:pt x="5" y="11"/>
                      <a:pt x="5" y="11"/>
                      <a:pt x="5" y="11"/>
                    </a:cubicBezTo>
                    <a:cubicBezTo>
                      <a:pt x="6" y="11"/>
                      <a:pt x="6" y="11"/>
                      <a:pt x="6" y="11"/>
                    </a:cubicBezTo>
                    <a:cubicBezTo>
                      <a:pt x="6" y="11"/>
                      <a:pt x="6" y="11"/>
                      <a:pt x="7" y="11"/>
                    </a:cubicBezTo>
                    <a:cubicBezTo>
                      <a:pt x="7"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9" y="11"/>
                      <a:pt x="9" y="11"/>
                      <a:pt x="9" y="11"/>
                    </a:cubicBezTo>
                    <a:cubicBezTo>
                      <a:pt x="9" y="11"/>
                      <a:pt x="9" y="11"/>
                      <a:pt x="9" y="11"/>
                    </a:cubicBezTo>
                    <a:cubicBezTo>
                      <a:pt x="10" y="11"/>
                      <a:pt x="10" y="12"/>
                      <a:pt x="10" y="12"/>
                    </a:cubicBezTo>
                    <a:cubicBezTo>
                      <a:pt x="10" y="12"/>
                      <a:pt x="11" y="11"/>
                      <a:pt x="11" y="11"/>
                    </a:cubicBezTo>
                    <a:cubicBezTo>
                      <a:pt x="11" y="11"/>
                      <a:pt x="11" y="11"/>
                      <a:pt x="11" y="11"/>
                    </a:cubicBezTo>
                    <a:cubicBezTo>
                      <a:pt x="11" y="11"/>
                      <a:pt x="11" y="11"/>
                      <a:pt x="11" y="11"/>
                    </a:cubicBezTo>
                    <a:cubicBezTo>
                      <a:pt x="12" y="11"/>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2" y="8"/>
                      <a:pt x="13" y="8"/>
                      <a:pt x="13" y="8"/>
                    </a:cubicBezTo>
                    <a:cubicBezTo>
                      <a:pt x="13" y="8"/>
                      <a:pt x="13" y="8"/>
                      <a:pt x="13" y="8"/>
                    </a:cubicBezTo>
                    <a:cubicBezTo>
                      <a:pt x="13" y="8"/>
                      <a:pt x="13" y="8"/>
                      <a:pt x="13" y="8"/>
                    </a:cubicBezTo>
                    <a:cubicBezTo>
                      <a:pt x="13" y="7"/>
                      <a:pt x="13" y="7"/>
                      <a:pt x="13" y="6"/>
                    </a:cubicBezTo>
                    <a:cubicBezTo>
                      <a:pt x="13" y="6"/>
                      <a:pt x="13" y="6"/>
                      <a:pt x="13" y="6"/>
                    </a:cubicBezTo>
                    <a:cubicBezTo>
                      <a:pt x="13" y="6"/>
                      <a:pt x="13" y="6"/>
                      <a:pt x="13" y="6"/>
                    </a:cubicBezTo>
                    <a:moveTo>
                      <a:pt x="10" y="0"/>
                    </a:moveTo>
                    <a:cubicBezTo>
                      <a:pt x="9" y="0"/>
                      <a:pt x="9" y="0"/>
                      <a:pt x="9" y="0"/>
                    </a:cubicBezTo>
                    <a:cubicBezTo>
                      <a:pt x="8" y="1"/>
                      <a:pt x="8" y="2"/>
                      <a:pt x="8" y="2"/>
                    </a:cubicBezTo>
                    <a:cubicBezTo>
                      <a:pt x="8" y="2"/>
                      <a:pt x="7" y="2"/>
                      <a:pt x="7" y="2"/>
                    </a:cubicBezTo>
                    <a:cubicBezTo>
                      <a:pt x="7" y="2"/>
                      <a:pt x="6" y="2"/>
                      <a:pt x="6" y="2"/>
                    </a:cubicBezTo>
                    <a:cubicBezTo>
                      <a:pt x="6" y="2"/>
                      <a:pt x="6" y="2"/>
                      <a:pt x="6" y="2"/>
                    </a:cubicBezTo>
                    <a:cubicBezTo>
                      <a:pt x="6" y="2"/>
                      <a:pt x="6" y="2"/>
                      <a:pt x="5" y="2"/>
                    </a:cubicBezTo>
                    <a:cubicBezTo>
                      <a:pt x="5" y="3"/>
                      <a:pt x="5" y="3"/>
                      <a:pt x="5" y="3"/>
                    </a:cubicBezTo>
                    <a:cubicBezTo>
                      <a:pt x="5" y="3"/>
                      <a:pt x="4" y="3"/>
                      <a:pt x="4" y="3"/>
                    </a:cubicBezTo>
                    <a:cubicBezTo>
                      <a:pt x="4" y="3"/>
                      <a:pt x="4" y="3"/>
                      <a:pt x="4" y="3"/>
                    </a:cubicBezTo>
                    <a:cubicBezTo>
                      <a:pt x="4" y="3"/>
                      <a:pt x="4" y="4"/>
                      <a:pt x="4" y="4"/>
                    </a:cubicBezTo>
                    <a:cubicBezTo>
                      <a:pt x="3" y="4"/>
                      <a:pt x="3" y="4"/>
                      <a:pt x="2" y="4"/>
                    </a:cubicBezTo>
                    <a:cubicBezTo>
                      <a:pt x="2" y="4"/>
                      <a:pt x="2" y="4"/>
                      <a:pt x="1" y="4"/>
                    </a:cubicBezTo>
                    <a:cubicBezTo>
                      <a:pt x="1" y="4"/>
                      <a:pt x="0" y="5"/>
                      <a:pt x="0" y="6"/>
                    </a:cubicBezTo>
                    <a:cubicBezTo>
                      <a:pt x="0" y="6"/>
                      <a:pt x="0" y="6"/>
                      <a:pt x="0" y="6"/>
                    </a:cubicBezTo>
                    <a:cubicBezTo>
                      <a:pt x="5" y="30"/>
                      <a:pt x="5" y="30"/>
                      <a:pt x="5" y="30"/>
                    </a:cubicBezTo>
                    <a:cubicBezTo>
                      <a:pt x="5" y="30"/>
                      <a:pt x="5" y="30"/>
                      <a:pt x="5" y="30"/>
                    </a:cubicBezTo>
                    <a:cubicBezTo>
                      <a:pt x="5" y="31"/>
                      <a:pt x="5" y="31"/>
                      <a:pt x="5" y="31"/>
                    </a:cubicBezTo>
                    <a:cubicBezTo>
                      <a:pt x="5" y="31"/>
                      <a:pt x="5" y="31"/>
                      <a:pt x="5" y="31"/>
                    </a:cubicBezTo>
                    <a:cubicBezTo>
                      <a:pt x="5" y="31"/>
                      <a:pt x="5" y="31"/>
                      <a:pt x="5" y="31"/>
                    </a:cubicBezTo>
                    <a:cubicBezTo>
                      <a:pt x="6" y="32"/>
                      <a:pt x="6" y="32"/>
                      <a:pt x="6" y="32"/>
                    </a:cubicBezTo>
                    <a:cubicBezTo>
                      <a:pt x="6" y="32"/>
                      <a:pt x="8" y="33"/>
                      <a:pt x="9" y="34"/>
                    </a:cubicBezTo>
                    <a:cubicBezTo>
                      <a:pt x="10" y="35"/>
                      <a:pt x="11" y="35"/>
                      <a:pt x="12" y="36"/>
                    </a:cubicBezTo>
                    <a:cubicBezTo>
                      <a:pt x="13" y="36"/>
                      <a:pt x="14" y="37"/>
                      <a:pt x="16" y="37"/>
                    </a:cubicBezTo>
                    <a:cubicBezTo>
                      <a:pt x="16" y="37"/>
                      <a:pt x="17" y="37"/>
                      <a:pt x="17" y="36"/>
                    </a:cubicBezTo>
                    <a:cubicBezTo>
                      <a:pt x="18" y="36"/>
                      <a:pt x="19" y="35"/>
                      <a:pt x="19" y="35"/>
                    </a:cubicBezTo>
                    <a:cubicBezTo>
                      <a:pt x="19" y="34"/>
                      <a:pt x="19" y="34"/>
                      <a:pt x="19" y="34"/>
                    </a:cubicBezTo>
                    <a:cubicBezTo>
                      <a:pt x="19" y="34"/>
                      <a:pt x="19" y="34"/>
                      <a:pt x="19" y="33"/>
                    </a:cubicBezTo>
                    <a:cubicBezTo>
                      <a:pt x="19" y="33"/>
                      <a:pt x="19" y="33"/>
                      <a:pt x="19" y="33"/>
                    </a:cubicBezTo>
                    <a:cubicBezTo>
                      <a:pt x="19" y="33"/>
                      <a:pt x="19" y="33"/>
                      <a:pt x="19" y="32"/>
                    </a:cubicBezTo>
                    <a:cubicBezTo>
                      <a:pt x="19" y="32"/>
                      <a:pt x="19" y="32"/>
                      <a:pt x="19" y="32"/>
                    </a:cubicBezTo>
                    <a:cubicBezTo>
                      <a:pt x="19" y="33"/>
                      <a:pt x="20" y="33"/>
                      <a:pt x="20" y="33"/>
                    </a:cubicBezTo>
                    <a:cubicBezTo>
                      <a:pt x="22" y="34"/>
                      <a:pt x="23" y="35"/>
                      <a:pt x="24" y="35"/>
                    </a:cubicBezTo>
                    <a:cubicBezTo>
                      <a:pt x="24" y="35"/>
                      <a:pt x="24" y="35"/>
                      <a:pt x="24" y="35"/>
                    </a:cubicBezTo>
                    <a:cubicBezTo>
                      <a:pt x="25" y="35"/>
                      <a:pt x="26" y="35"/>
                      <a:pt x="26" y="34"/>
                    </a:cubicBezTo>
                    <a:cubicBezTo>
                      <a:pt x="27" y="34"/>
                      <a:pt x="27" y="34"/>
                      <a:pt x="28" y="33"/>
                    </a:cubicBezTo>
                    <a:cubicBezTo>
                      <a:pt x="28" y="33"/>
                      <a:pt x="28" y="33"/>
                      <a:pt x="28" y="33"/>
                    </a:cubicBezTo>
                    <a:cubicBezTo>
                      <a:pt x="28" y="32"/>
                      <a:pt x="29" y="31"/>
                      <a:pt x="29" y="30"/>
                    </a:cubicBezTo>
                    <a:cubicBezTo>
                      <a:pt x="29" y="30"/>
                      <a:pt x="29" y="30"/>
                      <a:pt x="29" y="30"/>
                    </a:cubicBezTo>
                    <a:cubicBezTo>
                      <a:pt x="29" y="30"/>
                      <a:pt x="29" y="29"/>
                      <a:pt x="29" y="29"/>
                    </a:cubicBezTo>
                    <a:cubicBezTo>
                      <a:pt x="29" y="29"/>
                      <a:pt x="28" y="28"/>
                      <a:pt x="28" y="27"/>
                    </a:cubicBezTo>
                    <a:cubicBezTo>
                      <a:pt x="28" y="27"/>
                      <a:pt x="28" y="27"/>
                      <a:pt x="28" y="27"/>
                    </a:cubicBezTo>
                    <a:cubicBezTo>
                      <a:pt x="29" y="27"/>
                      <a:pt x="30" y="27"/>
                      <a:pt x="30" y="27"/>
                    </a:cubicBezTo>
                    <a:cubicBezTo>
                      <a:pt x="30" y="27"/>
                      <a:pt x="30" y="27"/>
                      <a:pt x="30" y="27"/>
                    </a:cubicBezTo>
                    <a:cubicBezTo>
                      <a:pt x="31" y="27"/>
                      <a:pt x="33" y="27"/>
                      <a:pt x="34" y="26"/>
                    </a:cubicBezTo>
                    <a:cubicBezTo>
                      <a:pt x="34" y="26"/>
                      <a:pt x="34" y="26"/>
                      <a:pt x="34" y="26"/>
                    </a:cubicBezTo>
                    <a:cubicBezTo>
                      <a:pt x="34" y="26"/>
                      <a:pt x="35" y="25"/>
                      <a:pt x="35" y="24"/>
                    </a:cubicBezTo>
                    <a:cubicBezTo>
                      <a:pt x="35" y="23"/>
                      <a:pt x="35" y="23"/>
                      <a:pt x="35" y="22"/>
                    </a:cubicBezTo>
                    <a:cubicBezTo>
                      <a:pt x="35" y="22"/>
                      <a:pt x="35" y="22"/>
                      <a:pt x="35" y="22"/>
                    </a:cubicBezTo>
                    <a:cubicBezTo>
                      <a:pt x="35" y="20"/>
                      <a:pt x="35" y="18"/>
                      <a:pt x="34" y="16"/>
                    </a:cubicBezTo>
                    <a:cubicBezTo>
                      <a:pt x="34" y="14"/>
                      <a:pt x="33" y="13"/>
                      <a:pt x="33" y="13"/>
                    </a:cubicBezTo>
                    <a:cubicBezTo>
                      <a:pt x="33" y="12"/>
                      <a:pt x="33" y="12"/>
                      <a:pt x="32" y="12"/>
                    </a:cubicBezTo>
                    <a:cubicBezTo>
                      <a:pt x="32" y="12"/>
                      <a:pt x="32" y="12"/>
                      <a:pt x="32" y="12"/>
                    </a:cubicBezTo>
                    <a:cubicBezTo>
                      <a:pt x="32" y="12"/>
                      <a:pt x="32" y="12"/>
                      <a:pt x="32" y="12"/>
                    </a:cubicBezTo>
                    <a:cubicBezTo>
                      <a:pt x="11" y="0"/>
                      <a:pt x="11" y="0"/>
                      <a:pt x="11" y="0"/>
                    </a:cubicBezTo>
                    <a:cubicBezTo>
                      <a:pt x="11" y="0"/>
                      <a:pt x="11" y="0"/>
                      <a:pt x="11" y="0"/>
                    </a:cubicBezTo>
                    <a:cubicBezTo>
                      <a:pt x="11" y="0"/>
                      <a:pt x="10" y="0"/>
                      <a:pt x="10"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9" name="组合 8"/>
            <p:cNvGrpSpPr/>
            <p:nvPr/>
          </p:nvGrpSpPr>
          <p:grpSpPr>
            <a:xfrm>
              <a:off x="1023611" y="475456"/>
              <a:ext cx="574676" cy="693738"/>
              <a:chOff x="2401888" y="900113"/>
              <a:chExt cx="574676" cy="693738"/>
            </a:xfrm>
          </p:grpSpPr>
          <p:sp>
            <p:nvSpPr>
              <p:cNvPr id="372" name="Freeform 40"/>
              <p:cNvSpPr>
                <a:spLocks noEditPoints="1"/>
              </p:cNvSpPr>
              <p:nvPr/>
            </p:nvSpPr>
            <p:spPr bwMode="auto">
              <a:xfrm>
                <a:off x="2511426" y="923925"/>
                <a:ext cx="233363" cy="117475"/>
              </a:xfrm>
              <a:custGeom>
                <a:avLst/>
                <a:gdLst>
                  <a:gd name="T0" fmla="*/ 2 w 83"/>
                  <a:gd name="T1" fmla="*/ 41 h 42"/>
                  <a:gd name="T2" fmla="*/ 1 w 83"/>
                  <a:gd name="T3" fmla="*/ 42 h 42"/>
                  <a:gd name="T4" fmla="*/ 1 w 83"/>
                  <a:gd name="T5" fmla="*/ 42 h 42"/>
                  <a:gd name="T6" fmla="*/ 2 w 83"/>
                  <a:gd name="T7" fmla="*/ 41 h 42"/>
                  <a:gd name="T8" fmla="*/ 51 w 83"/>
                  <a:gd name="T9" fmla="*/ 0 h 42"/>
                  <a:gd name="T10" fmla="*/ 51 w 83"/>
                  <a:gd name="T11" fmla="*/ 0 h 42"/>
                  <a:gd name="T12" fmla="*/ 31 w 83"/>
                  <a:gd name="T13" fmla="*/ 4 h 42"/>
                  <a:gd name="T14" fmla="*/ 31 w 83"/>
                  <a:gd name="T15" fmla="*/ 4 h 42"/>
                  <a:gd name="T16" fmla="*/ 31 w 83"/>
                  <a:gd name="T17" fmla="*/ 4 h 42"/>
                  <a:gd name="T18" fmla="*/ 31 w 83"/>
                  <a:gd name="T19" fmla="*/ 4 h 42"/>
                  <a:gd name="T20" fmla="*/ 0 w 83"/>
                  <a:gd name="T21" fmla="*/ 38 h 42"/>
                  <a:gd name="T22" fmla="*/ 4 w 83"/>
                  <a:gd name="T23" fmla="*/ 37 h 42"/>
                  <a:gd name="T24" fmla="*/ 32 w 83"/>
                  <a:gd name="T25" fmla="*/ 7 h 42"/>
                  <a:gd name="T26" fmla="*/ 32 w 83"/>
                  <a:gd name="T27" fmla="*/ 7 h 42"/>
                  <a:gd name="T28" fmla="*/ 33 w 83"/>
                  <a:gd name="T29" fmla="*/ 7 h 42"/>
                  <a:gd name="T30" fmla="*/ 33 w 83"/>
                  <a:gd name="T31" fmla="*/ 7 h 42"/>
                  <a:gd name="T32" fmla="*/ 51 w 83"/>
                  <a:gd name="T33" fmla="*/ 4 h 42"/>
                  <a:gd name="T34" fmla="*/ 80 w 83"/>
                  <a:gd name="T35" fmla="*/ 18 h 42"/>
                  <a:gd name="T36" fmla="*/ 83 w 83"/>
                  <a:gd name="T37" fmla="*/ 15 h 42"/>
                  <a:gd name="T38" fmla="*/ 51 w 83"/>
                  <a:gd name="T39"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3" h="42">
                    <a:moveTo>
                      <a:pt x="2" y="41"/>
                    </a:moveTo>
                    <a:cubicBezTo>
                      <a:pt x="2" y="41"/>
                      <a:pt x="2" y="42"/>
                      <a:pt x="1" y="42"/>
                    </a:cubicBezTo>
                    <a:cubicBezTo>
                      <a:pt x="1" y="42"/>
                      <a:pt x="1" y="42"/>
                      <a:pt x="1" y="42"/>
                    </a:cubicBezTo>
                    <a:cubicBezTo>
                      <a:pt x="2" y="42"/>
                      <a:pt x="2" y="42"/>
                      <a:pt x="2" y="41"/>
                    </a:cubicBezTo>
                    <a:moveTo>
                      <a:pt x="51" y="0"/>
                    </a:moveTo>
                    <a:cubicBezTo>
                      <a:pt x="51" y="0"/>
                      <a:pt x="51" y="0"/>
                      <a:pt x="51" y="0"/>
                    </a:cubicBezTo>
                    <a:cubicBezTo>
                      <a:pt x="45" y="0"/>
                      <a:pt x="38" y="1"/>
                      <a:pt x="31" y="4"/>
                    </a:cubicBezTo>
                    <a:cubicBezTo>
                      <a:pt x="31" y="4"/>
                      <a:pt x="31" y="4"/>
                      <a:pt x="31" y="4"/>
                    </a:cubicBezTo>
                    <a:cubicBezTo>
                      <a:pt x="31" y="4"/>
                      <a:pt x="31" y="4"/>
                      <a:pt x="31" y="4"/>
                    </a:cubicBezTo>
                    <a:cubicBezTo>
                      <a:pt x="31" y="4"/>
                      <a:pt x="31" y="4"/>
                      <a:pt x="31" y="4"/>
                    </a:cubicBezTo>
                    <a:cubicBezTo>
                      <a:pt x="13" y="10"/>
                      <a:pt x="1" y="23"/>
                      <a:pt x="0" y="38"/>
                    </a:cubicBezTo>
                    <a:cubicBezTo>
                      <a:pt x="1" y="38"/>
                      <a:pt x="2" y="37"/>
                      <a:pt x="4" y="37"/>
                    </a:cubicBezTo>
                    <a:cubicBezTo>
                      <a:pt x="6" y="25"/>
                      <a:pt x="16" y="14"/>
                      <a:pt x="32" y="7"/>
                    </a:cubicBezTo>
                    <a:cubicBezTo>
                      <a:pt x="32" y="7"/>
                      <a:pt x="32" y="7"/>
                      <a:pt x="32" y="7"/>
                    </a:cubicBezTo>
                    <a:cubicBezTo>
                      <a:pt x="33" y="7"/>
                      <a:pt x="33" y="7"/>
                      <a:pt x="33" y="7"/>
                    </a:cubicBezTo>
                    <a:cubicBezTo>
                      <a:pt x="33" y="7"/>
                      <a:pt x="33" y="7"/>
                      <a:pt x="33" y="7"/>
                    </a:cubicBezTo>
                    <a:cubicBezTo>
                      <a:pt x="39" y="5"/>
                      <a:pt x="45" y="4"/>
                      <a:pt x="51" y="4"/>
                    </a:cubicBezTo>
                    <a:cubicBezTo>
                      <a:pt x="64" y="4"/>
                      <a:pt x="74" y="9"/>
                      <a:pt x="80" y="18"/>
                    </a:cubicBezTo>
                    <a:cubicBezTo>
                      <a:pt x="81" y="17"/>
                      <a:pt x="82" y="16"/>
                      <a:pt x="83" y="15"/>
                    </a:cubicBezTo>
                    <a:cubicBezTo>
                      <a:pt x="76" y="5"/>
                      <a:pt x="64" y="0"/>
                      <a:pt x="51"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3" name="Freeform 41"/>
              <p:cNvSpPr/>
              <p:nvPr/>
            </p:nvSpPr>
            <p:spPr bwMode="auto">
              <a:xfrm>
                <a:off x="2489201" y="900113"/>
                <a:ext cx="271463" cy="138113"/>
              </a:xfrm>
              <a:custGeom>
                <a:avLst/>
                <a:gdLst>
                  <a:gd name="T0" fmla="*/ 60 w 97"/>
                  <a:gd name="T1" fmla="*/ 0 h 49"/>
                  <a:gd name="T2" fmla="*/ 59 w 97"/>
                  <a:gd name="T3" fmla="*/ 0 h 49"/>
                  <a:gd name="T4" fmla="*/ 37 w 97"/>
                  <a:gd name="T5" fmla="*/ 4 h 49"/>
                  <a:gd name="T6" fmla="*/ 37 w 97"/>
                  <a:gd name="T7" fmla="*/ 4 h 49"/>
                  <a:gd name="T8" fmla="*/ 36 w 97"/>
                  <a:gd name="T9" fmla="*/ 5 h 49"/>
                  <a:gd name="T10" fmla="*/ 36 w 97"/>
                  <a:gd name="T11" fmla="*/ 5 h 49"/>
                  <a:gd name="T12" fmla="*/ 0 w 97"/>
                  <a:gd name="T13" fmla="*/ 49 h 49"/>
                  <a:gd name="T14" fmla="*/ 4 w 97"/>
                  <a:gd name="T15" fmla="*/ 47 h 49"/>
                  <a:gd name="T16" fmla="*/ 38 w 97"/>
                  <a:gd name="T17" fmla="*/ 8 h 49"/>
                  <a:gd name="T18" fmla="*/ 38 w 97"/>
                  <a:gd name="T19" fmla="*/ 8 h 49"/>
                  <a:gd name="T20" fmla="*/ 38 w 97"/>
                  <a:gd name="T21" fmla="*/ 8 h 49"/>
                  <a:gd name="T22" fmla="*/ 59 w 97"/>
                  <a:gd name="T23" fmla="*/ 4 h 49"/>
                  <a:gd name="T24" fmla="*/ 93 w 97"/>
                  <a:gd name="T25" fmla="*/ 21 h 49"/>
                  <a:gd name="T26" fmla="*/ 96 w 97"/>
                  <a:gd name="T27" fmla="*/ 19 h 49"/>
                  <a:gd name="T28" fmla="*/ 97 w 97"/>
                  <a:gd name="T29" fmla="*/ 19 h 49"/>
                  <a:gd name="T30" fmla="*/ 60 w 97"/>
                  <a:gd name="T31"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7" h="49">
                    <a:moveTo>
                      <a:pt x="60" y="0"/>
                    </a:moveTo>
                    <a:cubicBezTo>
                      <a:pt x="60" y="0"/>
                      <a:pt x="60" y="0"/>
                      <a:pt x="59" y="0"/>
                    </a:cubicBezTo>
                    <a:cubicBezTo>
                      <a:pt x="52" y="0"/>
                      <a:pt x="44" y="2"/>
                      <a:pt x="37" y="4"/>
                    </a:cubicBezTo>
                    <a:cubicBezTo>
                      <a:pt x="37" y="4"/>
                      <a:pt x="37" y="4"/>
                      <a:pt x="37" y="4"/>
                    </a:cubicBezTo>
                    <a:cubicBezTo>
                      <a:pt x="36" y="5"/>
                      <a:pt x="36" y="5"/>
                      <a:pt x="36" y="5"/>
                    </a:cubicBezTo>
                    <a:cubicBezTo>
                      <a:pt x="36" y="5"/>
                      <a:pt x="36" y="5"/>
                      <a:pt x="36" y="5"/>
                    </a:cubicBezTo>
                    <a:cubicBezTo>
                      <a:pt x="14" y="13"/>
                      <a:pt x="0" y="30"/>
                      <a:pt x="0" y="49"/>
                    </a:cubicBezTo>
                    <a:cubicBezTo>
                      <a:pt x="1" y="49"/>
                      <a:pt x="2" y="48"/>
                      <a:pt x="4" y="47"/>
                    </a:cubicBezTo>
                    <a:cubicBezTo>
                      <a:pt x="5" y="31"/>
                      <a:pt x="17" y="16"/>
                      <a:pt x="38" y="8"/>
                    </a:cubicBezTo>
                    <a:cubicBezTo>
                      <a:pt x="38" y="8"/>
                      <a:pt x="38" y="8"/>
                      <a:pt x="38" y="8"/>
                    </a:cubicBezTo>
                    <a:cubicBezTo>
                      <a:pt x="38" y="8"/>
                      <a:pt x="38" y="8"/>
                      <a:pt x="38" y="8"/>
                    </a:cubicBezTo>
                    <a:cubicBezTo>
                      <a:pt x="45" y="5"/>
                      <a:pt x="53" y="4"/>
                      <a:pt x="59" y="4"/>
                    </a:cubicBezTo>
                    <a:cubicBezTo>
                      <a:pt x="74" y="4"/>
                      <a:pt x="86" y="10"/>
                      <a:pt x="93" y="21"/>
                    </a:cubicBezTo>
                    <a:cubicBezTo>
                      <a:pt x="94" y="20"/>
                      <a:pt x="95" y="20"/>
                      <a:pt x="96" y="19"/>
                    </a:cubicBezTo>
                    <a:cubicBezTo>
                      <a:pt x="96" y="19"/>
                      <a:pt x="96" y="19"/>
                      <a:pt x="97" y="19"/>
                    </a:cubicBezTo>
                    <a:cubicBezTo>
                      <a:pt x="89" y="7"/>
                      <a:pt x="75" y="0"/>
                      <a:pt x="60"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4" name="Freeform 42"/>
              <p:cNvSpPr>
                <a:spLocks noEditPoints="1"/>
              </p:cNvSpPr>
              <p:nvPr/>
            </p:nvSpPr>
            <p:spPr bwMode="auto">
              <a:xfrm>
                <a:off x="2671763" y="1512888"/>
                <a:ext cx="36513" cy="60325"/>
              </a:xfrm>
              <a:custGeom>
                <a:avLst/>
                <a:gdLst>
                  <a:gd name="T0" fmla="*/ 4 w 13"/>
                  <a:gd name="T1" fmla="*/ 20 h 22"/>
                  <a:gd name="T2" fmla="*/ 2 w 13"/>
                  <a:gd name="T3" fmla="*/ 21 h 22"/>
                  <a:gd name="T4" fmla="*/ 4 w 13"/>
                  <a:gd name="T5" fmla="*/ 21 h 22"/>
                  <a:gd name="T6" fmla="*/ 4 w 13"/>
                  <a:gd name="T7" fmla="*/ 21 h 22"/>
                  <a:gd name="T8" fmla="*/ 5 w 13"/>
                  <a:gd name="T9" fmla="*/ 22 h 22"/>
                  <a:gd name="T10" fmla="*/ 6 w 13"/>
                  <a:gd name="T11" fmla="*/ 21 h 22"/>
                  <a:gd name="T12" fmla="*/ 4 w 13"/>
                  <a:gd name="T13" fmla="*/ 20 h 22"/>
                  <a:gd name="T14" fmla="*/ 4 w 13"/>
                  <a:gd name="T15" fmla="*/ 20 h 22"/>
                  <a:gd name="T16" fmla="*/ 9 w 13"/>
                  <a:gd name="T17" fmla="*/ 1 h 22"/>
                  <a:gd name="T18" fmla="*/ 6 w 13"/>
                  <a:gd name="T19" fmla="*/ 16 h 22"/>
                  <a:gd name="T20" fmla="*/ 9 w 13"/>
                  <a:gd name="T21" fmla="*/ 19 h 22"/>
                  <a:gd name="T22" fmla="*/ 10 w 13"/>
                  <a:gd name="T23" fmla="*/ 17 h 22"/>
                  <a:gd name="T24" fmla="*/ 13 w 13"/>
                  <a:gd name="T25" fmla="*/ 1 h 22"/>
                  <a:gd name="T26" fmla="*/ 9 w 13"/>
                  <a:gd name="T27" fmla="*/ 1 h 22"/>
                  <a:gd name="T28" fmla="*/ 2 w 13"/>
                  <a:gd name="T29" fmla="*/ 0 h 22"/>
                  <a:gd name="T30" fmla="*/ 1 w 13"/>
                  <a:gd name="T31" fmla="*/ 16 h 22"/>
                  <a:gd name="T32" fmla="*/ 1 w 13"/>
                  <a:gd name="T33" fmla="*/ 16 h 22"/>
                  <a:gd name="T34" fmla="*/ 0 w 13"/>
                  <a:gd name="T35" fmla="*/ 16 h 22"/>
                  <a:gd name="T36" fmla="*/ 0 w 13"/>
                  <a:gd name="T37" fmla="*/ 17 h 22"/>
                  <a:gd name="T38" fmla="*/ 4 w 13"/>
                  <a:gd name="T39" fmla="*/ 16 h 22"/>
                  <a:gd name="T40" fmla="*/ 5 w 13"/>
                  <a:gd name="T41" fmla="*/ 16 h 22"/>
                  <a:gd name="T42" fmla="*/ 6 w 13"/>
                  <a:gd name="T43" fmla="*/ 0 h 22"/>
                  <a:gd name="T44" fmla="*/ 2 w 13"/>
                  <a:gd name="T45"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3" h="22">
                    <a:moveTo>
                      <a:pt x="4" y="20"/>
                    </a:moveTo>
                    <a:cubicBezTo>
                      <a:pt x="3" y="20"/>
                      <a:pt x="3" y="20"/>
                      <a:pt x="2" y="21"/>
                    </a:cubicBezTo>
                    <a:cubicBezTo>
                      <a:pt x="3" y="21"/>
                      <a:pt x="3" y="21"/>
                      <a:pt x="4" y="21"/>
                    </a:cubicBezTo>
                    <a:cubicBezTo>
                      <a:pt x="4" y="21"/>
                      <a:pt x="4" y="21"/>
                      <a:pt x="4" y="21"/>
                    </a:cubicBezTo>
                    <a:cubicBezTo>
                      <a:pt x="5" y="22"/>
                      <a:pt x="5" y="22"/>
                      <a:pt x="5" y="22"/>
                    </a:cubicBezTo>
                    <a:cubicBezTo>
                      <a:pt x="5" y="22"/>
                      <a:pt x="6" y="21"/>
                      <a:pt x="6" y="21"/>
                    </a:cubicBezTo>
                    <a:cubicBezTo>
                      <a:pt x="6" y="21"/>
                      <a:pt x="5" y="20"/>
                      <a:pt x="4" y="20"/>
                    </a:cubicBezTo>
                    <a:cubicBezTo>
                      <a:pt x="4" y="20"/>
                      <a:pt x="4" y="20"/>
                      <a:pt x="4" y="20"/>
                    </a:cubicBezTo>
                    <a:moveTo>
                      <a:pt x="9" y="1"/>
                    </a:moveTo>
                    <a:cubicBezTo>
                      <a:pt x="6" y="16"/>
                      <a:pt x="6" y="16"/>
                      <a:pt x="6" y="16"/>
                    </a:cubicBezTo>
                    <a:cubicBezTo>
                      <a:pt x="7" y="17"/>
                      <a:pt x="8" y="17"/>
                      <a:pt x="9" y="19"/>
                    </a:cubicBezTo>
                    <a:cubicBezTo>
                      <a:pt x="9" y="18"/>
                      <a:pt x="10" y="18"/>
                      <a:pt x="10" y="17"/>
                    </a:cubicBezTo>
                    <a:cubicBezTo>
                      <a:pt x="13" y="1"/>
                      <a:pt x="13" y="1"/>
                      <a:pt x="13" y="1"/>
                    </a:cubicBezTo>
                    <a:cubicBezTo>
                      <a:pt x="12" y="1"/>
                      <a:pt x="11" y="1"/>
                      <a:pt x="9" y="1"/>
                    </a:cubicBezTo>
                    <a:moveTo>
                      <a:pt x="2" y="0"/>
                    </a:moveTo>
                    <a:cubicBezTo>
                      <a:pt x="1" y="16"/>
                      <a:pt x="1" y="16"/>
                      <a:pt x="1" y="16"/>
                    </a:cubicBezTo>
                    <a:cubicBezTo>
                      <a:pt x="1" y="16"/>
                      <a:pt x="1" y="16"/>
                      <a:pt x="1" y="16"/>
                    </a:cubicBezTo>
                    <a:cubicBezTo>
                      <a:pt x="0" y="16"/>
                      <a:pt x="0" y="16"/>
                      <a:pt x="0" y="16"/>
                    </a:cubicBezTo>
                    <a:cubicBezTo>
                      <a:pt x="0" y="17"/>
                      <a:pt x="0" y="17"/>
                      <a:pt x="0" y="17"/>
                    </a:cubicBezTo>
                    <a:cubicBezTo>
                      <a:pt x="1" y="16"/>
                      <a:pt x="3" y="16"/>
                      <a:pt x="4" y="16"/>
                    </a:cubicBezTo>
                    <a:cubicBezTo>
                      <a:pt x="4" y="16"/>
                      <a:pt x="4" y="16"/>
                      <a:pt x="5" y="16"/>
                    </a:cubicBezTo>
                    <a:cubicBezTo>
                      <a:pt x="6" y="0"/>
                      <a:pt x="6" y="0"/>
                      <a:pt x="6" y="0"/>
                    </a:cubicBezTo>
                    <a:cubicBezTo>
                      <a:pt x="5" y="0"/>
                      <a:pt x="4" y="0"/>
                      <a:pt x="2"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5" name="Freeform 43"/>
              <p:cNvSpPr>
                <a:spLocks noEditPoints="1"/>
              </p:cNvSpPr>
              <p:nvPr/>
            </p:nvSpPr>
            <p:spPr bwMode="auto">
              <a:xfrm>
                <a:off x="2662238" y="1557338"/>
                <a:ext cx="39688" cy="36513"/>
              </a:xfrm>
              <a:custGeom>
                <a:avLst/>
                <a:gdLst>
                  <a:gd name="T0" fmla="*/ 5 w 14"/>
                  <a:gd name="T1" fmla="*/ 5 h 13"/>
                  <a:gd name="T2" fmla="*/ 7 w 14"/>
                  <a:gd name="T3" fmla="*/ 4 h 13"/>
                  <a:gd name="T4" fmla="*/ 7 w 14"/>
                  <a:gd name="T5" fmla="*/ 4 h 13"/>
                  <a:gd name="T6" fmla="*/ 9 w 14"/>
                  <a:gd name="T7" fmla="*/ 5 h 13"/>
                  <a:gd name="T8" fmla="*/ 10 w 14"/>
                  <a:gd name="T9" fmla="*/ 6 h 13"/>
                  <a:gd name="T10" fmla="*/ 9 w 14"/>
                  <a:gd name="T11" fmla="*/ 7 h 13"/>
                  <a:gd name="T12" fmla="*/ 7 w 14"/>
                  <a:gd name="T13" fmla="*/ 9 h 13"/>
                  <a:gd name="T14" fmla="*/ 7 w 14"/>
                  <a:gd name="T15" fmla="*/ 9 h 13"/>
                  <a:gd name="T16" fmla="*/ 4 w 14"/>
                  <a:gd name="T17" fmla="*/ 6 h 13"/>
                  <a:gd name="T18" fmla="*/ 5 w 14"/>
                  <a:gd name="T19" fmla="*/ 6 h 13"/>
                  <a:gd name="T20" fmla="*/ 3 w 14"/>
                  <a:gd name="T21" fmla="*/ 6 h 13"/>
                  <a:gd name="T22" fmla="*/ 5 w 14"/>
                  <a:gd name="T23" fmla="*/ 6 h 13"/>
                  <a:gd name="T24" fmla="*/ 5 w 14"/>
                  <a:gd name="T25" fmla="*/ 5 h 13"/>
                  <a:gd name="T26" fmla="*/ 7 w 14"/>
                  <a:gd name="T27" fmla="*/ 0 h 13"/>
                  <a:gd name="T28" fmla="*/ 3 w 14"/>
                  <a:gd name="T29" fmla="*/ 1 h 13"/>
                  <a:gd name="T30" fmla="*/ 1 w 14"/>
                  <a:gd name="T31" fmla="*/ 5 h 13"/>
                  <a:gd name="T32" fmla="*/ 1 w 14"/>
                  <a:gd name="T33" fmla="*/ 5 h 13"/>
                  <a:gd name="T34" fmla="*/ 0 w 14"/>
                  <a:gd name="T35" fmla="*/ 6 h 13"/>
                  <a:gd name="T36" fmla="*/ 6 w 14"/>
                  <a:gd name="T37" fmla="*/ 13 h 13"/>
                  <a:gd name="T38" fmla="*/ 7 w 14"/>
                  <a:gd name="T39" fmla="*/ 13 h 13"/>
                  <a:gd name="T40" fmla="*/ 13 w 14"/>
                  <a:gd name="T41" fmla="*/ 7 h 13"/>
                  <a:gd name="T42" fmla="*/ 14 w 14"/>
                  <a:gd name="T43" fmla="*/ 6 h 13"/>
                  <a:gd name="T44" fmla="*/ 12 w 14"/>
                  <a:gd name="T45" fmla="*/ 3 h 13"/>
                  <a:gd name="T46" fmla="*/ 9 w 14"/>
                  <a:gd name="T47" fmla="*/ 0 h 13"/>
                  <a:gd name="T48" fmla="*/ 8 w 14"/>
                  <a:gd name="T49" fmla="*/ 0 h 13"/>
                  <a:gd name="T50" fmla="*/ 8 w 14"/>
                  <a:gd name="T51" fmla="*/ 0 h 13"/>
                  <a:gd name="T52" fmla="*/ 7 w 14"/>
                  <a:gd name="T53"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 h="13">
                    <a:moveTo>
                      <a:pt x="5" y="5"/>
                    </a:moveTo>
                    <a:cubicBezTo>
                      <a:pt x="6" y="4"/>
                      <a:pt x="6" y="4"/>
                      <a:pt x="7" y="4"/>
                    </a:cubicBezTo>
                    <a:cubicBezTo>
                      <a:pt x="7" y="4"/>
                      <a:pt x="7" y="4"/>
                      <a:pt x="7" y="4"/>
                    </a:cubicBezTo>
                    <a:cubicBezTo>
                      <a:pt x="8" y="4"/>
                      <a:pt x="9" y="5"/>
                      <a:pt x="9" y="5"/>
                    </a:cubicBezTo>
                    <a:cubicBezTo>
                      <a:pt x="9" y="6"/>
                      <a:pt x="10" y="6"/>
                      <a:pt x="10" y="6"/>
                    </a:cubicBezTo>
                    <a:cubicBezTo>
                      <a:pt x="9" y="7"/>
                      <a:pt x="9" y="7"/>
                      <a:pt x="9" y="7"/>
                    </a:cubicBezTo>
                    <a:cubicBezTo>
                      <a:pt x="9" y="8"/>
                      <a:pt x="8" y="9"/>
                      <a:pt x="7" y="9"/>
                    </a:cubicBezTo>
                    <a:cubicBezTo>
                      <a:pt x="7" y="9"/>
                      <a:pt x="7" y="9"/>
                      <a:pt x="7" y="9"/>
                    </a:cubicBezTo>
                    <a:cubicBezTo>
                      <a:pt x="5" y="9"/>
                      <a:pt x="4" y="8"/>
                      <a:pt x="4" y="6"/>
                    </a:cubicBezTo>
                    <a:cubicBezTo>
                      <a:pt x="5" y="6"/>
                      <a:pt x="5" y="6"/>
                      <a:pt x="5" y="6"/>
                    </a:cubicBezTo>
                    <a:cubicBezTo>
                      <a:pt x="3" y="6"/>
                      <a:pt x="3" y="6"/>
                      <a:pt x="3" y="6"/>
                    </a:cubicBezTo>
                    <a:cubicBezTo>
                      <a:pt x="5" y="6"/>
                      <a:pt x="5" y="6"/>
                      <a:pt x="5" y="6"/>
                    </a:cubicBezTo>
                    <a:cubicBezTo>
                      <a:pt x="5" y="5"/>
                      <a:pt x="5" y="5"/>
                      <a:pt x="5" y="5"/>
                    </a:cubicBezTo>
                    <a:moveTo>
                      <a:pt x="7" y="0"/>
                    </a:moveTo>
                    <a:cubicBezTo>
                      <a:pt x="6" y="0"/>
                      <a:pt x="4" y="0"/>
                      <a:pt x="3" y="1"/>
                    </a:cubicBezTo>
                    <a:cubicBezTo>
                      <a:pt x="2" y="2"/>
                      <a:pt x="1" y="3"/>
                      <a:pt x="1" y="5"/>
                    </a:cubicBezTo>
                    <a:cubicBezTo>
                      <a:pt x="1" y="5"/>
                      <a:pt x="1" y="5"/>
                      <a:pt x="1" y="5"/>
                    </a:cubicBezTo>
                    <a:cubicBezTo>
                      <a:pt x="0" y="6"/>
                      <a:pt x="0" y="6"/>
                      <a:pt x="0" y="6"/>
                    </a:cubicBezTo>
                    <a:cubicBezTo>
                      <a:pt x="0" y="9"/>
                      <a:pt x="3" y="12"/>
                      <a:pt x="6" y="13"/>
                    </a:cubicBezTo>
                    <a:cubicBezTo>
                      <a:pt x="6" y="13"/>
                      <a:pt x="7" y="13"/>
                      <a:pt x="7" y="13"/>
                    </a:cubicBezTo>
                    <a:cubicBezTo>
                      <a:pt x="10" y="13"/>
                      <a:pt x="13" y="11"/>
                      <a:pt x="13" y="7"/>
                    </a:cubicBezTo>
                    <a:cubicBezTo>
                      <a:pt x="13" y="7"/>
                      <a:pt x="14" y="7"/>
                      <a:pt x="14" y="6"/>
                    </a:cubicBezTo>
                    <a:cubicBezTo>
                      <a:pt x="14" y="5"/>
                      <a:pt x="13" y="4"/>
                      <a:pt x="12" y="3"/>
                    </a:cubicBezTo>
                    <a:cubicBezTo>
                      <a:pt x="11" y="1"/>
                      <a:pt x="10" y="1"/>
                      <a:pt x="9" y="0"/>
                    </a:cubicBezTo>
                    <a:cubicBezTo>
                      <a:pt x="9" y="0"/>
                      <a:pt x="8" y="0"/>
                      <a:pt x="8" y="0"/>
                    </a:cubicBezTo>
                    <a:cubicBezTo>
                      <a:pt x="8" y="0"/>
                      <a:pt x="8" y="0"/>
                      <a:pt x="8" y="0"/>
                    </a:cubicBezTo>
                    <a:cubicBezTo>
                      <a:pt x="7" y="0"/>
                      <a:pt x="7" y="0"/>
                      <a:pt x="7"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6" name="Freeform 44"/>
              <p:cNvSpPr>
                <a:spLocks noEditPoints="1"/>
              </p:cNvSpPr>
              <p:nvPr/>
            </p:nvSpPr>
            <p:spPr bwMode="auto">
              <a:xfrm>
                <a:off x="2900363" y="1416050"/>
                <a:ext cx="61913" cy="57150"/>
              </a:xfrm>
              <a:custGeom>
                <a:avLst/>
                <a:gdLst>
                  <a:gd name="T0" fmla="*/ 21 w 22"/>
                  <a:gd name="T1" fmla="*/ 16 h 20"/>
                  <a:gd name="T2" fmla="*/ 19 w 22"/>
                  <a:gd name="T3" fmla="*/ 17 h 20"/>
                  <a:gd name="T4" fmla="*/ 18 w 22"/>
                  <a:gd name="T5" fmla="*/ 18 h 20"/>
                  <a:gd name="T6" fmla="*/ 19 w 22"/>
                  <a:gd name="T7" fmla="*/ 20 h 20"/>
                  <a:gd name="T8" fmla="*/ 21 w 22"/>
                  <a:gd name="T9" fmla="*/ 18 h 20"/>
                  <a:gd name="T10" fmla="*/ 22 w 22"/>
                  <a:gd name="T11" fmla="*/ 16 h 20"/>
                  <a:gd name="T12" fmla="*/ 21 w 22"/>
                  <a:gd name="T13" fmla="*/ 16 h 20"/>
                  <a:gd name="T14" fmla="*/ 3 w 22"/>
                  <a:gd name="T15" fmla="*/ 6 h 20"/>
                  <a:gd name="T16" fmla="*/ 0 w 22"/>
                  <a:gd name="T17" fmla="*/ 9 h 20"/>
                  <a:gd name="T18" fmla="*/ 14 w 22"/>
                  <a:gd name="T19" fmla="*/ 19 h 20"/>
                  <a:gd name="T20" fmla="*/ 14 w 22"/>
                  <a:gd name="T21" fmla="*/ 19 h 20"/>
                  <a:gd name="T22" fmla="*/ 14 w 22"/>
                  <a:gd name="T23" fmla="*/ 18 h 20"/>
                  <a:gd name="T24" fmla="*/ 15 w 22"/>
                  <a:gd name="T25" fmla="*/ 15 h 20"/>
                  <a:gd name="T26" fmla="*/ 3 w 22"/>
                  <a:gd name="T27" fmla="*/ 6 h 20"/>
                  <a:gd name="T28" fmla="*/ 7 w 22"/>
                  <a:gd name="T29" fmla="*/ 0 h 20"/>
                  <a:gd name="T30" fmla="*/ 5 w 22"/>
                  <a:gd name="T31" fmla="*/ 3 h 20"/>
                  <a:gd name="T32" fmla="*/ 16 w 22"/>
                  <a:gd name="T33" fmla="*/ 14 h 20"/>
                  <a:gd name="T34" fmla="*/ 20 w 22"/>
                  <a:gd name="T35" fmla="*/ 12 h 20"/>
                  <a:gd name="T36" fmla="*/ 20 w 22"/>
                  <a:gd name="T37" fmla="*/ 12 h 20"/>
                  <a:gd name="T38" fmla="*/ 7 w 22"/>
                  <a:gd name="T39"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0">
                    <a:moveTo>
                      <a:pt x="21" y="16"/>
                    </a:moveTo>
                    <a:cubicBezTo>
                      <a:pt x="20" y="16"/>
                      <a:pt x="19" y="16"/>
                      <a:pt x="19" y="17"/>
                    </a:cubicBezTo>
                    <a:cubicBezTo>
                      <a:pt x="18" y="17"/>
                      <a:pt x="18" y="18"/>
                      <a:pt x="18" y="18"/>
                    </a:cubicBezTo>
                    <a:cubicBezTo>
                      <a:pt x="18" y="19"/>
                      <a:pt x="18" y="19"/>
                      <a:pt x="19" y="20"/>
                    </a:cubicBezTo>
                    <a:cubicBezTo>
                      <a:pt x="19" y="20"/>
                      <a:pt x="20" y="19"/>
                      <a:pt x="21" y="18"/>
                    </a:cubicBezTo>
                    <a:cubicBezTo>
                      <a:pt x="21" y="18"/>
                      <a:pt x="22" y="17"/>
                      <a:pt x="22" y="16"/>
                    </a:cubicBezTo>
                    <a:cubicBezTo>
                      <a:pt x="21" y="16"/>
                      <a:pt x="21" y="16"/>
                      <a:pt x="21" y="16"/>
                    </a:cubicBezTo>
                    <a:moveTo>
                      <a:pt x="3" y="6"/>
                    </a:moveTo>
                    <a:cubicBezTo>
                      <a:pt x="2" y="7"/>
                      <a:pt x="1" y="8"/>
                      <a:pt x="0" y="9"/>
                    </a:cubicBezTo>
                    <a:cubicBezTo>
                      <a:pt x="14" y="19"/>
                      <a:pt x="14" y="19"/>
                      <a:pt x="14" y="19"/>
                    </a:cubicBezTo>
                    <a:cubicBezTo>
                      <a:pt x="14" y="19"/>
                      <a:pt x="14" y="19"/>
                      <a:pt x="14" y="19"/>
                    </a:cubicBezTo>
                    <a:cubicBezTo>
                      <a:pt x="14" y="19"/>
                      <a:pt x="14" y="19"/>
                      <a:pt x="14" y="18"/>
                    </a:cubicBezTo>
                    <a:cubicBezTo>
                      <a:pt x="14" y="17"/>
                      <a:pt x="14" y="16"/>
                      <a:pt x="15" y="15"/>
                    </a:cubicBezTo>
                    <a:cubicBezTo>
                      <a:pt x="3" y="6"/>
                      <a:pt x="3" y="6"/>
                      <a:pt x="3" y="6"/>
                    </a:cubicBezTo>
                    <a:moveTo>
                      <a:pt x="7" y="0"/>
                    </a:moveTo>
                    <a:cubicBezTo>
                      <a:pt x="7" y="1"/>
                      <a:pt x="6" y="2"/>
                      <a:pt x="5" y="3"/>
                    </a:cubicBezTo>
                    <a:cubicBezTo>
                      <a:pt x="16" y="14"/>
                      <a:pt x="16" y="14"/>
                      <a:pt x="16" y="14"/>
                    </a:cubicBezTo>
                    <a:cubicBezTo>
                      <a:pt x="17" y="13"/>
                      <a:pt x="19" y="12"/>
                      <a:pt x="20" y="12"/>
                    </a:cubicBezTo>
                    <a:cubicBezTo>
                      <a:pt x="20" y="12"/>
                      <a:pt x="20" y="12"/>
                      <a:pt x="20" y="12"/>
                    </a:cubicBezTo>
                    <a:cubicBezTo>
                      <a:pt x="7" y="0"/>
                      <a:pt x="7" y="0"/>
                      <a:pt x="7"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7" name="Freeform 45"/>
              <p:cNvSpPr>
                <a:spLocks noEditPoints="1"/>
              </p:cNvSpPr>
              <p:nvPr/>
            </p:nvSpPr>
            <p:spPr bwMode="auto">
              <a:xfrm>
                <a:off x="2940051" y="1450975"/>
                <a:ext cx="36513" cy="36513"/>
              </a:xfrm>
              <a:custGeom>
                <a:avLst/>
                <a:gdLst>
                  <a:gd name="T0" fmla="*/ 8 w 13"/>
                  <a:gd name="T1" fmla="*/ 4 h 13"/>
                  <a:gd name="T2" fmla="*/ 9 w 13"/>
                  <a:gd name="T3" fmla="*/ 3 h 13"/>
                  <a:gd name="T4" fmla="*/ 8 w 13"/>
                  <a:gd name="T5" fmla="*/ 4 h 13"/>
                  <a:gd name="T6" fmla="*/ 9 w 13"/>
                  <a:gd name="T7" fmla="*/ 6 h 13"/>
                  <a:gd name="T8" fmla="*/ 8 w 13"/>
                  <a:gd name="T9" fmla="*/ 8 h 13"/>
                  <a:gd name="T10" fmla="*/ 7 w 13"/>
                  <a:gd name="T11" fmla="*/ 9 h 13"/>
                  <a:gd name="T12" fmla="*/ 5 w 13"/>
                  <a:gd name="T13" fmla="*/ 8 h 13"/>
                  <a:gd name="T14" fmla="*/ 5 w 13"/>
                  <a:gd name="T15" fmla="*/ 8 h 13"/>
                  <a:gd name="T16" fmla="*/ 4 w 13"/>
                  <a:gd name="T17" fmla="*/ 6 h 13"/>
                  <a:gd name="T18" fmla="*/ 5 w 13"/>
                  <a:gd name="T19" fmla="*/ 5 h 13"/>
                  <a:gd name="T20" fmla="*/ 7 w 13"/>
                  <a:gd name="T21" fmla="*/ 4 h 13"/>
                  <a:gd name="T22" fmla="*/ 8 w 13"/>
                  <a:gd name="T23" fmla="*/ 4 h 13"/>
                  <a:gd name="T24" fmla="*/ 8 w 13"/>
                  <a:gd name="T25" fmla="*/ 4 h 13"/>
                  <a:gd name="T26" fmla="*/ 7 w 13"/>
                  <a:gd name="T27" fmla="*/ 0 h 13"/>
                  <a:gd name="T28" fmla="*/ 7 w 13"/>
                  <a:gd name="T29" fmla="*/ 0 h 13"/>
                  <a:gd name="T30" fmla="*/ 6 w 13"/>
                  <a:gd name="T31" fmla="*/ 0 h 13"/>
                  <a:gd name="T32" fmla="*/ 2 w 13"/>
                  <a:gd name="T33" fmla="*/ 2 h 13"/>
                  <a:gd name="T34" fmla="*/ 2 w 13"/>
                  <a:gd name="T35" fmla="*/ 2 h 13"/>
                  <a:gd name="T36" fmla="*/ 1 w 13"/>
                  <a:gd name="T37" fmla="*/ 3 h 13"/>
                  <a:gd name="T38" fmla="*/ 0 w 13"/>
                  <a:gd name="T39" fmla="*/ 6 h 13"/>
                  <a:gd name="T40" fmla="*/ 0 w 13"/>
                  <a:gd name="T41" fmla="*/ 7 h 13"/>
                  <a:gd name="T42" fmla="*/ 2 w 13"/>
                  <a:gd name="T43" fmla="*/ 11 h 13"/>
                  <a:gd name="T44" fmla="*/ 7 w 13"/>
                  <a:gd name="T45" fmla="*/ 13 h 13"/>
                  <a:gd name="T46" fmla="*/ 7 w 13"/>
                  <a:gd name="T47" fmla="*/ 13 h 13"/>
                  <a:gd name="T48" fmla="*/ 7 w 13"/>
                  <a:gd name="T49" fmla="*/ 13 h 13"/>
                  <a:gd name="T50" fmla="*/ 12 w 13"/>
                  <a:gd name="T51" fmla="*/ 11 h 13"/>
                  <a:gd name="T52" fmla="*/ 13 w 13"/>
                  <a:gd name="T53" fmla="*/ 6 h 13"/>
                  <a:gd name="T54" fmla="*/ 11 w 13"/>
                  <a:gd name="T55" fmla="*/ 1 h 13"/>
                  <a:gd name="T56" fmla="*/ 11 w 13"/>
                  <a:gd name="T57" fmla="*/ 1 h 13"/>
                  <a:gd name="T58" fmla="*/ 7 w 13"/>
                  <a:gd name="T59"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 h="13">
                    <a:moveTo>
                      <a:pt x="8" y="4"/>
                    </a:moveTo>
                    <a:cubicBezTo>
                      <a:pt x="9" y="3"/>
                      <a:pt x="9" y="3"/>
                      <a:pt x="9" y="3"/>
                    </a:cubicBezTo>
                    <a:cubicBezTo>
                      <a:pt x="8" y="4"/>
                      <a:pt x="8" y="4"/>
                      <a:pt x="8" y="4"/>
                    </a:cubicBezTo>
                    <a:cubicBezTo>
                      <a:pt x="9" y="5"/>
                      <a:pt x="9" y="6"/>
                      <a:pt x="9" y="6"/>
                    </a:cubicBezTo>
                    <a:cubicBezTo>
                      <a:pt x="9" y="7"/>
                      <a:pt x="9" y="8"/>
                      <a:pt x="8" y="8"/>
                    </a:cubicBezTo>
                    <a:cubicBezTo>
                      <a:pt x="8" y="9"/>
                      <a:pt x="7" y="9"/>
                      <a:pt x="7" y="9"/>
                    </a:cubicBezTo>
                    <a:cubicBezTo>
                      <a:pt x="6" y="9"/>
                      <a:pt x="5" y="9"/>
                      <a:pt x="5" y="8"/>
                    </a:cubicBezTo>
                    <a:cubicBezTo>
                      <a:pt x="5" y="8"/>
                      <a:pt x="5" y="8"/>
                      <a:pt x="5" y="8"/>
                    </a:cubicBezTo>
                    <a:cubicBezTo>
                      <a:pt x="4" y="7"/>
                      <a:pt x="4" y="7"/>
                      <a:pt x="4" y="6"/>
                    </a:cubicBezTo>
                    <a:cubicBezTo>
                      <a:pt x="4" y="6"/>
                      <a:pt x="4" y="5"/>
                      <a:pt x="5" y="5"/>
                    </a:cubicBezTo>
                    <a:cubicBezTo>
                      <a:pt x="5" y="4"/>
                      <a:pt x="6" y="4"/>
                      <a:pt x="7" y="4"/>
                    </a:cubicBezTo>
                    <a:cubicBezTo>
                      <a:pt x="7" y="4"/>
                      <a:pt x="7" y="4"/>
                      <a:pt x="8" y="4"/>
                    </a:cubicBezTo>
                    <a:cubicBezTo>
                      <a:pt x="8" y="4"/>
                      <a:pt x="8" y="4"/>
                      <a:pt x="8" y="4"/>
                    </a:cubicBezTo>
                    <a:moveTo>
                      <a:pt x="7" y="0"/>
                    </a:moveTo>
                    <a:cubicBezTo>
                      <a:pt x="7" y="0"/>
                      <a:pt x="7" y="0"/>
                      <a:pt x="7" y="0"/>
                    </a:cubicBezTo>
                    <a:cubicBezTo>
                      <a:pt x="6" y="0"/>
                      <a:pt x="6" y="0"/>
                      <a:pt x="6" y="0"/>
                    </a:cubicBezTo>
                    <a:cubicBezTo>
                      <a:pt x="5" y="0"/>
                      <a:pt x="3" y="1"/>
                      <a:pt x="2" y="2"/>
                    </a:cubicBezTo>
                    <a:cubicBezTo>
                      <a:pt x="2" y="2"/>
                      <a:pt x="2" y="2"/>
                      <a:pt x="2" y="2"/>
                    </a:cubicBezTo>
                    <a:cubicBezTo>
                      <a:pt x="1" y="2"/>
                      <a:pt x="1" y="3"/>
                      <a:pt x="1" y="3"/>
                    </a:cubicBezTo>
                    <a:cubicBezTo>
                      <a:pt x="0" y="4"/>
                      <a:pt x="0" y="5"/>
                      <a:pt x="0" y="6"/>
                    </a:cubicBezTo>
                    <a:cubicBezTo>
                      <a:pt x="0" y="7"/>
                      <a:pt x="0" y="7"/>
                      <a:pt x="0" y="7"/>
                    </a:cubicBezTo>
                    <a:cubicBezTo>
                      <a:pt x="0" y="9"/>
                      <a:pt x="1" y="10"/>
                      <a:pt x="2" y="11"/>
                    </a:cubicBezTo>
                    <a:cubicBezTo>
                      <a:pt x="4" y="12"/>
                      <a:pt x="5" y="13"/>
                      <a:pt x="7" y="13"/>
                    </a:cubicBezTo>
                    <a:cubicBezTo>
                      <a:pt x="7" y="13"/>
                      <a:pt x="7" y="13"/>
                      <a:pt x="7" y="13"/>
                    </a:cubicBezTo>
                    <a:cubicBezTo>
                      <a:pt x="7" y="13"/>
                      <a:pt x="7" y="13"/>
                      <a:pt x="7" y="13"/>
                    </a:cubicBezTo>
                    <a:cubicBezTo>
                      <a:pt x="8" y="13"/>
                      <a:pt x="10" y="12"/>
                      <a:pt x="12" y="11"/>
                    </a:cubicBezTo>
                    <a:cubicBezTo>
                      <a:pt x="13" y="9"/>
                      <a:pt x="13" y="8"/>
                      <a:pt x="13" y="6"/>
                    </a:cubicBezTo>
                    <a:cubicBezTo>
                      <a:pt x="13" y="5"/>
                      <a:pt x="12" y="3"/>
                      <a:pt x="11" y="1"/>
                    </a:cubicBezTo>
                    <a:cubicBezTo>
                      <a:pt x="11" y="1"/>
                      <a:pt x="11" y="1"/>
                      <a:pt x="11" y="1"/>
                    </a:cubicBezTo>
                    <a:cubicBezTo>
                      <a:pt x="9" y="0"/>
                      <a:pt x="8" y="0"/>
                      <a:pt x="7"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8" name="Freeform 46"/>
              <p:cNvSpPr>
                <a:spLocks noEditPoints="1"/>
              </p:cNvSpPr>
              <p:nvPr/>
            </p:nvSpPr>
            <p:spPr bwMode="auto">
              <a:xfrm>
                <a:off x="2614613" y="1031875"/>
                <a:ext cx="42863" cy="65088"/>
              </a:xfrm>
              <a:custGeom>
                <a:avLst/>
                <a:gdLst>
                  <a:gd name="T0" fmla="*/ 10 w 15"/>
                  <a:gd name="T1" fmla="*/ 11 h 23"/>
                  <a:gd name="T2" fmla="*/ 6 w 15"/>
                  <a:gd name="T3" fmla="*/ 13 h 23"/>
                  <a:gd name="T4" fmla="*/ 11 w 15"/>
                  <a:gd name="T5" fmla="*/ 22 h 23"/>
                  <a:gd name="T6" fmla="*/ 13 w 15"/>
                  <a:gd name="T7" fmla="*/ 23 h 23"/>
                  <a:gd name="T8" fmla="*/ 13 w 15"/>
                  <a:gd name="T9" fmla="*/ 23 h 23"/>
                  <a:gd name="T10" fmla="*/ 14 w 15"/>
                  <a:gd name="T11" fmla="*/ 20 h 23"/>
                  <a:gd name="T12" fmla="*/ 10 w 15"/>
                  <a:gd name="T13" fmla="*/ 11 h 23"/>
                  <a:gd name="T14" fmla="*/ 6 w 15"/>
                  <a:gd name="T15" fmla="*/ 4 h 23"/>
                  <a:gd name="T16" fmla="*/ 2 w 15"/>
                  <a:gd name="T17" fmla="*/ 5 h 23"/>
                  <a:gd name="T18" fmla="*/ 4 w 15"/>
                  <a:gd name="T19" fmla="*/ 9 h 23"/>
                  <a:gd name="T20" fmla="*/ 8 w 15"/>
                  <a:gd name="T21" fmla="*/ 8 h 23"/>
                  <a:gd name="T22" fmla="*/ 6 w 15"/>
                  <a:gd name="T23" fmla="*/ 4 h 23"/>
                  <a:gd name="T24" fmla="*/ 2 w 15"/>
                  <a:gd name="T25" fmla="*/ 0 h 23"/>
                  <a:gd name="T26" fmla="*/ 1 w 15"/>
                  <a:gd name="T27" fmla="*/ 0 h 23"/>
                  <a:gd name="T28" fmla="*/ 0 w 15"/>
                  <a:gd name="T29" fmla="*/ 2 h 23"/>
                  <a:gd name="T30" fmla="*/ 4 w 15"/>
                  <a:gd name="T31" fmla="*/ 0 h 23"/>
                  <a:gd name="T32" fmla="*/ 2 w 15"/>
                  <a:gd name="T33"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 h="23">
                    <a:moveTo>
                      <a:pt x="10" y="11"/>
                    </a:moveTo>
                    <a:cubicBezTo>
                      <a:pt x="8" y="12"/>
                      <a:pt x="7" y="12"/>
                      <a:pt x="6" y="13"/>
                    </a:cubicBezTo>
                    <a:cubicBezTo>
                      <a:pt x="11" y="22"/>
                      <a:pt x="11" y="22"/>
                      <a:pt x="11" y="22"/>
                    </a:cubicBezTo>
                    <a:cubicBezTo>
                      <a:pt x="11" y="23"/>
                      <a:pt x="12" y="23"/>
                      <a:pt x="13" y="23"/>
                    </a:cubicBezTo>
                    <a:cubicBezTo>
                      <a:pt x="13" y="23"/>
                      <a:pt x="13" y="23"/>
                      <a:pt x="13" y="23"/>
                    </a:cubicBezTo>
                    <a:cubicBezTo>
                      <a:pt x="14" y="23"/>
                      <a:pt x="15" y="21"/>
                      <a:pt x="14" y="20"/>
                    </a:cubicBezTo>
                    <a:cubicBezTo>
                      <a:pt x="10" y="11"/>
                      <a:pt x="10" y="11"/>
                      <a:pt x="10" y="11"/>
                    </a:cubicBezTo>
                    <a:moveTo>
                      <a:pt x="6" y="4"/>
                    </a:moveTo>
                    <a:cubicBezTo>
                      <a:pt x="2" y="5"/>
                      <a:pt x="2" y="5"/>
                      <a:pt x="2" y="5"/>
                    </a:cubicBezTo>
                    <a:cubicBezTo>
                      <a:pt x="4" y="9"/>
                      <a:pt x="4" y="9"/>
                      <a:pt x="4" y="9"/>
                    </a:cubicBezTo>
                    <a:cubicBezTo>
                      <a:pt x="5" y="9"/>
                      <a:pt x="7" y="8"/>
                      <a:pt x="8" y="8"/>
                    </a:cubicBezTo>
                    <a:cubicBezTo>
                      <a:pt x="6" y="4"/>
                      <a:pt x="6" y="4"/>
                      <a:pt x="6" y="4"/>
                    </a:cubicBezTo>
                    <a:moveTo>
                      <a:pt x="2" y="0"/>
                    </a:moveTo>
                    <a:cubicBezTo>
                      <a:pt x="2" y="0"/>
                      <a:pt x="2" y="0"/>
                      <a:pt x="1" y="0"/>
                    </a:cubicBezTo>
                    <a:cubicBezTo>
                      <a:pt x="1" y="0"/>
                      <a:pt x="0" y="1"/>
                      <a:pt x="0" y="2"/>
                    </a:cubicBezTo>
                    <a:cubicBezTo>
                      <a:pt x="4" y="0"/>
                      <a:pt x="4" y="0"/>
                      <a:pt x="4" y="0"/>
                    </a:cubicBezTo>
                    <a:cubicBezTo>
                      <a:pt x="4" y="0"/>
                      <a:pt x="3" y="0"/>
                      <a:pt x="2"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9" name="Freeform 47"/>
              <p:cNvSpPr>
                <a:spLocks noEditPoints="1"/>
              </p:cNvSpPr>
              <p:nvPr/>
            </p:nvSpPr>
            <p:spPr bwMode="auto">
              <a:xfrm>
                <a:off x="2587626" y="1008063"/>
                <a:ext cx="63500" cy="47625"/>
              </a:xfrm>
              <a:custGeom>
                <a:avLst/>
                <a:gdLst>
                  <a:gd name="T0" fmla="*/ 4 w 23"/>
                  <a:gd name="T1" fmla="*/ 12 h 17"/>
                  <a:gd name="T2" fmla="*/ 4 w 23"/>
                  <a:gd name="T3" fmla="*/ 12 h 17"/>
                  <a:gd name="T4" fmla="*/ 5 w 23"/>
                  <a:gd name="T5" fmla="*/ 10 h 17"/>
                  <a:gd name="T6" fmla="*/ 16 w 23"/>
                  <a:gd name="T7" fmla="*/ 5 h 17"/>
                  <a:gd name="T8" fmla="*/ 17 w 23"/>
                  <a:gd name="T9" fmla="*/ 4 h 17"/>
                  <a:gd name="T10" fmla="*/ 19 w 23"/>
                  <a:gd name="T11" fmla="*/ 5 h 17"/>
                  <a:gd name="T12" fmla="*/ 19 w 23"/>
                  <a:gd name="T13" fmla="*/ 6 h 17"/>
                  <a:gd name="T14" fmla="*/ 18 w 23"/>
                  <a:gd name="T15" fmla="*/ 7 h 17"/>
                  <a:gd name="T16" fmla="*/ 14 w 23"/>
                  <a:gd name="T17" fmla="*/ 9 h 17"/>
                  <a:gd name="T18" fmla="*/ 10 w 23"/>
                  <a:gd name="T19" fmla="*/ 11 h 17"/>
                  <a:gd name="T20" fmla="*/ 6 w 23"/>
                  <a:gd name="T21" fmla="*/ 13 h 17"/>
                  <a:gd name="T22" fmla="*/ 6 w 23"/>
                  <a:gd name="T23" fmla="*/ 13 h 17"/>
                  <a:gd name="T24" fmla="*/ 5 w 23"/>
                  <a:gd name="T25" fmla="*/ 13 h 17"/>
                  <a:gd name="T26" fmla="*/ 4 w 23"/>
                  <a:gd name="T27" fmla="*/ 12 h 17"/>
                  <a:gd name="T28" fmla="*/ 4 w 23"/>
                  <a:gd name="T29" fmla="*/ 12 h 17"/>
                  <a:gd name="T30" fmla="*/ 17 w 23"/>
                  <a:gd name="T31" fmla="*/ 0 h 17"/>
                  <a:gd name="T32" fmla="*/ 17 w 23"/>
                  <a:gd name="T33" fmla="*/ 0 h 17"/>
                  <a:gd name="T34" fmla="*/ 15 w 23"/>
                  <a:gd name="T35" fmla="*/ 1 h 17"/>
                  <a:gd name="T36" fmla="*/ 3 w 23"/>
                  <a:gd name="T37" fmla="*/ 7 h 17"/>
                  <a:gd name="T38" fmla="*/ 0 w 23"/>
                  <a:gd name="T39" fmla="*/ 12 h 17"/>
                  <a:gd name="T40" fmla="*/ 0 w 23"/>
                  <a:gd name="T41" fmla="*/ 14 h 17"/>
                  <a:gd name="T42" fmla="*/ 2 w 23"/>
                  <a:gd name="T43" fmla="*/ 13 h 17"/>
                  <a:gd name="T44" fmla="*/ 4 w 23"/>
                  <a:gd name="T45" fmla="*/ 12 h 17"/>
                  <a:gd name="T46" fmla="*/ 2 w 23"/>
                  <a:gd name="T47" fmla="*/ 13 h 17"/>
                  <a:gd name="T48" fmla="*/ 0 w 23"/>
                  <a:gd name="T49" fmla="*/ 14 h 17"/>
                  <a:gd name="T50" fmla="*/ 5 w 23"/>
                  <a:gd name="T51" fmla="*/ 17 h 17"/>
                  <a:gd name="T52" fmla="*/ 5 w 23"/>
                  <a:gd name="T53" fmla="*/ 17 h 17"/>
                  <a:gd name="T54" fmla="*/ 5 w 23"/>
                  <a:gd name="T55" fmla="*/ 17 h 17"/>
                  <a:gd name="T56" fmla="*/ 8 w 23"/>
                  <a:gd name="T57" fmla="*/ 17 h 17"/>
                  <a:gd name="T58" fmla="*/ 8 w 23"/>
                  <a:gd name="T59" fmla="*/ 17 h 17"/>
                  <a:gd name="T60" fmla="*/ 12 w 23"/>
                  <a:gd name="T61" fmla="*/ 14 h 17"/>
                  <a:gd name="T62" fmla="*/ 16 w 23"/>
                  <a:gd name="T63" fmla="*/ 13 h 17"/>
                  <a:gd name="T64" fmla="*/ 20 w 23"/>
                  <a:gd name="T65" fmla="*/ 11 h 17"/>
                  <a:gd name="T66" fmla="*/ 23 w 23"/>
                  <a:gd name="T67" fmla="*/ 6 h 17"/>
                  <a:gd name="T68" fmla="*/ 22 w 23"/>
                  <a:gd name="T69" fmla="*/ 4 h 17"/>
                  <a:gd name="T70" fmla="*/ 17 w 23"/>
                  <a:gd name="T7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3" h="17">
                    <a:moveTo>
                      <a:pt x="4" y="12"/>
                    </a:moveTo>
                    <a:cubicBezTo>
                      <a:pt x="4" y="12"/>
                      <a:pt x="4" y="12"/>
                      <a:pt x="4" y="12"/>
                    </a:cubicBezTo>
                    <a:cubicBezTo>
                      <a:pt x="4" y="11"/>
                      <a:pt x="4" y="11"/>
                      <a:pt x="5" y="10"/>
                    </a:cubicBezTo>
                    <a:cubicBezTo>
                      <a:pt x="16" y="5"/>
                      <a:pt x="16" y="5"/>
                      <a:pt x="16" y="5"/>
                    </a:cubicBezTo>
                    <a:cubicBezTo>
                      <a:pt x="17" y="4"/>
                      <a:pt x="17" y="4"/>
                      <a:pt x="17" y="4"/>
                    </a:cubicBezTo>
                    <a:cubicBezTo>
                      <a:pt x="18" y="4"/>
                      <a:pt x="18" y="5"/>
                      <a:pt x="19" y="5"/>
                    </a:cubicBezTo>
                    <a:cubicBezTo>
                      <a:pt x="19" y="6"/>
                      <a:pt x="19" y="6"/>
                      <a:pt x="19" y="6"/>
                    </a:cubicBezTo>
                    <a:cubicBezTo>
                      <a:pt x="19" y="7"/>
                      <a:pt x="18" y="7"/>
                      <a:pt x="18" y="7"/>
                    </a:cubicBezTo>
                    <a:cubicBezTo>
                      <a:pt x="14" y="9"/>
                      <a:pt x="14" y="9"/>
                      <a:pt x="14" y="9"/>
                    </a:cubicBezTo>
                    <a:cubicBezTo>
                      <a:pt x="10" y="11"/>
                      <a:pt x="10" y="11"/>
                      <a:pt x="10" y="11"/>
                    </a:cubicBezTo>
                    <a:cubicBezTo>
                      <a:pt x="6" y="13"/>
                      <a:pt x="6" y="13"/>
                      <a:pt x="6" y="13"/>
                    </a:cubicBezTo>
                    <a:cubicBezTo>
                      <a:pt x="6" y="13"/>
                      <a:pt x="6" y="13"/>
                      <a:pt x="6" y="13"/>
                    </a:cubicBezTo>
                    <a:cubicBezTo>
                      <a:pt x="5" y="13"/>
                      <a:pt x="5" y="13"/>
                      <a:pt x="5" y="13"/>
                    </a:cubicBezTo>
                    <a:cubicBezTo>
                      <a:pt x="5" y="13"/>
                      <a:pt x="4" y="13"/>
                      <a:pt x="4" y="12"/>
                    </a:cubicBezTo>
                    <a:cubicBezTo>
                      <a:pt x="4" y="12"/>
                      <a:pt x="4" y="12"/>
                      <a:pt x="4" y="12"/>
                    </a:cubicBezTo>
                    <a:moveTo>
                      <a:pt x="17" y="0"/>
                    </a:moveTo>
                    <a:cubicBezTo>
                      <a:pt x="17" y="0"/>
                      <a:pt x="17" y="0"/>
                      <a:pt x="17" y="0"/>
                    </a:cubicBezTo>
                    <a:cubicBezTo>
                      <a:pt x="16" y="0"/>
                      <a:pt x="15" y="1"/>
                      <a:pt x="15" y="1"/>
                    </a:cubicBezTo>
                    <a:cubicBezTo>
                      <a:pt x="3" y="7"/>
                      <a:pt x="3" y="7"/>
                      <a:pt x="3" y="7"/>
                    </a:cubicBezTo>
                    <a:cubicBezTo>
                      <a:pt x="1" y="8"/>
                      <a:pt x="0" y="10"/>
                      <a:pt x="0" y="12"/>
                    </a:cubicBezTo>
                    <a:cubicBezTo>
                      <a:pt x="0" y="12"/>
                      <a:pt x="0" y="13"/>
                      <a:pt x="0" y="14"/>
                    </a:cubicBezTo>
                    <a:cubicBezTo>
                      <a:pt x="2" y="13"/>
                      <a:pt x="2" y="13"/>
                      <a:pt x="2" y="13"/>
                    </a:cubicBezTo>
                    <a:cubicBezTo>
                      <a:pt x="4" y="12"/>
                      <a:pt x="4" y="12"/>
                      <a:pt x="4" y="12"/>
                    </a:cubicBezTo>
                    <a:cubicBezTo>
                      <a:pt x="2" y="13"/>
                      <a:pt x="2" y="13"/>
                      <a:pt x="2" y="13"/>
                    </a:cubicBezTo>
                    <a:cubicBezTo>
                      <a:pt x="0" y="14"/>
                      <a:pt x="0" y="14"/>
                      <a:pt x="0" y="14"/>
                    </a:cubicBezTo>
                    <a:cubicBezTo>
                      <a:pt x="1" y="16"/>
                      <a:pt x="3" y="17"/>
                      <a:pt x="5" y="17"/>
                    </a:cubicBezTo>
                    <a:cubicBezTo>
                      <a:pt x="5" y="17"/>
                      <a:pt x="5" y="17"/>
                      <a:pt x="5" y="17"/>
                    </a:cubicBezTo>
                    <a:cubicBezTo>
                      <a:pt x="5" y="17"/>
                      <a:pt x="5" y="17"/>
                      <a:pt x="5" y="17"/>
                    </a:cubicBezTo>
                    <a:cubicBezTo>
                      <a:pt x="6" y="17"/>
                      <a:pt x="7" y="17"/>
                      <a:pt x="8" y="17"/>
                    </a:cubicBezTo>
                    <a:cubicBezTo>
                      <a:pt x="8" y="17"/>
                      <a:pt x="8" y="17"/>
                      <a:pt x="8" y="17"/>
                    </a:cubicBezTo>
                    <a:cubicBezTo>
                      <a:pt x="12" y="14"/>
                      <a:pt x="12" y="14"/>
                      <a:pt x="12" y="14"/>
                    </a:cubicBezTo>
                    <a:cubicBezTo>
                      <a:pt x="16" y="13"/>
                      <a:pt x="16" y="13"/>
                      <a:pt x="16" y="13"/>
                    </a:cubicBezTo>
                    <a:cubicBezTo>
                      <a:pt x="20" y="11"/>
                      <a:pt x="20" y="11"/>
                      <a:pt x="20" y="11"/>
                    </a:cubicBezTo>
                    <a:cubicBezTo>
                      <a:pt x="21" y="10"/>
                      <a:pt x="23" y="8"/>
                      <a:pt x="23" y="6"/>
                    </a:cubicBezTo>
                    <a:cubicBezTo>
                      <a:pt x="23" y="5"/>
                      <a:pt x="22" y="4"/>
                      <a:pt x="22" y="4"/>
                    </a:cubicBezTo>
                    <a:cubicBezTo>
                      <a:pt x="21" y="2"/>
                      <a:pt x="19" y="0"/>
                      <a:pt x="17"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0" name="Freeform 48"/>
              <p:cNvSpPr>
                <a:spLocks noEditPoints="1"/>
              </p:cNvSpPr>
              <p:nvPr/>
            </p:nvSpPr>
            <p:spPr bwMode="auto">
              <a:xfrm>
                <a:off x="2486026" y="1035050"/>
                <a:ext cx="482600" cy="482600"/>
              </a:xfrm>
              <a:custGeom>
                <a:avLst/>
                <a:gdLst>
                  <a:gd name="T0" fmla="*/ 9 w 172"/>
                  <a:gd name="T1" fmla="*/ 49 h 172"/>
                  <a:gd name="T2" fmla="*/ 6 w 172"/>
                  <a:gd name="T3" fmla="*/ 116 h 172"/>
                  <a:gd name="T4" fmla="*/ 10 w 172"/>
                  <a:gd name="T5" fmla="*/ 115 h 172"/>
                  <a:gd name="T6" fmla="*/ 15 w 172"/>
                  <a:gd name="T7" fmla="*/ 45 h 172"/>
                  <a:gd name="T8" fmla="*/ 18 w 172"/>
                  <a:gd name="T9" fmla="*/ 41 h 172"/>
                  <a:gd name="T10" fmla="*/ 17 w 172"/>
                  <a:gd name="T11" fmla="*/ 41 h 172"/>
                  <a:gd name="T12" fmla="*/ 18 w 172"/>
                  <a:gd name="T13" fmla="*/ 42 h 172"/>
                  <a:gd name="T14" fmla="*/ 18 w 172"/>
                  <a:gd name="T15" fmla="*/ 41 h 172"/>
                  <a:gd name="T16" fmla="*/ 18 w 172"/>
                  <a:gd name="T17" fmla="*/ 35 h 172"/>
                  <a:gd name="T18" fmla="*/ 26 w 172"/>
                  <a:gd name="T19" fmla="*/ 25 h 172"/>
                  <a:gd name="T20" fmla="*/ 121 w 172"/>
                  <a:gd name="T21" fmla="*/ 12 h 172"/>
                  <a:gd name="T22" fmla="*/ 168 w 172"/>
                  <a:gd name="T23" fmla="*/ 86 h 172"/>
                  <a:gd name="T24" fmla="*/ 86 w 172"/>
                  <a:gd name="T25" fmla="*/ 168 h 172"/>
                  <a:gd name="T26" fmla="*/ 8 w 172"/>
                  <a:gd name="T27" fmla="*/ 115 h 172"/>
                  <a:gd name="T28" fmla="*/ 68 w 172"/>
                  <a:gd name="T29" fmla="*/ 170 h 172"/>
                  <a:gd name="T30" fmla="*/ 75 w 172"/>
                  <a:gd name="T31" fmla="*/ 171 h 172"/>
                  <a:gd name="T32" fmla="*/ 86 w 172"/>
                  <a:gd name="T33" fmla="*/ 172 h 172"/>
                  <a:gd name="T34" fmla="*/ 116 w 172"/>
                  <a:gd name="T35" fmla="*/ 166 h 172"/>
                  <a:gd name="T36" fmla="*/ 151 w 172"/>
                  <a:gd name="T37" fmla="*/ 142 h 172"/>
                  <a:gd name="T38" fmla="*/ 155 w 172"/>
                  <a:gd name="T39" fmla="*/ 136 h 172"/>
                  <a:gd name="T40" fmla="*/ 166 w 172"/>
                  <a:gd name="T41" fmla="*/ 56 h 172"/>
                  <a:gd name="T42" fmla="*/ 122 w 172"/>
                  <a:gd name="T43" fmla="*/ 12 h 172"/>
                  <a:gd name="T44" fmla="*/ 117 w 172"/>
                  <a:gd name="T45" fmla="*/ 10 h 172"/>
                  <a:gd name="T46" fmla="*/ 118 w 172"/>
                  <a:gd name="T47" fmla="*/ 11 h 172"/>
                  <a:gd name="T48" fmla="*/ 117 w 172"/>
                  <a:gd name="T49" fmla="*/ 10 h 172"/>
                  <a:gd name="T50" fmla="*/ 112 w 172"/>
                  <a:gd name="T51" fmla="*/ 4 h 172"/>
                  <a:gd name="T52" fmla="*/ 114 w 172"/>
                  <a:gd name="T53" fmla="*/ 5 h 172"/>
                  <a:gd name="T54" fmla="*/ 86 w 172"/>
                  <a:gd name="T55" fmla="*/ 0 h 172"/>
                  <a:gd name="T56" fmla="*/ 56 w 172"/>
                  <a:gd name="T57" fmla="*/ 6 h 172"/>
                  <a:gd name="T58" fmla="*/ 50 w 172"/>
                  <a:gd name="T59" fmla="*/ 8 h 172"/>
                  <a:gd name="T60" fmla="*/ 29 w 172"/>
                  <a:gd name="T61" fmla="*/ 28 h 172"/>
                  <a:gd name="T62" fmla="*/ 56 w 172"/>
                  <a:gd name="T63" fmla="*/ 10 h 172"/>
                  <a:gd name="T64" fmla="*/ 86 w 172"/>
                  <a:gd name="T65" fmla="*/ 4 h 172"/>
                  <a:gd name="T66" fmla="*/ 95 w 172"/>
                  <a:gd name="T67" fmla="*/ 1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72" h="172">
                    <a:moveTo>
                      <a:pt x="14" y="44"/>
                    </a:moveTo>
                    <a:cubicBezTo>
                      <a:pt x="13" y="46"/>
                      <a:pt x="11" y="47"/>
                      <a:pt x="9" y="49"/>
                    </a:cubicBezTo>
                    <a:cubicBezTo>
                      <a:pt x="3" y="60"/>
                      <a:pt x="0" y="73"/>
                      <a:pt x="0" y="86"/>
                    </a:cubicBezTo>
                    <a:cubicBezTo>
                      <a:pt x="0" y="96"/>
                      <a:pt x="2" y="106"/>
                      <a:pt x="6" y="116"/>
                    </a:cubicBezTo>
                    <a:cubicBezTo>
                      <a:pt x="8" y="115"/>
                      <a:pt x="8" y="115"/>
                      <a:pt x="8" y="115"/>
                    </a:cubicBezTo>
                    <a:cubicBezTo>
                      <a:pt x="10" y="115"/>
                      <a:pt x="10" y="115"/>
                      <a:pt x="10" y="115"/>
                    </a:cubicBezTo>
                    <a:cubicBezTo>
                      <a:pt x="6" y="105"/>
                      <a:pt x="4" y="95"/>
                      <a:pt x="4" y="86"/>
                    </a:cubicBezTo>
                    <a:cubicBezTo>
                      <a:pt x="4" y="71"/>
                      <a:pt x="8" y="57"/>
                      <a:pt x="15" y="45"/>
                    </a:cubicBezTo>
                    <a:cubicBezTo>
                      <a:pt x="14" y="44"/>
                      <a:pt x="14" y="44"/>
                      <a:pt x="14" y="44"/>
                    </a:cubicBezTo>
                    <a:moveTo>
                      <a:pt x="18" y="41"/>
                    </a:moveTo>
                    <a:cubicBezTo>
                      <a:pt x="18" y="41"/>
                      <a:pt x="18" y="41"/>
                      <a:pt x="17" y="41"/>
                    </a:cubicBezTo>
                    <a:cubicBezTo>
                      <a:pt x="17" y="41"/>
                      <a:pt x="17" y="41"/>
                      <a:pt x="17" y="41"/>
                    </a:cubicBezTo>
                    <a:cubicBezTo>
                      <a:pt x="17" y="41"/>
                      <a:pt x="17" y="41"/>
                      <a:pt x="17" y="41"/>
                    </a:cubicBezTo>
                    <a:cubicBezTo>
                      <a:pt x="18" y="42"/>
                      <a:pt x="18" y="42"/>
                      <a:pt x="18" y="42"/>
                    </a:cubicBezTo>
                    <a:cubicBezTo>
                      <a:pt x="18" y="41"/>
                      <a:pt x="18" y="41"/>
                      <a:pt x="18" y="41"/>
                    </a:cubicBezTo>
                    <a:cubicBezTo>
                      <a:pt x="18" y="41"/>
                      <a:pt x="18" y="41"/>
                      <a:pt x="18" y="41"/>
                    </a:cubicBezTo>
                    <a:moveTo>
                      <a:pt x="26" y="25"/>
                    </a:moveTo>
                    <a:cubicBezTo>
                      <a:pt x="23" y="28"/>
                      <a:pt x="20" y="31"/>
                      <a:pt x="18" y="35"/>
                    </a:cubicBezTo>
                    <a:cubicBezTo>
                      <a:pt x="18" y="35"/>
                      <a:pt x="18" y="35"/>
                      <a:pt x="18" y="35"/>
                    </a:cubicBezTo>
                    <a:cubicBezTo>
                      <a:pt x="21" y="32"/>
                      <a:pt x="23" y="28"/>
                      <a:pt x="26" y="25"/>
                    </a:cubicBezTo>
                    <a:moveTo>
                      <a:pt x="122" y="12"/>
                    </a:moveTo>
                    <a:cubicBezTo>
                      <a:pt x="121" y="12"/>
                      <a:pt x="121" y="12"/>
                      <a:pt x="121" y="12"/>
                    </a:cubicBezTo>
                    <a:cubicBezTo>
                      <a:pt x="140" y="21"/>
                      <a:pt x="155" y="37"/>
                      <a:pt x="162" y="57"/>
                    </a:cubicBezTo>
                    <a:cubicBezTo>
                      <a:pt x="166" y="67"/>
                      <a:pt x="168" y="76"/>
                      <a:pt x="168" y="86"/>
                    </a:cubicBezTo>
                    <a:cubicBezTo>
                      <a:pt x="168" y="119"/>
                      <a:pt x="148" y="150"/>
                      <a:pt x="115" y="162"/>
                    </a:cubicBezTo>
                    <a:cubicBezTo>
                      <a:pt x="105" y="166"/>
                      <a:pt x="96" y="168"/>
                      <a:pt x="86" y="168"/>
                    </a:cubicBezTo>
                    <a:cubicBezTo>
                      <a:pt x="53" y="168"/>
                      <a:pt x="22" y="147"/>
                      <a:pt x="10" y="115"/>
                    </a:cubicBezTo>
                    <a:cubicBezTo>
                      <a:pt x="8" y="115"/>
                      <a:pt x="8" y="115"/>
                      <a:pt x="8" y="115"/>
                    </a:cubicBezTo>
                    <a:cubicBezTo>
                      <a:pt x="6" y="116"/>
                      <a:pt x="6" y="116"/>
                      <a:pt x="6" y="116"/>
                    </a:cubicBezTo>
                    <a:cubicBezTo>
                      <a:pt x="17" y="144"/>
                      <a:pt x="41" y="164"/>
                      <a:pt x="68" y="170"/>
                    </a:cubicBezTo>
                    <a:cubicBezTo>
                      <a:pt x="70" y="170"/>
                      <a:pt x="71" y="170"/>
                      <a:pt x="72" y="170"/>
                    </a:cubicBezTo>
                    <a:cubicBezTo>
                      <a:pt x="73" y="171"/>
                      <a:pt x="74" y="171"/>
                      <a:pt x="75" y="171"/>
                    </a:cubicBezTo>
                    <a:cubicBezTo>
                      <a:pt x="77" y="171"/>
                      <a:pt x="78" y="171"/>
                      <a:pt x="79" y="171"/>
                    </a:cubicBezTo>
                    <a:cubicBezTo>
                      <a:pt x="82" y="172"/>
                      <a:pt x="84" y="172"/>
                      <a:pt x="86" y="172"/>
                    </a:cubicBezTo>
                    <a:cubicBezTo>
                      <a:pt x="86" y="172"/>
                      <a:pt x="86" y="172"/>
                      <a:pt x="86" y="172"/>
                    </a:cubicBezTo>
                    <a:cubicBezTo>
                      <a:pt x="96" y="172"/>
                      <a:pt x="106" y="170"/>
                      <a:pt x="116" y="166"/>
                    </a:cubicBezTo>
                    <a:cubicBezTo>
                      <a:pt x="129" y="161"/>
                      <a:pt x="140" y="154"/>
                      <a:pt x="148" y="145"/>
                    </a:cubicBezTo>
                    <a:cubicBezTo>
                      <a:pt x="149" y="144"/>
                      <a:pt x="150" y="143"/>
                      <a:pt x="151" y="142"/>
                    </a:cubicBezTo>
                    <a:cubicBezTo>
                      <a:pt x="152" y="141"/>
                      <a:pt x="152" y="140"/>
                      <a:pt x="153" y="139"/>
                    </a:cubicBezTo>
                    <a:cubicBezTo>
                      <a:pt x="154" y="138"/>
                      <a:pt x="155" y="137"/>
                      <a:pt x="155" y="136"/>
                    </a:cubicBezTo>
                    <a:cubicBezTo>
                      <a:pt x="166" y="122"/>
                      <a:pt x="172" y="104"/>
                      <a:pt x="172" y="86"/>
                    </a:cubicBezTo>
                    <a:cubicBezTo>
                      <a:pt x="172" y="76"/>
                      <a:pt x="170" y="66"/>
                      <a:pt x="166" y="56"/>
                    </a:cubicBezTo>
                    <a:cubicBezTo>
                      <a:pt x="160" y="38"/>
                      <a:pt x="148" y="24"/>
                      <a:pt x="133" y="14"/>
                    </a:cubicBezTo>
                    <a:cubicBezTo>
                      <a:pt x="129" y="14"/>
                      <a:pt x="126" y="13"/>
                      <a:pt x="122" y="12"/>
                    </a:cubicBezTo>
                    <a:moveTo>
                      <a:pt x="117" y="10"/>
                    </a:moveTo>
                    <a:cubicBezTo>
                      <a:pt x="117" y="10"/>
                      <a:pt x="117" y="10"/>
                      <a:pt x="117" y="10"/>
                    </a:cubicBezTo>
                    <a:cubicBezTo>
                      <a:pt x="117" y="10"/>
                      <a:pt x="117" y="11"/>
                      <a:pt x="118" y="11"/>
                    </a:cubicBezTo>
                    <a:cubicBezTo>
                      <a:pt x="118" y="11"/>
                      <a:pt x="118" y="11"/>
                      <a:pt x="118" y="11"/>
                    </a:cubicBezTo>
                    <a:cubicBezTo>
                      <a:pt x="118" y="11"/>
                      <a:pt x="118" y="11"/>
                      <a:pt x="117" y="10"/>
                    </a:cubicBezTo>
                    <a:cubicBezTo>
                      <a:pt x="117" y="10"/>
                      <a:pt x="117" y="10"/>
                      <a:pt x="117" y="10"/>
                    </a:cubicBezTo>
                    <a:cubicBezTo>
                      <a:pt x="117" y="10"/>
                      <a:pt x="117" y="10"/>
                      <a:pt x="117" y="10"/>
                    </a:cubicBezTo>
                    <a:moveTo>
                      <a:pt x="112" y="4"/>
                    </a:moveTo>
                    <a:cubicBezTo>
                      <a:pt x="113" y="5"/>
                      <a:pt x="114" y="5"/>
                      <a:pt x="114" y="5"/>
                    </a:cubicBezTo>
                    <a:cubicBezTo>
                      <a:pt x="114" y="5"/>
                      <a:pt x="114" y="5"/>
                      <a:pt x="114" y="5"/>
                    </a:cubicBezTo>
                    <a:cubicBezTo>
                      <a:pt x="114" y="5"/>
                      <a:pt x="113" y="5"/>
                      <a:pt x="112" y="4"/>
                    </a:cubicBezTo>
                    <a:moveTo>
                      <a:pt x="86" y="0"/>
                    </a:moveTo>
                    <a:cubicBezTo>
                      <a:pt x="86" y="0"/>
                      <a:pt x="86" y="0"/>
                      <a:pt x="86" y="0"/>
                    </a:cubicBezTo>
                    <a:cubicBezTo>
                      <a:pt x="76" y="0"/>
                      <a:pt x="66" y="2"/>
                      <a:pt x="56" y="6"/>
                    </a:cubicBezTo>
                    <a:cubicBezTo>
                      <a:pt x="55" y="6"/>
                      <a:pt x="54" y="6"/>
                      <a:pt x="54" y="7"/>
                    </a:cubicBezTo>
                    <a:cubicBezTo>
                      <a:pt x="53" y="7"/>
                      <a:pt x="51" y="8"/>
                      <a:pt x="50" y="8"/>
                    </a:cubicBezTo>
                    <a:cubicBezTo>
                      <a:pt x="45" y="11"/>
                      <a:pt x="40" y="13"/>
                      <a:pt x="36" y="17"/>
                    </a:cubicBezTo>
                    <a:cubicBezTo>
                      <a:pt x="34" y="20"/>
                      <a:pt x="32" y="24"/>
                      <a:pt x="29" y="28"/>
                    </a:cubicBezTo>
                    <a:cubicBezTo>
                      <a:pt x="35" y="21"/>
                      <a:pt x="43" y="16"/>
                      <a:pt x="52" y="12"/>
                    </a:cubicBezTo>
                    <a:cubicBezTo>
                      <a:pt x="53" y="11"/>
                      <a:pt x="54" y="11"/>
                      <a:pt x="56" y="10"/>
                    </a:cubicBezTo>
                    <a:cubicBezTo>
                      <a:pt x="56" y="10"/>
                      <a:pt x="57" y="10"/>
                      <a:pt x="57" y="10"/>
                    </a:cubicBezTo>
                    <a:cubicBezTo>
                      <a:pt x="67" y="6"/>
                      <a:pt x="76" y="4"/>
                      <a:pt x="86" y="4"/>
                    </a:cubicBezTo>
                    <a:cubicBezTo>
                      <a:pt x="95" y="4"/>
                      <a:pt x="103" y="6"/>
                      <a:pt x="111" y="8"/>
                    </a:cubicBezTo>
                    <a:cubicBezTo>
                      <a:pt x="105" y="6"/>
                      <a:pt x="100" y="4"/>
                      <a:pt x="95" y="1"/>
                    </a:cubicBezTo>
                    <a:cubicBezTo>
                      <a:pt x="92" y="0"/>
                      <a:pt x="89" y="0"/>
                      <a:pt x="86"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1" name="Freeform 49"/>
              <p:cNvSpPr/>
              <p:nvPr/>
            </p:nvSpPr>
            <p:spPr bwMode="auto">
              <a:xfrm>
                <a:off x="2576513" y="1130300"/>
                <a:ext cx="311150" cy="311150"/>
              </a:xfrm>
              <a:custGeom>
                <a:avLst/>
                <a:gdLst>
                  <a:gd name="T0" fmla="*/ 55 w 111"/>
                  <a:gd name="T1" fmla="*/ 0 h 111"/>
                  <a:gd name="T2" fmla="*/ 55 w 111"/>
                  <a:gd name="T3" fmla="*/ 0 h 111"/>
                  <a:gd name="T4" fmla="*/ 36 w 111"/>
                  <a:gd name="T5" fmla="*/ 3 h 111"/>
                  <a:gd name="T6" fmla="*/ 0 w 111"/>
                  <a:gd name="T7" fmla="*/ 55 h 111"/>
                  <a:gd name="T8" fmla="*/ 3 w 111"/>
                  <a:gd name="T9" fmla="*/ 75 h 111"/>
                  <a:gd name="T10" fmla="*/ 5 w 111"/>
                  <a:gd name="T11" fmla="*/ 74 h 111"/>
                  <a:gd name="T12" fmla="*/ 7 w 111"/>
                  <a:gd name="T13" fmla="*/ 73 h 111"/>
                  <a:gd name="T14" fmla="*/ 7 w 111"/>
                  <a:gd name="T15" fmla="*/ 73 h 111"/>
                  <a:gd name="T16" fmla="*/ 6 w 111"/>
                  <a:gd name="T17" fmla="*/ 72 h 111"/>
                  <a:gd name="T18" fmla="*/ 6 w 111"/>
                  <a:gd name="T19" fmla="*/ 71 h 111"/>
                  <a:gd name="T20" fmla="*/ 4 w 111"/>
                  <a:gd name="T21" fmla="*/ 55 h 111"/>
                  <a:gd name="T22" fmla="*/ 35 w 111"/>
                  <a:gd name="T23" fmla="*/ 8 h 111"/>
                  <a:gd name="T24" fmla="*/ 37 w 111"/>
                  <a:gd name="T25" fmla="*/ 6 h 111"/>
                  <a:gd name="T26" fmla="*/ 39 w 111"/>
                  <a:gd name="T27" fmla="*/ 6 h 111"/>
                  <a:gd name="T28" fmla="*/ 41 w 111"/>
                  <a:gd name="T29" fmla="*/ 6 h 111"/>
                  <a:gd name="T30" fmla="*/ 55 w 111"/>
                  <a:gd name="T31" fmla="*/ 4 h 111"/>
                  <a:gd name="T32" fmla="*/ 102 w 111"/>
                  <a:gd name="T33" fmla="*/ 34 h 111"/>
                  <a:gd name="T34" fmla="*/ 105 w 111"/>
                  <a:gd name="T35" fmla="*/ 36 h 111"/>
                  <a:gd name="T36" fmla="*/ 105 w 111"/>
                  <a:gd name="T37" fmla="*/ 38 h 111"/>
                  <a:gd name="T38" fmla="*/ 104 w 111"/>
                  <a:gd name="T39" fmla="*/ 40 h 111"/>
                  <a:gd name="T40" fmla="*/ 104 w 111"/>
                  <a:gd name="T41" fmla="*/ 40 h 111"/>
                  <a:gd name="T42" fmla="*/ 107 w 111"/>
                  <a:gd name="T43" fmla="*/ 55 h 111"/>
                  <a:gd name="T44" fmla="*/ 76 w 111"/>
                  <a:gd name="T45" fmla="*/ 102 h 111"/>
                  <a:gd name="T46" fmla="*/ 74 w 111"/>
                  <a:gd name="T47" fmla="*/ 104 h 111"/>
                  <a:gd name="T48" fmla="*/ 72 w 111"/>
                  <a:gd name="T49" fmla="*/ 104 h 111"/>
                  <a:gd name="T50" fmla="*/ 72 w 111"/>
                  <a:gd name="T51" fmla="*/ 104 h 111"/>
                  <a:gd name="T52" fmla="*/ 55 w 111"/>
                  <a:gd name="T53" fmla="*/ 107 h 111"/>
                  <a:gd name="T54" fmla="*/ 8 w 111"/>
                  <a:gd name="T55" fmla="*/ 75 h 111"/>
                  <a:gd name="T56" fmla="*/ 7 w 111"/>
                  <a:gd name="T57" fmla="*/ 73 h 111"/>
                  <a:gd name="T58" fmla="*/ 5 w 111"/>
                  <a:gd name="T59" fmla="*/ 74 h 111"/>
                  <a:gd name="T60" fmla="*/ 3 w 111"/>
                  <a:gd name="T61" fmla="*/ 75 h 111"/>
                  <a:gd name="T62" fmla="*/ 55 w 111"/>
                  <a:gd name="T63" fmla="*/ 111 h 111"/>
                  <a:gd name="T64" fmla="*/ 55 w 111"/>
                  <a:gd name="T65" fmla="*/ 111 h 111"/>
                  <a:gd name="T66" fmla="*/ 75 w 111"/>
                  <a:gd name="T67" fmla="*/ 107 h 111"/>
                  <a:gd name="T68" fmla="*/ 111 w 111"/>
                  <a:gd name="T69" fmla="*/ 55 h 111"/>
                  <a:gd name="T70" fmla="*/ 107 w 111"/>
                  <a:gd name="T71" fmla="*/ 36 h 111"/>
                  <a:gd name="T72" fmla="*/ 55 w 111"/>
                  <a:gd name="T73"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10" h="110">
                    <a:moveTo>
                      <a:pt x="55" y="0"/>
                    </a:moveTo>
                    <a:cubicBezTo>
                      <a:pt x="55" y="0"/>
                      <a:pt x="55" y="0"/>
                      <a:pt x="55" y="0"/>
                    </a:cubicBezTo>
                    <a:cubicBezTo>
                      <a:pt x="49" y="0"/>
                      <a:pt x="42" y="1"/>
                      <a:pt x="36" y="3"/>
                    </a:cubicBezTo>
                    <a:cubicBezTo>
                      <a:pt x="14" y="12"/>
                      <a:pt x="0" y="33"/>
                      <a:pt x="0" y="55"/>
                    </a:cubicBezTo>
                    <a:cubicBezTo>
                      <a:pt x="0" y="62"/>
                      <a:pt x="1" y="68"/>
                      <a:pt x="3" y="75"/>
                    </a:cubicBezTo>
                    <a:cubicBezTo>
                      <a:pt x="5" y="74"/>
                      <a:pt x="5" y="74"/>
                      <a:pt x="5" y="74"/>
                    </a:cubicBezTo>
                    <a:cubicBezTo>
                      <a:pt x="7" y="73"/>
                      <a:pt x="7" y="73"/>
                      <a:pt x="7" y="73"/>
                    </a:cubicBezTo>
                    <a:cubicBezTo>
                      <a:pt x="7" y="73"/>
                      <a:pt x="7" y="73"/>
                      <a:pt x="7" y="73"/>
                    </a:cubicBezTo>
                    <a:cubicBezTo>
                      <a:pt x="6" y="73"/>
                      <a:pt x="6" y="72"/>
                      <a:pt x="6" y="72"/>
                    </a:cubicBezTo>
                    <a:cubicBezTo>
                      <a:pt x="6" y="72"/>
                      <a:pt x="6" y="71"/>
                      <a:pt x="6" y="71"/>
                    </a:cubicBezTo>
                    <a:cubicBezTo>
                      <a:pt x="5" y="66"/>
                      <a:pt x="4" y="61"/>
                      <a:pt x="4" y="55"/>
                    </a:cubicBezTo>
                    <a:cubicBezTo>
                      <a:pt x="4" y="35"/>
                      <a:pt x="16" y="16"/>
                      <a:pt x="35" y="8"/>
                    </a:cubicBezTo>
                    <a:cubicBezTo>
                      <a:pt x="35" y="7"/>
                      <a:pt x="36" y="6"/>
                      <a:pt x="37" y="6"/>
                    </a:cubicBezTo>
                    <a:cubicBezTo>
                      <a:pt x="38" y="6"/>
                      <a:pt x="38" y="6"/>
                      <a:pt x="39" y="6"/>
                    </a:cubicBezTo>
                    <a:cubicBezTo>
                      <a:pt x="39" y="6"/>
                      <a:pt x="40" y="6"/>
                      <a:pt x="41" y="6"/>
                    </a:cubicBezTo>
                    <a:cubicBezTo>
                      <a:pt x="45" y="5"/>
                      <a:pt x="50" y="4"/>
                      <a:pt x="55" y="4"/>
                    </a:cubicBezTo>
                    <a:cubicBezTo>
                      <a:pt x="75" y="4"/>
                      <a:pt x="94" y="15"/>
                      <a:pt x="102" y="34"/>
                    </a:cubicBezTo>
                    <a:cubicBezTo>
                      <a:pt x="103" y="34"/>
                      <a:pt x="104" y="35"/>
                      <a:pt x="105" y="36"/>
                    </a:cubicBezTo>
                    <a:cubicBezTo>
                      <a:pt x="105" y="37"/>
                      <a:pt x="105" y="37"/>
                      <a:pt x="105" y="38"/>
                    </a:cubicBezTo>
                    <a:cubicBezTo>
                      <a:pt x="105" y="39"/>
                      <a:pt x="105" y="39"/>
                      <a:pt x="104" y="40"/>
                    </a:cubicBezTo>
                    <a:cubicBezTo>
                      <a:pt x="104" y="40"/>
                      <a:pt x="104" y="40"/>
                      <a:pt x="104" y="40"/>
                    </a:cubicBezTo>
                    <a:cubicBezTo>
                      <a:pt x="106" y="45"/>
                      <a:pt x="107" y="50"/>
                      <a:pt x="107" y="55"/>
                    </a:cubicBezTo>
                    <a:cubicBezTo>
                      <a:pt x="107" y="75"/>
                      <a:pt x="95" y="94"/>
                      <a:pt x="76" y="102"/>
                    </a:cubicBezTo>
                    <a:cubicBezTo>
                      <a:pt x="76" y="103"/>
                      <a:pt x="75" y="103"/>
                      <a:pt x="74" y="104"/>
                    </a:cubicBezTo>
                    <a:cubicBezTo>
                      <a:pt x="74" y="104"/>
                      <a:pt x="73" y="104"/>
                      <a:pt x="72" y="104"/>
                    </a:cubicBezTo>
                    <a:cubicBezTo>
                      <a:pt x="72" y="104"/>
                      <a:pt x="72" y="104"/>
                      <a:pt x="72" y="104"/>
                    </a:cubicBezTo>
                    <a:cubicBezTo>
                      <a:pt x="66" y="106"/>
                      <a:pt x="61" y="107"/>
                      <a:pt x="55" y="107"/>
                    </a:cubicBezTo>
                    <a:cubicBezTo>
                      <a:pt x="35" y="107"/>
                      <a:pt x="16" y="95"/>
                      <a:pt x="8" y="75"/>
                    </a:cubicBezTo>
                    <a:cubicBezTo>
                      <a:pt x="7" y="75"/>
                      <a:pt x="7" y="74"/>
                      <a:pt x="7" y="73"/>
                    </a:cubicBezTo>
                    <a:cubicBezTo>
                      <a:pt x="5" y="74"/>
                      <a:pt x="5" y="74"/>
                      <a:pt x="5" y="74"/>
                    </a:cubicBezTo>
                    <a:cubicBezTo>
                      <a:pt x="3" y="75"/>
                      <a:pt x="3" y="75"/>
                      <a:pt x="3" y="75"/>
                    </a:cubicBezTo>
                    <a:cubicBezTo>
                      <a:pt x="12" y="97"/>
                      <a:pt x="33" y="111"/>
                      <a:pt x="55" y="111"/>
                    </a:cubicBezTo>
                    <a:cubicBezTo>
                      <a:pt x="55" y="111"/>
                      <a:pt x="55" y="111"/>
                      <a:pt x="55" y="111"/>
                    </a:cubicBezTo>
                    <a:cubicBezTo>
                      <a:pt x="62" y="111"/>
                      <a:pt x="68" y="110"/>
                      <a:pt x="75" y="107"/>
                    </a:cubicBezTo>
                    <a:cubicBezTo>
                      <a:pt x="97" y="99"/>
                      <a:pt x="111" y="78"/>
                      <a:pt x="111" y="55"/>
                    </a:cubicBezTo>
                    <a:cubicBezTo>
                      <a:pt x="111" y="49"/>
                      <a:pt x="110" y="42"/>
                      <a:pt x="107" y="36"/>
                    </a:cubicBezTo>
                    <a:cubicBezTo>
                      <a:pt x="99" y="14"/>
                      <a:pt x="78" y="0"/>
                      <a:pt x="55"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2" name="Freeform 50"/>
              <p:cNvSpPr>
                <a:spLocks noEditPoints="1"/>
              </p:cNvSpPr>
              <p:nvPr/>
            </p:nvSpPr>
            <p:spPr bwMode="auto">
              <a:xfrm>
                <a:off x="2508251" y="1125538"/>
                <a:ext cx="46038" cy="44450"/>
              </a:xfrm>
              <a:custGeom>
                <a:avLst/>
                <a:gdLst>
                  <a:gd name="T0" fmla="*/ 13 w 16"/>
                  <a:gd name="T1" fmla="*/ 6 h 16"/>
                  <a:gd name="T2" fmla="*/ 10 w 16"/>
                  <a:gd name="T3" fmla="*/ 9 h 16"/>
                  <a:gd name="T4" fmla="*/ 10 w 16"/>
                  <a:gd name="T5" fmla="*/ 9 h 16"/>
                  <a:gd name="T6" fmla="*/ 12 w 16"/>
                  <a:gd name="T7" fmla="*/ 11 h 16"/>
                  <a:gd name="T8" fmla="*/ 12 w 16"/>
                  <a:gd name="T9" fmla="*/ 11 h 16"/>
                  <a:gd name="T10" fmla="*/ 12 w 16"/>
                  <a:gd name="T11" fmla="*/ 11 h 16"/>
                  <a:gd name="T12" fmla="*/ 12 w 16"/>
                  <a:gd name="T13" fmla="*/ 12 h 16"/>
                  <a:gd name="T14" fmla="*/ 11 w 16"/>
                  <a:gd name="T15" fmla="*/ 11 h 16"/>
                  <a:gd name="T16" fmla="*/ 10 w 16"/>
                  <a:gd name="T17" fmla="*/ 10 h 16"/>
                  <a:gd name="T18" fmla="*/ 9 w 16"/>
                  <a:gd name="T19" fmla="*/ 9 h 16"/>
                  <a:gd name="T20" fmla="*/ 8 w 16"/>
                  <a:gd name="T21" fmla="*/ 10 h 16"/>
                  <a:gd name="T22" fmla="*/ 6 w 16"/>
                  <a:gd name="T23" fmla="*/ 12 h 16"/>
                  <a:gd name="T24" fmla="*/ 7 w 16"/>
                  <a:gd name="T25" fmla="*/ 13 h 16"/>
                  <a:gd name="T26" fmla="*/ 9 w 16"/>
                  <a:gd name="T27" fmla="*/ 14 h 16"/>
                  <a:gd name="T28" fmla="*/ 12 w 16"/>
                  <a:gd name="T29" fmla="*/ 16 h 16"/>
                  <a:gd name="T30" fmla="*/ 12 w 16"/>
                  <a:gd name="T31" fmla="*/ 16 h 16"/>
                  <a:gd name="T32" fmla="*/ 15 w 16"/>
                  <a:gd name="T33" fmla="*/ 14 h 16"/>
                  <a:gd name="T34" fmla="*/ 15 w 16"/>
                  <a:gd name="T35" fmla="*/ 14 h 16"/>
                  <a:gd name="T36" fmla="*/ 16 w 16"/>
                  <a:gd name="T37" fmla="*/ 11 h 16"/>
                  <a:gd name="T38" fmla="*/ 15 w 16"/>
                  <a:gd name="T39" fmla="*/ 8 h 16"/>
                  <a:gd name="T40" fmla="*/ 14 w 16"/>
                  <a:gd name="T41" fmla="*/ 9 h 16"/>
                  <a:gd name="T42" fmla="*/ 15 w 16"/>
                  <a:gd name="T43" fmla="*/ 8 h 16"/>
                  <a:gd name="T44" fmla="*/ 13 w 16"/>
                  <a:gd name="T45" fmla="*/ 6 h 16"/>
                  <a:gd name="T46" fmla="*/ 5 w 16"/>
                  <a:gd name="T47" fmla="*/ 0 h 16"/>
                  <a:gd name="T48" fmla="*/ 5 w 16"/>
                  <a:gd name="T49" fmla="*/ 0 h 16"/>
                  <a:gd name="T50" fmla="*/ 1 w 16"/>
                  <a:gd name="T51" fmla="*/ 1 h 16"/>
                  <a:gd name="T52" fmla="*/ 0 w 16"/>
                  <a:gd name="T53" fmla="*/ 4 h 16"/>
                  <a:gd name="T54" fmla="*/ 1 w 16"/>
                  <a:gd name="T55" fmla="*/ 7 h 16"/>
                  <a:gd name="T56" fmla="*/ 3 w 16"/>
                  <a:gd name="T57" fmla="*/ 9 h 16"/>
                  <a:gd name="T58" fmla="*/ 5 w 16"/>
                  <a:gd name="T59" fmla="*/ 8 h 16"/>
                  <a:gd name="T60" fmla="*/ 6 w 16"/>
                  <a:gd name="T61" fmla="*/ 6 h 16"/>
                  <a:gd name="T62" fmla="*/ 4 w 16"/>
                  <a:gd name="T63" fmla="*/ 4 h 16"/>
                  <a:gd name="T64" fmla="*/ 4 w 16"/>
                  <a:gd name="T65" fmla="*/ 4 h 16"/>
                  <a:gd name="T66" fmla="*/ 4 w 16"/>
                  <a:gd name="T67" fmla="*/ 4 h 16"/>
                  <a:gd name="T68" fmla="*/ 5 w 16"/>
                  <a:gd name="T69" fmla="*/ 4 h 16"/>
                  <a:gd name="T70" fmla="*/ 5 w 16"/>
                  <a:gd name="T71" fmla="*/ 4 h 16"/>
                  <a:gd name="T72" fmla="*/ 7 w 16"/>
                  <a:gd name="T73" fmla="*/ 6 h 16"/>
                  <a:gd name="T74" fmla="*/ 10 w 16"/>
                  <a:gd name="T75" fmla="*/ 3 h 16"/>
                  <a:gd name="T76" fmla="*/ 10 w 16"/>
                  <a:gd name="T77" fmla="*/ 3 h 16"/>
                  <a:gd name="T78" fmla="*/ 8 w 16"/>
                  <a:gd name="T79" fmla="*/ 1 h 16"/>
                  <a:gd name="T80" fmla="*/ 5 w 16"/>
                  <a:gd name="T81"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6" h="16">
                    <a:moveTo>
                      <a:pt x="13" y="6"/>
                    </a:moveTo>
                    <a:cubicBezTo>
                      <a:pt x="12" y="7"/>
                      <a:pt x="11" y="8"/>
                      <a:pt x="10" y="9"/>
                    </a:cubicBezTo>
                    <a:cubicBezTo>
                      <a:pt x="10" y="9"/>
                      <a:pt x="10" y="9"/>
                      <a:pt x="10" y="9"/>
                    </a:cubicBezTo>
                    <a:cubicBezTo>
                      <a:pt x="12" y="11"/>
                      <a:pt x="12" y="11"/>
                      <a:pt x="12" y="11"/>
                    </a:cubicBezTo>
                    <a:cubicBezTo>
                      <a:pt x="12" y="11"/>
                      <a:pt x="12" y="11"/>
                      <a:pt x="12" y="11"/>
                    </a:cubicBezTo>
                    <a:cubicBezTo>
                      <a:pt x="12" y="11"/>
                      <a:pt x="12" y="11"/>
                      <a:pt x="12" y="11"/>
                    </a:cubicBezTo>
                    <a:cubicBezTo>
                      <a:pt x="12" y="12"/>
                      <a:pt x="12" y="12"/>
                      <a:pt x="12" y="12"/>
                    </a:cubicBezTo>
                    <a:cubicBezTo>
                      <a:pt x="11" y="11"/>
                      <a:pt x="11" y="11"/>
                      <a:pt x="11" y="11"/>
                    </a:cubicBezTo>
                    <a:cubicBezTo>
                      <a:pt x="10" y="10"/>
                      <a:pt x="10" y="10"/>
                      <a:pt x="10" y="10"/>
                    </a:cubicBezTo>
                    <a:cubicBezTo>
                      <a:pt x="9" y="9"/>
                      <a:pt x="9" y="9"/>
                      <a:pt x="9" y="9"/>
                    </a:cubicBezTo>
                    <a:cubicBezTo>
                      <a:pt x="9" y="10"/>
                      <a:pt x="8" y="10"/>
                      <a:pt x="8" y="10"/>
                    </a:cubicBezTo>
                    <a:cubicBezTo>
                      <a:pt x="7" y="11"/>
                      <a:pt x="7" y="12"/>
                      <a:pt x="6" y="12"/>
                    </a:cubicBezTo>
                    <a:cubicBezTo>
                      <a:pt x="7" y="13"/>
                      <a:pt x="7" y="13"/>
                      <a:pt x="7" y="13"/>
                    </a:cubicBezTo>
                    <a:cubicBezTo>
                      <a:pt x="9" y="14"/>
                      <a:pt x="9" y="14"/>
                      <a:pt x="9" y="14"/>
                    </a:cubicBezTo>
                    <a:cubicBezTo>
                      <a:pt x="10" y="15"/>
                      <a:pt x="11" y="16"/>
                      <a:pt x="12" y="16"/>
                    </a:cubicBezTo>
                    <a:cubicBezTo>
                      <a:pt x="12" y="16"/>
                      <a:pt x="12" y="16"/>
                      <a:pt x="12" y="16"/>
                    </a:cubicBezTo>
                    <a:cubicBezTo>
                      <a:pt x="13" y="16"/>
                      <a:pt x="14" y="15"/>
                      <a:pt x="15" y="14"/>
                    </a:cubicBezTo>
                    <a:cubicBezTo>
                      <a:pt x="15" y="14"/>
                      <a:pt x="15" y="14"/>
                      <a:pt x="15" y="14"/>
                    </a:cubicBezTo>
                    <a:cubicBezTo>
                      <a:pt x="16" y="13"/>
                      <a:pt x="16" y="12"/>
                      <a:pt x="16" y="11"/>
                    </a:cubicBezTo>
                    <a:cubicBezTo>
                      <a:pt x="16" y="10"/>
                      <a:pt x="16" y="9"/>
                      <a:pt x="15" y="8"/>
                    </a:cubicBezTo>
                    <a:cubicBezTo>
                      <a:pt x="14" y="9"/>
                      <a:pt x="14" y="9"/>
                      <a:pt x="14" y="9"/>
                    </a:cubicBezTo>
                    <a:cubicBezTo>
                      <a:pt x="15" y="8"/>
                      <a:pt x="15" y="8"/>
                      <a:pt x="15" y="8"/>
                    </a:cubicBezTo>
                    <a:cubicBezTo>
                      <a:pt x="13" y="6"/>
                      <a:pt x="13" y="6"/>
                      <a:pt x="13" y="6"/>
                    </a:cubicBezTo>
                    <a:moveTo>
                      <a:pt x="5" y="0"/>
                    </a:moveTo>
                    <a:cubicBezTo>
                      <a:pt x="5" y="0"/>
                      <a:pt x="5" y="0"/>
                      <a:pt x="5" y="0"/>
                    </a:cubicBezTo>
                    <a:cubicBezTo>
                      <a:pt x="3" y="0"/>
                      <a:pt x="2" y="0"/>
                      <a:pt x="1" y="1"/>
                    </a:cubicBezTo>
                    <a:cubicBezTo>
                      <a:pt x="0" y="2"/>
                      <a:pt x="0" y="3"/>
                      <a:pt x="0" y="4"/>
                    </a:cubicBezTo>
                    <a:cubicBezTo>
                      <a:pt x="0" y="5"/>
                      <a:pt x="0" y="6"/>
                      <a:pt x="1" y="7"/>
                    </a:cubicBezTo>
                    <a:cubicBezTo>
                      <a:pt x="3" y="9"/>
                      <a:pt x="3" y="9"/>
                      <a:pt x="3" y="9"/>
                    </a:cubicBezTo>
                    <a:cubicBezTo>
                      <a:pt x="4" y="9"/>
                      <a:pt x="5" y="8"/>
                      <a:pt x="5" y="8"/>
                    </a:cubicBezTo>
                    <a:cubicBezTo>
                      <a:pt x="6" y="7"/>
                      <a:pt x="6" y="7"/>
                      <a:pt x="6" y="6"/>
                    </a:cubicBezTo>
                    <a:cubicBezTo>
                      <a:pt x="4" y="4"/>
                      <a:pt x="4" y="4"/>
                      <a:pt x="4" y="4"/>
                    </a:cubicBezTo>
                    <a:cubicBezTo>
                      <a:pt x="4" y="4"/>
                      <a:pt x="4" y="4"/>
                      <a:pt x="4" y="4"/>
                    </a:cubicBezTo>
                    <a:cubicBezTo>
                      <a:pt x="4" y="4"/>
                      <a:pt x="4" y="4"/>
                      <a:pt x="4" y="4"/>
                    </a:cubicBezTo>
                    <a:cubicBezTo>
                      <a:pt x="5" y="4"/>
                      <a:pt x="5" y="4"/>
                      <a:pt x="5" y="4"/>
                    </a:cubicBezTo>
                    <a:cubicBezTo>
                      <a:pt x="5" y="4"/>
                      <a:pt x="5" y="4"/>
                      <a:pt x="5" y="4"/>
                    </a:cubicBezTo>
                    <a:cubicBezTo>
                      <a:pt x="7" y="6"/>
                      <a:pt x="7" y="6"/>
                      <a:pt x="7" y="6"/>
                    </a:cubicBezTo>
                    <a:cubicBezTo>
                      <a:pt x="8" y="5"/>
                      <a:pt x="9" y="4"/>
                      <a:pt x="10" y="3"/>
                    </a:cubicBezTo>
                    <a:cubicBezTo>
                      <a:pt x="10" y="3"/>
                      <a:pt x="10" y="3"/>
                      <a:pt x="10" y="3"/>
                    </a:cubicBezTo>
                    <a:cubicBezTo>
                      <a:pt x="8" y="1"/>
                      <a:pt x="8" y="1"/>
                      <a:pt x="8" y="1"/>
                    </a:cubicBezTo>
                    <a:cubicBezTo>
                      <a:pt x="7" y="0"/>
                      <a:pt x="6" y="0"/>
                      <a:pt x="5"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3" name="Freeform 51"/>
              <p:cNvSpPr>
                <a:spLocks noEditPoints="1"/>
              </p:cNvSpPr>
              <p:nvPr/>
            </p:nvSpPr>
            <p:spPr bwMode="auto">
              <a:xfrm>
                <a:off x="2424113" y="1038225"/>
                <a:ext cx="39688" cy="39688"/>
              </a:xfrm>
              <a:custGeom>
                <a:avLst/>
                <a:gdLst>
                  <a:gd name="T0" fmla="*/ 9 w 14"/>
                  <a:gd name="T1" fmla="*/ 5 h 14"/>
                  <a:gd name="T2" fmla="*/ 10 w 14"/>
                  <a:gd name="T3" fmla="*/ 4 h 14"/>
                  <a:gd name="T4" fmla="*/ 9 w 14"/>
                  <a:gd name="T5" fmla="*/ 5 h 14"/>
                  <a:gd name="T6" fmla="*/ 10 w 14"/>
                  <a:gd name="T7" fmla="*/ 7 h 14"/>
                  <a:gd name="T8" fmla="*/ 9 w 14"/>
                  <a:gd name="T9" fmla="*/ 9 h 14"/>
                  <a:gd name="T10" fmla="*/ 7 w 14"/>
                  <a:gd name="T11" fmla="*/ 10 h 14"/>
                  <a:gd name="T12" fmla="*/ 5 w 14"/>
                  <a:gd name="T13" fmla="*/ 9 h 14"/>
                  <a:gd name="T14" fmla="*/ 4 w 14"/>
                  <a:gd name="T15" fmla="*/ 7 h 14"/>
                  <a:gd name="T16" fmla="*/ 5 w 14"/>
                  <a:gd name="T17" fmla="*/ 5 h 14"/>
                  <a:gd name="T18" fmla="*/ 7 w 14"/>
                  <a:gd name="T19" fmla="*/ 4 h 14"/>
                  <a:gd name="T20" fmla="*/ 9 w 14"/>
                  <a:gd name="T21" fmla="*/ 5 h 14"/>
                  <a:gd name="T22" fmla="*/ 7 w 14"/>
                  <a:gd name="T23" fmla="*/ 0 h 14"/>
                  <a:gd name="T24" fmla="*/ 7 w 14"/>
                  <a:gd name="T25" fmla="*/ 0 h 14"/>
                  <a:gd name="T26" fmla="*/ 2 w 14"/>
                  <a:gd name="T27" fmla="*/ 2 h 14"/>
                  <a:gd name="T28" fmla="*/ 0 w 14"/>
                  <a:gd name="T29" fmla="*/ 7 h 14"/>
                  <a:gd name="T30" fmla="*/ 2 w 14"/>
                  <a:gd name="T31" fmla="*/ 12 h 14"/>
                  <a:gd name="T32" fmla="*/ 5 w 14"/>
                  <a:gd name="T33" fmla="*/ 14 h 14"/>
                  <a:gd name="T34" fmla="*/ 8 w 14"/>
                  <a:gd name="T35" fmla="*/ 11 h 14"/>
                  <a:gd name="T36" fmla="*/ 8 w 14"/>
                  <a:gd name="T37" fmla="*/ 11 h 14"/>
                  <a:gd name="T38" fmla="*/ 8 w 14"/>
                  <a:gd name="T39" fmla="*/ 11 h 14"/>
                  <a:gd name="T40" fmla="*/ 9 w 14"/>
                  <a:gd name="T41" fmla="*/ 11 h 14"/>
                  <a:gd name="T42" fmla="*/ 9 w 14"/>
                  <a:gd name="T43" fmla="*/ 11 h 14"/>
                  <a:gd name="T44" fmla="*/ 14 w 14"/>
                  <a:gd name="T45" fmla="*/ 6 h 14"/>
                  <a:gd name="T46" fmla="*/ 12 w 14"/>
                  <a:gd name="T47" fmla="*/ 2 h 14"/>
                  <a:gd name="T48" fmla="*/ 12 w 14"/>
                  <a:gd name="T49" fmla="*/ 2 h 14"/>
                  <a:gd name="T50" fmla="*/ 7 w 14"/>
                  <a:gd name="T51"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4" h="14">
                    <a:moveTo>
                      <a:pt x="9" y="5"/>
                    </a:moveTo>
                    <a:cubicBezTo>
                      <a:pt x="10" y="4"/>
                      <a:pt x="10" y="4"/>
                      <a:pt x="10" y="4"/>
                    </a:cubicBezTo>
                    <a:cubicBezTo>
                      <a:pt x="9" y="5"/>
                      <a:pt x="9" y="5"/>
                      <a:pt x="9" y="5"/>
                    </a:cubicBezTo>
                    <a:cubicBezTo>
                      <a:pt x="10" y="6"/>
                      <a:pt x="10" y="6"/>
                      <a:pt x="10" y="7"/>
                    </a:cubicBezTo>
                    <a:cubicBezTo>
                      <a:pt x="10" y="8"/>
                      <a:pt x="10" y="9"/>
                      <a:pt x="9" y="9"/>
                    </a:cubicBezTo>
                    <a:cubicBezTo>
                      <a:pt x="8" y="10"/>
                      <a:pt x="8" y="10"/>
                      <a:pt x="7" y="10"/>
                    </a:cubicBezTo>
                    <a:cubicBezTo>
                      <a:pt x="6" y="10"/>
                      <a:pt x="5" y="10"/>
                      <a:pt x="5" y="9"/>
                    </a:cubicBezTo>
                    <a:cubicBezTo>
                      <a:pt x="4" y="9"/>
                      <a:pt x="4" y="8"/>
                      <a:pt x="4" y="7"/>
                    </a:cubicBezTo>
                    <a:cubicBezTo>
                      <a:pt x="4" y="6"/>
                      <a:pt x="4" y="5"/>
                      <a:pt x="5" y="5"/>
                    </a:cubicBezTo>
                    <a:cubicBezTo>
                      <a:pt x="5" y="4"/>
                      <a:pt x="6" y="4"/>
                      <a:pt x="7" y="4"/>
                    </a:cubicBezTo>
                    <a:cubicBezTo>
                      <a:pt x="8" y="4"/>
                      <a:pt x="8" y="4"/>
                      <a:pt x="9" y="5"/>
                    </a:cubicBezTo>
                    <a:moveTo>
                      <a:pt x="7" y="0"/>
                    </a:moveTo>
                    <a:cubicBezTo>
                      <a:pt x="7" y="0"/>
                      <a:pt x="7" y="0"/>
                      <a:pt x="7" y="0"/>
                    </a:cubicBezTo>
                    <a:cubicBezTo>
                      <a:pt x="5" y="0"/>
                      <a:pt x="3" y="1"/>
                      <a:pt x="2" y="2"/>
                    </a:cubicBezTo>
                    <a:cubicBezTo>
                      <a:pt x="0" y="3"/>
                      <a:pt x="0" y="5"/>
                      <a:pt x="0" y="7"/>
                    </a:cubicBezTo>
                    <a:cubicBezTo>
                      <a:pt x="0" y="9"/>
                      <a:pt x="0" y="11"/>
                      <a:pt x="2" y="12"/>
                    </a:cubicBezTo>
                    <a:cubicBezTo>
                      <a:pt x="3" y="13"/>
                      <a:pt x="4" y="14"/>
                      <a:pt x="5" y="14"/>
                    </a:cubicBezTo>
                    <a:cubicBezTo>
                      <a:pt x="6" y="13"/>
                      <a:pt x="7" y="12"/>
                      <a:pt x="8" y="11"/>
                    </a:cubicBezTo>
                    <a:cubicBezTo>
                      <a:pt x="8" y="11"/>
                      <a:pt x="8" y="11"/>
                      <a:pt x="8" y="11"/>
                    </a:cubicBezTo>
                    <a:cubicBezTo>
                      <a:pt x="8" y="11"/>
                      <a:pt x="8" y="11"/>
                      <a:pt x="8" y="11"/>
                    </a:cubicBezTo>
                    <a:cubicBezTo>
                      <a:pt x="9" y="11"/>
                      <a:pt x="9" y="11"/>
                      <a:pt x="9" y="11"/>
                    </a:cubicBezTo>
                    <a:cubicBezTo>
                      <a:pt x="9" y="11"/>
                      <a:pt x="9" y="11"/>
                      <a:pt x="9" y="11"/>
                    </a:cubicBezTo>
                    <a:cubicBezTo>
                      <a:pt x="10" y="9"/>
                      <a:pt x="12" y="8"/>
                      <a:pt x="14" y="6"/>
                    </a:cubicBezTo>
                    <a:cubicBezTo>
                      <a:pt x="14" y="5"/>
                      <a:pt x="13" y="3"/>
                      <a:pt x="12" y="2"/>
                    </a:cubicBezTo>
                    <a:cubicBezTo>
                      <a:pt x="12" y="2"/>
                      <a:pt x="12" y="2"/>
                      <a:pt x="12" y="2"/>
                    </a:cubicBezTo>
                    <a:cubicBezTo>
                      <a:pt x="11" y="1"/>
                      <a:pt x="9" y="0"/>
                      <a:pt x="7"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4" name="Freeform 52"/>
              <p:cNvSpPr>
                <a:spLocks noEditPoints="1"/>
              </p:cNvSpPr>
              <p:nvPr/>
            </p:nvSpPr>
            <p:spPr bwMode="auto">
              <a:xfrm>
                <a:off x="2401888" y="1027113"/>
                <a:ext cx="190500" cy="187325"/>
              </a:xfrm>
              <a:custGeom>
                <a:avLst/>
                <a:gdLst>
                  <a:gd name="T0" fmla="*/ 41 w 68"/>
                  <a:gd name="T1" fmla="*/ 4 h 67"/>
                  <a:gd name="T2" fmla="*/ 48 w 68"/>
                  <a:gd name="T3" fmla="*/ 4 h 67"/>
                  <a:gd name="T4" fmla="*/ 48 w 68"/>
                  <a:gd name="T5" fmla="*/ 4 h 67"/>
                  <a:gd name="T6" fmla="*/ 59 w 68"/>
                  <a:gd name="T7" fmla="*/ 8 h 67"/>
                  <a:gd name="T8" fmla="*/ 64 w 68"/>
                  <a:gd name="T9" fmla="*/ 14 h 67"/>
                  <a:gd name="T10" fmla="*/ 56 w 68"/>
                  <a:gd name="T11" fmla="*/ 28 h 67"/>
                  <a:gd name="T12" fmla="*/ 48 w 68"/>
                  <a:gd name="T13" fmla="*/ 38 h 67"/>
                  <a:gd name="T14" fmla="*/ 45 w 68"/>
                  <a:gd name="T15" fmla="*/ 41 h 67"/>
                  <a:gd name="T16" fmla="*/ 45 w 68"/>
                  <a:gd name="T17" fmla="*/ 41 h 67"/>
                  <a:gd name="T18" fmla="*/ 45 w 68"/>
                  <a:gd name="T19" fmla="*/ 41 h 67"/>
                  <a:gd name="T20" fmla="*/ 44 w 68"/>
                  <a:gd name="T21" fmla="*/ 41 h 67"/>
                  <a:gd name="T22" fmla="*/ 43 w 68"/>
                  <a:gd name="T23" fmla="*/ 43 h 67"/>
                  <a:gd name="T24" fmla="*/ 41 w 68"/>
                  <a:gd name="T25" fmla="*/ 44 h 67"/>
                  <a:gd name="T26" fmla="*/ 15 w 68"/>
                  <a:gd name="T27" fmla="*/ 62 h 67"/>
                  <a:gd name="T28" fmla="*/ 8 w 68"/>
                  <a:gd name="T29" fmla="*/ 57 h 67"/>
                  <a:gd name="T30" fmla="*/ 4 w 68"/>
                  <a:gd name="T31" fmla="*/ 47 h 67"/>
                  <a:gd name="T32" fmla="*/ 19 w 68"/>
                  <a:gd name="T33" fmla="*/ 18 h 67"/>
                  <a:gd name="T34" fmla="*/ 19 w 68"/>
                  <a:gd name="T35" fmla="*/ 18 h 67"/>
                  <a:gd name="T36" fmla="*/ 19 w 68"/>
                  <a:gd name="T37" fmla="*/ 18 h 67"/>
                  <a:gd name="T38" fmla="*/ 19 w 68"/>
                  <a:gd name="T39" fmla="*/ 18 h 67"/>
                  <a:gd name="T40" fmla="*/ 40 w 68"/>
                  <a:gd name="T41" fmla="*/ 5 h 67"/>
                  <a:gd name="T42" fmla="*/ 41 w 68"/>
                  <a:gd name="T43" fmla="*/ 4 h 67"/>
                  <a:gd name="T44" fmla="*/ 48 w 68"/>
                  <a:gd name="T45" fmla="*/ 0 h 67"/>
                  <a:gd name="T46" fmla="*/ 48 w 68"/>
                  <a:gd name="T47" fmla="*/ 0 h 67"/>
                  <a:gd name="T48" fmla="*/ 43 w 68"/>
                  <a:gd name="T49" fmla="*/ 0 h 67"/>
                  <a:gd name="T50" fmla="*/ 39 w 68"/>
                  <a:gd name="T51" fmla="*/ 1 h 67"/>
                  <a:gd name="T52" fmla="*/ 35 w 68"/>
                  <a:gd name="T53" fmla="*/ 2 h 67"/>
                  <a:gd name="T54" fmla="*/ 31 w 68"/>
                  <a:gd name="T55" fmla="*/ 4 h 67"/>
                  <a:gd name="T56" fmla="*/ 22 w 68"/>
                  <a:gd name="T57" fmla="*/ 10 h 67"/>
                  <a:gd name="T58" fmla="*/ 17 w 68"/>
                  <a:gd name="T59" fmla="*/ 15 h 67"/>
                  <a:gd name="T60" fmla="*/ 17 w 68"/>
                  <a:gd name="T61" fmla="*/ 15 h 67"/>
                  <a:gd name="T62" fmla="*/ 16 w 68"/>
                  <a:gd name="T63" fmla="*/ 15 h 67"/>
                  <a:gd name="T64" fmla="*/ 16 w 68"/>
                  <a:gd name="T65" fmla="*/ 15 h 67"/>
                  <a:gd name="T66" fmla="*/ 13 w 68"/>
                  <a:gd name="T67" fmla="*/ 18 h 67"/>
                  <a:gd name="T68" fmla="*/ 0 w 68"/>
                  <a:gd name="T69" fmla="*/ 47 h 67"/>
                  <a:gd name="T70" fmla="*/ 5 w 68"/>
                  <a:gd name="T71" fmla="*/ 60 h 67"/>
                  <a:gd name="T72" fmla="*/ 14 w 68"/>
                  <a:gd name="T73" fmla="*/ 66 h 67"/>
                  <a:gd name="T74" fmla="*/ 15 w 68"/>
                  <a:gd name="T75" fmla="*/ 67 h 67"/>
                  <a:gd name="T76" fmla="*/ 15 w 68"/>
                  <a:gd name="T77" fmla="*/ 66 h 67"/>
                  <a:gd name="T78" fmla="*/ 39 w 68"/>
                  <a:gd name="T79" fmla="*/ 52 h 67"/>
                  <a:gd name="T80" fmla="*/ 44 w 68"/>
                  <a:gd name="T81" fmla="*/ 47 h 67"/>
                  <a:gd name="T82" fmla="*/ 46 w 68"/>
                  <a:gd name="T83" fmla="*/ 45 h 67"/>
                  <a:gd name="T84" fmla="*/ 47 w 68"/>
                  <a:gd name="T85" fmla="*/ 44 h 67"/>
                  <a:gd name="T86" fmla="*/ 47 w 68"/>
                  <a:gd name="T87" fmla="*/ 44 h 67"/>
                  <a:gd name="T88" fmla="*/ 47 w 68"/>
                  <a:gd name="T89" fmla="*/ 44 h 67"/>
                  <a:gd name="T90" fmla="*/ 48 w 68"/>
                  <a:gd name="T91" fmla="*/ 44 h 67"/>
                  <a:gd name="T92" fmla="*/ 51 w 68"/>
                  <a:gd name="T93" fmla="*/ 41 h 67"/>
                  <a:gd name="T94" fmla="*/ 59 w 68"/>
                  <a:gd name="T95" fmla="*/ 31 h 67"/>
                  <a:gd name="T96" fmla="*/ 66 w 68"/>
                  <a:gd name="T97" fmla="*/ 20 h 67"/>
                  <a:gd name="T98" fmla="*/ 68 w 68"/>
                  <a:gd name="T99" fmla="*/ 15 h 67"/>
                  <a:gd name="T100" fmla="*/ 68 w 68"/>
                  <a:gd name="T101" fmla="*/ 13 h 67"/>
                  <a:gd name="T102" fmla="*/ 62 w 68"/>
                  <a:gd name="T103" fmla="*/ 5 h 67"/>
                  <a:gd name="T104" fmla="*/ 48 w 68"/>
                  <a:gd name="T105"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8" h="67">
                    <a:moveTo>
                      <a:pt x="41" y="4"/>
                    </a:moveTo>
                    <a:cubicBezTo>
                      <a:pt x="44" y="4"/>
                      <a:pt x="46" y="4"/>
                      <a:pt x="48" y="4"/>
                    </a:cubicBezTo>
                    <a:cubicBezTo>
                      <a:pt x="48" y="4"/>
                      <a:pt x="48" y="4"/>
                      <a:pt x="48" y="4"/>
                    </a:cubicBezTo>
                    <a:cubicBezTo>
                      <a:pt x="52" y="4"/>
                      <a:pt x="56" y="5"/>
                      <a:pt x="59" y="8"/>
                    </a:cubicBezTo>
                    <a:cubicBezTo>
                      <a:pt x="60" y="9"/>
                      <a:pt x="62" y="12"/>
                      <a:pt x="64" y="14"/>
                    </a:cubicBezTo>
                    <a:cubicBezTo>
                      <a:pt x="62" y="19"/>
                      <a:pt x="59" y="23"/>
                      <a:pt x="56" y="28"/>
                    </a:cubicBezTo>
                    <a:cubicBezTo>
                      <a:pt x="53" y="31"/>
                      <a:pt x="51" y="35"/>
                      <a:pt x="48" y="38"/>
                    </a:cubicBezTo>
                    <a:cubicBezTo>
                      <a:pt x="47" y="39"/>
                      <a:pt x="46" y="40"/>
                      <a:pt x="45" y="41"/>
                    </a:cubicBezTo>
                    <a:cubicBezTo>
                      <a:pt x="45" y="41"/>
                      <a:pt x="45" y="41"/>
                      <a:pt x="45" y="41"/>
                    </a:cubicBezTo>
                    <a:cubicBezTo>
                      <a:pt x="45" y="41"/>
                      <a:pt x="45" y="41"/>
                      <a:pt x="45" y="41"/>
                    </a:cubicBezTo>
                    <a:cubicBezTo>
                      <a:pt x="45" y="41"/>
                      <a:pt x="44" y="41"/>
                      <a:pt x="44" y="41"/>
                    </a:cubicBezTo>
                    <a:cubicBezTo>
                      <a:pt x="44" y="42"/>
                      <a:pt x="44" y="42"/>
                      <a:pt x="43" y="43"/>
                    </a:cubicBezTo>
                    <a:cubicBezTo>
                      <a:pt x="43" y="43"/>
                      <a:pt x="42" y="44"/>
                      <a:pt x="41" y="44"/>
                    </a:cubicBezTo>
                    <a:cubicBezTo>
                      <a:pt x="33" y="53"/>
                      <a:pt x="23" y="59"/>
                      <a:pt x="15" y="62"/>
                    </a:cubicBezTo>
                    <a:cubicBezTo>
                      <a:pt x="12" y="61"/>
                      <a:pt x="10" y="59"/>
                      <a:pt x="8" y="57"/>
                    </a:cubicBezTo>
                    <a:cubicBezTo>
                      <a:pt x="5" y="54"/>
                      <a:pt x="4" y="51"/>
                      <a:pt x="4" y="47"/>
                    </a:cubicBezTo>
                    <a:cubicBezTo>
                      <a:pt x="4" y="38"/>
                      <a:pt x="10" y="27"/>
                      <a:pt x="19" y="18"/>
                    </a:cubicBezTo>
                    <a:cubicBezTo>
                      <a:pt x="19" y="18"/>
                      <a:pt x="19" y="18"/>
                      <a:pt x="19" y="18"/>
                    </a:cubicBezTo>
                    <a:cubicBezTo>
                      <a:pt x="19" y="18"/>
                      <a:pt x="19" y="18"/>
                      <a:pt x="19" y="18"/>
                    </a:cubicBezTo>
                    <a:cubicBezTo>
                      <a:pt x="19" y="18"/>
                      <a:pt x="19" y="18"/>
                      <a:pt x="19" y="18"/>
                    </a:cubicBezTo>
                    <a:cubicBezTo>
                      <a:pt x="26" y="11"/>
                      <a:pt x="33" y="7"/>
                      <a:pt x="40" y="5"/>
                    </a:cubicBezTo>
                    <a:cubicBezTo>
                      <a:pt x="41" y="5"/>
                      <a:pt x="41" y="4"/>
                      <a:pt x="41" y="4"/>
                    </a:cubicBezTo>
                    <a:moveTo>
                      <a:pt x="48" y="0"/>
                    </a:moveTo>
                    <a:cubicBezTo>
                      <a:pt x="48" y="0"/>
                      <a:pt x="48" y="0"/>
                      <a:pt x="48" y="0"/>
                    </a:cubicBezTo>
                    <a:cubicBezTo>
                      <a:pt x="46" y="0"/>
                      <a:pt x="44" y="0"/>
                      <a:pt x="43" y="0"/>
                    </a:cubicBezTo>
                    <a:cubicBezTo>
                      <a:pt x="41" y="0"/>
                      <a:pt x="40" y="1"/>
                      <a:pt x="39" y="1"/>
                    </a:cubicBezTo>
                    <a:cubicBezTo>
                      <a:pt x="37" y="1"/>
                      <a:pt x="36" y="2"/>
                      <a:pt x="35" y="2"/>
                    </a:cubicBezTo>
                    <a:cubicBezTo>
                      <a:pt x="33" y="3"/>
                      <a:pt x="32" y="4"/>
                      <a:pt x="31" y="4"/>
                    </a:cubicBezTo>
                    <a:cubicBezTo>
                      <a:pt x="28" y="6"/>
                      <a:pt x="25" y="8"/>
                      <a:pt x="22" y="10"/>
                    </a:cubicBezTo>
                    <a:cubicBezTo>
                      <a:pt x="20" y="12"/>
                      <a:pt x="18" y="13"/>
                      <a:pt x="17" y="15"/>
                    </a:cubicBezTo>
                    <a:cubicBezTo>
                      <a:pt x="17" y="15"/>
                      <a:pt x="17" y="15"/>
                      <a:pt x="17" y="15"/>
                    </a:cubicBezTo>
                    <a:cubicBezTo>
                      <a:pt x="16" y="15"/>
                      <a:pt x="16" y="15"/>
                      <a:pt x="16" y="15"/>
                    </a:cubicBezTo>
                    <a:cubicBezTo>
                      <a:pt x="16" y="15"/>
                      <a:pt x="16" y="15"/>
                      <a:pt x="16" y="15"/>
                    </a:cubicBezTo>
                    <a:cubicBezTo>
                      <a:pt x="15" y="16"/>
                      <a:pt x="14" y="17"/>
                      <a:pt x="13" y="18"/>
                    </a:cubicBezTo>
                    <a:cubicBezTo>
                      <a:pt x="5" y="27"/>
                      <a:pt x="0" y="37"/>
                      <a:pt x="0" y="47"/>
                    </a:cubicBezTo>
                    <a:cubicBezTo>
                      <a:pt x="0" y="52"/>
                      <a:pt x="2" y="56"/>
                      <a:pt x="5" y="60"/>
                    </a:cubicBezTo>
                    <a:cubicBezTo>
                      <a:pt x="7" y="62"/>
                      <a:pt x="10" y="64"/>
                      <a:pt x="14" y="66"/>
                    </a:cubicBezTo>
                    <a:cubicBezTo>
                      <a:pt x="14" y="67"/>
                      <a:pt x="14" y="67"/>
                      <a:pt x="15" y="67"/>
                    </a:cubicBezTo>
                    <a:cubicBezTo>
                      <a:pt x="15" y="67"/>
                      <a:pt x="15" y="67"/>
                      <a:pt x="15" y="66"/>
                    </a:cubicBezTo>
                    <a:cubicBezTo>
                      <a:pt x="23" y="63"/>
                      <a:pt x="31" y="58"/>
                      <a:pt x="39" y="52"/>
                    </a:cubicBezTo>
                    <a:cubicBezTo>
                      <a:pt x="41" y="50"/>
                      <a:pt x="43" y="49"/>
                      <a:pt x="44" y="47"/>
                    </a:cubicBezTo>
                    <a:cubicBezTo>
                      <a:pt x="45" y="47"/>
                      <a:pt x="45" y="46"/>
                      <a:pt x="46" y="45"/>
                    </a:cubicBezTo>
                    <a:cubicBezTo>
                      <a:pt x="46" y="45"/>
                      <a:pt x="47" y="45"/>
                      <a:pt x="47" y="44"/>
                    </a:cubicBezTo>
                    <a:cubicBezTo>
                      <a:pt x="47" y="44"/>
                      <a:pt x="47" y="44"/>
                      <a:pt x="47" y="44"/>
                    </a:cubicBezTo>
                    <a:cubicBezTo>
                      <a:pt x="47" y="44"/>
                      <a:pt x="47" y="44"/>
                      <a:pt x="47" y="44"/>
                    </a:cubicBezTo>
                    <a:cubicBezTo>
                      <a:pt x="48" y="44"/>
                      <a:pt x="48" y="44"/>
                      <a:pt x="48" y="44"/>
                    </a:cubicBezTo>
                    <a:cubicBezTo>
                      <a:pt x="49" y="43"/>
                      <a:pt x="50" y="42"/>
                      <a:pt x="51" y="41"/>
                    </a:cubicBezTo>
                    <a:cubicBezTo>
                      <a:pt x="54" y="37"/>
                      <a:pt x="56" y="34"/>
                      <a:pt x="59" y="31"/>
                    </a:cubicBezTo>
                    <a:cubicBezTo>
                      <a:pt x="62" y="27"/>
                      <a:pt x="64" y="23"/>
                      <a:pt x="66" y="20"/>
                    </a:cubicBezTo>
                    <a:cubicBezTo>
                      <a:pt x="67" y="18"/>
                      <a:pt x="67" y="17"/>
                      <a:pt x="68" y="15"/>
                    </a:cubicBezTo>
                    <a:cubicBezTo>
                      <a:pt x="68" y="15"/>
                      <a:pt x="68" y="14"/>
                      <a:pt x="68" y="13"/>
                    </a:cubicBezTo>
                    <a:cubicBezTo>
                      <a:pt x="66" y="10"/>
                      <a:pt x="64" y="7"/>
                      <a:pt x="62" y="5"/>
                    </a:cubicBezTo>
                    <a:cubicBezTo>
                      <a:pt x="58" y="1"/>
                      <a:pt x="53" y="0"/>
                      <a:pt x="48"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5" name="Freeform 53"/>
              <p:cNvSpPr>
                <a:spLocks noEditPoints="1"/>
              </p:cNvSpPr>
              <p:nvPr/>
            </p:nvSpPr>
            <p:spPr bwMode="auto">
              <a:xfrm>
                <a:off x="2800351" y="1031875"/>
                <a:ext cx="33338" cy="53975"/>
              </a:xfrm>
              <a:custGeom>
                <a:avLst/>
                <a:gdLst>
                  <a:gd name="T0" fmla="*/ 1 w 12"/>
                  <a:gd name="T1" fmla="*/ 10 h 19"/>
                  <a:gd name="T2" fmla="*/ 0 w 12"/>
                  <a:gd name="T3" fmla="*/ 13 h 19"/>
                  <a:gd name="T4" fmla="*/ 2 w 12"/>
                  <a:gd name="T5" fmla="*/ 14 h 19"/>
                  <a:gd name="T6" fmla="*/ 0 w 12"/>
                  <a:gd name="T7" fmla="*/ 13 h 19"/>
                  <a:gd name="T8" fmla="*/ 0 w 12"/>
                  <a:gd name="T9" fmla="*/ 14 h 19"/>
                  <a:gd name="T10" fmla="*/ 3 w 12"/>
                  <a:gd name="T11" fmla="*/ 19 h 19"/>
                  <a:gd name="T12" fmla="*/ 3 w 12"/>
                  <a:gd name="T13" fmla="*/ 19 h 19"/>
                  <a:gd name="T14" fmla="*/ 4 w 12"/>
                  <a:gd name="T15" fmla="*/ 19 h 19"/>
                  <a:gd name="T16" fmla="*/ 9 w 12"/>
                  <a:gd name="T17" fmla="*/ 16 h 19"/>
                  <a:gd name="T18" fmla="*/ 9 w 12"/>
                  <a:gd name="T19" fmla="*/ 13 h 19"/>
                  <a:gd name="T20" fmla="*/ 10 w 12"/>
                  <a:gd name="T21" fmla="*/ 13 h 19"/>
                  <a:gd name="T22" fmla="*/ 7 w 12"/>
                  <a:gd name="T23" fmla="*/ 12 h 19"/>
                  <a:gd name="T24" fmla="*/ 6 w 12"/>
                  <a:gd name="T25" fmla="*/ 12 h 19"/>
                  <a:gd name="T26" fmla="*/ 6 w 12"/>
                  <a:gd name="T27" fmla="*/ 12 h 19"/>
                  <a:gd name="T28" fmla="*/ 5 w 12"/>
                  <a:gd name="T29" fmla="*/ 15 h 19"/>
                  <a:gd name="T30" fmla="*/ 4 w 12"/>
                  <a:gd name="T31" fmla="*/ 15 h 19"/>
                  <a:gd name="T32" fmla="*/ 4 w 12"/>
                  <a:gd name="T33" fmla="*/ 15 h 19"/>
                  <a:gd name="T34" fmla="*/ 4 w 12"/>
                  <a:gd name="T35" fmla="*/ 14 h 19"/>
                  <a:gd name="T36" fmla="*/ 4 w 12"/>
                  <a:gd name="T37" fmla="*/ 14 h 19"/>
                  <a:gd name="T38" fmla="*/ 4 w 12"/>
                  <a:gd name="T39" fmla="*/ 14 h 19"/>
                  <a:gd name="T40" fmla="*/ 5 w 12"/>
                  <a:gd name="T41" fmla="*/ 11 h 19"/>
                  <a:gd name="T42" fmla="*/ 5 w 12"/>
                  <a:gd name="T43" fmla="*/ 11 h 19"/>
                  <a:gd name="T44" fmla="*/ 1 w 12"/>
                  <a:gd name="T45" fmla="*/ 10 h 19"/>
                  <a:gd name="T46" fmla="*/ 7 w 12"/>
                  <a:gd name="T47" fmla="*/ 0 h 19"/>
                  <a:gd name="T48" fmla="*/ 3 w 12"/>
                  <a:gd name="T49" fmla="*/ 3 h 19"/>
                  <a:gd name="T50" fmla="*/ 2 w 12"/>
                  <a:gd name="T51" fmla="*/ 6 h 19"/>
                  <a:gd name="T52" fmla="*/ 2 w 12"/>
                  <a:gd name="T53" fmla="*/ 6 h 19"/>
                  <a:gd name="T54" fmla="*/ 6 w 12"/>
                  <a:gd name="T55" fmla="*/ 7 h 19"/>
                  <a:gd name="T56" fmla="*/ 7 w 12"/>
                  <a:gd name="T57" fmla="*/ 5 h 19"/>
                  <a:gd name="T58" fmla="*/ 7 w 12"/>
                  <a:gd name="T59" fmla="*/ 4 h 19"/>
                  <a:gd name="T60" fmla="*/ 8 w 12"/>
                  <a:gd name="T61" fmla="*/ 4 h 19"/>
                  <a:gd name="T62" fmla="*/ 8 w 12"/>
                  <a:gd name="T63" fmla="*/ 5 h 19"/>
                  <a:gd name="T64" fmla="*/ 8 w 12"/>
                  <a:gd name="T65" fmla="*/ 5 h 19"/>
                  <a:gd name="T66" fmla="*/ 7 w 12"/>
                  <a:gd name="T67" fmla="*/ 8 h 19"/>
                  <a:gd name="T68" fmla="*/ 8 w 12"/>
                  <a:gd name="T69" fmla="*/ 8 h 19"/>
                  <a:gd name="T70" fmla="*/ 11 w 12"/>
                  <a:gd name="T71" fmla="*/ 9 h 19"/>
                  <a:gd name="T72" fmla="*/ 12 w 12"/>
                  <a:gd name="T73" fmla="*/ 6 h 19"/>
                  <a:gd name="T74" fmla="*/ 12 w 12"/>
                  <a:gd name="T75" fmla="*/ 5 h 19"/>
                  <a:gd name="T76" fmla="*/ 9 w 12"/>
                  <a:gd name="T77" fmla="*/ 1 h 19"/>
                  <a:gd name="T78" fmla="*/ 7 w 12"/>
                  <a:gd name="T79" fmla="*/ 0 h 19"/>
                  <a:gd name="T80" fmla="*/ 7 w 12"/>
                  <a:gd name="T81"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2" h="19">
                    <a:moveTo>
                      <a:pt x="1" y="10"/>
                    </a:moveTo>
                    <a:cubicBezTo>
                      <a:pt x="0" y="13"/>
                      <a:pt x="0" y="13"/>
                      <a:pt x="0" y="13"/>
                    </a:cubicBezTo>
                    <a:cubicBezTo>
                      <a:pt x="2" y="14"/>
                      <a:pt x="2" y="14"/>
                      <a:pt x="2" y="14"/>
                    </a:cubicBezTo>
                    <a:cubicBezTo>
                      <a:pt x="0" y="13"/>
                      <a:pt x="0" y="13"/>
                      <a:pt x="0" y="13"/>
                    </a:cubicBezTo>
                    <a:cubicBezTo>
                      <a:pt x="0" y="13"/>
                      <a:pt x="0" y="14"/>
                      <a:pt x="0" y="14"/>
                    </a:cubicBezTo>
                    <a:cubicBezTo>
                      <a:pt x="0" y="16"/>
                      <a:pt x="1" y="18"/>
                      <a:pt x="3" y="19"/>
                    </a:cubicBezTo>
                    <a:cubicBezTo>
                      <a:pt x="3" y="19"/>
                      <a:pt x="3" y="19"/>
                      <a:pt x="3" y="19"/>
                    </a:cubicBezTo>
                    <a:cubicBezTo>
                      <a:pt x="3" y="19"/>
                      <a:pt x="4" y="19"/>
                      <a:pt x="4" y="19"/>
                    </a:cubicBezTo>
                    <a:cubicBezTo>
                      <a:pt x="6" y="19"/>
                      <a:pt x="8" y="18"/>
                      <a:pt x="9" y="16"/>
                    </a:cubicBezTo>
                    <a:cubicBezTo>
                      <a:pt x="9" y="13"/>
                      <a:pt x="9" y="13"/>
                      <a:pt x="9" y="13"/>
                    </a:cubicBezTo>
                    <a:cubicBezTo>
                      <a:pt x="10" y="13"/>
                      <a:pt x="10" y="13"/>
                      <a:pt x="10" y="13"/>
                    </a:cubicBezTo>
                    <a:cubicBezTo>
                      <a:pt x="9" y="13"/>
                      <a:pt x="8" y="12"/>
                      <a:pt x="7" y="12"/>
                    </a:cubicBezTo>
                    <a:cubicBezTo>
                      <a:pt x="7" y="12"/>
                      <a:pt x="6" y="12"/>
                      <a:pt x="6" y="12"/>
                    </a:cubicBezTo>
                    <a:cubicBezTo>
                      <a:pt x="6" y="12"/>
                      <a:pt x="6" y="12"/>
                      <a:pt x="6" y="12"/>
                    </a:cubicBezTo>
                    <a:cubicBezTo>
                      <a:pt x="5" y="15"/>
                      <a:pt x="5" y="15"/>
                      <a:pt x="5" y="15"/>
                    </a:cubicBezTo>
                    <a:cubicBezTo>
                      <a:pt x="4" y="15"/>
                      <a:pt x="4" y="15"/>
                      <a:pt x="4" y="15"/>
                    </a:cubicBezTo>
                    <a:cubicBezTo>
                      <a:pt x="4" y="15"/>
                      <a:pt x="4" y="15"/>
                      <a:pt x="4" y="15"/>
                    </a:cubicBezTo>
                    <a:cubicBezTo>
                      <a:pt x="4" y="14"/>
                      <a:pt x="4" y="14"/>
                      <a:pt x="4" y="14"/>
                    </a:cubicBezTo>
                    <a:cubicBezTo>
                      <a:pt x="4" y="14"/>
                      <a:pt x="4" y="14"/>
                      <a:pt x="4" y="14"/>
                    </a:cubicBezTo>
                    <a:cubicBezTo>
                      <a:pt x="4" y="14"/>
                      <a:pt x="4" y="14"/>
                      <a:pt x="4" y="14"/>
                    </a:cubicBezTo>
                    <a:cubicBezTo>
                      <a:pt x="5" y="11"/>
                      <a:pt x="5" y="11"/>
                      <a:pt x="5" y="11"/>
                    </a:cubicBezTo>
                    <a:cubicBezTo>
                      <a:pt x="5" y="11"/>
                      <a:pt x="5" y="11"/>
                      <a:pt x="5" y="11"/>
                    </a:cubicBezTo>
                    <a:cubicBezTo>
                      <a:pt x="4" y="11"/>
                      <a:pt x="2" y="10"/>
                      <a:pt x="1" y="10"/>
                    </a:cubicBezTo>
                    <a:moveTo>
                      <a:pt x="7" y="0"/>
                    </a:moveTo>
                    <a:cubicBezTo>
                      <a:pt x="6" y="0"/>
                      <a:pt x="4" y="2"/>
                      <a:pt x="3" y="3"/>
                    </a:cubicBezTo>
                    <a:cubicBezTo>
                      <a:pt x="2" y="6"/>
                      <a:pt x="2" y="6"/>
                      <a:pt x="2" y="6"/>
                    </a:cubicBezTo>
                    <a:cubicBezTo>
                      <a:pt x="2" y="6"/>
                      <a:pt x="2" y="6"/>
                      <a:pt x="2" y="6"/>
                    </a:cubicBezTo>
                    <a:cubicBezTo>
                      <a:pt x="4" y="7"/>
                      <a:pt x="5" y="7"/>
                      <a:pt x="6" y="7"/>
                    </a:cubicBezTo>
                    <a:cubicBezTo>
                      <a:pt x="7" y="5"/>
                      <a:pt x="7" y="5"/>
                      <a:pt x="7" y="5"/>
                    </a:cubicBezTo>
                    <a:cubicBezTo>
                      <a:pt x="7" y="4"/>
                      <a:pt x="7" y="4"/>
                      <a:pt x="7" y="4"/>
                    </a:cubicBezTo>
                    <a:cubicBezTo>
                      <a:pt x="8" y="4"/>
                      <a:pt x="8" y="4"/>
                      <a:pt x="8" y="4"/>
                    </a:cubicBezTo>
                    <a:cubicBezTo>
                      <a:pt x="8" y="5"/>
                      <a:pt x="8" y="5"/>
                      <a:pt x="8" y="5"/>
                    </a:cubicBezTo>
                    <a:cubicBezTo>
                      <a:pt x="8" y="5"/>
                      <a:pt x="8" y="5"/>
                      <a:pt x="8" y="5"/>
                    </a:cubicBezTo>
                    <a:cubicBezTo>
                      <a:pt x="7" y="8"/>
                      <a:pt x="7" y="8"/>
                      <a:pt x="7" y="8"/>
                    </a:cubicBezTo>
                    <a:cubicBezTo>
                      <a:pt x="8" y="8"/>
                      <a:pt x="8" y="8"/>
                      <a:pt x="8" y="8"/>
                    </a:cubicBezTo>
                    <a:cubicBezTo>
                      <a:pt x="9" y="9"/>
                      <a:pt x="10" y="9"/>
                      <a:pt x="11" y="9"/>
                    </a:cubicBezTo>
                    <a:cubicBezTo>
                      <a:pt x="12" y="6"/>
                      <a:pt x="12" y="6"/>
                      <a:pt x="12" y="6"/>
                    </a:cubicBezTo>
                    <a:cubicBezTo>
                      <a:pt x="12" y="6"/>
                      <a:pt x="12" y="5"/>
                      <a:pt x="12" y="5"/>
                    </a:cubicBezTo>
                    <a:cubicBezTo>
                      <a:pt x="12" y="3"/>
                      <a:pt x="11" y="1"/>
                      <a:pt x="9" y="1"/>
                    </a:cubicBezTo>
                    <a:cubicBezTo>
                      <a:pt x="8" y="0"/>
                      <a:pt x="8" y="0"/>
                      <a:pt x="7" y="0"/>
                    </a:cubicBezTo>
                    <a:cubicBezTo>
                      <a:pt x="7" y="0"/>
                      <a:pt x="7" y="0"/>
                      <a:pt x="7"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6" name="Freeform 54"/>
              <p:cNvSpPr>
                <a:spLocks noEditPoints="1"/>
              </p:cNvSpPr>
              <p:nvPr/>
            </p:nvSpPr>
            <p:spPr bwMode="auto">
              <a:xfrm>
                <a:off x="2833688" y="920750"/>
                <a:ext cx="39688" cy="39688"/>
              </a:xfrm>
              <a:custGeom>
                <a:avLst/>
                <a:gdLst>
                  <a:gd name="T0" fmla="*/ 4 w 14"/>
                  <a:gd name="T1" fmla="*/ 6 h 14"/>
                  <a:gd name="T2" fmla="*/ 7 w 14"/>
                  <a:gd name="T3" fmla="*/ 4 h 14"/>
                  <a:gd name="T4" fmla="*/ 8 w 14"/>
                  <a:gd name="T5" fmla="*/ 4 h 14"/>
                  <a:gd name="T6" fmla="*/ 10 w 14"/>
                  <a:gd name="T7" fmla="*/ 7 h 14"/>
                  <a:gd name="T8" fmla="*/ 10 w 14"/>
                  <a:gd name="T9" fmla="*/ 8 h 14"/>
                  <a:gd name="T10" fmla="*/ 7 w 14"/>
                  <a:gd name="T11" fmla="*/ 10 h 14"/>
                  <a:gd name="T12" fmla="*/ 6 w 14"/>
                  <a:gd name="T13" fmla="*/ 10 h 14"/>
                  <a:gd name="T14" fmla="*/ 4 w 14"/>
                  <a:gd name="T15" fmla="*/ 7 h 14"/>
                  <a:gd name="T16" fmla="*/ 4 w 14"/>
                  <a:gd name="T17" fmla="*/ 6 h 14"/>
                  <a:gd name="T18" fmla="*/ 7 w 14"/>
                  <a:gd name="T19" fmla="*/ 0 h 14"/>
                  <a:gd name="T20" fmla="*/ 0 w 14"/>
                  <a:gd name="T21" fmla="*/ 5 h 14"/>
                  <a:gd name="T22" fmla="*/ 0 w 14"/>
                  <a:gd name="T23" fmla="*/ 5 h 14"/>
                  <a:gd name="T24" fmla="*/ 0 w 14"/>
                  <a:gd name="T25" fmla="*/ 7 h 14"/>
                  <a:gd name="T26" fmla="*/ 1 w 14"/>
                  <a:gd name="T27" fmla="*/ 10 h 14"/>
                  <a:gd name="T28" fmla="*/ 7 w 14"/>
                  <a:gd name="T29" fmla="*/ 11 h 14"/>
                  <a:gd name="T30" fmla="*/ 8 w 14"/>
                  <a:gd name="T31" fmla="*/ 11 h 14"/>
                  <a:gd name="T32" fmla="*/ 7 w 14"/>
                  <a:gd name="T33" fmla="*/ 13 h 14"/>
                  <a:gd name="T34" fmla="*/ 7 w 14"/>
                  <a:gd name="T35" fmla="*/ 14 h 14"/>
                  <a:gd name="T36" fmla="*/ 7 w 14"/>
                  <a:gd name="T37" fmla="*/ 14 h 14"/>
                  <a:gd name="T38" fmla="*/ 7 w 14"/>
                  <a:gd name="T39" fmla="*/ 13 h 14"/>
                  <a:gd name="T40" fmla="*/ 8 w 14"/>
                  <a:gd name="T41" fmla="*/ 11 h 14"/>
                  <a:gd name="T42" fmla="*/ 8 w 14"/>
                  <a:gd name="T43" fmla="*/ 11 h 14"/>
                  <a:gd name="T44" fmla="*/ 12 w 14"/>
                  <a:gd name="T45" fmla="*/ 13 h 14"/>
                  <a:gd name="T46" fmla="*/ 14 w 14"/>
                  <a:gd name="T47" fmla="*/ 9 h 14"/>
                  <a:gd name="T48" fmla="*/ 14 w 14"/>
                  <a:gd name="T49" fmla="*/ 7 h 14"/>
                  <a:gd name="T50" fmla="*/ 9 w 14"/>
                  <a:gd name="T51" fmla="*/ 0 h 14"/>
                  <a:gd name="T52" fmla="*/ 7 w 14"/>
                  <a:gd name="T53"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 h="14">
                    <a:moveTo>
                      <a:pt x="4" y="6"/>
                    </a:moveTo>
                    <a:cubicBezTo>
                      <a:pt x="5" y="5"/>
                      <a:pt x="6" y="4"/>
                      <a:pt x="7" y="4"/>
                    </a:cubicBezTo>
                    <a:cubicBezTo>
                      <a:pt x="8" y="4"/>
                      <a:pt x="8" y="4"/>
                      <a:pt x="8" y="4"/>
                    </a:cubicBezTo>
                    <a:cubicBezTo>
                      <a:pt x="9" y="5"/>
                      <a:pt x="10" y="6"/>
                      <a:pt x="10" y="7"/>
                    </a:cubicBezTo>
                    <a:cubicBezTo>
                      <a:pt x="10" y="8"/>
                      <a:pt x="10" y="8"/>
                      <a:pt x="10" y="8"/>
                    </a:cubicBezTo>
                    <a:cubicBezTo>
                      <a:pt x="10" y="9"/>
                      <a:pt x="9" y="10"/>
                      <a:pt x="7" y="10"/>
                    </a:cubicBezTo>
                    <a:cubicBezTo>
                      <a:pt x="6" y="10"/>
                      <a:pt x="6" y="10"/>
                      <a:pt x="6" y="10"/>
                    </a:cubicBezTo>
                    <a:cubicBezTo>
                      <a:pt x="5" y="10"/>
                      <a:pt x="4" y="9"/>
                      <a:pt x="4" y="7"/>
                    </a:cubicBezTo>
                    <a:cubicBezTo>
                      <a:pt x="4" y="6"/>
                      <a:pt x="4" y="6"/>
                      <a:pt x="4" y="6"/>
                    </a:cubicBezTo>
                    <a:moveTo>
                      <a:pt x="7" y="0"/>
                    </a:moveTo>
                    <a:cubicBezTo>
                      <a:pt x="4" y="0"/>
                      <a:pt x="1" y="2"/>
                      <a:pt x="0" y="5"/>
                    </a:cubicBezTo>
                    <a:cubicBezTo>
                      <a:pt x="0" y="5"/>
                      <a:pt x="0" y="5"/>
                      <a:pt x="0" y="5"/>
                    </a:cubicBezTo>
                    <a:cubicBezTo>
                      <a:pt x="0" y="6"/>
                      <a:pt x="0" y="7"/>
                      <a:pt x="0" y="7"/>
                    </a:cubicBezTo>
                    <a:cubicBezTo>
                      <a:pt x="0" y="8"/>
                      <a:pt x="0" y="9"/>
                      <a:pt x="1" y="10"/>
                    </a:cubicBezTo>
                    <a:cubicBezTo>
                      <a:pt x="3" y="10"/>
                      <a:pt x="5" y="11"/>
                      <a:pt x="7" y="11"/>
                    </a:cubicBezTo>
                    <a:cubicBezTo>
                      <a:pt x="8" y="11"/>
                      <a:pt x="8" y="11"/>
                      <a:pt x="8" y="11"/>
                    </a:cubicBezTo>
                    <a:cubicBezTo>
                      <a:pt x="7" y="13"/>
                      <a:pt x="7" y="13"/>
                      <a:pt x="7" y="13"/>
                    </a:cubicBezTo>
                    <a:cubicBezTo>
                      <a:pt x="7" y="14"/>
                      <a:pt x="7" y="14"/>
                      <a:pt x="7" y="14"/>
                    </a:cubicBezTo>
                    <a:cubicBezTo>
                      <a:pt x="7" y="14"/>
                      <a:pt x="7" y="14"/>
                      <a:pt x="7" y="14"/>
                    </a:cubicBezTo>
                    <a:cubicBezTo>
                      <a:pt x="7" y="13"/>
                      <a:pt x="7" y="13"/>
                      <a:pt x="7" y="13"/>
                    </a:cubicBezTo>
                    <a:cubicBezTo>
                      <a:pt x="8" y="11"/>
                      <a:pt x="8" y="11"/>
                      <a:pt x="8" y="11"/>
                    </a:cubicBezTo>
                    <a:cubicBezTo>
                      <a:pt x="8" y="11"/>
                      <a:pt x="8" y="11"/>
                      <a:pt x="8" y="11"/>
                    </a:cubicBezTo>
                    <a:cubicBezTo>
                      <a:pt x="9" y="12"/>
                      <a:pt x="10" y="12"/>
                      <a:pt x="12" y="13"/>
                    </a:cubicBezTo>
                    <a:cubicBezTo>
                      <a:pt x="13" y="12"/>
                      <a:pt x="14" y="11"/>
                      <a:pt x="14" y="9"/>
                    </a:cubicBezTo>
                    <a:cubicBezTo>
                      <a:pt x="14" y="9"/>
                      <a:pt x="14" y="8"/>
                      <a:pt x="14" y="7"/>
                    </a:cubicBezTo>
                    <a:cubicBezTo>
                      <a:pt x="14" y="4"/>
                      <a:pt x="12" y="1"/>
                      <a:pt x="9" y="0"/>
                    </a:cubicBezTo>
                    <a:cubicBezTo>
                      <a:pt x="9" y="0"/>
                      <a:pt x="8" y="0"/>
                      <a:pt x="7"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7" name="Freeform 55"/>
              <p:cNvSpPr>
                <a:spLocks noEditPoints="1"/>
              </p:cNvSpPr>
              <p:nvPr/>
            </p:nvSpPr>
            <p:spPr bwMode="auto">
              <a:xfrm>
                <a:off x="2724151" y="946150"/>
                <a:ext cx="219075" cy="133350"/>
              </a:xfrm>
              <a:custGeom>
                <a:avLst/>
                <a:gdLst>
                  <a:gd name="T0" fmla="*/ 4 w 78"/>
                  <a:gd name="T1" fmla="*/ 24 h 48"/>
                  <a:gd name="T2" fmla="*/ 6 w 78"/>
                  <a:gd name="T3" fmla="*/ 16 h 48"/>
                  <a:gd name="T4" fmla="*/ 13 w 78"/>
                  <a:gd name="T5" fmla="*/ 7 h 48"/>
                  <a:gd name="T6" fmla="*/ 29 w 78"/>
                  <a:gd name="T7" fmla="*/ 4 h 48"/>
                  <a:gd name="T8" fmla="*/ 45 w 78"/>
                  <a:gd name="T9" fmla="*/ 6 h 48"/>
                  <a:gd name="T10" fmla="*/ 45 w 78"/>
                  <a:gd name="T11" fmla="*/ 6 h 48"/>
                  <a:gd name="T12" fmla="*/ 46 w 78"/>
                  <a:gd name="T13" fmla="*/ 6 h 48"/>
                  <a:gd name="T14" fmla="*/ 66 w 78"/>
                  <a:gd name="T15" fmla="*/ 17 h 48"/>
                  <a:gd name="T16" fmla="*/ 74 w 78"/>
                  <a:gd name="T17" fmla="*/ 32 h 48"/>
                  <a:gd name="T18" fmla="*/ 73 w 78"/>
                  <a:gd name="T19" fmla="*/ 36 h 48"/>
                  <a:gd name="T20" fmla="*/ 70 w 78"/>
                  <a:gd name="T21" fmla="*/ 44 h 48"/>
                  <a:gd name="T22" fmla="*/ 65 w 78"/>
                  <a:gd name="T23" fmla="*/ 44 h 48"/>
                  <a:gd name="T24" fmla="*/ 38 w 78"/>
                  <a:gd name="T25" fmla="*/ 40 h 48"/>
                  <a:gd name="T26" fmla="*/ 35 w 78"/>
                  <a:gd name="T27" fmla="*/ 39 h 48"/>
                  <a:gd name="T28" fmla="*/ 34 w 78"/>
                  <a:gd name="T29" fmla="*/ 39 h 48"/>
                  <a:gd name="T30" fmla="*/ 34 w 78"/>
                  <a:gd name="T31" fmla="*/ 39 h 48"/>
                  <a:gd name="T32" fmla="*/ 34 w 78"/>
                  <a:gd name="T33" fmla="*/ 39 h 48"/>
                  <a:gd name="T34" fmla="*/ 33 w 78"/>
                  <a:gd name="T35" fmla="*/ 38 h 48"/>
                  <a:gd name="T36" fmla="*/ 29 w 78"/>
                  <a:gd name="T37" fmla="*/ 37 h 48"/>
                  <a:gd name="T38" fmla="*/ 27 w 78"/>
                  <a:gd name="T39" fmla="*/ 36 h 48"/>
                  <a:gd name="T40" fmla="*/ 4 w 78"/>
                  <a:gd name="T41" fmla="*/ 24 h 48"/>
                  <a:gd name="T42" fmla="*/ 29 w 78"/>
                  <a:gd name="T43" fmla="*/ 0 h 48"/>
                  <a:gd name="T44" fmla="*/ 13 w 78"/>
                  <a:gd name="T45" fmla="*/ 3 h 48"/>
                  <a:gd name="T46" fmla="*/ 12 w 78"/>
                  <a:gd name="T47" fmla="*/ 3 h 48"/>
                  <a:gd name="T48" fmla="*/ 9 w 78"/>
                  <a:gd name="T49" fmla="*/ 5 h 48"/>
                  <a:gd name="T50" fmla="*/ 7 w 78"/>
                  <a:gd name="T51" fmla="*/ 7 h 48"/>
                  <a:gd name="T52" fmla="*/ 4 w 78"/>
                  <a:gd name="T53" fmla="*/ 10 h 48"/>
                  <a:gd name="T54" fmla="*/ 2 w 78"/>
                  <a:gd name="T55" fmla="*/ 15 h 48"/>
                  <a:gd name="T56" fmla="*/ 0 w 78"/>
                  <a:gd name="T57" fmla="*/ 25 h 48"/>
                  <a:gd name="T58" fmla="*/ 1 w 78"/>
                  <a:gd name="T59" fmla="*/ 26 h 48"/>
                  <a:gd name="T60" fmla="*/ 10 w 78"/>
                  <a:gd name="T61" fmla="*/ 33 h 48"/>
                  <a:gd name="T62" fmla="*/ 26 w 78"/>
                  <a:gd name="T63" fmla="*/ 40 h 48"/>
                  <a:gd name="T64" fmla="*/ 28 w 78"/>
                  <a:gd name="T65" fmla="*/ 41 h 48"/>
                  <a:gd name="T66" fmla="*/ 32 w 78"/>
                  <a:gd name="T67" fmla="*/ 42 h 48"/>
                  <a:gd name="T68" fmla="*/ 32 w 78"/>
                  <a:gd name="T69" fmla="*/ 42 h 48"/>
                  <a:gd name="T70" fmla="*/ 32 w 78"/>
                  <a:gd name="T71" fmla="*/ 42 h 48"/>
                  <a:gd name="T72" fmla="*/ 33 w 78"/>
                  <a:gd name="T73" fmla="*/ 43 h 48"/>
                  <a:gd name="T74" fmla="*/ 34 w 78"/>
                  <a:gd name="T75" fmla="*/ 43 h 48"/>
                  <a:gd name="T76" fmla="*/ 37 w 78"/>
                  <a:gd name="T77" fmla="*/ 44 h 48"/>
                  <a:gd name="T78" fmla="*/ 48 w 78"/>
                  <a:gd name="T79" fmla="*/ 46 h 48"/>
                  <a:gd name="T80" fmla="*/ 65 w 78"/>
                  <a:gd name="T81" fmla="*/ 48 h 48"/>
                  <a:gd name="T82" fmla="*/ 71 w 78"/>
                  <a:gd name="T83" fmla="*/ 48 h 48"/>
                  <a:gd name="T84" fmla="*/ 73 w 78"/>
                  <a:gd name="T85" fmla="*/ 47 h 48"/>
                  <a:gd name="T86" fmla="*/ 77 w 78"/>
                  <a:gd name="T87" fmla="*/ 37 h 48"/>
                  <a:gd name="T88" fmla="*/ 78 w 78"/>
                  <a:gd name="T89" fmla="*/ 32 h 48"/>
                  <a:gd name="T90" fmla="*/ 69 w 78"/>
                  <a:gd name="T91" fmla="*/ 14 h 48"/>
                  <a:gd name="T92" fmla="*/ 51 w 78"/>
                  <a:gd name="T93" fmla="*/ 4 h 48"/>
                  <a:gd name="T94" fmla="*/ 47 w 78"/>
                  <a:gd name="T95" fmla="*/ 2 h 48"/>
                  <a:gd name="T96" fmla="*/ 47 w 78"/>
                  <a:gd name="T97" fmla="*/ 2 h 48"/>
                  <a:gd name="T98" fmla="*/ 46 w 78"/>
                  <a:gd name="T99" fmla="*/ 4 h 48"/>
                  <a:gd name="T100" fmla="*/ 46 w 78"/>
                  <a:gd name="T101" fmla="*/ 5 h 48"/>
                  <a:gd name="T102" fmla="*/ 45 w 78"/>
                  <a:gd name="T103" fmla="*/ 6 h 48"/>
                  <a:gd name="T104" fmla="*/ 46 w 78"/>
                  <a:gd name="T105" fmla="*/ 5 h 48"/>
                  <a:gd name="T106" fmla="*/ 46 w 78"/>
                  <a:gd name="T107" fmla="*/ 4 h 48"/>
                  <a:gd name="T108" fmla="*/ 47 w 78"/>
                  <a:gd name="T109" fmla="*/ 2 h 48"/>
                  <a:gd name="T110" fmla="*/ 46 w 78"/>
                  <a:gd name="T111" fmla="*/ 2 h 48"/>
                  <a:gd name="T112" fmla="*/ 40 w 78"/>
                  <a:gd name="T113" fmla="*/ 1 h 48"/>
                  <a:gd name="T114" fmla="*/ 29 w 78"/>
                  <a:gd name="T115"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8" h="48">
                    <a:moveTo>
                      <a:pt x="4" y="24"/>
                    </a:moveTo>
                    <a:cubicBezTo>
                      <a:pt x="4" y="21"/>
                      <a:pt x="5" y="17"/>
                      <a:pt x="6" y="16"/>
                    </a:cubicBezTo>
                    <a:cubicBezTo>
                      <a:pt x="7" y="12"/>
                      <a:pt x="9" y="9"/>
                      <a:pt x="13" y="7"/>
                    </a:cubicBezTo>
                    <a:cubicBezTo>
                      <a:pt x="17" y="5"/>
                      <a:pt x="23" y="4"/>
                      <a:pt x="29" y="4"/>
                    </a:cubicBezTo>
                    <a:cubicBezTo>
                      <a:pt x="34" y="4"/>
                      <a:pt x="39" y="4"/>
                      <a:pt x="45" y="6"/>
                    </a:cubicBezTo>
                    <a:cubicBezTo>
                      <a:pt x="45" y="6"/>
                      <a:pt x="45" y="6"/>
                      <a:pt x="45" y="6"/>
                    </a:cubicBezTo>
                    <a:cubicBezTo>
                      <a:pt x="46" y="6"/>
                      <a:pt x="46" y="6"/>
                      <a:pt x="46" y="6"/>
                    </a:cubicBezTo>
                    <a:cubicBezTo>
                      <a:pt x="54" y="9"/>
                      <a:pt x="61" y="13"/>
                      <a:pt x="66" y="17"/>
                    </a:cubicBezTo>
                    <a:cubicBezTo>
                      <a:pt x="71" y="22"/>
                      <a:pt x="74" y="27"/>
                      <a:pt x="74" y="32"/>
                    </a:cubicBezTo>
                    <a:cubicBezTo>
                      <a:pt x="74" y="34"/>
                      <a:pt x="74" y="35"/>
                      <a:pt x="73" y="36"/>
                    </a:cubicBezTo>
                    <a:cubicBezTo>
                      <a:pt x="73" y="38"/>
                      <a:pt x="71" y="41"/>
                      <a:pt x="70" y="44"/>
                    </a:cubicBezTo>
                    <a:cubicBezTo>
                      <a:pt x="68" y="44"/>
                      <a:pt x="66" y="44"/>
                      <a:pt x="65" y="44"/>
                    </a:cubicBezTo>
                    <a:cubicBezTo>
                      <a:pt x="57" y="44"/>
                      <a:pt x="47" y="43"/>
                      <a:pt x="38" y="40"/>
                    </a:cubicBezTo>
                    <a:cubicBezTo>
                      <a:pt x="37" y="40"/>
                      <a:pt x="36" y="40"/>
                      <a:pt x="35" y="39"/>
                    </a:cubicBezTo>
                    <a:cubicBezTo>
                      <a:pt x="35" y="39"/>
                      <a:pt x="35" y="39"/>
                      <a:pt x="34" y="39"/>
                    </a:cubicBezTo>
                    <a:cubicBezTo>
                      <a:pt x="34" y="39"/>
                      <a:pt x="34" y="39"/>
                      <a:pt x="34" y="39"/>
                    </a:cubicBezTo>
                    <a:cubicBezTo>
                      <a:pt x="34" y="39"/>
                      <a:pt x="34" y="39"/>
                      <a:pt x="34" y="39"/>
                    </a:cubicBezTo>
                    <a:cubicBezTo>
                      <a:pt x="33" y="39"/>
                      <a:pt x="33" y="39"/>
                      <a:pt x="33" y="38"/>
                    </a:cubicBezTo>
                    <a:cubicBezTo>
                      <a:pt x="32" y="38"/>
                      <a:pt x="31" y="38"/>
                      <a:pt x="29" y="37"/>
                    </a:cubicBezTo>
                    <a:cubicBezTo>
                      <a:pt x="29" y="37"/>
                      <a:pt x="28" y="37"/>
                      <a:pt x="27" y="36"/>
                    </a:cubicBezTo>
                    <a:cubicBezTo>
                      <a:pt x="18" y="33"/>
                      <a:pt x="10" y="28"/>
                      <a:pt x="4" y="24"/>
                    </a:cubicBezTo>
                    <a:moveTo>
                      <a:pt x="29" y="0"/>
                    </a:moveTo>
                    <a:cubicBezTo>
                      <a:pt x="23" y="0"/>
                      <a:pt x="17" y="1"/>
                      <a:pt x="13" y="3"/>
                    </a:cubicBezTo>
                    <a:cubicBezTo>
                      <a:pt x="12" y="3"/>
                      <a:pt x="12" y="3"/>
                      <a:pt x="12" y="3"/>
                    </a:cubicBezTo>
                    <a:cubicBezTo>
                      <a:pt x="11" y="4"/>
                      <a:pt x="10" y="4"/>
                      <a:pt x="9" y="5"/>
                    </a:cubicBezTo>
                    <a:cubicBezTo>
                      <a:pt x="8" y="5"/>
                      <a:pt x="7" y="6"/>
                      <a:pt x="7" y="7"/>
                    </a:cubicBezTo>
                    <a:cubicBezTo>
                      <a:pt x="6" y="8"/>
                      <a:pt x="5" y="9"/>
                      <a:pt x="4" y="10"/>
                    </a:cubicBezTo>
                    <a:cubicBezTo>
                      <a:pt x="3" y="11"/>
                      <a:pt x="2" y="13"/>
                      <a:pt x="2" y="15"/>
                    </a:cubicBezTo>
                    <a:cubicBezTo>
                      <a:pt x="1" y="17"/>
                      <a:pt x="0" y="21"/>
                      <a:pt x="0" y="25"/>
                    </a:cubicBezTo>
                    <a:cubicBezTo>
                      <a:pt x="0" y="25"/>
                      <a:pt x="0" y="26"/>
                      <a:pt x="1" y="26"/>
                    </a:cubicBezTo>
                    <a:cubicBezTo>
                      <a:pt x="4" y="29"/>
                      <a:pt x="7" y="31"/>
                      <a:pt x="10" y="33"/>
                    </a:cubicBezTo>
                    <a:cubicBezTo>
                      <a:pt x="15" y="36"/>
                      <a:pt x="20" y="38"/>
                      <a:pt x="26" y="40"/>
                    </a:cubicBezTo>
                    <a:cubicBezTo>
                      <a:pt x="27" y="40"/>
                      <a:pt x="27" y="41"/>
                      <a:pt x="28" y="41"/>
                    </a:cubicBezTo>
                    <a:cubicBezTo>
                      <a:pt x="29" y="41"/>
                      <a:pt x="31" y="42"/>
                      <a:pt x="32" y="42"/>
                    </a:cubicBezTo>
                    <a:cubicBezTo>
                      <a:pt x="32" y="42"/>
                      <a:pt x="32" y="42"/>
                      <a:pt x="32" y="42"/>
                    </a:cubicBezTo>
                    <a:cubicBezTo>
                      <a:pt x="32" y="42"/>
                      <a:pt x="32" y="42"/>
                      <a:pt x="32" y="42"/>
                    </a:cubicBezTo>
                    <a:cubicBezTo>
                      <a:pt x="33" y="43"/>
                      <a:pt x="33" y="43"/>
                      <a:pt x="33" y="43"/>
                    </a:cubicBezTo>
                    <a:cubicBezTo>
                      <a:pt x="33" y="43"/>
                      <a:pt x="34" y="43"/>
                      <a:pt x="34" y="43"/>
                    </a:cubicBezTo>
                    <a:cubicBezTo>
                      <a:pt x="35" y="43"/>
                      <a:pt x="36" y="44"/>
                      <a:pt x="37" y="44"/>
                    </a:cubicBezTo>
                    <a:cubicBezTo>
                      <a:pt x="41" y="45"/>
                      <a:pt x="44" y="46"/>
                      <a:pt x="48" y="46"/>
                    </a:cubicBezTo>
                    <a:cubicBezTo>
                      <a:pt x="54" y="47"/>
                      <a:pt x="60" y="48"/>
                      <a:pt x="65" y="48"/>
                    </a:cubicBezTo>
                    <a:cubicBezTo>
                      <a:pt x="67" y="48"/>
                      <a:pt x="69" y="48"/>
                      <a:pt x="71" y="48"/>
                    </a:cubicBezTo>
                    <a:cubicBezTo>
                      <a:pt x="72" y="48"/>
                      <a:pt x="72" y="47"/>
                      <a:pt x="73" y="47"/>
                    </a:cubicBezTo>
                    <a:cubicBezTo>
                      <a:pt x="75" y="44"/>
                      <a:pt x="76" y="40"/>
                      <a:pt x="77" y="37"/>
                    </a:cubicBezTo>
                    <a:cubicBezTo>
                      <a:pt x="78" y="36"/>
                      <a:pt x="78" y="34"/>
                      <a:pt x="78" y="32"/>
                    </a:cubicBezTo>
                    <a:cubicBezTo>
                      <a:pt x="78" y="26"/>
                      <a:pt x="74" y="20"/>
                      <a:pt x="69" y="14"/>
                    </a:cubicBezTo>
                    <a:cubicBezTo>
                      <a:pt x="64" y="10"/>
                      <a:pt x="58" y="6"/>
                      <a:pt x="51" y="4"/>
                    </a:cubicBezTo>
                    <a:cubicBezTo>
                      <a:pt x="49" y="3"/>
                      <a:pt x="48" y="3"/>
                      <a:pt x="47" y="2"/>
                    </a:cubicBezTo>
                    <a:cubicBezTo>
                      <a:pt x="47" y="2"/>
                      <a:pt x="47" y="2"/>
                      <a:pt x="47" y="2"/>
                    </a:cubicBezTo>
                    <a:cubicBezTo>
                      <a:pt x="46" y="4"/>
                      <a:pt x="46" y="4"/>
                      <a:pt x="46" y="4"/>
                    </a:cubicBezTo>
                    <a:cubicBezTo>
                      <a:pt x="46" y="5"/>
                      <a:pt x="46" y="5"/>
                      <a:pt x="46" y="5"/>
                    </a:cubicBezTo>
                    <a:cubicBezTo>
                      <a:pt x="45" y="6"/>
                      <a:pt x="45" y="6"/>
                      <a:pt x="45" y="6"/>
                    </a:cubicBezTo>
                    <a:cubicBezTo>
                      <a:pt x="46" y="5"/>
                      <a:pt x="46" y="5"/>
                      <a:pt x="46" y="5"/>
                    </a:cubicBezTo>
                    <a:cubicBezTo>
                      <a:pt x="46" y="4"/>
                      <a:pt x="46" y="4"/>
                      <a:pt x="46" y="4"/>
                    </a:cubicBezTo>
                    <a:cubicBezTo>
                      <a:pt x="47" y="2"/>
                      <a:pt x="47" y="2"/>
                      <a:pt x="47" y="2"/>
                    </a:cubicBezTo>
                    <a:cubicBezTo>
                      <a:pt x="46" y="2"/>
                      <a:pt x="46" y="2"/>
                      <a:pt x="46" y="2"/>
                    </a:cubicBezTo>
                    <a:cubicBezTo>
                      <a:pt x="44" y="2"/>
                      <a:pt x="42" y="1"/>
                      <a:pt x="40" y="1"/>
                    </a:cubicBezTo>
                    <a:cubicBezTo>
                      <a:pt x="36" y="0"/>
                      <a:pt x="32" y="0"/>
                      <a:pt x="29"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8" name="Freeform 56"/>
              <p:cNvSpPr>
                <a:spLocks noEditPoints="1"/>
              </p:cNvSpPr>
              <p:nvPr/>
            </p:nvSpPr>
            <p:spPr bwMode="auto">
              <a:xfrm>
                <a:off x="2727326" y="1287463"/>
                <a:ext cx="42863" cy="92075"/>
              </a:xfrm>
              <a:custGeom>
                <a:avLst/>
                <a:gdLst>
                  <a:gd name="T0" fmla="*/ 7 w 15"/>
                  <a:gd name="T1" fmla="*/ 16 h 33"/>
                  <a:gd name="T2" fmla="*/ 6 w 15"/>
                  <a:gd name="T3" fmla="*/ 12 h 33"/>
                  <a:gd name="T4" fmla="*/ 7 w 15"/>
                  <a:gd name="T5" fmla="*/ 16 h 33"/>
                  <a:gd name="T6" fmla="*/ 9 w 15"/>
                  <a:gd name="T7" fmla="*/ 20 h 33"/>
                  <a:gd name="T8" fmla="*/ 7 w 15"/>
                  <a:gd name="T9" fmla="*/ 16 h 33"/>
                  <a:gd name="T10" fmla="*/ 7 w 15"/>
                  <a:gd name="T11" fmla="*/ 16 h 33"/>
                  <a:gd name="T12" fmla="*/ 7 w 15"/>
                  <a:gd name="T13" fmla="*/ 6 h 33"/>
                  <a:gd name="T14" fmla="*/ 4 w 15"/>
                  <a:gd name="T15" fmla="*/ 7 h 33"/>
                  <a:gd name="T16" fmla="*/ 2 w 15"/>
                  <a:gd name="T17" fmla="*/ 8 h 33"/>
                  <a:gd name="T18" fmla="*/ 2 w 15"/>
                  <a:gd name="T19" fmla="*/ 8 h 33"/>
                  <a:gd name="T20" fmla="*/ 2 w 15"/>
                  <a:gd name="T21" fmla="*/ 8 h 33"/>
                  <a:gd name="T22" fmla="*/ 1 w 15"/>
                  <a:gd name="T23" fmla="*/ 8 h 33"/>
                  <a:gd name="T24" fmla="*/ 3 w 15"/>
                  <a:gd name="T25" fmla="*/ 17 h 33"/>
                  <a:gd name="T26" fmla="*/ 5 w 15"/>
                  <a:gd name="T27" fmla="*/ 17 h 33"/>
                  <a:gd name="T28" fmla="*/ 7 w 15"/>
                  <a:gd name="T29" fmla="*/ 16 h 33"/>
                  <a:gd name="T30" fmla="*/ 5 w 15"/>
                  <a:gd name="T31" fmla="*/ 17 h 33"/>
                  <a:gd name="T32" fmla="*/ 3 w 15"/>
                  <a:gd name="T33" fmla="*/ 17 h 33"/>
                  <a:gd name="T34" fmla="*/ 11 w 15"/>
                  <a:gd name="T35" fmla="*/ 32 h 33"/>
                  <a:gd name="T36" fmla="*/ 13 w 15"/>
                  <a:gd name="T37" fmla="*/ 33 h 33"/>
                  <a:gd name="T38" fmla="*/ 13 w 15"/>
                  <a:gd name="T39" fmla="*/ 33 h 33"/>
                  <a:gd name="T40" fmla="*/ 15 w 15"/>
                  <a:gd name="T41" fmla="*/ 31 h 33"/>
                  <a:gd name="T42" fmla="*/ 11 w 15"/>
                  <a:gd name="T43" fmla="*/ 14 h 33"/>
                  <a:gd name="T44" fmla="*/ 7 w 15"/>
                  <a:gd name="T45" fmla="*/ 6 h 33"/>
                  <a:gd name="T46" fmla="*/ 3 w 15"/>
                  <a:gd name="T47" fmla="*/ 0 h 33"/>
                  <a:gd name="T48" fmla="*/ 4 w 15"/>
                  <a:gd name="T49" fmla="*/ 1 h 33"/>
                  <a:gd name="T50" fmla="*/ 2 w 15"/>
                  <a:gd name="T51" fmla="*/ 3 h 33"/>
                  <a:gd name="T52" fmla="*/ 2 w 15"/>
                  <a:gd name="T53" fmla="*/ 3 h 33"/>
                  <a:gd name="T54" fmla="*/ 0 w 15"/>
                  <a:gd name="T55" fmla="*/ 2 h 33"/>
                  <a:gd name="T56" fmla="*/ 0 w 15"/>
                  <a:gd name="T57" fmla="*/ 1 h 33"/>
                  <a:gd name="T58" fmla="*/ 0 w 15"/>
                  <a:gd name="T59" fmla="*/ 3 h 33"/>
                  <a:gd name="T60" fmla="*/ 2 w 15"/>
                  <a:gd name="T61" fmla="*/ 4 h 33"/>
                  <a:gd name="T62" fmla="*/ 3 w 15"/>
                  <a:gd name="T63" fmla="*/ 4 h 33"/>
                  <a:gd name="T64" fmla="*/ 5 w 15"/>
                  <a:gd name="T65" fmla="*/ 2 h 33"/>
                  <a:gd name="T66" fmla="*/ 3 w 15"/>
                  <a:gd name="T67"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 h="33">
                    <a:moveTo>
                      <a:pt x="7" y="16"/>
                    </a:moveTo>
                    <a:cubicBezTo>
                      <a:pt x="7" y="14"/>
                      <a:pt x="6" y="13"/>
                      <a:pt x="6" y="12"/>
                    </a:cubicBezTo>
                    <a:cubicBezTo>
                      <a:pt x="6" y="13"/>
                      <a:pt x="7" y="14"/>
                      <a:pt x="7" y="16"/>
                    </a:cubicBezTo>
                    <a:cubicBezTo>
                      <a:pt x="8" y="17"/>
                      <a:pt x="8" y="18"/>
                      <a:pt x="9" y="20"/>
                    </a:cubicBezTo>
                    <a:cubicBezTo>
                      <a:pt x="8" y="18"/>
                      <a:pt x="8" y="17"/>
                      <a:pt x="7" y="16"/>
                    </a:cubicBezTo>
                    <a:cubicBezTo>
                      <a:pt x="7" y="16"/>
                      <a:pt x="7" y="16"/>
                      <a:pt x="7" y="16"/>
                    </a:cubicBezTo>
                    <a:moveTo>
                      <a:pt x="7" y="6"/>
                    </a:moveTo>
                    <a:cubicBezTo>
                      <a:pt x="6" y="6"/>
                      <a:pt x="5" y="7"/>
                      <a:pt x="4" y="7"/>
                    </a:cubicBezTo>
                    <a:cubicBezTo>
                      <a:pt x="4" y="8"/>
                      <a:pt x="3" y="8"/>
                      <a:pt x="2" y="8"/>
                    </a:cubicBezTo>
                    <a:cubicBezTo>
                      <a:pt x="2" y="8"/>
                      <a:pt x="2" y="8"/>
                      <a:pt x="2" y="8"/>
                    </a:cubicBezTo>
                    <a:cubicBezTo>
                      <a:pt x="2" y="8"/>
                      <a:pt x="2" y="8"/>
                      <a:pt x="2" y="8"/>
                    </a:cubicBezTo>
                    <a:cubicBezTo>
                      <a:pt x="1" y="8"/>
                      <a:pt x="1" y="8"/>
                      <a:pt x="1" y="8"/>
                    </a:cubicBezTo>
                    <a:cubicBezTo>
                      <a:pt x="1" y="10"/>
                      <a:pt x="2" y="14"/>
                      <a:pt x="3" y="17"/>
                    </a:cubicBezTo>
                    <a:cubicBezTo>
                      <a:pt x="5" y="17"/>
                      <a:pt x="5" y="17"/>
                      <a:pt x="5" y="17"/>
                    </a:cubicBezTo>
                    <a:cubicBezTo>
                      <a:pt x="7" y="16"/>
                      <a:pt x="7" y="16"/>
                      <a:pt x="7" y="16"/>
                    </a:cubicBezTo>
                    <a:cubicBezTo>
                      <a:pt x="5" y="17"/>
                      <a:pt x="5" y="17"/>
                      <a:pt x="5" y="17"/>
                    </a:cubicBezTo>
                    <a:cubicBezTo>
                      <a:pt x="3" y="17"/>
                      <a:pt x="3" y="17"/>
                      <a:pt x="3" y="17"/>
                    </a:cubicBezTo>
                    <a:cubicBezTo>
                      <a:pt x="7" y="26"/>
                      <a:pt x="11" y="32"/>
                      <a:pt x="11" y="32"/>
                    </a:cubicBezTo>
                    <a:cubicBezTo>
                      <a:pt x="12" y="32"/>
                      <a:pt x="12" y="33"/>
                      <a:pt x="13" y="33"/>
                    </a:cubicBezTo>
                    <a:cubicBezTo>
                      <a:pt x="13" y="33"/>
                      <a:pt x="13" y="33"/>
                      <a:pt x="13" y="33"/>
                    </a:cubicBezTo>
                    <a:cubicBezTo>
                      <a:pt x="14" y="32"/>
                      <a:pt x="15" y="31"/>
                      <a:pt x="15" y="31"/>
                    </a:cubicBezTo>
                    <a:cubicBezTo>
                      <a:pt x="15" y="30"/>
                      <a:pt x="14" y="23"/>
                      <a:pt x="11" y="14"/>
                    </a:cubicBezTo>
                    <a:cubicBezTo>
                      <a:pt x="10" y="11"/>
                      <a:pt x="8" y="8"/>
                      <a:pt x="7" y="6"/>
                    </a:cubicBezTo>
                    <a:moveTo>
                      <a:pt x="3" y="0"/>
                    </a:moveTo>
                    <a:cubicBezTo>
                      <a:pt x="4" y="0"/>
                      <a:pt x="4" y="1"/>
                      <a:pt x="4" y="1"/>
                    </a:cubicBezTo>
                    <a:cubicBezTo>
                      <a:pt x="4" y="1"/>
                      <a:pt x="3" y="2"/>
                      <a:pt x="2" y="3"/>
                    </a:cubicBezTo>
                    <a:cubicBezTo>
                      <a:pt x="2" y="3"/>
                      <a:pt x="2" y="3"/>
                      <a:pt x="2" y="3"/>
                    </a:cubicBezTo>
                    <a:cubicBezTo>
                      <a:pt x="1" y="3"/>
                      <a:pt x="0" y="2"/>
                      <a:pt x="0" y="2"/>
                    </a:cubicBezTo>
                    <a:cubicBezTo>
                      <a:pt x="0" y="2"/>
                      <a:pt x="0" y="2"/>
                      <a:pt x="0" y="1"/>
                    </a:cubicBezTo>
                    <a:cubicBezTo>
                      <a:pt x="0" y="2"/>
                      <a:pt x="0" y="2"/>
                      <a:pt x="0" y="3"/>
                    </a:cubicBezTo>
                    <a:cubicBezTo>
                      <a:pt x="0" y="4"/>
                      <a:pt x="1" y="4"/>
                      <a:pt x="2" y="4"/>
                    </a:cubicBezTo>
                    <a:cubicBezTo>
                      <a:pt x="2" y="4"/>
                      <a:pt x="3" y="4"/>
                      <a:pt x="3" y="4"/>
                    </a:cubicBezTo>
                    <a:cubicBezTo>
                      <a:pt x="4" y="3"/>
                      <a:pt x="4" y="3"/>
                      <a:pt x="5" y="2"/>
                    </a:cubicBezTo>
                    <a:cubicBezTo>
                      <a:pt x="4" y="1"/>
                      <a:pt x="4" y="0"/>
                      <a:pt x="3"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9" name="Freeform 57"/>
              <p:cNvSpPr>
                <a:spLocks noEditPoints="1"/>
              </p:cNvSpPr>
              <p:nvPr/>
            </p:nvSpPr>
            <p:spPr bwMode="auto">
              <a:xfrm>
                <a:off x="2687638" y="1184275"/>
                <a:ext cx="50800" cy="111125"/>
              </a:xfrm>
              <a:custGeom>
                <a:avLst/>
                <a:gdLst>
                  <a:gd name="T0" fmla="*/ 16 w 18"/>
                  <a:gd name="T1" fmla="*/ 35 h 40"/>
                  <a:gd name="T2" fmla="*/ 15 w 18"/>
                  <a:gd name="T3" fmla="*/ 36 h 40"/>
                  <a:gd name="T4" fmla="*/ 13 w 18"/>
                  <a:gd name="T5" fmla="*/ 38 h 40"/>
                  <a:gd name="T6" fmla="*/ 14 w 18"/>
                  <a:gd name="T7" fmla="*/ 38 h 40"/>
                  <a:gd name="T8" fmla="*/ 14 w 18"/>
                  <a:gd name="T9" fmla="*/ 39 h 40"/>
                  <a:gd name="T10" fmla="*/ 16 w 18"/>
                  <a:gd name="T11" fmla="*/ 40 h 40"/>
                  <a:gd name="T12" fmla="*/ 16 w 18"/>
                  <a:gd name="T13" fmla="*/ 40 h 40"/>
                  <a:gd name="T14" fmla="*/ 18 w 18"/>
                  <a:gd name="T15" fmla="*/ 38 h 40"/>
                  <a:gd name="T16" fmla="*/ 17 w 18"/>
                  <a:gd name="T17" fmla="*/ 37 h 40"/>
                  <a:gd name="T18" fmla="*/ 17 w 18"/>
                  <a:gd name="T19" fmla="*/ 35 h 40"/>
                  <a:gd name="T20" fmla="*/ 16 w 18"/>
                  <a:gd name="T21" fmla="*/ 35 h 40"/>
                  <a:gd name="T22" fmla="*/ 7 w 18"/>
                  <a:gd name="T23" fmla="*/ 21 h 40"/>
                  <a:gd name="T24" fmla="*/ 7 w 18"/>
                  <a:gd name="T25" fmla="*/ 21 h 40"/>
                  <a:gd name="T26" fmla="*/ 9 w 18"/>
                  <a:gd name="T27" fmla="*/ 20 h 40"/>
                  <a:gd name="T28" fmla="*/ 7 w 18"/>
                  <a:gd name="T29" fmla="*/ 15 h 40"/>
                  <a:gd name="T30" fmla="*/ 9 w 18"/>
                  <a:gd name="T31" fmla="*/ 20 h 40"/>
                  <a:gd name="T32" fmla="*/ 11 w 18"/>
                  <a:gd name="T33" fmla="*/ 24 h 40"/>
                  <a:gd name="T34" fmla="*/ 9 w 18"/>
                  <a:gd name="T35" fmla="*/ 20 h 40"/>
                  <a:gd name="T36" fmla="*/ 7 w 18"/>
                  <a:gd name="T37" fmla="*/ 21 h 40"/>
                  <a:gd name="T38" fmla="*/ 2 w 18"/>
                  <a:gd name="T39" fmla="*/ 0 h 40"/>
                  <a:gd name="T40" fmla="*/ 1 w 18"/>
                  <a:gd name="T41" fmla="*/ 0 h 40"/>
                  <a:gd name="T42" fmla="*/ 0 w 18"/>
                  <a:gd name="T43" fmla="*/ 2 h 40"/>
                  <a:gd name="T44" fmla="*/ 5 w 18"/>
                  <a:gd name="T45" fmla="*/ 21 h 40"/>
                  <a:gd name="T46" fmla="*/ 5 w 18"/>
                  <a:gd name="T47" fmla="*/ 21 h 40"/>
                  <a:gd name="T48" fmla="*/ 11 w 18"/>
                  <a:gd name="T49" fmla="*/ 34 h 40"/>
                  <a:gd name="T50" fmla="*/ 14 w 18"/>
                  <a:gd name="T51" fmla="*/ 32 h 40"/>
                  <a:gd name="T52" fmla="*/ 16 w 18"/>
                  <a:gd name="T53" fmla="*/ 31 h 40"/>
                  <a:gd name="T54" fmla="*/ 16 w 18"/>
                  <a:gd name="T55" fmla="*/ 31 h 40"/>
                  <a:gd name="T56" fmla="*/ 16 w 18"/>
                  <a:gd name="T57" fmla="*/ 31 h 40"/>
                  <a:gd name="T58" fmla="*/ 13 w 18"/>
                  <a:gd name="T59" fmla="*/ 18 h 40"/>
                  <a:gd name="T60" fmla="*/ 4 w 18"/>
                  <a:gd name="T61" fmla="*/ 1 h 40"/>
                  <a:gd name="T62" fmla="*/ 2 w 18"/>
                  <a:gd name="T63"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8" h="40">
                    <a:moveTo>
                      <a:pt x="16" y="35"/>
                    </a:moveTo>
                    <a:cubicBezTo>
                      <a:pt x="16" y="35"/>
                      <a:pt x="15" y="35"/>
                      <a:pt x="15" y="36"/>
                    </a:cubicBezTo>
                    <a:cubicBezTo>
                      <a:pt x="14" y="36"/>
                      <a:pt x="13" y="37"/>
                      <a:pt x="13" y="38"/>
                    </a:cubicBezTo>
                    <a:cubicBezTo>
                      <a:pt x="13" y="38"/>
                      <a:pt x="13" y="38"/>
                      <a:pt x="14" y="38"/>
                    </a:cubicBezTo>
                    <a:cubicBezTo>
                      <a:pt x="14" y="39"/>
                      <a:pt x="14" y="39"/>
                      <a:pt x="14" y="39"/>
                    </a:cubicBezTo>
                    <a:cubicBezTo>
                      <a:pt x="14" y="39"/>
                      <a:pt x="15" y="40"/>
                      <a:pt x="16" y="40"/>
                    </a:cubicBezTo>
                    <a:cubicBezTo>
                      <a:pt x="16" y="40"/>
                      <a:pt x="16" y="40"/>
                      <a:pt x="16" y="40"/>
                    </a:cubicBezTo>
                    <a:cubicBezTo>
                      <a:pt x="17" y="39"/>
                      <a:pt x="18" y="38"/>
                      <a:pt x="18" y="38"/>
                    </a:cubicBezTo>
                    <a:cubicBezTo>
                      <a:pt x="18" y="38"/>
                      <a:pt x="18" y="37"/>
                      <a:pt x="17" y="37"/>
                    </a:cubicBezTo>
                    <a:cubicBezTo>
                      <a:pt x="17" y="37"/>
                      <a:pt x="17" y="36"/>
                      <a:pt x="17" y="35"/>
                    </a:cubicBezTo>
                    <a:cubicBezTo>
                      <a:pt x="17" y="35"/>
                      <a:pt x="17" y="35"/>
                      <a:pt x="16" y="35"/>
                    </a:cubicBezTo>
                    <a:moveTo>
                      <a:pt x="7" y="21"/>
                    </a:moveTo>
                    <a:cubicBezTo>
                      <a:pt x="7" y="21"/>
                      <a:pt x="7" y="21"/>
                      <a:pt x="7" y="21"/>
                    </a:cubicBezTo>
                    <a:cubicBezTo>
                      <a:pt x="9" y="20"/>
                      <a:pt x="9" y="20"/>
                      <a:pt x="9" y="20"/>
                    </a:cubicBezTo>
                    <a:cubicBezTo>
                      <a:pt x="8" y="18"/>
                      <a:pt x="7" y="17"/>
                      <a:pt x="7" y="15"/>
                    </a:cubicBezTo>
                    <a:cubicBezTo>
                      <a:pt x="8" y="17"/>
                      <a:pt x="8" y="18"/>
                      <a:pt x="9" y="20"/>
                    </a:cubicBezTo>
                    <a:cubicBezTo>
                      <a:pt x="10" y="21"/>
                      <a:pt x="10" y="23"/>
                      <a:pt x="11" y="24"/>
                    </a:cubicBezTo>
                    <a:cubicBezTo>
                      <a:pt x="10" y="23"/>
                      <a:pt x="9" y="21"/>
                      <a:pt x="9" y="20"/>
                    </a:cubicBezTo>
                    <a:cubicBezTo>
                      <a:pt x="7" y="21"/>
                      <a:pt x="7" y="21"/>
                      <a:pt x="7" y="21"/>
                    </a:cubicBezTo>
                    <a:moveTo>
                      <a:pt x="2" y="0"/>
                    </a:moveTo>
                    <a:cubicBezTo>
                      <a:pt x="2" y="0"/>
                      <a:pt x="2" y="0"/>
                      <a:pt x="1" y="0"/>
                    </a:cubicBezTo>
                    <a:cubicBezTo>
                      <a:pt x="0" y="0"/>
                      <a:pt x="0" y="1"/>
                      <a:pt x="0" y="2"/>
                    </a:cubicBezTo>
                    <a:cubicBezTo>
                      <a:pt x="0" y="2"/>
                      <a:pt x="1" y="11"/>
                      <a:pt x="5" y="21"/>
                    </a:cubicBezTo>
                    <a:cubicBezTo>
                      <a:pt x="5" y="21"/>
                      <a:pt x="5" y="21"/>
                      <a:pt x="5" y="21"/>
                    </a:cubicBezTo>
                    <a:cubicBezTo>
                      <a:pt x="7" y="26"/>
                      <a:pt x="9" y="31"/>
                      <a:pt x="11" y="34"/>
                    </a:cubicBezTo>
                    <a:cubicBezTo>
                      <a:pt x="12" y="33"/>
                      <a:pt x="12" y="32"/>
                      <a:pt x="14" y="32"/>
                    </a:cubicBezTo>
                    <a:cubicBezTo>
                      <a:pt x="14" y="31"/>
                      <a:pt x="15" y="31"/>
                      <a:pt x="16" y="31"/>
                    </a:cubicBezTo>
                    <a:cubicBezTo>
                      <a:pt x="16" y="31"/>
                      <a:pt x="16" y="31"/>
                      <a:pt x="16" y="31"/>
                    </a:cubicBezTo>
                    <a:cubicBezTo>
                      <a:pt x="16" y="31"/>
                      <a:pt x="16" y="31"/>
                      <a:pt x="16" y="31"/>
                    </a:cubicBezTo>
                    <a:cubicBezTo>
                      <a:pt x="16" y="28"/>
                      <a:pt x="15" y="23"/>
                      <a:pt x="13" y="18"/>
                    </a:cubicBezTo>
                    <a:cubicBezTo>
                      <a:pt x="9" y="8"/>
                      <a:pt x="4" y="1"/>
                      <a:pt x="4" y="1"/>
                    </a:cubicBezTo>
                    <a:cubicBezTo>
                      <a:pt x="3" y="0"/>
                      <a:pt x="3" y="0"/>
                      <a:pt x="2"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0" name="Freeform 58"/>
              <p:cNvSpPr>
                <a:spLocks noEditPoints="1"/>
              </p:cNvSpPr>
              <p:nvPr/>
            </p:nvSpPr>
            <p:spPr bwMode="auto">
              <a:xfrm>
                <a:off x="2713038" y="1271588"/>
                <a:ext cx="39688" cy="38100"/>
              </a:xfrm>
              <a:custGeom>
                <a:avLst/>
                <a:gdLst>
                  <a:gd name="T0" fmla="*/ 4 w 14"/>
                  <a:gd name="T1" fmla="*/ 7 h 14"/>
                  <a:gd name="T2" fmla="*/ 6 w 14"/>
                  <a:gd name="T3" fmla="*/ 5 h 14"/>
                  <a:gd name="T4" fmla="*/ 7 w 14"/>
                  <a:gd name="T5" fmla="*/ 4 h 14"/>
                  <a:gd name="T6" fmla="*/ 8 w 14"/>
                  <a:gd name="T7" fmla="*/ 4 h 14"/>
                  <a:gd name="T8" fmla="*/ 10 w 14"/>
                  <a:gd name="T9" fmla="*/ 6 h 14"/>
                  <a:gd name="T10" fmla="*/ 10 w 14"/>
                  <a:gd name="T11" fmla="*/ 7 h 14"/>
                  <a:gd name="T12" fmla="*/ 10 w 14"/>
                  <a:gd name="T13" fmla="*/ 8 h 14"/>
                  <a:gd name="T14" fmla="*/ 8 w 14"/>
                  <a:gd name="T15" fmla="*/ 10 h 14"/>
                  <a:gd name="T16" fmla="*/ 7 w 14"/>
                  <a:gd name="T17" fmla="*/ 10 h 14"/>
                  <a:gd name="T18" fmla="*/ 5 w 14"/>
                  <a:gd name="T19" fmla="*/ 9 h 14"/>
                  <a:gd name="T20" fmla="*/ 4 w 14"/>
                  <a:gd name="T21" fmla="*/ 8 h 14"/>
                  <a:gd name="T22" fmla="*/ 2 w 14"/>
                  <a:gd name="T23" fmla="*/ 9 h 14"/>
                  <a:gd name="T24" fmla="*/ 4 w 14"/>
                  <a:gd name="T25" fmla="*/ 8 h 14"/>
                  <a:gd name="T26" fmla="*/ 4 w 14"/>
                  <a:gd name="T27" fmla="*/ 7 h 14"/>
                  <a:gd name="T28" fmla="*/ 4 w 14"/>
                  <a:gd name="T29" fmla="*/ 7 h 14"/>
                  <a:gd name="T30" fmla="*/ 7 w 14"/>
                  <a:gd name="T31" fmla="*/ 0 h 14"/>
                  <a:gd name="T32" fmla="*/ 7 w 14"/>
                  <a:gd name="T33" fmla="*/ 0 h 14"/>
                  <a:gd name="T34" fmla="*/ 5 w 14"/>
                  <a:gd name="T35" fmla="*/ 1 h 14"/>
                  <a:gd name="T36" fmla="*/ 2 w 14"/>
                  <a:gd name="T37" fmla="*/ 3 h 14"/>
                  <a:gd name="T38" fmla="*/ 0 w 14"/>
                  <a:gd name="T39" fmla="*/ 7 h 14"/>
                  <a:gd name="T40" fmla="*/ 0 w 14"/>
                  <a:gd name="T41" fmla="*/ 10 h 14"/>
                  <a:gd name="T42" fmla="*/ 0 w 14"/>
                  <a:gd name="T43" fmla="*/ 10 h 14"/>
                  <a:gd name="T44" fmla="*/ 6 w 14"/>
                  <a:gd name="T45" fmla="*/ 14 h 14"/>
                  <a:gd name="T46" fmla="*/ 7 w 14"/>
                  <a:gd name="T47" fmla="*/ 14 h 14"/>
                  <a:gd name="T48" fmla="*/ 7 w 14"/>
                  <a:gd name="T49" fmla="*/ 14 h 14"/>
                  <a:gd name="T50" fmla="*/ 7 w 14"/>
                  <a:gd name="T51" fmla="*/ 14 h 14"/>
                  <a:gd name="T52" fmla="*/ 9 w 14"/>
                  <a:gd name="T53" fmla="*/ 13 h 14"/>
                  <a:gd name="T54" fmla="*/ 12 w 14"/>
                  <a:gd name="T55" fmla="*/ 12 h 14"/>
                  <a:gd name="T56" fmla="*/ 14 w 14"/>
                  <a:gd name="T57" fmla="*/ 7 h 14"/>
                  <a:gd name="T58" fmla="*/ 14 w 14"/>
                  <a:gd name="T59" fmla="*/ 5 h 14"/>
                  <a:gd name="T60" fmla="*/ 7 w 14"/>
                  <a:gd name="T61" fmla="*/ 0 h 14"/>
                  <a:gd name="T62" fmla="*/ 7 w 14"/>
                  <a:gd name="T63"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 h="14">
                    <a:moveTo>
                      <a:pt x="4" y="7"/>
                    </a:moveTo>
                    <a:cubicBezTo>
                      <a:pt x="4" y="6"/>
                      <a:pt x="5" y="5"/>
                      <a:pt x="6" y="5"/>
                    </a:cubicBezTo>
                    <a:cubicBezTo>
                      <a:pt x="6" y="4"/>
                      <a:pt x="7" y="4"/>
                      <a:pt x="7" y="4"/>
                    </a:cubicBezTo>
                    <a:cubicBezTo>
                      <a:pt x="8" y="4"/>
                      <a:pt x="8" y="4"/>
                      <a:pt x="8" y="4"/>
                    </a:cubicBezTo>
                    <a:cubicBezTo>
                      <a:pt x="9" y="5"/>
                      <a:pt x="10" y="5"/>
                      <a:pt x="10" y="6"/>
                    </a:cubicBezTo>
                    <a:cubicBezTo>
                      <a:pt x="10" y="7"/>
                      <a:pt x="10" y="7"/>
                      <a:pt x="10" y="7"/>
                    </a:cubicBezTo>
                    <a:cubicBezTo>
                      <a:pt x="10" y="7"/>
                      <a:pt x="10" y="8"/>
                      <a:pt x="10" y="8"/>
                    </a:cubicBezTo>
                    <a:cubicBezTo>
                      <a:pt x="9" y="9"/>
                      <a:pt x="9" y="9"/>
                      <a:pt x="8" y="10"/>
                    </a:cubicBezTo>
                    <a:cubicBezTo>
                      <a:pt x="8" y="10"/>
                      <a:pt x="7" y="10"/>
                      <a:pt x="7" y="10"/>
                    </a:cubicBezTo>
                    <a:cubicBezTo>
                      <a:pt x="6" y="10"/>
                      <a:pt x="5" y="10"/>
                      <a:pt x="5" y="9"/>
                    </a:cubicBezTo>
                    <a:cubicBezTo>
                      <a:pt x="5" y="9"/>
                      <a:pt x="4" y="9"/>
                      <a:pt x="4" y="8"/>
                    </a:cubicBezTo>
                    <a:cubicBezTo>
                      <a:pt x="2" y="9"/>
                      <a:pt x="2" y="9"/>
                      <a:pt x="2" y="9"/>
                    </a:cubicBezTo>
                    <a:cubicBezTo>
                      <a:pt x="4" y="8"/>
                      <a:pt x="4" y="8"/>
                      <a:pt x="4" y="8"/>
                    </a:cubicBezTo>
                    <a:cubicBezTo>
                      <a:pt x="4" y="7"/>
                      <a:pt x="4" y="7"/>
                      <a:pt x="4" y="7"/>
                    </a:cubicBezTo>
                    <a:cubicBezTo>
                      <a:pt x="4" y="7"/>
                      <a:pt x="4" y="7"/>
                      <a:pt x="4" y="7"/>
                    </a:cubicBezTo>
                    <a:moveTo>
                      <a:pt x="7" y="0"/>
                    </a:moveTo>
                    <a:cubicBezTo>
                      <a:pt x="7" y="0"/>
                      <a:pt x="7" y="0"/>
                      <a:pt x="7" y="0"/>
                    </a:cubicBezTo>
                    <a:cubicBezTo>
                      <a:pt x="6" y="0"/>
                      <a:pt x="5" y="0"/>
                      <a:pt x="5" y="1"/>
                    </a:cubicBezTo>
                    <a:cubicBezTo>
                      <a:pt x="3" y="1"/>
                      <a:pt x="3" y="2"/>
                      <a:pt x="2" y="3"/>
                    </a:cubicBezTo>
                    <a:cubicBezTo>
                      <a:pt x="1" y="4"/>
                      <a:pt x="0" y="6"/>
                      <a:pt x="0" y="7"/>
                    </a:cubicBezTo>
                    <a:cubicBezTo>
                      <a:pt x="0" y="8"/>
                      <a:pt x="0" y="9"/>
                      <a:pt x="0" y="10"/>
                    </a:cubicBezTo>
                    <a:cubicBezTo>
                      <a:pt x="0" y="10"/>
                      <a:pt x="0" y="10"/>
                      <a:pt x="0" y="10"/>
                    </a:cubicBezTo>
                    <a:cubicBezTo>
                      <a:pt x="1" y="12"/>
                      <a:pt x="3" y="13"/>
                      <a:pt x="6" y="14"/>
                    </a:cubicBezTo>
                    <a:cubicBezTo>
                      <a:pt x="6" y="14"/>
                      <a:pt x="6" y="14"/>
                      <a:pt x="7" y="14"/>
                    </a:cubicBezTo>
                    <a:cubicBezTo>
                      <a:pt x="7" y="14"/>
                      <a:pt x="7" y="14"/>
                      <a:pt x="7" y="14"/>
                    </a:cubicBezTo>
                    <a:cubicBezTo>
                      <a:pt x="7" y="14"/>
                      <a:pt x="7" y="14"/>
                      <a:pt x="7" y="14"/>
                    </a:cubicBezTo>
                    <a:cubicBezTo>
                      <a:pt x="8" y="14"/>
                      <a:pt x="9" y="14"/>
                      <a:pt x="9" y="13"/>
                    </a:cubicBezTo>
                    <a:cubicBezTo>
                      <a:pt x="10" y="13"/>
                      <a:pt x="11" y="12"/>
                      <a:pt x="12" y="12"/>
                    </a:cubicBezTo>
                    <a:cubicBezTo>
                      <a:pt x="13" y="10"/>
                      <a:pt x="14" y="9"/>
                      <a:pt x="14" y="7"/>
                    </a:cubicBezTo>
                    <a:cubicBezTo>
                      <a:pt x="14" y="6"/>
                      <a:pt x="14" y="5"/>
                      <a:pt x="14" y="5"/>
                    </a:cubicBezTo>
                    <a:cubicBezTo>
                      <a:pt x="13" y="2"/>
                      <a:pt x="10" y="0"/>
                      <a:pt x="7" y="0"/>
                    </a:cubicBezTo>
                    <a:cubicBezTo>
                      <a:pt x="7" y="0"/>
                      <a:pt x="7" y="0"/>
                      <a:pt x="7"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1" name="Freeform 59"/>
              <p:cNvSpPr>
                <a:spLocks noEditPoints="1"/>
              </p:cNvSpPr>
              <p:nvPr/>
            </p:nvSpPr>
            <p:spPr bwMode="auto">
              <a:xfrm>
                <a:off x="2674938" y="1147763"/>
                <a:ext cx="23813" cy="30163"/>
              </a:xfrm>
              <a:custGeom>
                <a:avLst/>
                <a:gdLst>
                  <a:gd name="T0" fmla="*/ 5 w 9"/>
                  <a:gd name="T1" fmla="*/ 8 h 11"/>
                  <a:gd name="T2" fmla="*/ 5 w 9"/>
                  <a:gd name="T3" fmla="*/ 8 h 11"/>
                  <a:gd name="T4" fmla="*/ 5 w 9"/>
                  <a:gd name="T5" fmla="*/ 8 h 11"/>
                  <a:gd name="T6" fmla="*/ 3 w 9"/>
                  <a:gd name="T7" fmla="*/ 9 h 11"/>
                  <a:gd name="T8" fmla="*/ 5 w 9"/>
                  <a:gd name="T9" fmla="*/ 8 h 11"/>
                  <a:gd name="T10" fmla="*/ 5 w 9"/>
                  <a:gd name="T11" fmla="*/ 8 h 11"/>
                  <a:gd name="T12" fmla="*/ 4 w 9"/>
                  <a:gd name="T13" fmla="*/ 0 h 11"/>
                  <a:gd name="T14" fmla="*/ 2 w 9"/>
                  <a:gd name="T15" fmla="*/ 0 h 11"/>
                  <a:gd name="T16" fmla="*/ 0 w 9"/>
                  <a:gd name="T17" fmla="*/ 2 h 11"/>
                  <a:gd name="T18" fmla="*/ 0 w 9"/>
                  <a:gd name="T19" fmla="*/ 3 h 11"/>
                  <a:gd name="T20" fmla="*/ 0 w 9"/>
                  <a:gd name="T21" fmla="*/ 4 h 11"/>
                  <a:gd name="T22" fmla="*/ 2 w 9"/>
                  <a:gd name="T23" fmla="*/ 9 h 11"/>
                  <a:gd name="T24" fmla="*/ 2 w 9"/>
                  <a:gd name="T25" fmla="*/ 9 h 11"/>
                  <a:gd name="T26" fmla="*/ 3 w 9"/>
                  <a:gd name="T27" fmla="*/ 11 h 11"/>
                  <a:gd name="T28" fmla="*/ 5 w 9"/>
                  <a:gd name="T29" fmla="*/ 11 h 11"/>
                  <a:gd name="T30" fmla="*/ 6 w 9"/>
                  <a:gd name="T31" fmla="*/ 11 h 11"/>
                  <a:gd name="T32" fmla="*/ 6 w 9"/>
                  <a:gd name="T33" fmla="*/ 11 h 11"/>
                  <a:gd name="T34" fmla="*/ 9 w 9"/>
                  <a:gd name="T35" fmla="*/ 8 h 11"/>
                  <a:gd name="T36" fmla="*/ 9 w 9"/>
                  <a:gd name="T37" fmla="*/ 6 h 11"/>
                  <a:gd name="T38" fmla="*/ 9 w 9"/>
                  <a:gd name="T39" fmla="*/ 6 h 11"/>
                  <a:gd name="T40" fmla="*/ 7 w 9"/>
                  <a:gd name="T41" fmla="*/ 2 h 11"/>
                  <a:gd name="T42" fmla="*/ 7 w 9"/>
                  <a:gd name="T43" fmla="*/ 2 h 11"/>
                  <a:gd name="T44" fmla="*/ 6 w 9"/>
                  <a:gd name="T45" fmla="*/ 0 h 11"/>
                  <a:gd name="T46" fmla="*/ 6 w 9"/>
                  <a:gd name="T47" fmla="*/ 0 h 11"/>
                  <a:gd name="T48" fmla="*/ 4 w 9"/>
                  <a:gd name="T49"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 h="11">
                    <a:moveTo>
                      <a:pt x="5" y="8"/>
                    </a:moveTo>
                    <a:cubicBezTo>
                      <a:pt x="5" y="8"/>
                      <a:pt x="5" y="8"/>
                      <a:pt x="5" y="8"/>
                    </a:cubicBezTo>
                    <a:cubicBezTo>
                      <a:pt x="5" y="8"/>
                      <a:pt x="5" y="8"/>
                      <a:pt x="5" y="8"/>
                    </a:cubicBezTo>
                    <a:cubicBezTo>
                      <a:pt x="3" y="9"/>
                      <a:pt x="3" y="9"/>
                      <a:pt x="3" y="9"/>
                    </a:cubicBezTo>
                    <a:cubicBezTo>
                      <a:pt x="5" y="8"/>
                      <a:pt x="5" y="8"/>
                      <a:pt x="5" y="8"/>
                    </a:cubicBezTo>
                    <a:cubicBezTo>
                      <a:pt x="5" y="8"/>
                      <a:pt x="5" y="8"/>
                      <a:pt x="5" y="8"/>
                    </a:cubicBezTo>
                    <a:moveTo>
                      <a:pt x="4" y="0"/>
                    </a:moveTo>
                    <a:cubicBezTo>
                      <a:pt x="3" y="0"/>
                      <a:pt x="3" y="0"/>
                      <a:pt x="2" y="0"/>
                    </a:cubicBezTo>
                    <a:cubicBezTo>
                      <a:pt x="1" y="0"/>
                      <a:pt x="0" y="1"/>
                      <a:pt x="0" y="2"/>
                    </a:cubicBezTo>
                    <a:cubicBezTo>
                      <a:pt x="0" y="2"/>
                      <a:pt x="0" y="3"/>
                      <a:pt x="0" y="3"/>
                    </a:cubicBezTo>
                    <a:cubicBezTo>
                      <a:pt x="0" y="4"/>
                      <a:pt x="0" y="4"/>
                      <a:pt x="0" y="4"/>
                    </a:cubicBezTo>
                    <a:cubicBezTo>
                      <a:pt x="2" y="9"/>
                      <a:pt x="2" y="9"/>
                      <a:pt x="2" y="9"/>
                    </a:cubicBezTo>
                    <a:cubicBezTo>
                      <a:pt x="2" y="9"/>
                      <a:pt x="2" y="9"/>
                      <a:pt x="2" y="9"/>
                    </a:cubicBezTo>
                    <a:cubicBezTo>
                      <a:pt x="2" y="10"/>
                      <a:pt x="2" y="11"/>
                      <a:pt x="3" y="11"/>
                    </a:cubicBezTo>
                    <a:cubicBezTo>
                      <a:pt x="4" y="11"/>
                      <a:pt x="4" y="11"/>
                      <a:pt x="5" y="11"/>
                    </a:cubicBezTo>
                    <a:cubicBezTo>
                      <a:pt x="5" y="11"/>
                      <a:pt x="6" y="11"/>
                      <a:pt x="6" y="11"/>
                    </a:cubicBezTo>
                    <a:cubicBezTo>
                      <a:pt x="6" y="11"/>
                      <a:pt x="6" y="11"/>
                      <a:pt x="6" y="11"/>
                    </a:cubicBezTo>
                    <a:cubicBezTo>
                      <a:pt x="8" y="10"/>
                      <a:pt x="9" y="9"/>
                      <a:pt x="9" y="8"/>
                    </a:cubicBezTo>
                    <a:cubicBezTo>
                      <a:pt x="9" y="7"/>
                      <a:pt x="9" y="7"/>
                      <a:pt x="9" y="6"/>
                    </a:cubicBezTo>
                    <a:cubicBezTo>
                      <a:pt x="9" y="6"/>
                      <a:pt x="9" y="6"/>
                      <a:pt x="9" y="6"/>
                    </a:cubicBezTo>
                    <a:cubicBezTo>
                      <a:pt x="7" y="2"/>
                      <a:pt x="7" y="2"/>
                      <a:pt x="7" y="2"/>
                    </a:cubicBezTo>
                    <a:cubicBezTo>
                      <a:pt x="7" y="2"/>
                      <a:pt x="7" y="2"/>
                      <a:pt x="7" y="2"/>
                    </a:cubicBezTo>
                    <a:cubicBezTo>
                      <a:pt x="7" y="1"/>
                      <a:pt x="6" y="0"/>
                      <a:pt x="6" y="0"/>
                    </a:cubicBezTo>
                    <a:cubicBezTo>
                      <a:pt x="6" y="0"/>
                      <a:pt x="6" y="0"/>
                      <a:pt x="6" y="0"/>
                    </a:cubicBezTo>
                    <a:cubicBezTo>
                      <a:pt x="5" y="0"/>
                      <a:pt x="4" y="0"/>
                      <a:pt x="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2" name="Freeform 60"/>
              <p:cNvSpPr>
                <a:spLocks noEditPoints="1"/>
              </p:cNvSpPr>
              <p:nvPr/>
            </p:nvSpPr>
            <p:spPr bwMode="auto">
              <a:xfrm>
                <a:off x="2763838" y="1389063"/>
                <a:ext cx="28575" cy="33338"/>
              </a:xfrm>
              <a:custGeom>
                <a:avLst/>
                <a:gdLst>
                  <a:gd name="T0" fmla="*/ 6 w 10"/>
                  <a:gd name="T1" fmla="*/ 9 h 12"/>
                  <a:gd name="T2" fmla="*/ 6 w 10"/>
                  <a:gd name="T3" fmla="*/ 9 h 12"/>
                  <a:gd name="T4" fmla="*/ 6 w 10"/>
                  <a:gd name="T5" fmla="*/ 9 h 12"/>
                  <a:gd name="T6" fmla="*/ 6 w 10"/>
                  <a:gd name="T7" fmla="*/ 9 h 12"/>
                  <a:gd name="T8" fmla="*/ 6 w 10"/>
                  <a:gd name="T9" fmla="*/ 9 h 12"/>
                  <a:gd name="T10" fmla="*/ 6 w 10"/>
                  <a:gd name="T11" fmla="*/ 9 h 12"/>
                  <a:gd name="T12" fmla="*/ 6 w 10"/>
                  <a:gd name="T13" fmla="*/ 9 h 12"/>
                  <a:gd name="T14" fmla="*/ 6 w 10"/>
                  <a:gd name="T15" fmla="*/ 9 h 12"/>
                  <a:gd name="T16" fmla="*/ 4 w 10"/>
                  <a:gd name="T17" fmla="*/ 0 h 12"/>
                  <a:gd name="T18" fmla="*/ 3 w 10"/>
                  <a:gd name="T19" fmla="*/ 1 h 12"/>
                  <a:gd name="T20" fmla="*/ 0 w 10"/>
                  <a:gd name="T21" fmla="*/ 4 h 12"/>
                  <a:gd name="T22" fmla="*/ 0 w 10"/>
                  <a:gd name="T23" fmla="*/ 5 h 12"/>
                  <a:gd name="T24" fmla="*/ 2 w 10"/>
                  <a:gd name="T25" fmla="*/ 10 h 12"/>
                  <a:gd name="T26" fmla="*/ 4 w 10"/>
                  <a:gd name="T27" fmla="*/ 9 h 12"/>
                  <a:gd name="T28" fmla="*/ 2 w 10"/>
                  <a:gd name="T29" fmla="*/ 10 h 12"/>
                  <a:gd name="T30" fmla="*/ 4 w 10"/>
                  <a:gd name="T31" fmla="*/ 12 h 12"/>
                  <a:gd name="T32" fmla="*/ 5 w 10"/>
                  <a:gd name="T33" fmla="*/ 12 h 12"/>
                  <a:gd name="T34" fmla="*/ 5 w 10"/>
                  <a:gd name="T35" fmla="*/ 12 h 12"/>
                  <a:gd name="T36" fmla="*/ 7 w 10"/>
                  <a:gd name="T37" fmla="*/ 12 h 12"/>
                  <a:gd name="T38" fmla="*/ 9 w 10"/>
                  <a:gd name="T39" fmla="*/ 10 h 12"/>
                  <a:gd name="T40" fmla="*/ 10 w 10"/>
                  <a:gd name="T41" fmla="*/ 8 h 12"/>
                  <a:gd name="T42" fmla="*/ 9 w 10"/>
                  <a:gd name="T43" fmla="*/ 7 h 12"/>
                  <a:gd name="T44" fmla="*/ 9 w 10"/>
                  <a:gd name="T45" fmla="*/ 7 h 12"/>
                  <a:gd name="T46" fmla="*/ 8 w 10"/>
                  <a:gd name="T47" fmla="*/ 2 h 12"/>
                  <a:gd name="T48" fmla="*/ 6 w 10"/>
                  <a:gd name="T49" fmla="*/ 1 h 12"/>
                  <a:gd name="T50" fmla="*/ 4 w 10"/>
                  <a:gd name="T5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0" h="12">
                    <a:moveTo>
                      <a:pt x="6" y="9"/>
                    </a:moveTo>
                    <a:cubicBezTo>
                      <a:pt x="6" y="9"/>
                      <a:pt x="6" y="9"/>
                      <a:pt x="6" y="9"/>
                    </a:cubicBezTo>
                    <a:cubicBezTo>
                      <a:pt x="6" y="9"/>
                      <a:pt x="6" y="9"/>
                      <a:pt x="6" y="9"/>
                    </a:cubicBezTo>
                    <a:cubicBezTo>
                      <a:pt x="6" y="9"/>
                      <a:pt x="6" y="9"/>
                      <a:pt x="6" y="9"/>
                    </a:cubicBezTo>
                    <a:moveTo>
                      <a:pt x="6" y="9"/>
                    </a:moveTo>
                    <a:cubicBezTo>
                      <a:pt x="6" y="9"/>
                      <a:pt x="6" y="9"/>
                      <a:pt x="6" y="9"/>
                    </a:cubicBezTo>
                    <a:moveTo>
                      <a:pt x="6" y="9"/>
                    </a:moveTo>
                    <a:cubicBezTo>
                      <a:pt x="6" y="9"/>
                      <a:pt x="6" y="9"/>
                      <a:pt x="6" y="9"/>
                    </a:cubicBezTo>
                    <a:moveTo>
                      <a:pt x="4" y="0"/>
                    </a:moveTo>
                    <a:cubicBezTo>
                      <a:pt x="4" y="0"/>
                      <a:pt x="3" y="0"/>
                      <a:pt x="3" y="1"/>
                    </a:cubicBezTo>
                    <a:cubicBezTo>
                      <a:pt x="1" y="1"/>
                      <a:pt x="0" y="2"/>
                      <a:pt x="0" y="4"/>
                    </a:cubicBezTo>
                    <a:cubicBezTo>
                      <a:pt x="0" y="5"/>
                      <a:pt x="0" y="5"/>
                      <a:pt x="0" y="5"/>
                    </a:cubicBezTo>
                    <a:cubicBezTo>
                      <a:pt x="2" y="10"/>
                      <a:pt x="2" y="10"/>
                      <a:pt x="2" y="10"/>
                    </a:cubicBezTo>
                    <a:cubicBezTo>
                      <a:pt x="4" y="9"/>
                      <a:pt x="4" y="9"/>
                      <a:pt x="4" y="9"/>
                    </a:cubicBezTo>
                    <a:cubicBezTo>
                      <a:pt x="2" y="10"/>
                      <a:pt x="2" y="10"/>
                      <a:pt x="2" y="10"/>
                    </a:cubicBezTo>
                    <a:cubicBezTo>
                      <a:pt x="2" y="11"/>
                      <a:pt x="3" y="11"/>
                      <a:pt x="4" y="12"/>
                    </a:cubicBezTo>
                    <a:cubicBezTo>
                      <a:pt x="4" y="12"/>
                      <a:pt x="4" y="12"/>
                      <a:pt x="5" y="12"/>
                    </a:cubicBezTo>
                    <a:cubicBezTo>
                      <a:pt x="5" y="12"/>
                      <a:pt x="5" y="12"/>
                      <a:pt x="5" y="12"/>
                    </a:cubicBezTo>
                    <a:cubicBezTo>
                      <a:pt x="6" y="12"/>
                      <a:pt x="7" y="12"/>
                      <a:pt x="7" y="12"/>
                    </a:cubicBezTo>
                    <a:cubicBezTo>
                      <a:pt x="8" y="11"/>
                      <a:pt x="9" y="11"/>
                      <a:pt x="9" y="10"/>
                    </a:cubicBezTo>
                    <a:cubicBezTo>
                      <a:pt x="9" y="10"/>
                      <a:pt x="10" y="9"/>
                      <a:pt x="10" y="8"/>
                    </a:cubicBezTo>
                    <a:cubicBezTo>
                      <a:pt x="9" y="7"/>
                      <a:pt x="9" y="7"/>
                      <a:pt x="9" y="7"/>
                    </a:cubicBezTo>
                    <a:cubicBezTo>
                      <a:pt x="9" y="7"/>
                      <a:pt x="9" y="7"/>
                      <a:pt x="9" y="7"/>
                    </a:cubicBezTo>
                    <a:cubicBezTo>
                      <a:pt x="8" y="2"/>
                      <a:pt x="8" y="2"/>
                      <a:pt x="8" y="2"/>
                    </a:cubicBezTo>
                    <a:cubicBezTo>
                      <a:pt x="7" y="2"/>
                      <a:pt x="7" y="1"/>
                      <a:pt x="6" y="1"/>
                    </a:cubicBezTo>
                    <a:cubicBezTo>
                      <a:pt x="6" y="0"/>
                      <a:pt x="5" y="0"/>
                      <a:pt x="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3" name="Freeform 61"/>
              <p:cNvSpPr>
                <a:spLocks noEditPoints="1"/>
              </p:cNvSpPr>
              <p:nvPr/>
            </p:nvSpPr>
            <p:spPr bwMode="auto">
              <a:xfrm>
                <a:off x="2836863" y="1225550"/>
                <a:ext cx="33338" cy="25400"/>
              </a:xfrm>
              <a:custGeom>
                <a:avLst/>
                <a:gdLst>
                  <a:gd name="T0" fmla="*/ 3 w 12"/>
                  <a:gd name="T1" fmla="*/ 5 h 9"/>
                  <a:gd name="T2" fmla="*/ 3 w 12"/>
                  <a:gd name="T3" fmla="*/ 5 h 9"/>
                  <a:gd name="T4" fmla="*/ 8 w 12"/>
                  <a:gd name="T5" fmla="*/ 3 h 9"/>
                  <a:gd name="T6" fmla="*/ 8 w 12"/>
                  <a:gd name="T7" fmla="*/ 3 h 9"/>
                  <a:gd name="T8" fmla="*/ 8 w 12"/>
                  <a:gd name="T9" fmla="*/ 0 h 9"/>
                  <a:gd name="T10" fmla="*/ 7 w 12"/>
                  <a:gd name="T11" fmla="*/ 0 h 9"/>
                  <a:gd name="T12" fmla="*/ 7 w 12"/>
                  <a:gd name="T13" fmla="*/ 0 h 9"/>
                  <a:gd name="T14" fmla="*/ 2 w 12"/>
                  <a:gd name="T15" fmla="*/ 2 h 9"/>
                  <a:gd name="T16" fmla="*/ 2 w 12"/>
                  <a:gd name="T17" fmla="*/ 2 h 9"/>
                  <a:gd name="T18" fmla="*/ 1 w 12"/>
                  <a:gd name="T19" fmla="*/ 3 h 9"/>
                  <a:gd name="T20" fmla="*/ 0 w 12"/>
                  <a:gd name="T21" fmla="*/ 5 h 9"/>
                  <a:gd name="T22" fmla="*/ 0 w 12"/>
                  <a:gd name="T23" fmla="*/ 7 h 9"/>
                  <a:gd name="T24" fmla="*/ 4 w 12"/>
                  <a:gd name="T25" fmla="*/ 9 h 9"/>
                  <a:gd name="T26" fmla="*/ 5 w 12"/>
                  <a:gd name="T27" fmla="*/ 9 h 9"/>
                  <a:gd name="T28" fmla="*/ 5 w 12"/>
                  <a:gd name="T29" fmla="*/ 9 h 9"/>
                  <a:gd name="T30" fmla="*/ 10 w 12"/>
                  <a:gd name="T31" fmla="*/ 7 h 9"/>
                  <a:gd name="T32" fmla="*/ 11 w 12"/>
                  <a:gd name="T33" fmla="*/ 6 h 9"/>
                  <a:gd name="T34" fmla="*/ 11 w 12"/>
                  <a:gd name="T35" fmla="*/ 6 h 9"/>
                  <a:gd name="T36" fmla="*/ 12 w 12"/>
                  <a:gd name="T37" fmla="*/ 4 h 9"/>
                  <a:gd name="T38" fmla="*/ 12 w 12"/>
                  <a:gd name="T39" fmla="*/ 2 h 9"/>
                  <a:gd name="T40" fmla="*/ 9 w 12"/>
                  <a:gd name="T41" fmla="*/ 0 h 9"/>
                  <a:gd name="T42" fmla="*/ 8 w 12"/>
                  <a:gd name="T4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2" h="9">
                    <a:moveTo>
                      <a:pt x="3" y="5"/>
                    </a:moveTo>
                    <a:cubicBezTo>
                      <a:pt x="3" y="5"/>
                      <a:pt x="3" y="5"/>
                      <a:pt x="3" y="5"/>
                    </a:cubicBezTo>
                    <a:moveTo>
                      <a:pt x="8" y="3"/>
                    </a:moveTo>
                    <a:cubicBezTo>
                      <a:pt x="8" y="3"/>
                      <a:pt x="8" y="3"/>
                      <a:pt x="8" y="3"/>
                    </a:cubicBezTo>
                    <a:moveTo>
                      <a:pt x="8" y="0"/>
                    </a:moveTo>
                    <a:cubicBezTo>
                      <a:pt x="8" y="0"/>
                      <a:pt x="7" y="0"/>
                      <a:pt x="7" y="0"/>
                    </a:cubicBezTo>
                    <a:cubicBezTo>
                      <a:pt x="7" y="0"/>
                      <a:pt x="7" y="0"/>
                      <a:pt x="7" y="0"/>
                    </a:cubicBezTo>
                    <a:cubicBezTo>
                      <a:pt x="2" y="2"/>
                      <a:pt x="2" y="2"/>
                      <a:pt x="2" y="2"/>
                    </a:cubicBezTo>
                    <a:cubicBezTo>
                      <a:pt x="2" y="2"/>
                      <a:pt x="2" y="2"/>
                      <a:pt x="2" y="2"/>
                    </a:cubicBezTo>
                    <a:cubicBezTo>
                      <a:pt x="2" y="2"/>
                      <a:pt x="1" y="3"/>
                      <a:pt x="1" y="3"/>
                    </a:cubicBezTo>
                    <a:cubicBezTo>
                      <a:pt x="0" y="4"/>
                      <a:pt x="0" y="4"/>
                      <a:pt x="0" y="5"/>
                    </a:cubicBezTo>
                    <a:cubicBezTo>
                      <a:pt x="0" y="6"/>
                      <a:pt x="0" y="6"/>
                      <a:pt x="0" y="7"/>
                    </a:cubicBezTo>
                    <a:cubicBezTo>
                      <a:pt x="1" y="8"/>
                      <a:pt x="2" y="9"/>
                      <a:pt x="4" y="9"/>
                    </a:cubicBezTo>
                    <a:cubicBezTo>
                      <a:pt x="5" y="9"/>
                      <a:pt x="5" y="9"/>
                      <a:pt x="5" y="9"/>
                    </a:cubicBezTo>
                    <a:cubicBezTo>
                      <a:pt x="5" y="9"/>
                      <a:pt x="5" y="9"/>
                      <a:pt x="5" y="9"/>
                    </a:cubicBezTo>
                    <a:cubicBezTo>
                      <a:pt x="10" y="7"/>
                      <a:pt x="10" y="7"/>
                      <a:pt x="10" y="7"/>
                    </a:cubicBezTo>
                    <a:cubicBezTo>
                      <a:pt x="10" y="7"/>
                      <a:pt x="11" y="7"/>
                      <a:pt x="11" y="6"/>
                    </a:cubicBezTo>
                    <a:cubicBezTo>
                      <a:pt x="11" y="6"/>
                      <a:pt x="11" y="6"/>
                      <a:pt x="11" y="6"/>
                    </a:cubicBezTo>
                    <a:cubicBezTo>
                      <a:pt x="12" y="5"/>
                      <a:pt x="12" y="5"/>
                      <a:pt x="12" y="4"/>
                    </a:cubicBezTo>
                    <a:cubicBezTo>
                      <a:pt x="12" y="3"/>
                      <a:pt x="12" y="3"/>
                      <a:pt x="12" y="2"/>
                    </a:cubicBezTo>
                    <a:cubicBezTo>
                      <a:pt x="11" y="1"/>
                      <a:pt x="10" y="0"/>
                      <a:pt x="9" y="0"/>
                    </a:cubicBezTo>
                    <a:cubicBezTo>
                      <a:pt x="9" y="0"/>
                      <a:pt x="8" y="0"/>
                      <a:pt x="8"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4" name="Freeform 62"/>
              <p:cNvSpPr>
                <a:spLocks noEditPoints="1"/>
              </p:cNvSpPr>
              <p:nvPr/>
            </p:nvSpPr>
            <p:spPr bwMode="auto">
              <a:xfrm>
                <a:off x="2592388" y="1316038"/>
                <a:ext cx="34925" cy="28575"/>
              </a:xfrm>
              <a:custGeom>
                <a:avLst/>
                <a:gdLst>
                  <a:gd name="T0" fmla="*/ 4 w 12"/>
                  <a:gd name="T1" fmla="*/ 5 h 10"/>
                  <a:gd name="T2" fmla="*/ 4 w 12"/>
                  <a:gd name="T3" fmla="*/ 5 h 10"/>
                  <a:gd name="T4" fmla="*/ 8 w 12"/>
                  <a:gd name="T5" fmla="*/ 3 h 10"/>
                  <a:gd name="T6" fmla="*/ 8 w 12"/>
                  <a:gd name="T7" fmla="*/ 3 h 10"/>
                  <a:gd name="T8" fmla="*/ 8 w 12"/>
                  <a:gd name="T9" fmla="*/ 0 h 10"/>
                  <a:gd name="T10" fmla="*/ 7 w 12"/>
                  <a:gd name="T11" fmla="*/ 1 h 10"/>
                  <a:gd name="T12" fmla="*/ 7 w 12"/>
                  <a:gd name="T13" fmla="*/ 1 h 10"/>
                  <a:gd name="T14" fmla="*/ 2 w 12"/>
                  <a:gd name="T15" fmla="*/ 2 h 10"/>
                  <a:gd name="T16" fmla="*/ 3 w 12"/>
                  <a:gd name="T17" fmla="*/ 2 h 10"/>
                  <a:gd name="T18" fmla="*/ 1 w 12"/>
                  <a:gd name="T19" fmla="*/ 4 h 10"/>
                  <a:gd name="T20" fmla="*/ 0 w 12"/>
                  <a:gd name="T21" fmla="*/ 5 h 10"/>
                  <a:gd name="T22" fmla="*/ 0 w 12"/>
                  <a:gd name="T23" fmla="*/ 6 h 10"/>
                  <a:gd name="T24" fmla="*/ 1 w 12"/>
                  <a:gd name="T25" fmla="*/ 7 h 10"/>
                  <a:gd name="T26" fmla="*/ 1 w 12"/>
                  <a:gd name="T27" fmla="*/ 7 h 10"/>
                  <a:gd name="T28" fmla="*/ 1 w 12"/>
                  <a:gd name="T29" fmla="*/ 7 h 10"/>
                  <a:gd name="T30" fmla="*/ 2 w 12"/>
                  <a:gd name="T31" fmla="*/ 9 h 10"/>
                  <a:gd name="T32" fmla="*/ 4 w 12"/>
                  <a:gd name="T33" fmla="*/ 10 h 10"/>
                  <a:gd name="T34" fmla="*/ 5 w 12"/>
                  <a:gd name="T35" fmla="*/ 10 h 10"/>
                  <a:gd name="T36" fmla="*/ 5 w 12"/>
                  <a:gd name="T37" fmla="*/ 10 h 10"/>
                  <a:gd name="T38" fmla="*/ 10 w 12"/>
                  <a:gd name="T39" fmla="*/ 8 h 10"/>
                  <a:gd name="T40" fmla="*/ 12 w 12"/>
                  <a:gd name="T41" fmla="*/ 6 h 10"/>
                  <a:gd name="T42" fmla="*/ 12 w 12"/>
                  <a:gd name="T43" fmla="*/ 5 h 10"/>
                  <a:gd name="T44" fmla="*/ 12 w 12"/>
                  <a:gd name="T45" fmla="*/ 3 h 10"/>
                  <a:gd name="T46" fmla="*/ 12 w 12"/>
                  <a:gd name="T47" fmla="*/ 3 h 10"/>
                  <a:gd name="T48" fmla="*/ 8 w 12"/>
                  <a:gd name="T49"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 h="10">
                    <a:moveTo>
                      <a:pt x="4" y="5"/>
                    </a:moveTo>
                    <a:cubicBezTo>
                      <a:pt x="4" y="5"/>
                      <a:pt x="4" y="5"/>
                      <a:pt x="4" y="5"/>
                    </a:cubicBezTo>
                    <a:moveTo>
                      <a:pt x="8" y="3"/>
                    </a:moveTo>
                    <a:cubicBezTo>
                      <a:pt x="8" y="3"/>
                      <a:pt x="8" y="3"/>
                      <a:pt x="8" y="3"/>
                    </a:cubicBezTo>
                    <a:moveTo>
                      <a:pt x="8" y="0"/>
                    </a:moveTo>
                    <a:cubicBezTo>
                      <a:pt x="8" y="0"/>
                      <a:pt x="8" y="0"/>
                      <a:pt x="7" y="1"/>
                    </a:cubicBezTo>
                    <a:cubicBezTo>
                      <a:pt x="7" y="1"/>
                      <a:pt x="7" y="1"/>
                      <a:pt x="7" y="1"/>
                    </a:cubicBezTo>
                    <a:cubicBezTo>
                      <a:pt x="2" y="2"/>
                      <a:pt x="2" y="2"/>
                      <a:pt x="2" y="2"/>
                    </a:cubicBezTo>
                    <a:cubicBezTo>
                      <a:pt x="3" y="2"/>
                      <a:pt x="3" y="2"/>
                      <a:pt x="3" y="2"/>
                    </a:cubicBezTo>
                    <a:cubicBezTo>
                      <a:pt x="2" y="3"/>
                      <a:pt x="1" y="3"/>
                      <a:pt x="1" y="4"/>
                    </a:cubicBezTo>
                    <a:cubicBezTo>
                      <a:pt x="1" y="4"/>
                      <a:pt x="0" y="5"/>
                      <a:pt x="0" y="5"/>
                    </a:cubicBezTo>
                    <a:cubicBezTo>
                      <a:pt x="0" y="5"/>
                      <a:pt x="0" y="6"/>
                      <a:pt x="0" y="6"/>
                    </a:cubicBezTo>
                    <a:cubicBezTo>
                      <a:pt x="0" y="6"/>
                      <a:pt x="0" y="7"/>
                      <a:pt x="1" y="7"/>
                    </a:cubicBezTo>
                    <a:cubicBezTo>
                      <a:pt x="1" y="7"/>
                      <a:pt x="1" y="7"/>
                      <a:pt x="1" y="7"/>
                    </a:cubicBezTo>
                    <a:cubicBezTo>
                      <a:pt x="1" y="7"/>
                      <a:pt x="1" y="7"/>
                      <a:pt x="1" y="7"/>
                    </a:cubicBezTo>
                    <a:cubicBezTo>
                      <a:pt x="1" y="8"/>
                      <a:pt x="1" y="9"/>
                      <a:pt x="2" y="9"/>
                    </a:cubicBezTo>
                    <a:cubicBezTo>
                      <a:pt x="2" y="9"/>
                      <a:pt x="3" y="10"/>
                      <a:pt x="4" y="10"/>
                    </a:cubicBezTo>
                    <a:cubicBezTo>
                      <a:pt x="5" y="10"/>
                      <a:pt x="5" y="10"/>
                      <a:pt x="5" y="10"/>
                    </a:cubicBezTo>
                    <a:cubicBezTo>
                      <a:pt x="5" y="10"/>
                      <a:pt x="5" y="10"/>
                      <a:pt x="5" y="10"/>
                    </a:cubicBezTo>
                    <a:cubicBezTo>
                      <a:pt x="10" y="8"/>
                      <a:pt x="10" y="8"/>
                      <a:pt x="10" y="8"/>
                    </a:cubicBezTo>
                    <a:cubicBezTo>
                      <a:pt x="11" y="8"/>
                      <a:pt x="11" y="7"/>
                      <a:pt x="12" y="6"/>
                    </a:cubicBezTo>
                    <a:cubicBezTo>
                      <a:pt x="12" y="6"/>
                      <a:pt x="12" y="5"/>
                      <a:pt x="12" y="5"/>
                    </a:cubicBezTo>
                    <a:cubicBezTo>
                      <a:pt x="12" y="4"/>
                      <a:pt x="12" y="4"/>
                      <a:pt x="12" y="3"/>
                    </a:cubicBezTo>
                    <a:cubicBezTo>
                      <a:pt x="12" y="3"/>
                      <a:pt x="12" y="3"/>
                      <a:pt x="12" y="3"/>
                    </a:cubicBezTo>
                    <a:cubicBezTo>
                      <a:pt x="11" y="2"/>
                      <a:pt x="10" y="0"/>
                      <a:pt x="8"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10" name="组合 9"/>
            <p:cNvGrpSpPr/>
            <p:nvPr/>
          </p:nvGrpSpPr>
          <p:grpSpPr>
            <a:xfrm>
              <a:off x="9989791" y="466725"/>
              <a:ext cx="695326" cy="630238"/>
              <a:chOff x="8685213" y="1041400"/>
              <a:chExt cx="695326" cy="630238"/>
            </a:xfrm>
          </p:grpSpPr>
          <p:sp>
            <p:nvSpPr>
              <p:cNvPr id="349" name="Freeform 63"/>
              <p:cNvSpPr>
                <a:spLocks noEditPoints="1"/>
              </p:cNvSpPr>
              <p:nvPr/>
            </p:nvSpPr>
            <p:spPr bwMode="auto">
              <a:xfrm>
                <a:off x="9190038" y="1119188"/>
                <a:ext cx="146050" cy="212725"/>
              </a:xfrm>
              <a:custGeom>
                <a:avLst/>
                <a:gdLst>
                  <a:gd name="T0" fmla="*/ 0 w 52"/>
                  <a:gd name="T1" fmla="*/ 3 h 76"/>
                  <a:gd name="T2" fmla="*/ 0 w 52"/>
                  <a:gd name="T3" fmla="*/ 3 h 76"/>
                  <a:gd name="T4" fmla="*/ 0 w 52"/>
                  <a:gd name="T5" fmla="*/ 4 h 76"/>
                  <a:gd name="T6" fmla="*/ 0 w 52"/>
                  <a:gd name="T7" fmla="*/ 3 h 76"/>
                  <a:gd name="T8" fmla="*/ 6 w 52"/>
                  <a:gd name="T9" fmla="*/ 0 h 76"/>
                  <a:gd name="T10" fmla="*/ 3 w 52"/>
                  <a:gd name="T11" fmla="*/ 0 h 76"/>
                  <a:gd name="T12" fmla="*/ 5 w 52"/>
                  <a:gd name="T13" fmla="*/ 4 h 76"/>
                  <a:gd name="T14" fmla="*/ 6 w 52"/>
                  <a:gd name="T15" fmla="*/ 4 h 76"/>
                  <a:gd name="T16" fmla="*/ 6 w 52"/>
                  <a:gd name="T17" fmla="*/ 4 h 76"/>
                  <a:gd name="T18" fmla="*/ 40 w 52"/>
                  <a:gd name="T19" fmla="*/ 25 h 76"/>
                  <a:gd name="T20" fmla="*/ 40 w 52"/>
                  <a:gd name="T21" fmla="*/ 25 h 76"/>
                  <a:gd name="T22" fmla="*/ 40 w 52"/>
                  <a:gd name="T23" fmla="*/ 26 h 76"/>
                  <a:gd name="T24" fmla="*/ 40 w 52"/>
                  <a:gd name="T25" fmla="*/ 26 h 76"/>
                  <a:gd name="T26" fmla="*/ 48 w 52"/>
                  <a:gd name="T27" fmla="*/ 52 h 76"/>
                  <a:gd name="T28" fmla="*/ 40 w 52"/>
                  <a:gd name="T29" fmla="*/ 74 h 76"/>
                  <a:gd name="T30" fmla="*/ 43 w 52"/>
                  <a:gd name="T31" fmla="*/ 76 h 76"/>
                  <a:gd name="T32" fmla="*/ 52 w 52"/>
                  <a:gd name="T33" fmla="*/ 52 h 76"/>
                  <a:gd name="T34" fmla="*/ 43 w 52"/>
                  <a:gd name="T35" fmla="*/ 24 h 76"/>
                  <a:gd name="T36" fmla="*/ 43 w 52"/>
                  <a:gd name="T37" fmla="*/ 24 h 76"/>
                  <a:gd name="T38" fmla="*/ 43 w 52"/>
                  <a:gd name="T39" fmla="*/ 23 h 76"/>
                  <a:gd name="T40" fmla="*/ 43 w 52"/>
                  <a:gd name="T41" fmla="*/ 23 h 76"/>
                  <a:gd name="T42" fmla="*/ 6 w 52"/>
                  <a:gd name="T43"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2" h="76">
                    <a:moveTo>
                      <a:pt x="0" y="3"/>
                    </a:moveTo>
                    <a:cubicBezTo>
                      <a:pt x="0" y="3"/>
                      <a:pt x="0" y="3"/>
                      <a:pt x="0" y="3"/>
                    </a:cubicBezTo>
                    <a:cubicBezTo>
                      <a:pt x="0" y="3"/>
                      <a:pt x="0" y="3"/>
                      <a:pt x="0" y="4"/>
                    </a:cubicBezTo>
                    <a:cubicBezTo>
                      <a:pt x="0" y="3"/>
                      <a:pt x="0" y="3"/>
                      <a:pt x="0" y="3"/>
                    </a:cubicBezTo>
                    <a:moveTo>
                      <a:pt x="6" y="0"/>
                    </a:moveTo>
                    <a:cubicBezTo>
                      <a:pt x="5" y="0"/>
                      <a:pt x="4" y="0"/>
                      <a:pt x="3" y="0"/>
                    </a:cubicBezTo>
                    <a:cubicBezTo>
                      <a:pt x="3" y="1"/>
                      <a:pt x="4" y="3"/>
                      <a:pt x="5" y="4"/>
                    </a:cubicBezTo>
                    <a:cubicBezTo>
                      <a:pt x="5" y="4"/>
                      <a:pt x="5" y="4"/>
                      <a:pt x="6" y="4"/>
                    </a:cubicBezTo>
                    <a:cubicBezTo>
                      <a:pt x="6" y="4"/>
                      <a:pt x="6" y="4"/>
                      <a:pt x="6" y="4"/>
                    </a:cubicBezTo>
                    <a:cubicBezTo>
                      <a:pt x="18" y="4"/>
                      <a:pt x="31" y="11"/>
                      <a:pt x="40" y="25"/>
                    </a:cubicBezTo>
                    <a:cubicBezTo>
                      <a:pt x="40" y="25"/>
                      <a:pt x="40" y="25"/>
                      <a:pt x="40" y="25"/>
                    </a:cubicBezTo>
                    <a:cubicBezTo>
                      <a:pt x="40" y="26"/>
                      <a:pt x="40" y="26"/>
                      <a:pt x="40" y="26"/>
                    </a:cubicBezTo>
                    <a:cubicBezTo>
                      <a:pt x="40" y="26"/>
                      <a:pt x="40" y="26"/>
                      <a:pt x="40" y="26"/>
                    </a:cubicBezTo>
                    <a:cubicBezTo>
                      <a:pt x="46" y="35"/>
                      <a:pt x="48" y="44"/>
                      <a:pt x="48" y="52"/>
                    </a:cubicBezTo>
                    <a:cubicBezTo>
                      <a:pt x="48" y="61"/>
                      <a:pt x="46" y="68"/>
                      <a:pt x="40" y="74"/>
                    </a:cubicBezTo>
                    <a:cubicBezTo>
                      <a:pt x="41" y="75"/>
                      <a:pt x="42" y="75"/>
                      <a:pt x="43" y="76"/>
                    </a:cubicBezTo>
                    <a:cubicBezTo>
                      <a:pt x="49" y="70"/>
                      <a:pt x="52" y="61"/>
                      <a:pt x="52" y="52"/>
                    </a:cubicBezTo>
                    <a:cubicBezTo>
                      <a:pt x="52" y="43"/>
                      <a:pt x="49" y="33"/>
                      <a:pt x="43" y="24"/>
                    </a:cubicBezTo>
                    <a:cubicBezTo>
                      <a:pt x="43" y="24"/>
                      <a:pt x="43" y="24"/>
                      <a:pt x="43" y="24"/>
                    </a:cubicBezTo>
                    <a:cubicBezTo>
                      <a:pt x="43" y="23"/>
                      <a:pt x="43" y="23"/>
                      <a:pt x="43" y="23"/>
                    </a:cubicBezTo>
                    <a:cubicBezTo>
                      <a:pt x="43" y="23"/>
                      <a:pt x="43" y="23"/>
                      <a:pt x="43" y="23"/>
                    </a:cubicBezTo>
                    <a:cubicBezTo>
                      <a:pt x="33" y="8"/>
                      <a:pt x="20" y="0"/>
                      <a:pt x="6"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0" name="Freeform 64"/>
              <p:cNvSpPr/>
              <p:nvPr/>
            </p:nvSpPr>
            <p:spPr bwMode="auto">
              <a:xfrm>
                <a:off x="9183688" y="1096963"/>
                <a:ext cx="174625" cy="249238"/>
              </a:xfrm>
              <a:custGeom>
                <a:avLst/>
                <a:gdLst>
                  <a:gd name="T0" fmla="*/ 8 w 62"/>
                  <a:gd name="T1" fmla="*/ 0 h 89"/>
                  <a:gd name="T2" fmla="*/ 0 w 62"/>
                  <a:gd name="T3" fmla="*/ 1 h 89"/>
                  <a:gd name="T4" fmla="*/ 3 w 62"/>
                  <a:gd name="T5" fmla="*/ 5 h 89"/>
                  <a:gd name="T6" fmla="*/ 8 w 62"/>
                  <a:gd name="T7" fmla="*/ 4 h 89"/>
                  <a:gd name="T8" fmla="*/ 8 w 62"/>
                  <a:gd name="T9" fmla="*/ 4 h 89"/>
                  <a:gd name="T10" fmla="*/ 48 w 62"/>
                  <a:gd name="T11" fmla="*/ 29 h 89"/>
                  <a:gd name="T12" fmla="*/ 48 w 62"/>
                  <a:gd name="T13" fmla="*/ 30 h 89"/>
                  <a:gd name="T14" fmla="*/ 48 w 62"/>
                  <a:gd name="T15" fmla="*/ 30 h 89"/>
                  <a:gd name="T16" fmla="*/ 58 w 62"/>
                  <a:gd name="T17" fmla="*/ 60 h 89"/>
                  <a:gd name="T18" fmla="*/ 48 w 62"/>
                  <a:gd name="T19" fmla="*/ 86 h 89"/>
                  <a:gd name="T20" fmla="*/ 51 w 62"/>
                  <a:gd name="T21" fmla="*/ 89 h 89"/>
                  <a:gd name="T22" fmla="*/ 62 w 62"/>
                  <a:gd name="T23" fmla="*/ 60 h 89"/>
                  <a:gd name="T24" fmla="*/ 52 w 62"/>
                  <a:gd name="T25" fmla="*/ 27 h 89"/>
                  <a:gd name="T26" fmla="*/ 52 w 62"/>
                  <a:gd name="T27" fmla="*/ 27 h 89"/>
                  <a:gd name="T28" fmla="*/ 51 w 62"/>
                  <a:gd name="T29" fmla="*/ 27 h 89"/>
                  <a:gd name="T30" fmla="*/ 51 w 62"/>
                  <a:gd name="T31" fmla="*/ 27 h 89"/>
                  <a:gd name="T32" fmla="*/ 8 w 62"/>
                  <a:gd name="T33" fmla="*/ 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2" h="89">
                    <a:moveTo>
                      <a:pt x="8" y="0"/>
                    </a:moveTo>
                    <a:cubicBezTo>
                      <a:pt x="5" y="0"/>
                      <a:pt x="2" y="1"/>
                      <a:pt x="0" y="1"/>
                    </a:cubicBezTo>
                    <a:cubicBezTo>
                      <a:pt x="1" y="2"/>
                      <a:pt x="2" y="3"/>
                      <a:pt x="3" y="5"/>
                    </a:cubicBezTo>
                    <a:cubicBezTo>
                      <a:pt x="4" y="4"/>
                      <a:pt x="6" y="4"/>
                      <a:pt x="8" y="4"/>
                    </a:cubicBezTo>
                    <a:cubicBezTo>
                      <a:pt x="8" y="4"/>
                      <a:pt x="8" y="4"/>
                      <a:pt x="8" y="4"/>
                    </a:cubicBezTo>
                    <a:cubicBezTo>
                      <a:pt x="23" y="4"/>
                      <a:pt x="37" y="13"/>
                      <a:pt x="48" y="29"/>
                    </a:cubicBezTo>
                    <a:cubicBezTo>
                      <a:pt x="48" y="30"/>
                      <a:pt x="48" y="30"/>
                      <a:pt x="48" y="30"/>
                    </a:cubicBezTo>
                    <a:cubicBezTo>
                      <a:pt x="48" y="30"/>
                      <a:pt x="48" y="30"/>
                      <a:pt x="48" y="30"/>
                    </a:cubicBezTo>
                    <a:cubicBezTo>
                      <a:pt x="55" y="40"/>
                      <a:pt x="58" y="50"/>
                      <a:pt x="58" y="60"/>
                    </a:cubicBezTo>
                    <a:cubicBezTo>
                      <a:pt x="58" y="70"/>
                      <a:pt x="55" y="79"/>
                      <a:pt x="48" y="86"/>
                    </a:cubicBezTo>
                    <a:cubicBezTo>
                      <a:pt x="49" y="87"/>
                      <a:pt x="50" y="88"/>
                      <a:pt x="51" y="89"/>
                    </a:cubicBezTo>
                    <a:cubicBezTo>
                      <a:pt x="58" y="81"/>
                      <a:pt x="62" y="71"/>
                      <a:pt x="62" y="60"/>
                    </a:cubicBezTo>
                    <a:cubicBezTo>
                      <a:pt x="62" y="50"/>
                      <a:pt x="59" y="38"/>
                      <a:pt x="52" y="27"/>
                    </a:cubicBezTo>
                    <a:cubicBezTo>
                      <a:pt x="52" y="27"/>
                      <a:pt x="52" y="27"/>
                      <a:pt x="52" y="27"/>
                    </a:cubicBezTo>
                    <a:cubicBezTo>
                      <a:pt x="51" y="27"/>
                      <a:pt x="51" y="27"/>
                      <a:pt x="51" y="27"/>
                    </a:cubicBezTo>
                    <a:cubicBezTo>
                      <a:pt x="51" y="27"/>
                      <a:pt x="51" y="27"/>
                      <a:pt x="51" y="27"/>
                    </a:cubicBezTo>
                    <a:cubicBezTo>
                      <a:pt x="40" y="10"/>
                      <a:pt x="24" y="0"/>
                      <a:pt x="8"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1" name="Freeform 65"/>
              <p:cNvSpPr>
                <a:spLocks noEditPoints="1"/>
              </p:cNvSpPr>
              <p:nvPr/>
            </p:nvSpPr>
            <p:spPr bwMode="auto">
              <a:xfrm>
                <a:off x="8705851" y="1389063"/>
                <a:ext cx="61913" cy="30163"/>
              </a:xfrm>
              <a:custGeom>
                <a:avLst/>
                <a:gdLst>
                  <a:gd name="T0" fmla="*/ 6 w 22"/>
                  <a:gd name="T1" fmla="*/ 7 h 11"/>
                  <a:gd name="T2" fmla="*/ 4 w 22"/>
                  <a:gd name="T3" fmla="*/ 11 h 11"/>
                  <a:gd name="T4" fmla="*/ 6 w 22"/>
                  <a:gd name="T5" fmla="*/ 11 h 11"/>
                  <a:gd name="T6" fmla="*/ 6 w 22"/>
                  <a:gd name="T7" fmla="*/ 11 h 11"/>
                  <a:gd name="T8" fmla="*/ 22 w 22"/>
                  <a:gd name="T9" fmla="*/ 11 h 11"/>
                  <a:gd name="T10" fmla="*/ 21 w 22"/>
                  <a:gd name="T11" fmla="*/ 7 h 11"/>
                  <a:gd name="T12" fmla="*/ 6 w 22"/>
                  <a:gd name="T13" fmla="*/ 7 h 11"/>
                  <a:gd name="T14" fmla="*/ 1 w 22"/>
                  <a:gd name="T15" fmla="*/ 4 h 11"/>
                  <a:gd name="T16" fmla="*/ 0 w 22"/>
                  <a:gd name="T17" fmla="*/ 6 h 11"/>
                  <a:gd name="T18" fmla="*/ 0 w 22"/>
                  <a:gd name="T19" fmla="*/ 6 h 11"/>
                  <a:gd name="T20" fmla="*/ 0 w 22"/>
                  <a:gd name="T21" fmla="*/ 6 h 11"/>
                  <a:gd name="T22" fmla="*/ 1 w 22"/>
                  <a:gd name="T23" fmla="*/ 8 h 11"/>
                  <a:gd name="T24" fmla="*/ 2 w 22"/>
                  <a:gd name="T25" fmla="*/ 6 h 11"/>
                  <a:gd name="T26" fmla="*/ 2 w 22"/>
                  <a:gd name="T27" fmla="*/ 6 h 11"/>
                  <a:gd name="T28" fmla="*/ 2 w 22"/>
                  <a:gd name="T29" fmla="*/ 6 h 11"/>
                  <a:gd name="T30" fmla="*/ 1 w 22"/>
                  <a:gd name="T31" fmla="*/ 4 h 11"/>
                  <a:gd name="T32" fmla="*/ 21 w 22"/>
                  <a:gd name="T33" fmla="*/ 0 h 11"/>
                  <a:gd name="T34" fmla="*/ 5 w 22"/>
                  <a:gd name="T35" fmla="*/ 1 h 11"/>
                  <a:gd name="T36" fmla="*/ 4 w 22"/>
                  <a:gd name="T37" fmla="*/ 2 h 11"/>
                  <a:gd name="T38" fmla="*/ 6 w 22"/>
                  <a:gd name="T39" fmla="*/ 5 h 11"/>
                  <a:gd name="T40" fmla="*/ 21 w 22"/>
                  <a:gd name="T41" fmla="*/ 4 h 11"/>
                  <a:gd name="T42" fmla="*/ 21 w 22"/>
                  <a:gd name="T43"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2" h="11">
                    <a:moveTo>
                      <a:pt x="6" y="7"/>
                    </a:moveTo>
                    <a:cubicBezTo>
                      <a:pt x="6" y="8"/>
                      <a:pt x="5" y="10"/>
                      <a:pt x="4" y="11"/>
                    </a:cubicBezTo>
                    <a:cubicBezTo>
                      <a:pt x="5" y="11"/>
                      <a:pt x="5" y="11"/>
                      <a:pt x="6" y="11"/>
                    </a:cubicBezTo>
                    <a:cubicBezTo>
                      <a:pt x="6" y="11"/>
                      <a:pt x="6" y="11"/>
                      <a:pt x="6" y="11"/>
                    </a:cubicBezTo>
                    <a:cubicBezTo>
                      <a:pt x="22" y="11"/>
                      <a:pt x="22" y="11"/>
                      <a:pt x="22" y="11"/>
                    </a:cubicBezTo>
                    <a:cubicBezTo>
                      <a:pt x="22" y="9"/>
                      <a:pt x="22" y="8"/>
                      <a:pt x="21" y="7"/>
                    </a:cubicBezTo>
                    <a:cubicBezTo>
                      <a:pt x="6" y="7"/>
                      <a:pt x="6" y="7"/>
                      <a:pt x="6" y="7"/>
                    </a:cubicBezTo>
                    <a:moveTo>
                      <a:pt x="1" y="4"/>
                    </a:moveTo>
                    <a:cubicBezTo>
                      <a:pt x="0" y="5"/>
                      <a:pt x="0" y="5"/>
                      <a:pt x="0" y="6"/>
                    </a:cubicBezTo>
                    <a:cubicBezTo>
                      <a:pt x="0" y="6"/>
                      <a:pt x="0" y="6"/>
                      <a:pt x="0" y="6"/>
                    </a:cubicBezTo>
                    <a:cubicBezTo>
                      <a:pt x="0" y="6"/>
                      <a:pt x="0" y="6"/>
                      <a:pt x="0" y="6"/>
                    </a:cubicBezTo>
                    <a:cubicBezTo>
                      <a:pt x="0" y="7"/>
                      <a:pt x="1" y="8"/>
                      <a:pt x="1" y="8"/>
                    </a:cubicBezTo>
                    <a:cubicBezTo>
                      <a:pt x="2" y="8"/>
                      <a:pt x="2" y="7"/>
                      <a:pt x="2" y="6"/>
                    </a:cubicBezTo>
                    <a:cubicBezTo>
                      <a:pt x="2" y="6"/>
                      <a:pt x="2" y="6"/>
                      <a:pt x="2" y="6"/>
                    </a:cubicBezTo>
                    <a:cubicBezTo>
                      <a:pt x="2" y="6"/>
                      <a:pt x="2" y="6"/>
                      <a:pt x="2" y="6"/>
                    </a:cubicBezTo>
                    <a:cubicBezTo>
                      <a:pt x="2" y="5"/>
                      <a:pt x="1" y="5"/>
                      <a:pt x="1" y="4"/>
                    </a:cubicBezTo>
                    <a:moveTo>
                      <a:pt x="21" y="0"/>
                    </a:moveTo>
                    <a:cubicBezTo>
                      <a:pt x="5" y="1"/>
                      <a:pt x="5" y="1"/>
                      <a:pt x="5" y="1"/>
                    </a:cubicBezTo>
                    <a:cubicBezTo>
                      <a:pt x="5" y="1"/>
                      <a:pt x="4" y="2"/>
                      <a:pt x="4" y="2"/>
                    </a:cubicBezTo>
                    <a:cubicBezTo>
                      <a:pt x="5" y="3"/>
                      <a:pt x="6" y="4"/>
                      <a:pt x="6" y="5"/>
                    </a:cubicBezTo>
                    <a:cubicBezTo>
                      <a:pt x="21" y="4"/>
                      <a:pt x="21" y="4"/>
                      <a:pt x="21" y="4"/>
                    </a:cubicBezTo>
                    <a:cubicBezTo>
                      <a:pt x="21" y="2"/>
                      <a:pt x="21" y="1"/>
                      <a:pt x="21"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2" name="Freeform 66"/>
              <p:cNvSpPr>
                <a:spLocks noEditPoints="1"/>
              </p:cNvSpPr>
              <p:nvPr/>
            </p:nvSpPr>
            <p:spPr bwMode="auto">
              <a:xfrm>
                <a:off x="8685213" y="1389063"/>
                <a:ext cx="36513" cy="36513"/>
              </a:xfrm>
              <a:custGeom>
                <a:avLst/>
                <a:gdLst>
                  <a:gd name="T0" fmla="*/ 6 w 13"/>
                  <a:gd name="T1" fmla="*/ 4 h 13"/>
                  <a:gd name="T2" fmla="*/ 6 w 13"/>
                  <a:gd name="T3" fmla="*/ 4 h 13"/>
                  <a:gd name="T4" fmla="*/ 6 w 13"/>
                  <a:gd name="T5" fmla="*/ 4 h 13"/>
                  <a:gd name="T6" fmla="*/ 8 w 13"/>
                  <a:gd name="T7" fmla="*/ 4 h 13"/>
                  <a:gd name="T8" fmla="*/ 9 w 13"/>
                  <a:gd name="T9" fmla="*/ 6 h 13"/>
                  <a:gd name="T10" fmla="*/ 9 w 13"/>
                  <a:gd name="T11" fmla="*/ 6 h 13"/>
                  <a:gd name="T12" fmla="*/ 9 w 13"/>
                  <a:gd name="T13" fmla="*/ 6 h 13"/>
                  <a:gd name="T14" fmla="*/ 8 w 13"/>
                  <a:gd name="T15" fmla="*/ 8 h 13"/>
                  <a:gd name="T16" fmla="*/ 7 w 13"/>
                  <a:gd name="T17" fmla="*/ 9 h 13"/>
                  <a:gd name="T18" fmla="*/ 7 w 13"/>
                  <a:gd name="T19" fmla="*/ 9 h 13"/>
                  <a:gd name="T20" fmla="*/ 6 w 13"/>
                  <a:gd name="T21" fmla="*/ 9 h 13"/>
                  <a:gd name="T22" fmla="*/ 4 w 13"/>
                  <a:gd name="T23" fmla="*/ 6 h 13"/>
                  <a:gd name="T24" fmla="*/ 4 w 13"/>
                  <a:gd name="T25" fmla="*/ 6 h 13"/>
                  <a:gd name="T26" fmla="*/ 4 w 13"/>
                  <a:gd name="T27" fmla="*/ 6 h 13"/>
                  <a:gd name="T28" fmla="*/ 6 w 13"/>
                  <a:gd name="T29" fmla="*/ 4 h 13"/>
                  <a:gd name="T30" fmla="*/ 6 w 13"/>
                  <a:gd name="T31" fmla="*/ 4 h 13"/>
                  <a:gd name="T32" fmla="*/ 6 w 13"/>
                  <a:gd name="T33" fmla="*/ 0 h 13"/>
                  <a:gd name="T34" fmla="*/ 6 w 13"/>
                  <a:gd name="T35" fmla="*/ 0 h 13"/>
                  <a:gd name="T36" fmla="*/ 6 w 13"/>
                  <a:gd name="T37" fmla="*/ 0 h 13"/>
                  <a:gd name="T38" fmla="*/ 6 w 13"/>
                  <a:gd name="T39" fmla="*/ 0 h 13"/>
                  <a:gd name="T40" fmla="*/ 6 w 13"/>
                  <a:gd name="T41" fmla="*/ 0 h 13"/>
                  <a:gd name="T42" fmla="*/ 6 w 13"/>
                  <a:gd name="T43" fmla="*/ 0 h 13"/>
                  <a:gd name="T44" fmla="*/ 6 w 13"/>
                  <a:gd name="T45" fmla="*/ 0 h 13"/>
                  <a:gd name="T46" fmla="*/ 6 w 13"/>
                  <a:gd name="T47" fmla="*/ 0 h 13"/>
                  <a:gd name="T48" fmla="*/ 6 w 13"/>
                  <a:gd name="T49" fmla="*/ 0 h 13"/>
                  <a:gd name="T50" fmla="*/ 0 w 13"/>
                  <a:gd name="T51" fmla="*/ 6 h 13"/>
                  <a:gd name="T52" fmla="*/ 0 w 13"/>
                  <a:gd name="T53" fmla="*/ 7 h 13"/>
                  <a:gd name="T54" fmla="*/ 0 w 13"/>
                  <a:gd name="T55" fmla="*/ 7 h 13"/>
                  <a:gd name="T56" fmla="*/ 6 w 13"/>
                  <a:gd name="T57" fmla="*/ 13 h 13"/>
                  <a:gd name="T58" fmla="*/ 7 w 13"/>
                  <a:gd name="T59" fmla="*/ 13 h 13"/>
                  <a:gd name="T60" fmla="*/ 7 w 13"/>
                  <a:gd name="T61" fmla="*/ 13 h 13"/>
                  <a:gd name="T62" fmla="*/ 11 w 13"/>
                  <a:gd name="T63" fmla="*/ 11 h 13"/>
                  <a:gd name="T64" fmla="*/ 13 w 13"/>
                  <a:gd name="T65" fmla="*/ 7 h 13"/>
                  <a:gd name="T66" fmla="*/ 13 w 13"/>
                  <a:gd name="T67" fmla="*/ 6 h 13"/>
                  <a:gd name="T68" fmla="*/ 13 w 13"/>
                  <a:gd name="T69" fmla="*/ 6 h 13"/>
                  <a:gd name="T70" fmla="*/ 13 w 13"/>
                  <a:gd name="T71" fmla="*/ 6 h 13"/>
                  <a:gd name="T72" fmla="*/ 13 w 13"/>
                  <a:gd name="T73" fmla="*/ 5 h 13"/>
                  <a:gd name="T74" fmla="*/ 11 w 13"/>
                  <a:gd name="T75" fmla="*/ 2 h 13"/>
                  <a:gd name="T76" fmla="*/ 6 w 13"/>
                  <a:gd name="T77"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3" h="13">
                    <a:moveTo>
                      <a:pt x="6" y="4"/>
                    </a:moveTo>
                    <a:cubicBezTo>
                      <a:pt x="6" y="4"/>
                      <a:pt x="6" y="4"/>
                      <a:pt x="6" y="4"/>
                    </a:cubicBezTo>
                    <a:cubicBezTo>
                      <a:pt x="6" y="4"/>
                      <a:pt x="6" y="4"/>
                      <a:pt x="6" y="4"/>
                    </a:cubicBezTo>
                    <a:cubicBezTo>
                      <a:pt x="7" y="4"/>
                      <a:pt x="7" y="4"/>
                      <a:pt x="8" y="4"/>
                    </a:cubicBezTo>
                    <a:cubicBezTo>
                      <a:pt x="8" y="5"/>
                      <a:pt x="9" y="5"/>
                      <a:pt x="9" y="6"/>
                    </a:cubicBezTo>
                    <a:cubicBezTo>
                      <a:pt x="9" y="6"/>
                      <a:pt x="9" y="6"/>
                      <a:pt x="9" y="6"/>
                    </a:cubicBezTo>
                    <a:cubicBezTo>
                      <a:pt x="9" y="6"/>
                      <a:pt x="9" y="6"/>
                      <a:pt x="9" y="6"/>
                    </a:cubicBezTo>
                    <a:cubicBezTo>
                      <a:pt x="9" y="7"/>
                      <a:pt x="9" y="8"/>
                      <a:pt x="8" y="8"/>
                    </a:cubicBezTo>
                    <a:cubicBezTo>
                      <a:pt x="8" y="9"/>
                      <a:pt x="7" y="9"/>
                      <a:pt x="7" y="9"/>
                    </a:cubicBezTo>
                    <a:cubicBezTo>
                      <a:pt x="7" y="9"/>
                      <a:pt x="7" y="9"/>
                      <a:pt x="7" y="9"/>
                    </a:cubicBezTo>
                    <a:cubicBezTo>
                      <a:pt x="6" y="9"/>
                      <a:pt x="6" y="9"/>
                      <a:pt x="6" y="9"/>
                    </a:cubicBezTo>
                    <a:cubicBezTo>
                      <a:pt x="5" y="9"/>
                      <a:pt x="4" y="8"/>
                      <a:pt x="4" y="6"/>
                    </a:cubicBezTo>
                    <a:cubicBezTo>
                      <a:pt x="4" y="6"/>
                      <a:pt x="4" y="6"/>
                      <a:pt x="4" y="6"/>
                    </a:cubicBezTo>
                    <a:cubicBezTo>
                      <a:pt x="4" y="6"/>
                      <a:pt x="4" y="6"/>
                      <a:pt x="4" y="6"/>
                    </a:cubicBezTo>
                    <a:cubicBezTo>
                      <a:pt x="4" y="5"/>
                      <a:pt x="5" y="4"/>
                      <a:pt x="6" y="4"/>
                    </a:cubicBezTo>
                    <a:cubicBezTo>
                      <a:pt x="6" y="4"/>
                      <a:pt x="6" y="4"/>
                      <a:pt x="6" y="4"/>
                    </a:cubicBezTo>
                    <a:moveTo>
                      <a:pt x="6" y="0"/>
                    </a:moveTo>
                    <a:cubicBezTo>
                      <a:pt x="6" y="0"/>
                      <a:pt x="6" y="0"/>
                      <a:pt x="6" y="0"/>
                    </a:cubicBezTo>
                    <a:cubicBezTo>
                      <a:pt x="6" y="0"/>
                      <a:pt x="6" y="0"/>
                      <a:pt x="6" y="0"/>
                    </a:cubicBezTo>
                    <a:moveTo>
                      <a:pt x="6" y="0"/>
                    </a:move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3" y="0"/>
                      <a:pt x="0" y="3"/>
                      <a:pt x="0" y="6"/>
                    </a:cubicBezTo>
                    <a:cubicBezTo>
                      <a:pt x="0" y="7"/>
                      <a:pt x="0" y="7"/>
                      <a:pt x="0" y="7"/>
                    </a:cubicBezTo>
                    <a:cubicBezTo>
                      <a:pt x="0" y="7"/>
                      <a:pt x="0" y="7"/>
                      <a:pt x="0" y="7"/>
                    </a:cubicBezTo>
                    <a:cubicBezTo>
                      <a:pt x="0" y="10"/>
                      <a:pt x="3" y="13"/>
                      <a:pt x="6" y="13"/>
                    </a:cubicBezTo>
                    <a:cubicBezTo>
                      <a:pt x="7" y="13"/>
                      <a:pt x="7" y="13"/>
                      <a:pt x="7" y="13"/>
                    </a:cubicBezTo>
                    <a:cubicBezTo>
                      <a:pt x="7" y="13"/>
                      <a:pt x="7" y="13"/>
                      <a:pt x="7" y="13"/>
                    </a:cubicBezTo>
                    <a:cubicBezTo>
                      <a:pt x="9" y="13"/>
                      <a:pt x="10" y="12"/>
                      <a:pt x="11" y="11"/>
                    </a:cubicBezTo>
                    <a:cubicBezTo>
                      <a:pt x="12" y="10"/>
                      <a:pt x="13" y="8"/>
                      <a:pt x="13" y="7"/>
                    </a:cubicBezTo>
                    <a:cubicBezTo>
                      <a:pt x="13" y="7"/>
                      <a:pt x="13" y="6"/>
                      <a:pt x="13" y="6"/>
                    </a:cubicBezTo>
                    <a:cubicBezTo>
                      <a:pt x="13" y="6"/>
                      <a:pt x="13" y="6"/>
                      <a:pt x="13" y="6"/>
                    </a:cubicBezTo>
                    <a:cubicBezTo>
                      <a:pt x="13" y="6"/>
                      <a:pt x="13" y="6"/>
                      <a:pt x="13" y="6"/>
                    </a:cubicBezTo>
                    <a:cubicBezTo>
                      <a:pt x="13" y="6"/>
                      <a:pt x="13" y="6"/>
                      <a:pt x="13" y="5"/>
                    </a:cubicBezTo>
                    <a:cubicBezTo>
                      <a:pt x="13" y="4"/>
                      <a:pt x="12" y="3"/>
                      <a:pt x="11" y="2"/>
                    </a:cubicBezTo>
                    <a:cubicBezTo>
                      <a:pt x="10" y="0"/>
                      <a:pt x="8" y="0"/>
                      <a:pt x="6"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3" name="Freeform 67"/>
              <p:cNvSpPr>
                <a:spLocks noEditPoints="1"/>
              </p:cNvSpPr>
              <p:nvPr/>
            </p:nvSpPr>
            <p:spPr bwMode="auto">
              <a:xfrm>
                <a:off x="8863013" y="1590675"/>
                <a:ext cx="47625" cy="65088"/>
              </a:xfrm>
              <a:custGeom>
                <a:avLst/>
                <a:gdLst>
                  <a:gd name="T0" fmla="*/ 2 w 17"/>
                  <a:gd name="T1" fmla="*/ 20 h 23"/>
                  <a:gd name="T2" fmla="*/ 0 w 17"/>
                  <a:gd name="T3" fmla="*/ 21 h 23"/>
                  <a:gd name="T4" fmla="*/ 2 w 17"/>
                  <a:gd name="T5" fmla="*/ 22 h 23"/>
                  <a:gd name="T6" fmla="*/ 4 w 17"/>
                  <a:gd name="T7" fmla="*/ 23 h 23"/>
                  <a:gd name="T8" fmla="*/ 4 w 17"/>
                  <a:gd name="T9" fmla="*/ 23 h 23"/>
                  <a:gd name="T10" fmla="*/ 4 w 17"/>
                  <a:gd name="T11" fmla="*/ 23 h 23"/>
                  <a:gd name="T12" fmla="*/ 4 w 17"/>
                  <a:gd name="T13" fmla="*/ 22 h 23"/>
                  <a:gd name="T14" fmla="*/ 3 w 17"/>
                  <a:gd name="T15" fmla="*/ 20 h 23"/>
                  <a:gd name="T16" fmla="*/ 2 w 17"/>
                  <a:gd name="T17" fmla="*/ 20 h 23"/>
                  <a:gd name="T18" fmla="*/ 13 w 17"/>
                  <a:gd name="T19" fmla="*/ 4 h 23"/>
                  <a:gd name="T20" fmla="*/ 5 w 17"/>
                  <a:gd name="T21" fmla="*/ 17 h 23"/>
                  <a:gd name="T22" fmla="*/ 8 w 17"/>
                  <a:gd name="T23" fmla="*/ 20 h 23"/>
                  <a:gd name="T24" fmla="*/ 8 w 17"/>
                  <a:gd name="T25" fmla="*/ 20 h 23"/>
                  <a:gd name="T26" fmla="*/ 17 w 17"/>
                  <a:gd name="T27" fmla="*/ 5 h 23"/>
                  <a:gd name="T28" fmla="*/ 13 w 17"/>
                  <a:gd name="T29" fmla="*/ 4 h 23"/>
                  <a:gd name="T30" fmla="*/ 7 w 17"/>
                  <a:gd name="T31" fmla="*/ 0 h 23"/>
                  <a:gd name="T32" fmla="*/ 0 w 17"/>
                  <a:gd name="T33" fmla="*/ 16 h 23"/>
                  <a:gd name="T34" fmla="*/ 0 w 17"/>
                  <a:gd name="T35" fmla="*/ 16 h 23"/>
                  <a:gd name="T36" fmla="*/ 2 w 17"/>
                  <a:gd name="T37" fmla="*/ 16 h 23"/>
                  <a:gd name="T38" fmla="*/ 4 w 17"/>
                  <a:gd name="T39" fmla="*/ 16 h 23"/>
                  <a:gd name="T40" fmla="*/ 10 w 17"/>
                  <a:gd name="T41" fmla="*/ 2 h 23"/>
                  <a:gd name="T42" fmla="*/ 7 w 17"/>
                  <a:gd name="T43"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7" h="23">
                    <a:moveTo>
                      <a:pt x="2" y="20"/>
                    </a:moveTo>
                    <a:cubicBezTo>
                      <a:pt x="1" y="20"/>
                      <a:pt x="0" y="20"/>
                      <a:pt x="0" y="21"/>
                    </a:cubicBezTo>
                    <a:cubicBezTo>
                      <a:pt x="0" y="21"/>
                      <a:pt x="1" y="22"/>
                      <a:pt x="2" y="22"/>
                    </a:cubicBezTo>
                    <a:cubicBezTo>
                      <a:pt x="2" y="23"/>
                      <a:pt x="3" y="23"/>
                      <a:pt x="4" y="23"/>
                    </a:cubicBezTo>
                    <a:cubicBezTo>
                      <a:pt x="4" y="23"/>
                      <a:pt x="4" y="23"/>
                      <a:pt x="4" y="23"/>
                    </a:cubicBezTo>
                    <a:cubicBezTo>
                      <a:pt x="4" y="23"/>
                      <a:pt x="4" y="23"/>
                      <a:pt x="4" y="23"/>
                    </a:cubicBezTo>
                    <a:cubicBezTo>
                      <a:pt x="4" y="23"/>
                      <a:pt x="4" y="22"/>
                      <a:pt x="4" y="22"/>
                    </a:cubicBezTo>
                    <a:cubicBezTo>
                      <a:pt x="4" y="21"/>
                      <a:pt x="4" y="20"/>
                      <a:pt x="3" y="20"/>
                    </a:cubicBezTo>
                    <a:cubicBezTo>
                      <a:pt x="3" y="20"/>
                      <a:pt x="2" y="20"/>
                      <a:pt x="2" y="20"/>
                    </a:cubicBezTo>
                    <a:moveTo>
                      <a:pt x="13" y="4"/>
                    </a:moveTo>
                    <a:cubicBezTo>
                      <a:pt x="5" y="17"/>
                      <a:pt x="5" y="17"/>
                      <a:pt x="5" y="17"/>
                    </a:cubicBezTo>
                    <a:cubicBezTo>
                      <a:pt x="7" y="18"/>
                      <a:pt x="8" y="19"/>
                      <a:pt x="8" y="20"/>
                    </a:cubicBezTo>
                    <a:cubicBezTo>
                      <a:pt x="8" y="20"/>
                      <a:pt x="8" y="20"/>
                      <a:pt x="8" y="20"/>
                    </a:cubicBezTo>
                    <a:cubicBezTo>
                      <a:pt x="17" y="5"/>
                      <a:pt x="17" y="5"/>
                      <a:pt x="17" y="5"/>
                    </a:cubicBezTo>
                    <a:cubicBezTo>
                      <a:pt x="15" y="5"/>
                      <a:pt x="14" y="4"/>
                      <a:pt x="13" y="4"/>
                    </a:cubicBezTo>
                    <a:moveTo>
                      <a:pt x="7" y="0"/>
                    </a:moveTo>
                    <a:cubicBezTo>
                      <a:pt x="0" y="16"/>
                      <a:pt x="0" y="16"/>
                      <a:pt x="0" y="16"/>
                    </a:cubicBezTo>
                    <a:cubicBezTo>
                      <a:pt x="0" y="16"/>
                      <a:pt x="0" y="16"/>
                      <a:pt x="0" y="16"/>
                    </a:cubicBezTo>
                    <a:cubicBezTo>
                      <a:pt x="0" y="16"/>
                      <a:pt x="1" y="16"/>
                      <a:pt x="2" y="16"/>
                    </a:cubicBezTo>
                    <a:cubicBezTo>
                      <a:pt x="3" y="16"/>
                      <a:pt x="3" y="16"/>
                      <a:pt x="4" y="16"/>
                    </a:cubicBezTo>
                    <a:cubicBezTo>
                      <a:pt x="10" y="2"/>
                      <a:pt x="10" y="2"/>
                      <a:pt x="10" y="2"/>
                    </a:cubicBezTo>
                    <a:cubicBezTo>
                      <a:pt x="9" y="2"/>
                      <a:pt x="8" y="1"/>
                      <a:pt x="7"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4" name="Freeform 68"/>
              <p:cNvSpPr>
                <a:spLocks noEditPoints="1"/>
              </p:cNvSpPr>
              <p:nvPr/>
            </p:nvSpPr>
            <p:spPr bwMode="auto">
              <a:xfrm>
                <a:off x="8848726" y="1635125"/>
                <a:ext cx="36513" cy="36513"/>
              </a:xfrm>
              <a:custGeom>
                <a:avLst/>
                <a:gdLst>
                  <a:gd name="T0" fmla="*/ 5 w 13"/>
                  <a:gd name="T1" fmla="*/ 5 h 13"/>
                  <a:gd name="T2" fmla="*/ 7 w 13"/>
                  <a:gd name="T3" fmla="*/ 4 h 13"/>
                  <a:gd name="T4" fmla="*/ 8 w 13"/>
                  <a:gd name="T5" fmla="*/ 4 h 13"/>
                  <a:gd name="T6" fmla="*/ 9 w 13"/>
                  <a:gd name="T7" fmla="*/ 6 h 13"/>
                  <a:gd name="T8" fmla="*/ 9 w 13"/>
                  <a:gd name="T9" fmla="*/ 7 h 13"/>
                  <a:gd name="T10" fmla="*/ 9 w 13"/>
                  <a:gd name="T11" fmla="*/ 7 h 13"/>
                  <a:gd name="T12" fmla="*/ 9 w 13"/>
                  <a:gd name="T13" fmla="*/ 7 h 13"/>
                  <a:gd name="T14" fmla="*/ 7 w 13"/>
                  <a:gd name="T15" fmla="*/ 9 h 13"/>
                  <a:gd name="T16" fmla="*/ 6 w 13"/>
                  <a:gd name="T17" fmla="*/ 8 h 13"/>
                  <a:gd name="T18" fmla="*/ 4 w 13"/>
                  <a:gd name="T19" fmla="*/ 6 h 13"/>
                  <a:gd name="T20" fmla="*/ 5 w 13"/>
                  <a:gd name="T21" fmla="*/ 5 h 13"/>
                  <a:gd name="T22" fmla="*/ 5 w 13"/>
                  <a:gd name="T23" fmla="*/ 5 h 13"/>
                  <a:gd name="T24" fmla="*/ 5 w 13"/>
                  <a:gd name="T25" fmla="*/ 5 h 13"/>
                  <a:gd name="T26" fmla="*/ 7 w 13"/>
                  <a:gd name="T27" fmla="*/ 0 h 13"/>
                  <a:gd name="T28" fmla="*/ 5 w 13"/>
                  <a:gd name="T29" fmla="*/ 0 h 13"/>
                  <a:gd name="T30" fmla="*/ 1 w 13"/>
                  <a:gd name="T31" fmla="*/ 3 h 13"/>
                  <a:gd name="T32" fmla="*/ 1 w 13"/>
                  <a:gd name="T33" fmla="*/ 3 h 13"/>
                  <a:gd name="T34" fmla="*/ 0 w 13"/>
                  <a:gd name="T35" fmla="*/ 6 h 13"/>
                  <a:gd name="T36" fmla="*/ 4 w 13"/>
                  <a:gd name="T37" fmla="*/ 12 h 13"/>
                  <a:gd name="T38" fmla="*/ 7 w 13"/>
                  <a:gd name="T39" fmla="*/ 13 h 13"/>
                  <a:gd name="T40" fmla="*/ 7 w 13"/>
                  <a:gd name="T41" fmla="*/ 13 h 13"/>
                  <a:gd name="T42" fmla="*/ 7 w 13"/>
                  <a:gd name="T43" fmla="*/ 13 h 13"/>
                  <a:gd name="T44" fmla="*/ 13 w 13"/>
                  <a:gd name="T45" fmla="*/ 9 h 13"/>
                  <a:gd name="T46" fmla="*/ 11 w 13"/>
                  <a:gd name="T47" fmla="*/ 8 h 13"/>
                  <a:gd name="T48" fmla="*/ 13 w 13"/>
                  <a:gd name="T49" fmla="*/ 9 h 13"/>
                  <a:gd name="T50" fmla="*/ 13 w 13"/>
                  <a:gd name="T51" fmla="*/ 6 h 13"/>
                  <a:gd name="T52" fmla="*/ 13 w 13"/>
                  <a:gd name="T53" fmla="*/ 4 h 13"/>
                  <a:gd name="T54" fmla="*/ 10 w 13"/>
                  <a:gd name="T55" fmla="*/ 1 h 13"/>
                  <a:gd name="T56" fmla="*/ 10 w 13"/>
                  <a:gd name="T57" fmla="*/ 0 h 13"/>
                  <a:gd name="T58" fmla="*/ 9 w 13"/>
                  <a:gd name="T59" fmla="*/ 0 h 13"/>
                  <a:gd name="T60" fmla="*/ 7 w 13"/>
                  <a:gd name="T61"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3" h="13">
                    <a:moveTo>
                      <a:pt x="5" y="5"/>
                    </a:moveTo>
                    <a:cubicBezTo>
                      <a:pt x="5" y="4"/>
                      <a:pt x="6" y="4"/>
                      <a:pt x="7" y="4"/>
                    </a:cubicBezTo>
                    <a:cubicBezTo>
                      <a:pt x="7" y="4"/>
                      <a:pt x="8" y="4"/>
                      <a:pt x="8" y="4"/>
                    </a:cubicBezTo>
                    <a:cubicBezTo>
                      <a:pt x="9" y="4"/>
                      <a:pt x="9" y="5"/>
                      <a:pt x="9" y="6"/>
                    </a:cubicBezTo>
                    <a:cubicBezTo>
                      <a:pt x="9" y="6"/>
                      <a:pt x="9" y="7"/>
                      <a:pt x="9" y="7"/>
                    </a:cubicBezTo>
                    <a:cubicBezTo>
                      <a:pt x="9" y="7"/>
                      <a:pt x="9" y="7"/>
                      <a:pt x="9" y="7"/>
                    </a:cubicBezTo>
                    <a:cubicBezTo>
                      <a:pt x="9" y="7"/>
                      <a:pt x="9" y="7"/>
                      <a:pt x="9" y="7"/>
                    </a:cubicBezTo>
                    <a:cubicBezTo>
                      <a:pt x="9" y="8"/>
                      <a:pt x="8" y="9"/>
                      <a:pt x="7" y="9"/>
                    </a:cubicBezTo>
                    <a:cubicBezTo>
                      <a:pt x="6" y="9"/>
                      <a:pt x="6" y="9"/>
                      <a:pt x="6" y="8"/>
                    </a:cubicBezTo>
                    <a:cubicBezTo>
                      <a:pt x="5" y="8"/>
                      <a:pt x="4" y="7"/>
                      <a:pt x="4" y="6"/>
                    </a:cubicBezTo>
                    <a:cubicBezTo>
                      <a:pt x="4" y="6"/>
                      <a:pt x="4" y="5"/>
                      <a:pt x="5" y="5"/>
                    </a:cubicBezTo>
                    <a:cubicBezTo>
                      <a:pt x="5" y="5"/>
                      <a:pt x="5" y="5"/>
                      <a:pt x="5" y="5"/>
                    </a:cubicBezTo>
                    <a:cubicBezTo>
                      <a:pt x="5" y="5"/>
                      <a:pt x="5" y="5"/>
                      <a:pt x="5" y="5"/>
                    </a:cubicBezTo>
                    <a:moveTo>
                      <a:pt x="7" y="0"/>
                    </a:moveTo>
                    <a:cubicBezTo>
                      <a:pt x="6" y="0"/>
                      <a:pt x="5" y="0"/>
                      <a:pt x="5" y="0"/>
                    </a:cubicBezTo>
                    <a:cubicBezTo>
                      <a:pt x="3" y="1"/>
                      <a:pt x="2" y="2"/>
                      <a:pt x="1" y="3"/>
                    </a:cubicBezTo>
                    <a:cubicBezTo>
                      <a:pt x="1" y="3"/>
                      <a:pt x="1" y="3"/>
                      <a:pt x="1" y="3"/>
                    </a:cubicBezTo>
                    <a:cubicBezTo>
                      <a:pt x="0" y="4"/>
                      <a:pt x="0" y="5"/>
                      <a:pt x="0" y="6"/>
                    </a:cubicBezTo>
                    <a:cubicBezTo>
                      <a:pt x="0" y="9"/>
                      <a:pt x="2" y="11"/>
                      <a:pt x="4" y="12"/>
                    </a:cubicBezTo>
                    <a:cubicBezTo>
                      <a:pt x="5" y="13"/>
                      <a:pt x="6" y="13"/>
                      <a:pt x="7" y="13"/>
                    </a:cubicBezTo>
                    <a:cubicBezTo>
                      <a:pt x="7" y="13"/>
                      <a:pt x="7" y="13"/>
                      <a:pt x="7" y="13"/>
                    </a:cubicBezTo>
                    <a:cubicBezTo>
                      <a:pt x="7" y="13"/>
                      <a:pt x="7" y="13"/>
                      <a:pt x="7" y="13"/>
                    </a:cubicBezTo>
                    <a:cubicBezTo>
                      <a:pt x="9" y="13"/>
                      <a:pt x="11" y="11"/>
                      <a:pt x="13" y="9"/>
                    </a:cubicBezTo>
                    <a:cubicBezTo>
                      <a:pt x="11" y="8"/>
                      <a:pt x="11" y="8"/>
                      <a:pt x="11" y="8"/>
                    </a:cubicBezTo>
                    <a:cubicBezTo>
                      <a:pt x="13" y="9"/>
                      <a:pt x="13" y="9"/>
                      <a:pt x="13" y="9"/>
                    </a:cubicBezTo>
                    <a:cubicBezTo>
                      <a:pt x="13" y="8"/>
                      <a:pt x="13" y="7"/>
                      <a:pt x="13" y="6"/>
                    </a:cubicBezTo>
                    <a:cubicBezTo>
                      <a:pt x="13" y="6"/>
                      <a:pt x="13" y="5"/>
                      <a:pt x="13" y="4"/>
                    </a:cubicBezTo>
                    <a:cubicBezTo>
                      <a:pt x="13" y="3"/>
                      <a:pt x="12" y="2"/>
                      <a:pt x="10" y="1"/>
                    </a:cubicBezTo>
                    <a:cubicBezTo>
                      <a:pt x="10" y="1"/>
                      <a:pt x="10" y="1"/>
                      <a:pt x="10" y="0"/>
                    </a:cubicBezTo>
                    <a:cubicBezTo>
                      <a:pt x="10" y="0"/>
                      <a:pt x="9" y="0"/>
                      <a:pt x="9" y="0"/>
                    </a:cubicBezTo>
                    <a:cubicBezTo>
                      <a:pt x="8" y="0"/>
                      <a:pt x="8" y="0"/>
                      <a:pt x="7"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5" name="Freeform 69"/>
              <p:cNvSpPr>
                <a:spLocks noEditPoints="1"/>
              </p:cNvSpPr>
              <p:nvPr/>
            </p:nvSpPr>
            <p:spPr bwMode="auto">
              <a:xfrm>
                <a:off x="9161463" y="1225550"/>
                <a:ext cx="58738" cy="50800"/>
              </a:xfrm>
              <a:custGeom>
                <a:avLst/>
                <a:gdLst>
                  <a:gd name="T0" fmla="*/ 9 w 21"/>
                  <a:gd name="T1" fmla="*/ 7 h 18"/>
                  <a:gd name="T2" fmla="*/ 1 w 21"/>
                  <a:gd name="T3" fmla="*/ 14 h 18"/>
                  <a:gd name="T4" fmla="*/ 0 w 21"/>
                  <a:gd name="T5" fmla="*/ 17 h 18"/>
                  <a:gd name="T6" fmla="*/ 2 w 21"/>
                  <a:gd name="T7" fmla="*/ 18 h 18"/>
                  <a:gd name="T8" fmla="*/ 3 w 21"/>
                  <a:gd name="T9" fmla="*/ 17 h 18"/>
                  <a:gd name="T10" fmla="*/ 11 w 21"/>
                  <a:gd name="T11" fmla="*/ 11 h 18"/>
                  <a:gd name="T12" fmla="*/ 9 w 21"/>
                  <a:gd name="T13" fmla="*/ 7 h 18"/>
                  <a:gd name="T14" fmla="*/ 15 w 21"/>
                  <a:gd name="T15" fmla="*/ 2 h 18"/>
                  <a:gd name="T16" fmla="*/ 12 w 21"/>
                  <a:gd name="T17" fmla="*/ 5 h 18"/>
                  <a:gd name="T18" fmla="*/ 14 w 21"/>
                  <a:gd name="T19" fmla="*/ 8 h 18"/>
                  <a:gd name="T20" fmla="*/ 18 w 21"/>
                  <a:gd name="T21" fmla="*/ 5 h 18"/>
                  <a:gd name="T22" fmla="*/ 15 w 21"/>
                  <a:gd name="T23" fmla="*/ 2 h 18"/>
                  <a:gd name="T24" fmla="*/ 19 w 21"/>
                  <a:gd name="T25" fmla="*/ 0 h 18"/>
                  <a:gd name="T26" fmla="*/ 18 w 21"/>
                  <a:gd name="T27" fmla="*/ 0 h 18"/>
                  <a:gd name="T28" fmla="*/ 21 w 21"/>
                  <a:gd name="T29" fmla="*/ 3 h 18"/>
                  <a:gd name="T30" fmla="*/ 21 w 21"/>
                  <a:gd name="T31" fmla="*/ 0 h 18"/>
                  <a:gd name="T32" fmla="*/ 19 w 21"/>
                  <a:gd name="T3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1" h="18">
                    <a:moveTo>
                      <a:pt x="9" y="7"/>
                    </a:moveTo>
                    <a:cubicBezTo>
                      <a:pt x="1" y="14"/>
                      <a:pt x="1" y="14"/>
                      <a:pt x="1" y="14"/>
                    </a:cubicBezTo>
                    <a:cubicBezTo>
                      <a:pt x="0" y="15"/>
                      <a:pt x="0" y="16"/>
                      <a:pt x="0" y="17"/>
                    </a:cubicBezTo>
                    <a:cubicBezTo>
                      <a:pt x="1" y="18"/>
                      <a:pt x="1" y="18"/>
                      <a:pt x="2" y="18"/>
                    </a:cubicBezTo>
                    <a:cubicBezTo>
                      <a:pt x="2" y="18"/>
                      <a:pt x="3" y="18"/>
                      <a:pt x="3" y="17"/>
                    </a:cubicBezTo>
                    <a:cubicBezTo>
                      <a:pt x="11" y="11"/>
                      <a:pt x="11" y="11"/>
                      <a:pt x="11" y="11"/>
                    </a:cubicBezTo>
                    <a:cubicBezTo>
                      <a:pt x="10" y="10"/>
                      <a:pt x="10" y="9"/>
                      <a:pt x="9" y="7"/>
                    </a:cubicBezTo>
                    <a:moveTo>
                      <a:pt x="15" y="2"/>
                    </a:moveTo>
                    <a:cubicBezTo>
                      <a:pt x="12" y="5"/>
                      <a:pt x="12" y="5"/>
                      <a:pt x="12" y="5"/>
                    </a:cubicBezTo>
                    <a:cubicBezTo>
                      <a:pt x="13" y="6"/>
                      <a:pt x="13" y="7"/>
                      <a:pt x="14" y="8"/>
                    </a:cubicBezTo>
                    <a:cubicBezTo>
                      <a:pt x="18" y="5"/>
                      <a:pt x="18" y="5"/>
                      <a:pt x="18" y="5"/>
                    </a:cubicBezTo>
                    <a:cubicBezTo>
                      <a:pt x="15" y="2"/>
                      <a:pt x="15" y="2"/>
                      <a:pt x="15" y="2"/>
                    </a:cubicBezTo>
                    <a:moveTo>
                      <a:pt x="19" y="0"/>
                    </a:moveTo>
                    <a:cubicBezTo>
                      <a:pt x="19" y="0"/>
                      <a:pt x="18" y="0"/>
                      <a:pt x="18" y="0"/>
                    </a:cubicBezTo>
                    <a:cubicBezTo>
                      <a:pt x="21" y="3"/>
                      <a:pt x="21" y="3"/>
                      <a:pt x="21" y="3"/>
                    </a:cubicBezTo>
                    <a:cubicBezTo>
                      <a:pt x="21" y="2"/>
                      <a:pt x="21" y="1"/>
                      <a:pt x="21" y="0"/>
                    </a:cubicBezTo>
                    <a:cubicBezTo>
                      <a:pt x="20" y="0"/>
                      <a:pt x="20" y="0"/>
                      <a:pt x="19"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6" name="Freeform 70"/>
              <p:cNvSpPr>
                <a:spLocks noEditPoints="1"/>
              </p:cNvSpPr>
              <p:nvPr/>
            </p:nvSpPr>
            <p:spPr bwMode="auto">
              <a:xfrm>
                <a:off x="9193213" y="1195388"/>
                <a:ext cx="52388" cy="61913"/>
              </a:xfrm>
              <a:custGeom>
                <a:avLst/>
                <a:gdLst>
                  <a:gd name="T0" fmla="*/ 4 w 19"/>
                  <a:gd name="T1" fmla="*/ 5 h 22"/>
                  <a:gd name="T2" fmla="*/ 5 w 19"/>
                  <a:gd name="T3" fmla="*/ 4 h 22"/>
                  <a:gd name="T4" fmla="*/ 7 w 19"/>
                  <a:gd name="T5" fmla="*/ 5 h 22"/>
                  <a:gd name="T6" fmla="*/ 15 w 19"/>
                  <a:gd name="T7" fmla="*/ 15 h 22"/>
                  <a:gd name="T8" fmla="*/ 15 w 19"/>
                  <a:gd name="T9" fmla="*/ 16 h 22"/>
                  <a:gd name="T10" fmla="*/ 14 w 19"/>
                  <a:gd name="T11" fmla="*/ 17 h 22"/>
                  <a:gd name="T12" fmla="*/ 13 w 19"/>
                  <a:gd name="T13" fmla="*/ 18 h 22"/>
                  <a:gd name="T14" fmla="*/ 12 w 19"/>
                  <a:gd name="T15" fmla="*/ 17 h 22"/>
                  <a:gd name="T16" fmla="*/ 10 w 19"/>
                  <a:gd name="T17" fmla="*/ 14 h 22"/>
                  <a:gd name="T18" fmla="*/ 7 w 19"/>
                  <a:gd name="T19" fmla="*/ 11 h 22"/>
                  <a:gd name="T20" fmla="*/ 4 w 19"/>
                  <a:gd name="T21" fmla="*/ 7 h 22"/>
                  <a:gd name="T22" fmla="*/ 4 w 19"/>
                  <a:gd name="T23" fmla="*/ 6 h 22"/>
                  <a:gd name="T24" fmla="*/ 4 w 19"/>
                  <a:gd name="T25" fmla="*/ 5 h 22"/>
                  <a:gd name="T26" fmla="*/ 4 w 19"/>
                  <a:gd name="T27" fmla="*/ 5 h 22"/>
                  <a:gd name="T28" fmla="*/ 5 w 19"/>
                  <a:gd name="T29" fmla="*/ 0 h 22"/>
                  <a:gd name="T30" fmla="*/ 5 w 19"/>
                  <a:gd name="T31" fmla="*/ 0 h 22"/>
                  <a:gd name="T32" fmla="*/ 2 w 19"/>
                  <a:gd name="T33" fmla="*/ 2 h 22"/>
                  <a:gd name="T34" fmla="*/ 2 w 19"/>
                  <a:gd name="T35" fmla="*/ 2 h 22"/>
                  <a:gd name="T36" fmla="*/ 0 w 19"/>
                  <a:gd name="T37" fmla="*/ 6 h 22"/>
                  <a:gd name="T38" fmla="*/ 1 w 19"/>
                  <a:gd name="T39" fmla="*/ 9 h 22"/>
                  <a:gd name="T40" fmla="*/ 4 w 19"/>
                  <a:gd name="T41" fmla="*/ 13 h 22"/>
                  <a:gd name="T42" fmla="*/ 7 w 19"/>
                  <a:gd name="T43" fmla="*/ 16 h 22"/>
                  <a:gd name="T44" fmla="*/ 9 w 19"/>
                  <a:gd name="T45" fmla="*/ 20 h 22"/>
                  <a:gd name="T46" fmla="*/ 13 w 19"/>
                  <a:gd name="T47" fmla="*/ 22 h 22"/>
                  <a:gd name="T48" fmla="*/ 13 w 19"/>
                  <a:gd name="T49" fmla="*/ 22 h 22"/>
                  <a:gd name="T50" fmla="*/ 17 w 19"/>
                  <a:gd name="T51" fmla="*/ 21 h 22"/>
                  <a:gd name="T52" fmla="*/ 19 w 19"/>
                  <a:gd name="T53" fmla="*/ 16 h 22"/>
                  <a:gd name="T54" fmla="*/ 18 w 19"/>
                  <a:gd name="T55" fmla="*/ 13 h 22"/>
                  <a:gd name="T56" fmla="*/ 10 w 19"/>
                  <a:gd name="T57" fmla="*/ 3 h 22"/>
                  <a:gd name="T58" fmla="*/ 5 w 19"/>
                  <a:gd name="T59"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9" h="22">
                    <a:moveTo>
                      <a:pt x="4" y="5"/>
                    </a:moveTo>
                    <a:cubicBezTo>
                      <a:pt x="5" y="4"/>
                      <a:pt x="5" y="4"/>
                      <a:pt x="5" y="4"/>
                    </a:cubicBezTo>
                    <a:cubicBezTo>
                      <a:pt x="6" y="4"/>
                      <a:pt x="6" y="5"/>
                      <a:pt x="7" y="5"/>
                    </a:cubicBezTo>
                    <a:cubicBezTo>
                      <a:pt x="15" y="15"/>
                      <a:pt x="15" y="15"/>
                      <a:pt x="15" y="15"/>
                    </a:cubicBezTo>
                    <a:cubicBezTo>
                      <a:pt x="15" y="16"/>
                      <a:pt x="15" y="16"/>
                      <a:pt x="15" y="16"/>
                    </a:cubicBezTo>
                    <a:cubicBezTo>
                      <a:pt x="15" y="17"/>
                      <a:pt x="15" y="17"/>
                      <a:pt x="14" y="17"/>
                    </a:cubicBezTo>
                    <a:cubicBezTo>
                      <a:pt x="13" y="18"/>
                      <a:pt x="13" y="18"/>
                      <a:pt x="13" y="18"/>
                    </a:cubicBezTo>
                    <a:cubicBezTo>
                      <a:pt x="13" y="18"/>
                      <a:pt x="13" y="18"/>
                      <a:pt x="12" y="17"/>
                    </a:cubicBezTo>
                    <a:cubicBezTo>
                      <a:pt x="10" y="14"/>
                      <a:pt x="10" y="14"/>
                      <a:pt x="10" y="14"/>
                    </a:cubicBezTo>
                    <a:cubicBezTo>
                      <a:pt x="7" y="11"/>
                      <a:pt x="7" y="11"/>
                      <a:pt x="7" y="11"/>
                    </a:cubicBezTo>
                    <a:cubicBezTo>
                      <a:pt x="4" y="7"/>
                      <a:pt x="4" y="7"/>
                      <a:pt x="4" y="7"/>
                    </a:cubicBezTo>
                    <a:cubicBezTo>
                      <a:pt x="4" y="6"/>
                      <a:pt x="4" y="6"/>
                      <a:pt x="4" y="6"/>
                    </a:cubicBezTo>
                    <a:cubicBezTo>
                      <a:pt x="4" y="5"/>
                      <a:pt x="4" y="5"/>
                      <a:pt x="4" y="5"/>
                    </a:cubicBezTo>
                    <a:cubicBezTo>
                      <a:pt x="4" y="5"/>
                      <a:pt x="4" y="5"/>
                      <a:pt x="4" y="5"/>
                    </a:cubicBezTo>
                    <a:moveTo>
                      <a:pt x="5" y="0"/>
                    </a:moveTo>
                    <a:cubicBezTo>
                      <a:pt x="5" y="0"/>
                      <a:pt x="5" y="0"/>
                      <a:pt x="5" y="0"/>
                    </a:cubicBezTo>
                    <a:cubicBezTo>
                      <a:pt x="4" y="0"/>
                      <a:pt x="3" y="1"/>
                      <a:pt x="2" y="2"/>
                    </a:cubicBezTo>
                    <a:cubicBezTo>
                      <a:pt x="2" y="2"/>
                      <a:pt x="2" y="2"/>
                      <a:pt x="2" y="2"/>
                    </a:cubicBezTo>
                    <a:cubicBezTo>
                      <a:pt x="1" y="3"/>
                      <a:pt x="0" y="4"/>
                      <a:pt x="0" y="6"/>
                    </a:cubicBezTo>
                    <a:cubicBezTo>
                      <a:pt x="0" y="7"/>
                      <a:pt x="0" y="8"/>
                      <a:pt x="1" y="9"/>
                    </a:cubicBezTo>
                    <a:cubicBezTo>
                      <a:pt x="4" y="13"/>
                      <a:pt x="4" y="13"/>
                      <a:pt x="4" y="13"/>
                    </a:cubicBezTo>
                    <a:cubicBezTo>
                      <a:pt x="7" y="16"/>
                      <a:pt x="7" y="16"/>
                      <a:pt x="7" y="16"/>
                    </a:cubicBezTo>
                    <a:cubicBezTo>
                      <a:pt x="9" y="20"/>
                      <a:pt x="9" y="20"/>
                      <a:pt x="9" y="20"/>
                    </a:cubicBezTo>
                    <a:cubicBezTo>
                      <a:pt x="10" y="21"/>
                      <a:pt x="12" y="22"/>
                      <a:pt x="13" y="22"/>
                    </a:cubicBezTo>
                    <a:cubicBezTo>
                      <a:pt x="13" y="22"/>
                      <a:pt x="13" y="22"/>
                      <a:pt x="13" y="22"/>
                    </a:cubicBezTo>
                    <a:cubicBezTo>
                      <a:pt x="15" y="22"/>
                      <a:pt x="16" y="21"/>
                      <a:pt x="17" y="21"/>
                    </a:cubicBezTo>
                    <a:cubicBezTo>
                      <a:pt x="18" y="19"/>
                      <a:pt x="19" y="18"/>
                      <a:pt x="19" y="16"/>
                    </a:cubicBezTo>
                    <a:cubicBezTo>
                      <a:pt x="19" y="15"/>
                      <a:pt x="19" y="14"/>
                      <a:pt x="18" y="13"/>
                    </a:cubicBezTo>
                    <a:cubicBezTo>
                      <a:pt x="10" y="3"/>
                      <a:pt x="10" y="3"/>
                      <a:pt x="10" y="3"/>
                    </a:cubicBezTo>
                    <a:cubicBezTo>
                      <a:pt x="9" y="1"/>
                      <a:pt x="7" y="0"/>
                      <a:pt x="5"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7" name="Freeform 71"/>
              <p:cNvSpPr>
                <a:spLocks noEditPoints="1"/>
              </p:cNvSpPr>
              <p:nvPr/>
            </p:nvSpPr>
            <p:spPr bwMode="auto">
              <a:xfrm>
                <a:off x="8764588" y="1144588"/>
                <a:ext cx="477838" cy="482600"/>
              </a:xfrm>
              <a:custGeom>
                <a:avLst/>
                <a:gdLst>
                  <a:gd name="T0" fmla="*/ 166 w 171"/>
                  <a:gd name="T1" fmla="*/ 100 h 172"/>
                  <a:gd name="T2" fmla="*/ 166 w 171"/>
                  <a:gd name="T3" fmla="*/ 100 h 172"/>
                  <a:gd name="T4" fmla="*/ 166 w 171"/>
                  <a:gd name="T5" fmla="*/ 99 h 172"/>
                  <a:gd name="T6" fmla="*/ 171 w 171"/>
                  <a:gd name="T7" fmla="*/ 94 h 172"/>
                  <a:gd name="T8" fmla="*/ 171 w 171"/>
                  <a:gd name="T9" fmla="*/ 96 h 172"/>
                  <a:gd name="T10" fmla="*/ 130 w 171"/>
                  <a:gd name="T11" fmla="*/ 17 h 172"/>
                  <a:gd name="T12" fmla="*/ 153 w 171"/>
                  <a:gd name="T13" fmla="*/ 40 h 172"/>
                  <a:gd name="T14" fmla="*/ 167 w 171"/>
                  <a:gd name="T15" fmla="*/ 86 h 172"/>
                  <a:gd name="T16" fmla="*/ 171 w 171"/>
                  <a:gd name="T17" fmla="*/ 77 h 172"/>
                  <a:gd name="T18" fmla="*/ 156 w 171"/>
                  <a:gd name="T19" fmla="*/ 37 h 172"/>
                  <a:gd name="T20" fmla="*/ 143 w 171"/>
                  <a:gd name="T21" fmla="*/ 22 h 172"/>
                  <a:gd name="T22" fmla="*/ 114 w 171"/>
                  <a:gd name="T23" fmla="*/ 9 h 172"/>
                  <a:gd name="T24" fmla="*/ 115 w 171"/>
                  <a:gd name="T25" fmla="*/ 10 h 172"/>
                  <a:gd name="T26" fmla="*/ 115 w 171"/>
                  <a:gd name="T27" fmla="*/ 9 h 172"/>
                  <a:gd name="T28" fmla="*/ 114 w 171"/>
                  <a:gd name="T29" fmla="*/ 9 h 172"/>
                  <a:gd name="T30" fmla="*/ 121 w 171"/>
                  <a:gd name="T31" fmla="*/ 8 h 172"/>
                  <a:gd name="T32" fmla="*/ 121 w 171"/>
                  <a:gd name="T33" fmla="*/ 8 h 172"/>
                  <a:gd name="T34" fmla="*/ 86 w 171"/>
                  <a:gd name="T35" fmla="*/ 0 h 172"/>
                  <a:gd name="T36" fmla="*/ 39 w 171"/>
                  <a:gd name="T37" fmla="*/ 14 h 172"/>
                  <a:gd name="T38" fmla="*/ 0 w 171"/>
                  <a:gd name="T39" fmla="*/ 87 h 172"/>
                  <a:gd name="T40" fmla="*/ 0 w 171"/>
                  <a:gd name="T41" fmla="*/ 94 h 172"/>
                  <a:gd name="T42" fmla="*/ 14 w 171"/>
                  <a:gd name="T43" fmla="*/ 133 h 172"/>
                  <a:gd name="T44" fmla="*/ 45 w 171"/>
                  <a:gd name="T45" fmla="*/ 161 h 172"/>
                  <a:gd name="T46" fmla="*/ 52 w 171"/>
                  <a:gd name="T47" fmla="*/ 164 h 172"/>
                  <a:gd name="T48" fmla="*/ 86 w 171"/>
                  <a:gd name="T49" fmla="*/ 172 h 172"/>
                  <a:gd name="T50" fmla="*/ 166 w 171"/>
                  <a:gd name="T51" fmla="*/ 116 h 172"/>
                  <a:gd name="T52" fmla="*/ 166 w 171"/>
                  <a:gd name="T53" fmla="*/ 104 h 172"/>
                  <a:gd name="T54" fmla="*/ 130 w 171"/>
                  <a:gd name="T55" fmla="*/ 154 h 172"/>
                  <a:gd name="T56" fmla="*/ 17 w 171"/>
                  <a:gd name="T57" fmla="*/ 130 h 172"/>
                  <a:gd name="T58" fmla="*/ 41 w 171"/>
                  <a:gd name="T59" fmla="*/ 17 h 172"/>
                  <a:gd name="T60" fmla="*/ 86 w 171"/>
                  <a:gd name="T61" fmla="*/ 4 h 172"/>
                  <a:gd name="T62" fmla="*/ 111 w 171"/>
                  <a:gd name="T63" fmla="*/ 7 h 172"/>
                  <a:gd name="T64" fmla="*/ 86 w 171"/>
                  <a:gd name="T65" fmla="*/ 0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71" h="172">
                    <a:moveTo>
                      <a:pt x="166" y="99"/>
                    </a:moveTo>
                    <a:cubicBezTo>
                      <a:pt x="166" y="100"/>
                      <a:pt x="166" y="100"/>
                      <a:pt x="166" y="100"/>
                    </a:cubicBezTo>
                    <a:cubicBezTo>
                      <a:pt x="166" y="101"/>
                      <a:pt x="166" y="101"/>
                      <a:pt x="166" y="101"/>
                    </a:cubicBezTo>
                    <a:cubicBezTo>
                      <a:pt x="166" y="100"/>
                      <a:pt x="166" y="100"/>
                      <a:pt x="166" y="100"/>
                    </a:cubicBezTo>
                    <a:cubicBezTo>
                      <a:pt x="166" y="100"/>
                      <a:pt x="166" y="100"/>
                      <a:pt x="166" y="100"/>
                    </a:cubicBezTo>
                    <a:cubicBezTo>
                      <a:pt x="166" y="100"/>
                      <a:pt x="166" y="100"/>
                      <a:pt x="166" y="99"/>
                    </a:cubicBezTo>
                    <a:cubicBezTo>
                      <a:pt x="166" y="99"/>
                      <a:pt x="166" y="99"/>
                      <a:pt x="166" y="99"/>
                    </a:cubicBezTo>
                    <a:moveTo>
                      <a:pt x="171" y="94"/>
                    </a:moveTo>
                    <a:cubicBezTo>
                      <a:pt x="171" y="95"/>
                      <a:pt x="171" y="95"/>
                      <a:pt x="171" y="96"/>
                    </a:cubicBezTo>
                    <a:cubicBezTo>
                      <a:pt x="171" y="96"/>
                      <a:pt x="171" y="96"/>
                      <a:pt x="171" y="96"/>
                    </a:cubicBezTo>
                    <a:cubicBezTo>
                      <a:pt x="171" y="95"/>
                      <a:pt x="171" y="95"/>
                      <a:pt x="171" y="94"/>
                    </a:cubicBezTo>
                    <a:moveTo>
                      <a:pt x="130" y="17"/>
                    </a:moveTo>
                    <a:cubicBezTo>
                      <a:pt x="138" y="22"/>
                      <a:pt x="145" y="29"/>
                      <a:pt x="151" y="36"/>
                    </a:cubicBezTo>
                    <a:cubicBezTo>
                      <a:pt x="152" y="38"/>
                      <a:pt x="152" y="39"/>
                      <a:pt x="153" y="40"/>
                    </a:cubicBezTo>
                    <a:cubicBezTo>
                      <a:pt x="153" y="40"/>
                      <a:pt x="154" y="41"/>
                      <a:pt x="154" y="41"/>
                    </a:cubicBezTo>
                    <a:cubicBezTo>
                      <a:pt x="163" y="55"/>
                      <a:pt x="167" y="70"/>
                      <a:pt x="167" y="86"/>
                    </a:cubicBezTo>
                    <a:cubicBezTo>
                      <a:pt x="167" y="88"/>
                      <a:pt x="167" y="91"/>
                      <a:pt x="167" y="93"/>
                    </a:cubicBezTo>
                    <a:cubicBezTo>
                      <a:pt x="168" y="87"/>
                      <a:pt x="169" y="82"/>
                      <a:pt x="171" y="77"/>
                    </a:cubicBezTo>
                    <a:cubicBezTo>
                      <a:pt x="169" y="64"/>
                      <a:pt x="165" y="51"/>
                      <a:pt x="157" y="39"/>
                    </a:cubicBezTo>
                    <a:cubicBezTo>
                      <a:pt x="157" y="38"/>
                      <a:pt x="157" y="38"/>
                      <a:pt x="156" y="37"/>
                    </a:cubicBezTo>
                    <a:cubicBezTo>
                      <a:pt x="155" y="36"/>
                      <a:pt x="155" y="35"/>
                      <a:pt x="154" y="34"/>
                    </a:cubicBezTo>
                    <a:cubicBezTo>
                      <a:pt x="150" y="29"/>
                      <a:pt x="147" y="25"/>
                      <a:pt x="143" y="22"/>
                    </a:cubicBezTo>
                    <a:cubicBezTo>
                      <a:pt x="139" y="21"/>
                      <a:pt x="134" y="19"/>
                      <a:pt x="130" y="17"/>
                    </a:cubicBezTo>
                    <a:moveTo>
                      <a:pt x="114" y="9"/>
                    </a:moveTo>
                    <a:cubicBezTo>
                      <a:pt x="114" y="9"/>
                      <a:pt x="114" y="9"/>
                      <a:pt x="114" y="9"/>
                    </a:cubicBezTo>
                    <a:cubicBezTo>
                      <a:pt x="115" y="9"/>
                      <a:pt x="115" y="10"/>
                      <a:pt x="115" y="10"/>
                    </a:cubicBezTo>
                    <a:cubicBezTo>
                      <a:pt x="115" y="9"/>
                      <a:pt x="115" y="9"/>
                      <a:pt x="115" y="9"/>
                    </a:cubicBezTo>
                    <a:cubicBezTo>
                      <a:pt x="115" y="9"/>
                      <a:pt x="115" y="9"/>
                      <a:pt x="115" y="9"/>
                    </a:cubicBezTo>
                    <a:cubicBezTo>
                      <a:pt x="115" y="9"/>
                      <a:pt x="115" y="9"/>
                      <a:pt x="115" y="9"/>
                    </a:cubicBezTo>
                    <a:cubicBezTo>
                      <a:pt x="115" y="9"/>
                      <a:pt x="115" y="9"/>
                      <a:pt x="114" y="9"/>
                    </a:cubicBezTo>
                    <a:moveTo>
                      <a:pt x="121" y="8"/>
                    </a:moveTo>
                    <a:cubicBezTo>
                      <a:pt x="121" y="8"/>
                      <a:pt x="121" y="8"/>
                      <a:pt x="121" y="8"/>
                    </a:cubicBezTo>
                    <a:cubicBezTo>
                      <a:pt x="125" y="10"/>
                      <a:pt x="128" y="12"/>
                      <a:pt x="132" y="14"/>
                    </a:cubicBezTo>
                    <a:cubicBezTo>
                      <a:pt x="129" y="12"/>
                      <a:pt x="125" y="10"/>
                      <a:pt x="121" y="8"/>
                    </a:cubicBezTo>
                    <a:moveTo>
                      <a:pt x="86" y="0"/>
                    </a:moveTo>
                    <a:cubicBezTo>
                      <a:pt x="86" y="0"/>
                      <a:pt x="86" y="0"/>
                      <a:pt x="86" y="0"/>
                    </a:cubicBezTo>
                    <a:cubicBezTo>
                      <a:pt x="70" y="0"/>
                      <a:pt x="53" y="5"/>
                      <a:pt x="39" y="14"/>
                    </a:cubicBezTo>
                    <a:cubicBezTo>
                      <a:pt x="39" y="14"/>
                      <a:pt x="39" y="14"/>
                      <a:pt x="39" y="14"/>
                    </a:cubicBezTo>
                    <a:cubicBezTo>
                      <a:pt x="14" y="31"/>
                      <a:pt x="0" y="58"/>
                      <a:pt x="0" y="86"/>
                    </a:cubicBezTo>
                    <a:cubicBezTo>
                      <a:pt x="0" y="86"/>
                      <a:pt x="0" y="86"/>
                      <a:pt x="0" y="87"/>
                    </a:cubicBezTo>
                    <a:cubicBezTo>
                      <a:pt x="0" y="88"/>
                      <a:pt x="0" y="89"/>
                      <a:pt x="0" y="91"/>
                    </a:cubicBezTo>
                    <a:cubicBezTo>
                      <a:pt x="0" y="92"/>
                      <a:pt x="0" y="93"/>
                      <a:pt x="0" y="94"/>
                    </a:cubicBezTo>
                    <a:cubicBezTo>
                      <a:pt x="1" y="95"/>
                      <a:pt x="1" y="96"/>
                      <a:pt x="1" y="98"/>
                    </a:cubicBezTo>
                    <a:cubicBezTo>
                      <a:pt x="3" y="110"/>
                      <a:pt x="7" y="122"/>
                      <a:pt x="14" y="133"/>
                    </a:cubicBezTo>
                    <a:cubicBezTo>
                      <a:pt x="21" y="144"/>
                      <a:pt x="31" y="153"/>
                      <a:pt x="42" y="159"/>
                    </a:cubicBezTo>
                    <a:cubicBezTo>
                      <a:pt x="43" y="160"/>
                      <a:pt x="44" y="161"/>
                      <a:pt x="45" y="161"/>
                    </a:cubicBezTo>
                    <a:cubicBezTo>
                      <a:pt x="46" y="162"/>
                      <a:pt x="47" y="162"/>
                      <a:pt x="48" y="163"/>
                    </a:cubicBezTo>
                    <a:cubicBezTo>
                      <a:pt x="49" y="163"/>
                      <a:pt x="50" y="164"/>
                      <a:pt x="52" y="164"/>
                    </a:cubicBezTo>
                    <a:cubicBezTo>
                      <a:pt x="62" y="169"/>
                      <a:pt x="74" y="172"/>
                      <a:pt x="86" y="172"/>
                    </a:cubicBezTo>
                    <a:cubicBezTo>
                      <a:pt x="86" y="172"/>
                      <a:pt x="86" y="172"/>
                      <a:pt x="86" y="172"/>
                    </a:cubicBezTo>
                    <a:cubicBezTo>
                      <a:pt x="102" y="172"/>
                      <a:pt x="118" y="167"/>
                      <a:pt x="133" y="158"/>
                    </a:cubicBezTo>
                    <a:cubicBezTo>
                      <a:pt x="148" y="147"/>
                      <a:pt x="160" y="133"/>
                      <a:pt x="166" y="116"/>
                    </a:cubicBezTo>
                    <a:cubicBezTo>
                      <a:pt x="166" y="115"/>
                      <a:pt x="166" y="113"/>
                      <a:pt x="166" y="111"/>
                    </a:cubicBezTo>
                    <a:cubicBezTo>
                      <a:pt x="166" y="109"/>
                      <a:pt x="166" y="107"/>
                      <a:pt x="166" y="104"/>
                    </a:cubicBezTo>
                    <a:cubicBezTo>
                      <a:pt x="165" y="104"/>
                      <a:pt x="165" y="104"/>
                      <a:pt x="165" y="104"/>
                    </a:cubicBezTo>
                    <a:cubicBezTo>
                      <a:pt x="161" y="124"/>
                      <a:pt x="149" y="142"/>
                      <a:pt x="130" y="154"/>
                    </a:cubicBezTo>
                    <a:cubicBezTo>
                      <a:pt x="117" y="163"/>
                      <a:pt x="101" y="168"/>
                      <a:pt x="86" y="168"/>
                    </a:cubicBezTo>
                    <a:cubicBezTo>
                      <a:pt x="59" y="168"/>
                      <a:pt x="33" y="154"/>
                      <a:pt x="17" y="130"/>
                    </a:cubicBezTo>
                    <a:cubicBezTo>
                      <a:pt x="8" y="117"/>
                      <a:pt x="4" y="101"/>
                      <a:pt x="4" y="86"/>
                    </a:cubicBezTo>
                    <a:cubicBezTo>
                      <a:pt x="4" y="59"/>
                      <a:pt x="17" y="33"/>
                      <a:pt x="41" y="17"/>
                    </a:cubicBezTo>
                    <a:cubicBezTo>
                      <a:pt x="41" y="17"/>
                      <a:pt x="41" y="17"/>
                      <a:pt x="41" y="17"/>
                    </a:cubicBezTo>
                    <a:cubicBezTo>
                      <a:pt x="55" y="9"/>
                      <a:pt x="70" y="4"/>
                      <a:pt x="86" y="4"/>
                    </a:cubicBezTo>
                    <a:cubicBezTo>
                      <a:pt x="94" y="4"/>
                      <a:pt x="102" y="6"/>
                      <a:pt x="110" y="8"/>
                    </a:cubicBezTo>
                    <a:cubicBezTo>
                      <a:pt x="111" y="7"/>
                      <a:pt x="111" y="7"/>
                      <a:pt x="111" y="7"/>
                    </a:cubicBezTo>
                    <a:cubicBezTo>
                      <a:pt x="109" y="5"/>
                      <a:pt x="107" y="4"/>
                      <a:pt x="105" y="2"/>
                    </a:cubicBezTo>
                    <a:cubicBezTo>
                      <a:pt x="99" y="1"/>
                      <a:pt x="92" y="0"/>
                      <a:pt x="86"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8" name="Freeform 72"/>
              <p:cNvSpPr>
                <a:spLocks noEditPoints="1"/>
              </p:cNvSpPr>
              <p:nvPr/>
            </p:nvSpPr>
            <p:spPr bwMode="auto">
              <a:xfrm>
                <a:off x="8839201" y="1235075"/>
                <a:ext cx="311150" cy="311150"/>
              </a:xfrm>
              <a:custGeom>
                <a:avLst/>
                <a:gdLst>
                  <a:gd name="T0" fmla="*/ 30 w 111"/>
                  <a:gd name="T1" fmla="*/ 12 h 111"/>
                  <a:gd name="T2" fmla="*/ 56 w 111"/>
                  <a:gd name="T3" fmla="*/ 4 h 111"/>
                  <a:gd name="T4" fmla="*/ 97 w 111"/>
                  <a:gd name="T5" fmla="*/ 26 h 111"/>
                  <a:gd name="T6" fmla="*/ 100 w 111"/>
                  <a:gd name="T7" fmla="*/ 27 h 111"/>
                  <a:gd name="T8" fmla="*/ 100 w 111"/>
                  <a:gd name="T9" fmla="*/ 27 h 111"/>
                  <a:gd name="T10" fmla="*/ 101 w 111"/>
                  <a:gd name="T11" fmla="*/ 30 h 111"/>
                  <a:gd name="T12" fmla="*/ 101 w 111"/>
                  <a:gd name="T13" fmla="*/ 31 h 111"/>
                  <a:gd name="T14" fmla="*/ 107 w 111"/>
                  <a:gd name="T15" fmla="*/ 56 h 111"/>
                  <a:gd name="T16" fmla="*/ 87 w 111"/>
                  <a:gd name="T17" fmla="*/ 97 h 111"/>
                  <a:gd name="T18" fmla="*/ 85 w 111"/>
                  <a:gd name="T19" fmla="*/ 100 h 111"/>
                  <a:gd name="T20" fmla="*/ 85 w 111"/>
                  <a:gd name="T21" fmla="*/ 100 h 111"/>
                  <a:gd name="T22" fmla="*/ 83 w 111"/>
                  <a:gd name="T23" fmla="*/ 101 h 111"/>
                  <a:gd name="T24" fmla="*/ 82 w 111"/>
                  <a:gd name="T25" fmla="*/ 101 h 111"/>
                  <a:gd name="T26" fmla="*/ 81 w 111"/>
                  <a:gd name="T27" fmla="*/ 100 h 111"/>
                  <a:gd name="T28" fmla="*/ 56 w 111"/>
                  <a:gd name="T29" fmla="*/ 107 h 111"/>
                  <a:gd name="T30" fmla="*/ 14 w 111"/>
                  <a:gd name="T31" fmla="*/ 86 h 111"/>
                  <a:gd name="T32" fmla="*/ 12 w 111"/>
                  <a:gd name="T33" fmla="*/ 85 h 111"/>
                  <a:gd name="T34" fmla="*/ 12 w 111"/>
                  <a:gd name="T35" fmla="*/ 82 h 111"/>
                  <a:gd name="T36" fmla="*/ 12 w 111"/>
                  <a:gd name="T37" fmla="*/ 82 h 111"/>
                  <a:gd name="T38" fmla="*/ 4 w 111"/>
                  <a:gd name="T39" fmla="*/ 56 h 111"/>
                  <a:gd name="T40" fmla="*/ 26 w 111"/>
                  <a:gd name="T41" fmla="*/ 14 h 111"/>
                  <a:gd name="T42" fmla="*/ 28 w 111"/>
                  <a:gd name="T43" fmla="*/ 12 h 111"/>
                  <a:gd name="T44" fmla="*/ 28 w 111"/>
                  <a:gd name="T45" fmla="*/ 12 h 111"/>
                  <a:gd name="T46" fmla="*/ 30 w 111"/>
                  <a:gd name="T47" fmla="*/ 12 h 111"/>
                  <a:gd name="T48" fmla="*/ 56 w 111"/>
                  <a:gd name="T49" fmla="*/ 0 h 111"/>
                  <a:gd name="T50" fmla="*/ 56 w 111"/>
                  <a:gd name="T51" fmla="*/ 0 h 111"/>
                  <a:gd name="T52" fmla="*/ 26 w 111"/>
                  <a:gd name="T53" fmla="*/ 9 h 111"/>
                  <a:gd name="T54" fmla="*/ 26 w 111"/>
                  <a:gd name="T55" fmla="*/ 9 h 111"/>
                  <a:gd name="T56" fmla="*/ 0 w 111"/>
                  <a:gd name="T57" fmla="*/ 56 h 111"/>
                  <a:gd name="T58" fmla="*/ 9 w 111"/>
                  <a:gd name="T59" fmla="*/ 86 h 111"/>
                  <a:gd name="T60" fmla="*/ 56 w 111"/>
                  <a:gd name="T61" fmla="*/ 111 h 111"/>
                  <a:gd name="T62" fmla="*/ 56 w 111"/>
                  <a:gd name="T63" fmla="*/ 111 h 111"/>
                  <a:gd name="T64" fmla="*/ 86 w 111"/>
                  <a:gd name="T65" fmla="*/ 102 h 111"/>
                  <a:gd name="T66" fmla="*/ 111 w 111"/>
                  <a:gd name="T67" fmla="*/ 56 h 111"/>
                  <a:gd name="T68" fmla="*/ 102 w 111"/>
                  <a:gd name="T69" fmla="*/ 26 h 111"/>
                  <a:gd name="T70" fmla="*/ 56 w 111"/>
                  <a:gd name="T71"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10" h="110">
                    <a:moveTo>
                      <a:pt x="30" y="12"/>
                    </a:moveTo>
                    <a:cubicBezTo>
                      <a:pt x="38" y="7"/>
                      <a:pt x="47" y="4"/>
                      <a:pt x="56" y="4"/>
                    </a:cubicBezTo>
                    <a:cubicBezTo>
                      <a:pt x="72" y="4"/>
                      <a:pt x="87" y="12"/>
                      <a:pt x="97" y="26"/>
                    </a:cubicBezTo>
                    <a:cubicBezTo>
                      <a:pt x="99" y="26"/>
                      <a:pt x="99" y="27"/>
                      <a:pt x="100" y="27"/>
                    </a:cubicBezTo>
                    <a:cubicBezTo>
                      <a:pt x="100" y="27"/>
                      <a:pt x="100" y="27"/>
                      <a:pt x="100" y="27"/>
                    </a:cubicBezTo>
                    <a:cubicBezTo>
                      <a:pt x="101" y="28"/>
                      <a:pt x="101" y="29"/>
                      <a:pt x="101" y="30"/>
                    </a:cubicBezTo>
                    <a:cubicBezTo>
                      <a:pt x="101" y="30"/>
                      <a:pt x="101" y="30"/>
                      <a:pt x="101" y="31"/>
                    </a:cubicBezTo>
                    <a:cubicBezTo>
                      <a:pt x="105" y="39"/>
                      <a:pt x="107" y="47"/>
                      <a:pt x="107" y="56"/>
                    </a:cubicBezTo>
                    <a:cubicBezTo>
                      <a:pt x="107" y="71"/>
                      <a:pt x="100" y="87"/>
                      <a:pt x="87" y="97"/>
                    </a:cubicBezTo>
                    <a:cubicBezTo>
                      <a:pt x="87" y="98"/>
                      <a:pt x="86" y="99"/>
                      <a:pt x="85" y="100"/>
                    </a:cubicBezTo>
                    <a:cubicBezTo>
                      <a:pt x="85" y="100"/>
                      <a:pt x="85" y="100"/>
                      <a:pt x="85" y="100"/>
                    </a:cubicBezTo>
                    <a:cubicBezTo>
                      <a:pt x="84" y="100"/>
                      <a:pt x="83" y="101"/>
                      <a:pt x="83" y="101"/>
                    </a:cubicBezTo>
                    <a:cubicBezTo>
                      <a:pt x="82" y="101"/>
                      <a:pt x="82" y="101"/>
                      <a:pt x="82" y="101"/>
                    </a:cubicBezTo>
                    <a:cubicBezTo>
                      <a:pt x="82" y="101"/>
                      <a:pt x="82" y="100"/>
                      <a:pt x="81" y="100"/>
                    </a:cubicBezTo>
                    <a:cubicBezTo>
                      <a:pt x="73" y="105"/>
                      <a:pt x="65" y="107"/>
                      <a:pt x="56" y="107"/>
                    </a:cubicBezTo>
                    <a:cubicBezTo>
                      <a:pt x="40" y="107"/>
                      <a:pt x="24" y="100"/>
                      <a:pt x="14" y="86"/>
                    </a:cubicBezTo>
                    <a:cubicBezTo>
                      <a:pt x="14" y="86"/>
                      <a:pt x="13" y="85"/>
                      <a:pt x="12" y="85"/>
                    </a:cubicBezTo>
                    <a:cubicBezTo>
                      <a:pt x="12" y="84"/>
                      <a:pt x="12" y="83"/>
                      <a:pt x="12" y="82"/>
                    </a:cubicBezTo>
                    <a:cubicBezTo>
                      <a:pt x="12" y="82"/>
                      <a:pt x="12" y="82"/>
                      <a:pt x="12" y="82"/>
                    </a:cubicBezTo>
                    <a:cubicBezTo>
                      <a:pt x="7" y="74"/>
                      <a:pt x="4" y="65"/>
                      <a:pt x="4" y="56"/>
                    </a:cubicBezTo>
                    <a:cubicBezTo>
                      <a:pt x="4" y="40"/>
                      <a:pt x="12" y="24"/>
                      <a:pt x="26" y="14"/>
                    </a:cubicBezTo>
                    <a:cubicBezTo>
                      <a:pt x="27" y="13"/>
                      <a:pt x="27" y="13"/>
                      <a:pt x="28" y="12"/>
                    </a:cubicBezTo>
                    <a:cubicBezTo>
                      <a:pt x="28" y="12"/>
                      <a:pt x="28" y="12"/>
                      <a:pt x="28" y="12"/>
                    </a:cubicBezTo>
                    <a:cubicBezTo>
                      <a:pt x="28" y="12"/>
                      <a:pt x="29" y="12"/>
                      <a:pt x="30" y="12"/>
                    </a:cubicBezTo>
                    <a:moveTo>
                      <a:pt x="56" y="0"/>
                    </a:moveTo>
                    <a:cubicBezTo>
                      <a:pt x="56" y="0"/>
                      <a:pt x="56" y="0"/>
                      <a:pt x="56" y="0"/>
                    </a:cubicBezTo>
                    <a:cubicBezTo>
                      <a:pt x="45" y="0"/>
                      <a:pt x="35" y="3"/>
                      <a:pt x="26" y="9"/>
                    </a:cubicBezTo>
                    <a:cubicBezTo>
                      <a:pt x="26" y="9"/>
                      <a:pt x="26" y="9"/>
                      <a:pt x="26" y="9"/>
                    </a:cubicBezTo>
                    <a:cubicBezTo>
                      <a:pt x="9" y="20"/>
                      <a:pt x="0" y="38"/>
                      <a:pt x="0" y="56"/>
                    </a:cubicBezTo>
                    <a:cubicBezTo>
                      <a:pt x="0" y="66"/>
                      <a:pt x="3" y="77"/>
                      <a:pt x="9" y="86"/>
                    </a:cubicBezTo>
                    <a:cubicBezTo>
                      <a:pt x="20" y="102"/>
                      <a:pt x="38" y="111"/>
                      <a:pt x="56" y="111"/>
                    </a:cubicBezTo>
                    <a:cubicBezTo>
                      <a:pt x="56" y="111"/>
                      <a:pt x="56" y="111"/>
                      <a:pt x="56" y="111"/>
                    </a:cubicBezTo>
                    <a:cubicBezTo>
                      <a:pt x="66" y="111"/>
                      <a:pt x="77" y="108"/>
                      <a:pt x="86" y="102"/>
                    </a:cubicBezTo>
                    <a:cubicBezTo>
                      <a:pt x="102" y="92"/>
                      <a:pt x="111" y="74"/>
                      <a:pt x="111" y="56"/>
                    </a:cubicBezTo>
                    <a:cubicBezTo>
                      <a:pt x="111" y="45"/>
                      <a:pt x="108" y="35"/>
                      <a:pt x="102" y="26"/>
                    </a:cubicBezTo>
                    <a:cubicBezTo>
                      <a:pt x="92" y="9"/>
                      <a:pt x="74" y="0"/>
                      <a:pt x="56"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9" name="Freeform 73"/>
              <p:cNvSpPr>
                <a:spLocks noEditPoints="1"/>
              </p:cNvSpPr>
              <p:nvPr/>
            </p:nvSpPr>
            <p:spPr bwMode="auto">
              <a:xfrm>
                <a:off x="9069388" y="1141413"/>
                <a:ext cx="39688" cy="47625"/>
              </a:xfrm>
              <a:custGeom>
                <a:avLst/>
                <a:gdLst>
                  <a:gd name="T0" fmla="*/ 2 w 14"/>
                  <a:gd name="T1" fmla="*/ 8 h 17"/>
                  <a:gd name="T2" fmla="*/ 1 w 14"/>
                  <a:gd name="T3" fmla="*/ 9 h 17"/>
                  <a:gd name="T4" fmla="*/ 0 w 14"/>
                  <a:gd name="T5" fmla="*/ 11 h 17"/>
                  <a:gd name="T6" fmla="*/ 0 w 14"/>
                  <a:gd name="T7" fmla="*/ 13 h 17"/>
                  <a:gd name="T8" fmla="*/ 2 w 14"/>
                  <a:gd name="T9" fmla="*/ 17 h 17"/>
                  <a:gd name="T10" fmla="*/ 4 w 14"/>
                  <a:gd name="T11" fmla="*/ 17 h 17"/>
                  <a:gd name="T12" fmla="*/ 8 w 14"/>
                  <a:gd name="T13" fmla="*/ 15 h 17"/>
                  <a:gd name="T14" fmla="*/ 6 w 14"/>
                  <a:gd name="T15" fmla="*/ 14 h 17"/>
                  <a:gd name="T16" fmla="*/ 8 w 14"/>
                  <a:gd name="T17" fmla="*/ 15 h 17"/>
                  <a:gd name="T18" fmla="*/ 10 w 14"/>
                  <a:gd name="T19" fmla="*/ 13 h 17"/>
                  <a:gd name="T20" fmla="*/ 6 w 14"/>
                  <a:gd name="T21" fmla="*/ 10 h 17"/>
                  <a:gd name="T22" fmla="*/ 6 w 14"/>
                  <a:gd name="T23" fmla="*/ 11 h 17"/>
                  <a:gd name="T24" fmla="*/ 5 w 14"/>
                  <a:gd name="T25" fmla="*/ 13 h 17"/>
                  <a:gd name="T26" fmla="*/ 4 w 14"/>
                  <a:gd name="T27" fmla="*/ 13 h 17"/>
                  <a:gd name="T28" fmla="*/ 4 w 14"/>
                  <a:gd name="T29" fmla="*/ 13 h 17"/>
                  <a:gd name="T30" fmla="*/ 4 w 14"/>
                  <a:gd name="T31" fmla="*/ 13 h 17"/>
                  <a:gd name="T32" fmla="*/ 4 w 14"/>
                  <a:gd name="T33" fmla="*/ 13 h 17"/>
                  <a:gd name="T34" fmla="*/ 5 w 14"/>
                  <a:gd name="T35" fmla="*/ 10 h 17"/>
                  <a:gd name="T36" fmla="*/ 5 w 14"/>
                  <a:gd name="T37" fmla="*/ 10 h 17"/>
                  <a:gd name="T38" fmla="*/ 4 w 14"/>
                  <a:gd name="T39" fmla="*/ 9 h 17"/>
                  <a:gd name="T40" fmla="*/ 2 w 14"/>
                  <a:gd name="T41" fmla="*/ 8 h 17"/>
                  <a:gd name="T42" fmla="*/ 10 w 14"/>
                  <a:gd name="T43" fmla="*/ 0 h 17"/>
                  <a:gd name="T44" fmla="*/ 10 w 14"/>
                  <a:gd name="T45" fmla="*/ 0 h 17"/>
                  <a:gd name="T46" fmla="*/ 10 w 14"/>
                  <a:gd name="T47" fmla="*/ 0 h 17"/>
                  <a:gd name="T48" fmla="*/ 6 w 14"/>
                  <a:gd name="T49" fmla="*/ 2 h 17"/>
                  <a:gd name="T50" fmla="*/ 4 w 14"/>
                  <a:gd name="T51" fmla="*/ 4 h 17"/>
                  <a:gd name="T52" fmla="*/ 6 w 14"/>
                  <a:gd name="T53" fmla="*/ 6 h 17"/>
                  <a:gd name="T54" fmla="*/ 8 w 14"/>
                  <a:gd name="T55" fmla="*/ 7 h 17"/>
                  <a:gd name="T56" fmla="*/ 9 w 14"/>
                  <a:gd name="T57" fmla="*/ 4 h 17"/>
                  <a:gd name="T58" fmla="*/ 10 w 14"/>
                  <a:gd name="T59" fmla="*/ 4 h 17"/>
                  <a:gd name="T60" fmla="*/ 10 w 14"/>
                  <a:gd name="T61" fmla="*/ 4 h 17"/>
                  <a:gd name="T62" fmla="*/ 10 w 14"/>
                  <a:gd name="T63" fmla="*/ 4 h 17"/>
                  <a:gd name="T64" fmla="*/ 10 w 14"/>
                  <a:gd name="T65" fmla="*/ 5 h 17"/>
                  <a:gd name="T66" fmla="*/ 8 w 14"/>
                  <a:gd name="T67" fmla="*/ 7 h 17"/>
                  <a:gd name="T68" fmla="*/ 12 w 14"/>
                  <a:gd name="T69" fmla="*/ 9 h 17"/>
                  <a:gd name="T70" fmla="*/ 12 w 14"/>
                  <a:gd name="T71" fmla="*/ 9 h 17"/>
                  <a:gd name="T72" fmla="*/ 13 w 14"/>
                  <a:gd name="T73" fmla="*/ 7 h 17"/>
                  <a:gd name="T74" fmla="*/ 14 w 14"/>
                  <a:gd name="T75" fmla="*/ 4 h 17"/>
                  <a:gd name="T76" fmla="*/ 12 w 14"/>
                  <a:gd name="T77" fmla="*/ 0 h 17"/>
                  <a:gd name="T78" fmla="*/ 10 w 14"/>
                  <a:gd name="T79"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 h="17">
                    <a:moveTo>
                      <a:pt x="2" y="8"/>
                    </a:moveTo>
                    <a:cubicBezTo>
                      <a:pt x="1" y="9"/>
                      <a:pt x="1" y="9"/>
                      <a:pt x="1" y="9"/>
                    </a:cubicBezTo>
                    <a:cubicBezTo>
                      <a:pt x="0" y="11"/>
                      <a:pt x="0" y="11"/>
                      <a:pt x="0" y="11"/>
                    </a:cubicBezTo>
                    <a:cubicBezTo>
                      <a:pt x="0" y="11"/>
                      <a:pt x="0" y="12"/>
                      <a:pt x="0" y="13"/>
                    </a:cubicBezTo>
                    <a:cubicBezTo>
                      <a:pt x="0" y="14"/>
                      <a:pt x="1" y="16"/>
                      <a:pt x="2" y="17"/>
                    </a:cubicBezTo>
                    <a:cubicBezTo>
                      <a:pt x="3" y="17"/>
                      <a:pt x="3" y="17"/>
                      <a:pt x="4" y="17"/>
                    </a:cubicBezTo>
                    <a:cubicBezTo>
                      <a:pt x="6" y="17"/>
                      <a:pt x="7" y="17"/>
                      <a:pt x="8" y="15"/>
                    </a:cubicBezTo>
                    <a:cubicBezTo>
                      <a:pt x="6" y="14"/>
                      <a:pt x="6" y="14"/>
                      <a:pt x="6" y="14"/>
                    </a:cubicBezTo>
                    <a:cubicBezTo>
                      <a:pt x="8" y="15"/>
                      <a:pt x="8" y="15"/>
                      <a:pt x="8" y="15"/>
                    </a:cubicBezTo>
                    <a:cubicBezTo>
                      <a:pt x="10" y="13"/>
                      <a:pt x="10" y="13"/>
                      <a:pt x="10" y="13"/>
                    </a:cubicBezTo>
                    <a:cubicBezTo>
                      <a:pt x="9" y="12"/>
                      <a:pt x="7" y="11"/>
                      <a:pt x="6" y="10"/>
                    </a:cubicBezTo>
                    <a:cubicBezTo>
                      <a:pt x="6" y="11"/>
                      <a:pt x="6" y="11"/>
                      <a:pt x="6" y="11"/>
                    </a:cubicBezTo>
                    <a:cubicBezTo>
                      <a:pt x="5" y="13"/>
                      <a:pt x="5" y="13"/>
                      <a:pt x="5" y="13"/>
                    </a:cubicBezTo>
                    <a:cubicBezTo>
                      <a:pt x="4" y="13"/>
                      <a:pt x="4" y="13"/>
                      <a:pt x="4" y="13"/>
                    </a:cubicBezTo>
                    <a:cubicBezTo>
                      <a:pt x="4" y="13"/>
                      <a:pt x="4" y="13"/>
                      <a:pt x="4" y="13"/>
                    </a:cubicBezTo>
                    <a:cubicBezTo>
                      <a:pt x="4" y="13"/>
                      <a:pt x="4" y="13"/>
                      <a:pt x="4" y="13"/>
                    </a:cubicBezTo>
                    <a:cubicBezTo>
                      <a:pt x="4" y="13"/>
                      <a:pt x="4" y="13"/>
                      <a:pt x="4" y="13"/>
                    </a:cubicBezTo>
                    <a:cubicBezTo>
                      <a:pt x="5" y="10"/>
                      <a:pt x="5" y="10"/>
                      <a:pt x="5" y="10"/>
                    </a:cubicBezTo>
                    <a:cubicBezTo>
                      <a:pt x="5" y="10"/>
                      <a:pt x="5" y="10"/>
                      <a:pt x="5" y="10"/>
                    </a:cubicBezTo>
                    <a:cubicBezTo>
                      <a:pt x="5" y="10"/>
                      <a:pt x="5" y="9"/>
                      <a:pt x="4" y="9"/>
                    </a:cubicBezTo>
                    <a:cubicBezTo>
                      <a:pt x="3" y="9"/>
                      <a:pt x="3" y="8"/>
                      <a:pt x="2" y="8"/>
                    </a:cubicBezTo>
                    <a:moveTo>
                      <a:pt x="10" y="0"/>
                    </a:moveTo>
                    <a:cubicBezTo>
                      <a:pt x="10" y="0"/>
                      <a:pt x="10" y="0"/>
                      <a:pt x="10" y="0"/>
                    </a:cubicBezTo>
                    <a:cubicBezTo>
                      <a:pt x="10" y="0"/>
                      <a:pt x="10" y="0"/>
                      <a:pt x="10" y="0"/>
                    </a:cubicBezTo>
                    <a:cubicBezTo>
                      <a:pt x="8" y="0"/>
                      <a:pt x="7" y="1"/>
                      <a:pt x="6" y="2"/>
                    </a:cubicBezTo>
                    <a:cubicBezTo>
                      <a:pt x="4" y="4"/>
                      <a:pt x="4" y="4"/>
                      <a:pt x="4" y="4"/>
                    </a:cubicBezTo>
                    <a:cubicBezTo>
                      <a:pt x="5" y="5"/>
                      <a:pt x="6" y="5"/>
                      <a:pt x="6" y="6"/>
                    </a:cubicBezTo>
                    <a:cubicBezTo>
                      <a:pt x="7" y="6"/>
                      <a:pt x="7" y="6"/>
                      <a:pt x="8" y="7"/>
                    </a:cubicBezTo>
                    <a:cubicBezTo>
                      <a:pt x="9" y="4"/>
                      <a:pt x="9" y="4"/>
                      <a:pt x="9" y="4"/>
                    </a:cubicBezTo>
                    <a:cubicBezTo>
                      <a:pt x="10" y="4"/>
                      <a:pt x="10" y="4"/>
                      <a:pt x="10" y="4"/>
                    </a:cubicBezTo>
                    <a:cubicBezTo>
                      <a:pt x="10" y="4"/>
                      <a:pt x="10" y="4"/>
                      <a:pt x="10" y="4"/>
                    </a:cubicBezTo>
                    <a:cubicBezTo>
                      <a:pt x="10" y="4"/>
                      <a:pt x="10" y="4"/>
                      <a:pt x="10" y="4"/>
                    </a:cubicBezTo>
                    <a:cubicBezTo>
                      <a:pt x="10" y="5"/>
                      <a:pt x="10" y="5"/>
                      <a:pt x="10" y="5"/>
                    </a:cubicBezTo>
                    <a:cubicBezTo>
                      <a:pt x="8" y="7"/>
                      <a:pt x="8" y="7"/>
                      <a:pt x="8" y="7"/>
                    </a:cubicBezTo>
                    <a:cubicBezTo>
                      <a:pt x="10" y="8"/>
                      <a:pt x="11" y="8"/>
                      <a:pt x="12" y="9"/>
                    </a:cubicBezTo>
                    <a:cubicBezTo>
                      <a:pt x="12" y="9"/>
                      <a:pt x="12" y="9"/>
                      <a:pt x="12" y="9"/>
                    </a:cubicBezTo>
                    <a:cubicBezTo>
                      <a:pt x="13" y="7"/>
                      <a:pt x="13" y="7"/>
                      <a:pt x="13" y="7"/>
                    </a:cubicBezTo>
                    <a:cubicBezTo>
                      <a:pt x="14" y="6"/>
                      <a:pt x="14" y="5"/>
                      <a:pt x="14" y="4"/>
                    </a:cubicBezTo>
                    <a:cubicBezTo>
                      <a:pt x="14" y="3"/>
                      <a:pt x="13" y="1"/>
                      <a:pt x="12" y="0"/>
                    </a:cubicBezTo>
                    <a:cubicBezTo>
                      <a:pt x="11" y="0"/>
                      <a:pt x="10" y="0"/>
                      <a:pt x="10"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0" name="Freeform 74"/>
              <p:cNvSpPr>
                <a:spLocks noEditPoints="1"/>
              </p:cNvSpPr>
              <p:nvPr/>
            </p:nvSpPr>
            <p:spPr bwMode="auto">
              <a:xfrm>
                <a:off x="9136063" y="1041400"/>
                <a:ext cx="39688" cy="38100"/>
              </a:xfrm>
              <a:custGeom>
                <a:avLst/>
                <a:gdLst>
                  <a:gd name="T0" fmla="*/ 7 w 14"/>
                  <a:gd name="T1" fmla="*/ 10 h 14"/>
                  <a:gd name="T2" fmla="*/ 5 w 14"/>
                  <a:gd name="T3" fmla="*/ 10 h 14"/>
                  <a:gd name="T4" fmla="*/ 4 w 14"/>
                  <a:gd name="T5" fmla="*/ 7 h 14"/>
                  <a:gd name="T6" fmla="*/ 4 w 14"/>
                  <a:gd name="T7" fmla="*/ 5 h 14"/>
                  <a:gd name="T8" fmla="*/ 7 w 14"/>
                  <a:gd name="T9" fmla="*/ 4 h 14"/>
                  <a:gd name="T10" fmla="*/ 8 w 14"/>
                  <a:gd name="T11" fmla="*/ 5 h 14"/>
                  <a:gd name="T12" fmla="*/ 10 w 14"/>
                  <a:gd name="T13" fmla="*/ 7 h 14"/>
                  <a:gd name="T14" fmla="*/ 9 w 14"/>
                  <a:gd name="T15" fmla="*/ 9 h 14"/>
                  <a:gd name="T16" fmla="*/ 7 w 14"/>
                  <a:gd name="T17" fmla="*/ 10 h 14"/>
                  <a:gd name="T18" fmla="*/ 7 w 14"/>
                  <a:gd name="T19" fmla="*/ 0 h 14"/>
                  <a:gd name="T20" fmla="*/ 1 w 14"/>
                  <a:gd name="T21" fmla="*/ 3 h 14"/>
                  <a:gd name="T22" fmla="*/ 0 w 14"/>
                  <a:gd name="T23" fmla="*/ 7 h 14"/>
                  <a:gd name="T24" fmla="*/ 0 w 14"/>
                  <a:gd name="T25" fmla="*/ 7 h 14"/>
                  <a:gd name="T26" fmla="*/ 3 w 14"/>
                  <a:gd name="T27" fmla="*/ 9 h 14"/>
                  <a:gd name="T28" fmla="*/ 3 w 14"/>
                  <a:gd name="T29" fmla="*/ 9 h 14"/>
                  <a:gd name="T30" fmla="*/ 3 w 14"/>
                  <a:gd name="T31" fmla="*/ 10 h 14"/>
                  <a:gd name="T32" fmla="*/ 4 w 14"/>
                  <a:gd name="T33" fmla="*/ 10 h 14"/>
                  <a:gd name="T34" fmla="*/ 4 w 14"/>
                  <a:gd name="T35" fmla="*/ 10 h 14"/>
                  <a:gd name="T36" fmla="*/ 9 w 14"/>
                  <a:gd name="T37" fmla="*/ 14 h 14"/>
                  <a:gd name="T38" fmla="*/ 13 w 14"/>
                  <a:gd name="T39" fmla="*/ 11 h 14"/>
                  <a:gd name="T40" fmla="*/ 11 w 14"/>
                  <a:gd name="T41" fmla="*/ 10 h 14"/>
                  <a:gd name="T42" fmla="*/ 13 w 14"/>
                  <a:gd name="T43" fmla="*/ 11 h 14"/>
                  <a:gd name="T44" fmla="*/ 14 w 14"/>
                  <a:gd name="T45" fmla="*/ 7 h 14"/>
                  <a:gd name="T46" fmla="*/ 11 w 14"/>
                  <a:gd name="T47" fmla="*/ 1 h 14"/>
                  <a:gd name="T48" fmla="*/ 7 w 14"/>
                  <a:gd name="T49" fmla="*/ 0 h 14"/>
                  <a:gd name="T50" fmla="*/ 7 w 14"/>
                  <a:gd name="T51"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4" h="14">
                    <a:moveTo>
                      <a:pt x="7" y="10"/>
                    </a:moveTo>
                    <a:cubicBezTo>
                      <a:pt x="6" y="10"/>
                      <a:pt x="6" y="10"/>
                      <a:pt x="5" y="10"/>
                    </a:cubicBezTo>
                    <a:cubicBezTo>
                      <a:pt x="4" y="9"/>
                      <a:pt x="4" y="8"/>
                      <a:pt x="4" y="7"/>
                    </a:cubicBezTo>
                    <a:cubicBezTo>
                      <a:pt x="4" y="7"/>
                      <a:pt x="4" y="6"/>
                      <a:pt x="4" y="5"/>
                    </a:cubicBezTo>
                    <a:cubicBezTo>
                      <a:pt x="5" y="5"/>
                      <a:pt x="6" y="4"/>
                      <a:pt x="7" y="4"/>
                    </a:cubicBezTo>
                    <a:cubicBezTo>
                      <a:pt x="7" y="4"/>
                      <a:pt x="8" y="4"/>
                      <a:pt x="8" y="5"/>
                    </a:cubicBezTo>
                    <a:cubicBezTo>
                      <a:pt x="9" y="5"/>
                      <a:pt x="10" y="6"/>
                      <a:pt x="10" y="7"/>
                    </a:cubicBezTo>
                    <a:cubicBezTo>
                      <a:pt x="10" y="8"/>
                      <a:pt x="10" y="8"/>
                      <a:pt x="9" y="9"/>
                    </a:cubicBezTo>
                    <a:cubicBezTo>
                      <a:pt x="9" y="10"/>
                      <a:pt x="8" y="10"/>
                      <a:pt x="7" y="10"/>
                    </a:cubicBezTo>
                    <a:moveTo>
                      <a:pt x="7" y="0"/>
                    </a:moveTo>
                    <a:cubicBezTo>
                      <a:pt x="4" y="0"/>
                      <a:pt x="2" y="1"/>
                      <a:pt x="1" y="3"/>
                    </a:cubicBezTo>
                    <a:cubicBezTo>
                      <a:pt x="0" y="4"/>
                      <a:pt x="0" y="6"/>
                      <a:pt x="0" y="7"/>
                    </a:cubicBezTo>
                    <a:cubicBezTo>
                      <a:pt x="0" y="7"/>
                      <a:pt x="0" y="7"/>
                      <a:pt x="0" y="7"/>
                    </a:cubicBezTo>
                    <a:cubicBezTo>
                      <a:pt x="1" y="8"/>
                      <a:pt x="2" y="9"/>
                      <a:pt x="3" y="9"/>
                    </a:cubicBezTo>
                    <a:cubicBezTo>
                      <a:pt x="3" y="9"/>
                      <a:pt x="3" y="9"/>
                      <a:pt x="3" y="9"/>
                    </a:cubicBezTo>
                    <a:cubicBezTo>
                      <a:pt x="3" y="10"/>
                      <a:pt x="3" y="10"/>
                      <a:pt x="3" y="10"/>
                    </a:cubicBezTo>
                    <a:cubicBezTo>
                      <a:pt x="4" y="10"/>
                      <a:pt x="4" y="10"/>
                      <a:pt x="4" y="10"/>
                    </a:cubicBezTo>
                    <a:cubicBezTo>
                      <a:pt x="4" y="10"/>
                      <a:pt x="4" y="10"/>
                      <a:pt x="4" y="10"/>
                    </a:cubicBezTo>
                    <a:cubicBezTo>
                      <a:pt x="6" y="11"/>
                      <a:pt x="8" y="12"/>
                      <a:pt x="9" y="14"/>
                    </a:cubicBezTo>
                    <a:cubicBezTo>
                      <a:pt x="11" y="13"/>
                      <a:pt x="12" y="12"/>
                      <a:pt x="13" y="11"/>
                    </a:cubicBezTo>
                    <a:cubicBezTo>
                      <a:pt x="11" y="10"/>
                      <a:pt x="11" y="10"/>
                      <a:pt x="11" y="10"/>
                    </a:cubicBezTo>
                    <a:cubicBezTo>
                      <a:pt x="13" y="11"/>
                      <a:pt x="13" y="11"/>
                      <a:pt x="13" y="11"/>
                    </a:cubicBezTo>
                    <a:cubicBezTo>
                      <a:pt x="14" y="10"/>
                      <a:pt x="14" y="8"/>
                      <a:pt x="14" y="7"/>
                    </a:cubicBezTo>
                    <a:cubicBezTo>
                      <a:pt x="14" y="5"/>
                      <a:pt x="13" y="3"/>
                      <a:pt x="11" y="1"/>
                    </a:cubicBezTo>
                    <a:cubicBezTo>
                      <a:pt x="9" y="0"/>
                      <a:pt x="8" y="0"/>
                      <a:pt x="7" y="0"/>
                    </a:cubicBezTo>
                    <a:cubicBezTo>
                      <a:pt x="7" y="0"/>
                      <a:pt x="7" y="0"/>
                      <a:pt x="7"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1" name="Freeform 75"/>
              <p:cNvSpPr>
                <a:spLocks noEditPoints="1"/>
              </p:cNvSpPr>
              <p:nvPr/>
            </p:nvSpPr>
            <p:spPr bwMode="auto">
              <a:xfrm>
                <a:off x="9002713" y="1041400"/>
                <a:ext cx="206375" cy="168275"/>
              </a:xfrm>
              <a:custGeom>
                <a:avLst/>
                <a:gdLst>
                  <a:gd name="T0" fmla="*/ 49 w 74"/>
                  <a:gd name="T1" fmla="*/ 13 h 60"/>
                  <a:gd name="T2" fmla="*/ 50 w 74"/>
                  <a:gd name="T3" fmla="*/ 11 h 60"/>
                  <a:gd name="T4" fmla="*/ 51 w 74"/>
                  <a:gd name="T5" fmla="*/ 9 h 60"/>
                  <a:gd name="T6" fmla="*/ 50 w 74"/>
                  <a:gd name="T7" fmla="*/ 11 h 60"/>
                  <a:gd name="T8" fmla="*/ 49 w 74"/>
                  <a:gd name="T9" fmla="*/ 13 h 60"/>
                  <a:gd name="T10" fmla="*/ 5 w 74"/>
                  <a:gd name="T11" fmla="*/ 18 h 60"/>
                  <a:gd name="T12" fmla="*/ 8 w 74"/>
                  <a:gd name="T13" fmla="*/ 11 h 60"/>
                  <a:gd name="T14" fmla="*/ 14 w 74"/>
                  <a:gd name="T15" fmla="*/ 6 h 60"/>
                  <a:gd name="T16" fmla="*/ 23 w 74"/>
                  <a:gd name="T17" fmla="*/ 4 h 60"/>
                  <a:gd name="T18" fmla="*/ 23 w 74"/>
                  <a:gd name="T19" fmla="*/ 4 h 60"/>
                  <a:gd name="T20" fmla="*/ 49 w 74"/>
                  <a:gd name="T21" fmla="*/ 13 h 60"/>
                  <a:gd name="T22" fmla="*/ 49 w 74"/>
                  <a:gd name="T23" fmla="*/ 13 h 60"/>
                  <a:gd name="T24" fmla="*/ 49 w 74"/>
                  <a:gd name="T25" fmla="*/ 13 h 60"/>
                  <a:gd name="T26" fmla="*/ 49 w 74"/>
                  <a:gd name="T27" fmla="*/ 13 h 60"/>
                  <a:gd name="T28" fmla="*/ 64 w 74"/>
                  <a:gd name="T29" fmla="*/ 27 h 60"/>
                  <a:gd name="T30" fmla="*/ 67 w 74"/>
                  <a:gd name="T31" fmla="*/ 31 h 60"/>
                  <a:gd name="T32" fmla="*/ 67 w 74"/>
                  <a:gd name="T33" fmla="*/ 32 h 60"/>
                  <a:gd name="T34" fmla="*/ 70 w 74"/>
                  <a:gd name="T35" fmla="*/ 42 h 60"/>
                  <a:gd name="T36" fmla="*/ 68 w 74"/>
                  <a:gd name="T37" fmla="*/ 50 h 60"/>
                  <a:gd name="T38" fmla="*/ 62 w 74"/>
                  <a:gd name="T39" fmla="*/ 56 h 60"/>
                  <a:gd name="T40" fmla="*/ 47 w 74"/>
                  <a:gd name="T41" fmla="*/ 51 h 60"/>
                  <a:gd name="T42" fmla="*/ 36 w 74"/>
                  <a:gd name="T43" fmla="*/ 45 h 60"/>
                  <a:gd name="T44" fmla="*/ 32 w 74"/>
                  <a:gd name="T45" fmla="*/ 43 h 60"/>
                  <a:gd name="T46" fmla="*/ 32 w 74"/>
                  <a:gd name="T47" fmla="*/ 43 h 60"/>
                  <a:gd name="T48" fmla="*/ 32 w 74"/>
                  <a:gd name="T49" fmla="*/ 43 h 60"/>
                  <a:gd name="T50" fmla="*/ 32 w 74"/>
                  <a:gd name="T51" fmla="*/ 43 h 60"/>
                  <a:gd name="T52" fmla="*/ 30 w 74"/>
                  <a:gd name="T53" fmla="*/ 42 h 60"/>
                  <a:gd name="T54" fmla="*/ 28 w 74"/>
                  <a:gd name="T55" fmla="*/ 40 h 60"/>
                  <a:gd name="T56" fmla="*/ 5 w 74"/>
                  <a:gd name="T57" fmla="*/ 18 h 60"/>
                  <a:gd name="T58" fmla="*/ 23 w 74"/>
                  <a:gd name="T59" fmla="*/ 0 h 60"/>
                  <a:gd name="T60" fmla="*/ 13 w 74"/>
                  <a:gd name="T61" fmla="*/ 2 h 60"/>
                  <a:gd name="T62" fmla="*/ 5 w 74"/>
                  <a:gd name="T63" fmla="*/ 9 h 60"/>
                  <a:gd name="T64" fmla="*/ 1 w 74"/>
                  <a:gd name="T65" fmla="*/ 18 h 60"/>
                  <a:gd name="T66" fmla="*/ 1 w 74"/>
                  <a:gd name="T67" fmla="*/ 20 h 60"/>
                  <a:gd name="T68" fmla="*/ 20 w 74"/>
                  <a:gd name="T69" fmla="*/ 39 h 60"/>
                  <a:gd name="T70" fmla="*/ 26 w 74"/>
                  <a:gd name="T71" fmla="*/ 44 h 60"/>
                  <a:gd name="T72" fmla="*/ 28 w 74"/>
                  <a:gd name="T73" fmla="*/ 45 h 60"/>
                  <a:gd name="T74" fmla="*/ 29 w 74"/>
                  <a:gd name="T75" fmla="*/ 46 h 60"/>
                  <a:gd name="T76" fmla="*/ 30 w 74"/>
                  <a:gd name="T77" fmla="*/ 46 h 60"/>
                  <a:gd name="T78" fmla="*/ 30 w 74"/>
                  <a:gd name="T79" fmla="*/ 46 h 60"/>
                  <a:gd name="T80" fmla="*/ 30 w 74"/>
                  <a:gd name="T81" fmla="*/ 46 h 60"/>
                  <a:gd name="T82" fmla="*/ 34 w 74"/>
                  <a:gd name="T83" fmla="*/ 49 h 60"/>
                  <a:gd name="T84" fmla="*/ 45 w 74"/>
                  <a:gd name="T85" fmla="*/ 54 h 60"/>
                  <a:gd name="T86" fmla="*/ 58 w 74"/>
                  <a:gd name="T87" fmla="*/ 59 h 60"/>
                  <a:gd name="T88" fmla="*/ 62 w 74"/>
                  <a:gd name="T89" fmla="*/ 60 h 60"/>
                  <a:gd name="T90" fmla="*/ 63 w 74"/>
                  <a:gd name="T91" fmla="*/ 60 h 60"/>
                  <a:gd name="T92" fmla="*/ 64 w 74"/>
                  <a:gd name="T93" fmla="*/ 59 h 60"/>
                  <a:gd name="T94" fmla="*/ 71 w 74"/>
                  <a:gd name="T95" fmla="*/ 52 h 60"/>
                  <a:gd name="T96" fmla="*/ 74 w 74"/>
                  <a:gd name="T97" fmla="*/ 42 h 60"/>
                  <a:gd name="T98" fmla="*/ 72 w 74"/>
                  <a:gd name="T99" fmla="*/ 32 h 60"/>
                  <a:gd name="T100" fmla="*/ 70 w 74"/>
                  <a:gd name="T101" fmla="*/ 28 h 60"/>
                  <a:gd name="T102" fmla="*/ 68 w 74"/>
                  <a:gd name="T103" fmla="*/ 25 h 60"/>
                  <a:gd name="T104" fmla="*/ 68 w 74"/>
                  <a:gd name="T105" fmla="*/ 25 h 60"/>
                  <a:gd name="T106" fmla="*/ 65 w 74"/>
                  <a:gd name="T107" fmla="*/ 21 h 60"/>
                  <a:gd name="T108" fmla="*/ 57 w 74"/>
                  <a:gd name="T109" fmla="*/ 14 h 60"/>
                  <a:gd name="T110" fmla="*/ 52 w 74"/>
                  <a:gd name="T111" fmla="*/ 10 h 60"/>
                  <a:gd name="T112" fmla="*/ 52 w 74"/>
                  <a:gd name="T113" fmla="*/ 10 h 60"/>
                  <a:gd name="T114" fmla="*/ 51 w 74"/>
                  <a:gd name="T115" fmla="*/ 10 h 60"/>
                  <a:gd name="T116" fmla="*/ 51 w 74"/>
                  <a:gd name="T117" fmla="*/ 9 h 60"/>
                  <a:gd name="T118" fmla="*/ 48 w 74"/>
                  <a:gd name="T119" fmla="*/ 7 h 60"/>
                  <a:gd name="T120" fmla="*/ 23 w 74"/>
                  <a:gd name="T121"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4" h="60">
                    <a:moveTo>
                      <a:pt x="49" y="13"/>
                    </a:moveTo>
                    <a:cubicBezTo>
                      <a:pt x="50" y="11"/>
                      <a:pt x="50" y="11"/>
                      <a:pt x="50" y="11"/>
                    </a:cubicBezTo>
                    <a:cubicBezTo>
                      <a:pt x="51" y="9"/>
                      <a:pt x="51" y="9"/>
                      <a:pt x="51" y="9"/>
                    </a:cubicBezTo>
                    <a:cubicBezTo>
                      <a:pt x="50" y="11"/>
                      <a:pt x="50" y="11"/>
                      <a:pt x="50" y="11"/>
                    </a:cubicBezTo>
                    <a:cubicBezTo>
                      <a:pt x="49" y="13"/>
                      <a:pt x="49" y="13"/>
                      <a:pt x="49" y="13"/>
                    </a:cubicBezTo>
                    <a:moveTo>
                      <a:pt x="5" y="18"/>
                    </a:moveTo>
                    <a:cubicBezTo>
                      <a:pt x="6" y="15"/>
                      <a:pt x="7" y="12"/>
                      <a:pt x="8" y="11"/>
                    </a:cubicBezTo>
                    <a:cubicBezTo>
                      <a:pt x="10" y="8"/>
                      <a:pt x="12" y="7"/>
                      <a:pt x="14" y="6"/>
                    </a:cubicBezTo>
                    <a:cubicBezTo>
                      <a:pt x="17" y="4"/>
                      <a:pt x="20" y="4"/>
                      <a:pt x="23" y="4"/>
                    </a:cubicBezTo>
                    <a:cubicBezTo>
                      <a:pt x="23" y="4"/>
                      <a:pt x="23" y="4"/>
                      <a:pt x="23" y="4"/>
                    </a:cubicBezTo>
                    <a:cubicBezTo>
                      <a:pt x="31" y="4"/>
                      <a:pt x="40" y="7"/>
                      <a:pt x="49" y="13"/>
                    </a:cubicBezTo>
                    <a:cubicBezTo>
                      <a:pt x="49" y="13"/>
                      <a:pt x="49" y="13"/>
                      <a:pt x="49" y="13"/>
                    </a:cubicBezTo>
                    <a:cubicBezTo>
                      <a:pt x="49" y="13"/>
                      <a:pt x="49" y="13"/>
                      <a:pt x="49" y="13"/>
                    </a:cubicBezTo>
                    <a:cubicBezTo>
                      <a:pt x="49" y="13"/>
                      <a:pt x="49" y="13"/>
                      <a:pt x="49" y="13"/>
                    </a:cubicBezTo>
                    <a:cubicBezTo>
                      <a:pt x="56" y="17"/>
                      <a:pt x="61" y="22"/>
                      <a:pt x="64" y="27"/>
                    </a:cubicBezTo>
                    <a:cubicBezTo>
                      <a:pt x="65" y="28"/>
                      <a:pt x="66" y="29"/>
                      <a:pt x="67" y="31"/>
                    </a:cubicBezTo>
                    <a:cubicBezTo>
                      <a:pt x="67" y="31"/>
                      <a:pt x="67" y="31"/>
                      <a:pt x="67" y="32"/>
                    </a:cubicBezTo>
                    <a:cubicBezTo>
                      <a:pt x="69" y="35"/>
                      <a:pt x="70" y="39"/>
                      <a:pt x="70" y="42"/>
                    </a:cubicBezTo>
                    <a:cubicBezTo>
                      <a:pt x="70" y="45"/>
                      <a:pt x="69" y="47"/>
                      <a:pt x="68" y="50"/>
                    </a:cubicBezTo>
                    <a:cubicBezTo>
                      <a:pt x="67" y="51"/>
                      <a:pt x="64" y="54"/>
                      <a:pt x="62" y="56"/>
                    </a:cubicBezTo>
                    <a:cubicBezTo>
                      <a:pt x="58" y="55"/>
                      <a:pt x="52" y="53"/>
                      <a:pt x="47" y="51"/>
                    </a:cubicBezTo>
                    <a:cubicBezTo>
                      <a:pt x="43" y="49"/>
                      <a:pt x="40" y="47"/>
                      <a:pt x="36" y="45"/>
                    </a:cubicBezTo>
                    <a:cubicBezTo>
                      <a:pt x="35" y="44"/>
                      <a:pt x="34" y="44"/>
                      <a:pt x="32" y="43"/>
                    </a:cubicBezTo>
                    <a:cubicBezTo>
                      <a:pt x="32" y="43"/>
                      <a:pt x="32" y="43"/>
                      <a:pt x="32" y="43"/>
                    </a:cubicBezTo>
                    <a:cubicBezTo>
                      <a:pt x="32" y="43"/>
                      <a:pt x="32" y="43"/>
                      <a:pt x="32" y="43"/>
                    </a:cubicBezTo>
                    <a:cubicBezTo>
                      <a:pt x="32" y="43"/>
                      <a:pt x="32" y="43"/>
                      <a:pt x="32" y="43"/>
                    </a:cubicBezTo>
                    <a:cubicBezTo>
                      <a:pt x="31" y="42"/>
                      <a:pt x="31" y="42"/>
                      <a:pt x="30" y="42"/>
                    </a:cubicBezTo>
                    <a:cubicBezTo>
                      <a:pt x="30" y="41"/>
                      <a:pt x="29" y="41"/>
                      <a:pt x="28" y="40"/>
                    </a:cubicBezTo>
                    <a:cubicBezTo>
                      <a:pt x="18" y="33"/>
                      <a:pt x="10" y="26"/>
                      <a:pt x="5" y="18"/>
                    </a:cubicBezTo>
                    <a:moveTo>
                      <a:pt x="23" y="0"/>
                    </a:moveTo>
                    <a:cubicBezTo>
                      <a:pt x="19" y="0"/>
                      <a:pt x="16" y="1"/>
                      <a:pt x="13" y="2"/>
                    </a:cubicBezTo>
                    <a:cubicBezTo>
                      <a:pt x="9" y="3"/>
                      <a:pt x="7" y="6"/>
                      <a:pt x="5" y="9"/>
                    </a:cubicBezTo>
                    <a:cubicBezTo>
                      <a:pt x="3" y="11"/>
                      <a:pt x="2" y="14"/>
                      <a:pt x="1" y="18"/>
                    </a:cubicBezTo>
                    <a:cubicBezTo>
                      <a:pt x="0" y="19"/>
                      <a:pt x="1" y="19"/>
                      <a:pt x="1" y="20"/>
                    </a:cubicBezTo>
                    <a:cubicBezTo>
                      <a:pt x="5" y="26"/>
                      <a:pt x="12" y="33"/>
                      <a:pt x="20" y="39"/>
                    </a:cubicBezTo>
                    <a:cubicBezTo>
                      <a:pt x="22" y="41"/>
                      <a:pt x="24" y="42"/>
                      <a:pt x="26" y="44"/>
                    </a:cubicBezTo>
                    <a:cubicBezTo>
                      <a:pt x="27" y="44"/>
                      <a:pt x="27" y="45"/>
                      <a:pt x="28" y="45"/>
                    </a:cubicBezTo>
                    <a:cubicBezTo>
                      <a:pt x="29" y="45"/>
                      <a:pt x="29" y="46"/>
                      <a:pt x="29" y="46"/>
                    </a:cubicBezTo>
                    <a:cubicBezTo>
                      <a:pt x="30" y="46"/>
                      <a:pt x="30" y="46"/>
                      <a:pt x="30" y="46"/>
                    </a:cubicBezTo>
                    <a:cubicBezTo>
                      <a:pt x="30" y="46"/>
                      <a:pt x="30" y="46"/>
                      <a:pt x="30" y="46"/>
                    </a:cubicBezTo>
                    <a:cubicBezTo>
                      <a:pt x="30" y="46"/>
                      <a:pt x="30" y="46"/>
                      <a:pt x="30" y="46"/>
                    </a:cubicBezTo>
                    <a:cubicBezTo>
                      <a:pt x="31" y="47"/>
                      <a:pt x="33" y="48"/>
                      <a:pt x="34" y="49"/>
                    </a:cubicBezTo>
                    <a:cubicBezTo>
                      <a:pt x="38" y="51"/>
                      <a:pt x="41" y="53"/>
                      <a:pt x="45" y="54"/>
                    </a:cubicBezTo>
                    <a:cubicBezTo>
                      <a:pt x="49" y="56"/>
                      <a:pt x="54" y="58"/>
                      <a:pt x="58" y="59"/>
                    </a:cubicBezTo>
                    <a:cubicBezTo>
                      <a:pt x="59" y="59"/>
                      <a:pt x="61" y="60"/>
                      <a:pt x="62" y="60"/>
                    </a:cubicBezTo>
                    <a:cubicBezTo>
                      <a:pt x="63" y="60"/>
                      <a:pt x="63" y="60"/>
                      <a:pt x="63" y="60"/>
                    </a:cubicBezTo>
                    <a:cubicBezTo>
                      <a:pt x="63" y="60"/>
                      <a:pt x="64" y="60"/>
                      <a:pt x="64" y="59"/>
                    </a:cubicBezTo>
                    <a:cubicBezTo>
                      <a:pt x="67" y="57"/>
                      <a:pt x="69" y="54"/>
                      <a:pt x="71" y="52"/>
                    </a:cubicBezTo>
                    <a:cubicBezTo>
                      <a:pt x="73" y="49"/>
                      <a:pt x="74" y="45"/>
                      <a:pt x="74" y="42"/>
                    </a:cubicBezTo>
                    <a:cubicBezTo>
                      <a:pt x="74" y="39"/>
                      <a:pt x="73" y="35"/>
                      <a:pt x="72" y="32"/>
                    </a:cubicBezTo>
                    <a:cubicBezTo>
                      <a:pt x="71" y="31"/>
                      <a:pt x="70" y="29"/>
                      <a:pt x="70" y="28"/>
                    </a:cubicBezTo>
                    <a:cubicBezTo>
                      <a:pt x="69" y="27"/>
                      <a:pt x="68" y="26"/>
                      <a:pt x="68" y="25"/>
                    </a:cubicBezTo>
                    <a:cubicBezTo>
                      <a:pt x="68" y="25"/>
                      <a:pt x="68" y="25"/>
                      <a:pt x="68" y="25"/>
                    </a:cubicBezTo>
                    <a:cubicBezTo>
                      <a:pt x="67" y="23"/>
                      <a:pt x="66" y="22"/>
                      <a:pt x="65" y="21"/>
                    </a:cubicBezTo>
                    <a:cubicBezTo>
                      <a:pt x="63" y="19"/>
                      <a:pt x="60" y="16"/>
                      <a:pt x="57" y="14"/>
                    </a:cubicBezTo>
                    <a:cubicBezTo>
                      <a:pt x="56" y="12"/>
                      <a:pt x="54" y="11"/>
                      <a:pt x="52" y="10"/>
                    </a:cubicBezTo>
                    <a:cubicBezTo>
                      <a:pt x="52" y="10"/>
                      <a:pt x="52" y="10"/>
                      <a:pt x="52" y="10"/>
                    </a:cubicBezTo>
                    <a:cubicBezTo>
                      <a:pt x="51" y="10"/>
                      <a:pt x="51" y="10"/>
                      <a:pt x="51" y="10"/>
                    </a:cubicBezTo>
                    <a:cubicBezTo>
                      <a:pt x="51" y="9"/>
                      <a:pt x="51" y="9"/>
                      <a:pt x="51" y="9"/>
                    </a:cubicBezTo>
                    <a:cubicBezTo>
                      <a:pt x="50" y="9"/>
                      <a:pt x="49" y="8"/>
                      <a:pt x="48" y="7"/>
                    </a:cubicBezTo>
                    <a:cubicBezTo>
                      <a:pt x="39" y="2"/>
                      <a:pt x="31" y="0"/>
                      <a:pt x="23"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2" name="Freeform 76"/>
              <p:cNvSpPr>
                <a:spLocks noEditPoints="1"/>
              </p:cNvSpPr>
              <p:nvPr/>
            </p:nvSpPr>
            <p:spPr bwMode="auto">
              <a:xfrm>
                <a:off x="9209088" y="1411288"/>
                <a:ext cx="53975" cy="28575"/>
              </a:xfrm>
              <a:custGeom>
                <a:avLst/>
                <a:gdLst>
                  <a:gd name="T0" fmla="*/ 12 w 19"/>
                  <a:gd name="T1" fmla="*/ 1 h 10"/>
                  <a:gd name="T2" fmla="*/ 11 w 19"/>
                  <a:gd name="T3" fmla="*/ 5 h 10"/>
                  <a:gd name="T4" fmla="*/ 14 w 19"/>
                  <a:gd name="T5" fmla="*/ 5 h 10"/>
                  <a:gd name="T6" fmla="*/ 15 w 19"/>
                  <a:gd name="T7" fmla="*/ 6 h 10"/>
                  <a:gd name="T8" fmla="*/ 15 w 19"/>
                  <a:gd name="T9" fmla="*/ 6 h 10"/>
                  <a:gd name="T10" fmla="*/ 14 w 19"/>
                  <a:gd name="T11" fmla="*/ 6 h 10"/>
                  <a:gd name="T12" fmla="*/ 14 w 19"/>
                  <a:gd name="T13" fmla="*/ 6 h 10"/>
                  <a:gd name="T14" fmla="*/ 11 w 19"/>
                  <a:gd name="T15" fmla="*/ 6 h 10"/>
                  <a:gd name="T16" fmla="*/ 11 w 19"/>
                  <a:gd name="T17" fmla="*/ 7 h 10"/>
                  <a:gd name="T18" fmla="*/ 11 w 19"/>
                  <a:gd name="T19" fmla="*/ 10 h 10"/>
                  <a:gd name="T20" fmla="*/ 14 w 19"/>
                  <a:gd name="T21" fmla="*/ 10 h 10"/>
                  <a:gd name="T22" fmla="*/ 14 w 19"/>
                  <a:gd name="T23" fmla="*/ 10 h 10"/>
                  <a:gd name="T24" fmla="*/ 19 w 19"/>
                  <a:gd name="T25" fmla="*/ 6 h 10"/>
                  <a:gd name="T26" fmla="*/ 19 w 19"/>
                  <a:gd name="T27" fmla="*/ 6 h 10"/>
                  <a:gd name="T28" fmla="*/ 15 w 19"/>
                  <a:gd name="T29" fmla="*/ 1 h 10"/>
                  <a:gd name="T30" fmla="*/ 12 w 19"/>
                  <a:gd name="T31" fmla="*/ 1 h 10"/>
                  <a:gd name="T32" fmla="*/ 12 w 19"/>
                  <a:gd name="T33" fmla="*/ 1 h 10"/>
                  <a:gd name="T34" fmla="*/ 4 w 19"/>
                  <a:gd name="T35" fmla="*/ 0 h 10"/>
                  <a:gd name="T36" fmla="*/ 0 w 19"/>
                  <a:gd name="T37" fmla="*/ 4 h 10"/>
                  <a:gd name="T38" fmla="*/ 0 w 19"/>
                  <a:gd name="T39" fmla="*/ 5 h 10"/>
                  <a:gd name="T40" fmla="*/ 4 w 19"/>
                  <a:gd name="T41" fmla="*/ 9 h 10"/>
                  <a:gd name="T42" fmla="*/ 6 w 19"/>
                  <a:gd name="T43" fmla="*/ 9 h 10"/>
                  <a:gd name="T44" fmla="*/ 7 w 19"/>
                  <a:gd name="T45" fmla="*/ 9 h 10"/>
                  <a:gd name="T46" fmla="*/ 7 w 19"/>
                  <a:gd name="T47" fmla="*/ 7 h 10"/>
                  <a:gd name="T48" fmla="*/ 7 w 19"/>
                  <a:gd name="T49" fmla="*/ 6 h 10"/>
                  <a:gd name="T50" fmla="*/ 7 w 19"/>
                  <a:gd name="T51" fmla="*/ 5 h 10"/>
                  <a:gd name="T52" fmla="*/ 4 w 19"/>
                  <a:gd name="T53" fmla="*/ 5 h 10"/>
                  <a:gd name="T54" fmla="*/ 4 w 19"/>
                  <a:gd name="T55" fmla="*/ 5 h 10"/>
                  <a:gd name="T56" fmla="*/ 4 w 19"/>
                  <a:gd name="T57" fmla="*/ 5 h 10"/>
                  <a:gd name="T58" fmla="*/ 4 w 19"/>
                  <a:gd name="T59" fmla="*/ 4 h 10"/>
                  <a:gd name="T60" fmla="*/ 4 w 19"/>
                  <a:gd name="T61" fmla="*/ 4 h 10"/>
                  <a:gd name="T62" fmla="*/ 4 w 19"/>
                  <a:gd name="T63" fmla="*/ 2 h 10"/>
                  <a:gd name="T64" fmla="*/ 4 w 19"/>
                  <a:gd name="T65" fmla="*/ 4 h 10"/>
                  <a:gd name="T66" fmla="*/ 7 w 19"/>
                  <a:gd name="T67" fmla="*/ 4 h 10"/>
                  <a:gd name="T68" fmla="*/ 7 w 19"/>
                  <a:gd name="T69" fmla="*/ 4 h 10"/>
                  <a:gd name="T70" fmla="*/ 8 w 19"/>
                  <a:gd name="T71" fmla="*/ 0 h 10"/>
                  <a:gd name="T72" fmla="*/ 5 w 19"/>
                  <a:gd name="T73" fmla="*/ 0 h 10"/>
                  <a:gd name="T74" fmla="*/ 4 w 19"/>
                  <a:gd name="T75"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9" h="10">
                    <a:moveTo>
                      <a:pt x="12" y="1"/>
                    </a:moveTo>
                    <a:cubicBezTo>
                      <a:pt x="12" y="2"/>
                      <a:pt x="11" y="4"/>
                      <a:pt x="11" y="5"/>
                    </a:cubicBezTo>
                    <a:cubicBezTo>
                      <a:pt x="14" y="5"/>
                      <a:pt x="14" y="5"/>
                      <a:pt x="14" y="5"/>
                    </a:cubicBezTo>
                    <a:cubicBezTo>
                      <a:pt x="15" y="6"/>
                      <a:pt x="15" y="6"/>
                      <a:pt x="15" y="6"/>
                    </a:cubicBezTo>
                    <a:cubicBezTo>
                      <a:pt x="15" y="6"/>
                      <a:pt x="15" y="6"/>
                      <a:pt x="15" y="6"/>
                    </a:cubicBezTo>
                    <a:cubicBezTo>
                      <a:pt x="14" y="6"/>
                      <a:pt x="14" y="6"/>
                      <a:pt x="14" y="6"/>
                    </a:cubicBezTo>
                    <a:cubicBezTo>
                      <a:pt x="14" y="6"/>
                      <a:pt x="14" y="6"/>
                      <a:pt x="14" y="6"/>
                    </a:cubicBezTo>
                    <a:cubicBezTo>
                      <a:pt x="11" y="6"/>
                      <a:pt x="11" y="6"/>
                      <a:pt x="11" y="6"/>
                    </a:cubicBezTo>
                    <a:cubicBezTo>
                      <a:pt x="11" y="6"/>
                      <a:pt x="11" y="7"/>
                      <a:pt x="11" y="7"/>
                    </a:cubicBezTo>
                    <a:cubicBezTo>
                      <a:pt x="11" y="8"/>
                      <a:pt x="11" y="9"/>
                      <a:pt x="11" y="10"/>
                    </a:cubicBezTo>
                    <a:cubicBezTo>
                      <a:pt x="14" y="10"/>
                      <a:pt x="14" y="10"/>
                      <a:pt x="14" y="10"/>
                    </a:cubicBezTo>
                    <a:cubicBezTo>
                      <a:pt x="14" y="10"/>
                      <a:pt x="14" y="10"/>
                      <a:pt x="14" y="10"/>
                    </a:cubicBezTo>
                    <a:cubicBezTo>
                      <a:pt x="16" y="10"/>
                      <a:pt x="18" y="8"/>
                      <a:pt x="19" y="6"/>
                    </a:cubicBezTo>
                    <a:cubicBezTo>
                      <a:pt x="19" y="6"/>
                      <a:pt x="19" y="6"/>
                      <a:pt x="19" y="6"/>
                    </a:cubicBezTo>
                    <a:cubicBezTo>
                      <a:pt x="19" y="3"/>
                      <a:pt x="17" y="1"/>
                      <a:pt x="15" y="1"/>
                    </a:cubicBezTo>
                    <a:cubicBezTo>
                      <a:pt x="12" y="1"/>
                      <a:pt x="12" y="1"/>
                      <a:pt x="12" y="1"/>
                    </a:cubicBezTo>
                    <a:cubicBezTo>
                      <a:pt x="12" y="1"/>
                      <a:pt x="12" y="1"/>
                      <a:pt x="12" y="1"/>
                    </a:cubicBezTo>
                    <a:moveTo>
                      <a:pt x="4" y="0"/>
                    </a:moveTo>
                    <a:cubicBezTo>
                      <a:pt x="2" y="0"/>
                      <a:pt x="0" y="2"/>
                      <a:pt x="0" y="4"/>
                    </a:cubicBezTo>
                    <a:cubicBezTo>
                      <a:pt x="0" y="5"/>
                      <a:pt x="0" y="5"/>
                      <a:pt x="0" y="5"/>
                    </a:cubicBezTo>
                    <a:cubicBezTo>
                      <a:pt x="0" y="7"/>
                      <a:pt x="1" y="9"/>
                      <a:pt x="4" y="9"/>
                    </a:cubicBezTo>
                    <a:cubicBezTo>
                      <a:pt x="6" y="9"/>
                      <a:pt x="6" y="9"/>
                      <a:pt x="6" y="9"/>
                    </a:cubicBezTo>
                    <a:cubicBezTo>
                      <a:pt x="7" y="9"/>
                      <a:pt x="7" y="9"/>
                      <a:pt x="7" y="9"/>
                    </a:cubicBezTo>
                    <a:cubicBezTo>
                      <a:pt x="7" y="9"/>
                      <a:pt x="7" y="8"/>
                      <a:pt x="7" y="7"/>
                    </a:cubicBezTo>
                    <a:cubicBezTo>
                      <a:pt x="7" y="7"/>
                      <a:pt x="7" y="6"/>
                      <a:pt x="7" y="6"/>
                    </a:cubicBezTo>
                    <a:cubicBezTo>
                      <a:pt x="7" y="5"/>
                      <a:pt x="7" y="5"/>
                      <a:pt x="7" y="5"/>
                    </a:cubicBezTo>
                    <a:cubicBezTo>
                      <a:pt x="4" y="5"/>
                      <a:pt x="4" y="5"/>
                      <a:pt x="4" y="5"/>
                    </a:cubicBezTo>
                    <a:cubicBezTo>
                      <a:pt x="4" y="5"/>
                      <a:pt x="4" y="5"/>
                      <a:pt x="4" y="5"/>
                    </a:cubicBezTo>
                    <a:cubicBezTo>
                      <a:pt x="4" y="5"/>
                      <a:pt x="4" y="5"/>
                      <a:pt x="4" y="5"/>
                    </a:cubicBezTo>
                    <a:cubicBezTo>
                      <a:pt x="4" y="4"/>
                      <a:pt x="4" y="4"/>
                      <a:pt x="4" y="4"/>
                    </a:cubicBezTo>
                    <a:cubicBezTo>
                      <a:pt x="4" y="4"/>
                      <a:pt x="4" y="4"/>
                      <a:pt x="4" y="4"/>
                    </a:cubicBezTo>
                    <a:cubicBezTo>
                      <a:pt x="4" y="2"/>
                      <a:pt x="4" y="2"/>
                      <a:pt x="4" y="2"/>
                    </a:cubicBezTo>
                    <a:cubicBezTo>
                      <a:pt x="4" y="4"/>
                      <a:pt x="4" y="4"/>
                      <a:pt x="4" y="4"/>
                    </a:cubicBezTo>
                    <a:cubicBezTo>
                      <a:pt x="7" y="4"/>
                      <a:pt x="7" y="4"/>
                      <a:pt x="7" y="4"/>
                    </a:cubicBezTo>
                    <a:cubicBezTo>
                      <a:pt x="7" y="4"/>
                      <a:pt x="7" y="4"/>
                      <a:pt x="7" y="4"/>
                    </a:cubicBezTo>
                    <a:cubicBezTo>
                      <a:pt x="7" y="3"/>
                      <a:pt x="8" y="2"/>
                      <a:pt x="8" y="0"/>
                    </a:cubicBezTo>
                    <a:cubicBezTo>
                      <a:pt x="5" y="0"/>
                      <a:pt x="5" y="0"/>
                      <a:pt x="5" y="0"/>
                    </a:cubicBezTo>
                    <a:cubicBezTo>
                      <a:pt x="4" y="0"/>
                      <a:pt x="4" y="0"/>
                      <a:pt x="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3" name="Freeform 77"/>
              <p:cNvSpPr>
                <a:spLocks noEditPoints="1"/>
              </p:cNvSpPr>
              <p:nvPr/>
            </p:nvSpPr>
            <p:spPr bwMode="auto">
              <a:xfrm>
                <a:off x="9347201" y="1416050"/>
                <a:ext cx="33338" cy="39688"/>
              </a:xfrm>
              <a:custGeom>
                <a:avLst/>
                <a:gdLst>
                  <a:gd name="T0" fmla="*/ 5 w 12"/>
                  <a:gd name="T1" fmla="*/ 4 h 14"/>
                  <a:gd name="T2" fmla="*/ 5 w 12"/>
                  <a:gd name="T3" fmla="*/ 2 h 14"/>
                  <a:gd name="T4" fmla="*/ 5 w 12"/>
                  <a:gd name="T5" fmla="*/ 4 h 14"/>
                  <a:gd name="T6" fmla="*/ 8 w 12"/>
                  <a:gd name="T7" fmla="*/ 7 h 14"/>
                  <a:gd name="T8" fmla="*/ 7 w 12"/>
                  <a:gd name="T9" fmla="*/ 7 h 14"/>
                  <a:gd name="T10" fmla="*/ 8 w 12"/>
                  <a:gd name="T11" fmla="*/ 7 h 14"/>
                  <a:gd name="T12" fmla="*/ 4 w 12"/>
                  <a:gd name="T13" fmla="*/ 10 h 14"/>
                  <a:gd name="T14" fmla="*/ 4 w 12"/>
                  <a:gd name="T15" fmla="*/ 10 h 14"/>
                  <a:gd name="T16" fmla="*/ 1 w 12"/>
                  <a:gd name="T17" fmla="*/ 7 h 14"/>
                  <a:gd name="T18" fmla="*/ 1 w 12"/>
                  <a:gd name="T19" fmla="*/ 7 h 14"/>
                  <a:gd name="T20" fmla="*/ 4 w 12"/>
                  <a:gd name="T21" fmla="*/ 4 h 14"/>
                  <a:gd name="T22" fmla="*/ 5 w 12"/>
                  <a:gd name="T23" fmla="*/ 4 h 14"/>
                  <a:gd name="T24" fmla="*/ 4 w 12"/>
                  <a:gd name="T25" fmla="*/ 0 h 14"/>
                  <a:gd name="T26" fmla="*/ 1 w 12"/>
                  <a:gd name="T27" fmla="*/ 1 h 14"/>
                  <a:gd name="T28" fmla="*/ 1 w 12"/>
                  <a:gd name="T29" fmla="*/ 3 h 14"/>
                  <a:gd name="T30" fmla="*/ 0 w 12"/>
                  <a:gd name="T31" fmla="*/ 8 h 14"/>
                  <a:gd name="T32" fmla="*/ 0 w 12"/>
                  <a:gd name="T33" fmla="*/ 8 h 14"/>
                  <a:gd name="T34" fmla="*/ 0 w 12"/>
                  <a:gd name="T35" fmla="*/ 8 h 14"/>
                  <a:gd name="T36" fmla="*/ 0 w 12"/>
                  <a:gd name="T37" fmla="*/ 8 h 14"/>
                  <a:gd name="T38" fmla="*/ 0 w 12"/>
                  <a:gd name="T39" fmla="*/ 13 h 14"/>
                  <a:gd name="T40" fmla="*/ 4 w 12"/>
                  <a:gd name="T41" fmla="*/ 14 h 14"/>
                  <a:gd name="T42" fmla="*/ 4 w 12"/>
                  <a:gd name="T43" fmla="*/ 14 h 14"/>
                  <a:gd name="T44" fmla="*/ 11 w 12"/>
                  <a:gd name="T45" fmla="*/ 8 h 14"/>
                  <a:gd name="T46" fmla="*/ 11 w 12"/>
                  <a:gd name="T47" fmla="*/ 8 h 14"/>
                  <a:gd name="T48" fmla="*/ 12 w 12"/>
                  <a:gd name="T49" fmla="*/ 7 h 14"/>
                  <a:gd name="T50" fmla="*/ 5 w 12"/>
                  <a:gd name="T51" fmla="*/ 0 h 14"/>
                  <a:gd name="T52" fmla="*/ 5 w 12"/>
                  <a:gd name="T53" fmla="*/ 0 h 14"/>
                  <a:gd name="T54" fmla="*/ 4 w 12"/>
                  <a:gd name="T55"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2" h="14">
                    <a:moveTo>
                      <a:pt x="5" y="4"/>
                    </a:moveTo>
                    <a:cubicBezTo>
                      <a:pt x="5" y="2"/>
                      <a:pt x="5" y="2"/>
                      <a:pt x="5" y="2"/>
                    </a:cubicBezTo>
                    <a:cubicBezTo>
                      <a:pt x="5" y="4"/>
                      <a:pt x="5" y="4"/>
                      <a:pt x="5" y="4"/>
                    </a:cubicBezTo>
                    <a:cubicBezTo>
                      <a:pt x="6" y="4"/>
                      <a:pt x="8" y="5"/>
                      <a:pt x="8" y="7"/>
                    </a:cubicBezTo>
                    <a:cubicBezTo>
                      <a:pt x="7" y="7"/>
                      <a:pt x="7" y="7"/>
                      <a:pt x="7" y="7"/>
                    </a:cubicBezTo>
                    <a:cubicBezTo>
                      <a:pt x="8" y="7"/>
                      <a:pt x="8" y="7"/>
                      <a:pt x="8" y="7"/>
                    </a:cubicBezTo>
                    <a:cubicBezTo>
                      <a:pt x="7" y="9"/>
                      <a:pt x="6" y="10"/>
                      <a:pt x="4" y="10"/>
                    </a:cubicBezTo>
                    <a:cubicBezTo>
                      <a:pt x="4" y="10"/>
                      <a:pt x="4" y="10"/>
                      <a:pt x="4" y="10"/>
                    </a:cubicBezTo>
                    <a:cubicBezTo>
                      <a:pt x="3" y="10"/>
                      <a:pt x="1" y="9"/>
                      <a:pt x="1" y="7"/>
                    </a:cubicBezTo>
                    <a:cubicBezTo>
                      <a:pt x="1" y="7"/>
                      <a:pt x="1" y="7"/>
                      <a:pt x="1" y="7"/>
                    </a:cubicBezTo>
                    <a:cubicBezTo>
                      <a:pt x="1" y="5"/>
                      <a:pt x="3" y="4"/>
                      <a:pt x="4" y="4"/>
                    </a:cubicBezTo>
                    <a:cubicBezTo>
                      <a:pt x="5" y="4"/>
                      <a:pt x="5" y="4"/>
                      <a:pt x="5" y="4"/>
                    </a:cubicBezTo>
                    <a:moveTo>
                      <a:pt x="4" y="0"/>
                    </a:moveTo>
                    <a:cubicBezTo>
                      <a:pt x="3" y="0"/>
                      <a:pt x="2" y="0"/>
                      <a:pt x="1" y="1"/>
                    </a:cubicBezTo>
                    <a:cubicBezTo>
                      <a:pt x="1" y="2"/>
                      <a:pt x="1" y="2"/>
                      <a:pt x="1" y="3"/>
                    </a:cubicBezTo>
                    <a:cubicBezTo>
                      <a:pt x="1" y="5"/>
                      <a:pt x="1" y="6"/>
                      <a:pt x="0" y="8"/>
                    </a:cubicBezTo>
                    <a:cubicBezTo>
                      <a:pt x="0" y="8"/>
                      <a:pt x="0" y="8"/>
                      <a:pt x="0" y="8"/>
                    </a:cubicBezTo>
                    <a:cubicBezTo>
                      <a:pt x="0" y="8"/>
                      <a:pt x="0" y="8"/>
                      <a:pt x="0" y="8"/>
                    </a:cubicBezTo>
                    <a:cubicBezTo>
                      <a:pt x="0" y="8"/>
                      <a:pt x="0" y="8"/>
                      <a:pt x="0" y="8"/>
                    </a:cubicBezTo>
                    <a:cubicBezTo>
                      <a:pt x="0" y="10"/>
                      <a:pt x="0" y="11"/>
                      <a:pt x="0" y="13"/>
                    </a:cubicBezTo>
                    <a:cubicBezTo>
                      <a:pt x="1" y="13"/>
                      <a:pt x="2" y="14"/>
                      <a:pt x="4" y="14"/>
                    </a:cubicBezTo>
                    <a:cubicBezTo>
                      <a:pt x="4" y="14"/>
                      <a:pt x="4" y="14"/>
                      <a:pt x="4" y="14"/>
                    </a:cubicBezTo>
                    <a:cubicBezTo>
                      <a:pt x="8" y="14"/>
                      <a:pt x="11" y="11"/>
                      <a:pt x="11" y="8"/>
                    </a:cubicBezTo>
                    <a:cubicBezTo>
                      <a:pt x="11" y="8"/>
                      <a:pt x="11" y="8"/>
                      <a:pt x="11" y="8"/>
                    </a:cubicBezTo>
                    <a:cubicBezTo>
                      <a:pt x="12" y="7"/>
                      <a:pt x="12" y="7"/>
                      <a:pt x="12" y="7"/>
                    </a:cubicBezTo>
                    <a:cubicBezTo>
                      <a:pt x="12" y="3"/>
                      <a:pt x="9" y="0"/>
                      <a:pt x="5" y="0"/>
                    </a:cubicBezTo>
                    <a:cubicBezTo>
                      <a:pt x="5" y="0"/>
                      <a:pt x="5" y="0"/>
                      <a:pt x="5" y="0"/>
                    </a:cubicBezTo>
                    <a:cubicBezTo>
                      <a:pt x="4" y="0"/>
                      <a:pt x="4" y="0"/>
                      <a:pt x="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4" name="Freeform 78"/>
              <p:cNvSpPr>
                <a:spLocks noEditPoints="1"/>
              </p:cNvSpPr>
              <p:nvPr/>
            </p:nvSpPr>
            <p:spPr bwMode="auto">
              <a:xfrm>
                <a:off x="9229726" y="1323975"/>
                <a:ext cx="120650" cy="222250"/>
              </a:xfrm>
              <a:custGeom>
                <a:avLst/>
                <a:gdLst>
                  <a:gd name="T0" fmla="*/ 12 w 43"/>
                  <a:gd name="T1" fmla="*/ 5 h 79"/>
                  <a:gd name="T2" fmla="*/ 19 w 43"/>
                  <a:gd name="T3" fmla="*/ 4 h 79"/>
                  <a:gd name="T4" fmla="*/ 19 w 43"/>
                  <a:gd name="T5" fmla="*/ 4 h 79"/>
                  <a:gd name="T6" fmla="*/ 21 w 43"/>
                  <a:gd name="T7" fmla="*/ 4 h 79"/>
                  <a:gd name="T8" fmla="*/ 34 w 43"/>
                  <a:gd name="T9" fmla="*/ 14 h 79"/>
                  <a:gd name="T10" fmla="*/ 39 w 43"/>
                  <a:gd name="T11" fmla="*/ 36 h 79"/>
                  <a:gd name="T12" fmla="*/ 38 w 43"/>
                  <a:gd name="T13" fmla="*/ 41 h 79"/>
                  <a:gd name="T14" fmla="*/ 38 w 43"/>
                  <a:gd name="T15" fmla="*/ 41 h 79"/>
                  <a:gd name="T16" fmla="*/ 38 w 43"/>
                  <a:gd name="T17" fmla="*/ 41 h 79"/>
                  <a:gd name="T18" fmla="*/ 31 w 43"/>
                  <a:gd name="T19" fmla="*/ 65 h 79"/>
                  <a:gd name="T20" fmla="*/ 16 w 43"/>
                  <a:gd name="T21" fmla="*/ 75 h 79"/>
                  <a:gd name="T22" fmla="*/ 15 w 43"/>
                  <a:gd name="T23" fmla="*/ 75 h 79"/>
                  <a:gd name="T24" fmla="*/ 7 w 43"/>
                  <a:gd name="T25" fmla="*/ 73 h 79"/>
                  <a:gd name="T26" fmla="*/ 4 w 43"/>
                  <a:gd name="T27" fmla="*/ 47 h 79"/>
                  <a:gd name="T28" fmla="*/ 4 w 43"/>
                  <a:gd name="T29" fmla="*/ 41 h 79"/>
                  <a:gd name="T30" fmla="*/ 4 w 43"/>
                  <a:gd name="T31" fmla="*/ 38 h 79"/>
                  <a:gd name="T32" fmla="*/ 4 w 43"/>
                  <a:gd name="T33" fmla="*/ 37 h 79"/>
                  <a:gd name="T34" fmla="*/ 4 w 43"/>
                  <a:gd name="T35" fmla="*/ 36 h 79"/>
                  <a:gd name="T36" fmla="*/ 4 w 43"/>
                  <a:gd name="T37" fmla="*/ 36 h 79"/>
                  <a:gd name="T38" fmla="*/ 4 w 43"/>
                  <a:gd name="T39" fmla="*/ 36 h 79"/>
                  <a:gd name="T40" fmla="*/ 5 w 43"/>
                  <a:gd name="T41" fmla="*/ 32 h 79"/>
                  <a:gd name="T42" fmla="*/ 5 w 43"/>
                  <a:gd name="T43" fmla="*/ 30 h 79"/>
                  <a:gd name="T44" fmla="*/ 12 w 43"/>
                  <a:gd name="T45" fmla="*/ 5 h 79"/>
                  <a:gd name="T46" fmla="*/ 19 w 43"/>
                  <a:gd name="T47" fmla="*/ 0 h 79"/>
                  <a:gd name="T48" fmla="*/ 11 w 43"/>
                  <a:gd name="T49" fmla="*/ 1 h 79"/>
                  <a:gd name="T50" fmla="*/ 9 w 43"/>
                  <a:gd name="T51" fmla="*/ 2 h 79"/>
                  <a:gd name="T52" fmla="*/ 5 w 43"/>
                  <a:gd name="T53" fmla="*/ 13 h 79"/>
                  <a:gd name="T54" fmla="*/ 1 w 43"/>
                  <a:gd name="T55" fmla="*/ 29 h 79"/>
                  <a:gd name="T56" fmla="*/ 1 w 43"/>
                  <a:gd name="T57" fmla="*/ 31 h 79"/>
                  <a:gd name="T58" fmla="*/ 0 w 43"/>
                  <a:gd name="T59" fmla="*/ 35 h 79"/>
                  <a:gd name="T60" fmla="*/ 0 w 43"/>
                  <a:gd name="T61" fmla="*/ 36 h 79"/>
                  <a:gd name="T62" fmla="*/ 0 w 43"/>
                  <a:gd name="T63" fmla="*/ 36 h 79"/>
                  <a:gd name="T64" fmla="*/ 0 w 43"/>
                  <a:gd name="T65" fmla="*/ 37 h 79"/>
                  <a:gd name="T66" fmla="*/ 0 w 43"/>
                  <a:gd name="T67" fmla="*/ 38 h 79"/>
                  <a:gd name="T68" fmla="*/ 0 w 43"/>
                  <a:gd name="T69" fmla="*/ 40 h 79"/>
                  <a:gd name="T70" fmla="*/ 0 w 43"/>
                  <a:gd name="T71" fmla="*/ 47 h 79"/>
                  <a:gd name="T72" fmla="*/ 0 w 43"/>
                  <a:gd name="T73" fmla="*/ 52 h 79"/>
                  <a:gd name="T74" fmla="*/ 4 w 43"/>
                  <a:gd name="T75" fmla="*/ 75 h 79"/>
                  <a:gd name="T76" fmla="*/ 5 w 43"/>
                  <a:gd name="T77" fmla="*/ 76 h 79"/>
                  <a:gd name="T78" fmla="*/ 15 w 43"/>
                  <a:gd name="T79" fmla="*/ 79 h 79"/>
                  <a:gd name="T80" fmla="*/ 16 w 43"/>
                  <a:gd name="T81" fmla="*/ 79 h 79"/>
                  <a:gd name="T82" fmla="*/ 16 w 43"/>
                  <a:gd name="T83" fmla="*/ 79 h 79"/>
                  <a:gd name="T84" fmla="*/ 34 w 43"/>
                  <a:gd name="T85" fmla="*/ 68 h 79"/>
                  <a:gd name="T86" fmla="*/ 42 w 43"/>
                  <a:gd name="T87" fmla="*/ 46 h 79"/>
                  <a:gd name="T88" fmla="*/ 42 w 43"/>
                  <a:gd name="T89" fmla="*/ 41 h 79"/>
                  <a:gd name="T90" fmla="*/ 42 w 43"/>
                  <a:gd name="T91" fmla="*/ 41 h 79"/>
                  <a:gd name="T92" fmla="*/ 42 w 43"/>
                  <a:gd name="T93" fmla="*/ 41 h 79"/>
                  <a:gd name="T94" fmla="*/ 42 w 43"/>
                  <a:gd name="T95" fmla="*/ 41 h 79"/>
                  <a:gd name="T96" fmla="*/ 43 w 43"/>
                  <a:gd name="T97" fmla="*/ 36 h 79"/>
                  <a:gd name="T98" fmla="*/ 43 w 43"/>
                  <a:gd name="T99" fmla="*/ 34 h 79"/>
                  <a:gd name="T100" fmla="*/ 37 w 43"/>
                  <a:gd name="T101" fmla="*/ 12 h 79"/>
                  <a:gd name="T102" fmla="*/ 35 w 43"/>
                  <a:gd name="T103" fmla="*/ 8 h 79"/>
                  <a:gd name="T104" fmla="*/ 32 w 43"/>
                  <a:gd name="T105" fmla="*/ 5 h 79"/>
                  <a:gd name="T106" fmla="*/ 29 w 43"/>
                  <a:gd name="T107" fmla="*/ 3 h 79"/>
                  <a:gd name="T108" fmla="*/ 26 w 43"/>
                  <a:gd name="T109" fmla="*/ 1 h 79"/>
                  <a:gd name="T110" fmla="*/ 21 w 43"/>
                  <a:gd name="T111" fmla="*/ 0 h 79"/>
                  <a:gd name="T112" fmla="*/ 19 w 43"/>
                  <a:gd name="T113"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3" h="79">
                    <a:moveTo>
                      <a:pt x="12" y="5"/>
                    </a:moveTo>
                    <a:cubicBezTo>
                      <a:pt x="14" y="4"/>
                      <a:pt x="17" y="4"/>
                      <a:pt x="19" y="4"/>
                    </a:cubicBezTo>
                    <a:cubicBezTo>
                      <a:pt x="19" y="4"/>
                      <a:pt x="19" y="4"/>
                      <a:pt x="19" y="4"/>
                    </a:cubicBezTo>
                    <a:cubicBezTo>
                      <a:pt x="19" y="4"/>
                      <a:pt x="20" y="4"/>
                      <a:pt x="21" y="4"/>
                    </a:cubicBezTo>
                    <a:cubicBezTo>
                      <a:pt x="26" y="5"/>
                      <a:pt x="30" y="8"/>
                      <a:pt x="34" y="14"/>
                    </a:cubicBezTo>
                    <a:cubicBezTo>
                      <a:pt x="37" y="19"/>
                      <a:pt x="39" y="27"/>
                      <a:pt x="39" y="36"/>
                    </a:cubicBezTo>
                    <a:cubicBezTo>
                      <a:pt x="39" y="38"/>
                      <a:pt x="39" y="39"/>
                      <a:pt x="38" y="41"/>
                    </a:cubicBezTo>
                    <a:cubicBezTo>
                      <a:pt x="38" y="41"/>
                      <a:pt x="38" y="41"/>
                      <a:pt x="38" y="41"/>
                    </a:cubicBezTo>
                    <a:cubicBezTo>
                      <a:pt x="38" y="41"/>
                      <a:pt x="38" y="41"/>
                      <a:pt x="38" y="41"/>
                    </a:cubicBezTo>
                    <a:cubicBezTo>
                      <a:pt x="38" y="51"/>
                      <a:pt x="35" y="59"/>
                      <a:pt x="31" y="65"/>
                    </a:cubicBezTo>
                    <a:cubicBezTo>
                      <a:pt x="27" y="71"/>
                      <a:pt x="22" y="75"/>
                      <a:pt x="16" y="75"/>
                    </a:cubicBezTo>
                    <a:cubicBezTo>
                      <a:pt x="15" y="75"/>
                      <a:pt x="15" y="75"/>
                      <a:pt x="15" y="75"/>
                    </a:cubicBezTo>
                    <a:cubicBezTo>
                      <a:pt x="13" y="75"/>
                      <a:pt x="10" y="74"/>
                      <a:pt x="7" y="73"/>
                    </a:cubicBezTo>
                    <a:cubicBezTo>
                      <a:pt x="5" y="66"/>
                      <a:pt x="4" y="57"/>
                      <a:pt x="4" y="47"/>
                    </a:cubicBezTo>
                    <a:cubicBezTo>
                      <a:pt x="4" y="45"/>
                      <a:pt x="4" y="43"/>
                      <a:pt x="4" y="41"/>
                    </a:cubicBezTo>
                    <a:cubicBezTo>
                      <a:pt x="4" y="40"/>
                      <a:pt x="4" y="39"/>
                      <a:pt x="4" y="38"/>
                    </a:cubicBezTo>
                    <a:cubicBezTo>
                      <a:pt x="4" y="38"/>
                      <a:pt x="4" y="37"/>
                      <a:pt x="4" y="37"/>
                    </a:cubicBezTo>
                    <a:cubicBezTo>
                      <a:pt x="4" y="37"/>
                      <a:pt x="4" y="37"/>
                      <a:pt x="4" y="36"/>
                    </a:cubicBezTo>
                    <a:cubicBezTo>
                      <a:pt x="4" y="36"/>
                      <a:pt x="4" y="36"/>
                      <a:pt x="4" y="36"/>
                    </a:cubicBezTo>
                    <a:cubicBezTo>
                      <a:pt x="4" y="36"/>
                      <a:pt x="4" y="36"/>
                      <a:pt x="4" y="36"/>
                    </a:cubicBezTo>
                    <a:cubicBezTo>
                      <a:pt x="4" y="35"/>
                      <a:pt x="5" y="33"/>
                      <a:pt x="5" y="32"/>
                    </a:cubicBezTo>
                    <a:cubicBezTo>
                      <a:pt x="5" y="31"/>
                      <a:pt x="5" y="31"/>
                      <a:pt x="5" y="30"/>
                    </a:cubicBezTo>
                    <a:cubicBezTo>
                      <a:pt x="6" y="20"/>
                      <a:pt x="9" y="11"/>
                      <a:pt x="12" y="5"/>
                    </a:cubicBezTo>
                    <a:moveTo>
                      <a:pt x="19" y="0"/>
                    </a:moveTo>
                    <a:cubicBezTo>
                      <a:pt x="16" y="0"/>
                      <a:pt x="13" y="0"/>
                      <a:pt x="11" y="1"/>
                    </a:cubicBezTo>
                    <a:cubicBezTo>
                      <a:pt x="10" y="1"/>
                      <a:pt x="9" y="1"/>
                      <a:pt x="9" y="2"/>
                    </a:cubicBezTo>
                    <a:cubicBezTo>
                      <a:pt x="8" y="5"/>
                      <a:pt x="6" y="9"/>
                      <a:pt x="5" y="13"/>
                    </a:cubicBezTo>
                    <a:cubicBezTo>
                      <a:pt x="3" y="18"/>
                      <a:pt x="2" y="23"/>
                      <a:pt x="1" y="29"/>
                    </a:cubicBezTo>
                    <a:cubicBezTo>
                      <a:pt x="1" y="30"/>
                      <a:pt x="1" y="31"/>
                      <a:pt x="1" y="31"/>
                    </a:cubicBezTo>
                    <a:cubicBezTo>
                      <a:pt x="1" y="33"/>
                      <a:pt x="0" y="34"/>
                      <a:pt x="0" y="35"/>
                    </a:cubicBezTo>
                    <a:cubicBezTo>
                      <a:pt x="0" y="36"/>
                      <a:pt x="0" y="36"/>
                      <a:pt x="0" y="36"/>
                    </a:cubicBezTo>
                    <a:cubicBezTo>
                      <a:pt x="0" y="36"/>
                      <a:pt x="0" y="36"/>
                      <a:pt x="0" y="36"/>
                    </a:cubicBezTo>
                    <a:cubicBezTo>
                      <a:pt x="0" y="36"/>
                      <a:pt x="0" y="36"/>
                      <a:pt x="0" y="37"/>
                    </a:cubicBezTo>
                    <a:cubicBezTo>
                      <a:pt x="0" y="37"/>
                      <a:pt x="0" y="38"/>
                      <a:pt x="0" y="38"/>
                    </a:cubicBezTo>
                    <a:cubicBezTo>
                      <a:pt x="0" y="39"/>
                      <a:pt x="0" y="40"/>
                      <a:pt x="0" y="40"/>
                    </a:cubicBezTo>
                    <a:cubicBezTo>
                      <a:pt x="0" y="43"/>
                      <a:pt x="0" y="45"/>
                      <a:pt x="0" y="47"/>
                    </a:cubicBezTo>
                    <a:cubicBezTo>
                      <a:pt x="0" y="49"/>
                      <a:pt x="0" y="51"/>
                      <a:pt x="0" y="52"/>
                    </a:cubicBezTo>
                    <a:cubicBezTo>
                      <a:pt x="0" y="61"/>
                      <a:pt x="1" y="69"/>
                      <a:pt x="4" y="75"/>
                    </a:cubicBezTo>
                    <a:cubicBezTo>
                      <a:pt x="4" y="76"/>
                      <a:pt x="4" y="76"/>
                      <a:pt x="5" y="76"/>
                    </a:cubicBezTo>
                    <a:cubicBezTo>
                      <a:pt x="8" y="78"/>
                      <a:pt x="12" y="79"/>
                      <a:pt x="15" y="79"/>
                    </a:cubicBezTo>
                    <a:cubicBezTo>
                      <a:pt x="15" y="79"/>
                      <a:pt x="16" y="79"/>
                      <a:pt x="16" y="79"/>
                    </a:cubicBezTo>
                    <a:cubicBezTo>
                      <a:pt x="16" y="79"/>
                      <a:pt x="16" y="79"/>
                      <a:pt x="16" y="79"/>
                    </a:cubicBezTo>
                    <a:cubicBezTo>
                      <a:pt x="24" y="79"/>
                      <a:pt x="30" y="74"/>
                      <a:pt x="34" y="68"/>
                    </a:cubicBezTo>
                    <a:cubicBezTo>
                      <a:pt x="38" y="62"/>
                      <a:pt x="41" y="54"/>
                      <a:pt x="42" y="46"/>
                    </a:cubicBezTo>
                    <a:cubicBezTo>
                      <a:pt x="42" y="44"/>
                      <a:pt x="42" y="43"/>
                      <a:pt x="42" y="41"/>
                    </a:cubicBezTo>
                    <a:cubicBezTo>
                      <a:pt x="42" y="41"/>
                      <a:pt x="42" y="41"/>
                      <a:pt x="42" y="41"/>
                    </a:cubicBezTo>
                    <a:cubicBezTo>
                      <a:pt x="42" y="41"/>
                      <a:pt x="42" y="41"/>
                      <a:pt x="42" y="41"/>
                    </a:cubicBezTo>
                    <a:cubicBezTo>
                      <a:pt x="42" y="41"/>
                      <a:pt x="42" y="41"/>
                      <a:pt x="42" y="41"/>
                    </a:cubicBezTo>
                    <a:cubicBezTo>
                      <a:pt x="43" y="39"/>
                      <a:pt x="43" y="38"/>
                      <a:pt x="43" y="36"/>
                    </a:cubicBezTo>
                    <a:cubicBezTo>
                      <a:pt x="43" y="35"/>
                      <a:pt x="43" y="35"/>
                      <a:pt x="43" y="34"/>
                    </a:cubicBezTo>
                    <a:cubicBezTo>
                      <a:pt x="42" y="25"/>
                      <a:pt x="40" y="18"/>
                      <a:pt x="37" y="12"/>
                    </a:cubicBezTo>
                    <a:cubicBezTo>
                      <a:pt x="36" y="10"/>
                      <a:pt x="36" y="9"/>
                      <a:pt x="35" y="8"/>
                    </a:cubicBezTo>
                    <a:cubicBezTo>
                      <a:pt x="34" y="7"/>
                      <a:pt x="33" y="6"/>
                      <a:pt x="32" y="5"/>
                    </a:cubicBezTo>
                    <a:cubicBezTo>
                      <a:pt x="31" y="5"/>
                      <a:pt x="30" y="4"/>
                      <a:pt x="29" y="3"/>
                    </a:cubicBezTo>
                    <a:cubicBezTo>
                      <a:pt x="28" y="2"/>
                      <a:pt x="27" y="2"/>
                      <a:pt x="26" y="1"/>
                    </a:cubicBezTo>
                    <a:cubicBezTo>
                      <a:pt x="24" y="1"/>
                      <a:pt x="23" y="0"/>
                      <a:pt x="21" y="0"/>
                    </a:cubicBezTo>
                    <a:cubicBezTo>
                      <a:pt x="20" y="0"/>
                      <a:pt x="20" y="0"/>
                      <a:pt x="19"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5" name="Freeform 79"/>
              <p:cNvSpPr>
                <a:spLocks noEditPoints="1"/>
              </p:cNvSpPr>
              <p:nvPr/>
            </p:nvSpPr>
            <p:spPr bwMode="auto">
              <a:xfrm>
                <a:off x="8910638" y="1389063"/>
                <a:ext cx="82550" cy="58738"/>
              </a:xfrm>
              <a:custGeom>
                <a:avLst/>
                <a:gdLst>
                  <a:gd name="T0" fmla="*/ 16 w 30"/>
                  <a:gd name="T1" fmla="*/ 10 h 21"/>
                  <a:gd name="T2" fmla="*/ 19 w 30"/>
                  <a:gd name="T3" fmla="*/ 8 h 21"/>
                  <a:gd name="T4" fmla="*/ 16 w 30"/>
                  <a:gd name="T5" fmla="*/ 10 h 21"/>
                  <a:gd name="T6" fmla="*/ 12 w 30"/>
                  <a:gd name="T7" fmla="*/ 12 h 21"/>
                  <a:gd name="T8" fmla="*/ 16 w 30"/>
                  <a:gd name="T9" fmla="*/ 10 h 21"/>
                  <a:gd name="T10" fmla="*/ 15 w 30"/>
                  <a:gd name="T11" fmla="*/ 8 h 21"/>
                  <a:gd name="T12" fmla="*/ 16 w 30"/>
                  <a:gd name="T13" fmla="*/ 10 h 21"/>
                  <a:gd name="T14" fmla="*/ 22 w 30"/>
                  <a:gd name="T15" fmla="*/ 2 h 21"/>
                  <a:gd name="T16" fmla="*/ 14 w 30"/>
                  <a:gd name="T17" fmla="*/ 7 h 21"/>
                  <a:gd name="T18" fmla="*/ 14 w 30"/>
                  <a:gd name="T19" fmla="*/ 7 h 21"/>
                  <a:gd name="T20" fmla="*/ 1 w 30"/>
                  <a:gd name="T21" fmla="*/ 18 h 21"/>
                  <a:gd name="T22" fmla="*/ 1 w 30"/>
                  <a:gd name="T23" fmla="*/ 20 h 21"/>
                  <a:gd name="T24" fmla="*/ 3 w 30"/>
                  <a:gd name="T25" fmla="*/ 21 h 21"/>
                  <a:gd name="T26" fmla="*/ 3 w 30"/>
                  <a:gd name="T27" fmla="*/ 21 h 21"/>
                  <a:gd name="T28" fmla="*/ 18 w 30"/>
                  <a:gd name="T29" fmla="*/ 14 h 21"/>
                  <a:gd name="T30" fmla="*/ 26 w 30"/>
                  <a:gd name="T31" fmla="*/ 8 h 21"/>
                  <a:gd name="T32" fmla="*/ 23 w 30"/>
                  <a:gd name="T33" fmla="*/ 6 h 21"/>
                  <a:gd name="T34" fmla="*/ 22 w 30"/>
                  <a:gd name="T35" fmla="*/ 2 h 21"/>
                  <a:gd name="T36" fmla="*/ 28 w 30"/>
                  <a:gd name="T37" fmla="*/ 0 h 21"/>
                  <a:gd name="T38" fmla="*/ 27 w 30"/>
                  <a:gd name="T39" fmla="*/ 0 h 21"/>
                  <a:gd name="T40" fmla="*/ 26 w 30"/>
                  <a:gd name="T41" fmla="*/ 2 h 21"/>
                  <a:gd name="T42" fmla="*/ 27 w 30"/>
                  <a:gd name="T43" fmla="*/ 3 h 21"/>
                  <a:gd name="T44" fmla="*/ 29 w 30"/>
                  <a:gd name="T45" fmla="*/ 5 h 21"/>
                  <a:gd name="T46" fmla="*/ 30 w 30"/>
                  <a:gd name="T47" fmla="*/ 3 h 21"/>
                  <a:gd name="T48" fmla="*/ 30 w 30"/>
                  <a:gd name="T49" fmla="*/ 3 h 21"/>
                  <a:gd name="T50" fmla="*/ 29 w 30"/>
                  <a:gd name="T51" fmla="*/ 3 h 21"/>
                  <a:gd name="T52" fmla="*/ 28 w 30"/>
                  <a:gd name="T53" fmla="*/ 2 h 21"/>
                  <a:gd name="T54" fmla="*/ 28 w 30"/>
                  <a:gd name="T55" fmla="*/ 0 h 21"/>
                  <a:gd name="T56" fmla="*/ 28 w 30"/>
                  <a:gd name="T57"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0" h="21">
                    <a:moveTo>
                      <a:pt x="16" y="10"/>
                    </a:moveTo>
                    <a:cubicBezTo>
                      <a:pt x="17" y="9"/>
                      <a:pt x="18" y="9"/>
                      <a:pt x="19" y="8"/>
                    </a:cubicBezTo>
                    <a:cubicBezTo>
                      <a:pt x="18" y="9"/>
                      <a:pt x="17" y="9"/>
                      <a:pt x="16" y="10"/>
                    </a:cubicBezTo>
                    <a:cubicBezTo>
                      <a:pt x="15" y="11"/>
                      <a:pt x="14" y="12"/>
                      <a:pt x="12" y="12"/>
                    </a:cubicBezTo>
                    <a:cubicBezTo>
                      <a:pt x="14" y="12"/>
                      <a:pt x="15" y="11"/>
                      <a:pt x="16" y="10"/>
                    </a:cubicBezTo>
                    <a:cubicBezTo>
                      <a:pt x="15" y="8"/>
                      <a:pt x="15" y="8"/>
                      <a:pt x="15" y="8"/>
                    </a:cubicBezTo>
                    <a:cubicBezTo>
                      <a:pt x="16" y="10"/>
                      <a:pt x="16" y="10"/>
                      <a:pt x="16" y="10"/>
                    </a:cubicBezTo>
                    <a:moveTo>
                      <a:pt x="22" y="2"/>
                    </a:moveTo>
                    <a:cubicBezTo>
                      <a:pt x="20" y="3"/>
                      <a:pt x="17" y="5"/>
                      <a:pt x="14" y="7"/>
                    </a:cubicBezTo>
                    <a:cubicBezTo>
                      <a:pt x="14" y="7"/>
                      <a:pt x="14" y="7"/>
                      <a:pt x="14" y="7"/>
                    </a:cubicBezTo>
                    <a:cubicBezTo>
                      <a:pt x="6" y="12"/>
                      <a:pt x="1" y="17"/>
                      <a:pt x="1" y="18"/>
                    </a:cubicBezTo>
                    <a:cubicBezTo>
                      <a:pt x="0" y="18"/>
                      <a:pt x="0" y="19"/>
                      <a:pt x="1" y="20"/>
                    </a:cubicBezTo>
                    <a:cubicBezTo>
                      <a:pt x="1" y="21"/>
                      <a:pt x="2" y="21"/>
                      <a:pt x="3" y="21"/>
                    </a:cubicBezTo>
                    <a:cubicBezTo>
                      <a:pt x="3" y="21"/>
                      <a:pt x="3" y="21"/>
                      <a:pt x="3" y="21"/>
                    </a:cubicBezTo>
                    <a:cubicBezTo>
                      <a:pt x="3" y="21"/>
                      <a:pt x="11" y="19"/>
                      <a:pt x="18" y="14"/>
                    </a:cubicBezTo>
                    <a:cubicBezTo>
                      <a:pt x="21" y="12"/>
                      <a:pt x="24" y="10"/>
                      <a:pt x="26" y="8"/>
                    </a:cubicBezTo>
                    <a:cubicBezTo>
                      <a:pt x="25" y="7"/>
                      <a:pt x="24" y="6"/>
                      <a:pt x="23" y="6"/>
                    </a:cubicBezTo>
                    <a:cubicBezTo>
                      <a:pt x="23" y="4"/>
                      <a:pt x="22" y="3"/>
                      <a:pt x="22" y="2"/>
                    </a:cubicBezTo>
                    <a:moveTo>
                      <a:pt x="28" y="0"/>
                    </a:moveTo>
                    <a:cubicBezTo>
                      <a:pt x="28" y="0"/>
                      <a:pt x="27" y="0"/>
                      <a:pt x="27" y="0"/>
                    </a:cubicBezTo>
                    <a:cubicBezTo>
                      <a:pt x="26" y="1"/>
                      <a:pt x="26" y="1"/>
                      <a:pt x="26" y="2"/>
                    </a:cubicBezTo>
                    <a:cubicBezTo>
                      <a:pt x="26" y="2"/>
                      <a:pt x="26" y="3"/>
                      <a:pt x="27" y="3"/>
                    </a:cubicBezTo>
                    <a:cubicBezTo>
                      <a:pt x="27" y="4"/>
                      <a:pt x="28" y="5"/>
                      <a:pt x="29" y="5"/>
                    </a:cubicBezTo>
                    <a:cubicBezTo>
                      <a:pt x="30" y="4"/>
                      <a:pt x="30" y="3"/>
                      <a:pt x="30" y="3"/>
                    </a:cubicBezTo>
                    <a:cubicBezTo>
                      <a:pt x="30" y="3"/>
                      <a:pt x="30" y="3"/>
                      <a:pt x="30" y="3"/>
                    </a:cubicBezTo>
                    <a:cubicBezTo>
                      <a:pt x="30" y="3"/>
                      <a:pt x="30" y="3"/>
                      <a:pt x="29" y="3"/>
                    </a:cubicBezTo>
                    <a:cubicBezTo>
                      <a:pt x="29" y="3"/>
                      <a:pt x="28" y="3"/>
                      <a:pt x="28" y="2"/>
                    </a:cubicBezTo>
                    <a:cubicBezTo>
                      <a:pt x="27" y="2"/>
                      <a:pt x="27" y="1"/>
                      <a:pt x="28" y="0"/>
                    </a:cubicBezTo>
                    <a:cubicBezTo>
                      <a:pt x="28" y="0"/>
                      <a:pt x="28" y="0"/>
                      <a:pt x="28"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6" name="Freeform 80"/>
              <p:cNvSpPr>
                <a:spLocks noEditPoints="1"/>
              </p:cNvSpPr>
              <p:nvPr/>
            </p:nvSpPr>
            <p:spPr bwMode="auto">
              <a:xfrm>
                <a:off x="8985251" y="1327150"/>
                <a:ext cx="103188" cy="69850"/>
              </a:xfrm>
              <a:custGeom>
                <a:avLst/>
                <a:gdLst>
                  <a:gd name="T0" fmla="*/ 2 w 37"/>
                  <a:gd name="T1" fmla="*/ 21 h 25"/>
                  <a:gd name="T2" fmla="*/ 1 w 37"/>
                  <a:gd name="T3" fmla="*/ 22 h 25"/>
                  <a:gd name="T4" fmla="*/ 1 w 37"/>
                  <a:gd name="T5" fmla="*/ 22 h 25"/>
                  <a:gd name="T6" fmla="*/ 1 w 37"/>
                  <a:gd name="T7" fmla="*/ 24 h 25"/>
                  <a:gd name="T8" fmla="*/ 2 w 37"/>
                  <a:gd name="T9" fmla="*/ 25 h 25"/>
                  <a:gd name="T10" fmla="*/ 3 w 37"/>
                  <a:gd name="T11" fmla="*/ 25 h 25"/>
                  <a:gd name="T12" fmla="*/ 3 w 37"/>
                  <a:gd name="T13" fmla="*/ 25 h 25"/>
                  <a:gd name="T14" fmla="*/ 5 w 37"/>
                  <a:gd name="T15" fmla="*/ 25 h 25"/>
                  <a:gd name="T16" fmla="*/ 5 w 37"/>
                  <a:gd name="T17" fmla="*/ 24 h 25"/>
                  <a:gd name="T18" fmla="*/ 4 w 37"/>
                  <a:gd name="T19" fmla="*/ 22 h 25"/>
                  <a:gd name="T20" fmla="*/ 2 w 37"/>
                  <a:gd name="T21" fmla="*/ 21 h 25"/>
                  <a:gd name="T22" fmla="*/ 18 w 37"/>
                  <a:gd name="T23" fmla="*/ 13 h 25"/>
                  <a:gd name="T24" fmla="*/ 23 w 37"/>
                  <a:gd name="T25" fmla="*/ 10 h 25"/>
                  <a:gd name="T26" fmla="*/ 19 w 37"/>
                  <a:gd name="T27" fmla="*/ 13 h 25"/>
                  <a:gd name="T28" fmla="*/ 14 w 37"/>
                  <a:gd name="T29" fmla="*/ 16 h 25"/>
                  <a:gd name="T30" fmla="*/ 18 w 37"/>
                  <a:gd name="T31" fmla="*/ 13 h 25"/>
                  <a:gd name="T32" fmla="*/ 17 w 37"/>
                  <a:gd name="T33" fmla="*/ 11 h 25"/>
                  <a:gd name="T34" fmla="*/ 18 w 37"/>
                  <a:gd name="T35" fmla="*/ 13 h 25"/>
                  <a:gd name="T36" fmla="*/ 35 w 37"/>
                  <a:gd name="T37" fmla="*/ 0 h 25"/>
                  <a:gd name="T38" fmla="*/ 34 w 37"/>
                  <a:gd name="T39" fmla="*/ 0 h 25"/>
                  <a:gd name="T40" fmla="*/ 16 w 37"/>
                  <a:gd name="T41" fmla="*/ 9 h 25"/>
                  <a:gd name="T42" fmla="*/ 16 w 37"/>
                  <a:gd name="T43" fmla="*/ 9 h 25"/>
                  <a:gd name="T44" fmla="*/ 5 w 37"/>
                  <a:gd name="T45" fmla="*/ 18 h 25"/>
                  <a:gd name="T46" fmla="*/ 8 w 37"/>
                  <a:gd name="T47" fmla="*/ 20 h 25"/>
                  <a:gd name="T48" fmla="*/ 9 w 37"/>
                  <a:gd name="T49" fmla="*/ 23 h 25"/>
                  <a:gd name="T50" fmla="*/ 21 w 37"/>
                  <a:gd name="T51" fmla="*/ 16 h 25"/>
                  <a:gd name="T52" fmla="*/ 36 w 37"/>
                  <a:gd name="T53" fmla="*/ 4 h 25"/>
                  <a:gd name="T54" fmla="*/ 36 w 37"/>
                  <a:gd name="T55" fmla="*/ 1 h 25"/>
                  <a:gd name="T56" fmla="*/ 35 w 37"/>
                  <a:gd name="T57"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7" h="25">
                    <a:moveTo>
                      <a:pt x="2" y="21"/>
                    </a:moveTo>
                    <a:cubicBezTo>
                      <a:pt x="2" y="21"/>
                      <a:pt x="1" y="21"/>
                      <a:pt x="1" y="22"/>
                    </a:cubicBezTo>
                    <a:cubicBezTo>
                      <a:pt x="1" y="22"/>
                      <a:pt x="1" y="22"/>
                      <a:pt x="1" y="22"/>
                    </a:cubicBezTo>
                    <a:cubicBezTo>
                      <a:pt x="0" y="23"/>
                      <a:pt x="0" y="24"/>
                      <a:pt x="1" y="24"/>
                    </a:cubicBezTo>
                    <a:cubicBezTo>
                      <a:pt x="1" y="25"/>
                      <a:pt x="2" y="25"/>
                      <a:pt x="2" y="25"/>
                    </a:cubicBezTo>
                    <a:cubicBezTo>
                      <a:pt x="3" y="25"/>
                      <a:pt x="3" y="25"/>
                      <a:pt x="3" y="25"/>
                    </a:cubicBezTo>
                    <a:cubicBezTo>
                      <a:pt x="3" y="25"/>
                      <a:pt x="3" y="25"/>
                      <a:pt x="3" y="25"/>
                    </a:cubicBezTo>
                    <a:cubicBezTo>
                      <a:pt x="4" y="25"/>
                      <a:pt x="4" y="25"/>
                      <a:pt x="5" y="25"/>
                    </a:cubicBezTo>
                    <a:cubicBezTo>
                      <a:pt x="5" y="24"/>
                      <a:pt x="5" y="24"/>
                      <a:pt x="5" y="24"/>
                    </a:cubicBezTo>
                    <a:cubicBezTo>
                      <a:pt x="5" y="24"/>
                      <a:pt x="5" y="23"/>
                      <a:pt x="4" y="22"/>
                    </a:cubicBezTo>
                    <a:cubicBezTo>
                      <a:pt x="4" y="21"/>
                      <a:pt x="3" y="21"/>
                      <a:pt x="2" y="21"/>
                    </a:cubicBezTo>
                    <a:moveTo>
                      <a:pt x="18" y="13"/>
                    </a:moveTo>
                    <a:cubicBezTo>
                      <a:pt x="20" y="12"/>
                      <a:pt x="21" y="11"/>
                      <a:pt x="23" y="10"/>
                    </a:cubicBezTo>
                    <a:cubicBezTo>
                      <a:pt x="21" y="11"/>
                      <a:pt x="20" y="12"/>
                      <a:pt x="19" y="13"/>
                    </a:cubicBezTo>
                    <a:cubicBezTo>
                      <a:pt x="17" y="14"/>
                      <a:pt x="16" y="15"/>
                      <a:pt x="14" y="16"/>
                    </a:cubicBezTo>
                    <a:cubicBezTo>
                      <a:pt x="16" y="15"/>
                      <a:pt x="17" y="14"/>
                      <a:pt x="18" y="13"/>
                    </a:cubicBezTo>
                    <a:cubicBezTo>
                      <a:pt x="17" y="11"/>
                      <a:pt x="17" y="11"/>
                      <a:pt x="17" y="11"/>
                    </a:cubicBezTo>
                    <a:cubicBezTo>
                      <a:pt x="18" y="13"/>
                      <a:pt x="18" y="13"/>
                      <a:pt x="18" y="13"/>
                    </a:cubicBezTo>
                    <a:moveTo>
                      <a:pt x="35" y="0"/>
                    </a:moveTo>
                    <a:cubicBezTo>
                      <a:pt x="34" y="0"/>
                      <a:pt x="34" y="0"/>
                      <a:pt x="34" y="0"/>
                    </a:cubicBezTo>
                    <a:cubicBezTo>
                      <a:pt x="34" y="1"/>
                      <a:pt x="25" y="3"/>
                      <a:pt x="16" y="9"/>
                    </a:cubicBezTo>
                    <a:cubicBezTo>
                      <a:pt x="16" y="9"/>
                      <a:pt x="16" y="9"/>
                      <a:pt x="16" y="9"/>
                    </a:cubicBezTo>
                    <a:cubicBezTo>
                      <a:pt x="12" y="12"/>
                      <a:pt x="8" y="15"/>
                      <a:pt x="5" y="18"/>
                    </a:cubicBezTo>
                    <a:cubicBezTo>
                      <a:pt x="6" y="18"/>
                      <a:pt x="7" y="19"/>
                      <a:pt x="8" y="20"/>
                    </a:cubicBezTo>
                    <a:cubicBezTo>
                      <a:pt x="8" y="21"/>
                      <a:pt x="9" y="22"/>
                      <a:pt x="9" y="23"/>
                    </a:cubicBezTo>
                    <a:cubicBezTo>
                      <a:pt x="12" y="21"/>
                      <a:pt x="16" y="19"/>
                      <a:pt x="21" y="16"/>
                    </a:cubicBezTo>
                    <a:cubicBezTo>
                      <a:pt x="30" y="10"/>
                      <a:pt x="36" y="4"/>
                      <a:pt x="36" y="4"/>
                    </a:cubicBezTo>
                    <a:cubicBezTo>
                      <a:pt x="37" y="3"/>
                      <a:pt x="37" y="2"/>
                      <a:pt x="36" y="1"/>
                    </a:cubicBezTo>
                    <a:cubicBezTo>
                      <a:pt x="36" y="1"/>
                      <a:pt x="35" y="0"/>
                      <a:pt x="35"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7" name="Freeform 81"/>
              <p:cNvSpPr>
                <a:spLocks noEditPoints="1"/>
              </p:cNvSpPr>
              <p:nvPr/>
            </p:nvSpPr>
            <p:spPr bwMode="auto">
              <a:xfrm>
                <a:off x="8970963" y="1374775"/>
                <a:ext cx="39688" cy="39688"/>
              </a:xfrm>
              <a:custGeom>
                <a:avLst/>
                <a:gdLst>
                  <a:gd name="T0" fmla="*/ 5 w 14"/>
                  <a:gd name="T1" fmla="*/ 5 h 14"/>
                  <a:gd name="T2" fmla="*/ 5 w 14"/>
                  <a:gd name="T3" fmla="*/ 4 h 14"/>
                  <a:gd name="T4" fmla="*/ 4 w 14"/>
                  <a:gd name="T5" fmla="*/ 3 h 14"/>
                  <a:gd name="T6" fmla="*/ 5 w 14"/>
                  <a:gd name="T7" fmla="*/ 4 h 14"/>
                  <a:gd name="T8" fmla="*/ 7 w 14"/>
                  <a:gd name="T9" fmla="*/ 4 h 14"/>
                  <a:gd name="T10" fmla="*/ 7 w 14"/>
                  <a:gd name="T11" fmla="*/ 4 h 14"/>
                  <a:gd name="T12" fmla="*/ 7 w 14"/>
                  <a:gd name="T13" fmla="*/ 4 h 14"/>
                  <a:gd name="T14" fmla="*/ 9 w 14"/>
                  <a:gd name="T15" fmla="*/ 5 h 14"/>
                  <a:gd name="T16" fmla="*/ 10 w 14"/>
                  <a:gd name="T17" fmla="*/ 7 h 14"/>
                  <a:gd name="T18" fmla="*/ 10 w 14"/>
                  <a:gd name="T19" fmla="*/ 8 h 14"/>
                  <a:gd name="T20" fmla="*/ 9 w 14"/>
                  <a:gd name="T21" fmla="*/ 9 h 14"/>
                  <a:gd name="T22" fmla="*/ 7 w 14"/>
                  <a:gd name="T23" fmla="*/ 10 h 14"/>
                  <a:gd name="T24" fmla="*/ 7 w 14"/>
                  <a:gd name="T25" fmla="*/ 10 h 14"/>
                  <a:gd name="T26" fmla="*/ 7 w 14"/>
                  <a:gd name="T27" fmla="*/ 10 h 14"/>
                  <a:gd name="T28" fmla="*/ 5 w 14"/>
                  <a:gd name="T29" fmla="*/ 8 h 14"/>
                  <a:gd name="T30" fmla="*/ 4 w 14"/>
                  <a:gd name="T31" fmla="*/ 7 h 14"/>
                  <a:gd name="T32" fmla="*/ 5 w 14"/>
                  <a:gd name="T33" fmla="*/ 5 h 14"/>
                  <a:gd name="T34" fmla="*/ 7 w 14"/>
                  <a:gd name="T35" fmla="*/ 0 h 14"/>
                  <a:gd name="T36" fmla="*/ 3 w 14"/>
                  <a:gd name="T37" fmla="*/ 1 h 14"/>
                  <a:gd name="T38" fmla="*/ 3 w 14"/>
                  <a:gd name="T39" fmla="*/ 1 h 14"/>
                  <a:gd name="T40" fmla="*/ 0 w 14"/>
                  <a:gd name="T41" fmla="*/ 7 h 14"/>
                  <a:gd name="T42" fmla="*/ 0 w 14"/>
                  <a:gd name="T43" fmla="*/ 7 h 14"/>
                  <a:gd name="T44" fmla="*/ 1 w 14"/>
                  <a:gd name="T45" fmla="*/ 11 h 14"/>
                  <a:gd name="T46" fmla="*/ 4 w 14"/>
                  <a:gd name="T47" fmla="*/ 13 h 14"/>
                  <a:gd name="T48" fmla="*/ 7 w 14"/>
                  <a:gd name="T49" fmla="*/ 14 h 14"/>
                  <a:gd name="T50" fmla="*/ 11 w 14"/>
                  <a:gd name="T51" fmla="*/ 13 h 14"/>
                  <a:gd name="T52" fmla="*/ 14 w 14"/>
                  <a:gd name="T53" fmla="*/ 7 h 14"/>
                  <a:gd name="T54" fmla="*/ 14 w 14"/>
                  <a:gd name="T55" fmla="*/ 6 h 14"/>
                  <a:gd name="T56" fmla="*/ 13 w 14"/>
                  <a:gd name="T57" fmla="*/ 3 h 14"/>
                  <a:gd name="T58" fmla="*/ 10 w 14"/>
                  <a:gd name="T59" fmla="*/ 1 h 14"/>
                  <a:gd name="T60" fmla="*/ 7 w 14"/>
                  <a:gd name="T61"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4" h="14">
                    <a:moveTo>
                      <a:pt x="5" y="5"/>
                    </a:moveTo>
                    <a:cubicBezTo>
                      <a:pt x="5" y="5"/>
                      <a:pt x="5" y="5"/>
                      <a:pt x="5" y="4"/>
                    </a:cubicBezTo>
                    <a:cubicBezTo>
                      <a:pt x="4" y="3"/>
                      <a:pt x="4" y="3"/>
                      <a:pt x="4" y="3"/>
                    </a:cubicBezTo>
                    <a:cubicBezTo>
                      <a:pt x="5" y="4"/>
                      <a:pt x="5" y="4"/>
                      <a:pt x="5" y="4"/>
                    </a:cubicBezTo>
                    <a:cubicBezTo>
                      <a:pt x="6" y="4"/>
                      <a:pt x="6" y="4"/>
                      <a:pt x="7" y="4"/>
                    </a:cubicBezTo>
                    <a:cubicBezTo>
                      <a:pt x="7" y="4"/>
                      <a:pt x="7" y="4"/>
                      <a:pt x="7" y="4"/>
                    </a:cubicBezTo>
                    <a:cubicBezTo>
                      <a:pt x="7" y="4"/>
                      <a:pt x="7" y="4"/>
                      <a:pt x="7" y="4"/>
                    </a:cubicBezTo>
                    <a:cubicBezTo>
                      <a:pt x="8" y="4"/>
                      <a:pt x="9" y="4"/>
                      <a:pt x="9" y="5"/>
                    </a:cubicBezTo>
                    <a:cubicBezTo>
                      <a:pt x="10" y="6"/>
                      <a:pt x="10" y="7"/>
                      <a:pt x="10" y="7"/>
                    </a:cubicBezTo>
                    <a:cubicBezTo>
                      <a:pt x="10" y="7"/>
                      <a:pt x="10" y="7"/>
                      <a:pt x="10" y="8"/>
                    </a:cubicBezTo>
                    <a:cubicBezTo>
                      <a:pt x="10" y="8"/>
                      <a:pt x="9" y="9"/>
                      <a:pt x="9" y="9"/>
                    </a:cubicBezTo>
                    <a:cubicBezTo>
                      <a:pt x="8" y="10"/>
                      <a:pt x="8" y="10"/>
                      <a:pt x="7" y="10"/>
                    </a:cubicBezTo>
                    <a:cubicBezTo>
                      <a:pt x="7" y="10"/>
                      <a:pt x="7" y="10"/>
                      <a:pt x="7" y="10"/>
                    </a:cubicBezTo>
                    <a:cubicBezTo>
                      <a:pt x="7" y="10"/>
                      <a:pt x="7" y="10"/>
                      <a:pt x="7" y="10"/>
                    </a:cubicBezTo>
                    <a:cubicBezTo>
                      <a:pt x="6" y="10"/>
                      <a:pt x="5" y="9"/>
                      <a:pt x="5" y="8"/>
                    </a:cubicBezTo>
                    <a:cubicBezTo>
                      <a:pt x="4" y="8"/>
                      <a:pt x="4" y="7"/>
                      <a:pt x="4" y="7"/>
                    </a:cubicBezTo>
                    <a:cubicBezTo>
                      <a:pt x="4" y="6"/>
                      <a:pt x="4" y="6"/>
                      <a:pt x="5" y="5"/>
                    </a:cubicBezTo>
                    <a:moveTo>
                      <a:pt x="7" y="0"/>
                    </a:moveTo>
                    <a:cubicBezTo>
                      <a:pt x="6" y="0"/>
                      <a:pt x="4" y="0"/>
                      <a:pt x="3" y="1"/>
                    </a:cubicBezTo>
                    <a:cubicBezTo>
                      <a:pt x="3" y="1"/>
                      <a:pt x="3" y="1"/>
                      <a:pt x="3" y="1"/>
                    </a:cubicBezTo>
                    <a:cubicBezTo>
                      <a:pt x="1" y="2"/>
                      <a:pt x="0" y="4"/>
                      <a:pt x="0" y="7"/>
                    </a:cubicBezTo>
                    <a:cubicBezTo>
                      <a:pt x="0" y="7"/>
                      <a:pt x="0" y="7"/>
                      <a:pt x="0" y="7"/>
                    </a:cubicBezTo>
                    <a:cubicBezTo>
                      <a:pt x="0" y="8"/>
                      <a:pt x="1" y="9"/>
                      <a:pt x="1" y="11"/>
                    </a:cubicBezTo>
                    <a:cubicBezTo>
                      <a:pt x="2" y="11"/>
                      <a:pt x="3" y="12"/>
                      <a:pt x="4" y="13"/>
                    </a:cubicBezTo>
                    <a:cubicBezTo>
                      <a:pt x="5" y="13"/>
                      <a:pt x="6" y="14"/>
                      <a:pt x="7" y="14"/>
                    </a:cubicBezTo>
                    <a:cubicBezTo>
                      <a:pt x="9" y="14"/>
                      <a:pt x="10" y="13"/>
                      <a:pt x="11" y="13"/>
                    </a:cubicBezTo>
                    <a:cubicBezTo>
                      <a:pt x="13" y="11"/>
                      <a:pt x="14" y="9"/>
                      <a:pt x="14" y="7"/>
                    </a:cubicBezTo>
                    <a:cubicBezTo>
                      <a:pt x="14" y="7"/>
                      <a:pt x="14" y="6"/>
                      <a:pt x="14" y="6"/>
                    </a:cubicBezTo>
                    <a:cubicBezTo>
                      <a:pt x="14" y="5"/>
                      <a:pt x="13" y="4"/>
                      <a:pt x="13" y="3"/>
                    </a:cubicBezTo>
                    <a:cubicBezTo>
                      <a:pt x="12" y="2"/>
                      <a:pt x="11" y="1"/>
                      <a:pt x="10" y="1"/>
                    </a:cubicBezTo>
                    <a:cubicBezTo>
                      <a:pt x="9" y="0"/>
                      <a:pt x="8" y="0"/>
                      <a:pt x="7"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8" name="Freeform 82"/>
              <p:cNvSpPr>
                <a:spLocks noEditPoints="1"/>
              </p:cNvSpPr>
              <p:nvPr/>
            </p:nvSpPr>
            <p:spPr bwMode="auto">
              <a:xfrm>
                <a:off x="9088438" y="1308100"/>
                <a:ext cx="34925" cy="26988"/>
              </a:xfrm>
              <a:custGeom>
                <a:avLst/>
                <a:gdLst>
                  <a:gd name="T0" fmla="*/ 4 w 12"/>
                  <a:gd name="T1" fmla="*/ 6 h 10"/>
                  <a:gd name="T2" fmla="*/ 3 w 12"/>
                  <a:gd name="T3" fmla="*/ 5 h 10"/>
                  <a:gd name="T4" fmla="*/ 4 w 12"/>
                  <a:gd name="T5" fmla="*/ 6 h 10"/>
                  <a:gd name="T6" fmla="*/ 4 w 12"/>
                  <a:gd name="T7" fmla="*/ 6 h 10"/>
                  <a:gd name="T8" fmla="*/ 8 w 12"/>
                  <a:gd name="T9" fmla="*/ 0 h 10"/>
                  <a:gd name="T10" fmla="*/ 6 w 12"/>
                  <a:gd name="T11" fmla="*/ 0 h 10"/>
                  <a:gd name="T12" fmla="*/ 6 w 12"/>
                  <a:gd name="T13" fmla="*/ 0 h 10"/>
                  <a:gd name="T14" fmla="*/ 2 w 12"/>
                  <a:gd name="T15" fmla="*/ 3 h 10"/>
                  <a:gd name="T16" fmla="*/ 2 w 12"/>
                  <a:gd name="T17" fmla="*/ 3 h 10"/>
                  <a:gd name="T18" fmla="*/ 0 w 12"/>
                  <a:gd name="T19" fmla="*/ 6 h 10"/>
                  <a:gd name="T20" fmla="*/ 1 w 12"/>
                  <a:gd name="T21" fmla="*/ 8 h 10"/>
                  <a:gd name="T22" fmla="*/ 4 w 12"/>
                  <a:gd name="T23" fmla="*/ 10 h 10"/>
                  <a:gd name="T24" fmla="*/ 4 w 12"/>
                  <a:gd name="T25" fmla="*/ 10 h 10"/>
                  <a:gd name="T26" fmla="*/ 6 w 12"/>
                  <a:gd name="T27" fmla="*/ 9 h 10"/>
                  <a:gd name="T28" fmla="*/ 10 w 12"/>
                  <a:gd name="T29" fmla="*/ 7 h 10"/>
                  <a:gd name="T30" fmla="*/ 10 w 12"/>
                  <a:gd name="T31" fmla="*/ 7 h 10"/>
                  <a:gd name="T32" fmla="*/ 12 w 12"/>
                  <a:gd name="T33" fmla="*/ 5 h 10"/>
                  <a:gd name="T34" fmla="*/ 12 w 12"/>
                  <a:gd name="T35" fmla="*/ 4 h 10"/>
                  <a:gd name="T36" fmla="*/ 11 w 12"/>
                  <a:gd name="T37" fmla="*/ 1 h 10"/>
                  <a:gd name="T38" fmla="*/ 11 w 12"/>
                  <a:gd name="T39" fmla="*/ 1 h 10"/>
                  <a:gd name="T40" fmla="*/ 8 w 12"/>
                  <a:gd name="T41" fmla="*/ 0 h 10"/>
                  <a:gd name="T42" fmla="*/ 8 w 12"/>
                  <a:gd name="T43" fmla="*/ 0 h 10"/>
                  <a:gd name="T44" fmla="*/ 8 w 12"/>
                  <a:gd name="T45"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2" h="10">
                    <a:moveTo>
                      <a:pt x="4" y="6"/>
                    </a:moveTo>
                    <a:cubicBezTo>
                      <a:pt x="3" y="5"/>
                      <a:pt x="3" y="5"/>
                      <a:pt x="3" y="5"/>
                    </a:cubicBezTo>
                    <a:cubicBezTo>
                      <a:pt x="4" y="6"/>
                      <a:pt x="4" y="6"/>
                      <a:pt x="4" y="6"/>
                    </a:cubicBezTo>
                    <a:cubicBezTo>
                      <a:pt x="4" y="6"/>
                      <a:pt x="4" y="6"/>
                      <a:pt x="4" y="6"/>
                    </a:cubicBezTo>
                    <a:moveTo>
                      <a:pt x="8" y="0"/>
                    </a:moveTo>
                    <a:cubicBezTo>
                      <a:pt x="7" y="0"/>
                      <a:pt x="7" y="0"/>
                      <a:pt x="6" y="0"/>
                    </a:cubicBezTo>
                    <a:cubicBezTo>
                      <a:pt x="6" y="0"/>
                      <a:pt x="6" y="0"/>
                      <a:pt x="6" y="0"/>
                    </a:cubicBezTo>
                    <a:cubicBezTo>
                      <a:pt x="2" y="3"/>
                      <a:pt x="2" y="3"/>
                      <a:pt x="2" y="3"/>
                    </a:cubicBezTo>
                    <a:cubicBezTo>
                      <a:pt x="2" y="3"/>
                      <a:pt x="2" y="3"/>
                      <a:pt x="2" y="3"/>
                    </a:cubicBezTo>
                    <a:cubicBezTo>
                      <a:pt x="1" y="4"/>
                      <a:pt x="0" y="5"/>
                      <a:pt x="0" y="6"/>
                    </a:cubicBezTo>
                    <a:cubicBezTo>
                      <a:pt x="0" y="6"/>
                      <a:pt x="1" y="7"/>
                      <a:pt x="1" y="8"/>
                    </a:cubicBezTo>
                    <a:cubicBezTo>
                      <a:pt x="2" y="9"/>
                      <a:pt x="3" y="10"/>
                      <a:pt x="4" y="10"/>
                    </a:cubicBezTo>
                    <a:cubicBezTo>
                      <a:pt x="4" y="10"/>
                      <a:pt x="4" y="10"/>
                      <a:pt x="4" y="10"/>
                    </a:cubicBezTo>
                    <a:cubicBezTo>
                      <a:pt x="5" y="10"/>
                      <a:pt x="6" y="10"/>
                      <a:pt x="6" y="9"/>
                    </a:cubicBezTo>
                    <a:cubicBezTo>
                      <a:pt x="10" y="7"/>
                      <a:pt x="10" y="7"/>
                      <a:pt x="10" y="7"/>
                    </a:cubicBezTo>
                    <a:cubicBezTo>
                      <a:pt x="10" y="7"/>
                      <a:pt x="10" y="7"/>
                      <a:pt x="10" y="7"/>
                    </a:cubicBezTo>
                    <a:cubicBezTo>
                      <a:pt x="11" y="6"/>
                      <a:pt x="11" y="5"/>
                      <a:pt x="12" y="5"/>
                    </a:cubicBezTo>
                    <a:cubicBezTo>
                      <a:pt x="12" y="4"/>
                      <a:pt x="12" y="4"/>
                      <a:pt x="12" y="4"/>
                    </a:cubicBezTo>
                    <a:cubicBezTo>
                      <a:pt x="12" y="3"/>
                      <a:pt x="12" y="2"/>
                      <a:pt x="11" y="1"/>
                    </a:cubicBezTo>
                    <a:cubicBezTo>
                      <a:pt x="11" y="1"/>
                      <a:pt x="11" y="1"/>
                      <a:pt x="11" y="1"/>
                    </a:cubicBezTo>
                    <a:cubicBezTo>
                      <a:pt x="10" y="1"/>
                      <a:pt x="10" y="0"/>
                      <a:pt x="8" y="0"/>
                    </a:cubicBezTo>
                    <a:cubicBezTo>
                      <a:pt x="8" y="0"/>
                      <a:pt x="8" y="0"/>
                      <a:pt x="8" y="0"/>
                    </a:cubicBezTo>
                    <a:cubicBezTo>
                      <a:pt x="8" y="0"/>
                      <a:pt x="8" y="0"/>
                      <a:pt x="8"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9" name="Freeform 83"/>
              <p:cNvSpPr>
                <a:spLocks noEditPoints="1"/>
              </p:cNvSpPr>
              <p:nvPr/>
            </p:nvSpPr>
            <p:spPr bwMode="auto">
              <a:xfrm>
                <a:off x="8874126" y="1447800"/>
                <a:ext cx="30163" cy="28575"/>
              </a:xfrm>
              <a:custGeom>
                <a:avLst/>
                <a:gdLst>
                  <a:gd name="T0" fmla="*/ 3 w 11"/>
                  <a:gd name="T1" fmla="*/ 7 h 10"/>
                  <a:gd name="T2" fmla="*/ 2 w 11"/>
                  <a:gd name="T3" fmla="*/ 5 h 10"/>
                  <a:gd name="T4" fmla="*/ 3 w 11"/>
                  <a:gd name="T5" fmla="*/ 6 h 10"/>
                  <a:gd name="T6" fmla="*/ 3 w 11"/>
                  <a:gd name="T7" fmla="*/ 6 h 10"/>
                  <a:gd name="T8" fmla="*/ 3 w 11"/>
                  <a:gd name="T9" fmla="*/ 7 h 10"/>
                  <a:gd name="T10" fmla="*/ 7 w 11"/>
                  <a:gd name="T11" fmla="*/ 0 h 10"/>
                  <a:gd name="T12" fmla="*/ 5 w 11"/>
                  <a:gd name="T13" fmla="*/ 1 h 10"/>
                  <a:gd name="T14" fmla="*/ 5 w 11"/>
                  <a:gd name="T15" fmla="*/ 1 h 10"/>
                  <a:gd name="T16" fmla="*/ 1 w 11"/>
                  <a:gd name="T17" fmla="*/ 3 h 10"/>
                  <a:gd name="T18" fmla="*/ 1 w 11"/>
                  <a:gd name="T19" fmla="*/ 3 h 10"/>
                  <a:gd name="T20" fmla="*/ 0 w 11"/>
                  <a:gd name="T21" fmla="*/ 6 h 10"/>
                  <a:gd name="T22" fmla="*/ 0 w 11"/>
                  <a:gd name="T23" fmla="*/ 6 h 10"/>
                  <a:gd name="T24" fmla="*/ 0 w 11"/>
                  <a:gd name="T25" fmla="*/ 9 h 10"/>
                  <a:gd name="T26" fmla="*/ 2 w 11"/>
                  <a:gd name="T27" fmla="*/ 10 h 10"/>
                  <a:gd name="T28" fmla="*/ 4 w 11"/>
                  <a:gd name="T29" fmla="*/ 10 h 10"/>
                  <a:gd name="T30" fmla="*/ 4 w 11"/>
                  <a:gd name="T31" fmla="*/ 10 h 10"/>
                  <a:gd name="T32" fmla="*/ 5 w 11"/>
                  <a:gd name="T33" fmla="*/ 10 h 10"/>
                  <a:gd name="T34" fmla="*/ 5 w 11"/>
                  <a:gd name="T35" fmla="*/ 10 h 10"/>
                  <a:gd name="T36" fmla="*/ 10 w 11"/>
                  <a:gd name="T37" fmla="*/ 7 h 10"/>
                  <a:gd name="T38" fmla="*/ 11 w 11"/>
                  <a:gd name="T39" fmla="*/ 4 h 10"/>
                  <a:gd name="T40" fmla="*/ 10 w 11"/>
                  <a:gd name="T41" fmla="*/ 2 h 10"/>
                  <a:gd name="T42" fmla="*/ 7 w 11"/>
                  <a:gd name="T43" fmla="*/ 0 h 10"/>
                  <a:gd name="T44" fmla="*/ 7 w 11"/>
                  <a:gd name="T45"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1" h="10">
                    <a:moveTo>
                      <a:pt x="3" y="7"/>
                    </a:moveTo>
                    <a:cubicBezTo>
                      <a:pt x="2" y="5"/>
                      <a:pt x="2" y="5"/>
                      <a:pt x="2" y="5"/>
                    </a:cubicBezTo>
                    <a:cubicBezTo>
                      <a:pt x="3" y="6"/>
                      <a:pt x="3" y="6"/>
                      <a:pt x="3" y="6"/>
                    </a:cubicBezTo>
                    <a:cubicBezTo>
                      <a:pt x="3" y="6"/>
                      <a:pt x="3" y="6"/>
                      <a:pt x="3" y="6"/>
                    </a:cubicBezTo>
                    <a:cubicBezTo>
                      <a:pt x="3" y="7"/>
                      <a:pt x="3" y="7"/>
                      <a:pt x="3" y="7"/>
                    </a:cubicBezTo>
                    <a:moveTo>
                      <a:pt x="7" y="0"/>
                    </a:moveTo>
                    <a:cubicBezTo>
                      <a:pt x="7" y="0"/>
                      <a:pt x="6" y="0"/>
                      <a:pt x="5" y="1"/>
                    </a:cubicBezTo>
                    <a:cubicBezTo>
                      <a:pt x="5" y="1"/>
                      <a:pt x="5" y="1"/>
                      <a:pt x="5" y="1"/>
                    </a:cubicBezTo>
                    <a:cubicBezTo>
                      <a:pt x="1" y="3"/>
                      <a:pt x="1" y="3"/>
                      <a:pt x="1" y="3"/>
                    </a:cubicBezTo>
                    <a:cubicBezTo>
                      <a:pt x="1" y="3"/>
                      <a:pt x="1" y="3"/>
                      <a:pt x="1" y="3"/>
                    </a:cubicBezTo>
                    <a:cubicBezTo>
                      <a:pt x="0" y="4"/>
                      <a:pt x="0" y="5"/>
                      <a:pt x="0" y="6"/>
                    </a:cubicBezTo>
                    <a:cubicBezTo>
                      <a:pt x="0" y="6"/>
                      <a:pt x="0" y="6"/>
                      <a:pt x="0" y="6"/>
                    </a:cubicBezTo>
                    <a:cubicBezTo>
                      <a:pt x="0" y="7"/>
                      <a:pt x="0" y="8"/>
                      <a:pt x="0" y="9"/>
                    </a:cubicBezTo>
                    <a:cubicBezTo>
                      <a:pt x="1" y="9"/>
                      <a:pt x="2" y="10"/>
                      <a:pt x="2" y="10"/>
                    </a:cubicBezTo>
                    <a:cubicBezTo>
                      <a:pt x="3" y="10"/>
                      <a:pt x="3" y="10"/>
                      <a:pt x="4" y="10"/>
                    </a:cubicBezTo>
                    <a:cubicBezTo>
                      <a:pt x="4" y="10"/>
                      <a:pt x="4" y="10"/>
                      <a:pt x="4" y="10"/>
                    </a:cubicBezTo>
                    <a:cubicBezTo>
                      <a:pt x="4" y="10"/>
                      <a:pt x="5" y="10"/>
                      <a:pt x="5" y="10"/>
                    </a:cubicBezTo>
                    <a:cubicBezTo>
                      <a:pt x="5" y="10"/>
                      <a:pt x="5" y="10"/>
                      <a:pt x="5" y="10"/>
                    </a:cubicBezTo>
                    <a:cubicBezTo>
                      <a:pt x="10" y="7"/>
                      <a:pt x="10" y="7"/>
                      <a:pt x="10" y="7"/>
                    </a:cubicBezTo>
                    <a:cubicBezTo>
                      <a:pt x="11" y="7"/>
                      <a:pt x="11" y="5"/>
                      <a:pt x="11" y="4"/>
                    </a:cubicBezTo>
                    <a:cubicBezTo>
                      <a:pt x="11" y="4"/>
                      <a:pt x="11" y="3"/>
                      <a:pt x="10" y="2"/>
                    </a:cubicBezTo>
                    <a:cubicBezTo>
                      <a:pt x="10" y="1"/>
                      <a:pt x="9" y="0"/>
                      <a:pt x="7" y="0"/>
                    </a:cubicBezTo>
                    <a:cubicBezTo>
                      <a:pt x="7" y="0"/>
                      <a:pt x="7" y="0"/>
                      <a:pt x="7"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0" name="Freeform 84"/>
              <p:cNvSpPr>
                <a:spLocks noEditPoints="1"/>
              </p:cNvSpPr>
              <p:nvPr/>
            </p:nvSpPr>
            <p:spPr bwMode="auto">
              <a:xfrm>
                <a:off x="9051926" y="1484313"/>
                <a:ext cx="31750" cy="33338"/>
              </a:xfrm>
              <a:custGeom>
                <a:avLst/>
                <a:gdLst>
                  <a:gd name="T0" fmla="*/ 7 w 11"/>
                  <a:gd name="T1" fmla="*/ 2 h 12"/>
                  <a:gd name="T2" fmla="*/ 7 w 11"/>
                  <a:gd name="T3" fmla="*/ 2 h 12"/>
                  <a:gd name="T4" fmla="*/ 5 w 11"/>
                  <a:gd name="T5" fmla="*/ 0 h 12"/>
                  <a:gd name="T6" fmla="*/ 5 w 11"/>
                  <a:gd name="T7" fmla="*/ 0 h 12"/>
                  <a:gd name="T8" fmla="*/ 2 w 11"/>
                  <a:gd name="T9" fmla="*/ 1 h 12"/>
                  <a:gd name="T10" fmla="*/ 2 w 11"/>
                  <a:gd name="T11" fmla="*/ 1 h 12"/>
                  <a:gd name="T12" fmla="*/ 0 w 11"/>
                  <a:gd name="T13" fmla="*/ 4 h 12"/>
                  <a:gd name="T14" fmla="*/ 1 w 11"/>
                  <a:gd name="T15" fmla="*/ 6 h 12"/>
                  <a:gd name="T16" fmla="*/ 4 w 11"/>
                  <a:gd name="T17" fmla="*/ 10 h 12"/>
                  <a:gd name="T18" fmla="*/ 5 w 11"/>
                  <a:gd name="T19" fmla="*/ 11 h 12"/>
                  <a:gd name="T20" fmla="*/ 6 w 11"/>
                  <a:gd name="T21" fmla="*/ 12 h 12"/>
                  <a:gd name="T22" fmla="*/ 7 w 11"/>
                  <a:gd name="T23" fmla="*/ 12 h 12"/>
                  <a:gd name="T24" fmla="*/ 9 w 11"/>
                  <a:gd name="T25" fmla="*/ 11 h 12"/>
                  <a:gd name="T26" fmla="*/ 9 w 11"/>
                  <a:gd name="T27" fmla="*/ 11 h 12"/>
                  <a:gd name="T28" fmla="*/ 11 w 11"/>
                  <a:gd name="T29" fmla="*/ 8 h 12"/>
                  <a:gd name="T30" fmla="*/ 11 w 11"/>
                  <a:gd name="T31" fmla="*/ 8 h 12"/>
                  <a:gd name="T32" fmla="*/ 10 w 11"/>
                  <a:gd name="T33" fmla="*/ 6 h 12"/>
                  <a:gd name="T34" fmla="*/ 7 w 11"/>
                  <a:gd name="T35" fmla="*/ 2 h 12"/>
                  <a:gd name="T36" fmla="*/ 6 w 11"/>
                  <a:gd name="T37" fmla="*/ 3 h 12"/>
                  <a:gd name="T38" fmla="*/ 5 w 11"/>
                  <a:gd name="T39" fmla="*/ 3 h 12"/>
                  <a:gd name="T40" fmla="*/ 6 w 11"/>
                  <a:gd name="T41" fmla="*/ 3 h 12"/>
                  <a:gd name="T42" fmla="*/ 7 w 11"/>
                  <a:gd name="T43" fmla="*/ 2 h 12"/>
                  <a:gd name="T44" fmla="*/ 7 w 11"/>
                  <a:gd name="T45" fmla="*/ 2 h 12"/>
                  <a:gd name="T46" fmla="*/ 7 w 11"/>
                  <a:gd name="T47" fmla="*/ 2 h 12"/>
                  <a:gd name="T48" fmla="*/ 5 w 11"/>
                  <a:gd name="T4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 h="12">
                    <a:moveTo>
                      <a:pt x="7" y="2"/>
                    </a:moveTo>
                    <a:cubicBezTo>
                      <a:pt x="7" y="2"/>
                      <a:pt x="7" y="2"/>
                      <a:pt x="7" y="2"/>
                    </a:cubicBezTo>
                    <a:moveTo>
                      <a:pt x="5" y="0"/>
                    </a:moveTo>
                    <a:cubicBezTo>
                      <a:pt x="5" y="0"/>
                      <a:pt x="5" y="0"/>
                      <a:pt x="5" y="0"/>
                    </a:cubicBezTo>
                    <a:cubicBezTo>
                      <a:pt x="4" y="0"/>
                      <a:pt x="3" y="0"/>
                      <a:pt x="2" y="1"/>
                    </a:cubicBezTo>
                    <a:cubicBezTo>
                      <a:pt x="2" y="1"/>
                      <a:pt x="2" y="1"/>
                      <a:pt x="2" y="1"/>
                    </a:cubicBezTo>
                    <a:cubicBezTo>
                      <a:pt x="1" y="2"/>
                      <a:pt x="0" y="3"/>
                      <a:pt x="0" y="4"/>
                    </a:cubicBezTo>
                    <a:cubicBezTo>
                      <a:pt x="0" y="5"/>
                      <a:pt x="1" y="5"/>
                      <a:pt x="1" y="6"/>
                    </a:cubicBezTo>
                    <a:cubicBezTo>
                      <a:pt x="4" y="10"/>
                      <a:pt x="4" y="10"/>
                      <a:pt x="4" y="10"/>
                    </a:cubicBezTo>
                    <a:cubicBezTo>
                      <a:pt x="4" y="11"/>
                      <a:pt x="5" y="11"/>
                      <a:pt x="5" y="11"/>
                    </a:cubicBezTo>
                    <a:cubicBezTo>
                      <a:pt x="6" y="11"/>
                      <a:pt x="6" y="12"/>
                      <a:pt x="6" y="12"/>
                    </a:cubicBezTo>
                    <a:cubicBezTo>
                      <a:pt x="6" y="12"/>
                      <a:pt x="6" y="12"/>
                      <a:pt x="7" y="12"/>
                    </a:cubicBezTo>
                    <a:cubicBezTo>
                      <a:pt x="7" y="12"/>
                      <a:pt x="8" y="11"/>
                      <a:pt x="9" y="11"/>
                    </a:cubicBezTo>
                    <a:cubicBezTo>
                      <a:pt x="9" y="11"/>
                      <a:pt x="9" y="11"/>
                      <a:pt x="9" y="11"/>
                    </a:cubicBezTo>
                    <a:cubicBezTo>
                      <a:pt x="10" y="10"/>
                      <a:pt x="11" y="9"/>
                      <a:pt x="11" y="8"/>
                    </a:cubicBezTo>
                    <a:cubicBezTo>
                      <a:pt x="11" y="8"/>
                      <a:pt x="11" y="8"/>
                      <a:pt x="11" y="8"/>
                    </a:cubicBezTo>
                    <a:cubicBezTo>
                      <a:pt x="11" y="7"/>
                      <a:pt x="11" y="6"/>
                      <a:pt x="10" y="6"/>
                    </a:cubicBezTo>
                    <a:cubicBezTo>
                      <a:pt x="7" y="2"/>
                      <a:pt x="7" y="2"/>
                      <a:pt x="7" y="2"/>
                    </a:cubicBezTo>
                    <a:cubicBezTo>
                      <a:pt x="6" y="3"/>
                      <a:pt x="6" y="3"/>
                      <a:pt x="6" y="3"/>
                    </a:cubicBezTo>
                    <a:cubicBezTo>
                      <a:pt x="5" y="3"/>
                      <a:pt x="5" y="3"/>
                      <a:pt x="5" y="3"/>
                    </a:cubicBezTo>
                    <a:cubicBezTo>
                      <a:pt x="6" y="3"/>
                      <a:pt x="6" y="3"/>
                      <a:pt x="6" y="3"/>
                    </a:cubicBezTo>
                    <a:cubicBezTo>
                      <a:pt x="7" y="2"/>
                      <a:pt x="7" y="2"/>
                      <a:pt x="7" y="2"/>
                    </a:cubicBezTo>
                    <a:cubicBezTo>
                      <a:pt x="7" y="2"/>
                      <a:pt x="7" y="2"/>
                      <a:pt x="7" y="2"/>
                    </a:cubicBezTo>
                    <a:cubicBezTo>
                      <a:pt x="7" y="2"/>
                      <a:pt x="7" y="2"/>
                      <a:pt x="7" y="2"/>
                    </a:cubicBezTo>
                    <a:cubicBezTo>
                      <a:pt x="7" y="1"/>
                      <a:pt x="6" y="0"/>
                      <a:pt x="5"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1" name="Freeform 85"/>
              <p:cNvSpPr>
                <a:spLocks noEditPoints="1"/>
              </p:cNvSpPr>
              <p:nvPr/>
            </p:nvSpPr>
            <p:spPr bwMode="auto">
              <a:xfrm>
                <a:off x="8912226" y="1268413"/>
                <a:ext cx="28575" cy="30163"/>
              </a:xfrm>
              <a:custGeom>
                <a:avLst/>
                <a:gdLst>
                  <a:gd name="T0" fmla="*/ 4 w 10"/>
                  <a:gd name="T1" fmla="*/ 3 h 11"/>
                  <a:gd name="T2" fmla="*/ 5 w 10"/>
                  <a:gd name="T3" fmla="*/ 2 h 11"/>
                  <a:gd name="T4" fmla="*/ 4 w 10"/>
                  <a:gd name="T5" fmla="*/ 3 h 11"/>
                  <a:gd name="T6" fmla="*/ 4 w 10"/>
                  <a:gd name="T7" fmla="*/ 3 h 11"/>
                  <a:gd name="T8" fmla="*/ 4 w 10"/>
                  <a:gd name="T9" fmla="*/ 0 h 11"/>
                  <a:gd name="T10" fmla="*/ 4 w 10"/>
                  <a:gd name="T11" fmla="*/ 0 h 11"/>
                  <a:gd name="T12" fmla="*/ 4 w 10"/>
                  <a:gd name="T13" fmla="*/ 0 h 11"/>
                  <a:gd name="T14" fmla="*/ 2 w 10"/>
                  <a:gd name="T15" fmla="*/ 0 h 11"/>
                  <a:gd name="T16" fmla="*/ 2 w 10"/>
                  <a:gd name="T17" fmla="*/ 0 h 11"/>
                  <a:gd name="T18" fmla="*/ 0 w 10"/>
                  <a:gd name="T19" fmla="*/ 2 h 11"/>
                  <a:gd name="T20" fmla="*/ 0 w 10"/>
                  <a:gd name="T21" fmla="*/ 3 h 11"/>
                  <a:gd name="T22" fmla="*/ 0 w 10"/>
                  <a:gd name="T23" fmla="*/ 5 h 11"/>
                  <a:gd name="T24" fmla="*/ 3 w 10"/>
                  <a:gd name="T25" fmla="*/ 9 h 11"/>
                  <a:gd name="T26" fmla="*/ 6 w 10"/>
                  <a:gd name="T27" fmla="*/ 11 h 11"/>
                  <a:gd name="T28" fmla="*/ 6 w 10"/>
                  <a:gd name="T29" fmla="*/ 11 h 11"/>
                  <a:gd name="T30" fmla="*/ 8 w 10"/>
                  <a:gd name="T31" fmla="*/ 10 h 11"/>
                  <a:gd name="T32" fmla="*/ 8 w 10"/>
                  <a:gd name="T33" fmla="*/ 10 h 11"/>
                  <a:gd name="T34" fmla="*/ 10 w 10"/>
                  <a:gd name="T35" fmla="*/ 7 h 11"/>
                  <a:gd name="T36" fmla="*/ 10 w 10"/>
                  <a:gd name="T37" fmla="*/ 5 h 11"/>
                  <a:gd name="T38" fmla="*/ 7 w 10"/>
                  <a:gd name="T39" fmla="*/ 1 h 11"/>
                  <a:gd name="T40" fmla="*/ 7 w 10"/>
                  <a:gd name="T41" fmla="*/ 1 h 11"/>
                  <a:gd name="T42" fmla="*/ 4 w 10"/>
                  <a:gd name="T43"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 h="11">
                    <a:moveTo>
                      <a:pt x="4" y="3"/>
                    </a:moveTo>
                    <a:cubicBezTo>
                      <a:pt x="5" y="2"/>
                      <a:pt x="5" y="2"/>
                      <a:pt x="5" y="2"/>
                    </a:cubicBezTo>
                    <a:cubicBezTo>
                      <a:pt x="4" y="3"/>
                      <a:pt x="4" y="3"/>
                      <a:pt x="4" y="3"/>
                    </a:cubicBezTo>
                    <a:cubicBezTo>
                      <a:pt x="4" y="3"/>
                      <a:pt x="4" y="3"/>
                      <a:pt x="4" y="3"/>
                    </a:cubicBezTo>
                    <a:moveTo>
                      <a:pt x="4" y="0"/>
                    </a:moveTo>
                    <a:cubicBezTo>
                      <a:pt x="4" y="0"/>
                      <a:pt x="4" y="0"/>
                      <a:pt x="4" y="0"/>
                    </a:cubicBezTo>
                    <a:cubicBezTo>
                      <a:pt x="4" y="0"/>
                      <a:pt x="4" y="0"/>
                      <a:pt x="4" y="0"/>
                    </a:cubicBezTo>
                    <a:cubicBezTo>
                      <a:pt x="3" y="0"/>
                      <a:pt x="2" y="0"/>
                      <a:pt x="2" y="0"/>
                    </a:cubicBezTo>
                    <a:cubicBezTo>
                      <a:pt x="2" y="0"/>
                      <a:pt x="2" y="0"/>
                      <a:pt x="2" y="0"/>
                    </a:cubicBezTo>
                    <a:cubicBezTo>
                      <a:pt x="1" y="1"/>
                      <a:pt x="1" y="1"/>
                      <a:pt x="0" y="2"/>
                    </a:cubicBezTo>
                    <a:cubicBezTo>
                      <a:pt x="0" y="2"/>
                      <a:pt x="0" y="3"/>
                      <a:pt x="0" y="3"/>
                    </a:cubicBezTo>
                    <a:cubicBezTo>
                      <a:pt x="0" y="4"/>
                      <a:pt x="0" y="5"/>
                      <a:pt x="0" y="5"/>
                    </a:cubicBezTo>
                    <a:cubicBezTo>
                      <a:pt x="3" y="9"/>
                      <a:pt x="3" y="9"/>
                      <a:pt x="3" y="9"/>
                    </a:cubicBezTo>
                    <a:cubicBezTo>
                      <a:pt x="4" y="11"/>
                      <a:pt x="5" y="11"/>
                      <a:pt x="6" y="11"/>
                    </a:cubicBezTo>
                    <a:cubicBezTo>
                      <a:pt x="6" y="11"/>
                      <a:pt x="6" y="11"/>
                      <a:pt x="6" y="11"/>
                    </a:cubicBezTo>
                    <a:cubicBezTo>
                      <a:pt x="7" y="11"/>
                      <a:pt x="8" y="11"/>
                      <a:pt x="8" y="10"/>
                    </a:cubicBezTo>
                    <a:cubicBezTo>
                      <a:pt x="8" y="10"/>
                      <a:pt x="8" y="10"/>
                      <a:pt x="8" y="10"/>
                    </a:cubicBezTo>
                    <a:cubicBezTo>
                      <a:pt x="9" y="9"/>
                      <a:pt x="10" y="8"/>
                      <a:pt x="10" y="7"/>
                    </a:cubicBezTo>
                    <a:cubicBezTo>
                      <a:pt x="10" y="6"/>
                      <a:pt x="10" y="6"/>
                      <a:pt x="10" y="5"/>
                    </a:cubicBezTo>
                    <a:cubicBezTo>
                      <a:pt x="7" y="1"/>
                      <a:pt x="7" y="1"/>
                      <a:pt x="7" y="1"/>
                    </a:cubicBezTo>
                    <a:cubicBezTo>
                      <a:pt x="7" y="1"/>
                      <a:pt x="7" y="1"/>
                      <a:pt x="7" y="1"/>
                    </a:cubicBezTo>
                    <a:cubicBezTo>
                      <a:pt x="6" y="0"/>
                      <a:pt x="5" y="0"/>
                      <a:pt x="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11" name="组合 10"/>
            <p:cNvGrpSpPr/>
            <p:nvPr/>
          </p:nvGrpSpPr>
          <p:grpSpPr>
            <a:xfrm>
              <a:off x="10336421" y="3273425"/>
              <a:ext cx="604837" cy="693738"/>
              <a:chOff x="9248776" y="3146425"/>
              <a:chExt cx="604837" cy="693738"/>
            </a:xfrm>
          </p:grpSpPr>
          <p:sp>
            <p:nvSpPr>
              <p:cNvPr id="331" name="Freeform 86"/>
              <p:cNvSpPr>
                <a:spLocks noEditPoints="1"/>
              </p:cNvSpPr>
              <p:nvPr/>
            </p:nvSpPr>
            <p:spPr bwMode="auto">
              <a:xfrm>
                <a:off x="9780588" y="3290888"/>
                <a:ext cx="73025" cy="74613"/>
              </a:xfrm>
              <a:custGeom>
                <a:avLst/>
                <a:gdLst>
                  <a:gd name="T0" fmla="*/ 13 w 26"/>
                  <a:gd name="T1" fmla="*/ 4 h 27"/>
                  <a:gd name="T2" fmla="*/ 13 w 26"/>
                  <a:gd name="T3" fmla="*/ 4 h 27"/>
                  <a:gd name="T4" fmla="*/ 17 w 26"/>
                  <a:gd name="T5" fmla="*/ 0 h 27"/>
                  <a:gd name="T6" fmla="*/ 17 w 26"/>
                  <a:gd name="T7" fmla="*/ 0 h 27"/>
                  <a:gd name="T8" fmla="*/ 12 w 26"/>
                  <a:gd name="T9" fmla="*/ 1 h 27"/>
                  <a:gd name="T10" fmla="*/ 11 w 26"/>
                  <a:gd name="T11" fmla="*/ 1 h 27"/>
                  <a:gd name="T12" fmla="*/ 1 w 26"/>
                  <a:gd name="T13" fmla="*/ 6 h 27"/>
                  <a:gd name="T14" fmla="*/ 0 w 26"/>
                  <a:gd name="T15" fmla="*/ 6 h 27"/>
                  <a:gd name="T16" fmla="*/ 0 w 26"/>
                  <a:gd name="T17" fmla="*/ 10 h 27"/>
                  <a:gd name="T18" fmla="*/ 1 w 26"/>
                  <a:gd name="T19" fmla="*/ 10 h 27"/>
                  <a:gd name="T20" fmla="*/ 1 w 26"/>
                  <a:gd name="T21" fmla="*/ 10 h 27"/>
                  <a:gd name="T22" fmla="*/ 14 w 26"/>
                  <a:gd name="T23" fmla="*/ 4 h 27"/>
                  <a:gd name="T24" fmla="*/ 17 w 26"/>
                  <a:gd name="T25" fmla="*/ 4 h 27"/>
                  <a:gd name="T26" fmla="*/ 17 w 26"/>
                  <a:gd name="T27" fmla="*/ 4 h 27"/>
                  <a:gd name="T28" fmla="*/ 20 w 26"/>
                  <a:gd name="T29" fmla="*/ 5 h 27"/>
                  <a:gd name="T30" fmla="*/ 22 w 26"/>
                  <a:gd name="T31" fmla="*/ 9 h 27"/>
                  <a:gd name="T32" fmla="*/ 17 w 26"/>
                  <a:gd name="T33" fmla="*/ 19 h 27"/>
                  <a:gd name="T34" fmla="*/ 17 w 26"/>
                  <a:gd name="T35" fmla="*/ 21 h 27"/>
                  <a:gd name="T36" fmla="*/ 15 w 26"/>
                  <a:gd name="T37" fmla="*/ 26 h 27"/>
                  <a:gd name="T38" fmla="*/ 15 w 26"/>
                  <a:gd name="T39" fmla="*/ 27 h 27"/>
                  <a:gd name="T40" fmla="*/ 16 w 26"/>
                  <a:gd name="T41" fmla="*/ 26 h 27"/>
                  <a:gd name="T42" fmla="*/ 20 w 26"/>
                  <a:gd name="T43" fmla="*/ 21 h 27"/>
                  <a:gd name="T44" fmla="*/ 26 w 26"/>
                  <a:gd name="T45" fmla="*/ 9 h 27"/>
                  <a:gd name="T46" fmla="*/ 23 w 26"/>
                  <a:gd name="T47" fmla="*/ 2 h 27"/>
                  <a:gd name="T48" fmla="*/ 22 w 26"/>
                  <a:gd name="T49" fmla="*/ 1 h 27"/>
                  <a:gd name="T50" fmla="*/ 17 w 26"/>
                  <a:gd name="T51"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6" h="27">
                    <a:moveTo>
                      <a:pt x="13" y="4"/>
                    </a:moveTo>
                    <a:cubicBezTo>
                      <a:pt x="13" y="4"/>
                      <a:pt x="13" y="4"/>
                      <a:pt x="13" y="4"/>
                    </a:cubicBezTo>
                    <a:moveTo>
                      <a:pt x="17" y="0"/>
                    </a:moveTo>
                    <a:cubicBezTo>
                      <a:pt x="17" y="0"/>
                      <a:pt x="17" y="0"/>
                      <a:pt x="17" y="0"/>
                    </a:cubicBezTo>
                    <a:cubicBezTo>
                      <a:pt x="14" y="0"/>
                      <a:pt x="12" y="1"/>
                      <a:pt x="12" y="1"/>
                    </a:cubicBezTo>
                    <a:cubicBezTo>
                      <a:pt x="11" y="1"/>
                      <a:pt x="11" y="1"/>
                      <a:pt x="11" y="1"/>
                    </a:cubicBezTo>
                    <a:cubicBezTo>
                      <a:pt x="7" y="5"/>
                      <a:pt x="4" y="6"/>
                      <a:pt x="1" y="6"/>
                    </a:cubicBezTo>
                    <a:cubicBezTo>
                      <a:pt x="1" y="6"/>
                      <a:pt x="1" y="6"/>
                      <a:pt x="0" y="6"/>
                    </a:cubicBezTo>
                    <a:cubicBezTo>
                      <a:pt x="0" y="8"/>
                      <a:pt x="0" y="9"/>
                      <a:pt x="0" y="10"/>
                    </a:cubicBezTo>
                    <a:cubicBezTo>
                      <a:pt x="0" y="10"/>
                      <a:pt x="1" y="10"/>
                      <a:pt x="1" y="10"/>
                    </a:cubicBezTo>
                    <a:cubicBezTo>
                      <a:pt x="1" y="10"/>
                      <a:pt x="1" y="10"/>
                      <a:pt x="1" y="10"/>
                    </a:cubicBezTo>
                    <a:cubicBezTo>
                      <a:pt x="5" y="10"/>
                      <a:pt x="9" y="9"/>
                      <a:pt x="14" y="4"/>
                    </a:cubicBezTo>
                    <a:cubicBezTo>
                      <a:pt x="14" y="4"/>
                      <a:pt x="15" y="4"/>
                      <a:pt x="17" y="4"/>
                    </a:cubicBezTo>
                    <a:cubicBezTo>
                      <a:pt x="17" y="4"/>
                      <a:pt x="17" y="4"/>
                      <a:pt x="17" y="4"/>
                    </a:cubicBezTo>
                    <a:cubicBezTo>
                      <a:pt x="18" y="4"/>
                      <a:pt x="19" y="4"/>
                      <a:pt x="20" y="5"/>
                    </a:cubicBezTo>
                    <a:cubicBezTo>
                      <a:pt x="20" y="5"/>
                      <a:pt x="22" y="6"/>
                      <a:pt x="22" y="9"/>
                    </a:cubicBezTo>
                    <a:cubicBezTo>
                      <a:pt x="22" y="11"/>
                      <a:pt x="21" y="14"/>
                      <a:pt x="17" y="19"/>
                    </a:cubicBezTo>
                    <a:cubicBezTo>
                      <a:pt x="17" y="19"/>
                      <a:pt x="17" y="20"/>
                      <a:pt x="17" y="21"/>
                    </a:cubicBezTo>
                    <a:cubicBezTo>
                      <a:pt x="17" y="23"/>
                      <a:pt x="17" y="25"/>
                      <a:pt x="15" y="26"/>
                    </a:cubicBezTo>
                    <a:cubicBezTo>
                      <a:pt x="15" y="27"/>
                      <a:pt x="15" y="27"/>
                      <a:pt x="15" y="27"/>
                    </a:cubicBezTo>
                    <a:cubicBezTo>
                      <a:pt x="15" y="27"/>
                      <a:pt x="16" y="26"/>
                      <a:pt x="16" y="26"/>
                    </a:cubicBezTo>
                    <a:cubicBezTo>
                      <a:pt x="19" y="24"/>
                      <a:pt x="20" y="22"/>
                      <a:pt x="20" y="21"/>
                    </a:cubicBezTo>
                    <a:cubicBezTo>
                      <a:pt x="24" y="16"/>
                      <a:pt x="26" y="12"/>
                      <a:pt x="26" y="9"/>
                    </a:cubicBezTo>
                    <a:cubicBezTo>
                      <a:pt x="26" y="4"/>
                      <a:pt x="23" y="2"/>
                      <a:pt x="23" y="2"/>
                    </a:cubicBezTo>
                    <a:cubicBezTo>
                      <a:pt x="22" y="1"/>
                      <a:pt x="22" y="1"/>
                      <a:pt x="22" y="1"/>
                    </a:cubicBezTo>
                    <a:cubicBezTo>
                      <a:pt x="21" y="0"/>
                      <a:pt x="19" y="0"/>
                      <a:pt x="17"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2" name="Freeform 87"/>
              <p:cNvSpPr>
                <a:spLocks noEditPoints="1"/>
              </p:cNvSpPr>
              <p:nvPr/>
            </p:nvSpPr>
            <p:spPr bwMode="auto">
              <a:xfrm>
                <a:off x="9358313" y="3349625"/>
                <a:ext cx="330200" cy="198438"/>
              </a:xfrm>
              <a:custGeom>
                <a:avLst/>
                <a:gdLst>
                  <a:gd name="T0" fmla="*/ 0 w 118"/>
                  <a:gd name="T1" fmla="*/ 65 h 71"/>
                  <a:gd name="T2" fmla="*/ 3 w 118"/>
                  <a:gd name="T3" fmla="*/ 68 h 71"/>
                  <a:gd name="T4" fmla="*/ 3 w 118"/>
                  <a:gd name="T5" fmla="*/ 68 h 71"/>
                  <a:gd name="T6" fmla="*/ 0 w 118"/>
                  <a:gd name="T7" fmla="*/ 65 h 71"/>
                  <a:gd name="T8" fmla="*/ 0 w 118"/>
                  <a:gd name="T9" fmla="*/ 59 h 71"/>
                  <a:gd name="T10" fmla="*/ 0 w 118"/>
                  <a:gd name="T11" fmla="*/ 59 h 71"/>
                  <a:gd name="T12" fmla="*/ 3 w 118"/>
                  <a:gd name="T13" fmla="*/ 62 h 71"/>
                  <a:gd name="T14" fmla="*/ 0 w 118"/>
                  <a:gd name="T15" fmla="*/ 59 h 71"/>
                  <a:gd name="T16" fmla="*/ 81 w 118"/>
                  <a:gd name="T17" fmla="*/ 0 h 71"/>
                  <a:gd name="T18" fmla="*/ 81 w 118"/>
                  <a:gd name="T19" fmla="*/ 0 h 71"/>
                  <a:gd name="T20" fmla="*/ 72 w 118"/>
                  <a:gd name="T21" fmla="*/ 2 h 71"/>
                  <a:gd name="T22" fmla="*/ 71 w 118"/>
                  <a:gd name="T23" fmla="*/ 5 h 71"/>
                  <a:gd name="T24" fmla="*/ 71 w 118"/>
                  <a:gd name="T25" fmla="*/ 5 h 71"/>
                  <a:gd name="T26" fmla="*/ 71 w 118"/>
                  <a:gd name="T27" fmla="*/ 5 h 71"/>
                  <a:gd name="T28" fmla="*/ 71 w 118"/>
                  <a:gd name="T29" fmla="*/ 5 h 71"/>
                  <a:gd name="T30" fmla="*/ 69 w 118"/>
                  <a:gd name="T31" fmla="*/ 7 h 71"/>
                  <a:gd name="T32" fmla="*/ 69 w 118"/>
                  <a:gd name="T33" fmla="*/ 8 h 71"/>
                  <a:gd name="T34" fmla="*/ 68 w 118"/>
                  <a:gd name="T35" fmla="*/ 9 h 71"/>
                  <a:gd name="T36" fmla="*/ 68 w 118"/>
                  <a:gd name="T37" fmla="*/ 9 h 71"/>
                  <a:gd name="T38" fmla="*/ 48 w 118"/>
                  <a:gd name="T39" fmla="*/ 28 h 71"/>
                  <a:gd name="T40" fmla="*/ 49 w 118"/>
                  <a:gd name="T41" fmla="*/ 29 h 71"/>
                  <a:gd name="T42" fmla="*/ 48 w 118"/>
                  <a:gd name="T43" fmla="*/ 30 h 71"/>
                  <a:gd name="T44" fmla="*/ 9 w 118"/>
                  <a:gd name="T45" fmla="*/ 71 h 71"/>
                  <a:gd name="T46" fmla="*/ 7 w 118"/>
                  <a:gd name="T47" fmla="*/ 71 h 71"/>
                  <a:gd name="T48" fmla="*/ 7 w 118"/>
                  <a:gd name="T49" fmla="*/ 71 h 71"/>
                  <a:gd name="T50" fmla="*/ 6 w 118"/>
                  <a:gd name="T51" fmla="*/ 71 h 71"/>
                  <a:gd name="T52" fmla="*/ 6 w 118"/>
                  <a:gd name="T53" fmla="*/ 71 h 71"/>
                  <a:gd name="T54" fmla="*/ 7 w 118"/>
                  <a:gd name="T55" fmla="*/ 71 h 71"/>
                  <a:gd name="T56" fmla="*/ 7 w 118"/>
                  <a:gd name="T57" fmla="*/ 71 h 71"/>
                  <a:gd name="T58" fmla="*/ 8 w 118"/>
                  <a:gd name="T59" fmla="*/ 71 h 71"/>
                  <a:gd name="T60" fmla="*/ 65 w 118"/>
                  <a:gd name="T61" fmla="*/ 13 h 71"/>
                  <a:gd name="T62" fmla="*/ 65 w 118"/>
                  <a:gd name="T63" fmla="*/ 13 h 71"/>
                  <a:gd name="T64" fmla="*/ 65 w 118"/>
                  <a:gd name="T65" fmla="*/ 13 h 71"/>
                  <a:gd name="T66" fmla="*/ 71 w 118"/>
                  <a:gd name="T67" fmla="*/ 8 h 71"/>
                  <a:gd name="T68" fmla="*/ 80 w 118"/>
                  <a:gd name="T69" fmla="*/ 4 h 71"/>
                  <a:gd name="T70" fmla="*/ 81 w 118"/>
                  <a:gd name="T71" fmla="*/ 4 h 71"/>
                  <a:gd name="T72" fmla="*/ 85 w 118"/>
                  <a:gd name="T73" fmla="*/ 6 h 71"/>
                  <a:gd name="T74" fmla="*/ 95 w 118"/>
                  <a:gd name="T75" fmla="*/ 14 h 71"/>
                  <a:gd name="T76" fmla="*/ 117 w 118"/>
                  <a:gd name="T77" fmla="*/ 25 h 71"/>
                  <a:gd name="T78" fmla="*/ 118 w 118"/>
                  <a:gd name="T79" fmla="*/ 23 h 71"/>
                  <a:gd name="T80" fmla="*/ 99 w 118"/>
                  <a:gd name="T81" fmla="*/ 14 h 71"/>
                  <a:gd name="T82" fmla="*/ 86 w 118"/>
                  <a:gd name="T83" fmla="*/ 4 h 71"/>
                  <a:gd name="T84" fmla="*/ 86 w 118"/>
                  <a:gd name="T85" fmla="*/ 4 h 71"/>
                  <a:gd name="T86" fmla="*/ 84 w 118"/>
                  <a:gd name="T87" fmla="*/ 1 h 71"/>
                  <a:gd name="T88" fmla="*/ 81 w 118"/>
                  <a:gd name="T89"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18" h="71">
                    <a:moveTo>
                      <a:pt x="0" y="65"/>
                    </a:moveTo>
                    <a:cubicBezTo>
                      <a:pt x="3" y="68"/>
                      <a:pt x="3" y="68"/>
                      <a:pt x="3" y="68"/>
                    </a:cubicBezTo>
                    <a:cubicBezTo>
                      <a:pt x="3" y="68"/>
                      <a:pt x="3" y="68"/>
                      <a:pt x="3" y="68"/>
                    </a:cubicBezTo>
                    <a:cubicBezTo>
                      <a:pt x="0" y="65"/>
                      <a:pt x="0" y="65"/>
                      <a:pt x="0" y="65"/>
                    </a:cubicBezTo>
                    <a:moveTo>
                      <a:pt x="0" y="59"/>
                    </a:moveTo>
                    <a:cubicBezTo>
                      <a:pt x="0" y="59"/>
                      <a:pt x="0" y="59"/>
                      <a:pt x="0" y="59"/>
                    </a:cubicBezTo>
                    <a:cubicBezTo>
                      <a:pt x="3" y="62"/>
                      <a:pt x="3" y="62"/>
                      <a:pt x="3" y="62"/>
                    </a:cubicBezTo>
                    <a:cubicBezTo>
                      <a:pt x="0" y="59"/>
                      <a:pt x="0" y="59"/>
                      <a:pt x="0" y="59"/>
                    </a:cubicBezTo>
                    <a:moveTo>
                      <a:pt x="81" y="0"/>
                    </a:moveTo>
                    <a:cubicBezTo>
                      <a:pt x="81" y="0"/>
                      <a:pt x="81" y="0"/>
                      <a:pt x="81" y="0"/>
                    </a:cubicBezTo>
                    <a:cubicBezTo>
                      <a:pt x="78" y="0"/>
                      <a:pt x="75" y="1"/>
                      <a:pt x="72" y="2"/>
                    </a:cubicBezTo>
                    <a:cubicBezTo>
                      <a:pt x="72" y="3"/>
                      <a:pt x="72" y="4"/>
                      <a:pt x="71" y="5"/>
                    </a:cubicBezTo>
                    <a:cubicBezTo>
                      <a:pt x="71" y="5"/>
                      <a:pt x="71" y="5"/>
                      <a:pt x="71" y="5"/>
                    </a:cubicBezTo>
                    <a:cubicBezTo>
                      <a:pt x="71" y="5"/>
                      <a:pt x="71" y="5"/>
                      <a:pt x="71" y="5"/>
                    </a:cubicBezTo>
                    <a:cubicBezTo>
                      <a:pt x="71" y="5"/>
                      <a:pt x="71" y="5"/>
                      <a:pt x="71" y="5"/>
                    </a:cubicBezTo>
                    <a:cubicBezTo>
                      <a:pt x="69" y="7"/>
                      <a:pt x="69" y="7"/>
                      <a:pt x="69" y="7"/>
                    </a:cubicBezTo>
                    <a:cubicBezTo>
                      <a:pt x="69" y="7"/>
                      <a:pt x="69" y="8"/>
                      <a:pt x="69" y="8"/>
                    </a:cubicBezTo>
                    <a:cubicBezTo>
                      <a:pt x="68" y="9"/>
                      <a:pt x="68" y="9"/>
                      <a:pt x="68" y="9"/>
                    </a:cubicBezTo>
                    <a:cubicBezTo>
                      <a:pt x="68" y="9"/>
                      <a:pt x="68" y="9"/>
                      <a:pt x="68" y="9"/>
                    </a:cubicBezTo>
                    <a:cubicBezTo>
                      <a:pt x="48" y="28"/>
                      <a:pt x="48" y="28"/>
                      <a:pt x="48" y="28"/>
                    </a:cubicBezTo>
                    <a:cubicBezTo>
                      <a:pt x="48" y="28"/>
                      <a:pt x="49" y="29"/>
                      <a:pt x="49" y="29"/>
                    </a:cubicBezTo>
                    <a:cubicBezTo>
                      <a:pt x="49" y="29"/>
                      <a:pt x="48" y="30"/>
                      <a:pt x="48" y="30"/>
                    </a:cubicBezTo>
                    <a:cubicBezTo>
                      <a:pt x="9" y="71"/>
                      <a:pt x="9" y="71"/>
                      <a:pt x="9" y="71"/>
                    </a:cubicBezTo>
                    <a:cubicBezTo>
                      <a:pt x="8" y="71"/>
                      <a:pt x="8" y="71"/>
                      <a:pt x="7" y="71"/>
                    </a:cubicBezTo>
                    <a:cubicBezTo>
                      <a:pt x="7" y="71"/>
                      <a:pt x="7" y="71"/>
                      <a:pt x="7" y="71"/>
                    </a:cubicBezTo>
                    <a:cubicBezTo>
                      <a:pt x="7" y="71"/>
                      <a:pt x="6" y="71"/>
                      <a:pt x="6" y="71"/>
                    </a:cubicBezTo>
                    <a:cubicBezTo>
                      <a:pt x="6" y="71"/>
                      <a:pt x="6" y="71"/>
                      <a:pt x="6" y="71"/>
                    </a:cubicBezTo>
                    <a:cubicBezTo>
                      <a:pt x="6" y="71"/>
                      <a:pt x="7" y="71"/>
                      <a:pt x="7" y="71"/>
                    </a:cubicBezTo>
                    <a:cubicBezTo>
                      <a:pt x="7" y="71"/>
                      <a:pt x="7" y="71"/>
                      <a:pt x="7" y="71"/>
                    </a:cubicBezTo>
                    <a:cubicBezTo>
                      <a:pt x="7" y="71"/>
                      <a:pt x="8" y="71"/>
                      <a:pt x="8" y="71"/>
                    </a:cubicBezTo>
                    <a:cubicBezTo>
                      <a:pt x="65" y="13"/>
                      <a:pt x="65" y="13"/>
                      <a:pt x="65" y="13"/>
                    </a:cubicBezTo>
                    <a:cubicBezTo>
                      <a:pt x="65" y="13"/>
                      <a:pt x="65" y="13"/>
                      <a:pt x="65" y="13"/>
                    </a:cubicBezTo>
                    <a:cubicBezTo>
                      <a:pt x="65" y="13"/>
                      <a:pt x="65" y="13"/>
                      <a:pt x="65" y="13"/>
                    </a:cubicBezTo>
                    <a:cubicBezTo>
                      <a:pt x="66" y="13"/>
                      <a:pt x="68" y="10"/>
                      <a:pt x="71" y="8"/>
                    </a:cubicBezTo>
                    <a:cubicBezTo>
                      <a:pt x="74" y="6"/>
                      <a:pt x="78" y="4"/>
                      <a:pt x="80" y="4"/>
                    </a:cubicBezTo>
                    <a:cubicBezTo>
                      <a:pt x="81" y="4"/>
                      <a:pt x="81" y="4"/>
                      <a:pt x="81" y="4"/>
                    </a:cubicBezTo>
                    <a:cubicBezTo>
                      <a:pt x="82" y="4"/>
                      <a:pt x="84" y="4"/>
                      <a:pt x="85" y="6"/>
                    </a:cubicBezTo>
                    <a:cubicBezTo>
                      <a:pt x="86" y="6"/>
                      <a:pt x="89" y="10"/>
                      <a:pt x="95" y="14"/>
                    </a:cubicBezTo>
                    <a:cubicBezTo>
                      <a:pt x="101" y="19"/>
                      <a:pt x="109" y="23"/>
                      <a:pt x="117" y="25"/>
                    </a:cubicBezTo>
                    <a:cubicBezTo>
                      <a:pt x="117" y="24"/>
                      <a:pt x="117" y="23"/>
                      <a:pt x="118" y="23"/>
                    </a:cubicBezTo>
                    <a:cubicBezTo>
                      <a:pt x="110" y="21"/>
                      <a:pt x="104" y="18"/>
                      <a:pt x="99" y="14"/>
                    </a:cubicBezTo>
                    <a:cubicBezTo>
                      <a:pt x="91" y="10"/>
                      <a:pt x="87" y="5"/>
                      <a:pt x="86" y="4"/>
                    </a:cubicBezTo>
                    <a:cubicBezTo>
                      <a:pt x="86" y="4"/>
                      <a:pt x="86" y="4"/>
                      <a:pt x="86" y="4"/>
                    </a:cubicBezTo>
                    <a:cubicBezTo>
                      <a:pt x="85" y="3"/>
                      <a:pt x="85" y="2"/>
                      <a:pt x="84" y="1"/>
                    </a:cubicBezTo>
                    <a:cubicBezTo>
                      <a:pt x="83" y="0"/>
                      <a:pt x="82" y="0"/>
                      <a:pt x="81"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3" name="Freeform 88"/>
              <p:cNvSpPr>
                <a:spLocks noEditPoints="1"/>
              </p:cNvSpPr>
              <p:nvPr/>
            </p:nvSpPr>
            <p:spPr bwMode="auto">
              <a:xfrm>
                <a:off x="9445626" y="3230563"/>
                <a:ext cx="212725" cy="160338"/>
              </a:xfrm>
              <a:custGeom>
                <a:avLst/>
                <a:gdLst>
                  <a:gd name="T0" fmla="*/ 76 w 76"/>
                  <a:gd name="T1" fmla="*/ 2 h 57"/>
                  <a:gd name="T2" fmla="*/ 75 w 76"/>
                  <a:gd name="T3" fmla="*/ 3 h 57"/>
                  <a:gd name="T4" fmla="*/ 75 w 76"/>
                  <a:gd name="T5" fmla="*/ 3 h 57"/>
                  <a:gd name="T6" fmla="*/ 76 w 76"/>
                  <a:gd name="T7" fmla="*/ 2 h 57"/>
                  <a:gd name="T8" fmla="*/ 72 w 76"/>
                  <a:gd name="T9" fmla="*/ 0 h 57"/>
                  <a:gd name="T10" fmla="*/ 0 w 76"/>
                  <a:gd name="T11" fmla="*/ 56 h 57"/>
                  <a:gd name="T12" fmla="*/ 1 w 76"/>
                  <a:gd name="T13" fmla="*/ 55 h 57"/>
                  <a:gd name="T14" fmla="*/ 3 w 76"/>
                  <a:gd name="T15" fmla="*/ 56 h 57"/>
                  <a:gd name="T16" fmla="*/ 4 w 76"/>
                  <a:gd name="T17" fmla="*/ 57 h 57"/>
                  <a:gd name="T18" fmla="*/ 69 w 76"/>
                  <a:gd name="T19" fmla="*/ 6 h 57"/>
                  <a:gd name="T20" fmla="*/ 72 w 76"/>
                  <a:gd name="T21" fmla="*/ 1 h 57"/>
                  <a:gd name="T22" fmla="*/ 72 w 76"/>
                  <a:gd name="T23" fmla="*/ 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6" h="57">
                    <a:moveTo>
                      <a:pt x="76" y="2"/>
                    </a:moveTo>
                    <a:cubicBezTo>
                      <a:pt x="76" y="2"/>
                      <a:pt x="75" y="2"/>
                      <a:pt x="75" y="3"/>
                    </a:cubicBezTo>
                    <a:cubicBezTo>
                      <a:pt x="75" y="3"/>
                      <a:pt x="75" y="3"/>
                      <a:pt x="75" y="3"/>
                    </a:cubicBezTo>
                    <a:cubicBezTo>
                      <a:pt x="75" y="3"/>
                      <a:pt x="76" y="2"/>
                      <a:pt x="76" y="2"/>
                    </a:cubicBezTo>
                    <a:moveTo>
                      <a:pt x="72" y="0"/>
                    </a:moveTo>
                    <a:cubicBezTo>
                      <a:pt x="61" y="6"/>
                      <a:pt x="33" y="21"/>
                      <a:pt x="0" y="56"/>
                    </a:cubicBezTo>
                    <a:cubicBezTo>
                      <a:pt x="1" y="55"/>
                      <a:pt x="1" y="55"/>
                      <a:pt x="1" y="55"/>
                    </a:cubicBezTo>
                    <a:cubicBezTo>
                      <a:pt x="2" y="55"/>
                      <a:pt x="2" y="55"/>
                      <a:pt x="3" y="56"/>
                    </a:cubicBezTo>
                    <a:cubicBezTo>
                      <a:pt x="4" y="57"/>
                      <a:pt x="4" y="57"/>
                      <a:pt x="4" y="57"/>
                    </a:cubicBezTo>
                    <a:cubicBezTo>
                      <a:pt x="32" y="28"/>
                      <a:pt x="56" y="13"/>
                      <a:pt x="69" y="6"/>
                    </a:cubicBezTo>
                    <a:cubicBezTo>
                      <a:pt x="70" y="4"/>
                      <a:pt x="71" y="2"/>
                      <a:pt x="72" y="1"/>
                    </a:cubicBezTo>
                    <a:cubicBezTo>
                      <a:pt x="72" y="0"/>
                      <a:pt x="72" y="0"/>
                      <a:pt x="72"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4" name="Freeform 89"/>
              <p:cNvSpPr>
                <a:spLocks noEditPoints="1"/>
              </p:cNvSpPr>
              <p:nvPr/>
            </p:nvSpPr>
            <p:spPr bwMode="auto">
              <a:xfrm>
                <a:off x="9593263" y="3321050"/>
                <a:ext cx="106363" cy="92075"/>
              </a:xfrm>
              <a:custGeom>
                <a:avLst/>
                <a:gdLst>
                  <a:gd name="T0" fmla="*/ 38 w 38"/>
                  <a:gd name="T1" fmla="*/ 31 h 33"/>
                  <a:gd name="T2" fmla="*/ 38 w 38"/>
                  <a:gd name="T3" fmla="*/ 31 h 33"/>
                  <a:gd name="T4" fmla="*/ 38 w 38"/>
                  <a:gd name="T5" fmla="*/ 31 h 33"/>
                  <a:gd name="T6" fmla="*/ 8 w 38"/>
                  <a:gd name="T7" fmla="*/ 0 h 33"/>
                  <a:gd name="T8" fmla="*/ 8 w 38"/>
                  <a:gd name="T9" fmla="*/ 0 h 33"/>
                  <a:gd name="T10" fmla="*/ 3 w 38"/>
                  <a:gd name="T11" fmla="*/ 2 h 33"/>
                  <a:gd name="T12" fmla="*/ 0 w 38"/>
                  <a:gd name="T13" fmla="*/ 9 h 33"/>
                  <a:gd name="T14" fmla="*/ 0 w 38"/>
                  <a:gd name="T15" fmla="*/ 11 h 33"/>
                  <a:gd name="T16" fmla="*/ 2 w 38"/>
                  <a:gd name="T17" fmla="*/ 14 h 33"/>
                  <a:gd name="T18" fmla="*/ 2 w 38"/>
                  <a:gd name="T19" fmla="*/ 14 h 33"/>
                  <a:gd name="T20" fmla="*/ 15 w 38"/>
                  <a:gd name="T21" fmla="*/ 24 h 33"/>
                  <a:gd name="T22" fmla="*/ 34 w 38"/>
                  <a:gd name="T23" fmla="*/ 33 h 33"/>
                  <a:gd name="T24" fmla="*/ 34 w 38"/>
                  <a:gd name="T25" fmla="*/ 30 h 33"/>
                  <a:gd name="T26" fmla="*/ 34 w 38"/>
                  <a:gd name="T27" fmla="*/ 29 h 33"/>
                  <a:gd name="T28" fmla="*/ 17 w 38"/>
                  <a:gd name="T29" fmla="*/ 21 h 33"/>
                  <a:gd name="T30" fmla="*/ 5 w 38"/>
                  <a:gd name="T31" fmla="*/ 12 h 33"/>
                  <a:gd name="T32" fmla="*/ 5 w 38"/>
                  <a:gd name="T33" fmla="*/ 12 h 33"/>
                  <a:gd name="T34" fmla="*/ 4 w 38"/>
                  <a:gd name="T35" fmla="*/ 9 h 33"/>
                  <a:gd name="T36" fmla="*/ 5 w 38"/>
                  <a:gd name="T37" fmla="*/ 5 h 33"/>
                  <a:gd name="T38" fmla="*/ 8 w 38"/>
                  <a:gd name="T39" fmla="*/ 4 h 33"/>
                  <a:gd name="T40" fmla="*/ 11 w 38"/>
                  <a:gd name="T41" fmla="*/ 6 h 33"/>
                  <a:gd name="T42" fmla="*/ 12 w 38"/>
                  <a:gd name="T43" fmla="*/ 6 h 33"/>
                  <a:gd name="T44" fmla="*/ 31 w 38"/>
                  <a:gd name="T45" fmla="*/ 18 h 33"/>
                  <a:gd name="T46" fmla="*/ 29 w 38"/>
                  <a:gd name="T47" fmla="*/ 16 h 33"/>
                  <a:gd name="T48" fmla="*/ 25 w 38"/>
                  <a:gd name="T49" fmla="*/ 11 h 33"/>
                  <a:gd name="T50" fmla="*/ 14 w 38"/>
                  <a:gd name="T51" fmla="*/ 3 h 33"/>
                  <a:gd name="T52" fmla="*/ 14 w 38"/>
                  <a:gd name="T53" fmla="*/ 3 h 33"/>
                  <a:gd name="T54" fmla="*/ 14 w 38"/>
                  <a:gd name="T55" fmla="*/ 3 h 33"/>
                  <a:gd name="T56" fmla="*/ 14 w 38"/>
                  <a:gd name="T57" fmla="*/ 3 h 33"/>
                  <a:gd name="T58" fmla="*/ 14 w 38"/>
                  <a:gd name="T59" fmla="*/ 3 h 33"/>
                  <a:gd name="T60" fmla="*/ 8 w 38"/>
                  <a:gd name="T61"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8" h="33">
                    <a:moveTo>
                      <a:pt x="38" y="31"/>
                    </a:moveTo>
                    <a:cubicBezTo>
                      <a:pt x="38" y="31"/>
                      <a:pt x="38" y="31"/>
                      <a:pt x="38" y="31"/>
                    </a:cubicBezTo>
                    <a:cubicBezTo>
                      <a:pt x="38" y="31"/>
                      <a:pt x="38" y="31"/>
                      <a:pt x="38" y="31"/>
                    </a:cubicBezTo>
                    <a:moveTo>
                      <a:pt x="8" y="0"/>
                    </a:moveTo>
                    <a:cubicBezTo>
                      <a:pt x="8" y="0"/>
                      <a:pt x="8" y="0"/>
                      <a:pt x="8" y="0"/>
                    </a:cubicBezTo>
                    <a:cubicBezTo>
                      <a:pt x="6" y="0"/>
                      <a:pt x="4" y="1"/>
                      <a:pt x="3" y="2"/>
                    </a:cubicBezTo>
                    <a:cubicBezTo>
                      <a:pt x="1" y="4"/>
                      <a:pt x="0" y="6"/>
                      <a:pt x="0" y="9"/>
                    </a:cubicBezTo>
                    <a:cubicBezTo>
                      <a:pt x="0" y="9"/>
                      <a:pt x="0" y="10"/>
                      <a:pt x="0" y="11"/>
                    </a:cubicBezTo>
                    <a:cubicBezTo>
                      <a:pt x="1" y="12"/>
                      <a:pt x="1" y="13"/>
                      <a:pt x="2" y="14"/>
                    </a:cubicBezTo>
                    <a:cubicBezTo>
                      <a:pt x="2" y="14"/>
                      <a:pt x="2" y="14"/>
                      <a:pt x="2" y="14"/>
                    </a:cubicBezTo>
                    <a:cubicBezTo>
                      <a:pt x="3" y="15"/>
                      <a:pt x="7" y="20"/>
                      <a:pt x="15" y="24"/>
                    </a:cubicBezTo>
                    <a:cubicBezTo>
                      <a:pt x="20" y="28"/>
                      <a:pt x="26" y="31"/>
                      <a:pt x="34" y="33"/>
                    </a:cubicBezTo>
                    <a:cubicBezTo>
                      <a:pt x="34" y="32"/>
                      <a:pt x="34" y="31"/>
                      <a:pt x="34" y="30"/>
                    </a:cubicBezTo>
                    <a:cubicBezTo>
                      <a:pt x="34" y="30"/>
                      <a:pt x="34" y="29"/>
                      <a:pt x="34" y="29"/>
                    </a:cubicBezTo>
                    <a:cubicBezTo>
                      <a:pt x="27" y="27"/>
                      <a:pt x="21" y="24"/>
                      <a:pt x="17" y="21"/>
                    </a:cubicBezTo>
                    <a:cubicBezTo>
                      <a:pt x="10" y="17"/>
                      <a:pt x="5" y="12"/>
                      <a:pt x="5" y="12"/>
                    </a:cubicBezTo>
                    <a:cubicBezTo>
                      <a:pt x="5" y="12"/>
                      <a:pt x="5" y="12"/>
                      <a:pt x="5" y="12"/>
                    </a:cubicBezTo>
                    <a:cubicBezTo>
                      <a:pt x="4" y="11"/>
                      <a:pt x="4" y="10"/>
                      <a:pt x="4" y="9"/>
                    </a:cubicBezTo>
                    <a:cubicBezTo>
                      <a:pt x="4" y="7"/>
                      <a:pt x="4" y="6"/>
                      <a:pt x="5" y="5"/>
                    </a:cubicBezTo>
                    <a:cubicBezTo>
                      <a:pt x="6" y="5"/>
                      <a:pt x="7" y="4"/>
                      <a:pt x="8" y="4"/>
                    </a:cubicBezTo>
                    <a:cubicBezTo>
                      <a:pt x="9" y="4"/>
                      <a:pt x="11" y="5"/>
                      <a:pt x="11" y="6"/>
                    </a:cubicBezTo>
                    <a:cubicBezTo>
                      <a:pt x="12" y="6"/>
                      <a:pt x="12" y="6"/>
                      <a:pt x="12" y="6"/>
                    </a:cubicBezTo>
                    <a:cubicBezTo>
                      <a:pt x="12" y="6"/>
                      <a:pt x="19" y="14"/>
                      <a:pt x="31" y="18"/>
                    </a:cubicBezTo>
                    <a:cubicBezTo>
                      <a:pt x="30" y="17"/>
                      <a:pt x="29" y="17"/>
                      <a:pt x="29" y="16"/>
                    </a:cubicBezTo>
                    <a:cubicBezTo>
                      <a:pt x="27" y="14"/>
                      <a:pt x="26" y="13"/>
                      <a:pt x="25" y="11"/>
                    </a:cubicBezTo>
                    <a:cubicBezTo>
                      <a:pt x="19" y="7"/>
                      <a:pt x="15" y="3"/>
                      <a:pt x="14" y="3"/>
                    </a:cubicBezTo>
                    <a:cubicBezTo>
                      <a:pt x="14" y="3"/>
                      <a:pt x="14" y="3"/>
                      <a:pt x="14" y="3"/>
                    </a:cubicBezTo>
                    <a:cubicBezTo>
                      <a:pt x="14" y="3"/>
                      <a:pt x="14" y="3"/>
                      <a:pt x="14" y="3"/>
                    </a:cubicBezTo>
                    <a:cubicBezTo>
                      <a:pt x="14" y="3"/>
                      <a:pt x="14" y="3"/>
                      <a:pt x="14" y="3"/>
                    </a:cubicBezTo>
                    <a:cubicBezTo>
                      <a:pt x="14" y="3"/>
                      <a:pt x="14" y="3"/>
                      <a:pt x="14" y="3"/>
                    </a:cubicBezTo>
                    <a:cubicBezTo>
                      <a:pt x="13" y="1"/>
                      <a:pt x="11" y="0"/>
                      <a:pt x="8"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5" name="Freeform 90"/>
              <p:cNvSpPr/>
              <p:nvPr/>
            </p:nvSpPr>
            <p:spPr bwMode="auto">
              <a:xfrm>
                <a:off x="9766301" y="3324225"/>
                <a:ext cx="61913" cy="84138"/>
              </a:xfrm>
              <a:custGeom>
                <a:avLst/>
                <a:gdLst>
                  <a:gd name="T0" fmla="*/ 14 w 22"/>
                  <a:gd name="T1" fmla="*/ 0 h 30"/>
                  <a:gd name="T2" fmla="*/ 14 w 22"/>
                  <a:gd name="T3" fmla="*/ 0 h 30"/>
                  <a:gd name="T4" fmla="*/ 8 w 22"/>
                  <a:gd name="T5" fmla="*/ 3 h 30"/>
                  <a:gd name="T6" fmla="*/ 4 w 22"/>
                  <a:gd name="T7" fmla="*/ 7 h 30"/>
                  <a:gd name="T8" fmla="*/ 3 w 22"/>
                  <a:gd name="T9" fmla="*/ 13 h 30"/>
                  <a:gd name="T10" fmla="*/ 11 w 22"/>
                  <a:gd name="T11" fmla="*/ 6 h 30"/>
                  <a:gd name="T12" fmla="*/ 14 w 22"/>
                  <a:gd name="T13" fmla="*/ 4 h 30"/>
                  <a:gd name="T14" fmla="*/ 17 w 22"/>
                  <a:gd name="T15" fmla="*/ 6 h 30"/>
                  <a:gd name="T16" fmla="*/ 18 w 22"/>
                  <a:gd name="T17" fmla="*/ 9 h 30"/>
                  <a:gd name="T18" fmla="*/ 17 w 22"/>
                  <a:gd name="T19" fmla="*/ 12 h 30"/>
                  <a:gd name="T20" fmla="*/ 1 w 22"/>
                  <a:gd name="T21" fmla="*/ 25 h 30"/>
                  <a:gd name="T22" fmla="*/ 0 w 22"/>
                  <a:gd name="T23" fmla="*/ 30 h 30"/>
                  <a:gd name="T24" fmla="*/ 20 w 22"/>
                  <a:gd name="T25" fmla="*/ 15 h 30"/>
                  <a:gd name="T26" fmla="*/ 20 w 22"/>
                  <a:gd name="T27" fmla="*/ 14 h 30"/>
                  <a:gd name="T28" fmla="*/ 22 w 22"/>
                  <a:gd name="T29" fmla="*/ 9 h 30"/>
                  <a:gd name="T30" fmla="*/ 22 w 22"/>
                  <a:gd name="T31" fmla="*/ 7 h 30"/>
                  <a:gd name="T32" fmla="*/ 20 w 22"/>
                  <a:gd name="T33" fmla="*/ 3 h 30"/>
                  <a:gd name="T34" fmla="*/ 14 w 22"/>
                  <a:gd name="T35"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2" h="30">
                    <a:moveTo>
                      <a:pt x="14" y="0"/>
                    </a:moveTo>
                    <a:cubicBezTo>
                      <a:pt x="14" y="0"/>
                      <a:pt x="14" y="0"/>
                      <a:pt x="14" y="0"/>
                    </a:cubicBezTo>
                    <a:cubicBezTo>
                      <a:pt x="12" y="0"/>
                      <a:pt x="10" y="1"/>
                      <a:pt x="8" y="3"/>
                    </a:cubicBezTo>
                    <a:cubicBezTo>
                      <a:pt x="6" y="5"/>
                      <a:pt x="5" y="6"/>
                      <a:pt x="4" y="7"/>
                    </a:cubicBezTo>
                    <a:cubicBezTo>
                      <a:pt x="3" y="9"/>
                      <a:pt x="3" y="11"/>
                      <a:pt x="3" y="13"/>
                    </a:cubicBezTo>
                    <a:cubicBezTo>
                      <a:pt x="6" y="11"/>
                      <a:pt x="8" y="9"/>
                      <a:pt x="11" y="6"/>
                    </a:cubicBezTo>
                    <a:cubicBezTo>
                      <a:pt x="12" y="5"/>
                      <a:pt x="13" y="4"/>
                      <a:pt x="14" y="4"/>
                    </a:cubicBezTo>
                    <a:cubicBezTo>
                      <a:pt x="15" y="4"/>
                      <a:pt x="16" y="5"/>
                      <a:pt x="17" y="6"/>
                    </a:cubicBezTo>
                    <a:cubicBezTo>
                      <a:pt x="18" y="6"/>
                      <a:pt x="18" y="8"/>
                      <a:pt x="18" y="9"/>
                    </a:cubicBezTo>
                    <a:cubicBezTo>
                      <a:pt x="18" y="10"/>
                      <a:pt x="18" y="11"/>
                      <a:pt x="17" y="12"/>
                    </a:cubicBezTo>
                    <a:cubicBezTo>
                      <a:pt x="12" y="18"/>
                      <a:pt x="7" y="22"/>
                      <a:pt x="1" y="25"/>
                    </a:cubicBezTo>
                    <a:cubicBezTo>
                      <a:pt x="0" y="26"/>
                      <a:pt x="0" y="28"/>
                      <a:pt x="0" y="30"/>
                    </a:cubicBezTo>
                    <a:cubicBezTo>
                      <a:pt x="7" y="27"/>
                      <a:pt x="14" y="22"/>
                      <a:pt x="20" y="15"/>
                    </a:cubicBezTo>
                    <a:cubicBezTo>
                      <a:pt x="20" y="15"/>
                      <a:pt x="20" y="15"/>
                      <a:pt x="20" y="14"/>
                    </a:cubicBezTo>
                    <a:cubicBezTo>
                      <a:pt x="22" y="13"/>
                      <a:pt x="22" y="11"/>
                      <a:pt x="22" y="9"/>
                    </a:cubicBezTo>
                    <a:cubicBezTo>
                      <a:pt x="22" y="8"/>
                      <a:pt x="22" y="7"/>
                      <a:pt x="22" y="7"/>
                    </a:cubicBezTo>
                    <a:cubicBezTo>
                      <a:pt x="22" y="5"/>
                      <a:pt x="21" y="4"/>
                      <a:pt x="20" y="3"/>
                    </a:cubicBezTo>
                    <a:cubicBezTo>
                      <a:pt x="18" y="1"/>
                      <a:pt x="16" y="0"/>
                      <a:pt x="1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6" name="Freeform 91"/>
              <p:cNvSpPr>
                <a:spLocks noEditPoints="1"/>
              </p:cNvSpPr>
              <p:nvPr/>
            </p:nvSpPr>
            <p:spPr bwMode="auto">
              <a:xfrm>
                <a:off x="9731376" y="3146425"/>
                <a:ext cx="74613" cy="84138"/>
              </a:xfrm>
              <a:custGeom>
                <a:avLst/>
                <a:gdLst>
                  <a:gd name="T0" fmla="*/ 0 w 27"/>
                  <a:gd name="T1" fmla="*/ 24 h 30"/>
                  <a:gd name="T2" fmla="*/ 0 w 27"/>
                  <a:gd name="T3" fmla="*/ 25 h 30"/>
                  <a:gd name="T4" fmla="*/ 2 w 27"/>
                  <a:gd name="T5" fmla="*/ 25 h 30"/>
                  <a:gd name="T6" fmla="*/ 2 w 27"/>
                  <a:gd name="T7" fmla="*/ 25 h 30"/>
                  <a:gd name="T8" fmla="*/ 0 w 27"/>
                  <a:gd name="T9" fmla="*/ 24 h 30"/>
                  <a:gd name="T10" fmla="*/ 17 w 27"/>
                  <a:gd name="T11" fmla="*/ 0 h 30"/>
                  <a:gd name="T12" fmla="*/ 13 w 27"/>
                  <a:gd name="T13" fmla="*/ 2 h 30"/>
                  <a:gd name="T14" fmla="*/ 1 w 27"/>
                  <a:gd name="T15" fmla="*/ 20 h 30"/>
                  <a:gd name="T16" fmla="*/ 5 w 27"/>
                  <a:gd name="T17" fmla="*/ 22 h 30"/>
                  <a:gd name="T18" fmla="*/ 16 w 27"/>
                  <a:gd name="T19" fmla="*/ 4 h 30"/>
                  <a:gd name="T20" fmla="*/ 17 w 27"/>
                  <a:gd name="T21" fmla="*/ 4 h 30"/>
                  <a:gd name="T22" fmla="*/ 17 w 27"/>
                  <a:gd name="T23" fmla="*/ 4 h 30"/>
                  <a:gd name="T24" fmla="*/ 19 w 27"/>
                  <a:gd name="T25" fmla="*/ 5 h 30"/>
                  <a:gd name="T26" fmla="*/ 20 w 27"/>
                  <a:gd name="T27" fmla="*/ 5 h 30"/>
                  <a:gd name="T28" fmla="*/ 20 w 27"/>
                  <a:gd name="T29" fmla="*/ 5 h 30"/>
                  <a:gd name="T30" fmla="*/ 21 w 27"/>
                  <a:gd name="T31" fmla="*/ 6 h 30"/>
                  <a:gd name="T32" fmla="*/ 21 w 27"/>
                  <a:gd name="T33" fmla="*/ 6 h 30"/>
                  <a:gd name="T34" fmla="*/ 22 w 27"/>
                  <a:gd name="T35" fmla="*/ 7 h 30"/>
                  <a:gd name="T36" fmla="*/ 23 w 27"/>
                  <a:gd name="T37" fmla="*/ 8 h 30"/>
                  <a:gd name="T38" fmla="*/ 22 w 27"/>
                  <a:gd name="T39" fmla="*/ 9 h 30"/>
                  <a:gd name="T40" fmla="*/ 11 w 27"/>
                  <a:gd name="T41" fmla="*/ 27 h 30"/>
                  <a:gd name="T42" fmla="*/ 13 w 27"/>
                  <a:gd name="T43" fmla="*/ 30 h 30"/>
                  <a:gd name="T44" fmla="*/ 26 w 27"/>
                  <a:gd name="T45" fmla="*/ 11 h 30"/>
                  <a:gd name="T46" fmla="*/ 27 w 27"/>
                  <a:gd name="T47" fmla="*/ 8 h 30"/>
                  <a:gd name="T48" fmla="*/ 26 w 27"/>
                  <a:gd name="T49" fmla="*/ 5 h 30"/>
                  <a:gd name="T50" fmla="*/ 24 w 27"/>
                  <a:gd name="T51" fmla="*/ 3 h 30"/>
                  <a:gd name="T52" fmla="*/ 24 w 27"/>
                  <a:gd name="T53" fmla="*/ 3 h 30"/>
                  <a:gd name="T54" fmla="*/ 22 w 27"/>
                  <a:gd name="T55" fmla="*/ 2 h 30"/>
                  <a:gd name="T56" fmla="*/ 22 w 27"/>
                  <a:gd name="T57" fmla="*/ 2 h 30"/>
                  <a:gd name="T58" fmla="*/ 21 w 27"/>
                  <a:gd name="T59" fmla="*/ 1 h 30"/>
                  <a:gd name="T60" fmla="*/ 17 w 27"/>
                  <a:gd name="T61" fmla="*/ 0 h 30"/>
                  <a:gd name="T62" fmla="*/ 17 w 27"/>
                  <a:gd name="T63"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7" h="30">
                    <a:moveTo>
                      <a:pt x="0" y="24"/>
                    </a:moveTo>
                    <a:cubicBezTo>
                      <a:pt x="0" y="25"/>
                      <a:pt x="0" y="25"/>
                      <a:pt x="0" y="25"/>
                    </a:cubicBezTo>
                    <a:cubicBezTo>
                      <a:pt x="1" y="25"/>
                      <a:pt x="1" y="25"/>
                      <a:pt x="2" y="25"/>
                    </a:cubicBezTo>
                    <a:cubicBezTo>
                      <a:pt x="2" y="25"/>
                      <a:pt x="2" y="25"/>
                      <a:pt x="2" y="25"/>
                    </a:cubicBezTo>
                    <a:cubicBezTo>
                      <a:pt x="1" y="25"/>
                      <a:pt x="1" y="25"/>
                      <a:pt x="0" y="24"/>
                    </a:cubicBezTo>
                    <a:moveTo>
                      <a:pt x="17" y="0"/>
                    </a:moveTo>
                    <a:cubicBezTo>
                      <a:pt x="15" y="0"/>
                      <a:pt x="14" y="1"/>
                      <a:pt x="13" y="2"/>
                    </a:cubicBezTo>
                    <a:cubicBezTo>
                      <a:pt x="1" y="20"/>
                      <a:pt x="1" y="20"/>
                      <a:pt x="1" y="20"/>
                    </a:cubicBezTo>
                    <a:cubicBezTo>
                      <a:pt x="2" y="21"/>
                      <a:pt x="4" y="21"/>
                      <a:pt x="5" y="22"/>
                    </a:cubicBezTo>
                    <a:cubicBezTo>
                      <a:pt x="16" y="4"/>
                      <a:pt x="16" y="4"/>
                      <a:pt x="16" y="4"/>
                    </a:cubicBezTo>
                    <a:cubicBezTo>
                      <a:pt x="17" y="4"/>
                      <a:pt x="17" y="4"/>
                      <a:pt x="17" y="4"/>
                    </a:cubicBezTo>
                    <a:cubicBezTo>
                      <a:pt x="17" y="4"/>
                      <a:pt x="17" y="4"/>
                      <a:pt x="17" y="4"/>
                    </a:cubicBezTo>
                    <a:cubicBezTo>
                      <a:pt x="17" y="4"/>
                      <a:pt x="18" y="4"/>
                      <a:pt x="19" y="5"/>
                    </a:cubicBezTo>
                    <a:cubicBezTo>
                      <a:pt x="19" y="5"/>
                      <a:pt x="20" y="5"/>
                      <a:pt x="20" y="5"/>
                    </a:cubicBezTo>
                    <a:cubicBezTo>
                      <a:pt x="20" y="5"/>
                      <a:pt x="20" y="5"/>
                      <a:pt x="20" y="5"/>
                    </a:cubicBezTo>
                    <a:cubicBezTo>
                      <a:pt x="20" y="6"/>
                      <a:pt x="21" y="6"/>
                      <a:pt x="21" y="6"/>
                    </a:cubicBezTo>
                    <a:cubicBezTo>
                      <a:pt x="21" y="6"/>
                      <a:pt x="21" y="6"/>
                      <a:pt x="21" y="6"/>
                    </a:cubicBezTo>
                    <a:cubicBezTo>
                      <a:pt x="22" y="7"/>
                      <a:pt x="22" y="7"/>
                      <a:pt x="22" y="7"/>
                    </a:cubicBezTo>
                    <a:cubicBezTo>
                      <a:pt x="23" y="8"/>
                      <a:pt x="23" y="8"/>
                      <a:pt x="23" y="8"/>
                    </a:cubicBezTo>
                    <a:cubicBezTo>
                      <a:pt x="22" y="9"/>
                      <a:pt x="22" y="9"/>
                      <a:pt x="22" y="9"/>
                    </a:cubicBezTo>
                    <a:cubicBezTo>
                      <a:pt x="11" y="27"/>
                      <a:pt x="11" y="27"/>
                      <a:pt x="11" y="27"/>
                    </a:cubicBezTo>
                    <a:cubicBezTo>
                      <a:pt x="12" y="28"/>
                      <a:pt x="12" y="29"/>
                      <a:pt x="13" y="30"/>
                    </a:cubicBezTo>
                    <a:cubicBezTo>
                      <a:pt x="26" y="11"/>
                      <a:pt x="26" y="11"/>
                      <a:pt x="26" y="11"/>
                    </a:cubicBezTo>
                    <a:cubicBezTo>
                      <a:pt x="26" y="10"/>
                      <a:pt x="27" y="9"/>
                      <a:pt x="27" y="8"/>
                    </a:cubicBezTo>
                    <a:cubicBezTo>
                      <a:pt x="27" y="7"/>
                      <a:pt x="26" y="6"/>
                      <a:pt x="26" y="5"/>
                    </a:cubicBezTo>
                    <a:cubicBezTo>
                      <a:pt x="25" y="4"/>
                      <a:pt x="24" y="4"/>
                      <a:pt x="24" y="3"/>
                    </a:cubicBezTo>
                    <a:cubicBezTo>
                      <a:pt x="24" y="3"/>
                      <a:pt x="24" y="3"/>
                      <a:pt x="24" y="3"/>
                    </a:cubicBezTo>
                    <a:cubicBezTo>
                      <a:pt x="23" y="3"/>
                      <a:pt x="23" y="2"/>
                      <a:pt x="22" y="2"/>
                    </a:cubicBezTo>
                    <a:cubicBezTo>
                      <a:pt x="22" y="2"/>
                      <a:pt x="22" y="2"/>
                      <a:pt x="22" y="2"/>
                    </a:cubicBezTo>
                    <a:cubicBezTo>
                      <a:pt x="22" y="2"/>
                      <a:pt x="21" y="1"/>
                      <a:pt x="21" y="1"/>
                    </a:cubicBezTo>
                    <a:cubicBezTo>
                      <a:pt x="20" y="1"/>
                      <a:pt x="18" y="0"/>
                      <a:pt x="17" y="0"/>
                    </a:cubicBezTo>
                    <a:cubicBezTo>
                      <a:pt x="17" y="0"/>
                      <a:pt x="17" y="0"/>
                      <a:pt x="17"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7" name="Freeform 92"/>
              <p:cNvSpPr>
                <a:spLocks noEditPoints="1"/>
              </p:cNvSpPr>
              <p:nvPr/>
            </p:nvSpPr>
            <p:spPr bwMode="auto">
              <a:xfrm>
                <a:off x="9612313" y="3200400"/>
                <a:ext cx="168275" cy="457200"/>
              </a:xfrm>
              <a:custGeom>
                <a:avLst/>
                <a:gdLst>
                  <a:gd name="T0" fmla="*/ 8 w 60"/>
                  <a:gd name="T1" fmla="*/ 158 h 163"/>
                  <a:gd name="T2" fmla="*/ 15 w 60"/>
                  <a:gd name="T3" fmla="*/ 161 h 163"/>
                  <a:gd name="T4" fmla="*/ 11 w 60"/>
                  <a:gd name="T5" fmla="*/ 28 h 163"/>
                  <a:gd name="T6" fmla="*/ 34 w 60"/>
                  <a:gd name="T7" fmla="*/ 0 h 163"/>
                  <a:gd name="T8" fmla="*/ 12 w 60"/>
                  <a:gd name="T9" fmla="*/ 12 h 163"/>
                  <a:gd name="T10" fmla="*/ 8 w 60"/>
                  <a:gd name="T11" fmla="*/ 26 h 163"/>
                  <a:gd name="T12" fmla="*/ 7 w 60"/>
                  <a:gd name="T13" fmla="*/ 27 h 163"/>
                  <a:gd name="T14" fmla="*/ 18 w 60"/>
                  <a:gd name="T15" fmla="*/ 54 h 163"/>
                  <a:gd name="T16" fmla="*/ 24 w 60"/>
                  <a:gd name="T17" fmla="*/ 61 h 163"/>
                  <a:gd name="T18" fmla="*/ 27 w 60"/>
                  <a:gd name="T19" fmla="*/ 73 h 163"/>
                  <a:gd name="T20" fmla="*/ 26 w 60"/>
                  <a:gd name="T21" fmla="*/ 78 h 163"/>
                  <a:gd name="T22" fmla="*/ 4 w 60"/>
                  <a:gd name="T23" fmla="*/ 143 h 163"/>
                  <a:gd name="T24" fmla="*/ 2 w 60"/>
                  <a:gd name="T25" fmla="*/ 148 h 163"/>
                  <a:gd name="T26" fmla="*/ 1 w 60"/>
                  <a:gd name="T27" fmla="*/ 153 h 163"/>
                  <a:gd name="T28" fmla="*/ 0 w 60"/>
                  <a:gd name="T29" fmla="*/ 154 h 163"/>
                  <a:gd name="T30" fmla="*/ 0 w 60"/>
                  <a:gd name="T31" fmla="*/ 154 h 163"/>
                  <a:gd name="T32" fmla="*/ 4 w 60"/>
                  <a:gd name="T33" fmla="*/ 157 h 163"/>
                  <a:gd name="T34" fmla="*/ 6 w 60"/>
                  <a:gd name="T35" fmla="*/ 154 h 163"/>
                  <a:gd name="T36" fmla="*/ 5 w 60"/>
                  <a:gd name="T37" fmla="*/ 153 h 163"/>
                  <a:gd name="T38" fmla="*/ 8 w 60"/>
                  <a:gd name="T39" fmla="*/ 144 h 163"/>
                  <a:gd name="T40" fmla="*/ 23 w 60"/>
                  <a:gd name="T41" fmla="*/ 103 h 163"/>
                  <a:gd name="T42" fmla="*/ 31 w 60"/>
                  <a:gd name="T43" fmla="*/ 74 h 163"/>
                  <a:gd name="T44" fmla="*/ 25 w 60"/>
                  <a:gd name="T45" fmla="*/ 56 h 163"/>
                  <a:gd name="T46" fmla="*/ 12 w 60"/>
                  <a:gd name="T47" fmla="*/ 27 h 163"/>
                  <a:gd name="T48" fmla="*/ 15 w 60"/>
                  <a:gd name="T49" fmla="*/ 14 h 163"/>
                  <a:gd name="T50" fmla="*/ 16 w 60"/>
                  <a:gd name="T51" fmla="*/ 13 h 163"/>
                  <a:gd name="T52" fmla="*/ 42 w 60"/>
                  <a:gd name="T53" fmla="*/ 5 h 163"/>
                  <a:gd name="T54" fmla="*/ 46 w 60"/>
                  <a:gd name="T55" fmla="*/ 7 h 163"/>
                  <a:gd name="T56" fmla="*/ 56 w 60"/>
                  <a:gd name="T57" fmla="*/ 33 h 163"/>
                  <a:gd name="T58" fmla="*/ 55 w 60"/>
                  <a:gd name="T59" fmla="*/ 50 h 163"/>
                  <a:gd name="T60" fmla="*/ 23 w 60"/>
                  <a:gd name="T61" fmla="*/ 149 h 163"/>
                  <a:gd name="T62" fmla="*/ 19 w 60"/>
                  <a:gd name="T63" fmla="*/ 158 h 163"/>
                  <a:gd name="T64" fmla="*/ 20 w 60"/>
                  <a:gd name="T65" fmla="*/ 161 h 163"/>
                  <a:gd name="T66" fmla="*/ 19 w 60"/>
                  <a:gd name="T67" fmla="*/ 163 h 163"/>
                  <a:gd name="T68" fmla="*/ 38 w 60"/>
                  <a:gd name="T69" fmla="*/ 124 h 163"/>
                  <a:gd name="T70" fmla="*/ 56 w 60"/>
                  <a:gd name="T71" fmla="*/ 69 h 163"/>
                  <a:gd name="T72" fmla="*/ 59 w 60"/>
                  <a:gd name="T73" fmla="*/ 51 h 163"/>
                  <a:gd name="T74" fmla="*/ 60 w 60"/>
                  <a:gd name="T75" fmla="*/ 44 h 163"/>
                  <a:gd name="T76" fmla="*/ 60 w 60"/>
                  <a:gd name="T77" fmla="*/ 38 h 163"/>
                  <a:gd name="T78" fmla="*/ 58 w 60"/>
                  <a:gd name="T79" fmla="*/ 17 h 163"/>
                  <a:gd name="T80" fmla="*/ 53 w 60"/>
                  <a:gd name="T81" fmla="*/ 8 h 163"/>
                  <a:gd name="T82" fmla="*/ 48 w 60"/>
                  <a:gd name="T83" fmla="*/ 4 h 163"/>
                  <a:gd name="T84" fmla="*/ 46 w 60"/>
                  <a:gd name="T85" fmla="*/ 7 h 163"/>
                  <a:gd name="T86" fmla="*/ 48 w 60"/>
                  <a:gd name="T87" fmla="*/ 4 h 163"/>
                  <a:gd name="T88" fmla="*/ 43 w 60"/>
                  <a:gd name="T89" fmla="*/ 1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0" h="163">
                    <a:moveTo>
                      <a:pt x="8" y="158"/>
                    </a:moveTo>
                    <a:cubicBezTo>
                      <a:pt x="8" y="158"/>
                      <a:pt x="8" y="158"/>
                      <a:pt x="8" y="158"/>
                    </a:cubicBezTo>
                    <a:cubicBezTo>
                      <a:pt x="15" y="161"/>
                      <a:pt x="15" y="161"/>
                      <a:pt x="15" y="161"/>
                    </a:cubicBezTo>
                    <a:cubicBezTo>
                      <a:pt x="15" y="161"/>
                      <a:pt x="15" y="161"/>
                      <a:pt x="15" y="161"/>
                    </a:cubicBezTo>
                    <a:cubicBezTo>
                      <a:pt x="8" y="158"/>
                      <a:pt x="8" y="158"/>
                      <a:pt x="8" y="158"/>
                    </a:cubicBezTo>
                    <a:moveTo>
                      <a:pt x="11" y="28"/>
                    </a:moveTo>
                    <a:cubicBezTo>
                      <a:pt x="11" y="28"/>
                      <a:pt x="11" y="28"/>
                      <a:pt x="11" y="28"/>
                    </a:cubicBezTo>
                    <a:moveTo>
                      <a:pt x="34" y="0"/>
                    </a:moveTo>
                    <a:cubicBezTo>
                      <a:pt x="25" y="0"/>
                      <a:pt x="17" y="4"/>
                      <a:pt x="12" y="11"/>
                    </a:cubicBezTo>
                    <a:cubicBezTo>
                      <a:pt x="12" y="11"/>
                      <a:pt x="12" y="11"/>
                      <a:pt x="12" y="12"/>
                    </a:cubicBezTo>
                    <a:cubicBezTo>
                      <a:pt x="11" y="13"/>
                      <a:pt x="10" y="15"/>
                      <a:pt x="9" y="17"/>
                    </a:cubicBezTo>
                    <a:cubicBezTo>
                      <a:pt x="8" y="20"/>
                      <a:pt x="8" y="23"/>
                      <a:pt x="8" y="26"/>
                    </a:cubicBezTo>
                    <a:cubicBezTo>
                      <a:pt x="8" y="26"/>
                      <a:pt x="8" y="26"/>
                      <a:pt x="8" y="26"/>
                    </a:cubicBezTo>
                    <a:cubicBezTo>
                      <a:pt x="7" y="27"/>
                      <a:pt x="7" y="27"/>
                      <a:pt x="7" y="27"/>
                    </a:cubicBezTo>
                    <a:cubicBezTo>
                      <a:pt x="7" y="27"/>
                      <a:pt x="7" y="28"/>
                      <a:pt x="7" y="29"/>
                    </a:cubicBezTo>
                    <a:cubicBezTo>
                      <a:pt x="7" y="32"/>
                      <a:pt x="8" y="41"/>
                      <a:pt x="18" y="54"/>
                    </a:cubicBezTo>
                    <a:cubicBezTo>
                      <a:pt x="19" y="56"/>
                      <a:pt x="20" y="57"/>
                      <a:pt x="22" y="59"/>
                    </a:cubicBezTo>
                    <a:cubicBezTo>
                      <a:pt x="22" y="60"/>
                      <a:pt x="23" y="60"/>
                      <a:pt x="24" y="61"/>
                    </a:cubicBezTo>
                    <a:cubicBezTo>
                      <a:pt x="25" y="65"/>
                      <a:pt x="26" y="68"/>
                      <a:pt x="27" y="72"/>
                    </a:cubicBezTo>
                    <a:cubicBezTo>
                      <a:pt x="27" y="72"/>
                      <a:pt x="27" y="73"/>
                      <a:pt x="27" y="73"/>
                    </a:cubicBezTo>
                    <a:cubicBezTo>
                      <a:pt x="27" y="74"/>
                      <a:pt x="27" y="75"/>
                      <a:pt x="27" y="76"/>
                    </a:cubicBezTo>
                    <a:cubicBezTo>
                      <a:pt x="26" y="76"/>
                      <a:pt x="26" y="77"/>
                      <a:pt x="26" y="78"/>
                    </a:cubicBezTo>
                    <a:cubicBezTo>
                      <a:pt x="25" y="86"/>
                      <a:pt x="22" y="95"/>
                      <a:pt x="19" y="102"/>
                    </a:cubicBezTo>
                    <a:cubicBezTo>
                      <a:pt x="15" y="115"/>
                      <a:pt x="9" y="129"/>
                      <a:pt x="4" y="143"/>
                    </a:cubicBezTo>
                    <a:cubicBezTo>
                      <a:pt x="4" y="143"/>
                      <a:pt x="4" y="143"/>
                      <a:pt x="4" y="143"/>
                    </a:cubicBezTo>
                    <a:cubicBezTo>
                      <a:pt x="4" y="143"/>
                      <a:pt x="3" y="146"/>
                      <a:pt x="2" y="148"/>
                    </a:cubicBezTo>
                    <a:cubicBezTo>
                      <a:pt x="2" y="150"/>
                      <a:pt x="1" y="151"/>
                      <a:pt x="1" y="152"/>
                    </a:cubicBezTo>
                    <a:cubicBezTo>
                      <a:pt x="1" y="152"/>
                      <a:pt x="1" y="153"/>
                      <a:pt x="1" y="153"/>
                    </a:cubicBezTo>
                    <a:cubicBezTo>
                      <a:pt x="0" y="154"/>
                      <a:pt x="0" y="154"/>
                      <a:pt x="0" y="154"/>
                    </a:cubicBezTo>
                    <a:cubicBezTo>
                      <a:pt x="0" y="154"/>
                      <a:pt x="0" y="154"/>
                      <a:pt x="0" y="154"/>
                    </a:cubicBezTo>
                    <a:cubicBezTo>
                      <a:pt x="0" y="154"/>
                      <a:pt x="0" y="154"/>
                      <a:pt x="0" y="154"/>
                    </a:cubicBezTo>
                    <a:cubicBezTo>
                      <a:pt x="0" y="154"/>
                      <a:pt x="0" y="154"/>
                      <a:pt x="0" y="154"/>
                    </a:cubicBezTo>
                    <a:cubicBezTo>
                      <a:pt x="0" y="155"/>
                      <a:pt x="1" y="156"/>
                      <a:pt x="2" y="156"/>
                    </a:cubicBezTo>
                    <a:cubicBezTo>
                      <a:pt x="4" y="157"/>
                      <a:pt x="4" y="157"/>
                      <a:pt x="4" y="157"/>
                    </a:cubicBezTo>
                    <a:cubicBezTo>
                      <a:pt x="5" y="155"/>
                      <a:pt x="5" y="155"/>
                      <a:pt x="5" y="155"/>
                    </a:cubicBezTo>
                    <a:cubicBezTo>
                      <a:pt x="5" y="154"/>
                      <a:pt x="6" y="154"/>
                      <a:pt x="6" y="154"/>
                    </a:cubicBezTo>
                    <a:cubicBezTo>
                      <a:pt x="7" y="154"/>
                      <a:pt x="7" y="154"/>
                      <a:pt x="7" y="154"/>
                    </a:cubicBezTo>
                    <a:cubicBezTo>
                      <a:pt x="5" y="153"/>
                      <a:pt x="5" y="153"/>
                      <a:pt x="5" y="153"/>
                    </a:cubicBezTo>
                    <a:cubicBezTo>
                      <a:pt x="5" y="152"/>
                      <a:pt x="6" y="151"/>
                      <a:pt x="6" y="149"/>
                    </a:cubicBezTo>
                    <a:cubicBezTo>
                      <a:pt x="7" y="147"/>
                      <a:pt x="8" y="144"/>
                      <a:pt x="8" y="144"/>
                    </a:cubicBezTo>
                    <a:cubicBezTo>
                      <a:pt x="8" y="144"/>
                      <a:pt x="8" y="144"/>
                      <a:pt x="8" y="144"/>
                    </a:cubicBezTo>
                    <a:cubicBezTo>
                      <a:pt x="13" y="130"/>
                      <a:pt x="18" y="117"/>
                      <a:pt x="23" y="103"/>
                    </a:cubicBezTo>
                    <a:cubicBezTo>
                      <a:pt x="26" y="95"/>
                      <a:pt x="30" y="85"/>
                      <a:pt x="31" y="74"/>
                    </a:cubicBezTo>
                    <a:cubicBezTo>
                      <a:pt x="31" y="74"/>
                      <a:pt x="31" y="74"/>
                      <a:pt x="31" y="74"/>
                    </a:cubicBezTo>
                    <a:cubicBezTo>
                      <a:pt x="31" y="74"/>
                      <a:pt x="31" y="73"/>
                      <a:pt x="31" y="73"/>
                    </a:cubicBezTo>
                    <a:cubicBezTo>
                      <a:pt x="31" y="67"/>
                      <a:pt x="29" y="61"/>
                      <a:pt x="25" y="56"/>
                    </a:cubicBezTo>
                    <a:cubicBezTo>
                      <a:pt x="12" y="41"/>
                      <a:pt x="11" y="32"/>
                      <a:pt x="11" y="29"/>
                    </a:cubicBezTo>
                    <a:cubicBezTo>
                      <a:pt x="12" y="28"/>
                      <a:pt x="12" y="28"/>
                      <a:pt x="12" y="27"/>
                    </a:cubicBezTo>
                    <a:cubicBezTo>
                      <a:pt x="12" y="27"/>
                      <a:pt x="12" y="26"/>
                      <a:pt x="12" y="26"/>
                    </a:cubicBezTo>
                    <a:cubicBezTo>
                      <a:pt x="12" y="22"/>
                      <a:pt x="13" y="18"/>
                      <a:pt x="15" y="14"/>
                    </a:cubicBezTo>
                    <a:cubicBezTo>
                      <a:pt x="15" y="14"/>
                      <a:pt x="15" y="14"/>
                      <a:pt x="15" y="14"/>
                    </a:cubicBezTo>
                    <a:cubicBezTo>
                      <a:pt x="15" y="13"/>
                      <a:pt x="16" y="13"/>
                      <a:pt x="16" y="13"/>
                    </a:cubicBezTo>
                    <a:cubicBezTo>
                      <a:pt x="20" y="7"/>
                      <a:pt x="27" y="4"/>
                      <a:pt x="34" y="4"/>
                    </a:cubicBezTo>
                    <a:cubicBezTo>
                      <a:pt x="36" y="4"/>
                      <a:pt x="39" y="4"/>
                      <a:pt x="42" y="5"/>
                    </a:cubicBezTo>
                    <a:cubicBezTo>
                      <a:pt x="43" y="6"/>
                      <a:pt x="43" y="6"/>
                      <a:pt x="44" y="6"/>
                    </a:cubicBezTo>
                    <a:cubicBezTo>
                      <a:pt x="45" y="7"/>
                      <a:pt x="45" y="7"/>
                      <a:pt x="46" y="7"/>
                    </a:cubicBezTo>
                    <a:cubicBezTo>
                      <a:pt x="50" y="10"/>
                      <a:pt x="53" y="14"/>
                      <a:pt x="54" y="19"/>
                    </a:cubicBezTo>
                    <a:cubicBezTo>
                      <a:pt x="56" y="23"/>
                      <a:pt x="56" y="28"/>
                      <a:pt x="56" y="33"/>
                    </a:cubicBezTo>
                    <a:cubicBezTo>
                      <a:pt x="56" y="37"/>
                      <a:pt x="56" y="40"/>
                      <a:pt x="56" y="43"/>
                    </a:cubicBezTo>
                    <a:cubicBezTo>
                      <a:pt x="55" y="46"/>
                      <a:pt x="55" y="48"/>
                      <a:pt x="55" y="50"/>
                    </a:cubicBezTo>
                    <a:cubicBezTo>
                      <a:pt x="53" y="73"/>
                      <a:pt x="43" y="100"/>
                      <a:pt x="35" y="122"/>
                    </a:cubicBezTo>
                    <a:cubicBezTo>
                      <a:pt x="30" y="133"/>
                      <a:pt x="26" y="142"/>
                      <a:pt x="23" y="149"/>
                    </a:cubicBezTo>
                    <a:cubicBezTo>
                      <a:pt x="21" y="153"/>
                      <a:pt x="20" y="155"/>
                      <a:pt x="19" y="157"/>
                    </a:cubicBezTo>
                    <a:cubicBezTo>
                      <a:pt x="19" y="157"/>
                      <a:pt x="19" y="158"/>
                      <a:pt x="19" y="158"/>
                    </a:cubicBezTo>
                    <a:cubicBezTo>
                      <a:pt x="19" y="158"/>
                      <a:pt x="20" y="159"/>
                      <a:pt x="20" y="159"/>
                    </a:cubicBezTo>
                    <a:cubicBezTo>
                      <a:pt x="20" y="160"/>
                      <a:pt x="20" y="160"/>
                      <a:pt x="20" y="161"/>
                    </a:cubicBezTo>
                    <a:cubicBezTo>
                      <a:pt x="19" y="163"/>
                      <a:pt x="19" y="163"/>
                      <a:pt x="19" y="163"/>
                    </a:cubicBezTo>
                    <a:cubicBezTo>
                      <a:pt x="19" y="163"/>
                      <a:pt x="19" y="163"/>
                      <a:pt x="19" y="163"/>
                    </a:cubicBezTo>
                    <a:cubicBezTo>
                      <a:pt x="20" y="163"/>
                      <a:pt x="21" y="162"/>
                      <a:pt x="21" y="162"/>
                    </a:cubicBezTo>
                    <a:cubicBezTo>
                      <a:pt x="21" y="162"/>
                      <a:pt x="29" y="146"/>
                      <a:pt x="38" y="124"/>
                    </a:cubicBezTo>
                    <a:cubicBezTo>
                      <a:pt x="44" y="109"/>
                      <a:pt x="51" y="91"/>
                      <a:pt x="55" y="74"/>
                    </a:cubicBezTo>
                    <a:cubicBezTo>
                      <a:pt x="55" y="72"/>
                      <a:pt x="55" y="70"/>
                      <a:pt x="56" y="69"/>
                    </a:cubicBezTo>
                    <a:cubicBezTo>
                      <a:pt x="57" y="65"/>
                      <a:pt x="57" y="61"/>
                      <a:pt x="58" y="57"/>
                    </a:cubicBezTo>
                    <a:cubicBezTo>
                      <a:pt x="58" y="55"/>
                      <a:pt x="58" y="53"/>
                      <a:pt x="59" y="51"/>
                    </a:cubicBezTo>
                    <a:cubicBezTo>
                      <a:pt x="59" y="51"/>
                      <a:pt x="59" y="51"/>
                      <a:pt x="59" y="50"/>
                    </a:cubicBezTo>
                    <a:cubicBezTo>
                      <a:pt x="59" y="49"/>
                      <a:pt x="59" y="47"/>
                      <a:pt x="60" y="44"/>
                    </a:cubicBezTo>
                    <a:cubicBezTo>
                      <a:pt x="60" y="43"/>
                      <a:pt x="60" y="43"/>
                      <a:pt x="60" y="42"/>
                    </a:cubicBezTo>
                    <a:cubicBezTo>
                      <a:pt x="60" y="41"/>
                      <a:pt x="60" y="40"/>
                      <a:pt x="60" y="38"/>
                    </a:cubicBezTo>
                    <a:cubicBezTo>
                      <a:pt x="60" y="37"/>
                      <a:pt x="60" y="35"/>
                      <a:pt x="60" y="33"/>
                    </a:cubicBezTo>
                    <a:cubicBezTo>
                      <a:pt x="60" y="28"/>
                      <a:pt x="60" y="22"/>
                      <a:pt x="58" y="17"/>
                    </a:cubicBezTo>
                    <a:cubicBezTo>
                      <a:pt x="57" y="15"/>
                      <a:pt x="56" y="13"/>
                      <a:pt x="55" y="11"/>
                    </a:cubicBezTo>
                    <a:cubicBezTo>
                      <a:pt x="54" y="10"/>
                      <a:pt x="54" y="9"/>
                      <a:pt x="53" y="8"/>
                    </a:cubicBezTo>
                    <a:cubicBezTo>
                      <a:pt x="51" y="6"/>
                      <a:pt x="50" y="5"/>
                      <a:pt x="48" y="4"/>
                    </a:cubicBezTo>
                    <a:cubicBezTo>
                      <a:pt x="48" y="4"/>
                      <a:pt x="48" y="4"/>
                      <a:pt x="48" y="4"/>
                    </a:cubicBezTo>
                    <a:cubicBezTo>
                      <a:pt x="47" y="6"/>
                      <a:pt x="47" y="6"/>
                      <a:pt x="47" y="6"/>
                    </a:cubicBezTo>
                    <a:cubicBezTo>
                      <a:pt x="46" y="7"/>
                      <a:pt x="46" y="7"/>
                      <a:pt x="46" y="7"/>
                    </a:cubicBezTo>
                    <a:cubicBezTo>
                      <a:pt x="47" y="6"/>
                      <a:pt x="47" y="6"/>
                      <a:pt x="47" y="6"/>
                    </a:cubicBezTo>
                    <a:cubicBezTo>
                      <a:pt x="48" y="4"/>
                      <a:pt x="48" y="4"/>
                      <a:pt x="48" y="4"/>
                    </a:cubicBezTo>
                    <a:cubicBezTo>
                      <a:pt x="48" y="4"/>
                      <a:pt x="47" y="3"/>
                      <a:pt x="47" y="3"/>
                    </a:cubicBezTo>
                    <a:cubicBezTo>
                      <a:pt x="46" y="2"/>
                      <a:pt x="44" y="2"/>
                      <a:pt x="43" y="1"/>
                    </a:cubicBezTo>
                    <a:cubicBezTo>
                      <a:pt x="40" y="0"/>
                      <a:pt x="37" y="0"/>
                      <a:pt x="3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8" name="Freeform 93"/>
              <p:cNvSpPr>
                <a:spLocks noEditPoints="1"/>
              </p:cNvSpPr>
              <p:nvPr/>
            </p:nvSpPr>
            <p:spPr bwMode="auto">
              <a:xfrm>
                <a:off x="9659938" y="3265488"/>
                <a:ext cx="57150" cy="85725"/>
              </a:xfrm>
              <a:custGeom>
                <a:avLst/>
                <a:gdLst>
                  <a:gd name="T0" fmla="*/ 9 w 20"/>
                  <a:gd name="T1" fmla="*/ 5 h 31"/>
                  <a:gd name="T2" fmla="*/ 9 w 20"/>
                  <a:gd name="T3" fmla="*/ 5 h 31"/>
                  <a:gd name="T4" fmla="*/ 3 w 20"/>
                  <a:gd name="T5" fmla="*/ 5 h 31"/>
                  <a:gd name="T6" fmla="*/ 3 w 20"/>
                  <a:gd name="T7" fmla="*/ 5 h 31"/>
                  <a:gd name="T8" fmla="*/ 4 w 20"/>
                  <a:gd name="T9" fmla="*/ 5 h 31"/>
                  <a:gd name="T10" fmla="*/ 4 w 20"/>
                  <a:gd name="T11" fmla="*/ 5 h 31"/>
                  <a:gd name="T12" fmla="*/ 5 w 20"/>
                  <a:gd name="T13" fmla="*/ 4 h 31"/>
                  <a:gd name="T14" fmla="*/ 5 w 20"/>
                  <a:gd name="T15" fmla="*/ 4 h 31"/>
                  <a:gd name="T16" fmla="*/ 5 w 20"/>
                  <a:gd name="T17" fmla="*/ 5 h 31"/>
                  <a:gd name="T18" fmla="*/ 5 w 20"/>
                  <a:gd name="T19" fmla="*/ 5 h 31"/>
                  <a:gd name="T20" fmla="*/ 5 w 20"/>
                  <a:gd name="T21" fmla="*/ 5 h 31"/>
                  <a:gd name="T22" fmla="*/ 7 w 20"/>
                  <a:gd name="T23" fmla="*/ 13 h 31"/>
                  <a:gd name="T24" fmla="*/ 15 w 20"/>
                  <a:gd name="T25" fmla="*/ 26 h 31"/>
                  <a:gd name="T26" fmla="*/ 16 w 20"/>
                  <a:gd name="T27" fmla="*/ 26 h 31"/>
                  <a:gd name="T28" fmla="*/ 15 w 20"/>
                  <a:gd name="T29" fmla="*/ 26 h 31"/>
                  <a:gd name="T30" fmla="*/ 15 w 20"/>
                  <a:gd name="T31" fmla="*/ 27 h 31"/>
                  <a:gd name="T32" fmla="*/ 15 w 20"/>
                  <a:gd name="T33" fmla="*/ 26 h 31"/>
                  <a:gd name="T34" fmla="*/ 15 w 20"/>
                  <a:gd name="T35" fmla="*/ 26 h 31"/>
                  <a:gd name="T36" fmla="*/ 6 w 20"/>
                  <a:gd name="T37" fmla="*/ 13 h 31"/>
                  <a:gd name="T38" fmla="*/ 4 w 20"/>
                  <a:gd name="T39" fmla="*/ 5 h 31"/>
                  <a:gd name="T40" fmla="*/ 4 w 20"/>
                  <a:gd name="T41" fmla="*/ 5 h 31"/>
                  <a:gd name="T42" fmla="*/ 5 w 20"/>
                  <a:gd name="T43" fmla="*/ 0 h 31"/>
                  <a:gd name="T44" fmla="*/ 0 w 20"/>
                  <a:gd name="T45" fmla="*/ 5 h 31"/>
                  <a:gd name="T46" fmla="*/ 0 w 20"/>
                  <a:gd name="T47" fmla="*/ 5 h 31"/>
                  <a:gd name="T48" fmla="*/ 0 w 20"/>
                  <a:gd name="T49" fmla="*/ 5 h 31"/>
                  <a:gd name="T50" fmla="*/ 0 w 20"/>
                  <a:gd name="T51" fmla="*/ 5 h 31"/>
                  <a:gd name="T52" fmla="*/ 0 w 20"/>
                  <a:gd name="T53" fmla="*/ 5 h 31"/>
                  <a:gd name="T54" fmla="*/ 0 w 20"/>
                  <a:gd name="T55" fmla="*/ 5 h 31"/>
                  <a:gd name="T56" fmla="*/ 2 w 20"/>
                  <a:gd name="T57" fmla="*/ 14 h 31"/>
                  <a:gd name="T58" fmla="*/ 12 w 20"/>
                  <a:gd name="T59" fmla="*/ 29 h 31"/>
                  <a:gd name="T60" fmla="*/ 12 w 20"/>
                  <a:gd name="T61" fmla="*/ 30 h 31"/>
                  <a:gd name="T62" fmla="*/ 12 w 20"/>
                  <a:gd name="T63" fmla="*/ 30 h 31"/>
                  <a:gd name="T64" fmla="*/ 13 w 20"/>
                  <a:gd name="T65" fmla="*/ 30 h 31"/>
                  <a:gd name="T66" fmla="*/ 15 w 20"/>
                  <a:gd name="T67" fmla="*/ 31 h 31"/>
                  <a:gd name="T68" fmla="*/ 18 w 20"/>
                  <a:gd name="T69" fmla="*/ 29 h 31"/>
                  <a:gd name="T70" fmla="*/ 17 w 20"/>
                  <a:gd name="T71" fmla="*/ 28 h 31"/>
                  <a:gd name="T72" fmla="*/ 18 w 20"/>
                  <a:gd name="T73" fmla="*/ 29 h 31"/>
                  <a:gd name="T74" fmla="*/ 20 w 20"/>
                  <a:gd name="T75" fmla="*/ 26 h 31"/>
                  <a:gd name="T76" fmla="*/ 18 w 20"/>
                  <a:gd name="T77" fmla="*/ 23 h 31"/>
                  <a:gd name="T78" fmla="*/ 10 w 20"/>
                  <a:gd name="T79" fmla="*/ 12 h 31"/>
                  <a:gd name="T80" fmla="*/ 9 w 20"/>
                  <a:gd name="T81" fmla="*/ 5 h 31"/>
                  <a:gd name="T82" fmla="*/ 9 w 20"/>
                  <a:gd name="T83" fmla="*/ 5 h 31"/>
                  <a:gd name="T84" fmla="*/ 9 w 20"/>
                  <a:gd name="T85" fmla="*/ 5 h 31"/>
                  <a:gd name="T86" fmla="*/ 9 w 20"/>
                  <a:gd name="T87" fmla="*/ 5 h 31"/>
                  <a:gd name="T88" fmla="*/ 9 w 20"/>
                  <a:gd name="T89" fmla="*/ 5 h 31"/>
                  <a:gd name="T90" fmla="*/ 5 w 20"/>
                  <a:gd name="T91" fmla="*/ 0 h 31"/>
                  <a:gd name="T92" fmla="*/ 5 w 20"/>
                  <a:gd name="T93" fmla="*/ 0 h 31"/>
                  <a:gd name="T94" fmla="*/ 5 w 20"/>
                  <a:gd name="T95"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0" h="31">
                    <a:moveTo>
                      <a:pt x="9" y="5"/>
                    </a:moveTo>
                    <a:cubicBezTo>
                      <a:pt x="9" y="5"/>
                      <a:pt x="9" y="5"/>
                      <a:pt x="9" y="5"/>
                    </a:cubicBezTo>
                    <a:moveTo>
                      <a:pt x="3" y="5"/>
                    </a:moveTo>
                    <a:cubicBezTo>
                      <a:pt x="3" y="5"/>
                      <a:pt x="3" y="5"/>
                      <a:pt x="3" y="5"/>
                    </a:cubicBezTo>
                    <a:moveTo>
                      <a:pt x="4" y="5"/>
                    </a:moveTo>
                    <a:cubicBezTo>
                      <a:pt x="4" y="5"/>
                      <a:pt x="4" y="5"/>
                      <a:pt x="4" y="5"/>
                    </a:cubicBezTo>
                    <a:cubicBezTo>
                      <a:pt x="5" y="4"/>
                      <a:pt x="5" y="4"/>
                      <a:pt x="5" y="4"/>
                    </a:cubicBezTo>
                    <a:cubicBezTo>
                      <a:pt x="5" y="4"/>
                      <a:pt x="5" y="4"/>
                      <a:pt x="5" y="4"/>
                    </a:cubicBezTo>
                    <a:cubicBezTo>
                      <a:pt x="5" y="5"/>
                      <a:pt x="5" y="5"/>
                      <a:pt x="5" y="5"/>
                    </a:cubicBezTo>
                    <a:cubicBezTo>
                      <a:pt x="5" y="5"/>
                      <a:pt x="5" y="5"/>
                      <a:pt x="5" y="5"/>
                    </a:cubicBezTo>
                    <a:cubicBezTo>
                      <a:pt x="5" y="5"/>
                      <a:pt x="5" y="5"/>
                      <a:pt x="5" y="5"/>
                    </a:cubicBezTo>
                    <a:cubicBezTo>
                      <a:pt x="5" y="6"/>
                      <a:pt x="5" y="9"/>
                      <a:pt x="7" y="13"/>
                    </a:cubicBezTo>
                    <a:cubicBezTo>
                      <a:pt x="8" y="17"/>
                      <a:pt x="10" y="21"/>
                      <a:pt x="15" y="26"/>
                    </a:cubicBezTo>
                    <a:cubicBezTo>
                      <a:pt x="16" y="26"/>
                      <a:pt x="16" y="26"/>
                      <a:pt x="16" y="26"/>
                    </a:cubicBezTo>
                    <a:cubicBezTo>
                      <a:pt x="15" y="26"/>
                      <a:pt x="15" y="26"/>
                      <a:pt x="15" y="26"/>
                    </a:cubicBezTo>
                    <a:cubicBezTo>
                      <a:pt x="15" y="27"/>
                      <a:pt x="15" y="27"/>
                      <a:pt x="15" y="27"/>
                    </a:cubicBezTo>
                    <a:cubicBezTo>
                      <a:pt x="15" y="26"/>
                      <a:pt x="15" y="26"/>
                      <a:pt x="15" y="26"/>
                    </a:cubicBezTo>
                    <a:cubicBezTo>
                      <a:pt x="15" y="26"/>
                      <a:pt x="15" y="26"/>
                      <a:pt x="15" y="26"/>
                    </a:cubicBezTo>
                    <a:cubicBezTo>
                      <a:pt x="10" y="22"/>
                      <a:pt x="7" y="17"/>
                      <a:pt x="6" y="13"/>
                    </a:cubicBezTo>
                    <a:cubicBezTo>
                      <a:pt x="4" y="9"/>
                      <a:pt x="4" y="6"/>
                      <a:pt x="4" y="5"/>
                    </a:cubicBezTo>
                    <a:cubicBezTo>
                      <a:pt x="4" y="5"/>
                      <a:pt x="4" y="5"/>
                      <a:pt x="4" y="5"/>
                    </a:cubicBezTo>
                    <a:moveTo>
                      <a:pt x="5" y="0"/>
                    </a:moveTo>
                    <a:cubicBezTo>
                      <a:pt x="2" y="0"/>
                      <a:pt x="0" y="2"/>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6"/>
                      <a:pt x="0" y="10"/>
                      <a:pt x="2" y="14"/>
                    </a:cubicBezTo>
                    <a:cubicBezTo>
                      <a:pt x="3" y="19"/>
                      <a:pt x="6" y="25"/>
                      <a:pt x="12" y="29"/>
                    </a:cubicBezTo>
                    <a:cubicBezTo>
                      <a:pt x="12" y="30"/>
                      <a:pt x="12" y="30"/>
                      <a:pt x="12" y="30"/>
                    </a:cubicBezTo>
                    <a:cubicBezTo>
                      <a:pt x="12" y="30"/>
                      <a:pt x="12" y="30"/>
                      <a:pt x="12" y="30"/>
                    </a:cubicBezTo>
                    <a:cubicBezTo>
                      <a:pt x="13" y="30"/>
                      <a:pt x="13" y="30"/>
                      <a:pt x="13" y="30"/>
                    </a:cubicBezTo>
                    <a:cubicBezTo>
                      <a:pt x="13" y="30"/>
                      <a:pt x="14" y="31"/>
                      <a:pt x="15" y="31"/>
                    </a:cubicBezTo>
                    <a:cubicBezTo>
                      <a:pt x="16" y="31"/>
                      <a:pt x="18" y="30"/>
                      <a:pt x="18" y="29"/>
                    </a:cubicBezTo>
                    <a:cubicBezTo>
                      <a:pt x="17" y="28"/>
                      <a:pt x="17" y="28"/>
                      <a:pt x="17" y="28"/>
                    </a:cubicBezTo>
                    <a:cubicBezTo>
                      <a:pt x="18" y="29"/>
                      <a:pt x="18" y="29"/>
                      <a:pt x="18" y="29"/>
                    </a:cubicBezTo>
                    <a:cubicBezTo>
                      <a:pt x="19" y="28"/>
                      <a:pt x="20" y="27"/>
                      <a:pt x="20" y="26"/>
                    </a:cubicBezTo>
                    <a:cubicBezTo>
                      <a:pt x="20" y="25"/>
                      <a:pt x="19" y="23"/>
                      <a:pt x="18" y="23"/>
                    </a:cubicBezTo>
                    <a:cubicBezTo>
                      <a:pt x="14" y="19"/>
                      <a:pt x="12" y="15"/>
                      <a:pt x="10" y="12"/>
                    </a:cubicBezTo>
                    <a:cubicBezTo>
                      <a:pt x="9" y="8"/>
                      <a:pt x="9" y="6"/>
                      <a:pt x="9" y="5"/>
                    </a:cubicBezTo>
                    <a:cubicBezTo>
                      <a:pt x="9" y="5"/>
                      <a:pt x="9" y="5"/>
                      <a:pt x="9" y="5"/>
                    </a:cubicBezTo>
                    <a:cubicBezTo>
                      <a:pt x="9" y="5"/>
                      <a:pt x="9" y="5"/>
                      <a:pt x="9" y="5"/>
                    </a:cubicBezTo>
                    <a:cubicBezTo>
                      <a:pt x="9" y="5"/>
                      <a:pt x="9" y="5"/>
                      <a:pt x="9" y="5"/>
                    </a:cubicBezTo>
                    <a:cubicBezTo>
                      <a:pt x="9" y="5"/>
                      <a:pt x="9" y="5"/>
                      <a:pt x="9" y="5"/>
                    </a:cubicBezTo>
                    <a:cubicBezTo>
                      <a:pt x="9" y="2"/>
                      <a:pt x="7" y="0"/>
                      <a:pt x="5" y="0"/>
                    </a:cubicBezTo>
                    <a:cubicBezTo>
                      <a:pt x="5" y="0"/>
                      <a:pt x="5" y="0"/>
                      <a:pt x="5" y="0"/>
                    </a:cubicBezTo>
                    <a:cubicBezTo>
                      <a:pt x="5" y="0"/>
                      <a:pt x="5" y="0"/>
                      <a:pt x="5"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9" name="Freeform 94"/>
              <p:cNvSpPr>
                <a:spLocks noEditPoints="1"/>
              </p:cNvSpPr>
              <p:nvPr/>
            </p:nvSpPr>
            <p:spPr bwMode="auto">
              <a:xfrm>
                <a:off x="9688513" y="3244850"/>
                <a:ext cx="50800" cy="50800"/>
              </a:xfrm>
              <a:custGeom>
                <a:avLst/>
                <a:gdLst>
                  <a:gd name="T0" fmla="*/ 9 w 18"/>
                  <a:gd name="T1" fmla="*/ 3 h 18"/>
                  <a:gd name="T2" fmla="*/ 9 w 18"/>
                  <a:gd name="T3" fmla="*/ 3 h 18"/>
                  <a:gd name="T4" fmla="*/ 12 w 18"/>
                  <a:gd name="T5" fmla="*/ 4 h 18"/>
                  <a:gd name="T6" fmla="*/ 15 w 18"/>
                  <a:gd name="T7" fmla="*/ 9 h 18"/>
                  <a:gd name="T8" fmla="*/ 14 w 18"/>
                  <a:gd name="T9" fmla="*/ 12 h 18"/>
                  <a:gd name="T10" fmla="*/ 14 w 18"/>
                  <a:gd name="T11" fmla="*/ 12 h 18"/>
                  <a:gd name="T12" fmla="*/ 9 w 18"/>
                  <a:gd name="T13" fmla="*/ 15 h 18"/>
                  <a:gd name="T14" fmla="*/ 9 w 18"/>
                  <a:gd name="T15" fmla="*/ 15 h 18"/>
                  <a:gd name="T16" fmla="*/ 6 w 18"/>
                  <a:gd name="T17" fmla="*/ 14 h 18"/>
                  <a:gd name="T18" fmla="*/ 3 w 18"/>
                  <a:gd name="T19" fmla="*/ 9 h 18"/>
                  <a:gd name="T20" fmla="*/ 4 w 18"/>
                  <a:gd name="T21" fmla="*/ 6 h 18"/>
                  <a:gd name="T22" fmla="*/ 9 w 18"/>
                  <a:gd name="T23" fmla="*/ 3 h 18"/>
                  <a:gd name="T24" fmla="*/ 9 w 18"/>
                  <a:gd name="T25" fmla="*/ 3 h 18"/>
                  <a:gd name="T26" fmla="*/ 9 w 18"/>
                  <a:gd name="T27" fmla="*/ 0 h 18"/>
                  <a:gd name="T28" fmla="*/ 9 w 18"/>
                  <a:gd name="T29" fmla="*/ 0 h 18"/>
                  <a:gd name="T30" fmla="*/ 2 w 18"/>
                  <a:gd name="T31" fmla="*/ 4 h 18"/>
                  <a:gd name="T32" fmla="*/ 0 w 18"/>
                  <a:gd name="T33" fmla="*/ 9 h 18"/>
                  <a:gd name="T34" fmla="*/ 4 w 18"/>
                  <a:gd name="T35" fmla="*/ 16 h 18"/>
                  <a:gd name="T36" fmla="*/ 9 w 18"/>
                  <a:gd name="T37" fmla="*/ 18 h 18"/>
                  <a:gd name="T38" fmla="*/ 9 w 18"/>
                  <a:gd name="T39" fmla="*/ 18 h 18"/>
                  <a:gd name="T40" fmla="*/ 16 w 18"/>
                  <a:gd name="T41" fmla="*/ 14 h 18"/>
                  <a:gd name="T42" fmla="*/ 15 w 18"/>
                  <a:gd name="T43" fmla="*/ 13 h 18"/>
                  <a:gd name="T44" fmla="*/ 16 w 18"/>
                  <a:gd name="T45" fmla="*/ 14 h 18"/>
                  <a:gd name="T46" fmla="*/ 18 w 18"/>
                  <a:gd name="T47" fmla="*/ 9 h 18"/>
                  <a:gd name="T48" fmla="*/ 14 w 18"/>
                  <a:gd name="T49" fmla="*/ 2 h 18"/>
                  <a:gd name="T50" fmla="*/ 9 w 18"/>
                  <a:gd name="T51"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8" h="18">
                    <a:moveTo>
                      <a:pt x="9" y="3"/>
                    </a:moveTo>
                    <a:cubicBezTo>
                      <a:pt x="9" y="3"/>
                      <a:pt x="9" y="3"/>
                      <a:pt x="9" y="3"/>
                    </a:cubicBezTo>
                    <a:cubicBezTo>
                      <a:pt x="10" y="3"/>
                      <a:pt x="11" y="4"/>
                      <a:pt x="12" y="4"/>
                    </a:cubicBezTo>
                    <a:cubicBezTo>
                      <a:pt x="14" y="5"/>
                      <a:pt x="15" y="7"/>
                      <a:pt x="15" y="9"/>
                    </a:cubicBezTo>
                    <a:cubicBezTo>
                      <a:pt x="15" y="10"/>
                      <a:pt x="15" y="11"/>
                      <a:pt x="14" y="12"/>
                    </a:cubicBezTo>
                    <a:cubicBezTo>
                      <a:pt x="14" y="12"/>
                      <a:pt x="14" y="12"/>
                      <a:pt x="14" y="12"/>
                    </a:cubicBezTo>
                    <a:cubicBezTo>
                      <a:pt x="13" y="14"/>
                      <a:pt x="11" y="15"/>
                      <a:pt x="9" y="15"/>
                    </a:cubicBezTo>
                    <a:cubicBezTo>
                      <a:pt x="9" y="15"/>
                      <a:pt x="9" y="15"/>
                      <a:pt x="9" y="15"/>
                    </a:cubicBezTo>
                    <a:cubicBezTo>
                      <a:pt x="8" y="15"/>
                      <a:pt x="7" y="14"/>
                      <a:pt x="6" y="14"/>
                    </a:cubicBezTo>
                    <a:cubicBezTo>
                      <a:pt x="4" y="13"/>
                      <a:pt x="3" y="11"/>
                      <a:pt x="3" y="9"/>
                    </a:cubicBezTo>
                    <a:cubicBezTo>
                      <a:pt x="3" y="8"/>
                      <a:pt x="4" y="7"/>
                      <a:pt x="4" y="6"/>
                    </a:cubicBezTo>
                    <a:cubicBezTo>
                      <a:pt x="5" y="4"/>
                      <a:pt x="7" y="3"/>
                      <a:pt x="9" y="3"/>
                    </a:cubicBezTo>
                    <a:cubicBezTo>
                      <a:pt x="9" y="3"/>
                      <a:pt x="9" y="3"/>
                      <a:pt x="9" y="3"/>
                    </a:cubicBezTo>
                    <a:moveTo>
                      <a:pt x="9" y="0"/>
                    </a:moveTo>
                    <a:cubicBezTo>
                      <a:pt x="9" y="0"/>
                      <a:pt x="9" y="0"/>
                      <a:pt x="9" y="0"/>
                    </a:cubicBezTo>
                    <a:cubicBezTo>
                      <a:pt x="6" y="0"/>
                      <a:pt x="3" y="2"/>
                      <a:pt x="2" y="4"/>
                    </a:cubicBezTo>
                    <a:cubicBezTo>
                      <a:pt x="1" y="6"/>
                      <a:pt x="0" y="7"/>
                      <a:pt x="0" y="9"/>
                    </a:cubicBezTo>
                    <a:cubicBezTo>
                      <a:pt x="0" y="12"/>
                      <a:pt x="2" y="15"/>
                      <a:pt x="4" y="16"/>
                    </a:cubicBezTo>
                    <a:cubicBezTo>
                      <a:pt x="6" y="17"/>
                      <a:pt x="7" y="18"/>
                      <a:pt x="9" y="18"/>
                    </a:cubicBezTo>
                    <a:cubicBezTo>
                      <a:pt x="9" y="18"/>
                      <a:pt x="9" y="18"/>
                      <a:pt x="9" y="18"/>
                    </a:cubicBezTo>
                    <a:cubicBezTo>
                      <a:pt x="12" y="18"/>
                      <a:pt x="15" y="16"/>
                      <a:pt x="16" y="14"/>
                    </a:cubicBezTo>
                    <a:cubicBezTo>
                      <a:pt x="15" y="13"/>
                      <a:pt x="15" y="13"/>
                      <a:pt x="15" y="13"/>
                    </a:cubicBezTo>
                    <a:cubicBezTo>
                      <a:pt x="16" y="14"/>
                      <a:pt x="16" y="14"/>
                      <a:pt x="16" y="14"/>
                    </a:cubicBezTo>
                    <a:cubicBezTo>
                      <a:pt x="17" y="12"/>
                      <a:pt x="18" y="11"/>
                      <a:pt x="18" y="9"/>
                    </a:cubicBezTo>
                    <a:cubicBezTo>
                      <a:pt x="18" y="6"/>
                      <a:pt x="16" y="3"/>
                      <a:pt x="14" y="2"/>
                    </a:cubicBezTo>
                    <a:cubicBezTo>
                      <a:pt x="12" y="1"/>
                      <a:pt x="11" y="0"/>
                      <a:pt x="9"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0" name="Freeform 95"/>
              <p:cNvSpPr>
                <a:spLocks noEditPoints="1"/>
              </p:cNvSpPr>
              <p:nvPr/>
            </p:nvSpPr>
            <p:spPr bwMode="auto">
              <a:xfrm>
                <a:off x="9696451" y="3254375"/>
                <a:ext cx="34925" cy="33338"/>
              </a:xfrm>
              <a:custGeom>
                <a:avLst/>
                <a:gdLst>
                  <a:gd name="T0" fmla="*/ 6 w 12"/>
                  <a:gd name="T1" fmla="*/ 8 h 12"/>
                  <a:gd name="T2" fmla="*/ 5 w 12"/>
                  <a:gd name="T3" fmla="*/ 8 h 12"/>
                  <a:gd name="T4" fmla="*/ 4 w 12"/>
                  <a:gd name="T5" fmla="*/ 6 h 12"/>
                  <a:gd name="T6" fmla="*/ 5 w 12"/>
                  <a:gd name="T7" fmla="*/ 5 h 12"/>
                  <a:gd name="T8" fmla="*/ 6 w 12"/>
                  <a:gd name="T9" fmla="*/ 4 h 12"/>
                  <a:gd name="T10" fmla="*/ 7 w 12"/>
                  <a:gd name="T11" fmla="*/ 5 h 12"/>
                  <a:gd name="T12" fmla="*/ 8 w 12"/>
                  <a:gd name="T13" fmla="*/ 6 h 12"/>
                  <a:gd name="T14" fmla="*/ 8 w 12"/>
                  <a:gd name="T15" fmla="*/ 7 h 12"/>
                  <a:gd name="T16" fmla="*/ 9 w 12"/>
                  <a:gd name="T17" fmla="*/ 8 h 12"/>
                  <a:gd name="T18" fmla="*/ 8 w 12"/>
                  <a:gd name="T19" fmla="*/ 7 h 12"/>
                  <a:gd name="T20" fmla="*/ 6 w 12"/>
                  <a:gd name="T21" fmla="*/ 8 h 12"/>
                  <a:gd name="T22" fmla="*/ 6 w 12"/>
                  <a:gd name="T23" fmla="*/ 0 h 12"/>
                  <a:gd name="T24" fmla="*/ 6 w 12"/>
                  <a:gd name="T25" fmla="*/ 0 h 12"/>
                  <a:gd name="T26" fmla="*/ 6 w 12"/>
                  <a:gd name="T27" fmla="*/ 0 h 12"/>
                  <a:gd name="T28" fmla="*/ 1 w 12"/>
                  <a:gd name="T29" fmla="*/ 3 h 12"/>
                  <a:gd name="T30" fmla="*/ 0 w 12"/>
                  <a:gd name="T31" fmla="*/ 6 h 12"/>
                  <a:gd name="T32" fmla="*/ 3 w 12"/>
                  <a:gd name="T33" fmla="*/ 11 h 12"/>
                  <a:gd name="T34" fmla="*/ 6 w 12"/>
                  <a:gd name="T35" fmla="*/ 12 h 12"/>
                  <a:gd name="T36" fmla="*/ 6 w 12"/>
                  <a:gd name="T37" fmla="*/ 12 h 12"/>
                  <a:gd name="T38" fmla="*/ 11 w 12"/>
                  <a:gd name="T39" fmla="*/ 9 h 12"/>
                  <a:gd name="T40" fmla="*/ 11 w 12"/>
                  <a:gd name="T41" fmla="*/ 9 h 12"/>
                  <a:gd name="T42" fmla="*/ 12 w 12"/>
                  <a:gd name="T43" fmla="*/ 6 h 12"/>
                  <a:gd name="T44" fmla="*/ 9 w 12"/>
                  <a:gd name="T45" fmla="*/ 1 h 12"/>
                  <a:gd name="T46" fmla="*/ 6 w 12"/>
                  <a:gd name="T4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2" h="12">
                    <a:moveTo>
                      <a:pt x="6" y="8"/>
                    </a:moveTo>
                    <a:cubicBezTo>
                      <a:pt x="5" y="8"/>
                      <a:pt x="5" y="8"/>
                      <a:pt x="5" y="8"/>
                    </a:cubicBezTo>
                    <a:cubicBezTo>
                      <a:pt x="5" y="7"/>
                      <a:pt x="4" y="7"/>
                      <a:pt x="4" y="6"/>
                    </a:cubicBezTo>
                    <a:cubicBezTo>
                      <a:pt x="5" y="5"/>
                      <a:pt x="5" y="5"/>
                      <a:pt x="5" y="5"/>
                    </a:cubicBezTo>
                    <a:cubicBezTo>
                      <a:pt x="5" y="5"/>
                      <a:pt x="6" y="4"/>
                      <a:pt x="6" y="4"/>
                    </a:cubicBezTo>
                    <a:cubicBezTo>
                      <a:pt x="7" y="5"/>
                      <a:pt x="7" y="5"/>
                      <a:pt x="7" y="5"/>
                    </a:cubicBezTo>
                    <a:cubicBezTo>
                      <a:pt x="8" y="5"/>
                      <a:pt x="8" y="5"/>
                      <a:pt x="8" y="6"/>
                    </a:cubicBezTo>
                    <a:cubicBezTo>
                      <a:pt x="8" y="7"/>
                      <a:pt x="8" y="7"/>
                      <a:pt x="8" y="7"/>
                    </a:cubicBezTo>
                    <a:cubicBezTo>
                      <a:pt x="9" y="8"/>
                      <a:pt x="9" y="8"/>
                      <a:pt x="9" y="8"/>
                    </a:cubicBezTo>
                    <a:cubicBezTo>
                      <a:pt x="8" y="7"/>
                      <a:pt x="8" y="7"/>
                      <a:pt x="8" y="7"/>
                    </a:cubicBezTo>
                    <a:cubicBezTo>
                      <a:pt x="7" y="8"/>
                      <a:pt x="7" y="8"/>
                      <a:pt x="6" y="8"/>
                    </a:cubicBezTo>
                    <a:moveTo>
                      <a:pt x="6" y="0"/>
                    </a:moveTo>
                    <a:cubicBezTo>
                      <a:pt x="6" y="0"/>
                      <a:pt x="6" y="0"/>
                      <a:pt x="6" y="0"/>
                    </a:cubicBezTo>
                    <a:cubicBezTo>
                      <a:pt x="6" y="0"/>
                      <a:pt x="6" y="0"/>
                      <a:pt x="6" y="0"/>
                    </a:cubicBezTo>
                    <a:cubicBezTo>
                      <a:pt x="4" y="0"/>
                      <a:pt x="2" y="1"/>
                      <a:pt x="1" y="3"/>
                    </a:cubicBezTo>
                    <a:cubicBezTo>
                      <a:pt x="1" y="4"/>
                      <a:pt x="0" y="5"/>
                      <a:pt x="0" y="6"/>
                    </a:cubicBezTo>
                    <a:cubicBezTo>
                      <a:pt x="0" y="8"/>
                      <a:pt x="1" y="10"/>
                      <a:pt x="3" y="11"/>
                    </a:cubicBezTo>
                    <a:cubicBezTo>
                      <a:pt x="4" y="11"/>
                      <a:pt x="5" y="12"/>
                      <a:pt x="6" y="12"/>
                    </a:cubicBezTo>
                    <a:cubicBezTo>
                      <a:pt x="6" y="12"/>
                      <a:pt x="6" y="12"/>
                      <a:pt x="6" y="12"/>
                    </a:cubicBezTo>
                    <a:cubicBezTo>
                      <a:pt x="8" y="12"/>
                      <a:pt x="10" y="11"/>
                      <a:pt x="11" y="9"/>
                    </a:cubicBezTo>
                    <a:cubicBezTo>
                      <a:pt x="11" y="9"/>
                      <a:pt x="11" y="9"/>
                      <a:pt x="11" y="9"/>
                    </a:cubicBezTo>
                    <a:cubicBezTo>
                      <a:pt x="12" y="8"/>
                      <a:pt x="12" y="7"/>
                      <a:pt x="12" y="6"/>
                    </a:cubicBezTo>
                    <a:cubicBezTo>
                      <a:pt x="12" y="4"/>
                      <a:pt x="11" y="2"/>
                      <a:pt x="9" y="1"/>
                    </a:cubicBezTo>
                    <a:cubicBezTo>
                      <a:pt x="8" y="1"/>
                      <a:pt x="7" y="0"/>
                      <a:pt x="6"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1" name="Freeform 96"/>
              <p:cNvSpPr/>
              <p:nvPr/>
            </p:nvSpPr>
            <p:spPr bwMode="auto">
              <a:xfrm>
                <a:off x="9574213" y="3632200"/>
                <a:ext cx="95250" cy="149225"/>
              </a:xfrm>
              <a:custGeom>
                <a:avLst/>
                <a:gdLst>
                  <a:gd name="T0" fmla="*/ 20 w 34"/>
                  <a:gd name="T1" fmla="*/ 0 h 53"/>
                  <a:gd name="T2" fmla="*/ 19 w 34"/>
                  <a:gd name="T3" fmla="*/ 1 h 53"/>
                  <a:gd name="T4" fmla="*/ 18 w 34"/>
                  <a:gd name="T5" fmla="*/ 3 h 53"/>
                  <a:gd name="T6" fmla="*/ 0 w 34"/>
                  <a:gd name="T7" fmla="*/ 46 h 53"/>
                  <a:gd name="T8" fmla="*/ 0 w 34"/>
                  <a:gd name="T9" fmla="*/ 46 h 53"/>
                  <a:gd name="T10" fmla="*/ 3 w 34"/>
                  <a:gd name="T11" fmla="*/ 48 h 53"/>
                  <a:gd name="T12" fmla="*/ 22 w 34"/>
                  <a:gd name="T13" fmla="*/ 4 h 53"/>
                  <a:gd name="T14" fmla="*/ 22 w 34"/>
                  <a:gd name="T15" fmla="*/ 4 h 53"/>
                  <a:gd name="T16" fmla="*/ 29 w 34"/>
                  <a:gd name="T17" fmla="*/ 7 h 53"/>
                  <a:gd name="T18" fmla="*/ 29 w 34"/>
                  <a:gd name="T19" fmla="*/ 7 h 53"/>
                  <a:gd name="T20" fmla="*/ 11 w 34"/>
                  <a:gd name="T21" fmla="*/ 51 h 53"/>
                  <a:gd name="T22" fmla="*/ 14 w 34"/>
                  <a:gd name="T23" fmla="*/ 52 h 53"/>
                  <a:gd name="T24" fmla="*/ 14 w 34"/>
                  <a:gd name="T25" fmla="*/ 53 h 53"/>
                  <a:gd name="T26" fmla="*/ 33 w 34"/>
                  <a:gd name="T27" fmla="*/ 9 h 53"/>
                  <a:gd name="T28" fmla="*/ 34 w 34"/>
                  <a:gd name="T29" fmla="*/ 7 h 53"/>
                  <a:gd name="T30" fmla="*/ 34 w 34"/>
                  <a:gd name="T31" fmla="*/ 5 h 53"/>
                  <a:gd name="T32" fmla="*/ 33 w 34"/>
                  <a:gd name="T33" fmla="*/ 4 h 53"/>
                  <a:gd name="T34" fmla="*/ 33 w 34"/>
                  <a:gd name="T35" fmla="*/ 4 h 53"/>
                  <a:gd name="T36" fmla="*/ 21 w 34"/>
                  <a:gd name="T37" fmla="*/ 0 h 53"/>
                  <a:gd name="T38" fmla="*/ 21 w 34"/>
                  <a:gd name="T39" fmla="*/ 0 h 53"/>
                  <a:gd name="T40" fmla="*/ 20 w 34"/>
                  <a:gd name="T41"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4" h="52">
                    <a:moveTo>
                      <a:pt x="20" y="0"/>
                    </a:moveTo>
                    <a:cubicBezTo>
                      <a:pt x="20" y="0"/>
                      <a:pt x="19" y="0"/>
                      <a:pt x="19" y="1"/>
                    </a:cubicBezTo>
                    <a:cubicBezTo>
                      <a:pt x="18" y="3"/>
                      <a:pt x="18" y="3"/>
                      <a:pt x="18" y="3"/>
                    </a:cubicBezTo>
                    <a:cubicBezTo>
                      <a:pt x="0" y="46"/>
                      <a:pt x="0" y="46"/>
                      <a:pt x="0" y="46"/>
                    </a:cubicBezTo>
                    <a:cubicBezTo>
                      <a:pt x="0" y="46"/>
                      <a:pt x="0" y="46"/>
                      <a:pt x="0" y="46"/>
                    </a:cubicBezTo>
                    <a:cubicBezTo>
                      <a:pt x="3" y="48"/>
                      <a:pt x="3" y="48"/>
                      <a:pt x="3" y="48"/>
                    </a:cubicBezTo>
                    <a:cubicBezTo>
                      <a:pt x="22" y="4"/>
                      <a:pt x="22" y="4"/>
                      <a:pt x="22" y="4"/>
                    </a:cubicBezTo>
                    <a:cubicBezTo>
                      <a:pt x="22" y="4"/>
                      <a:pt x="22" y="4"/>
                      <a:pt x="22" y="4"/>
                    </a:cubicBezTo>
                    <a:cubicBezTo>
                      <a:pt x="29" y="7"/>
                      <a:pt x="29" y="7"/>
                      <a:pt x="29" y="7"/>
                    </a:cubicBezTo>
                    <a:cubicBezTo>
                      <a:pt x="29" y="7"/>
                      <a:pt x="29" y="7"/>
                      <a:pt x="29" y="7"/>
                    </a:cubicBezTo>
                    <a:cubicBezTo>
                      <a:pt x="11" y="51"/>
                      <a:pt x="11" y="51"/>
                      <a:pt x="11" y="51"/>
                    </a:cubicBezTo>
                    <a:cubicBezTo>
                      <a:pt x="14" y="52"/>
                      <a:pt x="14" y="52"/>
                      <a:pt x="14" y="52"/>
                    </a:cubicBezTo>
                    <a:cubicBezTo>
                      <a:pt x="14" y="52"/>
                      <a:pt x="14" y="53"/>
                      <a:pt x="14" y="53"/>
                    </a:cubicBezTo>
                    <a:cubicBezTo>
                      <a:pt x="33" y="9"/>
                      <a:pt x="33" y="9"/>
                      <a:pt x="33" y="9"/>
                    </a:cubicBezTo>
                    <a:cubicBezTo>
                      <a:pt x="34" y="7"/>
                      <a:pt x="34" y="7"/>
                      <a:pt x="34" y="7"/>
                    </a:cubicBezTo>
                    <a:cubicBezTo>
                      <a:pt x="34" y="6"/>
                      <a:pt x="34" y="6"/>
                      <a:pt x="34" y="5"/>
                    </a:cubicBezTo>
                    <a:cubicBezTo>
                      <a:pt x="34" y="5"/>
                      <a:pt x="33" y="4"/>
                      <a:pt x="33" y="4"/>
                    </a:cubicBezTo>
                    <a:cubicBezTo>
                      <a:pt x="33" y="4"/>
                      <a:pt x="33" y="4"/>
                      <a:pt x="33" y="4"/>
                    </a:cubicBezTo>
                    <a:cubicBezTo>
                      <a:pt x="21" y="0"/>
                      <a:pt x="21" y="0"/>
                      <a:pt x="21" y="0"/>
                    </a:cubicBezTo>
                    <a:cubicBezTo>
                      <a:pt x="21" y="0"/>
                      <a:pt x="21" y="0"/>
                      <a:pt x="21" y="0"/>
                    </a:cubicBezTo>
                    <a:cubicBezTo>
                      <a:pt x="21" y="0"/>
                      <a:pt x="21" y="0"/>
                      <a:pt x="20"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2" name="Freeform 97"/>
              <p:cNvSpPr>
                <a:spLocks noEditPoints="1"/>
              </p:cNvSpPr>
              <p:nvPr/>
            </p:nvSpPr>
            <p:spPr bwMode="auto">
              <a:xfrm>
                <a:off x="9563101" y="3775075"/>
                <a:ext cx="44450" cy="47625"/>
              </a:xfrm>
              <a:custGeom>
                <a:avLst/>
                <a:gdLst>
                  <a:gd name="T0" fmla="*/ 6 w 16"/>
                  <a:gd name="T1" fmla="*/ 13 h 17"/>
                  <a:gd name="T2" fmla="*/ 4 w 16"/>
                  <a:gd name="T3" fmla="*/ 13 h 17"/>
                  <a:gd name="T4" fmla="*/ 5 w 16"/>
                  <a:gd name="T5" fmla="*/ 2 h 17"/>
                  <a:gd name="T6" fmla="*/ 12 w 16"/>
                  <a:gd name="T7" fmla="*/ 6 h 17"/>
                  <a:gd name="T8" fmla="*/ 6 w 16"/>
                  <a:gd name="T9" fmla="*/ 13 h 17"/>
                  <a:gd name="T10" fmla="*/ 1 w 16"/>
                  <a:gd name="T11" fmla="*/ 0 h 17"/>
                  <a:gd name="T12" fmla="*/ 0 w 16"/>
                  <a:gd name="T13" fmla="*/ 14 h 17"/>
                  <a:gd name="T14" fmla="*/ 1 w 16"/>
                  <a:gd name="T15" fmla="*/ 12 h 17"/>
                  <a:gd name="T16" fmla="*/ 2 w 16"/>
                  <a:gd name="T17" fmla="*/ 12 h 17"/>
                  <a:gd name="T18" fmla="*/ 3 w 16"/>
                  <a:gd name="T19" fmla="*/ 12 h 17"/>
                  <a:gd name="T20" fmla="*/ 7 w 16"/>
                  <a:gd name="T21" fmla="*/ 14 h 17"/>
                  <a:gd name="T22" fmla="*/ 9 w 16"/>
                  <a:gd name="T23" fmla="*/ 15 h 17"/>
                  <a:gd name="T24" fmla="*/ 8 w 16"/>
                  <a:gd name="T25" fmla="*/ 17 h 17"/>
                  <a:gd name="T26" fmla="*/ 16 w 16"/>
                  <a:gd name="T27" fmla="*/ 7 h 17"/>
                  <a:gd name="T28" fmla="*/ 15 w 16"/>
                  <a:gd name="T29" fmla="*/ 7 h 17"/>
                  <a:gd name="T30" fmla="*/ 2 w 16"/>
                  <a:gd name="T31" fmla="*/ 1 h 17"/>
                  <a:gd name="T32" fmla="*/ 1 w 16"/>
                  <a:gd name="T33"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 h="17">
                    <a:moveTo>
                      <a:pt x="6" y="13"/>
                    </a:moveTo>
                    <a:cubicBezTo>
                      <a:pt x="4" y="13"/>
                      <a:pt x="4" y="13"/>
                      <a:pt x="4" y="13"/>
                    </a:cubicBezTo>
                    <a:cubicBezTo>
                      <a:pt x="5" y="2"/>
                      <a:pt x="5" y="2"/>
                      <a:pt x="5" y="2"/>
                    </a:cubicBezTo>
                    <a:cubicBezTo>
                      <a:pt x="12" y="6"/>
                      <a:pt x="12" y="6"/>
                      <a:pt x="12" y="6"/>
                    </a:cubicBezTo>
                    <a:cubicBezTo>
                      <a:pt x="6" y="13"/>
                      <a:pt x="6" y="13"/>
                      <a:pt x="6" y="13"/>
                    </a:cubicBezTo>
                    <a:moveTo>
                      <a:pt x="1" y="0"/>
                    </a:moveTo>
                    <a:cubicBezTo>
                      <a:pt x="0" y="14"/>
                      <a:pt x="0" y="14"/>
                      <a:pt x="0" y="14"/>
                    </a:cubicBezTo>
                    <a:cubicBezTo>
                      <a:pt x="0" y="13"/>
                      <a:pt x="1" y="13"/>
                      <a:pt x="1" y="12"/>
                    </a:cubicBezTo>
                    <a:cubicBezTo>
                      <a:pt x="2" y="12"/>
                      <a:pt x="2" y="12"/>
                      <a:pt x="2" y="12"/>
                    </a:cubicBezTo>
                    <a:cubicBezTo>
                      <a:pt x="3" y="12"/>
                      <a:pt x="3" y="12"/>
                      <a:pt x="3" y="12"/>
                    </a:cubicBezTo>
                    <a:cubicBezTo>
                      <a:pt x="7" y="14"/>
                      <a:pt x="7" y="14"/>
                      <a:pt x="7" y="14"/>
                    </a:cubicBezTo>
                    <a:cubicBezTo>
                      <a:pt x="8" y="14"/>
                      <a:pt x="8" y="15"/>
                      <a:pt x="9" y="15"/>
                    </a:cubicBezTo>
                    <a:cubicBezTo>
                      <a:pt x="9" y="16"/>
                      <a:pt x="9" y="17"/>
                      <a:pt x="8" y="17"/>
                    </a:cubicBezTo>
                    <a:cubicBezTo>
                      <a:pt x="16" y="7"/>
                      <a:pt x="16" y="7"/>
                      <a:pt x="16" y="7"/>
                    </a:cubicBezTo>
                    <a:cubicBezTo>
                      <a:pt x="16" y="7"/>
                      <a:pt x="16" y="7"/>
                      <a:pt x="15" y="7"/>
                    </a:cubicBezTo>
                    <a:cubicBezTo>
                      <a:pt x="2" y="1"/>
                      <a:pt x="2" y="1"/>
                      <a:pt x="2" y="1"/>
                    </a:cubicBezTo>
                    <a:cubicBezTo>
                      <a:pt x="1" y="1"/>
                      <a:pt x="1" y="1"/>
                      <a:pt x="1"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3" name="Freeform 98"/>
              <p:cNvSpPr/>
              <p:nvPr/>
            </p:nvSpPr>
            <p:spPr bwMode="auto">
              <a:xfrm>
                <a:off x="9563101" y="3808413"/>
                <a:ext cx="25400" cy="31750"/>
              </a:xfrm>
              <a:custGeom>
                <a:avLst/>
                <a:gdLst>
                  <a:gd name="T0" fmla="*/ 2 w 9"/>
                  <a:gd name="T1" fmla="*/ 0 h 11"/>
                  <a:gd name="T2" fmla="*/ 1 w 9"/>
                  <a:gd name="T3" fmla="*/ 0 h 11"/>
                  <a:gd name="T4" fmla="*/ 0 w 9"/>
                  <a:gd name="T5" fmla="*/ 2 h 11"/>
                  <a:gd name="T6" fmla="*/ 0 w 9"/>
                  <a:gd name="T7" fmla="*/ 2 h 11"/>
                  <a:gd name="T8" fmla="*/ 0 w 9"/>
                  <a:gd name="T9" fmla="*/ 9 h 11"/>
                  <a:gd name="T10" fmla="*/ 1 w 9"/>
                  <a:gd name="T11" fmla="*/ 11 h 11"/>
                  <a:gd name="T12" fmla="*/ 2 w 9"/>
                  <a:gd name="T13" fmla="*/ 11 h 11"/>
                  <a:gd name="T14" fmla="*/ 4 w 9"/>
                  <a:gd name="T15" fmla="*/ 10 h 11"/>
                  <a:gd name="T16" fmla="*/ 8 w 9"/>
                  <a:gd name="T17" fmla="*/ 5 h 11"/>
                  <a:gd name="T18" fmla="*/ 8 w 9"/>
                  <a:gd name="T19" fmla="*/ 5 h 11"/>
                  <a:gd name="T20" fmla="*/ 9 w 9"/>
                  <a:gd name="T21" fmla="*/ 3 h 11"/>
                  <a:gd name="T22" fmla="*/ 7 w 9"/>
                  <a:gd name="T23" fmla="*/ 2 h 11"/>
                  <a:gd name="T24" fmla="*/ 7 w 9"/>
                  <a:gd name="T25" fmla="*/ 2 h 11"/>
                  <a:gd name="T26" fmla="*/ 3 w 9"/>
                  <a:gd name="T27" fmla="*/ 0 h 11"/>
                  <a:gd name="T28" fmla="*/ 2 w 9"/>
                  <a:gd name="T29"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 h="11">
                    <a:moveTo>
                      <a:pt x="2" y="0"/>
                    </a:moveTo>
                    <a:cubicBezTo>
                      <a:pt x="2" y="0"/>
                      <a:pt x="2" y="0"/>
                      <a:pt x="1" y="0"/>
                    </a:cubicBezTo>
                    <a:cubicBezTo>
                      <a:pt x="1" y="1"/>
                      <a:pt x="0" y="1"/>
                      <a:pt x="0" y="2"/>
                    </a:cubicBezTo>
                    <a:cubicBezTo>
                      <a:pt x="0" y="2"/>
                      <a:pt x="0" y="2"/>
                      <a:pt x="0" y="2"/>
                    </a:cubicBezTo>
                    <a:cubicBezTo>
                      <a:pt x="0" y="9"/>
                      <a:pt x="0" y="9"/>
                      <a:pt x="0" y="9"/>
                    </a:cubicBezTo>
                    <a:cubicBezTo>
                      <a:pt x="0" y="10"/>
                      <a:pt x="1" y="11"/>
                      <a:pt x="1" y="11"/>
                    </a:cubicBezTo>
                    <a:cubicBezTo>
                      <a:pt x="2" y="11"/>
                      <a:pt x="2" y="11"/>
                      <a:pt x="2" y="11"/>
                    </a:cubicBezTo>
                    <a:cubicBezTo>
                      <a:pt x="3" y="11"/>
                      <a:pt x="3" y="11"/>
                      <a:pt x="4" y="10"/>
                    </a:cubicBezTo>
                    <a:cubicBezTo>
                      <a:pt x="8" y="5"/>
                      <a:pt x="8" y="5"/>
                      <a:pt x="8" y="5"/>
                    </a:cubicBezTo>
                    <a:cubicBezTo>
                      <a:pt x="8" y="5"/>
                      <a:pt x="8" y="5"/>
                      <a:pt x="8" y="5"/>
                    </a:cubicBezTo>
                    <a:cubicBezTo>
                      <a:pt x="9" y="5"/>
                      <a:pt x="9" y="4"/>
                      <a:pt x="9" y="3"/>
                    </a:cubicBezTo>
                    <a:cubicBezTo>
                      <a:pt x="8" y="3"/>
                      <a:pt x="8" y="2"/>
                      <a:pt x="7" y="2"/>
                    </a:cubicBezTo>
                    <a:cubicBezTo>
                      <a:pt x="7" y="2"/>
                      <a:pt x="7" y="2"/>
                      <a:pt x="7" y="2"/>
                    </a:cubicBezTo>
                    <a:cubicBezTo>
                      <a:pt x="3" y="0"/>
                      <a:pt x="3" y="0"/>
                      <a:pt x="3" y="0"/>
                    </a:cubicBezTo>
                    <a:cubicBezTo>
                      <a:pt x="3" y="0"/>
                      <a:pt x="3" y="0"/>
                      <a:pt x="2"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4" name="Freeform 99"/>
              <p:cNvSpPr>
                <a:spLocks noEditPoints="1"/>
              </p:cNvSpPr>
              <p:nvPr/>
            </p:nvSpPr>
            <p:spPr bwMode="auto">
              <a:xfrm>
                <a:off x="9559926" y="3760788"/>
                <a:ext cx="58738" cy="33338"/>
              </a:xfrm>
              <a:custGeom>
                <a:avLst/>
                <a:gdLst>
                  <a:gd name="T0" fmla="*/ 4 w 21"/>
                  <a:gd name="T1" fmla="*/ 3 h 12"/>
                  <a:gd name="T2" fmla="*/ 4 w 21"/>
                  <a:gd name="T3" fmla="*/ 3 h 12"/>
                  <a:gd name="T4" fmla="*/ 4 w 21"/>
                  <a:gd name="T5" fmla="*/ 0 h 12"/>
                  <a:gd name="T6" fmla="*/ 2 w 21"/>
                  <a:gd name="T7" fmla="*/ 0 h 12"/>
                  <a:gd name="T8" fmla="*/ 1 w 21"/>
                  <a:gd name="T9" fmla="*/ 2 h 12"/>
                  <a:gd name="T10" fmla="*/ 1 w 21"/>
                  <a:gd name="T11" fmla="*/ 2 h 12"/>
                  <a:gd name="T12" fmla="*/ 0 w 21"/>
                  <a:gd name="T13" fmla="*/ 3 h 12"/>
                  <a:gd name="T14" fmla="*/ 2 w 21"/>
                  <a:gd name="T15" fmla="*/ 5 h 12"/>
                  <a:gd name="T16" fmla="*/ 3 w 21"/>
                  <a:gd name="T17" fmla="*/ 6 h 12"/>
                  <a:gd name="T18" fmla="*/ 16 w 21"/>
                  <a:gd name="T19" fmla="*/ 12 h 12"/>
                  <a:gd name="T20" fmla="*/ 17 w 21"/>
                  <a:gd name="T21" fmla="*/ 12 h 12"/>
                  <a:gd name="T22" fmla="*/ 18 w 21"/>
                  <a:gd name="T23" fmla="*/ 12 h 12"/>
                  <a:gd name="T24" fmla="*/ 20 w 21"/>
                  <a:gd name="T25" fmla="*/ 12 h 12"/>
                  <a:gd name="T26" fmla="*/ 21 w 21"/>
                  <a:gd name="T27" fmla="*/ 11 h 12"/>
                  <a:gd name="T28" fmla="*/ 21 w 21"/>
                  <a:gd name="T29" fmla="*/ 11 h 12"/>
                  <a:gd name="T30" fmla="*/ 21 w 21"/>
                  <a:gd name="T31" fmla="*/ 9 h 12"/>
                  <a:gd name="T32" fmla="*/ 19 w 21"/>
                  <a:gd name="T33" fmla="*/ 7 h 12"/>
                  <a:gd name="T34" fmla="*/ 19 w 21"/>
                  <a:gd name="T35" fmla="*/ 6 h 12"/>
                  <a:gd name="T36" fmla="*/ 16 w 21"/>
                  <a:gd name="T37" fmla="*/ 5 h 12"/>
                  <a:gd name="T38" fmla="*/ 8 w 21"/>
                  <a:gd name="T39" fmla="*/ 2 h 12"/>
                  <a:gd name="T40" fmla="*/ 5 w 21"/>
                  <a:gd name="T41" fmla="*/ 0 h 12"/>
                  <a:gd name="T42" fmla="*/ 5 w 21"/>
                  <a:gd name="T43" fmla="*/ 0 h 12"/>
                  <a:gd name="T44" fmla="*/ 4 w 21"/>
                  <a:gd name="T45"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1" h="12">
                    <a:moveTo>
                      <a:pt x="4" y="3"/>
                    </a:moveTo>
                    <a:cubicBezTo>
                      <a:pt x="4" y="3"/>
                      <a:pt x="4" y="3"/>
                      <a:pt x="4" y="3"/>
                    </a:cubicBezTo>
                    <a:moveTo>
                      <a:pt x="4" y="0"/>
                    </a:moveTo>
                    <a:cubicBezTo>
                      <a:pt x="3" y="0"/>
                      <a:pt x="3" y="0"/>
                      <a:pt x="2" y="0"/>
                    </a:cubicBezTo>
                    <a:cubicBezTo>
                      <a:pt x="1" y="1"/>
                      <a:pt x="1" y="1"/>
                      <a:pt x="1" y="2"/>
                    </a:cubicBezTo>
                    <a:cubicBezTo>
                      <a:pt x="1" y="2"/>
                      <a:pt x="1" y="2"/>
                      <a:pt x="1" y="2"/>
                    </a:cubicBezTo>
                    <a:cubicBezTo>
                      <a:pt x="1" y="2"/>
                      <a:pt x="0" y="3"/>
                      <a:pt x="0" y="3"/>
                    </a:cubicBezTo>
                    <a:cubicBezTo>
                      <a:pt x="0" y="4"/>
                      <a:pt x="1" y="5"/>
                      <a:pt x="2" y="5"/>
                    </a:cubicBezTo>
                    <a:cubicBezTo>
                      <a:pt x="2" y="6"/>
                      <a:pt x="2" y="6"/>
                      <a:pt x="3" y="6"/>
                    </a:cubicBezTo>
                    <a:cubicBezTo>
                      <a:pt x="16" y="12"/>
                      <a:pt x="16" y="12"/>
                      <a:pt x="16" y="12"/>
                    </a:cubicBezTo>
                    <a:cubicBezTo>
                      <a:pt x="17" y="12"/>
                      <a:pt x="17" y="12"/>
                      <a:pt x="17" y="12"/>
                    </a:cubicBezTo>
                    <a:cubicBezTo>
                      <a:pt x="18" y="12"/>
                      <a:pt x="18" y="12"/>
                      <a:pt x="18" y="12"/>
                    </a:cubicBezTo>
                    <a:cubicBezTo>
                      <a:pt x="19" y="12"/>
                      <a:pt x="19" y="12"/>
                      <a:pt x="20" y="12"/>
                    </a:cubicBezTo>
                    <a:cubicBezTo>
                      <a:pt x="20" y="12"/>
                      <a:pt x="21" y="11"/>
                      <a:pt x="21" y="11"/>
                    </a:cubicBezTo>
                    <a:cubicBezTo>
                      <a:pt x="21" y="11"/>
                      <a:pt x="21" y="11"/>
                      <a:pt x="21" y="11"/>
                    </a:cubicBezTo>
                    <a:cubicBezTo>
                      <a:pt x="21" y="10"/>
                      <a:pt x="21" y="10"/>
                      <a:pt x="21" y="9"/>
                    </a:cubicBezTo>
                    <a:cubicBezTo>
                      <a:pt x="21" y="8"/>
                      <a:pt x="20" y="7"/>
                      <a:pt x="19" y="7"/>
                    </a:cubicBezTo>
                    <a:cubicBezTo>
                      <a:pt x="19" y="7"/>
                      <a:pt x="19" y="6"/>
                      <a:pt x="19" y="6"/>
                    </a:cubicBezTo>
                    <a:cubicBezTo>
                      <a:pt x="16" y="5"/>
                      <a:pt x="16" y="5"/>
                      <a:pt x="16" y="5"/>
                    </a:cubicBezTo>
                    <a:cubicBezTo>
                      <a:pt x="8" y="2"/>
                      <a:pt x="8" y="2"/>
                      <a:pt x="8" y="2"/>
                    </a:cubicBezTo>
                    <a:cubicBezTo>
                      <a:pt x="5" y="0"/>
                      <a:pt x="5" y="0"/>
                      <a:pt x="5" y="0"/>
                    </a:cubicBezTo>
                    <a:cubicBezTo>
                      <a:pt x="5" y="0"/>
                      <a:pt x="5" y="0"/>
                      <a:pt x="5" y="0"/>
                    </a:cubicBezTo>
                    <a:cubicBezTo>
                      <a:pt x="4" y="0"/>
                      <a:pt x="4" y="0"/>
                      <a:pt x="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5" name="Freeform 100"/>
              <p:cNvSpPr>
                <a:spLocks noEditPoints="1"/>
              </p:cNvSpPr>
              <p:nvPr/>
            </p:nvSpPr>
            <p:spPr bwMode="auto">
              <a:xfrm>
                <a:off x="9248776" y="3325813"/>
                <a:ext cx="311150" cy="317500"/>
              </a:xfrm>
              <a:custGeom>
                <a:avLst/>
                <a:gdLst>
                  <a:gd name="T0" fmla="*/ 46 w 111"/>
                  <a:gd name="T1" fmla="*/ 74 h 113"/>
                  <a:gd name="T2" fmla="*/ 33 w 111"/>
                  <a:gd name="T3" fmla="*/ 67 h 113"/>
                  <a:gd name="T4" fmla="*/ 5 w 111"/>
                  <a:gd name="T5" fmla="*/ 95 h 113"/>
                  <a:gd name="T6" fmla="*/ 1 w 111"/>
                  <a:gd name="T7" fmla="*/ 107 h 113"/>
                  <a:gd name="T8" fmla="*/ 0 w 111"/>
                  <a:gd name="T9" fmla="*/ 111 h 113"/>
                  <a:gd name="T10" fmla="*/ 2 w 111"/>
                  <a:gd name="T11" fmla="*/ 113 h 113"/>
                  <a:gd name="T12" fmla="*/ 4 w 111"/>
                  <a:gd name="T13" fmla="*/ 112 h 113"/>
                  <a:gd name="T14" fmla="*/ 6 w 111"/>
                  <a:gd name="T15" fmla="*/ 111 h 113"/>
                  <a:gd name="T16" fmla="*/ 17 w 111"/>
                  <a:gd name="T17" fmla="*/ 107 h 113"/>
                  <a:gd name="T18" fmla="*/ 18 w 111"/>
                  <a:gd name="T19" fmla="*/ 106 h 113"/>
                  <a:gd name="T20" fmla="*/ 45 w 111"/>
                  <a:gd name="T21" fmla="*/ 79 h 113"/>
                  <a:gd name="T22" fmla="*/ 15 w 111"/>
                  <a:gd name="T23" fmla="*/ 103 h 113"/>
                  <a:gd name="T24" fmla="*/ 9 w 111"/>
                  <a:gd name="T25" fmla="*/ 97 h 113"/>
                  <a:gd name="T26" fmla="*/ 33 w 111"/>
                  <a:gd name="T27" fmla="*/ 67 h 113"/>
                  <a:gd name="T28" fmla="*/ 55 w 111"/>
                  <a:gd name="T29" fmla="*/ 66 h 113"/>
                  <a:gd name="T30" fmla="*/ 66 w 111"/>
                  <a:gd name="T31" fmla="*/ 52 h 113"/>
                  <a:gd name="T32" fmla="*/ 68 w 111"/>
                  <a:gd name="T33" fmla="*/ 52 h 113"/>
                  <a:gd name="T34" fmla="*/ 71 w 111"/>
                  <a:gd name="T35" fmla="*/ 49 h 113"/>
                  <a:gd name="T36" fmla="*/ 82 w 111"/>
                  <a:gd name="T37" fmla="*/ 36 h 113"/>
                  <a:gd name="T38" fmla="*/ 83 w 111"/>
                  <a:gd name="T39" fmla="*/ 37 h 113"/>
                  <a:gd name="T40" fmla="*/ 36 w 111"/>
                  <a:gd name="T41" fmla="*/ 64 h 113"/>
                  <a:gd name="T42" fmla="*/ 44 w 111"/>
                  <a:gd name="T43" fmla="*/ 62 h 113"/>
                  <a:gd name="T44" fmla="*/ 48 w 111"/>
                  <a:gd name="T45" fmla="*/ 56 h 113"/>
                  <a:gd name="T46" fmla="*/ 60 w 111"/>
                  <a:gd name="T47" fmla="*/ 45 h 113"/>
                  <a:gd name="T48" fmla="*/ 62 w 111"/>
                  <a:gd name="T49" fmla="*/ 40 h 113"/>
                  <a:gd name="T50" fmla="*/ 67 w 111"/>
                  <a:gd name="T51" fmla="*/ 38 h 113"/>
                  <a:gd name="T52" fmla="*/ 73 w 111"/>
                  <a:gd name="T53" fmla="*/ 27 h 113"/>
                  <a:gd name="T54" fmla="*/ 98 w 111"/>
                  <a:gd name="T55" fmla="*/ 1 h 113"/>
                  <a:gd name="T56" fmla="*/ 95 w 111"/>
                  <a:gd name="T57" fmla="*/ 5 h 113"/>
                  <a:gd name="T58" fmla="*/ 78 w 111"/>
                  <a:gd name="T59" fmla="*/ 27 h 113"/>
                  <a:gd name="T60" fmla="*/ 98 w 111"/>
                  <a:gd name="T61" fmla="*/ 7 h 113"/>
                  <a:gd name="T62" fmla="*/ 101 w 111"/>
                  <a:gd name="T63" fmla="*/ 4 h 113"/>
                  <a:gd name="T64" fmla="*/ 101 w 111"/>
                  <a:gd name="T65" fmla="*/ 4 h 113"/>
                  <a:gd name="T66" fmla="*/ 105 w 111"/>
                  <a:gd name="T67" fmla="*/ 6 h 113"/>
                  <a:gd name="T68" fmla="*/ 105 w 111"/>
                  <a:gd name="T69" fmla="*/ 6 h 113"/>
                  <a:gd name="T70" fmla="*/ 107 w 111"/>
                  <a:gd name="T71" fmla="*/ 10 h 113"/>
                  <a:gd name="T72" fmla="*/ 104 w 111"/>
                  <a:gd name="T73" fmla="*/ 13 h 113"/>
                  <a:gd name="T74" fmla="*/ 87 w 111"/>
                  <a:gd name="T75" fmla="*/ 36 h 113"/>
                  <a:gd name="T76" fmla="*/ 107 w 111"/>
                  <a:gd name="T77" fmla="*/ 17 h 113"/>
                  <a:gd name="T78" fmla="*/ 110 w 111"/>
                  <a:gd name="T79" fmla="*/ 13 h 113"/>
                  <a:gd name="T80" fmla="*/ 110 w 111"/>
                  <a:gd name="T81" fmla="*/ 13 h 113"/>
                  <a:gd name="T82" fmla="*/ 110 w 111"/>
                  <a:gd name="T83" fmla="*/ 7 h 113"/>
                  <a:gd name="T84" fmla="*/ 108 w 111"/>
                  <a:gd name="T85" fmla="*/ 3 h 113"/>
                  <a:gd name="T86" fmla="*/ 101 w 111"/>
                  <a:gd name="T87" fmla="*/ 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10" h="113">
                    <a:moveTo>
                      <a:pt x="50" y="69"/>
                    </a:moveTo>
                    <a:cubicBezTo>
                      <a:pt x="45" y="73"/>
                      <a:pt x="45" y="73"/>
                      <a:pt x="45" y="73"/>
                    </a:cubicBezTo>
                    <a:cubicBezTo>
                      <a:pt x="46" y="74"/>
                      <a:pt x="46" y="74"/>
                      <a:pt x="46" y="74"/>
                    </a:cubicBezTo>
                    <a:cubicBezTo>
                      <a:pt x="51" y="69"/>
                      <a:pt x="51" y="69"/>
                      <a:pt x="51" y="69"/>
                    </a:cubicBezTo>
                    <a:cubicBezTo>
                      <a:pt x="50" y="69"/>
                      <a:pt x="50" y="69"/>
                      <a:pt x="50" y="69"/>
                    </a:cubicBezTo>
                    <a:moveTo>
                      <a:pt x="33" y="67"/>
                    </a:moveTo>
                    <a:cubicBezTo>
                      <a:pt x="6" y="94"/>
                      <a:pt x="6" y="94"/>
                      <a:pt x="6" y="94"/>
                    </a:cubicBezTo>
                    <a:cubicBezTo>
                      <a:pt x="6" y="94"/>
                      <a:pt x="6" y="94"/>
                      <a:pt x="6" y="94"/>
                    </a:cubicBezTo>
                    <a:cubicBezTo>
                      <a:pt x="6" y="94"/>
                      <a:pt x="5" y="95"/>
                      <a:pt x="5" y="95"/>
                    </a:cubicBezTo>
                    <a:cubicBezTo>
                      <a:pt x="1" y="106"/>
                      <a:pt x="1" y="106"/>
                      <a:pt x="1" y="106"/>
                    </a:cubicBezTo>
                    <a:cubicBezTo>
                      <a:pt x="1" y="107"/>
                      <a:pt x="1" y="107"/>
                      <a:pt x="1" y="107"/>
                    </a:cubicBezTo>
                    <a:cubicBezTo>
                      <a:pt x="1" y="107"/>
                      <a:pt x="1" y="107"/>
                      <a:pt x="1" y="107"/>
                    </a:cubicBezTo>
                    <a:cubicBezTo>
                      <a:pt x="0" y="109"/>
                      <a:pt x="0" y="109"/>
                      <a:pt x="0" y="109"/>
                    </a:cubicBezTo>
                    <a:cubicBezTo>
                      <a:pt x="0" y="109"/>
                      <a:pt x="0" y="109"/>
                      <a:pt x="0" y="109"/>
                    </a:cubicBezTo>
                    <a:cubicBezTo>
                      <a:pt x="0" y="109"/>
                      <a:pt x="0" y="109"/>
                      <a:pt x="0" y="111"/>
                    </a:cubicBezTo>
                    <a:cubicBezTo>
                      <a:pt x="0" y="111"/>
                      <a:pt x="0" y="111"/>
                      <a:pt x="0" y="111"/>
                    </a:cubicBezTo>
                    <a:cubicBezTo>
                      <a:pt x="0" y="112"/>
                      <a:pt x="0" y="112"/>
                      <a:pt x="1" y="113"/>
                    </a:cubicBezTo>
                    <a:cubicBezTo>
                      <a:pt x="1" y="113"/>
                      <a:pt x="1" y="113"/>
                      <a:pt x="2" y="113"/>
                    </a:cubicBezTo>
                    <a:cubicBezTo>
                      <a:pt x="2" y="113"/>
                      <a:pt x="2" y="113"/>
                      <a:pt x="2" y="113"/>
                    </a:cubicBezTo>
                    <a:cubicBezTo>
                      <a:pt x="4" y="112"/>
                      <a:pt x="4" y="112"/>
                      <a:pt x="4" y="112"/>
                    </a:cubicBezTo>
                    <a:cubicBezTo>
                      <a:pt x="4" y="112"/>
                      <a:pt x="4" y="112"/>
                      <a:pt x="4" y="112"/>
                    </a:cubicBezTo>
                    <a:cubicBezTo>
                      <a:pt x="5" y="112"/>
                      <a:pt x="5" y="112"/>
                      <a:pt x="5" y="112"/>
                    </a:cubicBezTo>
                    <a:cubicBezTo>
                      <a:pt x="5" y="112"/>
                      <a:pt x="5" y="112"/>
                      <a:pt x="5" y="112"/>
                    </a:cubicBezTo>
                    <a:cubicBezTo>
                      <a:pt x="6" y="111"/>
                      <a:pt x="6" y="111"/>
                      <a:pt x="6" y="111"/>
                    </a:cubicBezTo>
                    <a:cubicBezTo>
                      <a:pt x="6" y="111"/>
                      <a:pt x="6" y="111"/>
                      <a:pt x="6" y="111"/>
                    </a:cubicBezTo>
                    <a:cubicBezTo>
                      <a:pt x="17" y="107"/>
                      <a:pt x="17" y="107"/>
                      <a:pt x="17" y="107"/>
                    </a:cubicBezTo>
                    <a:cubicBezTo>
                      <a:pt x="17" y="107"/>
                      <a:pt x="17" y="107"/>
                      <a:pt x="17" y="107"/>
                    </a:cubicBezTo>
                    <a:cubicBezTo>
                      <a:pt x="18" y="107"/>
                      <a:pt x="18" y="107"/>
                      <a:pt x="18" y="107"/>
                    </a:cubicBezTo>
                    <a:cubicBezTo>
                      <a:pt x="18" y="107"/>
                      <a:pt x="18" y="107"/>
                      <a:pt x="18" y="107"/>
                    </a:cubicBezTo>
                    <a:cubicBezTo>
                      <a:pt x="18" y="106"/>
                      <a:pt x="18" y="106"/>
                      <a:pt x="18" y="106"/>
                    </a:cubicBezTo>
                    <a:cubicBezTo>
                      <a:pt x="45" y="79"/>
                      <a:pt x="45" y="79"/>
                      <a:pt x="45" y="79"/>
                    </a:cubicBezTo>
                    <a:cubicBezTo>
                      <a:pt x="45" y="79"/>
                      <a:pt x="45" y="79"/>
                      <a:pt x="45" y="79"/>
                    </a:cubicBezTo>
                    <a:cubicBezTo>
                      <a:pt x="45" y="79"/>
                      <a:pt x="45" y="79"/>
                      <a:pt x="45" y="79"/>
                    </a:cubicBezTo>
                    <a:cubicBezTo>
                      <a:pt x="42" y="76"/>
                      <a:pt x="42" y="76"/>
                      <a:pt x="42" y="76"/>
                    </a:cubicBezTo>
                    <a:cubicBezTo>
                      <a:pt x="42" y="76"/>
                      <a:pt x="42" y="76"/>
                      <a:pt x="42" y="76"/>
                    </a:cubicBezTo>
                    <a:cubicBezTo>
                      <a:pt x="15" y="103"/>
                      <a:pt x="15" y="103"/>
                      <a:pt x="15" y="103"/>
                    </a:cubicBezTo>
                    <a:cubicBezTo>
                      <a:pt x="5" y="107"/>
                      <a:pt x="5" y="107"/>
                      <a:pt x="5" y="107"/>
                    </a:cubicBezTo>
                    <a:cubicBezTo>
                      <a:pt x="5" y="107"/>
                      <a:pt x="5" y="107"/>
                      <a:pt x="5" y="107"/>
                    </a:cubicBezTo>
                    <a:cubicBezTo>
                      <a:pt x="9" y="97"/>
                      <a:pt x="9" y="97"/>
                      <a:pt x="9" y="97"/>
                    </a:cubicBezTo>
                    <a:cubicBezTo>
                      <a:pt x="9" y="97"/>
                      <a:pt x="9" y="97"/>
                      <a:pt x="9" y="97"/>
                    </a:cubicBezTo>
                    <a:cubicBezTo>
                      <a:pt x="36" y="70"/>
                      <a:pt x="36" y="70"/>
                      <a:pt x="36" y="70"/>
                    </a:cubicBezTo>
                    <a:cubicBezTo>
                      <a:pt x="33" y="67"/>
                      <a:pt x="33" y="67"/>
                      <a:pt x="33" y="67"/>
                    </a:cubicBezTo>
                    <a:moveTo>
                      <a:pt x="54" y="65"/>
                    </a:moveTo>
                    <a:cubicBezTo>
                      <a:pt x="54" y="65"/>
                      <a:pt x="54" y="65"/>
                      <a:pt x="54" y="65"/>
                    </a:cubicBezTo>
                    <a:cubicBezTo>
                      <a:pt x="55" y="66"/>
                      <a:pt x="55" y="66"/>
                      <a:pt x="55" y="66"/>
                    </a:cubicBezTo>
                    <a:cubicBezTo>
                      <a:pt x="55" y="66"/>
                      <a:pt x="55" y="66"/>
                      <a:pt x="55" y="66"/>
                    </a:cubicBezTo>
                    <a:cubicBezTo>
                      <a:pt x="54" y="65"/>
                      <a:pt x="54" y="65"/>
                      <a:pt x="54" y="65"/>
                    </a:cubicBezTo>
                    <a:moveTo>
                      <a:pt x="66" y="52"/>
                    </a:moveTo>
                    <a:cubicBezTo>
                      <a:pt x="58" y="60"/>
                      <a:pt x="58" y="60"/>
                      <a:pt x="58" y="60"/>
                    </a:cubicBezTo>
                    <a:cubicBezTo>
                      <a:pt x="58" y="61"/>
                      <a:pt x="58" y="61"/>
                      <a:pt x="58" y="62"/>
                    </a:cubicBezTo>
                    <a:cubicBezTo>
                      <a:pt x="68" y="52"/>
                      <a:pt x="68" y="52"/>
                      <a:pt x="68" y="52"/>
                    </a:cubicBezTo>
                    <a:cubicBezTo>
                      <a:pt x="67" y="52"/>
                      <a:pt x="67" y="52"/>
                      <a:pt x="66" y="52"/>
                    </a:cubicBezTo>
                    <a:moveTo>
                      <a:pt x="71" y="49"/>
                    </a:moveTo>
                    <a:cubicBezTo>
                      <a:pt x="71" y="49"/>
                      <a:pt x="71" y="49"/>
                      <a:pt x="71" y="49"/>
                    </a:cubicBezTo>
                    <a:cubicBezTo>
                      <a:pt x="71" y="49"/>
                      <a:pt x="71" y="49"/>
                      <a:pt x="71" y="49"/>
                    </a:cubicBezTo>
                    <a:cubicBezTo>
                      <a:pt x="71" y="49"/>
                      <a:pt x="71" y="49"/>
                      <a:pt x="71" y="49"/>
                    </a:cubicBezTo>
                    <a:moveTo>
                      <a:pt x="82" y="36"/>
                    </a:moveTo>
                    <a:cubicBezTo>
                      <a:pt x="74" y="44"/>
                      <a:pt x="74" y="44"/>
                      <a:pt x="74" y="44"/>
                    </a:cubicBezTo>
                    <a:cubicBezTo>
                      <a:pt x="74" y="44"/>
                      <a:pt x="75" y="45"/>
                      <a:pt x="75" y="45"/>
                    </a:cubicBezTo>
                    <a:cubicBezTo>
                      <a:pt x="83" y="37"/>
                      <a:pt x="83" y="37"/>
                      <a:pt x="83" y="37"/>
                    </a:cubicBezTo>
                    <a:cubicBezTo>
                      <a:pt x="82" y="36"/>
                      <a:pt x="82" y="36"/>
                      <a:pt x="82" y="36"/>
                    </a:cubicBezTo>
                    <a:moveTo>
                      <a:pt x="73" y="27"/>
                    </a:moveTo>
                    <a:cubicBezTo>
                      <a:pt x="36" y="64"/>
                      <a:pt x="36" y="64"/>
                      <a:pt x="36" y="64"/>
                    </a:cubicBezTo>
                    <a:cubicBezTo>
                      <a:pt x="39" y="67"/>
                      <a:pt x="39" y="67"/>
                      <a:pt x="39" y="67"/>
                    </a:cubicBezTo>
                    <a:cubicBezTo>
                      <a:pt x="39" y="67"/>
                      <a:pt x="39" y="67"/>
                      <a:pt x="39" y="67"/>
                    </a:cubicBezTo>
                    <a:cubicBezTo>
                      <a:pt x="44" y="62"/>
                      <a:pt x="44" y="62"/>
                      <a:pt x="44" y="62"/>
                    </a:cubicBezTo>
                    <a:cubicBezTo>
                      <a:pt x="44" y="61"/>
                      <a:pt x="44" y="60"/>
                      <a:pt x="45" y="59"/>
                    </a:cubicBezTo>
                    <a:cubicBezTo>
                      <a:pt x="45" y="59"/>
                      <a:pt x="46" y="58"/>
                      <a:pt x="46" y="58"/>
                    </a:cubicBezTo>
                    <a:cubicBezTo>
                      <a:pt x="47" y="57"/>
                      <a:pt x="47" y="56"/>
                      <a:pt x="48" y="56"/>
                    </a:cubicBezTo>
                    <a:cubicBezTo>
                      <a:pt x="49" y="56"/>
                      <a:pt x="49" y="55"/>
                      <a:pt x="50" y="55"/>
                    </a:cubicBezTo>
                    <a:cubicBezTo>
                      <a:pt x="60" y="45"/>
                      <a:pt x="60" y="45"/>
                      <a:pt x="60" y="45"/>
                    </a:cubicBezTo>
                    <a:cubicBezTo>
                      <a:pt x="60" y="45"/>
                      <a:pt x="60" y="45"/>
                      <a:pt x="60" y="45"/>
                    </a:cubicBezTo>
                    <a:cubicBezTo>
                      <a:pt x="60" y="44"/>
                      <a:pt x="60" y="43"/>
                      <a:pt x="61" y="42"/>
                    </a:cubicBezTo>
                    <a:cubicBezTo>
                      <a:pt x="61" y="42"/>
                      <a:pt x="62" y="41"/>
                      <a:pt x="62" y="40"/>
                    </a:cubicBezTo>
                    <a:cubicBezTo>
                      <a:pt x="62" y="40"/>
                      <a:pt x="62" y="40"/>
                      <a:pt x="62" y="40"/>
                    </a:cubicBezTo>
                    <a:cubicBezTo>
                      <a:pt x="63" y="40"/>
                      <a:pt x="63" y="39"/>
                      <a:pt x="64" y="39"/>
                    </a:cubicBezTo>
                    <a:cubicBezTo>
                      <a:pt x="65" y="38"/>
                      <a:pt x="66" y="38"/>
                      <a:pt x="67" y="38"/>
                    </a:cubicBezTo>
                    <a:cubicBezTo>
                      <a:pt x="67" y="38"/>
                      <a:pt x="67" y="38"/>
                      <a:pt x="67" y="38"/>
                    </a:cubicBezTo>
                    <a:cubicBezTo>
                      <a:pt x="67" y="38"/>
                      <a:pt x="67" y="38"/>
                      <a:pt x="67" y="38"/>
                    </a:cubicBezTo>
                    <a:cubicBezTo>
                      <a:pt x="75" y="30"/>
                      <a:pt x="75" y="30"/>
                      <a:pt x="75" y="30"/>
                    </a:cubicBezTo>
                    <a:cubicBezTo>
                      <a:pt x="73" y="27"/>
                      <a:pt x="73" y="27"/>
                      <a:pt x="73" y="27"/>
                    </a:cubicBezTo>
                    <a:moveTo>
                      <a:pt x="101" y="0"/>
                    </a:moveTo>
                    <a:cubicBezTo>
                      <a:pt x="100" y="0"/>
                      <a:pt x="99" y="0"/>
                      <a:pt x="98" y="1"/>
                    </a:cubicBezTo>
                    <a:cubicBezTo>
                      <a:pt x="98" y="1"/>
                      <a:pt x="98" y="1"/>
                      <a:pt x="98" y="1"/>
                    </a:cubicBezTo>
                    <a:cubicBezTo>
                      <a:pt x="98" y="1"/>
                      <a:pt x="98" y="1"/>
                      <a:pt x="98" y="1"/>
                    </a:cubicBezTo>
                    <a:cubicBezTo>
                      <a:pt x="98" y="2"/>
                      <a:pt x="98" y="2"/>
                      <a:pt x="98" y="2"/>
                    </a:cubicBezTo>
                    <a:cubicBezTo>
                      <a:pt x="95" y="5"/>
                      <a:pt x="95" y="5"/>
                      <a:pt x="95" y="5"/>
                    </a:cubicBezTo>
                    <a:cubicBezTo>
                      <a:pt x="94" y="5"/>
                      <a:pt x="94" y="5"/>
                      <a:pt x="94" y="5"/>
                    </a:cubicBezTo>
                    <a:cubicBezTo>
                      <a:pt x="75" y="24"/>
                      <a:pt x="75" y="24"/>
                      <a:pt x="75" y="24"/>
                    </a:cubicBezTo>
                    <a:cubicBezTo>
                      <a:pt x="78" y="27"/>
                      <a:pt x="78" y="27"/>
                      <a:pt x="78" y="27"/>
                    </a:cubicBezTo>
                    <a:cubicBezTo>
                      <a:pt x="97" y="8"/>
                      <a:pt x="97" y="8"/>
                      <a:pt x="97" y="8"/>
                    </a:cubicBezTo>
                    <a:cubicBezTo>
                      <a:pt x="97" y="8"/>
                      <a:pt x="97" y="8"/>
                      <a:pt x="98" y="8"/>
                    </a:cubicBezTo>
                    <a:cubicBezTo>
                      <a:pt x="98" y="7"/>
                      <a:pt x="98" y="7"/>
                      <a:pt x="98" y="7"/>
                    </a:cubicBezTo>
                    <a:cubicBezTo>
                      <a:pt x="98" y="7"/>
                      <a:pt x="98" y="7"/>
                      <a:pt x="98" y="7"/>
                    </a:cubicBezTo>
                    <a:cubicBezTo>
                      <a:pt x="100" y="5"/>
                      <a:pt x="100" y="5"/>
                      <a:pt x="100" y="5"/>
                    </a:cubicBezTo>
                    <a:cubicBezTo>
                      <a:pt x="100" y="5"/>
                      <a:pt x="101" y="4"/>
                      <a:pt x="101" y="4"/>
                    </a:cubicBezTo>
                    <a:cubicBezTo>
                      <a:pt x="101" y="4"/>
                      <a:pt x="101" y="4"/>
                      <a:pt x="101" y="4"/>
                    </a:cubicBezTo>
                    <a:cubicBezTo>
                      <a:pt x="101" y="4"/>
                      <a:pt x="101" y="4"/>
                      <a:pt x="101" y="4"/>
                    </a:cubicBezTo>
                    <a:cubicBezTo>
                      <a:pt x="101" y="4"/>
                      <a:pt x="101" y="4"/>
                      <a:pt x="101" y="4"/>
                    </a:cubicBezTo>
                    <a:cubicBezTo>
                      <a:pt x="101" y="4"/>
                      <a:pt x="102" y="4"/>
                      <a:pt x="103" y="4"/>
                    </a:cubicBezTo>
                    <a:cubicBezTo>
                      <a:pt x="103" y="5"/>
                      <a:pt x="104" y="5"/>
                      <a:pt x="105" y="6"/>
                    </a:cubicBezTo>
                    <a:cubicBezTo>
                      <a:pt x="105" y="6"/>
                      <a:pt x="105" y="6"/>
                      <a:pt x="105" y="6"/>
                    </a:cubicBezTo>
                    <a:cubicBezTo>
                      <a:pt x="105" y="6"/>
                      <a:pt x="105" y="6"/>
                      <a:pt x="105" y="6"/>
                    </a:cubicBezTo>
                    <a:cubicBezTo>
                      <a:pt x="107" y="5"/>
                      <a:pt x="107" y="5"/>
                      <a:pt x="107" y="5"/>
                    </a:cubicBezTo>
                    <a:cubicBezTo>
                      <a:pt x="105" y="6"/>
                      <a:pt x="105" y="6"/>
                      <a:pt x="105" y="6"/>
                    </a:cubicBezTo>
                    <a:cubicBezTo>
                      <a:pt x="106" y="7"/>
                      <a:pt x="107" y="8"/>
                      <a:pt x="107" y="8"/>
                    </a:cubicBezTo>
                    <a:cubicBezTo>
                      <a:pt x="107" y="9"/>
                      <a:pt x="107" y="10"/>
                      <a:pt x="107" y="10"/>
                    </a:cubicBezTo>
                    <a:cubicBezTo>
                      <a:pt x="107" y="10"/>
                      <a:pt x="107" y="10"/>
                      <a:pt x="107" y="10"/>
                    </a:cubicBezTo>
                    <a:cubicBezTo>
                      <a:pt x="107" y="10"/>
                      <a:pt x="107" y="11"/>
                      <a:pt x="106" y="11"/>
                    </a:cubicBezTo>
                    <a:cubicBezTo>
                      <a:pt x="105" y="13"/>
                      <a:pt x="105" y="13"/>
                      <a:pt x="105" y="13"/>
                    </a:cubicBezTo>
                    <a:cubicBezTo>
                      <a:pt x="105" y="13"/>
                      <a:pt x="104" y="13"/>
                      <a:pt x="104" y="13"/>
                    </a:cubicBezTo>
                    <a:cubicBezTo>
                      <a:pt x="104" y="14"/>
                      <a:pt x="104" y="14"/>
                      <a:pt x="104" y="14"/>
                    </a:cubicBezTo>
                    <a:cubicBezTo>
                      <a:pt x="85" y="33"/>
                      <a:pt x="85" y="33"/>
                      <a:pt x="85" y="33"/>
                    </a:cubicBezTo>
                    <a:cubicBezTo>
                      <a:pt x="87" y="36"/>
                      <a:pt x="87" y="36"/>
                      <a:pt x="87" y="36"/>
                    </a:cubicBezTo>
                    <a:cubicBezTo>
                      <a:pt x="87" y="36"/>
                      <a:pt x="87" y="36"/>
                      <a:pt x="87" y="36"/>
                    </a:cubicBezTo>
                    <a:cubicBezTo>
                      <a:pt x="107" y="17"/>
                      <a:pt x="107" y="17"/>
                      <a:pt x="107" y="17"/>
                    </a:cubicBezTo>
                    <a:cubicBezTo>
                      <a:pt x="107" y="17"/>
                      <a:pt x="107" y="17"/>
                      <a:pt x="107" y="17"/>
                    </a:cubicBezTo>
                    <a:cubicBezTo>
                      <a:pt x="108" y="16"/>
                      <a:pt x="108" y="16"/>
                      <a:pt x="108" y="16"/>
                    </a:cubicBezTo>
                    <a:cubicBezTo>
                      <a:pt x="108" y="16"/>
                      <a:pt x="108" y="15"/>
                      <a:pt x="108" y="15"/>
                    </a:cubicBezTo>
                    <a:cubicBezTo>
                      <a:pt x="110" y="13"/>
                      <a:pt x="110" y="13"/>
                      <a:pt x="110" y="13"/>
                    </a:cubicBezTo>
                    <a:cubicBezTo>
                      <a:pt x="110" y="13"/>
                      <a:pt x="110" y="13"/>
                      <a:pt x="110" y="13"/>
                    </a:cubicBezTo>
                    <a:cubicBezTo>
                      <a:pt x="110" y="13"/>
                      <a:pt x="110" y="13"/>
                      <a:pt x="110" y="13"/>
                    </a:cubicBezTo>
                    <a:cubicBezTo>
                      <a:pt x="110" y="13"/>
                      <a:pt x="110" y="13"/>
                      <a:pt x="110" y="13"/>
                    </a:cubicBezTo>
                    <a:cubicBezTo>
                      <a:pt x="111" y="12"/>
                      <a:pt x="111" y="11"/>
                      <a:pt x="111" y="10"/>
                    </a:cubicBezTo>
                    <a:cubicBezTo>
                      <a:pt x="111" y="10"/>
                      <a:pt x="111" y="10"/>
                      <a:pt x="111" y="10"/>
                    </a:cubicBezTo>
                    <a:cubicBezTo>
                      <a:pt x="111" y="9"/>
                      <a:pt x="111" y="8"/>
                      <a:pt x="110" y="7"/>
                    </a:cubicBezTo>
                    <a:cubicBezTo>
                      <a:pt x="110" y="6"/>
                      <a:pt x="109" y="4"/>
                      <a:pt x="108" y="3"/>
                    </a:cubicBezTo>
                    <a:cubicBezTo>
                      <a:pt x="108" y="3"/>
                      <a:pt x="108" y="3"/>
                      <a:pt x="108" y="3"/>
                    </a:cubicBezTo>
                    <a:cubicBezTo>
                      <a:pt x="108" y="3"/>
                      <a:pt x="108" y="3"/>
                      <a:pt x="108" y="3"/>
                    </a:cubicBezTo>
                    <a:cubicBezTo>
                      <a:pt x="107" y="2"/>
                      <a:pt x="106" y="1"/>
                      <a:pt x="105" y="1"/>
                    </a:cubicBezTo>
                    <a:cubicBezTo>
                      <a:pt x="103" y="0"/>
                      <a:pt x="102" y="0"/>
                      <a:pt x="101" y="0"/>
                    </a:cubicBezTo>
                    <a:cubicBezTo>
                      <a:pt x="101" y="0"/>
                      <a:pt x="101" y="0"/>
                      <a:pt x="101"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6" name="Freeform 101"/>
              <p:cNvSpPr>
                <a:spLocks noEditPoints="1"/>
              </p:cNvSpPr>
              <p:nvPr/>
            </p:nvSpPr>
            <p:spPr bwMode="auto">
              <a:xfrm>
                <a:off x="9332913" y="3386138"/>
                <a:ext cx="161925" cy="161925"/>
              </a:xfrm>
              <a:custGeom>
                <a:avLst/>
                <a:gdLst>
                  <a:gd name="T0" fmla="*/ 18 w 58"/>
                  <a:gd name="T1" fmla="*/ 41 h 58"/>
                  <a:gd name="T2" fmla="*/ 19 w 58"/>
                  <a:gd name="T3" fmla="*/ 39 h 58"/>
                  <a:gd name="T4" fmla="*/ 21 w 58"/>
                  <a:gd name="T5" fmla="*/ 38 h 58"/>
                  <a:gd name="T6" fmla="*/ 24 w 58"/>
                  <a:gd name="T7" fmla="*/ 42 h 58"/>
                  <a:gd name="T8" fmla="*/ 25 w 58"/>
                  <a:gd name="T9" fmla="*/ 45 h 58"/>
                  <a:gd name="T10" fmla="*/ 24 w 58"/>
                  <a:gd name="T11" fmla="*/ 43 h 58"/>
                  <a:gd name="T12" fmla="*/ 41 w 58"/>
                  <a:gd name="T13" fmla="*/ 28 h 58"/>
                  <a:gd name="T14" fmla="*/ 41 w 58"/>
                  <a:gd name="T15" fmla="*/ 28 h 58"/>
                  <a:gd name="T16" fmla="*/ 34 w 58"/>
                  <a:gd name="T17" fmla="*/ 24 h 58"/>
                  <a:gd name="T18" fmla="*/ 35 w 58"/>
                  <a:gd name="T19" fmla="*/ 22 h 58"/>
                  <a:gd name="T20" fmla="*/ 37 w 58"/>
                  <a:gd name="T21" fmla="*/ 21 h 58"/>
                  <a:gd name="T22" fmla="*/ 41 w 58"/>
                  <a:gd name="T23" fmla="*/ 25 h 58"/>
                  <a:gd name="T24" fmla="*/ 40 w 58"/>
                  <a:gd name="T25" fmla="*/ 26 h 58"/>
                  <a:gd name="T26" fmla="*/ 40 w 58"/>
                  <a:gd name="T27" fmla="*/ 4 h 58"/>
                  <a:gd name="T28" fmla="*/ 41 w 58"/>
                  <a:gd name="T29" fmla="*/ 0 h 58"/>
                  <a:gd name="T30" fmla="*/ 40 w 58"/>
                  <a:gd name="T31" fmla="*/ 1 h 58"/>
                  <a:gd name="T32" fmla="*/ 39 w 58"/>
                  <a:gd name="T33" fmla="*/ 3 h 58"/>
                  <a:gd name="T34" fmla="*/ 32 w 58"/>
                  <a:gd name="T35" fmla="*/ 12 h 58"/>
                  <a:gd name="T36" fmla="*/ 17 w 58"/>
                  <a:gd name="T37" fmla="*/ 24 h 58"/>
                  <a:gd name="T38" fmla="*/ 20 w 58"/>
                  <a:gd name="T39" fmla="*/ 26 h 58"/>
                  <a:gd name="T40" fmla="*/ 43 w 58"/>
                  <a:gd name="T41" fmla="*/ 6 h 58"/>
                  <a:gd name="T42" fmla="*/ 53 w 58"/>
                  <a:gd name="T43" fmla="*/ 16 h 58"/>
                  <a:gd name="T44" fmla="*/ 43 w 58"/>
                  <a:gd name="T45" fmla="*/ 22 h 58"/>
                  <a:gd name="T46" fmla="*/ 37 w 58"/>
                  <a:gd name="T47" fmla="*/ 17 h 58"/>
                  <a:gd name="T48" fmla="*/ 32 w 58"/>
                  <a:gd name="T49" fmla="*/ 19 h 58"/>
                  <a:gd name="T50" fmla="*/ 30 w 58"/>
                  <a:gd name="T51" fmla="*/ 24 h 58"/>
                  <a:gd name="T52" fmla="*/ 35 w 58"/>
                  <a:gd name="T53" fmla="*/ 30 h 58"/>
                  <a:gd name="T54" fmla="*/ 28 w 58"/>
                  <a:gd name="T55" fmla="*/ 41 h 58"/>
                  <a:gd name="T56" fmla="*/ 24 w 58"/>
                  <a:gd name="T57" fmla="*/ 35 h 58"/>
                  <a:gd name="T58" fmla="*/ 20 w 58"/>
                  <a:gd name="T59" fmla="*/ 34 h 58"/>
                  <a:gd name="T60" fmla="*/ 15 w 58"/>
                  <a:gd name="T61" fmla="*/ 38 h 58"/>
                  <a:gd name="T62" fmla="*/ 16 w 58"/>
                  <a:gd name="T63" fmla="*/ 44 h 58"/>
                  <a:gd name="T64" fmla="*/ 21 w 58"/>
                  <a:gd name="T65" fmla="*/ 48 h 58"/>
                  <a:gd name="T66" fmla="*/ 12 w 58"/>
                  <a:gd name="T67" fmla="*/ 49 h 58"/>
                  <a:gd name="T68" fmla="*/ 5 w 58"/>
                  <a:gd name="T69" fmla="*/ 42 h 58"/>
                  <a:gd name="T70" fmla="*/ 12 w 58"/>
                  <a:gd name="T71" fmla="*/ 30 h 58"/>
                  <a:gd name="T72" fmla="*/ 3 w 58"/>
                  <a:gd name="T73" fmla="*/ 46 h 58"/>
                  <a:gd name="T74" fmla="*/ 12 w 58"/>
                  <a:gd name="T75" fmla="*/ 55 h 58"/>
                  <a:gd name="T76" fmla="*/ 16 w 58"/>
                  <a:gd name="T77" fmla="*/ 58 h 58"/>
                  <a:gd name="T78" fmla="*/ 57 w 58"/>
                  <a:gd name="T79" fmla="*/ 17 h 58"/>
                  <a:gd name="T80" fmla="*/ 57 w 58"/>
                  <a:gd name="T81" fmla="*/ 15 h 58"/>
                  <a:gd name="T82" fmla="*/ 45 w 58"/>
                  <a:gd name="T83" fmla="*/ 3 h 58"/>
                  <a:gd name="T84" fmla="*/ 41 w 58"/>
                  <a:gd name="T85"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7" h="57">
                    <a:moveTo>
                      <a:pt x="22" y="45"/>
                    </a:moveTo>
                    <a:cubicBezTo>
                      <a:pt x="22" y="44"/>
                      <a:pt x="22" y="44"/>
                      <a:pt x="22" y="44"/>
                    </a:cubicBezTo>
                    <a:cubicBezTo>
                      <a:pt x="18" y="41"/>
                      <a:pt x="18" y="41"/>
                      <a:pt x="18" y="41"/>
                    </a:cubicBezTo>
                    <a:cubicBezTo>
                      <a:pt x="18" y="41"/>
                      <a:pt x="18" y="41"/>
                      <a:pt x="18" y="41"/>
                    </a:cubicBezTo>
                    <a:cubicBezTo>
                      <a:pt x="18" y="40"/>
                      <a:pt x="18" y="40"/>
                      <a:pt x="18" y="40"/>
                    </a:cubicBezTo>
                    <a:cubicBezTo>
                      <a:pt x="18" y="40"/>
                      <a:pt x="19" y="40"/>
                      <a:pt x="19" y="39"/>
                    </a:cubicBezTo>
                    <a:cubicBezTo>
                      <a:pt x="19" y="39"/>
                      <a:pt x="20" y="39"/>
                      <a:pt x="20" y="38"/>
                    </a:cubicBezTo>
                    <a:cubicBezTo>
                      <a:pt x="21" y="38"/>
                      <a:pt x="21" y="38"/>
                      <a:pt x="21" y="38"/>
                    </a:cubicBezTo>
                    <a:cubicBezTo>
                      <a:pt x="21" y="38"/>
                      <a:pt x="21" y="38"/>
                      <a:pt x="21" y="38"/>
                    </a:cubicBezTo>
                    <a:cubicBezTo>
                      <a:pt x="24" y="42"/>
                      <a:pt x="24" y="42"/>
                      <a:pt x="24" y="42"/>
                    </a:cubicBezTo>
                    <a:cubicBezTo>
                      <a:pt x="25" y="42"/>
                      <a:pt x="25" y="42"/>
                      <a:pt x="25" y="42"/>
                    </a:cubicBezTo>
                    <a:cubicBezTo>
                      <a:pt x="24" y="42"/>
                      <a:pt x="24" y="42"/>
                      <a:pt x="24" y="42"/>
                    </a:cubicBezTo>
                    <a:cubicBezTo>
                      <a:pt x="24" y="43"/>
                      <a:pt x="24" y="43"/>
                      <a:pt x="24" y="43"/>
                    </a:cubicBezTo>
                    <a:cubicBezTo>
                      <a:pt x="24" y="44"/>
                      <a:pt x="24" y="44"/>
                      <a:pt x="24" y="44"/>
                    </a:cubicBezTo>
                    <a:cubicBezTo>
                      <a:pt x="25" y="45"/>
                      <a:pt x="25" y="45"/>
                      <a:pt x="25" y="45"/>
                    </a:cubicBezTo>
                    <a:cubicBezTo>
                      <a:pt x="25" y="45"/>
                      <a:pt x="25" y="45"/>
                      <a:pt x="25" y="45"/>
                    </a:cubicBezTo>
                    <a:cubicBezTo>
                      <a:pt x="24" y="44"/>
                      <a:pt x="24" y="44"/>
                      <a:pt x="24" y="44"/>
                    </a:cubicBezTo>
                    <a:cubicBezTo>
                      <a:pt x="24" y="43"/>
                      <a:pt x="24" y="43"/>
                      <a:pt x="24" y="43"/>
                    </a:cubicBezTo>
                    <a:cubicBezTo>
                      <a:pt x="23" y="44"/>
                      <a:pt x="23" y="44"/>
                      <a:pt x="22" y="44"/>
                    </a:cubicBezTo>
                    <a:cubicBezTo>
                      <a:pt x="22" y="45"/>
                      <a:pt x="22" y="45"/>
                      <a:pt x="22" y="45"/>
                    </a:cubicBezTo>
                    <a:moveTo>
                      <a:pt x="41" y="28"/>
                    </a:moveTo>
                    <a:cubicBezTo>
                      <a:pt x="41" y="28"/>
                      <a:pt x="41" y="28"/>
                      <a:pt x="41" y="28"/>
                    </a:cubicBezTo>
                    <a:cubicBezTo>
                      <a:pt x="41" y="28"/>
                      <a:pt x="41" y="28"/>
                      <a:pt x="41" y="28"/>
                    </a:cubicBezTo>
                    <a:cubicBezTo>
                      <a:pt x="41" y="28"/>
                      <a:pt x="41" y="28"/>
                      <a:pt x="41" y="28"/>
                    </a:cubicBezTo>
                    <a:moveTo>
                      <a:pt x="38" y="27"/>
                    </a:moveTo>
                    <a:cubicBezTo>
                      <a:pt x="38" y="27"/>
                      <a:pt x="38" y="27"/>
                      <a:pt x="38" y="27"/>
                    </a:cubicBezTo>
                    <a:cubicBezTo>
                      <a:pt x="34" y="24"/>
                      <a:pt x="34" y="24"/>
                      <a:pt x="34" y="24"/>
                    </a:cubicBezTo>
                    <a:cubicBezTo>
                      <a:pt x="34" y="24"/>
                      <a:pt x="34" y="24"/>
                      <a:pt x="34" y="24"/>
                    </a:cubicBezTo>
                    <a:cubicBezTo>
                      <a:pt x="34" y="23"/>
                      <a:pt x="34" y="23"/>
                      <a:pt x="34" y="23"/>
                    </a:cubicBezTo>
                    <a:cubicBezTo>
                      <a:pt x="34" y="23"/>
                      <a:pt x="35" y="23"/>
                      <a:pt x="35" y="22"/>
                    </a:cubicBezTo>
                    <a:cubicBezTo>
                      <a:pt x="35" y="22"/>
                      <a:pt x="35" y="22"/>
                      <a:pt x="35" y="22"/>
                    </a:cubicBezTo>
                    <a:cubicBezTo>
                      <a:pt x="36" y="22"/>
                      <a:pt x="36" y="21"/>
                      <a:pt x="36" y="21"/>
                    </a:cubicBezTo>
                    <a:cubicBezTo>
                      <a:pt x="37" y="21"/>
                      <a:pt x="37" y="21"/>
                      <a:pt x="37" y="21"/>
                    </a:cubicBezTo>
                    <a:cubicBezTo>
                      <a:pt x="37" y="21"/>
                      <a:pt x="37" y="21"/>
                      <a:pt x="37" y="21"/>
                    </a:cubicBezTo>
                    <a:cubicBezTo>
                      <a:pt x="40" y="25"/>
                      <a:pt x="40" y="25"/>
                      <a:pt x="40" y="25"/>
                    </a:cubicBezTo>
                    <a:cubicBezTo>
                      <a:pt x="41" y="25"/>
                      <a:pt x="41" y="25"/>
                      <a:pt x="41" y="25"/>
                    </a:cubicBezTo>
                    <a:cubicBezTo>
                      <a:pt x="40" y="25"/>
                      <a:pt x="40" y="25"/>
                      <a:pt x="40" y="25"/>
                    </a:cubicBezTo>
                    <a:cubicBezTo>
                      <a:pt x="40" y="26"/>
                      <a:pt x="40" y="26"/>
                      <a:pt x="40" y="26"/>
                    </a:cubicBezTo>
                    <a:cubicBezTo>
                      <a:pt x="40" y="26"/>
                      <a:pt x="40" y="26"/>
                      <a:pt x="40" y="26"/>
                    </a:cubicBezTo>
                    <a:cubicBezTo>
                      <a:pt x="39" y="27"/>
                      <a:pt x="39" y="27"/>
                      <a:pt x="39" y="27"/>
                    </a:cubicBezTo>
                    <a:cubicBezTo>
                      <a:pt x="38" y="27"/>
                      <a:pt x="38" y="27"/>
                      <a:pt x="38" y="27"/>
                    </a:cubicBezTo>
                    <a:moveTo>
                      <a:pt x="40" y="4"/>
                    </a:moveTo>
                    <a:cubicBezTo>
                      <a:pt x="41" y="2"/>
                      <a:pt x="41" y="2"/>
                      <a:pt x="41" y="2"/>
                    </a:cubicBezTo>
                    <a:cubicBezTo>
                      <a:pt x="40" y="4"/>
                      <a:pt x="40" y="4"/>
                      <a:pt x="40" y="4"/>
                    </a:cubicBezTo>
                    <a:moveTo>
                      <a:pt x="41" y="0"/>
                    </a:moveTo>
                    <a:cubicBezTo>
                      <a:pt x="41" y="0"/>
                      <a:pt x="41" y="0"/>
                      <a:pt x="40" y="1"/>
                    </a:cubicBezTo>
                    <a:cubicBezTo>
                      <a:pt x="40" y="1"/>
                      <a:pt x="40" y="1"/>
                      <a:pt x="40" y="1"/>
                    </a:cubicBezTo>
                    <a:cubicBezTo>
                      <a:pt x="40" y="1"/>
                      <a:pt x="40" y="1"/>
                      <a:pt x="40" y="1"/>
                    </a:cubicBezTo>
                    <a:cubicBezTo>
                      <a:pt x="39" y="2"/>
                      <a:pt x="39" y="2"/>
                      <a:pt x="39" y="2"/>
                    </a:cubicBezTo>
                    <a:cubicBezTo>
                      <a:pt x="39" y="2"/>
                      <a:pt x="39" y="3"/>
                      <a:pt x="39" y="3"/>
                    </a:cubicBezTo>
                    <a:cubicBezTo>
                      <a:pt x="39" y="3"/>
                      <a:pt x="39" y="3"/>
                      <a:pt x="39" y="3"/>
                    </a:cubicBezTo>
                    <a:cubicBezTo>
                      <a:pt x="35" y="11"/>
                      <a:pt x="35" y="11"/>
                      <a:pt x="35" y="11"/>
                    </a:cubicBezTo>
                    <a:cubicBezTo>
                      <a:pt x="35" y="12"/>
                      <a:pt x="34" y="13"/>
                      <a:pt x="33" y="13"/>
                    </a:cubicBezTo>
                    <a:cubicBezTo>
                      <a:pt x="33" y="13"/>
                      <a:pt x="33" y="12"/>
                      <a:pt x="32" y="12"/>
                    </a:cubicBezTo>
                    <a:cubicBezTo>
                      <a:pt x="31" y="12"/>
                      <a:pt x="31" y="11"/>
                      <a:pt x="31" y="10"/>
                    </a:cubicBezTo>
                    <a:cubicBezTo>
                      <a:pt x="31" y="10"/>
                      <a:pt x="31" y="10"/>
                      <a:pt x="31" y="10"/>
                    </a:cubicBezTo>
                    <a:cubicBezTo>
                      <a:pt x="17" y="24"/>
                      <a:pt x="17" y="24"/>
                      <a:pt x="17" y="24"/>
                    </a:cubicBezTo>
                    <a:cubicBezTo>
                      <a:pt x="18" y="24"/>
                      <a:pt x="18" y="24"/>
                      <a:pt x="18" y="24"/>
                    </a:cubicBezTo>
                    <a:cubicBezTo>
                      <a:pt x="18" y="24"/>
                      <a:pt x="18" y="24"/>
                      <a:pt x="18" y="24"/>
                    </a:cubicBezTo>
                    <a:cubicBezTo>
                      <a:pt x="19" y="24"/>
                      <a:pt x="20" y="25"/>
                      <a:pt x="20" y="26"/>
                    </a:cubicBezTo>
                    <a:cubicBezTo>
                      <a:pt x="20" y="26"/>
                      <a:pt x="20" y="26"/>
                      <a:pt x="20" y="27"/>
                    </a:cubicBezTo>
                    <a:cubicBezTo>
                      <a:pt x="41" y="5"/>
                      <a:pt x="41" y="5"/>
                      <a:pt x="41" y="5"/>
                    </a:cubicBezTo>
                    <a:cubicBezTo>
                      <a:pt x="43" y="6"/>
                      <a:pt x="43" y="6"/>
                      <a:pt x="43" y="6"/>
                    </a:cubicBezTo>
                    <a:cubicBezTo>
                      <a:pt x="45" y="9"/>
                      <a:pt x="45" y="9"/>
                      <a:pt x="45" y="9"/>
                    </a:cubicBezTo>
                    <a:cubicBezTo>
                      <a:pt x="52" y="15"/>
                      <a:pt x="52" y="15"/>
                      <a:pt x="52" y="15"/>
                    </a:cubicBezTo>
                    <a:cubicBezTo>
                      <a:pt x="53" y="16"/>
                      <a:pt x="53" y="16"/>
                      <a:pt x="53" y="16"/>
                    </a:cubicBezTo>
                    <a:cubicBezTo>
                      <a:pt x="45" y="24"/>
                      <a:pt x="45" y="24"/>
                      <a:pt x="45" y="24"/>
                    </a:cubicBezTo>
                    <a:cubicBezTo>
                      <a:pt x="45" y="24"/>
                      <a:pt x="44" y="23"/>
                      <a:pt x="44" y="23"/>
                    </a:cubicBezTo>
                    <a:cubicBezTo>
                      <a:pt x="44" y="22"/>
                      <a:pt x="44" y="22"/>
                      <a:pt x="43" y="22"/>
                    </a:cubicBezTo>
                    <a:cubicBezTo>
                      <a:pt x="40" y="18"/>
                      <a:pt x="40" y="18"/>
                      <a:pt x="40" y="18"/>
                    </a:cubicBezTo>
                    <a:cubicBezTo>
                      <a:pt x="39" y="18"/>
                      <a:pt x="38" y="17"/>
                      <a:pt x="37" y="17"/>
                    </a:cubicBezTo>
                    <a:cubicBezTo>
                      <a:pt x="37" y="17"/>
                      <a:pt x="37" y="17"/>
                      <a:pt x="37" y="17"/>
                    </a:cubicBezTo>
                    <a:cubicBezTo>
                      <a:pt x="37" y="17"/>
                      <a:pt x="37" y="17"/>
                      <a:pt x="37" y="17"/>
                    </a:cubicBezTo>
                    <a:cubicBezTo>
                      <a:pt x="36" y="17"/>
                      <a:pt x="35" y="17"/>
                      <a:pt x="34" y="18"/>
                    </a:cubicBezTo>
                    <a:cubicBezTo>
                      <a:pt x="33" y="18"/>
                      <a:pt x="33" y="19"/>
                      <a:pt x="32" y="19"/>
                    </a:cubicBezTo>
                    <a:cubicBezTo>
                      <a:pt x="32" y="19"/>
                      <a:pt x="32" y="19"/>
                      <a:pt x="32" y="19"/>
                    </a:cubicBezTo>
                    <a:cubicBezTo>
                      <a:pt x="32" y="20"/>
                      <a:pt x="31" y="21"/>
                      <a:pt x="31" y="21"/>
                    </a:cubicBezTo>
                    <a:cubicBezTo>
                      <a:pt x="30" y="22"/>
                      <a:pt x="30" y="23"/>
                      <a:pt x="30" y="24"/>
                    </a:cubicBezTo>
                    <a:cubicBezTo>
                      <a:pt x="30" y="24"/>
                      <a:pt x="30" y="24"/>
                      <a:pt x="30" y="24"/>
                    </a:cubicBezTo>
                    <a:cubicBezTo>
                      <a:pt x="30" y="25"/>
                      <a:pt x="31" y="26"/>
                      <a:pt x="32" y="27"/>
                    </a:cubicBezTo>
                    <a:cubicBezTo>
                      <a:pt x="35" y="30"/>
                      <a:pt x="35" y="30"/>
                      <a:pt x="35" y="30"/>
                    </a:cubicBezTo>
                    <a:cubicBezTo>
                      <a:pt x="35" y="30"/>
                      <a:pt x="36" y="31"/>
                      <a:pt x="36" y="31"/>
                    </a:cubicBezTo>
                    <a:cubicBezTo>
                      <a:pt x="37" y="31"/>
                      <a:pt x="37" y="31"/>
                      <a:pt x="38" y="31"/>
                    </a:cubicBezTo>
                    <a:cubicBezTo>
                      <a:pt x="28" y="41"/>
                      <a:pt x="28" y="41"/>
                      <a:pt x="28" y="41"/>
                    </a:cubicBezTo>
                    <a:cubicBezTo>
                      <a:pt x="28" y="40"/>
                      <a:pt x="28" y="40"/>
                      <a:pt x="28" y="39"/>
                    </a:cubicBezTo>
                    <a:cubicBezTo>
                      <a:pt x="28" y="39"/>
                      <a:pt x="27" y="39"/>
                      <a:pt x="27" y="39"/>
                    </a:cubicBezTo>
                    <a:cubicBezTo>
                      <a:pt x="24" y="35"/>
                      <a:pt x="24" y="35"/>
                      <a:pt x="24" y="35"/>
                    </a:cubicBezTo>
                    <a:cubicBezTo>
                      <a:pt x="23" y="35"/>
                      <a:pt x="22" y="34"/>
                      <a:pt x="21" y="34"/>
                    </a:cubicBezTo>
                    <a:cubicBezTo>
                      <a:pt x="21" y="34"/>
                      <a:pt x="21" y="34"/>
                      <a:pt x="21" y="34"/>
                    </a:cubicBezTo>
                    <a:cubicBezTo>
                      <a:pt x="20" y="34"/>
                      <a:pt x="20" y="34"/>
                      <a:pt x="20" y="34"/>
                    </a:cubicBezTo>
                    <a:cubicBezTo>
                      <a:pt x="19" y="34"/>
                      <a:pt x="19" y="35"/>
                      <a:pt x="18" y="35"/>
                    </a:cubicBezTo>
                    <a:cubicBezTo>
                      <a:pt x="17" y="35"/>
                      <a:pt x="17" y="36"/>
                      <a:pt x="16" y="37"/>
                    </a:cubicBezTo>
                    <a:cubicBezTo>
                      <a:pt x="16" y="37"/>
                      <a:pt x="15" y="38"/>
                      <a:pt x="15" y="38"/>
                    </a:cubicBezTo>
                    <a:cubicBezTo>
                      <a:pt x="14" y="39"/>
                      <a:pt x="14" y="40"/>
                      <a:pt x="14" y="41"/>
                    </a:cubicBezTo>
                    <a:cubicBezTo>
                      <a:pt x="14" y="41"/>
                      <a:pt x="14" y="41"/>
                      <a:pt x="14" y="41"/>
                    </a:cubicBezTo>
                    <a:cubicBezTo>
                      <a:pt x="14" y="42"/>
                      <a:pt x="15" y="43"/>
                      <a:pt x="16" y="44"/>
                    </a:cubicBezTo>
                    <a:cubicBezTo>
                      <a:pt x="19" y="47"/>
                      <a:pt x="19" y="47"/>
                      <a:pt x="19" y="47"/>
                    </a:cubicBezTo>
                    <a:cubicBezTo>
                      <a:pt x="19" y="47"/>
                      <a:pt x="19" y="48"/>
                      <a:pt x="20" y="48"/>
                    </a:cubicBezTo>
                    <a:cubicBezTo>
                      <a:pt x="20" y="48"/>
                      <a:pt x="20" y="48"/>
                      <a:pt x="21" y="48"/>
                    </a:cubicBezTo>
                    <a:cubicBezTo>
                      <a:pt x="16" y="53"/>
                      <a:pt x="16" y="53"/>
                      <a:pt x="16" y="53"/>
                    </a:cubicBezTo>
                    <a:cubicBezTo>
                      <a:pt x="15" y="52"/>
                      <a:pt x="15" y="52"/>
                      <a:pt x="15" y="52"/>
                    </a:cubicBezTo>
                    <a:cubicBezTo>
                      <a:pt x="12" y="49"/>
                      <a:pt x="12" y="49"/>
                      <a:pt x="12" y="49"/>
                    </a:cubicBezTo>
                    <a:cubicBezTo>
                      <a:pt x="9" y="46"/>
                      <a:pt x="9" y="46"/>
                      <a:pt x="9" y="46"/>
                    </a:cubicBezTo>
                    <a:cubicBezTo>
                      <a:pt x="6" y="43"/>
                      <a:pt x="6" y="43"/>
                      <a:pt x="6" y="43"/>
                    </a:cubicBezTo>
                    <a:cubicBezTo>
                      <a:pt x="5" y="42"/>
                      <a:pt x="5" y="42"/>
                      <a:pt x="5" y="42"/>
                    </a:cubicBezTo>
                    <a:cubicBezTo>
                      <a:pt x="19" y="28"/>
                      <a:pt x="19" y="28"/>
                      <a:pt x="19" y="28"/>
                    </a:cubicBezTo>
                    <a:cubicBezTo>
                      <a:pt x="19" y="28"/>
                      <a:pt x="19" y="28"/>
                      <a:pt x="19" y="28"/>
                    </a:cubicBezTo>
                    <a:cubicBezTo>
                      <a:pt x="12" y="30"/>
                      <a:pt x="12" y="30"/>
                      <a:pt x="12" y="30"/>
                    </a:cubicBezTo>
                    <a:cubicBezTo>
                      <a:pt x="1" y="41"/>
                      <a:pt x="1" y="41"/>
                      <a:pt x="1" y="41"/>
                    </a:cubicBezTo>
                    <a:cubicBezTo>
                      <a:pt x="0" y="42"/>
                      <a:pt x="0" y="43"/>
                      <a:pt x="1" y="44"/>
                    </a:cubicBezTo>
                    <a:cubicBezTo>
                      <a:pt x="3" y="46"/>
                      <a:pt x="3" y="46"/>
                      <a:pt x="3" y="46"/>
                    </a:cubicBezTo>
                    <a:cubicBezTo>
                      <a:pt x="6" y="49"/>
                      <a:pt x="6" y="49"/>
                      <a:pt x="6" y="49"/>
                    </a:cubicBezTo>
                    <a:cubicBezTo>
                      <a:pt x="9" y="52"/>
                      <a:pt x="9" y="52"/>
                      <a:pt x="9" y="52"/>
                    </a:cubicBezTo>
                    <a:cubicBezTo>
                      <a:pt x="12" y="55"/>
                      <a:pt x="12" y="55"/>
                      <a:pt x="12" y="55"/>
                    </a:cubicBezTo>
                    <a:cubicBezTo>
                      <a:pt x="15" y="58"/>
                      <a:pt x="15" y="58"/>
                      <a:pt x="15" y="58"/>
                    </a:cubicBezTo>
                    <a:cubicBezTo>
                      <a:pt x="15" y="58"/>
                      <a:pt x="15" y="58"/>
                      <a:pt x="15" y="58"/>
                    </a:cubicBezTo>
                    <a:cubicBezTo>
                      <a:pt x="15" y="58"/>
                      <a:pt x="16" y="58"/>
                      <a:pt x="16" y="58"/>
                    </a:cubicBezTo>
                    <a:cubicBezTo>
                      <a:pt x="16" y="58"/>
                      <a:pt x="16" y="58"/>
                      <a:pt x="16" y="58"/>
                    </a:cubicBezTo>
                    <a:cubicBezTo>
                      <a:pt x="17" y="58"/>
                      <a:pt x="17" y="58"/>
                      <a:pt x="18" y="58"/>
                    </a:cubicBezTo>
                    <a:cubicBezTo>
                      <a:pt x="57" y="17"/>
                      <a:pt x="57" y="17"/>
                      <a:pt x="57" y="17"/>
                    </a:cubicBezTo>
                    <a:cubicBezTo>
                      <a:pt x="57" y="17"/>
                      <a:pt x="58" y="16"/>
                      <a:pt x="58" y="16"/>
                    </a:cubicBezTo>
                    <a:cubicBezTo>
                      <a:pt x="58" y="16"/>
                      <a:pt x="57" y="15"/>
                      <a:pt x="57" y="15"/>
                    </a:cubicBezTo>
                    <a:cubicBezTo>
                      <a:pt x="57" y="15"/>
                      <a:pt x="57" y="15"/>
                      <a:pt x="57" y="15"/>
                    </a:cubicBezTo>
                    <a:cubicBezTo>
                      <a:pt x="55" y="12"/>
                      <a:pt x="55" y="12"/>
                      <a:pt x="55" y="12"/>
                    </a:cubicBezTo>
                    <a:cubicBezTo>
                      <a:pt x="48" y="6"/>
                      <a:pt x="48" y="6"/>
                      <a:pt x="48" y="6"/>
                    </a:cubicBezTo>
                    <a:cubicBezTo>
                      <a:pt x="45" y="3"/>
                      <a:pt x="45" y="3"/>
                      <a:pt x="45" y="3"/>
                    </a:cubicBezTo>
                    <a:cubicBezTo>
                      <a:pt x="44" y="2"/>
                      <a:pt x="44" y="2"/>
                      <a:pt x="44" y="2"/>
                    </a:cubicBezTo>
                    <a:cubicBezTo>
                      <a:pt x="43" y="1"/>
                      <a:pt x="43" y="1"/>
                      <a:pt x="43" y="1"/>
                    </a:cubicBezTo>
                    <a:cubicBezTo>
                      <a:pt x="42" y="0"/>
                      <a:pt x="42" y="0"/>
                      <a:pt x="41"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7" name="Freeform 102"/>
              <p:cNvSpPr/>
              <p:nvPr/>
            </p:nvSpPr>
            <p:spPr bwMode="auto">
              <a:xfrm>
                <a:off x="9324976" y="3365500"/>
                <a:ext cx="117475" cy="106363"/>
              </a:xfrm>
              <a:custGeom>
                <a:avLst/>
                <a:gdLst>
                  <a:gd name="T0" fmla="*/ 35 w 42"/>
                  <a:gd name="T1" fmla="*/ 0 h 38"/>
                  <a:gd name="T2" fmla="*/ 29 w 42"/>
                  <a:gd name="T3" fmla="*/ 5 h 38"/>
                  <a:gd name="T4" fmla="*/ 29 w 42"/>
                  <a:gd name="T5" fmla="*/ 5 h 38"/>
                  <a:gd name="T6" fmla="*/ 22 w 42"/>
                  <a:gd name="T7" fmla="*/ 20 h 38"/>
                  <a:gd name="T8" fmla="*/ 6 w 42"/>
                  <a:gd name="T9" fmla="*/ 24 h 38"/>
                  <a:gd name="T10" fmla="*/ 2 w 42"/>
                  <a:gd name="T11" fmla="*/ 27 h 38"/>
                  <a:gd name="T12" fmla="*/ 0 w 42"/>
                  <a:gd name="T13" fmla="*/ 31 h 38"/>
                  <a:gd name="T14" fmla="*/ 0 w 42"/>
                  <a:gd name="T15" fmla="*/ 33 h 38"/>
                  <a:gd name="T16" fmla="*/ 7 w 42"/>
                  <a:gd name="T17" fmla="*/ 38 h 38"/>
                  <a:gd name="T18" fmla="*/ 7 w 42"/>
                  <a:gd name="T19" fmla="*/ 38 h 38"/>
                  <a:gd name="T20" fmla="*/ 7 w 42"/>
                  <a:gd name="T21" fmla="*/ 38 h 38"/>
                  <a:gd name="T22" fmla="*/ 10 w 42"/>
                  <a:gd name="T23" fmla="*/ 38 h 38"/>
                  <a:gd name="T24" fmla="*/ 10 w 42"/>
                  <a:gd name="T25" fmla="*/ 38 h 38"/>
                  <a:gd name="T26" fmla="*/ 15 w 42"/>
                  <a:gd name="T27" fmla="*/ 37 h 38"/>
                  <a:gd name="T28" fmla="*/ 22 w 42"/>
                  <a:gd name="T29" fmla="*/ 35 h 38"/>
                  <a:gd name="T30" fmla="*/ 22 w 42"/>
                  <a:gd name="T31" fmla="*/ 35 h 38"/>
                  <a:gd name="T32" fmla="*/ 23 w 42"/>
                  <a:gd name="T33" fmla="*/ 34 h 38"/>
                  <a:gd name="T34" fmla="*/ 23 w 42"/>
                  <a:gd name="T35" fmla="*/ 33 h 38"/>
                  <a:gd name="T36" fmla="*/ 21 w 42"/>
                  <a:gd name="T37" fmla="*/ 31 h 38"/>
                  <a:gd name="T38" fmla="*/ 21 w 42"/>
                  <a:gd name="T39" fmla="*/ 31 h 38"/>
                  <a:gd name="T40" fmla="*/ 20 w 42"/>
                  <a:gd name="T41" fmla="*/ 31 h 38"/>
                  <a:gd name="T42" fmla="*/ 9 w 42"/>
                  <a:gd name="T43" fmla="*/ 34 h 38"/>
                  <a:gd name="T44" fmla="*/ 9 w 42"/>
                  <a:gd name="T45" fmla="*/ 34 h 38"/>
                  <a:gd name="T46" fmla="*/ 7 w 42"/>
                  <a:gd name="T47" fmla="*/ 34 h 38"/>
                  <a:gd name="T48" fmla="*/ 4 w 42"/>
                  <a:gd name="T49" fmla="*/ 32 h 38"/>
                  <a:gd name="T50" fmla="*/ 4 w 42"/>
                  <a:gd name="T51" fmla="*/ 31 h 38"/>
                  <a:gd name="T52" fmla="*/ 5 w 42"/>
                  <a:gd name="T53" fmla="*/ 29 h 38"/>
                  <a:gd name="T54" fmla="*/ 7 w 42"/>
                  <a:gd name="T55" fmla="*/ 28 h 38"/>
                  <a:gd name="T56" fmla="*/ 7 w 42"/>
                  <a:gd name="T57" fmla="*/ 28 h 38"/>
                  <a:gd name="T58" fmla="*/ 24 w 42"/>
                  <a:gd name="T59" fmla="*/ 24 h 38"/>
                  <a:gd name="T60" fmla="*/ 25 w 42"/>
                  <a:gd name="T61" fmla="*/ 23 h 38"/>
                  <a:gd name="T62" fmla="*/ 25 w 42"/>
                  <a:gd name="T63" fmla="*/ 22 h 38"/>
                  <a:gd name="T64" fmla="*/ 31 w 42"/>
                  <a:gd name="T65" fmla="*/ 8 h 38"/>
                  <a:gd name="T66" fmla="*/ 31 w 42"/>
                  <a:gd name="T67" fmla="*/ 7 h 38"/>
                  <a:gd name="T68" fmla="*/ 32 w 42"/>
                  <a:gd name="T69" fmla="*/ 5 h 38"/>
                  <a:gd name="T70" fmla="*/ 35 w 42"/>
                  <a:gd name="T71" fmla="*/ 3 h 38"/>
                  <a:gd name="T72" fmla="*/ 35 w 42"/>
                  <a:gd name="T73" fmla="*/ 3 h 38"/>
                  <a:gd name="T74" fmla="*/ 35 w 42"/>
                  <a:gd name="T75" fmla="*/ 3 h 38"/>
                  <a:gd name="T76" fmla="*/ 37 w 42"/>
                  <a:gd name="T77" fmla="*/ 4 h 38"/>
                  <a:gd name="T78" fmla="*/ 39 w 42"/>
                  <a:gd name="T79" fmla="*/ 7 h 38"/>
                  <a:gd name="T80" fmla="*/ 39 w 42"/>
                  <a:gd name="T81" fmla="*/ 9 h 38"/>
                  <a:gd name="T82" fmla="*/ 39 w 42"/>
                  <a:gd name="T83" fmla="*/ 9 h 38"/>
                  <a:gd name="T84" fmla="*/ 39 w 42"/>
                  <a:gd name="T85" fmla="*/ 9 h 38"/>
                  <a:gd name="T86" fmla="*/ 37 w 42"/>
                  <a:gd name="T87" fmla="*/ 11 h 38"/>
                  <a:gd name="T88" fmla="*/ 34 w 42"/>
                  <a:gd name="T89" fmla="*/ 17 h 38"/>
                  <a:gd name="T90" fmla="*/ 34 w 42"/>
                  <a:gd name="T91" fmla="*/ 17 h 38"/>
                  <a:gd name="T92" fmla="*/ 35 w 42"/>
                  <a:gd name="T93" fmla="*/ 19 h 38"/>
                  <a:gd name="T94" fmla="*/ 36 w 42"/>
                  <a:gd name="T95" fmla="*/ 20 h 38"/>
                  <a:gd name="T96" fmla="*/ 38 w 42"/>
                  <a:gd name="T97" fmla="*/ 18 h 38"/>
                  <a:gd name="T98" fmla="*/ 42 w 42"/>
                  <a:gd name="T99" fmla="*/ 10 h 38"/>
                  <a:gd name="T100" fmla="*/ 42 w 42"/>
                  <a:gd name="T101" fmla="*/ 10 h 38"/>
                  <a:gd name="T102" fmla="*/ 42 w 42"/>
                  <a:gd name="T103" fmla="*/ 9 h 38"/>
                  <a:gd name="T104" fmla="*/ 42 w 42"/>
                  <a:gd name="T105" fmla="*/ 7 h 38"/>
                  <a:gd name="T106" fmla="*/ 38 w 42"/>
                  <a:gd name="T107" fmla="*/ 0 h 38"/>
                  <a:gd name="T108" fmla="*/ 35 w 42"/>
                  <a:gd name="T109" fmla="*/ 0 h 38"/>
                  <a:gd name="T110" fmla="*/ 35 w 42"/>
                  <a:gd name="T111" fmla="*/ 0 h 38"/>
                  <a:gd name="T112" fmla="*/ 35 w 42"/>
                  <a:gd name="T113"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2" h="38">
                    <a:moveTo>
                      <a:pt x="35" y="0"/>
                    </a:moveTo>
                    <a:cubicBezTo>
                      <a:pt x="32" y="0"/>
                      <a:pt x="30" y="2"/>
                      <a:pt x="29" y="5"/>
                    </a:cubicBezTo>
                    <a:cubicBezTo>
                      <a:pt x="29" y="5"/>
                      <a:pt x="29" y="5"/>
                      <a:pt x="29" y="5"/>
                    </a:cubicBezTo>
                    <a:cubicBezTo>
                      <a:pt x="22" y="20"/>
                      <a:pt x="22" y="20"/>
                      <a:pt x="22" y="20"/>
                    </a:cubicBezTo>
                    <a:cubicBezTo>
                      <a:pt x="6" y="24"/>
                      <a:pt x="6" y="24"/>
                      <a:pt x="6" y="24"/>
                    </a:cubicBezTo>
                    <a:cubicBezTo>
                      <a:pt x="4" y="25"/>
                      <a:pt x="3" y="26"/>
                      <a:pt x="2" y="27"/>
                    </a:cubicBezTo>
                    <a:cubicBezTo>
                      <a:pt x="1" y="28"/>
                      <a:pt x="0" y="30"/>
                      <a:pt x="0" y="31"/>
                    </a:cubicBezTo>
                    <a:cubicBezTo>
                      <a:pt x="0" y="32"/>
                      <a:pt x="0" y="32"/>
                      <a:pt x="0" y="33"/>
                    </a:cubicBezTo>
                    <a:cubicBezTo>
                      <a:pt x="1" y="36"/>
                      <a:pt x="4" y="38"/>
                      <a:pt x="7" y="38"/>
                    </a:cubicBezTo>
                    <a:cubicBezTo>
                      <a:pt x="7" y="38"/>
                      <a:pt x="7" y="38"/>
                      <a:pt x="7" y="38"/>
                    </a:cubicBezTo>
                    <a:cubicBezTo>
                      <a:pt x="7" y="38"/>
                      <a:pt x="7" y="38"/>
                      <a:pt x="7" y="38"/>
                    </a:cubicBezTo>
                    <a:cubicBezTo>
                      <a:pt x="8" y="38"/>
                      <a:pt x="9" y="38"/>
                      <a:pt x="10" y="38"/>
                    </a:cubicBezTo>
                    <a:cubicBezTo>
                      <a:pt x="10" y="38"/>
                      <a:pt x="10" y="38"/>
                      <a:pt x="10" y="38"/>
                    </a:cubicBezTo>
                    <a:cubicBezTo>
                      <a:pt x="15" y="37"/>
                      <a:pt x="15" y="37"/>
                      <a:pt x="15" y="37"/>
                    </a:cubicBezTo>
                    <a:cubicBezTo>
                      <a:pt x="22" y="35"/>
                      <a:pt x="22" y="35"/>
                      <a:pt x="22" y="35"/>
                    </a:cubicBezTo>
                    <a:cubicBezTo>
                      <a:pt x="22" y="35"/>
                      <a:pt x="22" y="35"/>
                      <a:pt x="22" y="35"/>
                    </a:cubicBezTo>
                    <a:cubicBezTo>
                      <a:pt x="23" y="35"/>
                      <a:pt x="23" y="34"/>
                      <a:pt x="23" y="34"/>
                    </a:cubicBezTo>
                    <a:cubicBezTo>
                      <a:pt x="23" y="33"/>
                      <a:pt x="23" y="33"/>
                      <a:pt x="23" y="33"/>
                    </a:cubicBezTo>
                    <a:cubicBezTo>
                      <a:pt x="23" y="32"/>
                      <a:pt x="22" y="31"/>
                      <a:pt x="21" y="31"/>
                    </a:cubicBezTo>
                    <a:cubicBezTo>
                      <a:pt x="21" y="31"/>
                      <a:pt x="21" y="31"/>
                      <a:pt x="21" y="31"/>
                    </a:cubicBezTo>
                    <a:cubicBezTo>
                      <a:pt x="20" y="31"/>
                      <a:pt x="20" y="31"/>
                      <a:pt x="20" y="31"/>
                    </a:cubicBezTo>
                    <a:cubicBezTo>
                      <a:pt x="9" y="34"/>
                      <a:pt x="9" y="34"/>
                      <a:pt x="9" y="34"/>
                    </a:cubicBezTo>
                    <a:cubicBezTo>
                      <a:pt x="9" y="34"/>
                      <a:pt x="9" y="34"/>
                      <a:pt x="9" y="34"/>
                    </a:cubicBezTo>
                    <a:cubicBezTo>
                      <a:pt x="8" y="34"/>
                      <a:pt x="8" y="34"/>
                      <a:pt x="7" y="34"/>
                    </a:cubicBezTo>
                    <a:cubicBezTo>
                      <a:pt x="5" y="34"/>
                      <a:pt x="4" y="33"/>
                      <a:pt x="4" y="32"/>
                    </a:cubicBezTo>
                    <a:cubicBezTo>
                      <a:pt x="4" y="31"/>
                      <a:pt x="4" y="31"/>
                      <a:pt x="4" y="31"/>
                    </a:cubicBezTo>
                    <a:cubicBezTo>
                      <a:pt x="4" y="31"/>
                      <a:pt x="4" y="30"/>
                      <a:pt x="5" y="29"/>
                    </a:cubicBezTo>
                    <a:cubicBezTo>
                      <a:pt x="5" y="29"/>
                      <a:pt x="6" y="28"/>
                      <a:pt x="7" y="28"/>
                    </a:cubicBezTo>
                    <a:cubicBezTo>
                      <a:pt x="7" y="28"/>
                      <a:pt x="7" y="28"/>
                      <a:pt x="7" y="28"/>
                    </a:cubicBezTo>
                    <a:cubicBezTo>
                      <a:pt x="24" y="24"/>
                      <a:pt x="24" y="24"/>
                      <a:pt x="24" y="24"/>
                    </a:cubicBezTo>
                    <a:cubicBezTo>
                      <a:pt x="24" y="24"/>
                      <a:pt x="25" y="23"/>
                      <a:pt x="25" y="23"/>
                    </a:cubicBezTo>
                    <a:cubicBezTo>
                      <a:pt x="25" y="22"/>
                      <a:pt x="25" y="22"/>
                      <a:pt x="25" y="22"/>
                    </a:cubicBezTo>
                    <a:cubicBezTo>
                      <a:pt x="31" y="8"/>
                      <a:pt x="31" y="8"/>
                      <a:pt x="31" y="8"/>
                    </a:cubicBezTo>
                    <a:cubicBezTo>
                      <a:pt x="31" y="8"/>
                      <a:pt x="31" y="8"/>
                      <a:pt x="31" y="7"/>
                    </a:cubicBezTo>
                    <a:cubicBezTo>
                      <a:pt x="31" y="7"/>
                      <a:pt x="31" y="6"/>
                      <a:pt x="32" y="5"/>
                    </a:cubicBezTo>
                    <a:cubicBezTo>
                      <a:pt x="33" y="4"/>
                      <a:pt x="34" y="3"/>
                      <a:pt x="35" y="3"/>
                    </a:cubicBezTo>
                    <a:cubicBezTo>
                      <a:pt x="35" y="3"/>
                      <a:pt x="35" y="3"/>
                      <a:pt x="35" y="3"/>
                    </a:cubicBezTo>
                    <a:cubicBezTo>
                      <a:pt x="35" y="3"/>
                      <a:pt x="35" y="3"/>
                      <a:pt x="35" y="3"/>
                    </a:cubicBezTo>
                    <a:cubicBezTo>
                      <a:pt x="36" y="3"/>
                      <a:pt x="37" y="4"/>
                      <a:pt x="37" y="4"/>
                    </a:cubicBezTo>
                    <a:cubicBezTo>
                      <a:pt x="39" y="5"/>
                      <a:pt x="39" y="6"/>
                      <a:pt x="39" y="7"/>
                    </a:cubicBezTo>
                    <a:cubicBezTo>
                      <a:pt x="39" y="8"/>
                      <a:pt x="39" y="9"/>
                      <a:pt x="39" y="9"/>
                    </a:cubicBezTo>
                    <a:cubicBezTo>
                      <a:pt x="39" y="9"/>
                      <a:pt x="39" y="9"/>
                      <a:pt x="39" y="9"/>
                    </a:cubicBezTo>
                    <a:cubicBezTo>
                      <a:pt x="39" y="9"/>
                      <a:pt x="39" y="9"/>
                      <a:pt x="39" y="9"/>
                    </a:cubicBezTo>
                    <a:cubicBezTo>
                      <a:pt x="38" y="10"/>
                      <a:pt x="38" y="11"/>
                      <a:pt x="37" y="11"/>
                    </a:cubicBezTo>
                    <a:cubicBezTo>
                      <a:pt x="34" y="17"/>
                      <a:pt x="34" y="17"/>
                      <a:pt x="34" y="17"/>
                    </a:cubicBezTo>
                    <a:cubicBezTo>
                      <a:pt x="34" y="17"/>
                      <a:pt x="34" y="17"/>
                      <a:pt x="34" y="17"/>
                    </a:cubicBezTo>
                    <a:cubicBezTo>
                      <a:pt x="34" y="18"/>
                      <a:pt x="34" y="19"/>
                      <a:pt x="35" y="19"/>
                    </a:cubicBezTo>
                    <a:cubicBezTo>
                      <a:pt x="36" y="19"/>
                      <a:pt x="36" y="20"/>
                      <a:pt x="36" y="20"/>
                    </a:cubicBezTo>
                    <a:cubicBezTo>
                      <a:pt x="37" y="20"/>
                      <a:pt x="38" y="19"/>
                      <a:pt x="38" y="18"/>
                    </a:cubicBezTo>
                    <a:cubicBezTo>
                      <a:pt x="42" y="10"/>
                      <a:pt x="42" y="10"/>
                      <a:pt x="42" y="10"/>
                    </a:cubicBezTo>
                    <a:cubicBezTo>
                      <a:pt x="42" y="10"/>
                      <a:pt x="42" y="10"/>
                      <a:pt x="42" y="10"/>
                    </a:cubicBezTo>
                    <a:cubicBezTo>
                      <a:pt x="42" y="10"/>
                      <a:pt x="42" y="9"/>
                      <a:pt x="42" y="9"/>
                    </a:cubicBezTo>
                    <a:cubicBezTo>
                      <a:pt x="42" y="8"/>
                      <a:pt x="42" y="7"/>
                      <a:pt x="42" y="7"/>
                    </a:cubicBezTo>
                    <a:cubicBezTo>
                      <a:pt x="42" y="4"/>
                      <a:pt x="41" y="1"/>
                      <a:pt x="38" y="0"/>
                    </a:cubicBezTo>
                    <a:cubicBezTo>
                      <a:pt x="37" y="0"/>
                      <a:pt x="36" y="0"/>
                      <a:pt x="35" y="0"/>
                    </a:cubicBezTo>
                    <a:cubicBezTo>
                      <a:pt x="35" y="0"/>
                      <a:pt x="35" y="0"/>
                      <a:pt x="35" y="0"/>
                    </a:cubicBezTo>
                    <a:cubicBezTo>
                      <a:pt x="35" y="0"/>
                      <a:pt x="35" y="0"/>
                      <a:pt x="35"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8" name="Freeform 103"/>
              <p:cNvSpPr>
                <a:spLocks noEditPoints="1"/>
              </p:cNvSpPr>
              <p:nvPr/>
            </p:nvSpPr>
            <p:spPr bwMode="auto">
              <a:xfrm>
                <a:off x="9410701" y="3375025"/>
                <a:ext cx="22225" cy="22225"/>
              </a:xfrm>
              <a:custGeom>
                <a:avLst/>
                <a:gdLst>
                  <a:gd name="T0" fmla="*/ 4 w 8"/>
                  <a:gd name="T1" fmla="*/ 4 h 8"/>
                  <a:gd name="T2" fmla="*/ 4 w 8"/>
                  <a:gd name="T3" fmla="*/ 4 h 8"/>
                  <a:gd name="T4" fmla="*/ 4 w 8"/>
                  <a:gd name="T5" fmla="*/ 4 h 8"/>
                  <a:gd name="T6" fmla="*/ 4 w 8"/>
                  <a:gd name="T7" fmla="*/ 4 h 8"/>
                  <a:gd name="T8" fmla="*/ 4 w 8"/>
                  <a:gd name="T9" fmla="*/ 4 h 8"/>
                  <a:gd name="T10" fmla="*/ 4 w 8"/>
                  <a:gd name="T11" fmla="*/ 4 h 8"/>
                  <a:gd name="T12" fmla="*/ 4 w 8"/>
                  <a:gd name="T13" fmla="*/ 4 h 8"/>
                  <a:gd name="T14" fmla="*/ 4 w 8"/>
                  <a:gd name="T15" fmla="*/ 4 h 8"/>
                  <a:gd name="T16" fmla="*/ 4 w 8"/>
                  <a:gd name="T17" fmla="*/ 4 h 8"/>
                  <a:gd name="T18" fmla="*/ 4 w 8"/>
                  <a:gd name="T19" fmla="*/ 4 h 8"/>
                  <a:gd name="T20" fmla="*/ 4 w 8"/>
                  <a:gd name="T21" fmla="*/ 4 h 8"/>
                  <a:gd name="T22" fmla="*/ 4 w 8"/>
                  <a:gd name="T23" fmla="*/ 4 h 8"/>
                  <a:gd name="T24" fmla="*/ 4 w 8"/>
                  <a:gd name="T25" fmla="*/ 4 h 8"/>
                  <a:gd name="T26" fmla="*/ 4 w 8"/>
                  <a:gd name="T27" fmla="*/ 0 h 8"/>
                  <a:gd name="T28" fmla="*/ 1 w 8"/>
                  <a:gd name="T29" fmla="*/ 2 h 8"/>
                  <a:gd name="T30" fmla="*/ 0 w 8"/>
                  <a:gd name="T31" fmla="*/ 4 h 8"/>
                  <a:gd name="T32" fmla="*/ 0 w 8"/>
                  <a:gd name="T33" fmla="*/ 5 h 8"/>
                  <a:gd name="T34" fmla="*/ 2 w 8"/>
                  <a:gd name="T35" fmla="*/ 8 h 8"/>
                  <a:gd name="T36" fmla="*/ 4 w 8"/>
                  <a:gd name="T37" fmla="*/ 8 h 8"/>
                  <a:gd name="T38" fmla="*/ 4 w 8"/>
                  <a:gd name="T39" fmla="*/ 8 h 8"/>
                  <a:gd name="T40" fmla="*/ 6 w 8"/>
                  <a:gd name="T41" fmla="*/ 8 h 8"/>
                  <a:gd name="T42" fmla="*/ 8 w 8"/>
                  <a:gd name="T43" fmla="*/ 6 h 8"/>
                  <a:gd name="T44" fmla="*/ 8 w 8"/>
                  <a:gd name="T45" fmla="*/ 6 h 8"/>
                  <a:gd name="T46" fmla="*/ 8 w 8"/>
                  <a:gd name="T47" fmla="*/ 4 h 8"/>
                  <a:gd name="T48" fmla="*/ 6 w 8"/>
                  <a:gd name="T49" fmla="*/ 1 h 8"/>
                  <a:gd name="T50" fmla="*/ 4 w 8"/>
                  <a:gd name="T51" fmla="*/ 0 h 8"/>
                  <a:gd name="T52" fmla="*/ 4 w 8"/>
                  <a:gd name="T53" fmla="*/ 0 h 8"/>
                  <a:gd name="T54" fmla="*/ 4 w 8"/>
                  <a:gd name="T55"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 h="8">
                    <a:moveTo>
                      <a:pt x="4" y="4"/>
                    </a:moveTo>
                    <a:cubicBezTo>
                      <a:pt x="4" y="4"/>
                      <a:pt x="4" y="4"/>
                      <a:pt x="4" y="4"/>
                    </a:cubicBezTo>
                    <a:cubicBezTo>
                      <a:pt x="4" y="4"/>
                      <a:pt x="4" y="4"/>
                      <a:pt x="4" y="4"/>
                    </a:cubicBezTo>
                    <a:cubicBezTo>
                      <a:pt x="4" y="4"/>
                      <a:pt x="4" y="4"/>
                      <a:pt x="4" y="4"/>
                    </a:cubicBezTo>
                    <a:moveTo>
                      <a:pt x="4" y="4"/>
                    </a:moveTo>
                    <a:cubicBezTo>
                      <a:pt x="4" y="4"/>
                      <a:pt x="4" y="4"/>
                      <a:pt x="4" y="4"/>
                    </a:cubicBezTo>
                    <a:cubicBezTo>
                      <a:pt x="4" y="4"/>
                      <a:pt x="4" y="4"/>
                      <a:pt x="4" y="4"/>
                    </a:cubicBezTo>
                    <a:cubicBezTo>
                      <a:pt x="4" y="4"/>
                      <a:pt x="4" y="4"/>
                      <a:pt x="4" y="4"/>
                    </a:cubicBezTo>
                    <a:cubicBezTo>
                      <a:pt x="4" y="4"/>
                      <a:pt x="4" y="4"/>
                      <a:pt x="4" y="4"/>
                    </a:cubicBezTo>
                    <a:moveTo>
                      <a:pt x="4" y="4"/>
                    </a:moveTo>
                    <a:cubicBezTo>
                      <a:pt x="4" y="4"/>
                      <a:pt x="4" y="4"/>
                      <a:pt x="4" y="4"/>
                    </a:cubicBezTo>
                    <a:cubicBezTo>
                      <a:pt x="4" y="4"/>
                      <a:pt x="4" y="4"/>
                      <a:pt x="4" y="4"/>
                    </a:cubicBezTo>
                    <a:cubicBezTo>
                      <a:pt x="4" y="4"/>
                      <a:pt x="4" y="4"/>
                      <a:pt x="4" y="4"/>
                    </a:cubicBezTo>
                    <a:moveTo>
                      <a:pt x="4" y="0"/>
                    </a:moveTo>
                    <a:cubicBezTo>
                      <a:pt x="3" y="0"/>
                      <a:pt x="2" y="1"/>
                      <a:pt x="1" y="2"/>
                    </a:cubicBezTo>
                    <a:cubicBezTo>
                      <a:pt x="0" y="3"/>
                      <a:pt x="0" y="4"/>
                      <a:pt x="0" y="4"/>
                    </a:cubicBezTo>
                    <a:cubicBezTo>
                      <a:pt x="0" y="5"/>
                      <a:pt x="0" y="5"/>
                      <a:pt x="0" y="5"/>
                    </a:cubicBezTo>
                    <a:cubicBezTo>
                      <a:pt x="1" y="6"/>
                      <a:pt x="1" y="7"/>
                      <a:pt x="2" y="8"/>
                    </a:cubicBezTo>
                    <a:cubicBezTo>
                      <a:pt x="3" y="8"/>
                      <a:pt x="4" y="8"/>
                      <a:pt x="4" y="8"/>
                    </a:cubicBezTo>
                    <a:cubicBezTo>
                      <a:pt x="4" y="8"/>
                      <a:pt x="4" y="8"/>
                      <a:pt x="4" y="8"/>
                    </a:cubicBezTo>
                    <a:cubicBezTo>
                      <a:pt x="5" y="8"/>
                      <a:pt x="5" y="8"/>
                      <a:pt x="6" y="8"/>
                    </a:cubicBezTo>
                    <a:cubicBezTo>
                      <a:pt x="7" y="8"/>
                      <a:pt x="7" y="7"/>
                      <a:pt x="8" y="6"/>
                    </a:cubicBezTo>
                    <a:cubicBezTo>
                      <a:pt x="8" y="6"/>
                      <a:pt x="8" y="6"/>
                      <a:pt x="8" y="6"/>
                    </a:cubicBezTo>
                    <a:cubicBezTo>
                      <a:pt x="8" y="6"/>
                      <a:pt x="8" y="5"/>
                      <a:pt x="8" y="4"/>
                    </a:cubicBezTo>
                    <a:cubicBezTo>
                      <a:pt x="8" y="3"/>
                      <a:pt x="8" y="2"/>
                      <a:pt x="6" y="1"/>
                    </a:cubicBezTo>
                    <a:cubicBezTo>
                      <a:pt x="6" y="1"/>
                      <a:pt x="5" y="0"/>
                      <a:pt x="4" y="0"/>
                    </a:cubicBezTo>
                    <a:cubicBezTo>
                      <a:pt x="4" y="0"/>
                      <a:pt x="4" y="0"/>
                      <a:pt x="4" y="0"/>
                    </a:cubicBezTo>
                    <a:cubicBezTo>
                      <a:pt x="4" y="0"/>
                      <a:pt x="4" y="0"/>
                      <a:pt x="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12" name="Freeform 104"/>
            <p:cNvSpPr>
              <a:spLocks noEditPoints="1"/>
            </p:cNvSpPr>
            <p:nvPr/>
          </p:nvSpPr>
          <p:spPr bwMode="auto">
            <a:xfrm>
              <a:off x="11272838" y="4934059"/>
              <a:ext cx="419100" cy="722313"/>
            </a:xfrm>
            <a:custGeom>
              <a:avLst/>
              <a:gdLst>
                <a:gd name="T0" fmla="*/ 39 w 150"/>
                <a:gd name="T1" fmla="*/ 179 h 258"/>
                <a:gd name="T2" fmla="*/ 59 w 150"/>
                <a:gd name="T3" fmla="*/ 57 h 258"/>
                <a:gd name="T4" fmla="*/ 109 w 150"/>
                <a:gd name="T5" fmla="*/ 104 h 258"/>
                <a:gd name="T6" fmla="*/ 39 w 150"/>
                <a:gd name="T7" fmla="*/ 179 h 258"/>
                <a:gd name="T8" fmla="*/ 58 w 150"/>
                <a:gd name="T9" fmla="*/ 51 h 258"/>
                <a:gd name="T10" fmla="*/ 57 w 150"/>
                <a:gd name="T11" fmla="*/ 51 h 258"/>
                <a:gd name="T12" fmla="*/ 56 w 150"/>
                <a:gd name="T13" fmla="*/ 53 h 258"/>
                <a:gd name="T14" fmla="*/ 34 w 150"/>
                <a:gd name="T15" fmla="*/ 185 h 258"/>
                <a:gd name="T16" fmla="*/ 35 w 150"/>
                <a:gd name="T17" fmla="*/ 187 h 258"/>
                <a:gd name="T18" fmla="*/ 36 w 150"/>
                <a:gd name="T19" fmla="*/ 187 h 258"/>
                <a:gd name="T20" fmla="*/ 37 w 150"/>
                <a:gd name="T21" fmla="*/ 187 h 258"/>
                <a:gd name="T22" fmla="*/ 37 w 150"/>
                <a:gd name="T23" fmla="*/ 187 h 258"/>
                <a:gd name="T24" fmla="*/ 114 w 150"/>
                <a:gd name="T25" fmla="*/ 105 h 258"/>
                <a:gd name="T26" fmla="*/ 114 w 150"/>
                <a:gd name="T27" fmla="*/ 104 h 258"/>
                <a:gd name="T28" fmla="*/ 114 w 150"/>
                <a:gd name="T29" fmla="*/ 102 h 258"/>
                <a:gd name="T30" fmla="*/ 59 w 150"/>
                <a:gd name="T31" fmla="*/ 52 h 258"/>
                <a:gd name="T32" fmla="*/ 58 w 150"/>
                <a:gd name="T33" fmla="*/ 51 h 258"/>
                <a:gd name="T34" fmla="*/ 5 w 150"/>
                <a:gd name="T35" fmla="*/ 250 h 258"/>
                <a:gd name="T36" fmla="*/ 45 w 150"/>
                <a:gd name="T37" fmla="*/ 6 h 258"/>
                <a:gd name="T38" fmla="*/ 145 w 150"/>
                <a:gd name="T39" fmla="*/ 100 h 258"/>
                <a:gd name="T40" fmla="*/ 5 w 150"/>
                <a:gd name="T41" fmla="*/ 250 h 258"/>
                <a:gd name="T42" fmla="*/ 44 w 150"/>
                <a:gd name="T43" fmla="*/ 0 h 258"/>
                <a:gd name="T44" fmla="*/ 43 w 150"/>
                <a:gd name="T45" fmla="*/ 0 h 258"/>
                <a:gd name="T46" fmla="*/ 42 w 150"/>
                <a:gd name="T47" fmla="*/ 2 h 258"/>
                <a:gd name="T48" fmla="*/ 0 w 150"/>
                <a:gd name="T49" fmla="*/ 255 h 258"/>
                <a:gd name="T50" fmla="*/ 1 w 150"/>
                <a:gd name="T51" fmla="*/ 258 h 258"/>
                <a:gd name="T52" fmla="*/ 2 w 150"/>
                <a:gd name="T53" fmla="*/ 258 h 258"/>
                <a:gd name="T54" fmla="*/ 3 w 150"/>
                <a:gd name="T55" fmla="*/ 257 h 258"/>
                <a:gd name="T56" fmla="*/ 3 w 150"/>
                <a:gd name="T57" fmla="*/ 257 h 258"/>
                <a:gd name="T58" fmla="*/ 149 w 150"/>
                <a:gd name="T59" fmla="*/ 101 h 258"/>
                <a:gd name="T60" fmla="*/ 150 w 150"/>
                <a:gd name="T61" fmla="*/ 99 h 258"/>
                <a:gd name="T62" fmla="*/ 149 w 150"/>
                <a:gd name="T63" fmla="*/ 98 h 258"/>
                <a:gd name="T64" fmla="*/ 45 w 150"/>
                <a:gd name="T65" fmla="*/ 1 h 258"/>
                <a:gd name="T66" fmla="*/ 44 w 150"/>
                <a:gd name="T67" fmla="*/ 0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0" h="258">
                  <a:moveTo>
                    <a:pt x="39" y="179"/>
                  </a:moveTo>
                  <a:cubicBezTo>
                    <a:pt x="59" y="57"/>
                    <a:pt x="59" y="57"/>
                    <a:pt x="59" y="57"/>
                  </a:cubicBezTo>
                  <a:cubicBezTo>
                    <a:pt x="109" y="104"/>
                    <a:pt x="109" y="104"/>
                    <a:pt x="109" y="104"/>
                  </a:cubicBezTo>
                  <a:cubicBezTo>
                    <a:pt x="39" y="179"/>
                    <a:pt x="39" y="179"/>
                    <a:pt x="39" y="179"/>
                  </a:cubicBezTo>
                  <a:moveTo>
                    <a:pt x="58" y="51"/>
                  </a:moveTo>
                  <a:cubicBezTo>
                    <a:pt x="58" y="51"/>
                    <a:pt x="58" y="51"/>
                    <a:pt x="57" y="51"/>
                  </a:cubicBezTo>
                  <a:cubicBezTo>
                    <a:pt x="57" y="51"/>
                    <a:pt x="56" y="52"/>
                    <a:pt x="56" y="53"/>
                  </a:cubicBezTo>
                  <a:cubicBezTo>
                    <a:pt x="34" y="185"/>
                    <a:pt x="34" y="185"/>
                    <a:pt x="34" y="185"/>
                  </a:cubicBezTo>
                  <a:cubicBezTo>
                    <a:pt x="34" y="186"/>
                    <a:pt x="34" y="187"/>
                    <a:pt x="35" y="187"/>
                  </a:cubicBezTo>
                  <a:cubicBezTo>
                    <a:pt x="35" y="187"/>
                    <a:pt x="36" y="187"/>
                    <a:pt x="36" y="187"/>
                  </a:cubicBezTo>
                  <a:cubicBezTo>
                    <a:pt x="37" y="187"/>
                    <a:pt x="37" y="187"/>
                    <a:pt x="37" y="187"/>
                  </a:cubicBezTo>
                  <a:cubicBezTo>
                    <a:pt x="37" y="187"/>
                    <a:pt x="37" y="187"/>
                    <a:pt x="37" y="187"/>
                  </a:cubicBezTo>
                  <a:cubicBezTo>
                    <a:pt x="114" y="105"/>
                    <a:pt x="114" y="105"/>
                    <a:pt x="114" y="105"/>
                  </a:cubicBezTo>
                  <a:cubicBezTo>
                    <a:pt x="114" y="105"/>
                    <a:pt x="114" y="104"/>
                    <a:pt x="114" y="104"/>
                  </a:cubicBezTo>
                  <a:cubicBezTo>
                    <a:pt x="114" y="103"/>
                    <a:pt x="114" y="103"/>
                    <a:pt x="114" y="102"/>
                  </a:cubicBezTo>
                  <a:cubicBezTo>
                    <a:pt x="59" y="52"/>
                    <a:pt x="59" y="52"/>
                    <a:pt x="59" y="52"/>
                  </a:cubicBezTo>
                  <a:cubicBezTo>
                    <a:pt x="59" y="51"/>
                    <a:pt x="59" y="51"/>
                    <a:pt x="58" y="51"/>
                  </a:cubicBezTo>
                  <a:moveTo>
                    <a:pt x="5" y="250"/>
                  </a:moveTo>
                  <a:cubicBezTo>
                    <a:pt x="45" y="6"/>
                    <a:pt x="45" y="6"/>
                    <a:pt x="45" y="6"/>
                  </a:cubicBezTo>
                  <a:cubicBezTo>
                    <a:pt x="145" y="100"/>
                    <a:pt x="145" y="100"/>
                    <a:pt x="145" y="100"/>
                  </a:cubicBezTo>
                  <a:cubicBezTo>
                    <a:pt x="5" y="250"/>
                    <a:pt x="5" y="250"/>
                    <a:pt x="5" y="250"/>
                  </a:cubicBezTo>
                  <a:moveTo>
                    <a:pt x="44" y="0"/>
                  </a:moveTo>
                  <a:cubicBezTo>
                    <a:pt x="44" y="0"/>
                    <a:pt x="44" y="0"/>
                    <a:pt x="43" y="0"/>
                  </a:cubicBezTo>
                  <a:cubicBezTo>
                    <a:pt x="43" y="1"/>
                    <a:pt x="42" y="1"/>
                    <a:pt x="42" y="2"/>
                  </a:cubicBezTo>
                  <a:cubicBezTo>
                    <a:pt x="0" y="255"/>
                    <a:pt x="0" y="255"/>
                    <a:pt x="0" y="255"/>
                  </a:cubicBezTo>
                  <a:cubicBezTo>
                    <a:pt x="0" y="256"/>
                    <a:pt x="0" y="257"/>
                    <a:pt x="1" y="258"/>
                  </a:cubicBezTo>
                  <a:cubicBezTo>
                    <a:pt x="1" y="258"/>
                    <a:pt x="1" y="258"/>
                    <a:pt x="2" y="258"/>
                  </a:cubicBezTo>
                  <a:cubicBezTo>
                    <a:pt x="2" y="258"/>
                    <a:pt x="3" y="258"/>
                    <a:pt x="3" y="257"/>
                  </a:cubicBezTo>
                  <a:cubicBezTo>
                    <a:pt x="3" y="257"/>
                    <a:pt x="3" y="257"/>
                    <a:pt x="3" y="257"/>
                  </a:cubicBezTo>
                  <a:cubicBezTo>
                    <a:pt x="149" y="101"/>
                    <a:pt x="149" y="101"/>
                    <a:pt x="149" y="101"/>
                  </a:cubicBezTo>
                  <a:cubicBezTo>
                    <a:pt x="150" y="100"/>
                    <a:pt x="150" y="100"/>
                    <a:pt x="150" y="99"/>
                  </a:cubicBezTo>
                  <a:cubicBezTo>
                    <a:pt x="150" y="99"/>
                    <a:pt x="150" y="98"/>
                    <a:pt x="149" y="98"/>
                  </a:cubicBezTo>
                  <a:cubicBezTo>
                    <a:pt x="45" y="1"/>
                    <a:pt x="45" y="1"/>
                    <a:pt x="45" y="1"/>
                  </a:cubicBezTo>
                  <a:cubicBezTo>
                    <a:pt x="45" y="0"/>
                    <a:pt x="44" y="0"/>
                    <a:pt x="4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 name="Freeform 105"/>
            <p:cNvSpPr>
              <a:spLocks noEditPoints="1"/>
            </p:cNvSpPr>
            <p:nvPr/>
          </p:nvSpPr>
          <p:spPr bwMode="auto">
            <a:xfrm>
              <a:off x="5690305" y="4123531"/>
              <a:ext cx="419100" cy="720725"/>
            </a:xfrm>
            <a:custGeom>
              <a:avLst/>
              <a:gdLst>
                <a:gd name="T0" fmla="*/ 39 w 150"/>
                <a:gd name="T1" fmla="*/ 179 h 257"/>
                <a:gd name="T2" fmla="*/ 59 w 150"/>
                <a:gd name="T3" fmla="*/ 57 h 257"/>
                <a:gd name="T4" fmla="*/ 110 w 150"/>
                <a:gd name="T5" fmla="*/ 104 h 257"/>
                <a:gd name="T6" fmla="*/ 39 w 150"/>
                <a:gd name="T7" fmla="*/ 179 h 257"/>
                <a:gd name="T8" fmla="*/ 58 w 150"/>
                <a:gd name="T9" fmla="*/ 51 h 257"/>
                <a:gd name="T10" fmla="*/ 57 w 150"/>
                <a:gd name="T11" fmla="*/ 51 h 257"/>
                <a:gd name="T12" fmla="*/ 56 w 150"/>
                <a:gd name="T13" fmla="*/ 52 h 257"/>
                <a:gd name="T14" fmla="*/ 34 w 150"/>
                <a:gd name="T15" fmla="*/ 185 h 257"/>
                <a:gd name="T16" fmla="*/ 35 w 150"/>
                <a:gd name="T17" fmla="*/ 187 h 257"/>
                <a:gd name="T18" fmla="*/ 36 w 150"/>
                <a:gd name="T19" fmla="*/ 187 h 257"/>
                <a:gd name="T20" fmla="*/ 38 w 150"/>
                <a:gd name="T21" fmla="*/ 186 h 257"/>
                <a:gd name="T22" fmla="*/ 38 w 150"/>
                <a:gd name="T23" fmla="*/ 186 h 257"/>
                <a:gd name="T24" fmla="*/ 114 w 150"/>
                <a:gd name="T25" fmla="*/ 105 h 257"/>
                <a:gd name="T26" fmla="*/ 114 w 150"/>
                <a:gd name="T27" fmla="*/ 103 h 257"/>
                <a:gd name="T28" fmla="*/ 114 w 150"/>
                <a:gd name="T29" fmla="*/ 102 h 257"/>
                <a:gd name="T30" fmla="*/ 59 w 150"/>
                <a:gd name="T31" fmla="*/ 51 h 257"/>
                <a:gd name="T32" fmla="*/ 58 w 150"/>
                <a:gd name="T33" fmla="*/ 51 h 257"/>
                <a:gd name="T34" fmla="*/ 5 w 150"/>
                <a:gd name="T35" fmla="*/ 249 h 257"/>
                <a:gd name="T36" fmla="*/ 45 w 150"/>
                <a:gd name="T37" fmla="*/ 6 h 257"/>
                <a:gd name="T38" fmla="*/ 145 w 150"/>
                <a:gd name="T39" fmla="*/ 99 h 257"/>
                <a:gd name="T40" fmla="*/ 5 w 150"/>
                <a:gd name="T41" fmla="*/ 249 h 257"/>
                <a:gd name="T42" fmla="*/ 44 w 150"/>
                <a:gd name="T43" fmla="*/ 0 h 257"/>
                <a:gd name="T44" fmla="*/ 43 w 150"/>
                <a:gd name="T45" fmla="*/ 0 h 257"/>
                <a:gd name="T46" fmla="*/ 42 w 150"/>
                <a:gd name="T47" fmla="*/ 2 h 257"/>
                <a:gd name="T48" fmla="*/ 0 w 150"/>
                <a:gd name="T49" fmla="*/ 255 h 257"/>
                <a:gd name="T50" fmla="*/ 1 w 150"/>
                <a:gd name="T51" fmla="*/ 257 h 257"/>
                <a:gd name="T52" fmla="*/ 2 w 150"/>
                <a:gd name="T53" fmla="*/ 257 h 257"/>
                <a:gd name="T54" fmla="*/ 3 w 150"/>
                <a:gd name="T55" fmla="*/ 257 h 257"/>
                <a:gd name="T56" fmla="*/ 3 w 150"/>
                <a:gd name="T57" fmla="*/ 257 h 257"/>
                <a:gd name="T58" fmla="*/ 149 w 150"/>
                <a:gd name="T59" fmla="*/ 100 h 257"/>
                <a:gd name="T60" fmla="*/ 150 w 150"/>
                <a:gd name="T61" fmla="*/ 99 h 257"/>
                <a:gd name="T62" fmla="*/ 149 w 150"/>
                <a:gd name="T63" fmla="*/ 98 h 257"/>
                <a:gd name="T64" fmla="*/ 45 w 150"/>
                <a:gd name="T65" fmla="*/ 0 h 257"/>
                <a:gd name="T66" fmla="*/ 44 w 150"/>
                <a:gd name="T67" fmla="*/ 0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0" h="257">
                  <a:moveTo>
                    <a:pt x="39" y="179"/>
                  </a:moveTo>
                  <a:cubicBezTo>
                    <a:pt x="59" y="57"/>
                    <a:pt x="59" y="57"/>
                    <a:pt x="59" y="57"/>
                  </a:cubicBezTo>
                  <a:cubicBezTo>
                    <a:pt x="110" y="104"/>
                    <a:pt x="110" y="104"/>
                    <a:pt x="110" y="104"/>
                  </a:cubicBezTo>
                  <a:cubicBezTo>
                    <a:pt x="39" y="179"/>
                    <a:pt x="39" y="179"/>
                    <a:pt x="39" y="179"/>
                  </a:cubicBezTo>
                  <a:moveTo>
                    <a:pt x="58" y="51"/>
                  </a:moveTo>
                  <a:cubicBezTo>
                    <a:pt x="58" y="51"/>
                    <a:pt x="58" y="51"/>
                    <a:pt x="57" y="51"/>
                  </a:cubicBezTo>
                  <a:cubicBezTo>
                    <a:pt x="57" y="51"/>
                    <a:pt x="56" y="52"/>
                    <a:pt x="56" y="52"/>
                  </a:cubicBezTo>
                  <a:cubicBezTo>
                    <a:pt x="34" y="185"/>
                    <a:pt x="34" y="185"/>
                    <a:pt x="34" y="185"/>
                  </a:cubicBezTo>
                  <a:cubicBezTo>
                    <a:pt x="34" y="186"/>
                    <a:pt x="34" y="186"/>
                    <a:pt x="35" y="187"/>
                  </a:cubicBezTo>
                  <a:cubicBezTo>
                    <a:pt x="35" y="187"/>
                    <a:pt x="36" y="187"/>
                    <a:pt x="36" y="187"/>
                  </a:cubicBezTo>
                  <a:cubicBezTo>
                    <a:pt x="37" y="187"/>
                    <a:pt x="37" y="187"/>
                    <a:pt x="38" y="186"/>
                  </a:cubicBezTo>
                  <a:cubicBezTo>
                    <a:pt x="38" y="186"/>
                    <a:pt x="38" y="186"/>
                    <a:pt x="38" y="186"/>
                  </a:cubicBezTo>
                  <a:cubicBezTo>
                    <a:pt x="114" y="105"/>
                    <a:pt x="114" y="105"/>
                    <a:pt x="114" y="105"/>
                  </a:cubicBezTo>
                  <a:cubicBezTo>
                    <a:pt x="114" y="104"/>
                    <a:pt x="114" y="104"/>
                    <a:pt x="114" y="103"/>
                  </a:cubicBezTo>
                  <a:cubicBezTo>
                    <a:pt x="114" y="103"/>
                    <a:pt x="114" y="102"/>
                    <a:pt x="114" y="102"/>
                  </a:cubicBezTo>
                  <a:cubicBezTo>
                    <a:pt x="59" y="51"/>
                    <a:pt x="59" y="51"/>
                    <a:pt x="59" y="51"/>
                  </a:cubicBezTo>
                  <a:cubicBezTo>
                    <a:pt x="59" y="51"/>
                    <a:pt x="59" y="51"/>
                    <a:pt x="58" y="51"/>
                  </a:cubicBezTo>
                  <a:moveTo>
                    <a:pt x="5" y="249"/>
                  </a:moveTo>
                  <a:cubicBezTo>
                    <a:pt x="45" y="6"/>
                    <a:pt x="45" y="6"/>
                    <a:pt x="45" y="6"/>
                  </a:cubicBezTo>
                  <a:cubicBezTo>
                    <a:pt x="145" y="99"/>
                    <a:pt x="145" y="99"/>
                    <a:pt x="145" y="99"/>
                  </a:cubicBezTo>
                  <a:cubicBezTo>
                    <a:pt x="5" y="249"/>
                    <a:pt x="5" y="249"/>
                    <a:pt x="5" y="249"/>
                  </a:cubicBezTo>
                  <a:moveTo>
                    <a:pt x="44" y="0"/>
                  </a:moveTo>
                  <a:cubicBezTo>
                    <a:pt x="44" y="0"/>
                    <a:pt x="44" y="0"/>
                    <a:pt x="43" y="0"/>
                  </a:cubicBezTo>
                  <a:cubicBezTo>
                    <a:pt x="43" y="0"/>
                    <a:pt x="42" y="1"/>
                    <a:pt x="42" y="2"/>
                  </a:cubicBezTo>
                  <a:cubicBezTo>
                    <a:pt x="0" y="255"/>
                    <a:pt x="0" y="255"/>
                    <a:pt x="0" y="255"/>
                  </a:cubicBezTo>
                  <a:cubicBezTo>
                    <a:pt x="0" y="256"/>
                    <a:pt x="0" y="257"/>
                    <a:pt x="1" y="257"/>
                  </a:cubicBezTo>
                  <a:cubicBezTo>
                    <a:pt x="1" y="257"/>
                    <a:pt x="2" y="257"/>
                    <a:pt x="2" y="257"/>
                  </a:cubicBezTo>
                  <a:cubicBezTo>
                    <a:pt x="2" y="257"/>
                    <a:pt x="3" y="257"/>
                    <a:pt x="3" y="257"/>
                  </a:cubicBezTo>
                  <a:cubicBezTo>
                    <a:pt x="3" y="257"/>
                    <a:pt x="3" y="257"/>
                    <a:pt x="3" y="257"/>
                  </a:cubicBezTo>
                  <a:cubicBezTo>
                    <a:pt x="149" y="100"/>
                    <a:pt x="149" y="100"/>
                    <a:pt x="149" y="100"/>
                  </a:cubicBezTo>
                  <a:cubicBezTo>
                    <a:pt x="150" y="100"/>
                    <a:pt x="150" y="100"/>
                    <a:pt x="150" y="99"/>
                  </a:cubicBezTo>
                  <a:cubicBezTo>
                    <a:pt x="150" y="99"/>
                    <a:pt x="150" y="98"/>
                    <a:pt x="149" y="98"/>
                  </a:cubicBezTo>
                  <a:cubicBezTo>
                    <a:pt x="45" y="0"/>
                    <a:pt x="45" y="0"/>
                    <a:pt x="45" y="0"/>
                  </a:cubicBezTo>
                  <a:cubicBezTo>
                    <a:pt x="45" y="0"/>
                    <a:pt x="45" y="0"/>
                    <a:pt x="4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 name="Freeform 106"/>
            <p:cNvSpPr>
              <a:spLocks noEditPoints="1"/>
            </p:cNvSpPr>
            <p:nvPr/>
          </p:nvSpPr>
          <p:spPr bwMode="auto">
            <a:xfrm>
              <a:off x="373856" y="6114443"/>
              <a:ext cx="465138" cy="609600"/>
            </a:xfrm>
            <a:custGeom>
              <a:avLst/>
              <a:gdLst>
                <a:gd name="T0" fmla="*/ 134 w 166"/>
                <a:gd name="T1" fmla="*/ 143 h 217"/>
                <a:gd name="T2" fmla="*/ 136 w 166"/>
                <a:gd name="T3" fmla="*/ 143 h 217"/>
                <a:gd name="T4" fmla="*/ 134 w 166"/>
                <a:gd name="T5" fmla="*/ 143 h 217"/>
                <a:gd name="T6" fmla="*/ 131 w 166"/>
                <a:gd name="T7" fmla="*/ 137 h 217"/>
                <a:gd name="T8" fmla="*/ 54 w 166"/>
                <a:gd name="T9" fmla="*/ 41 h 217"/>
                <a:gd name="T10" fmla="*/ 122 w 166"/>
                <a:gd name="T11" fmla="*/ 34 h 217"/>
                <a:gd name="T12" fmla="*/ 131 w 166"/>
                <a:gd name="T13" fmla="*/ 137 h 217"/>
                <a:gd name="T14" fmla="*/ 124 w 166"/>
                <a:gd name="T15" fmla="*/ 30 h 217"/>
                <a:gd name="T16" fmla="*/ 123 w 166"/>
                <a:gd name="T17" fmla="*/ 30 h 217"/>
                <a:gd name="T18" fmla="*/ 49 w 166"/>
                <a:gd name="T19" fmla="*/ 37 h 217"/>
                <a:gd name="T20" fmla="*/ 48 w 166"/>
                <a:gd name="T21" fmla="*/ 38 h 217"/>
                <a:gd name="T22" fmla="*/ 48 w 166"/>
                <a:gd name="T23" fmla="*/ 40 h 217"/>
                <a:gd name="T24" fmla="*/ 133 w 166"/>
                <a:gd name="T25" fmla="*/ 144 h 217"/>
                <a:gd name="T26" fmla="*/ 134 w 166"/>
                <a:gd name="T27" fmla="*/ 145 h 217"/>
                <a:gd name="T28" fmla="*/ 135 w 166"/>
                <a:gd name="T29" fmla="*/ 145 h 217"/>
                <a:gd name="T30" fmla="*/ 136 w 166"/>
                <a:gd name="T31" fmla="*/ 143 h 217"/>
                <a:gd name="T32" fmla="*/ 136 w 166"/>
                <a:gd name="T33" fmla="*/ 143 h 217"/>
                <a:gd name="T34" fmla="*/ 126 w 166"/>
                <a:gd name="T35" fmla="*/ 32 h 217"/>
                <a:gd name="T36" fmla="*/ 124 w 166"/>
                <a:gd name="T37" fmla="*/ 30 h 217"/>
                <a:gd name="T38" fmla="*/ 164 w 166"/>
                <a:gd name="T39" fmla="*/ 215 h 217"/>
                <a:gd name="T40" fmla="*/ 166 w 166"/>
                <a:gd name="T41" fmla="*/ 214 h 217"/>
                <a:gd name="T42" fmla="*/ 164 w 166"/>
                <a:gd name="T43" fmla="*/ 215 h 217"/>
                <a:gd name="T44" fmla="*/ 166 w 166"/>
                <a:gd name="T45" fmla="*/ 214 h 217"/>
                <a:gd name="T46" fmla="*/ 166 w 166"/>
                <a:gd name="T47" fmla="*/ 214 h 217"/>
                <a:gd name="T48" fmla="*/ 161 w 166"/>
                <a:gd name="T49" fmla="*/ 209 h 217"/>
                <a:gd name="T50" fmla="*/ 6 w 166"/>
                <a:gd name="T51" fmla="*/ 17 h 217"/>
                <a:gd name="T52" fmla="*/ 142 w 166"/>
                <a:gd name="T53" fmla="*/ 5 h 217"/>
                <a:gd name="T54" fmla="*/ 161 w 166"/>
                <a:gd name="T55" fmla="*/ 209 h 217"/>
                <a:gd name="T56" fmla="*/ 144 w 166"/>
                <a:gd name="T57" fmla="*/ 0 h 217"/>
                <a:gd name="T58" fmla="*/ 144 w 166"/>
                <a:gd name="T59" fmla="*/ 0 h 217"/>
                <a:gd name="T60" fmla="*/ 2 w 166"/>
                <a:gd name="T61" fmla="*/ 14 h 217"/>
                <a:gd name="T62" fmla="*/ 0 w 166"/>
                <a:gd name="T63" fmla="*/ 15 h 217"/>
                <a:gd name="T64" fmla="*/ 1 w 166"/>
                <a:gd name="T65" fmla="*/ 17 h 217"/>
                <a:gd name="T66" fmla="*/ 163 w 166"/>
                <a:gd name="T67" fmla="*/ 217 h 217"/>
                <a:gd name="T68" fmla="*/ 164 w 166"/>
                <a:gd name="T69" fmla="*/ 217 h 217"/>
                <a:gd name="T70" fmla="*/ 165 w 166"/>
                <a:gd name="T71" fmla="*/ 217 h 217"/>
                <a:gd name="T72" fmla="*/ 166 w 166"/>
                <a:gd name="T73" fmla="*/ 215 h 217"/>
                <a:gd name="T74" fmla="*/ 166 w 166"/>
                <a:gd name="T75" fmla="*/ 215 h 217"/>
                <a:gd name="T76" fmla="*/ 146 w 166"/>
                <a:gd name="T77" fmla="*/ 2 h 217"/>
                <a:gd name="T78" fmla="*/ 144 w 166"/>
                <a:gd name="T79" fmla="*/ 0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66" h="216">
                  <a:moveTo>
                    <a:pt x="134" y="143"/>
                  </a:moveTo>
                  <a:cubicBezTo>
                    <a:pt x="136" y="143"/>
                    <a:pt x="136" y="143"/>
                    <a:pt x="136" y="143"/>
                  </a:cubicBezTo>
                  <a:cubicBezTo>
                    <a:pt x="134" y="143"/>
                    <a:pt x="134" y="143"/>
                    <a:pt x="134" y="143"/>
                  </a:cubicBezTo>
                  <a:moveTo>
                    <a:pt x="131" y="137"/>
                  </a:moveTo>
                  <a:cubicBezTo>
                    <a:pt x="54" y="41"/>
                    <a:pt x="54" y="41"/>
                    <a:pt x="54" y="41"/>
                  </a:cubicBezTo>
                  <a:cubicBezTo>
                    <a:pt x="122" y="34"/>
                    <a:pt x="122" y="34"/>
                    <a:pt x="122" y="34"/>
                  </a:cubicBezTo>
                  <a:cubicBezTo>
                    <a:pt x="131" y="137"/>
                    <a:pt x="131" y="137"/>
                    <a:pt x="131" y="137"/>
                  </a:cubicBezTo>
                  <a:moveTo>
                    <a:pt x="124" y="30"/>
                  </a:moveTo>
                  <a:cubicBezTo>
                    <a:pt x="124" y="30"/>
                    <a:pt x="123" y="30"/>
                    <a:pt x="123" y="30"/>
                  </a:cubicBezTo>
                  <a:cubicBezTo>
                    <a:pt x="49" y="37"/>
                    <a:pt x="49" y="37"/>
                    <a:pt x="49" y="37"/>
                  </a:cubicBezTo>
                  <a:cubicBezTo>
                    <a:pt x="49" y="37"/>
                    <a:pt x="48" y="37"/>
                    <a:pt x="48" y="38"/>
                  </a:cubicBezTo>
                  <a:cubicBezTo>
                    <a:pt x="48" y="39"/>
                    <a:pt x="48" y="40"/>
                    <a:pt x="48" y="40"/>
                  </a:cubicBezTo>
                  <a:cubicBezTo>
                    <a:pt x="133" y="144"/>
                    <a:pt x="133" y="144"/>
                    <a:pt x="133" y="144"/>
                  </a:cubicBezTo>
                  <a:cubicBezTo>
                    <a:pt x="133" y="145"/>
                    <a:pt x="134" y="145"/>
                    <a:pt x="134" y="145"/>
                  </a:cubicBezTo>
                  <a:cubicBezTo>
                    <a:pt x="134" y="145"/>
                    <a:pt x="135" y="145"/>
                    <a:pt x="135" y="145"/>
                  </a:cubicBezTo>
                  <a:cubicBezTo>
                    <a:pt x="136" y="145"/>
                    <a:pt x="136" y="144"/>
                    <a:pt x="136" y="143"/>
                  </a:cubicBezTo>
                  <a:cubicBezTo>
                    <a:pt x="136" y="143"/>
                    <a:pt x="136" y="143"/>
                    <a:pt x="136" y="143"/>
                  </a:cubicBezTo>
                  <a:cubicBezTo>
                    <a:pt x="126" y="32"/>
                    <a:pt x="126" y="32"/>
                    <a:pt x="126" y="32"/>
                  </a:cubicBezTo>
                  <a:cubicBezTo>
                    <a:pt x="125" y="31"/>
                    <a:pt x="125" y="30"/>
                    <a:pt x="124" y="30"/>
                  </a:cubicBezTo>
                  <a:moveTo>
                    <a:pt x="164" y="215"/>
                  </a:moveTo>
                  <a:cubicBezTo>
                    <a:pt x="166" y="214"/>
                    <a:pt x="166" y="214"/>
                    <a:pt x="166" y="214"/>
                  </a:cubicBezTo>
                  <a:cubicBezTo>
                    <a:pt x="164" y="215"/>
                    <a:pt x="164" y="215"/>
                    <a:pt x="164" y="215"/>
                  </a:cubicBezTo>
                  <a:moveTo>
                    <a:pt x="166" y="214"/>
                  </a:moveTo>
                  <a:cubicBezTo>
                    <a:pt x="166" y="214"/>
                    <a:pt x="166" y="214"/>
                    <a:pt x="166" y="214"/>
                  </a:cubicBezTo>
                  <a:moveTo>
                    <a:pt x="161" y="209"/>
                  </a:moveTo>
                  <a:cubicBezTo>
                    <a:pt x="6" y="17"/>
                    <a:pt x="6" y="17"/>
                    <a:pt x="6" y="17"/>
                  </a:cubicBezTo>
                  <a:cubicBezTo>
                    <a:pt x="142" y="5"/>
                    <a:pt x="142" y="5"/>
                    <a:pt x="142" y="5"/>
                  </a:cubicBezTo>
                  <a:cubicBezTo>
                    <a:pt x="161" y="209"/>
                    <a:pt x="161" y="209"/>
                    <a:pt x="161" y="209"/>
                  </a:cubicBezTo>
                  <a:moveTo>
                    <a:pt x="144" y="0"/>
                  </a:moveTo>
                  <a:cubicBezTo>
                    <a:pt x="144" y="0"/>
                    <a:pt x="144" y="0"/>
                    <a:pt x="144" y="0"/>
                  </a:cubicBezTo>
                  <a:cubicBezTo>
                    <a:pt x="2" y="14"/>
                    <a:pt x="2" y="14"/>
                    <a:pt x="2" y="14"/>
                  </a:cubicBezTo>
                  <a:cubicBezTo>
                    <a:pt x="1" y="14"/>
                    <a:pt x="1" y="14"/>
                    <a:pt x="0" y="15"/>
                  </a:cubicBezTo>
                  <a:cubicBezTo>
                    <a:pt x="0" y="16"/>
                    <a:pt x="0" y="16"/>
                    <a:pt x="1" y="17"/>
                  </a:cubicBezTo>
                  <a:cubicBezTo>
                    <a:pt x="163" y="217"/>
                    <a:pt x="163" y="217"/>
                    <a:pt x="163" y="217"/>
                  </a:cubicBezTo>
                  <a:cubicBezTo>
                    <a:pt x="163" y="217"/>
                    <a:pt x="163" y="217"/>
                    <a:pt x="164" y="217"/>
                  </a:cubicBezTo>
                  <a:cubicBezTo>
                    <a:pt x="164" y="217"/>
                    <a:pt x="165" y="217"/>
                    <a:pt x="165" y="217"/>
                  </a:cubicBezTo>
                  <a:cubicBezTo>
                    <a:pt x="166" y="217"/>
                    <a:pt x="166" y="216"/>
                    <a:pt x="166" y="215"/>
                  </a:cubicBezTo>
                  <a:cubicBezTo>
                    <a:pt x="166" y="215"/>
                    <a:pt x="166" y="215"/>
                    <a:pt x="166" y="215"/>
                  </a:cubicBezTo>
                  <a:cubicBezTo>
                    <a:pt x="146" y="2"/>
                    <a:pt x="146" y="2"/>
                    <a:pt x="146" y="2"/>
                  </a:cubicBezTo>
                  <a:cubicBezTo>
                    <a:pt x="146" y="1"/>
                    <a:pt x="145" y="0"/>
                    <a:pt x="14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nvGrpSpPr>
            <p:cNvPr id="15" name="组合 14"/>
            <p:cNvGrpSpPr/>
            <p:nvPr/>
          </p:nvGrpSpPr>
          <p:grpSpPr>
            <a:xfrm>
              <a:off x="11737976" y="266614"/>
              <a:ext cx="311150" cy="620712"/>
              <a:chOff x="9909176" y="830263"/>
              <a:chExt cx="311150" cy="620712"/>
            </a:xfrm>
          </p:grpSpPr>
          <p:sp>
            <p:nvSpPr>
              <p:cNvPr id="326" name="Freeform 107"/>
              <p:cNvSpPr/>
              <p:nvPr/>
            </p:nvSpPr>
            <p:spPr bwMode="auto">
              <a:xfrm>
                <a:off x="10028238" y="1093788"/>
                <a:ext cx="19050" cy="46038"/>
              </a:xfrm>
              <a:custGeom>
                <a:avLst/>
                <a:gdLst>
                  <a:gd name="T0" fmla="*/ 3 w 7"/>
                  <a:gd name="T1" fmla="*/ 0 h 16"/>
                  <a:gd name="T2" fmla="*/ 0 w 7"/>
                  <a:gd name="T3" fmla="*/ 3 h 16"/>
                  <a:gd name="T4" fmla="*/ 3 w 7"/>
                  <a:gd name="T5" fmla="*/ 16 h 16"/>
                  <a:gd name="T6" fmla="*/ 7 w 7"/>
                  <a:gd name="T7" fmla="*/ 15 h 16"/>
                  <a:gd name="T8" fmla="*/ 3 w 7"/>
                  <a:gd name="T9" fmla="*/ 0 h 16"/>
                </a:gdLst>
                <a:ahLst/>
                <a:cxnLst>
                  <a:cxn ang="0">
                    <a:pos x="T0" y="T1"/>
                  </a:cxn>
                  <a:cxn ang="0">
                    <a:pos x="T2" y="T3"/>
                  </a:cxn>
                  <a:cxn ang="0">
                    <a:pos x="T4" y="T5"/>
                  </a:cxn>
                  <a:cxn ang="0">
                    <a:pos x="T6" y="T7"/>
                  </a:cxn>
                  <a:cxn ang="0">
                    <a:pos x="T8" y="T9"/>
                  </a:cxn>
                </a:cxnLst>
                <a:rect l="0" t="0" r="r" b="b"/>
                <a:pathLst>
                  <a:path w="7" h="16">
                    <a:moveTo>
                      <a:pt x="3" y="0"/>
                    </a:moveTo>
                    <a:cubicBezTo>
                      <a:pt x="2" y="1"/>
                      <a:pt x="1" y="2"/>
                      <a:pt x="0" y="3"/>
                    </a:cubicBezTo>
                    <a:cubicBezTo>
                      <a:pt x="3" y="16"/>
                      <a:pt x="3" y="16"/>
                      <a:pt x="3" y="16"/>
                    </a:cubicBezTo>
                    <a:cubicBezTo>
                      <a:pt x="4" y="16"/>
                      <a:pt x="6" y="15"/>
                      <a:pt x="7" y="15"/>
                    </a:cubicBezTo>
                    <a:cubicBezTo>
                      <a:pt x="3" y="0"/>
                      <a:pt x="3" y="0"/>
                      <a:pt x="3"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7" name="Freeform 108"/>
              <p:cNvSpPr/>
              <p:nvPr/>
            </p:nvSpPr>
            <p:spPr bwMode="auto">
              <a:xfrm>
                <a:off x="9991726" y="1104900"/>
                <a:ext cx="22225" cy="46038"/>
              </a:xfrm>
              <a:custGeom>
                <a:avLst/>
                <a:gdLst>
                  <a:gd name="T0" fmla="*/ 0 w 8"/>
                  <a:gd name="T1" fmla="*/ 0 h 16"/>
                  <a:gd name="T2" fmla="*/ 4 w 8"/>
                  <a:gd name="T3" fmla="*/ 16 h 16"/>
                  <a:gd name="T4" fmla="*/ 8 w 8"/>
                  <a:gd name="T5" fmla="*/ 14 h 16"/>
                  <a:gd name="T6" fmla="*/ 4 w 8"/>
                  <a:gd name="T7" fmla="*/ 1 h 16"/>
                  <a:gd name="T8" fmla="*/ 0 w 8"/>
                  <a:gd name="T9" fmla="*/ 0 h 16"/>
                </a:gdLst>
                <a:ahLst/>
                <a:cxnLst>
                  <a:cxn ang="0">
                    <a:pos x="T0" y="T1"/>
                  </a:cxn>
                  <a:cxn ang="0">
                    <a:pos x="T2" y="T3"/>
                  </a:cxn>
                  <a:cxn ang="0">
                    <a:pos x="T4" y="T5"/>
                  </a:cxn>
                  <a:cxn ang="0">
                    <a:pos x="T6" y="T7"/>
                  </a:cxn>
                  <a:cxn ang="0">
                    <a:pos x="T8" y="T9"/>
                  </a:cxn>
                </a:cxnLst>
                <a:rect l="0" t="0" r="r" b="b"/>
                <a:pathLst>
                  <a:path w="8" h="16">
                    <a:moveTo>
                      <a:pt x="0" y="0"/>
                    </a:moveTo>
                    <a:cubicBezTo>
                      <a:pt x="4" y="16"/>
                      <a:pt x="4" y="16"/>
                      <a:pt x="4" y="16"/>
                    </a:cubicBezTo>
                    <a:cubicBezTo>
                      <a:pt x="5" y="15"/>
                      <a:pt x="7" y="15"/>
                      <a:pt x="8" y="14"/>
                    </a:cubicBezTo>
                    <a:cubicBezTo>
                      <a:pt x="4" y="1"/>
                      <a:pt x="4" y="1"/>
                      <a:pt x="4" y="1"/>
                    </a:cubicBezTo>
                    <a:cubicBezTo>
                      <a:pt x="3" y="1"/>
                      <a:pt x="1" y="1"/>
                      <a:pt x="0"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8" name="Freeform 109"/>
              <p:cNvSpPr>
                <a:spLocks noEditPoints="1"/>
              </p:cNvSpPr>
              <p:nvPr/>
            </p:nvSpPr>
            <p:spPr bwMode="auto">
              <a:xfrm>
                <a:off x="9909176" y="1136650"/>
                <a:ext cx="311150" cy="314325"/>
              </a:xfrm>
              <a:custGeom>
                <a:avLst/>
                <a:gdLst>
                  <a:gd name="T0" fmla="*/ 55 w 111"/>
                  <a:gd name="T1" fmla="*/ 97 h 112"/>
                  <a:gd name="T2" fmla="*/ 16 w 111"/>
                  <a:gd name="T3" fmla="*/ 66 h 112"/>
                  <a:gd name="T4" fmla="*/ 14 w 111"/>
                  <a:gd name="T5" fmla="*/ 56 h 112"/>
                  <a:gd name="T6" fmla="*/ 45 w 111"/>
                  <a:gd name="T7" fmla="*/ 16 h 112"/>
                  <a:gd name="T8" fmla="*/ 56 w 111"/>
                  <a:gd name="T9" fmla="*/ 15 h 112"/>
                  <a:gd name="T10" fmla="*/ 95 w 111"/>
                  <a:gd name="T11" fmla="*/ 45 h 112"/>
                  <a:gd name="T12" fmla="*/ 97 w 111"/>
                  <a:gd name="T13" fmla="*/ 45 h 112"/>
                  <a:gd name="T14" fmla="*/ 99 w 111"/>
                  <a:gd name="T15" fmla="*/ 44 h 112"/>
                  <a:gd name="T16" fmla="*/ 97 w 111"/>
                  <a:gd name="T17" fmla="*/ 45 h 112"/>
                  <a:gd name="T18" fmla="*/ 95 w 111"/>
                  <a:gd name="T19" fmla="*/ 45 h 112"/>
                  <a:gd name="T20" fmla="*/ 97 w 111"/>
                  <a:gd name="T21" fmla="*/ 56 h 112"/>
                  <a:gd name="T22" fmla="*/ 66 w 111"/>
                  <a:gd name="T23" fmla="*/ 95 h 112"/>
                  <a:gd name="T24" fmla="*/ 55 w 111"/>
                  <a:gd name="T25" fmla="*/ 97 h 112"/>
                  <a:gd name="T26" fmla="*/ 56 w 111"/>
                  <a:gd name="T27" fmla="*/ 11 h 112"/>
                  <a:gd name="T28" fmla="*/ 56 w 111"/>
                  <a:gd name="T29" fmla="*/ 11 h 112"/>
                  <a:gd name="T30" fmla="*/ 44 w 111"/>
                  <a:gd name="T31" fmla="*/ 12 h 112"/>
                  <a:gd name="T32" fmla="*/ 10 w 111"/>
                  <a:gd name="T33" fmla="*/ 56 h 112"/>
                  <a:gd name="T34" fmla="*/ 12 w 111"/>
                  <a:gd name="T35" fmla="*/ 68 h 112"/>
                  <a:gd name="T36" fmla="*/ 55 w 111"/>
                  <a:gd name="T37" fmla="*/ 101 h 112"/>
                  <a:gd name="T38" fmla="*/ 55 w 111"/>
                  <a:gd name="T39" fmla="*/ 101 h 112"/>
                  <a:gd name="T40" fmla="*/ 67 w 111"/>
                  <a:gd name="T41" fmla="*/ 99 h 112"/>
                  <a:gd name="T42" fmla="*/ 101 w 111"/>
                  <a:gd name="T43" fmla="*/ 56 h 112"/>
                  <a:gd name="T44" fmla="*/ 99 w 111"/>
                  <a:gd name="T45" fmla="*/ 44 h 112"/>
                  <a:gd name="T46" fmla="*/ 99 w 111"/>
                  <a:gd name="T47" fmla="*/ 44 h 112"/>
                  <a:gd name="T48" fmla="*/ 56 w 111"/>
                  <a:gd name="T49" fmla="*/ 11 h 112"/>
                  <a:gd name="T50" fmla="*/ 56 w 111"/>
                  <a:gd name="T51" fmla="*/ 0 h 112"/>
                  <a:gd name="T52" fmla="*/ 56 w 111"/>
                  <a:gd name="T53" fmla="*/ 0 h 112"/>
                  <a:gd name="T54" fmla="*/ 49 w 111"/>
                  <a:gd name="T55" fmla="*/ 0 h 112"/>
                  <a:gd name="T56" fmla="*/ 45 w 111"/>
                  <a:gd name="T57" fmla="*/ 1 h 112"/>
                  <a:gd name="T58" fmla="*/ 41 w 111"/>
                  <a:gd name="T59" fmla="*/ 2 h 112"/>
                  <a:gd name="T60" fmla="*/ 37 w 111"/>
                  <a:gd name="T61" fmla="*/ 3 h 112"/>
                  <a:gd name="T62" fmla="*/ 33 w 111"/>
                  <a:gd name="T63" fmla="*/ 5 h 112"/>
                  <a:gd name="T64" fmla="*/ 0 w 111"/>
                  <a:gd name="T65" fmla="*/ 56 h 112"/>
                  <a:gd name="T66" fmla="*/ 2 w 111"/>
                  <a:gd name="T67" fmla="*/ 70 h 112"/>
                  <a:gd name="T68" fmla="*/ 55 w 111"/>
                  <a:gd name="T69" fmla="*/ 112 h 112"/>
                  <a:gd name="T70" fmla="*/ 55 w 111"/>
                  <a:gd name="T71" fmla="*/ 112 h 112"/>
                  <a:gd name="T72" fmla="*/ 70 w 111"/>
                  <a:gd name="T73" fmla="*/ 110 h 112"/>
                  <a:gd name="T74" fmla="*/ 111 w 111"/>
                  <a:gd name="T75" fmla="*/ 56 h 112"/>
                  <a:gd name="T76" fmla="*/ 109 w 111"/>
                  <a:gd name="T77" fmla="*/ 41 h 112"/>
                  <a:gd name="T78" fmla="*/ 108 w 111"/>
                  <a:gd name="T79" fmla="*/ 42 h 112"/>
                  <a:gd name="T80" fmla="*/ 106 w 111"/>
                  <a:gd name="T81" fmla="*/ 42 h 112"/>
                  <a:gd name="T82" fmla="*/ 107 w 111"/>
                  <a:gd name="T83" fmla="*/ 56 h 112"/>
                  <a:gd name="T84" fmla="*/ 69 w 111"/>
                  <a:gd name="T85" fmla="*/ 106 h 112"/>
                  <a:gd name="T86" fmla="*/ 55 w 111"/>
                  <a:gd name="T87" fmla="*/ 108 h 112"/>
                  <a:gd name="T88" fmla="*/ 5 w 111"/>
                  <a:gd name="T89" fmla="*/ 69 h 112"/>
                  <a:gd name="T90" fmla="*/ 4 w 111"/>
                  <a:gd name="T91" fmla="*/ 56 h 112"/>
                  <a:gd name="T92" fmla="*/ 42 w 111"/>
                  <a:gd name="T93" fmla="*/ 6 h 112"/>
                  <a:gd name="T94" fmla="*/ 56 w 111"/>
                  <a:gd name="T95" fmla="*/ 4 h 112"/>
                  <a:gd name="T96" fmla="*/ 106 w 111"/>
                  <a:gd name="T97" fmla="*/ 42 h 112"/>
                  <a:gd name="T98" fmla="*/ 108 w 111"/>
                  <a:gd name="T99" fmla="*/ 42 h 112"/>
                  <a:gd name="T100" fmla="*/ 109 w 111"/>
                  <a:gd name="T101" fmla="*/ 41 h 112"/>
                  <a:gd name="T102" fmla="*/ 56 w 111"/>
                  <a:gd name="T103" fmla="*/ 0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0" h="112">
                    <a:moveTo>
                      <a:pt x="55" y="97"/>
                    </a:moveTo>
                    <a:cubicBezTo>
                      <a:pt x="37" y="97"/>
                      <a:pt x="21" y="85"/>
                      <a:pt x="16" y="66"/>
                    </a:cubicBezTo>
                    <a:cubicBezTo>
                      <a:pt x="15" y="63"/>
                      <a:pt x="14" y="59"/>
                      <a:pt x="14" y="56"/>
                    </a:cubicBezTo>
                    <a:cubicBezTo>
                      <a:pt x="14" y="38"/>
                      <a:pt x="26" y="21"/>
                      <a:pt x="45" y="16"/>
                    </a:cubicBezTo>
                    <a:cubicBezTo>
                      <a:pt x="48" y="15"/>
                      <a:pt x="52" y="15"/>
                      <a:pt x="56" y="15"/>
                    </a:cubicBezTo>
                    <a:cubicBezTo>
                      <a:pt x="74" y="15"/>
                      <a:pt x="90" y="27"/>
                      <a:pt x="95" y="45"/>
                    </a:cubicBezTo>
                    <a:cubicBezTo>
                      <a:pt x="97" y="45"/>
                      <a:pt x="97" y="45"/>
                      <a:pt x="97" y="45"/>
                    </a:cubicBezTo>
                    <a:cubicBezTo>
                      <a:pt x="99" y="44"/>
                      <a:pt x="99" y="44"/>
                      <a:pt x="99" y="44"/>
                    </a:cubicBezTo>
                    <a:cubicBezTo>
                      <a:pt x="97" y="45"/>
                      <a:pt x="97" y="45"/>
                      <a:pt x="97" y="45"/>
                    </a:cubicBezTo>
                    <a:cubicBezTo>
                      <a:pt x="95" y="45"/>
                      <a:pt x="95" y="45"/>
                      <a:pt x="95" y="45"/>
                    </a:cubicBezTo>
                    <a:cubicBezTo>
                      <a:pt x="96" y="49"/>
                      <a:pt x="97" y="52"/>
                      <a:pt x="97" y="56"/>
                    </a:cubicBezTo>
                    <a:cubicBezTo>
                      <a:pt x="97" y="74"/>
                      <a:pt x="85" y="90"/>
                      <a:pt x="66" y="95"/>
                    </a:cubicBezTo>
                    <a:cubicBezTo>
                      <a:pt x="63" y="96"/>
                      <a:pt x="59" y="97"/>
                      <a:pt x="55" y="97"/>
                    </a:cubicBezTo>
                    <a:moveTo>
                      <a:pt x="56" y="11"/>
                    </a:moveTo>
                    <a:cubicBezTo>
                      <a:pt x="56" y="11"/>
                      <a:pt x="56" y="11"/>
                      <a:pt x="56" y="11"/>
                    </a:cubicBezTo>
                    <a:cubicBezTo>
                      <a:pt x="52" y="11"/>
                      <a:pt x="48" y="11"/>
                      <a:pt x="44" y="12"/>
                    </a:cubicBezTo>
                    <a:cubicBezTo>
                      <a:pt x="24" y="18"/>
                      <a:pt x="10" y="36"/>
                      <a:pt x="10" y="56"/>
                    </a:cubicBezTo>
                    <a:cubicBezTo>
                      <a:pt x="10" y="60"/>
                      <a:pt x="11" y="64"/>
                      <a:pt x="12" y="68"/>
                    </a:cubicBezTo>
                    <a:cubicBezTo>
                      <a:pt x="17" y="88"/>
                      <a:pt x="36" y="101"/>
                      <a:pt x="55" y="101"/>
                    </a:cubicBezTo>
                    <a:cubicBezTo>
                      <a:pt x="55" y="101"/>
                      <a:pt x="55" y="101"/>
                      <a:pt x="55" y="101"/>
                    </a:cubicBezTo>
                    <a:cubicBezTo>
                      <a:pt x="59" y="101"/>
                      <a:pt x="63" y="100"/>
                      <a:pt x="67" y="99"/>
                    </a:cubicBezTo>
                    <a:cubicBezTo>
                      <a:pt x="87" y="94"/>
                      <a:pt x="101" y="76"/>
                      <a:pt x="101" y="56"/>
                    </a:cubicBezTo>
                    <a:cubicBezTo>
                      <a:pt x="101" y="52"/>
                      <a:pt x="100" y="48"/>
                      <a:pt x="99" y="44"/>
                    </a:cubicBezTo>
                    <a:cubicBezTo>
                      <a:pt x="99" y="44"/>
                      <a:pt x="99" y="44"/>
                      <a:pt x="99" y="44"/>
                    </a:cubicBezTo>
                    <a:cubicBezTo>
                      <a:pt x="94" y="24"/>
                      <a:pt x="75" y="11"/>
                      <a:pt x="56" y="11"/>
                    </a:cubicBezTo>
                    <a:moveTo>
                      <a:pt x="56" y="0"/>
                    </a:moveTo>
                    <a:cubicBezTo>
                      <a:pt x="56" y="0"/>
                      <a:pt x="56" y="0"/>
                      <a:pt x="56" y="0"/>
                    </a:cubicBezTo>
                    <a:cubicBezTo>
                      <a:pt x="53" y="0"/>
                      <a:pt x="51" y="0"/>
                      <a:pt x="49" y="0"/>
                    </a:cubicBezTo>
                    <a:cubicBezTo>
                      <a:pt x="48" y="0"/>
                      <a:pt x="46" y="1"/>
                      <a:pt x="45" y="1"/>
                    </a:cubicBezTo>
                    <a:cubicBezTo>
                      <a:pt x="44" y="1"/>
                      <a:pt x="42" y="1"/>
                      <a:pt x="41" y="2"/>
                    </a:cubicBezTo>
                    <a:cubicBezTo>
                      <a:pt x="40" y="2"/>
                      <a:pt x="38" y="3"/>
                      <a:pt x="37" y="3"/>
                    </a:cubicBezTo>
                    <a:cubicBezTo>
                      <a:pt x="36" y="4"/>
                      <a:pt x="34" y="4"/>
                      <a:pt x="33" y="5"/>
                    </a:cubicBezTo>
                    <a:cubicBezTo>
                      <a:pt x="13" y="14"/>
                      <a:pt x="0" y="34"/>
                      <a:pt x="0" y="56"/>
                    </a:cubicBezTo>
                    <a:cubicBezTo>
                      <a:pt x="0" y="61"/>
                      <a:pt x="0" y="65"/>
                      <a:pt x="2" y="70"/>
                    </a:cubicBezTo>
                    <a:cubicBezTo>
                      <a:pt x="8" y="95"/>
                      <a:pt x="31" y="112"/>
                      <a:pt x="55" y="112"/>
                    </a:cubicBezTo>
                    <a:cubicBezTo>
                      <a:pt x="55" y="112"/>
                      <a:pt x="55" y="112"/>
                      <a:pt x="55" y="112"/>
                    </a:cubicBezTo>
                    <a:cubicBezTo>
                      <a:pt x="60" y="112"/>
                      <a:pt x="65" y="111"/>
                      <a:pt x="70" y="110"/>
                    </a:cubicBezTo>
                    <a:cubicBezTo>
                      <a:pt x="95" y="103"/>
                      <a:pt x="111" y="80"/>
                      <a:pt x="111" y="56"/>
                    </a:cubicBezTo>
                    <a:cubicBezTo>
                      <a:pt x="111" y="51"/>
                      <a:pt x="111" y="46"/>
                      <a:pt x="109" y="41"/>
                    </a:cubicBezTo>
                    <a:cubicBezTo>
                      <a:pt x="108" y="42"/>
                      <a:pt x="108" y="42"/>
                      <a:pt x="108" y="42"/>
                    </a:cubicBezTo>
                    <a:cubicBezTo>
                      <a:pt x="106" y="42"/>
                      <a:pt x="106" y="42"/>
                      <a:pt x="106" y="42"/>
                    </a:cubicBezTo>
                    <a:cubicBezTo>
                      <a:pt x="107" y="47"/>
                      <a:pt x="107" y="51"/>
                      <a:pt x="107" y="56"/>
                    </a:cubicBezTo>
                    <a:cubicBezTo>
                      <a:pt x="107" y="79"/>
                      <a:pt x="92" y="100"/>
                      <a:pt x="69" y="106"/>
                    </a:cubicBezTo>
                    <a:cubicBezTo>
                      <a:pt x="65" y="107"/>
                      <a:pt x="60" y="108"/>
                      <a:pt x="55" y="108"/>
                    </a:cubicBezTo>
                    <a:cubicBezTo>
                      <a:pt x="33" y="108"/>
                      <a:pt x="12" y="92"/>
                      <a:pt x="5" y="69"/>
                    </a:cubicBezTo>
                    <a:cubicBezTo>
                      <a:pt x="4" y="65"/>
                      <a:pt x="4" y="60"/>
                      <a:pt x="4" y="56"/>
                    </a:cubicBezTo>
                    <a:cubicBezTo>
                      <a:pt x="4" y="33"/>
                      <a:pt x="19" y="12"/>
                      <a:pt x="42" y="6"/>
                    </a:cubicBezTo>
                    <a:cubicBezTo>
                      <a:pt x="47" y="4"/>
                      <a:pt x="51" y="4"/>
                      <a:pt x="56" y="4"/>
                    </a:cubicBezTo>
                    <a:cubicBezTo>
                      <a:pt x="78" y="4"/>
                      <a:pt x="99" y="19"/>
                      <a:pt x="106" y="42"/>
                    </a:cubicBezTo>
                    <a:cubicBezTo>
                      <a:pt x="108" y="42"/>
                      <a:pt x="108" y="42"/>
                      <a:pt x="108" y="42"/>
                    </a:cubicBezTo>
                    <a:cubicBezTo>
                      <a:pt x="109" y="41"/>
                      <a:pt x="109" y="41"/>
                      <a:pt x="109" y="41"/>
                    </a:cubicBezTo>
                    <a:cubicBezTo>
                      <a:pt x="103" y="16"/>
                      <a:pt x="80" y="0"/>
                      <a:pt x="56"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9" name="Freeform 110"/>
              <p:cNvSpPr/>
              <p:nvPr/>
            </p:nvSpPr>
            <p:spPr bwMode="auto">
              <a:xfrm>
                <a:off x="9909176" y="830263"/>
                <a:ext cx="138113" cy="277813"/>
              </a:xfrm>
              <a:custGeom>
                <a:avLst/>
                <a:gdLst>
                  <a:gd name="T0" fmla="*/ 15 w 49"/>
                  <a:gd name="T1" fmla="*/ 0 h 99"/>
                  <a:gd name="T2" fmla="*/ 11 w 49"/>
                  <a:gd name="T3" fmla="*/ 1 h 99"/>
                  <a:gd name="T4" fmla="*/ 0 w 49"/>
                  <a:gd name="T5" fmla="*/ 16 h 99"/>
                  <a:gd name="T6" fmla="*/ 0 w 49"/>
                  <a:gd name="T7" fmla="*/ 20 h 99"/>
                  <a:gd name="T8" fmla="*/ 19 w 49"/>
                  <a:gd name="T9" fmla="*/ 87 h 99"/>
                  <a:gd name="T10" fmla="*/ 29 w 49"/>
                  <a:gd name="T11" fmla="*/ 98 h 99"/>
                  <a:gd name="T12" fmla="*/ 33 w 49"/>
                  <a:gd name="T13" fmla="*/ 99 h 99"/>
                  <a:gd name="T14" fmla="*/ 33 w 49"/>
                  <a:gd name="T15" fmla="*/ 99 h 99"/>
                  <a:gd name="T16" fmla="*/ 33 w 49"/>
                  <a:gd name="T17" fmla="*/ 99 h 99"/>
                  <a:gd name="T18" fmla="*/ 38 w 49"/>
                  <a:gd name="T19" fmla="*/ 98 h 99"/>
                  <a:gd name="T20" fmla="*/ 42 w 49"/>
                  <a:gd name="T21" fmla="*/ 97 h 99"/>
                  <a:gd name="T22" fmla="*/ 45 w 49"/>
                  <a:gd name="T23" fmla="*/ 94 h 99"/>
                  <a:gd name="T24" fmla="*/ 49 w 49"/>
                  <a:gd name="T25" fmla="*/ 83 h 99"/>
                  <a:gd name="T26" fmla="*/ 48 w 49"/>
                  <a:gd name="T27" fmla="*/ 79 h 99"/>
                  <a:gd name="T28" fmla="*/ 30 w 49"/>
                  <a:gd name="T29" fmla="*/ 12 h 99"/>
                  <a:gd name="T30" fmla="*/ 28 w 49"/>
                  <a:gd name="T31" fmla="*/ 12 h 99"/>
                  <a:gd name="T32" fmla="*/ 26 w 49"/>
                  <a:gd name="T33" fmla="*/ 13 h 99"/>
                  <a:gd name="T34" fmla="*/ 45 w 49"/>
                  <a:gd name="T35" fmla="*/ 80 h 99"/>
                  <a:gd name="T36" fmla="*/ 45 w 49"/>
                  <a:gd name="T37" fmla="*/ 83 h 99"/>
                  <a:gd name="T38" fmla="*/ 36 w 49"/>
                  <a:gd name="T39" fmla="*/ 94 h 99"/>
                  <a:gd name="T40" fmla="*/ 33 w 49"/>
                  <a:gd name="T41" fmla="*/ 95 h 99"/>
                  <a:gd name="T42" fmla="*/ 22 w 49"/>
                  <a:gd name="T43" fmla="*/ 86 h 99"/>
                  <a:gd name="T44" fmla="*/ 4 w 49"/>
                  <a:gd name="T45" fmla="*/ 19 h 99"/>
                  <a:gd name="T46" fmla="*/ 4 w 49"/>
                  <a:gd name="T47" fmla="*/ 16 h 99"/>
                  <a:gd name="T48" fmla="*/ 12 w 49"/>
                  <a:gd name="T49" fmla="*/ 5 h 99"/>
                  <a:gd name="T50" fmla="*/ 15 w 49"/>
                  <a:gd name="T51" fmla="*/ 4 h 99"/>
                  <a:gd name="T52" fmla="*/ 26 w 49"/>
                  <a:gd name="T53" fmla="*/ 13 h 99"/>
                  <a:gd name="T54" fmla="*/ 28 w 49"/>
                  <a:gd name="T55" fmla="*/ 12 h 99"/>
                  <a:gd name="T56" fmla="*/ 30 w 49"/>
                  <a:gd name="T57" fmla="*/ 12 h 99"/>
                  <a:gd name="T58" fmla="*/ 15 w 49"/>
                  <a:gd name="T59" fmla="*/ 0 h 99"/>
                  <a:gd name="T60" fmla="*/ 15 w 49"/>
                  <a:gd name="T61" fmla="*/ 0 h 99"/>
                  <a:gd name="T62" fmla="*/ 15 w 49"/>
                  <a:gd name="T63" fmla="*/ 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9" h="99">
                    <a:moveTo>
                      <a:pt x="15" y="0"/>
                    </a:moveTo>
                    <a:cubicBezTo>
                      <a:pt x="14" y="0"/>
                      <a:pt x="13" y="0"/>
                      <a:pt x="11" y="1"/>
                    </a:cubicBezTo>
                    <a:cubicBezTo>
                      <a:pt x="4" y="3"/>
                      <a:pt x="0" y="9"/>
                      <a:pt x="0" y="16"/>
                    </a:cubicBezTo>
                    <a:cubicBezTo>
                      <a:pt x="0" y="17"/>
                      <a:pt x="0" y="18"/>
                      <a:pt x="0" y="20"/>
                    </a:cubicBezTo>
                    <a:cubicBezTo>
                      <a:pt x="19" y="87"/>
                      <a:pt x="19" y="87"/>
                      <a:pt x="19" y="87"/>
                    </a:cubicBezTo>
                    <a:cubicBezTo>
                      <a:pt x="20" y="93"/>
                      <a:pt x="24" y="97"/>
                      <a:pt x="29" y="98"/>
                    </a:cubicBezTo>
                    <a:cubicBezTo>
                      <a:pt x="30" y="99"/>
                      <a:pt x="32" y="99"/>
                      <a:pt x="33" y="99"/>
                    </a:cubicBezTo>
                    <a:cubicBezTo>
                      <a:pt x="33" y="99"/>
                      <a:pt x="33" y="99"/>
                      <a:pt x="33" y="99"/>
                    </a:cubicBezTo>
                    <a:cubicBezTo>
                      <a:pt x="33" y="99"/>
                      <a:pt x="33" y="99"/>
                      <a:pt x="33" y="99"/>
                    </a:cubicBezTo>
                    <a:cubicBezTo>
                      <a:pt x="35" y="99"/>
                      <a:pt x="36" y="99"/>
                      <a:pt x="38" y="98"/>
                    </a:cubicBezTo>
                    <a:cubicBezTo>
                      <a:pt x="39" y="98"/>
                      <a:pt x="40" y="97"/>
                      <a:pt x="42" y="97"/>
                    </a:cubicBezTo>
                    <a:cubicBezTo>
                      <a:pt x="43" y="96"/>
                      <a:pt x="44" y="95"/>
                      <a:pt x="45" y="94"/>
                    </a:cubicBezTo>
                    <a:cubicBezTo>
                      <a:pt x="47" y="91"/>
                      <a:pt x="49" y="87"/>
                      <a:pt x="49" y="83"/>
                    </a:cubicBezTo>
                    <a:cubicBezTo>
                      <a:pt x="49" y="82"/>
                      <a:pt x="49" y="81"/>
                      <a:pt x="48" y="79"/>
                    </a:cubicBezTo>
                    <a:cubicBezTo>
                      <a:pt x="30" y="12"/>
                      <a:pt x="30" y="12"/>
                      <a:pt x="30" y="12"/>
                    </a:cubicBezTo>
                    <a:cubicBezTo>
                      <a:pt x="28" y="12"/>
                      <a:pt x="28" y="12"/>
                      <a:pt x="28" y="12"/>
                    </a:cubicBezTo>
                    <a:cubicBezTo>
                      <a:pt x="26" y="13"/>
                      <a:pt x="26" y="13"/>
                      <a:pt x="26" y="13"/>
                    </a:cubicBezTo>
                    <a:cubicBezTo>
                      <a:pt x="45" y="80"/>
                      <a:pt x="45" y="80"/>
                      <a:pt x="45" y="80"/>
                    </a:cubicBezTo>
                    <a:cubicBezTo>
                      <a:pt x="45" y="81"/>
                      <a:pt x="45" y="82"/>
                      <a:pt x="45" y="83"/>
                    </a:cubicBezTo>
                    <a:cubicBezTo>
                      <a:pt x="45" y="88"/>
                      <a:pt x="42" y="93"/>
                      <a:pt x="36" y="94"/>
                    </a:cubicBezTo>
                    <a:cubicBezTo>
                      <a:pt x="35" y="95"/>
                      <a:pt x="34" y="95"/>
                      <a:pt x="33" y="95"/>
                    </a:cubicBezTo>
                    <a:cubicBezTo>
                      <a:pt x="28" y="95"/>
                      <a:pt x="24" y="91"/>
                      <a:pt x="22" y="86"/>
                    </a:cubicBezTo>
                    <a:cubicBezTo>
                      <a:pt x="4" y="19"/>
                      <a:pt x="4" y="19"/>
                      <a:pt x="4" y="19"/>
                    </a:cubicBezTo>
                    <a:cubicBezTo>
                      <a:pt x="4" y="18"/>
                      <a:pt x="4" y="17"/>
                      <a:pt x="4" y="16"/>
                    </a:cubicBezTo>
                    <a:cubicBezTo>
                      <a:pt x="4" y="11"/>
                      <a:pt x="7" y="6"/>
                      <a:pt x="12" y="5"/>
                    </a:cubicBezTo>
                    <a:cubicBezTo>
                      <a:pt x="13" y="4"/>
                      <a:pt x="14" y="4"/>
                      <a:pt x="15" y="4"/>
                    </a:cubicBezTo>
                    <a:cubicBezTo>
                      <a:pt x="20" y="4"/>
                      <a:pt x="25" y="8"/>
                      <a:pt x="26" y="13"/>
                    </a:cubicBezTo>
                    <a:cubicBezTo>
                      <a:pt x="28" y="12"/>
                      <a:pt x="28" y="12"/>
                      <a:pt x="28" y="12"/>
                    </a:cubicBezTo>
                    <a:cubicBezTo>
                      <a:pt x="30" y="12"/>
                      <a:pt x="30" y="12"/>
                      <a:pt x="30" y="12"/>
                    </a:cubicBezTo>
                    <a:cubicBezTo>
                      <a:pt x="28" y="5"/>
                      <a:pt x="22" y="0"/>
                      <a:pt x="15" y="0"/>
                    </a:cubicBezTo>
                    <a:cubicBezTo>
                      <a:pt x="15" y="0"/>
                      <a:pt x="15" y="0"/>
                      <a:pt x="15" y="0"/>
                    </a:cubicBezTo>
                    <a:cubicBezTo>
                      <a:pt x="15" y="0"/>
                      <a:pt x="15" y="0"/>
                      <a:pt x="15"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0" name="Freeform 111"/>
              <p:cNvSpPr>
                <a:spLocks noEditPoints="1"/>
              </p:cNvSpPr>
              <p:nvPr/>
            </p:nvSpPr>
            <p:spPr bwMode="auto">
              <a:xfrm>
                <a:off x="10094913" y="1236663"/>
                <a:ext cx="77788" cy="160338"/>
              </a:xfrm>
              <a:custGeom>
                <a:avLst/>
                <a:gdLst>
                  <a:gd name="T0" fmla="*/ 21 w 28"/>
                  <a:gd name="T1" fmla="*/ 4 h 57"/>
                  <a:gd name="T2" fmla="*/ 21 w 28"/>
                  <a:gd name="T3" fmla="*/ 4 h 57"/>
                  <a:gd name="T4" fmla="*/ 22 w 28"/>
                  <a:gd name="T5" fmla="*/ 4 h 57"/>
                  <a:gd name="T6" fmla="*/ 24 w 28"/>
                  <a:gd name="T7" fmla="*/ 17 h 57"/>
                  <a:gd name="T8" fmla="*/ 15 w 28"/>
                  <a:gd name="T9" fmla="*/ 44 h 57"/>
                  <a:gd name="T10" fmla="*/ 8 w 28"/>
                  <a:gd name="T11" fmla="*/ 51 h 57"/>
                  <a:gd name="T12" fmla="*/ 6 w 28"/>
                  <a:gd name="T13" fmla="*/ 53 h 57"/>
                  <a:gd name="T14" fmla="*/ 5 w 28"/>
                  <a:gd name="T15" fmla="*/ 53 h 57"/>
                  <a:gd name="T16" fmla="*/ 5 w 28"/>
                  <a:gd name="T17" fmla="*/ 53 h 57"/>
                  <a:gd name="T18" fmla="*/ 5 w 28"/>
                  <a:gd name="T19" fmla="*/ 53 h 57"/>
                  <a:gd name="T20" fmla="*/ 5 w 28"/>
                  <a:gd name="T21" fmla="*/ 53 h 57"/>
                  <a:gd name="T22" fmla="*/ 5 w 28"/>
                  <a:gd name="T23" fmla="*/ 53 h 57"/>
                  <a:gd name="T24" fmla="*/ 4 w 28"/>
                  <a:gd name="T25" fmla="*/ 53 h 57"/>
                  <a:gd name="T26" fmla="*/ 4 w 28"/>
                  <a:gd name="T27" fmla="*/ 53 h 57"/>
                  <a:gd name="T28" fmla="*/ 4 w 28"/>
                  <a:gd name="T29" fmla="*/ 52 h 57"/>
                  <a:gd name="T30" fmla="*/ 4 w 28"/>
                  <a:gd name="T31" fmla="*/ 52 h 57"/>
                  <a:gd name="T32" fmla="*/ 14 w 28"/>
                  <a:gd name="T33" fmla="*/ 43 h 57"/>
                  <a:gd name="T34" fmla="*/ 23 w 28"/>
                  <a:gd name="T35" fmla="*/ 17 h 57"/>
                  <a:gd name="T36" fmla="*/ 21 w 28"/>
                  <a:gd name="T37" fmla="*/ 5 h 57"/>
                  <a:gd name="T38" fmla="*/ 21 w 28"/>
                  <a:gd name="T39" fmla="*/ 5 h 57"/>
                  <a:gd name="T40" fmla="*/ 21 w 28"/>
                  <a:gd name="T41" fmla="*/ 5 h 57"/>
                  <a:gd name="T42" fmla="*/ 21 w 28"/>
                  <a:gd name="T43" fmla="*/ 4 h 57"/>
                  <a:gd name="T44" fmla="*/ 21 w 28"/>
                  <a:gd name="T45" fmla="*/ 4 h 57"/>
                  <a:gd name="T46" fmla="*/ 21 w 28"/>
                  <a:gd name="T47" fmla="*/ 4 h 57"/>
                  <a:gd name="T48" fmla="*/ 21 w 28"/>
                  <a:gd name="T49" fmla="*/ 0 h 57"/>
                  <a:gd name="T50" fmla="*/ 21 w 28"/>
                  <a:gd name="T51" fmla="*/ 0 h 57"/>
                  <a:gd name="T52" fmla="*/ 20 w 28"/>
                  <a:gd name="T53" fmla="*/ 0 h 57"/>
                  <a:gd name="T54" fmla="*/ 20 w 28"/>
                  <a:gd name="T55" fmla="*/ 0 h 57"/>
                  <a:gd name="T56" fmla="*/ 20 w 28"/>
                  <a:gd name="T57" fmla="*/ 0 h 57"/>
                  <a:gd name="T58" fmla="*/ 20 w 28"/>
                  <a:gd name="T59" fmla="*/ 0 h 57"/>
                  <a:gd name="T60" fmla="*/ 17 w 28"/>
                  <a:gd name="T61" fmla="*/ 5 h 57"/>
                  <a:gd name="T62" fmla="*/ 17 w 28"/>
                  <a:gd name="T63" fmla="*/ 6 h 57"/>
                  <a:gd name="T64" fmla="*/ 17 w 28"/>
                  <a:gd name="T65" fmla="*/ 6 h 57"/>
                  <a:gd name="T66" fmla="*/ 19 w 28"/>
                  <a:gd name="T67" fmla="*/ 17 h 57"/>
                  <a:gd name="T68" fmla="*/ 10 w 28"/>
                  <a:gd name="T69" fmla="*/ 40 h 57"/>
                  <a:gd name="T70" fmla="*/ 2 w 28"/>
                  <a:gd name="T71" fmla="*/ 49 h 57"/>
                  <a:gd name="T72" fmla="*/ 2 w 28"/>
                  <a:gd name="T73" fmla="*/ 49 h 57"/>
                  <a:gd name="T74" fmla="*/ 0 w 28"/>
                  <a:gd name="T75" fmla="*/ 53 h 57"/>
                  <a:gd name="T76" fmla="*/ 1 w 28"/>
                  <a:gd name="T77" fmla="*/ 55 h 57"/>
                  <a:gd name="T78" fmla="*/ 5 w 28"/>
                  <a:gd name="T79" fmla="*/ 57 h 57"/>
                  <a:gd name="T80" fmla="*/ 5 w 28"/>
                  <a:gd name="T81" fmla="*/ 57 h 57"/>
                  <a:gd name="T82" fmla="*/ 5 w 28"/>
                  <a:gd name="T83" fmla="*/ 57 h 57"/>
                  <a:gd name="T84" fmla="*/ 7 w 28"/>
                  <a:gd name="T85" fmla="*/ 56 h 57"/>
                  <a:gd name="T86" fmla="*/ 18 w 28"/>
                  <a:gd name="T87" fmla="*/ 46 h 57"/>
                  <a:gd name="T88" fmla="*/ 28 w 28"/>
                  <a:gd name="T89" fmla="*/ 17 h 57"/>
                  <a:gd name="T90" fmla="*/ 26 w 28"/>
                  <a:gd name="T91" fmla="*/ 3 h 57"/>
                  <a:gd name="T92" fmla="*/ 21 w 28"/>
                  <a:gd name="T93" fmla="*/ 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8" h="57">
                    <a:moveTo>
                      <a:pt x="21" y="4"/>
                    </a:moveTo>
                    <a:cubicBezTo>
                      <a:pt x="21" y="4"/>
                      <a:pt x="21" y="4"/>
                      <a:pt x="21" y="4"/>
                    </a:cubicBezTo>
                    <a:cubicBezTo>
                      <a:pt x="22" y="4"/>
                      <a:pt x="22" y="4"/>
                      <a:pt x="22" y="4"/>
                    </a:cubicBezTo>
                    <a:cubicBezTo>
                      <a:pt x="23" y="9"/>
                      <a:pt x="24" y="13"/>
                      <a:pt x="24" y="17"/>
                    </a:cubicBezTo>
                    <a:cubicBezTo>
                      <a:pt x="24" y="28"/>
                      <a:pt x="19" y="37"/>
                      <a:pt x="15" y="44"/>
                    </a:cubicBezTo>
                    <a:cubicBezTo>
                      <a:pt x="12" y="47"/>
                      <a:pt x="10" y="49"/>
                      <a:pt x="8" y="51"/>
                    </a:cubicBezTo>
                    <a:cubicBezTo>
                      <a:pt x="7" y="51"/>
                      <a:pt x="6" y="52"/>
                      <a:pt x="6" y="53"/>
                    </a:cubicBezTo>
                    <a:cubicBezTo>
                      <a:pt x="5" y="53"/>
                      <a:pt x="5" y="53"/>
                      <a:pt x="5" y="53"/>
                    </a:cubicBezTo>
                    <a:cubicBezTo>
                      <a:pt x="5" y="53"/>
                      <a:pt x="5" y="53"/>
                      <a:pt x="5" y="53"/>
                    </a:cubicBezTo>
                    <a:cubicBezTo>
                      <a:pt x="5" y="53"/>
                      <a:pt x="5" y="53"/>
                      <a:pt x="5" y="53"/>
                    </a:cubicBezTo>
                    <a:cubicBezTo>
                      <a:pt x="5" y="53"/>
                      <a:pt x="5" y="53"/>
                      <a:pt x="5" y="53"/>
                    </a:cubicBezTo>
                    <a:cubicBezTo>
                      <a:pt x="5" y="53"/>
                      <a:pt x="5" y="53"/>
                      <a:pt x="5" y="53"/>
                    </a:cubicBezTo>
                    <a:cubicBezTo>
                      <a:pt x="4" y="53"/>
                      <a:pt x="4" y="53"/>
                      <a:pt x="4" y="53"/>
                    </a:cubicBezTo>
                    <a:cubicBezTo>
                      <a:pt x="4" y="53"/>
                      <a:pt x="4" y="53"/>
                      <a:pt x="4" y="53"/>
                    </a:cubicBezTo>
                    <a:cubicBezTo>
                      <a:pt x="4" y="52"/>
                      <a:pt x="4" y="52"/>
                      <a:pt x="4" y="52"/>
                    </a:cubicBezTo>
                    <a:cubicBezTo>
                      <a:pt x="4" y="52"/>
                      <a:pt x="4" y="52"/>
                      <a:pt x="4" y="52"/>
                    </a:cubicBezTo>
                    <a:cubicBezTo>
                      <a:pt x="4" y="52"/>
                      <a:pt x="9" y="49"/>
                      <a:pt x="14" y="43"/>
                    </a:cubicBezTo>
                    <a:cubicBezTo>
                      <a:pt x="18" y="37"/>
                      <a:pt x="23" y="28"/>
                      <a:pt x="23" y="17"/>
                    </a:cubicBezTo>
                    <a:cubicBezTo>
                      <a:pt x="23" y="13"/>
                      <a:pt x="22" y="9"/>
                      <a:pt x="21" y="5"/>
                    </a:cubicBezTo>
                    <a:cubicBezTo>
                      <a:pt x="21" y="5"/>
                      <a:pt x="21" y="5"/>
                      <a:pt x="21" y="5"/>
                    </a:cubicBezTo>
                    <a:cubicBezTo>
                      <a:pt x="21" y="5"/>
                      <a:pt x="21" y="5"/>
                      <a:pt x="21" y="5"/>
                    </a:cubicBezTo>
                    <a:cubicBezTo>
                      <a:pt x="21" y="4"/>
                      <a:pt x="21" y="4"/>
                      <a:pt x="21" y="4"/>
                    </a:cubicBezTo>
                    <a:cubicBezTo>
                      <a:pt x="21" y="4"/>
                      <a:pt x="21" y="4"/>
                      <a:pt x="21" y="4"/>
                    </a:cubicBezTo>
                    <a:cubicBezTo>
                      <a:pt x="21" y="4"/>
                      <a:pt x="21" y="4"/>
                      <a:pt x="21" y="4"/>
                    </a:cubicBezTo>
                    <a:moveTo>
                      <a:pt x="21" y="0"/>
                    </a:moveTo>
                    <a:cubicBezTo>
                      <a:pt x="21" y="0"/>
                      <a:pt x="21" y="0"/>
                      <a:pt x="21" y="0"/>
                    </a:cubicBezTo>
                    <a:cubicBezTo>
                      <a:pt x="21" y="0"/>
                      <a:pt x="21" y="0"/>
                      <a:pt x="20" y="0"/>
                    </a:cubicBezTo>
                    <a:cubicBezTo>
                      <a:pt x="20" y="0"/>
                      <a:pt x="20" y="0"/>
                      <a:pt x="20" y="0"/>
                    </a:cubicBezTo>
                    <a:cubicBezTo>
                      <a:pt x="20" y="0"/>
                      <a:pt x="20" y="0"/>
                      <a:pt x="20" y="0"/>
                    </a:cubicBezTo>
                    <a:cubicBezTo>
                      <a:pt x="20" y="0"/>
                      <a:pt x="20" y="0"/>
                      <a:pt x="20" y="0"/>
                    </a:cubicBezTo>
                    <a:cubicBezTo>
                      <a:pt x="18" y="1"/>
                      <a:pt x="17" y="3"/>
                      <a:pt x="17" y="5"/>
                    </a:cubicBezTo>
                    <a:cubicBezTo>
                      <a:pt x="17" y="5"/>
                      <a:pt x="17" y="6"/>
                      <a:pt x="17" y="6"/>
                    </a:cubicBezTo>
                    <a:cubicBezTo>
                      <a:pt x="17" y="6"/>
                      <a:pt x="17" y="6"/>
                      <a:pt x="17" y="6"/>
                    </a:cubicBezTo>
                    <a:cubicBezTo>
                      <a:pt x="18" y="10"/>
                      <a:pt x="19" y="14"/>
                      <a:pt x="19" y="17"/>
                    </a:cubicBezTo>
                    <a:cubicBezTo>
                      <a:pt x="19" y="27"/>
                      <a:pt x="15" y="35"/>
                      <a:pt x="10" y="40"/>
                    </a:cubicBezTo>
                    <a:cubicBezTo>
                      <a:pt x="6" y="46"/>
                      <a:pt x="2" y="49"/>
                      <a:pt x="2" y="49"/>
                    </a:cubicBezTo>
                    <a:cubicBezTo>
                      <a:pt x="2" y="49"/>
                      <a:pt x="2" y="49"/>
                      <a:pt x="2" y="49"/>
                    </a:cubicBezTo>
                    <a:cubicBezTo>
                      <a:pt x="1" y="50"/>
                      <a:pt x="0" y="51"/>
                      <a:pt x="0" y="53"/>
                    </a:cubicBezTo>
                    <a:cubicBezTo>
                      <a:pt x="0" y="54"/>
                      <a:pt x="0" y="55"/>
                      <a:pt x="1" y="55"/>
                    </a:cubicBezTo>
                    <a:cubicBezTo>
                      <a:pt x="2" y="57"/>
                      <a:pt x="3" y="57"/>
                      <a:pt x="5" y="57"/>
                    </a:cubicBezTo>
                    <a:cubicBezTo>
                      <a:pt x="5" y="57"/>
                      <a:pt x="5" y="57"/>
                      <a:pt x="5" y="57"/>
                    </a:cubicBezTo>
                    <a:cubicBezTo>
                      <a:pt x="5" y="57"/>
                      <a:pt x="5" y="57"/>
                      <a:pt x="5" y="57"/>
                    </a:cubicBezTo>
                    <a:cubicBezTo>
                      <a:pt x="6" y="57"/>
                      <a:pt x="6" y="57"/>
                      <a:pt x="7" y="56"/>
                    </a:cubicBezTo>
                    <a:cubicBezTo>
                      <a:pt x="8" y="56"/>
                      <a:pt x="13" y="53"/>
                      <a:pt x="18" y="46"/>
                    </a:cubicBezTo>
                    <a:cubicBezTo>
                      <a:pt x="23" y="39"/>
                      <a:pt x="28" y="30"/>
                      <a:pt x="28" y="17"/>
                    </a:cubicBezTo>
                    <a:cubicBezTo>
                      <a:pt x="28" y="13"/>
                      <a:pt x="27" y="8"/>
                      <a:pt x="26" y="3"/>
                    </a:cubicBezTo>
                    <a:cubicBezTo>
                      <a:pt x="25" y="1"/>
                      <a:pt x="23" y="0"/>
                      <a:pt x="21"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16" name="组合 15"/>
            <p:cNvGrpSpPr/>
            <p:nvPr/>
          </p:nvGrpSpPr>
          <p:grpSpPr>
            <a:xfrm>
              <a:off x="2471737" y="2698750"/>
              <a:ext cx="403225" cy="584201"/>
              <a:chOff x="3151188" y="1971675"/>
              <a:chExt cx="403225" cy="584201"/>
            </a:xfrm>
          </p:grpSpPr>
          <p:sp>
            <p:nvSpPr>
              <p:cNvPr id="321" name="Freeform 112"/>
              <p:cNvSpPr/>
              <p:nvPr/>
            </p:nvSpPr>
            <p:spPr bwMode="auto">
              <a:xfrm>
                <a:off x="3281363" y="2255838"/>
                <a:ext cx="31750" cy="38100"/>
              </a:xfrm>
              <a:custGeom>
                <a:avLst/>
                <a:gdLst>
                  <a:gd name="T0" fmla="*/ 8 w 11"/>
                  <a:gd name="T1" fmla="*/ 0 h 14"/>
                  <a:gd name="T2" fmla="*/ 0 w 11"/>
                  <a:gd name="T3" fmla="*/ 14 h 14"/>
                  <a:gd name="T4" fmla="*/ 1 w 11"/>
                  <a:gd name="T5" fmla="*/ 14 h 14"/>
                  <a:gd name="T6" fmla="*/ 5 w 11"/>
                  <a:gd name="T7" fmla="*/ 14 h 14"/>
                  <a:gd name="T8" fmla="*/ 11 w 11"/>
                  <a:gd name="T9" fmla="*/ 2 h 14"/>
                  <a:gd name="T10" fmla="*/ 8 w 11"/>
                  <a:gd name="T11" fmla="*/ 0 h 14"/>
                </a:gdLst>
                <a:ahLst/>
                <a:cxnLst>
                  <a:cxn ang="0">
                    <a:pos x="T0" y="T1"/>
                  </a:cxn>
                  <a:cxn ang="0">
                    <a:pos x="T2" y="T3"/>
                  </a:cxn>
                  <a:cxn ang="0">
                    <a:pos x="T4" y="T5"/>
                  </a:cxn>
                  <a:cxn ang="0">
                    <a:pos x="T6" y="T7"/>
                  </a:cxn>
                  <a:cxn ang="0">
                    <a:pos x="T8" y="T9"/>
                  </a:cxn>
                  <a:cxn ang="0">
                    <a:pos x="T10" y="T11"/>
                  </a:cxn>
                </a:cxnLst>
                <a:rect l="0" t="0" r="r" b="b"/>
                <a:pathLst>
                  <a:path w="11" h="14">
                    <a:moveTo>
                      <a:pt x="8" y="0"/>
                    </a:moveTo>
                    <a:cubicBezTo>
                      <a:pt x="0" y="14"/>
                      <a:pt x="0" y="14"/>
                      <a:pt x="0" y="14"/>
                    </a:cubicBezTo>
                    <a:cubicBezTo>
                      <a:pt x="1" y="14"/>
                      <a:pt x="1" y="14"/>
                      <a:pt x="1" y="14"/>
                    </a:cubicBezTo>
                    <a:cubicBezTo>
                      <a:pt x="2" y="14"/>
                      <a:pt x="4" y="14"/>
                      <a:pt x="5" y="14"/>
                    </a:cubicBezTo>
                    <a:cubicBezTo>
                      <a:pt x="11" y="2"/>
                      <a:pt x="11" y="2"/>
                      <a:pt x="11" y="2"/>
                    </a:cubicBezTo>
                    <a:cubicBezTo>
                      <a:pt x="10" y="2"/>
                      <a:pt x="9" y="1"/>
                      <a:pt x="8"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2" name="Freeform 113"/>
              <p:cNvSpPr/>
              <p:nvPr/>
            </p:nvSpPr>
            <p:spPr bwMode="auto">
              <a:xfrm>
                <a:off x="3316288" y="2271713"/>
                <a:ext cx="26988" cy="46038"/>
              </a:xfrm>
              <a:custGeom>
                <a:avLst/>
                <a:gdLst>
                  <a:gd name="T0" fmla="*/ 7 w 10"/>
                  <a:gd name="T1" fmla="*/ 0 h 16"/>
                  <a:gd name="T2" fmla="*/ 0 w 10"/>
                  <a:gd name="T3" fmla="*/ 13 h 16"/>
                  <a:gd name="T4" fmla="*/ 3 w 10"/>
                  <a:gd name="T5" fmla="*/ 16 h 16"/>
                  <a:gd name="T6" fmla="*/ 10 w 10"/>
                  <a:gd name="T7" fmla="*/ 2 h 16"/>
                  <a:gd name="T8" fmla="*/ 7 w 10"/>
                  <a:gd name="T9" fmla="*/ 0 h 16"/>
                </a:gdLst>
                <a:ahLst/>
                <a:cxnLst>
                  <a:cxn ang="0">
                    <a:pos x="T0" y="T1"/>
                  </a:cxn>
                  <a:cxn ang="0">
                    <a:pos x="T2" y="T3"/>
                  </a:cxn>
                  <a:cxn ang="0">
                    <a:pos x="T4" y="T5"/>
                  </a:cxn>
                  <a:cxn ang="0">
                    <a:pos x="T6" y="T7"/>
                  </a:cxn>
                  <a:cxn ang="0">
                    <a:pos x="T8" y="T9"/>
                  </a:cxn>
                </a:cxnLst>
                <a:rect l="0" t="0" r="r" b="b"/>
                <a:pathLst>
                  <a:path w="10" h="16">
                    <a:moveTo>
                      <a:pt x="7" y="0"/>
                    </a:moveTo>
                    <a:cubicBezTo>
                      <a:pt x="0" y="13"/>
                      <a:pt x="0" y="13"/>
                      <a:pt x="0" y="13"/>
                    </a:cubicBezTo>
                    <a:cubicBezTo>
                      <a:pt x="1" y="14"/>
                      <a:pt x="2" y="15"/>
                      <a:pt x="3" y="16"/>
                    </a:cubicBezTo>
                    <a:cubicBezTo>
                      <a:pt x="10" y="2"/>
                      <a:pt x="10" y="2"/>
                      <a:pt x="10" y="2"/>
                    </a:cubicBezTo>
                    <a:cubicBezTo>
                      <a:pt x="9" y="1"/>
                      <a:pt x="8" y="1"/>
                      <a:pt x="7"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3" name="Freeform 114"/>
              <p:cNvSpPr>
                <a:spLocks noEditPoints="1"/>
              </p:cNvSpPr>
              <p:nvPr/>
            </p:nvSpPr>
            <p:spPr bwMode="auto">
              <a:xfrm>
                <a:off x="3240088" y="1971675"/>
                <a:ext cx="314325" cy="314325"/>
              </a:xfrm>
              <a:custGeom>
                <a:avLst/>
                <a:gdLst>
                  <a:gd name="T0" fmla="*/ 19 w 112"/>
                  <a:gd name="T1" fmla="*/ 37 h 112"/>
                  <a:gd name="T2" fmla="*/ 56 w 112"/>
                  <a:gd name="T3" fmla="*/ 15 h 112"/>
                  <a:gd name="T4" fmla="*/ 75 w 112"/>
                  <a:gd name="T5" fmla="*/ 20 h 112"/>
                  <a:gd name="T6" fmla="*/ 97 w 112"/>
                  <a:gd name="T7" fmla="*/ 56 h 112"/>
                  <a:gd name="T8" fmla="*/ 92 w 112"/>
                  <a:gd name="T9" fmla="*/ 75 h 112"/>
                  <a:gd name="T10" fmla="*/ 56 w 112"/>
                  <a:gd name="T11" fmla="*/ 97 h 112"/>
                  <a:gd name="T12" fmla="*/ 37 w 112"/>
                  <a:gd name="T13" fmla="*/ 92 h 112"/>
                  <a:gd name="T14" fmla="*/ 15 w 112"/>
                  <a:gd name="T15" fmla="*/ 56 h 112"/>
                  <a:gd name="T16" fmla="*/ 19 w 112"/>
                  <a:gd name="T17" fmla="*/ 37 h 112"/>
                  <a:gd name="T18" fmla="*/ 19 w 112"/>
                  <a:gd name="T19" fmla="*/ 37 h 112"/>
                  <a:gd name="T20" fmla="*/ 56 w 112"/>
                  <a:gd name="T21" fmla="*/ 11 h 112"/>
                  <a:gd name="T22" fmla="*/ 56 w 112"/>
                  <a:gd name="T23" fmla="*/ 11 h 112"/>
                  <a:gd name="T24" fmla="*/ 16 w 112"/>
                  <a:gd name="T25" fmla="*/ 35 h 112"/>
                  <a:gd name="T26" fmla="*/ 16 w 112"/>
                  <a:gd name="T27" fmla="*/ 35 h 112"/>
                  <a:gd name="T28" fmla="*/ 11 w 112"/>
                  <a:gd name="T29" fmla="*/ 56 h 112"/>
                  <a:gd name="T30" fmla="*/ 35 w 112"/>
                  <a:gd name="T31" fmla="*/ 96 h 112"/>
                  <a:gd name="T32" fmla="*/ 56 w 112"/>
                  <a:gd name="T33" fmla="*/ 101 h 112"/>
                  <a:gd name="T34" fmla="*/ 56 w 112"/>
                  <a:gd name="T35" fmla="*/ 101 h 112"/>
                  <a:gd name="T36" fmla="*/ 96 w 112"/>
                  <a:gd name="T37" fmla="*/ 77 h 112"/>
                  <a:gd name="T38" fmla="*/ 101 w 112"/>
                  <a:gd name="T39" fmla="*/ 56 h 112"/>
                  <a:gd name="T40" fmla="*/ 77 w 112"/>
                  <a:gd name="T41" fmla="*/ 16 h 112"/>
                  <a:gd name="T42" fmla="*/ 56 w 112"/>
                  <a:gd name="T43" fmla="*/ 11 h 112"/>
                  <a:gd name="T44" fmla="*/ 10 w 112"/>
                  <a:gd name="T45" fmla="*/ 32 h 112"/>
                  <a:gd name="T46" fmla="*/ 56 w 112"/>
                  <a:gd name="T47" fmla="*/ 4 h 112"/>
                  <a:gd name="T48" fmla="*/ 80 w 112"/>
                  <a:gd name="T49" fmla="*/ 10 h 112"/>
                  <a:gd name="T50" fmla="*/ 108 w 112"/>
                  <a:gd name="T51" fmla="*/ 56 h 112"/>
                  <a:gd name="T52" fmla="*/ 102 w 112"/>
                  <a:gd name="T53" fmla="*/ 80 h 112"/>
                  <a:gd name="T54" fmla="*/ 56 w 112"/>
                  <a:gd name="T55" fmla="*/ 108 h 112"/>
                  <a:gd name="T56" fmla="*/ 32 w 112"/>
                  <a:gd name="T57" fmla="*/ 102 h 112"/>
                  <a:gd name="T58" fmla="*/ 4 w 112"/>
                  <a:gd name="T59" fmla="*/ 56 h 112"/>
                  <a:gd name="T60" fmla="*/ 10 w 112"/>
                  <a:gd name="T61" fmla="*/ 32 h 112"/>
                  <a:gd name="T62" fmla="*/ 10 w 112"/>
                  <a:gd name="T63" fmla="*/ 32 h 112"/>
                  <a:gd name="T64" fmla="*/ 56 w 112"/>
                  <a:gd name="T65" fmla="*/ 0 h 112"/>
                  <a:gd name="T66" fmla="*/ 56 w 112"/>
                  <a:gd name="T67" fmla="*/ 0 h 112"/>
                  <a:gd name="T68" fmla="*/ 6 w 112"/>
                  <a:gd name="T69" fmla="*/ 30 h 112"/>
                  <a:gd name="T70" fmla="*/ 6 w 112"/>
                  <a:gd name="T71" fmla="*/ 30 h 112"/>
                  <a:gd name="T72" fmla="*/ 0 w 112"/>
                  <a:gd name="T73" fmla="*/ 56 h 112"/>
                  <a:gd name="T74" fmla="*/ 23 w 112"/>
                  <a:gd name="T75" fmla="*/ 101 h 112"/>
                  <a:gd name="T76" fmla="*/ 26 w 112"/>
                  <a:gd name="T77" fmla="*/ 103 h 112"/>
                  <a:gd name="T78" fmla="*/ 30 w 112"/>
                  <a:gd name="T79" fmla="*/ 105 h 112"/>
                  <a:gd name="T80" fmla="*/ 34 w 112"/>
                  <a:gd name="T81" fmla="*/ 107 h 112"/>
                  <a:gd name="T82" fmla="*/ 37 w 112"/>
                  <a:gd name="T83" fmla="*/ 109 h 112"/>
                  <a:gd name="T84" fmla="*/ 56 w 112"/>
                  <a:gd name="T85" fmla="*/ 112 h 112"/>
                  <a:gd name="T86" fmla="*/ 105 w 112"/>
                  <a:gd name="T87" fmla="*/ 82 h 112"/>
                  <a:gd name="T88" fmla="*/ 112 w 112"/>
                  <a:gd name="T89" fmla="*/ 56 h 112"/>
                  <a:gd name="T90" fmla="*/ 82 w 112"/>
                  <a:gd name="T91" fmla="*/ 7 h 112"/>
                  <a:gd name="T92" fmla="*/ 56 w 112"/>
                  <a:gd name="T93" fmla="*/ 0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12" h="112">
                    <a:moveTo>
                      <a:pt x="19" y="37"/>
                    </a:moveTo>
                    <a:cubicBezTo>
                      <a:pt x="27" y="23"/>
                      <a:pt x="41" y="15"/>
                      <a:pt x="56" y="15"/>
                    </a:cubicBezTo>
                    <a:cubicBezTo>
                      <a:pt x="62" y="15"/>
                      <a:pt x="69" y="16"/>
                      <a:pt x="75" y="20"/>
                    </a:cubicBezTo>
                    <a:cubicBezTo>
                      <a:pt x="89" y="27"/>
                      <a:pt x="97" y="41"/>
                      <a:pt x="97" y="56"/>
                    </a:cubicBezTo>
                    <a:cubicBezTo>
                      <a:pt x="97" y="63"/>
                      <a:pt x="95" y="69"/>
                      <a:pt x="92" y="75"/>
                    </a:cubicBezTo>
                    <a:cubicBezTo>
                      <a:pt x="85" y="89"/>
                      <a:pt x="71" y="97"/>
                      <a:pt x="56" y="97"/>
                    </a:cubicBezTo>
                    <a:cubicBezTo>
                      <a:pt x="49" y="97"/>
                      <a:pt x="43" y="96"/>
                      <a:pt x="37" y="92"/>
                    </a:cubicBezTo>
                    <a:cubicBezTo>
                      <a:pt x="23" y="85"/>
                      <a:pt x="15" y="71"/>
                      <a:pt x="15" y="56"/>
                    </a:cubicBezTo>
                    <a:cubicBezTo>
                      <a:pt x="15" y="50"/>
                      <a:pt x="16" y="43"/>
                      <a:pt x="19" y="37"/>
                    </a:cubicBezTo>
                    <a:cubicBezTo>
                      <a:pt x="19" y="37"/>
                      <a:pt x="19" y="37"/>
                      <a:pt x="19" y="37"/>
                    </a:cubicBezTo>
                    <a:moveTo>
                      <a:pt x="56" y="11"/>
                    </a:moveTo>
                    <a:cubicBezTo>
                      <a:pt x="56" y="11"/>
                      <a:pt x="56" y="11"/>
                      <a:pt x="56" y="11"/>
                    </a:cubicBezTo>
                    <a:cubicBezTo>
                      <a:pt x="40" y="11"/>
                      <a:pt x="24" y="20"/>
                      <a:pt x="16" y="35"/>
                    </a:cubicBezTo>
                    <a:cubicBezTo>
                      <a:pt x="16" y="35"/>
                      <a:pt x="16" y="35"/>
                      <a:pt x="16" y="35"/>
                    </a:cubicBezTo>
                    <a:cubicBezTo>
                      <a:pt x="12" y="42"/>
                      <a:pt x="11" y="49"/>
                      <a:pt x="11" y="56"/>
                    </a:cubicBezTo>
                    <a:cubicBezTo>
                      <a:pt x="11" y="72"/>
                      <a:pt x="19" y="88"/>
                      <a:pt x="35" y="96"/>
                    </a:cubicBezTo>
                    <a:cubicBezTo>
                      <a:pt x="41" y="99"/>
                      <a:pt x="49" y="101"/>
                      <a:pt x="56" y="101"/>
                    </a:cubicBezTo>
                    <a:cubicBezTo>
                      <a:pt x="56" y="101"/>
                      <a:pt x="56" y="101"/>
                      <a:pt x="56" y="101"/>
                    </a:cubicBezTo>
                    <a:cubicBezTo>
                      <a:pt x="72" y="101"/>
                      <a:pt x="88" y="92"/>
                      <a:pt x="96" y="77"/>
                    </a:cubicBezTo>
                    <a:cubicBezTo>
                      <a:pt x="99" y="70"/>
                      <a:pt x="101" y="63"/>
                      <a:pt x="101" y="56"/>
                    </a:cubicBezTo>
                    <a:cubicBezTo>
                      <a:pt x="101" y="40"/>
                      <a:pt x="92" y="24"/>
                      <a:pt x="77" y="16"/>
                    </a:cubicBezTo>
                    <a:cubicBezTo>
                      <a:pt x="70" y="13"/>
                      <a:pt x="63" y="11"/>
                      <a:pt x="56" y="11"/>
                    </a:cubicBezTo>
                    <a:moveTo>
                      <a:pt x="10" y="32"/>
                    </a:moveTo>
                    <a:cubicBezTo>
                      <a:pt x="19" y="14"/>
                      <a:pt x="37" y="4"/>
                      <a:pt x="56" y="4"/>
                    </a:cubicBezTo>
                    <a:cubicBezTo>
                      <a:pt x="64" y="4"/>
                      <a:pt x="72" y="6"/>
                      <a:pt x="80" y="10"/>
                    </a:cubicBezTo>
                    <a:cubicBezTo>
                      <a:pt x="98" y="19"/>
                      <a:pt x="108" y="37"/>
                      <a:pt x="108" y="56"/>
                    </a:cubicBezTo>
                    <a:cubicBezTo>
                      <a:pt x="108" y="64"/>
                      <a:pt x="106" y="72"/>
                      <a:pt x="102" y="80"/>
                    </a:cubicBezTo>
                    <a:cubicBezTo>
                      <a:pt x="92" y="98"/>
                      <a:pt x="74" y="108"/>
                      <a:pt x="56" y="108"/>
                    </a:cubicBezTo>
                    <a:cubicBezTo>
                      <a:pt x="48" y="108"/>
                      <a:pt x="39" y="106"/>
                      <a:pt x="32" y="102"/>
                    </a:cubicBezTo>
                    <a:cubicBezTo>
                      <a:pt x="14" y="93"/>
                      <a:pt x="4" y="75"/>
                      <a:pt x="4" y="56"/>
                    </a:cubicBezTo>
                    <a:cubicBezTo>
                      <a:pt x="4" y="48"/>
                      <a:pt x="6" y="40"/>
                      <a:pt x="10" y="32"/>
                    </a:cubicBezTo>
                    <a:cubicBezTo>
                      <a:pt x="10" y="32"/>
                      <a:pt x="10" y="32"/>
                      <a:pt x="10" y="32"/>
                    </a:cubicBezTo>
                    <a:moveTo>
                      <a:pt x="56" y="0"/>
                    </a:moveTo>
                    <a:cubicBezTo>
                      <a:pt x="56" y="0"/>
                      <a:pt x="56" y="0"/>
                      <a:pt x="56" y="0"/>
                    </a:cubicBezTo>
                    <a:cubicBezTo>
                      <a:pt x="36" y="0"/>
                      <a:pt x="16" y="11"/>
                      <a:pt x="6" y="30"/>
                    </a:cubicBezTo>
                    <a:cubicBezTo>
                      <a:pt x="6" y="30"/>
                      <a:pt x="6" y="30"/>
                      <a:pt x="6" y="30"/>
                    </a:cubicBezTo>
                    <a:cubicBezTo>
                      <a:pt x="2" y="38"/>
                      <a:pt x="0" y="47"/>
                      <a:pt x="0" y="56"/>
                    </a:cubicBezTo>
                    <a:cubicBezTo>
                      <a:pt x="0" y="73"/>
                      <a:pt x="8" y="90"/>
                      <a:pt x="23" y="101"/>
                    </a:cubicBezTo>
                    <a:cubicBezTo>
                      <a:pt x="24" y="102"/>
                      <a:pt x="25" y="103"/>
                      <a:pt x="26" y="103"/>
                    </a:cubicBezTo>
                    <a:cubicBezTo>
                      <a:pt x="27" y="104"/>
                      <a:pt x="28" y="105"/>
                      <a:pt x="30" y="105"/>
                    </a:cubicBezTo>
                    <a:cubicBezTo>
                      <a:pt x="31" y="106"/>
                      <a:pt x="32" y="107"/>
                      <a:pt x="34" y="107"/>
                    </a:cubicBezTo>
                    <a:cubicBezTo>
                      <a:pt x="35" y="108"/>
                      <a:pt x="36" y="108"/>
                      <a:pt x="37" y="109"/>
                    </a:cubicBezTo>
                    <a:cubicBezTo>
                      <a:pt x="43" y="111"/>
                      <a:pt x="50" y="112"/>
                      <a:pt x="56" y="112"/>
                    </a:cubicBezTo>
                    <a:cubicBezTo>
                      <a:pt x="76" y="112"/>
                      <a:pt x="95" y="101"/>
                      <a:pt x="105" y="82"/>
                    </a:cubicBezTo>
                    <a:cubicBezTo>
                      <a:pt x="110" y="74"/>
                      <a:pt x="112" y="65"/>
                      <a:pt x="112" y="56"/>
                    </a:cubicBezTo>
                    <a:cubicBezTo>
                      <a:pt x="112" y="36"/>
                      <a:pt x="101" y="17"/>
                      <a:pt x="82" y="7"/>
                    </a:cubicBezTo>
                    <a:cubicBezTo>
                      <a:pt x="74" y="2"/>
                      <a:pt x="65" y="0"/>
                      <a:pt x="56"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4" name="Freeform 115"/>
              <p:cNvSpPr>
                <a:spLocks noEditPoints="1"/>
              </p:cNvSpPr>
              <p:nvPr/>
            </p:nvSpPr>
            <p:spPr bwMode="auto">
              <a:xfrm>
                <a:off x="3151188" y="2293938"/>
                <a:ext cx="177800" cy="261938"/>
              </a:xfrm>
              <a:custGeom>
                <a:avLst/>
                <a:gdLst>
                  <a:gd name="T0" fmla="*/ 6 w 64"/>
                  <a:gd name="T1" fmla="*/ 72 h 93"/>
                  <a:gd name="T2" fmla="*/ 38 w 64"/>
                  <a:gd name="T3" fmla="*/ 10 h 93"/>
                  <a:gd name="T4" fmla="*/ 48 w 64"/>
                  <a:gd name="T5" fmla="*/ 4 h 93"/>
                  <a:gd name="T6" fmla="*/ 54 w 64"/>
                  <a:gd name="T7" fmla="*/ 5 h 93"/>
                  <a:gd name="T8" fmla="*/ 60 w 64"/>
                  <a:gd name="T9" fmla="*/ 16 h 93"/>
                  <a:gd name="T10" fmla="*/ 59 w 64"/>
                  <a:gd name="T11" fmla="*/ 21 h 93"/>
                  <a:gd name="T12" fmla="*/ 26 w 64"/>
                  <a:gd name="T13" fmla="*/ 83 h 93"/>
                  <a:gd name="T14" fmla="*/ 16 w 64"/>
                  <a:gd name="T15" fmla="*/ 89 h 93"/>
                  <a:gd name="T16" fmla="*/ 10 w 64"/>
                  <a:gd name="T17" fmla="*/ 88 h 93"/>
                  <a:gd name="T18" fmla="*/ 4 w 64"/>
                  <a:gd name="T19" fmla="*/ 78 h 93"/>
                  <a:gd name="T20" fmla="*/ 6 w 64"/>
                  <a:gd name="T21" fmla="*/ 72 h 93"/>
                  <a:gd name="T22" fmla="*/ 4 w 64"/>
                  <a:gd name="T23" fmla="*/ 71 h 93"/>
                  <a:gd name="T24" fmla="*/ 6 w 64"/>
                  <a:gd name="T25" fmla="*/ 72 h 93"/>
                  <a:gd name="T26" fmla="*/ 48 w 64"/>
                  <a:gd name="T27" fmla="*/ 0 h 93"/>
                  <a:gd name="T28" fmla="*/ 47 w 64"/>
                  <a:gd name="T29" fmla="*/ 0 h 93"/>
                  <a:gd name="T30" fmla="*/ 35 w 64"/>
                  <a:gd name="T31" fmla="*/ 8 h 93"/>
                  <a:gd name="T32" fmla="*/ 2 w 64"/>
                  <a:gd name="T33" fmla="*/ 70 h 93"/>
                  <a:gd name="T34" fmla="*/ 2 w 64"/>
                  <a:gd name="T35" fmla="*/ 70 h 93"/>
                  <a:gd name="T36" fmla="*/ 0 w 64"/>
                  <a:gd name="T37" fmla="*/ 78 h 93"/>
                  <a:gd name="T38" fmla="*/ 9 w 64"/>
                  <a:gd name="T39" fmla="*/ 91 h 93"/>
                  <a:gd name="T40" fmla="*/ 16 w 64"/>
                  <a:gd name="T41" fmla="*/ 93 h 93"/>
                  <a:gd name="T42" fmla="*/ 29 w 64"/>
                  <a:gd name="T43" fmla="*/ 85 h 93"/>
                  <a:gd name="T44" fmla="*/ 62 w 64"/>
                  <a:gd name="T45" fmla="*/ 23 h 93"/>
                  <a:gd name="T46" fmla="*/ 64 w 64"/>
                  <a:gd name="T47" fmla="*/ 16 h 93"/>
                  <a:gd name="T48" fmla="*/ 62 w 64"/>
                  <a:gd name="T49" fmla="*/ 8 h 93"/>
                  <a:gd name="T50" fmla="*/ 59 w 64"/>
                  <a:gd name="T51" fmla="*/ 5 h 93"/>
                  <a:gd name="T52" fmla="*/ 56 w 64"/>
                  <a:gd name="T53" fmla="*/ 2 h 93"/>
                  <a:gd name="T54" fmla="*/ 52 w 64"/>
                  <a:gd name="T55" fmla="*/ 0 h 93"/>
                  <a:gd name="T56" fmla="*/ 48 w 64"/>
                  <a:gd name="T57" fmla="*/ 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4" h="93">
                    <a:moveTo>
                      <a:pt x="6" y="72"/>
                    </a:moveTo>
                    <a:cubicBezTo>
                      <a:pt x="38" y="10"/>
                      <a:pt x="38" y="10"/>
                      <a:pt x="38" y="10"/>
                    </a:cubicBezTo>
                    <a:cubicBezTo>
                      <a:pt x="40" y="6"/>
                      <a:pt x="44" y="4"/>
                      <a:pt x="48" y="4"/>
                    </a:cubicBezTo>
                    <a:cubicBezTo>
                      <a:pt x="50" y="4"/>
                      <a:pt x="52" y="5"/>
                      <a:pt x="54" y="5"/>
                    </a:cubicBezTo>
                    <a:cubicBezTo>
                      <a:pt x="58" y="8"/>
                      <a:pt x="60" y="12"/>
                      <a:pt x="60" y="16"/>
                    </a:cubicBezTo>
                    <a:cubicBezTo>
                      <a:pt x="60" y="17"/>
                      <a:pt x="59" y="19"/>
                      <a:pt x="59" y="21"/>
                    </a:cubicBezTo>
                    <a:cubicBezTo>
                      <a:pt x="26" y="83"/>
                      <a:pt x="26" y="83"/>
                      <a:pt x="26" y="83"/>
                    </a:cubicBezTo>
                    <a:cubicBezTo>
                      <a:pt x="24" y="87"/>
                      <a:pt x="20" y="89"/>
                      <a:pt x="16" y="89"/>
                    </a:cubicBezTo>
                    <a:cubicBezTo>
                      <a:pt x="14" y="89"/>
                      <a:pt x="12" y="89"/>
                      <a:pt x="10" y="88"/>
                    </a:cubicBezTo>
                    <a:cubicBezTo>
                      <a:pt x="6" y="86"/>
                      <a:pt x="4" y="82"/>
                      <a:pt x="4" y="78"/>
                    </a:cubicBezTo>
                    <a:cubicBezTo>
                      <a:pt x="4" y="76"/>
                      <a:pt x="5" y="74"/>
                      <a:pt x="6" y="72"/>
                    </a:cubicBezTo>
                    <a:cubicBezTo>
                      <a:pt x="4" y="71"/>
                      <a:pt x="4" y="71"/>
                      <a:pt x="4" y="71"/>
                    </a:cubicBezTo>
                    <a:cubicBezTo>
                      <a:pt x="6" y="72"/>
                      <a:pt x="6" y="72"/>
                      <a:pt x="6" y="72"/>
                    </a:cubicBezTo>
                    <a:moveTo>
                      <a:pt x="48" y="0"/>
                    </a:moveTo>
                    <a:cubicBezTo>
                      <a:pt x="48" y="0"/>
                      <a:pt x="48" y="0"/>
                      <a:pt x="47" y="0"/>
                    </a:cubicBezTo>
                    <a:cubicBezTo>
                      <a:pt x="42" y="1"/>
                      <a:pt x="37" y="4"/>
                      <a:pt x="35" y="8"/>
                    </a:cubicBezTo>
                    <a:cubicBezTo>
                      <a:pt x="2" y="70"/>
                      <a:pt x="2" y="70"/>
                      <a:pt x="2" y="70"/>
                    </a:cubicBezTo>
                    <a:cubicBezTo>
                      <a:pt x="2" y="70"/>
                      <a:pt x="2" y="70"/>
                      <a:pt x="2" y="70"/>
                    </a:cubicBezTo>
                    <a:cubicBezTo>
                      <a:pt x="1" y="73"/>
                      <a:pt x="0" y="75"/>
                      <a:pt x="0" y="78"/>
                    </a:cubicBezTo>
                    <a:cubicBezTo>
                      <a:pt x="0" y="83"/>
                      <a:pt x="3" y="88"/>
                      <a:pt x="9" y="91"/>
                    </a:cubicBezTo>
                    <a:cubicBezTo>
                      <a:pt x="11" y="92"/>
                      <a:pt x="13" y="93"/>
                      <a:pt x="16" y="93"/>
                    </a:cubicBezTo>
                    <a:cubicBezTo>
                      <a:pt x="21" y="93"/>
                      <a:pt x="27" y="90"/>
                      <a:pt x="29" y="85"/>
                    </a:cubicBezTo>
                    <a:cubicBezTo>
                      <a:pt x="62" y="23"/>
                      <a:pt x="62" y="23"/>
                      <a:pt x="62" y="23"/>
                    </a:cubicBezTo>
                    <a:cubicBezTo>
                      <a:pt x="63" y="21"/>
                      <a:pt x="64" y="18"/>
                      <a:pt x="64" y="16"/>
                    </a:cubicBezTo>
                    <a:cubicBezTo>
                      <a:pt x="64" y="13"/>
                      <a:pt x="63" y="10"/>
                      <a:pt x="62" y="8"/>
                    </a:cubicBezTo>
                    <a:cubicBezTo>
                      <a:pt x="61" y="7"/>
                      <a:pt x="60" y="6"/>
                      <a:pt x="59" y="5"/>
                    </a:cubicBezTo>
                    <a:cubicBezTo>
                      <a:pt x="58" y="4"/>
                      <a:pt x="57" y="3"/>
                      <a:pt x="56" y="2"/>
                    </a:cubicBezTo>
                    <a:cubicBezTo>
                      <a:pt x="54" y="1"/>
                      <a:pt x="53" y="1"/>
                      <a:pt x="52" y="0"/>
                    </a:cubicBezTo>
                    <a:cubicBezTo>
                      <a:pt x="51" y="0"/>
                      <a:pt x="49" y="0"/>
                      <a:pt x="48"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5" name="Freeform 116"/>
              <p:cNvSpPr>
                <a:spLocks noEditPoints="1"/>
              </p:cNvSpPr>
              <p:nvPr/>
            </p:nvSpPr>
            <p:spPr bwMode="auto">
              <a:xfrm>
                <a:off x="3287713" y="2019300"/>
                <a:ext cx="153988" cy="93663"/>
              </a:xfrm>
              <a:custGeom>
                <a:avLst/>
                <a:gdLst>
                  <a:gd name="T0" fmla="*/ 3 w 55"/>
                  <a:gd name="T1" fmla="*/ 33 h 33"/>
                  <a:gd name="T2" fmla="*/ 3 w 55"/>
                  <a:gd name="T3" fmla="*/ 33 h 33"/>
                  <a:gd name="T4" fmla="*/ 3 w 55"/>
                  <a:gd name="T5" fmla="*/ 33 h 33"/>
                  <a:gd name="T6" fmla="*/ 3 w 55"/>
                  <a:gd name="T7" fmla="*/ 33 h 33"/>
                  <a:gd name="T8" fmla="*/ 5 w 55"/>
                  <a:gd name="T9" fmla="*/ 29 h 33"/>
                  <a:gd name="T10" fmla="*/ 4 w 55"/>
                  <a:gd name="T11" fmla="*/ 28 h 33"/>
                  <a:gd name="T12" fmla="*/ 5 w 55"/>
                  <a:gd name="T13" fmla="*/ 28 h 33"/>
                  <a:gd name="T14" fmla="*/ 25 w 55"/>
                  <a:gd name="T15" fmla="*/ 8 h 33"/>
                  <a:gd name="T16" fmla="*/ 45 w 55"/>
                  <a:gd name="T17" fmla="*/ 4 h 33"/>
                  <a:gd name="T18" fmla="*/ 49 w 55"/>
                  <a:gd name="T19" fmla="*/ 4 h 33"/>
                  <a:gd name="T20" fmla="*/ 50 w 55"/>
                  <a:gd name="T21" fmla="*/ 4 h 33"/>
                  <a:gd name="T22" fmla="*/ 50 w 55"/>
                  <a:gd name="T23" fmla="*/ 4 h 33"/>
                  <a:gd name="T24" fmla="*/ 50 w 55"/>
                  <a:gd name="T25" fmla="*/ 4 h 33"/>
                  <a:gd name="T26" fmla="*/ 50 w 55"/>
                  <a:gd name="T27" fmla="*/ 4 h 33"/>
                  <a:gd name="T28" fmla="*/ 50 w 55"/>
                  <a:gd name="T29" fmla="*/ 4 h 33"/>
                  <a:gd name="T30" fmla="*/ 51 w 55"/>
                  <a:gd name="T31" fmla="*/ 5 h 33"/>
                  <a:gd name="T32" fmla="*/ 51 w 55"/>
                  <a:gd name="T33" fmla="*/ 5 h 33"/>
                  <a:gd name="T34" fmla="*/ 50 w 55"/>
                  <a:gd name="T35" fmla="*/ 5 h 33"/>
                  <a:gd name="T36" fmla="*/ 50 w 55"/>
                  <a:gd name="T37" fmla="*/ 5 h 33"/>
                  <a:gd name="T38" fmla="*/ 49 w 55"/>
                  <a:gd name="T39" fmla="*/ 5 h 33"/>
                  <a:gd name="T40" fmla="*/ 45 w 55"/>
                  <a:gd name="T41" fmla="*/ 5 h 33"/>
                  <a:gd name="T42" fmla="*/ 26 w 55"/>
                  <a:gd name="T43" fmla="*/ 9 h 33"/>
                  <a:gd name="T44" fmla="*/ 6 w 55"/>
                  <a:gd name="T45" fmla="*/ 29 h 33"/>
                  <a:gd name="T46" fmla="*/ 5 w 55"/>
                  <a:gd name="T47" fmla="*/ 29 h 33"/>
                  <a:gd name="T48" fmla="*/ 5 w 55"/>
                  <a:gd name="T49" fmla="*/ 29 h 33"/>
                  <a:gd name="T50" fmla="*/ 5 w 55"/>
                  <a:gd name="T51" fmla="*/ 29 h 33"/>
                  <a:gd name="T52" fmla="*/ 5 w 55"/>
                  <a:gd name="T53" fmla="*/ 29 h 33"/>
                  <a:gd name="T54" fmla="*/ 45 w 55"/>
                  <a:gd name="T55" fmla="*/ 0 h 33"/>
                  <a:gd name="T56" fmla="*/ 24 w 55"/>
                  <a:gd name="T57" fmla="*/ 4 h 33"/>
                  <a:gd name="T58" fmla="*/ 1 w 55"/>
                  <a:gd name="T59" fmla="*/ 26 h 33"/>
                  <a:gd name="T60" fmla="*/ 0 w 55"/>
                  <a:gd name="T61" fmla="*/ 28 h 33"/>
                  <a:gd name="T62" fmla="*/ 3 w 55"/>
                  <a:gd name="T63" fmla="*/ 33 h 33"/>
                  <a:gd name="T64" fmla="*/ 4 w 55"/>
                  <a:gd name="T65" fmla="*/ 31 h 33"/>
                  <a:gd name="T66" fmla="*/ 5 w 55"/>
                  <a:gd name="T67" fmla="*/ 29 h 33"/>
                  <a:gd name="T68" fmla="*/ 4 w 55"/>
                  <a:gd name="T69" fmla="*/ 31 h 33"/>
                  <a:gd name="T70" fmla="*/ 3 w 55"/>
                  <a:gd name="T71" fmla="*/ 33 h 33"/>
                  <a:gd name="T72" fmla="*/ 3 w 55"/>
                  <a:gd name="T73" fmla="*/ 33 h 33"/>
                  <a:gd name="T74" fmla="*/ 3 w 55"/>
                  <a:gd name="T75" fmla="*/ 33 h 33"/>
                  <a:gd name="T76" fmla="*/ 3 w 55"/>
                  <a:gd name="T77" fmla="*/ 33 h 33"/>
                  <a:gd name="T78" fmla="*/ 3 w 55"/>
                  <a:gd name="T79" fmla="*/ 33 h 33"/>
                  <a:gd name="T80" fmla="*/ 5 w 55"/>
                  <a:gd name="T81" fmla="*/ 33 h 33"/>
                  <a:gd name="T82" fmla="*/ 5 w 55"/>
                  <a:gd name="T83" fmla="*/ 33 h 33"/>
                  <a:gd name="T84" fmla="*/ 9 w 55"/>
                  <a:gd name="T85" fmla="*/ 30 h 33"/>
                  <a:gd name="T86" fmla="*/ 28 w 55"/>
                  <a:gd name="T87" fmla="*/ 13 h 33"/>
                  <a:gd name="T88" fmla="*/ 45 w 55"/>
                  <a:gd name="T89" fmla="*/ 9 h 33"/>
                  <a:gd name="T90" fmla="*/ 48 w 55"/>
                  <a:gd name="T91" fmla="*/ 9 h 33"/>
                  <a:gd name="T92" fmla="*/ 49 w 55"/>
                  <a:gd name="T93" fmla="*/ 9 h 33"/>
                  <a:gd name="T94" fmla="*/ 49 w 55"/>
                  <a:gd name="T95" fmla="*/ 9 h 33"/>
                  <a:gd name="T96" fmla="*/ 50 w 55"/>
                  <a:gd name="T97" fmla="*/ 9 h 33"/>
                  <a:gd name="T98" fmla="*/ 50 w 55"/>
                  <a:gd name="T99" fmla="*/ 9 h 33"/>
                  <a:gd name="T100" fmla="*/ 50 w 55"/>
                  <a:gd name="T101" fmla="*/ 9 h 33"/>
                  <a:gd name="T102" fmla="*/ 50 w 55"/>
                  <a:gd name="T103" fmla="*/ 9 h 33"/>
                  <a:gd name="T104" fmla="*/ 50 w 55"/>
                  <a:gd name="T105" fmla="*/ 9 h 33"/>
                  <a:gd name="T106" fmla="*/ 55 w 55"/>
                  <a:gd name="T107" fmla="*/ 5 h 33"/>
                  <a:gd name="T108" fmla="*/ 55 w 55"/>
                  <a:gd name="T109" fmla="*/ 5 h 33"/>
                  <a:gd name="T110" fmla="*/ 51 w 55"/>
                  <a:gd name="T111" fmla="*/ 0 h 33"/>
                  <a:gd name="T112" fmla="*/ 51 w 55"/>
                  <a:gd name="T113" fmla="*/ 0 h 33"/>
                  <a:gd name="T114" fmla="*/ 45 w 55"/>
                  <a:gd name="T115"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5" h="33">
                    <a:moveTo>
                      <a:pt x="3" y="33"/>
                    </a:moveTo>
                    <a:cubicBezTo>
                      <a:pt x="3" y="33"/>
                      <a:pt x="3" y="33"/>
                      <a:pt x="3" y="33"/>
                    </a:cubicBezTo>
                    <a:cubicBezTo>
                      <a:pt x="3" y="33"/>
                      <a:pt x="3" y="33"/>
                      <a:pt x="3" y="33"/>
                    </a:cubicBezTo>
                    <a:cubicBezTo>
                      <a:pt x="3" y="33"/>
                      <a:pt x="3" y="33"/>
                      <a:pt x="3" y="33"/>
                    </a:cubicBezTo>
                    <a:moveTo>
                      <a:pt x="5" y="29"/>
                    </a:moveTo>
                    <a:cubicBezTo>
                      <a:pt x="4" y="28"/>
                      <a:pt x="4" y="28"/>
                      <a:pt x="4" y="28"/>
                    </a:cubicBezTo>
                    <a:cubicBezTo>
                      <a:pt x="5" y="28"/>
                      <a:pt x="5" y="28"/>
                      <a:pt x="5" y="28"/>
                    </a:cubicBezTo>
                    <a:cubicBezTo>
                      <a:pt x="10" y="17"/>
                      <a:pt x="18" y="11"/>
                      <a:pt x="25" y="8"/>
                    </a:cubicBezTo>
                    <a:cubicBezTo>
                      <a:pt x="33" y="4"/>
                      <a:pt x="41" y="4"/>
                      <a:pt x="45" y="4"/>
                    </a:cubicBezTo>
                    <a:cubicBezTo>
                      <a:pt x="47" y="4"/>
                      <a:pt x="48" y="4"/>
                      <a:pt x="49" y="4"/>
                    </a:cubicBezTo>
                    <a:cubicBezTo>
                      <a:pt x="49" y="4"/>
                      <a:pt x="50" y="4"/>
                      <a:pt x="50" y="4"/>
                    </a:cubicBezTo>
                    <a:cubicBezTo>
                      <a:pt x="50" y="4"/>
                      <a:pt x="50" y="4"/>
                      <a:pt x="50" y="4"/>
                    </a:cubicBezTo>
                    <a:cubicBezTo>
                      <a:pt x="50" y="4"/>
                      <a:pt x="50" y="4"/>
                      <a:pt x="50" y="4"/>
                    </a:cubicBezTo>
                    <a:cubicBezTo>
                      <a:pt x="50" y="4"/>
                      <a:pt x="50" y="4"/>
                      <a:pt x="50" y="4"/>
                    </a:cubicBezTo>
                    <a:cubicBezTo>
                      <a:pt x="50" y="4"/>
                      <a:pt x="50" y="4"/>
                      <a:pt x="50" y="4"/>
                    </a:cubicBezTo>
                    <a:cubicBezTo>
                      <a:pt x="51" y="4"/>
                      <a:pt x="51" y="4"/>
                      <a:pt x="51" y="5"/>
                    </a:cubicBezTo>
                    <a:cubicBezTo>
                      <a:pt x="51" y="5"/>
                      <a:pt x="51" y="5"/>
                      <a:pt x="51" y="5"/>
                    </a:cubicBezTo>
                    <a:cubicBezTo>
                      <a:pt x="50" y="5"/>
                      <a:pt x="50" y="5"/>
                      <a:pt x="50" y="5"/>
                    </a:cubicBezTo>
                    <a:cubicBezTo>
                      <a:pt x="50" y="5"/>
                      <a:pt x="50" y="5"/>
                      <a:pt x="50" y="5"/>
                    </a:cubicBezTo>
                    <a:cubicBezTo>
                      <a:pt x="50" y="5"/>
                      <a:pt x="50" y="5"/>
                      <a:pt x="49" y="5"/>
                    </a:cubicBezTo>
                    <a:cubicBezTo>
                      <a:pt x="48" y="5"/>
                      <a:pt x="47" y="5"/>
                      <a:pt x="45" y="5"/>
                    </a:cubicBezTo>
                    <a:cubicBezTo>
                      <a:pt x="41" y="5"/>
                      <a:pt x="33" y="6"/>
                      <a:pt x="26" y="9"/>
                    </a:cubicBezTo>
                    <a:cubicBezTo>
                      <a:pt x="18" y="12"/>
                      <a:pt x="11" y="18"/>
                      <a:pt x="6" y="29"/>
                    </a:cubicBezTo>
                    <a:cubicBezTo>
                      <a:pt x="5" y="29"/>
                      <a:pt x="5" y="29"/>
                      <a:pt x="5" y="29"/>
                    </a:cubicBezTo>
                    <a:cubicBezTo>
                      <a:pt x="5" y="29"/>
                      <a:pt x="5" y="29"/>
                      <a:pt x="5" y="29"/>
                    </a:cubicBezTo>
                    <a:cubicBezTo>
                      <a:pt x="5" y="29"/>
                      <a:pt x="5" y="29"/>
                      <a:pt x="5" y="29"/>
                    </a:cubicBezTo>
                    <a:cubicBezTo>
                      <a:pt x="5" y="29"/>
                      <a:pt x="5" y="29"/>
                      <a:pt x="5" y="29"/>
                    </a:cubicBezTo>
                    <a:moveTo>
                      <a:pt x="45" y="0"/>
                    </a:moveTo>
                    <a:cubicBezTo>
                      <a:pt x="40" y="0"/>
                      <a:pt x="32" y="0"/>
                      <a:pt x="24" y="4"/>
                    </a:cubicBezTo>
                    <a:cubicBezTo>
                      <a:pt x="15" y="8"/>
                      <a:pt x="7" y="15"/>
                      <a:pt x="1" y="26"/>
                    </a:cubicBezTo>
                    <a:cubicBezTo>
                      <a:pt x="1" y="27"/>
                      <a:pt x="0" y="28"/>
                      <a:pt x="0" y="28"/>
                    </a:cubicBezTo>
                    <a:cubicBezTo>
                      <a:pt x="0" y="30"/>
                      <a:pt x="1" y="32"/>
                      <a:pt x="3" y="33"/>
                    </a:cubicBezTo>
                    <a:cubicBezTo>
                      <a:pt x="4" y="31"/>
                      <a:pt x="4" y="31"/>
                      <a:pt x="4" y="31"/>
                    </a:cubicBezTo>
                    <a:cubicBezTo>
                      <a:pt x="5" y="29"/>
                      <a:pt x="5" y="29"/>
                      <a:pt x="5" y="29"/>
                    </a:cubicBezTo>
                    <a:cubicBezTo>
                      <a:pt x="4" y="31"/>
                      <a:pt x="4" y="31"/>
                      <a:pt x="4" y="31"/>
                    </a:cubicBezTo>
                    <a:cubicBezTo>
                      <a:pt x="3" y="33"/>
                      <a:pt x="3" y="33"/>
                      <a:pt x="3" y="33"/>
                    </a:cubicBezTo>
                    <a:cubicBezTo>
                      <a:pt x="3" y="33"/>
                      <a:pt x="3" y="33"/>
                      <a:pt x="3" y="33"/>
                    </a:cubicBezTo>
                    <a:cubicBezTo>
                      <a:pt x="3" y="33"/>
                      <a:pt x="3" y="33"/>
                      <a:pt x="3" y="33"/>
                    </a:cubicBezTo>
                    <a:cubicBezTo>
                      <a:pt x="3" y="33"/>
                      <a:pt x="3" y="33"/>
                      <a:pt x="3" y="33"/>
                    </a:cubicBezTo>
                    <a:cubicBezTo>
                      <a:pt x="3" y="33"/>
                      <a:pt x="3" y="33"/>
                      <a:pt x="3" y="33"/>
                    </a:cubicBezTo>
                    <a:cubicBezTo>
                      <a:pt x="4" y="33"/>
                      <a:pt x="5" y="33"/>
                      <a:pt x="5" y="33"/>
                    </a:cubicBezTo>
                    <a:cubicBezTo>
                      <a:pt x="5" y="33"/>
                      <a:pt x="5" y="33"/>
                      <a:pt x="5" y="33"/>
                    </a:cubicBezTo>
                    <a:cubicBezTo>
                      <a:pt x="7" y="33"/>
                      <a:pt x="9" y="32"/>
                      <a:pt x="9" y="30"/>
                    </a:cubicBezTo>
                    <a:cubicBezTo>
                      <a:pt x="14" y="21"/>
                      <a:pt x="21" y="16"/>
                      <a:pt x="28" y="13"/>
                    </a:cubicBezTo>
                    <a:cubicBezTo>
                      <a:pt x="34" y="10"/>
                      <a:pt x="41" y="9"/>
                      <a:pt x="45" y="9"/>
                    </a:cubicBezTo>
                    <a:cubicBezTo>
                      <a:pt x="47" y="9"/>
                      <a:pt x="48" y="9"/>
                      <a:pt x="48" y="9"/>
                    </a:cubicBezTo>
                    <a:cubicBezTo>
                      <a:pt x="49" y="9"/>
                      <a:pt x="49" y="9"/>
                      <a:pt x="49" y="9"/>
                    </a:cubicBezTo>
                    <a:cubicBezTo>
                      <a:pt x="49" y="9"/>
                      <a:pt x="49" y="9"/>
                      <a:pt x="49" y="9"/>
                    </a:cubicBezTo>
                    <a:cubicBezTo>
                      <a:pt x="50" y="9"/>
                      <a:pt x="50" y="9"/>
                      <a:pt x="50" y="9"/>
                    </a:cubicBezTo>
                    <a:cubicBezTo>
                      <a:pt x="50" y="9"/>
                      <a:pt x="50" y="9"/>
                      <a:pt x="50" y="9"/>
                    </a:cubicBezTo>
                    <a:cubicBezTo>
                      <a:pt x="50" y="9"/>
                      <a:pt x="50" y="9"/>
                      <a:pt x="50" y="9"/>
                    </a:cubicBezTo>
                    <a:cubicBezTo>
                      <a:pt x="50" y="9"/>
                      <a:pt x="50" y="9"/>
                      <a:pt x="50" y="9"/>
                    </a:cubicBezTo>
                    <a:cubicBezTo>
                      <a:pt x="50" y="9"/>
                      <a:pt x="50" y="9"/>
                      <a:pt x="50" y="9"/>
                    </a:cubicBezTo>
                    <a:cubicBezTo>
                      <a:pt x="52" y="9"/>
                      <a:pt x="54" y="8"/>
                      <a:pt x="55" y="5"/>
                    </a:cubicBezTo>
                    <a:cubicBezTo>
                      <a:pt x="55" y="5"/>
                      <a:pt x="55" y="5"/>
                      <a:pt x="55" y="5"/>
                    </a:cubicBezTo>
                    <a:cubicBezTo>
                      <a:pt x="55" y="2"/>
                      <a:pt x="53" y="0"/>
                      <a:pt x="51" y="0"/>
                    </a:cubicBezTo>
                    <a:cubicBezTo>
                      <a:pt x="51" y="0"/>
                      <a:pt x="51" y="0"/>
                      <a:pt x="51" y="0"/>
                    </a:cubicBezTo>
                    <a:cubicBezTo>
                      <a:pt x="51" y="0"/>
                      <a:pt x="49" y="0"/>
                      <a:pt x="45"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17" name="Freeform 117"/>
            <p:cNvSpPr>
              <a:spLocks noEditPoints="1"/>
            </p:cNvSpPr>
            <p:nvPr/>
          </p:nvSpPr>
          <p:spPr bwMode="auto">
            <a:xfrm>
              <a:off x="9120188" y="4181475"/>
              <a:ext cx="349250" cy="558800"/>
            </a:xfrm>
            <a:custGeom>
              <a:avLst/>
              <a:gdLst>
                <a:gd name="T0" fmla="*/ 11 w 125"/>
                <a:gd name="T1" fmla="*/ 185 h 199"/>
                <a:gd name="T2" fmla="*/ 9 w 125"/>
                <a:gd name="T3" fmla="*/ 175 h 199"/>
                <a:gd name="T4" fmla="*/ 10 w 125"/>
                <a:gd name="T5" fmla="*/ 164 h 199"/>
                <a:gd name="T6" fmla="*/ 10 w 125"/>
                <a:gd name="T7" fmla="*/ 164 h 199"/>
                <a:gd name="T8" fmla="*/ 9 w 125"/>
                <a:gd name="T9" fmla="*/ 143 h 199"/>
                <a:gd name="T10" fmla="*/ 7 w 125"/>
                <a:gd name="T11" fmla="*/ 133 h 199"/>
                <a:gd name="T12" fmla="*/ 7 w 125"/>
                <a:gd name="T13" fmla="*/ 123 h 199"/>
                <a:gd name="T14" fmla="*/ 7 w 125"/>
                <a:gd name="T15" fmla="*/ 123 h 199"/>
                <a:gd name="T16" fmla="*/ 7 w 125"/>
                <a:gd name="T17" fmla="*/ 112 h 199"/>
                <a:gd name="T18" fmla="*/ 5 w 125"/>
                <a:gd name="T19" fmla="*/ 102 h 199"/>
                <a:gd name="T20" fmla="*/ 6 w 125"/>
                <a:gd name="T21" fmla="*/ 91 h 199"/>
                <a:gd name="T22" fmla="*/ 6 w 125"/>
                <a:gd name="T23" fmla="*/ 91 h 199"/>
                <a:gd name="T24" fmla="*/ 5 w 125"/>
                <a:gd name="T25" fmla="*/ 81 h 199"/>
                <a:gd name="T26" fmla="*/ 0 w 125"/>
                <a:gd name="T27" fmla="*/ 10 h 199"/>
                <a:gd name="T28" fmla="*/ 2 w 125"/>
                <a:gd name="T29" fmla="*/ 19 h 199"/>
                <a:gd name="T30" fmla="*/ 1 w 125"/>
                <a:gd name="T31" fmla="*/ 22 h 199"/>
                <a:gd name="T32" fmla="*/ 1 w 125"/>
                <a:gd name="T33" fmla="*/ 29 h 199"/>
                <a:gd name="T34" fmla="*/ 3 w 125"/>
                <a:gd name="T35" fmla="*/ 29 h 199"/>
                <a:gd name="T36" fmla="*/ 3 w 125"/>
                <a:gd name="T37" fmla="*/ 40 h 199"/>
                <a:gd name="T38" fmla="*/ 3 w 125"/>
                <a:gd name="T39" fmla="*/ 40 h 199"/>
                <a:gd name="T40" fmla="*/ 2 w 125"/>
                <a:gd name="T41" fmla="*/ 47 h 199"/>
                <a:gd name="T42" fmla="*/ 4 w 125"/>
                <a:gd name="T43" fmla="*/ 50 h 199"/>
                <a:gd name="T44" fmla="*/ 3 w 125"/>
                <a:gd name="T45" fmla="*/ 57 h 199"/>
                <a:gd name="T46" fmla="*/ 4 w 125"/>
                <a:gd name="T47" fmla="*/ 60 h 199"/>
                <a:gd name="T48" fmla="*/ 3 w 125"/>
                <a:gd name="T49" fmla="*/ 68 h 199"/>
                <a:gd name="T50" fmla="*/ 5 w 125"/>
                <a:gd name="T51" fmla="*/ 71 h 199"/>
                <a:gd name="T52" fmla="*/ 4 w 125"/>
                <a:gd name="T53" fmla="*/ 78 h 199"/>
                <a:gd name="T54" fmla="*/ 5 w 125"/>
                <a:gd name="T55" fmla="*/ 81 h 199"/>
                <a:gd name="T56" fmla="*/ 4 w 125"/>
                <a:gd name="T57" fmla="*/ 84 h 199"/>
                <a:gd name="T58" fmla="*/ 6 w 125"/>
                <a:gd name="T59" fmla="*/ 91 h 199"/>
                <a:gd name="T60" fmla="*/ 6 w 125"/>
                <a:gd name="T61" fmla="*/ 92 h 199"/>
                <a:gd name="T62" fmla="*/ 6 w 125"/>
                <a:gd name="T63" fmla="*/ 102 h 199"/>
                <a:gd name="T64" fmla="*/ 6 w 125"/>
                <a:gd name="T65" fmla="*/ 102 h 199"/>
                <a:gd name="T66" fmla="*/ 7 w 125"/>
                <a:gd name="T67" fmla="*/ 112 h 199"/>
                <a:gd name="T68" fmla="*/ 7 w 125"/>
                <a:gd name="T69" fmla="*/ 112 h 199"/>
                <a:gd name="T70" fmla="*/ 7 w 125"/>
                <a:gd name="T71" fmla="*/ 123 h 199"/>
                <a:gd name="T72" fmla="*/ 7 w 125"/>
                <a:gd name="T73" fmla="*/ 123 h 199"/>
                <a:gd name="T74" fmla="*/ 7 w 125"/>
                <a:gd name="T75" fmla="*/ 130 h 199"/>
                <a:gd name="T76" fmla="*/ 8 w 125"/>
                <a:gd name="T77" fmla="*/ 133 h 199"/>
                <a:gd name="T78" fmla="*/ 7 w 125"/>
                <a:gd name="T79" fmla="*/ 140 h 199"/>
                <a:gd name="T80" fmla="*/ 9 w 125"/>
                <a:gd name="T81" fmla="*/ 143 h 199"/>
                <a:gd name="T82" fmla="*/ 8 w 125"/>
                <a:gd name="T83" fmla="*/ 151 h 199"/>
                <a:gd name="T84" fmla="*/ 9 w 125"/>
                <a:gd name="T85" fmla="*/ 154 h 199"/>
                <a:gd name="T86" fmla="*/ 8 w 125"/>
                <a:gd name="T87" fmla="*/ 157 h 199"/>
                <a:gd name="T88" fmla="*/ 10 w 125"/>
                <a:gd name="T89" fmla="*/ 164 h 199"/>
                <a:gd name="T90" fmla="*/ 10 w 125"/>
                <a:gd name="T91" fmla="*/ 164 h 199"/>
                <a:gd name="T92" fmla="*/ 10 w 125"/>
                <a:gd name="T93" fmla="*/ 175 h 199"/>
                <a:gd name="T94" fmla="*/ 10 w 125"/>
                <a:gd name="T95" fmla="*/ 175 h 199"/>
                <a:gd name="T96" fmla="*/ 11 w 125"/>
                <a:gd name="T97" fmla="*/ 185 h 199"/>
                <a:gd name="T98" fmla="*/ 11 w 125"/>
                <a:gd name="T99" fmla="*/ 185 h 199"/>
                <a:gd name="T100" fmla="*/ 10 w 125"/>
                <a:gd name="T101" fmla="*/ 195 h 199"/>
                <a:gd name="T102" fmla="*/ 111 w 125"/>
                <a:gd name="T103" fmla="*/ 2 h 199"/>
                <a:gd name="T104" fmla="*/ 113 w 125"/>
                <a:gd name="T105" fmla="*/ 0 h 199"/>
                <a:gd name="T106" fmla="*/ 2 w 125"/>
                <a:gd name="T107" fmla="*/ 6 h 199"/>
                <a:gd name="T108" fmla="*/ 4 w 125"/>
                <a:gd name="T109" fmla="*/ 6 h 199"/>
                <a:gd name="T110" fmla="*/ 6 w 125"/>
                <a:gd name="T111" fmla="*/ 10 h 199"/>
                <a:gd name="T112" fmla="*/ 16 w 125"/>
                <a:gd name="T113" fmla="*/ 195 h 199"/>
                <a:gd name="T114" fmla="*/ 14 w 125"/>
                <a:gd name="T115" fmla="*/ 199 h 199"/>
                <a:gd name="T116" fmla="*/ 12 w 125"/>
                <a:gd name="T117" fmla="*/ 199 h 199"/>
                <a:gd name="T118" fmla="*/ 125 w 125"/>
                <a:gd name="T119" fmla="*/ 19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5" h="199">
                  <a:moveTo>
                    <a:pt x="11" y="185"/>
                  </a:moveTo>
                  <a:cubicBezTo>
                    <a:pt x="9" y="185"/>
                    <a:pt x="9" y="185"/>
                    <a:pt x="9" y="185"/>
                  </a:cubicBezTo>
                  <a:cubicBezTo>
                    <a:pt x="11" y="185"/>
                    <a:pt x="11" y="185"/>
                    <a:pt x="11" y="185"/>
                  </a:cubicBezTo>
                  <a:cubicBezTo>
                    <a:pt x="11" y="185"/>
                    <a:pt x="11" y="185"/>
                    <a:pt x="11" y="185"/>
                  </a:cubicBezTo>
                  <a:moveTo>
                    <a:pt x="10" y="175"/>
                  </a:moveTo>
                  <a:cubicBezTo>
                    <a:pt x="9" y="175"/>
                    <a:pt x="9" y="175"/>
                    <a:pt x="9" y="175"/>
                  </a:cubicBezTo>
                  <a:cubicBezTo>
                    <a:pt x="10" y="175"/>
                    <a:pt x="10" y="175"/>
                    <a:pt x="10" y="175"/>
                  </a:cubicBezTo>
                  <a:cubicBezTo>
                    <a:pt x="10" y="175"/>
                    <a:pt x="10" y="175"/>
                    <a:pt x="10" y="175"/>
                  </a:cubicBezTo>
                  <a:moveTo>
                    <a:pt x="10" y="164"/>
                  </a:moveTo>
                  <a:cubicBezTo>
                    <a:pt x="8" y="164"/>
                    <a:pt x="8" y="164"/>
                    <a:pt x="8" y="164"/>
                  </a:cubicBezTo>
                  <a:cubicBezTo>
                    <a:pt x="10" y="164"/>
                    <a:pt x="10" y="164"/>
                    <a:pt x="10" y="164"/>
                  </a:cubicBezTo>
                  <a:cubicBezTo>
                    <a:pt x="10" y="164"/>
                    <a:pt x="10" y="164"/>
                    <a:pt x="10" y="164"/>
                  </a:cubicBezTo>
                  <a:moveTo>
                    <a:pt x="9" y="143"/>
                  </a:moveTo>
                  <a:cubicBezTo>
                    <a:pt x="7" y="143"/>
                    <a:pt x="7" y="143"/>
                    <a:pt x="7" y="143"/>
                  </a:cubicBezTo>
                  <a:cubicBezTo>
                    <a:pt x="9" y="143"/>
                    <a:pt x="9" y="143"/>
                    <a:pt x="9" y="143"/>
                  </a:cubicBezTo>
                  <a:cubicBezTo>
                    <a:pt x="9" y="143"/>
                    <a:pt x="9" y="143"/>
                    <a:pt x="9" y="143"/>
                  </a:cubicBezTo>
                  <a:moveTo>
                    <a:pt x="8" y="133"/>
                  </a:moveTo>
                  <a:cubicBezTo>
                    <a:pt x="7" y="133"/>
                    <a:pt x="7" y="133"/>
                    <a:pt x="7" y="133"/>
                  </a:cubicBezTo>
                  <a:cubicBezTo>
                    <a:pt x="8" y="133"/>
                    <a:pt x="8" y="133"/>
                    <a:pt x="8" y="133"/>
                  </a:cubicBezTo>
                  <a:cubicBezTo>
                    <a:pt x="8" y="133"/>
                    <a:pt x="8" y="133"/>
                    <a:pt x="8" y="133"/>
                  </a:cubicBezTo>
                  <a:moveTo>
                    <a:pt x="7" y="123"/>
                  </a:moveTo>
                  <a:cubicBezTo>
                    <a:pt x="6" y="123"/>
                    <a:pt x="6" y="123"/>
                    <a:pt x="6" y="123"/>
                  </a:cubicBezTo>
                  <a:cubicBezTo>
                    <a:pt x="7" y="123"/>
                    <a:pt x="7" y="123"/>
                    <a:pt x="7" y="123"/>
                  </a:cubicBezTo>
                  <a:cubicBezTo>
                    <a:pt x="7" y="123"/>
                    <a:pt x="7" y="123"/>
                    <a:pt x="7" y="123"/>
                  </a:cubicBezTo>
                  <a:moveTo>
                    <a:pt x="7" y="112"/>
                  </a:moveTo>
                  <a:cubicBezTo>
                    <a:pt x="6" y="112"/>
                    <a:pt x="6" y="112"/>
                    <a:pt x="6" y="112"/>
                  </a:cubicBezTo>
                  <a:cubicBezTo>
                    <a:pt x="7" y="112"/>
                    <a:pt x="7" y="112"/>
                    <a:pt x="7" y="112"/>
                  </a:cubicBezTo>
                  <a:cubicBezTo>
                    <a:pt x="7" y="112"/>
                    <a:pt x="7" y="112"/>
                    <a:pt x="7" y="112"/>
                  </a:cubicBezTo>
                  <a:moveTo>
                    <a:pt x="6" y="102"/>
                  </a:moveTo>
                  <a:cubicBezTo>
                    <a:pt x="5" y="102"/>
                    <a:pt x="5" y="102"/>
                    <a:pt x="5" y="102"/>
                  </a:cubicBezTo>
                  <a:cubicBezTo>
                    <a:pt x="6" y="102"/>
                    <a:pt x="6" y="102"/>
                    <a:pt x="6" y="102"/>
                  </a:cubicBezTo>
                  <a:cubicBezTo>
                    <a:pt x="6" y="102"/>
                    <a:pt x="6" y="102"/>
                    <a:pt x="6" y="102"/>
                  </a:cubicBezTo>
                  <a:moveTo>
                    <a:pt x="6" y="91"/>
                  </a:moveTo>
                  <a:cubicBezTo>
                    <a:pt x="5" y="91"/>
                    <a:pt x="5" y="91"/>
                    <a:pt x="5" y="91"/>
                  </a:cubicBezTo>
                  <a:cubicBezTo>
                    <a:pt x="6" y="91"/>
                    <a:pt x="6" y="91"/>
                    <a:pt x="6" y="91"/>
                  </a:cubicBezTo>
                  <a:cubicBezTo>
                    <a:pt x="6" y="91"/>
                    <a:pt x="6" y="91"/>
                    <a:pt x="6" y="91"/>
                  </a:cubicBezTo>
                  <a:moveTo>
                    <a:pt x="5" y="81"/>
                  </a:moveTo>
                  <a:cubicBezTo>
                    <a:pt x="4" y="81"/>
                    <a:pt x="4" y="81"/>
                    <a:pt x="4" y="81"/>
                  </a:cubicBezTo>
                  <a:cubicBezTo>
                    <a:pt x="5" y="81"/>
                    <a:pt x="5" y="81"/>
                    <a:pt x="5" y="81"/>
                  </a:cubicBezTo>
                  <a:cubicBezTo>
                    <a:pt x="5" y="81"/>
                    <a:pt x="5" y="81"/>
                    <a:pt x="5" y="81"/>
                  </a:cubicBezTo>
                  <a:moveTo>
                    <a:pt x="2" y="10"/>
                  </a:moveTo>
                  <a:cubicBezTo>
                    <a:pt x="0" y="10"/>
                    <a:pt x="0" y="10"/>
                    <a:pt x="0" y="10"/>
                  </a:cubicBezTo>
                  <a:cubicBezTo>
                    <a:pt x="1" y="16"/>
                    <a:pt x="1" y="16"/>
                    <a:pt x="1" y="16"/>
                  </a:cubicBezTo>
                  <a:cubicBezTo>
                    <a:pt x="2" y="16"/>
                    <a:pt x="2" y="18"/>
                    <a:pt x="2" y="19"/>
                  </a:cubicBezTo>
                  <a:cubicBezTo>
                    <a:pt x="2" y="19"/>
                    <a:pt x="2" y="19"/>
                    <a:pt x="2" y="19"/>
                  </a:cubicBezTo>
                  <a:cubicBezTo>
                    <a:pt x="2" y="19"/>
                    <a:pt x="2" y="19"/>
                    <a:pt x="2" y="19"/>
                  </a:cubicBezTo>
                  <a:cubicBezTo>
                    <a:pt x="2" y="19"/>
                    <a:pt x="2" y="19"/>
                    <a:pt x="2" y="19"/>
                  </a:cubicBezTo>
                  <a:cubicBezTo>
                    <a:pt x="2" y="20"/>
                    <a:pt x="2" y="21"/>
                    <a:pt x="1" y="22"/>
                  </a:cubicBezTo>
                  <a:cubicBezTo>
                    <a:pt x="1" y="26"/>
                    <a:pt x="1" y="26"/>
                    <a:pt x="1" y="26"/>
                  </a:cubicBezTo>
                  <a:cubicBezTo>
                    <a:pt x="2" y="27"/>
                    <a:pt x="3" y="28"/>
                    <a:pt x="3" y="29"/>
                  </a:cubicBezTo>
                  <a:cubicBezTo>
                    <a:pt x="1" y="29"/>
                    <a:pt x="1" y="29"/>
                    <a:pt x="1" y="29"/>
                  </a:cubicBezTo>
                  <a:cubicBezTo>
                    <a:pt x="1" y="29"/>
                    <a:pt x="1" y="29"/>
                    <a:pt x="1" y="29"/>
                  </a:cubicBezTo>
                  <a:cubicBezTo>
                    <a:pt x="3" y="29"/>
                    <a:pt x="3" y="29"/>
                    <a:pt x="3" y="29"/>
                  </a:cubicBezTo>
                  <a:cubicBezTo>
                    <a:pt x="3" y="29"/>
                    <a:pt x="3" y="29"/>
                    <a:pt x="3" y="29"/>
                  </a:cubicBezTo>
                  <a:cubicBezTo>
                    <a:pt x="3" y="31"/>
                    <a:pt x="2" y="32"/>
                    <a:pt x="2" y="32"/>
                  </a:cubicBezTo>
                  <a:cubicBezTo>
                    <a:pt x="2" y="36"/>
                    <a:pt x="2" y="36"/>
                    <a:pt x="2" y="36"/>
                  </a:cubicBezTo>
                  <a:cubicBezTo>
                    <a:pt x="3" y="37"/>
                    <a:pt x="3" y="38"/>
                    <a:pt x="3" y="40"/>
                  </a:cubicBezTo>
                  <a:cubicBezTo>
                    <a:pt x="2" y="40"/>
                    <a:pt x="2" y="40"/>
                    <a:pt x="2" y="40"/>
                  </a:cubicBezTo>
                  <a:cubicBezTo>
                    <a:pt x="2" y="40"/>
                    <a:pt x="2" y="40"/>
                    <a:pt x="2" y="40"/>
                  </a:cubicBezTo>
                  <a:cubicBezTo>
                    <a:pt x="3" y="40"/>
                    <a:pt x="3" y="40"/>
                    <a:pt x="3" y="40"/>
                  </a:cubicBezTo>
                  <a:cubicBezTo>
                    <a:pt x="3" y="40"/>
                    <a:pt x="3" y="40"/>
                    <a:pt x="3" y="40"/>
                  </a:cubicBezTo>
                  <a:cubicBezTo>
                    <a:pt x="3" y="41"/>
                    <a:pt x="3" y="42"/>
                    <a:pt x="2" y="43"/>
                  </a:cubicBezTo>
                  <a:cubicBezTo>
                    <a:pt x="2" y="47"/>
                    <a:pt x="2" y="47"/>
                    <a:pt x="2" y="47"/>
                  </a:cubicBezTo>
                  <a:cubicBezTo>
                    <a:pt x="3" y="48"/>
                    <a:pt x="4" y="49"/>
                    <a:pt x="4" y="50"/>
                  </a:cubicBezTo>
                  <a:cubicBezTo>
                    <a:pt x="4" y="50"/>
                    <a:pt x="4" y="50"/>
                    <a:pt x="4" y="50"/>
                  </a:cubicBezTo>
                  <a:cubicBezTo>
                    <a:pt x="4" y="50"/>
                    <a:pt x="4" y="50"/>
                    <a:pt x="4" y="50"/>
                  </a:cubicBezTo>
                  <a:cubicBezTo>
                    <a:pt x="4" y="50"/>
                    <a:pt x="4" y="50"/>
                    <a:pt x="4" y="50"/>
                  </a:cubicBezTo>
                  <a:cubicBezTo>
                    <a:pt x="4" y="51"/>
                    <a:pt x="3" y="52"/>
                    <a:pt x="3" y="53"/>
                  </a:cubicBezTo>
                  <a:cubicBezTo>
                    <a:pt x="3" y="57"/>
                    <a:pt x="3" y="57"/>
                    <a:pt x="3" y="57"/>
                  </a:cubicBezTo>
                  <a:cubicBezTo>
                    <a:pt x="4" y="58"/>
                    <a:pt x="4" y="59"/>
                    <a:pt x="4" y="60"/>
                  </a:cubicBezTo>
                  <a:cubicBezTo>
                    <a:pt x="4" y="60"/>
                    <a:pt x="4" y="60"/>
                    <a:pt x="4" y="60"/>
                  </a:cubicBezTo>
                  <a:cubicBezTo>
                    <a:pt x="4" y="60"/>
                    <a:pt x="4" y="60"/>
                    <a:pt x="4" y="60"/>
                  </a:cubicBezTo>
                  <a:cubicBezTo>
                    <a:pt x="4" y="61"/>
                    <a:pt x="4" y="61"/>
                    <a:pt x="4" y="61"/>
                  </a:cubicBezTo>
                  <a:cubicBezTo>
                    <a:pt x="4" y="62"/>
                    <a:pt x="4" y="63"/>
                    <a:pt x="3" y="64"/>
                  </a:cubicBezTo>
                  <a:cubicBezTo>
                    <a:pt x="3" y="68"/>
                    <a:pt x="3" y="68"/>
                    <a:pt x="3" y="68"/>
                  </a:cubicBezTo>
                  <a:cubicBezTo>
                    <a:pt x="4" y="68"/>
                    <a:pt x="5" y="69"/>
                    <a:pt x="5" y="71"/>
                  </a:cubicBezTo>
                  <a:cubicBezTo>
                    <a:pt x="5" y="71"/>
                    <a:pt x="5" y="71"/>
                    <a:pt x="5" y="71"/>
                  </a:cubicBezTo>
                  <a:cubicBezTo>
                    <a:pt x="5" y="71"/>
                    <a:pt x="5" y="71"/>
                    <a:pt x="5" y="71"/>
                  </a:cubicBezTo>
                  <a:cubicBezTo>
                    <a:pt x="5" y="71"/>
                    <a:pt x="5" y="71"/>
                    <a:pt x="5" y="71"/>
                  </a:cubicBezTo>
                  <a:cubicBezTo>
                    <a:pt x="5" y="72"/>
                    <a:pt x="4" y="73"/>
                    <a:pt x="4" y="74"/>
                  </a:cubicBezTo>
                  <a:cubicBezTo>
                    <a:pt x="4" y="78"/>
                    <a:pt x="4" y="78"/>
                    <a:pt x="4" y="78"/>
                  </a:cubicBezTo>
                  <a:cubicBezTo>
                    <a:pt x="5" y="79"/>
                    <a:pt x="5" y="80"/>
                    <a:pt x="5" y="81"/>
                  </a:cubicBezTo>
                  <a:cubicBezTo>
                    <a:pt x="5" y="81"/>
                    <a:pt x="5" y="81"/>
                    <a:pt x="5" y="81"/>
                  </a:cubicBezTo>
                  <a:cubicBezTo>
                    <a:pt x="5" y="81"/>
                    <a:pt x="5" y="81"/>
                    <a:pt x="5" y="81"/>
                  </a:cubicBezTo>
                  <a:cubicBezTo>
                    <a:pt x="5" y="81"/>
                    <a:pt x="5" y="81"/>
                    <a:pt x="5" y="81"/>
                  </a:cubicBezTo>
                  <a:cubicBezTo>
                    <a:pt x="5" y="81"/>
                    <a:pt x="5" y="81"/>
                    <a:pt x="5" y="81"/>
                  </a:cubicBezTo>
                  <a:cubicBezTo>
                    <a:pt x="5" y="82"/>
                    <a:pt x="5" y="83"/>
                    <a:pt x="4" y="84"/>
                  </a:cubicBezTo>
                  <a:cubicBezTo>
                    <a:pt x="4" y="88"/>
                    <a:pt x="4" y="88"/>
                    <a:pt x="4" y="88"/>
                  </a:cubicBezTo>
                  <a:cubicBezTo>
                    <a:pt x="5" y="89"/>
                    <a:pt x="6" y="90"/>
                    <a:pt x="6" y="91"/>
                  </a:cubicBezTo>
                  <a:cubicBezTo>
                    <a:pt x="6" y="91"/>
                    <a:pt x="6" y="91"/>
                    <a:pt x="6" y="91"/>
                  </a:cubicBezTo>
                  <a:cubicBezTo>
                    <a:pt x="6" y="91"/>
                    <a:pt x="6" y="91"/>
                    <a:pt x="6" y="91"/>
                  </a:cubicBezTo>
                  <a:cubicBezTo>
                    <a:pt x="6" y="91"/>
                    <a:pt x="6" y="91"/>
                    <a:pt x="6" y="91"/>
                  </a:cubicBezTo>
                  <a:cubicBezTo>
                    <a:pt x="6" y="92"/>
                    <a:pt x="6" y="92"/>
                    <a:pt x="6" y="92"/>
                  </a:cubicBezTo>
                  <a:cubicBezTo>
                    <a:pt x="6" y="93"/>
                    <a:pt x="5" y="94"/>
                    <a:pt x="5" y="95"/>
                  </a:cubicBezTo>
                  <a:cubicBezTo>
                    <a:pt x="5" y="99"/>
                    <a:pt x="5" y="99"/>
                    <a:pt x="5" y="99"/>
                  </a:cubicBezTo>
                  <a:cubicBezTo>
                    <a:pt x="6" y="99"/>
                    <a:pt x="6" y="101"/>
                    <a:pt x="6" y="102"/>
                  </a:cubicBezTo>
                  <a:cubicBezTo>
                    <a:pt x="6" y="102"/>
                    <a:pt x="6" y="102"/>
                    <a:pt x="6" y="102"/>
                  </a:cubicBezTo>
                  <a:cubicBezTo>
                    <a:pt x="6" y="102"/>
                    <a:pt x="6" y="102"/>
                    <a:pt x="6" y="102"/>
                  </a:cubicBezTo>
                  <a:cubicBezTo>
                    <a:pt x="6" y="102"/>
                    <a:pt x="6" y="102"/>
                    <a:pt x="6" y="102"/>
                  </a:cubicBezTo>
                  <a:cubicBezTo>
                    <a:pt x="6" y="103"/>
                    <a:pt x="6" y="104"/>
                    <a:pt x="5" y="105"/>
                  </a:cubicBezTo>
                  <a:cubicBezTo>
                    <a:pt x="5" y="109"/>
                    <a:pt x="5" y="109"/>
                    <a:pt x="5" y="109"/>
                  </a:cubicBezTo>
                  <a:cubicBezTo>
                    <a:pt x="6" y="110"/>
                    <a:pt x="7" y="111"/>
                    <a:pt x="7" y="112"/>
                  </a:cubicBezTo>
                  <a:cubicBezTo>
                    <a:pt x="7" y="112"/>
                    <a:pt x="7" y="112"/>
                    <a:pt x="7" y="112"/>
                  </a:cubicBezTo>
                  <a:cubicBezTo>
                    <a:pt x="7" y="112"/>
                    <a:pt x="7" y="112"/>
                    <a:pt x="7" y="112"/>
                  </a:cubicBezTo>
                  <a:cubicBezTo>
                    <a:pt x="7" y="112"/>
                    <a:pt x="7" y="112"/>
                    <a:pt x="7" y="112"/>
                  </a:cubicBezTo>
                  <a:cubicBezTo>
                    <a:pt x="7" y="114"/>
                    <a:pt x="7" y="115"/>
                    <a:pt x="6" y="115"/>
                  </a:cubicBezTo>
                  <a:cubicBezTo>
                    <a:pt x="6" y="119"/>
                    <a:pt x="6" y="119"/>
                    <a:pt x="6" y="119"/>
                  </a:cubicBezTo>
                  <a:cubicBezTo>
                    <a:pt x="7" y="120"/>
                    <a:pt x="7" y="121"/>
                    <a:pt x="7" y="123"/>
                  </a:cubicBezTo>
                  <a:cubicBezTo>
                    <a:pt x="7" y="123"/>
                    <a:pt x="7" y="123"/>
                    <a:pt x="7" y="123"/>
                  </a:cubicBezTo>
                  <a:cubicBezTo>
                    <a:pt x="7" y="123"/>
                    <a:pt x="7" y="123"/>
                    <a:pt x="7" y="123"/>
                  </a:cubicBezTo>
                  <a:cubicBezTo>
                    <a:pt x="7" y="123"/>
                    <a:pt x="7" y="123"/>
                    <a:pt x="7" y="123"/>
                  </a:cubicBezTo>
                  <a:cubicBezTo>
                    <a:pt x="7" y="123"/>
                    <a:pt x="7" y="123"/>
                    <a:pt x="7" y="123"/>
                  </a:cubicBezTo>
                  <a:cubicBezTo>
                    <a:pt x="7" y="124"/>
                    <a:pt x="7" y="125"/>
                    <a:pt x="6" y="126"/>
                  </a:cubicBezTo>
                  <a:cubicBezTo>
                    <a:pt x="7" y="130"/>
                    <a:pt x="7" y="130"/>
                    <a:pt x="7" y="130"/>
                  </a:cubicBezTo>
                  <a:cubicBezTo>
                    <a:pt x="7" y="131"/>
                    <a:pt x="8" y="132"/>
                    <a:pt x="8" y="133"/>
                  </a:cubicBezTo>
                  <a:cubicBezTo>
                    <a:pt x="8" y="133"/>
                    <a:pt x="8" y="133"/>
                    <a:pt x="8" y="133"/>
                  </a:cubicBezTo>
                  <a:cubicBezTo>
                    <a:pt x="8" y="133"/>
                    <a:pt x="8" y="133"/>
                    <a:pt x="8" y="133"/>
                  </a:cubicBezTo>
                  <a:cubicBezTo>
                    <a:pt x="8" y="133"/>
                    <a:pt x="8" y="133"/>
                    <a:pt x="8" y="133"/>
                  </a:cubicBezTo>
                  <a:cubicBezTo>
                    <a:pt x="8" y="134"/>
                    <a:pt x="8" y="135"/>
                    <a:pt x="7" y="136"/>
                  </a:cubicBezTo>
                  <a:cubicBezTo>
                    <a:pt x="7" y="140"/>
                    <a:pt x="7" y="140"/>
                    <a:pt x="7" y="140"/>
                  </a:cubicBezTo>
                  <a:cubicBezTo>
                    <a:pt x="8" y="141"/>
                    <a:pt x="8" y="142"/>
                    <a:pt x="9" y="143"/>
                  </a:cubicBezTo>
                  <a:cubicBezTo>
                    <a:pt x="9" y="143"/>
                    <a:pt x="9" y="143"/>
                    <a:pt x="9" y="143"/>
                  </a:cubicBezTo>
                  <a:cubicBezTo>
                    <a:pt x="9" y="143"/>
                    <a:pt x="9" y="143"/>
                    <a:pt x="9" y="143"/>
                  </a:cubicBezTo>
                  <a:cubicBezTo>
                    <a:pt x="9" y="144"/>
                    <a:pt x="9" y="144"/>
                    <a:pt x="9" y="144"/>
                  </a:cubicBezTo>
                  <a:cubicBezTo>
                    <a:pt x="9" y="145"/>
                    <a:pt x="8" y="146"/>
                    <a:pt x="7" y="147"/>
                  </a:cubicBezTo>
                  <a:cubicBezTo>
                    <a:pt x="8" y="151"/>
                    <a:pt x="8" y="151"/>
                    <a:pt x="8" y="151"/>
                  </a:cubicBezTo>
                  <a:cubicBezTo>
                    <a:pt x="8" y="151"/>
                    <a:pt x="9" y="153"/>
                    <a:pt x="9" y="154"/>
                  </a:cubicBezTo>
                  <a:cubicBezTo>
                    <a:pt x="8" y="154"/>
                    <a:pt x="8" y="154"/>
                    <a:pt x="8" y="154"/>
                  </a:cubicBezTo>
                  <a:cubicBezTo>
                    <a:pt x="9" y="154"/>
                    <a:pt x="9" y="154"/>
                    <a:pt x="9" y="154"/>
                  </a:cubicBezTo>
                  <a:cubicBezTo>
                    <a:pt x="9" y="154"/>
                    <a:pt x="9" y="154"/>
                    <a:pt x="9" y="154"/>
                  </a:cubicBezTo>
                  <a:cubicBezTo>
                    <a:pt x="9" y="154"/>
                    <a:pt x="9" y="154"/>
                    <a:pt x="9" y="154"/>
                  </a:cubicBezTo>
                  <a:cubicBezTo>
                    <a:pt x="9" y="155"/>
                    <a:pt x="9" y="156"/>
                    <a:pt x="8" y="157"/>
                  </a:cubicBezTo>
                  <a:cubicBezTo>
                    <a:pt x="8" y="161"/>
                    <a:pt x="8" y="161"/>
                    <a:pt x="8" y="161"/>
                  </a:cubicBezTo>
                  <a:cubicBezTo>
                    <a:pt x="9" y="162"/>
                    <a:pt x="10" y="163"/>
                    <a:pt x="10" y="164"/>
                  </a:cubicBezTo>
                  <a:cubicBezTo>
                    <a:pt x="10" y="164"/>
                    <a:pt x="10" y="164"/>
                    <a:pt x="10" y="164"/>
                  </a:cubicBezTo>
                  <a:cubicBezTo>
                    <a:pt x="10" y="164"/>
                    <a:pt x="10" y="164"/>
                    <a:pt x="10" y="164"/>
                  </a:cubicBezTo>
                  <a:cubicBezTo>
                    <a:pt x="10" y="164"/>
                    <a:pt x="10" y="164"/>
                    <a:pt x="10" y="164"/>
                  </a:cubicBezTo>
                  <a:cubicBezTo>
                    <a:pt x="10" y="164"/>
                    <a:pt x="10" y="164"/>
                    <a:pt x="10" y="164"/>
                  </a:cubicBezTo>
                  <a:cubicBezTo>
                    <a:pt x="10" y="166"/>
                    <a:pt x="9" y="167"/>
                    <a:pt x="8" y="167"/>
                  </a:cubicBezTo>
                  <a:cubicBezTo>
                    <a:pt x="9" y="171"/>
                    <a:pt x="9" y="171"/>
                    <a:pt x="9" y="171"/>
                  </a:cubicBezTo>
                  <a:cubicBezTo>
                    <a:pt x="10" y="172"/>
                    <a:pt x="10" y="173"/>
                    <a:pt x="10" y="175"/>
                  </a:cubicBezTo>
                  <a:cubicBezTo>
                    <a:pt x="10" y="175"/>
                    <a:pt x="10" y="175"/>
                    <a:pt x="10" y="175"/>
                  </a:cubicBezTo>
                  <a:cubicBezTo>
                    <a:pt x="10" y="175"/>
                    <a:pt x="10" y="175"/>
                    <a:pt x="10" y="175"/>
                  </a:cubicBezTo>
                  <a:cubicBezTo>
                    <a:pt x="10" y="175"/>
                    <a:pt x="10" y="175"/>
                    <a:pt x="10" y="175"/>
                  </a:cubicBezTo>
                  <a:cubicBezTo>
                    <a:pt x="10" y="176"/>
                    <a:pt x="10" y="177"/>
                    <a:pt x="9" y="178"/>
                  </a:cubicBezTo>
                  <a:cubicBezTo>
                    <a:pt x="9" y="182"/>
                    <a:pt x="9" y="182"/>
                    <a:pt x="9" y="182"/>
                  </a:cubicBezTo>
                  <a:cubicBezTo>
                    <a:pt x="10" y="183"/>
                    <a:pt x="11" y="184"/>
                    <a:pt x="11" y="185"/>
                  </a:cubicBezTo>
                  <a:cubicBezTo>
                    <a:pt x="11" y="185"/>
                    <a:pt x="11" y="185"/>
                    <a:pt x="11" y="185"/>
                  </a:cubicBezTo>
                  <a:cubicBezTo>
                    <a:pt x="11" y="185"/>
                    <a:pt x="11" y="185"/>
                    <a:pt x="11" y="185"/>
                  </a:cubicBezTo>
                  <a:cubicBezTo>
                    <a:pt x="11" y="185"/>
                    <a:pt x="11" y="185"/>
                    <a:pt x="11" y="185"/>
                  </a:cubicBezTo>
                  <a:cubicBezTo>
                    <a:pt x="11" y="185"/>
                    <a:pt x="11" y="185"/>
                    <a:pt x="11" y="185"/>
                  </a:cubicBezTo>
                  <a:cubicBezTo>
                    <a:pt x="11" y="186"/>
                    <a:pt x="10" y="187"/>
                    <a:pt x="10" y="188"/>
                  </a:cubicBezTo>
                  <a:cubicBezTo>
                    <a:pt x="10" y="195"/>
                    <a:pt x="10" y="195"/>
                    <a:pt x="10" y="195"/>
                  </a:cubicBezTo>
                  <a:cubicBezTo>
                    <a:pt x="12" y="195"/>
                    <a:pt x="12" y="195"/>
                    <a:pt x="12" y="195"/>
                  </a:cubicBezTo>
                  <a:cubicBezTo>
                    <a:pt x="2" y="10"/>
                    <a:pt x="2" y="10"/>
                    <a:pt x="2" y="10"/>
                  </a:cubicBezTo>
                  <a:moveTo>
                    <a:pt x="111" y="2"/>
                  </a:moveTo>
                  <a:cubicBezTo>
                    <a:pt x="113" y="2"/>
                    <a:pt x="113" y="2"/>
                    <a:pt x="113" y="2"/>
                  </a:cubicBezTo>
                  <a:cubicBezTo>
                    <a:pt x="111" y="2"/>
                    <a:pt x="111" y="2"/>
                    <a:pt x="111" y="2"/>
                  </a:cubicBezTo>
                  <a:moveTo>
                    <a:pt x="113" y="0"/>
                  </a:moveTo>
                  <a:cubicBezTo>
                    <a:pt x="113" y="0"/>
                    <a:pt x="113" y="0"/>
                    <a:pt x="113" y="0"/>
                  </a:cubicBezTo>
                  <a:cubicBezTo>
                    <a:pt x="113" y="0"/>
                    <a:pt x="113" y="0"/>
                    <a:pt x="113" y="0"/>
                  </a:cubicBezTo>
                  <a:cubicBezTo>
                    <a:pt x="2" y="6"/>
                    <a:pt x="2" y="6"/>
                    <a:pt x="2" y="6"/>
                  </a:cubicBezTo>
                  <a:cubicBezTo>
                    <a:pt x="2" y="6"/>
                    <a:pt x="2" y="6"/>
                    <a:pt x="2" y="6"/>
                  </a:cubicBezTo>
                  <a:cubicBezTo>
                    <a:pt x="4" y="6"/>
                    <a:pt x="4" y="6"/>
                    <a:pt x="4" y="6"/>
                  </a:cubicBezTo>
                  <a:cubicBezTo>
                    <a:pt x="4" y="6"/>
                    <a:pt x="4" y="6"/>
                    <a:pt x="4" y="6"/>
                  </a:cubicBezTo>
                  <a:cubicBezTo>
                    <a:pt x="4" y="6"/>
                    <a:pt x="5" y="6"/>
                    <a:pt x="5" y="6"/>
                  </a:cubicBezTo>
                  <a:cubicBezTo>
                    <a:pt x="6" y="7"/>
                    <a:pt x="6" y="7"/>
                    <a:pt x="6" y="8"/>
                  </a:cubicBezTo>
                  <a:cubicBezTo>
                    <a:pt x="6" y="10"/>
                    <a:pt x="6" y="10"/>
                    <a:pt x="6" y="10"/>
                  </a:cubicBezTo>
                  <a:cubicBezTo>
                    <a:pt x="112" y="4"/>
                    <a:pt x="112" y="4"/>
                    <a:pt x="112" y="4"/>
                  </a:cubicBezTo>
                  <a:cubicBezTo>
                    <a:pt x="121" y="190"/>
                    <a:pt x="121" y="190"/>
                    <a:pt x="121" y="190"/>
                  </a:cubicBezTo>
                  <a:cubicBezTo>
                    <a:pt x="16" y="195"/>
                    <a:pt x="16" y="195"/>
                    <a:pt x="16" y="195"/>
                  </a:cubicBezTo>
                  <a:cubicBezTo>
                    <a:pt x="16" y="197"/>
                    <a:pt x="16" y="197"/>
                    <a:pt x="16" y="197"/>
                  </a:cubicBezTo>
                  <a:cubicBezTo>
                    <a:pt x="16" y="197"/>
                    <a:pt x="15" y="198"/>
                    <a:pt x="15" y="198"/>
                  </a:cubicBezTo>
                  <a:cubicBezTo>
                    <a:pt x="15" y="199"/>
                    <a:pt x="14" y="199"/>
                    <a:pt x="14" y="199"/>
                  </a:cubicBezTo>
                  <a:cubicBezTo>
                    <a:pt x="12" y="199"/>
                    <a:pt x="12" y="199"/>
                    <a:pt x="12" y="199"/>
                  </a:cubicBezTo>
                  <a:cubicBezTo>
                    <a:pt x="12" y="199"/>
                    <a:pt x="12" y="199"/>
                    <a:pt x="12" y="199"/>
                  </a:cubicBezTo>
                  <a:cubicBezTo>
                    <a:pt x="12" y="199"/>
                    <a:pt x="12" y="199"/>
                    <a:pt x="12" y="199"/>
                  </a:cubicBezTo>
                  <a:cubicBezTo>
                    <a:pt x="123" y="193"/>
                    <a:pt x="123" y="193"/>
                    <a:pt x="123" y="193"/>
                  </a:cubicBezTo>
                  <a:cubicBezTo>
                    <a:pt x="124" y="193"/>
                    <a:pt x="124" y="193"/>
                    <a:pt x="125" y="193"/>
                  </a:cubicBezTo>
                  <a:cubicBezTo>
                    <a:pt x="125" y="192"/>
                    <a:pt x="125" y="192"/>
                    <a:pt x="125" y="191"/>
                  </a:cubicBezTo>
                  <a:cubicBezTo>
                    <a:pt x="115" y="2"/>
                    <a:pt x="115" y="2"/>
                    <a:pt x="115" y="2"/>
                  </a:cubicBezTo>
                  <a:cubicBezTo>
                    <a:pt x="115" y="1"/>
                    <a:pt x="115" y="0"/>
                    <a:pt x="113"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 name="Freeform 118"/>
            <p:cNvSpPr>
              <a:spLocks noEditPoints="1"/>
            </p:cNvSpPr>
            <p:nvPr/>
          </p:nvSpPr>
          <p:spPr bwMode="auto">
            <a:xfrm>
              <a:off x="9069388" y="4198938"/>
              <a:ext cx="95250" cy="544513"/>
            </a:xfrm>
            <a:custGeom>
              <a:avLst/>
              <a:gdLst>
                <a:gd name="T0" fmla="*/ 11 w 34"/>
                <a:gd name="T1" fmla="*/ 173 h 194"/>
                <a:gd name="T2" fmla="*/ 12 w 34"/>
                <a:gd name="T3" fmla="*/ 177 h 194"/>
                <a:gd name="T4" fmla="*/ 10 w 34"/>
                <a:gd name="T5" fmla="*/ 170 h 194"/>
                <a:gd name="T6" fmla="*/ 9 w 34"/>
                <a:gd name="T7" fmla="*/ 162 h 194"/>
                <a:gd name="T8" fmla="*/ 10 w 34"/>
                <a:gd name="T9" fmla="*/ 166 h 194"/>
                <a:gd name="T10" fmla="*/ 12 w 34"/>
                <a:gd name="T11" fmla="*/ 161 h 194"/>
                <a:gd name="T12" fmla="*/ 8 w 34"/>
                <a:gd name="T13" fmla="*/ 151 h 194"/>
                <a:gd name="T14" fmla="*/ 10 w 34"/>
                <a:gd name="T15" fmla="*/ 155 h 194"/>
                <a:gd name="T16" fmla="*/ 12 w 34"/>
                <a:gd name="T17" fmla="*/ 151 h 194"/>
                <a:gd name="T18" fmla="*/ 7 w 34"/>
                <a:gd name="T19" fmla="*/ 138 h 194"/>
                <a:gd name="T20" fmla="*/ 9 w 34"/>
                <a:gd name="T21" fmla="*/ 144 h 194"/>
                <a:gd name="T22" fmla="*/ 11 w 34"/>
                <a:gd name="T23" fmla="*/ 147 h 194"/>
                <a:gd name="T24" fmla="*/ 7 w 34"/>
                <a:gd name="T25" fmla="*/ 138 h 194"/>
                <a:gd name="T26" fmla="*/ 9 w 34"/>
                <a:gd name="T27" fmla="*/ 131 h 194"/>
                <a:gd name="T28" fmla="*/ 10 w 34"/>
                <a:gd name="T29" fmla="*/ 135 h 194"/>
                <a:gd name="T30" fmla="*/ 7 w 34"/>
                <a:gd name="T31" fmla="*/ 129 h 194"/>
                <a:gd name="T32" fmla="*/ 7 w 34"/>
                <a:gd name="T33" fmla="*/ 120 h 194"/>
                <a:gd name="T34" fmla="*/ 8 w 34"/>
                <a:gd name="T35" fmla="*/ 124 h 194"/>
                <a:gd name="T36" fmla="*/ 10 w 34"/>
                <a:gd name="T37" fmla="*/ 120 h 194"/>
                <a:gd name="T38" fmla="*/ 5 w 34"/>
                <a:gd name="T39" fmla="*/ 110 h 194"/>
                <a:gd name="T40" fmla="*/ 7 w 34"/>
                <a:gd name="T41" fmla="*/ 113 h 194"/>
                <a:gd name="T42" fmla="*/ 9 w 34"/>
                <a:gd name="T43" fmla="*/ 110 h 194"/>
                <a:gd name="T44" fmla="*/ 5 w 34"/>
                <a:gd name="T45" fmla="*/ 97 h 194"/>
                <a:gd name="T46" fmla="*/ 7 w 34"/>
                <a:gd name="T47" fmla="*/ 103 h 194"/>
                <a:gd name="T48" fmla="*/ 9 w 34"/>
                <a:gd name="T49" fmla="*/ 105 h 194"/>
                <a:gd name="T50" fmla="*/ 5 w 34"/>
                <a:gd name="T51" fmla="*/ 97 h 194"/>
                <a:gd name="T52" fmla="*/ 6 w 34"/>
                <a:gd name="T53" fmla="*/ 90 h 194"/>
                <a:gd name="T54" fmla="*/ 7 w 34"/>
                <a:gd name="T55" fmla="*/ 94 h 194"/>
                <a:gd name="T56" fmla="*/ 5 w 34"/>
                <a:gd name="T57" fmla="*/ 87 h 194"/>
                <a:gd name="T58" fmla="*/ 5 w 34"/>
                <a:gd name="T59" fmla="*/ 79 h 194"/>
                <a:gd name="T60" fmla="*/ 6 w 34"/>
                <a:gd name="T61" fmla="*/ 83 h 194"/>
                <a:gd name="T62" fmla="*/ 7 w 34"/>
                <a:gd name="T63" fmla="*/ 78 h 194"/>
                <a:gd name="T64" fmla="*/ 3 w 34"/>
                <a:gd name="T65" fmla="*/ 68 h 194"/>
                <a:gd name="T66" fmla="*/ 5 w 34"/>
                <a:gd name="T67" fmla="*/ 72 h 194"/>
                <a:gd name="T68" fmla="*/ 7 w 34"/>
                <a:gd name="T69" fmla="*/ 68 h 194"/>
                <a:gd name="T70" fmla="*/ 3 w 34"/>
                <a:gd name="T71" fmla="*/ 55 h 194"/>
                <a:gd name="T72" fmla="*/ 5 w 34"/>
                <a:gd name="T73" fmla="*/ 61 h 194"/>
                <a:gd name="T74" fmla="*/ 7 w 34"/>
                <a:gd name="T75" fmla="*/ 64 h 194"/>
                <a:gd name="T76" fmla="*/ 3 w 34"/>
                <a:gd name="T77" fmla="*/ 55 h 194"/>
                <a:gd name="T78" fmla="*/ 4 w 34"/>
                <a:gd name="T79" fmla="*/ 48 h 194"/>
                <a:gd name="T80" fmla="*/ 5 w 34"/>
                <a:gd name="T81" fmla="*/ 52 h 194"/>
                <a:gd name="T82" fmla="*/ 3 w 34"/>
                <a:gd name="T83" fmla="*/ 46 h 194"/>
                <a:gd name="T84" fmla="*/ 2 w 34"/>
                <a:gd name="T85" fmla="*/ 37 h 194"/>
                <a:gd name="T86" fmla="*/ 4 w 34"/>
                <a:gd name="T87" fmla="*/ 41 h 194"/>
                <a:gd name="T88" fmla="*/ 5 w 34"/>
                <a:gd name="T89" fmla="*/ 37 h 194"/>
                <a:gd name="T90" fmla="*/ 1 w 34"/>
                <a:gd name="T91" fmla="*/ 27 h 194"/>
                <a:gd name="T92" fmla="*/ 3 w 34"/>
                <a:gd name="T93" fmla="*/ 30 h 194"/>
                <a:gd name="T94" fmla="*/ 5 w 34"/>
                <a:gd name="T95" fmla="*/ 27 h 194"/>
                <a:gd name="T96" fmla="*/ 1 w 34"/>
                <a:gd name="T97" fmla="*/ 14 h 194"/>
                <a:gd name="T98" fmla="*/ 3 w 34"/>
                <a:gd name="T99" fmla="*/ 20 h 194"/>
                <a:gd name="T100" fmla="*/ 5 w 34"/>
                <a:gd name="T101" fmla="*/ 22 h 194"/>
                <a:gd name="T102" fmla="*/ 1 w 34"/>
                <a:gd name="T103" fmla="*/ 14 h 194"/>
                <a:gd name="T104" fmla="*/ 2 w 34"/>
                <a:gd name="T105" fmla="*/ 1 h 194"/>
                <a:gd name="T106" fmla="*/ 0 w 34"/>
                <a:gd name="T107" fmla="*/ 6 h 194"/>
                <a:gd name="T108" fmla="*/ 2 w 34"/>
                <a:gd name="T109" fmla="*/ 10 h 194"/>
                <a:gd name="T110" fmla="*/ 4 w 34"/>
                <a:gd name="T111" fmla="*/ 5 h 194"/>
                <a:gd name="T112" fmla="*/ 28 w 34"/>
                <a:gd name="T113" fmla="*/ 189 h 194"/>
                <a:gd name="T114" fmla="*/ 10 w 34"/>
                <a:gd name="T115" fmla="*/ 181 h 194"/>
                <a:gd name="T116" fmla="*/ 12 w 34"/>
                <a:gd name="T117" fmla="*/ 194 h 194"/>
                <a:gd name="T118" fmla="*/ 33 w 34"/>
                <a:gd name="T119" fmla="*/ 192 h 194"/>
                <a:gd name="T120" fmla="*/ 24 w 34"/>
                <a:gd name="T121" fmla="*/ 2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4" h="194">
                  <a:moveTo>
                    <a:pt x="9" y="170"/>
                  </a:moveTo>
                  <a:cubicBezTo>
                    <a:pt x="9" y="172"/>
                    <a:pt x="9" y="172"/>
                    <a:pt x="9" y="172"/>
                  </a:cubicBezTo>
                  <a:cubicBezTo>
                    <a:pt x="9" y="172"/>
                    <a:pt x="9" y="172"/>
                    <a:pt x="9" y="172"/>
                  </a:cubicBezTo>
                  <a:cubicBezTo>
                    <a:pt x="10" y="172"/>
                    <a:pt x="10" y="172"/>
                    <a:pt x="11" y="173"/>
                  </a:cubicBezTo>
                  <a:cubicBezTo>
                    <a:pt x="11" y="173"/>
                    <a:pt x="12" y="175"/>
                    <a:pt x="11" y="175"/>
                  </a:cubicBezTo>
                  <a:cubicBezTo>
                    <a:pt x="11" y="176"/>
                    <a:pt x="11" y="176"/>
                    <a:pt x="11" y="176"/>
                  </a:cubicBezTo>
                  <a:cubicBezTo>
                    <a:pt x="11" y="176"/>
                    <a:pt x="11" y="176"/>
                    <a:pt x="11" y="176"/>
                  </a:cubicBezTo>
                  <a:cubicBezTo>
                    <a:pt x="11" y="176"/>
                    <a:pt x="11" y="177"/>
                    <a:pt x="12" y="177"/>
                  </a:cubicBezTo>
                  <a:cubicBezTo>
                    <a:pt x="12" y="177"/>
                    <a:pt x="12" y="178"/>
                    <a:pt x="13" y="178"/>
                  </a:cubicBezTo>
                  <a:cubicBezTo>
                    <a:pt x="13" y="172"/>
                    <a:pt x="13" y="172"/>
                    <a:pt x="13" y="172"/>
                  </a:cubicBezTo>
                  <a:cubicBezTo>
                    <a:pt x="13" y="172"/>
                    <a:pt x="12" y="172"/>
                    <a:pt x="12" y="172"/>
                  </a:cubicBezTo>
                  <a:cubicBezTo>
                    <a:pt x="12" y="171"/>
                    <a:pt x="11" y="171"/>
                    <a:pt x="10" y="170"/>
                  </a:cubicBezTo>
                  <a:cubicBezTo>
                    <a:pt x="9" y="170"/>
                    <a:pt x="9" y="170"/>
                    <a:pt x="9" y="170"/>
                  </a:cubicBezTo>
                  <a:moveTo>
                    <a:pt x="8" y="159"/>
                  </a:moveTo>
                  <a:cubicBezTo>
                    <a:pt x="8" y="162"/>
                    <a:pt x="8" y="162"/>
                    <a:pt x="8" y="162"/>
                  </a:cubicBezTo>
                  <a:cubicBezTo>
                    <a:pt x="8" y="162"/>
                    <a:pt x="9" y="162"/>
                    <a:pt x="9" y="162"/>
                  </a:cubicBezTo>
                  <a:cubicBezTo>
                    <a:pt x="9" y="162"/>
                    <a:pt x="10" y="162"/>
                    <a:pt x="10" y="162"/>
                  </a:cubicBezTo>
                  <a:cubicBezTo>
                    <a:pt x="11" y="163"/>
                    <a:pt x="11" y="164"/>
                    <a:pt x="10" y="165"/>
                  </a:cubicBezTo>
                  <a:cubicBezTo>
                    <a:pt x="10" y="165"/>
                    <a:pt x="10" y="165"/>
                    <a:pt x="10" y="165"/>
                  </a:cubicBezTo>
                  <a:cubicBezTo>
                    <a:pt x="10" y="166"/>
                    <a:pt x="10" y="166"/>
                    <a:pt x="10" y="166"/>
                  </a:cubicBezTo>
                  <a:cubicBezTo>
                    <a:pt x="10" y="166"/>
                    <a:pt x="11" y="166"/>
                    <a:pt x="11" y="167"/>
                  </a:cubicBezTo>
                  <a:cubicBezTo>
                    <a:pt x="12" y="167"/>
                    <a:pt x="12" y="167"/>
                    <a:pt x="12" y="167"/>
                  </a:cubicBezTo>
                  <a:cubicBezTo>
                    <a:pt x="12" y="161"/>
                    <a:pt x="12" y="161"/>
                    <a:pt x="12" y="161"/>
                  </a:cubicBezTo>
                  <a:cubicBezTo>
                    <a:pt x="12" y="161"/>
                    <a:pt x="12" y="161"/>
                    <a:pt x="12" y="161"/>
                  </a:cubicBezTo>
                  <a:cubicBezTo>
                    <a:pt x="11" y="161"/>
                    <a:pt x="10" y="161"/>
                    <a:pt x="9" y="160"/>
                  </a:cubicBezTo>
                  <a:cubicBezTo>
                    <a:pt x="9" y="160"/>
                    <a:pt x="8" y="160"/>
                    <a:pt x="8" y="159"/>
                  </a:cubicBezTo>
                  <a:moveTo>
                    <a:pt x="7" y="149"/>
                  </a:moveTo>
                  <a:cubicBezTo>
                    <a:pt x="8" y="151"/>
                    <a:pt x="8" y="151"/>
                    <a:pt x="8" y="151"/>
                  </a:cubicBezTo>
                  <a:cubicBezTo>
                    <a:pt x="8" y="151"/>
                    <a:pt x="8" y="151"/>
                    <a:pt x="8" y="151"/>
                  </a:cubicBezTo>
                  <a:cubicBezTo>
                    <a:pt x="9" y="151"/>
                    <a:pt x="9" y="152"/>
                    <a:pt x="10" y="152"/>
                  </a:cubicBezTo>
                  <a:cubicBezTo>
                    <a:pt x="10" y="153"/>
                    <a:pt x="10" y="154"/>
                    <a:pt x="10" y="155"/>
                  </a:cubicBezTo>
                  <a:cubicBezTo>
                    <a:pt x="10" y="155"/>
                    <a:pt x="10" y="155"/>
                    <a:pt x="10" y="155"/>
                  </a:cubicBezTo>
                  <a:cubicBezTo>
                    <a:pt x="10" y="155"/>
                    <a:pt x="10" y="155"/>
                    <a:pt x="10" y="155"/>
                  </a:cubicBezTo>
                  <a:cubicBezTo>
                    <a:pt x="10" y="156"/>
                    <a:pt x="10" y="156"/>
                    <a:pt x="11" y="156"/>
                  </a:cubicBezTo>
                  <a:cubicBezTo>
                    <a:pt x="11" y="157"/>
                    <a:pt x="11" y="157"/>
                    <a:pt x="12" y="157"/>
                  </a:cubicBezTo>
                  <a:cubicBezTo>
                    <a:pt x="12" y="151"/>
                    <a:pt x="12" y="151"/>
                    <a:pt x="12" y="151"/>
                  </a:cubicBezTo>
                  <a:cubicBezTo>
                    <a:pt x="11" y="151"/>
                    <a:pt x="11" y="151"/>
                    <a:pt x="11" y="151"/>
                  </a:cubicBezTo>
                  <a:cubicBezTo>
                    <a:pt x="10" y="151"/>
                    <a:pt x="10" y="150"/>
                    <a:pt x="9" y="150"/>
                  </a:cubicBezTo>
                  <a:cubicBezTo>
                    <a:pt x="8" y="149"/>
                    <a:pt x="8" y="149"/>
                    <a:pt x="7" y="149"/>
                  </a:cubicBezTo>
                  <a:moveTo>
                    <a:pt x="7" y="138"/>
                  </a:moveTo>
                  <a:cubicBezTo>
                    <a:pt x="7" y="141"/>
                    <a:pt x="7" y="141"/>
                    <a:pt x="7" y="141"/>
                  </a:cubicBezTo>
                  <a:cubicBezTo>
                    <a:pt x="7" y="141"/>
                    <a:pt x="7" y="141"/>
                    <a:pt x="8" y="141"/>
                  </a:cubicBezTo>
                  <a:cubicBezTo>
                    <a:pt x="8" y="141"/>
                    <a:pt x="9" y="141"/>
                    <a:pt x="9" y="141"/>
                  </a:cubicBezTo>
                  <a:cubicBezTo>
                    <a:pt x="10" y="142"/>
                    <a:pt x="10" y="143"/>
                    <a:pt x="9" y="144"/>
                  </a:cubicBezTo>
                  <a:cubicBezTo>
                    <a:pt x="9" y="145"/>
                    <a:pt x="9" y="145"/>
                    <a:pt x="9" y="145"/>
                  </a:cubicBezTo>
                  <a:cubicBezTo>
                    <a:pt x="9" y="145"/>
                    <a:pt x="9" y="145"/>
                    <a:pt x="9" y="145"/>
                  </a:cubicBezTo>
                  <a:cubicBezTo>
                    <a:pt x="9" y="145"/>
                    <a:pt x="10" y="146"/>
                    <a:pt x="10" y="146"/>
                  </a:cubicBezTo>
                  <a:cubicBezTo>
                    <a:pt x="10" y="146"/>
                    <a:pt x="11" y="146"/>
                    <a:pt x="11" y="147"/>
                  </a:cubicBezTo>
                  <a:cubicBezTo>
                    <a:pt x="11" y="141"/>
                    <a:pt x="11" y="141"/>
                    <a:pt x="11" y="141"/>
                  </a:cubicBezTo>
                  <a:cubicBezTo>
                    <a:pt x="11" y="141"/>
                    <a:pt x="11" y="141"/>
                    <a:pt x="11" y="141"/>
                  </a:cubicBezTo>
                  <a:cubicBezTo>
                    <a:pt x="10" y="140"/>
                    <a:pt x="9" y="140"/>
                    <a:pt x="8" y="139"/>
                  </a:cubicBezTo>
                  <a:cubicBezTo>
                    <a:pt x="8" y="139"/>
                    <a:pt x="7" y="139"/>
                    <a:pt x="7" y="138"/>
                  </a:cubicBezTo>
                  <a:moveTo>
                    <a:pt x="6" y="128"/>
                  </a:moveTo>
                  <a:cubicBezTo>
                    <a:pt x="7" y="131"/>
                    <a:pt x="7" y="131"/>
                    <a:pt x="7" y="131"/>
                  </a:cubicBezTo>
                  <a:cubicBezTo>
                    <a:pt x="7" y="131"/>
                    <a:pt x="7" y="131"/>
                    <a:pt x="7" y="131"/>
                  </a:cubicBezTo>
                  <a:cubicBezTo>
                    <a:pt x="8" y="131"/>
                    <a:pt x="8" y="131"/>
                    <a:pt x="9" y="131"/>
                  </a:cubicBezTo>
                  <a:cubicBezTo>
                    <a:pt x="9" y="132"/>
                    <a:pt x="9" y="133"/>
                    <a:pt x="9" y="134"/>
                  </a:cubicBezTo>
                  <a:cubicBezTo>
                    <a:pt x="8" y="134"/>
                    <a:pt x="8" y="134"/>
                    <a:pt x="8" y="134"/>
                  </a:cubicBezTo>
                  <a:cubicBezTo>
                    <a:pt x="9" y="135"/>
                    <a:pt x="9" y="135"/>
                    <a:pt x="9" y="135"/>
                  </a:cubicBezTo>
                  <a:cubicBezTo>
                    <a:pt x="9" y="135"/>
                    <a:pt x="9" y="135"/>
                    <a:pt x="10" y="135"/>
                  </a:cubicBezTo>
                  <a:cubicBezTo>
                    <a:pt x="10" y="136"/>
                    <a:pt x="10" y="136"/>
                    <a:pt x="11" y="136"/>
                  </a:cubicBezTo>
                  <a:cubicBezTo>
                    <a:pt x="11" y="130"/>
                    <a:pt x="11" y="130"/>
                    <a:pt x="11" y="130"/>
                  </a:cubicBezTo>
                  <a:cubicBezTo>
                    <a:pt x="10" y="130"/>
                    <a:pt x="10" y="130"/>
                    <a:pt x="10" y="130"/>
                  </a:cubicBezTo>
                  <a:cubicBezTo>
                    <a:pt x="9" y="130"/>
                    <a:pt x="8" y="129"/>
                    <a:pt x="7" y="129"/>
                  </a:cubicBezTo>
                  <a:cubicBezTo>
                    <a:pt x="7" y="129"/>
                    <a:pt x="7" y="128"/>
                    <a:pt x="6" y="128"/>
                  </a:cubicBezTo>
                  <a:moveTo>
                    <a:pt x="6" y="118"/>
                  </a:moveTo>
                  <a:cubicBezTo>
                    <a:pt x="6" y="120"/>
                    <a:pt x="6" y="120"/>
                    <a:pt x="6" y="120"/>
                  </a:cubicBezTo>
                  <a:cubicBezTo>
                    <a:pt x="6" y="120"/>
                    <a:pt x="6" y="120"/>
                    <a:pt x="7" y="120"/>
                  </a:cubicBezTo>
                  <a:cubicBezTo>
                    <a:pt x="7" y="120"/>
                    <a:pt x="8" y="120"/>
                    <a:pt x="8" y="121"/>
                  </a:cubicBezTo>
                  <a:cubicBezTo>
                    <a:pt x="9" y="121"/>
                    <a:pt x="9" y="123"/>
                    <a:pt x="8" y="124"/>
                  </a:cubicBezTo>
                  <a:cubicBezTo>
                    <a:pt x="8" y="124"/>
                    <a:pt x="8" y="124"/>
                    <a:pt x="8" y="124"/>
                  </a:cubicBezTo>
                  <a:cubicBezTo>
                    <a:pt x="8" y="124"/>
                    <a:pt x="8" y="124"/>
                    <a:pt x="8" y="124"/>
                  </a:cubicBezTo>
                  <a:cubicBezTo>
                    <a:pt x="8" y="124"/>
                    <a:pt x="9" y="125"/>
                    <a:pt x="9" y="125"/>
                  </a:cubicBezTo>
                  <a:cubicBezTo>
                    <a:pt x="9" y="125"/>
                    <a:pt x="10" y="126"/>
                    <a:pt x="10" y="126"/>
                  </a:cubicBezTo>
                  <a:cubicBezTo>
                    <a:pt x="10" y="120"/>
                    <a:pt x="10" y="120"/>
                    <a:pt x="10" y="120"/>
                  </a:cubicBezTo>
                  <a:cubicBezTo>
                    <a:pt x="10" y="120"/>
                    <a:pt x="10" y="120"/>
                    <a:pt x="10" y="120"/>
                  </a:cubicBezTo>
                  <a:cubicBezTo>
                    <a:pt x="9" y="120"/>
                    <a:pt x="8" y="119"/>
                    <a:pt x="7" y="118"/>
                  </a:cubicBezTo>
                  <a:cubicBezTo>
                    <a:pt x="7" y="118"/>
                    <a:pt x="6" y="118"/>
                    <a:pt x="6" y="118"/>
                  </a:cubicBezTo>
                  <a:moveTo>
                    <a:pt x="5" y="107"/>
                  </a:moveTo>
                  <a:cubicBezTo>
                    <a:pt x="5" y="110"/>
                    <a:pt x="5" y="110"/>
                    <a:pt x="5" y="110"/>
                  </a:cubicBezTo>
                  <a:cubicBezTo>
                    <a:pt x="6" y="110"/>
                    <a:pt x="6" y="110"/>
                    <a:pt x="6" y="110"/>
                  </a:cubicBezTo>
                  <a:cubicBezTo>
                    <a:pt x="7" y="110"/>
                    <a:pt x="7" y="110"/>
                    <a:pt x="7" y="110"/>
                  </a:cubicBezTo>
                  <a:cubicBezTo>
                    <a:pt x="8" y="111"/>
                    <a:pt x="8" y="112"/>
                    <a:pt x="8" y="113"/>
                  </a:cubicBezTo>
                  <a:cubicBezTo>
                    <a:pt x="7" y="113"/>
                    <a:pt x="7" y="113"/>
                    <a:pt x="7" y="113"/>
                  </a:cubicBezTo>
                  <a:cubicBezTo>
                    <a:pt x="8" y="114"/>
                    <a:pt x="8" y="114"/>
                    <a:pt x="8" y="114"/>
                  </a:cubicBezTo>
                  <a:cubicBezTo>
                    <a:pt x="8" y="114"/>
                    <a:pt x="8" y="114"/>
                    <a:pt x="8" y="115"/>
                  </a:cubicBezTo>
                  <a:cubicBezTo>
                    <a:pt x="9" y="115"/>
                    <a:pt x="9" y="115"/>
                    <a:pt x="10" y="116"/>
                  </a:cubicBezTo>
                  <a:cubicBezTo>
                    <a:pt x="9" y="110"/>
                    <a:pt x="9" y="110"/>
                    <a:pt x="9" y="110"/>
                  </a:cubicBezTo>
                  <a:cubicBezTo>
                    <a:pt x="9" y="110"/>
                    <a:pt x="9" y="109"/>
                    <a:pt x="9" y="109"/>
                  </a:cubicBezTo>
                  <a:cubicBezTo>
                    <a:pt x="8" y="109"/>
                    <a:pt x="7" y="109"/>
                    <a:pt x="6" y="108"/>
                  </a:cubicBezTo>
                  <a:cubicBezTo>
                    <a:pt x="6" y="108"/>
                    <a:pt x="6" y="108"/>
                    <a:pt x="5" y="107"/>
                  </a:cubicBezTo>
                  <a:moveTo>
                    <a:pt x="5" y="97"/>
                  </a:moveTo>
                  <a:cubicBezTo>
                    <a:pt x="5" y="100"/>
                    <a:pt x="5" y="100"/>
                    <a:pt x="5" y="100"/>
                  </a:cubicBezTo>
                  <a:cubicBezTo>
                    <a:pt x="5" y="99"/>
                    <a:pt x="5" y="99"/>
                    <a:pt x="6" y="99"/>
                  </a:cubicBezTo>
                  <a:cubicBezTo>
                    <a:pt x="6" y="99"/>
                    <a:pt x="7" y="100"/>
                    <a:pt x="7" y="100"/>
                  </a:cubicBezTo>
                  <a:cubicBezTo>
                    <a:pt x="8" y="101"/>
                    <a:pt x="8" y="102"/>
                    <a:pt x="7" y="103"/>
                  </a:cubicBezTo>
                  <a:cubicBezTo>
                    <a:pt x="7" y="103"/>
                    <a:pt x="7" y="103"/>
                    <a:pt x="7" y="103"/>
                  </a:cubicBezTo>
                  <a:cubicBezTo>
                    <a:pt x="7" y="103"/>
                    <a:pt x="7" y="103"/>
                    <a:pt x="7" y="103"/>
                  </a:cubicBezTo>
                  <a:cubicBezTo>
                    <a:pt x="7" y="104"/>
                    <a:pt x="8" y="104"/>
                    <a:pt x="8" y="104"/>
                  </a:cubicBezTo>
                  <a:cubicBezTo>
                    <a:pt x="8" y="105"/>
                    <a:pt x="9" y="105"/>
                    <a:pt x="9" y="105"/>
                  </a:cubicBezTo>
                  <a:cubicBezTo>
                    <a:pt x="9" y="99"/>
                    <a:pt x="9" y="99"/>
                    <a:pt x="9" y="99"/>
                  </a:cubicBezTo>
                  <a:cubicBezTo>
                    <a:pt x="9" y="99"/>
                    <a:pt x="9" y="99"/>
                    <a:pt x="9" y="99"/>
                  </a:cubicBezTo>
                  <a:cubicBezTo>
                    <a:pt x="8" y="99"/>
                    <a:pt x="7" y="98"/>
                    <a:pt x="6" y="98"/>
                  </a:cubicBezTo>
                  <a:cubicBezTo>
                    <a:pt x="6" y="97"/>
                    <a:pt x="5" y="97"/>
                    <a:pt x="5" y="97"/>
                  </a:cubicBezTo>
                  <a:moveTo>
                    <a:pt x="4" y="87"/>
                  </a:moveTo>
                  <a:cubicBezTo>
                    <a:pt x="4" y="89"/>
                    <a:pt x="4" y="89"/>
                    <a:pt x="4" y="89"/>
                  </a:cubicBezTo>
                  <a:cubicBezTo>
                    <a:pt x="5" y="89"/>
                    <a:pt x="5" y="89"/>
                    <a:pt x="5" y="89"/>
                  </a:cubicBezTo>
                  <a:cubicBezTo>
                    <a:pt x="6" y="89"/>
                    <a:pt x="6" y="89"/>
                    <a:pt x="6" y="90"/>
                  </a:cubicBezTo>
                  <a:cubicBezTo>
                    <a:pt x="7" y="90"/>
                    <a:pt x="7" y="92"/>
                    <a:pt x="7" y="92"/>
                  </a:cubicBezTo>
                  <a:cubicBezTo>
                    <a:pt x="6" y="93"/>
                    <a:pt x="6" y="93"/>
                    <a:pt x="6" y="93"/>
                  </a:cubicBezTo>
                  <a:cubicBezTo>
                    <a:pt x="7" y="93"/>
                    <a:pt x="7" y="93"/>
                    <a:pt x="7" y="93"/>
                  </a:cubicBezTo>
                  <a:cubicBezTo>
                    <a:pt x="7" y="93"/>
                    <a:pt x="7" y="94"/>
                    <a:pt x="7" y="94"/>
                  </a:cubicBezTo>
                  <a:cubicBezTo>
                    <a:pt x="8" y="94"/>
                    <a:pt x="8" y="94"/>
                    <a:pt x="9" y="95"/>
                  </a:cubicBezTo>
                  <a:cubicBezTo>
                    <a:pt x="8" y="89"/>
                    <a:pt x="8" y="89"/>
                    <a:pt x="8" y="89"/>
                  </a:cubicBezTo>
                  <a:cubicBezTo>
                    <a:pt x="8" y="89"/>
                    <a:pt x="8" y="89"/>
                    <a:pt x="8" y="89"/>
                  </a:cubicBezTo>
                  <a:cubicBezTo>
                    <a:pt x="7" y="88"/>
                    <a:pt x="6" y="88"/>
                    <a:pt x="5" y="87"/>
                  </a:cubicBezTo>
                  <a:cubicBezTo>
                    <a:pt x="5" y="87"/>
                    <a:pt x="5" y="87"/>
                    <a:pt x="4" y="87"/>
                  </a:cubicBezTo>
                  <a:moveTo>
                    <a:pt x="4" y="76"/>
                  </a:moveTo>
                  <a:cubicBezTo>
                    <a:pt x="4" y="79"/>
                    <a:pt x="4" y="79"/>
                    <a:pt x="4" y="79"/>
                  </a:cubicBezTo>
                  <a:cubicBezTo>
                    <a:pt x="4" y="79"/>
                    <a:pt x="4" y="79"/>
                    <a:pt x="5" y="79"/>
                  </a:cubicBezTo>
                  <a:cubicBezTo>
                    <a:pt x="5" y="79"/>
                    <a:pt x="6" y="79"/>
                    <a:pt x="6" y="79"/>
                  </a:cubicBezTo>
                  <a:cubicBezTo>
                    <a:pt x="7" y="80"/>
                    <a:pt x="7" y="81"/>
                    <a:pt x="6" y="82"/>
                  </a:cubicBezTo>
                  <a:cubicBezTo>
                    <a:pt x="6" y="82"/>
                    <a:pt x="6" y="82"/>
                    <a:pt x="6" y="82"/>
                  </a:cubicBezTo>
                  <a:cubicBezTo>
                    <a:pt x="6" y="83"/>
                    <a:pt x="6" y="83"/>
                    <a:pt x="6" y="83"/>
                  </a:cubicBezTo>
                  <a:cubicBezTo>
                    <a:pt x="6" y="83"/>
                    <a:pt x="6" y="83"/>
                    <a:pt x="7" y="84"/>
                  </a:cubicBezTo>
                  <a:cubicBezTo>
                    <a:pt x="7" y="84"/>
                    <a:pt x="8" y="84"/>
                    <a:pt x="8" y="84"/>
                  </a:cubicBezTo>
                  <a:cubicBezTo>
                    <a:pt x="8" y="78"/>
                    <a:pt x="8" y="78"/>
                    <a:pt x="8" y="78"/>
                  </a:cubicBezTo>
                  <a:cubicBezTo>
                    <a:pt x="8" y="78"/>
                    <a:pt x="8" y="78"/>
                    <a:pt x="7" y="78"/>
                  </a:cubicBezTo>
                  <a:cubicBezTo>
                    <a:pt x="7" y="78"/>
                    <a:pt x="6" y="78"/>
                    <a:pt x="5" y="77"/>
                  </a:cubicBezTo>
                  <a:cubicBezTo>
                    <a:pt x="4" y="77"/>
                    <a:pt x="4" y="76"/>
                    <a:pt x="4" y="76"/>
                  </a:cubicBezTo>
                  <a:moveTo>
                    <a:pt x="3" y="66"/>
                  </a:moveTo>
                  <a:cubicBezTo>
                    <a:pt x="3" y="68"/>
                    <a:pt x="3" y="68"/>
                    <a:pt x="3" y="68"/>
                  </a:cubicBezTo>
                  <a:cubicBezTo>
                    <a:pt x="4" y="68"/>
                    <a:pt x="4" y="68"/>
                    <a:pt x="4" y="68"/>
                  </a:cubicBezTo>
                  <a:cubicBezTo>
                    <a:pt x="4" y="68"/>
                    <a:pt x="5" y="68"/>
                    <a:pt x="5" y="69"/>
                  </a:cubicBezTo>
                  <a:cubicBezTo>
                    <a:pt x="6" y="70"/>
                    <a:pt x="6" y="71"/>
                    <a:pt x="5" y="72"/>
                  </a:cubicBezTo>
                  <a:cubicBezTo>
                    <a:pt x="5" y="72"/>
                    <a:pt x="5" y="72"/>
                    <a:pt x="5" y="72"/>
                  </a:cubicBezTo>
                  <a:cubicBezTo>
                    <a:pt x="5" y="72"/>
                    <a:pt x="5" y="72"/>
                    <a:pt x="5" y="72"/>
                  </a:cubicBezTo>
                  <a:cubicBezTo>
                    <a:pt x="6" y="73"/>
                    <a:pt x="6" y="73"/>
                    <a:pt x="6" y="73"/>
                  </a:cubicBezTo>
                  <a:cubicBezTo>
                    <a:pt x="7" y="73"/>
                    <a:pt x="7" y="74"/>
                    <a:pt x="8" y="74"/>
                  </a:cubicBezTo>
                  <a:cubicBezTo>
                    <a:pt x="7" y="68"/>
                    <a:pt x="7" y="68"/>
                    <a:pt x="7" y="68"/>
                  </a:cubicBezTo>
                  <a:cubicBezTo>
                    <a:pt x="7" y="68"/>
                    <a:pt x="7" y="68"/>
                    <a:pt x="7" y="68"/>
                  </a:cubicBezTo>
                  <a:cubicBezTo>
                    <a:pt x="6" y="68"/>
                    <a:pt x="5" y="67"/>
                    <a:pt x="4" y="67"/>
                  </a:cubicBezTo>
                  <a:cubicBezTo>
                    <a:pt x="4" y="66"/>
                    <a:pt x="4" y="66"/>
                    <a:pt x="3" y="66"/>
                  </a:cubicBezTo>
                  <a:moveTo>
                    <a:pt x="3" y="55"/>
                  </a:moveTo>
                  <a:cubicBezTo>
                    <a:pt x="3" y="58"/>
                    <a:pt x="3" y="58"/>
                    <a:pt x="3" y="58"/>
                  </a:cubicBezTo>
                  <a:cubicBezTo>
                    <a:pt x="3" y="58"/>
                    <a:pt x="3" y="58"/>
                    <a:pt x="3" y="58"/>
                  </a:cubicBezTo>
                  <a:cubicBezTo>
                    <a:pt x="4" y="58"/>
                    <a:pt x="4" y="58"/>
                    <a:pt x="5" y="58"/>
                  </a:cubicBezTo>
                  <a:cubicBezTo>
                    <a:pt x="6" y="59"/>
                    <a:pt x="6" y="60"/>
                    <a:pt x="5" y="61"/>
                  </a:cubicBezTo>
                  <a:cubicBezTo>
                    <a:pt x="5" y="62"/>
                    <a:pt x="5" y="62"/>
                    <a:pt x="5" y="62"/>
                  </a:cubicBezTo>
                  <a:cubicBezTo>
                    <a:pt x="5" y="62"/>
                    <a:pt x="5" y="62"/>
                    <a:pt x="5" y="62"/>
                  </a:cubicBezTo>
                  <a:cubicBezTo>
                    <a:pt x="5" y="62"/>
                    <a:pt x="5" y="62"/>
                    <a:pt x="6" y="63"/>
                  </a:cubicBezTo>
                  <a:cubicBezTo>
                    <a:pt x="6" y="63"/>
                    <a:pt x="7" y="63"/>
                    <a:pt x="7" y="64"/>
                  </a:cubicBezTo>
                  <a:cubicBezTo>
                    <a:pt x="7" y="58"/>
                    <a:pt x="7" y="58"/>
                    <a:pt x="7" y="58"/>
                  </a:cubicBezTo>
                  <a:cubicBezTo>
                    <a:pt x="7" y="58"/>
                    <a:pt x="7" y="58"/>
                    <a:pt x="6" y="58"/>
                  </a:cubicBezTo>
                  <a:cubicBezTo>
                    <a:pt x="6" y="57"/>
                    <a:pt x="5" y="57"/>
                    <a:pt x="4" y="56"/>
                  </a:cubicBezTo>
                  <a:cubicBezTo>
                    <a:pt x="3" y="56"/>
                    <a:pt x="3" y="56"/>
                    <a:pt x="3" y="55"/>
                  </a:cubicBezTo>
                  <a:moveTo>
                    <a:pt x="2" y="45"/>
                  </a:moveTo>
                  <a:cubicBezTo>
                    <a:pt x="2" y="48"/>
                    <a:pt x="2" y="48"/>
                    <a:pt x="2" y="48"/>
                  </a:cubicBezTo>
                  <a:cubicBezTo>
                    <a:pt x="2" y="48"/>
                    <a:pt x="3" y="48"/>
                    <a:pt x="3" y="48"/>
                  </a:cubicBezTo>
                  <a:cubicBezTo>
                    <a:pt x="3" y="48"/>
                    <a:pt x="4" y="48"/>
                    <a:pt x="4" y="48"/>
                  </a:cubicBezTo>
                  <a:cubicBezTo>
                    <a:pt x="5" y="49"/>
                    <a:pt x="5" y="50"/>
                    <a:pt x="4" y="51"/>
                  </a:cubicBezTo>
                  <a:cubicBezTo>
                    <a:pt x="4" y="51"/>
                    <a:pt x="4" y="51"/>
                    <a:pt x="4" y="51"/>
                  </a:cubicBezTo>
                  <a:cubicBezTo>
                    <a:pt x="4" y="51"/>
                    <a:pt x="4" y="51"/>
                    <a:pt x="4" y="51"/>
                  </a:cubicBezTo>
                  <a:cubicBezTo>
                    <a:pt x="5" y="52"/>
                    <a:pt x="5" y="52"/>
                    <a:pt x="5" y="52"/>
                  </a:cubicBezTo>
                  <a:cubicBezTo>
                    <a:pt x="6" y="53"/>
                    <a:pt x="6" y="53"/>
                    <a:pt x="7" y="53"/>
                  </a:cubicBezTo>
                  <a:cubicBezTo>
                    <a:pt x="6" y="47"/>
                    <a:pt x="6" y="47"/>
                    <a:pt x="6" y="47"/>
                  </a:cubicBezTo>
                  <a:cubicBezTo>
                    <a:pt x="6" y="47"/>
                    <a:pt x="6" y="47"/>
                    <a:pt x="6" y="47"/>
                  </a:cubicBezTo>
                  <a:cubicBezTo>
                    <a:pt x="5" y="47"/>
                    <a:pt x="4" y="46"/>
                    <a:pt x="3" y="46"/>
                  </a:cubicBezTo>
                  <a:cubicBezTo>
                    <a:pt x="3" y="46"/>
                    <a:pt x="3" y="45"/>
                    <a:pt x="2" y="45"/>
                  </a:cubicBezTo>
                  <a:moveTo>
                    <a:pt x="2" y="35"/>
                  </a:moveTo>
                  <a:cubicBezTo>
                    <a:pt x="2" y="37"/>
                    <a:pt x="2" y="37"/>
                    <a:pt x="2" y="37"/>
                  </a:cubicBezTo>
                  <a:cubicBezTo>
                    <a:pt x="2" y="37"/>
                    <a:pt x="2" y="37"/>
                    <a:pt x="2" y="37"/>
                  </a:cubicBezTo>
                  <a:cubicBezTo>
                    <a:pt x="3" y="37"/>
                    <a:pt x="3" y="37"/>
                    <a:pt x="4" y="38"/>
                  </a:cubicBezTo>
                  <a:cubicBezTo>
                    <a:pt x="5" y="38"/>
                    <a:pt x="5" y="40"/>
                    <a:pt x="4" y="40"/>
                  </a:cubicBezTo>
                  <a:cubicBezTo>
                    <a:pt x="4" y="41"/>
                    <a:pt x="4" y="41"/>
                    <a:pt x="4" y="41"/>
                  </a:cubicBezTo>
                  <a:cubicBezTo>
                    <a:pt x="4" y="41"/>
                    <a:pt x="4" y="41"/>
                    <a:pt x="4" y="41"/>
                  </a:cubicBezTo>
                  <a:cubicBezTo>
                    <a:pt x="4" y="41"/>
                    <a:pt x="4" y="42"/>
                    <a:pt x="5" y="42"/>
                  </a:cubicBezTo>
                  <a:cubicBezTo>
                    <a:pt x="5" y="42"/>
                    <a:pt x="6" y="43"/>
                    <a:pt x="6" y="43"/>
                  </a:cubicBezTo>
                  <a:cubicBezTo>
                    <a:pt x="6" y="37"/>
                    <a:pt x="6" y="37"/>
                    <a:pt x="6" y="37"/>
                  </a:cubicBezTo>
                  <a:cubicBezTo>
                    <a:pt x="6" y="37"/>
                    <a:pt x="5" y="37"/>
                    <a:pt x="5" y="37"/>
                  </a:cubicBezTo>
                  <a:cubicBezTo>
                    <a:pt x="5" y="36"/>
                    <a:pt x="4" y="36"/>
                    <a:pt x="3" y="35"/>
                  </a:cubicBezTo>
                  <a:cubicBezTo>
                    <a:pt x="2" y="35"/>
                    <a:pt x="2" y="35"/>
                    <a:pt x="2" y="35"/>
                  </a:cubicBezTo>
                  <a:moveTo>
                    <a:pt x="1" y="24"/>
                  </a:moveTo>
                  <a:cubicBezTo>
                    <a:pt x="1" y="27"/>
                    <a:pt x="1" y="27"/>
                    <a:pt x="1" y="27"/>
                  </a:cubicBezTo>
                  <a:cubicBezTo>
                    <a:pt x="1" y="27"/>
                    <a:pt x="2" y="27"/>
                    <a:pt x="2" y="27"/>
                  </a:cubicBezTo>
                  <a:cubicBezTo>
                    <a:pt x="2" y="27"/>
                    <a:pt x="3" y="27"/>
                    <a:pt x="3" y="27"/>
                  </a:cubicBezTo>
                  <a:cubicBezTo>
                    <a:pt x="4" y="28"/>
                    <a:pt x="4" y="29"/>
                    <a:pt x="3" y="30"/>
                  </a:cubicBezTo>
                  <a:cubicBezTo>
                    <a:pt x="3" y="30"/>
                    <a:pt x="3" y="30"/>
                    <a:pt x="3" y="30"/>
                  </a:cubicBezTo>
                  <a:cubicBezTo>
                    <a:pt x="3" y="31"/>
                    <a:pt x="3" y="31"/>
                    <a:pt x="3" y="31"/>
                  </a:cubicBezTo>
                  <a:cubicBezTo>
                    <a:pt x="4" y="31"/>
                    <a:pt x="4" y="31"/>
                    <a:pt x="4" y="32"/>
                  </a:cubicBezTo>
                  <a:cubicBezTo>
                    <a:pt x="5" y="32"/>
                    <a:pt x="5" y="32"/>
                    <a:pt x="6" y="32"/>
                  </a:cubicBezTo>
                  <a:cubicBezTo>
                    <a:pt x="5" y="27"/>
                    <a:pt x="5" y="27"/>
                    <a:pt x="5" y="27"/>
                  </a:cubicBezTo>
                  <a:cubicBezTo>
                    <a:pt x="5" y="26"/>
                    <a:pt x="5" y="26"/>
                    <a:pt x="5" y="26"/>
                  </a:cubicBezTo>
                  <a:cubicBezTo>
                    <a:pt x="4" y="26"/>
                    <a:pt x="3" y="26"/>
                    <a:pt x="2" y="25"/>
                  </a:cubicBezTo>
                  <a:cubicBezTo>
                    <a:pt x="2" y="25"/>
                    <a:pt x="1" y="25"/>
                    <a:pt x="1" y="24"/>
                  </a:cubicBezTo>
                  <a:moveTo>
                    <a:pt x="1" y="14"/>
                  </a:moveTo>
                  <a:cubicBezTo>
                    <a:pt x="1" y="16"/>
                    <a:pt x="1" y="16"/>
                    <a:pt x="1" y="16"/>
                  </a:cubicBezTo>
                  <a:cubicBezTo>
                    <a:pt x="1" y="16"/>
                    <a:pt x="1" y="16"/>
                    <a:pt x="1" y="16"/>
                  </a:cubicBezTo>
                  <a:cubicBezTo>
                    <a:pt x="2" y="16"/>
                    <a:pt x="2" y="17"/>
                    <a:pt x="3" y="17"/>
                  </a:cubicBezTo>
                  <a:cubicBezTo>
                    <a:pt x="4" y="18"/>
                    <a:pt x="4" y="19"/>
                    <a:pt x="3" y="20"/>
                  </a:cubicBezTo>
                  <a:cubicBezTo>
                    <a:pt x="3" y="20"/>
                    <a:pt x="3" y="20"/>
                    <a:pt x="3" y="20"/>
                  </a:cubicBezTo>
                  <a:cubicBezTo>
                    <a:pt x="3" y="20"/>
                    <a:pt x="3" y="20"/>
                    <a:pt x="3" y="20"/>
                  </a:cubicBezTo>
                  <a:cubicBezTo>
                    <a:pt x="3" y="21"/>
                    <a:pt x="3" y="21"/>
                    <a:pt x="4" y="21"/>
                  </a:cubicBezTo>
                  <a:cubicBezTo>
                    <a:pt x="4" y="22"/>
                    <a:pt x="5" y="22"/>
                    <a:pt x="5" y="22"/>
                  </a:cubicBezTo>
                  <a:cubicBezTo>
                    <a:pt x="5" y="16"/>
                    <a:pt x="5" y="16"/>
                    <a:pt x="5" y="16"/>
                  </a:cubicBezTo>
                  <a:cubicBezTo>
                    <a:pt x="5" y="16"/>
                    <a:pt x="4" y="16"/>
                    <a:pt x="4" y="16"/>
                  </a:cubicBezTo>
                  <a:cubicBezTo>
                    <a:pt x="4" y="16"/>
                    <a:pt x="3" y="15"/>
                    <a:pt x="2" y="15"/>
                  </a:cubicBezTo>
                  <a:cubicBezTo>
                    <a:pt x="1" y="14"/>
                    <a:pt x="1" y="14"/>
                    <a:pt x="1" y="14"/>
                  </a:cubicBezTo>
                  <a:moveTo>
                    <a:pt x="22" y="0"/>
                  </a:moveTo>
                  <a:cubicBezTo>
                    <a:pt x="22" y="0"/>
                    <a:pt x="22" y="0"/>
                    <a:pt x="22" y="0"/>
                  </a:cubicBezTo>
                  <a:cubicBezTo>
                    <a:pt x="20" y="0"/>
                    <a:pt x="20" y="0"/>
                    <a:pt x="20" y="0"/>
                  </a:cubicBezTo>
                  <a:cubicBezTo>
                    <a:pt x="2" y="1"/>
                    <a:pt x="2" y="1"/>
                    <a:pt x="2" y="1"/>
                  </a:cubicBezTo>
                  <a:cubicBezTo>
                    <a:pt x="1" y="1"/>
                    <a:pt x="0" y="2"/>
                    <a:pt x="0" y="3"/>
                  </a:cubicBezTo>
                  <a:cubicBezTo>
                    <a:pt x="2" y="3"/>
                    <a:pt x="2" y="3"/>
                    <a:pt x="2" y="3"/>
                  </a:cubicBezTo>
                  <a:cubicBezTo>
                    <a:pt x="0" y="3"/>
                    <a:pt x="0" y="3"/>
                    <a:pt x="0" y="3"/>
                  </a:cubicBezTo>
                  <a:cubicBezTo>
                    <a:pt x="0" y="6"/>
                    <a:pt x="0" y="6"/>
                    <a:pt x="0" y="6"/>
                  </a:cubicBezTo>
                  <a:cubicBezTo>
                    <a:pt x="0" y="6"/>
                    <a:pt x="1" y="6"/>
                    <a:pt x="1" y="6"/>
                  </a:cubicBezTo>
                  <a:cubicBezTo>
                    <a:pt x="1" y="6"/>
                    <a:pt x="2" y="6"/>
                    <a:pt x="2" y="6"/>
                  </a:cubicBezTo>
                  <a:cubicBezTo>
                    <a:pt x="3" y="7"/>
                    <a:pt x="3" y="8"/>
                    <a:pt x="2" y="9"/>
                  </a:cubicBezTo>
                  <a:cubicBezTo>
                    <a:pt x="2" y="10"/>
                    <a:pt x="2" y="10"/>
                    <a:pt x="2" y="10"/>
                  </a:cubicBezTo>
                  <a:cubicBezTo>
                    <a:pt x="2" y="10"/>
                    <a:pt x="2" y="10"/>
                    <a:pt x="2" y="10"/>
                  </a:cubicBezTo>
                  <a:cubicBezTo>
                    <a:pt x="2" y="10"/>
                    <a:pt x="3" y="11"/>
                    <a:pt x="3" y="11"/>
                  </a:cubicBezTo>
                  <a:cubicBezTo>
                    <a:pt x="4" y="11"/>
                    <a:pt x="4" y="11"/>
                    <a:pt x="4" y="12"/>
                  </a:cubicBezTo>
                  <a:cubicBezTo>
                    <a:pt x="4" y="5"/>
                    <a:pt x="4" y="5"/>
                    <a:pt x="4" y="5"/>
                  </a:cubicBezTo>
                  <a:cubicBezTo>
                    <a:pt x="18" y="4"/>
                    <a:pt x="18" y="4"/>
                    <a:pt x="18" y="4"/>
                  </a:cubicBezTo>
                  <a:cubicBezTo>
                    <a:pt x="20" y="4"/>
                    <a:pt x="20" y="4"/>
                    <a:pt x="20" y="4"/>
                  </a:cubicBezTo>
                  <a:cubicBezTo>
                    <a:pt x="30" y="189"/>
                    <a:pt x="30" y="189"/>
                    <a:pt x="30" y="189"/>
                  </a:cubicBezTo>
                  <a:cubicBezTo>
                    <a:pt x="28" y="189"/>
                    <a:pt x="28" y="189"/>
                    <a:pt x="28" y="189"/>
                  </a:cubicBezTo>
                  <a:cubicBezTo>
                    <a:pt x="14" y="190"/>
                    <a:pt x="14" y="190"/>
                    <a:pt x="14" y="190"/>
                  </a:cubicBezTo>
                  <a:cubicBezTo>
                    <a:pt x="13" y="182"/>
                    <a:pt x="13" y="182"/>
                    <a:pt x="13" y="182"/>
                  </a:cubicBezTo>
                  <a:cubicBezTo>
                    <a:pt x="13" y="182"/>
                    <a:pt x="13" y="182"/>
                    <a:pt x="13" y="182"/>
                  </a:cubicBezTo>
                  <a:cubicBezTo>
                    <a:pt x="12" y="182"/>
                    <a:pt x="11" y="181"/>
                    <a:pt x="10" y="181"/>
                  </a:cubicBezTo>
                  <a:cubicBezTo>
                    <a:pt x="10" y="181"/>
                    <a:pt x="9" y="180"/>
                    <a:pt x="9" y="180"/>
                  </a:cubicBezTo>
                  <a:cubicBezTo>
                    <a:pt x="10" y="192"/>
                    <a:pt x="10" y="192"/>
                    <a:pt x="10" y="192"/>
                  </a:cubicBezTo>
                  <a:cubicBezTo>
                    <a:pt x="10" y="193"/>
                    <a:pt x="10" y="193"/>
                    <a:pt x="10" y="194"/>
                  </a:cubicBezTo>
                  <a:cubicBezTo>
                    <a:pt x="11" y="194"/>
                    <a:pt x="11" y="194"/>
                    <a:pt x="12" y="194"/>
                  </a:cubicBezTo>
                  <a:cubicBezTo>
                    <a:pt x="12" y="194"/>
                    <a:pt x="12" y="194"/>
                    <a:pt x="12" y="194"/>
                  </a:cubicBezTo>
                  <a:cubicBezTo>
                    <a:pt x="30" y="193"/>
                    <a:pt x="30" y="193"/>
                    <a:pt x="30" y="193"/>
                  </a:cubicBezTo>
                  <a:cubicBezTo>
                    <a:pt x="32" y="193"/>
                    <a:pt x="32" y="193"/>
                    <a:pt x="32" y="193"/>
                  </a:cubicBezTo>
                  <a:cubicBezTo>
                    <a:pt x="32" y="193"/>
                    <a:pt x="33" y="193"/>
                    <a:pt x="33" y="192"/>
                  </a:cubicBezTo>
                  <a:cubicBezTo>
                    <a:pt x="33" y="192"/>
                    <a:pt x="34" y="191"/>
                    <a:pt x="34" y="191"/>
                  </a:cubicBezTo>
                  <a:cubicBezTo>
                    <a:pt x="34" y="189"/>
                    <a:pt x="34" y="189"/>
                    <a:pt x="34" y="189"/>
                  </a:cubicBezTo>
                  <a:cubicBezTo>
                    <a:pt x="24" y="4"/>
                    <a:pt x="24" y="4"/>
                    <a:pt x="24" y="4"/>
                  </a:cubicBezTo>
                  <a:cubicBezTo>
                    <a:pt x="24" y="2"/>
                    <a:pt x="24" y="2"/>
                    <a:pt x="24" y="2"/>
                  </a:cubicBezTo>
                  <a:cubicBezTo>
                    <a:pt x="24" y="1"/>
                    <a:pt x="24" y="1"/>
                    <a:pt x="23" y="0"/>
                  </a:cubicBezTo>
                  <a:cubicBezTo>
                    <a:pt x="23" y="0"/>
                    <a:pt x="22" y="0"/>
                    <a:pt x="22"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 name="Freeform 119"/>
            <p:cNvSpPr>
              <a:spLocks noEditPoints="1"/>
            </p:cNvSpPr>
            <p:nvPr/>
          </p:nvSpPr>
          <p:spPr bwMode="auto">
            <a:xfrm>
              <a:off x="9099551" y="4221163"/>
              <a:ext cx="25400" cy="28575"/>
            </a:xfrm>
            <a:custGeom>
              <a:avLst/>
              <a:gdLst>
                <a:gd name="T0" fmla="*/ 5 w 9"/>
                <a:gd name="T1" fmla="*/ 5 h 10"/>
                <a:gd name="T2" fmla="*/ 5 w 9"/>
                <a:gd name="T3" fmla="*/ 5 h 10"/>
                <a:gd name="T4" fmla="*/ 7 w 9"/>
                <a:gd name="T5" fmla="*/ 5 h 10"/>
                <a:gd name="T6" fmla="*/ 9 w 9"/>
                <a:gd name="T7" fmla="*/ 5 h 10"/>
                <a:gd name="T8" fmla="*/ 7 w 9"/>
                <a:gd name="T9" fmla="*/ 5 h 10"/>
                <a:gd name="T10" fmla="*/ 5 w 9"/>
                <a:gd name="T11" fmla="*/ 5 h 10"/>
                <a:gd name="T12" fmla="*/ 5 w 9"/>
                <a:gd name="T13" fmla="*/ 0 h 10"/>
                <a:gd name="T14" fmla="*/ 4 w 9"/>
                <a:gd name="T15" fmla="*/ 0 h 10"/>
                <a:gd name="T16" fmla="*/ 0 w 9"/>
                <a:gd name="T17" fmla="*/ 5 h 10"/>
                <a:gd name="T18" fmla="*/ 2 w 9"/>
                <a:gd name="T19" fmla="*/ 4 h 10"/>
                <a:gd name="T20" fmla="*/ 2 w 9"/>
                <a:gd name="T21" fmla="*/ 4 h 10"/>
                <a:gd name="T22" fmla="*/ 3 w 9"/>
                <a:gd name="T23" fmla="*/ 4 h 10"/>
                <a:gd name="T24" fmla="*/ 5 w 9"/>
                <a:gd name="T25" fmla="*/ 4 h 10"/>
                <a:gd name="T26" fmla="*/ 5 w 9"/>
                <a:gd name="T27" fmla="*/ 4 h 10"/>
                <a:gd name="T28" fmla="*/ 5 w 9"/>
                <a:gd name="T29" fmla="*/ 4 h 10"/>
                <a:gd name="T30" fmla="*/ 5 w 9"/>
                <a:gd name="T31" fmla="*/ 5 h 10"/>
                <a:gd name="T32" fmla="*/ 5 w 9"/>
                <a:gd name="T33" fmla="*/ 5 h 10"/>
                <a:gd name="T34" fmla="*/ 5 w 9"/>
                <a:gd name="T35" fmla="*/ 5 h 10"/>
                <a:gd name="T36" fmla="*/ 5 w 9"/>
                <a:gd name="T37" fmla="*/ 5 h 10"/>
                <a:gd name="T38" fmla="*/ 4 w 9"/>
                <a:gd name="T39" fmla="*/ 7 h 10"/>
                <a:gd name="T40" fmla="*/ 2 w 9"/>
                <a:gd name="T41" fmla="*/ 8 h 10"/>
                <a:gd name="T42" fmla="*/ 5 w 9"/>
                <a:gd name="T43" fmla="*/ 10 h 10"/>
                <a:gd name="T44" fmla="*/ 5 w 9"/>
                <a:gd name="T45" fmla="*/ 10 h 10"/>
                <a:gd name="T46" fmla="*/ 5 w 9"/>
                <a:gd name="T47" fmla="*/ 10 h 10"/>
                <a:gd name="T48" fmla="*/ 5 w 9"/>
                <a:gd name="T49" fmla="*/ 10 h 10"/>
                <a:gd name="T50" fmla="*/ 8 w 9"/>
                <a:gd name="T51" fmla="*/ 8 h 10"/>
                <a:gd name="T52" fmla="*/ 9 w 9"/>
                <a:gd name="T53" fmla="*/ 5 h 10"/>
                <a:gd name="T54" fmla="*/ 9 w 9"/>
                <a:gd name="T55" fmla="*/ 5 h 10"/>
                <a:gd name="T56" fmla="*/ 9 w 9"/>
                <a:gd name="T57" fmla="*/ 5 h 10"/>
                <a:gd name="T58" fmla="*/ 8 w 9"/>
                <a:gd name="T59" fmla="*/ 2 h 10"/>
                <a:gd name="T60" fmla="*/ 5 w 9"/>
                <a:gd name="T6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9" h="10">
                  <a:moveTo>
                    <a:pt x="5" y="5"/>
                  </a:moveTo>
                  <a:cubicBezTo>
                    <a:pt x="5" y="5"/>
                    <a:pt x="5" y="5"/>
                    <a:pt x="5" y="5"/>
                  </a:cubicBezTo>
                  <a:cubicBezTo>
                    <a:pt x="7" y="5"/>
                    <a:pt x="7" y="5"/>
                    <a:pt x="7" y="5"/>
                  </a:cubicBezTo>
                  <a:cubicBezTo>
                    <a:pt x="9" y="5"/>
                    <a:pt x="9" y="5"/>
                    <a:pt x="9" y="5"/>
                  </a:cubicBezTo>
                  <a:cubicBezTo>
                    <a:pt x="7" y="5"/>
                    <a:pt x="7" y="5"/>
                    <a:pt x="7" y="5"/>
                  </a:cubicBezTo>
                  <a:cubicBezTo>
                    <a:pt x="5" y="5"/>
                    <a:pt x="5" y="5"/>
                    <a:pt x="5" y="5"/>
                  </a:cubicBezTo>
                  <a:moveTo>
                    <a:pt x="5" y="0"/>
                  </a:moveTo>
                  <a:cubicBezTo>
                    <a:pt x="4" y="0"/>
                    <a:pt x="4" y="0"/>
                    <a:pt x="4" y="0"/>
                  </a:cubicBezTo>
                  <a:cubicBezTo>
                    <a:pt x="2" y="1"/>
                    <a:pt x="0" y="2"/>
                    <a:pt x="0" y="5"/>
                  </a:cubicBezTo>
                  <a:cubicBezTo>
                    <a:pt x="1" y="4"/>
                    <a:pt x="1" y="4"/>
                    <a:pt x="2" y="4"/>
                  </a:cubicBezTo>
                  <a:cubicBezTo>
                    <a:pt x="2" y="4"/>
                    <a:pt x="2" y="4"/>
                    <a:pt x="2" y="4"/>
                  </a:cubicBezTo>
                  <a:cubicBezTo>
                    <a:pt x="2" y="4"/>
                    <a:pt x="3" y="4"/>
                    <a:pt x="3" y="4"/>
                  </a:cubicBezTo>
                  <a:cubicBezTo>
                    <a:pt x="4" y="4"/>
                    <a:pt x="4" y="4"/>
                    <a:pt x="5" y="4"/>
                  </a:cubicBezTo>
                  <a:cubicBezTo>
                    <a:pt x="5" y="4"/>
                    <a:pt x="5" y="4"/>
                    <a:pt x="5" y="4"/>
                  </a:cubicBezTo>
                  <a:cubicBezTo>
                    <a:pt x="5" y="4"/>
                    <a:pt x="5" y="4"/>
                    <a:pt x="5" y="4"/>
                  </a:cubicBezTo>
                  <a:cubicBezTo>
                    <a:pt x="5" y="5"/>
                    <a:pt x="5" y="5"/>
                    <a:pt x="5" y="5"/>
                  </a:cubicBezTo>
                  <a:cubicBezTo>
                    <a:pt x="5" y="5"/>
                    <a:pt x="5" y="5"/>
                    <a:pt x="5" y="5"/>
                  </a:cubicBezTo>
                  <a:cubicBezTo>
                    <a:pt x="5" y="5"/>
                    <a:pt x="5" y="5"/>
                    <a:pt x="5" y="5"/>
                  </a:cubicBezTo>
                  <a:cubicBezTo>
                    <a:pt x="5" y="5"/>
                    <a:pt x="5" y="5"/>
                    <a:pt x="5" y="5"/>
                  </a:cubicBezTo>
                  <a:cubicBezTo>
                    <a:pt x="5" y="6"/>
                    <a:pt x="5" y="7"/>
                    <a:pt x="4" y="7"/>
                  </a:cubicBezTo>
                  <a:cubicBezTo>
                    <a:pt x="3" y="8"/>
                    <a:pt x="2" y="8"/>
                    <a:pt x="2" y="8"/>
                  </a:cubicBezTo>
                  <a:cubicBezTo>
                    <a:pt x="2" y="9"/>
                    <a:pt x="3" y="10"/>
                    <a:pt x="5" y="10"/>
                  </a:cubicBezTo>
                  <a:cubicBezTo>
                    <a:pt x="5" y="10"/>
                    <a:pt x="5" y="10"/>
                    <a:pt x="5" y="10"/>
                  </a:cubicBezTo>
                  <a:cubicBezTo>
                    <a:pt x="5" y="10"/>
                    <a:pt x="5" y="10"/>
                    <a:pt x="5" y="10"/>
                  </a:cubicBezTo>
                  <a:cubicBezTo>
                    <a:pt x="5" y="10"/>
                    <a:pt x="5" y="10"/>
                    <a:pt x="5" y="10"/>
                  </a:cubicBezTo>
                  <a:cubicBezTo>
                    <a:pt x="6" y="9"/>
                    <a:pt x="7" y="9"/>
                    <a:pt x="8" y="8"/>
                  </a:cubicBezTo>
                  <a:cubicBezTo>
                    <a:pt x="9" y="7"/>
                    <a:pt x="9" y="6"/>
                    <a:pt x="9" y="5"/>
                  </a:cubicBezTo>
                  <a:cubicBezTo>
                    <a:pt x="9" y="5"/>
                    <a:pt x="9" y="5"/>
                    <a:pt x="9" y="5"/>
                  </a:cubicBezTo>
                  <a:cubicBezTo>
                    <a:pt x="9" y="5"/>
                    <a:pt x="9" y="5"/>
                    <a:pt x="9" y="5"/>
                  </a:cubicBezTo>
                  <a:cubicBezTo>
                    <a:pt x="9" y="4"/>
                    <a:pt x="9" y="2"/>
                    <a:pt x="8" y="2"/>
                  </a:cubicBezTo>
                  <a:cubicBezTo>
                    <a:pt x="7" y="1"/>
                    <a:pt x="6" y="0"/>
                    <a:pt x="5"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 name="Freeform 120"/>
            <p:cNvSpPr/>
            <p:nvPr/>
          </p:nvSpPr>
          <p:spPr bwMode="auto">
            <a:xfrm>
              <a:off x="9102726" y="4251325"/>
              <a:ext cx="25400" cy="25400"/>
            </a:xfrm>
            <a:custGeom>
              <a:avLst/>
              <a:gdLst>
                <a:gd name="T0" fmla="*/ 4 w 9"/>
                <a:gd name="T1" fmla="*/ 0 h 9"/>
                <a:gd name="T2" fmla="*/ 4 w 9"/>
                <a:gd name="T3" fmla="*/ 0 h 9"/>
                <a:gd name="T4" fmla="*/ 0 w 9"/>
                <a:gd name="T5" fmla="*/ 4 h 9"/>
                <a:gd name="T6" fmla="*/ 2 w 9"/>
                <a:gd name="T7" fmla="*/ 3 h 9"/>
                <a:gd name="T8" fmla="*/ 3 w 9"/>
                <a:gd name="T9" fmla="*/ 3 h 9"/>
                <a:gd name="T10" fmla="*/ 4 w 9"/>
                <a:gd name="T11" fmla="*/ 4 h 9"/>
                <a:gd name="T12" fmla="*/ 4 w 9"/>
                <a:gd name="T13" fmla="*/ 4 h 9"/>
                <a:gd name="T14" fmla="*/ 4 w 9"/>
                <a:gd name="T15" fmla="*/ 4 h 9"/>
                <a:gd name="T16" fmla="*/ 5 w 9"/>
                <a:gd name="T17" fmla="*/ 4 h 9"/>
                <a:gd name="T18" fmla="*/ 5 w 9"/>
                <a:gd name="T19" fmla="*/ 4 h 9"/>
                <a:gd name="T20" fmla="*/ 5 w 9"/>
                <a:gd name="T21" fmla="*/ 4 h 9"/>
                <a:gd name="T22" fmla="*/ 4 w 9"/>
                <a:gd name="T23" fmla="*/ 5 h 9"/>
                <a:gd name="T24" fmla="*/ 3 w 9"/>
                <a:gd name="T25" fmla="*/ 7 h 9"/>
                <a:gd name="T26" fmla="*/ 1 w 9"/>
                <a:gd name="T27" fmla="*/ 8 h 9"/>
                <a:gd name="T28" fmla="*/ 4 w 9"/>
                <a:gd name="T29" fmla="*/ 9 h 9"/>
                <a:gd name="T30" fmla="*/ 4 w 9"/>
                <a:gd name="T31" fmla="*/ 9 h 9"/>
                <a:gd name="T32" fmla="*/ 4 w 9"/>
                <a:gd name="T33" fmla="*/ 9 h 9"/>
                <a:gd name="T34" fmla="*/ 8 w 9"/>
                <a:gd name="T35" fmla="*/ 7 h 9"/>
                <a:gd name="T36" fmla="*/ 9 w 9"/>
                <a:gd name="T37" fmla="*/ 4 h 9"/>
                <a:gd name="T38" fmla="*/ 9 w 9"/>
                <a:gd name="T39" fmla="*/ 4 h 9"/>
                <a:gd name="T40" fmla="*/ 7 w 9"/>
                <a:gd name="T41" fmla="*/ 4 h 9"/>
                <a:gd name="T42" fmla="*/ 7 w 9"/>
                <a:gd name="T43" fmla="*/ 4 h 9"/>
                <a:gd name="T44" fmla="*/ 7 w 9"/>
                <a:gd name="T45" fmla="*/ 4 h 9"/>
                <a:gd name="T46" fmla="*/ 9 w 9"/>
                <a:gd name="T47" fmla="*/ 4 h 9"/>
                <a:gd name="T48" fmla="*/ 7 w 9"/>
                <a:gd name="T49" fmla="*/ 1 h 9"/>
                <a:gd name="T50" fmla="*/ 4 w 9"/>
                <a:gd name="T5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 h="9">
                  <a:moveTo>
                    <a:pt x="4" y="0"/>
                  </a:moveTo>
                  <a:cubicBezTo>
                    <a:pt x="4" y="0"/>
                    <a:pt x="4" y="0"/>
                    <a:pt x="4" y="0"/>
                  </a:cubicBezTo>
                  <a:cubicBezTo>
                    <a:pt x="2" y="0"/>
                    <a:pt x="0" y="2"/>
                    <a:pt x="0" y="4"/>
                  </a:cubicBezTo>
                  <a:cubicBezTo>
                    <a:pt x="0" y="4"/>
                    <a:pt x="1" y="4"/>
                    <a:pt x="2" y="3"/>
                  </a:cubicBezTo>
                  <a:cubicBezTo>
                    <a:pt x="2" y="3"/>
                    <a:pt x="2" y="3"/>
                    <a:pt x="3" y="3"/>
                  </a:cubicBezTo>
                  <a:cubicBezTo>
                    <a:pt x="3" y="3"/>
                    <a:pt x="4" y="3"/>
                    <a:pt x="4" y="4"/>
                  </a:cubicBezTo>
                  <a:cubicBezTo>
                    <a:pt x="4" y="4"/>
                    <a:pt x="4" y="4"/>
                    <a:pt x="4" y="4"/>
                  </a:cubicBezTo>
                  <a:cubicBezTo>
                    <a:pt x="4" y="4"/>
                    <a:pt x="4" y="4"/>
                    <a:pt x="4" y="4"/>
                  </a:cubicBezTo>
                  <a:cubicBezTo>
                    <a:pt x="5" y="4"/>
                    <a:pt x="5" y="4"/>
                    <a:pt x="5" y="4"/>
                  </a:cubicBezTo>
                  <a:cubicBezTo>
                    <a:pt x="5" y="4"/>
                    <a:pt x="5" y="4"/>
                    <a:pt x="5" y="4"/>
                  </a:cubicBezTo>
                  <a:cubicBezTo>
                    <a:pt x="5" y="4"/>
                    <a:pt x="5" y="4"/>
                    <a:pt x="5" y="4"/>
                  </a:cubicBezTo>
                  <a:cubicBezTo>
                    <a:pt x="4" y="5"/>
                    <a:pt x="4" y="5"/>
                    <a:pt x="4" y="5"/>
                  </a:cubicBezTo>
                  <a:cubicBezTo>
                    <a:pt x="5" y="5"/>
                    <a:pt x="4" y="6"/>
                    <a:pt x="3" y="7"/>
                  </a:cubicBezTo>
                  <a:cubicBezTo>
                    <a:pt x="3" y="7"/>
                    <a:pt x="2" y="7"/>
                    <a:pt x="1" y="8"/>
                  </a:cubicBezTo>
                  <a:cubicBezTo>
                    <a:pt x="2" y="8"/>
                    <a:pt x="3" y="9"/>
                    <a:pt x="4" y="9"/>
                  </a:cubicBezTo>
                  <a:cubicBezTo>
                    <a:pt x="4" y="9"/>
                    <a:pt x="4" y="9"/>
                    <a:pt x="4" y="9"/>
                  </a:cubicBezTo>
                  <a:cubicBezTo>
                    <a:pt x="4" y="9"/>
                    <a:pt x="4" y="9"/>
                    <a:pt x="4" y="9"/>
                  </a:cubicBezTo>
                  <a:cubicBezTo>
                    <a:pt x="6" y="9"/>
                    <a:pt x="7" y="8"/>
                    <a:pt x="8" y="7"/>
                  </a:cubicBezTo>
                  <a:cubicBezTo>
                    <a:pt x="8" y="7"/>
                    <a:pt x="9" y="6"/>
                    <a:pt x="9" y="4"/>
                  </a:cubicBezTo>
                  <a:cubicBezTo>
                    <a:pt x="9" y="4"/>
                    <a:pt x="9" y="4"/>
                    <a:pt x="9" y="4"/>
                  </a:cubicBezTo>
                  <a:cubicBezTo>
                    <a:pt x="7" y="4"/>
                    <a:pt x="7" y="4"/>
                    <a:pt x="7" y="4"/>
                  </a:cubicBezTo>
                  <a:cubicBezTo>
                    <a:pt x="7" y="4"/>
                    <a:pt x="7" y="4"/>
                    <a:pt x="7" y="4"/>
                  </a:cubicBezTo>
                  <a:cubicBezTo>
                    <a:pt x="7" y="4"/>
                    <a:pt x="7" y="4"/>
                    <a:pt x="7" y="4"/>
                  </a:cubicBezTo>
                  <a:cubicBezTo>
                    <a:pt x="9" y="4"/>
                    <a:pt x="9" y="4"/>
                    <a:pt x="9" y="4"/>
                  </a:cubicBezTo>
                  <a:cubicBezTo>
                    <a:pt x="9" y="3"/>
                    <a:pt x="8" y="2"/>
                    <a:pt x="7" y="1"/>
                  </a:cubicBezTo>
                  <a:cubicBezTo>
                    <a:pt x="6" y="0"/>
                    <a:pt x="5" y="0"/>
                    <a:pt x="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 name="Freeform 121"/>
            <p:cNvSpPr/>
            <p:nvPr/>
          </p:nvSpPr>
          <p:spPr bwMode="auto">
            <a:xfrm>
              <a:off x="9102726" y="4279900"/>
              <a:ext cx="25400" cy="25400"/>
            </a:xfrm>
            <a:custGeom>
              <a:avLst/>
              <a:gdLst>
                <a:gd name="T0" fmla="*/ 5 w 9"/>
                <a:gd name="T1" fmla="*/ 0 h 9"/>
                <a:gd name="T2" fmla="*/ 4 w 9"/>
                <a:gd name="T3" fmla="*/ 0 h 9"/>
                <a:gd name="T4" fmla="*/ 0 w 9"/>
                <a:gd name="T5" fmla="*/ 4 h 9"/>
                <a:gd name="T6" fmla="*/ 2 w 9"/>
                <a:gd name="T7" fmla="*/ 4 h 9"/>
                <a:gd name="T8" fmla="*/ 2 w 9"/>
                <a:gd name="T9" fmla="*/ 4 h 9"/>
                <a:gd name="T10" fmla="*/ 3 w 9"/>
                <a:gd name="T11" fmla="*/ 3 h 9"/>
                <a:gd name="T12" fmla="*/ 5 w 9"/>
                <a:gd name="T13" fmla="*/ 4 h 9"/>
                <a:gd name="T14" fmla="*/ 5 w 9"/>
                <a:gd name="T15" fmla="*/ 4 h 9"/>
                <a:gd name="T16" fmla="*/ 5 w 9"/>
                <a:gd name="T17" fmla="*/ 4 h 9"/>
                <a:gd name="T18" fmla="*/ 5 w 9"/>
                <a:gd name="T19" fmla="*/ 5 h 9"/>
                <a:gd name="T20" fmla="*/ 5 w 9"/>
                <a:gd name="T21" fmla="*/ 5 h 9"/>
                <a:gd name="T22" fmla="*/ 5 w 9"/>
                <a:gd name="T23" fmla="*/ 5 h 9"/>
                <a:gd name="T24" fmla="*/ 4 w 9"/>
                <a:gd name="T25" fmla="*/ 7 h 9"/>
                <a:gd name="T26" fmla="*/ 2 w 9"/>
                <a:gd name="T27" fmla="*/ 8 h 9"/>
                <a:gd name="T28" fmla="*/ 5 w 9"/>
                <a:gd name="T29" fmla="*/ 9 h 9"/>
                <a:gd name="T30" fmla="*/ 5 w 9"/>
                <a:gd name="T31" fmla="*/ 9 h 9"/>
                <a:gd name="T32" fmla="*/ 5 w 9"/>
                <a:gd name="T33" fmla="*/ 9 h 9"/>
                <a:gd name="T34" fmla="*/ 5 w 9"/>
                <a:gd name="T35" fmla="*/ 9 h 9"/>
                <a:gd name="T36" fmla="*/ 8 w 9"/>
                <a:gd name="T37" fmla="*/ 8 h 9"/>
                <a:gd name="T38" fmla="*/ 9 w 9"/>
                <a:gd name="T39" fmla="*/ 5 h 9"/>
                <a:gd name="T40" fmla="*/ 9 w 9"/>
                <a:gd name="T41" fmla="*/ 5 h 9"/>
                <a:gd name="T42" fmla="*/ 8 w 9"/>
                <a:gd name="T43" fmla="*/ 5 h 9"/>
                <a:gd name="T44" fmla="*/ 7 w 9"/>
                <a:gd name="T45" fmla="*/ 5 h 9"/>
                <a:gd name="T46" fmla="*/ 8 w 9"/>
                <a:gd name="T47" fmla="*/ 5 h 9"/>
                <a:gd name="T48" fmla="*/ 9 w 9"/>
                <a:gd name="T49" fmla="*/ 5 h 9"/>
                <a:gd name="T50" fmla="*/ 8 w 9"/>
                <a:gd name="T51" fmla="*/ 1 h 9"/>
                <a:gd name="T52" fmla="*/ 5 w 9"/>
                <a:gd name="T5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 h="9">
                  <a:moveTo>
                    <a:pt x="5" y="0"/>
                  </a:moveTo>
                  <a:cubicBezTo>
                    <a:pt x="4" y="0"/>
                    <a:pt x="4" y="0"/>
                    <a:pt x="4" y="0"/>
                  </a:cubicBezTo>
                  <a:cubicBezTo>
                    <a:pt x="2" y="0"/>
                    <a:pt x="0" y="2"/>
                    <a:pt x="0" y="4"/>
                  </a:cubicBezTo>
                  <a:cubicBezTo>
                    <a:pt x="1" y="4"/>
                    <a:pt x="2" y="4"/>
                    <a:pt x="2" y="4"/>
                  </a:cubicBezTo>
                  <a:cubicBezTo>
                    <a:pt x="2" y="4"/>
                    <a:pt x="2" y="4"/>
                    <a:pt x="2" y="4"/>
                  </a:cubicBezTo>
                  <a:cubicBezTo>
                    <a:pt x="2" y="3"/>
                    <a:pt x="3" y="3"/>
                    <a:pt x="3" y="3"/>
                  </a:cubicBezTo>
                  <a:cubicBezTo>
                    <a:pt x="4" y="3"/>
                    <a:pt x="4" y="4"/>
                    <a:pt x="5" y="4"/>
                  </a:cubicBezTo>
                  <a:cubicBezTo>
                    <a:pt x="5" y="4"/>
                    <a:pt x="5" y="4"/>
                    <a:pt x="5" y="4"/>
                  </a:cubicBezTo>
                  <a:cubicBezTo>
                    <a:pt x="5" y="4"/>
                    <a:pt x="5" y="4"/>
                    <a:pt x="5" y="4"/>
                  </a:cubicBezTo>
                  <a:cubicBezTo>
                    <a:pt x="5" y="5"/>
                    <a:pt x="5" y="5"/>
                    <a:pt x="5" y="5"/>
                  </a:cubicBezTo>
                  <a:cubicBezTo>
                    <a:pt x="5" y="5"/>
                    <a:pt x="5" y="5"/>
                    <a:pt x="5" y="5"/>
                  </a:cubicBezTo>
                  <a:cubicBezTo>
                    <a:pt x="5" y="5"/>
                    <a:pt x="5" y="5"/>
                    <a:pt x="5" y="5"/>
                  </a:cubicBezTo>
                  <a:cubicBezTo>
                    <a:pt x="5" y="6"/>
                    <a:pt x="5" y="7"/>
                    <a:pt x="4" y="7"/>
                  </a:cubicBezTo>
                  <a:cubicBezTo>
                    <a:pt x="3" y="8"/>
                    <a:pt x="2" y="8"/>
                    <a:pt x="2" y="8"/>
                  </a:cubicBezTo>
                  <a:cubicBezTo>
                    <a:pt x="2" y="9"/>
                    <a:pt x="4" y="9"/>
                    <a:pt x="5" y="9"/>
                  </a:cubicBezTo>
                  <a:cubicBezTo>
                    <a:pt x="5" y="9"/>
                    <a:pt x="5" y="9"/>
                    <a:pt x="5" y="9"/>
                  </a:cubicBezTo>
                  <a:cubicBezTo>
                    <a:pt x="5" y="9"/>
                    <a:pt x="5" y="9"/>
                    <a:pt x="5" y="9"/>
                  </a:cubicBezTo>
                  <a:cubicBezTo>
                    <a:pt x="5" y="9"/>
                    <a:pt x="5" y="9"/>
                    <a:pt x="5" y="9"/>
                  </a:cubicBezTo>
                  <a:cubicBezTo>
                    <a:pt x="6" y="9"/>
                    <a:pt x="7" y="9"/>
                    <a:pt x="8" y="8"/>
                  </a:cubicBezTo>
                  <a:cubicBezTo>
                    <a:pt x="9" y="7"/>
                    <a:pt x="9" y="6"/>
                    <a:pt x="9" y="5"/>
                  </a:cubicBezTo>
                  <a:cubicBezTo>
                    <a:pt x="9" y="5"/>
                    <a:pt x="9" y="5"/>
                    <a:pt x="9" y="5"/>
                  </a:cubicBezTo>
                  <a:cubicBezTo>
                    <a:pt x="8" y="5"/>
                    <a:pt x="8" y="5"/>
                    <a:pt x="8" y="5"/>
                  </a:cubicBezTo>
                  <a:cubicBezTo>
                    <a:pt x="7" y="5"/>
                    <a:pt x="7" y="5"/>
                    <a:pt x="7" y="5"/>
                  </a:cubicBezTo>
                  <a:cubicBezTo>
                    <a:pt x="8" y="5"/>
                    <a:pt x="8" y="5"/>
                    <a:pt x="8" y="5"/>
                  </a:cubicBezTo>
                  <a:cubicBezTo>
                    <a:pt x="9" y="5"/>
                    <a:pt x="9" y="5"/>
                    <a:pt x="9" y="5"/>
                  </a:cubicBezTo>
                  <a:cubicBezTo>
                    <a:pt x="9" y="3"/>
                    <a:pt x="9" y="2"/>
                    <a:pt x="8" y="1"/>
                  </a:cubicBezTo>
                  <a:cubicBezTo>
                    <a:pt x="7" y="1"/>
                    <a:pt x="6" y="0"/>
                    <a:pt x="5"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 name="Freeform 122"/>
            <p:cNvSpPr>
              <a:spLocks noEditPoints="1"/>
            </p:cNvSpPr>
            <p:nvPr/>
          </p:nvSpPr>
          <p:spPr bwMode="auto">
            <a:xfrm>
              <a:off x="9105901" y="4311650"/>
              <a:ext cx="25400" cy="23813"/>
            </a:xfrm>
            <a:custGeom>
              <a:avLst/>
              <a:gdLst>
                <a:gd name="T0" fmla="*/ 5 w 9"/>
                <a:gd name="T1" fmla="*/ 4 h 9"/>
                <a:gd name="T2" fmla="*/ 5 w 9"/>
                <a:gd name="T3" fmla="*/ 4 h 9"/>
                <a:gd name="T4" fmla="*/ 7 w 9"/>
                <a:gd name="T5" fmla="*/ 4 h 9"/>
                <a:gd name="T6" fmla="*/ 9 w 9"/>
                <a:gd name="T7" fmla="*/ 4 h 9"/>
                <a:gd name="T8" fmla="*/ 7 w 9"/>
                <a:gd name="T9" fmla="*/ 4 h 9"/>
                <a:gd name="T10" fmla="*/ 5 w 9"/>
                <a:gd name="T11" fmla="*/ 4 h 9"/>
                <a:gd name="T12" fmla="*/ 4 w 9"/>
                <a:gd name="T13" fmla="*/ 0 h 9"/>
                <a:gd name="T14" fmla="*/ 4 w 9"/>
                <a:gd name="T15" fmla="*/ 0 h 9"/>
                <a:gd name="T16" fmla="*/ 0 w 9"/>
                <a:gd name="T17" fmla="*/ 4 h 9"/>
                <a:gd name="T18" fmla="*/ 2 w 9"/>
                <a:gd name="T19" fmla="*/ 3 h 9"/>
                <a:gd name="T20" fmla="*/ 2 w 9"/>
                <a:gd name="T21" fmla="*/ 3 h 9"/>
                <a:gd name="T22" fmla="*/ 3 w 9"/>
                <a:gd name="T23" fmla="*/ 3 h 9"/>
                <a:gd name="T24" fmla="*/ 4 w 9"/>
                <a:gd name="T25" fmla="*/ 4 h 9"/>
                <a:gd name="T26" fmla="*/ 4 w 9"/>
                <a:gd name="T27" fmla="*/ 4 h 9"/>
                <a:gd name="T28" fmla="*/ 4 w 9"/>
                <a:gd name="T29" fmla="*/ 4 h 9"/>
                <a:gd name="T30" fmla="*/ 5 w 9"/>
                <a:gd name="T31" fmla="*/ 4 h 9"/>
                <a:gd name="T32" fmla="*/ 5 w 9"/>
                <a:gd name="T33" fmla="*/ 4 h 9"/>
                <a:gd name="T34" fmla="*/ 5 w 9"/>
                <a:gd name="T35" fmla="*/ 4 h 9"/>
                <a:gd name="T36" fmla="*/ 3 w 9"/>
                <a:gd name="T37" fmla="*/ 7 h 9"/>
                <a:gd name="T38" fmla="*/ 1 w 9"/>
                <a:gd name="T39" fmla="*/ 7 h 9"/>
                <a:gd name="T40" fmla="*/ 4 w 9"/>
                <a:gd name="T41" fmla="*/ 9 h 9"/>
                <a:gd name="T42" fmla="*/ 4 w 9"/>
                <a:gd name="T43" fmla="*/ 9 h 9"/>
                <a:gd name="T44" fmla="*/ 8 w 9"/>
                <a:gd name="T45" fmla="*/ 7 h 9"/>
                <a:gd name="T46" fmla="*/ 9 w 9"/>
                <a:gd name="T47" fmla="*/ 4 h 9"/>
                <a:gd name="T48" fmla="*/ 9 w 9"/>
                <a:gd name="T49" fmla="*/ 4 h 9"/>
                <a:gd name="T50" fmla="*/ 9 w 9"/>
                <a:gd name="T51" fmla="*/ 4 h 9"/>
                <a:gd name="T52" fmla="*/ 7 w 9"/>
                <a:gd name="T53" fmla="*/ 1 h 9"/>
                <a:gd name="T54" fmla="*/ 4 w 9"/>
                <a:gd name="T55"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9" h="9">
                  <a:moveTo>
                    <a:pt x="5" y="4"/>
                  </a:moveTo>
                  <a:cubicBezTo>
                    <a:pt x="5" y="4"/>
                    <a:pt x="5" y="4"/>
                    <a:pt x="5" y="4"/>
                  </a:cubicBezTo>
                  <a:cubicBezTo>
                    <a:pt x="7" y="4"/>
                    <a:pt x="7" y="4"/>
                    <a:pt x="7" y="4"/>
                  </a:cubicBezTo>
                  <a:cubicBezTo>
                    <a:pt x="9" y="4"/>
                    <a:pt x="9" y="4"/>
                    <a:pt x="9" y="4"/>
                  </a:cubicBezTo>
                  <a:cubicBezTo>
                    <a:pt x="7" y="4"/>
                    <a:pt x="7" y="4"/>
                    <a:pt x="7" y="4"/>
                  </a:cubicBezTo>
                  <a:cubicBezTo>
                    <a:pt x="5" y="4"/>
                    <a:pt x="5" y="4"/>
                    <a:pt x="5" y="4"/>
                  </a:cubicBezTo>
                  <a:moveTo>
                    <a:pt x="4" y="0"/>
                  </a:moveTo>
                  <a:cubicBezTo>
                    <a:pt x="4" y="0"/>
                    <a:pt x="4" y="0"/>
                    <a:pt x="4" y="0"/>
                  </a:cubicBezTo>
                  <a:cubicBezTo>
                    <a:pt x="2" y="0"/>
                    <a:pt x="0" y="2"/>
                    <a:pt x="0" y="4"/>
                  </a:cubicBezTo>
                  <a:cubicBezTo>
                    <a:pt x="0" y="4"/>
                    <a:pt x="1" y="3"/>
                    <a:pt x="2" y="3"/>
                  </a:cubicBezTo>
                  <a:cubicBezTo>
                    <a:pt x="2" y="3"/>
                    <a:pt x="2" y="3"/>
                    <a:pt x="2" y="3"/>
                  </a:cubicBezTo>
                  <a:cubicBezTo>
                    <a:pt x="2" y="3"/>
                    <a:pt x="2" y="3"/>
                    <a:pt x="3" y="3"/>
                  </a:cubicBezTo>
                  <a:cubicBezTo>
                    <a:pt x="3" y="3"/>
                    <a:pt x="4" y="3"/>
                    <a:pt x="4" y="4"/>
                  </a:cubicBezTo>
                  <a:cubicBezTo>
                    <a:pt x="4" y="4"/>
                    <a:pt x="4" y="4"/>
                    <a:pt x="4" y="4"/>
                  </a:cubicBezTo>
                  <a:cubicBezTo>
                    <a:pt x="4" y="4"/>
                    <a:pt x="4" y="4"/>
                    <a:pt x="4" y="4"/>
                  </a:cubicBezTo>
                  <a:cubicBezTo>
                    <a:pt x="5" y="4"/>
                    <a:pt x="5" y="4"/>
                    <a:pt x="5" y="4"/>
                  </a:cubicBezTo>
                  <a:cubicBezTo>
                    <a:pt x="5" y="4"/>
                    <a:pt x="5" y="4"/>
                    <a:pt x="5" y="4"/>
                  </a:cubicBezTo>
                  <a:cubicBezTo>
                    <a:pt x="5" y="4"/>
                    <a:pt x="5" y="4"/>
                    <a:pt x="5" y="4"/>
                  </a:cubicBezTo>
                  <a:cubicBezTo>
                    <a:pt x="5" y="5"/>
                    <a:pt x="4" y="6"/>
                    <a:pt x="3" y="7"/>
                  </a:cubicBezTo>
                  <a:cubicBezTo>
                    <a:pt x="3" y="7"/>
                    <a:pt x="2" y="7"/>
                    <a:pt x="1" y="7"/>
                  </a:cubicBezTo>
                  <a:cubicBezTo>
                    <a:pt x="2" y="8"/>
                    <a:pt x="3" y="9"/>
                    <a:pt x="4" y="9"/>
                  </a:cubicBezTo>
                  <a:cubicBezTo>
                    <a:pt x="4" y="9"/>
                    <a:pt x="4" y="9"/>
                    <a:pt x="4" y="9"/>
                  </a:cubicBezTo>
                  <a:cubicBezTo>
                    <a:pt x="6" y="9"/>
                    <a:pt x="7" y="8"/>
                    <a:pt x="8" y="7"/>
                  </a:cubicBezTo>
                  <a:cubicBezTo>
                    <a:pt x="8" y="6"/>
                    <a:pt x="9" y="5"/>
                    <a:pt x="9" y="4"/>
                  </a:cubicBezTo>
                  <a:cubicBezTo>
                    <a:pt x="9" y="4"/>
                    <a:pt x="9" y="4"/>
                    <a:pt x="9" y="4"/>
                  </a:cubicBezTo>
                  <a:cubicBezTo>
                    <a:pt x="9" y="4"/>
                    <a:pt x="9" y="4"/>
                    <a:pt x="9" y="4"/>
                  </a:cubicBezTo>
                  <a:cubicBezTo>
                    <a:pt x="9" y="3"/>
                    <a:pt x="8" y="2"/>
                    <a:pt x="7" y="1"/>
                  </a:cubicBezTo>
                  <a:cubicBezTo>
                    <a:pt x="6" y="0"/>
                    <a:pt x="5" y="0"/>
                    <a:pt x="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 name="Freeform 123"/>
            <p:cNvSpPr>
              <a:spLocks noEditPoints="1"/>
            </p:cNvSpPr>
            <p:nvPr/>
          </p:nvSpPr>
          <p:spPr bwMode="auto">
            <a:xfrm>
              <a:off x="9105901" y="4338638"/>
              <a:ext cx="25400" cy="25400"/>
            </a:xfrm>
            <a:custGeom>
              <a:avLst/>
              <a:gdLst>
                <a:gd name="T0" fmla="*/ 5 w 9"/>
                <a:gd name="T1" fmla="*/ 4 h 9"/>
                <a:gd name="T2" fmla="*/ 5 w 9"/>
                <a:gd name="T3" fmla="*/ 4 h 9"/>
                <a:gd name="T4" fmla="*/ 7 w 9"/>
                <a:gd name="T5" fmla="*/ 4 h 9"/>
                <a:gd name="T6" fmla="*/ 9 w 9"/>
                <a:gd name="T7" fmla="*/ 4 h 9"/>
                <a:gd name="T8" fmla="*/ 7 w 9"/>
                <a:gd name="T9" fmla="*/ 4 h 9"/>
                <a:gd name="T10" fmla="*/ 5 w 9"/>
                <a:gd name="T11" fmla="*/ 4 h 9"/>
                <a:gd name="T12" fmla="*/ 5 w 9"/>
                <a:gd name="T13" fmla="*/ 0 h 9"/>
                <a:gd name="T14" fmla="*/ 5 w 9"/>
                <a:gd name="T15" fmla="*/ 0 h 9"/>
                <a:gd name="T16" fmla="*/ 0 w 9"/>
                <a:gd name="T17" fmla="*/ 4 h 9"/>
                <a:gd name="T18" fmla="*/ 2 w 9"/>
                <a:gd name="T19" fmla="*/ 3 h 9"/>
                <a:gd name="T20" fmla="*/ 2 w 9"/>
                <a:gd name="T21" fmla="*/ 3 h 9"/>
                <a:gd name="T22" fmla="*/ 3 w 9"/>
                <a:gd name="T23" fmla="*/ 3 h 9"/>
                <a:gd name="T24" fmla="*/ 5 w 9"/>
                <a:gd name="T25" fmla="*/ 4 h 9"/>
                <a:gd name="T26" fmla="*/ 5 w 9"/>
                <a:gd name="T27" fmla="*/ 4 h 9"/>
                <a:gd name="T28" fmla="*/ 5 w 9"/>
                <a:gd name="T29" fmla="*/ 4 h 9"/>
                <a:gd name="T30" fmla="*/ 5 w 9"/>
                <a:gd name="T31" fmla="*/ 4 h 9"/>
                <a:gd name="T32" fmla="*/ 5 w 9"/>
                <a:gd name="T33" fmla="*/ 5 h 9"/>
                <a:gd name="T34" fmla="*/ 5 w 9"/>
                <a:gd name="T35" fmla="*/ 5 h 9"/>
                <a:gd name="T36" fmla="*/ 4 w 9"/>
                <a:gd name="T37" fmla="*/ 7 h 9"/>
                <a:gd name="T38" fmla="*/ 2 w 9"/>
                <a:gd name="T39" fmla="*/ 8 h 9"/>
                <a:gd name="T40" fmla="*/ 5 w 9"/>
                <a:gd name="T41" fmla="*/ 9 h 9"/>
                <a:gd name="T42" fmla="*/ 5 w 9"/>
                <a:gd name="T43" fmla="*/ 9 h 9"/>
                <a:gd name="T44" fmla="*/ 5 w 9"/>
                <a:gd name="T45" fmla="*/ 9 h 9"/>
                <a:gd name="T46" fmla="*/ 5 w 9"/>
                <a:gd name="T47" fmla="*/ 9 h 9"/>
                <a:gd name="T48" fmla="*/ 8 w 9"/>
                <a:gd name="T49" fmla="*/ 8 h 9"/>
                <a:gd name="T50" fmla="*/ 9 w 9"/>
                <a:gd name="T51" fmla="*/ 5 h 9"/>
                <a:gd name="T52" fmla="*/ 9 w 9"/>
                <a:gd name="T53" fmla="*/ 4 h 9"/>
                <a:gd name="T54" fmla="*/ 9 w 9"/>
                <a:gd name="T55" fmla="*/ 4 h 9"/>
                <a:gd name="T56" fmla="*/ 8 w 9"/>
                <a:gd name="T57" fmla="*/ 1 h 9"/>
                <a:gd name="T58" fmla="*/ 5 w 9"/>
                <a:gd name="T59"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 h="9">
                  <a:moveTo>
                    <a:pt x="5" y="4"/>
                  </a:moveTo>
                  <a:cubicBezTo>
                    <a:pt x="5" y="4"/>
                    <a:pt x="5" y="4"/>
                    <a:pt x="5" y="4"/>
                  </a:cubicBezTo>
                  <a:cubicBezTo>
                    <a:pt x="7" y="4"/>
                    <a:pt x="7" y="4"/>
                    <a:pt x="7" y="4"/>
                  </a:cubicBezTo>
                  <a:cubicBezTo>
                    <a:pt x="9" y="4"/>
                    <a:pt x="9" y="4"/>
                    <a:pt x="9" y="4"/>
                  </a:cubicBezTo>
                  <a:cubicBezTo>
                    <a:pt x="7" y="4"/>
                    <a:pt x="7" y="4"/>
                    <a:pt x="7" y="4"/>
                  </a:cubicBezTo>
                  <a:cubicBezTo>
                    <a:pt x="5" y="4"/>
                    <a:pt x="5" y="4"/>
                    <a:pt x="5" y="4"/>
                  </a:cubicBezTo>
                  <a:moveTo>
                    <a:pt x="5" y="0"/>
                  </a:moveTo>
                  <a:cubicBezTo>
                    <a:pt x="5" y="0"/>
                    <a:pt x="5" y="0"/>
                    <a:pt x="5" y="0"/>
                  </a:cubicBezTo>
                  <a:cubicBezTo>
                    <a:pt x="2" y="0"/>
                    <a:pt x="0" y="2"/>
                    <a:pt x="0" y="4"/>
                  </a:cubicBezTo>
                  <a:cubicBezTo>
                    <a:pt x="1" y="4"/>
                    <a:pt x="2" y="4"/>
                    <a:pt x="2" y="3"/>
                  </a:cubicBezTo>
                  <a:cubicBezTo>
                    <a:pt x="2" y="3"/>
                    <a:pt x="2" y="3"/>
                    <a:pt x="2" y="3"/>
                  </a:cubicBezTo>
                  <a:cubicBezTo>
                    <a:pt x="2" y="3"/>
                    <a:pt x="3" y="3"/>
                    <a:pt x="3" y="3"/>
                  </a:cubicBezTo>
                  <a:cubicBezTo>
                    <a:pt x="4" y="3"/>
                    <a:pt x="4" y="3"/>
                    <a:pt x="5" y="4"/>
                  </a:cubicBezTo>
                  <a:cubicBezTo>
                    <a:pt x="5" y="4"/>
                    <a:pt x="5" y="4"/>
                    <a:pt x="5" y="4"/>
                  </a:cubicBezTo>
                  <a:cubicBezTo>
                    <a:pt x="5" y="4"/>
                    <a:pt x="5" y="4"/>
                    <a:pt x="5" y="4"/>
                  </a:cubicBezTo>
                  <a:cubicBezTo>
                    <a:pt x="5" y="4"/>
                    <a:pt x="5" y="4"/>
                    <a:pt x="5" y="4"/>
                  </a:cubicBezTo>
                  <a:cubicBezTo>
                    <a:pt x="5" y="5"/>
                    <a:pt x="5" y="5"/>
                    <a:pt x="5" y="5"/>
                  </a:cubicBezTo>
                  <a:cubicBezTo>
                    <a:pt x="5" y="5"/>
                    <a:pt x="5" y="5"/>
                    <a:pt x="5" y="5"/>
                  </a:cubicBezTo>
                  <a:cubicBezTo>
                    <a:pt x="5" y="6"/>
                    <a:pt x="5" y="7"/>
                    <a:pt x="4" y="7"/>
                  </a:cubicBezTo>
                  <a:cubicBezTo>
                    <a:pt x="3" y="7"/>
                    <a:pt x="2" y="8"/>
                    <a:pt x="2" y="8"/>
                  </a:cubicBezTo>
                  <a:cubicBezTo>
                    <a:pt x="2" y="9"/>
                    <a:pt x="4" y="9"/>
                    <a:pt x="5" y="9"/>
                  </a:cubicBezTo>
                  <a:cubicBezTo>
                    <a:pt x="5" y="9"/>
                    <a:pt x="5" y="9"/>
                    <a:pt x="5" y="9"/>
                  </a:cubicBezTo>
                  <a:cubicBezTo>
                    <a:pt x="5" y="9"/>
                    <a:pt x="5" y="9"/>
                    <a:pt x="5" y="9"/>
                  </a:cubicBezTo>
                  <a:cubicBezTo>
                    <a:pt x="5" y="9"/>
                    <a:pt x="5" y="9"/>
                    <a:pt x="5" y="9"/>
                  </a:cubicBezTo>
                  <a:cubicBezTo>
                    <a:pt x="6" y="9"/>
                    <a:pt x="7" y="8"/>
                    <a:pt x="8" y="8"/>
                  </a:cubicBezTo>
                  <a:cubicBezTo>
                    <a:pt x="9" y="7"/>
                    <a:pt x="9" y="6"/>
                    <a:pt x="9" y="5"/>
                  </a:cubicBezTo>
                  <a:cubicBezTo>
                    <a:pt x="9" y="4"/>
                    <a:pt x="9" y="4"/>
                    <a:pt x="9" y="4"/>
                  </a:cubicBezTo>
                  <a:cubicBezTo>
                    <a:pt x="9" y="4"/>
                    <a:pt x="9" y="4"/>
                    <a:pt x="9" y="4"/>
                  </a:cubicBezTo>
                  <a:cubicBezTo>
                    <a:pt x="9" y="3"/>
                    <a:pt x="9" y="2"/>
                    <a:pt x="8" y="1"/>
                  </a:cubicBezTo>
                  <a:cubicBezTo>
                    <a:pt x="7" y="0"/>
                    <a:pt x="6" y="0"/>
                    <a:pt x="5"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 name="Freeform 124"/>
            <p:cNvSpPr>
              <a:spLocks noEditPoints="1"/>
            </p:cNvSpPr>
            <p:nvPr/>
          </p:nvSpPr>
          <p:spPr bwMode="auto">
            <a:xfrm>
              <a:off x="9109076" y="4367213"/>
              <a:ext cx="25400" cy="25400"/>
            </a:xfrm>
            <a:custGeom>
              <a:avLst/>
              <a:gdLst>
                <a:gd name="T0" fmla="*/ 5 w 9"/>
                <a:gd name="T1" fmla="*/ 5 h 9"/>
                <a:gd name="T2" fmla="*/ 5 w 9"/>
                <a:gd name="T3" fmla="*/ 5 h 9"/>
                <a:gd name="T4" fmla="*/ 7 w 9"/>
                <a:gd name="T5" fmla="*/ 5 h 9"/>
                <a:gd name="T6" fmla="*/ 9 w 9"/>
                <a:gd name="T7" fmla="*/ 5 h 9"/>
                <a:gd name="T8" fmla="*/ 7 w 9"/>
                <a:gd name="T9" fmla="*/ 5 h 9"/>
                <a:gd name="T10" fmla="*/ 5 w 9"/>
                <a:gd name="T11" fmla="*/ 5 h 9"/>
                <a:gd name="T12" fmla="*/ 4 w 9"/>
                <a:gd name="T13" fmla="*/ 4 h 9"/>
                <a:gd name="T14" fmla="*/ 4 w 9"/>
                <a:gd name="T15" fmla="*/ 4 h 9"/>
                <a:gd name="T16" fmla="*/ 4 w 9"/>
                <a:gd name="T17" fmla="*/ 0 h 9"/>
                <a:gd name="T18" fmla="*/ 4 w 9"/>
                <a:gd name="T19" fmla="*/ 0 h 9"/>
                <a:gd name="T20" fmla="*/ 0 w 9"/>
                <a:gd name="T21" fmla="*/ 4 h 9"/>
                <a:gd name="T22" fmla="*/ 2 w 9"/>
                <a:gd name="T23" fmla="*/ 4 h 9"/>
                <a:gd name="T24" fmla="*/ 2 w 9"/>
                <a:gd name="T25" fmla="*/ 4 h 9"/>
                <a:gd name="T26" fmla="*/ 3 w 9"/>
                <a:gd name="T27" fmla="*/ 4 h 9"/>
                <a:gd name="T28" fmla="*/ 4 w 9"/>
                <a:gd name="T29" fmla="*/ 4 h 9"/>
                <a:gd name="T30" fmla="*/ 4 w 9"/>
                <a:gd name="T31" fmla="*/ 4 h 9"/>
                <a:gd name="T32" fmla="*/ 4 w 9"/>
                <a:gd name="T33" fmla="*/ 4 h 9"/>
                <a:gd name="T34" fmla="*/ 5 w 9"/>
                <a:gd name="T35" fmla="*/ 5 h 9"/>
                <a:gd name="T36" fmla="*/ 5 w 9"/>
                <a:gd name="T37" fmla="*/ 5 h 9"/>
                <a:gd name="T38" fmla="*/ 5 w 9"/>
                <a:gd name="T39" fmla="*/ 5 h 9"/>
                <a:gd name="T40" fmla="*/ 5 w 9"/>
                <a:gd name="T41" fmla="*/ 5 h 9"/>
                <a:gd name="T42" fmla="*/ 4 w 9"/>
                <a:gd name="T43" fmla="*/ 7 h 9"/>
                <a:gd name="T44" fmla="*/ 1 w 9"/>
                <a:gd name="T45" fmla="*/ 8 h 9"/>
                <a:gd name="T46" fmla="*/ 4 w 9"/>
                <a:gd name="T47" fmla="*/ 9 h 9"/>
                <a:gd name="T48" fmla="*/ 4 w 9"/>
                <a:gd name="T49" fmla="*/ 9 h 9"/>
                <a:gd name="T50" fmla="*/ 5 w 9"/>
                <a:gd name="T51" fmla="*/ 9 h 9"/>
                <a:gd name="T52" fmla="*/ 8 w 9"/>
                <a:gd name="T53" fmla="*/ 8 h 9"/>
                <a:gd name="T54" fmla="*/ 9 w 9"/>
                <a:gd name="T55" fmla="*/ 5 h 9"/>
                <a:gd name="T56" fmla="*/ 9 w 9"/>
                <a:gd name="T57" fmla="*/ 5 h 9"/>
                <a:gd name="T58" fmla="*/ 9 w 9"/>
                <a:gd name="T59" fmla="*/ 5 h 9"/>
                <a:gd name="T60" fmla="*/ 7 w 9"/>
                <a:gd name="T61" fmla="*/ 2 h 9"/>
                <a:gd name="T62" fmla="*/ 4 w 9"/>
                <a:gd name="T6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 h="9">
                  <a:moveTo>
                    <a:pt x="5" y="5"/>
                  </a:moveTo>
                  <a:cubicBezTo>
                    <a:pt x="5" y="5"/>
                    <a:pt x="5" y="5"/>
                    <a:pt x="5" y="5"/>
                  </a:cubicBezTo>
                  <a:cubicBezTo>
                    <a:pt x="7" y="5"/>
                    <a:pt x="7" y="5"/>
                    <a:pt x="7" y="5"/>
                  </a:cubicBezTo>
                  <a:cubicBezTo>
                    <a:pt x="9" y="5"/>
                    <a:pt x="9" y="5"/>
                    <a:pt x="9" y="5"/>
                  </a:cubicBezTo>
                  <a:cubicBezTo>
                    <a:pt x="7" y="5"/>
                    <a:pt x="7" y="5"/>
                    <a:pt x="7" y="5"/>
                  </a:cubicBezTo>
                  <a:cubicBezTo>
                    <a:pt x="5" y="5"/>
                    <a:pt x="5" y="5"/>
                    <a:pt x="5" y="5"/>
                  </a:cubicBezTo>
                  <a:moveTo>
                    <a:pt x="4" y="4"/>
                  </a:moveTo>
                  <a:cubicBezTo>
                    <a:pt x="4" y="4"/>
                    <a:pt x="4" y="4"/>
                    <a:pt x="4" y="4"/>
                  </a:cubicBezTo>
                  <a:moveTo>
                    <a:pt x="4" y="0"/>
                  </a:moveTo>
                  <a:cubicBezTo>
                    <a:pt x="4" y="0"/>
                    <a:pt x="4" y="0"/>
                    <a:pt x="4" y="0"/>
                  </a:cubicBezTo>
                  <a:cubicBezTo>
                    <a:pt x="2" y="0"/>
                    <a:pt x="0" y="2"/>
                    <a:pt x="0" y="4"/>
                  </a:cubicBezTo>
                  <a:cubicBezTo>
                    <a:pt x="0" y="4"/>
                    <a:pt x="1" y="4"/>
                    <a:pt x="2" y="4"/>
                  </a:cubicBezTo>
                  <a:cubicBezTo>
                    <a:pt x="2" y="4"/>
                    <a:pt x="2" y="4"/>
                    <a:pt x="2" y="4"/>
                  </a:cubicBezTo>
                  <a:cubicBezTo>
                    <a:pt x="2" y="4"/>
                    <a:pt x="2" y="4"/>
                    <a:pt x="3" y="4"/>
                  </a:cubicBezTo>
                  <a:cubicBezTo>
                    <a:pt x="3" y="4"/>
                    <a:pt x="4" y="4"/>
                    <a:pt x="4" y="4"/>
                  </a:cubicBezTo>
                  <a:cubicBezTo>
                    <a:pt x="4" y="4"/>
                    <a:pt x="4" y="4"/>
                    <a:pt x="4" y="4"/>
                  </a:cubicBezTo>
                  <a:cubicBezTo>
                    <a:pt x="4" y="4"/>
                    <a:pt x="4" y="4"/>
                    <a:pt x="4" y="4"/>
                  </a:cubicBezTo>
                  <a:cubicBezTo>
                    <a:pt x="5" y="5"/>
                    <a:pt x="5" y="5"/>
                    <a:pt x="5" y="5"/>
                  </a:cubicBezTo>
                  <a:cubicBezTo>
                    <a:pt x="5" y="5"/>
                    <a:pt x="5" y="5"/>
                    <a:pt x="5" y="5"/>
                  </a:cubicBezTo>
                  <a:cubicBezTo>
                    <a:pt x="5" y="5"/>
                    <a:pt x="5" y="5"/>
                    <a:pt x="5" y="5"/>
                  </a:cubicBezTo>
                  <a:cubicBezTo>
                    <a:pt x="5" y="5"/>
                    <a:pt x="5" y="5"/>
                    <a:pt x="5" y="5"/>
                  </a:cubicBezTo>
                  <a:cubicBezTo>
                    <a:pt x="5" y="6"/>
                    <a:pt x="4" y="7"/>
                    <a:pt x="4" y="7"/>
                  </a:cubicBezTo>
                  <a:cubicBezTo>
                    <a:pt x="3" y="8"/>
                    <a:pt x="2" y="8"/>
                    <a:pt x="1" y="8"/>
                  </a:cubicBezTo>
                  <a:cubicBezTo>
                    <a:pt x="2" y="9"/>
                    <a:pt x="3" y="9"/>
                    <a:pt x="4" y="9"/>
                  </a:cubicBezTo>
                  <a:cubicBezTo>
                    <a:pt x="4" y="9"/>
                    <a:pt x="4" y="9"/>
                    <a:pt x="4" y="9"/>
                  </a:cubicBezTo>
                  <a:cubicBezTo>
                    <a:pt x="5" y="9"/>
                    <a:pt x="5" y="9"/>
                    <a:pt x="5" y="9"/>
                  </a:cubicBezTo>
                  <a:cubicBezTo>
                    <a:pt x="6" y="9"/>
                    <a:pt x="7" y="9"/>
                    <a:pt x="8" y="8"/>
                  </a:cubicBezTo>
                  <a:cubicBezTo>
                    <a:pt x="8" y="7"/>
                    <a:pt x="9" y="6"/>
                    <a:pt x="9" y="5"/>
                  </a:cubicBezTo>
                  <a:cubicBezTo>
                    <a:pt x="9" y="5"/>
                    <a:pt x="9" y="5"/>
                    <a:pt x="9" y="5"/>
                  </a:cubicBezTo>
                  <a:cubicBezTo>
                    <a:pt x="9" y="5"/>
                    <a:pt x="9" y="5"/>
                    <a:pt x="9" y="5"/>
                  </a:cubicBezTo>
                  <a:cubicBezTo>
                    <a:pt x="9" y="3"/>
                    <a:pt x="8" y="2"/>
                    <a:pt x="7" y="2"/>
                  </a:cubicBezTo>
                  <a:cubicBezTo>
                    <a:pt x="7" y="1"/>
                    <a:pt x="5" y="0"/>
                    <a:pt x="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 name="Freeform 125"/>
            <p:cNvSpPr/>
            <p:nvPr/>
          </p:nvSpPr>
          <p:spPr bwMode="auto">
            <a:xfrm>
              <a:off x="9064626" y="4214813"/>
              <a:ext cx="49213" cy="31750"/>
            </a:xfrm>
            <a:custGeom>
              <a:avLst/>
              <a:gdLst>
                <a:gd name="T0" fmla="*/ 3 w 18"/>
                <a:gd name="T1" fmla="*/ 0 h 11"/>
                <a:gd name="T2" fmla="*/ 2 w 18"/>
                <a:gd name="T3" fmla="*/ 0 h 11"/>
                <a:gd name="T4" fmla="*/ 1 w 18"/>
                <a:gd name="T5" fmla="*/ 1 h 11"/>
                <a:gd name="T6" fmla="*/ 0 w 18"/>
                <a:gd name="T7" fmla="*/ 4 h 11"/>
                <a:gd name="T8" fmla="*/ 1 w 18"/>
                <a:gd name="T9" fmla="*/ 6 h 11"/>
                <a:gd name="T10" fmla="*/ 3 w 18"/>
                <a:gd name="T11" fmla="*/ 8 h 11"/>
                <a:gd name="T12" fmla="*/ 4 w 18"/>
                <a:gd name="T13" fmla="*/ 9 h 11"/>
                <a:gd name="T14" fmla="*/ 6 w 18"/>
                <a:gd name="T15" fmla="*/ 10 h 11"/>
                <a:gd name="T16" fmla="*/ 7 w 18"/>
                <a:gd name="T17" fmla="*/ 10 h 11"/>
                <a:gd name="T18" fmla="*/ 11 w 18"/>
                <a:gd name="T19" fmla="*/ 11 h 11"/>
                <a:gd name="T20" fmla="*/ 15 w 18"/>
                <a:gd name="T21" fmla="*/ 10 h 11"/>
                <a:gd name="T22" fmla="*/ 17 w 18"/>
                <a:gd name="T23" fmla="*/ 9 h 11"/>
                <a:gd name="T24" fmla="*/ 18 w 18"/>
                <a:gd name="T25" fmla="*/ 7 h 11"/>
                <a:gd name="T26" fmla="*/ 18 w 18"/>
                <a:gd name="T27" fmla="*/ 7 h 11"/>
                <a:gd name="T28" fmla="*/ 18 w 18"/>
                <a:gd name="T29" fmla="*/ 6 h 11"/>
                <a:gd name="T30" fmla="*/ 16 w 18"/>
                <a:gd name="T31" fmla="*/ 6 h 11"/>
                <a:gd name="T32" fmla="*/ 15 w 18"/>
                <a:gd name="T33" fmla="*/ 6 h 11"/>
                <a:gd name="T34" fmla="*/ 15 w 18"/>
                <a:gd name="T35" fmla="*/ 6 h 11"/>
                <a:gd name="T36" fmla="*/ 13 w 18"/>
                <a:gd name="T37" fmla="*/ 7 h 11"/>
                <a:gd name="T38" fmla="*/ 11 w 18"/>
                <a:gd name="T39" fmla="*/ 7 h 11"/>
                <a:gd name="T40" fmla="*/ 8 w 18"/>
                <a:gd name="T41" fmla="*/ 6 h 11"/>
                <a:gd name="T42" fmla="*/ 6 w 18"/>
                <a:gd name="T43" fmla="*/ 6 h 11"/>
                <a:gd name="T44" fmla="*/ 5 w 18"/>
                <a:gd name="T45" fmla="*/ 5 h 11"/>
                <a:gd name="T46" fmla="*/ 4 w 18"/>
                <a:gd name="T47" fmla="*/ 4 h 11"/>
                <a:gd name="T48" fmla="*/ 4 w 18"/>
                <a:gd name="T49" fmla="*/ 4 h 11"/>
                <a:gd name="T50" fmla="*/ 4 w 18"/>
                <a:gd name="T51" fmla="*/ 3 h 11"/>
                <a:gd name="T52" fmla="*/ 4 w 18"/>
                <a:gd name="T53" fmla="*/ 0 h 11"/>
                <a:gd name="T54" fmla="*/ 3 w 18"/>
                <a:gd name="T55"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8" h="11">
                  <a:moveTo>
                    <a:pt x="3" y="0"/>
                  </a:moveTo>
                  <a:cubicBezTo>
                    <a:pt x="3" y="0"/>
                    <a:pt x="2" y="0"/>
                    <a:pt x="2" y="0"/>
                  </a:cubicBezTo>
                  <a:cubicBezTo>
                    <a:pt x="2" y="0"/>
                    <a:pt x="2" y="0"/>
                    <a:pt x="1" y="1"/>
                  </a:cubicBezTo>
                  <a:cubicBezTo>
                    <a:pt x="1" y="1"/>
                    <a:pt x="0" y="3"/>
                    <a:pt x="0" y="4"/>
                  </a:cubicBezTo>
                  <a:cubicBezTo>
                    <a:pt x="0" y="5"/>
                    <a:pt x="1" y="6"/>
                    <a:pt x="1" y="6"/>
                  </a:cubicBezTo>
                  <a:cubicBezTo>
                    <a:pt x="1" y="7"/>
                    <a:pt x="2" y="7"/>
                    <a:pt x="3" y="8"/>
                  </a:cubicBezTo>
                  <a:cubicBezTo>
                    <a:pt x="3" y="8"/>
                    <a:pt x="3" y="8"/>
                    <a:pt x="4" y="9"/>
                  </a:cubicBezTo>
                  <a:cubicBezTo>
                    <a:pt x="5" y="9"/>
                    <a:pt x="6" y="10"/>
                    <a:pt x="6" y="10"/>
                  </a:cubicBezTo>
                  <a:cubicBezTo>
                    <a:pt x="6" y="10"/>
                    <a:pt x="7" y="10"/>
                    <a:pt x="7" y="10"/>
                  </a:cubicBezTo>
                  <a:cubicBezTo>
                    <a:pt x="8" y="11"/>
                    <a:pt x="9" y="11"/>
                    <a:pt x="11" y="11"/>
                  </a:cubicBezTo>
                  <a:cubicBezTo>
                    <a:pt x="12" y="11"/>
                    <a:pt x="13" y="11"/>
                    <a:pt x="15" y="10"/>
                  </a:cubicBezTo>
                  <a:cubicBezTo>
                    <a:pt x="15" y="10"/>
                    <a:pt x="16" y="10"/>
                    <a:pt x="17" y="9"/>
                  </a:cubicBezTo>
                  <a:cubicBezTo>
                    <a:pt x="18" y="9"/>
                    <a:pt x="18" y="8"/>
                    <a:pt x="18" y="7"/>
                  </a:cubicBezTo>
                  <a:cubicBezTo>
                    <a:pt x="18" y="7"/>
                    <a:pt x="18" y="7"/>
                    <a:pt x="18" y="7"/>
                  </a:cubicBezTo>
                  <a:cubicBezTo>
                    <a:pt x="18" y="7"/>
                    <a:pt x="18" y="7"/>
                    <a:pt x="18" y="6"/>
                  </a:cubicBezTo>
                  <a:cubicBezTo>
                    <a:pt x="17" y="6"/>
                    <a:pt x="17" y="6"/>
                    <a:pt x="16" y="6"/>
                  </a:cubicBezTo>
                  <a:cubicBezTo>
                    <a:pt x="16" y="6"/>
                    <a:pt x="15" y="6"/>
                    <a:pt x="15" y="6"/>
                  </a:cubicBezTo>
                  <a:cubicBezTo>
                    <a:pt x="15" y="6"/>
                    <a:pt x="15" y="6"/>
                    <a:pt x="15" y="6"/>
                  </a:cubicBezTo>
                  <a:cubicBezTo>
                    <a:pt x="14" y="6"/>
                    <a:pt x="14" y="6"/>
                    <a:pt x="13" y="7"/>
                  </a:cubicBezTo>
                  <a:cubicBezTo>
                    <a:pt x="12" y="7"/>
                    <a:pt x="12" y="7"/>
                    <a:pt x="11" y="7"/>
                  </a:cubicBezTo>
                  <a:cubicBezTo>
                    <a:pt x="10" y="7"/>
                    <a:pt x="9" y="7"/>
                    <a:pt x="8" y="6"/>
                  </a:cubicBezTo>
                  <a:cubicBezTo>
                    <a:pt x="7" y="6"/>
                    <a:pt x="7" y="6"/>
                    <a:pt x="6" y="6"/>
                  </a:cubicBezTo>
                  <a:cubicBezTo>
                    <a:pt x="6" y="5"/>
                    <a:pt x="6" y="5"/>
                    <a:pt x="5" y="5"/>
                  </a:cubicBezTo>
                  <a:cubicBezTo>
                    <a:pt x="5" y="5"/>
                    <a:pt x="4" y="4"/>
                    <a:pt x="4" y="4"/>
                  </a:cubicBezTo>
                  <a:cubicBezTo>
                    <a:pt x="4" y="4"/>
                    <a:pt x="4" y="4"/>
                    <a:pt x="4" y="4"/>
                  </a:cubicBezTo>
                  <a:cubicBezTo>
                    <a:pt x="4" y="3"/>
                    <a:pt x="4" y="3"/>
                    <a:pt x="4" y="3"/>
                  </a:cubicBezTo>
                  <a:cubicBezTo>
                    <a:pt x="5" y="2"/>
                    <a:pt x="5" y="1"/>
                    <a:pt x="4" y="0"/>
                  </a:cubicBezTo>
                  <a:cubicBezTo>
                    <a:pt x="4" y="0"/>
                    <a:pt x="3" y="0"/>
                    <a:pt x="3"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 name="Freeform 126"/>
            <p:cNvSpPr/>
            <p:nvPr/>
          </p:nvSpPr>
          <p:spPr bwMode="auto">
            <a:xfrm>
              <a:off x="9066213" y="4243388"/>
              <a:ext cx="50800" cy="31750"/>
            </a:xfrm>
            <a:custGeom>
              <a:avLst/>
              <a:gdLst>
                <a:gd name="T0" fmla="*/ 2 w 18"/>
                <a:gd name="T1" fmla="*/ 0 h 11"/>
                <a:gd name="T2" fmla="*/ 2 w 18"/>
                <a:gd name="T3" fmla="*/ 0 h 11"/>
                <a:gd name="T4" fmla="*/ 1 w 18"/>
                <a:gd name="T5" fmla="*/ 1 h 11"/>
                <a:gd name="T6" fmla="*/ 0 w 18"/>
                <a:gd name="T7" fmla="*/ 4 h 11"/>
                <a:gd name="T8" fmla="*/ 1 w 18"/>
                <a:gd name="T9" fmla="*/ 7 h 11"/>
                <a:gd name="T10" fmla="*/ 2 w 18"/>
                <a:gd name="T11" fmla="*/ 8 h 11"/>
                <a:gd name="T12" fmla="*/ 3 w 18"/>
                <a:gd name="T13" fmla="*/ 9 h 11"/>
                <a:gd name="T14" fmla="*/ 6 w 18"/>
                <a:gd name="T15" fmla="*/ 10 h 11"/>
                <a:gd name="T16" fmla="*/ 6 w 18"/>
                <a:gd name="T17" fmla="*/ 11 h 11"/>
                <a:gd name="T18" fmla="*/ 10 w 18"/>
                <a:gd name="T19" fmla="*/ 11 h 11"/>
                <a:gd name="T20" fmla="*/ 14 w 18"/>
                <a:gd name="T21" fmla="*/ 11 h 11"/>
                <a:gd name="T22" fmla="*/ 16 w 18"/>
                <a:gd name="T23" fmla="*/ 10 h 11"/>
                <a:gd name="T24" fmla="*/ 17 w 18"/>
                <a:gd name="T25" fmla="*/ 8 h 11"/>
                <a:gd name="T26" fmla="*/ 17 w 18"/>
                <a:gd name="T27" fmla="*/ 7 h 11"/>
                <a:gd name="T28" fmla="*/ 17 w 18"/>
                <a:gd name="T29" fmla="*/ 7 h 11"/>
                <a:gd name="T30" fmla="*/ 16 w 18"/>
                <a:gd name="T31" fmla="*/ 6 h 11"/>
                <a:gd name="T32" fmla="*/ 15 w 18"/>
                <a:gd name="T33" fmla="*/ 6 h 11"/>
                <a:gd name="T34" fmla="*/ 13 w 18"/>
                <a:gd name="T35" fmla="*/ 7 h 11"/>
                <a:gd name="T36" fmla="*/ 10 w 18"/>
                <a:gd name="T37" fmla="*/ 7 h 11"/>
                <a:gd name="T38" fmla="*/ 7 w 18"/>
                <a:gd name="T39" fmla="*/ 7 h 11"/>
                <a:gd name="T40" fmla="*/ 6 w 18"/>
                <a:gd name="T41" fmla="*/ 6 h 11"/>
                <a:gd name="T42" fmla="*/ 5 w 18"/>
                <a:gd name="T43" fmla="*/ 5 h 11"/>
                <a:gd name="T44" fmla="*/ 4 w 18"/>
                <a:gd name="T45" fmla="*/ 4 h 11"/>
                <a:gd name="T46" fmla="*/ 4 w 18"/>
                <a:gd name="T47" fmla="*/ 4 h 11"/>
                <a:gd name="T48" fmla="*/ 4 w 18"/>
                <a:gd name="T49" fmla="*/ 4 h 11"/>
                <a:gd name="T50" fmla="*/ 4 w 18"/>
                <a:gd name="T51" fmla="*/ 1 h 11"/>
                <a:gd name="T52" fmla="*/ 2 w 18"/>
                <a:gd name="T53"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 h="11">
                  <a:moveTo>
                    <a:pt x="2" y="0"/>
                  </a:moveTo>
                  <a:cubicBezTo>
                    <a:pt x="2" y="0"/>
                    <a:pt x="2" y="0"/>
                    <a:pt x="2" y="0"/>
                  </a:cubicBezTo>
                  <a:cubicBezTo>
                    <a:pt x="1" y="1"/>
                    <a:pt x="1" y="1"/>
                    <a:pt x="1" y="1"/>
                  </a:cubicBezTo>
                  <a:cubicBezTo>
                    <a:pt x="0" y="2"/>
                    <a:pt x="0" y="3"/>
                    <a:pt x="0" y="4"/>
                  </a:cubicBezTo>
                  <a:cubicBezTo>
                    <a:pt x="0" y="5"/>
                    <a:pt x="0" y="6"/>
                    <a:pt x="1" y="7"/>
                  </a:cubicBezTo>
                  <a:cubicBezTo>
                    <a:pt x="1" y="7"/>
                    <a:pt x="2" y="8"/>
                    <a:pt x="2" y="8"/>
                  </a:cubicBezTo>
                  <a:cubicBezTo>
                    <a:pt x="2" y="9"/>
                    <a:pt x="3" y="9"/>
                    <a:pt x="3" y="9"/>
                  </a:cubicBezTo>
                  <a:cubicBezTo>
                    <a:pt x="4" y="10"/>
                    <a:pt x="5" y="10"/>
                    <a:pt x="6" y="10"/>
                  </a:cubicBezTo>
                  <a:cubicBezTo>
                    <a:pt x="6" y="10"/>
                    <a:pt x="6" y="10"/>
                    <a:pt x="6" y="11"/>
                  </a:cubicBezTo>
                  <a:cubicBezTo>
                    <a:pt x="8" y="11"/>
                    <a:pt x="9" y="11"/>
                    <a:pt x="10" y="11"/>
                  </a:cubicBezTo>
                  <a:cubicBezTo>
                    <a:pt x="12" y="11"/>
                    <a:pt x="13" y="11"/>
                    <a:pt x="14" y="11"/>
                  </a:cubicBezTo>
                  <a:cubicBezTo>
                    <a:pt x="15" y="10"/>
                    <a:pt x="16" y="10"/>
                    <a:pt x="16" y="10"/>
                  </a:cubicBezTo>
                  <a:cubicBezTo>
                    <a:pt x="17" y="9"/>
                    <a:pt x="18" y="8"/>
                    <a:pt x="17" y="8"/>
                  </a:cubicBezTo>
                  <a:cubicBezTo>
                    <a:pt x="17" y="7"/>
                    <a:pt x="17" y="7"/>
                    <a:pt x="17" y="7"/>
                  </a:cubicBezTo>
                  <a:cubicBezTo>
                    <a:pt x="17" y="7"/>
                    <a:pt x="17" y="7"/>
                    <a:pt x="17" y="7"/>
                  </a:cubicBezTo>
                  <a:cubicBezTo>
                    <a:pt x="17" y="6"/>
                    <a:pt x="16" y="6"/>
                    <a:pt x="16" y="6"/>
                  </a:cubicBezTo>
                  <a:cubicBezTo>
                    <a:pt x="15" y="6"/>
                    <a:pt x="15" y="6"/>
                    <a:pt x="15" y="6"/>
                  </a:cubicBezTo>
                  <a:cubicBezTo>
                    <a:pt x="14" y="7"/>
                    <a:pt x="13" y="7"/>
                    <a:pt x="13" y="7"/>
                  </a:cubicBezTo>
                  <a:cubicBezTo>
                    <a:pt x="12" y="7"/>
                    <a:pt x="11" y="7"/>
                    <a:pt x="10" y="7"/>
                  </a:cubicBezTo>
                  <a:cubicBezTo>
                    <a:pt x="9" y="7"/>
                    <a:pt x="8" y="7"/>
                    <a:pt x="7" y="7"/>
                  </a:cubicBezTo>
                  <a:cubicBezTo>
                    <a:pt x="7" y="7"/>
                    <a:pt x="6" y="6"/>
                    <a:pt x="6" y="6"/>
                  </a:cubicBezTo>
                  <a:cubicBezTo>
                    <a:pt x="6" y="6"/>
                    <a:pt x="5" y="6"/>
                    <a:pt x="5" y="5"/>
                  </a:cubicBezTo>
                  <a:cubicBezTo>
                    <a:pt x="4" y="5"/>
                    <a:pt x="4" y="5"/>
                    <a:pt x="4" y="4"/>
                  </a:cubicBezTo>
                  <a:cubicBezTo>
                    <a:pt x="4" y="4"/>
                    <a:pt x="4" y="4"/>
                    <a:pt x="4" y="4"/>
                  </a:cubicBezTo>
                  <a:cubicBezTo>
                    <a:pt x="4" y="4"/>
                    <a:pt x="4" y="4"/>
                    <a:pt x="4" y="4"/>
                  </a:cubicBezTo>
                  <a:cubicBezTo>
                    <a:pt x="5" y="3"/>
                    <a:pt x="5" y="2"/>
                    <a:pt x="4" y="1"/>
                  </a:cubicBezTo>
                  <a:cubicBezTo>
                    <a:pt x="3" y="1"/>
                    <a:pt x="3" y="0"/>
                    <a:pt x="2"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 name="Freeform 127"/>
            <p:cNvSpPr/>
            <p:nvPr/>
          </p:nvSpPr>
          <p:spPr bwMode="auto">
            <a:xfrm>
              <a:off x="9066213" y="4275138"/>
              <a:ext cx="50800" cy="30163"/>
            </a:xfrm>
            <a:custGeom>
              <a:avLst/>
              <a:gdLst>
                <a:gd name="T0" fmla="*/ 3 w 18"/>
                <a:gd name="T1" fmla="*/ 0 h 11"/>
                <a:gd name="T2" fmla="*/ 2 w 18"/>
                <a:gd name="T3" fmla="*/ 0 h 11"/>
                <a:gd name="T4" fmla="*/ 1 w 18"/>
                <a:gd name="T5" fmla="*/ 0 h 11"/>
                <a:gd name="T6" fmla="*/ 0 w 18"/>
                <a:gd name="T7" fmla="*/ 3 h 11"/>
                <a:gd name="T8" fmla="*/ 1 w 18"/>
                <a:gd name="T9" fmla="*/ 6 h 11"/>
                <a:gd name="T10" fmla="*/ 3 w 18"/>
                <a:gd name="T11" fmla="*/ 8 h 11"/>
                <a:gd name="T12" fmla="*/ 4 w 18"/>
                <a:gd name="T13" fmla="*/ 8 h 11"/>
                <a:gd name="T14" fmla="*/ 6 w 18"/>
                <a:gd name="T15" fmla="*/ 10 h 11"/>
                <a:gd name="T16" fmla="*/ 7 w 18"/>
                <a:gd name="T17" fmla="*/ 10 h 11"/>
                <a:gd name="T18" fmla="*/ 11 w 18"/>
                <a:gd name="T19" fmla="*/ 11 h 11"/>
                <a:gd name="T20" fmla="*/ 15 w 18"/>
                <a:gd name="T21" fmla="*/ 10 h 11"/>
                <a:gd name="T22" fmla="*/ 17 w 18"/>
                <a:gd name="T23" fmla="*/ 9 h 11"/>
                <a:gd name="T24" fmla="*/ 18 w 18"/>
                <a:gd name="T25" fmla="*/ 7 h 11"/>
                <a:gd name="T26" fmla="*/ 18 w 18"/>
                <a:gd name="T27" fmla="*/ 6 h 11"/>
                <a:gd name="T28" fmla="*/ 18 w 18"/>
                <a:gd name="T29" fmla="*/ 6 h 11"/>
                <a:gd name="T30" fmla="*/ 16 w 18"/>
                <a:gd name="T31" fmla="*/ 5 h 11"/>
                <a:gd name="T32" fmla="*/ 15 w 18"/>
                <a:gd name="T33" fmla="*/ 6 h 11"/>
                <a:gd name="T34" fmla="*/ 15 w 18"/>
                <a:gd name="T35" fmla="*/ 6 h 11"/>
                <a:gd name="T36" fmla="*/ 13 w 18"/>
                <a:gd name="T37" fmla="*/ 6 h 11"/>
                <a:gd name="T38" fmla="*/ 11 w 18"/>
                <a:gd name="T39" fmla="*/ 7 h 11"/>
                <a:gd name="T40" fmla="*/ 8 w 18"/>
                <a:gd name="T41" fmla="*/ 6 h 11"/>
                <a:gd name="T42" fmla="*/ 7 w 18"/>
                <a:gd name="T43" fmla="*/ 5 h 11"/>
                <a:gd name="T44" fmla="*/ 5 w 18"/>
                <a:gd name="T45" fmla="*/ 5 h 11"/>
                <a:gd name="T46" fmla="*/ 4 w 18"/>
                <a:gd name="T47" fmla="*/ 4 h 11"/>
                <a:gd name="T48" fmla="*/ 4 w 18"/>
                <a:gd name="T49" fmla="*/ 3 h 11"/>
                <a:gd name="T50" fmla="*/ 4 w 18"/>
                <a:gd name="T51" fmla="*/ 3 h 11"/>
                <a:gd name="T52" fmla="*/ 4 w 18"/>
                <a:gd name="T53" fmla="*/ 0 h 11"/>
                <a:gd name="T54" fmla="*/ 3 w 18"/>
                <a:gd name="T55"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8" h="11">
                  <a:moveTo>
                    <a:pt x="3" y="0"/>
                  </a:moveTo>
                  <a:cubicBezTo>
                    <a:pt x="3" y="0"/>
                    <a:pt x="2" y="0"/>
                    <a:pt x="2" y="0"/>
                  </a:cubicBezTo>
                  <a:cubicBezTo>
                    <a:pt x="2" y="0"/>
                    <a:pt x="2" y="0"/>
                    <a:pt x="1" y="0"/>
                  </a:cubicBezTo>
                  <a:cubicBezTo>
                    <a:pt x="1" y="1"/>
                    <a:pt x="0" y="2"/>
                    <a:pt x="0" y="3"/>
                  </a:cubicBezTo>
                  <a:cubicBezTo>
                    <a:pt x="0" y="4"/>
                    <a:pt x="1" y="5"/>
                    <a:pt x="1" y="6"/>
                  </a:cubicBezTo>
                  <a:cubicBezTo>
                    <a:pt x="2" y="7"/>
                    <a:pt x="2" y="7"/>
                    <a:pt x="3" y="8"/>
                  </a:cubicBezTo>
                  <a:cubicBezTo>
                    <a:pt x="3" y="8"/>
                    <a:pt x="3" y="8"/>
                    <a:pt x="4" y="8"/>
                  </a:cubicBezTo>
                  <a:cubicBezTo>
                    <a:pt x="5" y="9"/>
                    <a:pt x="6" y="9"/>
                    <a:pt x="6" y="10"/>
                  </a:cubicBezTo>
                  <a:cubicBezTo>
                    <a:pt x="6" y="10"/>
                    <a:pt x="7" y="10"/>
                    <a:pt x="7" y="10"/>
                  </a:cubicBezTo>
                  <a:cubicBezTo>
                    <a:pt x="8" y="10"/>
                    <a:pt x="10" y="11"/>
                    <a:pt x="11" y="11"/>
                  </a:cubicBezTo>
                  <a:cubicBezTo>
                    <a:pt x="12" y="11"/>
                    <a:pt x="13" y="10"/>
                    <a:pt x="15" y="10"/>
                  </a:cubicBezTo>
                  <a:cubicBezTo>
                    <a:pt x="15" y="10"/>
                    <a:pt x="16" y="10"/>
                    <a:pt x="17" y="9"/>
                  </a:cubicBezTo>
                  <a:cubicBezTo>
                    <a:pt x="18" y="9"/>
                    <a:pt x="18" y="8"/>
                    <a:pt x="18" y="7"/>
                  </a:cubicBezTo>
                  <a:cubicBezTo>
                    <a:pt x="18" y="7"/>
                    <a:pt x="18" y="7"/>
                    <a:pt x="18" y="6"/>
                  </a:cubicBezTo>
                  <a:cubicBezTo>
                    <a:pt x="18" y="6"/>
                    <a:pt x="18" y="6"/>
                    <a:pt x="18" y="6"/>
                  </a:cubicBezTo>
                  <a:cubicBezTo>
                    <a:pt x="17" y="6"/>
                    <a:pt x="17" y="5"/>
                    <a:pt x="16" y="5"/>
                  </a:cubicBezTo>
                  <a:cubicBezTo>
                    <a:pt x="16" y="5"/>
                    <a:pt x="15" y="5"/>
                    <a:pt x="15" y="6"/>
                  </a:cubicBezTo>
                  <a:cubicBezTo>
                    <a:pt x="15" y="6"/>
                    <a:pt x="15" y="6"/>
                    <a:pt x="15" y="6"/>
                  </a:cubicBezTo>
                  <a:cubicBezTo>
                    <a:pt x="15" y="6"/>
                    <a:pt x="14" y="6"/>
                    <a:pt x="13" y="6"/>
                  </a:cubicBezTo>
                  <a:cubicBezTo>
                    <a:pt x="12" y="7"/>
                    <a:pt x="12" y="7"/>
                    <a:pt x="11" y="7"/>
                  </a:cubicBezTo>
                  <a:cubicBezTo>
                    <a:pt x="10" y="7"/>
                    <a:pt x="9" y="6"/>
                    <a:pt x="8" y="6"/>
                  </a:cubicBezTo>
                  <a:cubicBezTo>
                    <a:pt x="7" y="6"/>
                    <a:pt x="7" y="6"/>
                    <a:pt x="7" y="5"/>
                  </a:cubicBezTo>
                  <a:cubicBezTo>
                    <a:pt x="6" y="5"/>
                    <a:pt x="6" y="5"/>
                    <a:pt x="5" y="5"/>
                  </a:cubicBezTo>
                  <a:cubicBezTo>
                    <a:pt x="5" y="4"/>
                    <a:pt x="5" y="4"/>
                    <a:pt x="4" y="4"/>
                  </a:cubicBezTo>
                  <a:cubicBezTo>
                    <a:pt x="4" y="3"/>
                    <a:pt x="4" y="3"/>
                    <a:pt x="4" y="3"/>
                  </a:cubicBezTo>
                  <a:cubicBezTo>
                    <a:pt x="4" y="3"/>
                    <a:pt x="4" y="3"/>
                    <a:pt x="4" y="3"/>
                  </a:cubicBezTo>
                  <a:cubicBezTo>
                    <a:pt x="5" y="2"/>
                    <a:pt x="5" y="1"/>
                    <a:pt x="4" y="0"/>
                  </a:cubicBezTo>
                  <a:cubicBezTo>
                    <a:pt x="4" y="0"/>
                    <a:pt x="3" y="0"/>
                    <a:pt x="3"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 name="Freeform 128"/>
            <p:cNvSpPr/>
            <p:nvPr/>
          </p:nvSpPr>
          <p:spPr bwMode="auto">
            <a:xfrm>
              <a:off x="9069388" y="4302125"/>
              <a:ext cx="50800" cy="31750"/>
            </a:xfrm>
            <a:custGeom>
              <a:avLst/>
              <a:gdLst>
                <a:gd name="T0" fmla="*/ 2 w 18"/>
                <a:gd name="T1" fmla="*/ 0 h 11"/>
                <a:gd name="T2" fmla="*/ 2 w 18"/>
                <a:gd name="T3" fmla="*/ 0 h 11"/>
                <a:gd name="T4" fmla="*/ 1 w 18"/>
                <a:gd name="T5" fmla="*/ 1 h 11"/>
                <a:gd name="T6" fmla="*/ 0 w 18"/>
                <a:gd name="T7" fmla="*/ 4 h 11"/>
                <a:gd name="T8" fmla="*/ 1 w 18"/>
                <a:gd name="T9" fmla="*/ 6 h 11"/>
                <a:gd name="T10" fmla="*/ 2 w 18"/>
                <a:gd name="T11" fmla="*/ 8 h 11"/>
                <a:gd name="T12" fmla="*/ 3 w 18"/>
                <a:gd name="T13" fmla="*/ 9 h 11"/>
                <a:gd name="T14" fmla="*/ 6 w 18"/>
                <a:gd name="T15" fmla="*/ 10 h 11"/>
                <a:gd name="T16" fmla="*/ 6 w 18"/>
                <a:gd name="T17" fmla="*/ 10 h 11"/>
                <a:gd name="T18" fmla="*/ 11 w 18"/>
                <a:gd name="T19" fmla="*/ 11 h 11"/>
                <a:gd name="T20" fmla="*/ 14 w 18"/>
                <a:gd name="T21" fmla="*/ 10 h 11"/>
                <a:gd name="T22" fmla="*/ 16 w 18"/>
                <a:gd name="T23" fmla="*/ 10 h 11"/>
                <a:gd name="T24" fmla="*/ 18 w 18"/>
                <a:gd name="T25" fmla="*/ 7 h 11"/>
                <a:gd name="T26" fmla="*/ 17 w 18"/>
                <a:gd name="T27" fmla="*/ 7 h 11"/>
                <a:gd name="T28" fmla="*/ 17 w 18"/>
                <a:gd name="T29" fmla="*/ 7 h 11"/>
                <a:gd name="T30" fmla="*/ 16 w 18"/>
                <a:gd name="T31" fmla="*/ 6 h 11"/>
                <a:gd name="T32" fmla="*/ 15 w 18"/>
                <a:gd name="T33" fmla="*/ 6 h 11"/>
                <a:gd name="T34" fmla="*/ 15 w 18"/>
                <a:gd name="T35" fmla="*/ 6 h 11"/>
                <a:gd name="T36" fmla="*/ 13 w 18"/>
                <a:gd name="T37" fmla="*/ 7 h 11"/>
                <a:gd name="T38" fmla="*/ 11 w 18"/>
                <a:gd name="T39" fmla="*/ 7 h 11"/>
                <a:gd name="T40" fmla="*/ 7 w 18"/>
                <a:gd name="T41" fmla="*/ 6 h 11"/>
                <a:gd name="T42" fmla="*/ 6 w 18"/>
                <a:gd name="T43" fmla="*/ 6 h 11"/>
                <a:gd name="T44" fmla="*/ 5 w 18"/>
                <a:gd name="T45" fmla="*/ 5 h 11"/>
                <a:gd name="T46" fmla="*/ 4 w 18"/>
                <a:gd name="T47" fmla="*/ 4 h 11"/>
                <a:gd name="T48" fmla="*/ 4 w 18"/>
                <a:gd name="T49" fmla="*/ 4 h 11"/>
                <a:gd name="T50" fmla="*/ 4 w 18"/>
                <a:gd name="T51" fmla="*/ 3 h 11"/>
                <a:gd name="T52" fmla="*/ 4 w 18"/>
                <a:gd name="T53" fmla="*/ 1 h 11"/>
                <a:gd name="T54" fmla="*/ 2 w 18"/>
                <a:gd name="T55"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8" h="11">
                  <a:moveTo>
                    <a:pt x="2" y="0"/>
                  </a:moveTo>
                  <a:cubicBezTo>
                    <a:pt x="2" y="0"/>
                    <a:pt x="2" y="0"/>
                    <a:pt x="2" y="0"/>
                  </a:cubicBezTo>
                  <a:cubicBezTo>
                    <a:pt x="1" y="0"/>
                    <a:pt x="1" y="1"/>
                    <a:pt x="1" y="1"/>
                  </a:cubicBezTo>
                  <a:cubicBezTo>
                    <a:pt x="0" y="2"/>
                    <a:pt x="0" y="3"/>
                    <a:pt x="0" y="4"/>
                  </a:cubicBezTo>
                  <a:cubicBezTo>
                    <a:pt x="0" y="5"/>
                    <a:pt x="0" y="6"/>
                    <a:pt x="1" y="6"/>
                  </a:cubicBezTo>
                  <a:cubicBezTo>
                    <a:pt x="1" y="7"/>
                    <a:pt x="2" y="8"/>
                    <a:pt x="2" y="8"/>
                  </a:cubicBezTo>
                  <a:cubicBezTo>
                    <a:pt x="3" y="8"/>
                    <a:pt x="3" y="9"/>
                    <a:pt x="3" y="9"/>
                  </a:cubicBezTo>
                  <a:cubicBezTo>
                    <a:pt x="4" y="9"/>
                    <a:pt x="5" y="10"/>
                    <a:pt x="6" y="10"/>
                  </a:cubicBezTo>
                  <a:cubicBezTo>
                    <a:pt x="6" y="10"/>
                    <a:pt x="6" y="10"/>
                    <a:pt x="6" y="10"/>
                  </a:cubicBezTo>
                  <a:cubicBezTo>
                    <a:pt x="8" y="11"/>
                    <a:pt x="9" y="11"/>
                    <a:pt x="11" y="11"/>
                  </a:cubicBezTo>
                  <a:cubicBezTo>
                    <a:pt x="12" y="11"/>
                    <a:pt x="13" y="11"/>
                    <a:pt x="14" y="10"/>
                  </a:cubicBezTo>
                  <a:cubicBezTo>
                    <a:pt x="15" y="10"/>
                    <a:pt x="16" y="10"/>
                    <a:pt x="16" y="10"/>
                  </a:cubicBezTo>
                  <a:cubicBezTo>
                    <a:pt x="17" y="9"/>
                    <a:pt x="18" y="8"/>
                    <a:pt x="18" y="7"/>
                  </a:cubicBezTo>
                  <a:cubicBezTo>
                    <a:pt x="17" y="7"/>
                    <a:pt x="17" y="7"/>
                    <a:pt x="17" y="7"/>
                  </a:cubicBezTo>
                  <a:cubicBezTo>
                    <a:pt x="17" y="7"/>
                    <a:pt x="17" y="7"/>
                    <a:pt x="17" y="7"/>
                  </a:cubicBezTo>
                  <a:cubicBezTo>
                    <a:pt x="17" y="6"/>
                    <a:pt x="16" y="6"/>
                    <a:pt x="16" y="6"/>
                  </a:cubicBezTo>
                  <a:cubicBezTo>
                    <a:pt x="15" y="6"/>
                    <a:pt x="15" y="6"/>
                    <a:pt x="15" y="6"/>
                  </a:cubicBezTo>
                  <a:cubicBezTo>
                    <a:pt x="15" y="6"/>
                    <a:pt x="15" y="6"/>
                    <a:pt x="15" y="6"/>
                  </a:cubicBezTo>
                  <a:cubicBezTo>
                    <a:pt x="14" y="6"/>
                    <a:pt x="13" y="7"/>
                    <a:pt x="13" y="7"/>
                  </a:cubicBezTo>
                  <a:cubicBezTo>
                    <a:pt x="12" y="7"/>
                    <a:pt x="11" y="7"/>
                    <a:pt x="11" y="7"/>
                  </a:cubicBezTo>
                  <a:cubicBezTo>
                    <a:pt x="9" y="7"/>
                    <a:pt x="8" y="7"/>
                    <a:pt x="7" y="6"/>
                  </a:cubicBezTo>
                  <a:cubicBezTo>
                    <a:pt x="7" y="6"/>
                    <a:pt x="7" y="6"/>
                    <a:pt x="6" y="6"/>
                  </a:cubicBezTo>
                  <a:cubicBezTo>
                    <a:pt x="6" y="6"/>
                    <a:pt x="5" y="5"/>
                    <a:pt x="5" y="5"/>
                  </a:cubicBezTo>
                  <a:cubicBezTo>
                    <a:pt x="4" y="5"/>
                    <a:pt x="4" y="4"/>
                    <a:pt x="4" y="4"/>
                  </a:cubicBezTo>
                  <a:cubicBezTo>
                    <a:pt x="4" y="4"/>
                    <a:pt x="4" y="4"/>
                    <a:pt x="4" y="4"/>
                  </a:cubicBezTo>
                  <a:cubicBezTo>
                    <a:pt x="4" y="3"/>
                    <a:pt x="4" y="3"/>
                    <a:pt x="4" y="3"/>
                  </a:cubicBezTo>
                  <a:cubicBezTo>
                    <a:pt x="5" y="3"/>
                    <a:pt x="5" y="1"/>
                    <a:pt x="4" y="1"/>
                  </a:cubicBezTo>
                  <a:cubicBezTo>
                    <a:pt x="3" y="0"/>
                    <a:pt x="3" y="0"/>
                    <a:pt x="2"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 name="Freeform 129"/>
            <p:cNvSpPr/>
            <p:nvPr/>
          </p:nvSpPr>
          <p:spPr bwMode="auto">
            <a:xfrm>
              <a:off x="9069388" y="4333875"/>
              <a:ext cx="50800" cy="26988"/>
            </a:xfrm>
            <a:custGeom>
              <a:avLst/>
              <a:gdLst>
                <a:gd name="T0" fmla="*/ 3 w 18"/>
                <a:gd name="T1" fmla="*/ 0 h 10"/>
                <a:gd name="T2" fmla="*/ 2 w 18"/>
                <a:gd name="T3" fmla="*/ 0 h 10"/>
                <a:gd name="T4" fmla="*/ 1 w 18"/>
                <a:gd name="T5" fmla="*/ 0 h 10"/>
                <a:gd name="T6" fmla="*/ 0 w 18"/>
                <a:gd name="T7" fmla="*/ 3 h 10"/>
                <a:gd name="T8" fmla="*/ 1 w 18"/>
                <a:gd name="T9" fmla="*/ 6 h 10"/>
                <a:gd name="T10" fmla="*/ 3 w 18"/>
                <a:gd name="T11" fmla="*/ 7 h 10"/>
                <a:gd name="T12" fmla="*/ 4 w 18"/>
                <a:gd name="T13" fmla="*/ 8 h 10"/>
                <a:gd name="T14" fmla="*/ 6 w 18"/>
                <a:gd name="T15" fmla="*/ 10 h 10"/>
                <a:gd name="T16" fmla="*/ 7 w 18"/>
                <a:gd name="T17" fmla="*/ 10 h 10"/>
                <a:gd name="T18" fmla="*/ 11 w 18"/>
                <a:gd name="T19" fmla="*/ 10 h 10"/>
                <a:gd name="T20" fmla="*/ 15 w 18"/>
                <a:gd name="T21" fmla="*/ 10 h 10"/>
                <a:gd name="T22" fmla="*/ 17 w 18"/>
                <a:gd name="T23" fmla="*/ 9 h 10"/>
                <a:gd name="T24" fmla="*/ 18 w 18"/>
                <a:gd name="T25" fmla="*/ 7 h 10"/>
                <a:gd name="T26" fmla="*/ 18 w 18"/>
                <a:gd name="T27" fmla="*/ 6 h 10"/>
                <a:gd name="T28" fmla="*/ 18 w 18"/>
                <a:gd name="T29" fmla="*/ 6 h 10"/>
                <a:gd name="T30" fmla="*/ 16 w 18"/>
                <a:gd name="T31" fmla="*/ 5 h 10"/>
                <a:gd name="T32" fmla="*/ 15 w 18"/>
                <a:gd name="T33" fmla="*/ 5 h 10"/>
                <a:gd name="T34" fmla="*/ 15 w 18"/>
                <a:gd name="T35" fmla="*/ 5 h 10"/>
                <a:gd name="T36" fmla="*/ 13 w 18"/>
                <a:gd name="T37" fmla="*/ 6 h 10"/>
                <a:gd name="T38" fmla="*/ 11 w 18"/>
                <a:gd name="T39" fmla="*/ 6 h 10"/>
                <a:gd name="T40" fmla="*/ 8 w 18"/>
                <a:gd name="T41" fmla="*/ 6 h 10"/>
                <a:gd name="T42" fmla="*/ 7 w 18"/>
                <a:gd name="T43" fmla="*/ 5 h 10"/>
                <a:gd name="T44" fmla="*/ 5 w 18"/>
                <a:gd name="T45" fmla="*/ 4 h 10"/>
                <a:gd name="T46" fmla="*/ 4 w 18"/>
                <a:gd name="T47" fmla="*/ 3 h 10"/>
                <a:gd name="T48" fmla="*/ 4 w 18"/>
                <a:gd name="T49" fmla="*/ 3 h 10"/>
                <a:gd name="T50" fmla="*/ 4 w 18"/>
                <a:gd name="T51" fmla="*/ 3 h 10"/>
                <a:gd name="T52" fmla="*/ 4 w 18"/>
                <a:gd name="T53" fmla="*/ 0 h 10"/>
                <a:gd name="T54" fmla="*/ 3 w 18"/>
                <a:gd name="T55"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8" h="10">
                  <a:moveTo>
                    <a:pt x="3" y="0"/>
                  </a:moveTo>
                  <a:cubicBezTo>
                    <a:pt x="3" y="0"/>
                    <a:pt x="2" y="0"/>
                    <a:pt x="2" y="0"/>
                  </a:cubicBezTo>
                  <a:cubicBezTo>
                    <a:pt x="2" y="0"/>
                    <a:pt x="2" y="0"/>
                    <a:pt x="1" y="0"/>
                  </a:cubicBezTo>
                  <a:cubicBezTo>
                    <a:pt x="1" y="1"/>
                    <a:pt x="0" y="2"/>
                    <a:pt x="0" y="3"/>
                  </a:cubicBezTo>
                  <a:cubicBezTo>
                    <a:pt x="0" y="4"/>
                    <a:pt x="1" y="5"/>
                    <a:pt x="1" y="6"/>
                  </a:cubicBezTo>
                  <a:cubicBezTo>
                    <a:pt x="2" y="6"/>
                    <a:pt x="2" y="7"/>
                    <a:pt x="3" y="7"/>
                  </a:cubicBezTo>
                  <a:cubicBezTo>
                    <a:pt x="3" y="8"/>
                    <a:pt x="3" y="8"/>
                    <a:pt x="4" y="8"/>
                  </a:cubicBezTo>
                  <a:cubicBezTo>
                    <a:pt x="5" y="9"/>
                    <a:pt x="6" y="9"/>
                    <a:pt x="6" y="10"/>
                  </a:cubicBezTo>
                  <a:cubicBezTo>
                    <a:pt x="7" y="10"/>
                    <a:pt x="7" y="10"/>
                    <a:pt x="7" y="10"/>
                  </a:cubicBezTo>
                  <a:cubicBezTo>
                    <a:pt x="8" y="10"/>
                    <a:pt x="10" y="10"/>
                    <a:pt x="11" y="10"/>
                  </a:cubicBezTo>
                  <a:cubicBezTo>
                    <a:pt x="12" y="10"/>
                    <a:pt x="13" y="10"/>
                    <a:pt x="15" y="10"/>
                  </a:cubicBezTo>
                  <a:cubicBezTo>
                    <a:pt x="15" y="10"/>
                    <a:pt x="16" y="9"/>
                    <a:pt x="17" y="9"/>
                  </a:cubicBezTo>
                  <a:cubicBezTo>
                    <a:pt x="18" y="9"/>
                    <a:pt x="18" y="8"/>
                    <a:pt x="18" y="7"/>
                  </a:cubicBezTo>
                  <a:cubicBezTo>
                    <a:pt x="18" y="7"/>
                    <a:pt x="18" y="6"/>
                    <a:pt x="18" y="6"/>
                  </a:cubicBezTo>
                  <a:cubicBezTo>
                    <a:pt x="18" y="6"/>
                    <a:pt x="18" y="6"/>
                    <a:pt x="18" y="6"/>
                  </a:cubicBezTo>
                  <a:cubicBezTo>
                    <a:pt x="17" y="5"/>
                    <a:pt x="17" y="5"/>
                    <a:pt x="16" y="5"/>
                  </a:cubicBezTo>
                  <a:cubicBezTo>
                    <a:pt x="16" y="5"/>
                    <a:pt x="15" y="5"/>
                    <a:pt x="15" y="5"/>
                  </a:cubicBezTo>
                  <a:cubicBezTo>
                    <a:pt x="15" y="5"/>
                    <a:pt x="15" y="5"/>
                    <a:pt x="15" y="5"/>
                  </a:cubicBezTo>
                  <a:cubicBezTo>
                    <a:pt x="15" y="6"/>
                    <a:pt x="14" y="6"/>
                    <a:pt x="13" y="6"/>
                  </a:cubicBezTo>
                  <a:cubicBezTo>
                    <a:pt x="13" y="6"/>
                    <a:pt x="12" y="6"/>
                    <a:pt x="11" y="6"/>
                  </a:cubicBezTo>
                  <a:cubicBezTo>
                    <a:pt x="10" y="6"/>
                    <a:pt x="9" y="6"/>
                    <a:pt x="8" y="6"/>
                  </a:cubicBezTo>
                  <a:cubicBezTo>
                    <a:pt x="8" y="6"/>
                    <a:pt x="7" y="5"/>
                    <a:pt x="7" y="5"/>
                  </a:cubicBezTo>
                  <a:cubicBezTo>
                    <a:pt x="6" y="5"/>
                    <a:pt x="6" y="5"/>
                    <a:pt x="5" y="4"/>
                  </a:cubicBezTo>
                  <a:cubicBezTo>
                    <a:pt x="5" y="4"/>
                    <a:pt x="5" y="4"/>
                    <a:pt x="4" y="3"/>
                  </a:cubicBezTo>
                  <a:cubicBezTo>
                    <a:pt x="4" y="3"/>
                    <a:pt x="4" y="3"/>
                    <a:pt x="4" y="3"/>
                  </a:cubicBezTo>
                  <a:cubicBezTo>
                    <a:pt x="4" y="3"/>
                    <a:pt x="4" y="3"/>
                    <a:pt x="4" y="3"/>
                  </a:cubicBezTo>
                  <a:cubicBezTo>
                    <a:pt x="5" y="2"/>
                    <a:pt x="5" y="1"/>
                    <a:pt x="4" y="0"/>
                  </a:cubicBezTo>
                  <a:cubicBezTo>
                    <a:pt x="4" y="0"/>
                    <a:pt x="3" y="0"/>
                    <a:pt x="3"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 name="Freeform 130"/>
            <p:cNvSpPr/>
            <p:nvPr/>
          </p:nvSpPr>
          <p:spPr bwMode="auto">
            <a:xfrm>
              <a:off x="9072563" y="4360863"/>
              <a:ext cx="50800" cy="31750"/>
            </a:xfrm>
            <a:custGeom>
              <a:avLst/>
              <a:gdLst>
                <a:gd name="T0" fmla="*/ 2 w 18"/>
                <a:gd name="T1" fmla="*/ 0 h 11"/>
                <a:gd name="T2" fmla="*/ 2 w 18"/>
                <a:gd name="T3" fmla="*/ 0 h 11"/>
                <a:gd name="T4" fmla="*/ 1 w 18"/>
                <a:gd name="T5" fmla="*/ 1 h 11"/>
                <a:gd name="T6" fmla="*/ 0 w 18"/>
                <a:gd name="T7" fmla="*/ 4 h 11"/>
                <a:gd name="T8" fmla="*/ 1 w 18"/>
                <a:gd name="T9" fmla="*/ 6 h 11"/>
                <a:gd name="T10" fmla="*/ 2 w 18"/>
                <a:gd name="T11" fmla="*/ 8 h 11"/>
                <a:gd name="T12" fmla="*/ 3 w 18"/>
                <a:gd name="T13" fmla="*/ 9 h 11"/>
                <a:gd name="T14" fmla="*/ 6 w 18"/>
                <a:gd name="T15" fmla="*/ 10 h 11"/>
                <a:gd name="T16" fmla="*/ 6 w 18"/>
                <a:gd name="T17" fmla="*/ 10 h 11"/>
                <a:gd name="T18" fmla="*/ 11 w 18"/>
                <a:gd name="T19" fmla="*/ 11 h 11"/>
                <a:gd name="T20" fmla="*/ 14 w 18"/>
                <a:gd name="T21" fmla="*/ 10 h 11"/>
                <a:gd name="T22" fmla="*/ 17 w 18"/>
                <a:gd name="T23" fmla="*/ 9 h 11"/>
                <a:gd name="T24" fmla="*/ 18 w 18"/>
                <a:gd name="T25" fmla="*/ 7 h 11"/>
                <a:gd name="T26" fmla="*/ 17 w 18"/>
                <a:gd name="T27" fmla="*/ 7 h 11"/>
                <a:gd name="T28" fmla="*/ 17 w 18"/>
                <a:gd name="T29" fmla="*/ 6 h 11"/>
                <a:gd name="T30" fmla="*/ 16 w 18"/>
                <a:gd name="T31" fmla="*/ 6 h 11"/>
                <a:gd name="T32" fmla="*/ 15 w 18"/>
                <a:gd name="T33" fmla="*/ 6 h 11"/>
                <a:gd name="T34" fmla="*/ 15 w 18"/>
                <a:gd name="T35" fmla="*/ 6 h 11"/>
                <a:gd name="T36" fmla="*/ 13 w 18"/>
                <a:gd name="T37" fmla="*/ 6 h 11"/>
                <a:gd name="T38" fmla="*/ 11 w 18"/>
                <a:gd name="T39" fmla="*/ 7 h 11"/>
                <a:gd name="T40" fmla="*/ 7 w 18"/>
                <a:gd name="T41" fmla="*/ 6 h 11"/>
                <a:gd name="T42" fmla="*/ 6 w 18"/>
                <a:gd name="T43" fmla="*/ 6 h 11"/>
                <a:gd name="T44" fmla="*/ 5 w 18"/>
                <a:gd name="T45" fmla="*/ 5 h 11"/>
                <a:gd name="T46" fmla="*/ 4 w 18"/>
                <a:gd name="T47" fmla="*/ 4 h 11"/>
                <a:gd name="T48" fmla="*/ 4 w 18"/>
                <a:gd name="T49" fmla="*/ 4 h 11"/>
                <a:gd name="T50" fmla="*/ 4 w 18"/>
                <a:gd name="T51" fmla="*/ 3 h 11"/>
                <a:gd name="T52" fmla="*/ 4 w 18"/>
                <a:gd name="T53" fmla="*/ 0 h 11"/>
                <a:gd name="T54" fmla="*/ 2 w 18"/>
                <a:gd name="T55"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8" h="11">
                  <a:moveTo>
                    <a:pt x="2" y="0"/>
                  </a:moveTo>
                  <a:cubicBezTo>
                    <a:pt x="2" y="0"/>
                    <a:pt x="2" y="0"/>
                    <a:pt x="2" y="0"/>
                  </a:cubicBezTo>
                  <a:cubicBezTo>
                    <a:pt x="2" y="0"/>
                    <a:pt x="1" y="0"/>
                    <a:pt x="1" y="1"/>
                  </a:cubicBezTo>
                  <a:cubicBezTo>
                    <a:pt x="0" y="1"/>
                    <a:pt x="0" y="2"/>
                    <a:pt x="0" y="4"/>
                  </a:cubicBezTo>
                  <a:cubicBezTo>
                    <a:pt x="0" y="5"/>
                    <a:pt x="0" y="5"/>
                    <a:pt x="1" y="6"/>
                  </a:cubicBezTo>
                  <a:cubicBezTo>
                    <a:pt x="1" y="7"/>
                    <a:pt x="2" y="7"/>
                    <a:pt x="2" y="8"/>
                  </a:cubicBezTo>
                  <a:cubicBezTo>
                    <a:pt x="3" y="8"/>
                    <a:pt x="3" y="8"/>
                    <a:pt x="3" y="9"/>
                  </a:cubicBezTo>
                  <a:cubicBezTo>
                    <a:pt x="4" y="9"/>
                    <a:pt x="5" y="10"/>
                    <a:pt x="6" y="10"/>
                  </a:cubicBezTo>
                  <a:cubicBezTo>
                    <a:pt x="6" y="10"/>
                    <a:pt x="6" y="10"/>
                    <a:pt x="6" y="10"/>
                  </a:cubicBezTo>
                  <a:cubicBezTo>
                    <a:pt x="8" y="11"/>
                    <a:pt x="9" y="11"/>
                    <a:pt x="11" y="11"/>
                  </a:cubicBezTo>
                  <a:cubicBezTo>
                    <a:pt x="12" y="11"/>
                    <a:pt x="13" y="11"/>
                    <a:pt x="14" y="10"/>
                  </a:cubicBezTo>
                  <a:cubicBezTo>
                    <a:pt x="15" y="10"/>
                    <a:pt x="16" y="10"/>
                    <a:pt x="17" y="9"/>
                  </a:cubicBezTo>
                  <a:cubicBezTo>
                    <a:pt x="17" y="9"/>
                    <a:pt x="18" y="8"/>
                    <a:pt x="18" y="7"/>
                  </a:cubicBezTo>
                  <a:cubicBezTo>
                    <a:pt x="18" y="7"/>
                    <a:pt x="17" y="7"/>
                    <a:pt x="17" y="7"/>
                  </a:cubicBezTo>
                  <a:cubicBezTo>
                    <a:pt x="17" y="7"/>
                    <a:pt x="17" y="6"/>
                    <a:pt x="17" y="6"/>
                  </a:cubicBezTo>
                  <a:cubicBezTo>
                    <a:pt x="17" y="6"/>
                    <a:pt x="16" y="6"/>
                    <a:pt x="16" y="6"/>
                  </a:cubicBezTo>
                  <a:cubicBezTo>
                    <a:pt x="15" y="6"/>
                    <a:pt x="15" y="6"/>
                    <a:pt x="15" y="6"/>
                  </a:cubicBezTo>
                  <a:cubicBezTo>
                    <a:pt x="15" y="6"/>
                    <a:pt x="15" y="6"/>
                    <a:pt x="15" y="6"/>
                  </a:cubicBezTo>
                  <a:cubicBezTo>
                    <a:pt x="14" y="6"/>
                    <a:pt x="13" y="6"/>
                    <a:pt x="13" y="6"/>
                  </a:cubicBezTo>
                  <a:cubicBezTo>
                    <a:pt x="12" y="7"/>
                    <a:pt x="11" y="7"/>
                    <a:pt x="11" y="7"/>
                  </a:cubicBezTo>
                  <a:cubicBezTo>
                    <a:pt x="9" y="7"/>
                    <a:pt x="8" y="7"/>
                    <a:pt x="7" y="6"/>
                  </a:cubicBezTo>
                  <a:cubicBezTo>
                    <a:pt x="7" y="6"/>
                    <a:pt x="7" y="6"/>
                    <a:pt x="6" y="6"/>
                  </a:cubicBezTo>
                  <a:cubicBezTo>
                    <a:pt x="6" y="5"/>
                    <a:pt x="5" y="5"/>
                    <a:pt x="5" y="5"/>
                  </a:cubicBezTo>
                  <a:cubicBezTo>
                    <a:pt x="4" y="4"/>
                    <a:pt x="4" y="4"/>
                    <a:pt x="4" y="4"/>
                  </a:cubicBezTo>
                  <a:cubicBezTo>
                    <a:pt x="4" y="4"/>
                    <a:pt x="4" y="4"/>
                    <a:pt x="4" y="4"/>
                  </a:cubicBezTo>
                  <a:cubicBezTo>
                    <a:pt x="4" y="3"/>
                    <a:pt x="4" y="3"/>
                    <a:pt x="4" y="3"/>
                  </a:cubicBezTo>
                  <a:cubicBezTo>
                    <a:pt x="5" y="2"/>
                    <a:pt x="5" y="1"/>
                    <a:pt x="4" y="0"/>
                  </a:cubicBezTo>
                  <a:cubicBezTo>
                    <a:pt x="3" y="0"/>
                    <a:pt x="3" y="0"/>
                    <a:pt x="2"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 name="Freeform 131"/>
            <p:cNvSpPr/>
            <p:nvPr/>
          </p:nvSpPr>
          <p:spPr bwMode="auto">
            <a:xfrm>
              <a:off x="9147176" y="4232275"/>
              <a:ext cx="273050" cy="28575"/>
            </a:xfrm>
            <a:custGeom>
              <a:avLst/>
              <a:gdLst>
                <a:gd name="T0" fmla="*/ 95 w 97"/>
                <a:gd name="T1" fmla="*/ 0 h 10"/>
                <a:gd name="T2" fmla="*/ 95 w 97"/>
                <a:gd name="T3" fmla="*/ 0 h 10"/>
                <a:gd name="T4" fmla="*/ 95 w 97"/>
                <a:gd name="T5" fmla="*/ 0 h 10"/>
                <a:gd name="T6" fmla="*/ 2 w 97"/>
                <a:gd name="T7" fmla="*/ 4 h 10"/>
                <a:gd name="T8" fmla="*/ 1 w 97"/>
                <a:gd name="T9" fmla="*/ 5 h 10"/>
                <a:gd name="T10" fmla="*/ 0 w 97"/>
                <a:gd name="T11" fmla="*/ 6 h 10"/>
                <a:gd name="T12" fmla="*/ 0 w 97"/>
                <a:gd name="T13" fmla="*/ 8 h 10"/>
                <a:gd name="T14" fmla="*/ 2 w 97"/>
                <a:gd name="T15" fmla="*/ 10 h 10"/>
                <a:gd name="T16" fmla="*/ 3 w 97"/>
                <a:gd name="T17" fmla="*/ 10 h 10"/>
                <a:gd name="T18" fmla="*/ 95 w 97"/>
                <a:gd name="T19" fmla="*/ 5 h 10"/>
                <a:gd name="T20" fmla="*/ 97 w 97"/>
                <a:gd name="T21" fmla="*/ 4 h 10"/>
                <a:gd name="T22" fmla="*/ 97 w 97"/>
                <a:gd name="T23" fmla="*/ 3 h 10"/>
                <a:gd name="T24" fmla="*/ 97 w 97"/>
                <a:gd name="T25" fmla="*/ 2 h 10"/>
                <a:gd name="T26" fmla="*/ 95 w 97"/>
                <a:gd name="T2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7" h="10">
                  <a:moveTo>
                    <a:pt x="95" y="0"/>
                  </a:moveTo>
                  <a:cubicBezTo>
                    <a:pt x="95" y="0"/>
                    <a:pt x="95" y="0"/>
                    <a:pt x="95" y="0"/>
                  </a:cubicBezTo>
                  <a:cubicBezTo>
                    <a:pt x="95" y="0"/>
                    <a:pt x="95" y="0"/>
                    <a:pt x="95" y="0"/>
                  </a:cubicBezTo>
                  <a:cubicBezTo>
                    <a:pt x="2" y="4"/>
                    <a:pt x="2" y="4"/>
                    <a:pt x="2" y="4"/>
                  </a:cubicBezTo>
                  <a:cubicBezTo>
                    <a:pt x="2" y="4"/>
                    <a:pt x="1" y="5"/>
                    <a:pt x="1" y="5"/>
                  </a:cubicBezTo>
                  <a:cubicBezTo>
                    <a:pt x="0" y="5"/>
                    <a:pt x="0" y="6"/>
                    <a:pt x="0" y="6"/>
                  </a:cubicBezTo>
                  <a:cubicBezTo>
                    <a:pt x="0" y="8"/>
                    <a:pt x="0" y="8"/>
                    <a:pt x="0" y="8"/>
                  </a:cubicBezTo>
                  <a:cubicBezTo>
                    <a:pt x="0" y="9"/>
                    <a:pt x="1" y="10"/>
                    <a:pt x="2" y="10"/>
                  </a:cubicBezTo>
                  <a:cubicBezTo>
                    <a:pt x="2" y="10"/>
                    <a:pt x="2" y="10"/>
                    <a:pt x="3" y="10"/>
                  </a:cubicBezTo>
                  <a:cubicBezTo>
                    <a:pt x="95" y="5"/>
                    <a:pt x="95" y="5"/>
                    <a:pt x="95" y="5"/>
                  </a:cubicBezTo>
                  <a:cubicBezTo>
                    <a:pt x="96" y="5"/>
                    <a:pt x="96" y="5"/>
                    <a:pt x="97" y="4"/>
                  </a:cubicBezTo>
                  <a:cubicBezTo>
                    <a:pt x="97" y="4"/>
                    <a:pt x="97" y="3"/>
                    <a:pt x="97" y="3"/>
                  </a:cubicBezTo>
                  <a:cubicBezTo>
                    <a:pt x="97" y="2"/>
                    <a:pt x="97" y="2"/>
                    <a:pt x="97" y="2"/>
                  </a:cubicBezTo>
                  <a:cubicBezTo>
                    <a:pt x="97" y="0"/>
                    <a:pt x="96" y="0"/>
                    <a:pt x="95"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 name="Freeform 132"/>
            <p:cNvSpPr/>
            <p:nvPr/>
          </p:nvSpPr>
          <p:spPr bwMode="auto">
            <a:xfrm>
              <a:off x="9150351" y="4283075"/>
              <a:ext cx="271463" cy="28575"/>
            </a:xfrm>
            <a:custGeom>
              <a:avLst/>
              <a:gdLst>
                <a:gd name="T0" fmla="*/ 95 w 97"/>
                <a:gd name="T1" fmla="*/ 0 h 10"/>
                <a:gd name="T2" fmla="*/ 95 w 97"/>
                <a:gd name="T3" fmla="*/ 0 h 10"/>
                <a:gd name="T4" fmla="*/ 95 w 97"/>
                <a:gd name="T5" fmla="*/ 0 h 10"/>
                <a:gd name="T6" fmla="*/ 2 w 97"/>
                <a:gd name="T7" fmla="*/ 5 h 10"/>
                <a:gd name="T8" fmla="*/ 1 w 97"/>
                <a:gd name="T9" fmla="*/ 5 h 10"/>
                <a:gd name="T10" fmla="*/ 0 w 97"/>
                <a:gd name="T11" fmla="*/ 7 h 10"/>
                <a:gd name="T12" fmla="*/ 0 w 97"/>
                <a:gd name="T13" fmla="*/ 8 h 10"/>
                <a:gd name="T14" fmla="*/ 2 w 97"/>
                <a:gd name="T15" fmla="*/ 10 h 10"/>
                <a:gd name="T16" fmla="*/ 2 w 97"/>
                <a:gd name="T17" fmla="*/ 10 h 10"/>
                <a:gd name="T18" fmla="*/ 95 w 97"/>
                <a:gd name="T19" fmla="*/ 5 h 10"/>
                <a:gd name="T20" fmla="*/ 97 w 97"/>
                <a:gd name="T21" fmla="*/ 5 h 10"/>
                <a:gd name="T22" fmla="*/ 97 w 97"/>
                <a:gd name="T23" fmla="*/ 3 h 10"/>
                <a:gd name="T24" fmla="*/ 97 w 97"/>
                <a:gd name="T25" fmla="*/ 2 h 10"/>
                <a:gd name="T26" fmla="*/ 95 w 97"/>
                <a:gd name="T2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7" h="10">
                  <a:moveTo>
                    <a:pt x="95" y="0"/>
                  </a:moveTo>
                  <a:cubicBezTo>
                    <a:pt x="95" y="0"/>
                    <a:pt x="95" y="0"/>
                    <a:pt x="95" y="0"/>
                  </a:cubicBezTo>
                  <a:cubicBezTo>
                    <a:pt x="95" y="0"/>
                    <a:pt x="95" y="0"/>
                    <a:pt x="95" y="0"/>
                  </a:cubicBezTo>
                  <a:cubicBezTo>
                    <a:pt x="2" y="5"/>
                    <a:pt x="2" y="5"/>
                    <a:pt x="2" y="5"/>
                  </a:cubicBezTo>
                  <a:cubicBezTo>
                    <a:pt x="2" y="5"/>
                    <a:pt x="1" y="5"/>
                    <a:pt x="1" y="5"/>
                  </a:cubicBezTo>
                  <a:cubicBezTo>
                    <a:pt x="0" y="6"/>
                    <a:pt x="0" y="6"/>
                    <a:pt x="0" y="7"/>
                  </a:cubicBezTo>
                  <a:cubicBezTo>
                    <a:pt x="0" y="8"/>
                    <a:pt x="0" y="8"/>
                    <a:pt x="0" y="8"/>
                  </a:cubicBezTo>
                  <a:cubicBezTo>
                    <a:pt x="0" y="9"/>
                    <a:pt x="1" y="10"/>
                    <a:pt x="2" y="10"/>
                  </a:cubicBezTo>
                  <a:cubicBezTo>
                    <a:pt x="2" y="10"/>
                    <a:pt x="2" y="10"/>
                    <a:pt x="2" y="10"/>
                  </a:cubicBezTo>
                  <a:cubicBezTo>
                    <a:pt x="95" y="5"/>
                    <a:pt x="95" y="5"/>
                    <a:pt x="95" y="5"/>
                  </a:cubicBezTo>
                  <a:cubicBezTo>
                    <a:pt x="96" y="5"/>
                    <a:pt x="96" y="5"/>
                    <a:pt x="97" y="5"/>
                  </a:cubicBezTo>
                  <a:cubicBezTo>
                    <a:pt x="97" y="4"/>
                    <a:pt x="97" y="4"/>
                    <a:pt x="97" y="3"/>
                  </a:cubicBezTo>
                  <a:cubicBezTo>
                    <a:pt x="97" y="2"/>
                    <a:pt x="97" y="2"/>
                    <a:pt x="97" y="2"/>
                  </a:cubicBezTo>
                  <a:cubicBezTo>
                    <a:pt x="97" y="1"/>
                    <a:pt x="96" y="0"/>
                    <a:pt x="95"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 name="Freeform 133"/>
            <p:cNvSpPr>
              <a:spLocks noEditPoints="1"/>
            </p:cNvSpPr>
            <p:nvPr/>
          </p:nvSpPr>
          <p:spPr bwMode="auto">
            <a:xfrm>
              <a:off x="9153526" y="4333875"/>
              <a:ext cx="271463" cy="26988"/>
            </a:xfrm>
            <a:custGeom>
              <a:avLst/>
              <a:gdLst>
                <a:gd name="T0" fmla="*/ 95 w 97"/>
                <a:gd name="T1" fmla="*/ 2 h 10"/>
                <a:gd name="T2" fmla="*/ 95 w 97"/>
                <a:gd name="T3" fmla="*/ 2 h 10"/>
                <a:gd name="T4" fmla="*/ 95 w 97"/>
                <a:gd name="T5" fmla="*/ 2 h 10"/>
                <a:gd name="T6" fmla="*/ 95 w 97"/>
                <a:gd name="T7" fmla="*/ 0 h 10"/>
                <a:gd name="T8" fmla="*/ 95 w 97"/>
                <a:gd name="T9" fmla="*/ 0 h 10"/>
                <a:gd name="T10" fmla="*/ 95 w 97"/>
                <a:gd name="T11" fmla="*/ 0 h 10"/>
                <a:gd name="T12" fmla="*/ 2 w 97"/>
                <a:gd name="T13" fmla="*/ 5 h 10"/>
                <a:gd name="T14" fmla="*/ 1 w 97"/>
                <a:gd name="T15" fmla="*/ 6 h 10"/>
                <a:gd name="T16" fmla="*/ 0 w 97"/>
                <a:gd name="T17" fmla="*/ 7 h 10"/>
                <a:gd name="T18" fmla="*/ 0 w 97"/>
                <a:gd name="T19" fmla="*/ 8 h 10"/>
                <a:gd name="T20" fmla="*/ 2 w 97"/>
                <a:gd name="T21" fmla="*/ 10 h 10"/>
                <a:gd name="T22" fmla="*/ 2 w 97"/>
                <a:gd name="T23" fmla="*/ 10 h 10"/>
                <a:gd name="T24" fmla="*/ 95 w 97"/>
                <a:gd name="T25" fmla="*/ 6 h 10"/>
                <a:gd name="T26" fmla="*/ 97 w 97"/>
                <a:gd name="T27" fmla="*/ 3 h 10"/>
                <a:gd name="T28" fmla="*/ 97 w 97"/>
                <a:gd name="T29" fmla="*/ 2 h 10"/>
                <a:gd name="T30" fmla="*/ 96 w 97"/>
                <a:gd name="T31" fmla="*/ 1 h 10"/>
                <a:gd name="T32" fmla="*/ 95 w 97"/>
                <a:gd name="T3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7" h="10">
                  <a:moveTo>
                    <a:pt x="95" y="2"/>
                  </a:moveTo>
                  <a:cubicBezTo>
                    <a:pt x="95" y="2"/>
                    <a:pt x="95" y="2"/>
                    <a:pt x="95" y="2"/>
                  </a:cubicBezTo>
                  <a:cubicBezTo>
                    <a:pt x="95" y="2"/>
                    <a:pt x="95" y="2"/>
                    <a:pt x="95" y="2"/>
                  </a:cubicBezTo>
                  <a:moveTo>
                    <a:pt x="95" y="0"/>
                  </a:moveTo>
                  <a:cubicBezTo>
                    <a:pt x="95" y="0"/>
                    <a:pt x="95" y="0"/>
                    <a:pt x="95" y="0"/>
                  </a:cubicBezTo>
                  <a:cubicBezTo>
                    <a:pt x="95" y="0"/>
                    <a:pt x="95" y="0"/>
                    <a:pt x="95" y="0"/>
                  </a:cubicBezTo>
                  <a:cubicBezTo>
                    <a:pt x="2" y="5"/>
                    <a:pt x="2" y="5"/>
                    <a:pt x="2" y="5"/>
                  </a:cubicBezTo>
                  <a:cubicBezTo>
                    <a:pt x="2" y="5"/>
                    <a:pt x="1" y="5"/>
                    <a:pt x="1" y="6"/>
                  </a:cubicBezTo>
                  <a:cubicBezTo>
                    <a:pt x="0" y="6"/>
                    <a:pt x="0" y="7"/>
                    <a:pt x="0" y="7"/>
                  </a:cubicBezTo>
                  <a:cubicBezTo>
                    <a:pt x="0" y="8"/>
                    <a:pt x="0" y="8"/>
                    <a:pt x="0" y="8"/>
                  </a:cubicBezTo>
                  <a:cubicBezTo>
                    <a:pt x="0" y="9"/>
                    <a:pt x="1" y="10"/>
                    <a:pt x="2" y="10"/>
                  </a:cubicBezTo>
                  <a:cubicBezTo>
                    <a:pt x="2" y="10"/>
                    <a:pt x="2" y="10"/>
                    <a:pt x="2" y="10"/>
                  </a:cubicBezTo>
                  <a:cubicBezTo>
                    <a:pt x="95" y="6"/>
                    <a:pt x="95" y="6"/>
                    <a:pt x="95" y="6"/>
                  </a:cubicBezTo>
                  <a:cubicBezTo>
                    <a:pt x="96" y="5"/>
                    <a:pt x="97" y="5"/>
                    <a:pt x="97" y="3"/>
                  </a:cubicBezTo>
                  <a:cubicBezTo>
                    <a:pt x="97" y="2"/>
                    <a:pt x="97" y="2"/>
                    <a:pt x="97" y="2"/>
                  </a:cubicBezTo>
                  <a:cubicBezTo>
                    <a:pt x="97" y="2"/>
                    <a:pt x="97" y="1"/>
                    <a:pt x="96" y="1"/>
                  </a:cubicBezTo>
                  <a:cubicBezTo>
                    <a:pt x="96" y="0"/>
                    <a:pt x="96" y="0"/>
                    <a:pt x="95"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 name="Freeform 134"/>
            <p:cNvSpPr>
              <a:spLocks noEditPoints="1"/>
            </p:cNvSpPr>
            <p:nvPr/>
          </p:nvSpPr>
          <p:spPr bwMode="auto">
            <a:xfrm>
              <a:off x="9156701" y="4386263"/>
              <a:ext cx="271463" cy="28575"/>
            </a:xfrm>
            <a:custGeom>
              <a:avLst/>
              <a:gdLst>
                <a:gd name="T0" fmla="*/ 95 w 97"/>
                <a:gd name="T1" fmla="*/ 2 h 10"/>
                <a:gd name="T2" fmla="*/ 95 w 97"/>
                <a:gd name="T3" fmla="*/ 2 h 10"/>
                <a:gd name="T4" fmla="*/ 95 w 97"/>
                <a:gd name="T5" fmla="*/ 2 h 10"/>
                <a:gd name="T6" fmla="*/ 95 w 97"/>
                <a:gd name="T7" fmla="*/ 0 h 10"/>
                <a:gd name="T8" fmla="*/ 95 w 97"/>
                <a:gd name="T9" fmla="*/ 0 h 10"/>
                <a:gd name="T10" fmla="*/ 95 w 97"/>
                <a:gd name="T11" fmla="*/ 0 h 10"/>
                <a:gd name="T12" fmla="*/ 2 w 97"/>
                <a:gd name="T13" fmla="*/ 4 h 10"/>
                <a:gd name="T14" fmla="*/ 1 w 97"/>
                <a:gd name="T15" fmla="*/ 5 h 10"/>
                <a:gd name="T16" fmla="*/ 0 w 97"/>
                <a:gd name="T17" fmla="*/ 6 h 10"/>
                <a:gd name="T18" fmla="*/ 0 w 97"/>
                <a:gd name="T19" fmla="*/ 8 h 10"/>
                <a:gd name="T20" fmla="*/ 2 w 97"/>
                <a:gd name="T21" fmla="*/ 10 h 10"/>
                <a:gd name="T22" fmla="*/ 2 w 97"/>
                <a:gd name="T23" fmla="*/ 10 h 10"/>
                <a:gd name="T24" fmla="*/ 95 w 97"/>
                <a:gd name="T25" fmla="*/ 5 h 10"/>
                <a:gd name="T26" fmla="*/ 97 w 97"/>
                <a:gd name="T27" fmla="*/ 3 h 10"/>
                <a:gd name="T28" fmla="*/ 97 w 97"/>
                <a:gd name="T29" fmla="*/ 2 h 10"/>
                <a:gd name="T30" fmla="*/ 96 w 97"/>
                <a:gd name="T31" fmla="*/ 0 h 10"/>
                <a:gd name="T32" fmla="*/ 95 w 97"/>
                <a:gd name="T3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7" h="10">
                  <a:moveTo>
                    <a:pt x="95" y="2"/>
                  </a:moveTo>
                  <a:cubicBezTo>
                    <a:pt x="95" y="2"/>
                    <a:pt x="95" y="2"/>
                    <a:pt x="95" y="2"/>
                  </a:cubicBezTo>
                  <a:cubicBezTo>
                    <a:pt x="95" y="2"/>
                    <a:pt x="95" y="2"/>
                    <a:pt x="95" y="2"/>
                  </a:cubicBezTo>
                  <a:moveTo>
                    <a:pt x="95" y="0"/>
                  </a:moveTo>
                  <a:cubicBezTo>
                    <a:pt x="95" y="0"/>
                    <a:pt x="95" y="0"/>
                    <a:pt x="95" y="0"/>
                  </a:cubicBezTo>
                  <a:cubicBezTo>
                    <a:pt x="95" y="0"/>
                    <a:pt x="95" y="0"/>
                    <a:pt x="95" y="0"/>
                  </a:cubicBezTo>
                  <a:cubicBezTo>
                    <a:pt x="2" y="4"/>
                    <a:pt x="2" y="4"/>
                    <a:pt x="2" y="4"/>
                  </a:cubicBezTo>
                  <a:cubicBezTo>
                    <a:pt x="2" y="4"/>
                    <a:pt x="1" y="5"/>
                    <a:pt x="1" y="5"/>
                  </a:cubicBezTo>
                  <a:cubicBezTo>
                    <a:pt x="0" y="5"/>
                    <a:pt x="0" y="6"/>
                    <a:pt x="0" y="6"/>
                  </a:cubicBezTo>
                  <a:cubicBezTo>
                    <a:pt x="0" y="8"/>
                    <a:pt x="0" y="8"/>
                    <a:pt x="0" y="8"/>
                  </a:cubicBezTo>
                  <a:cubicBezTo>
                    <a:pt x="0" y="9"/>
                    <a:pt x="1" y="10"/>
                    <a:pt x="2" y="10"/>
                  </a:cubicBezTo>
                  <a:cubicBezTo>
                    <a:pt x="2" y="10"/>
                    <a:pt x="2" y="10"/>
                    <a:pt x="2" y="10"/>
                  </a:cubicBezTo>
                  <a:cubicBezTo>
                    <a:pt x="95" y="5"/>
                    <a:pt x="95" y="5"/>
                    <a:pt x="95" y="5"/>
                  </a:cubicBezTo>
                  <a:cubicBezTo>
                    <a:pt x="96" y="5"/>
                    <a:pt x="97" y="4"/>
                    <a:pt x="97" y="3"/>
                  </a:cubicBezTo>
                  <a:cubicBezTo>
                    <a:pt x="97" y="2"/>
                    <a:pt x="97" y="2"/>
                    <a:pt x="97" y="2"/>
                  </a:cubicBezTo>
                  <a:cubicBezTo>
                    <a:pt x="97" y="1"/>
                    <a:pt x="97" y="0"/>
                    <a:pt x="96" y="0"/>
                  </a:cubicBezTo>
                  <a:cubicBezTo>
                    <a:pt x="96" y="0"/>
                    <a:pt x="95" y="0"/>
                    <a:pt x="95"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 name="Freeform 135"/>
            <p:cNvSpPr>
              <a:spLocks noEditPoints="1"/>
            </p:cNvSpPr>
            <p:nvPr/>
          </p:nvSpPr>
          <p:spPr bwMode="auto">
            <a:xfrm>
              <a:off x="9159876" y="4437063"/>
              <a:ext cx="271463" cy="28575"/>
            </a:xfrm>
            <a:custGeom>
              <a:avLst/>
              <a:gdLst>
                <a:gd name="T0" fmla="*/ 95 w 97"/>
                <a:gd name="T1" fmla="*/ 2 h 10"/>
                <a:gd name="T2" fmla="*/ 95 w 97"/>
                <a:gd name="T3" fmla="*/ 2 h 10"/>
                <a:gd name="T4" fmla="*/ 95 w 97"/>
                <a:gd name="T5" fmla="*/ 2 h 10"/>
                <a:gd name="T6" fmla="*/ 95 w 97"/>
                <a:gd name="T7" fmla="*/ 0 h 10"/>
                <a:gd name="T8" fmla="*/ 95 w 97"/>
                <a:gd name="T9" fmla="*/ 0 h 10"/>
                <a:gd name="T10" fmla="*/ 95 w 97"/>
                <a:gd name="T11" fmla="*/ 0 h 10"/>
                <a:gd name="T12" fmla="*/ 2 w 97"/>
                <a:gd name="T13" fmla="*/ 5 h 10"/>
                <a:gd name="T14" fmla="*/ 1 w 97"/>
                <a:gd name="T15" fmla="*/ 5 h 10"/>
                <a:gd name="T16" fmla="*/ 0 w 97"/>
                <a:gd name="T17" fmla="*/ 7 h 10"/>
                <a:gd name="T18" fmla="*/ 0 w 97"/>
                <a:gd name="T19" fmla="*/ 8 h 10"/>
                <a:gd name="T20" fmla="*/ 2 w 97"/>
                <a:gd name="T21" fmla="*/ 10 h 10"/>
                <a:gd name="T22" fmla="*/ 2 w 97"/>
                <a:gd name="T23" fmla="*/ 10 h 10"/>
                <a:gd name="T24" fmla="*/ 95 w 97"/>
                <a:gd name="T25" fmla="*/ 5 h 10"/>
                <a:gd name="T26" fmla="*/ 97 w 97"/>
                <a:gd name="T27" fmla="*/ 3 h 10"/>
                <a:gd name="T28" fmla="*/ 97 w 97"/>
                <a:gd name="T29" fmla="*/ 2 h 10"/>
                <a:gd name="T30" fmla="*/ 96 w 97"/>
                <a:gd name="T31" fmla="*/ 0 h 10"/>
                <a:gd name="T32" fmla="*/ 95 w 97"/>
                <a:gd name="T3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7" h="10">
                  <a:moveTo>
                    <a:pt x="95" y="2"/>
                  </a:moveTo>
                  <a:cubicBezTo>
                    <a:pt x="95" y="2"/>
                    <a:pt x="95" y="2"/>
                    <a:pt x="95" y="2"/>
                  </a:cubicBezTo>
                  <a:cubicBezTo>
                    <a:pt x="95" y="2"/>
                    <a:pt x="95" y="2"/>
                    <a:pt x="95" y="2"/>
                  </a:cubicBezTo>
                  <a:moveTo>
                    <a:pt x="95" y="0"/>
                  </a:moveTo>
                  <a:cubicBezTo>
                    <a:pt x="95" y="0"/>
                    <a:pt x="95" y="0"/>
                    <a:pt x="95" y="0"/>
                  </a:cubicBezTo>
                  <a:cubicBezTo>
                    <a:pt x="95" y="0"/>
                    <a:pt x="95" y="0"/>
                    <a:pt x="95" y="0"/>
                  </a:cubicBezTo>
                  <a:cubicBezTo>
                    <a:pt x="2" y="5"/>
                    <a:pt x="2" y="5"/>
                    <a:pt x="2" y="5"/>
                  </a:cubicBezTo>
                  <a:cubicBezTo>
                    <a:pt x="1" y="5"/>
                    <a:pt x="1" y="5"/>
                    <a:pt x="1" y="5"/>
                  </a:cubicBezTo>
                  <a:cubicBezTo>
                    <a:pt x="0" y="6"/>
                    <a:pt x="0" y="6"/>
                    <a:pt x="0" y="7"/>
                  </a:cubicBezTo>
                  <a:cubicBezTo>
                    <a:pt x="0" y="8"/>
                    <a:pt x="0" y="8"/>
                    <a:pt x="0" y="8"/>
                  </a:cubicBezTo>
                  <a:cubicBezTo>
                    <a:pt x="0" y="9"/>
                    <a:pt x="1" y="10"/>
                    <a:pt x="2" y="10"/>
                  </a:cubicBezTo>
                  <a:cubicBezTo>
                    <a:pt x="2" y="10"/>
                    <a:pt x="2" y="10"/>
                    <a:pt x="2" y="10"/>
                  </a:cubicBezTo>
                  <a:cubicBezTo>
                    <a:pt x="95" y="5"/>
                    <a:pt x="95" y="5"/>
                    <a:pt x="95" y="5"/>
                  </a:cubicBezTo>
                  <a:cubicBezTo>
                    <a:pt x="96" y="5"/>
                    <a:pt x="97" y="4"/>
                    <a:pt x="97" y="3"/>
                  </a:cubicBezTo>
                  <a:cubicBezTo>
                    <a:pt x="97" y="2"/>
                    <a:pt x="97" y="2"/>
                    <a:pt x="97" y="2"/>
                  </a:cubicBezTo>
                  <a:cubicBezTo>
                    <a:pt x="97" y="1"/>
                    <a:pt x="97" y="1"/>
                    <a:pt x="96" y="0"/>
                  </a:cubicBezTo>
                  <a:cubicBezTo>
                    <a:pt x="96" y="0"/>
                    <a:pt x="95" y="0"/>
                    <a:pt x="95"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 name="Freeform 136"/>
            <p:cNvSpPr/>
            <p:nvPr/>
          </p:nvSpPr>
          <p:spPr bwMode="auto">
            <a:xfrm>
              <a:off x="9161463" y="4487863"/>
              <a:ext cx="271463" cy="26988"/>
            </a:xfrm>
            <a:custGeom>
              <a:avLst/>
              <a:gdLst>
                <a:gd name="T0" fmla="*/ 95 w 97"/>
                <a:gd name="T1" fmla="*/ 0 h 10"/>
                <a:gd name="T2" fmla="*/ 95 w 97"/>
                <a:gd name="T3" fmla="*/ 0 h 10"/>
                <a:gd name="T4" fmla="*/ 95 w 97"/>
                <a:gd name="T5" fmla="*/ 0 h 10"/>
                <a:gd name="T6" fmla="*/ 2 w 97"/>
                <a:gd name="T7" fmla="*/ 5 h 10"/>
                <a:gd name="T8" fmla="*/ 1 w 97"/>
                <a:gd name="T9" fmla="*/ 6 h 10"/>
                <a:gd name="T10" fmla="*/ 0 w 97"/>
                <a:gd name="T11" fmla="*/ 7 h 10"/>
                <a:gd name="T12" fmla="*/ 0 w 97"/>
                <a:gd name="T13" fmla="*/ 8 h 10"/>
                <a:gd name="T14" fmla="*/ 2 w 97"/>
                <a:gd name="T15" fmla="*/ 10 h 10"/>
                <a:gd name="T16" fmla="*/ 2 w 97"/>
                <a:gd name="T17" fmla="*/ 10 h 10"/>
                <a:gd name="T18" fmla="*/ 95 w 97"/>
                <a:gd name="T19" fmla="*/ 5 h 10"/>
                <a:gd name="T20" fmla="*/ 96 w 97"/>
                <a:gd name="T21" fmla="*/ 5 h 10"/>
                <a:gd name="T22" fmla="*/ 97 w 97"/>
                <a:gd name="T23" fmla="*/ 3 h 10"/>
                <a:gd name="T24" fmla="*/ 97 w 97"/>
                <a:gd name="T25" fmla="*/ 2 h 10"/>
                <a:gd name="T26" fmla="*/ 95 w 97"/>
                <a:gd name="T2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7" h="10">
                  <a:moveTo>
                    <a:pt x="95" y="0"/>
                  </a:moveTo>
                  <a:cubicBezTo>
                    <a:pt x="95" y="0"/>
                    <a:pt x="95" y="0"/>
                    <a:pt x="95" y="0"/>
                  </a:cubicBezTo>
                  <a:cubicBezTo>
                    <a:pt x="95" y="0"/>
                    <a:pt x="95" y="0"/>
                    <a:pt x="95" y="0"/>
                  </a:cubicBezTo>
                  <a:cubicBezTo>
                    <a:pt x="2" y="5"/>
                    <a:pt x="2" y="5"/>
                    <a:pt x="2" y="5"/>
                  </a:cubicBezTo>
                  <a:cubicBezTo>
                    <a:pt x="1" y="5"/>
                    <a:pt x="1" y="5"/>
                    <a:pt x="1" y="6"/>
                  </a:cubicBezTo>
                  <a:cubicBezTo>
                    <a:pt x="0" y="6"/>
                    <a:pt x="0" y="7"/>
                    <a:pt x="0" y="7"/>
                  </a:cubicBezTo>
                  <a:cubicBezTo>
                    <a:pt x="0" y="8"/>
                    <a:pt x="0" y="8"/>
                    <a:pt x="0" y="8"/>
                  </a:cubicBezTo>
                  <a:cubicBezTo>
                    <a:pt x="0" y="9"/>
                    <a:pt x="1" y="10"/>
                    <a:pt x="2" y="10"/>
                  </a:cubicBezTo>
                  <a:cubicBezTo>
                    <a:pt x="2" y="10"/>
                    <a:pt x="2" y="10"/>
                    <a:pt x="2" y="10"/>
                  </a:cubicBezTo>
                  <a:cubicBezTo>
                    <a:pt x="95" y="5"/>
                    <a:pt x="95" y="5"/>
                    <a:pt x="95" y="5"/>
                  </a:cubicBezTo>
                  <a:cubicBezTo>
                    <a:pt x="96" y="5"/>
                    <a:pt x="96" y="5"/>
                    <a:pt x="96" y="5"/>
                  </a:cubicBezTo>
                  <a:cubicBezTo>
                    <a:pt x="97" y="4"/>
                    <a:pt x="97" y="4"/>
                    <a:pt x="97" y="3"/>
                  </a:cubicBezTo>
                  <a:cubicBezTo>
                    <a:pt x="97" y="2"/>
                    <a:pt x="97" y="2"/>
                    <a:pt x="97" y="2"/>
                  </a:cubicBezTo>
                  <a:cubicBezTo>
                    <a:pt x="97" y="1"/>
                    <a:pt x="96" y="0"/>
                    <a:pt x="95"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 name="Freeform 137"/>
            <p:cNvSpPr>
              <a:spLocks noEditPoints="1"/>
            </p:cNvSpPr>
            <p:nvPr/>
          </p:nvSpPr>
          <p:spPr bwMode="auto">
            <a:xfrm>
              <a:off x="9164638" y="4540250"/>
              <a:ext cx="271463" cy="28575"/>
            </a:xfrm>
            <a:custGeom>
              <a:avLst/>
              <a:gdLst>
                <a:gd name="T0" fmla="*/ 95 w 97"/>
                <a:gd name="T1" fmla="*/ 2 h 10"/>
                <a:gd name="T2" fmla="*/ 95 w 97"/>
                <a:gd name="T3" fmla="*/ 2 h 10"/>
                <a:gd name="T4" fmla="*/ 95 w 97"/>
                <a:gd name="T5" fmla="*/ 2 h 10"/>
                <a:gd name="T6" fmla="*/ 95 w 97"/>
                <a:gd name="T7" fmla="*/ 0 h 10"/>
                <a:gd name="T8" fmla="*/ 95 w 97"/>
                <a:gd name="T9" fmla="*/ 0 h 10"/>
                <a:gd name="T10" fmla="*/ 95 w 97"/>
                <a:gd name="T11" fmla="*/ 0 h 10"/>
                <a:gd name="T12" fmla="*/ 2 w 97"/>
                <a:gd name="T13" fmla="*/ 4 h 10"/>
                <a:gd name="T14" fmla="*/ 0 w 97"/>
                <a:gd name="T15" fmla="*/ 6 h 10"/>
                <a:gd name="T16" fmla="*/ 0 w 97"/>
                <a:gd name="T17" fmla="*/ 8 h 10"/>
                <a:gd name="T18" fmla="*/ 1 w 97"/>
                <a:gd name="T19" fmla="*/ 9 h 10"/>
                <a:gd name="T20" fmla="*/ 2 w 97"/>
                <a:gd name="T21" fmla="*/ 10 h 10"/>
                <a:gd name="T22" fmla="*/ 2 w 97"/>
                <a:gd name="T23" fmla="*/ 10 h 10"/>
                <a:gd name="T24" fmla="*/ 95 w 97"/>
                <a:gd name="T25" fmla="*/ 5 h 10"/>
                <a:gd name="T26" fmla="*/ 97 w 97"/>
                <a:gd name="T27" fmla="*/ 3 h 10"/>
                <a:gd name="T28" fmla="*/ 97 w 97"/>
                <a:gd name="T29" fmla="*/ 1 h 10"/>
                <a:gd name="T30" fmla="*/ 96 w 97"/>
                <a:gd name="T31" fmla="*/ 0 h 10"/>
                <a:gd name="T32" fmla="*/ 95 w 97"/>
                <a:gd name="T3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7" h="10">
                  <a:moveTo>
                    <a:pt x="95" y="2"/>
                  </a:moveTo>
                  <a:cubicBezTo>
                    <a:pt x="95" y="2"/>
                    <a:pt x="95" y="2"/>
                    <a:pt x="95" y="2"/>
                  </a:cubicBezTo>
                  <a:cubicBezTo>
                    <a:pt x="95" y="2"/>
                    <a:pt x="95" y="2"/>
                    <a:pt x="95" y="2"/>
                  </a:cubicBezTo>
                  <a:moveTo>
                    <a:pt x="95" y="0"/>
                  </a:moveTo>
                  <a:cubicBezTo>
                    <a:pt x="95" y="0"/>
                    <a:pt x="95" y="0"/>
                    <a:pt x="95" y="0"/>
                  </a:cubicBezTo>
                  <a:cubicBezTo>
                    <a:pt x="95" y="0"/>
                    <a:pt x="95" y="0"/>
                    <a:pt x="95" y="0"/>
                  </a:cubicBezTo>
                  <a:cubicBezTo>
                    <a:pt x="2" y="4"/>
                    <a:pt x="2" y="4"/>
                    <a:pt x="2" y="4"/>
                  </a:cubicBezTo>
                  <a:cubicBezTo>
                    <a:pt x="1" y="4"/>
                    <a:pt x="0" y="5"/>
                    <a:pt x="0" y="6"/>
                  </a:cubicBezTo>
                  <a:cubicBezTo>
                    <a:pt x="0" y="8"/>
                    <a:pt x="0" y="8"/>
                    <a:pt x="0" y="8"/>
                  </a:cubicBezTo>
                  <a:cubicBezTo>
                    <a:pt x="0" y="8"/>
                    <a:pt x="0" y="9"/>
                    <a:pt x="1" y="9"/>
                  </a:cubicBezTo>
                  <a:cubicBezTo>
                    <a:pt x="1" y="9"/>
                    <a:pt x="2" y="10"/>
                    <a:pt x="2" y="10"/>
                  </a:cubicBezTo>
                  <a:cubicBezTo>
                    <a:pt x="2" y="10"/>
                    <a:pt x="2" y="10"/>
                    <a:pt x="2" y="10"/>
                  </a:cubicBezTo>
                  <a:cubicBezTo>
                    <a:pt x="95" y="5"/>
                    <a:pt x="95" y="5"/>
                    <a:pt x="95" y="5"/>
                  </a:cubicBezTo>
                  <a:cubicBezTo>
                    <a:pt x="96" y="5"/>
                    <a:pt x="97" y="4"/>
                    <a:pt x="97" y="3"/>
                  </a:cubicBezTo>
                  <a:cubicBezTo>
                    <a:pt x="97" y="1"/>
                    <a:pt x="97" y="1"/>
                    <a:pt x="97" y="1"/>
                  </a:cubicBezTo>
                  <a:cubicBezTo>
                    <a:pt x="97" y="1"/>
                    <a:pt x="97" y="0"/>
                    <a:pt x="96" y="0"/>
                  </a:cubicBezTo>
                  <a:cubicBezTo>
                    <a:pt x="96" y="0"/>
                    <a:pt x="95" y="0"/>
                    <a:pt x="95"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 name="Freeform 138"/>
            <p:cNvSpPr>
              <a:spLocks noEditPoints="1"/>
            </p:cNvSpPr>
            <p:nvPr/>
          </p:nvSpPr>
          <p:spPr bwMode="auto">
            <a:xfrm>
              <a:off x="9167813" y="4591050"/>
              <a:ext cx="271463" cy="28575"/>
            </a:xfrm>
            <a:custGeom>
              <a:avLst/>
              <a:gdLst>
                <a:gd name="T0" fmla="*/ 95 w 97"/>
                <a:gd name="T1" fmla="*/ 2 h 10"/>
                <a:gd name="T2" fmla="*/ 95 w 97"/>
                <a:gd name="T3" fmla="*/ 2 h 10"/>
                <a:gd name="T4" fmla="*/ 95 w 97"/>
                <a:gd name="T5" fmla="*/ 0 h 10"/>
                <a:gd name="T6" fmla="*/ 95 w 97"/>
                <a:gd name="T7" fmla="*/ 0 h 10"/>
                <a:gd name="T8" fmla="*/ 95 w 97"/>
                <a:gd name="T9" fmla="*/ 0 h 10"/>
                <a:gd name="T10" fmla="*/ 2 w 97"/>
                <a:gd name="T11" fmla="*/ 5 h 10"/>
                <a:gd name="T12" fmla="*/ 0 w 97"/>
                <a:gd name="T13" fmla="*/ 7 h 10"/>
                <a:gd name="T14" fmla="*/ 0 w 97"/>
                <a:gd name="T15" fmla="*/ 8 h 10"/>
                <a:gd name="T16" fmla="*/ 1 w 97"/>
                <a:gd name="T17" fmla="*/ 9 h 10"/>
                <a:gd name="T18" fmla="*/ 2 w 97"/>
                <a:gd name="T19" fmla="*/ 10 h 10"/>
                <a:gd name="T20" fmla="*/ 2 w 97"/>
                <a:gd name="T21" fmla="*/ 10 h 10"/>
                <a:gd name="T22" fmla="*/ 95 w 97"/>
                <a:gd name="T23" fmla="*/ 5 h 10"/>
                <a:gd name="T24" fmla="*/ 96 w 97"/>
                <a:gd name="T25" fmla="*/ 4 h 10"/>
                <a:gd name="T26" fmla="*/ 97 w 97"/>
                <a:gd name="T27" fmla="*/ 3 h 10"/>
                <a:gd name="T28" fmla="*/ 97 w 97"/>
                <a:gd name="T29" fmla="*/ 2 h 10"/>
                <a:gd name="T30" fmla="*/ 95 w 97"/>
                <a:gd name="T3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7" h="10">
                  <a:moveTo>
                    <a:pt x="95" y="2"/>
                  </a:moveTo>
                  <a:cubicBezTo>
                    <a:pt x="95" y="2"/>
                    <a:pt x="95" y="2"/>
                    <a:pt x="95" y="2"/>
                  </a:cubicBezTo>
                  <a:moveTo>
                    <a:pt x="95" y="0"/>
                  </a:moveTo>
                  <a:cubicBezTo>
                    <a:pt x="95" y="0"/>
                    <a:pt x="95" y="0"/>
                    <a:pt x="95" y="0"/>
                  </a:cubicBezTo>
                  <a:cubicBezTo>
                    <a:pt x="95" y="0"/>
                    <a:pt x="95" y="0"/>
                    <a:pt x="95" y="0"/>
                  </a:cubicBezTo>
                  <a:cubicBezTo>
                    <a:pt x="2" y="5"/>
                    <a:pt x="2" y="5"/>
                    <a:pt x="2" y="5"/>
                  </a:cubicBezTo>
                  <a:cubicBezTo>
                    <a:pt x="1" y="5"/>
                    <a:pt x="0" y="6"/>
                    <a:pt x="0" y="7"/>
                  </a:cubicBezTo>
                  <a:cubicBezTo>
                    <a:pt x="0" y="8"/>
                    <a:pt x="0" y="8"/>
                    <a:pt x="0" y="8"/>
                  </a:cubicBezTo>
                  <a:cubicBezTo>
                    <a:pt x="0" y="8"/>
                    <a:pt x="0" y="9"/>
                    <a:pt x="1" y="9"/>
                  </a:cubicBezTo>
                  <a:cubicBezTo>
                    <a:pt x="1" y="10"/>
                    <a:pt x="1" y="10"/>
                    <a:pt x="2" y="10"/>
                  </a:cubicBezTo>
                  <a:cubicBezTo>
                    <a:pt x="2" y="10"/>
                    <a:pt x="2" y="10"/>
                    <a:pt x="2" y="10"/>
                  </a:cubicBezTo>
                  <a:cubicBezTo>
                    <a:pt x="95" y="5"/>
                    <a:pt x="95" y="5"/>
                    <a:pt x="95" y="5"/>
                  </a:cubicBezTo>
                  <a:cubicBezTo>
                    <a:pt x="95" y="5"/>
                    <a:pt x="96" y="5"/>
                    <a:pt x="96" y="4"/>
                  </a:cubicBezTo>
                  <a:cubicBezTo>
                    <a:pt x="97" y="4"/>
                    <a:pt x="97" y="4"/>
                    <a:pt x="97" y="3"/>
                  </a:cubicBezTo>
                  <a:cubicBezTo>
                    <a:pt x="97" y="2"/>
                    <a:pt x="97" y="2"/>
                    <a:pt x="97" y="2"/>
                  </a:cubicBezTo>
                  <a:cubicBezTo>
                    <a:pt x="97" y="1"/>
                    <a:pt x="96" y="0"/>
                    <a:pt x="95"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 name="Freeform 139"/>
            <p:cNvSpPr/>
            <p:nvPr/>
          </p:nvSpPr>
          <p:spPr bwMode="auto">
            <a:xfrm>
              <a:off x="9170988" y="4641850"/>
              <a:ext cx="271463" cy="28575"/>
            </a:xfrm>
            <a:custGeom>
              <a:avLst/>
              <a:gdLst>
                <a:gd name="T0" fmla="*/ 95 w 97"/>
                <a:gd name="T1" fmla="*/ 0 h 10"/>
                <a:gd name="T2" fmla="*/ 95 w 97"/>
                <a:gd name="T3" fmla="*/ 0 h 10"/>
                <a:gd name="T4" fmla="*/ 95 w 97"/>
                <a:gd name="T5" fmla="*/ 0 h 10"/>
                <a:gd name="T6" fmla="*/ 2 w 97"/>
                <a:gd name="T7" fmla="*/ 5 h 10"/>
                <a:gd name="T8" fmla="*/ 0 w 97"/>
                <a:gd name="T9" fmla="*/ 6 h 10"/>
                <a:gd name="T10" fmla="*/ 0 w 97"/>
                <a:gd name="T11" fmla="*/ 7 h 10"/>
                <a:gd name="T12" fmla="*/ 0 w 97"/>
                <a:gd name="T13" fmla="*/ 8 h 10"/>
                <a:gd name="T14" fmla="*/ 2 w 97"/>
                <a:gd name="T15" fmla="*/ 10 h 10"/>
                <a:gd name="T16" fmla="*/ 2 w 97"/>
                <a:gd name="T17" fmla="*/ 10 h 10"/>
                <a:gd name="T18" fmla="*/ 95 w 97"/>
                <a:gd name="T19" fmla="*/ 5 h 10"/>
                <a:gd name="T20" fmla="*/ 96 w 97"/>
                <a:gd name="T21" fmla="*/ 5 h 10"/>
                <a:gd name="T22" fmla="*/ 97 w 97"/>
                <a:gd name="T23" fmla="*/ 3 h 10"/>
                <a:gd name="T24" fmla="*/ 97 w 97"/>
                <a:gd name="T25" fmla="*/ 2 h 10"/>
                <a:gd name="T26" fmla="*/ 95 w 97"/>
                <a:gd name="T2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7" h="10">
                  <a:moveTo>
                    <a:pt x="95" y="0"/>
                  </a:moveTo>
                  <a:cubicBezTo>
                    <a:pt x="95" y="0"/>
                    <a:pt x="95" y="0"/>
                    <a:pt x="95" y="0"/>
                  </a:cubicBezTo>
                  <a:cubicBezTo>
                    <a:pt x="95" y="0"/>
                    <a:pt x="95" y="0"/>
                    <a:pt x="95" y="0"/>
                  </a:cubicBezTo>
                  <a:cubicBezTo>
                    <a:pt x="2" y="5"/>
                    <a:pt x="2" y="5"/>
                    <a:pt x="2" y="5"/>
                  </a:cubicBezTo>
                  <a:cubicBezTo>
                    <a:pt x="1" y="5"/>
                    <a:pt x="1" y="5"/>
                    <a:pt x="0" y="6"/>
                  </a:cubicBezTo>
                  <a:cubicBezTo>
                    <a:pt x="0" y="6"/>
                    <a:pt x="0" y="7"/>
                    <a:pt x="0" y="7"/>
                  </a:cubicBezTo>
                  <a:cubicBezTo>
                    <a:pt x="0" y="8"/>
                    <a:pt x="0" y="8"/>
                    <a:pt x="0" y="8"/>
                  </a:cubicBezTo>
                  <a:cubicBezTo>
                    <a:pt x="0" y="9"/>
                    <a:pt x="1" y="10"/>
                    <a:pt x="2" y="10"/>
                  </a:cubicBezTo>
                  <a:cubicBezTo>
                    <a:pt x="2" y="10"/>
                    <a:pt x="2" y="10"/>
                    <a:pt x="2" y="10"/>
                  </a:cubicBezTo>
                  <a:cubicBezTo>
                    <a:pt x="95" y="5"/>
                    <a:pt x="95" y="5"/>
                    <a:pt x="95" y="5"/>
                  </a:cubicBezTo>
                  <a:cubicBezTo>
                    <a:pt x="95" y="5"/>
                    <a:pt x="96" y="5"/>
                    <a:pt x="96" y="5"/>
                  </a:cubicBezTo>
                  <a:cubicBezTo>
                    <a:pt x="97" y="4"/>
                    <a:pt x="97" y="4"/>
                    <a:pt x="97" y="3"/>
                  </a:cubicBezTo>
                  <a:cubicBezTo>
                    <a:pt x="97" y="2"/>
                    <a:pt x="97" y="2"/>
                    <a:pt x="97" y="2"/>
                  </a:cubicBezTo>
                  <a:cubicBezTo>
                    <a:pt x="97" y="1"/>
                    <a:pt x="96" y="0"/>
                    <a:pt x="95"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nvGrpSpPr>
            <p:cNvPr id="40" name="组合 39"/>
            <p:cNvGrpSpPr/>
            <p:nvPr/>
          </p:nvGrpSpPr>
          <p:grpSpPr>
            <a:xfrm>
              <a:off x="4741863" y="708025"/>
              <a:ext cx="585788" cy="652463"/>
              <a:chOff x="4741863" y="708025"/>
              <a:chExt cx="585788" cy="652463"/>
            </a:xfrm>
          </p:grpSpPr>
          <p:sp>
            <p:nvSpPr>
              <p:cNvPr id="276" name="Freeform 140"/>
              <p:cNvSpPr>
                <a:spLocks noEditPoints="1"/>
              </p:cNvSpPr>
              <p:nvPr/>
            </p:nvSpPr>
            <p:spPr bwMode="auto">
              <a:xfrm>
                <a:off x="4792663" y="735013"/>
                <a:ext cx="534988" cy="625475"/>
              </a:xfrm>
              <a:custGeom>
                <a:avLst/>
                <a:gdLst>
                  <a:gd name="T0" fmla="*/ 86 w 191"/>
                  <a:gd name="T1" fmla="*/ 8 h 223"/>
                  <a:gd name="T2" fmla="*/ 83 w 191"/>
                  <a:gd name="T3" fmla="*/ 13 h 223"/>
                  <a:gd name="T4" fmla="*/ 81 w 191"/>
                  <a:gd name="T5" fmla="*/ 20 h 223"/>
                  <a:gd name="T6" fmla="*/ 76 w 191"/>
                  <a:gd name="T7" fmla="*/ 25 h 223"/>
                  <a:gd name="T8" fmla="*/ 76 w 191"/>
                  <a:gd name="T9" fmla="*/ 29 h 223"/>
                  <a:gd name="T10" fmla="*/ 71 w 191"/>
                  <a:gd name="T11" fmla="*/ 34 h 223"/>
                  <a:gd name="T12" fmla="*/ 70 w 191"/>
                  <a:gd name="T13" fmla="*/ 37 h 223"/>
                  <a:gd name="T14" fmla="*/ 68 w 191"/>
                  <a:gd name="T15" fmla="*/ 40 h 223"/>
                  <a:gd name="T16" fmla="*/ 66 w 191"/>
                  <a:gd name="T17" fmla="*/ 47 h 223"/>
                  <a:gd name="T18" fmla="*/ 66 w 191"/>
                  <a:gd name="T19" fmla="*/ 47 h 223"/>
                  <a:gd name="T20" fmla="*/ 61 w 191"/>
                  <a:gd name="T21" fmla="*/ 54 h 223"/>
                  <a:gd name="T22" fmla="*/ 60 w 191"/>
                  <a:gd name="T23" fmla="*/ 55 h 223"/>
                  <a:gd name="T24" fmla="*/ 56 w 191"/>
                  <a:gd name="T25" fmla="*/ 62 h 223"/>
                  <a:gd name="T26" fmla="*/ 56 w 191"/>
                  <a:gd name="T27" fmla="*/ 65 h 223"/>
                  <a:gd name="T28" fmla="*/ 51 w 191"/>
                  <a:gd name="T29" fmla="*/ 71 h 223"/>
                  <a:gd name="T30" fmla="*/ 51 w 191"/>
                  <a:gd name="T31" fmla="*/ 74 h 223"/>
                  <a:gd name="T32" fmla="*/ 46 w 191"/>
                  <a:gd name="T33" fmla="*/ 80 h 223"/>
                  <a:gd name="T34" fmla="*/ 45 w 191"/>
                  <a:gd name="T35" fmla="*/ 83 h 223"/>
                  <a:gd name="T36" fmla="*/ 43 w 191"/>
                  <a:gd name="T37" fmla="*/ 86 h 223"/>
                  <a:gd name="T38" fmla="*/ 41 w 191"/>
                  <a:gd name="T39" fmla="*/ 92 h 223"/>
                  <a:gd name="T40" fmla="*/ 36 w 191"/>
                  <a:gd name="T41" fmla="*/ 98 h 223"/>
                  <a:gd name="T42" fmla="*/ 35 w 191"/>
                  <a:gd name="T43" fmla="*/ 101 h 223"/>
                  <a:gd name="T44" fmla="*/ 33 w 191"/>
                  <a:gd name="T45" fmla="*/ 104 h 223"/>
                  <a:gd name="T46" fmla="*/ 31 w 191"/>
                  <a:gd name="T47" fmla="*/ 111 h 223"/>
                  <a:gd name="T48" fmla="*/ 31 w 191"/>
                  <a:gd name="T49" fmla="*/ 111 h 223"/>
                  <a:gd name="T50" fmla="*/ 26 w 191"/>
                  <a:gd name="T51" fmla="*/ 118 h 223"/>
                  <a:gd name="T52" fmla="*/ 25 w 191"/>
                  <a:gd name="T53" fmla="*/ 119 h 223"/>
                  <a:gd name="T54" fmla="*/ 21 w 191"/>
                  <a:gd name="T55" fmla="*/ 126 h 223"/>
                  <a:gd name="T56" fmla="*/ 20 w 191"/>
                  <a:gd name="T57" fmla="*/ 128 h 223"/>
                  <a:gd name="T58" fmla="*/ 18 w 191"/>
                  <a:gd name="T59" fmla="*/ 131 h 223"/>
                  <a:gd name="T60" fmla="*/ 16 w 191"/>
                  <a:gd name="T61" fmla="*/ 138 h 223"/>
                  <a:gd name="T62" fmla="*/ 16 w 191"/>
                  <a:gd name="T63" fmla="*/ 138 h 223"/>
                  <a:gd name="T64" fmla="*/ 11 w 191"/>
                  <a:gd name="T65" fmla="*/ 145 h 223"/>
                  <a:gd name="T66" fmla="*/ 10 w 191"/>
                  <a:gd name="T67" fmla="*/ 147 h 223"/>
                  <a:gd name="T68" fmla="*/ 6 w 191"/>
                  <a:gd name="T69" fmla="*/ 153 h 223"/>
                  <a:gd name="T70" fmla="*/ 6 w 191"/>
                  <a:gd name="T71" fmla="*/ 156 h 223"/>
                  <a:gd name="T72" fmla="*/ 0 w 191"/>
                  <a:gd name="T73" fmla="*/ 165 h 223"/>
                  <a:gd name="T74" fmla="*/ 89 w 191"/>
                  <a:gd name="T75" fmla="*/ 2 h 223"/>
                  <a:gd name="T76" fmla="*/ 95 w 191"/>
                  <a:gd name="T77" fmla="*/ 3 h 223"/>
                  <a:gd name="T78" fmla="*/ 98 w 191"/>
                  <a:gd name="T79" fmla="*/ 218 h 223"/>
                  <a:gd name="T80" fmla="*/ 3 w 191"/>
                  <a:gd name="T81" fmla="*/ 170 h 223"/>
                  <a:gd name="T82" fmla="*/ 0 w 191"/>
                  <a:gd name="T83" fmla="*/ 169 h 223"/>
                  <a:gd name="T84" fmla="*/ 98 w 191"/>
                  <a:gd name="T85" fmla="*/ 223 h 223"/>
                  <a:gd name="T86" fmla="*/ 191 w 191"/>
                  <a:gd name="T87" fmla="*/ 55 h 223"/>
                  <a:gd name="T88" fmla="*/ 190 w 191"/>
                  <a:gd name="T89" fmla="*/ 53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91" h="223">
                    <a:moveTo>
                      <a:pt x="89" y="2"/>
                    </a:moveTo>
                    <a:cubicBezTo>
                      <a:pt x="86" y="7"/>
                      <a:pt x="86" y="7"/>
                      <a:pt x="86" y="7"/>
                    </a:cubicBezTo>
                    <a:cubicBezTo>
                      <a:pt x="86" y="7"/>
                      <a:pt x="86" y="8"/>
                      <a:pt x="86" y="8"/>
                    </a:cubicBezTo>
                    <a:cubicBezTo>
                      <a:pt x="86" y="9"/>
                      <a:pt x="86" y="10"/>
                      <a:pt x="86" y="10"/>
                    </a:cubicBezTo>
                    <a:cubicBezTo>
                      <a:pt x="86" y="10"/>
                      <a:pt x="86" y="10"/>
                      <a:pt x="86" y="10"/>
                    </a:cubicBezTo>
                    <a:cubicBezTo>
                      <a:pt x="85" y="11"/>
                      <a:pt x="84" y="12"/>
                      <a:pt x="83" y="13"/>
                    </a:cubicBezTo>
                    <a:cubicBezTo>
                      <a:pt x="81" y="16"/>
                      <a:pt x="81" y="16"/>
                      <a:pt x="81" y="16"/>
                    </a:cubicBezTo>
                    <a:cubicBezTo>
                      <a:pt x="81" y="17"/>
                      <a:pt x="81" y="17"/>
                      <a:pt x="81" y="17"/>
                    </a:cubicBezTo>
                    <a:cubicBezTo>
                      <a:pt x="81" y="18"/>
                      <a:pt x="81" y="19"/>
                      <a:pt x="81" y="20"/>
                    </a:cubicBezTo>
                    <a:cubicBezTo>
                      <a:pt x="81" y="20"/>
                      <a:pt x="81" y="20"/>
                      <a:pt x="81" y="20"/>
                    </a:cubicBezTo>
                    <a:cubicBezTo>
                      <a:pt x="80" y="21"/>
                      <a:pt x="79" y="21"/>
                      <a:pt x="78" y="22"/>
                    </a:cubicBezTo>
                    <a:cubicBezTo>
                      <a:pt x="76" y="25"/>
                      <a:pt x="76" y="25"/>
                      <a:pt x="76" y="25"/>
                    </a:cubicBezTo>
                    <a:cubicBezTo>
                      <a:pt x="76" y="26"/>
                      <a:pt x="76" y="26"/>
                      <a:pt x="76" y="26"/>
                    </a:cubicBezTo>
                    <a:cubicBezTo>
                      <a:pt x="76" y="27"/>
                      <a:pt x="76" y="28"/>
                      <a:pt x="76" y="29"/>
                    </a:cubicBezTo>
                    <a:cubicBezTo>
                      <a:pt x="76" y="29"/>
                      <a:pt x="76" y="29"/>
                      <a:pt x="76" y="29"/>
                    </a:cubicBezTo>
                    <a:cubicBezTo>
                      <a:pt x="76" y="29"/>
                      <a:pt x="76" y="29"/>
                      <a:pt x="76" y="29"/>
                    </a:cubicBezTo>
                    <a:cubicBezTo>
                      <a:pt x="75" y="30"/>
                      <a:pt x="74" y="30"/>
                      <a:pt x="73" y="31"/>
                    </a:cubicBezTo>
                    <a:cubicBezTo>
                      <a:pt x="71" y="34"/>
                      <a:pt x="71" y="34"/>
                      <a:pt x="71" y="34"/>
                    </a:cubicBezTo>
                    <a:cubicBezTo>
                      <a:pt x="71" y="35"/>
                      <a:pt x="71" y="35"/>
                      <a:pt x="71" y="36"/>
                    </a:cubicBezTo>
                    <a:cubicBezTo>
                      <a:pt x="71" y="36"/>
                      <a:pt x="71" y="37"/>
                      <a:pt x="71" y="38"/>
                    </a:cubicBezTo>
                    <a:cubicBezTo>
                      <a:pt x="70" y="37"/>
                      <a:pt x="70" y="37"/>
                      <a:pt x="70" y="37"/>
                    </a:cubicBezTo>
                    <a:cubicBezTo>
                      <a:pt x="70" y="37"/>
                      <a:pt x="70" y="37"/>
                      <a:pt x="70" y="37"/>
                    </a:cubicBezTo>
                    <a:cubicBezTo>
                      <a:pt x="71" y="38"/>
                      <a:pt x="71" y="38"/>
                      <a:pt x="71" y="38"/>
                    </a:cubicBezTo>
                    <a:cubicBezTo>
                      <a:pt x="70" y="39"/>
                      <a:pt x="69" y="40"/>
                      <a:pt x="68" y="40"/>
                    </a:cubicBezTo>
                    <a:cubicBezTo>
                      <a:pt x="66" y="43"/>
                      <a:pt x="66" y="43"/>
                      <a:pt x="66" y="43"/>
                    </a:cubicBezTo>
                    <a:cubicBezTo>
                      <a:pt x="66" y="44"/>
                      <a:pt x="66" y="44"/>
                      <a:pt x="66" y="45"/>
                    </a:cubicBezTo>
                    <a:cubicBezTo>
                      <a:pt x="66" y="45"/>
                      <a:pt x="66" y="46"/>
                      <a:pt x="66" y="47"/>
                    </a:cubicBezTo>
                    <a:cubicBezTo>
                      <a:pt x="65" y="46"/>
                      <a:pt x="65" y="46"/>
                      <a:pt x="65" y="46"/>
                    </a:cubicBezTo>
                    <a:cubicBezTo>
                      <a:pt x="65" y="46"/>
                      <a:pt x="65" y="46"/>
                      <a:pt x="65" y="46"/>
                    </a:cubicBezTo>
                    <a:cubicBezTo>
                      <a:pt x="66" y="47"/>
                      <a:pt x="66" y="47"/>
                      <a:pt x="66" y="47"/>
                    </a:cubicBezTo>
                    <a:cubicBezTo>
                      <a:pt x="65" y="48"/>
                      <a:pt x="64" y="49"/>
                      <a:pt x="63" y="49"/>
                    </a:cubicBezTo>
                    <a:cubicBezTo>
                      <a:pt x="61" y="53"/>
                      <a:pt x="61" y="53"/>
                      <a:pt x="61" y="53"/>
                    </a:cubicBezTo>
                    <a:cubicBezTo>
                      <a:pt x="61" y="53"/>
                      <a:pt x="61" y="53"/>
                      <a:pt x="61" y="54"/>
                    </a:cubicBezTo>
                    <a:cubicBezTo>
                      <a:pt x="61" y="55"/>
                      <a:pt x="61" y="55"/>
                      <a:pt x="61" y="56"/>
                    </a:cubicBezTo>
                    <a:cubicBezTo>
                      <a:pt x="60" y="55"/>
                      <a:pt x="60" y="55"/>
                      <a:pt x="60" y="55"/>
                    </a:cubicBezTo>
                    <a:cubicBezTo>
                      <a:pt x="60" y="55"/>
                      <a:pt x="60" y="55"/>
                      <a:pt x="60" y="55"/>
                    </a:cubicBezTo>
                    <a:cubicBezTo>
                      <a:pt x="61" y="56"/>
                      <a:pt x="61" y="56"/>
                      <a:pt x="61" y="56"/>
                    </a:cubicBezTo>
                    <a:cubicBezTo>
                      <a:pt x="60" y="57"/>
                      <a:pt x="59" y="58"/>
                      <a:pt x="58" y="58"/>
                    </a:cubicBezTo>
                    <a:cubicBezTo>
                      <a:pt x="56" y="62"/>
                      <a:pt x="56" y="62"/>
                      <a:pt x="56" y="62"/>
                    </a:cubicBezTo>
                    <a:cubicBezTo>
                      <a:pt x="56" y="62"/>
                      <a:pt x="56" y="63"/>
                      <a:pt x="56" y="63"/>
                    </a:cubicBezTo>
                    <a:cubicBezTo>
                      <a:pt x="56" y="64"/>
                      <a:pt x="56" y="64"/>
                      <a:pt x="56" y="65"/>
                    </a:cubicBezTo>
                    <a:cubicBezTo>
                      <a:pt x="56" y="65"/>
                      <a:pt x="56" y="65"/>
                      <a:pt x="56" y="65"/>
                    </a:cubicBezTo>
                    <a:cubicBezTo>
                      <a:pt x="56" y="65"/>
                      <a:pt x="56" y="65"/>
                      <a:pt x="56" y="65"/>
                    </a:cubicBezTo>
                    <a:cubicBezTo>
                      <a:pt x="55" y="66"/>
                      <a:pt x="54" y="67"/>
                      <a:pt x="53" y="67"/>
                    </a:cubicBezTo>
                    <a:cubicBezTo>
                      <a:pt x="51" y="71"/>
                      <a:pt x="51" y="71"/>
                      <a:pt x="51" y="71"/>
                    </a:cubicBezTo>
                    <a:cubicBezTo>
                      <a:pt x="51" y="71"/>
                      <a:pt x="51" y="72"/>
                      <a:pt x="51" y="72"/>
                    </a:cubicBezTo>
                    <a:cubicBezTo>
                      <a:pt x="51" y="73"/>
                      <a:pt x="51" y="74"/>
                      <a:pt x="51" y="74"/>
                    </a:cubicBezTo>
                    <a:cubicBezTo>
                      <a:pt x="51" y="74"/>
                      <a:pt x="51" y="74"/>
                      <a:pt x="51" y="74"/>
                    </a:cubicBezTo>
                    <a:cubicBezTo>
                      <a:pt x="51" y="74"/>
                      <a:pt x="51" y="74"/>
                      <a:pt x="51" y="74"/>
                    </a:cubicBezTo>
                    <a:cubicBezTo>
                      <a:pt x="50" y="75"/>
                      <a:pt x="49" y="76"/>
                      <a:pt x="48" y="76"/>
                    </a:cubicBezTo>
                    <a:cubicBezTo>
                      <a:pt x="46" y="80"/>
                      <a:pt x="46" y="80"/>
                      <a:pt x="46" y="80"/>
                    </a:cubicBezTo>
                    <a:cubicBezTo>
                      <a:pt x="46" y="80"/>
                      <a:pt x="46" y="81"/>
                      <a:pt x="46" y="81"/>
                    </a:cubicBezTo>
                    <a:cubicBezTo>
                      <a:pt x="46" y="82"/>
                      <a:pt x="46" y="83"/>
                      <a:pt x="46" y="83"/>
                    </a:cubicBezTo>
                    <a:cubicBezTo>
                      <a:pt x="45" y="83"/>
                      <a:pt x="45" y="83"/>
                      <a:pt x="45" y="83"/>
                    </a:cubicBezTo>
                    <a:cubicBezTo>
                      <a:pt x="45" y="83"/>
                      <a:pt x="45" y="83"/>
                      <a:pt x="45" y="83"/>
                    </a:cubicBezTo>
                    <a:cubicBezTo>
                      <a:pt x="46" y="83"/>
                      <a:pt x="46" y="83"/>
                      <a:pt x="46" y="83"/>
                    </a:cubicBezTo>
                    <a:cubicBezTo>
                      <a:pt x="45" y="84"/>
                      <a:pt x="44" y="85"/>
                      <a:pt x="43" y="86"/>
                    </a:cubicBezTo>
                    <a:cubicBezTo>
                      <a:pt x="41" y="89"/>
                      <a:pt x="41" y="89"/>
                      <a:pt x="41" y="89"/>
                    </a:cubicBezTo>
                    <a:cubicBezTo>
                      <a:pt x="41" y="89"/>
                      <a:pt x="41" y="90"/>
                      <a:pt x="41" y="90"/>
                    </a:cubicBezTo>
                    <a:cubicBezTo>
                      <a:pt x="41" y="91"/>
                      <a:pt x="41" y="92"/>
                      <a:pt x="41" y="92"/>
                    </a:cubicBezTo>
                    <a:cubicBezTo>
                      <a:pt x="41" y="92"/>
                      <a:pt x="41" y="92"/>
                      <a:pt x="41" y="92"/>
                    </a:cubicBezTo>
                    <a:cubicBezTo>
                      <a:pt x="40" y="94"/>
                      <a:pt x="39" y="94"/>
                      <a:pt x="38" y="95"/>
                    </a:cubicBezTo>
                    <a:cubicBezTo>
                      <a:pt x="36" y="98"/>
                      <a:pt x="36" y="98"/>
                      <a:pt x="36" y="98"/>
                    </a:cubicBezTo>
                    <a:cubicBezTo>
                      <a:pt x="36" y="99"/>
                      <a:pt x="36" y="99"/>
                      <a:pt x="36" y="99"/>
                    </a:cubicBezTo>
                    <a:cubicBezTo>
                      <a:pt x="36" y="100"/>
                      <a:pt x="36" y="101"/>
                      <a:pt x="36" y="102"/>
                    </a:cubicBezTo>
                    <a:cubicBezTo>
                      <a:pt x="35" y="101"/>
                      <a:pt x="35" y="101"/>
                      <a:pt x="35" y="101"/>
                    </a:cubicBezTo>
                    <a:cubicBezTo>
                      <a:pt x="35" y="101"/>
                      <a:pt x="35" y="101"/>
                      <a:pt x="35" y="101"/>
                    </a:cubicBezTo>
                    <a:cubicBezTo>
                      <a:pt x="36" y="102"/>
                      <a:pt x="36" y="102"/>
                      <a:pt x="36" y="102"/>
                    </a:cubicBezTo>
                    <a:cubicBezTo>
                      <a:pt x="35" y="103"/>
                      <a:pt x="34" y="103"/>
                      <a:pt x="33" y="104"/>
                    </a:cubicBezTo>
                    <a:cubicBezTo>
                      <a:pt x="31" y="107"/>
                      <a:pt x="31" y="107"/>
                      <a:pt x="31" y="107"/>
                    </a:cubicBezTo>
                    <a:cubicBezTo>
                      <a:pt x="31" y="108"/>
                      <a:pt x="31" y="108"/>
                      <a:pt x="31" y="109"/>
                    </a:cubicBezTo>
                    <a:cubicBezTo>
                      <a:pt x="31" y="109"/>
                      <a:pt x="31" y="110"/>
                      <a:pt x="31" y="111"/>
                    </a:cubicBezTo>
                    <a:cubicBezTo>
                      <a:pt x="30" y="110"/>
                      <a:pt x="30" y="110"/>
                      <a:pt x="30" y="110"/>
                    </a:cubicBezTo>
                    <a:cubicBezTo>
                      <a:pt x="30" y="110"/>
                      <a:pt x="30" y="110"/>
                      <a:pt x="30" y="110"/>
                    </a:cubicBezTo>
                    <a:cubicBezTo>
                      <a:pt x="31" y="111"/>
                      <a:pt x="31" y="111"/>
                      <a:pt x="31" y="111"/>
                    </a:cubicBezTo>
                    <a:cubicBezTo>
                      <a:pt x="30" y="112"/>
                      <a:pt x="29" y="113"/>
                      <a:pt x="28" y="113"/>
                    </a:cubicBezTo>
                    <a:cubicBezTo>
                      <a:pt x="26" y="116"/>
                      <a:pt x="26" y="116"/>
                      <a:pt x="26" y="116"/>
                    </a:cubicBezTo>
                    <a:cubicBezTo>
                      <a:pt x="26" y="117"/>
                      <a:pt x="26" y="117"/>
                      <a:pt x="26" y="118"/>
                    </a:cubicBezTo>
                    <a:cubicBezTo>
                      <a:pt x="26" y="118"/>
                      <a:pt x="26" y="119"/>
                      <a:pt x="26" y="120"/>
                    </a:cubicBezTo>
                    <a:cubicBezTo>
                      <a:pt x="25" y="119"/>
                      <a:pt x="25" y="119"/>
                      <a:pt x="25" y="119"/>
                    </a:cubicBezTo>
                    <a:cubicBezTo>
                      <a:pt x="25" y="119"/>
                      <a:pt x="25" y="119"/>
                      <a:pt x="25" y="119"/>
                    </a:cubicBezTo>
                    <a:cubicBezTo>
                      <a:pt x="26" y="120"/>
                      <a:pt x="26" y="120"/>
                      <a:pt x="26" y="120"/>
                    </a:cubicBezTo>
                    <a:cubicBezTo>
                      <a:pt x="25" y="121"/>
                      <a:pt x="24" y="122"/>
                      <a:pt x="23" y="122"/>
                    </a:cubicBezTo>
                    <a:cubicBezTo>
                      <a:pt x="21" y="126"/>
                      <a:pt x="21" y="126"/>
                      <a:pt x="21" y="126"/>
                    </a:cubicBezTo>
                    <a:cubicBezTo>
                      <a:pt x="21" y="126"/>
                      <a:pt x="21" y="126"/>
                      <a:pt x="21" y="127"/>
                    </a:cubicBezTo>
                    <a:cubicBezTo>
                      <a:pt x="21" y="128"/>
                      <a:pt x="21" y="128"/>
                      <a:pt x="21" y="129"/>
                    </a:cubicBezTo>
                    <a:cubicBezTo>
                      <a:pt x="20" y="128"/>
                      <a:pt x="20" y="128"/>
                      <a:pt x="20" y="128"/>
                    </a:cubicBezTo>
                    <a:cubicBezTo>
                      <a:pt x="20" y="128"/>
                      <a:pt x="20" y="128"/>
                      <a:pt x="20" y="128"/>
                    </a:cubicBezTo>
                    <a:cubicBezTo>
                      <a:pt x="21" y="129"/>
                      <a:pt x="21" y="129"/>
                      <a:pt x="21" y="129"/>
                    </a:cubicBezTo>
                    <a:cubicBezTo>
                      <a:pt x="20" y="130"/>
                      <a:pt x="19" y="131"/>
                      <a:pt x="18" y="131"/>
                    </a:cubicBezTo>
                    <a:cubicBezTo>
                      <a:pt x="16" y="135"/>
                      <a:pt x="16" y="135"/>
                      <a:pt x="16" y="135"/>
                    </a:cubicBezTo>
                    <a:cubicBezTo>
                      <a:pt x="16" y="135"/>
                      <a:pt x="16" y="135"/>
                      <a:pt x="16" y="136"/>
                    </a:cubicBezTo>
                    <a:cubicBezTo>
                      <a:pt x="16" y="137"/>
                      <a:pt x="16" y="137"/>
                      <a:pt x="16" y="138"/>
                    </a:cubicBezTo>
                    <a:cubicBezTo>
                      <a:pt x="15" y="137"/>
                      <a:pt x="15" y="137"/>
                      <a:pt x="15" y="137"/>
                    </a:cubicBezTo>
                    <a:cubicBezTo>
                      <a:pt x="15" y="137"/>
                      <a:pt x="15" y="137"/>
                      <a:pt x="15" y="137"/>
                    </a:cubicBezTo>
                    <a:cubicBezTo>
                      <a:pt x="16" y="138"/>
                      <a:pt x="16" y="138"/>
                      <a:pt x="16" y="138"/>
                    </a:cubicBezTo>
                    <a:cubicBezTo>
                      <a:pt x="15" y="139"/>
                      <a:pt x="14" y="140"/>
                      <a:pt x="13" y="140"/>
                    </a:cubicBezTo>
                    <a:cubicBezTo>
                      <a:pt x="11" y="144"/>
                      <a:pt x="11" y="144"/>
                      <a:pt x="11" y="144"/>
                    </a:cubicBezTo>
                    <a:cubicBezTo>
                      <a:pt x="11" y="144"/>
                      <a:pt x="12" y="145"/>
                      <a:pt x="11" y="145"/>
                    </a:cubicBezTo>
                    <a:cubicBezTo>
                      <a:pt x="12" y="146"/>
                      <a:pt x="11" y="147"/>
                      <a:pt x="11" y="147"/>
                    </a:cubicBezTo>
                    <a:cubicBezTo>
                      <a:pt x="10" y="147"/>
                      <a:pt x="10" y="147"/>
                      <a:pt x="10" y="147"/>
                    </a:cubicBezTo>
                    <a:cubicBezTo>
                      <a:pt x="10" y="147"/>
                      <a:pt x="10" y="147"/>
                      <a:pt x="10" y="147"/>
                    </a:cubicBezTo>
                    <a:cubicBezTo>
                      <a:pt x="11" y="147"/>
                      <a:pt x="11" y="147"/>
                      <a:pt x="11" y="147"/>
                    </a:cubicBezTo>
                    <a:cubicBezTo>
                      <a:pt x="10" y="148"/>
                      <a:pt x="9" y="149"/>
                      <a:pt x="8" y="149"/>
                    </a:cubicBezTo>
                    <a:cubicBezTo>
                      <a:pt x="6" y="153"/>
                      <a:pt x="6" y="153"/>
                      <a:pt x="6" y="153"/>
                    </a:cubicBezTo>
                    <a:cubicBezTo>
                      <a:pt x="6" y="153"/>
                      <a:pt x="7" y="154"/>
                      <a:pt x="7" y="154"/>
                    </a:cubicBezTo>
                    <a:cubicBezTo>
                      <a:pt x="7" y="155"/>
                      <a:pt x="6" y="156"/>
                      <a:pt x="6" y="156"/>
                    </a:cubicBezTo>
                    <a:cubicBezTo>
                      <a:pt x="6" y="156"/>
                      <a:pt x="6" y="156"/>
                      <a:pt x="6" y="156"/>
                    </a:cubicBezTo>
                    <a:cubicBezTo>
                      <a:pt x="6" y="156"/>
                      <a:pt x="6" y="156"/>
                      <a:pt x="6" y="156"/>
                    </a:cubicBezTo>
                    <a:cubicBezTo>
                      <a:pt x="5" y="157"/>
                      <a:pt x="4" y="158"/>
                      <a:pt x="3" y="158"/>
                    </a:cubicBezTo>
                    <a:cubicBezTo>
                      <a:pt x="0" y="165"/>
                      <a:pt x="0" y="165"/>
                      <a:pt x="0" y="165"/>
                    </a:cubicBezTo>
                    <a:cubicBezTo>
                      <a:pt x="1" y="165"/>
                      <a:pt x="1" y="165"/>
                      <a:pt x="1" y="165"/>
                    </a:cubicBezTo>
                    <a:cubicBezTo>
                      <a:pt x="90" y="3"/>
                      <a:pt x="90" y="3"/>
                      <a:pt x="90" y="3"/>
                    </a:cubicBezTo>
                    <a:cubicBezTo>
                      <a:pt x="89" y="2"/>
                      <a:pt x="89" y="2"/>
                      <a:pt x="89" y="2"/>
                    </a:cubicBezTo>
                    <a:moveTo>
                      <a:pt x="94" y="0"/>
                    </a:moveTo>
                    <a:cubicBezTo>
                      <a:pt x="95" y="0"/>
                      <a:pt x="95" y="1"/>
                      <a:pt x="95" y="1"/>
                    </a:cubicBezTo>
                    <a:cubicBezTo>
                      <a:pt x="95" y="2"/>
                      <a:pt x="95" y="2"/>
                      <a:pt x="95" y="3"/>
                    </a:cubicBezTo>
                    <a:cubicBezTo>
                      <a:pt x="94" y="5"/>
                      <a:pt x="94" y="5"/>
                      <a:pt x="94" y="5"/>
                    </a:cubicBezTo>
                    <a:cubicBezTo>
                      <a:pt x="187" y="55"/>
                      <a:pt x="187" y="55"/>
                      <a:pt x="187" y="55"/>
                    </a:cubicBezTo>
                    <a:cubicBezTo>
                      <a:pt x="98" y="218"/>
                      <a:pt x="98" y="218"/>
                      <a:pt x="98" y="218"/>
                    </a:cubicBezTo>
                    <a:cubicBezTo>
                      <a:pt x="5" y="167"/>
                      <a:pt x="5" y="167"/>
                      <a:pt x="5" y="167"/>
                    </a:cubicBezTo>
                    <a:cubicBezTo>
                      <a:pt x="4" y="169"/>
                      <a:pt x="4" y="169"/>
                      <a:pt x="4" y="169"/>
                    </a:cubicBezTo>
                    <a:cubicBezTo>
                      <a:pt x="4" y="170"/>
                      <a:pt x="3" y="170"/>
                      <a:pt x="3" y="170"/>
                    </a:cubicBezTo>
                    <a:cubicBezTo>
                      <a:pt x="2" y="170"/>
                      <a:pt x="2" y="170"/>
                      <a:pt x="2" y="170"/>
                    </a:cubicBezTo>
                    <a:cubicBezTo>
                      <a:pt x="2" y="170"/>
                      <a:pt x="1" y="170"/>
                      <a:pt x="1" y="170"/>
                    </a:cubicBezTo>
                    <a:cubicBezTo>
                      <a:pt x="0" y="169"/>
                      <a:pt x="0" y="169"/>
                      <a:pt x="0" y="169"/>
                    </a:cubicBezTo>
                    <a:cubicBezTo>
                      <a:pt x="0" y="169"/>
                      <a:pt x="0" y="169"/>
                      <a:pt x="0" y="169"/>
                    </a:cubicBezTo>
                    <a:cubicBezTo>
                      <a:pt x="97" y="223"/>
                      <a:pt x="97" y="223"/>
                      <a:pt x="97" y="223"/>
                    </a:cubicBezTo>
                    <a:cubicBezTo>
                      <a:pt x="98" y="223"/>
                      <a:pt x="98" y="223"/>
                      <a:pt x="98" y="223"/>
                    </a:cubicBezTo>
                    <a:cubicBezTo>
                      <a:pt x="99" y="223"/>
                      <a:pt x="99" y="223"/>
                      <a:pt x="99" y="223"/>
                    </a:cubicBezTo>
                    <a:cubicBezTo>
                      <a:pt x="99" y="223"/>
                      <a:pt x="100" y="222"/>
                      <a:pt x="100" y="222"/>
                    </a:cubicBezTo>
                    <a:cubicBezTo>
                      <a:pt x="191" y="55"/>
                      <a:pt x="191" y="55"/>
                      <a:pt x="191" y="55"/>
                    </a:cubicBezTo>
                    <a:cubicBezTo>
                      <a:pt x="191" y="55"/>
                      <a:pt x="191" y="54"/>
                      <a:pt x="191" y="54"/>
                    </a:cubicBezTo>
                    <a:cubicBezTo>
                      <a:pt x="191" y="53"/>
                      <a:pt x="191" y="53"/>
                      <a:pt x="190" y="53"/>
                    </a:cubicBezTo>
                    <a:cubicBezTo>
                      <a:pt x="190" y="53"/>
                      <a:pt x="190" y="53"/>
                      <a:pt x="190" y="53"/>
                    </a:cubicBezTo>
                    <a:cubicBezTo>
                      <a:pt x="94" y="0"/>
                      <a:pt x="94" y="0"/>
                      <a:pt x="9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7" name="Freeform 141"/>
              <p:cNvSpPr>
                <a:spLocks noEditPoints="1"/>
              </p:cNvSpPr>
              <p:nvPr/>
            </p:nvSpPr>
            <p:spPr bwMode="auto">
              <a:xfrm>
                <a:off x="4741863" y="708025"/>
                <a:ext cx="315913" cy="503238"/>
              </a:xfrm>
              <a:custGeom>
                <a:avLst/>
                <a:gdLst>
                  <a:gd name="T0" fmla="*/ 11 w 113"/>
                  <a:gd name="T1" fmla="*/ 154 h 180"/>
                  <a:gd name="T2" fmla="*/ 11 w 113"/>
                  <a:gd name="T3" fmla="*/ 157 h 180"/>
                  <a:gd name="T4" fmla="*/ 12 w 113"/>
                  <a:gd name="T5" fmla="*/ 148 h 180"/>
                  <a:gd name="T6" fmla="*/ 16 w 113"/>
                  <a:gd name="T7" fmla="*/ 145 h 180"/>
                  <a:gd name="T8" fmla="*/ 16 w 113"/>
                  <a:gd name="T9" fmla="*/ 148 h 180"/>
                  <a:gd name="T10" fmla="*/ 17 w 113"/>
                  <a:gd name="T11" fmla="*/ 139 h 180"/>
                  <a:gd name="T12" fmla="*/ 21 w 113"/>
                  <a:gd name="T13" fmla="*/ 136 h 180"/>
                  <a:gd name="T14" fmla="*/ 21 w 113"/>
                  <a:gd name="T15" fmla="*/ 139 h 180"/>
                  <a:gd name="T16" fmla="*/ 22 w 113"/>
                  <a:gd name="T17" fmla="*/ 130 h 180"/>
                  <a:gd name="T18" fmla="*/ 26 w 113"/>
                  <a:gd name="T19" fmla="*/ 127 h 180"/>
                  <a:gd name="T20" fmla="*/ 26 w 113"/>
                  <a:gd name="T21" fmla="*/ 130 h 180"/>
                  <a:gd name="T22" fmla="*/ 27 w 113"/>
                  <a:gd name="T23" fmla="*/ 120 h 180"/>
                  <a:gd name="T24" fmla="*/ 31 w 113"/>
                  <a:gd name="T25" fmla="*/ 118 h 180"/>
                  <a:gd name="T26" fmla="*/ 31 w 113"/>
                  <a:gd name="T27" fmla="*/ 121 h 180"/>
                  <a:gd name="T28" fmla="*/ 32 w 113"/>
                  <a:gd name="T29" fmla="*/ 113 h 180"/>
                  <a:gd name="T30" fmla="*/ 37 w 113"/>
                  <a:gd name="T31" fmla="*/ 106 h 180"/>
                  <a:gd name="T32" fmla="*/ 36 w 113"/>
                  <a:gd name="T33" fmla="*/ 111 h 180"/>
                  <a:gd name="T34" fmla="*/ 37 w 113"/>
                  <a:gd name="T35" fmla="*/ 103 h 180"/>
                  <a:gd name="T36" fmla="*/ 42 w 113"/>
                  <a:gd name="T37" fmla="*/ 97 h 180"/>
                  <a:gd name="T38" fmla="*/ 41 w 113"/>
                  <a:gd name="T39" fmla="*/ 102 h 180"/>
                  <a:gd name="T40" fmla="*/ 42 w 113"/>
                  <a:gd name="T41" fmla="*/ 94 h 180"/>
                  <a:gd name="T42" fmla="*/ 47 w 113"/>
                  <a:gd name="T43" fmla="*/ 88 h 180"/>
                  <a:gd name="T44" fmla="*/ 46 w 113"/>
                  <a:gd name="T45" fmla="*/ 93 h 180"/>
                  <a:gd name="T46" fmla="*/ 47 w 113"/>
                  <a:gd name="T47" fmla="*/ 85 h 180"/>
                  <a:gd name="T48" fmla="*/ 52 w 113"/>
                  <a:gd name="T49" fmla="*/ 79 h 180"/>
                  <a:gd name="T50" fmla="*/ 51 w 113"/>
                  <a:gd name="T51" fmla="*/ 83 h 180"/>
                  <a:gd name="T52" fmla="*/ 52 w 113"/>
                  <a:gd name="T53" fmla="*/ 76 h 180"/>
                  <a:gd name="T54" fmla="*/ 57 w 113"/>
                  <a:gd name="T55" fmla="*/ 69 h 180"/>
                  <a:gd name="T56" fmla="*/ 56 w 113"/>
                  <a:gd name="T57" fmla="*/ 74 h 180"/>
                  <a:gd name="T58" fmla="*/ 57 w 113"/>
                  <a:gd name="T59" fmla="*/ 67 h 180"/>
                  <a:gd name="T60" fmla="*/ 62 w 113"/>
                  <a:gd name="T61" fmla="*/ 60 h 180"/>
                  <a:gd name="T62" fmla="*/ 61 w 113"/>
                  <a:gd name="T63" fmla="*/ 65 h 180"/>
                  <a:gd name="T64" fmla="*/ 62 w 113"/>
                  <a:gd name="T65" fmla="*/ 58 h 180"/>
                  <a:gd name="T66" fmla="*/ 67 w 113"/>
                  <a:gd name="T67" fmla="*/ 51 h 180"/>
                  <a:gd name="T68" fmla="*/ 66 w 113"/>
                  <a:gd name="T69" fmla="*/ 56 h 180"/>
                  <a:gd name="T70" fmla="*/ 67 w 113"/>
                  <a:gd name="T71" fmla="*/ 49 h 180"/>
                  <a:gd name="T72" fmla="*/ 72 w 113"/>
                  <a:gd name="T73" fmla="*/ 42 h 180"/>
                  <a:gd name="T74" fmla="*/ 71 w 113"/>
                  <a:gd name="T75" fmla="*/ 47 h 180"/>
                  <a:gd name="T76" fmla="*/ 72 w 113"/>
                  <a:gd name="T77" fmla="*/ 40 h 180"/>
                  <a:gd name="T78" fmla="*/ 77 w 113"/>
                  <a:gd name="T79" fmla="*/ 33 h 180"/>
                  <a:gd name="T80" fmla="*/ 76 w 113"/>
                  <a:gd name="T81" fmla="*/ 38 h 180"/>
                  <a:gd name="T82" fmla="*/ 77 w 113"/>
                  <a:gd name="T83" fmla="*/ 30 h 180"/>
                  <a:gd name="T84" fmla="*/ 82 w 113"/>
                  <a:gd name="T85" fmla="*/ 24 h 180"/>
                  <a:gd name="T86" fmla="*/ 81 w 113"/>
                  <a:gd name="T87" fmla="*/ 29 h 180"/>
                  <a:gd name="T88" fmla="*/ 82 w 113"/>
                  <a:gd name="T89" fmla="*/ 21 h 180"/>
                  <a:gd name="T90" fmla="*/ 87 w 113"/>
                  <a:gd name="T91" fmla="*/ 15 h 180"/>
                  <a:gd name="T92" fmla="*/ 86 w 113"/>
                  <a:gd name="T93" fmla="*/ 20 h 180"/>
                  <a:gd name="T94" fmla="*/ 87 w 113"/>
                  <a:gd name="T95" fmla="*/ 12 h 180"/>
                  <a:gd name="T96" fmla="*/ 93 w 113"/>
                  <a:gd name="T97" fmla="*/ 4 h 180"/>
                  <a:gd name="T98" fmla="*/ 90 w 113"/>
                  <a:gd name="T99" fmla="*/ 4 h 180"/>
                  <a:gd name="T100" fmla="*/ 90 w 113"/>
                  <a:gd name="T101" fmla="*/ 9 h 180"/>
                  <a:gd name="T102" fmla="*/ 107 w 113"/>
                  <a:gd name="T103" fmla="*/ 12 h 180"/>
                  <a:gd name="T104" fmla="*/ 5 w 113"/>
                  <a:gd name="T105" fmla="*/ 168 h 180"/>
                  <a:gd name="T106" fmla="*/ 7 w 113"/>
                  <a:gd name="T107" fmla="*/ 157 h 180"/>
                  <a:gd name="T108" fmla="*/ 19 w 113"/>
                  <a:gd name="T109" fmla="*/ 180 h 180"/>
                  <a:gd name="T110" fmla="*/ 23 w 113"/>
                  <a:gd name="T111" fmla="*/ 177 h 180"/>
                  <a:gd name="T112" fmla="*/ 112 w 113"/>
                  <a:gd name="T113" fmla="*/ 10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3" h="180">
                    <a:moveTo>
                      <a:pt x="12" y="148"/>
                    </a:moveTo>
                    <a:cubicBezTo>
                      <a:pt x="10" y="150"/>
                      <a:pt x="10" y="150"/>
                      <a:pt x="10" y="150"/>
                    </a:cubicBezTo>
                    <a:cubicBezTo>
                      <a:pt x="11" y="150"/>
                      <a:pt x="12" y="151"/>
                      <a:pt x="12" y="152"/>
                    </a:cubicBezTo>
                    <a:cubicBezTo>
                      <a:pt x="12" y="153"/>
                      <a:pt x="12" y="154"/>
                      <a:pt x="11" y="154"/>
                    </a:cubicBezTo>
                    <a:cubicBezTo>
                      <a:pt x="10" y="154"/>
                      <a:pt x="10" y="154"/>
                      <a:pt x="10" y="154"/>
                    </a:cubicBezTo>
                    <a:cubicBezTo>
                      <a:pt x="10" y="154"/>
                      <a:pt x="10" y="154"/>
                      <a:pt x="10" y="154"/>
                    </a:cubicBezTo>
                    <a:cubicBezTo>
                      <a:pt x="10" y="155"/>
                      <a:pt x="10" y="156"/>
                      <a:pt x="11" y="156"/>
                    </a:cubicBezTo>
                    <a:cubicBezTo>
                      <a:pt x="11" y="157"/>
                      <a:pt x="11" y="157"/>
                      <a:pt x="11" y="157"/>
                    </a:cubicBezTo>
                    <a:cubicBezTo>
                      <a:pt x="14" y="152"/>
                      <a:pt x="14" y="152"/>
                      <a:pt x="14" y="152"/>
                    </a:cubicBezTo>
                    <a:cubicBezTo>
                      <a:pt x="14" y="152"/>
                      <a:pt x="14" y="152"/>
                      <a:pt x="14" y="152"/>
                    </a:cubicBezTo>
                    <a:cubicBezTo>
                      <a:pt x="13" y="151"/>
                      <a:pt x="13" y="150"/>
                      <a:pt x="12" y="149"/>
                    </a:cubicBezTo>
                    <a:cubicBezTo>
                      <a:pt x="12" y="149"/>
                      <a:pt x="12" y="148"/>
                      <a:pt x="12" y="148"/>
                    </a:cubicBezTo>
                    <a:moveTo>
                      <a:pt x="17" y="139"/>
                    </a:moveTo>
                    <a:cubicBezTo>
                      <a:pt x="15" y="141"/>
                      <a:pt x="15" y="141"/>
                      <a:pt x="15" y="141"/>
                    </a:cubicBezTo>
                    <a:cubicBezTo>
                      <a:pt x="16" y="141"/>
                      <a:pt x="17" y="142"/>
                      <a:pt x="17" y="142"/>
                    </a:cubicBezTo>
                    <a:cubicBezTo>
                      <a:pt x="17" y="143"/>
                      <a:pt x="17" y="145"/>
                      <a:pt x="16" y="145"/>
                    </a:cubicBezTo>
                    <a:cubicBezTo>
                      <a:pt x="15" y="145"/>
                      <a:pt x="15" y="145"/>
                      <a:pt x="15" y="145"/>
                    </a:cubicBezTo>
                    <a:cubicBezTo>
                      <a:pt x="15" y="145"/>
                      <a:pt x="15" y="145"/>
                      <a:pt x="15" y="145"/>
                    </a:cubicBezTo>
                    <a:cubicBezTo>
                      <a:pt x="15" y="146"/>
                      <a:pt x="15" y="147"/>
                      <a:pt x="16" y="147"/>
                    </a:cubicBezTo>
                    <a:cubicBezTo>
                      <a:pt x="16" y="148"/>
                      <a:pt x="16" y="148"/>
                      <a:pt x="16" y="148"/>
                    </a:cubicBezTo>
                    <a:cubicBezTo>
                      <a:pt x="19" y="143"/>
                      <a:pt x="19" y="143"/>
                      <a:pt x="19" y="143"/>
                    </a:cubicBezTo>
                    <a:cubicBezTo>
                      <a:pt x="19" y="143"/>
                      <a:pt x="19" y="143"/>
                      <a:pt x="19" y="143"/>
                    </a:cubicBezTo>
                    <a:cubicBezTo>
                      <a:pt x="18" y="142"/>
                      <a:pt x="18" y="141"/>
                      <a:pt x="17" y="140"/>
                    </a:cubicBezTo>
                    <a:cubicBezTo>
                      <a:pt x="17" y="140"/>
                      <a:pt x="17" y="139"/>
                      <a:pt x="17" y="139"/>
                    </a:cubicBezTo>
                    <a:moveTo>
                      <a:pt x="22" y="130"/>
                    </a:moveTo>
                    <a:cubicBezTo>
                      <a:pt x="20" y="132"/>
                      <a:pt x="20" y="132"/>
                      <a:pt x="20" y="132"/>
                    </a:cubicBezTo>
                    <a:cubicBezTo>
                      <a:pt x="21" y="132"/>
                      <a:pt x="22" y="133"/>
                      <a:pt x="22" y="133"/>
                    </a:cubicBezTo>
                    <a:cubicBezTo>
                      <a:pt x="22" y="134"/>
                      <a:pt x="22" y="135"/>
                      <a:pt x="21" y="136"/>
                    </a:cubicBezTo>
                    <a:cubicBezTo>
                      <a:pt x="20" y="136"/>
                      <a:pt x="20" y="136"/>
                      <a:pt x="20" y="136"/>
                    </a:cubicBezTo>
                    <a:cubicBezTo>
                      <a:pt x="20" y="136"/>
                      <a:pt x="20" y="136"/>
                      <a:pt x="20" y="136"/>
                    </a:cubicBezTo>
                    <a:cubicBezTo>
                      <a:pt x="20" y="137"/>
                      <a:pt x="20" y="137"/>
                      <a:pt x="21" y="138"/>
                    </a:cubicBezTo>
                    <a:cubicBezTo>
                      <a:pt x="21" y="138"/>
                      <a:pt x="21" y="139"/>
                      <a:pt x="21" y="139"/>
                    </a:cubicBezTo>
                    <a:cubicBezTo>
                      <a:pt x="24" y="134"/>
                      <a:pt x="24" y="134"/>
                      <a:pt x="24" y="134"/>
                    </a:cubicBezTo>
                    <a:cubicBezTo>
                      <a:pt x="24" y="134"/>
                      <a:pt x="24" y="134"/>
                      <a:pt x="24" y="133"/>
                    </a:cubicBezTo>
                    <a:cubicBezTo>
                      <a:pt x="23" y="133"/>
                      <a:pt x="23" y="132"/>
                      <a:pt x="22" y="131"/>
                    </a:cubicBezTo>
                    <a:cubicBezTo>
                      <a:pt x="22" y="130"/>
                      <a:pt x="22" y="130"/>
                      <a:pt x="22" y="130"/>
                    </a:cubicBezTo>
                    <a:moveTo>
                      <a:pt x="27" y="120"/>
                    </a:moveTo>
                    <a:cubicBezTo>
                      <a:pt x="25" y="123"/>
                      <a:pt x="25" y="123"/>
                      <a:pt x="25" y="123"/>
                    </a:cubicBezTo>
                    <a:cubicBezTo>
                      <a:pt x="26" y="123"/>
                      <a:pt x="27" y="123"/>
                      <a:pt x="27" y="124"/>
                    </a:cubicBezTo>
                    <a:cubicBezTo>
                      <a:pt x="27" y="125"/>
                      <a:pt x="27" y="126"/>
                      <a:pt x="26" y="127"/>
                    </a:cubicBezTo>
                    <a:cubicBezTo>
                      <a:pt x="25" y="127"/>
                      <a:pt x="25" y="127"/>
                      <a:pt x="25" y="127"/>
                    </a:cubicBezTo>
                    <a:cubicBezTo>
                      <a:pt x="25" y="127"/>
                      <a:pt x="25" y="127"/>
                      <a:pt x="25" y="127"/>
                    </a:cubicBezTo>
                    <a:cubicBezTo>
                      <a:pt x="25" y="127"/>
                      <a:pt x="25" y="128"/>
                      <a:pt x="26" y="129"/>
                    </a:cubicBezTo>
                    <a:cubicBezTo>
                      <a:pt x="26" y="129"/>
                      <a:pt x="26" y="130"/>
                      <a:pt x="26" y="130"/>
                    </a:cubicBezTo>
                    <a:cubicBezTo>
                      <a:pt x="29" y="125"/>
                      <a:pt x="29" y="125"/>
                      <a:pt x="29" y="125"/>
                    </a:cubicBezTo>
                    <a:cubicBezTo>
                      <a:pt x="29" y="124"/>
                      <a:pt x="29" y="124"/>
                      <a:pt x="29" y="124"/>
                    </a:cubicBezTo>
                    <a:cubicBezTo>
                      <a:pt x="28" y="124"/>
                      <a:pt x="28" y="123"/>
                      <a:pt x="27" y="122"/>
                    </a:cubicBezTo>
                    <a:cubicBezTo>
                      <a:pt x="27" y="121"/>
                      <a:pt x="27" y="121"/>
                      <a:pt x="27" y="120"/>
                    </a:cubicBezTo>
                    <a:moveTo>
                      <a:pt x="32" y="111"/>
                    </a:moveTo>
                    <a:cubicBezTo>
                      <a:pt x="30" y="114"/>
                      <a:pt x="30" y="114"/>
                      <a:pt x="30" y="114"/>
                    </a:cubicBezTo>
                    <a:cubicBezTo>
                      <a:pt x="31" y="114"/>
                      <a:pt x="32" y="114"/>
                      <a:pt x="32" y="115"/>
                    </a:cubicBezTo>
                    <a:cubicBezTo>
                      <a:pt x="32" y="116"/>
                      <a:pt x="32" y="117"/>
                      <a:pt x="31" y="118"/>
                    </a:cubicBezTo>
                    <a:cubicBezTo>
                      <a:pt x="30" y="118"/>
                      <a:pt x="30" y="118"/>
                      <a:pt x="30" y="118"/>
                    </a:cubicBezTo>
                    <a:cubicBezTo>
                      <a:pt x="30" y="118"/>
                      <a:pt x="30" y="118"/>
                      <a:pt x="30" y="118"/>
                    </a:cubicBezTo>
                    <a:cubicBezTo>
                      <a:pt x="30" y="118"/>
                      <a:pt x="30" y="119"/>
                      <a:pt x="31" y="120"/>
                    </a:cubicBezTo>
                    <a:cubicBezTo>
                      <a:pt x="31" y="120"/>
                      <a:pt x="31" y="120"/>
                      <a:pt x="31" y="121"/>
                    </a:cubicBezTo>
                    <a:cubicBezTo>
                      <a:pt x="34" y="115"/>
                      <a:pt x="34" y="115"/>
                      <a:pt x="34" y="115"/>
                    </a:cubicBezTo>
                    <a:cubicBezTo>
                      <a:pt x="34" y="115"/>
                      <a:pt x="34" y="115"/>
                      <a:pt x="34" y="115"/>
                    </a:cubicBezTo>
                    <a:cubicBezTo>
                      <a:pt x="34" y="115"/>
                      <a:pt x="34" y="115"/>
                      <a:pt x="34" y="115"/>
                    </a:cubicBezTo>
                    <a:cubicBezTo>
                      <a:pt x="33" y="114"/>
                      <a:pt x="33" y="114"/>
                      <a:pt x="32" y="113"/>
                    </a:cubicBezTo>
                    <a:cubicBezTo>
                      <a:pt x="32" y="112"/>
                      <a:pt x="32" y="112"/>
                      <a:pt x="32" y="111"/>
                    </a:cubicBezTo>
                    <a:moveTo>
                      <a:pt x="37" y="102"/>
                    </a:moveTo>
                    <a:cubicBezTo>
                      <a:pt x="35" y="105"/>
                      <a:pt x="35" y="105"/>
                      <a:pt x="35" y="105"/>
                    </a:cubicBezTo>
                    <a:cubicBezTo>
                      <a:pt x="36" y="105"/>
                      <a:pt x="37" y="105"/>
                      <a:pt x="37" y="106"/>
                    </a:cubicBezTo>
                    <a:cubicBezTo>
                      <a:pt x="37" y="107"/>
                      <a:pt x="37" y="108"/>
                      <a:pt x="36" y="108"/>
                    </a:cubicBezTo>
                    <a:cubicBezTo>
                      <a:pt x="35" y="109"/>
                      <a:pt x="35" y="109"/>
                      <a:pt x="35" y="109"/>
                    </a:cubicBezTo>
                    <a:cubicBezTo>
                      <a:pt x="35" y="109"/>
                      <a:pt x="35" y="109"/>
                      <a:pt x="35" y="109"/>
                    </a:cubicBezTo>
                    <a:cubicBezTo>
                      <a:pt x="35" y="109"/>
                      <a:pt x="35" y="110"/>
                      <a:pt x="36" y="111"/>
                    </a:cubicBezTo>
                    <a:cubicBezTo>
                      <a:pt x="36" y="111"/>
                      <a:pt x="36" y="111"/>
                      <a:pt x="36" y="112"/>
                    </a:cubicBezTo>
                    <a:cubicBezTo>
                      <a:pt x="39" y="106"/>
                      <a:pt x="39" y="106"/>
                      <a:pt x="39" y="106"/>
                    </a:cubicBezTo>
                    <a:cubicBezTo>
                      <a:pt x="39" y="106"/>
                      <a:pt x="39" y="106"/>
                      <a:pt x="39" y="106"/>
                    </a:cubicBezTo>
                    <a:cubicBezTo>
                      <a:pt x="38" y="105"/>
                      <a:pt x="38" y="104"/>
                      <a:pt x="37" y="103"/>
                    </a:cubicBezTo>
                    <a:cubicBezTo>
                      <a:pt x="37" y="103"/>
                      <a:pt x="37" y="103"/>
                      <a:pt x="37" y="102"/>
                    </a:cubicBezTo>
                    <a:moveTo>
                      <a:pt x="42" y="93"/>
                    </a:moveTo>
                    <a:cubicBezTo>
                      <a:pt x="40" y="95"/>
                      <a:pt x="40" y="95"/>
                      <a:pt x="40" y="95"/>
                    </a:cubicBezTo>
                    <a:cubicBezTo>
                      <a:pt x="41" y="96"/>
                      <a:pt x="42" y="96"/>
                      <a:pt x="42" y="97"/>
                    </a:cubicBezTo>
                    <a:cubicBezTo>
                      <a:pt x="42" y="98"/>
                      <a:pt x="42" y="99"/>
                      <a:pt x="41" y="99"/>
                    </a:cubicBezTo>
                    <a:cubicBezTo>
                      <a:pt x="40" y="99"/>
                      <a:pt x="40" y="99"/>
                      <a:pt x="40" y="99"/>
                    </a:cubicBezTo>
                    <a:cubicBezTo>
                      <a:pt x="40" y="100"/>
                      <a:pt x="40" y="100"/>
                      <a:pt x="40" y="100"/>
                    </a:cubicBezTo>
                    <a:cubicBezTo>
                      <a:pt x="40" y="100"/>
                      <a:pt x="40" y="101"/>
                      <a:pt x="41" y="102"/>
                    </a:cubicBezTo>
                    <a:cubicBezTo>
                      <a:pt x="41" y="102"/>
                      <a:pt x="41" y="102"/>
                      <a:pt x="41" y="102"/>
                    </a:cubicBezTo>
                    <a:cubicBezTo>
                      <a:pt x="44" y="97"/>
                      <a:pt x="44" y="97"/>
                      <a:pt x="44" y="97"/>
                    </a:cubicBezTo>
                    <a:cubicBezTo>
                      <a:pt x="44" y="97"/>
                      <a:pt x="44" y="97"/>
                      <a:pt x="44" y="97"/>
                    </a:cubicBezTo>
                    <a:cubicBezTo>
                      <a:pt x="43" y="96"/>
                      <a:pt x="43" y="95"/>
                      <a:pt x="42" y="94"/>
                    </a:cubicBezTo>
                    <a:cubicBezTo>
                      <a:pt x="42" y="94"/>
                      <a:pt x="42" y="94"/>
                      <a:pt x="42" y="93"/>
                    </a:cubicBezTo>
                    <a:moveTo>
                      <a:pt x="47" y="84"/>
                    </a:moveTo>
                    <a:cubicBezTo>
                      <a:pt x="45" y="86"/>
                      <a:pt x="45" y="86"/>
                      <a:pt x="45" y="86"/>
                    </a:cubicBezTo>
                    <a:cubicBezTo>
                      <a:pt x="46" y="86"/>
                      <a:pt x="47" y="87"/>
                      <a:pt x="47" y="88"/>
                    </a:cubicBezTo>
                    <a:cubicBezTo>
                      <a:pt x="47" y="89"/>
                      <a:pt x="47" y="90"/>
                      <a:pt x="45" y="90"/>
                    </a:cubicBezTo>
                    <a:cubicBezTo>
                      <a:pt x="45" y="90"/>
                      <a:pt x="45" y="90"/>
                      <a:pt x="45" y="90"/>
                    </a:cubicBezTo>
                    <a:cubicBezTo>
                      <a:pt x="45" y="91"/>
                      <a:pt x="45" y="91"/>
                      <a:pt x="45" y="91"/>
                    </a:cubicBezTo>
                    <a:cubicBezTo>
                      <a:pt x="45" y="91"/>
                      <a:pt x="45" y="92"/>
                      <a:pt x="46" y="93"/>
                    </a:cubicBezTo>
                    <a:cubicBezTo>
                      <a:pt x="46" y="93"/>
                      <a:pt x="46" y="93"/>
                      <a:pt x="46" y="93"/>
                    </a:cubicBezTo>
                    <a:cubicBezTo>
                      <a:pt x="49" y="88"/>
                      <a:pt x="49" y="88"/>
                      <a:pt x="49" y="88"/>
                    </a:cubicBezTo>
                    <a:cubicBezTo>
                      <a:pt x="49" y="88"/>
                      <a:pt x="49" y="88"/>
                      <a:pt x="49" y="88"/>
                    </a:cubicBezTo>
                    <a:cubicBezTo>
                      <a:pt x="48" y="87"/>
                      <a:pt x="48" y="86"/>
                      <a:pt x="47" y="85"/>
                    </a:cubicBezTo>
                    <a:cubicBezTo>
                      <a:pt x="47" y="85"/>
                      <a:pt x="47" y="84"/>
                      <a:pt x="47" y="84"/>
                    </a:cubicBezTo>
                    <a:moveTo>
                      <a:pt x="52" y="75"/>
                    </a:moveTo>
                    <a:cubicBezTo>
                      <a:pt x="50" y="77"/>
                      <a:pt x="50" y="77"/>
                      <a:pt x="50" y="77"/>
                    </a:cubicBezTo>
                    <a:cubicBezTo>
                      <a:pt x="51" y="77"/>
                      <a:pt x="52" y="78"/>
                      <a:pt x="52" y="79"/>
                    </a:cubicBezTo>
                    <a:cubicBezTo>
                      <a:pt x="52" y="80"/>
                      <a:pt x="52" y="81"/>
                      <a:pt x="50" y="81"/>
                    </a:cubicBezTo>
                    <a:cubicBezTo>
                      <a:pt x="50" y="81"/>
                      <a:pt x="50" y="81"/>
                      <a:pt x="50" y="81"/>
                    </a:cubicBezTo>
                    <a:cubicBezTo>
                      <a:pt x="50" y="81"/>
                      <a:pt x="50" y="81"/>
                      <a:pt x="50" y="81"/>
                    </a:cubicBezTo>
                    <a:cubicBezTo>
                      <a:pt x="50" y="82"/>
                      <a:pt x="50" y="83"/>
                      <a:pt x="51" y="83"/>
                    </a:cubicBezTo>
                    <a:cubicBezTo>
                      <a:pt x="51" y="84"/>
                      <a:pt x="51" y="84"/>
                      <a:pt x="51" y="84"/>
                    </a:cubicBezTo>
                    <a:cubicBezTo>
                      <a:pt x="54" y="79"/>
                      <a:pt x="54" y="79"/>
                      <a:pt x="54" y="79"/>
                    </a:cubicBezTo>
                    <a:cubicBezTo>
                      <a:pt x="54" y="79"/>
                      <a:pt x="54" y="79"/>
                      <a:pt x="54" y="79"/>
                    </a:cubicBezTo>
                    <a:cubicBezTo>
                      <a:pt x="53" y="78"/>
                      <a:pt x="53" y="77"/>
                      <a:pt x="52" y="76"/>
                    </a:cubicBezTo>
                    <a:cubicBezTo>
                      <a:pt x="52" y="76"/>
                      <a:pt x="52" y="75"/>
                      <a:pt x="52" y="75"/>
                    </a:cubicBezTo>
                    <a:moveTo>
                      <a:pt x="57" y="66"/>
                    </a:moveTo>
                    <a:cubicBezTo>
                      <a:pt x="55" y="68"/>
                      <a:pt x="55" y="68"/>
                      <a:pt x="55" y="68"/>
                    </a:cubicBezTo>
                    <a:cubicBezTo>
                      <a:pt x="56" y="68"/>
                      <a:pt x="57" y="69"/>
                      <a:pt x="57" y="69"/>
                    </a:cubicBezTo>
                    <a:cubicBezTo>
                      <a:pt x="57" y="71"/>
                      <a:pt x="57" y="72"/>
                      <a:pt x="55" y="72"/>
                    </a:cubicBezTo>
                    <a:cubicBezTo>
                      <a:pt x="55" y="72"/>
                      <a:pt x="55" y="72"/>
                      <a:pt x="55" y="72"/>
                    </a:cubicBezTo>
                    <a:cubicBezTo>
                      <a:pt x="55" y="72"/>
                      <a:pt x="55" y="72"/>
                      <a:pt x="55" y="72"/>
                    </a:cubicBezTo>
                    <a:cubicBezTo>
                      <a:pt x="55" y="73"/>
                      <a:pt x="55" y="74"/>
                      <a:pt x="56" y="74"/>
                    </a:cubicBezTo>
                    <a:cubicBezTo>
                      <a:pt x="56" y="75"/>
                      <a:pt x="56" y="75"/>
                      <a:pt x="56" y="75"/>
                    </a:cubicBezTo>
                    <a:cubicBezTo>
                      <a:pt x="59" y="70"/>
                      <a:pt x="59" y="70"/>
                      <a:pt x="59" y="70"/>
                    </a:cubicBezTo>
                    <a:cubicBezTo>
                      <a:pt x="59" y="70"/>
                      <a:pt x="59" y="70"/>
                      <a:pt x="59" y="70"/>
                    </a:cubicBezTo>
                    <a:cubicBezTo>
                      <a:pt x="58" y="69"/>
                      <a:pt x="58" y="68"/>
                      <a:pt x="57" y="67"/>
                    </a:cubicBezTo>
                    <a:cubicBezTo>
                      <a:pt x="57" y="67"/>
                      <a:pt x="57" y="66"/>
                      <a:pt x="57" y="66"/>
                    </a:cubicBezTo>
                    <a:moveTo>
                      <a:pt x="62" y="57"/>
                    </a:moveTo>
                    <a:cubicBezTo>
                      <a:pt x="60" y="59"/>
                      <a:pt x="60" y="59"/>
                      <a:pt x="60" y="59"/>
                    </a:cubicBezTo>
                    <a:cubicBezTo>
                      <a:pt x="61" y="59"/>
                      <a:pt x="62" y="60"/>
                      <a:pt x="62" y="60"/>
                    </a:cubicBezTo>
                    <a:cubicBezTo>
                      <a:pt x="62" y="61"/>
                      <a:pt x="62" y="63"/>
                      <a:pt x="60" y="63"/>
                    </a:cubicBezTo>
                    <a:cubicBezTo>
                      <a:pt x="60" y="63"/>
                      <a:pt x="60" y="63"/>
                      <a:pt x="60" y="63"/>
                    </a:cubicBezTo>
                    <a:cubicBezTo>
                      <a:pt x="60" y="63"/>
                      <a:pt x="60" y="63"/>
                      <a:pt x="60" y="63"/>
                    </a:cubicBezTo>
                    <a:cubicBezTo>
                      <a:pt x="60" y="64"/>
                      <a:pt x="60" y="64"/>
                      <a:pt x="61" y="65"/>
                    </a:cubicBezTo>
                    <a:cubicBezTo>
                      <a:pt x="61" y="65"/>
                      <a:pt x="61" y="66"/>
                      <a:pt x="61" y="66"/>
                    </a:cubicBezTo>
                    <a:cubicBezTo>
                      <a:pt x="64" y="61"/>
                      <a:pt x="64" y="61"/>
                      <a:pt x="64" y="61"/>
                    </a:cubicBezTo>
                    <a:cubicBezTo>
                      <a:pt x="64" y="61"/>
                      <a:pt x="64" y="61"/>
                      <a:pt x="64" y="60"/>
                    </a:cubicBezTo>
                    <a:cubicBezTo>
                      <a:pt x="63" y="60"/>
                      <a:pt x="63" y="59"/>
                      <a:pt x="62" y="58"/>
                    </a:cubicBezTo>
                    <a:cubicBezTo>
                      <a:pt x="62" y="57"/>
                      <a:pt x="62" y="57"/>
                      <a:pt x="62" y="57"/>
                    </a:cubicBezTo>
                    <a:moveTo>
                      <a:pt x="67" y="48"/>
                    </a:moveTo>
                    <a:cubicBezTo>
                      <a:pt x="65" y="50"/>
                      <a:pt x="65" y="50"/>
                      <a:pt x="65" y="50"/>
                    </a:cubicBezTo>
                    <a:cubicBezTo>
                      <a:pt x="66" y="50"/>
                      <a:pt x="67" y="50"/>
                      <a:pt x="67" y="51"/>
                    </a:cubicBezTo>
                    <a:cubicBezTo>
                      <a:pt x="67" y="52"/>
                      <a:pt x="67" y="53"/>
                      <a:pt x="65" y="54"/>
                    </a:cubicBezTo>
                    <a:cubicBezTo>
                      <a:pt x="65" y="54"/>
                      <a:pt x="65" y="54"/>
                      <a:pt x="65" y="54"/>
                    </a:cubicBezTo>
                    <a:cubicBezTo>
                      <a:pt x="65" y="54"/>
                      <a:pt x="65" y="54"/>
                      <a:pt x="65" y="54"/>
                    </a:cubicBezTo>
                    <a:cubicBezTo>
                      <a:pt x="65" y="55"/>
                      <a:pt x="65" y="55"/>
                      <a:pt x="66" y="56"/>
                    </a:cubicBezTo>
                    <a:cubicBezTo>
                      <a:pt x="66" y="56"/>
                      <a:pt x="66" y="57"/>
                      <a:pt x="66" y="57"/>
                    </a:cubicBezTo>
                    <a:cubicBezTo>
                      <a:pt x="69" y="52"/>
                      <a:pt x="69" y="52"/>
                      <a:pt x="69" y="52"/>
                    </a:cubicBezTo>
                    <a:cubicBezTo>
                      <a:pt x="69" y="52"/>
                      <a:pt x="69" y="51"/>
                      <a:pt x="69" y="51"/>
                    </a:cubicBezTo>
                    <a:cubicBezTo>
                      <a:pt x="68" y="51"/>
                      <a:pt x="68" y="50"/>
                      <a:pt x="67" y="49"/>
                    </a:cubicBezTo>
                    <a:cubicBezTo>
                      <a:pt x="67" y="48"/>
                      <a:pt x="67" y="48"/>
                      <a:pt x="67" y="48"/>
                    </a:cubicBezTo>
                    <a:moveTo>
                      <a:pt x="72" y="38"/>
                    </a:moveTo>
                    <a:cubicBezTo>
                      <a:pt x="70" y="41"/>
                      <a:pt x="70" y="41"/>
                      <a:pt x="70" y="41"/>
                    </a:cubicBezTo>
                    <a:cubicBezTo>
                      <a:pt x="71" y="41"/>
                      <a:pt x="72" y="41"/>
                      <a:pt x="72" y="42"/>
                    </a:cubicBezTo>
                    <a:cubicBezTo>
                      <a:pt x="72" y="43"/>
                      <a:pt x="72" y="44"/>
                      <a:pt x="70" y="45"/>
                    </a:cubicBezTo>
                    <a:cubicBezTo>
                      <a:pt x="70" y="45"/>
                      <a:pt x="70" y="45"/>
                      <a:pt x="70" y="45"/>
                    </a:cubicBezTo>
                    <a:cubicBezTo>
                      <a:pt x="70" y="45"/>
                      <a:pt x="70" y="45"/>
                      <a:pt x="70" y="45"/>
                    </a:cubicBezTo>
                    <a:cubicBezTo>
                      <a:pt x="70" y="45"/>
                      <a:pt x="70" y="46"/>
                      <a:pt x="71" y="47"/>
                    </a:cubicBezTo>
                    <a:cubicBezTo>
                      <a:pt x="71" y="47"/>
                      <a:pt x="71" y="47"/>
                      <a:pt x="71" y="48"/>
                    </a:cubicBezTo>
                    <a:cubicBezTo>
                      <a:pt x="74" y="42"/>
                      <a:pt x="74" y="42"/>
                      <a:pt x="74" y="42"/>
                    </a:cubicBezTo>
                    <a:cubicBezTo>
                      <a:pt x="74" y="42"/>
                      <a:pt x="74" y="42"/>
                      <a:pt x="74" y="42"/>
                    </a:cubicBezTo>
                    <a:cubicBezTo>
                      <a:pt x="73" y="42"/>
                      <a:pt x="73" y="41"/>
                      <a:pt x="72" y="40"/>
                    </a:cubicBezTo>
                    <a:cubicBezTo>
                      <a:pt x="72" y="39"/>
                      <a:pt x="72" y="39"/>
                      <a:pt x="72" y="38"/>
                    </a:cubicBezTo>
                    <a:moveTo>
                      <a:pt x="77" y="29"/>
                    </a:moveTo>
                    <a:cubicBezTo>
                      <a:pt x="75" y="32"/>
                      <a:pt x="75" y="32"/>
                      <a:pt x="75" y="32"/>
                    </a:cubicBezTo>
                    <a:cubicBezTo>
                      <a:pt x="76" y="32"/>
                      <a:pt x="77" y="32"/>
                      <a:pt x="77" y="33"/>
                    </a:cubicBezTo>
                    <a:cubicBezTo>
                      <a:pt x="77" y="34"/>
                      <a:pt x="77" y="35"/>
                      <a:pt x="75" y="35"/>
                    </a:cubicBezTo>
                    <a:cubicBezTo>
                      <a:pt x="75" y="36"/>
                      <a:pt x="75" y="36"/>
                      <a:pt x="75" y="36"/>
                    </a:cubicBezTo>
                    <a:cubicBezTo>
                      <a:pt x="75" y="36"/>
                      <a:pt x="75" y="36"/>
                      <a:pt x="75" y="36"/>
                    </a:cubicBezTo>
                    <a:cubicBezTo>
                      <a:pt x="75" y="36"/>
                      <a:pt x="75" y="37"/>
                      <a:pt x="76" y="38"/>
                    </a:cubicBezTo>
                    <a:cubicBezTo>
                      <a:pt x="76" y="38"/>
                      <a:pt x="76" y="38"/>
                      <a:pt x="76" y="39"/>
                    </a:cubicBezTo>
                    <a:cubicBezTo>
                      <a:pt x="79" y="33"/>
                      <a:pt x="79" y="33"/>
                      <a:pt x="79" y="33"/>
                    </a:cubicBezTo>
                    <a:cubicBezTo>
                      <a:pt x="79" y="33"/>
                      <a:pt x="79" y="33"/>
                      <a:pt x="79" y="33"/>
                    </a:cubicBezTo>
                    <a:cubicBezTo>
                      <a:pt x="78" y="32"/>
                      <a:pt x="78" y="31"/>
                      <a:pt x="77" y="30"/>
                    </a:cubicBezTo>
                    <a:cubicBezTo>
                      <a:pt x="77" y="30"/>
                      <a:pt x="77" y="30"/>
                      <a:pt x="77" y="29"/>
                    </a:cubicBezTo>
                    <a:moveTo>
                      <a:pt x="82" y="20"/>
                    </a:moveTo>
                    <a:cubicBezTo>
                      <a:pt x="80" y="22"/>
                      <a:pt x="80" y="22"/>
                      <a:pt x="80" y="22"/>
                    </a:cubicBezTo>
                    <a:cubicBezTo>
                      <a:pt x="81" y="23"/>
                      <a:pt x="82" y="23"/>
                      <a:pt x="82" y="24"/>
                    </a:cubicBezTo>
                    <a:cubicBezTo>
                      <a:pt x="82" y="25"/>
                      <a:pt x="81" y="26"/>
                      <a:pt x="80" y="26"/>
                    </a:cubicBezTo>
                    <a:cubicBezTo>
                      <a:pt x="80" y="26"/>
                      <a:pt x="80" y="26"/>
                      <a:pt x="80" y="26"/>
                    </a:cubicBezTo>
                    <a:cubicBezTo>
                      <a:pt x="80" y="27"/>
                      <a:pt x="80" y="27"/>
                      <a:pt x="80" y="27"/>
                    </a:cubicBezTo>
                    <a:cubicBezTo>
                      <a:pt x="80" y="27"/>
                      <a:pt x="80" y="28"/>
                      <a:pt x="81" y="29"/>
                    </a:cubicBezTo>
                    <a:cubicBezTo>
                      <a:pt x="81" y="29"/>
                      <a:pt x="81" y="29"/>
                      <a:pt x="81" y="29"/>
                    </a:cubicBezTo>
                    <a:cubicBezTo>
                      <a:pt x="84" y="24"/>
                      <a:pt x="84" y="24"/>
                      <a:pt x="84" y="24"/>
                    </a:cubicBezTo>
                    <a:cubicBezTo>
                      <a:pt x="84" y="24"/>
                      <a:pt x="84" y="24"/>
                      <a:pt x="84" y="24"/>
                    </a:cubicBezTo>
                    <a:cubicBezTo>
                      <a:pt x="83" y="23"/>
                      <a:pt x="83" y="22"/>
                      <a:pt x="82" y="21"/>
                    </a:cubicBezTo>
                    <a:cubicBezTo>
                      <a:pt x="82" y="21"/>
                      <a:pt x="82" y="21"/>
                      <a:pt x="82" y="20"/>
                    </a:cubicBezTo>
                    <a:moveTo>
                      <a:pt x="87" y="11"/>
                    </a:moveTo>
                    <a:cubicBezTo>
                      <a:pt x="85" y="13"/>
                      <a:pt x="85" y="13"/>
                      <a:pt x="85" y="13"/>
                    </a:cubicBezTo>
                    <a:cubicBezTo>
                      <a:pt x="86" y="13"/>
                      <a:pt x="87" y="14"/>
                      <a:pt x="87" y="15"/>
                    </a:cubicBezTo>
                    <a:cubicBezTo>
                      <a:pt x="87" y="16"/>
                      <a:pt x="86" y="17"/>
                      <a:pt x="85" y="17"/>
                    </a:cubicBezTo>
                    <a:cubicBezTo>
                      <a:pt x="85" y="17"/>
                      <a:pt x="85" y="17"/>
                      <a:pt x="85" y="17"/>
                    </a:cubicBezTo>
                    <a:cubicBezTo>
                      <a:pt x="85" y="18"/>
                      <a:pt x="85" y="18"/>
                      <a:pt x="85" y="18"/>
                    </a:cubicBezTo>
                    <a:cubicBezTo>
                      <a:pt x="85" y="18"/>
                      <a:pt x="85" y="19"/>
                      <a:pt x="86" y="20"/>
                    </a:cubicBezTo>
                    <a:cubicBezTo>
                      <a:pt x="86" y="20"/>
                      <a:pt x="86" y="20"/>
                      <a:pt x="86" y="20"/>
                    </a:cubicBezTo>
                    <a:cubicBezTo>
                      <a:pt x="89" y="15"/>
                      <a:pt x="89" y="15"/>
                      <a:pt x="89" y="15"/>
                    </a:cubicBezTo>
                    <a:cubicBezTo>
                      <a:pt x="89" y="15"/>
                      <a:pt x="89" y="15"/>
                      <a:pt x="89" y="15"/>
                    </a:cubicBezTo>
                    <a:cubicBezTo>
                      <a:pt x="88" y="14"/>
                      <a:pt x="88" y="13"/>
                      <a:pt x="87" y="12"/>
                    </a:cubicBezTo>
                    <a:cubicBezTo>
                      <a:pt x="87" y="12"/>
                      <a:pt x="87" y="11"/>
                      <a:pt x="87" y="11"/>
                    </a:cubicBezTo>
                    <a:moveTo>
                      <a:pt x="93" y="4"/>
                    </a:moveTo>
                    <a:cubicBezTo>
                      <a:pt x="94" y="2"/>
                      <a:pt x="94" y="2"/>
                      <a:pt x="94" y="2"/>
                    </a:cubicBezTo>
                    <a:cubicBezTo>
                      <a:pt x="93" y="4"/>
                      <a:pt x="93" y="4"/>
                      <a:pt x="93" y="4"/>
                    </a:cubicBezTo>
                    <a:moveTo>
                      <a:pt x="94" y="0"/>
                    </a:moveTo>
                    <a:cubicBezTo>
                      <a:pt x="93" y="0"/>
                      <a:pt x="92" y="1"/>
                      <a:pt x="92" y="1"/>
                    </a:cubicBezTo>
                    <a:cubicBezTo>
                      <a:pt x="92" y="1"/>
                      <a:pt x="92" y="1"/>
                      <a:pt x="92" y="1"/>
                    </a:cubicBezTo>
                    <a:cubicBezTo>
                      <a:pt x="90" y="4"/>
                      <a:pt x="90" y="4"/>
                      <a:pt x="90" y="4"/>
                    </a:cubicBezTo>
                    <a:cubicBezTo>
                      <a:pt x="91" y="4"/>
                      <a:pt x="92" y="5"/>
                      <a:pt x="92" y="6"/>
                    </a:cubicBezTo>
                    <a:cubicBezTo>
                      <a:pt x="92" y="7"/>
                      <a:pt x="91" y="8"/>
                      <a:pt x="90" y="8"/>
                    </a:cubicBezTo>
                    <a:cubicBezTo>
                      <a:pt x="90" y="8"/>
                      <a:pt x="90" y="8"/>
                      <a:pt x="90" y="8"/>
                    </a:cubicBezTo>
                    <a:cubicBezTo>
                      <a:pt x="90" y="9"/>
                      <a:pt x="90" y="9"/>
                      <a:pt x="90" y="9"/>
                    </a:cubicBezTo>
                    <a:cubicBezTo>
                      <a:pt x="90" y="9"/>
                      <a:pt x="90" y="10"/>
                      <a:pt x="91" y="10"/>
                    </a:cubicBezTo>
                    <a:cubicBezTo>
                      <a:pt x="91" y="11"/>
                      <a:pt x="91" y="11"/>
                      <a:pt x="91" y="11"/>
                    </a:cubicBezTo>
                    <a:cubicBezTo>
                      <a:pt x="94" y="5"/>
                      <a:pt x="94" y="5"/>
                      <a:pt x="94" y="5"/>
                    </a:cubicBezTo>
                    <a:cubicBezTo>
                      <a:pt x="107" y="12"/>
                      <a:pt x="107" y="12"/>
                      <a:pt x="107" y="12"/>
                    </a:cubicBezTo>
                    <a:cubicBezTo>
                      <a:pt x="108" y="13"/>
                      <a:pt x="108" y="13"/>
                      <a:pt x="108" y="13"/>
                    </a:cubicBezTo>
                    <a:cubicBezTo>
                      <a:pt x="19" y="175"/>
                      <a:pt x="19" y="175"/>
                      <a:pt x="19" y="175"/>
                    </a:cubicBezTo>
                    <a:cubicBezTo>
                      <a:pt x="18" y="175"/>
                      <a:pt x="18" y="175"/>
                      <a:pt x="18" y="175"/>
                    </a:cubicBezTo>
                    <a:cubicBezTo>
                      <a:pt x="5" y="168"/>
                      <a:pt x="5" y="168"/>
                      <a:pt x="5" y="168"/>
                    </a:cubicBezTo>
                    <a:cubicBezTo>
                      <a:pt x="9" y="161"/>
                      <a:pt x="9" y="161"/>
                      <a:pt x="9" y="161"/>
                    </a:cubicBezTo>
                    <a:cubicBezTo>
                      <a:pt x="9" y="161"/>
                      <a:pt x="9" y="161"/>
                      <a:pt x="9" y="161"/>
                    </a:cubicBezTo>
                    <a:cubicBezTo>
                      <a:pt x="8" y="160"/>
                      <a:pt x="8" y="159"/>
                      <a:pt x="7" y="158"/>
                    </a:cubicBezTo>
                    <a:cubicBezTo>
                      <a:pt x="7" y="158"/>
                      <a:pt x="7" y="157"/>
                      <a:pt x="7" y="157"/>
                    </a:cubicBezTo>
                    <a:cubicBezTo>
                      <a:pt x="1" y="168"/>
                      <a:pt x="1" y="168"/>
                      <a:pt x="1" y="168"/>
                    </a:cubicBezTo>
                    <a:cubicBezTo>
                      <a:pt x="0" y="169"/>
                      <a:pt x="1" y="170"/>
                      <a:pt x="2" y="170"/>
                    </a:cubicBezTo>
                    <a:cubicBezTo>
                      <a:pt x="18" y="179"/>
                      <a:pt x="18" y="179"/>
                      <a:pt x="18" y="179"/>
                    </a:cubicBezTo>
                    <a:cubicBezTo>
                      <a:pt x="19" y="180"/>
                      <a:pt x="19" y="180"/>
                      <a:pt x="19" y="180"/>
                    </a:cubicBezTo>
                    <a:cubicBezTo>
                      <a:pt x="19" y="180"/>
                      <a:pt x="20" y="180"/>
                      <a:pt x="20" y="180"/>
                    </a:cubicBezTo>
                    <a:cubicBezTo>
                      <a:pt x="20" y="180"/>
                      <a:pt x="20" y="180"/>
                      <a:pt x="21" y="180"/>
                    </a:cubicBezTo>
                    <a:cubicBezTo>
                      <a:pt x="21" y="180"/>
                      <a:pt x="22" y="180"/>
                      <a:pt x="22" y="179"/>
                    </a:cubicBezTo>
                    <a:cubicBezTo>
                      <a:pt x="23" y="177"/>
                      <a:pt x="23" y="177"/>
                      <a:pt x="23" y="177"/>
                    </a:cubicBezTo>
                    <a:cubicBezTo>
                      <a:pt x="112" y="15"/>
                      <a:pt x="112" y="15"/>
                      <a:pt x="112" y="15"/>
                    </a:cubicBezTo>
                    <a:cubicBezTo>
                      <a:pt x="113" y="13"/>
                      <a:pt x="113" y="13"/>
                      <a:pt x="113" y="13"/>
                    </a:cubicBezTo>
                    <a:cubicBezTo>
                      <a:pt x="113" y="12"/>
                      <a:pt x="113" y="12"/>
                      <a:pt x="113" y="11"/>
                    </a:cubicBezTo>
                    <a:cubicBezTo>
                      <a:pt x="113" y="11"/>
                      <a:pt x="113" y="10"/>
                      <a:pt x="112" y="10"/>
                    </a:cubicBezTo>
                    <a:cubicBezTo>
                      <a:pt x="112" y="10"/>
                      <a:pt x="112" y="10"/>
                      <a:pt x="112" y="10"/>
                    </a:cubicBezTo>
                    <a:cubicBezTo>
                      <a:pt x="95" y="1"/>
                      <a:pt x="95" y="1"/>
                      <a:pt x="95" y="1"/>
                    </a:cubicBezTo>
                    <a:cubicBezTo>
                      <a:pt x="94" y="0"/>
                      <a:pt x="94" y="0"/>
                      <a:pt x="9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8" name="Freeform 142"/>
              <p:cNvSpPr/>
              <p:nvPr/>
            </p:nvSpPr>
            <p:spPr bwMode="auto">
              <a:xfrm>
                <a:off x="5006976" y="746125"/>
                <a:ext cx="25400" cy="25400"/>
              </a:xfrm>
              <a:custGeom>
                <a:avLst/>
                <a:gdLst>
                  <a:gd name="T0" fmla="*/ 5 w 9"/>
                  <a:gd name="T1" fmla="*/ 0 h 9"/>
                  <a:gd name="T2" fmla="*/ 5 w 9"/>
                  <a:gd name="T3" fmla="*/ 0 h 9"/>
                  <a:gd name="T4" fmla="*/ 1 w 9"/>
                  <a:gd name="T5" fmla="*/ 1 h 9"/>
                  <a:gd name="T6" fmla="*/ 3 w 9"/>
                  <a:gd name="T7" fmla="*/ 2 h 9"/>
                  <a:gd name="T8" fmla="*/ 3 w 9"/>
                  <a:gd name="T9" fmla="*/ 2 h 9"/>
                  <a:gd name="T10" fmla="*/ 5 w 9"/>
                  <a:gd name="T11" fmla="*/ 4 h 9"/>
                  <a:gd name="T12" fmla="*/ 5 w 9"/>
                  <a:gd name="T13" fmla="*/ 4 h 9"/>
                  <a:gd name="T14" fmla="*/ 5 w 9"/>
                  <a:gd name="T15" fmla="*/ 4 h 9"/>
                  <a:gd name="T16" fmla="*/ 5 w 9"/>
                  <a:gd name="T17" fmla="*/ 4 h 9"/>
                  <a:gd name="T18" fmla="*/ 5 w 9"/>
                  <a:gd name="T19" fmla="*/ 4 h 9"/>
                  <a:gd name="T20" fmla="*/ 7 w 9"/>
                  <a:gd name="T21" fmla="*/ 5 h 9"/>
                  <a:gd name="T22" fmla="*/ 5 w 9"/>
                  <a:gd name="T23" fmla="*/ 4 h 9"/>
                  <a:gd name="T24" fmla="*/ 5 w 9"/>
                  <a:gd name="T25" fmla="*/ 5 h 9"/>
                  <a:gd name="T26" fmla="*/ 3 w 9"/>
                  <a:gd name="T27" fmla="*/ 6 h 9"/>
                  <a:gd name="T28" fmla="*/ 3 w 9"/>
                  <a:gd name="T29" fmla="*/ 6 h 9"/>
                  <a:gd name="T30" fmla="*/ 0 w 9"/>
                  <a:gd name="T31" fmla="*/ 5 h 9"/>
                  <a:gd name="T32" fmla="*/ 3 w 9"/>
                  <a:gd name="T33" fmla="*/ 8 h 9"/>
                  <a:gd name="T34" fmla="*/ 5 w 9"/>
                  <a:gd name="T35" fmla="*/ 9 h 9"/>
                  <a:gd name="T36" fmla="*/ 5 w 9"/>
                  <a:gd name="T37" fmla="*/ 9 h 9"/>
                  <a:gd name="T38" fmla="*/ 5 w 9"/>
                  <a:gd name="T39" fmla="*/ 9 h 9"/>
                  <a:gd name="T40" fmla="*/ 6 w 9"/>
                  <a:gd name="T41" fmla="*/ 9 h 9"/>
                  <a:gd name="T42" fmla="*/ 9 w 9"/>
                  <a:gd name="T43" fmla="*/ 6 h 9"/>
                  <a:gd name="T44" fmla="*/ 9 w 9"/>
                  <a:gd name="T45" fmla="*/ 6 h 9"/>
                  <a:gd name="T46" fmla="*/ 9 w 9"/>
                  <a:gd name="T47" fmla="*/ 4 h 9"/>
                  <a:gd name="T48" fmla="*/ 9 w 9"/>
                  <a:gd name="T49" fmla="*/ 3 h 9"/>
                  <a:gd name="T50" fmla="*/ 7 w 9"/>
                  <a:gd name="T51" fmla="*/ 0 h 9"/>
                  <a:gd name="T52" fmla="*/ 7 w 9"/>
                  <a:gd name="T53" fmla="*/ 0 h 9"/>
                  <a:gd name="T54" fmla="*/ 5 w 9"/>
                  <a:gd name="T55"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9" h="9">
                    <a:moveTo>
                      <a:pt x="5" y="0"/>
                    </a:moveTo>
                    <a:cubicBezTo>
                      <a:pt x="5" y="0"/>
                      <a:pt x="5" y="0"/>
                      <a:pt x="5" y="0"/>
                    </a:cubicBezTo>
                    <a:cubicBezTo>
                      <a:pt x="3" y="0"/>
                      <a:pt x="2" y="0"/>
                      <a:pt x="1" y="1"/>
                    </a:cubicBezTo>
                    <a:cubicBezTo>
                      <a:pt x="2" y="2"/>
                      <a:pt x="3" y="2"/>
                      <a:pt x="3" y="2"/>
                    </a:cubicBezTo>
                    <a:cubicBezTo>
                      <a:pt x="3" y="2"/>
                      <a:pt x="3" y="2"/>
                      <a:pt x="3" y="2"/>
                    </a:cubicBezTo>
                    <a:cubicBezTo>
                      <a:pt x="4" y="2"/>
                      <a:pt x="5" y="3"/>
                      <a:pt x="5" y="4"/>
                    </a:cubicBezTo>
                    <a:cubicBezTo>
                      <a:pt x="5" y="4"/>
                      <a:pt x="5" y="4"/>
                      <a:pt x="5" y="4"/>
                    </a:cubicBezTo>
                    <a:cubicBezTo>
                      <a:pt x="5" y="4"/>
                      <a:pt x="5" y="4"/>
                      <a:pt x="5" y="4"/>
                    </a:cubicBezTo>
                    <a:cubicBezTo>
                      <a:pt x="5" y="4"/>
                      <a:pt x="5" y="4"/>
                      <a:pt x="5" y="4"/>
                    </a:cubicBezTo>
                    <a:cubicBezTo>
                      <a:pt x="5" y="4"/>
                      <a:pt x="5" y="4"/>
                      <a:pt x="5" y="4"/>
                    </a:cubicBezTo>
                    <a:cubicBezTo>
                      <a:pt x="7" y="5"/>
                      <a:pt x="7" y="5"/>
                      <a:pt x="7" y="5"/>
                    </a:cubicBezTo>
                    <a:cubicBezTo>
                      <a:pt x="5" y="4"/>
                      <a:pt x="5" y="4"/>
                      <a:pt x="5" y="4"/>
                    </a:cubicBezTo>
                    <a:cubicBezTo>
                      <a:pt x="5" y="5"/>
                      <a:pt x="5" y="5"/>
                      <a:pt x="5" y="5"/>
                    </a:cubicBezTo>
                    <a:cubicBezTo>
                      <a:pt x="5" y="5"/>
                      <a:pt x="4" y="6"/>
                      <a:pt x="3" y="6"/>
                    </a:cubicBezTo>
                    <a:cubicBezTo>
                      <a:pt x="3" y="6"/>
                      <a:pt x="3" y="6"/>
                      <a:pt x="3" y="6"/>
                    </a:cubicBezTo>
                    <a:cubicBezTo>
                      <a:pt x="2" y="6"/>
                      <a:pt x="1" y="6"/>
                      <a:pt x="0" y="5"/>
                    </a:cubicBezTo>
                    <a:cubicBezTo>
                      <a:pt x="1" y="7"/>
                      <a:pt x="2" y="8"/>
                      <a:pt x="3" y="8"/>
                    </a:cubicBezTo>
                    <a:cubicBezTo>
                      <a:pt x="3" y="9"/>
                      <a:pt x="4" y="9"/>
                      <a:pt x="5" y="9"/>
                    </a:cubicBezTo>
                    <a:cubicBezTo>
                      <a:pt x="5" y="9"/>
                      <a:pt x="5" y="9"/>
                      <a:pt x="5" y="9"/>
                    </a:cubicBezTo>
                    <a:cubicBezTo>
                      <a:pt x="5" y="9"/>
                      <a:pt x="5" y="9"/>
                      <a:pt x="5" y="9"/>
                    </a:cubicBezTo>
                    <a:cubicBezTo>
                      <a:pt x="5" y="9"/>
                      <a:pt x="6" y="9"/>
                      <a:pt x="6" y="9"/>
                    </a:cubicBezTo>
                    <a:cubicBezTo>
                      <a:pt x="7" y="8"/>
                      <a:pt x="8" y="7"/>
                      <a:pt x="9" y="6"/>
                    </a:cubicBezTo>
                    <a:cubicBezTo>
                      <a:pt x="9" y="6"/>
                      <a:pt x="9" y="6"/>
                      <a:pt x="9" y="6"/>
                    </a:cubicBezTo>
                    <a:cubicBezTo>
                      <a:pt x="9" y="6"/>
                      <a:pt x="9" y="5"/>
                      <a:pt x="9" y="4"/>
                    </a:cubicBezTo>
                    <a:cubicBezTo>
                      <a:pt x="9" y="4"/>
                      <a:pt x="9" y="3"/>
                      <a:pt x="9" y="3"/>
                    </a:cubicBezTo>
                    <a:cubicBezTo>
                      <a:pt x="9" y="2"/>
                      <a:pt x="8" y="1"/>
                      <a:pt x="7" y="0"/>
                    </a:cubicBezTo>
                    <a:cubicBezTo>
                      <a:pt x="7" y="0"/>
                      <a:pt x="7" y="0"/>
                      <a:pt x="7" y="0"/>
                    </a:cubicBezTo>
                    <a:cubicBezTo>
                      <a:pt x="6" y="0"/>
                      <a:pt x="6" y="0"/>
                      <a:pt x="5"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9" name="Freeform 143"/>
              <p:cNvSpPr/>
              <p:nvPr/>
            </p:nvSpPr>
            <p:spPr bwMode="auto">
              <a:xfrm>
                <a:off x="4994276" y="771525"/>
                <a:ext cx="23813" cy="25400"/>
              </a:xfrm>
              <a:custGeom>
                <a:avLst/>
                <a:gdLst>
                  <a:gd name="T0" fmla="*/ 5 w 9"/>
                  <a:gd name="T1" fmla="*/ 0 h 9"/>
                  <a:gd name="T2" fmla="*/ 5 w 9"/>
                  <a:gd name="T3" fmla="*/ 0 h 9"/>
                  <a:gd name="T4" fmla="*/ 5 w 9"/>
                  <a:gd name="T5" fmla="*/ 0 h 9"/>
                  <a:gd name="T6" fmla="*/ 1 w 9"/>
                  <a:gd name="T7" fmla="*/ 2 h 9"/>
                  <a:gd name="T8" fmla="*/ 3 w 9"/>
                  <a:gd name="T9" fmla="*/ 2 h 9"/>
                  <a:gd name="T10" fmla="*/ 3 w 9"/>
                  <a:gd name="T11" fmla="*/ 2 h 9"/>
                  <a:gd name="T12" fmla="*/ 5 w 9"/>
                  <a:gd name="T13" fmla="*/ 4 h 9"/>
                  <a:gd name="T14" fmla="*/ 5 w 9"/>
                  <a:gd name="T15" fmla="*/ 4 h 9"/>
                  <a:gd name="T16" fmla="*/ 5 w 9"/>
                  <a:gd name="T17" fmla="*/ 4 h 9"/>
                  <a:gd name="T18" fmla="*/ 5 w 9"/>
                  <a:gd name="T19" fmla="*/ 5 h 9"/>
                  <a:gd name="T20" fmla="*/ 7 w 9"/>
                  <a:gd name="T21" fmla="*/ 6 h 9"/>
                  <a:gd name="T22" fmla="*/ 5 w 9"/>
                  <a:gd name="T23" fmla="*/ 5 h 9"/>
                  <a:gd name="T24" fmla="*/ 5 w 9"/>
                  <a:gd name="T25" fmla="*/ 5 h 9"/>
                  <a:gd name="T26" fmla="*/ 3 w 9"/>
                  <a:gd name="T27" fmla="*/ 6 h 9"/>
                  <a:gd name="T28" fmla="*/ 3 w 9"/>
                  <a:gd name="T29" fmla="*/ 6 h 9"/>
                  <a:gd name="T30" fmla="*/ 0 w 9"/>
                  <a:gd name="T31" fmla="*/ 6 h 9"/>
                  <a:gd name="T32" fmla="*/ 3 w 9"/>
                  <a:gd name="T33" fmla="*/ 8 h 9"/>
                  <a:gd name="T34" fmla="*/ 5 w 9"/>
                  <a:gd name="T35" fmla="*/ 9 h 9"/>
                  <a:gd name="T36" fmla="*/ 5 w 9"/>
                  <a:gd name="T37" fmla="*/ 9 h 9"/>
                  <a:gd name="T38" fmla="*/ 5 w 9"/>
                  <a:gd name="T39" fmla="*/ 9 h 9"/>
                  <a:gd name="T40" fmla="*/ 6 w 9"/>
                  <a:gd name="T41" fmla="*/ 9 h 9"/>
                  <a:gd name="T42" fmla="*/ 9 w 9"/>
                  <a:gd name="T43" fmla="*/ 7 h 9"/>
                  <a:gd name="T44" fmla="*/ 9 w 9"/>
                  <a:gd name="T45" fmla="*/ 7 h 9"/>
                  <a:gd name="T46" fmla="*/ 9 w 9"/>
                  <a:gd name="T47" fmla="*/ 4 h 9"/>
                  <a:gd name="T48" fmla="*/ 9 w 9"/>
                  <a:gd name="T49" fmla="*/ 3 h 9"/>
                  <a:gd name="T50" fmla="*/ 7 w 9"/>
                  <a:gd name="T51" fmla="*/ 0 h 9"/>
                  <a:gd name="T52" fmla="*/ 5 w 9"/>
                  <a:gd name="T5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 h="9">
                    <a:moveTo>
                      <a:pt x="5" y="0"/>
                    </a:moveTo>
                    <a:cubicBezTo>
                      <a:pt x="5" y="0"/>
                      <a:pt x="5" y="0"/>
                      <a:pt x="5" y="0"/>
                    </a:cubicBezTo>
                    <a:cubicBezTo>
                      <a:pt x="5" y="0"/>
                      <a:pt x="5" y="0"/>
                      <a:pt x="5" y="0"/>
                    </a:cubicBezTo>
                    <a:cubicBezTo>
                      <a:pt x="3" y="0"/>
                      <a:pt x="2" y="0"/>
                      <a:pt x="1" y="2"/>
                    </a:cubicBezTo>
                    <a:cubicBezTo>
                      <a:pt x="2" y="2"/>
                      <a:pt x="3" y="2"/>
                      <a:pt x="3" y="2"/>
                    </a:cubicBezTo>
                    <a:cubicBezTo>
                      <a:pt x="3" y="2"/>
                      <a:pt x="3" y="2"/>
                      <a:pt x="3" y="2"/>
                    </a:cubicBezTo>
                    <a:cubicBezTo>
                      <a:pt x="4" y="2"/>
                      <a:pt x="5" y="3"/>
                      <a:pt x="5" y="4"/>
                    </a:cubicBezTo>
                    <a:cubicBezTo>
                      <a:pt x="5" y="4"/>
                      <a:pt x="5" y="4"/>
                      <a:pt x="5" y="4"/>
                    </a:cubicBezTo>
                    <a:cubicBezTo>
                      <a:pt x="5" y="4"/>
                      <a:pt x="5" y="4"/>
                      <a:pt x="5" y="4"/>
                    </a:cubicBezTo>
                    <a:cubicBezTo>
                      <a:pt x="5" y="5"/>
                      <a:pt x="5" y="5"/>
                      <a:pt x="5" y="5"/>
                    </a:cubicBezTo>
                    <a:cubicBezTo>
                      <a:pt x="7" y="6"/>
                      <a:pt x="7" y="6"/>
                      <a:pt x="7" y="6"/>
                    </a:cubicBezTo>
                    <a:cubicBezTo>
                      <a:pt x="5" y="5"/>
                      <a:pt x="5" y="5"/>
                      <a:pt x="5" y="5"/>
                    </a:cubicBezTo>
                    <a:cubicBezTo>
                      <a:pt x="5" y="5"/>
                      <a:pt x="5" y="5"/>
                      <a:pt x="5" y="5"/>
                    </a:cubicBezTo>
                    <a:cubicBezTo>
                      <a:pt x="5" y="6"/>
                      <a:pt x="4" y="6"/>
                      <a:pt x="3" y="6"/>
                    </a:cubicBezTo>
                    <a:cubicBezTo>
                      <a:pt x="3" y="6"/>
                      <a:pt x="3" y="6"/>
                      <a:pt x="3" y="6"/>
                    </a:cubicBezTo>
                    <a:cubicBezTo>
                      <a:pt x="2" y="6"/>
                      <a:pt x="1" y="6"/>
                      <a:pt x="0" y="6"/>
                    </a:cubicBezTo>
                    <a:cubicBezTo>
                      <a:pt x="1" y="7"/>
                      <a:pt x="2" y="8"/>
                      <a:pt x="3" y="8"/>
                    </a:cubicBezTo>
                    <a:cubicBezTo>
                      <a:pt x="3" y="9"/>
                      <a:pt x="4" y="9"/>
                      <a:pt x="5" y="9"/>
                    </a:cubicBezTo>
                    <a:cubicBezTo>
                      <a:pt x="5" y="9"/>
                      <a:pt x="5" y="9"/>
                      <a:pt x="5" y="9"/>
                    </a:cubicBezTo>
                    <a:cubicBezTo>
                      <a:pt x="5" y="9"/>
                      <a:pt x="5" y="9"/>
                      <a:pt x="5" y="9"/>
                    </a:cubicBezTo>
                    <a:cubicBezTo>
                      <a:pt x="5" y="9"/>
                      <a:pt x="6" y="9"/>
                      <a:pt x="6" y="9"/>
                    </a:cubicBezTo>
                    <a:cubicBezTo>
                      <a:pt x="7" y="8"/>
                      <a:pt x="8" y="8"/>
                      <a:pt x="9" y="7"/>
                    </a:cubicBezTo>
                    <a:cubicBezTo>
                      <a:pt x="9" y="7"/>
                      <a:pt x="9" y="7"/>
                      <a:pt x="9" y="7"/>
                    </a:cubicBezTo>
                    <a:cubicBezTo>
                      <a:pt x="9" y="6"/>
                      <a:pt x="9" y="5"/>
                      <a:pt x="9" y="4"/>
                    </a:cubicBezTo>
                    <a:cubicBezTo>
                      <a:pt x="9" y="4"/>
                      <a:pt x="9" y="4"/>
                      <a:pt x="9" y="3"/>
                    </a:cubicBezTo>
                    <a:cubicBezTo>
                      <a:pt x="9" y="2"/>
                      <a:pt x="8" y="1"/>
                      <a:pt x="7" y="0"/>
                    </a:cubicBezTo>
                    <a:cubicBezTo>
                      <a:pt x="6" y="0"/>
                      <a:pt x="6" y="0"/>
                      <a:pt x="5"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0" name="Freeform 144"/>
              <p:cNvSpPr>
                <a:spLocks noEditPoints="1"/>
              </p:cNvSpPr>
              <p:nvPr/>
            </p:nvSpPr>
            <p:spPr bwMode="auto">
              <a:xfrm>
                <a:off x="4979988" y="796925"/>
                <a:ext cx="25400" cy="25400"/>
              </a:xfrm>
              <a:custGeom>
                <a:avLst/>
                <a:gdLst>
                  <a:gd name="T0" fmla="*/ 5 w 9"/>
                  <a:gd name="T1" fmla="*/ 5 h 9"/>
                  <a:gd name="T2" fmla="*/ 5 w 9"/>
                  <a:gd name="T3" fmla="*/ 5 h 9"/>
                  <a:gd name="T4" fmla="*/ 5 w 9"/>
                  <a:gd name="T5" fmla="*/ 0 h 9"/>
                  <a:gd name="T6" fmla="*/ 1 w 9"/>
                  <a:gd name="T7" fmla="*/ 2 h 9"/>
                  <a:gd name="T8" fmla="*/ 3 w 9"/>
                  <a:gd name="T9" fmla="*/ 2 h 9"/>
                  <a:gd name="T10" fmla="*/ 5 w 9"/>
                  <a:gd name="T11" fmla="*/ 4 h 9"/>
                  <a:gd name="T12" fmla="*/ 5 w 9"/>
                  <a:gd name="T13" fmla="*/ 4 h 9"/>
                  <a:gd name="T14" fmla="*/ 5 w 9"/>
                  <a:gd name="T15" fmla="*/ 4 h 9"/>
                  <a:gd name="T16" fmla="*/ 5 w 9"/>
                  <a:gd name="T17" fmla="*/ 5 h 9"/>
                  <a:gd name="T18" fmla="*/ 5 w 9"/>
                  <a:gd name="T19" fmla="*/ 5 h 9"/>
                  <a:gd name="T20" fmla="*/ 3 w 9"/>
                  <a:gd name="T21" fmla="*/ 6 h 9"/>
                  <a:gd name="T22" fmla="*/ 3 w 9"/>
                  <a:gd name="T23" fmla="*/ 6 h 9"/>
                  <a:gd name="T24" fmla="*/ 0 w 9"/>
                  <a:gd name="T25" fmla="*/ 6 h 9"/>
                  <a:gd name="T26" fmla="*/ 3 w 9"/>
                  <a:gd name="T27" fmla="*/ 8 h 9"/>
                  <a:gd name="T28" fmla="*/ 5 w 9"/>
                  <a:gd name="T29" fmla="*/ 9 h 9"/>
                  <a:gd name="T30" fmla="*/ 5 w 9"/>
                  <a:gd name="T31" fmla="*/ 9 h 9"/>
                  <a:gd name="T32" fmla="*/ 5 w 9"/>
                  <a:gd name="T33" fmla="*/ 9 h 9"/>
                  <a:gd name="T34" fmla="*/ 6 w 9"/>
                  <a:gd name="T35" fmla="*/ 9 h 9"/>
                  <a:gd name="T36" fmla="*/ 9 w 9"/>
                  <a:gd name="T37" fmla="*/ 7 h 9"/>
                  <a:gd name="T38" fmla="*/ 9 w 9"/>
                  <a:gd name="T39" fmla="*/ 7 h 9"/>
                  <a:gd name="T40" fmla="*/ 9 w 9"/>
                  <a:gd name="T41" fmla="*/ 4 h 9"/>
                  <a:gd name="T42" fmla="*/ 9 w 9"/>
                  <a:gd name="T43" fmla="*/ 3 h 9"/>
                  <a:gd name="T44" fmla="*/ 7 w 9"/>
                  <a:gd name="T45" fmla="*/ 0 h 9"/>
                  <a:gd name="T46" fmla="*/ 5 w 9"/>
                  <a:gd name="T47" fmla="*/ 0 h 9"/>
                  <a:gd name="T48" fmla="*/ 5 w 9"/>
                  <a:gd name="T49"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 h="9">
                    <a:moveTo>
                      <a:pt x="5" y="5"/>
                    </a:moveTo>
                    <a:cubicBezTo>
                      <a:pt x="5" y="5"/>
                      <a:pt x="5" y="5"/>
                      <a:pt x="5" y="5"/>
                    </a:cubicBezTo>
                    <a:moveTo>
                      <a:pt x="5" y="0"/>
                    </a:moveTo>
                    <a:cubicBezTo>
                      <a:pt x="3" y="0"/>
                      <a:pt x="2" y="1"/>
                      <a:pt x="1" y="2"/>
                    </a:cubicBezTo>
                    <a:cubicBezTo>
                      <a:pt x="2" y="2"/>
                      <a:pt x="3" y="2"/>
                      <a:pt x="3" y="2"/>
                    </a:cubicBezTo>
                    <a:cubicBezTo>
                      <a:pt x="4" y="2"/>
                      <a:pt x="5" y="3"/>
                      <a:pt x="5" y="4"/>
                    </a:cubicBezTo>
                    <a:cubicBezTo>
                      <a:pt x="5" y="4"/>
                      <a:pt x="5" y="4"/>
                      <a:pt x="5" y="4"/>
                    </a:cubicBezTo>
                    <a:cubicBezTo>
                      <a:pt x="5" y="4"/>
                      <a:pt x="5" y="4"/>
                      <a:pt x="5" y="4"/>
                    </a:cubicBezTo>
                    <a:cubicBezTo>
                      <a:pt x="5" y="5"/>
                      <a:pt x="5" y="5"/>
                      <a:pt x="5" y="5"/>
                    </a:cubicBezTo>
                    <a:cubicBezTo>
                      <a:pt x="5" y="5"/>
                      <a:pt x="5" y="5"/>
                      <a:pt x="5" y="5"/>
                    </a:cubicBezTo>
                    <a:cubicBezTo>
                      <a:pt x="5" y="6"/>
                      <a:pt x="4" y="6"/>
                      <a:pt x="3" y="6"/>
                    </a:cubicBezTo>
                    <a:cubicBezTo>
                      <a:pt x="3" y="6"/>
                      <a:pt x="3" y="6"/>
                      <a:pt x="3" y="6"/>
                    </a:cubicBezTo>
                    <a:cubicBezTo>
                      <a:pt x="2" y="6"/>
                      <a:pt x="1" y="6"/>
                      <a:pt x="0" y="6"/>
                    </a:cubicBezTo>
                    <a:cubicBezTo>
                      <a:pt x="1" y="7"/>
                      <a:pt x="2" y="8"/>
                      <a:pt x="3" y="8"/>
                    </a:cubicBezTo>
                    <a:cubicBezTo>
                      <a:pt x="3" y="9"/>
                      <a:pt x="4" y="9"/>
                      <a:pt x="5" y="9"/>
                    </a:cubicBezTo>
                    <a:cubicBezTo>
                      <a:pt x="5" y="9"/>
                      <a:pt x="5" y="9"/>
                      <a:pt x="5" y="9"/>
                    </a:cubicBezTo>
                    <a:cubicBezTo>
                      <a:pt x="5" y="9"/>
                      <a:pt x="5" y="9"/>
                      <a:pt x="5" y="9"/>
                    </a:cubicBezTo>
                    <a:cubicBezTo>
                      <a:pt x="5" y="9"/>
                      <a:pt x="6" y="9"/>
                      <a:pt x="6" y="9"/>
                    </a:cubicBezTo>
                    <a:cubicBezTo>
                      <a:pt x="7" y="8"/>
                      <a:pt x="8" y="8"/>
                      <a:pt x="9" y="7"/>
                    </a:cubicBezTo>
                    <a:cubicBezTo>
                      <a:pt x="9" y="7"/>
                      <a:pt x="9" y="7"/>
                      <a:pt x="9" y="7"/>
                    </a:cubicBezTo>
                    <a:cubicBezTo>
                      <a:pt x="9" y="6"/>
                      <a:pt x="9" y="5"/>
                      <a:pt x="9" y="4"/>
                    </a:cubicBezTo>
                    <a:cubicBezTo>
                      <a:pt x="9" y="4"/>
                      <a:pt x="9" y="4"/>
                      <a:pt x="9" y="3"/>
                    </a:cubicBezTo>
                    <a:cubicBezTo>
                      <a:pt x="9" y="2"/>
                      <a:pt x="8" y="1"/>
                      <a:pt x="7" y="0"/>
                    </a:cubicBezTo>
                    <a:cubicBezTo>
                      <a:pt x="6" y="0"/>
                      <a:pt x="6" y="0"/>
                      <a:pt x="5" y="0"/>
                    </a:cubicBezTo>
                    <a:cubicBezTo>
                      <a:pt x="5" y="0"/>
                      <a:pt x="5" y="0"/>
                      <a:pt x="5"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1" name="Freeform 145"/>
              <p:cNvSpPr/>
              <p:nvPr/>
            </p:nvSpPr>
            <p:spPr bwMode="auto">
              <a:xfrm>
                <a:off x="4965701" y="822325"/>
                <a:ext cx="25400" cy="25400"/>
              </a:xfrm>
              <a:custGeom>
                <a:avLst/>
                <a:gdLst>
                  <a:gd name="T0" fmla="*/ 5 w 9"/>
                  <a:gd name="T1" fmla="*/ 0 h 9"/>
                  <a:gd name="T2" fmla="*/ 5 w 9"/>
                  <a:gd name="T3" fmla="*/ 0 h 9"/>
                  <a:gd name="T4" fmla="*/ 5 w 9"/>
                  <a:gd name="T5" fmla="*/ 0 h 9"/>
                  <a:gd name="T6" fmla="*/ 1 w 9"/>
                  <a:gd name="T7" fmla="*/ 2 h 9"/>
                  <a:gd name="T8" fmla="*/ 3 w 9"/>
                  <a:gd name="T9" fmla="*/ 2 h 9"/>
                  <a:gd name="T10" fmla="*/ 3 w 9"/>
                  <a:gd name="T11" fmla="*/ 2 h 9"/>
                  <a:gd name="T12" fmla="*/ 5 w 9"/>
                  <a:gd name="T13" fmla="*/ 4 h 9"/>
                  <a:gd name="T14" fmla="*/ 5 w 9"/>
                  <a:gd name="T15" fmla="*/ 4 h 9"/>
                  <a:gd name="T16" fmla="*/ 5 w 9"/>
                  <a:gd name="T17" fmla="*/ 5 h 9"/>
                  <a:gd name="T18" fmla="*/ 5 w 9"/>
                  <a:gd name="T19" fmla="*/ 5 h 9"/>
                  <a:gd name="T20" fmla="*/ 5 w 9"/>
                  <a:gd name="T21" fmla="*/ 5 h 9"/>
                  <a:gd name="T22" fmla="*/ 3 w 9"/>
                  <a:gd name="T23" fmla="*/ 6 h 9"/>
                  <a:gd name="T24" fmla="*/ 3 w 9"/>
                  <a:gd name="T25" fmla="*/ 6 h 9"/>
                  <a:gd name="T26" fmla="*/ 0 w 9"/>
                  <a:gd name="T27" fmla="*/ 6 h 9"/>
                  <a:gd name="T28" fmla="*/ 3 w 9"/>
                  <a:gd name="T29" fmla="*/ 9 h 9"/>
                  <a:gd name="T30" fmla="*/ 3 w 9"/>
                  <a:gd name="T31" fmla="*/ 9 h 9"/>
                  <a:gd name="T32" fmla="*/ 5 w 9"/>
                  <a:gd name="T33" fmla="*/ 9 h 9"/>
                  <a:gd name="T34" fmla="*/ 5 w 9"/>
                  <a:gd name="T35" fmla="*/ 9 h 9"/>
                  <a:gd name="T36" fmla="*/ 6 w 9"/>
                  <a:gd name="T37" fmla="*/ 9 h 9"/>
                  <a:gd name="T38" fmla="*/ 9 w 9"/>
                  <a:gd name="T39" fmla="*/ 7 h 9"/>
                  <a:gd name="T40" fmla="*/ 8 w 9"/>
                  <a:gd name="T41" fmla="*/ 6 h 9"/>
                  <a:gd name="T42" fmla="*/ 7 w 9"/>
                  <a:gd name="T43" fmla="*/ 6 h 9"/>
                  <a:gd name="T44" fmla="*/ 8 w 9"/>
                  <a:gd name="T45" fmla="*/ 6 h 9"/>
                  <a:gd name="T46" fmla="*/ 9 w 9"/>
                  <a:gd name="T47" fmla="*/ 7 h 9"/>
                  <a:gd name="T48" fmla="*/ 9 w 9"/>
                  <a:gd name="T49" fmla="*/ 5 h 9"/>
                  <a:gd name="T50" fmla="*/ 9 w 9"/>
                  <a:gd name="T51" fmla="*/ 3 h 9"/>
                  <a:gd name="T52" fmla="*/ 7 w 9"/>
                  <a:gd name="T53" fmla="*/ 1 h 9"/>
                  <a:gd name="T54" fmla="*/ 5 w 9"/>
                  <a:gd name="T55"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9" h="9">
                    <a:moveTo>
                      <a:pt x="5" y="0"/>
                    </a:moveTo>
                    <a:cubicBezTo>
                      <a:pt x="5" y="0"/>
                      <a:pt x="5" y="0"/>
                      <a:pt x="5" y="0"/>
                    </a:cubicBezTo>
                    <a:cubicBezTo>
                      <a:pt x="5" y="0"/>
                      <a:pt x="5" y="0"/>
                      <a:pt x="5" y="0"/>
                    </a:cubicBezTo>
                    <a:cubicBezTo>
                      <a:pt x="3" y="0"/>
                      <a:pt x="2" y="1"/>
                      <a:pt x="1" y="2"/>
                    </a:cubicBezTo>
                    <a:cubicBezTo>
                      <a:pt x="2" y="2"/>
                      <a:pt x="3" y="2"/>
                      <a:pt x="3" y="2"/>
                    </a:cubicBezTo>
                    <a:cubicBezTo>
                      <a:pt x="3" y="2"/>
                      <a:pt x="3" y="2"/>
                      <a:pt x="3" y="2"/>
                    </a:cubicBezTo>
                    <a:cubicBezTo>
                      <a:pt x="4" y="2"/>
                      <a:pt x="5" y="3"/>
                      <a:pt x="5" y="4"/>
                    </a:cubicBezTo>
                    <a:cubicBezTo>
                      <a:pt x="5" y="4"/>
                      <a:pt x="5" y="4"/>
                      <a:pt x="5" y="4"/>
                    </a:cubicBezTo>
                    <a:cubicBezTo>
                      <a:pt x="5" y="5"/>
                      <a:pt x="5" y="5"/>
                      <a:pt x="5" y="5"/>
                    </a:cubicBezTo>
                    <a:cubicBezTo>
                      <a:pt x="5" y="5"/>
                      <a:pt x="5" y="5"/>
                      <a:pt x="5" y="5"/>
                    </a:cubicBezTo>
                    <a:cubicBezTo>
                      <a:pt x="5" y="5"/>
                      <a:pt x="5" y="5"/>
                      <a:pt x="5" y="5"/>
                    </a:cubicBezTo>
                    <a:cubicBezTo>
                      <a:pt x="5" y="6"/>
                      <a:pt x="4" y="6"/>
                      <a:pt x="3" y="6"/>
                    </a:cubicBezTo>
                    <a:cubicBezTo>
                      <a:pt x="3" y="6"/>
                      <a:pt x="3" y="6"/>
                      <a:pt x="3" y="6"/>
                    </a:cubicBezTo>
                    <a:cubicBezTo>
                      <a:pt x="2" y="6"/>
                      <a:pt x="1" y="6"/>
                      <a:pt x="0" y="6"/>
                    </a:cubicBezTo>
                    <a:cubicBezTo>
                      <a:pt x="1" y="7"/>
                      <a:pt x="2" y="8"/>
                      <a:pt x="3" y="9"/>
                    </a:cubicBezTo>
                    <a:cubicBezTo>
                      <a:pt x="3" y="9"/>
                      <a:pt x="3" y="9"/>
                      <a:pt x="3" y="9"/>
                    </a:cubicBezTo>
                    <a:cubicBezTo>
                      <a:pt x="3" y="9"/>
                      <a:pt x="4" y="9"/>
                      <a:pt x="5" y="9"/>
                    </a:cubicBezTo>
                    <a:cubicBezTo>
                      <a:pt x="5" y="9"/>
                      <a:pt x="5" y="9"/>
                      <a:pt x="5" y="9"/>
                    </a:cubicBezTo>
                    <a:cubicBezTo>
                      <a:pt x="5" y="9"/>
                      <a:pt x="6" y="9"/>
                      <a:pt x="6" y="9"/>
                    </a:cubicBezTo>
                    <a:cubicBezTo>
                      <a:pt x="7" y="9"/>
                      <a:pt x="8" y="8"/>
                      <a:pt x="9" y="7"/>
                    </a:cubicBezTo>
                    <a:cubicBezTo>
                      <a:pt x="8" y="6"/>
                      <a:pt x="8" y="6"/>
                      <a:pt x="8" y="6"/>
                    </a:cubicBezTo>
                    <a:cubicBezTo>
                      <a:pt x="7" y="6"/>
                      <a:pt x="7" y="6"/>
                      <a:pt x="7" y="6"/>
                    </a:cubicBezTo>
                    <a:cubicBezTo>
                      <a:pt x="8" y="6"/>
                      <a:pt x="8" y="6"/>
                      <a:pt x="8" y="6"/>
                    </a:cubicBezTo>
                    <a:cubicBezTo>
                      <a:pt x="9" y="7"/>
                      <a:pt x="9" y="7"/>
                      <a:pt x="9" y="7"/>
                    </a:cubicBezTo>
                    <a:cubicBezTo>
                      <a:pt x="9" y="6"/>
                      <a:pt x="9" y="5"/>
                      <a:pt x="9" y="5"/>
                    </a:cubicBezTo>
                    <a:cubicBezTo>
                      <a:pt x="9" y="4"/>
                      <a:pt x="9" y="4"/>
                      <a:pt x="9" y="3"/>
                    </a:cubicBezTo>
                    <a:cubicBezTo>
                      <a:pt x="9" y="2"/>
                      <a:pt x="8" y="1"/>
                      <a:pt x="7" y="1"/>
                    </a:cubicBezTo>
                    <a:cubicBezTo>
                      <a:pt x="6" y="0"/>
                      <a:pt x="6" y="0"/>
                      <a:pt x="5"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2" name="Freeform 146"/>
              <p:cNvSpPr/>
              <p:nvPr/>
            </p:nvSpPr>
            <p:spPr bwMode="auto">
              <a:xfrm>
                <a:off x="4951413" y="847725"/>
                <a:ext cx="25400" cy="25400"/>
              </a:xfrm>
              <a:custGeom>
                <a:avLst/>
                <a:gdLst>
                  <a:gd name="T0" fmla="*/ 5 w 9"/>
                  <a:gd name="T1" fmla="*/ 0 h 9"/>
                  <a:gd name="T2" fmla="*/ 5 w 9"/>
                  <a:gd name="T3" fmla="*/ 0 h 9"/>
                  <a:gd name="T4" fmla="*/ 5 w 9"/>
                  <a:gd name="T5" fmla="*/ 0 h 9"/>
                  <a:gd name="T6" fmla="*/ 1 w 9"/>
                  <a:gd name="T7" fmla="*/ 2 h 9"/>
                  <a:gd name="T8" fmla="*/ 3 w 9"/>
                  <a:gd name="T9" fmla="*/ 2 h 9"/>
                  <a:gd name="T10" fmla="*/ 5 w 9"/>
                  <a:gd name="T11" fmla="*/ 4 h 9"/>
                  <a:gd name="T12" fmla="*/ 5 w 9"/>
                  <a:gd name="T13" fmla="*/ 4 h 9"/>
                  <a:gd name="T14" fmla="*/ 5 w 9"/>
                  <a:gd name="T15" fmla="*/ 5 h 9"/>
                  <a:gd name="T16" fmla="*/ 5 w 9"/>
                  <a:gd name="T17" fmla="*/ 5 h 9"/>
                  <a:gd name="T18" fmla="*/ 5 w 9"/>
                  <a:gd name="T19" fmla="*/ 5 h 9"/>
                  <a:gd name="T20" fmla="*/ 5 w 9"/>
                  <a:gd name="T21" fmla="*/ 5 h 9"/>
                  <a:gd name="T22" fmla="*/ 3 w 9"/>
                  <a:gd name="T23" fmla="*/ 6 h 9"/>
                  <a:gd name="T24" fmla="*/ 3 w 9"/>
                  <a:gd name="T25" fmla="*/ 6 h 9"/>
                  <a:gd name="T26" fmla="*/ 0 w 9"/>
                  <a:gd name="T27" fmla="*/ 6 h 9"/>
                  <a:gd name="T28" fmla="*/ 3 w 9"/>
                  <a:gd name="T29" fmla="*/ 9 h 9"/>
                  <a:gd name="T30" fmla="*/ 5 w 9"/>
                  <a:gd name="T31" fmla="*/ 9 h 9"/>
                  <a:gd name="T32" fmla="*/ 5 w 9"/>
                  <a:gd name="T33" fmla="*/ 9 h 9"/>
                  <a:gd name="T34" fmla="*/ 6 w 9"/>
                  <a:gd name="T35" fmla="*/ 9 h 9"/>
                  <a:gd name="T36" fmla="*/ 9 w 9"/>
                  <a:gd name="T37" fmla="*/ 7 h 9"/>
                  <a:gd name="T38" fmla="*/ 8 w 9"/>
                  <a:gd name="T39" fmla="*/ 6 h 9"/>
                  <a:gd name="T40" fmla="*/ 7 w 9"/>
                  <a:gd name="T41" fmla="*/ 6 h 9"/>
                  <a:gd name="T42" fmla="*/ 8 w 9"/>
                  <a:gd name="T43" fmla="*/ 6 h 9"/>
                  <a:gd name="T44" fmla="*/ 9 w 9"/>
                  <a:gd name="T45" fmla="*/ 7 h 9"/>
                  <a:gd name="T46" fmla="*/ 9 w 9"/>
                  <a:gd name="T47" fmla="*/ 5 h 9"/>
                  <a:gd name="T48" fmla="*/ 9 w 9"/>
                  <a:gd name="T49" fmla="*/ 3 h 9"/>
                  <a:gd name="T50" fmla="*/ 7 w 9"/>
                  <a:gd name="T51" fmla="*/ 1 h 9"/>
                  <a:gd name="T52" fmla="*/ 5 w 9"/>
                  <a:gd name="T5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 h="9">
                    <a:moveTo>
                      <a:pt x="5" y="0"/>
                    </a:moveTo>
                    <a:cubicBezTo>
                      <a:pt x="5" y="0"/>
                      <a:pt x="5" y="0"/>
                      <a:pt x="5" y="0"/>
                    </a:cubicBezTo>
                    <a:cubicBezTo>
                      <a:pt x="5" y="0"/>
                      <a:pt x="5" y="0"/>
                      <a:pt x="5" y="0"/>
                    </a:cubicBezTo>
                    <a:cubicBezTo>
                      <a:pt x="3" y="0"/>
                      <a:pt x="2" y="1"/>
                      <a:pt x="1" y="2"/>
                    </a:cubicBezTo>
                    <a:cubicBezTo>
                      <a:pt x="2" y="2"/>
                      <a:pt x="3" y="2"/>
                      <a:pt x="3" y="2"/>
                    </a:cubicBezTo>
                    <a:cubicBezTo>
                      <a:pt x="4" y="2"/>
                      <a:pt x="5" y="3"/>
                      <a:pt x="5" y="4"/>
                    </a:cubicBezTo>
                    <a:cubicBezTo>
                      <a:pt x="5" y="4"/>
                      <a:pt x="5" y="4"/>
                      <a:pt x="5" y="4"/>
                    </a:cubicBezTo>
                    <a:cubicBezTo>
                      <a:pt x="5" y="5"/>
                      <a:pt x="5" y="5"/>
                      <a:pt x="5" y="5"/>
                    </a:cubicBezTo>
                    <a:cubicBezTo>
                      <a:pt x="5" y="5"/>
                      <a:pt x="5" y="5"/>
                      <a:pt x="5" y="5"/>
                    </a:cubicBezTo>
                    <a:cubicBezTo>
                      <a:pt x="5" y="5"/>
                      <a:pt x="5" y="5"/>
                      <a:pt x="5" y="5"/>
                    </a:cubicBezTo>
                    <a:cubicBezTo>
                      <a:pt x="5" y="5"/>
                      <a:pt x="5" y="5"/>
                      <a:pt x="5" y="5"/>
                    </a:cubicBezTo>
                    <a:cubicBezTo>
                      <a:pt x="5" y="6"/>
                      <a:pt x="4" y="6"/>
                      <a:pt x="3" y="6"/>
                    </a:cubicBezTo>
                    <a:cubicBezTo>
                      <a:pt x="3" y="6"/>
                      <a:pt x="3" y="6"/>
                      <a:pt x="3" y="6"/>
                    </a:cubicBezTo>
                    <a:cubicBezTo>
                      <a:pt x="2" y="6"/>
                      <a:pt x="1" y="6"/>
                      <a:pt x="0" y="6"/>
                    </a:cubicBezTo>
                    <a:cubicBezTo>
                      <a:pt x="1" y="7"/>
                      <a:pt x="2" y="8"/>
                      <a:pt x="3" y="9"/>
                    </a:cubicBezTo>
                    <a:cubicBezTo>
                      <a:pt x="3" y="9"/>
                      <a:pt x="4" y="9"/>
                      <a:pt x="5" y="9"/>
                    </a:cubicBezTo>
                    <a:cubicBezTo>
                      <a:pt x="5" y="9"/>
                      <a:pt x="5" y="9"/>
                      <a:pt x="5" y="9"/>
                    </a:cubicBezTo>
                    <a:cubicBezTo>
                      <a:pt x="5" y="9"/>
                      <a:pt x="6" y="9"/>
                      <a:pt x="6" y="9"/>
                    </a:cubicBezTo>
                    <a:cubicBezTo>
                      <a:pt x="7" y="9"/>
                      <a:pt x="8" y="8"/>
                      <a:pt x="9" y="7"/>
                    </a:cubicBezTo>
                    <a:cubicBezTo>
                      <a:pt x="8" y="6"/>
                      <a:pt x="8" y="6"/>
                      <a:pt x="8" y="6"/>
                    </a:cubicBezTo>
                    <a:cubicBezTo>
                      <a:pt x="7" y="6"/>
                      <a:pt x="7" y="6"/>
                      <a:pt x="7" y="6"/>
                    </a:cubicBezTo>
                    <a:cubicBezTo>
                      <a:pt x="8" y="6"/>
                      <a:pt x="8" y="6"/>
                      <a:pt x="8" y="6"/>
                    </a:cubicBezTo>
                    <a:cubicBezTo>
                      <a:pt x="9" y="7"/>
                      <a:pt x="9" y="7"/>
                      <a:pt x="9" y="7"/>
                    </a:cubicBezTo>
                    <a:cubicBezTo>
                      <a:pt x="9" y="6"/>
                      <a:pt x="9" y="5"/>
                      <a:pt x="9" y="5"/>
                    </a:cubicBezTo>
                    <a:cubicBezTo>
                      <a:pt x="9" y="4"/>
                      <a:pt x="9" y="4"/>
                      <a:pt x="9" y="3"/>
                    </a:cubicBezTo>
                    <a:cubicBezTo>
                      <a:pt x="9" y="2"/>
                      <a:pt x="8" y="1"/>
                      <a:pt x="7" y="1"/>
                    </a:cubicBezTo>
                    <a:cubicBezTo>
                      <a:pt x="6" y="0"/>
                      <a:pt x="6" y="0"/>
                      <a:pt x="5"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3" name="Freeform 147"/>
              <p:cNvSpPr/>
              <p:nvPr/>
            </p:nvSpPr>
            <p:spPr bwMode="auto">
              <a:xfrm>
                <a:off x="4940301" y="873125"/>
                <a:ext cx="22225" cy="25400"/>
              </a:xfrm>
              <a:custGeom>
                <a:avLst/>
                <a:gdLst>
                  <a:gd name="T0" fmla="*/ 4 w 8"/>
                  <a:gd name="T1" fmla="*/ 0 h 9"/>
                  <a:gd name="T2" fmla="*/ 4 w 8"/>
                  <a:gd name="T3" fmla="*/ 0 h 9"/>
                  <a:gd name="T4" fmla="*/ 4 w 8"/>
                  <a:gd name="T5" fmla="*/ 0 h 9"/>
                  <a:gd name="T6" fmla="*/ 0 w 8"/>
                  <a:gd name="T7" fmla="*/ 2 h 9"/>
                  <a:gd name="T8" fmla="*/ 2 w 8"/>
                  <a:gd name="T9" fmla="*/ 2 h 9"/>
                  <a:gd name="T10" fmla="*/ 4 w 8"/>
                  <a:gd name="T11" fmla="*/ 4 h 9"/>
                  <a:gd name="T12" fmla="*/ 4 w 8"/>
                  <a:gd name="T13" fmla="*/ 4 h 9"/>
                  <a:gd name="T14" fmla="*/ 4 w 8"/>
                  <a:gd name="T15" fmla="*/ 5 h 9"/>
                  <a:gd name="T16" fmla="*/ 4 w 8"/>
                  <a:gd name="T17" fmla="*/ 5 h 9"/>
                  <a:gd name="T18" fmla="*/ 4 w 8"/>
                  <a:gd name="T19" fmla="*/ 5 h 9"/>
                  <a:gd name="T20" fmla="*/ 2 w 8"/>
                  <a:gd name="T21" fmla="*/ 6 h 9"/>
                  <a:gd name="T22" fmla="*/ 2 w 8"/>
                  <a:gd name="T23" fmla="*/ 6 h 9"/>
                  <a:gd name="T24" fmla="*/ 0 w 8"/>
                  <a:gd name="T25" fmla="*/ 6 h 9"/>
                  <a:gd name="T26" fmla="*/ 2 w 8"/>
                  <a:gd name="T27" fmla="*/ 9 h 9"/>
                  <a:gd name="T28" fmla="*/ 2 w 8"/>
                  <a:gd name="T29" fmla="*/ 9 h 9"/>
                  <a:gd name="T30" fmla="*/ 4 w 8"/>
                  <a:gd name="T31" fmla="*/ 9 h 9"/>
                  <a:gd name="T32" fmla="*/ 4 w 8"/>
                  <a:gd name="T33" fmla="*/ 9 h 9"/>
                  <a:gd name="T34" fmla="*/ 4 w 8"/>
                  <a:gd name="T35" fmla="*/ 9 h 9"/>
                  <a:gd name="T36" fmla="*/ 5 w 8"/>
                  <a:gd name="T37" fmla="*/ 9 h 9"/>
                  <a:gd name="T38" fmla="*/ 8 w 8"/>
                  <a:gd name="T39" fmla="*/ 7 h 9"/>
                  <a:gd name="T40" fmla="*/ 7 w 8"/>
                  <a:gd name="T41" fmla="*/ 6 h 9"/>
                  <a:gd name="T42" fmla="*/ 6 w 8"/>
                  <a:gd name="T43" fmla="*/ 6 h 9"/>
                  <a:gd name="T44" fmla="*/ 7 w 8"/>
                  <a:gd name="T45" fmla="*/ 6 h 9"/>
                  <a:gd name="T46" fmla="*/ 8 w 8"/>
                  <a:gd name="T47" fmla="*/ 7 h 9"/>
                  <a:gd name="T48" fmla="*/ 8 w 8"/>
                  <a:gd name="T49" fmla="*/ 5 h 9"/>
                  <a:gd name="T50" fmla="*/ 8 w 8"/>
                  <a:gd name="T51" fmla="*/ 4 h 9"/>
                  <a:gd name="T52" fmla="*/ 6 w 8"/>
                  <a:gd name="T53" fmla="*/ 1 h 9"/>
                  <a:gd name="T54" fmla="*/ 4 w 8"/>
                  <a:gd name="T55"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 h="9">
                    <a:moveTo>
                      <a:pt x="4" y="0"/>
                    </a:moveTo>
                    <a:cubicBezTo>
                      <a:pt x="4" y="0"/>
                      <a:pt x="4" y="0"/>
                      <a:pt x="4" y="0"/>
                    </a:cubicBezTo>
                    <a:cubicBezTo>
                      <a:pt x="4" y="0"/>
                      <a:pt x="4" y="0"/>
                      <a:pt x="4" y="0"/>
                    </a:cubicBezTo>
                    <a:cubicBezTo>
                      <a:pt x="2" y="0"/>
                      <a:pt x="1" y="1"/>
                      <a:pt x="0" y="2"/>
                    </a:cubicBezTo>
                    <a:cubicBezTo>
                      <a:pt x="1" y="2"/>
                      <a:pt x="2" y="2"/>
                      <a:pt x="2" y="2"/>
                    </a:cubicBezTo>
                    <a:cubicBezTo>
                      <a:pt x="3" y="3"/>
                      <a:pt x="4" y="3"/>
                      <a:pt x="4" y="4"/>
                    </a:cubicBezTo>
                    <a:cubicBezTo>
                      <a:pt x="4" y="4"/>
                      <a:pt x="4" y="4"/>
                      <a:pt x="4" y="4"/>
                    </a:cubicBezTo>
                    <a:cubicBezTo>
                      <a:pt x="4" y="5"/>
                      <a:pt x="4" y="5"/>
                      <a:pt x="4" y="5"/>
                    </a:cubicBezTo>
                    <a:cubicBezTo>
                      <a:pt x="4" y="5"/>
                      <a:pt x="4" y="5"/>
                      <a:pt x="4" y="5"/>
                    </a:cubicBezTo>
                    <a:cubicBezTo>
                      <a:pt x="4" y="5"/>
                      <a:pt x="4" y="5"/>
                      <a:pt x="4" y="5"/>
                    </a:cubicBezTo>
                    <a:cubicBezTo>
                      <a:pt x="4" y="6"/>
                      <a:pt x="3" y="6"/>
                      <a:pt x="2" y="6"/>
                    </a:cubicBezTo>
                    <a:cubicBezTo>
                      <a:pt x="2" y="6"/>
                      <a:pt x="2" y="6"/>
                      <a:pt x="2" y="6"/>
                    </a:cubicBezTo>
                    <a:cubicBezTo>
                      <a:pt x="1" y="6"/>
                      <a:pt x="0" y="6"/>
                      <a:pt x="0" y="6"/>
                    </a:cubicBezTo>
                    <a:cubicBezTo>
                      <a:pt x="0" y="7"/>
                      <a:pt x="1" y="8"/>
                      <a:pt x="2" y="9"/>
                    </a:cubicBezTo>
                    <a:cubicBezTo>
                      <a:pt x="2" y="9"/>
                      <a:pt x="2" y="9"/>
                      <a:pt x="2" y="9"/>
                    </a:cubicBezTo>
                    <a:cubicBezTo>
                      <a:pt x="2" y="9"/>
                      <a:pt x="3" y="9"/>
                      <a:pt x="4" y="9"/>
                    </a:cubicBezTo>
                    <a:cubicBezTo>
                      <a:pt x="4" y="9"/>
                      <a:pt x="4" y="9"/>
                      <a:pt x="4" y="9"/>
                    </a:cubicBezTo>
                    <a:cubicBezTo>
                      <a:pt x="4" y="9"/>
                      <a:pt x="4" y="9"/>
                      <a:pt x="4" y="9"/>
                    </a:cubicBezTo>
                    <a:cubicBezTo>
                      <a:pt x="4" y="9"/>
                      <a:pt x="5" y="9"/>
                      <a:pt x="5" y="9"/>
                    </a:cubicBezTo>
                    <a:cubicBezTo>
                      <a:pt x="6" y="9"/>
                      <a:pt x="7" y="8"/>
                      <a:pt x="8" y="7"/>
                    </a:cubicBezTo>
                    <a:cubicBezTo>
                      <a:pt x="7" y="6"/>
                      <a:pt x="7" y="6"/>
                      <a:pt x="7" y="6"/>
                    </a:cubicBezTo>
                    <a:cubicBezTo>
                      <a:pt x="6" y="6"/>
                      <a:pt x="6" y="6"/>
                      <a:pt x="6" y="6"/>
                    </a:cubicBezTo>
                    <a:cubicBezTo>
                      <a:pt x="7" y="6"/>
                      <a:pt x="7" y="6"/>
                      <a:pt x="7" y="6"/>
                    </a:cubicBezTo>
                    <a:cubicBezTo>
                      <a:pt x="8" y="7"/>
                      <a:pt x="8" y="7"/>
                      <a:pt x="8" y="7"/>
                    </a:cubicBezTo>
                    <a:cubicBezTo>
                      <a:pt x="8" y="6"/>
                      <a:pt x="8" y="6"/>
                      <a:pt x="8" y="5"/>
                    </a:cubicBezTo>
                    <a:cubicBezTo>
                      <a:pt x="8" y="4"/>
                      <a:pt x="8" y="4"/>
                      <a:pt x="8" y="4"/>
                    </a:cubicBezTo>
                    <a:cubicBezTo>
                      <a:pt x="8" y="2"/>
                      <a:pt x="7" y="1"/>
                      <a:pt x="6" y="1"/>
                    </a:cubicBezTo>
                    <a:cubicBezTo>
                      <a:pt x="5" y="0"/>
                      <a:pt x="5" y="0"/>
                      <a:pt x="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4" name="Freeform 148"/>
              <p:cNvSpPr/>
              <p:nvPr/>
            </p:nvSpPr>
            <p:spPr bwMode="auto">
              <a:xfrm>
                <a:off x="4926013" y="898525"/>
                <a:ext cx="22225" cy="25400"/>
              </a:xfrm>
              <a:custGeom>
                <a:avLst/>
                <a:gdLst>
                  <a:gd name="T0" fmla="*/ 4 w 8"/>
                  <a:gd name="T1" fmla="*/ 0 h 9"/>
                  <a:gd name="T2" fmla="*/ 4 w 8"/>
                  <a:gd name="T3" fmla="*/ 0 h 9"/>
                  <a:gd name="T4" fmla="*/ 4 w 8"/>
                  <a:gd name="T5" fmla="*/ 0 h 9"/>
                  <a:gd name="T6" fmla="*/ 0 w 8"/>
                  <a:gd name="T7" fmla="*/ 2 h 9"/>
                  <a:gd name="T8" fmla="*/ 2 w 8"/>
                  <a:gd name="T9" fmla="*/ 3 h 9"/>
                  <a:gd name="T10" fmla="*/ 2 w 8"/>
                  <a:gd name="T11" fmla="*/ 3 h 9"/>
                  <a:gd name="T12" fmla="*/ 4 w 8"/>
                  <a:gd name="T13" fmla="*/ 4 h 9"/>
                  <a:gd name="T14" fmla="*/ 4 w 8"/>
                  <a:gd name="T15" fmla="*/ 4 h 9"/>
                  <a:gd name="T16" fmla="*/ 4 w 8"/>
                  <a:gd name="T17" fmla="*/ 4 h 9"/>
                  <a:gd name="T18" fmla="*/ 4 w 8"/>
                  <a:gd name="T19" fmla="*/ 5 h 9"/>
                  <a:gd name="T20" fmla="*/ 4 w 8"/>
                  <a:gd name="T21" fmla="*/ 5 h 9"/>
                  <a:gd name="T22" fmla="*/ 4 w 8"/>
                  <a:gd name="T23" fmla="*/ 5 h 9"/>
                  <a:gd name="T24" fmla="*/ 2 w 8"/>
                  <a:gd name="T25" fmla="*/ 7 h 9"/>
                  <a:gd name="T26" fmla="*/ 2 w 8"/>
                  <a:gd name="T27" fmla="*/ 7 h 9"/>
                  <a:gd name="T28" fmla="*/ 0 w 8"/>
                  <a:gd name="T29" fmla="*/ 6 h 9"/>
                  <a:gd name="T30" fmla="*/ 2 w 8"/>
                  <a:gd name="T31" fmla="*/ 9 h 9"/>
                  <a:gd name="T32" fmla="*/ 2 w 8"/>
                  <a:gd name="T33" fmla="*/ 9 h 9"/>
                  <a:gd name="T34" fmla="*/ 4 w 8"/>
                  <a:gd name="T35" fmla="*/ 9 h 9"/>
                  <a:gd name="T36" fmla="*/ 4 w 8"/>
                  <a:gd name="T37" fmla="*/ 9 h 9"/>
                  <a:gd name="T38" fmla="*/ 5 w 8"/>
                  <a:gd name="T39" fmla="*/ 9 h 9"/>
                  <a:gd name="T40" fmla="*/ 8 w 8"/>
                  <a:gd name="T41" fmla="*/ 7 h 9"/>
                  <a:gd name="T42" fmla="*/ 8 w 8"/>
                  <a:gd name="T43" fmla="*/ 7 h 9"/>
                  <a:gd name="T44" fmla="*/ 8 w 8"/>
                  <a:gd name="T45" fmla="*/ 5 h 9"/>
                  <a:gd name="T46" fmla="*/ 8 w 8"/>
                  <a:gd name="T47" fmla="*/ 4 h 9"/>
                  <a:gd name="T48" fmla="*/ 6 w 8"/>
                  <a:gd name="T49" fmla="*/ 1 h 9"/>
                  <a:gd name="T50" fmla="*/ 6 w 8"/>
                  <a:gd name="T51" fmla="*/ 1 h 9"/>
                  <a:gd name="T52" fmla="*/ 4 w 8"/>
                  <a:gd name="T5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 h="9">
                    <a:moveTo>
                      <a:pt x="4" y="0"/>
                    </a:moveTo>
                    <a:cubicBezTo>
                      <a:pt x="4" y="0"/>
                      <a:pt x="4" y="0"/>
                      <a:pt x="4" y="0"/>
                    </a:cubicBezTo>
                    <a:cubicBezTo>
                      <a:pt x="4" y="0"/>
                      <a:pt x="4" y="0"/>
                      <a:pt x="4" y="0"/>
                    </a:cubicBezTo>
                    <a:cubicBezTo>
                      <a:pt x="2" y="0"/>
                      <a:pt x="1" y="1"/>
                      <a:pt x="0" y="2"/>
                    </a:cubicBezTo>
                    <a:cubicBezTo>
                      <a:pt x="1" y="2"/>
                      <a:pt x="2" y="3"/>
                      <a:pt x="2" y="3"/>
                    </a:cubicBezTo>
                    <a:cubicBezTo>
                      <a:pt x="2" y="3"/>
                      <a:pt x="2" y="3"/>
                      <a:pt x="2" y="3"/>
                    </a:cubicBezTo>
                    <a:cubicBezTo>
                      <a:pt x="3" y="3"/>
                      <a:pt x="4" y="3"/>
                      <a:pt x="4" y="4"/>
                    </a:cubicBezTo>
                    <a:cubicBezTo>
                      <a:pt x="4" y="4"/>
                      <a:pt x="4" y="4"/>
                      <a:pt x="4" y="4"/>
                    </a:cubicBezTo>
                    <a:cubicBezTo>
                      <a:pt x="4" y="4"/>
                      <a:pt x="4" y="4"/>
                      <a:pt x="4" y="4"/>
                    </a:cubicBezTo>
                    <a:cubicBezTo>
                      <a:pt x="4" y="5"/>
                      <a:pt x="4" y="5"/>
                      <a:pt x="4" y="5"/>
                    </a:cubicBezTo>
                    <a:cubicBezTo>
                      <a:pt x="4" y="5"/>
                      <a:pt x="4" y="5"/>
                      <a:pt x="4" y="5"/>
                    </a:cubicBezTo>
                    <a:cubicBezTo>
                      <a:pt x="4" y="5"/>
                      <a:pt x="4" y="5"/>
                      <a:pt x="4" y="5"/>
                    </a:cubicBezTo>
                    <a:cubicBezTo>
                      <a:pt x="4" y="6"/>
                      <a:pt x="3" y="7"/>
                      <a:pt x="2" y="7"/>
                    </a:cubicBezTo>
                    <a:cubicBezTo>
                      <a:pt x="2" y="7"/>
                      <a:pt x="2" y="7"/>
                      <a:pt x="2" y="7"/>
                    </a:cubicBezTo>
                    <a:cubicBezTo>
                      <a:pt x="1" y="7"/>
                      <a:pt x="0" y="6"/>
                      <a:pt x="0" y="6"/>
                    </a:cubicBezTo>
                    <a:cubicBezTo>
                      <a:pt x="0" y="7"/>
                      <a:pt x="1" y="8"/>
                      <a:pt x="2" y="9"/>
                    </a:cubicBezTo>
                    <a:cubicBezTo>
                      <a:pt x="2" y="9"/>
                      <a:pt x="2" y="9"/>
                      <a:pt x="2" y="9"/>
                    </a:cubicBezTo>
                    <a:cubicBezTo>
                      <a:pt x="2" y="9"/>
                      <a:pt x="3" y="9"/>
                      <a:pt x="4" y="9"/>
                    </a:cubicBezTo>
                    <a:cubicBezTo>
                      <a:pt x="4" y="9"/>
                      <a:pt x="4" y="9"/>
                      <a:pt x="4" y="9"/>
                    </a:cubicBezTo>
                    <a:cubicBezTo>
                      <a:pt x="4" y="9"/>
                      <a:pt x="5" y="9"/>
                      <a:pt x="5" y="9"/>
                    </a:cubicBezTo>
                    <a:cubicBezTo>
                      <a:pt x="6" y="9"/>
                      <a:pt x="7" y="8"/>
                      <a:pt x="8" y="7"/>
                    </a:cubicBezTo>
                    <a:cubicBezTo>
                      <a:pt x="8" y="7"/>
                      <a:pt x="8" y="7"/>
                      <a:pt x="8" y="7"/>
                    </a:cubicBezTo>
                    <a:cubicBezTo>
                      <a:pt x="8" y="6"/>
                      <a:pt x="8" y="6"/>
                      <a:pt x="8" y="5"/>
                    </a:cubicBezTo>
                    <a:cubicBezTo>
                      <a:pt x="8" y="5"/>
                      <a:pt x="8" y="4"/>
                      <a:pt x="8" y="4"/>
                    </a:cubicBezTo>
                    <a:cubicBezTo>
                      <a:pt x="8" y="3"/>
                      <a:pt x="7" y="2"/>
                      <a:pt x="6" y="1"/>
                    </a:cubicBezTo>
                    <a:cubicBezTo>
                      <a:pt x="6" y="1"/>
                      <a:pt x="6" y="1"/>
                      <a:pt x="6" y="1"/>
                    </a:cubicBezTo>
                    <a:cubicBezTo>
                      <a:pt x="5" y="1"/>
                      <a:pt x="5" y="0"/>
                      <a:pt x="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5" name="Freeform 149"/>
              <p:cNvSpPr>
                <a:spLocks noEditPoints="1"/>
              </p:cNvSpPr>
              <p:nvPr/>
            </p:nvSpPr>
            <p:spPr bwMode="auto">
              <a:xfrm>
                <a:off x="4911726" y="925513"/>
                <a:ext cx="23813" cy="25400"/>
              </a:xfrm>
              <a:custGeom>
                <a:avLst/>
                <a:gdLst>
                  <a:gd name="T0" fmla="*/ 4 w 8"/>
                  <a:gd name="T1" fmla="*/ 4 h 9"/>
                  <a:gd name="T2" fmla="*/ 4 w 8"/>
                  <a:gd name="T3" fmla="*/ 4 h 9"/>
                  <a:gd name="T4" fmla="*/ 4 w 8"/>
                  <a:gd name="T5" fmla="*/ 0 h 9"/>
                  <a:gd name="T6" fmla="*/ 4 w 8"/>
                  <a:gd name="T7" fmla="*/ 0 h 9"/>
                  <a:gd name="T8" fmla="*/ 4 w 8"/>
                  <a:gd name="T9" fmla="*/ 0 h 9"/>
                  <a:gd name="T10" fmla="*/ 0 w 8"/>
                  <a:gd name="T11" fmla="*/ 1 h 9"/>
                  <a:gd name="T12" fmla="*/ 2 w 8"/>
                  <a:gd name="T13" fmla="*/ 2 h 9"/>
                  <a:gd name="T14" fmla="*/ 2 w 8"/>
                  <a:gd name="T15" fmla="*/ 2 h 9"/>
                  <a:gd name="T16" fmla="*/ 4 w 8"/>
                  <a:gd name="T17" fmla="*/ 4 h 9"/>
                  <a:gd name="T18" fmla="*/ 4 w 8"/>
                  <a:gd name="T19" fmla="*/ 4 h 9"/>
                  <a:gd name="T20" fmla="*/ 4 w 8"/>
                  <a:gd name="T21" fmla="*/ 4 h 9"/>
                  <a:gd name="T22" fmla="*/ 4 w 8"/>
                  <a:gd name="T23" fmla="*/ 4 h 9"/>
                  <a:gd name="T24" fmla="*/ 4 w 8"/>
                  <a:gd name="T25" fmla="*/ 4 h 9"/>
                  <a:gd name="T26" fmla="*/ 4 w 8"/>
                  <a:gd name="T27" fmla="*/ 5 h 9"/>
                  <a:gd name="T28" fmla="*/ 2 w 8"/>
                  <a:gd name="T29" fmla="*/ 6 h 9"/>
                  <a:gd name="T30" fmla="*/ 2 w 8"/>
                  <a:gd name="T31" fmla="*/ 6 h 9"/>
                  <a:gd name="T32" fmla="*/ 0 w 8"/>
                  <a:gd name="T33" fmla="*/ 5 h 9"/>
                  <a:gd name="T34" fmla="*/ 2 w 8"/>
                  <a:gd name="T35" fmla="*/ 8 h 9"/>
                  <a:gd name="T36" fmla="*/ 4 w 8"/>
                  <a:gd name="T37" fmla="*/ 9 h 9"/>
                  <a:gd name="T38" fmla="*/ 4 w 8"/>
                  <a:gd name="T39" fmla="*/ 9 h 9"/>
                  <a:gd name="T40" fmla="*/ 4 w 8"/>
                  <a:gd name="T41" fmla="*/ 9 h 9"/>
                  <a:gd name="T42" fmla="*/ 5 w 8"/>
                  <a:gd name="T43" fmla="*/ 8 h 9"/>
                  <a:gd name="T44" fmla="*/ 8 w 8"/>
                  <a:gd name="T45" fmla="*/ 6 h 9"/>
                  <a:gd name="T46" fmla="*/ 8 w 8"/>
                  <a:gd name="T47" fmla="*/ 6 h 9"/>
                  <a:gd name="T48" fmla="*/ 8 w 8"/>
                  <a:gd name="T49" fmla="*/ 4 h 9"/>
                  <a:gd name="T50" fmla="*/ 8 w 8"/>
                  <a:gd name="T51" fmla="*/ 3 h 9"/>
                  <a:gd name="T52" fmla="*/ 6 w 8"/>
                  <a:gd name="T53" fmla="*/ 0 h 9"/>
                  <a:gd name="T54" fmla="*/ 6 w 8"/>
                  <a:gd name="T55" fmla="*/ 0 h 9"/>
                  <a:gd name="T56" fmla="*/ 4 w 8"/>
                  <a:gd name="T5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 h="9">
                    <a:moveTo>
                      <a:pt x="4" y="4"/>
                    </a:moveTo>
                    <a:cubicBezTo>
                      <a:pt x="4" y="4"/>
                      <a:pt x="4" y="4"/>
                      <a:pt x="4" y="4"/>
                    </a:cubicBezTo>
                    <a:moveTo>
                      <a:pt x="4" y="0"/>
                    </a:moveTo>
                    <a:cubicBezTo>
                      <a:pt x="4" y="0"/>
                      <a:pt x="4" y="0"/>
                      <a:pt x="4" y="0"/>
                    </a:cubicBezTo>
                    <a:cubicBezTo>
                      <a:pt x="4" y="0"/>
                      <a:pt x="4" y="0"/>
                      <a:pt x="4" y="0"/>
                    </a:cubicBezTo>
                    <a:cubicBezTo>
                      <a:pt x="2" y="0"/>
                      <a:pt x="1" y="0"/>
                      <a:pt x="0" y="1"/>
                    </a:cubicBezTo>
                    <a:cubicBezTo>
                      <a:pt x="1" y="2"/>
                      <a:pt x="2" y="2"/>
                      <a:pt x="2" y="2"/>
                    </a:cubicBezTo>
                    <a:cubicBezTo>
                      <a:pt x="2" y="2"/>
                      <a:pt x="2" y="2"/>
                      <a:pt x="2" y="2"/>
                    </a:cubicBezTo>
                    <a:cubicBezTo>
                      <a:pt x="3" y="2"/>
                      <a:pt x="4" y="3"/>
                      <a:pt x="4" y="4"/>
                    </a:cubicBezTo>
                    <a:cubicBezTo>
                      <a:pt x="4" y="4"/>
                      <a:pt x="4" y="4"/>
                      <a:pt x="4" y="4"/>
                    </a:cubicBezTo>
                    <a:cubicBezTo>
                      <a:pt x="4" y="4"/>
                      <a:pt x="4" y="4"/>
                      <a:pt x="4" y="4"/>
                    </a:cubicBezTo>
                    <a:cubicBezTo>
                      <a:pt x="4" y="4"/>
                      <a:pt x="4" y="4"/>
                      <a:pt x="4" y="4"/>
                    </a:cubicBezTo>
                    <a:cubicBezTo>
                      <a:pt x="4" y="4"/>
                      <a:pt x="4" y="4"/>
                      <a:pt x="4" y="4"/>
                    </a:cubicBezTo>
                    <a:cubicBezTo>
                      <a:pt x="4" y="5"/>
                      <a:pt x="4" y="5"/>
                      <a:pt x="4" y="5"/>
                    </a:cubicBezTo>
                    <a:cubicBezTo>
                      <a:pt x="4" y="5"/>
                      <a:pt x="3" y="6"/>
                      <a:pt x="2" y="6"/>
                    </a:cubicBezTo>
                    <a:cubicBezTo>
                      <a:pt x="2" y="6"/>
                      <a:pt x="2" y="6"/>
                      <a:pt x="2" y="6"/>
                    </a:cubicBezTo>
                    <a:cubicBezTo>
                      <a:pt x="1" y="6"/>
                      <a:pt x="0" y="6"/>
                      <a:pt x="0" y="5"/>
                    </a:cubicBezTo>
                    <a:cubicBezTo>
                      <a:pt x="0" y="6"/>
                      <a:pt x="1" y="7"/>
                      <a:pt x="2" y="8"/>
                    </a:cubicBezTo>
                    <a:cubicBezTo>
                      <a:pt x="2" y="8"/>
                      <a:pt x="3" y="9"/>
                      <a:pt x="4" y="9"/>
                    </a:cubicBezTo>
                    <a:cubicBezTo>
                      <a:pt x="4" y="9"/>
                      <a:pt x="4" y="9"/>
                      <a:pt x="4" y="9"/>
                    </a:cubicBezTo>
                    <a:cubicBezTo>
                      <a:pt x="4" y="9"/>
                      <a:pt x="4" y="9"/>
                      <a:pt x="4" y="9"/>
                    </a:cubicBezTo>
                    <a:cubicBezTo>
                      <a:pt x="4" y="9"/>
                      <a:pt x="5" y="9"/>
                      <a:pt x="5" y="8"/>
                    </a:cubicBezTo>
                    <a:cubicBezTo>
                      <a:pt x="6" y="8"/>
                      <a:pt x="7" y="7"/>
                      <a:pt x="8" y="6"/>
                    </a:cubicBezTo>
                    <a:cubicBezTo>
                      <a:pt x="8" y="6"/>
                      <a:pt x="8" y="6"/>
                      <a:pt x="8" y="6"/>
                    </a:cubicBezTo>
                    <a:cubicBezTo>
                      <a:pt x="8" y="6"/>
                      <a:pt x="8" y="5"/>
                      <a:pt x="8" y="4"/>
                    </a:cubicBezTo>
                    <a:cubicBezTo>
                      <a:pt x="8" y="4"/>
                      <a:pt x="8" y="3"/>
                      <a:pt x="8" y="3"/>
                    </a:cubicBezTo>
                    <a:cubicBezTo>
                      <a:pt x="8" y="2"/>
                      <a:pt x="7" y="1"/>
                      <a:pt x="6" y="0"/>
                    </a:cubicBezTo>
                    <a:cubicBezTo>
                      <a:pt x="6" y="0"/>
                      <a:pt x="6" y="0"/>
                      <a:pt x="6" y="0"/>
                    </a:cubicBezTo>
                    <a:cubicBezTo>
                      <a:pt x="5" y="0"/>
                      <a:pt x="5" y="0"/>
                      <a:pt x="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6" name="Freeform 150"/>
              <p:cNvSpPr/>
              <p:nvPr/>
            </p:nvSpPr>
            <p:spPr bwMode="auto">
              <a:xfrm>
                <a:off x="4899026" y="950913"/>
                <a:ext cx="22225" cy="25400"/>
              </a:xfrm>
              <a:custGeom>
                <a:avLst/>
                <a:gdLst>
                  <a:gd name="T0" fmla="*/ 4 w 8"/>
                  <a:gd name="T1" fmla="*/ 0 h 9"/>
                  <a:gd name="T2" fmla="*/ 4 w 8"/>
                  <a:gd name="T3" fmla="*/ 0 h 9"/>
                  <a:gd name="T4" fmla="*/ 4 w 8"/>
                  <a:gd name="T5" fmla="*/ 0 h 9"/>
                  <a:gd name="T6" fmla="*/ 0 w 8"/>
                  <a:gd name="T7" fmla="*/ 1 h 9"/>
                  <a:gd name="T8" fmla="*/ 2 w 8"/>
                  <a:gd name="T9" fmla="*/ 2 h 9"/>
                  <a:gd name="T10" fmla="*/ 2 w 8"/>
                  <a:gd name="T11" fmla="*/ 2 h 9"/>
                  <a:gd name="T12" fmla="*/ 4 w 8"/>
                  <a:gd name="T13" fmla="*/ 4 h 9"/>
                  <a:gd name="T14" fmla="*/ 4 w 8"/>
                  <a:gd name="T15" fmla="*/ 4 h 9"/>
                  <a:gd name="T16" fmla="*/ 4 w 8"/>
                  <a:gd name="T17" fmla="*/ 4 h 9"/>
                  <a:gd name="T18" fmla="*/ 4 w 8"/>
                  <a:gd name="T19" fmla="*/ 4 h 9"/>
                  <a:gd name="T20" fmla="*/ 4 w 8"/>
                  <a:gd name="T21" fmla="*/ 5 h 9"/>
                  <a:gd name="T22" fmla="*/ 2 w 8"/>
                  <a:gd name="T23" fmla="*/ 6 h 9"/>
                  <a:gd name="T24" fmla="*/ 2 w 8"/>
                  <a:gd name="T25" fmla="*/ 6 h 9"/>
                  <a:gd name="T26" fmla="*/ 0 w 8"/>
                  <a:gd name="T27" fmla="*/ 5 h 9"/>
                  <a:gd name="T28" fmla="*/ 2 w 8"/>
                  <a:gd name="T29" fmla="*/ 8 h 9"/>
                  <a:gd name="T30" fmla="*/ 2 w 8"/>
                  <a:gd name="T31" fmla="*/ 8 h 9"/>
                  <a:gd name="T32" fmla="*/ 4 w 8"/>
                  <a:gd name="T33" fmla="*/ 9 h 9"/>
                  <a:gd name="T34" fmla="*/ 5 w 8"/>
                  <a:gd name="T35" fmla="*/ 9 h 9"/>
                  <a:gd name="T36" fmla="*/ 8 w 8"/>
                  <a:gd name="T37" fmla="*/ 6 h 9"/>
                  <a:gd name="T38" fmla="*/ 7 w 8"/>
                  <a:gd name="T39" fmla="*/ 6 h 9"/>
                  <a:gd name="T40" fmla="*/ 6 w 8"/>
                  <a:gd name="T41" fmla="*/ 5 h 9"/>
                  <a:gd name="T42" fmla="*/ 7 w 8"/>
                  <a:gd name="T43" fmla="*/ 6 h 9"/>
                  <a:gd name="T44" fmla="*/ 8 w 8"/>
                  <a:gd name="T45" fmla="*/ 6 h 9"/>
                  <a:gd name="T46" fmla="*/ 8 w 8"/>
                  <a:gd name="T47" fmla="*/ 4 h 9"/>
                  <a:gd name="T48" fmla="*/ 8 w 8"/>
                  <a:gd name="T49" fmla="*/ 3 h 9"/>
                  <a:gd name="T50" fmla="*/ 6 w 8"/>
                  <a:gd name="T51" fmla="*/ 0 h 9"/>
                  <a:gd name="T52" fmla="*/ 4 w 8"/>
                  <a:gd name="T5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 h="9">
                    <a:moveTo>
                      <a:pt x="4" y="0"/>
                    </a:moveTo>
                    <a:cubicBezTo>
                      <a:pt x="4" y="0"/>
                      <a:pt x="4" y="0"/>
                      <a:pt x="4" y="0"/>
                    </a:cubicBezTo>
                    <a:cubicBezTo>
                      <a:pt x="4" y="0"/>
                      <a:pt x="4" y="0"/>
                      <a:pt x="4" y="0"/>
                    </a:cubicBezTo>
                    <a:cubicBezTo>
                      <a:pt x="2" y="0"/>
                      <a:pt x="1" y="0"/>
                      <a:pt x="0" y="1"/>
                    </a:cubicBezTo>
                    <a:cubicBezTo>
                      <a:pt x="1" y="2"/>
                      <a:pt x="2" y="2"/>
                      <a:pt x="2" y="2"/>
                    </a:cubicBezTo>
                    <a:cubicBezTo>
                      <a:pt x="2" y="2"/>
                      <a:pt x="2" y="2"/>
                      <a:pt x="2" y="2"/>
                    </a:cubicBezTo>
                    <a:cubicBezTo>
                      <a:pt x="3" y="2"/>
                      <a:pt x="4" y="3"/>
                      <a:pt x="4" y="4"/>
                    </a:cubicBezTo>
                    <a:cubicBezTo>
                      <a:pt x="4" y="4"/>
                      <a:pt x="4" y="4"/>
                      <a:pt x="4" y="4"/>
                    </a:cubicBezTo>
                    <a:cubicBezTo>
                      <a:pt x="4" y="4"/>
                      <a:pt x="4" y="4"/>
                      <a:pt x="4" y="4"/>
                    </a:cubicBezTo>
                    <a:cubicBezTo>
                      <a:pt x="4" y="4"/>
                      <a:pt x="4" y="4"/>
                      <a:pt x="4" y="4"/>
                    </a:cubicBezTo>
                    <a:cubicBezTo>
                      <a:pt x="4" y="5"/>
                      <a:pt x="4" y="5"/>
                      <a:pt x="4" y="5"/>
                    </a:cubicBezTo>
                    <a:cubicBezTo>
                      <a:pt x="4" y="5"/>
                      <a:pt x="3" y="6"/>
                      <a:pt x="2" y="6"/>
                    </a:cubicBezTo>
                    <a:cubicBezTo>
                      <a:pt x="2" y="6"/>
                      <a:pt x="2" y="6"/>
                      <a:pt x="2" y="6"/>
                    </a:cubicBezTo>
                    <a:cubicBezTo>
                      <a:pt x="1" y="6"/>
                      <a:pt x="0" y="6"/>
                      <a:pt x="0" y="5"/>
                    </a:cubicBezTo>
                    <a:cubicBezTo>
                      <a:pt x="0" y="7"/>
                      <a:pt x="1" y="8"/>
                      <a:pt x="2" y="8"/>
                    </a:cubicBezTo>
                    <a:cubicBezTo>
                      <a:pt x="2" y="8"/>
                      <a:pt x="2" y="8"/>
                      <a:pt x="2" y="8"/>
                    </a:cubicBezTo>
                    <a:cubicBezTo>
                      <a:pt x="2" y="9"/>
                      <a:pt x="3" y="9"/>
                      <a:pt x="4" y="9"/>
                    </a:cubicBezTo>
                    <a:cubicBezTo>
                      <a:pt x="4" y="9"/>
                      <a:pt x="5" y="9"/>
                      <a:pt x="5" y="9"/>
                    </a:cubicBezTo>
                    <a:cubicBezTo>
                      <a:pt x="6" y="8"/>
                      <a:pt x="7" y="7"/>
                      <a:pt x="8" y="6"/>
                    </a:cubicBezTo>
                    <a:cubicBezTo>
                      <a:pt x="7" y="6"/>
                      <a:pt x="7" y="6"/>
                      <a:pt x="7" y="6"/>
                    </a:cubicBezTo>
                    <a:cubicBezTo>
                      <a:pt x="6" y="5"/>
                      <a:pt x="6" y="5"/>
                      <a:pt x="6" y="5"/>
                    </a:cubicBezTo>
                    <a:cubicBezTo>
                      <a:pt x="7" y="6"/>
                      <a:pt x="7" y="6"/>
                      <a:pt x="7" y="6"/>
                    </a:cubicBezTo>
                    <a:cubicBezTo>
                      <a:pt x="8" y="6"/>
                      <a:pt x="8" y="6"/>
                      <a:pt x="8" y="6"/>
                    </a:cubicBezTo>
                    <a:cubicBezTo>
                      <a:pt x="8" y="6"/>
                      <a:pt x="8" y="5"/>
                      <a:pt x="8" y="4"/>
                    </a:cubicBezTo>
                    <a:cubicBezTo>
                      <a:pt x="8" y="4"/>
                      <a:pt x="8" y="3"/>
                      <a:pt x="8" y="3"/>
                    </a:cubicBezTo>
                    <a:cubicBezTo>
                      <a:pt x="8" y="2"/>
                      <a:pt x="7" y="1"/>
                      <a:pt x="6" y="0"/>
                    </a:cubicBezTo>
                    <a:cubicBezTo>
                      <a:pt x="5" y="0"/>
                      <a:pt x="5" y="0"/>
                      <a:pt x="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7" name="Freeform 151"/>
              <p:cNvSpPr/>
              <p:nvPr/>
            </p:nvSpPr>
            <p:spPr bwMode="auto">
              <a:xfrm>
                <a:off x="4884738" y="976313"/>
                <a:ext cx="22225" cy="25400"/>
              </a:xfrm>
              <a:custGeom>
                <a:avLst/>
                <a:gdLst>
                  <a:gd name="T0" fmla="*/ 4 w 8"/>
                  <a:gd name="T1" fmla="*/ 0 h 9"/>
                  <a:gd name="T2" fmla="*/ 4 w 8"/>
                  <a:gd name="T3" fmla="*/ 0 h 9"/>
                  <a:gd name="T4" fmla="*/ 0 w 8"/>
                  <a:gd name="T5" fmla="*/ 2 h 9"/>
                  <a:gd name="T6" fmla="*/ 2 w 8"/>
                  <a:gd name="T7" fmla="*/ 2 h 9"/>
                  <a:gd name="T8" fmla="*/ 4 w 8"/>
                  <a:gd name="T9" fmla="*/ 4 h 9"/>
                  <a:gd name="T10" fmla="*/ 4 w 8"/>
                  <a:gd name="T11" fmla="*/ 4 h 9"/>
                  <a:gd name="T12" fmla="*/ 4 w 8"/>
                  <a:gd name="T13" fmla="*/ 4 h 9"/>
                  <a:gd name="T14" fmla="*/ 4 w 8"/>
                  <a:gd name="T15" fmla="*/ 4 h 9"/>
                  <a:gd name="T16" fmla="*/ 4 w 8"/>
                  <a:gd name="T17" fmla="*/ 5 h 9"/>
                  <a:gd name="T18" fmla="*/ 4 w 8"/>
                  <a:gd name="T19" fmla="*/ 5 h 9"/>
                  <a:gd name="T20" fmla="*/ 4 w 8"/>
                  <a:gd name="T21" fmla="*/ 5 h 9"/>
                  <a:gd name="T22" fmla="*/ 2 w 8"/>
                  <a:gd name="T23" fmla="*/ 6 h 9"/>
                  <a:gd name="T24" fmla="*/ 2 w 8"/>
                  <a:gd name="T25" fmla="*/ 6 h 9"/>
                  <a:gd name="T26" fmla="*/ 0 w 8"/>
                  <a:gd name="T27" fmla="*/ 6 h 9"/>
                  <a:gd name="T28" fmla="*/ 2 w 8"/>
                  <a:gd name="T29" fmla="*/ 8 h 9"/>
                  <a:gd name="T30" fmla="*/ 4 w 8"/>
                  <a:gd name="T31" fmla="*/ 9 h 9"/>
                  <a:gd name="T32" fmla="*/ 4 w 8"/>
                  <a:gd name="T33" fmla="*/ 9 h 9"/>
                  <a:gd name="T34" fmla="*/ 4 w 8"/>
                  <a:gd name="T35" fmla="*/ 9 h 9"/>
                  <a:gd name="T36" fmla="*/ 5 w 8"/>
                  <a:gd name="T37" fmla="*/ 9 h 9"/>
                  <a:gd name="T38" fmla="*/ 8 w 8"/>
                  <a:gd name="T39" fmla="*/ 6 h 9"/>
                  <a:gd name="T40" fmla="*/ 8 w 8"/>
                  <a:gd name="T41" fmla="*/ 6 h 9"/>
                  <a:gd name="T42" fmla="*/ 8 w 8"/>
                  <a:gd name="T43" fmla="*/ 4 h 9"/>
                  <a:gd name="T44" fmla="*/ 8 w 8"/>
                  <a:gd name="T45" fmla="*/ 3 h 9"/>
                  <a:gd name="T46" fmla="*/ 6 w 8"/>
                  <a:gd name="T47" fmla="*/ 0 h 9"/>
                  <a:gd name="T48" fmla="*/ 6 w 8"/>
                  <a:gd name="T49" fmla="*/ 0 h 9"/>
                  <a:gd name="T50" fmla="*/ 4 w 8"/>
                  <a:gd name="T5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 h="9">
                    <a:moveTo>
                      <a:pt x="4" y="0"/>
                    </a:moveTo>
                    <a:cubicBezTo>
                      <a:pt x="4" y="0"/>
                      <a:pt x="4" y="0"/>
                      <a:pt x="4" y="0"/>
                    </a:cubicBezTo>
                    <a:cubicBezTo>
                      <a:pt x="3" y="0"/>
                      <a:pt x="1" y="0"/>
                      <a:pt x="0" y="2"/>
                    </a:cubicBezTo>
                    <a:cubicBezTo>
                      <a:pt x="1" y="2"/>
                      <a:pt x="2" y="2"/>
                      <a:pt x="2" y="2"/>
                    </a:cubicBezTo>
                    <a:cubicBezTo>
                      <a:pt x="3" y="2"/>
                      <a:pt x="4" y="3"/>
                      <a:pt x="4" y="4"/>
                    </a:cubicBezTo>
                    <a:cubicBezTo>
                      <a:pt x="4" y="4"/>
                      <a:pt x="4" y="4"/>
                      <a:pt x="4" y="4"/>
                    </a:cubicBezTo>
                    <a:cubicBezTo>
                      <a:pt x="4" y="4"/>
                      <a:pt x="4" y="4"/>
                      <a:pt x="4" y="4"/>
                    </a:cubicBezTo>
                    <a:cubicBezTo>
                      <a:pt x="4" y="4"/>
                      <a:pt x="4" y="4"/>
                      <a:pt x="4" y="4"/>
                    </a:cubicBezTo>
                    <a:cubicBezTo>
                      <a:pt x="4" y="5"/>
                      <a:pt x="4" y="5"/>
                      <a:pt x="4" y="5"/>
                    </a:cubicBezTo>
                    <a:cubicBezTo>
                      <a:pt x="4" y="5"/>
                      <a:pt x="4" y="5"/>
                      <a:pt x="4" y="5"/>
                    </a:cubicBezTo>
                    <a:cubicBezTo>
                      <a:pt x="4" y="5"/>
                      <a:pt x="4" y="5"/>
                      <a:pt x="4" y="5"/>
                    </a:cubicBezTo>
                    <a:cubicBezTo>
                      <a:pt x="4" y="5"/>
                      <a:pt x="3" y="6"/>
                      <a:pt x="2" y="6"/>
                    </a:cubicBezTo>
                    <a:cubicBezTo>
                      <a:pt x="2" y="6"/>
                      <a:pt x="2" y="6"/>
                      <a:pt x="2" y="6"/>
                    </a:cubicBezTo>
                    <a:cubicBezTo>
                      <a:pt x="1" y="6"/>
                      <a:pt x="0" y="6"/>
                      <a:pt x="0" y="6"/>
                    </a:cubicBezTo>
                    <a:cubicBezTo>
                      <a:pt x="0" y="7"/>
                      <a:pt x="1" y="8"/>
                      <a:pt x="2" y="8"/>
                    </a:cubicBezTo>
                    <a:cubicBezTo>
                      <a:pt x="2" y="9"/>
                      <a:pt x="3" y="9"/>
                      <a:pt x="4" y="9"/>
                    </a:cubicBezTo>
                    <a:cubicBezTo>
                      <a:pt x="4" y="9"/>
                      <a:pt x="4" y="9"/>
                      <a:pt x="4" y="9"/>
                    </a:cubicBezTo>
                    <a:cubicBezTo>
                      <a:pt x="4" y="9"/>
                      <a:pt x="4" y="9"/>
                      <a:pt x="4" y="9"/>
                    </a:cubicBezTo>
                    <a:cubicBezTo>
                      <a:pt x="4" y="9"/>
                      <a:pt x="5" y="9"/>
                      <a:pt x="5" y="9"/>
                    </a:cubicBezTo>
                    <a:cubicBezTo>
                      <a:pt x="6" y="8"/>
                      <a:pt x="7" y="8"/>
                      <a:pt x="8" y="6"/>
                    </a:cubicBezTo>
                    <a:cubicBezTo>
                      <a:pt x="8" y="6"/>
                      <a:pt x="8" y="6"/>
                      <a:pt x="8" y="6"/>
                    </a:cubicBezTo>
                    <a:cubicBezTo>
                      <a:pt x="8" y="6"/>
                      <a:pt x="8" y="5"/>
                      <a:pt x="8" y="4"/>
                    </a:cubicBezTo>
                    <a:cubicBezTo>
                      <a:pt x="8" y="4"/>
                      <a:pt x="8" y="3"/>
                      <a:pt x="8" y="3"/>
                    </a:cubicBezTo>
                    <a:cubicBezTo>
                      <a:pt x="8" y="2"/>
                      <a:pt x="7" y="1"/>
                      <a:pt x="6" y="0"/>
                    </a:cubicBezTo>
                    <a:cubicBezTo>
                      <a:pt x="6" y="0"/>
                      <a:pt x="6" y="0"/>
                      <a:pt x="6" y="0"/>
                    </a:cubicBezTo>
                    <a:cubicBezTo>
                      <a:pt x="5" y="0"/>
                      <a:pt x="5" y="0"/>
                      <a:pt x="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8" name="Freeform 152"/>
              <p:cNvSpPr/>
              <p:nvPr/>
            </p:nvSpPr>
            <p:spPr bwMode="auto">
              <a:xfrm>
                <a:off x="4870451" y="1001713"/>
                <a:ext cx="22225" cy="25400"/>
              </a:xfrm>
              <a:custGeom>
                <a:avLst/>
                <a:gdLst>
                  <a:gd name="T0" fmla="*/ 4 w 8"/>
                  <a:gd name="T1" fmla="*/ 0 h 9"/>
                  <a:gd name="T2" fmla="*/ 4 w 8"/>
                  <a:gd name="T3" fmla="*/ 0 h 9"/>
                  <a:gd name="T4" fmla="*/ 4 w 8"/>
                  <a:gd name="T5" fmla="*/ 0 h 9"/>
                  <a:gd name="T6" fmla="*/ 0 w 8"/>
                  <a:gd name="T7" fmla="*/ 2 h 9"/>
                  <a:gd name="T8" fmla="*/ 2 w 8"/>
                  <a:gd name="T9" fmla="*/ 2 h 9"/>
                  <a:gd name="T10" fmla="*/ 2 w 8"/>
                  <a:gd name="T11" fmla="*/ 2 h 9"/>
                  <a:gd name="T12" fmla="*/ 4 w 8"/>
                  <a:gd name="T13" fmla="*/ 4 h 9"/>
                  <a:gd name="T14" fmla="*/ 4 w 8"/>
                  <a:gd name="T15" fmla="*/ 4 h 9"/>
                  <a:gd name="T16" fmla="*/ 4 w 8"/>
                  <a:gd name="T17" fmla="*/ 4 h 9"/>
                  <a:gd name="T18" fmla="*/ 4 w 8"/>
                  <a:gd name="T19" fmla="*/ 5 h 9"/>
                  <a:gd name="T20" fmla="*/ 4 w 8"/>
                  <a:gd name="T21" fmla="*/ 5 h 9"/>
                  <a:gd name="T22" fmla="*/ 2 w 8"/>
                  <a:gd name="T23" fmla="*/ 6 h 9"/>
                  <a:gd name="T24" fmla="*/ 2 w 8"/>
                  <a:gd name="T25" fmla="*/ 6 h 9"/>
                  <a:gd name="T26" fmla="*/ 0 w 8"/>
                  <a:gd name="T27" fmla="*/ 6 h 9"/>
                  <a:gd name="T28" fmla="*/ 2 w 8"/>
                  <a:gd name="T29" fmla="*/ 8 h 9"/>
                  <a:gd name="T30" fmla="*/ 4 w 8"/>
                  <a:gd name="T31" fmla="*/ 9 h 9"/>
                  <a:gd name="T32" fmla="*/ 5 w 8"/>
                  <a:gd name="T33" fmla="*/ 9 h 9"/>
                  <a:gd name="T34" fmla="*/ 8 w 8"/>
                  <a:gd name="T35" fmla="*/ 7 h 9"/>
                  <a:gd name="T36" fmla="*/ 7 w 8"/>
                  <a:gd name="T37" fmla="*/ 6 h 9"/>
                  <a:gd name="T38" fmla="*/ 6 w 8"/>
                  <a:gd name="T39" fmla="*/ 6 h 9"/>
                  <a:gd name="T40" fmla="*/ 7 w 8"/>
                  <a:gd name="T41" fmla="*/ 6 h 9"/>
                  <a:gd name="T42" fmla="*/ 8 w 8"/>
                  <a:gd name="T43" fmla="*/ 7 h 9"/>
                  <a:gd name="T44" fmla="*/ 8 w 8"/>
                  <a:gd name="T45" fmla="*/ 4 h 9"/>
                  <a:gd name="T46" fmla="*/ 8 w 8"/>
                  <a:gd name="T47" fmla="*/ 3 h 9"/>
                  <a:gd name="T48" fmla="*/ 6 w 8"/>
                  <a:gd name="T49" fmla="*/ 0 h 9"/>
                  <a:gd name="T50" fmla="*/ 4 w 8"/>
                  <a:gd name="T5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 h="9">
                    <a:moveTo>
                      <a:pt x="4" y="0"/>
                    </a:moveTo>
                    <a:cubicBezTo>
                      <a:pt x="4" y="0"/>
                      <a:pt x="4" y="0"/>
                      <a:pt x="4" y="0"/>
                    </a:cubicBezTo>
                    <a:cubicBezTo>
                      <a:pt x="4" y="0"/>
                      <a:pt x="4" y="0"/>
                      <a:pt x="4" y="0"/>
                    </a:cubicBezTo>
                    <a:cubicBezTo>
                      <a:pt x="3" y="0"/>
                      <a:pt x="1" y="1"/>
                      <a:pt x="0" y="2"/>
                    </a:cubicBezTo>
                    <a:cubicBezTo>
                      <a:pt x="1" y="2"/>
                      <a:pt x="2" y="2"/>
                      <a:pt x="2" y="2"/>
                    </a:cubicBezTo>
                    <a:cubicBezTo>
                      <a:pt x="2" y="2"/>
                      <a:pt x="2" y="2"/>
                      <a:pt x="2" y="2"/>
                    </a:cubicBezTo>
                    <a:cubicBezTo>
                      <a:pt x="3" y="2"/>
                      <a:pt x="4" y="3"/>
                      <a:pt x="4" y="4"/>
                    </a:cubicBezTo>
                    <a:cubicBezTo>
                      <a:pt x="4" y="4"/>
                      <a:pt x="4" y="4"/>
                      <a:pt x="4" y="4"/>
                    </a:cubicBezTo>
                    <a:cubicBezTo>
                      <a:pt x="4" y="4"/>
                      <a:pt x="4" y="4"/>
                      <a:pt x="4" y="4"/>
                    </a:cubicBezTo>
                    <a:cubicBezTo>
                      <a:pt x="4" y="5"/>
                      <a:pt x="4" y="5"/>
                      <a:pt x="4" y="5"/>
                    </a:cubicBezTo>
                    <a:cubicBezTo>
                      <a:pt x="4" y="5"/>
                      <a:pt x="4" y="5"/>
                      <a:pt x="4" y="5"/>
                    </a:cubicBezTo>
                    <a:cubicBezTo>
                      <a:pt x="4" y="6"/>
                      <a:pt x="3" y="6"/>
                      <a:pt x="2" y="6"/>
                    </a:cubicBezTo>
                    <a:cubicBezTo>
                      <a:pt x="2" y="6"/>
                      <a:pt x="2" y="6"/>
                      <a:pt x="2" y="6"/>
                    </a:cubicBezTo>
                    <a:cubicBezTo>
                      <a:pt x="1" y="6"/>
                      <a:pt x="0" y="6"/>
                      <a:pt x="0" y="6"/>
                    </a:cubicBezTo>
                    <a:cubicBezTo>
                      <a:pt x="0" y="7"/>
                      <a:pt x="1" y="8"/>
                      <a:pt x="2" y="8"/>
                    </a:cubicBezTo>
                    <a:cubicBezTo>
                      <a:pt x="2" y="9"/>
                      <a:pt x="3" y="9"/>
                      <a:pt x="4" y="9"/>
                    </a:cubicBezTo>
                    <a:cubicBezTo>
                      <a:pt x="4" y="9"/>
                      <a:pt x="5" y="9"/>
                      <a:pt x="5" y="9"/>
                    </a:cubicBezTo>
                    <a:cubicBezTo>
                      <a:pt x="6" y="8"/>
                      <a:pt x="7" y="8"/>
                      <a:pt x="8" y="7"/>
                    </a:cubicBezTo>
                    <a:cubicBezTo>
                      <a:pt x="7" y="6"/>
                      <a:pt x="7" y="6"/>
                      <a:pt x="7" y="6"/>
                    </a:cubicBezTo>
                    <a:cubicBezTo>
                      <a:pt x="6" y="6"/>
                      <a:pt x="6" y="6"/>
                      <a:pt x="6" y="6"/>
                    </a:cubicBezTo>
                    <a:cubicBezTo>
                      <a:pt x="7" y="6"/>
                      <a:pt x="7" y="6"/>
                      <a:pt x="7" y="6"/>
                    </a:cubicBezTo>
                    <a:cubicBezTo>
                      <a:pt x="8" y="7"/>
                      <a:pt x="8" y="7"/>
                      <a:pt x="8" y="7"/>
                    </a:cubicBezTo>
                    <a:cubicBezTo>
                      <a:pt x="8" y="6"/>
                      <a:pt x="8" y="5"/>
                      <a:pt x="8" y="4"/>
                    </a:cubicBezTo>
                    <a:cubicBezTo>
                      <a:pt x="8" y="4"/>
                      <a:pt x="8" y="4"/>
                      <a:pt x="8" y="3"/>
                    </a:cubicBezTo>
                    <a:cubicBezTo>
                      <a:pt x="8" y="2"/>
                      <a:pt x="7" y="1"/>
                      <a:pt x="6" y="0"/>
                    </a:cubicBezTo>
                    <a:cubicBezTo>
                      <a:pt x="5" y="0"/>
                      <a:pt x="5" y="0"/>
                      <a:pt x="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9" name="Freeform 153"/>
              <p:cNvSpPr/>
              <p:nvPr/>
            </p:nvSpPr>
            <p:spPr bwMode="auto">
              <a:xfrm>
                <a:off x="4856163" y="1027113"/>
                <a:ext cx="22225" cy="25400"/>
              </a:xfrm>
              <a:custGeom>
                <a:avLst/>
                <a:gdLst>
                  <a:gd name="T0" fmla="*/ 4 w 8"/>
                  <a:gd name="T1" fmla="*/ 0 h 9"/>
                  <a:gd name="T2" fmla="*/ 0 w 8"/>
                  <a:gd name="T3" fmla="*/ 2 h 9"/>
                  <a:gd name="T4" fmla="*/ 2 w 8"/>
                  <a:gd name="T5" fmla="*/ 2 h 9"/>
                  <a:gd name="T6" fmla="*/ 2 w 8"/>
                  <a:gd name="T7" fmla="*/ 2 h 9"/>
                  <a:gd name="T8" fmla="*/ 4 w 8"/>
                  <a:gd name="T9" fmla="*/ 4 h 9"/>
                  <a:gd name="T10" fmla="*/ 4 w 8"/>
                  <a:gd name="T11" fmla="*/ 4 h 9"/>
                  <a:gd name="T12" fmla="*/ 4 w 8"/>
                  <a:gd name="T13" fmla="*/ 5 h 9"/>
                  <a:gd name="T14" fmla="*/ 4 w 8"/>
                  <a:gd name="T15" fmla="*/ 5 h 9"/>
                  <a:gd name="T16" fmla="*/ 4 w 8"/>
                  <a:gd name="T17" fmla="*/ 5 h 9"/>
                  <a:gd name="T18" fmla="*/ 2 w 8"/>
                  <a:gd name="T19" fmla="*/ 6 h 9"/>
                  <a:gd name="T20" fmla="*/ 2 w 8"/>
                  <a:gd name="T21" fmla="*/ 6 h 9"/>
                  <a:gd name="T22" fmla="*/ 0 w 8"/>
                  <a:gd name="T23" fmla="*/ 6 h 9"/>
                  <a:gd name="T24" fmla="*/ 2 w 8"/>
                  <a:gd name="T25" fmla="*/ 9 h 9"/>
                  <a:gd name="T26" fmla="*/ 4 w 8"/>
                  <a:gd name="T27" fmla="*/ 9 h 9"/>
                  <a:gd name="T28" fmla="*/ 4 w 8"/>
                  <a:gd name="T29" fmla="*/ 9 h 9"/>
                  <a:gd name="T30" fmla="*/ 5 w 8"/>
                  <a:gd name="T31" fmla="*/ 9 h 9"/>
                  <a:gd name="T32" fmla="*/ 8 w 8"/>
                  <a:gd name="T33" fmla="*/ 7 h 9"/>
                  <a:gd name="T34" fmla="*/ 7 w 8"/>
                  <a:gd name="T35" fmla="*/ 6 h 9"/>
                  <a:gd name="T36" fmla="*/ 6 w 8"/>
                  <a:gd name="T37" fmla="*/ 6 h 9"/>
                  <a:gd name="T38" fmla="*/ 7 w 8"/>
                  <a:gd name="T39" fmla="*/ 6 h 9"/>
                  <a:gd name="T40" fmla="*/ 8 w 8"/>
                  <a:gd name="T41" fmla="*/ 7 h 9"/>
                  <a:gd name="T42" fmla="*/ 8 w 8"/>
                  <a:gd name="T43" fmla="*/ 5 h 9"/>
                  <a:gd name="T44" fmla="*/ 8 w 8"/>
                  <a:gd name="T45" fmla="*/ 3 h 9"/>
                  <a:gd name="T46" fmla="*/ 6 w 8"/>
                  <a:gd name="T47" fmla="*/ 1 h 9"/>
                  <a:gd name="T48" fmla="*/ 4 w 8"/>
                  <a:gd name="T49" fmla="*/ 0 h 9"/>
                  <a:gd name="T50" fmla="*/ 4 w 8"/>
                  <a:gd name="T51" fmla="*/ 0 h 9"/>
                  <a:gd name="T52" fmla="*/ 4 w 8"/>
                  <a:gd name="T5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 h="9">
                    <a:moveTo>
                      <a:pt x="4" y="0"/>
                    </a:moveTo>
                    <a:cubicBezTo>
                      <a:pt x="3" y="0"/>
                      <a:pt x="1" y="1"/>
                      <a:pt x="0" y="2"/>
                    </a:cubicBezTo>
                    <a:cubicBezTo>
                      <a:pt x="1" y="2"/>
                      <a:pt x="2" y="2"/>
                      <a:pt x="2" y="2"/>
                    </a:cubicBezTo>
                    <a:cubicBezTo>
                      <a:pt x="2" y="2"/>
                      <a:pt x="2" y="2"/>
                      <a:pt x="2" y="2"/>
                    </a:cubicBezTo>
                    <a:cubicBezTo>
                      <a:pt x="3" y="2"/>
                      <a:pt x="4" y="3"/>
                      <a:pt x="4" y="4"/>
                    </a:cubicBezTo>
                    <a:cubicBezTo>
                      <a:pt x="4" y="4"/>
                      <a:pt x="4" y="4"/>
                      <a:pt x="4" y="4"/>
                    </a:cubicBezTo>
                    <a:cubicBezTo>
                      <a:pt x="4" y="5"/>
                      <a:pt x="4" y="5"/>
                      <a:pt x="4" y="5"/>
                    </a:cubicBezTo>
                    <a:cubicBezTo>
                      <a:pt x="4" y="5"/>
                      <a:pt x="4" y="5"/>
                      <a:pt x="4" y="5"/>
                    </a:cubicBezTo>
                    <a:cubicBezTo>
                      <a:pt x="4" y="5"/>
                      <a:pt x="4" y="5"/>
                      <a:pt x="4" y="5"/>
                    </a:cubicBezTo>
                    <a:cubicBezTo>
                      <a:pt x="4" y="6"/>
                      <a:pt x="3" y="6"/>
                      <a:pt x="2" y="6"/>
                    </a:cubicBezTo>
                    <a:cubicBezTo>
                      <a:pt x="2" y="6"/>
                      <a:pt x="2" y="6"/>
                      <a:pt x="2" y="6"/>
                    </a:cubicBezTo>
                    <a:cubicBezTo>
                      <a:pt x="1" y="6"/>
                      <a:pt x="0" y="6"/>
                      <a:pt x="0" y="6"/>
                    </a:cubicBezTo>
                    <a:cubicBezTo>
                      <a:pt x="0" y="7"/>
                      <a:pt x="1" y="8"/>
                      <a:pt x="2" y="9"/>
                    </a:cubicBezTo>
                    <a:cubicBezTo>
                      <a:pt x="2" y="9"/>
                      <a:pt x="3" y="9"/>
                      <a:pt x="4" y="9"/>
                    </a:cubicBezTo>
                    <a:cubicBezTo>
                      <a:pt x="4" y="9"/>
                      <a:pt x="4" y="9"/>
                      <a:pt x="4" y="9"/>
                    </a:cubicBezTo>
                    <a:cubicBezTo>
                      <a:pt x="4" y="9"/>
                      <a:pt x="5" y="9"/>
                      <a:pt x="5" y="9"/>
                    </a:cubicBezTo>
                    <a:cubicBezTo>
                      <a:pt x="6" y="9"/>
                      <a:pt x="7" y="8"/>
                      <a:pt x="8" y="7"/>
                    </a:cubicBezTo>
                    <a:cubicBezTo>
                      <a:pt x="7" y="6"/>
                      <a:pt x="7" y="6"/>
                      <a:pt x="7" y="6"/>
                    </a:cubicBezTo>
                    <a:cubicBezTo>
                      <a:pt x="6" y="6"/>
                      <a:pt x="6" y="6"/>
                      <a:pt x="6" y="6"/>
                    </a:cubicBezTo>
                    <a:cubicBezTo>
                      <a:pt x="7" y="6"/>
                      <a:pt x="7" y="6"/>
                      <a:pt x="7" y="6"/>
                    </a:cubicBezTo>
                    <a:cubicBezTo>
                      <a:pt x="8" y="7"/>
                      <a:pt x="8" y="7"/>
                      <a:pt x="8" y="7"/>
                    </a:cubicBezTo>
                    <a:cubicBezTo>
                      <a:pt x="8" y="6"/>
                      <a:pt x="8" y="5"/>
                      <a:pt x="8" y="5"/>
                    </a:cubicBezTo>
                    <a:cubicBezTo>
                      <a:pt x="8" y="4"/>
                      <a:pt x="8" y="4"/>
                      <a:pt x="8" y="3"/>
                    </a:cubicBezTo>
                    <a:cubicBezTo>
                      <a:pt x="8" y="2"/>
                      <a:pt x="7" y="1"/>
                      <a:pt x="6" y="1"/>
                    </a:cubicBezTo>
                    <a:cubicBezTo>
                      <a:pt x="5" y="0"/>
                      <a:pt x="5" y="0"/>
                      <a:pt x="4" y="0"/>
                    </a:cubicBezTo>
                    <a:cubicBezTo>
                      <a:pt x="4" y="0"/>
                      <a:pt x="4" y="0"/>
                      <a:pt x="4" y="0"/>
                    </a:cubicBezTo>
                    <a:cubicBezTo>
                      <a:pt x="4" y="0"/>
                      <a:pt x="4" y="0"/>
                      <a:pt x="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0" name="Freeform 154"/>
              <p:cNvSpPr/>
              <p:nvPr/>
            </p:nvSpPr>
            <p:spPr bwMode="auto">
              <a:xfrm>
                <a:off x="4841876" y="1052513"/>
                <a:ext cx="22225" cy="25400"/>
              </a:xfrm>
              <a:custGeom>
                <a:avLst/>
                <a:gdLst>
                  <a:gd name="T0" fmla="*/ 4 w 8"/>
                  <a:gd name="T1" fmla="*/ 0 h 9"/>
                  <a:gd name="T2" fmla="*/ 0 w 8"/>
                  <a:gd name="T3" fmla="*/ 2 h 9"/>
                  <a:gd name="T4" fmla="*/ 2 w 8"/>
                  <a:gd name="T5" fmla="*/ 2 h 9"/>
                  <a:gd name="T6" fmla="*/ 4 w 8"/>
                  <a:gd name="T7" fmla="*/ 4 h 9"/>
                  <a:gd name="T8" fmla="*/ 4 w 8"/>
                  <a:gd name="T9" fmla="*/ 4 h 9"/>
                  <a:gd name="T10" fmla="*/ 4 w 8"/>
                  <a:gd name="T11" fmla="*/ 5 h 9"/>
                  <a:gd name="T12" fmla="*/ 4 w 8"/>
                  <a:gd name="T13" fmla="*/ 5 h 9"/>
                  <a:gd name="T14" fmla="*/ 4 w 8"/>
                  <a:gd name="T15" fmla="*/ 5 h 9"/>
                  <a:gd name="T16" fmla="*/ 2 w 8"/>
                  <a:gd name="T17" fmla="*/ 6 h 9"/>
                  <a:gd name="T18" fmla="*/ 2 w 8"/>
                  <a:gd name="T19" fmla="*/ 6 h 9"/>
                  <a:gd name="T20" fmla="*/ 0 w 8"/>
                  <a:gd name="T21" fmla="*/ 6 h 9"/>
                  <a:gd name="T22" fmla="*/ 2 w 8"/>
                  <a:gd name="T23" fmla="*/ 9 h 9"/>
                  <a:gd name="T24" fmla="*/ 2 w 8"/>
                  <a:gd name="T25" fmla="*/ 9 h 9"/>
                  <a:gd name="T26" fmla="*/ 4 w 8"/>
                  <a:gd name="T27" fmla="*/ 9 h 9"/>
                  <a:gd name="T28" fmla="*/ 5 w 8"/>
                  <a:gd name="T29" fmla="*/ 9 h 9"/>
                  <a:gd name="T30" fmla="*/ 8 w 8"/>
                  <a:gd name="T31" fmla="*/ 7 h 9"/>
                  <a:gd name="T32" fmla="*/ 7 w 8"/>
                  <a:gd name="T33" fmla="*/ 6 h 9"/>
                  <a:gd name="T34" fmla="*/ 6 w 8"/>
                  <a:gd name="T35" fmla="*/ 6 h 9"/>
                  <a:gd name="T36" fmla="*/ 7 w 8"/>
                  <a:gd name="T37" fmla="*/ 6 h 9"/>
                  <a:gd name="T38" fmla="*/ 8 w 8"/>
                  <a:gd name="T39" fmla="*/ 7 h 9"/>
                  <a:gd name="T40" fmla="*/ 8 w 8"/>
                  <a:gd name="T41" fmla="*/ 5 h 9"/>
                  <a:gd name="T42" fmla="*/ 8 w 8"/>
                  <a:gd name="T43" fmla="*/ 3 h 9"/>
                  <a:gd name="T44" fmla="*/ 6 w 8"/>
                  <a:gd name="T45" fmla="*/ 1 h 9"/>
                  <a:gd name="T46" fmla="*/ 4 w 8"/>
                  <a:gd name="T4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 h="9">
                    <a:moveTo>
                      <a:pt x="4" y="0"/>
                    </a:moveTo>
                    <a:cubicBezTo>
                      <a:pt x="3" y="0"/>
                      <a:pt x="1" y="1"/>
                      <a:pt x="0" y="2"/>
                    </a:cubicBezTo>
                    <a:cubicBezTo>
                      <a:pt x="1" y="2"/>
                      <a:pt x="2" y="2"/>
                      <a:pt x="2" y="2"/>
                    </a:cubicBezTo>
                    <a:cubicBezTo>
                      <a:pt x="3" y="2"/>
                      <a:pt x="4" y="3"/>
                      <a:pt x="4" y="4"/>
                    </a:cubicBezTo>
                    <a:cubicBezTo>
                      <a:pt x="4" y="4"/>
                      <a:pt x="4" y="4"/>
                      <a:pt x="4" y="4"/>
                    </a:cubicBezTo>
                    <a:cubicBezTo>
                      <a:pt x="4" y="5"/>
                      <a:pt x="4" y="5"/>
                      <a:pt x="4" y="5"/>
                    </a:cubicBezTo>
                    <a:cubicBezTo>
                      <a:pt x="4" y="5"/>
                      <a:pt x="4" y="5"/>
                      <a:pt x="4" y="5"/>
                    </a:cubicBezTo>
                    <a:cubicBezTo>
                      <a:pt x="4" y="5"/>
                      <a:pt x="4" y="5"/>
                      <a:pt x="4" y="5"/>
                    </a:cubicBezTo>
                    <a:cubicBezTo>
                      <a:pt x="4" y="6"/>
                      <a:pt x="3" y="6"/>
                      <a:pt x="2" y="6"/>
                    </a:cubicBezTo>
                    <a:cubicBezTo>
                      <a:pt x="2" y="6"/>
                      <a:pt x="2" y="6"/>
                      <a:pt x="2" y="6"/>
                    </a:cubicBezTo>
                    <a:cubicBezTo>
                      <a:pt x="1" y="6"/>
                      <a:pt x="0" y="6"/>
                      <a:pt x="0" y="6"/>
                    </a:cubicBezTo>
                    <a:cubicBezTo>
                      <a:pt x="0" y="7"/>
                      <a:pt x="1" y="8"/>
                      <a:pt x="2" y="9"/>
                    </a:cubicBezTo>
                    <a:cubicBezTo>
                      <a:pt x="2" y="9"/>
                      <a:pt x="2" y="9"/>
                      <a:pt x="2" y="9"/>
                    </a:cubicBezTo>
                    <a:cubicBezTo>
                      <a:pt x="2" y="9"/>
                      <a:pt x="3" y="9"/>
                      <a:pt x="4" y="9"/>
                    </a:cubicBezTo>
                    <a:cubicBezTo>
                      <a:pt x="4" y="9"/>
                      <a:pt x="5" y="9"/>
                      <a:pt x="5" y="9"/>
                    </a:cubicBezTo>
                    <a:cubicBezTo>
                      <a:pt x="6" y="9"/>
                      <a:pt x="7" y="8"/>
                      <a:pt x="8" y="7"/>
                    </a:cubicBezTo>
                    <a:cubicBezTo>
                      <a:pt x="7" y="6"/>
                      <a:pt x="7" y="6"/>
                      <a:pt x="7" y="6"/>
                    </a:cubicBezTo>
                    <a:cubicBezTo>
                      <a:pt x="6" y="6"/>
                      <a:pt x="6" y="6"/>
                      <a:pt x="6" y="6"/>
                    </a:cubicBezTo>
                    <a:cubicBezTo>
                      <a:pt x="7" y="6"/>
                      <a:pt x="7" y="6"/>
                      <a:pt x="7" y="6"/>
                    </a:cubicBezTo>
                    <a:cubicBezTo>
                      <a:pt x="8" y="7"/>
                      <a:pt x="8" y="7"/>
                      <a:pt x="8" y="7"/>
                    </a:cubicBezTo>
                    <a:cubicBezTo>
                      <a:pt x="8" y="6"/>
                      <a:pt x="8" y="5"/>
                      <a:pt x="8" y="5"/>
                    </a:cubicBezTo>
                    <a:cubicBezTo>
                      <a:pt x="8" y="4"/>
                      <a:pt x="8" y="4"/>
                      <a:pt x="8" y="3"/>
                    </a:cubicBezTo>
                    <a:cubicBezTo>
                      <a:pt x="8" y="2"/>
                      <a:pt x="7" y="1"/>
                      <a:pt x="6" y="1"/>
                    </a:cubicBezTo>
                    <a:cubicBezTo>
                      <a:pt x="5" y="0"/>
                      <a:pt x="5" y="0"/>
                      <a:pt x="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1" name="Freeform 155"/>
              <p:cNvSpPr/>
              <p:nvPr/>
            </p:nvSpPr>
            <p:spPr bwMode="auto">
              <a:xfrm>
                <a:off x="4827588" y="1077913"/>
                <a:ext cx="23813" cy="25400"/>
              </a:xfrm>
              <a:custGeom>
                <a:avLst/>
                <a:gdLst>
                  <a:gd name="T0" fmla="*/ 4 w 8"/>
                  <a:gd name="T1" fmla="*/ 0 h 9"/>
                  <a:gd name="T2" fmla="*/ 0 w 8"/>
                  <a:gd name="T3" fmla="*/ 2 h 9"/>
                  <a:gd name="T4" fmla="*/ 2 w 8"/>
                  <a:gd name="T5" fmla="*/ 2 h 9"/>
                  <a:gd name="T6" fmla="*/ 4 w 8"/>
                  <a:gd name="T7" fmla="*/ 4 h 9"/>
                  <a:gd name="T8" fmla="*/ 4 w 8"/>
                  <a:gd name="T9" fmla="*/ 4 h 9"/>
                  <a:gd name="T10" fmla="*/ 4 w 8"/>
                  <a:gd name="T11" fmla="*/ 5 h 9"/>
                  <a:gd name="T12" fmla="*/ 4 w 8"/>
                  <a:gd name="T13" fmla="*/ 5 h 9"/>
                  <a:gd name="T14" fmla="*/ 4 w 8"/>
                  <a:gd name="T15" fmla="*/ 5 h 9"/>
                  <a:gd name="T16" fmla="*/ 2 w 8"/>
                  <a:gd name="T17" fmla="*/ 6 h 9"/>
                  <a:gd name="T18" fmla="*/ 2 w 8"/>
                  <a:gd name="T19" fmla="*/ 6 h 9"/>
                  <a:gd name="T20" fmla="*/ 0 w 8"/>
                  <a:gd name="T21" fmla="*/ 6 h 9"/>
                  <a:gd name="T22" fmla="*/ 2 w 8"/>
                  <a:gd name="T23" fmla="*/ 9 h 9"/>
                  <a:gd name="T24" fmla="*/ 4 w 8"/>
                  <a:gd name="T25" fmla="*/ 9 h 9"/>
                  <a:gd name="T26" fmla="*/ 4 w 8"/>
                  <a:gd name="T27" fmla="*/ 9 h 9"/>
                  <a:gd name="T28" fmla="*/ 4 w 8"/>
                  <a:gd name="T29" fmla="*/ 9 h 9"/>
                  <a:gd name="T30" fmla="*/ 5 w 8"/>
                  <a:gd name="T31" fmla="*/ 9 h 9"/>
                  <a:gd name="T32" fmla="*/ 8 w 8"/>
                  <a:gd name="T33" fmla="*/ 7 h 9"/>
                  <a:gd name="T34" fmla="*/ 7 w 8"/>
                  <a:gd name="T35" fmla="*/ 6 h 9"/>
                  <a:gd name="T36" fmla="*/ 6 w 8"/>
                  <a:gd name="T37" fmla="*/ 6 h 9"/>
                  <a:gd name="T38" fmla="*/ 7 w 8"/>
                  <a:gd name="T39" fmla="*/ 6 h 9"/>
                  <a:gd name="T40" fmla="*/ 8 w 8"/>
                  <a:gd name="T41" fmla="*/ 7 h 9"/>
                  <a:gd name="T42" fmla="*/ 8 w 8"/>
                  <a:gd name="T43" fmla="*/ 5 h 9"/>
                  <a:gd name="T44" fmla="*/ 8 w 8"/>
                  <a:gd name="T45" fmla="*/ 4 h 9"/>
                  <a:gd name="T46" fmla="*/ 6 w 8"/>
                  <a:gd name="T47" fmla="*/ 1 h 9"/>
                  <a:gd name="T48" fmla="*/ 4 w 8"/>
                  <a:gd name="T49" fmla="*/ 0 h 9"/>
                  <a:gd name="T50" fmla="*/ 4 w 8"/>
                  <a:gd name="T5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 h="9">
                    <a:moveTo>
                      <a:pt x="4" y="0"/>
                    </a:moveTo>
                    <a:cubicBezTo>
                      <a:pt x="3" y="0"/>
                      <a:pt x="1" y="1"/>
                      <a:pt x="0" y="2"/>
                    </a:cubicBezTo>
                    <a:cubicBezTo>
                      <a:pt x="1" y="2"/>
                      <a:pt x="2" y="2"/>
                      <a:pt x="2" y="2"/>
                    </a:cubicBezTo>
                    <a:cubicBezTo>
                      <a:pt x="3" y="3"/>
                      <a:pt x="4" y="3"/>
                      <a:pt x="4" y="4"/>
                    </a:cubicBezTo>
                    <a:cubicBezTo>
                      <a:pt x="4" y="4"/>
                      <a:pt x="4" y="4"/>
                      <a:pt x="4" y="4"/>
                    </a:cubicBezTo>
                    <a:cubicBezTo>
                      <a:pt x="4" y="5"/>
                      <a:pt x="4" y="5"/>
                      <a:pt x="4" y="5"/>
                    </a:cubicBezTo>
                    <a:cubicBezTo>
                      <a:pt x="4" y="5"/>
                      <a:pt x="4" y="5"/>
                      <a:pt x="4" y="5"/>
                    </a:cubicBezTo>
                    <a:cubicBezTo>
                      <a:pt x="4" y="5"/>
                      <a:pt x="4" y="5"/>
                      <a:pt x="4" y="5"/>
                    </a:cubicBezTo>
                    <a:cubicBezTo>
                      <a:pt x="4" y="6"/>
                      <a:pt x="3" y="6"/>
                      <a:pt x="2" y="6"/>
                    </a:cubicBezTo>
                    <a:cubicBezTo>
                      <a:pt x="2" y="6"/>
                      <a:pt x="2" y="6"/>
                      <a:pt x="2" y="6"/>
                    </a:cubicBezTo>
                    <a:cubicBezTo>
                      <a:pt x="1" y="6"/>
                      <a:pt x="0" y="6"/>
                      <a:pt x="0" y="6"/>
                    </a:cubicBezTo>
                    <a:cubicBezTo>
                      <a:pt x="0" y="7"/>
                      <a:pt x="1" y="8"/>
                      <a:pt x="2" y="9"/>
                    </a:cubicBezTo>
                    <a:cubicBezTo>
                      <a:pt x="2" y="9"/>
                      <a:pt x="3" y="9"/>
                      <a:pt x="4" y="9"/>
                    </a:cubicBezTo>
                    <a:cubicBezTo>
                      <a:pt x="4" y="9"/>
                      <a:pt x="4" y="9"/>
                      <a:pt x="4" y="9"/>
                    </a:cubicBezTo>
                    <a:cubicBezTo>
                      <a:pt x="4" y="9"/>
                      <a:pt x="4" y="9"/>
                      <a:pt x="4" y="9"/>
                    </a:cubicBezTo>
                    <a:cubicBezTo>
                      <a:pt x="4" y="9"/>
                      <a:pt x="5" y="9"/>
                      <a:pt x="5" y="9"/>
                    </a:cubicBezTo>
                    <a:cubicBezTo>
                      <a:pt x="6" y="9"/>
                      <a:pt x="7" y="8"/>
                      <a:pt x="8" y="7"/>
                    </a:cubicBezTo>
                    <a:cubicBezTo>
                      <a:pt x="7" y="6"/>
                      <a:pt x="7" y="6"/>
                      <a:pt x="7" y="6"/>
                    </a:cubicBezTo>
                    <a:cubicBezTo>
                      <a:pt x="6" y="6"/>
                      <a:pt x="6" y="6"/>
                      <a:pt x="6" y="6"/>
                    </a:cubicBezTo>
                    <a:cubicBezTo>
                      <a:pt x="7" y="6"/>
                      <a:pt x="7" y="6"/>
                      <a:pt x="7" y="6"/>
                    </a:cubicBezTo>
                    <a:cubicBezTo>
                      <a:pt x="8" y="7"/>
                      <a:pt x="8" y="7"/>
                      <a:pt x="8" y="7"/>
                    </a:cubicBezTo>
                    <a:cubicBezTo>
                      <a:pt x="8" y="6"/>
                      <a:pt x="8" y="6"/>
                      <a:pt x="8" y="5"/>
                    </a:cubicBezTo>
                    <a:cubicBezTo>
                      <a:pt x="8" y="4"/>
                      <a:pt x="8" y="4"/>
                      <a:pt x="8" y="4"/>
                    </a:cubicBezTo>
                    <a:cubicBezTo>
                      <a:pt x="8" y="2"/>
                      <a:pt x="7" y="1"/>
                      <a:pt x="6" y="1"/>
                    </a:cubicBezTo>
                    <a:cubicBezTo>
                      <a:pt x="5" y="0"/>
                      <a:pt x="5" y="0"/>
                      <a:pt x="4" y="0"/>
                    </a:cubicBezTo>
                    <a:cubicBezTo>
                      <a:pt x="4" y="0"/>
                      <a:pt x="4" y="0"/>
                      <a:pt x="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2" name="Freeform 156"/>
              <p:cNvSpPr/>
              <p:nvPr/>
            </p:nvSpPr>
            <p:spPr bwMode="auto">
              <a:xfrm>
                <a:off x="4814888" y="1103313"/>
                <a:ext cx="22225" cy="23813"/>
              </a:xfrm>
              <a:custGeom>
                <a:avLst/>
                <a:gdLst>
                  <a:gd name="T0" fmla="*/ 4 w 8"/>
                  <a:gd name="T1" fmla="*/ 0 h 9"/>
                  <a:gd name="T2" fmla="*/ 0 w 8"/>
                  <a:gd name="T3" fmla="*/ 2 h 9"/>
                  <a:gd name="T4" fmla="*/ 2 w 8"/>
                  <a:gd name="T5" fmla="*/ 3 h 9"/>
                  <a:gd name="T6" fmla="*/ 2 w 8"/>
                  <a:gd name="T7" fmla="*/ 3 h 9"/>
                  <a:gd name="T8" fmla="*/ 4 w 8"/>
                  <a:gd name="T9" fmla="*/ 4 h 9"/>
                  <a:gd name="T10" fmla="*/ 4 w 8"/>
                  <a:gd name="T11" fmla="*/ 4 h 9"/>
                  <a:gd name="T12" fmla="*/ 4 w 8"/>
                  <a:gd name="T13" fmla="*/ 5 h 9"/>
                  <a:gd name="T14" fmla="*/ 4 w 8"/>
                  <a:gd name="T15" fmla="*/ 5 h 9"/>
                  <a:gd name="T16" fmla="*/ 4 w 8"/>
                  <a:gd name="T17" fmla="*/ 5 h 9"/>
                  <a:gd name="T18" fmla="*/ 2 w 8"/>
                  <a:gd name="T19" fmla="*/ 7 h 9"/>
                  <a:gd name="T20" fmla="*/ 2 w 8"/>
                  <a:gd name="T21" fmla="*/ 7 h 9"/>
                  <a:gd name="T22" fmla="*/ 0 w 8"/>
                  <a:gd name="T23" fmla="*/ 6 h 9"/>
                  <a:gd name="T24" fmla="*/ 2 w 8"/>
                  <a:gd name="T25" fmla="*/ 9 h 9"/>
                  <a:gd name="T26" fmla="*/ 4 w 8"/>
                  <a:gd name="T27" fmla="*/ 9 h 9"/>
                  <a:gd name="T28" fmla="*/ 4 w 8"/>
                  <a:gd name="T29" fmla="*/ 9 h 9"/>
                  <a:gd name="T30" fmla="*/ 4 w 8"/>
                  <a:gd name="T31" fmla="*/ 9 h 9"/>
                  <a:gd name="T32" fmla="*/ 5 w 8"/>
                  <a:gd name="T33" fmla="*/ 9 h 9"/>
                  <a:gd name="T34" fmla="*/ 8 w 8"/>
                  <a:gd name="T35" fmla="*/ 7 h 9"/>
                  <a:gd name="T36" fmla="*/ 7 w 8"/>
                  <a:gd name="T37" fmla="*/ 6 h 9"/>
                  <a:gd name="T38" fmla="*/ 6 w 8"/>
                  <a:gd name="T39" fmla="*/ 6 h 9"/>
                  <a:gd name="T40" fmla="*/ 7 w 8"/>
                  <a:gd name="T41" fmla="*/ 6 h 9"/>
                  <a:gd name="T42" fmla="*/ 8 w 8"/>
                  <a:gd name="T43" fmla="*/ 7 h 9"/>
                  <a:gd name="T44" fmla="*/ 8 w 8"/>
                  <a:gd name="T45" fmla="*/ 5 h 9"/>
                  <a:gd name="T46" fmla="*/ 8 w 8"/>
                  <a:gd name="T47" fmla="*/ 4 h 9"/>
                  <a:gd name="T48" fmla="*/ 6 w 8"/>
                  <a:gd name="T49" fmla="*/ 1 h 9"/>
                  <a:gd name="T50" fmla="*/ 4 w 8"/>
                  <a:gd name="T51" fmla="*/ 0 h 9"/>
                  <a:gd name="T52" fmla="*/ 4 w 8"/>
                  <a:gd name="T5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 h="9">
                    <a:moveTo>
                      <a:pt x="4" y="0"/>
                    </a:moveTo>
                    <a:cubicBezTo>
                      <a:pt x="3" y="0"/>
                      <a:pt x="1" y="1"/>
                      <a:pt x="0" y="2"/>
                    </a:cubicBezTo>
                    <a:cubicBezTo>
                      <a:pt x="1" y="2"/>
                      <a:pt x="2" y="3"/>
                      <a:pt x="2" y="3"/>
                    </a:cubicBezTo>
                    <a:cubicBezTo>
                      <a:pt x="2" y="3"/>
                      <a:pt x="2" y="3"/>
                      <a:pt x="2" y="3"/>
                    </a:cubicBezTo>
                    <a:cubicBezTo>
                      <a:pt x="3" y="3"/>
                      <a:pt x="4" y="3"/>
                      <a:pt x="4" y="4"/>
                    </a:cubicBezTo>
                    <a:cubicBezTo>
                      <a:pt x="4" y="4"/>
                      <a:pt x="4" y="4"/>
                      <a:pt x="4" y="4"/>
                    </a:cubicBezTo>
                    <a:cubicBezTo>
                      <a:pt x="4" y="5"/>
                      <a:pt x="4" y="5"/>
                      <a:pt x="4" y="5"/>
                    </a:cubicBezTo>
                    <a:cubicBezTo>
                      <a:pt x="4" y="5"/>
                      <a:pt x="4" y="5"/>
                      <a:pt x="4" y="5"/>
                    </a:cubicBezTo>
                    <a:cubicBezTo>
                      <a:pt x="4" y="5"/>
                      <a:pt x="4" y="5"/>
                      <a:pt x="4" y="5"/>
                    </a:cubicBezTo>
                    <a:cubicBezTo>
                      <a:pt x="4" y="6"/>
                      <a:pt x="3" y="7"/>
                      <a:pt x="2" y="7"/>
                    </a:cubicBezTo>
                    <a:cubicBezTo>
                      <a:pt x="2" y="7"/>
                      <a:pt x="2" y="7"/>
                      <a:pt x="2" y="7"/>
                    </a:cubicBezTo>
                    <a:cubicBezTo>
                      <a:pt x="1" y="6"/>
                      <a:pt x="0" y="6"/>
                      <a:pt x="0" y="6"/>
                    </a:cubicBezTo>
                    <a:cubicBezTo>
                      <a:pt x="0" y="7"/>
                      <a:pt x="1" y="8"/>
                      <a:pt x="2" y="9"/>
                    </a:cubicBezTo>
                    <a:cubicBezTo>
                      <a:pt x="2" y="9"/>
                      <a:pt x="3" y="9"/>
                      <a:pt x="4" y="9"/>
                    </a:cubicBezTo>
                    <a:cubicBezTo>
                      <a:pt x="4" y="9"/>
                      <a:pt x="4" y="9"/>
                      <a:pt x="4" y="9"/>
                    </a:cubicBezTo>
                    <a:cubicBezTo>
                      <a:pt x="4" y="9"/>
                      <a:pt x="4" y="9"/>
                      <a:pt x="4" y="9"/>
                    </a:cubicBezTo>
                    <a:cubicBezTo>
                      <a:pt x="4" y="9"/>
                      <a:pt x="5" y="9"/>
                      <a:pt x="5" y="9"/>
                    </a:cubicBezTo>
                    <a:cubicBezTo>
                      <a:pt x="6" y="9"/>
                      <a:pt x="7" y="8"/>
                      <a:pt x="8" y="7"/>
                    </a:cubicBezTo>
                    <a:cubicBezTo>
                      <a:pt x="7" y="6"/>
                      <a:pt x="7" y="6"/>
                      <a:pt x="7" y="6"/>
                    </a:cubicBezTo>
                    <a:cubicBezTo>
                      <a:pt x="6" y="6"/>
                      <a:pt x="6" y="6"/>
                      <a:pt x="6" y="6"/>
                    </a:cubicBezTo>
                    <a:cubicBezTo>
                      <a:pt x="7" y="6"/>
                      <a:pt x="7" y="6"/>
                      <a:pt x="7" y="6"/>
                    </a:cubicBezTo>
                    <a:cubicBezTo>
                      <a:pt x="8" y="7"/>
                      <a:pt x="8" y="7"/>
                      <a:pt x="8" y="7"/>
                    </a:cubicBezTo>
                    <a:cubicBezTo>
                      <a:pt x="8" y="6"/>
                      <a:pt x="8" y="6"/>
                      <a:pt x="8" y="5"/>
                    </a:cubicBezTo>
                    <a:cubicBezTo>
                      <a:pt x="8" y="4"/>
                      <a:pt x="8" y="4"/>
                      <a:pt x="8" y="4"/>
                    </a:cubicBezTo>
                    <a:cubicBezTo>
                      <a:pt x="8" y="3"/>
                      <a:pt x="7" y="2"/>
                      <a:pt x="6" y="1"/>
                    </a:cubicBezTo>
                    <a:cubicBezTo>
                      <a:pt x="5" y="1"/>
                      <a:pt x="5" y="0"/>
                      <a:pt x="4" y="0"/>
                    </a:cubicBezTo>
                    <a:cubicBezTo>
                      <a:pt x="4" y="0"/>
                      <a:pt x="4" y="0"/>
                      <a:pt x="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3" name="Freeform 157"/>
              <p:cNvSpPr/>
              <p:nvPr/>
            </p:nvSpPr>
            <p:spPr bwMode="auto">
              <a:xfrm>
                <a:off x="4800601" y="1127125"/>
                <a:ext cx="25400" cy="28575"/>
              </a:xfrm>
              <a:custGeom>
                <a:avLst/>
                <a:gdLst>
                  <a:gd name="T0" fmla="*/ 4 w 9"/>
                  <a:gd name="T1" fmla="*/ 0 h 10"/>
                  <a:gd name="T2" fmla="*/ 4 w 9"/>
                  <a:gd name="T3" fmla="*/ 0 h 10"/>
                  <a:gd name="T4" fmla="*/ 4 w 9"/>
                  <a:gd name="T5" fmla="*/ 0 h 10"/>
                  <a:gd name="T6" fmla="*/ 0 w 9"/>
                  <a:gd name="T7" fmla="*/ 2 h 10"/>
                  <a:gd name="T8" fmla="*/ 2 w 9"/>
                  <a:gd name="T9" fmla="*/ 3 h 10"/>
                  <a:gd name="T10" fmla="*/ 4 w 9"/>
                  <a:gd name="T11" fmla="*/ 5 h 10"/>
                  <a:gd name="T12" fmla="*/ 4 w 9"/>
                  <a:gd name="T13" fmla="*/ 5 h 10"/>
                  <a:gd name="T14" fmla="*/ 5 w 9"/>
                  <a:gd name="T15" fmla="*/ 5 h 10"/>
                  <a:gd name="T16" fmla="*/ 4 w 9"/>
                  <a:gd name="T17" fmla="*/ 5 h 10"/>
                  <a:gd name="T18" fmla="*/ 4 w 9"/>
                  <a:gd name="T19" fmla="*/ 5 h 10"/>
                  <a:gd name="T20" fmla="*/ 2 w 9"/>
                  <a:gd name="T21" fmla="*/ 7 h 10"/>
                  <a:gd name="T22" fmla="*/ 2 w 9"/>
                  <a:gd name="T23" fmla="*/ 7 h 10"/>
                  <a:gd name="T24" fmla="*/ 0 w 9"/>
                  <a:gd name="T25" fmla="*/ 6 h 10"/>
                  <a:gd name="T26" fmla="*/ 2 w 9"/>
                  <a:gd name="T27" fmla="*/ 9 h 10"/>
                  <a:gd name="T28" fmla="*/ 4 w 9"/>
                  <a:gd name="T29" fmla="*/ 10 h 10"/>
                  <a:gd name="T30" fmla="*/ 4 w 9"/>
                  <a:gd name="T31" fmla="*/ 10 h 10"/>
                  <a:gd name="T32" fmla="*/ 5 w 9"/>
                  <a:gd name="T33" fmla="*/ 9 h 10"/>
                  <a:gd name="T34" fmla="*/ 8 w 9"/>
                  <a:gd name="T35" fmla="*/ 7 h 10"/>
                  <a:gd name="T36" fmla="*/ 7 w 9"/>
                  <a:gd name="T37" fmla="*/ 7 h 10"/>
                  <a:gd name="T38" fmla="*/ 6 w 9"/>
                  <a:gd name="T39" fmla="*/ 6 h 10"/>
                  <a:gd name="T40" fmla="*/ 7 w 9"/>
                  <a:gd name="T41" fmla="*/ 7 h 10"/>
                  <a:gd name="T42" fmla="*/ 8 w 9"/>
                  <a:gd name="T43" fmla="*/ 7 h 10"/>
                  <a:gd name="T44" fmla="*/ 8 w 9"/>
                  <a:gd name="T45" fmla="*/ 5 h 10"/>
                  <a:gd name="T46" fmla="*/ 8 w 9"/>
                  <a:gd name="T47" fmla="*/ 4 h 10"/>
                  <a:gd name="T48" fmla="*/ 6 w 9"/>
                  <a:gd name="T49" fmla="*/ 1 h 10"/>
                  <a:gd name="T50" fmla="*/ 4 w 9"/>
                  <a:gd name="T5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 h="10">
                    <a:moveTo>
                      <a:pt x="4" y="0"/>
                    </a:moveTo>
                    <a:cubicBezTo>
                      <a:pt x="4" y="0"/>
                      <a:pt x="4" y="0"/>
                      <a:pt x="4" y="0"/>
                    </a:cubicBezTo>
                    <a:cubicBezTo>
                      <a:pt x="4" y="0"/>
                      <a:pt x="4" y="0"/>
                      <a:pt x="4" y="0"/>
                    </a:cubicBezTo>
                    <a:cubicBezTo>
                      <a:pt x="3" y="0"/>
                      <a:pt x="1" y="1"/>
                      <a:pt x="0" y="2"/>
                    </a:cubicBezTo>
                    <a:cubicBezTo>
                      <a:pt x="1" y="3"/>
                      <a:pt x="2" y="3"/>
                      <a:pt x="2" y="3"/>
                    </a:cubicBezTo>
                    <a:cubicBezTo>
                      <a:pt x="3" y="3"/>
                      <a:pt x="4" y="4"/>
                      <a:pt x="4" y="5"/>
                    </a:cubicBezTo>
                    <a:cubicBezTo>
                      <a:pt x="4" y="5"/>
                      <a:pt x="4" y="5"/>
                      <a:pt x="4" y="5"/>
                    </a:cubicBezTo>
                    <a:cubicBezTo>
                      <a:pt x="5" y="5"/>
                      <a:pt x="5" y="5"/>
                      <a:pt x="5" y="5"/>
                    </a:cubicBezTo>
                    <a:cubicBezTo>
                      <a:pt x="4" y="5"/>
                      <a:pt x="4" y="5"/>
                      <a:pt x="4" y="5"/>
                    </a:cubicBezTo>
                    <a:cubicBezTo>
                      <a:pt x="4" y="5"/>
                      <a:pt x="4" y="5"/>
                      <a:pt x="4" y="5"/>
                    </a:cubicBezTo>
                    <a:cubicBezTo>
                      <a:pt x="4" y="6"/>
                      <a:pt x="3" y="7"/>
                      <a:pt x="2" y="7"/>
                    </a:cubicBezTo>
                    <a:cubicBezTo>
                      <a:pt x="2" y="7"/>
                      <a:pt x="2" y="7"/>
                      <a:pt x="2" y="7"/>
                    </a:cubicBezTo>
                    <a:cubicBezTo>
                      <a:pt x="1" y="7"/>
                      <a:pt x="0" y="6"/>
                      <a:pt x="0" y="6"/>
                    </a:cubicBezTo>
                    <a:cubicBezTo>
                      <a:pt x="0" y="7"/>
                      <a:pt x="1" y="8"/>
                      <a:pt x="2" y="9"/>
                    </a:cubicBezTo>
                    <a:cubicBezTo>
                      <a:pt x="2" y="9"/>
                      <a:pt x="3" y="10"/>
                      <a:pt x="4" y="10"/>
                    </a:cubicBezTo>
                    <a:cubicBezTo>
                      <a:pt x="4" y="10"/>
                      <a:pt x="4" y="10"/>
                      <a:pt x="4" y="10"/>
                    </a:cubicBezTo>
                    <a:cubicBezTo>
                      <a:pt x="4" y="10"/>
                      <a:pt x="5" y="9"/>
                      <a:pt x="5" y="9"/>
                    </a:cubicBezTo>
                    <a:cubicBezTo>
                      <a:pt x="6" y="9"/>
                      <a:pt x="7" y="8"/>
                      <a:pt x="8" y="7"/>
                    </a:cubicBezTo>
                    <a:cubicBezTo>
                      <a:pt x="7" y="7"/>
                      <a:pt x="7" y="7"/>
                      <a:pt x="7" y="7"/>
                    </a:cubicBezTo>
                    <a:cubicBezTo>
                      <a:pt x="6" y="6"/>
                      <a:pt x="6" y="6"/>
                      <a:pt x="6" y="6"/>
                    </a:cubicBezTo>
                    <a:cubicBezTo>
                      <a:pt x="7" y="7"/>
                      <a:pt x="7" y="7"/>
                      <a:pt x="7" y="7"/>
                    </a:cubicBezTo>
                    <a:cubicBezTo>
                      <a:pt x="8" y="7"/>
                      <a:pt x="8" y="7"/>
                      <a:pt x="8" y="7"/>
                    </a:cubicBezTo>
                    <a:cubicBezTo>
                      <a:pt x="8" y="7"/>
                      <a:pt x="9" y="6"/>
                      <a:pt x="8" y="5"/>
                    </a:cubicBezTo>
                    <a:cubicBezTo>
                      <a:pt x="9" y="5"/>
                      <a:pt x="8" y="4"/>
                      <a:pt x="8" y="4"/>
                    </a:cubicBezTo>
                    <a:cubicBezTo>
                      <a:pt x="8" y="3"/>
                      <a:pt x="7" y="2"/>
                      <a:pt x="6" y="1"/>
                    </a:cubicBezTo>
                    <a:cubicBezTo>
                      <a:pt x="5" y="1"/>
                      <a:pt x="5" y="0"/>
                      <a:pt x="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4" name="Freeform 158"/>
              <p:cNvSpPr>
                <a:spLocks noEditPoints="1"/>
              </p:cNvSpPr>
              <p:nvPr/>
            </p:nvSpPr>
            <p:spPr bwMode="auto">
              <a:xfrm>
                <a:off x="4786313" y="1155700"/>
                <a:ext cx="25400" cy="25400"/>
              </a:xfrm>
              <a:custGeom>
                <a:avLst/>
                <a:gdLst>
                  <a:gd name="T0" fmla="*/ 4 w 9"/>
                  <a:gd name="T1" fmla="*/ 4 h 9"/>
                  <a:gd name="T2" fmla="*/ 4 w 9"/>
                  <a:gd name="T3" fmla="*/ 4 h 9"/>
                  <a:gd name="T4" fmla="*/ 4 w 9"/>
                  <a:gd name="T5" fmla="*/ 0 h 9"/>
                  <a:gd name="T6" fmla="*/ 4 w 9"/>
                  <a:gd name="T7" fmla="*/ 0 h 9"/>
                  <a:gd name="T8" fmla="*/ 4 w 9"/>
                  <a:gd name="T9" fmla="*/ 0 h 9"/>
                  <a:gd name="T10" fmla="*/ 0 w 9"/>
                  <a:gd name="T11" fmla="*/ 1 h 9"/>
                  <a:gd name="T12" fmla="*/ 2 w 9"/>
                  <a:gd name="T13" fmla="*/ 2 h 9"/>
                  <a:gd name="T14" fmla="*/ 4 w 9"/>
                  <a:gd name="T15" fmla="*/ 4 h 9"/>
                  <a:gd name="T16" fmla="*/ 5 w 9"/>
                  <a:gd name="T17" fmla="*/ 4 h 9"/>
                  <a:gd name="T18" fmla="*/ 4 w 9"/>
                  <a:gd name="T19" fmla="*/ 4 h 9"/>
                  <a:gd name="T20" fmla="*/ 4 w 9"/>
                  <a:gd name="T21" fmla="*/ 5 h 9"/>
                  <a:gd name="T22" fmla="*/ 2 w 9"/>
                  <a:gd name="T23" fmla="*/ 6 h 9"/>
                  <a:gd name="T24" fmla="*/ 2 w 9"/>
                  <a:gd name="T25" fmla="*/ 6 h 9"/>
                  <a:gd name="T26" fmla="*/ 0 w 9"/>
                  <a:gd name="T27" fmla="*/ 5 h 9"/>
                  <a:gd name="T28" fmla="*/ 2 w 9"/>
                  <a:gd name="T29" fmla="*/ 8 h 9"/>
                  <a:gd name="T30" fmla="*/ 4 w 9"/>
                  <a:gd name="T31" fmla="*/ 9 h 9"/>
                  <a:gd name="T32" fmla="*/ 5 w 9"/>
                  <a:gd name="T33" fmla="*/ 8 h 9"/>
                  <a:gd name="T34" fmla="*/ 8 w 9"/>
                  <a:gd name="T35" fmla="*/ 6 h 9"/>
                  <a:gd name="T36" fmla="*/ 8 w 9"/>
                  <a:gd name="T37" fmla="*/ 6 h 9"/>
                  <a:gd name="T38" fmla="*/ 9 w 9"/>
                  <a:gd name="T39" fmla="*/ 4 h 9"/>
                  <a:gd name="T40" fmla="*/ 8 w 9"/>
                  <a:gd name="T41" fmla="*/ 3 h 9"/>
                  <a:gd name="T42" fmla="*/ 6 w 9"/>
                  <a:gd name="T43" fmla="*/ 0 h 9"/>
                  <a:gd name="T44" fmla="*/ 4 w 9"/>
                  <a:gd name="T45"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9" h="9">
                    <a:moveTo>
                      <a:pt x="4" y="4"/>
                    </a:moveTo>
                    <a:cubicBezTo>
                      <a:pt x="4" y="4"/>
                      <a:pt x="4" y="4"/>
                      <a:pt x="4" y="4"/>
                    </a:cubicBezTo>
                    <a:moveTo>
                      <a:pt x="4" y="0"/>
                    </a:moveTo>
                    <a:cubicBezTo>
                      <a:pt x="4" y="0"/>
                      <a:pt x="4" y="0"/>
                      <a:pt x="4" y="0"/>
                    </a:cubicBezTo>
                    <a:cubicBezTo>
                      <a:pt x="4" y="0"/>
                      <a:pt x="4" y="0"/>
                      <a:pt x="4" y="0"/>
                    </a:cubicBezTo>
                    <a:cubicBezTo>
                      <a:pt x="3" y="0"/>
                      <a:pt x="1" y="0"/>
                      <a:pt x="0" y="1"/>
                    </a:cubicBezTo>
                    <a:cubicBezTo>
                      <a:pt x="1" y="2"/>
                      <a:pt x="2" y="2"/>
                      <a:pt x="2" y="2"/>
                    </a:cubicBezTo>
                    <a:cubicBezTo>
                      <a:pt x="3" y="2"/>
                      <a:pt x="4" y="3"/>
                      <a:pt x="4" y="4"/>
                    </a:cubicBezTo>
                    <a:cubicBezTo>
                      <a:pt x="5" y="4"/>
                      <a:pt x="5" y="4"/>
                      <a:pt x="5" y="4"/>
                    </a:cubicBezTo>
                    <a:cubicBezTo>
                      <a:pt x="4" y="4"/>
                      <a:pt x="4" y="4"/>
                      <a:pt x="4" y="4"/>
                    </a:cubicBezTo>
                    <a:cubicBezTo>
                      <a:pt x="4" y="5"/>
                      <a:pt x="4" y="5"/>
                      <a:pt x="4" y="5"/>
                    </a:cubicBezTo>
                    <a:cubicBezTo>
                      <a:pt x="4" y="5"/>
                      <a:pt x="3" y="6"/>
                      <a:pt x="2" y="6"/>
                    </a:cubicBezTo>
                    <a:cubicBezTo>
                      <a:pt x="2" y="6"/>
                      <a:pt x="2" y="6"/>
                      <a:pt x="2" y="6"/>
                    </a:cubicBezTo>
                    <a:cubicBezTo>
                      <a:pt x="1" y="6"/>
                      <a:pt x="0" y="6"/>
                      <a:pt x="0" y="5"/>
                    </a:cubicBezTo>
                    <a:cubicBezTo>
                      <a:pt x="0" y="6"/>
                      <a:pt x="1" y="8"/>
                      <a:pt x="2" y="8"/>
                    </a:cubicBezTo>
                    <a:cubicBezTo>
                      <a:pt x="2" y="8"/>
                      <a:pt x="3" y="9"/>
                      <a:pt x="4" y="9"/>
                    </a:cubicBezTo>
                    <a:cubicBezTo>
                      <a:pt x="4" y="9"/>
                      <a:pt x="5" y="9"/>
                      <a:pt x="5" y="8"/>
                    </a:cubicBezTo>
                    <a:cubicBezTo>
                      <a:pt x="6" y="8"/>
                      <a:pt x="7" y="7"/>
                      <a:pt x="8" y="6"/>
                    </a:cubicBezTo>
                    <a:cubicBezTo>
                      <a:pt x="8" y="6"/>
                      <a:pt x="8" y="6"/>
                      <a:pt x="8" y="6"/>
                    </a:cubicBezTo>
                    <a:cubicBezTo>
                      <a:pt x="8" y="6"/>
                      <a:pt x="9" y="5"/>
                      <a:pt x="9" y="4"/>
                    </a:cubicBezTo>
                    <a:cubicBezTo>
                      <a:pt x="9" y="4"/>
                      <a:pt x="8" y="3"/>
                      <a:pt x="8" y="3"/>
                    </a:cubicBezTo>
                    <a:cubicBezTo>
                      <a:pt x="8" y="2"/>
                      <a:pt x="7" y="1"/>
                      <a:pt x="6" y="0"/>
                    </a:cubicBezTo>
                    <a:cubicBezTo>
                      <a:pt x="5" y="0"/>
                      <a:pt x="5" y="0"/>
                      <a:pt x="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5" name="Freeform 159"/>
              <p:cNvSpPr/>
              <p:nvPr/>
            </p:nvSpPr>
            <p:spPr bwMode="auto">
              <a:xfrm>
                <a:off x="4983163" y="719138"/>
                <a:ext cx="38100" cy="44450"/>
              </a:xfrm>
              <a:custGeom>
                <a:avLst/>
                <a:gdLst>
                  <a:gd name="T0" fmla="*/ 4 w 14"/>
                  <a:gd name="T1" fmla="*/ 0 h 16"/>
                  <a:gd name="T2" fmla="*/ 3 w 14"/>
                  <a:gd name="T3" fmla="*/ 0 h 16"/>
                  <a:gd name="T4" fmla="*/ 1 w 14"/>
                  <a:gd name="T5" fmla="*/ 2 h 16"/>
                  <a:gd name="T6" fmla="*/ 0 w 14"/>
                  <a:gd name="T7" fmla="*/ 5 h 16"/>
                  <a:gd name="T8" fmla="*/ 1 w 14"/>
                  <a:gd name="T9" fmla="*/ 7 h 16"/>
                  <a:gd name="T10" fmla="*/ 1 w 14"/>
                  <a:gd name="T11" fmla="*/ 8 h 16"/>
                  <a:gd name="T12" fmla="*/ 3 w 14"/>
                  <a:gd name="T13" fmla="*/ 11 h 16"/>
                  <a:gd name="T14" fmla="*/ 3 w 14"/>
                  <a:gd name="T15" fmla="*/ 11 h 16"/>
                  <a:gd name="T16" fmla="*/ 9 w 14"/>
                  <a:gd name="T17" fmla="*/ 15 h 16"/>
                  <a:gd name="T18" fmla="*/ 12 w 14"/>
                  <a:gd name="T19" fmla="*/ 16 h 16"/>
                  <a:gd name="T20" fmla="*/ 12 w 14"/>
                  <a:gd name="T21" fmla="*/ 16 h 16"/>
                  <a:gd name="T22" fmla="*/ 14 w 14"/>
                  <a:gd name="T23" fmla="*/ 15 h 16"/>
                  <a:gd name="T24" fmla="*/ 14 w 14"/>
                  <a:gd name="T25" fmla="*/ 14 h 16"/>
                  <a:gd name="T26" fmla="*/ 14 w 14"/>
                  <a:gd name="T27" fmla="*/ 14 h 16"/>
                  <a:gd name="T28" fmla="*/ 12 w 14"/>
                  <a:gd name="T29" fmla="*/ 12 h 16"/>
                  <a:gd name="T30" fmla="*/ 12 w 14"/>
                  <a:gd name="T31" fmla="*/ 12 h 16"/>
                  <a:gd name="T32" fmla="*/ 10 w 14"/>
                  <a:gd name="T33" fmla="*/ 11 h 16"/>
                  <a:gd name="T34" fmla="*/ 6 w 14"/>
                  <a:gd name="T35" fmla="*/ 8 h 16"/>
                  <a:gd name="T36" fmla="*/ 5 w 14"/>
                  <a:gd name="T37" fmla="*/ 7 h 16"/>
                  <a:gd name="T38" fmla="*/ 5 w 14"/>
                  <a:gd name="T39" fmla="*/ 6 h 16"/>
                  <a:gd name="T40" fmla="*/ 4 w 14"/>
                  <a:gd name="T41" fmla="*/ 5 h 16"/>
                  <a:gd name="T42" fmla="*/ 4 w 14"/>
                  <a:gd name="T43" fmla="*/ 4 h 16"/>
                  <a:gd name="T44" fmla="*/ 4 w 14"/>
                  <a:gd name="T45" fmla="*/ 4 h 16"/>
                  <a:gd name="T46" fmla="*/ 6 w 14"/>
                  <a:gd name="T47" fmla="*/ 2 h 16"/>
                  <a:gd name="T48" fmla="*/ 4 w 14"/>
                  <a:gd name="T49" fmla="*/ 0 h 16"/>
                  <a:gd name="T50" fmla="*/ 4 w 14"/>
                  <a:gd name="T51"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4" h="16">
                    <a:moveTo>
                      <a:pt x="4" y="0"/>
                    </a:moveTo>
                    <a:cubicBezTo>
                      <a:pt x="4" y="0"/>
                      <a:pt x="3" y="0"/>
                      <a:pt x="3" y="0"/>
                    </a:cubicBezTo>
                    <a:cubicBezTo>
                      <a:pt x="2" y="1"/>
                      <a:pt x="1" y="1"/>
                      <a:pt x="1" y="2"/>
                    </a:cubicBezTo>
                    <a:cubicBezTo>
                      <a:pt x="0" y="3"/>
                      <a:pt x="0" y="4"/>
                      <a:pt x="0" y="5"/>
                    </a:cubicBezTo>
                    <a:cubicBezTo>
                      <a:pt x="0" y="5"/>
                      <a:pt x="0" y="6"/>
                      <a:pt x="1" y="7"/>
                    </a:cubicBezTo>
                    <a:cubicBezTo>
                      <a:pt x="1" y="7"/>
                      <a:pt x="1" y="8"/>
                      <a:pt x="1" y="8"/>
                    </a:cubicBezTo>
                    <a:cubicBezTo>
                      <a:pt x="2" y="9"/>
                      <a:pt x="2" y="10"/>
                      <a:pt x="3" y="11"/>
                    </a:cubicBezTo>
                    <a:cubicBezTo>
                      <a:pt x="3" y="11"/>
                      <a:pt x="3" y="11"/>
                      <a:pt x="3" y="11"/>
                    </a:cubicBezTo>
                    <a:cubicBezTo>
                      <a:pt x="5" y="13"/>
                      <a:pt x="7" y="15"/>
                      <a:pt x="9" y="15"/>
                    </a:cubicBezTo>
                    <a:cubicBezTo>
                      <a:pt x="10" y="16"/>
                      <a:pt x="11" y="16"/>
                      <a:pt x="12" y="16"/>
                    </a:cubicBezTo>
                    <a:cubicBezTo>
                      <a:pt x="12" y="16"/>
                      <a:pt x="12" y="16"/>
                      <a:pt x="12" y="16"/>
                    </a:cubicBezTo>
                    <a:cubicBezTo>
                      <a:pt x="13" y="16"/>
                      <a:pt x="14" y="15"/>
                      <a:pt x="14" y="15"/>
                    </a:cubicBezTo>
                    <a:cubicBezTo>
                      <a:pt x="14" y="14"/>
                      <a:pt x="14" y="14"/>
                      <a:pt x="14" y="14"/>
                    </a:cubicBezTo>
                    <a:cubicBezTo>
                      <a:pt x="14" y="14"/>
                      <a:pt x="14" y="14"/>
                      <a:pt x="14" y="14"/>
                    </a:cubicBezTo>
                    <a:cubicBezTo>
                      <a:pt x="14" y="13"/>
                      <a:pt x="13" y="12"/>
                      <a:pt x="12" y="12"/>
                    </a:cubicBezTo>
                    <a:cubicBezTo>
                      <a:pt x="12" y="12"/>
                      <a:pt x="12" y="12"/>
                      <a:pt x="12" y="12"/>
                    </a:cubicBezTo>
                    <a:cubicBezTo>
                      <a:pt x="12" y="12"/>
                      <a:pt x="11" y="12"/>
                      <a:pt x="10" y="11"/>
                    </a:cubicBezTo>
                    <a:cubicBezTo>
                      <a:pt x="8" y="11"/>
                      <a:pt x="7" y="10"/>
                      <a:pt x="6" y="8"/>
                    </a:cubicBezTo>
                    <a:cubicBezTo>
                      <a:pt x="6" y="8"/>
                      <a:pt x="5" y="8"/>
                      <a:pt x="5" y="7"/>
                    </a:cubicBezTo>
                    <a:cubicBezTo>
                      <a:pt x="5" y="7"/>
                      <a:pt x="5" y="7"/>
                      <a:pt x="5" y="6"/>
                    </a:cubicBezTo>
                    <a:cubicBezTo>
                      <a:pt x="4" y="6"/>
                      <a:pt x="4" y="5"/>
                      <a:pt x="4" y="5"/>
                    </a:cubicBezTo>
                    <a:cubicBezTo>
                      <a:pt x="4" y="4"/>
                      <a:pt x="4" y="4"/>
                      <a:pt x="4" y="4"/>
                    </a:cubicBezTo>
                    <a:cubicBezTo>
                      <a:pt x="4" y="4"/>
                      <a:pt x="4" y="4"/>
                      <a:pt x="4" y="4"/>
                    </a:cubicBezTo>
                    <a:cubicBezTo>
                      <a:pt x="5" y="4"/>
                      <a:pt x="6" y="3"/>
                      <a:pt x="6" y="2"/>
                    </a:cubicBezTo>
                    <a:cubicBezTo>
                      <a:pt x="6" y="1"/>
                      <a:pt x="5" y="0"/>
                      <a:pt x="4" y="0"/>
                    </a:cubicBezTo>
                    <a:cubicBezTo>
                      <a:pt x="4" y="0"/>
                      <a:pt x="4" y="0"/>
                      <a:pt x="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6" name="Freeform 160"/>
              <p:cNvSpPr/>
              <p:nvPr/>
            </p:nvSpPr>
            <p:spPr bwMode="auto">
              <a:xfrm>
                <a:off x="4968876" y="742950"/>
                <a:ext cx="38100" cy="46038"/>
              </a:xfrm>
              <a:custGeom>
                <a:avLst/>
                <a:gdLst>
                  <a:gd name="T0" fmla="*/ 4 w 14"/>
                  <a:gd name="T1" fmla="*/ 0 h 16"/>
                  <a:gd name="T2" fmla="*/ 3 w 14"/>
                  <a:gd name="T3" fmla="*/ 0 h 16"/>
                  <a:gd name="T4" fmla="*/ 1 w 14"/>
                  <a:gd name="T5" fmla="*/ 2 h 16"/>
                  <a:gd name="T6" fmla="*/ 0 w 14"/>
                  <a:gd name="T7" fmla="*/ 5 h 16"/>
                  <a:gd name="T8" fmla="*/ 1 w 14"/>
                  <a:gd name="T9" fmla="*/ 7 h 16"/>
                  <a:gd name="T10" fmla="*/ 1 w 14"/>
                  <a:gd name="T11" fmla="*/ 8 h 16"/>
                  <a:gd name="T12" fmla="*/ 3 w 14"/>
                  <a:gd name="T13" fmla="*/ 11 h 16"/>
                  <a:gd name="T14" fmla="*/ 3 w 14"/>
                  <a:gd name="T15" fmla="*/ 11 h 16"/>
                  <a:gd name="T16" fmla="*/ 9 w 14"/>
                  <a:gd name="T17" fmla="*/ 16 h 16"/>
                  <a:gd name="T18" fmla="*/ 12 w 14"/>
                  <a:gd name="T19" fmla="*/ 16 h 16"/>
                  <a:gd name="T20" fmla="*/ 12 w 14"/>
                  <a:gd name="T21" fmla="*/ 16 h 16"/>
                  <a:gd name="T22" fmla="*/ 14 w 14"/>
                  <a:gd name="T23" fmla="*/ 15 h 16"/>
                  <a:gd name="T24" fmla="*/ 14 w 14"/>
                  <a:gd name="T25" fmla="*/ 14 h 16"/>
                  <a:gd name="T26" fmla="*/ 14 w 14"/>
                  <a:gd name="T27" fmla="*/ 14 h 16"/>
                  <a:gd name="T28" fmla="*/ 12 w 14"/>
                  <a:gd name="T29" fmla="*/ 12 h 16"/>
                  <a:gd name="T30" fmla="*/ 12 w 14"/>
                  <a:gd name="T31" fmla="*/ 12 h 16"/>
                  <a:gd name="T32" fmla="*/ 10 w 14"/>
                  <a:gd name="T33" fmla="*/ 12 h 16"/>
                  <a:gd name="T34" fmla="*/ 6 w 14"/>
                  <a:gd name="T35" fmla="*/ 9 h 16"/>
                  <a:gd name="T36" fmla="*/ 5 w 14"/>
                  <a:gd name="T37" fmla="*/ 7 h 16"/>
                  <a:gd name="T38" fmla="*/ 5 w 14"/>
                  <a:gd name="T39" fmla="*/ 7 h 16"/>
                  <a:gd name="T40" fmla="*/ 4 w 14"/>
                  <a:gd name="T41" fmla="*/ 5 h 16"/>
                  <a:gd name="T42" fmla="*/ 4 w 14"/>
                  <a:gd name="T43" fmla="*/ 4 h 16"/>
                  <a:gd name="T44" fmla="*/ 4 w 14"/>
                  <a:gd name="T45" fmla="*/ 4 h 16"/>
                  <a:gd name="T46" fmla="*/ 6 w 14"/>
                  <a:gd name="T47" fmla="*/ 2 h 16"/>
                  <a:gd name="T48" fmla="*/ 4 w 14"/>
                  <a:gd name="T49" fmla="*/ 0 h 16"/>
                  <a:gd name="T50" fmla="*/ 4 w 14"/>
                  <a:gd name="T51"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4" h="16">
                    <a:moveTo>
                      <a:pt x="4" y="0"/>
                    </a:moveTo>
                    <a:cubicBezTo>
                      <a:pt x="4" y="0"/>
                      <a:pt x="3" y="0"/>
                      <a:pt x="3" y="0"/>
                    </a:cubicBezTo>
                    <a:cubicBezTo>
                      <a:pt x="2" y="1"/>
                      <a:pt x="1" y="1"/>
                      <a:pt x="1" y="2"/>
                    </a:cubicBezTo>
                    <a:cubicBezTo>
                      <a:pt x="0" y="3"/>
                      <a:pt x="0" y="4"/>
                      <a:pt x="0" y="5"/>
                    </a:cubicBezTo>
                    <a:cubicBezTo>
                      <a:pt x="0" y="6"/>
                      <a:pt x="0" y="6"/>
                      <a:pt x="1" y="7"/>
                    </a:cubicBezTo>
                    <a:cubicBezTo>
                      <a:pt x="1" y="8"/>
                      <a:pt x="1" y="8"/>
                      <a:pt x="1" y="8"/>
                    </a:cubicBezTo>
                    <a:cubicBezTo>
                      <a:pt x="2" y="9"/>
                      <a:pt x="2" y="10"/>
                      <a:pt x="3" y="11"/>
                    </a:cubicBezTo>
                    <a:cubicBezTo>
                      <a:pt x="3" y="11"/>
                      <a:pt x="3" y="11"/>
                      <a:pt x="3" y="11"/>
                    </a:cubicBezTo>
                    <a:cubicBezTo>
                      <a:pt x="5" y="13"/>
                      <a:pt x="7" y="15"/>
                      <a:pt x="9" y="16"/>
                    </a:cubicBezTo>
                    <a:cubicBezTo>
                      <a:pt x="10" y="16"/>
                      <a:pt x="11" y="16"/>
                      <a:pt x="12" y="16"/>
                    </a:cubicBezTo>
                    <a:cubicBezTo>
                      <a:pt x="12" y="16"/>
                      <a:pt x="12" y="16"/>
                      <a:pt x="12" y="16"/>
                    </a:cubicBezTo>
                    <a:cubicBezTo>
                      <a:pt x="13" y="16"/>
                      <a:pt x="14" y="16"/>
                      <a:pt x="14" y="15"/>
                    </a:cubicBezTo>
                    <a:cubicBezTo>
                      <a:pt x="14" y="15"/>
                      <a:pt x="14" y="14"/>
                      <a:pt x="14" y="14"/>
                    </a:cubicBezTo>
                    <a:cubicBezTo>
                      <a:pt x="14" y="14"/>
                      <a:pt x="14" y="14"/>
                      <a:pt x="14" y="14"/>
                    </a:cubicBezTo>
                    <a:cubicBezTo>
                      <a:pt x="14" y="13"/>
                      <a:pt x="13" y="12"/>
                      <a:pt x="12" y="12"/>
                    </a:cubicBezTo>
                    <a:cubicBezTo>
                      <a:pt x="12" y="12"/>
                      <a:pt x="12" y="12"/>
                      <a:pt x="12" y="12"/>
                    </a:cubicBezTo>
                    <a:cubicBezTo>
                      <a:pt x="12" y="12"/>
                      <a:pt x="11" y="12"/>
                      <a:pt x="10" y="12"/>
                    </a:cubicBezTo>
                    <a:cubicBezTo>
                      <a:pt x="8" y="11"/>
                      <a:pt x="7" y="10"/>
                      <a:pt x="6" y="9"/>
                    </a:cubicBezTo>
                    <a:cubicBezTo>
                      <a:pt x="6" y="8"/>
                      <a:pt x="5" y="8"/>
                      <a:pt x="5" y="7"/>
                    </a:cubicBezTo>
                    <a:cubicBezTo>
                      <a:pt x="5" y="7"/>
                      <a:pt x="5" y="7"/>
                      <a:pt x="5" y="7"/>
                    </a:cubicBezTo>
                    <a:cubicBezTo>
                      <a:pt x="4" y="6"/>
                      <a:pt x="4" y="5"/>
                      <a:pt x="4" y="5"/>
                    </a:cubicBezTo>
                    <a:cubicBezTo>
                      <a:pt x="4" y="4"/>
                      <a:pt x="4" y="4"/>
                      <a:pt x="4" y="4"/>
                    </a:cubicBezTo>
                    <a:cubicBezTo>
                      <a:pt x="4" y="4"/>
                      <a:pt x="4" y="4"/>
                      <a:pt x="4" y="4"/>
                    </a:cubicBezTo>
                    <a:cubicBezTo>
                      <a:pt x="5" y="4"/>
                      <a:pt x="6" y="3"/>
                      <a:pt x="6" y="2"/>
                    </a:cubicBezTo>
                    <a:cubicBezTo>
                      <a:pt x="6" y="1"/>
                      <a:pt x="5" y="0"/>
                      <a:pt x="4" y="0"/>
                    </a:cubicBezTo>
                    <a:cubicBezTo>
                      <a:pt x="4" y="0"/>
                      <a:pt x="4" y="0"/>
                      <a:pt x="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7" name="Freeform 161"/>
              <p:cNvSpPr/>
              <p:nvPr/>
            </p:nvSpPr>
            <p:spPr bwMode="auto">
              <a:xfrm>
                <a:off x="4954588" y="768350"/>
                <a:ext cx="39688" cy="46038"/>
              </a:xfrm>
              <a:custGeom>
                <a:avLst/>
                <a:gdLst>
                  <a:gd name="T0" fmla="*/ 4 w 14"/>
                  <a:gd name="T1" fmla="*/ 0 h 16"/>
                  <a:gd name="T2" fmla="*/ 3 w 14"/>
                  <a:gd name="T3" fmla="*/ 0 h 16"/>
                  <a:gd name="T4" fmla="*/ 1 w 14"/>
                  <a:gd name="T5" fmla="*/ 2 h 16"/>
                  <a:gd name="T6" fmla="*/ 0 w 14"/>
                  <a:gd name="T7" fmla="*/ 5 h 16"/>
                  <a:gd name="T8" fmla="*/ 1 w 14"/>
                  <a:gd name="T9" fmla="*/ 7 h 16"/>
                  <a:gd name="T10" fmla="*/ 1 w 14"/>
                  <a:gd name="T11" fmla="*/ 8 h 16"/>
                  <a:gd name="T12" fmla="*/ 3 w 14"/>
                  <a:gd name="T13" fmla="*/ 11 h 16"/>
                  <a:gd name="T14" fmla="*/ 3 w 14"/>
                  <a:gd name="T15" fmla="*/ 11 h 16"/>
                  <a:gd name="T16" fmla="*/ 9 w 14"/>
                  <a:gd name="T17" fmla="*/ 16 h 16"/>
                  <a:gd name="T18" fmla="*/ 12 w 14"/>
                  <a:gd name="T19" fmla="*/ 16 h 16"/>
                  <a:gd name="T20" fmla="*/ 12 w 14"/>
                  <a:gd name="T21" fmla="*/ 16 h 16"/>
                  <a:gd name="T22" fmla="*/ 14 w 14"/>
                  <a:gd name="T23" fmla="*/ 15 h 16"/>
                  <a:gd name="T24" fmla="*/ 14 w 14"/>
                  <a:gd name="T25" fmla="*/ 14 h 16"/>
                  <a:gd name="T26" fmla="*/ 14 w 14"/>
                  <a:gd name="T27" fmla="*/ 14 h 16"/>
                  <a:gd name="T28" fmla="*/ 12 w 14"/>
                  <a:gd name="T29" fmla="*/ 12 h 16"/>
                  <a:gd name="T30" fmla="*/ 10 w 14"/>
                  <a:gd name="T31" fmla="*/ 12 h 16"/>
                  <a:gd name="T32" fmla="*/ 6 w 14"/>
                  <a:gd name="T33" fmla="*/ 9 h 16"/>
                  <a:gd name="T34" fmla="*/ 5 w 14"/>
                  <a:gd name="T35" fmla="*/ 7 h 16"/>
                  <a:gd name="T36" fmla="*/ 5 w 14"/>
                  <a:gd name="T37" fmla="*/ 7 h 16"/>
                  <a:gd name="T38" fmla="*/ 4 w 14"/>
                  <a:gd name="T39" fmla="*/ 5 h 16"/>
                  <a:gd name="T40" fmla="*/ 4 w 14"/>
                  <a:gd name="T41" fmla="*/ 4 h 16"/>
                  <a:gd name="T42" fmla="*/ 4 w 14"/>
                  <a:gd name="T43" fmla="*/ 4 h 16"/>
                  <a:gd name="T44" fmla="*/ 6 w 14"/>
                  <a:gd name="T45" fmla="*/ 2 h 16"/>
                  <a:gd name="T46" fmla="*/ 4 w 14"/>
                  <a:gd name="T47" fmla="*/ 0 h 16"/>
                  <a:gd name="T48" fmla="*/ 4 w 14"/>
                  <a:gd name="T49"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 h="16">
                    <a:moveTo>
                      <a:pt x="4" y="0"/>
                    </a:moveTo>
                    <a:cubicBezTo>
                      <a:pt x="4" y="0"/>
                      <a:pt x="4" y="0"/>
                      <a:pt x="3" y="0"/>
                    </a:cubicBezTo>
                    <a:cubicBezTo>
                      <a:pt x="2" y="1"/>
                      <a:pt x="1" y="1"/>
                      <a:pt x="1" y="2"/>
                    </a:cubicBezTo>
                    <a:cubicBezTo>
                      <a:pt x="0" y="3"/>
                      <a:pt x="0" y="4"/>
                      <a:pt x="0" y="5"/>
                    </a:cubicBezTo>
                    <a:cubicBezTo>
                      <a:pt x="0" y="6"/>
                      <a:pt x="0" y="7"/>
                      <a:pt x="1" y="7"/>
                    </a:cubicBezTo>
                    <a:cubicBezTo>
                      <a:pt x="1" y="8"/>
                      <a:pt x="1" y="8"/>
                      <a:pt x="1" y="8"/>
                    </a:cubicBezTo>
                    <a:cubicBezTo>
                      <a:pt x="2" y="9"/>
                      <a:pt x="2" y="10"/>
                      <a:pt x="3" y="11"/>
                    </a:cubicBezTo>
                    <a:cubicBezTo>
                      <a:pt x="3" y="11"/>
                      <a:pt x="3" y="11"/>
                      <a:pt x="3" y="11"/>
                    </a:cubicBezTo>
                    <a:cubicBezTo>
                      <a:pt x="5" y="13"/>
                      <a:pt x="7" y="15"/>
                      <a:pt x="9" y="16"/>
                    </a:cubicBezTo>
                    <a:cubicBezTo>
                      <a:pt x="10" y="16"/>
                      <a:pt x="11" y="16"/>
                      <a:pt x="12" y="16"/>
                    </a:cubicBezTo>
                    <a:cubicBezTo>
                      <a:pt x="12" y="16"/>
                      <a:pt x="12" y="16"/>
                      <a:pt x="12" y="16"/>
                    </a:cubicBezTo>
                    <a:cubicBezTo>
                      <a:pt x="13" y="16"/>
                      <a:pt x="14" y="16"/>
                      <a:pt x="14" y="15"/>
                    </a:cubicBezTo>
                    <a:cubicBezTo>
                      <a:pt x="14" y="15"/>
                      <a:pt x="14" y="15"/>
                      <a:pt x="14" y="14"/>
                    </a:cubicBezTo>
                    <a:cubicBezTo>
                      <a:pt x="14" y="14"/>
                      <a:pt x="14" y="14"/>
                      <a:pt x="14" y="14"/>
                    </a:cubicBezTo>
                    <a:cubicBezTo>
                      <a:pt x="14" y="13"/>
                      <a:pt x="13" y="12"/>
                      <a:pt x="12" y="12"/>
                    </a:cubicBezTo>
                    <a:cubicBezTo>
                      <a:pt x="12" y="12"/>
                      <a:pt x="11" y="12"/>
                      <a:pt x="10" y="12"/>
                    </a:cubicBezTo>
                    <a:cubicBezTo>
                      <a:pt x="8" y="11"/>
                      <a:pt x="7" y="10"/>
                      <a:pt x="6" y="9"/>
                    </a:cubicBezTo>
                    <a:cubicBezTo>
                      <a:pt x="6" y="8"/>
                      <a:pt x="5" y="8"/>
                      <a:pt x="5" y="7"/>
                    </a:cubicBezTo>
                    <a:cubicBezTo>
                      <a:pt x="5" y="7"/>
                      <a:pt x="5" y="7"/>
                      <a:pt x="5" y="7"/>
                    </a:cubicBezTo>
                    <a:cubicBezTo>
                      <a:pt x="4" y="6"/>
                      <a:pt x="4" y="5"/>
                      <a:pt x="4" y="5"/>
                    </a:cubicBezTo>
                    <a:cubicBezTo>
                      <a:pt x="4" y="4"/>
                      <a:pt x="4" y="4"/>
                      <a:pt x="4" y="4"/>
                    </a:cubicBezTo>
                    <a:cubicBezTo>
                      <a:pt x="4" y="4"/>
                      <a:pt x="4" y="4"/>
                      <a:pt x="4" y="4"/>
                    </a:cubicBezTo>
                    <a:cubicBezTo>
                      <a:pt x="5" y="4"/>
                      <a:pt x="6" y="3"/>
                      <a:pt x="6" y="2"/>
                    </a:cubicBezTo>
                    <a:cubicBezTo>
                      <a:pt x="6" y="1"/>
                      <a:pt x="5" y="1"/>
                      <a:pt x="4" y="0"/>
                    </a:cubicBezTo>
                    <a:cubicBezTo>
                      <a:pt x="4" y="0"/>
                      <a:pt x="4" y="0"/>
                      <a:pt x="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8" name="Freeform 162"/>
              <p:cNvSpPr/>
              <p:nvPr/>
            </p:nvSpPr>
            <p:spPr bwMode="auto">
              <a:xfrm>
                <a:off x="4940301" y="796925"/>
                <a:ext cx="39688" cy="42863"/>
              </a:xfrm>
              <a:custGeom>
                <a:avLst/>
                <a:gdLst>
                  <a:gd name="T0" fmla="*/ 4 w 14"/>
                  <a:gd name="T1" fmla="*/ 0 h 15"/>
                  <a:gd name="T2" fmla="*/ 3 w 14"/>
                  <a:gd name="T3" fmla="*/ 0 h 15"/>
                  <a:gd name="T4" fmla="*/ 1 w 14"/>
                  <a:gd name="T5" fmla="*/ 1 h 15"/>
                  <a:gd name="T6" fmla="*/ 0 w 14"/>
                  <a:gd name="T7" fmla="*/ 4 h 15"/>
                  <a:gd name="T8" fmla="*/ 1 w 14"/>
                  <a:gd name="T9" fmla="*/ 6 h 15"/>
                  <a:gd name="T10" fmla="*/ 1 w 14"/>
                  <a:gd name="T11" fmla="*/ 8 h 15"/>
                  <a:gd name="T12" fmla="*/ 3 w 14"/>
                  <a:gd name="T13" fmla="*/ 10 h 15"/>
                  <a:gd name="T14" fmla="*/ 3 w 14"/>
                  <a:gd name="T15" fmla="*/ 10 h 15"/>
                  <a:gd name="T16" fmla="*/ 9 w 14"/>
                  <a:gd name="T17" fmla="*/ 15 h 15"/>
                  <a:gd name="T18" fmla="*/ 12 w 14"/>
                  <a:gd name="T19" fmla="*/ 15 h 15"/>
                  <a:gd name="T20" fmla="*/ 12 w 14"/>
                  <a:gd name="T21" fmla="*/ 15 h 15"/>
                  <a:gd name="T22" fmla="*/ 14 w 14"/>
                  <a:gd name="T23" fmla="*/ 14 h 15"/>
                  <a:gd name="T24" fmla="*/ 14 w 14"/>
                  <a:gd name="T25" fmla="*/ 13 h 15"/>
                  <a:gd name="T26" fmla="*/ 14 w 14"/>
                  <a:gd name="T27" fmla="*/ 13 h 15"/>
                  <a:gd name="T28" fmla="*/ 12 w 14"/>
                  <a:gd name="T29" fmla="*/ 11 h 15"/>
                  <a:gd name="T30" fmla="*/ 12 w 14"/>
                  <a:gd name="T31" fmla="*/ 11 h 15"/>
                  <a:gd name="T32" fmla="*/ 10 w 14"/>
                  <a:gd name="T33" fmla="*/ 11 h 15"/>
                  <a:gd name="T34" fmla="*/ 6 w 14"/>
                  <a:gd name="T35" fmla="*/ 8 h 15"/>
                  <a:gd name="T36" fmla="*/ 5 w 14"/>
                  <a:gd name="T37" fmla="*/ 7 h 15"/>
                  <a:gd name="T38" fmla="*/ 5 w 14"/>
                  <a:gd name="T39" fmla="*/ 6 h 15"/>
                  <a:gd name="T40" fmla="*/ 4 w 14"/>
                  <a:gd name="T41" fmla="*/ 4 h 15"/>
                  <a:gd name="T42" fmla="*/ 4 w 14"/>
                  <a:gd name="T43" fmla="*/ 4 h 15"/>
                  <a:gd name="T44" fmla="*/ 4 w 14"/>
                  <a:gd name="T45" fmla="*/ 3 h 15"/>
                  <a:gd name="T46" fmla="*/ 6 w 14"/>
                  <a:gd name="T47" fmla="*/ 1 h 15"/>
                  <a:gd name="T48" fmla="*/ 4 w 14"/>
                  <a:gd name="T49" fmla="*/ 0 h 15"/>
                  <a:gd name="T50" fmla="*/ 4 w 14"/>
                  <a:gd name="T51"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4" h="15">
                    <a:moveTo>
                      <a:pt x="4" y="0"/>
                    </a:moveTo>
                    <a:cubicBezTo>
                      <a:pt x="4" y="0"/>
                      <a:pt x="4" y="0"/>
                      <a:pt x="3" y="0"/>
                    </a:cubicBezTo>
                    <a:cubicBezTo>
                      <a:pt x="2" y="0"/>
                      <a:pt x="1" y="0"/>
                      <a:pt x="1" y="1"/>
                    </a:cubicBezTo>
                    <a:cubicBezTo>
                      <a:pt x="0" y="2"/>
                      <a:pt x="0" y="3"/>
                      <a:pt x="0" y="4"/>
                    </a:cubicBezTo>
                    <a:cubicBezTo>
                      <a:pt x="0" y="5"/>
                      <a:pt x="0" y="6"/>
                      <a:pt x="1" y="6"/>
                    </a:cubicBezTo>
                    <a:cubicBezTo>
                      <a:pt x="1" y="7"/>
                      <a:pt x="1" y="7"/>
                      <a:pt x="1" y="8"/>
                    </a:cubicBezTo>
                    <a:cubicBezTo>
                      <a:pt x="2" y="9"/>
                      <a:pt x="2" y="10"/>
                      <a:pt x="3" y="10"/>
                    </a:cubicBezTo>
                    <a:cubicBezTo>
                      <a:pt x="3" y="10"/>
                      <a:pt x="3" y="10"/>
                      <a:pt x="3" y="10"/>
                    </a:cubicBezTo>
                    <a:cubicBezTo>
                      <a:pt x="5" y="13"/>
                      <a:pt x="7" y="14"/>
                      <a:pt x="9" y="15"/>
                    </a:cubicBezTo>
                    <a:cubicBezTo>
                      <a:pt x="10" y="15"/>
                      <a:pt x="11" y="15"/>
                      <a:pt x="12" y="15"/>
                    </a:cubicBezTo>
                    <a:cubicBezTo>
                      <a:pt x="12" y="15"/>
                      <a:pt x="12" y="15"/>
                      <a:pt x="12" y="15"/>
                    </a:cubicBezTo>
                    <a:cubicBezTo>
                      <a:pt x="13" y="15"/>
                      <a:pt x="14" y="15"/>
                      <a:pt x="14" y="14"/>
                    </a:cubicBezTo>
                    <a:cubicBezTo>
                      <a:pt x="14" y="14"/>
                      <a:pt x="14" y="14"/>
                      <a:pt x="14" y="13"/>
                    </a:cubicBezTo>
                    <a:cubicBezTo>
                      <a:pt x="14" y="13"/>
                      <a:pt x="14" y="13"/>
                      <a:pt x="14" y="13"/>
                    </a:cubicBezTo>
                    <a:cubicBezTo>
                      <a:pt x="14" y="12"/>
                      <a:pt x="13" y="11"/>
                      <a:pt x="12" y="11"/>
                    </a:cubicBezTo>
                    <a:cubicBezTo>
                      <a:pt x="12" y="11"/>
                      <a:pt x="12" y="11"/>
                      <a:pt x="12" y="11"/>
                    </a:cubicBezTo>
                    <a:cubicBezTo>
                      <a:pt x="12" y="11"/>
                      <a:pt x="11" y="11"/>
                      <a:pt x="10" y="11"/>
                    </a:cubicBezTo>
                    <a:cubicBezTo>
                      <a:pt x="9" y="10"/>
                      <a:pt x="7" y="9"/>
                      <a:pt x="6" y="8"/>
                    </a:cubicBezTo>
                    <a:cubicBezTo>
                      <a:pt x="6" y="7"/>
                      <a:pt x="5" y="7"/>
                      <a:pt x="5" y="7"/>
                    </a:cubicBezTo>
                    <a:cubicBezTo>
                      <a:pt x="5" y="6"/>
                      <a:pt x="5" y="6"/>
                      <a:pt x="5" y="6"/>
                    </a:cubicBezTo>
                    <a:cubicBezTo>
                      <a:pt x="4" y="5"/>
                      <a:pt x="4" y="4"/>
                      <a:pt x="4" y="4"/>
                    </a:cubicBezTo>
                    <a:cubicBezTo>
                      <a:pt x="4" y="4"/>
                      <a:pt x="4" y="4"/>
                      <a:pt x="4" y="4"/>
                    </a:cubicBezTo>
                    <a:cubicBezTo>
                      <a:pt x="4" y="3"/>
                      <a:pt x="4" y="3"/>
                      <a:pt x="4" y="3"/>
                    </a:cubicBezTo>
                    <a:cubicBezTo>
                      <a:pt x="6" y="3"/>
                      <a:pt x="6" y="2"/>
                      <a:pt x="6" y="1"/>
                    </a:cubicBezTo>
                    <a:cubicBezTo>
                      <a:pt x="6" y="0"/>
                      <a:pt x="5" y="0"/>
                      <a:pt x="4" y="0"/>
                    </a:cubicBezTo>
                    <a:cubicBezTo>
                      <a:pt x="4" y="0"/>
                      <a:pt x="4" y="0"/>
                      <a:pt x="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9" name="Freeform 163"/>
              <p:cNvSpPr/>
              <p:nvPr/>
            </p:nvSpPr>
            <p:spPr bwMode="auto">
              <a:xfrm>
                <a:off x="4926013" y="822325"/>
                <a:ext cx="39688" cy="41275"/>
              </a:xfrm>
              <a:custGeom>
                <a:avLst/>
                <a:gdLst>
                  <a:gd name="T0" fmla="*/ 4 w 14"/>
                  <a:gd name="T1" fmla="*/ 0 h 15"/>
                  <a:gd name="T2" fmla="*/ 3 w 14"/>
                  <a:gd name="T3" fmla="*/ 0 h 15"/>
                  <a:gd name="T4" fmla="*/ 1 w 14"/>
                  <a:gd name="T5" fmla="*/ 1 h 15"/>
                  <a:gd name="T6" fmla="*/ 0 w 14"/>
                  <a:gd name="T7" fmla="*/ 4 h 15"/>
                  <a:gd name="T8" fmla="*/ 1 w 14"/>
                  <a:gd name="T9" fmla="*/ 7 h 15"/>
                  <a:gd name="T10" fmla="*/ 1 w 14"/>
                  <a:gd name="T11" fmla="*/ 8 h 15"/>
                  <a:gd name="T12" fmla="*/ 3 w 14"/>
                  <a:gd name="T13" fmla="*/ 10 h 15"/>
                  <a:gd name="T14" fmla="*/ 3 w 14"/>
                  <a:gd name="T15" fmla="*/ 11 h 15"/>
                  <a:gd name="T16" fmla="*/ 9 w 14"/>
                  <a:gd name="T17" fmla="*/ 15 h 15"/>
                  <a:gd name="T18" fmla="*/ 12 w 14"/>
                  <a:gd name="T19" fmla="*/ 15 h 15"/>
                  <a:gd name="T20" fmla="*/ 12 w 14"/>
                  <a:gd name="T21" fmla="*/ 15 h 15"/>
                  <a:gd name="T22" fmla="*/ 14 w 14"/>
                  <a:gd name="T23" fmla="*/ 14 h 15"/>
                  <a:gd name="T24" fmla="*/ 14 w 14"/>
                  <a:gd name="T25" fmla="*/ 14 h 15"/>
                  <a:gd name="T26" fmla="*/ 14 w 14"/>
                  <a:gd name="T27" fmla="*/ 13 h 15"/>
                  <a:gd name="T28" fmla="*/ 12 w 14"/>
                  <a:gd name="T29" fmla="*/ 11 h 15"/>
                  <a:gd name="T30" fmla="*/ 10 w 14"/>
                  <a:gd name="T31" fmla="*/ 11 h 15"/>
                  <a:gd name="T32" fmla="*/ 6 w 14"/>
                  <a:gd name="T33" fmla="*/ 8 h 15"/>
                  <a:gd name="T34" fmla="*/ 5 w 14"/>
                  <a:gd name="T35" fmla="*/ 7 h 15"/>
                  <a:gd name="T36" fmla="*/ 5 w 14"/>
                  <a:gd name="T37" fmla="*/ 6 h 15"/>
                  <a:gd name="T38" fmla="*/ 4 w 14"/>
                  <a:gd name="T39" fmla="*/ 4 h 15"/>
                  <a:gd name="T40" fmla="*/ 4 w 14"/>
                  <a:gd name="T41" fmla="*/ 4 h 15"/>
                  <a:gd name="T42" fmla="*/ 4 w 14"/>
                  <a:gd name="T43" fmla="*/ 4 h 15"/>
                  <a:gd name="T44" fmla="*/ 6 w 14"/>
                  <a:gd name="T45" fmla="*/ 1 h 15"/>
                  <a:gd name="T46" fmla="*/ 4 w 14"/>
                  <a:gd name="T47" fmla="*/ 0 h 15"/>
                  <a:gd name="T48" fmla="*/ 4 w 14"/>
                  <a:gd name="T4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 h="15">
                    <a:moveTo>
                      <a:pt x="4" y="0"/>
                    </a:moveTo>
                    <a:cubicBezTo>
                      <a:pt x="4" y="0"/>
                      <a:pt x="4" y="0"/>
                      <a:pt x="3" y="0"/>
                    </a:cubicBezTo>
                    <a:cubicBezTo>
                      <a:pt x="2" y="0"/>
                      <a:pt x="1" y="1"/>
                      <a:pt x="1" y="1"/>
                    </a:cubicBezTo>
                    <a:cubicBezTo>
                      <a:pt x="0" y="2"/>
                      <a:pt x="0" y="3"/>
                      <a:pt x="0" y="4"/>
                    </a:cubicBezTo>
                    <a:cubicBezTo>
                      <a:pt x="0" y="5"/>
                      <a:pt x="0" y="6"/>
                      <a:pt x="1" y="7"/>
                    </a:cubicBezTo>
                    <a:cubicBezTo>
                      <a:pt x="1" y="7"/>
                      <a:pt x="1" y="7"/>
                      <a:pt x="1" y="8"/>
                    </a:cubicBezTo>
                    <a:cubicBezTo>
                      <a:pt x="2" y="9"/>
                      <a:pt x="2" y="10"/>
                      <a:pt x="3" y="10"/>
                    </a:cubicBezTo>
                    <a:cubicBezTo>
                      <a:pt x="3" y="10"/>
                      <a:pt x="3" y="11"/>
                      <a:pt x="3" y="11"/>
                    </a:cubicBezTo>
                    <a:cubicBezTo>
                      <a:pt x="5" y="13"/>
                      <a:pt x="7" y="14"/>
                      <a:pt x="9" y="15"/>
                    </a:cubicBezTo>
                    <a:cubicBezTo>
                      <a:pt x="10" y="15"/>
                      <a:pt x="11" y="15"/>
                      <a:pt x="12" y="15"/>
                    </a:cubicBezTo>
                    <a:cubicBezTo>
                      <a:pt x="12" y="15"/>
                      <a:pt x="12" y="15"/>
                      <a:pt x="12" y="15"/>
                    </a:cubicBezTo>
                    <a:cubicBezTo>
                      <a:pt x="13" y="15"/>
                      <a:pt x="14" y="15"/>
                      <a:pt x="14" y="14"/>
                    </a:cubicBezTo>
                    <a:cubicBezTo>
                      <a:pt x="14" y="14"/>
                      <a:pt x="14" y="14"/>
                      <a:pt x="14" y="14"/>
                    </a:cubicBezTo>
                    <a:cubicBezTo>
                      <a:pt x="14" y="13"/>
                      <a:pt x="14" y="13"/>
                      <a:pt x="14" y="13"/>
                    </a:cubicBezTo>
                    <a:cubicBezTo>
                      <a:pt x="14" y="12"/>
                      <a:pt x="13" y="11"/>
                      <a:pt x="12" y="11"/>
                    </a:cubicBezTo>
                    <a:cubicBezTo>
                      <a:pt x="12" y="11"/>
                      <a:pt x="11" y="11"/>
                      <a:pt x="10" y="11"/>
                    </a:cubicBezTo>
                    <a:cubicBezTo>
                      <a:pt x="9" y="10"/>
                      <a:pt x="7" y="9"/>
                      <a:pt x="6" y="8"/>
                    </a:cubicBezTo>
                    <a:cubicBezTo>
                      <a:pt x="6" y="8"/>
                      <a:pt x="5" y="7"/>
                      <a:pt x="5" y="7"/>
                    </a:cubicBezTo>
                    <a:cubicBezTo>
                      <a:pt x="5" y="6"/>
                      <a:pt x="5" y="6"/>
                      <a:pt x="5" y="6"/>
                    </a:cubicBezTo>
                    <a:cubicBezTo>
                      <a:pt x="4" y="5"/>
                      <a:pt x="4" y="4"/>
                      <a:pt x="4" y="4"/>
                    </a:cubicBezTo>
                    <a:cubicBezTo>
                      <a:pt x="4" y="4"/>
                      <a:pt x="4" y="4"/>
                      <a:pt x="4" y="4"/>
                    </a:cubicBezTo>
                    <a:cubicBezTo>
                      <a:pt x="4" y="4"/>
                      <a:pt x="4" y="4"/>
                      <a:pt x="4" y="4"/>
                    </a:cubicBezTo>
                    <a:cubicBezTo>
                      <a:pt x="6" y="3"/>
                      <a:pt x="6" y="2"/>
                      <a:pt x="6" y="1"/>
                    </a:cubicBezTo>
                    <a:cubicBezTo>
                      <a:pt x="6" y="0"/>
                      <a:pt x="5" y="0"/>
                      <a:pt x="4" y="0"/>
                    </a:cubicBezTo>
                    <a:cubicBezTo>
                      <a:pt x="4" y="0"/>
                      <a:pt x="4" y="0"/>
                      <a:pt x="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0" name="Freeform 164"/>
              <p:cNvSpPr/>
              <p:nvPr/>
            </p:nvSpPr>
            <p:spPr bwMode="auto">
              <a:xfrm>
                <a:off x="4911726" y="847725"/>
                <a:ext cx="39688" cy="41275"/>
              </a:xfrm>
              <a:custGeom>
                <a:avLst/>
                <a:gdLst>
                  <a:gd name="T0" fmla="*/ 4 w 14"/>
                  <a:gd name="T1" fmla="*/ 0 h 15"/>
                  <a:gd name="T2" fmla="*/ 3 w 14"/>
                  <a:gd name="T3" fmla="*/ 0 h 15"/>
                  <a:gd name="T4" fmla="*/ 1 w 14"/>
                  <a:gd name="T5" fmla="*/ 2 h 15"/>
                  <a:gd name="T6" fmla="*/ 0 w 14"/>
                  <a:gd name="T7" fmla="*/ 4 h 15"/>
                  <a:gd name="T8" fmla="*/ 1 w 14"/>
                  <a:gd name="T9" fmla="*/ 7 h 15"/>
                  <a:gd name="T10" fmla="*/ 1 w 14"/>
                  <a:gd name="T11" fmla="*/ 8 h 15"/>
                  <a:gd name="T12" fmla="*/ 3 w 14"/>
                  <a:gd name="T13" fmla="*/ 10 h 15"/>
                  <a:gd name="T14" fmla="*/ 3 w 14"/>
                  <a:gd name="T15" fmla="*/ 11 h 15"/>
                  <a:gd name="T16" fmla="*/ 10 w 14"/>
                  <a:gd name="T17" fmla="*/ 15 h 15"/>
                  <a:gd name="T18" fmla="*/ 12 w 14"/>
                  <a:gd name="T19" fmla="*/ 15 h 15"/>
                  <a:gd name="T20" fmla="*/ 12 w 14"/>
                  <a:gd name="T21" fmla="*/ 15 h 15"/>
                  <a:gd name="T22" fmla="*/ 14 w 14"/>
                  <a:gd name="T23" fmla="*/ 14 h 15"/>
                  <a:gd name="T24" fmla="*/ 14 w 14"/>
                  <a:gd name="T25" fmla="*/ 14 h 15"/>
                  <a:gd name="T26" fmla="*/ 14 w 14"/>
                  <a:gd name="T27" fmla="*/ 13 h 15"/>
                  <a:gd name="T28" fmla="*/ 12 w 14"/>
                  <a:gd name="T29" fmla="*/ 11 h 15"/>
                  <a:gd name="T30" fmla="*/ 10 w 14"/>
                  <a:gd name="T31" fmla="*/ 11 h 15"/>
                  <a:gd name="T32" fmla="*/ 6 w 14"/>
                  <a:gd name="T33" fmla="*/ 8 h 15"/>
                  <a:gd name="T34" fmla="*/ 5 w 14"/>
                  <a:gd name="T35" fmla="*/ 7 h 15"/>
                  <a:gd name="T36" fmla="*/ 5 w 14"/>
                  <a:gd name="T37" fmla="*/ 6 h 15"/>
                  <a:gd name="T38" fmla="*/ 4 w 14"/>
                  <a:gd name="T39" fmla="*/ 4 h 15"/>
                  <a:gd name="T40" fmla="*/ 4 w 14"/>
                  <a:gd name="T41" fmla="*/ 4 h 15"/>
                  <a:gd name="T42" fmla="*/ 4 w 14"/>
                  <a:gd name="T43" fmla="*/ 4 h 15"/>
                  <a:gd name="T44" fmla="*/ 6 w 14"/>
                  <a:gd name="T45" fmla="*/ 1 h 15"/>
                  <a:gd name="T46" fmla="*/ 4 w 14"/>
                  <a:gd name="T47" fmla="*/ 0 h 15"/>
                  <a:gd name="T48" fmla="*/ 4 w 14"/>
                  <a:gd name="T4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 h="15">
                    <a:moveTo>
                      <a:pt x="4" y="0"/>
                    </a:moveTo>
                    <a:cubicBezTo>
                      <a:pt x="4" y="0"/>
                      <a:pt x="4" y="0"/>
                      <a:pt x="3" y="0"/>
                    </a:cubicBezTo>
                    <a:cubicBezTo>
                      <a:pt x="2" y="0"/>
                      <a:pt x="1" y="1"/>
                      <a:pt x="1" y="2"/>
                    </a:cubicBezTo>
                    <a:cubicBezTo>
                      <a:pt x="0" y="2"/>
                      <a:pt x="0" y="3"/>
                      <a:pt x="0" y="4"/>
                    </a:cubicBezTo>
                    <a:cubicBezTo>
                      <a:pt x="0" y="5"/>
                      <a:pt x="0" y="6"/>
                      <a:pt x="1" y="7"/>
                    </a:cubicBezTo>
                    <a:cubicBezTo>
                      <a:pt x="1" y="7"/>
                      <a:pt x="1" y="7"/>
                      <a:pt x="1" y="8"/>
                    </a:cubicBezTo>
                    <a:cubicBezTo>
                      <a:pt x="2" y="9"/>
                      <a:pt x="2" y="10"/>
                      <a:pt x="3" y="10"/>
                    </a:cubicBezTo>
                    <a:cubicBezTo>
                      <a:pt x="3" y="11"/>
                      <a:pt x="3" y="11"/>
                      <a:pt x="3" y="11"/>
                    </a:cubicBezTo>
                    <a:cubicBezTo>
                      <a:pt x="5" y="13"/>
                      <a:pt x="7" y="14"/>
                      <a:pt x="10" y="15"/>
                    </a:cubicBezTo>
                    <a:cubicBezTo>
                      <a:pt x="10" y="15"/>
                      <a:pt x="11" y="15"/>
                      <a:pt x="12" y="15"/>
                    </a:cubicBezTo>
                    <a:cubicBezTo>
                      <a:pt x="12" y="15"/>
                      <a:pt x="12" y="15"/>
                      <a:pt x="12" y="15"/>
                    </a:cubicBezTo>
                    <a:cubicBezTo>
                      <a:pt x="13" y="15"/>
                      <a:pt x="14" y="15"/>
                      <a:pt x="14" y="14"/>
                    </a:cubicBezTo>
                    <a:cubicBezTo>
                      <a:pt x="14" y="14"/>
                      <a:pt x="14" y="14"/>
                      <a:pt x="14" y="14"/>
                    </a:cubicBezTo>
                    <a:cubicBezTo>
                      <a:pt x="14" y="14"/>
                      <a:pt x="14" y="13"/>
                      <a:pt x="14" y="13"/>
                    </a:cubicBezTo>
                    <a:cubicBezTo>
                      <a:pt x="14" y="12"/>
                      <a:pt x="13" y="12"/>
                      <a:pt x="12" y="11"/>
                    </a:cubicBezTo>
                    <a:cubicBezTo>
                      <a:pt x="12" y="11"/>
                      <a:pt x="11" y="11"/>
                      <a:pt x="10" y="11"/>
                    </a:cubicBezTo>
                    <a:cubicBezTo>
                      <a:pt x="9" y="11"/>
                      <a:pt x="7" y="9"/>
                      <a:pt x="6" y="8"/>
                    </a:cubicBezTo>
                    <a:cubicBezTo>
                      <a:pt x="6" y="8"/>
                      <a:pt x="5" y="7"/>
                      <a:pt x="5" y="7"/>
                    </a:cubicBezTo>
                    <a:cubicBezTo>
                      <a:pt x="5" y="7"/>
                      <a:pt x="5" y="6"/>
                      <a:pt x="5" y="6"/>
                    </a:cubicBezTo>
                    <a:cubicBezTo>
                      <a:pt x="4" y="5"/>
                      <a:pt x="4" y="5"/>
                      <a:pt x="4" y="4"/>
                    </a:cubicBezTo>
                    <a:cubicBezTo>
                      <a:pt x="4" y="4"/>
                      <a:pt x="4" y="4"/>
                      <a:pt x="4" y="4"/>
                    </a:cubicBezTo>
                    <a:cubicBezTo>
                      <a:pt x="4" y="4"/>
                      <a:pt x="4" y="4"/>
                      <a:pt x="4" y="4"/>
                    </a:cubicBezTo>
                    <a:cubicBezTo>
                      <a:pt x="6" y="3"/>
                      <a:pt x="6" y="2"/>
                      <a:pt x="6" y="1"/>
                    </a:cubicBezTo>
                    <a:cubicBezTo>
                      <a:pt x="6" y="0"/>
                      <a:pt x="5" y="0"/>
                      <a:pt x="4" y="0"/>
                    </a:cubicBezTo>
                    <a:cubicBezTo>
                      <a:pt x="4" y="0"/>
                      <a:pt x="4" y="0"/>
                      <a:pt x="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1" name="Freeform 165"/>
              <p:cNvSpPr/>
              <p:nvPr/>
            </p:nvSpPr>
            <p:spPr bwMode="auto">
              <a:xfrm>
                <a:off x="4899026" y="873125"/>
                <a:ext cx="38100" cy="44450"/>
              </a:xfrm>
              <a:custGeom>
                <a:avLst/>
                <a:gdLst>
                  <a:gd name="T0" fmla="*/ 4 w 14"/>
                  <a:gd name="T1" fmla="*/ 0 h 16"/>
                  <a:gd name="T2" fmla="*/ 3 w 14"/>
                  <a:gd name="T3" fmla="*/ 0 h 16"/>
                  <a:gd name="T4" fmla="*/ 1 w 14"/>
                  <a:gd name="T5" fmla="*/ 2 h 16"/>
                  <a:gd name="T6" fmla="*/ 0 w 14"/>
                  <a:gd name="T7" fmla="*/ 4 h 16"/>
                  <a:gd name="T8" fmla="*/ 1 w 14"/>
                  <a:gd name="T9" fmla="*/ 7 h 16"/>
                  <a:gd name="T10" fmla="*/ 1 w 14"/>
                  <a:gd name="T11" fmla="*/ 8 h 16"/>
                  <a:gd name="T12" fmla="*/ 3 w 14"/>
                  <a:gd name="T13" fmla="*/ 11 h 16"/>
                  <a:gd name="T14" fmla="*/ 3 w 14"/>
                  <a:gd name="T15" fmla="*/ 11 h 16"/>
                  <a:gd name="T16" fmla="*/ 10 w 14"/>
                  <a:gd name="T17" fmla="*/ 15 h 16"/>
                  <a:gd name="T18" fmla="*/ 12 w 14"/>
                  <a:gd name="T19" fmla="*/ 16 h 16"/>
                  <a:gd name="T20" fmla="*/ 12 w 14"/>
                  <a:gd name="T21" fmla="*/ 16 h 16"/>
                  <a:gd name="T22" fmla="*/ 14 w 14"/>
                  <a:gd name="T23" fmla="*/ 14 h 16"/>
                  <a:gd name="T24" fmla="*/ 14 w 14"/>
                  <a:gd name="T25" fmla="*/ 14 h 16"/>
                  <a:gd name="T26" fmla="*/ 14 w 14"/>
                  <a:gd name="T27" fmla="*/ 13 h 16"/>
                  <a:gd name="T28" fmla="*/ 12 w 14"/>
                  <a:gd name="T29" fmla="*/ 12 h 16"/>
                  <a:gd name="T30" fmla="*/ 12 w 14"/>
                  <a:gd name="T31" fmla="*/ 12 h 16"/>
                  <a:gd name="T32" fmla="*/ 10 w 14"/>
                  <a:gd name="T33" fmla="*/ 11 h 16"/>
                  <a:gd name="T34" fmla="*/ 6 w 14"/>
                  <a:gd name="T35" fmla="*/ 8 h 16"/>
                  <a:gd name="T36" fmla="*/ 5 w 14"/>
                  <a:gd name="T37" fmla="*/ 7 h 16"/>
                  <a:gd name="T38" fmla="*/ 5 w 14"/>
                  <a:gd name="T39" fmla="*/ 6 h 16"/>
                  <a:gd name="T40" fmla="*/ 4 w 14"/>
                  <a:gd name="T41" fmla="*/ 4 h 16"/>
                  <a:gd name="T42" fmla="*/ 4 w 14"/>
                  <a:gd name="T43" fmla="*/ 4 h 16"/>
                  <a:gd name="T44" fmla="*/ 4 w 14"/>
                  <a:gd name="T45" fmla="*/ 4 h 16"/>
                  <a:gd name="T46" fmla="*/ 6 w 14"/>
                  <a:gd name="T47" fmla="*/ 1 h 16"/>
                  <a:gd name="T48" fmla="*/ 4 w 14"/>
                  <a:gd name="T49" fmla="*/ 0 h 16"/>
                  <a:gd name="T50" fmla="*/ 4 w 14"/>
                  <a:gd name="T51"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4" h="16">
                    <a:moveTo>
                      <a:pt x="4" y="0"/>
                    </a:moveTo>
                    <a:cubicBezTo>
                      <a:pt x="4" y="0"/>
                      <a:pt x="4" y="0"/>
                      <a:pt x="3" y="0"/>
                    </a:cubicBezTo>
                    <a:cubicBezTo>
                      <a:pt x="2" y="0"/>
                      <a:pt x="1" y="1"/>
                      <a:pt x="1" y="2"/>
                    </a:cubicBezTo>
                    <a:cubicBezTo>
                      <a:pt x="0" y="3"/>
                      <a:pt x="0" y="3"/>
                      <a:pt x="0" y="4"/>
                    </a:cubicBezTo>
                    <a:cubicBezTo>
                      <a:pt x="0" y="5"/>
                      <a:pt x="0" y="6"/>
                      <a:pt x="1" y="7"/>
                    </a:cubicBezTo>
                    <a:cubicBezTo>
                      <a:pt x="1" y="7"/>
                      <a:pt x="1" y="8"/>
                      <a:pt x="1" y="8"/>
                    </a:cubicBezTo>
                    <a:cubicBezTo>
                      <a:pt x="2" y="9"/>
                      <a:pt x="2" y="10"/>
                      <a:pt x="3" y="11"/>
                    </a:cubicBezTo>
                    <a:cubicBezTo>
                      <a:pt x="3" y="11"/>
                      <a:pt x="3" y="11"/>
                      <a:pt x="3" y="11"/>
                    </a:cubicBezTo>
                    <a:cubicBezTo>
                      <a:pt x="5" y="13"/>
                      <a:pt x="7" y="14"/>
                      <a:pt x="10" y="15"/>
                    </a:cubicBezTo>
                    <a:cubicBezTo>
                      <a:pt x="10" y="15"/>
                      <a:pt x="11" y="16"/>
                      <a:pt x="12" y="16"/>
                    </a:cubicBezTo>
                    <a:cubicBezTo>
                      <a:pt x="12" y="16"/>
                      <a:pt x="12" y="16"/>
                      <a:pt x="12" y="16"/>
                    </a:cubicBezTo>
                    <a:cubicBezTo>
                      <a:pt x="13" y="16"/>
                      <a:pt x="14" y="15"/>
                      <a:pt x="14" y="14"/>
                    </a:cubicBezTo>
                    <a:cubicBezTo>
                      <a:pt x="14" y="14"/>
                      <a:pt x="14" y="14"/>
                      <a:pt x="14" y="14"/>
                    </a:cubicBezTo>
                    <a:cubicBezTo>
                      <a:pt x="14" y="14"/>
                      <a:pt x="14" y="14"/>
                      <a:pt x="14" y="13"/>
                    </a:cubicBezTo>
                    <a:cubicBezTo>
                      <a:pt x="14" y="12"/>
                      <a:pt x="13" y="12"/>
                      <a:pt x="12" y="12"/>
                    </a:cubicBezTo>
                    <a:cubicBezTo>
                      <a:pt x="12" y="12"/>
                      <a:pt x="12" y="12"/>
                      <a:pt x="12" y="12"/>
                    </a:cubicBezTo>
                    <a:cubicBezTo>
                      <a:pt x="12" y="12"/>
                      <a:pt x="11" y="11"/>
                      <a:pt x="10" y="11"/>
                    </a:cubicBezTo>
                    <a:cubicBezTo>
                      <a:pt x="9" y="11"/>
                      <a:pt x="7" y="10"/>
                      <a:pt x="6" y="8"/>
                    </a:cubicBezTo>
                    <a:cubicBezTo>
                      <a:pt x="6" y="8"/>
                      <a:pt x="5" y="7"/>
                      <a:pt x="5" y="7"/>
                    </a:cubicBezTo>
                    <a:cubicBezTo>
                      <a:pt x="5" y="7"/>
                      <a:pt x="5" y="6"/>
                      <a:pt x="5" y="6"/>
                    </a:cubicBezTo>
                    <a:cubicBezTo>
                      <a:pt x="4" y="5"/>
                      <a:pt x="4" y="5"/>
                      <a:pt x="4" y="4"/>
                    </a:cubicBezTo>
                    <a:cubicBezTo>
                      <a:pt x="4" y="4"/>
                      <a:pt x="4" y="4"/>
                      <a:pt x="4" y="4"/>
                    </a:cubicBezTo>
                    <a:cubicBezTo>
                      <a:pt x="4" y="4"/>
                      <a:pt x="4" y="4"/>
                      <a:pt x="4" y="4"/>
                    </a:cubicBezTo>
                    <a:cubicBezTo>
                      <a:pt x="6" y="4"/>
                      <a:pt x="6" y="2"/>
                      <a:pt x="6" y="1"/>
                    </a:cubicBezTo>
                    <a:cubicBezTo>
                      <a:pt x="6" y="1"/>
                      <a:pt x="5" y="0"/>
                      <a:pt x="4" y="0"/>
                    </a:cubicBezTo>
                    <a:cubicBezTo>
                      <a:pt x="4" y="0"/>
                      <a:pt x="4" y="0"/>
                      <a:pt x="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2" name="Freeform 166"/>
              <p:cNvSpPr/>
              <p:nvPr/>
            </p:nvSpPr>
            <p:spPr bwMode="auto">
              <a:xfrm>
                <a:off x="4884738" y="898525"/>
                <a:ext cx="38100" cy="44450"/>
              </a:xfrm>
              <a:custGeom>
                <a:avLst/>
                <a:gdLst>
                  <a:gd name="T0" fmla="*/ 4 w 14"/>
                  <a:gd name="T1" fmla="*/ 0 h 16"/>
                  <a:gd name="T2" fmla="*/ 3 w 14"/>
                  <a:gd name="T3" fmla="*/ 0 h 16"/>
                  <a:gd name="T4" fmla="*/ 1 w 14"/>
                  <a:gd name="T5" fmla="*/ 2 h 16"/>
                  <a:gd name="T6" fmla="*/ 0 w 14"/>
                  <a:gd name="T7" fmla="*/ 4 h 16"/>
                  <a:gd name="T8" fmla="*/ 1 w 14"/>
                  <a:gd name="T9" fmla="*/ 7 h 16"/>
                  <a:gd name="T10" fmla="*/ 1 w 14"/>
                  <a:gd name="T11" fmla="*/ 8 h 16"/>
                  <a:gd name="T12" fmla="*/ 3 w 14"/>
                  <a:gd name="T13" fmla="*/ 11 h 16"/>
                  <a:gd name="T14" fmla="*/ 3 w 14"/>
                  <a:gd name="T15" fmla="*/ 11 h 16"/>
                  <a:gd name="T16" fmla="*/ 10 w 14"/>
                  <a:gd name="T17" fmla="*/ 15 h 16"/>
                  <a:gd name="T18" fmla="*/ 12 w 14"/>
                  <a:gd name="T19" fmla="*/ 16 h 16"/>
                  <a:gd name="T20" fmla="*/ 12 w 14"/>
                  <a:gd name="T21" fmla="*/ 16 h 16"/>
                  <a:gd name="T22" fmla="*/ 14 w 14"/>
                  <a:gd name="T23" fmla="*/ 15 h 16"/>
                  <a:gd name="T24" fmla="*/ 14 w 14"/>
                  <a:gd name="T25" fmla="*/ 14 h 16"/>
                  <a:gd name="T26" fmla="*/ 14 w 14"/>
                  <a:gd name="T27" fmla="*/ 14 h 16"/>
                  <a:gd name="T28" fmla="*/ 12 w 14"/>
                  <a:gd name="T29" fmla="*/ 12 h 16"/>
                  <a:gd name="T30" fmla="*/ 12 w 14"/>
                  <a:gd name="T31" fmla="*/ 12 h 16"/>
                  <a:gd name="T32" fmla="*/ 10 w 14"/>
                  <a:gd name="T33" fmla="*/ 11 h 16"/>
                  <a:gd name="T34" fmla="*/ 6 w 14"/>
                  <a:gd name="T35" fmla="*/ 8 h 16"/>
                  <a:gd name="T36" fmla="*/ 5 w 14"/>
                  <a:gd name="T37" fmla="*/ 7 h 16"/>
                  <a:gd name="T38" fmla="*/ 5 w 14"/>
                  <a:gd name="T39" fmla="*/ 6 h 16"/>
                  <a:gd name="T40" fmla="*/ 4 w 14"/>
                  <a:gd name="T41" fmla="*/ 4 h 16"/>
                  <a:gd name="T42" fmla="*/ 4 w 14"/>
                  <a:gd name="T43" fmla="*/ 4 h 16"/>
                  <a:gd name="T44" fmla="*/ 4 w 14"/>
                  <a:gd name="T45" fmla="*/ 4 h 16"/>
                  <a:gd name="T46" fmla="*/ 6 w 14"/>
                  <a:gd name="T47" fmla="*/ 1 h 16"/>
                  <a:gd name="T48" fmla="*/ 4 w 14"/>
                  <a:gd name="T49" fmla="*/ 0 h 16"/>
                  <a:gd name="T50" fmla="*/ 4 w 14"/>
                  <a:gd name="T51"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4" h="16">
                    <a:moveTo>
                      <a:pt x="4" y="0"/>
                    </a:moveTo>
                    <a:cubicBezTo>
                      <a:pt x="4" y="0"/>
                      <a:pt x="4" y="0"/>
                      <a:pt x="3" y="0"/>
                    </a:cubicBezTo>
                    <a:cubicBezTo>
                      <a:pt x="2" y="0"/>
                      <a:pt x="1" y="1"/>
                      <a:pt x="1" y="2"/>
                    </a:cubicBezTo>
                    <a:cubicBezTo>
                      <a:pt x="0" y="3"/>
                      <a:pt x="0" y="4"/>
                      <a:pt x="0" y="4"/>
                    </a:cubicBezTo>
                    <a:cubicBezTo>
                      <a:pt x="0" y="5"/>
                      <a:pt x="0" y="6"/>
                      <a:pt x="1" y="7"/>
                    </a:cubicBezTo>
                    <a:cubicBezTo>
                      <a:pt x="1" y="7"/>
                      <a:pt x="1" y="8"/>
                      <a:pt x="1" y="8"/>
                    </a:cubicBezTo>
                    <a:cubicBezTo>
                      <a:pt x="2" y="9"/>
                      <a:pt x="2" y="10"/>
                      <a:pt x="3" y="11"/>
                    </a:cubicBezTo>
                    <a:cubicBezTo>
                      <a:pt x="3" y="11"/>
                      <a:pt x="3" y="11"/>
                      <a:pt x="3" y="11"/>
                    </a:cubicBezTo>
                    <a:cubicBezTo>
                      <a:pt x="5" y="13"/>
                      <a:pt x="7" y="15"/>
                      <a:pt x="10" y="15"/>
                    </a:cubicBezTo>
                    <a:cubicBezTo>
                      <a:pt x="10" y="16"/>
                      <a:pt x="11" y="16"/>
                      <a:pt x="12" y="16"/>
                    </a:cubicBezTo>
                    <a:cubicBezTo>
                      <a:pt x="12" y="16"/>
                      <a:pt x="12" y="16"/>
                      <a:pt x="12" y="16"/>
                    </a:cubicBezTo>
                    <a:cubicBezTo>
                      <a:pt x="13" y="16"/>
                      <a:pt x="14" y="15"/>
                      <a:pt x="14" y="15"/>
                    </a:cubicBezTo>
                    <a:cubicBezTo>
                      <a:pt x="14" y="14"/>
                      <a:pt x="14" y="14"/>
                      <a:pt x="14" y="14"/>
                    </a:cubicBezTo>
                    <a:cubicBezTo>
                      <a:pt x="14" y="14"/>
                      <a:pt x="14" y="14"/>
                      <a:pt x="14" y="14"/>
                    </a:cubicBezTo>
                    <a:cubicBezTo>
                      <a:pt x="14" y="13"/>
                      <a:pt x="13" y="12"/>
                      <a:pt x="12" y="12"/>
                    </a:cubicBezTo>
                    <a:cubicBezTo>
                      <a:pt x="12" y="12"/>
                      <a:pt x="12" y="12"/>
                      <a:pt x="12" y="12"/>
                    </a:cubicBezTo>
                    <a:cubicBezTo>
                      <a:pt x="12" y="12"/>
                      <a:pt x="11" y="12"/>
                      <a:pt x="10" y="11"/>
                    </a:cubicBezTo>
                    <a:cubicBezTo>
                      <a:pt x="9" y="11"/>
                      <a:pt x="7" y="10"/>
                      <a:pt x="6" y="8"/>
                    </a:cubicBezTo>
                    <a:cubicBezTo>
                      <a:pt x="6" y="8"/>
                      <a:pt x="5" y="8"/>
                      <a:pt x="5" y="7"/>
                    </a:cubicBezTo>
                    <a:cubicBezTo>
                      <a:pt x="5" y="7"/>
                      <a:pt x="5" y="7"/>
                      <a:pt x="5" y="6"/>
                    </a:cubicBezTo>
                    <a:cubicBezTo>
                      <a:pt x="4" y="6"/>
                      <a:pt x="4" y="5"/>
                      <a:pt x="4" y="4"/>
                    </a:cubicBezTo>
                    <a:cubicBezTo>
                      <a:pt x="4" y="4"/>
                      <a:pt x="4" y="4"/>
                      <a:pt x="4" y="4"/>
                    </a:cubicBezTo>
                    <a:cubicBezTo>
                      <a:pt x="4" y="4"/>
                      <a:pt x="4" y="4"/>
                      <a:pt x="4" y="4"/>
                    </a:cubicBezTo>
                    <a:cubicBezTo>
                      <a:pt x="6" y="4"/>
                      <a:pt x="6" y="3"/>
                      <a:pt x="6" y="1"/>
                    </a:cubicBezTo>
                    <a:cubicBezTo>
                      <a:pt x="6" y="1"/>
                      <a:pt x="5" y="0"/>
                      <a:pt x="4" y="0"/>
                    </a:cubicBezTo>
                    <a:cubicBezTo>
                      <a:pt x="4" y="0"/>
                      <a:pt x="4" y="0"/>
                      <a:pt x="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3" name="Freeform 167"/>
              <p:cNvSpPr/>
              <p:nvPr/>
            </p:nvSpPr>
            <p:spPr bwMode="auto">
              <a:xfrm>
                <a:off x="4870451" y="923925"/>
                <a:ext cx="39688" cy="44450"/>
              </a:xfrm>
              <a:custGeom>
                <a:avLst/>
                <a:gdLst>
                  <a:gd name="T0" fmla="*/ 4 w 14"/>
                  <a:gd name="T1" fmla="*/ 0 h 16"/>
                  <a:gd name="T2" fmla="*/ 3 w 14"/>
                  <a:gd name="T3" fmla="*/ 0 h 16"/>
                  <a:gd name="T4" fmla="*/ 1 w 14"/>
                  <a:gd name="T5" fmla="*/ 2 h 16"/>
                  <a:gd name="T6" fmla="*/ 0 w 14"/>
                  <a:gd name="T7" fmla="*/ 4 h 16"/>
                  <a:gd name="T8" fmla="*/ 1 w 14"/>
                  <a:gd name="T9" fmla="*/ 7 h 16"/>
                  <a:gd name="T10" fmla="*/ 1 w 14"/>
                  <a:gd name="T11" fmla="*/ 8 h 16"/>
                  <a:gd name="T12" fmla="*/ 3 w 14"/>
                  <a:gd name="T13" fmla="*/ 11 h 16"/>
                  <a:gd name="T14" fmla="*/ 3 w 14"/>
                  <a:gd name="T15" fmla="*/ 11 h 16"/>
                  <a:gd name="T16" fmla="*/ 10 w 14"/>
                  <a:gd name="T17" fmla="*/ 15 h 16"/>
                  <a:gd name="T18" fmla="*/ 12 w 14"/>
                  <a:gd name="T19" fmla="*/ 16 h 16"/>
                  <a:gd name="T20" fmla="*/ 12 w 14"/>
                  <a:gd name="T21" fmla="*/ 16 h 16"/>
                  <a:gd name="T22" fmla="*/ 14 w 14"/>
                  <a:gd name="T23" fmla="*/ 15 h 16"/>
                  <a:gd name="T24" fmla="*/ 14 w 14"/>
                  <a:gd name="T25" fmla="*/ 14 h 16"/>
                  <a:gd name="T26" fmla="*/ 14 w 14"/>
                  <a:gd name="T27" fmla="*/ 14 h 16"/>
                  <a:gd name="T28" fmla="*/ 12 w 14"/>
                  <a:gd name="T29" fmla="*/ 12 h 16"/>
                  <a:gd name="T30" fmla="*/ 12 w 14"/>
                  <a:gd name="T31" fmla="*/ 12 h 16"/>
                  <a:gd name="T32" fmla="*/ 10 w 14"/>
                  <a:gd name="T33" fmla="*/ 11 h 16"/>
                  <a:gd name="T34" fmla="*/ 6 w 14"/>
                  <a:gd name="T35" fmla="*/ 8 h 16"/>
                  <a:gd name="T36" fmla="*/ 5 w 14"/>
                  <a:gd name="T37" fmla="*/ 7 h 16"/>
                  <a:gd name="T38" fmla="*/ 5 w 14"/>
                  <a:gd name="T39" fmla="*/ 6 h 16"/>
                  <a:gd name="T40" fmla="*/ 4 w 14"/>
                  <a:gd name="T41" fmla="*/ 4 h 16"/>
                  <a:gd name="T42" fmla="*/ 4 w 14"/>
                  <a:gd name="T43" fmla="*/ 4 h 16"/>
                  <a:gd name="T44" fmla="*/ 4 w 14"/>
                  <a:gd name="T45" fmla="*/ 4 h 16"/>
                  <a:gd name="T46" fmla="*/ 6 w 14"/>
                  <a:gd name="T47" fmla="*/ 2 h 16"/>
                  <a:gd name="T48" fmla="*/ 4 w 14"/>
                  <a:gd name="T49" fmla="*/ 0 h 16"/>
                  <a:gd name="T50" fmla="*/ 4 w 14"/>
                  <a:gd name="T51"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4" h="16">
                    <a:moveTo>
                      <a:pt x="4" y="0"/>
                    </a:moveTo>
                    <a:cubicBezTo>
                      <a:pt x="4" y="0"/>
                      <a:pt x="4" y="0"/>
                      <a:pt x="3" y="0"/>
                    </a:cubicBezTo>
                    <a:cubicBezTo>
                      <a:pt x="2" y="1"/>
                      <a:pt x="1" y="1"/>
                      <a:pt x="1" y="2"/>
                    </a:cubicBezTo>
                    <a:cubicBezTo>
                      <a:pt x="0" y="3"/>
                      <a:pt x="0" y="4"/>
                      <a:pt x="0" y="4"/>
                    </a:cubicBezTo>
                    <a:cubicBezTo>
                      <a:pt x="0" y="5"/>
                      <a:pt x="0" y="6"/>
                      <a:pt x="1" y="7"/>
                    </a:cubicBezTo>
                    <a:cubicBezTo>
                      <a:pt x="1" y="7"/>
                      <a:pt x="1" y="8"/>
                      <a:pt x="1" y="8"/>
                    </a:cubicBezTo>
                    <a:cubicBezTo>
                      <a:pt x="2" y="9"/>
                      <a:pt x="2" y="10"/>
                      <a:pt x="3" y="11"/>
                    </a:cubicBezTo>
                    <a:cubicBezTo>
                      <a:pt x="3" y="11"/>
                      <a:pt x="3" y="11"/>
                      <a:pt x="3" y="11"/>
                    </a:cubicBezTo>
                    <a:cubicBezTo>
                      <a:pt x="5" y="13"/>
                      <a:pt x="7" y="15"/>
                      <a:pt x="10" y="15"/>
                    </a:cubicBezTo>
                    <a:cubicBezTo>
                      <a:pt x="10" y="16"/>
                      <a:pt x="11" y="16"/>
                      <a:pt x="12" y="16"/>
                    </a:cubicBezTo>
                    <a:cubicBezTo>
                      <a:pt x="12" y="16"/>
                      <a:pt x="12" y="16"/>
                      <a:pt x="12" y="16"/>
                    </a:cubicBezTo>
                    <a:cubicBezTo>
                      <a:pt x="13" y="16"/>
                      <a:pt x="14" y="15"/>
                      <a:pt x="14" y="15"/>
                    </a:cubicBezTo>
                    <a:cubicBezTo>
                      <a:pt x="14" y="14"/>
                      <a:pt x="14" y="14"/>
                      <a:pt x="14" y="14"/>
                    </a:cubicBezTo>
                    <a:cubicBezTo>
                      <a:pt x="14" y="14"/>
                      <a:pt x="14" y="14"/>
                      <a:pt x="14" y="14"/>
                    </a:cubicBezTo>
                    <a:cubicBezTo>
                      <a:pt x="14" y="13"/>
                      <a:pt x="13" y="12"/>
                      <a:pt x="12" y="12"/>
                    </a:cubicBezTo>
                    <a:cubicBezTo>
                      <a:pt x="12" y="12"/>
                      <a:pt x="12" y="12"/>
                      <a:pt x="12" y="12"/>
                    </a:cubicBezTo>
                    <a:cubicBezTo>
                      <a:pt x="12" y="12"/>
                      <a:pt x="11" y="12"/>
                      <a:pt x="10" y="11"/>
                    </a:cubicBezTo>
                    <a:cubicBezTo>
                      <a:pt x="9" y="11"/>
                      <a:pt x="7" y="10"/>
                      <a:pt x="6" y="8"/>
                    </a:cubicBezTo>
                    <a:cubicBezTo>
                      <a:pt x="6" y="8"/>
                      <a:pt x="5" y="8"/>
                      <a:pt x="5" y="7"/>
                    </a:cubicBezTo>
                    <a:cubicBezTo>
                      <a:pt x="5" y="7"/>
                      <a:pt x="5" y="7"/>
                      <a:pt x="5" y="6"/>
                    </a:cubicBezTo>
                    <a:cubicBezTo>
                      <a:pt x="4" y="6"/>
                      <a:pt x="4" y="5"/>
                      <a:pt x="4" y="4"/>
                    </a:cubicBezTo>
                    <a:cubicBezTo>
                      <a:pt x="4" y="4"/>
                      <a:pt x="4" y="4"/>
                      <a:pt x="4" y="4"/>
                    </a:cubicBezTo>
                    <a:cubicBezTo>
                      <a:pt x="4" y="4"/>
                      <a:pt x="4" y="4"/>
                      <a:pt x="4" y="4"/>
                    </a:cubicBezTo>
                    <a:cubicBezTo>
                      <a:pt x="6" y="4"/>
                      <a:pt x="6" y="3"/>
                      <a:pt x="6" y="2"/>
                    </a:cubicBezTo>
                    <a:cubicBezTo>
                      <a:pt x="6" y="1"/>
                      <a:pt x="5" y="0"/>
                      <a:pt x="4" y="0"/>
                    </a:cubicBezTo>
                    <a:cubicBezTo>
                      <a:pt x="4" y="0"/>
                      <a:pt x="4" y="0"/>
                      <a:pt x="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4" name="Freeform 168"/>
              <p:cNvSpPr/>
              <p:nvPr/>
            </p:nvSpPr>
            <p:spPr bwMode="auto">
              <a:xfrm>
                <a:off x="4856163" y="947738"/>
                <a:ext cx="39688" cy="46038"/>
              </a:xfrm>
              <a:custGeom>
                <a:avLst/>
                <a:gdLst>
                  <a:gd name="T0" fmla="*/ 4 w 14"/>
                  <a:gd name="T1" fmla="*/ 0 h 16"/>
                  <a:gd name="T2" fmla="*/ 3 w 14"/>
                  <a:gd name="T3" fmla="*/ 0 h 16"/>
                  <a:gd name="T4" fmla="*/ 1 w 14"/>
                  <a:gd name="T5" fmla="*/ 2 h 16"/>
                  <a:gd name="T6" fmla="*/ 0 w 14"/>
                  <a:gd name="T7" fmla="*/ 5 h 16"/>
                  <a:gd name="T8" fmla="*/ 1 w 14"/>
                  <a:gd name="T9" fmla="*/ 7 h 16"/>
                  <a:gd name="T10" fmla="*/ 1 w 14"/>
                  <a:gd name="T11" fmla="*/ 8 h 16"/>
                  <a:gd name="T12" fmla="*/ 3 w 14"/>
                  <a:gd name="T13" fmla="*/ 11 h 16"/>
                  <a:gd name="T14" fmla="*/ 3 w 14"/>
                  <a:gd name="T15" fmla="*/ 11 h 16"/>
                  <a:gd name="T16" fmla="*/ 10 w 14"/>
                  <a:gd name="T17" fmla="*/ 16 h 16"/>
                  <a:gd name="T18" fmla="*/ 12 w 14"/>
                  <a:gd name="T19" fmla="*/ 16 h 16"/>
                  <a:gd name="T20" fmla="*/ 12 w 14"/>
                  <a:gd name="T21" fmla="*/ 16 h 16"/>
                  <a:gd name="T22" fmla="*/ 14 w 14"/>
                  <a:gd name="T23" fmla="*/ 15 h 16"/>
                  <a:gd name="T24" fmla="*/ 14 w 14"/>
                  <a:gd name="T25" fmla="*/ 14 h 16"/>
                  <a:gd name="T26" fmla="*/ 14 w 14"/>
                  <a:gd name="T27" fmla="*/ 14 h 16"/>
                  <a:gd name="T28" fmla="*/ 12 w 14"/>
                  <a:gd name="T29" fmla="*/ 12 h 16"/>
                  <a:gd name="T30" fmla="*/ 10 w 14"/>
                  <a:gd name="T31" fmla="*/ 12 h 16"/>
                  <a:gd name="T32" fmla="*/ 6 w 14"/>
                  <a:gd name="T33" fmla="*/ 8 h 16"/>
                  <a:gd name="T34" fmla="*/ 5 w 14"/>
                  <a:gd name="T35" fmla="*/ 7 h 16"/>
                  <a:gd name="T36" fmla="*/ 5 w 14"/>
                  <a:gd name="T37" fmla="*/ 7 h 16"/>
                  <a:gd name="T38" fmla="*/ 4 w 14"/>
                  <a:gd name="T39" fmla="*/ 5 h 16"/>
                  <a:gd name="T40" fmla="*/ 4 w 14"/>
                  <a:gd name="T41" fmla="*/ 4 h 16"/>
                  <a:gd name="T42" fmla="*/ 4 w 14"/>
                  <a:gd name="T43" fmla="*/ 4 h 16"/>
                  <a:gd name="T44" fmla="*/ 6 w 14"/>
                  <a:gd name="T45" fmla="*/ 2 h 16"/>
                  <a:gd name="T46" fmla="*/ 4 w 14"/>
                  <a:gd name="T47" fmla="*/ 0 h 16"/>
                  <a:gd name="T48" fmla="*/ 4 w 14"/>
                  <a:gd name="T49"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 h="16">
                    <a:moveTo>
                      <a:pt x="4" y="0"/>
                    </a:moveTo>
                    <a:cubicBezTo>
                      <a:pt x="4" y="0"/>
                      <a:pt x="4" y="0"/>
                      <a:pt x="3" y="0"/>
                    </a:cubicBezTo>
                    <a:cubicBezTo>
                      <a:pt x="2" y="1"/>
                      <a:pt x="1" y="1"/>
                      <a:pt x="1" y="2"/>
                    </a:cubicBezTo>
                    <a:cubicBezTo>
                      <a:pt x="0" y="3"/>
                      <a:pt x="0" y="4"/>
                      <a:pt x="0" y="5"/>
                    </a:cubicBezTo>
                    <a:cubicBezTo>
                      <a:pt x="0" y="6"/>
                      <a:pt x="0" y="6"/>
                      <a:pt x="1" y="7"/>
                    </a:cubicBezTo>
                    <a:cubicBezTo>
                      <a:pt x="1" y="8"/>
                      <a:pt x="1" y="8"/>
                      <a:pt x="1" y="8"/>
                    </a:cubicBezTo>
                    <a:cubicBezTo>
                      <a:pt x="2" y="9"/>
                      <a:pt x="2" y="10"/>
                      <a:pt x="3" y="11"/>
                    </a:cubicBezTo>
                    <a:cubicBezTo>
                      <a:pt x="3" y="11"/>
                      <a:pt x="3" y="11"/>
                      <a:pt x="3" y="11"/>
                    </a:cubicBezTo>
                    <a:cubicBezTo>
                      <a:pt x="5" y="13"/>
                      <a:pt x="7" y="15"/>
                      <a:pt x="10" y="16"/>
                    </a:cubicBezTo>
                    <a:cubicBezTo>
                      <a:pt x="10" y="16"/>
                      <a:pt x="11" y="16"/>
                      <a:pt x="12" y="16"/>
                    </a:cubicBezTo>
                    <a:cubicBezTo>
                      <a:pt x="12" y="16"/>
                      <a:pt x="12" y="16"/>
                      <a:pt x="12" y="16"/>
                    </a:cubicBezTo>
                    <a:cubicBezTo>
                      <a:pt x="13" y="16"/>
                      <a:pt x="14" y="15"/>
                      <a:pt x="14" y="15"/>
                    </a:cubicBezTo>
                    <a:cubicBezTo>
                      <a:pt x="14" y="15"/>
                      <a:pt x="14" y="14"/>
                      <a:pt x="14" y="14"/>
                    </a:cubicBezTo>
                    <a:cubicBezTo>
                      <a:pt x="14" y="14"/>
                      <a:pt x="14" y="14"/>
                      <a:pt x="14" y="14"/>
                    </a:cubicBezTo>
                    <a:cubicBezTo>
                      <a:pt x="14" y="13"/>
                      <a:pt x="13" y="12"/>
                      <a:pt x="12" y="12"/>
                    </a:cubicBezTo>
                    <a:cubicBezTo>
                      <a:pt x="12" y="12"/>
                      <a:pt x="11" y="12"/>
                      <a:pt x="10" y="12"/>
                    </a:cubicBezTo>
                    <a:cubicBezTo>
                      <a:pt x="9" y="11"/>
                      <a:pt x="7" y="10"/>
                      <a:pt x="6" y="8"/>
                    </a:cubicBezTo>
                    <a:cubicBezTo>
                      <a:pt x="6" y="8"/>
                      <a:pt x="5" y="8"/>
                      <a:pt x="5" y="7"/>
                    </a:cubicBezTo>
                    <a:cubicBezTo>
                      <a:pt x="5" y="7"/>
                      <a:pt x="5" y="7"/>
                      <a:pt x="5" y="7"/>
                    </a:cubicBezTo>
                    <a:cubicBezTo>
                      <a:pt x="4" y="6"/>
                      <a:pt x="4" y="5"/>
                      <a:pt x="4" y="5"/>
                    </a:cubicBezTo>
                    <a:cubicBezTo>
                      <a:pt x="4" y="4"/>
                      <a:pt x="4" y="4"/>
                      <a:pt x="4" y="4"/>
                    </a:cubicBezTo>
                    <a:cubicBezTo>
                      <a:pt x="4" y="4"/>
                      <a:pt x="4" y="4"/>
                      <a:pt x="4" y="4"/>
                    </a:cubicBezTo>
                    <a:cubicBezTo>
                      <a:pt x="6" y="4"/>
                      <a:pt x="6" y="3"/>
                      <a:pt x="6" y="2"/>
                    </a:cubicBezTo>
                    <a:cubicBezTo>
                      <a:pt x="6" y="1"/>
                      <a:pt x="5" y="0"/>
                      <a:pt x="4" y="0"/>
                    </a:cubicBezTo>
                    <a:cubicBezTo>
                      <a:pt x="4" y="0"/>
                      <a:pt x="4" y="0"/>
                      <a:pt x="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5" name="Freeform 169"/>
              <p:cNvSpPr/>
              <p:nvPr/>
            </p:nvSpPr>
            <p:spPr bwMode="auto">
              <a:xfrm>
                <a:off x="4841876" y="973138"/>
                <a:ext cx="39688" cy="46038"/>
              </a:xfrm>
              <a:custGeom>
                <a:avLst/>
                <a:gdLst>
                  <a:gd name="T0" fmla="*/ 4 w 14"/>
                  <a:gd name="T1" fmla="*/ 0 h 16"/>
                  <a:gd name="T2" fmla="*/ 3 w 14"/>
                  <a:gd name="T3" fmla="*/ 0 h 16"/>
                  <a:gd name="T4" fmla="*/ 1 w 14"/>
                  <a:gd name="T5" fmla="*/ 2 h 16"/>
                  <a:gd name="T6" fmla="*/ 0 w 14"/>
                  <a:gd name="T7" fmla="*/ 5 h 16"/>
                  <a:gd name="T8" fmla="*/ 1 w 14"/>
                  <a:gd name="T9" fmla="*/ 7 h 16"/>
                  <a:gd name="T10" fmla="*/ 1 w 14"/>
                  <a:gd name="T11" fmla="*/ 8 h 16"/>
                  <a:gd name="T12" fmla="*/ 3 w 14"/>
                  <a:gd name="T13" fmla="*/ 11 h 16"/>
                  <a:gd name="T14" fmla="*/ 3 w 14"/>
                  <a:gd name="T15" fmla="*/ 11 h 16"/>
                  <a:gd name="T16" fmla="*/ 10 w 14"/>
                  <a:gd name="T17" fmla="*/ 16 h 16"/>
                  <a:gd name="T18" fmla="*/ 12 w 14"/>
                  <a:gd name="T19" fmla="*/ 16 h 16"/>
                  <a:gd name="T20" fmla="*/ 12 w 14"/>
                  <a:gd name="T21" fmla="*/ 16 h 16"/>
                  <a:gd name="T22" fmla="*/ 14 w 14"/>
                  <a:gd name="T23" fmla="*/ 15 h 16"/>
                  <a:gd name="T24" fmla="*/ 14 w 14"/>
                  <a:gd name="T25" fmla="*/ 14 h 16"/>
                  <a:gd name="T26" fmla="*/ 14 w 14"/>
                  <a:gd name="T27" fmla="*/ 14 h 16"/>
                  <a:gd name="T28" fmla="*/ 12 w 14"/>
                  <a:gd name="T29" fmla="*/ 12 h 16"/>
                  <a:gd name="T30" fmla="*/ 12 w 14"/>
                  <a:gd name="T31" fmla="*/ 12 h 16"/>
                  <a:gd name="T32" fmla="*/ 10 w 14"/>
                  <a:gd name="T33" fmla="*/ 12 h 16"/>
                  <a:gd name="T34" fmla="*/ 6 w 14"/>
                  <a:gd name="T35" fmla="*/ 9 h 16"/>
                  <a:gd name="T36" fmla="*/ 5 w 14"/>
                  <a:gd name="T37" fmla="*/ 7 h 16"/>
                  <a:gd name="T38" fmla="*/ 5 w 14"/>
                  <a:gd name="T39" fmla="*/ 7 h 16"/>
                  <a:gd name="T40" fmla="*/ 4 w 14"/>
                  <a:gd name="T41" fmla="*/ 5 h 16"/>
                  <a:gd name="T42" fmla="*/ 4 w 14"/>
                  <a:gd name="T43" fmla="*/ 4 h 16"/>
                  <a:gd name="T44" fmla="*/ 5 w 14"/>
                  <a:gd name="T45" fmla="*/ 4 h 16"/>
                  <a:gd name="T46" fmla="*/ 6 w 14"/>
                  <a:gd name="T47" fmla="*/ 2 h 16"/>
                  <a:gd name="T48" fmla="*/ 4 w 14"/>
                  <a:gd name="T49" fmla="*/ 0 h 16"/>
                  <a:gd name="T50" fmla="*/ 4 w 14"/>
                  <a:gd name="T51"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4" h="16">
                    <a:moveTo>
                      <a:pt x="4" y="0"/>
                    </a:moveTo>
                    <a:cubicBezTo>
                      <a:pt x="4" y="0"/>
                      <a:pt x="4" y="0"/>
                      <a:pt x="3" y="0"/>
                    </a:cubicBezTo>
                    <a:cubicBezTo>
                      <a:pt x="2" y="1"/>
                      <a:pt x="1" y="1"/>
                      <a:pt x="1" y="2"/>
                    </a:cubicBezTo>
                    <a:cubicBezTo>
                      <a:pt x="0" y="3"/>
                      <a:pt x="0" y="4"/>
                      <a:pt x="0" y="5"/>
                    </a:cubicBezTo>
                    <a:cubicBezTo>
                      <a:pt x="0" y="6"/>
                      <a:pt x="0" y="6"/>
                      <a:pt x="1" y="7"/>
                    </a:cubicBezTo>
                    <a:cubicBezTo>
                      <a:pt x="1" y="8"/>
                      <a:pt x="1" y="8"/>
                      <a:pt x="1" y="8"/>
                    </a:cubicBezTo>
                    <a:cubicBezTo>
                      <a:pt x="2" y="9"/>
                      <a:pt x="2" y="10"/>
                      <a:pt x="3" y="11"/>
                    </a:cubicBezTo>
                    <a:cubicBezTo>
                      <a:pt x="3" y="11"/>
                      <a:pt x="3" y="11"/>
                      <a:pt x="3" y="11"/>
                    </a:cubicBezTo>
                    <a:cubicBezTo>
                      <a:pt x="5" y="13"/>
                      <a:pt x="7" y="15"/>
                      <a:pt x="10" y="16"/>
                    </a:cubicBezTo>
                    <a:cubicBezTo>
                      <a:pt x="10" y="16"/>
                      <a:pt x="11" y="16"/>
                      <a:pt x="12" y="16"/>
                    </a:cubicBezTo>
                    <a:cubicBezTo>
                      <a:pt x="12" y="16"/>
                      <a:pt x="12" y="16"/>
                      <a:pt x="12" y="16"/>
                    </a:cubicBezTo>
                    <a:cubicBezTo>
                      <a:pt x="13" y="16"/>
                      <a:pt x="14" y="16"/>
                      <a:pt x="14" y="15"/>
                    </a:cubicBezTo>
                    <a:cubicBezTo>
                      <a:pt x="14" y="15"/>
                      <a:pt x="14" y="14"/>
                      <a:pt x="14" y="14"/>
                    </a:cubicBezTo>
                    <a:cubicBezTo>
                      <a:pt x="14" y="14"/>
                      <a:pt x="14" y="14"/>
                      <a:pt x="14" y="14"/>
                    </a:cubicBezTo>
                    <a:cubicBezTo>
                      <a:pt x="14" y="13"/>
                      <a:pt x="13" y="12"/>
                      <a:pt x="12" y="12"/>
                    </a:cubicBezTo>
                    <a:cubicBezTo>
                      <a:pt x="12" y="12"/>
                      <a:pt x="12" y="12"/>
                      <a:pt x="12" y="12"/>
                    </a:cubicBezTo>
                    <a:cubicBezTo>
                      <a:pt x="12" y="12"/>
                      <a:pt x="11" y="12"/>
                      <a:pt x="10" y="12"/>
                    </a:cubicBezTo>
                    <a:cubicBezTo>
                      <a:pt x="9" y="11"/>
                      <a:pt x="7" y="10"/>
                      <a:pt x="6" y="9"/>
                    </a:cubicBezTo>
                    <a:cubicBezTo>
                      <a:pt x="6" y="8"/>
                      <a:pt x="5" y="8"/>
                      <a:pt x="5" y="7"/>
                    </a:cubicBezTo>
                    <a:cubicBezTo>
                      <a:pt x="5" y="7"/>
                      <a:pt x="5" y="7"/>
                      <a:pt x="5" y="7"/>
                    </a:cubicBezTo>
                    <a:cubicBezTo>
                      <a:pt x="4" y="6"/>
                      <a:pt x="4" y="5"/>
                      <a:pt x="4" y="5"/>
                    </a:cubicBezTo>
                    <a:cubicBezTo>
                      <a:pt x="4" y="4"/>
                      <a:pt x="4" y="4"/>
                      <a:pt x="4" y="4"/>
                    </a:cubicBezTo>
                    <a:cubicBezTo>
                      <a:pt x="5" y="4"/>
                      <a:pt x="5" y="4"/>
                      <a:pt x="5" y="4"/>
                    </a:cubicBezTo>
                    <a:cubicBezTo>
                      <a:pt x="6" y="4"/>
                      <a:pt x="6" y="3"/>
                      <a:pt x="6" y="2"/>
                    </a:cubicBezTo>
                    <a:cubicBezTo>
                      <a:pt x="6" y="1"/>
                      <a:pt x="5" y="1"/>
                      <a:pt x="4" y="0"/>
                    </a:cubicBezTo>
                    <a:cubicBezTo>
                      <a:pt x="4" y="0"/>
                      <a:pt x="4" y="0"/>
                      <a:pt x="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6" name="Freeform 170"/>
              <p:cNvSpPr/>
              <p:nvPr/>
            </p:nvSpPr>
            <p:spPr bwMode="auto">
              <a:xfrm>
                <a:off x="4827588" y="1001713"/>
                <a:ext cx="39688" cy="41275"/>
              </a:xfrm>
              <a:custGeom>
                <a:avLst/>
                <a:gdLst>
                  <a:gd name="T0" fmla="*/ 4 w 14"/>
                  <a:gd name="T1" fmla="*/ 0 h 15"/>
                  <a:gd name="T2" fmla="*/ 3 w 14"/>
                  <a:gd name="T3" fmla="*/ 0 h 15"/>
                  <a:gd name="T4" fmla="*/ 1 w 14"/>
                  <a:gd name="T5" fmla="*/ 1 h 15"/>
                  <a:gd name="T6" fmla="*/ 0 w 14"/>
                  <a:gd name="T7" fmla="*/ 4 h 15"/>
                  <a:gd name="T8" fmla="*/ 1 w 14"/>
                  <a:gd name="T9" fmla="*/ 6 h 15"/>
                  <a:gd name="T10" fmla="*/ 1 w 14"/>
                  <a:gd name="T11" fmla="*/ 8 h 15"/>
                  <a:gd name="T12" fmla="*/ 3 w 14"/>
                  <a:gd name="T13" fmla="*/ 10 h 15"/>
                  <a:gd name="T14" fmla="*/ 3 w 14"/>
                  <a:gd name="T15" fmla="*/ 10 h 15"/>
                  <a:gd name="T16" fmla="*/ 3 w 14"/>
                  <a:gd name="T17" fmla="*/ 10 h 15"/>
                  <a:gd name="T18" fmla="*/ 10 w 14"/>
                  <a:gd name="T19" fmla="*/ 15 h 15"/>
                  <a:gd name="T20" fmla="*/ 12 w 14"/>
                  <a:gd name="T21" fmla="*/ 15 h 15"/>
                  <a:gd name="T22" fmla="*/ 12 w 14"/>
                  <a:gd name="T23" fmla="*/ 15 h 15"/>
                  <a:gd name="T24" fmla="*/ 14 w 14"/>
                  <a:gd name="T25" fmla="*/ 14 h 15"/>
                  <a:gd name="T26" fmla="*/ 14 w 14"/>
                  <a:gd name="T27" fmla="*/ 13 h 15"/>
                  <a:gd name="T28" fmla="*/ 14 w 14"/>
                  <a:gd name="T29" fmla="*/ 13 h 15"/>
                  <a:gd name="T30" fmla="*/ 12 w 14"/>
                  <a:gd name="T31" fmla="*/ 11 h 15"/>
                  <a:gd name="T32" fmla="*/ 12 w 14"/>
                  <a:gd name="T33" fmla="*/ 11 h 15"/>
                  <a:gd name="T34" fmla="*/ 10 w 14"/>
                  <a:gd name="T35" fmla="*/ 11 h 15"/>
                  <a:gd name="T36" fmla="*/ 6 w 14"/>
                  <a:gd name="T37" fmla="*/ 8 h 15"/>
                  <a:gd name="T38" fmla="*/ 6 w 14"/>
                  <a:gd name="T39" fmla="*/ 8 h 15"/>
                  <a:gd name="T40" fmla="*/ 5 w 14"/>
                  <a:gd name="T41" fmla="*/ 7 h 15"/>
                  <a:gd name="T42" fmla="*/ 5 w 14"/>
                  <a:gd name="T43" fmla="*/ 6 h 15"/>
                  <a:gd name="T44" fmla="*/ 4 w 14"/>
                  <a:gd name="T45" fmla="*/ 4 h 15"/>
                  <a:gd name="T46" fmla="*/ 4 w 14"/>
                  <a:gd name="T47" fmla="*/ 4 h 15"/>
                  <a:gd name="T48" fmla="*/ 5 w 14"/>
                  <a:gd name="T49" fmla="*/ 3 h 15"/>
                  <a:gd name="T50" fmla="*/ 6 w 14"/>
                  <a:gd name="T51" fmla="*/ 1 h 15"/>
                  <a:gd name="T52" fmla="*/ 4 w 14"/>
                  <a:gd name="T53" fmla="*/ 0 h 15"/>
                  <a:gd name="T54" fmla="*/ 4 w 14"/>
                  <a:gd name="T55"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4" h="15">
                    <a:moveTo>
                      <a:pt x="4" y="0"/>
                    </a:moveTo>
                    <a:cubicBezTo>
                      <a:pt x="4" y="0"/>
                      <a:pt x="4" y="0"/>
                      <a:pt x="3" y="0"/>
                    </a:cubicBezTo>
                    <a:cubicBezTo>
                      <a:pt x="2" y="0"/>
                      <a:pt x="1" y="0"/>
                      <a:pt x="1" y="1"/>
                    </a:cubicBezTo>
                    <a:cubicBezTo>
                      <a:pt x="0" y="2"/>
                      <a:pt x="0" y="3"/>
                      <a:pt x="0" y="4"/>
                    </a:cubicBezTo>
                    <a:cubicBezTo>
                      <a:pt x="0" y="5"/>
                      <a:pt x="0" y="6"/>
                      <a:pt x="1" y="6"/>
                    </a:cubicBezTo>
                    <a:cubicBezTo>
                      <a:pt x="1" y="7"/>
                      <a:pt x="1" y="7"/>
                      <a:pt x="1" y="8"/>
                    </a:cubicBezTo>
                    <a:cubicBezTo>
                      <a:pt x="2" y="9"/>
                      <a:pt x="2" y="9"/>
                      <a:pt x="3" y="10"/>
                    </a:cubicBezTo>
                    <a:cubicBezTo>
                      <a:pt x="3" y="10"/>
                      <a:pt x="3" y="10"/>
                      <a:pt x="3" y="10"/>
                    </a:cubicBezTo>
                    <a:cubicBezTo>
                      <a:pt x="3" y="10"/>
                      <a:pt x="3" y="10"/>
                      <a:pt x="3" y="10"/>
                    </a:cubicBezTo>
                    <a:cubicBezTo>
                      <a:pt x="5" y="13"/>
                      <a:pt x="7" y="14"/>
                      <a:pt x="10" y="15"/>
                    </a:cubicBezTo>
                    <a:cubicBezTo>
                      <a:pt x="10" y="15"/>
                      <a:pt x="11" y="15"/>
                      <a:pt x="12" y="15"/>
                    </a:cubicBezTo>
                    <a:cubicBezTo>
                      <a:pt x="12" y="15"/>
                      <a:pt x="12" y="15"/>
                      <a:pt x="12" y="15"/>
                    </a:cubicBezTo>
                    <a:cubicBezTo>
                      <a:pt x="13" y="15"/>
                      <a:pt x="14" y="15"/>
                      <a:pt x="14" y="14"/>
                    </a:cubicBezTo>
                    <a:cubicBezTo>
                      <a:pt x="14" y="14"/>
                      <a:pt x="14" y="14"/>
                      <a:pt x="14" y="13"/>
                    </a:cubicBezTo>
                    <a:cubicBezTo>
                      <a:pt x="14" y="13"/>
                      <a:pt x="14" y="13"/>
                      <a:pt x="14" y="13"/>
                    </a:cubicBezTo>
                    <a:cubicBezTo>
                      <a:pt x="14" y="12"/>
                      <a:pt x="13" y="11"/>
                      <a:pt x="12" y="11"/>
                    </a:cubicBezTo>
                    <a:cubicBezTo>
                      <a:pt x="12" y="11"/>
                      <a:pt x="12" y="11"/>
                      <a:pt x="12" y="11"/>
                    </a:cubicBezTo>
                    <a:cubicBezTo>
                      <a:pt x="12" y="11"/>
                      <a:pt x="11" y="11"/>
                      <a:pt x="10" y="11"/>
                    </a:cubicBezTo>
                    <a:cubicBezTo>
                      <a:pt x="9" y="10"/>
                      <a:pt x="7" y="9"/>
                      <a:pt x="6" y="8"/>
                    </a:cubicBezTo>
                    <a:cubicBezTo>
                      <a:pt x="6" y="8"/>
                      <a:pt x="6" y="8"/>
                      <a:pt x="6" y="8"/>
                    </a:cubicBezTo>
                    <a:cubicBezTo>
                      <a:pt x="6" y="7"/>
                      <a:pt x="5" y="7"/>
                      <a:pt x="5" y="7"/>
                    </a:cubicBezTo>
                    <a:cubicBezTo>
                      <a:pt x="5" y="6"/>
                      <a:pt x="5" y="6"/>
                      <a:pt x="5" y="6"/>
                    </a:cubicBezTo>
                    <a:cubicBezTo>
                      <a:pt x="4" y="5"/>
                      <a:pt x="4" y="4"/>
                      <a:pt x="4" y="4"/>
                    </a:cubicBezTo>
                    <a:cubicBezTo>
                      <a:pt x="4" y="4"/>
                      <a:pt x="4" y="4"/>
                      <a:pt x="4" y="4"/>
                    </a:cubicBezTo>
                    <a:cubicBezTo>
                      <a:pt x="5" y="3"/>
                      <a:pt x="5" y="3"/>
                      <a:pt x="5" y="3"/>
                    </a:cubicBezTo>
                    <a:cubicBezTo>
                      <a:pt x="6" y="3"/>
                      <a:pt x="6" y="2"/>
                      <a:pt x="6" y="1"/>
                    </a:cubicBezTo>
                    <a:cubicBezTo>
                      <a:pt x="6" y="0"/>
                      <a:pt x="5" y="0"/>
                      <a:pt x="4" y="0"/>
                    </a:cubicBezTo>
                    <a:cubicBezTo>
                      <a:pt x="4" y="0"/>
                      <a:pt x="4" y="0"/>
                      <a:pt x="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7" name="Freeform 171"/>
              <p:cNvSpPr/>
              <p:nvPr/>
            </p:nvSpPr>
            <p:spPr bwMode="auto">
              <a:xfrm>
                <a:off x="4814888" y="1027113"/>
                <a:ext cx="38100" cy="41275"/>
              </a:xfrm>
              <a:custGeom>
                <a:avLst/>
                <a:gdLst>
                  <a:gd name="T0" fmla="*/ 4 w 14"/>
                  <a:gd name="T1" fmla="*/ 0 h 15"/>
                  <a:gd name="T2" fmla="*/ 3 w 14"/>
                  <a:gd name="T3" fmla="*/ 0 h 15"/>
                  <a:gd name="T4" fmla="*/ 1 w 14"/>
                  <a:gd name="T5" fmla="*/ 1 h 15"/>
                  <a:gd name="T6" fmla="*/ 0 w 14"/>
                  <a:gd name="T7" fmla="*/ 4 h 15"/>
                  <a:gd name="T8" fmla="*/ 1 w 14"/>
                  <a:gd name="T9" fmla="*/ 6 h 15"/>
                  <a:gd name="T10" fmla="*/ 1 w 14"/>
                  <a:gd name="T11" fmla="*/ 8 h 15"/>
                  <a:gd name="T12" fmla="*/ 3 w 14"/>
                  <a:gd name="T13" fmla="*/ 10 h 15"/>
                  <a:gd name="T14" fmla="*/ 3 w 14"/>
                  <a:gd name="T15" fmla="*/ 11 h 15"/>
                  <a:gd name="T16" fmla="*/ 10 w 14"/>
                  <a:gd name="T17" fmla="*/ 15 h 15"/>
                  <a:gd name="T18" fmla="*/ 12 w 14"/>
                  <a:gd name="T19" fmla="*/ 15 h 15"/>
                  <a:gd name="T20" fmla="*/ 12 w 14"/>
                  <a:gd name="T21" fmla="*/ 15 h 15"/>
                  <a:gd name="T22" fmla="*/ 14 w 14"/>
                  <a:gd name="T23" fmla="*/ 14 h 15"/>
                  <a:gd name="T24" fmla="*/ 14 w 14"/>
                  <a:gd name="T25" fmla="*/ 13 h 15"/>
                  <a:gd name="T26" fmla="*/ 14 w 14"/>
                  <a:gd name="T27" fmla="*/ 13 h 15"/>
                  <a:gd name="T28" fmla="*/ 12 w 14"/>
                  <a:gd name="T29" fmla="*/ 11 h 15"/>
                  <a:gd name="T30" fmla="*/ 10 w 14"/>
                  <a:gd name="T31" fmla="*/ 11 h 15"/>
                  <a:gd name="T32" fmla="*/ 6 w 14"/>
                  <a:gd name="T33" fmla="*/ 8 h 15"/>
                  <a:gd name="T34" fmla="*/ 5 w 14"/>
                  <a:gd name="T35" fmla="*/ 7 h 15"/>
                  <a:gd name="T36" fmla="*/ 5 w 14"/>
                  <a:gd name="T37" fmla="*/ 6 h 15"/>
                  <a:gd name="T38" fmla="*/ 4 w 14"/>
                  <a:gd name="T39" fmla="*/ 4 h 15"/>
                  <a:gd name="T40" fmla="*/ 4 w 14"/>
                  <a:gd name="T41" fmla="*/ 4 h 15"/>
                  <a:gd name="T42" fmla="*/ 5 w 14"/>
                  <a:gd name="T43" fmla="*/ 4 h 15"/>
                  <a:gd name="T44" fmla="*/ 6 w 14"/>
                  <a:gd name="T45" fmla="*/ 1 h 15"/>
                  <a:gd name="T46" fmla="*/ 4 w 14"/>
                  <a:gd name="T47" fmla="*/ 0 h 15"/>
                  <a:gd name="T48" fmla="*/ 4 w 14"/>
                  <a:gd name="T4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 h="15">
                    <a:moveTo>
                      <a:pt x="4" y="0"/>
                    </a:moveTo>
                    <a:cubicBezTo>
                      <a:pt x="4" y="0"/>
                      <a:pt x="4" y="0"/>
                      <a:pt x="3" y="0"/>
                    </a:cubicBezTo>
                    <a:cubicBezTo>
                      <a:pt x="2" y="0"/>
                      <a:pt x="1" y="1"/>
                      <a:pt x="1" y="1"/>
                    </a:cubicBezTo>
                    <a:cubicBezTo>
                      <a:pt x="0" y="2"/>
                      <a:pt x="0" y="3"/>
                      <a:pt x="0" y="4"/>
                    </a:cubicBezTo>
                    <a:cubicBezTo>
                      <a:pt x="0" y="5"/>
                      <a:pt x="0" y="6"/>
                      <a:pt x="1" y="6"/>
                    </a:cubicBezTo>
                    <a:cubicBezTo>
                      <a:pt x="1" y="7"/>
                      <a:pt x="1" y="7"/>
                      <a:pt x="1" y="8"/>
                    </a:cubicBezTo>
                    <a:cubicBezTo>
                      <a:pt x="2" y="9"/>
                      <a:pt x="2" y="10"/>
                      <a:pt x="3" y="10"/>
                    </a:cubicBezTo>
                    <a:cubicBezTo>
                      <a:pt x="3" y="10"/>
                      <a:pt x="3" y="10"/>
                      <a:pt x="3" y="11"/>
                    </a:cubicBezTo>
                    <a:cubicBezTo>
                      <a:pt x="5" y="13"/>
                      <a:pt x="7" y="14"/>
                      <a:pt x="10" y="15"/>
                    </a:cubicBezTo>
                    <a:cubicBezTo>
                      <a:pt x="10" y="15"/>
                      <a:pt x="11" y="15"/>
                      <a:pt x="12" y="15"/>
                    </a:cubicBezTo>
                    <a:cubicBezTo>
                      <a:pt x="12" y="15"/>
                      <a:pt x="12" y="15"/>
                      <a:pt x="12" y="15"/>
                    </a:cubicBezTo>
                    <a:cubicBezTo>
                      <a:pt x="13" y="15"/>
                      <a:pt x="14" y="15"/>
                      <a:pt x="14" y="14"/>
                    </a:cubicBezTo>
                    <a:cubicBezTo>
                      <a:pt x="14" y="14"/>
                      <a:pt x="14" y="14"/>
                      <a:pt x="14" y="13"/>
                    </a:cubicBezTo>
                    <a:cubicBezTo>
                      <a:pt x="14" y="13"/>
                      <a:pt x="14" y="13"/>
                      <a:pt x="14" y="13"/>
                    </a:cubicBezTo>
                    <a:cubicBezTo>
                      <a:pt x="14" y="12"/>
                      <a:pt x="13" y="11"/>
                      <a:pt x="12" y="11"/>
                    </a:cubicBezTo>
                    <a:cubicBezTo>
                      <a:pt x="12" y="11"/>
                      <a:pt x="11" y="11"/>
                      <a:pt x="10" y="11"/>
                    </a:cubicBezTo>
                    <a:cubicBezTo>
                      <a:pt x="9" y="10"/>
                      <a:pt x="7" y="9"/>
                      <a:pt x="6" y="8"/>
                    </a:cubicBezTo>
                    <a:cubicBezTo>
                      <a:pt x="6" y="8"/>
                      <a:pt x="5" y="7"/>
                      <a:pt x="5" y="7"/>
                    </a:cubicBezTo>
                    <a:cubicBezTo>
                      <a:pt x="5" y="6"/>
                      <a:pt x="5" y="6"/>
                      <a:pt x="5" y="6"/>
                    </a:cubicBezTo>
                    <a:cubicBezTo>
                      <a:pt x="4" y="5"/>
                      <a:pt x="4" y="4"/>
                      <a:pt x="4" y="4"/>
                    </a:cubicBezTo>
                    <a:cubicBezTo>
                      <a:pt x="4" y="4"/>
                      <a:pt x="4" y="4"/>
                      <a:pt x="4" y="4"/>
                    </a:cubicBezTo>
                    <a:cubicBezTo>
                      <a:pt x="5" y="4"/>
                      <a:pt x="5" y="4"/>
                      <a:pt x="5" y="4"/>
                    </a:cubicBezTo>
                    <a:cubicBezTo>
                      <a:pt x="6" y="3"/>
                      <a:pt x="6" y="2"/>
                      <a:pt x="6" y="1"/>
                    </a:cubicBezTo>
                    <a:cubicBezTo>
                      <a:pt x="6" y="0"/>
                      <a:pt x="5" y="0"/>
                      <a:pt x="4" y="0"/>
                    </a:cubicBezTo>
                    <a:cubicBezTo>
                      <a:pt x="4" y="0"/>
                      <a:pt x="4" y="0"/>
                      <a:pt x="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8" name="Freeform 172"/>
              <p:cNvSpPr/>
              <p:nvPr/>
            </p:nvSpPr>
            <p:spPr bwMode="auto">
              <a:xfrm>
                <a:off x="4800601" y="1052513"/>
                <a:ext cx="39688" cy="41275"/>
              </a:xfrm>
              <a:custGeom>
                <a:avLst/>
                <a:gdLst>
                  <a:gd name="T0" fmla="*/ 4 w 14"/>
                  <a:gd name="T1" fmla="*/ 0 h 15"/>
                  <a:gd name="T2" fmla="*/ 3 w 14"/>
                  <a:gd name="T3" fmla="*/ 0 h 15"/>
                  <a:gd name="T4" fmla="*/ 1 w 14"/>
                  <a:gd name="T5" fmla="*/ 2 h 15"/>
                  <a:gd name="T6" fmla="*/ 0 w 14"/>
                  <a:gd name="T7" fmla="*/ 4 h 15"/>
                  <a:gd name="T8" fmla="*/ 1 w 14"/>
                  <a:gd name="T9" fmla="*/ 7 h 15"/>
                  <a:gd name="T10" fmla="*/ 1 w 14"/>
                  <a:gd name="T11" fmla="*/ 8 h 15"/>
                  <a:gd name="T12" fmla="*/ 3 w 14"/>
                  <a:gd name="T13" fmla="*/ 10 h 15"/>
                  <a:gd name="T14" fmla="*/ 3 w 14"/>
                  <a:gd name="T15" fmla="*/ 11 h 15"/>
                  <a:gd name="T16" fmla="*/ 10 w 14"/>
                  <a:gd name="T17" fmla="*/ 15 h 15"/>
                  <a:gd name="T18" fmla="*/ 12 w 14"/>
                  <a:gd name="T19" fmla="*/ 15 h 15"/>
                  <a:gd name="T20" fmla="*/ 12 w 14"/>
                  <a:gd name="T21" fmla="*/ 15 h 15"/>
                  <a:gd name="T22" fmla="*/ 14 w 14"/>
                  <a:gd name="T23" fmla="*/ 14 h 15"/>
                  <a:gd name="T24" fmla="*/ 14 w 14"/>
                  <a:gd name="T25" fmla="*/ 14 h 15"/>
                  <a:gd name="T26" fmla="*/ 14 w 14"/>
                  <a:gd name="T27" fmla="*/ 13 h 15"/>
                  <a:gd name="T28" fmla="*/ 12 w 14"/>
                  <a:gd name="T29" fmla="*/ 11 h 15"/>
                  <a:gd name="T30" fmla="*/ 10 w 14"/>
                  <a:gd name="T31" fmla="*/ 11 h 15"/>
                  <a:gd name="T32" fmla="*/ 6 w 14"/>
                  <a:gd name="T33" fmla="*/ 8 h 15"/>
                  <a:gd name="T34" fmla="*/ 5 w 14"/>
                  <a:gd name="T35" fmla="*/ 7 h 15"/>
                  <a:gd name="T36" fmla="*/ 5 w 14"/>
                  <a:gd name="T37" fmla="*/ 6 h 15"/>
                  <a:gd name="T38" fmla="*/ 4 w 14"/>
                  <a:gd name="T39" fmla="*/ 4 h 15"/>
                  <a:gd name="T40" fmla="*/ 4 w 14"/>
                  <a:gd name="T41" fmla="*/ 4 h 15"/>
                  <a:gd name="T42" fmla="*/ 5 w 14"/>
                  <a:gd name="T43" fmla="*/ 4 h 15"/>
                  <a:gd name="T44" fmla="*/ 6 w 14"/>
                  <a:gd name="T45" fmla="*/ 1 h 15"/>
                  <a:gd name="T46" fmla="*/ 4 w 14"/>
                  <a:gd name="T47" fmla="*/ 0 h 15"/>
                  <a:gd name="T48" fmla="*/ 4 w 14"/>
                  <a:gd name="T4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 h="15">
                    <a:moveTo>
                      <a:pt x="4" y="0"/>
                    </a:moveTo>
                    <a:cubicBezTo>
                      <a:pt x="4" y="0"/>
                      <a:pt x="4" y="0"/>
                      <a:pt x="3" y="0"/>
                    </a:cubicBezTo>
                    <a:cubicBezTo>
                      <a:pt x="2" y="0"/>
                      <a:pt x="1" y="1"/>
                      <a:pt x="1" y="2"/>
                    </a:cubicBezTo>
                    <a:cubicBezTo>
                      <a:pt x="0" y="2"/>
                      <a:pt x="0" y="3"/>
                      <a:pt x="0" y="4"/>
                    </a:cubicBezTo>
                    <a:cubicBezTo>
                      <a:pt x="0" y="5"/>
                      <a:pt x="0" y="6"/>
                      <a:pt x="1" y="7"/>
                    </a:cubicBezTo>
                    <a:cubicBezTo>
                      <a:pt x="1" y="7"/>
                      <a:pt x="1" y="7"/>
                      <a:pt x="1" y="8"/>
                    </a:cubicBezTo>
                    <a:cubicBezTo>
                      <a:pt x="2" y="9"/>
                      <a:pt x="2" y="10"/>
                      <a:pt x="3" y="10"/>
                    </a:cubicBezTo>
                    <a:cubicBezTo>
                      <a:pt x="3" y="11"/>
                      <a:pt x="3" y="11"/>
                      <a:pt x="3" y="11"/>
                    </a:cubicBezTo>
                    <a:cubicBezTo>
                      <a:pt x="5" y="13"/>
                      <a:pt x="7" y="14"/>
                      <a:pt x="10" y="15"/>
                    </a:cubicBezTo>
                    <a:cubicBezTo>
                      <a:pt x="10" y="15"/>
                      <a:pt x="11" y="15"/>
                      <a:pt x="12" y="15"/>
                    </a:cubicBezTo>
                    <a:cubicBezTo>
                      <a:pt x="12" y="15"/>
                      <a:pt x="12" y="15"/>
                      <a:pt x="12" y="15"/>
                    </a:cubicBezTo>
                    <a:cubicBezTo>
                      <a:pt x="13" y="15"/>
                      <a:pt x="14" y="15"/>
                      <a:pt x="14" y="14"/>
                    </a:cubicBezTo>
                    <a:cubicBezTo>
                      <a:pt x="14" y="14"/>
                      <a:pt x="14" y="14"/>
                      <a:pt x="14" y="14"/>
                    </a:cubicBezTo>
                    <a:cubicBezTo>
                      <a:pt x="14" y="13"/>
                      <a:pt x="14" y="13"/>
                      <a:pt x="14" y="13"/>
                    </a:cubicBezTo>
                    <a:cubicBezTo>
                      <a:pt x="14" y="12"/>
                      <a:pt x="13" y="12"/>
                      <a:pt x="12" y="11"/>
                    </a:cubicBezTo>
                    <a:cubicBezTo>
                      <a:pt x="12" y="11"/>
                      <a:pt x="11" y="11"/>
                      <a:pt x="10" y="11"/>
                    </a:cubicBezTo>
                    <a:cubicBezTo>
                      <a:pt x="9" y="10"/>
                      <a:pt x="7" y="9"/>
                      <a:pt x="6" y="8"/>
                    </a:cubicBezTo>
                    <a:cubicBezTo>
                      <a:pt x="6" y="8"/>
                      <a:pt x="5" y="7"/>
                      <a:pt x="5" y="7"/>
                    </a:cubicBezTo>
                    <a:cubicBezTo>
                      <a:pt x="5" y="7"/>
                      <a:pt x="5" y="6"/>
                      <a:pt x="5" y="6"/>
                    </a:cubicBezTo>
                    <a:cubicBezTo>
                      <a:pt x="4" y="5"/>
                      <a:pt x="4" y="4"/>
                      <a:pt x="4" y="4"/>
                    </a:cubicBezTo>
                    <a:cubicBezTo>
                      <a:pt x="4" y="4"/>
                      <a:pt x="4" y="4"/>
                      <a:pt x="4" y="4"/>
                    </a:cubicBezTo>
                    <a:cubicBezTo>
                      <a:pt x="5" y="4"/>
                      <a:pt x="5" y="4"/>
                      <a:pt x="5" y="4"/>
                    </a:cubicBezTo>
                    <a:cubicBezTo>
                      <a:pt x="6" y="3"/>
                      <a:pt x="6" y="2"/>
                      <a:pt x="6" y="1"/>
                    </a:cubicBezTo>
                    <a:cubicBezTo>
                      <a:pt x="6" y="0"/>
                      <a:pt x="5" y="0"/>
                      <a:pt x="4" y="0"/>
                    </a:cubicBezTo>
                    <a:cubicBezTo>
                      <a:pt x="4" y="0"/>
                      <a:pt x="4" y="0"/>
                      <a:pt x="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9" name="Freeform 173"/>
              <p:cNvSpPr/>
              <p:nvPr/>
            </p:nvSpPr>
            <p:spPr bwMode="auto">
              <a:xfrm>
                <a:off x="4786313" y="1077913"/>
                <a:ext cx="39688" cy="44450"/>
              </a:xfrm>
              <a:custGeom>
                <a:avLst/>
                <a:gdLst>
                  <a:gd name="T0" fmla="*/ 4 w 14"/>
                  <a:gd name="T1" fmla="*/ 0 h 16"/>
                  <a:gd name="T2" fmla="*/ 3 w 14"/>
                  <a:gd name="T3" fmla="*/ 0 h 16"/>
                  <a:gd name="T4" fmla="*/ 1 w 14"/>
                  <a:gd name="T5" fmla="*/ 2 h 16"/>
                  <a:gd name="T6" fmla="*/ 0 w 14"/>
                  <a:gd name="T7" fmla="*/ 4 h 16"/>
                  <a:gd name="T8" fmla="*/ 1 w 14"/>
                  <a:gd name="T9" fmla="*/ 7 h 16"/>
                  <a:gd name="T10" fmla="*/ 1 w 14"/>
                  <a:gd name="T11" fmla="*/ 8 h 16"/>
                  <a:gd name="T12" fmla="*/ 3 w 14"/>
                  <a:gd name="T13" fmla="*/ 11 h 16"/>
                  <a:gd name="T14" fmla="*/ 3 w 14"/>
                  <a:gd name="T15" fmla="*/ 11 h 16"/>
                  <a:gd name="T16" fmla="*/ 10 w 14"/>
                  <a:gd name="T17" fmla="*/ 15 h 16"/>
                  <a:gd name="T18" fmla="*/ 12 w 14"/>
                  <a:gd name="T19" fmla="*/ 16 h 16"/>
                  <a:gd name="T20" fmla="*/ 12 w 14"/>
                  <a:gd name="T21" fmla="*/ 16 h 16"/>
                  <a:gd name="T22" fmla="*/ 14 w 14"/>
                  <a:gd name="T23" fmla="*/ 14 h 16"/>
                  <a:gd name="T24" fmla="*/ 14 w 14"/>
                  <a:gd name="T25" fmla="*/ 14 h 16"/>
                  <a:gd name="T26" fmla="*/ 14 w 14"/>
                  <a:gd name="T27" fmla="*/ 13 h 16"/>
                  <a:gd name="T28" fmla="*/ 12 w 14"/>
                  <a:gd name="T29" fmla="*/ 12 h 16"/>
                  <a:gd name="T30" fmla="*/ 12 w 14"/>
                  <a:gd name="T31" fmla="*/ 12 h 16"/>
                  <a:gd name="T32" fmla="*/ 10 w 14"/>
                  <a:gd name="T33" fmla="*/ 11 h 16"/>
                  <a:gd name="T34" fmla="*/ 6 w 14"/>
                  <a:gd name="T35" fmla="*/ 8 h 16"/>
                  <a:gd name="T36" fmla="*/ 5 w 14"/>
                  <a:gd name="T37" fmla="*/ 7 h 16"/>
                  <a:gd name="T38" fmla="*/ 5 w 14"/>
                  <a:gd name="T39" fmla="*/ 6 h 16"/>
                  <a:gd name="T40" fmla="*/ 4 w 14"/>
                  <a:gd name="T41" fmla="*/ 4 h 16"/>
                  <a:gd name="T42" fmla="*/ 4 w 14"/>
                  <a:gd name="T43" fmla="*/ 4 h 16"/>
                  <a:gd name="T44" fmla="*/ 5 w 14"/>
                  <a:gd name="T45" fmla="*/ 4 h 16"/>
                  <a:gd name="T46" fmla="*/ 6 w 14"/>
                  <a:gd name="T47" fmla="*/ 1 h 16"/>
                  <a:gd name="T48" fmla="*/ 4 w 14"/>
                  <a:gd name="T49" fmla="*/ 0 h 16"/>
                  <a:gd name="T50" fmla="*/ 4 w 14"/>
                  <a:gd name="T51"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4" h="16">
                    <a:moveTo>
                      <a:pt x="4" y="0"/>
                    </a:moveTo>
                    <a:cubicBezTo>
                      <a:pt x="4" y="0"/>
                      <a:pt x="4" y="0"/>
                      <a:pt x="3" y="0"/>
                    </a:cubicBezTo>
                    <a:cubicBezTo>
                      <a:pt x="2" y="0"/>
                      <a:pt x="2" y="1"/>
                      <a:pt x="1" y="2"/>
                    </a:cubicBezTo>
                    <a:cubicBezTo>
                      <a:pt x="0" y="2"/>
                      <a:pt x="0" y="3"/>
                      <a:pt x="0" y="4"/>
                    </a:cubicBezTo>
                    <a:cubicBezTo>
                      <a:pt x="0" y="5"/>
                      <a:pt x="0" y="6"/>
                      <a:pt x="1" y="7"/>
                    </a:cubicBezTo>
                    <a:cubicBezTo>
                      <a:pt x="1" y="7"/>
                      <a:pt x="1" y="8"/>
                      <a:pt x="1" y="8"/>
                    </a:cubicBezTo>
                    <a:cubicBezTo>
                      <a:pt x="2" y="9"/>
                      <a:pt x="2" y="10"/>
                      <a:pt x="3" y="11"/>
                    </a:cubicBezTo>
                    <a:cubicBezTo>
                      <a:pt x="3" y="11"/>
                      <a:pt x="3" y="11"/>
                      <a:pt x="3" y="11"/>
                    </a:cubicBezTo>
                    <a:cubicBezTo>
                      <a:pt x="5" y="13"/>
                      <a:pt x="7" y="14"/>
                      <a:pt x="10" y="15"/>
                    </a:cubicBezTo>
                    <a:cubicBezTo>
                      <a:pt x="10" y="15"/>
                      <a:pt x="11" y="15"/>
                      <a:pt x="12" y="16"/>
                    </a:cubicBezTo>
                    <a:cubicBezTo>
                      <a:pt x="12" y="16"/>
                      <a:pt x="12" y="16"/>
                      <a:pt x="12" y="16"/>
                    </a:cubicBezTo>
                    <a:cubicBezTo>
                      <a:pt x="13" y="16"/>
                      <a:pt x="14" y="15"/>
                      <a:pt x="14" y="14"/>
                    </a:cubicBezTo>
                    <a:cubicBezTo>
                      <a:pt x="14" y="14"/>
                      <a:pt x="14" y="14"/>
                      <a:pt x="14" y="14"/>
                    </a:cubicBezTo>
                    <a:cubicBezTo>
                      <a:pt x="14" y="14"/>
                      <a:pt x="14" y="14"/>
                      <a:pt x="14" y="13"/>
                    </a:cubicBezTo>
                    <a:cubicBezTo>
                      <a:pt x="14" y="12"/>
                      <a:pt x="13" y="12"/>
                      <a:pt x="12" y="12"/>
                    </a:cubicBezTo>
                    <a:cubicBezTo>
                      <a:pt x="12" y="12"/>
                      <a:pt x="12" y="12"/>
                      <a:pt x="12" y="12"/>
                    </a:cubicBezTo>
                    <a:cubicBezTo>
                      <a:pt x="12" y="12"/>
                      <a:pt x="11" y="11"/>
                      <a:pt x="10" y="11"/>
                    </a:cubicBezTo>
                    <a:cubicBezTo>
                      <a:pt x="9" y="11"/>
                      <a:pt x="7" y="10"/>
                      <a:pt x="6" y="8"/>
                    </a:cubicBezTo>
                    <a:cubicBezTo>
                      <a:pt x="6" y="8"/>
                      <a:pt x="5" y="7"/>
                      <a:pt x="5" y="7"/>
                    </a:cubicBezTo>
                    <a:cubicBezTo>
                      <a:pt x="5" y="7"/>
                      <a:pt x="5" y="6"/>
                      <a:pt x="5" y="6"/>
                    </a:cubicBezTo>
                    <a:cubicBezTo>
                      <a:pt x="4" y="5"/>
                      <a:pt x="4" y="5"/>
                      <a:pt x="4" y="4"/>
                    </a:cubicBezTo>
                    <a:cubicBezTo>
                      <a:pt x="4" y="4"/>
                      <a:pt x="4" y="4"/>
                      <a:pt x="4" y="4"/>
                    </a:cubicBezTo>
                    <a:cubicBezTo>
                      <a:pt x="5" y="4"/>
                      <a:pt x="5" y="4"/>
                      <a:pt x="5" y="4"/>
                    </a:cubicBezTo>
                    <a:cubicBezTo>
                      <a:pt x="6" y="3"/>
                      <a:pt x="6" y="2"/>
                      <a:pt x="6" y="1"/>
                    </a:cubicBezTo>
                    <a:cubicBezTo>
                      <a:pt x="6" y="1"/>
                      <a:pt x="5" y="0"/>
                      <a:pt x="4" y="0"/>
                    </a:cubicBezTo>
                    <a:cubicBezTo>
                      <a:pt x="4" y="0"/>
                      <a:pt x="4" y="0"/>
                      <a:pt x="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0" name="Freeform 174"/>
              <p:cNvSpPr/>
              <p:nvPr/>
            </p:nvSpPr>
            <p:spPr bwMode="auto">
              <a:xfrm>
                <a:off x="4772026" y="1103313"/>
                <a:ext cx="39688" cy="44450"/>
              </a:xfrm>
              <a:custGeom>
                <a:avLst/>
                <a:gdLst>
                  <a:gd name="T0" fmla="*/ 4 w 14"/>
                  <a:gd name="T1" fmla="*/ 0 h 16"/>
                  <a:gd name="T2" fmla="*/ 3 w 14"/>
                  <a:gd name="T3" fmla="*/ 0 h 16"/>
                  <a:gd name="T4" fmla="*/ 1 w 14"/>
                  <a:gd name="T5" fmla="*/ 2 h 16"/>
                  <a:gd name="T6" fmla="*/ 0 w 14"/>
                  <a:gd name="T7" fmla="*/ 4 h 16"/>
                  <a:gd name="T8" fmla="*/ 1 w 14"/>
                  <a:gd name="T9" fmla="*/ 7 h 16"/>
                  <a:gd name="T10" fmla="*/ 1 w 14"/>
                  <a:gd name="T11" fmla="*/ 8 h 16"/>
                  <a:gd name="T12" fmla="*/ 3 w 14"/>
                  <a:gd name="T13" fmla="*/ 11 h 16"/>
                  <a:gd name="T14" fmla="*/ 3 w 14"/>
                  <a:gd name="T15" fmla="*/ 11 h 16"/>
                  <a:gd name="T16" fmla="*/ 10 w 14"/>
                  <a:gd name="T17" fmla="*/ 15 h 16"/>
                  <a:gd name="T18" fmla="*/ 12 w 14"/>
                  <a:gd name="T19" fmla="*/ 16 h 16"/>
                  <a:gd name="T20" fmla="*/ 12 w 14"/>
                  <a:gd name="T21" fmla="*/ 16 h 16"/>
                  <a:gd name="T22" fmla="*/ 14 w 14"/>
                  <a:gd name="T23" fmla="*/ 14 h 16"/>
                  <a:gd name="T24" fmla="*/ 14 w 14"/>
                  <a:gd name="T25" fmla="*/ 14 h 16"/>
                  <a:gd name="T26" fmla="*/ 14 w 14"/>
                  <a:gd name="T27" fmla="*/ 14 h 16"/>
                  <a:gd name="T28" fmla="*/ 12 w 14"/>
                  <a:gd name="T29" fmla="*/ 12 h 16"/>
                  <a:gd name="T30" fmla="*/ 10 w 14"/>
                  <a:gd name="T31" fmla="*/ 11 h 16"/>
                  <a:gd name="T32" fmla="*/ 6 w 14"/>
                  <a:gd name="T33" fmla="*/ 8 h 16"/>
                  <a:gd name="T34" fmla="*/ 5 w 14"/>
                  <a:gd name="T35" fmla="*/ 7 h 16"/>
                  <a:gd name="T36" fmla="*/ 5 w 14"/>
                  <a:gd name="T37" fmla="*/ 6 h 16"/>
                  <a:gd name="T38" fmla="*/ 4 w 14"/>
                  <a:gd name="T39" fmla="*/ 4 h 16"/>
                  <a:gd name="T40" fmla="*/ 4 w 14"/>
                  <a:gd name="T41" fmla="*/ 4 h 16"/>
                  <a:gd name="T42" fmla="*/ 5 w 14"/>
                  <a:gd name="T43" fmla="*/ 4 h 16"/>
                  <a:gd name="T44" fmla="*/ 6 w 14"/>
                  <a:gd name="T45" fmla="*/ 1 h 16"/>
                  <a:gd name="T46" fmla="*/ 4 w 14"/>
                  <a:gd name="T47" fmla="*/ 0 h 16"/>
                  <a:gd name="T48" fmla="*/ 4 w 14"/>
                  <a:gd name="T49"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 h="16">
                    <a:moveTo>
                      <a:pt x="4" y="0"/>
                    </a:moveTo>
                    <a:cubicBezTo>
                      <a:pt x="4" y="0"/>
                      <a:pt x="4" y="0"/>
                      <a:pt x="3" y="0"/>
                    </a:cubicBezTo>
                    <a:cubicBezTo>
                      <a:pt x="2" y="0"/>
                      <a:pt x="2" y="1"/>
                      <a:pt x="1" y="2"/>
                    </a:cubicBezTo>
                    <a:cubicBezTo>
                      <a:pt x="0" y="3"/>
                      <a:pt x="0" y="4"/>
                      <a:pt x="0" y="4"/>
                    </a:cubicBezTo>
                    <a:cubicBezTo>
                      <a:pt x="0" y="5"/>
                      <a:pt x="0" y="6"/>
                      <a:pt x="1" y="7"/>
                    </a:cubicBezTo>
                    <a:cubicBezTo>
                      <a:pt x="1" y="7"/>
                      <a:pt x="1" y="8"/>
                      <a:pt x="1" y="8"/>
                    </a:cubicBezTo>
                    <a:cubicBezTo>
                      <a:pt x="2" y="9"/>
                      <a:pt x="2" y="10"/>
                      <a:pt x="3" y="11"/>
                    </a:cubicBezTo>
                    <a:cubicBezTo>
                      <a:pt x="3" y="11"/>
                      <a:pt x="3" y="11"/>
                      <a:pt x="3" y="11"/>
                    </a:cubicBezTo>
                    <a:cubicBezTo>
                      <a:pt x="5" y="13"/>
                      <a:pt x="7" y="15"/>
                      <a:pt x="10" y="15"/>
                    </a:cubicBezTo>
                    <a:cubicBezTo>
                      <a:pt x="10" y="15"/>
                      <a:pt x="11" y="16"/>
                      <a:pt x="12" y="16"/>
                    </a:cubicBezTo>
                    <a:cubicBezTo>
                      <a:pt x="12" y="16"/>
                      <a:pt x="12" y="16"/>
                      <a:pt x="12" y="16"/>
                    </a:cubicBezTo>
                    <a:cubicBezTo>
                      <a:pt x="13" y="16"/>
                      <a:pt x="14" y="15"/>
                      <a:pt x="14" y="14"/>
                    </a:cubicBezTo>
                    <a:cubicBezTo>
                      <a:pt x="14" y="14"/>
                      <a:pt x="14" y="14"/>
                      <a:pt x="14" y="14"/>
                    </a:cubicBezTo>
                    <a:cubicBezTo>
                      <a:pt x="14" y="14"/>
                      <a:pt x="14" y="14"/>
                      <a:pt x="14" y="14"/>
                    </a:cubicBezTo>
                    <a:cubicBezTo>
                      <a:pt x="14" y="13"/>
                      <a:pt x="13" y="12"/>
                      <a:pt x="12" y="12"/>
                    </a:cubicBezTo>
                    <a:cubicBezTo>
                      <a:pt x="12" y="12"/>
                      <a:pt x="11" y="12"/>
                      <a:pt x="10" y="11"/>
                    </a:cubicBezTo>
                    <a:cubicBezTo>
                      <a:pt x="9" y="11"/>
                      <a:pt x="7" y="10"/>
                      <a:pt x="6" y="8"/>
                    </a:cubicBezTo>
                    <a:cubicBezTo>
                      <a:pt x="6" y="8"/>
                      <a:pt x="5" y="7"/>
                      <a:pt x="5" y="7"/>
                    </a:cubicBezTo>
                    <a:cubicBezTo>
                      <a:pt x="5" y="7"/>
                      <a:pt x="5" y="7"/>
                      <a:pt x="5" y="6"/>
                    </a:cubicBezTo>
                    <a:cubicBezTo>
                      <a:pt x="4" y="6"/>
                      <a:pt x="4" y="5"/>
                      <a:pt x="4" y="4"/>
                    </a:cubicBezTo>
                    <a:cubicBezTo>
                      <a:pt x="4" y="4"/>
                      <a:pt x="4" y="4"/>
                      <a:pt x="4" y="4"/>
                    </a:cubicBezTo>
                    <a:cubicBezTo>
                      <a:pt x="5" y="4"/>
                      <a:pt x="5" y="4"/>
                      <a:pt x="5" y="4"/>
                    </a:cubicBezTo>
                    <a:cubicBezTo>
                      <a:pt x="6" y="4"/>
                      <a:pt x="6" y="2"/>
                      <a:pt x="6" y="1"/>
                    </a:cubicBezTo>
                    <a:cubicBezTo>
                      <a:pt x="6" y="1"/>
                      <a:pt x="5" y="0"/>
                      <a:pt x="4" y="0"/>
                    </a:cubicBezTo>
                    <a:cubicBezTo>
                      <a:pt x="4" y="0"/>
                      <a:pt x="4" y="0"/>
                      <a:pt x="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1" name="Freeform 175"/>
              <p:cNvSpPr/>
              <p:nvPr/>
            </p:nvSpPr>
            <p:spPr bwMode="auto">
              <a:xfrm>
                <a:off x="4757738" y="1127125"/>
                <a:ext cx="39688" cy="46038"/>
              </a:xfrm>
              <a:custGeom>
                <a:avLst/>
                <a:gdLst>
                  <a:gd name="T0" fmla="*/ 4 w 14"/>
                  <a:gd name="T1" fmla="*/ 0 h 16"/>
                  <a:gd name="T2" fmla="*/ 3 w 14"/>
                  <a:gd name="T3" fmla="*/ 0 h 16"/>
                  <a:gd name="T4" fmla="*/ 1 w 14"/>
                  <a:gd name="T5" fmla="*/ 2 h 16"/>
                  <a:gd name="T6" fmla="*/ 0 w 14"/>
                  <a:gd name="T7" fmla="*/ 4 h 16"/>
                  <a:gd name="T8" fmla="*/ 1 w 14"/>
                  <a:gd name="T9" fmla="*/ 7 h 16"/>
                  <a:gd name="T10" fmla="*/ 1 w 14"/>
                  <a:gd name="T11" fmla="*/ 8 h 16"/>
                  <a:gd name="T12" fmla="*/ 3 w 14"/>
                  <a:gd name="T13" fmla="*/ 11 h 16"/>
                  <a:gd name="T14" fmla="*/ 3 w 14"/>
                  <a:gd name="T15" fmla="*/ 11 h 16"/>
                  <a:gd name="T16" fmla="*/ 10 w 14"/>
                  <a:gd name="T17" fmla="*/ 15 h 16"/>
                  <a:gd name="T18" fmla="*/ 12 w 14"/>
                  <a:gd name="T19" fmla="*/ 16 h 16"/>
                  <a:gd name="T20" fmla="*/ 12 w 14"/>
                  <a:gd name="T21" fmla="*/ 16 h 16"/>
                  <a:gd name="T22" fmla="*/ 14 w 14"/>
                  <a:gd name="T23" fmla="*/ 15 h 16"/>
                  <a:gd name="T24" fmla="*/ 14 w 14"/>
                  <a:gd name="T25" fmla="*/ 14 h 16"/>
                  <a:gd name="T26" fmla="*/ 14 w 14"/>
                  <a:gd name="T27" fmla="*/ 14 h 16"/>
                  <a:gd name="T28" fmla="*/ 12 w 14"/>
                  <a:gd name="T29" fmla="*/ 12 h 16"/>
                  <a:gd name="T30" fmla="*/ 10 w 14"/>
                  <a:gd name="T31" fmla="*/ 11 h 16"/>
                  <a:gd name="T32" fmla="*/ 6 w 14"/>
                  <a:gd name="T33" fmla="*/ 8 h 16"/>
                  <a:gd name="T34" fmla="*/ 5 w 14"/>
                  <a:gd name="T35" fmla="*/ 7 h 16"/>
                  <a:gd name="T36" fmla="*/ 5 w 14"/>
                  <a:gd name="T37" fmla="*/ 6 h 16"/>
                  <a:gd name="T38" fmla="*/ 4 w 14"/>
                  <a:gd name="T39" fmla="*/ 4 h 16"/>
                  <a:gd name="T40" fmla="*/ 4 w 14"/>
                  <a:gd name="T41" fmla="*/ 4 h 16"/>
                  <a:gd name="T42" fmla="*/ 5 w 14"/>
                  <a:gd name="T43" fmla="*/ 4 h 16"/>
                  <a:gd name="T44" fmla="*/ 6 w 14"/>
                  <a:gd name="T45" fmla="*/ 2 h 16"/>
                  <a:gd name="T46" fmla="*/ 4 w 14"/>
                  <a:gd name="T47" fmla="*/ 0 h 16"/>
                  <a:gd name="T48" fmla="*/ 4 w 14"/>
                  <a:gd name="T49"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 h="16">
                    <a:moveTo>
                      <a:pt x="4" y="0"/>
                    </a:moveTo>
                    <a:cubicBezTo>
                      <a:pt x="4" y="0"/>
                      <a:pt x="4" y="0"/>
                      <a:pt x="3" y="0"/>
                    </a:cubicBezTo>
                    <a:cubicBezTo>
                      <a:pt x="2" y="0"/>
                      <a:pt x="2" y="1"/>
                      <a:pt x="1" y="2"/>
                    </a:cubicBezTo>
                    <a:cubicBezTo>
                      <a:pt x="0" y="3"/>
                      <a:pt x="0" y="4"/>
                      <a:pt x="0" y="4"/>
                    </a:cubicBezTo>
                    <a:cubicBezTo>
                      <a:pt x="0" y="5"/>
                      <a:pt x="0" y="6"/>
                      <a:pt x="1" y="7"/>
                    </a:cubicBezTo>
                    <a:cubicBezTo>
                      <a:pt x="1" y="7"/>
                      <a:pt x="1" y="8"/>
                      <a:pt x="1" y="8"/>
                    </a:cubicBezTo>
                    <a:cubicBezTo>
                      <a:pt x="2" y="9"/>
                      <a:pt x="2" y="10"/>
                      <a:pt x="3" y="11"/>
                    </a:cubicBezTo>
                    <a:cubicBezTo>
                      <a:pt x="3" y="11"/>
                      <a:pt x="3" y="11"/>
                      <a:pt x="3" y="11"/>
                    </a:cubicBezTo>
                    <a:cubicBezTo>
                      <a:pt x="5" y="13"/>
                      <a:pt x="7" y="15"/>
                      <a:pt x="10" y="15"/>
                    </a:cubicBezTo>
                    <a:cubicBezTo>
                      <a:pt x="10" y="16"/>
                      <a:pt x="11" y="16"/>
                      <a:pt x="12" y="16"/>
                    </a:cubicBezTo>
                    <a:cubicBezTo>
                      <a:pt x="12" y="16"/>
                      <a:pt x="12" y="16"/>
                      <a:pt x="12" y="16"/>
                    </a:cubicBezTo>
                    <a:cubicBezTo>
                      <a:pt x="13" y="16"/>
                      <a:pt x="14" y="15"/>
                      <a:pt x="14" y="15"/>
                    </a:cubicBezTo>
                    <a:cubicBezTo>
                      <a:pt x="14" y="14"/>
                      <a:pt x="14" y="14"/>
                      <a:pt x="14" y="14"/>
                    </a:cubicBezTo>
                    <a:cubicBezTo>
                      <a:pt x="14" y="14"/>
                      <a:pt x="14" y="14"/>
                      <a:pt x="14" y="14"/>
                    </a:cubicBezTo>
                    <a:cubicBezTo>
                      <a:pt x="14" y="13"/>
                      <a:pt x="13" y="12"/>
                      <a:pt x="12" y="12"/>
                    </a:cubicBezTo>
                    <a:cubicBezTo>
                      <a:pt x="12" y="12"/>
                      <a:pt x="11" y="12"/>
                      <a:pt x="10" y="11"/>
                    </a:cubicBezTo>
                    <a:cubicBezTo>
                      <a:pt x="9" y="11"/>
                      <a:pt x="7" y="10"/>
                      <a:pt x="6" y="8"/>
                    </a:cubicBezTo>
                    <a:cubicBezTo>
                      <a:pt x="6" y="8"/>
                      <a:pt x="5" y="8"/>
                      <a:pt x="5" y="7"/>
                    </a:cubicBezTo>
                    <a:cubicBezTo>
                      <a:pt x="5" y="7"/>
                      <a:pt x="5" y="7"/>
                      <a:pt x="5" y="6"/>
                    </a:cubicBezTo>
                    <a:cubicBezTo>
                      <a:pt x="4" y="6"/>
                      <a:pt x="4" y="5"/>
                      <a:pt x="4" y="4"/>
                    </a:cubicBezTo>
                    <a:cubicBezTo>
                      <a:pt x="4" y="4"/>
                      <a:pt x="4" y="4"/>
                      <a:pt x="4" y="4"/>
                    </a:cubicBezTo>
                    <a:cubicBezTo>
                      <a:pt x="5" y="4"/>
                      <a:pt x="5" y="4"/>
                      <a:pt x="5" y="4"/>
                    </a:cubicBezTo>
                    <a:cubicBezTo>
                      <a:pt x="6" y="4"/>
                      <a:pt x="6" y="3"/>
                      <a:pt x="6" y="2"/>
                    </a:cubicBezTo>
                    <a:cubicBezTo>
                      <a:pt x="6" y="1"/>
                      <a:pt x="5" y="0"/>
                      <a:pt x="4" y="0"/>
                    </a:cubicBezTo>
                    <a:cubicBezTo>
                      <a:pt x="4" y="0"/>
                      <a:pt x="4" y="0"/>
                      <a:pt x="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2" name="Freeform 176"/>
              <p:cNvSpPr/>
              <p:nvPr/>
            </p:nvSpPr>
            <p:spPr bwMode="auto">
              <a:xfrm>
                <a:off x="5041901" y="788988"/>
                <a:ext cx="239713" cy="136525"/>
              </a:xfrm>
              <a:custGeom>
                <a:avLst/>
                <a:gdLst>
                  <a:gd name="T0" fmla="*/ 3 w 86"/>
                  <a:gd name="T1" fmla="*/ 0 h 49"/>
                  <a:gd name="T2" fmla="*/ 2 w 86"/>
                  <a:gd name="T3" fmla="*/ 0 h 49"/>
                  <a:gd name="T4" fmla="*/ 1 w 86"/>
                  <a:gd name="T5" fmla="*/ 1 h 49"/>
                  <a:gd name="T6" fmla="*/ 0 w 86"/>
                  <a:gd name="T7" fmla="*/ 2 h 49"/>
                  <a:gd name="T8" fmla="*/ 1 w 86"/>
                  <a:gd name="T9" fmla="*/ 4 h 49"/>
                  <a:gd name="T10" fmla="*/ 83 w 86"/>
                  <a:gd name="T11" fmla="*/ 49 h 49"/>
                  <a:gd name="T12" fmla="*/ 84 w 86"/>
                  <a:gd name="T13" fmla="*/ 49 h 49"/>
                  <a:gd name="T14" fmla="*/ 84 w 86"/>
                  <a:gd name="T15" fmla="*/ 49 h 49"/>
                  <a:gd name="T16" fmla="*/ 85 w 86"/>
                  <a:gd name="T17" fmla="*/ 48 h 49"/>
                  <a:gd name="T18" fmla="*/ 86 w 86"/>
                  <a:gd name="T19" fmla="*/ 47 h 49"/>
                  <a:gd name="T20" fmla="*/ 85 w 86"/>
                  <a:gd name="T21" fmla="*/ 44 h 49"/>
                  <a:gd name="T22" fmla="*/ 85 w 86"/>
                  <a:gd name="T23" fmla="*/ 44 h 49"/>
                  <a:gd name="T24" fmla="*/ 4 w 86"/>
                  <a:gd name="T25" fmla="*/ 0 h 49"/>
                  <a:gd name="T26" fmla="*/ 3 w 86"/>
                  <a:gd name="T27"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6" h="49">
                    <a:moveTo>
                      <a:pt x="3" y="0"/>
                    </a:moveTo>
                    <a:cubicBezTo>
                      <a:pt x="2" y="0"/>
                      <a:pt x="2" y="0"/>
                      <a:pt x="2" y="0"/>
                    </a:cubicBezTo>
                    <a:cubicBezTo>
                      <a:pt x="1" y="0"/>
                      <a:pt x="1" y="0"/>
                      <a:pt x="1" y="1"/>
                    </a:cubicBezTo>
                    <a:cubicBezTo>
                      <a:pt x="0" y="2"/>
                      <a:pt x="0" y="2"/>
                      <a:pt x="0" y="2"/>
                    </a:cubicBezTo>
                    <a:cubicBezTo>
                      <a:pt x="0" y="3"/>
                      <a:pt x="0" y="4"/>
                      <a:pt x="1" y="4"/>
                    </a:cubicBezTo>
                    <a:cubicBezTo>
                      <a:pt x="83" y="49"/>
                      <a:pt x="83" y="49"/>
                      <a:pt x="83" y="49"/>
                    </a:cubicBezTo>
                    <a:cubicBezTo>
                      <a:pt x="83" y="49"/>
                      <a:pt x="83" y="49"/>
                      <a:pt x="84" y="49"/>
                    </a:cubicBezTo>
                    <a:cubicBezTo>
                      <a:pt x="84" y="49"/>
                      <a:pt x="84" y="49"/>
                      <a:pt x="84" y="49"/>
                    </a:cubicBezTo>
                    <a:cubicBezTo>
                      <a:pt x="85" y="49"/>
                      <a:pt x="85" y="49"/>
                      <a:pt x="85" y="48"/>
                    </a:cubicBezTo>
                    <a:cubicBezTo>
                      <a:pt x="86" y="47"/>
                      <a:pt x="86" y="47"/>
                      <a:pt x="86" y="47"/>
                    </a:cubicBezTo>
                    <a:cubicBezTo>
                      <a:pt x="86" y="46"/>
                      <a:pt x="86" y="45"/>
                      <a:pt x="85" y="44"/>
                    </a:cubicBezTo>
                    <a:cubicBezTo>
                      <a:pt x="85" y="44"/>
                      <a:pt x="85" y="44"/>
                      <a:pt x="85" y="44"/>
                    </a:cubicBezTo>
                    <a:cubicBezTo>
                      <a:pt x="4" y="0"/>
                      <a:pt x="4" y="0"/>
                      <a:pt x="4" y="0"/>
                    </a:cubicBezTo>
                    <a:cubicBezTo>
                      <a:pt x="3" y="0"/>
                      <a:pt x="3" y="0"/>
                      <a:pt x="3"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3" name="Freeform 177"/>
              <p:cNvSpPr/>
              <p:nvPr/>
            </p:nvSpPr>
            <p:spPr bwMode="auto">
              <a:xfrm>
                <a:off x="5016501" y="833438"/>
                <a:ext cx="242888" cy="138113"/>
              </a:xfrm>
              <a:custGeom>
                <a:avLst/>
                <a:gdLst>
                  <a:gd name="T0" fmla="*/ 3 w 87"/>
                  <a:gd name="T1" fmla="*/ 0 h 49"/>
                  <a:gd name="T2" fmla="*/ 1 w 87"/>
                  <a:gd name="T3" fmla="*/ 1 h 49"/>
                  <a:gd name="T4" fmla="*/ 0 w 87"/>
                  <a:gd name="T5" fmla="*/ 2 h 49"/>
                  <a:gd name="T6" fmla="*/ 0 w 87"/>
                  <a:gd name="T7" fmla="*/ 3 h 49"/>
                  <a:gd name="T8" fmla="*/ 1 w 87"/>
                  <a:gd name="T9" fmla="*/ 4 h 49"/>
                  <a:gd name="T10" fmla="*/ 83 w 87"/>
                  <a:gd name="T11" fmla="*/ 49 h 49"/>
                  <a:gd name="T12" fmla="*/ 84 w 87"/>
                  <a:gd name="T13" fmla="*/ 49 h 49"/>
                  <a:gd name="T14" fmla="*/ 84 w 87"/>
                  <a:gd name="T15" fmla="*/ 49 h 49"/>
                  <a:gd name="T16" fmla="*/ 85 w 87"/>
                  <a:gd name="T17" fmla="*/ 48 h 49"/>
                  <a:gd name="T18" fmla="*/ 86 w 87"/>
                  <a:gd name="T19" fmla="*/ 47 h 49"/>
                  <a:gd name="T20" fmla="*/ 85 w 87"/>
                  <a:gd name="T21" fmla="*/ 44 h 49"/>
                  <a:gd name="T22" fmla="*/ 85 w 87"/>
                  <a:gd name="T23" fmla="*/ 44 h 49"/>
                  <a:gd name="T24" fmla="*/ 4 w 87"/>
                  <a:gd name="T25" fmla="*/ 0 h 49"/>
                  <a:gd name="T26" fmla="*/ 3 w 87"/>
                  <a:gd name="T27"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7" h="49">
                    <a:moveTo>
                      <a:pt x="3" y="0"/>
                    </a:moveTo>
                    <a:cubicBezTo>
                      <a:pt x="2" y="0"/>
                      <a:pt x="1" y="0"/>
                      <a:pt x="1" y="1"/>
                    </a:cubicBezTo>
                    <a:cubicBezTo>
                      <a:pt x="0" y="2"/>
                      <a:pt x="0" y="2"/>
                      <a:pt x="0" y="2"/>
                    </a:cubicBezTo>
                    <a:cubicBezTo>
                      <a:pt x="0" y="2"/>
                      <a:pt x="0" y="3"/>
                      <a:pt x="0" y="3"/>
                    </a:cubicBezTo>
                    <a:cubicBezTo>
                      <a:pt x="0" y="4"/>
                      <a:pt x="1" y="4"/>
                      <a:pt x="1" y="4"/>
                    </a:cubicBezTo>
                    <a:cubicBezTo>
                      <a:pt x="83" y="49"/>
                      <a:pt x="83" y="49"/>
                      <a:pt x="83" y="49"/>
                    </a:cubicBezTo>
                    <a:cubicBezTo>
                      <a:pt x="83" y="49"/>
                      <a:pt x="83" y="49"/>
                      <a:pt x="84" y="49"/>
                    </a:cubicBezTo>
                    <a:cubicBezTo>
                      <a:pt x="84" y="49"/>
                      <a:pt x="84" y="49"/>
                      <a:pt x="84" y="49"/>
                    </a:cubicBezTo>
                    <a:cubicBezTo>
                      <a:pt x="85" y="49"/>
                      <a:pt x="85" y="49"/>
                      <a:pt x="85" y="48"/>
                    </a:cubicBezTo>
                    <a:cubicBezTo>
                      <a:pt x="86" y="47"/>
                      <a:pt x="86" y="47"/>
                      <a:pt x="86" y="47"/>
                    </a:cubicBezTo>
                    <a:cubicBezTo>
                      <a:pt x="87" y="46"/>
                      <a:pt x="86" y="45"/>
                      <a:pt x="85" y="44"/>
                    </a:cubicBezTo>
                    <a:cubicBezTo>
                      <a:pt x="85" y="44"/>
                      <a:pt x="85" y="44"/>
                      <a:pt x="85" y="44"/>
                    </a:cubicBezTo>
                    <a:cubicBezTo>
                      <a:pt x="4" y="0"/>
                      <a:pt x="4" y="0"/>
                      <a:pt x="4" y="0"/>
                    </a:cubicBezTo>
                    <a:cubicBezTo>
                      <a:pt x="3" y="0"/>
                      <a:pt x="3" y="0"/>
                      <a:pt x="3"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4" name="Freeform 178"/>
              <p:cNvSpPr/>
              <p:nvPr/>
            </p:nvSpPr>
            <p:spPr bwMode="auto">
              <a:xfrm>
                <a:off x="4991101" y="877888"/>
                <a:ext cx="242888" cy="138113"/>
              </a:xfrm>
              <a:custGeom>
                <a:avLst/>
                <a:gdLst>
                  <a:gd name="T0" fmla="*/ 3 w 87"/>
                  <a:gd name="T1" fmla="*/ 0 h 49"/>
                  <a:gd name="T2" fmla="*/ 2 w 87"/>
                  <a:gd name="T3" fmla="*/ 0 h 49"/>
                  <a:gd name="T4" fmla="*/ 1 w 87"/>
                  <a:gd name="T5" fmla="*/ 1 h 49"/>
                  <a:gd name="T6" fmla="*/ 1 w 87"/>
                  <a:gd name="T7" fmla="*/ 2 h 49"/>
                  <a:gd name="T8" fmla="*/ 1 w 87"/>
                  <a:gd name="T9" fmla="*/ 5 h 49"/>
                  <a:gd name="T10" fmla="*/ 83 w 87"/>
                  <a:gd name="T11" fmla="*/ 49 h 49"/>
                  <a:gd name="T12" fmla="*/ 84 w 87"/>
                  <a:gd name="T13" fmla="*/ 49 h 49"/>
                  <a:gd name="T14" fmla="*/ 86 w 87"/>
                  <a:gd name="T15" fmla="*/ 48 h 49"/>
                  <a:gd name="T16" fmla="*/ 86 w 87"/>
                  <a:gd name="T17" fmla="*/ 47 h 49"/>
                  <a:gd name="T18" fmla="*/ 86 w 87"/>
                  <a:gd name="T19" fmla="*/ 46 h 49"/>
                  <a:gd name="T20" fmla="*/ 85 w 87"/>
                  <a:gd name="T21" fmla="*/ 45 h 49"/>
                  <a:gd name="T22" fmla="*/ 85 w 87"/>
                  <a:gd name="T23" fmla="*/ 45 h 49"/>
                  <a:gd name="T24" fmla="*/ 4 w 87"/>
                  <a:gd name="T25" fmla="*/ 0 h 49"/>
                  <a:gd name="T26" fmla="*/ 3 w 87"/>
                  <a:gd name="T27"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7" h="49">
                    <a:moveTo>
                      <a:pt x="3" y="0"/>
                    </a:moveTo>
                    <a:cubicBezTo>
                      <a:pt x="3" y="0"/>
                      <a:pt x="3" y="0"/>
                      <a:pt x="2" y="0"/>
                    </a:cubicBezTo>
                    <a:cubicBezTo>
                      <a:pt x="2" y="0"/>
                      <a:pt x="1" y="0"/>
                      <a:pt x="1" y="1"/>
                    </a:cubicBezTo>
                    <a:cubicBezTo>
                      <a:pt x="1" y="2"/>
                      <a:pt x="1" y="2"/>
                      <a:pt x="1" y="2"/>
                    </a:cubicBezTo>
                    <a:cubicBezTo>
                      <a:pt x="0" y="3"/>
                      <a:pt x="0" y="4"/>
                      <a:pt x="1" y="5"/>
                    </a:cubicBezTo>
                    <a:cubicBezTo>
                      <a:pt x="83" y="49"/>
                      <a:pt x="83" y="49"/>
                      <a:pt x="83" y="49"/>
                    </a:cubicBezTo>
                    <a:cubicBezTo>
                      <a:pt x="83" y="49"/>
                      <a:pt x="84" y="49"/>
                      <a:pt x="84" y="49"/>
                    </a:cubicBezTo>
                    <a:cubicBezTo>
                      <a:pt x="85" y="49"/>
                      <a:pt x="85" y="49"/>
                      <a:pt x="86" y="48"/>
                    </a:cubicBezTo>
                    <a:cubicBezTo>
                      <a:pt x="86" y="47"/>
                      <a:pt x="86" y="47"/>
                      <a:pt x="86" y="47"/>
                    </a:cubicBezTo>
                    <a:cubicBezTo>
                      <a:pt x="86" y="47"/>
                      <a:pt x="87" y="46"/>
                      <a:pt x="86" y="46"/>
                    </a:cubicBezTo>
                    <a:cubicBezTo>
                      <a:pt x="86" y="45"/>
                      <a:pt x="86" y="45"/>
                      <a:pt x="85" y="45"/>
                    </a:cubicBezTo>
                    <a:cubicBezTo>
                      <a:pt x="85" y="45"/>
                      <a:pt x="85" y="45"/>
                      <a:pt x="85" y="45"/>
                    </a:cubicBezTo>
                    <a:cubicBezTo>
                      <a:pt x="4" y="0"/>
                      <a:pt x="4" y="0"/>
                      <a:pt x="4" y="0"/>
                    </a:cubicBezTo>
                    <a:cubicBezTo>
                      <a:pt x="4" y="0"/>
                      <a:pt x="3" y="0"/>
                      <a:pt x="3"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5" name="Freeform 179"/>
              <p:cNvSpPr/>
              <p:nvPr/>
            </p:nvSpPr>
            <p:spPr bwMode="auto">
              <a:xfrm>
                <a:off x="4965701" y="923925"/>
                <a:ext cx="242888" cy="139700"/>
              </a:xfrm>
              <a:custGeom>
                <a:avLst/>
                <a:gdLst>
                  <a:gd name="T0" fmla="*/ 3 w 87"/>
                  <a:gd name="T1" fmla="*/ 0 h 50"/>
                  <a:gd name="T2" fmla="*/ 1 w 87"/>
                  <a:gd name="T3" fmla="*/ 1 h 50"/>
                  <a:gd name="T4" fmla="*/ 1 w 87"/>
                  <a:gd name="T5" fmla="*/ 2 h 50"/>
                  <a:gd name="T6" fmla="*/ 2 w 87"/>
                  <a:gd name="T7" fmla="*/ 5 h 50"/>
                  <a:gd name="T8" fmla="*/ 83 w 87"/>
                  <a:gd name="T9" fmla="*/ 49 h 50"/>
                  <a:gd name="T10" fmla="*/ 84 w 87"/>
                  <a:gd name="T11" fmla="*/ 50 h 50"/>
                  <a:gd name="T12" fmla="*/ 86 w 87"/>
                  <a:gd name="T13" fmla="*/ 48 h 50"/>
                  <a:gd name="T14" fmla="*/ 86 w 87"/>
                  <a:gd name="T15" fmla="*/ 47 h 50"/>
                  <a:gd name="T16" fmla="*/ 87 w 87"/>
                  <a:gd name="T17" fmla="*/ 46 h 50"/>
                  <a:gd name="T18" fmla="*/ 86 w 87"/>
                  <a:gd name="T19" fmla="*/ 45 h 50"/>
                  <a:gd name="T20" fmla="*/ 86 w 87"/>
                  <a:gd name="T21" fmla="*/ 45 h 50"/>
                  <a:gd name="T22" fmla="*/ 4 w 87"/>
                  <a:gd name="T23" fmla="*/ 0 h 50"/>
                  <a:gd name="T24" fmla="*/ 3 w 87"/>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7" h="50">
                    <a:moveTo>
                      <a:pt x="3" y="0"/>
                    </a:moveTo>
                    <a:cubicBezTo>
                      <a:pt x="2" y="0"/>
                      <a:pt x="2" y="0"/>
                      <a:pt x="1" y="1"/>
                    </a:cubicBezTo>
                    <a:cubicBezTo>
                      <a:pt x="1" y="2"/>
                      <a:pt x="1" y="2"/>
                      <a:pt x="1" y="2"/>
                    </a:cubicBezTo>
                    <a:cubicBezTo>
                      <a:pt x="0" y="3"/>
                      <a:pt x="1" y="4"/>
                      <a:pt x="2" y="5"/>
                    </a:cubicBezTo>
                    <a:cubicBezTo>
                      <a:pt x="83" y="49"/>
                      <a:pt x="83" y="49"/>
                      <a:pt x="83" y="49"/>
                    </a:cubicBezTo>
                    <a:cubicBezTo>
                      <a:pt x="83" y="49"/>
                      <a:pt x="84" y="50"/>
                      <a:pt x="84" y="50"/>
                    </a:cubicBezTo>
                    <a:cubicBezTo>
                      <a:pt x="85" y="50"/>
                      <a:pt x="85" y="49"/>
                      <a:pt x="86" y="48"/>
                    </a:cubicBezTo>
                    <a:cubicBezTo>
                      <a:pt x="86" y="47"/>
                      <a:pt x="86" y="47"/>
                      <a:pt x="86" y="47"/>
                    </a:cubicBezTo>
                    <a:cubicBezTo>
                      <a:pt x="87" y="47"/>
                      <a:pt x="87" y="46"/>
                      <a:pt x="87" y="46"/>
                    </a:cubicBezTo>
                    <a:cubicBezTo>
                      <a:pt x="86" y="45"/>
                      <a:pt x="86" y="45"/>
                      <a:pt x="86" y="45"/>
                    </a:cubicBezTo>
                    <a:cubicBezTo>
                      <a:pt x="86" y="45"/>
                      <a:pt x="86" y="45"/>
                      <a:pt x="86" y="45"/>
                    </a:cubicBezTo>
                    <a:cubicBezTo>
                      <a:pt x="4" y="0"/>
                      <a:pt x="4" y="0"/>
                      <a:pt x="4" y="0"/>
                    </a:cubicBezTo>
                    <a:cubicBezTo>
                      <a:pt x="4" y="0"/>
                      <a:pt x="3" y="0"/>
                      <a:pt x="3"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6" name="Freeform 180"/>
              <p:cNvSpPr/>
              <p:nvPr/>
            </p:nvSpPr>
            <p:spPr bwMode="auto">
              <a:xfrm>
                <a:off x="4940301" y="968375"/>
                <a:ext cx="244475" cy="139700"/>
              </a:xfrm>
              <a:custGeom>
                <a:avLst/>
                <a:gdLst>
                  <a:gd name="T0" fmla="*/ 3 w 87"/>
                  <a:gd name="T1" fmla="*/ 0 h 50"/>
                  <a:gd name="T2" fmla="*/ 3 w 87"/>
                  <a:gd name="T3" fmla="*/ 0 h 50"/>
                  <a:gd name="T4" fmla="*/ 2 w 87"/>
                  <a:gd name="T5" fmla="*/ 1 h 50"/>
                  <a:gd name="T6" fmla="*/ 1 w 87"/>
                  <a:gd name="T7" fmla="*/ 2 h 50"/>
                  <a:gd name="T8" fmla="*/ 2 w 87"/>
                  <a:gd name="T9" fmla="*/ 5 h 50"/>
                  <a:gd name="T10" fmla="*/ 83 w 87"/>
                  <a:gd name="T11" fmla="*/ 49 h 50"/>
                  <a:gd name="T12" fmla="*/ 84 w 87"/>
                  <a:gd name="T13" fmla="*/ 50 h 50"/>
                  <a:gd name="T14" fmla="*/ 86 w 87"/>
                  <a:gd name="T15" fmla="*/ 49 h 50"/>
                  <a:gd name="T16" fmla="*/ 87 w 87"/>
                  <a:gd name="T17" fmla="*/ 47 h 50"/>
                  <a:gd name="T18" fmla="*/ 87 w 87"/>
                  <a:gd name="T19" fmla="*/ 46 h 50"/>
                  <a:gd name="T20" fmla="*/ 86 w 87"/>
                  <a:gd name="T21" fmla="*/ 45 h 50"/>
                  <a:gd name="T22" fmla="*/ 86 w 87"/>
                  <a:gd name="T23" fmla="*/ 45 h 50"/>
                  <a:gd name="T24" fmla="*/ 4 w 87"/>
                  <a:gd name="T25" fmla="*/ 0 h 50"/>
                  <a:gd name="T26" fmla="*/ 3 w 87"/>
                  <a:gd name="T27"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7" h="50">
                    <a:moveTo>
                      <a:pt x="3" y="0"/>
                    </a:moveTo>
                    <a:cubicBezTo>
                      <a:pt x="3" y="0"/>
                      <a:pt x="3" y="0"/>
                      <a:pt x="3" y="0"/>
                    </a:cubicBezTo>
                    <a:cubicBezTo>
                      <a:pt x="2" y="0"/>
                      <a:pt x="2" y="0"/>
                      <a:pt x="2" y="1"/>
                    </a:cubicBezTo>
                    <a:cubicBezTo>
                      <a:pt x="1" y="2"/>
                      <a:pt x="1" y="2"/>
                      <a:pt x="1" y="2"/>
                    </a:cubicBezTo>
                    <a:cubicBezTo>
                      <a:pt x="0" y="3"/>
                      <a:pt x="1" y="4"/>
                      <a:pt x="2" y="5"/>
                    </a:cubicBezTo>
                    <a:cubicBezTo>
                      <a:pt x="83" y="49"/>
                      <a:pt x="83" y="49"/>
                      <a:pt x="83" y="49"/>
                    </a:cubicBezTo>
                    <a:cubicBezTo>
                      <a:pt x="84" y="50"/>
                      <a:pt x="84" y="50"/>
                      <a:pt x="84" y="50"/>
                    </a:cubicBezTo>
                    <a:cubicBezTo>
                      <a:pt x="85" y="50"/>
                      <a:pt x="86" y="49"/>
                      <a:pt x="86" y="49"/>
                    </a:cubicBezTo>
                    <a:cubicBezTo>
                      <a:pt x="87" y="47"/>
                      <a:pt x="87" y="47"/>
                      <a:pt x="87" y="47"/>
                    </a:cubicBezTo>
                    <a:cubicBezTo>
                      <a:pt x="87" y="47"/>
                      <a:pt x="87" y="46"/>
                      <a:pt x="87" y="46"/>
                    </a:cubicBezTo>
                    <a:cubicBezTo>
                      <a:pt x="87" y="45"/>
                      <a:pt x="86" y="45"/>
                      <a:pt x="86" y="45"/>
                    </a:cubicBezTo>
                    <a:cubicBezTo>
                      <a:pt x="86" y="45"/>
                      <a:pt x="86" y="45"/>
                      <a:pt x="86" y="45"/>
                    </a:cubicBezTo>
                    <a:cubicBezTo>
                      <a:pt x="4" y="0"/>
                      <a:pt x="4" y="0"/>
                      <a:pt x="4" y="0"/>
                    </a:cubicBezTo>
                    <a:cubicBezTo>
                      <a:pt x="4" y="0"/>
                      <a:pt x="4" y="0"/>
                      <a:pt x="3"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7" name="Freeform 181"/>
              <p:cNvSpPr/>
              <p:nvPr/>
            </p:nvSpPr>
            <p:spPr bwMode="auto">
              <a:xfrm>
                <a:off x="4918076" y="1012825"/>
                <a:ext cx="241300" cy="139700"/>
              </a:xfrm>
              <a:custGeom>
                <a:avLst/>
                <a:gdLst>
                  <a:gd name="T0" fmla="*/ 2 w 86"/>
                  <a:gd name="T1" fmla="*/ 0 h 50"/>
                  <a:gd name="T2" fmla="*/ 2 w 86"/>
                  <a:gd name="T3" fmla="*/ 0 h 50"/>
                  <a:gd name="T4" fmla="*/ 1 w 86"/>
                  <a:gd name="T5" fmla="*/ 1 h 50"/>
                  <a:gd name="T6" fmla="*/ 0 w 86"/>
                  <a:gd name="T7" fmla="*/ 2 h 50"/>
                  <a:gd name="T8" fmla="*/ 1 w 86"/>
                  <a:gd name="T9" fmla="*/ 5 h 50"/>
                  <a:gd name="T10" fmla="*/ 82 w 86"/>
                  <a:gd name="T11" fmla="*/ 49 h 50"/>
                  <a:gd name="T12" fmla="*/ 83 w 86"/>
                  <a:gd name="T13" fmla="*/ 50 h 50"/>
                  <a:gd name="T14" fmla="*/ 85 w 86"/>
                  <a:gd name="T15" fmla="*/ 49 h 50"/>
                  <a:gd name="T16" fmla="*/ 86 w 86"/>
                  <a:gd name="T17" fmla="*/ 48 h 50"/>
                  <a:gd name="T18" fmla="*/ 86 w 86"/>
                  <a:gd name="T19" fmla="*/ 46 h 50"/>
                  <a:gd name="T20" fmla="*/ 85 w 86"/>
                  <a:gd name="T21" fmla="*/ 45 h 50"/>
                  <a:gd name="T22" fmla="*/ 85 w 86"/>
                  <a:gd name="T23" fmla="*/ 45 h 50"/>
                  <a:gd name="T24" fmla="*/ 3 w 86"/>
                  <a:gd name="T25" fmla="*/ 0 h 50"/>
                  <a:gd name="T26" fmla="*/ 2 w 86"/>
                  <a:gd name="T27"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6" h="50">
                    <a:moveTo>
                      <a:pt x="2" y="0"/>
                    </a:moveTo>
                    <a:cubicBezTo>
                      <a:pt x="2" y="0"/>
                      <a:pt x="2" y="0"/>
                      <a:pt x="2" y="0"/>
                    </a:cubicBezTo>
                    <a:cubicBezTo>
                      <a:pt x="1" y="0"/>
                      <a:pt x="1" y="1"/>
                      <a:pt x="1" y="1"/>
                    </a:cubicBezTo>
                    <a:cubicBezTo>
                      <a:pt x="0" y="2"/>
                      <a:pt x="0" y="2"/>
                      <a:pt x="0" y="2"/>
                    </a:cubicBezTo>
                    <a:cubicBezTo>
                      <a:pt x="0" y="3"/>
                      <a:pt x="0" y="4"/>
                      <a:pt x="1" y="5"/>
                    </a:cubicBezTo>
                    <a:cubicBezTo>
                      <a:pt x="82" y="49"/>
                      <a:pt x="82" y="49"/>
                      <a:pt x="82" y="49"/>
                    </a:cubicBezTo>
                    <a:cubicBezTo>
                      <a:pt x="83" y="50"/>
                      <a:pt x="83" y="50"/>
                      <a:pt x="83" y="50"/>
                    </a:cubicBezTo>
                    <a:cubicBezTo>
                      <a:pt x="84" y="50"/>
                      <a:pt x="85" y="49"/>
                      <a:pt x="85" y="49"/>
                    </a:cubicBezTo>
                    <a:cubicBezTo>
                      <a:pt x="86" y="48"/>
                      <a:pt x="86" y="48"/>
                      <a:pt x="86" y="48"/>
                    </a:cubicBezTo>
                    <a:cubicBezTo>
                      <a:pt x="86" y="47"/>
                      <a:pt x="86" y="47"/>
                      <a:pt x="86" y="46"/>
                    </a:cubicBezTo>
                    <a:cubicBezTo>
                      <a:pt x="86" y="46"/>
                      <a:pt x="85" y="45"/>
                      <a:pt x="85" y="45"/>
                    </a:cubicBezTo>
                    <a:cubicBezTo>
                      <a:pt x="85" y="45"/>
                      <a:pt x="85" y="45"/>
                      <a:pt x="85" y="45"/>
                    </a:cubicBezTo>
                    <a:cubicBezTo>
                      <a:pt x="3" y="0"/>
                      <a:pt x="3" y="0"/>
                      <a:pt x="3" y="0"/>
                    </a:cubicBezTo>
                    <a:cubicBezTo>
                      <a:pt x="3" y="0"/>
                      <a:pt x="3" y="0"/>
                      <a:pt x="2"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8" name="Freeform 182"/>
              <p:cNvSpPr/>
              <p:nvPr/>
            </p:nvSpPr>
            <p:spPr bwMode="auto">
              <a:xfrm>
                <a:off x="4892676" y="1057275"/>
                <a:ext cx="241300" cy="141288"/>
              </a:xfrm>
              <a:custGeom>
                <a:avLst/>
                <a:gdLst>
                  <a:gd name="T0" fmla="*/ 3 w 86"/>
                  <a:gd name="T1" fmla="*/ 0 h 50"/>
                  <a:gd name="T2" fmla="*/ 1 w 86"/>
                  <a:gd name="T3" fmla="*/ 1 h 50"/>
                  <a:gd name="T4" fmla="*/ 0 w 86"/>
                  <a:gd name="T5" fmla="*/ 2 h 50"/>
                  <a:gd name="T6" fmla="*/ 0 w 86"/>
                  <a:gd name="T7" fmla="*/ 4 h 50"/>
                  <a:gd name="T8" fmla="*/ 1 w 86"/>
                  <a:gd name="T9" fmla="*/ 5 h 50"/>
                  <a:gd name="T10" fmla="*/ 83 w 86"/>
                  <a:gd name="T11" fmla="*/ 50 h 50"/>
                  <a:gd name="T12" fmla="*/ 84 w 86"/>
                  <a:gd name="T13" fmla="*/ 50 h 50"/>
                  <a:gd name="T14" fmla="*/ 85 w 86"/>
                  <a:gd name="T15" fmla="*/ 49 h 50"/>
                  <a:gd name="T16" fmla="*/ 86 w 86"/>
                  <a:gd name="T17" fmla="*/ 48 h 50"/>
                  <a:gd name="T18" fmla="*/ 86 w 86"/>
                  <a:gd name="T19" fmla="*/ 46 h 50"/>
                  <a:gd name="T20" fmla="*/ 85 w 86"/>
                  <a:gd name="T21" fmla="*/ 45 h 50"/>
                  <a:gd name="T22" fmla="*/ 85 w 86"/>
                  <a:gd name="T23" fmla="*/ 45 h 50"/>
                  <a:gd name="T24" fmla="*/ 4 w 86"/>
                  <a:gd name="T25" fmla="*/ 0 h 50"/>
                  <a:gd name="T26" fmla="*/ 3 w 86"/>
                  <a:gd name="T27"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6" h="50">
                    <a:moveTo>
                      <a:pt x="3" y="0"/>
                    </a:moveTo>
                    <a:cubicBezTo>
                      <a:pt x="2" y="0"/>
                      <a:pt x="1" y="0"/>
                      <a:pt x="1" y="1"/>
                    </a:cubicBezTo>
                    <a:cubicBezTo>
                      <a:pt x="0" y="2"/>
                      <a:pt x="0" y="2"/>
                      <a:pt x="0" y="2"/>
                    </a:cubicBezTo>
                    <a:cubicBezTo>
                      <a:pt x="0" y="3"/>
                      <a:pt x="0" y="3"/>
                      <a:pt x="0" y="4"/>
                    </a:cubicBezTo>
                    <a:cubicBezTo>
                      <a:pt x="0" y="4"/>
                      <a:pt x="1" y="5"/>
                      <a:pt x="1" y="5"/>
                    </a:cubicBezTo>
                    <a:cubicBezTo>
                      <a:pt x="83" y="50"/>
                      <a:pt x="83" y="50"/>
                      <a:pt x="83" y="50"/>
                    </a:cubicBezTo>
                    <a:cubicBezTo>
                      <a:pt x="83" y="50"/>
                      <a:pt x="83" y="50"/>
                      <a:pt x="84" y="50"/>
                    </a:cubicBezTo>
                    <a:cubicBezTo>
                      <a:pt x="84" y="50"/>
                      <a:pt x="85" y="49"/>
                      <a:pt x="85" y="49"/>
                    </a:cubicBezTo>
                    <a:cubicBezTo>
                      <a:pt x="86" y="48"/>
                      <a:pt x="86" y="48"/>
                      <a:pt x="86" y="48"/>
                    </a:cubicBezTo>
                    <a:cubicBezTo>
                      <a:pt x="86" y="47"/>
                      <a:pt x="86" y="47"/>
                      <a:pt x="86" y="46"/>
                    </a:cubicBezTo>
                    <a:cubicBezTo>
                      <a:pt x="86" y="46"/>
                      <a:pt x="86" y="45"/>
                      <a:pt x="85" y="45"/>
                    </a:cubicBezTo>
                    <a:cubicBezTo>
                      <a:pt x="85" y="45"/>
                      <a:pt x="85" y="45"/>
                      <a:pt x="85" y="45"/>
                    </a:cubicBezTo>
                    <a:cubicBezTo>
                      <a:pt x="4" y="0"/>
                      <a:pt x="4" y="0"/>
                      <a:pt x="4" y="0"/>
                    </a:cubicBezTo>
                    <a:cubicBezTo>
                      <a:pt x="3" y="0"/>
                      <a:pt x="3" y="0"/>
                      <a:pt x="3"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9" name="Freeform 183"/>
              <p:cNvSpPr/>
              <p:nvPr/>
            </p:nvSpPr>
            <p:spPr bwMode="auto">
              <a:xfrm>
                <a:off x="4867276" y="1103313"/>
                <a:ext cx="244475" cy="139700"/>
              </a:xfrm>
              <a:custGeom>
                <a:avLst/>
                <a:gdLst>
                  <a:gd name="T0" fmla="*/ 3 w 87"/>
                  <a:gd name="T1" fmla="*/ 0 h 50"/>
                  <a:gd name="T2" fmla="*/ 1 w 87"/>
                  <a:gd name="T3" fmla="*/ 1 h 50"/>
                  <a:gd name="T4" fmla="*/ 1 w 87"/>
                  <a:gd name="T5" fmla="*/ 2 h 50"/>
                  <a:gd name="T6" fmla="*/ 1 w 87"/>
                  <a:gd name="T7" fmla="*/ 5 h 50"/>
                  <a:gd name="T8" fmla="*/ 83 w 87"/>
                  <a:gd name="T9" fmla="*/ 50 h 50"/>
                  <a:gd name="T10" fmla="*/ 84 w 87"/>
                  <a:gd name="T11" fmla="*/ 50 h 50"/>
                  <a:gd name="T12" fmla="*/ 84 w 87"/>
                  <a:gd name="T13" fmla="*/ 50 h 50"/>
                  <a:gd name="T14" fmla="*/ 86 w 87"/>
                  <a:gd name="T15" fmla="*/ 49 h 50"/>
                  <a:gd name="T16" fmla="*/ 86 w 87"/>
                  <a:gd name="T17" fmla="*/ 48 h 50"/>
                  <a:gd name="T18" fmla="*/ 85 w 87"/>
                  <a:gd name="T19" fmla="*/ 45 h 50"/>
                  <a:gd name="T20" fmla="*/ 85 w 87"/>
                  <a:gd name="T21" fmla="*/ 45 h 50"/>
                  <a:gd name="T22" fmla="*/ 4 w 87"/>
                  <a:gd name="T23" fmla="*/ 0 h 50"/>
                  <a:gd name="T24" fmla="*/ 3 w 87"/>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7" h="50">
                    <a:moveTo>
                      <a:pt x="3" y="0"/>
                    </a:moveTo>
                    <a:cubicBezTo>
                      <a:pt x="2" y="0"/>
                      <a:pt x="1" y="1"/>
                      <a:pt x="1" y="1"/>
                    </a:cubicBezTo>
                    <a:cubicBezTo>
                      <a:pt x="1" y="2"/>
                      <a:pt x="1" y="2"/>
                      <a:pt x="1" y="2"/>
                    </a:cubicBezTo>
                    <a:cubicBezTo>
                      <a:pt x="0" y="3"/>
                      <a:pt x="0" y="4"/>
                      <a:pt x="1" y="5"/>
                    </a:cubicBezTo>
                    <a:cubicBezTo>
                      <a:pt x="83" y="50"/>
                      <a:pt x="83" y="50"/>
                      <a:pt x="83" y="50"/>
                    </a:cubicBezTo>
                    <a:cubicBezTo>
                      <a:pt x="83" y="50"/>
                      <a:pt x="84" y="50"/>
                      <a:pt x="84" y="50"/>
                    </a:cubicBezTo>
                    <a:cubicBezTo>
                      <a:pt x="84" y="50"/>
                      <a:pt x="84" y="50"/>
                      <a:pt x="84" y="50"/>
                    </a:cubicBezTo>
                    <a:cubicBezTo>
                      <a:pt x="85" y="50"/>
                      <a:pt x="85" y="49"/>
                      <a:pt x="86" y="49"/>
                    </a:cubicBezTo>
                    <a:cubicBezTo>
                      <a:pt x="86" y="48"/>
                      <a:pt x="86" y="48"/>
                      <a:pt x="86" y="48"/>
                    </a:cubicBezTo>
                    <a:cubicBezTo>
                      <a:pt x="87" y="47"/>
                      <a:pt x="86" y="46"/>
                      <a:pt x="85" y="45"/>
                    </a:cubicBezTo>
                    <a:cubicBezTo>
                      <a:pt x="85" y="45"/>
                      <a:pt x="85" y="45"/>
                      <a:pt x="85" y="45"/>
                    </a:cubicBezTo>
                    <a:cubicBezTo>
                      <a:pt x="4" y="0"/>
                      <a:pt x="4" y="0"/>
                      <a:pt x="4" y="0"/>
                    </a:cubicBezTo>
                    <a:cubicBezTo>
                      <a:pt x="4" y="0"/>
                      <a:pt x="3" y="0"/>
                      <a:pt x="3"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0" name="Freeform 184"/>
              <p:cNvSpPr/>
              <p:nvPr/>
            </p:nvSpPr>
            <p:spPr bwMode="auto">
              <a:xfrm>
                <a:off x="4841876" y="1147763"/>
                <a:ext cx="244475" cy="139700"/>
              </a:xfrm>
              <a:custGeom>
                <a:avLst/>
                <a:gdLst>
                  <a:gd name="T0" fmla="*/ 3 w 87"/>
                  <a:gd name="T1" fmla="*/ 0 h 50"/>
                  <a:gd name="T2" fmla="*/ 2 w 87"/>
                  <a:gd name="T3" fmla="*/ 0 h 50"/>
                  <a:gd name="T4" fmla="*/ 1 w 87"/>
                  <a:gd name="T5" fmla="*/ 1 h 50"/>
                  <a:gd name="T6" fmla="*/ 1 w 87"/>
                  <a:gd name="T7" fmla="*/ 2 h 50"/>
                  <a:gd name="T8" fmla="*/ 2 w 87"/>
                  <a:gd name="T9" fmla="*/ 5 h 50"/>
                  <a:gd name="T10" fmla="*/ 83 w 87"/>
                  <a:gd name="T11" fmla="*/ 50 h 50"/>
                  <a:gd name="T12" fmla="*/ 84 w 87"/>
                  <a:gd name="T13" fmla="*/ 50 h 50"/>
                  <a:gd name="T14" fmla="*/ 85 w 87"/>
                  <a:gd name="T15" fmla="*/ 50 h 50"/>
                  <a:gd name="T16" fmla="*/ 86 w 87"/>
                  <a:gd name="T17" fmla="*/ 49 h 50"/>
                  <a:gd name="T18" fmla="*/ 86 w 87"/>
                  <a:gd name="T19" fmla="*/ 48 h 50"/>
                  <a:gd name="T20" fmla="*/ 86 w 87"/>
                  <a:gd name="T21" fmla="*/ 45 h 50"/>
                  <a:gd name="T22" fmla="*/ 86 w 87"/>
                  <a:gd name="T23" fmla="*/ 45 h 50"/>
                  <a:gd name="T24" fmla="*/ 4 w 87"/>
                  <a:gd name="T25" fmla="*/ 1 h 50"/>
                  <a:gd name="T26" fmla="*/ 3 w 87"/>
                  <a:gd name="T27"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7" h="50">
                    <a:moveTo>
                      <a:pt x="3" y="0"/>
                    </a:moveTo>
                    <a:cubicBezTo>
                      <a:pt x="3" y="0"/>
                      <a:pt x="3" y="0"/>
                      <a:pt x="2" y="0"/>
                    </a:cubicBezTo>
                    <a:cubicBezTo>
                      <a:pt x="2" y="1"/>
                      <a:pt x="2" y="1"/>
                      <a:pt x="1" y="1"/>
                    </a:cubicBezTo>
                    <a:cubicBezTo>
                      <a:pt x="1" y="2"/>
                      <a:pt x="1" y="2"/>
                      <a:pt x="1" y="2"/>
                    </a:cubicBezTo>
                    <a:cubicBezTo>
                      <a:pt x="0" y="3"/>
                      <a:pt x="1" y="5"/>
                      <a:pt x="2" y="5"/>
                    </a:cubicBezTo>
                    <a:cubicBezTo>
                      <a:pt x="83" y="50"/>
                      <a:pt x="83" y="50"/>
                      <a:pt x="83" y="50"/>
                    </a:cubicBezTo>
                    <a:cubicBezTo>
                      <a:pt x="83" y="50"/>
                      <a:pt x="84" y="50"/>
                      <a:pt x="84" y="50"/>
                    </a:cubicBezTo>
                    <a:cubicBezTo>
                      <a:pt x="84" y="50"/>
                      <a:pt x="84" y="50"/>
                      <a:pt x="85" y="50"/>
                    </a:cubicBezTo>
                    <a:cubicBezTo>
                      <a:pt x="85" y="50"/>
                      <a:pt x="86" y="49"/>
                      <a:pt x="86" y="49"/>
                    </a:cubicBezTo>
                    <a:cubicBezTo>
                      <a:pt x="86" y="48"/>
                      <a:pt x="86" y="48"/>
                      <a:pt x="86" y="48"/>
                    </a:cubicBezTo>
                    <a:cubicBezTo>
                      <a:pt x="87" y="47"/>
                      <a:pt x="87" y="46"/>
                      <a:pt x="86" y="45"/>
                    </a:cubicBezTo>
                    <a:cubicBezTo>
                      <a:pt x="86" y="45"/>
                      <a:pt x="86" y="45"/>
                      <a:pt x="86" y="45"/>
                    </a:cubicBezTo>
                    <a:cubicBezTo>
                      <a:pt x="4" y="1"/>
                      <a:pt x="4" y="1"/>
                      <a:pt x="4" y="1"/>
                    </a:cubicBezTo>
                    <a:cubicBezTo>
                      <a:pt x="4" y="0"/>
                      <a:pt x="3" y="0"/>
                      <a:pt x="3"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41" name="组合 40"/>
            <p:cNvGrpSpPr/>
            <p:nvPr/>
          </p:nvGrpSpPr>
          <p:grpSpPr>
            <a:xfrm>
              <a:off x="5240338" y="6309355"/>
              <a:ext cx="635000" cy="560388"/>
              <a:chOff x="5030788" y="5629275"/>
              <a:chExt cx="635000" cy="560388"/>
            </a:xfrm>
          </p:grpSpPr>
          <p:sp>
            <p:nvSpPr>
              <p:cNvPr id="231" name="Freeform 185"/>
              <p:cNvSpPr>
                <a:spLocks noEditPoints="1"/>
              </p:cNvSpPr>
              <p:nvPr/>
            </p:nvSpPr>
            <p:spPr bwMode="auto">
              <a:xfrm>
                <a:off x="5068888" y="5668963"/>
                <a:ext cx="596900" cy="520700"/>
              </a:xfrm>
              <a:custGeom>
                <a:avLst/>
                <a:gdLst>
                  <a:gd name="T0" fmla="*/ 3 w 213"/>
                  <a:gd name="T1" fmla="*/ 145 h 186"/>
                  <a:gd name="T2" fmla="*/ 0 w 213"/>
                  <a:gd name="T3" fmla="*/ 144 h 186"/>
                  <a:gd name="T4" fmla="*/ 55 w 213"/>
                  <a:gd name="T5" fmla="*/ 186 h 186"/>
                  <a:gd name="T6" fmla="*/ 113 w 213"/>
                  <a:gd name="T7" fmla="*/ 16 h 186"/>
                  <a:gd name="T8" fmla="*/ 125 w 213"/>
                  <a:gd name="T9" fmla="*/ 0 h 186"/>
                  <a:gd name="T10" fmla="*/ 120 w 213"/>
                  <a:gd name="T11" fmla="*/ 8 h 186"/>
                  <a:gd name="T12" fmla="*/ 114 w 213"/>
                  <a:gd name="T13" fmla="*/ 12 h 186"/>
                  <a:gd name="T14" fmla="*/ 113 w 213"/>
                  <a:gd name="T15" fmla="*/ 16 h 186"/>
                  <a:gd name="T16" fmla="*/ 107 w 213"/>
                  <a:gd name="T17" fmla="*/ 20 h 186"/>
                  <a:gd name="T18" fmla="*/ 106 w 213"/>
                  <a:gd name="T19" fmla="*/ 23 h 186"/>
                  <a:gd name="T20" fmla="*/ 100 w 213"/>
                  <a:gd name="T21" fmla="*/ 28 h 186"/>
                  <a:gd name="T22" fmla="*/ 99 w 213"/>
                  <a:gd name="T23" fmla="*/ 31 h 186"/>
                  <a:gd name="T24" fmla="*/ 93 w 213"/>
                  <a:gd name="T25" fmla="*/ 36 h 186"/>
                  <a:gd name="T26" fmla="*/ 91 w 213"/>
                  <a:gd name="T27" fmla="*/ 38 h 186"/>
                  <a:gd name="T28" fmla="*/ 86 w 213"/>
                  <a:gd name="T29" fmla="*/ 44 h 186"/>
                  <a:gd name="T30" fmla="*/ 85 w 213"/>
                  <a:gd name="T31" fmla="*/ 47 h 186"/>
                  <a:gd name="T32" fmla="*/ 79 w 213"/>
                  <a:gd name="T33" fmla="*/ 51 h 186"/>
                  <a:gd name="T34" fmla="*/ 78 w 213"/>
                  <a:gd name="T35" fmla="*/ 55 h 186"/>
                  <a:gd name="T36" fmla="*/ 72 w 213"/>
                  <a:gd name="T37" fmla="*/ 59 h 186"/>
                  <a:gd name="T38" fmla="*/ 70 w 213"/>
                  <a:gd name="T39" fmla="*/ 62 h 186"/>
                  <a:gd name="T40" fmla="*/ 68 w 213"/>
                  <a:gd name="T41" fmla="*/ 64 h 186"/>
                  <a:gd name="T42" fmla="*/ 64 w 213"/>
                  <a:gd name="T43" fmla="*/ 70 h 186"/>
                  <a:gd name="T44" fmla="*/ 64 w 213"/>
                  <a:gd name="T45" fmla="*/ 70 h 186"/>
                  <a:gd name="T46" fmla="*/ 59 w 213"/>
                  <a:gd name="T47" fmla="*/ 75 h 186"/>
                  <a:gd name="T48" fmla="*/ 58 w 213"/>
                  <a:gd name="T49" fmla="*/ 78 h 186"/>
                  <a:gd name="T50" fmla="*/ 52 w 213"/>
                  <a:gd name="T51" fmla="*/ 83 h 186"/>
                  <a:gd name="T52" fmla="*/ 48 w 213"/>
                  <a:gd name="T53" fmla="*/ 87 h 186"/>
                  <a:gd name="T54" fmla="*/ 44 w 213"/>
                  <a:gd name="T55" fmla="*/ 94 h 186"/>
                  <a:gd name="T56" fmla="*/ 41 w 213"/>
                  <a:gd name="T57" fmla="*/ 95 h 186"/>
                  <a:gd name="T58" fmla="*/ 37 w 213"/>
                  <a:gd name="T59" fmla="*/ 101 h 186"/>
                  <a:gd name="T60" fmla="*/ 37 w 213"/>
                  <a:gd name="T61" fmla="*/ 101 h 186"/>
                  <a:gd name="T62" fmla="*/ 31 w 213"/>
                  <a:gd name="T63" fmla="*/ 106 h 186"/>
                  <a:gd name="T64" fmla="*/ 29 w 213"/>
                  <a:gd name="T65" fmla="*/ 108 h 186"/>
                  <a:gd name="T66" fmla="*/ 24 w 213"/>
                  <a:gd name="T67" fmla="*/ 114 h 186"/>
                  <a:gd name="T68" fmla="*/ 23 w 213"/>
                  <a:gd name="T69" fmla="*/ 117 h 186"/>
                  <a:gd name="T70" fmla="*/ 17 w 213"/>
                  <a:gd name="T71" fmla="*/ 122 h 186"/>
                  <a:gd name="T72" fmla="*/ 16 w 213"/>
                  <a:gd name="T73" fmla="*/ 125 h 186"/>
                  <a:gd name="T74" fmla="*/ 11 w 213"/>
                  <a:gd name="T75" fmla="*/ 130 h 186"/>
                  <a:gd name="T76" fmla="*/ 8 w 213"/>
                  <a:gd name="T77" fmla="*/ 132 h 186"/>
                  <a:gd name="T78" fmla="*/ 2 w 213"/>
                  <a:gd name="T79" fmla="*/ 139 h 186"/>
                  <a:gd name="T80" fmla="*/ 125 w 213"/>
                  <a:gd name="T81" fmla="*/ 0 h 186"/>
                  <a:gd name="T82" fmla="*/ 130 w 213"/>
                  <a:gd name="T83" fmla="*/ 3 h 186"/>
                  <a:gd name="T84" fmla="*/ 109 w 213"/>
                  <a:gd name="T85" fmla="*/ 186 h 186"/>
                  <a:gd name="T86" fmla="*/ 213 w 213"/>
                  <a:gd name="T87" fmla="*/ 74 h 186"/>
                  <a:gd name="T88" fmla="*/ 130 w 213"/>
                  <a:gd name="T89" fmla="*/ 0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13" h="186">
                    <a:moveTo>
                      <a:pt x="6" y="143"/>
                    </a:moveTo>
                    <a:cubicBezTo>
                      <a:pt x="5" y="145"/>
                      <a:pt x="5" y="145"/>
                      <a:pt x="5" y="145"/>
                    </a:cubicBezTo>
                    <a:cubicBezTo>
                      <a:pt x="4" y="145"/>
                      <a:pt x="4" y="145"/>
                      <a:pt x="3" y="145"/>
                    </a:cubicBezTo>
                    <a:cubicBezTo>
                      <a:pt x="3" y="145"/>
                      <a:pt x="3" y="145"/>
                      <a:pt x="3" y="145"/>
                    </a:cubicBezTo>
                    <a:cubicBezTo>
                      <a:pt x="3" y="145"/>
                      <a:pt x="2" y="145"/>
                      <a:pt x="2" y="145"/>
                    </a:cubicBezTo>
                    <a:cubicBezTo>
                      <a:pt x="0" y="144"/>
                      <a:pt x="0" y="144"/>
                      <a:pt x="0" y="144"/>
                    </a:cubicBezTo>
                    <a:cubicBezTo>
                      <a:pt x="0" y="144"/>
                      <a:pt x="0" y="144"/>
                      <a:pt x="1" y="144"/>
                    </a:cubicBezTo>
                    <a:cubicBezTo>
                      <a:pt x="49" y="186"/>
                      <a:pt x="49" y="186"/>
                      <a:pt x="49" y="186"/>
                    </a:cubicBezTo>
                    <a:cubicBezTo>
                      <a:pt x="55" y="186"/>
                      <a:pt x="55" y="186"/>
                      <a:pt x="55" y="186"/>
                    </a:cubicBezTo>
                    <a:cubicBezTo>
                      <a:pt x="6" y="143"/>
                      <a:pt x="6" y="143"/>
                      <a:pt x="6" y="143"/>
                    </a:cubicBezTo>
                    <a:moveTo>
                      <a:pt x="113" y="16"/>
                    </a:moveTo>
                    <a:cubicBezTo>
                      <a:pt x="113" y="16"/>
                      <a:pt x="113" y="16"/>
                      <a:pt x="113" y="16"/>
                    </a:cubicBezTo>
                    <a:cubicBezTo>
                      <a:pt x="113" y="16"/>
                      <a:pt x="113" y="16"/>
                      <a:pt x="113" y="16"/>
                    </a:cubicBezTo>
                    <a:cubicBezTo>
                      <a:pt x="113" y="16"/>
                      <a:pt x="113" y="16"/>
                      <a:pt x="113" y="16"/>
                    </a:cubicBezTo>
                    <a:moveTo>
                      <a:pt x="125" y="0"/>
                    </a:moveTo>
                    <a:cubicBezTo>
                      <a:pt x="121" y="5"/>
                      <a:pt x="121" y="5"/>
                      <a:pt x="121" y="5"/>
                    </a:cubicBezTo>
                    <a:cubicBezTo>
                      <a:pt x="121" y="5"/>
                      <a:pt x="121" y="5"/>
                      <a:pt x="121" y="5"/>
                    </a:cubicBezTo>
                    <a:cubicBezTo>
                      <a:pt x="121" y="6"/>
                      <a:pt x="120" y="7"/>
                      <a:pt x="120" y="8"/>
                    </a:cubicBezTo>
                    <a:cubicBezTo>
                      <a:pt x="120" y="8"/>
                      <a:pt x="120" y="8"/>
                      <a:pt x="120" y="8"/>
                    </a:cubicBezTo>
                    <a:cubicBezTo>
                      <a:pt x="119" y="9"/>
                      <a:pt x="118" y="9"/>
                      <a:pt x="116" y="9"/>
                    </a:cubicBezTo>
                    <a:cubicBezTo>
                      <a:pt x="114" y="12"/>
                      <a:pt x="114" y="12"/>
                      <a:pt x="114" y="12"/>
                    </a:cubicBezTo>
                    <a:cubicBezTo>
                      <a:pt x="114" y="13"/>
                      <a:pt x="114" y="13"/>
                      <a:pt x="114" y="13"/>
                    </a:cubicBezTo>
                    <a:cubicBezTo>
                      <a:pt x="114" y="14"/>
                      <a:pt x="113" y="15"/>
                      <a:pt x="113" y="16"/>
                    </a:cubicBezTo>
                    <a:cubicBezTo>
                      <a:pt x="113" y="16"/>
                      <a:pt x="113" y="16"/>
                      <a:pt x="113" y="16"/>
                    </a:cubicBezTo>
                    <a:cubicBezTo>
                      <a:pt x="112" y="17"/>
                      <a:pt x="111" y="17"/>
                      <a:pt x="110" y="17"/>
                    </a:cubicBezTo>
                    <a:cubicBezTo>
                      <a:pt x="107" y="20"/>
                      <a:pt x="107" y="20"/>
                      <a:pt x="107" y="20"/>
                    </a:cubicBezTo>
                    <a:cubicBezTo>
                      <a:pt x="107" y="20"/>
                      <a:pt x="107" y="20"/>
                      <a:pt x="107" y="20"/>
                    </a:cubicBezTo>
                    <a:cubicBezTo>
                      <a:pt x="107" y="22"/>
                      <a:pt x="107" y="23"/>
                      <a:pt x="106" y="23"/>
                    </a:cubicBezTo>
                    <a:cubicBezTo>
                      <a:pt x="106" y="23"/>
                      <a:pt x="106" y="23"/>
                      <a:pt x="106" y="23"/>
                    </a:cubicBezTo>
                    <a:cubicBezTo>
                      <a:pt x="106" y="23"/>
                      <a:pt x="106" y="23"/>
                      <a:pt x="106" y="23"/>
                    </a:cubicBezTo>
                    <a:cubicBezTo>
                      <a:pt x="105" y="24"/>
                      <a:pt x="104" y="25"/>
                      <a:pt x="103" y="25"/>
                    </a:cubicBezTo>
                    <a:cubicBezTo>
                      <a:pt x="100" y="28"/>
                      <a:pt x="100" y="28"/>
                      <a:pt x="100" y="28"/>
                    </a:cubicBezTo>
                    <a:cubicBezTo>
                      <a:pt x="100" y="28"/>
                      <a:pt x="100" y="28"/>
                      <a:pt x="100" y="28"/>
                    </a:cubicBezTo>
                    <a:cubicBezTo>
                      <a:pt x="100" y="29"/>
                      <a:pt x="100" y="30"/>
                      <a:pt x="99" y="31"/>
                    </a:cubicBezTo>
                    <a:cubicBezTo>
                      <a:pt x="99" y="31"/>
                      <a:pt x="99" y="31"/>
                      <a:pt x="99" y="31"/>
                    </a:cubicBezTo>
                    <a:cubicBezTo>
                      <a:pt x="99" y="31"/>
                      <a:pt x="99" y="31"/>
                      <a:pt x="99" y="31"/>
                    </a:cubicBezTo>
                    <a:cubicBezTo>
                      <a:pt x="98" y="32"/>
                      <a:pt x="97" y="33"/>
                      <a:pt x="96" y="33"/>
                    </a:cubicBezTo>
                    <a:cubicBezTo>
                      <a:pt x="93" y="36"/>
                      <a:pt x="93" y="36"/>
                      <a:pt x="93" y="36"/>
                    </a:cubicBezTo>
                    <a:cubicBezTo>
                      <a:pt x="93" y="36"/>
                      <a:pt x="93" y="36"/>
                      <a:pt x="93" y="36"/>
                    </a:cubicBezTo>
                    <a:cubicBezTo>
                      <a:pt x="93" y="37"/>
                      <a:pt x="93" y="38"/>
                      <a:pt x="92" y="39"/>
                    </a:cubicBezTo>
                    <a:cubicBezTo>
                      <a:pt x="91" y="38"/>
                      <a:pt x="91" y="38"/>
                      <a:pt x="91" y="38"/>
                    </a:cubicBezTo>
                    <a:cubicBezTo>
                      <a:pt x="91" y="38"/>
                      <a:pt x="91" y="38"/>
                      <a:pt x="91" y="38"/>
                    </a:cubicBezTo>
                    <a:cubicBezTo>
                      <a:pt x="92" y="39"/>
                      <a:pt x="92" y="39"/>
                      <a:pt x="92" y="39"/>
                    </a:cubicBezTo>
                    <a:cubicBezTo>
                      <a:pt x="91" y="40"/>
                      <a:pt x="90" y="40"/>
                      <a:pt x="89" y="41"/>
                    </a:cubicBezTo>
                    <a:cubicBezTo>
                      <a:pt x="86" y="44"/>
                      <a:pt x="86" y="44"/>
                      <a:pt x="86" y="44"/>
                    </a:cubicBezTo>
                    <a:cubicBezTo>
                      <a:pt x="86" y="44"/>
                      <a:pt x="86" y="44"/>
                      <a:pt x="86" y="44"/>
                    </a:cubicBezTo>
                    <a:cubicBezTo>
                      <a:pt x="86" y="45"/>
                      <a:pt x="86" y="46"/>
                      <a:pt x="85" y="47"/>
                    </a:cubicBezTo>
                    <a:cubicBezTo>
                      <a:pt x="85" y="47"/>
                      <a:pt x="85" y="47"/>
                      <a:pt x="85" y="47"/>
                    </a:cubicBezTo>
                    <a:cubicBezTo>
                      <a:pt x="85" y="47"/>
                      <a:pt x="85" y="47"/>
                      <a:pt x="85" y="47"/>
                    </a:cubicBezTo>
                    <a:cubicBezTo>
                      <a:pt x="84" y="48"/>
                      <a:pt x="83" y="48"/>
                      <a:pt x="82" y="48"/>
                    </a:cubicBezTo>
                    <a:cubicBezTo>
                      <a:pt x="79" y="51"/>
                      <a:pt x="79" y="51"/>
                      <a:pt x="79" y="51"/>
                    </a:cubicBezTo>
                    <a:cubicBezTo>
                      <a:pt x="79" y="51"/>
                      <a:pt x="79" y="52"/>
                      <a:pt x="79" y="52"/>
                    </a:cubicBezTo>
                    <a:cubicBezTo>
                      <a:pt x="79" y="53"/>
                      <a:pt x="79" y="54"/>
                      <a:pt x="78" y="55"/>
                    </a:cubicBezTo>
                    <a:cubicBezTo>
                      <a:pt x="78" y="55"/>
                      <a:pt x="78" y="55"/>
                      <a:pt x="78" y="55"/>
                    </a:cubicBezTo>
                    <a:cubicBezTo>
                      <a:pt x="78" y="55"/>
                      <a:pt x="78" y="55"/>
                      <a:pt x="78" y="55"/>
                    </a:cubicBezTo>
                    <a:cubicBezTo>
                      <a:pt x="77" y="56"/>
                      <a:pt x="76" y="56"/>
                      <a:pt x="75" y="56"/>
                    </a:cubicBezTo>
                    <a:cubicBezTo>
                      <a:pt x="72" y="59"/>
                      <a:pt x="72" y="59"/>
                      <a:pt x="72" y="59"/>
                    </a:cubicBezTo>
                    <a:cubicBezTo>
                      <a:pt x="72" y="59"/>
                      <a:pt x="72" y="59"/>
                      <a:pt x="72" y="59"/>
                    </a:cubicBezTo>
                    <a:cubicBezTo>
                      <a:pt x="72" y="60"/>
                      <a:pt x="72" y="62"/>
                      <a:pt x="71" y="62"/>
                    </a:cubicBezTo>
                    <a:cubicBezTo>
                      <a:pt x="70" y="62"/>
                      <a:pt x="70" y="62"/>
                      <a:pt x="70" y="62"/>
                    </a:cubicBezTo>
                    <a:cubicBezTo>
                      <a:pt x="70" y="62"/>
                      <a:pt x="70" y="62"/>
                      <a:pt x="70" y="62"/>
                    </a:cubicBezTo>
                    <a:cubicBezTo>
                      <a:pt x="71" y="62"/>
                      <a:pt x="71" y="62"/>
                      <a:pt x="71" y="62"/>
                    </a:cubicBezTo>
                    <a:cubicBezTo>
                      <a:pt x="71" y="63"/>
                      <a:pt x="69" y="64"/>
                      <a:pt x="68" y="64"/>
                    </a:cubicBezTo>
                    <a:cubicBezTo>
                      <a:pt x="66" y="67"/>
                      <a:pt x="66" y="67"/>
                      <a:pt x="66" y="67"/>
                    </a:cubicBezTo>
                    <a:cubicBezTo>
                      <a:pt x="66" y="67"/>
                      <a:pt x="66" y="67"/>
                      <a:pt x="66" y="67"/>
                    </a:cubicBezTo>
                    <a:cubicBezTo>
                      <a:pt x="66" y="68"/>
                      <a:pt x="65" y="69"/>
                      <a:pt x="64" y="70"/>
                    </a:cubicBezTo>
                    <a:cubicBezTo>
                      <a:pt x="64" y="69"/>
                      <a:pt x="64" y="69"/>
                      <a:pt x="64" y="69"/>
                    </a:cubicBezTo>
                    <a:cubicBezTo>
                      <a:pt x="64" y="69"/>
                      <a:pt x="64" y="69"/>
                      <a:pt x="64" y="69"/>
                    </a:cubicBezTo>
                    <a:cubicBezTo>
                      <a:pt x="64" y="70"/>
                      <a:pt x="64" y="70"/>
                      <a:pt x="64" y="70"/>
                    </a:cubicBezTo>
                    <a:cubicBezTo>
                      <a:pt x="64" y="71"/>
                      <a:pt x="63" y="72"/>
                      <a:pt x="61" y="72"/>
                    </a:cubicBezTo>
                    <a:cubicBezTo>
                      <a:pt x="59" y="75"/>
                      <a:pt x="59" y="75"/>
                      <a:pt x="59" y="75"/>
                    </a:cubicBezTo>
                    <a:cubicBezTo>
                      <a:pt x="59" y="75"/>
                      <a:pt x="59" y="75"/>
                      <a:pt x="59" y="75"/>
                    </a:cubicBezTo>
                    <a:cubicBezTo>
                      <a:pt x="59" y="76"/>
                      <a:pt x="58" y="77"/>
                      <a:pt x="58" y="78"/>
                    </a:cubicBezTo>
                    <a:cubicBezTo>
                      <a:pt x="58" y="78"/>
                      <a:pt x="58" y="78"/>
                      <a:pt x="58" y="78"/>
                    </a:cubicBezTo>
                    <a:cubicBezTo>
                      <a:pt x="58" y="78"/>
                      <a:pt x="58" y="78"/>
                      <a:pt x="58" y="78"/>
                    </a:cubicBezTo>
                    <a:cubicBezTo>
                      <a:pt x="57" y="79"/>
                      <a:pt x="56" y="79"/>
                      <a:pt x="55" y="80"/>
                    </a:cubicBezTo>
                    <a:cubicBezTo>
                      <a:pt x="52" y="83"/>
                      <a:pt x="52" y="83"/>
                      <a:pt x="52" y="83"/>
                    </a:cubicBezTo>
                    <a:cubicBezTo>
                      <a:pt x="52" y="83"/>
                      <a:pt x="52" y="83"/>
                      <a:pt x="52" y="83"/>
                    </a:cubicBezTo>
                    <a:cubicBezTo>
                      <a:pt x="52" y="84"/>
                      <a:pt x="51" y="85"/>
                      <a:pt x="51" y="86"/>
                    </a:cubicBezTo>
                    <a:cubicBezTo>
                      <a:pt x="51" y="86"/>
                      <a:pt x="51" y="86"/>
                      <a:pt x="51" y="86"/>
                    </a:cubicBezTo>
                    <a:cubicBezTo>
                      <a:pt x="50" y="87"/>
                      <a:pt x="49" y="87"/>
                      <a:pt x="48" y="87"/>
                    </a:cubicBezTo>
                    <a:cubicBezTo>
                      <a:pt x="45" y="90"/>
                      <a:pt x="45" y="90"/>
                      <a:pt x="45" y="90"/>
                    </a:cubicBezTo>
                    <a:cubicBezTo>
                      <a:pt x="45" y="90"/>
                      <a:pt x="45" y="91"/>
                      <a:pt x="45" y="91"/>
                    </a:cubicBezTo>
                    <a:cubicBezTo>
                      <a:pt x="45" y="92"/>
                      <a:pt x="45" y="93"/>
                      <a:pt x="44" y="94"/>
                    </a:cubicBezTo>
                    <a:cubicBezTo>
                      <a:pt x="44" y="94"/>
                      <a:pt x="44" y="94"/>
                      <a:pt x="44" y="94"/>
                    </a:cubicBezTo>
                    <a:cubicBezTo>
                      <a:pt x="44" y="94"/>
                      <a:pt x="44" y="94"/>
                      <a:pt x="44" y="94"/>
                    </a:cubicBezTo>
                    <a:cubicBezTo>
                      <a:pt x="43" y="95"/>
                      <a:pt x="42" y="95"/>
                      <a:pt x="41" y="95"/>
                    </a:cubicBezTo>
                    <a:cubicBezTo>
                      <a:pt x="38" y="98"/>
                      <a:pt x="38" y="98"/>
                      <a:pt x="38" y="98"/>
                    </a:cubicBezTo>
                    <a:cubicBezTo>
                      <a:pt x="38" y="98"/>
                      <a:pt x="38" y="98"/>
                      <a:pt x="38" y="98"/>
                    </a:cubicBezTo>
                    <a:cubicBezTo>
                      <a:pt x="38" y="99"/>
                      <a:pt x="38" y="101"/>
                      <a:pt x="37" y="101"/>
                    </a:cubicBezTo>
                    <a:cubicBezTo>
                      <a:pt x="36" y="101"/>
                      <a:pt x="36" y="101"/>
                      <a:pt x="36" y="101"/>
                    </a:cubicBezTo>
                    <a:cubicBezTo>
                      <a:pt x="36" y="101"/>
                      <a:pt x="36" y="101"/>
                      <a:pt x="36" y="101"/>
                    </a:cubicBezTo>
                    <a:cubicBezTo>
                      <a:pt x="37" y="101"/>
                      <a:pt x="37" y="101"/>
                      <a:pt x="37" y="101"/>
                    </a:cubicBezTo>
                    <a:cubicBezTo>
                      <a:pt x="36" y="102"/>
                      <a:pt x="35" y="103"/>
                      <a:pt x="34" y="103"/>
                    </a:cubicBezTo>
                    <a:cubicBezTo>
                      <a:pt x="31" y="106"/>
                      <a:pt x="31" y="106"/>
                      <a:pt x="31" y="106"/>
                    </a:cubicBezTo>
                    <a:cubicBezTo>
                      <a:pt x="31" y="106"/>
                      <a:pt x="31" y="106"/>
                      <a:pt x="31" y="106"/>
                    </a:cubicBezTo>
                    <a:cubicBezTo>
                      <a:pt x="31" y="107"/>
                      <a:pt x="31" y="108"/>
                      <a:pt x="30" y="109"/>
                    </a:cubicBezTo>
                    <a:cubicBezTo>
                      <a:pt x="29" y="108"/>
                      <a:pt x="29" y="108"/>
                      <a:pt x="29" y="108"/>
                    </a:cubicBezTo>
                    <a:cubicBezTo>
                      <a:pt x="29" y="108"/>
                      <a:pt x="29" y="108"/>
                      <a:pt x="29" y="108"/>
                    </a:cubicBezTo>
                    <a:cubicBezTo>
                      <a:pt x="30" y="109"/>
                      <a:pt x="30" y="109"/>
                      <a:pt x="30" y="109"/>
                    </a:cubicBezTo>
                    <a:cubicBezTo>
                      <a:pt x="29" y="110"/>
                      <a:pt x="28" y="111"/>
                      <a:pt x="27" y="111"/>
                    </a:cubicBezTo>
                    <a:cubicBezTo>
                      <a:pt x="24" y="114"/>
                      <a:pt x="24" y="114"/>
                      <a:pt x="24" y="114"/>
                    </a:cubicBezTo>
                    <a:cubicBezTo>
                      <a:pt x="24" y="114"/>
                      <a:pt x="24" y="114"/>
                      <a:pt x="24" y="114"/>
                    </a:cubicBezTo>
                    <a:cubicBezTo>
                      <a:pt x="24" y="115"/>
                      <a:pt x="24" y="116"/>
                      <a:pt x="23" y="117"/>
                    </a:cubicBezTo>
                    <a:cubicBezTo>
                      <a:pt x="23" y="117"/>
                      <a:pt x="23" y="117"/>
                      <a:pt x="23" y="117"/>
                    </a:cubicBezTo>
                    <a:cubicBezTo>
                      <a:pt x="23" y="117"/>
                      <a:pt x="23" y="117"/>
                      <a:pt x="23" y="117"/>
                    </a:cubicBezTo>
                    <a:cubicBezTo>
                      <a:pt x="22" y="118"/>
                      <a:pt x="21" y="118"/>
                      <a:pt x="20" y="119"/>
                    </a:cubicBezTo>
                    <a:cubicBezTo>
                      <a:pt x="17" y="122"/>
                      <a:pt x="17" y="122"/>
                      <a:pt x="17" y="122"/>
                    </a:cubicBezTo>
                    <a:cubicBezTo>
                      <a:pt x="17" y="122"/>
                      <a:pt x="17" y="122"/>
                      <a:pt x="17" y="122"/>
                    </a:cubicBezTo>
                    <a:cubicBezTo>
                      <a:pt x="17" y="123"/>
                      <a:pt x="17" y="124"/>
                      <a:pt x="16" y="125"/>
                    </a:cubicBezTo>
                    <a:cubicBezTo>
                      <a:pt x="16" y="125"/>
                      <a:pt x="16" y="125"/>
                      <a:pt x="16" y="125"/>
                    </a:cubicBezTo>
                    <a:cubicBezTo>
                      <a:pt x="15" y="126"/>
                      <a:pt x="14" y="126"/>
                      <a:pt x="13" y="126"/>
                    </a:cubicBezTo>
                    <a:cubicBezTo>
                      <a:pt x="11" y="129"/>
                      <a:pt x="11" y="129"/>
                      <a:pt x="11" y="129"/>
                    </a:cubicBezTo>
                    <a:cubicBezTo>
                      <a:pt x="11" y="129"/>
                      <a:pt x="11" y="129"/>
                      <a:pt x="11" y="130"/>
                    </a:cubicBezTo>
                    <a:cubicBezTo>
                      <a:pt x="11" y="131"/>
                      <a:pt x="10" y="132"/>
                      <a:pt x="9" y="133"/>
                    </a:cubicBezTo>
                    <a:cubicBezTo>
                      <a:pt x="8" y="132"/>
                      <a:pt x="8" y="132"/>
                      <a:pt x="8" y="132"/>
                    </a:cubicBezTo>
                    <a:cubicBezTo>
                      <a:pt x="8" y="132"/>
                      <a:pt x="8" y="132"/>
                      <a:pt x="8" y="132"/>
                    </a:cubicBezTo>
                    <a:cubicBezTo>
                      <a:pt x="9" y="133"/>
                      <a:pt x="9" y="133"/>
                      <a:pt x="9" y="133"/>
                    </a:cubicBezTo>
                    <a:cubicBezTo>
                      <a:pt x="9" y="133"/>
                      <a:pt x="7" y="134"/>
                      <a:pt x="6" y="134"/>
                    </a:cubicBezTo>
                    <a:cubicBezTo>
                      <a:pt x="2" y="139"/>
                      <a:pt x="2" y="139"/>
                      <a:pt x="2" y="139"/>
                    </a:cubicBezTo>
                    <a:cubicBezTo>
                      <a:pt x="3" y="140"/>
                      <a:pt x="3" y="140"/>
                      <a:pt x="3" y="140"/>
                    </a:cubicBezTo>
                    <a:cubicBezTo>
                      <a:pt x="126" y="1"/>
                      <a:pt x="126" y="1"/>
                      <a:pt x="126" y="1"/>
                    </a:cubicBezTo>
                    <a:cubicBezTo>
                      <a:pt x="125" y="0"/>
                      <a:pt x="125" y="0"/>
                      <a:pt x="125" y="0"/>
                    </a:cubicBezTo>
                    <a:moveTo>
                      <a:pt x="130" y="0"/>
                    </a:moveTo>
                    <a:cubicBezTo>
                      <a:pt x="130" y="0"/>
                      <a:pt x="131" y="1"/>
                      <a:pt x="131" y="1"/>
                    </a:cubicBezTo>
                    <a:cubicBezTo>
                      <a:pt x="131" y="2"/>
                      <a:pt x="130" y="2"/>
                      <a:pt x="130" y="3"/>
                    </a:cubicBezTo>
                    <a:cubicBezTo>
                      <a:pt x="129" y="4"/>
                      <a:pt x="129" y="4"/>
                      <a:pt x="129" y="4"/>
                    </a:cubicBezTo>
                    <a:cubicBezTo>
                      <a:pt x="208" y="74"/>
                      <a:pt x="208" y="74"/>
                      <a:pt x="208" y="74"/>
                    </a:cubicBezTo>
                    <a:cubicBezTo>
                      <a:pt x="109" y="186"/>
                      <a:pt x="109" y="186"/>
                      <a:pt x="109" y="186"/>
                    </a:cubicBezTo>
                    <a:cubicBezTo>
                      <a:pt x="114" y="186"/>
                      <a:pt x="114" y="186"/>
                      <a:pt x="114" y="186"/>
                    </a:cubicBezTo>
                    <a:cubicBezTo>
                      <a:pt x="212" y="75"/>
                      <a:pt x="212" y="75"/>
                      <a:pt x="212" y="75"/>
                    </a:cubicBezTo>
                    <a:cubicBezTo>
                      <a:pt x="213" y="75"/>
                      <a:pt x="213" y="74"/>
                      <a:pt x="213" y="74"/>
                    </a:cubicBezTo>
                    <a:cubicBezTo>
                      <a:pt x="213" y="73"/>
                      <a:pt x="212" y="73"/>
                      <a:pt x="212" y="72"/>
                    </a:cubicBezTo>
                    <a:cubicBezTo>
                      <a:pt x="212" y="72"/>
                      <a:pt x="212" y="72"/>
                      <a:pt x="212" y="72"/>
                    </a:cubicBezTo>
                    <a:cubicBezTo>
                      <a:pt x="130" y="0"/>
                      <a:pt x="130" y="0"/>
                      <a:pt x="130"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2" name="Freeform 186"/>
              <p:cNvSpPr>
                <a:spLocks noEditPoints="1"/>
              </p:cNvSpPr>
              <p:nvPr/>
            </p:nvSpPr>
            <p:spPr bwMode="auto">
              <a:xfrm>
                <a:off x="5030788" y="5629275"/>
                <a:ext cx="404813" cy="446088"/>
              </a:xfrm>
              <a:custGeom>
                <a:avLst/>
                <a:gdLst>
                  <a:gd name="T0" fmla="*/ 13 w 145"/>
                  <a:gd name="T1" fmla="*/ 132 h 159"/>
                  <a:gd name="T2" fmla="*/ 13 w 145"/>
                  <a:gd name="T3" fmla="*/ 135 h 159"/>
                  <a:gd name="T4" fmla="*/ 22 w 145"/>
                  <a:gd name="T5" fmla="*/ 118 h 159"/>
                  <a:gd name="T6" fmla="*/ 20 w 145"/>
                  <a:gd name="T7" fmla="*/ 124 h 159"/>
                  <a:gd name="T8" fmla="*/ 24 w 145"/>
                  <a:gd name="T9" fmla="*/ 123 h 159"/>
                  <a:gd name="T10" fmla="*/ 28 w 145"/>
                  <a:gd name="T11" fmla="*/ 112 h 159"/>
                  <a:gd name="T12" fmla="*/ 26 w 145"/>
                  <a:gd name="T13" fmla="*/ 116 h 159"/>
                  <a:gd name="T14" fmla="*/ 30 w 145"/>
                  <a:gd name="T15" fmla="*/ 114 h 159"/>
                  <a:gd name="T16" fmla="*/ 36 w 145"/>
                  <a:gd name="T17" fmla="*/ 106 h 159"/>
                  <a:gd name="T18" fmla="*/ 33 w 145"/>
                  <a:gd name="T19" fmla="*/ 109 h 159"/>
                  <a:gd name="T20" fmla="*/ 36 w 145"/>
                  <a:gd name="T21" fmla="*/ 102 h 159"/>
                  <a:gd name="T22" fmla="*/ 41 w 145"/>
                  <a:gd name="T23" fmla="*/ 100 h 159"/>
                  <a:gd name="T24" fmla="*/ 40 w 145"/>
                  <a:gd name="T25" fmla="*/ 104 h 159"/>
                  <a:gd name="T26" fmla="*/ 50 w 145"/>
                  <a:gd name="T27" fmla="*/ 87 h 159"/>
                  <a:gd name="T28" fmla="*/ 47 w 145"/>
                  <a:gd name="T29" fmla="*/ 93 h 159"/>
                  <a:gd name="T30" fmla="*/ 51 w 145"/>
                  <a:gd name="T31" fmla="*/ 91 h 159"/>
                  <a:gd name="T32" fmla="*/ 55 w 145"/>
                  <a:gd name="T33" fmla="*/ 81 h 159"/>
                  <a:gd name="T34" fmla="*/ 54 w 145"/>
                  <a:gd name="T35" fmla="*/ 85 h 159"/>
                  <a:gd name="T36" fmla="*/ 58 w 145"/>
                  <a:gd name="T37" fmla="*/ 83 h 159"/>
                  <a:gd name="T38" fmla="*/ 63 w 145"/>
                  <a:gd name="T39" fmla="*/ 75 h 159"/>
                  <a:gd name="T40" fmla="*/ 61 w 145"/>
                  <a:gd name="T41" fmla="*/ 78 h 159"/>
                  <a:gd name="T42" fmla="*/ 64 w 145"/>
                  <a:gd name="T43" fmla="*/ 71 h 159"/>
                  <a:gd name="T44" fmla="*/ 68 w 145"/>
                  <a:gd name="T45" fmla="*/ 69 h 159"/>
                  <a:gd name="T46" fmla="*/ 68 w 145"/>
                  <a:gd name="T47" fmla="*/ 72 h 159"/>
                  <a:gd name="T48" fmla="*/ 77 w 145"/>
                  <a:gd name="T49" fmla="*/ 56 h 159"/>
                  <a:gd name="T50" fmla="*/ 75 w 145"/>
                  <a:gd name="T51" fmla="*/ 62 h 159"/>
                  <a:gd name="T52" fmla="*/ 79 w 145"/>
                  <a:gd name="T53" fmla="*/ 60 h 159"/>
                  <a:gd name="T54" fmla="*/ 83 w 145"/>
                  <a:gd name="T55" fmla="*/ 50 h 159"/>
                  <a:gd name="T56" fmla="*/ 82 w 145"/>
                  <a:gd name="T57" fmla="*/ 54 h 159"/>
                  <a:gd name="T58" fmla="*/ 86 w 145"/>
                  <a:gd name="T59" fmla="*/ 52 h 159"/>
                  <a:gd name="T60" fmla="*/ 91 w 145"/>
                  <a:gd name="T61" fmla="*/ 44 h 159"/>
                  <a:gd name="T62" fmla="*/ 88 w 145"/>
                  <a:gd name="T63" fmla="*/ 47 h 159"/>
                  <a:gd name="T64" fmla="*/ 91 w 145"/>
                  <a:gd name="T65" fmla="*/ 40 h 159"/>
                  <a:gd name="T66" fmla="*/ 96 w 145"/>
                  <a:gd name="T67" fmla="*/ 38 h 159"/>
                  <a:gd name="T68" fmla="*/ 96 w 145"/>
                  <a:gd name="T69" fmla="*/ 41 h 159"/>
                  <a:gd name="T70" fmla="*/ 105 w 145"/>
                  <a:gd name="T71" fmla="*/ 25 h 159"/>
                  <a:gd name="T72" fmla="*/ 102 w 145"/>
                  <a:gd name="T73" fmla="*/ 30 h 159"/>
                  <a:gd name="T74" fmla="*/ 106 w 145"/>
                  <a:gd name="T75" fmla="*/ 29 h 159"/>
                  <a:gd name="T76" fmla="*/ 110 w 145"/>
                  <a:gd name="T77" fmla="*/ 19 h 159"/>
                  <a:gd name="T78" fmla="*/ 109 w 145"/>
                  <a:gd name="T79" fmla="*/ 23 h 159"/>
                  <a:gd name="T80" fmla="*/ 113 w 145"/>
                  <a:gd name="T81" fmla="*/ 21 h 159"/>
                  <a:gd name="T82" fmla="*/ 118 w 145"/>
                  <a:gd name="T83" fmla="*/ 13 h 159"/>
                  <a:gd name="T84" fmla="*/ 116 w 145"/>
                  <a:gd name="T85" fmla="*/ 16 h 159"/>
                  <a:gd name="T86" fmla="*/ 119 w 145"/>
                  <a:gd name="T87" fmla="*/ 9 h 159"/>
                  <a:gd name="T88" fmla="*/ 128 w 145"/>
                  <a:gd name="T89" fmla="*/ 0 h 159"/>
                  <a:gd name="T90" fmla="*/ 125 w 145"/>
                  <a:gd name="T91" fmla="*/ 5 h 159"/>
                  <a:gd name="T92" fmla="*/ 123 w 145"/>
                  <a:gd name="T93" fmla="*/ 8 h 159"/>
                  <a:gd name="T94" fmla="*/ 140 w 145"/>
                  <a:gd name="T95" fmla="*/ 15 h 159"/>
                  <a:gd name="T96" fmla="*/ 10 w 145"/>
                  <a:gd name="T97" fmla="*/ 138 h 159"/>
                  <a:gd name="T98" fmla="*/ 0 w 145"/>
                  <a:gd name="T99" fmla="*/ 144 h 159"/>
                  <a:gd name="T100" fmla="*/ 17 w 145"/>
                  <a:gd name="T101" fmla="*/ 159 h 159"/>
                  <a:gd name="T102" fmla="*/ 143 w 145"/>
                  <a:gd name="T103" fmla="*/ 18 h 159"/>
                  <a:gd name="T104" fmla="*/ 144 w 145"/>
                  <a:gd name="T105" fmla="*/ 14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45" h="159">
                    <a:moveTo>
                      <a:pt x="16" y="126"/>
                    </a:moveTo>
                    <a:cubicBezTo>
                      <a:pt x="14" y="128"/>
                      <a:pt x="14" y="128"/>
                      <a:pt x="14" y="128"/>
                    </a:cubicBezTo>
                    <a:cubicBezTo>
                      <a:pt x="14" y="128"/>
                      <a:pt x="15" y="129"/>
                      <a:pt x="15" y="130"/>
                    </a:cubicBezTo>
                    <a:cubicBezTo>
                      <a:pt x="15" y="131"/>
                      <a:pt x="14" y="132"/>
                      <a:pt x="13" y="132"/>
                    </a:cubicBezTo>
                    <a:cubicBezTo>
                      <a:pt x="13" y="132"/>
                      <a:pt x="13" y="132"/>
                      <a:pt x="13" y="132"/>
                    </a:cubicBezTo>
                    <a:cubicBezTo>
                      <a:pt x="13" y="132"/>
                      <a:pt x="13" y="132"/>
                      <a:pt x="13" y="132"/>
                    </a:cubicBezTo>
                    <a:cubicBezTo>
                      <a:pt x="13" y="132"/>
                      <a:pt x="13" y="132"/>
                      <a:pt x="13" y="133"/>
                    </a:cubicBezTo>
                    <a:cubicBezTo>
                      <a:pt x="13" y="133"/>
                      <a:pt x="13" y="134"/>
                      <a:pt x="13" y="135"/>
                    </a:cubicBezTo>
                    <a:cubicBezTo>
                      <a:pt x="17" y="130"/>
                      <a:pt x="17" y="130"/>
                      <a:pt x="17" y="130"/>
                    </a:cubicBezTo>
                    <a:cubicBezTo>
                      <a:pt x="17" y="130"/>
                      <a:pt x="17" y="130"/>
                      <a:pt x="17" y="130"/>
                    </a:cubicBezTo>
                    <a:cubicBezTo>
                      <a:pt x="16" y="129"/>
                      <a:pt x="16" y="128"/>
                      <a:pt x="16" y="126"/>
                    </a:cubicBezTo>
                    <a:moveTo>
                      <a:pt x="22" y="118"/>
                    </a:moveTo>
                    <a:cubicBezTo>
                      <a:pt x="21" y="120"/>
                      <a:pt x="21" y="120"/>
                      <a:pt x="21" y="120"/>
                    </a:cubicBezTo>
                    <a:cubicBezTo>
                      <a:pt x="21" y="120"/>
                      <a:pt x="22" y="121"/>
                      <a:pt x="22" y="122"/>
                    </a:cubicBezTo>
                    <a:cubicBezTo>
                      <a:pt x="22" y="123"/>
                      <a:pt x="21" y="124"/>
                      <a:pt x="20" y="124"/>
                    </a:cubicBezTo>
                    <a:cubicBezTo>
                      <a:pt x="20" y="124"/>
                      <a:pt x="20" y="124"/>
                      <a:pt x="20" y="124"/>
                    </a:cubicBezTo>
                    <a:cubicBezTo>
                      <a:pt x="20" y="124"/>
                      <a:pt x="20" y="124"/>
                      <a:pt x="20" y="124"/>
                    </a:cubicBezTo>
                    <a:cubicBezTo>
                      <a:pt x="20" y="124"/>
                      <a:pt x="19" y="124"/>
                      <a:pt x="19" y="125"/>
                    </a:cubicBezTo>
                    <a:cubicBezTo>
                      <a:pt x="19" y="125"/>
                      <a:pt x="20" y="126"/>
                      <a:pt x="20" y="127"/>
                    </a:cubicBezTo>
                    <a:cubicBezTo>
                      <a:pt x="24" y="123"/>
                      <a:pt x="24" y="123"/>
                      <a:pt x="24" y="123"/>
                    </a:cubicBezTo>
                    <a:cubicBezTo>
                      <a:pt x="24" y="122"/>
                      <a:pt x="24" y="122"/>
                      <a:pt x="24" y="122"/>
                    </a:cubicBezTo>
                    <a:cubicBezTo>
                      <a:pt x="23" y="121"/>
                      <a:pt x="23" y="120"/>
                      <a:pt x="22" y="118"/>
                    </a:cubicBezTo>
                    <a:moveTo>
                      <a:pt x="29" y="110"/>
                    </a:moveTo>
                    <a:cubicBezTo>
                      <a:pt x="28" y="112"/>
                      <a:pt x="28" y="112"/>
                      <a:pt x="28" y="112"/>
                    </a:cubicBezTo>
                    <a:cubicBezTo>
                      <a:pt x="28" y="113"/>
                      <a:pt x="29" y="113"/>
                      <a:pt x="29" y="114"/>
                    </a:cubicBezTo>
                    <a:cubicBezTo>
                      <a:pt x="29" y="115"/>
                      <a:pt x="28" y="116"/>
                      <a:pt x="27" y="116"/>
                    </a:cubicBezTo>
                    <a:cubicBezTo>
                      <a:pt x="26" y="116"/>
                      <a:pt x="26" y="116"/>
                      <a:pt x="26" y="116"/>
                    </a:cubicBezTo>
                    <a:cubicBezTo>
                      <a:pt x="26" y="116"/>
                      <a:pt x="26" y="116"/>
                      <a:pt x="26" y="116"/>
                    </a:cubicBezTo>
                    <a:cubicBezTo>
                      <a:pt x="26" y="116"/>
                      <a:pt x="26" y="116"/>
                      <a:pt x="26" y="117"/>
                    </a:cubicBezTo>
                    <a:cubicBezTo>
                      <a:pt x="26" y="118"/>
                      <a:pt x="26" y="118"/>
                      <a:pt x="27" y="119"/>
                    </a:cubicBezTo>
                    <a:cubicBezTo>
                      <a:pt x="31" y="115"/>
                      <a:pt x="31" y="115"/>
                      <a:pt x="31" y="115"/>
                    </a:cubicBezTo>
                    <a:cubicBezTo>
                      <a:pt x="31" y="115"/>
                      <a:pt x="31" y="115"/>
                      <a:pt x="30" y="114"/>
                    </a:cubicBezTo>
                    <a:cubicBezTo>
                      <a:pt x="30" y="113"/>
                      <a:pt x="29" y="112"/>
                      <a:pt x="29" y="110"/>
                    </a:cubicBezTo>
                    <a:moveTo>
                      <a:pt x="36" y="102"/>
                    </a:moveTo>
                    <a:cubicBezTo>
                      <a:pt x="34" y="104"/>
                      <a:pt x="34" y="104"/>
                      <a:pt x="34" y="104"/>
                    </a:cubicBezTo>
                    <a:cubicBezTo>
                      <a:pt x="35" y="105"/>
                      <a:pt x="36" y="105"/>
                      <a:pt x="36" y="106"/>
                    </a:cubicBezTo>
                    <a:cubicBezTo>
                      <a:pt x="36" y="107"/>
                      <a:pt x="35" y="108"/>
                      <a:pt x="34" y="108"/>
                    </a:cubicBezTo>
                    <a:cubicBezTo>
                      <a:pt x="33" y="108"/>
                      <a:pt x="33" y="108"/>
                      <a:pt x="33" y="108"/>
                    </a:cubicBezTo>
                    <a:cubicBezTo>
                      <a:pt x="33" y="108"/>
                      <a:pt x="33" y="108"/>
                      <a:pt x="33" y="108"/>
                    </a:cubicBezTo>
                    <a:cubicBezTo>
                      <a:pt x="33" y="108"/>
                      <a:pt x="33" y="109"/>
                      <a:pt x="33" y="109"/>
                    </a:cubicBezTo>
                    <a:cubicBezTo>
                      <a:pt x="33" y="110"/>
                      <a:pt x="33" y="111"/>
                      <a:pt x="34" y="111"/>
                    </a:cubicBezTo>
                    <a:cubicBezTo>
                      <a:pt x="38" y="107"/>
                      <a:pt x="38" y="107"/>
                      <a:pt x="38" y="107"/>
                    </a:cubicBezTo>
                    <a:cubicBezTo>
                      <a:pt x="37" y="107"/>
                      <a:pt x="37" y="107"/>
                      <a:pt x="37" y="107"/>
                    </a:cubicBezTo>
                    <a:cubicBezTo>
                      <a:pt x="37" y="106"/>
                      <a:pt x="36" y="104"/>
                      <a:pt x="36" y="102"/>
                    </a:cubicBezTo>
                    <a:moveTo>
                      <a:pt x="43" y="95"/>
                    </a:moveTo>
                    <a:cubicBezTo>
                      <a:pt x="41" y="97"/>
                      <a:pt x="41" y="97"/>
                      <a:pt x="41" y="97"/>
                    </a:cubicBezTo>
                    <a:cubicBezTo>
                      <a:pt x="42" y="97"/>
                      <a:pt x="42" y="98"/>
                      <a:pt x="42" y="98"/>
                    </a:cubicBezTo>
                    <a:cubicBezTo>
                      <a:pt x="43" y="99"/>
                      <a:pt x="42" y="100"/>
                      <a:pt x="41" y="100"/>
                    </a:cubicBezTo>
                    <a:cubicBezTo>
                      <a:pt x="40" y="101"/>
                      <a:pt x="40" y="101"/>
                      <a:pt x="40" y="101"/>
                    </a:cubicBezTo>
                    <a:cubicBezTo>
                      <a:pt x="40" y="101"/>
                      <a:pt x="40" y="101"/>
                      <a:pt x="40" y="101"/>
                    </a:cubicBezTo>
                    <a:cubicBezTo>
                      <a:pt x="40" y="101"/>
                      <a:pt x="40" y="101"/>
                      <a:pt x="40" y="101"/>
                    </a:cubicBezTo>
                    <a:cubicBezTo>
                      <a:pt x="40" y="102"/>
                      <a:pt x="40" y="103"/>
                      <a:pt x="40" y="104"/>
                    </a:cubicBezTo>
                    <a:cubicBezTo>
                      <a:pt x="44" y="99"/>
                      <a:pt x="44" y="99"/>
                      <a:pt x="44" y="99"/>
                    </a:cubicBezTo>
                    <a:cubicBezTo>
                      <a:pt x="44" y="99"/>
                      <a:pt x="44" y="99"/>
                      <a:pt x="44" y="99"/>
                    </a:cubicBezTo>
                    <a:cubicBezTo>
                      <a:pt x="44" y="98"/>
                      <a:pt x="43" y="96"/>
                      <a:pt x="43" y="95"/>
                    </a:cubicBezTo>
                    <a:moveTo>
                      <a:pt x="50" y="87"/>
                    </a:moveTo>
                    <a:cubicBezTo>
                      <a:pt x="48" y="89"/>
                      <a:pt x="48" y="89"/>
                      <a:pt x="48" y="89"/>
                    </a:cubicBezTo>
                    <a:cubicBezTo>
                      <a:pt x="49" y="89"/>
                      <a:pt x="49" y="90"/>
                      <a:pt x="49" y="91"/>
                    </a:cubicBezTo>
                    <a:cubicBezTo>
                      <a:pt x="49" y="92"/>
                      <a:pt x="49" y="93"/>
                      <a:pt x="47" y="93"/>
                    </a:cubicBezTo>
                    <a:cubicBezTo>
                      <a:pt x="47" y="93"/>
                      <a:pt x="47" y="93"/>
                      <a:pt x="47" y="93"/>
                    </a:cubicBezTo>
                    <a:cubicBezTo>
                      <a:pt x="47" y="93"/>
                      <a:pt x="47" y="93"/>
                      <a:pt x="47" y="93"/>
                    </a:cubicBezTo>
                    <a:cubicBezTo>
                      <a:pt x="47" y="93"/>
                      <a:pt x="47" y="93"/>
                      <a:pt x="47" y="94"/>
                    </a:cubicBezTo>
                    <a:cubicBezTo>
                      <a:pt x="47" y="94"/>
                      <a:pt x="47" y="95"/>
                      <a:pt x="47" y="96"/>
                    </a:cubicBezTo>
                    <a:cubicBezTo>
                      <a:pt x="51" y="91"/>
                      <a:pt x="51" y="91"/>
                      <a:pt x="51" y="91"/>
                    </a:cubicBezTo>
                    <a:cubicBezTo>
                      <a:pt x="51" y="91"/>
                      <a:pt x="51" y="91"/>
                      <a:pt x="51" y="91"/>
                    </a:cubicBezTo>
                    <a:cubicBezTo>
                      <a:pt x="51" y="90"/>
                      <a:pt x="50" y="89"/>
                      <a:pt x="50" y="87"/>
                    </a:cubicBezTo>
                    <a:moveTo>
                      <a:pt x="57" y="79"/>
                    </a:moveTo>
                    <a:cubicBezTo>
                      <a:pt x="55" y="81"/>
                      <a:pt x="55" y="81"/>
                      <a:pt x="55" y="81"/>
                    </a:cubicBezTo>
                    <a:cubicBezTo>
                      <a:pt x="56" y="81"/>
                      <a:pt x="56" y="82"/>
                      <a:pt x="56" y="83"/>
                    </a:cubicBezTo>
                    <a:cubicBezTo>
                      <a:pt x="56" y="84"/>
                      <a:pt x="55" y="85"/>
                      <a:pt x="54" y="85"/>
                    </a:cubicBezTo>
                    <a:cubicBezTo>
                      <a:pt x="54" y="85"/>
                      <a:pt x="54" y="85"/>
                      <a:pt x="54" y="85"/>
                    </a:cubicBezTo>
                    <a:cubicBezTo>
                      <a:pt x="54" y="85"/>
                      <a:pt x="54" y="85"/>
                      <a:pt x="54" y="85"/>
                    </a:cubicBezTo>
                    <a:cubicBezTo>
                      <a:pt x="54" y="85"/>
                      <a:pt x="54" y="85"/>
                      <a:pt x="54" y="86"/>
                    </a:cubicBezTo>
                    <a:cubicBezTo>
                      <a:pt x="54" y="86"/>
                      <a:pt x="54" y="87"/>
                      <a:pt x="54" y="88"/>
                    </a:cubicBezTo>
                    <a:cubicBezTo>
                      <a:pt x="58" y="84"/>
                      <a:pt x="58" y="84"/>
                      <a:pt x="58" y="84"/>
                    </a:cubicBezTo>
                    <a:cubicBezTo>
                      <a:pt x="58" y="83"/>
                      <a:pt x="58" y="83"/>
                      <a:pt x="58" y="83"/>
                    </a:cubicBezTo>
                    <a:cubicBezTo>
                      <a:pt x="58" y="82"/>
                      <a:pt x="57" y="81"/>
                      <a:pt x="57" y="79"/>
                    </a:cubicBezTo>
                    <a:moveTo>
                      <a:pt x="64" y="71"/>
                    </a:moveTo>
                    <a:cubicBezTo>
                      <a:pt x="62" y="73"/>
                      <a:pt x="62" y="73"/>
                      <a:pt x="62" y="73"/>
                    </a:cubicBezTo>
                    <a:cubicBezTo>
                      <a:pt x="63" y="74"/>
                      <a:pt x="63" y="74"/>
                      <a:pt x="63" y="75"/>
                    </a:cubicBezTo>
                    <a:cubicBezTo>
                      <a:pt x="63" y="76"/>
                      <a:pt x="62" y="77"/>
                      <a:pt x="61" y="77"/>
                    </a:cubicBezTo>
                    <a:cubicBezTo>
                      <a:pt x="61" y="77"/>
                      <a:pt x="61" y="77"/>
                      <a:pt x="61" y="77"/>
                    </a:cubicBezTo>
                    <a:cubicBezTo>
                      <a:pt x="61" y="77"/>
                      <a:pt x="61" y="77"/>
                      <a:pt x="61" y="77"/>
                    </a:cubicBezTo>
                    <a:cubicBezTo>
                      <a:pt x="61" y="77"/>
                      <a:pt x="61" y="78"/>
                      <a:pt x="61" y="78"/>
                    </a:cubicBezTo>
                    <a:cubicBezTo>
                      <a:pt x="61" y="79"/>
                      <a:pt x="61" y="80"/>
                      <a:pt x="61" y="80"/>
                    </a:cubicBezTo>
                    <a:cubicBezTo>
                      <a:pt x="65" y="76"/>
                      <a:pt x="65" y="76"/>
                      <a:pt x="65" y="76"/>
                    </a:cubicBezTo>
                    <a:cubicBezTo>
                      <a:pt x="65" y="76"/>
                      <a:pt x="65" y="76"/>
                      <a:pt x="65" y="75"/>
                    </a:cubicBezTo>
                    <a:cubicBezTo>
                      <a:pt x="64" y="74"/>
                      <a:pt x="64" y="73"/>
                      <a:pt x="64" y="71"/>
                    </a:cubicBezTo>
                    <a:moveTo>
                      <a:pt x="71" y="64"/>
                    </a:moveTo>
                    <a:cubicBezTo>
                      <a:pt x="69" y="65"/>
                      <a:pt x="69" y="65"/>
                      <a:pt x="69" y="65"/>
                    </a:cubicBezTo>
                    <a:cubicBezTo>
                      <a:pt x="69" y="66"/>
                      <a:pt x="70" y="66"/>
                      <a:pt x="70" y="67"/>
                    </a:cubicBezTo>
                    <a:cubicBezTo>
                      <a:pt x="70" y="68"/>
                      <a:pt x="69" y="69"/>
                      <a:pt x="68" y="69"/>
                    </a:cubicBezTo>
                    <a:cubicBezTo>
                      <a:pt x="68" y="69"/>
                      <a:pt x="68" y="69"/>
                      <a:pt x="68" y="69"/>
                    </a:cubicBezTo>
                    <a:cubicBezTo>
                      <a:pt x="68" y="69"/>
                      <a:pt x="68" y="69"/>
                      <a:pt x="68" y="69"/>
                    </a:cubicBezTo>
                    <a:cubicBezTo>
                      <a:pt x="68" y="69"/>
                      <a:pt x="68" y="70"/>
                      <a:pt x="68" y="70"/>
                    </a:cubicBezTo>
                    <a:cubicBezTo>
                      <a:pt x="68" y="71"/>
                      <a:pt x="68" y="72"/>
                      <a:pt x="68" y="72"/>
                    </a:cubicBezTo>
                    <a:cubicBezTo>
                      <a:pt x="72" y="68"/>
                      <a:pt x="72" y="68"/>
                      <a:pt x="72" y="68"/>
                    </a:cubicBezTo>
                    <a:cubicBezTo>
                      <a:pt x="72" y="68"/>
                      <a:pt x="72" y="68"/>
                      <a:pt x="72" y="68"/>
                    </a:cubicBezTo>
                    <a:cubicBezTo>
                      <a:pt x="71" y="67"/>
                      <a:pt x="71" y="65"/>
                      <a:pt x="71" y="64"/>
                    </a:cubicBezTo>
                    <a:moveTo>
                      <a:pt x="77" y="56"/>
                    </a:moveTo>
                    <a:cubicBezTo>
                      <a:pt x="76" y="58"/>
                      <a:pt x="76" y="58"/>
                      <a:pt x="76" y="58"/>
                    </a:cubicBezTo>
                    <a:cubicBezTo>
                      <a:pt x="76" y="58"/>
                      <a:pt x="77" y="59"/>
                      <a:pt x="77" y="59"/>
                    </a:cubicBezTo>
                    <a:cubicBezTo>
                      <a:pt x="77" y="60"/>
                      <a:pt x="76" y="61"/>
                      <a:pt x="75" y="61"/>
                    </a:cubicBezTo>
                    <a:cubicBezTo>
                      <a:pt x="75" y="62"/>
                      <a:pt x="75" y="62"/>
                      <a:pt x="75" y="62"/>
                    </a:cubicBezTo>
                    <a:cubicBezTo>
                      <a:pt x="75" y="62"/>
                      <a:pt x="75" y="62"/>
                      <a:pt x="75" y="62"/>
                    </a:cubicBezTo>
                    <a:cubicBezTo>
                      <a:pt x="75" y="62"/>
                      <a:pt x="74" y="62"/>
                      <a:pt x="75" y="62"/>
                    </a:cubicBezTo>
                    <a:cubicBezTo>
                      <a:pt x="74" y="63"/>
                      <a:pt x="75" y="64"/>
                      <a:pt x="75" y="65"/>
                    </a:cubicBezTo>
                    <a:cubicBezTo>
                      <a:pt x="79" y="60"/>
                      <a:pt x="79" y="60"/>
                      <a:pt x="79" y="60"/>
                    </a:cubicBezTo>
                    <a:cubicBezTo>
                      <a:pt x="79" y="60"/>
                      <a:pt x="79" y="60"/>
                      <a:pt x="79" y="60"/>
                    </a:cubicBezTo>
                    <a:cubicBezTo>
                      <a:pt x="78" y="59"/>
                      <a:pt x="78" y="57"/>
                      <a:pt x="77" y="56"/>
                    </a:cubicBezTo>
                    <a:moveTo>
                      <a:pt x="84" y="48"/>
                    </a:moveTo>
                    <a:cubicBezTo>
                      <a:pt x="83" y="50"/>
                      <a:pt x="83" y="50"/>
                      <a:pt x="83" y="50"/>
                    </a:cubicBezTo>
                    <a:cubicBezTo>
                      <a:pt x="83" y="50"/>
                      <a:pt x="84" y="51"/>
                      <a:pt x="84" y="52"/>
                    </a:cubicBezTo>
                    <a:cubicBezTo>
                      <a:pt x="84" y="53"/>
                      <a:pt x="83" y="54"/>
                      <a:pt x="82" y="54"/>
                    </a:cubicBezTo>
                    <a:cubicBezTo>
                      <a:pt x="82" y="54"/>
                      <a:pt x="82" y="54"/>
                      <a:pt x="82" y="54"/>
                    </a:cubicBezTo>
                    <a:cubicBezTo>
                      <a:pt x="82" y="54"/>
                      <a:pt x="82" y="54"/>
                      <a:pt x="82" y="54"/>
                    </a:cubicBezTo>
                    <a:cubicBezTo>
                      <a:pt x="82" y="54"/>
                      <a:pt x="81" y="54"/>
                      <a:pt x="81" y="55"/>
                    </a:cubicBezTo>
                    <a:cubicBezTo>
                      <a:pt x="81" y="55"/>
                      <a:pt x="82" y="56"/>
                      <a:pt x="82" y="57"/>
                    </a:cubicBezTo>
                    <a:cubicBezTo>
                      <a:pt x="86" y="52"/>
                      <a:pt x="86" y="52"/>
                      <a:pt x="86" y="52"/>
                    </a:cubicBezTo>
                    <a:cubicBezTo>
                      <a:pt x="86" y="52"/>
                      <a:pt x="86" y="52"/>
                      <a:pt x="86" y="52"/>
                    </a:cubicBezTo>
                    <a:cubicBezTo>
                      <a:pt x="85" y="51"/>
                      <a:pt x="85" y="50"/>
                      <a:pt x="84" y="48"/>
                    </a:cubicBezTo>
                    <a:moveTo>
                      <a:pt x="91" y="40"/>
                    </a:moveTo>
                    <a:cubicBezTo>
                      <a:pt x="89" y="42"/>
                      <a:pt x="89" y="42"/>
                      <a:pt x="89" y="42"/>
                    </a:cubicBezTo>
                    <a:cubicBezTo>
                      <a:pt x="90" y="42"/>
                      <a:pt x="91" y="43"/>
                      <a:pt x="91" y="44"/>
                    </a:cubicBezTo>
                    <a:cubicBezTo>
                      <a:pt x="91" y="45"/>
                      <a:pt x="90" y="46"/>
                      <a:pt x="89" y="46"/>
                    </a:cubicBezTo>
                    <a:cubicBezTo>
                      <a:pt x="88" y="46"/>
                      <a:pt x="88" y="46"/>
                      <a:pt x="88" y="46"/>
                    </a:cubicBezTo>
                    <a:cubicBezTo>
                      <a:pt x="88" y="46"/>
                      <a:pt x="88" y="46"/>
                      <a:pt x="88" y="46"/>
                    </a:cubicBezTo>
                    <a:cubicBezTo>
                      <a:pt x="88" y="46"/>
                      <a:pt x="88" y="46"/>
                      <a:pt x="88" y="47"/>
                    </a:cubicBezTo>
                    <a:cubicBezTo>
                      <a:pt x="88" y="47"/>
                      <a:pt x="88" y="48"/>
                      <a:pt x="89" y="49"/>
                    </a:cubicBezTo>
                    <a:cubicBezTo>
                      <a:pt x="93" y="45"/>
                      <a:pt x="93" y="45"/>
                      <a:pt x="93" y="45"/>
                    </a:cubicBezTo>
                    <a:cubicBezTo>
                      <a:pt x="93" y="45"/>
                      <a:pt x="92" y="44"/>
                      <a:pt x="92" y="44"/>
                    </a:cubicBezTo>
                    <a:cubicBezTo>
                      <a:pt x="92" y="43"/>
                      <a:pt x="91" y="42"/>
                      <a:pt x="91" y="40"/>
                    </a:cubicBezTo>
                    <a:moveTo>
                      <a:pt x="98" y="32"/>
                    </a:moveTo>
                    <a:cubicBezTo>
                      <a:pt x="96" y="34"/>
                      <a:pt x="96" y="34"/>
                      <a:pt x="96" y="34"/>
                    </a:cubicBezTo>
                    <a:cubicBezTo>
                      <a:pt x="97" y="35"/>
                      <a:pt x="97" y="35"/>
                      <a:pt x="98" y="36"/>
                    </a:cubicBezTo>
                    <a:cubicBezTo>
                      <a:pt x="98" y="37"/>
                      <a:pt x="97" y="38"/>
                      <a:pt x="96" y="38"/>
                    </a:cubicBezTo>
                    <a:cubicBezTo>
                      <a:pt x="95" y="38"/>
                      <a:pt x="95" y="38"/>
                      <a:pt x="95" y="38"/>
                    </a:cubicBezTo>
                    <a:cubicBezTo>
                      <a:pt x="95" y="38"/>
                      <a:pt x="95" y="38"/>
                      <a:pt x="95" y="38"/>
                    </a:cubicBezTo>
                    <a:cubicBezTo>
                      <a:pt x="95" y="38"/>
                      <a:pt x="95" y="39"/>
                      <a:pt x="95" y="39"/>
                    </a:cubicBezTo>
                    <a:cubicBezTo>
                      <a:pt x="95" y="40"/>
                      <a:pt x="95" y="41"/>
                      <a:pt x="96" y="41"/>
                    </a:cubicBezTo>
                    <a:cubicBezTo>
                      <a:pt x="99" y="37"/>
                      <a:pt x="99" y="37"/>
                      <a:pt x="99" y="37"/>
                    </a:cubicBezTo>
                    <a:cubicBezTo>
                      <a:pt x="99" y="37"/>
                      <a:pt x="99" y="37"/>
                      <a:pt x="99" y="37"/>
                    </a:cubicBezTo>
                    <a:cubicBezTo>
                      <a:pt x="99" y="35"/>
                      <a:pt x="98" y="34"/>
                      <a:pt x="98" y="32"/>
                    </a:cubicBezTo>
                    <a:moveTo>
                      <a:pt x="105" y="25"/>
                    </a:moveTo>
                    <a:cubicBezTo>
                      <a:pt x="103" y="27"/>
                      <a:pt x="103" y="27"/>
                      <a:pt x="103" y="27"/>
                    </a:cubicBezTo>
                    <a:cubicBezTo>
                      <a:pt x="104" y="27"/>
                      <a:pt x="104" y="27"/>
                      <a:pt x="104" y="28"/>
                    </a:cubicBezTo>
                    <a:cubicBezTo>
                      <a:pt x="104" y="29"/>
                      <a:pt x="104" y="30"/>
                      <a:pt x="103" y="30"/>
                    </a:cubicBezTo>
                    <a:cubicBezTo>
                      <a:pt x="102" y="30"/>
                      <a:pt x="102" y="30"/>
                      <a:pt x="102" y="30"/>
                    </a:cubicBezTo>
                    <a:cubicBezTo>
                      <a:pt x="102" y="30"/>
                      <a:pt x="102" y="30"/>
                      <a:pt x="102" y="30"/>
                    </a:cubicBezTo>
                    <a:cubicBezTo>
                      <a:pt x="102" y="30"/>
                      <a:pt x="102" y="31"/>
                      <a:pt x="102" y="31"/>
                    </a:cubicBezTo>
                    <a:cubicBezTo>
                      <a:pt x="102" y="32"/>
                      <a:pt x="102" y="33"/>
                      <a:pt x="102" y="33"/>
                    </a:cubicBezTo>
                    <a:cubicBezTo>
                      <a:pt x="106" y="29"/>
                      <a:pt x="106" y="29"/>
                      <a:pt x="106" y="29"/>
                    </a:cubicBezTo>
                    <a:cubicBezTo>
                      <a:pt x="106" y="29"/>
                      <a:pt x="106" y="29"/>
                      <a:pt x="106" y="29"/>
                    </a:cubicBezTo>
                    <a:cubicBezTo>
                      <a:pt x="106" y="28"/>
                      <a:pt x="105" y="26"/>
                      <a:pt x="105" y="25"/>
                    </a:cubicBezTo>
                    <a:moveTo>
                      <a:pt x="112" y="17"/>
                    </a:moveTo>
                    <a:cubicBezTo>
                      <a:pt x="110" y="19"/>
                      <a:pt x="110" y="19"/>
                      <a:pt x="110" y="19"/>
                    </a:cubicBezTo>
                    <a:cubicBezTo>
                      <a:pt x="111" y="19"/>
                      <a:pt x="111" y="20"/>
                      <a:pt x="111" y="20"/>
                    </a:cubicBezTo>
                    <a:cubicBezTo>
                      <a:pt x="111" y="22"/>
                      <a:pt x="111" y="22"/>
                      <a:pt x="109" y="23"/>
                    </a:cubicBezTo>
                    <a:cubicBezTo>
                      <a:pt x="109" y="23"/>
                      <a:pt x="109" y="23"/>
                      <a:pt x="109" y="23"/>
                    </a:cubicBezTo>
                    <a:cubicBezTo>
                      <a:pt x="109" y="23"/>
                      <a:pt x="109" y="23"/>
                      <a:pt x="109" y="23"/>
                    </a:cubicBezTo>
                    <a:cubicBezTo>
                      <a:pt x="109" y="23"/>
                      <a:pt x="109" y="23"/>
                      <a:pt x="109" y="23"/>
                    </a:cubicBezTo>
                    <a:cubicBezTo>
                      <a:pt x="109" y="24"/>
                      <a:pt x="109" y="25"/>
                      <a:pt x="109" y="26"/>
                    </a:cubicBezTo>
                    <a:cubicBezTo>
                      <a:pt x="113" y="21"/>
                      <a:pt x="113" y="21"/>
                      <a:pt x="113" y="21"/>
                    </a:cubicBezTo>
                    <a:cubicBezTo>
                      <a:pt x="113" y="21"/>
                      <a:pt x="113" y="21"/>
                      <a:pt x="113" y="21"/>
                    </a:cubicBezTo>
                    <a:cubicBezTo>
                      <a:pt x="113" y="20"/>
                      <a:pt x="112" y="18"/>
                      <a:pt x="112" y="17"/>
                    </a:cubicBezTo>
                    <a:moveTo>
                      <a:pt x="119" y="9"/>
                    </a:moveTo>
                    <a:cubicBezTo>
                      <a:pt x="117" y="11"/>
                      <a:pt x="117" y="11"/>
                      <a:pt x="117" y="11"/>
                    </a:cubicBezTo>
                    <a:cubicBezTo>
                      <a:pt x="118" y="11"/>
                      <a:pt x="118" y="12"/>
                      <a:pt x="118" y="13"/>
                    </a:cubicBezTo>
                    <a:cubicBezTo>
                      <a:pt x="118" y="14"/>
                      <a:pt x="117" y="15"/>
                      <a:pt x="116" y="15"/>
                    </a:cubicBezTo>
                    <a:cubicBezTo>
                      <a:pt x="116" y="15"/>
                      <a:pt x="116" y="15"/>
                      <a:pt x="116" y="15"/>
                    </a:cubicBezTo>
                    <a:cubicBezTo>
                      <a:pt x="116" y="15"/>
                      <a:pt x="116" y="15"/>
                      <a:pt x="116" y="15"/>
                    </a:cubicBezTo>
                    <a:cubicBezTo>
                      <a:pt x="116" y="15"/>
                      <a:pt x="116" y="15"/>
                      <a:pt x="116" y="16"/>
                    </a:cubicBezTo>
                    <a:cubicBezTo>
                      <a:pt x="116" y="16"/>
                      <a:pt x="116" y="17"/>
                      <a:pt x="116" y="18"/>
                    </a:cubicBezTo>
                    <a:cubicBezTo>
                      <a:pt x="120" y="13"/>
                      <a:pt x="120" y="13"/>
                      <a:pt x="120" y="13"/>
                    </a:cubicBezTo>
                    <a:cubicBezTo>
                      <a:pt x="120" y="13"/>
                      <a:pt x="120" y="13"/>
                      <a:pt x="120" y="13"/>
                    </a:cubicBezTo>
                    <a:cubicBezTo>
                      <a:pt x="119" y="12"/>
                      <a:pt x="119" y="11"/>
                      <a:pt x="119" y="9"/>
                    </a:cubicBezTo>
                    <a:moveTo>
                      <a:pt x="126" y="3"/>
                    </a:moveTo>
                    <a:cubicBezTo>
                      <a:pt x="128" y="2"/>
                      <a:pt x="128" y="2"/>
                      <a:pt x="128" y="2"/>
                    </a:cubicBezTo>
                    <a:cubicBezTo>
                      <a:pt x="126" y="3"/>
                      <a:pt x="126" y="3"/>
                      <a:pt x="126" y="3"/>
                    </a:cubicBezTo>
                    <a:moveTo>
                      <a:pt x="128" y="0"/>
                    </a:moveTo>
                    <a:cubicBezTo>
                      <a:pt x="127" y="0"/>
                      <a:pt x="126" y="0"/>
                      <a:pt x="126" y="1"/>
                    </a:cubicBezTo>
                    <a:cubicBezTo>
                      <a:pt x="126" y="1"/>
                      <a:pt x="126" y="1"/>
                      <a:pt x="126" y="1"/>
                    </a:cubicBezTo>
                    <a:cubicBezTo>
                      <a:pt x="124" y="3"/>
                      <a:pt x="124" y="3"/>
                      <a:pt x="124" y="3"/>
                    </a:cubicBezTo>
                    <a:cubicBezTo>
                      <a:pt x="125" y="3"/>
                      <a:pt x="125" y="4"/>
                      <a:pt x="125" y="5"/>
                    </a:cubicBezTo>
                    <a:cubicBezTo>
                      <a:pt x="125" y="6"/>
                      <a:pt x="124" y="7"/>
                      <a:pt x="123" y="7"/>
                    </a:cubicBezTo>
                    <a:cubicBezTo>
                      <a:pt x="123" y="7"/>
                      <a:pt x="123" y="7"/>
                      <a:pt x="123" y="7"/>
                    </a:cubicBezTo>
                    <a:cubicBezTo>
                      <a:pt x="123" y="7"/>
                      <a:pt x="123" y="7"/>
                      <a:pt x="123" y="7"/>
                    </a:cubicBezTo>
                    <a:cubicBezTo>
                      <a:pt x="123" y="7"/>
                      <a:pt x="123" y="7"/>
                      <a:pt x="123" y="8"/>
                    </a:cubicBezTo>
                    <a:cubicBezTo>
                      <a:pt x="123" y="9"/>
                      <a:pt x="123" y="9"/>
                      <a:pt x="123" y="10"/>
                    </a:cubicBezTo>
                    <a:cubicBezTo>
                      <a:pt x="128" y="5"/>
                      <a:pt x="128" y="5"/>
                      <a:pt x="128" y="5"/>
                    </a:cubicBezTo>
                    <a:cubicBezTo>
                      <a:pt x="139" y="14"/>
                      <a:pt x="139" y="14"/>
                      <a:pt x="139" y="14"/>
                    </a:cubicBezTo>
                    <a:cubicBezTo>
                      <a:pt x="140" y="15"/>
                      <a:pt x="140" y="15"/>
                      <a:pt x="140" y="15"/>
                    </a:cubicBezTo>
                    <a:cubicBezTo>
                      <a:pt x="17" y="154"/>
                      <a:pt x="17" y="154"/>
                      <a:pt x="17" y="154"/>
                    </a:cubicBezTo>
                    <a:cubicBezTo>
                      <a:pt x="16" y="153"/>
                      <a:pt x="16" y="153"/>
                      <a:pt x="16" y="153"/>
                    </a:cubicBezTo>
                    <a:cubicBezTo>
                      <a:pt x="5" y="144"/>
                      <a:pt x="5" y="144"/>
                      <a:pt x="5" y="144"/>
                    </a:cubicBezTo>
                    <a:cubicBezTo>
                      <a:pt x="10" y="138"/>
                      <a:pt x="10" y="138"/>
                      <a:pt x="10" y="138"/>
                    </a:cubicBezTo>
                    <a:cubicBezTo>
                      <a:pt x="10" y="138"/>
                      <a:pt x="10" y="138"/>
                      <a:pt x="10" y="138"/>
                    </a:cubicBezTo>
                    <a:cubicBezTo>
                      <a:pt x="9" y="137"/>
                      <a:pt x="9" y="135"/>
                      <a:pt x="9" y="134"/>
                    </a:cubicBezTo>
                    <a:cubicBezTo>
                      <a:pt x="1" y="143"/>
                      <a:pt x="1" y="143"/>
                      <a:pt x="1" y="143"/>
                    </a:cubicBezTo>
                    <a:cubicBezTo>
                      <a:pt x="0" y="143"/>
                      <a:pt x="0" y="144"/>
                      <a:pt x="0" y="144"/>
                    </a:cubicBezTo>
                    <a:cubicBezTo>
                      <a:pt x="0" y="145"/>
                      <a:pt x="0" y="145"/>
                      <a:pt x="1" y="146"/>
                    </a:cubicBezTo>
                    <a:cubicBezTo>
                      <a:pt x="14" y="158"/>
                      <a:pt x="14" y="158"/>
                      <a:pt x="14" y="158"/>
                    </a:cubicBezTo>
                    <a:cubicBezTo>
                      <a:pt x="16" y="159"/>
                      <a:pt x="16" y="159"/>
                      <a:pt x="16" y="159"/>
                    </a:cubicBezTo>
                    <a:cubicBezTo>
                      <a:pt x="16" y="159"/>
                      <a:pt x="17" y="159"/>
                      <a:pt x="17" y="159"/>
                    </a:cubicBezTo>
                    <a:cubicBezTo>
                      <a:pt x="17" y="159"/>
                      <a:pt x="17" y="159"/>
                      <a:pt x="17" y="159"/>
                    </a:cubicBezTo>
                    <a:cubicBezTo>
                      <a:pt x="18" y="159"/>
                      <a:pt x="18" y="159"/>
                      <a:pt x="19" y="159"/>
                    </a:cubicBezTo>
                    <a:cubicBezTo>
                      <a:pt x="20" y="157"/>
                      <a:pt x="20" y="157"/>
                      <a:pt x="20" y="157"/>
                    </a:cubicBezTo>
                    <a:cubicBezTo>
                      <a:pt x="143" y="18"/>
                      <a:pt x="143" y="18"/>
                      <a:pt x="143" y="18"/>
                    </a:cubicBezTo>
                    <a:cubicBezTo>
                      <a:pt x="144" y="17"/>
                      <a:pt x="144" y="17"/>
                      <a:pt x="144" y="17"/>
                    </a:cubicBezTo>
                    <a:cubicBezTo>
                      <a:pt x="144" y="16"/>
                      <a:pt x="145" y="16"/>
                      <a:pt x="145" y="15"/>
                    </a:cubicBezTo>
                    <a:cubicBezTo>
                      <a:pt x="145" y="15"/>
                      <a:pt x="144" y="14"/>
                      <a:pt x="144" y="14"/>
                    </a:cubicBezTo>
                    <a:cubicBezTo>
                      <a:pt x="144" y="14"/>
                      <a:pt x="144" y="14"/>
                      <a:pt x="144" y="14"/>
                    </a:cubicBezTo>
                    <a:cubicBezTo>
                      <a:pt x="129" y="0"/>
                      <a:pt x="129" y="0"/>
                      <a:pt x="129" y="0"/>
                    </a:cubicBezTo>
                    <a:cubicBezTo>
                      <a:pt x="129" y="0"/>
                      <a:pt x="128" y="0"/>
                      <a:pt x="128"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3" name="Freeform 187"/>
              <p:cNvSpPr/>
              <p:nvPr/>
            </p:nvSpPr>
            <p:spPr bwMode="auto">
              <a:xfrm>
                <a:off x="5383213" y="5668963"/>
                <a:ext cx="25400" cy="23813"/>
              </a:xfrm>
              <a:custGeom>
                <a:avLst/>
                <a:gdLst>
                  <a:gd name="T0" fmla="*/ 4 w 9"/>
                  <a:gd name="T1" fmla="*/ 0 h 9"/>
                  <a:gd name="T2" fmla="*/ 1 w 9"/>
                  <a:gd name="T3" fmla="*/ 1 h 9"/>
                  <a:gd name="T4" fmla="*/ 3 w 9"/>
                  <a:gd name="T5" fmla="*/ 2 h 9"/>
                  <a:gd name="T6" fmla="*/ 4 w 9"/>
                  <a:gd name="T7" fmla="*/ 4 h 9"/>
                  <a:gd name="T8" fmla="*/ 4 w 9"/>
                  <a:gd name="T9" fmla="*/ 4 h 9"/>
                  <a:gd name="T10" fmla="*/ 5 w 9"/>
                  <a:gd name="T11" fmla="*/ 5 h 9"/>
                  <a:gd name="T12" fmla="*/ 5 w 9"/>
                  <a:gd name="T13" fmla="*/ 5 h 9"/>
                  <a:gd name="T14" fmla="*/ 6 w 9"/>
                  <a:gd name="T15" fmla="*/ 7 h 9"/>
                  <a:gd name="T16" fmla="*/ 5 w 9"/>
                  <a:gd name="T17" fmla="*/ 5 h 9"/>
                  <a:gd name="T18" fmla="*/ 4 w 9"/>
                  <a:gd name="T19" fmla="*/ 5 h 9"/>
                  <a:gd name="T20" fmla="*/ 4 w 9"/>
                  <a:gd name="T21" fmla="*/ 5 h 9"/>
                  <a:gd name="T22" fmla="*/ 3 w 9"/>
                  <a:gd name="T23" fmla="*/ 6 h 9"/>
                  <a:gd name="T24" fmla="*/ 2 w 9"/>
                  <a:gd name="T25" fmla="*/ 6 h 9"/>
                  <a:gd name="T26" fmla="*/ 0 w 9"/>
                  <a:gd name="T27" fmla="*/ 5 h 9"/>
                  <a:gd name="T28" fmla="*/ 1 w 9"/>
                  <a:gd name="T29" fmla="*/ 8 h 9"/>
                  <a:gd name="T30" fmla="*/ 4 w 9"/>
                  <a:gd name="T31" fmla="*/ 9 h 9"/>
                  <a:gd name="T32" fmla="*/ 4 w 9"/>
                  <a:gd name="T33" fmla="*/ 9 h 9"/>
                  <a:gd name="T34" fmla="*/ 4 w 9"/>
                  <a:gd name="T35" fmla="*/ 9 h 9"/>
                  <a:gd name="T36" fmla="*/ 4 w 9"/>
                  <a:gd name="T37" fmla="*/ 9 h 9"/>
                  <a:gd name="T38" fmla="*/ 8 w 9"/>
                  <a:gd name="T39" fmla="*/ 8 h 9"/>
                  <a:gd name="T40" fmla="*/ 8 w 9"/>
                  <a:gd name="T41" fmla="*/ 8 h 9"/>
                  <a:gd name="T42" fmla="*/ 9 w 9"/>
                  <a:gd name="T43" fmla="*/ 5 h 9"/>
                  <a:gd name="T44" fmla="*/ 9 w 9"/>
                  <a:gd name="T45" fmla="*/ 5 h 9"/>
                  <a:gd name="T46" fmla="*/ 7 w 9"/>
                  <a:gd name="T47" fmla="*/ 1 h 9"/>
                  <a:gd name="T48" fmla="*/ 4 w 9"/>
                  <a:gd name="T49" fmla="*/ 0 h 9"/>
                  <a:gd name="T50" fmla="*/ 4 w 9"/>
                  <a:gd name="T51" fmla="*/ 0 h 9"/>
                  <a:gd name="T52" fmla="*/ 4 w 9"/>
                  <a:gd name="T5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 h="9">
                    <a:moveTo>
                      <a:pt x="4" y="0"/>
                    </a:moveTo>
                    <a:cubicBezTo>
                      <a:pt x="3" y="0"/>
                      <a:pt x="2" y="1"/>
                      <a:pt x="1" y="1"/>
                    </a:cubicBezTo>
                    <a:cubicBezTo>
                      <a:pt x="2" y="2"/>
                      <a:pt x="2" y="2"/>
                      <a:pt x="3" y="2"/>
                    </a:cubicBezTo>
                    <a:cubicBezTo>
                      <a:pt x="4" y="3"/>
                      <a:pt x="5" y="4"/>
                      <a:pt x="4" y="4"/>
                    </a:cubicBezTo>
                    <a:cubicBezTo>
                      <a:pt x="4" y="4"/>
                      <a:pt x="4" y="4"/>
                      <a:pt x="4" y="4"/>
                    </a:cubicBezTo>
                    <a:cubicBezTo>
                      <a:pt x="5" y="5"/>
                      <a:pt x="5" y="5"/>
                      <a:pt x="5" y="5"/>
                    </a:cubicBezTo>
                    <a:cubicBezTo>
                      <a:pt x="5" y="5"/>
                      <a:pt x="5" y="5"/>
                      <a:pt x="5" y="5"/>
                    </a:cubicBezTo>
                    <a:cubicBezTo>
                      <a:pt x="6" y="7"/>
                      <a:pt x="6" y="7"/>
                      <a:pt x="6" y="7"/>
                    </a:cubicBezTo>
                    <a:cubicBezTo>
                      <a:pt x="5" y="5"/>
                      <a:pt x="5" y="5"/>
                      <a:pt x="5" y="5"/>
                    </a:cubicBezTo>
                    <a:cubicBezTo>
                      <a:pt x="4" y="5"/>
                      <a:pt x="4" y="5"/>
                      <a:pt x="4" y="5"/>
                    </a:cubicBezTo>
                    <a:cubicBezTo>
                      <a:pt x="4" y="5"/>
                      <a:pt x="4" y="5"/>
                      <a:pt x="4" y="5"/>
                    </a:cubicBezTo>
                    <a:cubicBezTo>
                      <a:pt x="4" y="6"/>
                      <a:pt x="3" y="6"/>
                      <a:pt x="3" y="6"/>
                    </a:cubicBezTo>
                    <a:cubicBezTo>
                      <a:pt x="2" y="6"/>
                      <a:pt x="2" y="6"/>
                      <a:pt x="2" y="6"/>
                    </a:cubicBezTo>
                    <a:cubicBezTo>
                      <a:pt x="1" y="6"/>
                      <a:pt x="0" y="6"/>
                      <a:pt x="0" y="5"/>
                    </a:cubicBezTo>
                    <a:cubicBezTo>
                      <a:pt x="0" y="6"/>
                      <a:pt x="0" y="7"/>
                      <a:pt x="1" y="8"/>
                    </a:cubicBezTo>
                    <a:cubicBezTo>
                      <a:pt x="2" y="9"/>
                      <a:pt x="3" y="9"/>
                      <a:pt x="4" y="9"/>
                    </a:cubicBezTo>
                    <a:cubicBezTo>
                      <a:pt x="4" y="9"/>
                      <a:pt x="4" y="9"/>
                      <a:pt x="4" y="9"/>
                    </a:cubicBezTo>
                    <a:cubicBezTo>
                      <a:pt x="4" y="9"/>
                      <a:pt x="4" y="9"/>
                      <a:pt x="4" y="9"/>
                    </a:cubicBezTo>
                    <a:cubicBezTo>
                      <a:pt x="4" y="9"/>
                      <a:pt x="4" y="9"/>
                      <a:pt x="4" y="9"/>
                    </a:cubicBezTo>
                    <a:cubicBezTo>
                      <a:pt x="6" y="9"/>
                      <a:pt x="7" y="9"/>
                      <a:pt x="8" y="8"/>
                    </a:cubicBezTo>
                    <a:cubicBezTo>
                      <a:pt x="8" y="8"/>
                      <a:pt x="8" y="8"/>
                      <a:pt x="8" y="8"/>
                    </a:cubicBezTo>
                    <a:cubicBezTo>
                      <a:pt x="8" y="7"/>
                      <a:pt x="9" y="6"/>
                      <a:pt x="9" y="5"/>
                    </a:cubicBezTo>
                    <a:cubicBezTo>
                      <a:pt x="9" y="5"/>
                      <a:pt x="9" y="5"/>
                      <a:pt x="9" y="5"/>
                    </a:cubicBezTo>
                    <a:cubicBezTo>
                      <a:pt x="9" y="3"/>
                      <a:pt x="8" y="2"/>
                      <a:pt x="7" y="1"/>
                    </a:cubicBezTo>
                    <a:cubicBezTo>
                      <a:pt x="6" y="1"/>
                      <a:pt x="5" y="0"/>
                      <a:pt x="4" y="0"/>
                    </a:cubicBezTo>
                    <a:cubicBezTo>
                      <a:pt x="4" y="0"/>
                      <a:pt x="4" y="0"/>
                      <a:pt x="4" y="0"/>
                    </a:cubicBezTo>
                    <a:cubicBezTo>
                      <a:pt x="4" y="0"/>
                      <a:pt x="4" y="0"/>
                      <a:pt x="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4" name="Freeform 188"/>
              <p:cNvSpPr>
                <a:spLocks noEditPoints="1"/>
              </p:cNvSpPr>
              <p:nvPr/>
            </p:nvSpPr>
            <p:spPr bwMode="auto">
              <a:xfrm>
                <a:off x="5364163" y="5691188"/>
                <a:ext cx="23813" cy="25400"/>
              </a:xfrm>
              <a:custGeom>
                <a:avLst/>
                <a:gdLst>
                  <a:gd name="T0" fmla="*/ 8 w 9"/>
                  <a:gd name="T1" fmla="*/ 8 h 9"/>
                  <a:gd name="T2" fmla="*/ 8 w 9"/>
                  <a:gd name="T3" fmla="*/ 8 h 9"/>
                  <a:gd name="T4" fmla="*/ 8 w 9"/>
                  <a:gd name="T5" fmla="*/ 8 h 9"/>
                  <a:gd name="T6" fmla="*/ 8 w 9"/>
                  <a:gd name="T7" fmla="*/ 8 h 9"/>
                  <a:gd name="T8" fmla="*/ 4 w 9"/>
                  <a:gd name="T9" fmla="*/ 0 h 9"/>
                  <a:gd name="T10" fmla="*/ 1 w 9"/>
                  <a:gd name="T11" fmla="*/ 1 h 9"/>
                  <a:gd name="T12" fmla="*/ 3 w 9"/>
                  <a:gd name="T13" fmla="*/ 2 h 9"/>
                  <a:gd name="T14" fmla="*/ 5 w 9"/>
                  <a:gd name="T15" fmla="*/ 4 h 9"/>
                  <a:gd name="T16" fmla="*/ 5 w 9"/>
                  <a:gd name="T17" fmla="*/ 4 h 9"/>
                  <a:gd name="T18" fmla="*/ 5 w 9"/>
                  <a:gd name="T19" fmla="*/ 5 h 9"/>
                  <a:gd name="T20" fmla="*/ 5 w 9"/>
                  <a:gd name="T21" fmla="*/ 5 h 9"/>
                  <a:gd name="T22" fmla="*/ 5 w 9"/>
                  <a:gd name="T23" fmla="*/ 5 h 9"/>
                  <a:gd name="T24" fmla="*/ 4 w 9"/>
                  <a:gd name="T25" fmla="*/ 5 h 9"/>
                  <a:gd name="T26" fmla="*/ 4 w 9"/>
                  <a:gd name="T27" fmla="*/ 5 h 9"/>
                  <a:gd name="T28" fmla="*/ 3 w 9"/>
                  <a:gd name="T29" fmla="*/ 6 h 9"/>
                  <a:gd name="T30" fmla="*/ 2 w 9"/>
                  <a:gd name="T31" fmla="*/ 6 h 9"/>
                  <a:gd name="T32" fmla="*/ 0 w 9"/>
                  <a:gd name="T33" fmla="*/ 5 h 9"/>
                  <a:gd name="T34" fmla="*/ 1 w 9"/>
                  <a:gd name="T35" fmla="*/ 8 h 9"/>
                  <a:gd name="T36" fmla="*/ 4 w 9"/>
                  <a:gd name="T37" fmla="*/ 9 h 9"/>
                  <a:gd name="T38" fmla="*/ 4 w 9"/>
                  <a:gd name="T39" fmla="*/ 9 h 9"/>
                  <a:gd name="T40" fmla="*/ 4 w 9"/>
                  <a:gd name="T41" fmla="*/ 9 h 9"/>
                  <a:gd name="T42" fmla="*/ 5 w 9"/>
                  <a:gd name="T43" fmla="*/ 9 h 9"/>
                  <a:gd name="T44" fmla="*/ 8 w 9"/>
                  <a:gd name="T45" fmla="*/ 8 h 9"/>
                  <a:gd name="T46" fmla="*/ 8 w 9"/>
                  <a:gd name="T47" fmla="*/ 8 h 9"/>
                  <a:gd name="T48" fmla="*/ 9 w 9"/>
                  <a:gd name="T49" fmla="*/ 5 h 9"/>
                  <a:gd name="T50" fmla="*/ 9 w 9"/>
                  <a:gd name="T51" fmla="*/ 4 h 9"/>
                  <a:gd name="T52" fmla="*/ 7 w 9"/>
                  <a:gd name="T53" fmla="*/ 1 h 9"/>
                  <a:gd name="T54" fmla="*/ 4 w 9"/>
                  <a:gd name="T55" fmla="*/ 0 h 9"/>
                  <a:gd name="T56" fmla="*/ 4 w 9"/>
                  <a:gd name="T57" fmla="*/ 0 h 9"/>
                  <a:gd name="T58" fmla="*/ 4 w 9"/>
                  <a:gd name="T59"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 h="9">
                    <a:moveTo>
                      <a:pt x="8" y="8"/>
                    </a:moveTo>
                    <a:cubicBezTo>
                      <a:pt x="8" y="8"/>
                      <a:pt x="8" y="8"/>
                      <a:pt x="8" y="8"/>
                    </a:cubicBezTo>
                    <a:cubicBezTo>
                      <a:pt x="8" y="8"/>
                      <a:pt x="8" y="8"/>
                      <a:pt x="8" y="8"/>
                    </a:cubicBezTo>
                    <a:cubicBezTo>
                      <a:pt x="8" y="8"/>
                      <a:pt x="8" y="8"/>
                      <a:pt x="8" y="8"/>
                    </a:cubicBezTo>
                    <a:moveTo>
                      <a:pt x="4" y="0"/>
                    </a:moveTo>
                    <a:cubicBezTo>
                      <a:pt x="3" y="0"/>
                      <a:pt x="2" y="1"/>
                      <a:pt x="1" y="1"/>
                    </a:cubicBezTo>
                    <a:cubicBezTo>
                      <a:pt x="2" y="2"/>
                      <a:pt x="3" y="2"/>
                      <a:pt x="3" y="2"/>
                    </a:cubicBezTo>
                    <a:cubicBezTo>
                      <a:pt x="4" y="2"/>
                      <a:pt x="5" y="3"/>
                      <a:pt x="5" y="4"/>
                    </a:cubicBezTo>
                    <a:cubicBezTo>
                      <a:pt x="5" y="4"/>
                      <a:pt x="5" y="4"/>
                      <a:pt x="5" y="4"/>
                    </a:cubicBezTo>
                    <a:cubicBezTo>
                      <a:pt x="5" y="5"/>
                      <a:pt x="5" y="5"/>
                      <a:pt x="5" y="5"/>
                    </a:cubicBezTo>
                    <a:cubicBezTo>
                      <a:pt x="5" y="5"/>
                      <a:pt x="5" y="5"/>
                      <a:pt x="5" y="5"/>
                    </a:cubicBezTo>
                    <a:cubicBezTo>
                      <a:pt x="5" y="5"/>
                      <a:pt x="5" y="5"/>
                      <a:pt x="5" y="5"/>
                    </a:cubicBezTo>
                    <a:cubicBezTo>
                      <a:pt x="4" y="5"/>
                      <a:pt x="4" y="5"/>
                      <a:pt x="4" y="5"/>
                    </a:cubicBezTo>
                    <a:cubicBezTo>
                      <a:pt x="4" y="5"/>
                      <a:pt x="4" y="5"/>
                      <a:pt x="4" y="5"/>
                    </a:cubicBezTo>
                    <a:cubicBezTo>
                      <a:pt x="4" y="6"/>
                      <a:pt x="3" y="6"/>
                      <a:pt x="3" y="6"/>
                    </a:cubicBezTo>
                    <a:cubicBezTo>
                      <a:pt x="2" y="6"/>
                      <a:pt x="2" y="6"/>
                      <a:pt x="2" y="6"/>
                    </a:cubicBezTo>
                    <a:cubicBezTo>
                      <a:pt x="1" y="6"/>
                      <a:pt x="0" y="5"/>
                      <a:pt x="0" y="5"/>
                    </a:cubicBezTo>
                    <a:cubicBezTo>
                      <a:pt x="0" y="6"/>
                      <a:pt x="0" y="7"/>
                      <a:pt x="1" y="8"/>
                    </a:cubicBezTo>
                    <a:cubicBezTo>
                      <a:pt x="2" y="9"/>
                      <a:pt x="3" y="9"/>
                      <a:pt x="4" y="9"/>
                    </a:cubicBezTo>
                    <a:cubicBezTo>
                      <a:pt x="4" y="9"/>
                      <a:pt x="4" y="9"/>
                      <a:pt x="4" y="9"/>
                    </a:cubicBezTo>
                    <a:cubicBezTo>
                      <a:pt x="4" y="9"/>
                      <a:pt x="4" y="9"/>
                      <a:pt x="4" y="9"/>
                    </a:cubicBezTo>
                    <a:cubicBezTo>
                      <a:pt x="4" y="9"/>
                      <a:pt x="4" y="9"/>
                      <a:pt x="5" y="9"/>
                    </a:cubicBezTo>
                    <a:cubicBezTo>
                      <a:pt x="6" y="9"/>
                      <a:pt x="7" y="9"/>
                      <a:pt x="8" y="8"/>
                    </a:cubicBezTo>
                    <a:cubicBezTo>
                      <a:pt x="8" y="8"/>
                      <a:pt x="8" y="8"/>
                      <a:pt x="8" y="8"/>
                    </a:cubicBezTo>
                    <a:cubicBezTo>
                      <a:pt x="8" y="7"/>
                      <a:pt x="9" y="6"/>
                      <a:pt x="9" y="5"/>
                    </a:cubicBezTo>
                    <a:cubicBezTo>
                      <a:pt x="9" y="5"/>
                      <a:pt x="9" y="5"/>
                      <a:pt x="9" y="4"/>
                    </a:cubicBezTo>
                    <a:cubicBezTo>
                      <a:pt x="9" y="3"/>
                      <a:pt x="8" y="2"/>
                      <a:pt x="7" y="1"/>
                    </a:cubicBezTo>
                    <a:cubicBezTo>
                      <a:pt x="6" y="1"/>
                      <a:pt x="5" y="0"/>
                      <a:pt x="4" y="0"/>
                    </a:cubicBezTo>
                    <a:cubicBezTo>
                      <a:pt x="4" y="0"/>
                      <a:pt x="4" y="0"/>
                      <a:pt x="4" y="0"/>
                    </a:cubicBezTo>
                    <a:cubicBezTo>
                      <a:pt x="4" y="0"/>
                      <a:pt x="4" y="0"/>
                      <a:pt x="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5" name="Freeform 189"/>
              <p:cNvSpPr/>
              <p:nvPr/>
            </p:nvSpPr>
            <p:spPr bwMode="auto">
              <a:xfrm>
                <a:off x="5343526" y="5713413"/>
                <a:ext cx="25400" cy="25400"/>
              </a:xfrm>
              <a:custGeom>
                <a:avLst/>
                <a:gdLst>
                  <a:gd name="T0" fmla="*/ 4 w 9"/>
                  <a:gd name="T1" fmla="*/ 0 h 9"/>
                  <a:gd name="T2" fmla="*/ 1 w 9"/>
                  <a:gd name="T3" fmla="*/ 1 h 9"/>
                  <a:gd name="T4" fmla="*/ 3 w 9"/>
                  <a:gd name="T5" fmla="*/ 2 h 9"/>
                  <a:gd name="T6" fmla="*/ 3 w 9"/>
                  <a:gd name="T7" fmla="*/ 2 h 9"/>
                  <a:gd name="T8" fmla="*/ 5 w 9"/>
                  <a:gd name="T9" fmla="*/ 4 h 9"/>
                  <a:gd name="T10" fmla="*/ 5 w 9"/>
                  <a:gd name="T11" fmla="*/ 4 h 9"/>
                  <a:gd name="T12" fmla="*/ 5 w 9"/>
                  <a:gd name="T13" fmla="*/ 4 h 9"/>
                  <a:gd name="T14" fmla="*/ 5 w 9"/>
                  <a:gd name="T15" fmla="*/ 4 h 9"/>
                  <a:gd name="T16" fmla="*/ 5 w 9"/>
                  <a:gd name="T17" fmla="*/ 5 h 9"/>
                  <a:gd name="T18" fmla="*/ 4 w 9"/>
                  <a:gd name="T19" fmla="*/ 5 h 9"/>
                  <a:gd name="T20" fmla="*/ 4 w 9"/>
                  <a:gd name="T21" fmla="*/ 5 h 9"/>
                  <a:gd name="T22" fmla="*/ 3 w 9"/>
                  <a:gd name="T23" fmla="*/ 6 h 9"/>
                  <a:gd name="T24" fmla="*/ 2 w 9"/>
                  <a:gd name="T25" fmla="*/ 6 h 9"/>
                  <a:gd name="T26" fmla="*/ 0 w 9"/>
                  <a:gd name="T27" fmla="*/ 5 h 9"/>
                  <a:gd name="T28" fmla="*/ 1 w 9"/>
                  <a:gd name="T29" fmla="*/ 8 h 9"/>
                  <a:gd name="T30" fmla="*/ 4 w 9"/>
                  <a:gd name="T31" fmla="*/ 9 h 9"/>
                  <a:gd name="T32" fmla="*/ 4 w 9"/>
                  <a:gd name="T33" fmla="*/ 9 h 9"/>
                  <a:gd name="T34" fmla="*/ 4 w 9"/>
                  <a:gd name="T35" fmla="*/ 9 h 9"/>
                  <a:gd name="T36" fmla="*/ 5 w 9"/>
                  <a:gd name="T37" fmla="*/ 9 h 9"/>
                  <a:gd name="T38" fmla="*/ 8 w 9"/>
                  <a:gd name="T39" fmla="*/ 7 h 9"/>
                  <a:gd name="T40" fmla="*/ 8 w 9"/>
                  <a:gd name="T41" fmla="*/ 7 h 9"/>
                  <a:gd name="T42" fmla="*/ 9 w 9"/>
                  <a:gd name="T43" fmla="*/ 4 h 9"/>
                  <a:gd name="T44" fmla="*/ 9 w 9"/>
                  <a:gd name="T45" fmla="*/ 4 h 9"/>
                  <a:gd name="T46" fmla="*/ 7 w 9"/>
                  <a:gd name="T47" fmla="*/ 1 h 9"/>
                  <a:gd name="T48" fmla="*/ 7 w 9"/>
                  <a:gd name="T49" fmla="*/ 1 h 9"/>
                  <a:gd name="T50" fmla="*/ 4 w 9"/>
                  <a:gd name="T51" fmla="*/ 0 h 9"/>
                  <a:gd name="T52" fmla="*/ 4 w 9"/>
                  <a:gd name="T53" fmla="*/ 0 h 9"/>
                  <a:gd name="T54" fmla="*/ 4 w 9"/>
                  <a:gd name="T55"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9" h="9">
                    <a:moveTo>
                      <a:pt x="4" y="0"/>
                    </a:moveTo>
                    <a:cubicBezTo>
                      <a:pt x="3" y="0"/>
                      <a:pt x="2" y="0"/>
                      <a:pt x="1" y="1"/>
                    </a:cubicBezTo>
                    <a:cubicBezTo>
                      <a:pt x="2" y="1"/>
                      <a:pt x="3" y="2"/>
                      <a:pt x="3" y="2"/>
                    </a:cubicBezTo>
                    <a:cubicBezTo>
                      <a:pt x="3" y="2"/>
                      <a:pt x="3" y="2"/>
                      <a:pt x="3" y="2"/>
                    </a:cubicBezTo>
                    <a:cubicBezTo>
                      <a:pt x="4" y="2"/>
                      <a:pt x="5" y="3"/>
                      <a:pt x="5" y="4"/>
                    </a:cubicBezTo>
                    <a:cubicBezTo>
                      <a:pt x="5" y="4"/>
                      <a:pt x="5" y="4"/>
                      <a:pt x="5" y="4"/>
                    </a:cubicBezTo>
                    <a:cubicBezTo>
                      <a:pt x="5" y="4"/>
                      <a:pt x="5" y="4"/>
                      <a:pt x="5" y="4"/>
                    </a:cubicBezTo>
                    <a:cubicBezTo>
                      <a:pt x="5" y="4"/>
                      <a:pt x="5" y="4"/>
                      <a:pt x="5" y="4"/>
                    </a:cubicBezTo>
                    <a:cubicBezTo>
                      <a:pt x="5" y="5"/>
                      <a:pt x="5" y="5"/>
                      <a:pt x="5" y="5"/>
                    </a:cubicBezTo>
                    <a:cubicBezTo>
                      <a:pt x="4" y="5"/>
                      <a:pt x="4" y="5"/>
                      <a:pt x="4" y="5"/>
                    </a:cubicBezTo>
                    <a:cubicBezTo>
                      <a:pt x="4" y="5"/>
                      <a:pt x="4" y="5"/>
                      <a:pt x="4" y="5"/>
                    </a:cubicBezTo>
                    <a:cubicBezTo>
                      <a:pt x="4" y="5"/>
                      <a:pt x="3" y="6"/>
                      <a:pt x="3" y="6"/>
                    </a:cubicBezTo>
                    <a:cubicBezTo>
                      <a:pt x="3" y="6"/>
                      <a:pt x="2" y="6"/>
                      <a:pt x="2" y="6"/>
                    </a:cubicBezTo>
                    <a:cubicBezTo>
                      <a:pt x="1" y="5"/>
                      <a:pt x="1" y="5"/>
                      <a:pt x="0" y="5"/>
                    </a:cubicBezTo>
                    <a:cubicBezTo>
                      <a:pt x="0" y="6"/>
                      <a:pt x="0" y="7"/>
                      <a:pt x="1" y="8"/>
                    </a:cubicBezTo>
                    <a:cubicBezTo>
                      <a:pt x="2" y="9"/>
                      <a:pt x="3" y="9"/>
                      <a:pt x="4" y="9"/>
                    </a:cubicBezTo>
                    <a:cubicBezTo>
                      <a:pt x="4" y="9"/>
                      <a:pt x="4" y="9"/>
                      <a:pt x="4" y="9"/>
                    </a:cubicBezTo>
                    <a:cubicBezTo>
                      <a:pt x="4" y="9"/>
                      <a:pt x="4" y="9"/>
                      <a:pt x="4" y="9"/>
                    </a:cubicBezTo>
                    <a:cubicBezTo>
                      <a:pt x="4" y="9"/>
                      <a:pt x="5" y="9"/>
                      <a:pt x="5" y="9"/>
                    </a:cubicBezTo>
                    <a:cubicBezTo>
                      <a:pt x="6" y="9"/>
                      <a:pt x="7" y="8"/>
                      <a:pt x="8" y="7"/>
                    </a:cubicBezTo>
                    <a:cubicBezTo>
                      <a:pt x="8" y="7"/>
                      <a:pt x="8" y="7"/>
                      <a:pt x="8" y="7"/>
                    </a:cubicBezTo>
                    <a:cubicBezTo>
                      <a:pt x="9" y="7"/>
                      <a:pt x="9" y="6"/>
                      <a:pt x="9" y="4"/>
                    </a:cubicBezTo>
                    <a:cubicBezTo>
                      <a:pt x="9" y="4"/>
                      <a:pt x="9" y="4"/>
                      <a:pt x="9" y="4"/>
                    </a:cubicBezTo>
                    <a:cubicBezTo>
                      <a:pt x="9" y="3"/>
                      <a:pt x="8" y="2"/>
                      <a:pt x="7" y="1"/>
                    </a:cubicBezTo>
                    <a:cubicBezTo>
                      <a:pt x="7" y="1"/>
                      <a:pt x="7" y="1"/>
                      <a:pt x="7" y="1"/>
                    </a:cubicBezTo>
                    <a:cubicBezTo>
                      <a:pt x="7" y="0"/>
                      <a:pt x="5" y="0"/>
                      <a:pt x="4" y="0"/>
                    </a:cubicBezTo>
                    <a:cubicBezTo>
                      <a:pt x="4" y="0"/>
                      <a:pt x="4" y="0"/>
                      <a:pt x="4" y="0"/>
                    </a:cubicBezTo>
                    <a:cubicBezTo>
                      <a:pt x="4" y="0"/>
                      <a:pt x="4" y="0"/>
                      <a:pt x="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6" name="Freeform 190"/>
              <p:cNvSpPr>
                <a:spLocks noEditPoints="1"/>
              </p:cNvSpPr>
              <p:nvPr/>
            </p:nvSpPr>
            <p:spPr bwMode="auto">
              <a:xfrm>
                <a:off x="5324476" y="5735638"/>
                <a:ext cx="25400" cy="25400"/>
              </a:xfrm>
              <a:custGeom>
                <a:avLst/>
                <a:gdLst>
                  <a:gd name="T0" fmla="*/ 5 w 9"/>
                  <a:gd name="T1" fmla="*/ 5 h 9"/>
                  <a:gd name="T2" fmla="*/ 5 w 9"/>
                  <a:gd name="T3" fmla="*/ 5 h 9"/>
                  <a:gd name="T4" fmla="*/ 4 w 9"/>
                  <a:gd name="T5" fmla="*/ 0 h 9"/>
                  <a:gd name="T6" fmla="*/ 2 w 9"/>
                  <a:gd name="T7" fmla="*/ 1 h 9"/>
                  <a:gd name="T8" fmla="*/ 3 w 9"/>
                  <a:gd name="T9" fmla="*/ 2 h 9"/>
                  <a:gd name="T10" fmla="*/ 3 w 9"/>
                  <a:gd name="T11" fmla="*/ 2 h 9"/>
                  <a:gd name="T12" fmla="*/ 5 w 9"/>
                  <a:gd name="T13" fmla="*/ 4 h 9"/>
                  <a:gd name="T14" fmla="*/ 5 w 9"/>
                  <a:gd name="T15" fmla="*/ 4 h 9"/>
                  <a:gd name="T16" fmla="*/ 5 w 9"/>
                  <a:gd name="T17" fmla="*/ 4 h 9"/>
                  <a:gd name="T18" fmla="*/ 5 w 9"/>
                  <a:gd name="T19" fmla="*/ 5 h 9"/>
                  <a:gd name="T20" fmla="*/ 4 w 9"/>
                  <a:gd name="T21" fmla="*/ 5 h 9"/>
                  <a:gd name="T22" fmla="*/ 4 w 9"/>
                  <a:gd name="T23" fmla="*/ 5 h 9"/>
                  <a:gd name="T24" fmla="*/ 3 w 9"/>
                  <a:gd name="T25" fmla="*/ 6 h 9"/>
                  <a:gd name="T26" fmla="*/ 2 w 9"/>
                  <a:gd name="T27" fmla="*/ 5 h 9"/>
                  <a:gd name="T28" fmla="*/ 0 w 9"/>
                  <a:gd name="T29" fmla="*/ 4 h 9"/>
                  <a:gd name="T30" fmla="*/ 1 w 9"/>
                  <a:gd name="T31" fmla="*/ 8 h 9"/>
                  <a:gd name="T32" fmla="*/ 1 w 9"/>
                  <a:gd name="T33" fmla="*/ 8 h 9"/>
                  <a:gd name="T34" fmla="*/ 4 w 9"/>
                  <a:gd name="T35" fmla="*/ 9 h 9"/>
                  <a:gd name="T36" fmla="*/ 4 w 9"/>
                  <a:gd name="T37" fmla="*/ 9 h 9"/>
                  <a:gd name="T38" fmla="*/ 5 w 9"/>
                  <a:gd name="T39" fmla="*/ 9 h 9"/>
                  <a:gd name="T40" fmla="*/ 5 w 9"/>
                  <a:gd name="T41" fmla="*/ 9 h 9"/>
                  <a:gd name="T42" fmla="*/ 8 w 9"/>
                  <a:gd name="T43" fmla="*/ 7 h 9"/>
                  <a:gd name="T44" fmla="*/ 8 w 9"/>
                  <a:gd name="T45" fmla="*/ 7 h 9"/>
                  <a:gd name="T46" fmla="*/ 9 w 9"/>
                  <a:gd name="T47" fmla="*/ 4 h 9"/>
                  <a:gd name="T48" fmla="*/ 9 w 9"/>
                  <a:gd name="T49" fmla="*/ 4 h 9"/>
                  <a:gd name="T50" fmla="*/ 7 w 9"/>
                  <a:gd name="T51" fmla="*/ 1 h 9"/>
                  <a:gd name="T52" fmla="*/ 4 w 9"/>
                  <a:gd name="T53" fmla="*/ 0 h 9"/>
                  <a:gd name="T54" fmla="*/ 4 w 9"/>
                  <a:gd name="T55" fmla="*/ 0 h 9"/>
                  <a:gd name="T56" fmla="*/ 4 w 9"/>
                  <a:gd name="T5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9" h="9">
                    <a:moveTo>
                      <a:pt x="5" y="5"/>
                    </a:moveTo>
                    <a:cubicBezTo>
                      <a:pt x="5" y="5"/>
                      <a:pt x="5" y="5"/>
                      <a:pt x="5" y="5"/>
                    </a:cubicBezTo>
                    <a:moveTo>
                      <a:pt x="4" y="0"/>
                    </a:moveTo>
                    <a:cubicBezTo>
                      <a:pt x="3" y="0"/>
                      <a:pt x="2" y="0"/>
                      <a:pt x="2" y="1"/>
                    </a:cubicBezTo>
                    <a:cubicBezTo>
                      <a:pt x="2" y="1"/>
                      <a:pt x="3" y="1"/>
                      <a:pt x="3" y="2"/>
                    </a:cubicBezTo>
                    <a:cubicBezTo>
                      <a:pt x="3" y="2"/>
                      <a:pt x="3" y="2"/>
                      <a:pt x="3" y="2"/>
                    </a:cubicBezTo>
                    <a:cubicBezTo>
                      <a:pt x="4" y="2"/>
                      <a:pt x="5" y="3"/>
                      <a:pt x="5" y="4"/>
                    </a:cubicBezTo>
                    <a:cubicBezTo>
                      <a:pt x="5" y="4"/>
                      <a:pt x="5" y="4"/>
                      <a:pt x="5" y="4"/>
                    </a:cubicBezTo>
                    <a:cubicBezTo>
                      <a:pt x="5" y="4"/>
                      <a:pt x="5" y="4"/>
                      <a:pt x="5" y="4"/>
                    </a:cubicBezTo>
                    <a:cubicBezTo>
                      <a:pt x="5" y="5"/>
                      <a:pt x="5" y="5"/>
                      <a:pt x="5" y="5"/>
                    </a:cubicBezTo>
                    <a:cubicBezTo>
                      <a:pt x="4" y="5"/>
                      <a:pt x="4" y="5"/>
                      <a:pt x="4" y="5"/>
                    </a:cubicBezTo>
                    <a:cubicBezTo>
                      <a:pt x="4" y="5"/>
                      <a:pt x="4" y="5"/>
                      <a:pt x="4" y="5"/>
                    </a:cubicBezTo>
                    <a:cubicBezTo>
                      <a:pt x="4" y="5"/>
                      <a:pt x="3" y="6"/>
                      <a:pt x="3" y="6"/>
                    </a:cubicBezTo>
                    <a:cubicBezTo>
                      <a:pt x="3" y="6"/>
                      <a:pt x="2" y="6"/>
                      <a:pt x="2" y="5"/>
                    </a:cubicBezTo>
                    <a:cubicBezTo>
                      <a:pt x="1" y="5"/>
                      <a:pt x="1" y="5"/>
                      <a:pt x="0" y="4"/>
                    </a:cubicBezTo>
                    <a:cubicBezTo>
                      <a:pt x="0" y="6"/>
                      <a:pt x="1" y="7"/>
                      <a:pt x="1" y="8"/>
                    </a:cubicBezTo>
                    <a:cubicBezTo>
                      <a:pt x="1" y="8"/>
                      <a:pt x="1" y="8"/>
                      <a:pt x="1" y="8"/>
                    </a:cubicBezTo>
                    <a:cubicBezTo>
                      <a:pt x="2" y="8"/>
                      <a:pt x="3" y="9"/>
                      <a:pt x="4" y="9"/>
                    </a:cubicBezTo>
                    <a:cubicBezTo>
                      <a:pt x="4" y="9"/>
                      <a:pt x="4" y="9"/>
                      <a:pt x="4" y="9"/>
                    </a:cubicBezTo>
                    <a:cubicBezTo>
                      <a:pt x="4" y="9"/>
                      <a:pt x="4" y="9"/>
                      <a:pt x="5" y="9"/>
                    </a:cubicBezTo>
                    <a:cubicBezTo>
                      <a:pt x="5" y="9"/>
                      <a:pt x="5" y="9"/>
                      <a:pt x="5" y="9"/>
                    </a:cubicBezTo>
                    <a:cubicBezTo>
                      <a:pt x="6" y="9"/>
                      <a:pt x="7" y="8"/>
                      <a:pt x="8" y="7"/>
                    </a:cubicBezTo>
                    <a:cubicBezTo>
                      <a:pt x="8" y="7"/>
                      <a:pt x="8" y="7"/>
                      <a:pt x="8" y="7"/>
                    </a:cubicBezTo>
                    <a:cubicBezTo>
                      <a:pt x="9" y="6"/>
                      <a:pt x="9" y="5"/>
                      <a:pt x="9" y="4"/>
                    </a:cubicBezTo>
                    <a:cubicBezTo>
                      <a:pt x="9" y="4"/>
                      <a:pt x="9" y="4"/>
                      <a:pt x="9" y="4"/>
                    </a:cubicBezTo>
                    <a:cubicBezTo>
                      <a:pt x="9" y="3"/>
                      <a:pt x="8" y="2"/>
                      <a:pt x="7" y="1"/>
                    </a:cubicBezTo>
                    <a:cubicBezTo>
                      <a:pt x="7" y="0"/>
                      <a:pt x="6" y="0"/>
                      <a:pt x="4" y="0"/>
                    </a:cubicBezTo>
                    <a:cubicBezTo>
                      <a:pt x="4" y="0"/>
                      <a:pt x="4" y="0"/>
                      <a:pt x="4" y="0"/>
                    </a:cubicBezTo>
                    <a:cubicBezTo>
                      <a:pt x="4" y="0"/>
                      <a:pt x="4" y="0"/>
                      <a:pt x="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7" name="Freeform 191"/>
              <p:cNvSpPr/>
              <p:nvPr/>
            </p:nvSpPr>
            <p:spPr bwMode="auto">
              <a:xfrm>
                <a:off x="5303838" y="5757863"/>
                <a:ext cx="25400" cy="25400"/>
              </a:xfrm>
              <a:custGeom>
                <a:avLst/>
                <a:gdLst>
                  <a:gd name="T0" fmla="*/ 5 w 9"/>
                  <a:gd name="T1" fmla="*/ 0 h 9"/>
                  <a:gd name="T2" fmla="*/ 2 w 9"/>
                  <a:gd name="T3" fmla="*/ 1 h 9"/>
                  <a:gd name="T4" fmla="*/ 4 w 9"/>
                  <a:gd name="T5" fmla="*/ 1 h 9"/>
                  <a:gd name="T6" fmla="*/ 5 w 9"/>
                  <a:gd name="T7" fmla="*/ 4 h 9"/>
                  <a:gd name="T8" fmla="*/ 5 w 9"/>
                  <a:gd name="T9" fmla="*/ 4 h 9"/>
                  <a:gd name="T10" fmla="*/ 5 w 9"/>
                  <a:gd name="T11" fmla="*/ 4 h 9"/>
                  <a:gd name="T12" fmla="*/ 5 w 9"/>
                  <a:gd name="T13" fmla="*/ 4 h 9"/>
                  <a:gd name="T14" fmla="*/ 5 w 9"/>
                  <a:gd name="T15" fmla="*/ 5 h 9"/>
                  <a:gd name="T16" fmla="*/ 5 w 9"/>
                  <a:gd name="T17" fmla="*/ 5 h 9"/>
                  <a:gd name="T18" fmla="*/ 3 w 9"/>
                  <a:gd name="T19" fmla="*/ 5 h 9"/>
                  <a:gd name="T20" fmla="*/ 2 w 9"/>
                  <a:gd name="T21" fmla="*/ 5 h 9"/>
                  <a:gd name="T22" fmla="*/ 0 w 9"/>
                  <a:gd name="T23" fmla="*/ 4 h 9"/>
                  <a:gd name="T24" fmla="*/ 2 w 9"/>
                  <a:gd name="T25" fmla="*/ 7 h 9"/>
                  <a:gd name="T26" fmla="*/ 5 w 9"/>
                  <a:gd name="T27" fmla="*/ 9 h 9"/>
                  <a:gd name="T28" fmla="*/ 5 w 9"/>
                  <a:gd name="T29" fmla="*/ 9 h 9"/>
                  <a:gd name="T30" fmla="*/ 5 w 9"/>
                  <a:gd name="T31" fmla="*/ 9 h 9"/>
                  <a:gd name="T32" fmla="*/ 5 w 9"/>
                  <a:gd name="T33" fmla="*/ 9 h 9"/>
                  <a:gd name="T34" fmla="*/ 8 w 9"/>
                  <a:gd name="T35" fmla="*/ 7 h 9"/>
                  <a:gd name="T36" fmla="*/ 7 w 9"/>
                  <a:gd name="T37" fmla="*/ 6 h 9"/>
                  <a:gd name="T38" fmla="*/ 7 w 9"/>
                  <a:gd name="T39" fmla="*/ 6 h 9"/>
                  <a:gd name="T40" fmla="*/ 7 w 9"/>
                  <a:gd name="T41" fmla="*/ 6 h 9"/>
                  <a:gd name="T42" fmla="*/ 8 w 9"/>
                  <a:gd name="T43" fmla="*/ 7 h 9"/>
                  <a:gd name="T44" fmla="*/ 9 w 9"/>
                  <a:gd name="T45" fmla="*/ 4 h 9"/>
                  <a:gd name="T46" fmla="*/ 9 w 9"/>
                  <a:gd name="T47" fmla="*/ 4 h 9"/>
                  <a:gd name="T48" fmla="*/ 8 w 9"/>
                  <a:gd name="T49" fmla="*/ 1 h 9"/>
                  <a:gd name="T50" fmla="*/ 5 w 9"/>
                  <a:gd name="T51" fmla="*/ 0 h 9"/>
                  <a:gd name="T52" fmla="*/ 5 w 9"/>
                  <a:gd name="T53" fmla="*/ 0 h 9"/>
                  <a:gd name="T54" fmla="*/ 5 w 9"/>
                  <a:gd name="T55"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9" h="9">
                    <a:moveTo>
                      <a:pt x="5" y="0"/>
                    </a:moveTo>
                    <a:cubicBezTo>
                      <a:pt x="4" y="0"/>
                      <a:pt x="2" y="0"/>
                      <a:pt x="2" y="1"/>
                    </a:cubicBezTo>
                    <a:cubicBezTo>
                      <a:pt x="2" y="1"/>
                      <a:pt x="3" y="1"/>
                      <a:pt x="4" y="1"/>
                    </a:cubicBezTo>
                    <a:cubicBezTo>
                      <a:pt x="5" y="2"/>
                      <a:pt x="5" y="3"/>
                      <a:pt x="5" y="4"/>
                    </a:cubicBezTo>
                    <a:cubicBezTo>
                      <a:pt x="5" y="4"/>
                      <a:pt x="5" y="4"/>
                      <a:pt x="5" y="4"/>
                    </a:cubicBezTo>
                    <a:cubicBezTo>
                      <a:pt x="5" y="4"/>
                      <a:pt x="5" y="4"/>
                      <a:pt x="5" y="4"/>
                    </a:cubicBezTo>
                    <a:cubicBezTo>
                      <a:pt x="5" y="4"/>
                      <a:pt x="5" y="4"/>
                      <a:pt x="5" y="4"/>
                    </a:cubicBezTo>
                    <a:cubicBezTo>
                      <a:pt x="5" y="5"/>
                      <a:pt x="5" y="5"/>
                      <a:pt x="5" y="5"/>
                    </a:cubicBezTo>
                    <a:cubicBezTo>
                      <a:pt x="5" y="5"/>
                      <a:pt x="5" y="5"/>
                      <a:pt x="5" y="5"/>
                    </a:cubicBezTo>
                    <a:cubicBezTo>
                      <a:pt x="4" y="5"/>
                      <a:pt x="4" y="5"/>
                      <a:pt x="3" y="5"/>
                    </a:cubicBezTo>
                    <a:cubicBezTo>
                      <a:pt x="3" y="5"/>
                      <a:pt x="3" y="5"/>
                      <a:pt x="2" y="5"/>
                    </a:cubicBezTo>
                    <a:cubicBezTo>
                      <a:pt x="2" y="5"/>
                      <a:pt x="1" y="5"/>
                      <a:pt x="0" y="4"/>
                    </a:cubicBezTo>
                    <a:cubicBezTo>
                      <a:pt x="0" y="5"/>
                      <a:pt x="1" y="7"/>
                      <a:pt x="2" y="7"/>
                    </a:cubicBezTo>
                    <a:cubicBezTo>
                      <a:pt x="2" y="8"/>
                      <a:pt x="4" y="9"/>
                      <a:pt x="5" y="9"/>
                    </a:cubicBezTo>
                    <a:cubicBezTo>
                      <a:pt x="5" y="9"/>
                      <a:pt x="5" y="9"/>
                      <a:pt x="5" y="9"/>
                    </a:cubicBezTo>
                    <a:cubicBezTo>
                      <a:pt x="5" y="9"/>
                      <a:pt x="5" y="9"/>
                      <a:pt x="5" y="9"/>
                    </a:cubicBezTo>
                    <a:cubicBezTo>
                      <a:pt x="5" y="9"/>
                      <a:pt x="5" y="9"/>
                      <a:pt x="5" y="9"/>
                    </a:cubicBezTo>
                    <a:cubicBezTo>
                      <a:pt x="6" y="8"/>
                      <a:pt x="7" y="8"/>
                      <a:pt x="8" y="7"/>
                    </a:cubicBezTo>
                    <a:cubicBezTo>
                      <a:pt x="7" y="6"/>
                      <a:pt x="7" y="6"/>
                      <a:pt x="7" y="6"/>
                    </a:cubicBezTo>
                    <a:cubicBezTo>
                      <a:pt x="7" y="6"/>
                      <a:pt x="7" y="6"/>
                      <a:pt x="7" y="6"/>
                    </a:cubicBezTo>
                    <a:cubicBezTo>
                      <a:pt x="7" y="6"/>
                      <a:pt x="7" y="6"/>
                      <a:pt x="7" y="6"/>
                    </a:cubicBezTo>
                    <a:cubicBezTo>
                      <a:pt x="8" y="7"/>
                      <a:pt x="8" y="7"/>
                      <a:pt x="8" y="7"/>
                    </a:cubicBezTo>
                    <a:cubicBezTo>
                      <a:pt x="9" y="6"/>
                      <a:pt x="9" y="5"/>
                      <a:pt x="9" y="4"/>
                    </a:cubicBezTo>
                    <a:cubicBezTo>
                      <a:pt x="9" y="4"/>
                      <a:pt x="9" y="4"/>
                      <a:pt x="9" y="4"/>
                    </a:cubicBezTo>
                    <a:cubicBezTo>
                      <a:pt x="9" y="3"/>
                      <a:pt x="9" y="1"/>
                      <a:pt x="8" y="1"/>
                    </a:cubicBezTo>
                    <a:cubicBezTo>
                      <a:pt x="7" y="0"/>
                      <a:pt x="6" y="0"/>
                      <a:pt x="5" y="0"/>
                    </a:cubicBezTo>
                    <a:cubicBezTo>
                      <a:pt x="5" y="0"/>
                      <a:pt x="5" y="0"/>
                      <a:pt x="5" y="0"/>
                    </a:cubicBezTo>
                    <a:cubicBezTo>
                      <a:pt x="5" y="0"/>
                      <a:pt x="5" y="0"/>
                      <a:pt x="5"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8" name="Freeform 192"/>
              <p:cNvSpPr>
                <a:spLocks noEditPoints="1"/>
              </p:cNvSpPr>
              <p:nvPr/>
            </p:nvSpPr>
            <p:spPr bwMode="auto">
              <a:xfrm>
                <a:off x="5284788" y="5776913"/>
                <a:ext cx="25400" cy="25400"/>
              </a:xfrm>
              <a:custGeom>
                <a:avLst/>
                <a:gdLst>
                  <a:gd name="T0" fmla="*/ 5 w 9"/>
                  <a:gd name="T1" fmla="*/ 5 h 9"/>
                  <a:gd name="T2" fmla="*/ 5 w 9"/>
                  <a:gd name="T3" fmla="*/ 5 h 9"/>
                  <a:gd name="T4" fmla="*/ 5 w 9"/>
                  <a:gd name="T5" fmla="*/ 0 h 9"/>
                  <a:gd name="T6" fmla="*/ 2 w 9"/>
                  <a:gd name="T7" fmla="*/ 1 h 9"/>
                  <a:gd name="T8" fmla="*/ 4 w 9"/>
                  <a:gd name="T9" fmla="*/ 2 h 9"/>
                  <a:gd name="T10" fmla="*/ 4 w 9"/>
                  <a:gd name="T11" fmla="*/ 2 h 9"/>
                  <a:gd name="T12" fmla="*/ 5 w 9"/>
                  <a:gd name="T13" fmla="*/ 4 h 9"/>
                  <a:gd name="T14" fmla="*/ 5 w 9"/>
                  <a:gd name="T15" fmla="*/ 4 h 9"/>
                  <a:gd name="T16" fmla="*/ 5 w 9"/>
                  <a:gd name="T17" fmla="*/ 5 h 9"/>
                  <a:gd name="T18" fmla="*/ 5 w 9"/>
                  <a:gd name="T19" fmla="*/ 5 h 9"/>
                  <a:gd name="T20" fmla="*/ 5 w 9"/>
                  <a:gd name="T21" fmla="*/ 5 h 9"/>
                  <a:gd name="T22" fmla="*/ 5 w 9"/>
                  <a:gd name="T23" fmla="*/ 5 h 9"/>
                  <a:gd name="T24" fmla="*/ 3 w 9"/>
                  <a:gd name="T25" fmla="*/ 6 h 9"/>
                  <a:gd name="T26" fmla="*/ 3 w 9"/>
                  <a:gd name="T27" fmla="*/ 6 h 9"/>
                  <a:gd name="T28" fmla="*/ 0 w 9"/>
                  <a:gd name="T29" fmla="*/ 5 h 9"/>
                  <a:gd name="T30" fmla="*/ 2 w 9"/>
                  <a:gd name="T31" fmla="*/ 8 h 9"/>
                  <a:gd name="T32" fmla="*/ 5 w 9"/>
                  <a:gd name="T33" fmla="*/ 9 h 9"/>
                  <a:gd name="T34" fmla="*/ 5 w 9"/>
                  <a:gd name="T35" fmla="*/ 9 h 9"/>
                  <a:gd name="T36" fmla="*/ 5 w 9"/>
                  <a:gd name="T37" fmla="*/ 9 h 9"/>
                  <a:gd name="T38" fmla="*/ 8 w 9"/>
                  <a:gd name="T39" fmla="*/ 8 h 9"/>
                  <a:gd name="T40" fmla="*/ 8 w 9"/>
                  <a:gd name="T41" fmla="*/ 8 h 9"/>
                  <a:gd name="T42" fmla="*/ 9 w 9"/>
                  <a:gd name="T43" fmla="*/ 5 h 9"/>
                  <a:gd name="T44" fmla="*/ 9 w 9"/>
                  <a:gd name="T45" fmla="*/ 5 h 9"/>
                  <a:gd name="T46" fmla="*/ 8 w 9"/>
                  <a:gd name="T47" fmla="*/ 1 h 9"/>
                  <a:gd name="T48" fmla="*/ 5 w 9"/>
                  <a:gd name="T49" fmla="*/ 0 h 9"/>
                  <a:gd name="T50" fmla="*/ 5 w 9"/>
                  <a:gd name="T51" fmla="*/ 0 h 9"/>
                  <a:gd name="T52" fmla="*/ 5 w 9"/>
                  <a:gd name="T5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 h="9">
                    <a:moveTo>
                      <a:pt x="5" y="5"/>
                    </a:moveTo>
                    <a:cubicBezTo>
                      <a:pt x="5" y="5"/>
                      <a:pt x="5" y="5"/>
                      <a:pt x="5" y="5"/>
                    </a:cubicBezTo>
                    <a:moveTo>
                      <a:pt x="5" y="0"/>
                    </a:moveTo>
                    <a:cubicBezTo>
                      <a:pt x="4" y="0"/>
                      <a:pt x="3" y="1"/>
                      <a:pt x="2" y="1"/>
                    </a:cubicBezTo>
                    <a:cubicBezTo>
                      <a:pt x="2" y="2"/>
                      <a:pt x="3" y="2"/>
                      <a:pt x="4" y="2"/>
                    </a:cubicBezTo>
                    <a:cubicBezTo>
                      <a:pt x="4" y="2"/>
                      <a:pt x="4" y="2"/>
                      <a:pt x="4" y="2"/>
                    </a:cubicBezTo>
                    <a:cubicBezTo>
                      <a:pt x="5" y="3"/>
                      <a:pt x="5" y="3"/>
                      <a:pt x="5" y="4"/>
                    </a:cubicBezTo>
                    <a:cubicBezTo>
                      <a:pt x="5" y="4"/>
                      <a:pt x="5" y="4"/>
                      <a:pt x="5" y="4"/>
                    </a:cubicBezTo>
                    <a:cubicBezTo>
                      <a:pt x="5" y="5"/>
                      <a:pt x="5" y="5"/>
                      <a:pt x="5" y="5"/>
                    </a:cubicBezTo>
                    <a:cubicBezTo>
                      <a:pt x="5" y="5"/>
                      <a:pt x="5" y="5"/>
                      <a:pt x="5" y="5"/>
                    </a:cubicBezTo>
                    <a:cubicBezTo>
                      <a:pt x="5" y="5"/>
                      <a:pt x="5" y="5"/>
                      <a:pt x="5" y="5"/>
                    </a:cubicBezTo>
                    <a:cubicBezTo>
                      <a:pt x="5" y="5"/>
                      <a:pt x="5" y="5"/>
                      <a:pt x="5" y="5"/>
                    </a:cubicBezTo>
                    <a:cubicBezTo>
                      <a:pt x="4" y="6"/>
                      <a:pt x="4" y="6"/>
                      <a:pt x="3" y="6"/>
                    </a:cubicBezTo>
                    <a:cubicBezTo>
                      <a:pt x="3" y="6"/>
                      <a:pt x="3" y="6"/>
                      <a:pt x="3" y="6"/>
                    </a:cubicBezTo>
                    <a:cubicBezTo>
                      <a:pt x="2" y="6"/>
                      <a:pt x="1" y="5"/>
                      <a:pt x="0" y="5"/>
                    </a:cubicBezTo>
                    <a:cubicBezTo>
                      <a:pt x="0" y="6"/>
                      <a:pt x="1" y="7"/>
                      <a:pt x="2" y="8"/>
                    </a:cubicBezTo>
                    <a:cubicBezTo>
                      <a:pt x="3" y="9"/>
                      <a:pt x="4" y="9"/>
                      <a:pt x="5" y="9"/>
                    </a:cubicBezTo>
                    <a:cubicBezTo>
                      <a:pt x="5" y="9"/>
                      <a:pt x="5" y="9"/>
                      <a:pt x="5" y="9"/>
                    </a:cubicBezTo>
                    <a:cubicBezTo>
                      <a:pt x="5" y="9"/>
                      <a:pt x="5" y="9"/>
                      <a:pt x="5" y="9"/>
                    </a:cubicBezTo>
                    <a:cubicBezTo>
                      <a:pt x="6" y="9"/>
                      <a:pt x="7" y="9"/>
                      <a:pt x="8" y="8"/>
                    </a:cubicBezTo>
                    <a:cubicBezTo>
                      <a:pt x="8" y="8"/>
                      <a:pt x="8" y="8"/>
                      <a:pt x="8" y="8"/>
                    </a:cubicBezTo>
                    <a:cubicBezTo>
                      <a:pt x="9" y="7"/>
                      <a:pt x="9" y="6"/>
                      <a:pt x="9" y="5"/>
                    </a:cubicBezTo>
                    <a:cubicBezTo>
                      <a:pt x="9" y="5"/>
                      <a:pt x="9" y="5"/>
                      <a:pt x="9" y="5"/>
                    </a:cubicBezTo>
                    <a:cubicBezTo>
                      <a:pt x="9" y="3"/>
                      <a:pt x="9" y="2"/>
                      <a:pt x="8" y="1"/>
                    </a:cubicBezTo>
                    <a:cubicBezTo>
                      <a:pt x="7" y="1"/>
                      <a:pt x="6" y="0"/>
                      <a:pt x="5" y="0"/>
                    </a:cubicBezTo>
                    <a:cubicBezTo>
                      <a:pt x="5" y="0"/>
                      <a:pt x="5" y="0"/>
                      <a:pt x="5" y="0"/>
                    </a:cubicBezTo>
                    <a:cubicBezTo>
                      <a:pt x="5" y="0"/>
                      <a:pt x="5" y="0"/>
                      <a:pt x="5"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9" name="Freeform 193"/>
              <p:cNvSpPr/>
              <p:nvPr/>
            </p:nvSpPr>
            <p:spPr bwMode="auto">
              <a:xfrm>
                <a:off x="5265738" y="5800725"/>
                <a:ext cx="25400" cy="23813"/>
              </a:xfrm>
              <a:custGeom>
                <a:avLst/>
                <a:gdLst>
                  <a:gd name="T0" fmla="*/ 5 w 9"/>
                  <a:gd name="T1" fmla="*/ 0 h 9"/>
                  <a:gd name="T2" fmla="*/ 5 w 9"/>
                  <a:gd name="T3" fmla="*/ 0 h 9"/>
                  <a:gd name="T4" fmla="*/ 2 w 9"/>
                  <a:gd name="T5" fmla="*/ 1 h 9"/>
                  <a:gd name="T6" fmla="*/ 4 w 9"/>
                  <a:gd name="T7" fmla="*/ 2 h 9"/>
                  <a:gd name="T8" fmla="*/ 4 w 9"/>
                  <a:gd name="T9" fmla="*/ 2 h 9"/>
                  <a:gd name="T10" fmla="*/ 5 w 9"/>
                  <a:gd name="T11" fmla="*/ 4 h 9"/>
                  <a:gd name="T12" fmla="*/ 5 w 9"/>
                  <a:gd name="T13" fmla="*/ 4 h 9"/>
                  <a:gd name="T14" fmla="*/ 5 w 9"/>
                  <a:gd name="T15" fmla="*/ 4 h 9"/>
                  <a:gd name="T16" fmla="*/ 5 w 9"/>
                  <a:gd name="T17" fmla="*/ 5 h 9"/>
                  <a:gd name="T18" fmla="*/ 5 w 9"/>
                  <a:gd name="T19" fmla="*/ 5 h 9"/>
                  <a:gd name="T20" fmla="*/ 5 w 9"/>
                  <a:gd name="T21" fmla="*/ 5 h 9"/>
                  <a:gd name="T22" fmla="*/ 5 w 9"/>
                  <a:gd name="T23" fmla="*/ 5 h 9"/>
                  <a:gd name="T24" fmla="*/ 3 w 9"/>
                  <a:gd name="T25" fmla="*/ 6 h 9"/>
                  <a:gd name="T26" fmla="*/ 3 w 9"/>
                  <a:gd name="T27" fmla="*/ 6 h 9"/>
                  <a:gd name="T28" fmla="*/ 0 w 9"/>
                  <a:gd name="T29" fmla="*/ 5 h 9"/>
                  <a:gd name="T30" fmla="*/ 2 w 9"/>
                  <a:gd name="T31" fmla="*/ 8 h 9"/>
                  <a:gd name="T32" fmla="*/ 5 w 9"/>
                  <a:gd name="T33" fmla="*/ 9 h 9"/>
                  <a:gd name="T34" fmla="*/ 5 w 9"/>
                  <a:gd name="T35" fmla="*/ 9 h 9"/>
                  <a:gd name="T36" fmla="*/ 5 w 9"/>
                  <a:gd name="T37" fmla="*/ 9 h 9"/>
                  <a:gd name="T38" fmla="*/ 5 w 9"/>
                  <a:gd name="T39" fmla="*/ 9 h 9"/>
                  <a:gd name="T40" fmla="*/ 8 w 9"/>
                  <a:gd name="T41" fmla="*/ 8 h 9"/>
                  <a:gd name="T42" fmla="*/ 8 w 9"/>
                  <a:gd name="T43" fmla="*/ 8 h 9"/>
                  <a:gd name="T44" fmla="*/ 9 w 9"/>
                  <a:gd name="T45" fmla="*/ 5 h 9"/>
                  <a:gd name="T46" fmla="*/ 9 w 9"/>
                  <a:gd name="T47" fmla="*/ 4 h 9"/>
                  <a:gd name="T48" fmla="*/ 8 w 9"/>
                  <a:gd name="T49" fmla="*/ 1 h 9"/>
                  <a:gd name="T50" fmla="*/ 8 w 9"/>
                  <a:gd name="T51" fmla="*/ 1 h 9"/>
                  <a:gd name="T52" fmla="*/ 5 w 9"/>
                  <a:gd name="T5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 h="9">
                    <a:moveTo>
                      <a:pt x="5" y="0"/>
                    </a:moveTo>
                    <a:cubicBezTo>
                      <a:pt x="5" y="0"/>
                      <a:pt x="5" y="0"/>
                      <a:pt x="5" y="0"/>
                    </a:cubicBezTo>
                    <a:cubicBezTo>
                      <a:pt x="4" y="0"/>
                      <a:pt x="3" y="0"/>
                      <a:pt x="2" y="1"/>
                    </a:cubicBezTo>
                    <a:cubicBezTo>
                      <a:pt x="2" y="2"/>
                      <a:pt x="3" y="2"/>
                      <a:pt x="4" y="2"/>
                    </a:cubicBezTo>
                    <a:cubicBezTo>
                      <a:pt x="4" y="2"/>
                      <a:pt x="4" y="2"/>
                      <a:pt x="4" y="2"/>
                    </a:cubicBezTo>
                    <a:cubicBezTo>
                      <a:pt x="5" y="2"/>
                      <a:pt x="5" y="3"/>
                      <a:pt x="5" y="4"/>
                    </a:cubicBezTo>
                    <a:cubicBezTo>
                      <a:pt x="5" y="4"/>
                      <a:pt x="5" y="4"/>
                      <a:pt x="5" y="4"/>
                    </a:cubicBezTo>
                    <a:cubicBezTo>
                      <a:pt x="5" y="4"/>
                      <a:pt x="5" y="4"/>
                      <a:pt x="5" y="4"/>
                    </a:cubicBezTo>
                    <a:cubicBezTo>
                      <a:pt x="5" y="5"/>
                      <a:pt x="5" y="5"/>
                      <a:pt x="5" y="5"/>
                    </a:cubicBezTo>
                    <a:cubicBezTo>
                      <a:pt x="5" y="5"/>
                      <a:pt x="5" y="5"/>
                      <a:pt x="5" y="5"/>
                    </a:cubicBezTo>
                    <a:cubicBezTo>
                      <a:pt x="5" y="5"/>
                      <a:pt x="5" y="5"/>
                      <a:pt x="5" y="5"/>
                    </a:cubicBezTo>
                    <a:cubicBezTo>
                      <a:pt x="5" y="5"/>
                      <a:pt x="5" y="5"/>
                      <a:pt x="5" y="5"/>
                    </a:cubicBezTo>
                    <a:cubicBezTo>
                      <a:pt x="4" y="6"/>
                      <a:pt x="4" y="6"/>
                      <a:pt x="3" y="6"/>
                    </a:cubicBezTo>
                    <a:cubicBezTo>
                      <a:pt x="3" y="6"/>
                      <a:pt x="3" y="6"/>
                      <a:pt x="3" y="6"/>
                    </a:cubicBezTo>
                    <a:cubicBezTo>
                      <a:pt x="2" y="6"/>
                      <a:pt x="1" y="5"/>
                      <a:pt x="0" y="5"/>
                    </a:cubicBezTo>
                    <a:cubicBezTo>
                      <a:pt x="0" y="6"/>
                      <a:pt x="1" y="7"/>
                      <a:pt x="2" y="8"/>
                    </a:cubicBezTo>
                    <a:cubicBezTo>
                      <a:pt x="3" y="9"/>
                      <a:pt x="4" y="9"/>
                      <a:pt x="5" y="9"/>
                    </a:cubicBezTo>
                    <a:cubicBezTo>
                      <a:pt x="5" y="9"/>
                      <a:pt x="5" y="9"/>
                      <a:pt x="5" y="9"/>
                    </a:cubicBezTo>
                    <a:cubicBezTo>
                      <a:pt x="5" y="9"/>
                      <a:pt x="5" y="9"/>
                      <a:pt x="5" y="9"/>
                    </a:cubicBezTo>
                    <a:cubicBezTo>
                      <a:pt x="5" y="9"/>
                      <a:pt x="5" y="9"/>
                      <a:pt x="5" y="9"/>
                    </a:cubicBezTo>
                    <a:cubicBezTo>
                      <a:pt x="6" y="9"/>
                      <a:pt x="7" y="9"/>
                      <a:pt x="8" y="8"/>
                    </a:cubicBezTo>
                    <a:cubicBezTo>
                      <a:pt x="8" y="8"/>
                      <a:pt x="8" y="8"/>
                      <a:pt x="8" y="8"/>
                    </a:cubicBezTo>
                    <a:cubicBezTo>
                      <a:pt x="9" y="7"/>
                      <a:pt x="9" y="6"/>
                      <a:pt x="9" y="5"/>
                    </a:cubicBezTo>
                    <a:cubicBezTo>
                      <a:pt x="9" y="5"/>
                      <a:pt x="9" y="4"/>
                      <a:pt x="9" y="4"/>
                    </a:cubicBezTo>
                    <a:cubicBezTo>
                      <a:pt x="9" y="3"/>
                      <a:pt x="9" y="2"/>
                      <a:pt x="8" y="1"/>
                    </a:cubicBezTo>
                    <a:cubicBezTo>
                      <a:pt x="8" y="1"/>
                      <a:pt x="8" y="1"/>
                      <a:pt x="8" y="1"/>
                    </a:cubicBezTo>
                    <a:cubicBezTo>
                      <a:pt x="7" y="0"/>
                      <a:pt x="6" y="0"/>
                      <a:pt x="5"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0" name="Freeform 194"/>
              <p:cNvSpPr/>
              <p:nvPr/>
            </p:nvSpPr>
            <p:spPr bwMode="auto">
              <a:xfrm>
                <a:off x="5245101" y="5822950"/>
                <a:ext cx="25400" cy="25400"/>
              </a:xfrm>
              <a:custGeom>
                <a:avLst/>
                <a:gdLst>
                  <a:gd name="T0" fmla="*/ 5 w 9"/>
                  <a:gd name="T1" fmla="*/ 0 h 9"/>
                  <a:gd name="T2" fmla="*/ 5 w 9"/>
                  <a:gd name="T3" fmla="*/ 0 h 9"/>
                  <a:gd name="T4" fmla="*/ 5 w 9"/>
                  <a:gd name="T5" fmla="*/ 0 h 9"/>
                  <a:gd name="T6" fmla="*/ 2 w 9"/>
                  <a:gd name="T7" fmla="*/ 1 h 9"/>
                  <a:gd name="T8" fmla="*/ 4 w 9"/>
                  <a:gd name="T9" fmla="*/ 2 h 9"/>
                  <a:gd name="T10" fmla="*/ 5 w 9"/>
                  <a:gd name="T11" fmla="*/ 4 h 9"/>
                  <a:gd name="T12" fmla="*/ 5 w 9"/>
                  <a:gd name="T13" fmla="*/ 4 h 9"/>
                  <a:gd name="T14" fmla="*/ 5 w 9"/>
                  <a:gd name="T15" fmla="*/ 4 h 9"/>
                  <a:gd name="T16" fmla="*/ 5 w 9"/>
                  <a:gd name="T17" fmla="*/ 4 h 9"/>
                  <a:gd name="T18" fmla="*/ 5 w 9"/>
                  <a:gd name="T19" fmla="*/ 5 h 9"/>
                  <a:gd name="T20" fmla="*/ 5 w 9"/>
                  <a:gd name="T21" fmla="*/ 5 h 9"/>
                  <a:gd name="T22" fmla="*/ 5 w 9"/>
                  <a:gd name="T23" fmla="*/ 5 h 9"/>
                  <a:gd name="T24" fmla="*/ 3 w 9"/>
                  <a:gd name="T25" fmla="*/ 6 h 9"/>
                  <a:gd name="T26" fmla="*/ 3 w 9"/>
                  <a:gd name="T27" fmla="*/ 6 h 9"/>
                  <a:gd name="T28" fmla="*/ 0 w 9"/>
                  <a:gd name="T29" fmla="*/ 5 h 9"/>
                  <a:gd name="T30" fmla="*/ 2 w 9"/>
                  <a:gd name="T31" fmla="*/ 8 h 9"/>
                  <a:gd name="T32" fmla="*/ 5 w 9"/>
                  <a:gd name="T33" fmla="*/ 9 h 9"/>
                  <a:gd name="T34" fmla="*/ 5 w 9"/>
                  <a:gd name="T35" fmla="*/ 9 h 9"/>
                  <a:gd name="T36" fmla="*/ 5 w 9"/>
                  <a:gd name="T37" fmla="*/ 9 h 9"/>
                  <a:gd name="T38" fmla="*/ 5 w 9"/>
                  <a:gd name="T39" fmla="*/ 9 h 9"/>
                  <a:gd name="T40" fmla="*/ 8 w 9"/>
                  <a:gd name="T41" fmla="*/ 7 h 9"/>
                  <a:gd name="T42" fmla="*/ 7 w 9"/>
                  <a:gd name="T43" fmla="*/ 7 h 9"/>
                  <a:gd name="T44" fmla="*/ 7 w 9"/>
                  <a:gd name="T45" fmla="*/ 6 h 9"/>
                  <a:gd name="T46" fmla="*/ 7 w 9"/>
                  <a:gd name="T47" fmla="*/ 7 h 9"/>
                  <a:gd name="T48" fmla="*/ 8 w 9"/>
                  <a:gd name="T49" fmla="*/ 7 h 9"/>
                  <a:gd name="T50" fmla="*/ 9 w 9"/>
                  <a:gd name="T51" fmla="*/ 4 h 9"/>
                  <a:gd name="T52" fmla="*/ 9 w 9"/>
                  <a:gd name="T53" fmla="*/ 4 h 9"/>
                  <a:gd name="T54" fmla="*/ 8 w 9"/>
                  <a:gd name="T55" fmla="*/ 1 h 9"/>
                  <a:gd name="T56" fmla="*/ 8 w 9"/>
                  <a:gd name="T57" fmla="*/ 1 h 9"/>
                  <a:gd name="T58" fmla="*/ 5 w 9"/>
                  <a:gd name="T59"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 h="9">
                    <a:moveTo>
                      <a:pt x="5" y="0"/>
                    </a:moveTo>
                    <a:cubicBezTo>
                      <a:pt x="5" y="0"/>
                      <a:pt x="5" y="0"/>
                      <a:pt x="5" y="0"/>
                    </a:cubicBezTo>
                    <a:cubicBezTo>
                      <a:pt x="5" y="0"/>
                      <a:pt x="5" y="0"/>
                      <a:pt x="5" y="0"/>
                    </a:cubicBezTo>
                    <a:cubicBezTo>
                      <a:pt x="4" y="0"/>
                      <a:pt x="3" y="0"/>
                      <a:pt x="2" y="1"/>
                    </a:cubicBezTo>
                    <a:cubicBezTo>
                      <a:pt x="3" y="1"/>
                      <a:pt x="3" y="2"/>
                      <a:pt x="4" y="2"/>
                    </a:cubicBezTo>
                    <a:cubicBezTo>
                      <a:pt x="5" y="2"/>
                      <a:pt x="5" y="3"/>
                      <a:pt x="5" y="4"/>
                    </a:cubicBezTo>
                    <a:cubicBezTo>
                      <a:pt x="5" y="4"/>
                      <a:pt x="5" y="4"/>
                      <a:pt x="5" y="4"/>
                    </a:cubicBezTo>
                    <a:cubicBezTo>
                      <a:pt x="5" y="4"/>
                      <a:pt x="5" y="4"/>
                      <a:pt x="5" y="4"/>
                    </a:cubicBezTo>
                    <a:cubicBezTo>
                      <a:pt x="5" y="4"/>
                      <a:pt x="5" y="4"/>
                      <a:pt x="5" y="4"/>
                    </a:cubicBezTo>
                    <a:cubicBezTo>
                      <a:pt x="5" y="5"/>
                      <a:pt x="5" y="5"/>
                      <a:pt x="5" y="5"/>
                    </a:cubicBezTo>
                    <a:cubicBezTo>
                      <a:pt x="5" y="5"/>
                      <a:pt x="5" y="5"/>
                      <a:pt x="5" y="5"/>
                    </a:cubicBezTo>
                    <a:cubicBezTo>
                      <a:pt x="5" y="5"/>
                      <a:pt x="5" y="5"/>
                      <a:pt x="5" y="5"/>
                    </a:cubicBezTo>
                    <a:cubicBezTo>
                      <a:pt x="5" y="5"/>
                      <a:pt x="4" y="6"/>
                      <a:pt x="3" y="6"/>
                    </a:cubicBezTo>
                    <a:cubicBezTo>
                      <a:pt x="3" y="6"/>
                      <a:pt x="3" y="6"/>
                      <a:pt x="3" y="6"/>
                    </a:cubicBezTo>
                    <a:cubicBezTo>
                      <a:pt x="2" y="5"/>
                      <a:pt x="1" y="5"/>
                      <a:pt x="0" y="5"/>
                    </a:cubicBezTo>
                    <a:cubicBezTo>
                      <a:pt x="0" y="6"/>
                      <a:pt x="1" y="7"/>
                      <a:pt x="2" y="8"/>
                    </a:cubicBezTo>
                    <a:cubicBezTo>
                      <a:pt x="3" y="9"/>
                      <a:pt x="4" y="9"/>
                      <a:pt x="5" y="9"/>
                    </a:cubicBezTo>
                    <a:cubicBezTo>
                      <a:pt x="5" y="9"/>
                      <a:pt x="5" y="9"/>
                      <a:pt x="5" y="9"/>
                    </a:cubicBezTo>
                    <a:cubicBezTo>
                      <a:pt x="5" y="9"/>
                      <a:pt x="5" y="9"/>
                      <a:pt x="5" y="9"/>
                    </a:cubicBezTo>
                    <a:cubicBezTo>
                      <a:pt x="5" y="9"/>
                      <a:pt x="5" y="9"/>
                      <a:pt x="5" y="9"/>
                    </a:cubicBezTo>
                    <a:cubicBezTo>
                      <a:pt x="6" y="9"/>
                      <a:pt x="8" y="8"/>
                      <a:pt x="8" y="7"/>
                    </a:cubicBezTo>
                    <a:cubicBezTo>
                      <a:pt x="7" y="7"/>
                      <a:pt x="7" y="7"/>
                      <a:pt x="7" y="7"/>
                    </a:cubicBezTo>
                    <a:cubicBezTo>
                      <a:pt x="7" y="6"/>
                      <a:pt x="7" y="6"/>
                      <a:pt x="7" y="6"/>
                    </a:cubicBezTo>
                    <a:cubicBezTo>
                      <a:pt x="7" y="7"/>
                      <a:pt x="7" y="7"/>
                      <a:pt x="7" y="7"/>
                    </a:cubicBezTo>
                    <a:cubicBezTo>
                      <a:pt x="8" y="7"/>
                      <a:pt x="8" y="7"/>
                      <a:pt x="8" y="7"/>
                    </a:cubicBezTo>
                    <a:cubicBezTo>
                      <a:pt x="9" y="7"/>
                      <a:pt x="9" y="5"/>
                      <a:pt x="9" y="4"/>
                    </a:cubicBezTo>
                    <a:cubicBezTo>
                      <a:pt x="9" y="4"/>
                      <a:pt x="9" y="4"/>
                      <a:pt x="9" y="4"/>
                    </a:cubicBezTo>
                    <a:cubicBezTo>
                      <a:pt x="9" y="3"/>
                      <a:pt x="9" y="2"/>
                      <a:pt x="8" y="1"/>
                    </a:cubicBezTo>
                    <a:cubicBezTo>
                      <a:pt x="8" y="1"/>
                      <a:pt x="8" y="1"/>
                      <a:pt x="8" y="1"/>
                    </a:cubicBezTo>
                    <a:cubicBezTo>
                      <a:pt x="7" y="0"/>
                      <a:pt x="6" y="0"/>
                      <a:pt x="5"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1" name="Freeform 195"/>
              <p:cNvSpPr/>
              <p:nvPr/>
            </p:nvSpPr>
            <p:spPr bwMode="auto">
              <a:xfrm>
                <a:off x="5229226" y="5845175"/>
                <a:ext cx="25400" cy="25400"/>
              </a:xfrm>
              <a:custGeom>
                <a:avLst/>
                <a:gdLst>
                  <a:gd name="T0" fmla="*/ 4 w 9"/>
                  <a:gd name="T1" fmla="*/ 0 h 9"/>
                  <a:gd name="T2" fmla="*/ 4 w 9"/>
                  <a:gd name="T3" fmla="*/ 0 h 9"/>
                  <a:gd name="T4" fmla="*/ 1 w 9"/>
                  <a:gd name="T5" fmla="*/ 1 h 9"/>
                  <a:gd name="T6" fmla="*/ 3 w 9"/>
                  <a:gd name="T7" fmla="*/ 2 h 9"/>
                  <a:gd name="T8" fmla="*/ 3 w 9"/>
                  <a:gd name="T9" fmla="*/ 2 h 9"/>
                  <a:gd name="T10" fmla="*/ 4 w 9"/>
                  <a:gd name="T11" fmla="*/ 4 h 9"/>
                  <a:gd name="T12" fmla="*/ 4 w 9"/>
                  <a:gd name="T13" fmla="*/ 4 h 9"/>
                  <a:gd name="T14" fmla="*/ 5 w 9"/>
                  <a:gd name="T15" fmla="*/ 4 h 9"/>
                  <a:gd name="T16" fmla="*/ 4 w 9"/>
                  <a:gd name="T17" fmla="*/ 5 h 9"/>
                  <a:gd name="T18" fmla="*/ 4 w 9"/>
                  <a:gd name="T19" fmla="*/ 5 h 9"/>
                  <a:gd name="T20" fmla="*/ 4 w 9"/>
                  <a:gd name="T21" fmla="*/ 5 h 9"/>
                  <a:gd name="T22" fmla="*/ 4 w 9"/>
                  <a:gd name="T23" fmla="*/ 5 h 9"/>
                  <a:gd name="T24" fmla="*/ 2 w 9"/>
                  <a:gd name="T25" fmla="*/ 6 h 9"/>
                  <a:gd name="T26" fmla="*/ 2 w 9"/>
                  <a:gd name="T27" fmla="*/ 5 h 9"/>
                  <a:gd name="T28" fmla="*/ 0 w 9"/>
                  <a:gd name="T29" fmla="*/ 4 h 9"/>
                  <a:gd name="T30" fmla="*/ 1 w 9"/>
                  <a:gd name="T31" fmla="*/ 8 h 9"/>
                  <a:gd name="T32" fmla="*/ 1 w 9"/>
                  <a:gd name="T33" fmla="*/ 8 h 9"/>
                  <a:gd name="T34" fmla="*/ 4 w 9"/>
                  <a:gd name="T35" fmla="*/ 9 h 9"/>
                  <a:gd name="T36" fmla="*/ 4 w 9"/>
                  <a:gd name="T37" fmla="*/ 9 h 9"/>
                  <a:gd name="T38" fmla="*/ 4 w 9"/>
                  <a:gd name="T39" fmla="*/ 9 h 9"/>
                  <a:gd name="T40" fmla="*/ 4 w 9"/>
                  <a:gd name="T41" fmla="*/ 9 h 9"/>
                  <a:gd name="T42" fmla="*/ 7 w 9"/>
                  <a:gd name="T43" fmla="*/ 7 h 9"/>
                  <a:gd name="T44" fmla="*/ 7 w 9"/>
                  <a:gd name="T45" fmla="*/ 6 h 9"/>
                  <a:gd name="T46" fmla="*/ 6 w 9"/>
                  <a:gd name="T47" fmla="*/ 6 h 9"/>
                  <a:gd name="T48" fmla="*/ 7 w 9"/>
                  <a:gd name="T49" fmla="*/ 6 h 9"/>
                  <a:gd name="T50" fmla="*/ 7 w 9"/>
                  <a:gd name="T51" fmla="*/ 7 h 9"/>
                  <a:gd name="T52" fmla="*/ 9 w 9"/>
                  <a:gd name="T53" fmla="*/ 4 h 9"/>
                  <a:gd name="T54" fmla="*/ 9 w 9"/>
                  <a:gd name="T55" fmla="*/ 4 h 9"/>
                  <a:gd name="T56" fmla="*/ 7 w 9"/>
                  <a:gd name="T57" fmla="*/ 1 h 9"/>
                  <a:gd name="T58" fmla="*/ 4 w 9"/>
                  <a:gd name="T59"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 h="9">
                    <a:moveTo>
                      <a:pt x="4" y="0"/>
                    </a:moveTo>
                    <a:cubicBezTo>
                      <a:pt x="4" y="0"/>
                      <a:pt x="4" y="0"/>
                      <a:pt x="4" y="0"/>
                    </a:cubicBezTo>
                    <a:cubicBezTo>
                      <a:pt x="3" y="0"/>
                      <a:pt x="2" y="0"/>
                      <a:pt x="1" y="1"/>
                    </a:cubicBezTo>
                    <a:cubicBezTo>
                      <a:pt x="2" y="1"/>
                      <a:pt x="2" y="1"/>
                      <a:pt x="3" y="2"/>
                    </a:cubicBezTo>
                    <a:cubicBezTo>
                      <a:pt x="3" y="2"/>
                      <a:pt x="3" y="2"/>
                      <a:pt x="3" y="2"/>
                    </a:cubicBezTo>
                    <a:cubicBezTo>
                      <a:pt x="4" y="2"/>
                      <a:pt x="5" y="3"/>
                      <a:pt x="4" y="4"/>
                    </a:cubicBezTo>
                    <a:cubicBezTo>
                      <a:pt x="4" y="4"/>
                      <a:pt x="4" y="4"/>
                      <a:pt x="4" y="4"/>
                    </a:cubicBezTo>
                    <a:cubicBezTo>
                      <a:pt x="5" y="4"/>
                      <a:pt x="5" y="4"/>
                      <a:pt x="5" y="4"/>
                    </a:cubicBezTo>
                    <a:cubicBezTo>
                      <a:pt x="4" y="5"/>
                      <a:pt x="4" y="5"/>
                      <a:pt x="4" y="5"/>
                    </a:cubicBezTo>
                    <a:cubicBezTo>
                      <a:pt x="4" y="5"/>
                      <a:pt x="4" y="5"/>
                      <a:pt x="4" y="5"/>
                    </a:cubicBezTo>
                    <a:cubicBezTo>
                      <a:pt x="4" y="5"/>
                      <a:pt x="4" y="5"/>
                      <a:pt x="4" y="5"/>
                    </a:cubicBezTo>
                    <a:cubicBezTo>
                      <a:pt x="4" y="5"/>
                      <a:pt x="4" y="5"/>
                      <a:pt x="4" y="5"/>
                    </a:cubicBezTo>
                    <a:cubicBezTo>
                      <a:pt x="4" y="5"/>
                      <a:pt x="3" y="6"/>
                      <a:pt x="2" y="6"/>
                    </a:cubicBezTo>
                    <a:cubicBezTo>
                      <a:pt x="2" y="6"/>
                      <a:pt x="2" y="6"/>
                      <a:pt x="2" y="5"/>
                    </a:cubicBezTo>
                    <a:cubicBezTo>
                      <a:pt x="1" y="5"/>
                      <a:pt x="0" y="5"/>
                      <a:pt x="0" y="4"/>
                    </a:cubicBezTo>
                    <a:cubicBezTo>
                      <a:pt x="0" y="6"/>
                      <a:pt x="0" y="7"/>
                      <a:pt x="1" y="8"/>
                    </a:cubicBezTo>
                    <a:cubicBezTo>
                      <a:pt x="1" y="8"/>
                      <a:pt x="1" y="8"/>
                      <a:pt x="1" y="8"/>
                    </a:cubicBezTo>
                    <a:cubicBezTo>
                      <a:pt x="2" y="8"/>
                      <a:pt x="3" y="9"/>
                      <a:pt x="4" y="9"/>
                    </a:cubicBezTo>
                    <a:cubicBezTo>
                      <a:pt x="4" y="9"/>
                      <a:pt x="4" y="9"/>
                      <a:pt x="4" y="9"/>
                    </a:cubicBezTo>
                    <a:cubicBezTo>
                      <a:pt x="4" y="9"/>
                      <a:pt x="4" y="9"/>
                      <a:pt x="4" y="9"/>
                    </a:cubicBezTo>
                    <a:cubicBezTo>
                      <a:pt x="4" y="9"/>
                      <a:pt x="4" y="9"/>
                      <a:pt x="4" y="9"/>
                    </a:cubicBezTo>
                    <a:cubicBezTo>
                      <a:pt x="6" y="9"/>
                      <a:pt x="7" y="8"/>
                      <a:pt x="7" y="7"/>
                    </a:cubicBezTo>
                    <a:cubicBezTo>
                      <a:pt x="7" y="6"/>
                      <a:pt x="7" y="6"/>
                      <a:pt x="7" y="6"/>
                    </a:cubicBezTo>
                    <a:cubicBezTo>
                      <a:pt x="6" y="6"/>
                      <a:pt x="6" y="6"/>
                      <a:pt x="6" y="6"/>
                    </a:cubicBezTo>
                    <a:cubicBezTo>
                      <a:pt x="7" y="6"/>
                      <a:pt x="7" y="6"/>
                      <a:pt x="7" y="6"/>
                    </a:cubicBezTo>
                    <a:cubicBezTo>
                      <a:pt x="7" y="7"/>
                      <a:pt x="7" y="7"/>
                      <a:pt x="7" y="7"/>
                    </a:cubicBezTo>
                    <a:cubicBezTo>
                      <a:pt x="8" y="6"/>
                      <a:pt x="9" y="5"/>
                      <a:pt x="9" y="4"/>
                    </a:cubicBezTo>
                    <a:cubicBezTo>
                      <a:pt x="9" y="4"/>
                      <a:pt x="9" y="4"/>
                      <a:pt x="9" y="4"/>
                    </a:cubicBezTo>
                    <a:cubicBezTo>
                      <a:pt x="9" y="3"/>
                      <a:pt x="8" y="2"/>
                      <a:pt x="7" y="1"/>
                    </a:cubicBezTo>
                    <a:cubicBezTo>
                      <a:pt x="6" y="0"/>
                      <a:pt x="5" y="0"/>
                      <a:pt x="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2" name="Freeform 196"/>
              <p:cNvSpPr>
                <a:spLocks noEditPoints="1"/>
              </p:cNvSpPr>
              <p:nvPr/>
            </p:nvSpPr>
            <p:spPr bwMode="auto">
              <a:xfrm>
                <a:off x="5208588" y="5864225"/>
                <a:ext cx="25400" cy="28575"/>
              </a:xfrm>
              <a:custGeom>
                <a:avLst/>
                <a:gdLst>
                  <a:gd name="T0" fmla="*/ 5 w 9"/>
                  <a:gd name="T1" fmla="*/ 5 h 10"/>
                  <a:gd name="T2" fmla="*/ 5 w 9"/>
                  <a:gd name="T3" fmla="*/ 5 h 10"/>
                  <a:gd name="T4" fmla="*/ 4 w 9"/>
                  <a:gd name="T5" fmla="*/ 0 h 10"/>
                  <a:gd name="T6" fmla="*/ 4 w 9"/>
                  <a:gd name="T7" fmla="*/ 0 h 10"/>
                  <a:gd name="T8" fmla="*/ 4 w 9"/>
                  <a:gd name="T9" fmla="*/ 0 h 10"/>
                  <a:gd name="T10" fmla="*/ 1 w 9"/>
                  <a:gd name="T11" fmla="*/ 2 h 10"/>
                  <a:gd name="T12" fmla="*/ 3 w 9"/>
                  <a:gd name="T13" fmla="*/ 2 h 10"/>
                  <a:gd name="T14" fmla="*/ 3 w 9"/>
                  <a:gd name="T15" fmla="*/ 2 h 10"/>
                  <a:gd name="T16" fmla="*/ 5 w 9"/>
                  <a:gd name="T17" fmla="*/ 5 h 10"/>
                  <a:gd name="T18" fmla="*/ 5 w 9"/>
                  <a:gd name="T19" fmla="*/ 5 h 10"/>
                  <a:gd name="T20" fmla="*/ 5 w 9"/>
                  <a:gd name="T21" fmla="*/ 5 h 10"/>
                  <a:gd name="T22" fmla="*/ 5 w 9"/>
                  <a:gd name="T23" fmla="*/ 5 h 10"/>
                  <a:gd name="T24" fmla="*/ 5 w 9"/>
                  <a:gd name="T25" fmla="*/ 5 h 10"/>
                  <a:gd name="T26" fmla="*/ 4 w 9"/>
                  <a:gd name="T27" fmla="*/ 6 h 10"/>
                  <a:gd name="T28" fmla="*/ 4 w 9"/>
                  <a:gd name="T29" fmla="*/ 6 h 10"/>
                  <a:gd name="T30" fmla="*/ 3 w 9"/>
                  <a:gd name="T31" fmla="*/ 6 h 10"/>
                  <a:gd name="T32" fmla="*/ 2 w 9"/>
                  <a:gd name="T33" fmla="*/ 6 h 10"/>
                  <a:gd name="T34" fmla="*/ 0 w 9"/>
                  <a:gd name="T35" fmla="*/ 5 h 10"/>
                  <a:gd name="T36" fmla="*/ 1 w 9"/>
                  <a:gd name="T37" fmla="*/ 8 h 10"/>
                  <a:gd name="T38" fmla="*/ 4 w 9"/>
                  <a:gd name="T39" fmla="*/ 10 h 10"/>
                  <a:gd name="T40" fmla="*/ 4 w 9"/>
                  <a:gd name="T41" fmla="*/ 10 h 10"/>
                  <a:gd name="T42" fmla="*/ 5 w 9"/>
                  <a:gd name="T43" fmla="*/ 10 h 10"/>
                  <a:gd name="T44" fmla="*/ 8 w 9"/>
                  <a:gd name="T45" fmla="*/ 8 h 10"/>
                  <a:gd name="T46" fmla="*/ 8 w 9"/>
                  <a:gd name="T47" fmla="*/ 8 h 10"/>
                  <a:gd name="T48" fmla="*/ 9 w 9"/>
                  <a:gd name="T49" fmla="*/ 5 h 10"/>
                  <a:gd name="T50" fmla="*/ 9 w 9"/>
                  <a:gd name="T51" fmla="*/ 5 h 10"/>
                  <a:gd name="T52" fmla="*/ 7 w 9"/>
                  <a:gd name="T53" fmla="*/ 2 h 10"/>
                  <a:gd name="T54" fmla="*/ 7 w 9"/>
                  <a:gd name="T55" fmla="*/ 2 h 10"/>
                  <a:gd name="T56" fmla="*/ 4 w 9"/>
                  <a:gd name="T5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9" h="10">
                    <a:moveTo>
                      <a:pt x="5" y="5"/>
                    </a:moveTo>
                    <a:cubicBezTo>
                      <a:pt x="5" y="5"/>
                      <a:pt x="5" y="5"/>
                      <a:pt x="5" y="5"/>
                    </a:cubicBezTo>
                    <a:moveTo>
                      <a:pt x="4" y="0"/>
                    </a:moveTo>
                    <a:cubicBezTo>
                      <a:pt x="4" y="0"/>
                      <a:pt x="4" y="0"/>
                      <a:pt x="4" y="0"/>
                    </a:cubicBezTo>
                    <a:cubicBezTo>
                      <a:pt x="4" y="0"/>
                      <a:pt x="4" y="0"/>
                      <a:pt x="4" y="0"/>
                    </a:cubicBezTo>
                    <a:cubicBezTo>
                      <a:pt x="3" y="0"/>
                      <a:pt x="2" y="1"/>
                      <a:pt x="1" y="2"/>
                    </a:cubicBezTo>
                    <a:cubicBezTo>
                      <a:pt x="2" y="2"/>
                      <a:pt x="2" y="2"/>
                      <a:pt x="3" y="2"/>
                    </a:cubicBezTo>
                    <a:cubicBezTo>
                      <a:pt x="3" y="2"/>
                      <a:pt x="3" y="2"/>
                      <a:pt x="3" y="2"/>
                    </a:cubicBezTo>
                    <a:cubicBezTo>
                      <a:pt x="4" y="3"/>
                      <a:pt x="5" y="4"/>
                      <a:pt x="5" y="5"/>
                    </a:cubicBezTo>
                    <a:cubicBezTo>
                      <a:pt x="5" y="5"/>
                      <a:pt x="5" y="5"/>
                      <a:pt x="5" y="5"/>
                    </a:cubicBezTo>
                    <a:cubicBezTo>
                      <a:pt x="5" y="5"/>
                      <a:pt x="5" y="5"/>
                      <a:pt x="5" y="5"/>
                    </a:cubicBezTo>
                    <a:cubicBezTo>
                      <a:pt x="5" y="5"/>
                      <a:pt x="5" y="5"/>
                      <a:pt x="5" y="5"/>
                    </a:cubicBezTo>
                    <a:cubicBezTo>
                      <a:pt x="5" y="5"/>
                      <a:pt x="5" y="5"/>
                      <a:pt x="5" y="5"/>
                    </a:cubicBezTo>
                    <a:cubicBezTo>
                      <a:pt x="4" y="6"/>
                      <a:pt x="4" y="6"/>
                      <a:pt x="4" y="6"/>
                    </a:cubicBezTo>
                    <a:cubicBezTo>
                      <a:pt x="4" y="6"/>
                      <a:pt x="4" y="6"/>
                      <a:pt x="4" y="6"/>
                    </a:cubicBezTo>
                    <a:cubicBezTo>
                      <a:pt x="4" y="6"/>
                      <a:pt x="3" y="6"/>
                      <a:pt x="3" y="6"/>
                    </a:cubicBezTo>
                    <a:cubicBezTo>
                      <a:pt x="2" y="6"/>
                      <a:pt x="2" y="6"/>
                      <a:pt x="2" y="6"/>
                    </a:cubicBezTo>
                    <a:cubicBezTo>
                      <a:pt x="1" y="6"/>
                      <a:pt x="0" y="6"/>
                      <a:pt x="0" y="5"/>
                    </a:cubicBezTo>
                    <a:cubicBezTo>
                      <a:pt x="0" y="6"/>
                      <a:pt x="0" y="8"/>
                      <a:pt x="1" y="8"/>
                    </a:cubicBezTo>
                    <a:cubicBezTo>
                      <a:pt x="2" y="9"/>
                      <a:pt x="3" y="10"/>
                      <a:pt x="4" y="10"/>
                    </a:cubicBezTo>
                    <a:cubicBezTo>
                      <a:pt x="4" y="10"/>
                      <a:pt x="4" y="10"/>
                      <a:pt x="4" y="10"/>
                    </a:cubicBezTo>
                    <a:cubicBezTo>
                      <a:pt x="4" y="10"/>
                      <a:pt x="4" y="10"/>
                      <a:pt x="5" y="10"/>
                    </a:cubicBezTo>
                    <a:cubicBezTo>
                      <a:pt x="6" y="9"/>
                      <a:pt x="7" y="9"/>
                      <a:pt x="8" y="8"/>
                    </a:cubicBezTo>
                    <a:cubicBezTo>
                      <a:pt x="8" y="8"/>
                      <a:pt x="8" y="8"/>
                      <a:pt x="8" y="8"/>
                    </a:cubicBezTo>
                    <a:cubicBezTo>
                      <a:pt x="8" y="7"/>
                      <a:pt x="9" y="6"/>
                      <a:pt x="9" y="5"/>
                    </a:cubicBezTo>
                    <a:cubicBezTo>
                      <a:pt x="9" y="5"/>
                      <a:pt x="9" y="5"/>
                      <a:pt x="9" y="5"/>
                    </a:cubicBezTo>
                    <a:cubicBezTo>
                      <a:pt x="9" y="4"/>
                      <a:pt x="8" y="2"/>
                      <a:pt x="7" y="2"/>
                    </a:cubicBezTo>
                    <a:cubicBezTo>
                      <a:pt x="7" y="2"/>
                      <a:pt x="7" y="2"/>
                      <a:pt x="7" y="2"/>
                    </a:cubicBezTo>
                    <a:cubicBezTo>
                      <a:pt x="6" y="1"/>
                      <a:pt x="5" y="0"/>
                      <a:pt x="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3" name="Freeform 197"/>
              <p:cNvSpPr/>
              <p:nvPr/>
            </p:nvSpPr>
            <p:spPr bwMode="auto">
              <a:xfrm>
                <a:off x="5189538" y="5886450"/>
                <a:ext cx="25400" cy="25400"/>
              </a:xfrm>
              <a:custGeom>
                <a:avLst/>
                <a:gdLst>
                  <a:gd name="T0" fmla="*/ 4 w 9"/>
                  <a:gd name="T1" fmla="*/ 0 h 9"/>
                  <a:gd name="T2" fmla="*/ 1 w 9"/>
                  <a:gd name="T3" fmla="*/ 1 h 9"/>
                  <a:gd name="T4" fmla="*/ 3 w 9"/>
                  <a:gd name="T5" fmla="*/ 2 h 9"/>
                  <a:gd name="T6" fmla="*/ 3 w 9"/>
                  <a:gd name="T7" fmla="*/ 2 h 9"/>
                  <a:gd name="T8" fmla="*/ 5 w 9"/>
                  <a:gd name="T9" fmla="*/ 4 h 9"/>
                  <a:gd name="T10" fmla="*/ 5 w 9"/>
                  <a:gd name="T11" fmla="*/ 4 h 9"/>
                  <a:gd name="T12" fmla="*/ 5 w 9"/>
                  <a:gd name="T13" fmla="*/ 5 h 9"/>
                  <a:gd name="T14" fmla="*/ 5 w 9"/>
                  <a:gd name="T15" fmla="*/ 5 h 9"/>
                  <a:gd name="T16" fmla="*/ 4 w 9"/>
                  <a:gd name="T17" fmla="*/ 5 h 9"/>
                  <a:gd name="T18" fmla="*/ 4 w 9"/>
                  <a:gd name="T19" fmla="*/ 5 h 9"/>
                  <a:gd name="T20" fmla="*/ 3 w 9"/>
                  <a:gd name="T21" fmla="*/ 6 h 9"/>
                  <a:gd name="T22" fmla="*/ 2 w 9"/>
                  <a:gd name="T23" fmla="*/ 6 h 9"/>
                  <a:gd name="T24" fmla="*/ 0 w 9"/>
                  <a:gd name="T25" fmla="*/ 5 h 9"/>
                  <a:gd name="T26" fmla="*/ 1 w 9"/>
                  <a:gd name="T27" fmla="*/ 8 h 9"/>
                  <a:gd name="T28" fmla="*/ 4 w 9"/>
                  <a:gd name="T29" fmla="*/ 9 h 9"/>
                  <a:gd name="T30" fmla="*/ 4 w 9"/>
                  <a:gd name="T31" fmla="*/ 9 h 9"/>
                  <a:gd name="T32" fmla="*/ 4 w 9"/>
                  <a:gd name="T33" fmla="*/ 9 h 9"/>
                  <a:gd name="T34" fmla="*/ 5 w 9"/>
                  <a:gd name="T35" fmla="*/ 9 h 9"/>
                  <a:gd name="T36" fmla="*/ 8 w 9"/>
                  <a:gd name="T37" fmla="*/ 8 h 9"/>
                  <a:gd name="T38" fmla="*/ 8 w 9"/>
                  <a:gd name="T39" fmla="*/ 8 h 9"/>
                  <a:gd name="T40" fmla="*/ 9 w 9"/>
                  <a:gd name="T41" fmla="*/ 5 h 9"/>
                  <a:gd name="T42" fmla="*/ 9 w 9"/>
                  <a:gd name="T43" fmla="*/ 5 h 9"/>
                  <a:gd name="T44" fmla="*/ 7 w 9"/>
                  <a:gd name="T45" fmla="*/ 1 h 9"/>
                  <a:gd name="T46" fmla="*/ 4 w 9"/>
                  <a:gd name="T47" fmla="*/ 0 h 9"/>
                  <a:gd name="T48" fmla="*/ 4 w 9"/>
                  <a:gd name="T49" fmla="*/ 0 h 9"/>
                  <a:gd name="T50" fmla="*/ 4 w 9"/>
                  <a:gd name="T5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 h="9">
                    <a:moveTo>
                      <a:pt x="4" y="0"/>
                    </a:moveTo>
                    <a:cubicBezTo>
                      <a:pt x="3" y="0"/>
                      <a:pt x="2" y="1"/>
                      <a:pt x="1" y="1"/>
                    </a:cubicBezTo>
                    <a:cubicBezTo>
                      <a:pt x="2" y="2"/>
                      <a:pt x="3" y="2"/>
                      <a:pt x="3" y="2"/>
                    </a:cubicBezTo>
                    <a:cubicBezTo>
                      <a:pt x="3" y="2"/>
                      <a:pt x="3" y="2"/>
                      <a:pt x="3" y="2"/>
                    </a:cubicBezTo>
                    <a:cubicBezTo>
                      <a:pt x="4" y="2"/>
                      <a:pt x="5" y="3"/>
                      <a:pt x="5" y="4"/>
                    </a:cubicBezTo>
                    <a:cubicBezTo>
                      <a:pt x="5" y="4"/>
                      <a:pt x="5" y="4"/>
                      <a:pt x="5" y="4"/>
                    </a:cubicBezTo>
                    <a:cubicBezTo>
                      <a:pt x="5" y="5"/>
                      <a:pt x="5" y="5"/>
                      <a:pt x="5" y="5"/>
                    </a:cubicBezTo>
                    <a:cubicBezTo>
                      <a:pt x="5" y="5"/>
                      <a:pt x="5" y="5"/>
                      <a:pt x="5" y="5"/>
                    </a:cubicBezTo>
                    <a:cubicBezTo>
                      <a:pt x="4" y="5"/>
                      <a:pt x="4" y="5"/>
                      <a:pt x="4" y="5"/>
                    </a:cubicBezTo>
                    <a:cubicBezTo>
                      <a:pt x="4" y="5"/>
                      <a:pt x="4" y="5"/>
                      <a:pt x="4" y="5"/>
                    </a:cubicBezTo>
                    <a:cubicBezTo>
                      <a:pt x="4" y="6"/>
                      <a:pt x="3" y="6"/>
                      <a:pt x="3" y="6"/>
                    </a:cubicBezTo>
                    <a:cubicBezTo>
                      <a:pt x="2" y="6"/>
                      <a:pt x="2" y="6"/>
                      <a:pt x="2" y="6"/>
                    </a:cubicBezTo>
                    <a:cubicBezTo>
                      <a:pt x="1" y="6"/>
                      <a:pt x="1" y="5"/>
                      <a:pt x="0" y="5"/>
                    </a:cubicBezTo>
                    <a:cubicBezTo>
                      <a:pt x="0" y="6"/>
                      <a:pt x="0" y="7"/>
                      <a:pt x="1" y="8"/>
                    </a:cubicBezTo>
                    <a:cubicBezTo>
                      <a:pt x="2" y="9"/>
                      <a:pt x="3" y="9"/>
                      <a:pt x="4" y="9"/>
                    </a:cubicBezTo>
                    <a:cubicBezTo>
                      <a:pt x="4" y="9"/>
                      <a:pt x="4" y="9"/>
                      <a:pt x="4" y="9"/>
                    </a:cubicBezTo>
                    <a:cubicBezTo>
                      <a:pt x="4" y="9"/>
                      <a:pt x="4" y="9"/>
                      <a:pt x="4" y="9"/>
                    </a:cubicBezTo>
                    <a:cubicBezTo>
                      <a:pt x="4" y="9"/>
                      <a:pt x="5" y="9"/>
                      <a:pt x="5" y="9"/>
                    </a:cubicBezTo>
                    <a:cubicBezTo>
                      <a:pt x="6" y="9"/>
                      <a:pt x="7" y="9"/>
                      <a:pt x="8" y="8"/>
                    </a:cubicBezTo>
                    <a:cubicBezTo>
                      <a:pt x="8" y="8"/>
                      <a:pt x="8" y="8"/>
                      <a:pt x="8" y="8"/>
                    </a:cubicBezTo>
                    <a:cubicBezTo>
                      <a:pt x="8" y="7"/>
                      <a:pt x="9" y="6"/>
                      <a:pt x="9" y="5"/>
                    </a:cubicBezTo>
                    <a:cubicBezTo>
                      <a:pt x="9" y="5"/>
                      <a:pt x="9" y="5"/>
                      <a:pt x="9" y="5"/>
                    </a:cubicBezTo>
                    <a:cubicBezTo>
                      <a:pt x="9" y="3"/>
                      <a:pt x="8" y="2"/>
                      <a:pt x="7" y="1"/>
                    </a:cubicBezTo>
                    <a:cubicBezTo>
                      <a:pt x="6" y="1"/>
                      <a:pt x="5" y="0"/>
                      <a:pt x="4" y="0"/>
                    </a:cubicBezTo>
                    <a:cubicBezTo>
                      <a:pt x="4" y="0"/>
                      <a:pt x="4" y="0"/>
                      <a:pt x="4" y="0"/>
                    </a:cubicBezTo>
                    <a:cubicBezTo>
                      <a:pt x="4" y="0"/>
                      <a:pt x="4" y="0"/>
                      <a:pt x="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4" name="Freeform 198"/>
              <p:cNvSpPr>
                <a:spLocks noEditPoints="1"/>
              </p:cNvSpPr>
              <p:nvPr/>
            </p:nvSpPr>
            <p:spPr bwMode="auto">
              <a:xfrm>
                <a:off x="5170488" y="5908675"/>
                <a:ext cx="25400" cy="25400"/>
              </a:xfrm>
              <a:custGeom>
                <a:avLst/>
                <a:gdLst>
                  <a:gd name="T0" fmla="*/ 5 w 9"/>
                  <a:gd name="T1" fmla="*/ 5 h 9"/>
                  <a:gd name="T2" fmla="*/ 5 w 9"/>
                  <a:gd name="T3" fmla="*/ 5 h 9"/>
                  <a:gd name="T4" fmla="*/ 4 w 9"/>
                  <a:gd name="T5" fmla="*/ 0 h 9"/>
                  <a:gd name="T6" fmla="*/ 4 w 9"/>
                  <a:gd name="T7" fmla="*/ 0 h 9"/>
                  <a:gd name="T8" fmla="*/ 4 w 9"/>
                  <a:gd name="T9" fmla="*/ 0 h 9"/>
                  <a:gd name="T10" fmla="*/ 1 w 9"/>
                  <a:gd name="T11" fmla="*/ 1 h 9"/>
                  <a:gd name="T12" fmla="*/ 3 w 9"/>
                  <a:gd name="T13" fmla="*/ 2 h 9"/>
                  <a:gd name="T14" fmla="*/ 5 w 9"/>
                  <a:gd name="T15" fmla="*/ 4 h 9"/>
                  <a:gd name="T16" fmla="*/ 5 w 9"/>
                  <a:gd name="T17" fmla="*/ 4 h 9"/>
                  <a:gd name="T18" fmla="*/ 5 w 9"/>
                  <a:gd name="T19" fmla="*/ 5 h 9"/>
                  <a:gd name="T20" fmla="*/ 5 w 9"/>
                  <a:gd name="T21" fmla="*/ 5 h 9"/>
                  <a:gd name="T22" fmla="*/ 4 w 9"/>
                  <a:gd name="T23" fmla="*/ 5 h 9"/>
                  <a:gd name="T24" fmla="*/ 4 w 9"/>
                  <a:gd name="T25" fmla="*/ 5 h 9"/>
                  <a:gd name="T26" fmla="*/ 3 w 9"/>
                  <a:gd name="T27" fmla="*/ 6 h 9"/>
                  <a:gd name="T28" fmla="*/ 2 w 9"/>
                  <a:gd name="T29" fmla="*/ 6 h 9"/>
                  <a:gd name="T30" fmla="*/ 0 w 9"/>
                  <a:gd name="T31" fmla="*/ 5 h 9"/>
                  <a:gd name="T32" fmla="*/ 1 w 9"/>
                  <a:gd name="T33" fmla="*/ 8 h 9"/>
                  <a:gd name="T34" fmla="*/ 4 w 9"/>
                  <a:gd name="T35" fmla="*/ 9 h 9"/>
                  <a:gd name="T36" fmla="*/ 4 w 9"/>
                  <a:gd name="T37" fmla="*/ 9 h 9"/>
                  <a:gd name="T38" fmla="*/ 5 w 9"/>
                  <a:gd name="T39" fmla="*/ 9 h 9"/>
                  <a:gd name="T40" fmla="*/ 8 w 9"/>
                  <a:gd name="T41" fmla="*/ 8 h 9"/>
                  <a:gd name="T42" fmla="*/ 8 w 9"/>
                  <a:gd name="T43" fmla="*/ 8 h 9"/>
                  <a:gd name="T44" fmla="*/ 9 w 9"/>
                  <a:gd name="T45" fmla="*/ 5 h 9"/>
                  <a:gd name="T46" fmla="*/ 9 w 9"/>
                  <a:gd name="T47" fmla="*/ 4 h 9"/>
                  <a:gd name="T48" fmla="*/ 7 w 9"/>
                  <a:gd name="T49" fmla="*/ 1 h 9"/>
                  <a:gd name="T50" fmla="*/ 4 w 9"/>
                  <a:gd name="T5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 h="9">
                    <a:moveTo>
                      <a:pt x="5" y="5"/>
                    </a:moveTo>
                    <a:cubicBezTo>
                      <a:pt x="5" y="5"/>
                      <a:pt x="5" y="5"/>
                      <a:pt x="5" y="5"/>
                    </a:cubicBezTo>
                    <a:moveTo>
                      <a:pt x="4" y="0"/>
                    </a:moveTo>
                    <a:cubicBezTo>
                      <a:pt x="4" y="0"/>
                      <a:pt x="4" y="0"/>
                      <a:pt x="4" y="0"/>
                    </a:cubicBezTo>
                    <a:cubicBezTo>
                      <a:pt x="4" y="0"/>
                      <a:pt x="4" y="0"/>
                      <a:pt x="4" y="0"/>
                    </a:cubicBezTo>
                    <a:cubicBezTo>
                      <a:pt x="3" y="0"/>
                      <a:pt x="2" y="0"/>
                      <a:pt x="1" y="1"/>
                    </a:cubicBezTo>
                    <a:cubicBezTo>
                      <a:pt x="2" y="2"/>
                      <a:pt x="3" y="2"/>
                      <a:pt x="3" y="2"/>
                    </a:cubicBezTo>
                    <a:cubicBezTo>
                      <a:pt x="4" y="2"/>
                      <a:pt x="5" y="3"/>
                      <a:pt x="5" y="4"/>
                    </a:cubicBezTo>
                    <a:cubicBezTo>
                      <a:pt x="5" y="4"/>
                      <a:pt x="5" y="4"/>
                      <a:pt x="5" y="4"/>
                    </a:cubicBezTo>
                    <a:cubicBezTo>
                      <a:pt x="5" y="5"/>
                      <a:pt x="5" y="5"/>
                      <a:pt x="5" y="5"/>
                    </a:cubicBezTo>
                    <a:cubicBezTo>
                      <a:pt x="5" y="5"/>
                      <a:pt x="5" y="5"/>
                      <a:pt x="5" y="5"/>
                    </a:cubicBezTo>
                    <a:cubicBezTo>
                      <a:pt x="4" y="5"/>
                      <a:pt x="4" y="5"/>
                      <a:pt x="4" y="5"/>
                    </a:cubicBezTo>
                    <a:cubicBezTo>
                      <a:pt x="4" y="5"/>
                      <a:pt x="4" y="5"/>
                      <a:pt x="4" y="5"/>
                    </a:cubicBezTo>
                    <a:cubicBezTo>
                      <a:pt x="4" y="6"/>
                      <a:pt x="3" y="6"/>
                      <a:pt x="3" y="6"/>
                    </a:cubicBezTo>
                    <a:cubicBezTo>
                      <a:pt x="3" y="6"/>
                      <a:pt x="2" y="6"/>
                      <a:pt x="2" y="6"/>
                    </a:cubicBezTo>
                    <a:cubicBezTo>
                      <a:pt x="1" y="6"/>
                      <a:pt x="1" y="5"/>
                      <a:pt x="0" y="5"/>
                    </a:cubicBezTo>
                    <a:cubicBezTo>
                      <a:pt x="0" y="6"/>
                      <a:pt x="0" y="7"/>
                      <a:pt x="1" y="8"/>
                    </a:cubicBezTo>
                    <a:cubicBezTo>
                      <a:pt x="2" y="9"/>
                      <a:pt x="3" y="9"/>
                      <a:pt x="4" y="9"/>
                    </a:cubicBezTo>
                    <a:cubicBezTo>
                      <a:pt x="4" y="9"/>
                      <a:pt x="4" y="9"/>
                      <a:pt x="4" y="9"/>
                    </a:cubicBezTo>
                    <a:cubicBezTo>
                      <a:pt x="5" y="9"/>
                      <a:pt x="5" y="9"/>
                      <a:pt x="5" y="9"/>
                    </a:cubicBezTo>
                    <a:cubicBezTo>
                      <a:pt x="6" y="9"/>
                      <a:pt x="7" y="9"/>
                      <a:pt x="8" y="8"/>
                    </a:cubicBezTo>
                    <a:cubicBezTo>
                      <a:pt x="8" y="8"/>
                      <a:pt x="8" y="8"/>
                      <a:pt x="8" y="8"/>
                    </a:cubicBezTo>
                    <a:cubicBezTo>
                      <a:pt x="9" y="7"/>
                      <a:pt x="9" y="6"/>
                      <a:pt x="9" y="5"/>
                    </a:cubicBezTo>
                    <a:cubicBezTo>
                      <a:pt x="9" y="5"/>
                      <a:pt x="9" y="4"/>
                      <a:pt x="9" y="4"/>
                    </a:cubicBezTo>
                    <a:cubicBezTo>
                      <a:pt x="9" y="3"/>
                      <a:pt x="8" y="2"/>
                      <a:pt x="7" y="1"/>
                    </a:cubicBezTo>
                    <a:cubicBezTo>
                      <a:pt x="7" y="0"/>
                      <a:pt x="5" y="0"/>
                      <a:pt x="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5" name="Freeform 199"/>
              <p:cNvSpPr/>
              <p:nvPr/>
            </p:nvSpPr>
            <p:spPr bwMode="auto">
              <a:xfrm>
                <a:off x="5149851" y="5932488"/>
                <a:ext cx="25400" cy="25400"/>
              </a:xfrm>
              <a:custGeom>
                <a:avLst/>
                <a:gdLst>
                  <a:gd name="T0" fmla="*/ 5 w 9"/>
                  <a:gd name="T1" fmla="*/ 0 h 9"/>
                  <a:gd name="T2" fmla="*/ 5 w 9"/>
                  <a:gd name="T3" fmla="*/ 0 h 9"/>
                  <a:gd name="T4" fmla="*/ 2 w 9"/>
                  <a:gd name="T5" fmla="*/ 1 h 9"/>
                  <a:gd name="T6" fmla="*/ 3 w 9"/>
                  <a:gd name="T7" fmla="*/ 2 h 9"/>
                  <a:gd name="T8" fmla="*/ 3 w 9"/>
                  <a:gd name="T9" fmla="*/ 2 h 9"/>
                  <a:gd name="T10" fmla="*/ 5 w 9"/>
                  <a:gd name="T11" fmla="*/ 4 h 9"/>
                  <a:gd name="T12" fmla="*/ 5 w 9"/>
                  <a:gd name="T13" fmla="*/ 4 h 9"/>
                  <a:gd name="T14" fmla="*/ 5 w 9"/>
                  <a:gd name="T15" fmla="*/ 4 h 9"/>
                  <a:gd name="T16" fmla="*/ 5 w 9"/>
                  <a:gd name="T17" fmla="*/ 5 h 9"/>
                  <a:gd name="T18" fmla="*/ 5 w 9"/>
                  <a:gd name="T19" fmla="*/ 5 h 9"/>
                  <a:gd name="T20" fmla="*/ 4 w 9"/>
                  <a:gd name="T21" fmla="*/ 5 h 9"/>
                  <a:gd name="T22" fmla="*/ 3 w 9"/>
                  <a:gd name="T23" fmla="*/ 6 h 9"/>
                  <a:gd name="T24" fmla="*/ 2 w 9"/>
                  <a:gd name="T25" fmla="*/ 6 h 9"/>
                  <a:gd name="T26" fmla="*/ 0 w 9"/>
                  <a:gd name="T27" fmla="*/ 5 h 9"/>
                  <a:gd name="T28" fmla="*/ 2 w 9"/>
                  <a:gd name="T29" fmla="*/ 8 h 9"/>
                  <a:gd name="T30" fmla="*/ 5 w 9"/>
                  <a:gd name="T31" fmla="*/ 9 h 9"/>
                  <a:gd name="T32" fmla="*/ 5 w 9"/>
                  <a:gd name="T33" fmla="*/ 9 h 9"/>
                  <a:gd name="T34" fmla="*/ 5 w 9"/>
                  <a:gd name="T35" fmla="*/ 9 h 9"/>
                  <a:gd name="T36" fmla="*/ 8 w 9"/>
                  <a:gd name="T37" fmla="*/ 7 h 9"/>
                  <a:gd name="T38" fmla="*/ 7 w 9"/>
                  <a:gd name="T39" fmla="*/ 7 h 9"/>
                  <a:gd name="T40" fmla="*/ 6 w 9"/>
                  <a:gd name="T41" fmla="*/ 6 h 9"/>
                  <a:gd name="T42" fmla="*/ 7 w 9"/>
                  <a:gd name="T43" fmla="*/ 7 h 9"/>
                  <a:gd name="T44" fmla="*/ 8 w 9"/>
                  <a:gd name="T45" fmla="*/ 7 h 9"/>
                  <a:gd name="T46" fmla="*/ 9 w 9"/>
                  <a:gd name="T47" fmla="*/ 4 h 9"/>
                  <a:gd name="T48" fmla="*/ 9 w 9"/>
                  <a:gd name="T49" fmla="*/ 4 h 9"/>
                  <a:gd name="T50" fmla="*/ 8 w 9"/>
                  <a:gd name="T51" fmla="*/ 1 h 9"/>
                  <a:gd name="T52" fmla="*/ 5 w 9"/>
                  <a:gd name="T5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 h="9">
                    <a:moveTo>
                      <a:pt x="5" y="0"/>
                    </a:moveTo>
                    <a:cubicBezTo>
                      <a:pt x="5" y="0"/>
                      <a:pt x="5" y="0"/>
                      <a:pt x="5" y="0"/>
                    </a:cubicBezTo>
                    <a:cubicBezTo>
                      <a:pt x="3" y="0"/>
                      <a:pt x="2" y="0"/>
                      <a:pt x="2" y="1"/>
                    </a:cubicBezTo>
                    <a:cubicBezTo>
                      <a:pt x="2" y="1"/>
                      <a:pt x="3" y="2"/>
                      <a:pt x="3" y="2"/>
                    </a:cubicBezTo>
                    <a:cubicBezTo>
                      <a:pt x="3" y="2"/>
                      <a:pt x="3" y="2"/>
                      <a:pt x="3" y="2"/>
                    </a:cubicBezTo>
                    <a:cubicBezTo>
                      <a:pt x="4" y="2"/>
                      <a:pt x="5" y="3"/>
                      <a:pt x="5" y="4"/>
                    </a:cubicBezTo>
                    <a:cubicBezTo>
                      <a:pt x="5" y="4"/>
                      <a:pt x="5" y="4"/>
                      <a:pt x="5" y="4"/>
                    </a:cubicBezTo>
                    <a:cubicBezTo>
                      <a:pt x="5" y="4"/>
                      <a:pt x="5" y="4"/>
                      <a:pt x="5" y="4"/>
                    </a:cubicBezTo>
                    <a:cubicBezTo>
                      <a:pt x="5" y="5"/>
                      <a:pt x="5" y="5"/>
                      <a:pt x="5" y="5"/>
                    </a:cubicBezTo>
                    <a:cubicBezTo>
                      <a:pt x="5" y="5"/>
                      <a:pt x="5" y="5"/>
                      <a:pt x="5" y="5"/>
                    </a:cubicBezTo>
                    <a:cubicBezTo>
                      <a:pt x="4" y="5"/>
                      <a:pt x="4" y="5"/>
                      <a:pt x="4" y="5"/>
                    </a:cubicBezTo>
                    <a:cubicBezTo>
                      <a:pt x="4" y="5"/>
                      <a:pt x="4" y="6"/>
                      <a:pt x="3" y="6"/>
                    </a:cubicBezTo>
                    <a:cubicBezTo>
                      <a:pt x="3" y="6"/>
                      <a:pt x="3" y="6"/>
                      <a:pt x="2" y="6"/>
                    </a:cubicBezTo>
                    <a:cubicBezTo>
                      <a:pt x="2" y="5"/>
                      <a:pt x="1" y="5"/>
                      <a:pt x="0" y="5"/>
                    </a:cubicBezTo>
                    <a:cubicBezTo>
                      <a:pt x="0" y="6"/>
                      <a:pt x="1" y="7"/>
                      <a:pt x="2" y="8"/>
                    </a:cubicBezTo>
                    <a:cubicBezTo>
                      <a:pt x="2" y="9"/>
                      <a:pt x="3" y="9"/>
                      <a:pt x="5" y="9"/>
                    </a:cubicBezTo>
                    <a:cubicBezTo>
                      <a:pt x="5" y="9"/>
                      <a:pt x="5" y="9"/>
                      <a:pt x="5" y="9"/>
                    </a:cubicBezTo>
                    <a:cubicBezTo>
                      <a:pt x="5" y="9"/>
                      <a:pt x="5" y="9"/>
                      <a:pt x="5" y="9"/>
                    </a:cubicBezTo>
                    <a:cubicBezTo>
                      <a:pt x="6" y="9"/>
                      <a:pt x="7" y="8"/>
                      <a:pt x="8" y="7"/>
                    </a:cubicBezTo>
                    <a:cubicBezTo>
                      <a:pt x="7" y="7"/>
                      <a:pt x="7" y="7"/>
                      <a:pt x="7" y="7"/>
                    </a:cubicBezTo>
                    <a:cubicBezTo>
                      <a:pt x="6" y="6"/>
                      <a:pt x="6" y="6"/>
                      <a:pt x="6" y="6"/>
                    </a:cubicBezTo>
                    <a:cubicBezTo>
                      <a:pt x="7" y="7"/>
                      <a:pt x="7" y="7"/>
                      <a:pt x="7" y="7"/>
                    </a:cubicBezTo>
                    <a:cubicBezTo>
                      <a:pt x="8" y="7"/>
                      <a:pt x="8" y="7"/>
                      <a:pt x="8" y="7"/>
                    </a:cubicBezTo>
                    <a:cubicBezTo>
                      <a:pt x="9" y="7"/>
                      <a:pt x="9" y="5"/>
                      <a:pt x="9" y="4"/>
                    </a:cubicBezTo>
                    <a:cubicBezTo>
                      <a:pt x="9" y="4"/>
                      <a:pt x="9" y="4"/>
                      <a:pt x="9" y="4"/>
                    </a:cubicBezTo>
                    <a:cubicBezTo>
                      <a:pt x="9" y="3"/>
                      <a:pt x="9" y="2"/>
                      <a:pt x="8" y="1"/>
                    </a:cubicBezTo>
                    <a:cubicBezTo>
                      <a:pt x="7" y="0"/>
                      <a:pt x="6" y="0"/>
                      <a:pt x="5"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6" name="Freeform 200"/>
              <p:cNvSpPr/>
              <p:nvPr/>
            </p:nvSpPr>
            <p:spPr bwMode="auto">
              <a:xfrm>
                <a:off x="5130801" y="5954713"/>
                <a:ext cx="25400" cy="25400"/>
              </a:xfrm>
              <a:custGeom>
                <a:avLst/>
                <a:gdLst>
                  <a:gd name="T0" fmla="*/ 5 w 9"/>
                  <a:gd name="T1" fmla="*/ 0 h 9"/>
                  <a:gd name="T2" fmla="*/ 5 w 9"/>
                  <a:gd name="T3" fmla="*/ 0 h 9"/>
                  <a:gd name="T4" fmla="*/ 5 w 9"/>
                  <a:gd name="T5" fmla="*/ 0 h 9"/>
                  <a:gd name="T6" fmla="*/ 2 w 9"/>
                  <a:gd name="T7" fmla="*/ 1 h 9"/>
                  <a:gd name="T8" fmla="*/ 4 w 9"/>
                  <a:gd name="T9" fmla="*/ 2 h 9"/>
                  <a:gd name="T10" fmla="*/ 5 w 9"/>
                  <a:gd name="T11" fmla="*/ 4 h 9"/>
                  <a:gd name="T12" fmla="*/ 5 w 9"/>
                  <a:gd name="T13" fmla="*/ 4 h 9"/>
                  <a:gd name="T14" fmla="*/ 5 w 9"/>
                  <a:gd name="T15" fmla="*/ 4 h 9"/>
                  <a:gd name="T16" fmla="*/ 5 w 9"/>
                  <a:gd name="T17" fmla="*/ 5 h 9"/>
                  <a:gd name="T18" fmla="*/ 5 w 9"/>
                  <a:gd name="T19" fmla="*/ 5 h 9"/>
                  <a:gd name="T20" fmla="*/ 5 w 9"/>
                  <a:gd name="T21" fmla="*/ 5 h 9"/>
                  <a:gd name="T22" fmla="*/ 3 w 9"/>
                  <a:gd name="T23" fmla="*/ 5 h 9"/>
                  <a:gd name="T24" fmla="*/ 2 w 9"/>
                  <a:gd name="T25" fmla="*/ 5 h 9"/>
                  <a:gd name="T26" fmla="*/ 0 w 9"/>
                  <a:gd name="T27" fmla="*/ 4 h 9"/>
                  <a:gd name="T28" fmla="*/ 2 w 9"/>
                  <a:gd name="T29" fmla="*/ 8 h 9"/>
                  <a:gd name="T30" fmla="*/ 5 w 9"/>
                  <a:gd name="T31" fmla="*/ 9 h 9"/>
                  <a:gd name="T32" fmla="*/ 5 w 9"/>
                  <a:gd name="T33" fmla="*/ 9 h 9"/>
                  <a:gd name="T34" fmla="*/ 5 w 9"/>
                  <a:gd name="T35" fmla="*/ 9 h 9"/>
                  <a:gd name="T36" fmla="*/ 5 w 9"/>
                  <a:gd name="T37" fmla="*/ 9 h 9"/>
                  <a:gd name="T38" fmla="*/ 8 w 9"/>
                  <a:gd name="T39" fmla="*/ 7 h 9"/>
                  <a:gd name="T40" fmla="*/ 7 w 9"/>
                  <a:gd name="T41" fmla="*/ 6 h 9"/>
                  <a:gd name="T42" fmla="*/ 7 w 9"/>
                  <a:gd name="T43" fmla="*/ 6 h 9"/>
                  <a:gd name="T44" fmla="*/ 7 w 9"/>
                  <a:gd name="T45" fmla="*/ 6 h 9"/>
                  <a:gd name="T46" fmla="*/ 8 w 9"/>
                  <a:gd name="T47" fmla="*/ 7 h 9"/>
                  <a:gd name="T48" fmla="*/ 9 w 9"/>
                  <a:gd name="T49" fmla="*/ 4 h 9"/>
                  <a:gd name="T50" fmla="*/ 9 w 9"/>
                  <a:gd name="T51" fmla="*/ 4 h 9"/>
                  <a:gd name="T52" fmla="*/ 8 w 9"/>
                  <a:gd name="T53" fmla="*/ 1 h 9"/>
                  <a:gd name="T54" fmla="*/ 8 w 9"/>
                  <a:gd name="T55" fmla="*/ 1 h 9"/>
                  <a:gd name="T56" fmla="*/ 5 w 9"/>
                  <a:gd name="T5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9" h="9">
                    <a:moveTo>
                      <a:pt x="5" y="0"/>
                    </a:moveTo>
                    <a:cubicBezTo>
                      <a:pt x="5" y="0"/>
                      <a:pt x="5" y="0"/>
                      <a:pt x="5" y="0"/>
                    </a:cubicBezTo>
                    <a:cubicBezTo>
                      <a:pt x="5" y="0"/>
                      <a:pt x="5" y="0"/>
                      <a:pt x="5" y="0"/>
                    </a:cubicBezTo>
                    <a:cubicBezTo>
                      <a:pt x="4" y="0"/>
                      <a:pt x="3" y="0"/>
                      <a:pt x="2" y="1"/>
                    </a:cubicBezTo>
                    <a:cubicBezTo>
                      <a:pt x="2" y="1"/>
                      <a:pt x="3" y="1"/>
                      <a:pt x="4" y="2"/>
                    </a:cubicBezTo>
                    <a:cubicBezTo>
                      <a:pt x="5" y="2"/>
                      <a:pt x="5" y="3"/>
                      <a:pt x="5" y="4"/>
                    </a:cubicBezTo>
                    <a:cubicBezTo>
                      <a:pt x="5" y="4"/>
                      <a:pt x="5" y="4"/>
                      <a:pt x="5" y="4"/>
                    </a:cubicBezTo>
                    <a:cubicBezTo>
                      <a:pt x="5" y="4"/>
                      <a:pt x="5" y="4"/>
                      <a:pt x="5" y="4"/>
                    </a:cubicBezTo>
                    <a:cubicBezTo>
                      <a:pt x="5" y="5"/>
                      <a:pt x="5" y="5"/>
                      <a:pt x="5" y="5"/>
                    </a:cubicBezTo>
                    <a:cubicBezTo>
                      <a:pt x="5" y="5"/>
                      <a:pt x="5" y="5"/>
                      <a:pt x="5" y="5"/>
                    </a:cubicBezTo>
                    <a:cubicBezTo>
                      <a:pt x="5" y="5"/>
                      <a:pt x="5" y="5"/>
                      <a:pt x="5" y="5"/>
                    </a:cubicBezTo>
                    <a:cubicBezTo>
                      <a:pt x="4" y="5"/>
                      <a:pt x="4" y="5"/>
                      <a:pt x="3" y="5"/>
                    </a:cubicBezTo>
                    <a:cubicBezTo>
                      <a:pt x="3" y="5"/>
                      <a:pt x="3" y="5"/>
                      <a:pt x="2" y="5"/>
                    </a:cubicBezTo>
                    <a:cubicBezTo>
                      <a:pt x="2" y="5"/>
                      <a:pt x="1" y="5"/>
                      <a:pt x="0" y="4"/>
                    </a:cubicBezTo>
                    <a:cubicBezTo>
                      <a:pt x="0" y="6"/>
                      <a:pt x="1" y="7"/>
                      <a:pt x="2" y="8"/>
                    </a:cubicBezTo>
                    <a:cubicBezTo>
                      <a:pt x="3" y="8"/>
                      <a:pt x="4" y="9"/>
                      <a:pt x="5" y="9"/>
                    </a:cubicBezTo>
                    <a:cubicBezTo>
                      <a:pt x="5" y="9"/>
                      <a:pt x="5" y="9"/>
                      <a:pt x="5" y="9"/>
                    </a:cubicBezTo>
                    <a:cubicBezTo>
                      <a:pt x="5" y="9"/>
                      <a:pt x="5" y="9"/>
                      <a:pt x="5" y="9"/>
                    </a:cubicBezTo>
                    <a:cubicBezTo>
                      <a:pt x="5" y="9"/>
                      <a:pt x="5" y="9"/>
                      <a:pt x="5" y="9"/>
                    </a:cubicBezTo>
                    <a:cubicBezTo>
                      <a:pt x="6" y="9"/>
                      <a:pt x="7" y="8"/>
                      <a:pt x="8" y="7"/>
                    </a:cubicBezTo>
                    <a:cubicBezTo>
                      <a:pt x="7" y="6"/>
                      <a:pt x="7" y="6"/>
                      <a:pt x="7" y="6"/>
                    </a:cubicBezTo>
                    <a:cubicBezTo>
                      <a:pt x="7" y="6"/>
                      <a:pt x="7" y="6"/>
                      <a:pt x="7" y="6"/>
                    </a:cubicBezTo>
                    <a:cubicBezTo>
                      <a:pt x="7" y="6"/>
                      <a:pt x="7" y="6"/>
                      <a:pt x="7" y="6"/>
                    </a:cubicBezTo>
                    <a:cubicBezTo>
                      <a:pt x="8" y="7"/>
                      <a:pt x="8" y="7"/>
                      <a:pt x="8" y="7"/>
                    </a:cubicBezTo>
                    <a:cubicBezTo>
                      <a:pt x="9" y="6"/>
                      <a:pt x="9" y="5"/>
                      <a:pt x="9" y="4"/>
                    </a:cubicBezTo>
                    <a:cubicBezTo>
                      <a:pt x="9" y="4"/>
                      <a:pt x="9" y="4"/>
                      <a:pt x="9" y="4"/>
                    </a:cubicBezTo>
                    <a:cubicBezTo>
                      <a:pt x="9" y="3"/>
                      <a:pt x="9" y="2"/>
                      <a:pt x="8" y="1"/>
                    </a:cubicBezTo>
                    <a:cubicBezTo>
                      <a:pt x="8" y="1"/>
                      <a:pt x="8" y="1"/>
                      <a:pt x="8" y="1"/>
                    </a:cubicBezTo>
                    <a:cubicBezTo>
                      <a:pt x="7" y="0"/>
                      <a:pt x="6" y="0"/>
                      <a:pt x="5"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7" name="Freeform 201"/>
              <p:cNvSpPr>
                <a:spLocks noEditPoints="1"/>
              </p:cNvSpPr>
              <p:nvPr/>
            </p:nvSpPr>
            <p:spPr bwMode="auto">
              <a:xfrm>
                <a:off x="5111751" y="5973763"/>
                <a:ext cx="25400" cy="28575"/>
              </a:xfrm>
              <a:custGeom>
                <a:avLst/>
                <a:gdLst>
                  <a:gd name="T0" fmla="*/ 5 w 9"/>
                  <a:gd name="T1" fmla="*/ 5 h 10"/>
                  <a:gd name="T2" fmla="*/ 5 w 9"/>
                  <a:gd name="T3" fmla="*/ 5 h 10"/>
                  <a:gd name="T4" fmla="*/ 5 w 9"/>
                  <a:gd name="T5" fmla="*/ 0 h 10"/>
                  <a:gd name="T6" fmla="*/ 5 w 9"/>
                  <a:gd name="T7" fmla="*/ 0 h 10"/>
                  <a:gd name="T8" fmla="*/ 5 w 9"/>
                  <a:gd name="T9" fmla="*/ 0 h 10"/>
                  <a:gd name="T10" fmla="*/ 2 w 9"/>
                  <a:gd name="T11" fmla="*/ 2 h 10"/>
                  <a:gd name="T12" fmla="*/ 4 w 9"/>
                  <a:gd name="T13" fmla="*/ 2 h 10"/>
                  <a:gd name="T14" fmla="*/ 5 w 9"/>
                  <a:gd name="T15" fmla="*/ 5 h 10"/>
                  <a:gd name="T16" fmla="*/ 5 w 9"/>
                  <a:gd name="T17" fmla="*/ 5 h 10"/>
                  <a:gd name="T18" fmla="*/ 5 w 9"/>
                  <a:gd name="T19" fmla="*/ 5 h 10"/>
                  <a:gd name="T20" fmla="*/ 5 w 9"/>
                  <a:gd name="T21" fmla="*/ 5 h 10"/>
                  <a:gd name="T22" fmla="*/ 5 w 9"/>
                  <a:gd name="T23" fmla="*/ 5 h 10"/>
                  <a:gd name="T24" fmla="*/ 5 w 9"/>
                  <a:gd name="T25" fmla="*/ 6 h 10"/>
                  <a:gd name="T26" fmla="*/ 5 w 9"/>
                  <a:gd name="T27" fmla="*/ 6 h 10"/>
                  <a:gd name="T28" fmla="*/ 3 w 9"/>
                  <a:gd name="T29" fmla="*/ 6 h 10"/>
                  <a:gd name="T30" fmla="*/ 3 w 9"/>
                  <a:gd name="T31" fmla="*/ 6 h 10"/>
                  <a:gd name="T32" fmla="*/ 0 w 9"/>
                  <a:gd name="T33" fmla="*/ 5 h 10"/>
                  <a:gd name="T34" fmla="*/ 2 w 9"/>
                  <a:gd name="T35" fmla="*/ 8 h 10"/>
                  <a:gd name="T36" fmla="*/ 2 w 9"/>
                  <a:gd name="T37" fmla="*/ 8 h 10"/>
                  <a:gd name="T38" fmla="*/ 5 w 9"/>
                  <a:gd name="T39" fmla="*/ 10 h 10"/>
                  <a:gd name="T40" fmla="*/ 5 w 9"/>
                  <a:gd name="T41" fmla="*/ 10 h 10"/>
                  <a:gd name="T42" fmla="*/ 5 w 9"/>
                  <a:gd name="T43" fmla="*/ 10 h 10"/>
                  <a:gd name="T44" fmla="*/ 5 w 9"/>
                  <a:gd name="T45" fmla="*/ 10 h 10"/>
                  <a:gd name="T46" fmla="*/ 8 w 9"/>
                  <a:gd name="T47" fmla="*/ 8 h 10"/>
                  <a:gd name="T48" fmla="*/ 8 w 9"/>
                  <a:gd name="T49" fmla="*/ 8 h 10"/>
                  <a:gd name="T50" fmla="*/ 9 w 9"/>
                  <a:gd name="T51" fmla="*/ 5 h 10"/>
                  <a:gd name="T52" fmla="*/ 9 w 9"/>
                  <a:gd name="T53" fmla="*/ 5 h 10"/>
                  <a:gd name="T54" fmla="*/ 8 w 9"/>
                  <a:gd name="T55" fmla="*/ 2 h 10"/>
                  <a:gd name="T56" fmla="*/ 8 w 9"/>
                  <a:gd name="T57" fmla="*/ 2 h 10"/>
                  <a:gd name="T58" fmla="*/ 5 w 9"/>
                  <a:gd name="T59"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 h="10">
                    <a:moveTo>
                      <a:pt x="5" y="5"/>
                    </a:moveTo>
                    <a:cubicBezTo>
                      <a:pt x="5" y="5"/>
                      <a:pt x="5" y="5"/>
                      <a:pt x="5" y="5"/>
                    </a:cubicBezTo>
                    <a:moveTo>
                      <a:pt x="5" y="0"/>
                    </a:moveTo>
                    <a:cubicBezTo>
                      <a:pt x="5" y="0"/>
                      <a:pt x="5" y="0"/>
                      <a:pt x="5" y="0"/>
                    </a:cubicBezTo>
                    <a:cubicBezTo>
                      <a:pt x="5" y="0"/>
                      <a:pt x="5" y="0"/>
                      <a:pt x="5" y="0"/>
                    </a:cubicBezTo>
                    <a:cubicBezTo>
                      <a:pt x="4" y="0"/>
                      <a:pt x="3" y="1"/>
                      <a:pt x="2" y="2"/>
                    </a:cubicBezTo>
                    <a:cubicBezTo>
                      <a:pt x="2" y="2"/>
                      <a:pt x="3" y="2"/>
                      <a:pt x="4" y="2"/>
                    </a:cubicBezTo>
                    <a:cubicBezTo>
                      <a:pt x="5" y="3"/>
                      <a:pt x="5" y="4"/>
                      <a:pt x="5" y="5"/>
                    </a:cubicBezTo>
                    <a:cubicBezTo>
                      <a:pt x="5" y="5"/>
                      <a:pt x="5" y="5"/>
                      <a:pt x="5" y="5"/>
                    </a:cubicBezTo>
                    <a:cubicBezTo>
                      <a:pt x="5" y="5"/>
                      <a:pt x="5" y="5"/>
                      <a:pt x="5" y="5"/>
                    </a:cubicBezTo>
                    <a:cubicBezTo>
                      <a:pt x="5" y="5"/>
                      <a:pt x="5" y="5"/>
                      <a:pt x="5" y="5"/>
                    </a:cubicBezTo>
                    <a:cubicBezTo>
                      <a:pt x="5" y="5"/>
                      <a:pt x="5" y="5"/>
                      <a:pt x="5" y="5"/>
                    </a:cubicBezTo>
                    <a:cubicBezTo>
                      <a:pt x="5" y="6"/>
                      <a:pt x="5" y="6"/>
                      <a:pt x="5" y="6"/>
                    </a:cubicBezTo>
                    <a:cubicBezTo>
                      <a:pt x="5" y="6"/>
                      <a:pt x="5" y="6"/>
                      <a:pt x="5" y="6"/>
                    </a:cubicBezTo>
                    <a:cubicBezTo>
                      <a:pt x="4" y="6"/>
                      <a:pt x="4" y="6"/>
                      <a:pt x="3" y="6"/>
                    </a:cubicBezTo>
                    <a:cubicBezTo>
                      <a:pt x="3" y="6"/>
                      <a:pt x="3" y="6"/>
                      <a:pt x="3" y="6"/>
                    </a:cubicBezTo>
                    <a:cubicBezTo>
                      <a:pt x="2" y="6"/>
                      <a:pt x="1" y="6"/>
                      <a:pt x="0" y="5"/>
                    </a:cubicBezTo>
                    <a:cubicBezTo>
                      <a:pt x="0" y="6"/>
                      <a:pt x="1" y="8"/>
                      <a:pt x="2" y="8"/>
                    </a:cubicBezTo>
                    <a:cubicBezTo>
                      <a:pt x="2" y="8"/>
                      <a:pt x="2" y="8"/>
                      <a:pt x="2" y="8"/>
                    </a:cubicBezTo>
                    <a:cubicBezTo>
                      <a:pt x="3" y="9"/>
                      <a:pt x="4" y="10"/>
                      <a:pt x="5" y="10"/>
                    </a:cubicBezTo>
                    <a:cubicBezTo>
                      <a:pt x="5" y="10"/>
                      <a:pt x="5" y="10"/>
                      <a:pt x="5" y="10"/>
                    </a:cubicBezTo>
                    <a:cubicBezTo>
                      <a:pt x="5" y="10"/>
                      <a:pt x="5" y="10"/>
                      <a:pt x="5" y="10"/>
                    </a:cubicBezTo>
                    <a:cubicBezTo>
                      <a:pt x="5" y="10"/>
                      <a:pt x="5" y="10"/>
                      <a:pt x="5" y="10"/>
                    </a:cubicBezTo>
                    <a:cubicBezTo>
                      <a:pt x="6" y="9"/>
                      <a:pt x="7" y="9"/>
                      <a:pt x="8" y="8"/>
                    </a:cubicBezTo>
                    <a:cubicBezTo>
                      <a:pt x="8" y="8"/>
                      <a:pt x="8" y="8"/>
                      <a:pt x="8" y="8"/>
                    </a:cubicBezTo>
                    <a:cubicBezTo>
                      <a:pt x="9" y="7"/>
                      <a:pt x="9" y="6"/>
                      <a:pt x="9" y="5"/>
                    </a:cubicBezTo>
                    <a:cubicBezTo>
                      <a:pt x="9" y="5"/>
                      <a:pt x="9" y="5"/>
                      <a:pt x="9" y="5"/>
                    </a:cubicBezTo>
                    <a:cubicBezTo>
                      <a:pt x="9" y="4"/>
                      <a:pt x="9" y="2"/>
                      <a:pt x="8" y="2"/>
                    </a:cubicBezTo>
                    <a:cubicBezTo>
                      <a:pt x="8" y="2"/>
                      <a:pt x="8" y="2"/>
                      <a:pt x="8" y="2"/>
                    </a:cubicBezTo>
                    <a:cubicBezTo>
                      <a:pt x="7" y="1"/>
                      <a:pt x="6" y="0"/>
                      <a:pt x="5"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8" name="Freeform 202"/>
              <p:cNvSpPr/>
              <p:nvPr/>
            </p:nvSpPr>
            <p:spPr bwMode="auto">
              <a:xfrm>
                <a:off x="5091113" y="5995988"/>
                <a:ext cx="25400" cy="25400"/>
              </a:xfrm>
              <a:custGeom>
                <a:avLst/>
                <a:gdLst>
                  <a:gd name="T0" fmla="*/ 5 w 9"/>
                  <a:gd name="T1" fmla="*/ 0 h 9"/>
                  <a:gd name="T2" fmla="*/ 5 w 9"/>
                  <a:gd name="T3" fmla="*/ 0 h 9"/>
                  <a:gd name="T4" fmla="*/ 2 w 9"/>
                  <a:gd name="T5" fmla="*/ 1 h 9"/>
                  <a:gd name="T6" fmla="*/ 4 w 9"/>
                  <a:gd name="T7" fmla="*/ 2 h 9"/>
                  <a:gd name="T8" fmla="*/ 5 w 9"/>
                  <a:gd name="T9" fmla="*/ 4 h 9"/>
                  <a:gd name="T10" fmla="*/ 5 w 9"/>
                  <a:gd name="T11" fmla="*/ 4 h 9"/>
                  <a:gd name="T12" fmla="*/ 5 w 9"/>
                  <a:gd name="T13" fmla="*/ 5 h 9"/>
                  <a:gd name="T14" fmla="*/ 5 w 9"/>
                  <a:gd name="T15" fmla="*/ 5 h 9"/>
                  <a:gd name="T16" fmla="*/ 7 w 9"/>
                  <a:gd name="T17" fmla="*/ 6 h 9"/>
                  <a:gd name="T18" fmla="*/ 5 w 9"/>
                  <a:gd name="T19" fmla="*/ 5 h 9"/>
                  <a:gd name="T20" fmla="*/ 5 w 9"/>
                  <a:gd name="T21" fmla="*/ 5 h 9"/>
                  <a:gd name="T22" fmla="*/ 5 w 9"/>
                  <a:gd name="T23" fmla="*/ 5 h 9"/>
                  <a:gd name="T24" fmla="*/ 3 w 9"/>
                  <a:gd name="T25" fmla="*/ 6 h 9"/>
                  <a:gd name="T26" fmla="*/ 3 w 9"/>
                  <a:gd name="T27" fmla="*/ 6 h 9"/>
                  <a:gd name="T28" fmla="*/ 0 w 9"/>
                  <a:gd name="T29" fmla="*/ 5 h 9"/>
                  <a:gd name="T30" fmla="*/ 2 w 9"/>
                  <a:gd name="T31" fmla="*/ 8 h 9"/>
                  <a:gd name="T32" fmla="*/ 5 w 9"/>
                  <a:gd name="T33" fmla="*/ 9 h 9"/>
                  <a:gd name="T34" fmla="*/ 5 w 9"/>
                  <a:gd name="T35" fmla="*/ 9 h 9"/>
                  <a:gd name="T36" fmla="*/ 5 w 9"/>
                  <a:gd name="T37" fmla="*/ 9 h 9"/>
                  <a:gd name="T38" fmla="*/ 5 w 9"/>
                  <a:gd name="T39" fmla="*/ 9 h 9"/>
                  <a:gd name="T40" fmla="*/ 8 w 9"/>
                  <a:gd name="T41" fmla="*/ 8 h 9"/>
                  <a:gd name="T42" fmla="*/ 8 w 9"/>
                  <a:gd name="T43" fmla="*/ 8 h 9"/>
                  <a:gd name="T44" fmla="*/ 9 w 9"/>
                  <a:gd name="T45" fmla="*/ 5 h 9"/>
                  <a:gd name="T46" fmla="*/ 9 w 9"/>
                  <a:gd name="T47" fmla="*/ 5 h 9"/>
                  <a:gd name="T48" fmla="*/ 8 w 9"/>
                  <a:gd name="T49" fmla="*/ 1 h 9"/>
                  <a:gd name="T50" fmla="*/ 8 w 9"/>
                  <a:gd name="T51" fmla="*/ 1 h 9"/>
                  <a:gd name="T52" fmla="*/ 5 w 9"/>
                  <a:gd name="T5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 h="9">
                    <a:moveTo>
                      <a:pt x="5" y="0"/>
                    </a:moveTo>
                    <a:cubicBezTo>
                      <a:pt x="5" y="0"/>
                      <a:pt x="5" y="0"/>
                      <a:pt x="5" y="0"/>
                    </a:cubicBezTo>
                    <a:cubicBezTo>
                      <a:pt x="4" y="0"/>
                      <a:pt x="3" y="1"/>
                      <a:pt x="2" y="1"/>
                    </a:cubicBezTo>
                    <a:cubicBezTo>
                      <a:pt x="3" y="2"/>
                      <a:pt x="3" y="2"/>
                      <a:pt x="4" y="2"/>
                    </a:cubicBezTo>
                    <a:cubicBezTo>
                      <a:pt x="5" y="2"/>
                      <a:pt x="5" y="3"/>
                      <a:pt x="5" y="4"/>
                    </a:cubicBezTo>
                    <a:cubicBezTo>
                      <a:pt x="5" y="4"/>
                      <a:pt x="5" y="4"/>
                      <a:pt x="5" y="4"/>
                    </a:cubicBezTo>
                    <a:cubicBezTo>
                      <a:pt x="5" y="5"/>
                      <a:pt x="5" y="5"/>
                      <a:pt x="5" y="5"/>
                    </a:cubicBezTo>
                    <a:cubicBezTo>
                      <a:pt x="5" y="5"/>
                      <a:pt x="5" y="5"/>
                      <a:pt x="5" y="5"/>
                    </a:cubicBezTo>
                    <a:cubicBezTo>
                      <a:pt x="7" y="6"/>
                      <a:pt x="7" y="6"/>
                      <a:pt x="7" y="6"/>
                    </a:cubicBezTo>
                    <a:cubicBezTo>
                      <a:pt x="5" y="5"/>
                      <a:pt x="5" y="5"/>
                      <a:pt x="5" y="5"/>
                    </a:cubicBezTo>
                    <a:cubicBezTo>
                      <a:pt x="5" y="5"/>
                      <a:pt x="5" y="5"/>
                      <a:pt x="5" y="5"/>
                    </a:cubicBezTo>
                    <a:cubicBezTo>
                      <a:pt x="5" y="5"/>
                      <a:pt x="5" y="5"/>
                      <a:pt x="5" y="5"/>
                    </a:cubicBezTo>
                    <a:cubicBezTo>
                      <a:pt x="4" y="6"/>
                      <a:pt x="4" y="6"/>
                      <a:pt x="3" y="6"/>
                    </a:cubicBezTo>
                    <a:cubicBezTo>
                      <a:pt x="3" y="6"/>
                      <a:pt x="3" y="6"/>
                      <a:pt x="3" y="6"/>
                    </a:cubicBezTo>
                    <a:cubicBezTo>
                      <a:pt x="2" y="6"/>
                      <a:pt x="1" y="5"/>
                      <a:pt x="0" y="5"/>
                    </a:cubicBezTo>
                    <a:cubicBezTo>
                      <a:pt x="0" y="6"/>
                      <a:pt x="1" y="7"/>
                      <a:pt x="2" y="8"/>
                    </a:cubicBezTo>
                    <a:cubicBezTo>
                      <a:pt x="3" y="9"/>
                      <a:pt x="4" y="9"/>
                      <a:pt x="5" y="9"/>
                    </a:cubicBezTo>
                    <a:cubicBezTo>
                      <a:pt x="5" y="9"/>
                      <a:pt x="5" y="9"/>
                      <a:pt x="5" y="9"/>
                    </a:cubicBezTo>
                    <a:cubicBezTo>
                      <a:pt x="5" y="9"/>
                      <a:pt x="5" y="9"/>
                      <a:pt x="5" y="9"/>
                    </a:cubicBezTo>
                    <a:cubicBezTo>
                      <a:pt x="5" y="9"/>
                      <a:pt x="5" y="9"/>
                      <a:pt x="5" y="9"/>
                    </a:cubicBezTo>
                    <a:cubicBezTo>
                      <a:pt x="6" y="9"/>
                      <a:pt x="7" y="9"/>
                      <a:pt x="8" y="8"/>
                    </a:cubicBezTo>
                    <a:cubicBezTo>
                      <a:pt x="8" y="8"/>
                      <a:pt x="8" y="8"/>
                      <a:pt x="8" y="8"/>
                    </a:cubicBezTo>
                    <a:cubicBezTo>
                      <a:pt x="9" y="7"/>
                      <a:pt x="9" y="6"/>
                      <a:pt x="9" y="5"/>
                    </a:cubicBezTo>
                    <a:cubicBezTo>
                      <a:pt x="9" y="5"/>
                      <a:pt x="9" y="5"/>
                      <a:pt x="9" y="5"/>
                    </a:cubicBezTo>
                    <a:cubicBezTo>
                      <a:pt x="9" y="3"/>
                      <a:pt x="9" y="2"/>
                      <a:pt x="8" y="1"/>
                    </a:cubicBezTo>
                    <a:cubicBezTo>
                      <a:pt x="8" y="1"/>
                      <a:pt x="8" y="1"/>
                      <a:pt x="8" y="1"/>
                    </a:cubicBezTo>
                    <a:cubicBezTo>
                      <a:pt x="7" y="1"/>
                      <a:pt x="6" y="0"/>
                      <a:pt x="5"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9" name="Freeform 203"/>
              <p:cNvSpPr/>
              <p:nvPr/>
            </p:nvSpPr>
            <p:spPr bwMode="auto">
              <a:xfrm>
                <a:off x="5072063" y="6018213"/>
                <a:ext cx="28575" cy="25400"/>
              </a:xfrm>
              <a:custGeom>
                <a:avLst/>
                <a:gdLst>
                  <a:gd name="T0" fmla="*/ 5 w 10"/>
                  <a:gd name="T1" fmla="*/ 0 h 9"/>
                  <a:gd name="T2" fmla="*/ 2 w 10"/>
                  <a:gd name="T3" fmla="*/ 1 h 9"/>
                  <a:gd name="T4" fmla="*/ 4 w 10"/>
                  <a:gd name="T5" fmla="*/ 2 h 9"/>
                  <a:gd name="T6" fmla="*/ 4 w 10"/>
                  <a:gd name="T7" fmla="*/ 2 h 9"/>
                  <a:gd name="T8" fmla="*/ 5 w 10"/>
                  <a:gd name="T9" fmla="*/ 4 h 9"/>
                  <a:gd name="T10" fmla="*/ 5 w 10"/>
                  <a:gd name="T11" fmla="*/ 4 h 9"/>
                  <a:gd name="T12" fmla="*/ 6 w 10"/>
                  <a:gd name="T13" fmla="*/ 5 h 9"/>
                  <a:gd name="T14" fmla="*/ 5 w 10"/>
                  <a:gd name="T15" fmla="*/ 5 h 9"/>
                  <a:gd name="T16" fmla="*/ 5 w 10"/>
                  <a:gd name="T17" fmla="*/ 5 h 9"/>
                  <a:gd name="T18" fmla="*/ 5 w 10"/>
                  <a:gd name="T19" fmla="*/ 5 h 9"/>
                  <a:gd name="T20" fmla="*/ 3 w 10"/>
                  <a:gd name="T21" fmla="*/ 6 h 9"/>
                  <a:gd name="T22" fmla="*/ 3 w 10"/>
                  <a:gd name="T23" fmla="*/ 6 h 9"/>
                  <a:gd name="T24" fmla="*/ 0 w 10"/>
                  <a:gd name="T25" fmla="*/ 5 h 9"/>
                  <a:gd name="T26" fmla="*/ 2 w 10"/>
                  <a:gd name="T27" fmla="*/ 8 h 9"/>
                  <a:gd name="T28" fmla="*/ 5 w 10"/>
                  <a:gd name="T29" fmla="*/ 9 h 9"/>
                  <a:gd name="T30" fmla="*/ 5 w 10"/>
                  <a:gd name="T31" fmla="*/ 9 h 9"/>
                  <a:gd name="T32" fmla="*/ 5 w 10"/>
                  <a:gd name="T33" fmla="*/ 9 h 9"/>
                  <a:gd name="T34" fmla="*/ 8 w 10"/>
                  <a:gd name="T35" fmla="*/ 8 h 9"/>
                  <a:gd name="T36" fmla="*/ 7 w 10"/>
                  <a:gd name="T37" fmla="*/ 7 h 9"/>
                  <a:gd name="T38" fmla="*/ 7 w 10"/>
                  <a:gd name="T39" fmla="*/ 6 h 9"/>
                  <a:gd name="T40" fmla="*/ 7 w 10"/>
                  <a:gd name="T41" fmla="*/ 7 h 9"/>
                  <a:gd name="T42" fmla="*/ 8 w 10"/>
                  <a:gd name="T43" fmla="*/ 8 h 9"/>
                  <a:gd name="T44" fmla="*/ 10 w 10"/>
                  <a:gd name="T45" fmla="*/ 5 h 9"/>
                  <a:gd name="T46" fmla="*/ 10 w 10"/>
                  <a:gd name="T47" fmla="*/ 4 h 9"/>
                  <a:gd name="T48" fmla="*/ 8 w 10"/>
                  <a:gd name="T49" fmla="*/ 1 h 9"/>
                  <a:gd name="T50" fmla="*/ 5 w 10"/>
                  <a:gd name="T51" fmla="*/ 0 h 9"/>
                  <a:gd name="T52" fmla="*/ 5 w 10"/>
                  <a:gd name="T53" fmla="*/ 0 h 9"/>
                  <a:gd name="T54" fmla="*/ 5 w 10"/>
                  <a:gd name="T55"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 h="9">
                    <a:moveTo>
                      <a:pt x="5" y="0"/>
                    </a:moveTo>
                    <a:cubicBezTo>
                      <a:pt x="4" y="0"/>
                      <a:pt x="3" y="0"/>
                      <a:pt x="2" y="1"/>
                    </a:cubicBezTo>
                    <a:cubicBezTo>
                      <a:pt x="3" y="1"/>
                      <a:pt x="3" y="2"/>
                      <a:pt x="4" y="2"/>
                    </a:cubicBezTo>
                    <a:cubicBezTo>
                      <a:pt x="4" y="2"/>
                      <a:pt x="4" y="2"/>
                      <a:pt x="4" y="2"/>
                    </a:cubicBezTo>
                    <a:cubicBezTo>
                      <a:pt x="5" y="2"/>
                      <a:pt x="5" y="3"/>
                      <a:pt x="5" y="4"/>
                    </a:cubicBezTo>
                    <a:cubicBezTo>
                      <a:pt x="5" y="4"/>
                      <a:pt x="5" y="4"/>
                      <a:pt x="5" y="4"/>
                    </a:cubicBezTo>
                    <a:cubicBezTo>
                      <a:pt x="6" y="5"/>
                      <a:pt x="6" y="5"/>
                      <a:pt x="6" y="5"/>
                    </a:cubicBezTo>
                    <a:cubicBezTo>
                      <a:pt x="5" y="5"/>
                      <a:pt x="5" y="5"/>
                      <a:pt x="5" y="5"/>
                    </a:cubicBezTo>
                    <a:cubicBezTo>
                      <a:pt x="5" y="5"/>
                      <a:pt x="5" y="5"/>
                      <a:pt x="5" y="5"/>
                    </a:cubicBezTo>
                    <a:cubicBezTo>
                      <a:pt x="5" y="5"/>
                      <a:pt x="5" y="5"/>
                      <a:pt x="5" y="5"/>
                    </a:cubicBezTo>
                    <a:cubicBezTo>
                      <a:pt x="5" y="6"/>
                      <a:pt x="4" y="6"/>
                      <a:pt x="3" y="6"/>
                    </a:cubicBezTo>
                    <a:cubicBezTo>
                      <a:pt x="3" y="6"/>
                      <a:pt x="3" y="6"/>
                      <a:pt x="3" y="6"/>
                    </a:cubicBezTo>
                    <a:cubicBezTo>
                      <a:pt x="2" y="6"/>
                      <a:pt x="1" y="5"/>
                      <a:pt x="0" y="5"/>
                    </a:cubicBezTo>
                    <a:cubicBezTo>
                      <a:pt x="1" y="6"/>
                      <a:pt x="1" y="7"/>
                      <a:pt x="2" y="8"/>
                    </a:cubicBezTo>
                    <a:cubicBezTo>
                      <a:pt x="3" y="9"/>
                      <a:pt x="4" y="9"/>
                      <a:pt x="5" y="9"/>
                    </a:cubicBezTo>
                    <a:cubicBezTo>
                      <a:pt x="5" y="9"/>
                      <a:pt x="5" y="9"/>
                      <a:pt x="5" y="9"/>
                    </a:cubicBezTo>
                    <a:cubicBezTo>
                      <a:pt x="5" y="9"/>
                      <a:pt x="5" y="9"/>
                      <a:pt x="5" y="9"/>
                    </a:cubicBezTo>
                    <a:cubicBezTo>
                      <a:pt x="6" y="9"/>
                      <a:pt x="8" y="8"/>
                      <a:pt x="8" y="8"/>
                    </a:cubicBezTo>
                    <a:cubicBezTo>
                      <a:pt x="7" y="7"/>
                      <a:pt x="7" y="7"/>
                      <a:pt x="7" y="7"/>
                    </a:cubicBezTo>
                    <a:cubicBezTo>
                      <a:pt x="7" y="6"/>
                      <a:pt x="7" y="6"/>
                      <a:pt x="7" y="6"/>
                    </a:cubicBezTo>
                    <a:cubicBezTo>
                      <a:pt x="7" y="7"/>
                      <a:pt x="7" y="7"/>
                      <a:pt x="7" y="7"/>
                    </a:cubicBezTo>
                    <a:cubicBezTo>
                      <a:pt x="8" y="8"/>
                      <a:pt x="8" y="8"/>
                      <a:pt x="8" y="8"/>
                    </a:cubicBezTo>
                    <a:cubicBezTo>
                      <a:pt x="9" y="7"/>
                      <a:pt x="10" y="6"/>
                      <a:pt x="10" y="5"/>
                    </a:cubicBezTo>
                    <a:cubicBezTo>
                      <a:pt x="10" y="4"/>
                      <a:pt x="10" y="4"/>
                      <a:pt x="10" y="4"/>
                    </a:cubicBezTo>
                    <a:cubicBezTo>
                      <a:pt x="9" y="3"/>
                      <a:pt x="9" y="2"/>
                      <a:pt x="8" y="1"/>
                    </a:cubicBezTo>
                    <a:cubicBezTo>
                      <a:pt x="7" y="0"/>
                      <a:pt x="6" y="0"/>
                      <a:pt x="5" y="0"/>
                    </a:cubicBezTo>
                    <a:cubicBezTo>
                      <a:pt x="5" y="0"/>
                      <a:pt x="5" y="0"/>
                      <a:pt x="5" y="0"/>
                    </a:cubicBezTo>
                    <a:cubicBezTo>
                      <a:pt x="5" y="0"/>
                      <a:pt x="5" y="0"/>
                      <a:pt x="5"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0" name="Freeform 204"/>
              <p:cNvSpPr/>
              <p:nvPr/>
            </p:nvSpPr>
            <p:spPr bwMode="auto">
              <a:xfrm>
                <a:off x="5364163" y="5637213"/>
                <a:ext cx="33338" cy="47625"/>
              </a:xfrm>
              <a:custGeom>
                <a:avLst/>
                <a:gdLst>
                  <a:gd name="T0" fmla="*/ 4 w 12"/>
                  <a:gd name="T1" fmla="*/ 0 h 17"/>
                  <a:gd name="T2" fmla="*/ 4 w 12"/>
                  <a:gd name="T3" fmla="*/ 0 h 17"/>
                  <a:gd name="T4" fmla="*/ 1 w 12"/>
                  <a:gd name="T5" fmla="*/ 2 h 17"/>
                  <a:gd name="T6" fmla="*/ 0 w 12"/>
                  <a:gd name="T7" fmla="*/ 5 h 17"/>
                  <a:gd name="T8" fmla="*/ 0 w 12"/>
                  <a:gd name="T9" fmla="*/ 6 h 17"/>
                  <a:gd name="T10" fmla="*/ 1 w 12"/>
                  <a:gd name="T11" fmla="*/ 10 h 17"/>
                  <a:gd name="T12" fmla="*/ 1 w 12"/>
                  <a:gd name="T13" fmla="*/ 10 h 17"/>
                  <a:gd name="T14" fmla="*/ 7 w 12"/>
                  <a:gd name="T15" fmla="*/ 16 h 17"/>
                  <a:gd name="T16" fmla="*/ 9 w 12"/>
                  <a:gd name="T17" fmla="*/ 17 h 17"/>
                  <a:gd name="T18" fmla="*/ 10 w 12"/>
                  <a:gd name="T19" fmla="*/ 17 h 17"/>
                  <a:gd name="T20" fmla="*/ 11 w 12"/>
                  <a:gd name="T21" fmla="*/ 16 h 17"/>
                  <a:gd name="T22" fmla="*/ 11 w 12"/>
                  <a:gd name="T23" fmla="*/ 16 h 17"/>
                  <a:gd name="T24" fmla="*/ 11 w 12"/>
                  <a:gd name="T25" fmla="*/ 15 h 17"/>
                  <a:gd name="T26" fmla="*/ 10 w 12"/>
                  <a:gd name="T27" fmla="*/ 13 h 17"/>
                  <a:gd name="T28" fmla="*/ 8 w 12"/>
                  <a:gd name="T29" fmla="*/ 12 h 17"/>
                  <a:gd name="T30" fmla="*/ 5 w 12"/>
                  <a:gd name="T31" fmla="*/ 8 h 17"/>
                  <a:gd name="T32" fmla="*/ 4 w 12"/>
                  <a:gd name="T33" fmla="*/ 7 h 17"/>
                  <a:gd name="T34" fmla="*/ 4 w 12"/>
                  <a:gd name="T35" fmla="*/ 5 h 17"/>
                  <a:gd name="T36" fmla="*/ 4 w 12"/>
                  <a:gd name="T37" fmla="*/ 4 h 17"/>
                  <a:gd name="T38" fmla="*/ 4 w 12"/>
                  <a:gd name="T39" fmla="*/ 4 h 17"/>
                  <a:gd name="T40" fmla="*/ 4 w 12"/>
                  <a:gd name="T41" fmla="*/ 4 h 17"/>
                  <a:gd name="T42" fmla="*/ 6 w 12"/>
                  <a:gd name="T43" fmla="*/ 2 h 17"/>
                  <a:gd name="T44" fmla="*/ 5 w 12"/>
                  <a:gd name="T45" fmla="*/ 0 h 17"/>
                  <a:gd name="T46" fmla="*/ 4 w 12"/>
                  <a:gd name="T47"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2" h="17">
                    <a:moveTo>
                      <a:pt x="4" y="0"/>
                    </a:moveTo>
                    <a:cubicBezTo>
                      <a:pt x="4" y="0"/>
                      <a:pt x="4" y="0"/>
                      <a:pt x="4" y="0"/>
                    </a:cubicBezTo>
                    <a:cubicBezTo>
                      <a:pt x="3" y="0"/>
                      <a:pt x="1" y="1"/>
                      <a:pt x="1" y="2"/>
                    </a:cubicBezTo>
                    <a:cubicBezTo>
                      <a:pt x="0" y="3"/>
                      <a:pt x="0" y="4"/>
                      <a:pt x="0" y="5"/>
                    </a:cubicBezTo>
                    <a:cubicBezTo>
                      <a:pt x="0" y="5"/>
                      <a:pt x="0" y="6"/>
                      <a:pt x="0" y="6"/>
                    </a:cubicBezTo>
                    <a:cubicBezTo>
                      <a:pt x="0" y="8"/>
                      <a:pt x="0" y="9"/>
                      <a:pt x="1" y="10"/>
                    </a:cubicBezTo>
                    <a:cubicBezTo>
                      <a:pt x="1" y="10"/>
                      <a:pt x="1" y="10"/>
                      <a:pt x="1" y="10"/>
                    </a:cubicBezTo>
                    <a:cubicBezTo>
                      <a:pt x="2" y="13"/>
                      <a:pt x="4" y="15"/>
                      <a:pt x="7" y="16"/>
                    </a:cubicBezTo>
                    <a:cubicBezTo>
                      <a:pt x="7" y="17"/>
                      <a:pt x="8" y="17"/>
                      <a:pt x="9" y="17"/>
                    </a:cubicBezTo>
                    <a:cubicBezTo>
                      <a:pt x="9" y="17"/>
                      <a:pt x="9" y="17"/>
                      <a:pt x="10" y="17"/>
                    </a:cubicBezTo>
                    <a:cubicBezTo>
                      <a:pt x="10" y="17"/>
                      <a:pt x="11" y="17"/>
                      <a:pt x="11" y="16"/>
                    </a:cubicBezTo>
                    <a:cubicBezTo>
                      <a:pt x="11" y="16"/>
                      <a:pt x="11" y="16"/>
                      <a:pt x="11" y="16"/>
                    </a:cubicBezTo>
                    <a:cubicBezTo>
                      <a:pt x="11" y="16"/>
                      <a:pt x="11" y="16"/>
                      <a:pt x="11" y="15"/>
                    </a:cubicBezTo>
                    <a:cubicBezTo>
                      <a:pt x="12" y="15"/>
                      <a:pt x="11" y="14"/>
                      <a:pt x="10" y="13"/>
                    </a:cubicBezTo>
                    <a:cubicBezTo>
                      <a:pt x="9" y="13"/>
                      <a:pt x="9" y="13"/>
                      <a:pt x="8" y="12"/>
                    </a:cubicBezTo>
                    <a:cubicBezTo>
                      <a:pt x="7" y="11"/>
                      <a:pt x="5" y="10"/>
                      <a:pt x="5" y="8"/>
                    </a:cubicBezTo>
                    <a:cubicBezTo>
                      <a:pt x="4" y="8"/>
                      <a:pt x="4" y="8"/>
                      <a:pt x="4" y="7"/>
                    </a:cubicBezTo>
                    <a:cubicBezTo>
                      <a:pt x="4" y="6"/>
                      <a:pt x="4" y="6"/>
                      <a:pt x="4" y="5"/>
                    </a:cubicBezTo>
                    <a:cubicBezTo>
                      <a:pt x="4" y="4"/>
                      <a:pt x="4" y="4"/>
                      <a:pt x="4" y="4"/>
                    </a:cubicBezTo>
                    <a:cubicBezTo>
                      <a:pt x="4" y="4"/>
                      <a:pt x="4" y="4"/>
                      <a:pt x="4" y="4"/>
                    </a:cubicBezTo>
                    <a:cubicBezTo>
                      <a:pt x="4" y="4"/>
                      <a:pt x="4" y="4"/>
                      <a:pt x="4" y="4"/>
                    </a:cubicBezTo>
                    <a:cubicBezTo>
                      <a:pt x="5" y="4"/>
                      <a:pt x="6" y="3"/>
                      <a:pt x="6" y="2"/>
                    </a:cubicBezTo>
                    <a:cubicBezTo>
                      <a:pt x="6" y="1"/>
                      <a:pt x="6" y="0"/>
                      <a:pt x="5" y="0"/>
                    </a:cubicBezTo>
                    <a:cubicBezTo>
                      <a:pt x="5" y="0"/>
                      <a:pt x="4" y="0"/>
                      <a:pt x="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1" name="Freeform 206"/>
              <p:cNvSpPr/>
              <p:nvPr/>
            </p:nvSpPr>
            <p:spPr bwMode="auto">
              <a:xfrm>
                <a:off x="5343526" y="5659438"/>
                <a:ext cx="33338" cy="47625"/>
              </a:xfrm>
              <a:custGeom>
                <a:avLst/>
                <a:gdLst>
                  <a:gd name="T0" fmla="*/ 4 w 12"/>
                  <a:gd name="T1" fmla="*/ 0 h 17"/>
                  <a:gd name="T2" fmla="*/ 4 w 12"/>
                  <a:gd name="T3" fmla="*/ 0 h 17"/>
                  <a:gd name="T4" fmla="*/ 1 w 12"/>
                  <a:gd name="T5" fmla="*/ 2 h 17"/>
                  <a:gd name="T6" fmla="*/ 0 w 12"/>
                  <a:gd name="T7" fmla="*/ 5 h 17"/>
                  <a:gd name="T8" fmla="*/ 0 w 12"/>
                  <a:gd name="T9" fmla="*/ 6 h 17"/>
                  <a:gd name="T10" fmla="*/ 1 w 12"/>
                  <a:gd name="T11" fmla="*/ 10 h 17"/>
                  <a:gd name="T12" fmla="*/ 1 w 12"/>
                  <a:gd name="T13" fmla="*/ 10 h 17"/>
                  <a:gd name="T14" fmla="*/ 7 w 12"/>
                  <a:gd name="T15" fmla="*/ 16 h 17"/>
                  <a:gd name="T16" fmla="*/ 9 w 12"/>
                  <a:gd name="T17" fmla="*/ 17 h 17"/>
                  <a:gd name="T18" fmla="*/ 10 w 12"/>
                  <a:gd name="T19" fmla="*/ 17 h 17"/>
                  <a:gd name="T20" fmla="*/ 11 w 12"/>
                  <a:gd name="T21" fmla="*/ 16 h 17"/>
                  <a:gd name="T22" fmla="*/ 12 w 12"/>
                  <a:gd name="T23" fmla="*/ 16 h 17"/>
                  <a:gd name="T24" fmla="*/ 12 w 12"/>
                  <a:gd name="T25" fmla="*/ 15 h 17"/>
                  <a:gd name="T26" fmla="*/ 10 w 12"/>
                  <a:gd name="T27" fmla="*/ 13 h 17"/>
                  <a:gd name="T28" fmla="*/ 8 w 12"/>
                  <a:gd name="T29" fmla="*/ 12 h 17"/>
                  <a:gd name="T30" fmla="*/ 5 w 12"/>
                  <a:gd name="T31" fmla="*/ 8 h 17"/>
                  <a:gd name="T32" fmla="*/ 4 w 12"/>
                  <a:gd name="T33" fmla="*/ 7 h 17"/>
                  <a:gd name="T34" fmla="*/ 4 w 12"/>
                  <a:gd name="T35" fmla="*/ 5 h 17"/>
                  <a:gd name="T36" fmla="*/ 4 w 12"/>
                  <a:gd name="T37" fmla="*/ 4 h 17"/>
                  <a:gd name="T38" fmla="*/ 4 w 12"/>
                  <a:gd name="T39" fmla="*/ 4 h 17"/>
                  <a:gd name="T40" fmla="*/ 4 w 12"/>
                  <a:gd name="T41" fmla="*/ 4 h 17"/>
                  <a:gd name="T42" fmla="*/ 6 w 12"/>
                  <a:gd name="T43" fmla="*/ 2 h 17"/>
                  <a:gd name="T44" fmla="*/ 5 w 12"/>
                  <a:gd name="T45" fmla="*/ 0 h 17"/>
                  <a:gd name="T46" fmla="*/ 4 w 12"/>
                  <a:gd name="T47"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2" h="17">
                    <a:moveTo>
                      <a:pt x="4" y="0"/>
                    </a:moveTo>
                    <a:cubicBezTo>
                      <a:pt x="4" y="0"/>
                      <a:pt x="4" y="0"/>
                      <a:pt x="4" y="0"/>
                    </a:cubicBezTo>
                    <a:cubicBezTo>
                      <a:pt x="3" y="0"/>
                      <a:pt x="1" y="0"/>
                      <a:pt x="1" y="2"/>
                    </a:cubicBezTo>
                    <a:cubicBezTo>
                      <a:pt x="0" y="3"/>
                      <a:pt x="0" y="4"/>
                      <a:pt x="0" y="5"/>
                    </a:cubicBezTo>
                    <a:cubicBezTo>
                      <a:pt x="0" y="5"/>
                      <a:pt x="0" y="5"/>
                      <a:pt x="0" y="6"/>
                    </a:cubicBezTo>
                    <a:cubicBezTo>
                      <a:pt x="0" y="7"/>
                      <a:pt x="1" y="9"/>
                      <a:pt x="1" y="10"/>
                    </a:cubicBezTo>
                    <a:cubicBezTo>
                      <a:pt x="1" y="10"/>
                      <a:pt x="1" y="10"/>
                      <a:pt x="1" y="10"/>
                    </a:cubicBezTo>
                    <a:cubicBezTo>
                      <a:pt x="2" y="13"/>
                      <a:pt x="4" y="15"/>
                      <a:pt x="7" y="16"/>
                    </a:cubicBezTo>
                    <a:cubicBezTo>
                      <a:pt x="7" y="16"/>
                      <a:pt x="8" y="17"/>
                      <a:pt x="9" y="17"/>
                    </a:cubicBezTo>
                    <a:cubicBezTo>
                      <a:pt x="9" y="17"/>
                      <a:pt x="9" y="17"/>
                      <a:pt x="10" y="17"/>
                    </a:cubicBezTo>
                    <a:cubicBezTo>
                      <a:pt x="10" y="17"/>
                      <a:pt x="11" y="17"/>
                      <a:pt x="11" y="16"/>
                    </a:cubicBezTo>
                    <a:cubicBezTo>
                      <a:pt x="11" y="16"/>
                      <a:pt x="11" y="16"/>
                      <a:pt x="12" y="16"/>
                    </a:cubicBezTo>
                    <a:cubicBezTo>
                      <a:pt x="12" y="15"/>
                      <a:pt x="12" y="15"/>
                      <a:pt x="12" y="15"/>
                    </a:cubicBezTo>
                    <a:cubicBezTo>
                      <a:pt x="12" y="14"/>
                      <a:pt x="11" y="13"/>
                      <a:pt x="10" y="13"/>
                    </a:cubicBezTo>
                    <a:cubicBezTo>
                      <a:pt x="10" y="13"/>
                      <a:pt x="9" y="13"/>
                      <a:pt x="8" y="12"/>
                    </a:cubicBezTo>
                    <a:cubicBezTo>
                      <a:pt x="7" y="11"/>
                      <a:pt x="5" y="10"/>
                      <a:pt x="5" y="8"/>
                    </a:cubicBezTo>
                    <a:cubicBezTo>
                      <a:pt x="5" y="8"/>
                      <a:pt x="4" y="7"/>
                      <a:pt x="4" y="7"/>
                    </a:cubicBezTo>
                    <a:cubicBezTo>
                      <a:pt x="4" y="6"/>
                      <a:pt x="4" y="5"/>
                      <a:pt x="4" y="5"/>
                    </a:cubicBezTo>
                    <a:cubicBezTo>
                      <a:pt x="4" y="4"/>
                      <a:pt x="4" y="4"/>
                      <a:pt x="4" y="4"/>
                    </a:cubicBezTo>
                    <a:cubicBezTo>
                      <a:pt x="4" y="4"/>
                      <a:pt x="4" y="4"/>
                      <a:pt x="4" y="4"/>
                    </a:cubicBezTo>
                    <a:cubicBezTo>
                      <a:pt x="4" y="4"/>
                      <a:pt x="4" y="4"/>
                      <a:pt x="4" y="4"/>
                    </a:cubicBezTo>
                    <a:cubicBezTo>
                      <a:pt x="5" y="4"/>
                      <a:pt x="6" y="3"/>
                      <a:pt x="6" y="2"/>
                    </a:cubicBezTo>
                    <a:cubicBezTo>
                      <a:pt x="6" y="1"/>
                      <a:pt x="6" y="0"/>
                      <a:pt x="5" y="0"/>
                    </a:cubicBezTo>
                    <a:cubicBezTo>
                      <a:pt x="5" y="0"/>
                      <a:pt x="4" y="0"/>
                      <a:pt x="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2" name="Freeform 207"/>
              <p:cNvSpPr/>
              <p:nvPr/>
            </p:nvSpPr>
            <p:spPr bwMode="auto">
              <a:xfrm>
                <a:off x="5324476" y="5681663"/>
                <a:ext cx="33338" cy="47625"/>
              </a:xfrm>
              <a:custGeom>
                <a:avLst/>
                <a:gdLst>
                  <a:gd name="T0" fmla="*/ 4 w 12"/>
                  <a:gd name="T1" fmla="*/ 0 h 17"/>
                  <a:gd name="T2" fmla="*/ 4 w 12"/>
                  <a:gd name="T3" fmla="*/ 0 h 17"/>
                  <a:gd name="T4" fmla="*/ 1 w 12"/>
                  <a:gd name="T5" fmla="*/ 1 h 17"/>
                  <a:gd name="T6" fmla="*/ 0 w 12"/>
                  <a:gd name="T7" fmla="*/ 4 h 17"/>
                  <a:gd name="T8" fmla="*/ 0 w 12"/>
                  <a:gd name="T9" fmla="*/ 6 h 17"/>
                  <a:gd name="T10" fmla="*/ 1 w 12"/>
                  <a:gd name="T11" fmla="*/ 10 h 17"/>
                  <a:gd name="T12" fmla="*/ 1 w 12"/>
                  <a:gd name="T13" fmla="*/ 10 h 17"/>
                  <a:gd name="T14" fmla="*/ 7 w 12"/>
                  <a:gd name="T15" fmla="*/ 16 h 17"/>
                  <a:gd name="T16" fmla="*/ 9 w 12"/>
                  <a:gd name="T17" fmla="*/ 17 h 17"/>
                  <a:gd name="T18" fmla="*/ 10 w 12"/>
                  <a:gd name="T19" fmla="*/ 17 h 17"/>
                  <a:gd name="T20" fmla="*/ 11 w 12"/>
                  <a:gd name="T21" fmla="*/ 16 h 17"/>
                  <a:gd name="T22" fmla="*/ 12 w 12"/>
                  <a:gd name="T23" fmla="*/ 15 h 17"/>
                  <a:gd name="T24" fmla="*/ 12 w 12"/>
                  <a:gd name="T25" fmla="*/ 15 h 17"/>
                  <a:gd name="T26" fmla="*/ 10 w 12"/>
                  <a:gd name="T27" fmla="*/ 13 h 17"/>
                  <a:gd name="T28" fmla="*/ 10 w 12"/>
                  <a:gd name="T29" fmla="*/ 13 h 17"/>
                  <a:gd name="T30" fmla="*/ 8 w 12"/>
                  <a:gd name="T31" fmla="*/ 12 h 17"/>
                  <a:gd name="T32" fmla="*/ 5 w 12"/>
                  <a:gd name="T33" fmla="*/ 8 h 17"/>
                  <a:gd name="T34" fmla="*/ 4 w 12"/>
                  <a:gd name="T35" fmla="*/ 7 h 17"/>
                  <a:gd name="T36" fmla="*/ 4 w 12"/>
                  <a:gd name="T37" fmla="*/ 4 h 17"/>
                  <a:gd name="T38" fmla="*/ 4 w 12"/>
                  <a:gd name="T39" fmla="*/ 4 h 17"/>
                  <a:gd name="T40" fmla="*/ 4 w 12"/>
                  <a:gd name="T41" fmla="*/ 4 h 17"/>
                  <a:gd name="T42" fmla="*/ 4 w 12"/>
                  <a:gd name="T43" fmla="*/ 4 h 17"/>
                  <a:gd name="T44" fmla="*/ 6 w 12"/>
                  <a:gd name="T45" fmla="*/ 1 h 17"/>
                  <a:gd name="T46" fmla="*/ 5 w 12"/>
                  <a:gd name="T47" fmla="*/ 0 h 17"/>
                  <a:gd name="T48" fmla="*/ 4 w 12"/>
                  <a:gd name="T49"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 h="17">
                    <a:moveTo>
                      <a:pt x="4" y="0"/>
                    </a:moveTo>
                    <a:cubicBezTo>
                      <a:pt x="4" y="0"/>
                      <a:pt x="4" y="0"/>
                      <a:pt x="4" y="0"/>
                    </a:cubicBezTo>
                    <a:cubicBezTo>
                      <a:pt x="3" y="0"/>
                      <a:pt x="1" y="0"/>
                      <a:pt x="1" y="1"/>
                    </a:cubicBezTo>
                    <a:cubicBezTo>
                      <a:pt x="0" y="2"/>
                      <a:pt x="0" y="3"/>
                      <a:pt x="0" y="4"/>
                    </a:cubicBezTo>
                    <a:cubicBezTo>
                      <a:pt x="0" y="5"/>
                      <a:pt x="0" y="5"/>
                      <a:pt x="0" y="6"/>
                    </a:cubicBezTo>
                    <a:cubicBezTo>
                      <a:pt x="0" y="7"/>
                      <a:pt x="1" y="9"/>
                      <a:pt x="1" y="10"/>
                    </a:cubicBezTo>
                    <a:cubicBezTo>
                      <a:pt x="1" y="10"/>
                      <a:pt x="1" y="10"/>
                      <a:pt x="1" y="10"/>
                    </a:cubicBezTo>
                    <a:cubicBezTo>
                      <a:pt x="3" y="12"/>
                      <a:pt x="4" y="14"/>
                      <a:pt x="7" y="16"/>
                    </a:cubicBezTo>
                    <a:cubicBezTo>
                      <a:pt x="8" y="16"/>
                      <a:pt x="8" y="16"/>
                      <a:pt x="9" y="17"/>
                    </a:cubicBezTo>
                    <a:cubicBezTo>
                      <a:pt x="9" y="17"/>
                      <a:pt x="10" y="17"/>
                      <a:pt x="10" y="17"/>
                    </a:cubicBezTo>
                    <a:cubicBezTo>
                      <a:pt x="10" y="17"/>
                      <a:pt x="11" y="16"/>
                      <a:pt x="11" y="16"/>
                    </a:cubicBezTo>
                    <a:cubicBezTo>
                      <a:pt x="11" y="16"/>
                      <a:pt x="12" y="16"/>
                      <a:pt x="12" y="15"/>
                    </a:cubicBezTo>
                    <a:cubicBezTo>
                      <a:pt x="12" y="15"/>
                      <a:pt x="12" y="15"/>
                      <a:pt x="12" y="15"/>
                    </a:cubicBezTo>
                    <a:cubicBezTo>
                      <a:pt x="12" y="14"/>
                      <a:pt x="11" y="13"/>
                      <a:pt x="10" y="13"/>
                    </a:cubicBezTo>
                    <a:cubicBezTo>
                      <a:pt x="10" y="13"/>
                      <a:pt x="10" y="13"/>
                      <a:pt x="10" y="13"/>
                    </a:cubicBezTo>
                    <a:cubicBezTo>
                      <a:pt x="10" y="13"/>
                      <a:pt x="9" y="12"/>
                      <a:pt x="8" y="12"/>
                    </a:cubicBezTo>
                    <a:cubicBezTo>
                      <a:pt x="7" y="11"/>
                      <a:pt x="6" y="10"/>
                      <a:pt x="5" y="8"/>
                    </a:cubicBezTo>
                    <a:cubicBezTo>
                      <a:pt x="5" y="8"/>
                      <a:pt x="4" y="7"/>
                      <a:pt x="4" y="7"/>
                    </a:cubicBezTo>
                    <a:cubicBezTo>
                      <a:pt x="4" y="6"/>
                      <a:pt x="4" y="5"/>
                      <a:pt x="4" y="4"/>
                    </a:cubicBezTo>
                    <a:cubicBezTo>
                      <a:pt x="4" y="4"/>
                      <a:pt x="4" y="4"/>
                      <a:pt x="4" y="4"/>
                    </a:cubicBezTo>
                    <a:cubicBezTo>
                      <a:pt x="4" y="4"/>
                      <a:pt x="4" y="4"/>
                      <a:pt x="4" y="4"/>
                    </a:cubicBezTo>
                    <a:cubicBezTo>
                      <a:pt x="4" y="4"/>
                      <a:pt x="4" y="4"/>
                      <a:pt x="4" y="4"/>
                    </a:cubicBezTo>
                    <a:cubicBezTo>
                      <a:pt x="6" y="3"/>
                      <a:pt x="6" y="3"/>
                      <a:pt x="6" y="1"/>
                    </a:cubicBezTo>
                    <a:cubicBezTo>
                      <a:pt x="6" y="1"/>
                      <a:pt x="6" y="0"/>
                      <a:pt x="5" y="0"/>
                    </a:cubicBezTo>
                    <a:cubicBezTo>
                      <a:pt x="5" y="0"/>
                      <a:pt x="5" y="0"/>
                      <a:pt x="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3" name="Freeform 208"/>
              <p:cNvSpPr/>
              <p:nvPr/>
            </p:nvSpPr>
            <p:spPr bwMode="auto">
              <a:xfrm>
                <a:off x="5303838" y="5702300"/>
                <a:ext cx="34925" cy="50800"/>
              </a:xfrm>
              <a:custGeom>
                <a:avLst/>
                <a:gdLst>
                  <a:gd name="T0" fmla="*/ 4 w 12"/>
                  <a:gd name="T1" fmla="*/ 0 h 18"/>
                  <a:gd name="T2" fmla="*/ 4 w 12"/>
                  <a:gd name="T3" fmla="*/ 0 h 18"/>
                  <a:gd name="T4" fmla="*/ 1 w 12"/>
                  <a:gd name="T5" fmla="*/ 2 h 18"/>
                  <a:gd name="T6" fmla="*/ 0 w 12"/>
                  <a:gd name="T7" fmla="*/ 5 h 18"/>
                  <a:gd name="T8" fmla="*/ 0 w 12"/>
                  <a:gd name="T9" fmla="*/ 6 h 18"/>
                  <a:gd name="T10" fmla="*/ 1 w 12"/>
                  <a:gd name="T11" fmla="*/ 11 h 18"/>
                  <a:gd name="T12" fmla="*/ 1 w 12"/>
                  <a:gd name="T13" fmla="*/ 11 h 18"/>
                  <a:gd name="T14" fmla="*/ 7 w 12"/>
                  <a:gd name="T15" fmla="*/ 16 h 18"/>
                  <a:gd name="T16" fmla="*/ 9 w 12"/>
                  <a:gd name="T17" fmla="*/ 17 h 18"/>
                  <a:gd name="T18" fmla="*/ 10 w 12"/>
                  <a:gd name="T19" fmla="*/ 18 h 18"/>
                  <a:gd name="T20" fmla="*/ 11 w 12"/>
                  <a:gd name="T21" fmla="*/ 17 h 18"/>
                  <a:gd name="T22" fmla="*/ 12 w 12"/>
                  <a:gd name="T23" fmla="*/ 16 h 18"/>
                  <a:gd name="T24" fmla="*/ 12 w 12"/>
                  <a:gd name="T25" fmla="*/ 16 h 18"/>
                  <a:gd name="T26" fmla="*/ 10 w 12"/>
                  <a:gd name="T27" fmla="*/ 14 h 18"/>
                  <a:gd name="T28" fmla="*/ 10 w 12"/>
                  <a:gd name="T29" fmla="*/ 14 h 18"/>
                  <a:gd name="T30" fmla="*/ 9 w 12"/>
                  <a:gd name="T31" fmla="*/ 13 h 18"/>
                  <a:gd name="T32" fmla="*/ 5 w 12"/>
                  <a:gd name="T33" fmla="*/ 9 h 18"/>
                  <a:gd name="T34" fmla="*/ 4 w 12"/>
                  <a:gd name="T35" fmla="*/ 7 h 18"/>
                  <a:gd name="T36" fmla="*/ 4 w 12"/>
                  <a:gd name="T37" fmla="*/ 5 h 18"/>
                  <a:gd name="T38" fmla="*/ 4 w 12"/>
                  <a:gd name="T39" fmla="*/ 4 h 18"/>
                  <a:gd name="T40" fmla="*/ 4 w 12"/>
                  <a:gd name="T41" fmla="*/ 4 h 18"/>
                  <a:gd name="T42" fmla="*/ 5 w 12"/>
                  <a:gd name="T43" fmla="*/ 4 h 18"/>
                  <a:gd name="T44" fmla="*/ 6 w 12"/>
                  <a:gd name="T45" fmla="*/ 2 h 18"/>
                  <a:gd name="T46" fmla="*/ 5 w 12"/>
                  <a:gd name="T47" fmla="*/ 1 h 18"/>
                  <a:gd name="T48" fmla="*/ 4 w 12"/>
                  <a:gd name="T49"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 h="18">
                    <a:moveTo>
                      <a:pt x="4" y="0"/>
                    </a:moveTo>
                    <a:cubicBezTo>
                      <a:pt x="4" y="0"/>
                      <a:pt x="4" y="0"/>
                      <a:pt x="4" y="0"/>
                    </a:cubicBezTo>
                    <a:cubicBezTo>
                      <a:pt x="3" y="0"/>
                      <a:pt x="2" y="1"/>
                      <a:pt x="1" y="2"/>
                    </a:cubicBezTo>
                    <a:cubicBezTo>
                      <a:pt x="0" y="3"/>
                      <a:pt x="0" y="4"/>
                      <a:pt x="0" y="5"/>
                    </a:cubicBezTo>
                    <a:cubicBezTo>
                      <a:pt x="0" y="6"/>
                      <a:pt x="0" y="6"/>
                      <a:pt x="0" y="6"/>
                    </a:cubicBezTo>
                    <a:cubicBezTo>
                      <a:pt x="0" y="8"/>
                      <a:pt x="1" y="9"/>
                      <a:pt x="1" y="11"/>
                    </a:cubicBezTo>
                    <a:cubicBezTo>
                      <a:pt x="1" y="11"/>
                      <a:pt x="1" y="11"/>
                      <a:pt x="1" y="11"/>
                    </a:cubicBezTo>
                    <a:cubicBezTo>
                      <a:pt x="3" y="13"/>
                      <a:pt x="5" y="15"/>
                      <a:pt x="7" y="16"/>
                    </a:cubicBezTo>
                    <a:cubicBezTo>
                      <a:pt x="8" y="17"/>
                      <a:pt x="8" y="17"/>
                      <a:pt x="9" y="17"/>
                    </a:cubicBezTo>
                    <a:cubicBezTo>
                      <a:pt x="9" y="18"/>
                      <a:pt x="10" y="18"/>
                      <a:pt x="10" y="18"/>
                    </a:cubicBezTo>
                    <a:cubicBezTo>
                      <a:pt x="10" y="18"/>
                      <a:pt x="11" y="17"/>
                      <a:pt x="11" y="17"/>
                    </a:cubicBezTo>
                    <a:cubicBezTo>
                      <a:pt x="12" y="17"/>
                      <a:pt x="12" y="16"/>
                      <a:pt x="12" y="16"/>
                    </a:cubicBezTo>
                    <a:cubicBezTo>
                      <a:pt x="12" y="16"/>
                      <a:pt x="12" y="16"/>
                      <a:pt x="12" y="16"/>
                    </a:cubicBezTo>
                    <a:cubicBezTo>
                      <a:pt x="12" y="15"/>
                      <a:pt x="11" y="14"/>
                      <a:pt x="10" y="14"/>
                    </a:cubicBezTo>
                    <a:cubicBezTo>
                      <a:pt x="10" y="14"/>
                      <a:pt x="10" y="14"/>
                      <a:pt x="10" y="14"/>
                    </a:cubicBezTo>
                    <a:cubicBezTo>
                      <a:pt x="10" y="13"/>
                      <a:pt x="9" y="13"/>
                      <a:pt x="9" y="13"/>
                    </a:cubicBezTo>
                    <a:cubicBezTo>
                      <a:pt x="7" y="12"/>
                      <a:pt x="6" y="10"/>
                      <a:pt x="5" y="9"/>
                    </a:cubicBezTo>
                    <a:cubicBezTo>
                      <a:pt x="5" y="8"/>
                      <a:pt x="5" y="8"/>
                      <a:pt x="4" y="7"/>
                    </a:cubicBezTo>
                    <a:cubicBezTo>
                      <a:pt x="4" y="7"/>
                      <a:pt x="4" y="6"/>
                      <a:pt x="4" y="5"/>
                    </a:cubicBezTo>
                    <a:cubicBezTo>
                      <a:pt x="4" y="5"/>
                      <a:pt x="4" y="4"/>
                      <a:pt x="4" y="4"/>
                    </a:cubicBezTo>
                    <a:cubicBezTo>
                      <a:pt x="4" y="4"/>
                      <a:pt x="4" y="4"/>
                      <a:pt x="4" y="4"/>
                    </a:cubicBezTo>
                    <a:cubicBezTo>
                      <a:pt x="5" y="4"/>
                      <a:pt x="5" y="4"/>
                      <a:pt x="5" y="4"/>
                    </a:cubicBezTo>
                    <a:cubicBezTo>
                      <a:pt x="6" y="4"/>
                      <a:pt x="6" y="3"/>
                      <a:pt x="6" y="2"/>
                    </a:cubicBezTo>
                    <a:cubicBezTo>
                      <a:pt x="6" y="1"/>
                      <a:pt x="6" y="1"/>
                      <a:pt x="5" y="1"/>
                    </a:cubicBezTo>
                    <a:cubicBezTo>
                      <a:pt x="5" y="0"/>
                      <a:pt x="5" y="0"/>
                      <a:pt x="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4" name="Freeform 209"/>
              <p:cNvSpPr/>
              <p:nvPr/>
            </p:nvSpPr>
            <p:spPr bwMode="auto">
              <a:xfrm>
                <a:off x="5284788" y="5724525"/>
                <a:ext cx="33338" cy="47625"/>
              </a:xfrm>
              <a:custGeom>
                <a:avLst/>
                <a:gdLst>
                  <a:gd name="T0" fmla="*/ 5 w 12"/>
                  <a:gd name="T1" fmla="*/ 0 h 17"/>
                  <a:gd name="T2" fmla="*/ 4 w 12"/>
                  <a:gd name="T3" fmla="*/ 0 h 17"/>
                  <a:gd name="T4" fmla="*/ 1 w 12"/>
                  <a:gd name="T5" fmla="*/ 2 h 17"/>
                  <a:gd name="T6" fmla="*/ 0 w 12"/>
                  <a:gd name="T7" fmla="*/ 5 h 17"/>
                  <a:gd name="T8" fmla="*/ 0 w 12"/>
                  <a:gd name="T9" fmla="*/ 6 h 17"/>
                  <a:gd name="T10" fmla="*/ 1 w 12"/>
                  <a:gd name="T11" fmla="*/ 10 h 17"/>
                  <a:gd name="T12" fmla="*/ 2 w 12"/>
                  <a:gd name="T13" fmla="*/ 11 h 17"/>
                  <a:gd name="T14" fmla="*/ 7 w 12"/>
                  <a:gd name="T15" fmla="*/ 16 h 17"/>
                  <a:gd name="T16" fmla="*/ 9 w 12"/>
                  <a:gd name="T17" fmla="*/ 17 h 17"/>
                  <a:gd name="T18" fmla="*/ 10 w 12"/>
                  <a:gd name="T19" fmla="*/ 17 h 17"/>
                  <a:gd name="T20" fmla="*/ 12 w 12"/>
                  <a:gd name="T21" fmla="*/ 17 h 17"/>
                  <a:gd name="T22" fmla="*/ 12 w 12"/>
                  <a:gd name="T23" fmla="*/ 16 h 17"/>
                  <a:gd name="T24" fmla="*/ 12 w 12"/>
                  <a:gd name="T25" fmla="*/ 16 h 17"/>
                  <a:gd name="T26" fmla="*/ 11 w 12"/>
                  <a:gd name="T27" fmla="*/ 13 h 17"/>
                  <a:gd name="T28" fmla="*/ 9 w 12"/>
                  <a:gd name="T29" fmla="*/ 13 h 17"/>
                  <a:gd name="T30" fmla="*/ 5 w 12"/>
                  <a:gd name="T31" fmla="*/ 9 h 17"/>
                  <a:gd name="T32" fmla="*/ 5 w 12"/>
                  <a:gd name="T33" fmla="*/ 7 h 17"/>
                  <a:gd name="T34" fmla="*/ 4 w 12"/>
                  <a:gd name="T35" fmla="*/ 5 h 17"/>
                  <a:gd name="T36" fmla="*/ 4 w 12"/>
                  <a:gd name="T37" fmla="*/ 4 h 17"/>
                  <a:gd name="T38" fmla="*/ 4 w 12"/>
                  <a:gd name="T39" fmla="*/ 4 h 17"/>
                  <a:gd name="T40" fmla="*/ 5 w 12"/>
                  <a:gd name="T41" fmla="*/ 4 h 17"/>
                  <a:gd name="T42" fmla="*/ 7 w 12"/>
                  <a:gd name="T43" fmla="*/ 2 h 17"/>
                  <a:gd name="T44" fmla="*/ 5 w 12"/>
                  <a:gd name="T45" fmla="*/ 0 h 17"/>
                  <a:gd name="T46" fmla="*/ 5 w 12"/>
                  <a:gd name="T47"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2" h="17">
                    <a:moveTo>
                      <a:pt x="5" y="0"/>
                    </a:moveTo>
                    <a:cubicBezTo>
                      <a:pt x="4" y="0"/>
                      <a:pt x="4" y="0"/>
                      <a:pt x="4" y="0"/>
                    </a:cubicBezTo>
                    <a:cubicBezTo>
                      <a:pt x="3" y="0"/>
                      <a:pt x="2" y="1"/>
                      <a:pt x="1" y="2"/>
                    </a:cubicBezTo>
                    <a:cubicBezTo>
                      <a:pt x="0" y="3"/>
                      <a:pt x="0" y="4"/>
                      <a:pt x="0" y="5"/>
                    </a:cubicBezTo>
                    <a:cubicBezTo>
                      <a:pt x="0" y="5"/>
                      <a:pt x="0" y="6"/>
                      <a:pt x="0" y="6"/>
                    </a:cubicBezTo>
                    <a:cubicBezTo>
                      <a:pt x="0" y="8"/>
                      <a:pt x="1" y="9"/>
                      <a:pt x="1" y="10"/>
                    </a:cubicBezTo>
                    <a:cubicBezTo>
                      <a:pt x="1" y="10"/>
                      <a:pt x="2" y="11"/>
                      <a:pt x="2" y="11"/>
                    </a:cubicBezTo>
                    <a:cubicBezTo>
                      <a:pt x="3" y="13"/>
                      <a:pt x="5" y="15"/>
                      <a:pt x="7" y="16"/>
                    </a:cubicBezTo>
                    <a:cubicBezTo>
                      <a:pt x="8" y="17"/>
                      <a:pt x="9" y="17"/>
                      <a:pt x="9" y="17"/>
                    </a:cubicBezTo>
                    <a:cubicBezTo>
                      <a:pt x="10" y="17"/>
                      <a:pt x="10" y="17"/>
                      <a:pt x="10" y="17"/>
                    </a:cubicBezTo>
                    <a:cubicBezTo>
                      <a:pt x="11" y="17"/>
                      <a:pt x="11" y="17"/>
                      <a:pt x="12" y="17"/>
                    </a:cubicBezTo>
                    <a:cubicBezTo>
                      <a:pt x="12" y="16"/>
                      <a:pt x="12" y="16"/>
                      <a:pt x="12" y="16"/>
                    </a:cubicBezTo>
                    <a:cubicBezTo>
                      <a:pt x="12" y="16"/>
                      <a:pt x="12" y="16"/>
                      <a:pt x="12" y="16"/>
                    </a:cubicBezTo>
                    <a:cubicBezTo>
                      <a:pt x="12" y="15"/>
                      <a:pt x="12" y="14"/>
                      <a:pt x="11" y="13"/>
                    </a:cubicBezTo>
                    <a:cubicBezTo>
                      <a:pt x="10" y="13"/>
                      <a:pt x="9" y="13"/>
                      <a:pt x="9" y="13"/>
                    </a:cubicBezTo>
                    <a:cubicBezTo>
                      <a:pt x="7" y="12"/>
                      <a:pt x="6" y="10"/>
                      <a:pt x="5" y="9"/>
                    </a:cubicBezTo>
                    <a:cubicBezTo>
                      <a:pt x="5" y="8"/>
                      <a:pt x="5" y="8"/>
                      <a:pt x="5" y="7"/>
                    </a:cubicBezTo>
                    <a:cubicBezTo>
                      <a:pt x="4" y="7"/>
                      <a:pt x="4" y="6"/>
                      <a:pt x="4" y="5"/>
                    </a:cubicBezTo>
                    <a:cubicBezTo>
                      <a:pt x="4" y="5"/>
                      <a:pt x="4" y="4"/>
                      <a:pt x="4" y="4"/>
                    </a:cubicBezTo>
                    <a:cubicBezTo>
                      <a:pt x="4" y="4"/>
                      <a:pt x="4" y="4"/>
                      <a:pt x="4" y="4"/>
                    </a:cubicBezTo>
                    <a:cubicBezTo>
                      <a:pt x="5" y="4"/>
                      <a:pt x="5" y="4"/>
                      <a:pt x="5" y="4"/>
                    </a:cubicBezTo>
                    <a:cubicBezTo>
                      <a:pt x="6" y="4"/>
                      <a:pt x="7" y="3"/>
                      <a:pt x="7" y="2"/>
                    </a:cubicBezTo>
                    <a:cubicBezTo>
                      <a:pt x="6" y="1"/>
                      <a:pt x="6" y="1"/>
                      <a:pt x="5" y="0"/>
                    </a:cubicBezTo>
                    <a:cubicBezTo>
                      <a:pt x="5" y="0"/>
                      <a:pt x="5" y="0"/>
                      <a:pt x="5"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5" name="Freeform 210"/>
              <p:cNvSpPr/>
              <p:nvPr/>
            </p:nvSpPr>
            <p:spPr bwMode="auto">
              <a:xfrm>
                <a:off x="5265738" y="5746750"/>
                <a:ext cx="33338" cy="47625"/>
              </a:xfrm>
              <a:custGeom>
                <a:avLst/>
                <a:gdLst>
                  <a:gd name="T0" fmla="*/ 5 w 12"/>
                  <a:gd name="T1" fmla="*/ 0 h 17"/>
                  <a:gd name="T2" fmla="*/ 5 w 12"/>
                  <a:gd name="T3" fmla="*/ 0 h 17"/>
                  <a:gd name="T4" fmla="*/ 1 w 12"/>
                  <a:gd name="T5" fmla="*/ 2 h 17"/>
                  <a:gd name="T6" fmla="*/ 0 w 12"/>
                  <a:gd name="T7" fmla="*/ 5 h 17"/>
                  <a:gd name="T8" fmla="*/ 0 w 12"/>
                  <a:gd name="T9" fmla="*/ 6 h 17"/>
                  <a:gd name="T10" fmla="*/ 2 w 12"/>
                  <a:gd name="T11" fmla="*/ 10 h 17"/>
                  <a:gd name="T12" fmla="*/ 2 w 12"/>
                  <a:gd name="T13" fmla="*/ 10 h 17"/>
                  <a:gd name="T14" fmla="*/ 7 w 12"/>
                  <a:gd name="T15" fmla="*/ 16 h 17"/>
                  <a:gd name="T16" fmla="*/ 10 w 12"/>
                  <a:gd name="T17" fmla="*/ 17 h 17"/>
                  <a:gd name="T18" fmla="*/ 10 w 12"/>
                  <a:gd name="T19" fmla="*/ 17 h 17"/>
                  <a:gd name="T20" fmla="*/ 12 w 12"/>
                  <a:gd name="T21" fmla="*/ 16 h 17"/>
                  <a:gd name="T22" fmla="*/ 12 w 12"/>
                  <a:gd name="T23" fmla="*/ 16 h 17"/>
                  <a:gd name="T24" fmla="*/ 12 w 12"/>
                  <a:gd name="T25" fmla="*/ 15 h 17"/>
                  <a:gd name="T26" fmla="*/ 11 w 12"/>
                  <a:gd name="T27" fmla="*/ 13 h 17"/>
                  <a:gd name="T28" fmla="*/ 11 w 12"/>
                  <a:gd name="T29" fmla="*/ 13 h 17"/>
                  <a:gd name="T30" fmla="*/ 9 w 12"/>
                  <a:gd name="T31" fmla="*/ 12 h 17"/>
                  <a:gd name="T32" fmla="*/ 5 w 12"/>
                  <a:gd name="T33" fmla="*/ 8 h 17"/>
                  <a:gd name="T34" fmla="*/ 5 w 12"/>
                  <a:gd name="T35" fmla="*/ 7 h 17"/>
                  <a:gd name="T36" fmla="*/ 4 w 12"/>
                  <a:gd name="T37" fmla="*/ 5 h 17"/>
                  <a:gd name="T38" fmla="*/ 4 w 12"/>
                  <a:gd name="T39" fmla="*/ 4 h 17"/>
                  <a:gd name="T40" fmla="*/ 4 w 12"/>
                  <a:gd name="T41" fmla="*/ 4 h 17"/>
                  <a:gd name="T42" fmla="*/ 5 w 12"/>
                  <a:gd name="T43" fmla="*/ 4 h 17"/>
                  <a:gd name="T44" fmla="*/ 7 w 12"/>
                  <a:gd name="T45" fmla="*/ 2 h 17"/>
                  <a:gd name="T46" fmla="*/ 5 w 12"/>
                  <a:gd name="T47" fmla="*/ 0 h 17"/>
                  <a:gd name="T48" fmla="*/ 5 w 12"/>
                  <a:gd name="T49"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 h="17">
                    <a:moveTo>
                      <a:pt x="5" y="0"/>
                    </a:moveTo>
                    <a:cubicBezTo>
                      <a:pt x="5" y="0"/>
                      <a:pt x="5" y="0"/>
                      <a:pt x="5" y="0"/>
                    </a:cubicBezTo>
                    <a:cubicBezTo>
                      <a:pt x="3" y="0"/>
                      <a:pt x="2" y="1"/>
                      <a:pt x="1" y="2"/>
                    </a:cubicBezTo>
                    <a:cubicBezTo>
                      <a:pt x="0" y="3"/>
                      <a:pt x="0" y="4"/>
                      <a:pt x="0" y="5"/>
                    </a:cubicBezTo>
                    <a:cubicBezTo>
                      <a:pt x="0" y="5"/>
                      <a:pt x="0" y="6"/>
                      <a:pt x="0" y="6"/>
                    </a:cubicBezTo>
                    <a:cubicBezTo>
                      <a:pt x="1" y="8"/>
                      <a:pt x="1" y="9"/>
                      <a:pt x="2" y="10"/>
                    </a:cubicBezTo>
                    <a:cubicBezTo>
                      <a:pt x="2" y="10"/>
                      <a:pt x="2" y="10"/>
                      <a:pt x="2" y="10"/>
                    </a:cubicBezTo>
                    <a:cubicBezTo>
                      <a:pt x="3" y="13"/>
                      <a:pt x="5" y="15"/>
                      <a:pt x="7" y="16"/>
                    </a:cubicBezTo>
                    <a:cubicBezTo>
                      <a:pt x="8" y="16"/>
                      <a:pt x="9" y="17"/>
                      <a:pt x="10" y="17"/>
                    </a:cubicBezTo>
                    <a:cubicBezTo>
                      <a:pt x="10" y="17"/>
                      <a:pt x="10" y="17"/>
                      <a:pt x="10" y="17"/>
                    </a:cubicBezTo>
                    <a:cubicBezTo>
                      <a:pt x="11" y="17"/>
                      <a:pt x="11" y="17"/>
                      <a:pt x="12" y="16"/>
                    </a:cubicBezTo>
                    <a:cubicBezTo>
                      <a:pt x="12" y="16"/>
                      <a:pt x="12" y="16"/>
                      <a:pt x="12" y="16"/>
                    </a:cubicBezTo>
                    <a:cubicBezTo>
                      <a:pt x="12" y="16"/>
                      <a:pt x="12" y="16"/>
                      <a:pt x="12" y="15"/>
                    </a:cubicBezTo>
                    <a:cubicBezTo>
                      <a:pt x="12" y="14"/>
                      <a:pt x="12" y="14"/>
                      <a:pt x="11" y="13"/>
                    </a:cubicBezTo>
                    <a:cubicBezTo>
                      <a:pt x="11" y="13"/>
                      <a:pt x="11" y="13"/>
                      <a:pt x="11" y="13"/>
                    </a:cubicBezTo>
                    <a:cubicBezTo>
                      <a:pt x="10" y="13"/>
                      <a:pt x="9" y="13"/>
                      <a:pt x="9" y="12"/>
                    </a:cubicBezTo>
                    <a:cubicBezTo>
                      <a:pt x="7" y="11"/>
                      <a:pt x="6" y="10"/>
                      <a:pt x="5" y="8"/>
                    </a:cubicBezTo>
                    <a:cubicBezTo>
                      <a:pt x="5" y="8"/>
                      <a:pt x="5" y="8"/>
                      <a:pt x="5" y="7"/>
                    </a:cubicBezTo>
                    <a:cubicBezTo>
                      <a:pt x="4" y="6"/>
                      <a:pt x="4" y="5"/>
                      <a:pt x="4" y="5"/>
                    </a:cubicBezTo>
                    <a:cubicBezTo>
                      <a:pt x="4" y="4"/>
                      <a:pt x="4" y="4"/>
                      <a:pt x="4" y="4"/>
                    </a:cubicBezTo>
                    <a:cubicBezTo>
                      <a:pt x="4" y="4"/>
                      <a:pt x="4" y="4"/>
                      <a:pt x="4" y="4"/>
                    </a:cubicBezTo>
                    <a:cubicBezTo>
                      <a:pt x="5" y="4"/>
                      <a:pt x="5" y="4"/>
                      <a:pt x="5" y="4"/>
                    </a:cubicBezTo>
                    <a:cubicBezTo>
                      <a:pt x="6" y="4"/>
                      <a:pt x="7" y="3"/>
                      <a:pt x="7" y="2"/>
                    </a:cubicBezTo>
                    <a:cubicBezTo>
                      <a:pt x="7" y="1"/>
                      <a:pt x="6" y="0"/>
                      <a:pt x="5" y="0"/>
                    </a:cubicBezTo>
                    <a:cubicBezTo>
                      <a:pt x="5" y="0"/>
                      <a:pt x="5" y="0"/>
                      <a:pt x="5"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 name="Freeform 211"/>
              <p:cNvSpPr/>
              <p:nvPr/>
            </p:nvSpPr>
            <p:spPr bwMode="auto">
              <a:xfrm>
                <a:off x="5245101" y="5768975"/>
                <a:ext cx="34925" cy="47625"/>
              </a:xfrm>
              <a:custGeom>
                <a:avLst/>
                <a:gdLst>
                  <a:gd name="T0" fmla="*/ 5 w 12"/>
                  <a:gd name="T1" fmla="*/ 0 h 17"/>
                  <a:gd name="T2" fmla="*/ 5 w 12"/>
                  <a:gd name="T3" fmla="*/ 0 h 17"/>
                  <a:gd name="T4" fmla="*/ 1 w 12"/>
                  <a:gd name="T5" fmla="*/ 2 h 17"/>
                  <a:gd name="T6" fmla="*/ 0 w 12"/>
                  <a:gd name="T7" fmla="*/ 5 h 17"/>
                  <a:gd name="T8" fmla="*/ 0 w 12"/>
                  <a:gd name="T9" fmla="*/ 6 h 17"/>
                  <a:gd name="T10" fmla="*/ 2 w 12"/>
                  <a:gd name="T11" fmla="*/ 10 h 17"/>
                  <a:gd name="T12" fmla="*/ 2 w 12"/>
                  <a:gd name="T13" fmla="*/ 10 h 17"/>
                  <a:gd name="T14" fmla="*/ 7 w 12"/>
                  <a:gd name="T15" fmla="*/ 16 h 17"/>
                  <a:gd name="T16" fmla="*/ 10 w 12"/>
                  <a:gd name="T17" fmla="*/ 17 h 17"/>
                  <a:gd name="T18" fmla="*/ 10 w 12"/>
                  <a:gd name="T19" fmla="*/ 17 h 17"/>
                  <a:gd name="T20" fmla="*/ 12 w 12"/>
                  <a:gd name="T21" fmla="*/ 16 h 17"/>
                  <a:gd name="T22" fmla="*/ 12 w 12"/>
                  <a:gd name="T23" fmla="*/ 16 h 17"/>
                  <a:gd name="T24" fmla="*/ 12 w 12"/>
                  <a:gd name="T25" fmla="*/ 15 h 17"/>
                  <a:gd name="T26" fmla="*/ 11 w 12"/>
                  <a:gd name="T27" fmla="*/ 13 h 17"/>
                  <a:gd name="T28" fmla="*/ 11 w 12"/>
                  <a:gd name="T29" fmla="*/ 13 h 17"/>
                  <a:gd name="T30" fmla="*/ 9 w 12"/>
                  <a:gd name="T31" fmla="*/ 12 h 17"/>
                  <a:gd name="T32" fmla="*/ 5 w 12"/>
                  <a:gd name="T33" fmla="*/ 8 h 17"/>
                  <a:gd name="T34" fmla="*/ 5 w 12"/>
                  <a:gd name="T35" fmla="*/ 7 h 17"/>
                  <a:gd name="T36" fmla="*/ 4 w 12"/>
                  <a:gd name="T37" fmla="*/ 5 h 17"/>
                  <a:gd name="T38" fmla="*/ 5 w 12"/>
                  <a:gd name="T39" fmla="*/ 4 h 17"/>
                  <a:gd name="T40" fmla="*/ 5 w 12"/>
                  <a:gd name="T41" fmla="*/ 4 h 17"/>
                  <a:gd name="T42" fmla="*/ 5 w 12"/>
                  <a:gd name="T43" fmla="*/ 4 h 17"/>
                  <a:gd name="T44" fmla="*/ 7 w 12"/>
                  <a:gd name="T45" fmla="*/ 2 h 17"/>
                  <a:gd name="T46" fmla="*/ 6 w 12"/>
                  <a:gd name="T47" fmla="*/ 0 h 17"/>
                  <a:gd name="T48" fmla="*/ 5 w 12"/>
                  <a:gd name="T49"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 h="17">
                    <a:moveTo>
                      <a:pt x="5" y="0"/>
                    </a:moveTo>
                    <a:cubicBezTo>
                      <a:pt x="5" y="0"/>
                      <a:pt x="5" y="0"/>
                      <a:pt x="5" y="0"/>
                    </a:cubicBezTo>
                    <a:cubicBezTo>
                      <a:pt x="3" y="0"/>
                      <a:pt x="2" y="0"/>
                      <a:pt x="1" y="2"/>
                    </a:cubicBezTo>
                    <a:cubicBezTo>
                      <a:pt x="1" y="3"/>
                      <a:pt x="0" y="4"/>
                      <a:pt x="0" y="5"/>
                    </a:cubicBezTo>
                    <a:cubicBezTo>
                      <a:pt x="0" y="5"/>
                      <a:pt x="0" y="5"/>
                      <a:pt x="0" y="6"/>
                    </a:cubicBezTo>
                    <a:cubicBezTo>
                      <a:pt x="1" y="7"/>
                      <a:pt x="1" y="9"/>
                      <a:pt x="2" y="10"/>
                    </a:cubicBezTo>
                    <a:cubicBezTo>
                      <a:pt x="2" y="10"/>
                      <a:pt x="2" y="10"/>
                      <a:pt x="2" y="10"/>
                    </a:cubicBezTo>
                    <a:cubicBezTo>
                      <a:pt x="3" y="13"/>
                      <a:pt x="5" y="15"/>
                      <a:pt x="7" y="16"/>
                    </a:cubicBezTo>
                    <a:cubicBezTo>
                      <a:pt x="8" y="16"/>
                      <a:pt x="9" y="17"/>
                      <a:pt x="10" y="17"/>
                    </a:cubicBezTo>
                    <a:cubicBezTo>
                      <a:pt x="10" y="17"/>
                      <a:pt x="10" y="17"/>
                      <a:pt x="10" y="17"/>
                    </a:cubicBezTo>
                    <a:cubicBezTo>
                      <a:pt x="11" y="17"/>
                      <a:pt x="11" y="17"/>
                      <a:pt x="12" y="16"/>
                    </a:cubicBezTo>
                    <a:cubicBezTo>
                      <a:pt x="12" y="16"/>
                      <a:pt x="12" y="16"/>
                      <a:pt x="12" y="16"/>
                    </a:cubicBezTo>
                    <a:cubicBezTo>
                      <a:pt x="12" y="15"/>
                      <a:pt x="12" y="15"/>
                      <a:pt x="12" y="15"/>
                    </a:cubicBezTo>
                    <a:cubicBezTo>
                      <a:pt x="12" y="14"/>
                      <a:pt x="12" y="13"/>
                      <a:pt x="11" y="13"/>
                    </a:cubicBezTo>
                    <a:cubicBezTo>
                      <a:pt x="11" y="13"/>
                      <a:pt x="11" y="13"/>
                      <a:pt x="11" y="13"/>
                    </a:cubicBezTo>
                    <a:cubicBezTo>
                      <a:pt x="10" y="13"/>
                      <a:pt x="9" y="13"/>
                      <a:pt x="9" y="12"/>
                    </a:cubicBezTo>
                    <a:cubicBezTo>
                      <a:pt x="7" y="11"/>
                      <a:pt x="6" y="10"/>
                      <a:pt x="5" y="8"/>
                    </a:cubicBezTo>
                    <a:cubicBezTo>
                      <a:pt x="5" y="8"/>
                      <a:pt x="5" y="7"/>
                      <a:pt x="5" y="7"/>
                    </a:cubicBezTo>
                    <a:cubicBezTo>
                      <a:pt x="5" y="6"/>
                      <a:pt x="4" y="5"/>
                      <a:pt x="4" y="5"/>
                    </a:cubicBezTo>
                    <a:cubicBezTo>
                      <a:pt x="4" y="4"/>
                      <a:pt x="5" y="4"/>
                      <a:pt x="5" y="4"/>
                    </a:cubicBezTo>
                    <a:cubicBezTo>
                      <a:pt x="5" y="4"/>
                      <a:pt x="5" y="4"/>
                      <a:pt x="5" y="4"/>
                    </a:cubicBezTo>
                    <a:cubicBezTo>
                      <a:pt x="5" y="4"/>
                      <a:pt x="5" y="4"/>
                      <a:pt x="5" y="4"/>
                    </a:cubicBezTo>
                    <a:cubicBezTo>
                      <a:pt x="6" y="4"/>
                      <a:pt x="7" y="3"/>
                      <a:pt x="7" y="2"/>
                    </a:cubicBezTo>
                    <a:cubicBezTo>
                      <a:pt x="7" y="1"/>
                      <a:pt x="6" y="0"/>
                      <a:pt x="6" y="0"/>
                    </a:cubicBezTo>
                    <a:cubicBezTo>
                      <a:pt x="5" y="0"/>
                      <a:pt x="5" y="0"/>
                      <a:pt x="5"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7" name="Freeform 212"/>
              <p:cNvSpPr/>
              <p:nvPr/>
            </p:nvSpPr>
            <p:spPr bwMode="auto">
              <a:xfrm>
                <a:off x="5229226" y="5791200"/>
                <a:ext cx="30163" cy="47625"/>
              </a:xfrm>
              <a:custGeom>
                <a:avLst/>
                <a:gdLst>
                  <a:gd name="T0" fmla="*/ 4 w 11"/>
                  <a:gd name="T1" fmla="*/ 0 h 17"/>
                  <a:gd name="T2" fmla="*/ 4 w 11"/>
                  <a:gd name="T3" fmla="*/ 0 h 17"/>
                  <a:gd name="T4" fmla="*/ 0 w 11"/>
                  <a:gd name="T5" fmla="*/ 1 h 17"/>
                  <a:gd name="T6" fmla="*/ 0 w 11"/>
                  <a:gd name="T7" fmla="*/ 4 h 17"/>
                  <a:gd name="T8" fmla="*/ 0 w 11"/>
                  <a:gd name="T9" fmla="*/ 6 h 17"/>
                  <a:gd name="T10" fmla="*/ 1 w 11"/>
                  <a:gd name="T11" fmla="*/ 10 h 17"/>
                  <a:gd name="T12" fmla="*/ 1 w 11"/>
                  <a:gd name="T13" fmla="*/ 10 h 17"/>
                  <a:gd name="T14" fmla="*/ 6 w 11"/>
                  <a:gd name="T15" fmla="*/ 16 h 17"/>
                  <a:gd name="T16" fmla="*/ 9 w 11"/>
                  <a:gd name="T17" fmla="*/ 17 h 17"/>
                  <a:gd name="T18" fmla="*/ 9 w 11"/>
                  <a:gd name="T19" fmla="*/ 17 h 17"/>
                  <a:gd name="T20" fmla="*/ 11 w 11"/>
                  <a:gd name="T21" fmla="*/ 16 h 17"/>
                  <a:gd name="T22" fmla="*/ 11 w 11"/>
                  <a:gd name="T23" fmla="*/ 15 h 17"/>
                  <a:gd name="T24" fmla="*/ 11 w 11"/>
                  <a:gd name="T25" fmla="*/ 15 h 17"/>
                  <a:gd name="T26" fmla="*/ 10 w 11"/>
                  <a:gd name="T27" fmla="*/ 13 h 17"/>
                  <a:gd name="T28" fmla="*/ 8 w 11"/>
                  <a:gd name="T29" fmla="*/ 12 h 17"/>
                  <a:gd name="T30" fmla="*/ 4 w 11"/>
                  <a:gd name="T31" fmla="*/ 8 h 17"/>
                  <a:gd name="T32" fmla="*/ 4 w 11"/>
                  <a:gd name="T33" fmla="*/ 7 h 17"/>
                  <a:gd name="T34" fmla="*/ 4 w 11"/>
                  <a:gd name="T35" fmla="*/ 4 h 17"/>
                  <a:gd name="T36" fmla="*/ 4 w 11"/>
                  <a:gd name="T37" fmla="*/ 4 h 17"/>
                  <a:gd name="T38" fmla="*/ 4 w 11"/>
                  <a:gd name="T39" fmla="*/ 4 h 17"/>
                  <a:gd name="T40" fmla="*/ 4 w 11"/>
                  <a:gd name="T41" fmla="*/ 3 h 17"/>
                  <a:gd name="T42" fmla="*/ 6 w 11"/>
                  <a:gd name="T43" fmla="*/ 1 h 17"/>
                  <a:gd name="T44" fmla="*/ 5 w 11"/>
                  <a:gd name="T45" fmla="*/ 0 h 17"/>
                  <a:gd name="T46" fmla="*/ 4 w 11"/>
                  <a:gd name="T47"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 h="17">
                    <a:moveTo>
                      <a:pt x="4" y="0"/>
                    </a:moveTo>
                    <a:cubicBezTo>
                      <a:pt x="4" y="0"/>
                      <a:pt x="4" y="0"/>
                      <a:pt x="4" y="0"/>
                    </a:cubicBezTo>
                    <a:cubicBezTo>
                      <a:pt x="2" y="0"/>
                      <a:pt x="1" y="0"/>
                      <a:pt x="0" y="1"/>
                    </a:cubicBezTo>
                    <a:cubicBezTo>
                      <a:pt x="0" y="2"/>
                      <a:pt x="0" y="3"/>
                      <a:pt x="0" y="4"/>
                    </a:cubicBezTo>
                    <a:cubicBezTo>
                      <a:pt x="0" y="5"/>
                      <a:pt x="0" y="5"/>
                      <a:pt x="0" y="6"/>
                    </a:cubicBezTo>
                    <a:cubicBezTo>
                      <a:pt x="0" y="7"/>
                      <a:pt x="0" y="9"/>
                      <a:pt x="1" y="10"/>
                    </a:cubicBezTo>
                    <a:cubicBezTo>
                      <a:pt x="1" y="10"/>
                      <a:pt x="1" y="10"/>
                      <a:pt x="1" y="10"/>
                    </a:cubicBezTo>
                    <a:cubicBezTo>
                      <a:pt x="2" y="12"/>
                      <a:pt x="4" y="14"/>
                      <a:pt x="6" y="16"/>
                    </a:cubicBezTo>
                    <a:cubicBezTo>
                      <a:pt x="7" y="16"/>
                      <a:pt x="8" y="16"/>
                      <a:pt x="9" y="17"/>
                    </a:cubicBezTo>
                    <a:cubicBezTo>
                      <a:pt x="9" y="17"/>
                      <a:pt x="9" y="17"/>
                      <a:pt x="9" y="17"/>
                    </a:cubicBezTo>
                    <a:cubicBezTo>
                      <a:pt x="10" y="17"/>
                      <a:pt x="11" y="16"/>
                      <a:pt x="11" y="16"/>
                    </a:cubicBezTo>
                    <a:cubicBezTo>
                      <a:pt x="11" y="16"/>
                      <a:pt x="11" y="16"/>
                      <a:pt x="11" y="15"/>
                    </a:cubicBezTo>
                    <a:cubicBezTo>
                      <a:pt x="11" y="15"/>
                      <a:pt x="11" y="15"/>
                      <a:pt x="11" y="15"/>
                    </a:cubicBezTo>
                    <a:cubicBezTo>
                      <a:pt x="11" y="14"/>
                      <a:pt x="11" y="13"/>
                      <a:pt x="10" y="13"/>
                    </a:cubicBezTo>
                    <a:cubicBezTo>
                      <a:pt x="9" y="13"/>
                      <a:pt x="9" y="12"/>
                      <a:pt x="8" y="12"/>
                    </a:cubicBezTo>
                    <a:cubicBezTo>
                      <a:pt x="6" y="11"/>
                      <a:pt x="5" y="10"/>
                      <a:pt x="4" y="8"/>
                    </a:cubicBezTo>
                    <a:cubicBezTo>
                      <a:pt x="4" y="8"/>
                      <a:pt x="4" y="7"/>
                      <a:pt x="4" y="7"/>
                    </a:cubicBezTo>
                    <a:cubicBezTo>
                      <a:pt x="4" y="6"/>
                      <a:pt x="3" y="5"/>
                      <a:pt x="4" y="4"/>
                    </a:cubicBezTo>
                    <a:cubicBezTo>
                      <a:pt x="3" y="4"/>
                      <a:pt x="4" y="4"/>
                      <a:pt x="4" y="4"/>
                    </a:cubicBezTo>
                    <a:cubicBezTo>
                      <a:pt x="4" y="4"/>
                      <a:pt x="4" y="4"/>
                      <a:pt x="4" y="4"/>
                    </a:cubicBezTo>
                    <a:cubicBezTo>
                      <a:pt x="4" y="3"/>
                      <a:pt x="4" y="3"/>
                      <a:pt x="4" y="3"/>
                    </a:cubicBezTo>
                    <a:cubicBezTo>
                      <a:pt x="5" y="3"/>
                      <a:pt x="6" y="2"/>
                      <a:pt x="6" y="1"/>
                    </a:cubicBezTo>
                    <a:cubicBezTo>
                      <a:pt x="6" y="1"/>
                      <a:pt x="5" y="0"/>
                      <a:pt x="5" y="0"/>
                    </a:cubicBezTo>
                    <a:cubicBezTo>
                      <a:pt x="4" y="0"/>
                      <a:pt x="4" y="0"/>
                      <a:pt x="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8" name="Freeform 213"/>
              <p:cNvSpPr/>
              <p:nvPr/>
            </p:nvSpPr>
            <p:spPr bwMode="auto">
              <a:xfrm>
                <a:off x="5208588" y="5811838"/>
                <a:ext cx="34925" cy="49213"/>
              </a:xfrm>
              <a:custGeom>
                <a:avLst/>
                <a:gdLst>
                  <a:gd name="T0" fmla="*/ 4 w 12"/>
                  <a:gd name="T1" fmla="*/ 0 h 18"/>
                  <a:gd name="T2" fmla="*/ 4 w 12"/>
                  <a:gd name="T3" fmla="*/ 0 h 18"/>
                  <a:gd name="T4" fmla="*/ 0 w 12"/>
                  <a:gd name="T5" fmla="*/ 2 h 18"/>
                  <a:gd name="T6" fmla="*/ 0 w 12"/>
                  <a:gd name="T7" fmla="*/ 5 h 18"/>
                  <a:gd name="T8" fmla="*/ 0 w 12"/>
                  <a:gd name="T9" fmla="*/ 6 h 18"/>
                  <a:gd name="T10" fmla="*/ 1 w 12"/>
                  <a:gd name="T11" fmla="*/ 10 h 18"/>
                  <a:gd name="T12" fmla="*/ 1 w 12"/>
                  <a:gd name="T13" fmla="*/ 11 h 18"/>
                  <a:gd name="T14" fmla="*/ 7 w 12"/>
                  <a:gd name="T15" fmla="*/ 16 h 18"/>
                  <a:gd name="T16" fmla="*/ 9 w 12"/>
                  <a:gd name="T17" fmla="*/ 17 h 18"/>
                  <a:gd name="T18" fmla="*/ 9 w 12"/>
                  <a:gd name="T19" fmla="*/ 18 h 18"/>
                  <a:gd name="T20" fmla="*/ 11 w 12"/>
                  <a:gd name="T21" fmla="*/ 17 h 18"/>
                  <a:gd name="T22" fmla="*/ 11 w 12"/>
                  <a:gd name="T23" fmla="*/ 16 h 18"/>
                  <a:gd name="T24" fmla="*/ 11 w 12"/>
                  <a:gd name="T25" fmla="*/ 16 h 18"/>
                  <a:gd name="T26" fmla="*/ 10 w 12"/>
                  <a:gd name="T27" fmla="*/ 14 h 18"/>
                  <a:gd name="T28" fmla="*/ 10 w 12"/>
                  <a:gd name="T29" fmla="*/ 14 h 18"/>
                  <a:gd name="T30" fmla="*/ 8 w 12"/>
                  <a:gd name="T31" fmla="*/ 13 h 18"/>
                  <a:gd name="T32" fmla="*/ 4 w 12"/>
                  <a:gd name="T33" fmla="*/ 9 h 18"/>
                  <a:gd name="T34" fmla="*/ 4 w 12"/>
                  <a:gd name="T35" fmla="*/ 7 h 18"/>
                  <a:gd name="T36" fmla="*/ 4 w 12"/>
                  <a:gd name="T37" fmla="*/ 5 h 18"/>
                  <a:gd name="T38" fmla="*/ 4 w 12"/>
                  <a:gd name="T39" fmla="*/ 4 h 18"/>
                  <a:gd name="T40" fmla="*/ 4 w 12"/>
                  <a:gd name="T41" fmla="*/ 4 h 18"/>
                  <a:gd name="T42" fmla="*/ 4 w 12"/>
                  <a:gd name="T43" fmla="*/ 4 h 18"/>
                  <a:gd name="T44" fmla="*/ 6 w 12"/>
                  <a:gd name="T45" fmla="*/ 2 h 18"/>
                  <a:gd name="T46" fmla="*/ 5 w 12"/>
                  <a:gd name="T47" fmla="*/ 0 h 18"/>
                  <a:gd name="T48" fmla="*/ 4 w 12"/>
                  <a:gd name="T49"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 h="18">
                    <a:moveTo>
                      <a:pt x="4" y="0"/>
                    </a:moveTo>
                    <a:cubicBezTo>
                      <a:pt x="4" y="0"/>
                      <a:pt x="4" y="0"/>
                      <a:pt x="4" y="0"/>
                    </a:cubicBezTo>
                    <a:cubicBezTo>
                      <a:pt x="3" y="0"/>
                      <a:pt x="1" y="1"/>
                      <a:pt x="0" y="2"/>
                    </a:cubicBezTo>
                    <a:cubicBezTo>
                      <a:pt x="0" y="3"/>
                      <a:pt x="0" y="4"/>
                      <a:pt x="0" y="5"/>
                    </a:cubicBezTo>
                    <a:cubicBezTo>
                      <a:pt x="0" y="6"/>
                      <a:pt x="0" y="6"/>
                      <a:pt x="0" y="6"/>
                    </a:cubicBezTo>
                    <a:cubicBezTo>
                      <a:pt x="0" y="8"/>
                      <a:pt x="0" y="9"/>
                      <a:pt x="1" y="10"/>
                    </a:cubicBezTo>
                    <a:cubicBezTo>
                      <a:pt x="1" y="11"/>
                      <a:pt x="1" y="11"/>
                      <a:pt x="1" y="11"/>
                    </a:cubicBezTo>
                    <a:cubicBezTo>
                      <a:pt x="2" y="13"/>
                      <a:pt x="4" y="15"/>
                      <a:pt x="7" y="16"/>
                    </a:cubicBezTo>
                    <a:cubicBezTo>
                      <a:pt x="7" y="17"/>
                      <a:pt x="8" y="17"/>
                      <a:pt x="9" y="17"/>
                    </a:cubicBezTo>
                    <a:cubicBezTo>
                      <a:pt x="9" y="18"/>
                      <a:pt x="9" y="18"/>
                      <a:pt x="9" y="18"/>
                    </a:cubicBezTo>
                    <a:cubicBezTo>
                      <a:pt x="10" y="18"/>
                      <a:pt x="11" y="17"/>
                      <a:pt x="11" y="17"/>
                    </a:cubicBezTo>
                    <a:cubicBezTo>
                      <a:pt x="11" y="17"/>
                      <a:pt x="11" y="16"/>
                      <a:pt x="11" y="16"/>
                    </a:cubicBezTo>
                    <a:cubicBezTo>
                      <a:pt x="11" y="16"/>
                      <a:pt x="11" y="16"/>
                      <a:pt x="11" y="16"/>
                    </a:cubicBezTo>
                    <a:cubicBezTo>
                      <a:pt x="12" y="15"/>
                      <a:pt x="11" y="14"/>
                      <a:pt x="10" y="14"/>
                    </a:cubicBezTo>
                    <a:cubicBezTo>
                      <a:pt x="10" y="14"/>
                      <a:pt x="10" y="14"/>
                      <a:pt x="10" y="14"/>
                    </a:cubicBezTo>
                    <a:cubicBezTo>
                      <a:pt x="9" y="13"/>
                      <a:pt x="9" y="13"/>
                      <a:pt x="8" y="13"/>
                    </a:cubicBezTo>
                    <a:cubicBezTo>
                      <a:pt x="7" y="12"/>
                      <a:pt x="5" y="10"/>
                      <a:pt x="4" y="9"/>
                    </a:cubicBezTo>
                    <a:cubicBezTo>
                      <a:pt x="4" y="8"/>
                      <a:pt x="4" y="8"/>
                      <a:pt x="4" y="7"/>
                    </a:cubicBezTo>
                    <a:cubicBezTo>
                      <a:pt x="4" y="7"/>
                      <a:pt x="4" y="6"/>
                      <a:pt x="4" y="5"/>
                    </a:cubicBezTo>
                    <a:cubicBezTo>
                      <a:pt x="4" y="5"/>
                      <a:pt x="4" y="4"/>
                      <a:pt x="4" y="4"/>
                    </a:cubicBezTo>
                    <a:cubicBezTo>
                      <a:pt x="4" y="4"/>
                      <a:pt x="4" y="4"/>
                      <a:pt x="4" y="4"/>
                    </a:cubicBezTo>
                    <a:cubicBezTo>
                      <a:pt x="4" y="4"/>
                      <a:pt x="4" y="4"/>
                      <a:pt x="4" y="4"/>
                    </a:cubicBezTo>
                    <a:cubicBezTo>
                      <a:pt x="5" y="4"/>
                      <a:pt x="6" y="3"/>
                      <a:pt x="6" y="2"/>
                    </a:cubicBezTo>
                    <a:cubicBezTo>
                      <a:pt x="6" y="1"/>
                      <a:pt x="5" y="1"/>
                      <a:pt x="5" y="0"/>
                    </a:cubicBezTo>
                    <a:cubicBezTo>
                      <a:pt x="5" y="0"/>
                      <a:pt x="4" y="0"/>
                      <a:pt x="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9" name="Freeform 214"/>
              <p:cNvSpPr/>
              <p:nvPr/>
            </p:nvSpPr>
            <p:spPr bwMode="auto">
              <a:xfrm>
                <a:off x="5189538" y="5834063"/>
                <a:ext cx="33338" cy="47625"/>
              </a:xfrm>
              <a:custGeom>
                <a:avLst/>
                <a:gdLst>
                  <a:gd name="T0" fmla="*/ 4 w 12"/>
                  <a:gd name="T1" fmla="*/ 0 h 17"/>
                  <a:gd name="T2" fmla="*/ 4 w 12"/>
                  <a:gd name="T3" fmla="*/ 0 h 17"/>
                  <a:gd name="T4" fmla="*/ 1 w 12"/>
                  <a:gd name="T5" fmla="*/ 2 h 17"/>
                  <a:gd name="T6" fmla="*/ 0 w 12"/>
                  <a:gd name="T7" fmla="*/ 5 h 17"/>
                  <a:gd name="T8" fmla="*/ 0 w 12"/>
                  <a:gd name="T9" fmla="*/ 6 h 17"/>
                  <a:gd name="T10" fmla="*/ 1 w 12"/>
                  <a:gd name="T11" fmla="*/ 10 h 17"/>
                  <a:gd name="T12" fmla="*/ 1 w 12"/>
                  <a:gd name="T13" fmla="*/ 11 h 17"/>
                  <a:gd name="T14" fmla="*/ 7 w 12"/>
                  <a:gd name="T15" fmla="*/ 16 h 17"/>
                  <a:gd name="T16" fmla="*/ 9 w 12"/>
                  <a:gd name="T17" fmla="*/ 17 h 17"/>
                  <a:gd name="T18" fmla="*/ 10 w 12"/>
                  <a:gd name="T19" fmla="*/ 17 h 17"/>
                  <a:gd name="T20" fmla="*/ 11 w 12"/>
                  <a:gd name="T21" fmla="*/ 17 h 17"/>
                  <a:gd name="T22" fmla="*/ 11 w 12"/>
                  <a:gd name="T23" fmla="*/ 16 h 17"/>
                  <a:gd name="T24" fmla="*/ 12 w 12"/>
                  <a:gd name="T25" fmla="*/ 16 h 17"/>
                  <a:gd name="T26" fmla="*/ 10 w 12"/>
                  <a:gd name="T27" fmla="*/ 13 h 17"/>
                  <a:gd name="T28" fmla="*/ 10 w 12"/>
                  <a:gd name="T29" fmla="*/ 13 h 17"/>
                  <a:gd name="T30" fmla="*/ 8 w 12"/>
                  <a:gd name="T31" fmla="*/ 13 h 17"/>
                  <a:gd name="T32" fmla="*/ 5 w 12"/>
                  <a:gd name="T33" fmla="*/ 9 h 17"/>
                  <a:gd name="T34" fmla="*/ 4 w 12"/>
                  <a:gd name="T35" fmla="*/ 7 h 17"/>
                  <a:gd name="T36" fmla="*/ 4 w 12"/>
                  <a:gd name="T37" fmla="*/ 5 h 17"/>
                  <a:gd name="T38" fmla="*/ 4 w 12"/>
                  <a:gd name="T39" fmla="*/ 4 h 17"/>
                  <a:gd name="T40" fmla="*/ 4 w 12"/>
                  <a:gd name="T41" fmla="*/ 4 h 17"/>
                  <a:gd name="T42" fmla="*/ 4 w 12"/>
                  <a:gd name="T43" fmla="*/ 4 h 17"/>
                  <a:gd name="T44" fmla="*/ 6 w 12"/>
                  <a:gd name="T45" fmla="*/ 2 h 17"/>
                  <a:gd name="T46" fmla="*/ 5 w 12"/>
                  <a:gd name="T47" fmla="*/ 0 h 17"/>
                  <a:gd name="T48" fmla="*/ 4 w 12"/>
                  <a:gd name="T49"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 h="17">
                    <a:moveTo>
                      <a:pt x="4" y="0"/>
                    </a:moveTo>
                    <a:cubicBezTo>
                      <a:pt x="4" y="0"/>
                      <a:pt x="4" y="0"/>
                      <a:pt x="4" y="0"/>
                    </a:cubicBezTo>
                    <a:cubicBezTo>
                      <a:pt x="3" y="0"/>
                      <a:pt x="1" y="1"/>
                      <a:pt x="1" y="2"/>
                    </a:cubicBezTo>
                    <a:cubicBezTo>
                      <a:pt x="0" y="3"/>
                      <a:pt x="0" y="4"/>
                      <a:pt x="0" y="5"/>
                    </a:cubicBezTo>
                    <a:cubicBezTo>
                      <a:pt x="0" y="5"/>
                      <a:pt x="0" y="6"/>
                      <a:pt x="0" y="6"/>
                    </a:cubicBezTo>
                    <a:cubicBezTo>
                      <a:pt x="0" y="8"/>
                      <a:pt x="1" y="9"/>
                      <a:pt x="1" y="10"/>
                    </a:cubicBezTo>
                    <a:cubicBezTo>
                      <a:pt x="1" y="10"/>
                      <a:pt x="1" y="10"/>
                      <a:pt x="1" y="11"/>
                    </a:cubicBezTo>
                    <a:cubicBezTo>
                      <a:pt x="2" y="13"/>
                      <a:pt x="4" y="15"/>
                      <a:pt x="7" y="16"/>
                    </a:cubicBezTo>
                    <a:cubicBezTo>
                      <a:pt x="7" y="17"/>
                      <a:pt x="8" y="17"/>
                      <a:pt x="9" y="17"/>
                    </a:cubicBezTo>
                    <a:cubicBezTo>
                      <a:pt x="9" y="17"/>
                      <a:pt x="9" y="17"/>
                      <a:pt x="10" y="17"/>
                    </a:cubicBezTo>
                    <a:cubicBezTo>
                      <a:pt x="10" y="17"/>
                      <a:pt x="11" y="17"/>
                      <a:pt x="11" y="17"/>
                    </a:cubicBezTo>
                    <a:cubicBezTo>
                      <a:pt x="11" y="16"/>
                      <a:pt x="11" y="16"/>
                      <a:pt x="11" y="16"/>
                    </a:cubicBezTo>
                    <a:cubicBezTo>
                      <a:pt x="11" y="16"/>
                      <a:pt x="12" y="16"/>
                      <a:pt x="12" y="16"/>
                    </a:cubicBezTo>
                    <a:cubicBezTo>
                      <a:pt x="12" y="15"/>
                      <a:pt x="11" y="14"/>
                      <a:pt x="10" y="13"/>
                    </a:cubicBezTo>
                    <a:cubicBezTo>
                      <a:pt x="10" y="13"/>
                      <a:pt x="10" y="13"/>
                      <a:pt x="10" y="13"/>
                    </a:cubicBezTo>
                    <a:cubicBezTo>
                      <a:pt x="9" y="13"/>
                      <a:pt x="9" y="13"/>
                      <a:pt x="8" y="13"/>
                    </a:cubicBezTo>
                    <a:cubicBezTo>
                      <a:pt x="7" y="12"/>
                      <a:pt x="5" y="10"/>
                      <a:pt x="5" y="9"/>
                    </a:cubicBezTo>
                    <a:cubicBezTo>
                      <a:pt x="4" y="8"/>
                      <a:pt x="4" y="8"/>
                      <a:pt x="4" y="7"/>
                    </a:cubicBezTo>
                    <a:cubicBezTo>
                      <a:pt x="4" y="7"/>
                      <a:pt x="4" y="6"/>
                      <a:pt x="4" y="5"/>
                    </a:cubicBezTo>
                    <a:cubicBezTo>
                      <a:pt x="4" y="5"/>
                      <a:pt x="4" y="4"/>
                      <a:pt x="4" y="4"/>
                    </a:cubicBezTo>
                    <a:cubicBezTo>
                      <a:pt x="4" y="4"/>
                      <a:pt x="4" y="4"/>
                      <a:pt x="4" y="4"/>
                    </a:cubicBezTo>
                    <a:cubicBezTo>
                      <a:pt x="4" y="4"/>
                      <a:pt x="4" y="4"/>
                      <a:pt x="4" y="4"/>
                    </a:cubicBezTo>
                    <a:cubicBezTo>
                      <a:pt x="5" y="4"/>
                      <a:pt x="6" y="3"/>
                      <a:pt x="6" y="2"/>
                    </a:cubicBezTo>
                    <a:cubicBezTo>
                      <a:pt x="6" y="1"/>
                      <a:pt x="6" y="1"/>
                      <a:pt x="5" y="0"/>
                    </a:cubicBezTo>
                    <a:cubicBezTo>
                      <a:pt x="5" y="0"/>
                      <a:pt x="4" y="0"/>
                      <a:pt x="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0" name="Freeform 215"/>
              <p:cNvSpPr/>
              <p:nvPr/>
            </p:nvSpPr>
            <p:spPr bwMode="auto">
              <a:xfrm>
                <a:off x="5170488" y="5856288"/>
                <a:ext cx="33338" cy="47625"/>
              </a:xfrm>
              <a:custGeom>
                <a:avLst/>
                <a:gdLst>
                  <a:gd name="T0" fmla="*/ 4 w 12"/>
                  <a:gd name="T1" fmla="*/ 0 h 17"/>
                  <a:gd name="T2" fmla="*/ 4 w 12"/>
                  <a:gd name="T3" fmla="*/ 0 h 17"/>
                  <a:gd name="T4" fmla="*/ 1 w 12"/>
                  <a:gd name="T5" fmla="*/ 2 h 17"/>
                  <a:gd name="T6" fmla="*/ 0 w 12"/>
                  <a:gd name="T7" fmla="*/ 5 h 17"/>
                  <a:gd name="T8" fmla="*/ 0 w 12"/>
                  <a:gd name="T9" fmla="*/ 6 h 17"/>
                  <a:gd name="T10" fmla="*/ 1 w 12"/>
                  <a:gd name="T11" fmla="*/ 10 h 17"/>
                  <a:gd name="T12" fmla="*/ 1 w 12"/>
                  <a:gd name="T13" fmla="*/ 10 h 17"/>
                  <a:gd name="T14" fmla="*/ 7 w 12"/>
                  <a:gd name="T15" fmla="*/ 16 h 17"/>
                  <a:gd name="T16" fmla="*/ 9 w 12"/>
                  <a:gd name="T17" fmla="*/ 17 h 17"/>
                  <a:gd name="T18" fmla="*/ 10 w 12"/>
                  <a:gd name="T19" fmla="*/ 17 h 17"/>
                  <a:gd name="T20" fmla="*/ 11 w 12"/>
                  <a:gd name="T21" fmla="*/ 16 h 17"/>
                  <a:gd name="T22" fmla="*/ 12 w 12"/>
                  <a:gd name="T23" fmla="*/ 16 h 17"/>
                  <a:gd name="T24" fmla="*/ 12 w 12"/>
                  <a:gd name="T25" fmla="*/ 15 h 17"/>
                  <a:gd name="T26" fmla="*/ 10 w 12"/>
                  <a:gd name="T27" fmla="*/ 13 h 17"/>
                  <a:gd name="T28" fmla="*/ 10 w 12"/>
                  <a:gd name="T29" fmla="*/ 13 h 17"/>
                  <a:gd name="T30" fmla="*/ 8 w 12"/>
                  <a:gd name="T31" fmla="*/ 12 h 17"/>
                  <a:gd name="T32" fmla="*/ 5 w 12"/>
                  <a:gd name="T33" fmla="*/ 8 h 17"/>
                  <a:gd name="T34" fmla="*/ 4 w 12"/>
                  <a:gd name="T35" fmla="*/ 7 h 17"/>
                  <a:gd name="T36" fmla="*/ 4 w 12"/>
                  <a:gd name="T37" fmla="*/ 5 h 17"/>
                  <a:gd name="T38" fmla="*/ 4 w 12"/>
                  <a:gd name="T39" fmla="*/ 4 h 17"/>
                  <a:gd name="T40" fmla="*/ 4 w 12"/>
                  <a:gd name="T41" fmla="*/ 4 h 17"/>
                  <a:gd name="T42" fmla="*/ 4 w 12"/>
                  <a:gd name="T43" fmla="*/ 4 h 17"/>
                  <a:gd name="T44" fmla="*/ 6 w 12"/>
                  <a:gd name="T45" fmla="*/ 2 h 17"/>
                  <a:gd name="T46" fmla="*/ 5 w 12"/>
                  <a:gd name="T47" fmla="*/ 0 h 17"/>
                  <a:gd name="T48" fmla="*/ 4 w 12"/>
                  <a:gd name="T49"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 h="17">
                    <a:moveTo>
                      <a:pt x="4" y="0"/>
                    </a:moveTo>
                    <a:cubicBezTo>
                      <a:pt x="4" y="0"/>
                      <a:pt x="4" y="0"/>
                      <a:pt x="4" y="0"/>
                    </a:cubicBezTo>
                    <a:cubicBezTo>
                      <a:pt x="3" y="0"/>
                      <a:pt x="1" y="1"/>
                      <a:pt x="1" y="2"/>
                    </a:cubicBezTo>
                    <a:cubicBezTo>
                      <a:pt x="0" y="3"/>
                      <a:pt x="0" y="4"/>
                      <a:pt x="0" y="5"/>
                    </a:cubicBezTo>
                    <a:cubicBezTo>
                      <a:pt x="0" y="5"/>
                      <a:pt x="0" y="6"/>
                      <a:pt x="0" y="6"/>
                    </a:cubicBezTo>
                    <a:cubicBezTo>
                      <a:pt x="0" y="8"/>
                      <a:pt x="1" y="9"/>
                      <a:pt x="1" y="10"/>
                    </a:cubicBezTo>
                    <a:cubicBezTo>
                      <a:pt x="1" y="10"/>
                      <a:pt x="1" y="10"/>
                      <a:pt x="1" y="10"/>
                    </a:cubicBezTo>
                    <a:cubicBezTo>
                      <a:pt x="2" y="13"/>
                      <a:pt x="4" y="15"/>
                      <a:pt x="7" y="16"/>
                    </a:cubicBezTo>
                    <a:cubicBezTo>
                      <a:pt x="8" y="16"/>
                      <a:pt x="8" y="17"/>
                      <a:pt x="9" y="17"/>
                    </a:cubicBezTo>
                    <a:cubicBezTo>
                      <a:pt x="9" y="17"/>
                      <a:pt x="9" y="17"/>
                      <a:pt x="10" y="17"/>
                    </a:cubicBezTo>
                    <a:cubicBezTo>
                      <a:pt x="10" y="17"/>
                      <a:pt x="11" y="17"/>
                      <a:pt x="11" y="16"/>
                    </a:cubicBezTo>
                    <a:cubicBezTo>
                      <a:pt x="11" y="16"/>
                      <a:pt x="12" y="16"/>
                      <a:pt x="12" y="16"/>
                    </a:cubicBezTo>
                    <a:cubicBezTo>
                      <a:pt x="12" y="16"/>
                      <a:pt x="12" y="16"/>
                      <a:pt x="12" y="15"/>
                    </a:cubicBezTo>
                    <a:cubicBezTo>
                      <a:pt x="12" y="14"/>
                      <a:pt x="11" y="13"/>
                      <a:pt x="10" y="13"/>
                    </a:cubicBezTo>
                    <a:cubicBezTo>
                      <a:pt x="10" y="13"/>
                      <a:pt x="10" y="13"/>
                      <a:pt x="10" y="13"/>
                    </a:cubicBezTo>
                    <a:cubicBezTo>
                      <a:pt x="10" y="13"/>
                      <a:pt x="9" y="13"/>
                      <a:pt x="8" y="12"/>
                    </a:cubicBezTo>
                    <a:cubicBezTo>
                      <a:pt x="7" y="11"/>
                      <a:pt x="5" y="10"/>
                      <a:pt x="5" y="8"/>
                    </a:cubicBezTo>
                    <a:cubicBezTo>
                      <a:pt x="5" y="8"/>
                      <a:pt x="4" y="8"/>
                      <a:pt x="4" y="7"/>
                    </a:cubicBezTo>
                    <a:cubicBezTo>
                      <a:pt x="4" y="6"/>
                      <a:pt x="4" y="5"/>
                      <a:pt x="4" y="5"/>
                    </a:cubicBezTo>
                    <a:cubicBezTo>
                      <a:pt x="4" y="4"/>
                      <a:pt x="4" y="4"/>
                      <a:pt x="4" y="4"/>
                    </a:cubicBezTo>
                    <a:cubicBezTo>
                      <a:pt x="4" y="4"/>
                      <a:pt x="4" y="4"/>
                      <a:pt x="4" y="4"/>
                    </a:cubicBezTo>
                    <a:cubicBezTo>
                      <a:pt x="4" y="4"/>
                      <a:pt x="4" y="4"/>
                      <a:pt x="4" y="4"/>
                    </a:cubicBezTo>
                    <a:cubicBezTo>
                      <a:pt x="5" y="4"/>
                      <a:pt x="6" y="3"/>
                      <a:pt x="6" y="2"/>
                    </a:cubicBezTo>
                    <a:cubicBezTo>
                      <a:pt x="6" y="1"/>
                      <a:pt x="6" y="0"/>
                      <a:pt x="5" y="0"/>
                    </a:cubicBezTo>
                    <a:cubicBezTo>
                      <a:pt x="5" y="0"/>
                      <a:pt x="5" y="0"/>
                      <a:pt x="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1" name="Freeform 216"/>
              <p:cNvSpPr/>
              <p:nvPr/>
            </p:nvSpPr>
            <p:spPr bwMode="auto">
              <a:xfrm>
                <a:off x="5149851" y="5878513"/>
                <a:ext cx="34925" cy="47625"/>
              </a:xfrm>
              <a:custGeom>
                <a:avLst/>
                <a:gdLst>
                  <a:gd name="T0" fmla="*/ 4 w 12"/>
                  <a:gd name="T1" fmla="*/ 0 h 17"/>
                  <a:gd name="T2" fmla="*/ 4 w 12"/>
                  <a:gd name="T3" fmla="*/ 0 h 17"/>
                  <a:gd name="T4" fmla="*/ 1 w 12"/>
                  <a:gd name="T5" fmla="*/ 1 h 17"/>
                  <a:gd name="T6" fmla="*/ 0 w 12"/>
                  <a:gd name="T7" fmla="*/ 5 h 17"/>
                  <a:gd name="T8" fmla="*/ 0 w 12"/>
                  <a:gd name="T9" fmla="*/ 6 h 17"/>
                  <a:gd name="T10" fmla="*/ 1 w 12"/>
                  <a:gd name="T11" fmla="*/ 10 h 17"/>
                  <a:gd name="T12" fmla="*/ 1 w 12"/>
                  <a:gd name="T13" fmla="*/ 10 h 17"/>
                  <a:gd name="T14" fmla="*/ 7 w 12"/>
                  <a:gd name="T15" fmla="*/ 16 h 17"/>
                  <a:gd name="T16" fmla="*/ 9 w 12"/>
                  <a:gd name="T17" fmla="*/ 17 h 17"/>
                  <a:gd name="T18" fmla="*/ 10 w 12"/>
                  <a:gd name="T19" fmla="*/ 17 h 17"/>
                  <a:gd name="T20" fmla="*/ 11 w 12"/>
                  <a:gd name="T21" fmla="*/ 16 h 17"/>
                  <a:gd name="T22" fmla="*/ 12 w 12"/>
                  <a:gd name="T23" fmla="*/ 15 h 17"/>
                  <a:gd name="T24" fmla="*/ 12 w 12"/>
                  <a:gd name="T25" fmla="*/ 15 h 17"/>
                  <a:gd name="T26" fmla="*/ 10 w 12"/>
                  <a:gd name="T27" fmla="*/ 13 h 17"/>
                  <a:gd name="T28" fmla="*/ 8 w 12"/>
                  <a:gd name="T29" fmla="*/ 12 h 17"/>
                  <a:gd name="T30" fmla="*/ 5 w 12"/>
                  <a:gd name="T31" fmla="*/ 8 h 17"/>
                  <a:gd name="T32" fmla="*/ 4 w 12"/>
                  <a:gd name="T33" fmla="*/ 7 h 17"/>
                  <a:gd name="T34" fmla="*/ 4 w 12"/>
                  <a:gd name="T35" fmla="*/ 5 h 17"/>
                  <a:gd name="T36" fmla="*/ 4 w 12"/>
                  <a:gd name="T37" fmla="*/ 4 h 17"/>
                  <a:gd name="T38" fmla="*/ 4 w 12"/>
                  <a:gd name="T39" fmla="*/ 4 h 17"/>
                  <a:gd name="T40" fmla="*/ 4 w 12"/>
                  <a:gd name="T41" fmla="*/ 4 h 17"/>
                  <a:gd name="T42" fmla="*/ 6 w 12"/>
                  <a:gd name="T43" fmla="*/ 2 h 17"/>
                  <a:gd name="T44" fmla="*/ 5 w 12"/>
                  <a:gd name="T45" fmla="*/ 0 h 17"/>
                  <a:gd name="T46" fmla="*/ 4 w 12"/>
                  <a:gd name="T47"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2" h="17">
                    <a:moveTo>
                      <a:pt x="4" y="0"/>
                    </a:moveTo>
                    <a:cubicBezTo>
                      <a:pt x="4" y="0"/>
                      <a:pt x="4" y="0"/>
                      <a:pt x="4" y="0"/>
                    </a:cubicBezTo>
                    <a:cubicBezTo>
                      <a:pt x="3" y="0"/>
                      <a:pt x="2" y="0"/>
                      <a:pt x="1" y="1"/>
                    </a:cubicBezTo>
                    <a:cubicBezTo>
                      <a:pt x="0" y="3"/>
                      <a:pt x="0" y="4"/>
                      <a:pt x="0" y="5"/>
                    </a:cubicBezTo>
                    <a:cubicBezTo>
                      <a:pt x="0" y="5"/>
                      <a:pt x="0" y="5"/>
                      <a:pt x="0" y="6"/>
                    </a:cubicBezTo>
                    <a:cubicBezTo>
                      <a:pt x="0" y="7"/>
                      <a:pt x="1" y="9"/>
                      <a:pt x="1" y="10"/>
                    </a:cubicBezTo>
                    <a:cubicBezTo>
                      <a:pt x="1" y="10"/>
                      <a:pt x="1" y="10"/>
                      <a:pt x="1" y="10"/>
                    </a:cubicBezTo>
                    <a:cubicBezTo>
                      <a:pt x="3" y="13"/>
                      <a:pt x="5" y="15"/>
                      <a:pt x="7" y="16"/>
                    </a:cubicBezTo>
                    <a:cubicBezTo>
                      <a:pt x="8" y="16"/>
                      <a:pt x="8" y="17"/>
                      <a:pt x="9" y="17"/>
                    </a:cubicBezTo>
                    <a:cubicBezTo>
                      <a:pt x="9" y="17"/>
                      <a:pt x="10" y="17"/>
                      <a:pt x="10" y="17"/>
                    </a:cubicBezTo>
                    <a:cubicBezTo>
                      <a:pt x="10" y="17"/>
                      <a:pt x="11" y="17"/>
                      <a:pt x="11" y="16"/>
                    </a:cubicBezTo>
                    <a:cubicBezTo>
                      <a:pt x="12" y="16"/>
                      <a:pt x="12" y="16"/>
                      <a:pt x="12" y="15"/>
                    </a:cubicBezTo>
                    <a:cubicBezTo>
                      <a:pt x="12" y="15"/>
                      <a:pt x="12" y="15"/>
                      <a:pt x="12" y="15"/>
                    </a:cubicBezTo>
                    <a:cubicBezTo>
                      <a:pt x="12" y="14"/>
                      <a:pt x="11" y="13"/>
                      <a:pt x="10" y="13"/>
                    </a:cubicBezTo>
                    <a:cubicBezTo>
                      <a:pt x="10" y="13"/>
                      <a:pt x="9" y="13"/>
                      <a:pt x="8" y="12"/>
                    </a:cubicBezTo>
                    <a:cubicBezTo>
                      <a:pt x="7" y="11"/>
                      <a:pt x="6" y="10"/>
                      <a:pt x="5" y="8"/>
                    </a:cubicBezTo>
                    <a:cubicBezTo>
                      <a:pt x="5" y="8"/>
                      <a:pt x="5" y="7"/>
                      <a:pt x="4" y="7"/>
                    </a:cubicBezTo>
                    <a:cubicBezTo>
                      <a:pt x="4" y="6"/>
                      <a:pt x="4" y="5"/>
                      <a:pt x="4" y="5"/>
                    </a:cubicBezTo>
                    <a:cubicBezTo>
                      <a:pt x="4" y="4"/>
                      <a:pt x="4" y="4"/>
                      <a:pt x="4" y="4"/>
                    </a:cubicBezTo>
                    <a:cubicBezTo>
                      <a:pt x="4" y="4"/>
                      <a:pt x="4" y="4"/>
                      <a:pt x="4" y="4"/>
                    </a:cubicBezTo>
                    <a:cubicBezTo>
                      <a:pt x="4" y="4"/>
                      <a:pt x="4" y="4"/>
                      <a:pt x="4" y="4"/>
                    </a:cubicBezTo>
                    <a:cubicBezTo>
                      <a:pt x="6" y="4"/>
                      <a:pt x="6" y="3"/>
                      <a:pt x="6" y="2"/>
                    </a:cubicBezTo>
                    <a:cubicBezTo>
                      <a:pt x="6" y="1"/>
                      <a:pt x="6" y="0"/>
                      <a:pt x="5" y="0"/>
                    </a:cubicBezTo>
                    <a:cubicBezTo>
                      <a:pt x="5" y="0"/>
                      <a:pt x="5" y="0"/>
                      <a:pt x="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2" name="Freeform 217"/>
              <p:cNvSpPr/>
              <p:nvPr/>
            </p:nvSpPr>
            <p:spPr bwMode="auto">
              <a:xfrm>
                <a:off x="5130801" y="5897563"/>
                <a:ext cx="33338" cy="50800"/>
              </a:xfrm>
              <a:custGeom>
                <a:avLst/>
                <a:gdLst>
                  <a:gd name="T0" fmla="*/ 4 w 12"/>
                  <a:gd name="T1" fmla="*/ 0 h 18"/>
                  <a:gd name="T2" fmla="*/ 4 w 12"/>
                  <a:gd name="T3" fmla="*/ 0 h 18"/>
                  <a:gd name="T4" fmla="*/ 1 w 12"/>
                  <a:gd name="T5" fmla="*/ 2 h 18"/>
                  <a:gd name="T6" fmla="*/ 0 w 12"/>
                  <a:gd name="T7" fmla="*/ 5 h 18"/>
                  <a:gd name="T8" fmla="*/ 0 w 12"/>
                  <a:gd name="T9" fmla="*/ 6 h 18"/>
                  <a:gd name="T10" fmla="*/ 1 w 12"/>
                  <a:gd name="T11" fmla="*/ 11 h 18"/>
                  <a:gd name="T12" fmla="*/ 2 w 12"/>
                  <a:gd name="T13" fmla="*/ 11 h 18"/>
                  <a:gd name="T14" fmla="*/ 7 w 12"/>
                  <a:gd name="T15" fmla="*/ 17 h 18"/>
                  <a:gd name="T16" fmla="*/ 9 w 12"/>
                  <a:gd name="T17" fmla="*/ 18 h 18"/>
                  <a:gd name="T18" fmla="*/ 10 w 12"/>
                  <a:gd name="T19" fmla="*/ 18 h 18"/>
                  <a:gd name="T20" fmla="*/ 11 w 12"/>
                  <a:gd name="T21" fmla="*/ 17 h 18"/>
                  <a:gd name="T22" fmla="*/ 12 w 12"/>
                  <a:gd name="T23" fmla="*/ 16 h 18"/>
                  <a:gd name="T24" fmla="*/ 12 w 12"/>
                  <a:gd name="T25" fmla="*/ 16 h 18"/>
                  <a:gd name="T26" fmla="*/ 10 w 12"/>
                  <a:gd name="T27" fmla="*/ 14 h 18"/>
                  <a:gd name="T28" fmla="*/ 10 w 12"/>
                  <a:gd name="T29" fmla="*/ 14 h 18"/>
                  <a:gd name="T30" fmla="*/ 9 w 12"/>
                  <a:gd name="T31" fmla="*/ 13 h 18"/>
                  <a:gd name="T32" fmla="*/ 5 w 12"/>
                  <a:gd name="T33" fmla="*/ 9 h 18"/>
                  <a:gd name="T34" fmla="*/ 4 w 12"/>
                  <a:gd name="T35" fmla="*/ 8 h 18"/>
                  <a:gd name="T36" fmla="*/ 4 w 12"/>
                  <a:gd name="T37" fmla="*/ 5 h 18"/>
                  <a:gd name="T38" fmla="*/ 4 w 12"/>
                  <a:gd name="T39" fmla="*/ 5 h 18"/>
                  <a:gd name="T40" fmla="*/ 4 w 12"/>
                  <a:gd name="T41" fmla="*/ 5 h 18"/>
                  <a:gd name="T42" fmla="*/ 5 w 12"/>
                  <a:gd name="T43" fmla="*/ 4 h 18"/>
                  <a:gd name="T44" fmla="*/ 6 w 12"/>
                  <a:gd name="T45" fmla="*/ 2 h 18"/>
                  <a:gd name="T46" fmla="*/ 5 w 12"/>
                  <a:gd name="T47" fmla="*/ 1 h 18"/>
                  <a:gd name="T48" fmla="*/ 4 w 12"/>
                  <a:gd name="T49"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 h="18">
                    <a:moveTo>
                      <a:pt x="4" y="0"/>
                    </a:moveTo>
                    <a:cubicBezTo>
                      <a:pt x="4" y="0"/>
                      <a:pt x="4" y="0"/>
                      <a:pt x="4" y="0"/>
                    </a:cubicBezTo>
                    <a:cubicBezTo>
                      <a:pt x="3" y="1"/>
                      <a:pt x="2" y="1"/>
                      <a:pt x="1" y="2"/>
                    </a:cubicBezTo>
                    <a:cubicBezTo>
                      <a:pt x="0" y="3"/>
                      <a:pt x="0" y="4"/>
                      <a:pt x="0" y="5"/>
                    </a:cubicBezTo>
                    <a:cubicBezTo>
                      <a:pt x="0" y="6"/>
                      <a:pt x="0" y="6"/>
                      <a:pt x="0" y="6"/>
                    </a:cubicBezTo>
                    <a:cubicBezTo>
                      <a:pt x="0" y="8"/>
                      <a:pt x="1" y="10"/>
                      <a:pt x="1" y="11"/>
                    </a:cubicBezTo>
                    <a:cubicBezTo>
                      <a:pt x="1" y="11"/>
                      <a:pt x="1" y="11"/>
                      <a:pt x="2" y="11"/>
                    </a:cubicBezTo>
                    <a:cubicBezTo>
                      <a:pt x="3" y="13"/>
                      <a:pt x="5" y="15"/>
                      <a:pt x="7" y="17"/>
                    </a:cubicBezTo>
                    <a:cubicBezTo>
                      <a:pt x="8" y="17"/>
                      <a:pt x="9" y="17"/>
                      <a:pt x="9" y="18"/>
                    </a:cubicBezTo>
                    <a:cubicBezTo>
                      <a:pt x="10" y="18"/>
                      <a:pt x="10" y="18"/>
                      <a:pt x="10" y="18"/>
                    </a:cubicBezTo>
                    <a:cubicBezTo>
                      <a:pt x="11" y="18"/>
                      <a:pt x="11" y="17"/>
                      <a:pt x="11" y="17"/>
                    </a:cubicBezTo>
                    <a:cubicBezTo>
                      <a:pt x="12" y="17"/>
                      <a:pt x="12" y="17"/>
                      <a:pt x="12" y="16"/>
                    </a:cubicBezTo>
                    <a:cubicBezTo>
                      <a:pt x="12" y="16"/>
                      <a:pt x="12" y="16"/>
                      <a:pt x="12" y="16"/>
                    </a:cubicBezTo>
                    <a:cubicBezTo>
                      <a:pt x="12" y="15"/>
                      <a:pt x="11" y="14"/>
                      <a:pt x="10" y="14"/>
                    </a:cubicBezTo>
                    <a:cubicBezTo>
                      <a:pt x="10" y="14"/>
                      <a:pt x="10" y="14"/>
                      <a:pt x="10" y="14"/>
                    </a:cubicBezTo>
                    <a:cubicBezTo>
                      <a:pt x="10" y="14"/>
                      <a:pt x="9" y="13"/>
                      <a:pt x="9" y="13"/>
                    </a:cubicBezTo>
                    <a:cubicBezTo>
                      <a:pt x="7" y="12"/>
                      <a:pt x="6" y="11"/>
                      <a:pt x="5" y="9"/>
                    </a:cubicBezTo>
                    <a:cubicBezTo>
                      <a:pt x="5" y="9"/>
                      <a:pt x="5" y="8"/>
                      <a:pt x="4" y="8"/>
                    </a:cubicBezTo>
                    <a:cubicBezTo>
                      <a:pt x="4" y="7"/>
                      <a:pt x="4" y="6"/>
                      <a:pt x="4" y="5"/>
                    </a:cubicBezTo>
                    <a:cubicBezTo>
                      <a:pt x="4" y="5"/>
                      <a:pt x="4" y="5"/>
                      <a:pt x="4" y="5"/>
                    </a:cubicBezTo>
                    <a:cubicBezTo>
                      <a:pt x="4" y="5"/>
                      <a:pt x="4" y="5"/>
                      <a:pt x="4" y="5"/>
                    </a:cubicBezTo>
                    <a:cubicBezTo>
                      <a:pt x="5" y="4"/>
                      <a:pt x="5" y="4"/>
                      <a:pt x="5" y="4"/>
                    </a:cubicBezTo>
                    <a:cubicBezTo>
                      <a:pt x="6" y="4"/>
                      <a:pt x="7" y="3"/>
                      <a:pt x="6" y="2"/>
                    </a:cubicBezTo>
                    <a:cubicBezTo>
                      <a:pt x="6" y="2"/>
                      <a:pt x="6" y="1"/>
                      <a:pt x="5" y="1"/>
                    </a:cubicBezTo>
                    <a:cubicBezTo>
                      <a:pt x="5" y="1"/>
                      <a:pt x="5" y="0"/>
                      <a:pt x="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3" name="Freeform 218"/>
              <p:cNvSpPr/>
              <p:nvPr/>
            </p:nvSpPr>
            <p:spPr bwMode="auto">
              <a:xfrm>
                <a:off x="5111751" y="5921375"/>
                <a:ext cx="33338" cy="47625"/>
              </a:xfrm>
              <a:custGeom>
                <a:avLst/>
                <a:gdLst>
                  <a:gd name="T0" fmla="*/ 5 w 12"/>
                  <a:gd name="T1" fmla="*/ 0 h 17"/>
                  <a:gd name="T2" fmla="*/ 4 w 12"/>
                  <a:gd name="T3" fmla="*/ 0 h 17"/>
                  <a:gd name="T4" fmla="*/ 1 w 12"/>
                  <a:gd name="T5" fmla="*/ 2 h 17"/>
                  <a:gd name="T6" fmla="*/ 0 w 12"/>
                  <a:gd name="T7" fmla="*/ 5 h 17"/>
                  <a:gd name="T8" fmla="*/ 0 w 12"/>
                  <a:gd name="T9" fmla="*/ 6 h 17"/>
                  <a:gd name="T10" fmla="*/ 1 w 12"/>
                  <a:gd name="T11" fmla="*/ 10 h 17"/>
                  <a:gd name="T12" fmla="*/ 2 w 12"/>
                  <a:gd name="T13" fmla="*/ 11 h 17"/>
                  <a:gd name="T14" fmla="*/ 7 w 12"/>
                  <a:gd name="T15" fmla="*/ 16 h 17"/>
                  <a:gd name="T16" fmla="*/ 9 w 12"/>
                  <a:gd name="T17" fmla="*/ 17 h 17"/>
                  <a:gd name="T18" fmla="*/ 10 w 12"/>
                  <a:gd name="T19" fmla="*/ 17 h 17"/>
                  <a:gd name="T20" fmla="*/ 12 w 12"/>
                  <a:gd name="T21" fmla="*/ 17 h 17"/>
                  <a:gd name="T22" fmla="*/ 12 w 12"/>
                  <a:gd name="T23" fmla="*/ 16 h 17"/>
                  <a:gd name="T24" fmla="*/ 12 w 12"/>
                  <a:gd name="T25" fmla="*/ 16 h 17"/>
                  <a:gd name="T26" fmla="*/ 11 w 12"/>
                  <a:gd name="T27" fmla="*/ 14 h 17"/>
                  <a:gd name="T28" fmla="*/ 9 w 12"/>
                  <a:gd name="T29" fmla="*/ 13 h 17"/>
                  <a:gd name="T30" fmla="*/ 5 w 12"/>
                  <a:gd name="T31" fmla="*/ 9 h 17"/>
                  <a:gd name="T32" fmla="*/ 5 w 12"/>
                  <a:gd name="T33" fmla="*/ 7 h 17"/>
                  <a:gd name="T34" fmla="*/ 4 w 12"/>
                  <a:gd name="T35" fmla="*/ 5 h 17"/>
                  <a:gd name="T36" fmla="*/ 4 w 12"/>
                  <a:gd name="T37" fmla="*/ 4 h 17"/>
                  <a:gd name="T38" fmla="*/ 4 w 12"/>
                  <a:gd name="T39" fmla="*/ 4 h 17"/>
                  <a:gd name="T40" fmla="*/ 5 w 12"/>
                  <a:gd name="T41" fmla="*/ 4 h 17"/>
                  <a:gd name="T42" fmla="*/ 7 w 12"/>
                  <a:gd name="T43" fmla="*/ 2 h 17"/>
                  <a:gd name="T44" fmla="*/ 5 w 12"/>
                  <a:gd name="T45" fmla="*/ 0 h 17"/>
                  <a:gd name="T46" fmla="*/ 5 w 12"/>
                  <a:gd name="T47"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2" h="17">
                    <a:moveTo>
                      <a:pt x="5" y="0"/>
                    </a:moveTo>
                    <a:cubicBezTo>
                      <a:pt x="5" y="0"/>
                      <a:pt x="5" y="0"/>
                      <a:pt x="4" y="0"/>
                    </a:cubicBezTo>
                    <a:cubicBezTo>
                      <a:pt x="3" y="0"/>
                      <a:pt x="2" y="1"/>
                      <a:pt x="1" y="2"/>
                    </a:cubicBezTo>
                    <a:cubicBezTo>
                      <a:pt x="0" y="3"/>
                      <a:pt x="0" y="4"/>
                      <a:pt x="0" y="5"/>
                    </a:cubicBezTo>
                    <a:cubicBezTo>
                      <a:pt x="0" y="6"/>
                      <a:pt x="0" y="6"/>
                      <a:pt x="0" y="6"/>
                    </a:cubicBezTo>
                    <a:cubicBezTo>
                      <a:pt x="0" y="8"/>
                      <a:pt x="1" y="9"/>
                      <a:pt x="1" y="10"/>
                    </a:cubicBezTo>
                    <a:cubicBezTo>
                      <a:pt x="2" y="11"/>
                      <a:pt x="2" y="11"/>
                      <a:pt x="2" y="11"/>
                    </a:cubicBezTo>
                    <a:cubicBezTo>
                      <a:pt x="3" y="13"/>
                      <a:pt x="5" y="15"/>
                      <a:pt x="7" y="16"/>
                    </a:cubicBezTo>
                    <a:cubicBezTo>
                      <a:pt x="8" y="17"/>
                      <a:pt x="9" y="17"/>
                      <a:pt x="9" y="17"/>
                    </a:cubicBezTo>
                    <a:cubicBezTo>
                      <a:pt x="10" y="17"/>
                      <a:pt x="10" y="17"/>
                      <a:pt x="10" y="17"/>
                    </a:cubicBezTo>
                    <a:cubicBezTo>
                      <a:pt x="11" y="17"/>
                      <a:pt x="11" y="17"/>
                      <a:pt x="12" y="17"/>
                    </a:cubicBezTo>
                    <a:cubicBezTo>
                      <a:pt x="12" y="17"/>
                      <a:pt x="12" y="16"/>
                      <a:pt x="12" y="16"/>
                    </a:cubicBezTo>
                    <a:cubicBezTo>
                      <a:pt x="12" y="16"/>
                      <a:pt x="12" y="16"/>
                      <a:pt x="12" y="16"/>
                    </a:cubicBezTo>
                    <a:cubicBezTo>
                      <a:pt x="12" y="15"/>
                      <a:pt x="12" y="14"/>
                      <a:pt x="11" y="14"/>
                    </a:cubicBezTo>
                    <a:cubicBezTo>
                      <a:pt x="10" y="13"/>
                      <a:pt x="9" y="13"/>
                      <a:pt x="9" y="13"/>
                    </a:cubicBezTo>
                    <a:cubicBezTo>
                      <a:pt x="7" y="12"/>
                      <a:pt x="6" y="10"/>
                      <a:pt x="5" y="9"/>
                    </a:cubicBezTo>
                    <a:cubicBezTo>
                      <a:pt x="5" y="8"/>
                      <a:pt x="5" y="8"/>
                      <a:pt x="5" y="7"/>
                    </a:cubicBezTo>
                    <a:cubicBezTo>
                      <a:pt x="4" y="7"/>
                      <a:pt x="4" y="6"/>
                      <a:pt x="4" y="5"/>
                    </a:cubicBezTo>
                    <a:cubicBezTo>
                      <a:pt x="4" y="5"/>
                      <a:pt x="4" y="4"/>
                      <a:pt x="4" y="4"/>
                    </a:cubicBezTo>
                    <a:cubicBezTo>
                      <a:pt x="4" y="4"/>
                      <a:pt x="4" y="4"/>
                      <a:pt x="4" y="4"/>
                    </a:cubicBezTo>
                    <a:cubicBezTo>
                      <a:pt x="5" y="4"/>
                      <a:pt x="5" y="4"/>
                      <a:pt x="5" y="4"/>
                    </a:cubicBezTo>
                    <a:cubicBezTo>
                      <a:pt x="6" y="4"/>
                      <a:pt x="7" y="3"/>
                      <a:pt x="7" y="2"/>
                    </a:cubicBezTo>
                    <a:cubicBezTo>
                      <a:pt x="7" y="1"/>
                      <a:pt x="6" y="1"/>
                      <a:pt x="5" y="0"/>
                    </a:cubicBezTo>
                    <a:cubicBezTo>
                      <a:pt x="5" y="0"/>
                      <a:pt x="5" y="0"/>
                      <a:pt x="5"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4" name="Freeform 219"/>
              <p:cNvSpPr/>
              <p:nvPr/>
            </p:nvSpPr>
            <p:spPr bwMode="auto">
              <a:xfrm>
                <a:off x="5091113" y="5943600"/>
                <a:ext cx="34925" cy="47625"/>
              </a:xfrm>
              <a:custGeom>
                <a:avLst/>
                <a:gdLst>
                  <a:gd name="T0" fmla="*/ 5 w 12"/>
                  <a:gd name="T1" fmla="*/ 0 h 17"/>
                  <a:gd name="T2" fmla="*/ 5 w 12"/>
                  <a:gd name="T3" fmla="*/ 0 h 17"/>
                  <a:gd name="T4" fmla="*/ 1 w 12"/>
                  <a:gd name="T5" fmla="*/ 2 h 17"/>
                  <a:gd name="T6" fmla="*/ 0 w 12"/>
                  <a:gd name="T7" fmla="*/ 5 h 17"/>
                  <a:gd name="T8" fmla="*/ 0 w 12"/>
                  <a:gd name="T9" fmla="*/ 6 h 17"/>
                  <a:gd name="T10" fmla="*/ 2 w 12"/>
                  <a:gd name="T11" fmla="*/ 10 h 17"/>
                  <a:gd name="T12" fmla="*/ 2 w 12"/>
                  <a:gd name="T13" fmla="*/ 11 h 17"/>
                  <a:gd name="T14" fmla="*/ 7 w 12"/>
                  <a:gd name="T15" fmla="*/ 16 h 17"/>
                  <a:gd name="T16" fmla="*/ 10 w 12"/>
                  <a:gd name="T17" fmla="*/ 17 h 17"/>
                  <a:gd name="T18" fmla="*/ 10 w 12"/>
                  <a:gd name="T19" fmla="*/ 17 h 17"/>
                  <a:gd name="T20" fmla="*/ 12 w 12"/>
                  <a:gd name="T21" fmla="*/ 17 h 17"/>
                  <a:gd name="T22" fmla="*/ 12 w 12"/>
                  <a:gd name="T23" fmla="*/ 16 h 17"/>
                  <a:gd name="T24" fmla="*/ 12 w 12"/>
                  <a:gd name="T25" fmla="*/ 16 h 17"/>
                  <a:gd name="T26" fmla="*/ 11 w 12"/>
                  <a:gd name="T27" fmla="*/ 13 h 17"/>
                  <a:gd name="T28" fmla="*/ 9 w 12"/>
                  <a:gd name="T29" fmla="*/ 13 h 17"/>
                  <a:gd name="T30" fmla="*/ 5 w 12"/>
                  <a:gd name="T31" fmla="*/ 9 h 17"/>
                  <a:gd name="T32" fmla="*/ 5 w 12"/>
                  <a:gd name="T33" fmla="*/ 7 h 17"/>
                  <a:gd name="T34" fmla="*/ 4 w 12"/>
                  <a:gd name="T35" fmla="*/ 5 h 17"/>
                  <a:gd name="T36" fmla="*/ 4 w 12"/>
                  <a:gd name="T37" fmla="*/ 4 h 17"/>
                  <a:gd name="T38" fmla="*/ 4 w 12"/>
                  <a:gd name="T39" fmla="*/ 4 h 17"/>
                  <a:gd name="T40" fmla="*/ 5 w 12"/>
                  <a:gd name="T41" fmla="*/ 4 h 17"/>
                  <a:gd name="T42" fmla="*/ 7 w 12"/>
                  <a:gd name="T43" fmla="*/ 2 h 17"/>
                  <a:gd name="T44" fmla="*/ 6 w 12"/>
                  <a:gd name="T45" fmla="*/ 0 h 17"/>
                  <a:gd name="T46" fmla="*/ 5 w 12"/>
                  <a:gd name="T47"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2" h="17">
                    <a:moveTo>
                      <a:pt x="5" y="0"/>
                    </a:moveTo>
                    <a:cubicBezTo>
                      <a:pt x="5" y="0"/>
                      <a:pt x="5" y="0"/>
                      <a:pt x="5" y="0"/>
                    </a:cubicBezTo>
                    <a:cubicBezTo>
                      <a:pt x="3" y="0"/>
                      <a:pt x="2" y="1"/>
                      <a:pt x="1" y="2"/>
                    </a:cubicBezTo>
                    <a:cubicBezTo>
                      <a:pt x="0" y="3"/>
                      <a:pt x="0" y="4"/>
                      <a:pt x="0" y="5"/>
                    </a:cubicBezTo>
                    <a:cubicBezTo>
                      <a:pt x="0" y="5"/>
                      <a:pt x="0" y="6"/>
                      <a:pt x="0" y="6"/>
                    </a:cubicBezTo>
                    <a:cubicBezTo>
                      <a:pt x="1" y="8"/>
                      <a:pt x="1" y="9"/>
                      <a:pt x="2" y="10"/>
                    </a:cubicBezTo>
                    <a:cubicBezTo>
                      <a:pt x="2" y="10"/>
                      <a:pt x="2" y="10"/>
                      <a:pt x="2" y="11"/>
                    </a:cubicBezTo>
                    <a:cubicBezTo>
                      <a:pt x="3" y="13"/>
                      <a:pt x="5" y="15"/>
                      <a:pt x="7" y="16"/>
                    </a:cubicBezTo>
                    <a:cubicBezTo>
                      <a:pt x="8" y="17"/>
                      <a:pt x="9" y="17"/>
                      <a:pt x="10" y="17"/>
                    </a:cubicBezTo>
                    <a:cubicBezTo>
                      <a:pt x="10" y="17"/>
                      <a:pt x="10" y="17"/>
                      <a:pt x="10" y="17"/>
                    </a:cubicBezTo>
                    <a:cubicBezTo>
                      <a:pt x="11" y="17"/>
                      <a:pt x="11" y="17"/>
                      <a:pt x="12" y="17"/>
                    </a:cubicBezTo>
                    <a:cubicBezTo>
                      <a:pt x="12" y="16"/>
                      <a:pt x="12" y="16"/>
                      <a:pt x="12" y="16"/>
                    </a:cubicBezTo>
                    <a:cubicBezTo>
                      <a:pt x="12" y="16"/>
                      <a:pt x="12" y="16"/>
                      <a:pt x="12" y="16"/>
                    </a:cubicBezTo>
                    <a:cubicBezTo>
                      <a:pt x="12" y="15"/>
                      <a:pt x="12" y="14"/>
                      <a:pt x="11" y="13"/>
                    </a:cubicBezTo>
                    <a:cubicBezTo>
                      <a:pt x="10" y="13"/>
                      <a:pt x="9" y="13"/>
                      <a:pt x="9" y="13"/>
                    </a:cubicBezTo>
                    <a:cubicBezTo>
                      <a:pt x="7" y="12"/>
                      <a:pt x="6" y="10"/>
                      <a:pt x="5" y="9"/>
                    </a:cubicBezTo>
                    <a:cubicBezTo>
                      <a:pt x="5" y="8"/>
                      <a:pt x="5" y="8"/>
                      <a:pt x="5" y="7"/>
                    </a:cubicBezTo>
                    <a:cubicBezTo>
                      <a:pt x="4" y="6"/>
                      <a:pt x="4" y="6"/>
                      <a:pt x="4" y="5"/>
                    </a:cubicBezTo>
                    <a:cubicBezTo>
                      <a:pt x="4" y="4"/>
                      <a:pt x="4" y="4"/>
                      <a:pt x="4" y="4"/>
                    </a:cubicBezTo>
                    <a:cubicBezTo>
                      <a:pt x="4" y="4"/>
                      <a:pt x="4" y="4"/>
                      <a:pt x="4" y="4"/>
                    </a:cubicBezTo>
                    <a:cubicBezTo>
                      <a:pt x="5" y="4"/>
                      <a:pt x="5" y="4"/>
                      <a:pt x="5" y="4"/>
                    </a:cubicBezTo>
                    <a:cubicBezTo>
                      <a:pt x="6" y="4"/>
                      <a:pt x="7" y="3"/>
                      <a:pt x="7" y="2"/>
                    </a:cubicBezTo>
                    <a:cubicBezTo>
                      <a:pt x="7" y="1"/>
                      <a:pt x="6" y="1"/>
                      <a:pt x="6" y="0"/>
                    </a:cubicBezTo>
                    <a:cubicBezTo>
                      <a:pt x="5" y="0"/>
                      <a:pt x="5" y="0"/>
                      <a:pt x="5"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5" name="Freeform 220"/>
              <p:cNvSpPr/>
              <p:nvPr/>
            </p:nvSpPr>
            <p:spPr bwMode="auto">
              <a:xfrm>
                <a:off x="5072063" y="5965825"/>
                <a:ext cx="33338" cy="47625"/>
              </a:xfrm>
              <a:custGeom>
                <a:avLst/>
                <a:gdLst>
                  <a:gd name="T0" fmla="*/ 5 w 12"/>
                  <a:gd name="T1" fmla="*/ 0 h 17"/>
                  <a:gd name="T2" fmla="*/ 5 w 12"/>
                  <a:gd name="T3" fmla="*/ 0 h 17"/>
                  <a:gd name="T4" fmla="*/ 1 w 12"/>
                  <a:gd name="T5" fmla="*/ 2 h 17"/>
                  <a:gd name="T6" fmla="*/ 0 w 12"/>
                  <a:gd name="T7" fmla="*/ 5 h 17"/>
                  <a:gd name="T8" fmla="*/ 1 w 12"/>
                  <a:gd name="T9" fmla="*/ 6 h 17"/>
                  <a:gd name="T10" fmla="*/ 2 w 12"/>
                  <a:gd name="T11" fmla="*/ 10 h 17"/>
                  <a:gd name="T12" fmla="*/ 2 w 12"/>
                  <a:gd name="T13" fmla="*/ 10 h 17"/>
                  <a:gd name="T14" fmla="*/ 7 w 12"/>
                  <a:gd name="T15" fmla="*/ 16 h 17"/>
                  <a:gd name="T16" fmla="*/ 10 w 12"/>
                  <a:gd name="T17" fmla="*/ 17 h 17"/>
                  <a:gd name="T18" fmla="*/ 10 w 12"/>
                  <a:gd name="T19" fmla="*/ 17 h 17"/>
                  <a:gd name="T20" fmla="*/ 12 w 12"/>
                  <a:gd name="T21" fmla="*/ 16 h 17"/>
                  <a:gd name="T22" fmla="*/ 12 w 12"/>
                  <a:gd name="T23" fmla="*/ 16 h 17"/>
                  <a:gd name="T24" fmla="*/ 12 w 12"/>
                  <a:gd name="T25" fmla="*/ 15 h 17"/>
                  <a:gd name="T26" fmla="*/ 11 w 12"/>
                  <a:gd name="T27" fmla="*/ 13 h 17"/>
                  <a:gd name="T28" fmla="*/ 9 w 12"/>
                  <a:gd name="T29" fmla="*/ 12 h 17"/>
                  <a:gd name="T30" fmla="*/ 5 w 12"/>
                  <a:gd name="T31" fmla="*/ 8 h 17"/>
                  <a:gd name="T32" fmla="*/ 5 w 12"/>
                  <a:gd name="T33" fmla="*/ 7 h 17"/>
                  <a:gd name="T34" fmla="*/ 4 w 12"/>
                  <a:gd name="T35" fmla="*/ 5 h 17"/>
                  <a:gd name="T36" fmla="*/ 5 w 12"/>
                  <a:gd name="T37" fmla="*/ 4 h 17"/>
                  <a:gd name="T38" fmla="*/ 5 w 12"/>
                  <a:gd name="T39" fmla="*/ 4 h 17"/>
                  <a:gd name="T40" fmla="*/ 5 w 12"/>
                  <a:gd name="T41" fmla="*/ 4 h 17"/>
                  <a:gd name="T42" fmla="*/ 7 w 12"/>
                  <a:gd name="T43" fmla="*/ 2 h 17"/>
                  <a:gd name="T44" fmla="*/ 6 w 12"/>
                  <a:gd name="T45" fmla="*/ 0 h 17"/>
                  <a:gd name="T46" fmla="*/ 5 w 12"/>
                  <a:gd name="T47"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2" h="17">
                    <a:moveTo>
                      <a:pt x="5" y="0"/>
                    </a:moveTo>
                    <a:cubicBezTo>
                      <a:pt x="5" y="0"/>
                      <a:pt x="5" y="0"/>
                      <a:pt x="5" y="0"/>
                    </a:cubicBezTo>
                    <a:cubicBezTo>
                      <a:pt x="3" y="0"/>
                      <a:pt x="2" y="1"/>
                      <a:pt x="1" y="2"/>
                    </a:cubicBezTo>
                    <a:cubicBezTo>
                      <a:pt x="1" y="3"/>
                      <a:pt x="0" y="4"/>
                      <a:pt x="0" y="5"/>
                    </a:cubicBezTo>
                    <a:cubicBezTo>
                      <a:pt x="0" y="5"/>
                      <a:pt x="0" y="6"/>
                      <a:pt x="1" y="6"/>
                    </a:cubicBezTo>
                    <a:cubicBezTo>
                      <a:pt x="1" y="8"/>
                      <a:pt x="1" y="9"/>
                      <a:pt x="2" y="10"/>
                    </a:cubicBezTo>
                    <a:cubicBezTo>
                      <a:pt x="2" y="10"/>
                      <a:pt x="2" y="10"/>
                      <a:pt x="2" y="10"/>
                    </a:cubicBezTo>
                    <a:cubicBezTo>
                      <a:pt x="3" y="13"/>
                      <a:pt x="5" y="15"/>
                      <a:pt x="7" y="16"/>
                    </a:cubicBezTo>
                    <a:cubicBezTo>
                      <a:pt x="8" y="16"/>
                      <a:pt x="9" y="17"/>
                      <a:pt x="10" y="17"/>
                    </a:cubicBezTo>
                    <a:cubicBezTo>
                      <a:pt x="10" y="17"/>
                      <a:pt x="10" y="17"/>
                      <a:pt x="10" y="17"/>
                    </a:cubicBezTo>
                    <a:cubicBezTo>
                      <a:pt x="11" y="17"/>
                      <a:pt x="11" y="17"/>
                      <a:pt x="12" y="16"/>
                    </a:cubicBezTo>
                    <a:cubicBezTo>
                      <a:pt x="12" y="16"/>
                      <a:pt x="12" y="16"/>
                      <a:pt x="12" y="16"/>
                    </a:cubicBezTo>
                    <a:cubicBezTo>
                      <a:pt x="12" y="16"/>
                      <a:pt x="12" y="15"/>
                      <a:pt x="12" y="15"/>
                    </a:cubicBezTo>
                    <a:cubicBezTo>
                      <a:pt x="12" y="14"/>
                      <a:pt x="12" y="13"/>
                      <a:pt x="11" y="13"/>
                    </a:cubicBezTo>
                    <a:cubicBezTo>
                      <a:pt x="10" y="13"/>
                      <a:pt x="10" y="13"/>
                      <a:pt x="9" y="12"/>
                    </a:cubicBezTo>
                    <a:cubicBezTo>
                      <a:pt x="7" y="11"/>
                      <a:pt x="6" y="10"/>
                      <a:pt x="5" y="8"/>
                    </a:cubicBezTo>
                    <a:cubicBezTo>
                      <a:pt x="5" y="8"/>
                      <a:pt x="5" y="8"/>
                      <a:pt x="5" y="7"/>
                    </a:cubicBezTo>
                    <a:cubicBezTo>
                      <a:pt x="5" y="6"/>
                      <a:pt x="4" y="5"/>
                      <a:pt x="4" y="5"/>
                    </a:cubicBezTo>
                    <a:cubicBezTo>
                      <a:pt x="4" y="4"/>
                      <a:pt x="5" y="4"/>
                      <a:pt x="5" y="4"/>
                    </a:cubicBezTo>
                    <a:cubicBezTo>
                      <a:pt x="5" y="4"/>
                      <a:pt x="5" y="4"/>
                      <a:pt x="5" y="4"/>
                    </a:cubicBezTo>
                    <a:cubicBezTo>
                      <a:pt x="5" y="4"/>
                      <a:pt x="5" y="4"/>
                      <a:pt x="5" y="4"/>
                    </a:cubicBezTo>
                    <a:cubicBezTo>
                      <a:pt x="6" y="4"/>
                      <a:pt x="7" y="3"/>
                      <a:pt x="7" y="2"/>
                    </a:cubicBezTo>
                    <a:cubicBezTo>
                      <a:pt x="7" y="1"/>
                      <a:pt x="6" y="0"/>
                      <a:pt x="6" y="0"/>
                    </a:cubicBezTo>
                    <a:cubicBezTo>
                      <a:pt x="5" y="0"/>
                      <a:pt x="5" y="0"/>
                      <a:pt x="5"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6" name="Freeform 221"/>
              <p:cNvSpPr/>
              <p:nvPr/>
            </p:nvSpPr>
            <p:spPr bwMode="auto">
              <a:xfrm>
                <a:off x="5054601" y="5988050"/>
                <a:ext cx="31750" cy="47625"/>
              </a:xfrm>
              <a:custGeom>
                <a:avLst/>
                <a:gdLst>
                  <a:gd name="T0" fmla="*/ 4 w 11"/>
                  <a:gd name="T1" fmla="*/ 0 h 17"/>
                  <a:gd name="T2" fmla="*/ 4 w 11"/>
                  <a:gd name="T3" fmla="*/ 0 h 17"/>
                  <a:gd name="T4" fmla="*/ 0 w 11"/>
                  <a:gd name="T5" fmla="*/ 1 h 17"/>
                  <a:gd name="T6" fmla="*/ 0 w 11"/>
                  <a:gd name="T7" fmla="*/ 5 h 17"/>
                  <a:gd name="T8" fmla="*/ 0 w 11"/>
                  <a:gd name="T9" fmla="*/ 6 h 17"/>
                  <a:gd name="T10" fmla="*/ 1 w 11"/>
                  <a:gd name="T11" fmla="*/ 10 h 17"/>
                  <a:gd name="T12" fmla="*/ 1 w 11"/>
                  <a:gd name="T13" fmla="*/ 10 h 17"/>
                  <a:gd name="T14" fmla="*/ 6 w 11"/>
                  <a:gd name="T15" fmla="*/ 16 h 17"/>
                  <a:gd name="T16" fmla="*/ 9 w 11"/>
                  <a:gd name="T17" fmla="*/ 17 h 17"/>
                  <a:gd name="T18" fmla="*/ 9 w 11"/>
                  <a:gd name="T19" fmla="*/ 17 h 17"/>
                  <a:gd name="T20" fmla="*/ 11 w 11"/>
                  <a:gd name="T21" fmla="*/ 16 h 17"/>
                  <a:gd name="T22" fmla="*/ 11 w 11"/>
                  <a:gd name="T23" fmla="*/ 15 h 17"/>
                  <a:gd name="T24" fmla="*/ 11 w 11"/>
                  <a:gd name="T25" fmla="*/ 15 h 17"/>
                  <a:gd name="T26" fmla="*/ 10 w 11"/>
                  <a:gd name="T27" fmla="*/ 13 h 17"/>
                  <a:gd name="T28" fmla="*/ 10 w 11"/>
                  <a:gd name="T29" fmla="*/ 13 h 17"/>
                  <a:gd name="T30" fmla="*/ 8 w 11"/>
                  <a:gd name="T31" fmla="*/ 12 h 17"/>
                  <a:gd name="T32" fmla="*/ 4 w 11"/>
                  <a:gd name="T33" fmla="*/ 8 h 17"/>
                  <a:gd name="T34" fmla="*/ 4 w 11"/>
                  <a:gd name="T35" fmla="*/ 7 h 17"/>
                  <a:gd name="T36" fmla="*/ 4 w 11"/>
                  <a:gd name="T37" fmla="*/ 5 h 17"/>
                  <a:gd name="T38" fmla="*/ 4 w 11"/>
                  <a:gd name="T39" fmla="*/ 4 h 17"/>
                  <a:gd name="T40" fmla="*/ 4 w 11"/>
                  <a:gd name="T41" fmla="*/ 4 h 17"/>
                  <a:gd name="T42" fmla="*/ 4 w 11"/>
                  <a:gd name="T43" fmla="*/ 4 h 17"/>
                  <a:gd name="T44" fmla="*/ 6 w 11"/>
                  <a:gd name="T45" fmla="*/ 2 h 17"/>
                  <a:gd name="T46" fmla="*/ 5 w 11"/>
                  <a:gd name="T47" fmla="*/ 0 h 17"/>
                  <a:gd name="T48" fmla="*/ 4 w 11"/>
                  <a:gd name="T49"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 h="17">
                    <a:moveTo>
                      <a:pt x="4" y="0"/>
                    </a:moveTo>
                    <a:cubicBezTo>
                      <a:pt x="4" y="0"/>
                      <a:pt x="4" y="0"/>
                      <a:pt x="4" y="0"/>
                    </a:cubicBezTo>
                    <a:cubicBezTo>
                      <a:pt x="2" y="0"/>
                      <a:pt x="1" y="0"/>
                      <a:pt x="0" y="1"/>
                    </a:cubicBezTo>
                    <a:cubicBezTo>
                      <a:pt x="0" y="2"/>
                      <a:pt x="0" y="4"/>
                      <a:pt x="0" y="5"/>
                    </a:cubicBezTo>
                    <a:cubicBezTo>
                      <a:pt x="0" y="5"/>
                      <a:pt x="0" y="5"/>
                      <a:pt x="0" y="6"/>
                    </a:cubicBezTo>
                    <a:cubicBezTo>
                      <a:pt x="0" y="7"/>
                      <a:pt x="0" y="9"/>
                      <a:pt x="1" y="10"/>
                    </a:cubicBezTo>
                    <a:cubicBezTo>
                      <a:pt x="1" y="10"/>
                      <a:pt x="1" y="10"/>
                      <a:pt x="1" y="10"/>
                    </a:cubicBezTo>
                    <a:cubicBezTo>
                      <a:pt x="2" y="13"/>
                      <a:pt x="4" y="15"/>
                      <a:pt x="6" y="16"/>
                    </a:cubicBezTo>
                    <a:cubicBezTo>
                      <a:pt x="7" y="16"/>
                      <a:pt x="8" y="17"/>
                      <a:pt x="9" y="17"/>
                    </a:cubicBezTo>
                    <a:cubicBezTo>
                      <a:pt x="9" y="17"/>
                      <a:pt x="9" y="17"/>
                      <a:pt x="9" y="17"/>
                    </a:cubicBezTo>
                    <a:cubicBezTo>
                      <a:pt x="10" y="17"/>
                      <a:pt x="11" y="17"/>
                      <a:pt x="11" y="16"/>
                    </a:cubicBezTo>
                    <a:cubicBezTo>
                      <a:pt x="11" y="16"/>
                      <a:pt x="11" y="16"/>
                      <a:pt x="11" y="15"/>
                    </a:cubicBezTo>
                    <a:cubicBezTo>
                      <a:pt x="11" y="15"/>
                      <a:pt x="11" y="15"/>
                      <a:pt x="11" y="15"/>
                    </a:cubicBezTo>
                    <a:cubicBezTo>
                      <a:pt x="11" y="14"/>
                      <a:pt x="11" y="13"/>
                      <a:pt x="10" y="13"/>
                    </a:cubicBezTo>
                    <a:cubicBezTo>
                      <a:pt x="10" y="13"/>
                      <a:pt x="10" y="13"/>
                      <a:pt x="10" y="13"/>
                    </a:cubicBezTo>
                    <a:cubicBezTo>
                      <a:pt x="9" y="13"/>
                      <a:pt x="9" y="12"/>
                      <a:pt x="8" y="12"/>
                    </a:cubicBezTo>
                    <a:cubicBezTo>
                      <a:pt x="7" y="11"/>
                      <a:pt x="5" y="10"/>
                      <a:pt x="4" y="8"/>
                    </a:cubicBezTo>
                    <a:cubicBezTo>
                      <a:pt x="4" y="8"/>
                      <a:pt x="4" y="7"/>
                      <a:pt x="4" y="7"/>
                    </a:cubicBezTo>
                    <a:cubicBezTo>
                      <a:pt x="4" y="6"/>
                      <a:pt x="4" y="5"/>
                      <a:pt x="4" y="5"/>
                    </a:cubicBezTo>
                    <a:cubicBezTo>
                      <a:pt x="4" y="4"/>
                      <a:pt x="4" y="4"/>
                      <a:pt x="4" y="4"/>
                    </a:cubicBezTo>
                    <a:cubicBezTo>
                      <a:pt x="4" y="4"/>
                      <a:pt x="4" y="4"/>
                      <a:pt x="4" y="4"/>
                    </a:cubicBezTo>
                    <a:cubicBezTo>
                      <a:pt x="4" y="4"/>
                      <a:pt x="4" y="4"/>
                      <a:pt x="4" y="4"/>
                    </a:cubicBezTo>
                    <a:cubicBezTo>
                      <a:pt x="5" y="4"/>
                      <a:pt x="6" y="3"/>
                      <a:pt x="6" y="2"/>
                    </a:cubicBezTo>
                    <a:cubicBezTo>
                      <a:pt x="6" y="1"/>
                      <a:pt x="5" y="0"/>
                      <a:pt x="5" y="0"/>
                    </a:cubicBezTo>
                    <a:cubicBezTo>
                      <a:pt x="5" y="0"/>
                      <a:pt x="4" y="0"/>
                      <a:pt x="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7" name="Freeform 222"/>
              <p:cNvSpPr/>
              <p:nvPr/>
            </p:nvSpPr>
            <p:spPr bwMode="auto">
              <a:xfrm>
                <a:off x="5405438" y="5716588"/>
                <a:ext cx="209550" cy="184150"/>
              </a:xfrm>
              <a:custGeom>
                <a:avLst/>
                <a:gdLst>
                  <a:gd name="T0" fmla="*/ 3 w 75"/>
                  <a:gd name="T1" fmla="*/ 0 h 66"/>
                  <a:gd name="T2" fmla="*/ 3 w 75"/>
                  <a:gd name="T3" fmla="*/ 0 h 66"/>
                  <a:gd name="T4" fmla="*/ 1 w 75"/>
                  <a:gd name="T5" fmla="*/ 1 h 66"/>
                  <a:gd name="T6" fmla="*/ 1 w 75"/>
                  <a:gd name="T7" fmla="*/ 2 h 66"/>
                  <a:gd name="T8" fmla="*/ 1 w 75"/>
                  <a:gd name="T9" fmla="*/ 4 h 66"/>
                  <a:gd name="T10" fmla="*/ 70 w 75"/>
                  <a:gd name="T11" fmla="*/ 66 h 66"/>
                  <a:gd name="T12" fmla="*/ 72 w 75"/>
                  <a:gd name="T13" fmla="*/ 66 h 66"/>
                  <a:gd name="T14" fmla="*/ 72 w 75"/>
                  <a:gd name="T15" fmla="*/ 66 h 66"/>
                  <a:gd name="T16" fmla="*/ 73 w 75"/>
                  <a:gd name="T17" fmla="*/ 66 h 66"/>
                  <a:gd name="T18" fmla="*/ 74 w 75"/>
                  <a:gd name="T19" fmla="*/ 65 h 66"/>
                  <a:gd name="T20" fmla="*/ 74 w 75"/>
                  <a:gd name="T21" fmla="*/ 62 h 66"/>
                  <a:gd name="T22" fmla="*/ 74 w 75"/>
                  <a:gd name="T23" fmla="*/ 62 h 66"/>
                  <a:gd name="T24" fmla="*/ 4 w 75"/>
                  <a:gd name="T25" fmla="*/ 1 h 66"/>
                  <a:gd name="T26" fmla="*/ 3 w 75"/>
                  <a:gd name="T27" fmla="*/ 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5" h="66">
                    <a:moveTo>
                      <a:pt x="3" y="0"/>
                    </a:moveTo>
                    <a:cubicBezTo>
                      <a:pt x="3" y="0"/>
                      <a:pt x="3" y="0"/>
                      <a:pt x="3" y="0"/>
                    </a:cubicBezTo>
                    <a:cubicBezTo>
                      <a:pt x="2" y="0"/>
                      <a:pt x="2" y="0"/>
                      <a:pt x="1" y="1"/>
                    </a:cubicBezTo>
                    <a:cubicBezTo>
                      <a:pt x="1" y="2"/>
                      <a:pt x="1" y="2"/>
                      <a:pt x="1" y="2"/>
                    </a:cubicBezTo>
                    <a:cubicBezTo>
                      <a:pt x="0" y="2"/>
                      <a:pt x="0" y="4"/>
                      <a:pt x="1" y="4"/>
                    </a:cubicBezTo>
                    <a:cubicBezTo>
                      <a:pt x="70" y="66"/>
                      <a:pt x="70" y="66"/>
                      <a:pt x="70" y="66"/>
                    </a:cubicBezTo>
                    <a:cubicBezTo>
                      <a:pt x="71" y="66"/>
                      <a:pt x="71" y="66"/>
                      <a:pt x="72" y="66"/>
                    </a:cubicBezTo>
                    <a:cubicBezTo>
                      <a:pt x="72" y="66"/>
                      <a:pt x="72" y="66"/>
                      <a:pt x="72" y="66"/>
                    </a:cubicBezTo>
                    <a:cubicBezTo>
                      <a:pt x="72" y="66"/>
                      <a:pt x="73" y="66"/>
                      <a:pt x="73" y="66"/>
                    </a:cubicBezTo>
                    <a:cubicBezTo>
                      <a:pt x="74" y="65"/>
                      <a:pt x="74" y="65"/>
                      <a:pt x="74" y="65"/>
                    </a:cubicBezTo>
                    <a:cubicBezTo>
                      <a:pt x="75" y="64"/>
                      <a:pt x="75" y="63"/>
                      <a:pt x="74" y="62"/>
                    </a:cubicBezTo>
                    <a:cubicBezTo>
                      <a:pt x="74" y="62"/>
                      <a:pt x="74" y="62"/>
                      <a:pt x="74" y="62"/>
                    </a:cubicBezTo>
                    <a:cubicBezTo>
                      <a:pt x="4" y="1"/>
                      <a:pt x="4" y="1"/>
                      <a:pt x="4" y="1"/>
                    </a:cubicBezTo>
                    <a:cubicBezTo>
                      <a:pt x="4" y="0"/>
                      <a:pt x="3" y="0"/>
                      <a:pt x="3"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8" name="Freeform 223"/>
              <p:cNvSpPr/>
              <p:nvPr/>
            </p:nvSpPr>
            <p:spPr bwMode="auto">
              <a:xfrm>
                <a:off x="5372101" y="5754688"/>
                <a:ext cx="209550" cy="185738"/>
              </a:xfrm>
              <a:custGeom>
                <a:avLst/>
                <a:gdLst>
                  <a:gd name="T0" fmla="*/ 3 w 75"/>
                  <a:gd name="T1" fmla="*/ 0 h 66"/>
                  <a:gd name="T2" fmla="*/ 1 w 75"/>
                  <a:gd name="T3" fmla="*/ 0 h 66"/>
                  <a:gd name="T4" fmla="*/ 0 w 75"/>
                  <a:gd name="T5" fmla="*/ 1 h 66"/>
                  <a:gd name="T6" fmla="*/ 0 w 75"/>
                  <a:gd name="T7" fmla="*/ 3 h 66"/>
                  <a:gd name="T8" fmla="*/ 1 w 75"/>
                  <a:gd name="T9" fmla="*/ 4 h 66"/>
                  <a:gd name="T10" fmla="*/ 70 w 75"/>
                  <a:gd name="T11" fmla="*/ 66 h 66"/>
                  <a:gd name="T12" fmla="*/ 72 w 75"/>
                  <a:gd name="T13" fmla="*/ 66 h 66"/>
                  <a:gd name="T14" fmla="*/ 72 w 75"/>
                  <a:gd name="T15" fmla="*/ 66 h 66"/>
                  <a:gd name="T16" fmla="*/ 73 w 75"/>
                  <a:gd name="T17" fmla="*/ 66 h 66"/>
                  <a:gd name="T18" fmla="*/ 74 w 75"/>
                  <a:gd name="T19" fmla="*/ 65 h 66"/>
                  <a:gd name="T20" fmla="*/ 74 w 75"/>
                  <a:gd name="T21" fmla="*/ 62 h 66"/>
                  <a:gd name="T22" fmla="*/ 74 w 75"/>
                  <a:gd name="T23" fmla="*/ 62 h 66"/>
                  <a:gd name="T24" fmla="*/ 4 w 75"/>
                  <a:gd name="T25" fmla="*/ 0 h 66"/>
                  <a:gd name="T26" fmla="*/ 3 w 75"/>
                  <a:gd name="T27" fmla="*/ 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5" h="66">
                    <a:moveTo>
                      <a:pt x="3" y="0"/>
                    </a:moveTo>
                    <a:cubicBezTo>
                      <a:pt x="2" y="0"/>
                      <a:pt x="2" y="0"/>
                      <a:pt x="1" y="0"/>
                    </a:cubicBezTo>
                    <a:cubicBezTo>
                      <a:pt x="0" y="1"/>
                      <a:pt x="0" y="1"/>
                      <a:pt x="0" y="1"/>
                    </a:cubicBezTo>
                    <a:cubicBezTo>
                      <a:pt x="0" y="2"/>
                      <a:pt x="0" y="2"/>
                      <a:pt x="0" y="3"/>
                    </a:cubicBezTo>
                    <a:cubicBezTo>
                      <a:pt x="0" y="3"/>
                      <a:pt x="0" y="4"/>
                      <a:pt x="1" y="4"/>
                    </a:cubicBezTo>
                    <a:cubicBezTo>
                      <a:pt x="70" y="66"/>
                      <a:pt x="70" y="66"/>
                      <a:pt x="70" y="66"/>
                    </a:cubicBezTo>
                    <a:cubicBezTo>
                      <a:pt x="71" y="66"/>
                      <a:pt x="71" y="66"/>
                      <a:pt x="72" y="66"/>
                    </a:cubicBezTo>
                    <a:cubicBezTo>
                      <a:pt x="72" y="66"/>
                      <a:pt x="72" y="66"/>
                      <a:pt x="72" y="66"/>
                    </a:cubicBezTo>
                    <a:cubicBezTo>
                      <a:pt x="72" y="66"/>
                      <a:pt x="73" y="66"/>
                      <a:pt x="73" y="66"/>
                    </a:cubicBezTo>
                    <a:cubicBezTo>
                      <a:pt x="74" y="65"/>
                      <a:pt x="74" y="65"/>
                      <a:pt x="74" y="65"/>
                    </a:cubicBezTo>
                    <a:cubicBezTo>
                      <a:pt x="75" y="64"/>
                      <a:pt x="75" y="63"/>
                      <a:pt x="74" y="62"/>
                    </a:cubicBezTo>
                    <a:cubicBezTo>
                      <a:pt x="74" y="62"/>
                      <a:pt x="74" y="62"/>
                      <a:pt x="74" y="62"/>
                    </a:cubicBezTo>
                    <a:cubicBezTo>
                      <a:pt x="4" y="0"/>
                      <a:pt x="4" y="0"/>
                      <a:pt x="4" y="0"/>
                    </a:cubicBezTo>
                    <a:cubicBezTo>
                      <a:pt x="4" y="0"/>
                      <a:pt x="3" y="0"/>
                      <a:pt x="3"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9" name="Freeform 224"/>
              <p:cNvSpPr/>
              <p:nvPr/>
            </p:nvSpPr>
            <p:spPr bwMode="auto">
              <a:xfrm>
                <a:off x="5338763" y="5794375"/>
                <a:ext cx="206375" cy="185738"/>
              </a:xfrm>
              <a:custGeom>
                <a:avLst/>
                <a:gdLst>
                  <a:gd name="T0" fmla="*/ 3 w 74"/>
                  <a:gd name="T1" fmla="*/ 0 h 66"/>
                  <a:gd name="T2" fmla="*/ 2 w 74"/>
                  <a:gd name="T3" fmla="*/ 0 h 66"/>
                  <a:gd name="T4" fmla="*/ 1 w 74"/>
                  <a:gd name="T5" fmla="*/ 0 h 66"/>
                  <a:gd name="T6" fmla="*/ 0 w 74"/>
                  <a:gd name="T7" fmla="*/ 1 h 66"/>
                  <a:gd name="T8" fmla="*/ 0 w 74"/>
                  <a:gd name="T9" fmla="*/ 4 h 66"/>
                  <a:gd name="T10" fmla="*/ 70 w 74"/>
                  <a:gd name="T11" fmla="*/ 65 h 66"/>
                  <a:gd name="T12" fmla="*/ 71 w 74"/>
                  <a:gd name="T13" fmla="*/ 66 h 66"/>
                  <a:gd name="T14" fmla="*/ 73 w 74"/>
                  <a:gd name="T15" fmla="*/ 65 h 66"/>
                  <a:gd name="T16" fmla="*/ 74 w 74"/>
                  <a:gd name="T17" fmla="*/ 64 h 66"/>
                  <a:gd name="T18" fmla="*/ 74 w 74"/>
                  <a:gd name="T19" fmla="*/ 63 h 66"/>
                  <a:gd name="T20" fmla="*/ 74 w 74"/>
                  <a:gd name="T21" fmla="*/ 62 h 66"/>
                  <a:gd name="T22" fmla="*/ 74 w 74"/>
                  <a:gd name="T23" fmla="*/ 62 h 66"/>
                  <a:gd name="T24" fmla="*/ 4 w 74"/>
                  <a:gd name="T25" fmla="*/ 0 h 66"/>
                  <a:gd name="T26" fmla="*/ 3 w 74"/>
                  <a:gd name="T27" fmla="*/ 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4" h="66">
                    <a:moveTo>
                      <a:pt x="3" y="0"/>
                    </a:moveTo>
                    <a:cubicBezTo>
                      <a:pt x="3" y="0"/>
                      <a:pt x="3" y="0"/>
                      <a:pt x="2" y="0"/>
                    </a:cubicBezTo>
                    <a:cubicBezTo>
                      <a:pt x="2" y="0"/>
                      <a:pt x="1" y="0"/>
                      <a:pt x="1" y="0"/>
                    </a:cubicBezTo>
                    <a:cubicBezTo>
                      <a:pt x="0" y="1"/>
                      <a:pt x="0" y="1"/>
                      <a:pt x="0" y="1"/>
                    </a:cubicBezTo>
                    <a:cubicBezTo>
                      <a:pt x="0" y="2"/>
                      <a:pt x="0" y="3"/>
                      <a:pt x="0" y="4"/>
                    </a:cubicBezTo>
                    <a:cubicBezTo>
                      <a:pt x="70" y="65"/>
                      <a:pt x="70" y="65"/>
                      <a:pt x="70" y="65"/>
                    </a:cubicBezTo>
                    <a:cubicBezTo>
                      <a:pt x="71" y="66"/>
                      <a:pt x="71" y="66"/>
                      <a:pt x="71" y="66"/>
                    </a:cubicBezTo>
                    <a:cubicBezTo>
                      <a:pt x="72" y="66"/>
                      <a:pt x="73" y="66"/>
                      <a:pt x="73" y="65"/>
                    </a:cubicBezTo>
                    <a:cubicBezTo>
                      <a:pt x="74" y="64"/>
                      <a:pt x="74" y="64"/>
                      <a:pt x="74" y="64"/>
                    </a:cubicBezTo>
                    <a:cubicBezTo>
                      <a:pt x="74" y="64"/>
                      <a:pt x="74" y="63"/>
                      <a:pt x="74" y="63"/>
                    </a:cubicBezTo>
                    <a:cubicBezTo>
                      <a:pt x="74" y="62"/>
                      <a:pt x="74" y="62"/>
                      <a:pt x="74" y="62"/>
                    </a:cubicBezTo>
                    <a:cubicBezTo>
                      <a:pt x="74" y="62"/>
                      <a:pt x="74" y="62"/>
                      <a:pt x="74" y="62"/>
                    </a:cubicBezTo>
                    <a:cubicBezTo>
                      <a:pt x="4" y="0"/>
                      <a:pt x="4" y="0"/>
                      <a:pt x="4" y="0"/>
                    </a:cubicBezTo>
                    <a:cubicBezTo>
                      <a:pt x="4" y="0"/>
                      <a:pt x="3" y="0"/>
                      <a:pt x="3"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0" name="Freeform 225"/>
              <p:cNvSpPr/>
              <p:nvPr/>
            </p:nvSpPr>
            <p:spPr bwMode="auto">
              <a:xfrm>
                <a:off x="5302251" y="5830888"/>
                <a:ext cx="209550" cy="187325"/>
              </a:xfrm>
              <a:custGeom>
                <a:avLst/>
                <a:gdLst>
                  <a:gd name="T0" fmla="*/ 3 w 75"/>
                  <a:gd name="T1" fmla="*/ 0 h 67"/>
                  <a:gd name="T2" fmla="*/ 3 w 75"/>
                  <a:gd name="T3" fmla="*/ 0 h 67"/>
                  <a:gd name="T4" fmla="*/ 2 w 75"/>
                  <a:gd name="T5" fmla="*/ 1 h 67"/>
                  <a:gd name="T6" fmla="*/ 1 w 75"/>
                  <a:gd name="T7" fmla="*/ 2 h 67"/>
                  <a:gd name="T8" fmla="*/ 1 w 75"/>
                  <a:gd name="T9" fmla="*/ 5 h 67"/>
                  <a:gd name="T10" fmla="*/ 71 w 75"/>
                  <a:gd name="T11" fmla="*/ 66 h 67"/>
                  <a:gd name="T12" fmla="*/ 72 w 75"/>
                  <a:gd name="T13" fmla="*/ 67 h 67"/>
                  <a:gd name="T14" fmla="*/ 74 w 75"/>
                  <a:gd name="T15" fmla="*/ 66 h 67"/>
                  <a:gd name="T16" fmla="*/ 75 w 75"/>
                  <a:gd name="T17" fmla="*/ 65 h 67"/>
                  <a:gd name="T18" fmla="*/ 75 w 75"/>
                  <a:gd name="T19" fmla="*/ 64 h 67"/>
                  <a:gd name="T20" fmla="*/ 74 w 75"/>
                  <a:gd name="T21" fmla="*/ 62 h 67"/>
                  <a:gd name="T22" fmla="*/ 74 w 75"/>
                  <a:gd name="T23" fmla="*/ 62 h 67"/>
                  <a:gd name="T24" fmla="*/ 5 w 75"/>
                  <a:gd name="T25" fmla="*/ 1 h 67"/>
                  <a:gd name="T26" fmla="*/ 3 w 75"/>
                  <a:gd name="T27"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5" h="67">
                    <a:moveTo>
                      <a:pt x="3" y="0"/>
                    </a:moveTo>
                    <a:cubicBezTo>
                      <a:pt x="3" y="0"/>
                      <a:pt x="3" y="0"/>
                      <a:pt x="3" y="0"/>
                    </a:cubicBezTo>
                    <a:cubicBezTo>
                      <a:pt x="3" y="0"/>
                      <a:pt x="2" y="1"/>
                      <a:pt x="2" y="1"/>
                    </a:cubicBezTo>
                    <a:cubicBezTo>
                      <a:pt x="1" y="2"/>
                      <a:pt x="1" y="2"/>
                      <a:pt x="1" y="2"/>
                    </a:cubicBezTo>
                    <a:cubicBezTo>
                      <a:pt x="0" y="3"/>
                      <a:pt x="0" y="4"/>
                      <a:pt x="1" y="5"/>
                    </a:cubicBezTo>
                    <a:cubicBezTo>
                      <a:pt x="71" y="66"/>
                      <a:pt x="71" y="66"/>
                      <a:pt x="71" y="66"/>
                    </a:cubicBezTo>
                    <a:cubicBezTo>
                      <a:pt x="71" y="67"/>
                      <a:pt x="72" y="67"/>
                      <a:pt x="72" y="67"/>
                    </a:cubicBezTo>
                    <a:cubicBezTo>
                      <a:pt x="73" y="67"/>
                      <a:pt x="73" y="67"/>
                      <a:pt x="74" y="66"/>
                    </a:cubicBezTo>
                    <a:cubicBezTo>
                      <a:pt x="75" y="65"/>
                      <a:pt x="75" y="65"/>
                      <a:pt x="75" y="65"/>
                    </a:cubicBezTo>
                    <a:cubicBezTo>
                      <a:pt x="75" y="65"/>
                      <a:pt x="75" y="64"/>
                      <a:pt x="75" y="64"/>
                    </a:cubicBezTo>
                    <a:cubicBezTo>
                      <a:pt x="75" y="63"/>
                      <a:pt x="75" y="63"/>
                      <a:pt x="74" y="62"/>
                    </a:cubicBezTo>
                    <a:cubicBezTo>
                      <a:pt x="74" y="62"/>
                      <a:pt x="74" y="62"/>
                      <a:pt x="74" y="62"/>
                    </a:cubicBezTo>
                    <a:cubicBezTo>
                      <a:pt x="5" y="1"/>
                      <a:pt x="5" y="1"/>
                      <a:pt x="5" y="1"/>
                    </a:cubicBezTo>
                    <a:cubicBezTo>
                      <a:pt x="4" y="0"/>
                      <a:pt x="4" y="0"/>
                      <a:pt x="3"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1" name="Freeform 226"/>
              <p:cNvSpPr/>
              <p:nvPr/>
            </p:nvSpPr>
            <p:spPr bwMode="auto">
              <a:xfrm>
                <a:off x="5268913" y="5870575"/>
                <a:ext cx="209550" cy="184150"/>
              </a:xfrm>
              <a:custGeom>
                <a:avLst/>
                <a:gdLst>
                  <a:gd name="T0" fmla="*/ 3 w 75"/>
                  <a:gd name="T1" fmla="*/ 0 h 66"/>
                  <a:gd name="T2" fmla="*/ 3 w 75"/>
                  <a:gd name="T3" fmla="*/ 0 h 66"/>
                  <a:gd name="T4" fmla="*/ 2 w 75"/>
                  <a:gd name="T5" fmla="*/ 1 h 66"/>
                  <a:gd name="T6" fmla="*/ 1 w 75"/>
                  <a:gd name="T7" fmla="*/ 2 h 66"/>
                  <a:gd name="T8" fmla="*/ 1 w 75"/>
                  <a:gd name="T9" fmla="*/ 4 h 66"/>
                  <a:gd name="T10" fmla="*/ 71 w 75"/>
                  <a:gd name="T11" fmla="*/ 66 h 66"/>
                  <a:gd name="T12" fmla="*/ 72 w 75"/>
                  <a:gd name="T13" fmla="*/ 66 h 66"/>
                  <a:gd name="T14" fmla="*/ 74 w 75"/>
                  <a:gd name="T15" fmla="*/ 66 h 66"/>
                  <a:gd name="T16" fmla="*/ 74 w 75"/>
                  <a:gd name="T17" fmla="*/ 65 h 66"/>
                  <a:gd name="T18" fmla="*/ 75 w 75"/>
                  <a:gd name="T19" fmla="*/ 63 h 66"/>
                  <a:gd name="T20" fmla="*/ 74 w 75"/>
                  <a:gd name="T21" fmla="*/ 62 h 66"/>
                  <a:gd name="T22" fmla="*/ 74 w 75"/>
                  <a:gd name="T23" fmla="*/ 62 h 66"/>
                  <a:gd name="T24" fmla="*/ 5 w 75"/>
                  <a:gd name="T25" fmla="*/ 1 h 66"/>
                  <a:gd name="T26" fmla="*/ 3 w 75"/>
                  <a:gd name="T27" fmla="*/ 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5" h="66">
                    <a:moveTo>
                      <a:pt x="3" y="0"/>
                    </a:moveTo>
                    <a:cubicBezTo>
                      <a:pt x="3" y="0"/>
                      <a:pt x="3" y="0"/>
                      <a:pt x="3" y="0"/>
                    </a:cubicBezTo>
                    <a:cubicBezTo>
                      <a:pt x="3" y="0"/>
                      <a:pt x="2" y="0"/>
                      <a:pt x="2" y="1"/>
                    </a:cubicBezTo>
                    <a:cubicBezTo>
                      <a:pt x="1" y="2"/>
                      <a:pt x="1" y="2"/>
                      <a:pt x="1" y="2"/>
                    </a:cubicBezTo>
                    <a:cubicBezTo>
                      <a:pt x="0" y="2"/>
                      <a:pt x="0" y="4"/>
                      <a:pt x="1" y="4"/>
                    </a:cubicBezTo>
                    <a:cubicBezTo>
                      <a:pt x="71" y="66"/>
                      <a:pt x="71" y="66"/>
                      <a:pt x="71" y="66"/>
                    </a:cubicBezTo>
                    <a:cubicBezTo>
                      <a:pt x="71" y="66"/>
                      <a:pt x="72" y="66"/>
                      <a:pt x="72" y="66"/>
                    </a:cubicBezTo>
                    <a:cubicBezTo>
                      <a:pt x="73" y="66"/>
                      <a:pt x="73" y="66"/>
                      <a:pt x="74" y="66"/>
                    </a:cubicBezTo>
                    <a:cubicBezTo>
                      <a:pt x="74" y="65"/>
                      <a:pt x="74" y="65"/>
                      <a:pt x="74" y="65"/>
                    </a:cubicBezTo>
                    <a:cubicBezTo>
                      <a:pt x="75" y="65"/>
                      <a:pt x="75" y="64"/>
                      <a:pt x="75" y="63"/>
                    </a:cubicBezTo>
                    <a:cubicBezTo>
                      <a:pt x="75" y="63"/>
                      <a:pt x="75" y="62"/>
                      <a:pt x="74" y="62"/>
                    </a:cubicBezTo>
                    <a:cubicBezTo>
                      <a:pt x="74" y="62"/>
                      <a:pt x="74" y="62"/>
                      <a:pt x="74" y="62"/>
                    </a:cubicBezTo>
                    <a:cubicBezTo>
                      <a:pt x="5" y="1"/>
                      <a:pt x="5" y="1"/>
                      <a:pt x="5" y="1"/>
                    </a:cubicBezTo>
                    <a:cubicBezTo>
                      <a:pt x="4" y="0"/>
                      <a:pt x="4" y="0"/>
                      <a:pt x="3"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2" name="Freeform 227"/>
              <p:cNvSpPr/>
              <p:nvPr/>
            </p:nvSpPr>
            <p:spPr bwMode="auto">
              <a:xfrm>
                <a:off x="5233988" y="5908675"/>
                <a:ext cx="211138" cy="185738"/>
              </a:xfrm>
              <a:custGeom>
                <a:avLst/>
                <a:gdLst>
                  <a:gd name="T0" fmla="*/ 3 w 75"/>
                  <a:gd name="T1" fmla="*/ 0 h 66"/>
                  <a:gd name="T2" fmla="*/ 3 w 75"/>
                  <a:gd name="T3" fmla="*/ 0 h 66"/>
                  <a:gd name="T4" fmla="*/ 2 w 75"/>
                  <a:gd name="T5" fmla="*/ 0 h 66"/>
                  <a:gd name="T6" fmla="*/ 1 w 75"/>
                  <a:gd name="T7" fmla="*/ 1 h 66"/>
                  <a:gd name="T8" fmla="*/ 1 w 75"/>
                  <a:gd name="T9" fmla="*/ 4 h 66"/>
                  <a:gd name="T10" fmla="*/ 71 w 75"/>
                  <a:gd name="T11" fmla="*/ 66 h 66"/>
                  <a:gd name="T12" fmla="*/ 72 w 75"/>
                  <a:gd name="T13" fmla="*/ 66 h 66"/>
                  <a:gd name="T14" fmla="*/ 72 w 75"/>
                  <a:gd name="T15" fmla="*/ 66 h 66"/>
                  <a:gd name="T16" fmla="*/ 74 w 75"/>
                  <a:gd name="T17" fmla="*/ 66 h 66"/>
                  <a:gd name="T18" fmla="*/ 74 w 75"/>
                  <a:gd name="T19" fmla="*/ 65 h 66"/>
                  <a:gd name="T20" fmla="*/ 74 w 75"/>
                  <a:gd name="T21" fmla="*/ 62 h 66"/>
                  <a:gd name="T22" fmla="*/ 74 w 75"/>
                  <a:gd name="T23" fmla="*/ 62 h 66"/>
                  <a:gd name="T24" fmla="*/ 4 w 75"/>
                  <a:gd name="T25" fmla="*/ 0 h 66"/>
                  <a:gd name="T26" fmla="*/ 3 w 75"/>
                  <a:gd name="T27" fmla="*/ 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5" h="66">
                    <a:moveTo>
                      <a:pt x="3" y="0"/>
                    </a:moveTo>
                    <a:cubicBezTo>
                      <a:pt x="3" y="0"/>
                      <a:pt x="3" y="0"/>
                      <a:pt x="3" y="0"/>
                    </a:cubicBezTo>
                    <a:cubicBezTo>
                      <a:pt x="2" y="0"/>
                      <a:pt x="2" y="0"/>
                      <a:pt x="2" y="0"/>
                    </a:cubicBezTo>
                    <a:cubicBezTo>
                      <a:pt x="1" y="1"/>
                      <a:pt x="1" y="1"/>
                      <a:pt x="1" y="1"/>
                    </a:cubicBezTo>
                    <a:cubicBezTo>
                      <a:pt x="0" y="2"/>
                      <a:pt x="0" y="3"/>
                      <a:pt x="1" y="4"/>
                    </a:cubicBezTo>
                    <a:cubicBezTo>
                      <a:pt x="71" y="66"/>
                      <a:pt x="71" y="66"/>
                      <a:pt x="71" y="66"/>
                    </a:cubicBezTo>
                    <a:cubicBezTo>
                      <a:pt x="71" y="66"/>
                      <a:pt x="72" y="66"/>
                      <a:pt x="72" y="66"/>
                    </a:cubicBezTo>
                    <a:cubicBezTo>
                      <a:pt x="72" y="66"/>
                      <a:pt x="72" y="66"/>
                      <a:pt x="72" y="66"/>
                    </a:cubicBezTo>
                    <a:cubicBezTo>
                      <a:pt x="73" y="66"/>
                      <a:pt x="73" y="66"/>
                      <a:pt x="74" y="66"/>
                    </a:cubicBezTo>
                    <a:cubicBezTo>
                      <a:pt x="74" y="65"/>
                      <a:pt x="74" y="65"/>
                      <a:pt x="74" y="65"/>
                    </a:cubicBezTo>
                    <a:cubicBezTo>
                      <a:pt x="75" y="64"/>
                      <a:pt x="75" y="63"/>
                      <a:pt x="74" y="62"/>
                    </a:cubicBezTo>
                    <a:cubicBezTo>
                      <a:pt x="74" y="62"/>
                      <a:pt x="74" y="62"/>
                      <a:pt x="74" y="62"/>
                    </a:cubicBezTo>
                    <a:cubicBezTo>
                      <a:pt x="4" y="0"/>
                      <a:pt x="4" y="0"/>
                      <a:pt x="4" y="0"/>
                    </a:cubicBezTo>
                    <a:cubicBezTo>
                      <a:pt x="4" y="0"/>
                      <a:pt x="4" y="0"/>
                      <a:pt x="3"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3" name="Freeform 228"/>
              <p:cNvSpPr/>
              <p:nvPr/>
            </p:nvSpPr>
            <p:spPr bwMode="auto">
              <a:xfrm>
                <a:off x="5200651" y="5948363"/>
                <a:ext cx="211138" cy="185738"/>
              </a:xfrm>
              <a:custGeom>
                <a:avLst/>
                <a:gdLst>
                  <a:gd name="T0" fmla="*/ 3 w 75"/>
                  <a:gd name="T1" fmla="*/ 0 h 66"/>
                  <a:gd name="T2" fmla="*/ 2 w 75"/>
                  <a:gd name="T3" fmla="*/ 0 h 66"/>
                  <a:gd name="T4" fmla="*/ 1 w 75"/>
                  <a:gd name="T5" fmla="*/ 1 h 66"/>
                  <a:gd name="T6" fmla="*/ 0 w 75"/>
                  <a:gd name="T7" fmla="*/ 3 h 66"/>
                  <a:gd name="T8" fmla="*/ 1 w 75"/>
                  <a:gd name="T9" fmla="*/ 4 h 66"/>
                  <a:gd name="T10" fmla="*/ 71 w 75"/>
                  <a:gd name="T11" fmla="*/ 66 h 66"/>
                  <a:gd name="T12" fmla="*/ 72 w 75"/>
                  <a:gd name="T13" fmla="*/ 66 h 66"/>
                  <a:gd name="T14" fmla="*/ 73 w 75"/>
                  <a:gd name="T15" fmla="*/ 65 h 66"/>
                  <a:gd name="T16" fmla="*/ 74 w 75"/>
                  <a:gd name="T17" fmla="*/ 64 h 66"/>
                  <a:gd name="T18" fmla="*/ 75 w 75"/>
                  <a:gd name="T19" fmla="*/ 63 h 66"/>
                  <a:gd name="T20" fmla="*/ 74 w 75"/>
                  <a:gd name="T21" fmla="*/ 62 h 66"/>
                  <a:gd name="T22" fmla="*/ 74 w 75"/>
                  <a:gd name="T23" fmla="*/ 62 h 66"/>
                  <a:gd name="T24" fmla="*/ 4 w 75"/>
                  <a:gd name="T25" fmla="*/ 0 h 66"/>
                  <a:gd name="T26" fmla="*/ 3 w 75"/>
                  <a:gd name="T27" fmla="*/ 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5" h="66">
                    <a:moveTo>
                      <a:pt x="3" y="0"/>
                    </a:moveTo>
                    <a:cubicBezTo>
                      <a:pt x="2" y="0"/>
                      <a:pt x="2" y="0"/>
                      <a:pt x="2" y="0"/>
                    </a:cubicBezTo>
                    <a:cubicBezTo>
                      <a:pt x="1" y="1"/>
                      <a:pt x="1" y="1"/>
                      <a:pt x="1" y="1"/>
                    </a:cubicBezTo>
                    <a:cubicBezTo>
                      <a:pt x="0" y="2"/>
                      <a:pt x="0" y="2"/>
                      <a:pt x="0" y="3"/>
                    </a:cubicBezTo>
                    <a:cubicBezTo>
                      <a:pt x="0" y="3"/>
                      <a:pt x="0" y="4"/>
                      <a:pt x="1" y="4"/>
                    </a:cubicBezTo>
                    <a:cubicBezTo>
                      <a:pt x="71" y="66"/>
                      <a:pt x="71" y="66"/>
                      <a:pt x="71" y="66"/>
                    </a:cubicBezTo>
                    <a:cubicBezTo>
                      <a:pt x="71" y="66"/>
                      <a:pt x="71" y="66"/>
                      <a:pt x="72" y="66"/>
                    </a:cubicBezTo>
                    <a:cubicBezTo>
                      <a:pt x="72" y="66"/>
                      <a:pt x="73" y="66"/>
                      <a:pt x="73" y="65"/>
                    </a:cubicBezTo>
                    <a:cubicBezTo>
                      <a:pt x="74" y="64"/>
                      <a:pt x="74" y="64"/>
                      <a:pt x="74" y="64"/>
                    </a:cubicBezTo>
                    <a:cubicBezTo>
                      <a:pt x="75" y="64"/>
                      <a:pt x="75" y="63"/>
                      <a:pt x="75" y="63"/>
                    </a:cubicBezTo>
                    <a:cubicBezTo>
                      <a:pt x="75" y="62"/>
                      <a:pt x="74" y="62"/>
                      <a:pt x="74" y="62"/>
                    </a:cubicBezTo>
                    <a:cubicBezTo>
                      <a:pt x="74" y="62"/>
                      <a:pt x="74" y="62"/>
                      <a:pt x="74" y="62"/>
                    </a:cubicBezTo>
                    <a:cubicBezTo>
                      <a:pt x="4" y="0"/>
                      <a:pt x="4" y="0"/>
                      <a:pt x="4" y="0"/>
                    </a:cubicBezTo>
                    <a:cubicBezTo>
                      <a:pt x="4" y="0"/>
                      <a:pt x="3" y="0"/>
                      <a:pt x="3"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4" name="Freeform 229"/>
              <p:cNvSpPr/>
              <p:nvPr/>
            </p:nvSpPr>
            <p:spPr bwMode="auto">
              <a:xfrm>
                <a:off x="5167313" y="5984875"/>
                <a:ext cx="209550" cy="188913"/>
              </a:xfrm>
              <a:custGeom>
                <a:avLst/>
                <a:gdLst>
                  <a:gd name="T0" fmla="*/ 3 w 75"/>
                  <a:gd name="T1" fmla="*/ 0 h 67"/>
                  <a:gd name="T2" fmla="*/ 1 w 75"/>
                  <a:gd name="T3" fmla="*/ 1 h 67"/>
                  <a:gd name="T4" fmla="*/ 1 w 75"/>
                  <a:gd name="T5" fmla="*/ 2 h 67"/>
                  <a:gd name="T6" fmla="*/ 0 w 75"/>
                  <a:gd name="T7" fmla="*/ 3 h 67"/>
                  <a:gd name="T8" fmla="*/ 1 w 75"/>
                  <a:gd name="T9" fmla="*/ 5 h 67"/>
                  <a:gd name="T10" fmla="*/ 70 w 75"/>
                  <a:gd name="T11" fmla="*/ 66 h 67"/>
                  <a:gd name="T12" fmla="*/ 72 w 75"/>
                  <a:gd name="T13" fmla="*/ 67 h 67"/>
                  <a:gd name="T14" fmla="*/ 73 w 75"/>
                  <a:gd name="T15" fmla="*/ 66 h 67"/>
                  <a:gd name="T16" fmla="*/ 74 w 75"/>
                  <a:gd name="T17" fmla="*/ 65 h 67"/>
                  <a:gd name="T18" fmla="*/ 75 w 75"/>
                  <a:gd name="T19" fmla="*/ 64 h 67"/>
                  <a:gd name="T20" fmla="*/ 74 w 75"/>
                  <a:gd name="T21" fmla="*/ 62 h 67"/>
                  <a:gd name="T22" fmla="*/ 74 w 75"/>
                  <a:gd name="T23" fmla="*/ 62 h 67"/>
                  <a:gd name="T24" fmla="*/ 4 w 75"/>
                  <a:gd name="T25" fmla="*/ 1 h 67"/>
                  <a:gd name="T26" fmla="*/ 3 w 75"/>
                  <a:gd name="T27"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5" h="67">
                    <a:moveTo>
                      <a:pt x="3" y="0"/>
                    </a:moveTo>
                    <a:cubicBezTo>
                      <a:pt x="2" y="0"/>
                      <a:pt x="2" y="1"/>
                      <a:pt x="1" y="1"/>
                    </a:cubicBezTo>
                    <a:cubicBezTo>
                      <a:pt x="1" y="2"/>
                      <a:pt x="1" y="2"/>
                      <a:pt x="1" y="2"/>
                    </a:cubicBezTo>
                    <a:cubicBezTo>
                      <a:pt x="0" y="2"/>
                      <a:pt x="0" y="3"/>
                      <a:pt x="0" y="3"/>
                    </a:cubicBezTo>
                    <a:cubicBezTo>
                      <a:pt x="0" y="4"/>
                      <a:pt x="0" y="4"/>
                      <a:pt x="1" y="5"/>
                    </a:cubicBezTo>
                    <a:cubicBezTo>
                      <a:pt x="70" y="66"/>
                      <a:pt x="70" y="66"/>
                      <a:pt x="70" y="66"/>
                    </a:cubicBezTo>
                    <a:cubicBezTo>
                      <a:pt x="71" y="67"/>
                      <a:pt x="71" y="67"/>
                      <a:pt x="72" y="67"/>
                    </a:cubicBezTo>
                    <a:cubicBezTo>
                      <a:pt x="72" y="67"/>
                      <a:pt x="73" y="67"/>
                      <a:pt x="73" y="66"/>
                    </a:cubicBezTo>
                    <a:cubicBezTo>
                      <a:pt x="74" y="65"/>
                      <a:pt x="74" y="65"/>
                      <a:pt x="74" y="65"/>
                    </a:cubicBezTo>
                    <a:cubicBezTo>
                      <a:pt x="74" y="65"/>
                      <a:pt x="75" y="64"/>
                      <a:pt x="75" y="64"/>
                    </a:cubicBezTo>
                    <a:cubicBezTo>
                      <a:pt x="75" y="63"/>
                      <a:pt x="74" y="63"/>
                      <a:pt x="74" y="62"/>
                    </a:cubicBezTo>
                    <a:cubicBezTo>
                      <a:pt x="74" y="62"/>
                      <a:pt x="74" y="62"/>
                      <a:pt x="74" y="62"/>
                    </a:cubicBezTo>
                    <a:cubicBezTo>
                      <a:pt x="4" y="1"/>
                      <a:pt x="4" y="1"/>
                      <a:pt x="4" y="1"/>
                    </a:cubicBezTo>
                    <a:cubicBezTo>
                      <a:pt x="4" y="0"/>
                      <a:pt x="3" y="0"/>
                      <a:pt x="3"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5" name="Freeform 230"/>
              <p:cNvSpPr/>
              <p:nvPr/>
            </p:nvSpPr>
            <p:spPr bwMode="auto">
              <a:xfrm>
                <a:off x="5133976" y="6024563"/>
                <a:ext cx="198438" cy="165100"/>
              </a:xfrm>
              <a:custGeom>
                <a:avLst/>
                <a:gdLst>
                  <a:gd name="T0" fmla="*/ 3 w 71"/>
                  <a:gd name="T1" fmla="*/ 0 h 59"/>
                  <a:gd name="T2" fmla="*/ 3 w 71"/>
                  <a:gd name="T3" fmla="*/ 0 h 59"/>
                  <a:gd name="T4" fmla="*/ 1 w 71"/>
                  <a:gd name="T5" fmla="*/ 1 h 59"/>
                  <a:gd name="T6" fmla="*/ 0 w 71"/>
                  <a:gd name="T7" fmla="*/ 2 h 59"/>
                  <a:gd name="T8" fmla="*/ 1 w 71"/>
                  <a:gd name="T9" fmla="*/ 4 h 59"/>
                  <a:gd name="T10" fmla="*/ 63 w 71"/>
                  <a:gd name="T11" fmla="*/ 59 h 59"/>
                  <a:gd name="T12" fmla="*/ 71 w 71"/>
                  <a:gd name="T13" fmla="*/ 59 h 59"/>
                  <a:gd name="T14" fmla="*/ 4 w 71"/>
                  <a:gd name="T15" fmla="*/ 1 h 59"/>
                  <a:gd name="T16" fmla="*/ 3 w 71"/>
                  <a:gd name="T17"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1" h="59">
                    <a:moveTo>
                      <a:pt x="3" y="0"/>
                    </a:moveTo>
                    <a:cubicBezTo>
                      <a:pt x="3" y="0"/>
                      <a:pt x="3" y="0"/>
                      <a:pt x="3" y="0"/>
                    </a:cubicBezTo>
                    <a:cubicBezTo>
                      <a:pt x="2" y="0"/>
                      <a:pt x="2" y="0"/>
                      <a:pt x="1" y="1"/>
                    </a:cubicBezTo>
                    <a:cubicBezTo>
                      <a:pt x="0" y="2"/>
                      <a:pt x="0" y="2"/>
                      <a:pt x="0" y="2"/>
                    </a:cubicBezTo>
                    <a:cubicBezTo>
                      <a:pt x="0" y="2"/>
                      <a:pt x="0" y="4"/>
                      <a:pt x="1" y="4"/>
                    </a:cubicBezTo>
                    <a:cubicBezTo>
                      <a:pt x="63" y="59"/>
                      <a:pt x="63" y="59"/>
                      <a:pt x="63" y="59"/>
                    </a:cubicBezTo>
                    <a:cubicBezTo>
                      <a:pt x="71" y="59"/>
                      <a:pt x="71" y="59"/>
                      <a:pt x="71" y="59"/>
                    </a:cubicBezTo>
                    <a:cubicBezTo>
                      <a:pt x="4" y="1"/>
                      <a:pt x="4" y="1"/>
                      <a:pt x="4" y="1"/>
                    </a:cubicBezTo>
                    <a:cubicBezTo>
                      <a:pt x="4" y="0"/>
                      <a:pt x="3" y="0"/>
                      <a:pt x="3"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42" name="组合 41"/>
            <p:cNvGrpSpPr/>
            <p:nvPr/>
          </p:nvGrpSpPr>
          <p:grpSpPr>
            <a:xfrm>
              <a:off x="1396326" y="1775185"/>
              <a:ext cx="566738" cy="646112"/>
              <a:chOff x="2273301" y="2728913"/>
              <a:chExt cx="566738" cy="646112"/>
            </a:xfrm>
          </p:grpSpPr>
          <p:sp>
            <p:nvSpPr>
              <p:cNvPr id="186" name="Freeform 231"/>
              <p:cNvSpPr>
                <a:spLocks noEditPoints="1"/>
              </p:cNvSpPr>
              <p:nvPr/>
            </p:nvSpPr>
            <p:spPr bwMode="auto">
              <a:xfrm>
                <a:off x="2324101" y="2728913"/>
                <a:ext cx="515938" cy="625475"/>
              </a:xfrm>
              <a:custGeom>
                <a:avLst/>
                <a:gdLst>
                  <a:gd name="T0" fmla="*/ 3 w 184"/>
                  <a:gd name="T1" fmla="*/ 57 h 223"/>
                  <a:gd name="T2" fmla="*/ 6 w 184"/>
                  <a:gd name="T3" fmla="*/ 61 h 223"/>
                  <a:gd name="T4" fmla="*/ 10 w 184"/>
                  <a:gd name="T5" fmla="*/ 69 h 223"/>
                  <a:gd name="T6" fmla="*/ 10 w 184"/>
                  <a:gd name="T7" fmla="*/ 72 h 223"/>
                  <a:gd name="T8" fmla="*/ 14 w 184"/>
                  <a:gd name="T9" fmla="*/ 78 h 223"/>
                  <a:gd name="T10" fmla="*/ 14 w 184"/>
                  <a:gd name="T11" fmla="*/ 81 h 223"/>
                  <a:gd name="T12" fmla="*/ 18 w 184"/>
                  <a:gd name="T13" fmla="*/ 87 h 223"/>
                  <a:gd name="T14" fmla="*/ 20 w 184"/>
                  <a:gd name="T15" fmla="*/ 94 h 223"/>
                  <a:gd name="T16" fmla="*/ 22 w 184"/>
                  <a:gd name="T17" fmla="*/ 97 h 223"/>
                  <a:gd name="T18" fmla="*/ 23 w 184"/>
                  <a:gd name="T19" fmla="*/ 100 h 223"/>
                  <a:gd name="T20" fmla="*/ 27 w 184"/>
                  <a:gd name="T21" fmla="*/ 106 h 223"/>
                  <a:gd name="T22" fmla="*/ 27 w 184"/>
                  <a:gd name="T23" fmla="*/ 110 h 223"/>
                  <a:gd name="T24" fmla="*/ 32 w 184"/>
                  <a:gd name="T25" fmla="*/ 116 h 223"/>
                  <a:gd name="T26" fmla="*/ 32 w 184"/>
                  <a:gd name="T27" fmla="*/ 119 h 223"/>
                  <a:gd name="T28" fmla="*/ 35 w 184"/>
                  <a:gd name="T29" fmla="*/ 126 h 223"/>
                  <a:gd name="T30" fmla="*/ 36 w 184"/>
                  <a:gd name="T31" fmla="*/ 127 h 223"/>
                  <a:gd name="T32" fmla="*/ 40 w 184"/>
                  <a:gd name="T33" fmla="*/ 134 h 223"/>
                  <a:gd name="T34" fmla="*/ 40 w 184"/>
                  <a:gd name="T35" fmla="*/ 135 h 223"/>
                  <a:gd name="T36" fmla="*/ 42 w 184"/>
                  <a:gd name="T37" fmla="*/ 142 h 223"/>
                  <a:gd name="T38" fmla="*/ 44 w 184"/>
                  <a:gd name="T39" fmla="*/ 144 h 223"/>
                  <a:gd name="T40" fmla="*/ 45 w 184"/>
                  <a:gd name="T41" fmla="*/ 147 h 223"/>
                  <a:gd name="T42" fmla="*/ 48 w 184"/>
                  <a:gd name="T43" fmla="*/ 154 h 223"/>
                  <a:gd name="T44" fmla="*/ 50 w 184"/>
                  <a:gd name="T45" fmla="*/ 155 h 223"/>
                  <a:gd name="T46" fmla="*/ 54 w 184"/>
                  <a:gd name="T47" fmla="*/ 163 h 223"/>
                  <a:gd name="T48" fmla="*/ 54 w 184"/>
                  <a:gd name="T49" fmla="*/ 163 h 223"/>
                  <a:gd name="T50" fmla="*/ 55 w 184"/>
                  <a:gd name="T51" fmla="*/ 170 h 223"/>
                  <a:gd name="T52" fmla="*/ 58 w 184"/>
                  <a:gd name="T53" fmla="*/ 174 h 223"/>
                  <a:gd name="T54" fmla="*/ 62 w 184"/>
                  <a:gd name="T55" fmla="*/ 182 h 223"/>
                  <a:gd name="T56" fmla="*/ 62 w 184"/>
                  <a:gd name="T57" fmla="*/ 182 h 223"/>
                  <a:gd name="T58" fmla="*/ 64 w 184"/>
                  <a:gd name="T59" fmla="*/ 189 h 223"/>
                  <a:gd name="T60" fmla="*/ 66 w 184"/>
                  <a:gd name="T61" fmla="*/ 192 h 223"/>
                  <a:gd name="T62" fmla="*/ 67 w 184"/>
                  <a:gd name="T63" fmla="*/ 194 h 223"/>
                  <a:gd name="T64" fmla="*/ 71 w 184"/>
                  <a:gd name="T65" fmla="*/ 200 h 223"/>
                  <a:gd name="T66" fmla="*/ 73 w 184"/>
                  <a:gd name="T67" fmla="*/ 208 h 223"/>
                  <a:gd name="T68" fmla="*/ 74 w 184"/>
                  <a:gd name="T69" fmla="*/ 210 h 223"/>
                  <a:gd name="T70" fmla="*/ 76 w 184"/>
                  <a:gd name="T71" fmla="*/ 213 h 223"/>
                  <a:gd name="T72" fmla="*/ 2 w 184"/>
                  <a:gd name="T73" fmla="*/ 51 h 223"/>
                  <a:gd name="T74" fmla="*/ 100 w 184"/>
                  <a:gd name="T75" fmla="*/ 3 h 223"/>
                  <a:gd name="T76" fmla="*/ 101 w 184"/>
                  <a:gd name="T77" fmla="*/ 0 h 223"/>
                  <a:gd name="T78" fmla="*/ 4 w 184"/>
                  <a:gd name="T79" fmla="*/ 47 h 223"/>
                  <a:gd name="T80" fmla="*/ 180 w 184"/>
                  <a:gd name="T81" fmla="*/ 173 h 223"/>
                  <a:gd name="T82" fmla="*/ 85 w 184"/>
                  <a:gd name="T83" fmla="*/ 221 h 223"/>
                  <a:gd name="T84" fmla="*/ 82 w 184"/>
                  <a:gd name="T85" fmla="*/ 223 h 223"/>
                  <a:gd name="T86" fmla="*/ 184 w 184"/>
                  <a:gd name="T87" fmla="*/ 173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4" h="223">
                    <a:moveTo>
                      <a:pt x="2" y="51"/>
                    </a:moveTo>
                    <a:cubicBezTo>
                      <a:pt x="0" y="52"/>
                      <a:pt x="0" y="52"/>
                      <a:pt x="0" y="52"/>
                    </a:cubicBezTo>
                    <a:cubicBezTo>
                      <a:pt x="3" y="57"/>
                      <a:pt x="3" y="57"/>
                      <a:pt x="3" y="57"/>
                    </a:cubicBezTo>
                    <a:cubicBezTo>
                      <a:pt x="4" y="57"/>
                      <a:pt x="5" y="58"/>
                      <a:pt x="5" y="59"/>
                    </a:cubicBezTo>
                    <a:cubicBezTo>
                      <a:pt x="5" y="59"/>
                      <a:pt x="5" y="59"/>
                      <a:pt x="5" y="59"/>
                    </a:cubicBezTo>
                    <a:cubicBezTo>
                      <a:pt x="5" y="60"/>
                      <a:pt x="6" y="60"/>
                      <a:pt x="6" y="61"/>
                    </a:cubicBezTo>
                    <a:cubicBezTo>
                      <a:pt x="6" y="62"/>
                      <a:pt x="6" y="62"/>
                      <a:pt x="5" y="63"/>
                    </a:cubicBezTo>
                    <a:cubicBezTo>
                      <a:pt x="7" y="66"/>
                      <a:pt x="7" y="66"/>
                      <a:pt x="7" y="66"/>
                    </a:cubicBezTo>
                    <a:cubicBezTo>
                      <a:pt x="8" y="67"/>
                      <a:pt x="9" y="67"/>
                      <a:pt x="10" y="69"/>
                    </a:cubicBezTo>
                    <a:cubicBezTo>
                      <a:pt x="10" y="69"/>
                      <a:pt x="10" y="69"/>
                      <a:pt x="10" y="69"/>
                    </a:cubicBezTo>
                    <a:cubicBezTo>
                      <a:pt x="10" y="69"/>
                      <a:pt x="10" y="70"/>
                      <a:pt x="10" y="70"/>
                    </a:cubicBezTo>
                    <a:cubicBezTo>
                      <a:pt x="10" y="71"/>
                      <a:pt x="10" y="71"/>
                      <a:pt x="10" y="72"/>
                    </a:cubicBezTo>
                    <a:cubicBezTo>
                      <a:pt x="11" y="76"/>
                      <a:pt x="11" y="76"/>
                      <a:pt x="11" y="76"/>
                    </a:cubicBezTo>
                    <a:cubicBezTo>
                      <a:pt x="13" y="76"/>
                      <a:pt x="13" y="77"/>
                      <a:pt x="14" y="78"/>
                    </a:cubicBezTo>
                    <a:cubicBezTo>
                      <a:pt x="14" y="78"/>
                      <a:pt x="14" y="78"/>
                      <a:pt x="14" y="78"/>
                    </a:cubicBezTo>
                    <a:cubicBezTo>
                      <a:pt x="14" y="78"/>
                      <a:pt x="14" y="78"/>
                      <a:pt x="14" y="78"/>
                    </a:cubicBezTo>
                    <a:cubicBezTo>
                      <a:pt x="14" y="79"/>
                      <a:pt x="14" y="79"/>
                      <a:pt x="14" y="80"/>
                    </a:cubicBezTo>
                    <a:cubicBezTo>
                      <a:pt x="14" y="80"/>
                      <a:pt x="14" y="81"/>
                      <a:pt x="14" y="81"/>
                    </a:cubicBezTo>
                    <a:cubicBezTo>
                      <a:pt x="16" y="85"/>
                      <a:pt x="16" y="85"/>
                      <a:pt x="16" y="85"/>
                    </a:cubicBezTo>
                    <a:cubicBezTo>
                      <a:pt x="17" y="85"/>
                      <a:pt x="18" y="86"/>
                      <a:pt x="18" y="87"/>
                    </a:cubicBezTo>
                    <a:cubicBezTo>
                      <a:pt x="18" y="87"/>
                      <a:pt x="18" y="87"/>
                      <a:pt x="18" y="87"/>
                    </a:cubicBezTo>
                    <a:cubicBezTo>
                      <a:pt x="19" y="88"/>
                      <a:pt x="19" y="89"/>
                      <a:pt x="19" y="89"/>
                    </a:cubicBezTo>
                    <a:cubicBezTo>
                      <a:pt x="19" y="90"/>
                      <a:pt x="19" y="90"/>
                      <a:pt x="19" y="91"/>
                    </a:cubicBezTo>
                    <a:cubicBezTo>
                      <a:pt x="20" y="94"/>
                      <a:pt x="20" y="94"/>
                      <a:pt x="20" y="94"/>
                    </a:cubicBezTo>
                    <a:cubicBezTo>
                      <a:pt x="21" y="95"/>
                      <a:pt x="22" y="96"/>
                      <a:pt x="23" y="97"/>
                    </a:cubicBezTo>
                    <a:cubicBezTo>
                      <a:pt x="22" y="97"/>
                      <a:pt x="22" y="97"/>
                      <a:pt x="22" y="97"/>
                    </a:cubicBezTo>
                    <a:cubicBezTo>
                      <a:pt x="22" y="97"/>
                      <a:pt x="22" y="97"/>
                      <a:pt x="22" y="97"/>
                    </a:cubicBezTo>
                    <a:cubicBezTo>
                      <a:pt x="23" y="97"/>
                      <a:pt x="23" y="97"/>
                      <a:pt x="23" y="97"/>
                    </a:cubicBezTo>
                    <a:cubicBezTo>
                      <a:pt x="23" y="97"/>
                      <a:pt x="23" y="98"/>
                      <a:pt x="23" y="99"/>
                    </a:cubicBezTo>
                    <a:cubicBezTo>
                      <a:pt x="23" y="99"/>
                      <a:pt x="23" y="100"/>
                      <a:pt x="23" y="100"/>
                    </a:cubicBezTo>
                    <a:cubicBezTo>
                      <a:pt x="25" y="104"/>
                      <a:pt x="25" y="104"/>
                      <a:pt x="25" y="104"/>
                    </a:cubicBezTo>
                    <a:cubicBezTo>
                      <a:pt x="26" y="104"/>
                      <a:pt x="27" y="105"/>
                      <a:pt x="27" y="106"/>
                    </a:cubicBezTo>
                    <a:cubicBezTo>
                      <a:pt x="27" y="106"/>
                      <a:pt x="27" y="106"/>
                      <a:pt x="27" y="106"/>
                    </a:cubicBezTo>
                    <a:cubicBezTo>
                      <a:pt x="27" y="106"/>
                      <a:pt x="27" y="106"/>
                      <a:pt x="27" y="106"/>
                    </a:cubicBezTo>
                    <a:cubicBezTo>
                      <a:pt x="27" y="107"/>
                      <a:pt x="28" y="108"/>
                      <a:pt x="28" y="108"/>
                    </a:cubicBezTo>
                    <a:cubicBezTo>
                      <a:pt x="28" y="109"/>
                      <a:pt x="28" y="109"/>
                      <a:pt x="27" y="110"/>
                    </a:cubicBezTo>
                    <a:cubicBezTo>
                      <a:pt x="29" y="113"/>
                      <a:pt x="29" y="113"/>
                      <a:pt x="29" y="113"/>
                    </a:cubicBezTo>
                    <a:cubicBezTo>
                      <a:pt x="30" y="114"/>
                      <a:pt x="31" y="115"/>
                      <a:pt x="32" y="116"/>
                    </a:cubicBezTo>
                    <a:cubicBezTo>
                      <a:pt x="32" y="116"/>
                      <a:pt x="32" y="116"/>
                      <a:pt x="32" y="116"/>
                    </a:cubicBezTo>
                    <a:cubicBezTo>
                      <a:pt x="32" y="116"/>
                      <a:pt x="32" y="116"/>
                      <a:pt x="32" y="116"/>
                    </a:cubicBezTo>
                    <a:cubicBezTo>
                      <a:pt x="32" y="116"/>
                      <a:pt x="32" y="117"/>
                      <a:pt x="32" y="118"/>
                    </a:cubicBezTo>
                    <a:cubicBezTo>
                      <a:pt x="32" y="118"/>
                      <a:pt x="32" y="119"/>
                      <a:pt x="32" y="119"/>
                    </a:cubicBezTo>
                    <a:cubicBezTo>
                      <a:pt x="33" y="123"/>
                      <a:pt x="33" y="123"/>
                      <a:pt x="33" y="123"/>
                    </a:cubicBezTo>
                    <a:cubicBezTo>
                      <a:pt x="35" y="123"/>
                      <a:pt x="35" y="124"/>
                      <a:pt x="36" y="125"/>
                    </a:cubicBezTo>
                    <a:cubicBezTo>
                      <a:pt x="35" y="126"/>
                      <a:pt x="35" y="126"/>
                      <a:pt x="35" y="126"/>
                    </a:cubicBezTo>
                    <a:cubicBezTo>
                      <a:pt x="35" y="126"/>
                      <a:pt x="35" y="126"/>
                      <a:pt x="35" y="126"/>
                    </a:cubicBezTo>
                    <a:cubicBezTo>
                      <a:pt x="36" y="125"/>
                      <a:pt x="36" y="125"/>
                      <a:pt x="36" y="125"/>
                    </a:cubicBezTo>
                    <a:cubicBezTo>
                      <a:pt x="36" y="126"/>
                      <a:pt x="36" y="126"/>
                      <a:pt x="36" y="127"/>
                    </a:cubicBezTo>
                    <a:cubicBezTo>
                      <a:pt x="36" y="128"/>
                      <a:pt x="36" y="128"/>
                      <a:pt x="36" y="128"/>
                    </a:cubicBezTo>
                    <a:cubicBezTo>
                      <a:pt x="38" y="132"/>
                      <a:pt x="38" y="132"/>
                      <a:pt x="38" y="132"/>
                    </a:cubicBezTo>
                    <a:cubicBezTo>
                      <a:pt x="39" y="133"/>
                      <a:pt x="40" y="133"/>
                      <a:pt x="40" y="134"/>
                    </a:cubicBezTo>
                    <a:cubicBezTo>
                      <a:pt x="39" y="135"/>
                      <a:pt x="39" y="135"/>
                      <a:pt x="39" y="135"/>
                    </a:cubicBezTo>
                    <a:cubicBezTo>
                      <a:pt x="39" y="135"/>
                      <a:pt x="39" y="135"/>
                      <a:pt x="39" y="135"/>
                    </a:cubicBezTo>
                    <a:cubicBezTo>
                      <a:pt x="40" y="135"/>
                      <a:pt x="40" y="135"/>
                      <a:pt x="40" y="135"/>
                    </a:cubicBezTo>
                    <a:cubicBezTo>
                      <a:pt x="41" y="135"/>
                      <a:pt x="41" y="136"/>
                      <a:pt x="41" y="136"/>
                    </a:cubicBezTo>
                    <a:cubicBezTo>
                      <a:pt x="41" y="137"/>
                      <a:pt x="41" y="137"/>
                      <a:pt x="41" y="138"/>
                    </a:cubicBezTo>
                    <a:cubicBezTo>
                      <a:pt x="42" y="142"/>
                      <a:pt x="42" y="142"/>
                      <a:pt x="42" y="142"/>
                    </a:cubicBezTo>
                    <a:cubicBezTo>
                      <a:pt x="43" y="142"/>
                      <a:pt x="44" y="143"/>
                      <a:pt x="45" y="144"/>
                    </a:cubicBezTo>
                    <a:cubicBezTo>
                      <a:pt x="44" y="144"/>
                      <a:pt x="44" y="144"/>
                      <a:pt x="44" y="144"/>
                    </a:cubicBezTo>
                    <a:cubicBezTo>
                      <a:pt x="44" y="144"/>
                      <a:pt x="44" y="144"/>
                      <a:pt x="44" y="144"/>
                    </a:cubicBezTo>
                    <a:cubicBezTo>
                      <a:pt x="45" y="144"/>
                      <a:pt x="45" y="144"/>
                      <a:pt x="45" y="144"/>
                    </a:cubicBezTo>
                    <a:cubicBezTo>
                      <a:pt x="45" y="145"/>
                      <a:pt x="45" y="145"/>
                      <a:pt x="45" y="146"/>
                    </a:cubicBezTo>
                    <a:cubicBezTo>
                      <a:pt x="45" y="146"/>
                      <a:pt x="45" y="147"/>
                      <a:pt x="45" y="147"/>
                    </a:cubicBezTo>
                    <a:cubicBezTo>
                      <a:pt x="47" y="151"/>
                      <a:pt x="47" y="151"/>
                      <a:pt x="47" y="151"/>
                    </a:cubicBezTo>
                    <a:cubicBezTo>
                      <a:pt x="48" y="151"/>
                      <a:pt x="49" y="152"/>
                      <a:pt x="49" y="153"/>
                    </a:cubicBezTo>
                    <a:cubicBezTo>
                      <a:pt x="48" y="154"/>
                      <a:pt x="48" y="154"/>
                      <a:pt x="48" y="154"/>
                    </a:cubicBezTo>
                    <a:cubicBezTo>
                      <a:pt x="48" y="154"/>
                      <a:pt x="48" y="154"/>
                      <a:pt x="48" y="154"/>
                    </a:cubicBezTo>
                    <a:cubicBezTo>
                      <a:pt x="49" y="153"/>
                      <a:pt x="49" y="153"/>
                      <a:pt x="49" y="153"/>
                    </a:cubicBezTo>
                    <a:cubicBezTo>
                      <a:pt x="49" y="154"/>
                      <a:pt x="50" y="155"/>
                      <a:pt x="50" y="155"/>
                    </a:cubicBezTo>
                    <a:cubicBezTo>
                      <a:pt x="50" y="156"/>
                      <a:pt x="49" y="156"/>
                      <a:pt x="49" y="157"/>
                    </a:cubicBezTo>
                    <a:cubicBezTo>
                      <a:pt x="51" y="160"/>
                      <a:pt x="51" y="160"/>
                      <a:pt x="51" y="160"/>
                    </a:cubicBezTo>
                    <a:cubicBezTo>
                      <a:pt x="52" y="161"/>
                      <a:pt x="53" y="162"/>
                      <a:pt x="54" y="163"/>
                    </a:cubicBezTo>
                    <a:cubicBezTo>
                      <a:pt x="52" y="163"/>
                      <a:pt x="52" y="163"/>
                      <a:pt x="52" y="163"/>
                    </a:cubicBezTo>
                    <a:cubicBezTo>
                      <a:pt x="52" y="163"/>
                      <a:pt x="52" y="163"/>
                      <a:pt x="52" y="163"/>
                    </a:cubicBezTo>
                    <a:cubicBezTo>
                      <a:pt x="54" y="163"/>
                      <a:pt x="54" y="163"/>
                      <a:pt x="54" y="163"/>
                    </a:cubicBezTo>
                    <a:cubicBezTo>
                      <a:pt x="54" y="163"/>
                      <a:pt x="54" y="164"/>
                      <a:pt x="54" y="165"/>
                    </a:cubicBezTo>
                    <a:cubicBezTo>
                      <a:pt x="54" y="165"/>
                      <a:pt x="54" y="166"/>
                      <a:pt x="54" y="166"/>
                    </a:cubicBezTo>
                    <a:cubicBezTo>
                      <a:pt x="55" y="170"/>
                      <a:pt x="55" y="170"/>
                      <a:pt x="55" y="170"/>
                    </a:cubicBezTo>
                    <a:cubicBezTo>
                      <a:pt x="56" y="170"/>
                      <a:pt x="57" y="171"/>
                      <a:pt x="58" y="172"/>
                    </a:cubicBezTo>
                    <a:cubicBezTo>
                      <a:pt x="58" y="172"/>
                      <a:pt x="58" y="172"/>
                      <a:pt x="58" y="172"/>
                    </a:cubicBezTo>
                    <a:cubicBezTo>
                      <a:pt x="58" y="173"/>
                      <a:pt x="58" y="173"/>
                      <a:pt x="58" y="174"/>
                    </a:cubicBezTo>
                    <a:cubicBezTo>
                      <a:pt x="58" y="175"/>
                      <a:pt x="58" y="175"/>
                      <a:pt x="58" y="176"/>
                    </a:cubicBezTo>
                    <a:cubicBezTo>
                      <a:pt x="60" y="179"/>
                      <a:pt x="60" y="179"/>
                      <a:pt x="60" y="179"/>
                    </a:cubicBezTo>
                    <a:cubicBezTo>
                      <a:pt x="61" y="180"/>
                      <a:pt x="62" y="180"/>
                      <a:pt x="62" y="182"/>
                    </a:cubicBezTo>
                    <a:cubicBezTo>
                      <a:pt x="61" y="182"/>
                      <a:pt x="61" y="182"/>
                      <a:pt x="61" y="182"/>
                    </a:cubicBezTo>
                    <a:cubicBezTo>
                      <a:pt x="61" y="182"/>
                      <a:pt x="61" y="182"/>
                      <a:pt x="61" y="182"/>
                    </a:cubicBezTo>
                    <a:cubicBezTo>
                      <a:pt x="62" y="182"/>
                      <a:pt x="62" y="182"/>
                      <a:pt x="62" y="182"/>
                    </a:cubicBezTo>
                    <a:cubicBezTo>
                      <a:pt x="63" y="182"/>
                      <a:pt x="63" y="183"/>
                      <a:pt x="63" y="184"/>
                    </a:cubicBezTo>
                    <a:cubicBezTo>
                      <a:pt x="63" y="184"/>
                      <a:pt x="63" y="185"/>
                      <a:pt x="62" y="185"/>
                    </a:cubicBezTo>
                    <a:cubicBezTo>
                      <a:pt x="64" y="189"/>
                      <a:pt x="64" y="189"/>
                      <a:pt x="64" y="189"/>
                    </a:cubicBezTo>
                    <a:cubicBezTo>
                      <a:pt x="65" y="189"/>
                      <a:pt x="66" y="190"/>
                      <a:pt x="67" y="191"/>
                    </a:cubicBezTo>
                    <a:cubicBezTo>
                      <a:pt x="66" y="192"/>
                      <a:pt x="66" y="192"/>
                      <a:pt x="66" y="192"/>
                    </a:cubicBezTo>
                    <a:cubicBezTo>
                      <a:pt x="66" y="192"/>
                      <a:pt x="66" y="192"/>
                      <a:pt x="66" y="192"/>
                    </a:cubicBezTo>
                    <a:cubicBezTo>
                      <a:pt x="67" y="191"/>
                      <a:pt x="67" y="191"/>
                      <a:pt x="67" y="191"/>
                    </a:cubicBezTo>
                    <a:cubicBezTo>
                      <a:pt x="67" y="192"/>
                      <a:pt x="67" y="192"/>
                      <a:pt x="67" y="193"/>
                    </a:cubicBezTo>
                    <a:cubicBezTo>
                      <a:pt x="67" y="193"/>
                      <a:pt x="67" y="194"/>
                      <a:pt x="67" y="194"/>
                    </a:cubicBezTo>
                    <a:cubicBezTo>
                      <a:pt x="69" y="198"/>
                      <a:pt x="69" y="198"/>
                      <a:pt x="69" y="198"/>
                    </a:cubicBezTo>
                    <a:cubicBezTo>
                      <a:pt x="70" y="199"/>
                      <a:pt x="71" y="199"/>
                      <a:pt x="71" y="200"/>
                    </a:cubicBezTo>
                    <a:cubicBezTo>
                      <a:pt x="71" y="200"/>
                      <a:pt x="71" y="200"/>
                      <a:pt x="71" y="200"/>
                    </a:cubicBezTo>
                    <a:cubicBezTo>
                      <a:pt x="71" y="201"/>
                      <a:pt x="72" y="202"/>
                      <a:pt x="72" y="202"/>
                    </a:cubicBezTo>
                    <a:cubicBezTo>
                      <a:pt x="72" y="203"/>
                      <a:pt x="71" y="203"/>
                      <a:pt x="71" y="204"/>
                    </a:cubicBezTo>
                    <a:cubicBezTo>
                      <a:pt x="73" y="208"/>
                      <a:pt x="73" y="208"/>
                      <a:pt x="73" y="208"/>
                    </a:cubicBezTo>
                    <a:cubicBezTo>
                      <a:pt x="74" y="208"/>
                      <a:pt x="75" y="209"/>
                      <a:pt x="75" y="210"/>
                    </a:cubicBezTo>
                    <a:cubicBezTo>
                      <a:pt x="74" y="210"/>
                      <a:pt x="74" y="210"/>
                      <a:pt x="74" y="210"/>
                    </a:cubicBezTo>
                    <a:cubicBezTo>
                      <a:pt x="74" y="210"/>
                      <a:pt x="74" y="210"/>
                      <a:pt x="74" y="210"/>
                    </a:cubicBezTo>
                    <a:cubicBezTo>
                      <a:pt x="75" y="210"/>
                      <a:pt x="75" y="210"/>
                      <a:pt x="75" y="210"/>
                    </a:cubicBezTo>
                    <a:cubicBezTo>
                      <a:pt x="76" y="211"/>
                      <a:pt x="76" y="211"/>
                      <a:pt x="76" y="212"/>
                    </a:cubicBezTo>
                    <a:cubicBezTo>
                      <a:pt x="76" y="212"/>
                      <a:pt x="76" y="213"/>
                      <a:pt x="76" y="213"/>
                    </a:cubicBezTo>
                    <a:cubicBezTo>
                      <a:pt x="79" y="220"/>
                      <a:pt x="79" y="220"/>
                      <a:pt x="79" y="220"/>
                    </a:cubicBezTo>
                    <a:cubicBezTo>
                      <a:pt x="80" y="219"/>
                      <a:pt x="80" y="219"/>
                      <a:pt x="80" y="219"/>
                    </a:cubicBezTo>
                    <a:cubicBezTo>
                      <a:pt x="2" y="51"/>
                      <a:pt x="2" y="51"/>
                      <a:pt x="2" y="51"/>
                    </a:cubicBezTo>
                    <a:moveTo>
                      <a:pt x="100" y="3"/>
                    </a:moveTo>
                    <a:cubicBezTo>
                      <a:pt x="102" y="2"/>
                      <a:pt x="102" y="2"/>
                      <a:pt x="102" y="2"/>
                    </a:cubicBezTo>
                    <a:cubicBezTo>
                      <a:pt x="100" y="3"/>
                      <a:pt x="100" y="3"/>
                      <a:pt x="100" y="3"/>
                    </a:cubicBezTo>
                    <a:moveTo>
                      <a:pt x="102" y="0"/>
                    </a:moveTo>
                    <a:cubicBezTo>
                      <a:pt x="102" y="0"/>
                      <a:pt x="102" y="0"/>
                      <a:pt x="101" y="0"/>
                    </a:cubicBezTo>
                    <a:cubicBezTo>
                      <a:pt x="101" y="0"/>
                      <a:pt x="101" y="0"/>
                      <a:pt x="101" y="0"/>
                    </a:cubicBezTo>
                    <a:cubicBezTo>
                      <a:pt x="2" y="46"/>
                      <a:pt x="2" y="46"/>
                      <a:pt x="2" y="46"/>
                    </a:cubicBezTo>
                    <a:cubicBezTo>
                      <a:pt x="2" y="46"/>
                      <a:pt x="2" y="46"/>
                      <a:pt x="3" y="46"/>
                    </a:cubicBezTo>
                    <a:cubicBezTo>
                      <a:pt x="3" y="46"/>
                      <a:pt x="4" y="47"/>
                      <a:pt x="4" y="47"/>
                    </a:cubicBezTo>
                    <a:cubicBezTo>
                      <a:pt x="5" y="49"/>
                      <a:pt x="5" y="49"/>
                      <a:pt x="5" y="49"/>
                    </a:cubicBezTo>
                    <a:cubicBezTo>
                      <a:pt x="101" y="4"/>
                      <a:pt x="101" y="4"/>
                      <a:pt x="101" y="4"/>
                    </a:cubicBezTo>
                    <a:cubicBezTo>
                      <a:pt x="180" y="173"/>
                      <a:pt x="180" y="173"/>
                      <a:pt x="180" y="173"/>
                    </a:cubicBezTo>
                    <a:cubicBezTo>
                      <a:pt x="84" y="217"/>
                      <a:pt x="84" y="217"/>
                      <a:pt x="84" y="217"/>
                    </a:cubicBezTo>
                    <a:cubicBezTo>
                      <a:pt x="85" y="219"/>
                      <a:pt x="85" y="219"/>
                      <a:pt x="85" y="219"/>
                    </a:cubicBezTo>
                    <a:cubicBezTo>
                      <a:pt x="85" y="220"/>
                      <a:pt x="85" y="220"/>
                      <a:pt x="85" y="221"/>
                    </a:cubicBezTo>
                    <a:cubicBezTo>
                      <a:pt x="84" y="221"/>
                      <a:pt x="84" y="222"/>
                      <a:pt x="84" y="222"/>
                    </a:cubicBezTo>
                    <a:cubicBezTo>
                      <a:pt x="82" y="223"/>
                      <a:pt x="82" y="223"/>
                      <a:pt x="82" y="223"/>
                    </a:cubicBezTo>
                    <a:cubicBezTo>
                      <a:pt x="82" y="223"/>
                      <a:pt x="82" y="223"/>
                      <a:pt x="82" y="223"/>
                    </a:cubicBezTo>
                    <a:cubicBezTo>
                      <a:pt x="183" y="175"/>
                      <a:pt x="183" y="175"/>
                      <a:pt x="183" y="175"/>
                    </a:cubicBezTo>
                    <a:cubicBezTo>
                      <a:pt x="184" y="175"/>
                      <a:pt x="184" y="175"/>
                      <a:pt x="184" y="174"/>
                    </a:cubicBezTo>
                    <a:cubicBezTo>
                      <a:pt x="184" y="174"/>
                      <a:pt x="184" y="173"/>
                      <a:pt x="184" y="173"/>
                    </a:cubicBezTo>
                    <a:cubicBezTo>
                      <a:pt x="104" y="1"/>
                      <a:pt x="104" y="1"/>
                      <a:pt x="104" y="1"/>
                    </a:cubicBezTo>
                    <a:cubicBezTo>
                      <a:pt x="104" y="0"/>
                      <a:pt x="103" y="0"/>
                      <a:pt x="102"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7" name="Freeform 232"/>
              <p:cNvSpPr>
                <a:spLocks noEditPoints="1"/>
              </p:cNvSpPr>
              <p:nvPr/>
            </p:nvSpPr>
            <p:spPr bwMode="auto">
              <a:xfrm>
                <a:off x="2273301" y="2857500"/>
                <a:ext cx="288925" cy="517525"/>
              </a:xfrm>
              <a:custGeom>
                <a:avLst/>
                <a:gdLst>
                  <a:gd name="T0" fmla="*/ 76 w 103"/>
                  <a:gd name="T1" fmla="*/ 167 h 184"/>
                  <a:gd name="T2" fmla="*/ 76 w 103"/>
                  <a:gd name="T3" fmla="*/ 163 h 184"/>
                  <a:gd name="T4" fmla="*/ 67 w 103"/>
                  <a:gd name="T5" fmla="*/ 153 h 184"/>
                  <a:gd name="T6" fmla="*/ 71 w 103"/>
                  <a:gd name="T7" fmla="*/ 158 h 184"/>
                  <a:gd name="T8" fmla="*/ 71 w 103"/>
                  <a:gd name="T9" fmla="*/ 154 h 184"/>
                  <a:gd name="T10" fmla="*/ 64 w 103"/>
                  <a:gd name="T11" fmla="*/ 146 h 184"/>
                  <a:gd name="T12" fmla="*/ 67 w 103"/>
                  <a:gd name="T13" fmla="*/ 149 h 184"/>
                  <a:gd name="T14" fmla="*/ 67 w 103"/>
                  <a:gd name="T15" fmla="*/ 145 h 184"/>
                  <a:gd name="T16" fmla="*/ 61 w 103"/>
                  <a:gd name="T17" fmla="*/ 136 h 184"/>
                  <a:gd name="T18" fmla="*/ 63 w 103"/>
                  <a:gd name="T19" fmla="*/ 140 h 184"/>
                  <a:gd name="T20" fmla="*/ 59 w 103"/>
                  <a:gd name="T21" fmla="*/ 135 h 184"/>
                  <a:gd name="T22" fmla="*/ 57 w 103"/>
                  <a:gd name="T23" fmla="*/ 127 h 184"/>
                  <a:gd name="T24" fmla="*/ 61 w 103"/>
                  <a:gd name="T25" fmla="*/ 131 h 184"/>
                  <a:gd name="T26" fmla="*/ 54 w 103"/>
                  <a:gd name="T27" fmla="*/ 125 h 184"/>
                  <a:gd name="T28" fmla="*/ 52 w 103"/>
                  <a:gd name="T29" fmla="*/ 118 h 184"/>
                  <a:gd name="T30" fmla="*/ 57 w 103"/>
                  <a:gd name="T31" fmla="*/ 122 h 184"/>
                  <a:gd name="T32" fmla="*/ 49 w 103"/>
                  <a:gd name="T33" fmla="*/ 116 h 184"/>
                  <a:gd name="T34" fmla="*/ 49 w 103"/>
                  <a:gd name="T35" fmla="*/ 111 h 184"/>
                  <a:gd name="T36" fmla="*/ 50 w 103"/>
                  <a:gd name="T37" fmla="*/ 107 h 184"/>
                  <a:gd name="T38" fmla="*/ 41 w 103"/>
                  <a:gd name="T39" fmla="*/ 97 h 184"/>
                  <a:gd name="T40" fmla="*/ 45 w 103"/>
                  <a:gd name="T41" fmla="*/ 102 h 184"/>
                  <a:gd name="T42" fmla="*/ 45 w 103"/>
                  <a:gd name="T43" fmla="*/ 97 h 184"/>
                  <a:gd name="T44" fmla="*/ 37 w 103"/>
                  <a:gd name="T45" fmla="*/ 90 h 184"/>
                  <a:gd name="T46" fmla="*/ 41 w 103"/>
                  <a:gd name="T47" fmla="*/ 92 h 184"/>
                  <a:gd name="T48" fmla="*/ 40 w 103"/>
                  <a:gd name="T49" fmla="*/ 88 h 184"/>
                  <a:gd name="T50" fmla="*/ 34 w 103"/>
                  <a:gd name="T51" fmla="*/ 80 h 184"/>
                  <a:gd name="T52" fmla="*/ 37 w 103"/>
                  <a:gd name="T53" fmla="*/ 84 h 184"/>
                  <a:gd name="T54" fmla="*/ 36 w 103"/>
                  <a:gd name="T55" fmla="*/ 79 h 184"/>
                  <a:gd name="T56" fmla="*/ 30 w 103"/>
                  <a:gd name="T57" fmla="*/ 70 h 184"/>
                  <a:gd name="T58" fmla="*/ 33 w 103"/>
                  <a:gd name="T59" fmla="*/ 74 h 184"/>
                  <a:gd name="T60" fmla="*/ 28 w 103"/>
                  <a:gd name="T61" fmla="*/ 69 h 184"/>
                  <a:gd name="T62" fmla="*/ 26 w 103"/>
                  <a:gd name="T63" fmla="*/ 61 h 184"/>
                  <a:gd name="T64" fmla="*/ 30 w 103"/>
                  <a:gd name="T65" fmla="*/ 65 h 184"/>
                  <a:gd name="T66" fmla="*/ 23 w 103"/>
                  <a:gd name="T67" fmla="*/ 59 h 184"/>
                  <a:gd name="T68" fmla="*/ 23 w 103"/>
                  <a:gd name="T69" fmla="*/ 54 h 184"/>
                  <a:gd name="T70" fmla="*/ 23 w 103"/>
                  <a:gd name="T71" fmla="*/ 50 h 184"/>
                  <a:gd name="T72" fmla="*/ 14 w 103"/>
                  <a:gd name="T73" fmla="*/ 40 h 184"/>
                  <a:gd name="T74" fmla="*/ 18 w 103"/>
                  <a:gd name="T75" fmla="*/ 45 h 184"/>
                  <a:gd name="T76" fmla="*/ 19 w 103"/>
                  <a:gd name="T77" fmla="*/ 41 h 184"/>
                  <a:gd name="T78" fmla="*/ 11 w 103"/>
                  <a:gd name="T79" fmla="*/ 33 h 184"/>
                  <a:gd name="T80" fmla="*/ 14 w 103"/>
                  <a:gd name="T81" fmla="*/ 36 h 184"/>
                  <a:gd name="T82" fmla="*/ 14 w 103"/>
                  <a:gd name="T83" fmla="*/ 31 h 184"/>
                  <a:gd name="T84" fmla="*/ 8 w 103"/>
                  <a:gd name="T85" fmla="*/ 23 h 184"/>
                  <a:gd name="T86" fmla="*/ 11 w 103"/>
                  <a:gd name="T87" fmla="*/ 27 h 184"/>
                  <a:gd name="T88" fmla="*/ 6 w 103"/>
                  <a:gd name="T89" fmla="*/ 22 h 184"/>
                  <a:gd name="T90" fmla="*/ 2 w 103"/>
                  <a:gd name="T91" fmla="*/ 9 h 184"/>
                  <a:gd name="T92" fmla="*/ 3 w 103"/>
                  <a:gd name="T93" fmla="*/ 14 h 184"/>
                  <a:gd name="T94" fmla="*/ 6 w 103"/>
                  <a:gd name="T95" fmla="*/ 18 h 184"/>
                  <a:gd name="T96" fmla="*/ 98 w 103"/>
                  <a:gd name="T97" fmla="*/ 173 h 184"/>
                  <a:gd name="T98" fmla="*/ 80 w 103"/>
                  <a:gd name="T99" fmla="*/ 173 h 184"/>
                  <a:gd name="T100" fmla="*/ 82 w 103"/>
                  <a:gd name="T101" fmla="*/ 184 h 184"/>
                  <a:gd name="T102" fmla="*/ 103 w 103"/>
                  <a:gd name="T103" fmla="*/ 175 h 184"/>
                  <a:gd name="T104" fmla="*/ 21 w 103"/>
                  <a:gd name="T105" fmla="*/ 0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3" h="184">
                    <a:moveTo>
                      <a:pt x="71" y="163"/>
                    </a:moveTo>
                    <a:cubicBezTo>
                      <a:pt x="72" y="165"/>
                      <a:pt x="72" y="165"/>
                      <a:pt x="72" y="165"/>
                    </a:cubicBezTo>
                    <a:cubicBezTo>
                      <a:pt x="73" y="165"/>
                      <a:pt x="73" y="165"/>
                      <a:pt x="74" y="165"/>
                    </a:cubicBezTo>
                    <a:cubicBezTo>
                      <a:pt x="74" y="165"/>
                      <a:pt x="74" y="165"/>
                      <a:pt x="74" y="165"/>
                    </a:cubicBezTo>
                    <a:cubicBezTo>
                      <a:pt x="75" y="165"/>
                      <a:pt x="76" y="166"/>
                      <a:pt x="76" y="167"/>
                    </a:cubicBezTo>
                    <a:cubicBezTo>
                      <a:pt x="76" y="168"/>
                      <a:pt x="76" y="168"/>
                      <a:pt x="76" y="168"/>
                    </a:cubicBezTo>
                    <a:cubicBezTo>
                      <a:pt x="76" y="168"/>
                      <a:pt x="76" y="168"/>
                      <a:pt x="76" y="168"/>
                    </a:cubicBezTo>
                    <a:cubicBezTo>
                      <a:pt x="76" y="168"/>
                      <a:pt x="76" y="168"/>
                      <a:pt x="77" y="168"/>
                    </a:cubicBezTo>
                    <a:cubicBezTo>
                      <a:pt x="77" y="169"/>
                      <a:pt x="78" y="169"/>
                      <a:pt x="79" y="169"/>
                    </a:cubicBezTo>
                    <a:cubicBezTo>
                      <a:pt x="76" y="163"/>
                      <a:pt x="76" y="163"/>
                      <a:pt x="76" y="163"/>
                    </a:cubicBezTo>
                    <a:cubicBezTo>
                      <a:pt x="76" y="163"/>
                      <a:pt x="76" y="163"/>
                      <a:pt x="76" y="163"/>
                    </a:cubicBezTo>
                    <a:cubicBezTo>
                      <a:pt x="75" y="163"/>
                      <a:pt x="75" y="163"/>
                      <a:pt x="75" y="163"/>
                    </a:cubicBezTo>
                    <a:cubicBezTo>
                      <a:pt x="74" y="163"/>
                      <a:pt x="73" y="163"/>
                      <a:pt x="72" y="163"/>
                    </a:cubicBezTo>
                    <a:cubicBezTo>
                      <a:pt x="72" y="163"/>
                      <a:pt x="72" y="163"/>
                      <a:pt x="71" y="163"/>
                    </a:cubicBezTo>
                    <a:moveTo>
                      <a:pt x="67" y="153"/>
                    </a:moveTo>
                    <a:cubicBezTo>
                      <a:pt x="68" y="156"/>
                      <a:pt x="68" y="156"/>
                      <a:pt x="68" y="156"/>
                    </a:cubicBezTo>
                    <a:cubicBezTo>
                      <a:pt x="68" y="155"/>
                      <a:pt x="69" y="155"/>
                      <a:pt x="69" y="155"/>
                    </a:cubicBezTo>
                    <a:cubicBezTo>
                      <a:pt x="70" y="155"/>
                      <a:pt x="70" y="155"/>
                      <a:pt x="70" y="155"/>
                    </a:cubicBezTo>
                    <a:cubicBezTo>
                      <a:pt x="71" y="156"/>
                      <a:pt x="72" y="157"/>
                      <a:pt x="71" y="158"/>
                    </a:cubicBezTo>
                    <a:cubicBezTo>
                      <a:pt x="71" y="158"/>
                      <a:pt x="71" y="158"/>
                      <a:pt x="71" y="158"/>
                    </a:cubicBezTo>
                    <a:cubicBezTo>
                      <a:pt x="71" y="158"/>
                      <a:pt x="71" y="158"/>
                      <a:pt x="71" y="158"/>
                    </a:cubicBezTo>
                    <a:cubicBezTo>
                      <a:pt x="71" y="159"/>
                      <a:pt x="72" y="159"/>
                      <a:pt x="72" y="159"/>
                    </a:cubicBezTo>
                    <a:cubicBezTo>
                      <a:pt x="73" y="159"/>
                      <a:pt x="73" y="159"/>
                      <a:pt x="74" y="159"/>
                    </a:cubicBezTo>
                    <a:cubicBezTo>
                      <a:pt x="72" y="154"/>
                      <a:pt x="72" y="154"/>
                      <a:pt x="72" y="154"/>
                    </a:cubicBezTo>
                    <a:cubicBezTo>
                      <a:pt x="71" y="154"/>
                      <a:pt x="71" y="154"/>
                      <a:pt x="71" y="154"/>
                    </a:cubicBezTo>
                    <a:cubicBezTo>
                      <a:pt x="71" y="154"/>
                      <a:pt x="71" y="154"/>
                      <a:pt x="71" y="154"/>
                    </a:cubicBezTo>
                    <a:cubicBezTo>
                      <a:pt x="70" y="154"/>
                      <a:pt x="69" y="154"/>
                      <a:pt x="68" y="154"/>
                    </a:cubicBezTo>
                    <a:cubicBezTo>
                      <a:pt x="67" y="154"/>
                      <a:pt x="67" y="153"/>
                      <a:pt x="67" y="153"/>
                    </a:cubicBezTo>
                    <a:moveTo>
                      <a:pt x="63" y="144"/>
                    </a:moveTo>
                    <a:cubicBezTo>
                      <a:pt x="64" y="146"/>
                      <a:pt x="64" y="146"/>
                      <a:pt x="64" y="146"/>
                    </a:cubicBezTo>
                    <a:cubicBezTo>
                      <a:pt x="64" y="146"/>
                      <a:pt x="64" y="146"/>
                      <a:pt x="65" y="146"/>
                    </a:cubicBezTo>
                    <a:cubicBezTo>
                      <a:pt x="65" y="146"/>
                      <a:pt x="65" y="146"/>
                      <a:pt x="66" y="146"/>
                    </a:cubicBezTo>
                    <a:cubicBezTo>
                      <a:pt x="67" y="146"/>
                      <a:pt x="67" y="148"/>
                      <a:pt x="67" y="149"/>
                    </a:cubicBezTo>
                    <a:cubicBezTo>
                      <a:pt x="67" y="149"/>
                      <a:pt x="67" y="149"/>
                      <a:pt x="67" y="149"/>
                    </a:cubicBezTo>
                    <a:cubicBezTo>
                      <a:pt x="67" y="149"/>
                      <a:pt x="67" y="149"/>
                      <a:pt x="67" y="149"/>
                    </a:cubicBezTo>
                    <a:cubicBezTo>
                      <a:pt x="67" y="149"/>
                      <a:pt x="67" y="149"/>
                      <a:pt x="68" y="149"/>
                    </a:cubicBezTo>
                    <a:cubicBezTo>
                      <a:pt x="68" y="150"/>
                      <a:pt x="69" y="150"/>
                      <a:pt x="70" y="150"/>
                    </a:cubicBezTo>
                    <a:cubicBezTo>
                      <a:pt x="67" y="145"/>
                      <a:pt x="67" y="145"/>
                      <a:pt x="67" y="145"/>
                    </a:cubicBezTo>
                    <a:cubicBezTo>
                      <a:pt x="67" y="145"/>
                      <a:pt x="67" y="145"/>
                      <a:pt x="67" y="145"/>
                    </a:cubicBezTo>
                    <a:cubicBezTo>
                      <a:pt x="67" y="145"/>
                      <a:pt x="67" y="145"/>
                      <a:pt x="67" y="145"/>
                    </a:cubicBezTo>
                    <a:cubicBezTo>
                      <a:pt x="66" y="145"/>
                      <a:pt x="64" y="144"/>
                      <a:pt x="63" y="144"/>
                    </a:cubicBezTo>
                    <a:cubicBezTo>
                      <a:pt x="63" y="144"/>
                      <a:pt x="63" y="144"/>
                      <a:pt x="63" y="144"/>
                    </a:cubicBezTo>
                    <a:moveTo>
                      <a:pt x="58" y="135"/>
                    </a:moveTo>
                    <a:cubicBezTo>
                      <a:pt x="59" y="137"/>
                      <a:pt x="59" y="137"/>
                      <a:pt x="59" y="137"/>
                    </a:cubicBezTo>
                    <a:cubicBezTo>
                      <a:pt x="60" y="137"/>
                      <a:pt x="60" y="136"/>
                      <a:pt x="61" y="136"/>
                    </a:cubicBezTo>
                    <a:cubicBezTo>
                      <a:pt x="61" y="136"/>
                      <a:pt x="61" y="136"/>
                      <a:pt x="61" y="137"/>
                    </a:cubicBezTo>
                    <a:cubicBezTo>
                      <a:pt x="62" y="137"/>
                      <a:pt x="63" y="138"/>
                      <a:pt x="62" y="139"/>
                    </a:cubicBezTo>
                    <a:cubicBezTo>
                      <a:pt x="62" y="139"/>
                      <a:pt x="62" y="139"/>
                      <a:pt x="62" y="139"/>
                    </a:cubicBezTo>
                    <a:cubicBezTo>
                      <a:pt x="62" y="140"/>
                      <a:pt x="62" y="140"/>
                      <a:pt x="62" y="140"/>
                    </a:cubicBezTo>
                    <a:cubicBezTo>
                      <a:pt x="63" y="140"/>
                      <a:pt x="63" y="140"/>
                      <a:pt x="63" y="140"/>
                    </a:cubicBezTo>
                    <a:cubicBezTo>
                      <a:pt x="64" y="140"/>
                      <a:pt x="65" y="140"/>
                      <a:pt x="65" y="141"/>
                    </a:cubicBezTo>
                    <a:cubicBezTo>
                      <a:pt x="63" y="135"/>
                      <a:pt x="63" y="135"/>
                      <a:pt x="63" y="135"/>
                    </a:cubicBezTo>
                    <a:cubicBezTo>
                      <a:pt x="63" y="135"/>
                      <a:pt x="63" y="135"/>
                      <a:pt x="62" y="135"/>
                    </a:cubicBezTo>
                    <a:cubicBezTo>
                      <a:pt x="62" y="135"/>
                      <a:pt x="62" y="135"/>
                      <a:pt x="62" y="135"/>
                    </a:cubicBezTo>
                    <a:cubicBezTo>
                      <a:pt x="61" y="135"/>
                      <a:pt x="60" y="135"/>
                      <a:pt x="59" y="135"/>
                    </a:cubicBezTo>
                    <a:cubicBezTo>
                      <a:pt x="59" y="135"/>
                      <a:pt x="58" y="135"/>
                      <a:pt x="58" y="135"/>
                    </a:cubicBezTo>
                    <a:moveTo>
                      <a:pt x="54" y="125"/>
                    </a:moveTo>
                    <a:cubicBezTo>
                      <a:pt x="55" y="128"/>
                      <a:pt x="55" y="128"/>
                      <a:pt x="55" y="128"/>
                    </a:cubicBezTo>
                    <a:cubicBezTo>
                      <a:pt x="55" y="127"/>
                      <a:pt x="56" y="127"/>
                      <a:pt x="56" y="127"/>
                    </a:cubicBezTo>
                    <a:cubicBezTo>
                      <a:pt x="56" y="127"/>
                      <a:pt x="57" y="127"/>
                      <a:pt x="57" y="127"/>
                    </a:cubicBezTo>
                    <a:cubicBezTo>
                      <a:pt x="58" y="128"/>
                      <a:pt x="58" y="129"/>
                      <a:pt x="58" y="130"/>
                    </a:cubicBezTo>
                    <a:cubicBezTo>
                      <a:pt x="58" y="130"/>
                      <a:pt x="58" y="130"/>
                      <a:pt x="58" y="130"/>
                    </a:cubicBezTo>
                    <a:cubicBezTo>
                      <a:pt x="58" y="130"/>
                      <a:pt x="58" y="130"/>
                      <a:pt x="58" y="130"/>
                    </a:cubicBezTo>
                    <a:cubicBezTo>
                      <a:pt x="58" y="130"/>
                      <a:pt x="59" y="130"/>
                      <a:pt x="59" y="131"/>
                    </a:cubicBezTo>
                    <a:cubicBezTo>
                      <a:pt x="60" y="131"/>
                      <a:pt x="60" y="131"/>
                      <a:pt x="61" y="131"/>
                    </a:cubicBezTo>
                    <a:cubicBezTo>
                      <a:pt x="58" y="126"/>
                      <a:pt x="58" y="126"/>
                      <a:pt x="58" y="126"/>
                    </a:cubicBezTo>
                    <a:cubicBezTo>
                      <a:pt x="58" y="126"/>
                      <a:pt x="58" y="126"/>
                      <a:pt x="58" y="126"/>
                    </a:cubicBezTo>
                    <a:cubicBezTo>
                      <a:pt x="58" y="126"/>
                      <a:pt x="58" y="126"/>
                      <a:pt x="58" y="126"/>
                    </a:cubicBezTo>
                    <a:cubicBezTo>
                      <a:pt x="58" y="126"/>
                      <a:pt x="58" y="126"/>
                      <a:pt x="58" y="126"/>
                    </a:cubicBezTo>
                    <a:cubicBezTo>
                      <a:pt x="57" y="126"/>
                      <a:pt x="56" y="126"/>
                      <a:pt x="54" y="125"/>
                    </a:cubicBezTo>
                    <a:cubicBezTo>
                      <a:pt x="54" y="125"/>
                      <a:pt x="54" y="125"/>
                      <a:pt x="54" y="125"/>
                    </a:cubicBezTo>
                    <a:moveTo>
                      <a:pt x="49" y="116"/>
                    </a:moveTo>
                    <a:cubicBezTo>
                      <a:pt x="50" y="118"/>
                      <a:pt x="50" y="118"/>
                      <a:pt x="50" y="118"/>
                    </a:cubicBezTo>
                    <a:cubicBezTo>
                      <a:pt x="51" y="118"/>
                      <a:pt x="51" y="118"/>
                      <a:pt x="52" y="118"/>
                    </a:cubicBezTo>
                    <a:cubicBezTo>
                      <a:pt x="52" y="118"/>
                      <a:pt x="52" y="118"/>
                      <a:pt x="52" y="118"/>
                    </a:cubicBezTo>
                    <a:cubicBezTo>
                      <a:pt x="54" y="118"/>
                      <a:pt x="54" y="119"/>
                      <a:pt x="54" y="120"/>
                    </a:cubicBezTo>
                    <a:cubicBezTo>
                      <a:pt x="54" y="121"/>
                      <a:pt x="54" y="121"/>
                      <a:pt x="54" y="121"/>
                    </a:cubicBezTo>
                    <a:cubicBezTo>
                      <a:pt x="54" y="121"/>
                      <a:pt x="54" y="121"/>
                      <a:pt x="54" y="121"/>
                    </a:cubicBezTo>
                    <a:cubicBezTo>
                      <a:pt x="54" y="121"/>
                      <a:pt x="54" y="121"/>
                      <a:pt x="55" y="121"/>
                    </a:cubicBezTo>
                    <a:cubicBezTo>
                      <a:pt x="55" y="121"/>
                      <a:pt x="56" y="122"/>
                      <a:pt x="57" y="122"/>
                    </a:cubicBezTo>
                    <a:cubicBezTo>
                      <a:pt x="54" y="116"/>
                      <a:pt x="54" y="116"/>
                      <a:pt x="54" y="116"/>
                    </a:cubicBezTo>
                    <a:cubicBezTo>
                      <a:pt x="54" y="116"/>
                      <a:pt x="54" y="116"/>
                      <a:pt x="54" y="116"/>
                    </a:cubicBezTo>
                    <a:cubicBezTo>
                      <a:pt x="53" y="116"/>
                      <a:pt x="53" y="116"/>
                      <a:pt x="53" y="116"/>
                    </a:cubicBezTo>
                    <a:cubicBezTo>
                      <a:pt x="52" y="116"/>
                      <a:pt x="51" y="116"/>
                      <a:pt x="50" y="116"/>
                    </a:cubicBezTo>
                    <a:cubicBezTo>
                      <a:pt x="50" y="116"/>
                      <a:pt x="50" y="116"/>
                      <a:pt x="49" y="116"/>
                    </a:cubicBezTo>
                    <a:moveTo>
                      <a:pt x="45" y="106"/>
                    </a:moveTo>
                    <a:cubicBezTo>
                      <a:pt x="46" y="109"/>
                      <a:pt x="46" y="109"/>
                      <a:pt x="46" y="109"/>
                    </a:cubicBezTo>
                    <a:cubicBezTo>
                      <a:pt x="46" y="108"/>
                      <a:pt x="47" y="108"/>
                      <a:pt x="47" y="108"/>
                    </a:cubicBezTo>
                    <a:cubicBezTo>
                      <a:pt x="48" y="108"/>
                      <a:pt x="48" y="108"/>
                      <a:pt x="48" y="108"/>
                    </a:cubicBezTo>
                    <a:cubicBezTo>
                      <a:pt x="49" y="109"/>
                      <a:pt x="50" y="110"/>
                      <a:pt x="49" y="111"/>
                    </a:cubicBezTo>
                    <a:cubicBezTo>
                      <a:pt x="49" y="111"/>
                      <a:pt x="49" y="111"/>
                      <a:pt x="49" y="111"/>
                    </a:cubicBezTo>
                    <a:cubicBezTo>
                      <a:pt x="49" y="111"/>
                      <a:pt x="49" y="111"/>
                      <a:pt x="49" y="111"/>
                    </a:cubicBezTo>
                    <a:cubicBezTo>
                      <a:pt x="49" y="111"/>
                      <a:pt x="50" y="112"/>
                      <a:pt x="50" y="112"/>
                    </a:cubicBezTo>
                    <a:cubicBezTo>
                      <a:pt x="51" y="112"/>
                      <a:pt x="51" y="112"/>
                      <a:pt x="52" y="112"/>
                    </a:cubicBezTo>
                    <a:cubicBezTo>
                      <a:pt x="50" y="107"/>
                      <a:pt x="50" y="107"/>
                      <a:pt x="50" y="107"/>
                    </a:cubicBezTo>
                    <a:cubicBezTo>
                      <a:pt x="50" y="107"/>
                      <a:pt x="49" y="107"/>
                      <a:pt x="49" y="107"/>
                    </a:cubicBezTo>
                    <a:cubicBezTo>
                      <a:pt x="49" y="107"/>
                      <a:pt x="49" y="107"/>
                      <a:pt x="49" y="107"/>
                    </a:cubicBezTo>
                    <a:cubicBezTo>
                      <a:pt x="48" y="107"/>
                      <a:pt x="47" y="107"/>
                      <a:pt x="46" y="106"/>
                    </a:cubicBezTo>
                    <a:cubicBezTo>
                      <a:pt x="45" y="106"/>
                      <a:pt x="45" y="106"/>
                      <a:pt x="45" y="106"/>
                    </a:cubicBezTo>
                    <a:moveTo>
                      <a:pt x="41" y="97"/>
                    </a:moveTo>
                    <a:cubicBezTo>
                      <a:pt x="42" y="99"/>
                      <a:pt x="42" y="99"/>
                      <a:pt x="42" y="99"/>
                    </a:cubicBezTo>
                    <a:cubicBezTo>
                      <a:pt x="42" y="99"/>
                      <a:pt x="43" y="99"/>
                      <a:pt x="43" y="99"/>
                    </a:cubicBezTo>
                    <a:cubicBezTo>
                      <a:pt x="43" y="99"/>
                      <a:pt x="43" y="99"/>
                      <a:pt x="44" y="99"/>
                    </a:cubicBezTo>
                    <a:cubicBezTo>
                      <a:pt x="45" y="99"/>
                      <a:pt x="45" y="100"/>
                      <a:pt x="45" y="101"/>
                    </a:cubicBezTo>
                    <a:cubicBezTo>
                      <a:pt x="45" y="102"/>
                      <a:pt x="45" y="102"/>
                      <a:pt x="45" y="102"/>
                    </a:cubicBezTo>
                    <a:cubicBezTo>
                      <a:pt x="45" y="102"/>
                      <a:pt x="45" y="102"/>
                      <a:pt x="45" y="102"/>
                    </a:cubicBezTo>
                    <a:cubicBezTo>
                      <a:pt x="45" y="102"/>
                      <a:pt x="45" y="102"/>
                      <a:pt x="46" y="102"/>
                    </a:cubicBezTo>
                    <a:cubicBezTo>
                      <a:pt x="46" y="103"/>
                      <a:pt x="47" y="103"/>
                      <a:pt x="48" y="103"/>
                    </a:cubicBezTo>
                    <a:cubicBezTo>
                      <a:pt x="45" y="97"/>
                      <a:pt x="45" y="97"/>
                      <a:pt x="45" y="97"/>
                    </a:cubicBezTo>
                    <a:cubicBezTo>
                      <a:pt x="45" y="97"/>
                      <a:pt x="45" y="97"/>
                      <a:pt x="45" y="97"/>
                    </a:cubicBezTo>
                    <a:cubicBezTo>
                      <a:pt x="45" y="97"/>
                      <a:pt x="45" y="97"/>
                      <a:pt x="45" y="97"/>
                    </a:cubicBezTo>
                    <a:cubicBezTo>
                      <a:pt x="44" y="97"/>
                      <a:pt x="42" y="97"/>
                      <a:pt x="41" y="97"/>
                    </a:cubicBezTo>
                    <a:cubicBezTo>
                      <a:pt x="41" y="97"/>
                      <a:pt x="41" y="97"/>
                      <a:pt x="41" y="97"/>
                    </a:cubicBezTo>
                    <a:moveTo>
                      <a:pt x="36" y="87"/>
                    </a:moveTo>
                    <a:cubicBezTo>
                      <a:pt x="37" y="90"/>
                      <a:pt x="37" y="90"/>
                      <a:pt x="37" y="90"/>
                    </a:cubicBezTo>
                    <a:cubicBezTo>
                      <a:pt x="38" y="90"/>
                      <a:pt x="38" y="89"/>
                      <a:pt x="39" y="89"/>
                    </a:cubicBezTo>
                    <a:cubicBezTo>
                      <a:pt x="39" y="89"/>
                      <a:pt x="39" y="89"/>
                      <a:pt x="39" y="89"/>
                    </a:cubicBezTo>
                    <a:cubicBezTo>
                      <a:pt x="40" y="90"/>
                      <a:pt x="41" y="91"/>
                      <a:pt x="41" y="92"/>
                    </a:cubicBezTo>
                    <a:cubicBezTo>
                      <a:pt x="40" y="92"/>
                      <a:pt x="40" y="92"/>
                      <a:pt x="40" y="92"/>
                    </a:cubicBezTo>
                    <a:cubicBezTo>
                      <a:pt x="41" y="92"/>
                      <a:pt x="41" y="92"/>
                      <a:pt x="41" y="92"/>
                    </a:cubicBezTo>
                    <a:cubicBezTo>
                      <a:pt x="41" y="93"/>
                      <a:pt x="41" y="93"/>
                      <a:pt x="41" y="93"/>
                    </a:cubicBezTo>
                    <a:cubicBezTo>
                      <a:pt x="42" y="93"/>
                      <a:pt x="43" y="93"/>
                      <a:pt x="43" y="93"/>
                    </a:cubicBezTo>
                    <a:cubicBezTo>
                      <a:pt x="41" y="88"/>
                      <a:pt x="41" y="88"/>
                      <a:pt x="41" y="88"/>
                    </a:cubicBezTo>
                    <a:cubicBezTo>
                      <a:pt x="41" y="88"/>
                      <a:pt x="41" y="88"/>
                      <a:pt x="40" y="88"/>
                    </a:cubicBezTo>
                    <a:cubicBezTo>
                      <a:pt x="40" y="88"/>
                      <a:pt x="40" y="88"/>
                      <a:pt x="40" y="88"/>
                    </a:cubicBezTo>
                    <a:cubicBezTo>
                      <a:pt x="39" y="88"/>
                      <a:pt x="38" y="88"/>
                      <a:pt x="37" y="88"/>
                    </a:cubicBezTo>
                    <a:cubicBezTo>
                      <a:pt x="37" y="88"/>
                      <a:pt x="36" y="88"/>
                      <a:pt x="36" y="87"/>
                    </a:cubicBezTo>
                    <a:moveTo>
                      <a:pt x="32" y="78"/>
                    </a:moveTo>
                    <a:cubicBezTo>
                      <a:pt x="33" y="80"/>
                      <a:pt x="33" y="80"/>
                      <a:pt x="33" y="80"/>
                    </a:cubicBezTo>
                    <a:cubicBezTo>
                      <a:pt x="33" y="80"/>
                      <a:pt x="34" y="80"/>
                      <a:pt x="34" y="80"/>
                    </a:cubicBezTo>
                    <a:cubicBezTo>
                      <a:pt x="34" y="80"/>
                      <a:pt x="35" y="80"/>
                      <a:pt x="35" y="80"/>
                    </a:cubicBezTo>
                    <a:cubicBezTo>
                      <a:pt x="36" y="80"/>
                      <a:pt x="36" y="82"/>
                      <a:pt x="36" y="83"/>
                    </a:cubicBezTo>
                    <a:cubicBezTo>
                      <a:pt x="36" y="83"/>
                      <a:pt x="36" y="83"/>
                      <a:pt x="36" y="83"/>
                    </a:cubicBezTo>
                    <a:cubicBezTo>
                      <a:pt x="36" y="83"/>
                      <a:pt x="36" y="83"/>
                      <a:pt x="36" y="83"/>
                    </a:cubicBezTo>
                    <a:cubicBezTo>
                      <a:pt x="36" y="83"/>
                      <a:pt x="37" y="83"/>
                      <a:pt x="37" y="84"/>
                    </a:cubicBezTo>
                    <a:cubicBezTo>
                      <a:pt x="38" y="84"/>
                      <a:pt x="38" y="84"/>
                      <a:pt x="39" y="84"/>
                    </a:cubicBezTo>
                    <a:cubicBezTo>
                      <a:pt x="36" y="79"/>
                      <a:pt x="36" y="79"/>
                      <a:pt x="36" y="79"/>
                    </a:cubicBezTo>
                    <a:cubicBezTo>
                      <a:pt x="36" y="79"/>
                      <a:pt x="36" y="79"/>
                      <a:pt x="36" y="79"/>
                    </a:cubicBezTo>
                    <a:cubicBezTo>
                      <a:pt x="36" y="79"/>
                      <a:pt x="36" y="79"/>
                      <a:pt x="36" y="79"/>
                    </a:cubicBezTo>
                    <a:cubicBezTo>
                      <a:pt x="36" y="79"/>
                      <a:pt x="36" y="79"/>
                      <a:pt x="36" y="79"/>
                    </a:cubicBezTo>
                    <a:cubicBezTo>
                      <a:pt x="35" y="79"/>
                      <a:pt x="34" y="79"/>
                      <a:pt x="32" y="78"/>
                    </a:cubicBezTo>
                    <a:cubicBezTo>
                      <a:pt x="32" y="78"/>
                      <a:pt x="32" y="78"/>
                      <a:pt x="32" y="78"/>
                    </a:cubicBezTo>
                    <a:moveTo>
                      <a:pt x="27" y="69"/>
                    </a:moveTo>
                    <a:cubicBezTo>
                      <a:pt x="29" y="71"/>
                      <a:pt x="29" y="71"/>
                      <a:pt x="29" y="71"/>
                    </a:cubicBezTo>
                    <a:cubicBezTo>
                      <a:pt x="29" y="71"/>
                      <a:pt x="29" y="70"/>
                      <a:pt x="30" y="70"/>
                    </a:cubicBezTo>
                    <a:cubicBezTo>
                      <a:pt x="30" y="70"/>
                      <a:pt x="30" y="71"/>
                      <a:pt x="31" y="71"/>
                    </a:cubicBezTo>
                    <a:cubicBezTo>
                      <a:pt x="32" y="71"/>
                      <a:pt x="32" y="72"/>
                      <a:pt x="32" y="73"/>
                    </a:cubicBezTo>
                    <a:cubicBezTo>
                      <a:pt x="32" y="73"/>
                      <a:pt x="32" y="73"/>
                      <a:pt x="32" y="73"/>
                    </a:cubicBezTo>
                    <a:cubicBezTo>
                      <a:pt x="32" y="74"/>
                      <a:pt x="32" y="74"/>
                      <a:pt x="32" y="74"/>
                    </a:cubicBezTo>
                    <a:cubicBezTo>
                      <a:pt x="32" y="74"/>
                      <a:pt x="32" y="74"/>
                      <a:pt x="33" y="74"/>
                    </a:cubicBezTo>
                    <a:cubicBezTo>
                      <a:pt x="33" y="74"/>
                      <a:pt x="34" y="74"/>
                      <a:pt x="35" y="75"/>
                    </a:cubicBezTo>
                    <a:cubicBezTo>
                      <a:pt x="32" y="69"/>
                      <a:pt x="32" y="69"/>
                      <a:pt x="32" y="69"/>
                    </a:cubicBezTo>
                    <a:cubicBezTo>
                      <a:pt x="32" y="69"/>
                      <a:pt x="32" y="69"/>
                      <a:pt x="32" y="69"/>
                    </a:cubicBezTo>
                    <a:cubicBezTo>
                      <a:pt x="31" y="69"/>
                      <a:pt x="31" y="69"/>
                      <a:pt x="31" y="69"/>
                    </a:cubicBezTo>
                    <a:cubicBezTo>
                      <a:pt x="30" y="69"/>
                      <a:pt x="29" y="69"/>
                      <a:pt x="28" y="69"/>
                    </a:cubicBezTo>
                    <a:cubicBezTo>
                      <a:pt x="28" y="69"/>
                      <a:pt x="28" y="69"/>
                      <a:pt x="27" y="69"/>
                    </a:cubicBezTo>
                    <a:moveTo>
                      <a:pt x="23" y="59"/>
                    </a:moveTo>
                    <a:cubicBezTo>
                      <a:pt x="24" y="62"/>
                      <a:pt x="24" y="62"/>
                      <a:pt x="24" y="62"/>
                    </a:cubicBezTo>
                    <a:cubicBezTo>
                      <a:pt x="24" y="61"/>
                      <a:pt x="25" y="61"/>
                      <a:pt x="25" y="61"/>
                    </a:cubicBezTo>
                    <a:cubicBezTo>
                      <a:pt x="26" y="61"/>
                      <a:pt x="26" y="61"/>
                      <a:pt x="26" y="61"/>
                    </a:cubicBezTo>
                    <a:cubicBezTo>
                      <a:pt x="27" y="62"/>
                      <a:pt x="28" y="63"/>
                      <a:pt x="27" y="64"/>
                    </a:cubicBezTo>
                    <a:cubicBezTo>
                      <a:pt x="27" y="64"/>
                      <a:pt x="27" y="64"/>
                      <a:pt x="27" y="64"/>
                    </a:cubicBezTo>
                    <a:cubicBezTo>
                      <a:pt x="27" y="64"/>
                      <a:pt x="27" y="64"/>
                      <a:pt x="27" y="64"/>
                    </a:cubicBezTo>
                    <a:cubicBezTo>
                      <a:pt x="27" y="64"/>
                      <a:pt x="28" y="65"/>
                      <a:pt x="28" y="65"/>
                    </a:cubicBezTo>
                    <a:cubicBezTo>
                      <a:pt x="29" y="65"/>
                      <a:pt x="30" y="65"/>
                      <a:pt x="30" y="65"/>
                    </a:cubicBezTo>
                    <a:cubicBezTo>
                      <a:pt x="28" y="60"/>
                      <a:pt x="28" y="60"/>
                      <a:pt x="28" y="60"/>
                    </a:cubicBezTo>
                    <a:cubicBezTo>
                      <a:pt x="28" y="60"/>
                      <a:pt x="27" y="60"/>
                      <a:pt x="27" y="60"/>
                    </a:cubicBezTo>
                    <a:cubicBezTo>
                      <a:pt x="27" y="60"/>
                      <a:pt x="27" y="60"/>
                      <a:pt x="27" y="60"/>
                    </a:cubicBezTo>
                    <a:cubicBezTo>
                      <a:pt x="26" y="60"/>
                      <a:pt x="25" y="60"/>
                      <a:pt x="24" y="59"/>
                    </a:cubicBezTo>
                    <a:cubicBezTo>
                      <a:pt x="23" y="59"/>
                      <a:pt x="23" y="59"/>
                      <a:pt x="23" y="59"/>
                    </a:cubicBezTo>
                    <a:moveTo>
                      <a:pt x="19" y="50"/>
                    </a:moveTo>
                    <a:cubicBezTo>
                      <a:pt x="20" y="52"/>
                      <a:pt x="20" y="52"/>
                      <a:pt x="20" y="52"/>
                    </a:cubicBezTo>
                    <a:cubicBezTo>
                      <a:pt x="20" y="52"/>
                      <a:pt x="21" y="52"/>
                      <a:pt x="21" y="52"/>
                    </a:cubicBezTo>
                    <a:cubicBezTo>
                      <a:pt x="21" y="52"/>
                      <a:pt x="22" y="52"/>
                      <a:pt x="22" y="52"/>
                    </a:cubicBezTo>
                    <a:cubicBezTo>
                      <a:pt x="23" y="52"/>
                      <a:pt x="23" y="53"/>
                      <a:pt x="23" y="54"/>
                    </a:cubicBezTo>
                    <a:cubicBezTo>
                      <a:pt x="23" y="55"/>
                      <a:pt x="23" y="55"/>
                      <a:pt x="23" y="55"/>
                    </a:cubicBezTo>
                    <a:cubicBezTo>
                      <a:pt x="23" y="55"/>
                      <a:pt x="23" y="55"/>
                      <a:pt x="23" y="55"/>
                    </a:cubicBezTo>
                    <a:cubicBezTo>
                      <a:pt x="23" y="55"/>
                      <a:pt x="23" y="55"/>
                      <a:pt x="24" y="55"/>
                    </a:cubicBezTo>
                    <a:cubicBezTo>
                      <a:pt x="24" y="55"/>
                      <a:pt x="25" y="56"/>
                      <a:pt x="26" y="56"/>
                    </a:cubicBezTo>
                    <a:cubicBezTo>
                      <a:pt x="23" y="50"/>
                      <a:pt x="23" y="50"/>
                      <a:pt x="23" y="50"/>
                    </a:cubicBezTo>
                    <a:cubicBezTo>
                      <a:pt x="23" y="50"/>
                      <a:pt x="23" y="50"/>
                      <a:pt x="23" y="50"/>
                    </a:cubicBezTo>
                    <a:cubicBezTo>
                      <a:pt x="23" y="50"/>
                      <a:pt x="23" y="50"/>
                      <a:pt x="23" y="50"/>
                    </a:cubicBezTo>
                    <a:cubicBezTo>
                      <a:pt x="22" y="50"/>
                      <a:pt x="21" y="50"/>
                      <a:pt x="19" y="50"/>
                    </a:cubicBezTo>
                    <a:cubicBezTo>
                      <a:pt x="19" y="50"/>
                      <a:pt x="19" y="50"/>
                      <a:pt x="19" y="50"/>
                    </a:cubicBezTo>
                    <a:moveTo>
                      <a:pt x="14" y="40"/>
                    </a:moveTo>
                    <a:cubicBezTo>
                      <a:pt x="15" y="43"/>
                      <a:pt x="15" y="43"/>
                      <a:pt x="15" y="43"/>
                    </a:cubicBezTo>
                    <a:cubicBezTo>
                      <a:pt x="16" y="42"/>
                      <a:pt x="16" y="42"/>
                      <a:pt x="17" y="42"/>
                    </a:cubicBezTo>
                    <a:cubicBezTo>
                      <a:pt x="17" y="42"/>
                      <a:pt x="17" y="42"/>
                      <a:pt x="17" y="42"/>
                    </a:cubicBezTo>
                    <a:cubicBezTo>
                      <a:pt x="18" y="43"/>
                      <a:pt x="19" y="44"/>
                      <a:pt x="19" y="45"/>
                    </a:cubicBezTo>
                    <a:cubicBezTo>
                      <a:pt x="18" y="45"/>
                      <a:pt x="18" y="45"/>
                      <a:pt x="18" y="45"/>
                    </a:cubicBezTo>
                    <a:cubicBezTo>
                      <a:pt x="19" y="45"/>
                      <a:pt x="19" y="45"/>
                      <a:pt x="19" y="45"/>
                    </a:cubicBezTo>
                    <a:cubicBezTo>
                      <a:pt x="19" y="45"/>
                      <a:pt x="19" y="46"/>
                      <a:pt x="19" y="46"/>
                    </a:cubicBezTo>
                    <a:cubicBezTo>
                      <a:pt x="20" y="46"/>
                      <a:pt x="21" y="46"/>
                      <a:pt x="21" y="46"/>
                    </a:cubicBezTo>
                    <a:cubicBezTo>
                      <a:pt x="19" y="41"/>
                      <a:pt x="19" y="41"/>
                      <a:pt x="19" y="41"/>
                    </a:cubicBezTo>
                    <a:cubicBezTo>
                      <a:pt x="19" y="41"/>
                      <a:pt x="19" y="41"/>
                      <a:pt x="19" y="41"/>
                    </a:cubicBezTo>
                    <a:cubicBezTo>
                      <a:pt x="18" y="41"/>
                      <a:pt x="18" y="41"/>
                      <a:pt x="18" y="41"/>
                    </a:cubicBezTo>
                    <a:cubicBezTo>
                      <a:pt x="17" y="41"/>
                      <a:pt x="16" y="41"/>
                      <a:pt x="15" y="41"/>
                    </a:cubicBezTo>
                    <a:cubicBezTo>
                      <a:pt x="15" y="40"/>
                      <a:pt x="14" y="40"/>
                      <a:pt x="14" y="40"/>
                    </a:cubicBezTo>
                    <a:moveTo>
                      <a:pt x="10" y="31"/>
                    </a:moveTo>
                    <a:cubicBezTo>
                      <a:pt x="11" y="33"/>
                      <a:pt x="11" y="33"/>
                      <a:pt x="11" y="33"/>
                    </a:cubicBezTo>
                    <a:cubicBezTo>
                      <a:pt x="11" y="33"/>
                      <a:pt x="12" y="33"/>
                      <a:pt x="12" y="33"/>
                    </a:cubicBezTo>
                    <a:cubicBezTo>
                      <a:pt x="12" y="33"/>
                      <a:pt x="13" y="33"/>
                      <a:pt x="13" y="33"/>
                    </a:cubicBezTo>
                    <a:cubicBezTo>
                      <a:pt x="14" y="33"/>
                      <a:pt x="15" y="34"/>
                      <a:pt x="14" y="35"/>
                    </a:cubicBezTo>
                    <a:cubicBezTo>
                      <a:pt x="14" y="36"/>
                      <a:pt x="14" y="36"/>
                      <a:pt x="14" y="36"/>
                    </a:cubicBezTo>
                    <a:cubicBezTo>
                      <a:pt x="14" y="36"/>
                      <a:pt x="14" y="36"/>
                      <a:pt x="14" y="36"/>
                    </a:cubicBezTo>
                    <a:cubicBezTo>
                      <a:pt x="14" y="36"/>
                      <a:pt x="15" y="36"/>
                      <a:pt x="15" y="36"/>
                    </a:cubicBezTo>
                    <a:cubicBezTo>
                      <a:pt x="16" y="37"/>
                      <a:pt x="16" y="37"/>
                      <a:pt x="17" y="37"/>
                    </a:cubicBezTo>
                    <a:cubicBezTo>
                      <a:pt x="15" y="31"/>
                      <a:pt x="15" y="31"/>
                      <a:pt x="15" y="31"/>
                    </a:cubicBezTo>
                    <a:cubicBezTo>
                      <a:pt x="14" y="31"/>
                      <a:pt x="14" y="31"/>
                      <a:pt x="14" y="31"/>
                    </a:cubicBezTo>
                    <a:cubicBezTo>
                      <a:pt x="14" y="31"/>
                      <a:pt x="14" y="31"/>
                      <a:pt x="14" y="31"/>
                    </a:cubicBezTo>
                    <a:cubicBezTo>
                      <a:pt x="13" y="31"/>
                      <a:pt x="12" y="31"/>
                      <a:pt x="11" y="31"/>
                    </a:cubicBezTo>
                    <a:cubicBezTo>
                      <a:pt x="10" y="31"/>
                      <a:pt x="10" y="31"/>
                      <a:pt x="10" y="31"/>
                    </a:cubicBezTo>
                    <a:moveTo>
                      <a:pt x="5" y="21"/>
                    </a:moveTo>
                    <a:cubicBezTo>
                      <a:pt x="7" y="24"/>
                      <a:pt x="7" y="24"/>
                      <a:pt x="7" y="24"/>
                    </a:cubicBezTo>
                    <a:cubicBezTo>
                      <a:pt x="7" y="24"/>
                      <a:pt x="7" y="23"/>
                      <a:pt x="8" y="23"/>
                    </a:cubicBezTo>
                    <a:cubicBezTo>
                      <a:pt x="8" y="23"/>
                      <a:pt x="8" y="23"/>
                      <a:pt x="9" y="23"/>
                    </a:cubicBezTo>
                    <a:cubicBezTo>
                      <a:pt x="10" y="24"/>
                      <a:pt x="10" y="25"/>
                      <a:pt x="10" y="26"/>
                    </a:cubicBezTo>
                    <a:cubicBezTo>
                      <a:pt x="10" y="26"/>
                      <a:pt x="10" y="26"/>
                      <a:pt x="10" y="26"/>
                    </a:cubicBezTo>
                    <a:cubicBezTo>
                      <a:pt x="10" y="26"/>
                      <a:pt x="10" y="26"/>
                      <a:pt x="10" y="26"/>
                    </a:cubicBezTo>
                    <a:cubicBezTo>
                      <a:pt x="10" y="27"/>
                      <a:pt x="10" y="27"/>
                      <a:pt x="11" y="27"/>
                    </a:cubicBezTo>
                    <a:cubicBezTo>
                      <a:pt x="11" y="27"/>
                      <a:pt x="12" y="27"/>
                      <a:pt x="13" y="27"/>
                    </a:cubicBezTo>
                    <a:cubicBezTo>
                      <a:pt x="10" y="22"/>
                      <a:pt x="10" y="22"/>
                      <a:pt x="10" y="22"/>
                    </a:cubicBezTo>
                    <a:cubicBezTo>
                      <a:pt x="10" y="22"/>
                      <a:pt x="10" y="22"/>
                      <a:pt x="10" y="22"/>
                    </a:cubicBezTo>
                    <a:cubicBezTo>
                      <a:pt x="9" y="22"/>
                      <a:pt x="9" y="22"/>
                      <a:pt x="9" y="22"/>
                    </a:cubicBezTo>
                    <a:cubicBezTo>
                      <a:pt x="8" y="22"/>
                      <a:pt x="7" y="22"/>
                      <a:pt x="6" y="22"/>
                    </a:cubicBezTo>
                    <a:cubicBezTo>
                      <a:pt x="6" y="22"/>
                      <a:pt x="6" y="22"/>
                      <a:pt x="5" y="21"/>
                    </a:cubicBezTo>
                    <a:moveTo>
                      <a:pt x="21" y="0"/>
                    </a:moveTo>
                    <a:cubicBezTo>
                      <a:pt x="20" y="0"/>
                      <a:pt x="20" y="0"/>
                      <a:pt x="20" y="0"/>
                    </a:cubicBezTo>
                    <a:cubicBezTo>
                      <a:pt x="20" y="0"/>
                      <a:pt x="20" y="0"/>
                      <a:pt x="20" y="0"/>
                    </a:cubicBezTo>
                    <a:cubicBezTo>
                      <a:pt x="2" y="9"/>
                      <a:pt x="2" y="9"/>
                      <a:pt x="2" y="9"/>
                    </a:cubicBezTo>
                    <a:cubicBezTo>
                      <a:pt x="1" y="9"/>
                      <a:pt x="0" y="10"/>
                      <a:pt x="1" y="11"/>
                    </a:cubicBezTo>
                    <a:cubicBezTo>
                      <a:pt x="3" y="11"/>
                      <a:pt x="3" y="11"/>
                      <a:pt x="3" y="11"/>
                    </a:cubicBezTo>
                    <a:cubicBezTo>
                      <a:pt x="1" y="11"/>
                      <a:pt x="1" y="11"/>
                      <a:pt x="1" y="11"/>
                    </a:cubicBezTo>
                    <a:cubicBezTo>
                      <a:pt x="2" y="14"/>
                      <a:pt x="2" y="14"/>
                      <a:pt x="2" y="14"/>
                    </a:cubicBezTo>
                    <a:cubicBezTo>
                      <a:pt x="3" y="14"/>
                      <a:pt x="3" y="14"/>
                      <a:pt x="3" y="14"/>
                    </a:cubicBezTo>
                    <a:cubicBezTo>
                      <a:pt x="4" y="14"/>
                      <a:pt x="4" y="14"/>
                      <a:pt x="4" y="14"/>
                    </a:cubicBezTo>
                    <a:cubicBezTo>
                      <a:pt x="5" y="14"/>
                      <a:pt x="6" y="16"/>
                      <a:pt x="5" y="17"/>
                    </a:cubicBezTo>
                    <a:cubicBezTo>
                      <a:pt x="5" y="17"/>
                      <a:pt x="5" y="17"/>
                      <a:pt x="5" y="17"/>
                    </a:cubicBezTo>
                    <a:cubicBezTo>
                      <a:pt x="5" y="17"/>
                      <a:pt x="5" y="17"/>
                      <a:pt x="5" y="17"/>
                    </a:cubicBezTo>
                    <a:cubicBezTo>
                      <a:pt x="5" y="17"/>
                      <a:pt x="6" y="17"/>
                      <a:pt x="6" y="18"/>
                    </a:cubicBezTo>
                    <a:cubicBezTo>
                      <a:pt x="7" y="18"/>
                      <a:pt x="8" y="18"/>
                      <a:pt x="8" y="18"/>
                    </a:cubicBezTo>
                    <a:cubicBezTo>
                      <a:pt x="5" y="12"/>
                      <a:pt x="5" y="12"/>
                      <a:pt x="5" y="12"/>
                    </a:cubicBezTo>
                    <a:cubicBezTo>
                      <a:pt x="18" y="6"/>
                      <a:pt x="18" y="6"/>
                      <a:pt x="18" y="6"/>
                    </a:cubicBezTo>
                    <a:cubicBezTo>
                      <a:pt x="20" y="5"/>
                      <a:pt x="20" y="5"/>
                      <a:pt x="20" y="5"/>
                    </a:cubicBezTo>
                    <a:cubicBezTo>
                      <a:pt x="98" y="173"/>
                      <a:pt x="98" y="173"/>
                      <a:pt x="98" y="173"/>
                    </a:cubicBezTo>
                    <a:cubicBezTo>
                      <a:pt x="97" y="174"/>
                      <a:pt x="97" y="174"/>
                      <a:pt x="97" y="174"/>
                    </a:cubicBezTo>
                    <a:cubicBezTo>
                      <a:pt x="84" y="180"/>
                      <a:pt x="84" y="180"/>
                      <a:pt x="84" y="180"/>
                    </a:cubicBezTo>
                    <a:cubicBezTo>
                      <a:pt x="80" y="173"/>
                      <a:pt x="80" y="173"/>
                      <a:pt x="80" y="173"/>
                    </a:cubicBezTo>
                    <a:cubicBezTo>
                      <a:pt x="80" y="173"/>
                      <a:pt x="80" y="173"/>
                      <a:pt x="80" y="173"/>
                    </a:cubicBezTo>
                    <a:cubicBezTo>
                      <a:pt x="80" y="173"/>
                      <a:pt x="80" y="173"/>
                      <a:pt x="80" y="173"/>
                    </a:cubicBezTo>
                    <a:cubicBezTo>
                      <a:pt x="80" y="173"/>
                      <a:pt x="80" y="173"/>
                      <a:pt x="80" y="173"/>
                    </a:cubicBezTo>
                    <a:cubicBezTo>
                      <a:pt x="79" y="173"/>
                      <a:pt x="78" y="173"/>
                      <a:pt x="76" y="172"/>
                    </a:cubicBezTo>
                    <a:cubicBezTo>
                      <a:pt x="76" y="172"/>
                      <a:pt x="76" y="172"/>
                      <a:pt x="76" y="172"/>
                    </a:cubicBezTo>
                    <a:cubicBezTo>
                      <a:pt x="81" y="183"/>
                      <a:pt x="81" y="183"/>
                      <a:pt x="81" y="183"/>
                    </a:cubicBezTo>
                    <a:cubicBezTo>
                      <a:pt x="81" y="184"/>
                      <a:pt x="81" y="184"/>
                      <a:pt x="82" y="184"/>
                    </a:cubicBezTo>
                    <a:cubicBezTo>
                      <a:pt x="82" y="184"/>
                      <a:pt x="82" y="184"/>
                      <a:pt x="83" y="184"/>
                    </a:cubicBezTo>
                    <a:cubicBezTo>
                      <a:pt x="83" y="184"/>
                      <a:pt x="83" y="184"/>
                      <a:pt x="84" y="184"/>
                    </a:cubicBezTo>
                    <a:cubicBezTo>
                      <a:pt x="100" y="177"/>
                      <a:pt x="100" y="177"/>
                      <a:pt x="100" y="177"/>
                    </a:cubicBezTo>
                    <a:cubicBezTo>
                      <a:pt x="102" y="176"/>
                      <a:pt x="102" y="176"/>
                      <a:pt x="102" y="176"/>
                    </a:cubicBezTo>
                    <a:cubicBezTo>
                      <a:pt x="102" y="176"/>
                      <a:pt x="102" y="175"/>
                      <a:pt x="103" y="175"/>
                    </a:cubicBezTo>
                    <a:cubicBezTo>
                      <a:pt x="103" y="174"/>
                      <a:pt x="103" y="174"/>
                      <a:pt x="103" y="173"/>
                    </a:cubicBezTo>
                    <a:cubicBezTo>
                      <a:pt x="102" y="171"/>
                      <a:pt x="102" y="171"/>
                      <a:pt x="102" y="171"/>
                    </a:cubicBezTo>
                    <a:cubicBezTo>
                      <a:pt x="23" y="3"/>
                      <a:pt x="23" y="3"/>
                      <a:pt x="23" y="3"/>
                    </a:cubicBezTo>
                    <a:cubicBezTo>
                      <a:pt x="22" y="1"/>
                      <a:pt x="22" y="1"/>
                      <a:pt x="22" y="1"/>
                    </a:cubicBezTo>
                    <a:cubicBezTo>
                      <a:pt x="22" y="1"/>
                      <a:pt x="21" y="0"/>
                      <a:pt x="21"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8" name="Freeform 233"/>
              <p:cNvSpPr/>
              <p:nvPr/>
            </p:nvSpPr>
            <p:spPr bwMode="auto">
              <a:xfrm>
                <a:off x="2316163" y="2886075"/>
                <a:ext cx="25400" cy="28575"/>
              </a:xfrm>
              <a:custGeom>
                <a:avLst/>
                <a:gdLst>
                  <a:gd name="T0" fmla="*/ 4 w 9"/>
                  <a:gd name="T1" fmla="*/ 0 h 10"/>
                  <a:gd name="T2" fmla="*/ 4 w 9"/>
                  <a:gd name="T3" fmla="*/ 0 h 10"/>
                  <a:gd name="T4" fmla="*/ 2 w 9"/>
                  <a:gd name="T5" fmla="*/ 1 h 10"/>
                  <a:gd name="T6" fmla="*/ 2 w 9"/>
                  <a:gd name="T7" fmla="*/ 1 h 10"/>
                  <a:gd name="T8" fmla="*/ 0 w 9"/>
                  <a:gd name="T9" fmla="*/ 5 h 10"/>
                  <a:gd name="T10" fmla="*/ 0 w 9"/>
                  <a:gd name="T11" fmla="*/ 6 h 10"/>
                  <a:gd name="T12" fmla="*/ 1 w 9"/>
                  <a:gd name="T13" fmla="*/ 5 h 10"/>
                  <a:gd name="T14" fmla="*/ 1 w 9"/>
                  <a:gd name="T15" fmla="*/ 5 h 10"/>
                  <a:gd name="T16" fmla="*/ 3 w 9"/>
                  <a:gd name="T17" fmla="*/ 4 h 10"/>
                  <a:gd name="T18" fmla="*/ 4 w 9"/>
                  <a:gd name="T19" fmla="*/ 5 h 10"/>
                  <a:gd name="T20" fmla="*/ 4 w 9"/>
                  <a:gd name="T21" fmla="*/ 5 h 10"/>
                  <a:gd name="T22" fmla="*/ 4 w 9"/>
                  <a:gd name="T23" fmla="*/ 4 h 10"/>
                  <a:gd name="T24" fmla="*/ 5 w 9"/>
                  <a:gd name="T25" fmla="*/ 5 h 10"/>
                  <a:gd name="T26" fmla="*/ 6 w 9"/>
                  <a:gd name="T27" fmla="*/ 4 h 10"/>
                  <a:gd name="T28" fmla="*/ 5 w 9"/>
                  <a:gd name="T29" fmla="*/ 5 h 10"/>
                  <a:gd name="T30" fmla="*/ 5 w 9"/>
                  <a:gd name="T31" fmla="*/ 5 h 10"/>
                  <a:gd name="T32" fmla="*/ 5 w 9"/>
                  <a:gd name="T33" fmla="*/ 5 h 10"/>
                  <a:gd name="T34" fmla="*/ 4 w 9"/>
                  <a:gd name="T35" fmla="*/ 8 h 10"/>
                  <a:gd name="T36" fmla="*/ 2 w 9"/>
                  <a:gd name="T37" fmla="*/ 9 h 10"/>
                  <a:gd name="T38" fmla="*/ 4 w 9"/>
                  <a:gd name="T39" fmla="*/ 10 h 10"/>
                  <a:gd name="T40" fmla="*/ 4 w 9"/>
                  <a:gd name="T41" fmla="*/ 10 h 10"/>
                  <a:gd name="T42" fmla="*/ 6 w 9"/>
                  <a:gd name="T43" fmla="*/ 9 h 10"/>
                  <a:gd name="T44" fmla="*/ 8 w 9"/>
                  <a:gd name="T45" fmla="*/ 7 h 10"/>
                  <a:gd name="T46" fmla="*/ 9 w 9"/>
                  <a:gd name="T47" fmla="*/ 5 h 10"/>
                  <a:gd name="T48" fmla="*/ 8 w 9"/>
                  <a:gd name="T49" fmla="*/ 3 h 10"/>
                  <a:gd name="T50" fmla="*/ 8 w 9"/>
                  <a:gd name="T51" fmla="*/ 3 h 10"/>
                  <a:gd name="T52" fmla="*/ 6 w 9"/>
                  <a:gd name="T53" fmla="*/ 1 h 10"/>
                  <a:gd name="T54" fmla="*/ 4 w 9"/>
                  <a:gd name="T55"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9" h="10">
                    <a:moveTo>
                      <a:pt x="4" y="0"/>
                    </a:moveTo>
                    <a:cubicBezTo>
                      <a:pt x="4" y="0"/>
                      <a:pt x="4" y="0"/>
                      <a:pt x="4" y="0"/>
                    </a:cubicBezTo>
                    <a:cubicBezTo>
                      <a:pt x="3" y="0"/>
                      <a:pt x="3" y="1"/>
                      <a:pt x="2" y="1"/>
                    </a:cubicBezTo>
                    <a:cubicBezTo>
                      <a:pt x="2" y="1"/>
                      <a:pt x="2" y="1"/>
                      <a:pt x="2" y="1"/>
                    </a:cubicBezTo>
                    <a:cubicBezTo>
                      <a:pt x="1" y="2"/>
                      <a:pt x="0" y="3"/>
                      <a:pt x="0" y="5"/>
                    </a:cubicBezTo>
                    <a:cubicBezTo>
                      <a:pt x="0" y="5"/>
                      <a:pt x="0" y="6"/>
                      <a:pt x="0" y="6"/>
                    </a:cubicBezTo>
                    <a:cubicBezTo>
                      <a:pt x="0" y="6"/>
                      <a:pt x="1" y="5"/>
                      <a:pt x="1" y="5"/>
                    </a:cubicBezTo>
                    <a:cubicBezTo>
                      <a:pt x="1" y="5"/>
                      <a:pt x="1" y="5"/>
                      <a:pt x="1" y="5"/>
                    </a:cubicBezTo>
                    <a:cubicBezTo>
                      <a:pt x="2" y="4"/>
                      <a:pt x="2" y="4"/>
                      <a:pt x="3" y="4"/>
                    </a:cubicBezTo>
                    <a:cubicBezTo>
                      <a:pt x="3" y="4"/>
                      <a:pt x="4" y="4"/>
                      <a:pt x="4" y="5"/>
                    </a:cubicBezTo>
                    <a:cubicBezTo>
                      <a:pt x="4" y="5"/>
                      <a:pt x="4" y="5"/>
                      <a:pt x="4" y="5"/>
                    </a:cubicBezTo>
                    <a:cubicBezTo>
                      <a:pt x="4" y="4"/>
                      <a:pt x="4" y="4"/>
                      <a:pt x="4" y="4"/>
                    </a:cubicBezTo>
                    <a:cubicBezTo>
                      <a:pt x="5" y="5"/>
                      <a:pt x="5" y="5"/>
                      <a:pt x="5" y="5"/>
                    </a:cubicBezTo>
                    <a:cubicBezTo>
                      <a:pt x="6" y="4"/>
                      <a:pt x="6" y="4"/>
                      <a:pt x="6" y="4"/>
                    </a:cubicBezTo>
                    <a:cubicBezTo>
                      <a:pt x="5" y="5"/>
                      <a:pt x="5" y="5"/>
                      <a:pt x="5" y="5"/>
                    </a:cubicBezTo>
                    <a:cubicBezTo>
                      <a:pt x="5" y="5"/>
                      <a:pt x="5" y="5"/>
                      <a:pt x="5" y="5"/>
                    </a:cubicBezTo>
                    <a:cubicBezTo>
                      <a:pt x="5" y="5"/>
                      <a:pt x="5" y="5"/>
                      <a:pt x="5" y="5"/>
                    </a:cubicBezTo>
                    <a:cubicBezTo>
                      <a:pt x="5" y="6"/>
                      <a:pt x="5" y="7"/>
                      <a:pt x="4" y="8"/>
                    </a:cubicBezTo>
                    <a:cubicBezTo>
                      <a:pt x="4" y="8"/>
                      <a:pt x="3" y="9"/>
                      <a:pt x="2" y="9"/>
                    </a:cubicBezTo>
                    <a:cubicBezTo>
                      <a:pt x="3" y="9"/>
                      <a:pt x="4" y="10"/>
                      <a:pt x="4" y="10"/>
                    </a:cubicBezTo>
                    <a:cubicBezTo>
                      <a:pt x="4" y="10"/>
                      <a:pt x="4" y="10"/>
                      <a:pt x="4" y="10"/>
                    </a:cubicBezTo>
                    <a:cubicBezTo>
                      <a:pt x="5" y="10"/>
                      <a:pt x="5" y="9"/>
                      <a:pt x="6" y="9"/>
                    </a:cubicBezTo>
                    <a:cubicBezTo>
                      <a:pt x="7" y="9"/>
                      <a:pt x="8" y="8"/>
                      <a:pt x="8" y="7"/>
                    </a:cubicBezTo>
                    <a:cubicBezTo>
                      <a:pt x="9" y="6"/>
                      <a:pt x="9" y="6"/>
                      <a:pt x="9" y="5"/>
                    </a:cubicBezTo>
                    <a:cubicBezTo>
                      <a:pt x="9" y="4"/>
                      <a:pt x="8" y="4"/>
                      <a:pt x="8" y="3"/>
                    </a:cubicBezTo>
                    <a:cubicBezTo>
                      <a:pt x="8" y="3"/>
                      <a:pt x="8" y="3"/>
                      <a:pt x="8" y="3"/>
                    </a:cubicBezTo>
                    <a:cubicBezTo>
                      <a:pt x="8" y="2"/>
                      <a:pt x="7" y="1"/>
                      <a:pt x="6" y="1"/>
                    </a:cubicBezTo>
                    <a:cubicBezTo>
                      <a:pt x="5" y="1"/>
                      <a:pt x="5" y="0"/>
                      <a:pt x="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9" name="Freeform 234"/>
              <p:cNvSpPr/>
              <p:nvPr/>
            </p:nvSpPr>
            <p:spPr bwMode="auto">
              <a:xfrm>
                <a:off x="2327276" y="2914650"/>
                <a:ext cx="25400" cy="25400"/>
              </a:xfrm>
              <a:custGeom>
                <a:avLst/>
                <a:gdLst>
                  <a:gd name="T0" fmla="*/ 4 w 9"/>
                  <a:gd name="T1" fmla="*/ 0 h 9"/>
                  <a:gd name="T2" fmla="*/ 4 w 9"/>
                  <a:gd name="T3" fmla="*/ 0 h 9"/>
                  <a:gd name="T4" fmla="*/ 3 w 9"/>
                  <a:gd name="T5" fmla="*/ 0 h 9"/>
                  <a:gd name="T6" fmla="*/ 0 w 9"/>
                  <a:gd name="T7" fmla="*/ 4 h 9"/>
                  <a:gd name="T8" fmla="*/ 0 w 9"/>
                  <a:gd name="T9" fmla="*/ 6 h 9"/>
                  <a:gd name="T10" fmla="*/ 2 w 9"/>
                  <a:gd name="T11" fmla="*/ 4 h 9"/>
                  <a:gd name="T12" fmla="*/ 3 w 9"/>
                  <a:gd name="T13" fmla="*/ 4 h 9"/>
                  <a:gd name="T14" fmla="*/ 4 w 9"/>
                  <a:gd name="T15" fmla="*/ 4 h 9"/>
                  <a:gd name="T16" fmla="*/ 4 w 9"/>
                  <a:gd name="T17" fmla="*/ 4 h 9"/>
                  <a:gd name="T18" fmla="*/ 4 w 9"/>
                  <a:gd name="T19" fmla="*/ 4 h 9"/>
                  <a:gd name="T20" fmla="*/ 5 w 9"/>
                  <a:gd name="T21" fmla="*/ 4 h 9"/>
                  <a:gd name="T22" fmla="*/ 7 w 9"/>
                  <a:gd name="T23" fmla="*/ 3 h 9"/>
                  <a:gd name="T24" fmla="*/ 5 w 9"/>
                  <a:gd name="T25" fmla="*/ 4 h 9"/>
                  <a:gd name="T26" fmla="*/ 5 w 9"/>
                  <a:gd name="T27" fmla="*/ 4 h 9"/>
                  <a:gd name="T28" fmla="*/ 5 w 9"/>
                  <a:gd name="T29" fmla="*/ 5 h 9"/>
                  <a:gd name="T30" fmla="*/ 5 w 9"/>
                  <a:gd name="T31" fmla="*/ 7 h 9"/>
                  <a:gd name="T32" fmla="*/ 3 w 9"/>
                  <a:gd name="T33" fmla="*/ 9 h 9"/>
                  <a:gd name="T34" fmla="*/ 4 w 9"/>
                  <a:gd name="T35" fmla="*/ 9 h 9"/>
                  <a:gd name="T36" fmla="*/ 4 w 9"/>
                  <a:gd name="T37" fmla="*/ 9 h 9"/>
                  <a:gd name="T38" fmla="*/ 4 w 9"/>
                  <a:gd name="T39" fmla="*/ 9 h 9"/>
                  <a:gd name="T40" fmla="*/ 6 w 9"/>
                  <a:gd name="T41" fmla="*/ 9 h 9"/>
                  <a:gd name="T42" fmla="*/ 9 w 9"/>
                  <a:gd name="T43" fmla="*/ 6 h 9"/>
                  <a:gd name="T44" fmla="*/ 9 w 9"/>
                  <a:gd name="T45" fmla="*/ 4 h 9"/>
                  <a:gd name="T46" fmla="*/ 9 w 9"/>
                  <a:gd name="T47" fmla="*/ 3 h 9"/>
                  <a:gd name="T48" fmla="*/ 9 w 9"/>
                  <a:gd name="T49" fmla="*/ 3 h 9"/>
                  <a:gd name="T50" fmla="*/ 6 w 9"/>
                  <a:gd name="T51" fmla="*/ 0 h 9"/>
                  <a:gd name="T52" fmla="*/ 4 w 9"/>
                  <a:gd name="T5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 h="9">
                    <a:moveTo>
                      <a:pt x="4" y="0"/>
                    </a:moveTo>
                    <a:cubicBezTo>
                      <a:pt x="4" y="0"/>
                      <a:pt x="4" y="0"/>
                      <a:pt x="4" y="0"/>
                    </a:cubicBezTo>
                    <a:cubicBezTo>
                      <a:pt x="4" y="0"/>
                      <a:pt x="3" y="0"/>
                      <a:pt x="3" y="0"/>
                    </a:cubicBezTo>
                    <a:cubicBezTo>
                      <a:pt x="1" y="1"/>
                      <a:pt x="0" y="3"/>
                      <a:pt x="0" y="4"/>
                    </a:cubicBezTo>
                    <a:cubicBezTo>
                      <a:pt x="0" y="5"/>
                      <a:pt x="0" y="5"/>
                      <a:pt x="0" y="6"/>
                    </a:cubicBezTo>
                    <a:cubicBezTo>
                      <a:pt x="1" y="5"/>
                      <a:pt x="1" y="5"/>
                      <a:pt x="2" y="4"/>
                    </a:cubicBezTo>
                    <a:cubicBezTo>
                      <a:pt x="2" y="4"/>
                      <a:pt x="3" y="4"/>
                      <a:pt x="3" y="4"/>
                    </a:cubicBezTo>
                    <a:cubicBezTo>
                      <a:pt x="4" y="4"/>
                      <a:pt x="4" y="4"/>
                      <a:pt x="4" y="4"/>
                    </a:cubicBezTo>
                    <a:cubicBezTo>
                      <a:pt x="4" y="4"/>
                      <a:pt x="4" y="4"/>
                      <a:pt x="4" y="4"/>
                    </a:cubicBezTo>
                    <a:cubicBezTo>
                      <a:pt x="4" y="4"/>
                      <a:pt x="4" y="4"/>
                      <a:pt x="4" y="4"/>
                    </a:cubicBezTo>
                    <a:cubicBezTo>
                      <a:pt x="5" y="4"/>
                      <a:pt x="5" y="4"/>
                      <a:pt x="5" y="4"/>
                    </a:cubicBezTo>
                    <a:cubicBezTo>
                      <a:pt x="7" y="3"/>
                      <a:pt x="7" y="3"/>
                      <a:pt x="7" y="3"/>
                    </a:cubicBezTo>
                    <a:cubicBezTo>
                      <a:pt x="5" y="4"/>
                      <a:pt x="5" y="4"/>
                      <a:pt x="5" y="4"/>
                    </a:cubicBezTo>
                    <a:cubicBezTo>
                      <a:pt x="5" y="4"/>
                      <a:pt x="5" y="4"/>
                      <a:pt x="5" y="4"/>
                    </a:cubicBezTo>
                    <a:cubicBezTo>
                      <a:pt x="5" y="5"/>
                      <a:pt x="5" y="5"/>
                      <a:pt x="5" y="5"/>
                    </a:cubicBezTo>
                    <a:cubicBezTo>
                      <a:pt x="5" y="5"/>
                      <a:pt x="5" y="6"/>
                      <a:pt x="5" y="7"/>
                    </a:cubicBezTo>
                    <a:cubicBezTo>
                      <a:pt x="4" y="8"/>
                      <a:pt x="4" y="8"/>
                      <a:pt x="3" y="9"/>
                    </a:cubicBezTo>
                    <a:cubicBezTo>
                      <a:pt x="3" y="9"/>
                      <a:pt x="4" y="9"/>
                      <a:pt x="4" y="9"/>
                    </a:cubicBezTo>
                    <a:cubicBezTo>
                      <a:pt x="4" y="9"/>
                      <a:pt x="4" y="9"/>
                      <a:pt x="4" y="9"/>
                    </a:cubicBezTo>
                    <a:cubicBezTo>
                      <a:pt x="4" y="9"/>
                      <a:pt x="4" y="9"/>
                      <a:pt x="4" y="9"/>
                    </a:cubicBezTo>
                    <a:cubicBezTo>
                      <a:pt x="5" y="9"/>
                      <a:pt x="6" y="9"/>
                      <a:pt x="6" y="9"/>
                    </a:cubicBezTo>
                    <a:cubicBezTo>
                      <a:pt x="8" y="8"/>
                      <a:pt x="8" y="7"/>
                      <a:pt x="9" y="6"/>
                    </a:cubicBezTo>
                    <a:cubicBezTo>
                      <a:pt x="9" y="5"/>
                      <a:pt x="9" y="5"/>
                      <a:pt x="9" y="4"/>
                    </a:cubicBezTo>
                    <a:cubicBezTo>
                      <a:pt x="9" y="4"/>
                      <a:pt x="9" y="3"/>
                      <a:pt x="9" y="3"/>
                    </a:cubicBezTo>
                    <a:cubicBezTo>
                      <a:pt x="9" y="3"/>
                      <a:pt x="9" y="3"/>
                      <a:pt x="9" y="3"/>
                    </a:cubicBezTo>
                    <a:cubicBezTo>
                      <a:pt x="8" y="1"/>
                      <a:pt x="7" y="1"/>
                      <a:pt x="6" y="0"/>
                    </a:cubicBezTo>
                    <a:cubicBezTo>
                      <a:pt x="6" y="0"/>
                      <a:pt x="5" y="0"/>
                      <a:pt x="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0" name="Freeform 235"/>
              <p:cNvSpPr>
                <a:spLocks noEditPoints="1"/>
              </p:cNvSpPr>
              <p:nvPr/>
            </p:nvSpPr>
            <p:spPr bwMode="auto">
              <a:xfrm>
                <a:off x="2338388" y="2940050"/>
                <a:ext cx="25400" cy="25400"/>
              </a:xfrm>
              <a:custGeom>
                <a:avLst/>
                <a:gdLst>
                  <a:gd name="T0" fmla="*/ 5 w 9"/>
                  <a:gd name="T1" fmla="*/ 5 h 9"/>
                  <a:gd name="T2" fmla="*/ 5 w 9"/>
                  <a:gd name="T3" fmla="*/ 5 h 9"/>
                  <a:gd name="T4" fmla="*/ 7 w 9"/>
                  <a:gd name="T5" fmla="*/ 4 h 9"/>
                  <a:gd name="T6" fmla="*/ 9 w 9"/>
                  <a:gd name="T7" fmla="*/ 3 h 9"/>
                  <a:gd name="T8" fmla="*/ 7 w 9"/>
                  <a:gd name="T9" fmla="*/ 4 h 9"/>
                  <a:gd name="T10" fmla="*/ 5 w 9"/>
                  <a:gd name="T11" fmla="*/ 5 h 9"/>
                  <a:gd name="T12" fmla="*/ 5 w 9"/>
                  <a:gd name="T13" fmla="*/ 0 h 9"/>
                  <a:gd name="T14" fmla="*/ 3 w 9"/>
                  <a:gd name="T15" fmla="*/ 1 h 9"/>
                  <a:gd name="T16" fmla="*/ 0 w 9"/>
                  <a:gd name="T17" fmla="*/ 5 h 9"/>
                  <a:gd name="T18" fmla="*/ 1 w 9"/>
                  <a:gd name="T19" fmla="*/ 6 h 9"/>
                  <a:gd name="T20" fmla="*/ 2 w 9"/>
                  <a:gd name="T21" fmla="*/ 5 h 9"/>
                  <a:gd name="T22" fmla="*/ 2 w 9"/>
                  <a:gd name="T23" fmla="*/ 5 h 9"/>
                  <a:gd name="T24" fmla="*/ 4 w 9"/>
                  <a:gd name="T25" fmla="*/ 4 h 9"/>
                  <a:gd name="T26" fmla="*/ 5 w 9"/>
                  <a:gd name="T27" fmla="*/ 4 h 9"/>
                  <a:gd name="T28" fmla="*/ 5 w 9"/>
                  <a:gd name="T29" fmla="*/ 4 h 9"/>
                  <a:gd name="T30" fmla="*/ 5 w 9"/>
                  <a:gd name="T31" fmla="*/ 4 h 9"/>
                  <a:gd name="T32" fmla="*/ 5 w 9"/>
                  <a:gd name="T33" fmla="*/ 5 h 9"/>
                  <a:gd name="T34" fmla="*/ 5 w 9"/>
                  <a:gd name="T35" fmla="*/ 5 h 9"/>
                  <a:gd name="T36" fmla="*/ 5 w 9"/>
                  <a:gd name="T37" fmla="*/ 5 h 9"/>
                  <a:gd name="T38" fmla="*/ 5 w 9"/>
                  <a:gd name="T39" fmla="*/ 7 h 9"/>
                  <a:gd name="T40" fmla="*/ 3 w 9"/>
                  <a:gd name="T41" fmla="*/ 9 h 9"/>
                  <a:gd name="T42" fmla="*/ 5 w 9"/>
                  <a:gd name="T43" fmla="*/ 9 h 9"/>
                  <a:gd name="T44" fmla="*/ 5 w 9"/>
                  <a:gd name="T45" fmla="*/ 9 h 9"/>
                  <a:gd name="T46" fmla="*/ 7 w 9"/>
                  <a:gd name="T47" fmla="*/ 9 h 9"/>
                  <a:gd name="T48" fmla="*/ 7 w 9"/>
                  <a:gd name="T49" fmla="*/ 9 h 9"/>
                  <a:gd name="T50" fmla="*/ 9 w 9"/>
                  <a:gd name="T51" fmla="*/ 6 h 9"/>
                  <a:gd name="T52" fmla="*/ 9 w 9"/>
                  <a:gd name="T53" fmla="*/ 5 h 9"/>
                  <a:gd name="T54" fmla="*/ 9 w 9"/>
                  <a:gd name="T55" fmla="*/ 3 h 9"/>
                  <a:gd name="T56" fmla="*/ 9 w 9"/>
                  <a:gd name="T57" fmla="*/ 3 h 9"/>
                  <a:gd name="T58" fmla="*/ 6 w 9"/>
                  <a:gd name="T59" fmla="*/ 1 h 9"/>
                  <a:gd name="T60" fmla="*/ 5 w 9"/>
                  <a:gd name="T61" fmla="*/ 0 h 9"/>
                  <a:gd name="T62" fmla="*/ 5 w 9"/>
                  <a:gd name="T63" fmla="*/ 0 h 9"/>
                  <a:gd name="T64" fmla="*/ 5 w 9"/>
                  <a:gd name="T65"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 h="9">
                    <a:moveTo>
                      <a:pt x="5" y="5"/>
                    </a:moveTo>
                    <a:cubicBezTo>
                      <a:pt x="5" y="5"/>
                      <a:pt x="5" y="5"/>
                      <a:pt x="5" y="5"/>
                    </a:cubicBezTo>
                    <a:cubicBezTo>
                      <a:pt x="7" y="4"/>
                      <a:pt x="7" y="4"/>
                      <a:pt x="7" y="4"/>
                    </a:cubicBezTo>
                    <a:cubicBezTo>
                      <a:pt x="9" y="3"/>
                      <a:pt x="9" y="3"/>
                      <a:pt x="9" y="3"/>
                    </a:cubicBezTo>
                    <a:cubicBezTo>
                      <a:pt x="7" y="4"/>
                      <a:pt x="7" y="4"/>
                      <a:pt x="7" y="4"/>
                    </a:cubicBezTo>
                    <a:cubicBezTo>
                      <a:pt x="5" y="5"/>
                      <a:pt x="5" y="5"/>
                      <a:pt x="5" y="5"/>
                    </a:cubicBezTo>
                    <a:moveTo>
                      <a:pt x="5" y="0"/>
                    </a:moveTo>
                    <a:cubicBezTo>
                      <a:pt x="4" y="0"/>
                      <a:pt x="4" y="0"/>
                      <a:pt x="3" y="1"/>
                    </a:cubicBezTo>
                    <a:cubicBezTo>
                      <a:pt x="1" y="2"/>
                      <a:pt x="0" y="3"/>
                      <a:pt x="0" y="5"/>
                    </a:cubicBezTo>
                    <a:cubicBezTo>
                      <a:pt x="0" y="5"/>
                      <a:pt x="0" y="6"/>
                      <a:pt x="1" y="6"/>
                    </a:cubicBezTo>
                    <a:cubicBezTo>
                      <a:pt x="1" y="6"/>
                      <a:pt x="2" y="5"/>
                      <a:pt x="2" y="5"/>
                    </a:cubicBezTo>
                    <a:cubicBezTo>
                      <a:pt x="2" y="5"/>
                      <a:pt x="2" y="5"/>
                      <a:pt x="2" y="5"/>
                    </a:cubicBezTo>
                    <a:cubicBezTo>
                      <a:pt x="2" y="4"/>
                      <a:pt x="3" y="4"/>
                      <a:pt x="4" y="4"/>
                    </a:cubicBezTo>
                    <a:cubicBezTo>
                      <a:pt x="4" y="4"/>
                      <a:pt x="4" y="4"/>
                      <a:pt x="5" y="4"/>
                    </a:cubicBezTo>
                    <a:cubicBezTo>
                      <a:pt x="5" y="4"/>
                      <a:pt x="5" y="4"/>
                      <a:pt x="5" y="4"/>
                    </a:cubicBezTo>
                    <a:cubicBezTo>
                      <a:pt x="5" y="4"/>
                      <a:pt x="5" y="4"/>
                      <a:pt x="5" y="4"/>
                    </a:cubicBezTo>
                    <a:cubicBezTo>
                      <a:pt x="5" y="5"/>
                      <a:pt x="5" y="5"/>
                      <a:pt x="5" y="5"/>
                    </a:cubicBezTo>
                    <a:cubicBezTo>
                      <a:pt x="5" y="5"/>
                      <a:pt x="5" y="5"/>
                      <a:pt x="5" y="5"/>
                    </a:cubicBezTo>
                    <a:cubicBezTo>
                      <a:pt x="5" y="5"/>
                      <a:pt x="5" y="5"/>
                      <a:pt x="5" y="5"/>
                    </a:cubicBezTo>
                    <a:cubicBezTo>
                      <a:pt x="6" y="6"/>
                      <a:pt x="6" y="7"/>
                      <a:pt x="5" y="7"/>
                    </a:cubicBezTo>
                    <a:cubicBezTo>
                      <a:pt x="5" y="8"/>
                      <a:pt x="4" y="9"/>
                      <a:pt x="3" y="9"/>
                    </a:cubicBezTo>
                    <a:cubicBezTo>
                      <a:pt x="4" y="9"/>
                      <a:pt x="4" y="9"/>
                      <a:pt x="5" y="9"/>
                    </a:cubicBezTo>
                    <a:cubicBezTo>
                      <a:pt x="5" y="9"/>
                      <a:pt x="5" y="9"/>
                      <a:pt x="5" y="9"/>
                    </a:cubicBezTo>
                    <a:cubicBezTo>
                      <a:pt x="6" y="9"/>
                      <a:pt x="6" y="9"/>
                      <a:pt x="7" y="9"/>
                    </a:cubicBezTo>
                    <a:cubicBezTo>
                      <a:pt x="7" y="9"/>
                      <a:pt x="7" y="9"/>
                      <a:pt x="7" y="9"/>
                    </a:cubicBezTo>
                    <a:cubicBezTo>
                      <a:pt x="8" y="8"/>
                      <a:pt x="9" y="7"/>
                      <a:pt x="9" y="6"/>
                    </a:cubicBezTo>
                    <a:cubicBezTo>
                      <a:pt x="9" y="6"/>
                      <a:pt x="9" y="5"/>
                      <a:pt x="9" y="5"/>
                    </a:cubicBezTo>
                    <a:cubicBezTo>
                      <a:pt x="9" y="4"/>
                      <a:pt x="9" y="4"/>
                      <a:pt x="9" y="3"/>
                    </a:cubicBezTo>
                    <a:cubicBezTo>
                      <a:pt x="9" y="3"/>
                      <a:pt x="9" y="3"/>
                      <a:pt x="9" y="3"/>
                    </a:cubicBezTo>
                    <a:cubicBezTo>
                      <a:pt x="8" y="2"/>
                      <a:pt x="8" y="1"/>
                      <a:pt x="6" y="1"/>
                    </a:cubicBezTo>
                    <a:cubicBezTo>
                      <a:pt x="6" y="0"/>
                      <a:pt x="5" y="0"/>
                      <a:pt x="5" y="0"/>
                    </a:cubicBezTo>
                    <a:cubicBezTo>
                      <a:pt x="5" y="0"/>
                      <a:pt x="5" y="0"/>
                      <a:pt x="5" y="0"/>
                    </a:cubicBezTo>
                    <a:cubicBezTo>
                      <a:pt x="5" y="0"/>
                      <a:pt x="5" y="0"/>
                      <a:pt x="5"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1" name="Freeform 236"/>
              <p:cNvSpPr/>
              <p:nvPr/>
            </p:nvSpPr>
            <p:spPr bwMode="auto">
              <a:xfrm>
                <a:off x="2352676" y="2967038"/>
                <a:ext cx="23813" cy="25400"/>
              </a:xfrm>
              <a:custGeom>
                <a:avLst/>
                <a:gdLst>
                  <a:gd name="T0" fmla="*/ 4 w 9"/>
                  <a:gd name="T1" fmla="*/ 0 h 9"/>
                  <a:gd name="T2" fmla="*/ 4 w 9"/>
                  <a:gd name="T3" fmla="*/ 0 h 9"/>
                  <a:gd name="T4" fmla="*/ 2 w 9"/>
                  <a:gd name="T5" fmla="*/ 0 h 9"/>
                  <a:gd name="T6" fmla="*/ 2 w 9"/>
                  <a:gd name="T7" fmla="*/ 0 h 9"/>
                  <a:gd name="T8" fmla="*/ 0 w 9"/>
                  <a:gd name="T9" fmla="*/ 4 h 9"/>
                  <a:gd name="T10" fmla="*/ 0 w 9"/>
                  <a:gd name="T11" fmla="*/ 6 h 9"/>
                  <a:gd name="T12" fmla="*/ 1 w 9"/>
                  <a:gd name="T13" fmla="*/ 4 h 9"/>
                  <a:gd name="T14" fmla="*/ 1 w 9"/>
                  <a:gd name="T15" fmla="*/ 4 h 9"/>
                  <a:gd name="T16" fmla="*/ 3 w 9"/>
                  <a:gd name="T17" fmla="*/ 4 h 9"/>
                  <a:gd name="T18" fmla="*/ 4 w 9"/>
                  <a:gd name="T19" fmla="*/ 4 h 9"/>
                  <a:gd name="T20" fmla="*/ 4 w 9"/>
                  <a:gd name="T21" fmla="*/ 4 h 9"/>
                  <a:gd name="T22" fmla="*/ 4 w 9"/>
                  <a:gd name="T23" fmla="*/ 4 h 9"/>
                  <a:gd name="T24" fmla="*/ 4 w 9"/>
                  <a:gd name="T25" fmla="*/ 4 h 9"/>
                  <a:gd name="T26" fmla="*/ 5 w 9"/>
                  <a:gd name="T27" fmla="*/ 4 h 9"/>
                  <a:gd name="T28" fmla="*/ 7 w 9"/>
                  <a:gd name="T29" fmla="*/ 3 h 9"/>
                  <a:gd name="T30" fmla="*/ 5 w 9"/>
                  <a:gd name="T31" fmla="*/ 4 h 9"/>
                  <a:gd name="T32" fmla="*/ 5 w 9"/>
                  <a:gd name="T33" fmla="*/ 4 h 9"/>
                  <a:gd name="T34" fmla="*/ 5 w 9"/>
                  <a:gd name="T35" fmla="*/ 4 h 9"/>
                  <a:gd name="T36" fmla="*/ 4 w 9"/>
                  <a:gd name="T37" fmla="*/ 7 h 9"/>
                  <a:gd name="T38" fmla="*/ 3 w 9"/>
                  <a:gd name="T39" fmla="*/ 9 h 9"/>
                  <a:gd name="T40" fmla="*/ 4 w 9"/>
                  <a:gd name="T41" fmla="*/ 9 h 9"/>
                  <a:gd name="T42" fmla="*/ 4 w 9"/>
                  <a:gd name="T43" fmla="*/ 9 h 9"/>
                  <a:gd name="T44" fmla="*/ 6 w 9"/>
                  <a:gd name="T45" fmla="*/ 8 h 9"/>
                  <a:gd name="T46" fmla="*/ 9 w 9"/>
                  <a:gd name="T47" fmla="*/ 6 h 9"/>
                  <a:gd name="T48" fmla="*/ 9 w 9"/>
                  <a:gd name="T49" fmla="*/ 4 h 9"/>
                  <a:gd name="T50" fmla="*/ 8 w 9"/>
                  <a:gd name="T51" fmla="*/ 2 h 9"/>
                  <a:gd name="T52" fmla="*/ 8 w 9"/>
                  <a:gd name="T53" fmla="*/ 2 h 9"/>
                  <a:gd name="T54" fmla="*/ 6 w 9"/>
                  <a:gd name="T55" fmla="*/ 0 h 9"/>
                  <a:gd name="T56" fmla="*/ 4 w 9"/>
                  <a:gd name="T5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9" h="9">
                    <a:moveTo>
                      <a:pt x="4" y="0"/>
                    </a:moveTo>
                    <a:cubicBezTo>
                      <a:pt x="4" y="0"/>
                      <a:pt x="4" y="0"/>
                      <a:pt x="4" y="0"/>
                    </a:cubicBezTo>
                    <a:cubicBezTo>
                      <a:pt x="4" y="0"/>
                      <a:pt x="3" y="0"/>
                      <a:pt x="2" y="0"/>
                    </a:cubicBezTo>
                    <a:cubicBezTo>
                      <a:pt x="2" y="0"/>
                      <a:pt x="2" y="0"/>
                      <a:pt x="2" y="0"/>
                    </a:cubicBezTo>
                    <a:cubicBezTo>
                      <a:pt x="1" y="1"/>
                      <a:pt x="0" y="3"/>
                      <a:pt x="0" y="4"/>
                    </a:cubicBezTo>
                    <a:cubicBezTo>
                      <a:pt x="0" y="5"/>
                      <a:pt x="0" y="5"/>
                      <a:pt x="0" y="6"/>
                    </a:cubicBezTo>
                    <a:cubicBezTo>
                      <a:pt x="0" y="5"/>
                      <a:pt x="1" y="5"/>
                      <a:pt x="1" y="4"/>
                    </a:cubicBezTo>
                    <a:cubicBezTo>
                      <a:pt x="1" y="4"/>
                      <a:pt x="1" y="4"/>
                      <a:pt x="1" y="4"/>
                    </a:cubicBezTo>
                    <a:cubicBezTo>
                      <a:pt x="2" y="4"/>
                      <a:pt x="2" y="4"/>
                      <a:pt x="3" y="4"/>
                    </a:cubicBezTo>
                    <a:cubicBezTo>
                      <a:pt x="3" y="4"/>
                      <a:pt x="4" y="4"/>
                      <a:pt x="4" y="4"/>
                    </a:cubicBezTo>
                    <a:cubicBezTo>
                      <a:pt x="4" y="4"/>
                      <a:pt x="4" y="4"/>
                      <a:pt x="4" y="4"/>
                    </a:cubicBezTo>
                    <a:cubicBezTo>
                      <a:pt x="4" y="4"/>
                      <a:pt x="4" y="4"/>
                      <a:pt x="4" y="4"/>
                    </a:cubicBezTo>
                    <a:cubicBezTo>
                      <a:pt x="4" y="4"/>
                      <a:pt x="4" y="4"/>
                      <a:pt x="4" y="4"/>
                    </a:cubicBezTo>
                    <a:cubicBezTo>
                      <a:pt x="5" y="4"/>
                      <a:pt x="5" y="4"/>
                      <a:pt x="5" y="4"/>
                    </a:cubicBezTo>
                    <a:cubicBezTo>
                      <a:pt x="7" y="3"/>
                      <a:pt x="7" y="3"/>
                      <a:pt x="7" y="3"/>
                    </a:cubicBezTo>
                    <a:cubicBezTo>
                      <a:pt x="5" y="4"/>
                      <a:pt x="5" y="4"/>
                      <a:pt x="5" y="4"/>
                    </a:cubicBezTo>
                    <a:cubicBezTo>
                      <a:pt x="5" y="4"/>
                      <a:pt x="5" y="4"/>
                      <a:pt x="5" y="4"/>
                    </a:cubicBezTo>
                    <a:cubicBezTo>
                      <a:pt x="5" y="4"/>
                      <a:pt x="5" y="4"/>
                      <a:pt x="5" y="4"/>
                    </a:cubicBezTo>
                    <a:cubicBezTo>
                      <a:pt x="5" y="5"/>
                      <a:pt x="5" y="6"/>
                      <a:pt x="4" y="7"/>
                    </a:cubicBezTo>
                    <a:cubicBezTo>
                      <a:pt x="4" y="7"/>
                      <a:pt x="3" y="8"/>
                      <a:pt x="3" y="9"/>
                    </a:cubicBezTo>
                    <a:cubicBezTo>
                      <a:pt x="3" y="9"/>
                      <a:pt x="4" y="9"/>
                      <a:pt x="4" y="9"/>
                    </a:cubicBezTo>
                    <a:cubicBezTo>
                      <a:pt x="4" y="9"/>
                      <a:pt x="4" y="9"/>
                      <a:pt x="4" y="9"/>
                    </a:cubicBezTo>
                    <a:cubicBezTo>
                      <a:pt x="5" y="9"/>
                      <a:pt x="6" y="9"/>
                      <a:pt x="6" y="8"/>
                    </a:cubicBezTo>
                    <a:cubicBezTo>
                      <a:pt x="7" y="8"/>
                      <a:pt x="8" y="7"/>
                      <a:pt x="9" y="6"/>
                    </a:cubicBezTo>
                    <a:cubicBezTo>
                      <a:pt x="9" y="5"/>
                      <a:pt x="9" y="5"/>
                      <a:pt x="9" y="4"/>
                    </a:cubicBezTo>
                    <a:cubicBezTo>
                      <a:pt x="9" y="4"/>
                      <a:pt x="9" y="3"/>
                      <a:pt x="8" y="2"/>
                    </a:cubicBezTo>
                    <a:cubicBezTo>
                      <a:pt x="8" y="2"/>
                      <a:pt x="8" y="2"/>
                      <a:pt x="8" y="2"/>
                    </a:cubicBezTo>
                    <a:cubicBezTo>
                      <a:pt x="8" y="1"/>
                      <a:pt x="7" y="0"/>
                      <a:pt x="6" y="0"/>
                    </a:cubicBezTo>
                    <a:cubicBezTo>
                      <a:pt x="5" y="0"/>
                      <a:pt x="5" y="0"/>
                      <a:pt x="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2" name="Freeform 237"/>
              <p:cNvSpPr/>
              <p:nvPr/>
            </p:nvSpPr>
            <p:spPr bwMode="auto">
              <a:xfrm>
                <a:off x="2363788" y="2992438"/>
                <a:ext cx="25400" cy="25400"/>
              </a:xfrm>
              <a:custGeom>
                <a:avLst/>
                <a:gdLst>
                  <a:gd name="T0" fmla="*/ 5 w 9"/>
                  <a:gd name="T1" fmla="*/ 0 h 9"/>
                  <a:gd name="T2" fmla="*/ 3 w 9"/>
                  <a:gd name="T3" fmla="*/ 1 h 9"/>
                  <a:gd name="T4" fmla="*/ 0 w 9"/>
                  <a:gd name="T5" fmla="*/ 5 h 9"/>
                  <a:gd name="T6" fmla="*/ 0 w 9"/>
                  <a:gd name="T7" fmla="*/ 6 h 9"/>
                  <a:gd name="T8" fmla="*/ 2 w 9"/>
                  <a:gd name="T9" fmla="*/ 5 h 9"/>
                  <a:gd name="T10" fmla="*/ 2 w 9"/>
                  <a:gd name="T11" fmla="*/ 5 h 9"/>
                  <a:gd name="T12" fmla="*/ 3 w 9"/>
                  <a:gd name="T13" fmla="*/ 4 h 9"/>
                  <a:gd name="T14" fmla="*/ 4 w 9"/>
                  <a:gd name="T15" fmla="*/ 4 h 9"/>
                  <a:gd name="T16" fmla="*/ 4 w 9"/>
                  <a:gd name="T17" fmla="*/ 4 h 9"/>
                  <a:gd name="T18" fmla="*/ 5 w 9"/>
                  <a:gd name="T19" fmla="*/ 4 h 9"/>
                  <a:gd name="T20" fmla="*/ 5 w 9"/>
                  <a:gd name="T21" fmla="*/ 4 h 9"/>
                  <a:gd name="T22" fmla="*/ 5 w 9"/>
                  <a:gd name="T23" fmla="*/ 4 h 9"/>
                  <a:gd name="T24" fmla="*/ 5 w 9"/>
                  <a:gd name="T25" fmla="*/ 5 h 9"/>
                  <a:gd name="T26" fmla="*/ 5 w 9"/>
                  <a:gd name="T27" fmla="*/ 5 h 9"/>
                  <a:gd name="T28" fmla="*/ 5 w 9"/>
                  <a:gd name="T29" fmla="*/ 7 h 9"/>
                  <a:gd name="T30" fmla="*/ 3 w 9"/>
                  <a:gd name="T31" fmla="*/ 9 h 9"/>
                  <a:gd name="T32" fmla="*/ 5 w 9"/>
                  <a:gd name="T33" fmla="*/ 9 h 9"/>
                  <a:gd name="T34" fmla="*/ 5 w 9"/>
                  <a:gd name="T35" fmla="*/ 9 h 9"/>
                  <a:gd name="T36" fmla="*/ 5 w 9"/>
                  <a:gd name="T37" fmla="*/ 9 h 9"/>
                  <a:gd name="T38" fmla="*/ 7 w 9"/>
                  <a:gd name="T39" fmla="*/ 9 h 9"/>
                  <a:gd name="T40" fmla="*/ 7 w 9"/>
                  <a:gd name="T41" fmla="*/ 9 h 9"/>
                  <a:gd name="T42" fmla="*/ 9 w 9"/>
                  <a:gd name="T43" fmla="*/ 6 h 9"/>
                  <a:gd name="T44" fmla="*/ 9 w 9"/>
                  <a:gd name="T45" fmla="*/ 5 h 9"/>
                  <a:gd name="T46" fmla="*/ 9 w 9"/>
                  <a:gd name="T47" fmla="*/ 3 h 9"/>
                  <a:gd name="T48" fmla="*/ 8 w 9"/>
                  <a:gd name="T49" fmla="*/ 3 h 9"/>
                  <a:gd name="T50" fmla="*/ 7 w 9"/>
                  <a:gd name="T51" fmla="*/ 4 h 9"/>
                  <a:gd name="T52" fmla="*/ 8 w 9"/>
                  <a:gd name="T53" fmla="*/ 3 h 9"/>
                  <a:gd name="T54" fmla="*/ 9 w 9"/>
                  <a:gd name="T55" fmla="*/ 3 h 9"/>
                  <a:gd name="T56" fmla="*/ 6 w 9"/>
                  <a:gd name="T57" fmla="*/ 0 h 9"/>
                  <a:gd name="T58" fmla="*/ 5 w 9"/>
                  <a:gd name="T59" fmla="*/ 0 h 9"/>
                  <a:gd name="T60" fmla="*/ 5 w 9"/>
                  <a:gd name="T61" fmla="*/ 0 h 9"/>
                  <a:gd name="T62" fmla="*/ 5 w 9"/>
                  <a:gd name="T6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 h="9">
                    <a:moveTo>
                      <a:pt x="5" y="0"/>
                    </a:moveTo>
                    <a:cubicBezTo>
                      <a:pt x="4" y="0"/>
                      <a:pt x="3" y="0"/>
                      <a:pt x="3" y="1"/>
                    </a:cubicBezTo>
                    <a:cubicBezTo>
                      <a:pt x="1" y="1"/>
                      <a:pt x="0" y="3"/>
                      <a:pt x="0" y="5"/>
                    </a:cubicBezTo>
                    <a:cubicBezTo>
                      <a:pt x="0" y="5"/>
                      <a:pt x="0" y="6"/>
                      <a:pt x="0" y="6"/>
                    </a:cubicBezTo>
                    <a:cubicBezTo>
                      <a:pt x="1" y="6"/>
                      <a:pt x="1" y="5"/>
                      <a:pt x="2" y="5"/>
                    </a:cubicBezTo>
                    <a:cubicBezTo>
                      <a:pt x="2" y="5"/>
                      <a:pt x="2" y="5"/>
                      <a:pt x="2" y="5"/>
                    </a:cubicBezTo>
                    <a:cubicBezTo>
                      <a:pt x="2" y="4"/>
                      <a:pt x="3" y="4"/>
                      <a:pt x="3" y="4"/>
                    </a:cubicBezTo>
                    <a:cubicBezTo>
                      <a:pt x="4" y="4"/>
                      <a:pt x="4" y="4"/>
                      <a:pt x="4" y="4"/>
                    </a:cubicBezTo>
                    <a:cubicBezTo>
                      <a:pt x="4" y="4"/>
                      <a:pt x="4" y="4"/>
                      <a:pt x="4" y="4"/>
                    </a:cubicBezTo>
                    <a:cubicBezTo>
                      <a:pt x="5" y="4"/>
                      <a:pt x="5" y="4"/>
                      <a:pt x="5" y="4"/>
                    </a:cubicBezTo>
                    <a:cubicBezTo>
                      <a:pt x="5" y="4"/>
                      <a:pt x="5" y="4"/>
                      <a:pt x="5" y="4"/>
                    </a:cubicBezTo>
                    <a:cubicBezTo>
                      <a:pt x="5" y="4"/>
                      <a:pt x="5" y="4"/>
                      <a:pt x="5" y="4"/>
                    </a:cubicBezTo>
                    <a:cubicBezTo>
                      <a:pt x="5" y="5"/>
                      <a:pt x="5" y="5"/>
                      <a:pt x="5" y="5"/>
                    </a:cubicBezTo>
                    <a:cubicBezTo>
                      <a:pt x="5" y="5"/>
                      <a:pt x="5" y="5"/>
                      <a:pt x="5" y="5"/>
                    </a:cubicBezTo>
                    <a:cubicBezTo>
                      <a:pt x="6" y="6"/>
                      <a:pt x="5" y="7"/>
                      <a:pt x="5" y="7"/>
                    </a:cubicBezTo>
                    <a:cubicBezTo>
                      <a:pt x="4" y="8"/>
                      <a:pt x="4" y="8"/>
                      <a:pt x="3" y="9"/>
                    </a:cubicBezTo>
                    <a:cubicBezTo>
                      <a:pt x="4" y="9"/>
                      <a:pt x="4" y="9"/>
                      <a:pt x="5" y="9"/>
                    </a:cubicBezTo>
                    <a:cubicBezTo>
                      <a:pt x="5" y="9"/>
                      <a:pt x="5" y="9"/>
                      <a:pt x="5" y="9"/>
                    </a:cubicBezTo>
                    <a:cubicBezTo>
                      <a:pt x="5" y="9"/>
                      <a:pt x="5" y="9"/>
                      <a:pt x="5" y="9"/>
                    </a:cubicBezTo>
                    <a:cubicBezTo>
                      <a:pt x="5" y="9"/>
                      <a:pt x="6" y="9"/>
                      <a:pt x="7" y="9"/>
                    </a:cubicBezTo>
                    <a:cubicBezTo>
                      <a:pt x="7" y="9"/>
                      <a:pt x="7" y="9"/>
                      <a:pt x="7" y="9"/>
                    </a:cubicBezTo>
                    <a:cubicBezTo>
                      <a:pt x="8" y="8"/>
                      <a:pt x="9" y="7"/>
                      <a:pt x="9" y="6"/>
                    </a:cubicBezTo>
                    <a:cubicBezTo>
                      <a:pt x="9" y="6"/>
                      <a:pt x="9" y="5"/>
                      <a:pt x="9" y="5"/>
                    </a:cubicBezTo>
                    <a:cubicBezTo>
                      <a:pt x="9" y="4"/>
                      <a:pt x="9" y="3"/>
                      <a:pt x="9" y="3"/>
                    </a:cubicBezTo>
                    <a:cubicBezTo>
                      <a:pt x="8" y="3"/>
                      <a:pt x="8" y="3"/>
                      <a:pt x="8" y="3"/>
                    </a:cubicBezTo>
                    <a:cubicBezTo>
                      <a:pt x="7" y="4"/>
                      <a:pt x="7" y="4"/>
                      <a:pt x="7" y="4"/>
                    </a:cubicBezTo>
                    <a:cubicBezTo>
                      <a:pt x="8" y="3"/>
                      <a:pt x="8" y="3"/>
                      <a:pt x="8" y="3"/>
                    </a:cubicBezTo>
                    <a:cubicBezTo>
                      <a:pt x="9" y="3"/>
                      <a:pt x="9" y="3"/>
                      <a:pt x="9" y="3"/>
                    </a:cubicBezTo>
                    <a:cubicBezTo>
                      <a:pt x="8" y="2"/>
                      <a:pt x="7" y="1"/>
                      <a:pt x="6" y="0"/>
                    </a:cubicBezTo>
                    <a:cubicBezTo>
                      <a:pt x="6" y="0"/>
                      <a:pt x="5" y="0"/>
                      <a:pt x="5" y="0"/>
                    </a:cubicBezTo>
                    <a:cubicBezTo>
                      <a:pt x="5" y="0"/>
                      <a:pt x="5" y="0"/>
                      <a:pt x="5" y="0"/>
                    </a:cubicBezTo>
                    <a:cubicBezTo>
                      <a:pt x="5" y="0"/>
                      <a:pt x="5" y="0"/>
                      <a:pt x="5"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3" name="Freeform 238"/>
              <p:cNvSpPr>
                <a:spLocks noEditPoints="1"/>
              </p:cNvSpPr>
              <p:nvPr/>
            </p:nvSpPr>
            <p:spPr bwMode="auto">
              <a:xfrm>
                <a:off x="2374901" y="3021013"/>
                <a:ext cx="26988" cy="25400"/>
              </a:xfrm>
              <a:custGeom>
                <a:avLst/>
                <a:gdLst>
                  <a:gd name="T0" fmla="*/ 6 w 10"/>
                  <a:gd name="T1" fmla="*/ 4 h 9"/>
                  <a:gd name="T2" fmla="*/ 6 w 10"/>
                  <a:gd name="T3" fmla="*/ 4 h 9"/>
                  <a:gd name="T4" fmla="*/ 7 w 10"/>
                  <a:gd name="T5" fmla="*/ 3 h 9"/>
                  <a:gd name="T6" fmla="*/ 9 w 10"/>
                  <a:gd name="T7" fmla="*/ 2 h 9"/>
                  <a:gd name="T8" fmla="*/ 7 w 10"/>
                  <a:gd name="T9" fmla="*/ 3 h 9"/>
                  <a:gd name="T10" fmla="*/ 6 w 10"/>
                  <a:gd name="T11" fmla="*/ 4 h 9"/>
                  <a:gd name="T12" fmla="*/ 5 w 10"/>
                  <a:gd name="T13" fmla="*/ 0 h 9"/>
                  <a:gd name="T14" fmla="*/ 3 w 10"/>
                  <a:gd name="T15" fmla="*/ 0 h 9"/>
                  <a:gd name="T16" fmla="*/ 1 w 10"/>
                  <a:gd name="T17" fmla="*/ 4 h 9"/>
                  <a:gd name="T18" fmla="*/ 1 w 10"/>
                  <a:gd name="T19" fmla="*/ 5 h 9"/>
                  <a:gd name="T20" fmla="*/ 2 w 10"/>
                  <a:gd name="T21" fmla="*/ 4 h 9"/>
                  <a:gd name="T22" fmla="*/ 4 w 10"/>
                  <a:gd name="T23" fmla="*/ 3 h 9"/>
                  <a:gd name="T24" fmla="*/ 5 w 10"/>
                  <a:gd name="T25" fmla="*/ 4 h 9"/>
                  <a:gd name="T26" fmla="*/ 5 w 10"/>
                  <a:gd name="T27" fmla="*/ 4 h 9"/>
                  <a:gd name="T28" fmla="*/ 5 w 10"/>
                  <a:gd name="T29" fmla="*/ 4 h 9"/>
                  <a:gd name="T30" fmla="*/ 6 w 10"/>
                  <a:gd name="T31" fmla="*/ 4 h 9"/>
                  <a:gd name="T32" fmla="*/ 6 w 10"/>
                  <a:gd name="T33" fmla="*/ 4 h 9"/>
                  <a:gd name="T34" fmla="*/ 5 w 10"/>
                  <a:gd name="T35" fmla="*/ 4 h 9"/>
                  <a:gd name="T36" fmla="*/ 5 w 10"/>
                  <a:gd name="T37" fmla="*/ 7 h 9"/>
                  <a:gd name="T38" fmla="*/ 3 w 10"/>
                  <a:gd name="T39" fmla="*/ 8 h 9"/>
                  <a:gd name="T40" fmla="*/ 5 w 10"/>
                  <a:gd name="T41" fmla="*/ 9 h 9"/>
                  <a:gd name="T42" fmla="*/ 5 w 10"/>
                  <a:gd name="T43" fmla="*/ 9 h 9"/>
                  <a:gd name="T44" fmla="*/ 7 w 10"/>
                  <a:gd name="T45" fmla="*/ 8 h 9"/>
                  <a:gd name="T46" fmla="*/ 7 w 10"/>
                  <a:gd name="T47" fmla="*/ 8 h 9"/>
                  <a:gd name="T48" fmla="*/ 9 w 10"/>
                  <a:gd name="T49" fmla="*/ 6 h 9"/>
                  <a:gd name="T50" fmla="*/ 10 w 10"/>
                  <a:gd name="T51" fmla="*/ 4 h 9"/>
                  <a:gd name="T52" fmla="*/ 9 w 10"/>
                  <a:gd name="T53" fmla="*/ 2 h 9"/>
                  <a:gd name="T54" fmla="*/ 9 w 10"/>
                  <a:gd name="T55" fmla="*/ 2 h 9"/>
                  <a:gd name="T56" fmla="*/ 7 w 10"/>
                  <a:gd name="T57" fmla="*/ 0 h 9"/>
                  <a:gd name="T58" fmla="*/ 5 w 10"/>
                  <a:gd name="T59" fmla="*/ 0 h 9"/>
                  <a:gd name="T60" fmla="*/ 5 w 10"/>
                  <a:gd name="T61" fmla="*/ 0 h 9"/>
                  <a:gd name="T62" fmla="*/ 5 w 10"/>
                  <a:gd name="T6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 h="9">
                    <a:moveTo>
                      <a:pt x="6" y="4"/>
                    </a:moveTo>
                    <a:cubicBezTo>
                      <a:pt x="6" y="4"/>
                      <a:pt x="6" y="4"/>
                      <a:pt x="6" y="4"/>
                    </a:cubicBezTo>
                    <a:cubicBezTo>
                      <a:pt x="7" y="3"/>
                      <a:pt x="7" y="3"/>
                      <a:pt x="7" y="3"/>
                    </a:cubicBezTo>
                    <a:cubicBezTo>
                      <a:pt x="9" y="2"/>
                      <a:pt x="9" y="2"/>
                      <a:pt x="9" y="2"/>
                    </a:cubicBezTo>
                    <a:cubicBezTo>
                      <a:pt x="7" y="3"/>
                      <a:pt x="7" y="3"/>
                      <a:pt x="7" y="3"/>
                    </a:cubicBezTo>
                    <a:cubicBezTo>
                      <a:pt x="6" y="4"/>
                      <a:pt x="6" y="4"/>
                      <a:pt x="6" y="4"/>
                    </a:cubicBezTo>
                    <a:moveTo>
                      <a:pt x="5" y="0"/>
                    </a:moveTo>
                    <a:cubicBezTo>
                      <a:pt x="4" y="0"/>
                      <a:pt x="4" y="0"/>
                      <a:pt x="3" y="0"/>
                    </a:cubicBezTo>
                    <a:cubicBezTo>
                      <a:pt x="1" y="1"/>
                      <a:pt x="0" y="2"/>
                      <a:pt x="1" y="4"/>
                    </a:cubicBezTo>
                    <a:cubicBezTo>
                      <a:pt x="1" y="5"/>
                      <a:pt x="1" y="5"/>
                      <a:pt x="1" y="5"/>
                    </a:cubicBezTo>
                    <a:cubicBezTo>
                      <a:pt x="1" y="5"/>
                      <a:pt x="2" y="5"/>
                      <a:pt x="2" y="4"/>
                    </a:cubicBezTo>
                    <a:cubicBezTo>
                      <a:pt x="3" y="4"/>
                      <a:pt x="3" y="3"/>
                      <a:pt x="4" y="3"/>
                    </a:cubicBezTo>
                    <a:cubicBezTo>
                      <a:pt x="4" y="3"/>
                      <a:pt x="4" y="3"/>
                      <a:pt x="5" y="4"/>
                    </a:cubicBezTo>
                    <a:cubicBezTo>
                      <a:pt x="5" y="4"/>
                      <a:pt x="5" y="4"/>
                      <a:pt x="5" y="4"/>
                    </a:cubicBezTo>
                    <a:cubicBezTo>
                      <a:pt x="5" y="4"/>
                      <a:pt x="5" y="4"/>
                      <a:pt x="5" y="4"/>
                    </a:cubicBezTo>
                    <a:cubicBezTo>
                      <a:pt x="6" y="4"/>
                      <a:pt x="6" y="4"/>
                      <a:pt x="6" y="4"/>
                    </a:cubicBezTo>
                    <a:cubicBezTo>
                      <a:pt x="6" y="4"/>
                      <a:pt x="6" y="4"/>
                      <a:pt x="6" y="4"/>
                    </a:cubicBezTo>
                    <a:cubicBezTo>
                      <a:pt x="5" y="4"/>
                      <a:pt x="5" y="4"/>
                      <a:pt x="5" y="4"/>
                    </a:cubicBezTo>
                    <a:cubicBezTo>
                      <a:pt x="6" y="5"/>
                      <a:pt x="6" y="6"/>
                      <a:pt x="5" y="7"/>
                    </a:cubicBezTo>
                    <a:cubicBezTo>
                      <a:pt x="5" y="7"/>
                      <a:pt x="4" y="8"/>
                      <a:pt x="3" y="8"/>
                    </a:cubicBezTo>
                    <a:cubicBezTo>
                      <a:pt x="4" y="9"/>
                      <a:pt x="4" y="9"/>
                      <a:pt x="5" y="9"/>
                    </a:cubicBezTo>
                    <a:cubicBezTo>
                      <a:pt x="5" y="9"/>
                      <a:pt x="5" y="9"/>
                      <a:pt x="5" y="9"/>
                    </a:cubicBezTo>
                    <a:cubicBezTo>
                      <a:pt x="6" y="9"/>
                      <a:pt x="6" y="9"/>
                      <a:pt x="7" y="8"/>
                    </a:cubicBezTo>
                    <a:cubicBezTo>
                      <a:pt x="7" y="8"/>
                      <a:pt x="7" y="8"/>
                      <a:pt x="7" y="8"/>
                    </a:cubicBezTo>
                    <a:cubicBezTo>
                      <a:pt x="8" y="8"/>
                      <a:pt x="9" y="7"/>
                      <a:pt x="9" y="6"/>
                    </a:cubicBezTo>
                    <a:cubicBezTo>
                      <a:pt x="10" y="5"/>
                      <a:pt x="10" y="5"/>
                      <a:pt x="10" y="4"/>
                    </a:cubicBezTo>
                    <a:cubicBezTo>
                      <a:pt x="10" y="4"/>
                      <a:pt x="9" y="3"/>
                      <a:pt x="9" y="2"/>
                    </a:cubicBezTo>
                    <a:cubicBezTo>
                      <a:pt x="9" y="2"/>
                      <a:pt x="9" y="2"/>
                      <a:pt x="9" y="2"/>
                    </a:cubicBezTo>
                    <a:cubicBezTo>
                      <a:pt x="9" y="1"/>
                      <a:pt x="8" y="0"/>
                      <a:pt x="7" y="0"/>
                    </a:cubicBezTo>
                    <a:cubicBezTo>
                      <a:pt x="6" y="0"/>
                      <a:pt x="6" y="0"/>
                      <a:pt x="5" y="0"/>
                    </a:cubicBezTo>
                    <a:cubicBezTo>
                      <a:pt x="5" y="0"/>
                      <a:pt x="5" y="0"/>
                      <a:pt x="5" y="0"/>
                    </a:cubicBezTo>
                    <a:cubicBezTo>
                      <a:pt x="5" y="0"/>
                      <a:pt x="5" y="0"/>
                      <a:pt x="5"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4" name="Freeform 239"/>
              <p:cNvSpPr>
                <a:spLocks noEditPoints="1"/>
              </p:cNvSpPr>
              <p:nvPr/>
            </p:nvSpPr>
            <p:spPr bwMode="auto">
              <a:xfrm>
                <a:off x="2389188" y="3046413"/>
                <a:ext cx="23813" cy="25400"/>
              </a:xfrm>
              <a:custGeom>
                <a:avLst/>
                <a:gdLst>
                  <a:gd name="T0" fmla="*/ 5 w 9"/>
                  <a:gd name="T1" fmla="*/ 4 h 9"/>
                  <a:gd name="T2" fmla="*/ 7 w 9"/>
                  <a:gd name="T3" fmla="*/ 3 h 9"/>
                  <a:gd name="T4" fmla="*/ 9 w 9"/>
                  <a:gd name="T5" fmla="*/ 3 h 9"/>
                  <a:gd name="T6" fmla="*/ 7 w 9"/>
                  <a:gd name="T7" fmla="*/ 3 h 9"/>
                  <a:gd name="T8" fmla="*/ 5 w 9"/>
                  <a:gd name="T9" fmla="*/ 4 h 9"/>
                  <a:gd name="T10" fmla="*/ 4 w 9"/>
                  <a:gd name="T11" fmla="*/ 0 h 9"/>
                  <a:gd name="T12" fmla="*/ 4 w 9"/>
                  <a:gd name="T13" fmla="*/ 0 h 9"/>
                  <a:gd name="T14" fmla="*/ 3 w 9"/>
                  <a:gd name="T15" fmla="*/ 0 h 9"/>
                  <a:gd name="T16" fmla="*/ 3 w 9"/>
                  <a:gd name="T17" fmla="*/ 0 h 9"/>
                  <a:gd name="T18" fmla="*/ 0 w 9"/>
                  <a:gd name="T19" fmla="*/ 5 h 9"/>
                  <a:gd name="T20" fmla="*/ 0 w 9"/>
                  <a:gd name="T21" fmla="*/ 6 h 9"/>
                  <a:gd name="T22" fmla="*/ 2 w 9"/>
                  <a:gd name="T23" fmla="*/ 4 h 9"/>
                  <a:gd name="T24" fmla="*/ 2 w 9"/>
                  <a:gd name="T25" fmla="*/ 4 h 9"/>
                  <a:gd name="T26" fmla="*/ 3 w 9"/>
                  <a:gd name="T27" fmla="*/ 4 h 9"/>
                  <a:gd name="T28" fmla="*/ 4 w 9"/>
                  <a:gd name="T29" fmla="*/ 4 h 9"/>
                  <a:gd name="T30" fmla="*/ 4 w 9"/>
                  <a:gd name="T31" fmla="*/ 4 h 9"/>
                  <a:gd name="T32" fmla="*/ 4 w 9"/>
                  <a:gd name="T33" fmla="*/ 4 h 9"/>
                  <a:gd name="T34" fmla="*/ 4 w 9"/>
                  <a:gd name="T35" fmla="*/ 4 h 9"/>
                  <a:gd name="T36" fmla="*/ 5 w 9"/>
                  <a:gd name="T37" fmla="*/ 4 h 9"/>
                  <a:gd name="T38" fmla="*/ 5 w 9"/>
                  <a:gd name="T39" fmla="*/ 5 h 9"/>
                  <a:gd name="T40" fmla="*/ 5 w 9"/>
                  <a:gd name="T41" fmla="*/ 5 h 9"/>
                  <a:gd name="T42" fmla="*/ 5 w 9"/>
                  <a:gd name="T43" fmla="*/ 7 h 9"/>
                  <a:gd name="T44" fmla="*/ 3 w 9"/>
                  <a:gd name="T45" fmla="*/ 9 h 9"/>
                  <a:gd name="T46" fmla="*/ 4 w 9"/>
                  <a:gd name="T47" fmla="*/ 9 h 9"/>
                  <a:gd name="T48" fmla="*/ 4 w 9"/>
                  <a:gd name="T49" fmla="*/ 9 h 9"/>
                  <a:gd name="T50" fmla="*/ 6 w 9"/>
                  <a:gd name="T51" fmla="*/ 9 h 9"/>
                  <a:gd name="T52" fmla="*/ 6 w 9"/>
                  <a:gd name="T53" fmla="*/ 9 h 9"/>
                  <a:gd name="T54" fmla="*/ 9 w 9"/>
                  <a:gd name="T55" fmla="*/ 6 h 9"/>
                  <a:gd name="T56" fmla="*/ 9 w 9"/>
                  <a:gd name="T57" fmla="*/ 5 h 9"/>
                  <a:gd name="T58" fmla="*/ 9 w 9"/>
                  <a:gd name="T59" fmla="*/ 3 h 9"/>
                  <a:gd name="T60" fmla="*/ 9 w 9"/>
                  <a:gd name="T61" fmla="*/ 3 h 9"/>
                  <a:gd name="T62" fmla="*/ 6 w 9"/>
                  <a:gd name="T63" fmla="*/ 0 h 9"/>
                  <a:gd name="T64" fmla="*/ 4 w 9"/>
                  <a:gd name="T65"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 h="9">
                    <a:moveTo>
                      <a:pt x="5" y="4"/>
                    </a:moveTo>
                    <a:cubicBezTo>
                      <a:pt x="7" y="3"/>
                      <a:pt x="7" y="3"/>
                      <a:pt x="7" y="3"/>
                    </a:cubicBezTo>
                    <a:cubicBezTo>
                      <a:pt x="9" y="3"/>
                      <a:pt x="9" y="3"/>
                      <a:pt x="9" y="3"/>
                    </a:cubicBezTo>
                    <a:cubicBezTo>
                      <a:pt x="7" y="3"/>
                      <a:pt x="7" y="3"/>
                      <a:pt x="7" y="3"/>
                    </a:cubicBezTo>
                    <a:cubicBezTo>
                      <a:pt x="5" y="4"/>
                      <a:pt x="5" y="4"/>
                      <a:pt x="5" y="4"/>
                    </a:cubicBezTo>
                    <a:moveTo>
                      <a:pt x="4" y="0"/>
                    </a:moveTo>
                    <a:cubicBezTo>
                      <a:pt x="4" y="0"/>
                      <a:pt x="4" y="0"/>
                      <a:pt x="4" y="0"/>
                    </a:cubicBezTo>
                    <a:cubicBezTo>
                      <a:pt x="4" y="0"/>
                      <a:pt x="3" y="0"/>
                      <a:pt x="3" y="0"/>
                    </a:cubicBezTo>
                    <a:cubicBezTo>
                      <a:pt x="3" y="0"/>
                      <a:pt x="3" y="0"/>
                      <a:pt x="3" y="0"/>
                    </a:cubicBezTo>
                    <a:cubicBezTo>
                      <a:pt x="1" y="1"/>
                      <a:pt x="0" y="3"/>
                      <a:pt x="0" y="5"/>
                    </a:cubicBezTo>
                    <a:cubicBezTo>
                      <a:pt x="0" y="5"/>
                      <a:pt x="0" y="5"/>
                      <a:pt x="0" y="6"/>
                    </a:cubicBezTo>
                    <a:cubicBezTo>
                      <a:pt x="1" y="5"/>
                      <a:pt x="1" y="5"/>
                      <a:pt x="2" y="4"/>
                    </a:cubicBezTo>
                    <a:cubicBezTo>
                      <a:pt x="2" y="4"/>
                      <a:pt x="2" y="4"/>
                      <a:pt x="2" y="4"/>
                    </a:cubicBezTo>
                    <a:cubicBezTo>
                      <a:pt x="2" y="4"/>
                      <a:pt x="3" y="4"/>
                      <a:pt x="3" y="4"/>
                    </a:cubicBezTo>
                    <a:cubicBezTo>
                      <a:pt x="4" y="4"/>
                      <a:pt x="4" y="4"/>
                      <a:pt x="4" y="4"/>
                    </a:cubicBezTo>
                    <a:cubicBezTo>
                      <a:pt x="4" y="4"/>
                      <a:pt x="4" y="4"/>
                      <a:pt x="4" y="4"/>
                    </a:cubicBezTo>
                    <a:cubicBezTo>
                      <a:pt x="4" y="4"/>
                      <a:pt x="4" y="4"/>
                      <a:pt x="4" y="4"/>
                    </a:cubicBezTo>
                    <a:cubicBezTo>
                      <a:pt x="4" y="4"/>
                      <a:pt x="4" y="4"/>
                      <a:pt x="4" y="4"/>
                    </a:cubicBezTo>
                    <a:cubicBezTo>
                      <a:pt x="5" y="4"/>
                      <a:pt x="5" y="4"/>
                      <a:pt x="5" y="4"/>
                    </a:cubicBezTo>
                    <a:cubicBezTo>
                      <a:pt x="5" y="5"/>
                      <a:pt x="5" y="5"/>
                      <a:pt x="5" y="5"/>
                    </a:cubicBezTo>
                    <a:cubicBezTo>
                      <a:pt x="5" y="5"/>
                      <a:pt x="5" y="5"/>
                      <a:pt x="5" y="5"/>
                    </a:cubicBezTo>
                    <a:cubicBezTo>
                      <a:pt x="5" y="5"/>
                      <a:pt x="5" y="6"/>
                      <a:pt x="5" y="7"/>
                    </a:cubicBezTo>
                    <a:cubicBezTo>
                      <a:pt x="4" y="8"/>
                      <a:pt x="4" y="8"/>
                      <a:pt x="3" y="9"/>
                    </a:cubicBezTo>
                    <a:cubicBezTo>
                      <a:pt x="3" y="9"/>
                      <a:pt x="4" y="9"/>
                      <a:pt x="4" y="9"/>
                    </a:cubicBezTo>
                    <a:cubicBezTo>
                      <a:pt x="4" y="9"/>
                      <a:pt x="4" y="9"/>
                      <a:pt x="4" y="9"/>
                    </a:cubicBezTo>
                    <a:cubicBezTo>
                      <a:pt x="5" y="9"/>
                      <a:pt x="6" y="9"/>
                      <a:pt x="6" y="9"/>
                    </a:cubicBezTo>
                    <a:cubicBezTo>
                      <a:pt x="6" y="9"/>
                      <a:pt x="6" y="9"/>
                      <a:pt x="6" y="9"/>
                    </a:cubicBezTo>
                    <a:cubicBezTo>
                      <a:pt x="8" y="8"/>
                      <a:pt x="8" y="7"/>
                      <a:pt x="9" y="6"/>
                    </a:cubicBezTo>
                    <a:cubicBezTo>
                      <a:pt x="9" y="6"/>
                      <a:pt x="9" y="5"/>
                      <a:pt x="9" y="5"/>
                    </a:cubicBezTo>
                    <a:cubicBezTo>
                      <a:pt x="9" y="4"/>
                      <a:pt x="9" y="3"/>
                      <a:pt x="9" y="3"/>
                    </a:cubicBezTo>
                    <a:cubicBezTo>
                      <a:pt x="9" y="3"/>
                      <a:pt x="9" y="3"/>
                      <a:pt x="9" y="3"/>
                    </a:cubicBezTo>
                    <a:cubicBezTo>
                      <a:pt x="8" y="2"/>
                      <a:pt x="7" y="1"/>
                      <a:pt x="6" y="0"/>
                    </a:cubicBezTo>
                    <a:cubicBezTo>
                      <a:pt x="6" y="0"/>
                      <a:pt x="5" y="0"/>
                      <a:pt x="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5" name="Freeform 240"/>
              <p:cNvSpPr/>
              <p:nvPr/>
            </p:nvSpPr>
            <p:spPr bwMode="auto">
              <a:xfrm>
                <a:off x="2400301" y="3071813"/>
                <a:ext cx="23813" cy="26988"/>
              </a:xfrm>
              <a:custGeom>
                <a:avLst/>
                <a:gdLst>
                  <a:gd name="T0" fmla="*/ 5 w 9"/>
                  <a:gd name="T1" fmla="*/ 0 h 10"/>
                  <a:gd name="T2" fmla="*/ 5 w 9"/>
                  <a:gd name="T3" fmla="*/ 0 h 10"/>
                  <a:gd name="T4" fmla="*/ 3 w 9"/>
                  <a:gd name="T5" fmla="*/ 1 h 10"/>
                  <a:gd name="T6" fmla="*/ 3 w 9"/>
                  <a:gd name="T7" fmla="*/ 1 h 10"/>
                  <a:gd name="T8" fmla="*/ 0 w 9"/>
                  <a:gd name="T9" fmla="*/ 5 h 10"/>
                  <a:gd name="T10" fmla="*/ 0 w 9"/>
                  <a:gd name="T11" fmla="*/ 6 h 10"/>
                  <a:gd name="T12" fmla="*/ 2 w 9"/>
                  <a:gd name="T13" fmla="*/ 5 h 10"/>
                  <a:gd name="T14" fmla="*/ 4 w 9"/>
                  <a:gd name="T15" fmla="*/ 4 h 10"/>
                  <a:gd name="T16" fmla="*/ 5 w 9"/>
                  <a:gd name="T17" fmla="*/ 5 h 10"/>
                  <a:gd name="T18" fmla="*/ 5 w 9"/>
                  <a:gd name="T19" fmla="*/ 5 h 10"/>
                  <a:gd name="T20" fmla="*/ 5 w 9"/>
                  <a:gd name="T21" fmla="*/ 5 h 10"/>
                  <a:gd name="T22" fmla="*/ 5 w 9"/>
                  <a:gd name="T23" fmla="*/ 4 h 10"/>
                  <a:gd name="T24" fmla="*/ 5 w 9"/>
                  <a:gd name="T25" fmla="*/ 5 h 10"/>
                  <a:gd name="T26" fmla="*/ 5 w 9"/>
                  <a:gd name="T27" fmla="*/ 5 h 10"/>
                  <a:gd name="T28" fmla="*/ 5 w 9"/>
                  <a:gd name="T29" fmla="*/ 5 h 10"/>
                  <a:gd name="T30" fmla="*/ 5 w 9"/>
                  <a:gd name="T31" fmla="*/ 8 h 10"/>
                  <a:gd name="T32" fmla="*/ 3 w 9"/>
                  <a:gd name="T33" fmla="*/ 9 h 10"/>
                  <a:gd name="T34" fmla="*/ 5 w 9"/>
                  <a:gd name="T35" fmla="*/ 10 h 10"/>
                  <a:gd name="T36" fmla="*/ 5 w 9"/>
                  <a:gd name="T37" fmla="*/ 10 h 10"/>
                  <a:gd name="T38" fmla="*/ 5 w 9"/>
                  <a:gd name="T39" fmla="*/ 10 h 10"/>
                  <a:gd name="T40" fmla="*/ 7 w 9"/>
                  <a:gd name="T41" fmla="*/ 9 h 10"/>
                  <a:gd name="T42" fmla="*/ 9 w 9"/>
                  <a:gd name="T43" fmla="*/ 6 h 10"/>
                  <a:gd name="T44" fmla="*/ 9 w 9"/>
                  <a:gd name="T45" fmla="*/ 5 h 10"/>
                  <a:gd name="T46" fmla="*/ 9 w 9"/>
                  <a:gd name="T47" fmla="*/ 3 h 10"/>
                  <a:gd name="T48" fmla="*/ 8 w 9"/>
                  <a:gd name="T49" fmla="*/ 4 h 10"/>
                  <a:gd name="T50" fmla="*/ 7 w 9"/>
                  <a:gd name="T51" fmla="*/ 4 h 10"/>
                  <a:gd name="T52" fmla="*/ 8 w 9"/>
                  <a:gd name="T53" fmla="*/ 4 h 10"/>
                  <a:gd name="T54" fmla="*/ 9 w 9"/>
                  <a:gd name="T55" fmla="*/ 3 h 10"/>
                  <a:gd name="T56" fmla="*/ 6 w 9"/>
                  <a:gd name="T57" fmla="*/ 1 h 10"/>
                  <a:gd name="T58" fmla="*/ 5 w 9"/>
                  <a:gd name="T59"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 h="10">
                    <a:moveTo>
                      <a:pt x="5" y="0"/>
                    </a:moveTo>
                    <a:cubicBezTo>
                      <a:pt x="5" y="0"/>
                      <a:pt x="5" y="0"/>
                      <a:pt x="5" y="0"/>
                    </a:cubicBezTo>
                    <a:cubicBezTo>
                      <a:pt x="4" y="0"/>
                      <a:pt x="4" y="1"/>
                      <a:pt x="3" y="1"/>
                    </a:cubicBezTo>
                    <a:cubicBezTo>
                      <a:pt x="3" y="1"/>
                      <a:pt x="3" y="1"/>
                      <a:pt x="3" y="1"/>
                    </a:cubicBezTo>
                    <a:cubicBezTo>
                      <a:pt x="1" y="2"/>
                      <a:pt x="0" y="3"/>
                      <a:pt x="0" y="5"/>
                    </a:cubicBezTo>
                    <a:cubicBezTo>
                      <a:pt x="0" y="5"/>
                      <a:pt x="0" y="6"/>
                      <a:pt x="0" y="6"/>
                    </a:cubicBezTo>
                    <a:cubicBezTo>
                      <a:pt x="1" y="6"/>
                      <a:pt x="2" y="5"/>
                      <a:pt x="2" y="5"/>
                    </a:cubicBezTo>
                    <a:cubicBezTo>
                      <a:pt x="2" y="4"/>
                      <a:pt x="3" y="4"/>
                      <a:pt x="4" y="4"/>
                    </a:cubicBezTo>
                    <a:cubicBezTo>
                      <a:pt x="4" y="4"/>
                      <a:pt x="4" y="4"/>
                      <a:pt x="5" y="5"/>
                    </a:cubicBezTo>
                    <a:cubicBezTo>
                      <a:pt x="5" y="5"/>
                      <a:pt x="5" y="5"/>
                      <a:pt x="5" y="5"/>
                    </a:cubicBezTo>
                    <a:cubicBezTo>
                      <a:pt x="5" y="5"/>
                      <a:pt x="5" y="5"/>
                      <a:pt x="5" y="5"/>
                    </a:cubicBezTo>
                    <a:cubicBezTo>
                      <a:pt x="5" y="4"/>
                      <a:pt x="5" y="4"/>
                      <a:pt x="5" y="4"/>
                    </a:cubicBezTo>
                    <a:cubicBezTo>
                      <a:pt x="5" y="5"/>
                      <a:pt x="5" y="5"/>
                      <a:pt x="5" y="5"/>
                    </a:cubicBezTo>
                    <a:cubicBezTo>
                      <a:pt x="5" y="5"/>
                      <a:pt x="5" y="5"/>
                      <a:pt x="5" y="5"/>
                    </a:cubicBezTo>
                    <a:cubicBezTo>
                      <a:pt x="5" y="5"/>
                      <a:pt x="5" y="5"/>
                      <a:pt x="5" y="5"/>
                    </a:cubicBezTo>
                    <a:cubicBezTo>
                      <a:pt x="6" y="6"/>
                      <a:pt x="6" y="7"/>
                      <a:pt x="5" y="8"/>
                    </a:cubicBezTo>
                    <a:cubicBezTo>
                      <a:pt x="5" y="8"/>
                      <a:pt x="4" y="9"/>
                      <a:pt x="3" y="9"/>
                    </a:cubicBezTo>
                    <a:cubicBezTo>
                      <a:pt x="4" y="9"/>
                      <a:pt x="4" y="10"/>
                      <a:pt x="5" y="10"/>
                    </a:cubicBezTo>
                    <a:cubicBezTo>
                      <a:pt x="5" y="10"/>
                      <a:pt x="5" y="10"/>
                      <a:pt x="5" y="10"/>
                    </a:cubicBezTo>
                    <a:cubicBezTo>
                      <a:pt x="5" y="10"/>
                      <a:pt x="5" y="10"/>
                      <a:pt x="5" y="10"/>
                    </a:cubicBezTo>
                    <a:cubicBezTo>
                      <a:pt x="5" y="10"/>
                      <a:pt x="6" y="9"/>
                      <a:pt x="7" y="9"/>
                    </a:cubicBezTo>
                    <a:cubicBezTo>
                      <a:pt x="8" y="9"/>
                      <a:pt x="9" y="8"/>
                      <a:pt x="9" y="6"/>
                    </a:cubicBezTo>
                    <a:cubicBezTo>
                      <a:pt x="9" y="6"/>
                      <a:pt x="9" y="6"/>
                      <a:pt x="9" y="5"/>
                    </a:cubicBezTo>
                    <a:cubicBezTo>
                      <a:pt x="9" y="4"/>
                      <a:pt x="9" y="4"/>
                      <a:pt x="9" y="3"/>
                    </a:cubicBezTo>
                    <a:cubicBezTo>
                      <a:pt x="8" y="4"/>
                      <a:pt x="8" y="4"/>
                      <a:pt x="8" y="4"/>
                    </a:cubicBezTo>
                    <a:cubicBezTo>
                      <a:pt x="7" y="4"/>
                      <a:pt x="7" y="4"/>
                      <a:pt x="7" y="4"/>
                    </a:cubicBezTo>
                    <a:cubicBezTo>
                      <a:pt x="8" y="4"/>
                      <a:pt x="8" y="4"/>
                      <a:pt x="8" y="4"/>
                    </a:cubicBezTo>
                    <a:cubicBezTo>
                      <a:pt x="9" y="3"/>
                      <a:pt x="9" y="3"/>
                      <a:pt x="9" y="3"/>
                    </a:cubicBezTo>
                    <a:cubicBezTo>
                      <a:pt x="8" y="2"/>
                      <a:pt x="8" y="1"/>
                      <a:pt x="6" y="1"/>
                    </a:cubicBezTo>
                    <a:cubicBezTo>
                      <a:pt x="6" y="1"/>
                      <a:pt x="5" y="0"/>
                      <a:pt x="5"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6" name="Freeform 241"/>
              <p:cNvSpPr/>
              <p:nvPr/>
            </p:nvSpPr>
            <p:spPr bwMode="auto">
              <a:xfrm>
                <a:off x="2413001" y="3098800"/>
                <a:ext cx="25400" cy="25400"/>
              </a:xfrm>
              <a:custGeom>
                <a:avLst/>
                <a:gdLst>
                  <a:gd name="T0" fmla="*/ 4 w 9"/>
                  <a:gd name="T1" fmla="*/ 0 h 9"/>
                  <a:gd name="T2" fmla="*/ 4 w 9"/>
                  <a:gd name="T3" fmla="*/ 0 h 9"/>
                  <a:gd name="T4" fmla="*/ 2 w 9"/>
                  <a:gd name="T5" fmla="*/ 0 h 9"/>
                  <a:gd name="T6" fmla="*/ 0 w 9"/>
                  <a:gd name="T7" fmla="*/ 4 h 9"/>
                  <a:gd name="T8" fmla="*/ 0 w 9"/>
                  <a:gd name="T9" fmla="*/ 6 h 9"/>
                  <a:gd name="T10" fmla="*/ 1 w 9"/>
                  <a:gd name="T11" fmla="*/ 4 h 9"/>
                  <a:gd name="T12" fmla="*/ 1 w 9"/>
                  <a:gd name="T13" fmla="*/ 4 h 9"/>
                  <a:gd name="T14" fmla="*/ 3 w 9"/>
                  <a:gd name="T15" fmla="*/ 4 h 9"/>
                  <a:gd name="T16" fmla="*/ 4 w 9"/>
                  <a:gd name="T17" fmla="*/ 4 h 9"/>
                  <a:gd name="T18" fmla="*/ 4 w 9"/>
                  <a:gd name="T19" fmla="*/ 4 h 9"/>
                  <a:gd name="T20" fmla="*/ 4 w 9"/>
                  <a:gd name="T21" fmla="*/ 4 h 9"/>
                  <a:gd name="T22" fmla="*/ 5 w 9"/>
                  <a:gd name="T23" fmla="*/ 4 h 9"/>
                  <a:gd name="T24" fmla="*/ 5 w 9"/>
                  <a:gd name="T25" fmla="*/ 4 h 9"/>
                  <a:gd name="T26" fmla="*/ 5 w 9"/>
                  <a:gd name="T27" fmla="*/ 5 h 9"/>
                  <a:gd name="T28" fmla="*/ 4 w 9"/>
                  <a:gd name="T29" fmla="*/ 7 h 9"/>
                  <a:gd name="T30" fmla="*/ 3 w 9"/>
                  <a:gd name="T31" fmla="*/ 9 h 9"/>
                  <a:gd name="T32" fmla="*/ 4 w 9"/>
                  <a:gd name="T33" fmla="*/ 9 h 9"/>
                  <a:gd name="T34" fmla="*/ 4 w 9"/>
                  <a:gd name="T35" fmla="*/ 9 h 9"/>
                  <a:gd name="T36" fmla="*/ 6 w 9"/>
                  <a:gd name="T37" fmla="*/ 9 h 9"/>
                  <a:gd name="T38" fmla="*/ 6 w 9"/>
                  <a:gd name="T39" fmla="*/ 9 h 9"/>
                  <a:gd name="T40" fmla="*/ 9 w 9"/>
                  <a:gd name="T41" fmla="*/ 6 h 9"/>
                  <a:gd name="T42" fmla="*/ 9 w 9"/>
                  <a:gd name="T43" fmla="*/ 4 h 9"/>
                  <a:gd name="T44" fmla="*/ 8 w 9"/>
                  <a:gd name="T45" fmla="*/ 3 h 9"/>
                  <a:gd name="T46" fmla="*/ 7 w 9"/>
                  <a:gd name="T47" fmla="*/ 3 h 9"/>
                  <a:gd name="T48" fmla="*/ 7 w 9"/>
                  <a:gd name="T49" fmla="*/ 3 h 9"/>
                  <a:gd name="T50" fmla="*/ 7 w 9"/>
                  <a:gd name="T51" fmla="*/ 3 h 9"/>
                  <a:gd name="T52" fmla="*/ 8 w 9"/>
                  <a:gd name="T53" fmla="*/ 2 h 9"/>
                  <a:gd name="T54" fmla="*/ 6 w 9"/>
                  <a:gd name="T55" fmla="*/ 0 h 9"/>
                  <a:gd name="T56" fmla="*/ 4 w 9"/>
                  <a:gd name="T5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9" h="9">
                    <a:moveTo>
                      <a:pt x="4" y="0"/>
                    </a:moveTo>
                    <a:cubicBezTo>
                      <a:pt x="4" y="0"/>
                      <a:pt x="4" y="0"/>
                      <a:pt x="4" y="0"/>
                    </a:cubicBezTo>
                    <a:cubicBezTo>
                      <a:pt x="4" y="0"/>
                      <a:pt x="3" y="0"/>
                      <a:pt x="2" y="0"/>
                    </a:cubicBezTo>
                    <a:cubicBezTo>
                      <a:pt x="1" y="1"/>
                      <a:pt x="0" y="3"/>
                      <a:pt x="0" y="4"/>
                    </a:cubicBezTo>
                    <a:cubicBezTo>
                      <a:pt x="0" y="5"/>
                      <a:pt x="0" y="5"/>
                      <a:pt x="0" y="6"/>
                    </a:cubicBezTo>
                    <a:cubicBezTo>
                      <a:pt x="0" y="5"/>
                      <a:pt x="1" y="5"/>
                      <a:pt x="1" y="4"/>
                    </a:cubicBezTo>
                    <a:cubicBezTo>
                      <a:pt x="1" y="4"/>
                      <a:pt x="1" y="4"/>
                      <a:pt x="1" y="4"/>
                    </a:cubicBezTo>
                    <a:cubicBezTo>
                      <a:pt x="2" y="4"/>
                      <a:pt x="2" y="4"/>
                      <a:pt x="3" y="4"/>
                    </a:cubicBezTo>
                    <a:cubicBezTo>
                      <a:pt x="3" y="4"/>
                      <a:pt x="4" y="4"/>
                      <a:pt x="4" y="4"/>
                    </a:cubicBezTo>
                    <a:cubicBezTo>
                      <a:pt x="4" y="4"/>
                      <a:pt x="4" y="4"/>
                      <a:pt x="4" y="4"/>
                    </a:cubicBezTo>
                    <a:cubicBezTo>
                      <a:pt x="4" y="4"/>
                      <a:pt x="4" y="4"/>
                      <a:pt x="4" y="4"/>
                    </a:cubicBezTo>
                    <a:cubicBezTo>
                      <a:pt x="5" y="4"/>
                      <a:pt x="5" y="4"/>
                      <a:pt x="5" y="4"/>
                    </a:cubicBezTo>
                    <a:cubicBezTo>
                      <a:pt x="5" y="4"/>
                      <a:pt x="5" y="4"/>
                      <a:pt x="5" y="4"/>
                    </a:cubicBezTo>
                    <a:cubicBezTo>
                      <a:pt x="5" y="5"/>
                      <a:pt x="5" y="5"/>
                      <a:pt x="5" y="5"/>
                    </a:cubicBezTo>
                    <a:cubicBezTo>
                      <a:pt x="5" y="5"/>
                      <a:pt x="5" y="6"/>
                      <a:pt x="4" y="7"/>
                    </a:cubicBezTo>
                    <a:cubicBezTo>
                      <a:pt x="4" y="8"/>
                      <a:pt x="3" y="8"/>
                      <a:pt x="3" y="9"/>
                    </a:cubicBezTo>
                    <a:cubicBezTo>
                      <a:pt x="3" y="9"/>
                      <a:pt x="4" y="9"/>
                      <a:pt x="4" y="9"/>
                    </a:cubicBezTo>
                    <a:cubicBezTo>
                      <a:pt x="4" y="9"/>
                      <a:pt x="4" y="9"/>
                      <a:pt x="4" y="9"/>
                    </a:cubicBezTo>
                    <a:cubicBezTo>
                      <a:pt x="5" y="9"/>
                      <a:pt x="6" y="9"/>
                      <a:pt x="6" y="9"/>
                    </a:cubicBezTo>
                    <a:cubicBezTo>
                      <a:pt x="6" y="9"/>
                      <a:pt x="6" y="9"/>
                      <a:pt x="6" y="9"/>
                    </a:cubicBezTo>
                    <a:cubicBezTo>
                      <a:pt x="7" y="8"/>
                      <a:pt x="8" y="7"/>
                      <a:pt x="9" y="6"/>
                    </a:cubicBezTo>
                    <a:cubicBezTo>
                      <a:pt x="9" y="5"/>
                      <a:pt x="9" y="5"/>
                      <a:pt x="9" y="4"/>
                    </a:cubicBezTo>
                    <a:cubicBezTo>
                      <a:pt x="9" y="4"/>
                      <a:pt x="9" y="3"/>
                      <a:pt x="8" y="3"/>
                    </a:cubicBezTo>
                    <a:cubicBezTo>
                      <a:pt x="7" y="3"/>
                      <a:pt x="7" y="3"/>
                      <a:pt x="7" y="3"/>
                    </a:cubicBezTo>
                    <a:cubicBezTo>
                      <a:pt x="7" y="3"/>
                      <a:pt x="7" y="3"/>
                      <a:pt x="7" y="3"/>
                    </a:cubicBezTo>
                    <a:cubicBezTo>
                      <a:pt x="7" y="3"/>
                      <a:pt x="7" y="3"/>
                      <a:pt x="7" y="3"/>
                    </a:cubicBezTo>
                    <a:cubicBezTo>
                      <a:pt x="8" y="2"/>
                      <a:pt x="8" y="2"/>
                      <a:pt x="8" y="2"/>
                    </a:cubicBezTo>
                    <a:cubicBezTo>
                      <a:pt x="8" y="1"/>
                      <a:pt x="7" y="1"/>
                      <a:pt x="6" y="0"/>
                    </a:cubicBezTo>
                    <a:cubicBezTo>
                      <a:pt x="5" y="0"/>
                      <a:pt x="5" y="0"/>
                      <a:pt x="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7" name="Freeform 242"/>
              <p:cNvSpPr/>
              <p:nvPr/>
            </p:nvSpPr>
            <p:spPr bwMode="auto">
              <a:xfrm>
                <a:off x="2424113" y="3124200"/>
                <a:ext cx="25400" cy="25400"/>
              </a:xfrm>
              <a:custGeom>
                <a:avLst/>
                <a:gdLst>
                  <a:gd name="T0" fmla="*/ 5 w 9"/>
                  <a:gd name="T1" fmla="*/ 0 h 9"/>
                  <a:gd name="T2" fmla="*/ 5 w 9"/>
                  <a:gd name="T3" fmla="*/ 0 h 9"/>
                  <a:gd name="T4" fmla="*/ 5 w 9"/>
                  <a:gd name="T5" fmla="*/ 0 h 9"/>
                  <a:gd name="T6" fmla="*/ 3 w 9"/>
                  <a:gd name="T7" fmla="*/ 1 h 9"/>
                  <a:gd name="T8" fmla="*/ 3 w 9"/>
                  <a:gd name="T9" fmla="*/ 1 h 9"/>
                  <a:gd name="T10" fmla="*/ 0 w 9"/>
                  <a:gd name="T11" fmla="*/ 5 h 9"/>
                  <a:gd name="T12" fmla="*/ 0 w 9"/>
                  <a:gd name="T13" fmla="*/ 6 h 9"/>
                  <a:gd name="T14" fmla="*/ 2 w 9"/>
                  <a:gd name="T15" fmla="*/ 5 h 9"/>
                  <a:gd name="T16" fmla="*/ 3 w 9"/>
                  <a:gd name="T17" fmla="*/ 4 h 9"/>
                  <a:gd name="T18" fmla="*/ 4 w 9"/>
                  <a:gd name="T19" fmla="*/ 4 h 9"/>
                  <a:gd name="T20" fmla="*/ 4 w 9"/>
                  <a:gd name="T21" fmla="*/ 4 h 9"/>
                  <a:gd name="T22" fmla="*/ 4 w 9"/>
                  <a:gd name="T23" fmla="*/ 4 h 9"/>
                  <a:gd name="T24" fmla="*/ 5 w 9"/>
                  <a:gd name="T25" fmla="*/ 4 h 9"/>
                  <a:gd name="T26" fmla="*/ 5 w 9"/>
                  <a:gd name="T27" fmla="*/ 5 h 9"/>
                  <a:gd name="T28" fmla="*/ 5 w 9"/>
                  <a:gd name="T29" fmla="*/ 5 h 9"/>
                  <a:gd name="T30" fmla="*/ 5 w 9"/>
                  <a:gd name="T31" fmla="*/ 5 h 9"/>
                  <a:gd name="T32" fmla="*/ 5 w 9"/>
                  <a:gd name="T33" fmla="*/ 7 h 9"/>
                  <a:gd name="T34" fmla="*/ 3 w 9"/>
                  <a:gd name="T35" fmla="*/ 9 h 9"/>
                  <a:gd name="T36" fmla="*/ 5 w 9"/>
                  <a:gd name="T37" fmla="*/ 9 h 9"/>
                  <a:gd name="T38" fmla="*/ 5 w 9"/>
                  <a:gd name="T39" fmla="*/ 9 h 9"/>
                  <a:gd name="T40" fmla="*/ 7 w 9"/>
                  <a:gd name="T41" fmla="*/ 9 h 9"/>
                  <a:gd name="T42" fmla="*/ 9 w 9"/>
                  <a:gd name="T43" fmla="*/ 6 h 9"/>
                  <a:gd name="T44" fmla="*/ 9 w 9"/>
                  <a:gd name="T45" fmla="*/ 5 h 9"/>
                  <a:gd name="T46" fmla="*/ 9 w 9"/>
                  <a:gd name="T47" fmla="*/ 3 h 9"/>
                  <a:gd name="T48" fmla="*/ 8 w 9"/>
                  <a:gd name="T49" fmla="*/ 3 h 9"/>
                  <a:gd name="T50" fmla="*/ 7 w 9"/>
                  <a:gd name="T51" fmla="*/ 4 h 9"/>
                  <a:gd name="T52" fmla="*/ 8 w 9"/>
                  <a:gd name="T53" fmla="*/ 3 h 9"/>
                  <a:gd name="T54" fmla="*/ 9 w 9"/>
                  <a:gd name="T55" fmla="*/ 3 h 9"/>
                  <a:gd name="T56" fmla="*/ 6 w 9"/>
                  <a:gd name="T57" fmla="*/ 1 h 9"/>
                  <a:gd name="T58" fmla="*/ 5 w 9"/>
                  <a:gd name="T59"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 h="9">
                    <a:moveTo>
                      <a:pt x="5" y="0"/>
                    </a:moveTo>
                    <a:cubicBezTo>
                      <a:pt x="5" y="0"/>
                      <a:pt x="5" y="0"/>
                      <a:pt x="5" y="0"/>
                    </a:cubicBezTo>
                    <a:cubicBezTo>
                      <a:pt x="5" y="0"/>
                      <a:pt x="5" y="0"/>
                      <a:pt x="5" y="0"/>
                    </a:cubicBezTo>
                    <a:cubicBezTo>
                      <a:pt x="4" y="0"/>
                      <a:pt x="3" y="0"/>
                      <a:pt x="3" y="1"/>
                    </a:cubicBezTo>
                    <a:cubicBezTo>
                      <a:pt x="3" y="1"/>
                      <a:pt x="3" y="1"/>
                      <a:pt x="3" y="1"/>
                    </a:cubicBezTo>
                    <a:cubicBezTo>
                      <a:pt x="1" y="1"/>
                      <a:pt x="0" y="3"/>
                      <a:pt x="0" y="5"/>
                    </a:cubicBezTo>
                    <a:cubicBezTo>
                      <a:pt x="0" y="5"/>
                      <a:pt x="0" y="6"/>
                      <a:pt x="0" y="6"/>
                    </a:cubicBezTo>
                    <a:cubicBezTo>
                      <a:pt x="1" y="6"/>
                      <a:pt x="1" y="5"/>
                      <a:pt x="2" y="5"/>
                    </a:cubicBezTo>
                    <a:cubicBezTo>
                      <a:pt x="2" y="4"/>
                      <a:pt x="3" y="4"/>
                      <a:pt x="3" y="4"/>
                    </a:cubicBezTo>
                    <a:cubicBezTo>
                      <a:pt x="4" y="4"/>
                      <a:pt x="4" y="4"/>
                      <a:pt x="4" y="4"/>
                    </a:cubicBezTo>
                    <a:cubicBezTo>
                      <a:pt x="4" y="4"/>
                      <a:pt x="4" y="4"/>
                      <a:pt x="4" y="4"/>
                    </a:cubicBezTo>
                    <a:cubicBezTo>
                      <a:pt x="4" y="4"/>
                      <a:pt x="4" y="4"/>
                      <a:pt x="4" y="4"/>
                    </a:cubicBezTo>
                    <a:cubicBezTo>
                      <a:pt x="5" y="4"/>
                      <a:pt x="5" y="4"/>
                      <a:pt x="5" y="4"/>
                    </a:cubicBezTo>
                    <a:cubicBezTo>
                      <a:pt x="5" y="5"/>
                      <a:pt x="5" y="5"/>
                      <a:pt x="5" y="5"/>
                    </a:cubicBezTo>
                    <a:cubicBezTo>
                      <a:pt x="5" y="5"/>
                      <a:pt x="5" y="5"/>
                      <a:pt x="5" y="5"/>
                    </a:cubicBezTo>
                    <a:cubicBezTo>
                      <a:pt x="5" y="5"/>
                      <a:pt x="5" y="5"/>
                      <a:pt x="5" y="5"/>
                    </a:cubicBezTo>
                    <a:cubicBezTo>
                      <a:pt x="5" y="6"/>
                      <a:pt x="5" y="7"/>
                      <a:pt x="5" y="7"/>
                    </a:cubicBezTo>
                    <a:cubicBezTo>
                      <a:pt x="4" y="8"/>
                      <a:pt x="4" y="9"/>
                      <a:pt x="3" y="9"/>
                    </a:cubicBezTo>
                    <a:cubicBezTo>
                      <a:pt x="4" y="9"/>
                      <a:pt x="4" y="9"/>
                      <a:pt x="5" y="9"/>
                    </a:cubicBezTo>
                    <a:cubicBezTo>
                      <a:pt x="5" y="9"/>
                      <a:pt x="5" y="9"/>
                      <a:pt x="5" y="9"/>
                    </a:cubicBezTo>
                    <a:cubicBezTo>
                      <a:pt x="5" y="9"/>
                      <a:pt x="6" y="9"/>
                      <a:pt x="7" y="9"/>
                    </a:cubicBezTo>
                    <a:cubicBezTo>
                      <a:pt x="8" y="8"/>
                      <a:pt x="9" y="7"/>
                      <a:pt x="9" y="6"/>
                    </a:cubicBezTo>
                    <a:cubicBezTo>
                      <a:pt x="9" y="6"/>
                      <a:pt x="9" y="5"/>
                      <a:pt x="9" y="5"/>
                    </a:cubicBezTo>
                    <a:cubicBezTo>
                      <a:pt x="9" y="4"/>
                      <a:pt x="9" y="4"/>
                      <a:pt x="9" y="3"/>
                    </a:cubicBezTo>
                    <a:cubicBezTo>
                      <a:pt x="8" y="3"/>
                      <a:pt x="8" y="3"/>
                      <a:pt x="8" y="3"/>
                    </a:cubicBezTo>
                    <a:cubicBezTo>
                      <a:pt x="7" y="4"/>
                      <a:pt x="7" y="4"/>
                      <a:pt x="7" y="4"/>
                    </a:cubicBezTo>
                    <a:cubicBezTo>
                      <a:pt x="8" y="3"/>
                      <a:pt x="8" y="3"/>
                      <a:pt x="8" y="3"/>
                    </a:cubicBezTo>
                    <a:cubicBezTo>
                      <a:pt x="9" y="3"/>
                      <a:pt x="9" y="3"/>
                      <a:pt x="9" y="3"/>
                    </a:cubicBezTo>
                    <a:cubicBezTo>
                      <a:pt x="8" y="2"/>
                      <a:pt x="7" y="1"/>
                      <a:pt x="6" y="1"/>
                    </a:cubicBezTo>
                    <a:cubicBezTo>
                      <a:pt x="6" y="0"/>
                      <a:pt x="5" y="0"/>
                      <a:pt x="5"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8" name="Freeform 243"/>
              <p:cNvSpPr/>
              <p:nvPr/>
            </p:nvSpPr>
            <p:spPr bwMode="auto">
              <a:xfrm>
                <a:off x="2436813" y="3152775"/>
                <a:ext cx="26988" cy="25400"/>
              </a:xfrm>
              <a:custGeom>
                <a:avLst/>
                <a:gdLst>
                  <a:gd name="T0" fmla="*/ 5 w 10"/>
                  <a:gd name="T1" fmla="*/ 0 h 9"/>
                  <a:gd name="T2" fmla="*/ 5 w 10"/>
                  <a:gd name="T3" fmla="*/ 0 h 9"/>
                  <a:gd name="T4" fmla="*/ 3 w 10"/>
                  <a:gd name="T5" fmla="*/ 0 h 9"/>
                  <a:gd name="T6" fmla="*/ 0 w 10"/>
                  <a:gd name="T7" fmla="*/ 4 h 9"/>
                  <a:gd name="T8" fmla="*/ 1 w 10"/>
                  <a:gd name="T9" fmla="*/ 6 h 9"/>
                  <a:gd name="T10" fmla="*/ 2 w 10"/>
                  <a:gd name="T11" fmla="*/ 4 h 9"/>
                  <a:gd name="T12" fmla="*/ 4 w 10"/>
                  <a:gd name="T13" fmla="*/ 3 h 9"/>
                  <a:gd name="T14" fmla="*/ 5 w 10"/>
                  <a:gd name="T15" fmla="*/ 4 h 9"/>
                  <a:gd name="T16" fmla="*/ 5 w 10"/>
                  <a:gd name="T17" fmla="*/ 4 h 9"/>
                  <a:gd name="T18" fmla="*/ 5 w 10"/>
                  <a:gd name="T19" fmla="*/ 4 h 9"/>
                  <a:gd name="T20" fmla="*/ 6 w 10"/>
                  <a:gd name="T21" fmla="*/ 4 h 9"/>
                  <a:gd name="T22" fmla="*/ 6 w 10"/>
                  <a:gd name="T23" fmla="*/ 4 h 9"/>
                  <a:gd name="T24" fmla="*/ 5 w 10"/>
                  <a:gd name="T25" fmla="*/ 4 h 9"/>
                  <a:gd name="T26" fmla="*/ 5 w 10"/>
                  <a:gd name="T27" fmla="*/ 7 h 9"/>
                  <a:gd name="T28" fmla="*/ 3 w 10"/>
                  <a:gd name="T29" fmla="*/ 9 h 9"/>
                  <a:gd name="T30" fmla="*/ 5 w 10"/>
                  <a:gd name="T31" fmla="*/ 9 h 9"/>
                  <a:gd name="T32" fmla="*/ 5 w 10"/>
                  <a:gd name="T33" fmla="*/ 9 h 9"/>
                  <a:gd name="T34" fmla="*/ 7 w 10"/>
                  <a:gd name="T35" fmla="*/ 8 h 9"/>
                  <a:gd name="T36" fmla="*/ 9 w 10"/>
                  <a:gd name="T37" fmla="*/ 6 h 9"/>
                  <a:gd name="T38" fmla="*/ 10 w 10"/>
                  <a:gd name="T39" fmla="*/ 4 h 9"/>
                  <a:gd name="T40" fmla="*/ 9 w 10"/>
                  <a:gd name="T41" fmla="*/ 2 h 9"/>
                  <a:gd name="T42" fmla="*/ 8 w 10"/>
                  <a:gd name="T43" fmla="*/ 3 h 9"/>
                  <a:gd name="T44" fmla="*/ 7 w 10"/>
                  <a:gd name="T45" fmla="*/ 3 h 9"/>
                  <a:gd name="T46" fmla="*/ 8 w 10"/>
                  <a:gd name="T47" fmla="*/ 3 h 9"/>
                  <a:gd name="T48" fmla="*/ 9 w 10"/>
                  <a:gd name="T49" fmla="*/ 2 h 9"/>
                  <a:gd name="T50" fmla="*/ 7 w 10"/>
                  <a:gd name="T51" fmla="*/ 0 h 9"/>
                  <a:gd name="T52" fmla="*/ 5 w 10"/>
                  <a:gd name="T5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0" h="9">
                    <a:moveTo>
                      <a:pt x="5" y="0"/>
                    </a:moveTo>
                    <a:cubicBezTo>
                      <a:pt x="5" y="0"/>
                      <a:pt x="5" y="0"/>
                      <a:pt x="5" y="0"/>
                    </a:cubicBezTo>
                    <a:cubicBezTo>
                      <a:pt x="4" y="0"/>
                      <a:pt x="4" y="0"/>
                      <a:pt x="3" y="0"/>
                    </a:cubicBezTo>
                    <a:cubicBezTo>
                      <a:pt x="1" y="1"/>
                      <a:pt x="0" y="3"/>
                      <a:pt x="0" y="4"/>
                    </a:cubicBezTo>
                    <a:cubicBezTo>
                      <a:pt x="0" y="5"/>
                      <a:pt x="1" y="5"/>
                      <a:pt x="1" y="6"/>
                    </a:cubicBezTo>
                    <a:cubicBezTo>
                      <a:pt x="1" y="5"/>
                      <a:pt x="2" y="5"/>
                      <a:pt x="2" y="4"/>
                    </a:cubicBezTo>
                    <a:cubicBezTo>
                      <a:pt x="3" y="4"/>
                      <a:pt x="3" y="3"/>
                      <a:pt x="4" y="3"/>
                    </a:cubicBezTo>
                    <a:cubicBezTo>
                      <a:pt x="4" y="3"/>
                      <a:pt x="4" y="4"/>
                      <a:pt x="5" y="4"/>
                    </a:cubicBezTo>
                    <a:cubicBezTo>
                      <a:pt x="5" y="4"/>
                      <a:pt x="5" y="4"/>
                      <a:pt x="5" y="4"/>
                    </a:cubicBezTo>
                    <a:cubicBezTo>
                      <a:pt x="5" y="4"/>
                      <a:pt x="5" y="4"/>
                      <a:pt x="5" y="4"/>
                    </a:cubicBezTo>
                    <a:cubicBezTo>
                      <a:pt x="6" y="4"/>
                      <a:pt x="6" y="4"/>
                      <a:pt x="6" y="4"/>
                    </a:cubicBezTo>
                    <a:cubicBezTo>
                      <a:pt x="6" y="4"/>
                      <a:pt x="6" y="4"/>
                      <a:pt x="6" y="4"/>
                    </a:cubicBezTo>
                    <a:cubicBezTo>
                      <a:pt x="5" y="4"/>
                      <a:pt x="5" y="4"/>
                      <a:pt x="5" y="4"/>
                    </a:cubicBezTo>
                    <a:cubicBezTo>
                      <a:pt x="6" y="5"/>
                      <a:pt x="6" y="6"/>
                      <a:pt x="5" y="7"/>
                    </a:cubicBezTo>
                    <a:cubicBezTo>
                      <a:pt x="5" y="7"/>
                      <a:pt x="4" y="8"/>
                      <a:pt x="3" y="9"/>
                    </a:cubicBezTo>
                    <a:cubicBezTo>
                      <a:pt x="4" y="9"/>
                      <a:pt x="4" y="9"/>
                      <a:pt x="5" y="9"/>
                    </a:cubicBezTo>
                    <a:cubicBezTo>
                      <a:pt x="5" y="9"/>
                      <a:pt x="5" y="9"/>
                      <a:pt x="5" y="9"/>
                    </a:cubicBezTo>
                    <a:cubicBezTo>
                      <a:pt x="6" y="9"/>
                      <a:pt x="6" y="9"/>
                      <a:pt x="7" y="8"/>
                    </a:cubicBezTo>
                    <a:cubicBezTo>
                      <a:pt x="8" y="8"/>
                      <a:pt x="9" y="7"/>
                      <a:pt x="9" y="6"/>
                    </a:cubicBezTo>
                    <a:cubicBezTo>
                      <a:pt x="9" y="5"/>
                      <a:pt x="10" y="5"/>
                      <a:pt x="10" y="4"/>
                    </a:cubicBezTo>
                    <a:cubicBezTo>
                      <a:pt x="10" y="4"/>
                      <a:pt x="9" y="3"/>
                      <a:pt x="9" y="2"/>
                    </a:cubicBezTo>
                    <a:cubicBezTo>
                      <a:pt x="8" y="3"/>
                      <a:pt x="8" y="3"/>
                      <a:pt x="8" y="3"/>
                    </a:cubicBezTo>
                    <a:cubicBezTo>
                      <a:pt x="7" y="3"/>
                      <a:pt x="7" y="3"/>
                      <a:pt x="7" y="3"/>
                    </a:cubicBezTo>
                    <a:cubicBezTo>
                      <a:pt x="8" y="3"/>
                      <a:pt x="8" y="3"/>
                      <a:pt x="8" y="3"/>
                    </a:cubicBezTo>
                    <a:cubicBezTo>
                      <a:pt x="9" y="2"/>
                      <a:pt x="9" y="2"/>
                      <a:pt x="9" y="2"/>
                    </a:cubicBezTo>
                    <a:cubicBezTo>
                      <a:pt x="9" y="1"/>
                      <a:pt x="8" y="0"/>
                      <a:pt x="7" y="0"/>
                    </a:cubicBezTo>
                    <a:cubicBezTo>
                      <a:pt x="6" y="0"/>
                      <a:pt x="6" y="0"/>
                      <a:pt x="5"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9" name="Freeform 244"/>
              <p:cNvSpPr/>
              <p:nvPr/>
            </p:nvSpPr>
            <p:spPr bwMode="auto">
              <a:xfrm>
                <a:off x="2449513" y="3178175"/>
                <a:ext cx="25400" cy="25400"/>
              </a:xfrm>
              <a:custGeom>
                <a:avLst/>
                <a:gdLst>
                  <a:gd name="T0" fmla="*/ 4 w 9"/>
                  <a:gd name="T1" fmla="*/ 0 h 9"/>
                  <a:gd name="T2" fmla="*/ 4 w 9"/>
                  <a:gd name="T3" fmla="*/ 0 h 9"/>
                  <a:gd name="T4" fmla="*/ 2 w 9"/>
                  <a:gd name="T5" fmla="*/ 1 h 9"/>
                  <a:gd name="T6" fmla="*/ 0 w 9"/>
                  <a:gd name="T7" fmla="*/ 5 h 9"/>
                  <a:gd name="T8" fmla="*/ 0 w 9"/>
                  <a:gd name="T9" fmla="*/ 6 h 9"/>
                  <a:gd name="T10" fmla="*/ 2 w 9"/>
                  <a:gd name="T11" fmla="*/ 5 h 9"/>
                  <a:gd name="T12" fmla="*/ 3 w 9"/>
                  <a:gd name="T13" fmla="*/ 4 h 9"/>
                  <a:gd name="T14" fmla="*/ 4 w 9"/>
                  <a:gd name="T15" fmla="*/ 4 h 9"/>
                  <a:gd name="T16" fmla="*/ 4 w 9"/>
                  <a:gd name="T17" fmla="*/ 4 h 9"/>
                  <a:gd name="T18" fmla="*/ 4 w 9"/>
                  <a:gd name="T19" fmla="*/ 4 h 9"/>
                  <a:gd name="T20" fmla="*/ 5 w 9"/>
                  <a:gd name="T21" fmla="*/ 4 h 9"/>
                  <a:gd name="T22" fmla="*/ 5 w 9"/>
                  <a:gd name="T23" fmla="*/ 5 h 9"/>
                  <a:gd name="T24" fmla="*/ 5 w 9"/>
                  <a:gd name="T25" fmla="*/ 5 h 9"/>
                  <a:gd name="T26" fmla="*/ 5 w 9"/>
                  <a:gd name="T27" fmla="*/ 7 h 9"/>
                  <a:gd name="T28" fmla="*/ 3 w 9"/>
                  <a:gd name="T29" fmla="*/ 9 h 9"/>
                  <a:gd name="T30" fmla="*/ 4 w 9"/>
                  <a:gd name="T31" fmla="*/ 9 h 9"/>
                  <a:gd name="T32" fmla="*/ 4 w 9"/>
                  <a:gd name="T33" fmla="*/ 9 h 9"/>
                  <a:gd name="T34" fmla="*/ 6 w 9"/>
                  <a:gd name="T35" fmla="*/ 9 h 9"/>
                  <a:gd name="T36" fmla="*/ 9 w 9"/>
                  <a:gd name="T37" fmla="*/ 6 h 9"/>
                  <a:gd name="T38" fmla="*/ 9 w 9"/>
                  <a:gd name="T39" fmla="*/ 5 h 9"/>
                  <a:gd name="T40" fmla="*/ 9 w 9"/>
                  <a:gd name="T41" fmla="*/ 3 h 9"/>
                  <a:gd name="T42" fmla="*/ 7 w 9"/>
                  <a:gd name="T43" fmla="*/ 3 h 9"/>
                  <a:gd name="T44" fmla="*/ 7 w 9"/>
                  <a:gd name="T45" fmla="*/ 4 h 9"/>
                  <a:gd name="T46" fmla="*/ 7 w 9"/>
                  <a:gd name="T47" fmla="*/ 3 h 9"/>
                  <a:gd name="T48" fmla="*/ 9 w 9"/>
                  <a:gd name="T49" fmla="*/ 3 h 9"/>
                  <a:gd name="T50" fmla="*/ 6 w 9"/>
                  <a:gd name="T51" fmla="*/ 0 h 9"/>
                  <a:gd name="T52" fmla="*/ 4 w 9"/>
                  <a:gd name="T5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 h="9">
                    <a:moveTo>
                      <a:pt x="4" y="0"/>
                    </a:moveTo>
                    <a:cubicBezTo>
                      <a:pt x="4" y="0"/>
                      <a:pt x="4" y="0"/>
                      <a:pt x="4" y="0"/>
                    </a:cubicBezTo>
                    <a:cubicBezTo>
                      <a:pt x="4" y="0"/>
                      <a:pt x="3" y="0"/>
                      <a:pt x="2" y="1"/>
                    </a:cubicBezTo>
                    <a:cubicBezTo>
                      <a:pt x="1" y="1"/>
                      <a:pt x="0" y="3"/>
                      <a:pt x="0" y="5"/>
                    </a:cubicBezTo>
                    <a:cubicBezTo>
                      <a:pt x="0" y="5"/>
                      <a:pt x="0" y="6"/>
                      <a:pt x="0" y="6"/>
                    </a:cubicBezTo>
                    <a:cubicBezTo>
                      <a:pt x="1" y="6"/>
                      <a:pt x="1" y="5"/>
                      <a:pt x="2" y="5"/>
                    </a:cubicBezTo>
                    <a:cubicBezTo>
                      <a:pt x="2" y="4"/>
                      <a:pt x="3" y="4"/>
                      <a:pt x="3" y="4"/>
                    </a:cubicBezTo>
                    <a:cubicBezTo>
                      <a:pt x="3" y="4"/>
                      <a:pt x="4" y="4"/>
                      <a:pt x="4" y="4"/>
                    </a:cubicBezTo>
                    <a:cubicBezTo>
                      <a:pt x="4" y="4"/>
                      <a:pt x="4" y="4"/>
                      <a:pt x="4" y="4"/>
                    </a:cubicBezTo>
                    <a:cubicBezTo>
                      <a:pt x="4" y="4"/>
                      <a:pt x="4" y="4"/>
                      <a:pt x="4" y="4"/>
                    </a:cubicBezTo>
                    <a:cubicBezTo>
                      <a:pt x="5" y="4"/>
                      <a:pt x="5" y="4"/>
                      <a:pt x="5" y="4"/>
                    </a:cubicBezTo>
                    <a:cubicBezTo>
                      <a:pt x="5" y="5"/>
                      <a:pt x="5" y="5"/>
                      <a:pt x="5" y="5"/>
                    </a:cubicBezTo>
                    <a:cubicBezTo>
                      <a:pt x="5" y="5"/>
                      <a:pt x="5" y="5"/>
                      <a:pt x="5" y="5"/>
                    </a:cubicBezTo>
                    <a:cubicBezTo>
                      <a:pt x="5" y="6"/>
                      <a:pt x="5" y="7"/>
                      <a:pt x="5" y="7"/>
                    </a:cubicBezTo>
                    <a:cubicBezTo>
                      <a:pt x="4" y="8"/>
                      <a:pt x="3" y="8"/>
                      <a:pt x="3" y="9"/>
                    </a:cubicBezTo>
                    <a:cubicBezTo>
                      <a:pt x="3" y="9"/>
                      <a:pt x="4" y="9"/>
                      <a:pt x="4" y="9"/>
                    </a:cubicBezTo>
                    <a:cubicBezTo>
                      <a:pt x="4" y="9"/>
                      <a:pt x="4" y="9"/>
                      <a:pt x="4" y="9"/>
                    </a:cubicBezTo>
                    <a:cubicBezTo>
                      <a:pt x="5" y="9"/>
                      <a:pt x="6" y="9"/>
                      <a:pt x="6" y="9"/>
                    </a:cubicBezTo>
                    <a:cubicBezTo>
                      <a:pt x="7" y="8"/>
                      <a:pt x="8" y="7"/>
                      <a:pt x="9" y="6"/>
                    </a:cubicBezTo>
                    <a:cubicBezTo>
                      <a:pt x="9" y="6"/>
                      <a:pt x="9" y="5"/>
                      <a:pt x="9" y="5"/>
                    </a:cubicBezTo>
                    <a:cubicBezTo>
                      <a:pt x="9" y="4"/>
                      <a:pt x="9" y="3"/>
                      <a:pt x="9" y="3"/>
                    </a:cubicBezTo>
                    <a:cubicBezTo>
                      <a:pt x="7" y="3"/>
                      <a:pt x="7" y="3"/>
                      <a:pt x="7" y="3"/>
                    </a:cubicBezTo>
                    <a:cubicBezTo>
                      <a:pt x="7" y="4"/>
                      <a:pt x="7" y="4"/>
                      <a:pt x="7" y="4"/>
                    </a:cubicBezTo>
                    <a:cubicBezTo>
                      <a:pt x="7" y="3"/>
                      <a:pt x="7" y="3"/>
                      <a:pt x="7" y="3"/>
                    </a:cubicBezTo>
                    <a:cubicBezTo>
                      <a:pt x="9" y="3"/>
                      <a:pt x="9" y="3"/>
                      <a:pt x="9" y="3"/>
                    </a:cubicBezTo>
                    <a:cubicBezTo>
                      <a:pt x="8" y="2"/>
                      <a:pt x="7" y="1"/>
                      <a:pt x="6" y="0"/>
                    </a:cubicBezTo>
                    <a:cubicBezTo>
                      <a:pt x="6" y="0"/>
                      <a:pt x="5" y="0"/>
                      <a:pt x="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0" name="Freeform 245"/>
              <p:cNvSpPr/>
              <p:nvPr/>
            </p:nvSpPr>
            <p:spPr bwMode="auto">
              <a:xfrm>
                <a:off x="2460626" y="3206750"/>
                <a:ext cx="25400" cy="23813"/>
              </a:xfrm>
              <a:custGeom>
                <a:avLst/>
                <a:gdLst>
                  <a:gd name="T0" fmla="*/ 5 w 9"/>
                  <a:gd name="T1" fmla="*/ 0 h 9"/>
                  <a:gd name="T2" fmla="*/ 5 w 9"/>
                  <a:gd name="T3" fmla="*/ 0 h 9"/>
                  <a:gd name="T4" fmla="*/ 3 w 9"/>
                  <a:gd name="T5" fmla="*/ 0 h 9"/>
                  <a:gd name="T6" fmla="*/ 0 w 9"/>
                  <a:gd name="T7" fmla="*/ 4 h 9"/>
                  <a:gd name="T8" fmla="*/ 0 w 9"/>
                  <a:gd name="T9" fmla="*/ 5 h 9"/>
                  <a:gd name="T10" fmla="*/ 2 w 9"/>
                  <a:gd name="T11" fmla="*/ 4 h 9"/>
                  <a:gd name="T12" fmla="*/ 4 w 9"/>
                  <a:gd name="T13" fmla="*/ 3 h 9"/>
                  <a:gd name="T14" fmla="*/ 5 w 9"/>
                  <a:gd name="T15" fmla="*/ 4 h 9"/>
                  <a:gd name="T16" fmla="*/ 5 w 9"/>
                  <a:gd name="T17" fmla="*/ 4 h 9"/>
                  <a:gd name="T18" fmla="*/ 5 w 9"/>
                  <a:gd name="T19" fmla="*/ 4 h 9"/>
                  <a:gd name="T20" fmla="*/ 5 w 9"/>
                  <a:gd name="T21" fmla="*/ 4 h 9"/>
                  <a:gd name="T22" fmla="*/ 7 w 9"/>
                  <a:gd name="T23" fmla="*/ 3 h 9"/>
                  <a:gd name="T24" fmla="*/ 5 w 9"/>
                  <a:gd name="T25" fmla="*/ 4 h 9"/>
                  <a:gd name="T26" fmla="*/ 5 w 9"/>
                  <a:gd name="T27" fmla="*/ 4 h 9"/>
                  <a:gd name="T28" fmla="*/ 5 w 9"/>
                  <a:gd name="T29" fmla="*/ 4 h 9"/>
                  <a:gd name="T30" fmla="*/ 5 w 9"/>
                  <a:gd name="T31" fmla="*/ 7 h 9"/>
                  <a:gd name="T32" fmla="*/ 3 w 9"/>
                  <a:gd name="T33" fmla="*/ 8 h 9"/>
                  <a:gd name="T34" fmla="*/ 5 w 9"/>
                  <a:gd name="T35" fmla="*/ 9 h 9"/>
                  <a:gd name="T36" fmla="*/ 5 w 9"/>
                  <a:gd name="T37" fmla="*/ 9 h 9"/>
                  <a:gd name="T38" fmla="*/ 7 w 9"/>
                  <a:gd name="T39" fmla="*/ 8 h 9"/>
                  <a:gd name="T40" fmla="*/ 9 w 9"/>
                  <a:gd name="T41" fmla="*/ 6 h 9"/>
                  <a:gd name="T42" fmla="*/ 9 w 9"/>
                  <a:gd name="T43" fmla="*/ 4 h 9"/>
                  <a:gd name="T44" fmla="*/ 9 w 9"/>
                  <a:gd name="T45" fmla="*/ 2 h 9"/>
                  <a:gd name="T46" fmla="*/ 9 w 9"/>
                  <a:gd name="T47" fmla="*/ 2 h 9"/>
                  <a:gd name="T48" fmla="*/ 6 w 9"/>
                  <a:gd name="T49" fmla="*/ 0 h 9"/>
                  <a:gd name="T50" fmla="*/ 5 w 9"/>
                  <a:gd name="T5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 h="9">
                    <a:moveTo>
                      <a:pt x="5" y="0"/>
                    </a:moveTo>
                    <a:cubicBezTo>
                      <a:pt x="5" y="0"/>
                      <a:pt x="5" y="0"/>
                      <a:pt x="5" y="0"/>
                    </a:cubicBezTo>
                    <a:cubicBezTo>
                      <a:pt x="4" y="0"/>
                      <a:pt x="3" y="0"/>
                      <a:pt x="3" y="0"/>
                    </a:cubicBezTo>
                    <a:cubicBezTo>
                      <a:pt x="1" y="1"/>
                      <a:pt x="0" y="2"/>
                      <a:pt x="0" y="4"/>
                    </a:cubicBezTo>
                    <a:cubicBezTo>
                      <a:pt x="0" y="5"/>
                      <a:pt x="0" y="5"/>
                      <a:pt x="0" y="5"/>
                    </a:cubicBezTo>
                    <a:cubicBezTo>
                      <a:pt x="1" y="5"/>
                      <a:pt x="2" y="5"/>
                      <a:pt x="2" y="4"/>
                    </a:cubicBezTo>
                    <a:cubicBezTo>
                      <a:pt x="2" y="4"/>
                      <a:pt x="3" y="3"/>
                      <a:pt x="4" y="3"/>
                    </a:cubicBezTo>
                    <a:cubicBezTo>
                      <a:pt x="4" y="3"/>
                      <a:pt x="4" y="3"/>
                      <a:pt x="5" y="4"/>
                    </a:cubicBezTo>
                    <a:cubicBezTo>
                      <a:pt x="5" y="4"/>
                      <a:pt x="5" y="4"/>
                      <a:pt x="5" y="4"/>
                    </a:cubicBezTo>
                    <a:cubicBezTo>
                      <a:pt x="5" y="4"/>
                      <a:pt x="5" y="4"/>
                      <a:pt x="5" y="4"/>
                    </a:cubicBezTo>
                    <a:cubicBezTo>
                      <a:pt x="5" y="4"/>
                      <a:pt x="5" y="4"/>
                      <a:pt x="5" y="4"/>
                    </a:cubicBezTo>
                    <a:cubicBezTo>
                      <a:pt x="7" y="3"/>
                      <a:pt x="7" y="3"/>
                      <a:pt x="7" y="3"/>
                    </a:cubicBezTo>
                    <a:cubicBezTo>
                      <a:pt x="5" y="4"/>
                      <a:pt x="5" y="4"/>
                      <a:pt x="5" y="4"/>
                    </a:cubicBezTo>
                    <a:cubicBezTo>
                      <a:pt x="5" y="4"/>
                      <a:pt x="5" y="4"/>
                      <a:pt x="5" y="4"/>
                    </a:cubicBezTo>
                    <a:cubicBezTo>
                      <a:pt x="5" y="4"/>
                      <a:pt x="5" y="4"/>
                      <a:pt x="5" y="4"/>
                    </a:cubicBezTo>
                    <a:cubicBezTo>
                      <a:pt x="6" y="5"/>
                      <a:pt x="6" y="6"/>
                      <a:pt x="5" y="7"/>
                    </a:cubicBezTo>
                    <a:cubicBezTo>
                      <a:pt x="4" y="7"/>
                      <a:pt x="4" y="8"/>
                      <a:pt x="3" y="8"/>
                    </a:cubicBezTo>
                    <a:cubicBezTo>
                      <a:pt x="4" y="9"/>
                      <a:pt x="4" y="9"/>
                      <a:pt x="5" y="9"/>
                    </a:cubicBezTo>
                    <a:cubicBezTo>
                      <a:pt x="5" y="9"/>
                      <a:pt x="5" y="9"/>
                      <a:pt x="5" y="9"/>
                    </a:cubicBezTo>
                    <a:cubicBezTo>
                      <a:pt x="5" y="9"/>
                      <a:pt x="6" y="9"/>
                      <a:pt x="7" y="8"/>
                    </a:cubicBezTo>
                    <a:cubicBezTo>
                      <a:pt x="8" y="8"/>
                      <a:pt x="9" y="7"/>
                      <a:pt x="9" y="6"/>
                    </a:cubicBezTo>
                    <a:cubicBezTo>
                      <a:pt x="9" y="5"/>
                      <a:pt x="9" y="5"/>
                      <a:pt x="9" y="4"/>
                    </a:cubicBezTo>
                    <a:cubicBezTo>
                      <a:pt x="9" y="3"/>
                      <a:pt x="9" y="3"/>
                      <a:pt x="9" y="2"/>
                    </a:cubicBezTo>
                    <a:cubicBezTo>
                      <a:pt x="9" y="2"/>
                      <a:pt x="9" y="2"/>
                      <a:pt x="9" y="2"/>
                    </a:cubicBezTo>
                    <a:cubicBezTo>
                      <a:pt x="8" y="1"/>
                      <a:pt x="7" y="0"/>
                      <a:pt x="6" y="0"/>
                    </a:cubicBezTo>
                    <a:cubicBezTo>
                      <a:pt x="6" y="0"/>
                      <a:pt x="5" y="0"/>
                      <a:pt x="5"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1" name="Freeform 246"/>
              <p:cNvSpPr/>
              <p:nvPr/>
            </p:nvSpPr>
            <p:spPr bwMode="auto">
              <a:xfrm>
                <a:off x="2474913" y="3230563"/>
                <a:ext cx="25400" cy="25400"/>
              </a:xfrm>
              <a:custGeom>
                <a:avLst/>
                <a:gdLst>
                  <a:gd name="T0" fmla="*/ 4 w 9"/>
                  <a:gd name="T1" fmla="*/ 0 h 9"/>
                  <a:gd name="T2" fmla="*/ 4 w 9"/>
                  <a:gd name="T3" fmla="*/ 0 h 9"/>
                  <a:gd name="T4" fmla="*/ 2 w 9"/>
                  <a:gd name="T5" fmla="*/ 0 h 9"/>
                  <a:gd name="T6" fmla="*/ 0 w 9"/>
                  <a:gd name="T7" fmla="*/ 5 h 9"/>
                  <a:gd name="T8" fmla="*/ 0 w 9"/>
                  <a:gd name="T9" fmla="*/ 6 h 9"/>
                  <a:gd name="T10" fmla="*/ 1 w 9"/>
                  <a:gd name="T11" fmla="*/ 4 h 9"/>
                  <a:gd name="T12" fmla="*/ 1 w 9"/>
                  <a:gd name="T13" fmla="*/ 4 h 9"/>
                  <a:gd name="T14" fmla="*/ 3 w 9"/>
                  <a:gd name="T15" fmla="*/ 4 h 9"/>
                  <a:gd name="T16" fmla="*/ 4 w 9"/>
                  <a:gd name="T17" fmla="*/ 4 h 9"/>
                  <a:gd name="T18" fmla="*/ 4 w 9"/>
                  <a:gd name="T19" fmla="*/ 4 h 9"/>
                  <a:gd name="T20" fmla="*/ 4 w 9"/>
                  <a:gd name="T21" fmla="*/ 4 h 9"/>
                  <a:gd name="T22" fmla="*/ 5 w 9"/>
                  <a:gd name="T23" fmla="*/ 4 h 9"/>
                  <a:gd name="T24" fmla="*/ 5 w 9"/>
                  <a:gd name="T25" fmla="*/ 5 h 9"/>
                  <a:gd name="T26" fmla="*/ 5 w 9"/>
                  <a:gd name="T27" fmla="*/ 5 h 9"/>
                  <a:gd name="T28" fmla="*/ 4 w 9"/>
                  <a:gd name="T29" fmla="*/ 7 h 9"/>
                  <a:gd name="T30" fmla="*/ 3 w 9"/>
                  <a:gd name="T31" fmla="*/ 9 h 9"/>
                  <a:gd name="T32" fmla="*/ 4 w 9"/>
                  <a:gd name="T33" fmla="*/ 9 h 9"/>
                  <a:gd name="T34" fmla="*/ 4 w 9"/>
                  <a:gd name="T35" fmla="*/ 9 h 9"/>
                  <a:gd name="T36" fmla="*/ 4 w 9"/>
                  <a:gd name="T37" fmla="*/ 9 h 9"/>
                  <a:gd name="T38" fmla="*/ 6 w 9"/>
                  <a:gd name="T39" fmla="*/ 9 h 9"/>
                  <a:gd name="T40" fmla="*/ 8 w 9"/>
                  <a:gd name="T41" fmla="*/ 6 h 9"/>
                  <a:gd name="T42" fmla="*/ 9 w 9"/>
                  <a:gd name="T43" fmla="*/ 5 h 9"/>
                  <a:gd name="T44" fmla="*/ 8 w 9"/>
                  <a:gd name="T45" fmla="*/ 3 h 9"/>
                  <a:gd name="T46" fmla="*/ 7 w 9"/>
                  <a:gd name="T47" fmla="*/ 3 h 9"/>
                  <a:gd name="T48" fmla="*/ 6 w 9"/>
                  <a:gd name="T49" fmla="*/ 3 h 9"/>
                  <a:gd name="T50" fmla="*/ 7 w 9"/>
                  <a:gd name="T51" fmla="*/ 3 h 9"/>
                  <a:gd name="T52" fmla="*/ 8 w 9"/>
                  <a:gd name="T53" fmla="*/ 3 h 9"/>
                  <a:gd name="T54" fmla="*/ 6 w 9"/>
                  <a:gd name="T55" fmla="*/ 0 h 9"/>
                  <a:gd name="T56" fmla="*/ 4 w 9"/>
                  <a:gd name="T5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9" h="9">
                    <a:moveTo>
                      <a:pt x="4" y="0"/>
                    </a:moveTo>
                    <a:cubicBezTo>
                      <a:pt x="4" y="0"/>
                      <a:pt x="4" y="0"/>
                      <a:pt x="4" y="0"/>
                    </a:cubicBezTo>
                    <a:cubicBezTo>
                      <a:pt x="4" y="0"/>
                      <a:pt x="3" y="0"/>
                      <a:pt x="2" y="0"/>
                    </a:cubicBezTo>
                    <a:cubicBezTo>
                      <a:pt x="1" y="1"/>
                      <a:pt x="0" y="3"/>
                      <a:pt x="0" y="5"/>
                    </a:cubicBezTo>
                    <a:cubicBezTo>
                      <a:pt x="0" y="5"/>
                      <a:pt x="0" y="5"/>
                      <a:pt x="0" y="6"/>
                    </a:cubicBezTo>
                    <a:cubicBezTo>
                      <a:pt x="0" y="5"/>
                      <a:pt x="1" y="5"/>
                      <a:pt x="1" y="4"/>
                    </a:cubicBezTo>
                    <a:cubicBezTo>
                      <a:pt x="1" y="4"/>
                      <a:pt x="1" y="4"/>
                      <a:pt x="1" y="4"/>
                    </a:cubicBezTo>
                    <a:cubicBezTo>
                      <a:pt x="2" y="4"/>
                      <a:pt x="2" y="4"/>
                      <a:pt x="3" y="4"/>
                    </a:cubicBezTo>
                    <a:cubicBezTo>
                      <a:pt x="3" y="4"/>
                      <a:pt x="4" y="4"/>
                      <a:pt x="4" y="4"/>
                    </a:cubicBezTo>
                    <a:cubicBezTo>
                      <a:pt x="4" y="4"/>
                      <a:pt x="4" y="4"/>
                      <a:pt x="4" y="4"/>
                    </a:cubicBezTo>
                    <a:cubicBezTo>
                      <a:pt x="4" y="4"/>
                      <a:pt x="4" y="4"/>
                      <a:pt x="4" y="4"/>
                    </a:cubicBezTo>
                    <a:cubicBezTo>
                      <a:pt x="5" y="4"/>
                      <a:pt x="5" y="4"/>
                      <a:pt x="5" y="4"/>
                    </a:cubicBezTo>
                    <a:cubicBezTo>
                      <a:pt x="5" y="5"/>
                      <a:pt x="5" y="5"/>
                      <a:pt x="5" y="5"/>
                    </a:cubicBezTo>
                    <a:cubicBezTo>
                      <a:pt x="5" y="5"/>
                      <a:pt x="5" y="5"/>
                      <a:pt x="5" y="5"/>
                    </a:cubicBezTo>
                    <a:cubicBezTo>
                      <a:pt x="5" y="5"/>
                      <a:pt x="5" y="6"/>
                      <a:pt x="4" y="7"/>
                    </a:cubicBezTo>
                    <a:cubicBezTo>
                      <a:pt x="4" y="8"/>
                      <a:pt x="3" y="8"/>
                      <a:pt x="3" y="9"/>
                    </a:cubicBezTo>
                    <a:cubicBezTo>
                      <a:pt x="3" y="9"/>
                      <a:pt x="4" y="9"/>
                      <a:pt x="4" y="9"/>
                    </a:cubicBezTo>
                    <a:cubicBezTo>
                      <a:pt x="4" y="9"/>
                      <a:pt x="4" y="9"/>
                      <a:pt x="4" y="9"/>
                    </a:cubicBezTo>
                    <a:cubicBezTo>
                      <a:pt x="4" y="9"/>
                      <a:pt x="4" y="9"/>
                      <a:pt x="4" y="9"/>
                    </a:cubicBezTo>
                    <a:cubicBezTo>
                      <a:pt x="5" y="9"/>
                      <a:pt x="5" y="9"/>
                      <a:pt x="6" y="9"/>
                    </a:cubicBezTo>
                    <a:cubicBezTo>
                      <a:pt x="7" y="8"/>
                      <a:pt x="8" y="7"/>
                      <a:pt x="8" y="6"/>
                    </a:cubicBezTo>
                    <a:cubicBezTo>
                      <a:pt x="9" y="6"/>
                      <a:pt x="9" y="5"/>
                      <a:pt x="9" y="5"/>
                    </a:cubicBezTo>
                    <a:cubicBezTo>
                      <a:pt x="9" y="4"/>
                      <a:pt x="9" y="3"/>
                      <a:pt x="8" y="3"/>
                    </a:cubicBezTo>
                    <a:cubicBezTo>
                      <a:pt x="7" y="3"/>
                      <a:pt x="7" y="3"/>
                      <a:pt x="7" y="3"/>
                    </a:cubicBezTo>
                    <a:cubicBezTo>
                      <a:pt x="6" y="3"/>
                      <a:pt x="6" y="3"/>
                      <a:pt x="6" y="3"/>
                    </a:cubicBezTo>
                    <a:cubicBezTo>
                      <a:pt x="7" y="3"/>
                      <a:pt x="7" y="3"/>
                      <a:pt x="7" y="3"/>
                    </a:cubicBezTo>
                    <a:cubicBezTo>
                      <a:pt x="8" y="3"/>
                      <a:pt x="8" y="3"/>
                      <a:pt x="8" y="3"/>
                    </a:cubicBezTo>
                    <a:cubicBezTo>
                      <a:pt x="8" y="1"/>
                      <a:pt x="7" y="1"/>
                      <a:pt x="6" y="0"/>
                    </a:cubicBezTo>
                    <a:cubicBezTo>
                      <a:pt x="5" y="0"/>
                      <a:pt x="5" y="0"/>
                      <a:pt x="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2" name="Freeform 247"/>
              <p:cNvSpPr/>
              <p:nvPr/>
            </p:nvSpPr>
            <p:spPr bwMode="auto">
              <a:xfrm>
                <a:off x="2486026" y="3255963"/>
                <a:ext cx="25400" cy="25400"/>
              </a:xfrm>
              <a:custGeom>
                <a:avLst/>
                <a:gdLst>
                  <a:gd name="T0" fmla="*/ 5 w 9"/>
                  <a:gd name="T1" fmla="*/ 0 h 9"/>
                  <a:gd name="T2" fmla="*/ 5 w 9"/>
                  <a:gd name="T3" fmla="*/ 0 h 9"/>
                  <a:gd name="T4" fmla="*/ 5 w 9"/>
                  <a:gd name="T5" fmla="*/ 0 h 9"/>
                  <a:gd name="T6" fmla="*/ 3 w 9"/>
                  <a:gd name="T7" fmla="*/ 1 h 9"/>
                  <a:gd name="T8" fmla="*/ 0 w 9"/>
                  <a:gd name="T9" fmla="*/ 5 h 9"/>
                  <a:gd name="T10" fmla="*/ 0 w 9"/>
                  <a:gd name="T11" fmla="*/ 6 h 9"/>
                  <a:gd name="T12" fmla="*/ 2 w 9"/>
                  <a:gd name="T13" fmla="*/ 5 h 9"/>
                  <a:gd name="T14" fmla="*/ 2 w 9"/>
                  <a:gd name="T15" fmla="*/ 5 h 9"/>
                  <a:gd name="T16" fmla="*/ 3 w 9"/>
                  <a:gd name="T17" fmla="*/ 4 h 9"/>
                  <a:gd name="T18" fmla="*/ 4 w 9"/>
                  <a:gd name="T19" fmla="*/ 4 h 9"/>
                  <a:gd name="T20" fmla="*/ 4 w 9"/>
                  <a:gd name="T21" fmla="*/ 4 h 9"/>
                  <a:gd name="T22" fmla="*/ 5 w 9"/>
                  <a:gd name="T23" fmla="*/ 4 h 9"/>
                  <a:gd name="T24" fmla="*/ 5 w 9"/>
                  <a:gd name="T25" fmla="*/ 5 h 9"/>
                  <a:gd name="T26" fmla="*/ 5 w 9"/>
                  <a:gd name="T27" fmla="*/ 5 h 9"/>
                  <a:gd name="T28" fmla="*/ 5 w 9"/>
                  <a:gd name="T29" fmla="*/ 5 h 9"/>
                  <a:gd name="T30" fmla="*/ 5 w 9"/>
                  <a:gd name="T31" fmla="*/ 5 h 9"/>
                  <a:gd name="T32" fmla="*/ 5 w 9"/>
                  <a:gd name="T33" fmla="*/ 7 h 9"/>
                  <a:gd name="T34" fmla="*/ 3 w 9"/>
                  <a:gd name="T35" fmla="*/ 9 h 9"/>
                  <a:gd name="T36" fmla="*/ 5 w 9"/>
                  <a:gd name="T37" fmla="*/ 9 h 9"/>
                  <a:gd name="T38" fmla="*/ 5 w 9"/>
                  <a:gd name="T39" fmla="*/ 9 h 9"/>
                  <a:gd name="T40" fmla="*/ 5 w 9"/>
                  <a:gd name="T41" fmla="*/ 9 h 9"/>
                  <a:gd name="T42" fmla="*/ 7 w 9"/>
                  <a:gd name="T43" fmla="*/ 9 h 9"/>
                  <a:gd name="T44" fmla="*/ 9 w 9"/>
                  <a:gd name="T45" fmla="*/ 6 h 9"/>
                  <a:gd name="T46" fmla="*/ 9 w 9"/>
                  <a:gd name="T47" fmla="*/ 5 h 9"/>
                  <a:gd name="T48" fmla="*/ 9 w 9"/>
                  <a:gd name="T49" fmla="*/ 3 h 9"/>
                  <a:gd name="T50" fmla="*/ 8 w 9"/>
                  <a:gd name="T51" fmla="*/ 4 h 9"/>
                  <a:gd name="T52" fmla="*/ 7 w 9"/>
                  <a:gd name="T53" fmla="*/ 4 h 9"/>
                  <a:gd name="T54" fmla="*/ 8 w 9"/>
                  <a:gd name="T55" fmla="*/ 4 h 9"/>
                  <a:gd name="T56" fmla="*/ 9 w 9"/>
                  <a:gd name="T57" fmla="*/ 3 h 9"/>
                  <a:gd name="T58" fmla="*/ 6 w 9"/>
                  <a:gd name="T59" fmla="*/ 1 h 9"/>
                  <a:gd name="T60" fmla="*/ 5 w 9"/>
                  <a:gd name="T6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9" h="9">
                    <a:moveTo>
                      <a:pt x="5" y="0"/>
                    </a:moveTo>
                    <a:cubicBezTo>
                      <a:pt x="5" y="0"/>
                      <a:pt x="5" y="0"/>
                      <a:pt x="5" y="0"/>
                    </a:cubicBezTo>
                    <a:cubicBezTo>
                      <a:pt x="5" y="0"/>
                      <a:pt x="5" y="0"/>
                      <a:pt x="5" y="0"/>
                    </a:cubicBezTo>
                    <a:cubicBezTo>
                      <a:pt x="4" y="0"/>
                      <a:pt x="3" y="1"/>
                      <a:pt x="3" y="1"/>
                    </a:cubicBezTo>
                    <a:cubicBezTo>
                      <a:pt x="1" y="2"/>
                      <a:pt x="0" y="3"/>
                      <a:pt x="0" y="5"/>
                    </a:cubicBezTo>
                    <a:cubicBezTo>
                      <a:pt x="0" y="5"/>
                      <a:pt x="0" y="6"/>
                      <a:pt x="0" y="6"/>
                    </a:cubicBezTo>
                    <a:cubicBezTo>
                      <a:pt x="1" y="6"/>
                      <a:pt x="1" y="5"/>
                      <a:pt x="2" y="5"/>
                    </a:cubicBezTo>
                    <a:cubicBezTo>
                      <a:pt x="2" y="5"/>
                      <a:pt x="2" y="5"/>
                      <a:pt x="2" y="5"/>
                    </a:cubicBezTo>
                    <a:cubicBezTo>
                      <a:pt x="2" y="4"/>
                      <a:pt x="3" y="4"/>
                      <a:pt x="3" y="4"/>
                    </a:cubicBezTo>
                    <a:cubicBezTo>
                      <a:pt x="4" y="4"/>
                      <a:pt x="4" y="4"/>
                      <a:pt x="4" y="4"/>
                    </a:cubicBezTo>
                    <a:cubicBezTo>
                      <a:pt x="4" y="4"/>
                      <a:pt x="4" y="4"/>
                      <a:pt x="4" y="4"/>
                    </a:cubicBezTo>
                    <a:cubicBezTo>
                      <a:pt x="5" y="4"/>
                      <a:pt x="5" y="4"/>
                      <a:pt x="5" y="4"/>
                    </a:cubicBezTo>
                    <a:cubicBezTo>
                      <a:pt x="5" y="5"/>
                      <a:pt x="5" y="5"/>
                      <a:pt x="5" y="5"/>
                    </a:cubicBezTo>
                    <a:cubicBezTo>
                      <a:pt x="5" y="5"/>
                      <a:pt x="5" y="5"/>
                      <a:pt x="5" y="5"/>
                    </a:cubicBezTo>
                    <a:cubicBezTo>
                      <a:pt x="5" y="5"/>
                      <a:pt x="5" y="5"/>
                      <a:pt x="5" y="5"/>
                    </a:cubicBezTo>
                    <a:cubicBezTo>
                      <a:pt x="5" y="5"/>
                      <a:pt x="5" y="5"/>
                      <a:pt x="5" y="5"/>
                    </a:cubicBezTo>
                    <a:cubicBezTo>
                      <a:pt x="5" y="6"/>
                      <a:pt x="5" y="7"/>
                      <a:pt x="5" y="7"/>
                    </a:cubicBezTo>
                    <a:cubicBezTo>
                      <a:pt x="4" y="8"/>
                      <a:pt x="4" y="9"/>
                      <a:pt x="3" y="9"/>
                    </a:cubicBezTo>
                    <a:cubicBezTo>
                      <a:pt x="3" y="9"/>
                      <a:pt x="4" y="9"/>
                      <a:pt x="5" y="9"/>
                    </a:cubicBezTo>
                    <a:cubicBezTo>
                      <a:pt x="5" y="9"/>
                      <a:pt x="5" y="9"/>
                      <a:pt x="5" y="9"/>
                    </a:cubicBezTo>
                    <a:cubicBezTo>
                      <a:pt x="5" y="9"/>
                      <a:pt x="5" y="9"/>
                      <a:pt x="5" y="9"/>
                    </a:cubicBezTo>
                    <a:cubicBezTo>
                      <a:pt x="5" y="9"/>
                      <a:pt x="6" y="9"/>
                      <a:pt x="7" y="9"/>
                    </a:cubicBezTo>
                    <a:cubicBezTo>
                      <a:pt x="8" y="9"/>
                      <a:pt x="8" y="8"/>
                      <a:pt x="9" y="6"/>
                    </a:cubicBezTo>
                    <a:cubicBezTo>
                      <a:pt x="9" y="6"/>
                      <a:pt x="9" y="5"/>
                      <a:pt x="9" y="5"/>
                    </a:cubicBezTo>
                    <a:cubicBezTo>
                      <a:pt x="9" y="4"/>
                      <a:pt x="9" y="4"/>
                      <a:pt x="9" y="3"/>
                    </a:cubicBezTo>
                    <a:cubicBezTo>
                      <a:pt x="8" y="4"/>
                      <a:pt x="8" y="4"/>
                      <a:pt x="8" y="4"/>
                    </a:cubicBezTo>
                    <a:cubicBezTo>
                      <a:pt x="7" y="4"/>
                      <a:pt x="7" y="4"/>
                      <a:pt x="7" y="4"/>
                    </a:cubicBezTo>
                    <a:cubicBezTo>
                      <a:pt x="8" y="4"/>
                      <a:pt x="8" y="4"/>
                      <a:pt x="8" y="4"/>
                    </a:cubicBezTo>
                    <a:cubicBezTo>
                      <a:pt x="9" y="3"/>
                      <a:pt x="9" y="3"/>
                      <a:pt x="9" y="3"/>
                    </a:cubicBezTo>
                    <a:cubicBezTo>
                      <a:pt x="8" y="2"/>
                      <a:pt x="7" y="1"/>
                      <a:pt x="6" y="1"/>
                    </a:cubicBezTo>
                    <a:cubicBezTo>
                      <a:pt x="6" y="1"/>
                      <a:pt x="5" y="0"/>
                      <a:pt x="5"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3" name="Freeform 248"/>
              <p:cNvSpPr/>
              <p:nvPr/>
            </p:nvSpPr>
            <p:spPr bwMode="auto">
              <a:xfrm>
                <a:off x="2497138" y="3284538"/>
                <a:ext cx="28575" cy="25400"/>
              </a:xfrm>
              <a:custGeom>
                <a:avLst/>
                <a:gdLst>
                  <a:gd name="T0" fmla="*/ 5 w 10"/>
                  <a:gd name="T1" fmla="*/ 0 h 9"/>
                  <a:gd name="T2" fmla="*/ 5 w 10"/>
                  <a:gd name="T3" fmla="*/ 0 h 9"/>
                  <a:gd name="T4" fmla="*/ 3 w 10"/>
                  <a:gd name="T5" fmla="*/ 0 h 9"/>
                  <a:gd name="T6" fmla="*/ 0 w 10"/>
                  <a:gd name="T7" fmla="*/ 4 h 9"/>
                  <a:gd name="T8" fmla="*/ 1 w 10"/>
                  <a:gd name="T9" fmla="*/ 6 h 9"/>
                  <a:gd name="T10" fmla="*/ 2 w 10"/>
                  <a:gd name="T11" fmla="*/ 4 h 9"/>
                  <a:gd name="T12" fmla="*/ 4 w 10"/>
                  <a:gd name="T13" fmla="*/ 4 h 9"/>
                  <a:gd name="T14" fmla="*/ 5 w 10"/>
                  <a:gd name="T15" fmla="*/ 4 h 9"/>
                  <a:gd name="T16" fmla="*/ 5 w 10"/>
                  <a:gd name="T17" fmla="*/ 4 h 9"/>
                  <a:gd name="T18" fmla="*/ 5 w 10"/>
                  <a:gd name="T19" fmla="*/ 4 h 9"/>
                  <a:gd name="T20" fmla="*/ 5 w 10"/>
                  <a:gd name="T21" fmla="*/ 4 h 9"/>
                  <a:gd name="T22" fmla="*/ 7 w 10"/>
                  <a:gd name="T23" fmla="*/ 3 h 9"/>
                  <a:gd name="T24" fmla="*/ 5 w 10"/>
                  <a:gd name="T25" fmla="*/ 4 h 9"/>
                  <a:gd name="T26" fmla="*/ 6 w 10"/>
                  <a:gd name="T27" fmla="*/ 4 h 9"/>
                  <a:gd name="T28" fmla="*/ 5 w 10"/>
                  <a:gd name="T29" fmla="*/ 5 h 9"/>
                  <a:gd name="T30" fmla="*/ 5 w 10"/>
                  <a:gd name="T31" fmla="*/ 7 h 9"/>
                  <a:gd name="T32" fmla="*/ 3 w 10"/>
                  <a:gd name="T33" fmla="*/ 9 h 9"/>
                  <a:gd name="T34" fmla="*/ 5 w 10"/>
                  <a:gd name="T35" fmla="*/ 9 h 9"/>
                  <a:gd name="T36" fmla="*/ 7 w 10"/>
                  <a:gd name="T37" fmla="*/ 8 h 9"/>
                  <a:gd name="T38" fmla="*/ 9 w 10"/>
                  <a:gd name="T39" fmla="*/ 6 h 9"/>
                  <a:gd name="T40" fmla="*/ 10 w 10"/>
                  <a:gd name="T41" fmla="*/ 4 h 9"/>
                  <a:gd name="T42" fmla="*/ 9 w 10"/>
                  <a:gd name="T43" fmla="*/ 2 h 9"/>
                  <a:gd name="T44" fmla="*/ 9 w 10"/>
                  <a:gd name="T45" fmla="*/ 2 h 9"/>
                  <a:gd name="T46" fmla="*/ 7 w 10"/>
                  <a:gd name="T47" fmla="*/ 0 h 9"/>
                  <a:gd name="T48" fmla="*/ 5 w 10"/>
                  <a:gd name="T49"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 h="9">
                    <a:moveTo>
                      <a:pt x="5" y="0"/>
                    </a:moveTo>
                    <a:cubicBezTo>
                      <a:pt x="5" y="0"/>
                      <a:pt x="5" y="0"/>
                      <a:pt x="5" y="0"/>
                    </a:cubicBezTo>
                    <a:cubicBezTo>
                      <a:pt x="4" y="0"/>
                      <a:pt x="4" y="0"/>
                      <a:pt x="3" y="0"/>
                    </a:cubicBezTo>
                    <a:cubicBezTo>
                      <a:pt x="1" y="1"/>
                      <a:pt x="0" y="3"/>
                      <a:pt x="0" y="4"/>
                    </a:cubicBezTo>
                    <a:cubicBezTo>
                      <a:pt x="0" y="5"/>
                      <a:pt x="0" y="5"/>
                      <a:pt x="1" y="6"/>
                    </a:cubicBezTo>
                    <a:cubicBezTo>
                      <a:pt x="1" y="5"/>
                      <a:pt x="2" y="5"/>
                      <a:pt x="2" y="4"/>
                    </a:cubicBezTo>
                    <a:cubicBezTo>
                      <a:pt x="3" y="4"/>
                      <a:pt x="3" y="4"/>
                      <a:pt x="4" y="4"/>
                    </a:cubicBezTo>
                    <a:cubicBezTo>
                      <a:pt x="4" y="4"/>
                      <a:pt x="4" y="4"/>
                      <a:pt x="5" y="4"/>
                    </a:cubicBezTo>
                    <a:cubicBezTo>
                      <a:pt x="5" y="4"/>
                      <a:pt x="5" y="4"/>
                      <a:pt x="5" y="4"/>
                    </a:cubicBezTo>
                    <a:cubicBezTo>
                      <a:pt x="5" y="4"/>
                      <a:pt x="5" y="4"/>
                      <a:pt x="5" y="4"/>
                    </a:cubicBezTo>
                    <a:cubicBezTo>
                      <a:pt x="5" y="4"/>
                      <a:pt x="5" y="4"/>
                      <a:pt x="5" y="4"/>
                    </a:cubicBezTo>
                    <a:cubicBezTo>
                      <a:pt x="7" y="3"/>
                      <a:pt x="7" y="3"/>
                      <a:pt x="7" y="3"/>
                    </a:cubicBezTo>
                    <a:cubicBezTo>
                      <a:pt x="5" y="4"/>
                      <a:pt x="5" y="4"/>
                      <a:pt x="5" y="4"/>
                    </a:cubicBezTo>
                    <a:cubicBezTo>
                      <a:pt x="6" y="4"/>
                      <a:pt x="6" y="4"/>
                      <a:pt x="6" y="4"/>
                    </a:cubicBezTo>
                    <a:cubicBezTo>
                      <a:pt x="5" y="5"/>
                      <a:pt x="5" y="5"/>
                      <a:pt x="5" y="5"/>
                    </a:cubicBezTo>
                    <a:cubicBezTo>
                      <a:pt x="6" y="5"/>
                      <a:pt x="6" y="6"/>
                      <a:pt x="5" y="7"/>
                    </a:cubicBezTo>
                    <a:cubicBezTo>
                      <a:pt x="5" y="8"/>
                      <a:pt x="4" y="8"/>
                      <a:pt x="3" y="9"/>
                    </a:cubicBezTo>
                    <a:cubicBezTo>
                      <a:pt x="4" y="9"/>
                      <a:pt x="4" y="9"/>
                      <a:pt x="5" y="9"/>
                    </a:cubicBezTo>
                    <a:cubicBezTo>
                      <a:pt x="6" y="9"/>
                      <a:pt x="6" y="9"/>
                      <a:pt x="7" y="8"/>
                    </a:cubicBezTo>
                    <a:cubicBezTo>
                      <a:pt x="8" y="8"/>
                      <a:pt x="9" y="7"/>
                      <a:pt x="9" y="6"/>
                    </a:cubicBezTo>
                    <a:cubicBezTo>
                      <a:pt x="9" y="5"/>
                      <a:pt x="10" y="5"/>
                      <a:pt x="10" y="4"/>
                    </a:cubicBezTo>
                    <a:cubicBezTo>
                      <a:pt x="10" y="4"/>
                      <a:pt x="9" y="3"/>
                      <a:pt x="9" y="2"/>
                    </a:cubicBezTo>
                    <a:cubicBezTo>
                      <a:pt x="9" y="2"/>
                      <a:pt x="9" y="2"/>
                      <a:pt x="9" y="2"/>
                    </a:cubicBezTo>
                    <a:cubicBezTo>
                      <a:pt x="9" y="1"/>
                      <a:pt x="8" y="1"/>
                      <a:pt x="7" y="0"/>
                    </a:cubicBezTo>
                    <a:cubicBezTo>
                      <a:pt x="6" y="0"/>
                      <a:pt x="6" y="0"/>
                      <a:pt x="5"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4" name="Freeform 249"/>
              <p:cNvSpPr/>
              <p:nvPr/>
            </p:nvSpPr>
            <p:spPr bwMode="auto">
              <a:xfrm>
                <a:off x="2511426" y="3309938"/>
                <a:ext cx="25400" cy="25400"/>
              </a:xfrm>
              <a:custGeom>
                <a:avLst/>
                <a:gdLst>
                  <a:gd name="T0" fmla="*/ 4 w 9"/>
                  <a:gd name="T1" fmla="*/ 0 h 9"/>
                  <a:gd name="T2" fmla="*/ 2 w 9"/>
                  <a:gd name="T3" fmla="*/ 1 h 9"/>
                  <a:gd name="T4" fmla="*/ 2 w 9"/>
                  <a:gd name="T5" fmla="*/ 1 h 9"/>
                  <a:gd name="T6" fmla="*/ 0 w 9"/>
                  <a:gd name="T7" fmla="*/ 5 h 9"/>
                  <a:gd name="T8" fmla="*/ 0 w 9"/>
                  <a:gd name="T9" fmla="*/ 6 h 9"/>
                  <a:gd name="T10" fmla="*/ 2 w 9"/>
                  <a:gd name="T11" fmla="*/ 5 h 9"/>
                  <a:gd name="T12" fmla="*/ 3 w 9"/>
                  <a:gd name="T13" fmla="*/ 4 h 9"/>
                  <a:gd name="T14" fmla="*/ 4 w 9"/>
                  <a:gd name="T15" fmla="*/ 4 h 9"/>
                  <a:gd name="T16" fmla="*/ 4 w 9"/>
                  <a:gd name="T17" fmla="*/ 4 h 9"/>
                  <a:gd name="T18" fmla="*/ 4 w 9"/>
                  <a:gd name="T19" fmla="*/ 4 h 9"/>
                  <a:gd name="T20" fmla="*/ 4 w 9"/>
                  <a:gd name="T21" fmla="*/ 4 h 9"/>
                  <a:gd name="T22" fmla="*/ 5 w 9"/>
                  <a:gd name="T23" fmla="*/ 5 h 9"/>
                  <a:gd name="T24" fmla="*/ 5 w 9"/>
                  <a:gd name="T25" fmla="*/ 5 h 9"/>
                  <a:gd name="T26" fmla="*/ 5 w 9"/>
                  <a:gd name="T27" fmla="*/ 5 h 9"/>
                  <a:gd name="T28" fmla="*/ 5 w 9"/>
                  <a:gd name="T29" fmla="*/ 7 h 9"/>
                  <a:gd name="T30" fmla="*/ 3 w 9"/>
                  <a:gd name="T31" fmla="*/ 9 h 9"/>
                  <a:gd name="T32" fmla="*/ 4 w 9"/>
                  <a:gd name="T33" fmla="*/ 9 h 9"/>
                  <a:gd name="T34" fmla="*/ 4 w 9"/>
                  <a:gd name="T35" fmla="*/ 9 h 9"/>
                  <a:gd name="T36" fmla="*/ 4 w 9"/>
                  <a:gd name="T37" fmla="*/ 9 h 9"/>
                  <a:gd name="T38" fmla="*/ 6 w 9"/>
                  <a:gd name="T39" fmla="*/ 9 h 9"/>
                  <a:gd name="T40" fmla="*/ 9 w 9"/>
                  <a:gd name="T41" fmla="*/ 6 h 9"/>
                  <a:gd name="T42" fmla="*/ 9 w 9"/>
                  <a:gd name="T43" fmla="*/ 5 h 9"/>
                  <a:gd name="T44" fmla="*/ 8 w 9"/>
                  <a:gd name="T45" fmla="*/ 3 h 9"/>
                  <a:gd name="T46" fmla="*/ 7 w 9"/>
                  <a:gd name="T47" fmla="*/ 3 h 9"/>
                  <a:gd name="T48" fmla="*/ 7 w 9"/>
                  <a:gd name="T49" fmla="*/ 4 h 9"/>
                  <a:gd name="T50" fmla="*/ 7 w 9"/>
                  <a:gd name="T51" fmla="*/ 3 h 9"/>
                  <a:gd name="T52" fmla="*/ 8 w 9"/>
                  <a:gd name="T53" fmla="*/ 3 h 9"/>
                  <a:gd name="T54" fmla="*/ 6 w 9"/>
                  <a:gd name="T55" fmla="*/ 1 h 9"/>
                  <a:gd name="T56" fmla="*/ 4 w 9"/>
                  <a:gd name="T57" fmla="*/ 0 h 9"/>
                  <a:gd name="T58" fmla="*/ 4 w 9"/>
                  <a:gd name="T59" fmla="*/ 0 h 9"/>
                  <a:gd name="T60" fmla="*/ 4 w 9"/>
                  <a:gd name="T6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9" h="9">
                    <a:moveTo>
                      <a:pt x="4" y="0"/>
                    </a:moveTo>
                    <a:cubicBezTo>
                      <a:pt x="4" y="0"/>
                      <a:pt x="3" y="0"/>
                      <a:pt x="2" y="1"/>
                    </a:cubicBezTo>
                    <a:cubicBezTo>
                      <a:pt x="2" y="1"/>
                      <a:pt x="2" y="1"/>
                      <a:pt x="2" y="1"/>
                    </a:cubicBezTo>
                    <a:cubicBezTo>
                      <a:pt x="1" y="1"/>
                      <a:pt x="0" y="3"/>
                      <a:pt x="0" y="5"/>
                    </a:cubicBezTo>
                    <a:cubicBezTo>
                      <a:pt x="0" y="5"/>
                      <a:pt x="0" y="6"/>
                      <a:pt x="0" y="6"/>
                    </a:cubicBezTo>
                    <a:cubicBezTo>
                      <a:pt x="1" y="6"/>
                      <a:pt x="1" y="5"/>
                      <a:pt x="2" y="5"/>
                    </a:cubicBezTo>
                    <a:cubicBezTo>
                      <a:pt x="2" y="4"/>
                      <a:pt x="3" y="4"/>
                      <a:pt x="3" y="4"/>
                    </a:cubicBezTo>
                    <a:cubicBezTo>
                      <a:pt x="3" y="4"/>
                      <a:pt x="4" y="4"/>
                      <a:pt x="4" y="4"/>
                    </a:cubicBezTo>
                    <a:cubicBezTo>
                      <a:pt x="4" y="4"/>
                      <a:pt x="4" y="4"/>
                      <a:pt x="4" y="4"/>
                    </a:cubicBezTo>
                    <a:cubicBezTo>
                      <a:pt x="4" y="4"/>
                      <a:pt x="4" y="4"/>
                      <a:pt x="4" y="4"/>
                    </a:cubicBezTo>
                    <a:cubicBezTo>
                      <a:pt x="4" y="4"/>
                      <a:pt x="4" y="4"/>
                      <a:pt x="4" y="4"/>
                    </a:cubicBezTo>
                    <a:cubicBezTo>
                      <a:pt x="5" y="5"/>
                      <a:pt x="5" y="5"/>
                      <a:pt x="5" y="5"/>
                    </a:cubicBezTo>
                    <a:cubicBezTo>
                      <a:pt x="5" y="5"/>
                      <a:pt x="5" y="5"/>
                      <a:pt x="5" y="5"/>
                    </a:cubicBezTo>
                    <a:cubicBezTo>
                      <a:pt x="5" y="5"/>
                      <a:pt x="5" y="5"/>
                      <a:pt x="5" y="5"/>
                    </a:cubicBezTo>
                    <a:cubicBezTo>
                      <a:pt x="5" y="6"/>
                      <a:pt x="5" y="7"/>
                      <a:pt x="5" y="7"/>
                    </a:cubicBezTo>
                    <a:cubicBezTo>
                      <a:pt x="4" y="8"/>
                      <a:pt x="3" y="9"/>
                      <a:pt x="3" y="9"/>
                    </a:cubicBezTo>
                    <a:cubicBezTo>
                      <a:pt x="3" y="9"/>
                      <a:pt x="4" y="9"/>
                      <a:pt x="4" y="9"/>
                    </a:cubicBezTo>
                    <a:cubicBezTo>
                      <a:pt x="4" y="9"/>
                      <a:pt x="4" y="9"/>
                      <a:pt x="4" y="9"/>
                    </a:cubicBezTo>
                    <a:cubicBezTo>
                      <a:pt x="4" y="9"/>
                      <a:pt x="4" y="9"/>
                      <a:pt x="4" y="9"/>
                    </a:cubicBezTo>
                    <a:cubicBezTo>
                      <a:pt x="5" y="9"/>
                      <a:pt x="6" y="9"/>
                      <a:pt x="6" y="9"/>
                    </a:cubicBezTo>
                    <a:cubicBezTo>
                      <a:pt x="7" y="8"/>
                      <a:pt x="8" y="7"/>
                      <a:pt x="9" y="6"/>
                    </a:cubicBezTo>
                    <a:cubicBezTo>
                      <a:pt x="9" y="6"/>
                      <a:pt x="9" y="5"/>
                      <a:pt x="9" y="5"/>
                    </a:cubicBezTo>
                    <a:cubicBezTo>
                      <a:pt x="9" y="4"/>
                      <a:pt x="9" y="4"/>
                      <a:pt x="8" y="3"/>
                    </a:cubicBezTo>
                    <a:cubicBezTo>
                      <a:pt x="7" y="3"/>
                      <a:pt x="7" y="3"/>
                      <a:pt x="7" y="3"/>
                    </a:cubicBezTo>
                    <a:cubicBezTo>
                      <a:pt x="7" y="4"/>
                      <a:pt x="7" y="4"/>
                      <a:pt x="7" y="4"/>
                    </a:cubicBezTo>
                    <a:cubicBezTo>
                      <a:pt x="7" y="3"/>
                      <a:pt x="7" y="3"/>
                      <a:pt x="7" y="3"/>
                    </a:cubicBezTo>
                    <a:cubicBezTo>
                      <a:pt x="8" y="3"/>
                      <a:pt x="8" y="3"/>
                      <a:pt x="8" y="3"/>
                    </a:cubicBezTo>
                    <a:cubicBezTo>
                      <a:pt x="8" y="2"/>
                      <a:pt x="7" y="1"/>
                      <a:pt x="6" y="1"/>
                    </a:cubicBezTo>
                    <a:cubicBezTo>
                      <a:pt x="5" y="0"/>
                      <a:pt x="5" y="0"/>
                      <a:pt x="4" y="0"/>
                    </a:cubicBezTo>
                    <a:cubicBezTo>
                      <a:pt x="4" y="0"/>
                      <a:pt x="4" y="0"/>
                      <a:pt x="4" y="0"/>
                    </a:cubicBezTo>
                    <a:cubicBezTo>
                      <a:pt x="4" y="0"/>
                      <a:pt x="4" y="0"/>
                      <a:pt x="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5" name="Freeform 250"/>
              <p:cNvSpPr/>
              <p:nvPr/>
            </p:nvSpPr>
            <p:spPr bwMode="auto">
              <a:xfrm>
                <a:off x="2276476" y="2897188"/>
                <a:ext cx="52388" cy="22225"/>
              </a:xfrm>
              <a:custGeom>
                <a:avLst/>
                <a:gdLst>
                  <a:gd name="T0" fmla="*/ 2 w 19"/>
                  <a:gd name="T1" fmla="*/ 0 h 8"/>
                  <a:gd name="T2" fmla="*/ 1 w 19"/>
                  <a:gd name="T3" fmla="*/ 0 h 8"/>
                  <a:gd name="T4" fmla="*/ 1 w 19"/>
                  <a:gd name="T5" fmla="*/ 1 h 8"/>
                  <a:gd name="T6" fmla="*/ 0 w 19"/>
                  <a:gd name="T7" fmla="*/ 3 h 8"/>
                  <a:gd name="T8" fmla="*/ 2 w 19"/>
                  <a:gd name="T9" fmla="*/ 6 h 8"/>
                  <a:gd name="T10" fmla="*/ 4 w 19"/>
                  <a:gd name="T11" fmla="*/ 7 h 8"/>
                  <a:gd name="T12" fmla="*/ 5 w 19"/>
                  <a:gd name="T13" fmla="*/ 8 h 8"/>
                  <a:gd name="T14" fmla="*/ 8 w 19"/>
                  <a:gd name="T15" fmla="*/ 8 h 8"/>
                  <a:gd name="T16" fmla="*/ 9 w 19"/>
                  <a:gd name="T17" fmla="*/ 8 h 8"/>
                  <a:gd name="T18" fmla="*/ 9 w 19"/>
                  <a:gd name="T19" fmla="*/ 8 h 8"/>
                  <a:gd name="T20" fmla="*/ 16 w 19"/>
                  <a:gd name="T21" fmla="*/ 5 h 8"/>
                  <a:gd name="T22" fmla="*/ 18 w 19"/>
                  <a:gd name="T23" fmla="*/ 4 h 8"/>
                  <a:gd name="T24" fmla="*/ 19 w 19"/>
                  <a:gd name="T25" fmla="*/ 1 h 8"/>
                  <a:gd name="T26" fmla="*/ 18 w 19"/>
                  <a:gd name="T27" fmla="*/ 1 h 8"/>
                  <a:gd name="T28" fmla="*/ 18 w 19"/>
                  <a:gd name="T29" fmla="*/ 1 h 8"/>
                  <a:gd name="T30" fmla="*/ 17 w 19"/>
                  <a:gd name="T31" fmla="*/ 0 h 8"/>
                  <a:gd name="T32" fmla="*/ 15 w 19"/>
                  <a:gd name="T33" fmla="*/ 1 h 8"/>
                  <a:gd name="T34" fmla="*/ 15 w 19"/>
                  <a:gd name="T35" fmla="*/ 1 h 8"/>
                  <a:gd name="T36" fmla="*/ 14 w 19"/>
                  <a:gd name="T37" fmla="*/ 2 h 8"/>
                  <a:gd name="T38" fmla="*/ 9 w 19"/>
                  <a:gd name="T39" fmla="*/ 4 h 8"/>
                  <a:gd name="T40" fmla="*/ 8 w 19"/>
                  <a:gd name="T41" fmla="*/ 4 h 8"/>
                  <a:gd name="T42" fmla="*/ 8 w 19"/>
                  <a:gd name="T43" fmla="*/ 4 h 8"/>
                  <a:gd name="T44" fmla="*/ 7 w 19"/>
                  <a:gd name="T45" fmla="*/ 4 h 8"/>
                  <a:gd name="T46" fmla="*/ 5 w 19"/>
                  <a:gd name="T47" fmla="*/ 4 h 8"/>
                  <a:gd name="T48" fmla="*/ 4 w 19"/>
                  <a:gd name="T49" fmla="*/ 3 h 8"/>
                  <a:gd name="T50" fmla="*/ 4 w 19"/>
                  <a:gd name="T51" fmla="*/ 3 h 8"/>
                  <a:gd name="T52" fmla="*/ 4 w 19"/>
                  <a:gd name="T53" fmla="*/ 3 h 8"/>
                  <a:gd name="T54" fmla="*/ 3 w 19"/>
                  <a:gd name="T55" fmla="*/ 0 h 8"/>
                  <a:gd name="T56" fmla="*/ 2 w 19"/>
                  <a:gd name="T5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9" h="8">
                    <a:moveTo>
                      <a:pt x="2" y="0"/>
                    </a:moveTo>
                    <a:cubicBezTo>
                      <a:pt x="2" y="0"/>
                      <a:pt x="2" y="0"/>
                      <a:pt x="1" y="0"/>
                    </a:cubicBezTo>
                    <a:cubicBezTo>
                      <a:pt x="1" y="1"/>
                      <a:pt x="1" y="1"/>
                      <a:pt x="1" y="1"/>
                    </a:cubicBezTo>
                    <a:cubicBezTo>
                      <a:pt x="0" y="2"/>
                      <a:pt x="0" y="2"/>
                      <a:pt x="0" y="3"/>
                    </a:cubicBezTo>
                    <a:cubicBezTo>
                      <a:pt x="0" y="4"/>
                      <a:pt x="1" y="5"/>
                      <a:pt x="2" y="6"/>
                    </a:cubicBezTo>
                    <a:cubicBezTo>
                      <a:pt x="2" y="7"/>
                      <a:pt x="3" y="7"/>
                      <a:pt x="4" y="7"/>
                    </a:cubicBezTo>
                    <a:cubicBezTo>
                      <a:pt x="5" y="8"/>
                      <a:pt x="5" y="8"/>
                      <a:pt x="5" y="8"/>
                    </a:cubicBezTo>
                    <a:cubicBezTo>
                      <a:pt x="6" y="8"/>
                      <a:pt x="7" y="8"/>
                      <a:pt x="8" y="8"/>
                    </a:cubicBezTo>
                    <a:cubicBezTo>
                      <a:pt x="9" y="8"/>
                      <a:pt x="9" y="8"/>
                      <a:pt x="9" y="8"/>
                    </a:cubicBezTo>
                    <a:cubicBezTo>
                      <a:pt x="9" y="8"/>
                      <a:pt x="9" y="8"/>
                      <a:pt x="9" y="8"/>
                    </a:cubicBezTo>
                    <a:cubicBezTo>
                      <a:pt x="12" y="8"/>
                      <a:pt x="14" y="7"/>
                      <a:pt x="16" y="5"/>
                    </a:cubicBezTo>
                    <a:cubicBezTo>
                      <a:pt x="17" y="5"/>
                      <a:pt x="18" y="4"/>
                      <a:pt x="18" y="4"/>
                    </a:cubicBezTo>
                    <a:cubicBezTo>
                      <a:pt x="19" y="3"/>
                      <a:pt x="19" y="2"/>
                      <a:pt x="19" y="1"/>
                    </a:cubicBezTo>
                    <a:cubicBezTo>
                      <a:pt x="18" y="1"/>
                      <a:pt x="18" y="1"/>
                      <a:pt x="18" y="1"/>
                    </a:cubicBezTo>
                    <a:cubicBezTo>
                      <a:pt x="18" y="1"/>
                      <a:pt x="18" y="1"/>
                      <a:pt x="18" y="1"/>
                    </a:cubicBezTo>
                    <a:cubicBezTo>
                      <a:pt x="18" y="0"/>
                      <a:pt x="17" y="0"/>
                      <a:pt x="17" y="0"/>
                    </a:cubicBezTo>
                    <a:cubicBezTo>
                      <a:pt x="16" y="0"/>
                      <a:pt x="16" y="0"/>
                      <a:pt x="15" y="1"/>
                    </a:cubicBezTo>
                    <a:cubicBezTo>
                      <a:pt x="15" y="1"/>
                      <a:pt x="15" y="1"/>
                      <a:pt x="15" y="1"/>
                    </a:cubicBezTo>
                    <a:cubicBezTo>
                      <a:pt x="15" y="1"/>
                      <a:pt x="14" y="2"/>
                      <a:pt x="14" y="2"/>
                    </a:cubicBezTo>
                    <a:cubicBezTo>
                      <a:pt x="12" y="3"/>
                      <a:pt x="10" y="4"/>
                      <a:pt x="9" y="4"/>
                    </a:cubicBezTo>
                    <a:cubicBezTo>
                      <a:pt x="8" y="4"/>
                      <a:pt x="8" y="4"/>
                      <a:pt x="8" y="4"/>
                    </a:cubicBezTo>
                    <a:cubicBezTo>
                      <a:pt x="8" y="4"/>
                      <a:pt x="8" y="4"/>
                      <a:pt x="8" y="4"/>
                    </a:cubicBezTo>
                    <a:cubicBezTo>
                      <a:pt x="8" y="4"/>
                      <a:pt x="8" y="4"/>
                      <a:pt x="7" y="4"/>
                    </a:cubicBezTo>
                    <a:cubicBezTo>
                      <a:pt x="7" y="4"/>
                      <a:pt x="6" y="4"/>
                      <a:pt x="5" y="4"/>
                    </a:cubicBezTo>
                    <a:cubicBezTo>
                      <a:pt x="5" y="3"/>
                      <a:pt x="4" y="3"/>
                      <a:pt x="4" y="3"/>
                    </a:cubicBezTo>
                    <a:cubicBezTo>
                      <a:pt x="4" y="3"/>
                      <a:pt x="4" y="3"/>
                      <a:pt x="4" y="3"/>
                    </a:cubicBezTo>
                    <a:cubicBezTo>
                      <a:pt x="4" y="3"/>
                      <a:pt x="4" y="3"/>
                      <a:pt x="4" y="3"/>
                    </a:cubicBezTo>
                    <a:cubicBezTo>
                      <a:pt x="5" y="2"/>
                      <a:pt x="4" y="0"/>
                      <a:pt x="3" y="0"/>
                    </a:cubicBezTo>
                    <a:cubicBezTo>
                      <a:pt x="3" y="0"/>
                      <a:pt x="3" y="0"/>
                      <a:pt x="2"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6" name="Freeform 251"/>
              <p:cNvSpPr/>
              <p:nvPr/>
            </p:nvSpPr>
            <p:spPr bwMode="auto">
              <a:xfrm>
                <a:off x="2290763" y="2922588"/>
                <a:ext cx="50800" cy="22225"/>
              </a:xfrm>
              <a:custGeom>
                <a:avLst/>
                <a:gdLst>
                  <a:gd name="T0" fmla="*/ 2 w 18"/>
                  <a:gd name="T1" fmla="*/ 0 h 8"/>
                  <a:gd name="T2" fmla="*/ 1 w 18"/>
                  <a:gd name="T3" fmla="*/ 1 h 8"/>
                  <a:gd name="T4" fmla="*/ 0 w 18"/>
                  <a:gd name="T5" fmla="*/ 2 h 8"/>
                  <a:gd name="T6" fmla="*/ 0 w 18"/>
                  <a:gd name="T7" fmla="*/ 3 h 8"/>
                  <a:gd name="T8" fmla="*/ 1 w 18"/>
                  <a:gd name="T9" fmla="*/ 6 h 8"/>
                  <a:gd name="T10" fmla="*/ 4 w 18"/>
                  <a:gd name="T11" fmla="*/ 8 h 8"/>
                  <a:gd name="T12" fmla="*/ 5 w 18"/>
                  <a:gd name="T13" fmla="*/ 8 h 8"/>
                  <a:gd name="T14" fmla="*/ 8 w 18"/>
                  <a:gd name="T15" fmla="*/ 8 h 8"/>
                  <a:gd name="T16" fmla="*/ 8 w 18"/>
                  <a:gd name="T17" fmla="*/ 8 h 8"/>
                  <a:gd name="T18" fmla="*/ 9 w 18"/>
                  <a:gd name="T19" fmla="*/ 8 h 8"/>
                  <a:gd name="T20" fmla="*/ 16 w 18"/>
                  <a:gd name="T21" fmla="*/ 6 h 8"/>
                  <a:gd name="T22" fmla="*/ 18 w 18"/>
                  <a:gd name="T23" fmla="*/ 4 h 8"/>
                  <a:gd name="T24" fmla="*/ 18 w 18"/>
                  <a:gd name="T25" fmla="*/ 2 h 8"/>
                  <a:gd name="T26" fmla="*/ 17 w 18"/>
                  <a:gd name="T27" fmla="*/ 1 h 8"/>
                  <a:gd name="T28" fmla="*/ 17 w 18"/>
                  <a:gd name="T29" fmla="*/ 1 h 8"/>
                  <a:gd name="T30" fmla="*/ 16 w 18"/>
                  <a:gd name="T31" fmla="*/ 1 h 8"/>
                  <a:gd name="T32" fmla="*/ 15 w 18"/>
                  <a:gd name="T33" fmla="*/ 1 h 8"/>
                  <a:gd name="T34" fmla="*/ 13 w 18"/>
                  <a:gd name="T35" fmla="*/ 3 h 8"/>
                  <a:gd name="T36" fmla="*/ 8 w 18"/>
                  <a:gd name="T37" fmla="*/ 4 h 8"/>
                  <a:gd name="T38" fmla="*/ 8 w 18"/>
                  <a:gd name="T39" fmla="*/ 4 h 8"/>
                  <a:gd name="T40" fmla="*/ 8 w 18"/>
                  <a:gd name="T41" fmla="*/ 4 h 8"/>
                  <a:gd name="T42" fmla="*/ 7 w 18"/>
                  <a:gd name="T43" fmla="*/ 4 h 8"/>
                  <a:gd name="T44" fmla="*/ 5 w 18"/>
                  <a:gd name="T45" fmla="*/ 4 h 8"/>
                  <a:gd name="T46" fmla="*/ 4 w 18"/>
                  <a:gd name="T47" fmla="*/ 3 h 8"/>
                  <a:gd name="T48" fmla="*/ 4 w 18"/>
                  <a:gd name="T49" fmla="*/ 3 h 8"/>
                  <a:gd name="T50" fmla="*/ 4 w 18"/>
                  <a:gd name="T51" fmla="*/ 3 h 8"/>
                  <a:gd name="T52" fmla="*/ 3 w 18"/>
                  <a:gd name="T53" fmla="*/ 0 h 8"/>
                  <a:gd name="T54" fmla="*/ 2 w 18"/>
                  <a:gd name="T55"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8" h="8">
                    <a:moveTo>
                      <a:pt x="2" y="0"/>
                    </a:moveTo>
                    <a:cubicBezTo>
                      <a:pt x="1" y="0"/>
                      <a:pt x="1" y="1"/>
                      <a:pt x="1" y="1"/>
                    </a:cubicBezTo>
                    <a:cubicBezTo>
                      <a:pt x="0" y="1"/>
                      <a:pt x="0" y="1"/>
                      <a:pt x="0" y="2"/>
                    </a:cubicBezTo>
                    <a:cubicBezTo>
                      <a:pt x="0" y="2"/>
                      <a:pt x="0" y="3"/>
                      <a:pt x="0" y="3"/>
                    </a:cubicBezTo>
                    <a:cubicBezTo>
                      <a:pt x="0" y="5"/>
                      <a:pt x="0" y="6"/>
                      <a:pt x="1" y="6"/>
                    </a:cubicBezTo>
                    <a:cubicBezTo>
                      <a:pt x="2" y="7"/>
                      <a:pt x="3" y="8"/>
                      <a:pt x="4" y="8"/>
                    </a:cubicBezTo>
                    <a:cubicBezTo>
                      <a:pt x="4" y="8"/>
                      <a:pt x="4" y="8"/>
                      <a:pt x="5" y="8"/>
                    </a:cubicBezTo>
                    <a:cubicBezTo>
                      <a:pt x="6" y="8"/>
                      <a:pt x="7" y="8"/>
                      <a:pt x="8" y="8"/>
                    </a:cubicBezTo>
                    <a:cubicBezTo>
                      <a:pt x="8" y="8"/>
                      <a:pt x="8" y="8"/>
                      <a:pt x="8" y="8"/>
                    </a:cubicBezTo>
                    <a:cubicBezTo>
                      <a:pt x="8" y="8"/>
                      <a:pt x="8" y="8"/>
                      <a:pt x="9" y="8"/>
                    </a:cubicBezTo>
                    <a:cubicBezTo>
                      <a:pt x="11" y="8"/>
                      <a:pt x="14" y="7"/>
                      <a:pt x="16" y="6"/>
                    </a:cubicBezTo>
                    <a:cubicBezTo>
                      <a:pt x="17" y="5"/>
                      <a:pt x="17" y="5"/>
                      <a:pt x="18" y="4"/>
                    </a:cubicBezTo>
                    <a:cubicBezTo>
                      <a:pt x="18" y="3"/>
                      <a:pt x="18" y="2"/>
                      <a:pt x="18" y="2"/>
                    </a:cubicBezTo>
                    <a:cubicBezTo>
                      <a:pt x="18" y="1"/>
                      <a:pt x="18" y="1"/>
                      <a:pt x="17" y="1"/>
                    </a:cubicBezTo>
                    <a:cubicBezTo>
                      <a:pt x="17" y="1"/>
                      <a:pt x="17" y="1"/>
                      <a:pt x="17" y="1"/>
                    </a:cubicBezTo>
                    <a:cubicBezTo>
                      <a:pt x="17" y="1"/>
                      <a:pt x="17" y="1"/>
                      <a:pt x="16" y="1"/>
                    </a:cubicBezTo>
                    <a:cubicBezTo>
                      <a:pt x="16" y="1"/>
                      <a:pt x="15" y="1"/>
                      <a:pt x="15" y="1"/>
                    </a:cubicBezTo>
                    <a:cubicBezTo>
                      <a:pt x="14" y="2"/>
                      <a:pt x="14" y="2"/>
                      <a:pt x="13" y="3"/>
                    </a:cubicBezTo>
                    <a:cubicBezTo>
                      <a:pt x="12" y="4"/>
                      <a:pt x="10" y="4"/>
                      <a:pt x="8" y="4"/>
                    </a:cubicBezTo>
                    <a:cubicBezTo>
                      <a:pt x="8" y="4"/>
                      <a:pt x="8" y="4"/>
                      <a:pt x="8" y="4"/>
                    </a:cubicBezTo>
                    <a:cubicBezTo>
                      <a:pt x="8" y="4"/>
                      <a:pt x="8" y="4"/>
                      <a:pt x="8" y="4"/>
                    </a:cubicBezTo>
                    <a:cubicBezTo>
                      <a:pt x="7" y="4"/>
                      <a:pt x="7" y="4"/>
                      <a:pt x="7" y="4"/>
                    </a:cubicBezTo>
                    <a:cubicBezTo>
                      <a:pt x="6" y="4"/>
                      <a:pt x="5" y="4"/>
                      <a:pt x="5" y="4"/>
                    </a:cubicBezTo>
                    <a:cubicBezTo>
                      <a:pt x="4" y="4"/>
                      <a:pt x="4" y="4"/>
                      <a:pt x="4" y="3"/>
                    </a:cubicBezTo>
                    <a:cubicBezTo>
                      <a:pt x="4" y="3"/>
                      <a:pt x="4" y="3"/>
                      <a:pt x="4" y="3"/>
                    </a:cubicBezTo>
                    <a:cubicBezTo>
                      <a:pt x="4" y="3"/>
                      <a:pt x="4" y="3"/>
                      <a:pt x="4" y="3"/>
                    </a:cubicBezTo>
                    <a:cubicBezTo>
                      <a:pt x="4" y="2"/>
                      <a:pt x="4" y="1"/>
                      <a:pt x="3" y="0"/>
                    </a:cubicBezTo>
                    <a:cubicBezTo>
                      <a:pt x="2" y="0"/>
                      <a:pt x="2" y="0"/>
                      <a:pt x="2"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7" name="Freeform 252"/>
              <p:cNvSpPr/>
              <p:nvPr/>
            </p:nvSpPr>
            <p:spPr bwMode="auto">
              <a:xfrm>
                <a:off x="2301876" y="2951163"/>
                <a:ext cx="52388" cy="22225"/>
              </a:xfrm>
              <a:custGeom>
                <a:avLst/>
                <a:gdLst>
                  <a:gd name="T0" fmla="*/ 2 w 19"/>
                  <a:gd name="T1" fmla="*/ 0 h 8"/>
                  <a:gd name="T2" fmla="*/ 1 w 19"/>
                  <a:gd name="T3" fmla="*/ 0 h 8"/>
                  <a:gd name="T4" fmla="*/ 0 w 19"/>
                  <a:gd name="T5" fmla="*/ 1 h 8"/>
                  <a:gd name="T6" fmla="*/ 0 w 19"/>
                  <a:gd name="T7" fmla="*/ 3 h 8"/>
                  <a:gd name="T8" fmla="*/ 1 w 19"/>
                  <a:gd name="T9" fmla="*/ 6 h 8"/>
                  <a:gd name="T10" fmla="*/ 4 w 19"/>
                  <a:gd name="T11" fmla="*/ 7 h 8"/>
                  <a:gd name="T12" fmla="*/ 5 w 19"/>
                  <a:gd name="T13" fmla="*/ 8 h 8"/>
                  <a:gd name="T14" fmla="*/ 8 w 19"/>
                  <a:gd name="T15" fmla="*/ 8 h 8"/>
                  <a:gd name="T16" fmla="*/ 9 w 19"/>
                  <a:gd name="T17" fmla="*/ 8 h 8"/>
                  <a:gd name="T18" fmla="*/ 9 w 19"/>
                  <a:gd name="T19" fmla="*/ 8 h 8"/>
                  <a:gd name="T20" fmla="*/ 16 w 19"/>
                  <a:gd name="T21" fmla="*/ 5 h 8"/>
                  <a:gd name="T22" fmla="*/ 18 w 19"/>
                  <a:gd name="T23" fmla="*/ 3 h 8"/>
                  <a:gd name="T24" fmla="*/ 18 w 19"/>
                  <a:gd name="T25" fmla="*/ 1 h 8"/>
                  <a:gd name="T26" fmla="*/ 18 w 19"/>
                  <a:gd name="T27" fmla="*/ 1 h 8"/>
                  <a:gd name="T28" fmla="*/ 18 w 19"/>
                  <a:gd name="T29" fmla="*/ 0 h 8"/>
                  <a:gd name="T30" fmla="*/ 17 w 19"/>
                  <a:gd name="T31" fmla="*/ 0 h 8"/>
                  <a:gd name="T32" fmla="*/ 15 w 19"/>
                  <a:gd name="T33" fmla="*/ 1 h 8"/>
                  <a:gd name="T34" fmla="*/ 15 w 19"/>
                  <a:gd name="T35" fmla="*/ 1 h 8"/>
                  <a:gd name="T36" fmla="*/ 14 w 19"/>
                  <a:gd name="T37" fmla="*/ 2 h 8"/>
                  <a:gd name="T38" fmla="*/ 8 w 19"/>
                  <a:gd name="T39" fmla="*/ 4 h 8"/>
                  <a:gd name="T40" fmla="*/ 8 w 19"/>
                  <a:gd name="T41" fmla="*/ 4 h 8"/>
                  <a:gd name="T42" fmla="*/ 8 w 19"/>
                  <a:gd name="T43" fmla="*/ 4 h 8"/>
                  <a:gd name="T44" fmla="*/ 7 w 19"/>
                  <a:gd name="T45" fmla="*/ 4 h 8"/>
                  <a:gd name="T46" fmla="*/ 5 w 19"/>
                  <a:gd name="T47" fmla="*/ 3 h 8"/>
                  <a:gd name="T48" fmla="*/ 4 w 19"/>
                  <a:gd name="T49" fmla="*/ 3 h 8"/>
                  <a:gd name="T50" fmla="*/ 4 w 19"/>
                  <a:gd name="T51" fmla="*/ 3 h 8"/>
                  <a:gd name="T52" fmla="*/ 4 w 19"/>
                  <a:gd name="T53" fmla="*/ 2 h 8"/>
                  <a:gd name="T54" fmla="*/ 3 w 19"/>
                  <a:gd name="T55" fmla="*/ 0 h 8"/>
                  <a:gd name="T56" fmla="*/ 2 w 19"/>
                  <a:gd name="T5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9" h="8">
                    <a:moveTo>
                      <a:pt x="2" y="0"/>
                    </a:moveTo>
                    <a:cubicBezTo>
                      <a:pt x="2" y="0"/>
                      <a:pt x="1" y="0"/>
                      <a:pt x="1" y="0"/>
                    </a:cubicBezTo>
                    <a:cubicBezTo>
                      <a:pt x="1" y="1"/>
                      <a:pt x="1" y="1"/>
                      <a:pt x="0" y="1"/>
                    </a:cubicBezTo>
                    <a:cubicBezTo>
                      <a:pt x="0" y="2"/>
                      <a:pt x="0" y="2"/>
                      <a:pt x="0" y="3"/>
                    </a:cubicBezTo>
                    <a:cubicBezTo>
                      <a:pt x="0" y="4"/>
                      <a:pt x="1" y="5"/>
                      <a:pt x="1" y="6"/>
                    </a:cubicBezTo>
                    <a:cubicBezTo>
                      <a:pt x="2" y="7"/>
                      <a:pt x="3" y="7"/>
                      <a:pt x="4" y="7"/>
                    </a:cubicBezTo>
                    <a:cubicBezTo>
                      <a:pt x="4" y="7"/>
                      <a:pt x="5" y="7"/>
                      <a:pt x="5" y="8"/>
                    </a:cubicBezTo>
                    <a:cubicBezTo>
                      <a:pt x="6" y="8"/>
                      <a:pt x="7" y="8"/>
                      <a:pt x="8" y="8"/>
                    </a:cubicBezTo>
                    <a:cubicBezTo>
                      <a:pt x="9" y="8"/>
                      <a:pt x="9" y="8"/>
                      <a:pt x="9" y="8"/>
                    </a:cubicBezTo>
                    <a:cubicBezTo>
                      <a:pt x="9" y="8"/>
                      <a:pt x="9" y="8"/>
                      <a:pt x="9" y="8"/>
                    </a:cubicBezTo>
                    <a:cubicBezTo>
                      <a:pt x="12" y="8"/>
                      <a:pt x="14" y="7"/>
                      <a:pt x="16" y="5"/>
                    </a:cubicBezTo>
                    <a:cubicBezTo>
                      <a:pt x="17" y="5"/>
                      <a:pt x="18" y="4"/>
                      <a:pt x="18" y="3"/>
                    </a:cubicBezTo>
                    <a:cubicBezTo>
                      <a:pt x="19" y="3"/>
                      <a:pt x="19" y="2"/>
                      <a:pt x="18" y="1"/>
                    </a:cubicBezTo>
                    <a:cubicBezTo>
                      <a:pt x="18" y="1"/>
                      <a:pt x="18" y="1"/>
                      <a:pt x="18" y="1"/>
                    </a:cubicBezTo>
                    <a:cubicBezTo>
                      <a:pt x="18" y="1"/>
                      <a:pt x="18" y="0"/>
                      <a:pt x="18" y="0"/>
                    </a:cubicBezTo>
                    <a:cubicBezTo>
                      <a:pt x="17" y="0"/>
                      <a:pt x="17" y="0"/>
                      <a:pt x="17" y="0"/>
                    </a:cubicBezTo>
                    <a:cubicBezTo>
                      <a:pt x="16" y="0"/>
                      <a:pt x="15" y="0"/>
                      <a:pt x="15" y="1"/>
                    </a:cubicBezTo>
                    <a:cubicBezTo>
                      <a:pt x="15" y="1"/>
                      <a:pt x="15" y="1"/>
                      <a:pt x="15" y="1"/>
                    </a:cubicBezTo>
                    <a:cubicBezTo>
                      <a:pt x="15" y="1"/>
                      <a:pt x="14" y="2"/>
                      <a:pt x="14" y="2"/>
                    </a:cubicBezTo>
                    <a:cubicBezTo>
                      <a:pt x="12" y="3"/>
                      <a:pt x="10" y="4"/>
                      <a:pt x="8" y="4"/>
                    </a:cubicBezTo>
                    <a:cubicBezTo>
                      <a:pt x="8" y="4"/>
                      <a:pt x="8" y="4"/>
                      <a:pt x="8" y="4"/>
                    </a:cubicBezTo>
                    <a:cubicBezTo>
                      <a:pt x="8" y="4"/>
                      <a:pt x="8" y="4"/>
                      <a:pt x="8" y="4"/>
                    </a:cubicBezTo>
                    <a:cubicBezTo>
                      <a:pt x="8" y="4"/>
                      <a:pt x="7" y="4"/>
                      <a:pt x="7" y="4"/>
                    </a:cubicBezTo>
                    <a:cubicBezTo>
                      <a:pt x="6" y="4"/>
                      <a:pt x="6" y="4"/>
                      <a:pt x="5" y="3"/>
                    </a:cubicBezTo>
                    <a:cubicBezTo>
                      <a:pt x="5" y="3"/>
                      <a:pt x="4" y="3"/>
                      <a:pt x="4" y="3"/>
                    </a:cubicBezTo>
                    <a:cubicBezTo>
                      <a:pt x="4" y="3"/>
                      <a:pt x="4" y="3"/>
                      <a:pt x="4" y="3"/>
                    </a:cubicBezTo>
                    <a:cubicBezTo>
                      <a:pt x="4" y="2"/>
                      <a:pt x="4" y="2"/>
                      <a:pt x="4" y="2"/>
                    </a:cubicBezTo>
                    <a:cubicBezTo>
                      <a:pt x="5" y="1"/>
                      <a:pt x="4" y="0"/>
                      <a:pt x="3" y="0"/>
                    </a:cubicBezTo>
                    <a:cubicBezTo>
                      <a:pt x="3" y="0"/>
                      <a:pt x="2" y="0"/>
                      <a:pt x="2"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8" name="Freeform 253"/>
              <p:cNvSpPr/>
              <p:nvPr/>
            </p:nvSpPr>
            <p:spPr bwMode="auto">
              <a:xfrm>
                <a:off x="2312988" y="2976563"/>
                <a:ext cx="52388" cy="22225"/>
              </a:xfrm>
              <a:custGeom>
                <a:avLst/>
                <a:gdLst>
                  <a:gd name="T0" fmla="*/ 3 w 19"/>
                  <a:gd name="T1" fmla="*/ 0 h 8"/>
                  <a:gd name="T2" fmla="*/ 1 w 19"/>
                  <a:gd name="T3" fmla="*/ 1 h 8"/>
                  <a:gd name="T4" fmla="*/ 1 w 19"/>
                  <a:gd name="T5" fmla="*/ 2 h 8"/>
                  <a:gd name="T6" fmla="*/ 0 w 19"/>
                  <a:gd name="T7" fmla="*/ 3 h 8"/>
                  <a:gd name="T8" fmla="*/ 2 w 19"/>
                  <a:gd name="T9" fmla="*/ 6 h 8"/>
                  <a:gd name="T10" fmla="*/ 5 w 19"/>
                  <a:gd name="T11" fmla="*/ 8 h 8"/>
                  <a:gd name="T12" fmla="*/ 5 w 19"/>
                  <a:gd name="T13" fmla="*/ 8 h 8"/>
                  <a:gd name="T14" fmla="*/ 9 w 19"/>
                  <a:gd name="T15" fmla="*/ 8 h 8"/>
                  <a:gd name="T16" fmla="*/ 9 w 19"/>
                  <a:gd name="T17" fmla="*/ 8 h 8"/>
                  <a:gd name="T18" fmla="*/ 9 w 19"/>
                  <a:gd name="T19" fmla="*/ 8 h 8"/>
                  <a:gd name="T20" fmla="*/ 17 w 19"/>
                  <a:gd name="T21" fmla="*/ 6 h 8"/>
                  <a:gd name="T22" fmla="*/ 18 w 19"/>
                  <a:gd name="T23" fmla="*/ 4 h 8"/>
                  <a:gd name="T24" fmla="*/ 19 w 19"/>
                  <a:gd name="T25" fmla="*/ 1 h 8"/>
                  <a:gd name="T26" fmla="*/ 18 w 19"/>
                  <a:gd name="T27" fmla="*/ 1 h 8"/>
                  <a:gd name="T28" fmla="*/ 18 w 19"/>
                  <a:gd name="T29" fmla="*/ 1 h 8"/>
                  <a:gd name="T30" fmla="*/ 17 w 19"/>
                  <a:gd name="T31" fmla="*/ 1 h 8"/>
                  <a:gd name="T32" fmla="*/ 15 w 19"/>
                  <a:gd name="T33" fmla="*/ 1 h 8"/>
                  <a:gd name="T34" fmla="*/ 15 w 19"/>
                  <a:gd name="T35" fmla="*/ 1 h 8"/>
                  <a:gd name="T36" fmla="*/ 14 w 19"/>
                  <a:gd name="T37" fmla="*/ 3 h 8"/>
                  <a:gd name="T38" fmla="*/ 9 w 19"/>
                  <a:gd name="T39" fmla="*/ 4 h 8"/>
                  <a:gd name="T40" fmla="*/ 9 w 19"/>
                  <a:gd name="T41" fmla="*/ 4 h 8"/>
                  <a:gd name="T42" fmla="*/ 9 w 19"/>
                  <a:gd name="T43" fmla="*/ 4 h 8"/>
                  <a:gd name="T44" fmla="*/ 7 w 19"/>
                  <a:gd name="T45" fmla="*/ 4 h 8"/>
                  <a:gd name="T46" fmla="*/ 5 w 19"/>
                  <a:gd name="T47" fmla="*/ 4 h 8"/>
                  <a:gd name="T48" fmla="*/ 5 w 19"/>
                  <a:gd name="T49" fmla="*/ 3 h 8"/>
                  <a:gd name="T50" fmla="*/ 4 w 19"/>
                  <a:gd name="T51" fmla="*/ 3 h 8"/>
                  <a:gd name="T52" fmla="*/ 5 w 19"/>
                  <a:gd name="T53" fmla="*/ 3 h 8"/>
                  <a:gd name="T54" fmla="*/ 3 w 19"/>
                  <a:gd name="T55" fmla="*/ 0 h 8"/>
                  <a:gd name="T56" fmla="*/ 3 w 19"/>
                  <a:gd name="T5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9" h="8">
                    <a:moveTo>
                      <a:pt x="3" y="0"/>
                    </a:moveTo>
                    <a:cubicBezTo>
                      <a:pt x="2" y="0"/>
                      <a:pt x="2" y="0"/>
                      <a:pt x="1" y="1"/>
                    </a:cubicBezTo>
                    <a:cubicBezTo>
                      <a:pt x="1" y="1"/>
                      <a:pt x="1" y="1"/>
                      <a:pt x="1" y="2"/>
                    </a:cubicBezTo>
                    <a:cubicBezTo>
                      <a:pt x="1" y="2"/>
                      <a:pt x="0" y="3"/>
                      <a:pt x="0" y="3"/>
                    </a:cubicBezTo>
                    <a:cubicBezTo>
                      <a:pt x="0" y="4"/>
                      <a:pt x="1" y="5"/>
                      <a:pt x="2" y="6"/>
                    </a:cubicBezTo>
                    <a:cubicBezTo>
                      <a:pt x="3" y="7"/>
                      <a:pt x="4" y="7"/>
                      <a:pt x="5" y="8"/>
                    </a:cubicBezTo>
                    <a:cubicBezTo>
                      <a:pt x="5" y="8"/>
                      <a:pt x="5" y="8"/>
                      <a:pt x="5" y="8"/>
                    </a:cubicBezTo>
                    <a:cubicBezTo>
                      <a:pt x="7" y="8"/>
                      <a:pt x="8" y="8"/>
                      <a:pt x="9" y="8"/>
                    </a:cubicBezTo>
                    <a:cubicBezTo>
                      <a:pt x="9" y="8"/>
                      <a:pt x="9" y="8"/>
                      <a:pt x="9" y="8"/>
                    </a:cubicBezTo>
                    <a:cubicBezTo>
                      <a:pt x="9" y="8"/>
                      <a:pt x="9" y="8"/>
                      <a:pt x="9" y="8"/>
                    </a:cubicBezTo>
                    <a:cubicBezTo>
                      <a:pt x="12" y="8"/>
                      <a:pt x="15" y="7"/>
                      <a:pt x="17" y="6"/>
                    </a:cubicBezTo>
                    <a:cubicBezTo>
                      <a:pt x="17" y="5"/>
                      <a:pt x="18" y="4"/>
                      <a:pt x="18" y="4"/>
                    </a:cubicBezTo>
                    <a:cubicBezTo>
                      <a:pt x="19" y="3"/>
                      <a:pt x="19" y="2"/>
                      <a:pt x="19" y="1"/>
                    </a:cubicBezTo>
                    <a:cubicBezTo>
                      <a:pt x="19" y="1"/>
                      <a:pt x="18" y="1"/>
                      <a:pt x="18" y="1"/>
                    </a:cubicBezTo>
                    <a:cubicBezTo>
                      <a:pt x="18" y="1"/>
                      <a:pt x="18" y="1"/>
                      <a:pt x="18" y="1"/>
                    </a:cubicBezTo>
                    <a:cubicBezTo>
                      <a:pt x="18" y="1"/>
                      <a:pt x="17" y="1"/>
                      <a:pt x="17" y="1"/>
                    </a:cubicBezTo>
                    <a:cubicBezTo>
                      <a:pt x="16" y="1"/>
                      <a:pt x="16" y="1"/>
                      <a:pt x="15" y="1"/>
                    </a:cubicBezTo>
                    <a:cubicBezTo>
                      <a:pt x="15" y="1"/>
                      <a:pt x="15" y="1"/>
                      <a:pt x="15" y="1"/>
                    </a:cubicBezTo>
                    <a:cubicBezTo>
                      <a:pt x="15" y="2"/>
                      <a:pt x="14" y="2"/>
                      <a:pt x="14" y="3"/>
                    </a:cubicBezTo>
                    <a:cubicBezTo>
                      <a:pt x="12" y="4"/>
                      <a:pt x="11" y="4"/>
                      <a:pt x="9" y="4"/>
                    </a:cubicBezTo>
                    <a:cubicBezTo>
                      <a:pt x="9" y="4"/>
                      <a:pt x="9" y="4"/>
                      <a:pt x="9" y="4"/>
                    </a:cubicBezTo>
                    <a:cubicBezTo>
                      <a:pt x="9" y="4"/>
                      <a:pt x="9" y="4"/>
                      <a:pt x="9" y="4"/>
                    </a:cubicBezTo>
                    <a:cubicBezTo>
                      <a:pt x="8" y="4"/>
                      <a:pt x="8" y="4"/>
                      <a:pt x="7" y="4"/>
                    </a:cubicBezTo>
                    <a:cubicBezTo>
                      <a:pt x="7" y="4"/>
                      <a:pt x="6" y="4"/>
                      <a:pt x="5" y="4"/>
                    </a:cubicBezTo>
                    <a:cubicBezTo>
                      <a:pt x="5" y="4"/>
                      <a:pt x="5" y="3"/>
                      <a:pt x="5" y="3"/>
                    </a:cubicBezTo>
                    <a:cubicBezTo>
                      <a:pt x="4" y="3"/>
                      <a:pt x="4" y="3"/>
                      <a:pt x="4" y="3"/>
                    </a:cubicBezTo>
                    <a:cubicBezTo>
                      <a:pt x="5" y="3"/>
                      <a:pt x="5" y="3"/>
                      <a:pt x="5" y="3"/>
                    </a:cubicBezTo>
                    <a:cubicBezTo>
                      <a:pt x="5" y="2"/>
                      <a:pt x="4" y="1"/>
                      <a:pt x="3" y="0"/>
                    </a:cubicBezTo>
                    <a:cubicBezTo>
                      <a:pt x="3" y="0"/>
                      <a:pt x="3" y="0"/>
                      <a:pt x="3"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9" name="Freeform 254"/>
              <p:cNvSpPr/>
              <p:nvPr/>
            </p:nvSpPr>
            <p:spPr bwMode="auto">
              <a:xfrm>
                <a:off x="2327276" y="3003550"/>
                <a:ext cx="52388" cy="22225"/>
              </a:xfrm>
              <a:custGeom>
                <a:avLst/>
                <a:gdLst>
                  <a:gd name="T0" fmla="*/ 2 w 19"/>
                  <a:gd name="T1" fmla="*/ 0 h 8"/>
                  <a:gd name="T2" fmla="*/ 1 w 19"/>
                  <a:gd name="T3" fmla="*/ 0 h 8"/>
                  <a:gd name="T4" fmla="*/ 0 w 19"/>
                  <a:gd name="T5" fmla="*/ 1 h 8"/>
                  <a:gd name="T6" fmla="*/ 0 w 19"/>
                  <a:gd name="T7" fmla="*/ 3 h 8"/>
                  <a:gd name="T8" fmla="*/ 1 w 19"/>
                  <a:gd name="T9" fmla="*/ 6 h 8"/>
                  <a:gd name="T10" fmla="*/ 4 w 19"/>
                  <a:gd name="T11" fmla="*/ 7 h 8"/>
                  <a:gd name="T12" fmla="*/ 5 w 19"/>
                  <a:gd name="T13" fmla="*/ 7 h 8"/>
                  <a:gd name="T14" fmla="*/ 8 w 19"/>
                  <a:gd name="T15" fmla="*/ 8 h 8"/>
                  <a:gd name="T16" fmla="*/ 8 w 19"/>
                  <a:gd name="T17" fmla="*/ 8 h 8"/>
                  <a:gd name="T18" fmla="*/ 9 w 19"/>
                  <a:gd name="T19" fmla="*/ 8 h 8"/>
                  <a:gd name="T20" fmla="*/ 16 w 19"/>
                  <a:gd name="T21" fmla="*/ 5 h 8"/>
                  <a:gd name="T22" fmla="*/ 18 w 19"/>
                  <a:gd name="T23" fmla="*/ 3 h 8"/>
                  <a:gd name="T24" fmla="*/ 18 w 19"/>
                  <a:gd name="T25" fmla="*/ 1 h 8"/>
                  <a:gd name="T26" fmla="*/ 18 w 19"/>
                  <a:gd name="T27" fmla="*/ 0 h 8"/>
                  <a:gd name="T28" fmla="*/ 17 w 19"/>
                  <a:gd name="T29" fmla="*/ 0 h 8"/>
                  <a:gd name="T30" fmla="*/ 16 w 19"/>
                  <a:gd name="T31" fmla="*/ 0 h 8"/>
                  <a:gd name="T32" fmla="*/ 15 w 19"/>
                  <a:gd name="T33" fmla="*/ 1 h 8"/>
                  <a:gd name="T34" fmla="*/ 15 w 19"/>
                  <a:gd name="T35" fmla="*/ 1 h 8"/>
                  <a:gd name="T36" fmla="*/ 13 w 19"/>
                  <a:gd name="T37" fmla="*/ 2 h 8"/>
                  <a:gd name="T38" fmla="*/ 8 w 19"/>
                  <a:gd name="T39" fmla="*/ 4 h 8"/>
                  <a:gd name="T40" fmla="*/ 8 w 19"/>
                  <a:gd name="T41" fmla="*/ 4 h 8"/>
                  <a:gd name="T42" fmla="*/ 8 w 19"/>
                  <a:gd name="T43" fmla="*/ 4 h 8"/>
                  <a:gd name="T44" fmla="*/ 7 w 19"/>
                  <a:gd name="T45" fmla="*/ 4 h 8"/>
                  <a:gd name="T46" fmla="*/ 5 w 19"/>
                  <a:gd name="T47" fmla="*/ 3 h 8"/>
                  <a:gd name="T48" fmla="*/ 4 w 19"/>
                  <a:gd name="T49" fmla="*/ 3 h 8"/>
                  <a:gd name="T50" fmla="*/ 4 w 19"/>
                  <a:gd name="T51" fmla="*/ 3 h 8"/>
                  <a:gd name="T52" fmla="*/ 4 w 19"/>
                  <a:gd name="T53" fmla="*/ 2 h 8"/>
                  <a:gd name="T54" fmla="*/ 3 w 19"/>
                  <a:gd name="T55" fmla="*/ 0 h 8"/>
                  <a:gd name="T56" fmla="*/ 2 w 19"/>
                  <a:gd name="T5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9" h="8">
                    <a:moveTo>
                      <a:pt x="2" y="0"/>
                    </a:moveTo>
                    <a:cubicBezTo>
                      <a:pt x="2" y="0"/>
                      <a:pt x="1" y="0"/>
                      <a:pt x="1" y="0"/>
                    </a:cubicBezTo>
                    <a:cubicBezTo>
                      <a:pt x="0" y="0"/>
                      <a:pt x="0" y="1"/>
                      <a:pt x="0" y="1"/>
                    </a:cubicBezTo>
                    <a:cubicBezTo>
                      <a:pt x="0" y="1"/>
                      <a:pt x="0" y="2"/>
                      <a:pt x="0" y="3"/>
                    </a:cubicBezTo>
                    <a:cubicBezTo>
                      <a:pt x="0" y="4"/>
                      <a:pt x="0" y="5"/>
                      <a:pt x="1" y="6"/>
                    </a:cubicBezTo>
                    <a:cubicBezTo>
                      <a:pt x="2" y="6"/>
                      <a:pt x="3" y="7"/>
                      <a:pt x="4" y="7"/>
                    </a:cubicBezTo>
                    <a:cubicBezTo>
                      <a:pt x="4" y="7"/>
                      <a:pt x="4" y="7"/>
                      <a:pt x="5" y="7"/>
                    </a:cubicBezTo>
                    <a:cubicBezTo>
                      <a:pt x="6" y="8"/>
                      <a:pt x="7" y="8"/>
                      <a:pt x="8" y="8"/>
                    </a:cubicBezTo>
                    <a:cubicBezTo>
                      <a:pt x="8" y="8"/>
                      <a:pt x="8" y="8"/>
                      <a:pt x="8" y="8"/>
                    </a:cubicBezTo>
                    <a:cubicBezTo>
                      <a:pt x="8" y="8"/>
                      <a:pt x="9" y="8"/>
                      <a:pt x="9" y="8"/>
                    </a:cubicBezTo>
                    <a:cubicBezTo>
                      <a:pt x="11" y="8"/>
                      <a:pt x="14" y="7"/>
                      <a:pt x="16" y="5"/>
                    </a:cubicBezTo>
                    <a:cubicBezTo>
                      <a:pt x="17" y="4"/>
                      <a:pt x="17" y="4"/>
                      <a:pt x="18" y="3"/>
                    </a:cubicBezTo>
                    <a:cubicBezTo>
                      <a:pt x="18" y="3"/>
                      <a:pt x="19" y="2"/>
                      <a:pt x="18" y="1"/>
                    </a:cubicBezTo>
                    <a:cubicBezTo>
                      <a:pt x="18" y="1"/>
                      <a:pt x="18" y="1"/>
                      <a:pt x="18" y="0"/>
                    </a:cubicBezTo>
                    <a:cubicBezTo>
                      <a:pt x="18" y="0"/>
                      <a:pt x="18" y="0"/>
                      <a:pt x="17" y="0"/>
                    </a:cubicBezTo>
                    <a:cubicBezTo>
                      <a:pt x="17" y="0"/>
                      <a:pt x="17" y="0"/>
                      <a:pt x="16" y="0"/>
                    </a:cubicBezTo>
                    <a:cubicBezTo>
                      <a:pt x="16" y="0"/>
                      <a:pt x="15" y="0"/>
                      <a:pt x="15" y="1"/>
                    </a:cubicBezTo>
                    <a:cubicBezTo>
                      <a:pt x="15" y="1"/>
                      <a:pt x="15" y="1"/>
                      <a:pt x="15" y="1"/>
                    </a:cubicBezTo>
                    <a:cubicBezTo>
                      <a:pt x="14" y="1"/>
                      <a:pt x="14" y="2"/>
                      <a:pt x="13" y="2"/>
                    </a:cubicBezTo>
                    <a:cubicBezTo>
                      <a:pt x="12" y="3"/>
                      <a:pt x="10" y="4"/>
                      <a:pt x="8" y="4"/>
                    </a:cubicBezTo>
                    <a:cubicBezTo>
                      <a:pt x="8" y="4"/>
                      <a:pt x="8" y="4"/>
                      <a:pt x="8" y="4"/>
                    </a:cubicBezTo>
                    <a:cubicBezTo>
                      <a:pt x="8" y="4"/>
                      <a:pt x="8" y="4"/>
                      <a:pt x="8" y="4"/>
                    </a:cubicBezTo>
                    <a:cubicBezTo>
                      <a:pt x="8" y="4"/>
                      <a:pt x="7" y="4"/>
                      <a:pt x="7" y="4"/>
                    </a:cubicBezTo>
                    <a:cubicBezTo>
                      <a:pt x="6" y="4"/>
                      <a:pt x="5" y="3"/>
                      <a:pt x="5" y="3"/>
                    </a:cubicBezTo>
                    <a:cubicBezTo>
                      <a:pt x="4" y="3"/>
                      <a:pt x="4" y="3"/>
                      <a:pt x="4" y="3"/>
                    </a:cubicBezTo>
                    <a:cubicBezTo>
                      <a:pt x="4" y="3"/>
                      <a:pt x="4" y="3"/>
                      <a:pt x="4" y="3"/>
                    </a:cubicBezTo>
                    <a:cubicBezTo>
                      <a:pt x="4" y="2"/>
                      <a:pt x="4" y="2"/>
                      <a:pt x="4" y="2"/>
                    </a:cubicBezTo>
                    <a:cubicBezTo>
                      <a:pt x="4" y="1"/>
                      <a:pt x="4" y="0"/>
                      <a:pt x="3" y="0"/>
                    </a:cubicBezTo>
                    <a:cubicBezTo>
                      <a:pt x="3" y="0"/>
                      <a:pt x="2" y="0"/>
                      <a:pt x="2"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0" name="Freeform 255"/>
              <p:cNvSpPr/>
              <p:nvPr/>
            </p:nvSpPr>
            <p:spPr bwMode="auto">
              <a:xfrm>
                <a:off x="2338388" y="3028950"/>
                <a:ext cx="52388" cy="22225"/>
              </a:xfrm>
              <a:custGeom>
                <a:avLst/>
                <a:gdLst>
                  <a:gd name="T0" fmla="*/ 2 w 19"/>
                  <a:gd name="T1" fmla="*/ 0 h 8"/>
                  <a:gd name="T2" fmla="*/ 1 w 19"/>
                  <a:gd name="T3" fmla="*/ 1 h 8"/>
                  <a:gd name="T4" fmla="*/ 1 w 19"/>
                  <a:gd name="T5" fmla="*/ 1 h 8"/>
                  <a:gd name="T6" fmla="*/ 0 w 19"/>
                  <a:gd name="T7" fmla="*/ 3 h 8"/>
                  <a:gd name="T8" fmla="*/ 2 w 19"/>
                  <a:gd name="T9" fmla="*/ 6 h 8"/>
                  <a:gd name="T10" fmla="*/ 4 w 19"/>
                  <a:gd name="T11" fmla="*/ 8 h 8"/>
                  <a:gd name="T12" fmla="*/ 5 w 19"/>
                  <a:gd name="T13" fmla="*/ 8 h 8"/>
                  <a:gd name="T14" fmla="*/ 8 w 19"/>
                  <a:gd name="T15" fmla="*/ 8 h 8"/>
                  <a:gd name="T16" fmla="*/ 9 w 19"/>
                  <a:gd name="T17" fmla="*/ 8 h 8"/>
                  <a:gd name="T18" fmla="*/ 9 w 19"/>
                  <a:gd name="T19" fmla="*/ 8 h 8"/>
                  <a:gd name="T20" fmla="*/ 16 w 19"/>
                  <a:gd name="T21" fmla="*/ 5 h 8"/>
                  <a:gd name="T22" fmla="*/ 18 w 19"/>
                  <a:gd name="T23" fmla="*/ 4 h 8"/>
                  <a:gd name="T24" fmla="*/ 18 w 19"/>
                  <a:gd name="T25" fmla="*/ 1 h 8"/>
                  <a:gd name="T26" fmla="*/ 18 w 19"/>
                  <a:gd name="T27" fmla="*/ 1 h 8"/>
                  <a:gd name="T28" fmla="*/ 18 w 19"/>
                  <a:gd name="T29" fmla="*/ 1 h 8"/>
                  <a:gd name="T30" fmla="*/ 17 w 19"/>
                  <a:gd name="T31" fmla="*/ 0 h 8"/>
                  <a:gd name="T32" fmla="*/ 15 w 19"/>
                  <a:gd name="T33" fmla="*/ 1 h 8"/>
                  <a:gd name="T34" fmla="*/ 14 w 19"/>
                  <a:gd name="T35" fmla="*/ 2 h 8"/>
                  <a:gd name="T36" fmla="*/ 9 w 19"/>
                  <a:gd name="T37" fmla="*/ 4 h 8"/>
                  <a:gd name="T38" fmla="*/ 8 w 19"/>
                  <a:gd name="T39" fmla="*/ 4 h 8"/>
                  <a:gd name="T40" fmla="*/ 8 w 19"/>
                  <a:gd name="T41" fmla="*/ 4 h 8"/>
                  <a:gd name="T42" fmla="*/ 7 w 19"/>
                  <a:gd name="T43" fmla="*/ 4 h 8"/>
                  <a:gd name="T44" fmla="*/ 5 w 19"/>
                  <a:gd name="T45" fmla="*/ 4 h 8"/>
                  <a:gd name="T46" fmla="*/ 4 w 19"/>
                  <a:gd name="T47" fmla="*/ 3 h 8"/>
                  <a:gd name="T48" fmla="*/ 4 w 19"/>
                  <a:gd name="T49" fmla="*/ 3 h 8"/>
                  <a:gd name="T50" fmla="*/ 4 w 19"/>
                  <a:gd name="T51" fmla="*/ 3 h 8"/>
                  <a:gd name="T52" fmla="*/ 3 w 19"/>
                  <a:gd name="T53" fmla="*/ 0 h 8"/>
                  <a:gd name="T54" fmla="*/ 2 w 19"/>
                  <a:gd name="T55"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9" h="8">
                    <a:moveTo>
                      <a:pt x="2" y="0"/>
                    </a:moveTo>
                    <a:cubicBezTo>
                      <a:pt x="2" y="0"/>
                      <a:pt x="1" y="0"/>
                      <a:pt x="1" y="1"/>
                    </a:cubicBezTo>
                    <a:cubicBezTo>
                      <a:pt x="1" y="1"/>
                      <a:pt x="1" y="1"/>
                      <a:pt x="1" y="1"/>
                    </a:cubicBezTo>
                    <a:cubicBezTo>
                      <a:pt x="0" y="2"/>
                      <a:pt x="0" y="2"/>
                      <a:pt x="0" y="3"/>
                    </a:cubicBezTo>
                    <a:cubicBezTo>
                      <a:pt x="0" y="4"/>
                      <a:pt x="1" y="5"/>
                      <a:pt x="2" y="6"/>
                    </a:cubicBezTo>
                    <a:cubicBezTo>
                      <a:pt x="2" y="7"/>
                      <a:pt x="3" y="7"/>
                      <a:pt x="4" y="8"/>
                    </a:cubicBezTo>
                    <a:cubicBezTo>
                      <a:pt x="5" y="8"/>
                      <a:pt x="5" y="8"/>
                      <a:pt x="5" y="8"/>
                    </a:cubicBezTo>
                    <a:cubicBezTo>
                      <a:pt x="6" y="8"/>
                      <a:pt x="7" y="8"/>
                      <a:pt x="8" y="8"/>
                    </a:cubicBezTo>
                    <a:cubicBezTo>
                      <a:pt x="9" y="8"/>
                      <a:pt x="9" y="8"/>
                      <a:pt x="9" y="8"/>
                    </a:cubicBezTo>
                    <a:cubicBezTo>
                      <a:pt x="9" y="8"/>
                      <a:pt x="9" y="8"/>
                      <a:pt x="9" y="8"/>
                    </a:cubicBezTo>
                    <a:cubicBezTo>
                      <a:pt x="12" y="8"/>
                      <a:pt x="14" y="7"/>
                      <a:pt x="16" y="5"/>
                    </a:cubicBezTo>
                    <a:cubicBezTo>
                      <a:pt x="17" y="5"/>
                      <a:pt x="18" y="4"/>
                      <a:pt x="18" y="4"/>
                    </a:cubicBezTo>
                    <a:cubicBezTo>
                      <a:pt x="19" y="3"/>
                      <a:pt x="19" y="2"/>
                      <a:pt x="18" y="1"/>
                    </a:cubicBezTo>
                    <a:cubicBezTo>
                      <a:pt x="18" y="1"/>
                      <a:pt x="18" y="1"/>
                      <a:pt x="18" y="1"/>
                    </a:cubicBezTo>
                    <a:cubicBezTo>
                      <a:pt x="18" y="1"/>
                      <a:pt x="18" y="1"/>
                      <a:pt x="18" y="1"/>
                    </a:cubicBezTo>
                    <a:cubicBezTo>
                      <a:pt x="17" y="0"/>
                      <a:pt x="17" y="0"/>
                      <a:pt x="17" y="0"/>
                    </a:cubicBezTo>
                    <a:cubicBezTo>
                      <a:pt x="16" y="0"/>
                      <a:pt x="16" y="1"/>
                      <a:pt x="15" y="1"/>
                    </a:cubicBezTo>
                    <a:cubicBezTo>
                      <a:pt x="15" y="2"/>
                      <a:pt x="14" y="2"/>
                      <a:pt x="14" y="2"/>
                    </a:cubicBezTo>
                    <a:cubicBezTo>
                      <a:pt x="12" y="4"/>
                      <a:pt x="10" y="4"/>
                      <a:pt x="9" y="4"/>
                    </a:cubicBezTo>
                    <a:cubicBezTo>
                      <a:pt x="8" y="4"/>
                      <a:pt x="8" y="4"/>
                      <a:pt x="8" y="4"/>
                    </a:cubicBezTo>
                    <a:cubicBezTo>
                      <a:pt x="8" y="4"/>
                      <a:pt x="8" y="4"/>
                      <a:pt x="8" y="4"/>
                    </a:cubicBezTo>
                    <a:cubicBezTo>
                      <a:pt x="8" y="4"/>
                      <a:pt x="8" y="4"/>
                      <a:pt x="7" y="4"/>
                    </a:cubicBezTo>
                    <a:cubicBezTo>
                      <a:pt x="7" y="4"/>
                      <a:pt x="6" y="4"/>
                      <a:pt x="5" y="4"/>
                    </a:cubicBezTo>
                    <a:cubicBezTo>
                      <a:pt x="5" y="4"/>
                      <a:pt x="4" y="3"/>
                      <a:pt x="4" y="3"/>
                    </a:cubicBezTo>
                    <a:cubicBezTo>
                      <a:pt x="4" y="3"/>
                      <a:pt x="4" y="3"/>
                      <a:pt x="4" y="3"/>
                    </a:cubicBezTo>
                    <a:cubicBezTo>
                      <a:pt x="4" y="3"/>
                      <a:pt x="4" y="3"/>
                      <a:pt x="4" y="3"/>
                    </a:cubicBezTo>
                    <a:cubicBezTo>
                      <a:pt x="5" y="2"/>
                      <a:pt x="4" y="1"/>
                      <a:pt x="3" y="0"/>
                    </a:cubicBezTo>
                    <a:cubicBezTo>
                      <a:pt x="3" y="0"/>
                      <a:pt x="3" y="0"/>
                      <a:pt x="2"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1" name="Freeform 256"/>
              <p:cNvSpPr/>
              <p:nvPr/>
            </p:nvSpPr>
            <p:spPr bwMode="auto">
              <a:xfrm>
                <a:off x="2352676" y="3054350"/>
                <a:ext cx="49213" cy="25400"/>
              </a:xfrm>
              <a:custGeom>
                <a:avLst/>
                <a:gdLst>
                  <a:gd name="T0" fmla="*/ 2 w 18"/>
                  <a:gd name="T1" fmla="*/ 0 h 9"/>
                  <a:gd name="T2" fmla="*/ 1 w 18"/>
                  <a:gd name="T3" fmla="*/ 1 h 9"/>
                  <a:gd name="T4" fmla="*/ 0 w 18"/>
                  <a:gd name="T5" fmla="*/ 2 h 9"/>
                  <a:gd name="T6" fmla="*/ 0 w 18"/>
                  <a:gd name="T7" fmla="*/ 3 h 9"/>
                  <a:gd name="T8" fmla="*/ 1 w 18"/>
                  <a:gd name="T9" fmla="*/ 6 h 9"/>
                  <a:gd name="T10" fmla="*/ 4 w 18"/>
                  <a:gd name="T11" fmla="*/ 8 h 9"/>
                  <a:gd name="T12" fmla="*/ 4 w 18"/>
                  <a:gd name="T13" fmla="*/ 8 h 9"/>
                  <a:gd name="T14" fmla="*/ 8 w 18"/>
                  <a:gd name="T15" fmla="*/ 9 h 9"/>
                  <a:gd name="T16" fmla="*/ 8 w 18"/>
                  <a:gd name="T17" fmla="*/ 9 h 9"/>
                  <a:gd name="T18" fmla="*/ 8 w 18"/>
                  <a:gd name="T19" fmla="*/ 9 h 9"/>
                  <a:gd name="T20" fmla="*/ 8 w 18"/>
                  <a:gd name="T21" fmla="*/ 9 h 9"/>
                  <a:gd name="T22" fmla="*/ 16 w 18"/>
                  <a:gd name="T23" fmla="*/ 6 h 9"/>
                  <a:gd name="T24" fmla="*/ 18 w 18"/>
                  <a:gd name="T25" fmla="*/ 4 h 9"/>
                  <a:gd name="T26" fmla="*/ 18 w 18"/>
                  <a:gd name="T27" fmla="*/ 2 h 9"/>
                  <a:gd name="T28" fmla="*/ 17 w 18"/>
                  <a:gd name="T29" fmla="*/ 1 h 9"/>
                  <a:gd name="T30" fmla="*/ 17 w 18"/>
                  <a:gd name="T31" fmla="*/ 1 h 9"/>
                  <a:gd name="T32" fmla="*/ 16 w 18"/>
                  <a:gd name="T33" fmla="*/ 1 h 9"/>
                  <a:gd name="T34" fmla="*/ 15 w 18"/>
                  <a:gd name="T35" fmla="*/ 1 h 9"/>
                  <a:gd name="T36" fmla="*/ 15 w 18"/>
                  <a:gd name="T37" fmla="*/ 1 h 9"/>
                  <a:gd name="T38" fmla="*/ 13 w 18"/>
                  <a:gd name="T39" fmla="*/ 3 h 9"/>
                  <a:gd name="T40" fmla="*/ 8 w 18"/>
                  <a:gd name="T41" fmla="*/ 5 h 9"/>
                  <a:gd name="T42" fmla="*/ 8 w 18"/>
                  <a:gd name="T43" fmla="*/ 5 h 9"/>
                  <a:gd name="T44" fmla="*/ 8 w 18"/>
                  <a:gd name="T45" fmla="*/ 5 h 9"/>
                  <a:gd name="T46" fmla="*/ 8 w 18"/>
                  <a:gd name="T47" fmla="*/ 5 h 9"/>
                  <a:gd name="T48" fmla="*/ 7 w 18"/>
                  <a:gd name="T49" fmla="*/ 5 h 9"/>
                  <a:gd name="T50" fmla="*/ 5 w 18"/>
                  <a:gd name="T51" fmla="*/ 4 h 9"/>
                  <a:gd name="T52" fmla="*/ 4 w 18"/>
                  <a:gd name="T53" fmla="*/ 4 h 9"/>
                  <a:gd name="T54" fmla="*/ 4 w 18"/>
                  <a:gd name="T55" fmla="*/ 3 h 9"/>
                  <a:gd name="T56" fmla="*/ 4 w 18"/>
                  <a:gd name="T57" fmla="*/ 3 h 9"/>
                  <a:gd name="T58" fmla="*/ 3 w 18"/>
                  <a:gd name="T59" fmla="*/ 1 h 9"/>
                  <a:gd name="T60" fmla="*/ 2 w 18"/>
                  <a:gd name="T6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8" h="9">
                    <a:moveTo>
                      <a:pt x="2" y="0"/>
                    </a:moveTo>
                    <a:cubicBezTo>
                      <a:pt x="1" y="0"/>
                      <a:pt x="1" y="1"/>
                      <a:pt x="1" y="1"/>
                    </a:cubicBezTo>
                    <a:cubicBezTo>
                      <a:pt x="0" y="1"/>
                      <a:pt x="0" y="1"/>
                      <a:pt x="0" y="2"/>
                    </a:cubicBezTo>
                    <a:cubicBezTo>
                      <a:pt x="0" y="2"/>
                      <a:pt x="0" y="3"/>
                      <a:pt x="0" y="3"/>
                    </a:cubicBezTo>
                    <a:cubicBezTo>
                      <a:pt x="0" y="5"/>
                      <a:pt x="0" y="6"/>
                      <a:pt x="1" y="6"/>
                    </a:cubicBezTo>
                    <a:cubicBezTo>
                      <a:pt x="2" y="7"/>
                      <a:pt x="3" y="8"/>
                      <a:pt x="4" y="8"/>
                    </a:cubicBezTo>
                    <a:cubicBezTo>
                      <a:pt x="4" y="8"/>
                      <a:pt x="4" y="8"/>
                      <a:pt x="4" y="8"/>
                    </a:cubicBezTo>
                    <a:cubicBezTo>
                      <a:pt x="6" y="9"/>
                      <a:pt x="7" y="9"/>
                      <a:pt x="8" y="9"/>
                    </a:cubicBezTo>
                    <a:cubicBezTo>
                      <a:pt x="8" y="9"/>
                      <a:pt x="8" y="9"/>
                      <a:pt x="8" y="9"/>
                    </a:cubicBezTo>
                    <a:cubicBezTo>
                      <a:pt x="8" y="9"/>
                      <a:pt x="8" y="9"/>
                      <a:pt x="8" y="9"/>
                    </a:cubicBezTo>
                    <a:cubicBezTo>
                      <a:pt x="8" y="9"/>
                      <a:pt x="8" y="9"/>
                      <a:pt x="8" y="9"/>
                    </a:cubicBezTo>
                    <a:cubicBezTo>
                      <a:pt x="11" y="8"/>
                      <a:pt x="14" y="7"/>
                      <a:pt x="16" y="6"/>
                    </a:cubicBezTo>
                    <a:cubicBezTo>
                      <a:pt x="17" y="5"/>
                      <a:pt x="17" y="5"/>
                      <a:pt x="18" y="4"/>
                    </a:cubicBezTo>
                    <a:cubicBezTo>
                      <a:pt x="18" y="3"/>
                      <a:pt x="18" y="2"/>
                      <a:pt x="18" y="2"/>
                    </a:cubicBezTo>
                    <a:cubicBezTo>
                      <a:pt x="18" y="2"/>
                      <a:pt x="18" y="1"/>
                      <a:pt x="17" y="1"/>
                    </a:cubicBezTo>
                    <a:cubicBezTo>
                      <a:pt x="17" y="1"/>
                      <a:pt x="17" y="1"/>
                      <a:pt x="17" y="1"/>
                    </a:cubicBezTo>
                    <a:cubicBezTo>
                      <a:pt x="17" y="1"/>
                      <a:pt x="17" y="1"/>
                      <a:pt x="16" y="1"/>
                    </a:cubicBezTo>
                    <a:cubicBezTo>
                      <a:pt x="16" y="1"/>
                      <a:pt x="15" y="1"/>
                      <a:pt x="15" y="1"/>
                    </a:cubicBezTo>
                    <a:cubicBezTo>
                      <a:pt x="15" y="1"/>
                      <a:pt x="15" y="1"/>
                      <a:pt x="15" y="1"/>
                    </a:cubicBezTo>
                    <a:cubicBezTo>
                      <a:pt x="14" y="2"/>
                      <a:pt x="14" y="2"/>
                      <a:pt x="13" y="3"/>
                    </a:cubicBezTo>
                    <a:cubicBezTo>
                      <a:pt x="12" y="4"/>
                      <a:pt x="10" y="5"/>
                      <a:pt x="8" y="5"/>
                    </a:cubicBezTo>
                    <a:cubicBezTo>
                      <a:pt x="8" y="5"/>
                      <a:pt x="8" y="5"/>
                      <a:pt x="8" y="5"/>
                    </a:cubicBezTo>
                    <a:cubicBezTo>
                      <a:pt x="8" y="5"/>
                      <a:pt x="8" y="5"/>
                      <a:pt x="8" y="5"/>
                    </a:cubicBezTo>
                    <a:cubicBezTo>
                      <a:pt x="8" y="5"/>
                      <a:pt x="8" y="5"/>
                      <a:pt x="8" y="5"/>
                    </a:cubicBezTo>
                    <a:cubicBezTo>
                      <a:pt x="7" y="5"/>
                      <a:pt x="7" y="5"/>
                      <a:pt x="7" y="5"/>
                    </a:cubicBezTo>
                    <a:cubicBezTo>
                      <a:pt x="6" y="4"/>
                      <a:pt x="5" y="4"/>
                      <a:pt x="5" y="4"/>
                    </a:cubicBezTo>
                    <a:cubicBezTo>
                      <a:pt x="4" y="4"/>
                      <a:pt x="4" y="4"/>
                      <a:pt x="4" y="4"/>
                    </a:cubicBezTo>
                    <a:cubicBezTo>
                      <a:pt x="4" y="3"/>
                      <a:pt x="4" y="3"/>
                      <a:pt x="4" y="3"/>
                    </a:cubicBezTo>
                    <a:cubicBezTo>
                      <a:pt x="4" y="3"/>
                      <a:pt x="4" y="3"/>
                      <a:pt x="4" y="3"/>
                    </a:cubicBezTo>
                    <a:cubicBezTo>
                      <a:pt x="4" y="2"/>
                      <a:pt x="4" y="1"/>
                      <a:pt x="3" y="1"/>
                    </a:cubicBezTo>
                    <a:cubicBezTo>
                      <a:pt x="2" y="1"/>
                      <a:pt x="2" y="0"/>
                      <a:pt x="2"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2" name="Freeform 257"/>
              <p:cNvSpPr/>
              <p:nvPr/>
            </p:nvSpPr>
            <p:spPr bwMode="auto">
              <a:xfrm>
                <a:off x="2363788" y="3082925"/>
                <a:ext cx="52388" cy="22225"/>
              </a:xfrm>
              <a:custGeom>
                <a:avLst/>
                <a:gdLst>
                  <a:gd name="T0" fmla="*/ 2 w 19"/>
                  <a:gd name="T1" fmla="*/ 0 h 8"/>
                  <a:gd name="T2" fmla="*/ 1 w 19"/>
                  <a:gd name="T3" fmla="*/ 0 h 8"/>
                  <a:gd name="T4" fmla="*/ 0 w 19"/>
                  <a:gd name="T5" fmla="*/ 1 h 8"/>
                  <a:gd name="T6" fmla="*/ 0 w 19"/>
                  <a:gd name="T7" fmla="*/ 3 h 8"/>
                  <a:gd name="T8" fmla="*/ 1 w 19"/>
                  <a:gd name="T9" fmla="*/ 6 h 8"/>
                  <a:gd name="T10" fmla="*/ 4 w 19"/>
                  <a:gd name="T11" fmla="*/ 7 h 8"/>
                  <a:gd name="T12" fmla="*/ 5 w 19"/>
                  <a:gd name="T13" fmla="*/ 8 h 8"/>
                  <a:gd name="T14" fmla="*/ 8 w 19"/>
                  <a:gd name="T15" fmla="*/ 8 h 8"/>
                  <a:gd name="T16" fmla="*/ 8 w 19"/>
                  <a:gd name="T17" fmla="*/ 8 h 8"/>
                  <a:gd name="T18" fmla="*/ 9 w 19"/>
                  <a:gd name="T19" fmla="*/ 8 h 8"/>
                  <a:gd name="T20" fmla="*/ 16 w 19"/>
                  <a:gd name="T21" fmla="*/ 5 h 8"/>
                  <a:gd name="T22" fmla="*/ 18 w 19"/>
                  <a:gd name="T23" fmla="*/ 4 h 8"/>
                  <a:gd name="T24" fmla="*/ 18 w 19"/>
                  <a:gd name="T25" fmla="*/ 1 h 8"/>
                  <a:gd name="T26" fmla="*/ 18 w 19"/>
                  <a:gd name="T27" fmla="*/ 1 h 8"/>
                  <a:gd name="T28" fmla="*/ 18 w 19"/>
                  <a:gd name="T29" fmla="*/ 1 h 8"/>
                  <a:gd name="T30" fmla="*/ 17 w 19"/>
                  <a:gd name="T31" fmla="*/ 0 h 8"/>
                  <a:gd name="T32" fmla="*/ 15 w 19"/>
                  <a:gd name="T33" fmla="*/ 1 h 8"/>
                  <a:gd name="T34" fmla="*/ 13 w 19"/>
                  <a:gd name="T35" fmla="*/ 2 h 8"/>
                  <a:gd name="T36" fmla="*/ 8 w 19"/>
                  <a:gd name="T37" fmla="*/ 4 h 8"/>
                  <a:gd name="T38" fmla="*/ 8 w 19"/>
                  <a:gd name="T39" fmla="*/ 4 h 8"/>
                  <a:gd name="T40" fmla="*/ 8 w 19"/>
                  <a:gd name="T41" fmla="*/ 4 h 8"/>
                  <a:gd name="T42" fmla="*/ 7 w 19"/>
                  <a:gd name="T43" fmla="*/ 4 h 8"/>
                  <a:gd name="T44" fmla="*/ 5 w 19"/>
                  <a:gd name="T45" fmla="*/ 4 h 8"/>
                  <a:gd name="T46" fmla="*/ 4 w 19"/>
                  <a:gd name="T47" fmla="*/ 3 h 8"/>
                  <a:gd name="T48" fmla="*/ 4 w 19"/>
                  <a:gd name="T49" fmla="*/ 3 h 8"/>
                  <a:gd name="T50" fmla="*/ 4 w 19"/>
                  <a:gd name="T51" fmla="*/ 3 h 8"/>
                  <a:gd name="T52" fmla="*/ 3 w 19"/>
                  <a:gd name="T53" fmla="*/ 0 h 8"/>
                  <a:gd name="T54" fmla="*/ 2 w 19"/>
                  <a:gd name="T55"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9" h="8">
                    <a:moveTo>
                      <a:pt x="2" y="0"/>
                    </a:moveTo>
                    <a:cubicBezTo>
                      <a:pt x="2" y="0"/>
                      <a:pt x="1" y="0"/>
                      <a:pt x="1" y="0"/>
                    </a:cubicBezTo>
                    <a:cubicBezTo>
                      <a:pt x="1" y="1"/>
                      <a:pt x="0" y="1"/>
                      <a:pt x="0" y="1"/>
                    </a:cubicBezTo>
                    <a:cubicBezTo>
                      <a:pt x="0" y="2"/>
                      <a:pt x="0" y="2"/>
                      <a:pt x="0" y="3"/>
                    </a:cubicBezTo>
                    <a:cubicBezTo>
                      <a:pt x="0" y="4"/>
                      <a:pt x="1" y="5"/>
                      <a:pt x="1" y="6"/>
                    </a:cubicBezTo>
                    <a:cubicBezTo>
                      <a:pt x="2" y="7"/>
                      <a:pt x="3" y="7"/>
                      <a:pt x="4" y="7"/>
                    </a:cubicBezTo>
                    <a:cubicBezTo>
                      <a:pt x="4" y="8"/>
                      <a:pt x="5" y="8"/>
                      <a:pt x="5" y="8"/>
                    </a:cubicBezTo>
                    <a:cubicBezTo>
                      <a:pt x="6" y="8"/>
                      <a:pt x="7" y="8"/>
                      <a:pt x="8" y="8"/>
                    </a:cubicBezTo>
                    <a:cubicBezTo>
                      <a:pt x="8" y="8"/>
                      <a:pt x="8" y="8"/>
                      <a:pt x="8" y="8"/>
                    </a:cubicBezTo>
                    <a:cubicBezTo>
                      <a:pt x="9" y="8"/>
                      <a:pt x="9" y="8"/>
                      <a:pt x="9" y="8"/>
                    </a:cubicBezTo>
                    <a:cubicBezTo>
                      <a:pt x="12" y="8"/>
                      <a:pt x="14" y="7"/>
                      <a:pt x="16" y="5"/>
                    </a:cubicBezTo>
                    <a:cubicBezTo>
                      <a:pt x="17" y="5"/>
                      <a:pt x="18" y="4"/>
                      <a:pt x="18" y="4"/>
                    </a:cubicBezTo>
                    <a:cubicBezTo>
                      <a:pt x="19" y="3"/>
                      <a:pt x="19" y="2"/>
                      <a:pt x="18" y="1"/>
                    </a:cubicBezTo>
                    <a:cubicBezTo>
                      <a:pt x="18" y="1"/>
                      <a:pt x="18" y="1"/>
                      <a:pt x="18" y="1"/>
                    </a:cubicBezTo>
                    <a:cubicBezTo>
                      <a:pt x="18" y="1"/>
                      <a:pt x="18" y="1"/>
                      <a:pt x="18" y="1"/>
                    </a:cubicBezTo>
                    <a:cubicBezTo>
                      <a:pt x="17" y="0"/>
                      <a:pt x="17" y="0"/>
                      <a:pt x="17" y="0"/>
                    </a:cubicBezTo>
                    <a:cubicBezTo>
                      <a:pt x="16" y="0"/>
                      <a:pt x="15" y="0"/>
                      <a:pt x="15" y="1"/>
                    </a:cubicBezTo>
                    <a:cubicBezTo>
                      <a:pt x="15" y="1"/>
                      <a:pt x="14" y="2"/>
                      <a:pt x="13" y="2"/>
                    </a:cubicBezTo>
                    <a:cubicBezTo>
                      <a:pt x="12" y="3"/>
                      <a:pt x="10" y="4"/>
                      <a:pt x="8" y="4"/>
                    </a:cubicBezTo>
                    <a:cubicBezTo>
                      <a:pt x="8" y="4"/>
                      <a:pt x="8" y="4"/>
                      <a:pt x="8" y="4"/>
                    </a:cubicBezTo>
                    <a:cubicBezTo>
                      <a:pt x="8" y="4"/>
                      <a:pt x="8" y="4"/>
                      <a:pt x="8" y="4"/>
                    </a:cubicBezTo>
                    <a:cubicBezTo>
                      <a:pt x="8" y="4"/>
                      <a:pt x="7" y="4"/>
                      <a:pt x="7" y="4"/>
                    </a:cubicBezTo>
                    <a:cubicBezTo>
                      <a:pt x="6" y="4"/>
                      <a:pt x="6" y="4"/>
                      <a:pt x="5" y="4"/>
                    </a:cubicBezTo>
                    <a:cubicBezTo>
                      <a:pt x="5" y="3"/>
                      <a:pt x="4" y="3"/>
                      <a:pt x="4" y="3"/>
                    </a:cubicBezTo>
                    <a:cubicBezTo>
                      <a:pt x="4" y="3"/>
                      <a:pt x="4" y="3"/>
                      <a:pt x="4" y="3"/>
                    </a:cubicBezTo>
                    <a:cubicBezTo>
                      <a:pt x="4" y="3"/>
                      <a:pt x="4" y="3"/>
                      <a:pt x="4" y="3"/>
                    </a:cubicBezTo>
                    <a:cubicBezTo>
                      <a:pt x="4" y="2"/>
                      <a:pt x="4" y="0"/>
                      <a:pt x="3" y="0"/>
                    </a:cubicBezTo>
                    <a:cubicBezTo>
                      <a:pt x="3" y="0"/>
                      <a:pt x="2" y="0"/>
                      <a:pt x="2"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3" name="Freeform 258"/>
              <p:cNvSpPr/>
              <p:nvPr/>
            </p:nvSpPr>
            <p:spPr bwMode="auto">
              <a:xfrm>
                <a:off x="2374901" y="3108325"/>
                <a:ext cx="52388" cy="22225"/>
              </a:xfrm>
              <a:custGeom>
                <a:avLst/>
                <a:gdLst>
                  <a:gd name="T0" fmla="*/ 3 w 19"/>
                  <a:gd name="T1" fmla="*/ 0 h 8"/>
                  <a:gd name="T2" fmla="*/ 1 w 19"/>
                  <a:gd name="T3" fmla="*/ 1 h 8"/>
                  <a:gd name="T4" fmla="*/ 1 w 19"/>
                  <a:gd name="T5" fmla="*/ 2 h 8"/>
                  <a:gd name="T6" fmla="*/ 0 w 19"/>
                  <a:gd name="T7" fmla="*/ 3 h 8"/>
                  <a:gd name="T8" fmla="*/ 2 w 19"/>
                  <a:gd name="T9" fmla="*/ 6 h 8"/>
                  <a:gd name="T10" fmla="*/ 5 w 19"/>
                  <a:gd name="T11" fmla="*/ 8 h 8"/>
                  <a:gd name="T12" fmla="*/ 5 w 19"/>
                  <a:gd name="T13" fmla="*/ 8 h 8"/>
                  <a:gd name="T14" fmla="*/ 9 w 19"/>
                  <a:gd name="T15" fmla="*/ 8 h 8"/>
                  <a:gd name="T16" fmla="*/ 9 w 19"/>
                  <a:gd name="T17" fmla="*/ 8 h 8"/>
                  <a:gd name="T18" fmla="*/ 9 w 19"/>
                  <a:gd name="T19" fmla="*/ 8 h 8"/>
                  <a:gd name="T20" fmla="*/ 17 w 19"/>
                  <a:gd name="T21" fmla="*/ 6 h 8"/>
                  <a:gd name="T22" fmla="*/ 18 w 19"/>
                  <a:gd name="T23" fmla="*/ 4 h 8"/>
                  <a:gd name="T24" fmla="*/ 19 w 19"/>
                  <a:gd name="T25" fmla="*/ 2 h 8"/>
                  <a:gd name="T26" fmla="*/ 18 w 19"/>
                  <a:gd name="T27" fmla="*/ 1 h 8"/>
                  <a:gd name="T28" fmla="*/ 18 w 19"/>
                  <a:gd name="T29" fmla="*/ 1 h 8"/>
                  <a:gd name="T30" fmla="*/ 17 w 19"/>
                  <a:gd name="T31" fmla="*/ 1 h 8"/>
                  <a:gd name="T32" fmla="*/ 15 w 19"/>
                  <a:gd name="T33" fmla="*/ 1 h 8"/>
                  <a:gd name="T34" fmla="*/ 15 w 19"/>
                  <a:gd name="T35" fmla="*/ 1 h 8"/>
                  <a:gd name="T36" fmla="*/ 14 w 19"/>
                  <a:gd name="T37" fmla="*/ 3 h 8"/>
                  <a:gd name="T38" fmla="*/ 9 w 19"/>
                  <a:gd name="T39" fmla="*/ 4 h 8"/>
                  <a:gd name="T40" fmla="*/ 9 w 19"/>
                  <a:gd name="T41" fmla="*/ 4 h 8"/>
                  <a:gd name="T42" fmla="*/ 9 w 19"/>
                  <a:gd name="T43" fmla="*/ 4 h 8"/>
                  <a:gd name="T44" fmla="*/ 7 w 19"/>
                  <a:gd name="T45" fmla="*/ 4 h 8"/>
                  <a:gd name="T46" fmla="*/ 5 w 19"/>
                  <a:gd name="T47" fmla="*/ 4 h 8"/>
                  <a:gd name="T48" fmla="*/ 5 w 19"/>
                  <a:gd name="T49" fmla="*/ 3 h 8"/>
                  <a:gd name="T50" fmla="*/ 4 w 19"/>
                  <a:gd name="T51" fmla="*/ 3 h 8"/>
                  <a:gd name="T52" fmla="*/ 5 w 19"/>
                  <a:gd name="T53" fmla="*/ 3 h 8"/>
                  <a:gd name="T54" fmla="*/ 3 w 19"/>
                  <a:gd name="T55" fmla="*/ 0 h 8"/>
                  <a:gd name="T56" fmla="*/ 3 w 19"/>
                  <a:gd name="T5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9" h="8">
                    <a:moveTo>
                      <a:pt x="3" y="0"/>
                    </a:moveTo>
                    <a:cubicBezTo>
                      <a:pt x="2" y="0"/>
                      <a:pt x="2" y="1"/>
                      <a:pt x="1" y="1"/>
                    </a:cubicBezTo>
                    <a:cubicBezTo>
                      <a:pt x="1" y="1"/>
                      <a:pt x="1" y="1"/>
                      <a:pt x="1" y="2"/>
                    </a:cubicBezTo>
                    <a:cubicBezTo>
                      <a:pt x="1" y="2"/>
                      <a:pt x="0" y="3"/>
                      <a:pt x="0" y="3"/>
                    </a:cubicBezTo>
                    <a:cubicBezTo>
                      <a:pt x="0" y="5"/>
                      <a:pt x="1" y="6"/>
                      <a:pt x="2" y="6"/>
                    </a:cubicBezTo>
                    <a:cubicBezTo>
                      <a:pt x="3" y="7"/>
                      <a:pt x="4" y="8"/>
                      <a:pt x="5" y="8"/>
                    </a:cubicBezTo>
                    <a:cubicBezTo>
                      <a:pt x="5" y="8"/>
                      <a:pt x="5" y="8"/>
                      <a:pt x="5" y="8"/>
                    </a:cubicBezTo>
                    <a:cubicBezTo>
                      <a:pt x="6" y="8"/>
                      <a:pt x="8" y="8"/>
                      <a:pt x="9" y="8"/>
                    </a:cubicBezTo>
                    <a:cubicBezTo>
                      <a:pt x="9" y="8"/>
                      <a:pt x="9" y="8"/>
                      <a:pt x="9" y="8"/>
                    </a:cubicBezTo>
                    <a:cubicBezTo>
                      <a:pt x="9" y="8"/>
                      <a:pt x="9" y="8"/>
                      <a:pt x="9" y="8"/>
                    </a:cubicBezTo>
                    <a:cubicBezTo>
                      <a:pt x="12" y="8"/>
                      <a:pt x="15" y="7"/>
                      <a:pt x="17" y="6"/>
                    </a:cubicBezTo>
                    <a:cubicBezTo>
                      <a:pt x="17" y="5"/>
                      <a:pt x="18" y="5"/>
                      <a:pt x="18" y="4"/>
                    </a:cubicBezTo>
                    <a:cubicBezTo>
                      <a:pt x="19" y="3"/>
                      <a:pt x="19" y="2"/>
                      <a:pt x="19" y="2"/>
                    </a:cubicBezTo>
                    <a:cubicBezTo>
                      <a:pt x="19" y="1"/>
                      <a:pt x="18" y="1"/>
                      <a:pt x="18" y="1"/>
                    </a:cubicBezTo>
                    <a:cubicBezTo>
                      <a:pt x="18" y="1"/>
                      <a:pt x="18" y="1"/>
                      <a:pt x="18" y="1"/>
                    </a:cubicBezTo>
                    <a:cubicBezTo>
                      <a:pt x="18" y="1"/>
                      <a:pt x="17" y="1"/>
                      <a:pt x="17" y="1"/>
                    </a:cubicBezTo>
                    <a:cubicBezTo>
                      <a:pt x="16" y="1"/>
                      <a:pt x="16" y="1"/>
                      <a:pt x="15" y="1"/>
                    </a:cubicBezTo>
                    <a:cubicBezTo>
                      <a:pt x="15" y="1"/>
                      <a:pt x="15" y="1"/>
                      <a:pt x="15" y="1"/>
                    </a:cubicBezTo>
                    <a:cubicBezTo>
                      <a:pt x="15" y="2"/>
                      <a:pt x="14" y="2"/>
                      <a:pt x="14" y="3"/>
                    </a:cubicBezTo>
                    <a:cubicBezTo>
                      <a:pt x="12" y="4"/>
                      <a:pt x="11" y="4"/>
                      <a:pt x="9" y="4"/>
                    </a:cubicBezTo>
                    <a:cubicBezTo>
                      <a:pt x="9" y="4"/>
                      <a:pt x="9" y="4"/>
                      <a:pt x="9" y="4"/>
                    </a:cubicBezTo>
                    <a:cubicBezTo>
                      <a:pt x="9" y="4"/>
                      <a:pt x="9" y="4"/>
                      <a:pt x="9" y="4"/>
                    </a:cubicBezTo>
                    <a:cubicBezTo>
                      <a:pt x="8" y="4"/>
                      <a:pt x="8" y="4"/>
                      <a:pt x="7" y="4"/>
                    </a:cubicBezTo>
                    <a:cubicBezTo>
                      <a:pt x="7" y="4"/>
                      <a:pt x="6" y="4"/>
                      <a:pt x="5" y="4"/>
                    </a:cubicBezTo>
                    <a:cubicBezTo>
                      <a:pt x="5" y="4"/>
                      <a:pt x="5" y="4"/>
                      <a:pt x="5" y="3"/>
                    </a:cubicBezTo>
                    <a:cubicBezTo>
                      <a:pt x="4" y="3"/>
                      <a:pt x="4" y="3"/>
                      <a:pt x="4" y="3"/>
                    </a:cubicBezTo>
                    <a:cubicBezTo>
                      <a:pt x="5" y="3"/>
                      <a:pt x="5" y="3"/>
                      <a:pt x="5" y="3"/>
                    </a:cubicBezTo>
                    <a:cubicBezTo>
                      <a:pt x="5" y="2"/>
                      <a:pt x="4" y="1"/>
                      <a:pt x="3" y="0"/>
                    </a:cubicBezTo>
                    <a:cubicBezTo>
                      <a:pt x="3" y="0"/>
                      <a:pt x="3" y="0"/>
                      <a:pt x="3"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4" name="Freeform 259"/>
              <p:cNvSpPr/>
              <p:nvPr/>
            </p:nvSpPr>
            <p:spPr bwMode="auto">
              <a:xfrm>
                <a:off x="2389188" y="3135313"/>
                <a:ext cx="49213" cy="22225"/>
              </a:xfrm>
              <a:custGeom>
                <a:avLst/>
                <a:gdLst>
                  <a:gd name="T0" fmla="*/ 2 w 18"/>
                  <a:gd name="T1" fmla="*/ 0 h 8"/>
                  <a:gd name="T2" fmla="*/ 1 w 18"/>
                  <a:gd name="T3" fmla="*/ 0 h 8"/>
                  <a:gd name="T4" fmla="*/ 0 w 18"/>
                  <a:gd name="T5" fmla="*/ 1 h 8"/>
                  <a:gd name="T6" fmla="*/ 0 w 18"/>
                  <a:gd name="T7" fmla="*/ 3 h 8"/>
                  <a:gd name="T8" fmla="*/ 1 w 18"/>
                  <a:gd name="T9" fmla="*/ 6 h 8"/>
                  <a:gd name="T10" fmla="*/ 4 w 18"/>
                  <a:gd name="T11" fmla="*/ 7 h 8"/>
                  <a:gd name="T12" fmla="*/ 5 w 18"/>
                  <a:gd name="T13" fmla="*/ 7 h 8"/>
                  <a:gd name="T14" fmla="*/ 8 w 18"/>
                  <a:gd name="T15" fmla="*/ 8 h 8"/>
                  <a:gd name="T16" fmla="*/ 8 w 18"/>
                  <a:gd name="T17" fmla="*/ 8 h 8"/>
                  <a:gd name="T18" fmla="*/ 9 w 18"/>
                  <a:gd name="T19" fmla="*/ 8 h 8"/>
                  <a:gd name="T20" fmla="*/ 16 w 18"/>
                  <a:gd name="T21" fmla="*/ 5 h 8"/>
                  <a:gd name="T22" fmla="*/ 18 w 18"/>
                  <a:gd name="T23" fmla="*/ 3 h 8"/>
                  <a:gd name="T24" fmla="*/ 18 w 18"/>
                  <a:gd name="T25" fmla="*/ 1 h 8"/>
                  <a:gd name="T26" fmla="*/ 18 w 18"/>
                  <a:gd name="T27" fmla="*/ 1 h 8"/>
                  <a:gd name="T28" fmla="*/ 17 w 18"/>
                  <a:gd name="T29" fmla="*/ 0 h 8"/>
                  <a:gd name="T30" fmla="*/ 16 w 18"/>
                  <a:gd name="T31" fmla="*/ 0 h 8"/>
                  <a:gd name="T32" fmla="*/ 15 w 18"/>
                  <a:gd name="T33" fmla="*/ 1 h 8"/>
                  <a:gd name="T34" fmla="*/ 13 w 18"/>
                  <a:gd name="T35" fmla="*/ 2 h 8"/>
                  <a:gd name="T36" fmla="*/ 8 w 18"/>
                  <a:gd name="T37" fmla="*/ 4 h 8"/>
                  <a:gd name="T38" fmla="*/ 8 w 18"/>
                  <a:gd name="T39" fmla="*/ 4 h 8"/>
                  <a:gd name="T40" fmla="*/ 8 w 18"/>
                  <a:gd name="T41" fmla="*/ 4 h 8"/>
                  <a:gd name="T42" fmla="*/ 7 w 18"/>
                  <a:gd name="T43" fmla="*/ 4 h 8"/>
                  <a:gd name="T44" fmla="*/ 5 w 18"/>
                  <a:gd name="T45" fmla="*/ 3 h 8"/>
                  <a:gd name="T46" fmla="*/ 4 w 18"/>
                  <a:gd name="T47" fmla="*/ 3 h 8"/>
                  <a:gd name="T48" fmla="*/ 4 w 18"/>
                  <a:gd name="T49" fmla="*/ 3 h 8"/>
                  <a:gd name="T50" fmla="*/ 4 w 18"/>
                  <a:gd name="T51" fmla="*/ 2 h 8"/>
                  <a:gd name="T52" fmla="*/ 3 w 18"/>
                  <a:gd name="T53" fmla="*/ 0 h 8"/>
                  <a:gd name="T54" fmla="*/ 2 w 18"/>
                  <a:gd name="T55"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8" h="8">
                    <a:moveTo>
                      <a:pt x="2" y="0"/>
                    </a:moveTo>
                    <a:cubicBezTo>
                      <a:pt x="2" y="0"/>
                      <a:pt x="1" y="0"/>
                      <a:pt x="1" y="0"/>
                    </a:cubicBezTo>
                    <a:cubicBezTo>
                      <a:pt x="0" y="0"/>
                      <a:pt x="0" y="1"/>
                      <a:pt x="0" y="1"/>
                    </a:cubicBezTo>
                    <a:cubicBezTo>
                      <a:pt x="0" y="2"/>
                      <a:pt x="0" y="2"/>
                      <a:pt x="0" y="3"/>
                    </a:cubicBezTo>
                    <a:cubicBezTo>
                      <a:pt x="0" y="4"/>
                      <a:pt x="0" y="5"/>
                      <a:pt x="1" y="6"/>
                    </a:cubicBezTo>
                    <a:cubicBezTo>
                      <a:pt x="2" y="7"/>
                      <a:pt x="3" y="7"/>
                      <a:pt x="4" y="7"/>
                    </a:cubicBezTo>
                    <a:cubicBezTo>
                      <a:pt x="4" y="7"/>
                      <a:pt x="4" y="7"/>
                      <a:pt x="5" y="7"/>
                    </a:cubicBezTo>
                    <a:cubicBezTo>
                      <a:pt x="6" y="8"/>
                      <a:pt x="7" y="8"/>
                      <a:pt x="8" y="8"/>
                    </a:cubicBezTo>
                    <a:cubicBezTo>
                      <a:pt x="8" y="8"/>
                      <a:pt x="8" y="8"/>
                      <a:pt x="8" y="8"/>
                    </a:cubicBezTo>
                    <a:cubicBezTo>
                      <a:pt x="8" y="8"/>
                      <a:pt x="9" y="8"/>
                      <a:pt x="9" y="8"/>
                    </a:cubicBezTo>
                    <a:cubicBezTo>
                      <a:pt x="11" y="8"/>
                      <a:pt x="14" y="7"/>
                      <a:pt x="16" y="5"/>
                    </a:cubicBezTo>
                    <a:cubicBezTo>
                      <a:pt x="17" y="5"/>
                      <a:pt x="17" y="4"/>
                      <a:pt x="18" y="3"/>
                    </a:cubicBezTo>
                    <a:cubicBezTo>
                      <a:pt x="18" y="3"/>
                      <a:pt x="18" y="2"/>
                      <a:pt x="18" y="1"/>
                    </a:cubicBezTo>
                    <a:cubicBezTo>
                      <a:pt x="18" y="1"/>
                      <a:pt x="18" y="1"/>
                      <a:pt x="18" y="1"/>
                    </a:cubicBezTo>
                    <a:cubicBezTo>
                      <a:pt x="18" y="0"/>
                      <a:pt x="17" y="0"/>
                      <a:pt x="17" y="0"/>
                    </a:cubicBezTo>
                    <a:cubicBezTo>
                      <a:pt x="17" y="0"/>
                      <a:pt x="17" y="0"/>
                      <a:pt x="16" y="0"/>
                    </a:cubicBezTo>
                    <a:cubicBezTo>
                      <a:pt x="16" y="0"/>
                      <a:pt x="15" y="0"/>
                      <a:pt x="15" y="1"/>
                    </a:cubicBezTo>
                    <a:cubicBezTo>
                      <a:pt x="14" y="1"/>
                      <a:pt x="14" y="2"/>
                      <a:pt x="13" y="2"/>
                    </a:cubicBezTo>
                    <a:cubicBezTo>
                      <a:pt x="12" y="3"/>
                      <a:pt x="10" y="4"/>
                      <a:pt x="8" y="4"/>
                    </a:cubicBezTo>
                    <a:cubicBezTo>
                      <a:pt x="8" y="4"/>
                      <a:pt x="8" y="4"/>
                      <a:pt x="8" y="4"/>
                    </a:cubicBezTo>
                    <a:cubicBezTo>
                      <a:pt x="8" y="4"/>
                      <a:pt x="8" y="4"/>
                      <a:pt x="8" y="4"/>
                    </a:cubicBezTo>
                    <a:cubicBezTo>
                      <a:pt x="8" y="4"/>
                      <a:pt x="7" y="4"/>
                      <a:pt x="7" y="4"/>
                    </a:cubicBezTo>
                    <a:cubicBezTo>
                      <a:pt x="6" y="4"/>
                      <a:pt x="5" y="4"/>
                      <a:pt x="5" y="3"/>
                    </a:cubicBezTo>
                    <a:cubicBezTo>
                      <a:pt x="4" y="3"/>
                      <a:pt x="4" y="3"/>
                      <a:pt x="4" y="3"/>
                    </a:cubicBezTo>
                    <a:cubicBezTo>
                      <a:pt x="4" y="3"/>
                      <a:pt x="4" y="3"/>
                      <a:pt x="4" y="3"/>
                    </a:cubicBezTo>
                    <a:cubicBezTo>
                      <a:pt x="4" y="2"/>
                      <a:pt x="4" y="2"/>
                      <a:pt x="4" y="2"/>
                    </a:cubicBezTo>
                    <a:cubicBezTo>
                      <a:pt x="4" y="1"/>
                      <a:pt x="4" y="0"/>
                      <a:pt x="3" y="0"/>
                    </a:cubicBezTo>
                    <a:cubicBezTo>
                      <a:pt x="2" y="0"/>
                      <a:pt x="2" y="0"/>
                      <a:pt x="2"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5" name="Freeform 260"/>
              <p:cNvSpPr/>
              <p:nvPr/>
            </p:nvSpPr>
            <p:spPr bwMode="auto">
              <a:xfrm>
                <a:off x="2400301" y="3160713"/>
                <a:ext cx="52388" cy="22225"/>
              </a:xfrm>
              <a:custGeom>
                <a:avLst/>
                <a:gdLst>
                  <a:gd name="T0" fmla="*/ 2 w 19"/>
                  <a:gd name="T1" fmla="*/ 0 h 8"/>
                  <a:gd name="T2" fmla="*/ 1 w 19"/>
                  <a:gd name="T3" fmla="*/ 1 h 8"/>
                  <a:gd name="T4" fmla="*/ 1 w 19"/>
                  <a:gd name="T5" fmla="*/ 1 h 8"/>
                  <a:gd name="T6" fmla="*/ 0 w 19"/>
                  <a:gd name="T7" fmla="*/ 3 h 8"/>
                  <a:gd name="T8" fmla="*/ 1 w 19"/>
                  <a:gd name="T9" fmla="*/ 6 h 8"/>
                  <a:gd name="T10" fmla="*/ 4 w 19"/>
                  <a:gd name="T11" fmla="*/ 8 h 8"/>
                  <a:gd name="T12" fmla="*/ 5 w 19"/>
                  <a:gd name="T13" fmla="*/ 8 h 8"/>
                  <a:gd name="T14" fmla="*/ 8 w 19"/>
                  <a:gd name="T15" fmla="*/ 8 h 8"/>
                  <a:gd name="T16" fmla="*/ 9 w 19"/>
                  <a:gd name="T17" fmla="*/ 8 h 8"/>
                  <a:gd name="T18" fmla="*/ 9 w 19"/>
                  <a:gd name="T19" fmla="*/ 8 h 8"/>
                  <a:gd name="T20" fmla="*/ 16 w 19"/>
                  <a:gd name="T21" fmla="*/ 6 h 8"/>
                  <a:gd name="T22" fmla="*/ 18 w 19"/>
                  <a:gd name="T23" fmla="*/ 4 h 8"/>
                  <a:gd name="T24" fmla="*/ 18 w 19"/>
                  <a:gd name="T25" fmla="*/ 1 h 8"/>
                  <a:gd name="T26" fmla="*/ 18 w 19"/>
                  <a:gd name="T27" fmla="*/ 1 h 8"/>
                  <a:gd name="T28" fmla="*/ 18 w 19"/>
                  <a:gd name="T29" fmla="*/ 1 h 8"/>
                  <a:gd name="T30" fmla="*/ 17 w 19"/>
                  <a:gd name="T31" fmla="*/ 0 h 8"/>
                  <a:gd name="T32" fmla="*/ 15 w 19"/>
                  <a:gd name="T33" fmla="*/ 1 h 8"/>
                  <a:gd name="T34" fmla="*/ 14 w 19"/>
                  <a:gd name="T35" fmla="*/ 3 h 8"/>
                  <a:gd name="T36" fmla="*/ 9 w 19"/>
                  <a:gd name="T37" fmla="*/ 4 h 8"/>
                  <a:gd name="T38" fmla="*/ 8 w 19"/>
                  <a:gd name="T39" fmla="*/ 4 h 8"/>
                  <a:gd name="T40" fmla="*/ 8 w 19"/>
                  <a:gd name="T41" fmla="*/ 4 h 8"/>
                  <a:gd name="T42" fmla="*/ 7 w 19"/>
                  <a:gd name="T43" fmla="*/ 4 h 8"/>
                  <a:gd name="T44" fmla="*/ 5 w 19"/>
                  <a:gd name="T45" fmla="*/ 4 h 8"/>
                  <a:gd name="T46" fmla="*/ 4 w 19"/>
                  <a:gd name="T47" fmla="*/ 3 h 8"/>
                  <a:gd name="T48" fmla="*/ 4 w 19"/>
                  <a:gd name="T49" fmla="*/ 3 h 8"/>
                  <a:gd name="T50" fmla="*/ 4 w 19"/>
                  <a:gd name="T51" fmla="*/ 3 h 8"/>
                  <a:gd name="T52" fmla="*/ 3 w 19"/>
                  <a:gd name="T53" fmla="*/ 0 h 8"/>
                  <a:gd name="T54" fmla="*/ 2 w 19"/>
                  <a:gd name="T55"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9" h="8">
                    <a:moveTo>
                      <a:pt x="2" y="0"/>
                    </a:moveTo>
                    <a:cubicBezTo>
                      <a:pt x="2" y="0"/>
                      <a:pt x="1" y="0"/>
                      <a:pt x="1" y="1"/>
                    </a:cubicBezTo>
                    <a:cubicBezTo>
                      <a:pt x="1" y="1"/>
                      <a:pt x="1" y="1"/>
                      <a:pt x="1" y="1"/>
                    </a:cubicBezTo>
                    <a:cubicBezTo>
                      <a:pt x="0" y="2"/>
                      <a:pt x="0" y="3"/>
                      <a:pt x="0" y="3"/>
                    </a:cubicBezTo>
                    <a:cubicBezTo>
                      <a:pt x="0" y="4"/>
                      <a:pt x="1" y="5"/>
                      <a:pt x="1" y="6"/>
                    </a:cubicBezTo>
                    <a:cubicBezTo>
                      <a:pt x="2" y="7"/>
                      <a:pt x="3" y="7"/>
                      <a:pt x="4" y="8"/>
                    </a:cubicBezTo>
                    <a:cubicBezTo>
                      <a:pt x="5" y="8"/>
                      <a:pt x="5" y="8"/>
                      <a:pt x="5" y="8"/>
                    </a:cubicBezTo>
                    <a:cubicBezTo>
                      <a:pt x="6" y="8"/>
                      <a:pt x="7" y="8"/>
                      <a:pt x="8" y="8"/>
                    </a:cubicBezTo>
                    <a:cubicBezTo>
                      <a:pt x="9" y="8"/>
                      <a:pt x="9" y="8"/>
                      <a:pt x="9" y="8"/>
                    </a:cubicBezTo>
                    <a:cubicBezTo>
                      <a:pt x="9" y="8"/>
                      <a:pt x="9" y="8"/>
                      <a:pt x="9" y="8"/>
                    </a:cubicBezTo>
                    <a:cubicBezTo>
                      <a:pt x="12" y="8"/>
                      <a:pt x="14" y="7"/>
                      <a:pt x="16" y="6"/>
                    </a:cubicBezTo>
                    <a:cubicBezTo>
                      <a:pt x="17" y="5"/>
                      <a:pt x="18" y="4"/>
                      <a:pt x="18" y="4"/>
                    </a:cubicBezTo>
                    <a:cubicBezTo>
                      <a:pt x="19" y="3"/>
                      <a:pt x="19" y="2"/>
                      <a:pt x="18" y="1"/>
                    </a:cubicBezTo>
                    <a:cubicBezTo>
                      <a:pt x="18" y="1"/>
                      <a:pt x="18" y="1"/>
                      <a:pt x="18" y="1"/>
                    </a:cubicBezTo>
                    <a:cubicBezTo>
                      <a:pt x="18" y="1"/>
                      <a:pt x="18" y="1"/>
                      <a:pt x="18" y="1"/>
                    </a:cubicBezTo>
                    <a:cubicBezTo>
                      <a:pt x="17" y="1"/>
                      <a:pt x="17" y="0"/>
                      <a:pt x="17" y="0"/>
                    </a:cubicBezTo>
                    <a:cubicBezTo>
                      <a:pt x="16" y="0"/>
                      <a:pt x="16" y="1"/>
                      <a:pt x="15" y="1"/>
                    </a:cubicBezTo>
                    <a:cubicBezTo>
                      <a:pt x="15" y="2"/>
                      <a:pt x="14" y="2"/>
                      <a:pt x="14" y="3"/>
                    </a:cubicBezTo>
                    <a:cubicBezTo>
                      <a:pt x="12" y="4"/>
                      <a:pt x="10" y="4"/>
                      <a:pt x="9" y="4"/>
                    </a:cubicBezTo>
                    <a:cubicBezTo>
                      <a:pt x="8" y="4"/>
                      <a:pt x="8" y="4"/>
                      <a:pt x="8" y="4"/>
                    </a:cubicBezTo>
                    <a:cubicBezTo>
                      <a:pt x="8" y="4"/>
                      <a:pt x="8" y="4"/>
                      <a:pt x="8" y="4"/>
                    </a:cubicBezTo>
                    <a:cubicBezTo>
                      <a:pt x="8" y="4"/>
                      <a:pt x="8" y="4"/>
                      <a:pt x="7" y="4"/>
                    </a:cubicBezTo>
                    <a:cubicBezTo>
                      <a:pt x="6" y="4"/>
                      <a:pt x="6" y="4"/>
                      <a:pt x="5" y="4"/>
                    </a:cubicBezTo>
                    <a:cubicBezTo>
                      <a:pt x="5" y="4"/>
                      <a:pt x="4" y="3"/>
                      <a:pt x="4" y="3"/>
                    </a:cubicBezTo>
                    <a:cubicBezTo>
                      <a:pt x="4" y="3"/>
                      <a:pt x="4" y="3"/>
                      <a:pt x="4" y="3"/>
                    </a:cubicBezTo>
                    <a:cubicBezTo>
                      <a:pt x="4" y="3"/>
                      <a:pt x="4" y="3"/>
                      <a:pt x="4" y="3"/>
                    </a:cubicBezTo>
                    <a:cubicBezTo>
                      <a:pt x="5" y="2"/>
                      <a:pt x="4" y="1"/>
                      <a:pt x="3" y="0"/>
                    </a:cubicBezTo>
                    <a:cubicBezTo>
                      <a:pt x="3" y="0"/>
                      <a:pt x="3" y="0"/>
                      <a:pt x="2"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6" name="Freeform 261"/>
              <p:cNvSpPr/>
              <p:nvPr/>
            </p:nvSpPr>
            <p:spPr bwMode="auto">
              <a:xfrm>
                <a:off x="2413001" y="3189288"/>
                <a:ext cx="50800" cy="22225"/>
              </a:xfrm>
              <a:custGeom>
                <a:avLst/>
                <a:gdLst>
                  <a:gd name="T0" fmla="*/ 2 w 18"/>
                  <a:gd name="T1" fmla="*/ 0 h 8"/>
                  <a:gd name="T2" fmla="*/ 0 w 18"/>
                  <a:gd name="T3" fmla="*/ 0 h 8"/>
                  <a:gd name="T4" fmla="*/ 0 w 18"/>
                  <a:gd name="T5" fmla="*/ 1 h 8"/>
                  <a:gd name="T6" fmla="*/ 0 w 18"/>
                  <a:gd name="T7" fmla="*/ 3 h 8"/>
                  <a:gd name="T8" fmla="*/ 1 w 18"/>
                  <a:gd name="T9" fmla="*/ 6 h 8"/>
                  <a:gd name="T10" fmla="*/ 4 w 18"/>
                  <a:gd name="T11" fmla="*/ 7 h 8"/>
                  <a:gd name="T12" fmla="*/ 4 w 18"/>
                  <a:gd name="T13" fmla="*/ 7 h 8"/>
                  <a:gd name="T14" fmla="*/ 8 w 18"/>
                  <a:gd name="T15" fmla="*/ 8 h 8"/>
                  <a:gd name="T16" fmla="*/ 8 w 18"/>
                  <a:gd name="T17" fmla="*/ 8 h 8"/>
                  <a:gd name="T18" fmla="*/ 8 w 18"/>
                  <a:gd name="T19" fmla="*/ 8 h 8"/>
                  <a:gd name="T20" fmla="*/ 8 w 18"/>
                  <a:gd name="T21" fmla="*/ 8 h 8"/>
                  <a:gd name="T22" fmla="*/ 16 w 18"/>
                  <a:gd name="T23" fmla="*/ 5 h 8"/>
                  <a:gd name="T24" fmla="*/ 18 w 18"/>
                  <a:gd name="T25" fmla="*/ 3 h 8"/>
                  <a:gd name="T26" fmla="*/ 18 w 18"/>
                  <a:gd name="T27" fmla="*/ 1 h 8"/>
                  <a:gd name="T28" fmla="*/ 17 w 18"/>
                  <a:gd name="T29" fmla="*/ 0 h 8"/>
                  <a:gd name="T30" fmla="*/ 17 w 18"/>
                  <a:gd name="T31" fmla="*/ 0 h 8"/>
                  <a:gd name="T32" fmla="*/ 16 w 18"/>
                  <a:gd name="T33" fmla="*/ 0 h 8"/>
                  <a:gd name="T34" fmla="*/ 15 w 18"/>
                  <a:gd name="T35" fmla="*/ 1 h 8"/>
                  <a:gd name="T36" fmla="*/ 13 w 18"/>
                  <a:gd name="T37" fmla="*/ 2 h 8"/>
                  <a:gd name="T38" fmla="*/ 8 w 18"/>
                  <a:gd name="T39" fmla="*/ 4 h 8"/>
                  <a:gd name="T40" fmla="*/ 8 w 18"/>
                  <a:gd name="T41" fmla="*/ 4 h 8"/>
                  <a:gd name="T42" fmla="*/ 8 w 18"/>
                  <a:gd name="T43" fmla="*/ 4 h 8"/>
                  <a:gd name="T44" fmla="*/ 8 w 18"/>
                  <a:gd name="T45" fmla="*/ 4 h 8"/>
                  <a:gd name="T46" fmla="*/ 7 w 18"/>
                  <a:gd name="T47" fmla="*/ 4 h 8"/>
                  <a:gd name="T48" fmla="*/ 5 w 18"/>
                  <a:gd name="T49" fmla="*/ 3 h 8"/>
                  <a:gd name="T50" fmla="*/ 4 w 18"/>
                  <a:gd name="T51" fmla="*/ 3 h 8"/>
                  <a:gd name="T52" fmla="*/ 4 w 18"/>
                  <a:gd name="T53" fmla="*/ 3 h 8"/>
                  <a:gd name="T54" fmla="*/ 4 w 18"/>
                  <a:gd name="T55" fmla="*/ 2 h 8"/>
                  <a:gd name="T56" fmla="*/ 2 w 18"/>
                  <a:gd name="T57" fmla="*/ 0 h 8"/>
                  <a:gd name="T58" fmla="*/ 2 w 18"/>
                  <a:gd name="T59"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8" h="8">
                    <a:moveTo>
                      <a:pt x="2" y="0"/>
                    </a:moveTo>
                    <a:cubicBezTo>
                      <a:pt x="1" y="0"/>
                      <a:pt x="1" y="0"/>
                      <a:pt x="0" y="0"/>
                    </a:cubicBezTo>
                    <a:cubicBezTo>
                      <a:pt x="0" y="0"/>
                      <a:pt x="0" y="1"/>
                      <a:pt x="0" y="1"/>
                    </a:cubicBezTo>
                    <a:cubicBezTo>
                      <a:pt x="0" y="1"/>
                      <a:pt x="0" y="2"/>
                      <a:pt x="0" y="3"/>
                    </a:cubicBezTo>
                    <a:cubicBezTo>
                      <a:pt x="0" y="4"/>
                      <a:pt x="0" y="5"/>
                      <a:pt x="1" y="6"/>
                    </a:cubicBezTo>
                    <a:cubicBezTo>
                      <a:pt x="2" y="6"/>
                      <a:pt x="3" y="7"/>
                      <a:pt x="4" y="7"/>
                    </a:cubicBezTo>
                    <a:cubicBezTo>
                      <a:pt x="4" y="7"/>
                      <a:pt x="4" y="7"/>
                      <a:pt x="4" y="7"/>
                    </a:cubicBezTo>
                    <a:cubicBezTo>
                      <a:pt x="6" y="8"/>
                      <a:pt x="7" y="8"/>
                      <a:pt x="8" y="8"/>
                    </a:cubicBezTo>
                    <a:cubicBezTo>
                      <a:pt x="8" y="8"/>
                      <a:pt x="8" y="8"/>
                      <a:pt x="8" y="8"/>
                    </a:cubicBezTo>
                    <a:cubicBezTo>
                      <a:pt x="8" y="8"/>
                      <a:pt x="8" y="8"/>
                      <a:pt x="8" y="8"/>
                    </a:cubicBezTo>
                    <a:cubicBezTo>
                      <a:pt x="8" y="8"/>
                      <a:pt x="8" y="8"/>
                      <a:pt x="8" y="8"/>
                    </a:cubicBezTo>
                    <a:cubicBezTo>
                      <a:pt x="11" y="8"/>
                      <a:pt x="14" y="7"/>
                      <a:pt x="16" y="5"/>
                    </a:cubicBezTo>
                    <a:cubicBezTo>
                      <a:pt x="16" y="4"/>
                      <a:pt x="17" y="4"/>
                      <a:pt x="18" y="3"/>
                    </a:cubicBezTo>
                    <a:cubicBezTo>
                      <a:pt x="18" y="3"/>
                      <a:pt x="18" y="2"/>
                      <a:pt x="18" y="1"/>
                    </a:cubicBezTo>
                    <a:cubicBezTo>
                      <a:pt x="18" y="1"/>
                      <a:pt x="18" y="1"/>
                      <a:pt x="17" y="0"/>
                    </a:cubicBezTo>
                    <a:cubicBezTo>
                      <a:pt x="17" y="0"/>
                      <a:pt x="17" y="0"/>
                      <a:pt x="17" y="0"/>
                    </a:cubicBezTo>
                    <a:cubicBezTo>
                      <a:pt x="17" y="0"/>
                      <a:pt x="16" y="0"/>
                      <a:pt x="16" y="0"/>
                    </a:cubicBezTo>
                    <a:cubicBezTo>
                      <a:pt x="16" y="0"/>
                      <a:pt x="15" y="0"/>
                      <a:pt x="15" y="1"/>
                    </a:cubicBezTo>
                    <a:cubicBezTo>
                      <a:pt x="14" y="1"/>
                      <a:pt x="14" y="2"/>
                      <a:pt x="13" y="2"/>
                    </a:cubicBezTo>
                    <a:cubicBezTo>
                      <a:pt x="12" y="3"/>
                      <a:pt x="10" y="4"/>
                      <a:pt x="8" y="4"/>
                    </a:cubicBezTo>
                    <a:cubicBezTo>
                      <a:pt x="8" y="4"/>
                      <a:pt x="8" y="4"/>
                      <a:pt x="8" y="4"/>
                    </a:cubicBezTo>
                    <a:cubicBezTo>
                      <a:pt x="8" y="4"/>
                      <a:pt x="8" y="4"/>
                      <a:pt x="8" y="4"/>
                    </a:cubicBezTo>
                    <a:cubicBezTo>
                      <a:pt x="8" y="4"/>
                      <a:pt x="8" y="4"/>
                      <a:pt x="8" y="4"/>
                    </a:cubicBezTo>
                    <a:cubicBezTo>
                      <a:pt x="7" y="4"/>
                      <a:pt x="7" y="4"/>
                      <a:pt x="7" y="4"/>
                    </a:cubicBezTo>
                    <a:cubicBezTo>
                      <a:pt x="6" y="4"/>
                      <a:pt x="5" y="3"/>
                      <a:pt x="5" y="3"/>
                    </a:cubicBezTo>
                    <a:cubicBezTo>
                      <a:pt x="4" y="3"/>
                      <a:pt x="4" y="3"/>
                      <a:pt x="4" y="3"/>
                    </a:cubicBezTo>
                    <a:cubicBezTo>
                      <a:pt x="4" y="3"/>
                      <a:pt x="4" y="3"/>
                      <a:pt x="4" y="3"/>
                    </a:cubicBezTo>
                    <a:cubicBezTo>
                      <a:pt x="4" y="2"/>
                      <a:pt x="4" y="2"/>
                      <a:pt x="4" y="2"/>
                    </a:cubicBezTo>
                    <a:cubicBezTo>
                      <a:pt x="4" y="1"/>
                      <a:pt x="4" y="0"/>
                      <a:pt x="2" y="0"/>
                    </a:cubicBezTo>
                    <a:cubicBezTo>
                      <a:pt x="2" y="0"/>
                      <a:pt x="2" y="0"/>
                      <a:pt x="2"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7" name="Freeform 262"/>
              <p:cNvSpPr/>
              <p:nvPr/>
            </p:nvSpPr>
            <p:spPr bwMode="auto">
              <a:xfrm>
                <a:off x="2424113" y="3214688"/>
                <a:ext cx="53975" cy="22225"/>
              </a:xfrm>
              <a:custGeom>
                <a:avLst/>
                <a:gdLst>
                  <a:gd name="T0" fmla="*/ 2 w 19"/>
                  <a:gd name="T1" fmla="*/ 0 h 8"/>
                  <a:gd name="T2" fmla="*/ 1 w 19"/>
                  <a:gd name="T3" fmla="*/ 1 h 8"/>
                  <a:gd name="T4" fmla="*/ 0 w 19"/>
                  <a:gd name="T5" fmla="*/ 1 h 8"/>
                  <a:gd name="T6" fmla="*/ 0 w 19"/>
                  <a:gd name="T7" fmla="*/ 3 h 8"/>
                  <a:gd name="T8" fmla="*/ 1 w 19"/>
                  <a:gd name="T9" fmla="*/ 6 h 8"/>
                  <a:gd name="T10" fmla="*/ 4 w 19"/>
                  <a:gd name="T11" fmla="*/ 8 h 8"/>
                  <a:gd name="T12" fmla="*/ 5 w 19"/>
                  <a:gd name="T13" fmla="*/ 8 h 8"/>
                  <a:gd name="T14" fmla="*/ 8 w 19"/>
                  <a:gd name="T15" fmla="*/ 8 h 8"/>
                  <a:gd name="T16" fmla="*/ 8 w 19"/>
                  <a:gd name="T17" fmla="*/ 8 h 8"/>
                  <a:gd name="T18" fmla="*/ 9 w 19"/>
                  <a:gd name="T19" fmla="*/ 8 h 8"/>
                  <a:gd name="T20" fmla="*/ 16 w 19"/>
                  <a:gd name="T21" fmla="*/ 5 h 8"/>
                  <a:gd name="T22" fmla="*/ 18 w 19"/>
                  <a:gd name="T23" fmla="*/ 4 h 8"/>
                  <a:gd name="T24" fmla="*/ 18 w 19"/>
                  <a:gd name="T25" fmla="*/ 1 h 8"/>
                  <a:gd name="T26" fmla="*/ 18 w 19"/>
                  <a:gd name="T27" fmla="*/ 1 h 8"/>
                  <a:gd name="T28" fmla="*/ 18 w 19"/>
                  <a:gd name="T29" fmla="*/ 1 h 8"/>
                  <a:gd name="T30" fmla="*/ 17 w 19"/>
                  <a:gd name="T31" fmla="*/ 0 h 8"/>
                  <a:gd name="T32" fmla="*/ 15 w 19"/>
                  <a:gd name="T33" fmla="*/ 1 h 8"/>
                  <a:gd name="T34" fmla="*/ 13 w 19"/>
                  <a:gd name="T35" fmla="*/ 2 h 8"/>
                  <a:gd name="T36" fmla="*/ 8 w 19"/>
                  <a:gd name="T37" fmla="*/ 4 h 8"/>
                  <a:gd name="T38" fmla="*/ 8 w 19"/>
                  <a:gd name="T39" fmla="*/ 4 h 8"/>
                  <a:gd name="T40" fmla="*/ 8 w 19"/>
                  <a:gd name="T41" fmla="*/ 4 h 8"/>
                  <a:gd name="T42" fmla="*/ 7 w 19"/>
                  <a:gd name="T43" fmla="*/ 4 h 8"/>
                  <a:gd name="T44" fmla="*/ 5 w 19"/>
                  <a:gd name="T45" fmla="*/ 4 h 8"/>
                  <a:gd name="T46" fmla="*/ 4 w 19"/>
                  <a:gd name="T47" fmla="*/ 3 h 8"/>
                  <a:gd name="T48" fmla="*/ 4 w 19"/>
                  <a:gd name="T49" fmla="*/ 3 h 8"/>
                  <a:gd name="T50" fmla="*/ 4 w 19"/>
                  <a:gd name="T51" fmla="*/ 3 h 8"/>
                  <a:gd name="T52" fmla="*/ 3 w 19"/>
                  <a:gd name="T53" fmla="*/ 0 h 8"/>
                  <a:gd name="T54" fmla="*/ 2 w 19"/>
                  <a:gd name="T55"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9" h="8">
                    <a:moveTo>
                      <a:pt x="2" y="0"/>
                    </a:moveTo>
                    <a:cubicBezTo>
                      <a:pt x="2" y="0"/>
                      <a:pt x="1" y="0"/>
                      <a:pt x="1" y="1"/>
                    </a:cubicBezTo>
                    <a:cubicBezTo>
                      <a:pt x="1" y="1"/>
                      <a:pt x="0" y="1"/>
                      <a:pt x="0" y="1"/>
                    </a:cubicBezTo>
                    <a:cubicBezTo>
                      <a:pt x="0" y="2"/>
                      <a:pt x="0" y="2"/>
                      <a:pt x="0" y="3"/>
                    </a:cubicBezTo>
                    <a:cubicBezTo>
                      <a:pt x="0" y="4"/>
                      <a:pt x="1" y="5"/>
                      <a:pt x="1" y="6"/>
                    </a:cubicBezTo>
                    <a:cubicBezTo>
                      <a:pt x="2" y="7"/>
                      <a:pt x="3" y="7"/>
                      <a:pt x="4" y="8"/>
                    </a:cubicBezTo>
                    <a:cubicBezTo>
                      <a:pt x="4" y="8"/>
                      <a:pt x="5" y="8"/>
                      <a:pt x="5" y="8"/>
                    </a:cubicBezTo>
                    <a:cubicBezTo>
                      <a:pt x="6" y="8"/>
                      <a:pt x="7" y="8"/>
                      <a:pt x="8" y="8"/>
                    </a:cubicBezTo>
                    <a:cubicBezTo>
                      <a:pt x="8" y="8"/>
                      <a:pt x="8" y="8"/>
                      <a:pt x="8" y="8"/>
                    </a:cubicBezTo>
                    <a:cubicBezTo>
                      <a:pt x="9" y="8"/>
                      <a:pt x="9" y="8"/>
                      <a:pt x="9" y="8"/>
                    </a:cubicBezTo>
                    <a:cubicBezTo>
                      <a:pt x="12" y="8"/>
                      <a:pt x="14" y="7"/>
                      <a:pt x="16" y="5"/>
                    </a:cubicBezTo>
                    <a:cubicBezTo>
                      <a:pt x="17" y="5"/>
                      <a:pt x="17" y="4"/>
                      <a:pt x="18" y="4"/>
                    </a:cubicBezTo>
                    <a:cubicBezTo>
                      <a:pt x="19" y="3"/>
                      <a:pt x="19" y="2"/>
                      <a:pt x="18" y="1"/>
                    </a:cubicBezTo>
                    <a:cubicBezTo>
                      <a:pt x="18" y="1"/>
                      <a:pt x="18" y="1"/>
                      <a:pt x="18" y="1"/>
                    </a:cubicBezTo>
                    <a:cubicBezTo>
                      <a:pt x="18" y="1"/>
                      <a:pt x="18" y="1"/>
                      <a:pt x="18" y="1"/>
                    </a:cubicBezTo>
                    <a:cubicBezTo>
                      <a:pt x="17" y="0"/>
                      <a:pt x="17" y="0"/>
                      <a:pt x="17" y="0"/>
                    </a:cubicBezTo>
                    <a:cubicBezTo>
                      <a:pt x="16" y="0"/>
                      <a:pt x="15" y="1"/>
                      <a:pt x="15" y="1"/>
                    </a:cubicBezTo>
                    <a:cubicBezTo>
                      <a:pt x="15" y="2"/>
                      <a:pt x="14" y="2"/>
                      <a:pt x="13" y="2"/>
                    </a:cubicBezTo>
                    <a:cubicBezTo>
                      <a:pt x="12" y="3"/>
                      <a:pt x="10" y="4"/>
                      <a:pt x="8" y="4"/>
                    </a:cubicBezTo>
                    <a:cubicBezTo>
                      <a:pt x="8" y="4"/>
                      <a:pt x="8" y="4"/>
                      <a:pt x="8" y="4"/>
                    </a:cubicBezTo>
                    <a:cubicBezTo>
                      <a:pt x="8" y="4"/>
                      <a:pt x="8" y="4"/>
                      <a:pt x="8" y="4"/>
                    </a:cubicBezTo>
                    <a:cubicBezTo>
                      <a:pt x="8" y="4"/>
                      <a:pt x="7" y="4"/>
                      <a:pt x="7" y="4"/>
                    </a:cubicBezTo>
                    <a:cubicBezTo>
                      <a:pt x="6" y="4"/>
                      <a:pt x="6" y="4"/>
                      <a:pt x="5" y="4"/>
                    </a:cubicBezTo>
                    <a:cubicBezTo>
                      <a:pt x="5" y="3"/>
                      <a:pt x="4" y="3"/>
                      <a:pt x="4" y="3"/>
                    </a:cubicBezTo>
                    <a:cubicBezTo>
                      <a:pt x="4" y="3"/>
                      <a:pt x="4" y="3"/>
                      <a:pt x="4" y="3"/>
                    </a:cubicBezTo>
                    <a:cubicBezTo>
                      <a:pt x="4" y="3"/>
                      <a:pt x="4" y="3"/>
                      <a:pt x="4" y="3"/>
                    </a:cubicBezTo>
                    <a:cubicBezTo>
                      <a:pt x="4" y="2"/>
                      <a:pt x="4" y="1"/>
                      <a:pt x="3" y="0"/>
                    </a:cubicBezTo>
                    <a:cubicBezTo>
                      <a:pt x="3" y="0"/>
                      <a:pt x="2" y="0"/>
                      <a:pt x="2"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8" name="Freeform 263"/>
              <p:cNvSpPr/>
              <p:nvPr/>
            </p:nvSpPr>
            <p:spPr bwMode="auto">
              <a:xfrm>
                <a:off x="2436813" y="3240088"/>
                <a:ext cx="52388" cy="25400"/>
              </a:xfrm>
              <a:custGeom>
                <a:avLst/>
                <a:gdLst>
                  <a:gd name="T0" fmla="*/ 3 w 19"/>
                  <a:gd name="T1" fmla="*/ 0 h 9"/>
                  <a:gd name="T2" fmla="*/ 1 w 19"/>
                  <a:gd name="T3" fmla="*/ 1 h 9"/>
                  <a:gd name="T4" fmla="*/ 1 w 19"/>
                  <a:gd name="T5" fmla="*/ 2 h 9"/>
                  <a:gd name="T6" fmla="*/ 0 w 19"/>
                  <a:gd name="T7" fmla="*/ 3 h 9"/>
                  <a:gd name="T8" fmla="*/ 2 w 19"/>
                  <a:gd name="T9" fmla="*/ 6 h 9"/>
                  <a:gd name="T10" fmla="*/ 5 w 19"/>
                  <a:gd name="T11" fmla="*/ 8 h 9"/>
                  <a:gd name="T12" fmla="*/ 5 w 19"/>
                  <a:gd name="T13" fmla="*/ 8 h 9"/>
                  <a:gd name="T14" fmla="*/ 9 w 19"/>
                  <a:gd name="T15" fmla="*/ 9 h 9"/>
                  <a:gd name="T16" fmla="*/ 9 w 19"/>
                  <a:gd name="T17" fmla="*/ 9 h 9"/>
                  <a:gd name="T18" fmla="*/ 9 w 19"/>
                  <a:gd name="T19" fmla="*/ 9 h 9"/>
                  <a:gd name="T20" fmla="*/ 17 w 19"/>
                  <a:gd name="T21" fmla="*/ 6 h 9"/>
                  <a:gd name="T22" fmla="*/ 18 w 19"/>
                  <a:gd name="T23" fmla="*/ 4 h 9"/>
                  <a:gd name="T24" fmla="*/ 19 w 19"/>
                  <a:gd name="T25" fmla="*/ 2 h 9"/>
                  <a:gd name="T26" fmla="*/ 18 w 19"/>
                  <a:gd name="T27" fmla="*/ 1 h 9"/>
                  <a:gd name="T28" fmla="*/ 18 w 19"/>
                  <a:gd name="T29" fmla="*/ 1 h 9"/>
                  <a:gd name="T30" fmla="*/ 17 w 19"/>
                  <a:gd name="T31" fmla="*/ 1 h 9"/>
                  <a:gd name="T32" fmla="*/ 15 w 19"/>
                  <a:gd name="T33" fmla="*/ 1 h 9"/>
                  <a:gd name="T34" fmla="*/ 15 w 19"/>
                  <a:gd name="T35" fmla="*/ 1 h 9"/>
                  <a:gd name="T36" fmla="*/ 14 w 19"/>
                  <a:gd name="T37" fmla="*/ 3 h 9"/>
                  <a:gd name="T38" fmla="*/ 9 w 19"/>
                  <a:gd name="T39" fmla="*/ 5 h 9"/>
                  <a:gd name="T40" fmla="*/ 9 w 19"/>
                  <a:gd name="T41" fmla="*/ 5 h 9"/>
                  <a:gd name="T42" fmla="*/ 8 w 19"/>
                  <a:gd name="T43" fmla="*/ 5 h 9"/>
                  <a:gd name="T44" fmla="*/ 7 w 19"/>
                  <a:gd name="T45" fmla="*/ 5 h 9"/>
                  <a:gd name="T46" fmla="*/ 5 w 19"/>
                  <a:gd name="T47" fmla="*/ 4 h 9"/>
                  <a:gd name="T48" fmla="*/ 4 w 19"/>
                  <a:gd name="T49" fmla="*/ 4 h 9"/>
                  <a:gd name="T50" fmla="*/ 4 w 19"/>
                  <a:gd name="T51" fmla="*/ 3 h 9"/>
                  <a:gd name="T52" fmla="*/ 4 w 19"/>
                  <a:gd name="T53" fmla="*/ 3 h 9"/>
                  <a:gd name="T54" fmla="*/ 3 w 19"/>
                  <a:gd name="T55" fmla="*/ 1 h 9"/>
                  <a:gd name="T56" fmla="*/ 3 w 19"/>
                  <a:gd name="T5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9" h="9">
                    <a:moveTo>
                      <a:pt x="3" y="0"/>
                    </a:moveTo>
                    <a:cubicBezTo>
                      <a:pt x="2" y="0"/>
                      <a:pt x="2" y="1"/>
                      <a:pt x="1" y="1"/>
                    </a:cubicBezTo>
                    <a:cubicBezTo>
                      <a:pt x="1" y="1"/>
                      <a:pt x="1" y="1"/>
                      <a:pt x="1" y="2"/>
                    </a:cubicBezTo>
                    <a:cubicBezTo>
                      <a:pt x="1" y="2"/>
                      <a:pt x="0" y="3"/>
                      <a:pt x="0" y="3"/>
                    </a:cubicBezTo>
                    <a:cubicBezTo>
                      <a:pt x="0" y="5"/>
                      <a:pt x="1" y="6"/>
                      <a:pt x="2" y="6"/>
                    </a:cubicBezTo>
                    <a:cubicBezTo>
                      <a:pt x="3" y="7"/>
                      <a:pt x="4" y="8"/>
                      <a:pt x="5" y="8"/>
                    </a:cubicBezTo>
                    <a:cubicBezTo>
                      <a:pt x="5" y="8"/>
                      <a:pt x="5" y="8"/>
                      <a:pt x="5" y="8"/>
                    </a:cubicBezTo>
                    <a:cubicBezTo>
                      <a:pt x="6" y="8"/>
                      <a:pt x="8" y="9"/>
                      <a:pt x="9" y="9"/>
                    </a:cubicBezTo>
                    <a:cubicBezTo>
                      <a:pt x="9" y="9"/>
                      <a:pt x="9" y="9"/>
                      <a:pt x="9" y="9"/>
                    </a:cubicBezTo>
                    <a:cubicBezTo>
                      <a:pt x="9" y="9"/>
                      <a:pt x="9" y="9"/>
                      <a:pt x="9" y="9"/>
                    </a:cubicBezTo>
                    <a:cubicBezTo>
                      <a:pt x="12" y="8"/>
                      <a:pt x="14" y="7"/>
                      <a:pt x="17" y="6"/>
                    </a:cubicBezTo>
                    <a:cubicBezTo>
                      <a:pt x="17" y="5"/>
                      <a:pt x="18" y="5"/>
                      <a:pt x="18" y="4"/>
                    </a:cubicBezTo>
                    <a:cubicBezTo>
                      <a:pt x="19" y="3"/>
                      <a:pt x="19" y="2"/>
                      <a:pt x="19" y="2"/>
                    </a:cubicBezTo>
                    <a:cubicBezTo>
                      <a:pt x="19" y="2"/>
                      <a:pt x="18" y="1"/>
                      <a:pt x="18" y="1"/>
                    </a:cubicBezTo>
                    <a:cubicBezTo>
                      <a:pt x="18" y="1"/>
                      <a:pt x="18" y="1"/>
                      <a:pt x="18" y="1"/>
                    </a:cubicBezTo>
                    <a:cubicBezTo>
                      <a:pt x="18" y="1"/>
                      <a:pt x="17" y="1"/>
                      <a:pt x="17" y="1"/>
                    </a:cubicBezTo>
                    <a:cubicBezTo>
                      <a:pt x="16" y="1"/>
                      <a:pt x="16" y="1"/>
                      <a:pt x="15" y="1"/>
                    </a:cubicBezTo>
                    <a:cubicBezTo>
                      <a:pt x="15" y="1"/>
                      <a:pt x="15" y="1"/>
                      <a:pt x="15" y="1"/>
                    </a:cubicBezTo>
                    <a:cubicBezTo>
                      <a:pt x="15" y="2"/>
                      <a:pt x="14" y="2"/>
                      <a:pt x="14" y="3"/>
                    </a:cubicBezTo>
                    <a:cubicBezTo>
                      <a:pt x="12" y="4"/>
                      <a:pt x="11" y="5"/>
                      <a:pt x="9" y="5"/>
                    </a:cubicBezTo>
                    <a:cubicBezTo>
                      <a:pt x="9" y="5"/>
                      <a:pt x="9" y="5"/>
                      <a:pt x="9" y="5"/>
                    </a:cubicBezTo>
                    <a:cubicBezTo>
                      <a:pt x="9" y="5"/>
                      <a:pt x="9" y="5"/>
                      <a:pt x="8" y="5"/>
                    </a:cubicBezTo>
                    <a:cubicBezTo>
                      <a:pt x="8" y="5"/>
                      <a:pt x="8" y="5"/>
                      <a:pt x="7" y="5"/>
                    </a:cubicBezTo>
                    <a:cubicBezTo>
                      <a:pt x="7" y="4"/>
                      <a:pt x="6" y="4"/>
                      <a:pt x="5" y="4"/>
                    </a:cubicBezTo>
                    <a:cubicBezTo>
                      <a:pt x="5" y="4"/>
                      <a:pt x="5" y="4"/>
                      <a:pt x="4" y="4"/>
                    </a:cubicBezTo>
                    <a:cubicBezTo>
                      <a:pt x="4" y="3"/>
                      <a:pt x="4" y="3"/>
                      <a:pt x="4" y="3"/>
                    </a:cubicBezTo>
                    <a:cubicBezTo>
                      <a:pt x="4" y="3"/>
                      <a:pt x="4" y="3"/>
                      <a:pt x="4" y="3"/>
                    </a:cubicBezTo>
                    <a:cubicBezTo>
                      <a:pt x="5" y="2"/>
                      <a:pt x="4" y="1"/>
                      <a:pt x="3" y="1"/>
                    </a:cubicBezTo>
                    <a:cubicBezTo>
                      <a:pt x="3" y="0"/>
                      <a:pt x="3" y="0"/>
                      <a:pt x="3"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9" name="Freeform 264"/>
              <p:cNvSpPr/>
              <p:nvPr/>
            </p:nvSpPr>
            <p:spPr bwMode="auto">
              <a:xfrm>
                <a:off x="2449513" y="3267075"/>
                <a:ext cx="50800" cy="23813"/>
              </a:xfrm>
              <a:custGeom>
                <a:avLst/>
                <a:gdLst>
                  <a:gd name="T0" fmla="*/ 2 w 18"/>
                  <a:gd name="T1" fmla="*/ 0 h 8"/>
                  <a:gd name="T2" fmla="*/ 1 w 18"/>
                  <a:gd name="T3" fmla="*/ 0 h 8"/>
                  <a:gd name="T4" fmla="*/ 0 w 18"/>
                  <a:gd name="T5" fmla="*/ 1 h 8"/>
                  <a:gd name="T6" fmla="*/ 0 w 18"/>
                  <a:gd name="T7" fmla="*/ 3 h 8"/>
                  <a:gd name="T8" fmla="*/ 1 w 18"/>
                  <a:gd name="T9" fmla="*/ 6 h 8"/>
                  <a:gd name="T10" fmla="*/ 4 w 18"/>
                  <a:gd name="T11" fmla="*/ 7 h 8"/>
                  <a:gd name="T12" fmla="*/ 5 w 18"/>
                  <a:gd name="T13" fmla="*/ 8 h 8"/>
                  <a:gd name="T14" fmla="*/ 8 w 18"/>
                  <a:gd name="T15" fmla="*/ 8 h 8"/>
                  <a:gd name="T16" fmla="*/ 8 w 18"/>
                  <a:gd name="T17" fmla="*/ 8 h 8"/>
                  <a:gd name="T18" fmla="*/ 9 w 18"/>
                  <a:gd name="T19" fmla="*/ 8 h 8"/>
                  <a:gd name="T20" fmla="*/ 16 w 18"/>
                  <a:gd name="T21" fmla="*/ 5 h 8"/>
                  <a:gd name="T22" fmla="*/ 18 w 18"/>
                  <a:gd name="T23" fmla="*/ 3 h 8"/>
                  <a:gd name="T24" fmla="*/ 18 w 18"/>
                  <a:gd name="T25" fmla="*/ 1 h 8"/>
                  <a:gd name="T26" fmla="*/ 18 w 18"/>
                  <a:gd name="T27" fmla="*/ 1 h 8"/>
                  <a:gd name="T28" fmla="*/ 17 w 18"/>
                  <a:gd name="T29" fmla="*/ 0 h 8"/>
                  <a:gd name="T30" fmla="*/ 16 w 18"/>
                  <a:gd name="T31" fmla="*/ 0 h 8"/>
                  <a:gd name="T32" fmla="*/ 15 w 18"/>
                  <a:gd name="T33" fmla="*/ 1 h 8"/>
                  <a:gd name="T34" fmla="*/ 15 w 18"/>
                  <a:gd name="T35" fmla="*/ 1 h 8"/>
                  <a:gd name="T36" fmla="*/ 13 w 18"/>
                  <a:gd name="T37" fmla="*/ 2 h 8"/>
                  <a:gd name="T38" fmla="*/ 8 w 18"/>
                  <a:gd name="T39" fmla="*/ 4 h 8"/>
                  <a:gd name="T40" fmla="*/ 8 w 18"/>
                  <a:gd name="T41" fmla="*/ 4 h 8"/>
                  <a:gd name="T42" fmla="*/ 8 w 18"/>
                  <a:gd name="T43" fmla="*/ 4 h 8"/>
                  <a:gd name="T44" fmla="*/ 7 w 18"/>
                  <a:gd name="T45" fmla="*/ 4 h 8"/>
                  <a:gd name="T46" fmla="*/ 5 w 18"/>
                  <a:gd name="T47" fmla="*/ 3 h 8"/>
                  <a:gd name="T48" fmla="*/ 4 w 18"/>
                  <a:gd name="T49" fmla="*/ 3 h 8"/>
                  <a:gd name="T50" fmla="*/ 4 w 18"/>
                  <a:gd name="T51" fmla="*/ 3 h 8"/>
                  <a:gd name="T52" fmla="*/ 4 w 18"/>
                  <a:gd name="T53" fmla="*/ 3 h 8"/>
                  <a:gd name="T54" fmla="*/ 3 w 18"/>
                  <a:gd name="T55" fmla="*/ 0 h 8"/>
                  <a:gd name="T56" fmla="*/ 2 w 18"/>
                  <a:gd name="T5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8" h="8">
                    <a:moveTo>
                      <a:pt x="2" y="0"/>
                    </a:moveTo>
                    <a:cubicBezTo>
                      <a:pt x="1" y="0"/>
                      <a:pt x="1" y="0"/>
                      <a:pt x="1" y="0"/>
                    </a:cubicBezTo>
                    <a:cubicBezTo>
                      <a:pt x="0" y="1"/>
                      <a:pt x="0" y="1"/>
                      <a:pt x="0" y="1"/>
                    </a:cubicBezTo>
                    <a:cubicBezTo>
                      <a:pt x="0" y="2"/>
                      <a:pt x="0" y="2"/>
                      <a:pt x="0" y="3"/>
                    </a:cubicBezTo>
                    <a:cubicBezTo>
                      <a:pt x="0" y="4"/>
                      <a:pt x="0" y="5"/>
                      <a:pt x="1" y="6"/>
                    </a:cubicBezTo>
                    <a:cubicBezTo>
                      <a:pt x="2" y="7"/>
                      <a:pt x="3" y="7"/>
                      <a:pt x="4" y="7"/>
                    </a:cubicBezTo>
                    <a:cubicBezTo>
                      <a:pt x="4" y="7"/>
                      <a:pt x="4" y="8"/>
                      <a:pt x="5" y="8"/>
                    </a:cubicBezTo>
                    <a:cubicBezTo>
                      <a:pt x="6" y="8"/>
                      <a:pt x="7" y="8"/>
                      <a:pt x="8" y="8"/>
                    </a:cubicBezTo>
                    <a:cubicBezTo>
                      <a:pt x="8" y="8"/>
                      <a:pt x="8" y="8"/>
                      <a:pt x="8" y="8"/>
                    </a:cubicBezTo>
                    <a:cubicBezTo>
                      <a:pt x="8" y="8"/>
                      <a:pt x="8" y="8"/>
                      <a:pt x="9" y="8"/>
                    </a:cubicBezTo>
                    <a:cubicBezTo>
                      <a:pt x="11" y="8"/>
                      <a:pt x="14" y="7"/>
                      <a:pt x="16" y="5"/>
                    </a:cubicBezTo>
                    <a:cubicBezTo>
                      <a:pt x="17" y="5"/>
                      <a:pt x="17" y="4"/>
                      <a:pt x="18" y="3"/>
                    </a:cubicBezTo>
                    <a:cubicBezTo>
                      <a:pt x="18" y="3"/>
                      <a:pt x="18" y="2"/>
                      <a:pt x="18" y="1"/>
                    </a:cubicBezTo>
                    <a:cubicBezTo>
                      <a:pt x="18" y="1"/>
                      <a:pt x="18" y="1"/>
                      <a:pt x="18" y="1"/>
                    </a:cubicBezTo>
                    <a:cubicBezTo>
                      <a:pt x="18" y="1"/>
                      <a:pt x="17" y="1"/>
                      <a:pt x="17" y="0"/>
                    </a:cubicBezTo>
                    <a:cubicBezTo>
                      <a:pt x="17" y="0"/>
                      <a:pt x="17" y="0"/>
                      <a:pt x="16" y="0"/>
                    </a:cubicBezTo>
                    <a:cubicBezTo>
                      <a:pt x="16" y="0"/>
                      <a:pt x="15" y="0"/>
                      <a:pt x="15" y="1"/>
                    </a:cubicBezTo>
                    <a:cubicBezTo>
                      <a:pt x="15" y="1"/>
                      <a:pt x="15" y="1"/>
                      <a:pt x="15" y="1"/>
                    </a:cubicBezTo>
                    <a:cubicBezTo>
                      <a:pt x="14" y="1"/>
                      <a:pt x="14" y="2"/>
                      <a:pt x="13" y="2"/>
                    </a:cubicBezTo>
                    <a:cubicBezTo>
                      <a:pt x="12" y="3"/>
                      <a:pt x="10" y="4"/>
                      <a:pt x="8" y="4"/>
                    </a:cubicBezTo>
                    <a:cubicBezTo>
                      <a:pt x="8" y="4"/>
                      <a:pt x="8" y="4"/>
                      <a:pt x="8" y="4"/>
                    </a:cubicBezTo>
                    <a:cubicBezTo>
                      <a:pt x="8" y="4"/>
                      <a:pt x="8" y="4"/>
                      <a:pt x="8" y="4"/>
                    </a:cubicBezTo>
                    <a:cubicBezTo>
                      <a:pt x="8" y="4"/>
                      <a:pt x="7" y="4"/>
                      <a:pt x="7" y="4"/>
                    </a:cubicBezTo>
                    <a:cubicBezTo>
                      <a:pt x="6" y="4"/>
                      <a:pt x="5" y="4"/>
                      <a:pt x="5" y="3"/>
                    </a:cubicBezTo>
                    <a:cubicBezTo>
                      <a:pt x="4" y="3"/>
                      <a:pt x="4" y="3"/>
                      <a:pt x="4" y="3"/>
                    </a:cubicBezTo>
                    <a:cubicBezTo>
                      <a:pt x="4" y="3"/>
                      <a:pt x="4" y="3"/>
                      <a:pt x="4" y="3"/>
                    </a:cubicBezTo>
                    <a:cubicBezTo>
                      <a:pt x="4" y="3"/>
                      <a:pt x="4" y="3"/>
                      <a:pt x="4" y="3"/>
                    </a:cubicBezTo>
                    <a:cubicBezTo>
                      <a:pt x="4" y="2"/>
                      <a:pt x="4" y="0"/>
                      <a:pt x="3" y="0"/>
                    </a:cubicBezTo>
                    <a:cubicBezTo>
                      <a:pt x="2" y="0"/>
                      <a:pt x="2" y="0"/>
                      <a:pt x="2"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0" name="Freeform 265"/>
              <p:cNvSpPr/>
              <p:nvPr/>
            </p:nvSpPr>
            <p:spPr bwMode="auto">
              <a:xfrm>
                <a:off x="2460626" y="3292475"/>
                <a:ext cx="53975" cy="22225"/>
              </a:xfrm>
              <a:custGeom>
                <a:avLst/>
                <a:gdLst>
                  <a:gd name="T0" fmla="*/ 2 w 19"/>
                  <a:gd name="T1" fmla="*/ 0 h 8"/>
                  <a:gd name="T2" fmla="*/ 1 w 19"/>
                  <a:gd name="T3" fmla="*/ 1 h 8"/>
                  <a:gd name="T4" fmla="*/ 0 w 19"/>
                  <a:gd name="T5" fmla="*/ 2 h 8"/>
                  <a:gd name="T6" fmla="*/ 0 w 19"/>
                  <a:gd name="T7" fmla="*/ 3 h 8"/>
                  <a:gd name="T8" fmla="*/ 1 w 19"/>
                  <a:gd name="T9" fmla="*/ 6 h 8"/>
                  <a:gd name="T10" fmla="*/ 4 w 19"/>
                  <a:gd name="T11" fmla="*/ 8 h 8"/>
                  <a:gd name="T12" fmla="*/ 5 w 19"/>
                  <a:gd name="T13" fmla="*/ 8 h 8"/>
                  <a:gd name="T14" fmla="*/ 8 w 19"/>
                  <a:gd name="T15" fmla="*/ 8 h 8"/>
                  <a:gd name="T16" fmla="*/ 9 w 19"/>
                  <a:gd name="T17" fmla="*/ 8 h 8"/>
                  <a:gd name="T18" fmla="*/ 9 w 19"/>
                  <a:gd name="T19" fmla="*/ 8 h 8"/>
                  <a:gd name="T20" fmla="*/ 16 w 19"/>
                  <a:gd name="T21" fmla="*/ 6 h 8"/>
                  <a:gd name="T22" fmla="*/ 18 w 19"/>
                  <a:gd name="T23" fmla="*/ 4 h 8"/>
                  <a:gd name="T24" fmla="*/ 18 w 19"/>
                  <a:gd name="T25" fmla="*/ 2 h 8"/>
                  <a:gd name="T26" fmla="*/ 18 w 19"/>
                  <a:gd name="T27" fmla="*/ 1 h 8"/>
                  <a:gd name="T28" fmla="*/ 18 w 19"/>
                  <a:gd name="T29" fmla="*/ 1 h 8"/>
                  <a:gd name="T30" fmla="*/ 17 w 19"/>
                  <a:gd name="T31" fmla="*/ 1 h 8"/>
                  <a:gd name="T32" fmla="*/ 15 w 19"/>
                  <a:gd name="T33" fmla="*/ 1 h 8"/>
                  <a:gd name="T34" fmla="*/ 14 w 19"/>
                  <a:gd name="T35" fmla="*/ 3 h 8"/>
                  <a:gd name="T36" fmla="*/ 9 w 19"/>
                  <a:gd name="T37" fmla="*/ 4 h 8"/>
                  <a:gd name="T38" fmla="*/ 8 w 19"/>
                  <a:gd name="T39" fmla="*/ 4 h 8"/>
                  <a:gd name="T40" fmla="*/ 8 w 19"/>
                  <a:gd name="T41" fmla="*/ 4 h 8"/>
                  <a:gd name="T42" fmla="*/ 7 w 19"/>
                  <a:gd name="T43" fmla="*/ 4 h 8"/>
                  <a:gd name="T44" fmla="*/ 5 w 19"/>
                  <a:gd name="T45" fmla="*/ 4 h 8"/>
                  <a:gd name="T46" fmla="*/ 4 w 19"/>
                  <a:gd name="T47" fmla="*/ 3 h 8"/>
                  <a:gd name="T48" fmla="*/ 4 w 19"/>
                  <a:gd name="T49" fmla="*/ 3 h 8"/>
                  <a:gd name="T50" fmla="*/ 4 w 19"/>
                  <a:gd name="T51" fmla="*/ 3 h 8"/>
                  <a:gd name="T52" fmla="*/ 3 w 19"/>
                  <a:gd name="T53" fmla="*/ 0 h 8"/>
                  <a:gd name="T54" fmla="*/ 2 w 19"/>
                  <a:gd name="T55"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9" h="8">
                    <a:moveTo>
                      <a:pt x="2" y="0"/>
                    </a:moveTo>
                    <a:cubicBezTo>
                      <a:pt x="2" y="0"/>
                      <a:pt x="1" y="0"/>
                      <a:pt x="1" y="1"/>
                    </a:cubicBezTo>
                    <a:cubicBezTo>
                      <a:pt x="1" y="1"/>
                      <a:pt x="1" y="1"/>
                      <a:pt x="0" y="2"/>
                    </a:cubicBezTo>
                    <a:cubicBezTo>
                      <a:pt x="0" y="2"/>
                      <a:pt x="0" y="3"/>
                      <a:pt x="0" y="3"/>
                    </a:cubicBezTo>
                    <a:cubicBezTo>
                      <a:pt x="0" y="4"/>
                      <a:pt x="1" y="6"/>
                      <a:pt x="1" y="6"/>
                    </a:cubicBezTo>
                    <a:cubicBezTo>
                      <a:pt x="2" y="7"/>
                      <a:pt x="3" y="8"/>
                      <a:pt x="4" y="8"/>
                    </a:cubicBezTo>
                    <a:cubicBezTo>
                      <a:pt x="5" y="8"/>
                      <a:pt x="5" y="8"/>
                      <a:pt x="5" y="8"/>
                    </a:cubicBezTo>
                    <a:cubicBezTo>
                      <a:pt x="6" y="8"/>
                      <a:pt x="7" y="8"/>
                      <a:pt x="8" y="8"/>
                    </a:cubicBezTo>
                    <a:cubicBezTo>
                      <a:pt x="9" y="8"/>
                      <a:pt x="9" y="8"/>
                      <a:pt x="9" y="8"/>
                    </a:cubicBezTo>
                    <a:cubicBezTo>
                      <a:pt x="9" y="8"/>
                      <a:pt x="9" y="8"/>
                      <a:pt x="9" y="8"/>
                    </a:cubicBezTo>
                    <a:cubicBezTo>
                      <a:pt x="12" y="8"/>
                      <a:pt x="14" y="7"/>
                      <a:pt x="16" y="6"/>
                    </a:cubicBezTo>
                    <a:cubicBezTo>
                      <a:pt x="17" y="5"/>
                      <a:pt x="18" y="5"/>
                      <a:pt x="18" y="4"/>
                    </a:cubicBezTo>
                    <a:cubicBezTo>
                      <a:pt x="19" y="3"/>
                      <a:pt x="19" y="2"/>
                      <a:pt x="18" y="2"/>
                    </a:cubicBezTo>
                    <a:cubicBezTo>
                      <a:pt x="18" y="1"/>
                      <a:pt x="18" y="1"/>
                      <a:pt x="18" y="1"/>
                    </a:cubicBezTo>
                    <a:cubicBezTo>
                      <a:pt x="18" y="1"/>
                      <a:pt x="18" y="1"/>
                      <a:pt x="18" y="1"/>
                    </a:cubicBezTo>
                    <a:cubicBezTo>
                      <a:pt x="17" y="1"/>
                      <a:pt x="17" y="1"/>
                      <a:pt x="17" y="1"/>
                    </a:cubicBezTo>
                    <a:cubicBezTo>
                      <a:pt x="16" y="1"/>
                      <a:pt x="16" y="1"/>
                      <a:pt x="15" y="1"/>
                    </a:cubicBezTo>
                    <a:cubicBezTo>
                      <a:pt x="15" y="2"/>
                      <a:pt x="14" y="2"/>
                      <a:pt x="14" y="3"/>
                    </a:cubicBezTo>
                    <a:cubicBezTo>
                      <a:pt x="12" y="4"/>
                      <a:pt x="10" y="4"/>
                      <a:pt x="9" y="4"/>
                    </a:cubicBezTo>
                    <a:cubicBezTo>
                      <a:pt x="8" y="4"/>
                      <a:pt x="8" y="4"/>
                      <a:pt x="8" y="4"/>
                    </a:cubicBezTo>
                    <a:cubicBezTo>
                      <a:pt x="8" y="4"/>
                      <a:pt x="8" y="4"/>
                      <a:pt x="8" y="4"/>
                    </a:cubicBezTo>
                    <a:cubicBezTo>
                      <a:pt x="8" y="4"/>
                      <a:pt x="8" y="4"/>
                      <a:pt x="7" y="4"/>
                    </a:cubicBezTo>
                    <a:cubicBezTo>
                      <a:pt x="6" y="4"/>
                      <a:pt x="6" y="4"/>
                      <a:pt x="5" y="4"/>
                    </a:cubicBezTo>
                    <a:cubicBezTo>
                      <a:pt x="5" y="4"/>
                      <a:pt x="4" y="4"/>
                      <a:pt x="4" y="3"/>
                    </a:cubicBezTo>
                    <a:cubicBezTo>
                      <a:pt x="4" y="3"/>
                      <a:pt x="4" y="3"/>
                      <a:pt x="4" y="3"/>
                    </a:cubicBezTo>
                    <a:cubicBezTo>
                      <a:pt x="4" y="3"/>
                      <a:pt x="4" y="3"/>
                      <a:pt x="4" y="3"/>
                    </a:cubicBezTo>
                    <a:cubicBezTo>
                      <a:pt x="5" y="2"/>
                      <a:pt x="4" y="1"/>
                      <a:pt x="3" y="0"/>
                    </a:cubicBezTo>
                    <a:cubicBezTo>
                      <a:pt x="3" y="0"/>
                      <a:pt x="3" y="0"/>
                      <a:pt x="2"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1" name="Freeform 266"/>
              <p:cNvSpPr/>
              <p:nvPr/>
            </p:nvSpPr>
            <p:spPr bwMode="auto">
              <a:xfrm>
                <a:off x="2474913" y="3321050"/>
                <a:ext cx="50800" cy="22225"/>
              </a:xfrm>
              <a:custGeom>
                <a:avLst/>
                <a:gdLst>
                  <a:gd name="T0" fmla="*/ 2 w 18"/>
                  <a:gd name="T1" fmla="*/ 0 h 8"/>
                  <a:gd name="T2" fmla="*/ 0 w 18"/>
                  <a:gd name="T3" fmla="*/ 0 h 8"/>
                  <a:gd name="T4" fmla="*/ 0 w 18"/>
                  <a:gd name="T5" fmla="*/ 1 h 8"/>
                  <a:gd name="T6" fmla="*/ 0 w 18"/>
                  <a:gd name="T7" fmla="*/ 3 h 8"/>
                  <a:gd name="T8" fmla="*/ 1 w 18"/>
                  <a:gd name="T9" fmla="*/ 6 h 8"/>
                  <a:gd name="T10" fmla="*/ 4 w 18"/>
                  <a:gd name="T11" fmla="*/ 7 h 8"/>
                  <a:gd name="T12" fmla="*/ 4 w 18"/>
                  <a:gd name="T13" fmla="*/ 7 h 8"/>
                  <a:gd name="T14" fmla="*/ 8 w 18"/>
                  <a:gd name="T15" fmla="*/ 8 h 8"/>
                  <a:gd name="T16" fmla="*/ 8 w 18"/>
                  <a:gd name="T17" fmla="*/ 8 h 8"/>
                  <a:gd name="T18" fmla="*/ 8 w 18"/>
                  <a:gd name="T19" fmla="*/ 8 h 8"/>
                  <a:gd name="T20" fmla="*/ 8 w 18"/>
                  <a:gd name="T21" fmla="*/ 8 h 8"/>
                  <a:gd name="T22" fmla="*/ 16 w 18"/>
                  <a:gd name="T23" fmla="*/ 5 h 8"/>
                  <a:gd name="T24" fmla="*/ 18 w 18"/>
                  <a:gd name="T25" fmla="*/ 3 h 8"/>
                  <a:gd name="T26" fmla="*/ 18 w 18"/>
                  <a:gd name="T27" fmla="*/ 1 h 8"/>
                  <a:gd name="T28" fmla="*/ 17 w 18"/>
                  <a:gd name="T29" fmla="*/ 1 h 8"/>
                  <a:gd name="T30" fmla="*/ 17 w 18"/>
                  <a:gd name="T31" fmla="*/ 0 h 8"/>
                  <a:gd name="T32" fmla="*/ 16 w 18"/>
                  <a:gd name="T33" fmla="*/ 0 h 8"/>
                  <a:gd name="T34" fmla="*/ 15 w 18"/>
                  <a:gd name="T35" fmla="*/ 1 h 8"/>
                  <a:gd name="T36" fmla="*/ 13 w 18"/>
                  <a:gd name="T37" fmla="*/ 2 h 8"/>
                  <a:gd name="T38" fmla="*/ 8 w 18"/>
                  <a:gd name="T39" fmla="*/ 4 h 8"/>
                  <a:gd name="T40" fmla="*/ 8 w 18"/>
                  <a:gd name="T41" fmla="*/ 4 h 8"/>
                  <a:gd name="T42" fmla="*/ 8 w 18"/>
                  <a:gd name="T43" fmla="*/ 4 h 8"/>
                  <a:gd name="T44" fmla="*/ 8 w 18"/>
                  <a:gd name="T45" fmla="*/ 4 h 8"/>
                  <a:gd name="T46" fmla="*/ 7 w 18"/>
                  <a:gd name="T47" fmla="*/ 4 h 8"/>
                  <a:gd name="T48" fmla="*/ 5 w 18"/>
                  <a:gd name="T49" fmla="*/ 3 h 8"/>
                  <a:gd name="T50" fmla="*/ 4 w 18"/>
                  <a:gd name="T51" fmla="*/ 3 h 8"/>
                  <a:gd name="T52" fmla="*/ 4 w 18"/>
                  <a:gd name="T53" fmla="*/ 3 h 8"/>
                  <a:gd name="T54" fmla="*/ 4 w 18"/>
                  <a:gd name="T55" fmla="*/ 2 h 8"/>
                  <a:gd name="T56" fmla="*/ 2 w 18"/>
                  <a:gd name="T57" fmla="*/ 0 h 8"/>
                  <a:gd name="T58" fmla="*/ 2 w 18"/>
                  <a:gd name="T59"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8" h="8">
                    <a:moveTo>
                      <a:pt x="2" y="0"/>
                    </a:moveTo>
                    <a:cubicBezTo>
                      <a:pt x="1" y="0"/>
                      <a:pt x="1" y="0"/>
                      <a:pt x="0" y="0"/>
                    </a:cubicBezTo>
                    <a:cubicBezTo>
                      <a:pt x="0" y="0"/>
                      <a:pt x="0" y="1"/>
                      <a:pt x="0" y="1"/>
                    </a:cubicBezTo>
                    <a:cubicBezTo>
                      <a:pt x="0" y="2"/>
                      <a:pt x="0" y="2"/>
                      <a:pt x="0" y="3"/>
                    </a:cubicBezTo>
                    <a:cubicBezTo>
                      <a:pt x="0" y="4"/>
                      <a:pt x="0" y="5"/>
                      <a:pt x="1" y="6"/>
                    </a:cubicBezTo>
                    <a:cubicBezTo>
                      <a:pt x="2" y="7"/>
                      <a:pt x="3" y="7"/>
                      <a:pt x="4" y="7"/>
                    </a:cubicBezTo>
                    <a:cubicBezTo>
                      <a:pt x="4" y="7"/>
                      <a:pt x="4" y="7"/>
                      <a:pt x="4" y="7"/>
                    </a:cubicBezTo>
                    <a:cubicBezTo>
                      <a:pt x="6" y="8"/>
                      <a:pt x="7" y="8"/>
                      <a:pt x="8" y="8"/>
                    </a:cubicBezTo>
                    <a:cubicBezTo>
                      <a:pt x="8" y="8"/>
                      <a:pt x="8" y="8"/>
                      <a:pt x="8" y="8"/>
                    </a:cubicBezTo>
                    <a:cubicBezTo>
                      <a:pt x="8" y="8"/>
                      <a:pt x="8" y="8"/>
                      <a:pt x="8" y="8"/>
                    </a:cubicBezTo>
                    <a:cubicBezTo>
                      <a:pt x="8" y="8"/>
                      <a:pt x="8" y="8"/>
                      <a:pt x="8" y="8"/>
                    </a:cubicBezTo>
                    <a:cubicBezTo>
                      <a:pt x="11" y="8"/>
                      <a:pt x="14" y="7"/>
                      <a:pt x="16" y="5"/>
                    </a:cubicBezTo>
                    <a:cubicBezTo>
                      <a:pt x="16" y="5"/>
                      <a:pt x="17" y="4"/>
                      <a:pt x="18" y="3"/>
                    </a:cubicBezTo>
                    <a:cubicBezTo>
                      <a:pt x="18" y="3"/>
                      <a:pt x="18" y="2"/>
                      <a:pt x="18" y="1"/>
                    </a:cubicBezTo>
                    <a:cubicBezTo>
                      <a:pt x="18" y="1"/>
                      <a:pt x="18" y="1"/>
                      <a:pt x="17" y="1"/>
                    </a:cubicBezTo>
                    <a:cubicBezTo>
                      <a:pt x="17" y="0"/>
                      <a:pt x="17" y="0"/>
                      <a:pt x="17" y="0"/>
                    </a:cubicBezTo>
                    <a:cubicBezTo>
                      <a:pt x="17" y="0"/>
                      <a:pt x="16" y="0"/>
                      <a:pt x="16" y="0"/>
                    </a:cubicBezTo>
                    <a:cubicBezTo>
                      <a:pt x="16" y="0"/>
                      <a:pt x="15" y="0"/>
                      <a:pt x="15" y="1"/>
                    </a:cubicBezTo>
                    <a:cubicBezTo>
                      <a:pt x="14" y="1"/>
                      <a:pt x="14" y="2"/>
                      <a:pt x="13" y="2"/>
                    </a:cubicBezTo>
                    <a:cubicBezTo>
                      <a:pt x="12" y="3"/>
                      <a:pt x="10" y="4"/>
                      <a:pt x="8" y="4"/>
                    </a:cubicBezTo>
                    <a:cubicBezTo>
                      <a:pt x="8" y="4"/>
                      <a:pt x="8" y="4"/>
                      <a:pt x="8" y="4"/>
                    </a:cubicBezTo>
                    <a:cubicBezTo>
                      <a:pt x="8" y="4"/>
                      <a:pt x="8" y="4"/>
                      <a:pt x="8" y="4"/>
                    </a:cubicBezTo>
                    <a:cubicBezTo>
                      <a:pt x="8" y="4"/>
                      <a:pt x="8" y="4"/>
                      <a:pt x="8" y="4"/>
                    </a:cubicBezTo>
                    <a:cubicBezTo>
                      <a:pt x="7" y="4"/>
                      <a:pt x="7" y="4"/>
                      <a:pt x="7" y="4"/>
                    </a:cubicBezTo>
                    <a:cubicBezTo>
                      <a:pt x="6" y="4"/>
                      <a:pt x="5" y="4"/>
                      <a:pt x="5" y="3"/>
                    </a:cubicBezTo>
                    <a:cubicBezTo>
                      <a:pt x="4" y="3"/>
                      <a:pt x="4" y="3"/>
                      <a:pt x="4" y="3"/>
                    </a:cubicBezTo>
                    <a:cubicBezTo>
                      <a:pt x="4" y="3"/>
                      <a:pt x="4" y="3"/>
                      <a:pt x="4" y="3"/>
                    </a:cubicBezTo>
                    <a:cubicBezTo>
                      <a:pt x="4" y="2"/>
                      <a:pt x="4" y="2"/>
                      <a:pt x="4" y="2"/>
                    </a:cubicBezTo>
                    <a:cubicBezTo>
                      <a:pt x="4" y="1"/>
                      <a:pt x="3" y="0"/>
                      <a:pt x="2" y="0"/>
                    </a:cubicBezTo>
                    <a:cubicBezTo>
                      <a:pt x="2" y="0"/>
                      <a:pt x="2" y="0"/>
                      <a:pt x="2"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2" name="Freeform 267"/>
              <p:cNvSpPr/>
              <p:nvPr/>
            </p:nvSpPr>
            <p:spPr bwMode="auto">
              <a:xfrm>
                <a:off x="2365376" y="2782888"/>
                <a:ext cx="249238" cy="125413"/>
              </a:xfrm>
              <a:custGeom>
                <a:avLst/>
                <a:gdLst>
                  <a:gd name="T0" fmla="*/ 86 w 89"/>
                  <a:gd name="T1" fmla="*/ 0 h 45"/>
                  <a:gd name="T2" fmla="*/ 85 w 89"/>
                  <a:gd name="T3" fmla="*/ 0 h 45"/>
                  <a:gd name="T4" fmla="*/ 85 w 89"/>
                  <a:gd name="T5" fmla="*/ 0 h 45"/>
                  <a:gd name="T6" fmla="*/ 1 w 89"/>
                  <a:gd name="T7" fmla="*/ 40 h 45"/>
                  <a:gd name="T8" fmla="*/ 0 w 89"/>
                  <a:gd name="T9" fmla="*/ 41 h 45"/>
                  <a:gd name="T10" fmla="*/ 0 w 89"/>
                  <a:gd name="T11" fmla="*/ 42 h 45"/>
                  <a:gd name="T12" fmla="*/ 0 w 89"/>
                  <a:gd name="T13" fmla="*/ 43 h 45"/>
                  <a:gd name="T14" fmla="*/ 2 w 89"/>
                  <a:gd name="T15" fmla="*/ 45 h 45"/>
                  <a:gd name="T16" fmla="*/ 3 w 89"/>
                  <a:gd name="T17" fmla="*/ 44 h 45"/>
                  <a:gd name="T18" fmla="*/ 87 w 89"/>
                  <a:gd name="T19" fmla="*/ 5 h 45"/>
                  <a:gd name="T20" fmla="*/ 88 w 89"/>
                  <a:gd name="T21" fmla="*/ 4 h 45"/>
                  <a:gd name="T22" fmla="*/ 88 w 89"/>
                  <a:gd name="T23" fmla="*/ 2 h 45"/>
                  <a:gd name="T24" fmla="*/ 88 w 89"/>
                  <a:gd name="T25" fmla="*/ 1 h 45"/>
                  <a:gd name="T26" fmla="*/ 86 w 89"/>
                  <a:gd name="T27"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9" h="45">
                    <a:moveTo>
                      <a:pt x="86" y="0"/>
                    </a:moveTo>
                    <a:cubicBezTo>
                      <a:pt x="86" y="0"/>
                      <a:pt x="85" y="0"/>
                      <a:pt x="85" y="0"/>
                    </a:cubicBezTo>
                    <a:cubicBezTo>
                      <a:pt x="85" y="0"/>
                      <a:pt x="85" y="0"/>
                      <a:pt x="85" y="0"/>
                    </a:cubicBezTo>
                    <a:cubicBezTo>
                      <a:pt x="1" y="40"/>
                      <a:pt x="1" y="40"/>
                      <a:pt x="1" y="40"/>
                    </a:cubicBezTo>
                    <a:cubicBezTo>
                      <a:pt x="0" y="40"/>
                      <a:pt x="0" y="40"/>
                      <a:pt x="0" y="41"/>
                    </a:cubicBezTo>
                    <a:cubicBezTo>
                      <a:pt x="0" y="41"/>
                      <a:pt x="0" y="42"/>
                      <a:pt x="0" y="42"/>
                    </a:cubicBezTo>
                    <a:cubicBezTo>
                      <a:pt x="0" y="43"/>
                      <a:pt x="0" y="43"/>
                      <a:pt x="0" y="43"/>
                    </a:cubicBezTo>
                    <a:cubicBezTo>
                      <a:pt x="1" y="44"/>
                      <a:pt x="2" y="45"/>
                      <a:pt x="2" y="45"/>
                    </a:cubicBezTo>
                    <a:cubicBezTo>
                      <a:pt x="3" y="45"/>
                      <a:pt x="3" y="45"/>
                      <a:pt x="3" y="44"/>
                    </a:cubicBezTo>
                    <a:cubicBezTo>
                      <a:pt x="87" y="5"/>
                      <a:pt x="87" y="5"/>
                      <a:pt x="87" y="5"/>
                    </a:cubicBezTo>
                    <a:cubicBezTo>
                      <a:pt x="88" y="5"/>
                      <a:pt x="88" y="5"/>
                      <a:pt x="88" y="4"/>
                    </a:cubicBezTo>
                    <a:cubicBezTo>
                      <a:pt x="89" y="4"/>
                      <a:pt x="89" y="3"/>
                      <a:pt x="88" y="2"/>
                    </a:cubicBezTo>
                    <a:cubicBezTo>
                      <a:pt x="88" y="1"/>
                      <a:pt x="88" y="1"/>
                      <a:pt x="88" y="1"/>
                    </a:cubicBezTo>
                    <a:cubicBezTo>
                      <a:pt x="87" y="1"/>
                      <a:pt x="87" y="0"/>
                      <a:pt x="86"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3" name="Freeform 268"/>
              <p:cNvSpPr/>
              <p:nvPr/>
            </p:nvSpPr>
            <p:spPr bwMode="auto">
              <a:xfrm>
                <a:off x="2386013" y="2830513"/>
                <a:ext cx="249238" cy="123825"/>
              </a:xfrm>
              <a:custGeom>
                <a:avLst/>
                <a:gdLst>
                  <a:gd name="T0" fmla="*/ 87 w 89"/>
                  <a:gd name="T1" fmla="*/ 0 h 44"/>
                  <a:gd name="T2" fmla="*/ 86 w 89"/>
                  <a:gd name="T3" fmla="*/ 0 h 44"/>
                  <a:gd name="T4" fmla="*/ 86 w 89"/>
                  <a:gd name="T5" fmla="*/ 0 h 44"/>
                  <a:gd name="T6" fmla="*/ 2 w 89"/>
                  <a:gd name="T7" fmla="*/ 39 h 44"/>
                  <a:gd name="T8" fmla="*/ 1 w 89"/>
                  <a:gd name="T9" fmla="*/ 42 h 44"/>
                  <a:gd name="T10" fmla="*/ 1 w 89"/>
                  <a:gd name="T11" fmla="*/ 43 h 44"/>
                  <a:gd name="T12" fmla="*/ 2 w 89"/>
                  <a:gd name="T13" fmla="*/ 44 h 44"/>
                  <a:gd name="T14" fmla="*/ 3 w 89"/>
                  <a:gd name="T15" fmla="*/ 44 h 44"/>
                  <a:gd name="T16" fmla="*/ 4 w 89"/>
                  <a:gd name="T17" fmla="*/ 44 h 44"/>
                  <a:gd name="T18" fmla="*/ 88 w 89"/>
                  <a:gd name="T19" fmla="*/ 5 h 44"/>
                  <a:gd name="T20" fmla="*/ 89 w 89"/>
                  <a:gd name="T21" fmla="*/ 4 h 44"/>
                  <a:gd name="T22" fmla="*/ 89 w 89"/>
                  <a:gd name="T23" fmla="*/ 2 h 44"/>
                  <a:gd name="T24" fmla="*/ 89 w 89"/>
                  <a:gd name="T25" fmla="*/ 1 h 44"/>
                  <a:gd name="T26" fmla="*/ 87 w 89"/>
                  <a:gd name="T27"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9" h="44">
                    <a:moveTo>
                      <a:pt x="87" y="0"/>
                    </a:moveTo>
                    <a:cubicBezTo>
                      <a:pt x="86" y="0"/>
                      <a:pt x="86" y="0"/>
                      <a:pt x="86" y="0"/>
                    </a:cubicBezTo>
                    <a:cubicBezTo>
                      <a:pt x="86" y="0"/>
                      <a:pt x="86" y="0"/>
                      <a:pt x="86" y="0"/>
                    </a:cubicBezTo>
                    <a:cubicBezTo>
                      <a:pt x="2" y="39"/>
                      <a:pt x="2" y="39"/>
                      <a:pt x="2" y="39"/>
                    </a:cubicBezTo>
                    <a:cubicBezTo>
                      <a:pt x="1" y="40"/>
                      <a:pt x="0" y="41"/>
                      <a:pt x="1" y="42"/>
                    </a:cubicBezTo>
                    <a:cubicBezTo>
                      <a:pt x="1" y="43"/>
                      <a:pt x="1" y="43"/>
                      <a:pt x="1" y="43"/>
                    </a:cubicBezTo>
                    <a:cubicBezTo>
                      <a:pt x="1" y="44"/>
                      <a:pt x="2" y="44"/>
                      <a:pt x="2" y="44"/>
                    </a:cubicBezTo>
                    <a:cubicBezTo>
                      <a:pt x="3" y="44"/>
                      <a:pt x="3" y="44"/>
                      <a:pt x="3" y="44"/>
                    </a:cubicBezTo>
                    <a:cubicBezTo>
                      <a:pt x="3" y="44"/>
                      <a:pt x="4" y="44"/>
                      <a:pt x="4" y="44"/>
                    </a:cubicBezTo>
                    <a:cubicBezTo>
                      <a:pt x="88" y="5"/>
                      <a:pt x="88" y="5"/>
                      <a:pt x="88" y="5"/>
                    </a:cubicBezTo>
                    <a:cubicBezTo>
                      <a:pt x="89" y="5"/>
                      <a:pt x="89" y="4"/>
                      <a:pt x="89" y="4"/>
                    </a:cubicBezTo>
                    <a:cubicBezTo>
                      <a:pt x="89" y="3"/>
                      <a:pt x="89" y="3"/>
                      <a:pt x="89" y="2"/>
                    </a:cubicBezTo>
                    <a:cubicBezTo>
                      <a:pt x="89" y="1"/>
                      <a:pt x="89" y="1"/>
                      <a:pt x="89" y="1"/>
                    </a:cubicBezTo>
                    <a:cubicBezTo>
                      <a:pt x="88" y="0"/>
                      <a:pt x="88" y="0"/>
                      <a:pt x="87"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4" name="Freeform 269"/>
              <p:cNvSpPr/>
              <p:nvPr/>
            </p:nvSpPr>
            <p:spPr bwMode="auto">
              <a:xfrm>
                <a:off x="2408238" y="2874963"/>
                <a:ext cx="249238" cy="127000"/>
              </a:xfrm>
              <a:custGeom>
                <a:avLst/>
                <a:gdLst>
                  <a:gd name="T0" fmla="*/ 87 w 89"/>
                  <a:gd name="T1" fmla="*/ 0 h 45"/>
                  <a:gd name="T2" fmla="*/ 86 w 89"/>
                  <a:gd name="T3" fmla="*/ 1 h 45"/>
                  <a:gd name="T4" fmla="*/ 86 w 89"/>
                  <a:gd name="T5" fmla="*/ 1 h 45"/>
                  <a:gd name="T6" fmla="*/ 1 w 89"/>
                  <a:gd name="T7" fmla="*/ 40 h 45"/>
                  <a:gd name="T8" fmla="*/ 0 w 89"/>
                  <a:gd name="T9" fmla="*/ 41 h 45"/>
                  <a:gd name="T10" fmla="*/ 0 w 89"/>
                  <a:gd name="T11" fmla="*/ 43 h 45"/>
                  <a:gd name="T12" fmla="*/ 1 w 89"/>
                  <a:gd name="T13" fmla="*/ 44 h 45"/>
                  <a:gd name="T14" fmla="*/ 3 w 89"/>
                  <a:gd name="T15" fmla="*/ 45 h 45"/>
                  <a:gd name="T16" fmla="*/ 4 w 89"/>
                  <a:gd name="T17" fmla="*/ 45 h 45"/>
                  <a:gd name="T18" fmla="*/ 88 w 89"/>
                  <a:gd name="T19" fmla="*/ 5 h 45"/>
                  <a:gd name="T20" fmla="*/ 89 w 89"/>
                  <a:gd name="T21" fmla="*/ 4 h 45"/>
                  <a:gd name="T22" fmla="*/ 89 w 89"/>
                  <a:gd name="T23" fmla="*/ 3 h 45"/>
                  <a:gd name="T24" fmla="*/ 88 w 89"/>
                  <a:gd name="T25" fmla="*/ 2 h 45"/>
                  <a:gd name="T26" fmla="*/ 87 w 89"/>
                  <a:gd name="T27"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9" h="45">
                    <a:moveTo>
                      <a:pt x="87" y="0"/>
                    </a:moveTo>
                    <a:cubicBezTo>
                      <a:pt x="86" y="0"/>
                      <a:pt x="86" y="1"/>
                      <a:pt x="86" y="1"/>
                    </a:cubicBezTo>
                    <a:cubicBezTo>
                      <a:pt x="86" y="1"/>
                      <a:pt x="86" y="1"/>
                      <a:pt x="86" y="1"/>
                    </a:cubicBezTo>
                    <a:cubicBezTo>
                      <a:pt x="1" y="40"/>
                      <a:pt x="1" y="40"/>
                      <a:pt x="1" y="40"/>
                    </a:cubicBezTo>
                    <a:cubicBezTo>
                      <a:pt x="1" y="40"/>
                      <a:pt x="1" y="41"/>
                      <a:pt x="0" y="41"/>
                    </a:cubicBezTo>
                    <a:cubicBezTo>
                      <a:pt x="0" y="42"/>
                      <a:pt x="0" y="42"/>
                      <a:pt x="0" y="43"/>
                    </a:cubicBezTo>
                    <a:cubicBezTo>
                      <a:pt x="1" y="44"/>
                      <a:pt x="1" y="44"/>
                      <a:pt x="1" y="44"/>
                    </a:cubicBezTo>
                    <a:cubicBezTo>
                      <a:pt x="1" y="44"/>
                      <a:pt x="2" y="45"/>
                      <a:pt x="3" y="45"/>
                    </a:cubicBezTo>
                    <a:cubicBezTo>
                      <a:pt x="3" y="45"/>
                      <a:pt x="3" y="45"/>
                      <a:pt x="4" y="45"/>
                    </a:cubicBezTo>
                    <a:cubicBezTo>
                      <a:pt x="88" y="5"/>
                      <a:pt x="88" y="5"/>
                      <a:pt x="88" y="5"/>
                    </a:cubicBezTo>
                    <a:cubicBezTo>
                      <a:pt x="88" y="5"/>
                      <a:pt x="89" y="5"/>
                      <a:pt x="89" y="4"/>
                    </a:cubicBezTo>
                    <a:cubicBezTo>
                      <a:pt x="89" y="4"/>
                      <a:pt x="89" y="3"/>
                      <a:pt x="89" y="3"/>
                    </a:cubicBezTo>
                    <a:cubicBezTo>
                      <a:pt x="88" y="2"/>
                      <a:pt x="88" y="2"/>
                      <a:pt x="88" y="2"/>
                    </a:cubicBezTo>
                    <a:cubicBezTo>
                      <a:pt x="88" y="1"/>
                      <a:pt x="87" y="0"/>
                      <a:pt x="87"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5" name="Freeform 270"/>
              <p:cNvSpPr>
                <a:spLocks noEditPoints="1"/>
              </p:cNvSpPr>
              <p:nvPr/>
            </p:nvSpPr>
            <p:spPr bwMode="auto">
              <a:xfrm>
                <a:off x="2430463" y="2922588"/>
                <a:ext cx="249238" cy="123825"/>
              </a:xfrm>
              <a:custGeom>
                <a:avLst/>
                <a:gdLst>
                  <a:gd name="T0" fmla="*/ 86 w 89"/>
                  <a:gd name="T1" fmla="*/ 2 h 44"/>
                  <a:gd name="T2" fmla="*/ 86 w 89"/>
                  <a:gd name="T3" fmla="*/ 2 h 44"/>
                  <a:gd name="T4" fmla="*/ 86 w 89"/>
                  <a:gd name="T5" fmla="*/ 2 h 44"/>
                  <a:gd name="T6" fmla="*/ 86 w 89"/>
                  <a:gd name="T7" fmla="*/ 0 h 44"/>
                  <a:gd name="T8" fmla="*/ 85 w 89"/>
                  <a:gd name="T9" fmla="*/ 0 h 44"/>
                  <a:gd name="T10" fmla="*/ 85 w 89"/>
                  <a:gd name="T11" fmla="*/ 0 h 44"/>
                  <a:gd name="T12" fmla="*/ 1 w 89"/>
                  <a:gd name="T13" fmla="*/ 40 h 44"/>
                  <a:gd name="T14" fmla="*/ 0 w 89"/>
                  <a:gd name="T15" fmla="*/ 41 h 44"/>
                  <a:gd name="T16" fmla="*/ 0 w 89"/>
                  <a:gd name="T17" fmla="*/ 42 h 44"/>
                  <a:gd name="T18" fmla="*/ 1 w 89"/>
                  <a:gd name="T19" fmla="*/ 43 h 44"/>
                  <a:gd name="T20" fmla="*/ 3 w 89"/>
                  <a:gd name="T21" fmla="*/ 44 h 44"/>
                  <a:gd name="T22" fmla="*/ 3 w 89"/>
                  <a:gd name="T23" fmla="*/ 44 h 44"/>
                  <a:gd name="T24" fmla="*/ 88 w 89"/>
                  <a:gd name="T25" fmla="*/ 5 h 44"/>
                  <a:gd name="T26" fmla="*/ 89 w 89"/>
                  <a:gd name="T27" fmla="*/ 2 h 44"/>
                  <a:gd name="T28" fmla="*/ 88 w 89"/>
                  <a:gd name="T29" fmla="*/ 1 h 44"/>
                  <a:gd name="T30" fmla="*/ 87 w 89"/>
                  <a:gd name="T31" fmla="*/ 0 h 44"/>
                  <a:gd name="T32" fmla="*/ 86 w 89"/>
                  <a:gd name="T33"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9" h="44">
                    <a:moveTo>
                      <a:pt x="86" y="2"/>
                    </a:moveTo>
                    <a:cubicBezTo>
                      <a:pt x="86" y="2"/>
                      <a:pt x="86" y="2"/>
                      <a:pt x="86" y="2"/>
                    </a:cubicBezTo>
                    <a:cubicBezTo>
                      <a:pt x="86" y="2"/>
                      <a:pt x="86" y="2"/>
                      <a:pt x="86" y="2"/>
                    </a:cubicBezTo>
                    <a:moveTo>
                      <a:pt x="86" y="0"/>
                    </a:moveTo>
                    <a:cubicBezTo>
                      <a:pt x="86" y="0"/>
                      <a:pt x="86" y="0"/>
                      <a:pt x="85" y="0"/>
                    </a:cubicBezTo>
                    <a:cubicBezTo>
                      <a:pt x="85" y="0"/>
                      <a:pt x="85" y="0"/>
                      <a:pt x="85" y="0"/>
                    </a:cubicBezTo>
                    <a:cubicBezTo>
                      <a:pt x="1" y="40"/>
                      <a:pt x="1" y="40"/>
                      <a:pt x="1" y="40"/>
                    </a:cubicBezTo>
                    <a:cubicBezTo>
                      <a:pt x="1" y="40"/>
                      <a:pt x="0" y="40"/>
                      <a:pt x="0" y="41"/>
                    </a:cubicBezTo>
                    <a:cubicBezTo>
                      <a:pt x="0" y="41"/>
                      <a:pt x="0" y="42"/>
                      <a:pt x="0" y="42"/>
                    </a:cubicBezTo>
                    <a:cubicBezTo>
                      <a:pt x="1" y="43"/>
                      <a:pt x="1" y="43"/>
                      <a:pt x="1" y="43"/>
                    </a:cubicBezTo>
                    <a:cubicBezTo>
                      <a:pt x="1" y="44"/>
                      <a:pt x="2" y="44"/>
                      <a:pt x="3" y="44"/>
                    </a:cubicBezTo>
                    <a:cubicBezTo>
                      <a:pt x="3" y="44"/>
                      <a:pt x="3" y="44"/>
                      <a:pt x="3" y="44"/>
                    </a:cubicBezTo>
                    <a:cubicBezTo>
                      <a:pt x="88" y="5"/>
                      <a:pt x="88" y="5"/>
                      <a:pt x="88" y="5"/>
                    </a:cubicBezTo>
                    <a:cubicBezTo>
                      <a:pt x="89" y="5"/>
                      <a:pt x="89" y="3"/>
                      <a:pt x="89" y="2"/>
                    </a:cubicBezTo>
                    <a:cubicBezTo>
                      <a:pt x="88" y="1"/>
                      <a:pt x="88" y="1"/>
                      <a:pt x="88" y="1"/>
                    </a:cubicBezTo>
                    <a:cubicBezTo>
                      <a:pt x="88" y="1"/>
                      <a:pt x="87" y="0"/>
                      <a:pt x="87" y="0"/>
                    </a:cubicBezTo>
                    <a:cubicBezTo>
                      <a:pt x="87" y="0"/>
                      <a:pt x="86" y="0"/>
                      <a:pt x="86"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6" name="Freeform 271"/>
              <p:cNvSpPr>
                <a:spLocks noEditPoints="1"/>
              </p:cNvSpPr>
              <p:nvPr/>
            </p:nvSpPr>
            <p:spPr bwMode="auto">
              <a:xfrm>
                <a:off x="2452688" y="2970213"/>
                <a:ext cx="249238" cy="123825"/>
              </a:xfrm>
              <a:custGeom>
                <a:avLst/>
                <a:gdLst>
                  <a:gd name="T0" fmla="*/ 86 w 89"/>
                  <a:gd name="T1" fmla="*/ 2 h 44"/>
                  <a:gd name="T2" fmla="*/ 86 w 89"/>
                  <a:gd name="T3" fmla="*/ 2 h 44"/>
                  <a:gd name="T4" fmla="*/ 86 w 89"/>
                  <a:gd name="T5" fmla="*/ 2 h 44"/>
                  <a:gd name="T6" fmla="*/ 86 w 89"/>
                  <a:gd name="T7" fmla="*/ 0 h 44"/>
                  <a:gd name="T8" fmla="*/ 85 w 89"/>
                  <a:gd name="T9" fmla="*/ 0 h 44"/>
                  <a:gd name="T10" fmla="*/ 85 w 89"/>
                  <a:gd name="T11" fmla="*/ 0 h 44"/>
                  <a:gd name="T12" fmla="*/ 1 w 89"/>
                  <a:gd name="T13" fmla="*/ 39 h 44"/>
                  <a:gd name="T14" fmla="*/ 0 w 89"/>
                  <a:gd name="T15" fmla="*/ 40 h 44"/>
                  <a:gd name="T16" fmla="*/ 0 w 89"/>
                  <a:gd name="T17" fmla="*/ 42 h 44"/>
                  <a:gd name="T18" fmla="*/ 0 w 89"/>
                  <a:gd name="T19" fmla="*/ 43 h 44"/>
                  <a:gd name="T20" fmla="*/ 2 w 89"/>
                  <a:gd name="T21" fmla="*/ 44 h 44"/>
                  <a:gd name="T22" fmla="*/ 3 w 89"/>
                  <a:gd name="T23" fmla="*/ 44 h 44"/>
                  <a:gd name="T24" fmla="*/ 87 w 89"/>
                  <a:gd name="T25" fmla="*/ 5 h 44"/>
                  <a:gd name="T26" fmla="*/ 88 w 89"/>
                  <a:gd name="T27" fmla="*/ 2 h 44"/>
                  <a:gd name="T28" fmla="*/ 88 w 89"/>
                  <a:gd name="T29" fmla="*/ 1 h 44"/>
                  <a:gd name="T30" fmla="*/ 87 w 89"/>
                  <a:gd name="T31" fmla="*/ 0 h 44"/>
                  <a:gd name="T32" fmla="*/ 86 w 89"/>
                  <a:gd name="T33"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9" h="44">
                    <a:moveTo>
                      <a:pt x="86" y="2"/>
                    </a:moveTo>
                    <a:cubicBezTo>
                      <a:pt x="86" y="2"/>
                      <a:pt x="86" y="2"/>
                      <a:pt x="86" y="2"/>
                    </a:cubicBezTo>
                    <a:cubicBezTo>
                      <a:pt x="86" y="2"/>
                      <a:pt x="86" y="2"/>
                      <a:pt x="86" y="2"/>
                    </a:cubicBezTo>
                    <a:moveTo>
                      <a:pt x="86" y="0"/>
                    </a:moveTo>
                    <a:cubicBezTo>
                      <a:pt x="86" y="0"/>
                      <a:pt x="85" y="0"/>
                      <a:pt x="85" y="0"/>
                    </a:cubicBezTo>
                    <a:cubicBezTo>
                      <a:pt x="85" y="0"/>
                      <a:pt x="85" y="0"/>
                      <a:pt x="85" y="0"/>
                    </a:cubicBezTo>
                    <a:cubicBezTo>
                      <a:pt x="1" y="39"/>
                      <a:pt x="1" y="39"/>
                      <a:pt x="1" y="39"/>
                    </a:cubicBezTo>
                    <a:cubicBezTo>
                      <a:pt x="0" y="39"/>
                      <a:pt x="0" y="40"/>
                      <a:pt x="0" y="40"/>
                    </a:cubicBezTo>
                    <a:cubicBezTo>
                      <a:pt x="0" y="41"/>
                      <a:pt x="0" y="41"/>
                      <a:pt x="0" y="42"/>
                    </a:cubicBezTo>
                    <a:cubicBezTo>
                      <a:pt x="0" y="43"/>
                      <a:pt x="0" y="43"/>
                      <a:pt x="0" y="43"/>
                    </a:cubicBezTo>
                    <a:cubicBezTo>
                      <a:pt x="1" y="44"/>
                      <a:pt x="2" y="44"/>
                      <a:pt x="2" y="44"/>
                    </a:cubicBezTo>
                    <a:cubicBezTo>
                      <a:pt x="3" y="44"/>
                      <a:pt x="3" y="44"/>
                      <a:pt x="3" y="44"/>
                    </a:cubicBezTo>
                    <a:cubicBezTo>
                      <a:pt x="87" y="5"/>
                      <a:pt x="87" y="5"/>
                      <a:pt x="87" y="5"/>
                    </a:cubicBezTo>
                    <a:cubicBezTo>
                      <a:pt x="88" y="4"/>
                      <a:pt x="89" y="3"/>
                      <a:pt x="88" y="2"/>
                    </a:cubicBezTo>
                    <a:cubicBezTo>
                      <a:pt x="88" y="1"/>
                      <a:pt x="88" y="1"/>
                      <a:pt x="88" y="1"/>
                    </a:cubicBezTo>
                    <a:cubicBezTo>
                      <a:pt x="88" y="0"/>
                      <a:pt x="87" y="0"/>
                      <a:pt x="87" y="0"/>
                    </a:cubicBezTo>
                    <a:cubicBezTo>
                      <a:pt x="86" y="0"/>
                      <a:pt x="86" y="0"/>
                      <a:pt x="86"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7" name="Freeform 272"/>
              <p:cNvSpPr>
                <a:spLocks noEditPoints="1"/>
              </p:cNvSpPr>
              <p:nvPr/>
            </p:nvSpPr>
            <p:spPr bwMode="auto">
              <a:xfrm>
                <a:off x="2471738" y="3014663"/>
                <a:ext cx="250825" cy="127000"/>
              </a:xfrm>
              <a:custGeom>
                <a:avLst/>
                <a:gdLst>
                  <a:gd name="T0" fmla="*/ 87 w 89"/>
                  <a:gd name="T1" fmla="*/ 2 h 45"/>
                  <a:gd name="T2" fmla="*/ 87 w 89"/>
                  <a:gd name="T3" fmla="*/ 2 h 45"/>
                  <a:gd name="T4" fmla="*/ 87 w 89"/>
                  <a:gd name="T5" fmla="*/ 2 h 45"/>
                  <a:gd name="T6" fmla="*/ 87 w 89"/>
                  <a:gd name="T7" fmla="*/ 0 h 45"/>
                  <a:gd name="T8" fmla="*/ 86 w 89"/>
                  <a:gd name="T9" fmla="*/ 1 h 45"/>
                  <a:gd name="T10" fmla="*/ 86 w 89"/>
                  <a:gd name="T11" fmla="*/ 1 h 45"/>
                  <a:gd name="T12" fmla="*/ 2 w 89"/>
                  <a:gd name="T13" fmla="*/ 40 h 45"/>
                  <a:gd name="T14" fmla="*/ 1 w 89"/>
                  <a:gd name="T15" fmla="*/ 41 h 45"/>
                  <a:gd name="T16" fmla="*/ 1 w 89"/>
                  <a:gd name="T17" fmla="*/ 42 h 45"/>
                  <a:gd name="T18" fmla="*/ 1 w 89"/>
                  <a:gd name="T19" fmla="*/ 44 h 45"/>
                  <a:gd name="T20" fmla="*/ 3 w 89"/>
                  <a:gd name="T21" fmla="*/ 45 h 45"/>
                  <a:gd name="T22" fmla="*/ 4 w 89"/>
                  <a:gd name="T23" fmla="*/ 45 h 45"/>
                  <a:gd name="T24" fmla="*/ 88 w 89"/>
                  <a:gd name="T25" fmla="*/ 5 h 45"/>
                  <a:gd name="T26" fmla="*/ 89 w 89"/>
                  <a:gd name="T27" fmla="*/ 4 h 45"/>
                  <a:gd name="T28" fmla="*/ 89 w 89"/>
                  <a:gd name="T29" fmla="*/ 3 h 45"/>
                  <a:gd name="T30" fmla="*/ 89 w 89"/>
                  <a:gd name="T31" fmla="*/ 2 h 45"/>
                  <a:gd name="T32" fmla="*/ 87 w 89"/>
                  <a:gd name="T33"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9" h="45">
                    <a:moveTo>
                      <a:pt x="87" y="2"/>
                    </a:moveTo>
                    <a:cubicBezTo>
                      <a:pt x="87" y="2"/>
                      <a:pt x="87" y="2"/>
                      <a:pt x="87" y="2"/>
                    </a:cubicBezTo>
                    <a:cubicBezTo>
                      <a:pt x="87" y="2"/>
                      <a:pt x="87" y="2"/>
                      <a:pt x="87" y="2"/>
                    </a:cubicBezTo>
                    <a:moveTo>
                      <a:pt x="87" y="0"/>
                    </a:moveTo>
                    <a:cubicBezTo>
                      <a:pt x="86" y="0"/>
                      <a:pt x="86" y="0"/>
                      <a:pt x="86" y="1"/>
                    </a:cubicBezTo>
                    <a:cubicBezTo>
                      <a:pt x="86" y="1"/>
                      <a:pt x="86" y="1"/>
                      <a:pt x="86" y="1"/>
                    </a:cubicBezTo>
                    <a:cubicBezTo>
                      <a:pt x="2" y="40"/>
                      <a:pt x="2" y="40"/>
                      <a:pt x="2" y="40"/>
                    </a:cubicBezTo>
                    <a:cubicBezTo>
                      <a:pt x="1" y="40"/>
                      <a:pt x="1" y="40"/>
                      <a:pt x="1" y="41"/>
                    </a:cubicBezTo>
                    <a:cubicBezTo>
                      <a:pt x="0" y="41"/>
                      <a:pt x="0" y="42"/>
                      <a:pt x="1" y="42"/>
                    </a:cubicBezTo>
                    <a:cubicBezTo>
                      <a:pt x="1" y="44"/>
                      <a:pt x="1" y="44"/>
                      <a:pt x="1" y="44"/>
                    </a:cubicBezTo>
                    <a:cubicBezTo>
                      <a:pt x="2" y="44"/>
                      <a:pt x="2" y="45"/>
                      <a:pt x="3" y="45"/>
                    </a:cubicBezTo>
                    <a:cubicBezTo>
                      <a:pt x="3" y="45"/>
                      <a:pt x="4" y="45"/>
                      <a:pt x="4" y="45"/>
                    </a:cubicBezTo>
                    <a:cubicBezTo>
                      <a:pt x="88" y="5"/>
                      <a:pt x="88" y="5"/>
                      <a:pt x="88" y="5"/>
                    </a:cubicBezTo>
                    <a:cubicBezTo>
                      <a:pt x="89" y="5"/>
                      <a:pt x="89" y="5"/>
                      <a:pt x="89" y="4"/>
                    </a:cubicBezTo>
                    <a:cubicBezTo>
                      <a:pt x="89" y="4"/>
                      <a:pt x="89" y="3"/>
                      <a:pt x="89" y="3"/>
                    </a:cubicBezTo>
                    <a:cubicBezTo>
                      <a:pt x="89" y="2"/>
                      <a:pt x="89" y="2"/>
                      <a:pt x="89" y="2"/>
                    </a:cubicBezTo>
                    <a:cubicBezTo>
                      <a:pt x="88" y="1"/>
                      <a:pt x="88" y="0"/>
                      <a:pt x="87"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8" name="Freeform 273"/>
              <p:cNvSpPr>
                <a:spLocks noEditPoints="1"/>
              </p:cNvSpPr>
              <p:nvPr/>
            </p:nvSpPr>
            <p:spPr bwMode="auto">
              <a:xfrm>
                <a:off x="2495551" y="3062288"/>
                <a:ext cx="249238" cy="123825"/>
              </a:xfrm>
              <a:custGeom>
                <a:avLst/>
                <a:gdLst>
                  <a:gd name="T0" fmla="*/ 87 w 89"/>
                  <a:gd name="T1" fmla="*/ 2 h 44"/>
                  <a:gd name="T2" fmla="*/ 87 w 89"/>
                  <a:gd name="T3" fmla="*/ 2 h 44"/>
                  <a:gd name="T4" fmla="*/ 87 w 89"/>
                  <a:gd name="T5" fmla="*/ 2 h 44"/>
                  <a:gd name="T6" fmla="*/ 87 w 89"/>
                  <a:gd name="T7" fmla="*/ 0 h 44"/>
                  <a:gd name="T8" fmla="*/ 86 w 89"/>
                  <a:gd name="T9" fmla="*/ 0 h 44"/>
                  <a:gd name="T10" fmla="*/ 86 w 89"/>
                  <a:gd name="T11" fmla="*/ 0 h 44"/>
                  <a:gd name="T12" fmla="*/ 1 w 89"/>
                  <a:gd name="T13" fmla="*/ 39 h 44"/>
                  <a:gd name="T14" fmla="*/ 0 w 89"/>
                  <a:gd name="T15" fmla="*/ 42 h 44"/>
                  <a:gd name="T16" fmla="*/ 1 w 89"/>
                  <a:gd name="T17" fmla="*/ 43 h 44"/>
                  <a:gd name="T18" fmla="*/ 2 w 89"/>
                  <a:gd name="T19" fmla="*/ 44 h 44"/>
                  <a:gd name="T20" fmla="*/ 3 w 89"/>
                  <a:gd name="T21" fmla="*/ 44 h 44"/>
                  <a:gd name="T22" fmla="*/ 4 w 89"/>
                  <a:gd name="T23" fmla="*/ 44 h 44"/>
                  <a:gd name="T24" fmla="*/ 88 w 89"/>
                  <a:gd name="T25" fmla="*/ 5 h 44"/>
                  <a:gd name="T26" fmla="*/ 89 w 89"/>
                  <a:gd name="T27" fmla="*/ 2 h 44"/>
                  <a:gd name="T28" fmla="*/ 88 w 89"/>
                  <a:gd name="T29" fmla="*/ 1 h 44"/>
                  <a:gd name="T30" fmla="*/ 87 w 89"/>
                  <a:gd name="T31" fmla="*/ 0 h 44"/>
                  <a:gd name="T32" fmla="*/ 87 w 89"/>
                  <a:gd name="T33"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9" h="44">
                    <a:moveTo>
                      <a:pt x="87" y="2"/>
                    </a:moveTo>
                    <a:cubicBezTo>
                      <a:pt x="87" y="2"/>
                      <a:pt x="87" y="2"/>
                      <a:pt x="87" y="2"/>
                    </a:cubicBezTo>
                    <a:cubicBezTo>
                      <a:pt x="87" y="2"/>
                      <a:pt x="87" y="2"/>
                      <a:pt x="87" y="2"/>
                    </a:cubicBezTo>
                    <a:moveTo>
                      <a:pt x="87" y="0"/>
                    </a:moveTo>
                    <a:cubicBezTo>
                      <a:pt x="86" y="0"/>
                      <a:pt x="86" y="0"/>
                      <a:pt x="86" y="0"/>
                    </a:cubicBezTo>
                    <a:cubicBezTo>
                      <a:pt x="86" y="0"/>
                      <a:pt x="86" y="0"/>
                      <a:pt x="86" y="0"/>
                    </a:cubicBezTo>
                    <a:cubicBezTo>
                      <a:pt x="1" y="39"/>
                      <a:pt x="1" y="39"/>
                      <a:pt x="1" y="39"/>
                    </a:cubicBezTo>
                    <a:cubicBezTo>
                      <a:pt x="0" y="40"/>
                      <a:pt x="0" y="41"/>
                      <a:pt x="0" y="42"/>
                    </a:cubicBezTo>
                    <a:cubicBezTo>
                      <a:pt x="1" y="43"/>
                      <a:pt x="1" y="43"/>
                      <a:pt x="1" y="43"/>
                    </a:cubicBezTo>
                    <a:cubicBezTo>
                      <a:pt x="1" y="44"/>
                      <a:pt x="2" y="44"/>
                      <a:pt x="2" y="44"/>
                    </a:cubicBezTo>
                    <a:cubicBezTo>
                      <a:pt x="2" y="44"/>
                      <a:pt x="3" y="44"/>
                      <a:pt x="3" y="44"/>
                    </a:cubicBezTo>
                    <a:cubicBezTo>
                      <a:pt x="3" y="44"/>
                      <a:pt x="3" y="44"/>
                      <a:pt x="4" y="44"/>
                    </a:cubicBezTo>
                    <a:cubicBezTo>
                      <a:pt x="88" y="5"/>
                      <a:pt x="88" y="5"/>
                      <a:pt x="88" y="5"/>
                    </a:cubicBezTo>
                    <a:cubicBezTo>
                      <a:pt x="89" y="4"/>
                      <a:pt x="89" y="3"/>
                      <a:pt x="89" y="2"/>
                    </a:cubicBezTo>
                    <a:cubicBezTo>
                      <a:pt x="88" y="1"/>
                      <a:pt x="88" y="1"/>
                      <a:pt x="88" y="1"/>
                    </a:cubicBezTo>
                    <a:cubicBezTo>
                      <a:pt x="88" y="1"/>
                      <a:pt x="88" y="0"/>
                      <a:pt x="87" y="0"/>
                    </a:cubicBezTo>
                    <a:cubicBezTo>
                      <a:pt x="87" y="0"/>
                      <a:pt x="87" y="0"/>
                      <a:pt x="87"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9" name="Freeform 274"/>
              <p:cNvSpPr>
                <a:spLocks noEditPoints="1"/>
              </p:cNvSpPr>
              <p:nvPr/>
            </p:nvSpPr>
            <p:spPr bwMode="auto">
              <a:xfrm>
                <a:off x="2517776" y="3109913"/>
                <a:ext cx="249238" cy="123825"/>
              </a:xfrm>
              <a:custGeom>
                <a:avLst/>
                <a:gdLst>
                  <a:gd name="T0" fmla="*/ 86 w 89"/>
                  <a:gd name="T1" fmla="*/ 2 h 44"/>
                  <a:gd name="T2" fmla="*/ 86 w 89"/>
                  <a:gd name="T3" fmla="*/ 2 h 44"/>
                  <a:gd name="T4" fmla="*/ 86 w 89"/>
                  <a:gd name="T5" fmla="*/ 2 h 44"/>
                  <a:gd name="T6" fmla="*/ 86 w 89"/>
                  <a:gd name="T7" fmla="*/ 0 h 44"/>
                  <a:gd name="T8" fmla="*/ 85 w 89"/>
                  <a:gd name="T9" fmla="*/ 0 h 44"/>
                  <a:gd name="T10" fmla="*/ 85 w 89"/>
                  <a:gd name="T11" fmla="*/ 0 h 44"/>
                  <a:gd name="T12" fmla="*/ 1 w 89"/>
                  <a:gd name="T13" fmla="*/ 39 h 44"/>
                  <a:gd name="T14" fmla="*/ 0 w 89"/>
                  <a:gd name="T15" fmla="*/ 42 h 44"/>
                  <a:gd name="T16" fmla="*/ 1 w 89"/>
                  <a:gd name="T17" fmla="*/ 43 h 44"/>
                  <a:gd name="T18" fmla="*/ 2 w 89"/>
                  <a:gd name="T19" fmla="*/ 44 h 44"/>
                  <a:gd name="T20" fmla="*/ 3 w 89"/>
                  <a:gd name="T21" fmla="*/ 44 h 44"/>
                  <a:gd name="T22" fmla="*/ 3 w 89"/>
                  <a:gd name="T23" fmla="*/ 44 h 44"/>
                  <a:gd name="T24" fmla="*/ 88 w 89"/>
                  <a:gd name="T25" fmla="*/ 5 h 44"/>
                  <a:gd name="T26" fmla="*/ 89 w 89"/>
                  <a:gd name="T27" fmla="*/ 2 h 44"/>
                  <a:gd name="T28" fmla="*/ 88 w 89"/>
                  <a:gd name="T29" fmla="*/ 1 h 44"/>
                  <a:gd name="T30" fmla="*/ 87 w 89"/>
                  <a:gd name="T31" fmla="*/ 0 h 44"/>
                  <a:gd name="T32" fmla="*/ 86 w 89"/>
                  <a:gd name="T33"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9" h="44">
                    <a:moveTo>
                      <a:pt x="86" y="2"/>
                    </a:moveTo>
                    <a:cubicBezTo>
                      <a:pt x="86" y="2"/>
                      <a:pt x="86" y="2"/>
                      <a:pt x="86" y="2"/>
                    </a:cubicBezTo>
                    <a:cubicBezTo>
                      <a:pt x="86" y="2"/>
                      <a:pt x="86" y="2"/>
                      <a:pt x="86" y="2"/>
                    </a:cubicBezTo>
                    <a:moveTo>
                      <a:pt x="86" y="0"/>
                    </a:moveTo>
                    <a:cubicBezTo>
                      <a:pt x="86" y="0"/>
                      <a:pt x="86" y="0"/>
                      <a:pt x="85" y="0"/>
                    </a:cubicBezTo>
                    <a:cubicBezTo>
                      <a:pt x="85" y="0"/>
                      <a:pt x="85" y="0"/>
                      <a:pt x="85" y="0"/>
                    </a:cubicBezTo>
                    <a:cubicBezTo>
                      <a:pt x="1" y="39"/>
                      <a:pt x="1" y="39"/>
                      <a:pt x="1" y="39"/>
                    </a:cubicBezTo>
                    <a:cubicBezTo>
                      <a:pt x="0" y="40"/>
                      <a:pt x="0" y="41"/>
                      <a:pt x="0" y="42"/>
                    </a:cubicBezTo>
                    <a:cubicBezTo>
                      <a:pt x="1" y="43"/>
                      <a:pt x="1" y="43"/>
                      <a:pt x="1" y="43"/>
                    </a:cubicBezTo>
                    <a:cubicBezTo>
                      <a:pt x="1" y="43"/>
                      <a:pt x="1" y="44"/>
                      <a:pt x="2" y="44"/>
                    </a:cubicBezTo>
                    <a:cubicBezTo>
                      <a:pt x="2" y="44"/>
                      <a:pt x="2" y="44"/>
                      <a:pt x="3" y="44"/>
                    </a:cubicBezTo>
                    <a:cubicBezTo>
                      <a:pt x="3" y="44"/>
                      <a:pt x="3" y="44"/>
                      <a:pt x="3" y="44"/>
                    </a:cubicBezTo>
                    <a:cubicBezTo>
                      <a:pt x="88" y="5"/>
                      <a:pt x="88" y="5"/>
                      <a:pt x="88" y="5"/>
                    </a:cubicBezTo>
                    <a:cubicBezTo>
                      <a:pt x="89" y="4"/>
                      <a:pt x="89" y="3"/>
                      <a:pt x="89" y="2"/>
                    </a:cubicBezTo>
                    <a:cubicBezTo>
                      <a:pt x="88" y="1"/>
                      <a:pt x="88" y="1"/>
                      <a:pt x="88" y="1"/>
                    </a:cubicBezTo>
                    <a:cubicBezTo>
                      <a:pt x="88" y="0"/>
                      <a:pt x="87" y="0"/>
                      <a:pt x="87" y="0"/>
                    </a:cubicBezTo>
                    <a:cubicBezTo>
                      <a:pt x="87" y="0"/>
                      <a:pt x="87" y="0"/>
                      <a:pt x="86"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0" name="Freeform 275"/>
              <p:cNvSpPr/>
              <p:nvPr/>
            </p:nvSpPr>
            <p:spPr bwMode="auto">
              <a:xfrm>
                <a:off x="2540001" y="3155950"/>
                <a:ext cx="249238" cy="125413"/>
              </a:xfrm>
              <a:custGeom>
                <a:avLst/>
                <a:gdLst>
                  <a:gd name="T0" fmla="*/ 86 w 89"/>
                  <a:gd name="T1" fmla="*/ 0 h 45"/>
                  <a:gd name="T2" fmla="*/ 85 w 89"/>
                  <a:gd name="T3" fmla="*/ 0 h 45"/>
                  <a:gd name="T4" fmla="*/ 85 w 89"/>
                  <a:gd name="T5" fmla="*/ 0 h 45"/>
                  <a:gd name="T6" fmla="*/ 1 w 89"/>
                  <a:gd name="T7" fmla="*/ 40 h 45"/>
                  <a:gd name="T8" fmla="*/ 0 w 89"/>
                  <a:gd name="T9" fmla="*/ 41 h 45"/>
                  <a:gd name="T10" fmla="*/ 0 w 89"/>
                  <a:gd name="T11" fmla="*/ 42 h 45"/>
                  <a:gd name="T12" fmla="*/ 0 w 89"/>
                  <a:gd name="T13" fmla="*/ 43 h 45"/>
                  <a:gd name="T14" fmla="*/ 2 w 89"/>
                  <a:gd name="T15" fmla="*/ 45 h 45"/>
                  <a:gd name="T16" fmla="*/ 3 w 89"/>
                  <a:gd name="T17" fmla="*/ 44 h 45"/>
                  <a:gd name="T18" fmla="*/ 87 w 89"/>
                  <a:gd name="T19" fmla="*/ 5 h 45"/>
                  <a:gd name="T20" fmla="*/ 88 w 89"/>
                  <a:gd name="T21" fmla="*/ 4 h 45"/>
                  <a:gd name="T22" fmla="*/ 88 w 89"/>
                  <a:gd name="T23" fmla="*/ 3 h 45"/>
                  <a:gd name="T24" fmla="*/ 88 w 89"/>
                  <a:gd name="T25" fmla="*/ 1 h 45"/>
                  <a:gd name="T26" fmla="*/ 86 w 89"/>
                  <a:gd name="T27"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9" h="45">
                    <a:moveTo>
                      <a:pt x="86" y="0"/>
                    </a:moveTo>
                    <a:cubicBezTo>
                      <a:pt x="86" y="0"/>
                      <a:pt x="85" y="0"/>
                      <a:pt x="85" y="0"/>
                    </a:cubicBezTo>
                    <a:cubicBezTo>
                      <a:pt x="85" y="0"/>
                      <a:pt x="85" y="0"/>
                      <a:pt x="85" y="0"/>
                    </a:cubicBezTo>
                    <a:cubicBezTo>
                      <a:pt x="1" y="40"/>
                      <a:pt x="1" y="40"/>
                      <a:pt x="1" y="40"/>
                    </a:cubicBezTo>
                    <a:cubicBezTo>
                      <a:pt x="0" y="40"/>
                      <a:pt x="0" y="40"/>
                      <a:pt x="0" y="41"/>
                    </a:cubicBezTo>
                    <a:cubicBezTo>
                      <a:pt x="0" y="41"/>
                      <a:pt x="0" y="42"/>
                      <a:pt x="0" y="42"/>
                    </a:cubicBezTo>
                    <a:cubicBezTo>
                      <a:pt x="0" y="43"/>
                      <a:pt x="0" y="43"/>
                      <a:pt x="0" y="43"/>
                    </a:cubicBezTo>
                    <a:cubicBezTo>
                      <a:pt x="1" y="44"/>
                      <a:pt x="2" y="45"/>
                      <a:pt x="2" y="45"/>
                    </a:cubicBezTo>
                    <a:cubicBezTo>
                      <a:pt x="3" y="45"/>
                      <a:pt x="3" y="45"/>
                      <a:pt x="3" y="44"/>
                    </a:cubicBezTo>
                    <a:cubicBezTo>
                      <a:pt x="87" y="5"/>
                      <a:pt x="87" y="5"/>
                      <a:pt x="87" y="5"/>
                    </a:cubicBezTo>
                    <a:cubicBezTo>
                      <a:pt x="88" y="5"/>
                      <a:pt x="88" y="5"/>
                      <a:pt x="88" y="4"/>
                    </a:cubicBezTo>
                    <a:cubicBezTo>
                      <a:pt x="89" y="4"/>
                      <a:pt x="89" y="3"/>
                      <a:pt x="88" y="3"/>
                    </a:cubicBezTo>
                    <a:cubicBezTo>
                      <a:pt x="88" y="1"/>
                      <a:pt x="88" y="1"/>
                      <a:pt x="88" y="1"/>
                    </a:cubicBezTo>
                    <a:cubicBezTo>
                      <a:pt x="87" y="1"/>
                      <a:pt x="87" y="0"/>
                      <a:pt x="86"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43" name="Freeform 276"/>
            <p:cNvSpPr/>
            <p:nvPr/>
          </p:nvSpPr>
          <p:spPr bwMode="auto">
            <a:xfrm>
              <a:off x="7054941" y="3897442"/>
              <a:ext cx="231775" cy="330200"/>
            </a:xfrm>
            <a:custGeom>
              <a:avLst/>
              <a:gdLst>
                <a:gd name="T0" fmla="*/ 21 w 83"/>
                <a:gd name="T1" fmla="*/ 0 h 118"/>
                <a:gd name="T2" fmla="*/ 21 w 83"/>
                <a:gd name="T3" fmla="*/ 0 h 118"/>
                <a:gd name="T4" fmla="*/ 10 w 83"/>
                <a:gd name="T5" fmla="*/ 3 h 118"/>
                <a:gd name="T6" fmla="*/ 8 w 83"/>
                <a:gd name="T7" fmla="*/ 4 h 118"/>
                <a:gd name="T8" fmla="*/ 2 w 83"/>
                <a:gd name="T9" fmla="*/ 11 h 118"/>
                <a:gd name="T10" fmla="*/ 0 w 83"/>
                <a:gd name="T11" fmla="*/ 20 h 118"/>
                <a:gd name="T12" fmla="*/ 1 w 83"/>
                <a:gd name="T13" fmla="*/ 27 h 118"/>
                <a:gd name="T14" fmla="*/ 30 w 83"/>
                <a:gd name="T15" fmla="*/ 79 h 118"/>
                <a:gd name="T16" fmla="*/ 42 w 83"/>
                <a:gd name="T17" fmla="*/ 86 h 118"/>
                <a:gd name="T18" fmla="*/ 42 w 83"/>
                <a:gd name="T19" fmla="*/ 86 h 118"/>
                <a:gd name="T20" fmla="*/ 51 w 83"/>
                <a:gd name="T21" fmla="*/ 83 h 118"/>
                <a:gd name="T22" fmla="*/ 61 w 83"/>
                <a:gd name="T23" fmla="*/ 68 h 118"/>
                <a:gd name="T24" fmla="*/ 60 w 83"/>
                <a:gd name="T25" fmla="*/ 63 h 118"/>
                <a:gd name="T26" fmla="*/ 45 w 83"/>
                <a:gd name="T27" fmla="*/ 35 h 118"/>
                <a:gd name="T28" fmla="*/ 43 w 83"/>
                <a:gd name="T29" fmla="*/ 34 h 118"/>
                <a:gd name="T30" fmla="*/ 42 w 83"/>
                <a:gd name="T31" fmla="*/ 34 h 118"/>
                <a:gd name="T32" fmla="*/ 41 w 83"/>
                <a:gd name="T33" fmla="*/ 37 h 118"/>
                <a:gd name="T34" fmla="*/ 56 w 83"/>
                <a:gd name="T35" fmla="*/ 65 h 118"/>
                <a:gd name="T36" fmla="*/ 57 w 83"/>
                <a:gd name="T37" fmla="*/ 68 h 118"/>
                <a:gd name="T38" fmla="*/ 49 w 83"/>
                <a:gd name="T39" fmla="*/ 80 h 118"/>
                <a:gd name="T40" fmla="*/ 42 w 83"/>
                <a:gd name="T41" fmla="*/ 82 h 118"/>
                <a:gd name="T42" fmla="*/ 33 w 83"/>
                <a:gd name="T43" fmla="*/ 77 h 118"/>
                <a:gd name="T44" fmla="*/ 5 w 83"/>
                <a:gd name="T45" fmla="*/ 25 h 118"/>
                <a:gd name="T46" fmla="*/ 4 w 83"/>
                <a:gd name="T47" fmla="*/ 20 h 118"/>
                <a:gd name="T48" fmla="*/ 5 w 83"/>
                <a:gd name="T49" fmla="*/ 13 h 118"/>
                <a:gd name="T50" fmla="*/ 10 w 83"/>
                <a:gd name="T51" fmla="*/ 7 h 118"/>
                <a:gd name="T52" fmla="*/ 12 w 83"/>
                <a:gd name="T53" fmla="*/ 6 h 118"/>
                <a:gd name="T54" fmla="*/ 21 w 83"/>
                <a:gd name="T55" fmla="*/ 4 h 118"/>
                <a:gd name="T56" fmla="*/ 36 w 83"/>
                <a:gd name="T57" fmla="*/ 12 h 118"/>
                <a:gd name="T58" fmla="*/ 77 w 83"/>
                <a:gd name="T59" fmla="*/ 89 h 118"/>
                <a:gd name="T60" fmla="*/ 79 w 83"/>
                <a:gd name="T61" fmla="*/ 96 h 118"/>
                <a:gd name="T62" fmla="*/ 69 w 83"/>
                <a:gd name="T63" fmla="*/ 111 h 118"/>
                <a:gd name="T64" fmla="*/ 61 w 83"/>
                <a:gd name="T65" fmla="*/ 114 h 118"/>
                <a:gd name="T66" fmla="*/ 61 w 83"/>
                <a:gd name="T67" fmla="*/ 114 h 118"/>
                <a:gd name="T68" fmla="*/ 44 w 83"/>
                <a:gd name="T69" fmla="*/ 105 h 118"/>
                <a:gd name="T70" fmla="*/ 14 w 83"/>
                <a:gd name="T71" fmla="*/ 51 h 118"/>
                <a:gd name="T72" fmla="*/ 13 w 83"/>
                <a:gd name="T73" fmla="*/ 50 h 118"/>
                <a:gd name="T74" fmla="*/ 12 w 83"/>
                <a:gd name="T75" fmla="*/ 50 h 118"/>
                <a:gd name="T76" fmla="*/ 11 w 83"/>
                <a:gd name="T77" fmla="*/ 53 h 118"/>
                <a:gd name="T78" fmla="*/ 11 w 83"/>
                <a:gd name="T79" fmla="*/ 53 h 118"/>
                <a:gd name="T80" fmla="*/ 40 w 83"/>
                <a:gd name="T81" fmla="*/ 107 h 118"/>
                <a:gd name="T82" fmla="*/ 61 w 83"/>
                <a:gd name="T83" fmla="*/ 118 h 118"/>
                <a:gd name="T84" fmla="*/ 71 w 83"/>
                <a:gd name="T85" fmla="*/ 115 h 118"/>
                <a:gd name="T86" fmla="*/ 83 w 83"/>
                <a:gd name="T87" fmla="*/ 96 h 118"/>
                <a:gd name="T88" fmla="*/ 81 w 83"/>
                <a:gd name="T89" fmla="*/ 87 h 118"/>
                <a:gd name="T90" fmla="*/ 39 w 83"/>
                <a:gd name="T91" fmla="*/ 10 h 118"/>
                <a:gd name="T92" fmla="*/ 21 w 83"/>
                <a:gd name="T93" fmla="*/ 0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3" h="118">
                  <a:moveTo>
                    <a:pt x="21" y="0"/>
                  </a:moveTo>
                  <a:cubicBezTo>
                    <a:pt x="21" y="0"/>
                    <a:pt x="21" y="0"/>
                    <a:pt x="21" y="0"/>
                  </a:cubicBezTo>
                  <a:cubicBezTo>
                    <a:pt x="17" y="0"/>
                    <a:pt x="14" y="1"/>
                    <a:pt x="10" y="3"/>
                  </a:cubicBezTo>
                  <a:cubicBezTo>
                    <a:pt x="8" y="4"/>
                    <a:pt x="8" y="4"/>
                    <a:pt x="8" y="4"/>
                  </a:cubicBezTo>
                  <a:cubicBezTo>
                    <a:pt x="5" y="5"/>
                    <a:pt x="3" y="8"/>
                    <a:pt x="2" y="11"/>
                  </a:cubicBezTo>
                  <a:cubicBezTo>
                    <a:pt x="0" y="14"/>
                    <a:pt x="0" y="17"/>
                    <a:pt x="0" y="20"/>
                  </a:cubicBezTo>
                  <a:cubicBezTo>
                    <a:pt x="0" y="22"/>
                    <a:pt x="0" y="25"/>
                    <a:pt x="1" y="27"/>
                  </a:cubicBezTo>
                  <a:cubicBezTo>
                    <a:pt x="30" y="79"/>
                    <a:pt x="30" y="79"/>
                    <a:pt x="30" y="79"/>
                  </a:cubicBezTo>
                  <a:cubicBezTo>
                    <a:pt x="32" y="84"/>
                    <a:pt x="37" y="86"/>
                    <a:pt x="42" y="86"/>
                  </a:cubicBezTo>
                  <a:cubicBezTo>
                    <a:pt x="42" y="86"/>
                    <a:pt x="42" y="86"/>
                    <a:pt x="42" y="86"/>
                  </a:cubicBezTo>
                  <a:cubicBezTo>
                    <a:pt x="45" y="86"/>
                    <a:pt x="48" y="85"/>
                    <a:pt x="51" y="83"/>
                  </a:cubicBezTo>
                  <a:cubicBezTo>
                    <a:pt x="57" y="80"/>
                    <a:pt x="61" y="74"/>
                    <a:pt x="61" y="68"/>
                  </a:cubicBezTo>
                  <a:cubicBezTo>
                    <a:pt x="61" y="67"/>
                    <a:pt x="61" y="65"/>
                    <a:pt x="60" y="63"/>
                  </a:cubicBezTo>
                  <a:cubicBezTo>
                    <a:pt x="45" y="35"/>
                    <a:pt x="45" y="35"/>
                    <a:pt x="45" y="35"/>
                  </a:cubicBezTo>
                  <a:cubicBezTo>
                    <a:pt x="44" y="34"/>
                    <a:pt x="44" y="34"/>
                    <a:pt x="43" y="34"/>
                  </a:cubicBezTo>
                  <a:cubicBezTo>
                    <a:pt x="43" y="34"/>
                    <a:pt x="42" y="34"/>
                    <a:pt x="42" y="34"/>
                  </a:cubicBezTo>
                  <a:cubicBezTo>
                    <a:pt x="41" y="35"/>
                    <a:pt x="41" y="36"/>
                    <a:pt x="41" y="37"/>
                  </a:cubicBezTo>
                  <a:cubicBezTo>
                    <a:pt x="56" y="65"/>
                    <a:pt x="56" y="65"/>
                    <a:pt x="56" y="65"/>
                  </a:cubicBezTo>
                  <a:cubicBezTo>
                    <a:pt x="57" y="66"/>
                    <a:pt x="57" y="67"/>
                    <a:pt x="57" y="68"/>
                  </a:cubicBezTo>
                  <a:cubicBezTo>
                    <a:pt x="57" y="72"/>
                    <a:pt x="54" y="77"/>
                    <a:pt x="49" y="80"/>
                  </a:cubicBezTo>
                  <a:cubicBezTo>
                    <a:pt x="47" y="81"/>
                    <a:pt x="44" y="82"/>
                    <a:pt x="42" y="82"/>
                  </a:cubicBezTo>
                  <a:cubicBezTo>
                    <a:pt x="38" y="82"/>
                    <a:pt x="35" y="80"/>
                    <a:pt x="33" y="77"/>
                  </a:cubicBezTo>
                  <a:cubicBezTo>
                    <a:pt x="5" y="25"/>
                    <a:pt x="5" y="25"/>
                    <a:pt x="5" y="25"/>
                  </a:cubicBezTo>
                  <a:cubicBezTo>
                    <a:pt x="4" y="24"/>
                    <a:pt x="4" y="22"/>
                    <a:pt x="4" y="20"/>
                  </a:cubicBezTo>
                  <a:cubicBezTo>
                    <a:pt x="4" y="17"/>
                    <a:pt x="4" y="15"/>
                    <a:pt x="5" y="13"/>
                  </a:cubicBezTo>
                  <a:cubicBezTo>
                    <a:pt x="6" y="10"/>
                    <a:pt x="8" y="8"/>
                    <a:pt x="10" y="7"/>
                  </a:cubicBezTo>
                  <a:cubicBezTo>
                    <a:pt x="12" y="6"/>
                    <a:pt x="12" y="6"/>
                    <a:pt x="12" y="6"/>
                  </a:cubicBezTo>
                  <a:cubicBezTo>
                    <a:pt x="15" y="5"/>
                    <a:pt x="18" y="4"/>
                    <a:pt x="21" y="4"/>
                  </a:cubicBezTo>
                  <a:cubicBezTo>
                    <a:pt x="27" y="4"/>
                    <a:pt x="33" y="7"/>
                    <a:pt x="36" y="12"/>
                  </a:cubicBezTo>
                  <a:cubicBezTo>
                    <a:pt x="77" y="89"/>
                    <a:pt x="77" y="89"/>
                    <a:pt x="77" y="89"/>
                  </a:cubicBezTo>
                  <a:cubicBezTo>
                    <a:pt x="78" y="91"/>
                    <a:pt x="79" y="93"/>
                    <a:pt x="79" y="96"/>
                  </a:cubicBezTo>
                  <a:cubicBezTo>
                    <a:pt x="79" y="102"/>
                    <a:pt x="76" y="108"/>
                    <a:pt x="69" y="111"/>
                  </a:cubicBezTo>
                  <a:cubicBezTo>
                    <a:pt x="67" y="113"/>
                    <a:pt x="64" y="114"/>
                    <a:pt x="61" y="114"/>
                  </a:cubicBezTo>
                  <a:cubicBezTo>
                    <a:pt x="61" y="114"/>
                    <a:pt x="61" y="114"/>
                    <a:pt x="61" y="114"/>
                  </a:cubicBezTo>
                  <a:cubicBezTo>
                    <a:pt x="54" y="114"/>
                    <a:pt x="47" y="110"/>
                    <a:pt x="44" y="105"/>
                  </a:cubicBezTo>
                  <a:cubicBezTo>
                    <a:pt x="14" y="51"/>
                    <a:pt x="14" y="51"/>
                    <a:pt x="14" y="51"/>
                  </a:cubicBezTo>
                  <a:cubicBezTo>
                    <a:pt x="14" y="50"/>
                    <a:pt x="13" y="50"/>
                    <a:pt x="13" y="50"/>
                  </a:cubicBezTo>
                  <a:cubicBezTo>
                    <a:pt x="12" y="50"/>
                    <a:pt x="12" y="50"/>
                    <a:pt x="12" y="50"/>
                  </a:cubicBezTo>
                  <a:cubicBezTo>
                    <a:pt x="11" y="51"/>
                    <a:pt x="10" y="52"/>
                    <a:pt x="11" y="53"/>
                  </a:cubicBezTo>
                  <a:cubicBezTo>
                    <a:pt x="11" y="53"/>
                    <a:pt x="11" y="53"/>
                    <a:pt x="11" y="53"/>
                  </a:cubicBezTo>
                  <a:cubicBezTo>
                    <a:pt x="40" y="107"/>
                    <a:pt x="40" y="107"/>
                    <a:pt x="40" y="107"/>
                  </a:cubicBezTo>
                  <a:cubicBezTo>
                    <a:pt x="44" y="114"/>
                    <a:pt x="52" y="118"/>
                    <a:pt x="61" y="118"/>
                  </a:cubicBezTo>
                  <a:cubicBezTo>
                    <a:pt x="64" y="118"/>
                    <a:pt x="68" y="117"/>
                    <a:pt x="71" y="115"/>
                  </a:cubicBezTo>
                  <a:cubicBezTo>
                    <a:pt x="79" y="111"/>
                    <a:pt x="83" y="104"/>
                    <a:pt x="83" y="96"/>
                  </a:cubicBezTo>
                  <a:cubicBezTo>
                    <a:pt x="83" y="93"/>
                    <a:pt x="82" y="90"/>
                    <a:pt x="81" y="87"/>
                  </a:cubicBezTo>
                  <a:cubicBezTo>
                    <a:pt x="39" y="10"/>
                    <a:pt x="39" y="10"/>
                    <a:pt x="39" y="10"/>
                  </a:cubicBezTo>
                  <a:cubicBezTo>
                    <a:pt x="35" y="4"/>
                    <a:pt x="28" y="0"/>
                    <a:pt x="21"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 name="Freeform 277"/>
            <p:cNvSpPr/>
            <p:nvPr/>
          </p:nvSpPr>
          <p:spPr bwMode="auto">
            <a:xfrm>
              <a:off x="5160963" y="2172494"/>
              <a:ext cx="277813" cy="303213"/>
            </a:xfrm>
            <a:custGeom>
              <a:avLst/>
              <a:gdLst>
                <a:gd name="T0" fmla="*/ 79 w 99"/>
                <a:gd name="T1" fmla="*/ 0 h 108"/>
                <a:gd name="T2" fmla="*/ 65 w 99"/>
                <a:gd name="T3" fmla="*/ 6 h 108"/>
                <a:gd name="T4" fmla="*/ 27 w 99"/>
                <a:gd name="T5" fmla="*/ 51 h 108"/>
                <a:gd name="T6" fmla="*/ 24 w 99"/>
                <a:gd name="T7" fmla="*/ 59 h 108"/>
                <a:gd name="T8" fmla="*/ 31 w 99"/>
                <a:gd name="T9" fmla="*/ 72 h 108"/>
                <a:gd name="T10" fmla="*/ 43 w 99"/>
                <a:gd name="T11" fmla="*/ 77 h 108"/>
                <a:gd name="T12" fmla="*/ 43 w 99"/>
                <a:gd name="T13" fmla="*/ 77 h 108"/>
                <a:gd name="T14" fmla="*/ 53 w 99"/>
                <a:gd name="T15" fmla="*/ 73 h 108"/>
                <a:gd name="T16" fmla="*/ 73 w 99"/>
                <a:gd name="T17" fmla="*/ 49 h 108"/>
                <a:gd name="T18" fmla="*/ 73 w 99"/>
                <a:gd name="T19" fmla="*/ 46 h 108"/>
                <a:gd name="T20" fmla="*/ 72 w 99"/>
                <a:gd name="T21" fmla="*/ 46 h 108"/>
                <a:gd name="T22" fmla="*/ 70 w 99"/>
                <a:gd name="T23" fmla="*/ 46 h 108"/>
                <a:gd name="T24" fmla="*/ 50 w 99"/>
                <a:gd name="T25" fmla="*/ 70 h 108"/>
                <a:gd name="T26" fmla="*/ 43 w 99"/>
                <a:gd name="T27" fmla="*/ 73 h 108"/>
                <a:gd name="T28" fmla="*/ 43 w 99"/>
                <a:gd name="T29" fmla="*/ 73 h 108"/>
                <a:gd name="T30" fmla="*/ 34 w 99"/>
                <a:gd name="T31" fmla="*/ 69 h 108"/>
                <a:gd name="T32" fmla="*/ 28 w 99"/>
                <a:gd name="T33" fmla="*/ 59 h 108"/>
                <a:gd name="T34" fmla="*/ 30 w 99"/>
                <a:gd name="T35" fmla="*/ 54 h 108"/>
                <a:gd name="T36" fmla="*/ 68 w 99"/>
                <a:gd name="T37" fmla="*/ 8 h 108"/>
                <a:gd name="T38" fmla="*/ 79 w 99"/>
                <a:gd name="T39" fmla="*/ 4 h 108"/>
                <a:gd name="T40" fmla="*/ 79 w 99"/>
                <a:gd name="T41" fmla="*/ 4 h 108"/>
                <a:gd name="T42" fmla="*/ 87 w 99"/>
                <a:gd name="T43" fmla="*/ 7 h 108"/>
                <a:gd name="T44" fmla="*/ 88 w 99"/>
                <a:gd name="T45" fmla="*/ 8 h 108"/>
                <a:gd name="T46" fmla="*/ 95 w 99"/>
                <a:gd name="T47" fmla="*/ 22 h 108"/>
                <a:gd name="T48" fmla="*/ 91 w 99"/>
                <a:gd name="T49" fmla="*/ 32 h 108"/>
                <a:gd name="T50" fmla="*/ 35 w 99"/>
                <a:gd name="T51" fmla="*/ 98 h 108"/>
                <a:gd name="T52" fmla="*/ 23 w 99"/>
                <a:gd name="T53" fmla="*/ 104 h 108"/>
                <a:gd name="T54" fmla="*/ 11 w 99"/>
                <a:gd name="T55" fmla="*/ 100 h 108"/>
                <a:gd name="T56" fmla="*/ 4 w 99"/>
                <a:gd name="T57" fmla="*/ 84 h 108"/>
                <a:gd name="T58" fmla="*/ 8 w 99"/>
                <a:gd name="T59" fmla="*/ 73 h 108"/>
                <a:gd name="T60" fmla="*/ 48 w 99"/>
                <a:gd name="T61" fmla="*/ 26 h 108"/>
                <a:gd name="T62" fmla="*/ 47 w 99"/>
                <a:gd name="T63" fmla="*/ 23 h 108"/>
                <a:gd name="T64" fmla="*/ 46 w 99"/>
                <a:gd name="T65" fmla="*/ 23 h 108"/>
                <a:gd name="T66" fmla="*/ 45 w 99"/>
                <a:gd name="T67" fmla="*/ 24 h 108"/>
                <a:gd name="T68" fmla="*/ 5 w 99"/>
                <a:gd name="T69" fmla="*/ 71 h 108"/>
                <a:gd name="T70" fmla="*/ 0 w 99"/>
                <a:gd name="T71" fmla="*/ 84 h 108"/>
                <a:gd name="T72" fmla="*/ 8 w 99"/>
                <a:gd name="T73" fmla="*/ 103 h 108"/>
                <a:gd name="T74" fmla="*/ 23 w 99"/>
                <a:gd name="T75" fmla="*/ 108 h 108"/>
                <a:gd name="T76" fmla="*/ 23 w 99"/>
                <a:gd name="T77" fmla="*/ 108 h 108"/>
                <a:gd name="T78" fmla="*/ 23 w 99"/>
                <a:gd name="T79" fmla="*/ 108 h 108"/>
                <a:gd name="T80" fmla="*/ 38 w 99"/>
                <a:gd name="T81" fmla="*/ 101 h 108"/>
                <a:gd name="T82" fmla="*/ 94 w 99"/>
                <a:gd name="T83" fmla="*/ 35 h 108"/>
                <a:gd name="T84" fmla="*/ 99 w 99"/>
                <a:gd name="T85" fmla="*/ 22 h 108"/>
                <a:gd name="T86" fmla="*/ 91 w 99"/>
                <a:gd name="T87" fmla="*/ 5 h 108"/>
                <a:gd name="T88" fmla="*/ 89 w 99"/>
                <a:gd name="T89" fmla="*/ 3 h 108"/>
                <a:gd name="T90" fmla="*/ 79 w 99"/>
                <a:gd name="T91"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9" h="108">
                  <a:moveTo>
                    <a:pt x="79" y="0"/>
                  </a:moveTo>
                  <a:cubicBezTo>
                    <a:pt x="73" y="0"/>
                    <a:pt x="68" y="2"/>
                    <a:pt x="65" y="6"/>
                  </a:cubicBezTo>
                  <a:cubicBezTo>
                    <a:pt x="27" y="51"/>
                    <a:pt x="27" y="51"/>
                    <a:pt x="27" y="51"/>
                  </a:cubicBezTo>
                  <a:cubicBezTo>
                    <a:pt x="25" y="53"/>
                    <a:pt x="24" y="56"/>
                    <a:pt x="24" y="59"/>
                  </a:cubicBezTo>
                  <a:cubicBezTo>
                    <a:pt x="24" y="64"/>
                    <a:pt x="27" y="69"/>
                    <a:pt x="31" y="72"/>
                  </a:cubicBezTo>
                  <a:cubicBezTo>
                    <a:pt x="35" y="76"/>
                    <a:pt x="39" y="77"/>
                    <a:pt x="43" y="77"/>
                  </a:cubicBezTo>
                  <a:cubicBezTo>
                    <a:pt x="43" y="77"/>
                    <a:pt x="43" y="77"/>
                    <a:pt x="43" y="77"/>
                  </a:cubicBezTo>
                  <a:cubicBezTo>
                    <a:pt x="47" y="77"/>
                    <a:pt x="50" y="76"/>
                    <a:pt x="53" y="73"/>
                  </a:cubicBezTo>
                  <a:cubicBezTo>
                    <a:pt x="73" y="49"/>
                    <a:pt x="73" y="49"/>
                    <a:pt x="73" y="49"/>
                  </a:cubicBezTo>
                  <a:cubicBezTo>
                    <a:pt x="74" y="48"/>
                    <a:pt x="74" y="47"/>
                    <a:pt x="73" y="46"/>
                  </a:cubicBezTo>
                  <a:cubicBezTo>
                    <a:pt x="73" y="46"/>
                    <a:pt x="72" y="46"/>
                    <a:pt x="72" y="46"/>
                  </a:cubicBezTo>
                  <a:cubicBezTo>
                    <a:pt x="71" y="46"/>
                    <a:pt x="71" y="46"/>
                    <a:pt x="70" y="46"/>
                  </a:cubicBezTo>
                  <a:cubicBezTo>
                    <a:pt x="50" y="70"/>
                    <a:pt x="50" y="70"/>
                    <a:pt x="50" y="70"/>
                  </a:cubicBezTo>
                  <a:cubicBezTo>
                    <a:pt x="48" y="72"/>
                    <a:pt x="46" y="73"/>
                    <a:pt x="43" y="73"/>
                  </a:cubicBezTo>
                  <a:cubicBezTo>
                    <a:pt x="43" y="73"/>
                    <a:pt x="43" y="73"/>
                    <a:pt x="43" y="73"/>
                  </a:cubicBezTo>
                  <a:cubicBezTo>
                    <a:pt x="40" y="73"/>
                    <a:pt x="37" y="72"/>
                    <a:pt x="34" y="69"/>
                  </a:cubicBezTo>
                  <a:cubicBezTo>
                    <a:pt x="30" y="66"/>
                    <a:pt x="28" y="62"/>
                    <a:pt x="28" y="59"/>
                  </a:cubicBezTo>
                  <a:cubicBezTo>
                    <a:pt x="28" y="57"/>
                    <a:pt x="29" y="55"/>
                    <a:pt x="30" y="54"/>
                  </a:cubicBezTo>
                  <a:cubicBezTo>
                    <a:pt x="68" y="8"/>
                    <a:pt x="68" y="8"/>
                    <a:pt x="68" y="8"/>
                  </a:cubicBezTo>
                  <a:cubicBezTo>
                    <a:pt x="70" y="6"/>
                    <a:pt x="74" y="4"/>
                    <a:pt x="79" y="4"/>
                  </a:cubicBezTo>
                  <a:cubicBezTo>
                    <a:pt x="79" y="4"/>
                    <a:pt x="79" y="4"/>
                    <a:pt x="79" y="4"/>
                  </a:cubicBezTo>
                  <a:cubicBezTo>
                    <a:pt x="82" y="4"/>
                    <a:pt x="85" y="5"/>
                    <a:pt x="87" y="7"/>
                  </a:cubicBezTo>
                  <a:cubicBezTo>
                    <a:pt x="88" y="8"/>
                    <a:pt x="88" y="8"/>
                    <a:pt x="88" y="8"/>
                  </a:cubicBezTo>
                  <a:cubicBezTo>
                    <a:pt x="93" y="12"/>
                    <a:pt x="95" y="17"/>
                    <a:pt x="95" y="22"/>
                  </a:cubicBezTo>
                  <a:cubicBezTo>
                    <a:pt x="95" y="26"/>
                    <a:pt x="94" y="29"/>
                    <a:pt x="91" y="32"/>
                  </a:cubicBezTo>
                  <a:cubicBezTo>
                    <a:pt x="35" y="98"/>
                    <a:pt x="35" y="98"/>
                    <a:pt x="35" y="98"/>
                  </a:cubicBezTo>
                  <a:cubicBezTo>
                    <a:pt x="32" y="102"/>
                    <a:pt x="28" y="104"/>
                    <a:pt x="23" y="104"/>
                  </a:cubicBezTo>
                  <a:cubicBezTo>
                    <a:pt x="19" y="104"/>
                    <a:pt x="15" y="103"/>
                    <a:pt x="11" y="100"/>
                  </a:cubicBezTo>
                  <a:cubicBezTo>
                    <a:pt x="7" y="96"/>
                    <a:pt x="4" y="90"/>
                    <a:pt x="4" y="84"/>
                  </a:cubicBezTo>
                  <a:cubicBezTo>
                    <a:pt x="4" y="80"/>
                    <a:pt x="6" y="76"/>
                    <a:pt x="8" y="73"/>
                  </a:cubicBezTo>
                  <a:cubicBezTo>
                    <a:pt x="48" y="26"/>
                    <a:pt x="48" y="26"/>
                    <a:pt x="48" y="26"/>
                  </a:cubicBezTo>
                  <a:cubicBezTo>
                    <a:pt x="48" y="25"/>
                    <a:pt x="48" y="24"/>
                    <a:pt x="47" y="23"/>
                  </a:cubicBezTo>
                  <a:cubicBezTo>
                    <a:pt x="47" y="23"/>
                    <a:pt x="47" y="23"/>
                    <a:pt x="46" y="23"/>
                  </a:cubicBezTo>
                  <a:cubicBezTo>
                    <a:pt x="46" y="23"/>
                    <a:pt x="45" y="23"/>
                    <a:pt x="45" y="24"/>
                  </a:cubicBezTo>
                  <a:cubicBezTo>
                    <a:pt x="5" y="71"/>
                    <a:pt x="5" y="71"/>
                    <a:pt x="5" y="71"/>
                  </a:cubicBezTo>
                  <a:cubicBezTo>
                    <a:pt x="2" y="74"/>
                    <a:pt x="0" y="79"/>
                    <a:pt x="0" y="84"/>
                  </a:cubicBezTo>
                  <a:cubicBezTo>
                    <a:pt x="0" y="91"/>
                    <a:pt x="3" y="98"/>
                    <a:pt x="8" y="103"/>
                  </a:cubicBezTo>
                  <a:cubicBezTo>
                    <a:pt x="13" y="106"/>
                    <a:pt x="18" y="108"/>
                    <a:pt x="23" y="108"/>
                  </a:cubicBezTo>
                  <a:cubicBezTo>
                    <a:pt x="23" y="108"/>
                    <a:pt x="23" y="108"/>
                    <a:pt x="23" y="108"/>
                  </a:cubicBezTo>
                  <a:cubicBezTo>
                    <a:pt x="23" y="108"/>
                    <a:pt x="23" y="108"/>
                    <a:pt x="23" y="108"/>
                  </a:cubicBezTo>
                  <a:cubicBezTo>
                    <a:pt x="29" y="108"/>
                    <a:pt x="34" y="106"/>
                    <a:pt x="38" y="101"/>
                  </a:cubicBezTo>
                  <a:cubicBezTo>
                    <a:pt x="94" y="35"/>
                    <a:pt x="94" y="35"/>
                    <a:pt x="94" y="35"/>
                  </a:cubicBezTo>
                  <a:cubicBezTo>
                    <a:pt x="97" y="31"/>
                    <a:pt x="99" y="26"/>
                    <a:pt x="99" y="22"/>
                  </a:cubicBezTo>
                  <a:cubicBezTo>
                    <a:pt x="99" y="16"/>
                    <a:pt x="96" y="9"/>
                    <a:pt x="91" y="5"/>
                  </a:cubicBezTo>
                  <a:cubicBezTo>
                    <a:pt x="89" y="3"/>
                    <a:pt x="89" y="3"/>
                    <a:pt x="89" y="3"/>
                  </a:cubicBezTo>
                  <a:cubicBezTo>
                    <a:pt x="86" y="1"/>
                    <a:pt x="82" y="0"/>
                    <a:pt x="79"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 name="Freeform 278"/>
            <p:cNvSpPr/>
            <p:nvPr/>
          </p:nvSpPr>
          <p:spPr bwMode="auto">
            <a:xfrm>
              <a:off x="4592638" y="5643563"/>
              <a:ext cx="233363" cy="330200"/>
            </a:xfrm>
            <a:custGeom>
              <a:avLst/>
              <a:gdLst>
                <a:gd name="T0" fmla="*/ 21 w 83"/>
                <a:gd name="T1" fmla="*/ 0 h 118"/>
                <a:gd name="T2" fmla="*/ 21 w 83"/>
                <a:gd name="T3" fmla="*/ 0 h 118"/>
                <a:gd name="T4" fmla="*/ 10 w 83"/>
                <a:gd name="T5" fmla="*/ 3 h 118"/>
                <a:gd name="T6" fmla="*/ 8 w 83"/>
                <a:gd name="T7" fmla="*/ 4 h 118"/>
                <a:gd name="T8" fmla="*/ 2 w 83"/>
                <a:gd name="T9" fmla="*/ 11 h 118"/>
                <a:gd name="T10" fmla="*/ 0 w 83"/>
                <a:gd name="T11" fmla="*/ 20 h 118"/>
                <a:gd name="T12" fmla="*/ 1 w 83"/>
                <a:gd name="T13" fmla="*/ 27 h 118"/>
                <a:gd name="T14" fmla="*/ 30 w 83"/>
                <a:gd name="T15" fmla="*/ 79 h 118"/>
                <a:gd name="T16" fmla="*/ 42 w 83"/>
                <a:gd name="T17" fmla="*/ 86 h 118"/>
                <a:gd name="T18" fmla="*/ 42 w 83"/>
                <a:gd name="T19" fmla="*/ 86 h 118"/>
                <a:gd name="T20" fmla="*/ 51 w 83"/>
                <a:gd name="T21" fmla="*/ 83 h 118"/>
                <a:gd name="T22" fmla="*/ 61 w 83"/>
                <a:gd name="T23" fmla="*/ 68 h 118"/>
                <a:gd name="T24" fmla="*/ 60 w 83"/>
                <a:gd name="T25" fmla="*/ 63 h 118"/>
                <a:gd name="T26" fmla="*/ 45 w 83"/>
                <a:gd name="T27" fmla="*/ 35 h 118"/>
                <a:gd name="T28" fmla="*/ 43 w 83"/>
                <a:gd name="T29" fmla="*/ 34 h 118"/>
                <a:gd name="T30" fmla="*/ 42 w 83"/>
                <a:gd name="T31" fmla="*/ 34 h 118"/>
                <a:gd name="T32" fmla="*/ 41 w 83"/>
                <a:gd name="T33" fmla="*/ 37 h 118"/>
                <a:gd name="T34" fmla="*/ 56 w 83"/>
                <a:gd name="T35" fmla="*/ 65 h 118"/>
                <a:gd name="T36" fmla="*/ 57 w 83"/>
                <a:gd name="T37" fmla="*/ 68 h 118"/>
                <a:gd name="T38" fmla="*/ 50 w 83"/>
                <a:gd name="T39" fmla="*/ 79 h 118"/>
                <a:gd name="T40" fmla="*/ 42 w 83"/>
                <a:gd name="T41" fmla="*/ 82 h 118"/>
                <a:gd name="T42" fmla="*/ 33 w 83"/>
                <a:gd name="T43" fmla="*/ 77 h 118"/>
                <a:gd name="T44" fmla="*/ 5 w 83"/>
                <a:gd name="T45" fmla="*/ 25 h 118"/>
                <a:gd name="T46" fmla="*/ 4 w 83"/>
                <a:gd name="T47" fmla="*/ 20 h 118"/>
                <a:gd name="T48" fmla="*/ 5 w 83"/>
                <a:gd name="T49" fmla="*/ 12 h 118"/>
                <a:gd name="T50" fmla="*/ 10 w 83"/>
                <a:gd name="T51" fmla="*/ 7 h 118"/>
                <a:gd name="T52" fmla="*/ 12 w 83"/>
                <a:gd name="T53" fmla="*/ 6 h 118"/>
                <a:gd name="T54" fmla="*/ 21 w 83"/>
                <a:gd name="T55" fmla="*/ 4 h 118"/>
                <a:gd name="T56" fmla="*/ 36 w 83"/>
                <a:gd name="T57" fmla="*/ 12 h 118"/>
                <a:gd name="T58" fmla="*/ 77 w 83"/>
                <a:gd name="T59" fmla="*/ 88 h 118"/>
                <a:gd name="T60" fmla="*/ 79 w 83"/>
                <a:gd name="T61" fmla="*/ 96 h 118"/>
                <a:gd name="T62" fmla="*/ 70 w 83"/>
                <a:gd name="T63" fmla="*/ 111 h 118"/>
                <a:gd name="T64" fmla="*/ 61 w 83"/>
                <a:gd name="T65" fmla="*/ 114 h 118"/>
                <a:gd name="T66" fmla="*/ 61 w 83"/>
                <a:gd name="T67" fmla="*/ 114 h 118"/>
                <a:gd name="T68" fmla="*/ 44 w 83"/>
                <a:gd name="T69" fmla="*/ 105 h 118"/>
                <a:gd name="T70" fmla="*/ 14 w 83"/>
                <a:gd name="T71" fmla="*/ 51 h 118"/>
                <a:gd name="T72" fmla="*/ 13 w 83"/>
                <a:gd name="T73" fmla="*/ 50 h 118"/>
                <a:gd name="T74" fmla="*/ 12 w 83"/>
                <a:gd name="T75" fmla="*/ 50 h 118"/>
                <a:gd name="T76" fmla="*/ 11 w 83"/>
                <a:gd name="T77" fmla="*/ 53 h 118"/>
                <a:gd name="T78" fmla="*/ 11 w 83"/>
                <a:gd name="T79" fmla="*/ 53 h 118"/>
                <a:gd name="T80" fmla="*/ 40 w 83"/>
                <a:gd name="T81" fmla="*/ 107 h 118"/>
                <a:gd name="T82" fmla="*/ 61 w 83"/>
                <a:gd name="T83" fmla="*/ 118 h 118"/>
                <a:gd name="T84" fmla="*/ 72 w 83"/>
                <a:gd name="T85" fmla="*/ 115 h 118"/>
                <a:gd name="T86" fmla="*/ 83 w 83"/>
                <a:gd name="T87" fmla="*/ 96 h 118"/>
                <a:gd name="T88" fmla="*/ 81 w 83"/>
                <a:gd name="T89" fmla="*/ 87 h 118"/>
                <a:gd name="T90" fmla="*/ 39 w 83"/>
                <a:gd name="T91" fmla="*/ 10 h 118"/>
                <a:gd name="T92" fmla="*/ 21 w 83"/>
                <a:gd name="T93" fmla="*/ 0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3" h="118">
                  <a:moveTo>
                    <a:pt x="21" y="0"/>
                  </a:moveTo>
                  <a:cubicBezTo>
                    <a:pt x="21" y="0"/>
                    <a:pt x="21" y="0"/>
                    <a:pt x="21" y="0"/>
                  </a:cubicBezTo>
                  <a:cubicBezTo>
                    <a:pt x="17" y="0"/>
                    <a:pt x="14" y="1"/>
                    <a:pt x="10" y="3"/>
                  </a:cubicBezTo>
                  <a:cubicBezTo>
                    <a:pt x="8" y="4"/>
                    <a:pt x="8" y="4"/>
                    <a:pt x="8" y="4"/>
                  </a:cubicBezTo>
                  <a:cubicBezTo>
                    <a:pt x="5" y="5"/>
                    <a:pt x="3" y="8"/>
                    <a:pt x="2" y="11"/>
                  </a:cubicBezTo>
                  <a:cubicBezTo>
                    <a:pt x="0" y="13"/>
                    <a:pt x="0" y="17"/>
                    <a:pt x="0" y="20"/>
                  </a:cubicBezTo>
                  <a:cubicBezTo>
                    <a:pt x="0" y="22"/>
                    <a:pt x="0" y="25"/>
                    <a:pt x="1" y="27"/>
                  </a:cubicBezTo>
                  <a:cubicBezTo>
                    <a:pt x="30" y="79"/>
                    <a:pt x="30" y="79"/>
                    <a:pt x="30" y="79"/>
                  </a:cubicBezTo>
                  <a:cubicBezTo>
                    <a:pt x="32" y="83"/>
                    <a:pt x="37" y="86"/>
                    <a:pt x="42" y="86"/>
                  </a:cubicBezTo>
                  <a:cubicBezTo>
                    <a:pt x="42" y="86"/>
                    <a:pt x="42" y="86"/>
                    <a:pt x="42" y="86"/>
                  </a:cubicBezTo>
                  <a:cubicBezTo>
                    <a:pt x="45" y="86"/>
                    <a:pt x="48" y="85"/>
                    <a:pt x="51" y="83"/>
                  </a:cubicBezTo>
                  <a:cubicBezTo>
                    <a:pt x="57" y="80"/>
                    <a:pt x="61" y="74"/>
                    <a:pt x="61" y="68"/>
                  </a:cubicBezTo>
                  <a:cubicBezTo>
                    <a:pt x="61" y="66"/>
                    <a:pt x="61" y="65"/>
                    <a:pt x="60" y="63"/>
                  </a:cubicBezTo>
                  <a:cubicBezTo>
                    <a:pt x="45" y="35"/>
                    <a:pt x="45" y="35"/>
                    <a:pt x="45" y="35"/>
                  </a:cubicBezTo>
                  <a:cubicBezTo>
                    <a:pt x="44" y="34"/>
                    <a:pt x="44" y="34"/>
                    <a:pt x="43" y="34"/>
                  </a:cubicBezTo>
                  <a:cubicBezTo>
                    <a:pt x="43" y="34"/>
                    <a:pt x="42" y="34"/>
                    <a:pt x="42" y="34"/>
                  </a:cubicBezTo>
                  <a:cubicBezTo>
                    <a:pt x="41" y="35"/>
                    <a:pt x="41" y="36"/>
                    <a:pt x="41" y="37"/>
                  </a:cubicBezTo>
                  <a:cubicBezTo>
                    <a:pt x="56" y="65"/>
                    <a:pt x="56" y="65"/>
                    <a:pt x="56" y="65"/>
                  </a:cubicBezTo>
                  <a:cubicBezTo>
                    <a:pt x="57" y="66"/>
                    <a:pt x="57" y="67"/>
                    <a:pt x="57" y="68"/>
                  </a:cubicBezTo>
                  <a:cubicBezTo>
                    <a:pt x="57" y="72"/>
                    <a:pt x="55" y="77"/>
                    <a:pt x="50" y="79"/>
                  </a:cubicBezTo>
                  <a:cubicBezTo>
                    <a:pt x="47" y="81"/>
                    <a:pt x="44" y="82"/>
                    <a:pt x="42" y="82"/>
                  </a:cubicBezTo>
                  <a:cubicBezTo>
                    <a:pt x="38" y="81"/>
                    <a:pt x="35" y="80"/>
                    <a:pt x="33" y="77"/>
                  </a:cubicBezTo>
                  <a:cubicBezTo>
                    <a:pt x="5" y="25"/>
                    <a:pt x="5" y="25"/>
                    <a:pt x="5" y="25"/>
                  </a:cubicBezTo>
                  <a:cubicBezTo>
                    <a:pt x="4" y="24"/>
                    <a:pt x="4" y="22"/>
                    <a:pt x="4" y="20"/>
                  </a:cubicBezTo>
                  <a:cubicBezTo>
                    <a:pt x="4" y="17"/>
                    <a:pt x="4" y="15"/>
                    <a:pt x="5" y="12"/>
                  </a:cubicBezTo>
                  <a:cubicBezTo>
                    <a:pt x="6" y="10"/>
                    <a:pt x="8" y="8"/>
                    <a:pt x="10" y="7"/>
                  </a:cubicBezTo>
                  <a:cubicBezTo>
                    <a:pt x="12" y="6"/>
                    <a:pt x="12" y="6"/>
                    <a:pt x="12" y="6"/>
                  </a:cubicBezTo>
                  <a:cubicBezTo>
                    <a:pt x="15" y="5"/>
                    <a:pt x="18" y="4"/>
                    <a:pt x="21" y="4"/>
                  </a:cubicBezTo>
                  <a:cubicBezTo>
                    <a:pt x="27" y="4"/>
                    <a:pt x="33" y="7"/>
                    <a:pt x="36" y="12"/>
                  </a:cubicBezTo>
                  <a:cubicBezTo>
                    <a:pt x="77" y="88"/>
                    <a:pt x="77" y="88"/>
                    <a:pt x="77" y="88"/>
                  </a:cubicBezTo>
                  <a:cubicBezTo>
                    <a:pt x="79" y="91"/>
                    <a:pt x="79" y="93"/>
                    <a:pt x="79" y="96"/>
                  </a:cubicBezTo>
                  <a:cubicBezTo>
                    <a:pt x="79" y="102"/>
                    <a:pt x="76" y="108"/>
                    <a:pt x="70" y="111"/>
                  </a:cubicBezTo>
                  <a:cubicBezTo>
                    <a:pt x="67" y="113"/>
                    <a:pt x="64" y="114"/>
                    <a:pt x="61" y="114"/>
                  </a:cubicBezTo>
                  <a:cubicBezTo>
                    <a:pt x="61" y="114"/>
                    <a:pt x="61" y="114"/>
                    <a:pt x="61" y="114"/>
                  </a:cubicBezTo>
                  <a:cubicBezTo>
                    <a:pt x="54" y="114"/>
                    <a:pt x="47" y="110"/>
                    <a:pt x="44" y="105"/>
                  </a:cubicBezTo>
                  <a:cubicBezTo>
                    <a:pt x="14" y="51"/>
                    <a:pt x="14" y="51"/>
                    <a:pt x="14" y="51"/>
                  </a:cubicBezTo>
                  <a:cubicBezTo>
                    <a:pt x="14" y="50"/>
                    <a:pt x="13" y="50"/>
                    <a:pt x="13" y="50"/>
                  </a:cubicBezTo>
                  <a:cubicBezTo>
                    <a:pt x="12" y="50"/>
                    <a:pt x="12" y="50"/>
                    <a:pt x="12" y="50"/>
                  </a:cubicBezTo>
                  <a:cubicBezTo>
                    <a:pt x="11" y="51"/>
                    <a:pt x="10" y="52"/>
                    <a:pt x="11" y="53"/>
                  </a:cubicBezTo>
                  <a:cubicBezTo>
                    <a:pt x="11" y="53"/>
                    <a:pt x="11" y="53"/>
                    <a:pt x="11" y="53"/>
                  </a:cubicBezTo>
                  <a:cubicBezTo>
                    <a:pt x="40" y="107"/>
                    <a:pt x="40" y="107"/>
                    <a:pt x="40" y="107"/>
                  </a:cubicBezTo>
                  <a:cubicBezTo>
                    <a:pt x="44" y="114"/>
                    <a:pt x="53" y="117"/>
                    <a:pt x="61" y="118"/>
                  </a:cubicBezTo>
                  <a:cubicBezTo>
                    <a:pt x="64" y="118"/>
                    <a:pt x="68" y="117"/>
                    <a:pt x="72" y="115"/>
                  </a:cubicBezTo>
                  <a:cubicBezTo>
                    <a:pt x="79" y="111"/>
                    <a:pt x="83" y="103"/>
                    <a:pt x="83" y="96"/>
                  </a:cubicBezTo>
                  <a:cubicBezTo>
                    <a:pt x="83" y="93"/>
                    <a:pt x="82" y="89"/>
                    <a:pt x="81" y="87"/>
                  </a:cubicBezTo>
                  <a:cubicBezTo>
                    <a:pt x="39" y="10"/>
                    <a:pt x="39" y="10"/>
                    <a:pt x="39" y="10"/>
                  </a:cubicBezTo>
                  <a:cubicBezTo>
                    <a:pt x="36" y="4"/>
                    <a:pt x="28" y="0"/>
                    <a:pt x="21"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nvGrpSpPr>
            <p:cNvPr id="46" name="组合 45"/>
            <p:cNvGrpSpPr/>
            <p:nvPr/>
          </p:nvGrpSpPr>
          <p:grpSpPr>
            <a:xfrm>
              <a:off x="796926" y="5011260"/>
              <a:ext cx="617538" cy="611188"/>
              <a:chOff x="2079626" y="4759325"/>
              <a:chExt cx="617538" cy="611188"/>
            </a:xfrm>
          </p:grpSpPr>
          <p:sp>
            <p:nvSpPr>
              <p:cNvPr id="168" name="Freeform 279"/>
              <p:cNvSpPr/>
              <p:nvPr/>
            </p:nvSpPr>
            <p:spPr bwMode="auto">
              <a:xfrm>
                <a:off x="2079626" y="4759325"/>
                <a:ext cx="617538" cy="611188"/>
              </a:xfrm>
              <a:custGeom>
                <a:avLst/>
                <a:gdLst>
                  <a:gd name="T0" fmla="*/ 127 w 220"/>
                  <a:gd name="T1" fmla="*/ 0 h 218"/>
                  <a:gd name="T2" fmla="*/ 126 w 220"/>
                  <a:gd name="T3" fmla="*/ 0 h 218"/>
                  <a:gd name="T4" fmla="*/ 1 w 220"/>
                  <a:gd name="T5" fmla="*/ 117 h 218"/>
                  <a:gd name="T6" fmla="*/ 0 w 220"/>
                  <a:gd name="T7" fmla="*/ 120 h 218"/>
                  <a:gd name="T8" fmla="*/ 32 w 220"/>
                  <a:gd name="T9" fmla="*/ 153 h 218"/>
                  <a:gd name="T10" fmla="*/ 91 w 220"/>
                  <a:gd name="T11" fmla="*/ 217 h 218"/>
                  <a:gd name="T12" fmla="*/ 93 w 220"/>
                  <a:gd name="T13" fmla="*/ 218 h 218"/>
                  <a:gd name="T14" fmla="*/ 93 w 220"/>
                  <a:gd name="T15" fmla="*/ 218 h 218"/>
                  <a:gd name="T16" fmla="*/ 94 w 220"/>
                  <a:gd name="T17" fmla="*/ 218 h 218"/>
                  <a:gd name="T18" fmla="*/ 220 w 220"/>
                  <a:gd name="T19" fmla="*/ 101 h 218"/>
                  <a:gd name="T20" fmla="*/ 220 w 220"/>
                  <a:gd name="T21" fmla="*/ 100 h 218"/>
                  <a:gd name="T22" fmla="*/ 220 w 220"/>
                  <a:gd name="T23" fmla="*/ 98 h 218"/>
                  <a:gd name="T24" fmla="*/ 212 w 220"/>
                  <a:gd name="T25" fmla="*/ 90 h 218"/>
                  <a:gd name="T26" fmla="*/ 210 w 220"/>
                  <a:gd name="T27" fmla="*/ 91 h 218"/>
                  <a:gd name="T28" fmla="*/ 209 w 220"/>
                  <a:gd name="T29" fmla="*/ 93 h 218"/>
                  <a:gd name="T30" fmla="*/ 215 w 220"/>
                  <a:gd name="T31" fmla="*/ 99 h 218"/>
                  <a:gd name="T32" fmla="*/ 93 w 220"/>
                  <a:gd name="T33" fmla="*/ 213 h 218"/>
                  <a:gd name="T34" fmla="*/ 35 w 220"/>
                  <a:gd name="T35" fmla="*/ 151 h 218"/>
                  <a:gd name="T36" fmla="*/ 5 w 220"/>
                  <a:gd name="T37" fmla="*/ 118 h 218"/>
                  <a:gd name="T38" fmla="*/ 127 w 220"/>
                  <a:gd name="T39" fmla="*/ 5 h 218"/>
                  <a:gd name="T40" fmla="*/ 209 w 220"/>
                  <a:gd name="T41" fmla="*/ 93 h 218"/>
                  <a:gd name="T42" fmla="*/ 210 w 220"/>
                  <a:gd name="T43" fmla="*/ 91 h 218"/>
                  <a:gd name="T44" fmla="*/ 212 w 220"/>
                  <a:gd name="T45" fmla="*/ 90 h 218"/>
                  <a:gd name="T46" fmla="*/ 129 w 220"/>
                  <a:gd name="T47" fmla="*/ 0 h 218"/>
                  <a:gd name="T48" fmla="*/ 127 w 220"/>
                  <a:gd name="T49" fmla="*/ 0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0" h="218">
                    <a:moveTo>
                      <a:pt x="127" y="0"/>
                    </a:moveTo>
                    <a:cubicBezTo>
                      <a:pt x="127" y="0"/>
                      <a:pt x="126" y="0"/>
                      <a:pt x="126" y="0"/>
                    </a:cubicBezTo>
                    <a:cubicBezTo>
                      <a:pt x="1" y="117"/>
                      <a:pt x="1" y="117"/>
                      <a:pt x="1" y="117"/>
                    </a:cubicBezTo>
                    <a:cubicBezTo>
                      <a:pt x="0" y="118"/>
                      <a:pt x="0" y="119"/>
                      <a:pt x="0" y="120"/>
                    </a:cubicBezTo>
                    <a:cubicBezTo>
                      <a:pt x="32" y="153"/>
                      <a:pt x="32" y="153"/>
                      <a:pt x="32" y="153"/>
                    </a:cubicBezTo>
                    <a:cubicBezTo>
                      <a:pt x="91" y="217"/>
                      <a:pt x="91" y="217"/>
                      <a:pt x="91" y="217"/>
                    </a:cubicBezTo>
                    <a:cubicBezTo>
                      <a:pt x="92" y="218"/>
                      <a:pt x="92" y="218"/>
                      <a:pt x="93" y="218"/>
                    </a:cubicBezTo>
                    <a:cubicBezTo>
                      <a:pt x="93" y="218"/>
                      <a:pt x="93" y="218"/>
                      <a:pt x="93" y="218"/>
                    </a:cubicBezTo>
                    <a:cubicBezTo>
                      <a:pt x="93" y="218"/>
                      <a:pt x="94" y="218"/>
                      <a:pt x="94" y="218"/>
                    </a:cubicBezTo>
                    <a:cubicBezTo>
                      <a:pt x="220" y="101"/>
                      <a:pt x="220" y="101"/>
                      <a:pt x="220" y="101"/>
                    </a:cubicBezTo>
                    <a:cubicBezTo>
                      <a:pt x="220" y="101"/>
                      <a:pt x="220" y="100"/>
                      <a:pt x="220" y="100"/>
                    </a:cubicBezTo>
                    <a:cubicBezTo>
                      <a:pt x="220" y="99"/>
                      <a:pt x="220" y="99"/>
                      <a:pt x="220" y="98"/>
                    </a:cubicBezTo>
                    <a:cubicBezTo>
                      <a:pt x="212" y="90"/>
                      <a:pt x="212" y="90"/>
                      <a:pt x="212" y="90"/>
                    </a:cubicBezTo>
                    <a:cubicBezTo>
                      <a:pt x="210" y="91"/>
                      <a:pt x="210" y="91"/>
                      <a:pt x="210" y="91"/>
                    </a:cubicBezTo>
                    <a:cubicBezTo>
                      <a:pt x="209" y="93"/>
                      <a:pt x="209" y="93"/>
                      <a:pt x="209" y="93"/>
                    </a:cubicBezTo>
                    <a:cubicBezTo>
                      <a:pt x="215" y="99"/>
                      <a:pt x="215" y="99"/>
                      <a:pt x="215" y="99"/>
                    </a:cubicBezTo>
                    <a:cubicBezTo>
                      <a:pt x="93" y="213"/>
                      <a:pt x="93" y="213"/>
                      <a:pt x="93" y="213"/>
                    </a:cubicBezTo>
                    <a:cubicBezTo>
                      <a:pt x="35" y="151"/>
                      <a:pt x="35" y="151"/>
                      <a:pt x="35" y="151"/>
                    </a:cubicBezTo>
                    <a:cubicBezTo>
                      <a:pt x="5" y="118"/>
                      <a:pt x="5" y="118"/>
                      <a:pt x="5" y="118"/>
                    </a:cubicBezTo>
                    <a:cubicBezTo>
                      <a:pt x="127" y="5"/>
                      <a:pt x="127" y="5"/>
                      <a:pt x="127" y="5"/>
                    </a:cubicBezTo>
                    <a:cubicBezTo>
                      <a:pt x="209" y="93"/>
                      <a:pt x="209" y="93"/>
                      <a:pt x="209" y="93"/>
                    </a:cubicBezTo>
                    <a:cubicBezTo>
                      <a:pt x="210" y="91"/>
                      <a:pt x="210" y="91"/>
                      <a:pt x="210" y="91"/>
                    </a:cubicBezTo>
                    <a:cubicBezTo>
                      <a:pt x="212" y="90"/>
                      <a:pt x="212" y="90"/>
                      <a:pt x="212" y="90"/>
                    </a:cubicBezTo>
                    <a:cubicBezTo>
                      <a:pt x="129" y="0"/>
                      <a:pt x="129" y="0"/>
                      <a:pt x="129" y="0"/>
                    </a:cubicBezTo>
                    <a:cubicBezTo>
                      <a:pt x="128" y="0"/>
                      <a:pt x="128" y="0"/>
                      <a:pt x="127"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9" name="Freeform 280"/>
              <p:cNvSpPr>
                <a:spLocks noEditPoints="1"/>
              </p:cNvSpPr>
              <p:nvPr/>
            </p:nvSpPr>
            <p:spPr bwMode="auto">
              <a:xfrm>
                <a:off x="2365376" y="4818063"/>
                <a:ext cx="273050" cy="284163"/>
              </a:xfrm>
              <a:custGeom>
                <a:avLst/>
                <a:gdLst>
                  <a:gd name="T0" fmla="*/ 75 w 97"/>
                  <a:gd name="T1" fmla="*/ 96 h 101"/>
                  <a:gd name="T2" fmla="*/ 5 w 97"/>
                  <a:gd name="T3" fmla="*/ 21 h 101"/>
                  <a:gd name="T4" fmla="*/ 23 w 97"/>
                  <a:gd name="T5" fmla="*/ 4 h 101"/>
                  <a:gd name="T6" fmla="*/ 92 w 97"/>
                  <a:gd name="T7" fmla="*/ 80 h 101"/>
                  <a:gd name="T8" fmla="*/ 75 w 97"/>
                  <a:gd name="T9" fmla="*/ 96 h 101"/>
                  <a:gd name="T10" fmla="*/ 23 w 97"/>
                  <a:gd name="T11" fmla="*/ 0 h 101"/>
                  <a:gd name="T12" fmla="*/ 21 w 97"/>
                  <a:gd name="T13" fmla="*/ 0 h 101"/>
                  <a:gd name="T14" fmla="*/ 1 w 97"/>
                  <a:gd name="T15" fmla="*/ 19 h 101"/>
                  <a:gd name="T16" fmla="*/ 1 w 97"/>
                  <a:gd name="T17" fmla="*/ 22 h 101"/>
                  <a:gd name="T18" fmla="*/ 47 w 97"/>
                  <a:gd name="T19" fmla="*/ 71 h 101"/>
                  <a:gd name="T20" fmla="*/ 48 w 97"/>
                  <a:gd name="T21" fmla="*/ 72 h 101"/>
                  <a:gd name="T22" fmla="*/ 74 w 97"/>
                  <a:gd name="T23" fmla="*/ 100 h 101"/>
                  <a:gd name="T24" fmla="*/ 74 w 97"/>
                  <a:gd name="T25" fmla="*/ 101 h 101"/>
                  <a:gd name="T26" fmla="*/ 75 w 97"/>
                  <a:gd name="T27" fmla="*/ 101 h 101"/>
                  <a:gd name="T28" fmla="*/ 75 w 97"/>
                  <a:gd name="T29" fmla="*/ 101 h 101"/>
                  <a:gd name="T30" fmla="*/ 76 w 97"/>
                  <a:gd name="T31" fmla="*/ 100 h 101"/>
                  <a:gd name="T32" fmla="*/ 76 w 97"/>
                  <a:gd name="T33" fmla="*/ 100 h 101"/>
                  <a:gd name="T34" fmla="*/ 97 w 97"/>
                  <a:gd name="T35" fmla="*/ 81 h 101"/>
                  <a:gd name="T36" fmla="*/ 97 w 97"/>
                  <a:gd name="T37" fmla="*/ 80 h 101"/>
                  <a:gd name="T38" fmla="*/ 97 w 97"/>
                  <a:gd name="T39" fmla="*/ 78 h 101"/>
                  <a:gd name="T40" fmla="*/ 24 w 97"/>
                  <a:gd name="T41" fmla="*/ 0 h 101"/>
                  <a:gd name="T42" fmla="*/ 23 w 97"/>
                  <a:gd name="T4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7" h="100">
                    <a:moveTo>
                      <a:pt x="75" y="96"/>
                    </a:moveTo>
                    <a:cubicBezTo>
                      <a:pt x="5" y="21"/>
                      <a:pt x="5" y="21"/>
                      <a:pt x="5" y="21"/>
                    </a:cubicBezTo>
                    <a:cubicBezTo>
                      <a:pt x="23" y="4"/>
                      <a:pt x="23" y="4"/>
                      <a:pt x="23" y="4"/>
                    </a:cubicBezTo>
                    <a:cubicBezTo>
                      <a:pt x="92" y="80"/>
                      <a:pt x="92" y="80"/>
                      <a:pt x="92" y="80"/>
                    </a:cubicBezTo>
                    <a:cubicBezTo>
                      <a:pt x="75" y="96"/>
                      <a:pt x="75" y="96"/>
                      <a:pt x="75" y="96"/>
                    </a:cubicBezTo>
                    <a:moveTo>
                      <a:pt x="23" y="0"/>
                    </a:moveTo>
                    <a:cubicBezTo>
                      <a:pt x="22" y="0"/>
                      <a:pt x="22" y="0"/>
                      <a:pt x="21" y="0"/>
                    </a:cubicBezTo>
                    <a:cubicBezTo>
                      <a:pt x="1" y="19"/>
                      <a:pt x="1" y="19"/>
                      <a:pt x="1" y="19"/>
                    </a:cubicBezTo>
                    <a:cubicBezTo>
                      <a:pt x="0" y="20"/>
                      <a:pt x="0" y="21"/>
                      <a:pt x="1" y="22"/>
                    </a:cubicBezTo>
                    <a:cubicBezTo>
                      <a:pt x="47" y="71"/>
                      <a:pt x="47" y="71"/>
                      <a:pt x="47" y="71"/>
                    </a:cubicBezTo>
                    <a:cubicBezTo>
                      <a:pt x="47" y="72"/>
                      <a:pt x="47" y="72"/>
                      <a:pt x="48" y="72"/>
                    </a:cubicBezTo>
                    <a:cubicBezTo>
                      <a:pt x="74" y="100"/>
                      <a:pt x="74" y="100"/>
                      <a:pt x="74" y="100"/>
                    </a:cubicBezTo>
                    <a:cubicBezTo>
                      <a:pt x="74" y="100"/>
                      <a:pt x="74" y="100"/>
                      <a:pt x="74" y="101"/>
                    </a:cubicBezTo>
                    <a:cubicBezTo>
                      <a:pt x="74" y="101"/>
                      <a:pt x="74" y="101"/>
                      <a:pt x="75" y="101"/>
                    </a:cubicBezTo>
                    <a:cubicBezTo>
                      <a:pt x="75" y="101"/>
                      <a:pt x="75" y="101"/>
                      <a:pt x="75" y="101"/>
                    </a:cubicBezTo>
                    <a:cubicBezTo>
                      <a:pt x="75" y="101"/>
                      <a:pt x="76" y="101"/>
                      <a:pt x="76" y="100"/>
                    </a:cubicBezTo>
                    <a:cubicBezTo>
                      <a:pt x="76" y="100"/>
                      <a:pt x="76" y="100"/>
                      <a:pt x="76" y="100"/>
                    </a:cubicBezTo>
                    <a:cubicBezTo>
                      <a:pt x="97" y="81"/>
                      <a:pt x="97" y="81"/>
                      <a:pt x="97" y="81"/>
                    </a:cubicBezTo>
                    <a:cubicBezTo>
                      <a:pt x="97" y="81"/>
                      <a:pt x="97" y="80"/>
                      <a:pt x="97" y="80"/>
                    </a:cubicBezTo>
                    <a:cubicBezTo>
                      <a:pt x="97" y="79"/>
                      <a:pt x="97" y="79"/>
                      <a:pt x="97" y="78"/>
                    </a:cubicBezTo>
                    <a:cubicBezTo>
                      <a:pt x="24" y="0"/>
                      <a:pt x="24" y="0"/>
                      <a:pt x="24" y="0"/>
                    </a:cubicBezTo>
                    <a:cubicBezTo>
                      <a:pt x="24" y="0"/>
                      <a:pt x="23" y="0"/>
                      <a:pt x="23"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0" name="Freeform 281"/>
              <p:cNvSpPr>
                <a:spLocks noEditPoints="1"/>
              </p:cNvSpPr>
              <p:nvPr/>
            </p:nvSpPr>
            <p:spPr bwMode="auto">
              <a:xfrm>
                <a:off x="2452688" y="5018088"/>
                <a:ext cx="120650" cy="125413"/>
              </a:xfrm>
              <a:custGeom>
                <a:avLst/>
                <a:gdLst>
                  <a:gd name="T0" fmla="*/ 28 w 43"/>
                  <a:gd name="T1" fmla="*/ 40 h 45"/>
                  <a:gd name="T2" fmla="*/ 5 w 43"/>
                  <a:gd name="T3" fmla="*/ 15 h 45"/>
                  <a:gd name="T4" fmla="*/ 15 w 43"/>
                  <a:gd name="T5" fmla="*/ 5 h 45"/>
                  <a:gd name="T6" fmla="*/ 38 w 43"/>
                  <a:gd name="T7" fmla="*/ 30 h 45"/>
                  <a:gd name="T8" fmla="*/ 28 w 43"/>
                  <a:gd name="T9" fmla="*/ 40 h 45"/>
                  <a:gd name="T10" fmla="*/ 15 w 43"/>
                  <a:gd name="T11" fmla="*/ 0 h 45"/>
                  <a:gd name="T12" fmla="*/ 14 w 43"/>
                  <a:gd name="T13" fmla="*/ 1 h 45"/>
                  <a:gd name="T14" fmla="*/ 1 w 43"/>
                  <a:gd name="T15" fmla="*/ 13 h 45"/>
                  <a:gd name="T16" fmla="*/ 0 w 43"/>
                  <a:gd name="T17" fmla="*/ 16 h 45"/>
                  <a:gd name="T18" fmla="*/ 26 w 43"/>
                  <a:gd name="T19" fmla="*/ 44 h 45"/>
                  <a:gd name="T20" fmla="*/ 28 w 43"/>
                  <a:gd name="T21" fmla="*/ 45 h 45"/>
                  <a:gd name="T22" fmla="*/ 28 w 43"/>
                  <a:gd name="T23" fmla="*/ 45 h 45"/>
                  <a:gd name="T24" fmla="*/ 29 w 43"/>
                  <a:gd name="T25" fmla="*/ 44 h 45"/>
                  <a:gd name="T26" fmla="*/ 29 w 43"/>
                  <a:gd name="T27" fmla="*/ 44 h 45"/>
                  <a:gd name="T28" fmla="*/ 42 w 43"/>
                  <a:gd name="T29" fmla="*/ 32 h 45"/>
                  <a:gd name="T30" fmla="*/ 43 w 43"/>
                  <a:gd name="T31" fmla="*/ 30 h 45"/>
                  <a:gd name="T32" fmla="*/ 43 w 43"/>
                  <a:gd name="T33" fmla="*/ 29 h 45"/>
                  <a:gd name="T34" fmla="*/ 17 w 43"/>
                  <a:gd name="T35" fmla="*/ 1 h 45"/>
                  <a:gd name="T36" fmla="*/ 16 w 43"/>
                  <a:gd name="T37" fmla="*/ 0 h 45"/>
                  <a:gd name="T38" fmla="*/ 15 w 43"/>
                  <a:gd name="T39"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3" h="45">
                    <a:moveTo>
                      <a:pt x="28" y="40"/>
                    </a:moveTo>
                    <a:cubicBezTo>
                      <a:pt x="5" y="15"/>
                      <a:pt x="5" y="15"/>
                      <a:pt x="5" y="15"/>
                    </a:cubicBezTo>
                    <a:cubicBezTo>
                      <a:pt x="15" y="5"/>
                      <a:pt x="15" y="5"/>
                      <a:pt x="15" y="5"/>
                    </a:cubicBezTo>
                    <a:cubicBezTo>
                      <a:pt x="38" y="30"/>
                      <a:pt x="38" y="30"/>
                      <a:pt x="38" y="30"/>
                    </a:cubicBezTo>
                    <a:cubicBezTo>
                      <a:pt x="28" y="40"/>
                      <a:pt x="28" y="40"/>
                      <a:pt x="28" y="40"/>
                    </a:cubicBezTo>
                    <a:moveTo>
                      <a:pt x="15" y="0"/>
                    </a:moveTo>
                    <a:cubicBezTo>
                      <a:pt x="15" y="0"/>
                      <a:pt x="14" y="1"/>
                      <a:pt x="14" y="1"/>
                    </a:cubicBezTo>
                    <a:cubicBezTo>
                      <a:pt x="1" y="13"/>
                      <a:pt x="1" y="13"/>
                      <a:pt x="1" y="13"/>
                    </a:cubicBezTo>
                    <a:cubicBezTo>
                      <a:pt x="0" y="14"/>
                      <a:pt x="0" y="15"/>
                      <a:pt x="0" y="16"/>
                    </a:cubicBezTo>
                    <a:cubicBezTo>
                      <a:pt x="26" y="44"/>
                      <a:pt x="26" y="44"/>
                      <a:pt x="26" y="44"/>
                    </a:cubicBezTo>
                    <a:cubicBezTo>
                      <a:pt x="27" y="44"/>
                      <a:pt x="27" y="45"/>
                      <a:pt x="28" y="45"/>
                    </a:cubicBezTo>
                    <a:cubicBezTo>
                      <a:pt x="28" y="45"/>
                      <a:pt x="28" y="45"/>
                      <a:pt x="28" y="45"/>
                    </a:cubicBezTo>
                    <a:cubicBezTo>
                      <a:pt x="28" y="45"/>
                      <a:pt x="29" y="44"/>
                      <a:pt x="29" y="44"/>
                    </a:cubicBezTo>
                    <a:cubicBezTo>
                      <a:pt x="29" y="44"/>
                      <a:pt x="29" y="44"/>
                      <a:pt x="29" y="44"/>
                    </a:cubicBezTo>
                    <a:cubicBezTo>
                      <a:pt x="42" y="32"/>
                      <a:pt x="42" y="32"/>
                      <a:pt x="42" y="32"/>
                    </a:cubicBezTo>
                    <a:cubicBezTo>
                      <a:pt x="43" y="31"/>
                      <a:pt x="43" y="30"/>
                      <a:pt x="43" y="30"/>
                    </a:cubicBezTo>
                    <a:cubicBezTo>
                      <a:pt x="43" y="29"/>
                      <a:pt x="43" y="29"/>
                      <a:pt x="43" y="29"/>
                    </a:cubicBezTo>
                    <a:cubicBezTo>
                      <a:pt x="17" y="1"/>
                      <a:pt x="17" y="1"/>
                      <a:pt x="17" y="1"/>
                    </a:cubicBezTo>
                    <a:cubicBezTo>
                      <a:pt x="16" y="1"/>
                      <a:pt x="16" y="1"/>
                      <a:pt x="16" y="0"/>
                    </a:cubicBezTo>
                    <a:cubicBezTo>
                      <a:pt x="15" y="0"/>
                      <a:pt x="15" y="0"/>
                      <a:pt x="15"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1" name="Freeform 282"/>
              <p:cNvSpPr>
                <a:spLocks noEditPoints="1"/>
              </p:cNvSpPr>
              <p:nvPr/>
            </p:nvSpPr>
            <p:spPr bwMode="auto">
              <a:xfrm>
                <a:off x="2276476" y="4919663"/>
                <a:ext cx="88900" cy="88900"/>
              </a:xfrm>
              <a:custGeom>
                <a:avLst/>
                <a:gdLst>
                  <a:gd name="T0" fmla="*/ 18 w 32"/>
                  <a:gd name="T1" fmla="*/ 27 h 32"/>
                  <a:gd name="T2" fmla="*/ 5 w 32"/>
                  <a:gd name="T3" fmla="*/ 13 h 32"/>
                  <a:gd name="T4" fmla="*/ 14 w 32"/>
                  <a:gd name="T5" fmla="*/ 5 h 32"/>
                  <a:gd name="T6" fmla="*/ 27 w 32"/>
                  <a:gd name="T7" fmla="*/ 19 h 32"/>
                  <a:gd name="T8" fmla="*/ 18 w 32"/>
                  <a:gd name="T9" fmla="*/ 27 h 32"/>
                  <a:gd name="T10" fmla="*/ 14 w 32"/>
                  <a:gd name="T11" fmla="*/ 0 h 32"/>
                  <a:gd name="T12" fmla="*/ 13 w 32"/>
                  <a:gd name="T13" fmla="*/ 1 h 32"/>
                  <a:gd name="T14" fmla="*/ 1 w 32"/>
                  <a:gd name="T15" fmla="*/ 12 h 32"/>
                  <a:gd name="T16" fmla="*/ 0 w 32"/>
                  <a:gd name="T17" fmla="*/ 13 h 32"/>
                  <a:gd name="T18" fmla="*/ 0 w 32"/>
                  <a:gd name="T19" fmla="*/ 15 h 32"/>
                  <a:gd name="T20" fmla="*/ 16 w 32"/>
                  <a:gd name="T21" fmla="*/ 31 h 32"/>
                  <a:gd name="T22" fmla="*/ 17 w 32"/>
                  <a:gd name="T23" fmla="*/ 32 h 32"/>
                  <a:gd name="T24" fmla="*/ 18 w 32"/>
                  <a:gd name="T25" fmla="*/ 32 h 32"/>
                  <a:gd name="T26" fmla="*/ 19 w 32"/>
                  <a:gd name="T27" fmla="*/ 32 h 32"/>
                  <a:gd name="T28" fmla="*/ 19 w 32"/>
                  <a:gd name="T29" fmla="*/ 32 h 32"/>
                  <a:gd name="T30" fmla="*/ 31 w 32"/>
                  <a:gd name="T31" fmla="*/ 20 h 32"/>
                  <a:gd name="T32" fmla="*/ 32 w 32"/>
                  <a:gd name="T33" fmla="*/ 19 h 32"/>
                  <a:gd name="T34" fmla="*/ 31 w 32"/>
                  <a:gd name="T35" fmla="*/ 18 h 32"/>
                  <a:gd name="T36" fmla="*/ 15 w 32"/>
                  <a:gd name="T37" fmla="*/ 1 h 32"/>
                  <a:gd name="T38" fmla="*/ 14 w 32"/>
                  <a:gd name="T39"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2" h="32">
                    <a:moveTo>
                      <a:pt x="18" y="27"/>
                    </a:moveTo>
                    <a:cubicBezTo>
                      <a:pt x="5" y="13"/>
                      <a:pt x="5" y="13"/>
                      <a:pt x="5" y="13"/>
                    </a:cubicBezTo>
                    <a:cubicBezTo>
                      <a:pt x="14" y="5"/>
                      <a:pt x="14" y="5"/>
                      <a:pt x="14" y="5"/>
                    </a:cubicBezTo>
                    <a:cubicBezTo>
                      <a:pt x="27" y="19"/>
                      <a:pt x="27" y="19"/>
                      <a:pt x="27" y="19"/>
                    </a:cubicBezTo>
                    <a:cubicBezTo>
                      <a:pt x="18" y="27"/>
                      <a:pt x="18" y="27"/>
                      <a:pt x="18" y="27"/>
                    </a:cubicBezTo>
                    <a:moveTo>
                      <a:pt x="14" y="0"/>
                    </a:moveTo>
                    <a:cubicBezTo>
                      <a:pt x="13" y="0"/>
                      <a:pt x="13" y="0"/>
                      <a:pt x="13" y="1"/>
                    </a:cubicBezTo>
                    <a:cubicBezTo>
                      <a:pt x="1" y="12"/>
                      <a:pt x="1" y="12"/>
                      <a:pt x="1" y="12"/>
                    </a:cubicBezTo>
                    <a:cubicBezTo>
                      <a:pt x="0" y="12"/>
                      <a:pt x="0" y="13"/>
                      <a:pt x="0" y="13"/>
                    </a:cubicBezTo>
                    <a:cubicBezTo>
                      <a:pt x="0" y="14"/>
                      <a:pt x="0" y="14"/>
                      <a:pt x="0" y="15"/>
                    </a:cubicBezTo>
                    <a:cubicBezTo>
                      <a:pt x="16" y="31"/>
                      <a:pt x="16" y="31"/>
                      <a:pt x="16" y="31"/>
                    </a:cubicBezTo>
                    <a:cubicBezTo>
                      <a:pt x="16" y="32"/>
                      <a:pt x="17" y="32"/>
                      <a:pt x="17" y="32"/>
                    </a:cubicBezTo>
                    <a:cubicBezTo>
                      <a:pt x="18" y="32"/>
                      <a:pt x="18" y="32"/>
                      <a:pt x="18" y="32"/>
                    </a:cubicBezTo>
                    <a:cubicBezTo>
                      <a:pt x="18" y="32"/>
                      <a:pt x="19" y="32"/>
                      <a:pt x="19" y="32"/>
                    </a:cubicBezTo>
                    <a:cubicBezTo>
                      <a:pt x="19" y="32"/>
                      <a:pt x="19" y="32"/>
                      <a:pt x="19" y="32"/>
                    </a:cubicBezTo>
                    <a:cubicBezTo>
                      <a:pt x="31" y="20"/>
                      <a:pt x="31" y="20"/>
                      <a:pt x="31" y="20"/>
                    </a:cubicBezTo>
                    <a:cubicBezTo>
                      <a:pt x="31" y="20"/>
                      <a:pt x="32" y="20"/>
                      <a:pt x="32" y="19"/>
                    </a:cubicBezTo>
                    <a:cubicBezTo>
                      <a:pt x="32" y="18"/>
                      <a:pt x="31" y="18"/>
                      <a:pt x="31" y="18"/>
                    </a:cubicBezTo>
                    <a:cubicBezTo>
                      <a:pt x="15" y="1"/>
                      <a:pt x="15" y="1"/>
                      <a:pt x="15" y="1"/>
                    </a:cubicBezTo>
                    <a:cubicBezTo>
                      <a:pt x="15" y="0"/>
                      <a:pt x="14" y="0"/>
                      <a:pt x="1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2" name="Freeform 283"/>
              <p:cNvSpPr>
                <a:spLocks noEditPoints="1"/>
              </p:cNvSpPr>
              <p:nvPr/>
            </p:nvSpPr>
            <p:spPr bwMode="auto">
              <a:xfrm>
                <a:off x="2328863" y="4978400"/>
                <a:ext cx="90488" cy="90488"/>
              </a:xfrm>
              <a:custGeom>
                <a:avLst/>
                <a:gdLst>
                  <a:gd name="T0" fmla="*/ 18 w 32"/>
                  <a:gd name="T1" fmla="*/ 27 h 32"/>
                  <a:gd name="T2" fmla="*/ 5 w 32"/>
                  <a:gd name="T3" fmla="*/ 13 h 32"/>
                  <a:gd name="T4" fmla="*/ 14 w 32"/>
                  <a:gd name="T5" fmla="*/ 5 h 32"/>
                  <a:gd name="T6" fmla="*/ 27 w 32"/>
                  <a:gd name="T7" fmla="*/ 19 h 32"/>
                  <a:gd name="T8" fmla="*/ 18 w 32"/>
                  <a:gd name="T9" fmla="*/ 27 h 32"/>
                  <a:gd name="T10" fmla="*/ 14 w 32"/>
                  <a:gd name="T11" fmla="*/ 0 h 32"/>
                  <a:gd name="T12" fmla="*/ 13 w 32"/>
                  <a:gd name="T13" fmla="*/ 0 h 32"/>
                  <a:gd name="T14" fmla="*/ 1 w 32"/>
                  <a:gd name="T15" fmla="*/ 12 h 32"/>
                  <a:gd name="T16" fmla="*/ 1 w 32"/>
                  <a:gd name="T17" fmla="*/ 14 h 32"/>
                  <a:gd name="T18" fmla="*/ 17 w 32"/>
                  <a:gd name="T19" fmla="*/ 31 h 32"/>
                  <a:gd name="T20" fmla="*/ 18 w 32"/>
                  <a:gd name="T21" fmla="*/ 32 h 32"/>
                  <a:gd name="T22" fmla="*/ 18 w 32"/>
                  <a:gd name="T23" fmla="*/ 32 h 32"/>
                  <a:gd name="T24" fmla="*/ 19 w 32"/>
                  <a:gd name="T25" fmla="*/ 31 h 32"/>
                  <a:gd name="T26" fmla="*/ 19 w 32"/>
                  <a:gd name="T27" fmla="*/ 31 h 32"/>
                  <a:gd name="T28" fmla="*/ 31 w 32"/>
                  <a:gd name="T29" fmla="*/ 20 h 32"/>
                  <a:gd name="T30" fmla="*/ 32 w 32"/>
                  <a:gd name="T31" fmla="*/ 19 h 32"/>
                  <a:gd name="T32" fmla="*/ 31 w 32"/>
                  <a:gd name="T33" fmla="*/ 18 h 32"/>
                  <a:gd name="T34" fmla="*/ 16 w 32"/>
                  <a:gd name="T35" fmla="*/ 1 h 32"/>
                  <a:gd name="T36" fmla="*/ 14 w 32"/>
                  <a:gd name="T37" fmla="*/ 0 h 32"/>
                  <a:gd name="T38" fmla="*/ 14 w 32"/>
                  <a:gd name="T39"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2" h="32">
                    <a:moveTo>
                      <a:pt x="18" y="27"/>
                    </a:moveTo>
                    <a:cubicBezTo>
                      <a:pt x="5" y="13"/>
                      <a:pt x="5" y="13"/>
                      <a:pt x="5" y="13"/>
                    </a:cubicBezTo>
                    <a:cubicBezTo>
                      <a:pt x="14" y="5"/>
                      <a:pt x="14" y="5"/>
                      <a:pt x="14" y="5"/>
                    </a:cubicBezTo>
                    <a:cubicBezTo>
                      <a:pt x="27" y="19"/>
                      <a:pt x="27" y="19"/>
                      <a:pt x="27" y="19"/>
                    </a:cubicBezTo>
                    <a:cubicBezTo>
                      <a:pt x="18" y="27"/>
                      <a:pt x="18" y="27"/>
                      <a:pt x="18" y="27"/>
                    </a:cubicBezTo>
                    <a:moveTo>
                      <a:pt x="14" y="0"/>
                    </a:moveTo>
                    <a:cubicBezTo>
                      <a:pt x="14" y="0"/>
                      <a:pt x="13" y="0"/>
                      <a:pt x="13" y="0"/>
                    </a:cubicBezTo>
                    <a:cubicBezTo>
                      <a:pt x="1" y="12"/>
                      <a:pt x="1" y="12"/>
                      <a:pt x="1" y="12"/>
                    </a:cubicBezTo>
                    <a:cubicBezTo>
                      <a:pt x="0" y="12"/>
                      <a:pt x="0" y="14"/>
                      <a:pt x="1" y="14"/>
                    </a:cubicBezTo>
                    <a:cubicBezTo>
                      <a:pt x="17" y="31"/>
                      <a:pt x="17" y="31"/>
                      <a:pt x="17" y="31"/>
                    </a:cubicBezTo>
                    <a:cubicBezTo>
                      <a:pt x="17" y="32"/>
                      <a:pt x="17" y="32"/>
                      <a:pt x="18" y="32"/>
                    </a:cubicBezTo>
                    <a:cubicBezTo>
                      <a:pt x="18" y="32"/>
                      <a:pt x="18" y="32"/>
                      <a:pt x="18" y="32"/>
                    </a:cubicBezTo>
                    <a:cubicBezTo>
                      <a:pt x="19" y="32"/>
                      <a:pt x="19" y="32"/>
                      <a:pt x="19" y="31"/>
                    </a:cubicBezTo>
                    <a:cubicBezTo>
                      <a:pt x="19" y="31"/>
                      <a:pt x="19" y="31"/>
                      <a:pt x="19" y="31"/>
                    </a:cubicBezTo>
                    <a:cubicBezTo>
                      <a:pt x="31" y="20"/>
                      <a:pt x="31" y="20"/>
                      <a:pt x="31" y="20"/>
                    </a:cubicBezTo>
                    <a:cubicBezTo>
                      <a:pt x="32" y="20"/>
                      <a:pt x="32" y="19"/>
                      <a:pt x="32" y="19"/>
                    </a:cubicBezTo>
                    <a:cubicBezTo>
                      <a:pt x="32" y="18"/>
                      <a:pt x="32" y="18"/>
                      <a:pt x="31" y="18"/>
                    </a:cubicBezTo>
                    <a:cubicBezTo>
                      <a:pt x="16" y="1"/>
                      <a:pt x="16" y="1"/>
                      <a:pt x="16" y="1"/>
                    </a:cubicBezTo>
                    <a:cubicBezTo>
                      <a:pt x="15" y="0"/>
                      <a:pt x="15" y="0"/>
                      <a:pt x="14" y="0"/>
                    </a:cubicBezTo>
                    <a:cubicBezTo>
                      <a:pt x="14" y="0"/>
                      <a:pt x="14" y="0"/>
                      <a:pt x="1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3" name="Freeform 284"/>
              <p:cNvSpPr>
                <a:spLocks noEditPoints="1"/>
              </p:cNvSpPr>
              <p:nvPr/>
            </p:nvSpPr>
            <p:spPr bwMode="auto">
              <a:xfrm>
                <a:off x="2438401" y="5095875"/>
                <a:ext cx="90488" cy="90488"/>
              </a:xfrm>
              <a:custGeom>
                <a:avLst/>
                <a:gdLst>
                  <a:gd name="T0" fmla="*/ 18 w 32"/>
                  <a:gd name="T1" fmla="*/ 27 h 32"/>
                  <a:gd name="T2" fmla="*/ 5 w 32"/>
                  <a:gd name="T3" fmla="*/ 13 h 32"/>
                  <a:gd name="T4" fmla="*/ 14 w 32"/>
                  <a:gd name="T5" fmla="*/ 5 h 32"/>
                  <a:gd name="T6" fmla="*/ 27 w 32"/>
                  <a:gd name="T7" fmla="*/ 19 h 32"/>
                  <a:gd name="T8" fmla="*/ 18 w 32"/>
                  <a:gd name="T9" fmla="*/ 27 h 32"/>
                  <a:gd name="T10" fmla="*/ 14 w 32"/>
                  <a:gd name="T11" fmla="*/ 0 h 32"/>
                  <a:gd name="T12" fmla="*/ 13 w 32"/>
                  <a:gd name="T13" fmla="*/ 0 h 32"/>
                  <a:gd name="T14" fmla="*/ 1 w 32"/>
                  <a:gd name="T15" fmla="*/ 11 h 32"/>
                  <a:gd name="T16" fmla="*/ 1 w 32"/>
                  <a:gd name="T17" fmla="*/ 14 h 32"/>
                  <a:gd name="T18" fmla="*/ 16 w 32"/>
                  <a:gd name="T19" fmla="*/ 31 h 32"/>
                  <a:gd name="T20" fmla="*/ 18 w 32"/>
                  <a:gd name="T21" fmla="*/ 32 h 32"/>
                  <a:gd name="T22" fmla="*/ 18 w 32"/>
                  <a:gd name="T23" fmla="*/ 32 h 32"/>
                  <a:gd name="T24" fmla="*/ 19 w 32"/>
                  <a:gd name="T25" fmla="*/ 31 h 32"/>
                  <a:gd name="T26" fmla="*/ 19 w 32"/>
                  <a:gd name="T27" fmla="*/ 31 h 32"/>
                  <a:gd name="T28" fmla="*/ 31 w 32"/>
                  <a:gd name="T29" fmla="*/ 20 h 32"/>
                  <a:gd name="T30" fmla="*/ 31 w 32"/>
                  <a:gd name="T31" fmla="*/ 17 h 32"/>
                  <a:gd name="T32" fmla="*/ 16 w 32"/>
                  <a:gd name="T33" fmla="*/ 0 h 32"/>
                  <a:gd name="T34" fmla="*/ 14 w 32"/>
                  <a:gd name="T35"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2" h="32">
                    <a:moveTo>
                      <a:pt x="18" y="27"/>
                    </a:moveTo>
                    <a:cubicBezTo>
                      <a:pt x="5" y="13"/>
                      <a:pt x="5" y="13"/>
                      <a:pt x="5" y="13"/>
                    </a:cubicBezTo>
                    <a:cubicBezTo>
                      <a:pt x="14" y="5"/>
                      <a:pt x="14" y="5"/>
                      <a:pt x="14" y="5"/>
                    </a:cubicBezTo>
                    <a:cubicBezTo>
                      <a:pt x="27" y="19"/>
                      <a:pt x="27" y="19"/>
                      <a:pt x="27" y="19"/>
                    </a:cubicBezTo>
                    <a:cubicBezTo>
                      <a:pt x="18" y="27"/>
                      <a:pt x="18" y="27"/>
                      <a:pt x="18" y="27"/>
                    </a:cubicBezTo>
                    <a:moveTo>
                      <a:pt x="14" y="0"/>
                    </a:moveTo>
                    <a:cubicBezTo>
                      <a:pt x="14" y="0"/>
                      <a:pt x="13" y="0"/>
                      <a:pt x="13" y="0"/>
                    </a:cubicBezTo>
                    <a:cubicBezTo>
                      <a:pt x="1" y="11"/>
                      <a:pt x="1" y="11"/>
                      <a:pt x="1" y="11"/>
                    </a:cubicBezTo>
                    <a:cubicBezTo>
                      <a:pt x="0" y="12"/>
                      <a:pt x="0" y="14"/>
                      <a:pt x="1" y="14"/>
                    </a:cubicBezTo>
                    <a:cubicBezTo>
                      <a:pt x="16" y="31"/>
                      <a:pt x="16" y="31"/>
                      <a:pt x="16" y="31"/>
                    </a:cubicBezTo>
                    <a:cubicBezTo>
                      <a:pt x="17" y="32"/>
                      <a:pt x="17" y="32"/>
                      <a:pt x="18" y="32"/>
                    </a:cubicBezTo>
                    <a:cubicBezTo>
                      <a:pt x="18" y="32"/>
                      <a:pt x="18" y="32"/>
                      <a:pt x="18" y="32"/>
                    </a:cubicBezTo>
                    <a:cubicBezTo>
                      <a:pt x="18" y="32"/>
                      <a:pt x="19" y="32"/>
                      <a:pt x="19" y="31"/>
                    </a:cubicBezTo>
                    <a:cubicBezTo>
                      <a:pt x="19" y="31"/>
                      <a:pt x="19" y="31"/>
                      <a:pt x="19" y="31"/>
                    </a:cubicBezTo>
                    <a:cubicBezTo>
                      <a:pt x="31" y="20"/>
                      <a:pt x="31" y="20"/>
                      <a:pt x="31" y="20"/>
                    </a:cubicBezTo>
                    <a:cubicBezTo>
                      <a:pt x="32" y="19"/>
                      <a:pt x="32" y="18"/>
                      <a:pt x="31" y="17"/>
                    </a:cubicBezTo>
                    <a:cubicBezTo>
                      <a:pt x="16" y="0"/>
                      <a:pt x="16" y="0"/>
                      <a:pt x="16" y="0"/>
                    </a:cubicBezTo>
                    <a:cubicBezTo>
                      <a:pt x="15" y="0"/>
                      <a:pt x="15" y="0"/>
                      <a:pt x="1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4" name="Freeform 285"/>
              <p:cNvSpPr>
                <a:spLocks noEditPoints="1"/>
              </p:cNvSpPr>
              <p:nvPr/>
            </p:nvSpPr>
            <p:spPr bwMode="auto">
              <a:xfrm>
                <a:off x="2386013" y="5037138"/>
                <a:ext cx="88900" cy="90488"/>
              </a:xfrm>
              <a:custGeom>
                <a:avLst/>
                <a:gdLst>
                  <a:gd name="T0" fmla="*/ 18 w 32"/>
                  <a:gd name="T1" fmla="*/ 27 h 32"/>
                  <a:gd name="T2" fmla="*/ 5 w 32"/>
                  <a:gd name="T3" fmla="*/ 13 h 32"/>
                  <a:gd name="T4" fmla="*/ 14 w 32"/>
                  <a:gd name="T5" fmla="*/ 5 h 32"/>
                  <a:gd name="T6" fmla="*/ 27 w 32"/>
                  <a:gd name="T7" fmla="*/ 19 h 32"/>
                  <a:gd name="T8" fmla="*/ 18 w 32"/>
                  <a:gd name="T9" fmla="*/ 27 h 32"/>
                  <a:gd name="T10" fmla="*/ 14 w 32"/>
                  <a:gd name="T11" fmla="*/ 0 h 32"/>
                  <a:gd name="T12" fmla="*/ 12 w 32"/>
                  <a:gd name="T13" fmla="*/ 0 h 32"/>
                  <a:gd name="T14" fmla="*/ 0 w 32"/>
                  <a:gd name="T15" fmla="*/ 12 h 32"/>
                  <a:gd name="T16" fmla="*/ 0 w 32"/>
                  <a:gd name="T17" fmla="*/ 14 h 32"/>
                  <a:gd name="T18" fmla="*/ 16 w 32"/>
                  <a:gd name="T19" fmla="*/ 31 h 32"/>
                  <a:gd name="T20" fmla="*/ 17 w 32"/>
                  <a:gd name="T21" fmla="*/ 32 h 32"/>
                  <a:gd name="T22" fmla="*/ 17 w 32"/>
                  <a:gd name="T23" fmla="*/ 32 h 32"/>
                  <a:gd name="T24" fmla="*/ 19 w 32"/>
                  <a:gd name="T25" fmla="*/ 31 h 32"/>
                  <a:gd name="T26" fmla="*/ 19 w 32"/>
                  <a:gd name="T27" fmla="*/ 31 h 32"/>
                  <a:gd name="T28" fmla="*/ 31 w 32"/>
                  <a:gd name="T29" fmla="*/ 20 h 32"/>
                  <a:gd name="T30" fmla="*/ 31 w 32"/>
                  <a:gd name="T31" fmla="*/ 17 h 32"/>
                  <a:gd name="T32" fmla="*/ 15 w 32"/>
                  <a:gd name="T33" fmla="*/ 1 h 32"/>
                  <a:gd name="T34" fmla="*/ 14 w 32"/>
                  <a:gd name="T35" fmla="*/ 0 h 32"/>
                  <a:gd name="T36" fmla="*/ 14 w 32"/>
                  <a:gd name="T37"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2" h="32">
                    <a:moveTo>
                      <a:pt x="18" y="27"/>
                    </a:moveTo>
                    <a:cubicBezTo>
                      <a:pt x="5" y="13"/>
                      <a:pt x="5" y="13"/>
                      <a:pt x="5" y="13"/>
                    </a:cubicBezTo>
                    <a:cubicBezTo>
                      <a:pt x="14" y="5"/>
                      <a:pt x="14" y="5"/>
                      <a:pt x="14" y="5"/>
                    </a:cubicBezTo>
                    <a:cubicBezTo>
                      <a:pt x="27" y="19"/>
                      <a:pt x="27" y="19"/>
                      <a:pt x="27" y="19"/>
                    </a:cubicBezTo>
                    <a:cubicBezTo>
                      <a:pt x="18" y="27"/>
                      <a:pt x="18" y="27"/>
                      <a:pt x="18" y="27"/>
                    </a:cubicBezTo>
                    <a:moveTo>
                      <a:pt x="14" y="0"/>
                    </a:moveTo>
                    <a:cubicBezTo>
                      <a:pt x="13" y="0"/>
                      <a:pt x="13" y="0"/>
                      <a:pt x="12" y="0"/>
                    </a:cubicBezTo>
                    <a:cubicBezTo>
                      <a:pt x="0" y="12"/>
                      <a:pt x="0" y="12"/>
                      <a:pt x="0" y="12"/>
                    </a:cubicBezTo>
                    <a:cubicBezTo>
                      <a:pt x="0" y="12"/>
                      <a:pt x="0" y="14"/>
                      <a:pt x="0" y="14"/>
                    </a:cubicBezTo>
                    <a:cubicBezTo>
                      <a:pt x="16" y="31"/>
                      <a:pt x="16" y="31"/>
                      <a:pt x="16" y="31"/>
                    </a:cubicBezTo>
                    <a:cubicBezTo>
                      <a:pt x="16" y="32"/>
                      <a:pt x="17" y="32"/>
                      <a:pt x="17" y="32"/>
                    </a:cubicBezTo>
                    <a:cubicBezTo>
                      <a:pt x="17" y="32"/>
                      <a:pt x="17" y="32"/>
                      <a:pt x="17" y="32"/>
                    </a:cubicBezTo>
                    <a:cubicBezTo>
                      <a:pt x="18" y="32"/>
                      <a:pt x="18" y="32"/>
                      <a:pt x="19" y="31"/>
                    </a:cubicBezTo>
                    <a:cubicBezTo>
                      <a:pt x="19" y="31"/>
                      <a:pt x="19" y="31"/>
                      <a:pt x="19" y="31"/>
                    </a:cubicBezTo>
                    <a:cubicBezTo>
                      <a:pt x="31" y="20"/>
                      <a:pt x="31" y="20"/>
                      <a:pt x="31" y="20"/>
                    </a:cubicBezTo>
                    <a:cubicBezTo>
                      <a:pt x="32" y="19"/>
                      <a:pt x="32" y="18"/>
                      <a:pt x="31" y="17"/>
                    </a:cubicBezTo>
                    <a:cubicBezTo>
                      <a:pt x="15" y="1"/>
                      <a:pt x="15" y="1"/>
                      <a:pt x="15" y="1"/>
                    </a:cubicBezTo>
                    <a:cubicBezTo>
                      <a:pt x="15" y="0"/>
                      <a:pt x="14" y="0"/>
                      <a:pt x="14" y="0"/>
                    </a:cubicBezTo>
                    <a:cubicBezTo>
                      <a:pt x="14" y="0"/>
                      <a:pt x="14" y="0"/>
                      <a:pt x="1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5" name="Freeform 286"/>
              <p:cNvSpPr>
                <a:spLocks noEditPoints="1"/>
              </p:cNvSpPr>
              <p:nvPr/>
            </p:nvSpPr>
            <p:spPr bwMode="auto">
              <a:xfrm>
                <a:off x="2228851" y="4964113"/>
                <a:ext cx="88900" cy="90488"/>
              </a:xfrm>
              <a:custGeom>
                <a:avLst/>
                <a:gdLst>
                  <a:gd name="T0" fmla="*/ 18 w 32"/>
                  <a:gd name="T1" fmla="*/ 27 h 32"/>
                  <a:gd name="T2" fmla="*/ 5 w 32"/>
                  <a:gd name="T3" fmla="*/ 13 h 32"/>
                  <a:gd name="T4" fmla="*/ 14 w 32"/>
                  <a:gd name="T5" fmla="*/ 4 h 32"/>
                  <a:gd name="T6" fmla="*/ 27 w 32"/>
                  <a:gd name="T7" fmla="*/ 18 h 32"/>
                  <a:gd name="T8" fmla="*/ 18 w 32"/>
                  <a:gd name="T9" fmla="*/ 27 h 32"/>
                  <a:gd name="T10" fmla="*/ 14 w 32"/>
                  <a:gd name="T11" fmla="*/ 0 h 32"/>
                  <a:gd name="T12" fmla="*/ 13 w 32"/>
                  <a:gd name="T13" fmla="*/ 0 h 32"/>
                  <a:gd name="T14" fmla="*/ 1 w 32"/>
                  <a:gd name="T15" fmla="*/ 11 h 32"/>
                  <a:gd name="T16" fmla="*/ 1 w 32"/>
                  <a:gd name="T17" fmla="*/ 14 h 32"/>
                  <a:gd name="T18" fmla="*/ 16 w 32"/>
                  <a:gd name="T19" fmla="*/ 31 h 32"/>
                  <a:gd name="T20" fmla="*/ 18 w 32"/>
                  <a:gd name="T21" fmla="*/ 32 h 32"/>
                  <a:gd name="T22" fmla="*/ 18 w 32"/>
                  <a:gd name="T23" fmla="*/ 32 h 32"/>
                  <a:gd name="T24" fmla="*/ 19 w 32"/>
                  <a:gd name="T25" fmla="*/ 31 h 32"/>
                  <a:gd name="T26" fmla="*/ 19 w 32"/>
                  <a:gd name="T27" fmla="*/ 31 h 32"/>
                  <a:gd name="T28" fmla="*/ 31 w 32"/>
                  <a:gd name="T29" fmla="*/ 20 h 32"/>
                  <a:gd name="T30" fmla="*/ 31 w 32"/>
                  <a:gd name="T31" fmla="*/ 17 h 32"/>
                  <a:gd name="T32" fmla="*/ 16 w 32"/>
                  <a:gd name="T33" fmla="*/ 0 h 32"/>
                  <a:gd name="T34" fmla="*/ 14 w 32"/>
                  <a:gd name="T35" fmla="*/ 0 h 32"/>
                  <a:gd name="T36" fmla="*/ 14 w 32"/>
                  <a:gd name="T37"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2" h="32">
                    <a:moveTo>
                      <a:pt x="18" y="27"/>
                    </a:moveTo>
                    <a:cubicBezTo>
                      <a:pt x="5" y="13"/>
                      <a:pt x="5" y="13"/>
                      <a:pt x="5" y="13"/>
                    </a:cubicBezTo>
                    <a:cubicBezTo>
                      <a:pt x="14" y="4"/>
                      <a:pt x="14" y="4"/>
                      <a:pt x="14" y="4"/>
                    </a:cubicBezTo>
                    <a:cubicBezTo>
                      <a:pt x="27" y="18"/>
                      <a:pt x="27" y="18"/>
                      <a:pt x="27" y="18"/>
                    </a:cubicBezTo>
                    <a:cubicBezTo>
                      <a:pt x="18" y="27"/>
                      <a:pt x="18" y="27"/>
                      <a:pt x="18" y="27"/>
                    </a:cubicBezTo>
                    <a:moveTo>
                      <a:pt x="14" y="0"/>
                    </a:moveTo>
                    <a:cubicBezTo>
                      <a:pt x="14" y="0"/>
                      <a:pt x="13" y="0"/>
                      <a:pt x="13" y="0"/>
                    </a:cubicBezTo>
                    <a:cubicBezTo>
                      <a:pt x="1" y="11"/>
                      <a:pt x="1" y="11"/>
                      <a:pt x="1" y="11"/>
                    </a:cubicBezTo>
                    <a:cubicBezTo>
                      <a:pt x="0" y="12"/>
                      <a:pt x="0" y="13"/>
                      <a:pt x="1" y="14"/>
                    </a:cubicBezTo>
                    <a:cubicBezTo>
                      <a:pt x="16" y="31"/>
                      <a:pt x="16" y="31"/>
                      <a:pt x="16" y="31"/>
                    </a:cubicBezTo>
                    <a:cubicBezTo>
                      <a:pt x="17" y="31"/>
                      <a:pt x="17" y="32"/>
                      <a:pt x="18" y="32"/>
                    </a:cubicBezTo>
                    <a:cubicBezTo>
                      <a:pt x="18" y="32"/>
                      <a:pt x="18" y="32"/>
                      <a:pt x="18" y="32"/>
                    </a:cubicBezTo>
                    <a:cubicBezTo>
                      <a:pt x="18" y="32"/>
                      <a:pt x="19" y="31"/>
                      <a:pt x="19" y="31"/>
                    </a:cubicBezTo>
                    <a:cubicBezTo>
                      <a:pt x="19" y="31"/>
                      <a:pt x="19" y="31"/>
                      <a:pt x="19" y="31"/>
                    </a:cubicBezTo>
                    <a:cubicBezTo>
                      <a:pt x="31" y="20"/>
                      <a:pt x="31" y="20"/>
                      <a:pt x="31" y="20"/>
                    </a:cubicBezTo>
                    <a:cubicBezTo>
                      <a:pt x="32" y="19"/>
                      <a:pt x="32" y="18"/>
                      <a:pt x="31" y="17"/>
                    </a:cubicBezTo>
                    <a:cubicBezTo>
                      <a:pt x="16" y="0"/>
                      <a:pt x="16" y="0"/>
                      <a:pt x="16" y="0"/>
                    </a:cubicBezTo>
                    <a:cubicBezTo>
                      <a:pt x="15" y="0"/>
                      <a:pt x="15" y="0"/>
                      <a:pt x="14" y="0"/>
                    </a:cubicBezTo>
                    <a:cubicBezTo>
                      <a:pt x="14" y="0"/>
                      <a:pt x="14" y="0"/>
                      <a:pt x="1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6" name="Freeform 287"/>
              <p:cNvSpPr>
                <a:spLocks noEditPoints="1"/>
              </p:cNvSpPr>
              <p:nvPr/>
            </p:nvSpPr>
            <p:spPr bwMode="auto">
              <a:xfrm>
                <a:off x="2281238" y="5019675"/>
                <a:ext cx="90488" cy="90488"/>
              </a:xfrm>
              <a:custGeom>
                <a:avLst/>
                <a:gdLst>
                  <a:gd name="T0" fmla="*/ 18 w 32"/>
                  <a:gd name="T1" fmla="*/ 28 h 32"/>
                  <a:gd name="T2" fmla="*/ 5 w 32"/>
                  <a:gd name="T3" fmla="*/ 14 h 32"/>
                  <a:gd name="T4" fmla="*/ 15 w 32"/>
                  <a:gd name="T5" fmla="*/ 5 h 32"/>
                  <a:gd name="T6" fmla="*/ 28 w 32"/>
                  <a:gd name="T7" fmla="*/ 19 h 32"/>
                  <a:gd name="T8" fmla="*/ 18 w 32"/>
                  <a:gd name="T9" fmla="*/ 28 h 32"/>
                  <a:gd name="T10" fmla="*/ 15 w 32"/>
                  <a:gd name="T11" fmla="*/ 0 h 32"/>
                  <a:gd name="T12" fmla="*/ 13 w 32"/>
                  <a:gd name="T13" fmla="*/ 1 h 32"/>
                  <a:gd name="T14" fmla="*/ 1 w 32"/>
                  <a:gd name="T15" fmla="*/ 12 h 32"/>
                  <a:gd name="T16" fmla="*/ 1 w 32"/>
                  <a:gd name="T17" fmla="*/ 15 h 32"/>
                  <a:gd name="T18" fmla="*/ 17 w 32"/>
                  <a:gd name="T19" fmla="*/ 32 h 32"/>
                  <a:gd name="T20" fmla="*/ 18 w 32"/>
                  <a:gd name="T21" fmla="*/ 32 h 32"/>
                  <a:gd name="T22" fmla="*/ 20 w 32"/>
                  <a:gd name="T23" fmla="*/ 32 h 32"/>
                  <a:gd name="T24" fmla="*/ 20 w 32"/>
                  <a:gd name="T25" fmla="*/ 32 h 32"/>
                  <a:gd name="T26" fmla="*/ 32 w 32"/>
                  <a:gd name="T27" fmla="*/ 21 h 32"/>
                  <a:gd name="T28" fmla="*/ 32 w 32"/>
                  <a:gd name="T29" fmla="*/ 19 h 32"/>
                  <a:gd name="T30" fmla="*/ 32 w 32"/>
                  <a:gd name="T31" fmla="*/ 18 h 32"/>
                  <a:gd name="T32" fmla="*/ 16 w 32"/>
                  <a:gd name="T33" fmla="*/ 1 h 32"/>
                  <a:gd name="T34" fmla="*/ 15 w 32"/>
                  <a:gd name="T35"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2" h="32">
                    <a:moveTo>
                      <a:pt x="18" y="28"/>
                    </a:moveTo>
                    <a:cubicBezTo>
                      <a:pt x="5" y="14"/>
                      <a:pt x="5" y="14"/>
                      <a:pt x="5" y="14"/>
                    </a:cubicBezTo>
                    <a:cubicBezTo>
                      <a:pt x="15" y="5"/>
                      <a:pt x="15" y="5"/>
                      <a:pt x="15" y="5"/>
                    </a:cubicBezTo>
                    <a:cubicBezTo>
                      <a:pt x="28" y="19"/>
                      <a:pt x="28" y="19"/>
                      <a:pt x="28" y="19"/>
                    </a:cubicBezTo>
                    <a:cubicBezTo>
                      <a:pt x="18" y="28"/>
                      <a:pt x="18" y="28"/>
                      <a:pt x="18" y="28"/>
                    </a:cubicBezTo>
                    <a:moveTo>
                      <a:pt x="15" y="0"/>
                    </a:moveTo>
                    <a:cubicBezTo>
                      <a:pt x="14" y="0"/>
                      <a:pt x="14" y="1"/>
                      <a:pt x="13" y="1"/>
                    </a:cubicBezTo>
                    <a:cubicBezTo>
                      <a:pt x="1" y="12"/>
                      <a:pt x="1" y="12"/>
                      <a:pt x="1" y="12"/>
                    </a:cubicBezTo>
                    <a:cubicBezTo>
                      <a:pt x="0" y="13"/>
                      <a:pt x="0" y="14"/>
                      <a:pt x="1" y="15"/>
                    </a:cubicBezTo>
                    <a:cubicBezTo>
                      <a:pt x="17" y="32"/>
                      <a:pt x="17" y="32"/>
                      <a:pt x="17" y="32"/>
                    </a:cubicBezTo>
                    <a:cubicBezTo>
                      <a:pt x="17" y="32"/>
                      <a:pt x="18" y="32"/>
                      <a:pt x="18" y="32"/>
                    </a:cubicBezTo>
                    <a:cubicBezTo>
                      <a:pt x="19" y="32"/>
                      <a:pt x="19" y="32"/>
                      <a:pt x="20" y="32"/>
                    </a:cubicBezTo>
                    <a:cubicBezTo>
                      <a:pt x="20" y="32"/>
                      <a:pt x="20" y="32"/>
                      <a:pt x="20" y="32"/>
                    </a:cubicBezTo>
                    <a:cubicBezTo>
                      <a:pt x="32" y="21"/>
                      <a:pt x="32" y="21"/>
                      <a:pt x="32" y="21"/>
                    </a:cubicBezTo>
                    <a:cubicBezTo>
                      <a:pt x="32" y="20"/>
                      <a:pt x="32" y="20"/>
                      <a:pt x="32" y="19"/>
                    </a:cubicBezTo>
                    <a:cubicBezTo>
                      <a:pt x="32" y="19"/>
                      <a:pt x="32" y="18"/>
                      <a:pt x="32" y="18"/>
                    </a:cubicBezTo>
                    <a:cubicBezTo>
                      <a:pt x="16" y="1"/>
                      <a:pt x="16" y="1"/>
                      <a:pt x="16" y="1"/>
                    </a:cubicBezTo>
                    <a:cubicBezTo>
                      <a:pt x="16" y="1"/>
                      <a:pt x="15" y="0"/>
                      <a:pt x="15"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7" name="Freeform 288"/>
              <p:cNvSpPr>
                <a:spLocks noEditPoints="1"/>
              </p:cNvSpPr>
              <p:nvPr/>
            </p:nvSpPr>
            <p:spPr bwMode="auto">
              <a:xfrm>
                <a:off x="2390776" y="5138738"/>
                <a:ext cx="90488" cy="88900"/>
              </a:xfrm>
              <a:custGeom>
                <a:avLst/>
                <a:gdLst>
                  <a:gd name="T0" fmla="*/ 18 w 32"/>
                  <a:gd name="T1" fmla="*/ 27 h 32"/>
                  <a:gd name="T2" fmla="*/ 5 w 32"/>
                  <a:gd name="T3" fmla="*/ 14 h 32"/>
                  <a:gd name="T4" fmla="*/ 14 w 32"/>
                  <a:gd name="T5" fmla="*/ 5 h 32"/>
                  <a:gd name="T6" fmla="*/ 27 w 32"/>
                  <a:gd name="T7" fmla="*/ 19 h 32"/>
                  <a:gd name="T8" fmla="*/ 18 w 32"/>
                  <a:gd name="T9" fmla="*/ 27 h 32"/>
                  <a:gd name="T10" fmla="*/ 15 w 32"/>
                  <a:gd name="T11" fmla="*/ 0 h 32"/>
                  <a:gd name="T12" fmla="*/ 13 w 32"/>
                  <a:gd name="T13" fmla="*/ 1 h 32"/>
                  <a:gd name="T14" fmla="*/ 1 w 32"/>
                  <a:gd name="T15" fmla="*/ 12 h 32"/>
                  <a:gd name="T16" fmla="*/ 1 w 32"/>
                  <a:gd name="T17" fmla="*/ 15 h 32"/>
                  <a:gd name="T18" fmla="*/ 17 w 32"/>
                  <a:gd name="T19" fmla="*/ 32 h 32"/>
                  <a:gd name="T20" fmla="*/ 18 w 32"/>
                  <a:gd name="T21" fmla="*/ 32 h 32"/>
                  <a:gd name="T22" fmla="*/ 18 w 32"/>
                  <a:gd name="T23" fmla="*/ 32 h 32"/>
                  <a:gd name="T24" fmla="*/ 20 w 32"/>
                  <a:gd name="T25" fmla="*/ 32 h 32"/>
                  <a:gd name="T26" fmla="*/ 20 w 32"/>
                  <a:gd name="T27" fmla="*/ 32 h 32"/>
                  <a:gd name="T28" fmla="*/ 32 w 32"/>
                  <a:gd name="T29" fmla="*/ 21 h 32"/>
                  <a:gd name="T30" fmla="*/ 32 w 32"/>
                  <a:gd name="T31" fmla="*/ 18 h 32"/>
                  <a:gd name="T32" fmla="*/ 16 w 32"/>
                  <a:gd name="T33" fmla="*/ 1 h 32"/>
                  <a:gd name="T34" fmla="*/ 15 w 32"/>
                  <a:gd name="T35"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2" h="32">
                    <a:moveTo>
                      <a:pt x="18" y="27"/>
                    </a:moveTo>
                    <a:cubicBezTo>
                      <a:pt x="5" y="14"/>
                      <a:pt x="5" y="14"/>
                      <a:pt x="5" y="14"/>
                    </a:cubicBezTo>
                    <a:cubicBezTo>
                      <a:pt x="14" y="5"/>
                      <a:pt x="14" y="5"/>
                      <a:pt x="14" y="5"/>
                    </a:cubicBezTo>
                    <a:cubicBezTo>
                      <a:pt x="27" y="19"/>
                      <a:pt x="27" y="19"/>
                      <a:pt x="27" y="19"/>
                    </a:cubicBezTo>
                    <a:cubicBezTo>
                      <a:pt x="18" y="27"/>
                      <a:pt x="18" y="27"/>
                      <a:pt x="18" y="27"/>
                    </a:cubicBezTo>
                    <a:moveTo>
                      <a:pt x="15" y="0"/>
                    </a:moveTo>
                    <a:cubicBezTo>
                      <a:pt x="14" y="0"/>
                      <a:pt x="14" y="0"/>
                      <a:pt x="13" y="1"/>
                    </a:cubicBezTo>
                    <a:cubicBezTo>
                      <a:pt x="1" y="12"/>
                      <a:pt x="1" y="12"/>
                      <a:pt x="1" y="12"/>
                    </a:cubicBezTo>
                    <a:cubicBezTo>
                      <a:pt x="0" y="13"/>
                      <a:pt x="0" y="14"/>
                      <a:pt x="1" y="15"/>
                    </a:cubicBezTo>
                    <a:cubicBezTo>
                      <a:pt x="17" y="32"/>
                      <a:pt x="17" y="32"/>
                      <a:pt x="17" y="32"/>
                    </a:cubicBezTo>
                    <a:cubicBezTo>
                      <a:pt x="17" y="32"/>
                      <a:pt x="18" y="32"/>
                      <a:pt x="18" y="32"/>
                    </a:cubicBezTo>
                    <a:cubicBezTo>
                      <a:pt x="18" y="32"/>
                      <a:pt x="18" y="32"/>
                      <a:pt x="18" y="32"/>
                    </a:cubicBezTo>
                    <a:cubicBezTo>
                      <a:pt x="19" y="32"/>
                      <a:pt x="19" y="32"/>
                      <a:pt x="20" y="32"/>
                    </a:cubicBezTo>
                    <a:cubicBezTo>
                      <a:pt x="20" y="32"/>
                      <a:pt x="20" y="32"/>
                      <a:pt x="20" y="32"/>
                    </a:cubicBezTo>
                    <a:cubicBezTo>
                      <a:pt x="32" y="21"/>
                      <a:pt x="32" y="21"/>
                      <a:pt x="32" y="21"/>
                    </a:cubicBezTo>
                    <a:cubicBezTo>
                      <a:pt x="32" y="20"/>
                      <a:pt x="32" y="19"/>
                      <a:pt x="32" y="18"/>
                    </a:cubicBezTo>
                    <a:cubicBezTo>
                      <a:pt x="16" y="1"/>
                      <a:pt x="16" y="1"/>
                      <a:pt x="16" y="1"/>
                    </a:cubicBezTo>
                    <a:cubicBezTo>
                      <a:pt x="16" y="0"/>
                      <a:pt x="15" y="0"/>
                      <a:pt x="15"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8" name="Freeform 289"/>
              <p:cNvSpPr>
                <a:spLocks noEditPoints="1"/>
              </p:cNvSpPr>
              <p:nvPr/>
            </p:nvSpPr>
            <p:spPr bwMode="auto">
              <a:xfrm>
                <a:off x="2338388" y="5080000"/>
                <a:ext cx="88900" cy="88900"/>
              </a:xfrm>
              <a:custGeom>
                <a:avLst/>
                <a:gdLst>
                  <a:gd name="T0" fmla="*/ 18 w 32"/>
                  <a:gd name="T1" fmla="*/ 28 h 32"/>
                  <a:gd name="T2" fmla="*/ 5 w 32"/>
                  <a:gd name="T3" fmla="*/ 14 h 32"/>
                  <a:gd name="T4" fmla="*/ 14 w 32"/>
                  <a:gd name="T5" fmla="*/ 5 h 32"/>
                  <a:gd name="T6" fmla="*/ 27 w 32"/>
                  <a:gd name="T7" fmla="*/ 19 h 32"/>
                  <a:gd name="T8" fmla="*/ 18 w 32"/>
                  <a:gd name="T9" fmla="*/ 28 h 32"/>
                  <a:gd name="T10" fmla="*/ 14 w 32"/>
                  <a:gd name="T11" fmla="*/ 0 h 32"/>
                  <a:gd name="T12" fmla="*/ 13 w 32"/>
                  <a:gd name="T13" fmla="*/ 1 h 32"/>
                  <a:gd name="T14" fmla="*/ 1 w 32"/>
                  <a:gd name="T15" fmla="*/ 12 h 32"/>
                  <a:gd name="T16" fmla="*/ 1 w 32"/>
                  <a:gd name="T17" fmla="*/ 15 h 32"/>
                  <a:gd name="T18" fmla="*/ 16 w 32"/>
                  <a:gd name="T19" fmla="*/ 32 h 32"/>
                  <a:gd name="T20" fmla="*/ 18 w 32"/>
                  <a:gd name="T21" fmla="*/ 32 h 32"/>
                  <a:gd name="T22" fmla="*/ 18 w 32"/>
                  <a:gd name="T23" fmla="*/ 32 h 32"/>
                  <a:gd name="T24" fmla="*/ 19 w 32"/>
                  <a:gd name="T25" fmla="*/ 32 h 32"/>
                  <a:gd name="T26" fmla="*/ 19 w 32"/>
                  <a:gd name="T27" fmla="*/ 32 h 32"/>
                  <a:gd name="T28" fmla="*/ 31 w 32"/>
                  <a:gd name="T29" fmla="*/ 21 h 32"/>
                  <a:gd name="T30" fmla="*/ 31 w 32"/>
                  <a:gd name="T31" fmla="*/ 18 h 32"/>
                  <a:gd name="T32" fmla="*/ 16 w 32"/>
                  <a:gd name="T33" fmla="*/ 1 h 32"/>
                  <a:gd name="T34" fmla="*/ 14 w 32"/>
                  <a:gd name="T35"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2" h="32">
                    <a:moveTo>
                      <a:pt x="18" y="28"/>
                    </a:moveTo>
                    <a:cubicBezTo>
                      <a:pt x="5" y="14"/>
                      <a:pt x="5" y="14"/>
                      <a:pt x="5" y="14"/>
                    </a:cubicBezTo>
                    <a:cubicBezTo>
                      <a:pt x="14" y="5"/>
                      <a:pt x="14" y="5"/>
                      <a:pt x="14" y="5"/>
                    </a:cubicBezTo>
                    <a:cubicBezTo>
                      <a:pt x="27" y="19"/>
                      <a:pt x="27" y="19"/>
                      <a:pt x="27" y="19"/>
                    </a:cubicBezTo>
                    <a:cubicBezTo>
                      <a:pt x="18" y="28"/>
                      <a:pt x="18" y="28"/>
                      <a:pt x="18" y="28"/>
                    </a:cubicBezTo>
                    <a:moveTo>
                      <a:pt x="14" y="0"/>
                    </a:moveTo>
                    <a:cubicBezTo>
                      <a:pt x="14" y="0"/>
                      <a:pt x="13" y="1"/>
                      <a:pt x="13" y="1"/>
                    </a:cubicBezTo>
                    <a:cubicBezTo>
                      <a:pt x="1" y="12"/>
                      <a:pt x="1" y="12"/>
                      <a:pt x="1" y="12"/>
                    </a:cubicBezTo>
                    <a:cubicBezTo>
                      <a:pt x="0" y="13"/>
                      <a:pt x="0" y="14"/>
                      <a:pt x="1" y="15"/>
                    </a:cubicBezTo>
                    <a:cubicBezTo>
                      <a:pt x="16" y="32"/>
                      <a:pt x="16" y="32"/>
                      <a:pt x="16" y="32"/>
                    </a:cubicBezTo>
                    <a:cubicBezTo>
                      <a:pt x="17" y="32"/>
                      <a:pt x="17" y="32"/>
                      <a:pt x="18" y="32"/>
                    </a:cubicBezTo>
                    <a:cubicBezTo>
                      <a:pt x="18" y="32"/>
                      <a:pt x="18" y="32"/>
                      <a:pt x="18" y="32"/>
                    </a:cubicBezTo>
                    <a:cubicBezTo>
                      <a:pt x="18" y="32"/>
                      <a:pt x="19" y="32"/>
                      <a:pt x="19" y="32"/>
                    </a:cubicBezTo>
                    <a:cubicBezTo>
                      <a:pt x="19" y="32"/>
                      <a:pt x="19" y="32"/>
                      <a:pt x="19" y="32"/>
                    </a:cubicBezTo>
                    <a:cubicBezTo>
                      <a:pt x="31" y="21"/>
                      <a:pt x="31" y="21"/>
                      <a:pt x="31" y="21"/>
                    </a:cubicBezTo>
                    <a:cubicBezTo>
                      <a:pt x="32" y="20"/>
                      <a:pt x="32" y="19"/>
                      <a:pt x="31" y="18"/>
                    </a:cubicBezTo>
                    <a:cubicBezTo>
                      <a:pt x="16" y="1"/>
                      <a:pt x="16" y="1"/>
                      <a:pt x="16" y="1"/>
                    </a:cubicBezTo>
                    <a:cubicBezTo>
                      <a:pt x="15" y="1"/>
                      <a:pt x="15" y="0"/>
                      <a:pt x="1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9" name="Freeform 290"/>
              <p:cNvSpPr>
                <a:spLocks noEditPoints="1"/>
              </p:cNvSpPr>
              <p:nvPr/>
            </p:nvSpPr>
            <p:spPr bwMode="auto">
              <a:xfrm>
                <a:off x="2181226" y="5006975"/>
                <a:ext cx="92075" cy="88900"/>
              </a:xfrm>
              <a:custGeom>
                <a:avLst/>
                <a:gdLst>
                  <a:gd name="T0" fmla="*/ 18 w 33"/>
                  <a:gd name="T1" fmla="*/ 27 h 32"/>
                  <a:gd name="T2" fmla="*/ 5 w 33"/>
                  <a:gd name="T3" fmla="*/ 13 h 32"/>
                  <a:gd name="T4" fmla="*/ 14 w 33"/>
                  <a:gd name="T5" fmla="*/ 5 h 32"/>
                  <a:gd name="T6" fmla="*/ 27 w 33"/>
                  <a:gd name="T7" fmla="*/ 19 h 32"/>
                  <a:gd name="T8" fmla="*/ 18 w 33"/>
                  <a:gd name="T9" fmla="*/ 27 h 32"/>
                  <a:gd name="T10" fmla="*/ 15 w 33"/>
                  <a:gd name="T11" fmla="*/ 0 h 32"/>
                  <a:gd name="T12" fmla="*/ 13 w 33"/>
                  <a:gd name="T13" fmla="*/ 1 h 32"/>
                  <a:gd name="T14" fmla="*/ 1 w 33"/>
                  <a:gd name="T15" fmla="*/ 12 h 32"/>
                  <a:gd name="T16" fmla="*/ 1 w 33"/>
                  <a:gd name="T17" fmla="*/ 14 h 32"/>
                  <a:gd name="T18" fmla="*/ 17 w 33"/>
                  <a:gd name="T19" fmla="*/ 31 h 32"/>
                  <a:gd name="T20" fmla="*/ 18 w 33"/>
                  <a:gd name="T21" fmla="*/ 32 h 32"/>
                  <a:gd name="T22" fmla="*/ 18 w 33"/>
                  <a:gd name="T23" fmla="*/ 32 h 32"/>
                  <a:gd name="T24" fmla="*/ 20 w 33"/>
                  <a:gd name="T25" fmla="*/ 32 h 32"/>
                  <a:gd name="T26" fmla="*/ 20 w 33"/>
                  <a:gd name="T27" fmla="*/ 32 h 32"/>
                  <a:gd name="T28" fmla="*/ 32 w 33"/>
                  <a:gd name="T29" fmla="*/ 20 h 32"/>
                  <a:gd name="T30" fmla="*/ 32 w 33"/>
                  <a:gd name="T31" fmla="*/ 18 h 32"/>
                  <a:gd name="T32" fmla="*/ 16 w 33"/>
                  <a:gd name="T33" fmla="*/ 1 h 32"/>
                  <a:gd name="T34" fmla="*/ 15 w 33"/>
                  <a:gd name="T35"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3" h="32">
                    <a:moveTo>
                      <a:pt x="18" y="27"/>
                    </a:moveTo>
                    <a:cubicBezTo>
                      <a:pt x="5" y="13"/>
                      <a:pt x="5" y="13"/>
                      <a:pt x="5" y="13"/>
                    </a:cubicBezTo>
                    <a:cubicBezTo>
                      <a:pt x="14" y="5"/>
                      <a:pt x="14" y="5"/>
                      <a:pt x="14" y="5"/>
                    </a:cubicBezTo>
                    <a:cubicBezTo>
                      <a:pt x="27" y="19"/>
                      <a:pt x="27" y="19"/>
                      <a:pt x="27" y="19"/>
                    </a:cubicBezTo>
                    <a:cubicBezTo>
                      <a:pt x="18" y="27"/>
                      <a:pt x="18" y="27"/>
                      <a:pt x="18" y="27"/>
                    </a:cubicBezTo>
                    <a:moveTo>
                      <a:pt x="15" y="0"/>
                    </a:moveTo>
                    <a:cubicBezTo>
                      <a:pt x="14" y="0"/>
                      <a:pt x="14" y="0"/>
                      <a:pt x="13" y="1"/>
                    </a:cubicBezTo>
                    <a:cubicBezTo>
                      <a:pt x="1" y="12"/>
                      <a:pt x="1" y="12"/>
                      <a:pt x="1" y="12"/>
                    </a:cubicBezTo>
                    <a:cubicBezTo>
                      <a:pt x="0" y="12"/>
                      <a:pt x="0" y="14"/>
                      <a:pt x="1" y="14"/>
                    </a:cubicBezTo>
                    <a:cubicBezTo>
                      <a:pt x="17" y="31"/>
                      <a:pt x="17" y="31"/>
                      <a:pt x="17" y="31"/>
                    </a:cubicBezTo>
                    <a:cubicBezTo>
                      <a:pt x="17" y="32"/>
                      <a:pt x="18" y="32"/>
                      <a:pt x="18" y="32"/>
                    </a:cubicBezTo>
                    <a:cubicBezTo>
                      <a:pt x="18" y="32"/>
                      <a:pt x="18" y="32"/>
                      <a:pt x="18" y="32"/>
                    </a:cubicBezTo>
                    <a:cubicBezTo>
                      <a:pt x="19" y="32"/>
                      <a:pt x="19" y="32"/>
                      <a:pt x="20" y="32"/>
                    </a:cubicBezTo>
                    <a:cubicBezTo>
                      <a:pt x="20" y="32"/>
                      <a:pt x="20" y="32"/>
                      <a:pt x="20" y="32"/>
                    </a:cubicBezTo>
                    <a:cubicBezTo>
                      <a:pt x="32" y="20"/>
                      <a:pt x="32" y="20"/>
                      <a:pt x="32" y="20"/>
                    </a:cubicBezTo>
                    <a:cubicBezTo>
                      <a:pt x="32" y="20"/>
                      <a:pt x="33" y="18"/>
                      <a:pt x="32" y="18"/>
                    </a:cubicBezTo>
                    <a:cubicBezTo>
                      <a:pt x="16" y="1"/>
                      <a:pt x="16" y="1"/>
                      <a:pt x="16" y="1"/>
                    </a:cubicBezTo>
                    <a:cubicBezTo>
                      <a:pt x="16" y="0"/>
                      <a:pt x="15" y="0"/>
                      <a:pt x="15"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0" name="Freeform 291"/>
              <p:cNvSpPr>
                <a:spLocks noEditPoints="1"/>
              </p:cNvSpPr>
              <p:nvPr/>
            </p:nvSpPr>
            <p:spPr bwMode="auto">
              <a:xfrm>
                <a:off x="2236788" y="5065713"/>
                <a:ext cx="90488" cy="88900"/>
              </a:xfrm>
              <a:custGeom>
                <a:avLst/>
                <a:gdLst>
                  <a:gd name="T0" fmla="*/ 18 w 32"/>
                  <a:gd name="T1" fmla="*/ 27 h 32"/>
                  <a:gd name="T2" fmla="*/ 5 w 32"/>
                  <a:gd name="T3" fmla="*/ 13 h 32"/>
                  <a:gd name="T4" fmla="*/ 14 w 32"/>
                  <a:gd name="T5" fmla="*/ 5 h 32"/>
                  <a:gd name="T6" fmla="*/ 27 w 32"/>
                  <a:gd name="T7" fmla="*/ 19 h 32"/>
                  <a:gd name="T8" fmla="*/ 18 w 32"/>
                  <a:gd name="T9" fmla="*/ 27 h 32"/>
                  <a:gd name="T10" fmla="*/ 14 w 32"/>
                  <a:gd name="T11" fmla="*/ 0 h 32"/>
                  <a:gd name="T12" fmla="*/ 13 w 32"/>
                  <a:gd name="T13" fmla="*/ 0 h 32"/>
                  <a:gd name="T14" fmla="*/ 1 w 32"/>
                  <a:gd name="T15" fmla="*/ 12 h 32"/>
                  <a:gd name="T16" fmla="*/ 1 w 32"/>
                  <a:gd name="T17" fmla="*/ 14 h 32"/>
                  <a:gd name="T18" fmla="*/ 16 w 32"/>
                  <a:gd name="T19" fmla="*/ 31 h 32"/>
                  <a:gd name="T20" fmla="*/ 18 w 32"/>
                  <a:gd name="T21" fmla="*/ 32 h 32"/>
                  <a:gd name="T22" fmla="*/ 18 w 32"/>
                  <a:gd name="T23" fmla="*/ 32 h 32"/>
                  <a:gd name="T24" fmla="*/ 19 w 32"/>
                  <a:gd name="T25" fmla="*/ 31 h 32"/>
                  <a:gd name="T26" fmla="*/ 19 w 32"/>
                  <a:gd name="T27" fmla="*/ 31 h 32"/>
                  <a:gd name="T28" fmla="*/ 31 w 32"/>
                  <a:gd name="T29" fmla="*/ 20 h 32"/>
                  <a:gd name="T30" fmla="*/ 31 w 32"/>
                  <a:gd name="T31" fmla="*/ 17 h 32"/>
                  <a:gd name="T32" fmla="*/ 15 w 32"/>
                  <a:gd name="T33" fmla="*/ 1 h 32"/>
                  <a:gd name="T34" fmla="*/ 14 w 32"/>
                  <a:gd name="T35"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2" h="32">
                    <a:moveTo>
                      <a:pt x="18" y="27"/>
                    </a:moveTo>
                    <a:cubicBezTo>
                      <a:pt x="5" y="13"/>
                      <a:pt x="5" y="13"/>
                      <a:pt x="5" y="13"/>
                    </a:cubicBezTo>
                    <a:cubicBezTo>
                      <a:pt x="14" y="5"/>
                      <a:pt x="14" y="5"/>
                      <a:pt x="14" y="5"/>
                    </a:cubicBezTo>
                    <a:cubicBezTo>
                      <a:pt x="27" y="19"/>
                      <a:pt x="27" y="19"/>
                      <a:pt x="27" y="19"/>
                    </a:cubicBezTo>
                    <a:cubicBezTo>
                      <a:pt x="18" y="27"/>
                      <a:pt x="18" y="27"/>
                      <a:pt x="18" y="27"/>
                    </a:cubicBezTo>
                    <a:moveTo>
                      <a:pt x="14" y="0"/>
                    </a:moveTo>
                    <a:cubicBezTo>
                      <a:pt x="14" y="0"/>
                      <a:pt x="13" y="0"/>
                      <a:pt x="13" y="0"/>
                    </a:cubicBezTo>
                    <a:cubicBezTo>
                      <a:pt x="1" y="12"/>
                      <a:pt x="1" y="12"/>
                      <a:pt x="1" y="12"/>
                    </a:cubicBezTo>
                    <a:cubicBezTo>
                      <a:pt x="0" y="12"/>
                      <a:pt x="0" y="14"/>
                      <a:pt x="1" y="14"/>
                    </a:cubicBezTo>
                    <a:cubicBezTo>
                      <a:pt x="16" y="31"/>
                      <a:pt x="16" y="31"/>
                      <a:pt x="16" y="31"/>
                    </a:cubicBezTo>
                    <a:cubicBezTo>
                      <a:pt x="17" y="32"/>
                      <a:pt x="17" y="32"/>
                      <a:pt x="18" y="32"/>
                    </a:cubicBezTo>
                    <a:cubicBezTo>
                      <a:pt x="18" y="32"/>
                      <a:pt x="18" y="32"/>
                      <a:pt x="18" y="32"/>
                    </a:cubicBezTo>
                    <a:cubicBezTo>
                      <a:pt x="18" y="32"/>
                      <a:pt x="19" y="32"/>
                      <a:pt x="19" y="31"/>
                    </a:cubicBezTo>
                    <a:cubicBezTo>
                      <a:pt x="19" y="31"/>
                      <a:pt x="19" y="31"/>
                      <a:pt x="19" y="31"/>
                    </a:cubicBezTo>
                    <a:cubicBezTo>
                      <a:pt x="31" y="20"/>
                      <a:pt x="31" y="20"/>
                      <a:pt x="31" y="20"/>
                    </a:cubicBezTo>
                    <a:cubicBezTo>
                      <a:pt x="32" y="20"/>
                      <a:pt x="32" y="18"/>
                      <a:pt x="31" y="17"/>
                    </a:cubicBezTo>
                    <a:cubicBezTo>
                      <a:pt x="15" y="1"/>
                      <a:pt x="15" y="1"/>
                      <a:pt x="15" y="1"/>
                    </a:cubicBezTo>
                    <a:cubicBezTo>
                      <a:pt x="15" y="0"/>
                      <a:pt x="15" y="0"/>
                      <a:pt x="1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1" name="Freeform 292"/>
              <p:cNvSpPr>
                <a:spLocks noEditPoints="1"/>
              </p:cNvSpPr>
              <p:nvPr/>
            </p:nvSpPr>
            <p:spPr bwMode="auto">
              <a:xfrm>
                <a:off x="2290763" y="5124450"/>
                <a:ext cx="88900" cy="88900"/>
              </a:xfrm>
              <a:custGeom>
                <a:avLst/>
                <a:gdLst>
                  <a:gd name="T0" fmla="*/ 18 w 32"/>
                  <a:gd name="T1" fmla="*/ 27 h 32"/>
                  <a:gd name="T2" fmla="*/ 5 w 32"/>
                  <a:gd name="T3" fmla="*/ 13 h 32"/>
                  <a:gd name="T4" fmla="*/ 14 w 32"/>
                  <a:gd name="T5" fmla="*/ 5 h 32"/>
                  <a:gd name="T6" fmla="*/ 27 w 32"/>
                  <a:gd name="T7" fmla="*/ 19 h 32"/>
                  <a:gd name="T8" fmla="*/ 18 w 32"/>
                  <a:gd name="T9" fmla="*/ 27 h 32"/>
                  <a:gd name="T10" fmla="*/ 14 w 32"/>
                  <a:gd name="T11" fmla="*/ 0 h 32"/>
                  <a:gd name="T12" fmla="*/ 13 w 32"/>
                  <a:gd name="T13" fmla="*/ 0 h 32"/>
                  <a:gd name="T14" fmla="*/ 1 w 32"/>
                  <a:gd name="T15" fmla="*/ 11 h 32"/>
                  <a:gd name="T16" fmla="*/ 1 w 32"/>
                  <a:gd name="T17" fmla="*/ 14 h 32"/>
                  <a:gd name="T18" fmla="*/ 17 w 32"/>
                  <a:gd name="T19" fmla="*/ 31 h 32"/>
                  <a:gd name="T20" fmla="*/ 18 w 32"/>
                  <a:gd name="T21" fmla="*/ 32 h 32"/>
                  <a:gd name="T22" fmla="*/ 18 w 32"/>
                  <a:gd name="T23" fmla="*/ 32 h 32"/>
                  <a:gd name="T24" fmla="*/ 19 w 32"/>
                  <a:gd name="T25" fmla="*/ 31 h 32"/>
                  <a:gd name="T26" fmla="*/ 19 w 32"/>
                  <a:gd name="T27" fmla="*/ 31 h 32"/>
                  <a:gd name="T28" fmla="*/ 32 w 32"/>
                  <a:gd name="T29" fmla="*/ 20 h 32"/>
                  <a:gd name="T30" fmla="*/ 32 w 32"/>
                  <a:gd name="T31" fmla="*/ 17 h 32"/>
                  <a:gd name="T32" fmla="*/ 16 w 32"/>
                  <a:gd name="T33" fmla="*/ 0 h 32"/>
                  <a:gd name="T34" fmla="*/ 14 w 32"/>
                  <a:gd name="T35"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2" h="32">
                    <a:moveTo>
                      <a:pt x="18" y="27"/>
                    </a:moveTo>
                    <a:cubicBezTo>
                      <a:pt x="5" y="13"/>
                      <a:pt x="5" y="13"/>
                      <a:pt x="5" y="13"/>
                    </a:cubicBezTo>
                    <a:cubicBezTo>
                      <a:pt x="14" y="5"/>
                      <a:pt x="14" y="5"/>
                      <a:pt x="14" y="5"/>
                    </a:cubicBezTo>
                    <a:cubicBezTo>
                      <a:pt x="27" y="19"/>
                      <a:pt x="27" y="19"/>
                      <a:pt x="27" y="19"/>
                    </a:cubicBezTo>
                    <a:cubicBezTo>
                      <a:pt x="18" y="27"/>
                      <a:pt x="18" y="27"/>
                      <a:pt x="18" y="27"/>
                    </a:cubicBezTo>
                    <a:moveTo>
                      <a:pt x="14" y="0"/>
                    </a:moveTo>
                    <a:cubicBezTo>
                      <a:pt x="14" y="0"/>
                      <a:pt x="13" y="0"/>
                      <a:pt x="13" y="0"/>
                    </a:cubicBezTo>
                    <a:cubicBezTo>
                      <a:pt x="1" y="11"/>
                      <a:pt x="1" y="11"/>
                      <a:pt x="1" y="11"/>
                    </a:cubicBezTo>
                    <a:cubicBezTo>
                      <a:pt x="0" y="12"/>
                      <a:pt x="0" y="14"/>
                      <a:pt x="1" y="14"/>
                    </a:cubicBezTo>
                    <a:cubicBezTo>
                      <a:pt x="17" y="31"/>
                      <a:pt x="17" y="31"/>
                      <a:pt x="17" y="31"/>
                    </a:cubicBezTo>
                    <a:cubicBezTo>
                      <a:pt x="17" y="32"/>
                      <a:pt x="18" y="32"/>
                      <a:pt x="18" y="32"/>
                    </a:cubicBezTo>
                    <a:cubicBezTo>
                      <a:pt x="18" y="32"/>
                      <a:pt x="18" y="32"/>
                      <a:pt x="18" y="32"/>
                    </a:cubicBezTo>
                    <a:cubicBezTo>
                      <a:pt x="19" y="32"/>
                      <a:pt x="19" y="32"/>
                      <a:pt x="19" y="31"/>
                    </a:cubicBezTo>
                    <a:cubicBezTo>
                      <a:pt x="19" y="31"/>
                      <a:pt x="19" y="31"/>
                      <a:pt x="19" y="31"/>
                    </a:cubicBezTo>
                    <a:cubicBezTo>
                      <a:pt x="32" y="20"/>
                      <a:pt x="32" y="20"/>
                      <a:pt x="32" y="20"/>
                    </a:cubicBezTo>
                    <a:cubicBezTo>
                      <a:pt x="32" y="19"/>
                      <a:pt x="32" y="18"/>
                      <a:pt x="32" y="17"/>
                    </a:cubicBezTo>
                    <a:cubicBezTo>
                      <a:pt x="16" y="0"/>
                      <a:pt x="16" y="0"/>
                      <a:pt x="16" y="0"/>
                    </a:cubicBezTo>
                    <a:cubicBezTo>
                      <a:pt x="16" y="0"/>
                      <a:pt x="15" y="0"/>
                      <a:pt x="1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2" name="Freeform 293"/>
              <p:cNvSpPr>
                <a:spLocks noEditPoints="1"/>
              </p:cNvSpPr>
              <p:nvPr/>
            </p:nvSpPr>
            <p:spPr bwMode="auto">
              <a:xfrm>
                <a:off x="2136776" y="5048250"/>
                <a:ext cx="88900" cy="92075"/>
              </a:xfrm>
              <a:custGeom>
                <a:avLst/>
                <a:gdLst>
                  <a:gd name="T0" fmla="*/ 18 w 32"/>
                  <a:gd name="T1" fmla="*/ 28 h 33"/>
                  <a:gd name="T2" fmla="*/ 5 w 32"/>
                  <a:gd name="T3" fmla="*/ 14 h 33"/>
                  <a:gd name="T4" fmla="*/ 14 w 32"/>
                  <a:gd name="T5" fmla="*/ 5 h 33"/>
                  <a:gd name="T6" fmla="*/ 27 w 32"/>
                  <a:gd name="T7" fmla="*/ 19 h 33"/>
                  <a:gd name="T8" fmla="*/ 18 w 32"/>
                  <a:gd name="T9" fmla="*/ 28 h 33"/>
                  <a:gd name="T10" fmla="*/ 14 w 32"/>
                  <a:gd name="T11" fmla="*/ 0 h 33"/>
                  <a:gd name="T12" fmla="*/ 13 w 32"/>
                  <a:gd name="T13" fmla="*/ 1 h 33"/>
                  <a:gd name="T14" fmla="*/ 1 w 32"/>
                  <a:gd name="T15" fmla="*/ 12 h 33"/>
                  <a:gd name="T16" fmla="*/ 0 w 32"/>
                  <a:gd name="T17" fmla="*/ 15 h 33"/>
                  <a:gd name="T18" fmla="*/ 16 w 32"/>
                  <a:gd name="T19" fmla="*/ 32 h 33"/>
                  <a:gd name="T20" fmla="*/ 18 w 32"/>
                  <a:gd name="T21" fmla="*/ 33 h 33"/>
                  <a:gd name="T22" fmla="*/ 18 w 32"/>
                  <a:gd name="T23" fmla="*/ 33 h 33"/>
                  <a:gd name="T24" fmla="*/ 19 w 32"/>
                  <a:gd name="T25" fmla="*/ 32 h 33"/>
                  <a:gd name="T26" fmla="*/ 19 w 32"/>
                  <a:gd name="T27" fmla="*/ 32 h 33"/>
                  <a:gd name="T28" fmla="*/ 31 w 32"/>
                  <a:gd name="T29" fmla="*/ 21 h 33"/>
                  <a:gd name="T30" fmla="*/ 32 w 32"/>
                  <a:gd name="T31" fmla="*/ 19 h 33"/>
                  <a:gd name="T32" fmla="*/ 31 w 32"/>
                  <a:gd name="T33" fmla="*/ 18 h 33"/>
                  <a:gd name="T34" fmla="*/ 15 w 32"/>
                  <a:gd name="T35" fmla="*/ 1 h 33"/>
                  <a:gd name="T36" fmla="*/ 14 w 32"/>
                  <a:gd name="T37"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2" h="33">
                    <a:moveTo>
                      <a:pt x="18" y="28"/>
                    </a:moveTo>
                    <a:cubicBezTo>
                      <a:pt x="5" y="14"/>
                      <a:pt x="5" y="14"/>
                      <a:pt x="5" y="14"/>
                    </a:cubicBezTo>
                    <a:cubicBezTo>
                      <a:pt x="14" y="5"/>
                      <a:pt x="14" y="5"/>
                      <a:pt x="14" y="5"/>
                    </a:cubicBezTo>
                    <a:cubicBezTo>
                      <a:pt x="27" y="19"/>
                      <a:pt x="27" y="19"/>
                      <a:pt x="27" y="19"/>
                    </a:cubicBezTo>
                    <a:cubicBezTo>
                      <a:pt x="18" y="28"/>
                      <a:pt x="18" y="28"/>
                      <a:pt x="18" y="28"/>
                    </a:cubicBezTo>
                    <a:moveTo>
                      <a:pt x="14" y="0"/>
                    </a:moveTo>
                    <a:cubicBezTo>
                      <a:pt x="13" y="0"/>
                      <a:pt x="13" y="1"/>
                      <a:pt x="13" y="1"/>
                    </a:cubicBezTo>
                    <a:cubicBezTo>
                      <a:pt x="1" y="12"/>
                      <a:pt x="1" y="12"/>
                      <a:pt x="1" y="12"/>
                    </a:cubicBezTo>
                    <a:cubicBezTo>
                      <a:pt x="0" y="13"/>
                      <a:pt x="0" y="14"/>
                      <a:pt x="0" y="15"/>
                    </a:cubicBezTo>
                    <a:cubicBezTo>
                      <a:pt x="16" y="32"/>
                      <a:pt x="16" y="32"/>
                      <a:pt x="16" y="32"/>
                    </a:cubicBezTo>
                    <a:cubicBezTo>
                      <a:pt x="17" y="32"/>
                      <a:pt x="17" y="32"/>
                      <a:pt x="18" y="33"/>
                    </a:cubicBezTo>
                    <a:cubicBezTo>
                      <a:pt x="18" y="33"/>
                      <a:pt x="18" y="33"/>
                      <a:pt x="18" y="33"/>
                    </a:cubicBezTo>
                    <a:cubicBezTo>
                      <a:pt x="18" y="33"/>
                      <a:pt x="19" y="32"/>
                      <a:pt x="19" y="32"/>
                    </a:cubicBezTo>
                    <a:cubicBezTo>
                      <a:pt x="19" y="32"/>
                      <a:pt x="19" y="32"/>
                      <a:pt x="19" y="32"/>
                    </a:cubicBezTo>
                    <a:cubicBezTo>
                      <a:pt x="31" y="21"/>
                      <a:pt x="31" y="21"/>
                      <a:pt x="31" y="21"/>
                    </a:cubicBezTo>
                    <a:cubicBezTo>
                      <a:pt x="31" y="20"/>
                      <a:pt x="32" y="20"/>
                      <a:pt x="32" y="19"/>
                    </a:cubicBezTo>
                    <a:cubicBezTo>
                      <a:pt x="32" y="19"/>
                      <a:pt x="31" y="18"/>
                      <a:pt x="31" y="18"/>
                    </a:cubicBezTo>
                    <a:cubicBezTo>
                      <a:pt x="15" y="1"/>
                      <a:pt x="15" y="1"/>
                      <a:pt x="15" y="1"/>
                    </a:cubicBezTo>
                    <a:cubicBezTo>
                      <a:pt x="15" y="1"/>
                      <a:pt x="14" y="0"/>
                      <a:pt x="1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3" name="Freeform 294"/>
              <p:cNvSpPr>
                <a:spLocks noEditPoints="1"/>
              </p:cNvSpPr>
              <p:nvPr/>
            </p:nvSpPr>
            <p:spPr bwMode="auto">
              <a:xfrm>
                <a:off x="2189163" y="5106988"/>
                <a:ext cx="90488" cy="90488"/>
              </a:xfrm>
              <a:custGeom>
                <a:avLst/>
                <a:gdLst>
                  <a:gd name="T0" fmla="*/ 18 w 32"/>
                  <a:gd name="T1" fmla="*/ 28 h 32"/>
                  <a:gd name="T2" fmla="*/ 5 w 32"/>
                  <a:gd name="T3" fmla="*/ 14 h 32"/>
                  <a:gd name="T4" fmla="*/ 14 w 32"/>
                  <a:gd name="T5" fmla="*/ 5 h 32"/>
                  <a:gd name="T6" fmla="*/ 27 w 32"/>
                  <a:gd name="T7" fmla="*/ 19 h 32"/>
                  <a:gd name="T8" fmla="*/ 18 w 32"/>
                  <a:gd name="T9" fmla="*/ 28 h 32"/>
                  <a:gd name="T10" fmla="*/ 14 w 32"/>
                  <a:gd name="T11" fmla="*/ 0 h 32"/>
                  <a:gd name="T12" fmla="*/ 13 w 32"/>
                  <a:gd name="T13" fmla="*/ 1 h 32"/>
                  <a:gd name="T14" fmla="*/ 1 w 32"/>
                  <a:gd name="T15" fmla="*/ 12 h 32"/>
                  <a:gd name="T16" fmla="*/ 1 w 32"/>
                  <a:gd name="T17" fmla="*/ 15 h 32"/>
                  <a:gd name="T18" fmla="*/ 17 w 32"/>
                  <a:gd name="T19" fmla="*/ 32 h 32"/>
                  <a:gd name="T20" fmla="*/ 18 w 32"/>
                  <a:gd name="T21" fmla="*/ 32 h 32"/>
                  <a:gd name="T22" fmla="*/ 18 w 32"/>
                  <a:gd name="T23" fmla="*/ 32 h 32"/>
                  <a:gd name="T24" fmla="*/ 19 w 32"/>
                  <a:gd name="T25" fmla="*/ 32 h 32"/>
                  <a:gd name="T26" fmla="*/ 19 w 32"/>
                  <a:gd name="T27" fmla="*/ 32 h 32"/>
                  <a:gd name="T28" fmla="*/ 31 w 32"/>
                  <a:gd name="T29" fmla="*/ 21 h 32"/>
                  <a:gd name="T30" fmla="*/ 32 w 32"/>
                  <a:gd name="T31" fmla="*/ 18 h 32"/>
                  <a:gd name="T32" fmla="*/ 16 w 32"/>
                  <a:gd name="T33" fmla="*/ 1 h 32"/>
                  <a:gd name="T34" fmla="*/ 14 w 32"/>
                  <a:gd name="T35"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2" h="32">
                    <a:moveTo>
                      <a:pt x="18" y="28"/>
                    </a:moveTo>
                    <a:cubicBezTo>
                      <a:pt x="5" y="14"/>
                      <a:pt x="5" y="14"/>
                      <a:pt x="5" y="14"/>
                    </a:cubicBezTo>
                    <a:cubicBezTo>
                      <a:pt x="14" y="5"/>
                      <a:pt x="14" y="5"/>
                      <a:pt x="14" y="5"/>
                    </a:cubicBezTo>
                    <a:cubicBezTo>
                      <a:pt x="27" y="19"/>
                      <a:pt x="27" y="19"/>
                      <a:pt x="27" y="19"/>
                    </a:cubicBezTo>
                    <a:cubicBezTo>
                      <a:pt x="18" y="28"/>
                      <a:pt x="18" y="28"/>
                      <a:pt x="18" y="28"/>
                    </a:cubicBezTo>
                    <a:moveTo>
                      <a:pt x="14" y="0"/>
                    </a:moveTo>
                    <a:cubicBezTo>
                      <a:pt x="14" y="0"/>
                      <a:pt x="13" y="1"/>
                      <a:pt x="13" y="1"/>
                    </a:cubicBezTo>
                    <a:cubicBezTo>
                      <a:pt x="1" y="12"/>
                      <a:pt x="1" y="12"/>
                      <a:pt x="1" y="12"/>
                    </a:cubicBezTo>
                    <a:cubicBezTo>
                      <a:pt x="0" y="13"/>
                      <a:pt x="0" y="14"/>
                      <a:pt x="1" y="15"/>
                    </a:cubicBezTo>
                    <a:cubicBezTo>
                      <a:pt x="17" y="32"/>
                      <a:pt x="17" y="32"/>
                      <a:pt x="17" y="32"/>
                    </a:cubicBezTo>
                    <a:cubicBezTo>
                      <a:pt x="17" y="32"/>
                      <a:pt x="17" y="32"/>
                      <a:pt x="18" y="32"/>
                    </a:cubicBezTo>
                    <a:cubicBezTo>
                      <a:pt x="18" y="32"/>
                      <a:pt x="18" y="32"/>
                      <a:pt x="18" y="32"/>
                    </a:cubicBezTo>
                    <a:cubicBezTo>
                      <a:pt x="19" y="32"/>
                      <a:pt x="19" y="32"/>
                      <a:pt x="19" y="32"/>
                    </a:cubicBezTo>
                    <a:cubicBezTo>
                      <a:pt x="19" y="32"/>
                      <a:pt x="19" y="32"/>
                      <a:pt x="19" y="32"/>
                    </a:cubicBezTo>
                    <a:cubicBezTo>
                      <a:pt x="31" y="21"/>
                      <a:pt x="31" y="21"/>
                      <a:pt x="31" y="21"/>
                    </a:cubicBezTo>
                    <a:cubicBezTo>
                      <a:pt x="32" y="20"/>
                      <a:pt x="32" y="19"/>
                      <a:pt x="32" y="18"/>
                    </a:cubicBezTo>
                    <a:cubicBezTo>
                      <a:pt x="16" y="1"/>
                      <a:pt x="16" y="1"/>
                      <a:pt x="16" y="1"/>
                    </a:cubicBezTo>
                    <a:cubicBezTo>
                      <a:pt x="15" y="1"/>
                      <a:pt x="15" y="0"/>
                      <a:pt x="1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4" name="Freeform 295"/>
              <p:cNvSpPr>
                <a:spLocks noEditPoints="1"/>
              </p:cNvSpPr>
              <p:nvPr/>
            </p:nvSpPr>
            <p:spPr bwMode="auto">
              <a:xfrm>
                <a:off x="2298701" y="5183188"/>
                <a:ext cx="134938" cy="131763"/>
              </a:xfrm>
              <a:custGeom>
                <a:avLst/>
                <a:gdLst>
                  <a:gd name="T0" fmla="*/ 18 w 48"/>
                  <a:gd name="T1" fmla="*/ 42 h 47"/>
                  <a:gd name="T2" fmla="*/ 5 w 48"/>
                  <a:gd name="T3" fmla="*/ 28 h 47"/>
                  <a:gd name="T4" fmla="*/ 31 w 48"/>
                  <a:gd name="T5" fmla="*/ 5 h 47"/>
                  <a:gd name="T6" fmla="*/ 44 w 48"/>
                  <a:gd name="T7" fmla="*/ 19 h 47"/>
                  <a:gd name="T8" fmla="*/ 18 w 48"/>
                  <a:gd name="T9" fmla="*/ 42 h 47"/>
                  <a:gd name="T10" fmla="*/ 31 w 48"/>
                  <a:gd name="T11" fmla="*/ 0 h 47"/>
                  <a:gd name="T12" fmla="*/ 29 w 48"/>
                  <a:gd name="T13" fmla="*/ 0 h 47"/>
                  <a:gd name="T14" fmla="*/ 1 w 48"/>
                  <a:gd name="T15" fmla="*/ 27 h 47"/>
                  <a:gd name="T16" fmla="*/ 1 w 48"/>
                  <a:gd name="T17" fmla="*/ 30 h 47"/>
                  <a:gd name="T18" fmla="*/ 16 w 48"/>
                  <a:gd name="T19" fmla="*/ 47 h 47"/>
                  <a:gd name="T20" fmla="*/ 18 w 48"/>
                  <a:gd name="T21" fmla="*/ 47 h 47"/>
                  <a:gd name="T22" fmla="*/ 18 w 48"/>
                  <a:gd name="T23" fmla="*/ 47 h 47"/>
                  <a:gd name="T24" fmla="*/ 19 w 48"/>
                  <a:gd name="T25" fmla="*/ 47 h 47"/>
                  <a:gd name="T26" fmla="*/ 19 w 48"/>
                  <a:gd name="T27" fmla="*/ 47 h 47"/>
                  <a:gd name="T28" fmla="*/ 48 w 48"/>
                  <a:gd name="T29" fmla="*/ 20 h 47"/>
                  <a:gd name="T30" fmla="*/ 48 w 48"/>
                  <a:gd name="T31" fmla="*/ 19 h 47"/>
                  <a:gd name="T32" fmla="*/ 48 w 48"/>
                  <a:gd name="T33" fmla="*/ 17 h 47"/>
                  <a:gd name="T34" fmla="*/ 32 w 48"/>
                  <a:gd name="T35" fmla="*/ 1 h 47"/>
                  <a:gd name="T36" fmla="*/ 31 w 48"/>
                  <a:gd name="T37"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8" h="47">
                    <a:moveTo>
                      <a:pt x="18" y="42"/>
                    </a:moveTo>
                    <a:cubicBezTo>
                      <a:pt x="5" y="28"/>
                      <a:pt x="5" y="28"/>
                      <a:pt x="5" y="28"/>
                    </a:cubicBezTo>
                    <a:cubicBezTo>
                      <a:pt x="31" y="5"/>
                      <a:pt x="31" y="5"/>
                      <a:pt x="31" y="5"/>
                    </a:cubicBezTo>
                    <a:cubicBezTo>
                      <a:pt x="44" y="19"/>
                      <a:pt x="44" y="19"/>
                      <a:pt x="44" y="19"/>
                    </a:cubicBezTo>
                    <a:cubicBezTo>
                      <a:pt x="18" y="42"/>
                      <a:pt x="18" y="42"/>
                      <a:pt x="18" y="42"/>
                    </a:cubicBezTo>
                    <a:moveTo>
                      <a:pt x="31" y="0"/>
                    </a:moveTo>
                    <a:cubicBezTo>
                      <a:pt x="30" y="0"/>
                      <a:pt x="30" y="0"/>
                      <a:pt x="29" y="0"/>
                    </a:cubicBezTo>
                    <a:cubicBezTo>
                      <a:pt x="1" y="27"/>
                      <a:pt x="1" y="27"/>
                      <a:pt x="1" y="27"/>
                    </a:cubicBezTo>
                    <a:cubicBezTo>
                      <a:pt x="0" y="28"/>
                      <a:pt x="0" y="29"/>
                      <a:pt x="1" y="30"/>
                    </a:cubicBezTo>
                    <a:cubicBezTo>
                      <a:pt x="16" y="47"/>
                      <a:pt x="16" y="47"/>
                      <a:pt x="16" y="47"/>
                    </a:cubicBezTo>
                    <a:cubicBezTo>
                      <a:pt x="17" y="47"/>
                      <a:pt x="17" y="47"/>
                      <a:pt x="18" y="47"/>
                    </a:cubicBezTo>
                    <a:cubicBezTo>
                      <a:pt x="18" y="47"/>
                      <a:pt x="18" y="47"/>
                      <a:pt x="18" y="47"/>
                    </a:cubicBezTo>
                    <a:cubicBezTo>
                      <a:pt x="18" y="47"/>
                      <a:pt x="19" y="47"/>
                      <a:pt x="19" y="47"/>
                    </a:cubicBezTo>
                    <a:cubicBezTo>
                      <a:pt x="19" y="47"/>
                      <a:pt x="19" y="47"/>
                      <a:pt x="19" y="47"/>
                    </a:cubicBezTo>
                    <a:cubicBezTo>
                      <a:pt x="48" y="20"/>
                      <a:pt x="48" y="20"/>
                      <a:pt x="48" y="20"/>
                    </a:cubicBezTo>
                    <a:cubicBezTo>
                      <a:pt x="48" y="20"/>
                      <a:pt x="48" y="19"/>
                      <a:pt x="48" y="19"/>
                    </a:cubicBezTo>
                    <a:cubicBezTo>
                      <a:pt x="48" y="18"/>
                      <a:pt x="48" y="18"/>
                      <a:pt x="48" y="17"/>
                    </a:cubicBezTo>
                    <a:cubicBezTo>
                      <a:pt x="32" y="1"/>
                      <a:pt x="32" y="1"/>
                      <a:pt x="32" y="1"/>
                    </a:cubicBezTo>
                    <a:cubicBezTo>
                      <a:pt x="32" y="0"/>
                      <a:pt x="31" y="0"/>
                      <a:pt x="31"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5" name="Freeform 296"/>
              <p:cNvSpPr>
                <a:spLocks noEditPoints="1"/>
              </p:cNvSpPr>
              <p:nvPr/>
            </p:nvSpPr>
            <p:spPr bwMode="auto">
              <a:xfrm>
                <a:off x="2246313" y="5165725"/>
                <a:ext cx="88900" cy="90488"/>
              </a:xfrm>
              <a:custGeom>
                <a:avLst/>
                <a:gdLst>
                  <a:gd name="T0" fmla="*/ 18 w 32"/>
                  <a:gd name="T1" fmla="*/ 28 h 32"/>
                  <a:gd name="T2" fmla="*/ 5 w 32"/>
                  <a:gd name="T3" fmla="*/ 14 h 32"/>
                  <a:gd name="T4" fmla="*/ 14 w 32"/>
                  <a:gd name="T5" fmla="*/ 5 h 32"/>
                  <a:gd name="T6" fmla="*/ 27 w 32"/>
                  <a:gd name="T7" fmla="*/ 19 h 32"/>
                  <a:gd name="T8" fmla="*/ 18 w 32"/>
                  <a:gd name="T9" fmla="*/ 28 h 32"/>
                  <a:gd name="T10" fmla="*/ 14 w 32"/>
                  <a:gd name="T11" fmla="*/ 0 h 32"/>
                  <a:gd name="T12" fmla="*/ 12 w 32"/>
                  <a:gd name="T13" fmla="*/ 1 h 32"/>
                  <a:gd name="T14" fmla="*/ 0 w 32"/>
                  <a:gd name="T15" fmla="*/ 12 h 32"/>
                  <a:gd name="T16" fmla="*/ 0 w 32"/>
                  <a:gd name="T17" fmla="*/ 15 h 32"/>
                  <a:gd name="T18" fmla="*/ 16 w 32"/>
                  <a:gd name="T19" fmla="*/ 32 h 32"/>
                  <a:gd name="T20" fmla="*/ 17 w 32"/>
                  <a:gd name="T21" fmla="*/ 32 h 32"/>
                  <a:gd name="T22" fmla="*/ 17 w 32"/>
                  <a:gd name="T23" fmla="*/ 32 h 32"/>
                  <a:gd name="T24" fmla="*/ 19 w 32"/>
                  <a:gd name="T25" fmla="*/ 32 h 32"/>
                  <a:gd name="T26" fmla="*/ 19 w 32"/>
                  <a:gd name="T27" fmla="*/ 32 h 32"/>
                  <a:gd name="T28" fmla="*/ 31 w 32"/>
                  <a:gd name="T29" fmla="*/ 21 h 32"/>
                  <a:gd name="T30" fmla="*/ 32 w 32"/>
                  <a:gd name="T31" fmla="*/ 19 h 32"/>
                  <a:gd name="T32" fmla="*/ 31 w 32"/>
                  <a:gd name="T33" fmla="*/ 18 h 32"/>
                  <a:gd name="T34" fmla="*/ 15 w 32"/>
                  <a:gd name="T35" fmla="*/ 1 h 32"/>
                  <a:gd name="T36" fmla="*/ 14 w 32"/>
                  <a:gd name="T37"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2" h="32">
                    <a:moveTo>
                      <a:pt x="18" y="28"/>
                    </a:moveTo>
                    <a:cubicBezTo>
                      <a:pt x="5" y="14"/>
                      <a:pt x="5" y="14"/>
                      <a:pt x="5" y="14"/>
                    </a:cubicBezTo>
                    <a:cubicBezTo>
                      <a:pt x="14" y="5"/>
                      <a:pt x="14" y="5"/>
                      <a:pt x="14" y="5"/>
                    </a:cubicBezTo>
                    <a:cubicBezTo>
                      <a:pt x="27" y="19"/>
                      <a:pt x="27" y="19"/>
                      <a:pt x="27" y="19"/>
                    </a:cubicBezTo>
                    <a:cubicBezTo>
                      <a:pt x="18" y="28"/>
                      <a:pt x="18" y="28"/>
                      <a:pt x="18" y="28"/>
                    </a:cubicBezTo>
                    <a:moveTo>
                      <a:pt x="14" y="0"/>
                    </a:moveTo>
                    <a:cubicBezTo>
                      <a:pt x="13" y="0"/>
                      <a:pt x="13" y="0"/>
                      <a:pt x="12" y="1"/>
                    </a:cubicBezTo>
                    <a:cubicBezTo>
                      <a:pt x="0" y="12"/>
                      <a:pt x="0" y="12"/>
                      <a:pt x="0" y="12"/>
                    </a:cubicBezTo>
                    <a:cubicBezTo>
                      <a:pt x="0" y="13"/>
                      <a:pt x="0" y="14"/>
                      <a:pt x="0" y="15"/>
                    </a:cubicBezTo>
                    <a:cubicBezTo>
                      <a:pt x="16" y="32"/>
                      <a:pt x="16" y="32"/>
                      <a:pt x="16" y="32"/>
                    </a:cubicBezTo>
                    <a:cubicBezTo>
                      <a:pt x="16" y="32"/>
                      <a:pt x="17" y="32"/>
                      <a:pt x="17" y="32"/>
                    </a:cubicBezTo>
                    <a:cubicBezTo>
                      <a:pt x="17" y="32"/>
                      <a:pt x="17" y="32"/>
                      <a:pt x="17" y="32"/>
                    </a:cubicBezTo>
                    <a:cubicBezTo>
                      <a:pt x="18" y="32"/>
                      <a:pt x="18" y="32"/>
                      <a:pt x="19" y="32"/>
                    </a:cubicBezTo>
                    <a:cubicBezTo>
                      <a:pt x="19" y="32"/>
                      <a:pt x="19" y="32"/>
                      <a:pt x="19" y="32"/>
                    </a:cubicBezTo>
                    <a:cubicBezTo>
                      <a:pt x="31" y="21"/>
                      <a:pt x="31" y="21"/>
                      <a:pt x="31" y="21"/>
                    </a:cubicBezTo>
                    <a:cubicBezTo>
                      <a:pt x="31" y="20"/>
                      <a:pt x="31" y="20"/>
                      <a:pt x="32" y="19"/>
                    </a:cubicBezTo>
                    <a:cubicBezTo>
                      <a:pt x="32" y="19"/>
                      <a:pt x="31" y="18"/>
                      <a:pt x="31" y="18"/>
                    </a:cubicBezTo>
                    <a:cubicBezTo>
                      <a:pt x="15" y="1"/>
                      <a:pt x="15" y="1"/>
                      <a:pt x="15" y="1"/>
                    </a:cubicBezTo>
                    <a:cubicBezTo>
                      <a:pt x="15" y="0"/>
                      <a:pt x="14" y="0"/>
                      <a:pt x="1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47" name="组合 46"/>
            <p:cNvGrpSpPr/>
            <p:nvPr/>
          </p:nvGrpSpPr>
          <p:grpSpPr>
            <a:xfrm>
              <a:off x="6419146" y="1332717"/>
              <a:ext cx="546100" cy="417513"/>
              <a:chOff x="5935663" y="1366838"/>
              <a:chExt cx="546100" cy="417513"/>
            </a:xfrm>
          </p:grpSpPr>
          <p:sp>
            <p:nvSpPr>
              <p:cNvPr id="165" name="Freeform 297"/>
              <p:cNvSpPr>
                <a:spLocks noEditPoints="1"/>
              </p:cNvSpPr>
              <p:nvPr/>
            </p:nvSpPr>
            <p:spPr bwMode="auto">
              <a:xfrm>
                <a:off x="6094413" y="1366838"/>
                <a:ext cx="387350" cy="314325"/>
              </a:xfrm>
              <a:custGeom>
                <a:avLst/>
                <a:gdLst>
                  <a:gd name="T0" fmla="*/ 22 w 138"/>
                  <a:gd name="T1" fmla="*/ 111 h 112"/>
                  <a:gd name="T2" fmla="*/ 22 w 138"/>
                  <a:gd name="T3" fmla="*/ 112 h 112"/>
                  <a:gd name="T4" fmla="*/ 22 w 138"/>
                  <a:gd name="T5" fmla="*/ 111 h 112"/>
                  <a:gd name="T6" fmla="*/ 128 w 138"/>
                  <a:gd name="T7" fmla="*/ 0 h 112"/>
                  <a:gd name="T8" fmla="*/ 128 w 138"/>
                  <a:gd name="T9" fmla="*/ 0 h 112"/>
                  <a:gd name="T10" fmla="*/ 118 w 138"/>
                  <a:gd name="T11" fmla="*/ 3 h 112"/>
                  <a:gd name="T12" fmla="*/ 109 w 138"/>
                  <a:gd name="T13" fmla="*/ 9 h 112"/>
                  <a:gd name="T14" fmla="*/ 1 w 138"/>
                  <a:gd name="T15" fmla="*/ 82 h 112"/>
                  <a:gd name="T16" fmla="*/ 0 w 138"/>
                  <a:gd name="T17" fmla="*/ 83 h 112"/>
                  <a:gd name="T18" fmla="*/ 1 w 138"/>
                  <a:gd name="T19" fmla="*/ 82 h 112"/>
                  <a:gd name="T20" fmla="*/ 1 w 138"/>
                  <a:gd name="T21" fmla="*/ 82 h 112"/>
                  <a:gd name="T22" fmla="*/ 2 w 138"/>
                  <a:gd name="T23" fmla="*/ 82 h 112"/>
                  <a:gd name="T24" fmla="*/ 3 w 138"/>
                  <a:gd name="T25" fmla="*/ 81 h 112"/>
                  <a:gd name="T26" fmla="*/ 4 w 138"/>
                  <a:gd name="T27" fmla="*/ 82 h 112"/>
                  <a:gd name="T28" fmla="*/ 5 w 138"/>
                  <a:gd name="T29" fmla="*/ 84 h 112"/>
                  <a:gd name="T30" fmla="*/ 112 w 138"/>
                  <a:gd name="T31" fmla="*/ 12 h 112"/>
                  <a:gd name="T32" fmla="*/ 112 w 138"/>
                  <a:gd name="T33" fmla="*/ 12 h 112"/>
                  <a:gd name="T34" fmla="*/ 120 w 138"/>
                  <a:gd name="T35" fmla="*/ 7 h 112"/>
                  <a:gd name="T36" fmla="*/ 128 w 138"/>
                  <a:gd name="T37" fmla="*/ 4 h 112"/>
                  <a:gd name="T38" fmla="*/ 128 w 138"/>
                  <a:gd name="T39" fmla="*/ 4 h 112"/>
                  <a:gd name="T40" fmla="*/ 133 w 138"/>
                  <a:gd name="T41" fmla="*/ 6 h 112"/>
                  <a:gd name="T42" fmla="*/ 134 w 138"/>
                  <a:gd name="T43" fmla="*/ 10 h 112"/>
                  <a:gd name="T44" fmla="*/ 130 w 138"/>
                  <a:gd name="T45" fmla="*/ 18 h 112"/>
                  <a:gd name="T46" fmla="*/ 122 w 138"/>
                  <a:gd name="T47" fmla="*/ 25 h 112"/>
                  <a:gd name="T48" fmla="*/ 121 w 138"/>
                  <a:gd name="T49" fmla="*/ 25 h 112"/>
                  <a:gd name="T50" fmla="*/ 22 w 138"/>
                  <a:gd name="T51" fmla="*/ 107 h 112"/>
                  <a:gd name="T52" fmla="*/ 24 w 138"/>
                  <a:gd name="T53" fmla="*/ 108 h 112"/>
                  <a:gd name="T54" fmla="*/ 23 w 138"/>
                  <a:gd name="T55" fmla="*/ 111 h 112"/>
                  <a:gd name="T56" fmla="*/ 124 w 138"/>
                  <a:gd name="T57" fmla="*/ 28 h 112"/>
                  <a:gd name="T58" fmla="*/ 133 w 138"/>
                  <a:gd name="T59" fmla="*/ 20 h 112"/>
                  <a:gd name="T60" fmla="*/ 138 w 138"/>
                  <a:gd name="T61" fmla="*/ 10 h 112"/>
                  <a:gd name="T62" fmla="*/ 136 w 138"/>
                  <a:gd name="T63" fmla="*/ 4 h 112"/>
                  <a:gd name="T64" fmla="*/ 128 w 138"/>
                  <a:gd name="T65" fmla="*/ 0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8" h="112">
                    <a:moveTo>
                      <a:pt x="22" y="111"/>
                    </a:moveTo>
                    <a:cubicBezTo>
                      <a:pt x="22" y="112"/>
                      <a:pt x="22" y="112"/>
                      <a:pt x="22" y="112"/>
                    </a:cubicBezTo>
                    <a:cubicBezTo>
                      <a:pt x="22" y="112"/>
                      <a:pt x="22" y="112"/>
                      <a:pt x="22" y="111"/>
                    </a:cubicBezTo>
                    <a:moveTo>
                      <a:pt x="128" y="0"/>
                    </a:moveTo>
                    <a:cubicBezTo>
                      <a:pt x="128" y="0"/>
                      <a:pt x="128" y="0"/>
                      <a:pt x="128" y="0"/>
                    </a:cubicBezTo>
                    <a:cubicBezTo>
                      <a:pt x="125" y="0"/>
                      <a:pt x="121" y="2"/>
                      <a:pt x="118" y="3"/>
                    </a:cubicBezTo>
                    <a:cubicBezTo>
                      <a:pt x="115" y="5"/>
                      <a:pt x="112" y="7"/>
                      <a:pt x="109" y="9"/>
                    </a:cubicBezTo>
                    <a:cubicBezTo>
                      <a:pt x="1" y="82"/>
                      <a:pt x="1" y="82"/>
                      <a:pt x="1" y="82"/>
                    </a:cubicBezTo>
                    <a:cubicBezTo>
                      <a:pt x="0" y="82"/>
                      <a:pt x="0" y="83"/>
                      <a:pt x="0" y="83"/>
                    </a:cubicBezTo>
                    <a:cubicBezTo>
                      <a:pt x="1" y="82"/>
                      <a:pt x="1" y="82"/>
                      <a:pt x="1" y="82"/>
                    </a:cubicBezTo>
                    <a:cubicBezTo>
                      <a:pt x="1" y="82"/>
                      <a:pt x="1" y="82"/>
                      <a:pt x="1" y="82"/>
                    </a:cubicBezTo>
                    <a:cubicBezTo>
                      <a:pt x="2" y="82"/>
                      <a:pt x="2" y="82"/>
                      <a:pt x="2" y="82"/>
                    </a:cubicBezTo>
                    <a:cubicBezTo>
                      <a:pt x="2" y="82"/>
                      <a:pt x="2" y="81"/>
                      <a:pt x="3" y="81"/>
                    </a:cubicBezTo>
                    <a:cubicBezTo>
                      <a:pt x="3" y="81"/>
                      <a:pt x="4" y="82"/>
                      <a:pt x="4" y="82"/>
                    </a:cubicBezTo>
                    <a:cubicBezTo>
                      <a:pt x="5" y="84"/>
                      <a:pt x="5" y="84"/>
                      <a:pt x="5" y="84"/>
                    </a:cubicBezTo>
                    <a:cubicBezTo>
                      <a:pt x="112" y="12"/>
                      <a:pt x="112" y="12"/>
                      <a:pt x="112" y="12"/>
                    </a:cubicBezTo>
                    <a:cubicBezTo>
                      <a:pt x="112" y="12"/>
                      <a:pt x="112" y="12"/>
                      <a:pt x="112" y="12"/>
                    </a:cubicBezTo>
                    <a:cubicBezTo>
                      <a:pt x="114" y="10"/>
                      <a:pt x="117" y="8"/>
                      <a:pt x="120" y="7"/>
                    </a:cubicBezTo>
                    <a:cubicBezTo>
                      <a:pt x="123" y="5"/>
                      <a:pt x="126" y="4"/>
                      <a:pt x="128" y="4"/>
                    </a:cubicBezTo>
                    <a:cubicBezTo>
                      <a:pt x="128" y="4"/>
                      <a:pt x="128" y="4"/>
                      <a:pt x="128" y="4"/>
                    </a:cubicBezTo>
                    <a:cubicBezTo>
                      <a:pt x="130" y="4"/>
                      <a:pt x="131" y="5"/>
                      <a:pt x="133" y="6"/>
                    </a:cubicBezTo>
                    <a:cubicBezTo>
                      <a:pt x="133" y="8"/>
                      <a:pt x="134" y="9"/>
                      <a:pt x="134" y="10"/>
                    </a:cubicBezTo>
                    <a:cubicBezTo>
                      <a:pt x="134" y="12"/>
                      <a:pt x="132" y="15"/>
                      <a:pt x="130" y="18"/>
                    </a:cubicBezTo>
                    <a:cubicBezTo>
                      <a:pt x="127" y="20"/>
                      <a:pt x="124" y="23"/>
                      <a:pt x="122" y="25"/>
                    </a:cubicBezTo>
                    <a:cubicBezTo>
                      <a:pt x="121" y="25"/>
                      <a:pt x="121" y="25"/>
                      <a:pt x="121" y="25"/>
                    </a:cubicBezTo>
                    <a:cubicBezTo>
                      <a:pt x="22" y="107"/>
                      <a:pt x="22" y="107"/>
                      <a:pt x="22" y="107"/>
                    </a:cubicBezTo>
                    <a:cubicBezTo>
                      <a:pt x="24" y="108"/>
                      <a:pt x="24" y="108"/>
                      <a:pt x="24" y="108"/>
                    </a:cubicBezTo>
                    <a:cubicBezTo>
                      <a:pt x="24" y="109"/>
                      <a:pt x="24" y="110"/>
                      <a:pt x="23" y="111"/>
                    </a:cubicBezTo>
                    <a:cubicBezTo>
                      <a:pt x="124" y="28"/>
                      <a:pt x="124" y="28"/>
                      <a:pt x="124" y="28"/>
                    </a:cubicBezTo>
                    <a:cubicBezTo>
                      <a:pt x="127" y="26"/>
                      <a:pt x="130" y="23"/>
                      <a:pt x="133" y="20"/>
                    </a:cubicBezTo>
                    <a:cubicBezTo>
                      <a:pt x="135" y="17"/>
                      <a:pt x="138" y="14"/>
                      <a:pt x="138" y="10"/>
                    </a:cubicBezTo>
                    <a:cubicBezTo>
                      <a:pt x="138" y="8"/>
                      <a:pt x="137" y="6"/>
                      <a:pt x="136" y="4"/>
                    </a:cubicBezTo>
                    <a:cubicBezTo>
                      <a:pt x="134" y="1"/>
                      <a:pt x="131" y="0"/>
                      <a:pt x="128"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6" name="Freeform 298"/>
              <p:cNvSpPr>
                <a:spLocks noEditPoints="1"/>
              </p:cNvSpPr>
              <p:nvPr/>
            </p:nvSpPr>
            <p:spPr bwMode="auto">
              <a:xfrm>
                <a:off x="6046788" y="1593850"/>
                <a:ext cx="114300" cy="120650"/>
              </a:xfrm>
              <a:custGeom>
                <a:avLst/>
                <a:gdLst>
                  <a:gd name="T0" fmla="*/ 1 w 41"/>
                  <a:gd name="T1" fmla="*/ 15 h 43"/>
                  <a:gd name="T2" fmla="*/ 0 w 41"/>
                  <a:gd name="T3" fmla="*/ 20 h 43"/>
                  <a:gd name="T4" fmla="*/ 5 w 41"/>
                  <a:gd name="T5" fmla="*/ 33 h 43"/>
                  <a:gd name="T6" fmla="*/ 12 w 41"/>
                  <a:gd name="T7" fmla="*/ 40 h 43"/>
                  <a:gd name="T8" fmla="*/ 20 w 41"/>
                  <a:gd name="T9" fmla="*/ 43 h 43"/>
                  <a:gd name="T10" fmla="*/ 20 w 41"/>
                  <a:gd name="T11" fmla="*/ 43 h 43"/>
                  <a:gd name="T12" fmla="*/ 21 w 41"/>
                  <a:gd name="T13" fmla="*/ 43 h 43"/>
                  <a:gd name="T14" fmla="*/ 22 w 41"/>
                  <a:gd name="T15" fmla="*/ 41 h 43"/>
                  <a:gd name="T16" fmla="*/ 21 w 41"/>
                  <a:gd name="T17" fmla="*/ 39 h 43"/>
                  <a:gd name="T18" fmla="*/ 20 w 41"/>
                  <a:gd name="T19" fmla="*/ 39 h 43"/>
                  <a:gd name="T20" fmla="*/ 20 w 41"/>
                  <a:gd name="T21" fmla="*/ 39 h 43"/>
                  <a:gd name="T22" fmla="*/ 14 w 41"/>
                  <a:gd name="T23" fmla="*/ 37 h 43"/>
                  <a:gd name="T24" fmla="*/ 8 w 41"/>
                  <a:gd name="T25" fmla="*/ 31 h 43"/>
                  <a:gd name="T26" fmla="*/ 4 w 41"/>
                  <a:gd name="T27" fmla="*/ 20 h 43"/>
                  <a:gd name="T28" fmla="*/ 4 w 41"/>
                  <a:gd name="T29" fmla="*/ 17 h 43"/>
                  <a:gd name="T30" fmla="*/ 3 w 41"/>
                  <a:gd name="T31" fmla="*/ 15 h 43"/>
                  <a:gd name="T32" fmla="*/ 1 w 41"/>
                  <a:gd name="T33" fmla="*/ 15 h 43"/>
                  <a:gd name="T34" fmla="*/ 18 w 41"/>
                  <a:gd name="T35" fmla="*/ 4 h 43"/>
                  <a:gd name="T36" fmla="*/ 20 w 41"/>
                  <a:gd name="T37" fmla="*/ 2 h 43"/>
                  <a:gd name="T38" fmla="*/ 18 w 41"/>
                  <a:gd name="T39" fmla="*/ 4 h 43"/>
                  <a:gd name="T40" fmla="*/ 20 w 41"/>
                  <a:gd name="T41" fmla="*/ 0 h 43"/>
                  <a:gd name="T42" fmla="*/ 19 w 41"/>
                  <a:gd name="T43" fmla="*/ 1 h 43"/>
                  <a:gd name="T44" fmla="*/ 19 w 41"/>
                  <a:gd name="T45" fmla="*/ 1 h 43"/>
                  <a:gd name="T46" fmla="*/ 18 w 41"/>
                  <a:gd name="T47" fmla="*/ 1 h 43"/>
                  <a:gd name="T48" fmla="*/ 18 w 41"/>
                  <a:gd name="T49" fmla="*/ 1 h 43"/>
                  <a:gd name="T50" fmla="*/ 17 w 41"/>
                  <a:gd name="T51" fmla="*/ 2 h 43"/>
                  <a:gd name="T52" fmla="*/ 4 w 41"/>
                  <a:gd name="T53" fmla="*/ 12 h 43"/>
                  <a:gd name="T54" fmla="*/ 5 w 41"/>
                  <a:gd name="T55" fmla="*/ 12 h 43"/>
                  <a:gd name="T56" fmla="*/ 6 w 41"/>
                  <a:gd name="T57" fmla="*/ 13 h 43"/>
                  <a:gd name="T58" fmla="*/ 7 w 41"/>
                  <a:gd name="T59" fmla="*/ 14 h 43"/>
                  <a:gd name="T60" fmla="*/ 19 w 41"/>
                  <a:gd name="T61" fmla="*/ 5 h 43"/>
                  <a:gd name="T62" fmla="*/ 27 w 41"/>
                  <a:gd name="T63" fmla="*/ 16 h 43"/>
                  <a:gd name="T64" fmla="*/ 36 w 41"/>
                  <a:gd name="T65" fmla="*/ 28 h 43"/>
                  <a:gd name="T66" fmla="*/ 24 w 41"/>
                  <a:gd name="T67" fmla="*/ 37 h 43"/>
                  <a:gd name="T68" fmla="*/ 25 w 41"/>
                  <a:gd name="T69" fmla="*/ 38 h 43"/>
                  <a:gd name="T70" fmla="*/ 24 w 41"/>
                  <a:gd name="T71" fmla="*/ 40 h 43"/>
                  <a:gd name="T72" fmla="*/ 25 w 41"/>
                  <a:gd name="T73" fmla="*/ 38 h 43"/>
                  <a:gd name="T74" fmla="*/ 26 w 41"/>
                  <a:gd name="T75" fmla="*/ 40 h 43"/>
                  <a:gd name="T76" fmla="*/ 26 w 41"/>
                  <a:gd name="T77" fmla="*/ 41 h 43"/>
                  <a:gd name="T78" fmla="*/ 39 w 41"/>
                  <a:gd name="T79" fmla="*/ 31 h 43"/>
                  <a:gd name="T80" fmla="*/ 39 w 41"/>
                  <a:gd name="T81" fmla="*/ 30 h 43"/>
                  <a:gd name="T82" fmla="*/ 40 w 41"/>
                  <a:gd name="T83" fmla="*/ 30 h 43"/>
                  <a:gd name="T84" fmla="*/ 40 w 41"/>
                  <a:gd name="T85" fmla="*/ 30 h 43"/>
                  <a:gd name="T86" fmla="*/ 40 w 41"/>
                  <a:gd name="T87" fmla="*/ 30 h 43"/>
                  <a:gd name="T88" fmla="*/ 40 w 41"/>
                  <a:gd name="T89" fmla="*/ 30 h 43"/>
                  <a:gd name="T90" fmla="*/ 41 w 41"/>
                  <a:gd name="T91" fmla="*/ 27 h 43"/>
                  <a:gd name="T92" fmla="*/ 39 w 41"/>
                  <a:gd name="T93" fmla="*/ 26 h 43"/>
                  <a:gd name="T94" fmla="*/ 31 w 41"/>
                  <a:gd name="T95" fmla="*/ 14 h 43"/>
                  <a:gd name="T96" fmla="*/ 22 w 41"/>
                  <a:gd name="T97" fmla="*/ 3 h 43"/>
                  <a:gd name="T98" fmla="*/ 21 w 41"/>
                  <a:gd name="T99" fmla="*/ 1 h 43"/>
                  <a:gd name="T100" fmla="*/ 20 w 41"/>
                  <a:gd name="T101"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1" h="43">
                    <a:moveTo>
                      <a:pt x="1" y="15"/>
                    </a:moveTo>
                    <a:cubicBezTo>
                      <a:pt x="0" y="16"/>
                      <a:pt x="0" y="18"/>
                      <a:pt x="0" y="20"/>
                    </a:cubicBezTo>
                    <a:cubicBezTo>
                      <a:pt x="0" y="24"/>
                      <a:pt x="2" y="29"/>
                      <a:pt x="5" y="33"/>
                    </a:cubicBezTo>
                    <a:cubicBezTo>
                      <a:pt x="7" y="36"/>
                      <a:pt x="10" y="39"/>
                      <a:pt x="12" y="40"/>
                    </a:cubicBezTo>
                    <a:cubicBezTo>
                      <a:pt x="15" y="42"/>
                      <a:pt x="18" y="43"/>
                      <a:pt x="20" y="43"/>
                    </a:cubicBezTo>
                    <a:cubicBezTo>
                      <a:pt x="20" y="43"/>
                      <a:pt x="20" y="43"/>
                      <a:pt x="20" y="43"/>
                    </a:cubicBezTo>
                    <a:cubicBezTo>
                      <a:pt x="21" y="43"/>
                      <a:pt x="21" y="43"/>
                      <a:pt x="21" y="43"/>
                    </a:cubicBezTo>
                    <a:cubicBezTo>
                      <a:pt x="22" y="42"/>
                      <a:pt x="22" y="41"/>
                      <a:pt x="22" y="41"/>
                    </a:cubicBezTo>
                    <a:cubicBezTo>
                      <a:pt x="21" y="39"/>
                      <a:pt x="21" y="39"/>
                      <a:pt x="21" y="39"/>
                    </a:cubicBezTo>
                    <a:cubicBezTo>
                      <a:pt x="20" y="39"/>
                      <a:pt x="20" y="39"/>
                      <a:pt x="20" y="39"/>
                    </a:cubicBezTo>
                    <a:cubicBezTo>
                      <a:pt x="20" y="39"/>
                      <a:pt x="20" y="39"/>
                      <a:pt x="20" y="39"/>
                    </a:cubicBezTo>
                    <a:cubicBezTo>
                      <a:pt x="19" y="39"/>
                      <a:pt x="17" y="38"/>
                      <a:pt x="14" y="37"/>
                    </a:cubicBezTo>
                    <a:cubicBezTo>
                      <a:pt x="12" y="36"/>
                      <a:pt x="10" y="34"/>
                      <a:pt x="8" y="31"/>
                    </a:cubicBezTo>
                    <a:cubicBezTo>
                      <a:pt x="5" y="27"/>
                      <a:pt x="4" y="23"/>
                      <a:pt x="4" y="20"/>
                    </a:cubicBezTo>
                    <a:cubicBezTo>
                      <a:pt x="4" y="19"/>
                      <a:pt x="4" y="18"/>
                      <a:pt x="4" y="17"/>
                    </a:cubicBezTo>
                    <a:cubicBezTo>
                      <a:pt x="3" y="15"/>
                      <a:pt x="3" y="15"/>
                      <a:pt x="3" y="15"/>
                    </a:cubicBezTo>
                    <a:cubicBezTo>
                      <a:pt x="2" y="15"/>
                      <a:pt x="2" y="15"/>
                      <a:pt x="1" y="15"/>
                    </a:cubicBezTo>
                    <a:moveTo>
                      <a:pt x="18" y="4"/>
                    </a:moveTo>
                    <a:cubicBezTo>
                      <a:pt x="20" y="2"/>
                      <a:pt x="20" y="2"/>
                      <a:pt x="20" y="2"/>
                    </a:cubicBezTo>
                    <a:cubicBezTo>
                      <a:pt x="18" y="4"/>
                      <a:pt x="18" y="4"/>
                      <a:pt x="18" y="4"/>
                    </a:cubicBezTo>
                    <a:moveTo>
                      <a:pt x="20" y="0"/>
                    </a:moveTo>
                    <a:cubicBezTo>
                      <a:pt x="19" y="0"/>
                      <a:pt x="19" y="1"/>
                      <a:pt x="19" y="1"/>
                    </a:cubicBezTo>
                    <a:cubicBezTo>
                      <a:pt x="19" y="1"/>
                      <a:pt x="19" y="1"/>
                      <a:pt x="19" y="1"/>
                    </a:cubicBezTo>
                    <a:cubicBezTo>
                      <a:pt x="18" y="1"/>
                      <a:pt x="18" y="1"/>
                      <a:pt x="18" y="1"/>
                    </a:cubicBezTo>
                    <a:cubicBezTo>
                      <a:pt x="18" y="1"/>
                      <a:pt x="18" y="1"/>
                      <a:pt x="18" y="1"/>
                    </a:cubicBezTo>
                    <a:cubicBezTo>
                      <a:pt x="17" y="2"/>
                      <a:pt x="17" y="2"/>
                      <a:pt x="17" y="2"/>
                    </a:cubicBezTo>
                    <a:cubicBezTo>
                      <a:pt x="4" y="12"/>
                      <a:pt x="4" y="12"/>
                      <a:pt x="4" y="12"/>
                    </a:cubicBezTo>
                    <a:cubicBezTo>
                      <a:pt x="4" y="12"/>
                      <a:pt x="5" y="12"/>
                      <a:pt x="5" y="12"/>
                    </a:cubicBezTo>
                    <a:cubicBezTo>
                      <a:pt x="5" y="12"/>
                      <a:pt x="6" y="12"/>
                      <a:pt x="6" y="13"/>
                    </a:cubicBezTo>
                    <a:cubicBezTo>
                      <a:pt x="7" y="14"/>
                      <a:pt x="7" y="14"/>
                      <a:pt x="7" y="14"/>
                    </a:cubicBezTo>
                    <a:cubicBezTo>
                      <a:pt x="19" y="5"/>
                      <a:pt x="19" y="5"/>
                      <a:pt x="19" y="5"/>
                    </a:cubicBezTo>
                    <a:cubicBezTo>
                      <a:pt x="27" y="16"/>
                      <a:pt x="27" y="16"/>
                      <a:pt x="27" y="16"/>
                    </a:cubicBezTo>
                    <a:cubicBezTo>
                      <a:pt x="36" y="28"/>
                      <a:pt x="36" y="28"/>
                      <a:pt x="36" y="28"/>
                    </a:cubicBezTo>
                    <a:cubicBezTo>
                      <a:pt x="24" y="37"/>
                      <a:pt x="24" y="37"/>
                      <a:pt x="24" y="37"/>
                    </a:cubicBezTo>
                    <a:cubicBezTo>
                      <a:pt x="25" y="38"/>
                      <a:pt x="25" y="38"/>
                      <a:pt x="25" y="38"/>
                    </a:cubicBezTo>
                    <a:cubicBezTo>
                      <a:pt x="24" y="40"/>
                      <a:pt x="24" y="40"/>
                      <a:pt x="24" y="40"/>
                    </a:cubicBezTo>
                    <a:cubicBezTo>
                      <a:pt x="25" y="38"/>
                      <a:pt x="25" y="38"/>
                      <a:pt x="25" y="38"/>
                    </a:cubicBezTo>
                    <a:cubicBezTo>
                      <a:pt x="26" y="39"/>
                      <a:pt x="26" y="40"/>
                      <a:pt x="26" y="40"/>
                    </a:cubicBezTo>
                    <a:cubicBezTo>
                      <a:pt x="26" y="40"/>
                      <a:pt x="26" y="41"/>
                      <a:pt x="26" y="41"/>
                    </a:cubicBezTo>
                    <a:cubicBezTo>
                      <a:pt x="39" y="31"/>
                      <a:pt x="39" y="31"/>
                      <a:pt x="39" y="31"/>
                    </a:cubicBezTo>
                    <a:cubicBezTo>
                      <a:pt x="39" y="30"/>
                      <a:pt x="39" y="30"/>
                      <a:pt x="39" y="30"/>
                    </a:cubicBezTo>
                    <a:cubicBezTo>
                      <a:pt x="40" y="30"/>
                      <a:pt x="40" y="30"/>
                      <a:pt x="40" y="30"/>
                    </a:cubicBezTo>
                    <a:cubicBezTo>
                      <a:pt x="40" y="30"/>
                      <a:pt x="40" y="30"/>
                      <a:pt x="40" y="30"/>
                    </a:cubicBezTo>
                    <a:cubicBezTo>
                      <a:pt x="40" y="30"/>
                      <a:pt x="40" y="30"/>
                      <a:pt x="40" y="30"/>
                    </a:cubicBezTo>
                    <a:cubicBezTo>
                      <a:pt x="40" y="30"/>
                      <a:pt x="40" y="30"/>
                      <a:pt x="40" y="30"/>
                    </a:cubicBezTo>
                    <a:cubicBezTo>
                      <a:pt x="41" y="29"/>
                      <a:pt x="41" y="28"/>
                      <a:pt x="41" y="27"/>
                    </a:cubicBezTo>
                    <a:cubicBezTo>
                      <a:pt x="39" y="26"/>
                      <a:pt x="39" y="26"/>
                      <a:pt x="39" y="26"/>
                    </a:cubicBezTo>
                    <a:cubicBezTo>
                      <a:pt x="31" y="14"/>
                      <a:pt x="31" y="14"/>
                      <a:pt x="31" y="14"/>
                    </a:cubicBezTo>
                    <a:cubicBezTo>
                      <a:pt x="22" y="3"/>
                      <a:pt x="22" y="3"/>
                      <a:pt x="22" y="3"/>
                    </a:cubicBezTo>
                    <a:cubicBezTo>
                      <a:pt x="21" y="1"/>
                      <a:pt x="21" y="1"/>
                      <a:pt x="21" y="1"/>
                    </a:cubicBezTo>
                    <a:cubicBezTo>
                      <a:pt x="21" y="1"/>
                      <a:pt x="20" y="0"/>
                      <a:pt x="20"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7" name="Freeform 299"/>
              <p:cNvSpPr>
                <a:spLocks noEditPoints="1"/>
              </p:cNvSpPr>
              <p:nvPr/>
            </p:nvSpPr>
            <p:spPr bwMode="auto">
              <a:xfrm>
                <a:off x="5935663" y="1624013"/>
                <a:ext cx="184150" cy="160338"/>
              </a:xfrm>
              <a:custGeom>
                <a:avLst/>
                <a:gdLst>
                  <a:gd name="T0" fmla="*/ 5 w 66"/>
                  <a:gd name="T1" fmla="*/ 51 h 57"/>
                  <a:gd name="T2" fmla="*/ 16 w 66"/>
                  <a:gd name="T3" fmla="*/ 24 h 57"/>
                  <a:gd name="T4" fmla="*/ 26 w 66"/>
                  <a:gd name="T5" fmla="*/ 10 h 57"/>
                  <a:gd name="T6" fmla="*/ 39 w 66"/>
                  <a:gd name="T7" fmla="*/ 4 h 57"/>
                  <a:gd name="T8" fmla="*/ 41 w 66"/>
                  <a:gd name="T9" fmla="*/ 4 h 57"/>
                  <a:gd name="T10" fmla="*/ 43 w 66"/>
                  <a:gd name="T11" fmla="*/ 4 h 57"/>
                  <a:gd name="T12" fmla="*/ 44 w 66"/>
                  <a:gd name="T13" fmla="*/ 6 h 57"/>
                  <a:gd name="T14" fmla="*/ 61 w 66"/>
                  <a:gd name="T15" fmla="*/ 28 h 57"/>
                  <a:gd name="T16" fmla="*/ 62 w 66"/>
                  <a:gd name="T17" fmla="*/ 30 h 57"/>
                  <a:gd name="T18" fmla="*/ 61 w 66"/>
                  <a:gd name="T19" fmla="*/ 32 h 57"/>
                  <a:gd name="T20" fmla="*/ 61 w 66"/>
                  <a:gd name="T21" fmla="*/ 32 h 57"/>
                  <a:gd name="T22" fmla="*/ 50 w 66"/>
                  <a:gd name="T23" fmla="*/ 43 h 57"/>
                  <a:gd name="T24" fmla="*/ 26 w 66"/>
                  <a:gd name="T25" fmla="*/ 47 h 57"/>
                  <a:gd name="T26" fmla="*/ 5 w 66"/>
                  <a:gd name="T27" fmla="*/ 51 h 57"/>
                  <a:gd name="T28" fmla="*/ 39 w 66"/>
                  <a:gd name="T29" fmla="*/ 0 h 57"/>
                  <a:gd name="T30" fmla="*/ 22 w 66"/>
                  <a:gd name="T31" fmla="*/ 9 h 57"/>
                  <a:gd name="T32" fmla="*/ 5 w 66"/>
                  <a:gd name="T33" fmla="*/ 37 h 57"/>
                  <a:gd name="T34" fmla="*/ 0 w 66"/>
                  <a:gd name="T35" fmla="*/ 54 h 57"/>
                  <a:gd name="T36" fmla="*/ 1 w 66"/>
                  <a:gd name="T37" fmla="*/ 56 h 57"/>
                  <a:gd name="T38" fmla="*/ 2 w 66"/>
                  <a:gd name="T39" fmla="*/ 57 h 57"/>
                  <a:gd name="T40" fmla="*/ 3 w 66"/>
                  <a:gd name="T41" fmla="*/ 57 h 57"/>
                  <a:gd name="T42" fmla="*/ 27 w 66"/>
                  <a:gd name="T43" fmla="*/ 51 h 57"/>
                  <a:gd name="T44" fmla="*/ 52 w 66"/>
                  <a:gd name="T45" fmla="*/ 47 h 57"/>
                  <a:gd name="T46" fmla="*/ 63 w 66"/>
                  <a:gd name="T47" fmla="*/ 38 h 57"/>
                  <a:gd name="T48" fmla="*/ 65 w 66"/>
                  <a:gd name="T49" fmla="*/ 33 h 57"/>
                  <a:gd name="T50" fmla="*/ 66 w 66"/>
                  <a:gd name="T51" fmla="*/ 30 h 57"/>
                  <a:gd name="T52" fmla="*/ 66 w 66"/>
                  <a:gd name="T53" fmla="*/ 29 h 57"/>
                  <a:gd name="T54" fmla="*/ 65 w 66"/>
                  <a:gd name="T55" fmla="*/ 27 h 57"/>
                  <a:gd name="T56" fmla="*/ 64 w 66"/>
                  <a:gd name="T57" fmla="*/ 29 h 57"/>
                  <a:gd name="T58" fmla="*/ 65 w 66"/>
                  <a:gd name="T59" fmla="*/ 27 h 57"/>
                  <a:gd name="T60" fmla="*/ 64 w 66"/>
                  <a:gd name="T61" fmla="*/ 26 h 57"/>
                  <a:gd name="T62" fmla="*/ 47 w 66"/>
                  <a:gd name="T63" fmla="*/ 3 h 57"/>
                  <a:gd name="T64" fmla="*/ 46 w 66"/>
                  <a:gd name="T65" fmla="*/ 2 h 57"/>
                  <a:gd name="T66" fmla="*/ 45 w 66"/>
                  <a:gd name="T67" fmla="*/ 1 h 57"/>
                  <a:gd name="T68" fmla="*/ 44 w 66"/>
                  <a:gd name="T69" fmla="*/ 1 h 57"/>
                  <a:gd name="T70" fmla="*/ 39 w 66"/>
                  <a:gd name="T71" fmla="*/ 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6" h="57">
                    <a:moveTo>
                      <a:pt x="5" y="51"/>
                    </a:moveTo>
                    <a:cubicBezTo>
                      <a:pt x="7" y="46"/>
                      <a:pt x="10" y="34"/>
                      <a:pt x="16" y="24"/>
                    </a:cubicBezTo>
                    <a:cubicBezTo>
                      <a:pt x="19" y="19"/>
                      <a:pt x="22" y="14"/>
                      <a:pt x="26" y="10"/>
                    </a:cubicBezTo>
                    <a:cubicBezTo>
                      <a:pt x="30" y="6"/>
                      <a:pt x="35" y="4"/>
                      <a:pt x="39" y="4"/>
                    </a:cubicBezTo>
                    <a:cubicBezTo>
                      <a:pt x="40" y="4"/>
                      <a:pt x="40" y="4"/>
                      <a:pt x="41" y="4"/>
                    </a:cubicBezTo>
                    <a:cubicBezTo>
                      <a:pt x="42" y="4"/>
                      <a:pt x="42" y="4"/>
                      <a:pt x="43" y="4"/>
                    </a:cubicBezTo>
                    <a:cubicBezTo>
                      <a:pt x="44" y="6"/>
                      <a:pt x="44" y="6"/>
                      <a:pt x="44" y="6"/>
                    </a:cubicBezTo>
                    <a:cubicBezTo>
                      <a:pt x="61" y="28"/>
                      <a:pt x="61" y="28"/>
                      <a:pt x="61" y="28"/>
                    </a:cubicBezTo>
                    <a:cubicBezTo>
                      <a:pt x="62" y="30"/>
                      <a:pt x="62" y="30"/>
                      <a:pt x="62" y="30"/>
                    </a:cubicBezTo>
                    <a:cubicBezTo>
                      <a:pt x="62" y="30"/>
                      <a:pt x="62" y="31"/>
                      <a:pt x="61" y="32"/>
                    </a:cubicBezTo>
                    <a:cubicBezTo>
                      <a:pt x="61" y="32"/>
                      <a:pt x="61" y="32"/>
                      <a:pt x="61" y="32"/>
                    </a:cubicBezTo>
                    <a:cubicBezTo>
                      <a:pt x="60" y="35"/>
                      <a:pt x="56" y="41"/>
                      <a:pt x="50" y="43"/>
                    </a:cubicBezTo>
                    <a:cubicBezTo>
                      <a:pt x="43" y="46"/>
                      <a:pt x="35" y="47"/>
                      <a:pt x="26" y="47"/>
                    </a:cubicBezTo>
                    <a:cubicBezTo>
                      <a:pt x="19" y="48"/>
                      <a:pt x="12" y="49"/>
                      <a:pt x="5" y="51"/>
                    </a:cubicBezTo>
                    <a:moveTo>
                      <a:pt x="39" y="0"/>
                    </a:moveTo>
                    <a:cubicBezTo>
                      <a:pt x="32" y="0"/>
                      <a:pt x="27" y="4"/>
                      <a:pt x="22" y="9"/>
                    </a:cubicBezTo>
                    <a:cubicBezTo>
                      <a:pt x="15" y="17"/>
                      <a:pt x="9" y="28"/>
                      <a:pt x="5" y="37"/>
                    </a:cubicBezTo>
                    <a:cubicBezTo>
                      <a:pt x="2" y="47"/>
                      <a:pt x="0" y="54"/>
                      <a:pt x="0" y="54"/>
                    </a:cubicBezTo>
                    <a:cubicBezTo>
                      <a:pt x="0" y="55"/>
                      <a:pt x="0" y="56"/>
                      <a:pt x="1" y="56"/>
                    </a:cubicBezTo>
                    <a:cubicBezTo>
                      <a:pt x="1" y="57"/>
                      <a:pt x="1" y="57"/>
                      <a:pt x="2" y="57"/>
                    </a:cubicBezTo>
                    <a:cubicBezTo>
                      <a:pt x="2" y="57"/>
                      <a:pt x="2" y="57"/>
                      <a:pt x="3" y="57"/>
                    </a:cubicBezTo>
                    <a:cubicBezTo>
                      <a:pt x="10" y="53"/>
                      <a:pt x="18" y="52"/>
                      <a:pt x="27" y="51"/>
                    </a:cubicBezTo>
                    <a:cubicBezTo>
                      <a:pt x="35" y="50"/>
                      <a:pt x="44" y="50"/>
                      <a:pt x="52" y="47"/>
                    </a:cubicBezTo>
                    <a:cubicBezTo>
                      <a:pt x="57" y="45"/>
                      <a:pt x="60" y="42"/>
                      <a:pt x="63" y="38"/>
                    </a:cubicBezTo>
                    <a:cubicBezTo>
                      <a:pt x="64" y="36"/>
                      <a:pt x="65" y="35"/>
                      <a:pt x="65" y="33"/>
                    </a:cubicBezTo>
                    <a:cubicBezTo>
                      <a:pt x="66" y="32"/>
                      <a:pt x="66" y="31"/>
                      <a:pt x="66" y="30"/>
                    </a:cubicBezTo>
                    <a:cubicBezTo>
                      <a:pt x="66" y="30"/>
                      <a:pt x="66" y="29"/>
                      <a:pt x="66" y="29"/>
                    </a:cubicBezTo>
                    <a:cubicBezTo>
                      <a:pt x="66" y="29"/>
                      <a:pt x="66" y="28"/>
                      <a:pt x="65" y="27"/>
                    </a:cubicBezTo>
                    <a:cubicBezTo>
                      <a:pt x="64" y="29"/>
                      <a:pt x="64" y="29"/>
                      <a:pt x="64" y="29"/>
                    </a:cubicBezTo>
                    <a:cubicBezTo>
                      <a:pt x="65" y="27"/>
                      <a:pt x="65" y="27"/>
                      <a:pt x="65" y="27"/>
                    </a:cubicBezTo>
                    <a:cubicBezTo>
                      <a:pt x="64" y="26"/>
                      <a:pt x="64" y="26"/>
                      <a:pt x="64" y="26"/>
                    </a:cubicBezTo>
                    <a:cubicBezTo>
                      <a:pt x="47" y="3"/>
                      <a:pt x="47" y="3"/>
                      <a:pt x="47" y="3"/>
                    </a:cubicBezTo>
                    <a:cubicBezTo>
                      <a:pt x="46" y="2"/>
                      <a:pt x="46" y="2"/>
                      <a:pt x="46" y="2"/>
                    </a:cubicBezTo>
                    <a:cubicBezTo>
                      <a:pt x="46" y="1"/>
                      <a:pt x="45" y="1"/>
                      <a:pt x="45" y="1"/>
                    </a:cubicBezTo>
                    <a:cubicBezTo>
                      <a:pt x="45" y="1"/>
                      <a:pt x="44" y="1"/>
                      <a:pt x="44" y="1"/>
                    </a:cubicBezTo>
                    <a:cubicBezTo>
                      <a:pt x="42" y="0"/>
                      <a:pt x="41" y="0"/>
                      <a:pt x="39"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48" name="组合 47"/>
            <p:cNvGrpSpPr/>
            <p:nvPr/>
          </p:nvGrpSpPr>
          <p:grpSpPr>
            <a:xfrm>
              <a:off x="9813926" y="2072548"/>
              <a:ext cx="741363" cy="638175"/>
              <a:chOff x="8812213" y="2135188"/>
              <a:chExt cx="741363" cy="638175"/>
            </a:xfrm>
          </p:grpSpPr>
          <p:sp>
            <p:nvSpPr>
              <p:cNvPr id="159" name="Freeform 300"/>
              <p:cNvSpPr/>
              <p:nvPr/>
            </p:nvSpPr>
            <p:spPr bwMode="auto">
              <a:xfrm>
                <a:off x="9170988" y="2436813"/>
                <a:ext cx="63500" cy="36513"/>
              </a:xfrm>
              <a:custGeom>
                <a:avLst/>
                <a:gdLst>
                  <a:gd name="T0" fmla="*/ 14 w 23"/>
                  <a:gd name="T1" fmla="*/ 0 h 13"/>
                  <a:gd name="T2" fmla="*/ 14 w 23"/>
                  <a:gd name="T3" fmla="*/ 0 h 13"/>
                  <a:gd name="T4" fmla="*/ 13 w 23"/>
                  <a:gd name="T5" fmla="*/ 2 h 13"/>
                  <a:gd name="T6" fmla="*/ 0 w 23"/>
                  <a:gd name="T7" fmla="*/ 9 h 13"/>
                  <a:gd name="T8" fmla="*/ 0 w 23"/>
                  <a:gd name="T9" fmla="*/ 9 h 13"/>
                  <a:gd name="T10" fmla="*/ 11 w 23"/>
                  <a:gd name="T11" fmla="*/ 3 h 13"/>
                  <a:gd name="T12" fmla="*/ 11 w 23"/>
                  <a:gd name="T13" fmla="*/ 3 h 13"/>
                  <a:gd name="T14" fmla="*/ 17 w 23"/>
                  <a:gd name="T15" fmla="*/ 12 h 13"/>
                  <a:gd name="T16" fmla="*/ 23 w 23"/>
                  <a:gd name="T17" fmla="*/ 13 h 13"/>
                  <a:gd name="T18" fmla="*/ 23 w 23"/>
                  <a:gd name="T19" fmla="*/ 13 h 13"/>
                  <a:gd name="T20" fmla="*/ 14 w 23"/>
                  <a:gd name="T21" fmla="*/ 1 h 13"/>
                  <a:gd name="T22" fmla="*/ 14 w 23"/>
                  <a:gd name="T23" fmla="*/ 0 h 13"/>
                  <a:gd name="T24" fmla="*/ 14 w 23"/>
                  <a:gd name="T25"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 h="13">
                    <a:moveTo>
                      <a:pt x="14" y="0"/>
                    </a:moveTo>
                    <a:cubicBezTo>
                      <a:pt x="14" y="0"/>
                      <a:pt x="14" y="0"/>
                      <a:pt x="14" y="0"/>
                    </a:cubicBezTo>
                    <a:cubicBezTo>
                      <a:pt x="14" y="1"/>
                      <a:pt x="14" y="2"/>
                      <a:pt x="13" y="2"/>
                    </a:cubicBezTo>
                    <a:cubicBezTo>
                      <a:pt x="0" y="9"/>
                      <a:pt x="0" y="9"/>
                      <a:pt x="0" y="9"/>
                    </a:cubicBezTo>
                    <a:cubicBezTo>
                      <a:pt x="0" y="9"/>
                      <a:pt x="0" y="9"/>
                      <a:pt x="0" y="9"/>
                    </a:cubicBezTo>
                    <a:cubicBezTo>
                      <a:pt x="11" y="3"/>
                      <a:pt x="11" y="3"/>
                      <a:pt x="11" y="3"/>
                    </a:cubicBezTo>
                    <a:cubicBezTo>
                      <a:pt x="11" y="3"/>
                      <a:pt x="11" y="3"/>
                      <a:pt x="11" y="3"/>
                    </a:cubicBezTo>
                    <a:cubicBezTo>
                      <a:pt x="17" y="12"/>
                      <a:pt x="17" y="12"/>
                      <a:pt x="17" y="12"/>
                    </a:cubicBezTo>
                    <a:cubicBezTo>
                      <a:pt x="19" y="12"/>
                      <a:pt x="21" y="13"/>
                      <a:pt x="23" y="13"/>
                    </a:cubicBezTo>
                    <a:cubicBezTo>
                      <a:pt x="23" y="13"/>
                      <a:pt x="23" y="13"/>
                      <a:pt x="23" y="13"/>
                    </a:cubicBezTo>
                    <a:cubicBezTo>
                      <a:pt x="14" y="1"/>
                      <a:pt x="14" y="1"/>
                      <a:pt x="14" y="1"/>
                    </a:cubicBezTo>
                    <a:cubicBezTo>
                      <a:pt x="14" y="1"/>
                      <a:pt x="14" y="0"/>
                      <a:pt x="14" y="0"/>
                    </a:cubicBezTo>
                    <a:cubicBezTo>
                      <a:pt x="14" y="0"/>
                      <a:pt x="14" y="0"/>
                      <a:pt x="1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0" name="Freeform 301"/>
              <p:cNvSpPr/>
              <p:nvPr/>
            </p:nvSpPr>
            <p:spPr bwMode="auto">
              <a:xfrm>
                <a:off x="9197976" y="2530475"/>
                <a:ext cx="255588" cy="242888"/>
              </a:xfrm>
              <a:custGeom>
                <a:avLst/>
                <a:gdLst>
                  <a:gd name="T0" fmla="*/ 0 w 91"/>
                  <a:gd name="T1" fmla="*/ 0 h 87"/>
                  <a:gd name="T2" fmla="*/ 42 w 91"/>
                  <a:gd name="T3" fmla="*/ 55 h 87"/>
                  <a:gd name="T4" fmla="*/ 65 w 91"/>
                  <a:gd name="T5" fmla="*/ 78 h 87"/>
                  <a:gd name="T6" fmla="*/ 87 w 91"/>
                  <a:gd name="T7" fmla="*/ 87 h 87"/>
                  <a:gd name="T8" fmla="*/ 89 w 91"/>
                  <a:gd name="T9" fmla="*/ 87 h 87"/>
                  <a:gd name="T10" fmla="*/ 90 w 91"/>
                  <a:gd name="T11" fmla="*/ 86 h 87"/>
                  <a:gd name="T12" fmla="*/ 90 w 91"/>
                  <a:gd name="T13" fmla="*/ 84 h 87"/>
                  <a:gd name="T14" fmla="*/ 34 w 91"/>
                  <a:gd name="T15" fmla="*/ 9 h 87"/>
                  <a:gd name="T16" fmla="*/ 28 w 91"/>
                  <a:gd name="T17" fmla="*/ 7 h 87"/>
                  <a:gd name="T18" fmla="*/ 85 w 91"/>
                  <a:gd name="T19" fmla="*/ 83 h 87"/>
                  <a:gd name="T20" fmla="*/ 68 w 91"/>
                  <a:gd name="T21" fmla="*/ 75 h 87"/>
                  <a:gd name="T22" fmla="*/ 33 w 91"/>
                  <a:gd name="T23" fmla="*/ 39 h 87"/>
                  <a:gd name="T24" fmla="*/ 6 w 91"/>
                  <a:gd name="T25" fmla="*/ 1 h 87"/>
                  <a:gd name="T26" fmla="*/ 0 w 91"/>
                  <a:gd name="T27"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1" h="87">
                    <a:moveTo>
                      <a:pt x="0" y="0"/>
                    </a:moveTo>
                    <a:cubicBezTo>
                      <a:pt x="11" y="16"/>
                      <a:pt x="26" y="37"/>
                      <a:pt x="42" y="55"/>
                    </a:cubicBezTo>
                    <a:cubicBezTo>
                      <a:pt x="49" y="64"/>
                      <a:pt x="57" y="72"/>
                      <a:pt x="65" y="78"/>
                    </a:cubicBezTo>
                    <a:cubicBezTo>
                      <a:pt x="73" y="84"/>
                      <a:pt x="80" y="87"/>
                      <a:pt x="87" y="87"/>
                    </a:cubicBezTo>
                    <a:cubicBezTo>
                      <a:pt x="88" y="87"/>
                      <a:pt x="88" y="87"/>
                      <a:pt x="89" y="87"/>
                    </a:cubicBezTo>
                    <a:cubicBezTo>
                      <a:pt x="90" y="87"/>
                      <a:pt x="90" y="87"/>
                      <a:pt x="90" y="86"/>
                    </a:cubicBezTo>
                    <a:cubicBezTo>
                      <a:pt x="91" y="85"/>
                      <a:pt x="91" y="85"/>
                      <a:pt x="90" y="84"/>
                    </a:cubicBezTo>
                    <a:cubicBezTo>
                      <a:pt x="34" y="9"/>
                      <a:pt x="34" y="9"/>
                      <a:pt x="34" y="9"/>
                    </a:cubicBezTo>
                    <a:cubicBezTo>
                      <a:pt x="28" y="7"/>
                      <a:pt x="28" y="7"/>
                      <a:pt x="28" y="7"/>
                    </a:cubicBezTo>
                    <a:cubicBezTo>
                      <a:pt x="85" y="83"/>
                      <a:pt x="85" y="83"/>
                      <a:pt x="85" y="83"/>
                    </a:cubicBezTo>
                    <a:cubicBezTo>
                      <a:pt x="80" y="82"/>
                      <a:pt x="74" y="79"/>
                      <a:pt x="68" y="75"/>
                    </a:cubicBezTo>
                    <a:cubicBezTo>
                      <a:pt x="57" y="66"/>
                      <a:pt x="44" y="53"/>
                      <a:pt x="33" y="39"/>
                    </a:cubicBezTo>
                    <a:cubicBezTo>
                      <a:pt x="23" y="26"/>
                      <a:pt x="13" y="13"/>
                      <a:pt x="6" y="1"/>
                    </a:cubicBezTo>
                    <a:cubicBezTo>
                      <a:pt x="0" y="0"/>
                      <a:pt x="0" y="0"/>
                      <a:pt x="0"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1" name="Freeform 302"/>
              <p:cNvSpPr>
                <a:spLocks noEditPoints="1"/>
              </p:cNvSpPr>
              <p:nvPr/>
            </p:nvSpPr>
            <p:spPr bwMode="auto">
              <a:xfrm>
                <a:off x="8980488" y="2135188"/>
                <a:ext cx="228600" cy="327025"/>
              </a:xfrm>
              <a:custGeom>
                <a:avLst/>
                <a:gdLst>
                  <a:gd name="T0" fmla="*/ 20 w 82"/>
                  <a:gd name="T1" fmla="*/ 51 h 117"/>
                  <a:gd name="T2" fmla="*/ 20 w 82"/>
                  <a:gd name="T3" fmla="*/ 16 h 117"/>
                  <a:gd name="T4" fmla="*/ 28 w 82"/>
                  <a:gd name="T5" fmla="*/ 14 h 117"/>
                  <a:gd name="T6" fmla="*/ 54 w 82"/>
                  <a:gd name="T7" fmla="*/ 29 h 117"/>
                  <a:gd name="T8" fmla="*/ 54 w 82"/>
                  <a:gd name="T9" fmla="*/ 29 h 117"/>
                  <a:gd name="T10" fmla="*/ 58 w 82"/>
                  <a:gd name="T11" fmla="*/ 50 h 117"/>
                  <a:gd name="T12" fmla="*/ 44 w 82"/>
                  <a:gd name="T13" fmla="*/ 67 h 117"/>
                  <a:gd name="T14" fmla="*/ 28 w 82"/>
                  <a:gd name="T15" fmla="*/ 10 h 117"/>
                  <a:gd name="T16" fmla="*/ 9 w 82"/>
                  <a:gd name="T17" fmla="*/ 31 h 117"/>
                  <a:gd name="T18" fmla="*/ 44 w 82"/>
                  <a:gd name="T19" fmla="*/ 71 h 117"/>
                  <a:gd name="T20" fmla="*/ 54 w 82"/>
                  <a:gd name="T21" fmla="*/ 68 h 117"/>
                  <a:gd name="T22" fmla="*/ 55 w 82"/>
                  <a:gd name="T23" fmla="*/ 28 h 117"/>
                  <a:gd name="T24" fmla="*/ 28 w 82"/>
                  <a:gd name="T25" fmla="*/ 10 h 117"/>
                  <a:gd name="T26" fmla="*/ 65 w 82"/>
                  <a:gd name="T27" fmla="*/ 113 h 117"/>
                  <a:gd name="T28" fmla="*/ 35 w 82"/>
                  <a:gd name="T29" fmla="*/ 78 h 117"/>
                  <a:gd name="T30" fmla="*/ 4 w 82"/>
                  <a:gd name="T31" fmla="*/ 35 h 117"/>
                  <a:gd name="T32" fmla="*/ 4 w 82"/>
                  <a:gd name="T33" fmla="*/ 35 h 117"/>
                  <a:gd name="T34" fmla="*/ 32 w 82"/>
                  <a:gd name="T35" fmla="*/ 4 h 117"/>
                  <a:gd name="T36" fmla="*/ 35 w 82"/>
                  <a:gd name="T37" fmla="*/ 4 h 117"/>
                  <a:gd name="T38" fmla="*/ 37 w 82"/>
                  <a:gd name="T39" fmla="*/ 4 h 117"/>
                  <a:gd name="T40" fmla="*/ 68 w 82"/>
                  <a:gd name="T41" fmla="*/ 48 h 117"/>
                  <a:gd name="T42" fmla="*/ 66 w 82"/>
                  <a:gd name="T43" fmla="*/ 60 h 117"/>
                  <a:gd name="T44" fmla="*/ 66 w 82"/>
                  <a:gd name="T45" fmla="*/ 61 h 117"/>
                  <a:gd name="T46" fmla="*/ 70 w 82"/>
                  <a:gd name="T47" fmla="*/ 91 h 117"/>
                  <a:gd name="T48" fmla="*/ 65 w 82"/>
                  <a:gd name="T49" fmla="*/ 113 h 117"/>
                  <a:gd name="T50" fmla="*/ 13 w 82"/>
                  <a:gd name="T51" fmla="*/ 6 h 117"/>
                  <a:gd name="T52" fmla="*/ 0 w 82"/>
                  <a:gd name="T53" fmla="*/ 35 h 117"/>
                  <a:gd name="T54" fmla="*/ 33 w 82"/>
                  <a:gd name="T55" fmla="*/ 82 h 117"/>
                  <a:gd name="T56" fmla="*/ 62 w 82"/>
                  <a:gd name="T57" fmla="*/ 116 h 117"/>
                  <a:gd name="T58" fmla="*/ 63 w 82"/>
                  <a:gd name="T59" fmla="*/ 116 h 117"/>
                  <a:gd name="T60" fmla="*/ 64 w 82"/>
                  <a:gd name="T61" fmla="*/ 116 h 117"/>
                  <a:gd name="T62" fmla="*/ 81 w 82"/>
                  <a:gd name="T63" fmla="*/ 110 h 117"/>
                  <a:gd name="T64" fmla="*/ 82 w 82"/>
                  <a:gd name="T65" fmla="*/ 108 h 117"/>
                  <a:gd name="T66" fmla="*/ 69 w 82"/>
                  <a:gd name="T67" fmla="*/ 67 h 117"/>
                  <a:gd name="T68" fmla="*/ 70 w 82"/>
                  <a:gd name="T69" fmla="*/ 62 h 117"/>
                  <a:gd name="T70" fmla="*/ 65 w 82"/>
                  <a:gd name="T71" fmla="*/ 22 h 117"/>
                  <a:gd name="T72" fmla="*/ 37 w 82"/>
                  <a:gd name="T73" fmla="*/ 0 h 117"/>
                  <a:gd name="T74" fmla="*/ 36 w 82"/>
                  <a:gd name="T75" fmla="*/ 4 h 117"/>
                  <a:gd name="T76" fmla="*/ 37 w 82"/>
                  <a:gd name="T77" fmla="*/ 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82" h="117">
                    <a:moveTo>
                      <a:pt x="44" y="67"/>
                    </a:moveTo>
                    <a:cubicBezTo>
                      <a:pt x="36" y="67"/>
                      <a:pt x="26" y="61"/>
                      <a:pt x="20" y="51"/>
                    </a:cubicBezTo>
                    <a:cubicBezTo>
                      <a:pt x="15" y="44"/>
                      <a:pt x="13" y="37"/>
                      <a:pt x="13" y="31"/>
                    </a:cubicBezTo>
                    <a:cubicBezTo>
                      <a:pt x="13" y="24"/>
                      <a:pt x="16" y="19"/>
                      <a:pt x="20" y="16"/>
                    </a:cubicBezTo>
                    <a:cubicBezTo>
                      <a:pt x="22" y="14"/>
                      <a:pt x="25" y="14"/>
                      <a:pt x="28" y="14"/>
                    </a:cubicBezTo>
                    <a:cubicBezTo>
                      <a:pt x="28" y="14"/>
                      <a:pt x="28" y="14"/>
                      <a:pt x="28" y="14"/>
                    </a:cubicBezTo>
                    <a:cubicBezTo>
                      <a:pt x="36" y="14"/>
                      <a:pt x="45" y="20"/>
                      <a:pt x="52" y="30"/>
                    </a:cubicBezTo>
                    <a:cubicBezTo>
                      <a:pt x="54" y="29"/>
                      <a:pt x="54" y="29"/>
                      <a:pt x="54" y="29"/>
                    </a:cubicBezTo>
                    <a:cubicBezTo>
                      <a:pt x="55" y="28"/>
                      <a:pt x="55" y="28"/>
                      <a:pt x="55" y="28"/>
                    </a:cubicBezTo>
                    <a:cubicBezTo>
                      <a:pt x="54" y="29"/>
                      <a:pt x="54" y="29"/>
                      <a:pt x="54" y="29"/>
                    </a:cubicBezTo>
                    <a:cubicBezTo>
                      <a:pt x="52" y="30"/>
                      <a:pt x="52" y="30"/>
                      <a:pt x="52" y="30"/>
                    </a:cubicBezTo>
                    <a:cubicBezTo>
                      <a:pt x="56" y="36"/>
                      <a:pt x="58" y="44"/>
                      <a:pt x="58" y="50"/>
                    </a:cubicBezTo>
                    <a:cubicBezTo>
                      <a:pt x="58" y="56"/>
                      <a:pt x="56" y="62"/>
                      <a:pt x="52" y="65"/>
                    </a:cubicBezTo>
                    <a:cubicBezTo>
                      <a:pt x="49" y="66"/>
                      <a:pt x="47" y="67"/>
                      <a:pt x="44" y="67"/>
                    </a:cubicBezTo>
                    <a:cubicBezTo>
                      <a:pt x="44" y="67"/>
                      <a:pt x="44" y="67"/>
                      <a:pt x="44" y="67"/>
                    </a:cubicBezTo>
                    <a:moveTo>
                      <a:pt x="28" y="10"/>
                    </a:moveTo>
                    <a:cubicBezTo>
                      <a:pt x="24" y="10"/>
                      <a:pt x="21" y="11"/>
                      <a:pt x="18" y="12"/>
                    </a:cubicBezTo>
                    <a:cubicBezTo>
                      <a:pt x="12" y="16"/>
                      <a:pt x="9" y="23"/>
                      <a:pt x="9" y="31"/>
                    </a:cubicBezTo>
                    <a:cubicBezTo>
                      <a:pt x="9" y="38"/>
                      <a:pt x="12" y="46"/>
                      <a:pt x="16" y="53"/>
                    </a:cubicBezTo>
                    <a:cubicBezTo>
                      <a:pt x="24" y="64"/>
                      <a:pt x="34" y="71"/>
                      <a:pt x="44" y="71"/>
                    </a:cubicBezTo>
                    <a:cubicBezTo>
                      <a:pt x="44" y="71"/>
                      <a:pt x="44" y="71"/>
                      <a:pt x="44" y="71"/>
                    </a:cubicBezTo>
                    <a:cubicBezTo>
                      <a:pt x="48" y="71"/>
                      <a:pt x="51" y="70"/>
                      <a:pt x="54" y="68"/>
                    </a:cubicBezTo>
                    <a:cubicBezTo>
                      <a:pt x="60" y="64"/>
                      <a:pt x="62" y="57"/>
                      <a:pt x="62" y="50"/>
                    </a:cubicBezTo>
                    <a:cubicBezTo>
                      <a:pt x="62" y="43"/>
                      <a:pt x="60" y="35"/>
                      <a:pt x="55" y="28"/>
                    </a:cubicBezTo>
                    <a:cubicBezTo>
                      <a:pt x="55" y="28"/>
                      <a:pt x="55" y="28"/>
                      <a:pt x="55" y="28"/>
                    </a:cubicBezTo>
                    <a:cubicBezTo>
                      <a:pt x="48" y="17"/>
                      <a:pt x="37" y="10"/>
                      <a:pt x="28" y="10"/>
                    </a:cubicBezTo>
                    <a:cubicBezTo>
                      <a:pt x="28" y="10"/>
                      <a:pt x="28" y="10"/>
                      <a:pt x="28" y="10"/>
                    </a:cubicBezTo>
                    <a:moveTo>
                      <a:pt x="65" y="113"/>
                    </a:moveTo>
                    <a:cubicBezTo>
                      <a:pt x="53" y="94"/>
                      <a:pt x="36" y="78"/>
                      <a:pt x="36" y="78"/>
                    </a:cubicBezTo>
                    <a:cubicBezTo>
                      <a:pt x="35" y="78"/>
                      <a:pt x="35" y="78"/>
                      <a:pt x="35" y="78"/>
                    </a:cubicBezTo>
                    <a:cubicBezTo>
                      <a:pt x="20" y="69"/>
                      <a:pt x="12" y="60"/>
                      <a:pt x="8" y="51"/>
                    </a:cubicBezTo>
                    <a:cubicBezTo>
                      <a:pt x="4" y="43"/>
                      <a:pt x="4" y="37"/>
                      <a:pt x="4" y="35"/>
                    </a:cubicBezTo>
                    <a:cubicBezTo>
                      <a:pt x="4" y="35"/>
                      <a:pt x="4" y="35"/>
                      <a:pt x="4" y="35"/>
                    </a:cubicBezTo>
                    <a:cubicBezTo>
                      <a:pt x="4" y="35"/>
                      <a:pt x="4" y="35"/>
                      <a:pt x="4" y="35"/>
                    </a:cubicBezTo>
                    <a:cubicBezTo>
                      <a:pt x="5" y="21"/>
                      <a:pt x="10" y="13"/>
                      <a:pt x="15" y="9"/>
                    </a:cubicBezTo>
                    <a:cubicBezTo>
                      <a:pt x="21" y="5"/>
                      <a:pt x="27" y="4"/>
                      <a:pt x="32" y="4"/>
                    </a:cubicBezTo>
                    <a:cubicBezTo>
                      <a:pt x="32" y="4"/>
                      <a:pt x="32" y="4"/>
                      <a:pt x="32" y="4"/>
                    </a:cubicBezTo>
                    <a:cubicBezTo>
                      <a:pt x="33" y="4"/>
                      <a:pt x="34" y="4"/>
                      <a:pt x="35" y="4"/>
                    </a:cubicBezTo>
                    <a:cubicBezTo>
                      <a:pt x="36" y="4"/>
                      <a:pt x="36" y="4"/>
                      <a:pt x="36" y="4"/>
                    </a:cubicBezTo>
                    <a:cubicBezTo>
                      <a:pt x="37" y="4"/>
                      <a:pt x="37" y="4"/>
                      <a:pt x="37" y="4"/>
                    </a:cubicBezTo>
                    <a:cubicBezTo>
                      <a:pt x="50" y="9"/>
                      <a:pt x="57" y="16"/>
                      <a:pt x="62" y="24"/>
                    </a:cubicBezTo>
                    <a:cubicBezTo>
                      <a:pt x="66" y="32"/>
                      <a:pt x="68" y="41"/>
                      <a:pt x="68" y="48"/>
                    </a:cubicBezTo>
                    <a:cubicBezTo>
                      <a:pt x="68" y="52"/>
                      <a:pt x="67" y="55"/>
                      <a:pt x="67" y="57"/>
                    </a:cubicBezTo>
                    <a:cubicBezTo>
                      <a:pt x="67" y="59"/>
                      <a:pt x="66" y="60"/>
                      <a:pt x="66" y="60"/>
                    </a:cubicBezTo>
                    <a:cubicBezTo>
                      <a:pt x="66" y="61"/>
                      <a:pt x="66" y="61"/>
                      <a:pt x="66" y="61"/>
                    </a:cubicBezTo>
                    <a:cubicBezTo>
                      <a:pt x="66" y="61"/>
                      <a:pt x="66" y="61"/>
                      <a:pt x="66" y="61"/>
                    </a:cubicBezTo>
                    <a:cubicBezTo>
                      <a:pt x="65" y="63"/>
                      <a:pt x="65" y="65"/>
                      <a:pt x="65" y="67"/>
                    </a:cubicBezTo>
                    <a:cubicBezTo>
                      <a:pt x="65" y="74"/>
                      <a:pt x="68" y="83"/>
                      <a:pt x="70" y="91"/>
                    </a:cubicBezTo>
                    <a:cubicBezTo>
                      <a:pt x="73" y="98"/>
                      <a:pt x="75" y="104"/>
                      <a:pt x="77" y="108"/>
                    </a:cubicBezTo>
                    <a:cubicBezTo>
                      <a:pt x="65" y="113"/>
                      <a:pt x="65" y="113"/>
                      <a:pt x="65" y="113"/>
                    </a:cubicBezTo>
                    <a:moveTo>
                      <a:pt x="32" y="0"/>
                    </a:moveTo>
                    <a:cubicBezTo>
                      <a:pt x="27" y="0"/>
                      <a:pt x="19" y="1"/>
                      <a:pt x="13" y="6"/>
                    </a:cubicBezTo>
                    <a:cubicBezTo>
                      <a:pt x="6" y="11"/>
                      <a:pt x="1" y="20"/>
                      <a:pt x="0" y="35"/>
                    </a:cubicBezTo>
                    <a:cubicBezTo>
                      <a:pt x="0" y="35"/>
                      <a:pt x="0" y="35"/>
                      <a:pt x="0" y="35"/>
                    </a:cubicBezTo>
                    <a:cubicBezTo>
                      <a:pt x="0" y="37"/>
                      <a:pt x="0" y="44"/>
                      <a:pt x="4" y="53"/>
                    </a:cubicBezTo>
                    <a:cubicBezTo>
                      <a:pt x="9" y="62"/>
                      <a:pt x="17" y="73"/>
                      <a:pt x="33" y="82"/>
                    </a:cubicBezTo>
                    <a:cubicBezTo>
                      <a:pt x="33" y="82"/>
                      <a:pt x="34" y="82"/>
                      <a:pt x="34" y="82"/>
                    </a:cubicBezTo>
                    <a:cubicBezTo>
                      <a:pt x="37" y="85"/>
                      <a:pt x="52" y="99"/>
                      <a:pt x="62" y="116"/>
                    </a:cubicBezTo>
                    <a:cubicBezTo>
                      <a:pt x="62" y="116"/>
                      <a:pt x="62" y="116"/>
                      <a:pt x="63" y="116"/>
                    </a:cubicBezTo>
                    <a:cubicBezTo>
                      <a:pt x="63" y="116"/>
                      <a:pt x="63" y="116"/>
                      <a:pt x="63" y="116"/>
                    </a:cubicBezTo>
                    <a:cubicBezTo>
                      <a:pt x="63" y="116"/>
                      <a:pt x="64" y="116"/>
                      <a:pt x="64" y="116"/>
                    </a:cubicBezTo>
                    <a:cubicBezTo>
                      <a:pt x="64" y="116"/>
                      <a:pt x="64" y="116"/>
                      <a:pt x="64" y="116"/>
                    </a:cubicBezTo>
                    <a:cubicBezTo>
                      <a:pt x="64" y="116"/>
                      <a:pt x="65" y="116"/>
                      <a:pt x="68" y="117"/>
                    </a:cubicBezTo>
                    <a:cubicBezTo>
                      <a:pt x="81" y="110"/>
                      <a:pt x="81" y="110"/>
                      <a:pt x="81" y="110"/>
                    </a:cubicBezTo>
                    <a:cubicBezTo>
                      <a:pt x="82" y="110"/>
                      <a:pt x="82" y="109"/>
                      <a:pt x="82" y="108"/>
                    </a:cubicBezTo>
                    <a:cubicBezTo>
                      <a:pt x="82" y="108"/>
                      <a:pt x="82" y="108"/>
                      <a:pt x="82" y="108"/>
                    </a:cubicBezTo>
                    <a:cubicBezTo>
                      <a:pt x="80" y="105"/>
                      <a:pt x="77" y="98"/>
                      <a:pt x="74" y="90"/>
                    </a:cubicBezTo>
                    <a:cubicBezTo>
                      <a:pt x="71" y="82"/>
                      <a:pt x="69" y="73"/>
                      <a:pt x="69" y="67"/>
                    </a:cubicBezTo>
                    <a:cubicBezTo>
                      <a:pt x="69" y="65"/>
                      <a:pt x="69" y="64"/>
                      <a:pt x="70" y="63"/>
                    </a:cubicBezTo>
                    <a:cubicBezTo>
                      <a:pt x="70" y="62"/>
                      <a:pt x="70" y="62"/>
                      <a:pt x="70" y="62"/>
                    </a:cubicBezTo>
                    <a:cubicBezTo>
                      <a:pt x="70" y="62"/>
                      <a:pt x="72" y="56"/>
                      <a:pt x="72" y="48"/>
                    </a:cubicBezTo>
                    <a:cubicBezTo>
                      <a:pt x="72" y="40"/>
                      <a:pt x="70" y="31"/>
                      <a:pt x="65" y="22"/>
                    </a:cubicBezTo>
                    <a:cubicBezTo>
                      <a:pt x="60" y="14"/>
                      <a:pt x="52" y="5"/>
                      <a:pt x="38" y="0"/>
                    </a:cubicBezTo>
                    <a:cubicBezTo>
                      <a:pt x="37" y="0"/>
                      <a:pt x="37" y="0"/>
                      <a:pt x="37" y="0"/>
                    </a:cubicBezTo>
                    <a:cubicBezTo>
                      <a:pt x="37" y="2"/>
                      <a:pt x="37" y="2"/>
                      <a:pt x="37" y="2"/>
                    </a:cubicBezTo>
                    <a:cubicBezTo>
                      <a:pt x="36" y="4"/>
                      <a:pt x="36" y="4"/>
                      <a:pt x="36" y="4"/>
                    </a:cubicBezTo>
                    <a:cubicBezTo>
                      <a:pt x="37" y="2"/>
                      <a:pt x="37" y="2"/>
                      <a:pt x="37" y="2"/>
                    </a:cubicBezTo>
                    <a:cubicBezTo>
                      <a:pt x="37" y="0"/>
                      <a:pt x="37" y="0"/>
                      <a:pt x="37" y="0"/>
                    </a:cubicBezTo>
                    <a:cubicBezTo>
                      <a:pt x="37" y="0"/>
                      <a:pt x="35" y="0"/>
                      <a:pt x="32"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2" name="Freeform 303"/>
              <p:cNvSpPr>
                <a:spLocks noEditPoints="1"/>
              </p:cNvSpPr>
              <p:nvPr/>
            </p:nvSpPr>
            <p:spPr bwMode="auto">
              <a:xfrm>
                <a:off x="9150351" y="2460625"/>
                <a:ext cx="403225" cy="158750"/>
              </a:xfrm>
              <a:custGeom>
                <a:avLst/>
                <a:gdLst>
                  <a:gd name="T0" fmla="*/ 2 w 144"/>
                  <a:gd name="T1" fmla="*/ 17 h 57"/>
                  <a:gd name="T2" fmla="*/ 3 w 144"/>
                  <a:gd name="T3" fmla="*/ 4 h 57"/>
                  <a:gd name="T4" fmla="*/ 8 w 144"/>
                  <a:gd name="T5" fmla="*/ 5 h 57"/>
                  <a:gd name="T6" fmla="*/ 27 w 144"/>
                  <a:gd name="T7" fmla="*/ 9 h 57"/>
                  <a:gd name="T8" fmla="*/ 29 w 144"/>
                  <a:gd name="T9" fmla="*/ 9 h 57"/>
                  <a:gd name="T10" fmla="*/ 80 w 144"/>
                  <a:gd name="T11" fmla="*/ 22 h 57"/>
                  <a:gd name="T12" fmla="*/ 120 w 144"/>
                  <a:gd name="T13" fmla="*/ 37 h 57"/>
                  <a:gd name="T14" fmla="*/ 133 w 144"/>
                  <a:gd name="T15" fmla="*/ 47 h 57"/>
                  <a:gd name="T16" fmla="*/ 138 w 144"/>
                  <a:gd name="T17" fmla="*/ 52 h 57"/>
                  <a:gd name="T18" fmla="*/ 2 w 144"/>
                  <a:gd name="T19" fmla="*/ 17 h 57"/>
                  <a:gd name="T20" fmla="*/ 2 w 144"/>
                  <a:gd name="T21" fmla="*/ 17 h 57"/>
                  <a:gd name="T22" fmla="*/ 2 w 144"/>
                  <a:gd name="T23" fmla="*/ 0 h 57"/>
                  <a:gd name="T24" fmla="*/ 2 w 144"/>
                  <a:gd name="T25" fmla="*/ 0 h 57"/>
                  <a:gd name="T26" fmla="*/ 3 w 144"/>
                  <a:gd name="T27" fmla="*/ 2 h 57"/>
                  <a:gd name="T28" fmla="*/ 2 w 144"/>
                  <a:gd name="T29" fmla="*/ 19 h 57"/>
                  <a:gd name="T30" fmla="*/ 1 w 144"/>
                  <a:gd name="T31" fmla="*/ 20 h 57"/>
                  <a:gd name="T32" fmla="*/ 1 w 144"/>
                  <a:gd name="T33" fmla="*/ 21 h 57"/>
                  <a:gd name="T34" fmla="*/ 1 w 144"/>
                  <a:gd name="T35" fmla="*/ 20 h 57"/>
                  <a:gd name="T36" fmla="*/ 0 w 144"/>
                  <a:gd name="T37" fmla="*/ 21 h 57"/>
                  <a:gd name="T38" fmla="*/ 0 w 144"/>
                  <a:gd name="T39" fmla="*/ 21 h 57"/>
                  <a:gd name="T40" fmla="*/ 0 w 144"/>
                  <a:gd name="T41" fmla="*/ 21 h 57"/>
                  <a:gd name="T42" fmla="*/ 0 w 144"/>
                  <a:gd name="T43" fmla="*/ 21 h 57"/>
                  <a:gd name="T44" fmla="*/ 1 w 144"/>
                  <a:gd name="T45" fmla="*/ 21 h 57"/>
                  <a:gd name="T46" fmla="*/ 17 w 144"/>
                  <a:gd name="T47" fmla="*/ 25 h 57"/>
                  <a:gd name="T48" fmla="*/ 23 w 144"/>
                  <a:gd name="T49" fmla="*/ 26 h 57"/>
                  <a:gd name="T50" fmla="*/ 45 w 144"/>
                  <a:gd name="T51" fmla="*/ 32 h 57"/>
                  <a:gd name="T52" fmla="*/ 51 w 144"/>
                  <a:gd name="T53" fmla="*/ 34 h 57"/>
                  <a:gd name="T54" fmla="*/ 141 w 144"/>
                  <a:gd name="T55" fmla="*/ 57 h 57"/>
                  <a:gd name="T56" fmla="*/ 142 w 144"/>
                  <a:gd name="T57" fmla="*/ 57 h 57"/>
                  <a:gd name="T58" fmla="*/ 143 w 144"/>
                  <a:gd name="T59" fmla="*/ 57 h 57"/>
                  <a:gd name="T60" fmla="*/ 144 w 144"/>
                  <a:gd name="T61" fmla="*/ 55 h 57"/>
                  <a:gd name="T62" fmla="*/ 134 w 144"/>
                  <a:gd name="T63" fmla="*/ 42 h 57"/>
                  <a:gd name="T64" fmla="*/ 100 w 144"/>
                  <a:gd name="T65" fmla="*/ 24 h 57"/>
                  <a:gd name="T66" fmla="*/ 30 w 144"/>
                  <a:gd name="T67" fmla="*/ 5 h 57"/>
                  <a:gd name="T68" fmla="*/ 24 w 144"/>
                  <a:gd name="T69" fmla="*/ 4 h 57"/>
                  <a:gd name="T70" fmla="*/ 7 w 144"/>
                  <a:gd name="T71" fmla="*/ 1 h 57"/>
                  <a:gd name="T72" fmla="*/ 7 w 144"/>
                  <a:gd name="T73" fmla="*/ 1 h 57"/>
                  <a:gd name="T74" fmla="*/ 3 w 144"/>
                  <a:gd name="T75" fmla="*/ 0 h 57"/>
                  <a:gd name="T76" fmla="*/ 3 w 144"/>
                  <a:gd name="T77" fmla="*/ 0 h 57"/>
                  <a:gd name="T78" fmla="*/ 2 w 144"/>
                  <a:gd name="T79" fmla="*/ 0 h 57"/>
                  <a:gd name="T80" fmla="*/ 2 w 144"/>
                  <a:gd name="T81" fmla="*/ 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44" h="57">
                    <a:moveTo>
                      <a:pt x="2" y="17"/>
                    </a:moveTo>
                    <a:cubicBezTo>
                      <a:pt x="3" y="4"/>
                      <a:pt x="3" y="4"/>
                      <a:pt x="3" y="4"/>
                    </a:cubicBezTo>
                    <a:cubicBezTo>
                      <a:pt x="4" y="4"/>
                      <a:pt x="6" y="5"/>
                      <a:pt x="8" y="5"/>
                    </a:cubicBezTo>
                    <a:cubicBezTo>
                      <a:pt x="12" y="6"/>
                      <a:pt x="19" y="7"/>
                      <a:pt x="27" y="9"/>
                    </a:cubicBezTo>
                    <a:cubicBezTo>
                      <a:pt x="27" y="9"/>
                      <a:pt x="28" y="9"/>
                      <a:pt x="29" y="9"/>
                    </a:cubicBezTo>
                    <a:cubicBezTo>
                      <a:pt x="44" y="12"/>
                      <a:pt x="62" y="16"/>
                      <a:pt x="80" y="22"/>
                    </a:cubicBezTo>
                    <a:cubicBezTo>
                      <a:pt x="95" y="26"/>
                      <a:pt x="109" y="32"/>
                      <a:pt x="120" y="37"/>
                    </a:cubicBezTo>
                    <a:cubicBezTo>
                      <a:pt x="125" y="40"/>
                      <a:pt x="130" y="43"/>
                      <a:pt x="133" y="47"/>
                    </a:cubicBezTo>
                    <a:cubicBezTo>
                      <a:pt x="135" y="48"/>
                      <a:pt x="137" y="50"/>
                      <a:pt x="138" y="52"/>
                    </a:cubicBezTo>
                    <a:cubicBezTo>
                      <a:pt x="2" y="17"/>
                      <a:pt x="2" y="17"/>
                      <a:pt x="2" y="17"/>
                    </a:cubicBezTo>
                    <a:cubicBezTo>
                      <a:pt x="2" y="17"/>
                      <a:pt x="2" y="17"/>
                      <a:pt x="2" y="17"/>
                    </a:cubicBezTo>
                    <a:moveTo>
                      <a:pt x="2" y="0"/>
                    </a:moveTo>
                    <a:cubicBezTo>
                      <a:pt x="2" y="0"/>
                      <a:pt x="2" y="0"/>
                      <a:pt x="2" y="0"/>
                    </a:cubicBezTo>
                    <a:cubicBezTo>
                      <a:pt x="3" y="0"/>
                      <a:pt x="3" y="1"/>
                      <a:pt x="3" y="2"/>
                    </a:cubicBezTo>
                    <a:cubicBezTo>
                      <a:pt x="2" y="19"/>
                      <a:pt x="2" y="19"/>
                      <a:pt x="2" y="19"/>
                    </a:cubicBezTo>
                    <a:cubicBezTo>
                      <a:pt x="2" y="19"/>
                      <a:pt x="2" y="20"/>
                      <a:pt x="1" y="20"/>
                    </a:cubicBezTo>
                    <a:cubicBezTo>
                      <a:pt x="1" y="21"/>
                      <a:pt x="1" y="21"/>
                      <a:pt x="1" y="21"/>
                    </a:cubicBezTo>
                    <a:cubicBezTo>
                      <a:pt x="1" y="20"/>
                      <a:pt x="1" y="20"/>
                      <a:pt x="1" y="20"/>
                    </a:cubicBezTo>
                    <a:cubicBezTo>
                      <a:pt x="1" y="20"/>
                      <a:pt x="0" y="21"/>
                      <a:pt x="0" y="21"/>
                    </a:cubicBezTo>
                    <a:cubicBezTo>
                      <a:pt x="0" y="21"/>
                      <a:pt x="0" y="21"/>
                      <a:pt x="0" y="21"/>
                    </a:cubicBezTo>
                    <a:cubicBezTo>
                      <a:pt x="0" y="21"/>
                      <a:pt x="0" y="21"/>
                      <a:pt x="0" y="21"/>
                    </a:cubicBezTo>
                    <a:cubicBezTo>
                      <a:pt x="0" y="21"/>
                      <a:pt x="0" y="21"/>
                      <a:pt x="0" y="21"/>
                    </a:cubicBezTo>
                    <a:cubicBezTo>
                      <a:pt x="1" y="21"/>
                      <a:pt x="1" y="21"/>
                      <a:pt x="1" y="21"/>
                    </a:cubicBezTo>
                    <a:cubicBezTo>
                      <a:pt x="17" y="25"/>
                      <a:pt x="17" y="25"/>
                      <a:pt x="17" y="25"/>
                    </a:cubicBezTo>
                    <a:cubicBezTo>
                      <a:pt x="23" y="26"/>
                      <a:pt x="23" y="26"/>
                      <a:pt x="23" y="26"/>
                    </a:cubicBezTo>
                    <a:cubicBezTo>
                      <a:pt x="45" y="32"/>
                      <a:pt x="45" y="32"/>
                      <a:pt x="45" y="32"/>
                    </a:cubicBezTo>
                    <a:cubicBezTo>
                      <a:pt x="51" y="34"/>
                      <a:pt x="51" y="34"/>
                      <a:pt x="51" y="34"/>
                    </a:cubicBezTo>
                    <a:cubicBezTo>
                      <a:pt x="141" y="57"/>
                      <a:pt x="141" y="57"/>
                      <a:pt x="141" y="57"/>
                    </a:cubicBezTo>
                    <a:cubicBezTo>
                      <a:pt x="141" y="57"/>
                      <a:pt x="141" y="57"/>
                      <a:pt x="142" y="57"/>
                    </a:cubicBezTo>
                    <a:cubicBezTo>
                      <a:pt x="142" y="57"/>
                      <a:pt x="143" y="57"/>
                      <a:pt x="143" y="57"/>
                    </a:cubicBezTo>
                    <a:cubicBezTo>
                      <a:pt x="144" y="56"/>
                      <a:pt x="144" y="55"/>
                      <a:pt x="144" y="55"/>
                    </a:cubicBezTo>
                    <a:cubicBezTo>
                      <a:pt x="142" y="50"/>
                      <a:pt x="139" y="46"/>
                      <a:pt x="134" y="42"/>
                    </a:cubicBezTo>
                    <a:cubicBezTo>
                      <a:pt x="126" y="35"/>
                      <a:pt x="114" y="29"/>
                      <a:pt x="100" y="24"/>
                    </a:cubicBezTo>
                    <a:cubicBezTo>
                      <a:pt x="77" y="16"/>
                      <a:pt x="50" y="9"/>
                      <a:pt x="30" y="5"/>
                    </a:cubicBezTo>
                    <a:cubicBezTo>
                      <a:pt x="28" y="5"/>
                      <a:pt x="26" y="4"/>
                      <a:pt x="24" y="4"/>
                    </a:cubicBezTo>
                    <a:cubicBezTo>
                      <a:pt x="17" y="2"/>
                      <a:pt x="11" y="1"/>
                      <a:pt x="7" y="1"/>
                    </a:cubicBezTo>
                    <a:cubicBezTo>
                      <a:pt x="7" y="1"/>
                      <a:pt x="7" y="1"/>
                      <a:pt x="7" y="1"/>
                    </a:cubicBezTo>
                    <a:cubicBezTo>
                      <a:pt x="4" y="0"/>
                      <a:pt x="3" y="0"/>
                      <a:pt x="3" y="0"/>
                    </a:cubicBezTo>
                    <a:cubicBezTo>
                      <a:pt x="3" y="0"/>
                      <a:pt x="3" y="0"/>
                      <a:pt x="3" y="0"/>
                    </a:cubicBezTo>
                    <a:cubicBezTo>
                      <a:pt x="3" y="0"/>
                      <a:pt x="2" y="0"/>
                      <a:pt x="2" y="0"/>
                    </a:cubicBezTo>
                    <a:cubicBezTo>
                      <a:pt x="2" y="0"/>
                      <a:pt x="2" y="0"/>
                      <a:pt x="2"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3" name="Freeform 304"/>
              <p:cNvSpPr>
                <a:spLocks noEditPoints="1"/>
              </p:cNvSpPr>
              <p:nvPr/>
            </p:nvSpPr>
            <p:spPr bwMode="auto">
              <a:xfrm>
                <a:off x="8812213" y="2373313"/>
                <a:ext cx="347663" cy="193675"/>
              </a:xfrm>
              <a:custGeom>
                <a:avLst/>
                <a:gdLst>
                  <a:gd name="T0" fmla="*/ 20 w 124"/>
                  <a:gd name="T1" fmla="*/ 19 h 69"/>
                  <a:gd name="T2" fmla="*/ 45 w 124"/>
                  <a:gd name="T3" fmla="*/ 15 h 69"/>
                  <a:gd name="T4" fmla="*/ 70 w 124"/>
                  <a:gd name="T5" fmla="*/ 37 h 69"/>
                  <a:gd name="T6" fmla="*/ 62 w 124"/>
                  <a:gd name="T7" fmla="*/ 50 h 69"/>
                  <a:gd name="T8" fmla="*/ 38 w 124"/>
                  <a:gd name="T9" fmla="*/ 53 h 69"/>
                  <a:gd name="T10" fmla="*/ 12 w 124"/>
                  <a:gd name="T11" fmla="*/ 31 h 69"/>
                  <a:gd name="T12" fmla="*/ 11 w 124"/>
                  <a:gd name="T13" fmla="*/ 28 h 69"/>
                  <a:gd name="T14" fmla="*/ 37 w 124"/>
                  <a:gd name="T15" fmla="*/ 11 h 69"/>
                  <a:gd name="T16" fmla="*/ 9 w 124"/>
                  <a:gd name="T17" fmla="*/ 28 h 69"/>
                  <a:gd name="T18" fmla="*/ 8 w 124"/>
                  <a:gd name="T19" fmla="*/ 31 h 69"/>
                  <a:gd name="T20" fmla="*/ 37 w 124"/>
                  <a:gd name="T21" fmla="*/ 57 h 69"/>
                  <a:gd name="T22" fmla="*/ 64 w 124"/>
                  <a:gd name="T23" fmla="*/ 53 h 69"/>
                  <a:gd name="T24" fmla="*/ 74 w 124"/>
                  <a:gd name="T25" fmla="*/ 37 h 69"/>
                  <a:gd name="T26" fmla="*/ 46 w 124"/>
                  <a:gd name="T27" fmla="*/ 12 h 69"/>
                  <a:gd name="T28" fmla="*/ 24 w 124"/>
                  <a:gd name="T29" fmla="*/ 6 h 69"/>
                  <a:gd name="T30" fmla="*/ 38 w 124"/>
                  <a:gd name="T31" fmla="*/ 4 h 69"/>
                  <a:gd name="T32" fmla="*/ 77 w 124"/>
                  <a:gd name="T33" fmla="*/ 20 h 69"/>
                  <a:gd name="T34" fmla="*/ 119 w 124"/>
                  <a:gd name="T35" fmla="*/ 48 h 69"/>
                  <a:gd name="T36" fmla="*/ 88 w 124"/>
                  <a:gd name="T37" fmla="*/ 49 h 69"/>
                  <a:gd name="T38" fmla="*/ 72 w 124"/>
                  <a:gd name="T39" fmla="*/ 54 h 69"/>
                  <a:gd name="T40" fmla="*/ 42 w 124"/>
                  <a:gd name="T41" fmla="*/ 65 h 69"/>
                  <a:gd name="T42" fmla="*/ 8 w 124"/>
                  <a:gd name="T43" fmla="*/ 48 h 69"/>
                  <a:gd name="T44" fmla="*/ 8 w 124"/>
                  <a:gd name="T45" fmla="*/ 20 h 69"/>
                  <a:gd name="T46" fmla="*/ 24 w 124"/>
                  <a:gd name="T47" fmla="*/ 6 h 69"/>
                  <a:gd name="T48" fmla="*/ 38 w 124"/>
                  <a:gd name="T49" fmla="*/ 0 h 69"/>
                  <a:gd name="T50" fmla="*/ 23 w 124"/>
                  <a:gd name="T51" fmla="*/ 3 h 69"/>
                  <a:gd name="T52" fmla="*/ 0 w 124"/>
                  <a:gd name="T53" fmla="*/ 33 h 69"/>
                  <a:gd name="T54" fmla="*/ 5 w 124"/>
                  <a:gd name="T55" fmla="*/ 51 h 69"/>
                  <a:gd name="T56" fmla="*/ 41 w 124"/>
                  <a:gd name="T57" fmla="*/ 69 h 69"/>
                  <a:gd name="T58" fmla="*/ 75 w 124"/>
                  <a:gd name="T59" fmla="*/ 57 h 69"/>
                  <a:gd name="T60" fmla="*/ 109 w 124"/>
                  <a:gd name="T61" fmla="*/ 51 h 69"/>
                  <a:gd name="T62" fmla="*/ 121 w 124"/>
                  <a:gd name="T63" fmla="*/ 52 h 69"/>
                  <a:gd name="T64" fmla="*/ 121 w 124"/>
                  <a:gd name="T65" fmla="*/ 52 h 69"/>
                  <a:gd name="T66" fmla="*/ 122 w 124"/>
                  <a:gd name="T67" fmla="*/ 51 h 69"/>
                  <a:gd name="T68" fmla="*/ 124 w 124"/>
                  <a:gd name="T69" fmla="*/ 33 h 69"/>
                  <a:gd name="T70" fmla="*/ 123 w 124"/>
                  <a:gd name="T71" fmla="*/ 31 h 69"/>
                  <a:gd name="T72" fmla="*/ 92 w 124"/>
                  <a:gd name="T73" fmla="*/ 22 h 69"/>
                  <a:gd name="T74" fmla="*/ 79 w 124"/>
                  <a:gd name="T75" fmla="*/ 17 h 69"/>
                  <a:gd name="T76" fmla="*/ 38 w 124"/>
                  <a:gd name="T77"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24" h="69">
                    <a:moveTo>
                      <a:pt x="13" y="29"/>
                    </a:moveTo>
                    <a:cubicBezTo>
                      <a:pt x="14" y="25"/>
                      <a:pt x="16" y="21"/>
                      <a:pt x="20" y="19"/>
                    </a:cubicBezTo>
                    <a:cubicBezTo>
                      <a:pt x="25" y="16"/>
                      <a:pt x="30" y="15"/>
                      <a:pt x="37" y="15"/>
                    </a:cubicBezTo>
                    <a:cubicBezTo>
                      <a:pt x="39" y="15"/>
                      <a:pt x="42" y="15"/>
                      <a:pt x="45" y="15"/>
                    </a:cubicBezTo>
                    <a:cubicBezTo>
                      <a:pt x="52" y="17"/>
                      <a:pt x="59" y="20"/>
                      <a:pt x="63" y="24"/>
                    </a:cubicBezTo>
                    <a:cubicBezTo>
                      <a:pt x="68" y="28"/>
                      <a:pt x="70" y="33"/>
                      <a:pt x="70" y="37"/>
                    </a:cubicBezTo>
                    <a:cubicBezTo>
                      <a:pt x="70" y="38"/>
                      <a:pt x="70" y="39"/>
                      <a:pt x="70" y="40"/>
                    </a:cubicBezTo>
                    <a:cubicBezTo>
                      <a:pt x="69" y="44"/>
                      <a:pt x="66" y="47"/>
                      <a:pt x="62" y="50"/>
                    </a:cubicBezTo>
                    <a:cubicBezTo>
                      <a:pt x="58" y="53"/>
                      <a:pt x="52" y="54"/>
                      <a:pt x="46" y="54"/>
                    </a:cubicBezTo>
                    <a:cubicBezTo>
                      <a:pt x="43" y="54"/>
                      <a:pt x="40" y="54"/>
                      <a:pt x="38" y="53"/>
                    </a:cubicBezTo>
                    <a:cubicBezTo>
                      <a:pt x="30" y="52"/>
                      <a:pt x="24" y="49"/>
                      <a:pt x="19" y="45"/>
                    </a:cubicBezTo>
                    <a:cubicBezTo>
                      <a:pt x="15" y="40"/>
                      <a:pt x="12" y="36"/>
                      <a:pt x="12" y="31"/>
                    </a:cubicBezTo>
                    <a:cubicBezTo>
                      <a:pt x="12" y="30"/>
                      <a:pt x="13" y="30"/>
                      <a:pt x="13" y="29"/>
                    </a:cubicBezTo>
                    <a:cubicBezTo>
                      <a:pt x="11" y="28"/>
                      <a:pt x="11" y="28"/>
                      <a:pt x="11" y="28"/>
                    </a:cubicBezTo>
                    <a:cubicBezTo>
                      <a:pt x="13" y="29"/>
                      <a:pt x="13" y="29"/>
                      <a:pt x="13" y="29"/>
                    </a:cubicBezTo>
                    <a:moveTo>
                      <a:pt x="37" y="11"/>
                    </a:moveTo>
                    <a:cubicBezTo>
                      <a:pt x="30" y="11"/>
                      <a:pt x="23" y="12"/>
                      <a:pt x="18" y="15"/>
                    </a:cubicBezTo>
                    <a:cubicBezTo>
                      <a:pt x="13" y="18"/>
                      <a:pt x="10" y="23"/>
                      <a:pt x="9" y="28"/>
                    </a:cubicBezTo>
                    <a:cubicBezTo>
                      <a:pt x="9" y="28"/>
                      <a:pt x="9" y="28"/>
                      <a:pt x="9" y="28"/>
                    </a:cubicBezTo>
                    <a:cubicBezTo>
                      <a:pt x="9" y="29"/>
                      <a:pt x="8" y="30"/>
                      <a:pt x="8" y="31"/>
                    </a:cubicBezTo>
                    <a:cubicBezTo>
                      <a:pt x="8" y="37"/>
                      <a:pt x="12" y="43"/>
                      <a:pt x="17" y="47"/>
                    </a:cubicBezTo>
                    <a:cubicBezTo>
                      <a:pt x="22" y="52"/>
                      <a:pt x="29" y="56"/>
                      <a:pt x="37" y="57"/>
                    </a:cubicBezTo>
                    <a:cubicBezTo>
                      <a:pt x="40" y="58"/>
                      <a:pt x="43" y="58"/>
                      <a:pt x="46" y="58"/>
                    </a:cubicBezTo>
                    <a:cubicBezTo>
                      <a:pt x="53" y="58"/>
                      <a:pt x="59" y="56"/>
                      <a:pt x="64" y="53"/>
                    </a:cubicBezTo>
                    <a:cubicBezTo>
                      <a:pt x="69" y="50"/>
                      <a:pt x="73" y="46"/>
                      <a:pt x="74" y="41"/>
                    </a:cubicBezTo>
                    <a:cubicBezTo>
                      <a:pt x="74" y="40"/>
                      <a:pt x="74" y="39"/>
                      <a:pt x="74" y="37"/>
                    </a:cubicBezTo>
                    <a:cubicBezTo>
                      <a:pt x="74" y="31"/>
                      <a:pt x="71" y="26"/>
                      <a:pt x="66" y="21"/>
                    </a:cubicBezTo>
                    <a:cubicBezTo>
                      <a:pt x="61" y="17"/>
                      <a:pt x="54" y="13"/>
                      <a:pt x="46" y="12"/>
                    </a:cubicBezTo>
                    <a:cubicBezTo>
                      <a:pt x="43" y="11"/>
                      <a:pt x="40" y="11"/>
                      <a:pt x="37" y="11"/>
                    </a:cubicBezTo>
                    <a:moveTo>
                      <a:pt x="24" y="6"/>
                    </a:moveTo>
                    <a:cubicBezTo>
                      <a:pt x="24" y="6"/>
                      <a:pt x="24" y="6"/>
                      <a:pt x="24" y="6"/>
                    </a:cubicBezTo>
                    <a:cubicBezTo>
                      <a:pt x="25" y="6"/>
                      <a:pt x="30" y="4"/>
                      <a:pt x="38" y="4"/>
                    </a:cubicBezTo>
                    <a:cubicBezTo>
                      <a:pt x="47" y="4"/>
                      <a:pt x="60" y="7"/>
                      <a:pt x="76" y="20"/>
                    </a:cubicBezTo>
                    <a:cubicBezTo>
                      <a:pt x="77" y="20"/>
                      <a:pt x="77" y="20"/>
                      <a:pt x="77" y="20"/>
                    </a:cubicBezTo>
                    <a:cubicBezTo>
                      <a:pt x="77" y="20"/>
                      <a:pt x="97" y="30"/>
                      <a:pt x="120" y="34"/>
                    </a:cubicBezTo>
                    <a:cubicBezTo>
                      <a:pt x="119" y="48"/>
                      <a:pt x="119" y="48"/>
                      <a:pt x="119" y="48"/>
                    </a:cubicBezTo>
                    <a:cubicBezTo>
                      <a:pt x="117" y="47"/>
                      <a:pt x="113" y="47"/>
                      <a:pt x="109" y="47"/>
                    </a:cubicBezTo>
                    <a:cubicBezTo>
                      <a:pt x="103" y="47"/>
                      <a:pt x="95" y="48"/>
                      <a:pt x="88" y="49"/>
                    </a:cubicBezTo>
                    <a:cubicBezTo>
                      <a:pt x="85" y="49"/>
                      <a:pt x="82" y="50"/>
                      <a:pt x="79" y="51"/>
                    </a:cubicBezTo>
                    <a:cubicBezTo>
                      <a:pt x="76" y="52"/>
                      <a:pt x="74" y="53"/>
                      <a:pt x="72" y="54"/>
                    </a:cubicBezTo>
                    <a:cubicBezTo>
                      <a:pt x="72" y="54"/>
                      <a:pt x="72" y="54"/>
                      <a:pt x="72" y="54"/>
                    </a:cubicBezTo>
                    <a:cubicBezTo>
                      <a:pt x="70" y="56"/>
                      <a:pt x="57" y="65"/>
                      <a:pt x="42" y="65"/>
                    </a:cubicBezTo>
                    <a:cubicBezTo>
                      <a:pt x="42" y="65"/>
                      <a:pt x="42" y="65"/>
                      <a:pt x="41" y="65"/>
                    </a:cubicBezTo>
                    <a:cubicBezTo>
                      <a:pt x="31" y="65"/>
                      <a:pt x="19" y="61"/>
                      <a:pt x="8" y="48"/>
                    </a:cubicBezTo>
                    <a:cubicBezTo>
                      <a:pt x="8" y="47"/>
                      <a:pt x="4" y="41"/>
                      <a:pt x="4" y="33"/>
                    </a:cubicBezTo>
                    <a:cubicBezTo>
                      <a:pt x="4" y="29"/>
                      <a:pt x="5" y="24"/>
                      <a:pt x="8" y="20"/>
                    </a:cubicBezTo>
                    <a:cubicBezTo>
                      <a:pt x="11" y="15"/>
                      <a:pt x="16" y="11"/>
                      <a:pt x="24" y="6"/>
                    </a:cubicBezTo>
                    <a:cubicBezTo>
                      <a:pt x="24" y="6"/>
                      <a:pt x="24" y="6"/>
                      <a:pt x="24" y="6"/>
                    </a:cubicBezTo>
                    <a:moveTo>
                      <a:pt x="38" y="0"/>
                    </a:moveTo>
                    <a:cubicBezTo>
                      <a:pt x="38" y="0"/>
                      <a:pt x="38" y="0"/>
                      <a:pt x="38" y="0"/>
                    </a:cubicBezTo>
                    <a:cubicBezTo>
                      <a:pt x="28" y="0"/>
                      <a:pt x="23" y="3"/>
                      <a:pt x="23" y="3"/>
                    </a:cubicBezTo>
                    <a:cubicBezTo>
                      <a:pt x="23" y="3"/>
                      <a:pt x="23" y="3"/>
                      <a:pt x="23" y="3"/>
                    </a:cubicBezTo>
                    <a:cubicBezTo>
                      <a:pt x="14" y="7"/>
                      <a:pt x="8" y="12"/>
                      <a:pt x="4" y="17"/>
                    </a:cubicBezTo>
                    <a:cubicBezTo>
                      <a:pt x="1" y="23"/>
                      <a:pt x="0" y="28"/>
                      <a:pt x="0" y="33"/>
                    </a:cubicBezTo>
                    <a:cubicBezTo>
                      <a:pt x="0" y="43"/>
                      <a:pt x="5" y="50"/>
                      <a:pt x="5" y="51"/>
                    </a:cubicBezTo>
                    <a:cubicBezTo>
                      <a:pt x="5" y="51"/>
                      <a:pt x="5" y="51"/>
                      <a:pt x="5" y="51"/>
                    </a:cubicBezTo>
                    <a:cubicBezTo>
                      <a:pt x="17" y="64"/>
                      <a:pt x="30" y="69"/>
                      <a:pt x="41" y="69"/>
                    </a:cubicBezTo>
                    <a:cubicBezTo>
                      <a:pt x="41" y="69"/>
                      <a:pt x="41" y="69"/>
                      <a:pt x="41" y="69"/>
                    </a:cubicBezTo>
                    <a:cubicBezTo>
                      <a:pt x="60" y="69"/>
                      <a:pt x="74" y="58"/>
                      <a:pt x="74" y="58"/>
                    </a:cubicBezTo>
                    <a:cubicBezTo>
                      <a:pt x="75" y="57"/>
                      <a:pt x="75" y="57"/>
                      <a:pt x="75" y="57"/>
                    </a:cubicBezTo>
                    <a:cubicBezTo>
                      <a:pt x="76" y="56"/>
                      <a:pt x="78" y="55"/>
                      <a:pt x="80" y="54"/>
                    </a:cubicBezTo>
                    <a:cubicBezTo>
                      <a:pt x="88" y="52"/>
                      <a:pt x="100" y="51"/>
                      <a:pt x="109" y="51"/>
                    </a:cubicBezTo>
                    <a:cubicBezTo>
                      <a:pt x="109" y="51"/>
                      <a:pt x="109" y="51"/>
                      <a:pt x="109" y="51"/>
                    </a:cubicBezTo>
                    <a:cubicBezTo>
                      <a:pt x="114" y="51"/>
                      <a:pt x="119" y="51"/>
                      <a:pt x="121" y="52"/>
                    </a:cubicBezTo>
                    <a:cubicBezTo>
                      <a:pt x="121" y="52"/>
                      <a:pt x="121" y="52"/>
                      <a:pt x="121" y="52"/>
                    </a:cubicBezTo>
                    <a:cubicBezTo>
                      <a:pt x="121" y="52"/>
                      <a:pt x="121" y="52"/>
                      <a:pt x="121" y="52"/>
                    </a:cubicBezTo>
                    <a:cubicBezTo>
                      <a:pt x="121" y="52"/>
                      <a:pt x="122" y="51"/>
                      <a:pt x="122" y="51"/>
                    </a:cubicBezTo>
                    <a:cubicBezTo>
                      <a:pt x="122" y="51"/>
                      <a:pt x="122" y="51"/>
                      <a:pt x="122" y="51"/>
                    </a:cubicBezTo>
                    <a:cubicBezTo>
                      <a:pt x="123" y="51"/>
                      <a:pt x="123" y="50"/>
                      <a:pt x="123" y="50"/>
                    </a:cubicBezTo>
                    <a:cubicBezTo>
                      <a:pt x="124" y="33"/>
                      <a:pt x="124" y="33"/>
                      <a:pt x="124" y="33"/>
                    </a:cubicBezTo>
                    <a:cubicBezTo>
                      <a:pt x="124" y="32"/>
                      <a:pt x="124" y="31"/>
                      <a:pt x="123" y="31"/>
                    </a:cubicBezTo>
                    <a:cubicBezTo>
                      <a:pt x="123" y="31"/>
                      <a:pt x="123" y="31"/>
                      <a:pt x="123" y="31"/>
                    </a:cubicBezTo>
                    <a:cubicBezTo>
                      <a:pt x="122" y="31"/>
                      <a:pt x="122" y="31"/>
                      <a:pt x="122" y="31"/>
                    </a:cubicBezTo>
                    <a:cubicBezTo>
                      <a:pt x="111" y="29"/>
                      <a:pt x="100" y="25"/>
                      <a:pt x="92" y="22"/>
                    </a:cubicBezTo>
                    <a:cubicBezTo>
                      <a:pt x="88" y="21"/>
                      <a:pt x="84" y="19"/>
                      <a:pt x="82" y="18"/>
                    </a:cubicBezTo>
                    <a:cubicBezTo>
                      <a:pt x="81" y="18"/>
                      <a:pt x="80" y="17"/>
                      <a:pt x="79" y="17"/>
                    </a:cubicBezTo>
                    <a:cubicBezTo>
                      <a:pt x="79" y="17"/>
                      <a:pt x="79" y="17"/>
                      <a:pt x="79" y="17"/>
                    </a:cubicBezTo>
                    <a:cubicBezTo>
                      <a:pt x="62" y="3"/>
                      <a:pt x="48" y="0"/>
                      <a:pt x="38"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4" name="Freeform 305"/>
              <p:cNvSpPr>
                <a:spLocks noEditPoints="1"/>
              </p:cNvSpPr>
              <p:nvPr/>
            </p:nvSpPr>
            <p:spPr bwMode="auto">
              <a:xfrm>
                <a:off x="9204326" y="2486025"/>
                <a:ext cx="38100" cy="34925"/>
              </a:xfrm>
              <a:custGeom>
                <a:avLst/>
                <a:gdLst>
                  <a:gd name="T0" fmla="*/ 7 w 14"/>
                  <a:gd name="T1" fmla="*/ 9 h 13"/>
                  <a:gd name="T2" fmla="*/ 6 w 14"/>
                  <a:gd name="T3" fmla="*/ 9 h 13"/>
                  <a:gd name="T4" fmla="*/ 4 w 14"/>
                  <a:gd name="T5" fmla="*/ 6 h 13"/>
                  <a:gd name="T6" fmla="*/ 5 w 14"/>
                  <a:gd name="T7" fmla="*/ 5 h 13"/>
                  <a:gd name="T8" fmla="*/ 7 w 14"/>
                  <a:gd name="T9" fmla="*/ 4 h 13"/>
                  <a:gd name="T10" fmla="*/ 9 w 14"/>
                  <a:gd name="T11" fmla="*/ 4 h 13"/>
                  <a:gd name="T12" fmla="*/ 9 w 14"/>
                  <a:gd name="T13" fmla="*/ 4 h 13"/>
                  <a:gd name="T14" fmla="*/ 10 w 14"/>
                  <a:gd name="T15" fmla="*/ 7 h 13"/>
                  <a:gd name="T16" fmla="*/ 10 w 14"/>
                  <a:gd name="T17" fmla="*/ 8 h 13"/>
                  <a:gd name="T18" fmla="*/ 7 w 14"/>
                  <a:gd name="T19" fmla="*/ 9 h 13"/>
                  <a:gd name="T20" fmla="*/ 7 w 14"/>
                  <a:gd name="T21" fmla="*/ 0 h 13"/>
                  <a:gd name="T22" fmla="*/ 2 w 14"/>
                  <a:gd name="T23" fmla="*/ 2 h 13"/>
                  <a:gd name="T24" fmla="*/ 0 w 14"/>
                  <a:gd name="T25" fmla="*/ 6 h 13"/>
                  <a:gd name="T26" fmla="*/ 3 w 14"/>
                  <a:gd name="T27" fmla="*/ 12 h 13"/>
                  <a:gd name="T28" fmla="*/ 7 w 14"/>
                  <a:gd name="T29" fmla="*/ 13 h 13"/>
                  <a:gd name="T30" fmla="*/ 7 w 14"/>
                  <a:gd name="T31" fmla="*/ 13 h 13"/>
                  <a:gd name="T32" fmla="*/ 7 w 14"/>
                  <a:gd name="T33" fmla="*/ 13 h 13"/>
                  <a:gd name="T34" fmla="*/ 13 w 14"/>
                  <a:gd name="T35" fmla="*/ 11 h 13"/>
                  <a:gd name="T36" fmla="*/ 14 w 14"/>
                  <a:gd name="T37" fmla="*/ 7 h 13"/>
                  <a:gd name="T38" fmla="*/ 12 w 14"/>
                  <a:gd name="T39" fmla="*/ 1 h 13"/>
                  <a:gd name="T40" fmla="*/ 11 w 14"/>
                  <a:gd name="T41" fmla="*/ 3 h 13"/>
                  <a:gd name="T42" fmla="*/ 12 w 14"/>
                  <a:gd name="T43" fmla="*/ 1 h 13"/>
                  <a:gd name="T44" fmla="*/ 10 w 14"/>
                  <a:gd name="T45" fmla="*/ 0 h 13"/>
                  <a:gd name="T46" fmla="*/ 8 w 14"/>
                  <a:gd name="T47" fmla="*/ 0 h 13"/>
                  <a:gd name="T48" fmla="*/ 7 w 14"/>
                  <a:gd name="T49" fmla="*/ 0 h 13"/>
                  <a:gd name="T50" fmla="*/ 7 w 14"/>
                  <a:gd name="T51" fmla="*/ 0 h 13"/>
                  <a:gd name="T52" fmla="*/ 7 w 14"/>
                  <a:gd name="T53"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 h="13">
                    <a:moveTo>
                      <a:pt x="7" y="9"/>
                    </a:moveTo>
                    <a:cubicBezTo>
                      <a:pt x="7" y="9"/>
                      <a:pt x="6" y="9"/>
                      <a:pt x="6" y="9"/>
                    </a:cubicBezTo>
                    <a:cubicBezTo>
                      <a:pt x="5" y="8"/>
                      <a:pt x="4" y="7"/>
                      <a:pt x="4" y="6"/>
                    </a:cubicBezTo>
                    <a:cubicBezTo>
                      <a:pt x="4" y="6"/>
                      <a:pt x="5" y="5"/>
                      <a:pt x="5" y="5"/>
                    </a:cubicBezTo>
                    <a:cubicBezTo>
                      <a:pt x="6" y="4"/>
                      <a:pt x="7" y="4"/>
                      <a:pt x="7" y="4"/>
                    </a:cubicBezTo>
                    <a:cubicBezTo>
                      <a:pt x="8" y="4"/>
                      <a:pt x="9" y="4"/>
                      <a:pt x="9" y="4"/>
                    </a:cubicBezTo>
                    <a:cubicBezTo>
                      <a:pt x="9" y="4"/>
                      <a:pt x="9" y="4"/>
                      <a:pt x="9" y="4"/>
                    </a:cubicBezTo>
                    <a:cubicBezTo>
                      <a:pt x="10" y="5"/>
                      <a:pt x="10" y="6"/>
                      <a:pt x="10" y="7"/>
                    </a:cubicBezTo>
                    <a:cubicBezTo>
                      <a:pt x="10" y="7"/>
                      <a:pt x="10" y="8"/>
                      <a:pt x="10" y="8"/>
                    </a:cubicBezTo>
                    <a:cubicBezTo>
                      <a:pt x="9" y="9"/>
                      <a:pt x="8" y="9"/>
                      <a:pt x="7" y="9"/>
                    </a:cubicBezTo>
                    <a:moveTo>
                      <a:pt x="7" y="0"/>
                    </a:moveTo>
                    <a:cubicBezTo>
                      <a:pt x="5" y="0"/>
                      <a:pt x="3" y="0"/>
                      <a:pt x="2" y="2"/>
                    </a:cubicBezTo>
                    <a:cubicBezTo>
                      <a:pt x="1" y="3"/>
                      <a:pt x="0" y="5"/>
                      <a:pt x="0" y="6"/>
                    </a:cubicBezTo>
                    <a:cubicBezTo>
                      <a:pt x="0" y="9"/>
                      <a:pt x="1" y="11"/>
                      <a:pt x="3" y="12"/>
                    </a:cubicBezTo>
                    <a:cubicBezTo>
                      <a:pt x="4" y="13"/>
                      <a:pt x="6" y="13"/>
                      <a:pt x="7" y="13"/>
                    </a:cubicBezTo>
                    <a:cubicBezTo>
                      <a:pt x="7" y="13"/>
                      <a:pt x="7" y="13"/>
                      <a:pt x="7" y="13"/>
                    </a:cubicBezTo>
                    <a:cubicBezTo>
                      <a:pt x="7" y="13"/>
                      <a:pt x="7" y="13"/>
                      <a:pt x="7" y="13"/>
                    </a:cubicBezTo>
                    <a:cubicBezTo>
                      <a:pt x="9" y="13"/>
                      <a:pt x="11" y="13"/>
                      <a:pt x="13" y="11"/>
                    </a:cubicBezTo>
                    <a:cubicBezTo>
                      <a:pt x="14" y="10"/>
                      <a:pt x="14" y="8"/>
                      <a:pt x="14" y="7"/>
                    </a:cubicBezTo>
                    <a:cubicBezTo>
                      <a:pt x="14" y="4"/>
                      <a:pt x="13" y="2"/>
                      <a:pt x="12" y="1"/>
                    </a:cubicBezTo>
                    <a:cubicBezTo>
                      <a:pt x="11" y="3"/>
                      <a:pt x="11" y="3"/>
                      <a:pt x="11" y="3"/>
                    </a:cubicBezTo>
                    <a:cubicBezTo>
                      <a:pt x="12" y="1"/>
                      <a:pt x="12" y="1"/>
                      <a:pt x="12" y="1"/>
                    </a:cubicBezTo>
                    <a:cubicBezTo>
                      <a:pt x="11" y="1"/>
                      <a:pt x="11" y="0"/>
                      <a:pt x="10" y="0"/>
                    </a:cubicBezTo>
                    <a:cubicBezTo>
                      <a:pt x="9" y="0"/>
                      <a:pt x="8" y="0"/>
                      <a:pt x="8" y="0"/>
                    </a:cubicBezTo>
                    <a:cubicBezTo>
                      <a:pt x="8" y="0"/>
                      <a:pt x="8" y="0"/>
                      <a:pt x="7" y="0"/>
                    </a:cubicBezTo>
                    <a:cubicBezTo>
                      <a:pt x="7" y="0"/>
                      <a:pt x="7" y="0"/>
                      <a:pt x="7" y="0"/>
                    </a:cubicBezTo>
                    <a:cubicBezTo>
                      <a:pt x="7" y="0"/>
                      <a:pt x="7" y="0"/>
                      <a:pt x="7"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49" name="组合 48"/>
            <p:cNvGrpSpPr/>
            <p:nvPr/>
          </p:nvGrpSpPr>
          <p:grpSpPr>
            <a:xfrm>
              <a:off x="3342274" y="6418098"/>
              <a:ext cx="758825" cy="449263"/>
              <a:chOff x="3441701" y="5740400"/>
              <a:chExt cx="758825" cy="449263"/>
            </a:xfrm>
          </p:grpSpPr>
          <p:sp>
            <p:nvSpPr>
              <p:cNvPr id="153" name="Freeform 306"/>
              <p:cNvSpPr/>
              <p:nvPr/>
            </p:nvSpPr>
            <p:spPr bwMode="auto">
              <a:xfrm>
                <a:off x="3811588" y="6072188"/>
                <a:ext cx="44450" cy="14288"/>
              </a:xfrm>
              <a:custGeom>
                <a:avLst/>
                <a:gdLst>
                  <a:gd name="T0" fmla="*/ 4 w 16"/>
                  <a:gd name="T1" fmla="*/ 0 h 5"/>
                  <a:gd name="T2" fmla="*/ 0 w 16"/>
                  <a:gd name="T3" fmla="*/ 4 h 5"/>
                  <a:gd name="T4" fmla="*/ 0 w 16"/>
                  <a:gd name="T5" fmla="*/ 4 h 5"/>
                  <a:gd name="T6" fmla="*/ 15 w 16"/>
                  <a:gd name="T7" fmla="*/ 5 h 5"/>
                  <a:gd name="T8" fmla="*/ 16 w 16"/>
                  <a:gd name="T9" fmla="*/ 5 h 5"/>
                  <a:gd name="T10" fmla="*/ 16 w 16"/>
                  <a:gd name="T11" fmla="*/ 5 h 5"/>
                  <a:gd name="T12" fmla="*/ 16 w 16"/>
                  <a:gd name="T13" fmla="*/ 5 h 5"/>
                  <a:gd name="T14" fmla="*/ 15 w 16"/>
                  <a:gd name="T15" fmla="*/ 3 h 5"/>
                  <a:gd name="T16" fmla="*/ 15 w 16"/>
                  <a:gd name="T17" fmla="*/ 1 h 5"/>
                  <a:gd name="T18" fmla="*/ 15 w 16"/>
                  <a:gd name="T19" fmla="*/ 1 h 5"/>
                  <a:gd name="T20" fmla="*/ 4 w 16"/>
                  <a:gd name="T2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 h="5">
                    <a:moveTo>
                      <a:pt x="4" y="0"/>
                    </a:moveTo>
                    <a:cubicBezTo>
                      <a:pt x="3" y="2"/>
                      <a:pt x="1" y="3"/>
                      <a:pt x="0" y="4"/>
                    </a:cubicBezTo>
                    <a:cubicBezTo>
                      <a:pt x="0" y="4"/>
                      <a:pt x="0" y="4"/>
                      <a:pt x="0" y="4"/>
                    </a:cubicBezTo>
                    <a:cubicBezTo>
                      <a:pt x="15" y="5"/>
                      <a:pt x="15" y="5"/>
                      <a:pt x="15" y="5"/>
                    </a:cubicBezTo>
                    <a:cubicBezTo>
                      <a:pt x="15" y="5"/>
                      <a:pt x="15" y="5"/>
                      <a:pt x="16" y="5"/>
                    </a:cubicBezTo>
                    <a:cubicBezTo>
                      <a:pt x="16" y="5"/>
                      <a:pt x="16" y="5"/>
                      <a:pt x="16" y="5"/>
                    </a:cubicBezTo>
                    <a:cubicBezTo>
                      <a:pt x="16" y="5"/>
                      <a:pt x="16" y="5"/>
                      <a:pt x="16" y="5"/>
                    </a:cubicBezTo>
                    <a:cubicBezTo>
                      <a:pt x="15" y="5"/>
                      <a:pt x="15" y="4"/>
                      <a:pt x="15" y="3"/>
                    </a:cubicBezTo>
                    <a:cubicBezTo>
                      <a:pt x="15" y="1"/>
                      <a:pt x="15" y="1"/>
                      <a:pt x="15" y="1"/>
                    </a:cubicBezTo>
                    <a:cubicBezTo>
                      <a:pt x="15" y="1"/>
                      <a:pt x="15" y="1"/>
                      <a:pt x="15" y="1"/>
                    </a:cubicBezTo>
                    <a:cubicBezTo>
                      <a:pt x="4" y="0"/>
                      <a:pt x="4" y="0"/>
                      <a:pt x="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4" name="Freeform 307"/>
              <p:cNvSpPr/>
              <p:nvPr/>
            </p:nvSpPr>
            <p:spPr bwMode="auto">
              <a:xfrm>
                <a:off x="3441701" y="6010275"/>
                <a:ext cx="350838" cy="66675"/>
              </a:xfrm>
              <a:custGeom>
                <a:avLst/>
                <a:gdLst>
                  <a:gd name="T0" fmla="*/ 68 w 125"/>
                  <a:gd name="T1" fmla="*/ 0 h 24"/>
                  <a:gd name="T2" fmla="*/ 27 w 125"/>
                  <a:gd name="T3" fmla="*/ 4 h 24"/>
                  <a:gd name="T4" fmla="*/ 11 w 125"/>
                  <a:gd name="T5" fmla="*/ 8 h 24"/>
                  <a:gd name="T6" fmla="*/ 1 w 125"/>
                  <a:gd name="T7" fmla="*/ 17 h 24"/>
                  <a:gd name="T8" fmla="*/ 1 w 125"/>
                  <a:gd name="T9" fmla="*/ 19 h 24"/>
                  <a:gd name="T10" fmla="*/ 2 w 125"/>
                  <a:gd name="T11" fmla="*/ 20 h 24"/>
                  <a:gd name="T12" fmla="*/ 96 w 125"/>
                  <a:gd name="T13" fmla="*/ 24 h 24"/>
                  <a:gd name="T14" fmla="*/ 101 w 125"/>
                  <a:gd name="T15" fmla="*/ 21 h 24"/>
                  <a:gd name="T16" fmla="*/ 7 w 125"/>
                  <a:gd name="T17" fmla="*/ 16 h 24"/>
                  <a:gd name="T18" fmla="*/ 13 w 125"/>
                  <a:gd name="T19" fmla="*/ 12 h 24"/>
                  <a:gd name="T20" fmla="*/ 68 w 125"/>
                  <a:gd name="T21" fmla="*/ 4 h 24"/>
                  <a:gd name="T22" fmla="*/ 68 w 125"/>
                  <a:gd name="T23" fmla="*/ 4 h 24"/>
                  <a:gd name="T24" fmla="*/ 120 w 125"/>
                  <a:gd name="T25" fmla="*/ 7 h 24"/>
                  <a:gd name="T26" fmla="*/ 125 w 125"/>
                  <a:gd name="T27" fmla="*/ 3 h 24"/>
                  <a:gd name="T28" fmla="*/ 68 w 125"/>
                  <a:gd name="T2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5" h="24">
                    <a:moveTo>
                      <a:pt x="68" y="0"/>
                    </a:moveTo>
                    <a:cubicBezTo>
                      <a:pt x="53" y="0"/>
                      <a:pt x="39" y="1"/>
                      <a:pt x="27" y="4"/>
                    </a:cubicBezTo>
                    <a:cubicBezTo>
                      <a:pt x="21" y="5"/>
                      <a:pt x="16" y="6"/>
                      <a:pt x="11" y="8"/>
                    </a:cubicBezTo>
                    <a:cubicBezTo>
                      <a:pt x="7" y="11"/>
                      <a:pt x="3" y="13"/>
                      <a:pt x="1" y="17"/>
                    </a:cubicBezTo>
                    <a:cubicBezTo>
                      <a:pt x="0" y="17"/>
                      <a:pt x="0" y="18"/>
                      <a:pt x="1" y="19"/>
                    </a:cubicBezTo>
                    <a:cubicBezTo>
                      <a:pt x="1" y="19"/>
                      <a:pt x="2" y="20"/>
                      <a:pt x="2" y="20"/>
                    </a:cubicBezTo>
                    <a:cubicBezTo>
                      <a:pt x="96" y="24"/>
                      <a:pt x="96" y="24"/>
                      <a:pt x="96" y="24"/>
                    </a:cubicBezTo>
                    <a:cubicBezTo>
                      <a:pt x="101" y="21"/>
                      <a:pt x="101" y="21"/>
                      <a:pt x="101" y="21"/>
                    </a:cubicBezTo>
                    <a:cubicBezTo>
                      <a:pt x="7" y="16"/>
                      <a:pt x="7" y="16"/>
                      <a:pt x="7" y="16"/>
                    </a:cubicBezTo>
                    <a:cubicBezTo>
                      <a:pt x="8" y="15"/>
                      <a:pt x="11" y="13"/>
                      <a:pt x="13" y="12"/>
                    </a:cubicBezTo>
                    <a:cubicBezTo>
                      <a:pt x="25" y="6"/>
                      <a:pt x="46" y="4"/>
                      <a:pt x="68" y="4"/>
                    </a:cubicBezTo>
                    <a:cubicBezTo>
                      <a:pt x="68" y="4"/>
                      <a:pt x="68" y="4"/>
                      <a:pt x="68" y="4"/>
                    </a:cubicBezTo>
                    <a:cubicBezTo>
                      <a:pt x="86" y="4"/>
                      <a:pt x="105" y="6"/>
                      <a:pt x="120" y="7"/>
                    </a:cubicBezTo>
                    <a:cubicBezTo>
                      <a:pt x="125" y="3"/>
                      <a:pt x="125" y="3"/>
                      <a:pt x="125" y="3"/>
                    </a:cubicBezTo>
                    <a:cubicBezTo>
                      <a:pt x="109" y="2"/>
                      <a:pt x="88" y="0"/>
                      <a:pt x="68"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5" name="Freeform 308"/>
              <p:cNvSpPr>
                <a:spLocks noEditPoints="1"/>
              </p:cNvSpPr>
              <p:nvPr/>
            </p:nvSpPr>
            <p:spPr bwMode="auto">
              <a:xfrm>
                <a:off x="3852863" y="6013450"/>
                <a:ext cx="347663" cy="176213"/>
              </a:xfrm>
              <a:custGeom>
                <a:avLst/>
                <a:gdLst>
                  <a:gd name="T0" fmla="*/ 80 w 124"/>
                  <a:gd name="T1" fmla="*/ 53 h 63"/>
                  <a:gd name="T2" fmla="*/ 53 w 124"/>
                  <a:gd name="T3" fmla="*/ 32 h 63"/>
                  <a:gd name="T4" fmla="*/ 61 w 124"/>
                  <a:gd name="T5" fmla="*/ 19 h 63"/>
                  <a:gd name="T6" fmla="*/ 84 w 124"/>
                  <a:gd name="T7" fmla="*/ 15 h 63"/>
                  <a:gd name="T8" fmla="*/ 111 w 124"/>
                  <a:gd name="T9" fmla="*/ 36 h 63"/>
                  <a:gd name="T10" fmla="*/ 103 w 124"/>
                  <a:gd name="T11" fmla="*/ 48 h 63"/>
                  <a:gd name="T12" fmla="*/ 80 w 124"/>
                  <a:gd name="T13" fmla="*/ 53 h 63"/>
                  <a:gd name="T14" fmla="*/ 59 w 124"/>
                  <a:gd name="T15" fmla="*/ 16 h 63"/>
                  <a:gd name="T16" fmla="*/ 49 w 124"/>
                  <a:gd name="T17" fmla="*/ 32 h 63"/>
                  <a:gd name="T18" fmla="*/ 80 w 124"/>
                  <a:gd name="T19" fmla="*/ 57 h 63"/>
                  <a:gd name="T20" fmla="*/ 80 w 124"/>
                  <a:gd name="T21" fmla="*/ 57 h 63"/>
                  <a:gd name="T22" fmla="*/ 105 w 124"/>
                  <a:gd name="T23" fmla="*/ 52 h 63"/>
                  <a:gd name="T24" fmla="*/ 115 w 124"/>
                  <a:gd name="T25" fmla="*/ 36 h 63"/>
                  <a:gd name="T26" fmla="*/ 85 w 124"/>
                  <a:gd name="T27" fmla="*/ 11 h 63"/>
                  <a:gd name="T28" fmla="*/ 80 w 124"/>
                  <a:gd name="T29" fmla="*/ 0 h 63"/>
                  <a:gd name="T30" fmla="*/ 50 w 124"/>
                  <a:gd name="T31" fmla="*/ 6 h 63"/>
                  <a:gd name="T32" fmla="*/ 7 w 124"/>
                  <a:gd name="T33" fmla="*/ 6 h 63"/>
                  <a:gd name="T34" fmla="*/ 7 w 124"/>
                  <a:gd name="T35" fmla="*/ 6 h 63"/>
                  <a:gd name="T36" fmla="*/ 3 w 124"/>
                  <a:gd name="T37" fmla="*/ 10 h 63"/>
                  <a:gd name="T38" fmla="*/ 0 w 124"/>
                  <a:gd name="T39" fmla="*/ 24 h 63"/>
                  <a:gd name="T40" fmla="*/ 1 w 124"/>
                  <a:gd name="T41" fmla="*/ 26 h 63"/>
                  <a:gd name="T42" fmla="*/ 36 w 124"/>
                  <a:gd name="T43" fmla="*/ 39 h 63"/>
                  <a:gd name="T44" fmla="*/ 44 w 124"/>
                  <a:gd name="T45" fmla="*/ 46 h 63"/>
                  <a:gd name="T46" fmla="*/ 64 w 124"/>
                  <a:gd name="T47" fmla="*/ 63 h 63"/>
                  <a:gd name="T48" fmla="*/ 57 w 124"/>
                  <a:gd name="T49" fmla="*/ 54 h 63"/>
                  <a:gd name="T50" fmla="*/ 48 w 124"/>
                  <a:gd name="T51" fmla="*/ 44 h 63"/>
                  <a:gd name="T52" fmla="*/ 47 w 124"/>
                  <a:gd name="T53" fmla="*/ 44 h 63"/>
                  <a:gd name="T54" fmla="*/ 4 w 124"/>
                  <a:gd name="T55" fmla="*/ 23 h 63"/>
                  <a:gd name="T56" fmla="*/ 7 w 124"/>
                  <a:gd name="T57" fmla="*/ 10 h 63"/>
                  <a:gd name="T58" fmla="*/ 26 w 124"/>
                  <a:gd name="T59" fmla="*/ 11 h 63"/>
                  <a:gd name="T60" fmla="*/ 53 w 124"/>
                  <a:gd name="T61" fmla="*/ 9 h 63"/>
                  <a:gd name="T62" fmla="*/ 100 w 124"/>
                  <a:gd name="T63" fmla="*/ 8 h 63"/>
                  <a:gd name="T64" fmla="*/ 106 w 124"/>
                  <a:gd name="T65" fmla="*/ 12 h 63"/>
                  <a:gd name="T66" fmla="*/ 107 w 124"/>
                  <a:gd name="T67" fmla="*/ 12 h 63"/>
                  <a:gd name="T68" fmla="*/ 107 w 124"/>
                  <a:gd name="T69" fmla="*/ 12 h 63"/>
                  <a:gd name="T70" fmla="*/ 115 w 124"/>
                  <a:gd name="T71" fmla="*/ 52 h 63"/>
                  <a:gd name="T72" fmla="*/ 110 w 124"/>
                  <a:gd name="T73" fmla="*/ 57 h 63"/>
                  <a:gd name="T74" fmla="*/ 95 w 124"/>
                  <a:gd name="T75" fmla="*/ 63 h 63"/>
                  <a:gd name="T76" fmla="*/ 112 w 124"/>
                  <a:gd name="T77" fmla="*/ 60 h 63"/>
                  <a:gd name="T78" fmla="*/ 118 w 124"/>
                  <a:gd name="T79" fmla="*/ 54 h 63"/>
                  <a:gd name="T80" fmla="*/ 110 w 124"/>
                  <a:gd name="T81" fmla="*/ 9 h 63"/>
                  <a:gd name="T82" fmla="*/ 80 w 124"/>
                  <a:gd name="T83" fmla="*/ 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4" h="62">
                    <a:moveTo>
                      <a:pt x="80" y="53"/>
                    </a:moveTo>
                    <a:cubicBezTo>
                      <a:pt x="80" y="53"/>
                      <a:pt x="80" y="53"/>
                      <a:pt x="80" y="53"/>
                    </a:cubicBezTo>
                    <a:cubicBezTo>
                      <a:pt x="72" y="52"/>
                      <a:pt x="66" y="49"/>
                      <a:pt x="61" y="45"/>
                    </a:cubicBezTo>
                    <a:cubicBezTo>
                      <a:pt x="56" y="41"/>
                      <a:pt x="53" y="37"/>
                      <a:pt x="53" y="32"/>
                    </a:cubicBezTo>
                    <a:cubicBezTo>
                      <a:pt x="53" y="31"/>
                      <a:pt x="53" y="31"/>
                      <a:pt x="53" y="30"/>
                    </a:cubicBezTo>
                    <a:cubicBezTo>
                      <a:pt x="54" y="26"/>
                      <a:pt x="57" y="22"/>
                      <a:pt x="61" y="19"/>
                    </a:cubicBezTo>
                    <a:cubicBezTo>
                      <a:pt x="66" y="16"/>
                      <a:pt x="72" y="14"/>
                      <a:pt x="80" y="14"/>
                    </a:cubicBezTo>
                    <a:cubicBezTo>
                      <a:pt x="81" y="14"/>
                      <a:pt x="83" y="14"/>
                      <a:pt x="84" y="15"/>
                    </a:cubicBezTo>
                    <a:cubicBezTo>
                      <a:pt x="92" y="16"/>
                      <a:pt x="99" y="18"/>
                      <a:pt x="104" y="22"/>
                    </a:cubicBezTo>
                    <a:cubicBezTo>
                      <a:pt x="109" y="26"/>
                      <a:pt x="111" y="31"/>
                      <a:pt x="111" y="36"/>
                    </a:cubicBezTo>
                    <a:cubicBezTo>
                      <a:pt x="111" y="36"/>
                      <a:pt x="111" y="37"/>
                      <a:pt x="111" y="37"/>
                    </a:cubicBezTo>
                    <a:cubicBezTo>
                      <a:pt x="111" y="41"/>
                      <a:pt x="108" y="45"/>
                      <a:pt x="103" y="48"/>
                    </a:cubicBezTo>
                    <a:cubicBezTo>
                      <a:pt x="99" y="51"/>
                      <a:pt x="92" y="53"/>
                      <a:pt x="85" y="53"/>
                    </a:cubicBezTo>
                    <a:cubicBezTo>
                      <a:pt x="83" y="53"/>
                      <a:pt x="82" y="53"/>
                      <a:pt x="80" y="53"/>
                    </a:cubicBezTo>
                    <a:moveTo>
                      <a:pt x="80" y="10"/>
                    </a:moveTo>
                    <a:cubicBezTo>
                      <a:pt x="72" y="10"/>
                      <a:pt x="65" y="12"/>
                      <a:pt x="59" y="16"/>
                    </a:cubicBezTo>
                    <a:cubicBezTo>
                      <a:pt x="54" y="19"/>
                      <a:pt x="50" y="24"/>
                      <a:pt x="49" y="30"/>
                    </a:cubicBezTo>
                    <a:cubicBezTo>
                      <a:pt x="49" y="31"/>
                      <a:pt x="49" y="31"/>
                      <a:pt x="49" y="32"/>
                    </a:cubicBezTo>
                    <a:cubicBezTo>
                      <a:pt x="49" y="38"/>
                      <a:pt x="53" y="44"/>
                      <a:pt x="58" y="48"/>
                    </a:cubicBezTo>
                    <a:cubicBezTo>
                      <a:pt x="64" y="53"/>
                      <a:pt x="71" y="56"/>
                      <a:pt x="80" y="57"/>
                    </a:cubicBezTo>
                    <a:cubicBezTo>
                      <a:pt x="80" y="55"/>
                      <a:pt x="80" y="55"/>
                      <a:pt x="80" y="55"/>
                    </a:cubicBezTo>
                    <a:cubicBezTo>
                      <a:pt x="80" y="57"/>
                      <a:pt x="80" y="57"/>
                      <a:pt x="80" y="57"/>
                    </a:cubicBezTo>
                    <a:cubicBezTo>
                      <a:pt x="81" y="57"/>
                      <a:pt x="83" y="57"/>
                      <a:pt x="85" y="57"/>
                    </a:cubicBezTo>
                    <a:cubicBezTo>
                      <a:pt x="93" y="57"/>
                      <a:pt x="100" y="55"/>
                      <a:pt x="105" y="52"/>
                    </a:cubicBezTo>
                    <a:cubicBezTo>
                      <a:pt x="111" y="48"/>
                      <a:pt x="114" y="43"/>
                      <a:pt x="115" y="37"/>
                    </a:cubicBezTo>
                    <a:cubicBezTo>
                      <a:pt x="115" y="37"/>
                      <a:pt x="115" y="36"/>
                      <a:pt x="115" y="36"/>
                    </a:cubicBezTo>
                    <a:cubicBezTo>
                      <a:pt x="115" y="29"/>
                      <a:pt x="112" y="23"/>
                      <a:pt x="106" y="19"/>
                    </a:cubicBezTo>
                    <a:cubicBezTo>
                      <a:pt x="101" y="15"/>
                      <a:pt x="93" y="12"/>
                      <a:pt x="85" y="11"/>
                    </a:cubicBezTo>
                    <a:cubicBezTo>
                      <a:pt x="83" y="10"/>
                      <a:pt x="81" y="10"/>
                      <a:pt x="80" y="10"/>
                    </a:cubicBezTo>
                    <a:moveTo>
                      <a:pt x="80" y="0"/>
                    </a:moveTo>
                    <a:cubicBezTo>
                      <a:pt x="72" y="0"/>
                      <a:pt x="63" y="1"/>
                      <a:pt x="52" y="6"/>
                    </a:cubicBezTo>
                    <a:cubicBezTo>
                      <a:pt x="52" y="6"/>
                      <a:pt x="51" y="6"/>
                      <a:pt x="50" y="6"/>
                    </a:cubicBezTo>
                    <a:cubicBezTo>
                      <a:pt x="46" y="6"/>
                      <a:pt x="37" y="7"/>
                      <a:pt x="26" y="7"/>
                    </a:cubicBezTo>
                    <a:cubicBezTo>
                      <a:pt x="20" y="7"/>
                      <a:pt x="14" y="7"/>
                      <a:pt x="7" y="6"/>
                    </a:cubicBezTo>
                    <a:cubicBezTo>
                      <a:pt x="7" y="6"/>
                      <a:pt x="7" y="6"/>
                      <a:pt x="7" y="6"/>
                    </a:cubicBezTo>
                    <a:cubicBezTo>
                      <a:pt x="7" y="6"/>
                      <a:pt x="7" y="6"/>
                      <a:pt x="7" y="6"/>
                    </a:cubicBezTo>
                    <a:cubicBezTo>
                      <a:pt x="6" y="7"/>
                      <a:pt x="6" y="7"/>
                      <a:pt x="6" y="7"/>
                    </a:cubicBezTo>
                    <a:cubicBezTo>
                      <a:pt x="6" y="7"/>
                      <a:pt x="5" y="8"/>
                      <a:pt x="3" y="10"/>
                    </a:cubicBezTo>
                    <a:cubicBezTo>
                      <a:pt x="0" y="22"/>
                      <a:pt x="0" y="22"/>
                      <a:pt x="0" y="22"/>
                    </a:cubicBezTo>
                    <a:cubicBezTo>
                      <a:pt x="0" y="24"/>
                      <a:pt x="0" y="24"/>
                      <a:pt x="0" y="24"/>
                    </a:cubicBezTo>
                    <a:cubicBezTo>
                      <a:pt x="0" y="25"/>
                      <a:pt x="0" y="26"/>
                      <a:pt x="1" y="26"/>
                    </a:cubicBezTo>
                    <a:cubicBezTo>
                      <a:pt x="1" y="26"/>
                      <a:pt x="1" y="26"/>
                      <a:pt x="1" y="26"/>
                    </a:cubicBezTo>
                    <a:cubicBezTo>
                      <a:pt x="5" y="27"/>
                      <a:pt x="14" y="30"/>
                      <a:pt x="24" y="33"/>
                    </a:cubicBezTo>
                    <a:cubicBezTo>
                      <a:pt x="28" y="35"/>
                      <a:pt x="33" y="37"/>
                      <a:pt x="36" y="39"/>
                    </a:cubicBezTo>
                    <a:cubicBezTo>
                      <a:pt x="40" y="41"/>
                      <a:pt x="43" y="44"/>
                      <a:pt x="44" y="46"/>
                    </a:cubicBezTo>
                    <a:cubicBezTo>
                      <a:pt x="44" y="46"/>
                      <a:pt x="44" y="46"/>
                      <a:pt x="44" y="46"/>
                    </a:cubicBezTo>
                    <a:cubicBezTo>
                      <a:pt x="44" y="46"/>
                      <a:pt x="48" y="52"/>
                      <a:pt x="55" y="57"/>
                    </a:cubicBezTo>
                    <a:cubicBezTo>
                      <a:pt x="57" y="59"/>
                      <a:pt x="60" y="62"/>
                      <a:pt x="64" y="63"/>
                    </a:cubicBezTo>
                    <a:cubicBezTo>
                      <a:pt x="75" y="63"/>
                      <a:pt x="75" y="63"/>
                      <a:pt x="75" y="63"/>
                    </a:cubicBezTo>
                    <a:cubicBezTo>
                      <a:pt x="68" y="62"/>
                      <a:pt x="62" y="58"/>
                      <a:pt x="57" y="54"/>
                    </a:cubicBezTo>
                    <a:cubicBezTo>
                      <a:pt x="54" y="51"/>
                      <a:pt x="51" y="49"/>
                      <a:pt x="50" y="47"/>
                    </a:cubicBezTo>
                    <a:cubicBezTo>
                      <a:pt x="49" y="46"/>
                      <a:pt x="48" y="45"/>
                      <a:pt x="48" y="44"/>
                    </a:cubicBezTo>
                    <a:cubicBezTo>
                      <a:pt x="47" y="44"/>
                      <a:pt x="47" y="44"/>
                      <a:pt x="47" y="44"/>
                    </a:cubicBezTo>
                    <a:cubicBezTo>
                      <a:pt x="47" y="44"/>
                      <a:pt x="47" y="44"/>
                      <a:pt x="47" y="44"/>
                    </a:cubicBezTo>
                    <a:cubicBezTo>
                      <a:pt x="45" y="41"/>
                      <a:pt x="42" y="38"/>
                      <a:pt x="38" y="36"/>
                    </a:cubicBezTo>
                    <a:cubicBezTo>
                      <a:pt x="28" y="30"/>
                      <a:pt x="11" y="25"/>
                      <a:pt x="4" y="23"/>
                    </a:cubicBezTo>
                    <a:cubicBezTo>
                      <a:pt x="4" y="23"/>
                      <a:pt x="4" y="23"/>
                      <a:pt x="4" y="23"/>
                    </a:cubicBezTo>
                    <a:cubicBezTo>
                      <a:pt x="7" y="10"/>
                      <a:pt x="7" y="10"/>
                      <a:pt x="7" y="10"/>
                    </a:cubicBezTo>
                    <a:cubicBezTo>
                      <a:pt x="7" y="10"/>
                      <a:pt x="7" y="10"/>
                      <a:pt x="7" y="10"/>
                    </a:cubicBezTo>
                    <a:cubicBezTo>
                      <a:pt x="14" y="11"/>
                      <a:pt x="20" y="11"/>
                      <a:pt x="26" y="11"/>
                    </a:cubicBezTo>
                    <a:cubicBezTo>
                      <a:pt x="41" y="11"/>
                      <a:pt x="53" y="9"/>
                      <a:pt x="53" y="9"/>
                    </a:cubicBezTo>
                    <a:cubicBezTo>
                      <a:pt x="53" y="9"/>
                      <a:pt x="53" y="9"/>
                      <a:pt x="53" y="9"/>
                    </a:cubicBezTo>
                    <a:cubicBezTo>
                      <a:pt x="64" y="5"/>
                      <a:pt x="72" y="4"/>
                      <a:pt x="80" y="4"/>
                    </a:cubicBezTo>
                    <a:cubicBezTo>
                      <a:pt x="89" y="4"/>
                      <a:pt x="96" y="6"/>
                      <a:pt x="100" y="8"/>
                    </a:cubicBezTo>
                    <a:cubicBezTo>
                      <a:pt x="102" y="9"/>
                      <a:pt x="104" y="10"/>
                      <a:pt x="105" y="11"/>
                    </a:cubicBezTo>
                    <a:cubicBezTo>
                      <a:pt x="106" y="11"/>
                      <a:pt x="106" y="12"/>
                      <a:pt x="106" y="12"/>
                    </a:cubicBezTo>
                    <a:cubicBezTo>
                      <a:pt x="107" y="12"/>
                      <a:pt x="107" y="12"/>
                      <a:pt x="107" y="12"/>
                    </a:cubicBezTo>
                    <a:cubicBezTo>
                      <a:pt x="107" y="12"/>
                      <a:pt x="107" y="12"/>
                      <a:pt x="107" y="12"/>
                    </a:cubicBezTo>
                    <a:cubicBezTo>
                      <a:pt x="107" y="12"/>
                      <a:pt x="107" y="12"/>
                      <a:pt x="107" y="12"/>
                    </a:cubicBezTo>
                    <a:cubicBezTo>
                      <a:pt x="107" y="12"/>
                      <a:pt x="107" y="12"/>
                      <a:pt x="107" y="12"/>
                    </a:cubicBezTo>
                    <a:cubicBezTo>
                      <a:pt x="117" y="22"/>
                      <a:pt x="120" y="30"/>
                      <a:pt x="120" y="37"/>
                    </a:cubicBezTo>
                    <a:cubicBezTo>
                      <a:pt x="120" y="43"/>
                      <a:pt x="117" y="48"/>
                      <a:pt x="115" y="52"/>
                    </a:cubicBezTo>
                    <a:cubicBezTo>
                      <a:pt x="113" y="53"/>
                      <a:pt x="112" y="55"/>
                      <a:pt x="111" y="56"/>
                    </a:cubicBezTo>
                    <a:cubicBezTo>
                      <a:pt x="111" y="56"/>
                      <a:pt x="110" y="57"/>
                      <a:pt x="110" y="57"/>
                    </a:cubicBezTo>
                    <a:cubicBezTo>
                      <a:pt x="110" y="57"/>
                      <a:pt x="110" y="57"/>
                      <a:pt x="110" y="57"/>
                    </a:cubicBezTo>
                    <a:cubicBezTo>
                      <a:pt x="104" y="60"/>
                      <a:pt x="99" y="62"/>
                      <a:pt x="95" y="63"/>
                    </a:cubicBezTo>
                    <a:cubicBezTo>
                      <a:pt x="106" y="63"/>
                      <a:pt x="106" y="63"/>
                      <a:pt x="106" y="63"/>
                    </a:cubicBezTo>
                    <a:cubicBezTo>
                      <a:pt x="108" y="62"/>
                      <a:pt x="110" y="62"/>
                      <a:pt x="112" y="60"/>
                    </a:cubicBezTo>
                    <a:cubicBezTo>
                      <a:pt x="112" y="60"/>
                      <a:pt x="112" y="60"/>
                      <a:pt x="112" y="60"/>
                    </a:cubicBezTo>
                    <a:cubicBezTo>
                      <a:pt x="112" y="60"/>
                      <a:pt x="115" y="58"/>
                      <a:pt x="118" y="54"/>
                    </a:cubicBezTo>
                    <a:cubicBezTo>
                      <a:pt x="121" y="50"/>
                      <a:pt x="124" y="44"/>
                      <a:pt x="124" y="37"/>
                    </a:cubicBezTo>
                    <a:cubicBezTo>
                      <a:pt x="124" y="29"/>
                      <a:pt x="120" y="19"/>
                      <a:pt x="110" y="9"/>
                    </a:cubicBezTo>
                    <a:cubicBezTo>
                      <a:pt x="110" y="9"/>
                      <a:pt x="110" y="9"/>
                      <a:pt x="110" y="9"/>
                    </a:cubicBezTo>
                    <a:cubicBezTo>
                      <a:pt x="109" y="9"/>
                      <a:pt x="99" y="0"/>
                      <a:pt x="80"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6" name="Freeform 309"/>
              <p:cNvSpPr/>
              <p:nvPr/>
            </p:nvSpPr>
            <p:spPr bwMode="auto">
              <a:xfrm>
                <a:off x="3556001" y="5991225"/>
                <a:ext cx="317500" cy="198438"/>
              </a:xfrm>
              <a:custGeom>
                <a:avLst/>
                <a:gdLst>
                  <a:gd name="T0" fmla="*/ 98 w 113"/>
                  <a:gd name="T1" fmla="*/ 0 h 71"/>
                  <a:gd name="T2" fmla="*/ 97 w 113"/>
                  <a:gd name="T3" fmla="*/ 1 h 71"/>
                  <a:gd name="T4" fmla="*/ 84 w 113"/>
                  <a:gd name="T5" fmla="*/ 10 h 71"/>
                  <a:gd name="T6" fmla="*/ 79 w 113"/>
                  <a:gd name="T7" fmla="*/ 14 h 71"/>
                  <a:gd name="T8" fmla="*/ 60 w 113"/>
                  <a:gd name="T9" fmla="*/ 28 h 71"/>
                  <a:gd name="T10" fmla="*/ 55 w 113"/>
                  <a:gd name="T11" fmla="*/ 31 h 71"/>
                  <a:gd name="T12" fmla="*/ 0 w 113"/>
                  <a:gd name="T13" fmla="*/ 71 h 71"/>
                  <a:gd name="T14" fmla="*/ 7 w 113"/>
                  <a:gd name="T15" fmla="*/ 71 h 71"/>
                  <a:gd name="T16" fmla="*/ 99 w 113"/>
                  <a:gd name="T17" fmla="*/ 4 h 71"/>
                  <a:gd name="T18" fmla="*/ 99 w 113"/>
                  <a:gd name="T19" fmla="*/ 4 h 71"/>
                  <a:gd name="T20" fmla="*/ 109 w 113"/>
                  <a:gd name="T21" fmla="*/ 13 h 71"/>
                  <a:gd name="T22" fmla="*/ 106 w 113"/>
                  <a:gd name="T23" fmla="*/ 16 h 71"/>
                  <a:gd name="T24" fmla="*/ 90 w 113"/>
                  <a:gd name="T25" fmla="*/ 28 h 71"/>
                  <a:gd name="T26" fmla="*/ 89 w 113"/>
                  <a:gd name="T27" fmla="*/ 30 h 71"/>
                  <a:gd name="T28" fmla="*/ 53 w 113"/>
                  <a:gd name="T29" fmla="*/ 57 h 71"/>
                  <a:gd name="T30" fmla="*/ 30 w 113"/>
                  <a:gd name="T31" fmla="*/ 71 h 71"/>
                  <a:gd name="T32" fmla="*/ 38 w 113"/>
                  <a:gd name="T33" fmla="*/ 71 h 71"/>
                  <a:gd name="T34" fmla="*/ 91 w 113"/>
                  <a:gd name="T35" fmla="*/ 33 h 71"/>
                  <a:gd name="T36" fmla="*/ 95 w 113"/>
                  <a:gd name="T37" fmla="*/ 29 h 71"/>
                  <a:gd name="T38" fmla="*/ 109 w 113"/>
                  <a:gd name="T39" fmla="*/ 18 h 71"/>
                  <a:gd name="T40" fmla="*/ 112 w 113"/>
                  <a:gd name="T41" fmla="*/ 15 h 71"/>
                  <a:gd name="T42" fmla="*/ 113 w 113"/>
                  <a:gd name="T43" fmla="*/ 14 h 71"/>
                  <a:gd name="T44" fmla="*/ 113 w 113"/>
                  <a:gd name="T45" fmla="*/ 14 h 71"/>
                  <a:gd name="T46" fmla="*/ 113 w 113"/>
                  <a:gd name="T47" fmla="*/ 14 h 71"/>
                  <a:gd name="T48" fmla="*/ 112 w 113"/>
                  <a:gd name="T49" fmla="*/ 15 h 71"/>
                  <a:gd name="T50" fmla="*/ 110 w 113"/>
                  <a:gd name="T51" fmla="*/ 14 h 71"/>
                  <a:gd name="T52" fmla="*/ 98 w 113"/>
                  <a:gd name="T53" fmla="*/ 3 h 71"/>
                  <a:gd name="T54" fmla="*/ 98 w 113"/>
                  <a:gd name="T55"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13" h="71">
                    <a:moveTo>
                      <a:pt x="98" y="0"/>
                    </a:moveTo>
                    <a:cubicBezTo>
                      <a:pt x="97" y="0"/>
                      <a:pt x="97" y="1"/>
                      <a:pt x="97" y="1"/>
                    </a:cubicBezTo>
                    <a:cubicBezTo>
                      <a:pt x="84" y="10"/>
                      <a:pt x="84" y="10"/>
                      <a:pt x="84" y="10"/>
                    </a:cubicBezTo>
                    <a:cubicBezTo>
                      <a:pt x="79" y="14"/>
                      <a:pt x="79" y="14"/>
                      <a:pt x="79" y="14"/>
                    </a:cubicBezTo>
                    <a:cubicBezTo>
                      <a:pt x="60" y="28"/>
                      <a:pt x="60" y="28"/>
                      <a:pt x="60" y="28"/>
                    </a:cubicBezTo>
                    <a:cubicBezTo>
                      <a:pt x="55" y="31"/>
                      <a:pt x="55" y="31"/>
                      <a:pt x="55" y="31"/>
                    </a:cubicBezTo>
                    <a:cubicBezTo>
                      <a:pt x="0" y="71"/>
                      <a:pt x="0" y="71"/>
                      <a:pt x="0" y="71"/>
                    </a:cubicBezTo>
                    <a:cubicBezTo>
                      <a:pt x="7" y="71"/>
                      <a:pt x="7" y="71"/>
                      <a:pt x="7" y="71"/>
                    </a:cubicBezTo>
                    <a:cubicBezTo>
                      <a:pt x="99" y="4"/>
                      <a:pt x="99" y="4"/>
                      <a:pt x="99" y="4"/>
                    </a:cubicBezTo>
                    <a:cubicBezTo>
                      <a:pt x="99" y="4"/>
                      <a:pt x="99" y="4"/>
                      <a:pt x="99" y="4"/>
                    </a:cubicBezTo>
                    <a:cubicBezTo>
                      <a:pt x="109" y="13"/>
                      <a:pt x="109" y="13"/>
                      <a:pt x="109" y="13"/>
                    </a:cubicBezTo>
                    <a:cubicBezTo>
                      <a:pt x="108" y="13"/>
                      <a:pt x="107" y="14"/>
                      <a:pt x="106" y="16"/>
                    </a:cubicBezTo>
                    <a:cubicBezTo>
                      <a:pt x="102" y="18"/>
                      <a:pt x="97" y="23"/>
                      <a:pt x="90" y="28"/>
                    </a:cubicBezTo>
                    <a:cubicBezTo>
                      <a:pt x="90" y="29"/>
                      <a:pt x="89" y="29"/>
                      <a:pt x="89" y="30"/>
                    </a:cubicBezTo>
                    <a:cubicBezTo>
                      <a:pt x="79" y="38"/>
                      <a:pt x="66" y="47"/>
                      <a:pt x="53" y="57"/>
                    </a:cubicBezTo>
                    <a:cubicBezTo>
                      <a:pt x="45" y="62"/>
                      <a:pt x="37" y="67"/>
                      <a:pt x="30" y="71"/>
                    </a:cubicBezTo>
                    <a:cubicBezTo>
                      <a:pt x="38" y="71"/>
                      <a:pt x="38" y="71"/>
                      <a:pt x="38" y="71"/>
                    </a:cubicBezTo>
                    <a:cubicBezTo>
                      <a:pt x="57" y="60"/>
                      <a:pt x="76" y="45"/>
                      <a:pt x="91" y="33"/>
                    </a:cubicBezTo>
                    <a:cubicBezTo>
                      <a:pt x="92" y="32"/>
                      <a:pt x="94" y="31"/>
                      <a:pt x="95" y="29"/>
                    </a:cubicBezTo>
                    <a:cubicBezTo>
                      <a:pt x="101" y="24"/>
                      <a:pt x="106" y="20"/>
                      <a:pt x="109" y="18"/>
                    </a:cubicBezTo>
                    <a:cubicBezTo>
                      <a:pt x="111" y="16"/>
                      <a:pt x="112" y="15"/>
                      <a:pt x="112" y="15"/>
                    </a:cubicBezTo>
                    <a:cubicBezTo>
                      <a:pt x="113" y="14"/>
                      <a:pt x="113" y="14"/>
                      <a:pt x="113" y="14"/>
                    </a:cubicBezTo>
                    <a:cubicBezTo>
                      <a:pt x="113" y="14"/>
                      <a:pt x="113" y="14"/>
                      <a:pt x="113" y="14"/>
                    </a:cubicBezTo>
                    <a:cubicBezTo>
                      <a:pt x="113" y="14"/>
                      <a:pt x="113" y="14"/>
                      <a:pt x="113" y="14"/>
                    </a:cubicBezTo>
                    <a:cubicBezTo>
                      <a:pt x="112" y="15"/>
                      <a:pt x="112" y="15"/>
                      <a:pt x="112" y="15"/>
                    </a:cubicBezTo>
                    <a:cubicBezTo>
                      <a:pt x="111" y="15"/>
                      <a:pt x="111" y="15"/>
                      <a:pt x="110" y="14"/>
                    </a:cubicBezTo>
                    <a:cubicBezTo>
                      <a:pt x="98" y="3"/>
                      <a:pt x="98" y="3"/>
                      <a:pt x="98" y="3"/>
                    </a:cubicBezTo>
                    <a:cubicBezTo>
                      <a:pt x="97" y="2"/>
                      <a:pt x="97" y="1"/>
                      <a:pt x="98"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7" name="Freeform 310"/>
              <p:cNvSpPr>
                <a:spLocks noEditPoints="1"/>
              </p:cNvSpPr>
              <p:nvPr/>
            </p:nvSpPr>
            <p:spPr bwMode="auto">
              <a:xfrm>
                <a:off x="3829051" y="5740400"/>
                <a:ext cx="287338" cy="292100"/>
              </a:xfrm>
              <a:custGeom>
                <a:avLst/>
                <a:gdLst>
                  <a:gd name="T0" fmla="*/ 55 w 103"/>
                  <a:gd name="T1" fmla="*/ 62 h 104"/>
                  <a:gd name="T2" fmla="*/ 39 w 103"/>
                  <a:gd name="T3" fmla="*/ 48 h 104"/>
                  <a:gd name="T4" fmla="*/ 75 w 103"/>
                  <a:gd name="T5" fmla="*/ 15 h 104"/>
                  <a:gd name="T6" fmla="*/ 87 w 103"/>
                  <a:gd name="T7" fmla="*/ 20 h 104"/>
                  <a:gd name="T8" fmla="*/ 90 w 103"/>
                  <a:gd name="T9" fmla="*/ 29 h 104"/>
                  <a:gd name="T10" fmla="*/ 55 w 103"/>
                  <a:gd name="T11" fmla="*/ 62 h 104"/>
                  <a:gd name="T12" fmla="*/ 75 w 103"/>
                  <a:gd name="T13" fmla="*/ 11 h 104"/>
                  <a:gd name="T14" fmla="*/ 35 w 103"/>
                  <a:gd name="T15" fmla="*/ 48 h 104"/>
                  <a:gd name="T16" fmla="*/ 55 w 103"/>
                  <a:gd name="T17" fmla="*/ 66 h 104"/>
                  <a:gd name="T18" fmla="*/ 80 w 103"/>
                  <a:gd name="T19" fmla="*/ 56 h 104"/>
                  <a:gd name="T20" fmla="*/ 90 w 103"/>
                  <a:gd name="T21" fmla="*/ 17 h 104"/>
                  <a:gd name="T22" fmla="*/ 90 w 103"/>
                  <a:gd name="T23" fmla="*/ 17 h 104"/>
                  <a:gd name="T24" fmla="*/ 30 w 103"/>
                  <a:gd name="T25" fmla="*/ 49 h 104"/>
                  <a:gd name="T26" fmla="*/ 37 w 103"/>
                  <a:gd name="T27" fmla="*/ 25 h 104"/>
                  <a:gd name="T28" fmla="*/ 75 w 103"/>
                  <a:gd name="T29" fmla="*/ 4 h 104"/>
                  <a:gd name="T30" fmla="*/ 88 w 103"/>
                  <a:gd name="T31" fmla="*/ 9 h 104"/>
                  <a:gd name="T32" fmla="*/ 97 w 103"/>
                  <a:gd name="T33" fmla="*/ 43 h 104"/>
                  <a:gd name="T34" fmla="*/ 97 w 103"/>
                  <a:gd name="T35" fmla="*/ 43 h 104"/>
                  <a:gd name="T36" fmla="*/ 54 w 103"/>
                  <a:gd name="T37" fmla="*/ 75 h 104"/>
                  <a:gd name="T38" fmla="*/ 15 w 103"/>
                  <a:gd name="T39" fmla="*/ 99 h 104"/>
                  <a:gd name="T40" fmla="*/ 19 w 103"/>
                  <a:gd name="T41" fmla="*/ 73 h 104"/>
                  <a:gd name="T42" fmla="*/ 30 w 103"/>
                  <a:gd name="T43" fmla="*/ 50 h 104"/>
                  <a:gd name="T44" fmla="*/ 75 w 103"/>
                  <a:gd name="T45" fmla="*/ 0 h 104"/>
                  <a:gd name="T46" fmla="*/ 29 w 103"/>
                  <a:gd name="T47" fmla="*/ 34 h 104"/>
                  <a:gd name="T48" fmla="*/ 26 w 103"/>
                  <a:gd name="T49" fmla="*/ 49 h 104"/>
                  <a:gd name="T50" fmla="*/ 26 w 103"/>
                  <a:gd name="T51" fmla="*/ 49 h 104"/>
                  <a:gd name="T52" fmla="*/ 23 w 103"/>
                  <a:gd name="T53" fmla="*/ 59 h 104"/>
                  <a:gd name="T54" fmla="*/ 1 w 103"/>
                  <a:gd name="T55" fmla="*/ 89 h 104"/>
                  <a:gd name="T56" fmla="*/ 13 w 103"/>
                  <a:gd name="T57" fmla="*/ 103 h 104"/>
                  <a:gd name="T58" fmla="*/ 16 w 103"/>
                  <a:gd name="T59" fmla="*/ 103 h 104"/>
                  <a:gd name="T60" fmla="*/ 16 w 103"/>
                  <a:gd name="T61" fmla="*/ 103 h 104"/>
                  <a:gd name="T62" fmla="*/ 51 w 103"/>
                  <a:gd name="T63" fmla="*/ 80 h 104"/>
                  <a:gd name="T64" fmla="*/ 55 w 103"/>
                  <a:gd name="T65" fmla="*/ 78 h 104"/>
                  <a:gd name="T66" fmla="*/ 101 w 103"/>
                  <a:gd name="T67" fmla="*/ 44 h 104"/>
                  <a:gd name="T68" fmla="*/ 103 w 103"/>
                  <a:gd name="T69" fmla="*/ 31 h 104"/>
                  <a:gd name="T70" fmla="*/ 84 w 103"/>
                  <a:gd name="T71" fmla="*/ 2 h 104"/>
                  <a:gd name="T72" fmla="*/ 75 w 103"/>
                  <a:gd name="T73"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3" h="104">
                    <a:moveTo>
                      <a:pt x="55" y="62"/>
                    </a:moveTo>
                    <a:cubicBezTo>
                      <a:pt x="55" y="62"/>
                      <a:pt x="55" y="62"/>
                      <a:pt x="55" y="62"/>
                    </a:cubicBezTo>
                    <a:cubicBezTo>
                      <a:pt x="50" y="62"/>
                      <a:pt x="45" y="60"/>
                      <a:pt x="42" y="57"/>
                    </a:cubicBezTo>
                    <a:cubicBezTo>
                      <a:pt x="40" y="54"/>
                      <a:pt x="39" y="51"/>
                      <a:pt x="39" y="48"/>
                    </a:cubicBezTo>
                    <a:cubicBezTo>
                      <a:pt x="39" y="40"/>
                      <a:pt x="44" y="31"/>
                      <a:pt x="53" y="23"/>
                    </a:cubicBezTo>
                    <a:cubicBezTo>
                      <a:pt x="60" y="18"/>
                      <a:pt x="68" y="15"/>
                      <a:pt x="75" y="15"/>
                    </a:cubicBezTo>
                    <a:cubicBezTo>
                      <a:pt x="75" y="15"/>
                      <a:pt x="75" y="15"/>
                      <a:pt x="75" y="15"/>
                    </a:cubicBezTo>
                    <a:cubicBezTo>
                      <a:pt x="80" y="15"/>
                      <a:pt x="84" y="16"/>
                      <a:pt x="87" y="20"/>
                    </a:cubicBezTo>
                    <a:cubicBezTo>
                      <a:pt x="87" y="20"/>
                      <a:pt x="87" y="20"/>
                      <a:pt x="87" y="20"/>
                    </a:cubicBezTo>
                    <a:cubicBezTo>
                      <a:pt x="89" y="22"/>
                      <a:pt x="90" y="25"/>
                      <a:pt x="90" y="29"/>
                    </a:cubicBezTo>
                    <a:cubicBezTo>
                      <a:pt x="90" y="37"/>
                      <a:pt x="86" y="46"/>
                      <a:pt x="77" y="53"/>
                    </a:cubicBezTo>
                    <a:cubicBezTo>
                      <a:pt x="70" y="59"/>
                      <a:pt x="62" y="62"/>
                      <a:pt x="55" y="62"/>
                    </a:cubicBezTo>
                    <a:moveTo>
                      <a:pt x="75" y="11"/>
                    </a:moveTo>
                    <a:cubicBezTo>
                      <a:pt x="75" y="11"/>
                      <a:pt x="75" y="11"/>
                      <a:pt x="75" y="11"/>
                    </a:cubicBezTo>
                    <a:cubicBezTo>
                      <a:pt x="67" y="11"/>
                      <a:pt x="58" y="14"/>
                      <a:pt x="50" y="20"/>
                    </a:cubicBezTo>
                    <a:cubicBezTo>
                      <a:pt x="41" y="28"/>
                      <a:pt x="35" y="38"/>
                      <a:pt x="35" y="48"/>
                    </a:cubicBezTo>
                    <a:cubicBezTo>
                      <a:pt x="35" y="52"/>
                      <a:pt x="37" y="56"/>
                      <a:pt x="39" y="59"/>
                    </a:cubicBezTo>
                    <a:cubicBezTo>
                      <a:pt x="43" y="64"/>
                      <a:pt x="49" y="66"/>
                      <a:pt x="55" y="66"/>
                    </a:cubicBezTo>
                    <a:cubicBezTo>
                      <a:pt x="55" y="66"/>
                      <a:pt x="55" y="66"/>
                      <a:pt x="55" y="66"/>
                    </a:cubicBezTo>
                    <a:cubicBezTo>
                      <a:pt x="63" y="66"/>
                      <a:pt x="72" y="63"/>
                      <a:pt x="80" y="56"/>
                    </a:cubicBezTo>
                    <a:cubicBezTo>
                      <a:pt x="89" y="48"/>
                      <a:pt x="94" y="38"/>
                      <a:pt x="94" y="29"/>
                    </a:cubicBezTo>
                    <a:cubicBezTo>
                      <a:pt x="94" y="25"/>
                      <a:pt x="93" y="21"/>
                      <a:pt x="90" y="17"/>
                    </a:cubicBezTo>
                    <a:cubicBezTo>
                      <a:pt x="89" y="19"/>
                      <a:pt x="89" y="19"/>
                      <a:pt x="89" y="19"/>
                    </a:cubicBezTo>
                    <a:cubicBezTo>
                      <a:pt x="90" y="17"/>
                      <a:pt x="90" y="17"/>
                      <a:pt x="90" y="17"/>
                    </a:cubicBezTo>
                    <a:cubicBezTo>
                      <a:pt x="87" y="13"/>
                      <a:pt x="81" y="11"/>
                      <a:pt x="75" y="11"/>
                    </a:cubicBezTo>
                    <a:moveTo>
                      <a:pt x="30" y="49"/>
                    </a:moveTo>
                    <a:cubicBezTo>
                      <a:pt x="30" y="49"/>
                      <a:pt x="30" y="49"/>
                      <a:pt x="30" y="49"/>
                    </a:cubicBezTo>
                    <a:cubicBezTo>
                      <a:pt x="30" y="47"/>
                      <a:pt x="31" y="35"/>
                      <a:pt x="37" y="25"/>
                    </a:cubicBezTo>
                    <a:cubicBezTo>
                      <a:pt x="40" y="20"/>
                      <a:pt x="44" y="15"/>
                      <a:pt x="51" y="11"/>
                    </a:cubicBezTo>
                    <a:cubicBezTo>
                      <a:pt x="57" y="7"/>
                      <a:pt x="65" y="4"/>
                      <a:pt x="75" y="4"/>
                    </a:cubicBezTo>
                    <a:cubicBezTo>
                      <a:pt x="75" y="4"/>
                      <a:pt x="75" y="4"/>
                      <a:pt x="75" y="4"/>
                    </a:cubicBezTo>
                    <a:cubicBezTo>
                      <a:pt x="76" y="4"/>
                      <a:pt x="82" y="5"/>
                      <a:pt x="88" y="9"/>
                    </a:cubicBezTo>
                    <a:cubicBezTo>
                      <a:pt x="94" y="13"/>
                      <a:pt x="99" y="19"/>
                      <a:pt x="99" y="31"/>
                    </a:cubicBezTo>
                    <a:cubicBezTo>
                      <a:pt x="99" y="34"/>
                      <a:pt x="98" y="38"/>
                      <a:pt x="97" y="43"/>
                    </a:cubicBezTo>
                    <a:cubicBezTo>
                      <a:pt x="97" y="43"/>
                      <a:pt x="97" y="43"/>
                      <a:pt x="97" y="43"/>
                    </a:cubicBezTo>
                    <a:cubicBezTo>
                      <a:pt x="97" y="43"/>
                      <a:pt x="97" y="43"/>
                      <a:pt x="97" y="43"/>
                    </a:cubicBezTo>
                    <a:cubicBezTo>
                      <a:pt x="97" y="43"/>
                      <a:pt x="95" y="50"/>
                      <a:pt x="89" y="56"/>
                    </a:cubicBezTo>
                    <a:cubicBezTo>
                      <a:pt x="83" y="63"/>
                      <a:pt x="72" y="71"/>
                      <a:pt x="54" y="75"/>
                    </a:cubicBezTo>
                    <a:cubicBezTo>
                      <a:pt x="53" y="75"/>
                      <a:pt x="53" y="75"/>
                      <a:pt x="53" y="75"/>
                    </a:cubicBezTo>
                    <a:cubicBezTo>
                      <a:pt x="53" y="75"/>
                      <a:pt x="32" y="84"/>
                      <a:pt x="15" y="99"/>
                    </a:cubicBezTo>
                    <a:cubicBezTo>
                      <a:pt x="5" y="90"/>
                      <a:pt x="5" y="90"/>
                      <a:pt x="5" y="90"/>
                    </a:cubicBezTo>
                    <a:cubicBezTo>
                      <a:pt x="8" y="87"/>
                      <a:pt x="14" y="80"/>
                      <a:pt x="19" y="73"/>
                    </a:cubicBezTo>
                    <a:cubicBezTo>
                      <a:pt x="22" y="69"/>
                      <a:pt x="24" y="65"/>
                      <a:pt x="26" y="61"/>
                    </a:cubicBezTo>
                    <a:cubicBezTo>
                      <a:pt x="28" y="57"/>
                      <a:pt x="30" y="53"/>
                      <a:pt x="30" y="50"/>
                    </a:cubicBezTo>
                    <a:cubicBezTo>
                      <a:pt x="30" y="49"/>
                      <a:pt x="30" y="49"/>
                      <a:pt x="30" y="49"/>
                    </a:cubicBezTo>
                    <a:moveTo>
                      <a:pt x="75" y="0"/>
                    </a:moveTo>
                    <a:cubicBezTo>
                      <a:pt x="63" y="0"/>
                      <a:pt x="54" y="4"/>
                      <a:pt x="47" y="8"/>
                    </a:cubicBezTo>
                    <a:cubicBezTo>
                      <a:pt x="37" y="15"/>
                      <a:pt x="31" y="26"/>
                      <a:pt x="29" y="34"/>
                    </a:cubicBezTo>
                    <a:cubicBezTo>
                      <a:pt x="26" y="42"/>
                      <a:pt x="26" y="49"/>
                      <a:pt x="26" y="49"/>
                    </a:cubicBezTo>
                    <a:cubicBezTo>
                      <a:pt x="26" y="49"/>
                      <a:pt x="26" y="49"/>
                      <a:pt x="26" y="49"/>
                    </a:cubicBezTo>
                    <a:cubicBezTo>
                      <a:pt x="28" y="49"/>
                      <a:pt x="28" y="49"/>
                      <a:pt x="28" y="49"/>
                    </a:cubicBezTo>
                    <a:cubicBezTo>
                      <a:pt x="26" y="49"/>
                      <a:pt x="26" y="49"/>
                      <a:pt x="26" y="49"/>
                    </a:cubicBezTo>
                    <a:cubicBezTo>
                      <a:pt x="26" y="50"/>
                      <a:pt x="26" y="50"/>
                      <a:pt x="26" y="50"/>
                    </a:cubicBezTo>
                    <a:cubicBezTo>
                      <a:pt x="26" y="52"/>
                      <a:pt x="25" y="56"/>
                      <a:pt x="23" y="59"/>
                    </a:cubicBezTo>
                    <a:cubicBezTo>
                      <a:pt x="17" y="71"/>
                      <a:pt x="5" y="85"/>
                      <a:pt x="1" y="89"/>
                    </a:cubicBezTo>
                    <a:cubicBezTo>
                      <a:pt x="1" y="89"/>
                      <a:pt x="1" y="89"/>
                      <a:pt x="1" y="89"/>
                    </a:cubicBezTo>
                    <a:cubicBezTo>
                      <a:pt x="0" y="90"/>
                      <a:pt x="0" y="91"/>
                      <a:pt x="1" y="92"/>
                    </a:cubicBezTo>
                    <a:cubicBezTo>
                      <a:pt x="13" y="103"/>
                      <a:pt x="13" y="103"/>
                      <a:pt x="13" y="103"/>
                    </a:cubicBezTo>
                    <a:cubicBezTo>
                      <a:pt x="14" y="104"/>
                      <a:pt x="14" y="104"/>
                      <a:pt x="15" y="104"/>
                    </a:cubicBezTo>
                    <a:cubicBezTo>
                      <a:pt x="15" y="104"/>
                      <a:pt x="15" y="104"/>
                      <a:pt x="16" y="103"/>
                    </a:cubicBezTo>
                    <a:cubicBezTo>
                      <a:pt x="16" y="103"/>
                      <a:pt x="16" y="103"/>
                      <a:pt x="16" y="103"/>
                    </a:cubicBezTo>
                    <a:cubicBezTo>
                      <a:pt x="16" y="103"/>
                      <a:pt x="16" y="103"/>
                      <a:pt x="16" y="103"/>
                    </a:cubicBezTo>
                    <a:cubicBezTo>
                      <a:pt x="25" y="96"/>
                      <a:pt x="34" y="89"/>
                      <a:pt x="42" y="85"/>
                    </a:cubicBezTo>
                    <a:cubicBezTo>
                      <a:pt x="46" y="83"/>
                      <a:pt x="49" y="81"/>
                      <a:pt x="51" y="80"/>
                    </a:cubicBezTo>
                    <a:cubicBezTo>
                      <a:pt x="53" y="80"/>
                      <a:pt x="54" y="79"/>
                      <a:pt x="54" y="79"/>
                    </a:cubicBezTo>
                    <a:cubicBezTo>
                      <a:pt x="54" y="79"/>
                      <a:pt x="55" y="79"/>
                      <a:pt x="55" y="78"/>
                    </a:cubicBezTo>
                    <a:cubicBezTo>
                      <a:pt x="74" y="74"/>
                      <a:pt x="86" y="66"/>
                      <a:pt x="93" y="58"/>
                    </a:cubicBezTo>
                    <a:cubicBezTo>
                      <a:pt x="99" y="51"/>
                      <a:pt x="101" y="44"/>
                      <a:pt x="101" y="44"/>
                    </a:cubicBezTo>
                    <a:cubicBezTo>
                      <a:pt x="101" y="44"/>
                      <a:pt x="101" y="44"/>
                      <a:pt x="101" y="44"/>
                    </a:cubicBezTo>
                    <a:cubicBezTo>
                      <a:pt x="102" y="39"/>
                      <a:pt x="103" y="35"/>
                      <a:pt x="103" y="31"/>
                    </a:cubicBezTo>
                    <a:cubicBezTo>
                      <a:pt x="103" y="24"/>
                      <a:pt x="101" y="18"/>
                      <a:pt x="98" y="14"/>
                    </a:cubicBezTo>
                    <a:cubicBezTo>
                      <a:pt x="94" y="8"/>
                      <a:pt x="89" y="4"/>
                      <a:pt x="84" y="2"/>
                    </a:cubicBezTo>
                    <a:cubicBezTo>
                      <a:pt x="79" y="0"/>
                      <a:pt x="75" y="0"/>
                      <a:pt x="75" y="0"/>
                    </a:cubicBezTo>
                    <a:cubicBezTo>
                      <a:pt x="75" y="0"/>
                      <a:pt x="75" y="0"/>
                      <a:pt x="75"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8" name="Freeform 311"/>
              <p:cNvSpPr>
                <a:spLocks noEditPoints="1"/>
              </p:cNvSpPr>
              <p:nvPr/>
            </p:nvSpPr>
            <p:spPr bwMode="auto">
              <a:xfrm>
                <a:off x="3775076" y="6038850"/>
                <a:ext cx="39688" cy="38100"/>
              </a:xfrm>
              <a:custGeom>
                <a:avLst/>
                <a:gdLst>
                  <a:gd name="T0" fmla="*/ 7 w 14"/>
                  <a:gd name="T1" fmla="*/ 10 h 14"/>
                  <a:gd name="T2" fmla="*/ 4 w 14"/>
                  <a:gd name="T3" fmla="*/ 7 h 14"/>
                  <a:gd name="T4" fmla="*/ 4 w 14"/>
                  <a:gd name="T5" fmla="*/ 7 h 14"/>
                  <a:gd name="T6" fmla="*/ 6 w 14"/>
                  <a:gd name="T7" fmla="*/ 4 h 14"/>
                  <a:gd name="T8" fmla="*/ 6 w 14"/>
                  <a:gd name="T9" fmla="*/ 4 h 14"/>
                  <a:gd name="T10" fmla="*/ 7 w 14"/>
                  <a:gd name="T11" fmla="*/ 4 h 14"/>
                  <a:gd name="T12" fmla="*/ 10 w 14"/>
                  <a:gd name="T13" fmla="*/ 6 h 14"/>
                  <a:gd name="T14" fmla="*/ 10 w 14"/>
                  <a:gd name="T15" fmla="*/ 7 h 14"/>
                  <a:gd name="T16" fmla="*/ 8 w 14"/>
                  <a:gd name="T17" fmla="*/ 10 h 14"/>
                  <a:gd name="T18" fmla="*/ 8 w 14"/>
                  <a:gd name="T19" fmla="*/ 10 h 14"/>
                  <a:gd name="T20" fmla="*/ 7 w 14"/>
                  <a:gd name="T21" fmla="*/ 10 h 14"/>
                  <a:gd name="T22" fmla="*/ 7 w 14"/>
                  <a:gd name="T23" fmla="*/ 0 h 14"/>
                  <a:gd name="T24" fmla="*/ 6 w 14"/>
                  <a:gd name="T25" fmla="*/ 0 h 14"/>
                  <a:gd name="T26" fmla="*/ 6 w 14"/>
                  <a:gd name="T27" fmla="*/ 0 h 14"/>
                  <a:gd name="T28" fmla="*/ 0 w 14"/>
                  <a:gd name="T29" fmla="*/ 7 h 14"/>
                  <a:gd name="T30" fmla="*/ 0 w 14"/>
                  <a:gd name="T31" fmla="*/ 8 h 14"/>
                  <a:gd name="T32" fmla="*/ 7 w 14"/>
                  <a:gd name="T33" fmla="*/ 14 h 14"/>
                  <a:gd name="T34" fmla="*/ 7 w 14"/>
                  <a:gd name="T35" fmla="*/ 14 h 14"/>
                  <a:gd name="T36" fmla="*/ 7 w 14"/>
                  <a:gd name="T37" fmla="*/ 14 h 14"/>
                  <a:gd name="T38" fmla="*/ 9 w 14"/>
                  <a:gd name="T39" fmla="*/ 13 h 14"/>
                  <a:gd name="T40" fmla="*/ 8 w 14"/>
                  <a:gd name="T41" fmla="*/ 12 h 14"/>
                  <a:gd name="T42" fmla="*/ 9 w 14"/>
                  <a:gd name="T43" fmla="*/ 13 h 14"/>
                  <a:gd name="T44" fmla="*/ 11 w 14"/>
                  <a:gd name="T45" fmla="*/ 13 h 14"/>
                  <a:gd name="T46" fmla="*/ 12 w 14"/>
                  <a:gd name="T47" fmla="*/ 11 h 14"/>
                  <a:gd name="T48" fmla="*/ 14 w 14"/>
                  <a:gd name="T49" fmla="*/ 7 h 14"/>
                  <a:gd name="T50" fmla="*/ 14 w 14"/>
                  <a:gd name="T51" fmla="*/ 5 h 14"/>
                  <a:gd name="T52" fmla="*/ 7 w 14"/>
                  <a:gd name="T53" fmla="*/ 0 h 14"/>
                  <a:gd name="T54" fmla="*/ 7 w 14"/>
                  <a:gd name="T55" fmla="*/ 0 h 14"/>
                  <a:gd name="T56" fmla="*/ 7 w 14"/>
                  <a:gd name="T57"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4" h="14">
                    <a:moveTo>
                      <a:pt x="7" y="10"/>
                    </a:moveTo>
                    <a:cubicBezTo>
                      <a:pt x="6" y="10"/>
                      <a:pt x="4" y="9"/>
                      <a:pt x="4" y="7"/>
                    </a:cubicBezTo>
                    <a:cubicBezTo>
                      <a:pt x="4" y="7"/>
                      <a:pt x="4" y="7"/>
                      <a:pt x="4" y="7"/>
                    </a:cubicBezTo>
                    <a:cubicBezTo>
                      <a:pt x="4" y="5"/>
                      <a:pt x="5" y="4"/>
                      <a:pt x="6" y="4"/>
                    </a:cubicBezTo>
                    <a:cubicBezTo>
                      <a:pt x="6" y="4"/>
                      <a:pt x="6" y="4"/>
                      <a:pt x="6" y="4"/>
                    </a:cubicBezTo>
                    <a:cubicBezTo>
                      <a:pt x="7" y="4"/>
                      <a:pt x="7" y="4"/>
                      <a:pt x="7" y="4"/>
                    </a:cubicBezTo>
                    <a:cubicBezTo>
                      <a:pt x="8" y="4"/>
                      <a:pt x="10" y="5"/>
                      <a:pt x="10" y="6"/>
                    </a:cubicBezTo>
                    <a:cubicBezTo>
                      <a:pt x="10" y="7"/>
                      <a:pt x="10" y="7"/>
                      <a:pt x="10" y="7"/>
                    </a:cubicBezTo>
                    <a:cubicBezTo>
                      <a:pt x="10" y="8"/>
                      <a:pt x="9" y="9"/>
                      <a:pt x="8" y="10"/>
                    </a:cubicBezTo>
                    <a:cubicBezTo>
                      <a:pt x="8" y="10"/>
                      <a:pt x="8" y="10"/>
                      <a:pt x="8" y="10"/>
                    </a:cubicBezTo>
                    <a:cubicBezTo>
                      <a:pt x="7" y="10"/>
                      <a:pt x="7" y="10"/>
                      <a:pt x="7" y="10"/>
                    </a:cubicBezTo>
                    <a:moveTo>
                      <a:pt x="7" y="0"/>
                    </a:moveTo>
                    <a:cubicBezTo>
                      <a:pt x="7" y="0"/>
                      <a:pt x="6" y="0"/>
                      <a:pt x="6" y="0"/>
                    </a:cubicBezTo>
                    <a:cubicBezTo>
                      <a:pt x="6" y="0"/>
                      <a:pt x="6" y="0"/>
                      <a:pt x="6" y="0"/>
                    </a:cubicBezTo>
                    <a:cubicBezTo>
                      <a:pt x="2" y="1"/>
                      <a:pt x="0" y="3"/>
                      <a:pt x="0" y="7"/>
                    </a:cubicBezTo>
                    <a:cubicBezTo>
                      <a:pt x="0" y="7"/>
                      <a:pt x="0" y="8"/>
                      <a:pt x="0" y="8"/>
                    </a:cubicBezTo>
                    <a:cubicBezTo>
                      <a:pt x="1" y="11"/>
                      <a:pt x="4" y="14"/>
                      <a:pt x="7" y="14"/>
                    </a:cubicBezTo>
                    <a:cubicBezTo>
                      <a:pt x="7" y="14"/>
                      <a:pt x="7" y="14"/>
                      <a:pt x="7" y="14"/>
                    </a:cubicBezTo>
                    <a:cubicBezTo>
                      <a:pt x="7" y="14"/>
                      <a:pt x="7" y="14"/>
                      <a:pt x="7" y="14"/>
                    </a:cubicBezTo>
                    <a:cubicBezTo>
                      <a:pt x="8" y="14"/>
                      <a:pt x="8" y="14"/>
                      <a:pt x="9" y="13"/>
                    </a:cubicBezTo>
                    <a:cubicBezTo>
                      <a:pt x="8" y="12"/>
                      <a:pt x="8" y="12"/>
                      <a:pt x="8" y="12"/>
                    </a:cubicBezTo>
                    <a:cubicBezTo>
                      <a:pt x="9" y="13"/>
                      <a:pt x="9" y="13"/>
                      <a:pt x="9" y="13"/>
                    </a:cubicBezTo>
                    <a:cubicBezTo>
                      <a:pt x="9" y="13"/>
                      <a:pt x="10" y="13"/>
                      <a:pt x="11" y="13"/>
                    </a:cubicBezTo>
                    <a:cubicBezTo>
                      <a:pt x="11" y="12"/>
                      <a:pt x="12" y="12"/>
                      <a:pt x="12" y="11"/>
                    </a:cubicBezTo>
                    <a:cubicBezTo>
                      <a:pt x="13" y="10"/>
                      <a:pt x="14" y="8"/>
                      <a:pt x="14" y="7"/>
                    </a:cubicBezTo>
                    <a:cubicBezTo>
                      <a:pt x="14" y="6"/>
                      <a:pt x="14" y="6"/>
                      <a:pt x="14" y="5"/>
                    </a:cubicBezTo>
                    <a:cubicBezTo>
                      <a:pt x="13" y="2"/>
                      <a:pt x="10" y="0"/>
                      <a:pt x="7" y="0"/>
                    </a:cubicBezTo>
                    <a:cubicBezTo>
                      <a:pt x="7" y="0"/>
                      <a:pt x="7" y="0"/>
                      <a:pt x="7" y="0"/>
                    </a:cubicBezTo>
                    <a:cubicBezTo>
                      <a:pt x="7" y="0"/>
                      <a:pt x="7" y="0"/>
                      <a:pt x="7"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50" name="组合 49"/>
            <p:cNvGrpSpPr/>
            <p:nvPr/>
          </p:nvGrpSpPr>
          <p:grpSpPr>
            <a:xfrm>
              <a:off x="3308876" y="646907"/>
              <a:ext cx="495300" cy="757238"/>
              <a:chOff x="3595688" y="771525"/>
              <a:chExt cx="495300" cy="757238"/>
            </a:xfrm>
          </p:grpSpPr>
          <p:sp>
            <p:nvSpPr>
              <p:cNvPr id="135" name="Freeform 312"/>
              <p:cNvSpPr>
                <a:spLocks noEditPoints="1"/>
              </p:cNvSpPr>
              <p:nvPr/>
            </p:nvSpPr>
            <p:spPr bwMode="auto">
              <a:xfrm>
                <a:off x="3595688" y="771525"/>
                <a:ext cx="495300" cy="757238"/>
              </a:xfrm>
              <a:custGeom>
                <a:avLst/>
                <a:gdLst>
                  <a:gd name="T0" fmla="*/ 11 w 177"/>
                  <a:gd name="T1" fmla="*/ 230 h 270"/>
                  <a:gd name="T2" fmla="*/ 19 w 177"/>
                  <a:gd name="T3" fmla="*/ 221 h 270"/>
                  <a:gd name="T4" fmla="*/ 24 w 177"/>
                  <a:gd name="T5" fmla="*/ 203 h 270"/>
                  <a:gd name="T6" fmla="*/ 19 w 177"/>
                  <a:gd name="T7" fmla="*/ 217 h 270"/>
                  <a:gd name="T8" fmla="*/ 25 w 177"/>
                  <a:gd name="T9" fmla="*/ 206 h 270"/>
                  <a:gd name="T10" fmla="*/ 155 w 177"/>
                  <a:gd name="T11" fmla="*/ 12 h 270"/>
                  <a:gd name="T12" fmla="*/ 172 w 177"/>
                  <a:gd name="T13" fmla="*/ 23 h 270"/>
                  <a:gd name="T14" fmla="*/ 5 w 177"/>
                  <a:gd name="T15" fmla="*/ 247 h 270"/>
                  <a:gd name="T16" fmla="*/ 9 w 177"/>
                  <a:gd name="T17" fmla="*/ 232 h 270"/>
                  <a:gd name="T18" fmla="*/ 20 w 177"/>
                  <a:gd name="T19" fmla="*/ 259 h 270"/>
                  <a:gd name="T20" fmla="*/ 40 w 177"/>
                  <a:gd name="T21" fmla="*/ 270 h 270"/>
                  <a:gd name="T22" fmla="*/ 176 w 177"/>
                  <a:gd name="T23" fmla="*/ 22 h 270"/>
                  <a:gd name="T24" fmla="*/ 137 w 177"/>
                  <a:gd name="T25" fmla="*/ 0 h 270"/>
                  <a:gd name="T26" fmla="*/ 26 w 177"/>
                  <a:gd name="T27" fmla="*/ 202 h 270"/>
                  <a:gd name="T28" fmla="*/ 35 w 177"/>
                  <a:gd name="T29" fmla="*/ 193 h 270"/>
                  <a:gd name="T30" fmla="*/ 34 w 177"/>
                  <a:gd name="T31" fmla="*/ 188 h 270"/>
                  <a:gd name="T32" fmla="*/ 43 w 177"/>
                  <a:gd name="T33" fmla="*/ 178 h 270"/>
                  <a:gd name="T34" fmla="*/ 42 w 177"/>
                  <a:gd name="T35" fmla="*/ 173 h 270"/>
                  <a:gd name="T36" fmla="*/ 50 w 177"/>
                  <a:gd name="T37" fmla="*/ 164 h 270"/>
                  <a:gd name="T38" fmla="*/ 50 w 177"/>
                  <a:gd name="T39" fmla="*/ 160 h 270"/>
                  <a:gd name="T40" fmla="*/ 58 w 177"/>
                  <a:gd name="T41" fmla="*/ 150 h 270"/>
                  <a:gd name="T42" fmla="*/ 58 w 177"/>
                  <a:gd name="T43" fmla="*/ 145 h 270"/>
                  <a:gd name="T44" fmla="*/ 66 w 177"/>
                  <a:gd name="T45" fmla="*/ 136 h 270"/>
                  <a:gd name="T46" fmla="*/ 65 w 177"/>
                  <a:gd name="T47" fmla="*/ 131 h 270"/>
                  <a:gd name="T48" fmla="*/ 74 w 177"/>
                  <a:gd name="T49" fmla="*/ 121 h 270"/>
                  <a:gd name="T50" fmla="*/ 74 w 177"/>
                  <a:gd name="T51" fmla="*/ 117 h 270"/>
                  <a:gd name="T52" fmla="*/ 82 w 177"/>
                  <a:gd name="T53" fmla="*/ 107 h 270"/>
                  <a:gd name="T54" fmla="*/ 81 w 177"/>
                  <a:gd name="T55" fmla="*/ 103 h 270"/>
                  <a:gd name="T56" fmla="*/ 90 w 177"/>
                  <a:gd name="T57" fmla="*/ 93 h 270"/>
                  <a:gd name="T58" fmla="*/ 89 w 177"/>
                  <a:gd name="T59" fmla="*/ 88 h 270"/>
                  <a:gd name="T60" fmla="*/ 97 w 177"/>
                  <a:gd name="T61" fmla="*/ 79 h 270"/>
                  <a:gd name="T62" fmla="*/ 97 w 177"/>
                  <a:gd name="T63" fmla="*/ 74 h 270"/>
                  <a:gd name="T64" fmla="*/ 105 w 177"/>
                  <a:gd name="T65" fmla="*/ 64 h 270"/>
                  <a:gd name="T66" fmla="*/ 105 w 177"/>
                  <a:gd name="T67" fmla="*/ 60 h 270"/>
                  <a:gd name="T68" fmla="*/ 113 w 177"/>
                  <a:gd name="T69" fmla="*/ 50 h 270"/>
                  <a:gd name="T70" fmla="*/ 113 w 177"/>
                  <a:gd name="T71" fmla="*/ 46 h 270"/>
                  <a:gd name="T72" fmla="*/ 121 w 177"/>
                  <a:gd name="T73" fmla="*/ 36 h 270"/>
                  <a:gd name="T74" fmla="*/ 121 w 177"/>
                  <a:gd name="T75" fmla="*/ 31 h 270"/>
                  <a:gd name="T76" fmla="*/ 129 w 177"/>
                  <a:gd name="T77" fmla="*/ 22 h 270"/>
                  <a:gd name="T78" fmla="*/ 128 w 177"/>
                  <a:gd name="T79" fmla="*/ 17 h 270"/>
                  <a:gd name="T80" fmla="*/ 138 w 177"/>
                  <a:gd name="T81" fmla="*/ 5 h 270"/>
                  <a:gd name="T82" fmla="*/ 155 w 177"/>
                  <a:gd name="T83" fmla="*/ 12 h 270"/>
                  <a:gd name="T84" fmla="*/ 137 w 177"/>
                  <a:gd name="T85" fmla="*/ 0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77" h="270">
                    <a:moveTo>
                      <a:pt x="16" y="218"/>
                    </a:moveTo>
                    <a:cubicBezTo>
                      <a:pt x="9" y="231"/>
                      <a:pt x="9" y="231"/>
                      <a:pt x="9" y="231"/>
                    </a:cubicBezTo>
                    <a:cubicBezTo>
                      <a:pt x="10" y="231"/>
                      <a:pt x="10" y="230"/>
                      <a:pt x="11" y="230"/>
                    </a:cubicBezTo>
                    <a:cubicBezTo>
                      <a:pt x="11" y="230"/>
                      <a:pt x="11" y="231"/>
                      <a:pt x="12" y="231"/>
                    </a:cubicBezTo>
                    <a:cubicBezTo>
                      <a:pt x="13" y="232"/>
                      <a:pt x="13" y="232"/>
                      <a:pt x="13" y="232"/>
                    </a:cubicBezTo>
                    <a:cubicBezTo>
                      <a:pt x="19" y="221"/>
                      <a:pt x="19" y="221"/>
                      <a:pt x="19" y="221"/>
                    </a:cubicBezTo>
                    <a:cubicBezTo>
                      <a:pt x="17" y="220"/>
                      <a:pt x="17" y="220"/>
                      <a:pt x="17" y="220"/>
                    </a:cubicBezTo>
                    <a:cubicBezTo>
                      <a:pt x="16" y="220"/>
                      <a:pt x="16" y="219"/>
                      <a:pt x="16" y="218"/>
                    </a:cubicBezTo>
                    <a:moveTo>
                      <a:pt x="24" y="203"/>
                    </a:moveTo>
                    <a:cubicBezTo>
                      <a:pt x="17" y="217"/>
                      <a:pt x="17" y="217"/>
                      <a:pt x="17" y="217"/>
                    </a:cubicBezTo>
                    <a:cubicBezTo>
                      <a:pt x="17" y="217"/>
                      <a:pt x="18" y="217"/>
                      <a:pt x="18" y="217"/>
                    </a:cubicBezTo>
                    <a:cubicBezTo>
                      <a:pt x="19" y="217"/>
                      <a:pt x="19" y="217"/>
                      <a:pt x="19" y="217"/>
                    </a:cubicBezTo>
                    <a:cubicBezTo>
                      <a:pt x="21" y="218"/>
                      <a:pt x="21" y="218"/>
                      <a:pt x="21" y="218"/>
                    </a:cubicBezTo>
                    <a:cubicBezTo>
                      <a:pt x="27" y="207"/>
                      <a:pt x="27" y="207"/>
                      <a:pt x="27" y="207"/>
                    </a:cubicBezTo>
                    <a:cubicBezTo>
                      <a:pt x="25" y="206"/>
                      <a:pt x="25" y="206"/>
                      <a:pt x="25" y="206"/>
                    </a:cubicBezTo>
                    <a:cubicBezTo>
                      <a:pt x="24" y="205"/>
                      <a:pt x="24" y="204"/>
                      <a:pt x="24" y="203"/>
                    </a:cubicBezTo>
                    <a:moveTo>
                      <a:pt x="156" y="10"/>
                    </a:moveTo>
                    <a:cubicBezTo>
                      <a:pt x="155" y="12"/>
                      <a:pt x="155" y="12"/>
                      <a:pt x="155" y="12"/>
                    </a:cubicBezTo>
                    <a:cubicBezTo>
                      <a:pt x="155" y="13"/>
                      <a:pt x="155" y="13"/>
                      <a:pt x="155" y="13"/>
                    </a:cubicBezTo>
                    <a:cubicBezTo>
                      <a:pt x="156" y="13"/>
                      <a:pt x="158" y="14"/>
                      <a:pt x="159" y="16"/>
                    </a:cubicBezTo>
                    <a:cubicBezTo>
                      <a:pt x="172" y="23"/>
                      <a:pt x="172" y="23"/>
                      <a:pt x="172" y="23"/>
                    </a:cubicBezTo>
                    <a:cubicBezTo>
                      <a:pt x="39" y="265"/>
                      <a:pt x="39" y="265"/>
                      <a:pt x="39" y="265"/>
                    </a:cubicBezTo>
                    <a:cubicBezTo>
                      <a:pt x="22" y="256"/>
                      <a:pt x="22" y="256"/>
                      <a:pt x="22" y="256"/>
                    </a:cubicBezTo>
                    <a:cubicBezTo>
                      <a:pt x="5" y="247"/>
                      <a:pt x="5" y="247"/>
                      <a:pt x="5" y="247"/>
                    </a:cubicBezTo>
                    <a:cubicBezTo>
                      <a:pt x="11" y="235"/>
                      <a:pt x="11" y="235"/>
                      <a:pt x="11" y="235"/>
                    </a:cubicBezTo>
                    <a:cubicBezTo>
                      <a:pt x="10" y="234"/>
                      <a:pt x="10" y="234"/>
                      <a:pt x="10" y="234"/>
                    </a:cubicBezTo>
                    <a:cubicBezTo>
                      <a:pt x="9" y="234"/>
                      <a:pt x="8" y="233"/>
                      <a:pt x="9" y="232"/>
                    </a:cubicBezTo>
                    <a:cubicBezTo>
                      <a:pt x="1" y="246"/>
                      <a:pt x="1" y="246"/>
                      <a:pt x="1" y="246"/>
                    </a:cubicBezTo>
                    <a:cubicBezTo>
                      <a:pt x="0" y="247"/>
                      <a:pt x="1" y="249"/>
                      <a:pt x="2" y="249"/>
                    </a:cubicBezTo>
                    <a:cubicBezTo>
                      <a:pt x="20" y="259"/>
                      <a:pt x="20" y="259"/>
                      <a:pt x="20" y="259"/>
                    </a:cubicBezTo>
                    <a:cubicBezTo>
                      <a:pt x="39" y="270"/>
                      <a:pt x="39" y="270"/>
                      <a:pt x="39" y="270"/>
                    </a:cubicBezTo>
                    <a:cubicBezTo>
                      <a:pt x="39" y="270"/>
                      <a:pt x="39" y="270"/>
                      <a:pt x="40" y="270"/>
                    </a:cubicBezTo>
                    <a:cubicBezTo>
                      <a:pt x="40" y="270"/>
                      <a:pt x="40" y="270"/>
                      <a:pt x="40" y="270"/>
                    </a:cubicBezTo>
                    <a:cubicBezTo>
                      <a:pt x="41" y="270"/>
                      <a:pt x="41" y="269"/>
                      <a:pt x="42" y="269"/>
                    </a:cubicBezTo>
                    <a:cubicBezTo>
                      <a:pt x="176" y="23"/>
                      <a:pt x="176" y="23"/>
                      <a:pt x="176" y="23"/>
                    </a:cubicBezTo>
                    <a:cubicBezTo>
                      <a:pt x="176" y="23"/>
                      <a:pt x="177" y="22"/>
                      <a:pt x="176" y="22"/>
                    </a:cubicBezTo>
                    <a:cubicBezTo>
                      <a:pt x="176" y="21"/>
                      <a:pt x="176" y="21"/>
                      <a:pt x="175" y="20"/>
                    </a:cubicBezTo>
                    <a:cubicBezTo>
                      <a:pt x="156" y="10"/>
                      <a:pt x="156" y="10"/>
                      <a:pt x="156" y="10"/>
                    </a:cubicBezTo>
                    <a:moveTo>
                      <a:pt x="137" y="0"/>
                    </a:moveTo>
                    <a:cubicBezTo>
                      <a:pt x="137" y="0"/>
                      <a:pt x="136" y="0"/>
                      <a:pt x="135" y="1"/>
                    </a:cubicBezTo>
                    <a:cubicBezTo>
                      <a:pt x="25" y="203"/>
                      <a:pt x="25" y="203"/>
                      <a:pt x="25" y="203"/>
                    </a:cubicBezTo>
                    <a:cubicBezTo>
                      <a:pt x="25" y="202"/>
                      <a:pt x="26" y="202"/>
                      <a:pt x="26" y="202"/>
                    </a:cubicBezTo>
                    <a:cubicBezTo>
                      <a:pt x="27" y="202"/>
                      <a:pt x="27" y="202"/>
                      <a:pt x="27" y="202"/>
                    </a:cubicBezTo>
                    <a:cubicBezTo>
                      <a:pt x="29" y="203"/>
                      <a:pt x="29" y="203"/>
                      <a:pt x="29" y="203"/>
                    </a:cubicBezTo>
                    <a:cubicBezTo>
                      <a:pt x="35" y="193"/>
                      <a:pt x="35" y="193"/>
                      <a:pt x="35" y="193"/>
                    </a:cubicBezTo>
                    <a:cubicBezTo>
                      <a:pt x="33" y="192"/>
                      <a:pt x="33" y="192"/>
                      <a:pt x="33" y="192"/>
                    </a:cubicBezTo>
                    <a:cubicBezTo>
                      <a:pt x="32" y="191"/>
                      <a:pt x="32" y="190"/>
                      <a:pt x="32" y="189"/>
                    </a:cubicBezTo>
                    <a:cubicBezTo>
                      <a:pt x="33" y="188"/>
                      <a:pt x="33" y="188"/>
                      <a:pt x="34" y="188"/>
                    </a:cubicBezTo>
                    <a:cubicBezTo>
                      <a:pt x="34" y="188"/>
                      <a:pt x="35" y="188"/>
                      <a:pt x="35" y="188"/>
                    </a:cubicBezTo>
                    <a:cubicBezTo>
                      <a:pt x="37" y="189"/>
                      <a:pt x="37" y="189"/>
                      <a:pt x="37" y="189"/>
                    </a:cubicBezTo>
                    <a:cubicBezTo>
                      <a:pt x="43" y="178"/>
                      <a:pt x="43" y="178"/>
                      <a:pt x="43" y="178"/>
                    </a:cubicBezTo>
                    <a:cubicBezTo>
                      <a:pt x="41" y="177"/>
                      <a:pt x="41" y="177"/>
                      <a:pt x="41" y="177"/>
                    </a:cubicBezTo>
                    <a:cubicBezTo>
                      <a:pt x="40" y="177"/>
                      <a:pt x="40" y="176"/>
                      <a:pt x="40" y="175"/>
                    </a:cubicBezTo>
                    <a:cubicBezTo>
                      <a:pt x="41" y="174"/>
                      <a:pt x="41" y="173"/>
                      <a:pt x="42" y="173"/>
                    </a:cubicBezTo>
                    <a:cubicBezTo>
                      <a:pt x="42" y="173"/>
                      <a:pt x="43" y="174"/>
                      <a:pt x="43" y="174"/>
                    </a:cubicBezTo>
                    <a:cubicBezTo>
                      <a:pt x="45" y="175"/>
                      <a:pt x="45" y="175"/>
                      <a:pt x="45" y="175"/>
                    </a:cubicBezTo>
                    <a:cubicBezTo>
                      <a:pt x="50" y="164"/>
                      <a:pt x="50" y="164"/>
                      <a:pt x="50" y="164"/>
                    </a:cubicBezTo>
                    <a:cubicBezTo>
                      <a:pt x="49" y="163"/>
                      <a:pt x="49" y="163"/>
                      <a:pt x="49" y="163"/>
                    </a:cubicBezTo>
                    <a:cubicBezTo>
                      <a:pt x="48" y="163"/>
                      <a:pt x="47" y="162"/>
                      <a:pt x="48" y="161"/>
                    </a:cubicBezTo>
                    <a:cubicBezTo>
                      <a:pt x="48" y="160"/>
                      <a:pt x="49" y="160"/>
                      <a:pt x="50" y="160"/>
                    </a:cubicBezTo>
                    <a:cubicBezTo>
                      <a:pt x="50" y="160"/>
                      <a:pt x="50" y="160"/>
                      <a:pt x="51" y="160"/>
                    </a:cubicBezTo>
                    <a:cubicBezTo>
                      <a:pt x="52" y="161"/>
                      <a:pt x="52" y="161"/>
                      <a:pt x="52" y="161"/>
                    </a:cubicBezTo>
                    <a:cubicBezTo>
                      <a:pt x="58" y="150"/>
                      <a:pt x="58" y="150"/>
                      <a:pt x="58" y="150"/>
                    </a:cubicBezTo>
                    <a:cubicBezTo>
                      <a:pt x="57" y="149"/>
                      <a:pt x="57" y="149"/>
                      <a:pt x="57" y="149"/>
                    </a:cubicBezTo>
                    <a:cubicBezTo>
                      <a:pt x="56" y="148"/>
                      <a:pt x="55" y="147"/>
                      <a:pt x="56" y="146"/>
                    </a:cubicBezTo>
                    <a:cubicBezTo>
                      <a:pt x="56" y="145"/>
                      <a:pt x="57" y="145"/>
                      <a:pt x="58" y="145"/>
                    </a:cubicBezTo>
                    <a:cubicBezTo>
                      <a:pt x="58" y="145"/>
                      <a:pt x="58" y="145"/>
                      <a:pt x="59" y="145"/>
                    </a:cubicBezTo>
                    <a:cubicBezTo>
                      <a:pt x="60" y="146"/>
                      <a:pt x="60" y="146"/>
                      <a:pt x="60" y="146"/>
                    </a:cubicBezTo>
                    <a:cubicBezTo>
                      <a:pt x="66" y="136"/>
                      <a:pt x="66" y="136"/>
                      <a:pt x="66" y="136"/>
                    </a:cubicBezTo>
                    <a:cubicBezTo>
                      <a:pt x="64" y="135"/>
                      <a:pt x="64" y="135"/>
                      <a:pt x="64" y="135"/>
                    </a:cubicBezTo>
                    <a:cubicBezTo>
                      <a:pt x="64" y="134"/>
                      <a:pt x="63" y="133"/>
                      <a:pt x="64" y="132"/>
                    </a:cubicBezTo>
                    <a:cubicBezTo>
                      <a:pt x="64" y="131"/>
                      <a:pt x="65" y="131"/>
                      <a:pt x="65" y="131"/>
                    </a:cubicBezTo>
                    <a:cubicBezTo>
                      <a:pt x="66" y="131"/>
                      <a:pt x="66" y="131"/>
                      <a:pt x="66" y="131"/>
                    </a:cubicBezTo>
                    <a:cubicBezTo>
                      <a:pt x="68" y="132"/>
                      <a:pt x="68" y="132"/>
                      <a:pt x="68" y="132"/>
                    </a:cubicBezTo>
                    <a:cubicBezTo>
                      <a:pt x="74" y="121"/>
                      <a:pt x="74" y="121"/>
                      <a:pt x="74" y="121"/>
                    </a:cubicBezTo>
                    <a:cubicBezTo>
                      <a:pt x="73" y="120"/>
                      <a:pt x="73" y="120"/>
                      <a:pt x="73" y="120"/>
                    </a:cubicBezTo>
                    <a:cubicBezTo>
                      <a:pt x="72" y="120"/>
                      <a:pt x="71" y="119"/>
                      <a:pt x="72" y="118"/>
                    </a:cubicBezTo>
                    <a:cubicBezTo>
                      <a:pt x="72" y="117"/>
                      <a:pt x="73" y="117"/>
                      <a:pt x="74" y="117"/>
                    </a:cubicBezTo>
                    <a:cubicBezTo>
                      <a:pt x="74" y="117"/>
                      <a:pt x="74" y="117"/>
                      <a:pt x="74" y="117"/>
                    </a:cubicBezTo>
                    <a:cubicBezTo>
                      <a:pt x="76" y="118"/>
                      <a:pt x="76" y="118"/>
                      <a:pt x="76" y="118"/>
                    </a:cubicBezTo>
                    <a:cubicBezTo>
                      <a:pt x="82" y="107"/>
                      <a:pt x="82" y="107"/>
                      <a:pt x="82" y="107"/>
                    </a:cubicBezTo>
                    <a:cubicBezTo>
                      <a:pt x="80" y="106"/>
                      <a:pt x="80" y="106"/>
                      <a:pt x="80" y="106"/>
                    </a:cubicBezTo>
                    <a:cubicBezTo>
                      <a:pt x="79" y="106"/>
                      <a:pt x="79" y="105"/>
                      <a:pt x="79" y="104"/>
                    </a:cubicBezTo>
                    <a:cubicBezTo>
                      <a:pt x="80" y="103"/>
                      <a:pt x="80" y="103"/>
                      <a:pt x="81" y="103"/>
                    </a:cubicBezTo>
                    <a:cubicBezTo>
                      <a:pt x="81" y="103"/>
                      <a:pt x="82" y="103"/>
                      <a:pt x="82" y="103"/>
                    </a:cubicBezTo>
                    <a:cubicBezTo>
                      <a:pt x="84" y="104"/>
                      <a:pt x="84" y="104"/>
                      <a:pt x="84" y="104"/>
                    </a:cubicBezTo>
                    <a:cubicBezTo>
                      <a:pt x="90" y="93"/>
                      <a:pt x="90" y="93"/>
                      <a:pt x="90" y="93"/>
                    </a:cubicBezTo>
                    <a:cubicBezTo>
                      <a:pt x="88" y="92"/>
                      <a:pt x="88" y="92"/>
                      <a:pt x="88" y="92"/>
                    </a:cubicBezTo>
                    <a:cubicBezTo>
                      <a:pt x="87" y="91"/>
                      <a:pt x="87" y="90"/>
                      <a:pt x="87" y="89"/>
                    </a:cubicBezTo>
                    <a:cubicBezTo>
                      <a:pt x="88" y="88"/>
                      <a:pt x="89" y="88"/>
                      <a:pt x="89" y="88"/>
                    </a:cubicBezTo>
                    <a:cubicBezTo>
                      <a:pt x="90" y="88"/>
                      <a:pt x="90" y="88"/>
                      <a:pt x="90" y="88"/>
                    </a:cubicBezTo>
                    <a:cubicBezTo>
                      <a:pt x="92" y="89"/>
                      <a:pt x="92" y="89"/>
                      <a:pt x="92" y="89"/>
                    </a:cubicBezTo>
                    <a:cubicBezTo>
                      <a:pt x="97" y="79"/>
                      <a:pt x="97" y="79"/>
                      <a:pt x="97" y="79"/>
                    </a:cubicBezTo>
                    <a:cubicBezTo>
                      <a:pt x="96" y="78"/>
                      <a:pt x="96" y="78"/>
                      <a:pt x="96" y="78"/>
                    </a:cubicBezTo>
                    <a:cubicBezTo>
                      <a:pt x="95" y="77"/>
                      <a:pt x="95" y="76"/>
                      <a:pt x="95" y="75"/>
                    </a:cubicBezTo>
                    <a:cubicBezTo>
                      <a:pt x="96" y="75"/>
                      <a:pt x="96" y="74"/>
                      <a:pt x="97" y="74"/>
                    </a:cubicBezTo>
                    <a:cubicBezTo>
                      <a:pt x="97" y="74"/>
                      <a:pt x="98" y="74"/>
                      <a:pt x="98" y="74"/>
                    </a:cubicBezTo>
                    <a:cubicBezTo>
                      <a:pt x="99" y="75"/>
                      <a:pt x="99" y="75"/>
                      <a:pt x="99" y="75"/>
                    </a:cubicBezTo>
                    <a:cubicBezTo>
                      <a:pt x="105" y="64"/>
                      <a:pt x="105" y="64"/>
                      <a:pt x="105" y="64"/>
                    </a:cubicBezTo>
                    <a:cubicBezTo>
                      <a:pt x="104" y="63"/>
                      <a:pt x="104" y="63"/>
                      <a:pt x="104" y="63"/>
                    </a:cubicBezTo>
                    <a:cubicBezTo>
                      <a:pt x="103" y="63"/>
                      <a:pt x="103" y="62"/>
                      <a:pt x="103" y="61"/>
                    </a:cubicBezTo>
                    <a:cubicBezTo>
                      <a:pt x="104" y="60"/>
                      <a:pt x="104" y="60"/>
                      <a:pt x="105" y="60"/>
                    </a:cubicBezTo>
                    <a:cubicBezTo>
                      <a:pt x="105" y="60"/>
                      <a:pt x="106" y="60"/>
                      <a:pt x="106" y="60"/>
                    </a:cubicBezTo>
                    <a:cubicBezTo>
                      <a:pt x="107" y="61"/>
                      <a:pt x="107" y="61"/>
                      <a:pt x="107" y="61"/>
                    </a:cubicBezTo>
                    <a:cubicBezTo>
                      <a:pt x="113" y="50"/>
                      <a:pt x="113" y="50"/>
                      <a:pt x="113" y="50"/>
                    </a:cubicBezTo>
                    <a:cubicBezTo>
                      <a:pt x="112" y="49"/>
                      <a:pt x="112" y="49"/>
                      <a:pt x="112" y="49"/>
                    </a:cubicBezTo>
                    <a:cubicBezTo>
                      <a:pt x="111" y="49"/>
                      <a:pt x="110" y="48"/>
                      <a:pt x="111" y="47"/>
                    </a:cubicBezTo>
                    <a:cubicBezTo>
                      <a:pt x="111" y="46"/>
                      <a:pt x="112" y="46"/>
                      <a:pt x="113" y="46"/>
                    </a:cubicBezTo>
                    <a:cubicBezTo>
                      <a:pt x="113" y="46"/>
                      <a:pt x="113" y="46"/>
                      <a:pt x="114" y="46"/>
                    </a:cubicBezTo>
                    <a:cubicBezTo>
                      <a:pt x="115" y="47"/>
                      <a:pt x="115" y="47"/>
                      <a:pt x="115" y="47"/>
                    </a:cubicBezTo>
                    <a:cubicBezTo>
                      <a:pt x="121" y="36"/>
                      <a:pt x="121" y="36"/>
                      <a:pt x="121" y="36"/>
                    </a:cubicBezTo>
                    <a:cubicBezTo>
                      <a:pt x="120" y="35"/>
                      <a:pt x="120" y="35"/>
                      <a:pt x="120" y="35"/>
                    </a:cubicBezTo>
                    <a:cubicBezTo>
                      <a:pt x="119" y="34"/>
                      <a:pt x="118" y="33"/>
                      <a:pt x="119" y="32"/>
                    </a:cubicBezTo>
                    <a:cubicBezTo>
                      <a:pt x="119" y="31"/>
                      <a:pt x="120" y="31"/>
                      <a:pt x="121" y="31"/>
                    </a:cubicBezTo>
                    <a:cubicBezTo>
                      <a:pt x="121" y="31"/>
                      <a:pt x="121" y="31"/>
                      <a:pt x="122" y="31"/>
                    </a:cubicBezTo>
                    <a:cubicBezTo>
                      <a:pt x="123" y="32"/>
                      <a:pt x="123" y="32"/>
                      <a:pt x="123" y="32"/>
                    </a:cubicBezTo>
                    <a:cubicBezTo>
                      <a:pt x="129" y="22"/>
                      <a:pt x="129" y="22"/>
                      <a:pt x="129" y="22"/>
                    </a:cubicBezTo>
                    <a:cubicBezTo>
                      <a:pt x="127" y="21"/>
                      <a:pt x="127" y="21"/>
                      <a:pt x="127" y="21"/>
                    </a:cubicBezTo>
                    <a:cubicBezTo>
                      <a:pt x="126" y="20"/>
                      <a:pt x="126" y="19"/>
                      <a:pt x="127" y="18"/>
                    </a:cubicBezTo>
                    <a:cubicBezTo>
                      <a:pt x="127" y="18"/>
                      <a:pt x="128" y="17"/>
                      <a:pt x="128" y="17"/>
                    </a:cubicBezTo>
                    <a:cubicBezTo>
                      <a:pt x="129" y="17"/>
                      <a:pt x="129" y="17"/>
                      <a:pt x="129" y="17"/>
                    </a:cubicBezTo>
                    <a:cubicBezTo>
                      <a:pt x="131" y="18"/>
                      <a:pt x="131" y="18"/>
                      <a:pt x="131" y="18"/>
                    </a:cubicBezTo>
                    <a:cubicBezTo>
                      <a:pt x="138" y="5"/>
                      <a:pt x="138" y="5"/>
                      <a:pt x="138" y="5"/>
                    </a:cubicBezTo>
                    <a:cubicBezTo>
                      <a:pt x="153" y="13"/>
                      <a:pt x="153" y="13"/>
                      <a:pt x="153" y="13"/>
                    </a:cubicBezTo>
                    <a:cubicBezTo>
                      <a:pt x="154" y="13"/>
                      <a:pt x="154" y="13"/>
                      <a:pt x="155" y="13"/>
                    </a:cubicBezTo>
                    <a:cubicBezTo>
                      <a:pt x="155" y="12"/>
                      <a:pt x="155" y="12"/>
                      <a:pt x="155" y="12"/>
                    </a:cubicBezTo>
                    <a:cubicBezTo>
                      <a:pt x="156" y="10"/>
                      <a:pt x="156" y="10"/>
                      <a:pt x="156" y="10"/>
                    </a:cubicBezTo>
                    <a:cubicBezTo>
                      <a:pt x="138" y="0"/>
                      <a:pt x="138" y="0"/>
                      <a:pt x="138" y="0"/>
                    </a:cubicBezTo>
                    <a:cubicBezTo>
                      <a:pt x="138" y="0"/>
                      <a:pt x="138" y="0"/>
                      <a:pt x="137"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6" name="Freeform 313"/>
              <p:cNvSpPr/>
              <p:nvPr/>
            </p:nvSpPr>
            <p:spPr bwMode="auto">
              <a:xfrm>
                <a:off x="3948113" y="819150"/>
                <a:ext cx="65088" cy="39688"/>
              </a:xfrm>
              <a:custGeom>
                <a:avLst/>
                <a:gdLst>
                  <a:gd name="T0" fmla="*/ 2 w 23"/>
                  <a:gd name="T1" fmla="*/ 0 h 14"/>
                  <a:gd name="T2" fmla="*/ 1 w 23"/>
                  <a:gd name="T3" fmla="*/ 1 h 14"/>
                  <a:gd name="T4" fmla="*/ 1 w 23"/>
                  <a:gd name="T5" fmla="*/ 4 h 14"/>
                  <a:gd name="T6" fmla="*/ 3 w 23"/>
                  <a:gd name="T7" fmla="*/ 5 h 14"/>
                  <a:gd name="T8" fmla="*/ 19 w 23"/>
                  <a:gd name="T9" fmla="*/ 14 h 14"/>
                  <a:gd name="T10" fmla="*/ 20 w 23"/>
                  <a:gd name="T11" fmla="*/ 14 h 14"/>
                  <a:gd name="T12" fmla="*/ 22 w 23"/>
                  <a:gd name="T13" fmla="*/ 13 h 14"/>
                  <a:gd name="T14" fmla="*/ 21 w 23"/>
                  <a:gd name="T15" fmla="*/ 10 h 14"/>
                  <a:gd name="T16" fmla="*/ 5 w 23"/>
                  <a:gd name="T17" fmla="*/ 1 h 14"/>
                  <a:gd name="T18" fmla="*/ 3 w 23"/>
                  <a:gd name="T19" fmla="*/ 0 h 14"/>
                  <a:gd name="T20" fmla="*/ 2 w 23"/>
                  <a:gd name="T21"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 h="14">
                    <a:moveTo>
                      <a:pt x="2" y="0"/>
                    </a:moveTo>
                    <a:cubicBezTo>
                      <a:pt x="2" y="0"/>
                      <a:pt x="1" y="1"/>
                      <a:pt x="1" y="1"/>
                    </a:cubicBezTo>
                    <a:cubicBezTo>
                      <a:pt x="0" y="2"/>
                      <a:pt x="0" y="3"/>
                      <a:pt x="1" y="4"/>
                    </a:cubicBezTo>
                    <a:cubicBezTo>
                      <a:pt x="3" y="5"/>
                      <a:pt x="3" y="5"/>
                      <a:pt x="3" y="5"/>
                    </a:cubicBezTo>
                    <a:cubicBezTo>
                      <a:pt x="19" y="14"/>
                      <a:pt x="19" y="14"/>
                      <a:pt x="19" y="14"/>
                    </a:cubicBezTo>
                    <a:cubicBezTo>
                      <a:pt x="20" y="14"/>
                      <a:pt x="20" y="14"/>
                      <a:pt x="20" y="14"/>
                    </a:cubicBezTo>
                    <a:cubicBezTo>
                      <a:pt x="21" y="14"/>
                      <a:pt x="22" y="14"/>
                      <a:pt x="22" y="13"/>
                    </a:cubicBezTo>
                    <a:cubicBezTo>
                      <a:pt x="23" y="12"/>
                      <a:pt x="22" y="11"/>
                      <a:pt x="21" y="10"/>
                    </a:cubicBezTo>
                    <a:cubicBezTo>
                      <a:pt x="5" y="1"/>
                      <a:pt x="5" y="1"/>
                      <a:pt x="5" y="1"/>
                    </a:cubicBezTo>
                    <a:cubicBezTo>
                      <a:pt x="3" y="0"/>
                      <a:pt x="3" y="0"/>
                      <a:pt x="3" y="0"/>
                    </a:cubicBezTo>
                    <a:cubicBezTo>
                      <a:pt x="3" y="0"/>
                      <a:pt x="3" y="0"/>
                      <a:pt x="2"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7" name="Freeform 314"/>
              <p:cNvSpPr/>
              <p:nvPr/>
            </p:nvSpPr>
            <p:spPr bwMode="auto">
              <a:xfrm>
                <a:off x="3925888" y="858838"/>
                <a:ext cx="58738" cy="36513"/>
              </a:xfrm>
              <a:custGeom>
                <a:avLst/>
                <a:gdLst>
                  <a:gd name="T0" fmla="*/ 3 w 21"/>
                  <a:gd name="T1" fmla="*/ 0 h 13"/>
                  <a:gd name="T2" fmla="*/ 1 w 21"/>
                  <a:gd name="T3" fmla="*/ 1 h 13"/>
                  <a:gd name="T4" fmla="*/ 2 w 21"/>
                  <a:gd name="T5" fmla="*/ 4 h 13"/>
                  <a:gd name="T6" fmla="*/ 3 w 21"/>
                  <a:gd name="T7" fmla="*/ 5 h 13"/>
                  <a:gd name="T8" fmla="*/ 18 w 21"/>
                  <a:gd name="T9" fmla="*/ 13 h 13"/>
                  <a:gd name="T10" fmla="*/ 19 w 21"/>
                  <a:gd name="T11" fmla="*/ 13 h 13"/>
                  <a:gd name="T12" fmla="*/ 20 w 21"/>
                  <a:gd name="T13" fmla="*/ 12 h 13"/>
                  <a:gd name="T14" fmla="*/ 19 w 21"/>
                  <a:gd name="T15" fmla="*/ 9 h 13"/>
                  <a:gd name="T16" fmla="*/ 5 w 21"/>
                  <a:gd name="T17" fmla="*/ 1 h 13"/>
                  <a:gd name="T18" fmla="*/ 4 w 21"/>
                  <a:gd name="T19" fmla="*/ 0 h 13"/>
                  <a:gd name="T20" fmla="*/ 3 w 21"/>
                  <a:gd name="T21"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 h="13">
                    <a:moveTo>
                      <a:pt x="3" y="0"/>
                    </a:moveTo>
                    <a:cubicBezTo>
                      <a:pt x="2" y="0"/>
                      <a:pt x="1" y="0"/>
                      <a:pt x="1" y="1"/>
                    </a:cubicBezTo>
                    <a:cubicBezTo>
                      <a:pt x="0" y="2"/>
                      <a:pt x="1" y="3"/>
                      <a:pt x="2" y="4"/>
                    </a:cubicBezTo>
                    <a:cubicBezTo>
                      <a:pt x="3" y="5"/>
                      <a:pt x="3" y="5"/>
                      <a:pt x="3" y="5"/>
                    </a:cubicBezTo>
                    <a:cubicBezTo>
                      <a:pt x="18" y="13"/>
                      <a:pt x="18" y="13"/>
                      <a:pt x="18" y="13"/>
                    </a:cubicBezTo>
                    <a:cubicBezTo>
                      <a:pt x="18" y="13"/>
                      <a:pt x="18" y="13"/>
                      <a:pt x="19" y="13"/>
                    </a:cubicBezTo>
                    <a:cubicBezTo>
                      <a:pt x="19" y="13"/>
                      <a:pt x="20" y="12"/>
                      <a:pt x="20" y="12"/>
                    </a:cubicBezTo>
                    <a:cubicBezTo>
                      <a:pt x="21" y="11"/>
                      <a:pt x="20" y="10"/>
                      <a:pt x="19" y="9"/>
                    </a:cubicBezTo>
                    <a:cubicBezTo>
                      <a:pt x="5" y="1"/>
                      <a:pt x="5" y="1"/>
                      <a:pt x="5" y="1"/>
                    </a:cubicBezTo>
                    <a:cubicBezTo>
                      <a:pt x="4" y="0"/>
                      <a:pt x="4" y="0"/>
                      <a:pt x="4" y="0"/>
                    </a:cubicBezTo>
                    <a:cubicBezTo>
                      <a:pt x="3" y="0"/>
                      <a:pt x="3" y="0"/>
                      <a:pt x="3"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8" name="Freeform 315"/>
              <p:cNvSpPr/>
              <p:nvPr/>
            </p:nvSpPr>
            <p:spPr bwMode="auto">
              <a:xfrm>
                <a:off x="3903663" y="900113"/>
                <a:ext cx="65088" cy="39688"/>
              </a:xfrm>
              <a:custGeom>
                <a:avLst/>
                <a:gdLst>
                  <a:gd name="T0" fmla="*/ 3 w 23"/>
                  <a:gd name="T1" fmla="*/ 0 h 14"/>
                  <a:gd name="T2" fmla="*/ 1 w 23"/>
                  <a:gd name="T3" fmla="*/ 1 h 14"/>
                  <a:gd name="T4" fmla="*/ 2 w 23"/>
                  <a:gd name="T5" fmla="*/ 3 h 14"/>
                  <a:gd name="T6" fmla="*/ 3 w 23"/>
                  <a:gd name="T7" fmla="*/ 4 h 14"/>
                  <a:gd name="T8" fmla="*/ 20 w 23"/>
                  <a:gd name="T9" fmla="*/ 13 h 14"/>
                  <a:gd name="T10" fmla="*/ 21 w 23"/>
                  <a:gd name="T11" fmla="*/ 14 h 14"/>
                  <a:gd name="T12" fmla="*/ 22 w 23"/>
                  <a:gd name="T13" fmla="*/ 12 h 14"/>
                  <a:gd name="T14" fmla="*/ 22 w 23"/>
                  <a:gd name="T15" fmla="*/ 10 h 14"/>
                  <a:gd name="T16" fmla="*/ 5 w 23"/>
                  <a:gd name="T17" fmla="*/ 1 h 14"/>
                  <a:gd name="T18" fmla="*/ 4 w 23"/>
                  <a:gd name="T19" fmla="*/ 0 h 14"/>
                  <a:gd name="T20" fmla="*/ 3 w 23"/>
                  <a:gd name="T21"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 h="14">
                    <a:moveTo>
                      <a:pt x="3" y="0"/>
                    </a:moveTo>
                    <a:cubicBezTo>
                      <a:pt x="2" y="0"/>
                      <a:pt x="1" y="0"/>
                      <a:pt x="1" y="1"/>
                    </a:cubicBezTo>
                    <a:cubicBezTo>
                      <a:pt x="0" y="2"/>
                      <a:pt x="1" y="3"/>
                      <a:pt x="2" y="3"/>
                    </a:cubicBezTo>
                    <a:cubicBezTo>
                      <a:pt x="3" y="4"/>
                      <a:pt x="3" y="4"/>
                      <a:pt x="3" y="4"/>
                    </a:cubicBezTo>
                    <a:cubicBezTo>
                      <a:pt x="20" y="13"/>
                      <a:pt x="20" y="13"/>
                      <a:pt x="20" y="13"/>
                    </a:cubicBezTo>
                    <a:cubicBezTo>
                      <a:pt x="20" y="13"/>
                      <a:pt x="20" y="14"/>
                      <a:pt x="21" y="14"/>
                    </a:cubicBezTo>
                    <a:cubicBezTo>
                      <a:pt x="21" y="14"/>
                      <a:pt x="22" y="13"/>
                      <a:pt x="22" y="12"/>
                    </a:cubicBezTo>
                    <a:cubicBezTo>
                      <a:pt x="23" y="11"/>
                      <a:pt x="23" y="10"/>
                      <a:pt x="22" y="10"/>
                    </a:cubicBezTo>
                    <a:cubicBezTo>
                      <a:pt x="5" y="1"/>
                      <a:pt x="5" y="1"/>
                      <a:pt x="5" y="1"/>
                    </a:cubicBezTo>
                    <a:cubicBezTo>
                      <a:pt x="4" y="0"/>
                      <a:pt x="4" y="0"/>
                      <a:pt x="4" y="0"/>
                    </a:cubicBezTo>
                    <a:cubicBezTo>
                      <a:pt x="3" y="0"/>
                      <a:pt x="3" y="0"/>
                      <a:pt x="3"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9" name="Freeform 316"/>
              <p:cNvSpPr/>
              <p:nvPr/>
            </p:nvSpPr>
            <p:spPr bwMode="auto">
              <a:xfrm>
                <a:off x="3884613" y="939800"/>
                <a:ext cx="55563" cy="33338"/>
              </a:xfrm>
              <a:custGeom>
                <a:avLst/>
                <a:gdLst>
                  <a:gd name="T0" fmla="*/ 2 w 20"/>
                  <a:gd name="T1" fmla="*/ 0 h 12"/>
                  <a:gd name="T2" fmla="*/ 0 w 20"/>
                  <a:gd name="T3" fmla="*/ 1 h 12"/>
                  <a:gd name="T4" fmla="*/ 1 w 20"/>
                  <a:gd name="T5" fmla="*/ 3 h 12"/>
                  <a:gd name="T6" fmla="*/ 2 w 20"/>
                  <a:gd name="T7" fmla="*/ 4 h 12"/>
                  <a:gd name="T8" fmla="*/ 17 w 20"/>
                  <a:gd name="T9" fmla="*/ 12 h 12"/>
                  <a:gd name="T10" fmla="*/ 18 w 20"/>
                  <a:gd name="T11" fmla="*/ 12 h 12"/>
                  <a:gd name="T12" fmla="*/ 20 w 20"/>
                  <a:gd name="T13" fmla="*/ 11 h 12"/>
                  <a:gd name="T14" fmla="*/ 19 w 20"/>
                  <a:gd name="T15" fmla="*/ 8 h 12"/>
                  <a:gd name="T16" fmla="*/ 4 w 20"/>
                  <a:gd name="T17" fmla="*/ 1 h 12"/>
                  <a:gd name="T18" fmla="*/ 3 w 20"/>
                  <a:gd name="T19" fmla="*/ 0 h 12"/>
                  <a:gd name="T20" fmla="*/ 2 w 20"/>
                  <a:gd name="T2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 h="12">
                    <a:moveTo>
                      <a:pt x="2" y="0"/>
                    </a:moveTo>
                    <a:cubicBezTo>
                      <a:pt x="1" y="0"/>
                      <a:pt x="1" y="0"/>
                      <a:pt x="0" y="1"/>
                    </a:cubicBezTo>
                    <a:cubicBezTo>
                      <a:pt x="0" y="2"/>
                      <a:pt x="0" y="3"/>
                      <a:pt x="1" y="3"/>
                    </a:cubicBezTo>
                    <a:cubicBezTo>
                      <a:pt x="2" y="4"/>
                      <a:pt x="2" y="4"/>
                      <a:pt x="2" y="4"/>
                    </a:cubicBezTo>
                    <a:cubicBezTo>
                      <a:pt x="17" y="12"/>
                      <a:pt x="17" y="12"/>
                      <a:pt x="17" y="12"/>
                    </a:cubicBezTo>
                    <a:cubicBezTo>
                      <a:pt x="17" y="12"/>
                      <a:pt x="17" y="12"/>
                      <a:pt x="18" y="12"/>
                    </a:cubicBezTo>
                    <a:cubicBezTo>
                      <a:pt x="18" y="12"/>
                      <a:pt x="19" y="12"/>
                      <a:pt x="20" y="11"/>
                    </a:cubicBezTo>
                    <a:cubicBezTo>
                      <a:pt x="20" y="10"/>
                      <a:pt x="20" y="9"/>
                      <a:pt x="19" y="8"/>
                    </a:cubicBezTo>
                    <a:cubicBezTo>
                      <a:pt x="4" y="1"/>
                      <a:pt x="4" y="1"/>
                      <a:pt x="4" y="1"/>
                    </a:cubicBezTo>
                    <a:cubicBezTo>
                      <a:pt x="3" y="0"/>
                      <a:pt x="3" y="0"/>
                      <a:pt x="3" y="0"/>
                    </a:cubicBezTo>
                    <a:cubicBezTo>
                      <a:pt x="3" y="0"/>
                      <a:pt x="2" y="0"/>
                      <a:pt x="2"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0" name="Freeform 317"/>
              <p:cNvSpPr/>
              <p:nvPr/>
            </p:nvSpPr>
            <p:spPr bwMode="auto">
              <a:xfrm>
                <a:off x="3862388" y="979488"/>
                <a:ext cx="61913" cy="39688"/>
              </a:xfrm>
              <a:custGeom>
                <a:avLst/>
                <a:gdLst>
                  <a:gd name="T0" fmla="*/ 2 w 22"/>
                  <a:gd name="T1" fmla="*/ 0 h 14"/>
                  <a:gd name="T2" fmla="*/ 0 w 22"/>
                  <a:gd name="T3" fmla="*/ 1 h 14"/>
                  <a:gd name="T4" fmla="*/ 1 w 22"/>
                  <a:gd name="T5" fmla="*/ 4 h 14"/>
                  <a:gd name="T6" fmla="*/ 2 w 22"/>
                  <a:gd name="T7" fmla="*/ 5 h 14"/>
                  <a:gd name="T8" fmla="*/ 19 w 22"/>
                  <a:gd name="T9" fmla="*/ 14 h 14"/>
                  <a:gd name="T10" fmla="*/ 20 w 22"/>
                  <a:gd name="T11" fmla="*/ 14 h 14"/>
                  <a:gd name="T12" fmla="*/ 22 w 22"/>
                  <a:gd name="T13" fmla="*/ 13 h 14"/>
                  <a:gd name="T14" fmla="*/ 21 w 22"/>
                  <a:gd name="T15" fmla="*/ 10 h 14"/>
                  <a:gd name="T16" fmla="*/ 4 w 22"/>
                  <a:gd name="T17" fmla="*/ 1 h 14"/>
                  <a:gd name="T18" fmla="*/ 3 w 22"/>
                  <a:gd name="T19" fmla="*/ 0 h 14"/>
                  <a:gd name="T20" fmla="*/ 2 w 22"/>
                  <a:gd name="T21"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 h="14">
                    <a:moveTo>
                      <a:pt x="2" y="0"/>
                    </a:moveTo>
                    <a:cubicBezTo>
                      <a:pt x="1" y="0"/>
                      <a:pt x="1" y="1"/>
                      <a:pt x="0" y="1"/>
                    </a:cubicBezTo>
                    <a:cubicBezTo>
                      <a:pt x="0" y="2"/>
                      <a:pt x="0" y="3"/>
                      <a:pt x="1" y="4"/>
                    </a:cubicBezTo>
                    <a:cubicBezTo>
                      <a:pt x="2" y="5"/>
                      <a:pt x="2" y="5"/>
                      <a:pt x="2" y="5"/>
                    </a:cubicBezTo>
                    <a:cubicBezTo>
                      <a:pt x="19" y="14"/>
                      <a:pt x="19" y="14"/>
                      <a:pt x="19" y="14"/>
                    </a:cubicBezTo>
                    <a:cubicBezTo>
                      <a:pt x="19" y="14"/>
                      <a:pt x="20" y="14"/>
                      <a:pt x="20" y="14"/>
                    </a:cubicBezTo>
                    <a:cubicBezTo>
                      <a:pt x="21" y="14"/>
                      <a:pt x="21" y="14"/>
                      <a:pt x="22" y="13"/>
                    </a:cubicBezTo>
                    <a:cubicBezTo>
                      <a:pt x="22" y="12"/>
                      <a:pt x="22" y="11"/>
                      <a:pt x="21" y="10"/>
                    </a:cubicBezTo>
                    <a:cubicBezTo>
                      <a:pt x="4" y="1"/>
                      <a:pt x="4" y="1"/>
                      <a:pt x="4" y="1"/>
                    </a:cubicBezTo>
                    <a:cubicBezTo>
                      <a:pt x="3" y="0"/>
                      <a:pt x="3" y="0"/>
                      <a:pt x="3" y="0"/>
                    </a:cubicBezTo>
                    <a:cubicBezTo>
                      <a:pt x="3" y="0"/>
                      <a:pt x="2" y="0"/>
                      <a:pt x="2"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1" name="Freeform 318"/>
              <p:cNvSpPr/>
              <p:nvPr/>
            </p:nvSpPr>
            <p:spPr bwMode="auto">
              <a:xfrm>
                <a:off x="3840163" y="1019175"/>
                <a:ext cx="55563" cy="36513"/>
              </a:xfrm>
              <a:custGeom>
                <a:avLst/>
                <a:gdLst>
                  <a:gd name="T0" fmla="*/ 2 w 20"/>
                  <a:gd name="T1" fmla="*/ 0 h 13"/>
                  <a:gd name="T2" fmla="*/ 0 w 20"/>
                  <a:gd name="T3" fmla="*/ 1 h 13"/>
                  <a:gd name="T4" fmla="*/ 1 w 20"/>
                  <a:gd name="T5" fmla="*/ 4 h 13"/>
                  <a:gd name="T6" fmla="*/ 3 w 20"/>
                  <a:gd name="T7" fmla="*/ 5 h 13"/>
                  <a:gd name="T8" fmla="*/ 17 w 20"/>
                  <a:gd name="T9" fmla="*/ 12 h 13"/>
                  <a:gd name="T10" fmla="*/ 18 w 20"/>
                  <a:gd name="T11" fmla="*/ 13 h 13"/>
                  <a:gd name="T12" fmla="*/ 20 w 20"/>
                  <a:gd name="T13" fmla="*/ 12 h 13"/>
                  <a:gd name="T14" fmla="*/ 19 w 20"/>
                  <a:gd name="T15" fmla="*/ 9 h 13"/>
                  <a:gd name="T16" fmla="*/ 5 w 20"/>
                  <a:gd name="T17" fmla="*/ 1 h 13"/>
                  <a:gd name="T18" fmla="*/ 3 w 20"/>
                  <a:gd name="T19" fmla="*/ 0 h 13"/>
                  <a:gd name="T20" fmla="*/ 2 w 20"/>
                  <a:gd name="T21"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 h="13">
                    <a:moveTo>
                      <a:pt x="2" y="0"/>
                    </a:moveTo>
                    <a:cubicBezTo>
                      <a:pt x="2" y="0"/>
                      <a:pt x="1" y="0"/>
                      <a:pt x="0" y="1"/>
                    </a:cubicBezTo>
                    <a:cubicBezTo>
                      <a:pt x="0" y="2"/>
                      <a:pt x="0" y="3"/>
                      <a:pt x="1" y="4"/>
                    </a:cubicBezTo>
                    <a:cubicBezTo>
                      <a:pt x="3" y="5"/>
                      <a:pt x="3" y="5"/>
                      <a:pt x="3" y="5"/>
                    </a:cubicBezTo>
                    <a:cubicBezTo>
                      <a:pt x="17" y="12"/>
                      <a:pt x="17" y="12"/>
                      <a:pt x="17" y="12"/>
                    </a:cubicBezTo>
                    <a:cubicBezTo>
                      <a:pt x="17" y="13"/>
                      <a:pt x="18" y="13"/>
                      <a:pt x="18" y="13"/>
                    </a:cubicBezTo>
                    <a:cubicBezTo>
                      <a:pt x="19" y="13"/>
                      <a:pt x="19" y="12"/>
                      <a:pt x="20" y="12"/>
                    </a:cubicBezTo>
                    <a:cubicBezTo>
                      <a:pt x="20" y="11"/>
                      <a:pt x="20" y="9"/>
                      <a:pt x="19" y="9"/>
                    </a:cubicBezTo>
                    <a:cubicBezTo>
                      <a:pt x="5" y="1"/>
                      <a:pt x="5" y="1"/>
                      <a:pt x="5" y="1"/>
                    </a:cubicBezTo>
                    <a:cubicBezTo>
                      <a:pt x="3" y="0"/>
                      <a:pt x="3" y="0"/>
                      <a:pt x="3" y="0"/>
                    </a:cubicBezTo>
                    <a:cubicBezTo>
                      <a:pt x="3" y="0"/>
                      <a:pt x="3" y="0"/>
                      <a:pt x="2"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2" name="Freeform 319"/>
              <p:cNvSpPr/>
              <p:nvPr/>
            </p:nvSpPr>
            <p:spPr bwMode="auto">
              <a:xfrm>
                <a:off x="3816351" y="1060450"/>
                <a:ext cx="61913" cy="36513"/>
              </a:xfrm>
              <a:custGeom>
                <a:avLst/>
                <a:gdLst>
                  <a:gd name="T0" fmla="*/ 2 w 22"/>
                  <a:gd name="T1" fmla="*/ 0 h 13"/>
                  <a:gd name="T2" fmla="*/ 0 w 22"/>
                  <a:gd name="T3" fmla="*/ 1 h 13"/>
                  <a:gd name="T4" fmla="*/ 1 w 22"/>
                  <a:gd name="T5" fmla="*/ 3 h 13"/>
                  <a:gd name="T6" fmla="*/ 3 w 22"/>
                  <a:gd name="T7" fmla="*/ 4 h 13"/>
                  <a:gd name="T8" fmla="*/ 19 w 22"/>
                  <a:gd name="T9" fmla="*/ 13 h 13"/>
                  <a:gd name="T10" fmla="*/ 20 w 22"/>
                  <a:gd name="T11" fmla="*/ 13 h 13"/>
                  <a:gd name="T12" fmla="*/ 22 w 22"/>
                  <a:gd name="T13" fmla="*/ 12 h 13"/>
                  <a:gd name="T14" fmla="*/ 21 w 22"/>
                  <a:gd name="T15" fmla="*/ 10 h 13"/>
                  <a:gd name="T16" fmla="*/ 5 w 22"/>
                  <a:gd name="T17" fmla="*/ 1 h 13"/>
                  <a:gd name="T18" fmla="*/ 3 w 22"/>
                  <a:gd name="T19" fmla="*/ 0 h 13"/>
                  <a:gd name="T20" fmla="*/ 2 w 22"/>
                  <a:gd name="T21"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 h="13">
                    <a:moveTo>
                      <a:pt x="2" y="0"/>
                    </a:moveTo>
                    <a:cubicBezTo>
                      <a:pt x="1" y="0"/>
                      <a:pt x="1" y="0"/>
                      <a:pt x="0" y="1"/>
                    </a:cubicBezTo>
                    <a:cubicBezTo>
                      <a:pt x="0" y="2"/>
                      <a:pt x="0" y="3"/>
                      <a:pt x="1" y="3"/>
                    </a:cubicBezTo>
                    <a:cubicBezTo>
                      <a:pt x="3" y="4"/>
                      <a:pt x="3" y="4"/>
                      <a:pt x="3" y="4"/>
                    </a:cubicBezTo>
                    <a:cubicBezTo>
                      <a:pt x="19" y="13"/>
                      <a:pt x="19" y="13"/>
                      <a:pt x="19" y="13"/>
                    </a:cubicBezTo>
                    <a:cubicBezTo>
                      <a:pt x="19" y="13"/>
                      <a:pt x="20" y="13"/>
                      <a:pt x="20" y="13"/>
                    </a:cubicBezTo>
                    <a:cubicBezTo>
                      <a:pt x="21" y="13"/>
                      <a:pt x="22" y="13"/>
                      <a:pt x="22" y="12"/>
                    </a:cubicBezTo>
                    <a:cubicBezTo>
                      <a:pt x="22" y="11"/>
                      <a:pt x="22" y="10"/>
                      <a:pt x="21" y="10"/>
                    </a:cubicBezTo>
                    <a:cubicBezTo>
                      <a:pt x="5" y="1"/>
                      <a:pt x="5" y="1"/>
                      <a:pt x="5" y="1"/>
                    </a:cubicBezTo>
                    <a:cubicBezTo>
                      <a:pt x="3" y="0"/>
                      <a:pt x="3" y="0"/>
                      <a:pt x="3" y="0"/>
                    </a:cubicBezTo>
                    <a:cubicBezTo>
                      <a:pt x="3" y="0"/>
                      <a:pt x="2" y="0"/>
                      <a:pt x="2"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3" name="Freeform 320"/>
              <p:cNvSpPr/>
              <p:nvPr/>
            </p:nvSpPr>
            <p:spPr bwMode="auto">
              <a:xfrm>
                <a:off x="3794126" y="1100138"/>
                <a:ext cx="58738" cy="33338"/>
              </a:xfrm>
              <a:custGeom>
                <a:avLst/>
                <a:gdLst>
                  <a:gd name="T0" fmla="*/ 3 w 21"/>
                  <a:gd name="T1" fmla="*/ 0 h 12"/>
                  <a:gd name="T2" fmla="*/ 1 w 21"/>
                  <a:gd name="T3" fmla="*/ 1 h 12"/>
                  <a:gd name="T4" fmla="*/ 2 w 21"/>
                  <a:gd name="T5" fmla="*/ 3 h 12"/>
                  <a:gd name="T6" fmla="*/ 3 w 21"/>
                  <a:gd name="T7" fmla="*/ 4 h 12"/>
                  <a:gd name="T8" fmla="*/ 17 w 21"/>
                  <a:gd name="T9" fmla="*/ 12 h 12"/>
                  <a:gd name="T10" fmla="*/ 18 w 21"/>
                  <a:gd name="T11" fmla="*/ 12 h 12"/>
                  <a:gd name="T12" fmla="*/ 20 w 21"/>
                  <a:gd name="T13" fmla="*/ 11 h 12"/>
                  <a:gd name="T14" fmla="*/ 19 w 21"/>
                  <a:gd name="T15" fmla="*/ 8 h 12"/>
                  <a:gd name="T16" fmla="*/ 5 w 21"/>
                  <a:gd name="T17" fmla="*/ 1 h 12"/>
                  <a:gd name="T18" fmla="*/ 3 w 21"/>
                  <a:gd name="T19" fmla="*/ 0 h 12"/>
                  <a:gd name="T20" fmla="*/ 3 w 21"/>
                  <a:gd name="T2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 h="12">
                    <a:moveTo>
                      <a:pt x="3" y="0"/>
                    </a:moveTo>
                    <a:cubicBezTo>
                      <a:pt x="2" y="0"/>
                      <a:pt x="1" y="0"/>
                      <a:pt x="1" y="1"/>
                    </a:cubicBezTo>
                    <a:cubicBezTo>
                      <a:pt x="0" y="2"/>
                      <a:pt x="1" y="3"/>
                      <a:pt x="2" y="3"/>
                    </a:cubicBezTo>
                    <a:cubicBezTo>
                      <a:pt x="3" y="4"/>
                      <a:pt x="3" y="4"/>
                      <a:pt x="3" y="4"/>
                    </a:cubicBezTo>
                    <a:cubicBezTo>
                      <a:pt x="17" y="12"/>
                      <a:pt x="17" y="12"/>
                      <a:pt x="17" y="12"/>
                    </a:cubicBezTo>
                    <a:cubicBezTo>
                      <a:pt x="18" y="12"/>
                      <a:pt x="18" y="12"/>
                      <a:pt x="18" y="12"/>
                    </a:cubicBezTo>
                    <a:cubicBezTo>
                      <a:pt x="19" y="12"/>
                      <a:pt x="20" y="12"/>
                      <a:pt x="20" y="11"/>
                    </a:cubicBezTo>
                    <a:cubicBezTo>
                      <a:pt x="21" y="10"/>
                      <a:pt x="20" y="9"/>
                      <a:pt x="19" y="8"/>
                    </a:cubicBezTo>
                    <a:cubicBezTo>
                      <a:pt x="5" y="1"/>
                      <a:pt x="5" y="1"/>
                      <a:pt x="5" y="1"/>
                    </a:cubicBezTo>
                    <a:cubicBezTo>
                      <a:pt x="3" y="0"/>
                      <a:pt x="3" y="0"/>
                      <a:pt x="3" y="0"/>
                    </a:cubicBezTo>
                    <a:cubicBezTo>
                      <a:pt x="3" y="0"/>
                      <a:pt x="3" y="0"/>
                      <a:pt x="3"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4" name="Freeform 321"/>
              <p:cNvSpPr/>
              <p:nvPr/>
            </p:nvSpPr>
            <p:spPr bwMode="auto">
              <a:xfrm>
                <a:off x="3771901" y="1139825"/>
                <a:ext cx="65088" cy="38100"/>
              </a:xfrm>
              <a:custGeom>
                <a:avLst/>
                <a:gdLst>
                  <a:gd name="T0" fmla="*/ 2 w 23"/>
                  <a:gd name="T1" fmla="*/ 0 h 14"/>
                  <a:gd name="T2" fmla="*/ 1 w 23"/>
                  <a:gd name="T3" fmla="*/ 1 h 14"/>
                  <a:gd name="T4" fmla="*/ 1 w 23"/>
                  <a:gd name="T5" fmla="*/ 4 h 14"/>
                  <a:gd name="T6" fmla="*/ 3 w 23"/>
                  <a:gd name="T7" fmla="*/ 5 h 14"/>
                  <a:gd name="T8" fmla="*/ 19 w 23"/>
                  <a:gd name="T9" fmla="*/ 14 h 14"/>
                  <a:gd name="T10" fmla="*/ 20 w 23"/>
                  <a:gd name="T11" fmla="*/ 14 h 14"/>
                  <a:gd name="T12" fmla="*/ 22 w 23"/>
                  <a:gd name="T13" fmla="*/ 13 h 14"/>
                  <a:gd name="T14" fmla="*/ 21 w 23"/>
                  <a:gd name="T15" fmla="*/ 10 h 14"/>
                  <a:gd name="T16" fmla="*/ 5 w 23"/>
                  <a:gd name="T17" fmla="*/ 1 h 14"/>
                  <a:gd name="T18" fmla="*/ 3 w 23"/>
                  <a:gd name="T19" fmla="*/ 0 h 14"/>
                  <a:gd name="T20" fmla="*/ 2 w 23"/>
                  <a:gd name="T21"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 h="14">
                    <a:moveTo>
                      <a:pt x="2" y="0"/>
                    </a:moveTo>
                    <a:cubicBezTo>
                      <a:pt x="2" y="0"/>
                      <a:pt x="1" y="0"/>
                      <a:pt x="1" y="1"/>
                    </a:cubicBezTo>
                    <a:cubicBezTo>
                      <a:pt x="0" y="2"/>
                      <a:pt x="1" y="3"/>
                      <a:pt x="1" y="4"/>
                    </a:cubicBezTo>
                    <a:cubicBezTo>
                      <a:pt x="3" y="5"/>
                      <a:pt x="3" y="5"/>
                      <a:pt x="3" y="5"/>
                    </a:cubicBezTo>
                    <a:cubicBezTo>
                      <a:pt x="19" y="14"/>
                      <a:pt x="19" y="14"/>
                      <a:pt x="19" y="14"/>
                    </a:cubicBezTo>
                    <a:cubicBezTo>
                      <a:pt x="20" y="14"/>
                      <a:pt x="20" y="14"/>
                      <a:pt x="20" y="14"/>
                    </a:cubicBezTo>
                    <a:cubicBezTo>
                      <a:pt x="21" y="14"/>
                      <a:pt x="22" y="14"/>
                      <a:pt x="22" y="13"/>
                    </a:cubicBezTo>
                    <a:cubicBezTo>
                      <a:pt x="23" y="12"/>
                      <a:pt x="22" y="11"/>
                      <a:pt x="21" y="10"/>
                    </a:cubicBezTo>
                    <a:cubicBezTo>
                      <a:pt x="5" y="1"/>
                      <a:pt x="5" y="1"/>
                      <a:pt x="5" y="1"/>
                    </a:cubicBezTo>
                    <a:cubicBezTo>
                      <a:pt x="3" y="0"/>
                      <a:pt x="3" y="0"/>
                      <a:pt x="3" y="0"/>
                    </a:cubicBezTo>
                    <a:cubicBezTo>
                      <a:pt x="3" y="0"/>
                      <a:pt x="3" y="0"/>
                      <a:pt x="2"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5" name="Freeform 322"/>
              <p:cNvSpPr/>
              <p:nvPr/>
            </p:nvSpPr>
            <p:spPr bwMode="auto">
              <a:xfrm>
                <a:off x="3749676" y="1177925"/>
                <a:ext cx="58738" cy="36513"/>
              </a:xfrm>
              <a:custGeom>
                <a:avLst/>
                <a:gdLst>
                  <a:gd name="T0" fmla="*/ 3 w 21"/>
                  <a:gd name="T1" fmla="*/ 0 h 13"/>
                  <a:gd name="T2" fmla="*/ 1 w 21"/>
                  <a:gd name="T3" fmla="*/ 1 h 13"/>
                  <a:gd name="T4" fmla="*/ 2 w 21"/>
                  <a:gd name="T5" fmla="*/ 4 h 13"/>
                  <a:gd name="T6" fmla="*/ 3 w 21"/>
                  <a:gd name="T7" fmla="*/ 5 h 13"/>
                  <a:gd name="T8" fmla="*/ 18 w 21"/>
                  <a:gd name="T9" fmla="*/ 12 h 13"/>
                  <a:gd name="T10" fmla="*/ 19 w 21"/>
                  <a:gd name="T11" fmla="*/ 13 h 13"/>
                  <a:gd name="T12" fmla="*/ 20 w 21"/>
                  <a:gd name="T13" fmla="*/ 12 h 13"/>
                  <a:gd name="T14" fmla="*/ 20 w 21"/>
                  <a:gd name="T15" fmla="*/ 9 h 13"/>
                  <a:gd name="T16" fmla="*/ 5 w 21"/>
                  <a:gd name="T17" fmla="*/ 1 h 13"/>
                  <a:gd name="T18" fmla="*/ 4 w 21"/>
                  <a:gd name="T19" fmla="*/ 0 h 13"/>
                  <a:gd name="T20" fmla="*/ 3 w 21"/>
                  <a:gd name="T21"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 h="13">
                    <a:moveTo>
                      <a:pt x="3" y="0"/>
                    </a:moveTo>
                    <a:cubicBezTo>
                      <a:pt x="2" y="0"/>
                      <a:pt x="1" y="0"/>
                      <a:pt x="1" y="1"/>
                    </a:cubicBezTo>
                    <a:cubicBezTo>
                      <a:pt x="0" y="2"/>
                      <a:pt x="1" y="3"/>
                      <a:pt x="2" y="4"/>
                    </a:cubicBezTo>
                    <a:cubicBezTo>
                      <a:pt x="3" y="5"/>
                      <a:pt x="3" y="5"/>
                      <a:pt x="3" y="5"/>
                    </a:cubicBezTo>
                    <a:cubicBezTo>
                      <a:pt x="18" y="12"/>
                      <a:pt x="18" y="12"/>
                      <a:pt x="18" y="12"/>
                    </a:cubicBezTo>
                    <a:cubicBezTo>
                      <a:pt x="18" y="13"/>
                      <a:pt x="18" y="13"/>
                      <a:pt x="19" y="13"/>
                    </a:cubicBezTo>
                    <a:cubicBezTo>
                      <a:pt x="19" y="13"/>
                      <a:pt x="20" y="12"/>
                      <a:pt x="20" y="12"/>
                    </a:cubicBezTo>
                    <a:cubicBezTo>
                      <a:pt x="21" y="11"/>
                      <a:pt x="21" y="9"/>
                      <a:pt x="20" y="9"/>
                    </a:cubicBezTo>
                    <a:cubicBezTo>
                      <a:pt x="5" y="1"/>
                      <a:pt x="5" y="1"/>
                      <a:pt x="5" y="1"/>
                    </a:cubicBezTo>
                    <a:cubicBezTo>
                      <a:pt x="4" y="0"/>
                      <a:pt x="4" y="0"/>
                      <a:pt x="4" y="0"/>
                    </a:cubicBezTo>
                    <a:cubicBezTo>
                      <a:pt x="3" y="0"/>
                      <a:pt x="3" y="0"/>
                      <a:pt x="3"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6" name="Freeform 323"/>
              <p:cNvSpPr/>
              <p:nvPr/>
            </p:nvSpPr>
            <p:spPr bwMode="auto">
              <a:xfrm>
                <a:off x="3727451" y="1220788"/>
                <a:ext cx="65088" cy="36513"/>
              </a:xfrm>
              <a:custGeom>
                <a:avLst/>
                <a:gdLst>
                  <a:gd name="T0" fmla="*/ 3 w 23"/>
                  <a:gd name="T1" fmla="*/ 0 h 13"/>
                  <a:gd name="T2" fmla="*/ 1 w 23"/>
                  <a:gd name="T3" fmla="*/ 1 h 13"/>
                  <a:gd name="T4" fmla="*/ 2 w 23"/>
                  <a:gd name="T5" fmla="*/ 3 h 13"/>
                  <a:gd name="T6" fmla="*/ 3 w 23"/>
                  <a:gd name="T7" fmla="*/ 4 h 13"/>
                  <a:gd name="T8" fmla="*/ 20 w 23"/>
                  <a:gd name="T9" fmla="*/ 13 h 13"/>
                  <a:gd name="T10" fmla="*/ 21 w 23"/>
                  <a:gd name="T11" fmla="*/ 13 h 13"/>
                  <a:gd name="T12" fmla="*/ 22 w 23"/>
                  <a:gd name="T13" fmla="*/ 12 h 13"/>
                  <a:gd name="T14" fmla="*/ 22 w 23"/>
                  <a:gd name="T15" fmla="*/ 10 h 13"/>
                  <a:gd name="T16" fmla="*/ 5 w 23"/>
                  <a:gd name="T17" fmla="*/ 1 h 13"/>
                  <a:gd name="T18" fmla="*/ 4 w 23"/>
                  <a:gd name="T19" fmla="*/ 0 h 13"/>
                  <a:gd name="T20" fmla="*/ 3 w 23"/>
                  <a:gd name="T21"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 h="13">
                    <a:moveTo>
                      <a:pt x="3" y="0"/>
                    </a:moveTo>
                    <a:cubicBezTo>
                      <a:pt x="2" y="0"/>
                      <a:pt x="1" y="0"/>
                      <a:pt x="1" y="1"/>
                    </a:cubicBezTo>
                    <a:cubicBezTo>
                      <a:pt x="0" y="2"/>
                      <a:pt x="1" y="3"/>
                      <a:pt x="2" y="3"/>
                    </a:cubicBezTo>
                    <a:cubicBezTo>
                      <a:pt x="3" y="4"/>
                      <a:pt x="3" y="4"/>
                      <a:pt x="3" y="4"/>
                    </a:cubicBezTo>
                    <a:cubicBezTo>
                      <a:pt x="20" y="13"/>
                      <a:pt x="20" y="13"/>
                      <a:pt x="20" y="13"/>
                    </a:cubicBezTo>
                    <a:cubicBezTo>
                      <a:pt x="20" y="13"/>
                      <a:pt x="20" y="13"/>
                      <a:pt x="21" y="13"/>
                    </a:cubicBezTo>
                    <a:cubicBezTo>
                      <a:pt x="21" y="13"/>
                      <a:pt x="22" y="13"/>
                      <a:pt x="22" y="12"/>
                    </a:cubicBezTo>
                    <a:cubicBezTo>
                      <a:pt x="23" y="11"/>
                      <a:pt x="23" y="10"/>
                      <a:pt x="22" y="10"/>
                    </a:cubicBezTo>
                    <a:cubicBezTo>
                      <a:pt x="5" y="1"/>
                      <a:pt x="5" y="1"/>
                      <a:pt x="5" y="1"/>
                    </a:cubicBezTo>
                    <a:cubicBezTo>
                      <a:pt x="4" y="0"/>
                      <a:pt x="4" y="0"/>
                      <a:pt x="4" y="0"/>
                    </a:cubicBezTo>
                    <a:cubicBezTo>
                      <a:pt x="3" y="0"/>
                      <a:pt x="3" y="0"/>
                      <a:pt x="3"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7" name="Freeform 324"/>
              <p:cNvSpPr/>
              <p:nvPr/>
            </p:nvSpPr>
            <p:spPr bwMode="auto">
              <a:xfrm>
                <a:off x="3708401" y="1257300"/>
                <a:ext cx="55563" cy="36513"/>
              </a:xfrm>
              <a:custGeom>
                <a:avLst/>
                <a:gdLst>
                  <a:gd name="T0" fmla="*/ 2 w 20"/>
                  <a:gd name="T1" fmla="*/ 0 h 13"/>
                  <a:gd name="T2" fmla="*/ 0 w 20"/>
                  <a:gd name="T3" fmla="*/ 2 h 13"/>
                  <a:gd name="T4" fmla="*/ 1 w 20"/>
                  <a:gd name="T5" fmla="*/ 4 h 13"/>
                  <a:gd name="T6" fmla="*/ 3 w 20"/>
                  <a:gd name="T7" fmla="*/ 5 h 13"/>
                  <a:gd name="T8" fmla="*/ 17 w 20"/>
                  <a:gd name="T9" fmla="*/ 13 h 13"/>
                  <a:gd name="T10" fmla="*/ 18 w 20"/>
                  <a:gd name="T11" fmla="*/ 13 h 13"/>
                  <a:gd name="T12" fmla="*/ 20 w 20"/>
                  <a:gd name="T13" fmla="*/ 12 h 13"/>
                  <a:gd name="T14" fmla="*/ 19 w 20"/>
                  <a:gd name="T15" fmla="*/ 9 h 13"/>
                  <a:gd name="T16" fmla="*/ 5 w 20"/>
                  <a:gd name="T17" fmla="*/ 2 h 13"/>
                  <a:gd name="T18" fmla="*/ 3 w 20"/>
                  <a:gd name="T19" fmla="*/ 1 h 13"/>
                  <a:gd name="T20" fmla="*/ 2 w 20"/>
                  <a:gd name="T21"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 h="13">
                    <a:moveTo>
                      <a:pt x="2" y="0"/>
                    </a:moveTo>
                    <a:cubicBezTo>
                      <a:pt x="1" y="0"/>
                      <a:pt x="1" y="1"/>
                      <a:pt x="0" y="2"/>
                    </a:cubicBezTo>
                    <a:cubicBezTo>
                      <a:pt x="0" y="3"/>
                      <a:pt x="0" y="4"/>
                      <a:pt x="1" y="4"/>
                    </a:cubicBezTo>
                    <a:cubicBezTo>
                      <a:pt x="3" y="5"/>
                      <a:pt x="3" y="5"/>
                      <a:pt x="3" y="5"/>
                    </a:cubicBezTo>
                    <a:cubicBezTo>
                      <a:pt x="17" y="13"/>
                      <a:pt x="17" y="13"/>
                      <a:pt x="17" y="13"/>
                    </a:cubicBezTo>
                    <a:cubicBezTo>
                      <a:pt x="17" y="13"/>
                      <a:pt x="18" y="13"/>
                      <a:pt x="18" y="13"/>
                    </a:cubicBezTo>
                    <a:cubicBezTo>
                      <a:pt x="19" y="13"/>
                      <a:pt x="19" y="13"/>
                      <a:pt x="20" y="12"/>
                    </a:cubicBezTo>
                    <a:cubicBezTo>
                      <a:pt x="20" y="11"/>
                      <a:pt x="20" y="10"/>
                      <a:pt x="19" y="9"/>
                    </a:cubicBezTo>
                    <a:cubicBezTo>
                      <a:pt x="5" y="2"/>
                      <a:pt x="5" y="2"/>
                      <a:pt x="5" y="2"/>
                    </a:cubicBezTo>
                    <a:cubicBezTo>
                      <a:pt x="3" y="1"/>
                      <a:pt x="3" y="1"/>
                      <a:pt x="3" y="1"/>
                    </a:cubicBezTo>
                    <a:cubicBezTo>
                      <a:pt x="3" y="1"/>
                      <a:pt x="2" y="0"/>
                      <a:pt x="2"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8" name="Freeform 325"/>
              <p:cNvSpPr/>
              <p:nvPr/>
            </p:nvSpPr>
            <p:spPr bwMode="auto">
              <a:xfrm>
                <a:off x="3686176" y="1298575"/>
                <a:ext cx="60325" cy="39688"/>
              </a:xfrm>
              <a:custGeom>
                <a:avLst/>
                <a:gdLst>
                  <a:gd name="T0" fmla="*/ 2 w 22"/>
                  <a:gd name="T1" fmla="*/ 0 h 14"/>
                  <a:gd name="T2" fmla="*/ 0 w 22"/>
                  <a:gd name="T3" fmla="*/ 1 h 14"/>
                  <a:gd name="T4" fmla="*/ 1 w 22"/>
                  <a:gd name="T5" fmla="*/ 4 h 14"/>
                  <a:gd name="T6" fmla="*/ 3 w 22"/>
                  <a:gd name="T7" fmla="*/ 5 h 14"/>
                  <a:gd name="T8" fmla="*/ 19 w 22"/>
                  <a:gd name="T9" fmla="*/ 14 h 14"/>
                  <a:gd name="T10" fmla="*/ 20 w 22"/>
                  <a:gd name="T11" fmla="*/ 14 h 14"/>
                  <a:gd name="T12" fmla="*/ 22 w 22"/>
                  <a:gd name="T13" fmla="*/ 13 h 14"/>
                  <a:gd name="T14" fmla="*/ 21 w 22"/>
                  <a:gd name="T15" fmla="*/ 10 h 14"/>
                  <a:gd name="T16" fmla="*/ 5 w 22"/>
                  <a:gd name="T17" fmla="*/ 1 h 14"/>
                  <a:gd name="T18" fmla="*/ 3 w 22"/>
                  <a:gd name="T19" fmla="*/ 0 h 14"/>
                  <a:gd name="T20" fmla="*/ 2 w 22"/>
                  <a:gd name="T21"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 h="14">
                    <a:moveTo>
                      <a:pt x="2" y="0"/>
                    </a:moveTo>
                    <a:cubicBezTo>
                      <a:pt x="1" y="0"/>
                      <a:pt x="1" y="0"/>
                      <a:pt x="0" y="1"/>
                    </a:cubicBezTo>
                    <a:cubicBezTo>
                      <a:pt x="0" y="2"/>
                      <a:pt x="0" y="3"/>
                      <a:pt x="1" y="4"/>
                    </a:cubicBezTo>
                    <a:cubicBezTo>
                      <a:pt x="3" y="5"/>
                      <a:pt x="3" y="5"/>
                      <a:pt x="3" y="5"/>
                    </a:cubicBezTo>
                    <a:cubicBezTo>
                      <a:pt x="19" y="14"/>
                      <a:pt x="19" y="14"/>
                      <a:pt x="19" y="14"/>
                    </a:cubicBezTo>
                    <a:cubicBezTo>
                      <a:pt x="19" y="14"/>
                      <a:pt x="20" y="14"/>
                      <a:pt x="20" y="14"/>
                    </a:cubicBezTo>
                    <a:cubicBezTo>
                      <a:pt x="21" y="14"/>
                      <a:pt x="21" y="14"/>
                      <a:pt x="22" y="13"/>
                    </a:cubicBezTo>
                    <a:cubicBezTo>
                      <a:pt x="22" y="12"/>
                      <a:pt x="22" y="11"/>
                      <a:pt x="21" y="10"/>
                    </a:cubicBezTo>
                    <a:cubicBezTo>
                      <a:pt x="5" y="1"/>
                      <a:pt x="5" y="1"/>
                      <a:pt x="5" y="1"/>
                    </a:cubicBezTo>
                    <a:cubicBezTo>
                      <a:pt x="3" y="0"/>
                      <a:pt x="3" y="0"/>
                      <a:pt x="3" y="0"/>
                    </a:cubicBezTo>
                    <a:cubicBezTo>
                      <a:pt x="3" y="0"/>
                      <a:pt x="2" y="0"/>
                      <a:pt x="2"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9" name="Freeform 326"/>
              <p:cNvSpPr/>
              <p:nvPr/>
            </p:nvSpPr>
            <p:spPr bwMode="auto">
              <a:xfrm>
                <a:off x="3662363" y="1338263"/>
                <a:ext cx="57150" cy="36513"/>
              </a:xfrm>
              <a:custGeom>
                <a:avLst/>
                <a:gdLst>
                  <a:gd name="T0" fmla="*/ 2 w 20"/>
                  <a:gd name="T1" fmla="*/ 0 h 13"/>
                  <a:gd name="T2" fmla="*/ 1 w 20"/>
                  <a:gd name="T3" fmla="*/ 1 h 13"/>
                  <a:gd name="T4" fmla="*/ 1 w 20"/>
                  <a:gd name="T5" fmla="*/ 1 h 13"/>
                  <a:gd name="T6" fmla="*/ 0 w 20"/>
                  <a:gd name="T7" fmla="*/ 1 h 13"/>
                  <a:gd name="T8" fmla="*/ 1 w 20"/>
                  <a:gd name="T9" fmla="*/ 4 h 13"/>
                  <a:gd name="T10" fmla="*/ 3 w 20"/>
                  <a:gd name="T11" fmla="*/ 5 h 13"/>
                  <a:gd name="T12" fmla="*/ 17 w 20"/>
                  <a:gd name="T13" fmla="*/ 12 h 13"/>
                  <a:gd name="T14" fmla="*/ 18 w 20"/>
                  <a:gd name="T15" fmla="*/ 13 h 13"/>
                  <a:gd name="T16" fmla="*/ 20 w 20"/>
                  <a:gd name="T17" fmla="*/ 12 h 13"/>
                  <a:gd name="T18" fmla="*/ 19 w 20"/>
                  <a:gd name="T19" fmla="*/ 9 h 13"/>
                  <a:gd name="T20" fmla="*/ 5 w 20"/>
                  <a:gd name="T21" fmla="*/ 1 h 13"/>
                  <a:gd name="T22" fmla="*/ 3 w 20"/>
                  <a:gd name="T23" fmla="*/ 0 h 13"/>
                  <a:gd name="T24" fmla="*/ 2 w 20"/>
                  <a:gd name="T25"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 h="13">
                    <a:moveTo>
                      <a:pt x="2" y="0"/>
                    </a:moveTo>
                    <a:cubicBezTo>
                      <a:pt x="2" y="0"/>
                      <a:pt x="1" y="0"/>
                      <a:pt x="1" y="1"/>
                    </a:cubicBezTo>
                    <a:cubicBezTo>
                      <a:pt x="1" y="1"/>
                      <a:pt x="1" y="1"/>
                      <a:pt x="1" y="1"/>
                    </a:cubicBezTo>
                    <a:cubicBezTo>
                      <a:pt x="1" y="1"/>
                      <a:pt x="1" y="1"/>
                      <a:pt x="0" y="1"/>
                    </a:cubicBezTo>
                    <a:cubicBezTo>
                      <a:pt x="0" y="2"/>
                      <a:pt x="0" y="3"/>
                      <a:pt x="1" y="4"/>
                    </a:cubicBezTo>
                    <a:cubicBezTo>
                      <a:pt x="3" y="5"/>
                      <a:pt x="3" y="5"/>
                      <a:pt x="3" y="5"/>
                    </a:cubicBezTo>
                    <a:cubicBezTo>
                      <a:pt x="17" y="12"/>
                      <a:pt x="17" y="12"/>
                      <a:pt x="17" y="12"/>
                    </a:cubicBezTo>
                    <a:cubicBezTo>
                      <a:pt x="18" y="13"/>
                      <a:pt x="18" y="13"/>
                      <a:pt x="18" y="13"/>
                    </a:cubicBezTo>
                    <a:cubicBezTo>
                      <a:pt x="19" y="13"/>
                      <a:pt x="20" y="12"/>
                      <a:pt x="20" y="12"/>
                    </a:cubicBezTo>
                    <a:cubicBezTo>
                      <a:pt x="20" y="11"/>
                      <a:pt x="20" y="9"/>
                      <a:pt x="19" y="9"/>
                    </a:cubicBezTo>
                    <a:cubicBezTo>
                      <a:pt x="5" y="1"/>
                      <a:pt x="5" y="1"/>
                      <a:pt x="5" y="1"/>
                    </a:cubicBezTo>
                    <a:cubicBezTo>
                      <a:pt x="3" y="0"/>
                      <a:pt x="3" y="0"/>
                      <a:pt x="3" y="0"/>
                    </a:cubicBezTo>
                    <a:cubicBezTo>
                      <a:pt x="3" y="0"/>
                      <a:pt x="3" y="0"/>
                      <a:pt x="2"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0" name="Freeform 327"/>
              <p:cNvSpPr/>
              <p:nvPr/>
            </p:nvSpPr>
            <p:spPr bwMode="auto">
              <a:xfrm>
                <a:off x="3640138" y="1379538"/>
                <a:ext cx="65088" cy="36513"/>
              </a:xfrm>
              <a:custGeom>
                <a:avLst/>
                <a:gdLst>
                  <a:gd name="T0" fmla="*/ 2 w 23"/>
                  <a:gd name="T1" fmla="*/ 0 h 13"/>
                  <a:gd name="T2" fmla="*/ 1 w 23"/>
                  <a:gd name="T3" fmla="*/ 0 h 13"/>
                  <a:gd name="T4" fmla="*/ 1 w 23"/>
                  <a:gd name="T5" fmla="*/ 1 h 13"/>
                  <a:gd name="T6" fmla="*/ 0 w 23"/>
                  <a:gd name="T7" fmla="*/ 1 h 13"/>
                  <a:gd name="T8" fmla="*/ 1 w 23"/>
                  <a:gd name="T9" fmla="*/ 3 h 13"/>
                  <a:gd name="T10" fmla="*/ 3 w 23"/>
                  <a:gd name="T11" fmla="*/ 4 h 13"/>
                  <a:gd name="T12" fmla="*/ 19 w 23"/>
                  <a:gd name="T13" fmla="*/ 13 h 13"/>
                  <a:gd name="T14" fmla="*/ 20 w 23"/>
                  <a:gd name="T15" fmla="*/ 13 h 13"/>
                  <a:gd name="T16" fmla="*/ 22 w 23"/>
                  <a:gd name="T17" fmla="*/ 12 h 13"/>
                  <a:gd name="T18" fmla="*/ 21 w 23"/>
                  <a:gd name="T19" fmla="*/ 10 h 13"/>
                  <a:gd name="T20" fmla="*/ 5 w 23"/>
                  <a:gd name="T21" fmla="*/ 1 h 13"/>
                  <a:gd name="T22" fmla="*/ 3 w 23"/>
                  <a:gd name="T23" fmla="*/ 0 h 13"/>
                  <a:gd name="T24" fmla="*/ 2 w 23"/>
                  <a:gd name="T25"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 h="13">
                    <a:moveTo>
                      <a:pt x="2" y="0"/>
                    </a:moveTo>
                    <a:cubicBezTo>
                      <a:pt x="2" y="0"/>
                      <a:pt x="1" y="0"/>
                      <a:pt x="1" y="0"/>
                    </a:cubicBezTo>
                    <a:cubicBezTo>
                      <a:pt x="1" y="0"/>
                      <a:pt x="1" y="0"/>
                      <a:pt x="1" y="1"/>
                    </a:cubicBezTo>
                    <a:cubicBezTo>
                      <a:pt x="0" y="1"/>
                      <a:pt x="0" y="1"/>
                      <a:pt x="0" y="1"/>
                    </a:cubicBezTo>
                    <a:cubicBezTo>
                      <a:pt x="0" y="2"/>
                      <a:pt x="0" y="3"/>
                      <a:pt x="1" y="3"/>
                    </a:cubicBezTo>
                    <a:cubicBezTo>
                      <a:pt x="3" y="4"/>
                      <a:pt x="3" y="4"/>
                      <a:pt x="3" y="4"/>
                    </a:cubicBezTo>
                    <a:cubicBezTo>
                      <a:pt x="19" y="13"/>
                      <a:pt x="19" y="13"/>
                      <a:pt x="19" y="13"/>
                    </a:cubicBezTo>
                    <a:cubicBezTo>
                      <a:pt x="20" y="13"/>
                      <a:pt x="20" y="13"/>
                      <a:pt x="20" y="13"/>
                    </a:cubicBezTo>
                    <a:cubicBezTo>
                      <a:pt x="21" y="13"/>
                      <a:pt x="22" y="13"/>
                      <a:pt x="22" y="12"/>
                    </a:cubicBezTo>
                    <a:cubicBezTo>
                      <a:pt x="23" y="11"/>
                      <a:pt x="22" y="10"/>
                      <a:pt x="21" y="10"/>
                    </a:cubicBezTo>
                    <a:cubicBezTo>
                      <a:pt x="5" y="1"/>
                      <a:pt x="5" y="1"/>
                      <a:pt x="5" y="1"/>
                    </a:cubicBezTo>
                    <a:cubicBezTo>
                      <a:pt x="3" y="0"/>
                      <a:pt x="3" y="0"/>
                      <a:pt x="3" y="0"/>
                    </a:cubicBezTo>
                    <a:cubicBezTo>
                      <a:pt x="3" y="0"/>
                      <a:pt x="3" y="0"/>
                      <a:pt x="2"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1" name="Freeform 328"/>
              <p:cNvSpPr/>
              <p:nvPr/>
            </p:nvSpPr>
            <p:spPr bwMode="auto">
              <a:xfrm>
                <a:off x="3617913" y="1416050"/>
                <a:ext cx="58738" cy="36513"/>
              </a:xfrm>
              <a:custGeom>
                <a:avLst/>
                <a:gdLst>
                  <a:gd name="T0" fmla="*/ 3 w 21"/>
                  <a:gd name="T1" fmla="*/ 0 h 13"/>
                  <a:gd name="T2" fmla="*/ 1 w 21"/>
                  <a:gd name="T3" fmla="*/ 1 h 13"/>
                  <a:gd name="T4" fmla="*/ 1 w 21"/>
                  <a:gd name="T5" fmla="*/ 2 h 13"/>
                  <a:gd name="T6" fmla="*/ 1 w 21"/>
                  <a:gd name="T7" fmla="*/ 2 h 13"/>
                  <a:gd name="T8" fmla="*/ 2 w 21"/>
                  <a:gd name="T9" fmla="*/ 4 h 13"/>
                  <a:gd name="T10" fmla="*/ 3 w 21"/>
                  <a:gd name="T11" fmla="*/ 5 h 13"/>
                  <a:gd name="T12" fmla="*/ 17 w 21"/>
                  <a:gd name="T13" fmla="*/ 13 h 13"/>
                  <a:gd name="T14" fmla="*/ 18 w 21"/>
                  <a:gd name="T15" fmla="*/ 13 h 13"/>
                  <a:gd name="T16" fmla="*/ 20 w 21"/>
                  <a:gd name="T17" fmla="*/ 12 h 13"/>
                  <a:gd name="T18" fmla="*/ 19 w 21"/>
                  <a:gd name="T19" fmla="*/ 9 h 13"/>
                  <a:gd name="T20" fmla="*/ 5 w 21"/>
                  <a:gd name="T21" fmla="*/ 2 h 13"/>
                  <a:gd name="T22" fmla="*/ 4 w 21"/>
                  <a:gd name="T23" fmla="*/ 1 h 13"/>
                  <a:gd name="T24" fmla="*/ 3 w 21"/>
                  <a:gd name="T25"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1" h="13">
                    <a:moveTo>
                      <a:pt x="3" y="0"/>
                    </a:moveTo>
                    <a:cubicBezTo>
                      <a:pt x="2" y="0"/>
                      <a:pt x="2" y="1"/>
                      <a:pt x="1" y="1"/>
                    </a:cubicBezTo>
                    <a:cubicBezTo>
                      <a:pt x="1" y="1"/>
                      <a:pt x="1" y="1"/>
                      <a:pt x="1" y="2"/>
                    </a:cubicBezTo>
                    <a:cubicBezTo>
                      <a:pt x="1" y="2"/>
                      <a:pt x="1" y="2"/>
                      <a:pt x="1" y="2"/>
                    </a:cubicBezTo>
                    <a:cubicBezTo>
                      <a:pt x="0" y="3"/>
                      <a:pt x="1" y="4"/>
                      <a:pt x="2" y="4"/>
                    </a:cubicBezTo>
                    <a:cubicBezTo>
                      <a:pt x="3" y="5"/>
                      <a:pt x="3" y="5"/>
                      <a:pt x="3" y="5"/>
                    </a:cubicBezTo>
                    <a:cubicBezTo>
                      <a:pt x="17" y="13"/>
                      <a:pt x="17" y="13"/>
                      <a:pt x="17" y="13"/>
                    </a:cubicBezTo>
                    <a:cubicBezTo>
                      <a:pt x="18" y="13"/>
                      <a:pt x="18" y="13"/>
                      <a:pt x="18" y="13"/>
                    </a:cubicBezTo>
                    <a:cubicBezTo>
                      <a:pt x="19" y="13"/>
                      <a:pt x="20" y="13"/>
                      <a:pt x="20" y="12"/>
                    </a:cubicBezTo>
                    <a:cubicBezTo>
                      <a:pt x="21" y="11"/>
                      <a:pt x="20" y="10"/>
                      <a:pt x="19" y="9"/>
                    </a:cubicBezTo>
                    <a:cubicBezTo>
                      <a:pt x="5" y="2"/>
                      <a:pt x="5" y="2"/>
                      <a:pt x="5" y="2"/>
                    </a:cubicBezTo>
                    <a:cubicBezTo>
                      <a:pt x="4" y="1"/>
                      <a:pt x="4" y="1"/>
                      <a:pt x="4" y="1"/>
                    </a:cubicBezTo>
                    <a:cubicBezTo>
                      <a:pt x="3" y="1"/>
                      <a:pt x="3" y="0"/>
                      <a:pt x="3"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2" name="Freeform 329"/>
              <p:cNvSpPr>
                <a:spLocks noEditPoints="1"/>
              </p:cNvSpPr>
              <p:nvPr/>
            </p:nvSpPr>
            <p:spPr bwMode="auto">
              <a:xfrm>
                <a:off x="4006851" y="808038"/>
                <a:ext cx="36513" cy="36513"/>
              </a:xfrm>
              <a:custGeom>
                <a:avLst/>
                <a:gdLst>
                  <a:gd name="T0" fmla="*/ 6 w 13"/>
                  <a:gd name="T1" fmla="*/ 9 h 13"/>
                  <a:gd name="T2" fmla="*/ 4 w 13"/>
                  <a:gd name="T3" fmla="*/ 6 h 13"/>
                  <a:gd name="T4" fmla="*/ 4 w 13"/>
                  <a:gd name="T5" fmla="*/ 6 h 13"/>
                  <a:gd name="T6" fmla="*/ 6 w 13"/>
                  <a:gd name="T7" fmla="*/ 4 h 13"/>
                  <a:gd name="T8" fmla="*/ 6 w 13"/>
                  <a:gd name="T9" fmla="*/ 4 h 13"/>
                  <a:gd name="T10" fmla="*/ 6 w 13"/>
                  <a:gd name="T11" fmla="*/ 4 h 13"/>
                  <a:gd name="T12" fmla="*/ 6 w 13"/>
                  <a:gd name="T13" fmla="*/ 4 h 13"/>
                  <a:gd name="T14" fmla="*/ 9 w 13"/>
                  <a:gd name="T15" fmla="*/ 6 h 13"/>
                  <a:gd name="T16" fmla="*/ 9 w 13"/>
                  <a:gd name="T17" fmla="*/ 6 h 13"/>
                  <a:gd name="T18" fmla="*/ 9 w 13"/>
                  <a:gd name="T19" fmla="*/ 6 h 13"/>
                  <a:gd name="T20" fmla="*/ 6 w 13"/>
                  <a:gd name="T21" fmla="*/ 9 h 13"/>
                  <a:gd name="T22" fmla="*/ 6 w 13"/>
                  <a:gd name="T23" fmla="*/ 9 h 13"/>
                  <a:gd name="T24" fmla="*/ 6 w 13"/>
                  <a:gd name="T25" fmla="*/ 9 h 13"/>
                  <a:gd name="T26" fmla="*/ 6 w 13"/>
                  <a:gd name="T27" fmla="*/ 0 h 13"/>
                  <a:gd name="T28" fmla="*/ 6 w 13"/>
                  <a:gd name="T29" fmla="*/ 0 h 13"/>
                  <a:gd name="T30" fmla="*/ 6 w 13"/>
                  <a:gd name="T31" fmla="*/ 0 h 13"/>
                  <a:gd name="T32" fmla="*/ 0 w 13"/>
                  <a:gd name="T33" fmla="*/ 6 h 13"/>
                  <a:gd name="T34" fmla="*/ 0 w 13"/>
                  <a:gd name="T35" fmla="*/ 7 h 13"/>
                  <a:gd name="T36" fmla="*/ 6 w 13"/>
                  <a:gd name="T37" fmla="*/ 13 h 13"/>
                  <a:gd name="T38" fmla="*/ 6 w 13"/>
                  <a:gd name="T39" fmla="*/ 13 h 13"/>
                  <a:gd name="T40" fmla="*/ 13 w 13"/>
                  <a:gd name="T41" fmla="*/ 6 h 13"/>
                  <a:gd name="T42" fmla="*/ 13 w 13"/>
                  <a:gd name="T43" fmla="*/ 6 h 13"/>
                  <a:gd name="T44" fmla="*/ 11 w 13"/>
                  <a:gd name="T45" fmla="*/ 6 h 13"/>
                  <a:gd name="T46" fmla="*/ 13 w 13"/>
                  <a:gd name="T47" fmla="*/ 6 h 13"/>
                  <a:gd name="T48" fmla="*/ 12 w 13"/>
                  <a:gd name="T49" fmla="*/ 3 h 13"/>
                  <a:gd name="T50" fmla="*/ 8 w 13"/>
                  <a:gd name="T51" fmla="*/ 0 h 13"/>
                  <a:gd name="T52" fmla="*/ 8 w 13"/>
                  <a:gd name="T53" fmla="*/ 0 h 13"/>
                  <a:gd name="T54" fmla="*/ 6 w 13"/>
                  <a:gd name="T55" fmla="*/ 0 h 13"/>
                  <a:gd name="T56" fmla="*/ 6 w 13"/>
                  <a:gd name="T57"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 h="13">
                    <a:moveTo>
                      <a:pt x="6" y="9"/>
                    </a:moveTo>
                    <a:cubicBezTo>
                      <a:pt x="5" y="9"/>
                      <a:pt x="4" y="8"/>
                      <a:pt x="4" y="6"/>
                    </a:cubicBezTo>
                    <a:cubicBezTo>
                      <a:pt x="4" y="6"/>
                      <a:pt x="4" y="6"/>
                      <a:pt x="4" y="6"/>
                    </a:cubicBezTo>
                    <a:cubicBezTo>
                      <a:pt x="4" y="5"/>
                      <a:pt x="5" y="4"/>
                      <a:pt x="6" y="4"/>
                    </a:cubicBezTo>
                    <a:cubicBezTo>
                      <a:pt x="6" y="4"/>
                      <a:pt x="6" y="4"/>
                      <a:pt x="6" y="4"/>
                    </a:cubicBezTo>
                    <a:cubicBezTo>
                      <a:pt x="6" y="4"/>
                      <a:pt x="6" y="4"/>
                      <a:pt x="6" y="4"/>
                    </a:cubicBezTo>
                    <a:cubicBezTo>
                      <a:pt x="6" y="4"/>
                      <a:pt x="6" y="4"/>
                      <a:pt x="6" y="4"/>
                    </a:cubicBezTo>
                    <a:cubicBezTo>
                      <a:pt x="7" y="4"/>
                      <a:pt x="9" y="5"/>
                      <a:pt x="9" y="6"/>
                    </a:cubicBezTo>
                    <a:cubicBezTo>
                      <a:pt x="9" y="6"/>
                      <a:pt x="9" y="6"/>
                      <a:pt x="9" y="6"/>
                    </a:cubicBezTo>
                    <a:cubicBezTo>
                      <a:pt x="9" y="6"/>
                      <a:pt x="9" y="6"/>
                      <a:pt x="9" y="6"/>
                    </a:cubicBezTo>
                    <a:cubicBezTo>
                      <a:pt x="9" y="8"/>
                      <a:pt x="8" y="9"/>
                      <a:pt x="6" y="9"/>
                    </a:cubicBezTo>
                    <a:cubicBezTo>
                      <a:pt x="6" y="9"/>
                      <a:pt x="6" y="9"/>
                      <a:pt x="6" y="9"/>
                    </a:cubicBezTo>
                    <a:cubicBezTo>
                      <a:pt x="6" y="9"/>
                      <a:pt x="6" y="9"/>
                      <a:pt x="6" y="9"/>
                    </a:cubicBezTo>
                    <a:moveTo>
                      <a:pt x="6" y="0"/>
                    </a:moveTo>
                    <a:cubicBezTo>
                      <a:pt x="6" y="0"/>
                      <a:pt x="6" y="0"/>
                      <a:pt x="6" y="0"/>
                    </a:cubicBezTo>
                    <a:cubicBezTo>
                      <a:pt x="6" y="0"/>
                      <a:pt x="6" y="0"/>
                      <a:pt x="6" y="0"/>
                    </a:cubicBezTo>
                    <a:cubicBezTo>
                      <a:pt x="2" y="0"/>
                      <a:pt x="0" y="3"/>
                      <a:pt x="0" y="6"/>
                    </a:cubicBezTo>
                    <a:cubicBezTo>
                      <a:pt x="0" y="7"/>
                      <a:pt x="0" y="7"/>
                      <a:pt x="0" y="7"/>
                    </a:cubicBezTo>
                    <a:cubicBezTo>
                      <a:pt x="0" y="10"/>
                      <a:pt x="3" y="13"/>
                      <a:pt x="6" y="13"/>
                    </a:cubicBezTo>
                    <a:cubicBezTo>
                      <a:pt x="6" y="13"/>
                      <a:pt x="6" y="13"/>
                      <a:pt x="6" y="13"/>
                    </a:cubicBezTo>
                    <a:cubicBezTo>
                      <a:pt x="10" y="13"/>
                      <a:pt x="13" y="10"/>
                      <a:pt x="13" y="6"/>
                    </a:cubicBezTo>
                    <a:cubicBezTo>
                      <a:pt x="13" y="6"/>
                      <a:pt x="13" y="6"/>
                      <a:pt x="13" y="6"/>
                    </a:cubicBezTo>
                    <a:cubicBezTo>
                      <a:pt x="11" y="6"/>
                      <a:pt x="11" y="6"/>
                      <a:pt x="11" y="6"/>
                    </a:cubicBezTo>
                    <a:cubicBezTo>
                      <a:pt x="13" y="6"/>
                      <a:pt x="13" y="6"/>
                      <a:pt x="13" y="6"/>
                    </a:cubicBezTo>
                    <a:cubicBezTo>
                      <a:pt x="13" y="5"/>
                      <a:pt x="12" y="4"/>
                      <a:pt x="12" y="3"/>
                    </a:cubicBezTo>
                    <a:cubicBezTo>
                      <a:pt x="11" y="1"/>
                      <a:pt x="9" y="0"/>
                      <a:pt x="8" y="0"/>
                    </a:cubicBezTo>
                    <a:cubicBezTo>
                      <a:pt x="8" y="0"/>
                      <a:pt x="8" y="0"/>
                      <a:pt x="8" y="0"/>
                    </a:cubicBezTo>
                    <a:cubicBezTo>
                      <a:pt x="7" y="0"/>
                      <a:pt x="7" y="0"/>
                      <a:pt x="6" y="0"/>
                    </a:cubicBezTo>
                    <a:cubicBezTo>
                      <a:pt x="6" y="0"/>
                      <a:pt x="6" y="0"/>
                      <a:pt x="6"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51" name="组合 50"/>
            <p:cNvGrpSpPr/>
            <p:nvPr/>
          </p:nvGrpSpPr>
          <p:grpSpPr>
            <a:xfrm>
              <a:off x="9905415" y="5940426"/>
              <a:ext cx="773113" cy="566738"/>
              <a:chOff x="8921751" y="5502275"/>
              <a:chExt cx="773113" cy="566738"/>
            </a:xfrm>
          </p:grpSpPr>
          <p:sp>
            <p:nvSpPr>
              <p:cNvPr id="132" name="Freeform 330"/>
              <p:cNvSpPr>
                <a:spLocks noEditPoints="1"/>
              </p:cNvSpPr>
              <p:nvPr/>
            </p:nvSpPr>
            <p:spPr bwMode="auto">
              <a:xfrm>
                <a:off x="8921751" y="5502275"/>
                <a:ext cx="773113" cy="566738"/>
              </a:xfrm>
              <a:custGeom>
                <a:avLst/>
                <a:gdLst>
                  <a:gd name="T0" fmla="*/ 255 w 276"/>
                  <a:gd name="T1" fmla="*/ 77 h 202"/>
                  <a:gd name="T2" fmla="*/ 255 w 276"/>
                  <a:gd name="T3" fmla="*/ 77 h 202"/>
                  <a:gd name="T4" fmla="*/ 255 w 276"/>
                  <a:gd name="T5" fmla="*/ 79 h 202"/>
                  <a:gd name="T6" fmla="*/ 256 w 276"/>
                  <a:gd name="T7" fmla="*/ 77 h 202"/>
                  <a:gd name="T8" fmla="*/ 255 w 276"/>
                  <a:gd name="T9" fmla="*/ 77 h 202"/>
                  <a:gd name="T10" fmla="*/ 85 w 276"/>
                  <a:gd name="T11" fmla="*/ 0 h 202"/>
                  <a:gd name="T12" fmla="*/ 84 w 276"/>
                  <a:gd name="T13" fmla="*/ 0 h 202"/>
                  <a:gd name="T14" fmla="*/ 1 w 276"/>
                  <a:gd name="T15" fmla="*/ 81 h 202"/>
                  <a:gd name="T16" fmla="*/ 1 w 276"/>
                  <a:gd name="T17" fmla="*/ 83 h 202"/>
                  <a:gd name="T18" fmla="*/ 2 w 276"/>
                  <a:gd name="T19" fmla="*/ 84 h 202"/>
                  <a:gd name="T20" fmla="*/ 52 w 276"/>
                  <a:gd name="T21" fmla="*/ 116 h 202"/>
                  <a:gd name="T22" fmla="*/ 68 w 276"/>
                  <a:gd name="T23" fmla="*/ 155 h 202"/>
                  <a:gd name="T24" fmla="*/ 72 w 276"/>
                  <a:gd name="T25" fmla="*/ 162 h 202"/>
                  <a:gd name="T26" fmla="*/ 79 w 276"/>
                  <a:gd name="T27" fmla="*/ 163 h 202"/>
                  <a:gd name="T28" fmla="*/ 81 w 276"/>
                  <a:gd name="T29" fmla="*/ 163 h 202"/>
                  <a:gd name="T30" fmla="*/ 91 w 276"/>
                  <a:gd name="T31" fmla="*/ 163 h 202"/>
                  <a:gd name="T32" fmla="*/ 169 w 276"/>
                  <a:gd name="T33" fmla="*/ 201 h 202"/>
                  <a:gd name="T34" fmla="*/ 170 w 276"/>
                  <a:gd name="T35" fmla="*/ 202 h 202"/>
                  <a:gd name="T36" fmla="*/ 170 w 276"/>
                  <a:gd name="T37" fmla="*/ 202 h 202"/>
                  <a:gd name="T38" fmla="*/ 172 w 276"/>
                  <a:gd name="T39" fmla="*/ 201 h 202"/>
                  <a:gd name="T40" fmla="*/ 276 w 276"/>
                  <a:gd name="T41" fmla="*/ 86 h 202"/>
                  <a:gd name="T42" fmla="*/ 276 w 276"/>
                  <a:gd name="T43" fmla="*/ 85 h 202"/>
                  <a:gd name="T44" fmla="*/ 275 w 276"/>
                  <a:gd name="T45" fmla="*/ 83 h 202"/>
                  <a:gd name="T46" fmla="*/ 261 w 276"/>
                  <a:gd name="T47" fmla="*/ 78 h 202"/>
                  <a:gd name="T48" fmla="*/ 261 w 276"/>
                  <a:gd name="T49" fmla="*/ 78 h 202"/>
                  <a:gd name="T50" fmla="*/ 258 w 276"/>
                  <a:gd name="T51" fmla="*/ 81 h 202"/>
                  <a:gd name="T52" fmla="*/ 269 w 276"/>
                  <a:gd name="T53" fmla="*/ 85 h 202"/>
                  <a:gd name="T54" fmla="*/ 271 w 276"/>
                  <a:gd name="T55" fmla="*/ 86 h 202"/>
                  <a:gd name="T56" fmla="*/ 170 w 276"/>
                  <a:gd name="T57" fmla="*/ 197 h 202"/>
                  <a:gd name="T58" fmla="*/ 92 w 276"/>
                  <a:gd name="T59" fmla="*/ 159 h 202"/>
                  <a:gd name="T60" fmla="*/ 91 w 276"/>
                  <a:gd name="T61" fmla="*/ 159 h 202"/>
                  <a:gd name="T62" fmla="*/ 80 w 276"/>
                  <a:gd name="T63" fmla="*/ 159 h 202"/>
                  <a:gd name="T64" fmla="*/ 79 w 276"/>
                  <a:gd name="T65" fmla="*/ 159 h 202"/>
                  <a:gd name="T66" fmla="*/ 79 w 276"/>
                  <a:gd name="T67" fmla="*/ 159 h 202"/>
                  <a:gd name="T68" fmla="*/ 74 w 276"/>
                  <a:gd name="T69" fmla="*/ 158 h 202"/>
                  <a:gd name="T70" fmla="*/ 72 w 276"/>
                  <a:gd name="T71" fmla="*/ 155 h 202"/>
                  <a:gd name="T72" fmla="*/ 56 w 276"/>
                  <a:gd name="T73" fmla="*/ 114 h 202"/>
                  <a:gd name="T74" fmla="*/ 6 w 276"/>
                  <a:gd name="T75" fmla="*/ 81 h 202"/>
                  <a:gd name="T76" fmla="*/ 86 w 276"/>
                  <a:gd name="T77" fmla="*/ 4 h 202"/>
                  <a:gd name="T78" fmla="*/ 87 w 276"/>
                  <a:gd name="T79" fmla="*/ 4 h 202"/>
                  <a:gd name="T80" fmla="*/ 90 w 276"/>
                  <a:gd name="T81" fmla="*/ 1 h 202"/>
                  <a:gd name="T82" fmla="*/ 91 w 276"/>
                  <a:gd name="T83" fmla="*/ 1 h 202"/>
                  <a:gd name="T84" fmla="*/ 91 w 276"/>
                  <a:gd name="T85" fmla="*/ 1 h 202"/>
                  <a:gd name="T86" fmla="*/ 85 w 276"/>
                  <a:gd name="T87" fmla="*/ 0 h 202"/>
                  <a:gd name="T88" fmla="*/ 85 w 276"/>
                  <a:gd name="T89" fmla="*/ 0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76" h="201">
                    <a:moveTo>
                      <a:pt x="255" y="77"/>
                    </a:moveTo>
                    <a:cubicBezTo>
                      <a:pt x="255" y="77"/>
                      <a:pt x="255" y="77"/>
                      <a:pt x="255" y="77"/>
                    </a:cubicBezTo>
                    <a:cubicBezTo>
                      <a:pt x="254" y="78"/>
                      <a:pt x="254" y="79"/>
                      <a:pt x="255" y="79"/>
                    </a:cubicBezTo>
                    <a:cubicBezTo>
                      <a:pt x="256" y="77"/>
                      <a:pt x="256" y="77"/>
                      <a:pt x="256" y="77"/>
                    </a:cubicBezTo>
                    <a:cubicBezTo>
                      <a:pt x="256" y="77"/>
                      <a:pt x="256" y="77"/>
                      <a:pt x="255" y="77"/>
                    </a:cubicBezTo>
                    <a:moveTo>
                      <a:pt x="85" y="0"/>
                    </a:moveTo>
                    <a:cubicBezTo>
                      <a:pt x="84" y="0"/>
                      <a:pt x="84" y="0"/>
                      <a:pt x="84" y="0"/>
                    </a:cubicBezTo>
                    <a:cubicBezTo>
                      <a:pt x="1" y="81"/>
                      <a:pt x="1" y="81"/>
                      <a:pt x="1" y="81"/>
                    </a:cubicBezTo>
                    <a:cubicBezTo>
                      <a:pt x="1" y="81"/>
                      <a:pt x="0" y="82"/>
                      <a:pt x="1" y="83"/>
                    </a:cubicBezTo>
                    <a:cubicBezTo>
                      <a:pt x="1" y="83"/>
                      <a:pt x="1" y="84"/>
                      <a:pt x="2" y="84"/>
                    </a:cubicBezTo>
                    <a:cubicBezTo>
                      <a:pt x="27" y="89"/>
                      <a:pt x="42" y="102"/>
                      <a:pt x="52" y="116"/>
                    </a:cubicBezTo>
                    <a:cubicBezTo>
                      <a:pt x="62" y="130"/>
                      <a:pt x="66" y="146"/>
                      <a:pt x="68" y="155"/>
                    </a:cubicBezTo>
                    <a:cubicBezTo>
                      <a:pt x="68" y="158"/>
                      <a:pt x="70" y="160"/>
                      <a:pt x="72" y="162"/>
                    </a:cubicBezTo>
                    <a:cubicBezTo>
                      <a:pt x="74" y="163"/>
                      <a:pt x="76" y="163"/>
                      <a:pt x="79" y="163"/>
                    </a:cubicBezTo>
                    <a:cubicBezTo>
                      <a:pt x="79" y="163"/>
                      <a:pt x="80" y="163"/>
                      <a:pt x="81" y="163"/>
                    </a:cubicBezTo>
                    <a:cubicBezTo>
                      <a:pt x="84" y="163"/>
                      <a:pt x="87" y="163"/>
                      <a:pt x="91" y="163"/>
                    </a:cubicBezTo>
                    <a:cubicBezTo>
                      <a:pt x="111" y="163"/>
                      <a:pt x="142" y="169"/>
                      <a:pt x="169" y="201"/>
                    </a:cubicBezTo>
                    <a:cubicBezTo>
                      <a:pt x="169" y="202"/>
                      <a:pt x="170" y="202"/>
                      <a:pt x="170" y="202"/>
                    </a:cubicBezTo>
                    <a:cubicBezTo>
                      <a:pt x="170" y="202"/>
                      <a:pt x="170" y="202"/>
                      <a:pt x="170" y="202"/>
                    </a:cubicBezTo>
                    <a:cubicBezTo>
                      <a:pt x="171" y="202"/>
                      <a:pt x="171" y="202"/>
                      <a:pt x="172" y="201"/>
                    </a:cubicBezTo>
                    <a:cubicBezTo>
                      <a:pt x="276" y="86"/>
                      <a:pt x="276" y="86"/>
                      <a:pt x="276" y="86"/>
                    </a:cubicBezTo>
                    <a:cubicBezTo>
                      <a:pt x="276" y="86"/>
                      <a:pt x="276" y="85"/>
                      <a:pt x="276" y="85"/>
                    </a:cubicBezTo>
                    <a:cubicBezTo>
                      <a:pt x="276" y="84"/>
                      <a:pt x="276" y="84"/>
                      <a:pt x="275" y="83"/>
                    </a:cubicBezTo>
                    <a:cubicBezTo>
                      <a:pt x="275" y="83"/>
                      <a:pt x="270" y="81"/>
                      <a:pt x="261" y="78"/>
                    </a:cubicBezTo>
                    <a:cubicBezTo>
                      <a:pt x="261" y="78"/>
                      <a:pt x="261" y="78"/>
                      <a:pt x="261" y="78"/>
                    </a:cubicBezTo>
                    <a:cubicBezTo>
                      <a:pt x="258" y="81"/>
                      <a:pt x="258" y="81"/>
                      <a:pt x="258" y="81"/>
                    </a:cubicBezTo>
                    <a:cubicBezTo>
                      <a:pt x="263" y="83"/>
                      <a:pt x="266" y="84"/>
                      <a:pt x="269" y="85"/>
                    </a:cubicBezTo>
                    <a:cubicBezTo>
                      <a:pt x="270" y="85"/>
                      <a:pt x="270" y="86"/>
                      <a:pt x="271" y="86"/>
                    </a:cubicBezTo>
                    <a:cubicBezTo>
                      <a:pt x="170" y="197"/>
                      <a:pt x="170" y="197"/>
                      <a:pt x="170" y="197"/>
                    </a:cubicBezTo>
                    <a:cubicBezTo>
                      <a:pt x="143" y="165"/>
                      <a:pt x="111" y="159"/>
                      <a:pt x="92" y="159"/>
                    </a:cubicBezTo>
                    <a:cubicBezTo>
                      <a:pt x="92" y="159"/>
                      <a:pt x="91" y="159"/>
                      <a:pt x="91" y="159"/>
                    </a:cubicBezTo>
                    <a:cubicBezTo>
                      <a:pt x="87" y="159"/>
                      <a:pt x="83" y="159"/>
                      <a:pt x="80" y="159"/>
                    </a:cubicBezTo>
                    <a:cubicBezTo>
                      <a:pt x="80" y="159"/>
                      <a:pt x="79" y="159"/>
                      <a:pt x="79" y="159"/>
                    </a:cubicBezTo>
                    <a:cubicBezTo>
                      <a:pt x="79" y="159"/>
                      <a:pt x="79" y="159"/>
                      <a:pt x="79" y="159"/>
                    </a:cubicBezTo>
                    <a:cubicBezTo>
                      <a:pt x="77" y="159"/>
                      <a:pt x="75" y="159"/>
                      <a:pt x="74" y="158"/>
                    </a:cubicBezTo>
                    <a:cubicBezTo>
                      <a:pt x="73" y="157"/>
                      <a:pt x="72" y="157"/>
                      <a:pt x="72" y="155"/>
                    </a:cubicBezTo>
                    <a:cubicBezTo>
                      <a:pt x="70" y="145"/>
                      <a:pt x="66" y="129"/>
                      <a:pt x="56" y="114"/>
                    </a:cubicBezTo>
                    <a:cubicBezTo>
                      <a:pt x="46" y="100"/>
                      <a:pt x="30" y="87"/>
                      <a:pt x="6" y="81"/>
                    </a:cubicBezTo>
                    <a:cubicBezTo>
                      <a:pt x="86" y="4"/>
                      <a:pt x="86" y="4"/>
                      <a:pt x="86" y="4"/>
                    </a:cubicBezTo>
                    <a:cubicBezTo>
                      <a:pt x="87" y="4"/>
                      <a:pt x="87" y="4"/>
                      <a:pt x="87" y="4"/>
                    </a:cubicBezTo>
                    <a:cubicBezTo>
                      <a:pt x="90" y="1"/>
                      <a:pt x="90" y="1"/>
                      <a:pt x="90" y="1"/>
                    </a:cubicBezTo>
                    <a:cubicBezTo>
                      <a:pt x="90" y="1"/>
                      <a:pt x="91" y="1"/>
                      <a:pt x="91" y="1"/>
                    </a:cubicBezTo>
                    <a:cubicBezTo>
                      <a:pt x="91" y="1"/>
                      <a:pt x="91" y="1"/>
                      <a:pt x="91" y="1"/>
                    </a:cubicBezTo>
                    <a:cubicBezTo>
                      <a:pt x="85" y="0"/>
                      <a:pt x="85" y="0"/>
                      <a:pt x="85" y="0"/>
                    </a:cubicBezTo>
                    <a:cubicBezTo>
                      <a:pt x="85" y="0"/>
                      <a:pt x="85" y="0"/>
                      <a:pt x="85"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3" name="Freeform 331"/>
              <p:cNvSpPr>
                <a:spLocks noEditPoints="1"/>
              </p:cNvSpPr>
              <p:nvPr/>
            </p:nvSpPr>
            <p:spPr bwMode="auto">
              <a:xfrm>
                <a:off x="8955088" y="5502275"/>
                <a:ext cx="700088" cy="504825"/>
              </a:xfrm>
              <a:custGeom>
                <a:avLst/>
                <a:gdLst>
                  <a:gd name="T0" fmla="*/ 65 w 250"/>
                  <a:gd name="T1" fmla="*/ 159 h 180"/>
                  <a:gd name="T2" fmla="*/ 65 w 250"/>
                  <a:gd name="T3" fmla="*/ 159 h 180"/>
                  <a:gd name="T4" fmla="*/ 65 w 250"/>
                  <a:gd name="T5" fmla="*/ 159 h 180"/>
                  <a:gd name="T6" fmla="*/ 65 w 250"/>
                  <a:gd name="T7" fmla="*/ 159 h 180"/>
                  <a:gd name="T8" fmla="*/ 65 w 250"/>
                  <a:gd name="T9" fmla="*/ 158 h 180"/>
                  <a:gd name="T10" fmla="*/ 65 w 250"/>
                  <a:gd name="T11" fmla="*/ 158 h 180"/>
                  <a:gd name="T12" fmla="*/ 65 w 250"/>
                  <a:gd name="T13" fmla="*/ 158 h 180"/>
                  <a:gd name="T14" fmla="*/ 63 w 250"/>
                  <a:gd name="T15" fmla="*/ 158 h 180"/>
                  <a:gd name="T16" fmla="*/ 65 w 250"/>
                  <a:gd name="T17" fmla="*/ 159 h 180"/>
                  <a:gd name="T18" fmla="*/ 65 w 250"/>
                  <a:gd name="T19" fmla="*/ 159 h 180"/>
                  <a:gd name="T20" fmla="*/ 63 w 250"/>
                  <a:gd name="T21" fmla="*/ 158 h 180"/>
                  <a:gd name="T22" fmla="*/ 63 w 250"/>
                  <a:gd name="T23" fmla="*/ 158 h 180"/>
                  <a:gd name="T24" fmla="*/ 63 w 250"/>
                  <a:gd name="T25" fmla="*/ 157 h 180"/>
                  <a:gd name="T26" fmla="*/ 63 w 250"/>
                  <a:gd name="T27" fmla="*/ 157 h 180"/>
                  <a:gd name="T28" fmla="*/ 63 w 250"/>
                  <a:gd name="T29" fmla="*/ 157 h 180"/>
                  <a:gd name="T30" fmla="*/ 84 w 250"/>
                  <a:gd name="T31" fmla="*/ 0 h 180"/>
                  <a:gd name="T32" fmla="*/ 79 w 250"/>
                  <a:gd name="T33" fmla="*/ 1 h 180"/>
                  <a:gd name="T34" fmla="*/ 78 w 250"/>
                  <a:gd name="T35" fmla="*/ 1 h 180"/>
                  <a:gd name="T36" fmla="*/ 1 w 250"/>
                  <a:gd name="T37" fmla="*/ 77 h 180"/>
                  <a:gd name="T38" fmla="*/ 2 w 250"/>
                  <a:gd name="T39" fmla="*/ 80 h 180"/>
                  <a:gd name="T40" fmla="*/ 59 w 250"/>
                  <a:gd name="T41" fmla="*/ 135 h 180"/>
                  <a:gd name="T42" fmla="*/ 62 w 250"/>
                  <a:gd name="T43" fmla="*/ 155 h 180"/>
                  <a:gd name="T44" fmla="*/ 63 w 250"/>
                  <a:gd name="T45" fmla="*/ 157 h 180"/>
                  <a:gd name="T46" fmla="*/ 63 w 250"/>
                  <a:gd name="T47" fmla="*/ 155 h 180"/>
                  <a:gd name="T48" fmla="*/ 58 w 250"/>
                  <a:gd name="T49" fmla="*/ 120 h 180"/>
                  <a:gd name="T50" fmla="*/ 6 w 250"/>
                  <a:gd name="T51" fmla="*/ 77 h 180"/>
                  <a:gd name="T52" fmla="*/ 84 w 250"/>
                  <a:gd name="T53" fmla="*/ 4 h 180"/>
                  <a:gd name="T54" fmla="*/ 147 w 250"/>
                  <a:gd name="T55" fmla="*/ 60 h 180"/>
                  <a:gd name="T56" fmla="*/ 150 w 250"/>
                  <a:gd name="T57" fmla="*/ 59 h 180"/>
                  <a:gd name="T58" fmla="*/ 151 w 250"/>
                  <a:gd name="T59" fmla="*/ 62 h 180"/>
                  <a:gd name="T60" fmla="*/ 171 w 250"/>
                  <a:gd name="T61" fmla="*/ 59 h 180"/>
                  <a:gd name="T62" fmla="*/ 222 w 250"/>
                  <a:gd name="T63" fmla="*/ 69 h 180"/>
                  <a:gd name="T64" fmla="*/ 243 w 250"/>
                  <a:gd name="T65" fmla="*/ 77 h 180"/>
                  <a:gd name="T66" fmla="*/ 243 w 250"/>
                  <a:gd name="T67" fmla="*/ 79 h 180"/>
                  <a:gd name="T68" fmla="*/ 92 w 250"/>
                  <a:gd name="T69" fmla="*/ 149 h 180"/>
                  <a:gd name="T70" fmla="*/ 72 w 250"/>
                  <a:gd name="T71" fmla="*/ 152 h 180"/>
                  <a:gd name="T72" fmla="*/ 66 w 250"/>
                  <a:gd name="T73" fmla="*/ 158 h 180"/>
                  <a:gd name="T74" fmla="*/ 66 w 250"/>
                  <a:gd name="T75" fmla="*/ 158 h 180"/>
                  <a:gd name="T76" fmla="*/ 92 w 250"/>
                  <a:gd name="T77" fmla="*/ 153 h 180"/>
                  <a:gd name="T78" fmla="*/ 153 w 250"/>
                  <a:gd name="T79" fmla="*/ 180 h 180"/>
                  <a:gd name="T80" fmla="*/ 154 w 250"/>
                  <a:gd name="T81" fmla="*/ 180 h 180"/>
                  <a:gd name="T82" fmla="*/ 249 w 250"/>
                  <a:gd name="T83" fmla="*/ 78 h 180"/>
                  <a:gd name="T84" fmla="*/ 250 w 250"/>
                  <a:gd name="T85" fmla="*/ 76 h 180"/>
                  <a:gd name="T86" fmla="*/ 223 w 250"/>
                  <a:gd name="T87" fmla="*/ 65 h 180"/>
                  <a:gd name="T88" fmla="*/ 151 w 250"/>
                  <a:gd name="T89" fmla="*/ 58 h 180"/>
                  <a:gd name="T90" fmla="*/ 84 w 250"/>
                  <a:gd name="T91" fmla="*/ 0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50" h="180">
                    <a:moveTo>
                      <a:pt x="65" y="159"/>
                    </a:moveTo>
                    <a:cubicBezTo>
                      <a:pt x="65" y="159"/>
                      <a:pt x="65" y="159"/>
                      <a:pt x="65" y="159"/>
                    </a:cubicBezTo>
                    <a:cubicBezTo>
                      <a:pt x="65" y="159"/>
                      <a:pt x="65" y="159"/>
                      <a:pt x="65" y="159"/>
                    </a:cubicBezTo>
                    <a:moveTo>
                      <a:pt x="65" y="159"/>
                    </a:moveTo>
                    <a:cubicBezTo>
                      <a:pt x="65" y="159"/>
                      <a:pt x="65" y="159"/>
                      <a:pt x="65" y="159"/>
                    </a:cubicBezTo>
                    <a:cubicBezTo>
                      <a:pt x="65" y="159"/>
                      <a:pt x="65" y="159"/>
                      <a:pt x="65" y="159"/>
                    </a:cubicBezTo>
                    <a:moveTo>
                      <a:pt x="65" y="159"/>
                    </a:moveTo>
                    <a:cubicBezTo>
                      <a:pt x="65" y="159"/>
                      <a:pt x="65" y="159"/>
                      <a:pt x="65" y="159"/>
                    </a:cubicBezTo>
                    <a:cubicBezTo>
                      <a:pt x="65" y="159"/>
                      <a:pt x="65" y="159"/>
                      <a:pt x="65" y="159"/>
                    </a:cubicBezTo>
                    <a:moveTo>
                      <a:pt x="65" y="158"/>
                    </a:moveTo>
                    <a:cubicBezTo>
                      <a:pt x="65" y="158"/>
                      <a:pt x="65" y="158"/>
                      <a:pt x="65" y="159"/>
                    </a:cubicBezTo>
                    <a:cubicBezTo>
                      <a:pt x="65" y="158"/>
                      <a:pt x="65" y="158"/>
                      <a:pt x="65" y="158"/>
                    </a:cubicBezTo>
                    <a:moveTo>
                      <a:pt x="66" y="158"/>
                    </a:moveTo>
                    <a:cubicBezTo>
                      <a:pt x="66" y="158"/>
                      <a:pt x="66" y="158"/>
                      <a:pt x="65" y="158"/>
                    </a:cubicBezTo>
                    <a:cubicBezTo>
                      <a:pt x="66" y="158"/>
                      <a:pt x="66" y="158"/>
                      <a:pt x="66" y="158"/>
                    </a:cubicBezTo>
                    <a:moveTo>
                      <a:pt x="63" y="158"/>
                    </a:moveTo>
                    <a:cubicBezTo>
                      <a:pt x="63" y="158"/>
                      <a:pt x="63" y="158"/>
                      <a:pt x="64" y="158"/>
                    </a:cubicBezTo>
                    <a:cubicBezTo>
                      <a:pt x="64" y="159"/>
                      <a:pt x="64" y="159"/>
                      <a:pt x="65" y="159"/>
                    </a:cubicBezTo>
                    <a:cubicBezTo>
                      <a:pt x="65" y="159"/>
                      <a:pt x="65" y="159"/>
                      <a:pt x="65" y="159"/>
                    </a:cubicBezTo>
                    <a:cubicBezTo>
                      <a:pt x="65" y="159"/>
                      <a:pt x="65" y="159"/>
                      <a:pt x="65" y="159"/>
                    </a:cubicBezTo>
                    <a:cubicBezTo>
                      <a:pt x="64" y="159"/>
                      <a:pt x="64" y="159"/>
                      <a:pt x="63" y="158"/>
                    </a:cubicBezTo>
                    <a:cubicBezTo>
                      <a:pt x="63" y="158"/>
                      <a:pt x="63" y="158"/>
                      <a:pt x="63" y="158"/>
                    </a:cubicBezTo>
                    <a:moveTo>
                      <a:pt x="63" y="158"/>
                    </a:moveTo>
                    <a:cubicBezTo>
                      <a:pt x="63" y="158"/>
                      <a:pt x="63" y="158"/>
                      <a:pt x="63" y="158"/>
                    </a:cubicBezTo>
                    <a:cubicBezTo>
                      <a:pt x="63" y="158"/>
                      <a:pt x="63" y="158"/>
                      <a:pt x="63" y="158"/>
                    </a:cubicBezTo>
                    <a:moveTo>
                      <a:pt x="63" y="157"/>
                    </a:moveTo>
                    <a:cubicBezTo>
                      <a:pt x="63" y="157"/>
                      <a:pt x="63" y="157"/>
                      <a:pt x="63" y="157"/>
                    </a:cubicBezTo>
                    <a:cubicBezTo>
                      <a:pt x="63" y="157"/>
                      <a:pt x="63" y="157"/>
                      <a:pt x="63" y="157"/>
                    </a:cubicBezTo>
                    <a:moveTo>
                      <a:pt x="63" y="157"/>
                    </a:moveTo>
                    <a:cubicBezTo>
                      <a:pt x="63" y="157"/>
                      <a:pt x="63" y="157"/>
                      <a:pt x="63" y="157"/>
                    </a:cubicBezTo>
                    <a:cubicBezTo>
                      <a:pt x="63" y="157"/>
                      <a:pt x="63" y="157"/>
                      <a:pt x="63" y="157"/>
                    </a:cubicBezTo>
                    <a:moveTo>
                      <a:pt x="84" y="0"/>
                    </a:moveTo>
                    <a:cubicBezTo>
                      <a:pt x="84" y="0"/>
                      <a:pt x="84" y="0"/>
                      <a:pt x="84" y="0"/>
                    </a:cubicBezTo>
                    <a:cubicBezTo>
                      <a:pt x="82" y="0"/>
                      <a:pt x="80" y="0"/>
                      <a:pt x="79" y="1"/>
                    </a:cubicBezTo>
                    <a:cubicBezTo>
                      <a:pt x="79" y="1"/>
                      <a:pt x="79" y="1"/>
                      <a:pt x="79" y="1"/>
                    </a:cubicBezTo>
                    <a:cubicBezTo>
                      <a:pt x="79" y="1"/>
                      <a:pt x="78" y="1"/>
                      <a:pt x="78" y="1"/>
                    </a:cubicBezTo>
                    <a:cubicBezTo>
                      <a:pt x="75" y="4"/>
                      <a:pt x="75" y="4"/>
                      <a:pt x="75" y="4"/>
                    </a:cubicBezTo>
                    <a:cubicBezTo>
                      <a:pt x="1" y="77"/>
                      <a:pt x="1" y="77"/>
                      <a:pt x="1" y="77"/>
                    </a:cubicBezTo>
                    <a:cubicBezTo>
                      <a:pt x="0" y="77"/>
                      <a:pt x="0" y="78"/>
                      <a:pt x="0" y="79"/>
                    </a:cubicBezTo>
                    <a:cubicBezTo>
                      <a:pt x="0" y="79"/>
                      <a:pt x="1" y="80"/>
                      <a:pt x="2" y="80"/>
                    </a:cubicBezTo>
                    <a:cubicBezTo>
                      <a:pt x="16" y="82"/>
                      <a:pt x="27" y="88"/>
                      <a:pt x="36" y="95"/>
                    </a:cubicBezTo>
                    <a:cubicBezTo>
                      <a:pt x="49" y="107"/>
                      <a:pt x="55" y="122"/>
                      <a:pt x="59" y="135"/>
                    </a:cubicBezTo>
                    <a:cubicBezTo>
                      <a:pt x="61" y="141"/>
                      <a:pt x="61" y="146"/>
                      <a:pt x="62" y="150"/>
                    </a:cubicBezTo>
                    <a:cubicBezTo>
                      <a:pt x="62" y="152"/>
                      <a:pt x="62" y="154"/>
                      <a:pt x="62" y="155"/>
                    </a:cubicBezTo>
                    <a:cubicBezTo>
                      <a:pt x="63" y="156"/>
                      <a:pt x="63" y="156"/>
                      <a:pt x="63" y="156"/>
                    </a:cubicBezTo>
                    <a:cubicBezTo>
                      <a:pt x="63" y="157"/>
                      <a:pt x="63" y="157"/>
                      <a:pt x="63" y="157"/>
                    </a:cubicBezTo>
                    <a:cubicBezTo>
                      <a:pt x="63" y="157"/>
                      <a:pt x="63" y="157"/>
                      <a:pt x="63" y="157"/>
                    </a:cubicBezTo>
                    <a:cubicBezTo>
                      <a:pt x="63" y="156"/>
                      <a:pt x="63" y="156"/>
                      <a:pt x="63" y="155"/>
                    </a:cubicBezTo>
                    <a:cubicBezTo>
                      <a:pt x="66" y="152"/>
                      <a:pt x="66" y="152"/>
                      <a:pt x="66" y="152"/>
                    </a:cubicBezTo>
                    <a:cubicBezTo>
                      <a:pt x="65" y="145"/>
                      <a:pt x="63" y="133"/>
                      <a:pt x="58" y="120"/>
                    </a:cubicBezTo>
                    <a:cubicBezTo>
                      <a:pt x="54" y="110"/>
                      <a:pt x="48" y="100"/>
                      <a:pt x="39" y="92"/>
                    </a:cubicBezTo>
                    <a:cubicBezTo>
                      <a:pt x="30" y="85"/>
                      <a:pt x="20" y="79"/>
                      <a:pt x="6" y="77"/>
                    </a:cubicBezTo>
                    <a:cubicBezTo>
                      <a:pt x="80" y="4"/>
                      <a:pt x="80" y="4"/>
                      <a:pt x="80" y="4"/>
                    </a:cubicBezTo>
                    <a:cubicBezTo>
                      <a:pt x="81" y="4"/>
                      <a:pt x="82" y="4"/>
                      <a:pt x="84" y="4"/>
                    </a:cubicBezTo>
                    <a:cubicBezTo>
                      <a:pt x="90" y="4"/>
                      <a:pt x="101" y="5"/>
                      <a:pt x="113" y="13"/>
                    </a:cubicBezTo>
                    <a:cubicBezTo>
                      <a:pt x="125" y="21"/>
                      <a:pt x="137" y="35"/>
                      <a:pt x="147" y="60"/>
                    </a:cubicBezTo>
                    <a:cubicBezTo>
                      <a:pt x="148" y="59"/>
                      <a:pt x="148" y="59"/>
                      <a:pt x="148" y="59"/>
                    </a:cubicBezTo>
                    <a:cubicBezTo>
                      <a:pt x="148" y="59"/>
                      <a:pt x="149" y="59"/>
                      <a:pt x="150" y="59"/>
                    </a:cubicBezTo>
                    <a:cubicBezTo>
                      <a:pt x="150" y="59"/>
                      <a:pt x="150" y="59"/>
                      <a:pt x="151" y="59"/>
                    </a:cubicBezTo>
                    <a:cubicBezTo>
                      <a:pt x="152" y="60"/>
                      <a:pt x="152" y="61"/>
                      <a:pt x="151" y="62"/>
                    </a:cubicBezTo>
                    <a:cubicBezTo>
                      <a:pt x="151" y="62"/>
                      <a:pt x="151" y="62"/>
                      <a:pt x="151" y="62"/>
                    </a:cubicBezTo>
                    <a:cubicBezTo>
                      <a:pt x="157" y="60"/>
                      <a:pt x="164" y="59"/>
                      <a:pt x="171" y="59"/>
                    </a:cubicBezTo>
                    <a:cubicBezTo>
                      <a:pt x="171" y="59"/>
                      <a:pt x="171" y="59"/>
                      <a:pt x="171" y="59"/>
                    </a:cubicBezTo>
                    <a:cubicBezTo>
                      <a:pt x="188" y="59"/>
                      <a:pt x="207" y="64"/>
                      <a:pt x="222" y="69"/>
                    </a:cubicBezTo>
                    <a:cubicBezTo>
                      <a:pt x="229" y="71"/>
                      <a:pt x="235" y="74"/>
                      <a:pt x="240" y="75"/>
                    </a:cubicBezTo>
                    <a:cubicBezTo>
                      <a:pt x="241" y="76"/>
                      <a:pt x="242" y="76"/>
                      <a:pt x="243" y="77"/>
                    </a:cubicBezTo>
                    <a:cubicBezTo>
                      <a:pt x="244" y="77"/>
                      <a:pt x="244" y="77"/>
                      <a:pt x="244" y="77"/>
                    </a:cubicBezTo>
                    <a:cubicBezTo>
                      <a:pt x="243" y="79"/>
                      <a:pt x="243" y="79"/>
                      <a:pt x="243" y="79"/>
                    </a:cubicBezTo>
                    <a:cubicBezTo>
                      <a:pt x="152" y="175"/>
                      <a:pt x="152" y="175"/>
                      <a:pt x="152" y="175"/>
                    </a:cubicBezTo>
                    <a:cubicBezTo>
                      <a:pt x="129" y="154"/>
                      <a:pt x="108" y="149"/>
                      <a:pt x="92" y="149"/>
                    </a:cubicBezTo>
                    <a:cubicBezTo>
                      <a:pt x="92" y="149"/>
                      <a:pt x="92" y="149"/>
                      <a:pt x="92" y="149"/>
                    </a:cubicBezTo>
                    <a:cubicBezTo>
                      <a:pt x="83" y="149"/>
                      <a:pt x="77" y="150"/>
                      <a:pt x="72" y="152"/>
                    </a:cubicBezTo>
                    <a:cubicBezTo>
                      <a:pt x="66" y="158"/>
                      <a:pt x="66" y="158"/>
                      <a:pt x="66" y="158"/>
                    </a:cubicBezTo>
                    <a:cubicBezTo>
                      <a:pt x="66" y="158"/>
                      <a:pt x="66" y="158"/>
                      <a:pt x="66" y="158"/>
                    </a:cubicBezTo>
                    <a:cubicBezTo>
                      <a:pt x="66" y="158"/>
                      <a:pt x="66" y="158"/>
                      <a:pt x="66" y="158"/>
                    </a:cubicBezTo>
                    <a:cubicBezTo>
                      <a:pt x="66" y="158"/>
                      <a:pt x="66" y="158"/>
                      <a:pt x="66" y="158"/>
                    </a:cubicBezTo>
                    <a:cubicBezTo>
                      <a:pt x="66" y="158"/>
                      <a:pt x="66" y="158"/>
                      <a:pt x="66" y="158"/>
                    </a:cubicBezTo>
                    <a:cubicBezTo>
                      <a:pt x="67" y="158"/>
                      <a:pt x="77" y="153"/>
                      <a:pt x="92" y="153"/>
                    </a:cubicBezTo>
                    <a:cubicBezTo>
                      <a:pt x="107" y="153"/>
                      <a:pt x="128" y="158"/>
                      <a:pt x="151" y="180"/>
                    </a:cubicBezTo>
                    <a:cubicBezTo>
                      <a:pt x="152" y="180"/>
                      <a:pt x="152" y="180"/>
                      <a:pt x="153" y="180"/>
                    </a:cubicBezTo>
                    <a:cubicBezTo>
                      <a:pt x="153" y="180"/>
                      <a:pt x="153" y="180"/>
                      <a:pt x="153" y="180"/>
                    </a:cubicBezTo>
                    <a:cubicBezTo>
                      <a:pt x="153" y="180"/>
                      <a:pt x="154" y="180"/>
                      <a:pt x="154" y="180"/>
                    </a:cubicBezTo>
                    <a:cubicBezTo>
                      <a:pt x="246" y="81"/>
                      <a:pt x="246" y="81"/>
                      <a:pt x="246" y="81"/>
                    </a:cubicBezTo>
                    <a:cubicBezTo>
                      <a:pt x="249" y="78"/>
                      <a:pt x="249" y="78"/>
                      <a:pt x="249" y="78"/>
                    </a:cubicBezTo>
                    <a:cubicBezTo>
                      <a:pt x="249" y="78"/>
                      <a:pt x="249" y="78"/>
                      <a:pt x="249" y="78"/>
                    </a:cubicBezTo>
                    <a:cubicBezTo>
                      <a:pt x="250" y="77"/>
                      <a:pt x="250" y="77"/>
                      <a:pt x="250" y="76"/>
                    </a:cubicBezTo>
                    <a:cubicBezTo>
                      <a:pt x="250" y="75"/>
                      <a:pt x="249" y="75"/>
                      <a:pt x="249" y="75"/>
                    </a:cubicBezTo>
                    <a:cubicBezTo>
                      <a:pt x="249" y="75"/>
                      <a:pt x="238" y="70"/>
                      <a:pt x="223" y="65"/>
                    </a:cubicBezTo>
                    <a:cubicBezTo>
                      <a:pt x="208" y="60"/>
                      <a:pt x="189" y="55"/>
                      <a:pt x="171" y="55"/>
                    </a:cubicBezTo>
                    <a:cubicBezTo>
                      <a:pt x="164" y="55"/>
                      <a:pt x="157" y="56"/>
                      <a:pt x="151" y="58"/>
                    </a:cubicBezTo>
                    <a:cubicBezTo>
                      <a:pt x="141" y="32"/>
                      <a:pt x="128" y="18"/>
                      <a:pt x="115" y="10"/>
                    </a:cubicBezTo>
                    <a:cubicBezTo>
                      <a:pt x="102" y="2"/>
                      <a:pt x="91" y="0"/>
                      <a:pt x="8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4" name="Freeform 332"/>
              <p:cNvSpPr/>
              <p:nvPr/>
            </p:nvSpPr>
            <p:spPr bwMode="auto">
              <a:xfrm>
                <a:off x="9131301" y="5668963"/>
                <a:ext cx="249238" cy="279400"/>
              </a:xfrm>
              <a:custGeom>
                <a:avLst/>
                <a:gdLst>
                  <a:gd name="T0" fmla="*/ 87 w 89"/>
                  <a:gd name="T1" fmla="*/ 0 h 100"/>
                  <a:gd name="T2" fmla="*/ 85 w 89"/>
                  <a:gd name="T3" fmla="*/ 0 h 100"/>
                  <a:gd name="T4" fmla="*/ 84 w 89"/>
                  <a:gd name="T5" fmla="*/ 1 h 100"/>
                  <a:gd name="T6" fmla="*/ 3 w 89"/>
                  <a:gd name="T7" fmla="*/ 93 h 100"/>
                  <a:gd name="T8" fmla="*/ 0 w 89"/>
                  <a:gd name="T9" fmla="*/ 96 h 100"/>
                  <a:gd name="T10" fmla="*/ 0 w 89"/>
                  <a:gd name="T11" fmla="*/ 98 h 100"/>
                  <a:gd name="T12" fmla="*/ 0 w 89"/>
                  <a:gd name="T13" fmla="*/ 98 h 100"/>
                  <a:gd name="T14" fmla="*/ 0 w 89"/>
                  <a:gd name="T15" fmla="*/ 98 h 100"/>
                  <a:gd name="T16" fmla="*/ 0 w 89"/>
                  <a:gd name="T17" fmla="*/ 98 h 100"/>
                  <a:gd name="T18" fmla="*/ 0 w 89"/>
                  <a:gd name="T19" fmla="*/ 98 h 100"/>
                  <a:gd name="T20" fmla="*/ 0 w 89"/>
                  <a:gd name="T21" fmla="*/ 99 h 100"/>
                  <a:gd name="T22" fmla="*/ 0 w 89"/>
                  <a:gd name="T23" fmla="*/ 99 h 100"/>
                  <a:gd name="T24" fmla="*/ 0 w 89"/>
                  <a:gd name="T25" fmla="*/ 99 h 100"/>
                  <a:gd name="T26" fmla="*/ 0 w 89"/>
                  <a:gd name="T27" fmla="*/ 99 h 100"/>
                  <a:gd name="T28" fmla="*/ 2 w 89"/>
                  <a:gd name="T29" fmla="*/ 100 h 100"/>
                  <a:gd name="T30" fmla="*/ 2 w 89"/>
                  <a:gd name="T31" fmla="*/ 100 h 100"/>
                  <a:gd name="T32" fmla="*/ 2 w 89"/>
                  <a:gd name="T33" fmla="*/ 100 h 100"/>
                  <a:gd name="T34" fmla="*/ 2 w 89"/>
                  <a:gd name="T35" fmla="*/ 100 h 100"/>
                  <a:gd name="T36" fmla="*/ 2 w 89"/>
                  <a:gd name="T37" fmla="*/ 100 h 100"/>
                  <a:gd name="T38" fmla="*/ 2 w 89"/>
                  <a:gd name="T39" fmla="*/ 100 h 100"/>
                  <a:gd name="T40" fmla="*/ 2 w 89"/>
                  <a:gd name="T41" fmla="*/ 100 h 100"/>
                  <a:gd name="T42" fmla="*/ 2 w 89"/>
                  <a:gd name="T43" fmla="*/ 100 h 100"/>
                  <a:gd name="T44" fmla="*/ 2 w 89"/>
                  <a:gd name="T45" fmla="*/ 100 h 100"/>
                  <a:gd name="T46" fmla="*/ 2 w 89"/>
                  <a:gd name="T47" fmla="*/ 99 h 100"/>
                  <a:gd name="T48" fmla="*/ 2 w 89"/>
                  <a:gd name="T49" fmla="*/ 99 h 100"/>
                  <a:gd name="T50" fmla="*/ 3 w 89"/>
                  <a:gd name="T51" fmla="*/ 99 h 100"/>
                  <a:gd name="T52" fmla="*/ 3 w 89"/>
                  <a:gd name="T53" fmla="*/ 99 h 100"/>
                  <a:gd name="T54" fmla="*/ 3 w 89"/>
                  <a:gd name="T55" fmla="*/ 99 h 100"/>
                  <a:gd name="T56" fmla="*/ 9 w 89"/>
                  <a:gd name="T57" fmla="*/ 93 h 100"/>
                  <a:gd name="T58" fmla="*/ 88 w 89"/>
                  <a:gd name="T59" fmla="*/ 3 h 100"/>
                  <a:gd name="T60" fmla="*/ 88 w 89"/>
                  <a:gd name="T61" fmla="*/ 3 h 100"/>
                  <a:gd name="T62" fmla="*/ 88 w 89"/>
                  <a:gd name="T63" fmla="*/ 0 h 100"/>
                  <a:gd name="T64" fmla="*/ 87 w 89"/>
                  <a:gd name="T65" fmla="*/ 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9" h="100">
                    <a:moveTo>
                      <a:pt x="87" y="0"/>
                    </a:moveTo>
                    <a:cubicBezTo>
                      <a:pt x="86" y="0"/>
                      <a:pt x="85" y="0"/>
                      <a:pt x="85" y="0"/>
                    </a:cubicBezTo>
                    <a:cubicBezTo>
                      <a:pt x="84" y="1"/>
                      <a:pt x="84" y="1"/>
                      <a:pt x="84" y="1"/>
                    </a:cubicBezTo>
                    <a:cubicBezTo>
                      <a:pt x="3" y="93"/>
                      <a:pt x="3" y="93"/>
                      <a:pt x="3" y="93"/>
                    </a:cubicBezTo>
                    <a:cubicBezTo>
                      <a:pt x="0" y="96"/>
                      <a:pt x="0" y="96"/>
                      <a:pt x="0" y="96"/>
                    </a:cubicBezTo>
                    <a:cubicBezTo>
                      <a:pt x="0" y="97"/>
                      <a:pt x="0" y="97"/>
                      <a:pt x="0" y="98"/>
                    </a:cubicBezTo>
                    <a:cubicBezTo>
                      <a:pt x="0" y="98"/>
                      <a:pt x="0" y="98"/>
                      <a:pt x="0" y="98"/>
                    </a:cubicBezTo>
                    <a:cubicBezTo>
                      <a:pt x="0" y="98"/>
                      <a:pt x="0" y="98"/>
                      <a:pt x="0" y="98"/>
                    </a:cubicBezTo>
                    <a:cubicBezTo>
                      <a:pt x="0" y="98"/>
                      <a:pt x="0" y="98"/>
                      <a:pt x="0" y="98"/>
                    </a:cubicBezTo>
                    <a:cubicBezTo>
                      <a:pt x="0" y="98"/>
                      <a:pt x="0" y="98"/>
                      <a:pt x="0" y="98"/>
                    </a:cubicBezTo>
                    <a:cubicBezTo>
                      <a:pt x="0" y="98"/>
                      <a:pt x="0" y="99"/>
                      <a:pt x="0" y="99"/>
                    </a:cubicBezTo>
                    <a:cubicBezTo>
                      <a:pt x="0" y="99"/>
                      <a:pt x="0" y="99"/>
                      <a:pt x="0" y="99"/>
                    </a:cubicBezTo>
                    <a:cubicBezTo>
                      <a:pt x="0" y="99"/>
                      <a:pt x="0" y="99"/>
                      <a:pt x="0" y="99"/>
                    </a:cubicBezTo>
                    <a:cubicBezTo>
                      <a:pt x="0" y="99"/>
                      <a:pt x="0" y="99"/>
                      <a:pt x="0" y="99"/>
                    </a:cubicBezTo>
                    <a:cubicBezTo>
                      <a:pt x="1" y="100"/>
                      <a:pt x="1" y="100"/>
                      <a:pt x="2" y="100"/>
                    </a:cubicBezTo>
                    <a:cubicBezTo>
                      <a:pt x="2" y="100"/>
                      <a:pt x="2" y="100"/>
                      <a:pt x="2" y="100"/>
                    </a:cubicBezTo>
                    <a:cubicBezTo>
                      <a:pt x="2" y="100"/>
                      <a:pt x="2" y="100"/>
                      <a:pt x="2" y="100"/>
                    </a:cubicBezTo>
                    <a:cubicBezTo>
                      <a:pt x="2" y="100"/>
                      <a:pt x="2" y="100"/>
                      <a:pt x="2" y="100"/>
                    </a:cubicBezTo>
                    <a:cubicBezTo>
                      <a:pt x="2" y="100"/>
                      <a:pt x="2" y="100"/>
                      <a:pt x="2" y="100"/>
                    </a:cubicBezTo>
                    <a:cubicBezTo>
                      <a:pt x="2" y="100"/>
                      <a:pt x="2" y="100"/>
                      <a:pt x="2" y="100"/>
                    </a:cubicBezTo>
                    <a:cubicBezTo>
                      <a:pt x="2" y="100"/>
                      <a:pt x="2" y="100"/>
                      <a:pt x="2" y="100"/>
                    </a:cubicBezTo>
                    <a:cubicBezTo>
                      <a:pt x="2" y="100"/>
                      <a:pt x="2" y="100"/>
                      <a:pt x="2" y="100"/>
                    </a:cubicBezTo>
                    <a:cubicBezTo>
                      <a:pt x="2" y="100"/>
                      <a:pt x="2" y="100"/>
                      <a:pt x="2" y="100"/>
                    </a:cubicBezTo>
                    <a:cubicBezTo>
                      <a:pt x="2" y="99"/>
                      <a:pt x="2" y="99"/>
                      <a:pt x="2" y="99"/>
                    </a:cubicBezTo>
                    <a:cubicBezTo>
                      <a:pt x="2" y="99"/>
                      <a:pt x="2" y="99"/>
                      <a:pt x="2" y="99"/>
                    </a:cubicBezTo>
                    <a:cubicBezTo>
                      <a:pt x="3" y="99"/>
                      <a:pt x="3" y="99"/>
                      <a:pt x="3" y="99"/>
                    </a:cubicBezTo>
                    <a:cubicBezTo>
                      <a:pt x="3" y="99"/>
                      <a:pt x="3" y="99"/>
                      <a:pt x="3" y="99"/>
                    </a:cubicBezTo>
                    <a:cubicBezTo>
                      <a:pt x="3" y="99"/>
                      <a:pt x="3" y="99"/>
                      <a:pt x="3" y="99"/>
                    </a:cubicBezTo>
                    <a:cubicBezTo>
                      <a:pt x="9" y="93"/>
                      <a:pt x="9" y="93"/>
                      <a:pt x="9" y="93"/>
                    </a:cubicBezTo>
                    <a:cubicBezTo>
                      <a:pt x="88" y="3"/>
                      <a:pt x="88" y="3"/>
                      <a:pt x="88" y="3"/>
                    </a:cubicBezTo>
                    <a:cubicBezTo>
                      <a:pt x="88" y="3"/>
                      <a:pt x="88" y="3"/>
                      <a:pt x="88" y="3"/>
                    </a:cubicBezTo>
                    <a:cubicBezTo>
                      <a:pt x="89" y="2"/>
                      <a:pt x="89" y="1"/>
                      <a:pt x="88" y="0"/>
                    </a:cubicBezTo>
                    <a:cubicBezTo>
                      <a:pt x="87" y="0"/>
                      <a:pt x="87" y="0"/>
                      <a:pt x="87"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52" name="组合 51"/>
            <p:cNvGrpSpPr/>
            <p:nvPr/>
          </p:nvGrpSpPr>
          <p:grpSpPr>
            <a:xfrm>
              <a:off x="7269166" y="447557"/>
              <a:ext cx="773113" cy="549275"/>
              <a:chOff x="6680201" y="661988"/>
              <a:chExt cx="773113" cy="549275"/>
            </a:xfrm>
          </p:grpSpPr>
          <p:sp>
            <p:nvSpPr>
              <p:cNvPr id="129" name="Freeform 333"/>
              <p:cNvSpPr>
                <a:spLocks noEditPoints="1"/>
              </p:cNvSpPr>
              <p:nvPr/>
            </p:nvSpPr>
            <p:spPr bwMode="auto">
              <a:xfrm>
                <a:off x="6680201" y="665163"/>
                <a:ext cx="773113" cy="546100"/>
              </a:xfrm>
              <a:custGeom>
                <a:avLst/>
                <a:gdLst>
                  <a:gd name="T0" fmla="*/ 254 w 276"/>
                  <a:gd name="T1" fmla="*/ 65 h 195"/>
                  <a:gd name="T2" fmla="*/ 254 w 276"/>
                  <a:gd name="T3" fmla="*/ 65 h 195"/>
                  <a:gd name="T4" fmla="*/ 254 w 276"/>
                  <a:gd name="T5" fmla="*/ 67 h 195"/>
                  <a:gd name="T6" fmla="*/ 255 w 276"/>
                  <a:gd name="T7" fmla="*/ 65 h 195"/>
                  <a:gd name="T8" fmla="*/ 254 w 276"/>
                  <a:gd name="T9" fmla="*/ 65 h 195"/>
                  <a:gd name="T10" fmla="*/ 79 w 276"/>
                  <a:gd name="T11" fmla="*/ 0 h 195"/>
                  <a:gd name="T12" fmla="*/ 78 w 276"/>
                  <a:gd name="T13" fmla="*/ 0 h 195"/>
                  <a:gd name="T14" fmla="*/ 1 w 276"/>
                  <a:gd name="T15" fmla="*/ 86 h 195"/>
                  <a:gd name="T16" fmla="*/ 0 w 276"/>
                  <a:gd name="T17" fmla="*/ 88 h 195"/>
                  <a:gd name="T18" fmla="*/ 2 w 276"/>
                  <a:gd name="T19" fmla="*/ 89 h 195"/>
                  <a:gd name="T20" fmla="*/ 54 w 276"/>
                  <a:gd name="T21" fmla="*/ 118 h 195"/>
                  <a:gd name="T22" fmla="*/ 72 w 276"/>
                  <a:gd name="T23" fmla="*/ 156 h 195"/>
                  <a:gd name="T24" fmla="*/ 76 w 276"/>
                  <a:gd name="T25" fmla="*/ 162 h 195"/>
                  <a:gd name="T26" fmla="*/ 83 w 276"/>
                  <a:gd name="T27" fmla="*/ 163 h 195"/>
                  <a:gd name="T28" fmla="*/ 86 w 276"/>
                  <a:gd name="T29" fmla="*/ 163 h 195"/>
                  <a:gd name="T30" fmla="*/ 103 w 276"/>
                  <a:gd name="T31" fmla="*/ 161 h 195"/>
                  <a:gd name="T32" fmla="*/ 176 w 276"/>
                  <a:gd name="T33" fmla="*/ 195 h 195"/>
                  <a:gd name="T34" fmla="*/ 178 w 276"/>
                  <a:gd name="T35" fmla="*/ 195 h 195"/>
                  <a:gd name="T36" fmla="*/ 178 w 276"/>
                  <a:gd name="T37" fmla="*/ 195 h 195"/>
                  <a:gd name="T38" fmla="*/ 179 w 276"/>
                  <a:gd name="T39" fmla="*/ 195 h 195"/>
                  <a:gd name="T40" fmla="*/ 275 w 276"/>
                  <a:gd name="T41" fmla="*/ 73 h 195"/>
                  <a:gd name="T42" fmla="*/ 276 w 276"/>
                  <a:gd name="T43" fmla="*/ 71 h 195"/>
                  <a:gd name="T44" fmla="*/ 275 w 276"/>
                  <a:gd name="T45" fmla="*/ 70 h 195"/>
                  <a:gd name="T46" fmla="*/ 260 w 276"/>
                  <a:gd name="T47" fmla="*/ 65 h 195"/>
                  <a:gd name="T48" fmla="*/ 260 w 276"/>
                  <a:gd name="T49" fmla="*/ 65 h 195"/>
                  <a:gd name="T50" fmla="*/ 258 w 276"/>
                  <a:gd name="T51" fmla="*/ 69 h 195"/>
                  <a:gd name="T52" fmla="*/ 268 w 276"/>
                  <a:gd name="T53" fmla="*/ 72 h 195"/>
                  <a:gd name="T54" fmla="*/ 271 w 276"/>
                  <a:gd name="T55" fmla="*/ 73 h 195"/>
                  <a:gd name="T56" fmla="*/ 178 w 276"/>
                  <a:gd name="T57" fmla="*/ 190 h 195"/>
                  <a:gd name="T58" fmla="*/ 103 w 276"/>
                  <a:gd name="T59" fmla="*/ 157 h 195"/>
                  <a:gd name="T60" fmla="*/ 103 w 276"/>
                  <a:gd name="T61" fmla="*/ 157 h 195"/>
                  <a:gd name="T62" fmla="*/ 85 w 276"/>
                  <a:gd name="T63" fmla="*/ 159 h 195"/>
                  <a:gd name="T64" fmla="*/ 83 w 276"/>
                  <a:gd name="T65" fmla="*/ 159 h 195"/>
                  <a:gd name="T66" fmla="*/ 83 w 276"/>
                  <a:gd name="T67" fmla="*/ 159 h 195"/>
                  <a:gd name="T68" fmla="*/ 78 w 276"/>
                  <a:gd name="T69" fmla="*/ 158 h 195"/>
                  <a:gd name="T70" fmla="*/ 76 w 276"/>
                  <a:gd name="T71" fmla="*/ 155 h 195"/>
                  <a:gd name="T72" fmla="*/ 57 w 276"/>
                  <a:gd name="T73" fmla="*/ 115 h 195"/>
                  <a:gd name="T74" fmla="*/ 6 w 276"/>
                  <a:gd name="T75" fmla="*/ 86 h 195"/>
                  <a:gd name="T76" fmla="*/ 80 w 276"/>
                  <a:gd name="T77" fmla="*/ 4 h 195"/>
                  <a:gd name="T78" fmla="*/ 81 w 276"/>
                  <a:gd name="T79" fmla="*/ 4 h 195"/>
                  <a:gd name="T80" fmla="*/ 84 w 276"/>
                  <a:gd name="T81" fmla="*/ 0 h 195"/>
                  <a:gd name="T82" fmla="*/ 85 w 276"/>
                  <a:gd name="T83" fmla="*/ 0 h 195"/>
                  <a:gd name="T84" fmla="*/ 85 w 276"/>
                  <a:gd name="T85" fmla="*/ 0 h 195"/>
                  <a:gd name="T86" fmla="*/ 79 w 276"/>
                  <a:gd name="T87" fmla="*/ 0 h 195"/>
                  <a:gd name="T88" fmla="*/ 79 w 276"/>
                  <a:gd name="T89" fmla="*/ 0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76" h="195">
                    <a:moveTo>
                      <a:pt x="254" y="65"/>
                    </a:moveTo>
                    <a:cubicBezTo>
                      <a:pt x="254" y="65"/>
                      <a:pt x="254" y="65"/>
                      <a:pt x="254" y="65"/>
                    </a:cubicBezTo>
                    <a:cubicBezTo>
                      <a:pt x="253" y="66"/>
                      <a:pt x="253" y="67"/>
                      <a:pt x="254" y="67"/>
                    </a:cubicBezTo>
                    <a:cubicBezTo>
                      <a:pt x="255" y="65"/>
                      <a:pt x="255" y="65"/>
                      <a:pt x="255" y="65"/>
                    </a:cubicBezTo>
                    <a:cubicBezTo>
                      <a:pt x="255" y="65"/>
                      <a:pt x="254" y="65"/>
                      <a:pt x="254" y="65"/>
                    </a:cubicBezTo>
                    <a:moveTo>
                      <a:pt x="79" y="0"/>
                    </a:moveTo>
                    <a:cubicBezTo>
                      <a:pt x="79" y="0"/>
                      <a:pt x="78" y="0"/>
                      <a:pt x="78" y="0"/>
                    </a:cubicBezTo>
                    <a:cubicBezTo>
                      <a:pt x="1" y="86"/>
                      <a:pt x="1" y="86"/>
                      <a:pt x="1" y="86"/>
                    </a:cubicBezTo>
                    <a:cubicBezTo>
                      <a:pt x="0" y="86"/>
                      <a:pt x="0" y="87"/>
                      <a:pt x="0" y="88"/>
                    </a:cubicBezTo>
                    <a:cubicBezTo>
                      <a:pt x="1" y="88"/>
                      <a:pt x="1" y="89"/>
                      <a:pt x="2" y="89"/>
                    </a:cubicBezTo>
                    <a:cubicBezTo>
                      <a:pt x="27" y="93"/>
                      <a:pt x="44" y="105"/>
                      <a:pt x="54" y="118"/>
                    </a:cubicBezTo>
                    <a:cubicBezTo>
                      <a:pt x="65" y="131"/>
                      <a:pt x="70" y="146"/>
                      <a:pt x="72" y="156"/>
                    </a:cubicBezTo>
                    <a:cubicBezTo>
                      <a:pt x="73" y="158"/>
                      <a:pt x="74" y="160"/>
                      <a:pt x="76" y="162"/>
                    </a:cubicBezTo>
                    <a:cubicBezTo>
                      <a:pt x="78" y="163"/>
                      <a:pt x="80" y="163"/>
                      <a:pt x="83" y="163"/>
                    </a:cubicBezTo>
                    <a:cubicBezTo>
                      <a:pt x="84" y="163"/>
                      <a:pt x="85" y="163"/>
                      <a:pt x="86" y="163"/>
                    </a:cubicBezTo>
                    <a:cubicBezTo>
                      <a:pt x="90" y="162"/>
                      <a:pt x="96" y="161"/>
                      <a:pt x="103" y="161"/>
                    </a:cubicBezTo>
                    <a:cubicBezTo>
                      <a:pt x="122" y="161"/>
                      <a:pt x="150" y="167"/>
                      <a:pt x="176" y="195"/>
                    </a:cubicBezTo>
                    <a:cubicBezTo>
                      <a:pt x="177" y="195"/>
                      <a:pt x="177" y="195"/>
                      <a:pt x="178" y="195"/>
                    </a:cubicBezTo>
                    <a:cubicBezTo>
                      <a:pt x="178" y="195"/>
                      <a:pt x="178" y="195"/>
                      <a:pt x="178" y="195"/>
                    </a:cubicBezTo>
                    <a:cubicBezTo>
                      <a:pt x="179" y="195"/>
                      <a:pt x="179" y="195"/>
                      <a:pt x="179" y="195"/>
                    </a:cubicBezTo>
                    <a:cubicBezTo>
                      <a:pt x="275" y="73"/>
                      <a:pt x="275" y="73"/>
                      <a:pt x="275" y="73"/>
                    </a:cubicBezTo>
                    <a:cubicBezTo>
                      <a:pt x="276" y="72"/>
                      <a:pt x="276" y="72"/>
                      <a:pt x="276" y="71"/>
                    </a:cubicBezTo>
                    <a:cubicBezTo>
                      <a:pt x="276" y="71"/>
                      <a:pt x="275" y="70"/>
                      <a:pt x="275" y="70"/>
                    </a:cubicBezTo>
                    <a:cubicBezTo>
                      <a:pt x="274" y="70"/>
                      <a:pt x="269" y="68"/>
                      <a:pt x="260" y="65"/>
                    </a:cubicBezTo>
                    <a:cubicBezTo>
                      <a:pt x="260" y="65"/>
                      <a:pt x="260" y="65"/>
                      <a:pt x="260" y="65"/>
                    </a:cubicBezTo>
                    <a:cubicBezTo>
                      <a:pt x="258" y="69"/>
                      <a:pt x="258" y="69"/>
                      <a:pt x="258" y="69"/>
                    </a:cubicBezTo>
                    <a:cubicBezTo>
                      <a:pt x="262" y="70"/>
                      <a:pt x="266" y="71"/>
                      <a:pt x="268" y="72"/>
                    </a:cubicBezTo>
                    <a:cubicBezTo>
                      <a:pt x="269" y="72"/>
                      <a:pt x="270" y="72"/>
                      <a:pt x="271" y="73"/>
                    </a:cubicBezTo>
                    <a:cubicBezTo>
                      <a:pt x="178" y="190"/>
                      <a:pt x="178" y="190"/>
                      <a:pt x="178" y="190"/>
                    </a:cubicBezTo>
                    <a:cubicBezTo>
                      <a:pt x="151" y="163"/>
                      <a:pt x="123" y="157"/>
                      <a:pt x="103" y="157"/>
                    </a:cubicBezTo>
                    <a:cubicBezTo>
                      <a:pt x="103" y="157"/>
                      <a:pt x="103" y="157"/>
                      <a:pt x="103" y="157"/>
                    </a:cubicBezTo>
                    <a:cubicBezTo>
                      <a:pt x="96" y="157"/>
                      <a:pt x="90" y="158"/>
                      <a:pt x="85" y="159"/>
                    </a:cubicBezTo>
                    <a:cubicBezTo>
                      <a:pt x="84" y="159"/>
                      <a:pt x="84" y="159"/>
                      <a:pt x="83" y="159"/>
                    </a:cubicBezTo>
                    <a:cubicBezTo>
                      <a:pt x="83" y="159"/>
                      <a:pt x="83" y="159"/>
                      <a:pt x="83" y="159"/>
                    </a:cubicBezTo>
                    <a:cubicBezTo>
                      <a:pt x="81" y="159"/>
                      <a:pt x="79" y="159"/>
                      <a:pt x="78" y="158"/>
                    </a:cubicBezTo>
                    <a:cubicBezTo>
                      <a:pt x="77" y="157"/>
                      <a:pt x="77" y="157"/>
                      <a:pt x="76" y="155"/>
                    </a:cubicBezTo>
                    <a:cubicBezTo>
                      <a:pt x="74" y="145"/>
                      <a:pt x="69" y="129"/>
                      <a:pt x="57" y="115"/>
                    </a:cubicBezTo>
                    <a:cubicBezTo>
                      <a:pt x="47" y="102"/>
                      <a:pt x="30" y="90"/>
                      <a:pt x="6" y="86"/>
                    </a:cubicBezTo>
                    <a:cubicBezTo>
                      <a:pt x="80" y="4"/>
                      <a:pt x="80" y="4"/>
                      <a:pt x="80" y="4"/>
                    </a:cubicBezTo>
                    <a:cubicBezTo>
                      <a:pt x="81" y="4"/>
                      <a:pt x="81" y="4"/>
                      <a:pt x="81" y="4"/>
                    </a:cubicBezTo>
                    <a:cubicBezTo>
                      <a:pt x="84" y="0"/>
                      <a:pt x="84" y="0"/>
                      <a:pt x="84" y="0"/>
                    </a:cubicBezTo>
                    <a:cubicBezTo>
                      <a:pt x="84" y="0"/>
                      <a:pt x="85" y="0"/>
                      <a:pt x="85" y="0"/>
                    </a:cubicBezTo>
                    <a:cubicBezTo>
                      <a:pt x="85" y="0"/>
                      <a:pt x="85" y="0"/>
                      <a:pt x="85" y="0"/>
                    </a:cubicBezTo>
                    <a:cubicBezTo>
                      <a:pt x="79" y="0"/>
                      <a:pt x="79" y="0"/>
                      <a:pt x="79" y="0"/>
                    </a:cubicBezTo>
                    <a:cubicBezTo>
                      <a:pt x="79" y="0"/>
                      <a:pt x="79" y="0"/>
                      <a:pt x="79"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 name="Freeform 334"/>
              <p:cNvSpPr>
                <a:spLocks noEditPoints="1"/>
              </p:cNvSpPr>
              <p:nvPr/>
            </p:nvSpPr>
            <p:spPr bwMode="auto">
              <a:xfrm>
                <a:off x="6710363" y="661988"/>
                <a:ext cx="700088" cy="490538"/>
              </a:xfrm>
              <a:custGeom>
                <a:avLst/>
                <a:gdLst>
                  <a:gd name="T0" fmla="*/ 70 w 250"/>
                  <a:gd name="T1" fmla="*/ 160 h 175"/>
                  <a:gd name="T2" fmla="*/ 70 w 250"/>
                  <a:gd name="T3" fmla="*/ 160 h 175"/>
                  <a:gd name="T4" fmla="*/ 70 w 250"/>
                  <a:gd name="T5" fmla="*/ 160 h 175"/>
                  <a:gd name="T6" fmla="*/ 70 w 250"/>
                  <a:gd name="T7" fmla="*/ 160 h 175"/>
                  <a:gd name="T8" fmla="*/ 71 w 250"/>
                  <a:gd name="T9" fmla="*/ 160 h 175"/>
                  <a:gd name="T10" fmla="*/ 71 w 250"/>
                  <a:gd name="T11" fmla="*/ 160 h 175"/>
                  <a:gd name="T12" fmla="*/ 71 w 250"/>
                  <a:gd name="T13" fmla="*/ 160 h 175"/>
                  <a:gd name="T14" fmla="*/ 71 w 250"/>
                  <a:gd name="T15" fmla="*/ 159 h 175"/>
                  <a:gd name="T16" fmla="*/ 71 w 250"/>
                  <a:gd name="T17" fmla="*/ 159 h 175"/>
                  <a:gd name="T18" fmla="*/ 71 w 250"/>
                  <a:gd name="T19" fmla="*/ 159 h 175"/>
                  <a:gd name="T20" fmla="*/ 71 w 250"/>
                  <a:gd name="T21" fmla="*/ 159 h 175"/>
                  <a:gd name="T22" fmla="*/ 71 w 250"/>
                  <a:gd name="T23" fmla="*/ 159 h 175"/>
                  <a:gd name="T24" fmla="*/ 71 w 250"/>
                  <a:gd name="T25" fmla="*/ 159 h 175"/>
                  <a:gd name="T26" fmla="*/ 71 w 250"/>
                  <a:gd name="T27" fmla="*/ 159 h 175"/>
                  <a:gd name="T28" fmla="*/ 71 w 250"/>
                  <a:gd name="T29" fmla="*/ 159 h 175"/>
                  <a:gd name="T30" fmla="*/ 69 w 250"/>
                  <a:gd name="T31" fmla="*/ 159 h 175"/>
                  <a:gd name="T32" fmla="*/ 69 w 250"/>
                  <a:gd name="T33" fmla="*/ 159 h 175"/>
                  <a:gd name="T34" fmla="*/ 69 w 250"/>
                  <a:gd name="T35" fmla="*/ 159 h 175"/>
                  <a:gd name="T36" fmla="*/ 69 w 250"/>
                  <a:gd name="T37" fmla="*/ 159 h 175"/>
                  <a:gd name="T38" fmla="*/ 69 w 250"/>
                  <a:gd name="T39" fmla="*/ 159 h 175"/>
                  <a:gd name="T40" fmla="*/ 69 w 250"/>
                  <a:gd name="T41" fmla="*/ 159 h 175"/>
                  <a:gd name="T42" fmla="*/ 83 w 250"/>
                  <a:gd name="T43" fmla="*/ 0 h 175"/>
                  <a:gd name="T44" fmla="*/ 74 w 250"/>
                  <a:gd name="T45" fmla="*/ 1 h 175"/>
                  <a:gd name="T46" fmla="*/ 73 w 250"/>
                  <a:gd name="T47" fmla="*/ 1 h 175"/>
                  <a:gd name="T48" fmla="*/ 1 w 250"/>
                  <a:gd name="T49" fmla="*/ 82 h 175"/>
                  <a:gd name="T50" fmla="*/ 2 w 250"/>
                  <a:gd name="T51" fmla="*/ 85 h 175"/>
                  <a:gd name="T52" fmla="*/ 63 w 250"/>
                  <a:gd name="T53" fmla="*/ 136 h 175"/>
                  <a:gd name="T54" fmla="*/ 68 w 250"/>
                  <a:gd name="T55" fmla="*/ 156 h 175"/>
                  <a:gd name="T56" fmla="*/ 68 w 250"/>
                  <a:gd name="T57" fmla="*/ 158 h 175"/>
                  <a:gd name="T58" fmla="*/ 72 w 250"/>
                  <a:gd name="T59" fmla="*/ 153 h 175"/>
                  <a:gd name="T60" fmla="*/ 40 w 250"/>
                  <a:gd name="T61" fmla="*/ 95 h 175"/>
                  <a:gd name="T62" fmla="*/ 76 w 250"/>
                  <a:gd name="T63" fmla="*/ 5 h 175"/>
                  <a:gd name="T64" fmla="*/ 112 w 250"/>
                  <a:gd name="T65" fmla="*/ 13 h 175"/>
                  <a:gd name="T66" fmla="*/ 147 w 250"/>
                  <a:gd name="T67" fmla="*/ 55 h 175"/>
                  <a:gd name="T68" fmla="*/ 150 w 250"/>
                  <a:gd name="T69" fmla="*/ 54 h 175"/>
                  <a:gd name="T70" fmla="*/ 150 w 250"/>
                  <a:gd name="T71" fmla="*/ 58 h 175"/>
                  <a:gd name="T72" fmla="*/ 177 w 250"/>
                  <a:gd name="T73" fmla="*/ 53 h 175"/>
                  <a:gd name="T74" fmla="*/ 241 w 250"/>
                  <a:gd name="T75" fmla="*/ 65 h 175"/>
                  <a:gd name="T76" fmla="*/ 244 w 250"/>
                  <a:gd name="T77" fmla="*/ 66 h 175"/>
                  <a:gd name="T78" fmla="*/ 159 w 250"/>
                  <a:gd name="T79" fmla="*/ 170 h 175"/>
                  <a:gd name="T80" fmla="*/ 102 w 250"/>
                  <a:gd name="T81" fmla="*/ 148 h 175"/>
                  <a:gd name="T82" fmla="*/ 72 w 250"/>
                  <a:gd name="T83" fmla="*/ 159 h 175"/>
                  <a:gd name="T84" fmla="*/ 72 w 250"/>
                  <a:gd name="T85" fmla="*/ 159 h 175"/>
                  <a:gd name="T86" fmla="*/ 158 w 250"/>
                  <a:gd name="T87" fmla="*/ 175 h 175"/>
                  <a:gd name="T88" fmla="*/ 160 w 250"/>
                  <a:gd name="T89" fmla="*/ 175 h 175"/>
                  <a:gd name="T90" fmla="*/ 247 w 250"/>
                  <a:gd name="T91" fmla="*/ 70 h 175"/>
                  <a:gd name="T92" fmla="*/ 249 w 250"/>
                  <a:gd name="T93" fmla="*/ 66 h 175"/>
                  <a:gd name="T94" fmla="*/ 248 w 250"/>
                  <a:gd name="T95" fmla="*/ 63 h 175"/>
                  <a:gd name="T96" fmla="*/ 150 w 250"/>
                  <a:gd name="T97" fmla="*/ 53 h 175"/>
                  <a:gd name="T98" fmla="*/ 83 w 250"/>
                  <a:gd name="T99"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50" h="175">
                    <a:moveTo>
                      <a:pt x="70" y="160"/>
                    </a:moveTo>
                    <a:cubicBezTo>
                      <a:pt x="70" y="160"/>
                      <a:pt x="70" y="160"/>
                      <a:pt x="70" y="160"/>
                    </a:cubicBezTo>
                    <a:cubicBezTo>
                      <a:pt x="70" y="160"/>
                      <a:pt x="70" y="160"/>
                      <a:pt x="70" y="160"/>
                    </a:cubicBezTo>
                    <a:moveTo>
                      <a:pt x="70" y="160"/>
                    </a:moveTo>
                    <a:cubicBezTo>
                      <a:pt x="70" y="160"/>
                      <a:pt x="70" y="160"/>
                      <a:pt x="70" y="160"/>
                    </a:cubicBezTo>
                    <a:cubicBezTo>
                      <a:pt x="70" y="160"/>
                      <a:pt x="70" y="160"/>
                      <a:pt x="70" y="160"/>
                    </a:cubicBezTo>
                    <a:moveTo>
                      <a:pt x="71" y="160"/>
                    </a:moveTo>
                    <a:cubicBezTo>
                      <a:pt x="70" y="160"/>
                      <a:pt x="70" y="160"/>
                      <a:pt x="70" y="160"/>
                    </a:cubicBezTo>
                    <a:cubicBezTo>
                      <a:pt x="70" y="160"/>
                      <a:pt x="70" y="160"/>
                      <a:pt x="71" y="160"/>
                    </a:cubicBezTo>
                    <a:moveTo>
                      <a:pt x="71" y="160"/>
                    </a:moveTo>
                    <a:cubicBezTo>
                      <a:pt x="71" y="160"/>
                      <a:pt x="71" y="160"/>
                      <a:pt x="71" y="160"/>
                    </a:cubicBezTo>
                    <a:cubicBezTo>
                      <a:pt x="71" y="160"/>
                      <a:pt x="71" y="160"/>
                      <a:pt x="71" y="160"/>
                    </a:cubicBezTo>
                    <a:moveTo>
                      <a:pt x="71" y="159"/>
                    </a:moveTo>
                    <a:cubicBezTo>
                      <a:pt x="71" y="159"/>
                      <a:pt x="71" y="160"/>
                      <a:pt x="71" y="160"/>
                    </a:cubicBezTo>
                    <a:cubicBezTo>
                      <a:pt x="71" y="160"/>
                      <a:pt x="71" y="159"/>
                      <a:pt x="71" y="159"/>
                    </a:cubicBezTo>
                    <a:moveTo>
                      <a:pt x="71" y="159"/>
                    </a:moveTo>
                    <a:cubicBezTo>
                      <a:pt x="71" y="159"/>
                      <a:pt x="71" y="159"/>
                      <a:pt x="71" y="159"/>
                    </a:cubicBezTo>
                    <a:cubicBezTo>
                      <a:pt x="71" y="159"/>
                      <a:pt x="71" y="159"/>
                      <a:pt x="71" y="159"/>
                    </a:cubicBezTo>
                    <a:moveTo>
                      <a:pt x="71" y="159"/>
                    </a:moveTo>
                    <a:cubicBezTo>
                      <a:pt x="71" y="159"/>
                      <a:pt x="71" y="159"/>
                      <a:pt x="71" y="159"/>
                    </a:cubicBezTo>
                    <a:cubicBezTo>
                      <a:pt x="71" y="159"/>
                      <a:pt x="71" y="159"/>
                      <a:pt x="71" y="159"/>
                    </a:cubicBezTo>
                    <a:moveTo>
                      <a:pt x="71" y="159"/>
                    </a:moveTo>
                    <a:cubicBezTo>
                      <a:pt x="71" y="159"/>
                      <a:pt x="71" y="159"/>
                      <a:pt x="71" y="159"/>
                    </a:cubicBezTo>
                    <a:cubicBezTo>
                      <a:pt x="71" y="159"/>
                      <a:pt x="71" y="159"/>
                      <a:pt x="71" y="159"/>
                    </a:cubicBezTo>
                    <a:moveTo>
                      <a:pt x="71" y="159"/>
                    </a:moveTo>
                    <a:cubicBezTo>
                      <a:pt x="71" y="159"/>
                      <a:pt x="71" y="159"/>
                      <a:pt x="71" y="159"/>
                    </a:cubicBezTo>
                    <a:cubicBezTo>
                      <a:pt x="71" y="159"/>
                      <a:pt x="71" y="159"/>
                      <a:pt x="71" y="159"/>
                    </a:cubicBezTo>
                    <a:moveTo>
                      <a:pt x="71" y="159"/>
                    </a:moveTo>
                    <a:cubicBezTo>
                      <a:pt x="71" y="159"/>
                      <a:pt x="71" y="159"/>
                      <a:pt x="71" y="159"/>
                    </a:cubicBezTo>
                    <a:cubicBezTo>
                      <a:pt x="71" y="159"/>
                      <a:pt x="71" y="159"/>
                      <a:pt x="71" y="159"/>
                    </a:cubicBezTo>
                    <a:moveTo>
                      <a:pt x="69" y="159"/>
                    </a:moveTo>
                    <a:cubicBezTo>
                      <a:pt x="69" y="159"/>
                      <a:pt x="69" y="159"/>
                      <a:pt x="69" y="159"/>
                    </a:cubicBezTo>
                    <a:cubicBezTo>
                      <a:pt x="69" y="159"/>
                      <a:pt x="69" y="159"/>
                      <a:pt x="69" y="159"/>
                    </a:cubicBezTo>
                    <a:moveTo>
                      <a:pt x="69" y="159"/>
                    </a:moveTo>
                    <a:cubicBezTo>
                      <a:pt x="69" y="159"/>
                      <a:pt x="69" y="159"/>
                      <a:pt x="69" y="159"/>
                    </a:cubicBezTo>
                    <a:cubicBezTo>
                      <a:pt x="69" y="159"/>
                      <a:pt x="69" y="159"/>
                      <a:pt x="69" y="159"/>
                    </a:cubicBezTo>
                    <a:cubicBezTo>
                      <a:pt x="69" y="159"/>
                      <a:pt x="69" y="159"/>
                      <a:pt x="69" y="159"/>
                    </a:cubicBezTo>
                    <a:moveTo>
                      <a:pt x="69" y="159"/>
                    </a:moveTo>
                    <a:cubicBezTo>
                      <a:pt x="69" y="159"/>
                      <a:pt x="69" y="159"/>
                      <a:pt x="69" y="159"/>
                    </a:cubicBezTo>
                    <a:cubicBezTo>
                      <a:pt x="69" y="159"/>
                      <a:pt x="69" y="159"/>
                      <a:pt x="69" y="159"/>
                    </a:cubicBezTo>
                    <a:moveTo>
                      <a:pt x="69" y="159"/>
                    </a:moveTo>
                    <a:cubicBezTo>
                      <a:pt x="69" y="159"/>
                      <a:pt x="69" y="159"/>
                      <a:pt x="69" y="159"/>
                    </a:cubicBezTo>
                    <a:cubicBezTo>
                      <a:pt x="69" y="159"/>
                      <a:pt x="69" y="159"/>
                      <a:pt x="69" y="159"/>
                    </a:cubicBezTo>
                    <a:moveTo>
                      <a:pt x="83" y="0"/>
                    </a:moveTo>
                    <a:cubicBezTo>
                      <a:pt x="83" y="0"/>
                      <a:pt x="83" y="0"/>
                      <a:pt x="83" y="0"/>
                    </a:cubicBezTo>
                    <a:cubicBezTo>
                      <a:pt x="78" y="0"/>
                      <a:pt x="75" y="1"/>
                      <a:pt x="74" y="1"/>
                    </a:cubicBezTo>
                    <a:cubicBezTo>
                      <a:pt x="74" y="1"/>
                      <a:pt x="74" y="1"/>
                      <a:pt x="74" y="1"/>
                    </a:cubicBezTo>
                    <a:cubicBezTo>
                      <a:pt x="74" y="1"/>
                      <a:pt x="73" y="1"/>
                      <a:pt x="73" y="1"/>
                    </a:cubicBezTo>
                    <a:cubicBezTo>
                      <a:pt x="70" y="5"/>
                      <a:pt x="70" y="5"/>
                      <a:pt x="70" y="5"/>
                    </a:cubicBezTo>
                    <a:cubicBezTo>
                      <a:pt x="1" y="82"/>
                      <a:pt x="1" y="82"/>
                      <a:pt x="1" y="82"/>
                    </a:cubicBezTo>
                    <a:cubicBezTo>
                      <a:pt x="1" y="83"/>
                      <a:pt x="0" y="83"/>
                      <a:pt x="1" y="84"/>
                    </a:cubicBezTo>
                    <a:cubicBezTo>
                      <a:pt x="1" y="85"/>
                      <a:pt x="2" y="85"/>
                      <a:pt x="2" y="85"/>
                    </a:cubicBezTo>
                    <a:cubicBezTo>
                      <a:pt x="17" y="86"/>
                      <a:pt x="29" y="92"/>
                      <a:pt x="38" y="98"/>
                    </a:cubicBezTo>
                    <a:cubicBezTo>
                      <a:pt x="51" y="109"/>
                      <a:pt x="59" y="124"/>
                      <a:pt x="63" y="136"/>
                    </a:cubicBezTo>
                    <a:cubicBezTo>
                      <a:pt x="65" y="142"/>
                      <a:pt x="67" y="148"/>
                      <a:pt x="67" y="152"/>
                    </a:cubicBezTo>
                    <a:cubicBezTo>
                      <a:pt x="68" y="153"/>
                      <a:pt x="68" y="155"/>
                      <a:pt x="68" y="156"/>
                    </a:cubicBezTo>
                    <a:cubicBezTo>
                      <a:pt x="68" y="157"/>
                      <a:pt x="68" y="157"/>
                      <a:pt x="68" y="157"/>
                    </a:cubicBezTo>
                    <a:cubicBezTo>
                      <a:pt x="68" y="158"/>
                      <a:pt x="68" y="158"/>
                      <a:pt x="68" y="158"/>
                    </a:cubicBezTo>
                    <a:cubicBezTo>
                      <a:pt x="68" y="157"/>
                      <a:pt x="68" y="157"/>
                      <a:pt x="69" y="156"/>
                    </a:cubicBezTo>
                    <a:cubicBezTo>
                      <a:pt x="72" y="153"/>
                      <a:pt x="72" y="153"/>
                      <a:pt x="72" y="153"/>
                    </a:cubicBezTo>
                    <a:cubicBezTo>
                      <a:pt x="70" y="146"/>
                      <a:pt x="68" y="134"/>
                      <a:pt x="61" y="121"/>
                    </a:cubicBezTo>
                    <a:cubicBezTo>
                      <a:pt x="56" y="112"/>
                      <a:pt x="50" y="103"/>
                      <a:pt x="40" y="95"/>
                    </a:cubicBezTo>
                    <a:cubicBezTo>
                      <a:pt x="31" y="89"/>
                      <a:pt x="20" y="83"/>
                      <a:pt x="7" y="82"/>
                    </a:cubicBezTo>
                    <a:cubicBezTo>
                      <a:pt x="76" y="5"/>
                      <a:pt x="76" y="5"/>
                      <a:pt x="76" y="5"/>
                    </a:cubicBezTo>
                    <a:cubicBezTo>
                      <a:pt x="77" y="4"/>
                      <a:pt x="79" y="4"/>
                      <a:pt x="83" y="4"/>
                    </a:cubicBezTo>
                    <a:cubicBezTo>
                      <a:pt x="89" y="4"/>
                      <a:pt x="100" y="6"/>
                      <a:pt x="112" y="13"/>
                    </a:cubicBezTo>
                    <a:cubicBezTo>
                      <a:pt x="123" y="20"/>
                      <a:pt x="136" y="33"/>
                      <a:pt x="146" y="56"/>
                    </a:cubicBezTo>
                    <a:cubicBezTo>
                      <a:pt x="147" y="55"/>
                      <a:pt x="147" y="55"/>
                      <a:pt x="147" y="55"/>
                    </a:cubicBezTo>
                    <a:cubicBezTo>
                      <a:pt x="147" y="54"/>
                      <a:pt x="148" y="54"/>
                      <a:pt x="149" y="54"/>
                    </a:cubicBezTo>
                    <a:cubicBezTo>
                      <a:pt x="149" y="54"/>
                      <a:pt x="149" y="54"/>
                      <a:pt x="150" y="54"/>
                    </a:cubicBezTo>
                    <a:cubicBezTo>
                      <a:pt x="151" y="55"/>
                      <a:pt x="151" y="56"/>
                      <a:pt x="150" y="57"/>
                    </a:cubicBezTo>
                    <a:cubicBezTo>
                      <a:pt x="150" y="58"/>
                      <a:pt x="150" y="58"/>
                      <a:pt x="150" y="58"/>
                    </a:cubicBezTo>
                    <a:cubicBezTo>
                      <a:pt x="157" y="54"/>
                      <a:pt x="167" y="53"/>
                      <a:pt x="177" y="53"/>
                    </a:cubicBezTo>
                    <a:cubicBezTo>
                      <a:pt x="177" y="53"/>
                      <a:pt x="177" y="53"/>
                      <a:pt x="177" y="53"/>
                    </a:cubicBezTo>
                    <a:cubicBezTo>
                      <a:pt x="193" y="53"/>
                      <a:pt x="211" y="57"/>
                      <a:pt x="224" y="60"/>
                    </a:cubicBezTo>
                    <a:cubicBezTo>
                      <a:pt x="231" y="62"/>
                      <a:pt x="237" y="64"/>
                      <a:pt x="241" y="65"/>
                    </a:cubicBezTo>
                    <a:cubicBezTo>
                      <a:pt x="242" y="65"/>
                      <a:pt x="242" y="65"/>
                      <a:pt x="243" y="66"/>
                    </a:cubicBezTo>
                    <a:cubicBezTo>
                      <a:pt x="243" y="66"/>
                      <a:pt x="244" y="66"/>
                      <a:pt x="244" y="66"/>
                    </a:cubicBezTo>
                    <a:cubicBezTo>
                      <a:pt x="243" y="68"/>
                      <a:pt x="243" y="68"/>
                      <a:pt x="243" y="68"/>
                    </a:cubicBezTo>
                    <a:cubicBezTo>
                      <a:pt x="159" y="170"/>
                      <a:pt x="159" y="170"/>
                      <a:pt x="159" y="170"/>
                    </a:cubicBezTo>
                    <a:cubicBezTo>
                      <a:pt x="137" y="153"/>
                      <a:pt x="117" y="148"/>
                      <a:pt x="102" y="148"/>
                    </a:cubicBezTo>
                    <a:cubicBezTo>
                      <a:pt x="102" y="148"/>
                      <a:pt x="102" y="148"/>
                      <a:pt x="102" y="148"/>
                    </a:cubicBezTo>
                    <a:cubicBezTo>
                      <a:pt x="91" y="148"/>
                      <a:pt x="83" y="150"/>
                      <a:pt x="77" y="152"/>
                    </a:cubicBezTo>
                    <a:cubicBezTo>
                      <a:pt x="72" y="159"/>
                      <a:pt x="72" y="159"/>
                      <a:pt x="72" y="159"/>
                    </a:cubicBezTo>
                    <a:cubicBezTo>
                      <a:pt x="72" y="159"/>
                      <a:pt x="72" y="159"/>
                      <a:pt x="71" y="159"/>
                    </a:cubicBezTo>
                    <a:cubicBezTo>
                      <a:pt x="72" y="159"/>
                      <a:pt x="72" y="159"/>
                      <a:pt x="72" y="159"/>
                    </a:cubicBezTo>
                    <a:cubicBezTo>
                      <a:pt x="73" y="158"/>
                      <a:pt x="84" y="152"/>
                      <a:pt x="102" y="152"/>
                    </a:cubicBezTo>
                    <a:cubicBezTo>
                      <a:pt x="117" y="152"/>
                      <a:pt x="136" y="157"/>
                      <a:pt x="158" y="175"/>
                    </a:cubicBezTo>
                    <a:cubicBezTo>
                      <a:pt x="159" y="175"/>
                      <a:pt x="159" y="175"/>
                      <a:pt x="160" y="175"/>
                    </a:cubicBezTo>
                    <a:cubicBezTo>
                      <a:pt x="160" y="175"/>
                      <a:pt x="160" y="175"/>
                      <a:pt x="160" y="175"/>
                    </a:cubicBezTo>
                    <a:cubicBezTo>
                      <a:pt x="160" y="175"/>
                      <a:pt x="161" y="175"/>
                      <a:pt x="161" y="174"/>
                    </a:cubicBezTo>
                    <a:cubicBezTo>
                      <a:pt x="247" y="70"/>
                      <a:pt x="247" y="70"/>
                      <a:pt x="247" y="70"/>
                    </a:cubicBezTo>
                    <a:cubicBezTo>
                      <a:pt x="249" y="66"/>
                      <a:pt x="249" y="66"/>
                      <a:pt x="249" y="66"/>
                    </a:cubicBezTo>
                    <a:cubicBezTo>
                      <a:pt x="249" y="66"/>
                      <a:pt x="249" y="66"/>
                      <a:pt x="249" y="66"/>
                    </a:cubicBezTo>
                    <a:cubicBezTo>
                      <a:pt x="250" y="66"/>
                      <a:pt x="250" y="65"/>
                      <a:pt x="250" y="65"/>
                    </a:cubicBezTo>
                    <a:cubicBezTo>
                      <a:pt x="249" y="64"/>
                      <a:pt x="249" y="63"/>
                      <a:pt x="248" y="63"/>
                    </a:cubicBezTo>
                    <a:cubicBezTo>
                      <a:pt x="248" y="63"/>
                      <a:pt x="210" y="49"/>
                      <a:pt x="177" y="49"/>
                    </a:cubicBezTo>
                    <a:cubicBezTo>
                      <a:pt x="167" y="49"/>
                      <a:pt x="158" y="50"/>
                      <a:pt x="150" y="53"/>
                    </a:cubicBezTo>
                    <a:cubicBezTo>
                      <a:pt x="139" y="30"/>
                      <a:pt x="126" y="17"/>
                      <a:pt x="114" y="9"/>
                    </a:cubicBezTo>
                    <a:cubicBezTo>
                      <a:pt x="102" y="2"/>
                      <a:pt x="90" y="0"/>
                      <a:pt x="83"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 name="Freeform 335"/>
              <p:cNvSpPr/>
              <p:nvPr/>
            </p:nvSpPr>
            <p:spPr bwMode="auto">
              <a:xfrm>
                <a:off x="6900863" y="814388"/>
                <a:ext cx="233363" cy="296863"/>
              </a:xfrm>
              <a:custGeom>
                <a:avLst/>
                <a:gdLst>
                  <a:gd name="T0" fmla="*/ 81 w 83"/>
                  <a:gd name="T1" fmla="*/ 0 h 106"/>
                  <a:gd name="T2" fmla="*/ 79 w 83"/>
                  <a:gd name="T3" fmla="*/ 1 h 106"/>
                  <a:gd name="T4" fmla="*/ 78 w 83"/>
                  <a:gd name="T5" fmla="*/ 2 h 106"/>
                  <a:gd name="T6" fmla="*/ 4 w 83"/>
                  <a:gd name="T7" fmla="*/ 99 h 106"/>
                  <a:gd name="T8" fmla="*/ 1 w 83"/>
                  <a:gd name="T9" fmla="*/ 102 h 106"/>
                  <a:gd name="T10" fmla="*/ 0 w 83"/>
                  <a:gd name="T11" fmla="*/ 104 h 106"/>
                  <a:gd name="T12" fmla="*/ 1 w 83"/>
                  <a:gd name="T13" fmla="*/ 105 h 106"/>
                  <a:gd name="T14" fmla="*/ 1 w 83"/>
                  <a:gd name="T15" fmla="*/ 105 h 106"/>
                  <a:gd name="T16" fmla="*/ 1 w 83"/>
                  <a:gd name="T17" fmla="*/ 105 h 106"/>
                  <a:gd name="T18" fmla="*/ 1 w 83"/>
                  <a:gd name="T19" fmla="*/ 105 h 106"/>
                  <a:gd name="T20" fmla="*/ 1 w 83"/>
                  <a:gd name="T21" fmla="*/ 105 h 106"/>
                  <a:gd name="T22" fmla="*/ 1 w 83"/>
                  <a:gd name="T23" fmla="*/ 105 h 106"/>
                  <a:gd name="T24" fmla="*/ 1 w 83"/>
                  <a:gd name="T25" fmla="*/ 105 h 106"/>
                  <a:gd name="T26" fmla="*/ 1 w 83"/>
                  <a:gd name="T27" fmla="*/ 105 h 106"/>
                  <a:gd name="T28" fmla="*/ 1 w 83"/>
                  <a:gd name="T29" fmla="*/ 105 h 106"/>
                  <a:gd name="T30" fmla="*/ 2 w 83"/>
                  <a:gd name="T31" fmla="*/ 106 h 106"/>
                  <a:gd name="T32" fmla="*/ 2 w 83"/>
                  <a:gd name="T33" fmla="*/ 106 h 106"/>
                  <a:gd name="T34" fmla="*/ 2 w 83"/>
                  <a:gd name="T35" fmla="*/ 106 h 106"/>
                  <a:gd name="T36" fmla="*/ 2 w 83"/>
                  <a:gd name="T37" fmla="*/ 106 h 106"/>
                  <a:gd name="T38" fmla="*/ 2 w 83"/>
                  <a:gd name="T39" fmla="*/ 106 h 106"/>
                  <a:gd name="T40" fmla="*/ 2 w 83"/>
                  <a:gd name="T41" fmla="*/ 106 h 106"/>
                  <a:gd name="T42" fmla="*/ 3 w 83"/>
                  <a:gd name="T43" fmla="*/ 106 h 106"/>
                  <a:gd name="T44" fmla="*/ 3 w 83"/>
                  <a:gd name="T45" fmla="*/ 106 h 106"/>
                  <a:gd name="T46" fmla="*/ 3 w 83"/>
                  <a:gd name="T47" fmla="*/ 106 h 106"/>
                  <a:gd name="T48" fmla="*/ 3 w 83"/>
                  <a:gd name="T49" fmla="*/ 106 h 106"/>
                  <a:gd name="T50" fmla="*/ 3 w 83"/>
                  <a:gd name="T51" fmla="*/ 105 h 106"/>
                  <a:gd name="T52" fmla="*/ 3 w 83"/>
                  <a:gd name="T53" fmla="*/ 105 h 106"/>
                  <a:gd name="T54" fmla="*/ 3 w 83"/>
                  <a:gd name="T55" fmla="*/ 105 h 106"/>
                  <a:gd name="T56" fmla="*/ 3 w 83"/>
                  <a:gd name="T57" fmla="*/ 105 h 106"/>
                  <a:gd name="T58" fmla="*/ 3 w 83"/>
                  <a:gd name="T59" fmla="*/ 105 h 106"/>
                  <a:gd name="T60" fmla="*/ 3 w 83"/>
                  <a:gd name="T61" fmla="*/ 105 h 106"/>
                  <a:gd name="T62" fmla="*/ 3 w 83"/>
                  <a:gd name="T63" fmla="*/ 105 h 106"/>
                  <a:gd name="T64" fmla="*/ 3 w 83"/>
                  <a:gd name="T65" fmla="*/ 105 h 106"/>
                  <a:gd name="T66" fmla="*/ 3 w 83"/>
                  <a:gd name="T67" fmla="*/ 105 h 106"/>
                  <a:gd name="T68" fmla="*/ 3 w 83"/>
                  <a:gd name="T69" fmla="*/ 105 h 106"/>
                  <a:gd name="T70" fmla="*/ 3 w 83"/>
                  <a:gd name="T71" fmla="*/ 105 h 106"/>
                  <a:gd name="T72" fmla="*/ 3 w 83"/>
                  <a:gd name="T73" fmla="*/ 105 h 106"/>
                  <a:gd name="T74" fmla="*/ 4 w 83"/>
                  <a:gd name="T75" fmla="*/ 105 h 106"/>
                  <a:gd name="T76" fmla="*/ 9 w 83"/>
                  <a:gd name="T77" fmla="*/ 98 h 106"/>
                  <a:gd name="T78" fmla="*/ 82 w 83"/>
                  <a:gd name="T79" fmla="*/ 4 h 106"/>
                  <a:gd name="T80" fmla="*/ 82 w 83"/>
                  <a:gd name="T81" fmla="*/ 3 h 106"/>
                  <a:gd name="T82" fmla="*/ 82 w 83"/>
                  <a:gd name="T83" fmla="*/ 0 h 106"/>
                  <a:gd name="T84" fmla="*/ 81 w 83"/>
                  <a:gd name="T85" fmla="*/ 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83" h="105">
                    <a:moveTo>
                      <a:pt x="81" y="0"/>
                    </a:moveTo>
                    <a:cubicBezTo>
                      <a:pt x="80" y="0"/>
                      <a:pt x="79" y="0"/>
                      <a:pt x="79" y="1"/>
                    </a:cubicBezTo>
                    <a:cubicBezTo>
                      <a:pt x="78" y="2"/>
                      <a:pt x="78" y="2"/>
                      <a:pt x="78" y="2"/>
                    </a:cubicBezTo>
                    <a:cubicBezTo>
                      <a:pt x="4" y="99"/>
                      <a:pt x="4" y="99"/>
                      <a:pt x="4" y="99"/>
                    </a:cubicBezTo>
                    <a:cubicBezTo>
                      <a:pt x="1" y="102"/>
                      <a:pt x="1" y="102"/>
                      <a:pt x="1" y="102"/>
                    </a:cubicBezTo>
                    <a:cubicBezTo>
                      <a:pt x="0" y="103"/>
                      <a:pt x="0" y="103"/>
                      <a:pt x="0" y="104"/>
                    </a:cubicBezTo>
                    <a:cubicBezTo>
                      <a:pt x="0" y="104"/>
                      <a:pt x="1" y="105"/>
                      <a:pt x="1" y="105"/>
                    </a:cubicBezTo>
                    <a:cubicBezTo>
                      <a:pt x="1" y="105"/>
                      <a:pt x="1" y="105"/>
                      <a:pt x="1" y="105"/>
                    </a:cubicBezTo>
                    <a:cubicBezTo>
                      <a:pt x="1" y="105"/>
                      <a:pt x="1" y="105"/>
                      <a:pt x="1" y="105"/>
                    </a:cubicBezTo>
                    <a:cubicBezTo>
                      <a:pt x="1" y="105"/>
                      <a:pt x="1" y="105"/>
                      <a:pt x="1" y="105"/>
                    </a:cubicBezTo>
                    <a:cubicBezTo>
                      <a:pt x="1" y="105"/>
                      <a:pt x="1" y="105"/>
                      <a:pt x="1" y="105"/>
                    </a:cubicBezTo>
                    <a:cubicBezTo>
                      <a:pt x="1" y="105"/>
                      <a:pt x="1" y="105"/>
                      <a:pt x="1" y="105"/>
                    </a:cubicBezTo>
                    <a:cubicBezTo>
                      <a:pt x="1" y="105"/>
                      <a:pt x="1" y="105"/>
                      <a:pt x="1" y="105"/>
                    </a:cubicBezTo>
                    <a:cubicBezTo>
                      <a:pt x="1" y="105"/>
                      <a:pt x="1" y="105"/>
                      <a:pt x="1" y="105"/>
                    </a:cubicBezTo>
                    <a:cubicBezTo>
                      <a:pt x="1" y="105"/>
                      <a:pt x="1" y="105"/>
                      <a:pt x="1" y="105"/>
                    </a:cubicBezTo>
                    <a:cubicBezTo>
                      <a:pt x="2" y="105"/>
                      <a:pt x="2" y="106"/>
                      <a:pt x="2" y="106"/>
                    </a:cubicBezTo>
                    <a:cubicBezTo>
                      <a:pt x="2" y="106"/>
                      <a:pt x="2" y="106"/>
                      <a:pt x="2" y="106"/>
                    </a:cubicBezTo>
                    <a:cubicBezTo>
                      <a:pt x="2" y="106"/>
                      <a:pt x="2" y="106"/>
                      <a:pt x="2" y="106"/>
                    </a:cubicBezTo>
                    <a:cubicBezTo>
                      <a:pt x="2" y="106"/>
                      <a:pt x="2" y="106"/>
                      <a:pt x="2" y="106"/>
                    </a:cubicBezTo>
                    <a:cubicBezTo>
                      <a:pt x="2" y="106"/>
                      <a:pt x="2" y="106"/>
                      <a:pt x="2" y="106"/>
                    </a:cubicBezTo>
                    <a:cubicBezTo>
                      <a:pt x="2" y="106"/>
                      <a:pt x="2" y="106"/>
                      <a:pt x="2" y="106"/>
                    </a:cubicBezTo>
                    <a:cubicBezTo>
                      <a:pt x="2" y="106"/>
                      <a:pt x="2" y="106"/>
                      <a:pt x="3" y="106"/>
                    </a:cubicBezTo>
                    <a:cubicBezTo>
                      <a:pt x="3" y="106"/>
                      <a:pt x="3" y="106"/>
                      <a:pt x="3" y="106"/>
                    </a:cubicBezTo>
                    <a:cubicBezTo>
                      <a:pt x="3" y="106"/>
                      <a:pt x="3" y="106"/>
                      <a:pt x="3" y="106"/>
                    </a:cubicBezTo>
                    <a:cubicBezTo>
                      <a:pt x="3" y="106"/>
                      <a:pt x="3" y="106"/>
                      <a:pt x="3" y="106"/>
                    </a:cubicBezTo>
                    <a:cubicBezTo>
                      <a:pt x="3" y="106"/>
                      <a:pt x="3" y="105"/>
                      <a:pt x="3" y="105"/>
                    </a:cubicBezTo>
                    <a:cubicBezTo>
                      <a:pt x="3" y="105"/>
                      <a:pt x="3" y="105"/>
                      <a:pt x="3" y="105"/>
                    </a:cubicBezTo>
                    <a:cubicBezTo>
                      <a:pt x="3" y="105"/>
                      <a:pt x="3" y="105"/>
                      <a:pt x="3" y="105"/>
                    </a:cubicBezTo>
                    <a:cubicBezTo>
                      <a:pt x="3" y="105"/>
                      <a:pt x="3" y="105"/>
                      <a:pt x="3" y="105"/>
                    </a:cubicBezTo>
                    <a:cubicBezTo>
                      <a:pt x="3" y="105"/>
                      <a:pt x="3" y="105"/>
                      <a:pt x="3" y="105"/>
                    </a:cubicBezTo>
                    <a:cubicBezTo>
                      <a:pt x="3" y="105"/>
                      <a:pt x="3" y="105"/>
                      <a:pt x="3" y="105"/>
                    </a:cubicBezTo>
                    <a:cubicBezTo>
                      <a:pt x="3" y="105"/>
                      <a:pt x="3" y="105"/>
                      <a:pt x="3" y="105"/>
                    </a:cubicBezTo>
                    <a:cubicBezTo>
                      <a:pt x="3" y="105"/>
                      <a:pt x="3" y="105"/>
                      <a:pt x="3" y="105"/>
                    </a:cubicBezTo>
                    <a:cubicBezTo>
                      <a:pt x="3" y="105"/>
                      <a:pt x="3" y="105"/>
                      <a:pt x="3" y="105"/>
                    </a:cubicBezTo>
                    <a:cubicBezTo>
                      <a:pt x="3" y="105"/>
                      <a:pt x="3" y="105"/>
                      <a:pt x="3" y="105"/>
                    </a:cubicBezTo>
                    <a:cubicBezTo>
                      <a:pt x="3" y="105"/>
                      <a:pt x="3" y="105"/>
                      <a:pt x="3" y="105"/>
                    </a:cubicBezTo>
                    <a:cubicBezTo>
                      <a:pt x="3" y="105"/>
                      <a:pt x="3" y="105"/>
                      <a:pt x="3" y="105"/>
                    </a:cubicBezTo>
                    <a:cubicBezTo>
                      <a:pt x="4" y="105"/>
                      <a:pt x="4" y="105"/>
                      <a:pt x="4" y="105"/>
                    </a:cubicBezTo>
                    <a:cubicBezTo>
                      <a:pt x="9" y="98"/>
                      <a:pt x="9" y="98"/>
                      <a:pt x="9" y="98"/>
                    </a:cubicBezTo>
                    <a:cubicBezTo>
                      <a:pt x="82" y="4"/>
                      <a:pt x="82" y="4"/>
                      <a:pt x="82" y="4"/>
                    </a:cubicBezTo>
                    <a:cubicBezTo>
                      <a:pt x="82" y="3"/>
                      <a:pt x="82" y="3"/>
                      <a:pt x="82" y="3"/>
                    </a:cubicBezTo>
                    <a:cubicBezTo>
                      <a:pt x="83" y="2"/>
                      <a:pt x="83" y="1"/>
                      <a:pt x="82" y="0"/>
                    </a:cubicBezTo>
                    <a:cubicBezTo>
                      <a:pt x="81" y="0"/>
                      <a:pt x="81" y="0"/>
                      <a:pt x="81"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53" name="组合 52"/>
            <p:cNvGrpSpPr/>
            <p:nvPr/>
          </p:nvGrpSpPr>
          <p:grpSpPr>
            <a:xfrm>
              <a:off x="-11907" y="1739900"/>
              <a:ext cx="385763" cy="512763"/>
              <a:chOff x="2005013" y="1871663"/>
              <a:chExt cx="385763" cy="512763"/>
            </a:xfrm>
          </p:grpSpPr>
          <p:sp>
            <p:nvSpPr>
              <p:cNvPr id="126" name="Freeform 336"/>
              <p:cNvSpPr>
                <a:spLocks noEditPoints="1"/>
              </p:cNvSpPr>
              <p:nvPr/>
            </p:nvSpPr>
            <p:spPr bwMode="auto">
              <a:xfrm>
                <a:off x="2005013" y="2033588"/>
                <a:ext cx="385763" cy="350838"/>
              </a:xfrm>
              <a:custGeom>
                <a:avLst/>
                <a:gdLst>
                  <a:gd name="T0" fmla="*/ 123 w 138"/>
                  <a:gd name="T1" fmla="*/ 1 h 125"/>
                  <a:gd name="T2" fmla="*/ 123 w 138"/>
                  <a:gd name="T3" fmla="*/ 1 h 125"/>
                  <a:gd name="T4" fmla="*/ 120 w 138"/>
                  <a:gd name="T5" fmla="*/ 4 h 125"/>
                  <a:gd name="T6" fmla="*/ 131 w 138"/>
                  <a:gd name="T7" fmla="*/ 8 h 125"/>
                  <a:gd name="T8" fmla="*/ 133 w 138"/>
                  <a:gd name="T9" fmla="*/ 9 h 125"/>
                  <a:gd name="T10" fmla="*/ 32 w 138"/>
                  <a:gd name="T11" fmla="*/ 120 h 125"/>
                  <a:gd name="T12" fmla="*/ 0 w 138"/>
                  <a:gd name="T13" fmla="*/ 94 h 125"/>
                  <a:gd name="T14" fmla="*/ 0 w 138"/>
                  <a:gd name="T15" fmla="*/ 98 h 125"/>
                  <a:gd name="T16" fmla="*/ 31 w 138"/>
                  <a:gd name="T17" fmla="*/ 125 h 125"/>
                  <a:gd name="T18" fmla="*/ 32 w 138"/>
                  <a:gd name="T19" fmla="*/ 125 h 125"/>
                  <a:gd name="T20" fmla="*/ 32 w 138"/>
                  <a:gd name="T21" fmla="*/ 125 h 125"/>
                  <a:gd name="T22" fmla="*/ 34 w 138"/>
                  <a:gd name="T23" fmla="*/ 125 h 125"/>
                  <a:gd name="T24" fmla="*/ 138 w 138"/>
                  <a:gd name="T25" fmla="*/ 10 h 125"/>
                  <a:gd name="T26" fmla="*/ 138 w 138"/>
                  <a:gd name="T27" fmla="*/ 8 h 125"/>
                  <a:gd name="T28" fmla="*/ 137 w 138"/>
                  <a:gd name="T29" fmla="*/ 7 h 125"/>
                  <a:gd name="T30" fmla="*/ 123 w 138"/>
                  <a:gd name="T31" fmla="*/ 1 h 125"/>
                  <a:gd name="T32" fmla="*/ 117 w 138"/>
                  <a:gd name="T33" fmla="*/ 0 h 125"/>
                  <a:gd name="T34" fmla="*/ 116 w 138"/>
                  <a:gd name="T35" fmla="*/ 1 h 125"/>
                  <a:gd name="T36" fmla="*/ 116 w 138"/>
                  <a:gd name="T37" fmla="*/ 2 h 125"/>
                  <a:gd name="T38" fmla="*/ 118 w 138"/>
                  <a:gd name="T39" fmla="*/ 1 h 125"/>
                  <a:gd name="T40" fmla="*/ 117 w 138"/>
                  <a:gd name="T41"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38" h="125">
                    <a:moveTo>
                      <a:pt x="123" y="1"/>
                    </a:moveTo>
                    <a:cubicBezTo>
                      <a:pt x="123" y="1"/>
                      <a:pt x="123" y="1"/>
                      <a:pt x="123" y="1"/>
                    </a:cubicBezTo>
                    <a:cubicBezTo>
                      <a:pt x="120" y="4"/>
                      <a:pt x="120" y="4"/>
                      <a:pt x="120" y="4"/>
                    </a:cubicBezTo>
                    <a:cubicBezTo>
                      <a:pt x="124" y="6"/>
                      <a:pt x="128" y="7"/>
                      <a:pt x="131" y="8"/>
                    </a:cubicBezTo>
                    <a:cubicBezTo>
                      <a:pt x="131" y="9"/>
                      <a:pt x="132" y="9"/>
                      <a:pt x="133" y="9"/>
                    </a:cubicBezTo>
                    <a:cubicBezTo>
                      <a:pt x="32" y="120"/>
                      <a:pt x="32" y="120"/>
                      <a:pt x="32" y="120"/>
                    </a:cubicBezTo>
                    <a:cubicBezTo>
                      <a:pt x="22" y="108"/>
                      <a:pt x="11" y="100"/>
                      <a:pt x="0" y="94"/>
                    </a:cubicBezTo>
                    <a:cubicBezTo>
                      <a:pt x="0" y="98"/>
                      <a:pt x="0" y="98"/>
                      <a:pt x="0" y="98"/>
                    </a:cubicBezTo>
                    <a:cubicBezTo>
                      <a:pt x="10" y="104"/>
                      <a:pt x="21" y="113"/>
                      <a:pt x="31" y="125"/>
                    </a:cubicBezTo>
                    <a:cubicBezTo>
                      <a:pt x="31" y="125"/>
                      <a:pt x="31" y="125"/>
                      <a:pt x="32" y="125"/>
                    </a:cubicBezTo>
                    <a:cubicBezTo>
                      <a:pt x="32" y="125"/>
                      <a:pt x="32" y="125"/>
                      <a:pt x="32" y="125"/>
                    </a:cubicBezTo>
                    <a:cubicBezTo>
                      <a:pt x="33" y="125"/>
                      <a:pt x="33" y="125"/>
                      <a:pt x="34" y="125"/>
                    </a:cubicBezTo>
                    <a:cubicBezTo>
                      <a:pt x="138" y="10"/>
                      <a:pt x="138" y="10"/>
                      <a:pt x="138" y="10"/>
                    </a:cubicBezTo>
                    <a:cubicBezTo>
                      <a:pt x="138" y="9"/>
                      <a:pt x="138" y="9"/>
                      <a:pt x="138" y="8"/>
                    </a:cubicBezTo>
                    <a:cubicBezTo>
                      <a:pt x="138" y="7"/>
                      <a:pt x="138" y="7"/>
                      <a:pt x="137" y="7"/>
                    </a:cubicBezTo>
                    <a:cubicBezTo>
                      <a:pt x="137" y="7"/>
                      <a:pt x="132" y="4"/>
                      <a:pt x="123" y="1"/>
                    </a:cubicBezTo>
                    <a:moveTo>
                      <a:pt x="117" y="0"/>
                    </a:moveTo>
                    <a:cubicBezTo>
                      <a:pt x="117" y="0"/>
                      <a:pt x="116" y="1"/>
                      <a:pt x="116" y="1"/>
                    </a:cubicBezTo>
                    <a:cubicBezTo>
                      <a:pt x="116" y="1"/>
                      <a:pt x="116" y="2"/>
                      <a:pt x="116" y="2"/>
                    </a:cubicBezTo>
                    <a:cubicBezTo>
                      <a:pt x="118" y="1"/>
                      <a:pt x="118" y="1"/>
                      <a:pt x="118" y="1"/>
                    </a:cubicBezTo>
                    <a:cubicBezTo>
                      <a:pt x="118" y="0"/>
                      <a:pt x="117" y="0"/>
                      <a:pt x="117"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 name="Freeform 337"/>
              <p:cNvSpPr/>
              <p:nvPr/>
            </p:nvSpPr>
            <p:spPr bwMode="auto">
              <a:xfrm>
                <a:off x="2005013" y="1871663"/>
                <a:ext cx="347663" cy="454025"/>
              </a:xfrm>
              <a:custGeom>
                <a:avLst/>
                <a:gdLst>
                  <a:gd name="T0" fmla="*/ 0 w 124"/>
                  <a:gd name="T1" fmla="*/ 0 h 162"/>
                  <a:gd name="T2" fmla="*/ 0 w 124"/>
                  <a:gd name="T3" fmla="*/ 6 h 162"/>
                  <a:gd name="T4" fmla="*/ 21 w 124"/>
                  <a:gd name="T5" fmla="*/ 42 h 162"/>
                  <a:gd name="T6" fmla="*/ 22 w 124"/>
                  <a:gd name="T7" fmla="*/ 41 h 162"/>
                  <a:gd name="T8" fmla="*/ 23 w 124"/>
                  <a:gd name="T9" fmla="*/ 40 h 162"/>
                  <a:gd name="T10" fmla="*/ 25 w 124"/>
                  <a:gd name="T11" fmla="*/ 41 h 162"/>
                  <a:gd name="T12" fmla="*/ 25 w 124"/>
                  <a:gd name="T13" fmla="*/ 43 h 162"/>
                  <a:gd name="T14" fmla="*/ 24 w 124"/>
                  <a:gd name="T15" fmla="*/ 44 h 162"/>
                  <a:gd name="T16" fmla="*/ 45 w 124"/>
                  <a:gd name="T17" fmla="*/ 41 h 162"/>
                  <a:gd name="T18" fmla="*/ 45 w 124"/>
                  <a:gd name="T19" fmla="*/ 41 h 162"/>
                  <a:gd name="T20" fmla="*/ 95 w 124"/>
                  <a:gd name="T21" fmla="*/ 50 h 162"/>
                  <a:gd name="T22" fmla="*/ 114 w 124"/>
                  <a:gd name="T23" fmla="*/ 57 h 162"/>
                  <a:gd name="T24" fmla="*/ 117 w 124"/>
                  <a:gd name="T25" fmla="*/ 58 h 162"/>
                  <a:gd name="T26" fmla="*/ 118 w 124"/>
                  <a:gd name="T27" fmla="*/ 59 h 162"/>
                  <a:gd name="T28" fmla="*/ 116 w 124"/>
                  <a:gd name="T29" fmla="*/ 60 h 162"/>
                  <a:gd name="T30" fmla="*/ 26 w 124"/>
                  <a:gd name="T31" fmla="*/ 157 h 162"/>
                  <a:gd name="T32" fmla="*/ 0 w 124"/>
                  <a:gd name="T33" fmla="*/ 139 h 162"/>
                  <a:gd name="T34" fmla="*/ 0 w 124"/>
                  <a:gd name="T35" fmla="*/ 143 h 162"/>
                  <a:gd name="T36" fmla="*/ 25 w 124"/>
                  <a:gd name="T37" fmla="*/ 161 h 162"/>
                  <a:gd name="T38" fmla="*/ 26 w 124"/>
                  <a:gd name="T39" fmla="*/ 162 h 162"/>
                  <a:gd name="T40" fmla="*/ 26 w 124"/>
                  <a:gd name="T41" fmla="*/ 162 h 162"/>
                  <a:gd name="T42" fmla="*/ 28 w 124"/>
                  <a:gd name="T43" fmla="*/ 161 h 162"/>
                  <a:gd name="T44" fmla="*/ 120 w 124"/>
                  <a:gd name="T45" fmla="*/ 62 h 162"/>
                  <a:gd name="T46" fmla="*/ 123 w 124"/>
                  <a:gd name="T47" fmla="*/ 59 h 162"/>
                  <a:gd name="T48" fmla="*/ 123 w 124"/>
                  <a:gd name="T49" fmla="*/ 59 h 162"/>
                  <a:gd name="T50" fmla="*/ 124 w 124"/>
                  <a:gd name="T51" fmla="*/ 57 h 162"/>
                  <a:gd name="T52" fmla="*/ 122 w 124"/>
                  <a:gd name="T53" fmla="*/ 56 h 162"/>
                  <a:gd name="T54" fmla="*/ 97 w 124"/>
                  <a:gd name="T55" fmla="*/ 46 h 162"/>
                  <a:gd name="T56" fmla="*/ 45 w 124"/>
                  <a:gd name="T57" fmla="*/ 37 h 162"/>
                  <a:gd name="T58" fmla="*/ 24 w 124"/>
                  <a:gd name="T59" fmla="*/ 40 h 162"/>
                  <a:gd name="T60" fmla="*/ 0 w 124"/>
                  <a:gd name="T61" fmla="*/ 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4" h="162">
                    <a:moveTo>
                      <a:pt x="0" y="0"/>
                    </a:moveTo>
                    <a:cubicBezTo>
                      <a:pt x="0" y="6"/>
                      <a:pt x="0" y="6"/>
                      <a:pt x="0" y="6"/>
                    </a:cubicBezTo>
                    <a:cubicBezTo>
                      <a:pt x="8" y="14"/>
                      <a:pt x="15" y="26"/>
                      <a:pt x="21" y="42"/>
                    </a:cubicBezTo>
                    <a:cubicBezTo>
                      <a:pt x="22" y="41"/>
                      <a:pt x="22" y="41"/>
                      <a:pt x="22" y="41"/>
                    </a:cubicBezTo>
                    <a:cubicBezTo>
                      <a:pt x="22" y="40"/>
                      <a:pt x="23" y="40"/>
                      <a:pt x="23" y="40"/>
                    </a:cubicBezTo>
                    <a:cubicBezTo>
                      <a:pt x="24" y="40"/>
                      <a:pt x="24" y="40"/>
                      <a:pt x="25" y="41"/>
                    </a:cubicBezTo>
                    <a:cubicBezTo>
                      <a:pt x="25" y="41"/>
                      <a:pt x="25" y="43"/>
                      <a:pt x="25" y="43"/>
                    </a:cubicBezTo>
                    <a:cubicBezTo>
                      <a:pt x="24" y="44"/>
                      <a:pt x="24" y="44"/>
                      <a:pt x="24" y="44"/>
                    </a:cubicBezTo>
                    <a:cubicBezTo>
                      <a:pt x="30" y="42"/>
                      <a:pt x="37" y="41"/>
                      <a:pt x="45" y="41"/>
                    </a:cubicBezTo>
                    <a:cubicBezTo>
                      <a:pt x="45" y="41"/>
                      <a:pt x="45" y="41"/>
                      <a:pt x="45" y="41"/>
                    </a:cubicBezTo>
                    <a:cubicBezTo>
                      <a:pt x="62" y="41"/>
                      <a:pt x="81" y="46"/>
                      <a:pt x="95" y="50"/>
                    </a:cubicBezTo>
                    <a:cubicBezTo>
                      <a:pt x="103" y="53"/>
                      <a:pt x="109" y="55"/>
                      <a:pt x="114" y="57"/>
                    </a:cubicBezTo>
                    <a:cubicBezTo>
                      <a:pt x="115" y="57"/>
                      <a:pt x="116" y="58"/>
                      <a:pt x="117" y="58"/>
                    </a:cubicBezTo>
                    <a:cubicBezTo>
                      <a:pt x="117" y="58"/>
                      <a:pt x="118" y="58"/>
                      <a:pt x="118" y="59"/>
                    </a:cubicBezTo>
                    <a:cubicBezTo>
                      <a:pt x="116" y="60"/>
                      <a:pt x="116" y="60"/>
                      <a:pt x="116" y="60"/>
                    </a:cubicBezTo>
                    <a:cubicBezTo>
                      <a:pt x="26" y="157"/>
                      <a:pt x="26" y="157"/>
                      <a:pt x="26" y="157"/>
                    </a:cubicBezTo>
                    <a:cubicBezTo>
                      <a:pt x="17" y="149"/>
                      <a:pt x="8" y="143"/>
                      <a:pt x="0" y="139"/>
                    </a:cubicBezTo>
                    <a:cubicBezTo>
                      <a:pt x="0" y="143"/>
                      <a:pt x="0" y="143"/>
                      <a:pt x="0" y="143"/>
                    </a:cubicBezTo>
                    <a:cubicBezTo>
                      <a:pt x="8" y="147"/>
                      <a:pt x="16" y="153"/>
                      <a:pt x="25" y="161"/>
                    </a:cubicBezTo>
                    <a:cubicBezTo>
                      <a:pt x="25" y="161"/>
                      <a:pt x="26" y="162"/>
                      <a:pt x="26" y="162"/>
                    </a:cubicBezTo>
                    <a:cubicBezTo>
                      <a:pt x="26" y="162"/>
                      <a:pt x="26" y="162"/>
                      <a:pt x="26" y="162"/>
                    </a:cubicBezTo>
                    <a:cubicBezTo>
                      <a:pt x="27" y="162"/>
                      <a:pt x="27" y="161"/>
                      <a:pt x="28" y="161"/>
                    </a:cubicBezTo>
                    <a:cubicBezTo>
                      <a:pt x="120" y="62"/>
                      <a:pt x="120" y="62"/>
                      <a:pt x="120" y="62"/>
                    </a:cubicBezTo>
                    <a:cubicBezTo>
                      <a:pt x="123" y="59"/>
                      <a:pt x="123" y="59"/>
                      <a:pt x="123" y="59"/>
                    </a:cubicBezTo>
                    <a:cubicBezTo>
                      <a:pt x="123" y="59"/>
                      <a:pt x="123" y="59"/>
                      <a:pt x="123" y="59"/>
                    </a:cubicBezTo>
                    <a:cubicBezTo>
                      <a:pt x="124" y="59"/>
                      <a:pt x="124" y="58"/>
                      <a:pt x="124" y="57"/>
                    </a:cubicBezTo>
                    <a:cubicBezTo>
                      <a:pt x="123" y="57"/>
                      <a:pt x="123" y="56"/>
                      <a:pt x="122" y="56"/>
                    </a:cubicBezTo>
                    <a:cubicBezTo>
                      <a:pt x="122" y="56"/>
                      <a:pt x="112" y="51"/>
                      <a:pt x="97" y="46"/>
                    </a:cubicBezTo>
                    <a:cubicBezTo>
                      <a:pt x="82" y="42"/>
                      <a:pt x="62" y="37"/>
                      <a:pt x="45" y="37"/>
                    </a:cubicBezTo>
                    <a:cubicBezTo>
                      <a:pt x="37" y="37"/>
                      <a:pt x="31" y="38"/>
                      <a:pt x="24" y="40"/>
                    </a:cubicBezTo>
                    <a:cubicBezTo>
                      <a:pt x="18" y="21"/>
                      <a:pt x="9" y="9"/>
                      <a:pt x="0"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 name="Freeform 338"/>
              <p:cNvSpPr/>
              <p:nvPr/>
            </p:nvSpPr>
            <p:spPr bwMode="auto">
              <a:xfrm>
                <a:off x="2005013" y="1982788"/>
                <a:ext cx="69850" cy="87313"/>
              </a:xfrm>
              <a:custGeom>
                <a:avLst/>
                <a:gdLst>
                  <a:gd name="T0" fmla="*/ 23 w 25"/>
                  <a:gd name="T1" fmla="*/ 0 h 31"/>
                  <a:gd name="T2" fmla="*/ 22 w 25"/>
                  <a:gd name="T3" fmla="*/ 1 h 31"/>
                  <a:gd name="T4" fmla="*/ 21 w 25"/>
                  <a:gd name="T5" fmla="*/ 2 h 31"/>
                  <a:gd name="T6" fmla="*/ 0 w 25"/>
                  <a:gd name="T7" fmla="*/ 25 h 31"/>
                  <a:gd name="T8" fmla="*/ 0 w 25"/>
                  <a:gd name="T9" fmla="*/ 31 h 31"/>
                  <a:gd name="T10" fmla="*/ 24 w 25"/>
                  <a:gd name="T11" fmla="*/ 4 h 31"/>
                  <a:gd name="T12" fmla="*/ 25 w 25"/>
                  <a:gd name="T13" fmla="*/ 3 h 31"/>
                  <a:gd name="T14" fmla="*/ 25 w 25"/>
                  <a:gd name="T15" fmla="*/ 1 h 31"/>
                  <a:gd name="T16" fmla="*/ 23 w 25"/>
                  <a:gd name="T17"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31">
                    <a:moveTo>
                      <a:pt x="23" y="0"/>
                    </a:moveTo>
                    <a:cubicBezTo>
                      <a:pt x="23" y="0"/>
                      <a:pt x="22" y="0"/>
                      <a:pt x="22" y="1"/>
                    </a:cubicBezTo>
                    <a:cubicBezTo>
                      <a:pt x="21" y="2"/>
                      <a:pt x="21" y="2"/>
                      <a:pt x="21" y="2"/>
                    </a:cubicBezTo>
                    <a:cubicBezTo>
                      <a:pt x="0" y="25"/>
                      <a:pt x="0" y="25"/>
                      <a:pt x="0" y="25"/>
                    </a:cubicBezTo>
                    <a:cubicBezTo>
                      <a:pt x="0" y="31"/>
                      <a:pt x="0" y="31"/>
                      <a:pt x="0" y="31"/>
                    </a:cubicBezTo>
                    <a:cubicBezTo>
                      <a:pt x="24" y="4"/>
                      <a:pt x="24" y="4"/>
                      <a:pt x="24" y="4"/>
                    </a:cubicBezTo>
                    <a:cubicBezTo>
                      <a:pt x="25" y="3"/>
                      <a:pt x="25" y="3"/>
                      <a:pt x="25" y="3"/>
                    </a:cubicBezTo>
                    <a:cubicBezTo>
                      <a:pt x="25" y="3"/>
                      <a:pt x="25" y="1"/>
                      <a:pt x="25" y="1"/>
                    </a:cubicBezTo>
                    <a:cubicBezTo>
                      <a:pt x="24" y="0"/>
                      <a:pt x="24" y="0"/>
                      <a:pt x="23"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54" name="组合 53"/>
            <p:cNvGrpSpPr/>
            <p:nvPr/>
          </p:nvGrpSpPr>
          <p:grpSpPr>
            <a:xfrm>
              <a:off x="3900835" y="2568532"/>
              <a:ext cx="635001" cy="466725"/>
              <a:chOff x="4097338" y="2655888"/>
              <a:chExt cx="635001" cy="466725"/>
            </a:xfrm>
          </p:grpSpPr>
          <p:sp>
            <p:nvSpPr>
              <p:cNvPr id="119" name="Freeform 339"/>
              <p:cNvSpPr>
                <a:spLocks noEditPoints="1"/>
              </p:cNvSpPr>
              <p:nvPr/>
            </p:nvSpPr>
            <p:spPr bwMode="auto">
              <a:xfrm>
                <a:off x="4097338" y="3028950"/>
                <a:ext cx="109538" cy="93663"/>
              </a:xfrm>
              <a:custGeom>
                <a:avLst/>
                <a:gdLst>
                  <a:gd name="T0" fmla="*/ 38 w 39"/>
                  <a:gd name="T1" fmla="*/ 23 h 33"/>
                  <a:gd name="T2" fmla="*/ 39 w 39"/>
                  <a:gd name="T3" fmla="*/ 24 h 33"/>
                  <a:gd name="T4" fmla="*/ 38 w 39"/>
                  <a:gd name="T5" fmla="*/ 23 h 33"/>
                  <a:gd name="T6" fmla="*/ 18 w 39"/>
                  <a:gd name="T7" fmla="*/ 0 h 33"/>
                  <a:gd name="T8" fmla="*/ 1 w 39"/>
                  <a:gd name="T9" fmla="*/ 30 h 33"/>
                  <a:gd name="T10" fmla="*/ 1 w 39"/>
                  <a:gd name="T11" fmla="*/ 32 h 33"/>
                  <a:gd name="T12" fmla="*/ 2 w 39"/>
                  <a:gd name="T13" fmla="*/ 33 h 33"/>
                  <a:gd name="T14" fmla="*/ 3 w 39"/>
                  <a:gd name="T15" fmla="*/ 33 h 33"/>
                  <a:gd name="T16" fmla="*/ 36 w 39"/>
                  <a:gd name="T17" fmla="*/ 27 h 33"/>
                  <a:gd name="T18" fmla="*/ 35 w 39"/>
                  <a:gd name="T19" fmla="*/ 26 h 33"/>
                  <a:gd name="T20" fmla="*/ 35 w 39"/>
                  <a:gd name="T21" fmla="*/ 26 h 33"/>
                  <a:gd name="T22" fmla="*/ 35 w 39"/>
                  <a:gd name="T23" fmla="*/ 25 h 33"/>
                  <a:gd name="T24" fmla="*/ 35 w 39"/>
                  <a:gd name="T25" fmla="*/ 25 h 33"/>
                  <a:gd name="T26" fmla="*/ 32 w 39"/>
                  <a:gd name="T27" fmla="*/ 24 h 33"/>
                  <a:gd name="T28" fmla="*/ 6 w 39"/>
                  <a:gd name="T29" fmla="*/ 28 h 33"/>
                  <a:gd name="T30" fmla="*/ 20 w 39"/>
                  <a:gd name="T31" fmla="*/ 5 h 33"/>
                  <a:gd name="T32" fmla="*/ 19 w 39"/>
                  <a:gd name="T33" fmla="*/ 1 h 33"/>
                  <a:gd name="T34" fmla="*/ 18 w 39"/>
                  <a:gd name="T35"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9" h="33">
                    <a:moveTo>
                      <a:pt x="38" y="23"/>
                    </a:moveTo>
                    <a:cubicBezTo>
                      <a:pt x="38" y="23"/>
                      <a:pt x="39" y="24"/>
                      <a:pt x="39" y="24"/>
                    </a:cubicBezTo>
                    <a:cubicBezTo>
                      <a:pt x="39" y="23"/>
                      <a:pt x="38" y="23"/>
                      <a:pt x="38" y="23"/>
                    </a:cubicBezTo>
                    <a:moveTo>
                      <a:pt x="18" y="0"/>
                    </a:moveTo>
                    <a:cubicBezTo>
                      <a:pt x="1" y="30"/>
                      <a:pt x="1" y="30"/>
                      <a:pt x="1" y="30"/>
                    </a:cubicBezTo>
                    <a:cubicBezTo>
                      <a:pt x="0" y="31"/>
                      <a:pt x="0" y="31"/>
                      <a:pt x="1" y="32"/>
                    </a:cubicBezTo>
                    <a:cubicBezTo>
                      <a:pt x="1" y="33"/>
                      <a:pt x="2" y="33"/>
                      <a:pt x="2" y="33"/>
                    </a:cubicBezTo>
                    <a:cubicBezTo>
                      <a:pt x="2" y="33"/>
                      <a:pt x="2" y="33"/>
                      <a:pt x="3" y="33"/>
                    </a:cubicBezTo>
                    <a:cubicBezTo>
                      <a:pt x="36" y="27"/>
                      <a:pt x="36" y="27"/>
                      <a:pt x="36" y="27"/>
                    </a:cubicBezTo>
                    <a:cubicBezTo>
                      <a:pt x="36" y="27"/>
                      <a:pt x="35" y="26"/>
                      <a:pt x="35" y="26"/>
                    </a:cubicBezTo>
                    <a:cubicBezTo>
                      <a:pt x="35" y="26"/>
                      <a:pt x="35" y="26"/>
                      <a:pt x="35" y="26"/>
                    </a:cubicBezTo>
                    <a:cubicBezTo>
                      <a:pt x="35" y="25"/>
                      <a:pt x="35" y="25"/>
                      <a:pt x="35" y="25"/>
                    </a:cubicBezTo>
                    <a:cubicBezTo>
                      <a:pt x="35" y="25"/>
                      <a:pt x="35" y="25"/>
                      <a:pt x="35" y="25"/>
                    </a:cubicBezTo>
                    <a:cubicBezTo>
                      <a:pt x="34" y="25"/>
                      <a:pt x="33" y="24"/>
                      <a:pt x="32" y="24"/>
                    </a:cubicBezTo>
                    <a:cubicBezTo>
                      <a:pt x="6" y="28"/>
                      <a:pt x="6" y="28"/>
                      <a:pt x="6" y="28"/>
                    </a:cubicBezTo>
                    <a:cubicBezTo>
                      <a:pt x="20" y="5"/>
                      <a:pt x="20" y="5"/>
                      <a:pt x="20" y="5"/>
                    </a:cubicBezTo>
                    <a:cubicBezTo>
                      <a:pt x="19" y="4"/>
                      <a:pt x="19" y="3"/>
                      <a:pt x="19" y="1"/>
                    </a:cubicBezTo>
                    <a:cubicBezTo>
                      <a:pt x="18" y="1"/>
                      <a:pt x="18" y="1"/>
                      <a:pt x="18"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 name="Freeform 340"/>
              <p:cNvSpPr>
                <a:spLocks noEditPoints="1"/>
              </p:cNvSpPr>
              <p:nvPr/>
            </p:nvSpPr>
            <p:spPr bwMode="auto">
              <a:xfrm>
                <a:off x="4197351" y="2941638"/>
                <a:ext cx="115888" cy="138113"/>
              </a:xfrm>
              <a:custGeom>
                <a:avLst/>
                <a:gdLst>
                  <a:gd name="T0" fmla="*/ 27 w 41"/>
                  <a:gd name="T1" fmla="*/ 46 h 49"/>
                  <a:gd name="T2" fmla="*/ 28 w 41"/>
                  <a:gd name="T3" fmla="*/ 48 h 49"/>
                  <a:gd name="T4" fmla="*/ 27 w 41"/>
                  <a:gd name="T5" fmla="*/ 49 h 49"/>
                  <a:gd name="T6" fmla="*/ 32 w 41"/>
                  <a:gd name="T7" fmla="*/ 46 h 49"/>
                  <a:gd name="T8" fmla="*/ 30 w 41"/>
                  <a:gd name="T9" fmla="*/ 46 h 49"/>
                  <a:gd name="T10" fmla="*/ 27 w 41"/>
                  <a:gd name="T11" fmla="*/ 45 h 49"/>
                  <a:gd name="T12" fmla="*/ 25 w 41"/>
                  <a:gd name="T13" fmla="*/ 45 h 49"/>
                  <a:gd name="T14" fmla="*/ 25 w 41"/>
                  <a:gd name="T15" fmla="*/ 45 h 49"/>
                  <a:gd name="T16" fmla="*/ 24 w 41"/>
                  <a:gd name="T17" fmla="*/ 45 h 49"/>
                  <a:gd name="T18" fmla="*/ 24 w 41"/>
                  <a:gd name="T19" fmla="*/ 45 h 49"/>
                  <a:gd name="T20" fmla="*/ 24 w 41"/>
                  <a:gd name="T21" fmla="*/ 45 h 49"/>
                  <a:gd name="T22" fmla="*/ 24 w 41"/>
                  <a:gd name="T23" fmla="*/ 45 h 49"/>
                  <a:gd name="T24" fmla="*/ 24 w 41"/>
                  <a:gd name="T25" fmla="*/ 45 h 49"/>
                  <a:gd name="T26" fmla="*/ 24 w 41"/>
                  <a:gd name="T27" fmla="*/ 45 h 49"/>
                  <a:gd name="T28" fmla="*/ 25 w 41"/>
                  <a:gd name="T29" fmla="*/ 45 h 49"/>
                  <a:gd name="T30" fmla="*/ 25 w 41"/>
                  <a:gd name="T31" fmla="*/ 45 h 49"/>
                  <a:gd name="T32" fmla="*/ 36 w 41"/>
                  <a:gd name="T33" fmla="*/ 39 h 49"/>
                  <a:gd name="T34" fmla="*/ 37 w 41"/>
                  <a:gd name="T35" fmla="*/ 40 h 49"/>
                  <a:gd name="T36" fmla="*/ 37 w 41"/>
                  <a:gd name="T37" fmla="*/ 42 h 49"/>
                  <a:gd name="T38" fmla="*/ 41 w 41"/>
                  <a:gd name="T39" fmla="*/ 39 h 49"/>
                  <a:gd name="T40" fmla="*/ 39 w 41"/>
                  <a:gd name="T41" fmla="*/ 39 h 49"/>
                  <a:gd name="T42" fmla="*/ 36 w 41"/>
                  <a:gd name="T43" fmla="*/ 39 h 49"/>
                  <a:gd name="T44" fmla="*/ 16 w 41"/>
                  <a:gd name="T45" fmla="*/ 39 h 49"/>
                  <a:gd name="T46" fmla="*/ 15 w 41"/>
                  <a:gd name="T47" fmla="*/ 39 h 49"/>
                  <a:gd name="T48" fmla="*/ 39 w 41"/>
                  <a:gd name="T49" fmla="*/ 35 h 49"/>
                  <a:gd name="T50" fmla="*/ 39 w 41"/>
                  <a:gd name="T51" fmla="*/ 35 h 49"/>
                  <a:gd name="T52" fmla="*/ 39 w 41"/>
                  <a:gd name="T53" fmla="*/ 35 h 49"/>
                  <a:gd name="T54" fmla="*/ 7 w 41"/>
                  <a:gd name="T55" fmla="*/ 34 h 49"/>
                  <a:gd name="T56" fmla="*/ 20 w 41"/>
                  <a:gd name="T57" fmla="*/ 48 h 49"/>
                  <a:gd name="T58" fmla="*/ 21 w 41"/>
                  <a:gd name="T59" fmla="*/ 48 h 49"/>
                  <a:gd name="T60" fmla="*/ 16 w 41"/>
                  <a:gd name="T61" fmla="*/ 45 h 49"/>
                  <a:gd name="T62" fmla="*/ 7 w 41"/>
                  <a:gd name="T63" fmla="*/ 34 h 49"/>
                  <a:gd name="T64" fmla="*/ 35 w 41"/>
                  <a:gd name="T65" fmla="*/ 33 h 49"/>
                  <a:gd name="T66" fmla="*/ 21 w 41"/>
                  <a:gd name="T67" fmla="*/ 25 h 49"/>
                  <a:gd name="T68" fmla="*/ 21 w 41"/>
                  <a:gd name="T69" fmla="*/ 25 h 49"/>
                  <a:gd name="T70" fmla="*/ 35 w 41"/>
                  <a:gd name="T71" fmla="*/ 33 h 49"/>
                  <a:gd name="T72" fmla="*/ 3 w 41"/>
                  <a:gd name="T73" fmla="*/ 15 h 49"/>
                  <a:gd name="T74" fmla="*/ 3 w 41"/>
                  <a:gd name="T75" fmla="*/ 15 h 49"/>
                  <a:gd name="T76" fmla="*/ 3 w 41"/>
                  <a:gd name="T77" fmla="*/ 13 h 49"/>
                  <a:gd name="T78" fmla="*/ 3 w 41"/>
                  <a:gd name="T79" fmla="*/ 13 h 49"/>
                  <a:gd name="T80" fmla="*/ 3 w 41"/>
                  <a:gd name="T81" fmla="*/ 13 h 49"/>
                  <a:gd name="T82" fmla="*/ 3 w 41"/>
                  <a:gd name="T83" fmla="*/ 13 h 49"/>
                  <a:gd name="T84" fmla="*/ 13 w 41"/>
                  <a:gd name="T85" fmla="*/ 6 h 49"/>
                  <a:gd name="T86" fmla="*/ 21 w 41"/>
                  <a:gd name="T87" fmla="*/ 24 h 49"/>
                  <a:gd name="T88" fmla="*/ 21 w 41"/>
                  <a:gd name="T89" fmla="*/ 24 h 49"/>
                  <a:gd name="T90" fmla="*/ 24 w 41"/>
                  <a:gd name="T91" fmla="*/ 22 h 49"/>
                  <a:gd name="T92" fmla="*/ 22 w 41"/>
                  <a:gd name="T93" fmla="*/ 23 h 49"/>
                  <a:gd name="T94" fmla="*/ 15 w 41"/>
                  <a:gd name="T95" fmla="*/ 14 h 49"/>
                  <a:gd name="T96" fmla="*/ 17 w 41"/>
                  <a:gd name="T97" fmla="*/ 5 h 49"/>
                  <a:gd name="T98" fmla="*/ 17 w 41"/>
                  <a:gd name="T99" fmla="*/ 5 h 49"/>
                  <a:gd name="T100" fmla="*/ 18 w 41"/>
                  <a:gd name="T101" fmla="*/ 3 h 49"/>
                  <a:gd name="T102" fmla="*/ 17 w 41"/>
                  <a:gd name="T103" fmla="*/ 3 h 49"/>
                  <a:gd name="T104" fmla="*/ 14 w 41"/>
                  <a:gd name="T105" fmla="*/ 0 h 49"/>
                  <a:gd name="T106" fmla="*/ 1 w 41"/>
                  <a:gd name="T107" fmla="*/ 9 h 49"/>
                  <a:gd name="T108" fmla="*/ 3 w 41"/>
                  <a:gd name="T109" fmla="*/ 10 h 49"/>
                  <a:gd name="T110" fmla="*/ 3 w 41"/>
                  <a:gd name="T111" fmla="*/ 11 h 49"/>
                  <a:gd name="T112" fmla="*/ 4 w 41"/>
                  <a:gd name="T113" fmla="*/ 8 h 49"/>
                  <a:gd name="T114" fmla="*/ 10 w 41"/>
                  <a:gd name="T115" fmla="*/ 3 h 49"/>
                  <a:gd name="T116" fmla="*/ 12 w 41"/>
                  <a:gd name="T117" fmla="*/ 4 h 49"/>
                  <a:gd name="T118" fmla="*/ 13 w 41"/>
                  <a:gd name="T119" fmla="*/ 5 h 49"/>
                  <a:gd name="T120" fmla="*/ 14 w 41"/>
                  <a:gd name="T121" fmla="*/ 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1" h="49">
                    <a:moveTo>
                      <a:pt x="27" y="45"/>
                    </a:moveTo>
                    <a:cubicBezTo>
                      <a:pt x="27" y="46"/>
                      <a:pt x="27" y="46"/>
                      <a:pt x="27" y="46"/>
                    </a:cubicBezTo>
                    <a:cubicBezTo>
                      <a:pt x="28" y="46"/>
                      <a:pt x="28" y="46"/>
                      <a:pt x="28" y="46"/>
                    </a:cubicBezTo>
                    <a:cubicBezTo>
                      <a:pt x="28" y="47"/>
                      <a:pt x="28" y="47"/>
                      <a:pt x="28" y="48"/>
                    </a:cubicBezTo>
                    <a:cubicBezTo>
                      <a:pt x="28" y="48"/>
                      <a:pt x="27" y="49"/>
                      <a:pt x="27" y="49"/>
                    </a:cubicBezTo>
                    <a:cubicBezTo>
                      <a:pt x="27" y="49"/>
                      <a:pt x="27" y="49"/>
                      <a:pt x="27" y="49"/>
                    </a:cubicBezTo>
                    <a:cubicBezTo>
                      <a:pt x="27" y="49"/>
                      <a:pt x="27" y="49"/>
                      <a:pt x="27" y="49"/>
                    </a:cubicBezTo>
                    <a:cubicBezTo>
                      <a:pt x="32" y="46"/>
                      <a:pt x="32" y="46"/>
                      <a:pt x="32" y="46"/>
                    </a:cubicBezTo>
                    <a:cubicBezTo>
                      <a:pt x="31" y="46"/>
                      <a:pt x="31" y="46"/>
                      <a:pt x="31" y="46"/>
                    </a:cubicBezTo>
                    <a:cubicBezTo>
                      <a:pt x="30" y="46"/>
                      <a:pt x="30" y="46"/>
                      <a:pt x="30" y="46"/>
                    </a:cubicBezTo>
                    <a:cubicBezTo>
                      <a:pt x="30" y="46"/>
                      <a:pt x="29" y="46"/>
                      <a:pt x="29" y="46"/>
                    </a:cubicBezTo>
                    <a:cubicBezTo>
                      <a:pt x="29" y="46"/>
                      <a:pt x="28" y="46"/>
                      <a:pt x="27" y="45"/>
                    </a:cubicBezTo>
                    <a:moveTo>
                      <a:pt x="24" y="45"/>
                    </a:moveTo>
                    <a:cubicBezTo>
                      <a:pt x="24" y="45"/>
                      <a:pt x="24" y="45"/>
                      <a:pt x="25" y="45"/>
                    </a:cubicBezTo>
                    <a:cubicBezTo>
                      <a:pt x="25" y="45"/>
                      <a:pt x="25" y="45"/>
                      <a:pt x="25" y="45"/>
                    </a:cubicBezTo>
                    <a:cubicBezTo>
                      <a:pt x="25" y="45"/>
                      <a:pt x="25" y="45"/>
                      <a:pt x="25" y="45"/>
                    </a:cubicBezTo>
                    <a:cubicBezTo>
                      <a:pt x="25" y="45"/>
                      <a:pt x="24" y="45"/>
                      <a:pt x="24" y="45"/>
                    </a:cubicBezTo>
                    <a:moveTo>
                      <a:pt x="24" y="45"/>
                    </a:moveTo>
                    <a:cubicBezTo>
                      <a:pt x="24" y="45"/>
                      <a:pt x="24" y="45"/>
                      <a:pt x="24" y="45"/>
                    </a:cubicBezTo>
                    <a:cubicBezTo>
                      <a:pt x="24" y="45"/>
                      <a:pt x="24" y="45"/>
                      <a:pt x="24" y="45"/>
                    </a:cubicBezTo>
                    <a:moveTo>
                      <a:pt x="24" y="45"/>
                    </a:moveTo>
                    <a:cubicBezTo>
                      <a:pt x="24" y="45"/>
                      <a:pt x="24" y="45"/>
                      <a:pt x="24" y="45"/>
                    </a:cubicBezTo>
                    <a:cubicBezTo>
                      <a:pt x="24" y="45"/>
                      <a:pt x="24" y="45"/>
                      <a:pt x="24" y="45"/>
                    </a:cubicBezTo>
                    <a:moveTo>
                      <a:pt x="24" y="45"/>
                    </a:moveTo>
                    <a:cubicBezTo>
                      <a:pt x="24" y="45"/>
                      <a:pt x="24" y="45"/>
                      <a:pt x="24" y="45"/>
                    </a:cubicBezTo>
                    <a:cubicBezTo>
                      <a:pt x="24" y="45"/>
                      <a:pt x="24" y="45"/>
                      <a:pt x="24" y="45"/>
                    </a:cubicBezTo>
                    <a:moveTo>
                      <a:pt x="24" y="45"/>
                    </a:moveTo>
                    <a:cubicBezTo>
                      <a:pt x="24" y="45"/>
                      <a:pt x="24" y="45"/>
                      <a:pt x="24" y="45"/>
                    </a:cubicBezTo>
                    <a:cubicBezTo>
                      <a:pt x="24" y="45"/>
                      <a:pt x="24" y="45"/>
                      <a:pt x="24" y="45"/>
                    </a:cubicBezTo>
                    <a:moveTo>
                      <a:pt x="25" y="45"/>
                    </a:moveTo>
                    <a:cubicBezTo>
                      <a:pt x="25" y="45"/>
                      <a:pt x="25" y="45"/>
                      <a:pt x="25" y="45"/>
                    </a:cubicBezTo>
                    <a:cubicBezTo>
                      <a:pt x="25" y="45"/>
                      <a:pt x="25" y="45"/>
                      <a:pt x="25" y="45"/>
                    </a:cubicBezTo>
                    <a:cubicBezTo>
                      <a:pt x="25" y="45"/>
                      <a:pt x="25" y="45"/>
                      <a:pt x="25" y="45"/>
                    </a:cubicBezTo>
                    <a:moveTo>
                      <a:pt x="36" y="39"/>
                    </a:moveTo>
                    <a:cubicBezTo>
                      <a:pt x="37" y="39"/>
                      <a:pt x="37" y="39"/>
                      <a:pt x="37" y="39"/>
                    </a:cubicBezTo>
                    <a:cubicBezTo>
                      <a:pt x="37" y="40"/>
                      <a:pt x="37" y="40"/>
                      <a:pt x="37" y="40"/>
                    </a:cubicBezTo>
                    <a:cubicBezTo>
                      <a:pt x="37" y="40"/>
                      <a:pt x="37" y="41"/>
                      <a:pt x="37" y="41"/>
                    </a:cubicBezTo>
                    <a:cubicBezTo>
                      <a:pt x="37" y="42"/>
                      <a:pt x="37" y="42"/>
                      <a:pt x="37" y="42"/>
                    </a:cubicBezTo>
                    <a:cubicBezTo>
                      <a:pt x="41" y="39"/>
                      <a:pt x="41" y="39"/>
                      <a:pt x="41" y="39"/>
                    </a:cubicBezTo>
                    <a:cubicBezTo>
                      <a:pt x="41" y="39"/>
                      <a:pt x="41" y="39"/>
                      <a:pt x="41" y="39"/>
                    </a:cubicBezTo>
                    <a:cubicBezTo>
                      <a:pt x="41" y="39"/>
                      <a:pt x="41" y="39"/>
                      <a:pt x="40" y="39"/>
                    </a:cubicBezTo>
                    <a:cubicBezTo>
                      <a:pt x="40" y="39"/>
                      <a:pt x="40" y="39"/>
                      <a:pt x="39" y="39"/>
                    </a:cubicBezTo>
                    <a:cubicBezTo>
                      <a:pt x="39" y="39"/>
                      <a:pt x="39" y="39"/>
                      <a:pt x="39" y="39"/>
                    </a:cubicBezTo>
                    <a:cubicBezTo>
                      <a:pt x="38" y="39"/>
                      <a:pt x="37" y="39"/>
                      <a:pt x="36" y="39"/>
                    </a:cubicBezTo>
                    <a:moveTo>
                      <a:pt x="15" y="39"/>
                    </a:moveTo>
                    <a:cubicBezTo>
                      <a:pt x="15" y="39"/>
                      <a:pt x="16" y="39"/>
                      <a:pt x="16" y="39"/>
                    </a:cubicBezTo>
                    <a:cubicBezTo>
                      <a:pt x="16" y="39"/>
                      <a:pt x="16" y="40"/>
                      <a:pt x="17" y="40"/>
                    </a:cubicBezTo>
                    <a:cubicBezTo>
                      <a:pt x="16" y="40"/>
                      <a:pt x="16" y="39"/>
                      <a:pt x="15" y="39"/>
                    </a:cubicBezTo>
                    <a:moveTo>
                      <a:pt x="37" y="35"/>
                    </a:moveTo>
                    <a:cubicBezTo>
                      <a:pt x="38" y="35"/>
                      <a:pt x="38" y="35"/>
                      <a:pt x="39" y="35"/>
                    </a:cubicBezTo>
                    <a:cubicBezTo>
                      <a:pt x="39" y="35"/>
                      <a:pt x="39" y="35"/>
                      <a:pt x="39" y="35"/>
                    </a:cubicBezTo>
                    <a:cubicBezTo>
                      <a:pt x="39" y="35"/>
                      <a:pt x="39" y="35"/>
                      <a:pt x="39" y="35"/>
                    </a:cubicBezTo>
                    <a:cubicBezTo>
                      <a:pt x="39" y="35"/>
                      <a:pt x="39" y="35"/>
                      <a:pt x="39" y="35"/>
                    </a:cubicBezTo>
                    <a:cubicBezTo>
                      <a:pt x="39" y="35"/>
                      <a:pt x="39" y="35"/>
                      <a:pt x="39" y="35"/>
                    </a:cubicBezTo>
                    <a:cubicBezTo>
                      <a:pt x="38" y="35"/>
                      <a:pt x="38" y="35"/>
                      <a:pt x="37" y="35"/>
                    </a:cubicBezTo>
                    <a:moveTo>
                      <a:pt x="7" y="34"/>
                    </a:moveTo>
                    <a:cubicBezTo>
                      <a:pt x="10" y="39"/>
                      <a:pt x="13" y="42"/>
                      <a:pt x="16" y="45"/>
                    </a:cubicBezTo>
                    <a:cubicBezTo>
                      <a:pt x="17" y="46"/>
                      <a:pt x="19" y="47"/>
                      <a:pt x="20" y="48"/>
                    </a:cubicBezTo>
                    <a:cubicBezTo>
                      <a:pt x="21" y="48"/>
                      <a:pt x="21" y="48"/>
                      <a:pt x="21" y="48"/>
                    </a:cubicBezTo>
                    <a:cubicBezTo>
                      <a:pt x="21" y="48"/>
                      <a:pt x="21" y="48"/>
                      <a:pt x="21" y="48"/>
                    </a:cubicBezTo>
                    <a:cubicBezTo>
                      <a:pt x="21" y="48"/>
                      <a:pt x="21" y="48"/>
                      <a:pt x="20" y="48"/>
                    </a:cubicBezTo>
                    <a:cubicBezTo>
                      <a:pt x="19" y="47"/>
                      <a:pt x="18" y="46"/>
                      <a:pt x="16" y="45"/>
                    </a:cubicBezTo>
                    <a:cubicBezTo>
                      <a:pt x="15" y="44"/>
                      <a:pt x="14" y="43"/>
                      <a:pt x="13" y="42"/>
                    </a:cubicBezTo>
                    <a:cubicBezTo>
                      <a:pt x="11" y="40"/>
                      <a:pt x="9" y="37"/>
                      <a:pt x="7" y="34"/>
                    </a:cubicBezTo>
                    <a:moveTo>
                      <a:pt x="35" y="33"/>
                    </a:moveTo>
                    <a:cubicBezTo>
                      <a:pt x="35" y="33"/>
                      <a:pt x="35" y="33"/>
                      <a:pt x="35" y="33"/>
                    </a:cubicBezTo>
                    <a:cubicBezTo>
                      <a:pt x="35" y="33"/>
                      <a:pt x="35" y="33"/>
                      <a:pt x="35" y="33"/>
                    </a:cubicBezTo>
                    <a:moveTo>
                      <a:pt x="21" y="25"/>
                    </a:moveTo>
                    <a:cubicBezTo>
                      <a:pt x="23" y="28"/>
                      <a:pt x="25" y="31"/>
                      <a:pt x="28" y="33"/>
                    </a:cubicBezTo>
                    <a:cubicBezTo>
                      <a:pt x="25" y="31"/>
                      <a:pt x="23" y="28"/>
                      <a:pt x="21" y="25"/>
                    </a:cubicBezTo>
                    <a:moveTo>
                      <a:pt x="24" y="22"/>
                    </a:moveTo>
                    <a:cubicBezTo>
                      <a:pt x="28" y="27"/>
                      <a:pt x="31" y="31"/>
                      <a:pt x="35" y="33"/>
                    </a:cubicBezTo>
                    <a:cubicBezTo>
                      <a:pt x="31" y="31"/>
                      <a:pt x="28" y="27"/>
                      <a:pt x="24" y="22"/>
                    </a:cubicBezTo>
                    <a:moveTo>
                      <a:pt x="3" y="15"/>
                    </a:moveTo>
                    <a:cubicBezTo>
                      <a:pt x="3" y="17"/>
                      <a:pt x="3" y="19"/>
                      <a:pt x="4" y="22"/>
                    </a:cubicBezTo>
                    <a:cubicBezTo>
                      <a:pt x="3" y="19"/>
                      <a:pt x="3" y="17"/>
                      <a:pt x="3" y="15"/>
                    </a:cubicBezTo>
                    <a:moveTo>
                      <a:pt x="3" y="13"/>
                    </a:moveTo>
                    <a:cubicBezTo>
                      <a:pt x="3" y="13"/>
                      <a:pt x="3" y="13"/>
                      <a:pt x="3" y="13"/>
                    </a:cubicBezTo>
                    <a:cubicBezTo>
                      <a:pt x="3" y="13"/>
                      <a:pt x="3" y="14"/>
                      <a:pt x="3" y="15"/>
                    </a:cubicBezTo>
                    <a:cubicBezTo>
                      <a:pt x="3" y="14"/>
                      <a:pt x="3" y="13"/>
                      <a:pt x="3" y="13"/>
                    </a:cubicBezTo>
                    <a:cubicBezTo>
                      <a:pt x="3" y="13"/>
                      <a:pt x="3" y="13"/>
                      <a:pt x="3" y="13"/>
                    </a:cubicBezTo>
                    <a:moveTo>
                      <a:pt x="3" y="13"/>
                    </a:moveTo>
                    <a:cubicBezTo>
                      <a:pt x="3" y="13"/>
                      <a:pt x="3" y="13"/>
                      <a:pt x="3" y="13"/>
                    </a:cubicBezTo>
                    <a:cubicBezTo>
                      <a:pt x="3" y="13"/>
                      <a:pt x="3" y="13"/>
                      <a:pt x="3" y="13"/>
                    </a:cubicBezTo>
                    <a:moveTo>
                      <a:pt x="13" y="6"/>
                    </a:moveTo>
                    <a:cubicBezTo>
                      <a:pt x="13" y="6"/>
                      <a:pt x="13" y="6"/>
                      <a:pt x="13" y="6"/>
                    </a:cubicBezTo>
                    <a:cubicBezTo>
                      <a:pt x="13" y="8"/>
                      <a:pt x="14" y="11"/>
                      <a:pt x="15" y="14"/>
                    </a:cubicBezTo>
                    <a:cubicBezTo>
                      <a:pt x="16" y="17"/>
                      <a:pt x="18" y="21"/>
                      <a:pt x="21" y="24"/>
                    </a:cubicBezTo>
                    <a:cubicBezTo>
                      <a:pt x="21" y="24"/>
                      <a:pt x="21" y="25"/>
                      <a:pt x="21" y="25"/>
                    </a:cubicBezTo>
                    <a:cubicBezTo>
                      <a:pt x="21" y="25"/>
                      <a:pt x="21" y="24"/>
                      <a:pt x="21" y="24"/>
                    </a:cubicBezTo>
                    <a:cubicBezTo>
                      <a:pt x="22" y="23"/>
                      <a:pt x="22" y="23"/>
                      <a:pt x="22" y="23"/>
                    </a:cubicBezTo>
                    <a:cubicBezTo>
                      <a:pt x="24" y="22"/>
                      <a:pt x="24" y="22"/>
                      <a:pt x="24" y="22"/>
                    </a:cubicBezTo>
                    <a:cubicBezTo>
                      <a:pt x="24" y="22"/>
                      <a:pt x="24" y="22"/>
                      <a:pt x="24" y="22"/>
                    </a:cubicBezTo>
                    <a:cubicBezTo>
                      <a:pt x="22" y="23"/>
                      <a:pt x="22" y="23"/>
                      <a:pt x="22" y="23"/>
                    </a:cubicBezTo>
                    <a:cubicBezTo>
                      <a:pt x="21" y="24"/>
                      <a:pt x="21" y="24"/>
                      <a:pt x="21" y="24"/>
                    </a:cubicBezTo>
                    <a:cubicBezTo>
                      <a:pt x="18" y="21"/>
                      <a:pt x="16" y="17"/>
                      <a:pt x="15" y="14"/>
                    </a:cubicBezTo>
                    <a:cubicBezTo>
                      <a:pt x="14" y="11"/>
                      <a:pt x="13" y="8"/>
                      <a:pt x="13" y="6"/>
                    </a:cubicBezTo>
                    <a:moveTo>
                      <a:pt x="17" y="5"/>
                    </a:moveTo>
                    <a:cubicBezTo>
                      <a:pt x="17" y="5"/>
                      <a:pt x="17" y="5"/>
                      <a:pt x="17" y="5"/>
                    </a:cubicBezTo>
                    <a:cubicBezTo>
                      <a:pt x="17" y="5"/>
                      <a:pt x="17" y="5"/>
                      <a:pt x="17" y="5"/>
                    </a:cubicBezTo>
                    <a:cubicBezTo>
                      <a:pt x="17" y="5"/>
                      <a:pt x="17" y="5"/>
                      <a:pt x="17" y="5"/>
                    </a:cubicBezTo>
                    <a:moveTo>
                      <a:pt x="18" y="3"/>
                    </a:moveTo>
                    <a:cubicBezTo>
                      <a:pt x="18" y="3"/>
                      <a:pt x="18" y="3"/>
                      <a:pt x="18" y="3"/>
                    </a:cubicBezTo>
                    <a:cubicBezTo>
                      <a:pt x="18" y="3"/>
                      <a:pt x="18" y="3"/>
                      <a:pt x="17" y="3"/>
                    </a:cubicBezTo>
                    <a:cubicBezTo>
                      <a:pt x="18" y="3"/>
                      <a:pt x="18" y="3"/>
                      <a:pt x="18" y="3"/>
                    </a:cubicBezTo>
                    <a:moveTo>
                      <a:pt x="14" y="0"/>
                    </a:moveTo>
                    <a:cubicBezTo>
                      <a:pt x="0" y="10"/>
                      <a:pt x="0" y="10"/>
                      <a:pt x="0" y="10"/>
                    </a:cubicBezTo>
                    <a:cubicBezTo>
                      <a:pt x="1" y="10"/>
                      <a:pt x="1" y="9"/>
                      <a:pt x="1" y="9"/>
                    </a:cubicBezTo>
                    <a:cubicBezTo>
                      <a:pt x="1" y="9"/>
                      <a:pt x="2" y="9"/>
                      <a:pt x="2" y="9"/>
                    </a:cubicBezTo>
                    <a:cubicBezTo>
                      <a:pt x="2" y="10"/>
                      <a:pt x="3" y="10"/>
                      <a:pt x="3" y="10"/>
                    </a:cubicBezTo>
                    <a:cubicBezTo>
                      <a:pt x="3" y="11"/>
                      <a:pt x="3" y="11"/>
                      <a:pt x="3" y="11"/>
                    </a:cubicBezTo>
                    <a:cubicBezTo>
                      <a:pt x="3" y="11"/>
                      <a:pt x="3" y="11"/>
                      <a:pt x="3" y="11"/>
                    </a:cubicBezTo>
                    <a:cubicBezTo>
                      <a:pt x="3" y="10"/>
                      <a:pt x="4" y="9"/>
                      <a:pt x="4" y="8"/>
                    </a:cubicBezTo>
                    <a:cubicBezTo>
                      <a:pt x="4" y="8"/>
                      <a:pt x="4" y="8"/>
                      <a:pt x="4" y="8"/>
                    </a:cubicBezTo>
                    <a:cubicBezTo>
                      <a:pt x="4" y="7"/>
                      <a:pt x="5" y="7"/>
                      <a:pt x="5" y="7"/>
                    </a:cubicBezTo>
                    <a:cubicBezTo>
                      <a:pt x="10" y="3"/>
                      <a:pt x="10" y="3"/>
                      <a:pt x="10" y="3"/>
                    </a:cubicBezTo>
                    <a:cubicBezTo>
                      <a:pt x="10" y="3"/>
                      <a:pt x="10" y="3"/>
                      <a:pt x="11" y="3"/>
                    </a:cubicBezTo>
                    <a:cubicBezTo>
                      <a:pt x="11" y="3"/>
                      <a:pt x="12" y="3"/>
                      <a:pt x="12" y="4"/>
                    </a:cubicBezTo>
                    <a:cubicBezTo>
                      <a:pt x="13" y="4"/>
                      <a:pt x="13" y="4"/>
                      <a:pt x="13" y="4"/>
                    </a:cubicBezTo>
                    <a:cubicBezTo>
                      <a:pt x="13" y="4"/>
                      <a:pt x="13" y="4"/>
                      <a:pt x="13" y="5"/>
                    </a:cubicBezTo>
                    <a:cubicBezTo>
                      <a:pt x="13" y="4"/>
                      <a:pt x="13" y="3"/>
                      <a:pt x="14" y="2"/>
                    </a:cubicBezTo>
                    <a:cubicBezTo>
                      <a:pt x="14" y="2"/>
                      <a:pt x="14" y="1"/>
                      <a:pt x="14" y="1"/>
                    </a:cubicBezTo>
                    <a:cubicBezTo>
                      <a:pt x="14" y="1"/>
                      <a:pt x="14" y="0"/>
                      <a:pt x="1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 name="Freeform 341"/>
              <p:cNvSpPr>
                <a:spLocks noEditPoints="1"/>
              </p:cNvSpPr>
              <p:nvPr/>
            </p:nvSpPr>
            <p:spPr bwMode="auto">
              <a:xfrm>
                <a:off x="4233863" y="2689225"/>
                <a:ext cx="454025" cy="361950"/>
              </a:xfrm>
              <a:custGeom>
                <a:avLst/>
                <a:gdLst>
                  <a:gd name="T0" fmla="*/ 156 w 162"/>
                  <a:gd name="T1" fmla="*/ 37 h 129"/>
                  <a:gd name="T2" fmla="*/ 155 w 162"/>
                  <a:gd name="T3" fmla="*/ 41 h 129"/>
                  <a:gd name="T4" fmla="*/ 160 w 162"/>
                  <a:gd name="T5" fmla="*/ 39 h 129"/>
                  <a:gd name="T6" fmla="*/ 158 w 162"/>
                  <a:gd name="T7" fmla="*/ 39 h 129"/>
                  <a:gd name="T8" fmla="*/ 157 w 162"/>
                  <a:gd name="T9" fmla="*/ 38 h 129"/>
                  <a:gd name="T10" fmla="*/ 156 w 162"/>
                  <a:gd name="T11" fmla="*/ 36 h 129"/>
                  <a:gd name="T12" fmla="*/ 151 w 162"/>
                  <a:gd name="T13" fmla="*/ 17 h 129"/>
                  <a:gd name="T14" fmla="*/ 150 w 162"/>
                  <a:gd name="T15" fmla="*/ 16 h 129"/>
                  <a:gd name="T16" fmla="*/ 151 w 162"/>
                  <a:gd name="T17" fmla="*/ 17 h 129"/>
                  <a:gd name="T18" fmla="*/ 150 w 162"/>
                  <a:gd name="T19" fmla="*/ 16 h 129"/>
                  <a:gd name="T20" fmla="*/ 159 w 162"/>
                  <a:gd name="T21" fmla="*/ 23 h 129"/>
                  <a:gd name="T22" fmla="*/ 162 w 162"/>
                  <a:gd name="T23" fmla="*/ 33 h 129"/>
                  <a:gd name="T24" fmla="*/ 160 w 162"/>
                  <a:gd name="T25" fmla="*/ 25 h 129"/>
                  <a:gd name="T26" fmla="*/ 123 w 162"/>
                  <a:gd name="T27" fmla="*/ 7 h 129"/>
                  <a:gd name="T28" fmla="*/ 1 w 162"/>
                  <a:gd name="T29" fmla="*/ 90 h 129"/>
                  <a:gd name="T30" fmla="*/ 1 w 162"/>
                  <a:gd name="T31" fmla="*/ 92 h 129"/>
                  <a:gd name="T32" fmla="*/ 0 w 162"/>
                  <a:gd name="T33" fmla="*/ 96 h 129"/>
                  <a:gd name="T34" fmla="*/ 8 w 162"/>
                  <a:gd name="T35" fmla="*/ 114 h 129"/>
                  <a:gd name="T36" fmla="*/ 11 w 162"/>
                  <a:gd name="T37" fmla="*/ 112 h 129"/>
                  <a:gd name="T38" fmla="*/ 8 w 162"/>
                  <a:gd name="T39" fmla="*/ 114 h 129"/>
                  <a:gd name="T40" fmla="*/ 8 w 162"/>
                  <a:gd name="T41" fmla="*/ 115 h 129"/>
                  <a:gd name="T42" fmla="*/ 17 w 162"/>
                  <a:gd name="T43" fmla="*/ 125 h 129"/>
                  <a:gd name="T44" fmla="*/ 17 w 162"/>
                  <a:gd name="T45" fmla="*/ 125 h 129"/>
                  <a:gd name="T46" fmla="*/ 17 w 162"/>
                  <a:gd name="T47" fmla="*/ 125 h 129"/>
                  <a:gd name="T48" fmla="*/ 21 w 162"/>
                  <a:gd name="T49" fmla="*/ 128 h 129"/>
                  <a:gd name="T50" fmla="*/ 23 w 162"/>
                  <a:gd name="T51" fmla="*/ 129 h 129"/>
                  <a:gd name="T52" fmla="*/ 26 w 162"/>
                  <a:gd name="T53" fmla="*/ 129 h 129"/>
                  <a:gd name="T54" fmla="*/ 28 w 162"/>
                  <a:gd name="T55" fmla="*/ 129 h 129"/>
                  <a:gd name="T56" fmla="*/ 150 w 162"/>
                  <a:gd name="T57" fmla="*/ 46 h 129"/>
                  <a:gd name="T58" fmla="*/ 147 w 162"/>
                  <a:gd name="T59" fmla="*/ 45 h 129"/>
                  <a:gd name="T60" fmla="*/ 147 w 162"/>
                  <a:gd name="T61" fmla="*/ 43 h 129"/>
                  <a:gd name="T62" fmla="*/ 27 w 162"/>
                  <a:gd name="T63" fmla="*/ 125 h 129"/>
                  <a:gd name="T64" fmla="*/ 26 w 162"/>
                  <a:gd name="T65" fmla="*/ 125 h 129"/>
                  <a:gd name="T66" fmla="*/ 26 w 162"/>
                  <a:gd name="T67" fmla="*/ 125 h 129"/>
                  <a:gd name="T68" fmla="*/ 23 w 162"/>
                  <a:gd name="T69" fmla="*/ 125 h 129"/>
                  <a:gd name="T70" fmla="*/ 22 w 162"/>
                  <a:gd name="T71" fmla="*/ 123 h 129"/>
                  <a:gd name="T72" fmla="*/ 11 w 162"/>
                  <a:gd name="T73" fmla="*/ 112 h 129"/>
                  <a:gd name="T74" fmla="*/ 6 w 162"/>
                  <a:gd name="T75" fmla="*/ 102 h 129"/>
                  <a:gd name="T76" fmla="*/ 4 w 162"/>
                  <a:gd name="T77" fmla="*/ 95 h 129"/>
                  <a:gd name="T78" fmla="*/ 4 w 162"/>
                  <a:gd name="T79" fmla="*/ 93 h 129"/>
                  <a:gd name="T80" fmla="*/ 5 w 162"/>
                  <a:gd name="T81" fmla="*/ 93 h 129"/>
                  <a:gd name="T82" fmla="*/ 124 w 162"/>
                  <a:gd name="T83" fmla="*/ 11 h 129"/>
                  <a:gd name="T84" fmla="*/ 122 w 162"/>
                  <a:gd name="T85" fmla="*/ 9 h 129"/>
                  <a:gd name="T86" fmla="*/ 123 w 162"/>
                  <a:gd name="T87" fmla="*/ 7 h 129"/>
                  <a:gd name="T88" fmla="*/ 154 w 162"/>
                  <a:gd name="T89" fmla="*/ 14 h 129"/>
                  <a:gd name="T90" fmla="*/ 135 w 162"/>
                  <a:gd name="T91" fmla="*/ 3 h 129"/>
                  <a:gd name="T92" fmla="*/ 134 w 162"/>
                  <a:gd name="T93" fmla="*/ 4 h 129"/>
                  <a:gd name="T94" fmla="*/ 140 w 162"/>
                  <a:gd name="T95" fmla="*/ 1 h 129"/>
                  <a:gd name="T96" fmla="*/ 140 w 162"/>
                  <a:gd name="T97" fmla="*/ 1 h 129"/>
                  <a:gd name="T98" fmla="*/ 128 w 162"/>
                  <a:gd name="T99" fmla="*/ 3 h 129"/>
                  <a:gd name="T100" fmla="*/ 130 w 162"/>
                  <a:gd name="T101" fmla="*/ 3 h 129"/>
                  <a:gd name="T102" fmla="*/ 134 w 162"/>
                  <a:gd name="T103" fmla="*/ 4 h 129"/>
                  <a:gd name="T104" fmla="*/ 134 w 162"/>
                  <a:gd name="T105" fmla="*/ 4 h 129"/>
                  <a:gd name="T106" fmla="*/ 132 w 162"/>
                  <a:gd name="T107" fmla="*/ 3 h 129"/>
                  <a:gd name="T108" fmla="*/ 133 w 162"/>
                  <a:gd name="T109" fmla="*/ 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2" h="129">
                    <a:moveTo>
                      <a:pt x="156" y="36"/>
                    </a:moveTo>
                    <a:cubicBezTo>
                      <a:pt x="156" y="37"/>
                      <a:pt x="156" y="37"/>
                      <a:pt x="156" y="37"/>
                    </a:cubicBezTo>
                    <a:cubicBezTo>
                      <a:pt x="156" y="37"/>
                      <a:pt x="156" y="37"/>
                      <a:pt x="156" y="37"/>
                    </a:cubicBezTo>
                    <a:cubicBezTo>
                      <a:pt x="156" y="38"/>
                      <a:pt x="156" y="40"/>
                      <a:pt x="155" y="41"/>
                    </a:cubicBezTo>
                    <a:cubicBezTo>
                      <a:pt x="155" y="41"/>
                      <a:pt x="155" y="42"/>
                      <a:pt x="155" y="42"/>
                    </a:cubicBezTo>
                    <a:cubicBezTo>
                      <a:pt x="160" y="39"/>
                      <a:pt x="160" y="39"/>
                      <a:pt x="160" y="39"/>
                    </a:cubicBezTo>
                    <a:cubicBezTo>
                      <a:pt x="160" y="39"/>
                      <a:pt x="160" y="39"/>
                      <a:pt x="160" y="39"/>
                    </a:cubicBezTo>
                    <a:cubicBezTo>
                      <a:pt x="159" y="39"/>
                      <a:pt x="159" y="39"/>
                      <a:pt x="158" y="39"/>
                    </a:cubicBezTo>
                    <a:cubicBezTo>
                      <a:pt x="158" y="39"/>
                      <a:pt x="158" y="39"/>
                      <a:pt x="158" y="39"/>
                    </a:cubicBezTo>
                    <a:cubicBezTo>
                      <a:pt x="158" y="39"/>
                      <a:pt x="157" y="39"/>
                      <a:pt x="157" y="38"/>
                    </a:cubicBezTo>
                    <a:cubicBezTo>
                      <a:pt x="157" y="38"/>
                      <a:pt x="157" y="38"/>
                      <a:pt x="157" y="38"/>
                    </a:cubicBezTo>
                    <a:cubicBezTo>
                      <a:pt x="156" y="38"/>
                      <a:pt x="156" y="37"/>
                      <a:pt x="156" y="36"/>
                    </a:cubicBezTo>
                    <a:moveTo>
                      <a:pt x="151" y="17"/>
                    </a:moveTo>
                    <a:cubicBezTo>
                      <a:pt x="151" y="17"/>
                      <a:pt x="151" y="17"/>
                      <a:pt x="151" y="17"/>
                    </a:cubicBezTo>
                    <a:cubicBezTo>
                      <a:pt x="151" y="17"/>
                      <a:pt x="151" y="17"/>
                      <a:pt x="151" y="17"/>
                    </a:cubicBezTo>
                    <a:moveTo>
                      <a:pt x="150" y="16"/>
                    </a:moveTo>
                    <a:cubicBezTo>
                      <a:pt x="150" y="16"/>
                      <a:pt x="150" y="16"/>
                      <a:pt x="150" y="16"/>
                    </a:cubicBezTo>
                    <a:cubicBezTo>
                      <a:pt x="150" y="17"/>
                      <a:pt x="151" y="17"/>
                      <a:pt x="151" y="17"/>
                    </a:cubicBezTo>
                    <a:cubicBezTo>
                      <a:pt x="151" y="17"/>
                      <a:pt x="150" y="17"/>
                      <a:pt x="150" y="16"/>
                    </a:cubicBezTo>
                    <a:cubicBezTo>
                      <a:pt x="150" y="16"/>
                      <a:pt x="150" y="16"/>
                      <a:pt x="150" y="16"/>
                    </a:cubicBezTo>
                    <a:moveTo>
                      <a:pt x="155" y="16"/>
                    </a:moveTo>
                    <a:cubicBezTo>
                      <a:pt x="156" y="18"/>
                      <a:pt x="158" y="21"/>
                      <a:pt x="159" y="23"/>
                    </a:cubicBezTo>
                    <a:cubicBezTo>
                      <a:pt x="160" y="25"/>
                      <a:pt x="160" y="27"/>
                      <a:pt x="161" y="28"/>
                    </a:cubicBezTo>
                    <a:cubicBezTo>
                      <a:pt x="161" y="30"/>
                      <a:pt x="162" y="31"/>
                      <a:pt x="162" y="33"/>
                    </a:cubicBezTo>
                    <a:cubicBezTo>
                      <a:pt x="162" y="33"/>
                      <a:pt x="162" y="33"/>
                      <a:pt x="162" y="33"/>
                    </a:cubicBezTo>
                    <a:cubicBezTo>
                      <a:pt x="161" y="30"/>
                      <a:pt x="161" y="28"/>
                      <a:pt x="160" y="25"/>
                    </a:cubicBezTo>
                    <a:cubicBezTo>
                      <a:pt x="158" y="22"/>
                      <a:pt x="157" y="19"/>
                      <a:pt x="155" y="16"/>
                    </a:cubicBezTo>
                    <a:moveTo>
                      <a:pt x="123" y="7"/>
                    </a:moveTo>
                    <a:cubicBezTo>
                      <a:pt x="1" y="90"/>
                      <a:pt x="1" y="90"/>
                      <a:pt x="1" y="90"/>
                    </a:cubicBezTo>
                    <a:cubicBezTo>
                      <a:pt x="1" y="90"/>
                      <a:pt x="1" y="90"/>
                      <a:pt x="1" y="90"/>
                    </a:cubicBezTo>
                    <a:cubicBezTo>
                      <a:pt x="1" y="90"/>
                      <a:pt x="1" y="91"/>
                      <a:pt x="1" y="91"/>
                    </a:cubicBezTo>
                    <a:cubicBezTo>
                      <a:pt x="1" y="91"/>
                      <a:pt x="1" y="92"/>
                      <a:pt x="1" y="92"/>
                    </a:cubicBezTo>
                    <a:cubicBezTo>
                      <a:pt x="0" y="93"/>
                      <a:pt x="0" y="94"/>
                      <a:pt x="0" y="95"/>
                    </a:cubicBezTo>
                    <a:cubicBezTo>
                      <a:pt x="0" y="95"/>
                      <a:pt x="0" y="96"/>
                      <a:pt x="0" y="96"/>
                    </a:cubicBezTo>
                    <a:cubicBezTo>
                      <a:pt x="0" y="98"/>
                      <a:pt x="1" y="101"/>
                      <a:pt x="2" y="104"/>
                    </a:cubicBezTo>
                    <a:cubicBezTo>
                      <a:pt x="3" y="107"/>
                      <a:pt x="5" y="111"/>
                      <a:pt x="8" y="114"/>
                    </a:cubicBezTo>
                    <a:cubicBezTo>
                      <a:pt x="9" y="113"/>
                      <a:pt x="9" y="113"/>
                      <a:pt x="9" y="113"/>
                    </a:cubicBezTo>
                    <a:cubicBezTo>
                      <a:pt x="11" y="112"/>
                      <a:pt x="11" y="112"/>
                      <a:pt x="11" y="112"/>
                    </a:cubicBezTo>
                    <a:cubicBezTo>
                      <a:pt x="9" y="113"/>
                      <a:pt x="9" y="113"/>
                      <a:pt x="9" y="113"/>
                    </a:cubicBezTo>
                    <a:cubicBezTo>
                      <a:pt x="8" y="114"/>
                      <a:pt x="8" y="114"/>
                      <a:pt x="8" y="114"/>
                    </a:cubicBezTo>
                    <a:cubicBezTo>
                      <a:pt x="8" y="114"/>
                      <a:pt x="8" y="115"/>
                      <a:pt x="8" y="115"/>
                    </a:cubicBezTo>
                    <a:cubicBezTo>
                      <a:pt x="8" y="115"/>
                      <a:pt x="8" y="115"/>
                      <a:pt x="8" y="115"/>
                    </a:cubicBezTo>
                    <a:cubicBezTo>
                      <a:pt x="10" y="118"/>
                      <a:pt x="12" y="121"/>
                      <a:pt x="15" y="123"/>
                    </a:cubicBezTo>
                    <a:cubicBezTo>
                      <a:pt x="15" y="124"/>
                      <a:pt x="16" y="124"/>
                      <a:pt x="17" y="125"/>
                    </a:cubicBezTo>
                    <a:cubicBezTo>
                      <a:pt x="17" y="125"/>
                      <a:pt x="17" y="125"/>
                      <a:pt x="17" y="125"/>
                    </a:cubicBezTo>
                    <a:cubicBezTo>
                      <a:pt x="17" y="125"/>
                      <a:pt x="17" y="125"/>
                      <a:pt x="17" y="125"/>
                    </a:cubicBezTo>
                    <a:cubicBezTo>
                      <a:pt x="17" y="125"/>
                      <a:pt x="17" y="125"/>
                      <a:pt x="17" y="125"/>
                    </a:cubicBezTo>
                    <a:cubicBezTo>
                      <a:pt x="17" y="125"/>
                      <a:pt x="17" y="125"/>
                      <a:pt x="17" y="125"/>
                    </a:cubicBezTo>
                    <a:cubicBezTo>
                      <a:pt x="19" y="126"/>
                      <a:pt x="20" y="127"/>
                      <a:pt x="21" y="128"/>
                    </a:cubicBezTo>
                    <a:cubicBezTo>
                      <a:pt x="21" y="128"/>
                      <a:pt x="21" y="128"/>
                      <a:pt x="21" y="128"/>
                    </a:cubicBezTo>
                    <a:cubicBezTo>
                      <a:pt x="22" y="128"/>
                      <a:pt x="22" y="128"/>
                      <a:pt x="22" y="128"/>
                    </a:cubicBezTo>
                    <a:cubicBezTo>
                      <a:pt x="23" y="128"/>
                      <a:pt x="23" y="129"/>
                      <a:pt x="23" y="129"/>
                    </a:cubicBezTo>
                    <a:cubicBezTo>
                      <a:pt x="24" y="129"/>
                      <a:pt x="25" y="129"/>
                      <a:pt x="26" y="129"/>
                    </a:cubicBezTo>
                    <a:cubicBezTo>
                      <a:pt x="26" y="129"/>
                      <a:pt x="26" y="129"/>
                      <a:pt x="26" y="129"/>
                    </a:cubicBezTo>
                    <a:cubicBezTo>
                      <a:pt x="27" y="129"/>
                      <a:pt x="27" y="129"/>
                      <a:pt x="27" y="129"/>
                    </a:cubicBezTo>
                    <a:cubicBezTo>
                      <a:pt x="28" y="129"/>
                      <a:pt x="28" y="129"/>
                      <a:pt x="28" y="129"/>
                    </a:cubicBezTo>
                    <a:cubicBezTo>
                      <a:pt x="28" y="129"/>
                      <a:pt x="28" y="129"/>
                      <a:pt x="28" y="129"/>
                    </a:cubicBezTo>
                    <a:cubicBezTo>
                      <a:pt x="150" y="46"/>
                      <a:pt x="150" y="46"/>
                      <a:pt x="150" y="46"/>
                    </a:cubicBezTo>
                    <a:cubicBezTo>
                      <a:pt x="149" y="46"/>
                      <a:pt x="149" y="46"/>
                      <a:pt x="149" y="46"/>
                    </a:cubicBezTo>
                    <a:cubicBezTo>
                      <a:pt x="148" y="46"/>
                      <a:pt x="147" y="46"/>
                      <a:pt x="147" y="45"/>
                    </a:cubicBezTo>
                    <a:cubicBezTo>
                      <a:pt x="147" y="45"/>
                      <a:pt x="147" y="45"/>
                      <a:pt x="147" y="45"/>
                    </a:cubicBezTo>
                    <a:cubicBezTo>
                      <a:pt x="146" y="44"/>
                      <a:pt x="146" y="44"/>
                      <a:pt x="147" y="43"/>
                    </a:cubicBezTo>
                    <a:cubicBezTo>
                      <a:pt x="27" y="125"/>
                      <a:pt x="27" y="125"/>
                      <a:pt x="27" y="125"/>
                    </a:cubicBezTo>
                    <a:cubicBezTo>
                      <a:pt x="27" y="125"/>
                      <a:pt x="27" y="125"/>
                      <a:pt x="27" y="125"/>
                    </a:cubicBezTo>
                    <a:cubicBezTo>
                      <a:pt x="27" y="125"/>
                      <a:pt x="26" y="125"/>
                      <a:pt x="26" y="125"/>
                    </a:cubicBezTo>
                    <a:cubicBezTo>
                      <a:pt x="26" y="125"/>
                      <a:pt x="26" y="125"/>
                      <a:pt x="26" y="125"/>
                    </a:cubicBezTo>
                    <a:cubicBezTo>
                      <a:pt x="26" y="125"/>
                      <a:pt x="26" y="125"/>
                      <a:pt x="26" y="125"/>
                    </a:cubicBezTo>
                    <a:cubicBezTo>
                      <a:pt x="26" y="125"/>
                      <a:pt x="26" y="125"/>
                      <a:pt x="26" y="125"/>
                    </a:cubicBezTo>
                    <a:cubicBezTo>
                      <a:pt x="25" y="125"/>
                      <a:pt x="25" y="125"/>
                      <a:pt x="24" y="125"/>
                    </a:cubicBezTo>
                    <a:cubicBezTo>
                      <a:pt x="24" y="125"/>
                      <a:pt x="23" y="125"/>
                      <a:pt x="23" y="125"/>
                    </a:cubicBezTo>
                    <a:cubicBezTo>
                      <a:pt x="23" y="124"/>
                      <a:pt x="22" y="124"/>
                      <a:pt x="22" y="123"/>
                    </a:cubicBezTo>
                    <a:cubicBezTo>
                      <a:pt x="22" y="123"/>
                      <a:pt x="22" y="123"/>
                      <a:pt x="22" y="123"/>
                    </a:cubicBezTo>
                    <a:cubicBezTo>
                      <a:pt x="22" y="123"/>
                      <a:pt x="22" y="123"/>
                      <a:pt x="22" y="123"/>
                    </a:cubicBezTo>
                    <a:cubicBezTo>
                      <a:pt x="18" y="121"/>
                      <a:pt x="15" y="117"/>
                      <a:pt x="11" y="112"/>
                    </a:cubicBezTo>
                    <a:cubicBezTo>
                      <a:pt x="11" y="112"/>
                      <a:pt x="11" y="112"/>
                      <a:pt x="11" y="112"/>
                    </a:cubicBezTo>
                    <a:cubicBezTo>
                      <a:pt x="9" y="109"/>
                      <a:pt x="7" y="105"/>
                      <a:pt x="6" y="102"/>
                    </a:cubicBezTo>
                    <a:cubicBezTo>
                      <a:pt x="5" y="100"/>
                      <a:pt x="4" y="97"/>
                      <a:pt x="4" y="95"/>
                    </a:cubicBezTo>
                    <a:cubicBezTo>
                      <a:pt x="4" y="95"/>
                      <a:pt x="4" y="95"/>
                      <a:pt x="4" y="95"/>
                    </a:cubicBezTo>
                    <a:cubicBezTo>
                      <a:pt x="4" y="95"/>
                      <a:pt x="4" y="95"/>
                      <a:pt x="4" y="95"/>
                    </a:cubicBezTo>
                    <a:cubicBezTo>
                      <a:pt x="4" y="94"/>
                      <a:pt x="4" y="93"/>
                      <a:pt x="4" y="93"/>
                    </a:cubicBezTo>
                    <a:cubicBezTo>
                      <a:pt x="4" y="93"/>
                      <a:pt x="4" y="93"/>
                      <a:pt x="4" y="93"/>
                    </a:cubicBezTo>
                    <a:cubicBezTo>
                      <a:pt x="5" y="93"/>
                      <a:pt x="5" y="93"/>
                      <a:pt x="5" y="93"/>
                    </a:cubicBezTo>
                    <a:cubicBezTo>
                      <a:pt x="5" y="93"/>
                      <a:pt x="5" y="93"/>
                      <a:pt x="5" y="93"/>
                    </a:cubicBezTo>
                    <a:cubicBezTo>
                      <a:pt x="124" y="11"/>
                      <a:pt x="124" y="11"/>
                      <a:pt x="124" y="11"/>
                    </a:cubicBezTo>
                    <a:cubicBezTo>
                      <a:pt x="124" y="11"/>
                      <a:pt x="123" y="10"/>
                      <a:pt x="123" y="10"/>
                    </a:cubicBezTo>
                    <a:cubicBezTo>
                      <a:pt x="122" y="9"/>
                      <a:pt x="122" y="9"/>
                      <a:pt x="122" y="9"/>
                    </a:cubicBezTo>
                    <a:cubicBezTo>
                      <a:pt x="122" y="9"/>
                      <a:pt x="122" y="8"/>
                      <a:pt x="122" y="8"/>
                    </a:cubicBezTo>
                    <a:cubicBezTo>
                      <a:pt x="122" y="7"/>
                      <a:pt x="122" y="7"/>
                      <a:pt x="123" y="7"/>
                    </a:cubicBezTo>
                    <a:moveTo>
                      <a:pt x="145" y="4"/>
                    </a:moveTo>
                    <a:cubicBezTo>
                      <a:pt x="148" y="6"/>
                      <a:pt x="151" y="10"/>
                      <a:pt x="154" y="14"/>
                    </a:cubicBezTo>
                    <a:cubicBezTo>
                      <a:pt x="151" y="10"/>
                      <a:pt x="148" y="6"/>
                      <a:pt x="145" y="4"/>
                    </a:cubicBezTo>
                    <a:moveTo>
                      <a:pt x="135" y="3"/>
                    </a:moveTo>
                    <a:cubicBezTo>
                      <a:pt x="135" y="3"/>
                      <a:pt x="135" y="3"/>
                      <a:pt x="135" y="3"/>
                    </a:cubicBezTo>
                    <a:cubicBezTo>
                      <a:pt x="135" y="4"/>
                      <a:pt x="135" y="4"/>
                      <a:pt x="134" y="4"/>
                    </a:cubicBezTo>
                    <a:cubicBezTo>
                      <a:pt x="135" y="4"/>
                      <a:pt x="135" y="4"/>
                      <a:pt x="135" y="3"/>
                    </a:cubicBezTo>
                    <a:moveTo>
                      <a:pt x="140" y="1"/>
                    </a:moveTo>
                    <a:cubicBezTo>
                      <a:pt x="141" y="1"/>
                      <a:pt x="143" y="2"/>
                      <a:pt x="145" y="4"/>
                    </a:cubicBezTo>
                    <a:cubicBezTo>
                      <a:pt x="143" y="2"/>
                      <a:pt x="141" y="1"/>
                      <a:pt x="140" y="1"/>
                    </a:cubicBezTo>
                    <a:moveTo>
                      <a:pt x="133" y="0"/>
                    </a:moveTo>
                    <a:cubicBezTo>
                      <a:pt x="128" y="3"/>
                      <a:pt x="128" y="3"/>
                      <a:pt x="128" y="3"/>
                    </a:cubicBezTo>
                    <a:cubicBezTo>
                      <a:pt x="128" y="3"/>
                      <a:pt x="128" y="3"/>
                      <a:pt x="129" y="3"/>
                    </a:cubicBezTo>
                    <a:cubicBezTo>
                      <a:pt x="129" y="3"/>
                      <a:pt x="129" y="3"/>
                      <a:pt x="130" y="3"/>
                    </a:cubicBezTo>
                    <a:cubicBezTo>
                      <a:pt x="130" y="3"/>
                      <a:pt x="130" y="3"/>
                      <a:pt x="130" y="3"/>
                    </a:cubicBezTo>
                    <a:cubicBezTo>
                      <a:pt x="131" y="3"/>
                      <a:pt x="133" y="4"/>
                      <a:pt x="134" y="4"/>
                    </a:cubicBezTo>
                    <a:cubicBezTo>
                      <a:pt x="134" y="4"/>
                      <a:pt x="134" y="4"/>
                      <a:pt x="134" y="4"/>
                    </a:cubicBezTo>
                    <a:cubicBezTo>
                      <a:pt x="134" y="4"/>
                      <a:pt x="134" y="4"/>
                      <a:pt x="134" y="4"/>
                    </a:cubicBezTo>
                    <a:cubicBezTo>
                      <a:pt x="133" y="4"/>
                      <a:pt x="133" y="4"/>
                      <a:pt x="132" y="3"/>
                    </a:cubicBezTo>
                    <a:cubicBezTo>
                      <a:pt x="132" y="3"/>
                      <a:pt x="132" y="3"/>
                      <a:pt x="132" y="3"/>
                    </a:cubicBezTo>
                    <a:cubicBezTo>
                      <a:pt x="132" y="2"/>
                      <a:pt x="132" y="2"/>
                      <a:pt x="132" y="1"/>
                    </a:cubicBezTo>
                    <a:cubicBezTo>
                      <a:pt x="132" y="1"/>
                      <a:pt x="132" y="0"/>
                      <a:pt x="133"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 name="Freeform 342"/>
              <p:cNvSpPr>
                <a:spLocks noEditPoints="1"/>
              </p:cNvSpPr>
              <p:nvPr/>
            </p:nvSpPr>
            <p:spPr bwMode="auto">
              <a:xfrm>
                <a:off x="4206876" y="2951163"/>
                <a:ext cx="95250" cy="120650"/>
              </a:xfrm>
              <a:custGeom>
                <a:avLst/>
                <a:gdLst>
                  <a:gd name="T0" fmla="*/ 26 w 34"/>
                  <a:gd name="T1" fmla="*/ 39 h 43"/>
                  <a:gd name="T2" fmla="*/ 24 w 34"/>
                  <a:gd name="T3" fmla="*/ 38 h 43"/>
                  <a:gd name="T4" fmla="*/ 12 w 34"/>
                  <a:gd name="T5" fmla="*/ 26 h 43"/>
                  <a:gd name="T6" fmla="*/ 6 w 34"/>
                  <a:gd name="T7" fmla="*/ 16 h 43"/>
                  <a:gd name="T8" fmla="*/ 4 w 34"/>
                  <a:gd name="T9" fmla="*/ 9 h 43"/>
                  <a:gd name="T10" fmla="*/ 5 w 34"/>
                  <a:gd name="T11" fmla="*/ 7 h 43"/>
                  <a:gd name="T12" fmla="*/ 5 w 34"/>
                  <a:gd name="T13" fmla="*/ 6 h 43"/>
                  <a:gd name="T14" fmla="*/ 7 w 34"/>
                  <a:gd name="T15" fmla="*/ 14 h 43"/>
                  <a:gd name="T16" fmla="*/ 13 w 34"/>
                  <a:gd name="T17" fmla="*/ 25 h 43"/>
                  <a:gd name="T18" fmla="*/ 22 w 34"/>
                  <a:gd name="T19" fmla="*/ 35 h 43"/>
                  <a:gd name="T20" fmla="*/ 27 w 34"/>
                  <a:gd name="T21" fmla="*/ 38 h 43"/>
                  <a:gd name="T22" fmla="*/ 27 w 34"/>
                  <a:gd name="T23" fmla="*/ 39 h 43"/>
                  <a:gd name="T24" fmla="*/ 27 w 34"/>
                  <a:gd name="T25" fmla="*/ 39 h 43"/>
                  <a:gd name="T26" fmla="*/ 26 w 34"/>
                  <a:gd name="T27" fmla="*/ 39 h 43"/>
                  <a:gd name="T28" fmla="*/ 26 w 34"/>
                  <a:gd name="T29" fmla="*/ 39 h 43"/>
                  <a:gd name="T30" fmla="*/ 3 w 34"/>
                  <a:gd name="T31" fmla="*/ 6 h 43"/>
                  <a:gd name="T32" fmla="*/ 2 w 34"/>
                  <a:gd name="T33" fmla="*/ 4 h 43"/>
                  <a:gd name="T34" fmla="*/ 3 w 34"/>
                  <a:gd name="T35" fmla="*/ 6 h 43"/>
                  <a:gd name="T36" fmla="*/ 8 w 34"/>
                  <a:gd name="T37" fmla="*/ 0 h 43"/>
                  <a:gd name="T38" fmla="*/ 7 w 34"/>
                  <a:gd name="T39" fmla="*/ 0 h 43"/>
                  <a:gd name="T40" fmla="*/ 2 w 34"/>
                  <a:gd name="T41" fmla="*/ 4 h 43"/>
                  <a:gd name="T42" fmla="*/ 1 w 34"/>
                  <a:gd name="T43" fmla="*/ 5 h 43"/>
                  <a:gd name="T44" fmla="*/ 1 w 34"/>
                  <a:gd name="T45" fmla="*/ 5 h 43"/>
                  <a:gd name="T46" fmla="*/ 0 w 34"/>
                  <a:gd name="T47" fmla="*/ 8 h 43"/>
                  <a:gd name="T48" fmla="*/ 0 w 34"/>
                  <a:gd name="T49" fmla="*/ 9 h 43"/>
                  <a:gd name="T50" fmla="*/ 3 w 34"/>
                  <a:gd name="T51" fmla="*/ 18 h 43"/>
                  <a:gd name="T52" fmla="*/ 8 w 34"/>
                  <a:gd name="T53" fmla="*/ 28 h 43"/>
                  <a:gd name="T54" fmla="*/ 18 w 34"/>
                  <a:gd name="T55" fmla="*/ 38 h 43"/>
                  <a:gd name="T56" fmla="*/ 22 w 34"/>
                  <a:gd name="T57" fmla="*/ 42 h 43"/>
                  <a:gd name="T58" fmla="*/ 23 w 34"/>
                  <a:gd name="T59" fmla="*/ 42 h 43"/>
                  <a:gd name="T60" fmla="*/ 23 w 34"/>
                  <a:gd name="T61" fmla="*/ 42 h 43"/>
                  <a:gd name="T62" fmla="*/ 24 w 34"/>
                  <a:gd name="T63" fmla="*/ 42 h 43"/>
                  <a:gd name="T64" fmla="*/ 26 w 34"/>
                  <a:gd name="T65" fmla="*/ 43 h 43"/>
                  <a:gd name="T66" fmla="*/ 27 w 34"/>
                  <a:gd name="T67" fmla="*/ 43 h 43"/>
                  <a:gd name="T68" fmla="*/ 28 w 34"/>
                  <a:gd name="T69" fmla="*/ 43 h 43"/>
                  <a:gd name="T70" fmla="*/ 29 w 34"/>
                  <a:gd name="T71" fmla="*/ 43 h 43"/>
                  <a:gd name="T72" fmla="*/ 29 w 34"/>
                  <a:gd name="T73" fmla="*/ 43 h 43"/>
                  <a:gd name="T74" fmla="*/ 34 w 34"/>
                  <a:gd name="T75" fmla="*/ 39 h 43"/>
                  <a:gd name="T76" fmla="*/ 34 w 34"/>
                  <a:gd name="T77" fmla="*/ 39 h 43"/>
                  <a:gd name="T78" fmla="*/ 34 w 34"/>
                  <a:gd name="T79" fmla="*/ 38 h 43"/>
                  <a:gd name="T80" fmla="*/ 34 w 34"/>
                  <a:gd name="T81" fmla="*/ 37 h 43"/>
                  <a:gd name="T82" fmla="*/ 34 w 34"/>
                  <a:gd name="T83" fmla="*/ 36 h 43"/>
                  <a:gd name="T84" fmla="*/ 33 w 34"/>
                  <a:gd name="T85" fmla="*/ 36 h 43"/>
                  <a:gd name="T86" fmla="*/ 32 w 34"/>
                  <a:gd name="T87" fmla="*/ 35 h 43"/>
                  <a:gd name="T88" fmla="*/ 32 w 34"/>
                  <a:gd name="T89" fmla="*/ 35 h 43"/>
                  <a:gd name="T90" fmla="*/ 32 w 34"/>
                  <a:gd name="T91" fmla="*/ 35 h 43"/>
                  <a:gd name="T92" fmla="*/ 31 w 34"/>
                  <a:gd name="T93" fmla="*/ 35 h 43"/>
                  <a:gd name="T94" fmla="*/ 31 w 34"/>
                  <a:gd name="T95" fmla="*/ 36 h 43"/>
                  <a:gd name="T96" fmla="*/ 31 w 34"/>
                  <a:gd name="T97" fmla="*/ 36 h 43"/>
                  <a:gd name="T98" fmla="*/ 29 w 34"/>
                  <a:gd name="T99" fmla="*/ 35 h 43"/>
                  <a:gd name="T100" fmla="*/ 16 w 34"/>
                  <a:gd name="T101" fmla="*/ 22 h 43"/>
                  <a:gd name="T102" fmla="*/ 11 w 34"/>
                  <a:gd name="T103" fmla="*/ 13 h 43"/>
                  <a:gd name="T104" fmla="*/ 9 w 34"/>
                  <a:gd name="T105" fmla="*/ 5 h 43"/>
                  <a:gd name="T106" fmla="*/ 10 w 34"/>
                  <a:gd name="T107" fmla="*/ 4 h 43"/>
                  <a:gd name="T108" fmla="*/ 10 w 34"/>
                  <a:gd name="T109" fmla="*/ 3 h 43"/>
                  <a:gd name="T110" fmla="*/ 10 w 34"/>
                  <a:gd name="T111" fmla="*/ 3 h 43"/>
                  <a:gd name="T112" fmla="*/ 10 w 34"/>
                  <a:gd name="T113" fmla="*/ 2 h 43"/>
                  <a:gd name="T114" fmla="*/ 10 w 34"/>
                  <a:gd name="T115" fmla="*/ 1 h 43"/>
                  <a:gd name="T116" fmla="*/ 9 w 34"/>
                  <a:gd name="T117" fmla="*/ 1 h 43"/>
                  <a:gd name="T118" fmla="*/ 8 w 34"/>
                  <a:gd name="T119"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4" h="43">
                    <a:moveTo>
                      <a:pt x="26" y="39"/>
                    </a:moveTo>
                    <a:cubicBezTo>
                      <a:pt x="26" y="39"/>
                      <a:pt x="25" y="39"/>
                      <a:pt x="24" y="38"/>
                    </a:cubicBezTo>
                    <a:cubicBezTo>
                      <a:pt x="21" y="36"/>
                      <a:pt x="16" y="32"/>
                      <a:pt x="12" y="26"/>
                    </a:cubicBezTo>
                    <a:cubicBezTo>
                      <a:pt x="9" y="22"/>
                      <a:pt x="7" y="19"/>
                      <a:pt x="6" y="16"/>
                    </a:cubicBezTo>
                    <a:cubicBezTo>
                      <a:pt x="5" y="13"/>
                      <a:pt x="4" y="10"/>
                      <a:pt x="4" y="9"/>
                    </a:cubicBezTo>
                    <a:cubicBezTo>
                      <a:pt x="4" y="8"/>
                      <a:pt x="5" y="7"/>
                      <a:pt x="5" y="7"/>
                    </a:cubicBezTo>
                    <a:cubicBezTo>
                      <a:pt x="5" y="7"/>
                      <a:pt x="5" y="6"/>
                      <a:pt x="5" y="6"/>
                    </a:cubicBezTo>
                    <a:cubicBezTo>
                      <a:pt x="5" y="9"/>
                      <a:pt x="6" y="11"/>
                      <a:pt x="7" y="14"/>
                    </a:cubicBezTo>
                    <a:cubicBezTo>
                      <a:pt x="9" y="18"/>
                      <a:pt x="11" y="21"/>
                      <a:pt x="13" y="25"/>
                    </a:cubicBezTo>
                    <a:cubicBezTo>
                      <a:pt x="16" y="29"/>
                      <a:pt x="19" y="33"/>
                      <a:pt x="22" y="35"/>
                    </a:cubicBezTo>
                    <a:cubicBezTo>
                      <a:pt x="24" y="37"/>
                      <a:pt x="25" y="38"/>
                      <a:pt x="27" y="38"/>
                    </a:cubicBezTo>
                    <a:cubicBezTo>
                      <a:pt x="27" y="38"/>
                      <a:pt x="27" y="39"/>
                      <a:pt x="27" y="39"/>
                    </a:cubicBezTo>
                    <a:cubicBezTo>
                      <a:pt x="27" y="39"/>
                      <a:pt x="27" y="39"/>
                      <a:pt x="27" y="39"/>
                    </a:cubicBezTo>
                    <a:cubicBezTo>
                      <a:pt x="26" y="39"/>
                      <a:pt x="26" y="39"/>
                      <a:pt x="26" y="39"/>
                    </a:cubicBezTo>
                    <a:cubicBezTo>
                      <a:pt x="26" y="39"/>
                      <a:pt x="26" y="39"/>
                      <a:pt x="26" y="39"/>
                    </a:cubicBezTo>
                    <a:moveTo>
                      <a:pt x="3" y="6"/>
                    </a:moveTo>
                    <a:cubicBezTo>
                      <a:pt x="2" y="4"/>
                      <a:pt x="2" y="4"/>
                      <a:pt x="2" y="4"/>
                    </a:cubicBezTo>
                    <a:cubicBezTo>
                      <a:pt x="3" y="6"/>
                      <a:pt x="3" y="6"/>
                      <a:pt x="3" y="6"/>
                    </a:cubicBezTo>
                    <a:moveTo>
                      <a:pt x="8" y="0"/>
                    </a:moveTo>
                    <a:cubicBezTo>
                      <a:pt x="7" y="0"/>
                      <a:pt x="7" y="0"/>
                      <a:pt x="7" y="0"/>
                    </a:cubicBezTo>
                    <a:cubicBezTo>
                      <a:pt x="2" y="4"/>
                      <a:pt x="2" y="4"/>
                      <a:pt x="2" y="4"/>
                    </a:cubicBezTo>
                    <a:cubicBezTo>
                      <a:pt x="2" y="4"/>
                      <a:pt x="1" y="4"/>
                      <a:pt x="1" y="5"/>
                    </a:cubicBezTo>
                    <a:cubicBezTo>
                      <a:pt x="1" y="5"/>
                      <a:pt x="1" y="5"/>
                      <a:pt x="1" y="5"/>
                    </a:cubicBezTo>
                    <a:cubicBezTo>
                      <a:pt x="1" y="6"/>
                      <a:pt x="0" y="7"/>
                      <a:pt x="0" y="8"/>
                    </a:cubicBezTo>
                    <a:cubicBezTo>
                      <a:pt x="1" y="9"/>
                      <a:pt x="1" y="9"/>
                      <a:pt x="0" y="9"/>
                    </a:cubicBezTo>
                    <a:cubicBezTo>
                      <a:pt x="1" y="12"/>
                      <a:pt x="1" y="15"/>
                      <a:pt x="3" y="18"/>
                    </a:cubicBezTo>
                    <a:cubicBezTo>
                      <a:pt x="4" y="21"/>
                      <a:pt x="6" y="24"/>
                      <a:pt x="8" y="28"/>
                    </a:cubicBezTo>
                    <a:cubicBezTo>
                      <a:pt x="11" y="32"/>
                      <a:pt x="14" y="36"/>
                      <a:pt x="18" y="38"/>
                    </a:cubicBezTo>
                    <a:cubicBezTo>
                      <a:pt x="19" y="40"/>
                      <a:pt x="21" y="41"/>
                      <a:pt x="22" y="42"/>
                    </a:cubicBezTo>
                    <a:cubicBezTo>
                      <a:pt x="22" y="42"/>
                      <a:pt x="22" y="42"/>
                      <a:pt x="23" y="42"/>
                    </a:cubicBezTo>
                    <a:cubicBezTo>
                      <a:pt x="23" y="42"/>
                      <a:pt x="23" y="42"/>
                      <a:pt x="23" y="42"/>
                    </a:cubicBezTo>
                    <a:cubicBezTo>
                      <a:pt x="23" y="42"/>
                      <a:pt x="24" y="42"/>
                      <a:pt x="24" y="42"/>
                    </a:cubicBezTo>
                    <a:cubicBezTo>
                      <a:pt x="25" y="43"/>
                      <a:pt x="26" y="43"/>
                      <a:pt x="26" y="43"/>
                    </a:cubicBezTo>
                    <a:cubicBezTo>
                      <a:pt x="26" y="43"/>
                      <a:pt x="27" y="43"/>
                      <a:pt x="27" y="43"/>
                    </a:cubicBezTo>
                    <a:cubicBezTo>
                      <a:pt x="27" y="43"/>
                      <a:pt x="27" y="43"/>
                      <a:pt x="28" y="43"/>
                    </a:cubicBezTo>
                    <a:cubicBezTo>
                      <a:pt x="28" y="43"/>
                      <a:pt x="28" y="43"/>
                      <a:pt x="29" y="43"/>
                    </a:cubicBezTo>
                    <a:cubicBezTo>
                      <a:pt x="29" y="43"/>
                      <a:pt x="29" y="43"/>
                      <a:pt x="29" y="43"/>
                    </a:cubicBezTo>
                    <a:cubicBezTo>
                      <a:pt x="34" y="39"/>
                      <a:pt x="34" y="39"/>
                      <a:pt x="34" y="39"/>
                    </a:cubicBezTo>
                    <a:cubicBezTo>
                      <a:pt x="34" y="39"/>
                      <a:pt x="34" y="39"/>
                      <a:pt x="34" y="39"/>
                    </a:cubicBezTo>
                    <a:cubicBezTo>
                      <a:pt x="34" y="39"/>
                      <a:pt x="34" y="39"/>
                      <a:pt x="34" y="38"/>
                    </a:cubicBezTo>
                    <a:cubicBezTo>
                      <a:pt x="34" y="38"/>
                      <a:pt x="34" y="37"/>
                      <a:pt x="34" y="37"/>
                    </a:cubicBezTo>
                    <a:cubicBezTo>
                      <a:pt x="34" y="36"/>
                      <a:pt x="34" y="36"/>
                      <a:pt x="34" y="36"/>
                    </a:cubicBezTo>
                    <a:cubicBezTo>
                      <a:pt x="34" y="36"/>
                      <a:pt x="34" y="36"/>
                      <a:pt x="33" y="36"/>
                    </a:cubicBezTo>
                    <a:cubicBezTo>
                      <a:pt x="33" y="36"/>
                      <a:pt x="33" y="35"/>
                      <a:pt x="32" y="35"/>
                    </a:cubicBezTo>
                    <a:cubicBezTo>
                      <a:pt x="32" y="35"/>
                      <a:pt x="32" y="35"/>
                      <a:pt x="32" y="35"/>
                    </a:cubicBezTo>
                    <a:cubicBezTo>
                      <a:pt x="32" y="35"/>
                      <a:pt x="32" y="35"/>
                      <a:pt x="32" y="35"/>
                    </a:cubicBezTo>
                    <a:cubicBezTo>
                      <a:pt x="32" y="35"/>
                      <a:pt x="32" y="35"/>
                      <a:pt x="31" y="35"/>
                    </a:cubicBezTo>
                    <a:cubicBezTo>
                      <a:pt x="31" y="36"/>
                      <a:pt x="31" y="36"/>
                      <a:pt x="31" y="36"/>
                    </a:cubicBezTo>
                    <a:cubicBezTo>
                      <a:pt x="31" y="36"/>
                      <a:pt x="31" y="36"/>
                      <a:pt x="31" y="36"/>
                    </a:cubicBezTo>
                    <a:cubicBezTo>
                      <a:pt x="31" y="36"/>
                      <a:pt x="30" y="35"/>
                      <a:pt x="29" y="35"/>
                    </a:cubicBezTo>
                    <a:cubicBezTo>
                      <a:pt x="25" y="33"/>
                      <a:pt x="20" y="28"/>
                      <a:pt x="16" y="22"/>
                    </a:cubicBezTo>
                    <a:cubicBezTo>
                      <a:pt x="14" y="19"/>
                      <a:pt x="12" y="16"/>
                      <a:pt x="11" y="13"/>
                    </a:cubicBezTo>
                    <a:cubicBezTo>
                      <a:pt x="10" y="10"/>
                      <a:pt x="9" y="7"/>
                      <a:pt x="9" y="5"/>
                    </a:cubicBezTo>
                    <a:cubicBezTo>
                      <a:pt x="9" y="4"/>
                      <a:pt x="9" y="4"/>
                      <a:pt x="10" y="4"/>
                    </a:cubicBezTo>
                    <a:cubicBezTo>
                      <a:pt x="10" y="3"/>
                      <a:pt x="10" y="3"/>
                      <a:pt x="10" y="3"/>
                    </a:cubicBezTo>
                    <a:cubicBezTo>
                      <a:pt x="10" y="3"/>
                      <a:pt x="10" y="3"/>
                      <a:pt x="10" y="3"/>
                    </a:cubicBezTo>
                    <a:cubicBezTo>
                      <a:pt x="10" y="3"/>
                      <a:pt x="10" y="2"/>
                      <a:pt x="10" y="2"/>
                    </a:cubicBezTo>
                    <a:cubicBezTo>
                      <a:pt x="10" y="1"/>
                      <a:pt x="10" y="1"/>
                      <a:pt x="10" y="1"/>
                    </a:cubicBezTo>
                    <a:cubicBezTo>
                      <a:pt x="9" y="1"/>
                      <a:pt x="9" y="1"/>
                      <a:pt x="9" y="1"/>
                    </a:cubicBezTo>
                    <a:cubicBezTo>
                      <a:pt x="9" y="0"/>
                      <a:pt x="8" y="0"/>
                      <a:pt x="8"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 name="Freeform 343"/>
              <p:cNvSpPr>
                <a:spLocks noEditPoints="1"/>
              </p:cNvSpPr>
              <p:nvPr/>
            </p:nvSpPr>
            <p:spPr bwMode="auto">
              <a:xfrm>
                <a:off x="4576763" y="2698750"/>
                <a:ext cx="95250" cy="120650"/>
              </a:xfrm>
              <a:custGeom>
                <a:avLst/>
                <a:gdLst>
                  <a:gd name="T0" fmla="*/ 31 w 34"/>
                  <a:gd name="T1" fmla="*/ 37 h 43"/>
                  <a:gd name="T2" fmla="*/ 31 w 34"/>
                  <a:gd name="T3" fmla="*/ 37 h 43"/>
                  <a:gd name="T4" fmla="*/ 31 w 34"/>
                  <a:gd name="T5" fmla="*/ 37 h 43"/>
                  <a:gd name="T6" fmla="*/ 7 w 34"/>
                  <a:gd name="T7" fmla="*/ 4 h 43"/>
                  <a:gd name="T8" fmla="*/ 8 w 34"/>
                  <a:gd name="T9" fmla="*/ 4 h 43"/>
                  <a:gd name="T10" fmla="*/ 8 w 34"/>
                  <a:gd name="T11" fmla="*/ 4 h 43"/>
                  <a:gd name="T12" fmla="*/ 8 w 34"/>
                  <a:gd name="T13" fmla="*/ 4 h 43"/>
                  <a:gd name="T14" fmla="*/ 11 w 34"/>
                  <a:gd name="T15" fmla="*/ 5 h 43"/>
                  <a:gd name="T16" fmla="*/ 23 w 34"/>
                  <a:gd name="T17" fmla="*/ 17 h 43"/>
                  <a:gd name="T18" fmla="*/ 28 w 34"/>
                  <a:gd name="T19" fmla="*/ 27 h 43"/>
                  <a:gd name="T20" fmla="*/ 30 w 34"/>
                  <a:gd name="T21" fmla="*/ 34 h 43"/>
                  <a:gd name="T22" fmla="*/ 30 w 34"/>
                  <a:gd name="T23" fmla="*/ 36 h 43"/>
                  <a:gd name="T24" fmla="*/ 29 w 34"/>
                  <a:gd name="T25" fmla="*/ 37 h 43"/>
                  <a:gd name="T26" fmla="*/ 27 w 34"/>
                  <a:gd name="T27" fmla="*/ 29 h 43"/>
                  <a:gd name="T28" fmla="*/ 21 w 34"/>
                  <a:gd name="T29" fmla="*/ 18 h 43"/>
                  <a:gd name="T30" fmla="*/ 12 w 34"/>
                  <a:gd name="T31" fmla="*/ 8 h 43"/>
                  <a:gd name="T32" fmla="*/ 8 w 34"/>
                  <a:gd name="T33" fmla="*/ 5 h 43"/>
                  <a:gd name="T34" fmla="*/ 7 w 34"/>
                  <a:gd name="T35" fmla="*/ 4 h 43"/>
                  <a:gd name="T36" fmla="*/ 7 w 34"/>
                  <a:gd name="T37" fmla="*/ 4 h 43"/>
                  <a:gd name="T38" fmla="*/ 7 w 34"/>
                  <a:gd name="T39" fmla="*/ 0 h 43"/>
                  <a:gd name="T40" fmla="*/ 6 w 34"/>
                  <a:gd name="T41" fmla="*/ 0 h 43"/>
                  <a:gd name="T42" fmla="*/ 6 w 34"/>
                  <a:gd name="T43" fmla="*/ 0 h 43"/>
                  <a:gd name="T44" fmla="*/ 1 w 34"/>
                  <a:gd name="T45" fmla="*/ 4 h 43"/>
                  <a:gd name="T46" fmla="*/ 1 w 34"/>
                  <a:gd name="T47" fmla="*/ 4 h 43"/>
                  <a:gd name="T48" fmla="*/ 0 w 34"/>
                  <a:gd name="T49" fmla="*/ 5 h 43"/>
                  <a:gd name="T50" fmla="*/ 0 w 34"/>
                  <a:gd name="T51" fmla="*/ 6 h 43"/>
                  <a:gd name="T52" fmla="*/ 1 w 34"/>
                  <a:gd name="T53" fmla="*/ 7 h 43"/>
                  <a:gd name="T54" fmla="*/ 2 w 34"/>
                  <a:gd name="T55" fmla="*/ 8 h 43"/>
                  <a:gd name="T56" fmla="*/ 2 w 34"/>
                  <a:gd name="T57" fmla="*/ 8 h 43"/>
                  <a:gd name="T58" fmla="*/ 3 w 34"/>
                  <a:gd name="T59" fmla="*/ 7 h 43"/>
                  <a:gd name="T60" fmla="*/ 3 w 34"/>
                  <a:gd name="T61" fmla="*/ 7 h 43"/>
                  <a:gd name="T62" fmla="*/ 3 w 34"/>
                  <a:gd name="T63" fmla="*/ 7 h 43"/>
                  <a:gd name="T64" fmla="*/ 6 w 34"/>
                  <a:gd name="T65" fmla="*/ 8 h 43"/>
                  <a:gd name="T66" fmla="*/ 18 w 34"/>
                  <a:gd name="T67" fmla="*/ 21 h 43"/>
                  <a:gd name="T68" fmla="*/ 23 w 34"/>
                  <a:gd name="T69" fmla="*/ 30 h 43"/>
                  <a:gd name="T70" fmla="*/ 25 w 34"/>
                  <a:gd name="T71" fmla="*/ 38 h 43"/>
                  <a:gd name="T72" fmla="*/ 25 w 34"/>
                  <a:gd name="T73" fmla="*/ 39 h 43"/>
                  <a:gd name="T74" fmla="*/ 25 w 34"/>
                  <a:gd name="T75" fmla="*/ 40 h 43"/>
                  <a:gd name="T76" fmla="*/ 25 w 34"/>
                  <a:gd name="T77" fmla="*/ 42 h 43"/>
                  <a:gd name="T78" fmla="*/ 25 w 34"/>
                  <a:gd name="T79" fmla="*/ 42 h 43"/>
                  <a:gd name="T80" fmla="*/ 27 w 34"/>
                  <a:gd name="T81" fmla="*/ 43 h 43"/>
                  <a:gd name="T82" fmla="*/ 28 w 34"/>
                  <a:gd name="T83" fmla="*/ 43 h 43"/>
                  <a:gd name="T84" fmla="*/ 28 w 34"/>
                  <a:gd name="T85" fmla="*/ 43 h 43"/>
                  <a:gd name="T86" fmla="*/ 33 w 34"/>
                  <a:gd name="T87" fmla="*/ 39 h 43"/>
                  <a:gd name="T88" fmla="*/ 33 w 34"/>
                  <a:gd name="T89" fmla="*/ 39 h 43"/>
                  <a:gd name="T90" fmla="*/ 33 w 34"/>
                  <a:gd name="T91" fmla="*/ 38 h 43"/>
                  <a:gd name="T92" fmla="*/ 34 w 34"/>
                  <a:gd name="T93" fmla="*/ 34 h 43"/>
                  <a:gd name="T94" fmla="*/ 34 w 34"/>
                  <a:gd name="T95" fmla="*/ 34 h 43"/>
                  <a:gd name="T96" fmla="*/ 32 w 34"/>
                  <a:gd name="T97" fmla="*/ 25 h 43"/>
                  <a:gd name="T98" fmla="*/ 26 w 34"/>
                  <a:gd name="T99" fmla="*/ 15 h 43"/>
                  <a:gd name="T100" fmla="*/ 17 w 34"/>
                  <a:gd name="T101" fmla="*/ 5 h 43"/>
                  <a:gd name="T102" fmla="*/ 12 w 34"/>
                  <a:gd name="T103" fmla="*/ 1 h 43"/>
                  <a:gd name="T104" fmla="*/ 12 w 34"/>
                  <a:gd name="T105" fmla="*/ 1 h 43"/>
                  <a:gd name="T106" fmla="*/ 8 w 34"/>
                  <a:gd name="T107" fmla="*/ 0 h 43"/>
                  <a:gd name="T108" fmla="*/ 8 w 34"/>
                  <a:gd name="T109" fmla="*/ 0 h 43"/>
                  <a:gd name="T110" fmla="*/ 7 w 34"/>
                  <a:gd name="T111"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4" h="43">
                    <a:moveTo>
                      <a:pt x="31" y="37"/>
                    </a:moveTo>
                    <a:cubicBezTo>
                      <a:pt x="31" y="37"/>
                      <a:pt x="31" y="37"/>
                      <a:pt x="31" y="37"/>
                    </a:cubicBezTo>
                    <a:cubicBezTo>
                      <a:pt x="31" y="37"/>
                      <a:pt x="31" y="37"/>
                      <a:pt x="31" y="37"/>
                    </a:cubicBezTo>
                    <a:moveTo>
                      <a:pt x="7" y="4"/>
                    </a:moveTo>
                    <a:cubicBezTo>
                      <a:pt x="7" y="4"/>
                      <a:pt x="8" y="4"/>
                      <a:pt x="8" y="4"/>
                    </a:cubicBezTo>
                    <a:cubicBezTo>
                      <a:pt x="8" y="4"/>
                      <a:pt x="8" y="4"/>
                      <a:pt x="8" y="4"/>
                    </a:cubicBezTo>
                    <a:cubicBezTo>
                      <a:pt x="8" y="4"/>
                      <a:pt x="8" y="4"/>
                      <a:pt x="8" y="4"/>
                    </a:cubicBezTo>
                    <a:cubicBezTo>
                      <a:pt x="9" y="4"/>
                      <a:pt x="10" y="4"/>
                      <a:pt x="11" y="5"/>
                    </a:cubicBezTo>
                    <a:cubicBezTo>
                      <a:pt x="14" y="7"/>
                      <a:pt x="19" y="11"/>
                      <a:pt x="23" y="17"/>
                    </a:cubicBezTo>
                    <a:cubicBezTo>
                      <a:pt x="25" y="21"/>
                      <a:pt x="27" y="24"/>
                      <a:pt x="28" y="27"/>
                    </a:cubicBezTo>
                    <a:cubicBezTo>
                      <a:pt x="29" y="30"/>
                      <a:pt x="30" y="33"/>
                      <a:pt x="30" y="34"/>
                    </a:cubicBezTo>
                    <a:cubicBezTo>
                      <a:pt x="30" y="35"/>
                      <a:pt x="30" y="36"/>
                      <a:pt x="30" y="36"/>
                    </a:cubicBezTo>
                    <a:cubicBezTo>
                      <a:pt x="29" y="36"/>
                      <a:pt x="29" y="37"/>
                      <a:pt x="29" y="37"/>
                    </a:cubicBezTo>
                    <a:cubicBezTo>
                      <a:pt x="29" y="34"/>
                      <a:pt x="28" y="32"/>
                      <a:pt x="27" y="29"/>
                    </a:cubicBezTo>
                    <a:cubicBezTo>
                      <a:pt x="26" y="25"/>
                      <a:pt x="24" y="22"/>
                      <a:pt x="21" y="18"/>
                    </a:cubicBezTo>
                    <a:cubicBezTo>
                      <a:pt x="18" y="14"/>
                      <a:pt x="15" y="10"/>
                      <a:pt x="12" y="8"/>
                    </a:cubicBezTo>
                    <a:cubicBezTo>
                      <a:pt x="11" y="6"/>
                      <a:pt x="9" y="5"/>
                      <a:pt x="8" y="5"/>
                    </a:cubicBezTo>
                    <a:cubicBezTo>
                      <a:pt x="7" y="5"/>
                      <a:pt x="7" y="4"/>
                      <a:pt x="7" y="4"/>
                    </a:cubicBezTo>
                    <a:cubicBezTo>
                      <a:pt x="7" y="4"/>
                      <a:pt x="7" y="4"/>
                      <a:pt x="7" y="4"/>
                    </a:cubicBezTo>
                    <a:moveTo>
                      <a:pt x="7" y="0"/>
                    </a:moveTo>
                    <a:cubicBezTo>
                      <a:pt x="6" y="0"/>
                      <a:pt x="6" y="0"/>
                      <a:pt x="6" y="0"/>
                    </a:cubicBezTo>
                    <a:cubicBezTo>
                      <a:pt x="6" y="0"/>
                      <a:pt x="6" y="0"/>
                      <a:pt x="6" y="0"/>
                    </a:cubicBezTo>
                    <a:cubicBezTo>
                      <a:pt x="1" y="4"/>
                      <a:pt x="1" y="4"/>
                      <a:pt x="1" y="4"/>
                    </a:cubicBezTo>
                    <a:cubicBezTo>
                      <a:pt x="1" y="4"/>
                      <a:pt x="1" y="4"/>
                      <a:pt x="1" y="4"/>
                    </a:cubicBezTo>
                    <a:cubicBezTo>
                      <a:pt x="0" y="4"/>
                      <a:pt x="0" y="4"/>
                      <a:pt x="0" y="5"/>
                    </a:cubicBezTo>
                    <a:cubicBezTo>
                      <a:pt x="0" y="5"/>
                      <a:pt x="0" y="6"/>
                      <a:pt x="0" y="6"/>
                    </a:cubicBezTo>
                    <a:cubicBezTo>
                      <a:pt x="1" y="7"/>
                      <a:pt x="1" y="7"/>
                      <a:pt x="1" y="7"/>
                    </a:cubicBezTo>
                    <a:cubicBezTo>
                      <a:pt x="1" y="7"/>
                      <a:pt x="2" y="8"/>
                      <a:pt x="2" y="8"/>
                    </a:cubicBezTo>
                    <a:cubicBezTo>
                      <a:pt x="2" y="8"/>
                      <a:pt x="2" y="8"/>
                      <a:pt x="2" y="8"/>
                    </a:cubicBezTo>
                    <a:cubicBezTo>
                      <a:pt x="3" y="8"/>
                      <a:pt x="3" y="8"/>
                      <a:pt x="3" y="7"/>
                    </a:cubicBezTo>
                    <a:cubicBezTo>
                      <a:pt x="3" y="7"/>
                      <a:pt x="3" y="7"/>
                      <a:pt x="3" y="7"/>
                    </a:cubicBezTo>
                    <a:cubicBezTo>
                      <a:pt x="3" y="7"/>
                      <a:pt x="3" y="7"/>
                      <a:pt x="3" y="7"/>
                    </a:cubicBezTo>
                    <a:cubicBezTo>
                      <a:pt x="4" y="7"/>
                      <a:pt x="5" y="8"/>
                      <a:pt x="6" y="8"/>
                    </a:cubicBezTo>
                    <a:cubicBezTo>
                      <a:pt x="9" y="10"/>
                      <a:pt x="14" y="14"/>
                      <a:pt x="18" y="21"/>
                    </a:cubicBezTo>
                    <a:cubicBezTo>
                      <a:pt x="20" y="24"/>
                      <a:pt x="22" y="27"/>
                      <a:pt x="23" y="30"/>
                    </a:cubicBezTo>
                    <a:cubicBezTo>
                      <a:pt x="25" y="33"/>
                      <a:pt x="25" y="36"/>
                      <a:pt x="25" y="38"/>
                    </a:cubicBezTo>
                    <a:cubicBezTo>
                      <a:pt x="25" y="39"/>
                      <a:pt x="25" y="39"/>
                      <a:pt x="25" y="39"/>
                    </a:cubicBezTo>
                    <a:cubicBezTo>
                      <a:pt x="25" y="40"/>
                      <a:pt x="25" y="40"/>
                      <a:pt x="25" y="40"/>
                    </a:cubicBezTo>
                    <a:cubicBezTo>
                      <a:pt x="24" y="41"/>
                      <a:pt x="24" y="41"/>
                      <a:pt x="25" y="42"/>
                    </a:cubicBezTo>
                    <a:cubicBezTo>
                      <a:pt x="25" y="42"/>
                      <a:pt x="25" y="42"/>
                      <a:pt x="25" y="42"/>
                    </a:cubicBezTo>
                    <a:cubicBezTo>
                      <a:pt x="25" y="43"/>
                      <a:pt x="26" y="43"/>
                      <a:pt x="27" y="43"/>
                    </a:cubicBezTo>
                    <a:cubicBezTo>
                      <a:pt x="27" y="43"/>
                      <a:pt x="27" y="43"/>
                      <a:pt x="28" y="43"/>
                    </a:cubicBezTo>
                    <a:cubicBezTo>
                      <a:pt x="28" y="43"/>
                      <a:pt x="28" y="43"/>
                      <a:pt x="28" y="43"/>
                    </a:cubicBezTo>
                    <a:cubicBezTo>
                      <a:pt x="33" y="39"/>
                      <a:pt x="33" y="39"/>
                      <a:pt x="33" y="39"/>
                    </a:cubicBezTo>
                    <a:cubicBezTo>
                      <a:pt x="33" y="39"/>
                      <a:pt x="33" y="39"/>
                      <a:pt x="33" y="39"/>
                    </a:cubicBezTo>
                    <a:cubicBezTo>
                      <a:pt x="33" y="39"/>
                      <a:pt x="33" y="38"/>
                      <a:pt x="33" y="38"/>
                    </a:cubicBezTo>
                    <a:cubicBezTo>
                      <a:pt x="34" y="37"/>
                      <a:pt x="34" y="35"/>
                      <a:pt x="34" y="34"/>
                    </a:cubicBezTo>
                    <a:cubicBezTo>
                      <a:pt x="34" y="34"/>
                      <a:pt x="34" y="34"/>
                      <a:pt x="34" y="34"/>
                    </a:cubicBezTo>
                    <a:cubicBezTo>
                      <a:pt x="34" y="31"/>
                      <a:pt x="33" y="28"/>
                      <a:pt x="32" y="25"/>
                    </a:cubicBezTo>
                    <a:cubicBezTo>
                      <a:pt x="31" y="22"/>
                      <a:pt x="29" y="19"/>
                      <a:pt x="26" y="15"/>
                    </a:cubicBezTo>
                    <a:cubicBezTo>
                      <a:pt x="23" y="11"/>
                      <a:pt x="20" y="7"/>
                      <a:pt x="17" y="5"/>
                    </a:cubicBezTo>
                    <a:cubicBezTo>
                      <a:pt x="15" y="3"/>
                      <a:pt x="14" y="2"/>
                      <a:pt x="12" y="1"/>
                    </a:cubicBezTo>
                    <a:cubicBezTo>
                      <a:pt x="12" y="1"/>
                      <a:pt x="12" y="1"/>
                      <a:pt x="12" y="1"/>
                    </a:cubicBezTo>
                    <a:cubicBezTo>
                      <a:pt x="11" y="1"/>
                      <a:pt x="9" y="0"/>
                      <a:pt x="8" y="0"/>
                    </a:cubicBezTo>
                    <a:cubicBezTo>
                      <a:pt x="8" y="0"/>
                      <a:pt x="8" y="0"/>
                      <a:pt x="8" y="0"/>
                    </a:cubicBezTo>
                    <a:cubicBezTo>
                      <a:pt x="7" y="0"/>
                      <a:pt x="7" y="0"/>
                      <a:pt x="7"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 name="Freeform 344"/>
              <p:cNvSpPr>
                <a:spLocks noEditPoints="1"/>
              </p:cNvSpPr>
              <p:nvPr/>
            </p:nvSpPr>
            <p:spPr bwMode="auto">
              <a:xfrm>
                <a:off x="4144963" y="2967038"/>
                <a:ext cx="131763" cy="149225"/>
              </a:xfrm>
              <a:custGeom>
                <a:avLst/>
                <a:gdLst>
                  <a:gd name="T0" fmla="*/ 4 w 47"/>
                  <a:gd name="T1" fmla="*/ 16 h 53"/>
                  <a:gd name="T2" fmla="*/ 4 w 47"/>
                  <a:gd name="T3" fmla="*/ 16 h 53"/>
                  <a:gd name="T4" fmla="*/ 18 w 47"/>
                  <a:gd name="T5" fmla="*/ 7 h 53"/>
                  <a:gd name="T6" fmla="*/ 20 w 47"/>
                  <a:gd name="T7" fmla="*/ 15 h 53"/>
                  <a:gd name="T8" fmla="*/ 26 w 47"/>
                  <a:gd name="T9" fmla="*/ 25 h 53"/>
                  <a:gd name="T10" fmla="*/ 32 w 47"/>
                  <a:gd name="T11" fmla="*/ 33 h 53"/>
                  <a:gd name="T12" fmla="*/ 39 w 47"/>
                  <a:gd name="T13" fmla="*/ 39 h 53"/>
                  <a:gd name="T14" fmla="*/ 40 w 47"/>
                  <a:gd name="T15" fmla="*/ 39 h 53"/>
                  <a:gd name="T16" fmla="*/ 26 w 47"/>
                  <a:gd name="T17" fmla="*/ 49 h 53"/>
                  <a:gd name="T18" fmla="*/ 25 w 47"/>
                  <a:gd name="T19" fmla="*/ 48 h 53"/>
                  <a:gd name="T20" fmla="*/ 21 w 47"/>
                  <a:gd name="T21" fmla="*/ 45 h 53"/>
                  <a:gd name="T22" fmla="*/ 20 w 47"/>
                  <a:gd name="T23" fmla="*/ 45 h 53"/>
                  <a:gd name="T24" fmla="*/ 17 w 47"/>
                  <a:gd name="T25" fmla="*/ 42 h 53"/>
                  <a:gd name="T26" fmla="*/ 5 w 47"/>
                  <a:gd name="T27" fmla="*/ 22 h 53"/>
                  <a:gd name="T28" fmla="*/ 2 w 47"/>
                  <a:gd name="T29" fmla="*/ 18 h 53"/>
                  <a:gd name="T30" fmla="*/ 4 w 47"/>
                  <a:gd name="T31" fmla="*/ 16 h 53"/>
                  <a:gd name="T32" fmla="*/ 20 w 47"/>
                  <a:gd name="T33" fmla="*/ 0 h 53"/>
                  <a:gd name="T34" fmla="*/ 19 w 47"/>
                  <a:gd name="T35" fmla="*/ 1 h 53"/>
                  <a:gd name="T36" fmla="*/ 1 w 47"/>
                  <a:gd name="T37" fmla="*/ 14 h 53"/>
                  <a:gd name="T38" fmla="*/ 0 w 47"/>
                  <a:gd name="T39" fmla="*/ 18 h 53"/>
                  <a:gd name="T40" fmla="*/ 1 w 47"/>
                  <a:gd name="T41" fmla="*/ 22 h 53"/>
                  <a:gd name="T42" fmla="*/ 3 w 47"/>
                  <a:gd name="T43" fmla="*/ 27 h 53"/>
                  <a:gd name="T44" fmla="*/ 15 w 47"/>
                  <a:gd name="T45" fmla="*/ 45 h 53"/>
                  <a:gd name="T46" fmla="*/ 18 w 47"/>
                  <a:gd name="T47" fmla="*/ 47 h 53"/>
                  <a:gd name="T48" fmla="*/ 18 w 47"/>
                  <a:gd name="T49" fmla="*/ 48 h 53"/>
                  <a:gd name="T50" fmla="*/ 19 w 47"/>
                  <a:gd name="T51" fmla="*/ 49 h 53"/>
                  <a:gd name="T52" fmla="*/ 24 w 47"/>
                  <a:gd name="T53" fmla="*/ 52 h 53"/>
                  <a:gd name="T54" fmla="*/ 26 w 47"/>
                  <a:gd name="T55" fmla="*/ 53 h 53"/>
                  <a:gd name="T56" fmla="*/ 28 w 47"/>
                  <a:gd name="T57" fmla="*/ 52 h 53"/>
                  <a:gd name="T58" fmla="*/ 46 w 47"/>
                  <a:gd name="T59" fmla="*/ 40 h 53"/>
                  <a:gd name="T60" fmla="*/ 47 w 47"/>
                  <a:gd name="T61" fmla="*/ 39 h 53"/>
                  <a:gd name="T62" fmla="*/ 46 w 47"/>
                  <a:gd name="T63" fmla="*/ 37 h 53"/>
                  <a:gd name="T64" fmla="*/ 45 w 47"/>
                  <a:gd name="T65" fmla="*/ 36 h 53"/>
                  <a:gd name="T66" fmla="*/ 44 w 47"/>
                  <a:gd name="T67" fmla="*/ 36 h 53"/>
                  <a:gd name="T68" fmla="*/ 44 w 47"/>
                  <a:gd name="T69" fmla="*/ 36 h 53"/>
                  <a:gd name="T70" fmla="*/ 44 w 47"/>
                  <a:gd name="T71" fmla="*/ 36 h 53"/>
                  <a:gd name="T72" fmla="*/ 43 w 47"/>
                  <a:gd name="T73" fmla="*/ 36 h 53"/>
                  <a:gd name="T74" fmla="*/ 43 w 47"/>
                  <a:gd name="T75" fmla="*/ 36 h 53"/>
                  <a:gd name="T76" fmla="*/ 43 w 47"/>
                  <a:gd name="T77" fmla="*/ 36 h 53"/>
                  <a:gd name="T78" fmla="*/ 43 w 47"/>
                  <a:gd name="T79" fmla="*/ 36 h 53"/>
                  <a:gd name="T80" fmla="*/ 41 w 47"/>
                  <a:gd name="T81" fmla="*/ 35 h 53"/>
                  <a:gd name="T82" fmla="*/ 36 w 47"/>
                  <a:gd name="T83" fmla="*/ 31 h 53"/>
                  <a:gd name="T84" fmla="*/ 34 w 47"/>
                  <a:gd name="T85" fmla="*/ 30 h 53"/>
                  <a:gd name="T86" fmla="*/ 23 w 47"/>
                  <a:gd name="T87" fmla="*/ 13 h 53"/>
                  <a:gd name="T88" fmla="*/ 22 w 47"/>
                  <a:gd name="T89" fmla="*/ 6 h 53"/>
                  <a:gd name="T90" fmla="*/ 22 w 47"/>
                  <a:gd name="T91" fmla="*/ 6 h 53"/>
                  <a:gd name="T92" fmla="*/ 22 w 47"/>
                  <a:gd name="T93" fmla="*/ 6 h 53"/>
                  <a:gd name="T94" fmla="*/ 22 w 47"/>
                  <a:gd name="T95" fmla="*/ 4 h 53"/>
                  <a:gd name="T96" fmla="*/ 22 w 47"/>
                  <a:gd name="T97" fmla="*/ 4 h 53"/>
                  <a:gd name="T98" fmla="*/ 22 w 47"/>
                  <a:gd name="T99" fmla="*/ 2 h 53"/>
                  <a:gd name="T100" fmla="*/ 22 w 47"/>
                  <a:gd name="T101" fmla="*/ 1 h 53"/>
                  <a:gd name="T102" fmla="*/ 20 w 47"/>
                  <a:gd name="T103"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7" h="52">
                    <a:moveTo>
                      <a:pt x="4" y="16"/>
                    </a:moveTo>
                    <a:cubicBezTo>
                      <a:pt x="4" y="16"/>
                      <a:pt x="4" y="16"/>
                      <a:pt x="4" y="16"/>
                    </a:cubicBezTo>
                    <a:moveTo>
                      <a:pt x="4" y="16"/>
                    </a:moveTo>
                    <a:cubicBezTo>
                      <a:pt x="4" y="16"/>
                      <a:pt x="4" y="16"/>
                      <a:pt x="4" y="16"/>
                    </a:cubicBezTo>
                    <a:cubicBezTo>
                      <a:pt x="4" y="16"/>
                      <a:pt x="5" y="16"/>
                      <a:pt x="5" y="15"/>
                    </a:cubicBezTo>
                    <a:cubicBezTo>
                      <a:pt x="18" y="7"/>
                      <a:pt x="18" y="7"/>
                      <a:pt x="18" y="7"/>
                    </a:cubicBezTo>
                    <a:cubicBezTo>
                      <a:pt x="18" y="9"/>
                      <a:pt x="19" y="12"/>
                      <a:pt x="20" y="15"/>
                    </a:cubicBezTo>
                    <a:cubicBezTo>
                      <a:pt x="20" y="15"/>
                      <a:pt x="20" y="15"/>
                      <a:pt x="20" y="15"/>
                    </a:cubicBezTo>
                    <a:cubicBezTo>
                      <a:pt x="21" y="18"/>
                      <a:pt x="23" y="22"/>
                      <a:pt x="26" y="25"/>
                    </a:cubicBezTo>
                    <a:cubicBezTo>
                      <a:pt x="26" y="25"/>
                      <a:pt x="26" y="25"/>
                      <a:pt x="26" y="25"/>
                    </a:cubicBezTo>
                    <a:cubicBezTo>
                      <a:pt x="26" y="25"/>
                      <a:pt x="26" y="25"/>
                      <a:pt x="26" y="25"/>
                    </a:cubicBezTo>
                    <a:cubicBezTo>
                      <a:pt x="28" y="28"/>
                      <a:pt x="30" y="31"/>
                      <a:pt x="32" y="33"/>
                    </a:cubicBezTo>
                    <a:cubicBezTo>
                      <a:pt x="33" y="34"/>
                      <a:pt x="34" y="35"/>
                      <a:pt x="35" y="36"/>
                    </a:cubicBezTo>
                    <a:cubicBezTo>
                      <a:pt x="37" y="37"/>
                      <a:pt x="38" y="38"/>
                      <a:pt x="39" y="39"/>
                    </a:cubicBezTo>
                    <a:cubicBezTo>
                      <a:pt x="40" y="39"/>
                      <a:pt x="40" y="39"/>
                      <a:pt x="40" y="39"/>
                    </a:cubicBezTo>
                    <a:cubicBezTo>
                      <a:pt x="40" y="39"/>
                      <a:pt x="40" y="39"/>
                      <a:pt x="40" y="39"/>
                    </a:cubicBezTo>
                    <a:cubicBezTo>
                      <a:pt x="27" y="48"/>
                      <a:pt x="27" y="48"/>
                      <a:pt x="27" y="48"/>
                    </a:cubicBezTo>
                    <a:cubicBezTo>
                      <a:pt x="27" y="48"/>
                      <a:pt x="26" y="49"/>
                      <a:pt x="26" y="49"/>
                    </a:cubicBezTo>
                    <a:cubicBezTo>
                      <a:pt x="26" y="49"/>
                      <a:pt x="26" y="49"/>
                      <a:pt x="26" y="49"/>
                    </a:cubicBezTo>
                    <a:cubicBezTo>
                      <a:pt x="26" y="49"/>
                      <a:pt x="25" y="48"/>
                      <a:pt x="25" y="48"/>
                    </a:cubicBezTo>
                    <a:cubicBezTo>
                      <a:pt x="24" y="47"/>
                      <a:pt x="23" y="47"/>
                      <a:pt x="22" y="46"/>
                    </a:cubicBezTo>
                    <a:cubicBezTo>
                      <a:pt x="22" y="46"/>
                      <a:pt x="21" y="45"/>
                      <a:pt x="21" y="45"/>
                    </a:cubicBezTo>
                    <a:cubicBezTo>
                      <a:pt x="21" y="45"/>
                      <a:pt x="20" y="45"/>
                      <a:pt x="20" y="45"/>
                    </a:cubicBezTo>
                    <a:cubicBezTo>
                      <a:pt x="20" y="45"/>
                      <a:pt x="20" y="45"/>
                      <a:pt x="20" y="45"/>
                    </a:cubicBezTo>
                    <a:cubicBezTo>
                      <a:pt x="20" y="44"/>
                      <a:pt x="20" y="44"/>
                      <a:pt x="20" y="44"/>
                    </a:cubicBezTo>
                    <a:cubicBezTo>
                      <a:pt x="19" y="44"/>
                      <a:pt x="18" y="43"/>
                      <a:pt x="17" y="42"/>
                    </a:cubicBezTo>
                    <a:cubicBezTo>
                      <a:pt x="15" y="40"/>
                      <a:pt x="13" y="38"/>
                      <a:pt x="11" y="35"/>
                    </a:cubicBezTo>
                    <a:cubicBezTo>
                      <a:pt x="9" y="31"/>
                      <a:pt x="7" y="27"/>
                      <a:pt x="5" y="22"/>
                    </a:cubicBezTo>
                    <a:cubicBezTo>
                      <a:pt x="5" y="21"/>
                      <a:pt x="4" y="19"/>
                      <a:pt x="4" y="17"/>
                    </a:cubicBezTo>
                    <a:cubicBezTo>
                      <a:pt x="2" y="18"/>
                      <a:pt x="2" y="18"/>
                      <a:pt x="2" y="18"/>
                    </a:cubicBezTo>
                    <a:cubicBezTo>
                      <a:pt x="4" y="17"/>
                      <a:pt x="4" y="17"/>
                      <a:pt x="4" y="17"/>
                    </a:cubicBezTo>
                    <a:cubicBezTo>
                      <a:pt x="4" y="17"/>
                      <a:pt x="4" y="16"/>
                      <a:pt x="4" y="16"/>
                    </a:cubicBezTo>
                    <a:cubicBezTo>
                      <a:pt x="4" y="16"/>
                      <a:pt x="4" y="16"/>
                      <a:pt x="4" y="16"/>
                    </a:cubicBezTo>
                    <a:moveTo>
                      <a:pt x="20" y="0"/>
                    </a:moveTo>
                    <a:cubicBezTo>
                      <a:pt x="20" y="0"/>
                      <a:pt x="20" y="1"/>
                      <a:pt x="19" y="1"/>
                    </a:cubicBezTo>
                    <a:cubicBezTo>
                      <a:pt x="19" y="1"/>
                      <a:pt x="19" y="1"/>
                      <a:pt x="19" y="1"/>
                    </a:cubicBezTo>
                    <a:cubicBezTo>
                      <a:pt x="3" y="12"/>
                      <a:pt x="3" y="12"/>
                      <a:pt x="3" y="12"/>
                    </a:cubicBezTo>
                    <a:cubicBezTo>
                      <a:pt x="2" y="12"/>
                      <a:pt x="2" y="13"/>
                      <a:pt x="1" y="14"/>
                    </a:cubicBezTo>
                    <a:cubicBezTo>
                      <a:pt x="0" y="14"/>
                      <a:pt x="0" y="15"/>
                      <a:pt x="0" y="16"/>
                    </a:cubicBezTo>
                    <a:cubicBezTo>
                      <a:pt x="0" y="17"/>
                      <a:pt x="0" y="17"/>
                      <a:pt x="0" y="18"/>
                    </a:cubicBezTo>
                    <a:cubicBezTo>
                      <a:pt x="0" y="18"/>
                      <a:pt x="0" y="18"/>
                      <a:pt x="0" y="18"/>
                    </a:cubicBezTo>
                    <a:cubicBezTo>
                      <a:pt x="0" y="19"/>
                      <a:pt x="1" y="21"/>
                      <a:pt x="1" y="22"/>
                    </a:cubicBezTo>
                    <a:cubicBezTo>
                      <a:pt x="1" y="23"/>
                      <a:pt x="1" y="23"/>
                      <a:pt x="2" y="23"/>
                    </a:cubicBezTo>
                    <a:cubicBezTo>
                      <a:pt x="2" y="25"/>
                      <a:pt x="2" y="26"/>
                      <a:pt x="3" y="27"/>
                    </a:cubicBezTo>
                    <a:cubicBezTo>
                      <a:pt x="4" y="31"/>
                      <a:pt x="6" y="34"/>
                      <a:pt x="8" y="37"/>
                    </a:cubicBezTo>
                    <a:cubicBezTo>
                      <a:pt x="10" y="40"/>
                      <a:pt x="12" y="43"/>
                      <a:pt x="15" y="45"/>
                    </a:cubicBezTo>
                    <a:cubicBezTo>
                      <a:pt x="15" y="45"/>
                      <a:pt x="15" y="45"/>
                      <a:pt x="15" y="46"/>
                    </a:cubicBezTo>
                    <a:cubicBezTo>
                      <a:pt x="16" y="46"/>
                      <a:pt x="17" y="47"/>
                      <a:pt x="18" y="47"/>
                    </a:cubicBezTo>
                    <a:cubicBezTo>
                      <a:pt x="18" y="47"/>
                      <a:pt x="18" y="47"/>
                      <a:pt x="18" y="47"/>
                    </a:cubicBezTo>
                    <a:cubicBezTo>
                      <a:pt x="18" y="48"/>
                      <a:pt x="18" y="48"/>
                      <a:pt x="18" y="48"/>
                    </a:cubicBezTo>
                    <a:cubicBezTo>
                      <a:pt x="18" y="48"/>
                      <a:pt x="18" y="48"/>
                      <a:pt x="18" y="48"/>
                    </a:cubicBezTo>
                    <a:cubicBezTo>
                      <a:pt x="18" y="48"/>
                      <a:pt x="19" y="49"/>
                      <a:pt x="19" y="49"/>
                    </a:cubicBezTo>
                    <a:cubicBezTo>
                      <a:pt x="20" y="50"/>
                      <a:pt x="21" y="50"/>
                      <a:pt x="22" y="51"/>
                    </a:cubicBezTo>
                    <a:cubicBezTo>
                      <a:pt x="23" y="52"/>
                      <a:pt x="23" y="52"/>
                      <a:pt x="24" y="52"/>
                    </a:cubicBezTo>
                    <a:cubicBezTo>
                      <a:pt x="24" y="52"/>
                      <a:pt x="25" y="53"/>
                      <a:pt x="26" y="53"/>
                    </a:cubicBezTo>
                    <a:cubicBezTo>
                      <a:pt x="26" y="53"/>
                      <a:pt x="26" y="53"/>
                      <a:pt x="26" y="53"/>
                    </a:cubicBezTo>
                    <a:cubicBezTo>
                      <a:pt x="26" y="53"/>
                      <a:pt x="26" y="53"/>
                      <a:pt x="26" y="53"/>
                    </a:cubicBezTo>
                    <a:cubicBezTo>
                      <a:pt x="27" y="53"/>
                      <a:pt x="27" y="53"/>
                      <a:pt x="28" y="52"/>
                    </a:cubicBezTo>
                    <a:cubicBezTo>
                      <a:pt x="28" y="52"/>
                      <a:pt x="29" y="52"/>
                      <a:pt x="29" y="51"/>
                    </a:cubicBezTo>
                    <a:cubicBezTo>
                      <a:pt x="46" y="40"/>
                      <a:pt x="46" y="40"/>
                      <a:pt x="46" y="40"/>
                    </a:cubicBezTo>
                    <a:cubicBezTo>
                      <a:pt x="46" y="40"/>
                      <a:pt x="46" y="40"/>
                      <a:pt x="46" y="40"/>
                    </a:cubicBezTo>
                    <a:cubicBezTo>
                      <a:pt x="46" y="40"/>
                      <a:pt x="47" y="39"/>
                      <a:pt x="47" y="39"/>
                    </a:cubicBezTo>
                    <a:cubicBezTo>
                      <a:pt x="47" y="38"/>
                      <a:pt x="47" y="38"/>
                      <a:pt x="47" y="37"/>
                    </a:cubicBezTo>
                    <a:cubicBezTo>
                      <a:pt x="46" y="37"/>
                      <a:pt x="46" y="37"/>
                      <a:pt x="46" y="37"/>
                    </a:cubicBezTo>
                    <a:cubicBezTo>
                      <a:pt x="46" y="37"/>
                      <a:pt x="46" y="37"/>
                      <a:pt x="46" y="36"/>
                    </a:cubicBezTo>
                    <a:cubicBezTo>
                      <a:pt x="46" y="36"/>
                      <a:pt x="45" y="36"/>
                      <a:pt x="45" y="36"/>
                    </a:cubicBezTo>
                    <a:cubicBezTo>
                      <a:pt x="45" y="36"/>
                      <a:pt x="45" y="36"/>
                      <a:pt x="45" y="36"/>
                    </a:cubicBezTo>
                    <a:cubicBezTo>
                      <a:pt x="44" y="36"/>
                      <a:pt x="44" y="36"/>
                      <a:pt x="44" y="36"/>
                    </a:cubicBezTo>
                    <a:cubicBezTo>
                      <a:pt x="44" y="36"/>
                      <a:pt x="44" y="36"/>
                      <a:pt x="44" y="36"/>
                    </a:cubicBezTo>
                    <a:cubicBezTo>
                      <a:pt x="44" y="36"/>
                      <a:pt x="44" y="36"/>
                      <a:pt x="44" y="36"/>
                    </a:cubicBezTo>
                    <a:cubicBezTo>
                      <a:pt x="44" y="36"/>
                      <a:pt x="44" y="36"/>
                      <a:pt x="44" y="36"/>
                    </a:cubicBezTo>
                    <a:cubicBezTo>
                      <a:pt x="44" y="36"/>
                      <a:pt x="44" y="36"/>
                      <a:pt x="44" y="36"/>
                    </a:cubicBezTo>
                    <a:cubicBezTo>
                      <a:pt x="43" y="36"/>
                      <a:pt x="43" y="36"/>
                      <a:pt x="43" y="36"/>
                    </a:cubicBezTo>
                    <a:cubicBezTo>
                      <a:pt x="43" y="36"/>
                      <a:pt x="43" y="36"/>
                      <a:pt x="43" y="36"/>
                    </a:cubicBezTo>
                    <a:cubicBezTo>
                      <a:pt x="43" y="36"/>
                      <a:pt x="43" y="36"/>
                      <a:pt x="43" y="36"/>
                    </a:cubicBezTo>
                    <a:cubicBezTo>
                      <a:pt x="43" y="36"/>
                      <a:pt x="43" y="36"/>
                      <a:pt x="43" y="36"/>
                    </a:cubicBezTo>
                    <a:cubicBezTo>
                      <a:pt x="43" y="36"/>
                      <a:pt x="43" y="36"/>
                      <a:pt x="43" y="36"/>
                    </a:cubicBezTo>
                    <a:cubicBezTo>
                      <a:pt x="43" y="36"/>
                      <a:pt x="43" y="36"/>
                      <a:pt x="43" y="36"/>
                    </a:cubicBezTo>
                    <a:cubicBezTo>
                      <a:pt x="43" y="36"/>
                      <a:pt x="43" y="36"/>
                      <a:pt x="43" y="36"/>
                    </a:cubicBezTo>
                    <a:cubicBezTo>
                      <a:pt x="43" y="36"/>
                      <a:pt x="43" y="36"/>
                      <a:pt x="43" y="36"/>
                    </a:cubicBezTo>
                    <a:cubicBezTo>
                      <a:pt x="43" y="36"/>
                      <a:pt x="43" y="36"/>
                      <a:pt x="43" y="36"/>
                    </a:cubicBezTo>
                    <a:cubicBezTo>
                      <a:pt x="43" y="36"/>
                      <a:pt x="42" y="36"/>
                      <a:pt x="41" y="35"/>
                    </a:cubicBezTo>
                    <a:cubicBezTo>
                      <a:pt x="40" y="35"/>
                      <a:pt x="39" y="34"/>
                      <a:pt x="38" y="33"/>
                    </a:cubicBezTo>
                    <a:cubicBezTo>
                      <a:pt x="37" y="32"/>
                      <a:pt x="36" y="32"/>
                      <a:pt x="36" y="31"/>
                    </a:cubicBezTo>
                    <a:cubicBezTo>
                      <a:pt x="35" y="31"/>
                      <a:pt x="35" y="30"/>
                      <a:pt x="35" y="30"/>
                    </a:cubicBezTo>
                    <a:cubicBezTo>
                      <a:pt x="35" y="30"/>
                      <a:pt x="34" y="30"/>
                      <a:pt x="34" y="30"/>
                    </a:cubicBezTo>
                    <a:cubicBezTo>
                      <a:pt x="32" y="28"/>
                      <a:pt x="31" y="25"/>
                      <a:pt x="29" y="23"/>
                    </a:cubicBezTo>
                    <a:cubicBezTo>
                      <a:pt x="27" y="20"/>
                      <a:pt x="25" y="16"/>
                      <a:pt x="23" y="13"/>
                    </a:cubicBezTo>
                    <a:cubicBezTo>
                      <a:pt x="23" y="13"/>
                      <a:pt x="23" y="13"/>
                      <a:pt x="23" y="13"/>
                    </a:cubicBezTo>
                    <a:cubicBezTo>
                      <a:pt x="22" y="10"/>
                      <a:pt x="22" y="8"/>
                      <a:pt x="22" y="6"/>
                    </a:cubicBezTo>
                    <a:cubicBezTo>
                      <a:pt x="22" y="6"/>
                      <a:pt x="22" y="6"/>
                      <a:pt x="22" y="6"/>
                    </a:cubicBezTo>
                    <a:cubicBezTo>
                      <a:pt x="22" y="6"/>
                      <a:pt x="22" y="6"/>
                      <a:pt x="22" y="6"/>
                    </a:cubicBezTo>
                    <a:cubicBezTo>
                      <a:pt x="22" y="6"/>
                      <a:pt x="22" y="6"/>
                      <a:pt x="22" y="6"/>
                    </a:cubicBezTo>
                    <a:cubicBezTo>
                      <a:pt x="22" y="6"/>
                      <a:pt x="22" y="6"/>
                      <a:pt x="22" y="6"/>
                    </a:cubicBezTo>
                    <a:cubicBezTo>
                      <a:pt x="22" y="5"/>
                      <a:pt x="22" y="4"/>
                      <a:pt x="22" y="4"/>
                    </a:cubicBezTo>
                    <a:cubicBezTo>
                      <a:pt x="22" y="4"/>
                      <a:pt x="22" y="4"/>
                      <a:pt x="22" y="4"/>
                    </a:cubicBezTo>
                    <a:cubicBezTo>
                      <a:pt x="22" y="4"/>
                      <a:pt x="22" y="4"/>
                      <a:pt x="22" y="4"/>
                    </a:cubicBezTo>
                    <a:cubicBezTo>
                      <a:pt x="22" y="4"/>
                      <a:pt x="22" y="4"/>
                      <a:pt x="22" y="4"/>
                    </a:cubicBezTo>
                    <a:cubicBezTo>
                      <a:pt x="22" y="4"/>
                      <a:pt x="22" y="4"/>
                      <a:pt x="22" y="3"/>
                    </a:cubicBezTo>
                    <a:cubicBezTo>
                      <a:pt x="23" y="3"/>
                      <a:pt x="23" y="3"/>
                      <a:pt x="22" y="2"/>
                    </a:cubicBezTo>
                    <a:cubicBezTo>
                      <a:pt x="22" y="2"/>
                      <a:pt x="22" y="2"/>
                      <a:pt x="22" y="2"/>
                    </a:cubicBezTo>
                    <a:cubicBezTo>
                      <a:pt x="22" y="1"/>
                      <a:pt x="22" y="1"/>
                      <a:pt x="22" y="1"/>
                    </a:cubicBezTo>
                    <a:cubicBezTo>
                      <a:pt x="22" y="1"/>
                      <a:pt x="21" y="1"/>
                      <a:pt x="21" y="0"/>
                    </a:cubicBezTo>
                    <a:cubicBezTo>
                      <a:pt x="21" y="0"/>
                      <a:pt x="20" y="0"/>
                      <a:pt x="20"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 name="Freeform 345"/>
              <p:cNvSpPr>
                <a:spLocks noEditPoints="1"/>
              </p:cNvSpPr>
              <p:nvPr/>
            </p:nvSpPr>
            <p:spPr bwMode="auto">
              <a:xfrm>
                <a:off x="4603751" y="2655888"/>
                <a:ext cx="128588" cy="142875"/>
              </a:xfrm>
              <a:custGeom>
                <a:avLst/>
                <a:gdLst>
                  <a:gd name="T0" fmla="*/ 19 w 46"/>
                  <a:gd name="T1" fmla="*/ 5 h 51"/>
                  <a:gd name="T2" fmla="*/ 20 w 46"/>
                  <a:gd name="T3" fmla="*/ 4 h 51"/>
                  <a:gd name="T4" fmla="*/ 34 w 46"/>
                  <a:gd name="T5" fmla="*/ 18 h 51"/>
                  <a:gd name="T6" fmla="*/ 39 w 46"/>
                  <a:gd name="T7" fmla="*/ 26 h 51"/>
                  <a:gd name="T8" fmla="*/ 42 w 46"/>
                  <a:gd name="T9" fmla="*/ 35 h 51"/>
                  <a:gd name="T10" fmla="*/ 41 w 46"/>
                  <a:gd name="T11" fmla="*/ 37 h 51"/>
                  <a:gd name="T12" fmla="*/ 30 w 46"/>
                  <a:gd name="T13" fmla="*/ 45 h 51"/>
                  <a:gd name="T14" fmla="*/ 29 w 46"/>
                  <a:gd name="T15" fmla="*/ 40 h 51"/>
                  <a:gd name="T16" fmla="*/ 23 w 46"/>
                  <a:gd name="T17" fmla="*/ 28 h 51"/>
                  <a:gd name="T18" fmla="*/ 22 w 46"/>
                  <a:gd name="T19" fmla="*/ 26 h 51"/>
                  <a:gd name="T20" fmla="*/ 13 w 46"/>
                  <a:gd name="T21" fmla="*/ 16 h 51"/>
                  <a:gd name="T22" fmla="*/ 8 w 46"/>
                  <a:gd name="T23" fmla="*/ 13 h 51"/>
                  <a:gd name="T24" fmla="*/ 7 w 46"/>
                  <a:gd name="T25" fmla="*/ 12 h 51"/>
                  <a:gd name="T26" fmla="*/ 20 w 46"/>
                  <a:gd name="T27" fmla="*/ 0 h 51"/>
                  <a:gd name="T28" fmla="*/ 18 w 46"/>
                  <a:gd name="T29" fmla="*/ 1 h 51"/>
                  <a:gd name="T30" fmla="*/ 1 w 46"/>
                  <a:gd name="T31" fmla="*/ 12 h 51"/>
                  <a:gd name="T32" fmla="*/ 0 w 46"/>
                  <a:gd name="T33" fmla="*/ 13 h 51"/>
                  <a:gd name="T34" fmla="*/ 0 w 46"/>
                  <a:gd name="T35" fmla="*/ 15 h 51"/>
                  <a:gd name="T36" fmla="*/ 2 w 46"/>
                  <a:gd name="T37" fmla="*/ 16 h 51"/>
                  <a:gd name="T38" fmla="*/ 3 w 46"/>
                  <a:gd name="T39" fmla="*/ 15 h 51"/>
                  <a:gd name="T40" fmla="*/ 3 w 46"/>
                  <a:gd name="T41" fmla="*/ 15 h 51"/>
                  <a:gd name="T42" fmla="*/ 4 w 46"/>
                  <a:gd name="T43" fmla="*/ 15 h 51"/>
                  <a:gd name="T44" fmla="*/ 7 w 46"/>
                  <a:gd name="T45" fmla="*/ 16 h 51"/>
                  <a:gd name="T46" fmla="*/ 18 w 46"/>
                  <a:gd name="T47" fmla="*/ 28 h 51"/>
                  <a:gd name="T48" fmla="*/ 19 w 46"/>
                  <a:gd name="T49" fmla="*/ 29 h 51"/>
                  <a:gd name="T50" fmla="*/ 23 w 46"/>
                  <a:gd name="T51" fmla="*/ 36 h 51"/>
                  <a:gd name="T52" fmla="*/ 26 w 46"/>
                  <a:gd name="T53" fmla="*/ 45 h 51"/>
                  <a:gd name="T54" fmla="*/ 25 w 46"/>
                  <a:gd name="T55" fmla="*/ 47 h 51"/>
                  <a:gd name="T56" fmla="*/ 25 w 46"/>
                  <a:gd name="T57" fmla="*/ 50 h 51"/>
                  <a:gd name="T58" fmla="*/ 26 w 46"/>
                  <a:gd name="T59" fmla="*/ 51 h 51"/>
                  <a:gd name="T60" fmla="*/ 28 w 46"/>
                  <a:gd name="T61" fmla="*/ 51 h 51"/>
                  <a:gd name="T62" fmla="*/ 43 w 46"/>
                  <a:gd name="T63" fmla="*/ 40 h 51"/>
                  <a:gd name="T64" fmla="*/ 45 w 46"/>
                  <a:gd name="T65" fmla="*/ 37 h 51"/>
                  <a:gd name="T66" fmla="*/ 45 w 46"/>
                  <a:gd name="T67" fmla="*/ 30 h 51"/>
                  <a:gd name="T68" fmla="*/ 43 w 46"/>
                  <a:gd name="T69" fmla="*/ 24 h 51"/>
                  <a:gd name="T70" fmla="*/ 28 w 46"/>
                  <a:gd name="T71" fmla="*/ 5 h 51"/>
                  <a:gd name="T72" fmla="*/ 20 w 46"/>
                  <a:gd name="T73"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6" h="51">
                    <a:moveTo>
                      <a:pt x="18" y="5"/>
                    </a:moveTo>
                    <a:cubicBezTo>
                      <a:pt x="18" y="5"/>
                      <a:pt x="19" y="5"/>
                      <a:pt x="19" y="5"/>
                    </a:cubicBezTo>
                    <a:cubicBezTo>
                      <a:pt x="20" y="4"/>
                      <a:pt x="20" y="4"/>
                      <a:pt x="20" y="4"/>
                    </a:cubicBezTo>
                    <a:cubicBezTo>
                      <a:pt x="20" y="4"/>
                      <a:pt x="20" y="4"/>
                      <a:pt x="20" y="4"/>
                    </a:cubicBezTo>
                    <a:cubicBezTo>
                      <a:pt x="20" y="4"/>
                      <a:pt x="21" y="5"/>
                      <a:pt x="22" y="5"/>
                    </a:cubicBezTo>
                    <a:cubicBezTo>
                      <a:pt x="25" y="7"/>
                      <a:pt x="30" y="11"/>
                      <a:pt x="34" y="18"/>
                    </a:cubicBezTo>
                    <a:cubicBezTo>
                      <a:pt x="36" y="20"/>
                      <a:pt x="38" y="23"/>
                      <a:pt x="39" y="26"/>
                    </a:cubicBezTo>
                    <a:cubicBezTo>
                      <a:pt x="39" y="26"/>
                      <a:pt x="39" y="26"/>
                      <a:pt x="39" y="26"/>
                    </a:cubicBezTo>
                    <a:cubicBezTo>
                      <a:pt x="40" y="27"/>
                      <a:pt x="40" y="29"/>
                      <a:pt x="41" y="31"/>
                    </a:cubicBezTo>
                    <a:cubicBezTo>
                      <a:pt x="41" y="32"/>
                      <a:pt x="42" y="34"/>
                      <a:pt x="42" y="35"/>
                    </a:cubicBezTo>
                    <a:cubicBezTo>
                      <a:pt x="42" y="35"/>
                      <a:pt x="41" y="36"/>
                      <a:pt x="41" y="36"/>
                    </a:cubicBezTo>
                    <a:cubicBezTo>
                      <a:pt x="41" y="37"/>
                      <a:pt x="41" y="37"/>
                      <a:pt x="41" y="37"/>
                    </a:cubicBezTo>
                    <a:cubicBezTo>
                      <a:pt x="41" y="37"/>
                      <a:pt x="40" y="37"/>
                      <a:pt x="40" y="37"/>
                    </a:cubicBezTo>
                    <a:cubicBezTo>
                      <a:pt x="30" y="45"/>
                      <a:pt x="30" y="45"/>
                      <a:pt x="30" y="45"/>
                    </a:cubicBezTo>
                    <a:cubicBezTo>
                      <a:pt x="30" y="45"/>
                      <a:pt x="30" y="45"/>
                      <a:pt x="30" y="45"/>
                    </a:cubicBezTo>
                    <a:cubicBezTo>
                      <a:pt x="30" y="43"/>
                      <a:pt x="29" y="42"/>
                      <a:pt x="29" y="40"/>
                    </a:cubicBezTo>
                    <a:cubicBezTo>
                      <a:pt x="28" y="39"/>
                      <a:pt x="28" y="37"/>
                      <a:pt x="27" y="35"/>
                    </a:cubicBezTo>
                    <a:cubicBezTo>
                      <a:pt x="26" y="33"/>
                      <a:pt x="24" y="30"/>
                      <a:pt x="23" y="28"/>
                    </a:cubicBezTo>
                    <a:cubicBezTo>
                      <a:pt x="23" y="27"/>
                      <a:pt x="22" y="27"/>
                      <a:pt x="22" y="26"/>
                    </a:cubicBezTo>
                    <a:cubicBezTo>
                      <a:pt x="22" y="26"/>
                      <a:pt x="22" y="26"/>
                      <a:pt x="22" y="26"/>
                    </a:cubicBezTo>
                    <a:cubicBezTo>
                      <a:pt x="19" y="22"/>
                      <a:pt x="16" y="18"/>
                      <a:pt x="13" y="16"/>
                    </a:cubicBezTo>
                    <a:cubicBezTo>
                      <a:pt x="13" y="16"/>
                      <a:pt x="13" y="16"/>
                      <a:pt x="13" y="16"/>
                    </a:cubicBezTo>
                    <a:cubicBezTo>
                      <a:pt x="13" y="16"/>
                      <a:pt x="13" y="16"/>
                      <a:pt x="13" y="16"/>
                    </a:cubicBezTo>
                    <a:cubicBezTo>
                      <a:pt x="11" y="14"/>
                      <a:pt x="9" y="13"/>
                      <a:pt x="8" y="13"/>
                    </a:cubicBezTo>
                    <a:cubicBezTo>
                      <a:pt x="8" y="13"/>
                      <a:pt x="8" y="13"/>
                      <a:pt x="8" y="13"/>
                    </a:cubicBezTo>
                    <a:cubicBezTo>
                      <a:pt x="8" y="12"/>
                      <a:pt x="8" y="12"/>
                      <a:pt x="7" y="12"/>
                    </a:cubicBezTo>
                    <a:cubicBezTo>
                      <a:pt x="18" y="5"/>
                      <a:pt x="18" y="5"/>
                      <a:pt x="18" y="5"/>
                    </a:cubicBezTo>
                    <a:moveTo>
                      <a:pt x="20" y="0"/>
                    </a:moveTo>
                    <a:cubicBezTo>
                      <a:pt x="19" y="0"/>
                      <a:pt x="19" y="0"/>
                      <a:pt x="18" y="1"/>
                    </a:cubicBezTo>
                    <a:cubicBezTo>
                      <a:pt x="18" y="1"/>
                      <a:pt x="18" y="1"/>
                      <a:pt x="18" y="1"/>
                    </a:cubicBezTo>
                    <a:cubicBezTo>
                      <a:pt x="17" y="1"/>
                      <a:pt x="17" y="1"/>
                      <a:pt x="17" y="1"/>
                    </a:cubicBezTo>
                    <a:cubicBezTo>
                      <a:pt x="1" y="12"/>
                      <a:pt x="1" y="12"/>
                      <a:pt x="1" y="12"/>
                    </a:cubicBezTo>
                    <a:cubicBezTo>
                      <a:pt x="1" y="12"/>
                      <a:pt x="1" y="12"/>
                      <a:pt x="1" y="12"/>
                    </a:cubicBezTo>
                    <a:cubicBezTo>
                      <a:pt x="0" y="12"/>
                      <a:pt x="0" y="13"/>
                      <a:pt x="0" y="13"/>
                    </a:cubicBezTo>
                    <a:cubicBezTo>
                      <a:pt x="0" y="14"/>
                      <a:pt x="0" y="14"/>
                      <a:pt x="0" y="15"/>
                    </a:cubicBezTo>
                    <a:cubicBezTo>
                      <a:pt x="0" y="15"/>
                      <a:pt x="0" y="15"/>
                      <a:pt x="0" y="15"/>
                    </a:cubicBezTo>
                    <a:cubicBezTo>
                      <a:pt x="1" y="16"/>
                      <a:pt x="1" y="16"/>
                      <a:pt x="2" y="16"/>
                    </a:cubicBezTo>
                    <a:cubicBezTo>
                      <a:pt x="2" y="16"/>
                      <a:pt x="2" y="16"/>
                      <a:pt x="2" y="16"/>
                    </a:cubicBezTo>
                    <a:cubicBezTo>
                      <a:pt x="2" y="16"/>
                      <a:pt x="2" y="16"/>
                      <a:pt x="2" y="16"/>
                    </a:cubicBezTo>
                    <a:cubicBezTo>
                      <a:pt x="3" y="16"/>
                      <a:pt x="3" y="16"/>
                      <a:pt x="3" y="15"/>
                    </a:cubicBezTo>
                    <a:cubicBezTo>
                      <a:pt x="3" y="15"/>
                      <a:pt x="3" y="15"/>
                      <a:pt x="3" y="15"/>
                    </a:cubicBezTo>
                    <a:cubicBezTo>
                      <a:pt x="3" y="15"/>
                      <a:pt x="3" y="15"/>
                      <a:pt x="3" y="15"/>
                    </a:cubicBezTo>
                    <a:cubicBezTo>
                      <a:pt x="4" y="15"/>
                      <a:pt x="4" y="15"/>
                      <a:pt x="4" y="15"/>
                    </a:cubicBezTo>
                    <a:cubicBezTo>
                      <a:pt x="4" y="15"/>
                      <a:pt x="4" y="15"/>
                      <a:pt x="4" y="15"/>
                    </a:cubicBezTo>
                    <a:cubicBezTo>
                      <a:pt x="4" y="15"/>
                      <a:pt x="5" y="16"/>
                      <a:pt x="6" y="16"/>
                    </a:cubicBezTo>
                    <a:cubicBezTo>
                      <a:pt x="6" y="16"/>
                      <a:pt x="6" y="16"/>
                      <a:pt x="7" y="16"/>
                    </a:cubicBezTo>
                    <a:cubicBezTo>
                      <a:pt x="10" y="18"/>
                      <a:pt x="14" y="23"/>
                      <a:pt x="18" y="28"/>
                    </a:cubicBezTo>
                    <a:cubicBezTo>
                      <a:pt x="18" y="28"/>
                      <a:pt x="18" y="28"/>
                      <a:pt x="18" y="28"/>
                    </a:cubicBezTo>
                    <a:cubicBezTo>
                      <a:pt x="18" y="29"/>
                      <a:pt x="19" y="29"/>
                      <a:pt x="19" y="29"/>
                    </a:cubicBezTo>
                    <a:cubicBezTo>
                      <a:pt x="19" y="29"/>
                      <a:pt x="19" y="29"/>
                      <a:pt x="19" y="29"/>
                    </a:cubicBezTo>
                    <a:cubicBezTo>
                      <a:pt x="19" y="29"/>
                      <a:pt x="19" y="29"/>
                      <a:pt x="19" y="29"/>
                    </a:cubicBezTo>
                    <a:cubicBezTo>
                      <a:pt x="20" y="31"/>
                      <a:pt x="22" y="34"/>
                      <a:pt x="23" y="36"/>
                    </a:cubicBezTo>
                    <a:cubicBezTo>
                      <a:pt x="24" y="38"/>
                      <a:pt x="25" y="40"/>
                      <a:pt x="25" y="41"/>
                    </a:cubicBezTo>
                    <a:cubicBezTo>
                      <a:pt x="25" y="43"/>
                      <a:pt x="26" y="44"/>
                      <a:pt x="26" y="45"/>
                    </a:cubicBezTo>
                    <a:cubicBezTo>
                      <a:pt x="26" y="46"/>
                      <a:pt x="26" y="47"/>
                      <a:pt x="25" y="47"/>
                    </a:cubicBezTo>
                    <a:cubicBezTo>
                      <a:pt x="25" y="47"/>
                      <a:pt x="25" y="47"/>
                      <a:pt x="25" y="47"/>
                    </a:cubicBezTo>
                    <a:cubicBezTo>
                      <a:pt x="25" y="48"/>
                      <a:pt x="25" y="48"/>
                      <a:pt x="24" y="48"/>
                    </a:cubicBezTo>
                    <a:cubicBezTo>
                      <a:pt x="24" y="49"/>
                      <a:pt x="24" y="50"/>
                      <a:pt x="25" y="50"/>
                    </a:cubicBezTo>
                    <a:cubicBezTo>
                      <a:pt x="25" y="50"/>
                      <a:pt x="25" y="50"/>
                      <a:pt x="25" y="50"/>
                    </a:cubicBezTo>
                    <a:cubicBezTo>
                      <a:pt x="25" y="51"/>
                      <a:pt x="26" y="51"/>
                      <a:pt x="26" y="51"/>
                    </a:cubicBezTo>
                    <a:cubicBezTo>
                      <a:pt x="26" y="51"/>
                      <a:pt x="26" y="51"/>
                      <a:pt x="26" y="51"/>
                    </a:cubicBezTo>
                    <a:cubicBezTo>
                      <a:pt x="27" y="51"/>
                      <a:pt x="27" y="51"/>
                      <a:pt x="28" y="51"/>
                    </a:cubicBezTo>
                    <a:cubicBezTo>
                      <a:pt x="28" y="51"/>
                      <a:pt x="28" y="51"/>
                      <a:pt x="28" y="51"/>
                    </a:cubicBezTo>
                    <a:cubicBezTo>
                      <a:pt x="43" y="40"/>
                      <a:pt x="43" y="40"/>
                      <a:pt x="43" y="40"/>
                    </a:cubicBezTo>
                    <a:cubicBezTo>
                      <a:pt x="44" y="40"/>
                      <a:pt x="44" y="39"/>
                      <a:pt x="44" y="39"/>
                    </a:cubicBezTo>
                    <a:cubicBezTo>
                      <a:pt x="45" y="38"/>
                      <a:pt x="45" y="38"/>
                      <a:pt x="45" y="37"/>
                    </a:cubicBezTo>
                    <a:cubicBezTo>
                      <a:pt x="45" y="37"/>
                      <a:pt x="46" y="36"/>
                      <a:pt x="46" y="35"/>
                    </a:cubicBezTo>
                    <a:cubicBezTo>
                      <a:pt x="46" y="33"/>
                      <a:pt x="45" y="31"/>
                      <a:pt x="45" y="30"/>
                    </a:cubicBezTo>
                    <a:cubicBezTo>
                      <a:pt x="44" y="28"/>
                      <a:pt x="43" y="26"/>
                      <a:pt x="43" y="24"/>
                    </a:cubicBezTo>
                    <a:cubicBezTo>
                      <a:pt x="43" y="24"/>
                      <a:pt x="43" y="24"/>
                      <a:pt x="43" y="24"/>
                    </a:cubicBezTo>
                    <a:cubicBezTo>
                      <a:pt x="41" y="21"/>
                      <a:pt x="40" y="18"/>
                      <a:pt x="38" y="15"/>
                    </a:cubicBezTo>
                    <a:cubicBezTo>
                      <a:pt x="35" y="11"/>
                      <a:pt x="31" y="7"/>
                      <a:pt x="28" y="5"/>
                    </a:cubicBezTo>
                    <a:cubicBezTo>
                      <a:pt x="27" y="3"/>
                      <a:pt x="25" y="2"/>
                      <a:pt x="24" y="2"/>
                    </a:cubicBezTo>
                    <a:cubicBezTo>
                      <a:pt x="22" y="1"/>
                      <a:pt x="21" y="0"/>
                      <a:pt x="20" y="0"/>
                    </a:cubicBezTo>
                    <a:cubicBezTo>
                      <a:pt x="20" y="0"/>
                      <a:pt x="20" y="0"/>
                      <a:pt x="20"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55" name="组合 54"/>
            <p:cNvGrpSpPr/>
            <p:nvPr/>
          </p:nvGrpSpPr>
          <p:grpSpPr>
            <a:xfrm>
              <a:off x="8590141" y="823575"/>
              <a:ext cx="500062" cy="608013"/>
              <a:chOff x="7826376" y="811213"/>
              <a:chExt cx="500062" cy="608013"/>
            </a:xfrm>
          </p:grpSpPr>
          <p:sp>
            <p:nvSpPr>
              <p:cNvPr id="112" name="Freeform 346"/>
              <p:cNvSpPr>
                <a:spLocks noEditPoints="1"/>
              </p:cNvSpPr>
              <p:nvPr/>
            </p:nvSpPr>
            <p:spPr bwMode="auto">
              <a:xfrm>
                <a:off x="7826376" y="811213"/>
                <a:ext cx="95250" cy="109538"/>
              </a:xfrm>
              <a:custGeom>
                <a:avLst/>
                <a:gdLst>
                  <a:gd name="T0" fmla="*/ 12 w 34"/>
                  <a:gd name="T1" fmla="*/ 37 h 39"/>
                  <a:gd name="T2" fmla="*/ 11 w 34"/>
                  <a:gd name="T3" fmla="*/ 39 h 39"/>
                  <a:gd name="T4" fmla="*/ 12 w 34"/>
                  <a:gd name="T5" fmla="*/ 37 h 39"/>
                  <a:gd name="T6" fmla="*/ 2 w 34"/>
                  <a:gd name="T7" fmla="*/ 0 h 39"/>
                  <a:gd name="T8" fmla="*/ 1 w 34"/>
                  <a:gd name="T9" fmla="*/ 1 h 39"/>
                  <a:gd name="T10" fmla="*/ 0 w 34"/>
                  <a:gd name="T11" fmla="*/ 3 h 39"/>
                  <a:gd name="T12" fmla="*/ 8 w 34"/>
                  <a:gd name="T13" fmla="*/ 36 h 39"/>
                  <a:gd name="T14" fmla="*/ 9 w 34"/>
                  <a:gd name="T15" fmla="*/ 34 h 39"/>
                  <a:gd name="T16" fmla="*/ 9 w 34"/>
                  <a:gd name="T17" fmla="*/ 34 h 39"/>
                  <a:gd name="T18" fmla="*/ 10 w 34"/>
                  <a:gd name="T19" fmla="*/ 34 h 39"/>
                  <a:gd name="T20" fmla="*/ 11 w 34"/>
                  <a:gd name="T21" fmla="*/ 32 h 39"/>
                  <a:gd name="T22" fmla="*/ 5 w 34"/>
                  <a:gd name="T23" fmla="*/ 6 h 39"/>
                  <a:gd name="T24" fmla="*/ 29 w 34"/>
                  <a:gd name="T25" fmla="*/ 18 h 39"/>
                  <a:gd name="T26" fmla="*/ 32 w 34"/>
                  <a:gd name="T27" fmla="*/ 16 h 39"/>
                  <a:gd name="T28" fmla="*/ 34 w 34"/>
                  <a:gd name="T29" fmla="*/ 16 h 39"/>
                  <a:gd name="T30" fmla="*/ 3 w 34"/>
                  <a:gd name="T31" fmla="*/ 0 h 39"/>
                  <a:gd name="T32" fmla="*/ 2 w 34"/>
                  <a:gd name="T33"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4" h="39">
                    <a:moveTo>
                      <a:pt x="12" y="37"/>
                    </a:moveTo>
                    <a:cubicBezTo>
                      <a:pt x="12" y="38"/>
                      <a:pt x="12" y="38"/>
                      <a:pt x="11" y="39"/>
                    </a:cubicBezTo>
                    <a:cubicBezTo>
                      <a:pt x="12" y="39"/>
                      <a:pt x="12" y="38"/>
                      <a:pt x="12" y="37"/>
                    </a:cubicBezTo>
                    <a:moveTo>
                      <a:pt x="2" y="0"/>
                    </a:moveTo>
                    <a:cubicBezTo>
                      <a:pt x="1" y="0"/>
                      <a:pt x="1" y="0"/>
                      <a:pt x="1" y="1"/>
                    </a:cubicBezTo>
                    <a:cubicBezTo>
                      <a:pt x="0" y="1"/>
                      <a:pt x="0" y="2"/>
                      <a:pt x="0" y="3"/>
                    </a:cubicBezTo>
                    <a:cubicBezTo>
                      <a:pt x="8" y="36"/>
                      <a:pt x="8" y="36"/>
                      <a:pt x="8" y="36"/>
                    </a:cubicBezTo>
                    <a:cubicBezTo>
                      <a:pt x="9" y="35"/>
                      <a:pt x="9" y="35"/>
                      <a:pt x="9" y="34"/>
                    </a:cubicBezTo>
                    <a:cubicBezTo>
                      <a:pt x="9" y="34"/>
                      <a:pt x="9" y="34"/>
                      <a:pt x="9" y="34"/>
                    </a:cubicBezTo>
                    <a:cubicBezTo>
                      <a:pt x="10" y="34"/>
                      <a:pt x="10" y="34"/>
                      <a:pt x="10" y="34"/>
                    </a:cubicBezTo>
                    <a:cubicBezTo>
                      <a:pt x="10" y="33"/>
                      <a:pt x="11" y="32"/>
                      <a:pt x="11" y="32"/>
                    </a:cubicBezTo>
                    <a:cubicBezTo>
                      <a:pt x="5" y="6"/>
                      <a:pt x="5" y="6"/>
                      <a:pt x="5" y="6"/>
                    </a:cubicBezTo>
                    <a:cubicBezTo>
                      <a:pt x="29" y="18"/>
                      <a:pt x="29" y="18"/>
                      <a:pt x="29" y="18"/>
                    </a:cubicBezTo>
                    <a:cubicBezTo>
                      <a:pt x="30" y="17"/>
                      <a:pt x="31" y="17"/>
                      <a:pt x="32" y="16"/>
                    </a:cubicBezTo>
                    <a:cubicBezTo>
                      <a:pt x="33" y="16"/>
                      <a:pt x="33" y="16"/>
                      <a:pt x="34" y="16"/>
                    </a:cubicBezTo>
                    <a:cubicBezTo>
                      <a:pt x="3" y="0"/>
                      <a:pt x="3" y="0"/>
                      <a:pt x="3" y="0"/>
                    </a:cubicBezTo>
                    <a:cubicBezTo>
                      <a:pt x="3" y="0"/>
                      <a:pt x="2" y="0"/>
                      <a:pt x="2"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 name="Freeform 347"/>
              <p:cNvSpPr>
                <a:spLocks noEditPoints="1"/>
              </p:cNvSpPr>
              <p:nvPr/>
            </p:nvSpPr>
            <p:spPr bwMode="auto">
              <a:xfrm>
                <a:off x="7878763" y="898525"/>
                <a:ext cx="134938" cy="122238"/>
              </a:xfrm>
              <a:custGeom>
                <a:avLst/>
                <a:gdLst>
                  <a:gd name="T0" fmla="*/ 15 w 48"/>
                  <a:gd name="T1" fmla="*/ 43 h 44"/>
                  <a:gd name="T2" fmla="*/ 15 w 48"/>
                  <a:gd name="T3" fmla="*/ 42 h 44"/>
                  <a:gd name="T4" fmla="*/ 15 w 48"/>
                  <a:gd name="T5" fmla="*/ 42 h 44"/>
                  <a:gd name="T6" fmla="*/ 14 w 48"/>
                  <a:gd name="T7" fmla="*/ 42 h 44"/>
                  <a:gd name="T8" fmla="*/ 14 w 48"/>
                  <a:gd name="T9" fmla="*/ 42 h 44"/>
                  <a:gd name="T10" fmla="*/ 11 w 48"/>
                  <a:gd name="T11" fmla="*/ 40 h 44"/>
                  <a:gd name="T12" fmla="*/ 10 w 48"/>
                  <a:gd name="T13" fmla="*/ 40 h 44"/>
                  <a:gd name="T14" fmla="*/ 7 w 48"/>
                  <a:gd name="T15" fmla="*/ 40 h 44"/>
                  <a:gd name="T16" fmla="*/ 11 w 48"/>
                  <a:gd name="T17" fmla="*/ 44 h 44"/>
                  <a:gd name="T18" fmla="*/ 10 w 48"/>
                  <a:gd name="T19" fmla="*/ 42 h 44"/>
                  <a:gd name="T20" fmla="*/ 3 w 48"/>
                  <a:gd name="T21" fmla="*/ 31 h 44"/>
                  <a:gd name="T22" fmla="*/ 3 w 48"/>
                  <a:gd name="T23" fmla="*/ 31 h 44"/>
                  <a:gd name="T24" fmla="*/ 1 w 48"/>
                  <a:gd name="T25" fmla="*/ 32 h 44"/>
                  <a:gd name="T26" fmla="*/ 0 w 48"/>
                  <a:gd name="T27" fmla="*/ 31 h 44"/>
                  <a:gd name="T28" fmla="*/ 4 w 48"/>
                  <a:gd name="T29" fmla="*/ 35 h 44"/>
                  <a:gd name="T30" fmla="*/ 3 w 48"/>
                  <a:gd name="T31" fmla="*/ 33 h 44"/>
                  <a:gd name="T32" fmla="*/ 4 w 48"/>
                  <a:gd name="T33" fmla="*/ 28 h 44"/>
                  <a:gd name="T34" fmla="*/ 4 w 48"/>
                  <a:gd name="T35" fmla="*/ 29 h 44"/>
                  <a:gd name="T36" fmla="*/ 4 w 48"/>
                  <a:gd name="T37" fmla="*/ 28 h 44"/>
                  <a:gd name="T38" fmla="*/ 36 w 48"/>
                  <a:gd name="T39" fmla="*/ 20 h 44"/>
                  <a:gd name="T40" fmla="*/ 26 w 48"/>
                  <a:gd name="T41" fmla="*/ 26 h 44"/>
                  <a:gd name="T42" fmla="*/ 26 w 48"/>
                  <a:gd name="T43" fmla="*/ 26 h 44"/>
                  <a:gd name="T44" fmla="*/ 43 w 48"/>
                  <a:gd name="T45" fmla="*/ 18 h 44"/>
                  <a:gd name="T46" fmla="*/ 43 w 48"/>
                  <a:gd name="T47" fmla="*/ 18 h 44"/>
                  <a:gd name="T48" fmla="*/ 43 w 48"/>
                  <a:gd name="T49" fmla="*/ 18 h 44"/>
                  <a:gd name="T50" fmla="*/ 16 w 48"/>
                  <a:gd name="T51" fmla="*/ 13 h 44"/>
                  <a:gd name="T52" fmla="*/ 16 w 48"/>
                  <a:gd name="T53" fmla="*/ 13 h 44"/>
                  <a:gd name="T54" fmla="*/ 16 w 48"/>
                  <a:gd name="T55" fmla="*/ 13 h 44"/>
                  <a:gd name="T56" fmla="*/ 44 w 48"/>
                  <a:gd name="T57" fmla="*/ 13 h 44"/>
                  <a:gd name="T58" fmla="*/ 43 w 48"/>
                  <a:gd name="T59" fmla="*/ 14 h 44"/>
                  <a:gd name="T60" fmla="*/ 46 w 48"/>
                  <a:gd name="T61" fmla="*/ 14 h 44"/>
                  <a:gd name="T62" fmla="*/ 47 w 48"/>
                  <a:gd name="T63" fmla="*/ 14 h 44"/>
                  <a:gd name="T64" fmla="*/ 44 w 48"/>
                  <a:gd name="T65" fmla="*/ 10 h 44"/>
                  <a:gd name="T66" fmla="*/ 34 w 48"/>
                  <a:gd name="T67" fmla="*/ 5 h 44"/>
                  <a:gd name="T68" fmla="*/ 35 w 48"/>
                  <a:gd name="T69" fmla="*/ 5 h 44"/>
                  <a:gd name="T70" fmla="*/ 34 w 48"/>
                  <a:gd name="T71" fmla="*/ 4 h 44"/>
                  <a:gd name="T72" fmla="*/ 33 w 48"/>
                  <a:gd name="T73" fmla="*/ 4 h 44"/>
                  <a:gd name="T74" fmla="*/ 33 w 48"/>
                  <a:gd name="T75" fmla="*/ 4 h 44"/>
                  <a:gd name="T76" fmla="*/ 33 w 48"/>
                  <a:gd name="T77" fmla="*/ 4 h 44"/>
                  <a:gd name="T78" fmla="*/ 13 w 48"/>
                  <a:gd name="T79" fmla="*/ 9 h 44"/>
                  <a:gd name="T80" fmla="*/ 0 w 48"/>
                  <a:gd name="T81" fmla="*/ 25 h 44"/>
                  <a:gd name="T82" fmla="*/ 3 w 48"/>
                  <a:gd name="T83" fmla="*/ 20 h 44"/>
                  <a:gd name="T84" fmla="*/ 13 w 48"/>
                  <a:gd name="T85" fmla="*/ 9 h 44"/>
                  <a:gd name="T86" fmla="*/ 37 w 48"/>
                  <a:gd name="T87" fmla="*/ 1 h 44"/>
                  <a:gd name="T88" fmla="*/ 37 w 48"/>
                  <a:gd name="T89" fmla="*/ 4 h 44"/>
                  <a:gd name="T90" fmla="*/ 36 w 48"/>
                  <a:gd name="T91" fmla="*/ 5 h 44"/>
                  <a:gd name="T92" fmla="*/ 39 w 48"/>
                  <a:gd name="T93" fmla="*/ 5 h 44"/>
                  <a:gd name="T94" fmla="*/ 39 w 48"/>
                  <a:gd name="T95" fmla="*/ 5 h 44"/>
                  <a:gd name="T96" fmla="*/ 37 w 48"/>
                  <a:gd name="T97" fmla="*/ 1 h 44"/>
                  <a:gd name="T98" fmla="*/ 24 w 48"/>
                  <a:gd name="T99" fmla="*/ 3 h 44"/>
                  <a:gd name="T100" fmla="*/ 31 w 48"/>
                  <a:gd name="T101"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8" h="44">
                    <a:moveTo>
                      <a:pt x="15" y="42"/>
                    </a:moveTo>
                    <a:cubicBezTo>
                      <a:pt x="15" y="43"/>
                      <a:pt x="15" y="43"/>
                      <a:pt x="15" y="43"/>
                    </a:cubicBezTo>
                    <a:cubicBezTo>
                      <a:pt x="15" y="43"/>
                      <a:pt x="15" y="43"/>
                      <a:pt x="15" y="43"/>
                    </a:cubicBezTo>
                    <a:cubicBezTo>
                      <a:pt x="15" y="43"/>
                      <a:pt x="15" y="43"/>
                      <a:pt x="15" y="42"/>
                    </a:cubicBezTo>
                    <a:moveTo>
                      <a:pt x="15" y="42"/>
                    </a:moveTo>
                    <a:cubicBezTo>
                      <a:pt x="15" y="42"/>
                      <a:pt x="15" y="42"/>
                      <a:pt x="15" y="42"/>
                    </a:cubicBezTo>
                    <a:cubicBezTo>
                      <a:pt x="15" y="42"/>
                      <a:pt x="15" y="42"/>
                      <a:pt x="15" y="42"/>
                    </a:cubicBezTo>
                    <a:moveTo>
                      <a:pt x="14" y="42"/>
                    </a:moveTo>
                    <a:cubicBezTo>
                      <a:pt x="14" y="42"/>
                      <a:pt x="14" y="42"/>
                      <a:pt x="14" y="42"/>
                    </a:cubicBezTo>
                    <a:cubicBezTo>
                      <a:pt x="14" y="42"/>
                      <a:pt x="14" y="42"/>
                      <a:pt x="14" y="42"/>
                    </a:cubicBezTo>
                    <a:cubicBezTo>
                      <a:pt x="14" y="42"/>
                      <a:pt x="14" y="42"/>
                      <a:pt x="14" y="42"/>
                    </a:cubicBezTo>
                    <a:moveTo>
                      <a:pt x="11" y="40"/>
                    </a:moveTo>
                    <a:cubicBezTo>
                      <a:pt x="11" y="40"/>
                      <a:pt x="10" y="40"/>
                      <a:pt x="10" y="40"/>
                    </a:cubicBezTo>
                    <a:cubicBezTo>
                      <a:pt x="10" y="40"/>
                      <a:pt x="10" y="40"/>
                      <a:pt x="10" y="40"/>
                    </a:cubicBezTo>
                    <a:cubicBezTo>
                      <a:pt x="10" y="41"/>
                      <a:pt x="9" y="41"/>
                      <a:pt x="9" y="41"/>
                    </a:cubicBezTo>
                    <a:cubicBezTo>
                      <a:pt x="8" y="41"/>
                      <a:pt x="8" y="40"/>
                      <a:pt x="7" y="40"/>
                    </a:cubicBezTo>
                    <a:cubicBezTo>
                      <a:pt x="11" y="44"/>
                      <a:pt x="11" y="44"/>
                      <a:pt x="11" y="44"/>
                    </a:cubicBezTo>
                    <a:cubicBezTo>
                      <a:pt x="11" y="44"/>
                      <a:pt x="11" y="44"/>
                      <a:pt x="11" y="44"/>
                    </a:cubicBezTo>
                    <a:cubicBezTo>
                      <a:pt x="10" y="44"/>
                      <a:pt x="10" y="43"/>
                      <a:pt x="10" y="42"/>
                    </a:cubicBezTo>
                    <a:cubicBezTo>
                      <a:pt x="10" y="42"/>
                      <a:pt x="10" y="42"/>
                      <a:pt x="10" y="42"/>
                    </a:cubicBezTo>
                    <a:cubicBezTo>
                      <a:pt x="10" y="41"/>
                      <a:pt x="10" y="40"/>
                      <a:pt x="11" y="40"/>
                    </a:cubicBezTo>
                    <a:moveTo>
                      <a:pt x="3" y="31"/>
                    </a:moveTo>
                    <a:cubicBezTo>
                      <a:pt x="3" y="31"/>
                      <a:pt x="3" y="31"/>
                      <a:pt x="3" y="31"/>
                    </a:cubicBezTo>
                    <a:cubicBezTo>
                      <a:pt x="3" y="31"/>
                      <a:pt x="3" y="31"/>
                      <a:pt x="3" y="31"/>
                    </a:cubicBezTo>
                    <a:cubicBezTo>
                      <a:pt x="2" y="31"/>
                      <a:pt x="2" y="32"/>
                      <a:pt x="2" y="32"/>
                    </a:cubicBezTo>
                    <a:cubicBezTo>
                      <a:pt x="2" y="32"/>
                      <a:pt x="1" y="32"/>
                      <a:pt x="1" y="32"/>
                    </a:cubicBezTo>
                    <a:cubicBezTo>
                      <a:pt x="1" y="32"/>
                      <a:pt x="0" y="31"/>
                      <a:pt x="0" y="31"/>
                    </a:cubicBezTo>
                    <a:cubicBezTo>
                      <a:pt x="0" y="31"/>
                      <a:pt x="0" y="31"/>
                      <a:pt x="0" y="31"/>
                    </a:cubicBezTo>
                    <a:cubicBezTo>
                      <a:pt x="0" y="31"/>
                      <a:pt x="0" y="31"/>
                      <a:pt x="0" y="31"/>
                    </a:cubicBezTo>
                    <a:cubicBezTo>
                      <a:pt x="4" y="35"/>
                      <a:pt x="4" y="35"/>
                      <a:pt x="4" y="35"/>
                    </a:cubicBezTo>
                    <a:cubicBezTo>
                      <a:pt x="3" y="35"/>
                      <a:pt x="3" y="34"/>
                      <a:pt x="3" y="33"/>
                    </a:cubicBezTo>
                    <a:cubicBezTo>
                      <a:pt x="3" y="33"/>
                      <a:pt x="3" y="33"/>
                      <a:pt x="3" y="33"/>
                    </a:cubicBezTo>
                    <a:cubicBezTo>
                      <a:pt x="3" y="32"/>
                      <a:pt x="3" y="31"/>
                      <a:pt x="3" y="31"/>
                    </a:cubicBezTo>
                    <a:moveTo>
                      <a:pt x="4" y="28"/>
                    </a:moveTo>
                    <a:cubicBezTo>
                      <a:pt x="4" y="28"/>
                      <a:pt x="4" y="28"/>
                      <a:pt x="4" y="28"/>
                    </a:cubicBezTo>
                    <a:cubicBezTo>
                      <a:pt x="4" y="29"/>
                      <a:pt x="4" y="29"/>
                      <a:pt x="4" y="29"/>
                    </a:cubicBezTo>
                    <a:cubicBezTo>
                      <a:pt x="4" y="28"/>
                      <a:pt x="4" y="28"/>
                      <a:pt x="4" y="28"/>
                    </a:cubicBezTo>
                    <a:cubicBezTo>
                      <a:pt x="4" y="28"/>
                      <a:pt x="4" y="28"/>
                      <a:pt x="4" y="28"/>
                    </a:cubicBezTo>
                    <a:moveTo>
                      <a:pt x="43" y="18"/>
                    </a:moveTo>
                    <a:cubicBezTo>
                      <a:pt x="42" y="18"/>
                      <a:pt x="39" y="18"/>
                      <a:pt x="36" y="20"/>
                    </a:cubicBezTo>
                    <a:cubicBezTo>
                      <a:pt x="33" y="21"/>
                      <a:pt x="30" y="23"/>
                      <a:pt x="26" y="26"/>
                    </a:cubicBezTo>
                    <a:cubicBezTo>
                      <a:pt x="26" y="26"/>
                      <a:pt x="26" y="26"/>
                      <a:pt x="26" y="26"/>
                    </a:cubicBezTo>
                    <a:cubicBezTo>
                      <a:pt x="25" y="27"/>
                      <a:pt x="24" y="28"/>
                      <a:pt x="23" y="29"/>
                    </a:cubicBezTo>
                    <a:cubicBezTo>
                      <a:pt x="24" y="28"/>
                      <a:pt x="25" y="27"/>
                      <a:pt x="26" y="26"/>
                    </a:cubicBezTo>
                    <a:cubicBezTo>
                      <a:pt x="30" y="23"/>
                      <a:pt x="33" y="21"/>
                      <a:pt x="36" y="20"/>
                    </a:cubicBezTo>
                    <a:cubicBezTo>
                      <a:pt x="39" y="18"/>
                      <a:pt x="42" y="18"/>
                      <a:pt x="43" y="18"/>
                    </a:cubicBezTo>
                    <a:cubicBezTo>
                      <a:pt x="43" y="18"/>
                      <a:pt x="43" y="18"/>
                      <a:pt x="43" y="18"/>
                    </a:cubicBezTo>
                    <a:cubicBezTo>
                      <a:pt x="43" y="18"/>
                      <a:pt x="43" y="18"/>
                      <a:pt x="43" y="18"/>
                    </a:cubicBezTo>
                    <a:cubicBezTo>
                      <a:pt x="43" y="18"/>
                      <a:pt x="43" y="18"/>
                      <a:pt x="43" y="18"/>
                    </a:cubicBezTo>
                    <a:cubicBezTo>
                      <a:pt x="43" y="18"/>
                      <a:pt x="43" y="18"/>
                      <a:pt x="43" y="18"/>
                    </a:cubicBezTo>
                    <a:cubicBezTo>
                      <a:pt x="43" y="18"/>
                      <a:pt x="43" y="18"/>
                      <a:pt x="43" y="18"/>
                    </a:cubicBezTo>
                    <a:moveTo>
                      <a:pt x="16" y="13"/>
                    </a:moveTo>
                    <a:cubicBezTo>
                      <a:pt x="16" y="13"/>
                      <a:pt x="16" y="13"/>
                      <a:pt x="16" y="13"/>
                    </a:cubicBezTo>
                    <a:cubicBezTo>
                      <a:pt x="16" y="13"/>
                      <a:pt x="16" y="13"/>
                      <a:pt x="16" y="13"/>
                    </a:cubicBezTo>
                    <a:cubicBezTo>
                      <a:pt x="16" y="13"/>
                      <a:pt x="16" y="13"/>
                      <a:pt x="16" y="13"/>
                    </a:cubicBezTo>
                    <a:cubicBezTo>
                      <a:pt x="16" y="13"/>
                      <a:pt x="16" y="13"/>
                      <a:pt x="16" y="13"/>
                    </a:cubicBezTo>
                    <a:moveTo>
                      <a:pt x="44" y="10"/>
                    </a:moveTo>
                    <a:cubicBezTo>
                      <a:pt x="45" y="11"/>
                      <a:pt x="45" y="13"/>
                      <a:pt x="44" y="13"/>
                    </a:cubicBezTo>
                    <a:cubicBezTo>
                      <a:pt x="44" y="13"/>
                      <a:pt x="44" y="13"/>
                      <a:pt x="44" y="13"/>
                    </a:cubicBezTo>
                    <a:cubicBezTo>
                      <a:pt x="44" y="14"/>
                      <a:pt x="43" y="14"/>
                      <a:pt x="43" y="14"/>
                    </a:cubicBezTo>
                    <a:cubicBezTo>
                      <a:pt x="43" y="14"/>
                      <a:pt x="43" y="14"/>
                      <a:pt x="43" y="14"/>
                    </a:cubicBezTo>
                    <a:cubicBezTo>
                      <a:pt x="44" y="14"/>
                      <a:pt x="45" y="14"/>
                      <a:pt x="46" y="14"/>
                    </a:cubicBezTo>
                    <a:cubicBezTo>
                      <a:pt x="46" y="14"/>
                      <a:pt x="46" y="14"/>
                      <a:pt x="46" y="14"/>
                    </a:cubicBezTo>
                    <a:cubicBezTo>
                      <a:pt x="46" y="14"/>
                      <a:pt x="46" y="14"/>
                      <a:pt x="47" y="14"/>
                    </a:cubicBezTo>
                    <a:cubicBezTo>
                      <a:pt x="47" y="14"/>
                      <a:pt x="48" y="15"/>
                      <a:pt x="48" y="15"/>
                    </a:cubicBezTo>
                    <a:cubicBezTo>
                      <a:pt x="44" y="10"/>
                      <a:pt x="44" y="10"/>
                      <a:pt x="44" y="10"/>
                    </a:cubicBezTo>
                    <a:moveTo>
                      <a:pt x="34" y="4"/>
                    </a:moveTo>
                    <a:cubicBezTo>
                      <a:pt x="34" y="4"/>
                      <a:pt x="34" y="4"/>
                      <a:pt x="34" y="5"/>
                    </a:cubicBezTo>
                    <a:cubicBezTo>
                      <a:pt x="34" y="5"/>
                      <a:pt x="34" y="5"/>
                      <a:pt x="35" y="5"/>
                    </a:cubicBezTo>
                    <a:cubicBezTo>
                      <a:pt x="35" y="5"/>
                      <a:pt x="35" y="5"/>
                      <a:pt x="35" y="5"/>
                    </a:cubicBezTo>
                    <a:cubicBezTo>
                      <a:pt x="34" y="5"/>
                      <a:pt x="34" y="5"/>
                      <a:pt x="34" y="5"/>
                    </a:cubicBezTo>
                    <a:cubicBezTo>
                      <a:pt x="34" y="4"/>
                      <a:pt x="34" y="4"/>
                      <a:pt x="34" y="4"/>
                    </a:cubicBezTo>
                    <a:moveTo>
                      <a:pt x="33" y="4"/>
                    </a:move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moveTo>
                      <a:pt x="24" y="3"/>
                    </a:moveTo>
                    <a:cubicBezTo>
                      <a:pt x="20" y="4"/>
                      <a:pt x="17" y="7"/>
                      <a:pt x="13" y="9"/>
                    </a:cubicBezTo>
                    <a:cubicBezTo>
                      <a:pt x="9" y="13"/>
                      <a:pt x="6" y="16"/>
                      <a:pt x="4" y="19"/>
                    </a:cubicBezTo>
                    <a:cubicBezTo>
                      <a:pt x="2" y="21"/>
                      <a:pt x="1" y="23"/>
                      <a:pt x="0" y="25"/>
                    </a:cubicBezTo>
                    <a:cubicBezTo>
                      <a:pt x="0" y="25"/>
                      <a:pt x="0" y="25"/>
                      <a:pt x="0" y="25"/>
                    </a:cubicBezTo>
                    <a:cubicBezTo>
                      <a:pt x="1" y="23"/>
                      <a:pt x="2" y="21"/>
                      <a:pt x="3" y="20"/>
                    </a:cubicBezTo>
                    <a:cubicBezTo>
                      <a:pt x="4" y="19"/>
                      <a:pt x="5" y="17"/>
                      <a:pt x="6" y="16"/>
                    </a:cubicBezTo>
                    <a:cubicBezTo>
                      <a:pt x="8" y="14"/>
                      <a:pt x="11" y="12"/>
                      <a:pt x="13" y="9"/>
                    </a:cubicBezTo>
                    <a:cubicBezTo>
                      <a:pt x="17" y="7"/>
                      <a:pt x="20" y="4"/>
                      <a:pt x="24" y="3"/>
                    </a:cubicBezTo>
                    <a:moveTo>
                      <a:pt x="37" y="1"/>
                    </a:moveTo>
                    <a:cubicBezTo>
                      <a:pt x="38" y="2"/>
                      <a:pt x="38" y="2"/>
                      <a:pt x="38" y="3"/>
                    </a:cubicBezTo>
                    <a:cubicBezTo>
                      <a:pt x="38" y="3"/>
                      <a:pt x="37" y="4"/>
                      <a:pt x="37" y="4"/>
                    </a:cubicBezTo>
                    <a:cubicBezTo>
                      <a:pt x="37" y="4"/>
                      <a:pt x="37" y="4"/>
                      <a:pt x="37" y="4"/>
                    </a:cubicBezTo>
                    <a:cubicBezTo>
                      <a:pt x="36" y="5"/>
                      <a:pt x="36" y="5"/>
                      <a:pt x="36" y="5"/>
                    </a:cubicBezTo>
                    <a:cubicBezTo>
                      <a:pt x="36" y="5"/>
                      <a:pt x="36" y="5"/>
                      <a:pt x="36" y="5"/>
                    </a:cubicBezTo>
                    <a:cubicBezTo>
                      <a:pt x="37" y="5"/>
                      <a:pt x="38" y="5"/>
                      <a:pt x="39" y="5"/>
                    </a:cubicBezTo>
                    <a:cubicBezTo>
                      <a:pt x="39" y="5"/>
                      <a:pt x="39" y="5"/>
                      <a:pt x="39" y="5"/>
                    </a:cubicBezTo>
                    <a:cubicBezTo>
                      <a:pt x="39" y="5"/>
                      <a:pt x="39" y="5"/>
                      <a:pt x="39" y="5"/>
                    </a:cubicBezTo>
                    <a:cubicBezTo>
                      <a:pt x="40" y="5"/>
                      <a:pt x="40" y="6"/>
                      <a:pt x="41" y="6"/>
                    </a:cubicBezTo>
                    <a:cubicBezTo>
                      <a:pt x="37" y="1"/>
                      <a:pt x="37" y="1"/>
                      <a:pt x="37" y="1"/>
                    </a:cubicBezTo>
                    <a:moveTo>
                      <a:pt x="31" y="0"/>
                    </a:moveTo>
                    <a:cubicBezTo>
                      <a:pt x="29" y="1"/>
                      <a:pt x="27" y="1"/>
                      <a:pt x="24" y="3"/>
                    </a:cubicBezTo>
                    <a:cubicBezTo>
                      <a:pt x="27" y="1"/>
                      <a:pt x="29" y="1"/>
                      <a:pt x="31" y="0"/>
                    </a:cubicBezTo>
                    <a:cubicBezTo>
                      <a:pt x="31" y="0"/>
                      <a:pt x="31" y="0"/>
                      <a:pt x="31"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 name="Freeform 348"/>
              <p:cNvSpPr>
                <a:spLocks noEditPoints="1"/>
              </p:cNvSpPr>
              <p:nvPr/>
            </p:nvSpPr>
            <p:spPr bwMode="auto">
              <a:xfrm>
                <a:off x="7907338" y="936625"/>
                <a:ext cx="384175" cy="441325"/>
              </a:xfrm>
              <a:custGeom>
                <a:avLst/>
                <a:gdLst>
                  <a:gd name="T0" fmla="*/ 100 w 137"/>
                  <a:gd name="T1" fmla="*/ 155 h 157"/>
                  <a:gd name="T2" fmla="*/ 99 w 137"/>
                  <a:gd name="T3" fmla="*/ 154 h 157"/>
                  <a:gd name="T4" fmla="*/ 100 w 137"/>
                  <a:gd name="T5" fmla="*/ 152 h 157"/>
                  <a:gd name="T6" fmla="*/ 103 w 137"/>
                  <a:gd name="T7" fmla="*/ 153 h 157"/>
                  <a:gd name="T8" fmla="*/ 103 w 137"/>
                  <a:gd name="T9" fmla="*/ 153 h 157"/>
                  <a:gd name="T10" fmla="*/ 102 w 137"/>
                  <a:gd name="T11" fmla="*/ 152 h 157"/>
                  <a:gd name="T12" fmla="*/ 98 w 137"/>
                  <a:gd name="T13" fmla="*/ 151 h 157"/>
                  <a:gd name="T14" fmla="*/ 96 w 137"/>
                  <a:gd name="T15" fmla="*/ 150 h 157"/>
                  <a:gd name="T16" fmla="*/ 123 w 137"/>
                  <a:gd name="T17" fmla="*/ 149 h 157"/>
                  <a:gd name="T18" fmla="*/ 110 w 137"/>
                  <a:gd name="T19" fmla="*/ 156 h 157"/>
                  <a:gd name="T20" fmla="*/ 106 w 137"/>
                  <a:gd name="T21" fmla="*/ 157 h 157"/>
                  <a:gd name="T22" fmla="*/ 123 w 137"/>
                  <a:gd name="T23" fmla="*/ 149 h 157"/>
                  <a:gd name="T24" fmla="*/ 123 w 137"/>
                  <a:gd name="T25" fmla="*/ 148 h 157"/>
                  <a:gd name="T26" fmla="*/ 123 w 137"/>
                  <a:gd name="T27" fmla="*/ 148 h 157"/>
                  <a:gd name="T28" fmla="*/ 123 w 137"/>
                  <a:gd name="T29" fmla="*/ 148 h 157"/>
                  <a:gd name="T30" fmla="*/ 123 w 137"/>
                  <a:gd name="T31" fmla="*/ 148 h 157"/>
                  <a:gd name="T32" fmla="*/ 124 w 137"/>
                  <a:gd name="T33" fmla="*/ 148 h 157"/>
                  <a:gd name="T34" fmla="*/ 124 w 137"/>
                  <a:gd name="T35" fmla="*/ 148 h 157"/>
                  <a:gd name="T36" fmla="*/ 121 w 137"/>
                  <a:gd name="T37" fmla="*/ 145 h 157"/>
                  <a:gd name="T38" fmla="*/ 122 w 137"/>
                  <a:gd name="T39" fmla="*/ 145 h 157"/>
                  <a:gd name="T40" fmla="*/ 122 w 137"/>
                  <a:gd name="T41" fmla="*/ 145 h 157"/>
                  <a:gd name="T42" fmla="*/ 134 w 137"/>
                  <a:gd name="T43" fmla="*/ 138 h 157"/>
                  <a:gd name="T44" fmla="*/ 124 w 137"/>
                  <a:gd name="T45" fmla="*/ 148 h 157"/>
                  <a:gd name="T46" fmla="*/ 134 w 137"/>
                  <a:gd name="T47" fmla="*/ 138 h 157"/>
                  <a:gd name="T48" fmla="*/ 137 w 137"/>
                  <a:gd name="T49" fmla="*/ 132 h 157"/>
                  <a:gd name="T50" fmla="*/ 134 w 137"/>
                  <a:gd name="T51" fmla="*/ 129 h 157"/>
                  <a:gd name="T52" fmla="*/ 134 w 137"/>
                  <a:gd name="T53" fmla="*/ 129 h 157"/>
                  <a:gd name="T54" fmla="*/ 134 w 137"/>
                  <a:gd name="T55" fmla="*/ 129 h 157"/>
                  <a:gd name="T56" fmla="*/ 134 w 137"/>
                  <a:gd name="T57" fmla="*/ 129 h 157"/>
                  <a:gd name="T58" fmla="*/ 133 w 137"/>
                  <a:gd name="T59" fmla="*/ 123 h 157"/>
                  <a:gd name="T60" fmla="*/ 133 w 137"/>
                  <a:gd name="T61" fmla="*/ 127 h 157"/>
                  <a:gd name="T62" fmla="*/ 133 w 137"/>
                  <a:gd name="T63" fmla="*/ 128 h 157"/>
                  <a:gd name="T64" fmla="*/ 133 w 137"/>
                  <a:gd name="T65" fmla="*/ 128 h 157"/>
                  <a:gd name="T66" fmla="*/ 133 w 137"/>
                  <a:gd name="T67" fmla="*/ 128 h 157"/>
                  <a:gd name="T68" fmla="*/ 134 w 137"/>
                  <a:gd name="T69" fmla="*/ 125 h 157"/>
                  <a:gd name="T70" fmla="*/ 136 w 137"/>
                  <a:gd name="T71" fmla="*/ 125 h 157"/>
                  <a:gd name="T72" fmla="*/ 133 w 137"/>
                  <a:gd name="T73" fmla="*/ 121 h 157"/>
                  <a:gd name="T74" fmla="*/ 33 w 137"/>
                  <a:gd name="T75" fmla="*/ 0 h 157"/>
                  <a:gd name="T76" fmla="*/ 32 w 137"/>
                  <a:gd name="T77" fmla="*/ 0 h 157"/>
                  <a:gd name="T78" fmla="*/ 14 w 137"/>
                  <a:gd name="T79" fmla="*/ 9 h 157"/>
                  <a:gd name="T80" fmla="*/ 4 w 137"/>
                  <a:gd name="T81" fmla="*/ 19 h 157"/>
                  <a:gd name="T82" fmla="*/ 1 w 137"/>
                  <a:gd name="T83" fmla="*/ 26 h 157"/>
                  <a:gd name="T84" fmla="*/ 0 w 137"/>
                  <a:gd name="T85" fmla="*/ 28 h 157"/>
                  <a:gd name="T86" fmla="*/ 1 w 137"/>
                  <a:gd name="T87" fmla="*/ 30 h 157"/>
                  <a:gd name="T88" fmla="*/ 92 w 137"/>
                  <a:gd name="T89" fmla="*/ 144 h 157"/>
                  <a:gd name="T90" fmla="*/ 93 w 137"/>
                  <a:gd name="T91" fmla="*/ 143 h 157"/>
                  <a:gd name="T92" fmla="*/ 95 w 137"/>
                  <a:gd name="T93" fmla="*/ 142 h 157"/>
                  <a:gd name="T94" fmla="*/ 5 w 137"/>
                  <a:gd name="T95" fmla="*/ 29 h 157"/>
                  <a:gd name="T96" fmla="*/ 5 w 137"/>
                  <a:gd name="T97" fmla="*/ 28 h 157"/>
                  <a:gd name="T98" fmla="*/ 4 w 137"/>
                  <a:gd name="T99" fmla="*/ 28 h 157"/>
                  <a:gd name="T100" fmla="*/ 4 w 137"/>
                  <a:gd name="T101" fmla="*/ 28 h 157"/>
                  <a:gd name="T102" fmla="*/ 4 w 137"/>
                  <a:gd name="T103" fmla="*/ 27 h 157"/>
                  <a:gd name="T104" fmla="*/ 13 w 137"/>
                  <a:gd name="T105" fmla="*/ 15 h 157"/>
                  <a:gd name="T106" fmla="*/ 16 w 137"/>
                  <a:gd name="T107" fmla="*/ 12 h 157"/>
                  <a:gd name="T108" fmla="*/ 33 w 137"/>
                  <a:gd name="T109" fmla="*/ 4 h 157"/>
                  <a:gd name="T110" fmla="*/ 33 w 137"/>
                  <a:gd name="T111" fmla="*/ 4 h 157"/>
                  <a:gd name="T112" fmla="*/ 35 w 137"/>
                  <a:gd name="T113" fmla="*/ 4 h 157"/>
                  <a:gd name="T114" fmla="*/ 126 w 137"/>
                  <a:gd name="T115" fmla="*/ 118 h 157"/>
                  <a:gd name="T116" fmla="*/ 127 w 137"/>
                  <a:gd name="T117" fmla="*/ 116 h 157"/>
                  <a:gd name="T118" fmla="*/ 129 w 137"/>
                  <a:gd name="T119" fmla="*/ 116 h 157"/>
                  <a:gd name="T120" fmla="*/ 38 w 137"/>
                  <a:gd name="T121" fmla="*/ 1 h 157"/>
                  <a:gd name="T122" fmla="*/ 36 w 137"/>
                  <a:gd name="T123" fmla="*/ 0 h 157"/>
                  <a:gd name="T124" fmla="*/ 33 w 137"/>
                  <a:gd name="T12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7" h="157">
                    <a:moveTo>
                      <a:pt x="95" y="149"/>
                    </a:moveTo>
                    <a:cubicBezTo>
                      <a:pt x="100" y="155"/>
                      <a:pt x="100" y="155"/>
                      <a:pt x="100" y="155"/>
                    </a:cubicBezTo>
                    <a:cubicBezTo>
                      <a:pt x="100" y="155"/>
                      <a:pt x="100" y="155"/>
                      <a:pt x="100" y="155"/>
                    </a:cubicBezTo>
                    <a:cubicBezTo>
                      <a:pt x="99" y="155"/>
                      <a:pt x="99" y="154"/>
                      <a:pt x="99" y="154"/>
                    </a:cubicBezTo>
                    <a:cubicBezTo>
                      <a:pt x="99" y="153"/>
                      <a:pt x="100" y="153"/>
                      <a:pt x="100" y="152"/>
                    </a:cubicBezTo>
                    <a:cubicBezTo>
                      <a:pt x="100" y="152"/>
                      <a:pt x="100" y="152"/>
                      <a:pt x="100" y="152"/>
                    </a:cubicBezTo>
                    <a:cubicBezTo>
                      <a:pt x="101" y="152"/>
                      <a:pt x="101" y="152"/>
                      <a:pt x="102" y="152"/>
                    </a:cubicBezTo>
                    <a:cubicBezTo>
                      <a:pt x="102" y="152"/>
                      <a:pt x="103" y="152"/>
                      <a:pt x="103" y="153"/>
                    </a:cubicBezTo>
                    <a:cubicBezTo>
                      <a:pt x="103" y="153"/>
                      <a:pt x="103" y="153"/>
                      <a:pt x="103" y="153"/>
                    </a:cubicBezTo>
                    <a:cubicBezTo>
                      <a:pt x="103" y="153"/>
                      <a:pt x="103" y="153"/>
                      <a:pt x="103" y="153"/>
                    </a:cubicBezTo>
                    <a:cubicBezTo>
                      <a:pt x="103" y="152"/>
                      <a:pt x="103" y="152"/>
                      <a:pt x="102" y="152"/>
                    </a:cubicBezTo>
                    <a:cubicBezTo>
                      <a:pt x="102" y="152"/>
                      <a:pt x="102" y="152"/>
                      <a:pt x="102" y="152"/>
                    </a:cubicBezTo>
                    <a:cubicBezTo>
                      <a:pt x="101" y="152"/>
                      <a:pt x="101" y="152"/>
                      <a:pt x="100" y="152"/>
                    </a:cubicBezTo>
                    <a:cubicBezTo>
                      <a:pt x="100" y="152"/>
                      <a:pt x="99" y="151"/>
                      <a:pt x="98" y="151"/>
                    </a:cubicBezTo>
                    <a:cubicBezTo>
                      <a:pt x="98" y="151"/>
                      <a:pt x="98" y="151"/>
                      <a:pt x="97" y="151"/>
                    </a:cubicBezTo>
                    <a:cubicBezTo>
                      <a:pt x="97" y="151"/>
                      <a:pt x="96" y="151"/>
                      <a:pt x="96" y="150"/>
                    </a:cubicBezTo>
                    <a:cubicBezTo>
                      <a:pt x="95" y="149"/>
                      <a:pt x="95" y="149"/>
                      <a:pt x="95" y="149"/>
                    </a:cubicBezTo>
                    <a:moveTo>
                      <a:pt x="123" y="149"/>
                    </a:moveTo>
                    <a:cubicBezTo>
                      <a:pt x="120" y="150"/>
                      <a:pt x="118" y="152"/>
                      <a:pt x="116" y="153"/>
                    </a:cubicBezTo>
                    <a:cubicBezTo>
                      <a:pt x="114" y="154"/>
                      <a:pt x="112" y="155"/>
                      <a:pt x="110" y="156"/>
                    </a:cubicBezTo>
                    <a:cubicBezTo>
                      <a:pt x="109" y="156"/>
                      <a:pt x="107" y="157"/>
                      <a:pt x="106" y="157"/>
                    </a:cubicBezTo>
                    <a:cubicBezTo>
                      <a:pt x="106" y="157"/>
                      <a:pt x="106" y="157"/>
                      <a:pt x="106" y="157"/>
                    </a:cubicBezTo>
                    <a:cubicBezTo>
                      <a:pt x="108" y="157"/>
                      <a:pt x="111" y="156"/>
                      <a:pt x="114" y="154"/>
                    </a:cubicBezTo>
                    <a:cubicBezTo>
                      <a:pt x="116" y="153"/>
                      <a:pt x="120" y="151"/>
                      <a:pt x="123" y="149"/>
                    </a:cubicBezTo>
                    <a:moveTo>
                      <a:pt x="123" y="148"/>
                    </a:moveTo>
                    <a:cubicBezTo>
                      <a:pt x="123" y="148"/>
                      <a:pt x="123" y="148"/>
                      <a:pt x="123" y="148"/>
                    </a:cubicBezTo>
                    <a:cubicBezTo>
                      <a:pt x="123" y="148"/>
                      <a:pt x="123" y="148"/>
                      <a:pt x="123" y="148"/>
                    </a:cubicBezTo>
                    <a:moveTo>
                      <a:pt x="123" y="148"/>
                    </a:moveTo>
                    <a:cubicBezTo>
                      <a:pt x="123" y="148"/>
                      <a:pt x="123" y="148"/>
                      <a:pt x="123" y="148"/>
                    </a:cubicBezTo>
                    <a:cubicBezTo>
                      <a:pt x="123" y="148"/>
                      <a:pt x="123" y="148"/>
                      <a:pt x="123" y="148"/>
                    </a:cubicBezTo>
                    <a:moveTo>
                      <a:pt x="123" y="148"/>
                    </a:moveTo>
                    <a:cubicBezTo>
                      <a:pt x="123" y="148"/>
                      <a:pt x="123" y="148"/>
                      <a:pt x="123" y="148"/>
                    </a:cubicBezTo>
                    <a:cubicBezTo>
                      <a:pt x="123" y="148"/>
                      <a:pt x="123" y="148"/>
                      <a:pt x="123" y="148"/>
                    </a:cubicBezTo>
                    <a:moveTo>
                      <a:pt x="124" y="148"/>
                    </a:moveTo>
                    <a:cubicBezTo>
                      <a:pt x="124" y="148"/>
                      <a:pt x="124" y="148"/>
                      <a:pt x="124" y="148"/>
                    </a:cubicBezTo>
                    <a:cubicBezTo>
                      <a:pt x="124" y="148"/>
                      <a:pt x="124" y="148"/>
                      <a:pt x="124" y="148"/>
                    </a:cubicBezTo>
                    <a:moveTo>
                      <a:pt x="121" y="145"/>
                    </a:moveTo>
                    <a:cubicBezTo>
                      <a:pt x="121" y="145"/>
                      <a:pt x="121" y="145"/>
                      <a:pt x="121" y="145"/>
                    </a:cubicBezTo>
                    <a:cubicBezTo>
                      <a:pt x="121" y="145"/>
                      <a:pt x="121" y="145"/>
                      <a:pt x="121" y="145"/>
                    </a:cubicBezTo>
                    <a:moveTo>
                      <a:pt x="122" y="145"/>
                    </a:moveTo>
                    <a:cubicBezTo>
                      <a:pt x="121" y="145"/>
                      <a:pt x="121" y="145"/>
                      <a:pt x="121" y="145"/>
                    </a:cubicBezTo>
                    <a:cubicBezTo>
                      <a:pt x="121" y="145"/>
                      <a:pt x="121" y="145"/>
                      <a:pt x="122" y="145"/>
                    </a:cubicBezTo>
                    <a:moveTo>
                      <a:pt x="137" y="132"/>
                    </a:moveTo>
                    <a:cubicBezTo>
                      <a:pt x="136" y="134"/>
                      <a:pt x="135" y="136"/>
                      <a:pt x="134" y="138"/>
                    </a:cubicBezTo>
                    <a:cubicBezTo>
                      <a:pt x="131" y="141"/>
                      <a:pt x="128" y="145"/>
                      <a:pt x="124" y="148"/>
                    </a:cubicBezTo>
                    <a:cubicBezTo>
                      <a:pt x="124" y="148"/>
                      <a:pt x="124" y="148"/>
                      <a:pt x="124" y="148"/>
                    </a:cubicBezTo>
                    <a:cubicBezTo>
                      <a:pt x="124" y="148"/>
                      <a:pt x="124" y="148"/>
                      <a:pt x="124" y="148"/>
                    </a:cubicBezTo>
                    <a:cubicBezTo>
                      <a:pt x="128" y="145"/>
                      <a:pt x="131" y="141"/>
                      <a:pt x="134" y="138"/>
                    </a:cubicBezTo>
                    <a:cubicBezTo>
                      <a:pt x="135" y="136"/>
                      <a:pt x="136" y="134"/>
                      <a:pt x="137" y="132"/>
                    </a:cubicBezTo>
                    <a:cubicBezTo>
                      <a:pt x="137" y="132"/>
                      <a:pt x="137" y="132"/>
                      <a:pt x="137" y="132"/>
                    </a:cubicBezTo>
                    <a:moveTo>
                      <a:pt x="134" y="129"/>
                    </a:moveTo>
                    <a:cubicBezTo>
                      <a:pt x="134" y="129"/>
                      <a:pt x="134" y="129"/>
                      <a:pt x="134" y="129"/>
                    </a:cubicBezTo>
                    <a:cubicBezTo>
                      <a:pt x="134" y="129"/>
                      <a:pt x="134" y="129"/>
                      <a:pt x="134" y="129"/>
                    </a:cubicBezTo>
                    <a:cubicBezTo>
                      <a:pt x="134" y="129"/>
                      <a:pt x="134" y="129"/>
                      <a:pt x="134" y="129"/>
                    </a:cubicBezTo>
                    <a:cubicBezTo>
                      <a:pt x="134" y="129"/>
                      <a:pt x="134" y="129"/>
                      <a:pt x="134" y="129"/>
                    </a:cubicBezTo>
                    <a:moveTo>
                      <a:pt x="134" y="129"/>
                    </a:moveTo>
                    <a:cubicBezTo>
                      <a:pt x="134" y="129"/>
                      <a:pt x="134" y="129"/>
                      <a:pt x="134" y="129"/>
                    </a:cubicBezTo>
                    <a:cubicBezTo>
                      <a:pt x="134" y="129"/>
                      <a:pt x="134" y="129"/>
                      <a:pt x="134" y="129"/>
                    </a:cubicBezTo>
                    <a:moveTo>
                      <a:pt x="133" y="121"/>
                    </a:moveTo>
                    <a:cubicBezTo>
                      <a:pt x="134" y="122"/>
                      <a:pt x="134" y="122"/>
                      <a:pt x="133" y="123"/>
                    </a:cubicBezTo>
                    <a:cubicBezTo>
                      <a:pt x="133" y="123"/>
                      <a:pt x="133" y="124"/>
                      <a:pt x="133" y="124"/>
                    </a:cubicBezTo>
                    <a:cubicBezTo>
                      <a:pt x="133" y="125"/>
                      <a:pt x="133" y="126"/>
                      <a:pt x="133" y="127"/>
                    </a:cubicBezTo>
                    <a:cubicBezTo>
                      <a:pt x="133" y="127"/>
                      <a:pt x="133" y="127"/>
                      <a:pt x="133" y="127"/>
                    </a:cubicBezTo>
                    <a:cubicBezTo>
                      <a:pt x="133" y="128"/>
                      <a:pt x="133" y="128"/>
                      <a:pt x="133" y="128"/>
                    </a:cubicBezTo>
                    <a:cubicBezTo>
                      <a:pt x="133" y="128"/>
                      <a:pt x="134" y="128"/>
                      <a:pt x="134" y="129"/>
                    </a:cubicBezTo>
                    <a:cubicBezTo>
                      <a:pt x="134" y="128"/>
                      <a:pt x="133" y="128"/>
                      <a:pt x="133" y="128"/>
                    </a:cubicBezTo>
                    <a:cubicBezTo>
                      <a:pt x="134" y="128"/>
                      <a:pt x="134" y="128"/>
                      <a:pt x="134" y="128"/>
                    </a:cubicBezTo>
                    <a:cubicBezTo>
                      <a:pt x="133" y="128"/>
                      <a:pt x="133" y="128"/>
                      <a:pt x="133" y="128"/>
                    </a:cubicBezTo>
                    <a:cubicBezTo>
                      <a:pt x="133" y="128"/>
                      <a:pt x="133" y="126"/>
                      <a:pt x="134" y="126"/>
                    </a:cubicBezTo>
                    <a:cubicBezTo>
                      <a:pt x="134" y="125"/>
                      <a:pt x="134" y="125"/>
                      <a:pt x="134" y="125"/>
                    </a:cubicBezTo>
                    <a:cubicBezTo>
                      <a:pt x="134" y="125"/>
                      <a:pt x="135" y="125"/>
                      <a:pt x="135" y="125"/>
                    </a:cubicBezTo>
                    <a:cubicBezTo>
                      <a:pt x="135" y="125"/>
                      <a:pt x="135" y="125"/>
                      <a:pt x="136" y="125"/>
                    </a:cubicBezTo>
                    <a:cubicBezTo>
                      <a:pt x="136" y="125"/>
                      <a:pt x="137" y="125"/>
                      <a:pt x="137" y="126"/>
                    </a:cubicBezTo>
                    <a:cubicBezTo>
                      <a:pt x="133" y="121"/>
                      <a:pt x="133" y="121"/>
                      <a:pt x="133" y="121"/>
                    </a:cubicBezTo>
                    <a:moveTo>
                      <a:pt x="33" y="0"/>
                    </a:moveTo>
                    <a:cubicBezTo>
                      <a:pt x="33" y="0"/>
                      <a:pt x="33" y="0"/>
                      <a:pt x="33" y="0"/>
                    </a:cubicBezTo>
                    <a:cubicBezTo>
                      <a:pt x="33" y="0"/>
                      <a:pt x="33" y="0"/>
                      <a:pt x="32" y="0"/>
                    </a:cubicBezTo>
                    <a:cubicBezTo>
                      <a:pt x="32" y="0"/>
                      <a:pt x="32" y="0"/>
                      <a:pt x="32" y="0"/>
                    </a:cubicBezTo>
                    <a:cubicBezTo>
                      <a:pt x="30" y="0"/>
                      <a:pt x="27" y="1"/>
                      <a:pt x="24" y="2"/>
                    </a:cubicBezTo>
                    <a:cubicBezTo>
                      <a:pt x="21" y="4"/>
                      <a:pt x="18" y="6"/>
                      <a:pt x="14" y="9"/>
                    </a:cubicBezTo>
                    <a:cubicBezTo>
                      <a:pt x="14" y="9"/>
                      <a:pt x="14" y="9"/>
                      <a:pt x="14" y="9"/>
                    </a:cubicBezTo>
                    <a:cubicBezTo>
                      <a:pt x="10" y="12"/>
                      <a:pt x="7" y="15"/>
                      <a:pt x="4" y="19"/>
                    </a:cubicBezTo>
                    <a:cubicBezTo>
                      <a:pt x="3" y="21"/>
                      <a:pt x="2" y="22"/>
                      <a:pt x="1" y="24"/>
                    </a:cubicBezTo>
                    <a:cubicBezTo>
                      <a:pt x="1" y="25"/>
                      <a:pt x="1" y="25"/>
                      <a:pt x="1" y="26"/>
                    </a:cubicBezTo>
                    <a:cubicBezTo>
                      <a:pt x="0" y="26"/>
                      <a:pt x="0" y="27"/>
                      <a:pt x="0" y="28"/>
                    </a:cubicBezTo>
                    <a:cubicBezTo>
                      <a:pt x="0" y="28"/>
                      <a:pt x="0" y="28"/>
                      <a:pt x="0" y="28"/>
                    </a:cubicBezTo>
                    <a:cubicBezTo>
                      <a:pt x="0" y="29"/>
                      <a:pt x="0" y="30"/>
                      <a:pt x="1" y="30"/>
                    </a:cubicBezTo>
                    <a:cubicBezTo>
                      <a:pt x="1" y="30"/>
                      <a:pt x="1" y="30"/>
                      <a:pt x="1" y="30"/>
                    </a:cubicBezTo>
                    <a:cubicBezTo>
                      <a:pt x="92" y="146"/>
                      <a:pt x="92" y="146"/>
                      <a:pt x="92" y="146"/>
                    </a:cubicBezTo>
                    <a:cubicBezTo>
                      <a:pt x="92" y="145"/>
                      <a:pt x="92" y="145"/>
                      <a:pt x="92" y="144"/>
                    </a:cubicBezTo>
                    <a:cubicBezTo>
                      <a:pt x="92" y="144"/>
                      <a:pt x="92" y="143"/>
                      <a:pt x="93" y="143"/>
                    </a:cubicBezTo>
                    <a:cubicBezTo>
                      <a:pt x="93" y="143"/>
                      <a:pt x="93" y="143"/>
                      <a:pt x="93" y="143"/>
                    </a:cubicBezTo>
                    <a:cubicBezTo>
                      <a:pt x="93" y="143"/>
                      <a:pt x="94" y="142"/>
                      <a:pt x="94" y="142"/>
                    </a:cubicBezTo>
                    <a:cubicBezTo>
                      <a:pt x="94" y="142"/>
                      <a:pt x="95" y="142"/>
                      <a:pt x="95" y="142"/>
                    </a:cubicBezTo>
                    <a:cubicBezTo>
                      <a:pt x="5" y="29"/>
                      <a:pt x="5" y="29"/>
                      <a:pt x="5" y="29"/>
                    </a:cubicBezTo>
                    <a:cubicBezTo>
                      <a:pt x="5" y="29"/>
                      <a:pt x="5" y="29"/>
                      <a:pt x="5" y="29"/>
                    </a:cubicBezTo>
                    <a:cubicBezTo>
                      <a:pt x="5" y="29"/>
                      <a:pt x="5" y="29"/>
                      <a:pt x="5" y="28"/>
                    </a:cubicBezTo>
                    <a:cubicBezTo>
                      <a:pt x="5" y="28"/>
                      <a:pt x="5" y="28"/>
                      <a:pt x="5" y="28"/>
                    </a:cubicBezTo>
                    <a:cubicBezTo>
                      <a:pt x="5" y="28"/>
                      <a:pt x="5" y="28"/>
                      <a:pt x="5" y="28"/>
                    </a:cubicBezTo>
                    <a:cubicBezTo>
                      <a:pt x="5" y="28"/>
                      <a:pt x="5" y="28"/>
                      <a:pt x="4" y="28"/>
                    </a:cubicBezTo>
                    <a:cubicBezTo>
                      <a:pt x="4" y="28"/>
                      <a:pt x="4" y="28"/>
                      <a:pt x="4" y="28"/>
                    </a:cubicBezTo>
                    <a:cubicBezTo>
                      <a:pt x="4" y="28"/>
                      <a:pt x="4" y="28"/>
                      <a:pt x="4" y="28"/>
                    </a:cubicBezTo>
                    <a:cubicBezTo>
                      <a:pt x="4" y="28"/>
                      <a:pt x="4" y="27"/>
                      <a:pt x="4" y="27"/>
                    </a:cubicBezTo>
                    <a:cubicBezTo>
                      <a:pt x="4" y="27"/>
                      <a:pt x="4" y="27"/>
                      <a:pt x="4" y="27"/>
                    </a:cubicBezTo>
                    <a:cubicBezTo>
                      <a:pt x="4" y="26"/>
                      <a:pt x="5" y="24"/>
                      <a:pt x="8" y="21"/>
                    </a:cubicBezTo>
                    <a:cubicBezTo>
                      <a:pt x="9" y="19"/>
                      <a:pt x="11" y="17"/>
                      <a:pt x="13" y="15"/>
                    </a:cubicBezTo>
                    <a:cubicBezTo>
                      <a:pt x="14" y="14"/>
                      <a:pt x="15" y="13"/>
                      <a:pt x="16" y="12"/>
                    </a:cubicBezTo>
                    <a:cubicBezTo>
                      <a:pt x="16" y="12"/>
                      <a:pt x="16" y="12"/>
                      <a:pt x="16" y="12"/>
                    </a:cubicBezTo>
                    <a:cubicBezTo>
                      <a:pt x="20" y="9"/>
                      <a:pt x="23" y="7"/>
                      <a:pt x="26" y="6"/>
                    </a:cubicBezTo>
                    <a:cubicBezTo>
                      <a:pt x="29" y="4"/>
                      <a:pt x="32" y="4"/>
                      <a:pt x="33" y="4"/>
                    </a:cubicBezTo>
                    <a:cubicBezTo>
                      <a:pt x="33" y="4"/>
                      <a:pt x="33" y="4"/>
                      <a:pt x="33" y="4"/>
                    </a:cubicBezTo>
                    <a:cubicBezTo>
                      <a:pt x="33" y="4"/>
                      <a:pt x="33" y="4"/>
                      <a:pt x="33" y="4"/>
                    </a:cubicBezTo>
                    <a:cubicBezTo>
                      <a:pt x="33" y="4"/>
                      <a:pt x="33" y="4"/>
                      <a:pt x="33" y="4"/>
                    </a:cubicBezTo>
                    <a:cubicBezTo>
                      <a:pt x="34" y="4"/>
                      <a:pt x="35" y="4"/>
                      <a:pt x="35" y="4"/>
                    </a:cubicBezTo>
                    <a:cubicBezTo>
                      <a:pt x="35" y="4"/>
                      <a:pt x="35" y="4"/>
                      <a:pt x="36" y="4"/>
                    </a:cubicBezTo>
                    <a:cubicBezTo>
                      <a:pt x="126" y="118"/>
                      <a:pt x="126" y="118"/>
                      <a:pt x="126" y="118"/>
                    </a:cubicBezTo>
                    <a:cubicBezTo>
                      <a:pt x="126" y="117"/>
                      <a:pt x="126" y="117"/>
                      <a:pt x="126" y="116"/>
                    </a:cubicBezTo>
                    <a:cubicBezTo>
                      <a:pt x="127" y="116"/>
                      <a:pt x="127" y="116"/>
                      <a:pt x="127" y="116"/>
                    </a:cubicBezTo>
                    <a:cubicBezTo>
                      <a:pt x="127" y="116"/>
                      <a:pt x="127" y="116"/>
                      <a:pt x="128" y="116"/>
                    </a:cubicBezTo>
                    <a:cubicBezTo>
                      <a:pt x="128" y="116"/>
                      <a:pt x="129" y="116"/>
                      <a:pt x="129" y="116"/>
                    </a:cubicBezTo>
                    <a:cubicBezTo>
                      <a:pt x="38" y="1"/>
                      <a:pt x="38" y="1"/>
                      <a:pt x="38" y="1"/>
                    </a:cubicBezTo>
                    <a:cubicBezTo>
                      <a:pt x="38" y="1"/>
                      <a:pt x="38" y="1"/>
                      <a:pt x="38" y="1"/>
                    </a:cubicBezTo>
                    <a:cubicBezTo>
                      <a:pt x="38" y="1"/>
                      <a:pt x="37" y="0"/>
                      <a:pt x="37" y="0"/>
                    </a:cubicBezTo>
                    <a:cubicBezTo>
                      <a:pt x="36" y="0"/>
                      <a:pt x="36" y="0"/>
                      <a:pt x="36" y="0"/>
                    </a:cubicBezTo>
                    <a:cubicBezTo>
                      <a:pt x="36" y="0"/>
                      <a:pt x="36" y="0"/>
                      <a:pt x="36" y="0"/>
                    </a:cubicBezTo>
                    <a:cubicBezTo>
                      <a:pt x="35" y="0"/>
                      <a:pt x="34" y="0"/>
                      <a:pt x="33"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 name="Freeform 349"/>
              <p:cNvSpPr>
                <a:spLocks noEditPoints="1"/>
              </p:cNvSpPr>
              <p:nvPr/>
            </p:nvSpPr>
            <p:spPr bwMode="auto">
              <a:xfrm>
                <a:off x="7886701" y="911225"/>
                <a:ext cx="119063" cy="101600"/>
              </a:xfrm>
              <a:custGeom>
                <a:avLst/>
                <a:gdLst>
                  <a:gd name="T0" fmla="*/ 4 w 42"/>
                  <a:gd name="T1" fmla="*/ 29 h 36"/>
                  <a:gd name="T2" fmla="*/ 4 w 42"/>
                  <a:gd name="T3" fmla="*/ 28 h 36"/>
                  <a:gd name="T4" fmla="*/ 4 w 42"/>
                  <a:gd name="T5" fmla="*/ 28 h 36"/>
                  <a:gd name="T6" fmla="*/ 7 w 42"/>
                  <a:gd name="T7" fmla="*/ 21 h 36"/>
                  <a:gd name="T8" fmla="*/ 16 w 42"/>
                  <a:gd name="T9" fmla="*/ 12 h 36"/>
                  <a:gd name="T10" fmla="*/ 26 w 42"/>
                  <a:gd name="T11" fmla="*/ 6 h 36"/>
                  <a:gd name="T12" fmla="*/ 33 w 42"/>
                  <a:gd name="T13" fmla="*/ 4 h 36"/>
                  <a:gd name="T14" fmla="*/ 33 w 42"/>
                  <a:gd name="T15" fmla="*/ 4 h 36"/>
                  <a:gd name="T16" fmla="*/ 33 w 42"/>
                  <a:gd name="T17" fmla="*/ 4 h 36"/>
                  <a:gd name="T18" fmla="*/ 35 w 42"/>
                  <a:gd name="T19" fmla="*/ 4 h 36"/>
                  <a:gd name="T20" fmla="*/ 35 w 42"/>
                  <a:gd name="T21" fmla="*/ 4 h 36"/>
                  <a:gd name="T22" fmla="*/ 28 w 42"/>
                  <a:gd name="T23" fmla="*/ 7 h 36"/>
                  <a:gd name="T24" fmla="*/ 17 w 42"/>
                  <a:gd name="T25" fmla="*/ 13 h 36"/>
                  <a:gd name="T26" fmla="*/ 8 w 42"/>
                  <a:gd name="T27" fmla="*/ 23 h 36"/>
                  <a:gd name="T28" fmla="*/ 4 w 42"/>
                  <a:gd name="T29" fmla="*/ 29 h 36"/>
                  <a:gd name="T30" fmla="*/ 33 w 42"/>
                  <a:gd name="T31" fmla="*/ 0 h 36"/>
                  <a:gd name="T32" fmla="*/ 33 w 42"/>
                  <a:gd name="T33" fmla="*/ 0 h 36"/>
                  <a:gd name="T34" fmla="*/ 32 w 42"/>
                  <a:gd name="T35" fmla="*/ 0 h 36"/>
                  <a:gd name="T36" fmla="*/ 32 w 42"/>
                  <a:gd name="T37" fmla="*/ 0 h 36"/>
                  <a:gd name="T38" fmla="*/ 32 w 42"/>
                  <a:gd name="T39" fmla="*/ 0 h 36"/>
                  <a:gd name="T40" fmla="*/ 24 w 42"/>
                  <a:gd name="T41" fmla="*/ 2 h 36"/>
                  <a:gd name="T42" fmla="*/ 14 w 42"/>
                  <a:gd name="T43" fmla="*/ 9 h 36"/>
                  <a:gd name="T44" fmla="*/ 4 w 42"/>
                  <a:gd name="T45" fmla="*/ 19 h 36"/>
                  <a:gd name="T46" fmla="*/ 1 w 42"/>
                  <a:gd name="T47" fmla="*/ 24 h 36"/>
                  <a:gd name="T48" fmla="*/ 0 w 42"/>
                  <a:gd name="T49" fmla="*/ 26 h 36"/>
                  <a:gd name="T50" fmla="*/ 0 w 42"/>
                  <a:gd name="T51" fmla="*/ 28 h 36"/>
                  <a:gd name="T52" fmla="*/ 0 w 42"/>
                  <a:gd name="T53" fmla="*/ 28 h 36"/>
                  <a:gd name="T54" fmla="*/ 1 w 42"/>
                  <a:gd name="T55" fmla="*/ 30 h 36"/>
                  <a:gd name="T56" fmla="*/ 1 w 42"/>
                  <a:gd name="T57" fmla="*/ 30 h 36"/>
                  <a:gd name="T58" fmla="*/ 4 w 42"/>
                  <a:gd name="T59" fmla="*/ 35 h 36"/>
                  <a:gd name="T60" fmla="*/ 4 w 42"/>
                  <a:gd name="T61" fmla="*/ 35 h 36"/>
                  <a:gd name="T62" fmla="*/ 6 w 42"/>
                  <a:gd name="T63" fmla="*/ 36 h 36"/>
                  <a:gd name="T64" fmla="*/ 7 w 42"/>
                  <a:gd name="T65" fmla="*/ 35 h 36"/>
                  <a:gd name="T66" fmla="*/ 7 w 42"/>
                  <a:gd name="T67" fmla="*/ 35 h 36"/>
                  <a:gd name="T68" fmla="*/ 8 w 42"/>
                  <a:gd name="T69" fmla="*/ 35 h 36"/>
                  <a:gd name="T70" fmla="*/ 8 w 42"/>
                  <a:gd name="T71" fmla="*/ 33 h 36"/>
                  <a:gd name="T72" fmla="*/ 8 w 42"/>
                  <a:gd name="T73" fmla="*/ 33 h 36"/>
                  <a:gd name="T74" fmla="*/ 8 w 42"/>
                  <a:gd name="T75" fmla="*/ 32 h 36"/>
                  <a:gd name="T76" fmla="*/ 11 w 42"/>
                  <a:gd name="T77" fmla="*/ 26 h 36"/>
                  <a:gd name="T78" fmla="*/ 20 w 42"/>
                  <a:gd name="T79" fmla="*/ 17 h 36"/>
                  <a:gd name="T80" fmla="*/ 30 w 42"/>
                  <a:gd name="T81" fmla="*/ 10 h 36"/>
                  <a:gd name="T82" fmla="*/ 37 w 42"/>
                  <a:gd name="T83" fmla="*/ 8 h 36"/>
                  <a:gd name="T84" fmla="*/ 37 w 42"/>
                  <a:gd name="T85" fmla="*/ 8 h 36"/>
                  <a:gd name="T86" fmla="*/ 37 w 42"/>
                  <a:gd name="T87" fmla="*/ 8 h 36"/>
                  <a:gd name="T88" fmla="*/ 38 w 42"/>
                  <a:gd name="T89" fmla="*/ 9 h 36"/>
                  <a:gd name="T90" fmla="*/ 39 w 42"/>
                  <a:gd name="T91" fmla="*/ 9 h 36"/>
                  <a:gd name="T92" fmla="*/ 39 w 42"/>
                  <a:gd name="T93" fmla="*/ 9 h 36"/>
                  <a:gd name="T94" fmla="*/ 40 w 42"/>
                  <a:gd name="T95" fmla="*/ 9 h 36"/>
                  <a:gd name="T96" fmla="*/ 41 w 42"/>
                  <a:gd name="T97" fmla="*/ 8 h 36"/>
                  <a:gd name="T98" fmla="*/ 41 w 42"/>
                  <a:gd name="T99" fmla="*/ 8 h 36"/>
                  <a:gd name="T100" fmla="*/ 41 w 42"/>
                  <a:gd name="T101" fmla="*/ 5 h 36"/>
                  <a:gd name="T102" fmla="*/ 41 w 42"/>
                  <a:gd name="T103" fmla="*/ 5 h 36"/>
                  <a:gd name="T104" fmla="*/ 38 w 42"/>
                  <a:gd name="T105" fmla="*/ 1 h 36"/>
                  <a:gd name="T106" fmla="*/ 38 w 42"/>
                  <a:gd name="T107" fmla="*/ 1 h 36"/>
                  <a:gd name="T108" fmla="*/ 36 w 42"/>
                  <a:gd name="T109" fmla="*/ 0 h 36"/>
                  <a:gd name="T110" fmla="*/ 36 w 42"/>
                  <a:gd name="T111" fmla="*/ 0 h 36"/>
                  <a:gd name="T112" fmla="*/ 36 w 42"/>
                  <a:gd name="T113" fmla="*/ 0 h 36"/>
                  <a:gd name="T114" fmla="*/ 33 w 42"/>
                  <a:gd name="T115"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2" h="36">
                    <a:moveTo>
                      <a:pt x="4" y="29"/>
                    </a:moveTo>
                    <a:cubicBezTo>
                      <a:pt x="4" y="29"/>
                      <a:pt x="4" y="28"/>
                      <a:pt x="4" y="28"/>
                    </a:cubicBezTo>
                    <a:cubicBezTo>
                      <a:pt x="4" y="28"/>
                      <a:pt x="4" y="28"/>
                      <a:pt x="4" y="28"/>
                    </a:cubicBezTo>
                    <a:cubicBezTo>
                      <a:pt x="4" y="26"/>
                      <a:pt x="5" y="24"/>
                      <a:pt x="7" y="21"/>
                    </a:cubicBezTo>
                    <a:cubicBezTo>
                      <a:pt x="9" y="18"/>
                      <a:pt x="13" y="15"/>
                      <a:pt x="16" y="12"/>
                    </a:cubicBezTo>
                    <a:cubicBezTo>
                      <a:pt x="20" y="9"/>
                      <a:pt x="23" y="7"/>
                      <a:pt x="26" y="6"/>
                    </a:cubicBezTo>
                    <a:cubicBezTo>
                      <a:pt x="29" y="4"/>
                      <a:pt x="32" y="4"/>
                      <a:pt x="33" y="4"/>
                    </a:cubicBezTo>
                    <a:cubicBezTo>
                      <a:pt x="33" y="4"/>
                      <a:pt x="33" y="4"/>
                      <a:pt x="33" y="4"/>
                    </a:cubicBezTo>
                    <a:cubicBezTo>
                      <a:pt x="33" y="4"/>
                      <a:pt x="33" y="4"/>
                      <a:pt x="33" y="4"/>
                    </a:cubicBezTo>
                    <a:cubicBezTo>
                      <a:pt x="34" y="4"/>
                      <a:pt x="35" y="4"/>
                      <a:pt x="35" y="4"/>
                    </a:cubicBezTo>
                    <a:cubicBezTo>
                      <a:pt x="35" y="4"/>
                      <a:pt x="35" y="4"/>
                      <a:pt x="35" y="4"/>
                    </a:cubicBezTo>
                    <a:cubicBezTo>
                      <a:pt x="33" y="5"/>
                      <a:pt x="31" y="5"/>
                      <a:pt x="28" y="7"/>
                    </a:cubicBezTo>
                    <a:cubicBezTo>
                      <a:pt x="25" y="8"/>
                      <a:pt x="21" y="11"/>
                      <a:pt x="17" y="13"/>
                    </a:cubicBezTo>
                    <a:cubicBezTo>
                      <a:pt x="13" y="17"/>
                      <a:pt x="10" y="20"/>
                      <a:pt x="8" y="23"/>
                    </a:cubicBezTo>
                    <a:cubicBezTo>
                      <a:pt x="6" y="25"/>
                      <a:pt x="5" y="27"/>
                      <a:pt x="4" y="29"/>
                    </a:cubicBezTo>
                    <a:moveTo>
                      <a:pt x="33" y="0"/>
                    </a:moveTo>
                    <a:cubicBezTo>
                      <a:pt x="33" y="0"/>
                      <a:pt x="33" y="0"/>
                      <a:pt x="33" y="0"/>
                    </a:cubicBezTo>
                    <a:cubicBezTo>
                      <a:pt x="33" y="0"/>
                      <a:pt x="33" y="0"/>
                      <a:pt x="32" y="0"/>
                    </a:cubicBezTo>
                    <a:cubicBezTo>
                      <a:pt x="32" y="0"/>
                      <a:pt x="32" y="0"/>
                      <a:pt x="32" y="0"/>
                    </a:cubicBezTo>
                    <a:cubicBezTo>
                      <a:pt x="32" y="0"/>
                      <a:pt x="32" y="0"/>
                      <a:pt x="32" y="0"/>
                    </a:cubicBezTo>
                    <a:cubicBezTo>
                      <a:pt x="29" y="0"/>
                      <a:pt x="27" y="1"/>
                      <a:pt x="24" y="2"/>
                    </a:cubicBezTo>
                    <a:cubicBezTo>
                      <a:pt x="21" y="4"/>
                      <a:pt x="17" y="6"/>
                      <a:pt x="14" y="9"/>
                    </a:cubicBezTo>
                    <a:cubicBezTo>
                      <a:pt x="10" y="12"/>
                      <a:pt x="7" y="15"/>
                      <a:pt x="4" y="19"/>
                    </a:cubicBezTo>
                    <a:cubicBezTo>
                      <a:pt x="3" y="21"/>
                      <a:pt x="2" y="22"/>
                      <a:pt x="1" y="24"/>
                    </a:cubicBezTo>
                    <a:cubicBezTo>
                      <a:pt x="1" y="25"/>
                      <a:pt x="1" y="25"/>
                      <a:pt x="0" y="26"/>
                    </a:cubicBezTo>
                    <a:cubicBezTo>
                      <a:pt x="0" y="26"/>
                      <a:pt x="0" y="27"/>
                      <a:pt x="0" y="28"/>
                    </a:cubicBezTo>
                    <a:cubicBezTo>
                      <a:pt x="0" y="28"/>
                      <a:pt x="0" y="28"/>
                      <a:pt x="0" y="28"/>
                    </a:cubicBezTo>
                    <a:cubicBezTo>
                      <a:pt x="0" y="29"/>
                      <a:pt x="0" y="30"/>
                      <a:pt x="1" y="30"/>
                    </a:cubicBezTo>
                    <a:cubicBezTo>
                      <a:pt x="1" y="30"/>
                      <a:pt x="1" y="30"/>
                      <a:pt x="1" y="30"/>
                    </a:cubicBezTo>
                    <a:cubicBezTo>
                      <a:pt x="4" y="35"/>
                      <a:pt x="4" y="35"/>
                      <a:pt x="4" y="35"/>
                    </a:cubicBezTo>
                    <a:cubicBezTo>
                      <a:pt x="4" y="35"/>
                      <a:pt x="4" y="35"/>
                      <a:pt x="4" y="35"/>
                    </a:cubicBezTo>
                    <a:cubicBezTo>
                      <a:pt x="5" y="35"/>
                      <a:pt x="5" y="36"/>
                      <a:pt x="6" y="36"/>
                    </a:cubicBezTo>
                    <a:cubicBezTo>
                      <a:pt x="6" y="36"/>
                      <a:pt x="7" y="36"/>
                      <a:pt x="7" y="35"/>
                    </a:cubicBezTo>
                    <a:cubicBezTo>
                      <a:pt x="7" y="35"/>
                      <a:pt x="7" y="35"/>
                      <a:pt x="7" y="35"/>
                    </a:cubicBezTo>
                    <a:cubicBezTo>
                      <a:pt x="7" y="35"/>
                      <a:pt x="8" y="35"/>
                      <a:pt x="8" y="35"/>
                    </a:cubicBezTo>
                    <a:cubicBezTo>
                      <a:pt x="8" y="34"/>
                      <a:pt x="8" y="34"/>
                      <a:pt x="8" y="33"/>
                    </a:cubicBezTo>
                    <a:cubicBezTo>
                      <a:pt x="8" y="33"/>
                      <a:pt x="8" y="33"/>
                      <a:pt x="8" y="33"/>
                    </a:cubicBezTo>
                    <a:cubicBezTo>
                      <a:pt x="8" y="32"/>
                      <a:pt x="8" y="32"/>
                      <a:pt x="8" y="32"/>
                    </a:cubicBezTo>
                    <a:cubicBezTo>
                      <a:pt x="8" y="31"/>
                      <a:pt x="9" y="28"/>
                      <a:pt x="11" y="26"/>
                    </a:cubicBezTo>
                    <a:cubicBezTo>
                      <a:pt x="13" y="23"/>
                      <a:pt x="16" y="20"/>
                      <a:pt x="20" y="17"/>
                    </a:cubicBezTo>
                    <a:cubicBezTo>
                      <a:pt x="23" y="14"/>
                      <a:pt x="27" y="12"/>
                      <a:pt x="30" y="10"/>
                    </a:cubicBezTo>
                    <a:cubicBezTo>
                      <a:pt x="33" y="9"/>
                      <a:pt x="35" y="8"/>
                      <a:pt x="37" y="8"/>
                    </a:cubicBezTo>
                    <a:cubicBezTo>
                      <a:pt x="37" y="8"/>
                      <a:pt x="37" y="8"/>
                      <a:pt x="37" y="8"/>
                    </a:cubicBezTo>
                    <a:cubicBezTo>
                      <a:pt x="37" y="8"/>
                      <a:pt x="37" y="8"/>
                      <a:pt x="37" y="8"/>
                    </a:cubicBezTo>
                    <a:cubicBezTo>
                      <a:pt x="38" y="8"/>
                      <a:pt x="38" y="8"/>
                      <a:pt x="38" y="9"/>
                    </a:cubicBezTo>
                    <a:cubicBezTo>
                      <a:pt x="38" y="9"/>
                      <a:pt x="39" y="9"/>
                      <a:pt x="39" y="9"/>
                    </a:cubicBezTo>
                    <a:cubicBezTo>
                      <a:pt x="39" y="9"/>
                      <a:pt x="39" y="9"/>
                      <a:pt x="39" y="9"/>
                    </a:cubicBezTo>
                    <a:cubicBezTo>
                      <a:pt x="40" y="9"/>
                      <a:pt x="40" y="9"/>
                      <a:pt x="40" y="9"/>
                    </a:cubicBezTo>
                    <a:cubicBezTo>
                      <a:pt x="40" y="9"/>
                      <a:pt x="41" y="9"/>
                      <a:pt x="41" y="8"/>
                    </a:cubicBezTo>
                    <a:cubicBezTo>
                      <a:pt x="41" y="8"/>
                      <a:pt x="41" y="8"/>
                      <a:pt x="41" y="8"/>
                    </a:cubicBezTo>
                    <a:cubicBezTo>
                      <a:pt x="42" y="8"/>
                      <a:pt x="42" y="6"/>
                      <a:pt x="41" y="5"/>
                    </a:cubicBezTo>
                    <a:cubicBezTo>
                      <a:pt x="41" y="5"/>
                      <a:pt x="41" y="5"/>
                      <a:pt x="41" y="5"/>
                    </a:cubicBezTo>
                    <a:cubicBezTo>
                      <a:pt x="38" y="1"/>
                      <a:pt x="38" y="1"/>
                      <a:pt x="38" y="1"/>
                    </a:cubicBezTo>
                    <a:cubicBezTo>
                      <a:pt x="38" y="1"/>
                      <a:pt x="38" y="1"/>
                      <a:pt x="38" y="1"/>
                    </a:cubicBezTo>
                    <a:cubicBezTo>
                      <a:pt x="37" y="1"/>
                      <a:pt x="37" y="0"/>
                      <a:pt x="36" y="0"/>
                    </a:cubicBezTo>
                    <a:cubicBezTo>
                      <a:pt x="36" y="0"/>
                      <a:pt x="36" y="0"/>
                      <a:pt x="36" y="0"/>
                    </a:cubicBezTo>
                    <a:cubicBezTo>
                      <a:pt x="36" y="0"/>
                      <a:pt x="36" y="0"/>
                      <a:pt x="36" y="0"/>
                    </a:cubicBezTo>
                    <a:cubicBezTo>
                      <a:pt x="35" y="0"/>
                      <a:pt x="34" y="0"/>
                      <a:pt x="33"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 name="Freeform 350"/>
              <p:cNvSpPr>
                <a:spLocks noEditPoints="1"/>
              </p:cNvSpPr>
              <p:nvPr/>
            </p:nvSpPr>
            <p:spPr bwMode="auto">
              <a:xfrm>
                <a:off x="8164513" y="1262063"/>
                <a:ext cx="117475" cy="101600"/>
              </a:xfrm>
              <a:custGeom>
                <a:avLst/>
                <a:gdLst>
                  <a:gd name="T0" fmla="*/ 5 w 42"/>
                  <a:gd name="T1" fmla="*/ 35 h 36"/>
                  <a:gd name="T2" fmla="*/ 6 w 42"/>
                  <a:gd name="T3" fmla="*/ 33 h 36"/>
                  <a:gd name="T4" fmla="*/ 5 w 42"/>
                  <a:gd name="T5" fmla="*/ 35 h 36"/>
                  <a:gd name="T6" fmla="*/ 6 w 42"/>
                  <a:gd name="T7" fmla="*/ 31 h 36"/>
                  <a:gd name="T8" fmla="*/ 14 w 42"/>
                  <a:gd name="T9" fmla="*/ 29 h 36"/>
                  <a:gd name="T10" fmla="*/ 24 w 42"/>
                  <a:gd name="T11" fmla="*/ 22 h 36"/>
                  <a:gd name="T12" fmla="*/ 34 w 42"/>
                  <a:gd name="T13" fmla="*/ 12 h 36"/>
                  <a:gd name="T14" fmla="*/ 37 w 42"/>
                  <a:gd name="T15" fmla="*/ 7 h 36"/>
                  <a:gd name="T16" fmla="*/ 37 w 42"/>
                  <a:gd name="T17" fmla="*/ 7 h 36"/>
                  <a:gd name="T18" fmla="*/ 37 w 42"/>
                  <a:gd name="T19" fmla="*/ 8 h 36"/>
                  <a:gd name="T20" fmla="*/ 34 w 42"/>
                  <a:gd name="T21" fmla="*/ 14 h 36"/>
                  <a:gd name="T22" fmla="*/ 25 w 42"/>
                  <a:gd name="T23" fmla="*/ 23 h 36"/>
                  <a:gd name="T24" fmla="*/ 16 w 42"/>
                  <a:gd name="T25" fmla="*/ 29 h 36"/>
                  <a:gd name="T26" fmla="*/ 8 w 42"/>
                  <a:gd name="T27" fmla="*/ 32 h 36"/>
                  <a:gd name="T28" fmla="*/ 8 w 42"/>
                  <a:gd name="T29" fmla="*/ 32 h 36"/>
                  <a:gd name="T30" fmla="*/ 8 w 42"/>
                  <a:gd name="T31" fmla="*/ 32 h 36"/>
                  <a:gd name="T32" fmla="*/ 7 w 42"/>
                  <a:gd name="T33" fmla="*/ 31 h 36"/>
                  <a:gd name="T34" fmla="*/ 6 w 42"/>
                  <a:gd name="T35" fmla="*/ 31 h 36"/>
                  <a:gd name="T36" fmla="*/ 36 w 42"/>
                  <a:gd name="T37" fmla="*/ 0 h 36"/>
                  <a:gd name="T38" fmla="*/ 35 w 42"/>
                  <a:gd name="T39" fmla="*/ 0 h 36"/>
                  <a:gd name="T40" fmla="*/ 34 w 42"/>
                  <a:gd name="T41" fmla="*/ 0 h 36"/>
                  <a:gd name="T42" fmla="*/ 34 w 42"/>
                  <a:gd name="T43" fmla="*/ 2 h 36"/>
                  <a:gd name="T44" fmla="*/ 34 w 42"/>
                  <a:gd name="T45" fmla="*/ 3 h 36"/>
                  <a:gd name="T46" fmla="*/ 34 w 42"/>
                  <a:gd name="T47" fmla="*/ 3 h 36"/>
                  <a:gd name="T48" fmla="*/ 31 w 42"/>
                  <a:gd name="T49" fmla="*/ 10 h 36"/>
                  <a:gd name="T50" fmla="*/ 22 w 42"/>
                  <a:gd name="T51" fmla="*/ 19 h 36"/>
                  <a:gd name="T52" fmla="*/ 12 w 42"/>
                  <a:gd name="T53" fmla="*/ 25 h 36"/>
                  <a:gd name="T54" fmla="*/ 5 w 42"/>
                  <a:gd name="T55" fmla="*/ 27 h 36"/>
                  <a:gd name="T56" fmla="*/ 5 w 42"/>
                  <a:gd name="T57" fmla="*/ 27 h 36"/>
                  <a:gd name="T58" fmla="*/ 5 w 42"/>
                  <a:gd name="T59" fmla="*/ 27 h 36"/>
                  <a:gd name="T60" fmla="*/ 3 w 42"/>
                  <a:gd name="T61" fmla="*/ 27 h 36"/>
                  <a:gd name="T62" fmla="*/ 3 w 42"/>
                  <a:gd name="T63" fmla="*/ 26 h 36"/>
                  <a:gd name="T64" fmla="*/ 2 w 42"/>
                  <a:gd name="T65" fmla="*/ 26 h 36"/>
                  <a:gd name="T66" fmla="*/ 1 w 42"/>
                  <a:gd name="T67" fmla="*/ 27 h 36"/>
                  <a:gd name="T68" fmla="*/ 1 w 42"/>
                  <a:gd name="T69" fmla="*/ 27 h 36"/>
                  <a:gd name="T70" fmla="*/ 0 w 42"/>
                  <a:gd name="T71" fmla="*/ 28 h 36"/>
                  <a:gd name="T72" fmla="*/ 0 w 42"/>
                  <a:gd name="T73" fmla="*/ 30 h 36"/>
                  <a:gd name="T74" fmla="*/ 0 w 42"/>
                  <a:gd name="T75" fmla="*/ 30 h 36"/>
                  <a:gd name="T76" fmla="*/ 3 w 42"/>
                  <a:gd name="T77" fmla="*/ 33 h 36"/>
                  <a:gd name="T78" fmla="*/ 4 w 42"/>
                  <a:gd name="T79" fmla="*/ 34 h 36"/>
                  <a:gd name="T80" fmla="*/ 5 w 42"/>
                  <a:gd name="T81" fmla="*/ 35 h 36"/>
                  <a:gd name="T82" fmla="*/ 6 w 42"/>
                  <a:gd name="T83" fmla="*/ 35 h 36"/>
                  <a:gd name="T84" fmla="*/ 8 w 42"/>
                  <a:gd name="T85" fmla="*/ 36 h 36"/>
                  <a:gd name="T86" fmla="*/ 10 w 42"/>
                  <a:gd name="T87" fmla="*/ 36 h 36"/>
                  <a:gd name="T88" fmla="*/ 17 w 42"/>
                  <a:gd name="T89" fmla="*/ 33 h 36"/>
                  <a:gd name="T90" fmla="*/ 28 w 42"/>
                  <a:gd name="T91" fmla="*/ 26 h 36"/>
                  <a:gd name="T92" fmla="*/ 38 w 42"/>
                  <a:gd name="T93" fmla="*/ 17 h 36"/>
                  <a:gd name="T94" fmla="*/ 41 w 42"/>
                  <a:gd name="T95" fmla="*/ 11 h 36"/>
                  <a:gd name="T96" fmla="*/ 41 w 42"/>
                  <a:gd name="T97" fmla="*/ 8 h 36"/>
                  <a:gd name="T98" fmla="*/ 41 w 42"/>
                  <a:gd name="T99" fmla="*/ 7 h 36"/>
                  <a:gd name="T100" fmla="*/ 41 w 42"/>
                  <a:gd name="T101" fmla="*/ 5 h 36"/>
                  <a:gd name="T102" fmla="*/ 41 w 42"/>
                  <a:gd name="T103" fmla="*/ 5 h 36"/>
                  <a:gd name="T104" fmla="*/ 37 w 42"/>
                  <a:gd name="T105" fmla="*/ 0 h 36"/>
                  <a:gd name="T106" fmla="*/ 37 w 42"/>
                  <a:gd name="T107" fmla="*/ 0 h 36"/>
                  <a:gd name="T108" fmla="*/ 36 w 42"/>
                  <a:gd name="T109"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2" h="36">
                    <a:moveTo>
                      <a:pt x="5" y="35"/>
                    </a:moveTo>
                    <a:cubicBezTo>
                      <a:pt x="6" y="33"/>
                      <a:pt x="6" y="33"/>
                      <a:pt x="6" y="33"/>
                    </a:cubicBezTo>
                    <a:cubicBezTo>
                      <a:pt x="5" y="35"/>
                      <a:pt x="5" y="35"/>
                      <a:pt x="5" y="35"/>
                    </a:cubicBezTo>
                    <a:moveTo>
                      <a:pt x="6" y="31"/>
                    </a:moveTo>
                    <a:cubicBezTo>
                      <a:pt x="9" y="31"/>
                      <a:pt x="11" y="30"/>
                      <a:pt x="14" y="29"/>
                    </a:cubicBezTo>
                    <a:cubicBezTo>
                      <a:pt x="17" y="27"/>
                      <a:pt x="21" y="25"/>
                      <a:pt x="24" y="22"/>
                    </a:cubicBezTo>
                    <a:cubicBezTo>
                      <a:pt x="28" y="19"/>
                      <a:pt x="32" y="15"/>
                      <a:pt x="34" y="12"/>
                    </a:cubicBezTo>
                    <a:cubicBezTo>
                      <a:pt x="35" y="10"/>
                      <a:pt x="37" y="8"/>
                      <a:pt x="37" y="7"/>
                    </a:cubicBezTo>
                    <a:cubicBezTo>
                      <a:pt x="37" y="7"/>
                      <a:pt x="37" y="7"/>
                      <a:pt x="37" y="7"/>
                    </a:cubicBezTo>
                    <a:cubicBezTo>
                      <a:pt x="37" y="8"/>
                      <a:pt x="37" y="8"/>
                      <a:pt x="37" y="8"/>
                    </a:cubicBezTo>
                    <a:cubicBezTo>
                      <a:pt x="37" y="9"/>
                      <a:pt x="36" y="11"/>
                      <a:pt x="34" y="14"/>
                    </a:cubicBezTo>
                    <a:cubicBezTo>
                      <a:pt x="32" y="17"/>
                      <a:pt x="29" y="20"/>
                      <a:pt x="25" y="23"/>
                    </a:cubicBezTo>
                    <a:cubicBezTo>
                      <a:pt x="22" y="26"/>
                      <a:pt x="19" y="28"/>
                      <a:pt x="16" y="29"/>
                    </a:cubicBezTo>
                    <a:cubicBezTo>
                      <a:pt x="13" y="31"/>
                      <a:pt x="10" y="32"/>
                      <a:pt x="8" y="32"/>
                    </a:cubicBezTo>
                    <a:cubicBezTo>
                      <a:pt x="8" y="32"/>
                      <a:pt x="8" y="32"/>
                      <a:pt x="8" y="32"/>
                    </a:cubicBezTo>
                    <a:cubicBezTo>
                      <a:pt x="8" y="32"/>
                      <a:pt x="8" y="32"/>
                      <a:pt x="8" y="32"/>
                    </a:cubicBezTo>
                    <a:cubicBezTo>
                      <a:pt x="8" y="32"/>
                      <a:pt x="7" y="31"/>
                      <a:pt x="7" y="31"/>
                    </a:cubicBezTo>
                    <a:cubicBezTo>
                      <a:pt x="7" y="31"/>
                      <a:pt x="7" y="31"/>
                      <a:pt x="6" y="31"/>
                    </a:cubicBezTo>
                    <a:moveTo>
                      <a:pt x="36" y="0"/>
                    </a:moveTo>
                    <a:cubicBezTo>
                      <a:pt x="35" y="0"/>
                      <a:pt x="35" y="0"/>
                      <a:pt x="35" y="0"/>
                    </a:cubicBezTo>
                    <a:cubicBezTo>
                      <a:pt x="34" y="0"/>
                      <a:pt x="34" y="0"/>
                      <a:pt x="34" y="0"/>
                    </a:cubicBezTo>
                    <a:cubicBezTo>
                      <a:pt x="34" y="1"/>
                      <a:pt x="34" y="1"/>
                      <a:pt x="34" y="2"/>
                    </a:cubicBezTo>
                    <a:cubicBezTo>
                      <a:pt x="34" y="2"/>
                      <a:pt x="34" y="2"/>
                      <a:pt x="34" y="3"/>
                    </a:cubicBezTo>
                    <a:cubicBezTo>
                      <a:pt x="34" y="3"/>
                      <a:pt x="34" y="3"/>
                      <a:pt x="34" y="3"/>
                    </a:cubicBezTo>
                    <a:cubicBezTo>
                      <a:pt x="34" y="4"/>
                      <a:pt x="33" y="7"/>
                      <a:pt x="31" y="10"/>
                    </a:cubicBezTo>
                    <a:cubicBezTo>
                      <a:pt x="29" y="13"/>
                      <a:pt x="26" y="16"/>
                      <a:pt x="22" y="19"/>
                    </a:cubicBezTo>
                    <a:cubicBezTo>
                      <a:pt x="18" y="21"/>
                      <a:pt x="15" y="24"/>
                      <a:pt x="12" y="25"/>
                    </a:cubicBezTo>
                    <a:cubicBezTo>
                      <a:pt x="9" y="26"/>
                      <a:pt x="6" y="27"/>
                      <a:pt x="5" y="27"/>
                    </a:cubicBezTo>
                    <a:cubicBezTo>
                      <a:pt x="5" y="27"/>
                      <a:pt x="5" y="27"/>
                      <a:pt x="5" y="27"/>
                    </a:cubicBezTo>
                    <a:cubicBezTo>
                      <a:pt x="5" y="27"/>
                      <a:pt x="5" y="27"/>
                      <a:pt x="5" y="27"/>
                    </a:cubicBezTo>
                    <a:cubicBezTo>
                      <a:pt x="4" y="27"/>
                      <a:pt x="4" y="27"/>
                      <a:pt x="3" y="27"/>
                    </a:cubicBezTo>
                    <a:cubicBezTo>
                      <a:pt x="3" y="27"/>
                      <a:pt x="3" y="27"/>
                      <a:pt x="3" y="26"/>
                    </a:cubicBezTo>
                    <a:cubicBezTo>
                      <a:pt x="3" y="26"/>
                      <a:pt x="2" y="26"/>
                      <a:pt x="2" y="26"/>
                    </a:cubicBezTo>
                    <a:cubicBezTo>
                      <a:pt x="2" y="26"/>
                      <a:pt x="1" y="27"/>
                      <a:pt x="1" y="27"/>
                    </a:cubicBezTo>
                    <a:cubicBezTo>
                      <a:pt x="1" y="27"/>
                      <a:pt x="1" y="27"/>
                      <a:pt x="1" y="27"/>
                    </a:cubicBezTo>
                    <a:cubicBezTo>
                      <a:pt x="0" y="27"/>
                      <a:pt x="0" y="28"/>
                      <a:pt x="0" y="28"/>
                    </a:cubicBezTo>
                    <a:cubicBezTo>
                      <a:pt x="0" y="29"/>
                      <a:pt x="0" y="29"/>
                      <a:pt x="0" y="30"/>
                    </a:cubicBezTo>
                    <a:cubicBezTo>
                      <a:pt x="0" y="30"/>
                      <a:pt x="0" y="30"/>
                      <a:pt x="0" y="30"/>
                    </a:cubicBezTo>
                    <a:cubicBezTo>
                      <a:pt x="3" y="33"/>
                      <a:pt x="3" y="33"/>
                      <a:pt x="3" y="33"/>
                    </a:cubicBezTo>
                    <a:cubicBezTo>
                      <a:pt x="4" y="34"/>
                      <a:pt x="4" y="34"/>
                      <a:pt x="4" y="34"/>
                    </a:cubicBezTo>
                    <a:cubicBezTo>
                      <a:pt x="4" y="35"/>
                      <a:pt x="5" y="35"/>
                      <a:pt x="5" y="35"/>
                    </a:cubicBezTo>
                    <a:cubicBezTo>
                      <a:pt x="6" y="35"/>
                      <a:pt x="6" y="35"/>
                      <a:pt x="6" y="35"/>
                    </a:cubicBezTo>
                    <a:cubicBezTo>
                      <a:pt x="7" y="35"/>
                      <a:pt x="8" y="36"/>
                      <a:pt x="8" y="36"/>
                    </a:cubicBezTo>
                    <a:cubicBezTo>
                      <a:pt x="9" y="36"/>
                      <a:pt x="9" y="36"/>
                      <a:pt x="10" y="36"/>
                    </a:cubicBezTo>
                    <a:cubicBezTo>
                      <a:pt x="12" y="35"/>
                      <a:pt x="15" y="34"/>
                      <a:pt x="17" y="33"/>
                    </a:cubicBezTo>
                    <a:cubicBezTo>
                      <a:pt x="21" y="31"/>
                      <a:pt x="24" y="29"/>
                      <a:pt x="28" y="26"/>
                    </a:cubicBezTo>
                    <a:cubicBezTo>
                      <a:pt x="32" y="23"/>
                      <a:pt x="35" y="20"/>
                      <a:pt x="38" y="17"/>
                    </a:cubicBezTo>
                    <a:cubicBezTo>
                      <a:pt x="39" y="15"/>
                      <a:pt x="40" y="13"/>
                      <a:pt x="41" y="11"/>
                    </a:cubicBezTo>
                    <a:cubicBezTo>
                      <a:pt x="41" y="10"/>
                      <a:pt x="41" y="9"/>
                      <a:pt x="41" y="8"/>
                    </a:cubicBezTo>
                    <a:cubicBezTo>
                      <a:pt x="41" y="8"/>
                      <a:pt x="41" y="7"/>
                      <a:pt x="41" y="7"/>
                    </a:cubicBezTo>
                    <a:cubicBezTo>
                      <a:pt x="42" y="6"/>
                      <a:pt x="42" y="6"/>
                      <a:pt x="41" y="5"/>
                    </a:cubicBezTo>
                    <a:cubicBezTo>
                      <a:pt x="41" y="5"/>
                      <a:pt x="41" y="5"/>
                      <a:pt x="41" y="5"/>
                    </a:cubicBezTo>
                    <a:cubicBezTo>
                      <a:pt x="37" y="0"/>
                      <a:pt x="37" y="0"/>
                      <a:pt x="37" y="0"/>
                    </a:cubicBezTo>
                    <a:cubicBezTo>
                      <a:pt x="37" y="0"/>
                      <a:pt x="37" y="0"/>
                      <a:pt x="37" y="0"/>
                    </a:cubicBezTo>
                    <a:cubicBezTo>
                      <a:pt x="37" y="0"/>
                      <a:pt x="36" y="0"/>
                      <a:pt x="36"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 name="Freeform 351"/>
              <p:cNvSpPr>
                <a:spLocks noEditPoints="1"/>
              </p:cNvSpPr>
              <p:nvPr/>
            </p:nvSpPr>
            <p:spPr bwMode="auto">
              <a:xfrm>
                <a:off x="7839076" y="850900"/>
                <a:ext cx="146050" cy="136525"/>
              </a:xfrm>
              <a:custGeom>
                <a:avLst/>
                <a:gdLst>
                  <a:gd name="T0" fmla="*/ 8 w 52"/>
                  <a:gd name="T1" fmla="*/ 23 h 49"/>
                  <a:gd name="T2" fmla="*/ 8 w 52"/>
                  <a:gd name="T3" fmla="*/ 22 h 49"/>
                  <a:gd name="T4" fmla="*/ 16 w 52"/>
                  <a:gd name="T5" fmla="*/ 13 h 49"/>
                  <a:gd name="T6" fmla="*/ 34 w 52"/>
                  <a:gd name="T7" fmla="*/ 5 h 49"/>
                  <a:gd name="T8" fmla="*/ 34 w 52"/>
                  <a:gd name="T9" fmla="*/ 5 h 49"/>
                  <a:gd name="T10" fmla="*/ 35 w 52"/>
                  <a:gd name="T11" fmla="*/ 4 h 49"/>
                  <a:gd name="T12" fmla="*/ 35 w 52"/>
                  <a:gd name="T13" fmla="*/ 5 h 49"/>
                  <a:gd name="T14" fmla="*/ 45 w 52"/>
                  <a:gd name="T15" fmla="*/ 17 h 49"/>
                  <a:gd name="T16" fmla="*/ 38 w 52"/>
                  <a:gd name="T17" fmla="*/ 20 h 49"/>
                  <a:gd name="T18" fmla="*/ 38 w 52"/>
                  <a:gd name="T19" fmla="*/ 20 h 49"/>
                  <a:gd name="T20" fmla="*/ 20 w 52"/>
                  <a:gd name="T21" fmla="*/ 33 h 49"/>
                  <a:gd name="T22" fmla="*/ 14 w 52"/>
                  <a:gd name="T23" fmla="*/ 42 h 49"/>
                  <a:gd name="T24" fmla="*/ 5 w 52"/>
                  <a:gd name="T25" fmla="*/ 30 h 49"/>
                  <a:gd name="T26" fmla="*/ 4 w 52"/>
                  <a:gd name="T27" fmla="*/ 28 h 49"/>
                  <a:gd name="T28" fmla="*/ 6 w 52"/>
                  <a:gd name="T29" fmla="*/ 25 h 49"/>
                  <a:gd name="T30" fmla="*/ 35 w 52"/>
                  <a:gd name="T31" fmla="*/ 0 h 49"/>
                  <a:gd name="T32" fmla="*/ 33 w 52"/>
                  <a:gd name="T33" fmla="*/ 1 h 49"/>
                  <a:gd name="T34" fmla="*/ 29 w 52"/>
                  <a:gd name="T35" fmla="*/ 2 h 49"/>
                  <a:gd name="T36" fmla="*/ 24 w 52"/>
                  <a:gd name="T37" fmla="*/ 4 h 49"/>
                  <a:gd name="T38" fmla="*/ 7 w 52"/>
                  <a:gd name="T39" fmla="*/ 17 h 49"/>
                  <a:gd name="T40" fmla="*/ 5 w 52"/>
                  <a:gd name="T41" fmla="*/ 20 h 49"/>
                  <a:gd name="T42" fmla="*/ 4 w 52"/>
                  <a:gd name="T43" fmla="*/ 20 h 49"/>
                  <a:gd name="T44" fmla="*/ 1 w 52"/>
                  <a:gd name="T45" fmla="*/ 25 h 49"/>
                  <a:gd name="T46" fmla="*/ 0 w 52"/>
                  <a:gd name="T47" fmla="*/ 28 h 49"/>
                  <a:gd name="T48" fmla="*/ 2 w 52"/>
                  <a:gd name="T49" fmla="*/ 32 h 49"/>
                  <a:gd name="T50" fmla="*/ 15 w 52"/>
                  <a:gd name="T51" fmla="*/ 49 h 49"/>
                  <a:gd name="T52" fmla="*/ 17 w 52"/>
                  <a:gd name="T53" fmla="*/ 48 h 49"/>
                  <a:gd name="T54" fmla="*/ 17 w 52"/>
                  <a:gd name="T55" fmla="*/ 48 h 49"/>
                  <a:gd name="T56" fmla="*/ 18 w 52"/>
                  <a:gd name="T57" fmla="*/ 46 h 49"/>
                  <a:gd name="T58" fmla="*/ 18 w 52"/>
                  <a:gd name="T59" fmla="*/ 45 h 49"/>
                  <a:gd name="T60" fmla="*/ 20 w 52"/>
                  <a:gd name="T61" fmla="*/ 39 h 49"/>
                  <a:gd name="T62" fmla="*/ 30 w 52"/>
                  <a:gd name="T63" fmla="*/ 30 h 49"/>
                  <a:gd name="T64" fmla="*/ 30 w 52"/>
                  <a:gd name="T65" fmla="*/ 30 h 49"/>
                  <a:gd name="T66" fmla="*/ 47 w 52"/>
                  <a:gd name="T67" fmla="*/ 21 h 49"/>
                  <a:gd name="T68" fmla="*/ 47 w 52"/>
                  <a:gd name="T69" fmla="*/ 21 h 49"/>
                  <a:gd name="T70" fmla="*/ 47 w 52"/>
                  <a:gd name="T71" fmla="*/ 21 h 49"/>
                  <a:gd name="T72" fmla="*/ 48 w 52"/>
                  <a:gd name="T73" fmla="*/ 22 h 49"/>
                  <a:gd name="T74" fmla="*/ 49 w 52"/>
                  <a:gd name="T75" fmla="*/ 22 h 49"/>
                  <a:gd name="T76" fmla="*/ 51 w 52"/>
                  <a:gd name="T77" fmla="*/ 21 h 49"/>
                  <a:gd name="T78" fmla="*/ 52 w 52"/>
                  <a:gd name="T79" fmla="*/ 20 h 49"/>
                  <a:gd name="T80" fmla="*/ 51 w 52"/>
                  <a:gd name="T81" fmla="*/ 18 h 49"/>
                  <a:gd name="T82" fmla="*/ 37 w 52"/>
                  <a:gd name="T83" fmla="*/ 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2" h="49">
                    <a:moveTo>
                      <a:pt x="7" y="23"/>
                    </a:moveTo>
                    <a:cubicBezTo>
                      <a:pt x="7" y="23"/>
                      <a:pt x="8" y="23"/>
                      <a:pt x="8" y="23"/>
                    </a:cubicBezTo>
                    <a:cubicBezTo>
                      <a:pt x="8" y="23"/>
                      <a:pt x="8" y="23"/>
                      <a:pt x="8" y="23"/>
                    </a:cubicBezTo>
                    <a:cubicBezTo>
                      <a:pt x="8" y="22"/>
                      <a:pt x="8" y="22"/>
                      <a:pt x="8" y="22"/>
                    </a:cubicBezTo>
                    <a:cubicBezTo>
                      <a:pt x="9" y="21"/>
                      <a:pt x="9" y="20"/>
                      <a:pt x="10" y="19"/>
                    </a:cubicBezTo>
                    <a:cubicBezTo>
                      <a:pt x="12" y="17"/>
                      <a:pt x="14" y="15"/>
                      <a:pt x="16" y="13"/>
                    </a:cubicBezTo>
                    <a:cubicBezTo>
                      <a:pt x="20" y="10"/>
                      <a:pt x="24" y="8"/>
                      <a:pt x="29" y="6"/>
                    </a:cubicBezTo>
                    <a:cubicBezTo>
                      <a:pt x="30" y="5"/>
                      <a:pt x="32" y="5"/>
                      <a:pt x="34" y="5"/>
                    </a:cubicBezTo>
                    <a:cubicBezTo>
                      <a:pt x="33" y="3"/>
                      <a:pt x="33" y="3"/>
                      <a:pt x="33" y="3"/>
                    </a:cubicBezTo>
                    <a:cubicBezTo>
                      <a:pt x="34" y="5"/>
                      <a:pt x="34" y="5"/>
                      <a:pt x="34" y="5"/>
                    </a:cubicBezTo>
                    <a:cubicBezTo>
                      <a:pt x="34" y="4"/>
                      <a:pt x="35" y="4"/>
                      <a:pt x="35" y="4"/>
                    </a:cubicBezTo>
                    <a:cubicBezTo>
                      <a:pt x="35" y="4"/>
                      <a:pt x="35" y="4"/>
                      <a:pt x="35" y="4"/>
                    </a:cubicBezTo>
                    <a:cubicBezTo>
                      <a:pt x="35" y="4"/>
                      <a:pt x="35" y="4"/>
                      <a:pt x="35" y="4"/>
                    </a:cubicBezTo>
                    <a:cubicBezTo>
                      <a:pt x="35" y="5"/>
                      <a:pt x="35" y="5"/>
                      <a:pt x="35" y="5"/>
                    </a:cubicBezTo>
                    <a:cubicBezTo>
                      <a:pt x="35" y="5"/>
                      <a:pt x="36" y="5"/>
                      <a:pt x="36" y="6"/>
                    </a:cubicBezTo>
                    <a:cubicBezTo>
                      <a:pt x="45" y="17"/>
                      <a:pt x="45" y="17"/>
                      <a:pt x="45" y="17"/>
                    </a:cubicBezTo>
                    <a:cubicBezTo>
                      <a:pt x="45" y="17"/>
                      <a:pt x="45" y="17"/>
                      <a:pt x="45" y="17"/>
                    </a:cubicBezTo>
                    <a:cubicBezTo>
                      <a:pt x="43" y="18"/>
                      <a:pt x="41" y="18"/>
                      <a:pt x="38" y="20"/>
                    </a:cubicBezTo>
                    <a:cubicBezTo>
                      <a:pt x="38" y="20"/>
                      <a:pt x="38" y="20"/>
                      <a:pt x="38" y="20"/>
                    </a:cubicBezTo>
                    <a:cubicBezTo>
                      <a:pt x="38" y="20"/>
                      <a:pt x="38" y="20"/>
                      <a:pt x="38" y="20"/>
                    </a:cubicBezTo>
                    <a:cubicBezTo>
                      <a:pt x="34" y="21"/>
                      <a:pt x="31" y="24"/>
                      <a:pt x="27" y="26"/>
                    </a:cubicBezTo>
                    <a:cubicBezTo>
                      <a:pt x="25" y="29"/>
                      <a:pt x="22" y="31"/>
                      <a:pt x="20" y="33"/>
                    </a:cubicBezTo>
                    <a:cubicBezTo>
                      <a:pt x="19" y="34"/>
                      <a:pt x="18" y="36"/>
                      <a:pt x="17" y="37"/>
                    </a:cubicBezTo>
                    <a:cubicBezTo>
                      <a:pt x="16" y="38"/>
                      <a:pt x="15" y="40"/>
                      <a:pt x="14" y="42"/>
                    </a:cubicBezTo>
                    <a:cubicBezTo>
                      <a:pt x="14" y="42"/>
                      <a:pt x="14" y="42"/>
                      <a:pt x="14" y="42"/>
                    </a:cubicBezTo>
                    <a:cubicBezTo>
                      <a:pt x="5" y="30"/>
                      <a:pt x="5" y="30"/>
                      <a:pt x="5" y="30"/>
                    </a:cubicBezTo>
                    <a:cubicBezTo>
                      <a:pt x="4" y="29"/>
                      <a:pt x="4" y="29"/>
                      <a:pt x="4" y="29"/>
                    </a:cubicBezTo>
                    <a:cubicBezTo>
                      <a:pt x="4" y="28"/>
                      <a:pt x="4" y="28"/>
                      <a:pt x="4" y="28"/>
                    </a:cubicBezTo>
                    <a:cubicBezTo>
                      <a:pt x="4" y="28"/>
                      <a:pt x="4" y="28"/>
                      <a:pt x="5" y="27"/>
                    </a:cubicBezTo>
                    <a:cubicBezTo>
                      <a:pt x="5" y="26"/>
                      <a:pt x="6" y="26"/>
                      <a:pt x="6" y="25"/>
                    </a:cubicBezTo>
                    <a:cubicBezTo>
                      <a:pt x="7" y="24"/>
                      <a:pt x="7" y="24"/>
                      <a:pt x="7" y="23"/>
                    </a:cubicBezTo>
                    <a:moveTo>
                      <a:pt x="35" y="0"/>
                    </a:moveTo>
                    <a:cubicBezTo>
                      <a:pt x="35" y="0"/>
                      <a:pt x="35" y="0"/>
                      <a:pt x="35" y="0"/>
                    </a:cubicBezTo>
                    <a:cubicBezTo>
                      <a:pt x="34" y="0"/>
                      <a:pt x="33" y="0"/>
                      <a:pt x="33" y="1"/>
                    </a:cubicBezTo>
                    <a:cubicBezTo>
                      <a:pt x="33" y="1"/>
                      <a:pt x="33" y="1"/>
                      <a:pt x="33" y="1"/>
                    </a:cubicBezTo>
                    <a:cubicBezTo>
                      <a:pt x="31" y="1"/>
                      <a:pt x="30" y="1"/>
                      <a:pt x="29" y="2"/>
                    </a:cubicBezTo>
                    <a:cubicBezTo>
                      <a:pt x="28" y="2"/>
                      <a:pt x="28" y="2"/>
                      <a:pt x="27" y="2"/>
                    </a:cubicBezTo>
                    <a:cubicBezTo>
                      <a:pt x="26" y="3"/>
                      <a:pt x="25" y="3"/>
                      <a:pt x="24" y="4"/>
                    </a:cubicBezTo>
                    <a:cubicBezTo>
                      <a:pt x="20" y="5"/>
                      <a:pt x="17" y="7"/>
                      <a:pt x="14" y="10"/>
                    </a:cubicBezTo>
                    <a:cubicBezTo>
                      <a:pt x="11" y="12"/>
                      <a:pt x="9" y="14"/>
                      <a:pt x="7" y="17"/>
                    </a:cubicBezTo>
                    <a:cubicBezTo>
                      <a:pt x="7" y="17"/>
                      <a:pt x="6" y="17"/>
                      <a:pt x="6" y="18"/>
                    </a:cubicBezTo>
                    <a:cubicBezTo>
                      <a:pt x="6" y="18"/>
                      <a:pt x="5" y="19"/>
                      <a:pt x="5" y="20"/>
                    </a:cubicBezTo>
                    <a:cubicBezTo>
                      <a:pt x="4" y="20"/>
                      <a:pt x="4" y="20"/>
                      <a:pt x="4" y="20"/>
                    </a:cubicBezTo>
                    <a:cubicBezTo>
                      <a:pt x="4" y="20"/>
                      <a:pt x="4" y="20"/>
                      <a:pt x="4" y="20"/>
                    </a:cubicBezTo>
                    <a:cubicBezTo>
                      <a:pt x="4" y="21"/>
                      <a:pt x="4" y="21"/>
                      <a:pt x="3" y="22"/>
                    </a:cubicBezTo>
                    <a:cubicBezTo>
                      <a:pt x="2" y="23"/>
                      <a:pt x="2" y="24"/>
                      <a:pt x="1" y="25"/>
                    </a:cubicBezTo>
                    <a:cubicBezTo>
                      <a:pt x="1" y="26"/>
                      <a:pt x="1" y="26"/>
                      <a:pt x="0" y="27"/>
                    </a:cubicBezTo>
                    <a:cubicBezTo>
                      <a:pt x="0" y="27"/>
                      <a:pt x="0" y="28"/>
                      <a:pt x="0" y="28"/>
                    </a:cubicBezTo>
                    <a:cubicBezTo>
                      <a:pt x="0" y="29"/>
                      <a:pt x="0" y="30"/>
                      <a:pt x="0" y="30"/>
                    </a:cubicBezTo>
                    <a:cubicBezTo>
                      <a:pt x="1" y="31"/>
                      <a:pt x="1" y="32"/>
                      <a:pt x="2" y="32"/>
                    </a:cubicBezTo>
                    <a:cubicBezTo>
                      <a:pt x="14" y="48"/>
                      <a:pt x="14" y="48"/>
                      <a:pt x="14" y="48"/>
                    </a:cubicBezTo>
                    <a:cubicBezTo>
                      <a:pt x="14" y="48"/>
                      <a:pt x="15" y="49"/>
                      <a:pt x="15" y="49"/>
                    </a:cubicBezTo>
                    <a:cubicBezTo>
                      <a:pt x="15" y="49"/>
                      <a:pt x="16" y="49"/>
                      <a:pt x="16" y="49"/>
                    </a:cubicBezTo>
                    <a:cubicBezTo>
                      <a:pt x="16" y="49"/>
                      <a:pt x="16" y="48"/>
                      <a:pt x="17" y="48"/>
                    </a:cubicBezTo>
                    <a:cubicBezTo>
                      <a:pt x="17" y="48"/>
                      <a:pt x="17" y="48"/>
                      <a:pt x="17" y="48"/>
                    </a:cubicBezTo>
                    <a:cubicBezTo>
                      <a:pt x="17" y="48"/>
                      <a:pt x="17" y="48"/>
                      <a:pt x="17" y="48"/>
                    </a:cubicBezTo>
                    <a:cubicBezTo>
                      <a:pt x="18" y="47"/>
                      <a:pt x="18" y="47"/>
                      <a:pt x="18" y="46"/>
                    </a:cubicBezTo>
                    <a:cubicBezTo>
                      <a:pt x="18" y="46"/>
                      <a:pt x="18" y="46"/>
                      <a:pt x="18" y="46"/>
                    </a:cubicBezTo>
                    <a:cubicBezTo>
                      <a:pt x="18" y="46"/>
                      <a:pt x="18" y="46"/>
                      <a:pt x="18" y="46"/>
                    </a:cubicBezTo>
                    <a:cubicBezTo>
                      <a:pt x="18" y="45"/>
                      <a:pt x="18" y="45"/>
                      <a:pt x="18" y="45"/>
                    </a:cubicBezTo>
                    <a:cubicBezTo>
                      <a:pt x="18" y="45"/>
                      <a:pt x="18" y="45"/>
                      <a:pt x="18" y="45"/>
                    </a:cubicBezTo>
                    <a:cubicBezTo>
                      <a:pt x="18" y="43"/>
                      <a:pt x="19" y="41"/>
                      <a:pt x="20" y="39"/>
                    </a:cubicBezTo>
                    <a:cubicBezTo>
                      <a:pt x="21" y="38"/>
                      <a:pt x="22" y="37"/>
                      <a:pt x="23" y="36"/>
                    </a:cubicBezTo>
                    <a:cubicBezTo>
                      <a:pt x="25" y="34"/>
                      <a:pt x="27" y="32"/>
                      <a:pt x="30" y="30"/>
                    </a:cubicBezTo>
                    <a:cubicBezTo>
                      <a:pt x="30" y="30"/>
                      <a:pt x="30" y="30"/>
                      <a:pt x="30" y="30"/>
                    </a:cubicBezTo>
                    <a:cubicBezTo>
                      <a:pt x="30" y="30"/>
                      <a:pt x="30" y="30"/>
                      <a:pt x="30" y="30"/>
                    </a:cubicBezTo>
                    <a:cubicBezTo>
                      <a:pt x="33" y="27"/>
                      <a:pt x="37" y="25"/>
                      <a:pt x="39" y="23"/>
                    </a:cubicBezTo>
                    <a:cubicBezTo>
                      <a:pt x="42" y="22"/>
                      <a:pt x="45" y="21"/>
                      <a:pt x="47" y="21"/>
                    </a:cubicBezTo>
                    <a:cubicBezTo>
                      <a:pt x="47" y="21"/>
                      <a:pt x="47" y="21"/>
                      <a:pt x="47" y="21"/>
                    </a:cubicBezTo>
                    <a:cubicBezTo>
                      <a:pt x="47" y="21"/>
                      <a:pt x="47" y="21"/>
                      <a:pt x="47" y="21"/>
                    </a:cubicBezTo>
                    <a:cubicBezTo>
                      <a:pt x="47" y="21"/>
                      <a:pt x="47" y="21"/>
                      <a:pt x="47" y="21"/>
                    </a:cubicBezTo>
                    <a:cubicBezTo>
                      <a:pt x="47" y="21"/>
                      <a:pt x="47" y="21"/>
                      <a:pt x="47" y="21"/>
                    </a:cubicBezTo>
                    <a:cubicBezTo>
                      <a:pt x="47" y="21"/>
                      <a:pt x="48" y="21"/>
                      <a:pt x="48" y="21"/>
                    </a:cubicBezTo>
                    <a:cubicBezTo>
                      <a:pt x="48" y="21"/>
                      <a:pt x="48" y="21"/>
                      <a:pt x="48" y="22"/>
                    </a:cubicBezTo>
                    <a:cubicBezTo>
                      <a:pt x="48" y="22"/>
                      <a:pt x="48" y="22"/>
                      <a:pt x="49" y="22"/>
                    </a:cubicBezTo>
                    <a:cubicBezTo>
                      <a:pt x="49" y="22"/>
                      <a:pt x="49" y="22"/>
                      <a:pt x="49" y="22"/>
                    </a:cubicBezTo>
                    <a:cubicBezTo>
                      <a:pt x="50" y="22"/>
                      <a:pt x="50" y="22"/>
                      <a:pt x="50" y="22"/>
                    </a:cubicBezTo>
                    <a:cubicBezTo>
                      <a:pt x="50" y="22"/>
                      <a:pt x="50" y="22"/>
                      <a:pt x="51" y="21"/>
                    </a:cubicBezTo>
                    <a:cubicBezTo>
                      <a:pt x="51" y="21"/>
                      <a:pt x="51" y="21"/>
                      <a:pt x="51" y="21"/>
                    </a:cubicBezTo>
                    <a:cubicBezTo>
                      <a:pt x="51" y="21"/>
                      <a:pt x="52" y="20"/>
                      <a:pt x="52" y="20"/>
                    </a:cubicBezTo>
                    <a:cubicBezTo>
                      <a:pt x="52" y="19"/>
                      <a:pt x="52" y="19"/>
                      <a:pt x="51" y="18"/>
                    </a:cubicBezTo>
                    <a:cubicBezTo>
                      <a:pt x="51" y="18"/>
                      <a:pt x="51" y="18"/>
                      <a:pt x="51" y="18"/>
                    </a:cubicBezTo>
                    <a:cubicBezTo>
                      <a:pt x="39" y="3"/>
                      <a:pt x="39" y="3"/>
                      <a:pt x="39" y="3"/>
                    </a:cubicBezTo>
                    <a:cubicBezTo>
                      <a:pt x="38" y="2"/>
                      <a:pt x="38" y="2"/>
                      <a:pt x="37" y="1"/>
                    </a:cubicBezTo>
                    <a:cubicBezTo>
                      <a:pt x="37" y="1"/>
                      <a:pt x="36" y="0"/>
                      <a:pt x="35"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 name="Freeform 352"/>
              <p:cNvSpPr>
                <a:spLocks noEditPoints="1"/>
              </p:cNvSpPr>
              <p:nvPr/>
            </p:nvSpPr>
            <p:spPr bwMode="auto">
              <a:xfrm>
                <a:off x="8183563" y="1287463"/>
                <a:ext cx="142875" cy="131763"/>
              </a:xfrm>
              <a:custGeom>
                <a:avLst/>
                <a:gdLst>
                  <a:gd name="T0" fmla="*/ 25 w 51"/>
                  <a:gd name="T1" fmla="*/ 23 h 47"/>
                  <a:gd name="T2" fmla="*/ 38 w 51"/>
                  <a:gd name="T3" fmla="*/ 7 h 47"/>
                  <a:gd name="T4" fmla="*/ 46 w 51"/>
                  <a:gd name="T5" fmla="*/ 17 h 47"/>
                  <a:gd name="T6" fmla="*/ 47 w 51"/>
                  <a:gd name="T7" fmla="*/ 19 h 47"/>
                  <a:gd name="T8" fmla="*/ 35 w 51"/>
                  <a:gd name="T9" fmla="*/ 35 h 47"/>
                  <a:gd name="T10" fmla="*/ 22 w 51"/>
                  <a:gd name="T11" fmla="*/ 42 h 47"/>
                  <a:gd name="T12" fmla="*/ 18 w 51"/>
                  <a:gd name="T13" fmla="*/ 43 h 47"/>
                  <a:gd name="T14" fmla="*/ 16 w 51"/>
                  <a:gd name="T15" fmla="*/ 43 h 47"/>
                  <a:gd name="T16" fmla="*/ 7 w 51"/>
                  <a:gd name="T17" fmla="*/ 32 h 47"/>
                  <a:gd name="T18" fmla="*/ 11 w 51"/>
                  <a:gd name="T19" fmla="*/ 31 h 47"/>
                  <a:gd name="T20" fmla="*/ 24 w 51"/>
                  <a:gd name="T21" fmla="*/ 24 h 47"/>
                  <a:gd name="T22" fmla="*/ 24 w 51"/>
                  <a:gd name="T23" fmla="*/ 23 h 47"/>
                  <a:gd name="T24" fmla="*/ 24 w 51"/>
                  <a:gd name="T25" fmla="*/ 23 h 47"/>
                  <a:gd name="T26" fmla="*/ 24 w 51"/>
                  <a:gd name="T27" fmla="*/ 23 h 47"/>
                  <a:gd name="T28" fmla="*/ 25 w 51"/>
                  <a:gd name="T29" fmla="*/ 23 h 47"/>
                  <a:gd name="T30" fmla="*/ 36 w 51"/>
                  <a:gd name="T31" fmla="*/ 0 h 47"/>
                  <a:gd name="T32" fmla="*/ 35 w 51"/>
                  <a:gd name="T33" fmla="*/ 1 h 47"/>
                  <a:gd name="T34" fmla="*/ 35 w 51"/>
                  <a:gd name="T35" fmla="*/ 3 h 47"/>
                  <a:gd name="T36" fmla="*/ 35 w 51"/>
                  <a:gd name="T37" fmla="*/ 4 h 47"/>
                  <a:gd name="T38" fmla="*/ 35 w 51"/>
                  <a:gd name="T39" fmla="*/ 4 h 47"/>
                  <a:gd name="T40" fmla="*/ 35 w 51"/>
                  <a:gd name="T41" fmla="*/ 4 h 47"/>
                  <a:gd name="T42" fmla="*/ 32 w 51"/>
                  <a:gd name="T43" fmla="*/ 11 h 47"/>
                  <a:gd name="T44" fmla="*/ 23 w 51"/>
                  <a:gd name="T45" fmla="*/ 20 h 47"/>
                  <a:gd name="T46" fmla="*/ 22 w 51"/>
                  <a:gd name="T47" fmla="*/ 20 h 47"/>
                  <a:gd name="T48" fmla="*/ 15 w 51"/>
                  <a:gd name="T49" fmla="*/ 25 h 47"/>
                  <a:gd name="T50" fmla="*/ 6 w 51"/>
                  <a:gd name="T51" fmla="*/ 28 h 47"/>
                  <a:gd name="T52" fmla="*/ 4 w 51"/>
                  <a:gd name="T53" fmla="*/ 28 h 47"/>
                  <a:gd name="T54" fmla="*/ 4 w 51"/>
                  <a:gd name="T55" fmla="*/ 28 h 47"/>
                  <a:gd name="T56" fmla="*/ 1 w 51"/>
                  <a:gd name="T57" fmla="*/ 27 h 47"/>
                  <a:gd name="T58" fmla="*/ 0 w 51"/>
                  <a:gd name="T59" fmla="*/ 29 h 47"/>
                  <a:gd name="T60" fmla="*/ 1 w 51"/>
                  <a:gd name="T61" fmla="*/ 30 h 47"/>
                  <a:gd name="T62" fmla="*/ 14 w 51"/>
                  <a:gd name="T63" fmla="*/ 46 h 47"/>
                  <a:gd name="T64" fmla="*/ 18 w 51"/>
                  <a:gd name="T65" fmla="*/ 47 h 47"/>
                  <a:gd name="T66" fmla="*/ 29 w 51"/>
                  <a:gd name="T67" fmla="*/ 43 h 47"/>
                  <a:gd name="T68" fmla="*/ 47 w 51"/>
                  <a:gd name="T69" fmla="*/ 28 h 47"/>
                  <a:gd name="T70" fmla="*/ 50 w 51"/>
                  <a:gd name="T71" fmla="*/ 17 h 47"/>
                  <a:gd name="T72" fmla="*/ 38 w 51"/>
                  <a:gd name="T73" fmla="*/ 1 h 47"/>
                  <a:gd name="T74" fmla="*/ 37 w 51"/>
                  <a:gd name="T75"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1" h="47">
                    <a:moveTo>
                      <a:pt x="25" y="23"/>
                    </a:moveTo>
                    <a:cubicBezTo>
                      <a:pt x="25" y="23"/>
                      <a:pt x="25" y="23"/>
                      <a:pt x="25" y="23"/>
                    </a:cubicBezTo>
                    <a:cubicBezTo>
                      <a:pt x="29" y="20"/>
                      <a:pt x="32" y="16"/>
                      <a:pt x="35" y="13"/>
                    </a:cubicBezTo>
                    <a:cubicBezTo>
                      <a:pt x="36" y="11"/>
                      <a:pt x="37" y="9"/>
                      <a:pt x="38" y="7"/>
                    </a:cubicBezTo>
                    <a:cubicBezTo>
                      <a:pt x="38" y="7"/>
                      <a:pt x="38" y="7"/>
                      <a:pt x="38" y="7"/>
                    </a:cubicBezTo>
                    <a:cubicBezTo>
                      <a:pt x="46" y="17"/>
                      <a:pt x="46" y="17"/>
                      <a:pt x="46" y="17"/>
                    </a:cubicBezTo>
                    <a:cubicBezTo>
                      <a:pt x="46" y="18"/>
                      <a:pt x="46" y="18"/>
                      <a:pt x="46" y="19"/>
                    </a:cubicBezTo>
                    <a:cubicBezTo>
                      <a:pt x="47" y="19"/>
                      <a:pt x="47" y="19"/>
                      <a:pt x="47" y="19"/>
                    </a:cubicBezTo>
                    <a:cubicBezTo>
                      <a:pt x="47" y="20"/>
                      <a:pt x="46" y="23"/>
                      <a:pt x="44" y="26"/>
                    </a:cubicBezTo>
                    <a:cubicBezTo>
                      <a:pt x="41" y="29"/>
                      <a:pt x="38" y="32"/>
                      <a:pt x="35" y="35"/>
                    </a:cubicBezTo>
                    <a:cubicBezTo>
                      <a:pt x="32" y="37"/>
                      <a:pt x="29" y="38"/>
                      <a:pt x="27" y="40"/>
                    </a:cubicBezTo>
                    <a:cubicBezTo>
                      <a:pt x="25" y="41"/>
                      <a:pt x="23" y="42"/>
                      <a:pt x="22" y="42"/>
                    </a:cubicBezTo>
                    <a:cubicBezTo>
                      <a:pt x="20" y="43"/>
                      <a:pt x="19" y="43"/>
                      <a:pt x="18" y="43"/>
                    </a:cubicBezTo>
                    <a:cubicBezTo>
                      <a:pt x="18" y="43"/>
                      <a:pt x="18" y="43"/>
                      <a:pt x="18" y="43"/>
                    </a:cubicBezTo>
                    <a:cubicBezTo>
                      <a:pt x="17" y="43"/>
                      <a:pt x="17" y="43"/>
                      <a:pt x="16" y="43"/>
                    </a:cubicBezTo>
                    <a:cubicBezTo>
                      <a:pt x="16" y="43"/>
                      <a:pt x="16" y="43"/>
                      <a:pt x="16" y="43"/>
                    </a:cubicBezTo>
                    <a:cubicBezTo>
                      <a:pt x="16" y="42"/>
                      <a:pt x="16" y="42"/>
                      <a:pt x="15" y="42"/>
                    </a:cubicBezTo>
                    <a:cubicBezTo>
                      <a:pt x="7" y="32"/>
                      <a:pt x="7" y="32"/>
                      <a:pt x="7" y="32"/>
                    </a:cubicBezTo>
                    <a:cubicBezTo>
                      <a:pt x="7" y="32"/>
                      <a:pt x="7" y="32"/>
                      <a:pt x="7" y="32"/>
                    </a:cubicBezTo>
                    <a:cubicBezTo>
                      <a:pt x="8" y="32"/>
                      <a:pt x="10" y="31"/>
                      <a:pt x="11" y="31"/>
                    </a:cubicBezTo>
                    <a:cubicBezTo>
                      <a:pt x="13" y="30"/>
                      <a:pt x="15" y="29"/>
                      <a:pt x="17" y="28"/>
                    </a:cubicBezTo>
                    <a:cubicBezTo>
                      <a:pt x="19" y="27"/>
                      <a:pt x="21" y="25"/>
                      <a:pt x="24" y="24"/>
                    </a:cubicBezTo>
                    <a:cubicBezTo>
                      <a:pt x="24" y="24"/>
                      <a:pt x="24" y="24"/>
                      <a:pt x="24" y="23"/>
                    </a:cubicBezTo>
                    <a:cubicBezTo>
                      <a:pt x="24" y="23"/>
                      <a:pt x="24" y="23"/>
                      <a:pt x="24" y="23"/>
                    </a:cubicBezTo>
                    <a:cubicBezTo>
                      <a:pt x="24" y="23"/>
                      <a:pt x="24" y="23"/>
                      <a:pt x="24" y="23"/>
                    </a:cubicBezTo>
                    <a:cubicBezTo>
                      <a:pt x="24" y="23"/>
                      <a:pt x="24" y="23"/>
                      <a:pt x="24" y="23"/>
                    </a:cubicBezTo>
                    <a:cubicBezTo>
                      <a:pt x="24" y="23"/>
                      <a:pt x="24" y="23"/>
                      <a:pt x="24" y="23"/>
                    </a:cubicBezTo>
                    <a:cubicBezTo>
                      <a:pt x="24" y="23"/>
                      <a:pt x="24" y="23"/>
                      <a:pt x="24" y="23"/>
                    </a:cubicBezTo>
                    <a:cubicBezTo>
                      <a:pt x="24" y="23"/>
                      <a:pt x="24" y="23"/>
                      <a:pt x="25" y="23"/>
                    </a:cubicBezTo>
                    <a:cubicBezTo>
                      <a:pt x="25" y="23"/>
                      <a:pt x="25" y="23"/>
                      <a:pt x="25" y="23"/>
                    </a:cubicBezTo>
                    <a:cubicBezTo>
                      <a:pt x="25" y="23"/>
                      <a:pt x="25" y="23"/>
                      <a:pt x="25" y="23"/>
                    </a:cubicBezTo>
                    <a:moveTo>
                      <a:pt x="36" y="0"/>
                    </a:moveTo>
                    <a:cubicBezTo>
                      <a:pt x="36" y="0"/>
                      <a:pt x="35" y="0"/>
                      <a:pt x="35" y="0"/>
                    </a:cubicBezTo>
                    <a:cubicBezTo>
                      <a:pt x="35" y="1"/>
                      <a:pt x="35" y="1"/>
                      <a:pt x="35" y="1"/>
                    </a:cubicBezTo>
                    <a:cubicBezTo>
                      <a:pt x="34" y="1"/>
                      <a:pt x="34" y="3"/>
                      <a:pt x="34" y="3"/>
                    </a:cubicBezTo>
                    <a:cubicBezTo>
                      <a:pt x="35" y="3"/>
                      <a:pt x="35" y="3"/>
                      <a:pt x="35" y="3"/>
                    </a:cubicBezTo>
                    <a:cubicBezTo>
                      <a:pt x="34" y="3"/>
                      <a:pt x="34" y="3"/>
                      <a:pt x="34" y="3"/>
                    </a:cubicBezTo>
                    <a:cubicBezTo>
                      <a:pt x="34" y="3"/>
                      <a:pt x="35" y="3"/>
                      <a:pt x="35" y="4"/>
                    </a:cubicBezTo>
                    <a:cubicBezTo>
                      <a:pt x="35" y="4"/>
                      <a:pt x="35" y="4"/>
                      <a:pt x="35" y="4"/>
                    </a:cubicBezTo>
                    <a:cubicBezTo>
                      <a:pt x="35" y="4"/>
                      <a:pt x="35" y="4"/>
                      <a:pt x="35" y="4"/>
                    </a:cubicBezTo>
                    <a:cubicBezTo>
                      <a:pt x="35" y="4"/>
                      <a:pt x="35" y="4"/>
                      <a:pt x="35" y="4"/>
                    </a:cubicBezTo>
                    <a:cubicBezTo>
                      <a:pt x="35" y="4"/>
                      <a:pt x="35" y="4"/>
                      <a:pt x="35" y="4"/>
                    </a:cubicBezTo>
                    <a:cubicBezTo>
                      <a:pt x="35" y="4"/>
                      <a:pt x="35" y="4"/>
                      <a:pt x="35" y="4"/>
                    </a:cubicBezTo>
                    <a:cubicBezTo>
                      <a:pt x="35" y="5"/>
                      <a:pt x="34" y="8"/>
                      <a:pt x="32" y="11"/>
                    </a:cubicBezTo>
                    <a:cubicBezTo>
                      <a:pt x="29" y="13"/>
                      <a:pt x="26" y="17"/>
                      <a:pt x="23" y="20"/>
                    </a:cubicBezTo>
                    <a:cubicBezTo>
                      <a:pt x="23" y="20"/>
                      <a:pt x="23" y="20"/>
                      <a:pt x="23" y="20"/>
                    </a:cubicBezTo>
                    <a:cubicBezTo>
                      <a:pt x="22" y="20"/>
                      <a:pt x="22" y="20"/>
                      <a:pt x="22" y="20"/>
                    </a:cubicBezTo>
                    <a:cubicBezTo>
                      <a:pt x="22" y="20"/>
                      <a:pt x="22" y="20"/>
                      <a:pt x="22" y="20"/>
                    </a:cubicBezTo>
                    <a:cubicBezTo>
                      <a:pt x="22" y="20"/>
                      <a:pt x="22" y="20"/>
                      <a:pt x="22" y="20"/>
                    </a:cubicBezTo>
                    <a:cubicBezTo>
                      <a:pt x="20" y="22"/>
                      <a:pt x="17" y="23"/>
                      <a:pt x="15" y="25"/>
                    </a:cubicBezTo>
                    <a:cubicBezTo>
                      <a:pt x="13" y="26"/>
                      <a:pt x="12" y="26"/>
                      <a:pt x="10" y="27"/>
                    </a:cubicBezTo>
                    <a:cubicBezTo>
                      <a:pt x="8" y="28"/>
                      <a:pt x="7" y="28"/>
                      <a:pt x="6" y="28"/>
                    </a:cubicBezTo>
                    <a:cubicBezTo>
                      <a:pt x="6" y="28"/>
                      <a:pt x="6" y="28"/>
                      <a:pt x="6" y="28"/>
                    </a:cubicBezTo>
                    <a:cubicBezTo>
                      <a:pt x="5" y="28"/>
                      <a:pt x="5" y="28"/>
                      <a:pt x="4" y="28"/>
                    </a:cubicBezTo>
                    <a:cubicBezTo>
                      <a:pt x="4" y="28"/>
                      <a:pt x="4" y="28"/>
                      <a:pt x="4" y="28"/>
                    </a:cubicBezTo>
                    <a:cubicBezTo>
                      <a:pt x="4" y="28"/>
                      <a:pt x="4" y="28"/>
                      <a:pt x="4" y="28"/>
                    </a:cubicBezTo>
                    <a:cubicBezTo>
                      <a:pt x="4" y="27"/>
                      <a:pt x="3" y="27"/>
                      <a:pt x="3" y="27"/>
                    </a:cubicBezTo>
                    <a:cubicBezTo>
                      <a:pt x="2" y="27"/>
                      <a:pt x="2" y="27"/>
                      <a:pt x="1" y="27"/>
                    </a:cubicBezTo>
                    <a:cubicBezTo>
                      <a:pt x="1" y="27"/>
                      <a:pt x="1" y="27"/>
                      <a:pt x="1" y="27"/>
                    </a:cubicBezTo>
                    <a:cubicBezTo>
                      <a:pt x="1" y="28"/>
                      <a:pt x="0" y="28"/>
                      <a:pt x="0" y="29"/>
                    </a:cubicBezTo>
                    <a:cubicBezTo>
                      <a:pt x="0" y="29"/>
                      <a:pt x="0" y="30"/>
                      <a:pt x="1" y="30"/>
                    </a:cubicBezTo>
                    <a:cubicBezTo>
                      <a:pt x="1" y="30"/>
                      <a:pt x="1" y="30"/>
                      <a:pt x="1" y="30"/>
                    </a:cubicBezTo>
                    <a:cubicBezTo>
                      <a:pt x="13" y="45"/>
                      <a:pt x="13" y="45"/>
                      <a:pt x="13" y="45"/>
                    </a:cubicBezTo>
                    <a:cubicBezTo>
                      <a:pt x="13" y="46"/>
                      <a:pt x="13" y="46"/>
                      <a:pt x="14" y="46"/>
                    </a:cubicBezTo>
                    <a:cubicBezTo>
                      <a:pt x="14" y="46"/>
                      <a:pt x="15" y="46"/>
                      <a:pt x="15" y="47"/>
                    </a:cubicBezTo>
                    <a:cubicBezTo>
                      <a:pt x="16" y="47"/>
                      <a:pt x="17" y="47"/>
                      <a:pt x="18" y="47"/>
                    </a:cubicBezTo>
                    <a:cubicBezTo>
                      <a:pt x="19" y="47"/>
                      <a:pt x="21" y="47"/>
                      <a:pt x="23" y="46"/>
                    </a:cubicBezTo>
                    <a:cubicBezTo>
                      <a:pt x="25" y="45"/>
                      <a:pt x="27" y="44"/>
                      <a:pt x="29" y="43"/>
                    </a:cubicBezTo>
                    <a:cubicBezTo>
                      <a:pt x="31" y="42"/>
                      <a:pt x="34" y="40"/>
                      <a:pt x="37" y="38"/>
                    </a:cubicBezTo>
                    <a:cubicBezTo>
                      <a:pt x="41" y="35"/>
                      <a:pt x="44" y="31"/>
                      <a:pt x="47" y="28"/>
                    </a:cubicBezTo>
                    <a:cubicBezTo>
                      <a:pt x="49" y="25"/>
                      <a:pt x="51" y="22"/>
                      <a:pt x="51" y="19"/>
                    </a:cubicBezTo>
                    <a:cubicBezTo>
                      <a:pt x="51" y="19"/>
                      <a:pt x="51" y="18"/>
                      <a:pt x="50" y="17"/>
                    </a:cubicBezTo>
                    <a:cubicBezTo>
                      <a:pt x="50" y="17"/>
                      <a:pt x="50" y="16"/>
                      <a:pt x="50" y="16"/>
                    </a:cubicBezTo>
                    <a:cubicBezTo>
                      <a:pt x="38" y="1"/>
                      <a:pt x="38" y="1"/>
                      <a:pt x="38" y="1"/>
                    </a:cubicBezTo>
                    <a:cubicBezTo>
                      <a:pt x="38" y="1"/>
                      <a:pt x="38" y="1"/>
                      <a:pt x="38" y="1"/>
                    </a:cubicBezTo>
                    <a:cubicBezTo>
                      <a:pt x="38" y="0"/>
                      <a:pt x="37" y="0"/>
                      <a:pt x="37" y="0"/>
                    </a:cubicBezTo>
                    <a:cubicBezTo>
                      <a:pt x="36" y="0"/>
                      <a:pt x="36" y="0"/>
                      <a:pt x="36"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56" name="组合 55"/>
            <p:cNvGrpSpPr/>
            <p:nvPr/>
          </p:nvGrpSpPr>
          <p:grpSpPr>
            <a:xfrm>
              <a:off x="11081543" y="1901825"/>
              <a:ext cx="538163" cy="496888"/>
              <a:chOff x="9732963" y="2176463"/>
              <a:chExt cx="538163" cy="496888"/>
            </a:xfrm>
          </p:grpSpPr>
          <p:sp>
            <p:nvSpPr>
              <p:cNvPr id="102" name="Freeform 353"/>
              <p:cNvSpPr>
                <a:spLocks noEditPoints="1"/>
              </p:cNvSpPr>
              <p:nvPr/>
            </p:nvSpPr>
            <p:spPr bwMode="auto">
              <a:xfrm>
                <a:off x="9812338" y="2255838"/>
                <a:ext cx="396875" cy="363538"/>
              </a:xfrm>
              <a:custGeom>
                <a:avLst/>
                <a:gdLst>
                  <a:gd name="T0" fmla="*/ 142 w 142"/>
                  <a:gd name="T1" fmla="*/ 85 h 130"/>
                  <a:gd name="T2" fmla="*/ 107 w 142"/>
                  <a:gd name="T3" fmla="*/ 130 h 130"/>
                  <a:gd name="T4" fmla="*/ 108 w 142"/>
                  <a:gd name="T5" fmla="*/ 130 h 130"/>
                  <a:gd name="T6" fmla="*/ 141 w 142"/>
                  <a:gd name="T7" fmla="*/ 86 h 130"/>
                  <a:gd name="T8" fmla="*/ 142 w 142"/>
                  <a:gd name="T9" fmla="*/ 85 h 130"/>
                  <a:gd name="T10" fmla="*/ 59 w 142"/>
                  <a:gd name="T11" fmla="*/ 0 h 130"/>
                  <a:gd name="T12" fmla="*/ 13 w 142"/>
                  <a:gd name="T13" fmla="*/ 21 h 130"/>
                  <a:gd name="T14" fmla="*/ 13 w 142"/>
                  <a:gd name="T15" fmla="*/ 21 h 130"/>
                  <a:gd name="T16" fmla="*/ 0 w 142"/>
                  <a:gd name="T17" fmla="*/ 57 h 130"/>
                  <a:gd name="T18" fmla="*/ 24 w 142"/>
                  <a:gd name="T19" fmla="*/ 107 h 130"/>
                  <a:gd name="T20" fmla="*/ 62 w 142"/>
                  <a:gd name="T21" fmla="*/ 121 h 130"/>
                  <a:gd name="T22" fmla="*/ 62 w 142"/>
                  <a:gd name="T23" fmla="*/ 121 h 130"/>
                  <a:gd name="T24" fmla="*/ 74 w 142"/>
                  <a:gd name="T25" fmla="*/ 120 h 130"/>
                  <a:gd name="T26" fmla="*/ 103 w 142"/>
                  <a:gd name="T27" fmla="*/ 129 h 130"/>
                  <a:gd name="T28" fmla="*/ 105 w 142"/>
                  <a:gd name="T29" fmla="*/ 126 h 130"/>
                  <a:gd name="T30" fmla="*/ 74 w 142"/>
                  <a:gd name="T31" fmla="*/ 116 h 130"/>
                  <a:gd name="T32" fmla="*/ 74 w 142"/>
                  <a:gd name="T33" fmla="*/ 116 h 130"/>
                  <a:gd name="T34" fmla="*/ 62 w 142"/>
                  <a:gd name="T35" fmla="*/ 117 h 130"/>
                  <a:gd name="T36" fmla="*/ 26 w 142"/>
                  <a:gd name="T37" fmla="*/ 104 h 130"/>
                  <a:gd name="T38" fmla="*/ 4 w 142"/>
                  <a:gd name="T39" fmla="*/ 57 h 130"/>
                  <a:gd name="T40" fmla="*/ 16 w 142"/>
                  <a:gd name="T41" fmla="*/ 23 h 130"/>
                  <a:gd name="T42" fmla="*/ 15 w 142"/>
                  <a:gd name="T43" fmla="*/ 22 h 130"/>
                  <a:gd name="T44" fmla="*/ 16 w 142"/>
                  <a:gd name="T45" fmla="*/ 23 h 130"/>
                  <a:gd name="T46" fmla="*/ 59 w 142"/>
                  <a:gd name="T47" fmla="*/ 4 h 130"/>
                  <a:gd name="T48" fmla="*/ 97 w 142"/>
                  <a:gd name="T49" fmla="*/ 18 h 130"/>
                  <a:gd name="T50" fmla="*/ 117 w 142"/>
                  <a:gd name="T51" fmla="*/ 55 h 130"/>
                  <a:gd name="T52" fmla="*/ 118 w 142"/>
                  <a:gd name="T53" fmla="*/ 55 h 130"/>
                  <a:gd name="T54" fmla="*/ 137 w 142"/>
                  <a:gd name="T55" fmla="*/ 84 h 130"/>
                  <a:gd name="T56" fmla="*/ 139 w 142"/>
                  <a:gd name="T57" fmla="*/ 81 h 130"/>
                  <a:gd name="T58" fmla="*/ 126 w 142"/>
                  <a:gd name="T59" fmla="*/ 64 h 130"/>
                  <a:gd name="T60" fmla="*/ 122 w 142"/>
                  <a:gd name="T61" fmla="*/ 57 h 130"/>
                  <a:gd name="T62" fmla="*/ 122 w 142"/>
                  <a:gd name="T63" fmla="*/ 55 h 130"/>
                  <a:gd name="T64" fmla="*/ 121 w 142"/>
                  <a:gd name="T65" fmla="*/ 54 h 130"/>
                  <a:gd name="T66" fmla="*/ 100 w 142"/>
                  <a:gd name="T67" fmla="*/ 15 h 130"/>
                  <a:gd name="T68" fmla="*/ 59 w 142"/>
                  <a:gd name="T69" fmla="*/ 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2" h="130">
                    <a:moveTo>
                      <a:pt x="142" y="85"/>
                    </a:moveTo>
                    <a:cubicBezTo>
                      <a:pt x="107" y="130"/>
                      <a:pt x="107" y="130"/>
                      <a:pt x="107" y="130"/>
                    </a:cubicBezTo>
                    <a:cubicBezTo>
                      <a:pt x="107" y="130"/>
                      <a:pt x="107" y="130"/>
                      <a:pt x="108" y="130"/>
                    </a:cubicBezTo>
                    <a:cubicBezTo>
                      <a:pt x="141" y="86"/>
                      <a:pt x="141" y="86"/>
                      <a:pt x="141" y="86"/>
                    </a:cubicBezTo>
                    <a:cubicBezTo>
                      <a:pt x="141" y="85"/>
                      <a:pt x="142" y="85"/>
                      <a:pt x="142" y="85"/>
                    </a:cubicBezTo>
                    <a:moveTo>
                      <a:pt x="59" y="0"/>
                    </a:moveTo>
                    <a:cubicBezTo>
                      <a:pt x="41" y="0"/>
                      <a:pt x="24" y="7"/>
                      <a:pt x="13" y="21"/>
                    </a:cubicBezTo>
                    <a:cubicBezTo>
                      <a:pt x="13" y="21"/>
                      <a:pt x="13" y="21"/>
                      <a:pt x="13" y="21"/>
                    </a:cubicBezTo>
                    <a:cubicBezTo>
                      <a:pt x="4" y="31"/>
                      <a:pt x="0" y="44"/>
                      <a:pt x="0" y="57"/>
                    </a:cubicBezTo>
                    <a:cubicBezTo>
                      <a:pt x="0" y="76"/>
                      <a:pt x="8" y="94"/>
                      <a:pt x="24" y="107"/>
                    </a:cubicBezTo>
                    <a:cubicBezTo>
                      <a:pt x="35" y="116"/>
                      <a:pt x="49" y="121"/>
                      <a:pt x="62" y="121"/>
                    </a:cubicBezTo>
                    <a:cubicBezTo>
                      <a:pt x="62" y="121"/>
                      <a:pt x="62" y="121"/>
                      <a:pt x="62" y="121"/>
                    </a:cubicBezTo>
                    <a:cubicBezTo>
                      <a:pt x="66" y="121"/>
                      <a:pt x="70" y="120"/>
                      <a:pt x="74" y="120"/>
                    </a:cubicBezTo>
                    <a:cubicBezTo>
                      <a:pt x="84" y="121"/>
                      <a:pt x="96" y="126"/>
                      <a:pt x="103" y="129"/>
                    </a:cubicBezTo>
                    <a:cubicBezTo>
                      <a:pt x="105" y="126"/>
                      <a:pt x="105" y="126"/>
                      <a:pt x="105" y="126"/>
                    </a:cubicBezTo>
                    <a:cubicBezTo>
                      <a:pt x="98" y="123"/>
                      <a:pt x="86" y="117"/>
                      <a:pt x="74" y="116"/>
                    </a:cubicBezTo>
                    <a:cubicBezTo>
                      <a:pt x="74" y="116"/>
                      <a:pt x="74" y="116"/>
                      <a:pt x="74" y="116"/>
                    </a:cubicBezTo>
                    <a:cubicBezTo>
                      <a:pt x="70" y="116"/>
                      <a:pt x="66" y="117"/>
                      <a:pt x="62" y="117"/>
                    </a:cubicBezTo>
                    <a:cubicBezTo>
                      <a:pt x="50" y="117"/>
                      <a:pt x="37" y="113"/>
                      <a:pt x="26" y="104"/>
                    </a:cubicBezTo>
                    <a:cubicBezTo>
                      <a:pt x="12" y="92"/>
                      <a:pt x="4" y="75"/>
                      <a:pt x="4" y="57"/>
                    </a:cubicBezTo>
                    <a:cubicBezTo>
                      <a:pt x="4" y="45"/>
                      <a:pt x="8" y="33"/>
                      <a:pt x="16" y="23"/>
                    </a:cubicBezTo>
                    <a:cubicBezTo>
                      <a:pt x="15" y="22"/>
                      <a:pt x="15" y="22"/>
                      <a:pt x="15" y="22"/>
                    </a:cubicBezTo>
                    <a:cubicBezTo>
                      <a:pt x="16" y="23"/>
                      <a:pt x="16" y="23"/>
                      <a:pt x="16" y="23"/>
                    </a:cubicBezTo>
                    <a:cubicBezTo>
                      <a:pt x="27" y="11"/>
                      <a:pt x="42" y="4"/>
                      <a:pt x="59" y="4"/>
                    </a:cubicBezTo>
                    <a:cubicBezTo>
                      <a:pt x="72" y="4"/>
                      <a:pt x="86" y="9"/>
                      <a:pt x="97" y="18"/>
                    </a:cubicBezTo>
                    <a:cubicBezTo>
                      <a:pt x="109" y="28"/>
                      <a:pt x="116" y="41"/>
                      <a:pt x="117" y="55"/>
                    </a:cubicBezTo>
                    <a:cubicBezTo>
                      <a:pt x="118" y="55"/>
                      <a:pt x="118" y="55"/>
                      <a:pt x="118" y="55"/>
                    </a:cubicBezTo>
                    <a:cubicBezTo>
                      <a:pt x="118" y="56"/>
                      <a:pt x="123" y="71"/>
                      <a:pt x="137" y="84"/>
                    </a:cubicBezTo>
                    <a:cubicBezTo>
                      <a:pt x="139" y="81"/>
                      <a:pt x="139" y="81"/>
                      <a:pt x="139" y="81"/>
                    </a:cubicBezTo>
                    <a:cubicBezTo>
                      <a:pt x="133" y="75"/>
                      <a:pt x="129" y="69"/>
                      <a:pt x="126" y="64"/>
                    </a:cubicBezTo>
                    <a:cubicBezTo>
                      <a:pt x="124" y="61"/>
                      <a:pt x="123" y="58"/>
                      <a:pt x="122" y="57"/>
                    </a:cubicBezTo>
                    <a:cubicBezTo>
                      <a:pt x="122" y="56"/>
                      <a:pt x="122" y="55"/>
                      <a:pt x="122" y="55"/>
                    </a:cubicBezTo>
                    <a:cubicBezTo>
                      <a:pt x="121" y="54"/>
                      <a:pt x="121" y="54"/>
                      <a:pt x="121" y="54"/>
                    </a:cubicBezTo>
                    <a:cubicBezTo>
                      <a:pt x="120" y="40"/>
                      <a:pt x="112" y="25"/>
                      <a:pt x="100" y="15"/>
                    </a:cubicBezTo>
                    <a:cubicBezTo>
                      <a:pt x="88" y="5"/>
                      <a:pt x="73" y="0"/>
                      <a:pt x="59"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 name="Freeform 354"/>
              <p:cNvSpPr>
                <a:spLocks noEditPoints="1"/>
              </p:cNvSpPr>
              <p:nvPr/>
            </p:nvSpPr>
            <p:spPr bwMode="auto">
              <a:xfrm>
                <a:off x="10098088" y="2476500"/>
                <a:ext cx="133350" cy="165100"/>
              </a:xfrm>
              <a:custGeom>
                <a:avLst/>
                <a:gdLst>
                  <a:gd name="T0" fmla="*/ 40 w 48"/>
                  <a:gd name="T1" fmla="*/ 6 h 59"/>
                  <a:gd name="T2" fmla="*/ 40 w 48"/>
                  <a:gd name="T3" fmla="*/ 5 h 59"/>
                  <a:gd name="T4" fmla="*/ 45 w 48"/>
                  <a:gd name="T5" fmla="*/ 9 h 59"/>
                  <a:gd name="T6" fmla="*/ 10 w 48"/>
                  <a:gd name="T7" fmla="*/ 55 h 59"/>
                  <a:gd name="T8" fmla="*/ 5 w 48"/>
                  <a:gd name="T9" fmla="*/ 52 h 59"/>
                  <a:gd name="T10" fmla="*/ 5 w 48"/>
                  <a:gd name="T11" fmla="*/ 51 h 59"/>
                  <a:gd name="T12" fmla="*/ 40 w 48"/>
                  <a:gd name="T13" fmla="*/ 6 h 59"/>
                  <a:gd name="T14" fmla="*/ 40 w 48"/>
                  <a:gd name="T15" fmla="*/ 0 h 59"/>
                  <a:gd name="T16" fmla="*/ 40 w 48"/>
                  <a:gd name="T17" fmla="*/ 0 h 59"/>
                  <a:gd name="T18" fmla="*/ 38 w 48"/>
                  <a:gd name="T19" fmla="*/ 1 h 59"/>
                  <a:gd name="T20" fmla="*/ 37 w 48"/>
                  <a:gd name="T21" fmla="*/ 2 h 59"/>
                  <a:gd name="T22" fmla="*/ 35 w 48"/>
                  <a:gd name="T23" fmla="*/ 5 h 59"/>
                  <a:gd name="T24" fmla="*/ 28 w 48"/>
                  <a:gd name="T25" fmla="*/ 14 h 59"/>
                  <a:gd name="T26" fmla="*/ 28 w 48"/>
                  <a:gd name="T27" fmla="*/ 15 h 59"/>
                  <a:gd name="T28" fmla="*/ 28 w 48"/>
                  <a:gd name="T29" fmla="*/ 15 h 59"/>
                  <a:gd name="T30" fmla="*/ 28 w 48"/>
                  <a:gd name="T31" fmla="*/ 17 h 59"/>
                  <a:gd name="T32" fmla="*/ 27 w 48"/>
                  <a:gd name="T33" fmla="*/ 18 h 59"/>
                  <a:gd name="T34" fmla="*/ 26 w 48"/>
                  <a:gd name="T35" fmla="*/ 17 h 59"/>
                  <a:gd name="T36" fmla="*/ 14 w 48"/>
                  <a:gd name="T37" fmla="*/ 33 h 59"/>
                  <a:gd name="T38" fmla="*/ 15 w 48"/>
                  <a:gd name="T39" fmla="*/ 36 h 59"/>
                  <a:gd name="T40" fmla="*/ 13 w 48"/>
                  <a:gd name="T41" fmla="*/ 37 h 59"/>
                  <a:gd name="T42" fmla="*/ 12 w 48"/>
                  <a:gd name="T43" fmla="*/ 37 h 59"/>
                  <a:gd name="T44" fmla="*/ 11 w 48"/>
                  <a:gd name="T45" fmla="*/ 36 h 59"/>
                  <a:gd name="T46" fmla="*/ 3 w 48"/>
                  <a:gd name="T47" fmla="*/ 47 h 59"/>
                  <a:gd name="T48" fmla="*/ 1 w 48"/>
                  <a:gd name="T49" fmla="*/ 50 h 59"/>
                  <a:gd name="T50" fmla="*/ 0 w 48"/>
                  <a:gd name="T51" fmla="*/ 51 h 59"/>
                  <a:gd name="T52" fmla="*/ 1 w 48"/>
                  <a:gd name="T53" fmla="*/ 54 h 59"/>
                  <a:gd name="T54" fmla="*/ 2 w 48"/>
                  <a:gd name="T55" fmla="*/ 52 h 59"/>
                  <a:gd name="T56" fmla="*/ 1 w 48"/>
                  <a:gd name="T57" fmla="*/ 54 h 59"/>
                  <a:gd name="T58" fmla="*/ 7 w 48"/>
                  <a:gd name="T59" fmla="*/ 59 h 59"/>
                  <a:gd name="T60" fmla="*/ 48 w 48"/>
                  <a:gd name="T61" fmla="*/ 6 h 59"/>
                  <a:gd name="T62" fmla="*/ 41 w 48"/>
                  <a:gd name="T63" fmla="*/ 1 h 59"/>
                  <a:gd name="T64" fmla="*/ 40 w 48"/>
                  <a:gd name="T65"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8" h="59">
                    <a:moveTo>
                      <a:pt x="40" y="6"/>
                    </a:moveTo>
                    <a:cubicBezTo>
                      <a:pt x="40" y="5"/>
                      <a:pt x="40" y="5"/>
                      <a:pt x="40" y="5"/>
                    </a:cubicBezTo>
                    <a:cubicBezTo>
                      <a:pt x="45" y="9"/>
                      <a:pt x="45" y="9"/>
                      <a:pt x="45" y="9"/>
                    </a:cubicBezTo>
                    <a:cubicBezTo>
                      <a:pt x="10" y="55"/>
                      <a:pt x="10" y="55"/>
                      <a:pt x="10" y="55"/>
                    </a:cubicBezTo>
                    <a:cubicBezTo>
                      <a:pt x="5" y="52"/>
                      <a:pt x="5" y="52"/>
                      <a:pt x="5" y="52"/>
                    </a:cubicBezTo>
                    <a:cubicBezTo>
                      <a:pt x="5" y="51"/>
                      <a:pt x="5" y="51"/>
                      <a:pt x="5" y="51"/>
                    </a:cubicBezTo>
                    <a:cubicBezTo>
                      <a:pt x="40" y="6"/>
                      <a:pt x="40" y="6"/>
                      <a:pt x="40" y="6"/>
                    </a:cubicBezTo>
                    <a:moveTo>
                      <a:pt x="40" y="0"/>
                    </a:moveTo>
                    <a:cubicBezTo>
                      <a:pt x="40" y="0"/>
                      <a:pt x="40" y="0"/>
                      <a:pt x="40" y="0"/>
                    </a:cubicBezTo>
                    <a:cubicBezTo>
                      <a:pt x="39" y="0"/>
                      <a:pt x="39" y="0"/>
                      <a:pt x="38" y="1"/>
                    </a:cubicBezTo>
                    <a:cubicBezTo>
                      <a:pt x="37" y="2"/>
                      <a:pt x="37" y="2"/>
                      <a:pt x="37" y="2"/>
                    </a:cubicBezTo>
                    <a:cubicBezTo>
                      <a:pt x="35" y="5"/>
                      <a:pt x="35" y="5"/>
                      <a:pt x="35" y="5"/>
                    </a:cubicBezTo>
                    <a:cubicBezTo>
                      <a:pt x="28" y="14"/>
                      <a:pt x="28" y="14"/>
                      <a:pt x="28" y="14"/>
                    </a:cubicBezTo>
                    <a:cubicBezTo>
                      <a:pt x="28" y="15"/>
                      <a:pt x="28" y="15"/>
                      <a:pt x="28" y="15"/>
                    </a:cubicBezTo>
                    <a:cubicBezTo>
                      <a:pt x="28" y="15"/>
                      <a:pt x="28" y="15"/>
                      <a:pt x="28" y="15"/>
                    </a:cubicBezTo>
                    <a:cubicBezTo>
                      <a:pt x="29" y="15"/>
                      <a:pt x="29" y="17"/>
                      <a:pt x="28" y="17"/>
                    </a:cubicBezTo>
                    <a:cubicBezTo>
                      <a:pt x="27" y="18"/>
                      <a:pt x="27" y="18"/>
                      <a:pt x="27" y="18"/>
                    </a:cubicBezTo>
                    <a:cubicBezTo>
                      <a:pt x="26" y="18"/>
                      <a:pt x="26" y="18"/>
                      <a:pt x="26" y="17"/>
                    </a:cubicBezTo>
                    <a:cubicBezTo>
                      <a:pt x="14" y="33"/>
                      <a:pt x="14" y="33"/>
                      <a:pt x="14" y="33"/>
                    </a:cubicBezTo>
                    <a:cubicBezTo>
                      <a:pt x="15" y="33"/>
                      <a:pt x="15" y="35"/>
                      <a:pt x="15" y="36"/>
                    </a:cubicBezTo>
                    <a:cubicBezTo>
                      <a:pt x="15" y="36"/>
                      <a:pt x="14" y="37"/>
                      <a:pt x="13" y="37"/>
                    </a:cubicBezTo>
                    <a:cubicBezTo>
                      <a:pt x="13" y="37"/>
                      <a:pt x="12" y="37"/>
                      <a:pt x="12" y="37"/>
                    </a:cubicBezTo>
                    <a:cubicBezTo>
                      <a:pt x="11" y="36"/>
                      <a:pt x="11" y="36"/>
                      <a:pt x="11" y="36"/>
                    </a:cubicBezTo>
                    <a:cubicBezTo>
                      <a:pt x="3" y="47"/>
                      <a:pt x="3" y="47"/>
                      <a:pt x="3" y="47"/>
                    </a:cubicBezTo>
                    <a:cubicBezTo>
                      <a:pt x="1" y="50"/>
                      <a:pt x="1" y="50"/>
                      <a:pt x="1" y="50"/>
                    </a:cubicBezTo>
                    <a:cubicBezTo>
                      <a:pt x="0" y="51"/>
                      <a:pt x="0" y="51"/>
                      <a:pt x="0" y="51"/>
                    </a:cubicBezTo>
                    <a:cubicBezTo>
                      <a:pt x="0" y="52"/>
                      <a:pt x="0" y="53"/>
                      <a:pt x="1" y="54"/>
                    </a:cubicBezTo>
                    <a:cubicBezTo>
                      <a:pt x="2" y="52"/>
                      <a:pt x="2" y="52"/>
                      <a:pt x="2" y="52"/>
                    </a:cubicBezTo>
                    <a:cubicBezTo>
                      <a:pt x="1" y="54"/>
                      <a:pt x="1" y="54"/>
                      <a:pt x="1" y="54"/>
                    </a:cubicBezTo>
                    <a:cubicBezTo>
                      <a:pt x="7" y="59"/>
                      <a:pt x="7" y="59"/>
                      <a:pt x="7" y="59"/>
                    </a:cubicBezTo>
                    <a:cubicBezTo>
                      <a:pt x="48" y="6"/>
                      <a:pt x="48" y="6"/>
                      <a:pt x="48" y="6"/>
                    </a:cubicBezTo>
                    <a:cubicBezTo>
                      <a:pt x="41" y="1"/>
                      <a:pt x="41" y="1"/>
                      <a:pt x="41" y="1"/>
                    </a:cubicBezTo>
                    <a:cubicBezTo>
                      <a:pt x="41" y="0"/>
                      <a:pt x="40" y="0"/>
                      <a:pt x="40"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 name="Freeform 355"/>
              <p:cNvSpPr>
                <a:spLocks noEditPoints="1"/>
              </p:cNvSpPr>
              <p:nvPr/>
            </p:nvSpPr>
            <p:spPr bwMode="auto">
              <a:xfrm>
                <a:off x="10113963" y="2487613"/>
                <a:ext cx="157163" cy="185738"/>
              </a:xfrm>
              <a:custGeom>
                <a:avLst/>
                <a:gdLst>
                  <a:gd name="T0" fmla="*/ 5 w 56"/>
                  <a:gd name="T1" fmla="*/ 56 h 66"/>
                  <a:gd name="T2" fmla="*/ 44 w 56"/>
                  <a:gd name="T3" fmla="*/ 5 h 66"/>
                  <a:gd name="T4" fmla="*/ 51 w 56"/>
                  <a:gd name="T5" fmla="*/ 10 h 66"/>
                  <a:gd name="T6" fmla="*/ 12 w 56"/>
                  <a:gd name="T7" fmla="*/ 62 h 66"/>
                  <a:gd name="T8" fmla="*/ 5 w 56"/>
                  <a:gd name="T9" fmla="*/ 56 h 66"/>
                  <a:gd name="T10" fmla="*/ 44 w 56"/>
                  <a:gd name="T11" fmla="*/ 0 h 66"/>
                  <a:gd name="T12" fmla="*/ 42 w 56"/>
                  <a:gd name="T13" fmla="*/ 1 h 66"/>
                  <a:gd name="T14" fmla="*/ 42 w 56"/>
                  <a:gd name="T15" fmla="*/ 2 h 66"/>
                  <a:gd name="T16" fmla="*/ 1 w 56"/>
                  <a:gd name="T17" fmla="*/ 55 h 66"/>
                  <a:gd name="T18" fmla="*/ 1 w 56"/>
                  <a:gd name="T19" fmla="*/ 55 h 66"/>
                  <a:gd name="T20" fmla="*/ 0 w 56"/>
                  <a:gd name="T21" fmla="*/ 57 h 66"/>
                  <a:gd name="T22" fmla="*/ 1 w 56"/>
                  <a:gd name="T23" fmla="*/ 58 h 66"/>
                  <a:gd name="T24" fmla="*/ 2 w 56"/>
                  <a:gd name="T25" fmla="*/ 57 h 66"/>
                  <a:gd name="T26" fmla="*/ 1 w 56"/>
                  <a:gd name="T27" fmla="*/ 58 h 66"/>
                  <a:gd name="T28" fmla="*/ 12 w 56"/>
                  <a:gd name="T29" fmla="*/ 66 h 66"/>
                  <a:gd name="T30" fmla="*/ 13 w 56"/>
                  <a:gd name="T31" fmla="*/ 66 h 66"/>
                  <a:gd name="T32" fmla="*/ 14 w 56"/>
                  <a:gd name="T33" fmla="*/ 66 h 66"/>
                  <a:gd name="T34" fmla="*/ 56 w 56"/>
                  <a:gd name="T35" fmla="*/ 11 h 66"/>
                  <a:gd name="T36" fmla="*/ 56 w 56"/>
                  <a:gd name="T37" fmla="*/ 10 h 66"/>
                  <a:gd name="T38" fmla="*/ 55 w 56"/>
                  <a:gd name="T39" fmla="*/ 8 h 66"/>
                  <a:gd name="T40" fmla="*/ 45 w 56"/>
                  <a:gd name="T41" fmla="*/ 1 h 66"/>
                  <a:gd name="T42" fmla="*/ 44 w 56"/>
                  <a:gd name="T43" fmla="*/ 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6" h="66">
                    <a:moveTo>
                      <a:pt x="5" y="56"/>
                    </a:moveTo>
                    <a:cubicBezTo>
                      <a:pt x="44" y="5"/>
                      <a:pt x="44" y="5"/>
                      <a:pt x="44" y="5"/>
                    </a:cubicBezTo>
                    <a:cubicBezTo>
                      <a:pt x="51" y="10"/>
                      <a:pt x="51" y="10"/>
                      <a:pt x="51" y="10"/>
                    </a:cubicBezTo>
                    <a:cubicBezTo>
                      <a:pt x="12" y="62"/>
                      <a:pt x="12" y="62"/>
                      <a:pt x="12" y="62"/>
                    </a:cubicBezTo>
                    <a:cubicBezTo>
                      <a:pt x="5" y="56"/>
                      <a:pt x="5" y="56"/>
                      <a:pt x="5" y="56"/>
                    </a:cubicBezTo>
                    <a:moveTo>
                      <a:pt x="44" y="0"/>
                    </a:moveTo>
                    <a:cubicBezTo>
                      <a:pt x="43" y="0"/>
                      <a:pt x="43" y="0"/>
                      <a:pt x="42" y="1"/>
                    </a:cubicBezTo>
                    <a:cubicBezTo>
                      <a:pt x="42" y="2"/>
                      <a:pt x="42" y="2"/>
                      <a:pt x="42" y="2"/>
                    </a:cubicBezTo>
                    <a:cubicBezTo>
                      <a:pt x="1" y="55"/>
                      <a:pt x="1" y="55"/>
                      <a:pt x="1" y="55"/>
                    </a:cubicBezTo>
                    <a:cubicBezTo>
                      <a:pt x="1" y="55"/>
                      <a:pt x="1" y="55"/>
                      <a:pt x="1" y="55"/>
                    </a:cubicBezTo>
                    <a:cubicBezTo>
                      <a:pt x="1" y="56"/>
                      <a:pt x="0" y="56"/>
                      <a:pt x="0" y="57"/>
                    </a:cubicBezTo>
                    <a:cubicBezTo>
                      <a:pt x="1" y="57"/>
                      <a:pt x="1" y="58"/>
                      <a:pt x="1" y="58"/>
                    </a:cubicBezTo>
                    <a:cubicBezTo>
                      <a:pt x="2" y="57"/>
                      <a:pt x="2" y="57"/>
                      <a:pt x="2" y="57"/>
                    </a:cubicBezTo>
                    <a:cubicBezTo>
                      <a:pt x="1" y="58"/>
                      <a:pt x="1" y="58"/>
                      <a:pt x="1" y="58"/>
                    </a:cubicBezTo>
                    <a:cubicBezTo>
                      <a:pt x="12" y="66"/>
                      <a:pt x="12" y="66"/>
                      <a:pt x="12" y="66"/>
                    </a:cubicBezTo>
                    <a:cubicBezTo>
                      <a:pt x="12" y="66"/>
                      <a:pt x="12" y="66"/>
                      <a:pt x="13" y="66"/>
                    </a:cubicBezTo>
                    <a:cubicBezTo>
                      <a:pt x="13" y="66"/>
                      <a:pt x="14" y="66"/>
                      <a:pt x="14" y="66"/>
                    </a:cubicBezTo>
                    <a:cubicBezTo>
                      <a:pt x="56" y="11"/>
                      <a:pt x="56" y="11"/>
                      <a:pt x="56" y="11"/>
                    </a:cubicBezTo>
                    <a:cubicBezTo>
                      <a:pt x="56" y="11"/>
                      <a:pt x="56" y="10"/>
                      <a:pt x="56" y="10"/>
                    </a:cubicBezTo>
                    <a:cubicBezTo>
                      <a:pt x="56" y="9"/>
                      <a:pt x="56" y="9"/>
                      <a:pt x="55" y="8"/>
                    </a:cubicBezTo>
                    <a:cubicBezTo>
                      <a:pt x="45" y="1"/>
                      <a:pt x="45" y="1"/>
                      <a:pt x="45" y="1"/>
                    </a:cubicBezTo>
                    <a:cubicBezTo>
                      <a:pt x="45" y="0"/>
                      <a:pt x="44" y="0"/>
                      <a:pt x="4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 name="Freeform 356"/>
              <p:cNvSpPr>
                <a:spLocks noEditPoints="1"/>
              </p:cNvSpPr>
              <p:nvPr/>
            </p:nvSpPr>
            <p:spPr bwMode="auto">
              <a:xfrm>
                <a:off x="9934576" y="2344738"/>
                <a:ext cx="244475" cy="236538"/>
              </a:xfrm>
              <a:custGeom>
                <a:avLst/>
                <a:gdLst>
                  <a:gd name="T0" fmla="*/ 5 w 87"/>
                  <a:gd name="T1" fmla="*/ 33 h 84"/>
                  <a:gd name="T2" fmla="*/ 14 w 87"/>
                  <a:gd name="T3" fmla="*/ 36 h 84"/>
                  <a:gd name="T4" fmla="*/ 13 w 87"/>
                  <a:gd name="T5" fmla="*/ 39 h 84"/>
                  <a:gd name="T6" fmla="*/ 17 w 87"/>
                  <a:gd name="T7" fmla="*/ 18 h 84"/>
                  <a:gd name="T8" fmla="*/ 23 w 87"/>
                  <a:gd name="T9" fmla="*/ 23 h 84"/>
                  <a:gd name="T10" fmla="*/ 16 w 87"/>
                  <a:gd name="T11" fmla="*/ 19 h 84"/>
                  <a:gd name="T12" fmla="*/ 17 w 87"/>
                  <a:gd name="T13" fmla="*/ 18 h 84"/>
                  <a:gd name="T14" fmla="*/ 38 w 87"/>
                  <a:gd name="T15" fmla="*/ 0 h 84"/>
                  <a:gd name="T16" fmla="*/ 38 w 87"/>
                  <a:gd name="T17" fmla="*/ 0 h 84"/>
                  <a:gd name="T18" fmla="*/ 38 w 87"/>
                  <a:gd name="T19" fmla="*/ 0 h 84"/>
                  <a:gd name="T20" fmla="*/ 38 w 87"/>
                  <a:gd name="T21" fmla="*/ 0 h 84"/>
                  <a:gd name="T22" fmla="*/ 37 w 87"/>
                  <a:gd name="T23" fmla="*/ 2 h 84"/>
                  <a:gd name="T24" fmla="*/ 37 w 87"/>
                  <a:gd name="T25" fmla="*/ 2 h 84"/>
                  <a:gd name="T26" fmla="*/ 37 w 87"/>
                  <a:gd name="T27" fmla="*/ 2 h 84"/>
                  <a:gd name="T28" fmla="*/ 37 w 87"/>
                  <a:gd name="T29" fmla="*/ 2 h 84"/>
                  <a:gd name="T30" fmla="*/ 37 w 87"/>
                  <a:gd name="T31" fmla="*/ 2 h 84"/>
                  <a:gd name="T32" fmla="*/ 37 w 87"/>
                  <a:gd name="T33" fmla="*/ 2 h 84"/>
                  <a:gd name="T34" fmla="*/ 37 w 87"/>
                  <a:gd name="T35" fmla="*/ 2 h 84"/>
                  <a:gd name="T36" fmla="*/ 37 w 87"/>
                  <a:gd name="T37" fmla="*/ 2 h 84"/>
                  <a:gd name="T38" fmla="*/ 37 w 87"/>
                  <a:gd name="T39" fmla="*/ 2 h 84"/>
                  <a:gd name="T40" fmla="*/ 37 w 87"/>
                  <a:gd name="T41" fmla="*/ 2 h 84"/>
                  <a:gd name="T42" fmla="*/ 37 w 87"/>
                  <a:gd name="T43" fmla="*/ 3 h 84"/>
                  <a:gd name="T44" fmla="*/ 37 w 87"/>
                  <a:gd name="T45" fmla="*/ 3 h 84"/>
                  <a:gd name="T46" fmla="*/ 37 w 87"/>
                  <a:gd name="T47" fmla="*/ 3 h 84"/>
                  <a:gd name="T48" fmla="*/ 37 w 87"/>
                  <a:gd name="T49" fmla="*/ 5 h 84"/>
                  <a:gd name="T50" fmla="*/ 27 w 87"/>
                  <a:gd name="T51" fmla="*/ 25 h 84"/>
                  <a:gd name="T52" fmla="*/ 21 w 87"/>
                  <a:gd name="T53" fmla="*/ 15 h 84"/>
                  <a:gd name="T54" fmla="*/ 12 w 87"/>
                  <a:gd name="T55" fmla="*/ 19 h 84"/>
                  <a:gd name="T56" fmla="*/ 22 w 87"/>
                  <a:gd name="T57" fmla="*/ 30 h 84"/>
                  <a:gd name="T58" fmla="*/ 17 w 87"/>
                  <a:gd name="T59" fmla="*/ 35 h 84"/>
                  <a:gd name="T60" fmla="*/ 4 w 87"/>
                  <a:gd name="T61" fmla="*/ 27 h 84"/>
                  <a:gd name="T62" fmla="*/ 5 w 87"/>
                  <a:gd name="T63" fmla="*/ 40 h 84"/>
                  <a:gd name="T64" fmla="*/ 13 w 87"/>
                  <a:gd name="T65" fmla="*/ 43 h 84"/>
                  <a:gd name="T66" fmla="*/ 1 w 87"/>
                  <a:gd name="T67" fmla="*/ 58 h 84"/>
                  <a:gd name="T68" fmla="*/ 69 w 87"/>
                  <a:gd name="T69" fmla="*/ 83 h 84"/>
                  <a:gd name="T70" fmla="*/ 73 w 87"/>
                  <a:gd name="T71" fmla="*/ 83 h 84"/>
                  <a:gd name="T72" fmla="*/ 6 w 87"/>
                  <a:gd name="T73" fmla="*/ 59 h 84"/>
                  <a:gd name="T74" fmla="*/ 22 w 87"/>
                  <a:gd name="T75" fmla="*/ 37 h 84"/>
                  <a:gd name="T76" fmla="*/ 32 w 87"/>
                  <a:gd name="T77" fmla="*/ 27 h 84"/>
                  <a:gd name="T78" fmla="*/ 83 w 87"/>
                  <a:gd name="T79" fmla="*/ 64 h 84"/>
                  <a:gd name="T80" fmla="*/ 86 w 87"/>
                  <a:gd name="T81" fmla="*/ 64 h 84"/>
                  <a:gd name="T82" fmla="*/ 86 w 87"/>
                  <a:gd name="T83" fmla="*/ 61 h 84"/>
                  <a:gd name="T84" fmla="*/ 40 w 87"/>
                  <a:gd name="T85" fmla="*/ 1 h 84"/>
                  <a:gd name="T86" fmla="*/ 40 w 87"/>
                  <a:gd name="T87" fmla="*/ 0 h 84"/>
                  <a:gd name="T88" fmla="*/ 39 w 87"/>
                  <a:gd name="T89" fmla="*/ 0 h 84"/>
                  <a:gd name="T90" fmla="*/ 39 w 87"/>
                  <a:gd name="T91" fmla="*/ 0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7" h="84">
                    <a:moveTo>
                      <a:pt x="12" y="39"/>
                    </a:moveTo>
                    <a:cubicBezTo>
                      <a:pt x="11" y="39"/>
                      <a:pt x="9" y="38"/>
                      <a:pt x="7" y="37"/>
                    </a:cubicBezTo>
                    <a:cubicBezTo>
                      <a:pt x="6" y="36"/>
                      <a:pt x="5" y="35"/>
                      <a:pt x="5" y="33"/>
                    </a:cubicBezTo>
                    <a:cubicBezTo>
                      <a:pt x="5" y="32"/>
                      <a:pt x="5" y="32"/>
                      <a:pt x="6" y="31"/>
                    </a:cubicBezTo>
                    <a:cubicBezTo>
                      <a:pt x="7" y="31"/>
                      <a:pt x="9" y="31"/>
                      <a:pt x="10" y="32"/>
                    </a:cubicBezTo>
                    <a:cubicBezTo>
                      <a:pt x="12" y="33"/>
                      <a:pt x="13" y="35"/>
                      <a:pt x="14" y="36"/>
                    </a:cubicBezTo>
                    <a:cubicBezTo>
                      <a:pt x="14" y="37"/>
                      <a:pt x="14" y="38"/>
                      <a:pt x="14" y="39"/>
                    </a:cubicBezTo>
                    <a:cubicBezTo>
                      <a:pt x="14" y="39"/>
                      <a:pt x="13" y="39"/>
                      <a:pt x="13" y="39"/>
                    </a:cubicBezTo>
                    <a:cubicBezTo>
                      <a:pt x="13" y="39"/>
                      <a:pt x="13" y="39"/>
                      <a:pt x="13" y="39"/>
                    </a:cubicBezTo>
                    <a:cubicBezTo>
                      <a:pt x="12" y="39"/>
                      <a:pt x="12" y="39"/>
                      <a:pt x="12" y="39"/>
                    </a:cubicBezTo>
                    <a:moveTo>
                      <a:pt x="17" y="18"/>
                    </a:moveTo>
                    <a:cubicBezTo>
                      <a:pt x="17" y="18"/>
                      <a:pt x="17" y="18"/>
                      <a:pt x="17" y="18"/>
                    </a:cubicBezTo>
                    <a:cubicBezTo>
                      <a:pt x="18" y="18"/>
                      <a:pt x="19" y="18"/>
                      <a:pt x="20" y="18"/>
                    </a:cubicBezTo>
                    <a:cubicBezTo>
                      <a:pt x="21" y="19"/>
                      <a:pt x="22" y="19"/>
                      <a:pt x="23" y="20"/>
                    </a:cubicBezTo>
                    <a:cubicBezTo>
                      <a:pt x="23" y="21"/>
                      <a:pt x="23" y="22"/>
                      <a:pt x="23" y="23"/>
                    </a:cubicBezTo>
                    <a:cubicBezTo>
                      <a:pt x="23" y="24"/>
                      <a:pt x="23" y="24"/>
                      <a:pt x="23" y="25"/>
                    </a:cubicBezTo>
                    <a:cubicBezTo>
                      <a:pt x="21" y="25"/>
                      <a:pt x="19" y="24"/>
                      <a:pt x="18" y="22"/>
                    </a:cubicBezTo>
                    <a:cubicBezTo>
                      <a:pt x="17" y="21"/>
                      <a:pt x="16" y="19"/>
                      <a:pt x="16" y="19"/>
                    </a:cubicBezTo>
                    <a:cubicBezTo>
                      <a:pt x="16" y="18"/>
                      <a:pt x="16" y="18"/>
                      <a:pt x="16" y="18"/>
                    </a:cubicBezTo>
                    <a:cubicBezTo>
                      <a:pt x="16" y="18"/>
                      <a:pt x="16" y="18"/>
                      <a:pt x="17" y="18"/>
                    </a:cubicBezTo>
                    <a:cubicBezTo>
                      <a:pt x="17" y="18"/>
                      <a:pt x="17" y="18"/>
                      <a:pt x="17" y="18"/>
                    </a:cubicBezTo>
                    <a:moveTo>
                      <a:pt x="39" y="0"/>
                    </a:moveTo>
                    <a:cubicBezTo>
                      <a:pt x="39" y="0"/>
                      <a:pt x="38" y="0"/>
                      <a:pt x="38" y="0"/>
                    </a:cubicBezTo>
                    <a:cubicBezTo>
                      <a:pt x="38" y="0"/>
                      <a:pt x="38" y="0"/>
                      <a:pt x="38" y="0"/>
                    </a:cubicBezTo>
                    <a:cubicBezTo>
                      <a:pt x="38" y="0"/>
                      <a:pt x="38" y="0"/>
                      <a:pt x="38" y="0"/>
                    </a:cubicBezTo>
                    <a:cubicBezTo>
                      <a:pt x="38" y="0"/>
                      <a:pt x="38" y="0"/>
                      <a:pt x="38" y="0"/>
                    </a:cubicBezTo>
                    <a:cubicBezTo>
                      <a:pt x="38" y="0"/>
                      <a:pt x="38" y="0"/>
                      <a:pt x="38" y="0"/>
                    </a:cubicBezTo>
                    <a:cubicBezTo>
                      <a:pt x="38" y="0"/>
                      <a:pt x="38" y="0"/>
                      <a:pt x="38" y="0"/>
                    </a:cubicBezTo>
                    <a:cubicBezTo>
                      <a:pt x="38" y="0"/>
                      <a:pt x="38" y="0"/>
                      <a:pt x="38" y="0"/>
                    </a:cubicBezTo>
                    <a:cubicBezTo>
                      <a:pt x="38" y="0"/>
                      <a:pt x="38" y="0"/>
                      <a:pt x="38" y="0"/>
                    </a:cubicBezTo>
                    <a:cubicBezTo>
                      <a:pt x="38" y="0"/>
                      <a:pt x="38" y="0"/>
                      <a:pt x="38" y="0"/>
                    </a:cubicBezTo>
                    <a:cubicBezTo>
                      <a:pt x="38" y="0"/>
                      <a:pt x="38" y="0"/>
                      <a:pt x="38" y="0"/>
                    </a:cubicBezTo>
                    <a:cubicBezTo>
                      <a:pt x="38" y="0"/>
                      <a:pt x="38" y="0"/>
                      <a:pt x="38" y="0"/>
                    </a:cubicBezTo>
                    <a:cubicBezTo>
                      <a:pt x="38" y="0"/>
                      <a:pt x="38" y="0"/>
                      <a:pt x="38" y="0"/>
                    </a:cubicBezTo>
                    <a:cubicBezTo>
                      <a:pt x="38" y="0"/>
                      <a:pt x="38" y="0"/>
                      <a:pt x="38" y="0"/>
                    </a:cubicBezTo>
                    <a:cubicBezTo>
                      <a:pt x="37" y="1"/>
                      <a:pt x="37" y="1"/>
                      <a:pt x="37" y="2"/>
                    </a:cubicBezTo>
                    <a:cubicBezTo>
                      <a:pt x="37" y="2"/>
                      <a:pt x="37" y="2"/>
                      <a:pt x="37" y="2"/>
                    </a:cubicBezTo>
                    <a:cubicBezTo>
                      <a:pt x="37" y="2"/>
                      <a:pt x="37" y="2"/>
                      <a:pt x="37" y="2"/>
                    </a:cubicBezTo>
                    <a:cubicBezTo>
                      <a:pt x="37" y="2"/>
                      <a:pt x="37" y="2"/>
                      <a:pt x="37" y="2"/>
                    </a:cubicBezTo>
                    <a:cubicBezTo>
                      <a:pt x="37" y="2"/>
                      <a:pt x="37" y="2"/>
                      <a:pt x="37" y="2"/>
                    </a:cubicBezTo>
                    <a:cubicBezTo>
                      <a:pt x="37" y="2"/>
                      <a:pt x="37" y="2"/>
                      <a:pt x="37" y="2"/>
                    </a:cubicBezTo>
                    <a:cubicBezTo>
                      <a:pt x="37" y="2"/>
                      <a:pt x="37" y="2"/>
                      <a:pt x="37" y="2"/>
                    </a:cubicBezTo>
                    <a:cubicBezTo>
                      <a:pt x="37" y="2"/>
                      <a:pt x="37" y="2"/>
                      <a:pt x="37" y="2"/>
                    </a:cubicBezTo>
                    <a:cubicBezTo>
                      <a:pt x="37" y="2"/>
                      <a:pt x="37" y="2"/>
                      <a:pt x="37" y="2"/>
                    </a:cubicBezTo>
                    <a:cubicBezTo>
                      <a:pt x="37" y="2"/>
                      <a:pt x="37" y="2"/>
                      <a:pt x="37" y="2"/>
                    </a:cubicBezTo>
                    <a:cubicBezTo>
                      <a:pt x="37" y="2"/>
                      <a:pt x="37" y="2"/>
                      <a:pt x="37" y="2"/>
                    </a:cubicBezTo>
                    <a:cubicBezTo>
                      <a:pt x="37" y="2"/>
                      <a:pt x="37" y="2"/>
                      <a:pt x="37" y="2"/>
                    </a:cubicBezTo>
                    <a:cubicBezTo>
                      <a:pt x="37" y="2"/>
                      <a:pt x="37" y="2"/>
                      <a:pt x="37" y="2"/>
                    </a:cubicBezTo>
                    <a:cubicBezTo>
                      <a:pt x="37" y="2"/>
                      <a:pt x="37" y="2"/>
                      <a:pt x="37" y="2"/>
                    </a:cubicBezTo>
                    <a:cubicBezTo>
                      <a:pt x="37" y="2"/>
                      <a:pt x="37" y="2"/>
                      <a:pt x="37" y="2"/>
                    </a:cubicBezTo>
                    <a:cubicBezTo>
                      <a:pt x="37" y="2"/>
                      <a:pt x="37" y="2"/>
                      <a:pt x="37" y="2"/>
                    </a:cubicBezTo>
                    <a:cubicBezTo>
                      <a:pt x="37" y="2"/>
                      <a:pt x="37" y="2"/>
                      <a:pt x="37" y="2"/>
                    </a:cubicBezTo>
                    <a:cubicBezTo>
                      <a:pt x="37" y="2"/>
                      <a:pt x="37" y="2"/>
                      <a:pt x="37" y="2"/>
                    </a:cubicBezTo>
                    <a:cubicBezTo>
                      <a:pt x="37" y="2"/>
                      <a:pt x="37" y="2"/>
                      <a:pt x="37" y="2"/>
                    </a:cubicBezTo>
                    <a:cubicBezTo>
                      <a:pt x="37" y="2"/>
                      <a:pt x="37" y="2"/>
                      <a:pt x="37" y="2"/>
                    </a:cubicBezTo>
                    <a:cubicBezTo>
                      <a:pt x="37" y="2"/>
                      <a:pt x="37" y="2"/>
                      <a:pt x="37" y="2"/>
                    </a:cubicBezTo>
                    <a:cubicBezTo>
                      <a:pt x="37" y="2"/>
                      <a:pt x="37" y="2"/>
                      <a:pt x="37" y="2"/>
                    </a:cubicBezTo>
                    <a:cubicBezTo>
                      <a:pt x="37" y="2"/>
                      <a:pt x="37" y="2"/>
                      <a:pt x="37" y="2"/>
                    </a:cubicBezTo>
                    <a:cubicBezTo>
                      <a:pt x="37" y="2"/>
                      <a:pt x="37" y="2"/>
                      <a:pt x="37" y="2"/>
                    </a:cubicBezTo>
                    <a:cubicBezTo>
                      <a:pt x="37" y="2"/>
                      <a:pt x="37" y="2"/>
                      <a:pt x="37" y="2"/>
                    </a:cubicBezTo>
                    <a:cubicBezTo>
                      <a:pt x="37" y="2"/>
                      <a:pt x="37" y="2"/>
                      <a:pt x="37" y="2"/>
                    </a:cubicBezTo>
                    <a:cubicBezTo>
                      <a:pt x="37" y="2"/>
                      <a:pt x="37" y="2"/>
                      <a:pt x="37" y="2"/>
                    </a:cubicBezTo>
                    <a:cubicBezTo>
                      <a:pt x="37" y="2"/>
                      <a:pt x="37" y="2"/>
                      <a:pt x="37" y="2"/>
                    </a:cubicBezTo>
                    <a:cubicBezTo>
                      <a:pt x="37" y="2"/>
                      <a:pt x="37" y="2"/>
                      <a:pt x="37" y="2"/>
                    </a:cubicBezTo>
                    <a:cubicBezTo>
                      <a:pt x="37" y="3"/>
                      <a:pt x="37" y="3"/>
                      <a:pt x="37" y="3"/>
                    </a:cubicBezTo>
                    <a:cubicBezTo>
                      <a:pt x="37" y="3"/>
                      <a:pt x="37" y="3"/>
                      <a:pt x="37" y="3"/>
                    </a:cubicBezTo>
                    <a:cubicBezTo>
                      <a:pt x="37" y="3"/>
                      <a:pt x="37" y="3"/>
                      <a:pt x="37" y="3"/>
                    </a:cubicBezTo>
                    <a:cubicBezTo>
                      <a:pt x="37" y="3"/>
                      <a:pt x="37" y="3"/>
                      <a:pt x="37" y="3"/>
                    </a:cubicBezTo>
                    <a:cubicBezTo>
                      <a:pt x="37" y="3"/>
                      <a:pt x="37" y="3"/>
                      <a:pt x="37" y="3"/>
                    </a:cubicBezTo>
                    <a:cubicBezTo>
                      <a:pt x="37" y="3"/>
                      <a:pt x="37" y="3"/>
                      <a:pt x="37" y="3"/>
                    </a:cubicBezTo>
                    <a:cubicBezTo>
                      <a:pt x="37" y="3"/>
                      <a:pt x="37" y="3"/>
                      <a:pt x="37" y="3"/>
                    </a:cubicBezTo>
                    <a:cubicBezTo>
                      <a:pt x="37" y="3"/>
                      <a:pt x="37" y="3"/>
                      <a:pt x="37" y="3"/>
                    </a:cubicBezTo>
                    <a:cubicBezTo>
                      <a:pt x="37" y="3"/>
                      <a:pt x="37" y="3"/>
                      <a:pt x="37" y="3"/>
                    </a:cubicBezTo>
                    <a:cubicBezTo>
                      <a:pt x="37" y="3"/>
                      <a:pt x="37" y="3"/>
                      <a:pt x="37" y="3"/>
                    </a:cubicBezTo>
                    <a:cubicBezTo>
                      <a:pt x="37" y="3"/>
                      <a:pt x="38" y="4"/>
                      <a:pt x="37" y="5"/>
                    </a:cubicBezTo>
                    <a:cubicBezTo>
                      <a:pt x="38" y="9"/>
                      <a:pt x="36" y="15"/>
                      <a:pt x="33" y="19"/>
                    </a:cubicBezTo>
                    <a:cubicBezTo>
                      <a:pt x="32" y="21"/>
                      <a:pt x="31" y="22"/>
                      <a:pt x="29" y="24"/>
                    </a:cubicBezTo>
                    <a:cubicBezTo>
                      <a:pt x="29" y="24"/>
                      <a:pt x="28" y="25"/>
                      <a:pt x="27" y="25"/>
                    </a:cubicBezTo>
                    <a:cubicBezTo>
                      <a:pt x="27" y="24"/>
                      <a:pt x="27" y="24"/>
                      <a:pt x="27" y="23"/>
                    </a:cubicBezTo>
                    <a:cubicBezTo>
                      <a:pt x="27" y="21"/>
                      <a:pt x="27" y="20"/>
                      <a:pt x="26" y="18"/>
                    </a:cubicBezTo>
                    <a:cubicBezTo>
                      <a:pt x="25" y="16"/>
                      <a:pt x="23" y="15"/>
                      <a:pt x="21" y="15"/>
                    </a:cubicBezTo>
                    <a:cubicBezTo>
                      <a:pt x="20" y="14"/>
                      <a:pt x="18" y="14"/>
                      <a:pt x="17" y="14"/>
                    </a:cubicBezTo>
                    <a:cubicBezTo>
                      <a:pt x="16" y="14"/>
                      <a:pt x="15" y="14"/>
                      <a:pt x="13" y="15"/>
                    </a:cubicBezTo>
                    <a:cubicBezTo>
                      <a:pt x="12" y="16"/>
                      <a:pt x="12" y="17"/>
                      <a:pt x="12" y="19"/>
                    </a:cubicBezTo>
                    <a:cubicBezTo>
                      <a:pt x="12" y="21"/>
                      <a:pt x="13" y="23"/>
                      <a:pt x="15" y="25"/>
                    </a:cubicBezTo>
                    <a:cubicBezTo>
                      <a:pt x="17" y="27"/>
                      <a:pt x="19" y="28"/>
                      <a:pt x="22" y="29"/>
                    </a:cubicBezTo>
                    <a:cubicBezTo>
                      <a:pt x="22" y="29"/>
                      <a:pt x="22" y="29"/>
                      <a:pt x="22" y="30"/>
                    </a:cubicBezTo>
                    <a:cubicBezTo>
                      <a:pt x="21" y="32"/>
                      <a:pt x="20" y="34"/>
                      <a:pt x="19" y="35"/>
                    </a:cubicBezTo>
                    <a:cubicBezTo>
                      <a:pt x="19" y="35"/>
                      <a:pt x="18" y="36"/>
                      <a:pt x="18" y="36"/>
                    </a:cubicBezTo>
                    <a:cubicBezTo>
                      <a:pt x="18" y="36"/>
                      <a:pt x="18" y="35"/>
                      <a:pt x="17" y="35"/>
                    </a:cubicBezTo>
                    <a:cubicBezTo>
                      <a:pt x="16" y="32"/>
                      <a:pt x="15" y="30"/>
                      <a:pt x="12" y="29"/>
                    </a:cubicBezTo>
                    <a:cubicBezTo>
                      <a:pt x="10" y="28"/>
                      <a:pt x="8" y="27"/>
                      <a:pt x="5" y="27"/>
                    </a:cubicBezTo>
                    <a:cubicBezTo>
                      <a:pt x="4" y="27"/>
                      <a:pt x="4" y="27"/>
                      <a:pt x="4" y="27"/>
                    </a:cubicBezTo>
                    <a:cubicBezTo>
                      <a:pt x="4" y="27"/>
                      <a:pt x="3" y="27"/>
                      <a:pt x="3" y="28"/>
                    </a:cubicBezTo>
                    <a:cubicBezTo>
                      <a:pt x="2" y="29"/>
                      <a:pt x="1" y="31"/>
                      <a:pt x="1" y="33"/>
                    </a:cubicBezTo>
                    <a:cubicBezTo>
                      <a:pt x="1" y="36"/>
                      <a:pt x="3" y="39"/>
                      <a:pt x="5" y="40"/>
                    </a:cubicBezTo>
                    <a:cubicBezTo>
                      <a:pt x="7" y="42"/>
                      <a:pt x="9" y="42"/>
                      <a:pt x="11" y="43"/>
                    </a:cubicBezTo>
                    <a:cubicBezTo>
                      <a:pt x="11" y="43"/>
                      <a:pt x="11" y="43"/>
                      <a:pt x="11" y="43"/>
                    </a:cubicBezTo>
                    <a:cubicBezTo>
                      <a:pt x="11" y="43"/>
                      <a:pt x="12" y="43"/>
                      <a:pt x="13" y="43"/>
                    </a:cubicBezTo>
                    <a:cubicBezTo>
                      <a:pt x="13" y="43"/>
                      <a:pt x="13" y="43"/>
                      <a:pt x="14" y="43"/>
                    </a:cubicBezTo>
                    <a:cubicBezTo>
                      <a:pt x="13" y="45"/>
                      <a:pt x="12" y="47"/>
                      <a:pt x="10" y="50"/>
                    </a:cubicBezTo>
                    <a:cubicBezTo>
                      <a:pt x="7" y="53"/>
                      <a:pt x="4" y="56"/>
                      <a:pt x="1" y="58"/>
                    </a:cubicBezTo>
                    <a:cubicBezTo>
                      <a:pt x="1" y="59"/>
                      <a:pt x="0" y="59"/>
                      <a:pt x="0" y="60"/>
                    </a:cubicBezTo>
                    <a:cubicBezTo>
                      <a:pt x="1" y="61"/>
                      <a:pt x="1" y="61"/>
                      <a:pt x="2" y="62"/>
                    </a:cubicBezTo>
                    <a:cubicBezTo>
                      <a:pt x="69" y="83"/>
                      <a:pt x="69" y="83"/>
                      <a:pt x="69" y="83"/>
                    </a:cubicBezTo>
                    <a:cubicBezTo>
                      <a:pt x="70" y="84"/>
                      <a:pt x="70" y="84"/>
                      <a:pt x="70" y="84"/>
                    </a:cubicBezTo>
                    <a:cubicBezTo>
                      <a:pt x="70" y="84"/>
                      <a:pt x="71" y="84"/>
                      <a:pt x="71" y="84"/>
                    </a:cubicBezTo>
                    <a:cubicBezTo>
                      <a:pt x="72" y="84"/>
                      <a:pt x="73" y="83"/>
                      <a:pt x="73" y="83"/>
                    </a:cubicBezTo>
                    <a:cubicBezTo>
                      <a:pt x="73" y="82"/>
                      <a:pt x="73" y="80"/>
                      <a:pt x="72" y="80"/>
                    </a:cubicBezTo>
                    <a:cubicBezTo>
                      <a:pt x="72" y="80"/>
                      <a:pt x="72" y="80"/>
                      <a:pt x="72" y="80"/>
                    </a:cubicBezTo>
                    <a:cubicBezTo>
                      <a:pt x="6" y="59"/>
                      <a:pt x="6" y="59"/>
                      <a:pt x="6" y="59"/>
                    </a:cubicBezTo>
                    <a:cubicBezTo>
                      <a:pt x="9" y="57"/>
                      <a:pt x="11" y="55"/>
                      <a:pt x="13" y="52"/>
                    </a:cubicBezTo>
                    <a:cubicBezTo>
                      <a:pt x="16" y="49"/>
                      <a:pt x="18" y="45"/>
                      <a:pt x="18" y="41"/>
                    </a:cubicBezTo>
                    <a:cubicBezTo>
                      <a:pt x="20" y="40"/>
                      <a:pt x="21" y="38"/>
                      <a:pt x="22" y="37"/>
                    </a:cubicBezTo>
                    <a:cubicBezTo>
                      <a:pt x="23" y="36"/>
                      <a:pt x="25" y="34"/>
                      <a:pt x="26" y="31"/>
                    </a:cubicBezTo>
                    <a:cubicBezTo>
                      <a:pt x="26" y="30"/>
                      <a:pt x="26" y="30"/>
                      <a:pt x="26" y="29"/>
                    </a:cubicBezTo>
                    <a:cubicBezTo>
                      <a:pt x="28" y="29"/>
                      <a:pt x="30" y="28"/>
                      <a:pt x="32" y="27"/>
                    </a:cubicBezTo>
                    <a:cubicBezTo>
                      <a:pt x="34" y="25"/>
                      <a:pt x="35" y="23"/>
                      <a:pt x="37" y="21"/>
                    </a:cubicBezTo>
                    <a:cubicBezTo>
                      <a:pt x="39" y="17"/>
                      <a:pt x="41" y="13"/>
                      <a:pt x="41" y="9"/>
                    </a:cubicBezTo>
                    <a:cubicBezTo>
                      <a:pt x="83" y="64"/>
                      <a:pt x="83" y="64"/>
                      <a:pt x="83" y="64"/>
                    </a:cubicBezTo>
                    <a:cubicBezTo>
                      <a:pt x="83" y="64"/>
                      <a:pt x="83" y="64"/>
                      <a:pt x="84" y="64"/>
                    </a:cubicBezTo>
                    <a:cubicBezTo>
                      <a:pt x="84" y="65"/>
                      <a:pt x="84" y="65"/>
                      <a:pt x="85" y="65"/>
                    </a:cubicBezTo>
                    <a:cubicBezTo>
                      <a:pt x="85" y="65"/>
                      <a:pt x="85" y="65"/>
                      <a:pt x="86" y="64"/>
                    </a:cubicBezTo>
                    <a:cubicBezTo>
                      <a:pt x="87" y="64"/>
                      <a:pt x="87" y="62"/>
                      <a:pt x="86" y="62"/>
                    </a:cubicBezTo>
                    <a:cubicBezTo>
                      <a:pt x="86" y="62"/>
                      <a:pt x="86" y="62"/>
                      <a:pt x="86" y="62"/>
                    </a:cubicBezTo>
                    <a:cubicBezTo>
                      <a:pt x="86" y="61"/>
                      <a:pt x="86" y="61"/>
                      <a:pt x="86" y="61"/>
                    </a:cubicBezTo>
                    <a:cubicBezTo>
                      <a:pt x="40" y="1"/>
                      <a:pt x="40" y="1"/>
                      <a:pt x="40" y="1"/>
                    </a:cubicBezTo>
                    <a:cubicBezTo>
                      <a:pt x="40" y="1"/>
                      <a:pt x="40" y="1"/>
                      <a:pt x="40" y="1"/>
                    </a:cubicBezTo>
                    <a:cubicBezTo>
                      <a:pt x="40" y="1"/>
                      <a:pt x="40" y="1"/>
                      <a:pt x="40" y="1"/>
                    </a:cubicBezTo>
                    <a:cubicBezTo>
                      <a:pt x="40" y="1"/>
                      <a:pt x="40" y="1"/>
                      <a:pt x="40" y="1"/>
                    </a:cubicBezTo>
                    <a:cubicBezTo>
                      <a:pt x="40" y="0"/>
                      <a:pt x="40" y="0"/>
                      <a:pt x="40" y="0"/>
                    </a:cubicBezTo>
                    <a:cubicBezTo>
                      <a:pt x="40" y="0"/>
                      <a:pt x="40" y="0"/>
                      <a:pt x="40" y="0"/>
                    </a:cubicBezTo>
                    <a:cubicBezTo>
                      <a:pt x="40" y="0"/>
                      <a:pt x="40" y="0"/>
                      <a:pt x="40" y="0"/>
                    </a:cubicBezTo>
                    <a:cubicBezTo>
                      <a:pt x="40" y="0"/>
                      <a:pt x="40" y="0"/>
                      <a:pt x="40" y="0"/>
                    </a:cubicBezTo>
                    <a:cubicBezTo>
                      <a:pt x="40" y="0"/>
                      <a:pt x="40" y="0"/>
                      <a:pt x="39" y="0"/>
                    </a:cubicBezTo>
                    <a:cubicBezTo>
                      <a:pt x="39" y="0"/>
                      <a:pt x="39" y="0"/>
                      <a:pt x="39" y="0"/>
                    </a:cubicBezTo>
                    <a:cubicBezTo>
                      <a:pt x="39" y="0"/>
                      <a:pt x="39" y="0"/>
                      <a:pt x="39" y="0"/>
                    </a:cubicBezTo>
                    <a:cubicBezTo>
                      <a:pt x="39" y="0"/>
                      <a:pt x="39" y="0"/>
                      <a:pt x="39"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 name="Freeform 357"/>
              <p:cNvSpPr/>
              <p:nvPr/>
            </p:nvSpPr>
            <p:spPr bwMode="auto">
              <a:xfrm>
                <a:off x="9732963" y="2436813"/>
                <a:ext cx="61913" cy="20638"/>
              </a:xfrm>
              <a:custGeom>
                <a:avLst/>
                <a:gdLst>
                  <a:gd name="T0" fmla="*/ 20 w 22"/>
                  <a:gd name="T1" fmla="*/ 0 h 7"/>
                  <a:gd name="T2" fmla="*/ 19 w 22"/>
                  <a:gd name="T3" fmla="*/ 0 h 7"/>
                  <a:gd name="T4" fmla="*/ 1 w 22"/>
                  <a:gd name="T5" fmla="*/ 3 h 7"/>
                  <a:gd name="T6" fmla="*/ 0 w 22"/>
                  <a:gd name="T7" fmla="*/ 5 h 7"/>
                  <a:gd name="T8" fmla="*/ 2 w 22"/>
                  <a:gd name="T9" fmla="*/ 7 h 7"/>
                  <a:gd name="T10" fmla="*/ 2 w 22"/>
                  <a:gd name="T11" fmla="*/ 7 h 7"/>
                  <a:gd name="T12" fmla="*/ 20 w 22"/>
                  <a:gd name="T13" fmla="*/ 4 h 7"/>
                  <a:gd name="T14" fmla="*/ 22 w 22"/>
                  <a:gd name="T15" fmla="*/ 2 h 7"/>
                  <a:gd name="T16" fmla="*/ 20 w 22"/>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7">
                    <a:moveTo>
                      <a:pt x="20" y="0"/>
                    </a:moveTo>
                    <a:cubicBezTo>
                      <a:pt x="20" y="0"/>
                      <a:pt x="19" y="0"/>
                      <a:pt x="19" y="0"/>
                    </a:cubicBezTo>
                    <a:cubicBezTo>
                      <a:pt x="1" y="3"/>
                      <a:pt x="1" y="3"/>
                      <a:pt x="1" y="3"/>
                    </a:cubicBezTo>
                    <a:cubicBezTo>
                      <a:pt x="0" y="3"/>
                      <a:pt x="0" y="4"/>
                      <a:pt x="0" y="5"/>
                    </a:cubicBezTo>
                    <a:cubicBezTo>
                      <a:pt x="0" y="6"/>
                      <a:pt x="1" y="7"/>
                      <a:pt x="2" y="7"/>
                    </a:cubicBezTo>
                    <a:cubicBezTo>
                      <a:pt x="2" y="7"/>
                      <a:pt x="2" y="7"/>
                      <a:pt x="2" y="7"/>
                    </a:cubicBezTo>
                    <a:cubicBezTo>
                      <a:pt x="20" y="4"/>
                      <a:pt x="20" y="4"/>
                      <a:pt x="20" y="4"/>
                    </a:cubicBezTo>
                    <a:cubicBezTo>
                      <a:pt x="21" y="4"/>
                      <a:pt x="22" y="3"/>
                      <a:pt x="22" y="2"/>
                    </a:cubicBezTo>
                    <a:cubicBezTo>
                      <a:pt x="21" y="1"/>
                      <a:pt x="21" y="0"/>
                      <a:pt x="20"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 name="Freeform 358"/>
              <p:cNvSpPr/>
              <p:nvPr/>
            </p:nvSpPr>
            <p:spPr bwMode="auto">
              <a:xfrm>
                <a:off x="9736138" y="2370138"/>
                <a:ext cx="58738" cy="25400"/>
              </a:xfrm>
              <a:custGeom>
                <a:avLst/>
                <a:gdLst>
                  <a:gd name="T0" fmla="*/ 2 w 21"/>
                  <a:gd name="T1" fmla="*/ 0 h 9"/>
                  <a:gd name="T2" fmla="*/ 0 w 21"/>
                  <a:gd name="T3" fmla="*/ 1 h 9"/>
                  <a:gd name="T4" fmla="*/ 1 w 21"/>
                  <a:gd name="T5" fmla="*/ 4 h 9"/>
                  <a:gd name="T6" fmla="*/ 19 w 21"/>
                  <a:gd name="T7" fmla="*/ 8 h 9"/>
                  <a:gd name="T8" fmla="*/ 19 w 21"/>
                  <a:gd name="T9" fmla="*/ 9 h 9"/>
                  <a:gd name="T10" fmla="*/ 21 w 21"/>
                  <a:gd name="T11" fmla="*/ 7 h 9"/>
                  <a:gd name="T12" fmla="*/ 20 w 21"/>
                  <a:gd name="T13" fmla="*/ 5 h 9"/>
                  <a:gd name="T14" fmla="*/ 2 w 21"/>
                  <a:gd name="T15" fmla="*/ 0 h 9"/>
                  <a:gd name="T16" fmla="*/ 2 w 21"/>
                  <a:gd name="T1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9">
                    <a:moveTo>
                      <a:pt x="2" y="0"/>
                    </a:moveTo>
                    <a:cubicBezTo>
                      <a:pt x="1" y="0"/>
                      <a:pt x="0" y="0"/>
                      <a:pt x="0" y="1"/>
                    </a:cubicBezTo>
                    <a:cubicBezTo>
                      <a:pt x="0" y="2"/>
                      <a:pt x="0" y="3"/>
                      <a:pt x="1" y="4"/>
                    </a:cubicBezTo>
                    <a:cubicBezTo>
                      <a:pt x="19" y="8"/>
                      <a:pt x="19" y="8"/>
                      <a:pt x="19" y="8"/>
                    </a:cubicBezTo>
                    <a:cubicBezTo>
                      <a:pt x="19" y="8"/>
                      <a:pt x="19" y="9"/>
                      <a:pt x="19" y="9"/>
                    </a:cubicBezTo>
                    <a:cubicBezTo>
                      <a:pt x="20" y="9"/>
                      <a:pt x="21" y="8"/>
                      <a:pt x="21" y="7"/>
                    </a:cubicBezTo>
                    <a:cubicBezTo>
                      <a:pt x="21" y="6"/>
                      <a:pt x="21" y="5"/>
                      <a:pt x="20" y="5"/>
                    </a:cubicBezTo>
                    <a:cubicBezTo>
                      <a:pt x="2" y="0"/>
                      <a:pt x="2" y="0"/>
                      <a:pt x="2" y="0"/>
                    </a:cubicBezTo>
                    <a:cubicBezTo>
                      <a:pt x="2" y="0"/>
                      <a:pt x="2" y="0"/>
                      <a:pt x="2"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 name="Freeform 359"/>
              <p:cNvSpPr/>
              <p:nvPr/>
            </p:nvSpPr>
            <p:spPr bwMode="auto">
              <a:xfrm>
                <a:off x="9755188" y="2490788"/>
                <a:ext cx="58738" cy="33338"/>
              </a:xfrm>
              <a:custGeom>
                <a:avLst/>
                <a:gdLst>
                  <a:gd name="T0" fmla="*/ 18 w 21"/>
                  <a:gd name="T1" fmla="*/ 0 h 12"/>
                  <a:gd name="T2" fmla="*/ 17 w 21"/>
                  <a:gd name="T3" fmla="*/ 1 h 12"/>
                  <a:gd name="T4" fmla="*/ 1 w 21"/>
                  <a:gd name="T5" fmla="*/ 8 h 12"/>
                  <a:gd name="T6" fmla="*/ 0 w 21"/>
                  <a:gd name="T7" fmla="*/ 11 h 12"/>
                  <a:gd name="T8" fmla="*/ 2 w 21"/>
                  <a:gd name="T9" fmla="*/ 12 h 12"/>
                  <a:gd name="T10" fmla="*/ 3 w 21"/>
                  <a:gd name="T11" fmla="*/ 12 h 12"/>
                  <a:gd name="T12" fmla="*/ 19 w 21"/>
                  <a:gd name="T13" fmla="*/ 4 h 12"/>
                  <a:gd name="T14" fmla="*/ 20 w 21"/>
                  <a:gd name="T15" fmla="*/ 2 h 12"/>
                  <a:gd name="T16" fmla="*/ 18 w 21"/>
                  <a:gd name="T1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12">
                    <a:moveTo>
                      <a:pt x="18" y="0"/>
                    </a:moveTo>
                    <a:cubicBezTo>
                      <a:pt x="18" y="0"/>
                      <a:pt x="18" y="1"/>
                      <a:pt x="17" y="1"/>
                    </a:cubicBezTo>
                    <a:cubicBezTo>
                      <a:pt x="1" y="8"/>
                      <a:pt x="1" y="8"/>
                      <a:pt x="1" y="8"/>
                    </a:cubicBezTo>
                    <a:cubicBezTo>
                      <a:pt x="0" y="9"/>
                      <a:pt x="0" y="10"/>
                      <a:pt x="0" y="11"/>
                    </a:cubicBezTo>
                    <a:cubicBezTo>
                      <a:pt x="1" y="12"/>
                      <a:pt x="1" y="12"/>
                      <a:pt x="2" y="12"/>
                    </a:cubicBezTo>
                    <a:cubicBezTo>
                      <a:pt x="2" y="12"/>
                      <a:pt x="3" y="12"/>
                      <a:pt x="3" y="12"/>
                    </a:cubicBezTo>
                    <a:cubicBezTo>
                      <a:pt x="19" y="4"/>
                      <a:pt x="19" y="4"/>
                      <a:pt x="19" y="4"/>
                    </a:cubicBezTo>
                    <a:cubicBezTo>
                      <a:pt x="20" y="4"/>
                      <a:pt x="21" y="3"/>
                      <a:pt x="20" y="2"/>
                    </a:cubicBezTo>
                    <a:cubicBezTo>
                      <a:pt x="20" y="1"/>
                      <a:pt x="19" y="0"/>
                      <a:pt x="18"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 name="Freeform 360"/>
              <p:cNvSpPr/>
              <p:nvPr/>
            </p:nvSpPr>
            <p:spPr bwMode="auto">
              <a:xfrm>
                <a:off x="9937751" y="2176463"/>
                <a:ext cx="17463" cy="61913"/>
              </a:xfrm>
              <a:custGeom>
                <a:avLst/>
                <a:gdLst>
                  <a:gd name="T0" fmla="*/ 2 w 6"/>
                  <a:gd name="T1" fmla="*/ 0 h 22"/>
                  <a:gd name="T2" fmla="*/ 2 w 6"/>
                  <a:gd name="T3" fmla="*/ 0 h 22"/>
                  <a:gd name="T4" fmla="*/ 0 w 6"/>
                  <a:gd name="T5" fmla="*/ 2 h 22"/>
                  <a:gd name="T6" fmla="*/ 2 w 6"/>
                  <a:gd name="T7" fmla="*/ 20 h 22"/>
                  <a:gd name="T8" fmla="*/ 4 w 6"/>
                  <a:gd name="T9" fmla="*/ 22 h 22"/>
                  <a:gd name="T10" fmla="*/ 5 w 6"/>
                  <a:gd name="T11" fmla="*/ 22 h 22"/>
                  <a:gd name="T12" fmla="*/ 6 w 6"/>
                  <a:gd name="T13" fmla="*/ 19 h 22"/>
                  <a:gd name="T14" fmla="*/ 4 w 6"/>
                  <a:gd name="T15" fmla="*/ 1 h 22"/>
                  <a:gd name="T16" fmla="*/ 2 w 6"/>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2">
                    <a:moveTo>
                      <a:pt x="2" y="0"/>
                    </a:moveTo>
                    <a:cubicBezTo>
                      <a:pt x="2" y="0"/>
                      <a:pt x="2" y="0"/>
                      <a:pt x="2" y="0"/>
                    </a:cubicBezTo>
                    <a:cubicBezTo>
                      <a:pt x="0" y="0"/>
                      <a:pt x="0" y="1"/>
                      <a:pt x="0" y="2"/>
                    </a:cubicBezTo>
                    <a:cubicBezTo>
                      <a:pt x="2" y="20"/>
                      <a:pt x="2" y="20"/>
                      <a:pt x="2" y="20"/>
                    </a:cubicBezTo>
                    <a:cubicBezTo>
                      <a:pt x="2" y="21"/>
                      <a:pt x="3" y="22"/>
                      <a:pt x="4" y="22"/>
                    </a:cubicBezTo>
                    <a:cubicBezTo>
                      <a:pt x="4" y="22"/>
                      <a:pt x="4" y="22"/>
                      <a:pt x="5" y="22"/>
                    </a:cubicBezTo>
                    <a:cubicBezTo>
                      <a:pt x="6" y="21"/>
                      <a:pt x="6" y="20"/>
                      <a:pt x="6" y="19"/>
                    </a:cubicBezTo>
                    <a:cubicBezTo>
                      <a:pt x="4" y="1"/>
                      <a:pt x="4" y="1"/>
                      <a:pt x="4" y="1"/>
                    </a:cubicBezTo>
                    <a:cubicBezTo>
                      <a:pt x="4" y="0"/>
                      <a:pt x="3" y="0"/>
                      <a:pt x="2"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 name="Freeform 361"/>
              <p:cNvSpPr/>
              <p:nvPr/>
            </p:nvSpPr>
            <p:spPr bwMode="auto">
              <a:xfrm>
                <a:off x="9864726" y="2198688"/>
                <a:ext cx="39688" cy="53975"/>
              </a:xfrm>
              <a:custGeom>
                <a:avLst/>
                <a:gdLst>
                  <a:gd name="T0" fmla="*/ 2 w 14"/>
                  <a:gd name="T1" fmla="*/ 0 h 19"/>
                  <a:gd name="T2" fmla="*/ 1 w 14"/>
                  <a:gd name="T3" fmla="*/ 0 h 19"/>
                  <a:gd name="T4" fmla="*/ 0 w 14"/>
                  <a:gd name="T5" fmla="*/ 3 h 19"/>
                  <a:gd name="T6" fmla="*/ 10 w 14"/>
                  <a:gd name="T7" fmla="*/ 18 h 19"/>
                  <a:gd name="T8" fmla="*/ 11 w 14"/>
                  <a:gd name="T9" fmla="*/ 19 h 19"/>
                  <a:gd name="T10" fmla="*/ 12 w 14"/>
                  <a:gd name="T11" fmla="*/ 19 h 19"/>
                  <a:gd name="T12" fmla="*/ 13 w 14"/>
                  <a:gd name="T13" fmla="*/ 16 h 19"/>
                  <a:gd name="T14" fmla="*/ 4 w 14"/>
                  <a:gd name="T15" fmla="*/ 1 h 19"/>
                  <a:gd name="T16" fmla="*/ 2 w 14"/>
                  <a:gd name="T1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19">
                    <a:moveTo>
                      <a:pt x="2" y="0"/>
                    </a:moveTo>
                    <a:cubicBezTo>
                      <a:pt x="2" y="0"/>
                      <a:pt x="1" y="0"/>
                      <a:pt x="1" y="0"/>
                    </a:cubicBezTo>
                    <a:cubicBezTo>
                      <a:pt x="0" y="1"/>
                      <a:pt x="0" y="2"/>
                      <a:pt x="0" y="3"/>
                    </a:cubicBezTo>
                    <a:cubicBezTo>
                      <a:pt x="10" y="18"/>
                      <a:pt x="10" y="18"/>
                      <a:pt x="10" y="18"/>
                    </a:cubicBezTo>
                    <a:cubicBezTo>
                      <a:pt x="10" y="19"/>
                      <a:pt x="11" y="19"/>
                      <a:pt x="11" y="19"/>
                    </a:cubicBezTo>
                    <a:cubicBezTo>
                      <a:pt x="12" y="19"/>
                      <a:pt x="12" y="19"/>
                      <a:pt x="12" y="19"/>
                    </a:cubicBezTo>
                    <a:cubicBezTo>
                      <a:pt x="13" y="19"/>
                      <a:pt x="14" y="17"/>
                      <a:pt x="13" y="16"/>
                    </a:cubicBezTo>
                    <a:cubicBezTo>
                      <a:pt x="4" y="1"/>
                      <a:pt x="4" y="1"/>
                      <a:pt x="4" y="1"/>
                    </a:cubicBezTo>
                    <a:cubicBezTo>
                      <a:pt x="3" y="0"/>
                      <a:pt x="3" y="0"/>
                      <a:pt x="2"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 name="Freeform 362"/>
              <p:cNvSpPr/>
              <p:nvPr/>
            </p:nvSpPr>
            <p:spPr bwMode="auto">
              <a:xfrm>
                <a:off x="9999663" y="2179638"/>
                <a:ext cx="22225" cy="61913"/>
              </a:xfrm>
              <a:custGeom>
                <a:avLst/>
                <a:gdLst>
                  <a:gd name="T0" fmla="*/ 6 w 8"/>
                  <a:gd name="T1" fmla="*/ 0 h 22"/>
                  <a:gd name="T2" fmla="*/ 4 w 8"/>
                  <a:gd name="T3" fmla="*/ 2 h 22"/>
                  <a:gd name="T4" fmla="*/ 1 w 8"/>
                  <a:gd name="T5" fmla="*/ 20 h 22"/>
                  <a:gd name="T6" fmla="*/ 2 w 8"/>
                  <a:gd name="T7" fmla="*/ 22 h 22"/>
                  <a:gd name="T8" fmla="*/ 2 w 8"/>
                  <a:gd name="T9" fmla="*/ 22 h 22"/>
                  <a:gd name="T10" fmla="*/ 4 w 8"/>
                  <a:gd name="T11" fmla="*/ 20 h 22"/>
                  <a:gd name="T12" fmla="*/ 8 w 8"/>
                  <a:gd name="T13" fmla="*/ 3 h 22"/>
                  <a:gd name="T14" fmla="*/ 6 w 8"/>
                  <a:gd name="T15" fmla="*/ 0 h 22"/>
                  <a:gd name="T16" fmla="*/ 6 w 8"/>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22">
                    <a:moveTo>
                      <a:pt x="6" y="0"/>
                    </a:moveTo>
                    <a:cubicBezTo>
                      <a:pt x="5" y="0"/>
                      <a:pt x="4" y="1"/>
                      <a:pt x="4" y="2"/>
                    </a:cubicBezTo>
                    <a:cubicBezTo>
                      <a:pt x="1" y="20"/>
                      <a:pt x="1" y="20"/>
                      <a:pt x="1" y="20"/>
                    </a:cubicBezTo>
                    <a:cubicBezTo>
                      <a:pt x="0" y="21"/>
                      <a:pt x="1" y="22"/>
                      <a:pt x="2" y="22"/>
                    </a:cubicBezTo>
                    <a:cubicBezTo>
                      <a:pt x="2" y="22"/>
                      <a:pt x="2" y="22"/>
                      <a:pt x="2" y="22"/>
                    </a:cubicBezTo>
                    <a:cubicBezTo>
                      <a:pt x="3" y="22"/>
                      <a:pt x="4" y="21"/>
                      <a:pt x="4" y="20"/>
                    </a:cubicBezTo>
                    <a:cubicBezTo>
                      <a:pt x="8" y="3"/>
                      <a:pt x="8" y="3"/>
                      <a:pt x="8" y="3"/>
                    </a:cubicBezTo>
                    <a:cubicBezTo>
                      <a:pt x="8" y="1"/>
                      <a:pt x="7" y="0"/>
                      <a:pt x="6" y="0"/>
                    </a:cubicBezTo>
                    <a:cubicBezTo>
                      <a:pt x="6" y="0"/>
                      <a:pt x="6" y="0"/>
                      <a:pt x="6"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57" name="组合 56"/>
            <p:cNvGrpSpPr/>
            <p:nvPr/>
          </p:nvGrpSpPr>
          <p:grpSpPr>
            <a:xfrm>
              <a:off x="2500313" y="4449969"/>
              <a:ext cx="463550" cy="552451"/>
              <a:chOff x="2924176" y="3470275"/>
              <a:chExt cx="463550" cy="552451"/>
            </a:xfrm>
          </p:grpSpPr>
          <p:sp>
            <p:nvSpPr>
              <p:cNvPr id="92" name="Freeform 363"/>
              <p:cNvSpPr>
                <a:spLocks noEditPoints="1"/>
              </p:cNvSpPr>
              <p:nvPr/>
            </p:nvSpPr>
            <p:spPr bwMode="auto">
              <a:xfrm>
                <a:off x="2971801" y="3548063"/>
                <a:ext cx="338138" cy="406400"/>
              </a:xfrm>
              <a:custGeom>
                <a:avLst/>
                <a:gdLst>
                  <a:gd name="T0" fmla="*/ 0 w 121"/>
                  <a:gd name="T1" fmla="*/ 118 h 145"/>
                  <a:gd name="T2" fmla="*/ 0 w 121"/>
                  <a:gd name="T3" fmla="*/ 119 h 145"/>
                  <a:gd name="T4" fmla="*/ 50 w 121"/>
                  <a:gd name="T5" fmla="*/ 145 h 145"/>
                  <a:gd name="T6" fmla="*/ 50 w 121"/>
                  <a:gd name="T7" fmla="*/ 145 h 145"/>
                  <a:gd name="T8" fmla="*/ 50 w 121"/>
                  <a:gd name="T9" fmla="*/ 145 h 145"/>
                  <a:gd name="T10" fmla="*/ 0 w 121"/>
                  <a:gd name="T11" fmla="*/ 118 h 145"/>
                  <a:gd name="T12" fmla="*/ 64 w 121"/>
                  <a:gd name="T13" fmla="*/ 0 h 145"/>
                  <a:gd name="T14" fmla="*/ 64 w 121"/>
                  <a:gd name="T15" fmla="*/ 0 h 145"/>
                  <a:gd name="T16" fmla="*/ 9 w 121"/>
                  <a:gd name="T17" fmla="*/ 32 h 145"/>
                  <a:gd name="T18" fmla="*/ 1 w 121"/>
                  <a:gd name="T19" fmla="*/ 63 h 145"/>
                  <a:gd name="T20" fmla="*/ 5 w 121"/>
                  <a:gd name="T21" fmla="*/ 85 h 145"/>
                  <a:gd name="T22" fmla="*/ 5 w 121"/>
                  <a:gd name="T23" fmla="*/ 87 h 145"/>
                  <a:gd name="T24" fmla="*/ 0 w 121"/>
                  <a:gd name="T25" fmla="*/ 114 h 145"/>
                  <a:gd name="T26" fmla="*/ 4 w 121"/>
                  <a:gd name="T27" fmla="*/ 116 h 145"/>
                  <a:gd name="T28" fmla="*/ 9 w 121"/>
                  <a:gd name="T29" fmla="*/ 87 h 145"/>
                  <a:gd name="T30" fmla="*/ 9 w 121"/>
                  <a:gd name="T31" fmla="*/ 84 h 145"/>
                  <a:gd name="T32" fmla="*/ 9 w 121"/>
                  <a:gd name="T33" fmla="*/ 83 h 145"/>
                  <a:gd name="T34" fmla="*/ 5 w 121"/>
                  <a:gd name="T35" fmla="*/ 63 h 145"/>
                  <a:gd name="T36" fmla="*/ 13 w 121"/>
                  <a:gd name="T37" fmla="*/ 34 h 145"/>
                  <a:gd name="T38" fmla="*/ 64 w 121"/>
                  <a:gd name="T39" fmla="*/ 4 h 145"/>
                  <a:gd name="T40" fmla="*/ 64 w 121"/>
                  <a:gd name="T41" fmla="*/ 4 h 145"/>
                  <a:gd name="T42" fmla="*/ 90 w 121"/>
                  <a:gd name="T43" fmla="*/ 11 h 145"/>
                  <a:gd name="T44" fmla="*/ 91 w 121"/>
                  <a:gd name="T45" fmla="*/ 10 h 145"/>
                  <a:gd name="T46" fmla="*/ 90 w 121"/>
                  <a:gd name="T47" fmla="*/ 11 h 145"/>
                  <a:gd name="T48" fmla="*/ 117 w 121"/>
                  <a:gd name="T49" fmla="*/ 60 h 145"/>
                  <a:gd name="T50" fmla="*/ 109 w 121"/>
                  <a:gd name="T51" fmla="*/ 90 h 145"/>
                  <a:gd name="T52" fmla="*/ 76 w 121"/>
                  <a:gd name="T53" fmla="*/ 117 h 145"/>
                  <a:gd name="T54" fmla="*/ 75 w 121"/>
                  <a:gd name="T55" fmla="*/ 117 h 145"/>
                  <a:gd name="T56" fmla="*/ 50 w 121"/>
                  <a:gd name="T57" fmla="*/ 140 h 145"/>
                  <a:gd name="T58" fmla="*/ 53 w 121"/>
                  <a:gd name="T59" fmla="*/ 142 h 145"/>
                  <a:gd name="T60" fmla="*/ 69 w 121"/>
                  <a:gd name="T61" fmla="*/ 126 h 145"/>
                  <a:gd name="T62" fmla="*/ 75 w 121"/>
                  <a:gd name="T63" fmla="*/ 122 h 145"/>
                  <a:gd name="T64" fmla="*/ 77 w 121"/>
                  <a:gd name="T65" fmla="*/ 121 h 145"/>
                  <a:gd name="T66" fmla="*/ 77 w 121"/>
                  <a:gd name="T67" fmla="*/ 120 h 145"/>
                  <a:gd name="T68" fmla="*/ 113 w 121"/>
                  <a:gd name="T69" fmla="*/ 92 h 145"/>
                  <a:gd name="T70" fmla="*/ 121 w 121"/>
                  <a:gd name="T71" fmla="*/ 60 h 145"/>
                  <a:gd name="T72" fmla="*/ 92 w 121"/>
                  <a:gd name="T73" fmla="*/ 8 h 145"/>
                  <a:gd name="T74" fmla="*/ 92 w 121"/>
                  <a:gd name="T75" fmla="*/ 8 h 145"/>
                  <a:gd name="T76" fmla="*/ 64 w 121"/>
                  <a:gd name="T77" fmla="*/ 0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20" h="145">
                    <a:moveTo>
                      <a:pt x="0" y="118"/>
                    </a:moveTo>
                    <a:cubicBezTo>
                      <a:pt x="0" y="119"/>
                      <a:pt x="0" y="119"/>
                      <a:pt x="0" y="119"/>
                    </a:cubicBezTo>
                    <a:cubicBezTo>
                      <a:pt x="50" y="145"/>
                      <a:pt x="50" y="145"/>
                      <a:pt x="50" y="145"/>
                    </a:cubicBezTo>
                    <a:cubicBezTo>
                      <a:pt x="50" y="145"/>
                      <a:pt x="50" y="145"/>
                      <a:pt x="50" y="145"/>
                    </a:cubicBezTo>
                    <a:cubicBezTo>
                      <a:pt x="50" y="145"/>
                      <a:pt x="50" y="145"/>
                      <a:pt x="50" y="145"/>
                    </a:cubicBezTo>
                    <a:cubicBezTo>
                      <a:pt x="0" y="118"/>
                      <a:pt x="0" y="118"/>
                      <a:pt x="0" y="118"/>
                    </a:cubicBezTo>
                    <a:moveTo>
                      <a:pt x="64" y="0"/>
                    </a:moveTo>
                    <a:cubicBezTo>
                      <a:pt x="64" y="0"/>
                      <a:pt x="64" y="0"/>
                      <a:pt x="64" y="0"/>
                    </a:cubicBezTo>
                    <a:cubicBezTo>
                      <a:pt x="42" y="0"/>
                      <a:pt x="21" y="12"/>
                      <a:pt x="9" y="32"/>
                    </a:cubicBezTo>
                    <a:cubicBezTo>
                      <a:pt x="4" y="42"/>
                      <a:pt x="1" y="53"/>
                      <a:pt x="1" y="63"/>
                    </a:cubicBezTo>
                    <a:cubicBezTo>
                      <a:pt x="1" y="70"/>
                      <a:pt x="2" y="78"/>
                      <a:pt x="5" y="85"/>
                    </a:cubicBezTo>
                    <a:cubicBezTo>
                      <a:pt x="5" y="85"/>
                      <a:pt x="5" y="86"/>
                      <a:pt x="5" y="87"/>
                    </a:cubicBezTo>
                    <a:cubicBezTo>
                      <a:pt x="5" y="97"/>
                      <a:pt x="2" y="108"/>
                      <a:pt x="0" y="114"/>
                    </a:cubicBezTo>
                    <a:cubicBezTo>
                      <a:pt x="4" y="116"/>
                      <a:pt x="4" y="116"/>
                      <a:pt x="4" y="116"/>
                    </a:cubicBezTo>
                    <a:cubicBezTo>
                      <a:pt x="6" y="110"/>
                      <a:pt x="9" y="98"/>
                      <a:pt x="9" y="87"/>
                    </a:cubicBezTo>
                    <a:cubicBezTo>
                      <a:pt x="9" y="86"/>
                      <a:pt x="9" y="85"/>
                      <a:pt x="9" y="84"/>
                    </a:cubicBezTo>
                    <a:cubicBezTo>
                      <a:pt x="9" y="83"/>
                      <a:pt x="9" y="83"/>
                      <a:pt x="9" y="83"/>
                    </a:cubicBezTo>
                    <a:cubicBezTo>
                      <a:pt x="6" y="77"/>
                      <a:pt x="5" y="70"/>
                      <a:pt x="5" y="63"/>
                    </a:cubicBezTo>
                    <a:cubicBezTo>
                      <a:pt x="5" y="53"/>
                      <a:pt x="7" y="43"/>
                      <a:pt x="13" y="34"/>
                    </a:cubicBezTo>
                    <a:cubicBezTo>
                      <a:pt x="23" y="16"/>
                      <a:pt x="44" y="4"/>
                      <a:pt x="64" y="4"/>
                    </a:cubicBezTo>
                    <a:cubicBezTo>
                      <a:pt x="64" y="4"/>
                      <a:pt x="64" y="4"/>
                      <a:pt x="64" y="4"/>
                    </a:cubicBezTo>
                    <a:cubicBezTo>
                      <a:pt x="73" y="4"/>
                      <a:pt x="82" y="7"/>
                      <a:pt x="90" y="11"/>
                    </a:cubicBezTo>
                    <a:cubicBezTo>
                      <a:pt x="91" y="10"/>
                      <a:pt x="91" y="10"/>
                      <a:pt x="91" y="10"/>
                    </a:cubicBezTo>
                    <a:cubicBezTo>
                      <a:pt x="90" y="11"/>
                      <a:pt x="90" y="11"/>
                      <a:pt x="90" y="11"/>
                    </a:cubicBezTo>
                    <a:cubicBezTo>
                      <a:pt x="108" y="21"/>
                      <a:pt x="117" y="41"/>
                      <a:pt x="117" y="60"/>
                    </a:cubicBezTo>
                    <a:cubicBezTo>
                      <a:pt x="117" y="71"/>
                      <a:pt x="114" y="81"/>
                      <a:pt x="109" y="90"/>
                    </a:cubicBezTo>
                    <a:cubicBezTo>
                      <a:pt x="101" y="104"/>
                      <a:pt x="89" y="113"/>
                      <a:pt x="76" y="117"/>
                    </a:cubicBezTo>
                    <a:cubicBezTo>
                      <a:pt x="75" y="117"/>
                      <a:pt x="75" y="117"/>
                      <a:pt x="75" y="117"/>
                    </a:cubicBezTo>
                    <a:cubicBezTo>
                      <a:pt x="75" y="117"/>
                      <a:pt x="61" y="124"/>
                      <a:pt x="50" y="140"/>
                    </a:cubicBezTo>
                    <a:cubicBezTo>
                      <a:pt x="53" y="142"/>
                      <a:pt x="53" y="142"/>
                      <a:pt x="53" y="142"/>
                    </a:cubicBezTo>
                    <a:cubicBezTo>
                      <a:pt x="58" y="135"/>
                      <a:pt x="64" y="130"/>
                      <a:pt x="69" y="126"/>
                    </a:cubicBezTo>
                    <a:cubicBezTo>
                      <a:pt x="71" y="124"/>
                      <a:pt x="73" y="123"/>
                      <a:pt x="75" y="122"/>
                    </a:cubicBezTo>
                    <a:cubicBezTo>
                      <a:pt x="76" y="121"/>
                      <a:pt x="76" y="121"/>
                      <a:pt x="77" y="121"/>
                    </a:cubicBezTo>
                    <a:cubicBezTo>
                      <a:pt x="77" y="120"/>
                      <a:pt x="77" y="120"/>
                      <a:pt x="77" y="120"/>
                    </a:cubicBezTo>
                    <a:cubicBezTo>
                      <a:pt x="91" y="116"/>
                      <a:pt x="104" y="106"/>
                      <a:pt x="113" y="92"/>
                    </a:cubicBezTo>
                    <a:cubicBezTo>
                      <a:pt x="118" y="82"/>
                      <a:pt x="121" y="71"/>
                      <a:pt x="121" y="60"/>
                    </a:cubicBezTo>
                    <a:cubicBezTo>
                      <a:pt x="121" y="39"/>
                      <a:pt x="111" y="19"/>
                      <a:pt x="92" y="8"/>
                    </a:cubicBezTo>
                    <a:cubicBezTo>
                      <a:pt x="92" y="8"/>
                      <a:pt x="92" y="8"/>
                      <a:pt x="92" y="8"/>
                    </a:cubicBezTo>
                    <a:cubicBezTo>
                      <a:pt x="84" y="3"/>
                      <a:pt x="74" y="0"/>
                      <a:pt x="6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 name="Freeform 364"/>
              <p:cNvSpPr>
                <a:spLocks noEditPoints="1"/>
              </p:cNvSpPr>
              <p:nvPr/>
            </p:nvSpPr>
            <p:spPr bwMode="auto">
              <a:xfrm>
                <a:off x="2951163" y="3867150"/>
                <a:ext cx="176213" cy="109538"/>
              </a:xfrm>
              <a:custGeom>
                <a:avLst/>
                <a:gdLst>
                  <a:gd name="T0" fmla="*/ 55 w 63"/>
                  <a:gd name="T1" fmla="*/ 37 h 39"/>
                  <a:gd name="T2" fmla="*/ 3 w 63"/>
                  <a:gd name="T3" fmla="*/ 10 h 39"/>
                  <a:gd name="T4" fmla="*/ 6 w 63"/>
                  <a:gd name="T5" fmla="*/ 4 h 39"/>
                  <a:gd name="T6" fmla="*/ 7 w 63"/>
                  <a:gd name="T7" fmla="*/ 4 h 39"/>
                  <a:gd name="T8" fmla="*/ 57 w 63"/>
                  <a:gd name="T9" fmla="*/ 31 h 39"/>
                  <a:gd name="T10" fmla="*/ 58 w 63"/>
                  <a:gd name="T11" fmla="*/ 32 h 39"/>
                  <a:gd name="T12" fmla="*/ 55 w 63"/>
                  <a:gd name="T13" fmla="*/ 37 h 39"/>
                  <a:gd name="T14" fmla="*/ 5 w 63"/>
                  <a:gd name="T15" fmla="*/ 3 h 39"/>
                  <a:gd name="T16" fmla="*/ 6 w 63"/>
                  <a:gd name="T17" fmla="*/ 2 h 39"/>
                  <a:gd name="T18" fmla="*/ 5 w 63"/>
                  <a:gd name="T19" fmla="*/ 3 h 39"/>
                  <a:gd name="T20" fmla="*/ 6 w 63"/>
                  <a:gd name="T21" fmla="*/ 0 h 39"/>
                  <a:gd name="T22" fmla="*/ 4 w 63"/>
                  <a:gd name="T23" fmla="*/ 1 h 39"/>
                  <a:gd name="T24" fmla="*/ 4 w 63"/>
                  <a:gd name="T25" fmla="*/ 1 h 39"/>
                  <a:gd name="T26" fmla="*/ 0 w 63"/>
                  <a:gd name="T27" fmla="*/ 8 h 39"/>
                  <a:gd name="T28" fmla="*/ 59 w 63"/>
                  <a:gd name="T29" fmla="*/ 39 h 39"/>
                  <a:gd name="T30" fmla="*/ 63 w 63"/>
                  <a:gd name="T31" fmla="*/ 32 h 39"/>
                  <a:gd name="T32" fmla="*/ 63 w 63"/>
                  <a:gd name="T33" fmla="*/ 30 h 39"/>
                  <a:gd name="T34" fmla="*/ 62 w 63"/>
                  <a:gd name="T35" fmla="*/ 29 h 39"/>
                  <a:gd name="T36" fmla="*/ 60 w 63"/>
                  <a:gd name="T37" fmla="*/ 28 h 39"/>
                  <a:gd name="T38" fmla="*/ 57 w 63"/>
                  <a:gd name="T39" fmla="*/ 26 h 39"/>
                  <a:gd name="T40" fmla="*/ 47 w 63"/>
                  <a:gd name="T41" fmla="*/ 21 h 39"/>
                  <a:gd name="T42" fmla="*/ 47 w 63"/>
                  <a:gd name="T43" fmla="*/ 21 h 39"/>
                  <a:gd name="T44" fmla="*/ 47 w 63"/>
                  <a:gd name="T45" fmla="*/ 21 h 39"/>
                  <a:gd name="T46" fmla="*/ 45 w 63"/>
                  <a:gd name="T47" fmla="*/ 22 h 39"/>
                  <a:gd name="T48" fmla="*/ 44 w 63"/>
                  <a:gd name="T49" fmla="*/ 22 h 39"/>
                  <a:gd name="T50" fmla="*/ 44 w 63"/>
                  <a:gd name="T51" fmla="*/ 19 h 39"/>
                  <a:gd name="T52" fmla="*/ 26 w 63"/>
                  <a:gd name="T53" fmla="*/ 10 h 39"/>
                  <a:gd name="T54" fmla="*/ 24 w 63"/>
                  <a:gd name="T55" fmla="*/ 12 h 39"/>
                  <a:gd name="T56" fmla="*/ 24 w 63"/>
                  <a:gd name="T57" fmla="*/ 12 h 39"/>
                  <a:gd name="T58" fmla="*/ 22 w 63"/>
                  <a:gd name="T59" fmla="*/ 9 h 39"/>
                  <a:gd name="T60" fmla="*/ 22 w 63"/>
                  <a:gd name="T61" fmla="*/ 8 h 39"/>
                  <a:gd name="T62" fmla="*/ 11 w 63"/>
                  <a:gd name="T63" fmla="*/ 2 h 39"/>
                  <a:gd name="T64" fmla="*/ 7 w 63"/>
                  <a:gd name="T65" fmla="*/ 0 h 39"/>
                  <a:gd name="T66" fmla="*/ 7 w 63"/>
                  <a:gd name="T67" fmla="*/ 0 h 39"/>
                  <a:gd name="T68" fmla="*/ 6 w 63"/>
                  <a:gd name="T69"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2" h="39">
                    <a:moveTo>
                      <a:pt x="55" y="37"/>
                    </a:moveTo>
                    <a:cubicBezTo>
                      <a:pt x="3" y="10"/>
                      <a:pt x="3" y="10"/>
                      <a:pt x="3" y="10"/>
                    </a:cubicBezTo>
                    <a:cubicBezTo>
                      <a:pt x="6" y="4"/>
                      <a:pt x="6" y="4"/>
                      <a:pt x="6" y="4"/>
                    </a:cubicBezTo>
                    <a:cubicBezTo>
                      <a:pt x="7" y="4"/>
                      <a:pt x="7" y="4"/>
                      <a:pt x="7" y="4"/>
                    </a:cubicBezTo>
                    <a:cubicBezTo>
                      <a:pt x="57" y="31"/>
                      <a:pt x="57" y="31"/>
                      <a:pt x="57" y="31"/>
                    </a:cubicBezTo>
                    <a:cubicBezTo>
                      <a:pt x="58" y="32"/>
                      <a:pt x="58" y="32"/>
                      <a:pt x="58" y="32"/>
                    </a:cubicBezTo>
                    <a:cubicBezTo>
                      <a:pt x="55" y="37"/>
                      <a:pt x="55" y="37"/>
                      <a:pt x="55" y="37"/>
                    </a:cubicBezTo>
                    <a:moveTo>
                      <a:pt x="5" y="3"/>
                    </a:moveTo>
                    <a:cubicBezTo>
                      <a:pt x="6" y="2"/>
                      <a:pt x="6" y="2"/>
                      <a:pt x="6" y="2"/>
                    </a:cubicBezTo>
                    <a:cubicBezTo>
                      <a:pt x="5" y="3"/>
                      <a:pt x="5" y="3"/>
                      <a:pt x="5" y="3"/>
                    </a:cubicBezTo>
                    <a:moveTo>
                      <a:pt x="6" y="0"/>
                    </a:moveTo>
                    <a:cubicBezTo>
                      <a:pt x="5" y="0"/>
                      <a:pt x="4" y="0"/>
                      <a:pt x="4" y="1"/>
                    </a:cubicBezTo>
                    <a:cubicBezTo>
                      <a:pt x="4" y="1"/>
                      <a:pt x="4" y="1"/>
                      <a:pt x="4" y="1"/>
                    </a:cubicBezTo>
                    <a:cubicBezTo>
                      <a:pt x="0" y="8"/>
                      <a:pt x="0" y="8"/>
                      <a:pt x="0" y="8"/>
                    </a:cubicBezTo>
                    <a:cubicBezTo>
                      <a:pt x="59" y="39"/>
                      <a:pt x="59" y="39"/>
                      <a:pt x="59" y="39"/>
                    </a:cubicBezTo>
                    <a:cubicBezTo>
                      <a:pt x="63" y="32"/>
                      <a:pt x="63" y="32"/>
                      <a:pt x="63" y="32"/>
                    </a:cubicBezTo>
                    <a:cubicBezTo>
                      <a:pt x="63" y="31"/>
                      <a:pt x="63" y="31"/>
                      <a:pt x="63" y="30"/>
                    </a:cubicBezTo>
                    <a:cubicBezTo>
                      <a:pt x="63" y="30"/>
                      <a:pt x="62" y="29"/>
                      <a:pt x="62" y="29"/>
                    </a:cubicBezTo>
                    <a:cubicBezTo>
                      <a:pt x="60" y="28"/>
                      <a:pt x="60" y="28"/>
                      <a:pt x="60" y="28"/>
                    </a:cubicBezTo>
                    <a:cubicBezTo>
                      <a:pt x="57" y="26"/>
                      <a:pt x="57" y="26"/>
                      <a:pt x="57" y="26"/>
                    </a:cubicBezTo>
                    <a:cubicBezTo>
                      <a:pt x="47" y="21"/>
                      <a:pt x="47" y="21"/>
                      <a:pt x="47" y="21"/>
                    </a:cubicBezTo>
                    <a:cubicBezTo>
                      <a:pt x="47" y="21"/>
                      <a:pt x="47" y="21"/>
                      <a:pt x="47" y="21"/>
                    </a:cubicBezTo>
                    <a:cubicBezTo>
                      <a:pt x="47" y="21"/>
                      <a:pt x="47" y="21"/>
                      <a:pt x="47" y="21"/>
                    </a:cubicBezTo>
                    <a:cubicBezTo>
                      <a:pt x="46" y="22"/>
                      <a:pt x="46" y="22"/>
                      <a:pt x="45" y="22"/>
                    </a:cubicBezTo>
                    <a:cubicBezTo>
                      <a:pt x="45" y="22"/>
                      <a:pt x="44" y="22"/>
                      <a:pt x="44" y="22"/>
                    </a:cubicBezTo>
                    <a:cubicBezTo>
                      <a:pt x="43" y="21"/>
                      <a:pt x="43" y="20"/>
                      <a:pt x="44" y="19"/>
                    </a:cubicBezTo>
                    <a:cubicBezTo>
                      <a:pt x="26" y="10"/>
                      <a:pt x="26" y="10"/>
                      <a:pt x="26" y="10"/>
                    </a:cubicBezTo>
                    <a:cubicBezTo>
                      <a:pt x="26" y="11"/>
                      <a:pt x="25" y="12"/>
                      <a:pt x="24" y="12"/>
                    </a:cubicBezTo>
                    <a:cubicBezTo>
                      <a:pt x="24" y="12"/>
                      <a:pt x="24" y="12"/>
                      <a:pt x="24" y="12"/>
                    </a:cubicBezTo>
                    <a:cubicBezTo>
                      <a:pt x="23" y="11"/>
                      <a:pt x="22" y="10"/>
                      <a:pt x="22" y="9"/>
                    </a:cubicBezTo>
                    <a:cubicBezTo>
                      <a:pt x="22" y="8"/>
                      <a:pt x="22" y="8"/>
                      <a:pt x="22" y="8"/>
                    </a:cubicBezTo>
                    <a:cubicBezTo>
                      <a:pt x="11" y="2"/>
                      <a:pt x="11" y="2"/>
                      <a:pt x="11" y="2"/>
                    </a:cubicBezTo>
                    <a:cubicBezTo>
                      <a:pt x="7" y="0"/>
                      <a:pt x="7" y="0"/>
                      <a:pt x="7" y="0"/>
                    </a:cubicBezTo>
                    <a:cubicBezTo>
                      <a:pt x="7" y="0"/>
                      <a:pt x="7" y="0"/>
                      <a:pt x="7" y="0"/>
                    </a:cubicBezTo>
                    <a:cubicBezTo>
                      <a:pt x="6" y="0"/>
                      <a:pt x="6" y="0"/>
                      <a:pt x="6"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 name="Freeform 365"/>
              <p:cNvSpPr>
                <a:spLocks noEditPoints="1"/>
              </p:cNvSpPr>
              <p:nvPr/>
            </p:nvSpPr>
            <p:spPr bwMode="auto">
              <a:xfrm>
                <a:off x="2924176" y="3890963"/>
                <a:ext cx="198438" cy="131763"/>
              </a:xfrm>
              <a:custGeom>
                <a:avLst/>
                <a:gdLst>
                  <a:gd name="T0" fmla="*/ 62 w 71"/>
                  <a:gd name="T1" fmla="*/ 42 h 47"/>
                  <a:gd name="T2" fmla="*/ 5 w 71"/>
                  <a:gd name="T3" fmla="*/ 12 h 47"/>
                  <a:gd name="T4" fmla="*/ 9 w 71"/>
                  <a:gd name="T5" fmla="*/ 4 h 47"/>
                  <a:gd name="T6" fmla="*/ 66 w 71"/>
                  <a:gd name="T7" fmla="*/ 34 h 47"/>
                  <a:gd name="T8" fmla="*/ 62 w 71"/>
                  <a:gd name="T9" fmla="*/ 42 h 47"/>
                  <a:gd name="T10" fmla="*/ 7 w 71"/>
                  <a:gd name="T11" fmla="*/ 3 h 47"/>
                  <a:gd name="T12" fmla="*/ 8 w 71"/>
                  <a:gd name="T13" fmla="*/ 2 h 47"/>
                  <a:gd name="T14" fmla="*/ 7 w 71"/>
                  <a:gd name="T15" fmla="*/ 3 h 47"/>
                  <a:gd name="T16" fmla="*/ 8 w 71"/>
                  <a:gd name="T17" fmla="*/ 0 h 47"/>
                  <a:gd name="T18" fmla="*/ 6 w 71"/>
                  <a:gd name="T19" fmla="*/ 1 h 47"/>
                  <a:gd name="T20" fmla="*/ 6 w 71"/>
                  <a:gd name="T21" fmla="*/ 1 h 47"/>
                  <a:gd name="T22" fmla="*/ 0 w 71"/>
                  <a:gd name="T23" fmla="*/ 12 h 47"/>
                  <a:gd name="T24" fmla="*/ 1 w 71"/>
                  <a:gd name="T25" fmla="*/ 15 h 47"/>
                  <a:gd name="T26" fmla="*/ 62 w 71"/>
                  <a:gd name="T27" fmla="*/ 47 h 47"/>
                  <a:gd name="T28" fmla="*/ 63 w 71"/>
                  <a:gd name="T29" fmla="*/ 47 h 47"/>
                  <a:gd name="T30" fmla="*/ 63 w 71"/>
                  <a:gd name="T31" fmla="*/ 47 h 47"/>
                  <a:gd name="T32" fmla="*/ 64 w 71"/>
                  <a:gd name="T33" fmla="*/ 46 h 47"/>
                  <a:gd name="T34" fmla="*/ 71 w 71"/>
                  <a:gd name="T35" fmla="*/ 34 h 47"/>
                  <a:gd name="T36" fmla="*/ 71 w 71"/>
                  <a:gd name="T37" fmla="*/ 33 h 47"/>
                  <a:gd name="T38" fmla="*/ 70 w 71"/>
                  <a:gd name="T39" fmla="*/ 32 h 47"/>
                  <a:gd name="T40" fmla="*/ 69 w 71"/>
                  <a:gd name="T41" fmla="*/ 31 h 47"/>
                  <a:gd name="T42" fmla="*/ 10 w 71"/>
                  <a:gd name="T43" fmla="*/ 0 h 47"/>
                  <a:gd name="T44" fmla="*/ 9 w 71"/>
                  <a:gd name="T45" fmla="*/ 0 h 47"/>
                  <a:gd name="T46" fmla="*/ 8 w 71"/>
                  <a:gd name="T47"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1" h="47">
                    <a:moveTo>
                      <a:pt x="62" y="42"/>
                    </a:moveTo>
                    <a:cubicBezTo>
                      <a:pt x="5" y="12"/>
                      <a:pt x="5" y="12"/>
                      <a:pt x="5" y="12"/>
                    </a:cubicBezTo>
                    <a:cubicBezTo>
                      <a:pt x="9" y="4"/>
                      <a:pt x="9" y="4"/>
                      <a:pt x="9" y="4"/>
                    </a:cubicBezTo>
                    <a:cubicBezTo>
                      <a:pt x="66" y="34"/>
                      <a:pt x="66" y="34"/>
                      <a:pt x="66" y="34"/>
                    </a:cubicBezTo>
                    <a:cubicBezTo>
                      <a:pt x="62" y="42"/>
                      <a:pt x="62" y="42"/>
                      <a:pt x="62" y="42"/>
                    </a:cubicBezTo>
                    <a:moveTo>
                      <a:pt x="7" y="3"/>
                    </a:moveTo>
                    <a:cubicBezTo>
                      <a:pt x="8" y="2"/>
                      <a:pt x="8" y="2"/>
                      <a:pt x="8" y="2"/>
                    </a:cubicBezTo>
                    <a:cubicBezTo>
                      <a:pt x="7" y="3"/>
                      <a:pt x="7" y="3"/>
                      <a:pt x="7" y="3"/>
                    </a:cubicBezTo>
                    <a:moveTo>
                      <a:pt x="8" y="0"/>
                    </a:moveTo>
                    <a:cubicBezTo>
                      <a:pt x="7" y="0"/>
                      <a:pt x="7" y="0"/>
                      <a:pt x="6" y="1"/>
                    </a:cubicBezTo>
                    <a:cubicBezTo>
                      <a:pt x="6" y="1"/>
                      <a:pt x="6" y="1"/>
                      <a:pt x="6" y="1"/>
                    </a:cubicBezTo>
                    <a:cubicBezTo>
                      <a:pt x="0" y="12"/>
                      <a:pt x="0" y="12"/>
                      <a:pt x="0" y="12"/>
                    </a:cubicBezTo>
                    <a:cubicBezTo>
                      <a:pt x="0" y="13"/>
                      <a:pt x="0" y="14"/>
                      <a:pt x="1" y="15"/>
                    </a:cubicBezTo>
                    <a:cubicBezTo>
                      <a:pt x="62" y="47"/>
                      <a:pt x="62" y="47"/>
                      <a:pt x="62" y="47"/>
                    </a:cubicBezTo>
                    <a:cubicBezTo>
                      <a:pt x="62" y="47"/>
                      <a:pt x="62" y="47"/>
                      <a:pt x="63" y="47"/>
                    </a:cubicBezTo>
                    <a:cubicBezTo>
                      <a:pt x="63" y="47"/>
                      <a:pt x="63" y="47"/>
                      <a:pt x="63" y="47"/>
                    </a:cubicBezTo>
                    <a:cubicBezTo>
                      <a:pt x="64" y="47"/>
                      <a:pt x="64" y="46"/>
                      <a:pt x="64" y="46"/>
                    </a:cubicBezTo>
                    <a:cubicBezTo>
                      <a:pt x="71" y="34"/>
                      <a:pt x="71" y="34"/>
                      <a:pt x="71" y="34"/>
                    </a:cubicBezTo>
                    <a:cubicBezTo>
                      <a:pt x="71" y="34"/>
                      <a:pt x="71" y="33"/>
                      <a:pt x="71" y="33"/>
                    </a:cubicBezTo>
                    <a:cubicBezTo>
                      <a:pt x="71" y="32"/>
                      <a:pt x="70" y="32"/>
                      <a:pt x="70" y="32"/>
                    </a:cubicBezTo>
                    <a:cubicBezTo>
                      <a:pt x="69" y="31"/>
                      <a:pt x="69" y="31"/>
                      <a:pt x="69" y="31"/>
                    </a:cubicBezTo>
                    <a:cubicBezTo>
                      <a:pt x="10" y="0"/>
                      <a:pt x="10" y="0"/>
                      <a:pt x="10" y="0"/>
                    </a:cubicBezTo>
                    <a:cubicBezTo>
                      <a:pt x="9" y="0"/>
                      <a:pt x="9" y="0"/>
                      <a:pt x="9" y="0"/>
                    </a:cubicBezTo>
                    <a:cubicBezTo>
                      <a:pt x="9" y="0"/>
                      <a:pt x="8" y="0"/>
                      <a:pt x="8"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 name="Freeform 366"/>
              <p:cNvSpPr>
                <a:spLocks noEditPoints="1"/>
              </p:cNvSpPr>
              <p:nvPr/>
            </p:nvSpPr>
            <p:spPr bwMode="auto">
              <a:xfrm>
                <a:off x="3013076" y="3679825"/>
                <a:ext cx="219075" cy="249238"/>
              </a:xfrm>
              <a:custGeom>
                <a:avLst/>
                <a:gdLst>
                  <a:gd name="T0" fmla="*/ 55 w 78"/>
                  <a:gd name="T1" fmla="*/ 13 h 89"/>
                  <a:gd name="T2" fmla="*/ 56 w 78"/>
                  <a:gd name="T3" fmla="*/ 12 h 89"/>
                  <a:gd name="T4" fmla="*/ 55 w 78"/>
                  <a:gd name="T5" fmla="*/ 19 h 89"/>
                  <a:gd name="T6" fmla="*/ 35 w 78"/>
                  <a:gd name="T7" fmla="*/ 12 h 89"/>
                  <a:gd name="T8" fmla="*/ 38 w 78"/>
                  <a:gd name="T9" fmla="*/ 4 h 89"/>
                  <a:gd name="T10" fmla="*/ 42 w 78"/>
                  <a:gd name="T11" fmla="*/ 5 h 89"/>
                  <a:gd name="T12" fmla="*/ 40 w 78"/>
                  <a:gd name="T13" fmla="*/ 0 h 89"/>
                  <a:gd name="T14" fmla="*/ 31 w 78"/>
                  <a:gd name="T15" fmla="*/ 11 h 89"/>
                  <a:gd name="T16" fmla="*/ 23 w 78"/>
                  <a:gd name="T17" fmla="*/ 11 h 89"/>
                  <a:gd name="T18" fmla="*/ 12 w 78"/>
                  <a:gd name="T19" fmla="*/ 4 h 89"/>
                  <a:gd name="T20" fmla="*/ 0 w 78"/>
                  <a:gd name="T21" fmla="*/ 76 h 89"/>
                  <a:gd name="T22" fmla="*/ 4 w 78"/>
                  <a:gd name="T23" fmla="*/ 77 h 89"/>
                  <a:gd name="T24" fmla="*/ 21 w 78"/>
                  <a:gd name="T25" fmla="*/ 14 h 89"/>
                  <a:gd name="T26" fmla="*/ 34 w 78"/>
                  <a:gd name="T27" fmla="*/ 18 h 89"/>
                  <a:gd name="T28" fmla="*/ 50 w 78"/>
                  <a:gd name="T29" fmla="*/ 28 h 89"/>
                  <a:gd name="T30" fmla="*/ 70 w 78"/>
                  <a:gd name="T31" fmla="*/ 35 h 89"/>
                  <a:gd name="T32" fmla="*/ 22 w 78"/>
                  <a:gd name="T33" fmla="*/ 89 h 89"/>
                  <a:gd name="T34" fmla="*/ 25 w 78"/>
                  <a:gd name="T35" fmla="*/ 88 h 89"/>
                  <a:gd name="T36" fmla="*/ 77 w 78"/>
                  <a:gd name="T37" fmla="*/ 30 h 89"/>
                  <a:gd name="T38" fmla="*/ 77 w 78"/>
                  <a:gd name="T39" fmla="*/ 30 h 89"/>
                  <a:gd name="T40" fmla="*/ 77 w 78"/>
                  <a:gd name="T41" fmla="*/ 30 h 89"/>
                  <a:gd name="T42" fmla="*/ 77 w 78"/>
                  <a:gd name="T43" fmla="*/ 30 h 89"/>
                  <a:gd name="T44" fmla="*/ 77 w 78"/>
                  <a:gd name="T45" fmla="*/ 30 h 89"/>
                  <a:gd name="T46" fmla="*/ 77 w 78"/>
                  <a:gd name="T47" fmla="*/ 30 h 89"/>
                  <a:gd name="T48" fmla="*/ 77 w 78"/>
                  <a:gd name="T49" fmla="*/ 30 h 89"/>
                  <a:gd name="T50" fmla="*/ 77 w 78"/>
                  <a:gd name="T51" fmla="*/ 30 h 89"/>
                  <a:gd name="T52" fmla="*/ 77 w 78"/>
                  <a:gd name="T53" fmla="*/ 30 h 89"/>
                  <a:gd name="T54" fmla="*/ 77 w 78"/>
                  <a:gd name="T55" fmla="*/ 30 h 89"/>
                  <a:gd name="T56" fmla="*/ 77 w 78"/>
                  <a:gd name="T57" fmla="*/ 30 h 89"/>
                  <a:gd name="T58" fmla="*/ 76 w 78"/>
                  <a:gd name="T59" fmla="*/ 30 h 89"/>
                  <a:gd name="T60" fmla="*/ 76 w 78"/>
                  <a:gd name="T61" fmla="*/ 30 h 89"/>
                  <a:gd name="T62" fmla="*/ 76 w 78"/>
                  <a:gd name="T63" fmla="*/ 30 h 89"/>
                  <a:gd name="T64" fmla="*/ 76 w 78"/>
                  <a:gd name="T65" fmla="*/ 30 h 89"/>
                  <a:gd name="T66" fmla="*/ 76 w 78"/>
                  <a:gd name="T67" fmla="*/ 30 h 89"/>
                  <a:gd name="T68" fmla="*/ 75 w 78"/>
                  <a:gd name="T69" fmla="*/ 30 h 89"/>
                  <a:gd name="T70" fmla="*/ 74 w 78"/>
                  <a:gd name="T71" fmla="*/ 30 h 89"/>
                  <a:gd name="T72" fmla="*/ 69 w 78"/>
                  <a:gd name="T73" fmla="*/ 31 h 89"/>
                  <a:gd name="T74" fmla="*/ 58 w 78"/>
                  <a:gd name="T75" fmla="*/ 29 h 89"/>
                  <a:gd name="T76" fmla="*/ 57 w 78"/>
                  <a:gd name="T77" fmla="*/ 23 h 89"/>
                  <a:gd name="T78" fmla="*/ 59 w 78"/>
                  <a:gd name="T79" fmla="*/ 10 h 89"/>
                  <a:gd name="T80" fmla="*/ 52 w 78"/>
                  <a:gd name="T81" fmla="*/ 9 h 89"/>
                  <a:gd name="T82" fmla="*/ 40 w 78"/>
                  <a:gd name="T83" fmla="*/ 18 h 89"/>
                  <a:gd name="T84" fmla="*/ 46 w 78"/>
                  <a:gd name="T85" fmla="*/ 5 h 89"/>
                  <a:gd name="T86" fmla="*/ 40 w 78"/>
                  <a:gd name="T87" fmla="*/ 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8" h="89">
                    <a:moveTo>
                      <a:pt x="50" y="20"/>
                    </a:moveTo>
                    <a:cubicBezTo>
                      <a:pt x="50" y="18"/>
                      <a:pt x="51" y="16"/>
                      <a:pt x="53" y="14"/>
                    </a:cubicBezTo>
                    <a:cubicBezTo>
                      <a:pt x="53" y="14"/>
                      <a:pt x="54" y="13"/>
                      <a:pt x="55" y="13"/>
                    </a:cubicBezTo>
                    <a:cubicBezTo>
                      <a:pt x="55" y="12"/>
                      <a:pt x="56" y="12"/>
                      <a:pt x="56" y="12"/>
                    </a:cubicBezTo>
                    <a:cubicBezTo>
                      <a:pt x="56" y="12"/>
                      <a:pt x="56" y="12"/>
                      <a:pt x="56" y="12"/>
                    </a:cubicBezTo>
                    <a:cubicBezTo>
                      <a:pt x="56" y="12"/>
                      <a:pt x="56" y="12"/>
                      <a:pt x="56" y="12"/>
                    </a:cubicBezTo>
                    <a:cubicBezTo>
                      <a:pt x="56" y="12"/>
                      <a:pt x="57" y="13"/>
                      <a:pt x="57" y="15"/>
                    </a:cubicBezTo>
                    <a:cubicBezTo>
                      <a:pt x="57" y="15"/>
                      <a:pt x="57" y="16"/>
                      <a:pt x="57" y="16"/>
                    </a:cubicBezTo>
                    <a:cubicBezTo>
                      <a:pt x="56" y="18"/>
                      <a:pt x="56" y="19"/>
                      <a:pt x="55" y="19"/>
                    </a:cubicBezTo>
                    <a:cubicBezTo>
                      <a:pt x="54" y="20"/>
                      <a:pt x="52" y="20"/>
                      <a:pt x="50" y="20"/>
                    </a:cubicBezTo>
                    <a:moveTo>
                      <a:pt x="36" y="14"/>
                    </a:moveTo>
                    <a:cubicBezTo>
                      <a:pt x="35" y="13"/>
                      <a:pt x="35" y="12"/>
                      <a:pt x="35" y="12"/>
                    </a:cubicBezTo>
                    <a:cubicBezTo>
                      <a:pt x="35" y="11"/>
                      <a:pt x="35" y="11"/>
                      <a:pt x="35" y="11"/>
                    </a:cubicBezTo>
                    <a:cubicBezTo>
                      <a:pt x="35" y="10"/>
                      <a:pt x="35" y="8"/>
                      <a:pt x="36" y="6"/>
                    </a:cubicBezTo>
                    <a:cubicBezTo>
                      <a:pt x="37" y="5"/>
                      <a:pt x="37" y="5"/>
                      <a:pt x="38" y="4"/>
                    </a:cubicBezTo>
                    <a:cubicBezTo>
                      <a:pt x="39" y="4"/>
                      <a:pt x="39" y="4"/>
                      <a:pt x="40" y="4"/>
                    </a:cubicBezTo>
                    <a:cubicBezTo>
                      <a:pt x="41" y="4"/>
                      <a:pt x="41" y="4"/>
                      <a:pt x="42" y="4"/>
                    </a:cubicBezTo>
                    <a:cubicBezTo>
                      <a:pt x="42" y="4"/>
                      <a:pt x="42" y="4"/>
                      <a:pt x="42" y="5"/>
                    </a:cubicBezTo>
                    <a:cubicBezTo>
                      <a:pt x="42" y="8"/>
                      <a:pt x="40" y="11"/>
                      <a:pt x="38" y="13"/>
                    </a:cubicBezTo>
                    <a:cubicBezTo>
                      <a:pt x="37" y="13"/>
                      <a:pt x="36" y="14"/>
                      <a:pt x="36" y="14"/>
                    </a:cubicBezTo>
                    <a:moveTo>
                      <a:pt x="40" y="0"/>
                    </a:moveTo>
                    <a:cubicBezTo>
                      <a:pt x="39" y="0"/>
                      <a:pt x="37" y="0"/>
                      <a:pt x="36" y="1"/>
                    </a:cubicBezTo>
                    <a:cubicBezTo>
                      <a:pt x="34" y="2"/>
                      <a:pt x="33" y="4"/>
                      <a:pt x="32" y="6"/>
                    </a:cubicBezTo>
                    <a:cubicBezTo>
                      <a:pt x="31" y="8"/>
                      <a:pt x="31" y="10"/>
                      <a:pt x="31" y="11"/>
                    </a:cubicBezTo>
                    <a:cubicBezTo>
                      <a:pt x="31" y="12"/>
                      <a:pt x="31" y="12"/>
                      <a:pt x="31" y="12"/>
                    </a:cubicBezTo>
                    <a:cubicBezTo>
                      <a:pt x="31" y="12"/>
                      <a:pt x="31" y="13"/>
                      <a:pt x="31" y="14"/>
                    </a:cubicBezTo>
                    <a:cubicBezTo>
                      <a:pt x="29" y="14"/>
                      <a:pt x="26" y="12"/>
                      <a:pt x="23" y="11"/>
                    </a:cubicBezTo>
                    <a:cubicBezTo>
                      <a:pt x="20" y="9"/>
                      <a:pt x="17" y="6"/>
                      <a:pt x="14" y="4"/>
                    </a:cubicBezTo>
                    <a:cubicBezTo>
                      <a:pt x="14" y="4"/>
                      <a:pt x="13" y="3"/>
                      <a:pt x="13" y="3"/>
                    </a:cubicBezTo>
                    <a:cubicBezTo>
                      <a:pt x="13" y="3"/>
                      <a:pt x="12" y="3"/>
                      <a:pt x="12" y="4"/>
                    </a:cubicBezTo>
                    <a:cubicBezTo>
                      <a:pt x="12" y="4"/>
                      <a:pt x="11" y="4"/>
                      <a:pt x="11" y="5"/>
                    </a:cubicBezTo>
                    <a:cubicBezTo>
                      <a:pt x="0" y="75"/>
                      <a:pt x="0" y="75"/>
                      <a:pt x="0" y="75"/>
                    </a:cubicBezTo>
                    <a:cubicBezTo>
                      <a:pt x="0" y="76"/>
                      <a:pt x="0" y="76"/>
                      <a:pt x="0" y="76"/>
                    </a:cubicBezTo>
                    <a:cubicBezTo>
                      <a:pt x="0" y="77"/>
                      <a:pt x="1" y="78"/>
                      <a:pt x="2" y="79"/>
                    </a:cubicBezTo>
                    <a:cubicBezTo>
                      <a:pt x="2" y="79"/>
                      <a:pt x="2" y="79"/>
                      <a:pt x="2" y="79"/>
                    </a:cubicBezTo>
                    <a:cubicBezTo>
                      <a:pt x="3" y="79"/>
                      <a:pt x="4" y="78"/>
                      <a:pt x="4" y="77"/>
                    </a:cubicBezTo>
                    <a:cubicBezTo>
                      <a:pt x="4" y="77"/>
                      <a:pt x="4" y="77"/>
                      <a:pt x="4" y="77"/>
                    </a:cubicBezTo>
                    <a:cubicBezTo>
                      <a:pt x="14" y="9"/>
                      <a:pt x="14" y="9"/>
                      <a:pt x="14" y="9"/>
                    </a:cubicBezTo>
                    <a:cubicBezTo>
                      <a:pt x="16" y="11"/>
                      <a:pt x="19" y="13"/>
                      <a:pt x="21" y="14"/>
                    </a:cubicBezTo>
                    <a:cubicBezTo>
                      <a:pt x="25" y="16"/>
                      <a:pt x="29" y="18"/>
                      <a:pt x="33" y="18"/>
                    </a:cubicBezTo>
                    <a:cubicBezTo>
                      <a:pt x="33" y="18"/>
                      <a:pt x="33" y="18"/>
                      <a:pt x="33" y="18"/>
                    </a:cubicBezTo>
                    <a:cubicBezTo>
                      <a:pt x="33" y="18"/>
                      <a:pt x="34" y="18"/>
                      <a:pt x="34" y="18"/>
                    </a:cubicBezTo>
                    <a:cubicBezTo>
                      <a:pt x="35" y="19"/>
                      <a:pt x="37" y="21"/>
                      <a:pt x="38" y="21"/>
                    </a:cubicBezTo>
                    <a:cubicBezTo>
                      <a:pt x="40" y="22"/>
                      <a:pt x="44" y="23"/>
                      <a:pt x="47" y="24"/>
                    </a:cubicBezTo>
                    <a:cubicBezTo>
                      <a:pt x="47" y="26"/>
                      <a:pt x="48" y="27"/>
                      <a:pt x="50" y="28"/>
                    </a:cubicBezTo>
                    <a:cubicBezTo>
                      <a:pt x="52" y="30"/>
                      <a:pt x="54" y="32"/>
                      <a:pt x="57" y="33"/>
                    </a:cubicBezTo>
                    <a:cubicBezTo>
                      <a:pt x="60" y="34"/>
                      <a:pt x="65" y="35"/>
                      <a:pt x="69" y="35"/>
                    </a:cubicBezTo>
                    <a:cubicBezTo>
                      <a:pt x="69" y="35"/>
                      <a:pt x="70" y="35"/>
                      <a:pt x="70" y="35"/>
                    </a:cubicBezTo>
                    <a:cubicBezTo>
                      <a:pt x="22" y="86"/>
                      <a:pt x="22" y="86"/>
                      <a:pt x="22" y="86"/>
                    </a:cubicBezTo>
                    <a:cubicBezTo>
                      <a:pt x="22" y="86"/>
                      <a:pt x="22" y="86"/>
                      <a:pt x="22" y="86"/>
                    </a:cubicBezTo>
                    <a:cubicBezTo>
                      <a:pt x="21" y="87"/>
                      <a:pt x="21" y="88"/>
                      <a:pt x="22" y="89"/>
                    </a:cubicBezTo>
                    <a:cubicBezTo>
                      <a:pt x="22" y="89"/>
                      <a:pt x="23" y="89"/>
                      <a:pt x="23" y="89"/>
                    </a:cubicBezTo>
                    <a:cubicBezTo>
                      <a:pt x="24" y="89"/>
                      <a:pt x="24" y="89"/>
                      <a:pt x="25" y="88"/>
                    </a:cubicBezTo>
                    <a:cubicBezTo>
                      <a:pt x="25" y="88"/>
                      <a:pt x="25" y="88"/>
                      <a:pt x="25" y="88"/>
                    </a:cubicBezTo>
                    <a:cubicBezTo>
                      <a:pt x="25" y="88"/>
                      <a:pt x="25" y="88"/>
                      <a:pt x="25" y="88"/>
                    </a:cubicBezTo>
                    <a:cubicBezTo>
                      <a:pt x="77" y="33"/>
                      <a:pt x="77" y="33"/>
                      <a:pt x="77" y="33"/>
                    </a:cubicBezTo>
                    <a:cubicBezTo>
                      <a:pt x="78" y="32"/>
                      <a:pt x="78" y="31"/>
                      <a:pt x="77" y="30"/>
                    </a:cubicBezTo>
                    <a:cubicBezTo>
                      <a:pt x="77" y="30"/>
                      <a:pt x="77" y="30"/>
                      <a:pt x="77" y="30"/>
                    </a:cubicBezTo>
                    <a:cubicBezTo>
                      <a:pt x="77" y="30"/>
                      <a:pt x="77" y="30"/>
                      <a:pt x="77" y="30"/>
                    </a:cubicBezTo>
                    <a:cubicBezTo>
                      <a:pt x="77" y="30"/>
                      <a:pt x="77" y="30"/>
                      <a:pt x="77" y="30"/>
                    </a:cubicBezTo>
                    <a:cubicBezTo>
                      <a:pt x="77" y="30"/>
                      <a:pt x="77" y="30"/>
                      <a:pt x="77" y="30"/>
                    </a:cubicBezTo>
                    <a:cubicBezTo>
                      <a:pt x="77" y="30"/>
                      <a:pt x="77" y="30"/>
                      <a:pt x="77" y="30"/>
                    </a:cubicBezTo>
                    <a:cubicBezTo>
                      <a:pt x="77" y="30"/>
                      <a:pt x="77" y="30"/>
                      <a:pt x="77" y="30"/>
                    </a:cubicBezTo>
                    <a:cubicBezTo>
                      <a:pt x="77" y="30"/>
                      <a:pt x="77" y="30"/>
                      <a:pt x="77" y="30"/>
                    </a:cubicBezTo>
                    <a:cubicBezTo>
                      <a:pt x="77" y="30"/>
                      <a:pt x="77" y="30"/>
                      <a:pt x="77" y="30"/>
                    </a:cubicBezTo>
                    <a:cubicBezTo>
                      <a:pt x="77" y="30"/>
                      <a:pt x="77" y="30"/>
                      <a:pt x="77" y="30"/>
                    </a:cubicBezTo>
                    <a:cubicBezTo>
                      <a:pt x="77" y="30"/>
                      <a:pt x="77" y="30"/>
                      <a:pt x="77" y="30"/>
                    </a:cubicBezTo>
                    <a:cubicBezTo>
                      <a:pt x="77" y="30"/>
                      <a:pt x="77" y="30"/>
                      <a:pt x="77" y="30"/>
                    </a:cubicBezTo>
                    <a:cubicBezTo>
                      <a:pt x="77" y="30"/>
                      <a:pt x="77" y="30"/>
                      <a:pt x="77" y="30"/>
                    </a:cubicBezTo>
                    <a:cubicBezTo>
                      <a:pt x="77" y="30"/>
                      <a:pt x="77" y="30"/>
                      <a:pt x="77" y="30"/>
                    </a:cubicBezTo>
                    <a:cubicBezTo>
                      <a:pt x="77" y="30"/>
                      <a:pt x="77" y="30"/>
                      <a:pt x="77" y="30"/>
                    </a:cubicBezTo>
                    <a:cubicBezTo>
                      <a:pt x="77" y="30"/>
                      <a:pt x="77" y="30"/>
                      <a:pt x="77" y="30"/>
                    </a:cubicBezTo>
                    <a:cubicBezTo>
                      <a:pt x="77" y="30"/>
                      <a:pt x="77" y="30"/>
                      <a:pt x="77" y="30"/>
                    </a:cubicBezTo>
                    <a:cubicBezTo>
                      <a:pt x="77" y="30"/>
                      <a:pt x="77" y="30"/>
                      <a:pt x="77" y="30"/>
                    </a:cubicBezTo>
                    <a:cubicBezTo>
                      <a:pt x="77" y="30"/>
                      <a:pt x="77" y="30"/>
                      <a:pt x="77" y="30"/>
                    </a:cubicBezTo>
                    <a:cubicBezTo>
                      <a:pt x="77" y="30"/>
                      <a:pt x="77" y="30"/>
                      <a:pt x="77" y="30"/>
                    </a:cubicBezTo>
                    <a:cubicBezTo>
                      <a:pt x="77" y="30"/>
                      <a:pt x="77" y="30"/>
                      <a:pt x="77" y="30"/>
                    </a:cubicBezTo>
                    <a:cubicBezTo>
                      <a:pt x="77" y="30"/>
                      <a:pt x="77" y="30"/>
                      <a:pt x="77" y="30"/>
                    </a:cubicBezTo>
                    <a:cubicBezTo>
                      <a:pt x="77" y="30"/>
                      <a:pt x="77" y="30"/>
                      <a:pt x="77" y="30"/>
                    </a:cubicBezTo>
                    <a:cubicBezTo>
                      <a:pt x="77" y="30"/>
                      <a:pt x="77" y="30"/>
                      <a:pt x="77" y="30"/>
                    </a:cubicBezTo>
                    <a:cubicBezTo>
                      <a:pt x="77" y="30"/>
                      <a:pt x="77" y="30"/>
                      <a:pt x="77" y="30"/>
                    </a:cubicBezTo>
                    <a:cubicBezTo>
                      <a:pt x="77" y="30"/>
                      <a:pt x="77" y="30"/>
                      <a:pt x="77" y="30"/>
                    </a:cubicBezTo>
                    <a:cubicBezTo>
                      <a:pt x="77" y="30"/>
                      <a:pt x="77" y="30"/>
                      <a:pt x="77" y="30"/>
                    </a:cubicBezTo>
                    <a:cubicBezTo>
                      <a:pt x="77" y="30"/>
                      <a:pt x="77" y="30"/>
                      <a:pt x="77" y="30"/>
                    </a:cubicBezTo>
                    <a:cubicBezTo>
                      <a:pt x="77" y="30"/>
                      <a:pt x="77" y="30"/>
                      <a:pt x="77" y="30"/>
                    </a:cubicBezTo>
                    <a:cubicBezTo>
                      <a:pt x="77" y="30"/>
                      <a:pt x="77" y="30"/>
                      <a:pt x="77" y="30"/>
                    </a:cubicBezTo>
                    <a:cubicBezTo>
                      <a:pt x="77" y="30"/>
                      <a:pt x="77" y="30"/>
                      <a:pt x="77" y="30"/>
                    </a:cubicBezTo>
                    <a:cubicBezTo>
                      <a:pt x="77" y="30"/>
                      <a:pt x="77" y="30"/>
                      <a:pt x="77" y="30"/>
                    </a:cubicBezTo>
                    <a:cubicBezTo>
                      <a:pt x="77" y="30"/>
                      <a:pt x="77" y="30"/>
                      <a:pt x="76" y="30"/>
                    </a:cubicBezTo>
                    <a:cubicBezTo>
                      <a:pt x="76" y="30"/>
                      <a:pt x="76" y="30"/>
                      <a:pt x="76" y="30"/>
                    </a:cubicBezTo>
                    <a:cubicBezTo>
                      <a:pt x="76" y="30"/>
                      <a:pt x="76" y="30"/>
                      <a:pt x="76" y="30"/>
                    </a:cubicBezTo>
                    <a:cubicBezTo>
                      <a:pt x="76" y="30"/>
                      <a:pt x="76" y="30"/>
                      <a:pt x="76" y="30"/>
                    </a:cubicBezTo>
                    <a:cubicBezTo>
                      <a:pt x="76" y="30"/>
                      <a:pt x="76" y="30"/>
                      <a:pt x="76" y="30"/>
                    </a:cubicBezTo>
                    <a:cubicBezTo>
                      <a:pt x="76" y="30"/>
                      <a:pt x="76" y="30"/>
                      <a:pt x="76" y="30"/>
                    </a:cubicBezTo>
                    <a:cubicBezTo>
                      <a:pt x="76" y="30"/>
                      <a:pt x="76" y="30"/>
                      <a:pt x="76" y="30"/>
                    </a:cubicBezTo>
                    <a:cubicBezTo>
                      <a:pt x="76" y="30"/>
                      <a:pt x="76" y="30"/>
                      <a:pt x="76" y="30"/>
                    </a:cubicBezTo>
                    <a:cubicBezTo>
                      <a:pt x="76" y="30"/>
                      <a:pt x="76" y="30"/>
                      <a:pt x="76" y="30"/>
                    </a:cubicBezTo>
                    <a:cubicBezTo>
                      <a:pt x="76" y="30"/>
                      <a:pt x="76" y="30"/>
                      <a:pt x="76" y="30"/>
                    </a:cubicBezTo>
                    <a:cubicBezTo>
                      <a:pt x="76" y="30"/>
                      <a:pt x="76" y="30"/>
                      <a:pt x="76" y="30"/>
                    </a:cubicBezTo>
                    <a:cubicBezTo>
                      <a:pt x="76" y="30"/>
                      <a:pt x="76" y="30"/>
                      <a:pt x="76" y="30"/>
                    </a:cubicBezTo>
                    <a:cubicBezTo>
                      <a:pt x="76" y="30"/>
                      <a:pt x="76" y="30"/>
                      <a:pt x="76" y="30"/>
                    </a:cubicBezTo>
                    <a:cubicBezTo>
                      <a:pt x="76" y="30"/>
                      <a:pt x="76" y="30"/>
                      <a:pt x="76" y="30"/>
                    </a:cubicBezTo>
                    <a:cubicBezTo>
                      <a:pt x="76" y="30"/>
                      <a:pt x="76" y="30"/>
                      <a:pt x="76" y="30"/>
                    </a:cubicBezTo>
                    <a:cubicBezTo>
                      <a:pt x="76" y="30"/>
                      <a:pt x="76" y="30"/>
                      <a:pt x="76" y="30"/>
                    </a:cubicBezTo>
                    <a:cubicBezTo>
                      <a:pt x="76" y="30"/>
                      <a:pt x="75" y="30"/>
                      <a:pt x="75" y="30"/>
                    </a:cubicBezTo>
                    <a:cubicBezTo>
                      <a:pt x="75" y="30"/>
                      <a:pt x="75" y="30"/>
                      <a:pt x="75" y="30"/>
                    </a:cubicBezTo>
                    <a:cubicBezTo>
                      <a:pt x="75" y="30"/>
                      <a:pt x="75" y="30"/>
                      <a:pt x="75" y="30"/>
                    </a:cubicBezTo>
                    <a:cubicBezTo>
                      <a:pt x="75" y="30"/>
                      <a:pt x="75" y="30"/>
                      <a:pt x="74" y="30"/>
                    </a:cubicBezTo>
                    <a:cubicBezTo>
                      <a:pt x="74" y="30"/>
                      <a:pt x="74" y="30"/>
                      <a:pt x="74" y="30"/>
                    </a:cubicBezTo>
                    <a:cubicBezTo>
                      <a:pt x="74" y="31"/>
                      <a:pt x="74" y="31"/>
                      <a:pt x="73" y="31"/>
                    </a:cubicBezTo>
                    <a:cubicBezTo>
                      <a:pt x="72" y="31"/>
                      <a:pt x="71" y="31"/>
                      <a:pt x="69" y="31"/>
                    </a:cubicBezTo>
                    <a:cubicBezTo>
                      <a:pt x="69" y="31"/>
                      <a:pt x="69" y="31"/>
                      <a:pt x="69" y="31"/>
                    </a:cubicBezTo>
                    <a:cubicBezTo>
                      <a:pt x="69" y="31"/>
                      <a:pt x="69" y="31"/>
                      <a:pt x="69" y="31"/>
                    </a:cubicBezTo>
                    <a:cubicBezTo>
                      <a:pt x="66" y="31"/>
                      <a:pt x="61" y="31"/>
                      <a:pt x="58" y="29"/>
                    </a:cubicBezTo>
                    <a:cubicBezTo>
                      <a:pt x="56" y="28"/>
                      <a:pt x="54" y="27"/>
                      <a:pt x="53" y="26"/>
                    </a:cubicBezTo>
                    <a:cubicBezTo>
                      <a:pt x="52" y="25"/>
                      <a:pt x="52" y="25"/>
                      <a:pt x="51" y="24"/>
                    </a:cubicBezTo>
                    <a:cubicBezTo>
                      <a:pt x="53" y="24"/>
                      <a:pt x="55" y="24"/>
                      <a:pt x="57" y="23"/>
                    </a:cubicBezTo>
                    <a:cubicBezTo>
                      <a:pt x="59" y="21"/>
                      <a:pt x="60" y="19"/>
                      <a:pt x="60" y="16"/>
                    </a:cubicBezTo>
                    <a:cubicBezTo>
                      <a:pt x="61" y="16"/>
                      <a:pt x="61" y="15"/>
                      <a:pt x="61" y="15"/>
                    </a:cubicBezTo>
                    <a:cubicBezTo>
                      <a:pt x="61" y="13"/>
                      <a:pt x="60" y="11"/>
                      <a:pt x="59" y="10"/>
                    </a:cubicBezTo>
                    <a:cubicBezTo>
                      <a:pt x="59" y="9"/>
                      <a:pt x="57" y="8"/>
                      <a:pt x="56" y="8"/>
                    </a:cubicBezTo>
                    <a:cubicBezTo>
                      <a:pt x="56" y="8"/>
                      <a:pt x="56" y="8"/>
                      <a:pt x="56" y="8"/>
                    </a:cubicBezTo>
                    <a:cubicBezTo>
                      <a:pt x="55" y="8"/>
                      <a:pt x="53" y="9"/>
                      <a:pt x="52" y="9"/>
                    </a:cubicBezTo>
                    <a:cubicBezTo>
                      <a:pt x="51" y="10"/>
                      <a:pt x="49" y="12"/>
                      <a:pt x="48" y="14"/>
                    </a:cubicBezTo>
                    <a:cubicBezTo>
                      <a:pt x="47" y="16"/>
                      <a:pt x="47" y="18"/>
                      <a:pt x="46" y="20"/>
                    </a:cubicBezTo>
                    <a:cubicBezTo>
                      <a:pt x="44" y="19"/>
                      <a:pt x="42" y="18"/>
                      <a:pt x="40" y="18"/>
                    </a:cubicBezTo>
                    <a:cubicBezTo>
                      <a:pt x="40" y="18"/>
                      <a:pt x="39" y="17"/>
                      <a:pt x="39" y="17"/>
                    </a:cubicBezTo>
                    <a:cubicBezTo>
                      <a:pt x="39" y="17"/>
                      <a:pt x="40" y="16"/>
                      <a:pt x="40" y="16"/>
                    </a:cubicBezTo>
                    <a:cubicBezTo>
                      <a:pt x="44" y="14"/>
                      <a:pt x="46" y="9"/>
                      <a:pt x="46" y="5"/>
                    </a:cubicBezTo>
                    <a:cubicBezTo>
                      <a:pt x="46" y="4"/>
                      <a:pt x="46" y="3"/>
                      <a:pt x="46" y="2"/>
                    </a:cubicBezTo>
                    <a:cubicBezTo>
                      <a:pt x="46" y="1"/>
                      <a:pt x="45" y="1"/>
                      <a:pt x="45" y="1"/>
                    </a:cubicBezTo>
                    <a:cubicBezTo>
                      <a:pt x="43" y="0"/>
                      <a:pt x="42" y="0"/>
                      <a:pt x="40" y="0"/>
                    </a:cubicBezTo>
                    <a:cubicBezTo>
                      <a:pt x="40" y="0"/>
                      <a:pt x="40" y="0"/>
                      <a:pt x="40"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 name="Freeform 367"/>
              <p:cNvSpPr/>
              <p:nvPr/>
            </p:nvSpPr>
            <p:spPr bwMode="auto">
              <a:xfrm>
                <a:off x="3068638" y="3478213"/>
                <a:ext cx="28575" cy="58738"/>
              </a:xfrm>
              <a:custGeom>
                <a:avLst/>
                <a:gdLst>
                  <a:gd name="T0" fmla="*/ 3 w 10"/>
                  <a:gd name="T1" fmla="*/ 0 h 21"/>
                  <a:gd name="T2" fmla="*/ 2 w 10"/>
                  <a:gd name="T3" fmla="*/ 0 h 21"/>
                  <a:gd name="T4" fmla="*/ 1 w 10"/>
                  <a:gd name="T5" fmla="*/ 3 h 21"/>
                  <a:gd name="T6" fmla="*/ 6 w 10"/>
                  <a:gd name="T7" fmla="*/ 20 h 21"/>
                  <a:gd name="T8" fmla="*/ 8 w 10"/>
                  <a:gd name="T9" fmla="*/ 21 h 21"/>
                  <a:gd name="T10" fmla="*/ 9 w 10"/>
                  <a:gd name="T11" fmla="*/ 21 h 21"/>
                  <a:gd name="T12" fmla="*/ 10 w 10"/>
                  <a:gd name="T13" fmla="*/ 19 h 21"/>
                  <a:gd name="T14" fmla="*/ 4 w 10"/>
                  <a:gd name="T15" fmla="*/ 2 h 21"/>
                  <a:gd name="T16" fmla="*/ 3 w 10"/>
                  <a:gd name="T17"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21">
                    <a:moveTo>
                      <a:pt x="3" y="0"/>
                    </a:moveTo>
                    <a:cubicBezTo>
                      <a:pt x="2" y="0"/>
                      <a:pt x="2" y="0"/>
                      <a:pt x="2" y="0"/>
                    </a:cubicBezTo>
                    <a:cubicBezTo>
                      <a:pt x="1" y="1"/>
                      <a:pt x="0" y="2"/>
                      <a:pt x="1" y="3"/>
                    </a:cubicBezTo>
                    <a:cubicBezTo>
                      <a:pt x="6" y="20"/>
                      <a:pt x="6" y="20"/>
                      <a:pt x="6" y="20"/>
                    </a:cubicBezTo>
                    <a:cubicBezTo>
                      <a:pt x="6" y="21"/>
                      <a:pt x="7" y="21"/>
                      <a:pt x="8" y="21"/>
                    </a:cubicBezTo>
                    <a:cubicBezTo>
                      <a:pt x="8" y="21"/>
                      <a:pt x="8" y="21"/>
                      <a:pt x="9" y="21"/>
                    </a:cubicBezTo>
                    <a:cubicBezTo>
                      <a:pt x="10" y="21"/>
                      <a:pt x="10" y="20"/>
                      <a:pt x="10" y="19"/>
                    </a:cubicBezTo>
                    <a:cubicBezTo>
                      <a:pt x="4" y="2"/>
                      <a:pt x="4" y="2"/>
                      <a:pt x="4" y="2"/>
                    </a:cubicBezTo>
                    <a:cubicBezTo>
                      <a:pt x="4" y="1"/>
                      <a:pt x="3" y="0"/>
                      <a:pt x="3"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 name="Freeform 368"/>
              <p:cNvSpPr/>
              <p:nvPr/>
            </p:nvSpPr>
            <p:spPr bwMode="auto">
              <a:xfrm>
                <a:off x="3138488" y="3470275"/>
                <a:ext cx="20638" cy="60325"/>
              </a:xfrm>
              <a:custGeom>
                <a:avLst/>
                <a:gdLst>
                  <a:gd name="T0" fmla="*/ 5 w 7"/>
                  <a:gd name="T1" fmla="*/ 0 h 22"/>
                  <a:gd name="T2" fmla="*/ 3 w 7"/>
                  <a:gd name="T3" fmla="*/ 2 h 22"/>
                  <a:gd name="T4" fmla="*/ 1 w 7"/>
                  <a:gd name="T5" fmla="*/ 19 h 22"/>
                  <a:gd name="T6" fmla="*/ 2 w 7"/>
                  <a:gd name="T7" fmla="*/ 22 h 22"/>
                  <a:gd name="T8" fmla="*/ 3 w 7"/>
                  <a:gd name="T9" fmla="*/ 22 h 22"/>
                  <a:gd name="T10" fmla="*/ 5 w 7"/>
                  <a:gd name="T11" fmla="*/ 20 h 22"/>
                  <a:gd name="T12" fmla="*/ 7 w 7"/>
                  <a:gd name="T13" fmla="*/ 2 h 22"/>
                  <a:gd name="T14" fmla="*/ 5 w 7"/>
                  <a:gd name="T15" fmla="*/ 0 h 22"/>
                  <a:gd name="T16" fmla="*/ 5 w 7"/>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22">
                    <a:moveTo>
                      <a:pt x="5" y="0"/>
                    </a:moveTo>
                    <a:cubicBezTo>
                      <a:pt x="4" y="0"/>
                      <a:pt x="3" y="1"/>
                      <a:pt x="3" y="2"/>
                    </a:cubicBezTo>
                    <a:cubicBezTo>
                      <a:pt x="1" y="19"/>
                      <a:pt x="1" y="19"/>
                      <a:pt x="1" y="19"/>
                    </a:cubicBezTo>
                    <a:cubicBezTo>
                      <a:pt x="0" y="21"/>
                      <a:pt x="1" y="22"/>
                      <a:pt x="2" y="22"/>
                    </a:cubicBezTo>
                    <a:cubicBezTo>
                      <a:pt x="2" y="22"/>
                      <a:pt x="2" y="22"/>
                      <a:pt x="3" y="22"/>
                    </a:cubicBezTo>
                    <a:cubicBezTo>
                      <a:pt x="4" y="22"/>
                      <a:pt x="4" y="21"/>
                      <a:pt x="5" y="20"/>
                    </a:cubicBezTo>
                    <a:cubicBezTo>
                      <a:pt x="7" y="2"/>
                      <a:pt x="7" y="2"/>
                      <a:pt x="7" y="2"/>
                    </a:cubicBezTo>
                    <a:cubicBezTo>
                      <a:pt x="7" y="1"/>
                      <a:pt x="6" y="0"/>
                      <a:pt x="5" y="0"/>
                    </a:cubicBezTo>
                    <a:cubicBezTo>
                      <a:pt x="5" y="0"/>
                      <a:pt x="5" y="0"/>
                      <a:pt x="5"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 name="Freeform 369"/>
              <p:cNvSpPr/>
              <p:nvPr/>
            </p:nvSpPr>
            <p:spPr bwMode="auto">
              <a:xfrm>
                <a:off x="3008313" y="3511550"/>
                <a:ext cx="38100" cy="53975"/>
              </a:xfrm>
              <a:custGeom>
                <a:avLst/>
                <a:gdLst>
                  <a:gd name="T0" fmla="*/ 2 w 14"/>
                  <a:gd name="T1" fmla="*/ 0 h 19"/>
                  <a:gd name="T2" fmla="*/ 1 w 14"/>
                  <a:gd name="T3" fmla="*/ 1 h 19"/>
                  <a:gd name="T4" fmla="*/ 0 w 14"/>
                  <a:gd name="T5" fmla="*/ 4 h 19"/>
                  <a:gd name="T6" fmla="*/ 11 w 14"/>
                  <a:gd name="T7" fmla="*/ 18 h 19"/>
                  <a:gd name="T8" fmla="*/ 12 w 14"/>
                  <a:gd name="T9" fmla="*/ 19 h 19"/>
                  <a:gd name="T10" fmla="*/ 13 w 14"/>
                  <a:gd name="T11" fmla="*/ 19 h 19"/>
                  <a:gd name="T12" fmla="*/ 14 w 14"/>
                  <a:gd name="T13" fmla="*/ 16 h 19"/>
                  <a:gd name="T14" fmla="*/ 3 w 14"/>
                  <a:gd name="T15" fmla="*/ 1 h 19"/>
                  <a:gd name="T16" fmla="*/ 2 w 14"/>
                  <a:gd name="T1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19">
                    <a:moveTo>
                      <a:pt x="2" y="0"/>
                    </a:moveTo>
                    <a:cubicBezTo>
                      <a:pt x="1" y="0"/>
                      <a:pt x="1" y="0"/>
                      <a:pt x="1" y="1"/>
                    </a:cubicBezTo>
                    <a:cubicBezTo>
                      <a:pt x="0" y="1"/>
                      <a:pt x="0" y="3"/>
                      <a:pt x="0" y="4"/>
                    </a:cubicBezTo>
                    <a:cubicBezTo>
                      <a:pt x="11" y="18"/>
                      <a:pt x="11" y="18"/>
                      <a:pt x="11" y="18"/>
                    </a:cubicBezTo>
                    <a:cubicBezTo>
                      <a:pt x="11" y="19"/>
                      <a:pt x="12" y="19"/>
                      <a:pt x="12" y="19"/>
                    </a:cubicBezTo>
                    <a:cubicBezTo>
                      <a:pt x="13" y="19"/>
                      <a:pt x="13" y="19"/>
                      <a:pt x="13" y="19"/>
                    </a:cubicBezTo>
                    <a:cubicBezTo>
                      <a:pt x="14" y="18"/>
                      <a:pt x="14" y="17"/>
                      <a:pt x="14" y="16"/>
                    </a:cubicBezTo>
                    <a:cubicBezTo>
                      <a:pt x="3" y="1"/>
                      <a:pt x="3" y="1"/>
                      <a:pt x="3" y="1"/>
                    </a:cubicBezTo>
                    <a:cubicBezTo>
                      <a:pt x="3" y="1"/>
                      <a:pt x="2" y="0"/>
                      <a:pt x="2"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 name="Freeform 370"/>
              <p:cNvSpPr/>
              <p:nvPr/>
            </p:nvSpPr>
            <p:spPr bwMode="auto">
              <a:xfrm>
                <a:off x="3321051" y="3635375"/>
                <a:ext cx="61913" cy="26988"/>
              </a:xfrm>
              <a:custGeom>
                <a:avLst/>
                <a:gdLst>
                  <a:gd name="T0" fmla="*/ 19 w 22"/>
                  <a:gd name="T1" fmla="*/ 0 h 10"/>
                  <a:gd name="T2" fmla="*/ 19 w 22"/>
                  <a:gd name="T3" fmla="*/ 1 h 10"/>
                  <a:gd name="T4" fmla="*/ 1 w 22"/>
                  <a:gd name="T5" fmla="*/ 6 h 10"/>
                  <a:gd name="T6" fmla="*/ 0 w 22"/>
                  <a:gd name="T7" fmla="*/ 8 h 10"/>
                  <a:gd name="T8" fmla="*/ 2 w 22"/>
                  <a:gd name="T9" fmla="*/ 10 h 10"/>
                  <a:gd name="T10" fmla="*/ 3 w 22"/>
                  <a:gd name="T11" fmla="*/ 10 h 10"/>
                  <a:gd name="T12" fmla="*/ 20 w 22"/>
                  <a:gd name="T13" fmla="*/ 4 h 10"/>
                  <a:gd name="T14" fmla="*/ 21 w 22"/>
                  <a:gd name="T15" fmla="*/ 2 h 10"/>
                  <a:gd name="T16" fmla="*/ 19 w 22"/>
                  <a:gd name="T1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10">
                    <a:moveTo>
                      <a:pt x="19" y="0"/>
                    </a:moveTo>
                    <a:cubicBezTo>
                      <a:pt x="19" y="0"/>
                      <a:pt x="19" y="1"/>
                      <a:pt x="19" y="1"/>
                    </a:cubicBezTo>
                    <a:cubicBezTo>
                      <a:pt x="1" y="6"/>
                      <a:pt x="1" y="6"/>
                      <a:pt x="1" y="6"/>
                    </a:cubicBezTo>
                    <a:cubicBezTo>
                      <a:pt x="0" y="6"/>
                      <a:pt x="0" y="7"/>
                      <a:pt x="0" y="8"/>
                    </a:cubicBezTo>
                    <a:cubicBezTo>
                      <a:pt x="0" y="9"/>
                      <a:pt x="1" y="10"/>
                      <a:pt x="2" y="10"/>
                    </a:cubicBezTo>
                    <a:cubicBezTo>
                      <a:pt x="2" y="10"/>
                      <a:pt x="2" y="10"/>
                      <a:pt x="3" y="10"/>
                    </a:cubicBezTo>
                    <a:cubicBezTo>
                      <a:pt x="20" y="4"/>
                      <a:pt x="20" y="4"/>
                      <a:pt x="20" y="4"/>
                    </a:cubicBezTo>
                    <a:cubicBezTo>
                      <a:pt x="21" y="4"/>
                      <a:pt x="22" y="3"/>
                      <a:pt x="21" y="2"/>
                    </a:cubicBezTo>
                    <a:cubicBezTo>
                      <a:pt x="21" y="1"/>
                      <a:pt x="20" y="0"/>
                      <a:pt x="19"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 name="Freeform 371"/>
              <p:cNvSpPr/>
              <p:nvPr/>
            </p:nvSpPr>
            <p:spPr bwMode="auto">
              <a:xfrm>
                <a:off x="3295651" y="3567113"/>
                <a:ext cx="50800" cy="46038"/>
              </a:xfrm>
              <a:custGeom>
                <a:avLst/>
                <a:gdLst>
                  <a:gd name="T0" fmla="*/ 16 w 18"/>
                  <a:gd name="T1" fmla="*/ 0 h 16"/>
                  <a:gd name="T2" fmla="*/ 15 w 18"/>
                  <a:gd name="T3" fmla="*/ 1 h 16"/>
                  <a:gd name="T4" fmla="*/ 1 w 18"/>
                  <a:gd name="T5" fmla="*/ 13 h 16"/>
                  <a:gd name="T6" fmla="*/ 1 w 18"/>
                  <a:gd name="T7" fmla="*/ 15 h 16"/>
                  <a:gd name="T8" fmla="*/ 2 w 18"/>
                  <a:gd name="T9" fmla="*/ 16 h 16"/>
                  <a:gd name="T10" fmla="*/ 4 w 18"/>
                  <a:gd name="T11" fmla="*/ 16 h 16"/>
                  <a:gd name="T12" fmla="*/ 17 w 18"/>
                  <a:gd name="T13" fmla="*/ 4 h 16"/>
                  <a:gd name="T14" fmla="*/ 17 w 18"/>
                  <a:gd name="T15" fmla="*/ 1 h 16"/>
                  <a:gd name="T16" fmla="*/ 16 w 18"/>
                  <a:gd name="T17"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16">
                    <a:moveTo>
                      <a:pt x="16" y="0"/>
                    </a:moveTo>
                    <a:cubicBezTo>
                      <a:pt x="15" y="0"/>
                      <a:pt x="15" y="0"/>
                      <a:pt x="15" y="1"/>
                    </a:cubicBezTo>
                    <a:cubicBezTo>
                      <a:pt x="1" y="13"/>
                      <a:pt x="1" y="13"/>
                      <a:pt x="1" y="13"/>
                    </a:cubicBezTo>
                    <a:cubicBezTo>
                      <a:pt x="0" y="13"/>
                      <a:pt x="0" y="15"/>
                      <a:pt x="1" y="15"/>
                    </a:cubicBezTo>
                    <a:cubicBezTo>
                      <a:pt x="1" y="16"/>
                      <a:pt x="2" y="16"/>
                      <a:pt x="2" y="16"/>
                    </a:cubicBezTo>
                    <a:cubicBezTo>
                      <a:pt x="3" y="16"/>
                      <a:pt x="3" y="16"/>
                      <a:pt x="4" y="16"/>
                    </a:cubicBezTo>
                    <a:cubicBezTo>
                      <a:pt x="17" y="4"/>
                      <a:pt x="17" y="4"/>
                      <a:pt x="17" y="4"/>
                    </a:cubicBezTo>
                    <a:cubicBezTo>
                      <a:pt x="18" y="3"/>
                      <a:pt x="18" y="2"/>
                      <a:pt x="17" y="1"/>
                    </a:cubicBezTo>
                    <a:cubicBezTo>
                      <a:pt x="17" y="1"/>
                      <a:pt x="17" y="0"/>
                      <a:pt x="16"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 name="Freeform 372"/>
              <p:cNvSpPr/>
              <p:nvPr/>
            </p:nvSpPr>
            <p:spPr bwMode="auto">
              <a:xfrm>
                <a:off x="3327401" y="3708400"/>
                <a:ext cx="60325" cy="11113"/>
              </a:xfrm>
              <a:custGeom>
                <a:avLst/>
                <a:gdLst>
                  <a:gd name="T0" fmla="*/ 2 w 22"/>
                  <a:gd name="T1" fmla="*/ 0 h 4"/>
                  <a:gd name="T2" fmla="*/ 0 w 22"/>
                  <a:gd name="T3" fmla="*/ 2 h 4"/>
                  <a:gd name="T4" fmla="*/ 2 w 22"/>
                  <a:gd name="T5" fmla="*/ 4 h 4"/>
                  <a:gd name="T6" fmla="*/ 20 w 22"/>
                  <a:gd name="T7" fmla="*/ 4 h 4"/>
                  <a:gd name="T8" fmla="*/ 20 w 22"/>
                  <a:gd name="T9" fmla="*/ 4 h 4"/>
                  <a:gd name="T10" fmla="*/ 22 w 22"/>
                  <a:gd name="T11" fmla="*/ 2 h 4"/>
                  <a:gd name="T12" fmla="*/ 20 w 22"/>
                  <a:gd name="T13" fmla="*/ 0 h 4"/>
                  <a:gd name="T14" fmla="*/ 2 w 22"/>
                  <a:gd name="T15" fmla="*/ 0 h 4"/>
                  <a:gd name="T16" fmla="*/ 2 w 22"/>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4">
                    <a:moveTo>
                      <a:pt x="2" y="0"/>
                    </a:moveTo>
                    <a:cubicBezTo>
                      <a:pt x="1" y="0"/>
                      <a:pt x="0" y="1"/>
                      <a:pt x="0" y="2"/>
                    </a:cubicBezTo>
                    <a:cubicBezTo>
                      <a:pt x="0" y="3"/>
                      <a:pt x="1" y="4"/>
                      <a:pt x="2" y="4"/>
                    </a:cubicBezTo>
                    <a:cubicBezTo>
                      <a:pt x="20" y="4"/>
                      <a:pt x="20" y="4"/>
                      <a:pt x="20" y="4"/>
                    </a:cubicBezTo>
                    <a:cubicBezTo>
                      <a:pt x="20" y="4"/>
                      <a:pt x="20" y="4"/>
                      <a:pt x="20" y="4"/>
                    </a:cubicBezTo>
                    <a:cubicBezTo>
                      <a:pt x="21" y="4"/>
                      <a:pt x="22" y="3"/>
                      <a:pt x="22" y="2"/>
                    </a:cubicBezTo>
                    <a:cubicBezTo>
                      <a:pt x="22" y="1"/>
                      <a:pt x="21" y="0"/>
                      <a:pt x="20" y="0"/>
                    </a:cubicBezTo>
                    <a:cubicBezTo>
                      <a:pt x="2" y="0"/>
                      <a:pt x="2" y="0"/>
                      <a:pt x="2" y="0"/>
                    </a:cubicBezTo>
                    <a:cubicBezTo>
                      <a:pt x="2" y="0"/>
                      <a:pt x="2" y="0"/>
                      <a:pt x="2"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58" name="组合 57"/>
            <p:cNvGrpSpPr/>
            <p:nvPr/>
          </p:nvGrpSpPr>
          <p:grpSpPr>
            <a:xfrm>
              <a:off x="8305801" y="2646053"/>
              <a:ext cx="485775" cy="544512"/>
              <a:chOff x="6626226" y="2125663"/>
              <a:chExt cx="485775" cy="544512"/>
            </a:xfrm>
          </p:grpSpPr>
          <p:sp>
            <p:nvSpPr>
              <p:cNvPr id="82" name="Freeform 373"/>
              <p:cNvSpPr>
                <a:spLocks noEditPoints="1"/>
              </p:cNvSpPr>
              <p:nvPr/>
            </p:nvSpPr>
            <p:spPr bwMode="auto">
              <a:xfrm>
                <a:off x="6677026" y="2205038"/>
                <a:ext cx="355600" cy="400050"/>
              </a:xfrm>
              <a:custGeom>
                <a:avLst/>
                <a:gdLst>
                  <a:gd name="T0" fmla="*/ 0 w 127"/>
                  <a:gd name="T1" fmla="*/ 111 h 143"/>
                  <a:gd name="T2" fmla="*/ 1 w 127"/>
                  <a:gd name="T3" fmla="*/ 112 h 143"/>
                  <a:gd name="T4" fmla="*/ 47 w 127"/>
                  <a:gd name="T5" fmla="*/ 143 h 143"/>
                  <a:gd name="T6" fmla="*/ 48 w 127"/>
                  <a:gd name="T7" fmla="*/ 143 h 143"/>
                  <a:gd name="T8" fmla="*/ 0 w 127"/>
                  <a:gd name="T9" fmla="*/ 111 h 143"/>
                  <a:gd name="T10" fmla="*/ 70 w 127"/>
                  <a:gd name="T11" fmla="*/ 0 h 143"/>
                  <a:gd name="T12" fmla="*/ 70 w 127"/>
                  <a:gd name="T13" fmla="*/ 0 h 143"/>
                  <a:gd name="T14" fmla="*/ 19 w 127"/>
                  <a:gd name="T15" fmla="*/ 27 h 143"/>
                  <a:gd name="T16" fmla="*/ 7 w 127"/>
                  <a:gd name="T17" fmla="*/ 62 h 143"/>
                  <a:gd name="T18" fmla="*/ 9 w 127"/>
                  <a:gd name="T19" fmla="*/ 78 h 143"/>
                  <a:gd name="T20" fmla="*/ 1 w 127"/>
                  <a:gd name="T21" fmla="*/ 107 h 143"/>
                  <a:gd name="T22" fmla="*/ 5 w 127"/>
                  <a:gd name="T23" fmla="*/ 109 h 143"/>
                  <a:gd name="T24" fmla="*/ 13 w 127"/>
                  <a:gd name="T25" fmla="*/ 78 h 143"/>
                  <a:gd name="T26" fmla="*/ 13 w 127"/>
                  <a:gd name="T27" fmla="*/ 77 h 143"/>
                  <a:gd name="T28" fmla="*/ 11 w 127"/>
                  <a:gd name="T29" fmla="*/ 62 h 143"/>
                  <a:gd name="T30" fmla="*/ 22 w 127"/>
                  <a:gd name="T31" fmla="*/ 29 h 143"/>
                  <a:gd name="T32" fmla="*/ 70 w 127"/>
                  <a:gd name="T33" fmla="*/ 4 h 143"/>
                  <a:gd name="T34" fmla="*/ 102 w 127"/>
                  <a:gd name="T35" fmla="*/ 14 h 143"/>
                  <a:gd name="T36" fmla="*/ 103 w 127"/>
                  <a:gd name="T37" fmla="*/ 12 h 143"/>
                  <a:gd name="T38" fmla="*/ 104 w 127"/>
                  <a:gd name="T39" fmla="*/ 11 h 143"/>
                  <a:gd name="T40" fmla="*/ 103 w 127"/>
                  <a:gd name="T41" fmla="*/ 12 h 143"/>
                  <a:gd name="T42" fmla="*/ 102 w 127"/>
                  <a:gd name="T43" fmla="*/ 14 h 143"/>
                  <a:gd name="T44" fmla="*/ 123 w 127"/>
                  <a:gd name="T45" fmla="*/ 59 h 143"/>
                  <a:gd name="T46" fmla="*/ 112 w 127"/>
                  <a:gd name="T47" fmla="*/ 95 h 143"/>
                  <a:gd name="T48" fmla="*/ 76 w 127"/>
                  <a:gd name="T49" fmla="*/ 117 h 143"/>
                  <a:gd name="T50" fmla="*/ 76 w 127"/>
                  <a:gd name="T51" fmla="*/ 117 h 143"/>
                  <a:gd name="T52" fmla="*/ 48 w 127"/>
                  <a:gd name="T53" fmla="*/ 138 h 143"/>
                  <a:gd name="T54" fmla="*/ 51 w 127"/>
                  <a:gd name="T55" fmla="*/ 140 h 143"/>
                  <a:gd name="T56" fmla="*/ 68 w 127"/>
                  <a:gd name="T57" fmla="*/ 126 h 143"/>
                  <a:gd name="T58" fmla="*/ 75 w 127"/>
                  <a:gd name="T59" fmla="*/ 122 h 143"/>
                  <a:gd name="T60" fmla="*/ 77 w 127"/>
                  <a:gd name="T61" fmla="*/ 121 h 143"/>
                  <a:gd name="T62" fmla="*/ 77 w 127"/>
                  <a:gd name="T63" fmla="*/ 121 h 143"/>
                  <a:gd name="T64" fmla="*/ 115 w 127"/>
                  <a:gd name="T65" fmla="*/ 97 h 143"/>
                  <a:gd name="T66" fmla="*/ 127 w 127"/>
                  <a:gd name="T67" fmla="*/ 59 h 143"/>
                  <a:gd name="T68" fmla="*/ 104 w 127"/>
                  <a:gd name="T69" fmla="*/ 11 h 143"/>
                  <a:gd name="T70" fmla="*/ 104 w 127"/>
                  <a:gd name="T71" fmla="*/ 11 h 143"/>
                  <a:gd name="T72" fmla="*/ 70 w 127"/>
                  <a:gd name="T73" fmla="*/ 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7" h="143">
                    <a:moveTo>
                      <a:pt x="0" y="111"/>
                    </a:moveTo>
                    <a:cubicBezTo>
                      <a:pt x="0" y="111"/>
                      <a:pt x="1" y="112"/>
                      <a:pt x="1" y="112"/>
                    </a:cubicBezTo>
                    <a:cubicBezTo>
                      <a:pt x="47" y="143"/>
                      <a:pt x="47" y="143"/>
                      <a:pt x="47" y="143"/>
                    </a:cubicBezTo>
                    <a:cubicBezTo>
                      <a:pt x="47" y="143"/>
                      <a:pt x="48" y="143"/>
                      <a:pt x="48" y="143"/>
                    </a:cubicBezTo>
                    <a:cubicBezTo>
                      <a:pt x="0" y="111"/>
                      <a:pt x="0" y="111"/>
                      <a:pt x="0" y="111"/>
                    </a:cubicBezTo>
                    <a:moveTo>
                      <a:pt x="70" y="0"/>
                    </a:moveTo>
                    <a:cubicBezTo>
                      <a:pt x="70" y="0"/>
                      <a:pt x="70" y="0"/>
                      <a:pt x="70" y="0"/>
                    </a:cubicBezTo>
                    <a:cubicBezTo>
                      <a:pt x="51" y="0"/>
                      <a:pt x="31" y="10"/>
                      <a:pt x="19" y="27"/>
                    </a:cubicBezTo>
                    <a:cubicBezTo>
                      <a:pt x="11" y="37"/>
                      <a:pt x="7" y="50"/>
                      <a:pt x="7" y="62"/>
                    </a:cubicBezTo>
                    <a:cubicBezTo>
                      <a:pt x="7" y="68"/>
                      <a:pt x="8" y="73"/>
                      <a:pt x="9" y="78"/>
                    </a:cubicBezTo>
                    <a:cubicBezTo>
                      <a:pt x="9" y="88"/>
                      <a:pt x="4" y="100"/>
                      <a:pt x="1" y="107"/>
                    </a:cubicBezTo>
                    <a:cubicBezTo>
                      <a:pt x="5" y="109"/>
                      <a:pt x="5" y="109"/>
                      <a:pt x="5" y="109"/>
                    </a:cubicBezTo>
                    <a:cubicBezTo>
                      <a:pt x="8" y="102"/>
                      <a:pt x="13" y="89"/>
                      <a:pt x="13" y="78"/>
                    </a:cubicBezTo>
                    <a:cubicBezTo>
                      <a:pt x="13" y="77"/>
                      <a:pt x="13" y="77"/>
                      <a:pt x="13" y="77"/>
                    </a:cubicBezTo>
                    <a:cubicBezTo>
                      <a:pt x="12" y="72"/>
                      <a:pt x="11" y="67"/>
                      <a:pt x="11" y="62"/>
                    </a:cubicBezTo>
                    <a:cubicBezTo>
                      <a:pt x="11" y="51"/>
                      <a:pt x="15" y="39"/>
                      <a:pt x="22" y="29"/>
                    </a:cubicBezTo>
                    <a:cubicBezTo>
                      <a:pt x="33" y="13"/>
                      <a:pt x="52" y="4"/>
                      <a:pt x="70" y="4"/>
                    </a:cubicBezTo>
                    <a:cubicBezTo>
                      <a:pt x="81" y="4"/>
                      <a:pt x="92" y="7"/>
                      <a:pt x="102" y="14"/>
                    </a:cubicBezTo>
                    <a:cubicBezTo>
                      <a:pt x="103" y="12"/>
                      <a:pt x="103" y="12"/>
                      <a:pt x="103" y="12"/>
                    </a:cubicBezTo>
                    <a:cubicBezTo>
                      <a:pt x="104" y="11"/>
                      <a:pt x="104" y="11"/>
                      <a:pt x="104" y="11"/>
                    </a:cubicBezTo>
                    <a:cubicBezTo>
                      <a:pt x="103" y="12"/>
                      <a:pt x="103" y="12"/>
                      <a:pt x="103" y="12"/>
                    </a:cubicBezTo>
                    <a:cubicBezTo>
                      <a:pt x="102" y="14"/>
                      <a:pt x="102" y="14"/>
                      <a:pt x="102" y="14"/>
                    </a:cubicBezTo>
                    <a:cubicBezTo>
                      <a:pt x="116" y="25"/>
                      <a:pt x="123" y="42"/>
                      <a:pt x="123" y="59"/>
                    </a:cubicBezTo>
                    <a:cubicBezTo>
                      <a:pt x="123" y="71"/>
                      <a:pt x="120" y="84"/>
                      <a:pt x="112" y="95"/>
                    </a:cubicBezTo>
                    <a:cubicBezTo>
                      <a:pt x="103" y="107"/>
                      <a:pt x="90" y="115"/>
                      <a:pt x="76" y="117"/>
                    </a:cubicBezTo>
                    <a:cubicBezTo>
                      <a:pt x="76" y="117"/>
                      <a:pt x="76" y="117"/>
                      <a:pt x="76" y="117"/>
                    </a:cubicBezTo>
                    <a:cubicBezTo>
                      <a:pt x="76" y="117"/>
                      <a:pt x="60" y="123"/>
                      <a:pt x="48" y="138"/>
                    </a:cubicBezTo>
                    <a:cubicBezTo>
                      <a:pt x="51" y="140"/>
                      <a:pt x="51" y="140"/>
                      <a:pt x="51" y="140"/>
                    </a:cubicBezTo>
                    <a:cubicBezTo>
                      <a:pt x="57" y="134"/>
                      <a:pt x="63" y="129"/>
                      <a:pt x="68" y="126"/>
                    </a:cubicBezTo>
                    <a:cubicBezTo>
                      <a:pt x="71" y="124"/>
                      <a:pt x="73" y="123"/>
                      <a:pt x="75" y="122"/>
                    </a:cubicBezTo>
                    <a:cubicBezTo>
                      <a:pt x="75" y="122"/>
                      <a:pt x="76" y="121"/>
                      <a:pt x="77" y="121"/>
                    </a:cubicBezTo>
                    <a:cubicBezTo>
                      <a:pt x="77" y="121"/>
                      <a:pt x="77" y="121"/>
                      <a:pt x="77" y="121"/>
                    </a:cubicBezTo>
                    <a:cubicBezTo>
                      <a:pt x="92" y="118"/>
                      <a:pt x="106" y="110"/>
                      <a:pt x="115" y="97"/>
                    </a:cubicBezTo>
                    <a:cubicBezTo>
                      <a:pt x="123" y="86"/>
                      <a:pt x="127" y="72"/>
                      <a:pt x="127" y="59"/>
                    </a:cubicBezTo>
                    <a:cubicBezTo>
                      <a:pt x="127" y="40"/>
                      <a:pt x="119" y="22"/>
                      <a:pt x="104" y="11"/>
                    </a:cubicBezTo>
                    <a:cubicBezTo>
                      <a:pt x="104" y="11"/>
                      <a:pt x="104" y="11"/>
                      <a:pt x="104" y="11"/>
                    </a:cubicBezTo>
                    <a:cubicBezTo>
                      <a:pt x="94" y="4"/>
                      <a:pt x="82" y="0"/>
                      <a:pt x="70"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 name="Freeform 374"/>
              <p:cNvSpPr>
                <a:spLocks noEditPoints="1"/>
              </p:cNvSpPr>
              <p:nvPr/>
            </p:nvSpPr>
            <p:spPr bwMode="auto">
              <a:xfrm>
                <a:off x="6657976" y="2501900"/>
                <a:ext cx="169863" cy="127000"/>
              </a:xfrm>
              <a:custGeom>
                <a:avLst/>
                <a:gdLst>
                  <a:gd name="T0" fmla="*/ 52 w 61"/>
                  <a:gd name="T1" fmla="*/ 43 h 45"/>
                  <a:gd name="T2" fmla="*/ 3 w 61"/>
                  <a:gd name="T3" fmla="*/ 10 h 45"/>
                  <a:gd name="T4" fmla="*/ 7 w 61"/>
                  <a:gd name="T5" fmla="*/ 5 h 45"/>
                  <a:gd name="T6" fmla="*/ 7 w 61"/>
                  <a:gd name="T7" fmla="*/ 5 h 45"/>
                  <a:gd name="T8" fmla="*/ 55 w 61"/>
                  <a:gd name="T9" fmla="*/ 37 h 45"/>
                  <a:gd name="T10" fmla="*/ 56 w 61"/>
                  <a:gd name="T11" fmla="*/ 38 h 45"/>
                  <a:gd name="T12" fmla="*/ 52 w 61"/>
                  <a:gd name="T13" fmla="*/ 43 h 45"/>
                  <a:gd name="T14" fmla="*/ 5 w 61"/>
                  <a:gd name="T15" fmla="*/ 4 h 45"/>
                  <a:gd name="T16" fmla="*/ 7 w 61"/>
                  <a:gd name="T17" fmla="*/ 2 h 45"/>
                  <a:gd name="T18" fmla="*/ 5 w 61"/>
                  <a:gd name="T19" fmla="*/ 4 h 45"/>
                  <a:gd name="T20" fmla="*/ 7 w 61"/>
                  <a:gd name="T21" fmla="*/ 0 h 45"/>
                  <a:gd name="T22" fmla="*/ 5 w 61"/>
                  <a:gd name="T23" fmla="*/ 1 h 45"/>
                  <a:gd name="T24" fmla="*/ 5 w 61"/>
                  <a:gd name="T25" fmla="*/ 1 h 45"/>
                  <a:gd name="T26" fmla="*/ 0 w 61"/>
                  <a:gd name="T27" fmla="*/ 8 h 45"/>
                  <a:gd name="T28" fmla="*/ 56 w 61"/>
                  <a:gd name="T29" fmla="*/ 45 h 45"/>
                  <a:gd name="T30" fmla="*/ 60 w 61"/>
                  <a:gd name="T31" fmla="*/ 38 h 45"/>
                  <a:gd name="T32" fmla="*/ 61 w 61"/>
                  <a:gd name="T33" fmla="*/ 37 h 45"/>
                  <a:gd name="T34" fmla="*/ 60 w 61"/>
                  <a:gd name="T35" fmla="*/ 35 h 45"/>
                  <a:gd name="T36" fmla="*/ 58 w 61"/>
                  <a:gd name="T37" fmla="*/ 34 h 45"/>
                  <a:gd name="T38" fmla="*/ 55 w 61"/>
                  <a:gd name="T39" fmla="*/ 32 h 45"/>
                  <a:gd name="T40" fmla="*/ 46 w 61"/>
                  <a:gd name="T41" fmla="*/ 26 h 45"/>
                  <a:gd name="T42" fmla="*/ 45 w 61"/>
                  <a:gd name="T43" fmla="*/ 26 h 45"/>
                  <a:gd name="T44" fmla="*/ 44 w 61"/>
                  <a:gd name="T45" fmla="*/ 27 h 45"/>
                  <a:gd name="T46" fmla="*/ 43 w 61"/>
                  <a:gd name="T47" fmla="*/ 26 h 45"/>
                  <a:gd name="T48" fmla="*/ 42 w 61"/>
                  <a:gd name="T49" fmla="*/ 24 h 45"/>
                  <a:gd name="T50" fmla="*/ 26 w 61"/>
                  <a:gd name="T51" fmla="*/ 13 h 45"/>
                  <a:gd name="T52" fmla="*/ 24 w 61"/>
                  <a:gd name="T53" fmla="*/ 14 h 45"/>
                  <a:gd name="T54" fmla="*/ 24 w 61"/>
                  <a:gd name="T55" fmla="*/ 14 h 45"/>
                  <a:gd name="T56" fmla="*/ 22 w 61"/>
                  <a:gd name="T57" fmla="*/ 12 h 45"/>
                  <a:gd name="T58" fmla="*/ 23 w 61"/>
                  <a:gd name="T59" fmla="*/ 11 h 45"/>
                  <a:gd name="T60" fmla="*/ 12 w 61"/>
                  <a:gd name="T61" fmla="*/ 3 h 45"/>
                  <a:gd name="T62" fmla="*/ 8 w 61"/>
                  <a:gd name="T63" fmla="*/ 1 h 45"/>
                  <a:gd name="T64" fmla="*/ 8 w 61"/>
                  <a:gd name="T65" fmla="*/ 1 h 45"/>
                  <a:gd name="T66" fmla="*/ 7 w 61"/>
                  <a:gd name="T67"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1" h="45">
                    <a:moveTo>
                      <a:pt x="52" y="43"/>
                    </a:moveTo>
                    <a:cubicBezTo>
                      <a:pt x="3" y="10"/>
                      <a:pt x="3" y="10"/>
                      <a:pt x="3" y="10"/>
                    </a:cubicBezTo>
                    <a:cubicBezTo>
                      <a:pt x="7" y="5"/>
                      <a:pt x="7" y="5"/>
                      <a:pt x="7" y="5"/>
                    </a:cubicBezTo>
                    <a:cubicBezTo>
                      <a:pt x="7" y="5"/>
                      <a:pt x="7" y="5"/>
                      <a:pt x="7" y="5"/>
                    </a:cubicBezTo>
                    <a:cubicBezTo>
                      <a:pt x="55" y="37"/>
                      <a:pt x="55" y="37"/>
                      <a:pt x="55" y="37"/>
                    </a:cubicBezTo>
                    <a:cubicBezTo>
                      <a:pt x="56" y="38"/>
                      <a:pt x="56" y="38"/>
                      <a:pt x="56" y="38"/>
                    </a:cubicBezTo>
                    <a:cubicBezTo>
                      <a:pt x="52" y="43"/>
                      <a:pt x="52" y="43"/>
                      <a:pt x="52" y="43"/>
                    </a:cubicBezTo>
                    <a:moveTo>
                      <a:pt x="5" y="4"/>
                    </a:moveTo>
                    <a:cubicBezTo>
                      <a:pt x="7" y="2"/>
                      <a:pt x="7" y="2"/>
                      <a:pt x="7" y="2"/>
                    </a:cubicBezTo>
                    <a:cubicBezTo>
                      <a:pt x="5" y="4"/>
                      <a:pt x="5" y="4"/>
                      <a:pt x="5" y="4"/>
                    </a:cubicBezTo>
                    <a:moveTo>
                      <a:pt x="7" y="0"/>
                    </a:moveTo>
                    <a:cubicBezTo>
                      <a:pt x="6" y="0"/>
                      <a:pt x="5" y="0"/>
                      <a:pt x="5" y="1"/>
                    </a:cubicBezTo>
                    <a:cubicBezTo>
                      <a:pt x="5" y="1"/>
                      <a:pt x="5" y="1"/>
                      <a:pt x="5" y="1"/>
                    </a:cubicBezTo>
                    <a:cubicBezTo>
                      <a:pt x="0" y="8"/>
                      <a:pt x="0" y="8"/>
                      <a:pt x="0" y="8"/>
                    </a:cubicBezTo>
                    <a:cubicBezTo>
                      <a:pt x="56" y="45"/>
                      <a:pt x="56" y="45"/>
                      <a:pt x="56" y="45"/>
                    </a:cubicBezTo>
                    <a:cubicBezTo>
                      <a:pt x="60" y="38"/>
                      <a:pt x="60" y="38"/>
                      <a:pt x="60" y="38"/>
                    </a:cubicBezTo>
                    <a:cubicBezTo>
                      <a:pt x="61" y="38"/>
                      <a:pt x="61" y="37"/>
                      <a:pt x="61" y="37"/>
                    </a:cubicBezTo>
                    <a:cubicBezTo>
                      <a:pt x="60" y="36"/>
                      <a:pt x="60" y="36"/>
                      <a:pt x="60" y="35"/>
                    </a:cubicBezTo>
                    <a:cubicBezTo>
                      <a:pt x="58" y="34"/>
                      <a:pt x="58" y="34"/>
                      <a:pt x="58" y="34"/>
                    </a:cubicBezTo>
                    <a:cubicBezTo>
                      <a:pt x="55" y="32"/>
                      <a:pt x="55" y="32"/>
                      <a:pt x="55" y="32"/>
                    </a:cubicBezTo>
                    <a:cubicBezTo>
                      <a:pt x="46" y="26"/>
                      <a:pt x="46" y="26"/>
                      <a:pt x="46" y="26"/>
                    </a:cubicBezTo>
                    <a:cubicBezTo>
                      <a:pt x="45" y="26"/>
                      <a:pt x="45" y="26"/>
                      <a:pt x="45" y="26"/>
                    </a:cubicBezTo>
                    <a:cubicBezTo>
                      <a:pt x="45" y="27"/>
                      <a:pt x="45" y="27"/>
                      <a:pt x="44" y="27"/>
                    </a:cubicBezTo>
                    <a:cubicBezTo>
                      <a:pt x="44" y="27"/>
                      <a:pt x="43" y="26"/>
                      <a:pt x="43" y="26"/>
                    </a:cubicBezTo>
                    <a:cubicBezTo>
                      <a:pt x="42" y="25"/>
                      <a:pt x="42" y="24"/>
                      <a:pt x="42" y="24"/>
                    </a:cubicBezTo>
                    <a:cubicBezTo>
                      <a:pt x="26" y="13"/>
                      <a:pt x="26" y="13"/>
                      <a:pt x="26" y="13"/>
                    </a:cubicBezTo>
                    <a:cubicBezTo>
                      <a:pt x="26" y="14"/>
                      <a:pt x="25" y="14"/>
                      <a:pt x="24" y="14"/>
                    </a:cubicBezTo>
                    <a:cubicBezTo>
                      <a:pt x="24" y="14"/>
                      <a:pt x="24" y="14"/>
                      <a:pt x="24" y="14"/>
                    </a:cubicBezTo>
                    <a:cubicBezTo>
                      <a:pt x="23" y="14"/>
                      <a:pt x="22" y="13"/>
                      <a:pt x="22" y="12"/>
                    </a:cubicBezTo>
                    <a:cubicBezTo>
                      <a:pt x="23" y="11"/>
                      <a:pt x="23" y="11"/>
                      <a:pt x="23" y="11"/>
                    </a:cubicBezTo>
                    <a:cubicBezTo>
                      <a:pt x="12" y="3"/>
                      <a:pt x="12" y="3"/>
                      <a:pt x="12" y="3"/>
                    </a:cubicBezTo>
                    <a:cubicBezTo>
                      <a:pt x="8" y="1"/>
                      <a:pt x="8" y="1"/>
                      <a:pt x="8" y="1"/>
                    </a:cubicBezTo>
                    <a:cubicBezTo>
                      <a:pt x="8" y="1"/>
                      <a:pt x="8" y="1"/>
                      <a:pt x="8" y="1"/>
                    </a:cubicBezTo>
                    <a:cubicBezTo>
                      <a:pt x="7" y="0"/>
                      <a:pt x="7" y="0"/>
                      <a:pt x="7"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 name="Freeform 375"/>
              <p:cNvSpPr>
                <a:spLocks noEditPoints="1"/>
              </p:cNvSpPr>
              <p:nvPr/>
            </p:nvSpPr>
            <p:spPr bwMode="auto">
              <a:xfrm>
                <a:off x="6626226" y="2520950"/>
                <a:ext cx="190500" cy="149225"/>
              </a:xfrm>
              <a:custGeom>
                <a:avLst/>
                <a:gdLst>
                  <a:gd name="T0" fmla="*/ 58 w 68"/>
                  <a:gd name="T1" fmla="*/ 48 h 53"/>
                  <a:gd name="T2" fmla="*/ 5 w 68"/>
                  <a:gd name="T3" fmla="*/ 13 h 53"/>
                  <a:gd name="T4" fmla="*/ 10 w 68"/>
                  <a:gd name="T5" fmla="*/ 5 h 53"/>
                  <a:gd name="T6" fmla="*/ 63 w 68"/>
                  <a:gd name="T7" fmla="*/ 41 h 53"/>
                  <a:gd name="T8" fmla="*/ 58 w 68"/>
                  <a:gd name="T9" fmla="*/ 48 h 53"/>
                  <a:gd name="T10" fmla="*/ 8 w 68"/>
                  <a:gd name="T11" fmla="*/ 4 h 53"/>
                  <a:gd name="T12" fmla="*/ 9 w 68"/>
                  <a:gd name="T13" fmla="*/ 2 h 53"/>
                  <a:gd name="T14" fmla="*/ 8 w 68"/>
                  <a:gd name="T15" fmla="*/ 4 h 53"/>
                  <a:gd name="T16" fmla="*/ 9 w 68"/>
                  <a:gd name="T17" fmla="*/ 0 h 53"/>
                  <a:gd name="T18" fmla="*/ 9 w 68"/>
                  <a:gd name="T19" fmla="*/ 0 h 53"/>
                  <a:gd name="T20" fmla="*/ 8 w 68"/>
                  <a:gd name="T21" fmla="*/ 1 h 53"/>
                  <a:gd name="T22" fmla="*/ 8 w 68"/>
                  <a:gd name="T23" fmla="*/ 1 h 53"/>
                  <a:gd name="T24" fmla="*/ 0 w 68"/>
                  <a:gd name="T25" fmla="*/ 12 h 53"/>
                  <a:gd name="T26" fmla="*/ 1 w 68"/>
                  <a:gd name="T27" fmla="*/ 15 h 53"/>
                  <a:gd name="T28" fmla="*/ 58 w 68"/>
                  <a:gd name="T29" fmla="*/ 53 h 53"/>
                  <a:gd name="T30" fmla="*/ 59 w 68"/>
                  <a:gd name="T31" fmla="*/ 53 h 53"/>
                  <a:gd name="T32" fmla="*/ 59 w 68"/>
                  <a:gd name="T33" fmla="*/ 53 h 53"/>
                  <a:gd name="T34" fmla="*/ 61 w 68"/>
                  <a:gd name="T35" fmla="*/ 52 h 53"/>
                  <a:gd name="T36" fmla="*/ 68 w 68"/>
                  <a:gd name="T37" fmla="*/ 41 h 53"/>
                  <a:gd name="T38" fmla="*/ 68 w 68"/>
                  <a:gd name="T39" fmla="*/ 40 h 53"/>
                  <a:gd name="T40" fmla="*/ 67 w 68"/>
                  <a:gd name="T41" fmla="*/ 39 h 53"/>
                  <a:gd name="T42" fmla="*/ 67 w 68"/>
                  <a:gd name="T43" fmla="*/ 38 h 53"/>
                  <a:gd name="T44" fmla="*/ 11 w 68"/>
                  <a:gd name="T45" fmla="*/ 1 h 53"/>
                  <a:gd name="T46" fmla="*/ 10 w 68"/>
                  <a:gd name="T47" fmla="*/ 1 h 53"/>
                  <a:gd name="T48" fmla="*/ 9 w 68"/>
                  <a:gd name="T49"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8" h="52">
                    <a:moveTo>
                      <a:pt x="58" y="48"/>
                    </a:moveTo>
                    <a:cubicBezTo>
                      <a:pt x="5" y="13"/>
                      <a:pt x="5" y="13"/>
                      <a:pt x="5" y="13"/>
                    </a:cubicBezTo>
                    <a:cubicBezTo>
                      <a:pt x="10" y="5"/>
                      <a:pt x="10" y="5"/>
                      <a:pt x="10" y="5"/>
                    </a:cubicBezTo>
                    <a:cubicBezTo>
                      <a:pt x="63" y="41"/>
                      <a:pt x="63" y="41"/>
                      <a:pt x="63" y="41"/>
                    </a:cubicBezTo>
                    <a:cubicBezTo>
                      <a:pt x="58" y="48"/>
                      <a:pt x="58" y="48"/>
                      <a:pt x="58" y="48"/>
                    </a:cubicBezTo>
                    <a:moveTo>
                      <a:pt x="8" y="4"/>
                    </a:moveTo>
                    <a:cubicBezTo>
                      <a:pt x="9" y="2"/>
                      <a:pt x="9" y="2"/>
                      <a:pt x="9" y="2"/>
                    </a:cubicBezTo>
                    <a:cubicBezTo>
                      <a:pt x="8" y="4"/>
                      <a:pt x="8" y="4"/>
                      <a:pt x="8" y="4"/>
                    </a:cubicBezTo>
                    <a:moveTo>
                      <a:pt x="9" y="0"/>
                    </a:moveTo>
                    <a:cubicBezTo>
                      <a:pt x="9" y="0"/>
                      <a:pt x="9" y="0"/>
                      <a:pt x="9" y="0"/>
                    </a:cubicBezTo>
                    <a:cubicBezTo>
                      <a:pt x="8" y="0"/>
                      <a:pt x="8" y="1"/>
                      <a:pt x="8" y="1"/>
                    </a:cubicBezTo>
                    <a:cubicBezTo>
                      <a:pt x="8" y="1"/>
                      <a:pt x="8" y="1"/>
                      <a:pt x="8" y="1"/>
                    </a:cubicBezTo>
                    <a:cubicBezTo>
                      <a:pt x="0" y="12"/>
                      <a:pt x="0" y="12"/>
                      <a:pt x="0" y="12"/>
                    </a:cubicBezTo>
                    <a:cubicBezTo>
                      <a:pt x="0" y="13"/>
                      <a:pt x="0" y="14"/>
                      <a:pt x="1" y="15"/>
                    </a:cubicBezTo>
                    <a:cubicBezTo>
                      <a:pt x="58" y="53"/>
                      <a:pt x="58" y="53"/>
                      <a:pt x="58" y="53"/>
                    </a:cubicBezTo>
                    <a:cubicBezTo>
                      <a:pt x="58" y="53"/>
                      <a:pt x="59" y="53"/>
                      <a:pt x="59" y="53"/>
                    </a:cubicBezTo>
                    <a:cubicBezTo>
                      <a:pt x="59" y="53"/>
                      <a:pt x="59" y="53"/>
                      <a:pt x="59" y="53"/>
                    </a:cubicBezTo>
                    <a:cubicBezTo>
                      <a:pt x="60" y="53"/>
                      <a:pt x="60" y="53"/>
                      <a:pt x="61" y="52"/>
                    </a:cubicBezTo>
                    <a:cubicBezTo>
                      <a:pt x="68" y="41"/>
                      <a:pt x="68" y="41"/>
                      <a:pt x="68" y="41"/>
                    </a:cubicBezTo>
                    <a:cubicBezTo>
                      <a:pt x="68" y="41"/>
                      <a:pt x="68" y="40"/>
                      <a:pt x="68" y="40"/>
                    </a:cubicBezTo>
                    <a:cubicBezTo>
                      <a:pt x="68" y="39"/>
                      <a:pt x="68" y="39"/>
                      <a:pt x="67" y="39"/>
                    </a:cubicBezTo>
                    <a:cubicBezTo>
                      <a:pt x="67" y="38"/>
                      <a:pt x="67" y="38"/>
                      <a:pt x="67" y="38"/>
                    </a:cubicBezTo>
                    <a:cubicBezTo>
                      <a:pt x="11" y="1"/>
                      <a:pt x="11" y="1"/>
                      <a:pt x="11" y="1"/>
                    </a:cubicBezTo>
                    <a:cubicBezTo>
                      <a:pt x="10" y="1"/>
                      <a:pt x="10" y="1"/>
                      <a:pt x="10" y="1"/>
                    </a:cubicBezTo>
                    <a:cubicBezTo>
                      <a:pt x="10" y="0"/>
                      <a:pt x="10" y="0"/>
                      <a:pt x="9"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 name="Freeform 376"/>
              <p:cNvSpPr>
                <a:spLocks noEditPoints="1"/>
              </p:cNvSpPr>
              <p:nvPr/>
            </p:nvSpPr>
            <p:spPr bwMode="auto">
              <a:xfrm>
                <a:off x="6719888" y="2330450"/>
                <a:ext cx="228600" cy="247650"/>
              </a:xfrm>
              <a:custGeom>
                <a:avLst/>
                <a:gdLst>
                  <a:gd name="T0" fmla="*/ 61 w 82"/>
                  <a:gd name="T1" fmla="*/ 15 h 88"/>
                  <a:gd name="T2" fmla="*/ 62 w 82"/>
                  <a:gd name="T3" fmla="*/ 15 h 88"/>
                  <a:gd name="T4" fmla="*/ 61 w 82"/>
                  <a:gd name="T5" fmla="*/ 21 h 88"/>
                  <a:gd name="T6" fmla="*/ 57 w 82"/>
                  <a:gd name="T7" fmla="*/ 22 h 88"/>
                  <a:gd name="T8" fmla="*/ 41 w 82"/>
                  <a:gd name="T9" fmla="*/ 12 h 88"/>
                  <a:gd name="T10" fmla="*/ 45 w 82"/>
                  <a:gd name="T11" fmla="*/ 5 h 88"/>
                  <a:gd name="T12" fmla="*/ 48 w 82"/>
                  <a:gd name="T13" fmla="*/ 10 h 88"/>
                  <a:gd name="T14" fmla="*/ 47 w 82"/>
                  <a:gd name="T15" fmla="*/ 0 h 88"/>
                  <a:gd name="T16" fmla="*/ 38 w 82"/>
                  <a:gd name="T17" fmla="*/ 11 h 88"/>
                  <a:gd name="T18" fmla="*/ 30 w 82"/>
                  <a:gd name="T19" fmla="*/ 10 h 88"/>
                  <a:gd name="T20" fmla="*/ 20 w 82"/>
                  <a:gd name="T21" fmla="*/ 1 h 88"/>
                  <a:gd name="T22" fmla="*/ 0 w 82"/>
                  <a:gd name="T23" fmla="*/ 73 h 88"/>
                  <a:gd name="T24" fmla="*/ 4 w 82"/>
                  <a:gd name="T25" fmla="*/ 74 h 88"/>
                  <a:gd name="T26" fmla="*/ 28 w 82"/>
                  <a:gd name="T27" fmla="*/ 13 h 88"/>
                  <a:gd name="T28" fmla="*/ 52 w 82"/>
                  <a:gd name="T29" fmla="*/ 25 h 88"/>
                  <a:gd name="T30" fmla="*/ 74 w 82"/>
                  <a:gd name="T31" fmla="*/ 39 h 88"/>
                  <a:gd name="T32" fmla="*/ 21 w 82"/>
                  <a:gd name="T33" fmla="*/ 87 h 88"/>
                  <a:gd name="T34" fmla="*/ 24 w 82"/>
                  <a:gd name="T35" fmla="*/ 87 h 88"/>
                  <a:gd name="T36" fmla="*/ 82 w 82"/>
                  <a:gd name="T37" fmla="*/ 37 h 88"/>
                  <a:gd name="T38" fmla="*/ 82 w 82"/>
                  <a:gd name="T39" fmla="*/ 37 h 88"/>
                  <a:gd name="T40" fmla="*/ 82 w 82"/>
                  <a:gd name="T41" fmla="*/ 37 h 88"/>
                  <a:gd name="T42" fmla="*/ 82 w 82"/>
                  <a:gd name="T43" fmla="*/ 37 h 88"/>
                  <a:gd name="T44" fmla="*/ 82 w 82"/>
                  <a:gd name="T45" fmla="*/ 37 h 88"/>
                  <a:gd name="T46" fmla="*/ 82 w 82"/>
                  <a:gd name="T47" fmla="*/ 37 h 88"/>
                  <a:gd name="T48" fmla="*/ 82 w 82"/>
                  <a:gd name="T49" fmla="*/ 37 h 88"/>
                  <a:gd name="T50" fmla="*/ 82 w 82"/>
                  <a:gd name="T51" fmla="*/ 37 h 88"/>
                  <a:gd name="T52" fmla="*/ 82 w 82"/>
                  <a:gd name="T53" fmla="*/ 37 h 88"/>
                  <a:gd name="T54" fmla="*/ 82 w 82"/>
                  <a:gd name="T55" fmla="*/ 37 h 88"/>
                  <a:gd name="T56" fmla="*/ 82 w 82"/>
                  <a:gd name="T57" fmla="*/ 37 h 88"/>
                  <a:gd name="T58" fmla="*/ 82 w 82"/>
                  <a:gd name="T59" fmla="*/ 37 h 88"/>
                  <a:gd name="T60" fmla="*/ 82 w 82"/>
                  <a:gd name="T61" fmla="*/ 36 h 88"/>
                  <a:gd name="T62" fmla="*/ 82 w 82"/>
                  <a:gd name="T63" fmla="*/ 36 h 88"/>
                  <a:gd name="T64" fmla="*/ 81 w 82"/>
                  <a:gd name="T65" fmla="*/ 34 h 88"/>
                  <a:gd name="T66" fmla="*/ 81 w 82"/>
                  <a:gd name="T67" fmla="*/ 34 h 88"/>
                  <a:gd name="T68" fmla="*/ 79 w 82"/>
                  <a:gd name="T69" fmla="*/ 34 h 88"/>
                  <a:gd name="T70" fmla="*/ 79 w 82"/>
                  <a:gd name="T71" fmla="*/ 34 h 88"/>
                  <a:gd name="T72" fmla="*/ 79 w 82"/>
                  <a:gd name="T73" fmla="*/ 35 h 88"/>
                  <a:gd name="T74" fmla="*/ 79 w 82"/>
                  <a:gd name="T75" fmla="*/ 35 h 88"/>
                  <a:gd name="T76" fmla="*/ 76 w 82"/>
                  <a:gd name="T77" fmla="*/ 35 h 88"/>
                  <a:gd name="T78" fmla="*/ 58 w 82"/>
                  <a:gd name="T79" fmla="*/ 28 h 88"/>
                  <a:gd name="T80" fmla="*/ 63 w 82"/>
                  <a:gd name="T81" fmla="*/ 25 h 88"/>
                  <a:gd name="T82" fmla="*/ 66 w 82"/>
                  <a:gd name="T83" fmla="*/ 12 h 88"/>
                  <a:gd name="T84" fmla="*/ 59 w 82"/>
                  <a:gd name="T85" fmla="*/ 12 h 88"/>
                  <a:gd name="T86" fmla="*/ 45 w 82"/>
                  <a:gd name="T87" fmla="*/ 17 h 88"/>
                  <a:gd name="T88" fmla="*/ 53 w 82"/>
                  <a:gd name="T89" fmla="*/ 5 h 88"/>
                  <a:gd name="T90" fmla="*/ 47 w 82"/>
                  <a:gd name="T91"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2" h="88">
                    <a:moveTo>
                      <a:pt x="56" y="22"/>
                    </a:moveTo>
                    <a:cubicBezTo>
                      <a:pt x="56" y="20"/>
                      <a:pt x="57" y="18"/>
                      <a:pt x="59" y="17"/>
                    </a:cubicBezTo>
                    <a:cubicBezTo>
                      <a:pt x="59" y="16"/>
                      <a:pt x="60" y="15"/>
                      <a:pt x="61" y="15"/>
                    </a:cubicBezTo>
                    <a:cubicBezTo>
                      <a:pt x="61" y="15"/>
                      <a:pt x="62" y="14"/>
                      <a:pt x="62" y="14"/>
                    </a:cubicBezTo>
                    <a:cubicBezTo>
                      <a:pt x="62" y="14"/>
                      <a:pt x="62" y="14"/>
                      <a:pt x="62" y="14"/>
                    </a:cubicBezTo>
                    <a:cubicBezTo>
                      <a:pt x="62" y="15"/>
                      <a:pt x="62" y="15"/>
                      <a:pt x="62" y="15"/>
                    </a:cubicBezTo>
                    <a:cubicBezTo>
                      <a:pt x="62" y="15"/>
                      <a:pt x="63" y="15"/>
                      <a:pt x="63" y="16"/>
                    </a:cubicBezTo>
                    <a:cubicBezTo>
                      <a:pt x="63" y="17"/>
                      <a:pt x="63" y="18"/>
                      <a:pt x="62" y="19"/>
                    </a:cubicBezTo>
                    <a:cubicBezTo>
                      <a:pt x="62" y="20"/>
                      <a:pt x="62" y="21"/>
                      <a:pt x="61" y="21"/>
                    </a:cubicBezTo>
                    <a:cubicBezTo>
                      <a:pt x="60" y="22"/>
                      <a:pt x="59" y="22"/>
                      <a:pt x="57" y="22"/>
                    </a:cubicBezTo>
                    <a:cubicBezTo>
                      <a:pt x="57" y="22"/>
                      <a:pt x="57" y="22"/>
                      <a:pt x="57" y="22"/>
                    </a:cubicBezTo>
                    <a:cubicBezTo>
                      <a:pt x="57" y="22"/>
                      <a:pt x="57" y="22"/>
                      <a:pt x="57" y="22"/>
                    </a:cubicBezTo>
                    <a:cubicBezTo>
                      <a:pt x="57" y="22"/>
                      <a:pt x="56" y="22"/>
                      <a:pt x="56" y="22"/>
                    </a:cubicBezTo>
                    <a:moveTo>
                      <a:pt x="42" y="14"/>
                    </a:moveTo>
                    <a:cubicBezTo>
                      <a:pt x="42" y="13"/>
                      <a:pt x="41" y="13"/>
                      <a:pt x="41" y="12"/>
                    </a:cubicBezTo>
                    <a:cubicBezTo>
                      <a:pt x="41" y="12"/>
                      <a:pt x="41" y="12"/>
                      <a:pt x="41" y="12"/>
                    </a:cubicBezTo>
                    <a:cubicBezTo>
                      <a:pt x="42" y="10"/>
                      <a:pt x="42" y="8"/>
                      <a:pt x="43" y="7"/>
                    </a:cubicBezTo>
                    <a:cubicBezTo>
                      <a:pt x="44" y="6"/>
                      <a:pt x="44" y="6"/>
                      <a:pt x="45" y="5"/>
                    </a:cubicBezTo>
                    <a:cubicBezTo>
                      <a:pt x="46" y="5"/>
                      <a:pt x="46" y="5"/>
                      <a:pt x="47" y="4"/>
                    </a:cubicBezTo>
                    <a:cubicBezTo>
                      <a:pt x="48" y="4"/>
                      <a:pt x="49" y="5"/>
                      <a:pt x="49" y="5"/>
                    </a:cubicBezTo>
                    <a:cubicBezTo>
                      <a:pt x="49" y="7"/>
                      <a:pt x="49" y="8"/>
                      <a:pt x="48" y="10"/>
                    </a:cubicBezTo>
                    <a:cubicBezTo>
                      <a:pt x="47" y="11"/>
                      <a:pt x="46" y="13"/>
                      <a:pt x="44" y="13"/>
                    </a:cubicBezTo>
                    <a:cubicBezTo>
                      <a:pt x="43" y="14"/>
                      <a:pt x="43" y="14"/>
                      <a:pt x="42" y="14"/>
                    </a:cubicBezTo>
                    <a:moveTo>
                      <a:pt x="47" y="0"/>
                    </a:moveTo>
                    <a:cubicBezTo>
                      <a:pt x="46" y="0"/>
                      <a:pt x="44" y="1"/>
                      <a:pt x="43" y="2"/>
                    </a:cubicBezTo>
                    <a:cubicBezTo>
                      <a:pt x="41" y="3"/>
                      <a:pt x="40" y="5"/>
                      <a:pt x="39" y="6"/>
                    </a:cubicBezTo>
                    <a:cubicBezTo>
                      <a:pt x="38" y="8"/>
                      <a:pt x="38" y="9"/>
                      <a:pt x="38" y="11"/>
                    </a:cubicBezTo>
                    <a:cubicBezTo>
                      <a:pt x="37" y="11"/>
                      <a:pt x="37" y="12"/>
                      <a:pt x="37" y="12"/>
                    </a:cubicBezTo>
                    <a:cubicBezTo>
                      <a:pt x="37" y="13"/>
                      <a:pt x="37" y="13"/>
                      <a:pt x="38" y="14"/>
                    </a:cubicBezTo>
                    <a:cubicBezTo>
                      <a:pt x="35" y="13"/>
                      <a:pt x="33" y="12"/>
                      <a:pt x="30" y="10"/>
                    </a:cubicBezTo>
                    <a:cubicBezTo>
                      <a:pt x="27" y="8"/>
                      <a:pt x="24" y="5"/>
                      <a:pt x="22" y="2"/>
                    </a:cubicBezTo>
                    <a:cubicBezTo>
                      <a:pt x="21" y="2"/>
                      <a:pt x="21" y="1"/>
                      <a:pt x="20" y="1"/>
                    </a:cubicBezTo>
                    <a:cubicBezTo>
                      <a:pt x="20" y="1"/>
                      <a:pt x="20" y="1"/>
                      <a:pt x="20" y="1"/>
                    </a:cubicBezTo>
                    <a:cubicBezTo>
                      <a:pt x="19" y="2"/>
                      <a:pt x="19" y="2"/>
                      <a:pt x="18" y="3"/>
                    </a:cubicBezTo>
                    <a:cubicBezTo>
                      <a:pt x="1" y="72"/>
                      <a:pt x="1" y="72"/>
                      <a:pt x="1" y="72"/>
                    </a:cubicBezTo>
                    <a:cubicBezTo>
                      <a:pt x="0" y="73"/>
                      <a:pt x="0" y="73"/>
                      <a:pt x="0" y="73"/>
                    </a:cubicBezTo>
                    <a:cubicBezTo>
                      <a:pt x="0" y="74"/>
                      <a:pt x="1" y="75"/>
                      <a:pt x="2" y="75"/>
                    </a:cubicBezTo>
                    <a:cubicBezTo>
                      <a:pt x="2" y="75"/>
                      <a:pt x="2" y="75"/>
                      <a:pt x="2" y="75"/>
                    </a:cubicBezTo>
                    <a:cubicBezTo>
                      <a:pt x="3" y="75"/>
                      <a:pt x="4" y="75"/>
                      <a:pt x="4" y="74"/>
                    </a:cubicBezTo>
                    <a:cubicBezTo>
                      <a:pt x="4" y="74"/>
                      <a:pt x="4" y="74"/>
                      <a:pt x="4" y="74"/>
                    </a:cubicBezTo>
                    <a:cubicBezTo>
                      <a:pt x="21" y="7"/>
                      <a:pt x="21" y="7"/>
                      <a:pt x="21" y="7"/>
                    </a:cubicBezTo>
                    <a:cubicBezTo>
                      <a:pt x="23" y="9"/>
                      <a:pt x="26" y="11"/>
                      <a:pt x="28" y="13"/>
                    </a:cubicBezTo>
                    <a:cubicBezTo>
                      <a:pt x="32" y="16"/>
                      <a:pt x="36" y="18"/>
                      <a:pt x="40" y="18"/>
                    </a:cubicBezTo>
                    <a:cubicBezTo>
                      <a:pt x="41" y="20"/>
                      <a:pt x="43" y="21"/>
                      <a:pt x="44" y="22"/>
                    </a:cubicBezTo>
                    <a:cubicBezTo>
                      <a:pt x="46" y="23"/>
                      <a:pt x="49" y="25"/>
                      <a:pt x="52" y="25"/>
                    </a:cubicBezTo>
                    <a:cubicBezTo>
                      <a:pt x="53" y="27"/>
                      <a:pt x="54" y="29"/>
                      <a:pt x="55" y="31"/>
                    </a:cubicBezTo>
                    <a:cubicBezTo>
                      <a:pt x="56" y="33"/>
                      <a:pt x="59" y="34"/>
                      <a:pt x="61" y="35"/>
                    </a:cubicBezTo>
                    <a:cubicBezTo>
                      <a:pt x="65" y="37"/>
                      <a:pt x="69" y="39"/>
                      <a:pt x="74" y="39"/>
                    </a:cubicBezTo>
                    <a:cubicBezTo>
                      <a:pt x="21" y="84"/>
                      <a:pt x="21" y="84"/>
                      <a:pt x="21" y="84"/>
                    </a:cubicBezTo>
                    <a:cubicBezTo>
                      <a:pt x="21" y="84"/>
                      <a:pt x="20" y="85"/>
                      <a:pt x="20" y="85"/>
                    </a:cubicBezTo>
                    <a:cubicBezTo>
                      <a:pt x="20" y="85"/>
                      <a:pt x="20" y="86"/>
                      <a:pt x="21" y="87"/>
                    </a:cubicBezTo>
                    <a:cubicBezTo>
                      <a:pt x="21" y="87"/>
                      <a:pt x="22" y="88"/>
                      <a:pt x="22" y="88"/>
                    </a:cubicBezTo>
                    <a:cubicBezTo>
                      <a:pt x="23" y="88"/>
                      <a:pt x="23" y="88"/>
                      <a:pt x="23" y="87"/>
                    </a:cubicBezTo>
                    <a:cubicBezTo>
                      <a:pt x="24" y="87"/>
                      <a:pt x="24" y="87"/>
                      <a:pt x="24" y="87"/>
                    </a:cubicBezTo>
                    <a:cubicBezTo>
                      <a:pt x="81" y="38"/>
                      <a:pt x="81" y="38"/>
                      <a:pt x="81" y="38"/>
                    </a:cubicBezTo>
                    <a:cubicBezTo>
                      <a:pt x="81" y="38"/>
                      <a:pt x="81" y="38"/>
                      <a:pt x="82" y="37"/>
                    </a:cubicBezTo>
                    <a:cubicBezTo>
                      <a:pt x="82" y="37"/>
                      <a:pt x="82" y="37"/>
                      <a:pt x="82" y="37"/>
                    </a:cubicBezTo>
                    <a:cubicBezTo>
                      <a:pt x="82" y="37"/>
                      <a:pt x="82" y="37"/>
                      <a:pt x="82" y="37"/>
                    </a:cubicBezTo>
                    <a:cubicBezTo>
                      <a:pt x="82" y="37"/>
                      <a:pt x="82" y="37"/>
                      <a:pt x="82" y="37"/>
                    </a:cubicBezTo>
                    <a:cubicBezTo>
                      <a:pt x="82" y="37"/>
                      <a:pt x="82" y="37"/>
                      <a:pt x="82" y="37"/>
                    </a:cubicBezTo>
                    <a:cubicBezTo>
                      <a:pt x="82" y="37"/>
                      <a:pt x="82" y="37"/>
                      <a:pt x="82" y="37"/>
                    </a:cubicBezTo>
                    <a:cubicBezTo>
                      <a:pt x="82" y="37"/>
                      <a:pt x="82" y="37"/>
                      <a:pt x="82" y="37"/>
                    </a:cubicBezTo>
                    <a:cubicBezTo>
                      <a:pt x="82" y="37"/>
                      <a:pt x="82" y="37"/>
                      <a:pt x="82" y="37"/>
                    </a:cubicBezTo>
                    <a:cubicBezTo>
                      <a:pt x="82" y="37"/>
                      <a:pt x="82" y="37"/>
                      <a:pt x="82" y="37"/>
                    </a:cubicBezTo>
                    <a:cubicBezTo>
                      <a:pt x="82" y="37"/>
                      <a:pt x="82" y="37"/>
                      <a:pt x="82" y="37"/>
                    </a:cubicBezTo>
                    <a:cubicBezTo>
                      <a:pt x="82" y="37"/>
                      <a:pt x="82" y="37"/>
                      <a:pt x="82" y="37"/>
                    </a:cubicBezTo>
                    <a:cubicBezTo>
                      <a:pt x="82" y="37"/>
                      <a:pt x="82" y="37"/>
                      <a:pt x="82" y="37"/>
                    </a:cubicBezTo>
                    <a:cubicBezTo>
                      <a:pt x="82" y="37"/>
                      <a:pt x="82" y="37"/>
                      <a:pt x="82" y="37"/>
                    </a:cubicBezTo>
                    <a:cubicBezTo>
                      <a:pt x="82" y="37"/>
                      <a:pt x="82" y="37"/>
                      <a:pt x="82" y="37"/>
                    </a:cubicBezTo>
                    <a:cubicBezTo>
                      <a:pt x="82" y="37"/>
                      <a:pt x="82" y="37"/>
                      <a:pt x="82" y="37"/>
                    </a:cubicBezTo>
                    <a:cubicBezTo>
                      <a:pt x="82" y="37"/>
                      <a:pt x="82" y="37"/>
                      <a:pt x="82" y="37"/>
                    </a:cubicBezTo>
                    <a:cubicBezTo>
                      <a:pt x="82" y="37"/>
                      <a:pt x="82" y="37"/>
                      <a:pt x="82" y="37"/>
                    </a:cubicBezTo>
                    <a:cubicBezTo>
                      <a:pt x="82" y="37"/>
                      <a:pt x="82" y="37"/>
                      <a:pt x="82" y="37"/>
                    </a:cubicBezTo>
                    <a:cubicBezTo>
                      <a:pt x="82" y="37"/>
                      <a:pt x="82" y="37"/>
                      <a:pt x="82" y="37"/>
                    </a:cubicBezTo>
                    <a:cubicBezTo>
                      <a:pt x="82" y="37"/>
                      <a:pt x="82" y="37"/>
                      <a:pt x="82" y="37"/>
                    </a:cubicBezTo>
                    <a:cubicBezTo>
                      <a:pt x="82" y="37"/>
                      <a:pt x="82" y="37"/>
                      <a:pt x="82" y="37"/>
                    </a:cubicBezTo>
                    <a:cubicBezTo>
                      <a:pt x="82" y="37"/>
                      <a:pt x="82" y="37"/>
                      <a:pt x="82" y="37"/>
                    </a:cubicBezTo>
                    <a:cubicBezTo>
                      <a:pt x="82" y="37"/>
                      <a:pt x="82" y="37"/>
                      <a:pt x="82" y="37"/>
                    </a:cubicBezTo>
                    <a:cubicBezTo>
                      <a:pt x="82" y="37"/>
                      <a:pt x="82" y="37"/>
                      <a:pt x="82" y="37"/>
                    </a:cubicBezTo>
                    <a:cubicBezTo>
                      <a:pt x="82" y="37"/>
                      <a:pt x="82" y="37"/>
                      <a:pt x="82" y="37"/>
                    </a:cubicBezTo>
                    <a:cubicBezTo>
                      <a:pt x="82" y="37"/>
                      <a:pt x="82" y="37"/>
                      <a:pt x="82" y="37"/>
                    </a:cubicBezTo>
                    <a:cubicBezTo>
                      <a:pt x="82" y="37"/>
                      <a:pt x="82" y="37"/>
                      <a:pt x="82" y="37"/>
                    </a:cubicBezTo>
                    <a:cubicBezTo>
                      <a:pt x="82" y="37"/>
                      <a:pt x="82" y="37"/>
                      <a:pt x="82" y="37"/>
                    </a:cubicBezTo>
                    <a:cubicBezTo>
                      <a:pt x="82" y="37"/>
                      <a:pt x="82" y="37"/>
                      <a:pt x="82" y="37"/>
                    </a:cubicBezTo>
                    <a:cubicBezTo>
                      <a:pt x="82" y="37"/>
                      <a:pt x="82" y="37"/>
                      <a:pt x="82" y="37"/>
                    </a:cubicBezTo>
                    <a:cubicBezTo>
                      <a:pt x="82" y="37"/>
                      <a:pt x="82" y="37"/>
                      <a:pt x="82" y="37"/>
                    </a:cubicBezTo>
                    <a:cubicBezTo>
                      <a:pt x="82" y="37"/>
                      <a:pt x="82" y="37"/>
                      <a:pt x="82" y="37"/>
                    </a:cubicBezTo>
                    <a:cubicBezTo>
                      <a:pt x="82" y="37"/>
                      <a:pt x="82" y="37"/>
                      <a:pt x="82" y="37"/>
                    </a:cubicBezTo>
                    <a:cubicBezTo>
                      <a:pt x="82" y="37"/>
                      <a:pt x="82" y="37"/>
                      <a:pt x="82" y="37"/>
                    </a:cubicBezTo>
                    <a:cubicBezTo>
                      <a:pt x="82" y="37"/>
                      <a:pt x="82" y="37"/>
                      <a:pt x="82" y="37"/>
                    </a:cubicBezTo>
                    <a:cubicBezTo>
                      <a:pt x="82" y="37"/>
                      <a:pt x="82" y="37"/>
                      <a:pt x="82" y="37"/>
                    </a:cubicBezTo>
                    <a:cubicBezTo>
                      <a:pt x="82" y="36"/>
                      <a:pt x="82" y="36"/>
                      <a:pt x="82" y="36"/>
                    </a:cubicBezTo>
                    <a:cubicBezTo>
                      <a:pt x="82" y="36"/>
                      <a:pt x="82" y="36"/>
                      <a:pt x="82" y="36"/>
                    </a:cubicBezTo>
                    <a:cubicBezTo>
                      <a:pt x="82" y="36"/>
                      <a:pt x="82" y="36"/>
                      <a:pt x="82" y="36"/>
                    </a:cubicBezTo>
                    <a:cubicBezTo>
                      <a:pt x="82" y="36"/>
                      <a:pt x="82" y="36"/>
                      <a:pt x="82" y="36"/>
                    </a:cubicBezTo>
                    <a:cubicBezTo>
                      <a:pt x="82" y="36"/>
                      <a:pt x="82" y="36"/>
                      <a:pt x="82" y="36"/>
                    </a:cubicBezTo>
                    <a:cubicBezTo>
                      <a:pt x="82" y="35"/>
                      <a:pt x="82" y="35"/>
                      <a:pt x="82" y="35"/>
                    </a:cubicBezTo>
                    <a:cubicBezTo>
                      <a:pt x="81" y="35"/>
                      <a:pt x="81" y="34"/>
                      <a:pt x="81" y="34"/>
                    </a:cubicBezTo>
                    <a:cubicBezTo>
                      <a:pt x="81" y="34"/>
                      <a:pt x="81" y="34"/>
                      <a:pt x="81" y="34"/>
                    </a:cubicBezTo>
                    <a:cubicBezTo>
                      <a:pt x="81" y="34"/>
                      <a:pt x="81" y="34"/>
                      <a:pt x="81" y="34"/>
                    </a:cubicBezTo>
                    <a:cubicBezTo>
                      <a:pt x="81" y="34"/>
                      <a:pt x="81" y="34"/>
                      <a:pt x="81" y="34"/>
                    </a:cubicBezTo>
                    <a:cubicBezTo>
                      <a:pt x="81" y="34"/>
                      <a:pt x="81" y="34"/>
                      <a:pt x="81" y="34"/>
                    </a:cubicBezTo>
                    <a:cubicBezTo>
                      <a:pt x="80" y="34"/>
                      <a:pt x="80" y="34"/>
                      <a:pt x="80" y="34"/>
                    </a:cubicBezTo>
                    <a:cubicBezTo>
                      <a:pt x="80" y="34"/>
                      <a:pt x="79" y="34"/>
                      <a:pt x="79" y="34"/>
                    </a:cubicBezTo>
                    <a:cubicBezTo>
                      <a:pt x="79" y="34"/>
                      <a:pt x="79" y="34"/>
                      <a:pt x="79" y="34"/>
                    </a:cubicBezTo>
                    <a:cubicBezTo>
                      <a:pt x="79" y="34"/>
                      <a:pt x="79" y="34"/>
                      <a:pt x="79" y="34"/>
                    </a:cubicBezTo>
                    <a:cubicBezTo>
                      <a:pt x="79" y="34"/>
                      <a:pt x="79" y="34"/>
                      <a:pt x="79" y="34"/>
                    </a:cubicBezTo>
                    <a:cubicBezTo>
                      <a:pt x="79" y="34"/>
                      <a:pt x="79" y="34"/>
                      <a:pt x="79" y="34"/>
                    </a:cubicBezTo>
                    <a:cubicBezTo>
                      <a:pt x="79" y="34"/>
                      <a:pt x="79" y="34"/>
                      <a:pt x="79" y="34"/>
                    </a:cubicBezTo>
                    <a:cubicBezTo>
                      <a:pt x="79" y="34"/>
                      <a:pt x="79" y="34"/>
                      <a:pt x="79" y="35"/>
                    </a:cubicBezTo>
                    <a:cubicBezTo>
                      <a:pt x="79" y="35"/>
                      <a:pt x="79" y="35"/>
                      <a:pt x="79" y="35"/>
                    </a:cubicBezTo>
                    <a:cubicBezTo>
                      <a:pt x="79" y="35"/>
                      <a:pt x="79" y="35"/>
                      <a:pt x="79" y="35"/>
                    </a:cubicBezTo>
                    <a:cubicBezTo>
                      <a:pt x="79" y="35"/>
                      <a:pt x="79" y="35"/>
                      <a:pt x="79" y="35"/>
                    </a:cubicBezTo>
                    <a:cubicBezTo>
                      <a:pt x="79" y="35"/>
                      <a:pt x="79" y="35"/>
                      <a:pt x="79" y="35"/>
                    </a:cubicBezTo>
                    <a:cubicBezTo>
                      <a:pt x="79" y="35"/>
                      <a:pt x="78" y="35"/>
                      <a:pt x="78" y="35"/>
                    </a:cubicBezTo>
                    <a:cubicBezTo>
                      <a:pt x="77" y="35"/>
                      <a:pt x="77" y="35"/>
                      <a:pt x="76" y="35"/>
                    </a:cubicBezTo>
                    <a:cubicBezTo>
                      <a:pt x="76" y="35"/>
                      <a:pt x="76" y="35"/>
                      <a:pt x="76" y="35"/>
                    </a:cubicBezTo>
                    <a:cubicBezTo>
                      <a:pt x="76" y="35"/>
                      <a:pt x="76" y="35"/>
                      <a:pt x="76" y="35"/>
                    </a:cubicBezTo>
                    <a:cubicBezTo>
                      <a:pt x="72" y="35"/>
                      <a:pt x="66" y="34"/>
                      <a:pt x="63" y="32"/>
                    </a:cubicBezTo>
                    <a:cubicBezTo>
                      <a:pt x="61" y="31"/>
                      <a:pt x="59" y="29"/>
                      <a:pt x="58" y="28"/>
                    </a:cubicBezTo>
                    <a:cubicBezTo>
                      <a:pt x="57" y="27"/>
                      <a:pt x="57" y="27"/>
                      <a:pt x="57" y="26"/>
                    </a:cubicBezTo>
                    <a:cubicBezTo>
                      <a:pt x="57" y="26"/>
                      <a:pt x="57" y="26"/>
                      <a:pt x="57" y="26"/>
                    </a:cubicBezTo>
                    <a:cubicBezTo>
                      <a:pt x="59" y="26"/>
                      <a:pt x="61" y="26"/>
                      <a:pt x="63" y="25"/>
                    </a:cubicBezTo>
                    <a:cubicBezTo>
                      <a:pt x="65" y="24"/>
                      <a:pt x="66" y="22"/>
                      <a:pt x="66" y="19"/>
                    </a:cubicBezTo>
                    <a:cubicBezTo>
                      <a:pt x="67" y="18"/>
                      <a:pt x="67" y="17"/>
                      <a:pt x="67" y="16"/>
                    </a:cubicBezTo>
                    <a:cubicBezTo>
                      <a:pt x="67" y="15"/>
                      <a:pt x="66" y="13"/>
                      <a:pt x="66" y="12"/>
                    </a:cubicBezTo>
                    <a:cubicBezTo>
                      <a:pt x="65" y="11"/>
                      <a:pt x="63" y="10"/>
                      <a:pt x="62" y="10"/>
                    </a:cubicBezTo>
                    <a:cubicBezTo>
                      <a:pt x="62" y="10"/>
                      <a:pt x="62" y="10"/>
                      <a:pt x="62" y="10"/>
                    </a:cubicBezTo>
                    <a:cubicBezTo>
                      <a:pt x="61" y="10"/>
                      <a:pt x="60" y="11"/>
                      <a:pt x="59" y="12"/>
                    </a:cubicBezTo>
                    <a:cubicBezTo>
                      <a:pt x="56" y="13"/>
                      <a:pt x="53" y="17"/>
                      <a:pt x="52" y="21"/>
                    </a:cubicBezTo>
                    <a:cubicBezTo>
                      <a:pt x="50" y="20"/>
                      <a:pt x="47" y="19"/>
                      <a:pt x="46" y="19"/>
                    </a:cubicBezTo>
                    <a:cubicBezTo>
                      <a:pt x="46" y="18"/>
                      <a:pt x="45" y="18"/>
                      <a:pt x="45" y="17"/>
                    </a:cubicBezTo>
                    <a:cubicBezTo>
                      <a:pt x="45" y="17"/>
                      <a:pt x="46" y="17"/>
                      <a:pt x="46" y="17"/>
                    </a:cubicBezTo>
                    <a:cubicBezTo>
                      <a:pt x="48" y="16"/>
                      <a:pt x="50" y="14"/>
                      <a:pt x="51" y="12"/>
                    </a:cubicBezTo>
                    <a:cubicBezTo>
                      <a:pt x="53" y="10"/>
                      <a:pt x="53" y="7"/>
                      <a:pt x="53" y="5"/>
                    </a:cubicBezTo>
                    <a:cubicBezTo>
                      <a:pt x="53" y="4"/>
                      <a:pt x="53" y="4"/>
                      <a:pt x="53" y="3"/>
                    </a:cubicBezTo>
                    <a:cubicBezTo>
                      <a:pt x="53" y="3"/>
                      <a:pt x="53" y="2"/>
                      <a:pt x="52" y="2"/>
                    </a:cubicBezTo>
                    <a:cubicBezTo>
                      <a:pt x="50" y="1"/>
                      <a:pt x="49" y="0"/>
                      <a:pt x="47" y="0"/>
                    </a:cubicBezTo>
                    <a:cubicBezTo>
                      <a:pt x="47" y="0"/>
                      <a:pt x="47" y="0"/>
                      <a:pt x="47" y="0"/>
                    </a:cubicBezTo>
                    <a:cubicBezTo>
                      <a:pt x="47" y="0"/>
                      <a:pt x="47" y="0"/>
                      <a:pt x="47"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 name="Freeform 377"/>
              <p:cNvSpPr/>
              <p:nvPr/>
            </p:nvSpPr>
            <p:spPr bwMode="auto">
              <a:xfrm>
                <a:off x="6816726" y="2128838"/>
                <a:ext cx="22225" cy="58738"/>
              </a:xfrm>
              <a:custGeom>
                <a:avLst/>
                <a:gdLst>
                  <a:gd name="T0" fmla="*/ 3 w 8"/>
                  <a:gd name="T1" fmla="*/ 0 h 21"/>
                  <a:gd name="T2" fmla="*/ 2 w 8"/>
                  <a:gd name="T3" fmla="*/ 0 h 21"/>
                  <a:gd name="T4" fmla="*/ 1 w 8"/>
                  <a:gd name="T5" fmla="*/ 2 h 21"/>
                  <a:gd name="T6" fmla="*/ 4 w 8"/>
                  <a:gd name="T7" fmla="*/ 20 h 21"/>
                  <a:gd name="T8" fmla="*/ 6 w 8"/>
                  <a:gd name="T9" fmla="*/ 21 h 21"/>
                  <a:gd name="T10" fmla="*/ 7 w 8"/>
                  <a:gd name="T11" fmla="*/ 21 h 21"/>
                  <a:gd name="T12" fmla="*/ 8 w 8"/>
                  <a:gd name="T13" fmla="*/ 19 h 21"/>
                  <a:gd name="T14" fmla="*/ 5 w 8"/>
                  <a:gd name="T15" fmla="*/ 1 h 21"/>
                  <a:gd name="T16" fmla="*/ 3 w 8"/>
                  <a:gd name="T17"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21">
                    <a:moveTo>
                      <a:pt x="3" y="0"/>
                    </a:moveTo>
                    <a:cubicBezTo>
                      <a:pt x="3" y="0"/>
                      <a:pt x="2" y="0"/>
                      <a:pt x="2" y="0"/>
                    </a:cubicBezTo>
                    <a:cubicBezTo>
                      <a:pt x="1" y="0"/>
                      <a:pt x="0" y="1"/>
                      <a:pt x="1" y="2"/>
                    </a:cubicBezTo>
                    <a:cubicBezTo>
                      <a:pt x="4" y="20"/>
                      <a:pt x="4" y="20"/>
                      <a:pt x="4" y="20"/>
                    </a:cubicBezTo>
                    <a:cubicBezTo>
                      <a:pt x="4" y="21"/>
                      <a:pt x="5" y="21"/>
                      <a:pt x="6" y="21"/>
                    </a:cubicBezTo>
                    <a:cubicBezTo>
                      <a:pt x="6" y="21"/>
                      <a:pt x="6" y="21"/>
                      <a:pt x="7" y="21"/>
                    </a:cubicBezTo>
                    <a:cubicBezTo>
                      <a:pt x="8" y="21"/>
                      <a:pt x="8" y="20"/>
                      <a:pt x="8" y="19"/>
                    </a:cubicBezTo>
                    <a:cubicBezTo>
                      <a:pt x="5" y="1"/>
                      <a:pt x="5" y="1"/>
                      <a:pt x="5" y="1"/>
                    </a:cubicBezTo>
                    <a:cubicBezTo>
                      <a:pt x="4" y="0"/>
                      <a:pt x="4" y="0"/>
                      <a:pt x="3"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 name="Freeform 378"/>
              <p:cNvSpPr/>
              <p:nvPr/>
            </p:nvSpPr>
            <p:spPr bwMode="auto">
              <a:xfrm>
                <a:off x="6884988" y="2125663"/>
                <a:ext cx="22225" cy="61913"/>
              </a:xfrm>
              <a:custGeom>
                <a:avLst/>
                <a:gdLst>
                  <a:gd name="T0" fmla="*/ 6 w 8"/>
                  <a:gd name="T1" fmla="*/ 0 h 22"/>
                  <a:gd name="T2" fmla="*/ 4 w 8"/>
                  <a:gd name="T3" fmla="*/ 2 h 22"/>
                  <a:gd name="T4" fmla="*/ 0 w 8"/>
                  <a:gd name="T5" fmla="*/ 19 h 22"/>
                  <a:gd name="T6" fmla="*/ 2 w 8"/>
                  <a:gd name="T7" fmla="*/ 22 h 22"/>
                  <a:gd name="T8" fmla="*/ 2 w 8"/>
                  <a:gd name="T9" fmla="*/ 22 h 22"/>
                  <a:gd name="T10" fmla="*/ 4 w 8"/>
                  <a:gd name="T11" fmla="*/ 20 h 22"/>
                  <a:gd name="T12" fmla="*/ 8 w 8"/>
                  <a:gd name="T13" fmla="*/ 2 h 22"/>
                  <a:gd name="T14" fmla="*/ 6 w 8"/>
                  <a:gd name="T15" fmla="*/ 0 h 22"/>
                  <a:gd name="T16" fmla="*/ 6 w 8"/>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22">
                    <a:moveTo>
                      <a:pt x="6" y="0"/>
                    </a:moveTo>
                    <a:cubicBezTo>
                      <a:pt x="5" y="0"/>
                      <a:pt x="4" y="1"/>
                      <a:pt x="4" y="2"/>
                    </a:cubicBezTo>
                    <a:cubicBezTo>
                      <a:pt x="0" y="19"/>
                      <a:pt x="0" y="19"/>
                      <a:pt x="0" y="19"/>
                    </a:cubicBezTo>
                    <a:cubicBezTo>
                      <a:pt x="0" y="20"/>
                      <a:pt x="0" y="21"/>
                      <a:pt x="2" y="22"/>
                    </a:cubicBezTo>
                    <a:cubicBezTo>
                      <a:pt x="2" y="22"/>
                      <a:pt x="2" y="22"/>
                      <a:pt x="2" y="22"/>
                    </a:cubicBezTo>
                    <a:cubicBezTo>
                      <a:pt x="3" y="22"/>
                      <a:pt x="4" y="21"/>
                      <a:pt x="4" y="20"/>
                    </a:cubicBezTo>
                    <a:cubicBezTo>
                      <a:pt x="8" y="2"/>
                      <a:pt x="8" y="2"/>
                      <a:pt x="8" y="2"/>
                    </a:cubicBezTo>
                    <a:cubicBezTo>
                      <a:pt x="8" y="1"/>
                      <a:pt x="7" y="0"/>
                      <a:pt x="6" y="0"/>
                    </a:cubicBezTo>
                    <a:cubicBezTo>
                      <a:pt x="6" y="0"/>
                      <a:pt x="6" y="0"/>
                      <a:pt x="6"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 name="Freeform 379"/>
              <p:cNvSpPr/>
              <p:nvPr/>
            </p:nvSpPr>
            <p:spPr bwMode="auto">
              <a:xfrm>
                <a:off x="6750051" y="2154238"/>
                <a:ext cx="39688" cy="55563"/>
              </a:xfrm>
              <a:custGeom>
                <a:avLst/>
                <a:gdLst>
                  <a:gd name="T0" fmla="*/ 3 w 14"/>
                  <a:gd name="T1" fmla="*/ 0 h 20"/>
                  <a:gd name="T2" fmla="*/ 2 w 14"/>
                  <a:gd name="T3" fmla="*/ 1 h 20"/>
                  <a:gd name="T4" fmla="*/ 1 w 14"/>
                  <a:gd name="T5" fmla="*/ 3 h 20"/>
                  <a:gd name="T6" fmla="*/ 10 w 14"/>
                  <a:gd name="T7" fmla="*/ 19 h 20"/>
                  <a:gd name="T8" fmla="*/ 12 w 14"/>
                  <a:gd name="T9" fmla="*/ 20 h 20"/>
                  <a:gd name="T10" fmla="*/ 12 w 14"/>
                  <a:gd name="T11" fmla="*/ 20 h 20"/>
                  <a:gd name="T12" fmla="*/ 13 w 14"/>
                  <a:gd name="T13" fmla="*/ 17 h 20"/>
                  <a:gd name="T14" fmla="*/ 5 w 14"/>
                  <a:gd name="T15" fmla="*/ 1 h 20"/>
                  <a:gd name="T16" fmla="*/ 3 w 14"/>
                  <a:gd name="T17"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20">
                    <a:moveTo>
                      <a:pt x="3" y="0"/>
                    </a:moveTo>
                    <a:cubicBezTo>
                      <a:pt x="2" y="0"/>
                      <a:pt x="2" y="0"/>
                      <a:pt x="2" y="1"/>
                    </a:cubicBezTo>
                    <a:cubicBezTo>
                      <a:pt x="1" y="1"/>
                      <a:pt x="0" y="2"/>
                      <a:pt x="1" y="3"/>
                    </a:cubicBezTo>
                    <a:cubicBezTo>
                      <a:pt x="10" y="19"/>
                      <a:pt x="10" y="19"/>
                      <a:pt x="10" y="19"/>
                    </a:cubicBezTo>
                    <a:cubicBezTo>
                      <a:pt x="10" y="20"/>
                      <a:pt x="11" y="20"/>
                      <a:pt x="12" y="20"/>
                    </a:cubicBezTo>
                    <a:cubicBezTo>
                      <a:pt x="12" y="20"/>
                      <a:pt x="12" y="20"/>
                      <a:pt x="12" y="20"/>
                    </a:cubicBezTo>
                    <a:cubicBezTo>
                      <a:pt x="13" y="19"/>
                      <a:pt x="14" y="18"/>
                      <a:pt x="13" y="17"/>
                    </a:cubicBezTo>
                    <a:cubicBezTo>
                      <a:pt x="5" y="1"/>
                      <a:pt x="5" y="1"/>
                      <a:pt x="5" y="1"/>
                    </a:cubicBezTo>
                    <a:cubicBezTo>
                      <a:pt x="4" y="1"/>
                      <a:pt x="3" y="0"/>
                      <a:pt x="3"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 name="Freeform 380"/>
              <p:cNvSpPr/>
              <p:nvPr/>
            </p:nvSpPr>
            <p:spPr bwMode="auto">
              <a:xfrm>
                <a:off x="7050088" y="2317750"/>
                <a:ext cx="61913" cy="19050"/>
              </a:xfrm>
              <a:custGeom>
                <a:avLst/>
                <a:gdLst>
                  <a:gd name="T0" fmla="*/ 20 w 22"/>
                  <a:gd name="T1" fmla="*/ 0 h 7"/>
                  <a:gd name="T2" fmla="*/ 20 w 22"/>
                  <a:gd name="T3" fmla="*/ 0 h 7"/>
                  <a:gd name="T4" fmla="*/ 2 w 22"/>
                  <a:gd name="T5" fmla="*/ 3 h 7"/>
                  <a:gd name="T6" fmla="*/ 0 w 22"/>
                  <a:gd name="T7" fmla="*/ 6 h 7"/>
                  <a:gd name="T8" fmla="*/ 2 w 22"/>
                  <a:gd name="T9" fmla="*/ 7 h 7"/>
                  <a:gd name="T10" fmla="*/ 3 w 22"/>
                  <a:gd name="T11" fmla="*/ 7 h 7"/>
                  <a:gd name="T12" fmla="*/ 20 w 22"/>
                  <a:gd name="T13" fmla="*/ 4 h 7"/>
                  <a:gd name="T14" fmla="*/ 22 w 22"/>
                  <a:gd name="T15" fmla="*/ 1 h 7"/>
                  <a:gd name="T16" fmla="*/ 20 w 22"/>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7">
                    <a:moveTo>
                      <a:pt x="20" y="0"/>
                    </a:moveTo>
                    <a:cubicBezTo>
                      <a:pt x="20" y="0"/>
                      <a:pt x="20" y="0"/>
                      <a:pt x="20" y="0"/>
                    </a:cubicBezTo>
                    <a:cubicBezTo>
                      <a:pt x="2" y="3"/>
                      <a:pt x="2" y="3"/>
                      <a:pt x="2" y="3"/>
                    </a:cubicBezTo>
                    <a:cubicBezTo>
                      <a:pt x="1" y="3"/>
                      <a:pt x="0" y="5"/>
                      <a:pt x="0" y="6"/>
                    </a:cubicBezTo>
                    <a:cubicBezTo>
                      <a:pt x="0" y="7"/>
                      <a:pt x="1" y="7"/>
                      <a:pt x="2" y="7"/>
                    </a:cubicBezTo>
                    <a:cubicBezTo>
                      <a:pt x="2" y="7"/>
                      <a:pt x="3" y="7"/>
                      <a:pt x="3" y="7"/>
                    </a:cubicBezTo>
                    <a:cubicBezTo>
                      <a:pt x="20" y="4"/>
                      <a:pt x="20" y="4"/>
                      <a:pt x="20" y="4"/>
                    </a:cubicBezTo>
                    <a:cubicBezTo>
                      <a:pt x="21" y="3"/>
                      <a:pt x="22" y="2"/>
                      <a:pt x="22" y="1"/>
                    </a:cubicBezTo>
                    <a:cubicBezTo>
                      <a:pt x="22" y="0"/>
                      <a:pt x="21" y="0"/>
                      <a:pt x="20"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 name="Freeform 381"/>
              <p:cNvSpPr/>
              <p:nvPr/>
            </p:nvSpPr>
            <p:spPr bwMode="auto">
              <a:xfrm>
                <a:off x="7029451" y="2244725"/>
                <a:ext cx="53975" cy="41275"/>
              </a:xfrm>
              <a:custGeom>
                <a:avLst/>
                <a:gdLst>
                  <a:gd name="T0" fmla="*/ 17 w 19"/>
                  <a:gd name="T1" fmla="*/ 0 h 15"/>
                  <a:gd name="T2" fmla="*/ 16 w 19"/>
                  <a:gd name="T3" fmla="*/ 1 h 15"/>
                  <a:gd name="T4" fmla="*/ 1 w 19"/>
                  <a:gd name="T5" fmla="*/ 11 h 15"/>
                  <a:gd name="T6" fmla="*/ 1 w 19"/>
                  <a:gd name="T7" fmla="*/ 14 h 15"/>
                  <a:gd name="T8" fmla="*/ 2 w 19"/>
                  <a:gd name="T9" fmla="*/ 15 h 15"/>
                  <a:gd name="T10" fmla="*/ 3 w 19"/>
                  <a:gd name="T11" fmla="*/ 14 h 15"/>
                  <a:gd name="T12" fmla="*/ 18 w 19"/>
                  <a:gd name="T13" fmla="*/ 4 h 15"/>
                  <a:gd name="T14" fmla="*/ 19 w 19"/>
                  <a:gd name="T15" fmla="*/ 1 h 15"/>
                  <a:gd name="T16" fmla="*/ 17 w 19"/>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15">
                    <a:moveTo>
                      <a:pt x="17" y="0"/>
                    </a:moveTo>
                    <a:cubicBezTo>
                      <a:pt x="17" y="0"/>
                      <a:pt x="16" y="0"/>
                      <a:pt x="16" y="1"/>
                    </a:cubicBezTo>
                    <a:cubicBezTo>
                      <a:pt x="1" y="11"/>
                      <a:pt x="1" y="11"/>
                      <a:pt x="1" y="11"/>
                    </a:cubicBezTo>
                    <a:cubicBezTo>
                      <a:pt x="0" y="12"/>
                      <a:pt x="0" y="13"/>
                      <a:pt x="1" y="14"/>
                    </a:cubicBezTo>
                    <a:cubicBezTo>
                      <a:pt x="1" y="14"/>
                      <a:pt x="2" y="15"/>
                      <a:pt x="2" y="15"/>
                    </a:cubicBezTo>
                    <a:cubicBezTo>
                      <a:pt x="3" y="15"/>
                      <a:pt x="3" y="15"/>
                      <a:pt x="3" y="14"/>
                    </a:cubicBezTo>
                    <a:cubicBezTo>
                      <a:pt x="18" y="4"/>
                      <a:pt x="18" y="4"/>
                      <a:pt x="18" y="4"/>
                    </a:cubicBezTo>
                    <a:cubicBezTo>
                      <a:pt x="19" y="3"/>
                      <a:pt x="19" y="2"/>
                      <a:pt x="19" y="1"/>
                    </a:cubicBezTo>
                    <a:cubicBezTo>
                      <a:pt x="18" y="1"/>
                      <a:pt x="18" y="0"/>
                      <a:pt x="17"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 name="Freeform 382"/>
              <p:cNvSpPr/>
              <p:nvPr/>
            </p:nvSpPr>
            <p:spPr bwMode="auto">
              <a:xfrm>
                <a:off x="7050088" y="2381250"/>
                <a:ext cx="61913" cy="20638"/>
              </a:xfrm>
              <a:custGeom>
                <a:avLst/>
                <a:gdLst>
                  <a:gd name="T0" fmla="*/ 2 w 22"/>
                  <a:gd name="T1" fmla="*/ 0 h 7"/>
                  <a:gd name="T2" fmla="*/ 0 w 22"/>
                  <a:gd name="T3" fmla="*/ 2 h 7"/>
                  <a:gd name="T4" fmla="*/ 2 w 22"/>
                  <a:gd name="T5" fmla="*/ 4 h 7"/>
                  <a:gd name="T6" fmla="*/ 20 w 22"/>
                  <a:gd name="T7" fmla="*/ 7 h 7"/>
                  <a:gd name="T8" fmla="*/ 20 w 22"/>
                  <a:gd name="T9" fmla="*/ 7 h 7"/>
                  <a:gd name="T10" fmla="*/ 22 w 22"/>
                  <a:gd name="T11" fmla="*/ 5 h 7"/>
                  <a:gd name="T12" fmla="*/ 20 w 22"/>
                  <a:gd name="T13" fmla="*/ 3 h 7"/>
                  <a:gd name="T14" fmla="*/ 2 w 22"/>
                  <a:gd name="T15" fmla="*/ 0 h 7"/>
                  <a:gd name="T16" fmla="*/ 2 w 22"/>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7">
                    <a:moveTo>
                      <a:pt x="2" y="0"/>
                    </a:moveTo>
                    <a:cubicBezTo>
                      <a:pt x="1" y="0"/>
                      <a:pt x="0" y="1"/>
                      <a:pt x="0" y="2"/>
                    </a:cubicBezTo>
                    <a:cubicBezTo>
                      <a:pt x="0" y="3"/>
                      <a:pt x="1" y="4"/>
                      <a:pt x="2" y="4"/>
                    </a:cubicBezTo>
                    <a:cubicBezTo>
                      <a:pt x="20" y="7"/>
                      <a:pt x="20" y="7"/>
                      <a:pt x="20" y="7"/>
                    </a:cubicBezTo>
                    <a:cubicBezTo>
                      <a:pt x="20" y="7"/>
                      <a:pt x="20" y="7"/>
                      <a:pt x="20" y="7"/>
                    </a:cubicBezTo>
                    <a:cubicBezTo>
                      <a:pt x="21" y="7"/>
                      <a:pt x="22" y="6"/>
                      <a:pt x="22" y="5"/>
                    </a:cubicBezTo>
                    <a:cubicBezTo>
                      <a:pt x="22" y="4"/>
                      <a:pt x="21" y="3"/>
                      <a:pt x="20" y="3"/>
                    </a:cubicBezTo>
                    <a:cubicBezTo>
                      <a:pt x="2" y="0"/>
                      <a:pt x="2" y="0"/>
                      <a:pt x="2" y="0"/>
                    </a:cubicBezTo>
                    <a:cubicBezTo>
                      <a:pt x="2" y="0"/>
                      <a:pt x="2" y="0"/>
                      <a:pt x="2"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59" name="组合 58"/>
            <p:cNvGrpSpPr/>
            <p:nvPr/>
          </p:nvGrpSpPr>
          <p:grpSpPr>
            <a:xfrm>
              <a:off x="3883819" y="4641850"/>
              <a:ext cx="536575" cy="498475"/>
              <a:chOff x="4386263" y="4030663"/>
              <a:chExt cx="536575" cy="498475"/>
            </a:xfrm>
          </p:grpSpPr>
          <p:sp>
            <p:nvSpPr>
              <p:cNvPr id="72" name="Freeform 383"/>
              <p:cNvSpPr>
                <a:spLocks noEditPoints="1"/>
              </p:cNvSpPr>
              <p:nvPr/>
            </p:nvSpPr>
            <p:spPr bwMode="auto">
              <a:xfrm>
                <a:off x="4464051" y="4111625"/>
                <a:ext cx="398463" cy="365125"/>
              </a:xfrm>
              <a:custGeom>
                <a:avLst/>
                <a:gdLst>
                  <a:gd name="T0" fmla="*/ 142 w 142"/>
                  <a:gd name="T1" fmla="*/ 84 h 130"/>
                  <a:gd name="T2" fmla="*/ 107 w 142"/>
                  <a:gd name="T3" fmla="*/ 130 h 130"/>
                  <a:gd name="T4" fmla="*/ 108 w 142"/>
                  <a:gd name="T5" fmla="*/ 129 h 130"/>
                  <a:gd name="T6" fmla="*/ 141 w 142"/>
                  <a:gd name="T7" fmla="*/ 85 h 130"/>
                  <a:gd name="T8" fmla="*/ 142 w 142"/>
                  <a:gd name="T9" fmla="*/ 84 h 130"/>
                  <a:gd name="T10" fmla="*/ 59 w 142"/>
                  <a:gd name="T11" fmla="*/ 0 h 130"/>
                  <a:gd name="T12" fmla="*/ 13 w 142"/>
                  <a:gd name="T13" fmla="*/ 20 h 130"/>
                  <a:gd name="T14" fmla="*/ 13 w 142"/>
                  <a:gd name="T15" fmla="*/ 20 h 130"/>
                  <a:gd name="T16" fmla="*/ 0 w 142"/>
                  <a:gd name="T17" fmla="*/ 57 h 130"/>
                  <a:gd name="T18" fmla="*/ 24 w 142"/>
                  <a:gd name="T19" fmla="*/ 106 h 130"/>
                  <a:gd name="T20" fmla="*/ 62 w 142"/>
                  <a:gd name="T21" fmla="*/ 120 h 130"/>
                  <a:gd name="T22" fmla="*/ 62 w 142"/>
                  <a:gd name="T23" fmla="*/ 120 h 130"/>
                  <a:gd name="T24" fmla="*/ 74 w 142"/>
                  <a:gd name="T25" fmla="*/ 119 h 130"/>
                  <a:gd name="T26" fmla="*/ 103 w 142"/>
                  <a:gd name="T27" fmla="*/ 129 h 130"/>
                  <a:gd name="T28" fmla="*/ 105 w 142"/>
                  <a:gd name="T29" fmla="*/ 125 h 130"/>
                  <a:gd name="T30" fmla="*/ 74 w 142"/>
                  <a:gd name="T31" fmla="*/ 115 h 130"/>
                  <a:gd name="T32" fmla="*/ 74 w 142"/>
                  <a:gd name="T33" fmla="*/ 115 h 130"/>
                  <a:gd name="T34" fmla="*/ 62 w 142"/>
                  <a:gd name="T35" fmla="*/ 116 h 130"/>
                  <a:gd name="T36" fmla="*/ 26 w 142"/>
                  <a:gd name="T37" fmla="*/ 103 h 130"/>
                  <a:gd name="T38" fmla="*/ 4 w 142"/>
                  <a:gd name="T39" fmla="*/ 57 h 130"/>
                  <a:gd name="T40" fmla="*/ 16 w 142"/>
                  <a:gd name="T41" fmla="*/ 23 h 130"/>
                  <a:gd name="T42" fmla="*/ 15 w 142"/>
                  <a:gd name="T43" fmla="*/ 22 h 130"/>
                  <a:gd name="T44" fmla="*/ 16 w 142"/>
                  <a:gd name="T45" fmla="*/ 23 h 130"/>
                  <a:gd name="T46" fmla="*/ 59 w 142"/>
                  <a:gd name="T47" fmla="*/ 4 h 130"/>
                  <a:gd name="T48" fmla="*/ 59 w 142"/>
                  <a:gd name="T49" fmla="*/ 4 h 130"/>
                  <a:gd name="T50" fmla="*/ 97 w 142"/>
                  <a:gd name="T51" fmla="*/ 17 h 130"/>
                  <a:gd name="T52" fmla="*/ 117 w 142"/>
                  <a:gd name="T53" fmla="*/ 55 h 130"/>
                  <a:gd name="T54" fmla="*/ 118 w 142"/>
                  <a:gd name="T55" fmla="*/ 55 h 130"/>
                  <a:gd name="T56" fmla="*/ 137 w 142"/>
                  <a:gd name="T57" fmla="*/ 84 h 130"/>
                  <a:gd name="T58" fmla="*/ 139 w 142"/>
                  <a:gd name="T59" fmla="*/ 81 h 130"/>
                  <a:gd name="T60" fmla="*/ 126 w 142"/>
                  <a:gd name="T61" fmla="*/ 63 h 130"/>
                  <a:gd name="T62" fmla="*/ 122 w 142"/>
                  <a:gd name="T63" fmla="*/ 56 h 130"/>
                  <a:gd name="T64" fmla="*/ 122 w 142"/>
                  <a:gd name="T65" fmla="*/ 54 h 130"/>
                  <a:gd name="T66" fmla="*/ 121 w 142"/>
                  <a:gd name="T67" fmla="*/ 54 h 130"/>
                  <a:gd name="T68" fmla="*/ 100 w 142"/>
                  <a:gd name="T69" fmla="*/ 14 h 130"/>
                  <a:gd name="T70" fmla="*/ 59 w 142"/>
                  <a:gd name="T71" fmla="*/ 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42" h="130">
                    <a:moveTo>
                      <a:pt x="142" y="84"/>
                    </a:moveTo>
                    <a:cubicBezTo>
                      <a:pt x="107" y="130"/>
                      <a:pt x="107" y="130"/>
                      <a:pt x="107" y="130"/>
                    </a:cubicBezTo>
                    <a:cubicBezTo>
                      <a:pt x="107" y="130"/>
                      <a:pt x="107" y="130"/>
                      <a:pt x="108" y="129"/>
                    </a:cubicBezTo>
                    <a:cubicBezTo>
                      <a:pt x="141" y="85"/>
                      <a:pt x="141" y="85"/>
                      <a:pt x="141" y="85"/>
                    </a:cubicBezTo>
                    <a:cubicBezTo>
                      <a:pt x="141" y="85"/>
                      <a:pt x="142" y="85"/>
                      <a:pt x="142" y="84"/>
                    </a:cubicBezTo>
                    <a:moveTo>
                      <a:pt x="59" y="0"/>
                    </a:moveTo>
                    <a:cubicBezTo>
                      <a:pt x="41" y="0"/>
                      <a:pt x="24" y="7"/>
                      <a:pt x="13" y="20"/>
                    </a:cubicBezTo>
                    <a:cubicBezTo>
                      <a:pt x="13" y="20"/>
                      <a:pt x="13" y="20"/>
                      <a:pt x="13" y="20"/>
                    </a:cubicBezTo>
                    <a:cubicBezTo>
                      <a:pt x="4" y="31"/>
                      <a:pt x="0" y="44"/>
                      <a:pt x="0" y="57"/>
                    </a:cubicBezTo>
                    <a:cubicBezTo>
                      <a:pt x="0" y="75"/>
                      <a:pt x="8" y="94"/>
                      <a:pt x="24" y="106"/>
                    </a:cubicBezTo>
                    <a:cubicBezTo>
                      <a:pt x="35" y="116"/>
                      <a:pt x="49" y="120"/>
                      <a:pt x="62" y="120"/>
                    </a:cubicBezTo>
                    <a:cubicBezTo>
                      <a:pt x="62" y="120"/>
                      <a:pt x="62" y="120"/>
                      <a:pt x="62" y="120"/>
                    </a:cubicBezTo>
                    <a:cubicBezTo>
                      <a:pt x="66" y="120"/>
                      <a:pt x="70" y="120"/>
                      <a:pt x="74" y="119"/>
                    </a:cubicBezTo>
                    <a:cubicBezTo>
                      <a:pt x="84" y="120"/>
                      <a:pt x="96" y="125"/>
                      <a:pt x="103" y="129"/>
                    </a:cubicBezTo>
                    <a:cubicBezTo>
                      <a:pt x="105" y="125"/>
                      <a:pt x="105" y="125"/>
                      <a:pt x="105" y="125"/>
                    </a:cubicBezTo>
                    <a:cubicBezTo>
                      <a:pt x="98" y="122"/>
                      <a:pt x="85" y="116"/>
                      <a:pt x="74" y="115"/>
                    </a:cubicBezTo>
                    <a:cubicBezTo>
                      <a:pt x="74" y="115"/>
                      <a:pt x="74" y="115"/>
                      <a:pt x="74" y="115"/>
                    </a:cubicBezTo>
                    <a:cubicBezTo>
                      <a:pt x="70" y="116"/>
                      <a:pt x="66" y="116"/>
                      <a:pt x="62" y="116"/>
                    </a:cubicBezTo>
                    <a:cubicBezTo>
                      <a:pt x="50" y="116"/>
                      <a:pt x="37" y="112"/>
                      <a:pt x="26" y="103"/>
                    </a:cubicBezTo>
                    <a:cubicBezTo>
                      <a:pt x="12" y="92"/>
                      <a:pt x="4" y="74"/>
                      <a:pt x="4" y="57"/>
                    </a:cubicBezTo>
                    <a:cubicBezTo>
                      <a:pt x="4" y="45"/>
                      <a:pt x="8" y="33"/>
                      <a:pt x="16" y="23"/>
                    </a:cubicBezTo>
                    <a:cubicBezTo>
                      <a:pt x="15" y="22"/>
                      <a:pt x="15" y="22"/>
                      <a:pt x="15" y="22"/>
                    </a:cubicBezTo>
                    <a:cubicBezTo>
                      <a:pt x="16" y="23"/>
                      <a:pt x="16" y="23"/>
                      <a:pt x="16" y="23"/>
                    </a:cubicBezTo>
                    <a:cubicBezTo>
                      <a:pt x="27" y="10"/>
                      <a:pt x="42" y="4"/>
                      <a:pt x="59" y="4"/>
                    </a:cubicBezTo>
                    <a:cubicBezTo>
                      <a:pt x="59" y="4"/>
                      <a:pt x="59" y="4"/>
                      <a:pt x="59" y="4"/>
                    </a:cubicBezTo>
                    <a:cubicBezTo>
                      <a:pt x="72" y="4"/>
                      <a:pt x="86" y="8"/>
                      <a:pt x="97" y="17"/>
                    </a:cubicBezTo>
                    <a:cubicBezTo>
                      <a:pt x="109" y="27"/>
                      <a:pt x="116" y="41"/>
                      <a:pt x="117" y="55"/>
                    </a:cubicBezTo>
                    <a:cubicBezTo>
                      <a:pt x="118" y="55"/>
                      <a:pt x="118" y="55"/>
                      <a:pt x="118" y="55"/>
                    </a:cubicBezTo>
                    <a:cubicBezTo>
                      <a:pt x="118" y="55"/>
                      <a:pt x="123" y="71"/>
                      <a:pt x="137" y="84"/>
                    </a:cubicBezTo>
                    <a:cubicBezTo>
                      <a:pt x="139" y="81"/>
                      <a:pt x="139" y="81"/>
                      <a:pt x="139" y="81"/>
                    </a:cubicBezTo>
                    <a:cubicBezTo>
                      <a:pt x="133" y="75"/>
                      <a:pt x="129" y="68"/>
                      <a:pt x="126" y="63"/>
                    </a:cubicBezTo>
                    <a:cubicBezTo>
                      <a:pt x="124" y="60"/>
                      <a:pt x="123" y="58"/>
                      <a:pt x="122" y="56"/>
                    </a:cubicBezTo>
                    <a:cubicBezTo>
                      <a:pt x="122" y="56"/>
                      <a:pt x="122" y="55"/>
                      <a:pt x="122" y="54"/>
                    </a:cubicBezTo>
                    <a:cubicBezTo>
                      <a:pt x="121" y="54"/>
                      <a:pt x="121" y="54"/>
                      <a:pt x="121" y="54"/>
                    </a:cubicBezTo>
                    <a:cubicBezTo>
                      <a:pt x="120" y="39"/>
                      <a:pt x="112" y="25"/>
                      <a:pt x="100" y="14"/>
                    </a:cubicBezTo>
                    <a:cubicBezTo>
                      <a:pt x="88" y="5"/>
                      <a:pt x="73" y="0"/>
                      <a:pt x="59"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 name="Freeform 384"/>
              <p:cNvSpPr>
                <a:spLocks noEditPoints="1"/>
              </p:cNvSpPr>
              <p:nvPr/>
            </p:nvSpPr>
            <p:spPr bwMode="auto">
              <a:xfrm>
                <a:off x="4749801" y="4333875"/>
                <a:ext cx="134938" cy="161925"/>
              </a:xfrm>
              <a:custGeom>
                <a:avLst/>
                <a:gdLst>
                  <a:gd name="T0" fmla="*/ 40 w 48"/>
                  <a:gd name="T1" fmla="*/ 5 h 58"/>
                  <a:gd name="T2" fmla="*/ 40 w 48"/>
                  <a:gd name="T3" fmla="*/ 4 h 58"/>
                  <a:gd name="T4" fmla="*/ 45 w 48"/>
                  <a:gd name="T5" fmla="*/ 8 h 58"/>
                  <a:gd name="T6" fmla="*/ 10 w 48"/>
                  <a:gd name="T7" fmla="*/ 55 h 58"/>
                  <a:gd name="T8" fmla="*/ 5 w 48"/>
                  <a:gd name="T9" fmla="*/ 51 h 58"/>
                  <a:gd name="T10" fmla="*/ 5 w 48"/>
                  <a:gd name="T11" fmla="*/ 51 h 58"/>
                  <a:gd name="T12" fmla="*/ 40 w 48"/>
                  <a:gd name="T13" fmla="*/ 5 h 58"/>
                  <a:gd name="T14" fmla="*/ 40 w 48"/>
                  <a:gd name="T15" fmla="*/ 0 h 58"/>
                  <a:gd name="T16" fmla="*/ 40 w 48"/>
                  <a:gd name="T17" fmla="*/ 0 h 58"/>
                  <a:gd name="T18" fmla="*/ 38 w 48"/>
                  <a:gd name="T19" fmla="*/ 0 h 58"/>
                  <a:gd name="T20" fmla="*/ 37 w 48"/>
                  <a:gd name="T21" fmla="*/ 2 h 58"/>
                  <a:gd name="T22" fmla="*/ 35 w 48"/>
                  <a:gd name="T23" fmla="*/ 5 h 58"/>
                  <a:gd name="T24" fmla="*/ 28 w 48"/>
                  <a:gd name="T25" fmla="*/ 14 h 58"/>
                  <a:gd name="T26" fmla="*/ 28 w 48"/>
                  <a:gd name="T27" fmla="*/ 14 h 58"/>
                  <a:gd name="T28" fmla="*/ 28 w 48"/>
                  <a:gd name="T29" fmla="*/ 14 h 58"/>
                  <a:gd name="T30" fmla="*/ 28 w 48"/>
                  <a:gd name="T31" fmla="*/ 17 h 58"/>
                  <a:gd name="T32" fmla="*/ 27 w 48"/>
                  <a:gd name="T33" fmla="*/ 17 h 58"/>
                  <a:gd name="T34" fmla="*/ 26 w 48"/>
                  <a:gd name="T35" fmla="*/ 17 h 58"/>
                  <a:gd name="T36" fmla="*/ 14 w 48"/>
                  <a:gd name="T37" fmla="*/ 33 h 58"/>
                  <a:gd name="T38" fmla="*/ 15 w 48"/>
                  <a:gd name="T39" fmla="*/ 35 h 58"/>
                  <a:gd name="T40" fmla="*/ 13 w 48"/>
                  <a:gd name="T41" fmla="*/ 36 h 58"/>
                  <a:gd name="T42" fmla="*/ 12 w 48"/>
                  <a:gd name="T43" fmla="*/ 36 h 58"/>
                  <a:gd name="T44" fmla="*/ 11 w 48"/>
                  <a:gd name="T45" fmla="*/ 36 h 58"/>
                  <a:gd name="T46" fmla="*/ 3 w 48"/>
                  <a:gd name="T47" fmla="*/ 46 h 58"/>
                  <a:gd name="T48" fmla="*/ 1 w 48"/>
                  <a:gd name="T49" fmla="*/ 50 h 58"/>
                  <a:gd name="T50" fmla="*/ 0 w 48"/>
                  <a:gd name="T51" fmla="*/ 50 h 58"/>
                  <a:gd name="T52" fmla="*/ 1 w 48"/>
                  <a:gd name="T53" fmla="*/ 53 h 58"/>
                  <a:gd name="T54" fmla="*/ 2 w 48"/>
                  <a:gd name="T55" fmla="*/ 51 h 58"/>
                  <a:gd name="T56" fmla="*/ 1 w 48"/>
                  <a:gd name="T57" fmla="*/ 53 h 58"/>
                  <a:gd name="T58" fmla="*/ 7 w 48"/>
                  <a:gd name="T59" fmla="*/ 58 h 58"/>
                  <a:gd name="T60" fmla="*/ 48 w 48"/>
                  <a:gd name="T61" fmla="*/ 5 h 58"/>
                  <a:gd name="T62" fmla="*/ 41 w 48"/>
                  <a:gd name="T63" fmla="*/ 0 h 58"/>
                  <a:gd name="T64" fmla="*/ 40 w 48"/>
                  <a:gd name="T65"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8" h="57">
                    <a:moveTo>
                      <a:pt x="40" y="5"/>
                    </a:moveTo>
                    <a:cubicBezTo>
                      <a:pt x="40" y="4"/>
                      <a:pt x="40" y="4"/>
                      <a:pt x="40" y="4"/>
                    </a:cubicBezTo>
                    <a:cubicBezTo>
                      <a:pt x="45" y="8"/>
                      <a:pt x="45" y="8"/>
                      <a:pt x="45" y="8"/>
                    </a:cubicBezTo>
                    <a:cubicBezTo>
                      <a:pt x="10" y="55"/>
                      <a:pt x="10" y="55"/>
                      <a:pt x="10" y="55"/>
                    </a:cubicBezTo>
                    <a:cubicBezTo>
                      <a:pt x="5" y="51"/>
                      <a:pt x="5" y="51"/>
                      <a:pt x="5" y="51"/>
                    </a:cubicBezTo>
                    <a:cubicBezTo>
                      <a:pt x="5" y="51"/>
                      <a:pt x="5" y="51"/>
                      <a:pt x="5" y="51"/>
                    </a:cubicBezTo>
                    <a:cubicBezTo>
                      <a:pt x="40" y="5"/>
                      <a:pt x="40" y="5"/>
                      <a:pt x="40" y="5"/>
                    </a:cubicBezTo>
                    <a:moveTo>
                      <a:pt x="40" y="0"/>
                    </a:moveTo>
                    <a:cubicBezTo>
                      <a:pt x="40" y="0"/>
                      <a:pt x="40" y="0"/>
                      <a:pt x="40" y="0"/>
                    </a:cubicBezTo>
                    <a:cubicBezTo>
                      <a:pt x="39" y="0"/>
                      <a:pt x="39" y="0"/>
                      <a:pt x="38" y="0"/>
                    </a:cubicBezTo>
                    <a:cubicBezTo>
                      <a:pt x="37" y="2"/>
                      <a:pt x="37" y="2"/>
                      <a:pt x="37" y="2"/>
                    </a:cubicBezTo>
                    <a:cubicBezTo>
                      <a:pt x="35" y="5"/>
                      <a:pt x="35" y="5"/>
                      <a:pt x="35" y="5"/>
                    </a:cubicBezTo>
                    <a:cubicBezTo>
                      <a:pt x="28" y="14"/>
                      <a:pt x="28" y="14"/>
                      <a:pt x="28" y="14"/>
                    </a:cubicBezTo>
                    <a:cubicBezTo>
                      <a:pt x="28" y="14"/>
                      <a:pt x="28" y="14"/>
                      <a:pt x="28" y="14"/>
                    </a:cubicBezTo>
                    <a:cubicBezTo>
                      <a:pt x="28" y="14"/>
                      <a:pt x="28" y="14"/>
                      <a:pt x="28" y="14"/>
                    </a:cubicBezTo>
                    <a:cubicBezTo>
                      <a:pt x="29" y="15"/>
                      <a:pt x="29" y="16"/>
                      <a:pt x="28" y="17"/>
                    </a:cubicBezTo>
                    <a:cubicBezTo>
                      <a:pt x="27" y="17"/>
                      <a:pt x="27" y="17"/>
                      <a:pt x="27" y="17"/>
                    </a:cubicBezTo>
                    <a:cubicBezTo>
                      <a:pt x="26" y="17"/>
                      <a:pt x="26" y="17"/>
                      <a:pt x="26" y="17"/>
                    </a:cubicBezTo>
                    <a:cubicBezTo>
                      <a:pt x="14" y="33"/>
                      <a:pt x="14" y="33"/>
                      <a:pt x="14" y="33"/>
                    </a:cubicBezTo>
                    <a:cubicBezTo>
                      <a:pt x="15" y="33"/>
                      <a:pt x="15" y="34"/>
                      <a:pt x="15" y="35"/>
                    </a:cubicBezTo>
                    <a:cubicBezTo>
                      <a:pt x="14" y="36"/>
                      <a:pt x="14" y="36"/>
                      <a:pt x="13" y="36"/>
                    </a:cubicBezTo>
                    <a:cubicBezTo>
                      <a:pt x="13" y="36"/>
                      <a:pt x="12" y="36"/>
                      <a:pt x="12" y="36"/>
                    </a:cubicBezTo>
                    <a:cubicBezTo>
                      <a:pt x="11" y="36"/>
                      <a:pt x="11" y="36"/>
                      <a:pt x="11" y="36"/>
                    </a:cubicBezTo>
                    <a:cubicBezTo>
                      <a:pt x="3" y="46"/>
                      <a:pt x="3" y="46"/>
                      <a:pt x="3" y="46"/>
                    </a:cubicBezTo>
                    <a:cubicBezTo>
                      <a:pt x="1" y="50"/>
                      <a:pt x="1" y="50"/>
                      <a:pt x="1" y="50"/>
                    </a:cubicBezTo>
                    <a:cubicBezTo>
                      <a:pt x="0" y="50"/>
                      <a:pt x="0" y="50"/>
                      <a:pt x="0" y="50"/>
                    </a:cubicBezTo>
                    <a:cubicBezTo>
                      <a:pt x="0" y="51"/>
                      <a:pt x="0" y="52"/>
                      <a:pt x="1" y="53"/>
                    </a:cubicBezTo>
                    <a:cubicBezTo>
                      <a:pt x="2" y="51"/>
                      <a:pt x="2" y="51"/>
                      <a:pt x="2" y="51"/>
                    </a:cubicBezTo>
                    <a:cubicBezTo>
                      <a:pt x="1" y="53"/>
                      <a:pt x="1" y="53"/>
                      <a:pt x="1" y="53"/>
                    </a:cubicBezTo>
                    <a:cubicBezTo>
                      <a:pt x="7" y="58"/>
                      <a:pt x="7" y="58"/>
                      <a:pt x="7" y="58"/>
                    </a:cubicBezTo>
                    <a:cubicBezTo>
                      <a:pt x="48" y="5"/>
                      <a:pt x="48" y="5"/>
                      <a:pt x="48" y="5"/>
                    </a:cubicBezTo>
                    <a:cubicBezTo>
                      <a:pt x="41" y="0"/>
                      <a:pt x="41" y="0"/>
                      <a:pt x="41" y="0"/>
                    </a:cubicBezTo>
                    <a:cubicBezTo>
                      <a:pt x="41" y="0"/>
                      <a:pt x="40" y="0"/>
                      <a:pt x="40"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 name="Freeform 385"/>
              <p:cNvSpPr>
                <a:spLocks noEditPoints="1"/>
              </p:cNvSpPr>
              <p:nvPr/>
            </p:nvSpPr>
            <p:spPr bwMode="auto">
              <a:xfrm>
                <a:off x="4767263" y="4344988"/>
                <a:ext cx="155575" cy="184150"/>
              </a:xfrm>
              <a:custGeom>
                <a:avLst/>
                <a:gdLst>
                  <a:gd name="T0" fmla="*/ 5 w 56"/>
                  <a:gd name="T1" fmla="*/ 56 h 66"/>
                  <a:gd name="T2" fmla="*/ 44 w 56"/>
                  <a:gd name="T3" fmla="*/ 4 h 66"/>
                  <a:gd name="T4" fmla="*/ 51 w 56"/>
                  <a:gd name="T5" fmla="*/ 10 h 66"/>
                  <a:gd name="T6" fmla="*/ 12 w 56"/>
                  <a:gd name="T7" fmla="*/ 61 h 66"/>
                  <a:gd name="T8" fmla="*/ 5 w 56"/>
                  <a:gd name="T9" fmla="*/ 56 h 66"/>
                  <a:gd name="T10" fmla="*/ 44 w 56"/>
                  <a:gd name="T11" fmla="*/ 0 h 66"/>
                  <a:gd name="T12" fmla="*/ 42 w 56"/>
                  <a:gd name="T13" fmla="*/ 0 h 66"/>
                  <a:gd name="T14" fmla="*/ 42 w 56"/>
                  <a:gd name="T15" fmla="*/ 1 h 66"/>
                  <a:gd name="T16" fmla="*/ 1 w 56"/>
                  <a:gd name="T17" fmla="*/ 54 h 66"/>
                  <a:gd name="T18" fmla="*/ 1 w 56"/>
                  <a:gd name="T19" fmla="*/ 55 h 66"/>
                  <a:gd name="T20" fmla="*/ 0 w 56"/>
                  <a:gd name="T21" fmla="*/ 56 h 66"/>
                  <a:gd name="T22" fmla="*/ 1 w 56"/>
                  <a:gd name="T23" fmla="*/ 58 h 66"/>
                  <a:gd name="T24" fmla="*/ 2 w 56"/>
                  <a:gd name="T25" fmla="*/ 56 h 66"/>
                  <a:gd name="T26" fmla="*/ 1 w 56"/>
                  <a:gd name="T27" fmla="*/ 58 h 66"/>
                  <a:gd name="T28" fmla="*/ 12 w 56"/>
                  <a:gd name="T29" fmla="*/ 66 h 66"/>
                  <a:gd name="T30" fmla="*/ 13 w 56"/>
                  <a:gd name="T31" fmla="*/ 66 h 66"/>
                  <a:gd name="T32" fmla="*/ 14 w 56"/>
                  <a:gd name="T33" fmla="*/ 65 h 66"/>
                  <a:gd name="T34" fmla="*/ 56 w 56"/>
                  <a:gd name="T35" fmla="*/ 11 h 66"/>
                  <a:gd name="T36" fmla="*/ 56 w 56"/>
                  <a:gd name="T37" fmla="*/ 9 h 66"/>
                  <a:gd name="T38" fmla="*/ 55 w 56"/>
                  <a:gd name="T39" fmla="*/ 8 h 66"/>
                  <a:gd name="T40" fmla="*/ 45 w 56"/>
                  <a:gd name="T41" fmla="*/ 0 h 66"/>
                  <a:gd name="T42" fmla="*/ 44 w 56"/>
                  <a:gd name="T43" fmla="*/ 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6" h="66">
                    <a:moveTo>
                      <a:pt x="5" y="56"/>
                    </a:moveTo>
                    <a:cubicBezTo>
                      <a:pt x="44" y="4"/>
                      <a:pt x="44" y="4"/>
                      <a:pt x="44" y="4"/>
                    </a:cubicBezTo>
                    <a:cubicBezTo>
                      <a:pt x="51" y="10"/>
                      <a:pt x="51" y="10"/>
                      <a:pt x="51" y="10"/>
                    </a:cubicBezTo>
                    <a:cubicBezTo>
                      <a:pt x="12" y="61"/>
                      <a:pt x="12" y="61"/>
                      <a:pt x="12" y="61"/>
                    </a:cubicBezTo>
                    <a:cubicBezTo>
                      <a:pt x="5" y="56"/>
                      <a:pt x="5" y="56"/>
                      <a:pt x="5" y="56"/>
                    </a:cubicBezTo>
                    <a:moveTo>
                      <a:pt x="44" y="0"/>
                    </a:moveTo>
                    <a:cubicBezTo>
                      <a:pt x="43" y="0"/>
                      <a:pt x="43" y="0"/>
                      <a:pt x="42" y="0"/>
                    </a:cubicBezTo>
                    <a:cubicBezTo>
                      <a:pt x="42" y="1"/>
                      <a:pt x="42" y="1"/>
                      <a:pt x="42" y="1"/>
                    </a:cubicBezTo>
                    <a:cubicBezTo>
                      <a:pt x="1" y="54"/>
                      <a:pt x="1" y="54"/>
                      <a:pt x="1" y="54"/>
                    </a:cubicBezTo>
                    <a:cubicBezTo>
                      <a:pt x="1" y="55"/>
                      <a:pt x="1" y="55"/>
                      <a:pt x="1" y="55"/>
                    </a:cubicBezTo>
                    <a:cubicBezTo>
                      <a:pt x="0" y="55"/>
                      <a:pt x="0" y="56"/>
                      <a:pt x="0" y="56"/>
                    </a:cubicBezTo>
                    <a:cubicBezTo>
                      <a:pt x="0" y="57"/>
                      <a:pt x="1" y="57"/>
                      <a:pt x="1" y="58"/>
                    </a:cubicBezTo>
                    <a:cubicBezTo>
                      <a:pt x="2" y="56"/>
                      <a:pt x="2" y="56"/>
                      <a:pt x="2" y="56"/>
                    </a:cubicBezTo>
                    <a:cubicBezTo>
                      <a:pt x="1" y="58"/>
                      <a:pt x="1" y="58"/>
                      <a:pt x="1" y="58"/>
                    </a:cubicBezTo>
                    <a:cubicBezTo>
                      <a:pt x="12" y="66"/>
                      <a:pt x="12" y="66"/>
                      <a:pt x="12" y="66"/>
                    </a:cubicBezTo>
                    <a:cubicBezTo>
                      <a:pt x="12" y="66"/>
                      <a:pt x="12" y="66"/>
                      <a:pt x="13" y="66"/>
                    </a:cubicBezTo>
                    <a:cubicBezTo>
                      <a:pt x="13" y="66"/>
                      <a:pt x="14" y="66"/>
                      <a:pt x="14" y="65"/>
                    </a:cubicBezTo>
                    <a:cubicBezTo>
                      <a:pt x="56" y="11"/>
                      <a:pt x="56" y="11"/>
                      <a:pt x="56" y="11"/>
                    </a:cubicBezTo>
                    <a:cubicBezTo>
                      <a:pt x="56" y="10"/>
                      <a:pt x="56" y="10"/>
                      <a:pt x="56" y="9"/>
                    </a:cubicBezTo>
                    <a:cubicBezTo>
                      <a:pt x="56" y="9"/>
                      <a:pt x="56" y="8"/>
                      <a:pt x="55" y="8"/>
                    </a:cubicBezTo>
                    <a:cubicBezTo>
                      <a:pt x="45" y="0"/>
                      <a:pt x="45" y="0"/>
                      <a:pt x="45" y="0"/>
                    </a:cubicBezTo>
                    <a:cubicBezTo>
                      <a:pt x="45" y="0"/>
                      <a:pt x="44" y="0"/>
                      <a:pt x="4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 name="Freeform 386"/>
              <p:cNvSpPr>
                <a:spLocks noEditPoints="1"/>
              </p:cNvSpPr>
              <p:nvPr/>
            </p:nvSpPr>
            <p:spPr bwMode="auto">
              <a:xfrm>
                <a:off x="4587876" y="4202113"/>
                <a:ext cx="242888" cy="231775"/>
              </a:xfrm>
              <a:custGeom>
                <a:avLst/>
                <a:gdLst>
                  <a:gd name="T0" fmla="*/ 7 w 87"/>
                  <a:gd name="T1" fmla="*/ 36 h 83"/>
                  <a:gd name="T2" fmla="*/ 6 w 87"/>
                  <a:gd name="T3" fmla="*/ 30 h 83"/>
                  <a:gd name="T4" fmla="*/ 14 w 87"/>
                  <a:gd name="T5" fmla="*/ 36 h 83"/>
                  <a:gd name="T6" fmla="*/ 13 w 87"/>
                  <a:gd name="T7" fmla="*/ 39 h 83"/>
                  <a:gd name="T8" fmla="*/ 12 w 87"/>
                  <a:gd name="T9" fmla="*/ 39 h 83"/>
                  <a:gd name="T10" fmla="*/ 23 w 87"/>
                  <a:gd name="T11" fmla="*/ 25 h 83"/>
                  <a:gd name="T12" fmla="*/ 16 w 87"/>
                  <a:gd name="T13" fmla="*/ 18 h 83"/>
                  <a:gd name="T14" fmla="*/ 17 w 87"/>
                  <a:gd name="T15" fmla="*/ 18 h 83"/>
                  <a:gd name="T16" fmla="*/ 23 w 87"/>
                  <a:gd name="T17" fmla="*/ 20 h 83"/>
                  <a:gd name="T18" fmla="*/ 23 w 87"/>
                  <a:gd name="T19" fmla="*/ 25 h 83"/>
                  <a:gd name="T20" fmla="*/ 37 w 87"/>
                  <a:gd name="T21" fmla="*/ 0 h 83"/>
                  <a:gd name="T22" fmla="*/ 37 w 87"/>
                  <a:gd name="T23" fmla="*/ 0 h 83"/>
                  <a:gd name="T24" fmla="*/ 37 w 87"/>
                  <a:gd name="T25" fmla="*/ 0 h 83"/>
                  <a:gd name="T26" fmla="*/ 37 w 87"/>
                  <a:gd name="T27" fmla="*/ 0 h 83"/>
                  <a:gd name="T28" fmla="*/ 37 w 87"/>
                  <a:gd name="T29" fmla="*/ 0 h 83"/>
                  <a:gd name="T30" fmla="*/ 37 w 87"/>
                  <a:gd name="T31" fmla="*/ 3 h 83"/>
                  <a:gd name="T32" fmla="*/ 37 w 87"/>
                  <a:gd name="T33" fmla="*/ 3 h 83"/>
                  <a:gd name="T34" fmla="*/ 33 w 87"/>
                  <a:gd name="T35" fmla="*/ 18 h 83"/>
                  <a:gd name="T36" fmla="*/ 27 w 87"/>
                  <a:gd name="T37" fmla="*/ 24 h 83"/>
                  <a:gd name="T38" fmla="*/ 26 w 87"/>
                  <a:gd name="T39" fmla="*/ 17 h 83"/>
                  <a:gd name="T40" fmla="*/ 17 w 87"/>
                  <a:gd name="T41" fmla="*/ 14 h 83"/>
                  <a:gd name="T42" fmla="*/ 12 w 87"/>
                  <a:gd name="T43" fmla="*/ 18 h 83"/>
                  <a:gd name="T44" fmla="*/ 22 w 87"/>
                  <a:gd name="T45" fmla="*/ 29 h 83"/>
                  <a:gd name="T46" fmla="*/ 19 w 87"/>
                  <a:gd name="T47" fmla="*/ 34 h 83"/>
                  <a:gd name="T48" fmla="*/ 17 w 87"/>
                  <a:gd name="T49" fmla="*/ 34 h 83"/>
                  <a:gd name="T50" fmla="*/ 5 w 87"/>
                  <a:gd name="T51" fmla="*/ 26 h 83"/>
                  <a:gd name="T52" fmla="*/ 3 w 87"/>
                  <a:gd name="T53" fmla="*/ 27 h 83"/>
                  <a:gd name="T54" fmla="*/ 5 w 87"/>
                  <a:gd name="T55" fmla="*/ 40 h 83"/>
                  <a:gd name="T56" fmla="*/ 11 w 87"/>
                  <a:gd name="T57" fmla="*/ 42 h 83"/>
                  <a:gd name="T58" fmla="*/ 13 w 87"/>
                  <a:gd name="T59" fmla="*/ 43 h 83"/>
                  <a:gd name="T60" fmla="*/ 10 w 87"/>
                  <a:gd name="T61" fmla="*/ 49 h 83"/>
                  <a:gd name="T62" fmla="*/ 0 w 87"/>
                  <a:gd name="T63" fmla="*/ 60 h 83"/>
                  <a:gd name="T64" fmla="*/ 69 w 87"/>
                  <a:gd name="T65" fmla="*/ 83 h 83"/>
                  <a:gd name="T66" fmla="*/ 71 w 87"/>
                  <a:gd name="T67" fmla="*/ 83 h 83"/>
                  <a:gd name="T68" fmla="*/ 72 w 87"/>
                  <a:gd name="T69" fmla="*/ 80 h 83"/>
                  <a:gd name="T70" fmla="*/ 6 w 87"/>
                  <a:gd name="T71" fmla="*/ 58 h 83"/>
                  <a:gd name="T72" fmla="*/ 18 w 87"/>
                  <a:gd name="T73" fmla="*/ 40 h 83"/>
                  <a:gd name="T74" fmla="*/ 25 w 87"/>
                  <a:gd name="T75" fmla="*/ 31 h 83"/>
                  <a:gd name="T76" fmla="*/ 32 w 87"/>
                  <a:gd name="T77" fmla="*/ 26 h 83"/>
                  <a:gd name="T78" fmla="*/ 41 w 87"/>
                  <a:gd name="T79" fmla="*/ 8 h 83"/>
                  <a:gd name="T80" fmla="*/ 84 w 87"/>
                  <a:gd name="T81" fmla="*/ 64 h 83"/>
                  <a:gd name="T82" fmla="*/ 86 w 87"/>
                  <a:gd name="T83" fmla="*/ 64 h 83"/>
                  <a:gd name="T84" fmla="*/ 86 w 87"/>
                  <a:gd name="T85" fmla="*/ 61 h 83"/>
                  <a:gd name="T86" fmla="*/ 40 w 87"/>
                  <a:gd name="T87" fmla="*/ 0 h 83"/>
                  <a:gd name="T88" fmla="*/ 40 w 87"/>
                  <a:gd name="T89" fmla="*/ 0 h 83"/>
                  <a:gd name="T90" fmla="*/ 40 w 87"/>
                  <a:gd name="T91" fmla="*/ 0 h 83"/>
                  <a:gd name="T92" fmla="*/ 40 w 87"/>
                  <a:gd name="T93" fmla="*/ 0 h 83"/>
                  <a:gd name="T94" fmla="*/ 40 w 87"/>
                  <a:gd name="T95" fmla="*/ 0 h 83"/>
                  <a:gd name="T96" fmla="*/ 40 w 87"/>
                  <a:gd name="T97"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7" h="83">
                    <a:moveTo>
                      <a:pt x="12" y="39"/>
                    </a:moveTo>
                    <a:cubicBezTo>
                      <a:pt x="11" y="38"/>
                      <a:pt x="9" y="37"/>
                      <a:pt x="7" y="36"/>
                    </a:cubicBezTo>
                    <a:cubicBezTo>
                      <a:pt x="6" y="35"/>
                      <a:pt x="5" y="34"/>
                      <a:pt x="5" y="33"/>
                    </a:cubicBezTo>
                    <a:cubicBezTo>
                      <a:pt x="5" y="32"/>
                      <a:pt x="5" y="31"/>
                      <a:pt x="6" y="30"/>
                    </a:cubicBezTo>
                    <a:cubicBezTo>
                      <a:pt x="7" y="30"/>
                      <a:pt x="9" y="31"/>
                      <a:pt x="10" y="32"/>
                    </a:cubicBezTo>
                    <a:cubicBezTo>
                      <a:pt x="12" y="33"/>
                      <a:pt x="13" y="34"/>
                      <a:pt x="14" y="36"/>
                    </a:cubicBezTo>
                    <a:cubicBezTo>
                      <a:pt x="14" y="37"/>
                      <a:pt x="14" y="37"/>
                      <a:pt x="14" y="38"/>
                    </a:cubicBezTo>
                    <a:cubicBezTo>
                      <a:pt x="14" y="38"/>
                      <a:pt x="13" y="39"/>
                      <a:pt x="13" y="39"/>
                    </a:cubicBezTo>
                    <a:cubicBezTo>
                      <a:pt x="13" y="39"/>
                      <a:pt x="13" y="39"/>
                      <a:pt x="13" y="39"/>
                    </a:cubicBezTo>
                    <a:cubicBezTo>
                      <a:pt x="12" y="39"/>
                      <a:pt x="12" y="39"/>
                      <a:pt x="12" y="39"/>
                    </a:cubicBezTo>
                    <a:cubicBezTo>
                      <a:pt x="12" y="39"/>
                      <a:pt x="12" y="39"/>
                      <a:pt x="12" y="39"/>
                    </a:cubicBezTo>
                    <a:moveTo>
                      <a:pt x="23" y="25"/>
                    </a:moveTo>
                    <a:cubicBezTo>
                      <a:pt x="21" y="24"/>
                      <a:pt x="19" y="23"/>
                      <a:pt x="18" y="22"/>
                    </a:cubicBezTo>
                    <a:cubicBezTo>
                      <a:pt x="17" y="20"/>
                      <a:pt x="16" y="19"/>
                      <a:pt x="16" y="18"/>
                    </a:cubicBezTo>
                    <a:cubicBezTo>
                      <a:pt x="16" y="18"/>
                      <a:pt x="16" y="18"/>
                      <a:pt x="16" y="18"/>
                    </a:cubicBezTo>
                    <a:cubicBezTo>
                      <a:pt x="16" y="18"/>
                      <a:pt x="16" y="18"/>
                      <a:pt x="17" y="18"/>
                    </a:cubicBezTo>
                    <a:cubicBezTo>
                      <a:pt x="18" y="18"/>
                      <a:pt x="19" y="18"/>
                      <a:pt x="20" y="18"/>
                    </a:cubicBezTo>
                    <a:cubicBezTo>
                      <a:pt x="21" y="18"/>
                      <a:pt x="22" y="19"/>
                      <a:pt x="23" y="20"/>
                    </a:cubicBezTo>
                    <a:cubicBezTo>
                      <a:pt x="23" y="20"/>
                      <a:pt x="23" y="21"/>
                      <a:pt x="23" y="23"/>
                    </a:cubicBezTo>
                    <a:cubicBezTo>
                      <a:pt x="23" y="23"/>
                      <a:pt x="23" y="24"/>
                      <a:pt x="23" y="25"/>
                    </a:cubicBezTo>
                    <a:moveTo>
                      <a:pt x="39" y="0"/>
                    </a:moveTo>
                    <a:cubicBezTo>
                      <a:pt x="38" y="0"/>
                      <a:pt x="38" y="0"/>
                      <a:pt x="37" y="0"/>
                    </a:cubicBezTo>
                    <a:cubicBezTo>
                      <a:pt x="37" y="0"/>
                      <a:pt x="37" y="0"/>
                      <a:pt x="37" y="0"/>
                    </a:cubicBezTo>
                    <a:cubicBezTo>
                      <a:pt x="37" y="0"/>
                      <a:pt x="37" y="0"/>
                      <a:pt x="37" y="0"/>
                    </a:cubicBezTo>
                    <a:cubicBezTo>
                      <a:pt x="37" y="0"/>
                      <a:pt x="37" y="0"/>
                      <a:pt x="37" y="0"/>
                    </a:cubicBezTo>
                    <a:cubicBezTo>
                      <a:pt x="37" y="0"/>
                      <a:pt x="37" y="0"/>
                      <a:pt x="37" y="0"/>
                    </a:cubicBezTo>
                    <a:cubicBezTo>
                      <a:pt x="37" y="0"/>
                      <a:pt x="37" y="0"/>
                      <a:pt x="37" y="0"/>
                    </a:cubicBezTo>
                    <a:cubicBezTo>
                      <a:pt x="37" y="0"/>
                      <a:pt x="37" y="0"/>
                      <a:pt x="37" y="0"/>
                    </a:cubicBezTo>
                    <a:cubicBezTo>
                      <a:pt x="37" y="0"/>
                      <a:pt x="37" y="0"/>
                      <a:pt x="37" y="0"/>
                    </a:cubicBezTo>
                    <a:cubicBezTo>
                      <a:pt x="37" y="0"/>
                      <a:pt x="37" y="0"/>
                      <a:pt x="37" y="0"/>
                    </a:cubicBezTo>
                    <a:cubicBezTo>
                      <a:pt x="37" y="1"/>
                      <a:pt x="36" y="2"/>
                      <a:pt x="37" y="3"/>
                    </a:cubicBezTo>
                    <a:cubicBezTo>
                      <a:pt x="37" y="3"/>
                      <a:pt x="37" y="3"/>
                      <a:pt x="37" y="3"/>
                    </a:cubicBezTo>
                    <a:cubicBezTo>
                      <a:pt x="37" y="3"/>
                      <a:pt x="37" y="3"/>
                      <a:pt x="37" y="3"/>
                    </a:cubicBezTo>
                    <a:cubicBezTo>
                      <a:pt x="37" y="3"/>
                      <a:pt x="37" y="3"/>
                      <a:pt x="37" y="3"/>
                    </a:cubicBezTo>
                    <a:cubicBezTo>
                      <a:pt x="37" y="3"/>
                      <a:pt x="37" y="4"/>
                      <a:pt x="37" y="5"/>
                    </a:cubicBezTo>
                    <a:cubicBezTo>
                      <a:pt x="37" y="8"/>
                      <a:pt x="36" y="15"/>
                      <a:pt x="33" y="18"/>
                    </a:cubicBezTo>
                    <a:cubicBezTo>
                      <a:pt x="32" y="20"/>
                      <a:pt x="31" y="22"/>
                      <a:pt x="29" y="23"/>
                    </a:cubicBezTo>
                    <a:cubicBezTo>
                      <a:pt x="29" y="24"/>
                      <a:pt x="28" y="24"/>
                      <a:pt x="27" y="24"/>
                    </a:cubicBezTo>
                    <a:cubicBezTo>
                      <a:pt x="27" y="24"/>
                      <a:pt x="27" y="23"/>
                      <a:pt x="27" y="23"/>
                    </a:cubicBezTo>
                    <a:cubicBezTo>
                      <a:pt x="27" y="21"/>
                      <a:pt x="27" y="19"/>
                      <a:pt x="26" y="17"/>
                    </a:cubicBezTo>
                    <a:cubicBezTo>
                      <a:pt x="25" y="16"/>
                      <a:pt x="23" y="15"/>
                      <a:pt x="21" y="14"/>
                    </a:cubicBezTo>
                    <a:cubicBezTo>
                      <a:pt x="20" y="14"/>
                      <a:pt x="18" y="14"/>
                      <a:pt x="17" y="14"/>
                    </a:cubicBezTo>
                    <a:cubicBezTo>
                      <a:pt x="16" y="14"/>
                      <a:pt x="14" y="14"/>
                      <a:pt x="13" y="15"/>
                    </a:cubicBezTo>
                    <a:cubicBezTo>
                      <a:pt x="12" y="16"/>
                      <a:pt x="12" y="17"/>
                      <a:pt x="12" y="18"/>
                    </a:cubicBezTo>
                    <a:cubicBezTo>
                      <a:pt x="12" y="20"/>
                      <a:pt x="13" y="23"/>
                      <a:pt x="15" y="25"/>
                    </a:cubicBezTo>
                    <a:cubicBezTo>
                      <a:pt x="17" y="26"/>
                      <a:pt x="19" y="28"/>
                      <a:pt x="22" y="29"/>
                    </a:cubicBezTo>
                    <a:cubicBezTo>
                      <a:pt x="22" y="29"/>
                      <a:pt x="22" y="29"/>
                      <a:pt x="22" y="29"/>
                    </a:cubicBezTo>
                    <a:cubicBezTo>
                      <a:pt x="21" y="31"/>
                      <a:pt x="20" y="33"/>
                      <a:pt x="19" y="34"/>
                    </a:cubicBezTo>
                    <a:cubicBezTo>
                      <a:pt x="19" y="35"/>
                      <a:pt x="18" y="35"/>
                      <a:pt x="18" y="36"/>
                    </a:cubicBezTo>
                    <a:cubicBezTo>
                      <a:pt x="18" y="35"/>
                      <a:pt x="18" y="35"/>
                      <a:pt x="17" y="34"/>
                    </a:cubicBezTo>
                    <a:cubicBezTo>
                      <a:pt x="16" y="32"/>
                      <a:pt x="15" y="30"/>
                      <a:pt x="12" y="28"/>
                    </a:cubicBezTo>
                    <a:cubicBezTo>
                      <a:pt x="10" y="27"/>
                      <a:pt x="8" y="26"/>
                      <a:pt x="5" y="26"/>
                    </a:cubicBezTo>
                    <a:cubicBezTo>
                      <a:pt x="4" y="26"/>
                      <a:pt x="4" y="26"/>
                      <a:pt x="4" y="26"/>
                    </a:cubicBezTo>
                    <a:cubicBezTo>
                      <a:pt x="4" y="26"/>
                      <a:pt x="3" y="27"/>
                      <a:pt x="3" y="27"/>
                    </a:cubicBezTo>
                    <a:cubicBezTo>
                      <a:pt x="2" y="29"/>
                      <a:pt x="1" y="31"/>
                      <a:pt x="1" y="33"/>
                    </a:cubicBezTo>
                    <a:cubicBezTo>
                      <a:pt x="1" y="36"/>
                      <a:pt x="3" y="38"/>
                      <a:pt x="5" y="40"/>
                    </a:cubicBezTo>
                    <a:cubicBezTo>
                      <a:pt x="7" y="41"/>
                      <a:pt x="9" y="42"/>
                      <a:pt x="11" y="42"/>
                    </a:cubicBezTo>
                    <a:cubicBezTo>
                      <a:pt x="11" y="42"/>
                      <a:pt x="11" y="42"/>
                      <a:pt x="11" y="42"/>
                    </a:cubicBezTo>
                    <a:cubicBezTo>
                      <a:pt x="11" y="43"/>
                      <a:pt x="12" y="43"/>
                      <a:pt x="13" y="43"/>
                    </a:cubicBezTo>
                    <a:cubicBezTo>
                      <a:pt x="13" y="43"/>
                      <a:pt x="13" y="43"/>
                      <a:pt x="13" y="43"/>
                    </a:cubicBezTo>
                    <a:cubicBezTo>
                      <a:pt x="13" y="43"/>
                      <a:pt x="13" y="43"/>
                      <a:pt x="14" y="43"/>
                    </a:cubicBezTo>
                    <a:cubicBezTo>
                      <a:pt x="13" y="45"/>
                      <a:pt x="12" y="47"/>
                      <a:pt x="10" y="49"/>
                    </a:cubicBezTo>
                    <a:cubicBezTo>
                      <a:pt x="7" y="52"/>
                      <a:pt x="4" y="55"/>
                      <a:pt x="1" y="58"/>
                    </a:cubicBezTo>
                    <a:cubicBezTo>
                      <a:pt x="0" y="58"/>
                      <a:pt x="0" y="59"/>
                      <a:pt x="0" y="60"/>
                    </a:cubicBezTo>
                    <a:cubicBezTo>
                      <a:pt x="0" y="60"/>
                      <a:pt x="1" y="61"/>
                      <a:pt x="2" y="61"/>
                    </a:cubicBezTo>
                    <a:cubicBezTo>
                      <a:pt x="69" y="83"/>
                      <a:pt x="69" y="83"/>
                      <a:pt x="69" y="83"/>
                    </a:cubicBezTo>
                    <a:cubicBezTo>
                      <a:pt x="70" y="83"/>
                      <a:pt x="70" y="83"/>
                      <a:pt x="70" y="83"/>
                    </a:cubicBezTo>
                    <a:cubicBezTo>
                      <a:pt x="70" y="83"/>
                      <a:pt x="71" y="83"/>
                      <a:pt x="71" y="83"/>
                    </a:cubicBezTo>
                    <a:cubicBezTo>
                      <a:pt x="72" y="83"/>
                      <a:pt x="72" y="83"/>
                      <a:pt x="73" y="82"/>
                    </a:cubicBezTo>
                    <a:cubicBezTo>
                      <a:pt x="73" y="81"/>
                      <a:pt x="73" y="80"/>
                      <a:pt x="72" y="80"/>
                    </a:cubicBezTo>
                    <a:cubicBezTo>
                      <a:pt x="72" y="80"/>
                      <a:pt x="72" y="80"/>
                      <a:pt x="71" y="80"/>
                    </a:cubicBezTo>
                    <a:cubicBezTo>
                      <a:pt x="6" y="58"/>
                      <a:pt x="6" y="58"/>
                      <a:pt x="6" y="58"/>
                    </a:cubicBezTo>
                    <a:cubicBezTo>
                      <a:pt x="9" y="56"/>
                      <a:pt x="11" y="54"/>
                      <a:pt x="13" y="52"/>
                    </a:cubicBezTo>
                    <a:cubicBezTo>
                      <a:pt x="16" y="48"/>
                      <a:pt x="18" y="45"/>
                      <a:pt x="18" y="40"/>
                    </a:cubicBezTo>
                    <a:cubicBezTo>
                      <a:pt x="20" y="39"/>
                      <a:pt x="21" y="38"/>
                      <a:pt x="22" y="37"/>
                    </a:cubicBezTo>
                    <a:cubicBezTo>
                      <a:pt x="23" y="35"/>
                      <a:pt x="25" y="33"/>
                      <a:pt x="25" y="31"/>
                    </a:cubicBezTo>
                    <a:cubicBezTo>
                      <a:pt x="26" y="30"/>
                      <a:pt x="26" y="29"/>
                      <a:pt x="26" y="29"/>
                    </a:cubicBezTo>
                    <a:cubicBezTo>
                      <a:pt x="28" y="28"/>
                      <a:pt x="30" y="27"/>
                      <a:pt x="32" y="26"/>
                    </a:cubicBezTo>
                    <a:cubicBezTo>
                      <a:pt x="34" y="25"/>
                      <a:pt x="35" y="23"/>
                      <a:pt x="37" y="21"/>
                    </a:cubicBezTo>
                    <a:cubicBezTo>
                      <a:pt x="39" y="17"/>
                      <a:pt x="41" y="12"/>
                      <a:pt x="41" y="8"/>
                    </a:cubicBezTo>
                    <a:cubicBezTo>
                      <a:pt x="83" y="64"/>
                      <a:pt x="83" y="64"/>
                      <a:pt x="83" y="64"/>
                    </a:cubicBezTo>
                    <a:cubicBezTo>
                      <a:pt x="83" y="64"/>
                      <a:pt x="83" y="64"/>
                      <a:pt x="84" y="64"/>
                    </a:cubicBezTo>
                    <a:cubicBezTo>
                      <a:pt x="84" y="64"/>
                      <a:pt x="84" y="64"/>
                      <a:pt x="85" y="64"/>
                    </a:cubicBezTo>
                    <a:cubicBezTo>
                      <a:pt x="85" y="64"/>
                      <a:pt x="85" y="64"/>
                      <a:pt x="86" y="64"/>
                    </a:cubicBezTo>
                    <a:cubicBezTo>
                      <a:pt x="87" y="63"/>
                      <a:pt x="87" y="62"/>
                      <a:pt x="86" y="61"/>
                    </a:cubicBezTo>
                    <a:cubicBezTo>
                      <a:pt x="86" y="61"/>
                      <a:pt x="86" y="61"/>
                      <a:pt x="86" y="61"/>
                    </a:cubicBezTo>
                    <a:cubicBezTo>
                      <a:pt x="86" y="61"/>
                      <a:pt x="86" y="61"/>
                      <a:pt x="86" y="61"/>
                    </a:cubicBezTo>
                    <a:cubicBezTo>
                      <a:pt x="40" y="0"/>
                      <a:pt x="40" y="0"/>
                      <a:pt x="40" y="0"/>
                    </a:cubicBezTo>
                    <a:cubicBezTo>
                      <a:pt x="40" y="0"/>
                      <a:pt x="40" y="0"/>
                      <a:pt x="40" y="0"/>
                    </a:cubicBezTo>
                    <a:cubicBezTo>
                      <a:pt x="40" y="0"/>
                      <a:pt x="40" y="0"/>
                      <a:pt x="40" y="0"/>
                    </a:cubicBezTo>
                    <a:cubicBezTo>
                      <a:pt x="40" y="0"/>
                      <a:pt x="40" y="0"/>
                      <a:pt x="40" y="0"/>
                    </a:cubicBezTo>
                    <a:cubicBezTo>
                      <a:pt x="40" y="0"/>
                      <a:pt x="40" y="0"/>
                      <a:pt x="40" y="0"/>
                    </a:cubicBezTo>
                    <a:cubicBezTo>
                      <a:pt x="40" y="0"/>
                      <a:pt x="40" y="0"/>
                      <a:pt x="40" y="0"/>
                    </a:cubicBezTo>
                    <a:cubicBezTo>
                      <a:pt x="40" y="0"/>
                      <a:pt x="40" y="0"/>
                      <a:pt x="40" y="0"/>
                    </a:cubicBezTo>
                    <a:cubicBezTo>
                      <a:pt x="40" y="0"/>
                      <a:pt x="40" y="0"/>
                      <a:pt x="40" y="0"/>
                    </a:cubicBezTo>
                    <a:cubicBezTo>
                      <a:pt x="40" y="0"/>
                      <a:pt x="40" y="0"/>
                      <a:pt x="40" y="0"/>
                    </a:cubicBezTo>
                    <a:cubicBezTo>
                      <a:pt x="40" y="0"/>
                      <a:pt x="40" y="0"/>
                      <a:pt x="40" y="0"/>
                    </a:cubicBezTo>
                    <a:cubicBezTo>
                      <a:pt x="40" y="0"/>
                      <a:pt x="40" y="0"/>
                      <a:pt x="40" y="0"/>
                    </a:cubicBezTo>
                    <a:cubicBezTo>
                      <a:pt x="40" y="0"/>
                      <a:pt x="39" y="0"/>
                      <a:pt x="39"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 name="Freeform 387"/>
              <p:cNvSpPr/>
              <p:nvPr/>
            </p:nvSpPr>
            <p:spPr bwMode="auto">
              <a:xfrm>
                <a:off x="4386263" y="4294188"/>
                <a:ext cx="61913" cy="17463"/>
              </a:xfrm>
              <a:custGeom>
                <a:avLst/>
                <a:gdLst>
                  <a:gd name="T0" fmla="*/ 20 w 22"/>
                  <a:gd name="T1" fmla="*/ 0 h 6"/>
                  <a:gd name="T2" fmla="*/ 19 w 22"/>
                  <a:gd name="T3" fmla="*/ 0 h 6"/>
                  <a:gd name="T4" fmla="*/ 1 w 22"/>
                  <a:gd name="T5" fmla="*/ 2 h 6"/>
                  <a:gd name="T6" fmla="*/ 0 w 22"/>
                  <a:gd name="T7" fmla="*/ 5 h 6"/>
                  <a:gd name="T8" fmla="*/ 2 w 22"/>
                  <a:gd name="T9" fmla="*/ 6 h 6"/>
                  <a:gd name="T10" fmla="*/ 2 w 22"/>
                  <a:gd name="T11" fmla="*/ 6 h 6"/>
                  <a:gd name="T12" fmla="*/ 20 w 22"/>
                  <a:gd name="T13" fmla="*/ 4 h 6"/>
                  <a:gd name="T14" fmla="*/ 22 w 22"/>
                  <a:gd name="T15" fmla="*/ 2 h 6"/>
                  <a:gd name="T16" fmla="*/ 20 w 22"/>
                  <a:gd name="T1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6">
                    <a:moveTo>
                      <a:pt x="20" y="0"/>
                    </a:moveTo>
                    <a:cubicBezTo>
                      <a:pt x="20" y="0"/>
                      <a:pt x="19" y="0"/>
                      <a:pt x="19" y="0"/>
                    </a:cubicBezTo>
                    <a:cubicBezTo>
                      <a:pt x="1" y="2"/>
                      <a:pt x="1" y="2"/>
                      <a:pt x="1" y="2"/>
                    </a:cubicBezTo>
                    <a:cubicBezTo>
                      <a:pt x="0" y="2"/>
                      <a:pt x="0" y="3"/>
                      <a:pt x="0" y="5"/>
                    </a:cubicBezTo>
                    <a:cubicBezTo>
                      <a:pt x="0" y="6"/>
                      <a:pt x="1" y="6"/>
                      <a:pt x="2" y="6"/>
                    </a:cubicBezTo>
                    <a:cubicBezTo>
                      <a:pt x="2" y="6"/>
                      <a:pt x="2" y="6"/>
                      <a:pt x="2" y="6"/>
                    </a:cubicBezTo>
                    <a:cubicBezTo>
                      <a:pt x="20" y="4"/>
                      <a:pt x="20" y="4"/>
                      <a:pt x="20" y="4"/>
                    </a:cubicBezTo>
                    <a:cubicBezTo>
                      <a:pt x="21" y="4"/>
                      <a:pt x="22" y="3"/>
                      <a:pt x="22" y="2"/>
                    </a:cubicBezTo>
                    <a:cubicBezTo>
                      <a:pt x="21" y="1"/>
                      <a:pt x="21" y="0"/>
                      <a:pt x="20"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 name="Freeform 388"/>
              <p:cNvSpPr/>
              <p:nvPr/>
            </p:nvSpPr>
            <p:spPr bwMode="auto">
              <a:xfrm>
                <a:off x="4387851" y="4224338"/>
                <a:ext cx="60325" cy="25400"/>
              </a:xfrm>
              <a:custGeom>
                <a:avLst/>
                <a:gdLst>
                  <a:gd name="T0" fmla="*/ 2 w 21"/>
                  <a:gd name="T1" fmla="*/ 0 h 9"/>
                  <a:gd name="T2" fmla="*/ 0 w 21"/>
                  <a:gd name="T3" fmla="*/ 2 h 9"/>
                  <a:gd name="T4" fmla="*/ 1 w 21"/>
                  <a:gd name="T5" fmla="*/ 4 h 9"/>
                  <a:gd name="T6" fmla="*/ 19 w 21"/>
                  <a:gd name="T7" fmla="*/ 9 h 9"/>
                  <a:gd name="T8" fmla="*/ 19 w 21"/>
                  <a:gd name="T9" fmla="*/ 9 h 9"/>
                  <a:gd name="T10" fmla="*/ 21 w 21"/>
                  <a:gd name="T11" fmla="*/ 8 h 9"/>
                  <a:gd name="T12" fmla="*/ 20 w 21"/>
                  <a:gd name="T13" fmla="*/ 5 h 9"/>
                  <a:gd name="T14" fmla="*/ 2 w 21"/>
                  <a:gd name="T15" fmla="*/ 0 h 9"/>
                  <a:gd name="T16" fmla="*/ 2 w 21"/>
                  <a:gd name="T1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9">
                    <a:moveTo>
                      <a:pt x="2" y="0"/>
                    </a:moveTo>
                    <a:cubicBezTo>
                      <a:pt x="1" y="0"/>
                      <a:pt x="0" y="1"/>
                      <a:pt x="0" y="2"/>
                    </a:cubicBezTo>
                    <a:cubicBezTo>
                      <a:pt x="0" y="3"/>
                      <a:pt x="0" y="4"/>
                      <a:pt x="1" y="4"/>
                    </a:cubicBezTo>
                    <a:cubicBezTo>
                      <a:pt x="19" y="9"/>
                      <a:pt x="19" y="9"/>
                      <a:pt x="19" y="9"/>
                    </a:cubicBezTo>
                    <a:cubicBezTo>
                      <a:pt x="19" y="9"/>
                      <a:pt x="19" y="9"/>
                      <a:pt x="19" y="9"/>
                    </a:cubicBezTo>
                    <a:cubicBezTo>
                      <a:pt x="20" y="9"/>
                      <a:pt x="21" y="8"/>
                      <a:pt x="21" y="8"/>
                    </a:cubicBezTo>
                    <a:cubicBezTo>
                      <a:pt x="21" y="7"/>
                      <a:pt x="21" y="5"/>
                      <a:pt x="20" y="5"/>
                    </a:cubicBezTo>
                    <a:cubicBezTo>
                      <a:pt x="2" y="0"/>
                      <a:pt x="2" y="0"/>
                      <a:pt x="2" y="0"/>
                    </a:cubicBezTo>
                    <a:cubicBezTo>
                      <a:pt x="2" y="0"/>
                      <a:pt x="2" y="0"/>
                      <a:pt x="2"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 name="Freeform 389"/>
              <p:cNvSpPr/>
              <p:nvPr/>
            </p:nvSpPr>
            <p:spPr bwMode="auto">
              <a:xfrm>
                <a:off x="4408488" y="4348163"/>
                <a:ext cx="58738" cy="33338"/>
              </a:xfrm>
              <a:custGeom>
                <a:avLst/>
                <a:gdLst>
                  <a:gd name="T0" fmla="*/ 18 w 21"/>
                  <a:gd name="T1" fmla="*/ 0 h 12"/>
                  <a:gd name="T2" fmla="*/ 17 w 21"/>
                  <a:gd name="T3" fmla="*/ 0 h 12"/>
                  <a:gd name="T4" fmla="*/ 1 w 21"/>
                  <a:gd name="T5" fmla="*/ 8 h 12"/>
                  <a:gd name="T6" fmla="*/ 0 w 21"/>
                  <a:gd name="T7" fmla="*/ 11 h 12"/>
                  <a:gd name="T8" fmla="*/ 2 w 21"/>
                  <a:gd name="T9" fmla="*/ 12 h 12"/>
                  <a:gd name="T10" fmla="*/ 3 w 21"/>
                  <a:gd name="T11" fmla="*/ 12 h 12"/>
                  <a:gd name="T12" fmla="*/ 19 w 21"/>
                  <a:gd name="T13" fmla="*/ 4 h 12"/>
                  <a:gd name="T14" fmla="*/ 20 w 21"/>
                  <a:gd name="T15" fmla="*/ 1 h 12"/>
                  <a:gd name="T16" fmla="*/ 18 w 21"/>
                  <a:gd name="T1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12">
                    <a:moveTo>
                      <a:pt x="18" y="0"/>
                    </a:moveTo>
                    <a:cubicBezTo>
                      <a:pt x="18" y="0"/>
                      <a:pt x="18" y="0"/>
                      <a:pt x="17" y="0"/>
                    </a:cubicBezTo>
                    <a:cubicBezTo>
                      <a:pt x="1" y="8"/>
                      <a:pt x="1" y="8"/>
                      <a:pt x="1" y="8"/>
                    </a:cubicBezTo>
                    <a:cubicBezTo>
                      <a:pt x="0" y="8"/>
                      <a:pt x="0" y="10"/>
                      <a:pt x="0" y="11"/>
                    </a:cubicBezTo>
                    <a:cubicBezTo>
                      <a:pt x="1" y="11"/>
                      <a:pt x="1" y="12"/>
                      <a:pt x="2" y="12"/>
                    </a:cubicBezTo>
                    <a:cubicBezTo>
                      <a:pt x="2" y="12"/>
                      <a:pt x="3" y="12"/>
                      <a:pt x="3" y="12"/>
                    </a:cubicBezTo>
                    <a:cubicBezTo>
                      <a:pt x="19" y="4"/>
                      <a:pt x="19" y="4"/>
                      <a:pt x="19" y="4"/>
                    </a:cubicBezTo>
                    <a:cubicBezTo>
                      <a:pt x="20" y="3"/>
                      <a:pt x="21" y="2"/>
                      <a:pt x="20" y="1"/>
                    </a:cubicBezTo>
                    <a:cubicBezTo>
                      <a:pt x="20" y="0"/>
                      <a:pt x="19" y="0"/>
                      <a:pt x="18"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 name="Freeform 390"/>
              <p:cNvSpPr/>
              <p:nvPr/>
            </p:nvSpPr>
            <p:spPr bwMode="auto">
              <a:xfrm>
                <a:off x="4591051" y="4030663"/>
                <a:ext cx="15875" cy="61913"/>
              </a:xfrm>
              <a:custGeom>
                <a:avLst/>
                <a:gdLst>
                  <a:gd name="T0" fmla="*/ 2 w 6"/>
                  <a:gd name="T1" fmla="*/ 0 h 22"/>
                  <a:gd name="T2" fmla="*/ 2 w 6"/>
                  <a:gd name="T3" fmla="*/ 0 h 22"/>
                  <a:gd name="T4" fmla="*/ 0 w 6"/>
                  <a:gd name="T5" fmla="*/ 3 h 22"/>
                  <a:gd name="T6" fmla="*/ 2 w 6"/>
                  <a:gd name="T7" fmla="*/ 20 h 22"/>
                  <a:gd name="T8" fmla="*/ 4 w 6"/>
                  <a:gd name="T9" fmla="*/ 22 h 22"/>
                  <a:gd name="T10" fmla="*/ 5 w 6"/>
                  <a:gd name="T11" fmla="*/ 22 h 22"/>
                  <a:gd name="T12" fmla="*/ 6 w 6"/>
                  <a:gd name="T13" fmla="*/ 20 h 22"/>
                  <a:gd name="T14" fmla="*/ 4 w 6"/>
                  <a:gd name="T15" fmla="*/ 2 h 22"/>
                  <a:gd name="T16" fmla="*/ 2 w 6"/>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2">
                    <a:moveTo>
                      <a:pt x="2" y="0"/>
                    </a:moveTo>
                    <a:cubicBezTo>
                      <a:pt x="2" y="0"/>
                      <a:pt x="2" y="0"/>
                      <a:pt x="2" y="0"/>
                    </a:cubicBezTo>
                    <a:cubicBezTo>
                      <a:pt x="0" y="0"/>
                      <a:pt x="0" y="1"/>
                      <a:pt x="0" y="3"/>
                    </a:cubicBezTo>
                    <a:cubicBezTo>
                      <a:pt x="2" y="20"/>
                      <a:pt x="2" y="20"/>
                      <a:pt x="2" y="20"/>
                    </a:cubicBezTo>
                    <a:cubicBezTo>
                      <a:pt x="2" y="21"/>
                      <a:pt x="3" y="22"/>
                      <a:pt x="4" y="22"/>
                    </a:cubicBezTo>
                    <a:cubicBezTo>
                      <a:pt x="4" y="22"/>
                      <a:pt x="4" y="22"/>
                      <a:pt x="5" y="22"/>
                    </a:cubicBezTo>
                    <a:cubicBezTo>
                      <a:pt x="6" y="22"/>
                      <a:pt x="6" y="21"/>
                      <a:pt x="6" y="20"/>
                    </a:cubicBezTo>
                    <a:cubicBezTo>
                      <a:pt x="4" y="2"/>
                      <a:pt x="4" y="2"/>
                      <a:pt x="4" y="2"/>
                    </a:cubicBezTo>
                    <a:cubicBezTo>
                      <a:pt x="4" y="1"/>
                      <a:pt x="3" y="0"/>
                      <a:pt x="2"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 name="Freeform 391"/>
              <p:cNvSpPr/>
              <p:nvPr/>
            </p:nvSpPr>
            <p:spPr bwMode="auto">
              <a:xfrm>
                <a:off x="4518026" y="4056063"/>
                <a:ext cx="38100" cy="52388"/>
              </a:xfrm>
              <a:custGeom>
                <a:avLst/>
                <a:gdLst>
                  <a:gd name="T0" fmla="*/ 2 w 14"/>
                  <a:gd name="T1" fmla="*/ 0 h 19"/>
                  <a:gd name="T2" fmla="*/ 1 w 14"/>
                  <a:gd name="T3" fmla="*/ 0 h 19"/>
                  <a:gd name="T4" fmla="*/ 0 w 14"/>
                  <a:gd name="T5" fmla="*/ 3 h 19"/>
                  <a:gd name="T6" fmla="*/ 10 w 14"/>
                  <a:gd name="T7" fmla="*/ 18 h 19"/>
                  <a:gd name="T8" fmla="*/ 11 w 14"/>
                  <a:gd name="T9" fmla="*/ 19 h 19"/>
                  <a:gd name="T10" fmla="*/ 12 w 14"/>
                  <a:gd name="T11" fmla="*/ 19 h 19"/>
                  <a:gd name="T12" fmla="*/ 13 w 14"/>
                  <a:gd name="T13" fmla="*/ 16 h 19"/>
                  <a:gd name="T14" fmla="*/ 4 w 14"/>
                  <a:gd name="T15" fmla="*/ 0 h 19"/>
                  <a:gd name="T16" fmla="*/ 2 w 14"/>
                  <a:gd name="T1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19">
                    <a:moveTo>
                      <a:pt x="2" y="0"/>
                    </a:moveTo>
                    <a:cubicBezTo>
                      <a:pt x="2" y="0"/>
                      <a:pt x="1" y="0"/>
                      <a:pt x="1" y="0"/>
                    </a:cubicBezTo>
                    <a:cubicBezTo>
                      <a:pt x="0" y="0"/>
                      <a:pt x="0" y="2"/>
                      <a:pt x="0" y="3"/>
                    </a:cubicBezTo>
                    <a:cubicBezTo>
                      <a:pt x="10" y="18"/>
                      <a:pt x="10" y="18"/>
                      <a:pt x="10" y="18"/>
                    </a:cubicBezTo>
                    <a:cubicBezTo>
                      <a:pt x="10" y="19"/>
                      <a:pt x="11" y="19"/>
                      <a:pt x="11" y="19"/>
                    </a:cubicBezTo>
                    <a:cubicBezTo>
                      <a:pt x="12" y="19"/>
                      <a:pt x="12" y="19"/>
                      <a:pt x="12" y="19"/>
                    </a:cubicBezTo>
                    <a:cubicBezTo>
                      <a:pt x="13" y="18"/>
                      <a:pt x="14" y="17"/>
                      <a:pt x="13" y="16"/>
                    </a:cubicBezTo>
                    <a:cubicBezTo>
                      <a:pt x="4" y="0"/>
                      <a:pt x="4" y="0"/>
                      <a:pt x="4" y="0"/>
                    </a:cubicBezTo>
                    <a:cubicBezTo>
                      <a:pt x="3" y="0"/>
                      <a:pt x="3" y="0"/>
                      <a:pt x="2"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 name="Freeform 392"/>
              <p:cNvSpPr/>
              <p:nvPr/>
            </p:nvSpPr>
            <p:spPr bwMode="auto">
              <a:xfrm>
                <a:off x="4651376" y="4035425"/>
                <a:ext cx="22225" cy="61913"/>
              </a:xfrm>
              <a:custGeom>
                <a:avLst/>
                <a:gdLst>
                  <a:gd name="T0" fmla="*/ 6 w 8"/>
                  <a:gd name="T1" fmla="*/ 0 h 22"/>
                  <a:gd name="T2" fmla="*/ 4 w 8"/>
                  <a:gd name="T3" fmla="*/ 1 h 22"/>
                  <a:gd name="T4" fmla="*/ 0 w 8"/>
                  <a:gd name="T5" fmla="*/ 19 h 22"/>
                  <a:gd name="T6" fmla="*/ 2 w 8"/>
                  <a:gd name="T7" fmla="*/ 22 h 22"/>
                  <a:gd name="T8" fmla="*/ 2 w 8"/>
                  <a:gd name="T9" fmla="*/ 22 h 22"/>
                  <a:gd name="T10" fmla="*/ 4 w 8"/>
                  <a:gd name="T11" fmla="*/ 20 h 22"/>
                  <a:gd name="T12" fmla="*/ 8 w 8"/>
                  <a:gd name="T13" fmla="*/ 2 h 22"/>
                  <a:gd name="T14" fmla="*/ 6 w 8"/>
                  <a:gd name="T15" fmla="*/ 0 h 22"/>
                  <a:gd name="T16" fmla="*/ 6 w 8"/>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22">
                    <a:moveTo>
                      <a:pt x="6" y="0"/>
                    </a:moveTo>
                    <a:cubicBezTo>
                      <a:pt x="5" y="0"/>
                      <a:pt x="4" y="0"/>
                      <a:pt x="4" y="1"/>
                    </a:cubicBezTo>
                    <a:cubicBezTo>
                      <a:pt x="0" y="19"/>
                      <a:pt x="0" y="19"/>
                      <a:pt x="0" y="19"/>
                    </a:cubicBezTo>
                    <a:cubicBezTo>
                      <a:pt x="0" y="20"/>
                      <a:pt x="1" y="21"/>
                      <a:pt x="2" y="22"/>
                    </a:cubicBezTo>
                    <a:cubicBezTo>
                      <a:pt x="2" y="22"/>
                      <a:pt x="2" y="22"/>
                      <a:pt x="2" y="22"/>
                    </a:cubicBezTo>
                    <a:cubicBezTo>
                      <a:pt x="3" y="22"/>
                      <a:pt x="4" y="21"/>
                      <a:pt x="4" y="20"/>
                    </a:cubicBezTo>
                    <a:cubicBezTo>
                      <a:pt x="8" y="2"/>
                      <a:pt x="8" y="2"/>
                      <a:pt x="8" y="2"/>
                    </a:cubicBezTo>
                    <a:cubicBezTo>
                      <a:pt x="8" y="1"/>
                      <a:pt x="7" y="0"/>
                      <a:pt x="6" y="0"/>
                    </a:cubicBezTo>
                    <a:cubicBezTo>
                      <a:pt x="6" y="0"/>
                      <a:pt x="6" y="0"/>
                      <a:pt x="6"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60" name="组合 59"/>
            <p:cNvGrpSpPr/>
            <p:nvPr/>
          </p:nvGrpSpPr>
          <p:grpSpPr>
            <a:xfrm>
              <a:off x="7370764" y="6173788"/>
              <a:ext cx="515937" cy="530225"/>
              <a:chOff x="7251701" y="5527675"/>
              <a:chExt cx="515937" cy="530225"/>
            </a:xfrm>
          </p:grpSpPr>
          <p:sp>
            <p:nvSpPr>
              <p:cNvPr id="62" name="Freeform 393"/>
              <p:cNvSpPr>
                <a:spLocks noEditPoints="1"/>
              </p:cNvSpPr>
              <p:nvPr/>
            </p:nvSpPr>
            <p:spPr bwMode="auto">
              <a:xfrm>
                <a:off x="7332663" y="5608638"/>
                <a:ext cx="377825" cy="390525"/>
              </a:xfrm>
              <a:custGeom>
                <a:avLst/>
                <a:gdLst>
                  <a:gd name="T0" fmla="*/ 135 w 135"/>
                  <a:gd name="T1" fmla="*/ 100 h 139"/>
                  <a:gd name="T2" fmla="*/ 92 w 135"/>
                  <a:gd name="T3" fmla="*/ 139 h 139"/>
                  <a:gd name="T4" fmla="*/ 93 w 135"/>
                  <a:gd name="T5" fmla="*/ 138 h 139"/>
                  <a:gd name="T6" fmla="*/ 134 w 135"/>
                  <a:gd name="T7" fmla="*/ 101 h 139"/>
                  <a:gd name="T8" fmla="*/ 135 w 135"/>
                  <a:gd name="T9" fmla="*/ 100 h 139"/>
                  <a:gd name="T10" fmla="*/ 57 w 135"/>
                  <a:gd name="T11" fmla="*/ 1 h 139"/>
                  <a:gd name="T12" fmla="*/ 21 w 135"/>
                  <a:gd name="T13" fmla="*/ 13 h 139"/>
                  <a:gd name="T14" fmla="*/ 21 w 135"/>
                  <a:gd name="T15" fmla="*/ 13 h 139"/>
                  <a:gd name="T16" fmla="*/ 0 w 135"/>
                  <a:gd name="T17" fmla="*/ 59 h 139"/>
                  <a:gd name="T18" fmla="*/ 15 w 135"/>
                  <a:gd name="T19" fmla="*/ 100 h 139"/>
                  <a:gd name="T20" fmla="*/ 62 w 135"/>
                  <a:gd name="T21" fmla="*/ 122 h 139"/>
                  <a:gd name="T22" fmla="*/ 62 w 135"/>
                  <a:gd name="T23" fmla="*/ 122 h 139"/>
                  <a:gd name="T24" fmla="*/ 62 w 135"/>
                  <a:gd name="T25" fmla="*/ 122 h 139"/>
                  <a:gd name="T26" fmla="*/ 88 w 135"/>
                  <a:gd name="T27" fmla="*/ 137 h 139"/>
                  <a:gd name="T28" fmla="*/ 91 w 135"/>
                  <a:gd name="T29" fmla="*/ 134 h 139"/>
                  <a:gd name="T30" fmla="*/ 63 w 135"/>
                  <a:gd name="T31" fmla="*/ 118 h 139"/>
                  <a:gd name="T32" fmla="*/ 62 w 135"/>
                  <a:gd name="T33" fmla="*/ 118 h 139"/>
                  <a:gd name="T34" fmla="*/ 62 w 135"/>
                  <a:gd name="T35" fmla="*/ 118 h 139"/>
                  <a:gd name="T36" fmla="*/ 18 w 135"/>
                  <a:gd name="T37" fmla="*/ 97 h 139"/>
                  <a:gd name="T38" fmla="*/ 4 w 135"/>
                  <a:gd name="T39" fmla="*/ 59 h 139"/>
                  <a:gd name="T40" fmla="*/ 23 w 135"/>
                  <a:gd name="T41" fmla="*/ 16 h 139"/>
                  <a:gd name="T42" fmla="*/ 22 w 135"/>
                  <a:gd name="T43" fmla="*/ 15 h 139"/>
                  <a:gd name="T44" fmla="*/ 23 w 135"/>
                  <a:gd name="T45" fmla="*/ 16 h 139"/>
                  <a:gd name="T46" fmla="*/ 57 w 135"/>
                  <a:gd name="T47" fmla="*/ 5 h 139"/>
                  <a:gd name="T48" fmla="*/ 57 w 135"/>
                  <a:gd name="T49" fmla="*/ 5 h 139"/>
                  <a:gd name="T50" fmla="*/ 104 w 135"/>
                  <a:gd name="T51" fmla="*/ 26 h 139"/>
                  <a:gd name="T52" fmla="*/ 117 w 135"/>
                  <a:gd name="T53" fmla="*/ 63 h 139"/>
                  <a:gd name="T54" fmla="*/ 117 w 135"/>
                  <a:gd name="T55" fmla="*/ 67 h 139"/>
                  <a:gd name="T56" fmla="*/ 117 w 135"/>
                  <a:gd name="T57" fmla="*/ 67 h 139"/>
                  <a:gd name="T58" fmla="*/ 130 w 135"/>
                  <a:gd name="T59" fmla="*/ 99 h 139"/>
                  <a:gd name="T60" fmla="*/ 133 w 135"/>
                  <a:gd name="T61" fmla="*/ 97 h 139"/>
                  <a:gd name="T62" fmla="*/ 123 w 135"/>
                  <a:gd name="T63" fmla="*/ 77 h 139"/>
                  <a:gd name="T64" fmla="*/ 121 w 135"/>
                  <a:gd name="T65" fmla="*/ 69 h 139"/>
                  <a:gd name="T66" fmla="*/ 121 w 135"/>
                  <a:gd name="T67" fmla="*/ 67 h 139"/>
                  <a:gd name="T68" fmla="*/ 121 w 135"/>
                  <a:gd name="T69" fmla="*/ 67 h 139"/>
                  <a:gd name="T70" fmla="*/ 121 w 135"/>
                  <a:gd name="T71" fmla="*/ 63 h 139"/>
                  <a:gd name="T72" fmla="*/ 107 w 135"/>
                  <a:gd name="T73" fmla="*/ 24 h 139"/>
                  <a:gd name="T74" fmla="*/ 57 w 135"/>
                  <a:gd name="T75" fmla="*/ 1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5" h="139">
                    <a:moveTo>
                      <a:pt x="135" y="100"/>
                    </a:moveTo>
                    <a:cubicBezTo>
                      <a:pt x="92" y="139"/>
                      <a:pt x="92" y="139"/>
                      <a:pt x="92" y="139"/>
                    </a:cubicBezTo>
                    <a:cubicBezTo>
                      <a:pt x="92" y="139"/>
                      <a:pt x="92" y="138"/>
                      <a:pt x="93" y="138"/>
                    </a:cubicBezTo>
                    <a:cubicBezTo>
                      <a:pt x="134" y="101"/>
                      <a:pt x="134" y="101"/>
                      <a:pt x="134" y="101"/>
                    </a:cubicBezTo>
                    <a:cubicBezTo>
                      <a:pt x="134" y="101"/>
                      <a:pt x="135" y="101"/>
                      <a:pt x="135" y="100"/>
                    </a:cubicBezTo>
                    <a:moveTo>
                      <a:pt x="57" y="1"/>
                    </a:moveTo>
                    <a:cubicBezTo>
                      <a:pt x="44" y="0"/>
                      <a:pt x="31" y="5"/>
                      <a:pt x="21" y="13"/>
                    </a:cubicBezTo>
                    <a:cubicBezTo>
                      <a:pt x="21" y="13"/>
                      <a:pt x="21" y="13"/>
                      <a:pt x="21" y="13"/>
                    </a:cubicBezTo>
                    <a:cubicBezTo>
                      <a:pt x="7" y="25"/>
                      <a:pt x="0" y="42"/>
                      <a:pt x="0" y="59"/>
                    </a:cubicBezTo>
                    <a:cubicBezTo>
                      <a:pt x="0" y="73"/>
                      <a:pt x="5" y="88"/>
                      <a:pt x="15" y="100"/>
                    </a:cubicBezTo>
                    <a:cubicBezTo>
                      <a:pt x="27" y="114"/>
                      <a:pt x="44" y="122"/>
                      <a:pt x="62" y="122"/>
                    </a:cubicBezTo>
                    <a:cubicBezTo>
                      <a:pt x="62" y="122"/>
                      <a:pt x="62" y="122"/>
                      <a:pt x="62" y="122"/>
                    </a:cubicBezTo>
                    <a:cubicBezTo>
                      <a:pt x="62" y="122"/>
                      <a:pt x="62" y="122"/>
                      <a:pt x="62" y="122"/>
                    </a:cubicBezTo>
                    <a:cubicBezTo>
                      <a:pt x="71" y="125"/>
                      <a:pt x="82" y="132"/>
                      <a:pt x="88" y="137"/>
                    </a:cubicBezTo>
                    <a:cubicBezTo>
                      <a:pt x="91" y="134"/>
                      <a:pt x="91" y="134"/>
                      <a:pt x="91" y="134"/>
                    </a:cubicBezTo>
                    <a:cubicBezTo>
                      <a:pt x="85" y="129"/>
                      <a:pt x="73" y="121"/>
                      <a:pt x="63" y="118"/>
                    </a:cubicBezTo>
                    <a:cubicBezTo>
                      <a:pt x="62" y="118"/>
                      <a:pt x="62" y="118"/>
                      <a:pt x="62" y="118"/>
                    </a:cubicBezTo>
                    <a:cubicBezTo>
                      <a:pt x="62" y="118"/>
                      <a:pt x="62" y="118"/>
                      <a:pt x="62" y="118"/>
                    </a:cubicBezTo>
                    <a:cubicBezTo>
                      <a:pt x="45" y="118"/>
                      <a:pt x="29" y="111"/>
                      <a:pt x="18" y="97"/>
                    </a:cubicBezTo>
                    <a:cubicBezTo>
                      <a:pt x="8" y="86"/>
                      <a:pt x="4" y="72"/>
                      <a:pt x="4" y="59"/>
                    </a:cubicBezTo>
                    <a:cubicBezTo>
                      <a:pt x="4" y="43"/>
                      <a:pt x="10" y="27"/>
                      <a:pt x="23" y="16"/>
                    </a:cubicBezTo>
                    <a:cubicBezTo>
                      <a:pt x="22" y="15"/>
                      <a:pt x="22" y="15"/>
                      <a:pt x="22" y="15"/>
                    </a:cubicBezTo>
                    <a:cubicBezTo>
                      <a:pt x="23" y="16"/>
                      <a:pt x="23" y="16"/>
                      <a:pt x="23" y="16"/>
                    </a:cubicBezTo>
                    <a:cubicBezTo>
                      <a:pt x="33" y="8"/>
                      <a:pt x="45" y="5"/>
                      <a:pt x="57" y="5"/>
                    </a:cubicBezTo>
                    <a:cubicBezTo>
                      <a:pt x="57" y="5"/>
                      <a:pt x="57" y="5"/>
                      <a:pt x="57" y="5"/>
                    </a:cubicBezTo>
                    <a:cubicBezTo>
                      <a:pt x="74" y="5"/>
                      <a:pt x="92" y="12"/>
                      <a:pt x="104" y="26"/>
                    </a:cubicBezTo>
                    <a:cubicBezTo>
                      <a:pt x="112" y="37"/>
                      <a:pt x="117" y="50"/>
                      <a:pt x="117" y="63"/>
                    </a:cubicBezTo>
                    <a:cubicBezTo>
                      <a:pt x="117" y="64"/>
                      <a:pt x="117" y="65"/>
                      <a:pt x="117" y="67"/>
                    </a:cubicBezTo>
                    <a:cubicBezTo>
                      <a:pt x="117" y="67"/>
                      <a:pt x="117" y="67"/>
                      <a:pt x="117" y="67"/>
                    </a:cubicBezTo>
                    <a:cubicBezTo>
                      <a:pt x="117" y="67"/>
                      <a:pt x="119" y="84"/>
                      <a:pt x="130" y="99"/>
                    </a:cubicBezTo>
                    <a:cubicBezTo>
                      <a:pt x="133" y="97"/>
                      <a:pt x="133" y="97"/>
                      <a:pt x="133" y="97"/>
                    </a:cubicBezTo>
                    <a:cubicBezTo>
                      <a:pt x="128" y="90"/>
                      <a:pt x="125" y="82"/>
                      <a:pt x="123" y="77"/>
                    </a:cubicBezTo>
                    <a:cubicBezTo>
                      <a:pt x="122" y="74"/>
                      <a:pt x="121" y="71"/>
                      <a:pt x="121" y="69"/>
                    </a:cubicBezTo>
                    <a:cubicBezTo>
                      <a:pt x="121" y="69"/>
                      <a:pt x="121" y="68"/>
                      <a:pt x="121" y="67"/>
                    </a:cubicBezTo>
                    <a:cubicBezTo>
                      <a:pt x="121" y="67"/>
                      <a:pt x="121" y="67"/>
                      <a:pt x="121" y="67"/>
                    </a:cubicBezTo>
                    <a:cubicBezTo>
                      <a:pt x="121" y="65"/>
                      <a:pt x="121" y="64"/>
                      <a:pt x="121" y="63"/>
                    </a:cubicBezTo>
                    <a:cubicBezTo>
                      <a:pt x="121" y="49"/>
                      <a:pt x="116" y="35"/>
                      <a:pt x="107" y="24"/>
                    </a:cubicBezTo>
                    <a:cubicBezTo>
                      <a:pt x="94" y="9"/>
                      <a:pt x="76" y="1"/>
                      <a:pt x="57" y="1"/>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 name="Freeform 394"/>
              <p:cNvSpPr>
                <a:spLocks noEditPoints="1"/>
              </p:cNvSpPr>
              <p:nvPr/>
            </p:nvSpPr>
            <p:spPr bwMode="auto">
              <a:xfrm>
                <a:off x="7577138" y="5875338"/>
                <a:ext cx="155575" cy="142875"/>
              </a:xfrm>
              <a:custGeom>
                <a:avLst/>
                <a:gdLst>
                  <a:gd name="T0" fmla="*/ 48 w 56"/>
                  <a:gd name="T1" fmla="*/ 5 h 51"/>
                  <a:gd name="T2" fmla="*/ 48 w 56"/>
                  <a:gd name="T3" fmla="*/ 5 h 51"/>
                  <a:gd name="T4" fmla="*/ 53 w 56"/>
                  <a:gd name="T5" fmla="*/ 10 h 51"/>
                  <a:gd name="T6" fmla="*/ 9 w 56"/>
                  <a:gd name="T7" fmla="*/ 49 h 51"/>
                  <a:gd name="T8" fmla="*/ 5 w 56"/>
                  <a:gd name="T9" fmla="*/ 44 h 51"/>
                  <a:gd name="T10" fmla="*/ 5 w 56"/>
                  <a:gd name="T11" fmla="*/ 44 h 51"/>
                  <a:gd name="T12" fmla="*/ 48 w 56"/>
                  <a:gd name="T13" fmla="*/ 5 h 51"/>
                  <a:gd name="T14" fmla="*/ 49 w 56"/>
                  <a:gd name="T15" fmla="*/ 0 h 51"/>
                  <a:gd name="T16" fmla="*/ 47 w 56"/>
                  <a:gd name="T17" fmla="*/ 0 h 51"/>
                  <a:gd name="T18" fmla="*/ 46 w 56"/>
                  <a:gd name="T19" fmla="*/ 2 h 51"/>
                  <a:gd name="T20" fmla="*/ 43 w 56"/>
                  <a:gd name="T21" fmla="*/ 4 h 51"/>
                  <a:gd name="T22" fmla="*/ 35 w 56"/>
                  <a:gd name="T23" fmla="*/ 12 h 51"/>
                  <a:gd name="T24" fmla="*/ 35 w 56"/>
                  <a:gd name="T25" fmla="*/ 12 h 51"/>
                  <a:gd name="T26" fmla="*/ 35 w 56"/>
                  <a:gd name="T27" fmla="*/ 12 h 51"/>
                  <a:gd name="T28" fmla="*/ 34 w 56"/>
                  <a:gd name="T29" fmla="*/ 15 h 51"/>
                  <a:gd name="T30" fmla="*/ 33 w 56"/>
                  <a:gd name="T31" fmla="*/ 15 h 51"/>
                  <a:gd name="T32" fmla="*/ 32 w 56"/>
                  <a:gd name="T33" fmla="*/ 14 h 51"/>
                  <a:gd name="T34" fmla="*/ 17 w 56"/>
                  <a:gd name="T35" fmla="*/ 27 h 51"/>
                  <a:gd name="T36" fmla="*/ 18 w 56"/>
                  <a:gd name="T37" fmla="*/ 30 h 51"/>
                  <a:gd name="T38" fmla="*/ 16 w 56"/>
                  <a:gd name="T39" fmla="*/ 31 h 51"/>
                  <a:gd name="T40" fmla="*/ 15 w 56"/>
                  <a:gd name="T41" fmla="*/ 31 h 51"/>
                  <a:gd name="T42" fmla="*/ 14 w 56"/>
                  <a:gd name="T43" fmla="*/ 30 h 51"/>
                  <a:gd name="T44" fmla="*/ 4 w 56"/>
                  <a:gd name="T45" fmla="*/ 39 h 51"/>
                  <a:gd name="T46" fmla="*/ 1 w 56"/>
                  <a:gd name="T47" fmla="*/ 42 h 51"/>
                  <a:gd name="T48" fmla="*/ 0 w 56"/>
                  <a:gd name="T49" fmla="*/ 42 h 51"/>
                  <a:gd name="T50" fmla="*/ 0 w 56"/>
                  <a:gd name="T51" fmla="*/ 45 h 51"/>
                  <a:gd name="T52" fmla="*/ 2 w 56"/>
                  <a:gd name="T53" fmla="*/ 44 h 51"/>
                  <a:gd name="T54" fmla="*/ 0 w 56"/>
                  <a:gd name="T55" fmla="*/ 45 h 51"/>
                  <a:gd name="T56" fmla="*/ 6 w 56"/>
                  <a:gd name="T57" fmla="*/ 51 h 51"/>
                  <a:gd name="T58" fmla="*/ 56 w 56"/>
                  <a:gd name="T59" fmla="*/ 7 h 51"/>
                  <a:gd name="T60" fmla="*/ 50 w 56"/>
                  <a:gd name="T61" fmla="*/ 1 h 51"/>
                  <a:gd name="T62" fmla="*/ 49 w 56"/>
                  <a:gd name="T63" fmla="*/ 0 h 51"/>
                  <a:gd name="T64" fmla="*/ 49 w 56"/>
                  <a:gd name="T65"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6" h="51">
                    <a:moveTo>
                      <a:pt x="48" y="5"/>
                    </a:moveTo>
                    <a:cubicBezTo>
                      <a:pt x="48" y="5"/>
                      <a:pt x="48" y="5"/>
                      <a:pt x="48" y="5"/>
                    </a:cubicBezTo>
                    <a:cubicBezTo>
                      <a:pt x="53" y="10"/>
                      <a:pt x="53" y="10"/>
                      <a:pt x="53" y="10"/>
                    </a:cubicBezTo>
                    <a:cubicBezTo>
                      <a:pt x="9" y="49"/>
                      <a:pt x="9" y="49"/>
                      <a:pt x="9" y="49"/>
                    </a:cubicBezTo>
                    <a:cubicBezTo>
                      <a:pt x="5" y="44"/>
                      <a:pt x="5" y="44"/>
                      <a:pt x="5" y="44"/>
                    </a:cubicBezTo>
                    <a:cubicBezTo>
                      <a:pt x="5" y="44"/>
                      <a:pt x="5" y="44"/>
                      <a:pt x="5" y="44"/>
                    </a:cubicBezTo>
                    <a:cubicBezTo>
                      <a:pt x="48" y="5"/>
                      <a:pt x="48" y="5"/>
                      <a:pt x="48" y="5"/>
                    </a:cubicBezTo>
                    <a:moveTo>
                      <a:pt x="49" y="0"/>
                    </a:moveTo>
                    <a:cubicBezTo>
                      <a:pt x="48" y="0"/>
                      <a:pt x="48" y="0"/>
                      <a:pt x="47" y="0"/>
                    </a:cubicBezTo>
                    <a:cubicBezTo>
                      <a:pt x="46" y="2"/>
                      <a:pt x="46" y="2"/>
                      <a:pt x="46" y="2"/>
                    </a:cubicBezTo>
                    <a:cubicBezTo>
                      <a:pt x="43" y="4"/>
                      <a:pt x="43" y="4"/>
                      <a:pt x="43" y="4"/>
                    </a:cubicBezTo>
                    <a:cubicBezTo>
                      <a:pt x="35" y="12"/>
                      <a:pt x="35" y="12"/>
                      <a:pt x="35" y="12"/>
                    </a:cubicBezTo>
                    <a:cubicBezTo>
                      <a:pt x="35" y="12"/>
                      <a:pt x="35" y="12"/>
                      <a:pt x="35" y="12"/>
                    </a:cubicBezTo>
                    <a:cubicBezTo>
                      <a:pt x="35" y="12"/>
                      <a:pt x="35" y="12"/>
                      <a:pt x="35" y="12"/>
                    </a:cubicBezTo>
                    <a:cubicBezTo>
                      <a:pt x="35" y="13"/>
                      <a:pt x="35" y="14"/>
                      <a:pt x="34" y="15"/>
                    </a:cubicBezTo>
                    <a:cubicBezTo>
                      <a:pt x="34" y="15"/>
                      <a:pt x="33" y="15"/>
                      <a:pt x="33" y="15"/>
                    </a:cubicBezTo>
                    <a:cubicBezTo>
                      <a:pt x="32" y="15"/>
                      <a:pt x="32" y="15"/>
                      <a:pt x="32" y="14"/>
                    </a:cubicBezTo>
                    <a:cubicBezTo>
                      <a:pt x="17" y="27"/>
                      <a:pt x="17" y="27"/>
                      <a:pt x="17" y="27"/>
                    </a:cubicBezTo>
                    <a:cubicBezTo>
                      <a:pt x="18" y="28"/>
                      <a:pt x="18" y="29"/>
                      <a:pt x="18" y="30"/>
                    </a:cubicBezTo>
                    <a:cubicBezTo>
                      <a:pt x="17" y="31"/>
                      <a:pt x="17" y="31"/>
                      <a:pt x="16" y="31"/>
                    </a:cubicBezTo>
                    <a:cubicBezTo>
                      <a:pt x="16" y="31"/>
                      <a:pt x="15" y="31"/>
                      <a:pt x="15" y="31"/>
                    </a:cubicBezTo>
                    <a:cubicBezTo>
                      <a:pt x="14" y="30"/>
                      <a:pt x="14" y="30"/>
                      <a:pt x="14" y="30"/>
                    </a:cubicBezTo>
                    <a:cubicBezTo>
                      <a:pt x="4" y="39"/>
                      <a:pt x="4" y="39"/>
                      <a:pt x="4" y="39"/>
                    </a:cubicBezTo>
                    <a:cubicBezTo>
                      <a:pt x="1" y="42"/>
                      <a:pt x="1" y="42"/>
                      <a:pt x="1" y="42"/>
                    </a:cubicBezTo>
                    <a:cubicBezTo>
                      <a:pt x="0" y="42"/>
                      <a:pt x="0" y="42"/>
                      <a:pt x="0" y="42"/>
                    </a:cubicBezTo>
                    <a:cubicBezTo>
                      <a:pt x="0" y="43"/>
                      <a:pt x="0" y="44"/>
                      <a:pt x="0" y="45"/>
                    </a:cubicBezTo>
                    <a:cubicBezTo>
                      <a:pt x="2" y="44"/>
                      <a:pt x="2" y="44"/>
                      <a:pt x="2" y="44"/>
                    </a:cubicBezTo>
                    <a:cubicBezTo>
                      <a:pt x="0" y="45"/>
                      <a:pt x="0" y="45"/>
                      <a:pt x="0" y="45"/>
                    </a:cubicBezTo>
                    <a:cubicBezTo>
                      <a:pt x="6" y="51"/>
                      <a:pt x="6" y="51"/>
                      <a:pt x="6" y="51"/>
                    </a:cubicBezTo>
                    <a:cubicBezTo>
                      <a:pt x="56" y="7"/>
                      <a:pt x="56" y="7"/>
                      <a:pt x="56" y="7"/>
                    </a:cubicBezTo>
                    <a:cubicBezTo>
                      <a:pt x="50" y="1"/>
                      <a:pt x="50" y="1"/>
                      <a:pt x="50" y="1"/>
                    </a:cubicBezTo>
                    <a:cubicBezTo>
                      <a:pt x="50" y="0"/>
                      <a:pt x="49" y="0"/>
                      <a:pt x="49" y="0"/>
                    </a:cubicBezTo>
                    <a:cubicBezTo>
                      <a:pt x="49" y="0"/>
                      <a:pt x="49" y="0"/>
                      <a:pt x="49"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 name="Freeform 395"/>
              <p:cNvSpPr>
                <a:spLocks noEditPoints="1"/>
              </p:cNvSpPr>
              <p:nvPr/>
            </p:nvSpPr>
            <p:spPr bwMode="auto">
              <a:xfrm>
                <a:off x="7589838" y="5892800"/>
                <a:ext cx="177800" cy="165100"/>
              </a:xfrm>
              <a:custGeom>
                <a:avLst/>
                <a:gdLst>
                  <a:gd name="T0" fmla="*/ 4 w 63"/>
                  <a:gd name="T1" fmla="*/ 48 h 59"/>
                  <a:gd name="T2" fmla="*/ 53 w 63"/>
                  <a:gd name="T3" fmla="*/ 5 h 59"/>
                  <a:gd name="T4" fmla="*/ 59 w 63"/>
                  <a:gd name="T5" fmla="*/ 11 h 59"/>
                  <a:gd name="T6" fmla="*/ 10 w 63"/>
                  <a:gd name="T7" fmla="*/ 54 h 59"/>
                  <a:gd name="T8" fmla="*/ 4 w 63"/>
                  <a:gd name="T9" fmla="*/ 48 h 59"/>
                  <a:gd name="T10" fmla="*/ 53 w 63"/>
                  <a:gd name="T11" fmla="*/ 0 h 59"/>
                  <a:gd name="T12" fmla="*/ 51 w 63"/>
                  <a:gd name="T13" fmla="*/ 0 h 59"/>
                  <a:gd name="T14" fmla="*/ 51 w 63"/>
                  <a:gd name="T15" fmla="*/ 1 h 59"/>
                  <a:gd name="T16" fmla="*/ 1 w 63"/>
                  <a:gd name="T17" fmla="*/ 45 h 59"/>
                  <a:gd name="T18" fmla="*/ 0 w 63"/>
                  <a:gd name="T19" fmla="*/ 46 h 59"/>
                  <a:gd name="T20" fmla="*/ 0 w 63"/>
                  <a:gd name="T21" fmla="*/ 47 h 59"/>
                  <a:gd name="T22" fmla="*/ 0 w 63"/>
                  <a:gd name="T23" fmla="*/ 49 h 59"/>
                  <a:gd name="T24" fmla="*/ 2 w 63"/>
                  <a:gd name="T25" fmla="*/ 47 h 59"/>
                  <a:gd name="T26" fmla="*/ 0 w 63"/>
                  <a:gd name="T27" fmla="*/ 49 h 59"/>
                  <a:gd name="T28" fmla="*/ 9 w 63"/>
                  <a:gd name="T29" fmla="*/ 58 h 59"/>
                  <a:gd name="T30" fmla="*/ 10 w 63"/>
                  <a:gd name="T31" fmla="*/ 59 h 59"/>
                  <a:gd name="T32" fmla="*/ 12 w 63"/>
                  <a:gd name="T33" fmla="*/ 59 h 59"/>
                  <a:gd name="T34" fmla="*/ 63 w 63"/>
                  <a:gd name="T35" fmla="*/ 13 h 59"/>
                  <a:gd name="T36" fmla="*/ 63 w 63"/>
                  <a:gd name="T37" fmla="*/ 12 h 59"/>
                  <a:gd name="T38" fmla="*/ 63 w 63"/>
                  <a:gd name="T39" fmla="*/ 10 h 59"/>
                  <a:gd name="T40" fmla="*/ 54 w 63"/>
                  <a:gd name="T41" fmla="*/ 1 h 59"/>
                  <a:gd name="T42" fmla="*/ 53 w 63"/>
                  <a:gd name="T43"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2" h="59">
                    <a:moveTo>
                      <a:pt x="4" y="48"/>
                    </a:moveTo>
                    <a:cubicBezTo>
                      <a:pt x="53" y="5"/>
                      <a:pt x="53" y="5"/>
                      <a:pt x="53" y="5"/>
                    </a:cubicBezTo>
                    <a:cubicBezTo>
                      <a:pt x="59" y="11"/>
                      <a:pt x="59" y="11"/>
                      <a:pt x="59" y="11"/>
                    </a:cubicBezTo>
                    <a:cubicBezTo>
                      <a:pt x="10" y="54"/>
                      <a:pt x="10" y="54"/>
                      <a:pt x="10" y="54"/>
                    </a:cubicBezTo>
                    <a:cubicBezTo>
                      <a:pt x="4" y="48"/>
                      <a:pt x="4" y="48"/>
                      <a:pt x="4" y="48"/>
                    </a:cubicBezTo>
                    <a:moveTo>
                      <a:pt x="53" y="0"/>
                    </a:moveTo>
                    <a:cubicBezTo>
                      <a:pt x="52" y="0"/>
                      <a:pt x="52" y="0"/>
                      <a:pt x="51" y="0"/>
                    </a:cubicBezTo>
                    <a:cubicBezTo>
                      <a:pt x="51" y="1"/>
                      <a:pt x="51" y="1"/>
                      <a:pt x="51" y="1"/>
                    </a:cubicBezTo>
                    <a:cubicBezTo>
                      <a:pt x="1" y="45"/>
                      <a:pt x="1" y="45"/>
                      <a:pt x="1" y="45"/>
                    </a:cubicBezTo>
                    <a:cubicBezTo>
                      <a:pt x="0" y="46"/>
                      <a:pt x="0" y="46"/>
                      <a:pt x="0" y="46"/>
                    </a:cubicBezTo>
                    <a:cubicBezTo>
                      <a:pt x="0" y="46"/>
                      <a:pt x="0" y="47"/>
                      <a:pt x="0" y="47"/>
                    </a:cubicBezTo>
                    <a:cubicBezTo>
                      <a:pt x="0" y="48"/>
                      <a:pt x="0" y="48"/>
                      <a:pt x="0" y="49"/>
                    </a:cubicBezTo>
                    <a:cubicBezTo>
                      <a:pt x="2" y="47"/>
                      <a:pt x="2" y="47"/>
                      <a:pt x="2" y="47"/>
                    </a:cubicBezTo>
                    <a:cubicBezTo>
                      <a:pt x="0" y="49"/>
                      <a:pt x="0" y="49"/>
                      <a:pt x="0" y="49"/>
                    </a:cubicBezTo>
                    <a:cubicBezTo>
                      <a:pt x="9" y="58"/>
                      <a:pt x="9" y="58"/>
                      <a:pt x="9" y="58"/>
                    </a:cubicBezTo>
                    <a:cubicBezTo>
                      <a:pt x="9" y="59"/>
                      <a:pt x="10" y="59"/>
                      <a:pt x="10" y="59"/>
                    </a:cubicBezTo>
                    <a:cubicBezTo>
                      <a:pt x="11" y="59"/>
                      <a:pt x="11" y="59"/>
                      <a:pt x="12" y="59"/>
                    </a:cubicBezTo>
                    <a:cubicBezTo>
                      <a:pt x="63" y="13"/>
                      <a:pt x="63" y="13"/>
                      <a:pt x="63" y="13"/>
                    </a:cubicBezTo>
                    <a:cubicBezTo>
                      <a:pt x="63" y="13"/>
                      <a:pt x="63" y="12"/>
                      <a:pt x="63" y="12"/>
                    </a:cubicBezTo>
                    <a:cubicBezTo>
                      <a:pt x="63" y="11"/>
                      <a:pt x="63" y="11"/>
                      <a:pt x="63" y="10"/>
                    </a:cubicBezTo>
                    <a:cubicBezTo>
                      <a:pt x="54" y="1"/>
                      <a:pt x="54" y="1"/>
                      <a:pt x="54" y="1"/>
                    </a:cubicBezTo>
                    <a:cubicBezTo>
                      <a:pt x="54" y="0"/>
                      <a:pt x="53" y="0"/>
                      <a:pt x="53"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 name="Freeform 396"/>
              <p:cNvSpPr>
                <a:spLocks noEditPoints="1"/>
              </p:cNvSpPr>
              <p:nvPr/>
            </p:nvSpPr>
            <p:spPr bwMode="auto">
              <a:xfrm>
                <a:off x="7439026" y="5713413"/>
                <a:ext cx="234950" cy="249238"/>
              </a:xfrm>
              <a:custGeom>
                <a:avLst/>
                <a:gdLst>
                  <a:gd name="T0" fmla="*/ 11 w 84"/>
                  <a:gd name="T1" fmla="*/ 31 h 89"/>
                  <a:gd name="T2" fmla="*/ 11 w 84"/>
                  <a:gd name="T3" fmla="*/ 24 h 89"/>
                  <a:gd name="T4" fmla="*/ 17 w 84"/>
                  <a:gd name="T5" fmla="*/ 31 h 89"/>
                  <a:gd name="T6" fmla="*/ 18 w 84"/>
                  <a:gd name="T7" fmla="*/ 34 h 89"/>
                  <a:gd name="T8" fmla="*/ 17 w 84"/>
                  <a:gd name="T9" fmla="*/ 34 h 89"/>
                  <a:gd name="T10" fmla="*/ 15 w 84"/>
                  <a:gd name="T11" fmla="*/ 34 h 89"/>
                  <a:gd name="T12" fmla="*/ 24 w 84"/>
                  <a:gd name="T13" fmla="*/ 14 h 89"/>
                  <a:gd name="T14" fmla="*/ 27 w 84"/>
                  <a:gd name="T15" fmla="*/ 15 h 89"/>
                  <a:gd name="T16" fmla="*/ 29 w 84"/>
                  <a:gd name="T17" fmla="*/ 19 h 89"/>
                  <a:gd name="T18" fmla="*/ 25 w 84"/>
                  <a:gd name="T19" fmla="*/ 19 h 89"/>
                  <a:gd name="T20" fmla="*/ 23 w 84"/>
                  <a:gd name="T21" fmla="*/ 14 h 89"/>
                  <a:gd name="T22" fmla="*/ 48 w 84"/>
                  <a:gd name="T23" fmla="*/ 0 h 89"/>
                  <a:gd name="T24" fmla="*/ 48 w 84"/>
                  <a:gd name="T25" fmla="*/ 0 h 89"/>
                  <a:gd name="T26" fmla="*/ 48 w 84"/>
                  <a:gd name="T27" fmla="*/ 1 h 89"/>
                  <a:gd name="T28" fmla="*/ 47 w 84"/>
                  <a:gd name="T29" fmla="*/ 2 h 89"/>
                  <a:gd name="T30" fmla="*/ 47 w 84"/>
                  <a:gd name="T31" fmla="*/ 2 h 89"/>
                  <a:gd name="T32" fmla="*/ 47 w 84"/>
                  <a:gd name="T33" fmla="*/ 2 h 89"/>
                  <a:gd name="T34" fmla="*/ 47 w 84"/>
                  <a:gd name="T35" fmla="*/ 2 h 89"/>
                  <a:gd name="T36" fmla="*/ 47 w 84"/>
                  <a:gd name="T37" fmla="*/ 3 h 89"/>
                  <a:gd name="T38" fmla="*/ 47 w 84"/>
                  <a:gd name="T39" fmla="*/ 3 h 89"/>
                  <a:gd name="T40" fmla="*/ 47 w 84"/>
                  <a:gd name="T41" fmla="*/ 4 h 89"/>
                  <a:gd name="T42" fmla="*/ 40 w 84"/>
                  <a:gd name="T43" fmla="*/ 18 h 89"/>
                  <a:gd name="T44" fmla="*/ 33 w 84"/>
                  <a:gd name="T45" fmla="*/ 23 h 89"/>
                  <a:gd name="T46" fmla="*/ 32 w 84"/>
                  <a:gd name="T47" fmla="*/ 15 h 89"/>
                  <a:gd name="T48" fmla="*/ 24 w 84"/>
                  <a:gd name="T49" fmla="*/ 10 h 89"/>
                  <a:gd name="T50" fmla="*/ 20 w 84"/>
                  <a:gd name="T51" fmla="*/ 11 h 89"/>
                  <a:gd name="T52" fmla="*/ 21 w 84"/>
                  <a:gd name="T53" fmla="*/ 21 h 89"/>
                  <a:gd name="T54" fmla="*/ 23 w 84"/>
                  <a:gd name="T55" fmla="*/ 31 h 89"/>
                  <a:gd name="T56" fmla="*/ 21 w 84"/>
                  <a:gd name="T57" fmla="*/ 31 h 89"/>
                  <a:gd name="T58" fmla="*/ 10 w 84"/>
                  <a:gd name="T59" fmla="*/ 20 h 89"/>
                  <a:gd name="T60" fmla="*/ 8 w 84"/>
                  <a:gd name="T61" fmla="*/ 21 h 89"/>
                  <a:gd name="T62" fmla="*/ 8 w 84"/>
                  <a:gd name="T63" fmla="*/ 34 h 89"/>
                  <a:gd name="T64" fmla="*/ 13 w 84"/>
                  <a:gd name="T65" fmla="*/ 37 h 89"/>
                  <a:gd name="T66" fmla="*/ 16 w 84"/>
                  <a:gd name="T67" fmla="*/ 38 h 89"/>
                  <a:gd name="T68" fmla="*/ 0 w 84"/>
                  <a:gd name="T69" fmla="*/ 52 h 89"/>
                  <a:gd name="T70" fmla="*/ 63 w 84"/>
                  <a:gd name="T71" fmla="*/ 88 h 89"/>
                  <a:gd name="T72" fmla="*/ 65 w 84"/>
                  <a:gd name="T73" fmla="*/ 89 h 89"/>
                  <a:gd name="T74" fmla="*/ 66 w 84"/>
                  <a:gd name="T75" fmla="*/ 85 h 89"/>
                  <a:gd name="T76" fmla="*/ 6 w 84"/>
                  <a:gd name="T77" fmla="*/ 52 h 89"/>
                  <a:gd name="T78" fmla="*/ 20 w 84"/>
                  <a:gd name="T79" fmla="*/ 40 h 89"/>
                  <a:gd name="T80" fmla="*/ 26 w 84"/>
                  <a:gd name="T81" fmla="*/ 34 h 89"/>
                  <a:gd name="T82" fmla="*/ 31 w 84"/>
                  <a:gd name="T83" fmla="*/ 27 h 89"/>
                  <a:gd name="T84" fmla="*/ 32 w 84"/>
                  <a:gd name="T85" fmla="*/ 27 h 89"/>
                  <a:gd name="T86" fmla="*/ 43 w 84"/>
                  <a:gd name="T87" fmla="*/ 21 h 89"/>
                  <a:gd name="T88" fmla="*/ 50 w 84"/>
                  <a:gd name="T89" fmla="*/ 9 h 89"/>
                  <a:gd name="T90" fmla="*/ 81 w 84"/>
                  <a:gd name="T91" fmla="*/ 72 h 89"/>
                  <a:gd name="T92" fmla="*/ 83 w 84"/>
                  <a:gd name="T93" fmla="*/ 73 h 89"/>
                  <a:gd name="T94" fmla="*/ 84 w 84"/>
                  <a:gd name="T95" fmla="*/ 70 h 89"/>
                  <a:gd name="T96" fmla="*/ 67 w 84"/>
                  <a:gd name="T97" fmla="*/ 36 h 89"/>
                  <a:gd name="T98" fmla="*/ 50 w 84"/>
                  <a:gd name="T99" fmla="*/ 2 h 89"/>
                  <a:gd name="T100" fmla="*/ 50 w 84"/>
                  <a:gd name="T101" fmla="*/ 1 h 89"/>
                  <a:gd name="T102" fmla="*/ 50 w 84"/>
                  <a:gd name="T103" fmla="*/ 1 h 89"/>
                  <a:gd name="T104" fmla="*/ 50 w 84"/>
                  <a:gd name="T105" fmla="*/ 1 h 89"/>
                  <a:gd name="T106" fmla="*/ 50 w 84"/>
                  <a:gd name="T107" fmla="*/ 1 h 89"/>
                  <a:gd name="T108" fmla="*/ 49 w 84"/>
                  <a:gd name="T109" fmla="*/ 0 h 89"/>
                  <a:gd name="T110" fmla="*/ 49 w 84"/>
                  <a:gd name="T111" fmla="*/ 0 h 89"/>
                  <a:gd name="T112" fmla="*/ 49 w 84"/>
                  <a:gd name="T113" fmla="*/ 0 h 89"/>
                  <a:gd name="T114" fmla="*/ 49 w 84"/>
                  <a:gd name="T115" fmla="*/ 0 h 89"/>
                  <a:gd name="T116" fmla="*/ 49 w 84"/>
                  <a:gd name="T117" fmla="*/ 0 h 89"/>
                  <a:gd name="T118" fmla="*/ 49 w 84"/>
                  <a:gd name="T119" fmla="*/ 0 h 89"/>
                  <a:gd name="T120" fmla="*/ 49 w 84"/>
                  <a:gd name="T121" fmla="*/ 0 h 89"/>
                  <a:gd name="T122" fmla="*/ 48 w 84"/>
                  <a:gd name="T123" fmla="*/ 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4" h="89">
                    <a:moveTo>
                      <a:pt x="15" y="34"/>
                    </a:moveTo>
                    <a:cubicBezTo>
                      <a:pt x="14" y="33"/>
                      <a:pt x="12" y="32"/>
                      <a:pt x="11" y="31"/>
                    </a:cubicBezTo>
                    <a:cubicBezTo>
                      <a:pt x="10" y="30"/>
                      <a:pt x="9" y="29"/>
                      <a:pt x="9" y="27"/>
                    </a:cubicBezTo>
                    <a:cubicBezTo>
                      <a:pt x="9" y="26"/>
                      <a:pt x="10" y="25"/>
                      <a:pt x="11" y="24"/>
                    </a:cubicBezTo>
                    <a:cubicBezTo>
                      <a:pt x="12" y="25"/>
                      <a:pt x="13" y="25"/>
                      <a:pt x="15" y="27"/>
                    </a:cubicBezTo>
                    <a:cubicBezTo>
                      <a:pt x="16" y="28"/>
                      <a:pt x="17" y="30"/>
                      <a:pt x="17" y="31"/>
                    </a:cubicBezTo>
                    <a:cubicBezTo>
                      <a:pt x="18" y="32"/>
                      <a:pt x="18" y="33"/>
                      <a:pt x="18" y="33"/>
                    </a:cubicBezTo>
                    <a:cubicBezTo>
                      <a:pt x="18" y="33"/>
                      <a:pt x="18" y="34"/>
                      <a:pt x="18" y="34"/>
                    </a:cubicBezTo>
                    <a:cubicBezTo>
                      <a:pt x="17" y="34"/>
                      <a:pt x="17" y="34"/>
                      <a:pt x="17" y="34"/>
                    </a:cubicBezTo>
                    <a:cubicBezTo>
                      <a:pt x="17" y="34"/>
                      <a:pt x="17" y="34"/>
                      <a:pt x="17" y="34"/>
                    </a:cubicBezTo>
                    <a:cubicBezTo>
                      <a:pt x="16" y="34"/>
                      <a:pt x="15" y="34"/>
                      <a:pt x="15" y="34"/>
                    </a:cubicBezTo>
                    <a:cubicBezTo>
                      <a:pt x="15" y="34"/>
                      <a:pt x="15" y="34"/>
                      <a:pt x="15" y="34"/>
                    </a:cubicBezTo>
                    <a:moveTo>
                      <a:pt x="23" y="14"/>
                    </a:moveTo>
                    <a:cubicBezTo>
                      <a:pt x="23" y="14"/>
                      <a:pt x="23" y="14"/>
                      <a:pt x="24" y="14"/>
                    </a:cubicBezTo>
                    <a:cubicBezTo>
                      <a:pt x="24" y="14"/>
                      <a:pt x="24" y="14"/>
                      <a:pt x="24" y="14"/>
                    </a:cubicBezTo>
                    <a:cubicBezTo>
                      <a:pt x="24" y="14"/>
                      <a:pt x="25" y="14"/>
                      <a:pt x="27" y="15"/>
                    </a:cubicBezTo>
                    <a:cubicBezTo>
                      <a:pt x="28" y="16"/>
                      <a:pt x="29" y="16"/>
                      <a:pt x="29" y="17"/>
                    </a:cubicBezTo>
                    <a:cubicBezTo>
                      <a:pt x="29" y="17"/>
                      <a:pt x="29" y="18"/>
                      <a:pt x="29" y="19"/>
                    </a:cubicBezTo>
                    <a:cubicBezTo>
                      <a:pt x="29" y="20"/>
                      <a:pt x="29" y="21"/>
                      <a:pt x="29" y="22"/>
                    </a:cubicBezTo>
                    <a:cubicBezTo>
                      <a:pt x="27" y="22"/>
                      <a:pt x="26" y="20"/>
                      <a:pt x="25" y="19"/>
                    </a:cubicBezTo>
                    <a:cubicBezTo>
                      <a:pt x="24" y="17"/>
                      <a:pt x="23" y="16"/>
                      <a:pt x="23" y="15"/>
                    </a:cubicBezTo>
                    <a:cubicBezTo>
                      <a:pt x="23" y="14"/>
                      <a:pt x="23" y="14"/>
                      <a:pt x="23" y="14"/>
                    </a:cubicBezTo>
                    <a:cubicBezTo>
                      <a:pt x="23" y="14"/>
                      <a:pt x="23" y="14"/>
                      <a:pt x="23" y="14"/>
                    </a:cubicBezTo>
                    <a:moveTo>
                      <a:pt x="48" y="0"/>
                    </a:moveTo>
                    <a:cubicBezTo>
                      <a:pt x="48" y="0"/>
                      <a:pt x="48" y="0"/>
                      <a:pt x="48" y="0"/>
                    </a:cubicBezTo>
                    <a:cubicBezTo>
                      <a:pt x="48" y="0"/>
                      <a:pt x="48" y="0"/>
                      <a:pt x="48" y="0"/>
                    </a:cubicBezTo>
                    <a:cubicBezTo>
                      <a:pt x="48" y="0"/>
                      <a:pt x="48" y="1"/>
                      <a:pt x="48" y="1"/>
                    </a:cubicBezTo>
                    <a:cubicBezTo>
                      <a:pt x="48" y="1"/>
                      <a:pt x="48" y="1"/>
                      <a:pt x="48" y="1"/>
                    </a:cubicBezTo>
                    <a:cubicBezTo>
                      <a:pt x="48" y="1"/>
                      <a:pt x="48" y="1"/>
                      <a:pt x="48" y="1"/>
                    </a:cubicBezTo>
                    <a:cubicBezTo>
                      <a:pt x="47" y="1"/>
                      <a:pt x="47" y="1"/>
                      <a:pt x="47" y="2"/>
                    </a:cubicBezTo>
                    <a:cubicBezTo>
                      <a:pt x="47" y="2"/>
                      <a:pt x="47" y="2"/>
                      <a:pt x="47" y="2"/>
                    </a:cubicBezTo>
                    <a:cubicBezTo>
                      <a:pt x="47" y="2"/>
                      <a:pt x="47" y="2"/>
                      <a:pt x="47" y="2"/>
                    </a:cubicBezTo>
                    <a:cubicBezTo>
                      <a:pt x="47" y="2"/>
                      <a:pt x="47" y="2"/>
                      <a:pt x="47" y="2"/>
                    </a:cubicBezTo>
                    <a:cubicBezTo>
                      <a:pt x="47" y="2"/>
                      <a:pt x="47" y="2"/>
                      <a:pt x="47" y="2"/>
                    </a:cubicBezTo>
                    <a:cubicBezTo>
                      <a:pt x="47" y="2"/>
                      <a:pt x="47" y="2"/>
                      <a:pt x="47" y="2"/>
                    </a:cubicBezTo>
                    <a:cubicBezTo>
                      <a:pt x="47" y="2"/>
                      <a:pt x="47" y="2"/>
                      <a:pt x="47" y="2"/>
                    </a:cubicBezTo>
                    <a:cubicBezTo>
                      <a:pt x="46" y="2"/>
                      <a:pt x="46" y="3"/>
                      <a:pt x="47" y="3"/>
                    </a:cubicBezTo>
                    <a:cubicBezTo>
                      <a:pt x="47" y="3"/>
                      <a:pt x="47" y="3"/>
                      <a:pt x="47" y="3"/>
                    </a:cubicBezTo>
                    <a:cubicBezTo>
                      <a:pt x="47" y="3"/>
                      <a:pt x="47" y="3"/>
                      <a:pt x="47" y="3"/>
                    </a:cubicBezTo>
                    <a:cubicBezTo>
                      <a:pt x="47" y="3"/>
                      <a:pt x="47" y="3"/>
                      <a:pt x="47" y="3"/>
                    </a:cubicBezTo>
                    <a:cubicBezTo>
                      <a:pt x="47" y="3"/>
                      <a:pt x="47" y="3"/>
                      <a:pt x="47" y="3"/>
                    </a:cubicBezTo>
                    <a:cubicBezTo>
                      <a:pt x="47" y="3"/>
                      <a:pt x="47" y="4"/>
                      <a:pt x="47" y="4"/>
                    </a:cubicBezTo>
                    <a:cubicBezTo>
                      <a:pt x="47" y="6"/>
                      <a:pt x="46" y="8"/>
                      <a:pt x="45" y="11"/>
                    </a:cubicBezTo>
                    <a:cubicBezTo>
                      <a:pt x="43" y="13"/>
                      <a:pt x="42" y="16"/>
                      <a:pt x="40" y="18"/>
                    </a:cubicBezTo>
                    <a:cubicBezTo>
                      <a:pt x="38" y="19"/>
                      <a:pt x="37" y="21"/>
                      <a:pt x="36" y="21"/>
                    </a:cubicBezTo>
                    <a:cubicBezTo>
                      <a:pt x="35" y="22"/>
                      <a:pt x="34" y="23"/>
                      <a:pt x="33" y="23"/>
                    </a:cubicBezTo>
                    <a:cubicBezTo>
                      <a:pt x="33" y="21"/>
                      <a:pt x="33" y="20"/>
                      <a:pt x="33" y="19"/>
                    </a:cubicBezTo>
                    <a:cubicBezTo>
                      <a:pt x="33" y="17"/>
                      <a:pt x="33" y="16"/>
                      <a:pt x="32" y="15"/>
                    </a:cubicBezTo>
                    <a:cubicBezTo>
                      <a:pt x="32" y="13"/>
                      <a:pt x="30" y="12"/>
                      <a:pt x="29" y="11"/>
                    </a:cubicBezTo>
                    <a:cubicBezTo>
                      <a:pt x="27" y="11"/>
                      <a:pt x="25" y="10"/>
                      <a:pt x="24" y="10"/>
                    </a:cubicBezTo>
                    <a:cubicBezTo>
                      <a:pt x="24" y="10"/>
                      <a:pt x="24" y="10"/>
                      <a:pt x="24" y="10"/>
                    </a:cubicBezTo>
                    <a:cubicBezTo>
                      <a:pt x="22" y="10"/>
                      <a:pt x="21" y="10"/>
                      <a:pt x="20" y="11"/>
                    </a:cubicBezTo>
                    <a:cubicBezTo>
                      <a:pt x="19" y="12"/>
                      <a:pt x="19" y="14"/>
                      <a:pt x="19" y="15"/>
                    </a:cubicBezTo>
                    <a:cubicBezTo>
                      <a:pt x="19" y="17"/>
                      <a:pt x="20" y="19"/>
                      <a:pt x="21" y="21"/>
                    </a:cubicBezTo>
                    <a:cubicBezTo>
                      <a:pt x="23" y="23"/>
                      <a:pt x="25" y="25"/>
                      <a:pt x="27" y="26"/>
                    </a:cubicBezTo>
                    <a:cubicBezTo>
                      <a:pt x="26" y="28"/>
                      <a:pt x="24" y="30"/>
                      <a:pt x="23" y="31"/>
                    </a:cubicBezTo>
                    <a:cubicBezTo>
                      <a:pt x="23" y="31"/>
                      <a:pt x="22" y="32"/>
                      <a:pt x="22" y="32"/>
                    </a:cubicBezTo>
                    <a:cubicBezTo>
                      <a:pt x="22" y="31"/>
                      <a:pt x="21" y="31"/>
                      <a:pt x="21" y="31"/>
                    </a:cubicBezTo>
                    <a:cubicBezTo>
                      <a:pt x="21" y="28"/>
                      <a:pt x="19" y="25"/>
                      <a:pt x="17" y="24"/>
                    </a:cubicBezTo>
                    <a:cubicBezTo>
                      <a:pt x="15" y="22"/>
                      <a:pt x="13" y="20"/>
                      <a:pt x="10" y="20"/>
                    </a:cubicBezTo>
                    <a:cubicBezTo>
                      <a:pt x="10" y="20"/>
                      <a:pt x="10" y="20"/>
                      <a:pt x="10" y="20"/>
                    </a:cubicBezTo>
                    <a:cubicBezTo>
                      <a:pt x="9" y="20"/>
                      <a:pt x="9" y="20"/>
                      <a:pt x="8" y="21"/>
                    </a:cubicBezTo>
                    <a:cubicBezTo>
                      <a:pt x="6" y="23"/>
                      <a:pt x="5" y="25"/>
                      <a:pt x="5" y="27"/>
                    </a:cubicBezTo>
                    <a:cubicBezTo>
                      <a:pt x="5" y="30"/>
                      <a:pt x="7" y="32"/>
                      <a:pt x="8" y="34"/>
                    </a:cubicBezTo>
                    <a:cubicBezTo>
                      <a:pt x="10" y="35"/>
                      <a:pt x="12" y="37"/>
                      <a:pt x="13" y="37"/>
                    </a:cubicBezTo>
                    <a:cubicBezTo>
                      <a:pt x="13" y="37"/>
                      <a:pt x="13" y="37"/>
                      <a:pt x="13" y="37"/>
                    </a:cubicBezTo>
                    <a:cubicBezTo>
                      <a:pt x="14" y="38"/>
                      <a:pt x="15" y="38"/>
                      <a:pt x="16" y="38"/>
                    </a:cubicBezTo>
                    <a:cubicBezTo>
                      <a:pt x="16" y="38"/>
                      <a:pt x="16" y="38"/>
                      <a:pt x="16" y="38"/>
                    </a:cubicBezTo>
                    <a:cubicBezTo>
                      <a:pt x="13" y="43"/>
                      <a:pt x="6" y="48"/>
                      <a:pt x="1" y="50"/>
                    </a:cubicBezTo>
                    <a:cubicBezTo>
                      <a:pt x="0" y="51"/>
                      <a:pt x="0" y="51"/>
                      <a:pt x="0" y="52"/>
                    </a:cubicBezTo>
                    <a:cubicBezTo>
                      <a:pt x="0" y="53"/>
                      <a:pt x="0" y="54"/>
                      <a:pt x="1" y="54"/>
                    </a:cubicBezTo>
                    <a:cubicBezTo>
                      <a:pt x="63" y="88"/>
                      <a:pt x="63" y="88"/>
                      <a:pt x="63" y="88"/>
                    </a:cubicBezTo>
                    <a:cubicBezTo>
                      <a:pt x="64" y="89"/>
                      <a:pt x="64" y="89"/>
                      <a:pt x="64" y="89"/>
                    </a:cubicBezTo>
                    <a:cubicBezTo>
                      <a:pt x="64" y="89"/>
                      <a:pt x="65" y="89"/>
                      <a:pt x="65" y="89"/>
                    </a:cubicBezTo>
                    <a:cubicBezTo>
                      <a:pt x="66" y="89"/>
                      <a:pt x="66" y="89"/>
                      <a:pt x="67" y="88"/>
                    </a:cubicBezTo>
                    <a:cubicBezTo>
                      <a:pt x="67" y="87"/>
                      <a:pt x="67" y="86"/>
                      <a:pt x="66" y="85"/>
                    </a:cubicBezTo>
                    <a:cubicBezTo>
                      <a:pt x="66" y="85"/>
                      <a:pt x="66" y="85"/>
                      <a:pt x="66" y="85"/>
                    </a:cubicBezTo>
                    <a:cubicBezTo>
                      <a:pt x="6" y="52"/>
                      <a:pt x="6" y="52"/>
                      <a:pt x="6" y="52"/>
                    </a:cubicBezTo>
                    <a:cubicBezTo>
                      <a:pt x="9" y="50"/>
                      <a:pt x="12" y="48"/>
                      <a:pt x="15" y="46"/>
                    </a:cubicBezTo>
                    <a:cubicBezTo>
                      <a:pt x="17" y="44"/>
                      <a:pt x="18" y="42"/>
                      <a:pt x="20" y="40"/>
                    </a:cubicBezTo>
                    <a:cubicBezTo>
                      <a:pt x="20" y="39"/>
                      <a:pt x="21" y="38"/>
                      <a:pt x="21" y="37"/>
                    </a:cubicBezTo>
                    <a:cubicBezTo>
                      <a:pt x="23" y="36"/>
                      <a:pt x="24" y="35"/>
                      <a:pt x="26" y="34"/>
                    </a:cubicBezTo>
                    <a:cubicBezTo>
                      <a:pt x="27" y="32"/>
                      <a:pt x="29" y="30"/>
                      <a:pt x="31" y="28"/>
                    </a:cubicBezTo>
                    <a:cubicBezTo>
                      <a:pt x="31" y="27"/>
                      <a:pt x="31" y="27"/>
                      <a:pt x="31" y="27"/>
                    </a:cubicBezTo>
                    <a:cubicBezTo>
                      <a:pt x="31" y="27"/>
                      <a:pt x="31" y="27"/>
                      <a:pt x="32" y="27"/>
                    </a:cubicBezTo>
                    <a:cubicBezTo>
                      <a:pt x="32" y="27"/>
                      <a:pt x="32" y="27"/>
                      <a:pt x="32" y="27"/>
                    </a:cubicBezTo>
                    <a:cubicBezTo>
                      <a:pt x="34" y="27"/>
                      <a:pt x="36" y="26"/>
                      <a:pt x="38" y="25"/>
                    </a:cubicBezTo>
                    <a:cubicBezTo>
                      <a:pt x="40" y="24"/>
                      <a:pt x="41" y="22"/>
                      <a:pt x="43" y="21"/>
                    </a:cubicBezTo>
                    <a:cubicBezTo>
                      <a:pt x="45" y="19"/>
                      <a:pt x="47" y="16"/>
                      <a:pt x="48" y="13"/>
                    </a:cubicBezTo>
                    <a:cubicBezTo>
                      <a:pt x="49" y="11"/>
                      <a:pt x="49" y="10"/>
                      <a:pt x="50" y="9"/>
                    </a:cubicBezTo>
                    <a:cubicBezTo>
                      <a:pt x="58" y="26"/>
                      <a:pt x="80" y="72"/>
                      <a:pt x="80" y="72"/>
                    </a:cubicBezTo>
                    <a:cubicBezTo>
                      <a:pt x="80" y="72"/>
                      <a:pt x="80" y="72"/>
                      <a:pt x="81" y="72"/>
                    </a:cubicBezTo>
                    <a:cubicBezTo>
                      <a:pt x="81" y="73"/>
                      <a:pt x="81" y="73"/>
                      <a:pt x="82" y="73"/>
                    </a:cubicBezTo>
                    <a:cubicBezTo>
                      <a:pt x="82" y="73"/>
                      <a:pt x="83" y="73"/>
                      <a:pt x="83" y="73"/>
                    </a:cubicBezTo>
                    <a:cubicBezTo>
                      <a:pt x="84" y="72"/>
                      <a:pt x="84" y="71"/>
                      <a:pt x="84" y="70"/>
                    </a:cubicBezTo>
                    <a:cubicBezTo>
                      <a:pt x="84" y="70"/>
                      <a:pt x="84" y="70"/>
                      <a:pt x="84" y="70"/>
                    </a:cubicBezTo>
                    <a:cubicBezTo>
                      <a:pt x="84" y="70"/>
                      <a:pt x="84" y="70"/>
                      <a:pt x="84" y="70"/>
                    </a:cubicBezTo>
                    <a:cubicBezTo>
                      <a:pt x="82" y="67"/>
                      <a:pt x="75" y="52"/>
                      <a:pt x="67" y="36"/>
                    </a:cubicBezTo>
                    <a:cubicBezTo>
                      <a:pt x="59" y="19"/>
                      <a:pt x="50" y="2"/>
                      <a:pt x="50" y="2"/>
                    </a:cubicBezTo>
                    <a:cubicBezTo>
                      <a:pt x="50" y="2"/>
                      <a:pt x="50" y="2"/>
                      <a:pt x="50" y="2"/>
                    </a:cubicBezTo>
                    <a:cubicBezTo>
                      <a:pt x="50" y="2"/>
                      <a:pt x="50" y="2"/>
                      <a:pt x="50" y="2"/>
                    </a:cubicBezTo>
                    <a:cubicBezTo>
                      <a:pt x="50" y="2"/>
                      <a:pt x="50" y="1"/>
                      <a:pt x="50" y="1"/>
                    </a:cubicBezTo>
                    <a:cubicBezTo>
                      <a:pt x="50" y="1"/>
                      <a:pt x="50" y="1"/>
                      <a:pt x="50" y="1"/>
                    </a:cubicBezTo>
                    <a:cubicBezTo>
                      <a:pt x="50" y="1"/>
                      <a:pt x="50" y="1"/>
                      <a:pt x="50" y="1"/>
                    </a:cubicBezTo>
                    <a:cubicBezTo>
                      <a:pt x="50" y="1"/>
                      <a:pt x="50" y="1"/>
                      <a:pt x="50" y="1"/>
                    </a:cubicBezTo>
                    <a:cubicBezTo>
                      <a:pt x="50" y="1"/>
                      <a:pt x="50" y="1"/>
                      <a:pt x="50" y="1"/>
                    </a:cubicBezTo>
                    <a:cubicBezTo>
                      <a:pt x="50" y="1"/>
                      <a:pt x="50" y="1"/>
                      <a:pt x="50" y="1"/>
                    </a:cubicBezTo>
                    <a:cubicBezTo>
                      <a:pt x="50" y="1"/>
                      <a:pt x="50" y="1"/>
                      <a:pt x="50" y="1"/>
                    </a:cubicBezTo>
                    <a:cubicBezTo>
                      <a:pt x="50" y="1"/>
                      <a:pt x="50" y="1"/>
                      <a:pt x="49" y="1"/>
                    </a:cubicBezTo>
                    <a:cubicBezTo>
                      <a:pt x="49" y="1"/>
                      <a:pt x="49" y="0"/>
                      <a:pt x="49" y="0"/>
                    </a:cubicBezTo>
                    <a:cubicBezTo>
                      <a:pt x="49" y="0"/>
                      <a:pt x="49" y="0"/>
                      <a:pt x="49" y="0"/>
                    </a:cubicBezTo>
                    <a:cubicBezTo>
                      <a:pt x="49" y="0"/>
                      <a:pt x="49" y="0"/>
                      <a:pt x="49" y="0"/>
                    </a:cubicBezTo>
                    <a:cubicBezTo>
                      <a:pt x="49" y="0"/>
                      <a:pt x="49" y="0"/>
                      <a:pt x="49" y="0"/>
                    </a:cubicBezTo>
                    <a:cubicBezTo>
                      <a:pt x="49" y="0"/>
                      <a:pt x="49" y="0"/>
                      <a:pt x="49" y="0"/>
                    </a:cubicBezTo>
                    <a:cubicBezTo>
                      <a:pt x="49" y="0"/>
                      <a:pt x="49" y="0"/>
                      <a:pt x="49" y="0"/>
                    </a:cubicBezTo>
                    <a:cubicBezTo>
                      <a:pt x="49" y="0"/>
                      <a:pt x="49" y="0"/>
                      <a:pt x="49" y="0"/>
                    </a:cubicBezTo>
                    <a:cubicBezTo>
                      <a:pt x="49" y="0"/>
                      <a:pt x="49" y="0"/>
                      <a:pt x="49" y="0"/>
                    </a:cubicBezTo>
                    <a:cubicBezTo>
                      <a:pt x="49" y="0"/>
                      <a:pt x="49" y="0"/>
                      <a:pt x="49" y="0"/>
                    </a:cubicBezTo>
                    <a:cubicBezTo>
                      <a:pt x="49" y="0"/>
                      <a:pt x="49" y="0"/>
                      <a:pt x="49" y="0"/>
                    </a:cubicBezTo>
                    <a:cubicBezTo>
                      <a:pt x="49" y="0"/>
                      <a:pt x="49" y="0"/>
                      <a:pt x="49" y="0"/>
                    </a:cubicBezTo>
                    <a:cubicBezTo>
                      <a:pt x="49" y="0"/>
                      <a:pt x="49" y="0"/>
                      <a:pt x="49" y="0"/>
                    </a:cubicBezTo>
                    <a:cubicBezTo>
                      <a:pt x="49" y="0"/>
                      <a:pt x="49" y="0"/>
                      <a:pt x="49" y="0"/>
                    </a:cubicBezTo>
                    <a:cubicBezTo>
                      <a:pt x="48" y="0"/>
                      <a:pt x="48" y="0"/>
                      <a:pt x="48" y="0"/>
                    </a:cubicBezTo>
                    <a:cubicBezTo>
                      <a:pt x="48" y="0"/>
                      <a:pt x="48" y="0"/>
                      <a:pt x="48"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 name="Freeform 397"/>
              <p:cNvSpPr/>
              <p:nvPr/>
            </p:nvSpPr>
            <p:spPr bwMode="auto">
              <a:xfrm>
                <a:off x="7251701" y="5754688"/>
                <a:ext cx="61913" cy="14288"/>
              </a:xfrm>
              <a:custGeom>
                <a:avLst/>
                <a:gdLst>
                  <a:gd name="T0" fmla="*/ 2 w 22"/>
                  <a:gd name="T1" fmla="*/ 0 h 5"/>
                  <a:gd name="T2" fmla="*/ 0 w 22"/>
                  <a:gd name="T3" fmla="*/ 2 h 5"/>
                  <a:gd name="T4" fmla="*/ 2 w 22"/>
                  <a:gd name="T5" fmla="*/ 4 h 5"/>
                  <a:gd name="T6" fmla="*/ 20 w 22"/>
                  <a:gd name="T7" fmla="*/ 5 h 5"/>
                  <a:gd name="T8" fmla="*/ 20 w 22"/>
                  <a:gd name="T9" fmla="*/ 5 h 5"/>
                  <a:gd name="T10" fmla="*/ 22 w 22"/>
                  <a:gd name="T11" fmla="*/ 3 h 5"/>
                  <a:gd name="T12" fmla="*/ 20 w 22"/>
                  <a:gd name="T13" fmla="*/ 1 h 5"/>
                  <a:gd name="T14" fmla="*/ 2 w 22"/>
                  <a:gd name="T15" fmla="*/ 0 h 5"/>
                  <a:gd name="T16" fmla="*/ 2 w 22"/>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5">
                    <a:moveTo>
                      <a:pt x="2" y="0"/>
                    </a:moveTo>
                    <a:cubicBezTo>
                      <a:pt x="1" y="0"/>
                      <a:pt x="0" y="1"/>
                      <a:pt x="0" y="2"/>
                    </a:cubicBezTo>
                    <a:cubicBezTo>
                      <a:pt x="0" y="3"/>
                      <a:pt x="0" y="4"/>
                      <a:pt x="2" y="4"/>
                    </a:cubicBezTo>
                    <a:cubicBezTo>
                      <a:pt x="20" y="5"/>
                      <a:pt x="20" y="5"/>
                      <a:pt x="20" y="5"/>
                    </a:cubicBezTo>
                    <a:cubicBezTo>
                      <a:pt x="20" y="5"/>
                      <a:pt x="20" y="5"/>
                      <a:pt x="20" y="5"/>
                    </a:cubicBezTo>
                    <a:cubicBezTo>
                      <a:pt x="21" y="5"/>
                      <a:pt x="22" y="4"/>
                      <a:pt x="22" y="3"/>
                    </a:cubicBezTo>
                    <a:cubicBezTo>
                      <a:pt x="22" y="2"/>
                      <a:pt x="21" y="1"/>
                      <a:pt x="20" y="1"/>
                    </a:cubicBezTo>
                    <a:cubicBezTo>
                      <a:pt x="2" y="0"/>
                      <a:pt x="2" y="0"/>
                      <a:pt x="2" y="0"/>
                    </a:cubicBezTo>
                    <a:cubicBezTo>
                      <a:pt x="2" y="0"/>
                      <a:pt x="2" y="0"/>
                      <a:pt x="2"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 name="Freeform 398"/>
              <p:cNvSpPr/>
              <p:nvPr/>
            </p:nvSpPr>
            <p:spPr bwMode="auto">
              <a:xfrm>
                <a:off x="7267576" y="5680075"/>
                <a:ext cx="57150" cy="36513"/>
              </a:xfrm>
              <a:custGeom>
                <a:avLst/>
                <a:gdLst>
                  <a:gd name="T0" fmla="*/ 2 w 20"/>
                  <a:gd name="T1" fmla="*/ 0 h 13"/>
                  <a:gd name="T2" fmla="*/ 0 w 20"/>
                  <a:gd name="T3" fmla="*/ 1 h 13"/>
                  <a:gd name="T4" fmla="*/ 1 w 20"/>
                  <a:gd name="T5" fmla="*/ 4 h 13"/>
                  <a:gd name="T6" fmla="*/ 17 w 20"/>
                  <a:gd name="T7" fmla="*/ 12 h 13"/>
                  <a:gd name="T8" fmla="*/ 18 w 20"/>
                  <a:gd name="T9" fmla="*/ 13 h 13"/>
                  <a:gd name="T10" fmla="*/ 20 w 20"/>
                  <a:gd name="T11" fmla="*/ 11 h 13"/>
                  <a:gd name="T12" fmla="*/ 19 w 20"/>
                  <a:gd name="T13" fmla="*/ 9 h 13"/>
                  <a:gd name="T14" fmla="*/ 3 w 20"/>
                  <a:gd name="T15" fmla="*/ 1 h 13"/>
                  <a:gd name="T16" fmla="*/ 2 w 20"/>
                  <a:gd name="T17"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13">
                    <a:moveTo>
                      <a:pt x="2" y="0"/>
                    </a:moveTo>
                    <a:cubicBezTo>
                      <a:pt x="1" y="0"/>
                      <a:pt x="0" y="1"/>
                      <a:pt x="0" y="1"/>
                    </a:cubicBezTo>
                    <a:cubicBezTo>
                      <a:pt x="0" y="2"/>
                      <a:pt x="0" y="4"/>
                      <a:pt x="1" y="4"/>
                    </a:cubicBezTo>
                    <a:cubicBezTo>
                      <a:pt x="17" y="12"/>
                      <a:pt x="17" y="12"/>
                      <a:pt x="17" y="12"/>
                    </a:cubicBezTo>
                    <a:cubicBezTo>
                      <a:pt x="17" y="12"/>
                      <a:pt x="18" y="13"/>
                      <a:pt x="18" y="13"/>
                    </a:cubicBezTo>
                    <a:cubicBezTo>
                      <a:pt x="19" y="13"/>
                      <a:pt x="19" y="12"/>
                      <a:pt x="20" y="11"/>
                    </a:cubicBezTo>
                    <a:cubicBezTo>
                      <a:pt x="20" y="10"/>
                      <a:pt x="20" y="9"/>
                      <a:pt x="19" y="9"/>
                    </a:cubicBezTo>
                    <a:cubicBezTo>
                      <a:pt x="3" y="1"/>
                      <a:pt x="3" y="1"/>
                      <a:pt x="3" y="1"/>
                    </a:cubicBezTo>
                    <a:cubicBezTo>
                      <a:pt x="2" y="0"/>
                      <a:pt x="2" y="0"/>
                      <a:pt x="2"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 name="Freeform 399"/>
              <p:cNvSpPr/>
              <p:nvPr/>
            </p:nvSpPr>
            <p:spPr bwMode="auto">
              <a:xfrm>
                <a:off x="7259638" y="5813425"/>
                <a:ext cx="61913" cy="23813"/>
              </a:xfrm>
              <a:custGeom>
                <a:avLst/>
                <a:gdLst>
                  <a:gd name="T0" fmla="*/ 20 w 22"/>
                  <a:gd name="T1" fmla="*/ 0 h 8"/>
                  <a:gd name="T2" fmla="*/ 19 w 22"/>
                  <a:gd name="T3" fmla="*/ 0 h 8"/>
                  <a:gd name="T4" fmla="*/ 2 w 22"/>
                  <a:gd name="T5" fmla="*/ 4 h 8"/>
                  <a:gd name="T6" fmla="*/ 0 w 22"/>
                  <a:gd name="T7" fmla="*/ 7 h 8"/>
                  <a:gd name="T8" fmla="*/ 2 w 22"/>
                  <a:gd name="T9" fmla="*/ 8 h 8"/>
                  <a:gd name="T10" fmla="*/ 3 w 22"/>
                  <a:gd name="T11" fmla="*/ 8 h 8"/>
                  <a:gd name="T12" fmla="*/ 20 w 22"/>
                  <a:gd name="T13" fmla="*/ 4 h 8"/>
                  <a:gd name="T14" fmla="*/ 22 w 22"/>
                  <a:gd name="T15" fmla="*/ 1 h 8"/>
                  <a:gd name="T16" fmla="*/ 20 w 22"/>
                  <a:gd name="T1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8">
                    <a:moveTo>
                      <a:pt x="20" y="0"/>
                    </a:moveTo>
                    <a:cubicBezTo>
                      <a:pt x="19" y="0"/>
                      <a:pt x="19" y="0"/>
                      <a:pt x="19" y="0"/>
                    </a:cubicBezTo>
                    <a:cubicBezTo>
                      <a:pt x="2" y="4"/>
                      <a:pt x="2" y="4"/>
                      <a:pt x="2" y="4"/>
                    </a:cubicBezTo>
                    <a:cubicBezTo>
                      <a:pt x="1" y="5"/>
                      <a:pt x="0" y="6"/>
                      <a:pt x="0" y="7"/>
                    </a:cubicBezTo>
                    <a:cubicBezTo>
                      <a:pt x="0" y="8"/>
                      <a:pt x="1" y="8"/>
                      <a:pt x="2" y="8"/>
                    </a:cubicBezTo>
                    <a:cubicBezTo>
                      <a:pt x="2" y="8"/>
                      <a:pt x="2" y="8"/>
                      <a:pt x="3" y="8"/>
                    </a:cubicBezTo>
                    <a:cubicBezTo>
                      <a:pt x="20" y="4"/>
                      <a:pt x="20" y="4"/>
                      <a:pt x="20" y="4"/>
                    </a:cubicBezTo>
                    <a:cubicBezTo>
                      <a:pt x="21" y="4"/>
                      <a:pt x="22" y="2"/>
                      <a:pt x="22" y="1"/>
                    </a:cubicBezTo>
                    <a:cubicBezTo>
                      <a:pt x="21" y="0"/>
                      <a:pt x="21" y="0"/>
                      <a:pt x="20"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 name="Freeform 400"/>
              <p:cNvSpPr/>
              <p:nvPr/>
            </p:nvSpPr>
            <p:spPr bwMode="auto">
              <a:xfrm>
                <a:off x="7500938" y="5527675"/>
                <a:ext cx="14288" cy="65088"/>
              </a:xfrm>
              <a:custGeom>
                <a:avLst/>
                <a:gdLst>
                  <a:gd name="T0" fmla="*/ 3 w 5"/>
                  <a:gd name="T1" fmla="*/ 0 h 23"/>
                  <a:gd name="T2" fmla="*/ 1 w 5"/>
                  <a:gd name="T3" fmla="*/ 2 h 23"/>
                  <a:gd name="T4" fmla="*/ 0 w 5"/>
                  <a:gd name="T5" fmla="*/ 20 h 23"/>
                  <a:gd name="T6" fmla="*/ 2 w 5"/>
                  <a:gd name="T7" fmla="*/ 22 h 23"/>
                  <a:gd name="T8" fmla="*/ 2 w 5"/>
                  <a:gd name="T9" fmla="*/ 23 h 23"/>
                  <a:gd name="T10" fmla="*/ 4 w 5"/>
                  <a:gd name="T11" fmla="*/ 21 h 23"/>
                  <a:gd name="T12" fmla="*/ 5 w 5"/>
                  <a:gd name="T13" fmla="*/ 3 h 23"/>
                  <a:gd name="T14" fmla="*/ 3 w 5"/>
                  <a:gd name="T15" fmla="*/ 0 h 23"/>
                  <a:gd name="T16" fmla="*/ 3 w 5"/>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23">
                    <a:moveTo>
                      <a:pt x="3" y="0"/>
                    </a:moveTo>
                    <a:cubicBezTo>
                      <a:pt x="2" y="0"/>
                      <a:pt x="1" y="1"/>
                      <a:pt x="1" y="2"/>
                    </a:cubicBezTo>
                    <a:cubicBezTo>
                      <a:pt x="0" y="20"/>
                      <a:pt x="0" y="20"/>
                      <a:pt x="0" y="20"/>
                    </a:cubicBezTo>
                    <a:cubicBezTo>
                      <a:pt x="0" y="21"/>
                      <a:pt x="0" y="22"/>
                      <a:pt x="2" y="22"/>
                    </a:cubicBezTo>
                    <a:cubicBezTo>
                      <a:pt x="2" y="22"/>
                      <a:pt x="2" y="23"/>
                      <a:pt x="2" y="23"/>
                    </a:cubicBezTo>
                    <a:cubicBezTo>
                      <a:pt x="3" y="23"/>
                      <a:pt x="4" y="22"/>
                      <a:pt x="4" y="21"/>
                    </a:cubicBezTo>
                    <a:cubicBezTo>
                      <a:pt x="5" y="3"/>
                      <a:pt x="5" y="3"/>
                      <a:pt x="5" y="3"/>
                    </a:cubicBezTo>
                    <a:cubicBezTo>
                      <a:pt x="5" y="1"/>
                      <a:pt x="4" y="1"/>
                      <a:pt x="3" y="0"/>
                    </a:cubicBezTo>
                    <a:cubicBezTo>
                      <a:pt x="3" y="0"/>
                      <a:pt x="3" y="0"/>
                      <a:pt x="3"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 name="Freeform 401"/>
              <p:cNvSpPr/>
              <p:nvPr/>
            </p:nvSpPr>
            <p:spPr bwMode="auto">
              <a:xfrm>
                <a:off x="7424738" y="5538788"/>
                <a:ext cx="31750" cy="58738"/>
              </a:xfrm>
              <a:custGeom>
                <a:avLst/>
                <a:gdLst>
                  <a:gd name="T0" fmla="*/ 3 w 11"/>
                  <a:gd name="T1" fmla="*/ 0 h 21"/>
                  <a:gd name="T2" fmla="*/ 2 w 11"/>
                  <a:gd name="T3" fmla="*/ 0 h 21"/>
                  <a:gd name="T4" fmla="*/ 1 w 11"/>
                  <a:gd name="T5" fmla="*/ 2 h 21"/>
                  <a:gd name="T6" fmla="*/ 7 w 11"/>
                  <a:gd name="T7" fmla="*/ 19 h 21"/>
                  <a:gd name="T8" fmla="*/ 9 w 11"/>
                  <a:gd name="T9" fmla="*/ 21 h 21"/>
                  <a:gd name="T10" fmla="*/ 10 w 11"/>
                  <a:gd name="T11" fmla="*/ 20 h 21"/>
                  <a:gd name="T12" fmla="*/ 11 w 11"/>
                  <a:gd name="T13" fmla="*/ 18 h 21"/>
                  <a:gd name="T14" fmla="*/ 5 w 11"/>
                  <a:gd name="T15" fmla="*/ 1 h 21"/>
                  <a:gd name="T16" fmla="*/ 3 w 11"/>
                  <a:gd name="T17"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21">
                    <a:moveTo>
                      <a:pt x="3" y="0"/>
                    </a:moveTo>
                    <a:cubicBezTo>
                      <a:pt x="3" y="0"/>
                      <a:pt x="2" y="0"/>
                      <a:pt x="2" y="0"/>
                    </a:cubicBezTo>
                    <a:cubicBezTo>
                      <a:pt x="1" y="0"/>
                      <a:pt x="0" y="1"/>
                      <a:pt x="1" y="2"/>
                    </a:cubicBezTo>
                    <a:cubicBezTo>
                      <a:pt x="7" y="19"/>
                      <a:pt x="7" y="19"/>
                      <a:pt x="7" y="19"/>
                    </a:cubicBezTo>
                    <a:cubicBezTo>
                      <a:pt x="7" y="20"/>
                      <a:pt x="8" y="21"/>
                      <a:pt x="9" y="21"/>
                    </a:cubicBezTo>
                    <a:cubicBezTo>
                      <a:pt x="9" y="21"/>
                      <a:pt x="9" y="21"/>
                      <a:pt x="10" y="20"/>
                    </a:cubicBezTo>
                    <a:cubicBezTo>
                      <a:pt x="11" y="20"/>
                      <a:pt x="11" y="19"/>
                      <a:pt x="11" y="18"/>
                    </a:cubicBezTo>
                    <a:cubicBezTo>
                      <a:pt x="5" y="1"/>
                      <a:pt x="5" y="1"/>
                      <a:pt x="5" y="1"/>
                    </a:cubicBezTo>
                    <a:cubicBezTo>
                      <a:pt x="4" y="0"/>
                      <a:pt x="4" y="0"/>
                      <a:pt x="3"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 name="Freeform 402"/>
              <p:cNvSpPr/>
              <p:nvPr/>
            </p:nvSpPr>
            <p:spPr bwMode="auto">
              <a:xfrm>
                <a:off x="7553326" y="5548313"/>
                <a:ext cx="31750" cy="58738"/>
              </a:xfrm>
              <a:custGeom>
                <a:avLst/>
                <a:gdLst>
                  <a:gd name="T0" fmla="*/ 9 w 11"/>
                  <a:gd name="T1" fmla="*/ 0 h 21"/>
                  <a:gd name="T2" fmla="*/ 7 w 11"/>
                  <a:gd name="T3" fmla="*/ 1 h 21"/>
                  <a:gd name="T4" fmla="*/ 0 w 11"/>
                  <a:gd name="T5" fmla="*/ 18 h 21"/>
                  <a:gd name="T6" fmla="*/ 2 w 11"/>
                  <a:gd name="T7" fmla="*/ 21 h 21"/>
                  <a:gd name="T8" fmla="*/ 2 w 11"/>
                  <a:gd name="T9" fmla="*/ 21 h 21"/>
                  <a:gd name="T10" fmla="*/ 4 w 11"/>
                  <a:gd name="T11" fmla="*/ 19 h 21"/>
                  <a:gd name="T12" fmla="*/ 11 w 11"/>
                  <a:gd name="T13" fmla="*/ 3 h 21"/>
                  <a:gd name="T14" fmla="*/ 9 w 11"/>
                  <a:gd name="T15" fmla="*/ 0 h 21"/>
                  <a:gd name="T16" fmla="*/ 9 w 11"/>
                  <a:gd name="T17"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21">
                    <a:moveTo>
                      <a:pt x="9" y="0"/>
                    </a:moveTo>
                    <a:cubicBezTo>
                      <a:pt x="8" y="0"/>
                      <a:pt x="7" y="0"/>
                      <a:pt x="7" y="1"/>
                    </a:cubicBezTo>
                    <a:cubicBezTo>
                      <a:pt x="0" y="18"/>
                      <a:pt x="0" y="18"/>
                      <a:pt x="0" y="18"/>
                    </a:cubicBezTo>
                    <a:cubicBezTo>
                      <a:pt x="0" y="19"/>
                      <a:pt x="1" y="20"/>
                      <a:pt x="2" y="21"/>
                    </a:cubicBezTo>
                    <a:cubicBezTo>
                      <a:pt x="2" y="21"/>
                      <a:pt x="2" y="21"/>
                      <a:pt x="2" y="21"/>
                    </a:cubicBezTo>
                    <a:cubicBezTo>
                      <a:pt x="3" y="21"/>
                      <a:pt x="4" y="20"/>
                      <a:pt x="4" y="19"/>
                    </a:cubicBezTo>
                    <a:cubicBezTo>
                      <a:pt x="11" y="3"/>
                      <a:pt x="11" y="3"/>
                      <a:pt x="11" y="3"/>
                    </a:cubicBezTo>
                    <a:cubicBezTo>
                      <a:pt x="11" y="2"/>
                      <a:pt x="11" y="0"/>
                      <a:pt x="9" y="0"/>
                    </a:cubicBezTo>
                    <a:cubicBezTo>
                      <a:pt x="9" y="0"/>
                      <a:pt x="9" y="0"/>
                      <a:pt x="9"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pic>
          <p:nvPicPr>
            <p:cNvPr id="61" name="Picture 403"/>
            <p:cNvPicPr>
              <a:picLocks noChangeAspect="1" noChangeArrowheads="1"/>
            </p:cNvPicPr>
            <p:nvPr/>
          </p:nvPicPr>
          <p:blipFill>
            <a:blip r:embed="rId4" cstate="print">
              <a:extLst>
                <a:ext uri="{28A0092B-C50C-407E-A947-70E740481C1C}">
                  <a14:useLocalDpi xmlns:a14="http://schemas.microsoft.com/office/drawing/2010/main" val="0"/>
                </a:ext>
              </a:extLst>
            </a:blip>
            <a:stretch>
              <a:fillRect/>
            </a:stretch>
          </p:blipFill>
          <p:spPr bwMode="auto">
            <a:xfrm>
              <a:off x="9066213" y="4383088"/>
              <a:ext cx="84138" cy="334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428" name="矩形 427"/>
          <p:cNvSpPr/>
          <p:nvPr/>
        </p:nvSpPr>
        <p:spPr>
          <a:xfrm>
            <a:off x="0" y="0"/>
            <a:ext cx="12192000" cy="139701"/>
          </a:xfrm>
          <a:prstGeom prst="rect">
            <a:avLst/>
          </a:prstGeom>
          <a:solidFill>
            <a:srgbClr val="A356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29" name="矩形 428"/>
          <p:cNvSpPr/>
          <p:nvPr/>
        </p:nvSpPr>
        <p:spPr>
          <a:xfrm>
            <a:off x="0" y="6718930"/>
            <a:ext cx="12192000" cy="139701"/>
          </a:xfrm>
          <a:prstGeom prst="rect">
            <a:avLst/>
          </a:prstGeom>
          <a:solidFill>
            <a:srgbClr val="A356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30" name="Rectangle 7"/>
          <p:cNvSpPr>
            <a:spLocks noChangeArrowheads="1"/>
          </p:cNvSpPr>
          <p:nvPr/>
        </p:nvSpPr>
        <p:spPr bwMode="auto">
          <a:xfrm>
            <a:off x="1934697" y="4301171"/>
            <a:ext cx="8342279" cy="45719"/>
          </a:xfrm>
          <a:prstGeom prst="rect">
            <a:avLst/>
          </a:prstGeom>
          <a:solidFill>
            <a:srgbClr val="E15D3F"/>
          </a:solidFill>
          <a:ln>
            <a:noFill/>
          </a:ln>
        </p:spPr>
        <p:txBody>
          <a:bodyPr vert="horz" wrap="square" lIns="91440" tIns="45720" rIns="91440" bIns="45720" numCol="1" anchor="t" anchorCtr="0" compatLnSpc="1"/>
          <a:lstStyle/>
          <a:p>
            <a:endParaRPr lang="zh-CN" altLang="en-US">
              <a:solidFill>
                <a:schemeClr val="bg1"/>
              </a:solidFill>
            </a:endParaRPr>
          </a:p>
        </p:txBody>
      </p:sp>
      <p:sp>
        <p:nvSpPr>
          <p:cNvPr id="432" name="MH_Entry_1"/>
          <p:cNvSpPr/>
          <p:nvPr>
            <p:custDataLst>
              <p:tags r:id="rId1"/>
            </p:custDataLst>
          </p:nvPr>
        </p:nvSpPr>
        <p:spPr>
          <a:xfrm>
            <a:off x="1891146" y="4436109"/>
            <a:ext cx="8421498" cy="893979"/>
          </a:xfrm>
          <a:prstGeom prst="roundRect">
            <a:avLst>
              <a:gd name="adj" fmla="val 9124"/>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r>
              <a:rPr lang="zh-CN" altLang="en-US" sz="6000" spc="200">
                <a:solidFill>
                  <a:schemeClr val="tx1">
                    <a:lumMod val="75000"/>
                    <a:lumOff val="25000"/>
                  </a:schemeClr>
                </a:solidFill>
                <a:latin typeface="微软雅黑" panose="020B0503020204020204" pitchFamily="34" charset="-122"/>
                <a:ea typeface="微软雅黑" panose="020B0503020204020204" pitchFamily="34" charset="-122"/>
              </a:rPr>
              <a:t>请在此处输入您的标题</a:t>
            </a:r>
          </a:p>
        </p:txBody>
      </p:sp>
      <p:cxnSp>
        <p:nvCxnSpPr>
          <p:cNvPr id="433" name="直接连接符 432"/>
          <p:cNvCxnSpPr/>
          <p:nvPr/>
        </p:nvCxnSpPr>
        <p:spPr>
          <a:xfrm>
            <a:off x="3607297" y="5460171"/>
            <a:ext cx="5018089" cy="0"/>
          </a:xfrm>
          <a:prstGeom prst="line">
            <a:avLst/>
          </a:prstGeom>
          <a:ln w="28575">
            <a:solidFill>
              <a:srgbClr val="E15D3F"/>
            </a:solidFill>
          </a:ln>
        </p:spPr>
        <p:style>
          <a:lnRef idx="1">
            <a:schemeClr val="accent1"/>
          </a:lnRef>
          <a:fillRef idx="0">
            <a:schemeClr val="accent1"/>
          </a:fillRef>
          <a:effectRef idx="0">
            <a:schemeClr val="accent1"/>
          </a:effectRef>
          <a:fontRef idx="minor">
            <a:schemeClr val="tx1"/>
          </a:fontRef>
        </p:style>
      </p:cxnSp>
      <p:grpSp>
        <p:nvGrpSpPr>
          <p:cNvPr id="435" name="组合 434"/>
          <p:cNvGrpSpPr/>
          <p:nvPr/>
        </p:nvGrpSpPr>
        <p:grpSpPr>
          <a:xfrm>
            <a:off x="3618081" y="985720"/>
            <a:ext cx="4978384" cy="3245569"/>
            <a:chOff x="7640637" y="-1727200"/>
            <a:chExt cx="5710238" cy="3722688"/>
          </a:xfrm>
        </p:grpSpPr>
        <p:sp>
          <p:nvSpPr>
            <p:cNvPr id="436" name="Freeform 67"/>
            <p:cNvSpPr/>
            <p:nvPr/>
          </p:nvSpPr>
          <p:spPr bwMode="auto">
            <a:xfrm>
              <a:off x="7640637" y="-1727200"/>
              <a:ext cx="5710238" cy="3722688"/>
            </a:xfrm>
            <a:custGeom>
              <a:avLst/>
              <a:gdLst>
                <a:gd name="T0" fmla="*/ 3597 w 3597"/>
                <a:gd name="T1" fmla="*/ 2345 h 2345"/>
                <a:gd name="T2" fmla="*/ 0 w 3597"/>
                <a:gd name="T3" fmla="*/ 2345 h 2345"/>
                <a:gd name="T4" fmla="*/ 86 w 3597"/>
                <a:gd name="T5" fmla="*/ 0 h 2345"/>
                <a:gd name="T6" fmla="*/ 3512 w 3597"/>
                <a:gd name="T7" fmla="*/ 0 h 2345"/>
                <a:gd name="T8" fmla="*/ 3597 w 3597"/>
                <a:gd name="T9" fmla="*/ 2345 h 2345"/>
              </a:gdLst>
              <a:ahLst/>
              <a:cxnLst>
                <a:cxn ang="0">
                  <a:pos x="T0" y="T1"/>
                </a:cxn>
                <a:cxn ang="0">
                  <a:pos x="T2" y="T3"/>
                </a:cxn>
                <a:cxn ang="0">
                  <a:pos x="T4" y="T5"/>
                </a:cxn>
                <a:cxn ang="0">
                  <a:pos x="T6" y="T7"/>
                </a:cxn>
                <a:cxn ang="0">
                  <a:pos x="T8" y="T9"/>
                </a:cxn>
              </a:cxnLst>
              <a:rect l="0" t="0" r="r" b="b"/>
              <a:pathLst>
                <a:path w="3597" h="2345">
                  <a:moveTo>
                    <a:pt x="3597" y="2345"/>
                  </a:moveTo>
                  <a:lnTo>
                    <a:pt x="0" y="2345"/>
                  </a:lnTo>
                  <a:lnTo>
                    <a:pt x="86" y="0"/>
                  </a:lnTo>
                  <a:lnTo>
                    <a:pt x="3512" y="0"/>
                  </a:lnTo>
                  <a:lnTo>
                    <a:pt x="3597" y="2345"/>
                  </a:lnTo>
                  <a:close/>
                </a:path>
              </a:pathLst>
            </a:custGeom>
            <a:solidFill>
              <a:srgbClr val="A3562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7" name="Freeform 68"/>
            <p:cNvSpPr/>
            <p:nvPr/>
          </p:nvSpPr>
          <p:spPr bwMode="auto">
            <a:xfrm>
              <a:off x="7640637" y="-1727200"/>
              <a:ext cx="5710238" cy="3722688"/>
            </a:xfrm>
            <a:custGeom>
              <a:avLst/>
              <a:gdLst>
                <a:gd name="T0" fmla="*/ 3597 w 3597"/>
                <a:gd name="T1" fmla="*/ 2345 h 2345"/>
                <a:gd name="T2" fmla="*/ 0 w 3597"/>
                <a:gd name="T3" fmla="*/ 2345 h 2345"/>
                <a:gd name="T4" fmla="*/ 86 w 3597"/>
                <a:gd name="T5" fmla="*/ 0 h 2345"/>
                <a:gd name="T6" fmla="*/ 3512 w 3597"/>
                <a:gd name="T7" fmla="*/ 0 h 2345"/>
                <a:gd name="T8" fmla="*/ 3597 w 3597"/>
                <a:gd name="T9" fmla="*/ 2345 h 2345"/>
              </a:gdLst>
              <a:ahLst/>
              <a:cxnLst>
                <a:cxn ang="0">
                  <a:pos x="T0" y="T1"/>
                </a:cxn>
                <a:cxn ang="0">
                  <a:pos x="T2" y="T3"/>
                </a:cxn>
                <a:cxn ang="0">
                  <a:pos x="T4" y="T5"/>
                </a:cxn>
                <a:cxn ang="0">
                  <a:pos x="T6" y="T7"/>
                </a:cxn>
                <a:cxn ang="0">
                  <a:pos x="T8" y="T9"/>
                </a:cxn>
              </a:cxnLst>
              <a:rect l="0" t="0" r="r" b="b"/>
              <a:pathLst>
                <a:path w="3597" h="2345">
                  <a:moveTo>
                    <a:pt x="3597" y="2345"/>
                  </a:moveTo>
                  <a:lnTo>
                    <a:pt x="0" y="2345"/>
                  </a:lnTo>
                  <a:lnTo>
                    <a:pt x="86" y="0"/>
                  </a:lnTo>
                  <a:lnTo>
                    <a:pt x="3512" y="0"/>
                  </a:lnTo>
                  <a:lnTo>
                    <a:pt x="3597" y="234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8" name="Freeform 69"/>
            <p:cNvSpPr/>
            <p:nvPr/>
          </p:nvSpPr>
          <p:spPr bwMode="auto">
            <a:xfrm>
              <a:off x="7854949" y="-1589088"/>
              <a:ext cx="5281613" cy="3408363"/>
            </a:xfrm>
            <a:custGeom>
              <a:avLst/>
              <a:gdLst>
                <a:gd name="T0" fmla="*/ 3327 w 3327"/>
                <a:gd name="T1" fmla="*/ 2147 h 2147"/>
                <a:gd name="T2" fmla="*/ 0 w 3327"/>
                <a:gd name="T3" fmla="*/ 2147 h 2147"/>
                <a:gd name="T4" fmla="*/ 78 w 3327"/>
                <a:gd name="T5" fmla="*/ 0 h 2147"/>
                <a:gd name="T6" fmla="*/ 3249 w 3327"/>
                <a:gd name="T7" fmla="*/ 0 h 2147"/>
                <a:gd name="T8" fmla="*/ 3327 w 3327"/>
                <a:gd name="T9" fmla="*/ 2147 h 2147"/>
              </a:gdLst>
              <a:ahLst/>
              <a:cxnLst>
                <a:cxn ang="0">
                  <a:pos x="T0" y="T1"/>
                </a:cxn>
                <a:cxn ang="0">
                  <a:pos x="T2" y="T3"/>
                </a:cxn>
                <a:cxn ang="0">
                  <a:pos x="T4" y="T5"/>
                </a:cxn>
                <a:cxn ang="0">
                  <a:pos x="T6" y="T7"/>
                </a:cxn>
                <a:cxn ang="0">
                  <a:pos x="T8" y="T9"/>
                </a:cxn>
              </a:cxnLst>
              <a:rect l="0" t="0" r="r" b="b"/>
              <a:pathLst>
                <a:path w="3327" h="2147">
                  <a:moveTo>
                    <a:pt x="3327" y="2147"/>
                  </a:moveTo>
                  <a:lnTo>
                    <a:pt x="0" y="2147"/>
                  </a:lnTo>
                  <a:lnTo>
                    <a:pt x="78" y="0"/>
                  </a:lnTo>
                  <a:lnTo>
                    <a:pt x="3249" y="0"/>
                  </a:lnTo>
                  <a:lnTo>
                    <a:pt x="3327" y="2147"/>
                  </a:lnTo>
                  <a:close/>
                </a:path>
              </a:pathLst>
            </a:custGeom>
            <a:solidFill>
              <a:srgbClr val="06592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9" name="Freeform 70"/>
            <p:cNvSpPr/>
            <p:nvPr/>
          </p:nvSpPr>
          <p:spPr bwMode="auto">
            <a:xfrm>
              <a:off x="7854949" y="-1589088"/>
              <a:ext cx="5281613" cy="3408363"/>
            </a:xfrm>
            <a:custGeom>
              <a:avLst/>
              <a:gdLst>
                <a:gd name="T0" fmla="*/ 3327 w 3327"/>
                <a:gd name="T1" fmla="*/ 2147 h 2147"/>
                <a:gd name="T2" fmla="*/ 0 w 3327"/>
                <a:gd name="T3" fmla="*/ 2147 h 2147"/>
                <a:gd name="T4" fmla="*/ 78 w 3327"/>
                <a:gd name="T5" fmla="*/ 0 h 2147"/>
                <a:gd name="T6" fmla="*/ 3249 w 3327"/>
                <a:gd name="T7" fmla="*/ 0 h 2147"/>
                <a:gd name="T8" fmla="*/ 3327 w 3327"/>
                <a:gd name="T9" fmla="*/ 2147 h 2147"/>
              </a:gdLst>
              <a:ahLst/>
              <a:cxnLst>
                <a:cxn ang="0">
                  <a:pos x="T0" y="T1"/>
                </a:cxn>
                <a:cxn ang="0">
                  <a:pos x="T2" y="T3"/>
                </a:cxn>
                <a:cxn ang="0">
                  <a:pos x="T4" y="T5"/>
                </a:cxn>
                <a:cxn ang="0">
                  <a:pos x="T6" y="T7"/>
                </a:cxn>
                <a:cxn ang="0">
                  <a:pos x="T8" y="T9"/>
                </a:cxn>
              </a:cxnLst>
              <a:rect l="0" t="0" r="r" b="b"/>
              <a:pathLst>
                <a:path w="3327" h="2147">
                  <a:moveTo>
                    <a:pt x="3327" y="2147"/>
                  </a:moveTo>
                  <a:lnTo>
                    <a:pt x="0" y="2147"/>
                  </a:lnTo>
                  <a:lnTo>
                    <a:pt x="78" y="0"/>
                  </a:lnTo>
                  <a:lnTo>
                    <a:pt x="3249" y="0"/>
                  </a:lnTo>
                  <a:lnTo>
                    <a:pt x="3327" y="214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0" name="Freeform 71"/>
            <p:cNvSpPr>
              <a:spLocks noEditPoints="1"/>
            </p:cNvSpPr>
            <p:nvPr/>
          </p:nvSpPr>
          <p:spPr bwMode="auto">
            <a:xfrm>
              <a:off x="7851774" y="-1589088"/>
              <a:ext cx="5153025" cy="3408363"/>
            </a:xfrm>
            <a:custGeom>
              <a:avLst/>
              <a:gdLst>
                <a:gd name="T0" fmla="*/ 20 w 1372"/>
                <a:gd name="T1" fmla="*/ 397 h 907"/>
                <a:gd name="T2" fmla="*/ 18 w 1372"/>
                <a:gd name="T3" fmla="*/ 397 h 907"/>
                <a:gd name="T4" fmla="*/ 0 w 1372"/>
                <a:gd name="T5" fmla="*/ 907 h 907"/>
                <a:gd name="T6" fmla="*/ 1 w 1372"/>
                <a:gd name="T7" fmla="*/ 907 h 907"/>
                <a:gd name="T8" fmla="*/ 20 w 1372"/>
                <a:gd name="T9" fmla="*/ 397 h 907"/>
                <a:gd name="T10" fmla="*/ 1372 w 1372"/>
                <a:gd name="T11" fmla="*/ 0 h 907"/>
                <a:gd name="T12" fmla="*/ 1342 w 1372"/>
                <a:gd name="T13" fmla="*/ 0 h 907"/>
                <a:gd name="T14" fmla="*/ 60 w 1372"/>
                <a:gd name="T15" fmla="*/ 0 h 907"/>
                <a:gd name="T16" fmla="*/ 33 w 1372"/>
                <a:gd name="T17" fmla="*/ 0 h 907"/>
                <a:gd name="T18" fmla="*/ 22 w 1372"/>
                <a:gd name="T19" fmla="*/ 290 h 907"/>
                <a:gd name="T20" fmla="*/ 23 w 1372"/>
                <a:gd name="T21" fmla="*/ 290 h 907"/>
                <a:gd name="T22" fmla="*/ 34 w 1372"/>
                <a:gd name="T23" fmla="*/ 0 h 907"/>
                <a:gd name="T24" fmla="*/ 1372 w 1372"/>
                <a:gd name="T25" fmla="*/ 0 h 9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72" h="906">
                  <a:moveTo>
                    <a:pt x="20" y="397"/>
                  </a:moveTo>
                  <a:cubicBezTo>
                    <a:pt x="19" y="397"/>
                    <a:pt x="19" y="397"/>
                    <a:pt x="18" y="397"/>
                  </a:cubicBezTo>
                  <a:cubicBezTo>
                    <a:pt x="0" y="907"/>
                    <a:pt x="0" y="907"/>
                    <a:pt x="0" y="907"/>
                  </a:cubicBezTo>
                  <a:cubicBezTo>
                    <a:pt x="1" y="907"/>
                    <a:pt x="1" y="907"/>
                    <a:pt x="1" y="907"/>
                  </a:cubicBezTo>
                  <a:cubicBezTo>
                    <a:pt x="20" y="397"/>
                    <a:pt x="20" y="397"/>
                    <a:pt x="20" y="397"/>
                  </a:cubicBezTo>
                  <a:moveTo>
                    <a:pt x="1372" y="0"/>
                  </a:moveTo>
                  <a:cubicBezTo>
                    <a:pt x="1342" y="0"/>
                    <a:pt x="1342" y="0"/>
                    <a:pt x="1342" y="0"/>
                  </a:cubicBezTo>
                  <a:cubicBezTo>
                    <a:pt x="60" y="0"/>
                    <a:pt x="60" y="0"/>
                    <a:pt x="60" y="0"/>
                  </a:cubicBezTo>
                  <a:cubicBezTo>
                    <a:pt x="33" y="0"/>
                    <a:pt x="33" y="0"/>
                    <a:pt x="33" y="0"/>
                  </a:cubicBezTo>
                  <a:cubicBezTo>
                    <a:pt x="22" y="290"/>
                    <a:pt x="22" y="290"/>
                    <a:pt x="22" y="290"/>
                  </a:cubicBezTo>
                  <a:cubicBezTo>
                    <a:pt x="23" y="290"/>
                    <a:pt x="23" y="290"/>
                    <a:pt x="23" y="290"/>
                  </a:cubicBezTo>
                  <a:cubicBezTo>
                    <a:pt x="34" y="0"/>
                    <a:pt x="34" y="0"/>
                    <a:pt x="34" y="0"/>
                  </a:cubicBezTo>
                  <a:cubicBezTo>
                    <a:pt x="1372" y="0"/>
                    <a:pt x="1372" y="0"/>
                    <a:pt x="1372" y="0"/>
                  </a:cubicBezTo>
                </a:path>
              </a:pathLst>
            </a:custGeom>
            <a:solidFill>
              <a:srgbClr val="6449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1" name="Freeform 72"/>
            <p:cNvSpPr>
              <a:spLocks noEditPoints="1"/>
            </p:cNvSpPr>
            <p:nvPr/>
          </p:nvSpPr>
          <p:spPr bwMode="auto">
            <a:xfrm>
              <a:off x="7854949" y="-1589088"/>
              <a:ext cx="5265738" cy="3408363"/>
            </a:xfrm>
            <a:custGeom>
              <a:avLst/>
              <a:gdLst>
                <a:gd name="T0" fmla="*/ 1165 w 1402"/>
                <a:gd name="T1" fmla="*/ 878 h 907"/>
                <a:gd name="T2" fmla="*/ 978 w 1402"/>
                <a:gd name="T3" fmla="*/ 878 h 907"/>
                <a:gd name="T4" fmla="*/ 958 w 1402"/>
                <a:gd name="T5" fmla="*/ 906 h 907"/>
                <a:gd name="T6" fmla="*/ 959 w 1402"/>
                <a:gd name="T7" fmla="*/ 907 h 907"/>
                <a:gd name="T8" fmla="*/ 1144 w 1402"/>
                <a:gd name="T9" fmla="*/ 907 h 907"/>
                <a:gd name="T10" fmla="*/ 1167 w 1402"/>
                <a:gd name="T11" fmla="*/ 882 h 907"/>
                <a:gd name="T12" fmla="*/ 1165 w 1402"/>
                <a:gd name="T13" fmla="*/ 878 h 907"/>
                <a:gd name="T14" fmla="*/ 45 w 1402"/>
                <a:gd name="T15" fmla="*/ 395 h 907"/>
                <a:gd name="T16" fmla="*/ 19 w 1402"/>
                <a:gd name="T17" fmla="*/ 397 h 907"/>
                <a:gd name="T18" fmla="*/ 0 w 1402"/>
                <a:gd name="T19" fmla="*/ 907 h 907"/>
                <a:gd name="T20" fmla="*/ 455 w 1402"/>
                <a:gd name="T21" fmla="*/ 907 h 907"/>
                <a:gd name="T22" fmla="*/ 430 w 1402"/>
                <a:gd name="T23" fmla="*/ 878 h 907"/>
                <a:gd name="T24" fmla="*/ 27 w 1402"/>
                <a:gd name="T25" fmla="*/ 878 h 907"/>
                <a:gd name="T26" fmla="*/ 45 w 1402"/>
                <a:gd name="T27" fmla="*/ 395 h 907"/>
                <a:gd name="T28" fmla="*/ 1371 w 1402"/>
                <a:gd name="T29" fmla="*/ 0 h 907"/>
                <a:gd name="T30" fmla="*/ 33 w 1402"/>
                <a:gd name="T31" fmla="*/ 0 h 907"/>
                <a:gd name="T32" fmla="*/ 22 w 1402"/>
                <a:gd name="T33" fmla="*/ 290 h 907"/>
                <a:gd name="T34" fmla="*/ 24 w 1402"/>
                <a:gd name="T35" fmla="*/ 290 h 907"/>
                <a:gd name="T36" fmla="*/ 49 w 1402"/>
                <a:gd name="T37" fmla="*/ 288 h 907"/>
                <a:gd name="T38" fmla="*/ 58 w 1402"/>
                <a:gd name="T39" fmla="*/ 17 h 907"/>
                <a:gd name="T40" fmla="*/ 1342 w 1402"/>
                <a:gd name="T41" fmla="*/ 17 h 907"/>
                <a:gd name="T42" fmla="*/ 1372 w 1402"/>
                <a:gd name="T43" fmla="*/ 840 h 907"/>
                <a:gd name="T44" fmla="*/ 1402 w 1402"/>
                <a:gd name="T45" fmla="*/ 855 h 907"/>
                <a:gd name="T46" fmla="*/ 1371 w 1402"/>
                <a:gd name="T47" fmla="*/ 0 h 9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402" h="906">
                  <a:moveTo>
                    <a:pt x="1165" y="878"/>
                  </a:moveTo>
                  <a:cubicBezTo>
                    <a:pt x="978" y="878"/>
                    <a:pt x="978" y="878"/>
                    <a:pt x="978" y="878"/>
                  </a:cubicBezTo>
                  <a:cubicBezTo>
                    <a:pt x="958" y="906"/>
                    <a:pt x="958" y="906"/>
                    <a:pt x="958" y="906"/>
                  </a:cubicBezTo>
                  <a:cubicBezTo>
                    <a:pt x="959" y="907"/>
                    <a:pt x="959" y="907"/>
                    <a:pt x="959" y="907"/>
                  </a:cubicBezTo>
                  <a:cubicBezTo>
                    <a:pt x="1144" y="907"/>
                    <a:pt x="1144" y="907"/>
                    <a:pt x="1144" y="907"/>
                  </a:cubicBezTo>
                  <a:cubicBezTo>
                    <a:pt x="1151" y="898"/>
                    <a:pt x="1159" y="889"/>
                    <a:pt x="1167" y="882"/>
                  </a:cubicBezTo>
                  <a:cubicBezTo>
                    <a:pt x="1167" y="880"/>
                    <a:pt x="1166" y="879"/>
                    <a:pt x="1165" y="878"/>
                  </a:cubicBezTo>
                  <a:moveTo>
                    <a:pt x="45" y="395"/>
                  </a:moveTo>
                  <a:cubicBezTo>
                    <a:pt x="36" y="396"/>
                    <a:pt x="27" y="397"/>
                    <a:pt x="19" y="397"/>
                  </a:cubicBezTo>
                  <a:cubicBezTo>
                    <a:pt x="0" y="907"/>
                    <a:pt x="0" y="907"/>
                    <a:pt x="0" y="907"/>
                  </a:cubicBezTo>
                  <a:cubicBezTo>
                    <a:pt x="455" y="907"/>
                    <a:pt x="455" y="907"/>
                    <a:pt x="455" y="907"/>
                  </a:cubicBezTo>
                  <a:cubicBezTo>
                    <a:pt x="430" y="878"/>
                    <a:pt x="430" y="878"/>
                    <a:pt x="430" y="878"/>
                  </a:cubicBezTo>
                  <a:cubicBezTo>
                    <a:pt x="27" y="878"/>
                    <a:pt x="27" y="878"/>
                    <a:pt x="27" y="878"/>
                  </a:cubicBezTo>
                  <a:cubicBezTo>
                    <a:pt x="45" y="395"/>
                    <a:pt x="45" y="395"/>
                    <a:pt x="45" y="395"/>
                  </a:cubicBezTo>
                  <a:moveTo>
                    <a:pt x="1371" y="0"/>
                  </a:moveTo>
                  <a:cubicBezTo>
                    <a:pt x="33" y="0"/>
                    <a:pt x="33" y="0"/>
                    <a:pt x="33" y="0"/>
                  </a:cubicBezTo>
                  <a:cubicBezTo>
                    <a:pt x="22" y="290"/>
                    <a:pt x="22" y="290"/>
                    <a:pt x="22" y="290"/>
                  </a:cubicBezTo>
                  <a:cubicBezTo>
                    <a:pt x="23" y="290"/>
                    <a:pt x="24" y="290"/>
                    <a:pt x="24" y="290"/>
                  </a:cubicBezTo>
                  <a:cubicBezTo>
                    <a:pt x="33" y="290"/>
                    <a:pt x="41" y="289"/>
                    <a:pt x="49" y="288"/>
                  </a:cubicBezTo>
                  <a:cubicBezTo>
                    <a:pt x="58" y="17"/>
                    <a:pt x="58" y="17"/>
                    <a:pt x="58" y="17"/>
                  </a:cubicBezTo>
                  <a:cubicBezTo>
                    <a:pt x="1342" y="17"/>
                    <a:pt x="1342" y="17"/>
                    <a:pt x="1342" y="17"/>
                  </a:cubicBezTo>
                  <a:cubicBezTo>
                    <a:pt x="1372" y="840"/>
                    <a:pt x="1372" y="840"/>
                    <a:pt x="1372" y="840"/>
                  </a:cubicBezTo>
                  <a:cubicBezTo>
                    <a:pt x="1382" y="844"/>
                    <a:pt x="1392" y="849"/>
                    <a:pt x="1402" y="855"/>
                  </a:cubicBezTo>
                  <a:cubicBezTo>
                    <a:pt x="1371" y="0"/>
                    <a:pt x="1371" y="0"/>
                    <a:pt x="1371" y="0"/>
                  </a:cubicBezTo>
                </a:path>
              </a:pathLst>
            </a:custGeom>
            <a:solidFill>
              <a:srgbClr val="064B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2" name="Freeform 73"/>
            <p:cNvSpPr/>
            <p:nvPr/>
          </p:nvSpPr>
          <p:spPr bwMode="auto">
            <a:xfrm>
              <a:off x="8024812" y="-841375"/>
              <a:ext cx="4397375" cy="1017588"/>
            </a:xfrm>
            <a:custGeom>
              <a:avLst/>
              <a:gdLst>
                <a:gd name="T0" fmla="*/ 590 w 1171"/>
                <a:gd name="T1" fmla="*/ 0 h 271"/>
                <a:gd name="T2" fmla="*/ 426 w 1171"/>
                <a:gd name="T3" fmla="*/ 18 h 271"/>
                <a:gd name="T4" fmla="*/ 311 w 1171"/>
                <a:gd name="T5" fmla="*/ 49 h 271"/>
                <a:gd name="T6" fmla="*/ 213 w 1171"/>
                <a:gd name="T7" fmla="*/ 62 h 271"/>
                <a:gd name="T8" fmla="*/ 241 w 1171"/>
                <a:gd name="T9" fmla="*/ 30 h 271"/>
                <a:gd name="T10" fmla="*/ 211 w 1171"/>
                <a:gd name="T11" fmla="*/ 25 h 271"/>
                <a:gd name="T12" fmla="*/ 86 w 1171"/>
                <a:gd name="T13" fmla="*/ 57 h 271"/>
                <a:gd name="T14" fmla="*/ 4 w 1171"/>
                <a:gd name="T15" fmla="*/ 89 h 271"/>
                <a:gd name="T16" fmla="*/ 0 w 1171"/>
                <a:gd name="T17" fmla="*/ 196 h 271"/>
                <a:gd name="T18" fmla="*/ 87 w 1171"/>
                <a:gd name="T19" fmla="*/ 188 h 271"/>
                <a:gd name="T20" fmla="*/ 118 w 1171"/>
                <a:gd name="T21" fmla="*/ 186 h 271"/>
                <a:gd name="T22" fmla="*/ 169 w 1171"/>
                <a:gd name="T23" fmla="*/ 206 h 271"/>
                <a:gd name="T24" fmla="*/ 96 w 1171"/>
                <a:gd name="T25" fmla="*/ 258 h 271"/>
                <a:gd name="T26" fmla="*/ 160 w 1171"/>
                <a:gd name="T27" fmla="*/ 271 h 271"/>
                <a:gd name="T28" fmla="*/ 297 w 1171"/>
                <a:gd name="T29" fmla="*/ 243 h 271"/>
                <a:gd name="T30" fmla="*/ 455 w 1171"/>
                <a:gd name="T31" fmla="*/ 198 h 271"/>
                <a:gd name="T32" fmla="*/ 542 w 1171"/>
                <a:gd name="T33" fmla="*/ 186 h 271"/>
                <a:gd name="T34" fmla="*/ 562 w 1171"/>
                <a:gd name="T35" fmla="*/ 186 h 271"/>
                <a:gd name="T36" fmla="*/ 584 w 1171"/>
                <a:gd name="T37" fmla="*/ 186 h 271"/>
                <a:gd name="T38" fmla="*/ 604 w 1171"/>
                <a:gd name="T39" fmla="*/ 186 h 271"/>
                <a:gd name="T40" fmla="*/ 536 w 1171"/>
                <a:gd name="T41" fmla="*/ 226 h 271"/>
                <a:gd name="T42" fmla="*/ 539 w 1171"/>
                <a:gd name="T43" fmla="*/ 231 h 271"/>
                <a:gd name="T44" fmla="*/ 543 w 1171"/>
                <a:gd name="T45" fmla="*/ 247 h 271"/>
                <a:gd name="T46" fmla="*/ 717 w 1171"/>
                <a:gd name="T47" fmla="*/ 205 h 271"/>
                <a:gd name="T48" fmla="*/ 900 w 1171"/>
                <a:gd name="T49" fmla="*/ 187 h 271"/>
                <a:gd name="T50" fmla="*/ 1080 w 1171"/>
                <a:gd name="T51" fmla="*/ 145 h 271"/>
                <a:gd name="T52" fmla="*/ 941 w 1171"/>
                <a:gd name="T53" fmla="*/ 129 h 271"/>
                <a:gd name="T54" fmla="*/ 1135 w 1171"/>
                <a:gd name="T55" fmla="*/ 74 h 271"/>
                <a:gd name="T56" fmla="*/ 1154 w 1171"/>
                <a:gd name="T57" fmla="*/ 39 h 271"/>
                <a:gd name="T58" fmla="*/ 1128 w 1171"/>
                <a:gd name="T59" fmla="*/ 36 h 271"/>
                <a:gd name="T60" fmla="*/ 1067 w 1171"/>
                <a:gd name="T61" fmla="*/ 39 h 271"/>
                <a:gd name="T62" fmla="*/ 922 w 1171"/>
                <a:gd name="T63" fmla="*/ 53 h 271"/>
                <a:gd name="T64" fmla="*/ 859 w 1171"/>
                <a:gd name="T65" fmla="*/ 45 h 271"/>
                <a:gd name="T66" fmla="*/ 860 w 1171"/>
                <a:gd name="T67" fmla="*/ 45 h 271"/>
                <a:gd name="T68" fmla="*/ 866 w 1171"/>
                <a:gd name="T69" fmla="*/ 33 h 271"/>
                <a:gd name="T70" fmla="*/ 850 w 1171"/>
                <a:gd name="T71" fmla="*/ 27 h 271"/>
                <a:gd name="T72" fmla="*/ 827 w 1171"/>
                <a:gd name="T73" fmla="*/ 24 h 271"/>
                <a:gd name="T74" fmla="*/ 804 w 1171"/>
                <a:gd name="T75" fmla="*/ 25 h 271"/>
                <a:gd name="T76" fmla="*/ 785 w 1171"/>
                <a:gd name="T77" fmla="*/ 26 h 271"/>
                <a:gd name="T78" fmla="*/ 785 w 1171"/>
                <a:gd name="T79" fmla="*/ 26 h 271"/>
                <a:gd name="T80" fmla="*/ 783 w 1171"/>
                <a:gd name="T81" fmla="*/ 26 h 271"/>
                <a:gd name="T82" fmla="*/ 665 w 1171"/>
                <a:gd name="T83" fmla="*/ 30 h 271"/>
                <a:gd name="T84" fmla="*/ 550 w 1171"/>
                <a:gd name="T85" fmla="*/ 35 h 271"/>
                <a:gd name="T86" fmla="*/ 516 w 1171"/>
                <a:gd name="T87" fmla="*/ 31 h 271"/>
                <a:gd name="T88" fmla="*/ 620 w 1171"/>
                <a:gd name="T89" fmla="*/ 2 h 271"/>
                <a:gd name="T90" fmla="*/ 590 w 1171"/>
                <a:gd name="T91" fmla="*/ 0 h 2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171" h="271">
                  <a:moveTo>
                    <a:pt x="590" y="0"/>
                  </a:moveTo>
                  <a:cubicBezTo>
                    <a:pt x="536" y="0"/>
                    <a:pt x="476" y="11"/>
                    <a:pt x="426" y="18"/>
                  </a:cubicBezTo>
                  <a:cubicBezTo>
                    <a:pt x="385" y="23"/>
                    <a:pt x="349" y="38"/>
                    <a:pt x="311" y="49"/>
                  </a:cubicBezTo>
                  <a:cubicBezTo>
                    <a:pt x="280" y="57"/>
                    <a:pt x="241" y="54"/>
                    <a:pt x="213" y="62"/>
                  </a:cubicBezTo>
                  <a:cubicBezTo>
                    <a:pt x="220" y="60"/>
                    <a:pt x="260" y="43"/>
                    <a:pt x="241" y="30"/>
                  </a:cubicBezTo>
                  <a:cubicBezTo>
                    <a:pt x="232" y="26"/>
                    <a:pt x="222" y="25"/>
                    <a:pt x="211" y="25"/>
                  </a:cubicBezTo>
                  <a:cubicBezTo>
                    <a:pt x="171" y="25"/>
                    <a:pt x="117" y="46"/>
                    <a:pt x="86" y="57"/>
                  </a:cubicBezTo>
                  <a:cubicBezTo>
                    <a:pt x="54" y="69"/>
                    <a:pt x="35" y="84"/>
                    <a:pt x="4" y="89"/>
                  </a:cubicBezTo>
                  <a:cubicBezTo>
                    <a:pt x="0" y="196"/>
                    <a:pt x="0" y="196"/>
                    <a:pt x="0" y="196"/>
                  </a:cubicBezTo>
                  <a:cubicBezTo>
                    <a:pt x="29" y="194"/>
                    <a:pt x="58" y="191"/>
                    <a:pt x="87" y="188"/>
                  </a:cubicBezTo>
                  <a:cubicBezTo>
                    <a:pt x="96" y="187"/>
                    <a:pt x="107" y="186"/>
                    <a:pt x="118" y="186"/>
                  </a:cubicBezTo>
                  <a:cubicBezTo>
                    <a:pt x="138" y="186"/>
                    <a:pt x="158" y="190"/>
                    <a:pt x="169" y="206"/>
                  </a:cubicBezTo>
                  <a:cubicBezTo>
                    <a:pt x="181" y="224"/>
                    <a:pt x="19" y="224"/>
                    <a:pt x="96" y="258"/>
                  </a:cubicBezTo>
                  <a:cubicBezTo>
                    <a:pt x="117" y="267"/>
                    <a:pt x="138" y="271"/>
                    <a:pt x="160" y="271"/>
                  </a:cubicBezTo>
                  <a:cubicBezTo>
                    <a:pt x="206" y="271"/>
                    <a:pt x="253" y="254"/>
                    <a:pt x="297" y="243"/>
                  </a:cubicBezTo>
                  <a:cubicBezTo>
                    <a:pt x="351" y="230"/>
                    <a:pt x="404" y="215"/>
                    <a:pt x="455" y="198"/>
                  </a:cubicBezTo>
                  <a:cubicBezTo>
                    <a:pt x="487" y="188"/>
                    <a:pt x="514" y="186"/>
                    <a:pt x="542" y="186"/>
                  </a:cubicBezTo>
                  <a:cubicBezTo>
                    <a:pt x="549" y="186"/>
                    <a:pt x="555" y="186"/>
                    <a:pt x="562" y="186"/>
                  </a:cubicBezTo>
                  <a:cubicBezTo>
                    <a:pt x="569" y="186"/>
                    <a:pt x="576" y="186"/>
                    <a:pt x="584" y="186"/>
                  </a:cubicBezTo>
                  <a:cubicBezTo>
                    <a:pt x="590" y="186"/>
                    <a:pt x="597" y="186"/>
                    <a:pt x="604" y="186"/>
                  </a:cubicBezTo>
                  <a:cubicBezTo>
                    <a:pt x="586" y="201"/>
                    <a:pt x="554" y="210"/>
                    <a:pt x="536" y="226"/>
                  </a:cubicBezTo>
                  <a:cubicBezTo>
                    <a:pt x="538" y="228"/>
                    <a:pt x="538" y="229"/>
                    <a:pt x="539" y="231"/>
                  </a:cubicBezTo>
                  <a:cubicBezTo>
                    <a:pt x="529" y="242"/>
                    <a:pt x="532" y="247"/>
                    <a:pt x="543" y="247"/>
                  </a:cubicBezTo>
                  <a:cubicBezTo>
                    <a:pt x="575" y="247"/>
                    <a:pt x="675" y="209"/>
                    <a:pt x="717" y="205"/>
                  </a:cubicBezTo>
                  <a:cubicBezTo>
                    <a:pt x="778" y="198"/>
                    <a:pt x="839" y="194"/>
                    <a:pt x="900" y="187"/>
                  </a:cubicBezTo>
                  <a:cubicBezTo>
                    <a:pt x="918" y="184"/>
                    <a:pt x="1081" y="166"/>
                    <a:pt x="1080" y="145"/>
                  </a:cubicBezTo>
                  <a:cubicBezTo>
                    <a:pt x="1079" y="130"/>
                    <a:pt x="945" y="146"/>
                    <a:pt x="941" y="129"/>
                  </a:cubicBezTo>
                  <a:cubicBezTo>
                    <a:pt x="930" y="83"/>
                    <a:pt x="1107" y="84"/>
                    <a:pt x="1135" y="74"/>
                  </a:cubicBezTo>
                  <a:cubicBezTo>
                    <a:pt x="1156" y="66"/>
                    <a:pt x="1171" y="51"/>
                    <a:pt x="1154" y="39"/>
                  </a:cubicBezTo>
                  <a:cubicBezTo>
                    <a:pt x="1151" y="37"/>
                    <a:pt x="1141" y="36"/>
                    <a:pt x="1128" y="36"/>
                  </a:cubicBezTo>
                  <a:cubicBezTo>
                    <a:pt x="1105" y="36"/>
                    <a:pt x="1075" y="38"/>
                    <a:pt x="1067" y="39"/>
                  </a:cubicBezTo>
                  <a:cubicBezTo>
                    <a:pt x="1022" y="42"/>
                    <a:pt x="971" y="53"/>
                    <a:pt x="922" y="53"/>
                  </a:cubicBezTo>
                  <a:cubicBezTo>
                    <a:pt x="900" y="53"/>
                    <a:pt x="879" y="51"/>
                    <a:pt x="859" y="45"/>
                  </a:cubicBezTo>
                  <a:cubicBezTo>
                    <a:pt x="859" y="45"/>
                    <a:pt x="860" y="45"/>
                    <a:pt x="860" y="45"/>
                  </a:cubicBezTo>
                  <a:cubicBezTo>
                    <a:pt x="861" y="45"/>
                    <a:pt x="866" y="34"/>
                    <a:pt x="866" y="33"/>
                  </a:cubicBezTo>
                  <a:cubicBezTo>
                    <a:pt x="864" y="26"/>
                    <a:pt x="855" y="30"/>
                    <a:pt x="850" y="27"/>
                  </a:cubicBezTo>
                  <a:cubicBezTo>
                    <a:pt x="845" y="25"/>
                    <a:pt x="836" y="24"/>
                    <a:pt x="827" y="24"/>
                  </a:cubicBezTo>
                  <a:cubicBezTo>
                    <a:pt x="819" y="24"/>
                    <a:pt x="811" y="25"/>
                    <a:pt x="804" y="25"/>
                  </a:cubicBezTo>
                  <a:cubicBezTo>
                    <a:pt x="797" y="25"/>
                    <a:pt x="790" y="26"/>
                    <a:pt x="785" y="26"/>
                  </a:cubicBezTo>
                  <a:cubicBezTo>
                    <a:pt x="785" y="26"/>
                    <a:pt x="785" y="26"/>
                    <a:pt x="785" y="26"/>
                  </a:cubicBezTo>
                  <a:cubicBezTo>
                    <a:pt x="784" y="26"/>
                    <a:pt x="784" y="26"/>
                    <a:pt x="783" y="26"/>
                  </a:cubicBezTo>
                  <a:cubicBezTo>
                    <a:pt x="743" y="26"/>
                    <a:pt x="704" y="28"/>
                    <a:pt x="665" y="30"/>
                  </a:cubicBezTo>
                  <a:cubicBezTo>
                    <a:pt x="658" y="30"/>
                    <a:pt x="591" y="35"/>
                    <a:pt x="550" y="35"/>
                  </a:cubicBezTo>
                  <a:cubicBezTo>
                    <a:pt x="531" y="35"/>
                    <a:pt x="517" y="34"/>
                    <a:pt x="516" y="31"/>
                  </a:cubicBezTo>
                  <a:cubicBezTo>
                    <a:pt x="516" y="15"/>
                    <a:pt x="601" y="13"/>
                    <a:pt x="620" y="2"/>
                  </a:cubicBezTo>
                  <a:cubicBezTo>
                    <a:pt x="610" y="1"/>
                    <a:pt x="600" y="0"/>
                    <a:pt x="590" y="0"/>
                  </a:cubicBezTo>
                </a:path>
              </a:pathLst>
            </a:custGeom>
            <a:solidFill>
              <a:srgbClr val="0C623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3" name="Freeform 75"/>
            <p:cNvSpPr/>
            <p:nvPr/>
          </p:nvSpPr>
          <p:spPr bwMode="auto">
            <a:xfrm>
              <a:off x="7926387" y="-506413"/>
              <a:ext cx="112713" cy="409575"/>
            </a:xfrm>
            <a:custGeom>
              <a:avLst/>
              <a:gdLst>
                <a:gd name="T0" fmla="*/ 30 w 30"/>
                <a:gd name="T1" fmla="*/ 0 h 109"/>
                <a:gd name="T2" fmla="*/ 5 w 30"/>
                <a:gd name="T3" fmla="*/ 2 h 109"/>
                <a:gd name="T4" fmla="*/ 3 w 30"/>
                <a:gd name="T5" fmla="*/ 2 h 109"/>
                <a:gd name="T6" fmla="*/ 0 w 30"/>
                <a:gd name="T7" fmla="*/ 109 h 109"/>
                <a:gd name="T8" fmla="*/ 26 w 30"/>
                <a:gd name="T9" fmla="*/ 107 h 109"/>
                <a:gd name="T10" fmla="*/ 30 w 30"/>
                <a:gd name="T11" fmla="*/ 0 h 109"/>
              </a:gdLst>
              <a:ahLst/>
              <a:cxnLst>
                <a:cxn ang="0">
                  <a:pos x="T0" y="T1"/>
                </a:cxn>
                <a:cxn ang="0">
                  <a:pos x="T2" y="T3"/>
                </a:cxn>
                <a:cxn ang="0">
                  <a:pos x="T4" y="T5"/>
                </a:cxn>
                <a:cxn ang="0">
                  <a:pos x="T6" y="T7"/>
                </a:cxn>
                <a:cxn ang="0">
                  <a:pos x="T8" y="T9"/>
                </a:cxn>
                <a:cxn ang="0">
                  <a:pos x="T10" y="T11"/>
                </a:cxn>
              </a:cxnLst>
              <a:rect l="0" t="0" r="r" b="b"/>
              <a:pathLst>
                <a:path w="30" h="109">
                  <a:moveTo>
                    <a:pt x="30" y="0"/>
                  </a:moveTo>
                  <a:cubicBezTo>
                    <a:pt x="22" y="1"/>
                    <a:pt x="14" y="2"/>
                    <a:pt x="5" y="2"/>
                  </a:cubicBezTo>
                  <a:cubicBezTo>
                    <a:pt x="5" y="2"/>
                    <a:pt x="4" y="2"/>
                    <a:pt x="3" y="2"/>
                  </a:cubicBezTo>
                  <a:cubicBezTo>
                    <a:pt x="0" y="109"/>
                    <a:pt x="0" y="109"/>
                    <a:pt x="0" y="109"/>
                  </a:cubicBezTo>
                  <a:cubicBezTo>
                    <a:pt x="8" y="109"/>
                    <a:pt x="17" y="108"/>
                    <a:pt x="26" y="107"/>
                  </a:cubicBezTo>
                  <a:cubicBezTo>
                    <a:pt x="30" y="0"/>
                    <a:pt x="30" y="0"/>
                    <a:pt x="30" y="0"/>
                  </a:cubicBezTo>
                </a:path>
              </a:pathLst>
            </a:custGeom>
            <a:solidFill>
              <a:srgbClr val="0C552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4" name="Freeform 76"/>
            <p:cNvSpPr>
              <a:spLocks noEditPoints="1"/>
            </p:cNvSpPr>
            <p:nvPr/>
          </p:nvSpPr>
          <p:spPr bwMode="auto">
            <a:xfrm>
              <a:off x="8035924" y="327025"/>
              <a:ext cx="4919663" cy="638175"/>
            </a:xfrm>
            <a:custGeom>
              <a:avLst/>
              <a:gdLst>
                <a:gd name="T0" fmla="*/ 404 w 1310"/>
                <a:gd name="T1" fmla="*/ 47 h 170"/>
                <a:gd name="T2" fmla="*/ 24 w 1310"/>
                <a:gd name="T3" fmla="*/ 122 h 170"/>
                <a:gd name="T4" fmla="*/ 5 w 1310"/>
                <a:gd name="T5" fmla="*/ 152 h 170"/>
                <a:gd name="T6" fmla="*/ 31 w 1310"/>
                <a:gd name="T7" fmla="*/ 170 h 170"/>
                <a:gd name="T8" fmla="*/ 39 w 1310"/>
                <a:gd name="T9" fmla="*/ 169 h 170"/>
                <a:gd name="T10" fmla="*/ 339 w 1310"/>
                <a:gd name="T11" fmla="*/ 103 h 170"/>
                <a:gd name="T12" fmla="*/ 404 w 1310"/>
                <a:gd name="T13" fmla="*/ 47 h 170"/>
                <a:gd name="T14" fmla="*/ 683 w 1310"/>
                <a:gd name="T15" fmla="*/ 29 h 170"/>
                <a:gd name="T16" fmla="*/ 681 w 1310"/>
                <a:gd name="T17" fmla="*/ 29 h 170"/>
                <a:gd name="T18" fmla="*/ 434 w 1310"/>
                <a:gd name="T19" fmla="*/ 44 h 170"/>
                <a:gd name="T20" fmla="*/ 475 w 1310"/>
                <a:gd name="T21" fmla="*/ 93 h 170"/>
                <a:gd name="T22" fmla="*/ 515 w 1310"/>
                <a:gd name="T23" fmla="*/ 80 h 170"/>
                <a:gd name="T24" fmla="*/ 671 w 1310"/>
                <a:gd name="T25" fmla="*/ 80 h 170"/>
                <a:gd name="T26" fmla="*/ 678 w 1310"/>
                <a:gd name="T27" fmla="*/ 80 h 170"/>
                <a:gd name="T28" fmla="*/ 688 w 1310"/>
                <a:gd name="T29" fmla="*/ 77 h 170"/>
                <a:gd name="T30" fmla="*/ 683 w 1310"/>
                <a:gd name="T31" fmla="*/ 29 h 170"/>
                <a:gd name="T32" fmla="*/ 982 w 1310"/>
                <a:gd name="T33" fmla="*/ 18 h 170"/>
                <a:gd name="T34" fmla="*/ 979 w 1310"/>
                <a:gd name="T35" fmla="*/ 19 h 170"/>
                <a:gd name="T36" fmla="*/ 814 w 1310"/>
                <a:gd name="T37" fmla="*/ 53 h 170"/>
                <a:gd name="T38" fmla="*/ 693 w 1310"/>
                <a:gd name="T39" fmla="*/ 80 h 170"/>
                <a:gd name="T40" fmla="*/ 827 w 1310"/>
                <a:gd name="T41" fmla="*/ 80 h 170"/>
                <a:gd name="T42" fmla="*/ 865 w 1310"/>
                <a:gd name="T43" fmla="*/ 92 h 170"/>
                <a:gd name="T44" fmla="*/ 881 w 1310"/>
                <a:gd name="T45" fmla="*/ 88 h 170"/>
                <a:gd name="T46" fmla="*/ 953 w 1310"/>
                <a:gd name="T47" fmla="*/ 73 h 170"/>
                <a:gd name="T48" fmla="*/ 982 w 1310"/>
                <a:gd name="T49" fmla="*/ 18 h 170"/>
                <a:gd name="T50" fmla="*/ 1173 w 1310"/>
                <a:gd name="T51" fmla="*/ 0 h 170"/>
                <a:gd name="T52" fmla="*/ 1143 w 1310"/>
                <a:gd name="T53" fmla="*/ 1 h 170"/>
                <a:gd name="T54" fmla="*/ 1061 w 1310"/>
                <a:gd name="T55" fmla="*/ 8 h 170"/>
                <a:gd name="T56" fmla="*/ 1033 w 1310"/>
                <a:gd name="T57" fmla="*/ 61 h 170"/>
                <a:gd name="T58" fmla="*/ 1042 w 1310"/>
                <a:gd name="T59" fmla="*/ 59 h 170"/>
                <a:gd name="T60" fmla="*/ 1162 w 1310"/>
                <a:gd name="T61" fmla="*/ 49 h 170"/>
                <a:gd name="T62" fmla="*/ 1162 w 1310"/>
                <a:gd name="T63" fmla="*/ 49 h 170"/>
                <a:gd name="T64" fmla="*/ 1118 w 1310"/>
                <a:gd name="T65" fmla="*/ 70 h 170"/>
                <a:gd name="T66" fmla="*/ 1022 w 1310"/>
                <a:gd name="T67" fmla="*/ 120 h 170"/>
                <a:gd name="T68" fmla="*/ 1039 w 1310"/>
                <a:gd name="T69" fmla="*/ 156 h 170"/>
                <a:gd name="T70" fmla="*/ 1080 w 1310"/>
                <a:gd name="T71" fmla="*/ 161 h 170"/>
                <a:gd name="T72" fmla="*/ 1278 w 1310"/>
                <a:gd name="T73" fmla="*/ 107 h 170"/>
                <a:gd name="T74" fmla="*/ 1270 w 1310"/>
                <a:gd name="T75" fmla="*/ 59 h 170"/>
                <a:gd name="T76" fmla="*/ 1263 w 1310"/>
                <a:gd name="T77" fmla="*/ 59 h 170"/>
                <a:gd name="T78" fmla="*/ 1213 w 1310"/>
                <a:gd name="T79" fmla="*/ 74 h 170"/>
                <a:gd name="T80" fmla="*/ 1229 w 1310"/>
                <a:gd name="T81" fmla="*/ 28 h 170"/>
                <a:gd name="T82" fmla="*/ 1173 w 1310"/>
                <a:gd name="T8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310" h="170">
                  <a:moveTo>
                    <a:pt x="404" y="47"/>
                  </a:moveTo>
                  <a:cubicBezTo>
                    <a:pt x="274" y="58"/>
                    <a:pt x="145" y="78"/>
                    <a:pt x="24" y="122"/>
                  </a:cubicBezTo>
                  <a:cubicBezTo>
                    <a:pt x="10" y="127"/>
                    <a:pt x="0" y="138"/>
                    <a:pt x="5" y="152"/>
                  </a:cubicBezTo>
                  <a:cubicBezTo>
                    <a:pt x="8" y="162"/>
                    <a:pt x="19" y="170"/>
                    <a:pt x="31" y="170"/>
                  </a:cubicBezTo>
                  <a:cubicBezTo>
                    <a:pt x="34" y="170"/>
                    <a:pt x="37" y="170"/>
                    <a:pt x="39" y="169"/>
                  </a:cubicBezTo>
                  <a:cubicBezTo>
                    <a:pt x="135" y="134"/>
                    <a:pt x="236" y="115"/>
                    <a:pt x="339" y="103"/>
                  </a:cubicBezTo>
                  <a:cubicBezTo>
                    <a:pt x="404" y="47"/>
                    <a:pt x="404" y="47"/>
                    <a:pt x="404" y="47"/>
                  </a:cubicBezTo>
                  <a:moveTo>
                    <a:pt x="683" y="29"/>
                  </a:moveTo>
                  <a:cubicBezTo>
                    <a:pt x="682" y="29"/>
                    <a:pt x="682" y="29"/>
                    <a:pt x="681" y="29"/>
                  </a:cubicBezTo>
                  <a:cubicBezTo>
                    <a:pt x="599" y="34"/>
                    <a:pt x="516" y="38"/>
                    <a:pt x="434" y="44"/>
                  </a:cubicBezTo>
                  <a:cubicBezTo>
                    <a:pt x="475" y="93"/>
                    <a:pt x="475" y="93"/>
                    <a:pt x="475" y="93"/>
                  </a:cubicBezTo>
                  <a:cubicBezTo>
                    <a:pt x="486" y="85"/>
                    <a:pt x="500" y="80"/>
                    <a:pt x="515" y="80"/>
                  </a:cubicBezTo>
                  <a:cubicBezTo>
                    <a:pt x="671" y="80"/>
                    <a:pt x="671" y="80"/>
                    <a:pt x="671" y="80"/>
                  </a:cubicBezTo>
                  <a:cubicBezTo>
                    <a:pt x="678" y="80"/>
                    <a:pt x="678" y="80"/>
                    <a:pt x="678" y="80"/>
                  </a:cubicBezTo>
                  <a:cubicBezTo>
                    <a:pt x="682" y="79"/>
                    <a:pt x="685" y="78"/>
                    <a:pt x="688" y="77"/>
                  </a:cubicBezTo>
                  <a:cubicBezTo>
                    <a:pt x="715" y="68"/>
                    <a:pt x="714" y="29"/>
                    <a:pt x="683" y="29"/>
                  </a:cubicBezTo>
                  <a:moveTo>
                    <a:pt x="982" y="18"/>
                  </a:moveTo>
                  <a:cubicBezTo>
                    <a:pt x="981" y="18"/>
                    <a:pt x="980" y="19"/>
                    <a:pt x="979" y="19"/>
                  </a:cubicBezTo>
                  <a:cubicBezTo>
                    <a:pt x="923" y="27"/>
                    <a:pt x="868" y="39"/>
                    <a:pt x="814" y="53"/>
                  </a:cubicBezTo>
                  <a:cubicBezTo>
                    <a:pt x="774" y="63"/>
                    <a:pt x="733" y="71"/>
                    <a:pt x="693" y="80"/>
                  </a:cubicBezTo>
                  <a:cubicBezTo>
                    <a:pt x="827" y="80"/>
                    <a:pt x="827" y="80"/>
                    <a:pt x="827" y="80"/>
                  </a:cubicBezTo>
                  <a:cubicBezTo>
                    <a:pt x="841" y="80"/>
                    <a:pt x="854" y="85"/>
                    <a:pt x="865" y="92"/>
                  </a:cubicBezTo>
                  <a:cubicBezTo>
                    <a:pt x="870" y="90"/>
                    <a:pt x="876" y="89"/>
                    <a:pt x="881" y="88"/>
                  </a:cubicBezTo>
                  <a:cubicBezTo>
                    <a:pt x="905" y="82"/>
                    <a:pt x="929" y="78"/>
                    <a:pt x="953" y="73"/>
                  </a:cubicBezTo>
                  <a:cubicBezTo>
                    <a:pt x="982" y="18"/>
                    <a:pt x="982" y="18"/>
                    <a:pt x="982" y="18"/>
                  </a:cubicBezTo>
                  <a:moveTo>
                    <a:pt x="1173" y="0"/>
                  </a:moveTo>
                  <a:cubicBezTo>
                    <a:pt x="1162" y="0"/>
                    <a:pt x="1151" y="1"/>
                    <a:pt x="1143" y="1"/>
                  </a:cubicBezTo>
                  <a:cubicBezTo>
                    <a:pt x="1115" y="4"/>
                    <a:pt x="1088" y="6"/>
                    <a:pt x="1061" y="8"/>
                  </a:cubicBezTo>
                  <a:cubicBezTo>
                    <a:pt x="1033" y="61"/>
                    <a:pt x="1033" y="61"/>
                    <a:pt x="1033" y="61"/>
                  </a:cubicBezTo>
                  <a:cubicBezTo>
                    <a:pt x="1036" y="60"/>
                    <a:pt x="1039" y="60"/>
                    <a:pt x="1042" y="59"/>
                  </a:cubicBezTo>
                  <a:cubicBezTo>
                    <a:pt x="1081" y="54"/>
                    <a:pt x="1122" y="49"/>
                    <a:pt x="1162" y="49"/>
                  </a:cubicBezTo>
                  <a:cubicBezTo>
                    <a:pt x="1162" y="49"/>
                    <a:pt x="1162" y="49"/>
                    <a:pt x="1162" y="49"/>
                  </a:cubicBezTo>
                  <a:cubicBezTo>
                    <a:pt x="1151" y="61"/>
                    <a:pt x="1134" y="65"/>
                    <a:pt x="1118" y="70"/>
                  </a:cubicBezTo>
                  <a:cubicBezTo>
                    <a:pt x="1081" y="80"/>
                    <a:pt x="1043" y="88"/>
                    <a:pt x="1022" y="120"/>
                  </a:cubicBezTo>
                  <a:cubicBezTo>
                    <a:pt x="1013" y="134"/>
                    <a:pt x="1022" y="151"/>
                    <a:pt x="1039" y="156"/>
                  </a:cubicBezTo>
                  <a:cubicBezTo>
                    <a:pt x="1053" y="160"/>
                    <a:pt x="1066" y="161"/>
                    <a:pt x="1080" y="161"/>
                  </a:cubicBezTo>
                  <a:cubicBezTo>
                    <a:pt x="1148" y="161"/>
                    <a:pt x="1213" y="120"/>
                    <a:pt x="1278" y="107"/>
                  </a:cubicBezTo>
                  <a:cubicBezTo>
                    <a:pt x="1310" y="100"/>
                    <a:pt x="1300" y="59"/>
                    <a:pt x="1270" y="59"/>
                  </a:cubicBezTo>
                  <a:cubicBezTo>
                    <a:pt x="1268" y="59"/>
                    <a:pt x="1265" y="59"/>
                    <a:pt x="1263" y="59"/>
                  </a:cubicBezTo>
                  <a:cubicBezTo>
                    <a:pt x="1246" y="63"/>
                    <a:pt x="1229" y="68"/>
                    <a:pt x="1213" y="74"/>
                  </a:cubicBezTo>
                  <a:cubicBezTo>
                    <a:pt x="1225" y="61"/>
                    <a:pt x="1233" y="45"/>
                    <a:pt x="1229" y="28"/>
                  </a:cubicBezTo>
                  <a:cubicBezTo>
                    <a:pt x="1225" y="5"/>
                    <a:pt x="1198" y="0"/>
                    <a:pt x="1173" y="0"/>
                  </a:cubicBezTo>
                </a:path>
              </a:pathLst>
            </a:custGeom>
            <a:solidFill>
              <a:srgbClr val="095D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5" name="Freeform 77"/>
            <p:cNvSpPr/>
            <p:nvPr/>
          </p:nvSpPr>
          <p:spPr bwMode="auto">
            <a:xfrm>
              <a:off x="7640637" y="-1727200"/>
              <a:ext cx="334963" cy="3722688"/>
            </a:xfrm>
            <a:custGeom>
              <a:avLst/>
              <a:gdLst>
                <a:gd name="T0" fmla="*/ 86 w 211"/>
                <a:gd name="T1" fmla="*/ 0 h 2345"/>
                <a:gd name="T2" fmla="*/ 86 w 211"/>
                <a:gd name="T3" fmla="*/ 0 h 2345"/>
                <a:gd name="T4" fmla="*/ 43 w 211"/>
                <a:gd name="T5" fmla="*/ 1162 h 2345"/>
                <a:gd name="T6" fmla="*/ 41 w 211"/>
                <a:gd name="T7" fmla="*/ 1268 h 2345"/>
                <a:gd name="T8" fmla="*/ 36 w 211"/>
                <a:gd name="T9" fmla="*/ 1365 h 2345"/>
                <a:gd name="T10" fmla="*/ 33 w 211"/>
                <a:gd name="T11" fmla="*/ 1474 h 2345"/>
                <a:gd name="T12" fmla="*/ 31 w 211"/>
                <a:gd name="T13" fmla="*/ 1498 h 2345"/>
                <a:gd name="T14" fmla="*/ 0 w 211"/>
                <a:gd name="T15" fmla="*/ 2345 h 2345"/>
                <a:gd name="T16" fmla="*/ 133 w 211"/>
                <a:gd name="T17" fmla="*/ 2234 h 2345"/>
                <a:gd name="T18" fmla="*/ 131 w 211"/>
                <a:gd name="T19" fmla="*/ 2234 h 2345"/>
                <a:gd name="T20" fmla="*/ 128 w 211"/>
                <a:gd name="T21" fmla="*/ 2234 h 2345"/>
                <a:gd name="T22" fmla="*/ 204 w 211"/>
                <a:gd name="T23" fmla="*/ 87 h 2345"/>
                <a:gd name="T24" fmla="*/ 211 w 211"/>
                <a:gd name="T25" fmla="*/ 87 h 2345"/>
                <a:gd name="T26" fmla="*/ 86 w 211"/>
                <a:gd name="T27" fmla="*/ 0 h 2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1" h="2345">
                  <a:moveTo>
                    <a:pt x="86" y="0"/>
                  </a:moveTo>
                  <a:lnTo>
                    <a:pt x="86" y="0"/>
                  </a:lnTo>
                  <a:lnTo>
                    <a:pt x="43" y="1162"/>
                  </a:lnTo>
                  <a:lnTo>
                    <a:pt x="41" y="1268"/>
                  </a:lnTo>
                  <a:lnTo>
                    <a:pt x="36" y="1365"/>
                  </a:lnTo>
                  <a:lnTo>
                    <a:pt x="33" y="1474"/>
                  </a:lnTo>
                  <a:lnTo>
                    <a:pt x="31" y="1498"/>
                  </a:lnTo>
                  <a:lnTo>
                    <a:pt x="0" y="2345"/>
                  </a:lnTo>
                  <a:lnTo>
                    <a:pt x="133" y="2234"/>
                  </a:lnTo>
                  <a:lnTo>
                    <a:pt x="131" y="2234"/>
                  </a:lnTo>
                  <a:lnTo>
                    <a:pt x="128" y="2234"/>
                  </a:lnTo>
                  <a:lnTo>
                    <a:pt x="204" y="87"/>
                  </a:lnTo>
                  <a:lnTo>
                    <a:pt x="211" y="87"/>
                  </a:lnTo>
                  <a:lnTo>
                    <a:pt x="86" y="0"/>
                  </a:lnTo>
                  <a:close/>
                </a:path>
              </a:pathLst>
            </a:custGeom>
            <a:solidFill>
              <a:srgbClr val="B75F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6" name="Freeform 78"/>
            <p:cNvSpPr/>
            <p:nvPr/>
          </p:nvSpPr>
          <p:spPr bwMode="auto">
            <a:xfrm>
              <a:off x="7640637" y="-1727200"/>
              <a:ext cx="334963" cy="3722688"/>
            </a:xfrm>
            <a:custGeom>
              <a:avLst/>
              <a:gdLst>
                <a:gd name="T0" fmla="*/ 86 w 211"/>
                <a:gd name="T1" fmla="*/ 0 h 2345"/>
                <a:gd name="T2" fmla="*/ 86 w 211"/>
                <a:gd name="T3" fmla="*/ 0 h 2345"/>
                <a:gd name="T4" fmla="*/ 43 w 211"/>
                <a:gd name="T5" fmla="*/ 1162 h 2345"/>
                <a:gd name="T6" fmla="*/ 41 w 211"/>
                <a:gd name="T7" fmla="*/ 1268 h 2345"/>
                <a:gd name="T8" fmla="*/ 36 w 211"/>
                <a:gd name="T9" fmla="*/ 1365 h 2345"/>
                <a:gd name="T10" fmla="*/ 33 w 211"/>
                <a:gd name="T11" fmla="*/ 1474 h 2345"/>
                <a:gd name="T12" fmla="*/ 31 w 211"/>
                <a:gd name="T13" fmla="*/ 1498 h 2345"/>
                <a:gd name="T14" fmla="*/ 0 w 211"/>
                <a:gd name="T15" fmla="*/ 2345 h 2345"/>
                <a:gd name="T16" fmla="*/ 133 w 211"/>
                <a:gd name="T17" fmla="*/ 2234 h 2345"/>
                <a:gd name="T18" fmla="*/ 131 w 211"/>
                <a:gd name="T19" fmla="*/ 2234 h 2345"/>
                <a:gd name="T20" fmla="*/ 128 w 211"/>
                <a:gd name="T21" fmla="*/ 2234 h 2345"/>
                <a:gd name="T22" fmla="*/ 204 w 211"/>
                <a:gd name="T23" fmla="*/ 87 h 2345"/>
                <a:gd name="T24" fmla="*/ 211 w 211"/>
                <a:gd name="T25" fmla="*/ 87 h 2345"/>
                <a:gd name="T26" fmla="*/ 86 w 211"/>
                <a:gd name="T27" fmla="*/ 0 h 2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1" h="2345">
                  <a:moveTo>
                    <a:pt x="86" y="0"/>
                  </a:moveTo>
                  <a:lnTo>
                    <a:pt x="86" y="0"/>
                  </a:lnTo>
                  <a:lnTo>
                    <a:pt x="43" y="1162"/>
                  </a:lnTo>
                  <a:lnTo>
                    <a:pt x="41" y="1268"/>
                  </a:lnTo>
                  <a:lnTo>
                    <a:pt x="36" y="1365"/>
                  </a:lnTo>
                  <a:lnTo>
                    <a:pt x="33" y="1474"/>
                  </a:lnTo>
                  <a:lnTo>
                    <a:pt x="31" y="1498"/>
                  </a:lnTo>
                  <a:lnTo>
                    <a:pt x="0" y="2345"/>
                  </a:lnTo>
                  <a:lnTo>
                    <a:pt x="133" y="2234"/>
                  </a:lnTo>
                  <a:lnTo>
                    <a:pt x="131" y="2234"/>
                  </a:lnTo>
                  <a:lnTo>
                    <a:pt x="128" y="2234"/>
                  </a:lnTo>
                  <a:lnTo>
                    <a:pt x="204" y="87"/>
                  </a:lnTo>
                  <a:lnTo>
                    <a:pt x="211" y="87"/>
                  </a:lnTo>
                  <a:lnTo>
                    <a:pt x="8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7" name="Freeform 79"/>
            <p:cNvSpPr/>
            <p:nvPr/>
          </p:nvSpPr>
          <p:spPr bwMode="auto">
            <a:xfrm>
              <a:off x="7843837" y="-1589088"/>
              <a:ext cx="131763" cy="3408363"/>
            </a:xfrm>
            <a:custGeom>
              <a:avLst/>
              <a:gdLst>
                <a:gd name="T0" fmla="*/ 35 w 35"/>
                <a:gd name="T1" fmla="*/ 0 h 907"/>
                <a:gd name="T2" fmla="*/ 32 w 35"/>
                <a:gd name="T3" fmla="*/ 0 h 907"/>
                <a:gd name="T4" fmla="*/ 0 w 35"/>
                <a:gd name="T5" fmla="*/ 907 h 907"/>
                <a:gd name="T6" fmla="*/ 1 w 35"/>
                <a:gd name="T7" fmla="*/ 907 h 907"/>
                <a:gd name="T8" fmla="*/ 2 w 35"/>
                <a:gd name="T9" fmla="*/ 907 h 907"/>
                <a:gd name="T10" fmla="*/ 20 w 35"/>
                <a:gd name="T11" fmla="*/ 397 h 907"/>
                <a:gd name="T12" fmla="*/ 20 w 35"/>
                <a:gd name="T13" fmla="*/ 397 h 907"/>
                <a:gd name="T14" fmla="*/ 23 w 35"/>
                <a:gd name="T15" fmla="*/ 290 h 907"/>
                <a:gd name="T16" fmla="*/ 24 w 35"/>
                <a:gd name="T17" fmla="*/ 290 h 907"/>
                <a:gd name="T18" fmla="*/ 35 w 35"/>
                <a:gd name="T19" fmla="*/ 0 h 9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906">
                  <a:moveTo>
                    <a:pt x="35" y="0"/>
                  </a:moveTo>
                  <a:cubicBezTo>
                    <a:pt x="32" y="0"/>
                    <a:pt x="32" y="0"/>
                    <a:pt x="32" y="0"/>
                  </a:cubicBezTo>
                  <a:cubicBezTo>
                    <a:pt x="0" y="907"/>
                    <a:pt x="0" y="907"/>
                    <a:pt x="0" y="907"/>
                  </a:cubicBezTo>
                  <a:cubicBezTo>
                    <a:pt x="1" y="907"/>
                    <a:pt x="1" y="907"/>
                    <a:pt x="1" y="907"/>
                  </a:cubicBezTo>
                  <a:cubicBezTo>
                    <a:pt x="2" y="907"/>
                    <a:pt x="2" y="907"/>
                    <a:pt x="2" y="907"/>
                  </a:cubicBezTo>
                  <a:cubicBezTo>
                    <a:pt x="20" y="397"/>
                    <a:pt x="20" y="397"/>
                    <a:pt x="20" y="397"/>
                  </a:cubicBezTo>
                  <a:cubicBezTo>
                    <a:pt x="20" y="397"/>
                    <a:pt x="20" y="397"/>
                    <a:pt x="20" y="397"/>
                  </a:cubicBezTo>
                  <a:cubicBezTo>
                    <a:pt x="23" y="290"/>
                    <a:pt x="23" y="290"/>
                    <a:pt x="23" y="290"/>
                  </a:cubicBezTo>
                  <a:cubicBezTo>
                    <a:pt x="23" y="290"/>
                    <a:pt x="24" y="290"/>
                    <a:pt x="24" y="290"/>
                  </a:cubicBezTo>
                  <a:cubicBezTo>
                    <a:pt x="35" y="0"/>
                    <a:pt x="35" y="0"/>
                    <a:pt x="35" y="0"/>
                  </a:cubicBezTo>
                </a:path>
              </a:pathLst>
            </a:custGeom>
            <a:solidFill>
              <a:srgbClr val="AA5C2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8" name="Freeform 81"/>
            <p:cNvSpPr/>
            <p:nvPr/>
          </p:nvSpPr>
          <p:spPr bwMode="auto">
            <a:xfrm>
              <a:off x="13020673" y="-1727200"/>
              <a:ext cx="322263" cy="3549651"/>
            </a:xfrm>
            <a:custGeom>
              <a:avLst/>
              <a:gdLst>
                <a:gd name="T0" fmla="*/ 52 w 86"/>
                <a:gd name="T1" fmla="*/ 0 h 945"/>
                <a:gd name="T2" fmla="*/ 52 w 86"/>
                <a:gd name="T3" fmla="*/ 0 h 945"/>
                <a:gd name="T4" fmla="*/ 0 w 86"/>
                <a:gd name="T5" fmla="*/ 37 h 945"/>
                <a:gd name="T6" fmla="*/ 31 w 86"/>
                <a:gd name="T7" fmla="*/ 894 h 945"/>
                <a:gd name="T8" fmla="*/ 86 w 86"/>
                <a:gd name="T9" fmla="*/ 945 h 945"/>
                <a:gd name="T10" fmla="*/ 52 w 86"/>
                <a:gd name="T11" fmla="*/ 0 h 945"/>
              </a:gdLst>
              <a:ahLst/>
              <a:cxnLst>
                <a:cxn ang="0">
                  <a:pos x="T0" y="T1"/>
                </a:cxn>
                <a:cxn ang="0">
                  <a:pos x="T2" y="T3"/>
                </a:cxn>
                <a:cxn ang="0">
                  <a:pos x="T4" y="T5"/>
                </a:cxn>
                <a:cxn ang="0">
                  <a:pos x="T6" y="T7"/>
                </a:cxn>
                <a:cxn ang="0">
                  <a:pos x="T8" y="T9"/>
                </a:cxn>
                <a:cxn ang="0">
                  <a:pos x="T10" y="T11"/>
                </a:cxn>
              </a:cxnLst>
              <a:rect l="0" t="0" r="r" b="b"/>
              <a:pathLst>
                <a:path w="86" h="944">
                  <a:moveTo>
                    <a:pt x="52" y="0"/>
                  </a:moveTo>
                  <a:cubicBezTo>
                    <a:pt x="52" y="0"/>
                    <a:pt x="52" y="0"/>
                    <a:pt x="52" y="0"/>
                  </a:cubicBezTo>
                  <a:cubicBezTo>
                    <a:pt x="0" y="37"/>
                    <a:pt x="0" y="37"/>
                    <a:pt x="0" y="37"/>
                  </a:cubicBezTo>
                  <a:cubicBezTo>
                    <a:pt x="31" y="894"/>
                    <a:pt x="31" y="894"/>
                    <a:pt x="31" y="894"/>
                  </a:cubicBezTo>
                  <a:cubicBezTo>
                    <a:pt x="52" y="907"/>
                    <a:pt x="71" y="925"/>
                    <a:pt x="86" y="945"/>
                  </a:cubicBezTo>
                  <a:cubicBezTo>
                    <a:pt x="52" y="0"/>
                    <a:pt x="52" y="0"/>
                    <a:pt x="52" y="0"/>
                  </a:cubicBezTo>
                </a:path>
              </a:pathLst>
            </a:custGeom>
            <a:solidFill>
              <a:srgbClr val="B75F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9" name="Freeform 82"/>
            <p:cNvSpPr/>
            <p:nvPr/>
          </p:nvSpPr>
          <p:spPr bwMode="auto">
            <a:xfrm>
              <a:off x="11734799" y="1908175"/>
              <a:ext cx="1439863" cy="26988"/>
            </a:xfrm>
            <a:custGeom>
              <a:avLst/>
              <a:gdLst>
                <a:gd name="T0" fmla="*/ 0 w 383"/>
                <a:gd name="T1" fmla="*/ 3 h 7"/>
                <a:gd name="T2" fmla="*/ 60 w 383"/>
                <a:gd name="T3" fmla="*/ 2 h 7"/>
                <a:gd name="T4" fmla="*/ 192 w 383"/>
                <a:gd name="T5" fmla="*/ 1 h 7"/>
                <a:gd name="T6" fmla="*/ 262 w 383"/>
                <a:gd name="T7" fmla="*/ 0 h 7"/>
                <a:gd name="T8" fmla="*/ 294 w 383"/>
                <a:gd name="T9" fmla="*/ 0 h 7"/>
                <a:gd name="T10" fmla="*/ 323 w 383"/>
                <a:gd name="T11" fmla="*/ 1 h 7"/>
                <a:gd name="T12" fmla="*/ 348 w 383"/>
                <a:gd name="T13" fmla="*/ 2 h 7"/>
                <a:gd name="T14" fmla="*/ 367 w 383"/>
                <a:gd name="T15" fmla="*/ 2 h 7"/>
                <a:gd name="T16" fmla="*/ 383 w 383"/>
                <a:gd name="T17" fmla="*/ 3 h 7"/>
                <a:gd name="T18" fmla="*/ 383 w 383"/>
                <a:gd name="T19" fmla="*/ 4 h 7"/>
                <a:gd name="T20" fmla="*/ 367 w 383"/>
                <a:gd name="T21" fmla="*/ 5 h 7"/>
                <a:gd name="T22" fmla="*/ 348 w 383"/>
                <a:gd name="T23" fmla="*/ 5 h 7"/>
                <a:gd name="T24" fmla="*/ 323 w 383"/>
                <a:gd name="T25" fmla="*/ 6 h 7"/>
                <a:gd name="T26" fmla="*/ 294 w 383"/>
                <a:gd name="T27" fmla="*/ 7 h 7"/>
                <a:gd name="T28" fmla="*/ 262 w 383"/>
                <a:gd name="T29" fmla="*/ 7 h 7"/>
                <a:gd name="T30" fmla="*/ 192 w 383"/>
                <a:gd name="T31" fmla="*/ 6 h 7"/>
                <a:gd name="T32" fmla="*/ 60 w 383"/>
                <a:gd name="T33" fmla="*/ 5 h 7"/>
                <a:gd name="T34" fmla="*/ 0 w 383"/>
                <a:gd name="T35" fmla="*/ 4 h 7"/>
                <a:gd name="T36" fmla="*/ 0 w 383"/>
                <a:gd name="T37"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83" h="7">
                  <a:moveTo>
                    <a:pt x="0" y="3"/>
                  </a:moveTo>
                  <a:cubicBezTo>
                    <a:pt x="0" y="3"/>
                    <a:pt x="24" y="3"/>
                    <a:pt x="60" y="2"/>
                  </a:cubicBezTo>
                  <a:cubicBezTo>
                    <a:pt x="96" y="2"/>
                    <a:pt x="144" y="1"/>
                    <a:pt x="192" y="1"/>
                  </a:cubicBezTo>
                  <a:cubicBezTo>
                    <a:pt x="216" y="1"/>
                    <a:pt x="240" y="0"/>
                    <a:pt x="262" y="0"/>
                  </a:cubicBezTo>
                  <a:cubicBezTo>
                    <a:pt x="273" y="0"/>
                    <a:pt x="284" y="0"/>
                    <a:pt x="294" y="0"/>
                  </a:cubicBezTo>
                  <a:cubicBezTo>
                    <a:pt x="305" y="0"/>
                    <a:pt x="314" y="1"/>
                    <a:pt x="323" y="1"/>
                  </a:cubicBezTo>
                  <a:cubicBezTo>
                    <a:pt x="332" y="1"/>
                    <a:pt x="341" y="1"/>
                    <a:pt x="348" y="2"/>
                  </a:cubicBezTo>
                  <a:cubicBezTo>
                    <a:pt x="355" y="2"/>
                    <a:pt x="362" y="2"/>
                    <a:pt x="367" y="2"/>
                  </a:cubicBezTo>
                  <a:cubicBezTo>
                    <a:pt x="377" y="3"/>
                    <a:pt x="383" y="3"/>
                    <a:pt x="383" y="3"/>
                  </a:cubicBezTo>
                  <a:cubicBezTo>
                    <a:pt x="383" y="4"/>
                    <a:pt x="383" y="4"/>
                    <a:pt x="383" y="4"/>
                  </a:cubicBezTo>
                  <a:cubicBezTo>
                    <a:pt x="383" y="4"/>
                    <a:pt x="377" y="4"/>
                    <a:pt x="367" y="5"/>
                  </a:cubicBezTo>
                  <a:cubicBezTo>
                    <a:pt x="362" y="5"/>
                    <a:pt x="355" y="5"/>
                    <a:pt x="348" y="5"/>
                  </a:cubicBezTo>
                  <a:cubicBezTo>
                    <a:pt x="341" y="6"/>
                    <a:pt x="332" y="6"/>
                    <a:pt x="323" y="6"/>
                  </a:cubicBezTo>
                  <a:cubicBezTo>
                    <a:pt x="314" y="6"/>
                    <a:pt x="305" y="6"/>
                    <a:pt x="294" y="7"/>
                  </a:cubicBezTo>
                  <a:cubicBezTo>
                    <a:pt x="284" y="7"/>
                    <a:pt x="273" y="7"/>
                    <a:pt x="262" y="7"/>
                  </a:cubicBezTo>
                  <a:cubicBezTo>
                    <a:pt x="240" y="7"/>
                    <a:pt x="216" y="6"/>
                    <a:pt x="192" y="6"/>
                  </a:cubicBezTo>
                  <a:cubicBezTo>
                    <a:pt x="144" y="6"/>
                    <a:pt x="96" y="5"/>
                    <a:pt x="60" y="5"/>
                  </a:cubicBezTo>
                  <a:cubicBezTo>
                    <a:pt x="24" y="4"/>
                    <a:pt x="0" y="4"/>
                    <a:pt x="0" y="4"/>
                  </a:cubicBezTo>
                  <a:cubicBezTo>
                    <a:pt x="0" y="3"/>
                    <a:pt x="0" y="3"/>
                    <a:pt x="0" y="3"/>
                  </a:cubicBezTo>
                </a:path>
              </a:pathLst>
            </a:custGeom>
            <a:solidFill>
              <a:srgbClr val="60381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0" name="矩形 449"/>
            <p:cNvSpPr/>
            <p:nvPr/>
          </p:nvSpPr>
          <p:spPr>
            <a:xfrm>
              <a:off x="8510025" y="1707016"/>
              <a:ext cx="4625181" cy="111125"/>
            </a:xfrm>
            <a:prstGeom prst="rect">
              <a:avLst/>
            </a:prstGeom>
            <a:solidFill>
              <a:srgbClr val="064B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51" name="矩形 373"/>
            <p:cNvSpPr/>
            <p:nvPr/>
          </p:nvSpPr>
          <p:spPr>
            <a:xfrm>
              <a:off x="12984525" y="710226"/>
              <a:ext cx="146822" cy="1085418"/>
            </a:xfrm>
            <a:custGeom>
              <a:avLst/>
              <a:gdLst>
                <a:gd name="connsiteX0" fmla="*/ 0 w 146822"/>
                <a:gd name="connsiteY0" fmla="*/ 6531 h 1085418"/>
                <a:gd name="connsiteX1" fmla="*/ 111987 w 146822"/>
                <a:gd name="connsiteY1" fmla="*/ 0 h 1085418"/>
                <a:gd name="connsiteX2" fmla="*/ 146822 w 146822"/>
                <a:gd name="connsiteY2" fmla="*/ 1078886 h 1085418"/>
                <a:gd name="connsiteX3" fmla="*/ 32657 w 146822"/>
                <a:gd name="connsiteY3" fmla="*/ 1085418 h 1085418"/>
                <a:gd name="connsiteX4" fmla="*/ 0 w 146822"/>
                <a:gd name="connsiteY4" fmla="*/ 6531 h 10854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6822" h="1085418">
                  <a:moveTo>
                    <a:pt x="0" y="6531"/>
                  </a:moveTo>
                  <a:lnTo>
                    <a:pt x="111987" y="0"/>
                  </a:lnTo>
                  <a:lnTo>
                    <a:pt x="146822" y="1078886"/>
                  </a:lnTo>
                  <a:lnTo>
                    <a:pt x="32657" y="1085418"/>
                  </a:lnTo>
                  <a:lnTo>
                    <a:pt x="0" y="6531"/>
                  </a:lnTo>
                  <a:close/>
                </a:path>
              </a:pathLst>
            </a:custGeom>
            <a:solidFill>
              <a:srgbClr val="064B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431" name="MH_Number_1"/>
          <p:cNvSpPr/>
          <p:nvPr>
            <p:custDataLst>
              <p:tags r:id="rId2"/>
            </p:custDataLst>
          </p:nvPr>
        </p:nvSpPr>
        <p:spPr>
          <a:xfrm>
            <a:off x="4819714" y="1297238"/>
            <a:ext cx="2567854" cy="2566118"/>
          </a:xfrm>
          <a:prstGeom prst="roundRect">
            <a:avLst/>
          </a:prstGeom>
          <a:solidFill>
            <a:srgbClr val="FFC60B"/>
          </a:solidFill>
          <a:ln w="76200">
            <a:solidFill>
              <a:srgbClr val="E15D3F"/>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altLang="zh-CN" sz="13800">
                <a:solidFill>
                  <a:schemeClr val="bg2">
                    <a:lumMod val="25000"/>
                  </a:schemeClr>
                </a:solidFill>
                <a:latin typeface="微软雅黑" panose="020B0503020204020204" pitchFamily="34" charset="-122"/>
                <a:ea typeface="微软雅黑" panose="020B0503020204020204" pitchFamily="34" charset="-122"/>
                <a:cs typeface="Times New Roman" panose="02020603050405020304" pitchFamily="18" charset="0"/>
              </a:rPr>
              <a:t>03</a:t>
            </a:r>
            <a:endParaRPr lang="zh-CN" altLang="en-US" sz="13800">
              <a:solidFill>
                <a:schemeClr val="bg2">
                  <a:lumMod val="25000"/>
                </a:schemeClr>
              </a:solidFill>
              <a:latin typeface="微软雅黑" panose="020B0503020204020204" pitchFamily="34" charset="-122"/>
              <a:ea typeface="微软雅黑" panose="020B0503020204020204" pitchFamily="34" charset="-122"/>
              <a:cs typeface="Times New Roman" panose="02020603050405020304" pitchFamily="18" charset="0"/>
            </a:endParaRPr>
          </a:p>
        </p:txBody>
      </p:sp>
      <p:grpSp>
        <p:nvGrpSpPr>
          <p:cNvPr id="452" name="组合 451"/>
          <p:cNvGrpSpPr/>
          <p:nvPr/>
        </p:nvGrpSpPr>
        <p:grpSpPr>
          <a:xfrm>
            <a:off x="2349847" y="2199103"/>
            <a:ext cx="1784351" cy="1743076"/>
            <a:chOff x="2312988" y="292100"/>
            <a:chExt cx="1784351" cy="1743076"/>
          </a:xfrm>
        </p:grpSpPr>
        <p:sp>
          <p:nvSpPr>
            <p:cNvPr id="453" name="Freeform 5"/>
            <p:cNvSpPr/>
            <p:nvPr/>
          </p:nvSpPr>
          <p:spPr bwMode="auto">
            <a:xfrm>
              <a:off x="2955926" y="292100"/>
              <a:ext cx="860425" cy="1668463"/>
            </a:xfrm>
            <a:custGeom>
              <a:avLst/>
              <a:gdLst>
                <a:gd name="T0" fmla="*/ 53 w 229"/>
                <a:gd name="T1" fmla="*/ 42 h 444"/>
                <a:gd name="T2" fmla="*/ 53 w 229"/>
                <a:gd name="T3" fmla="*/ 42 h 444"/>
                <a:gd name="T4" fmla="*/ 16 w 229"/>
                <a:gd name="T5" fmla="*/ 12 h 444"/>
                <a:gd name="T6" fmla="*/ 13 w 229"/>
                <a:gd name="T7" fmla="*/ 9 h 444"/>
                <a:gd name="T8" fmla="*/ 7 w 229"/>
                <a:gd name="T9" fmla="*/ 4 h 444"/>
                <a:gd name="T10" fmla="*/ 1 w 229"/>
                <a:gd name="T11" fmla="*/ 0 h 444"/>
                <a:gd name="T12" fmla="*/ 1 w 229"/>
                <a:gd name="T13" fmla="*/ 6 h 444"/>
                <a:gd name="T14" fmla="*/ 1 w 229"/>
                <a:gd name="T15" fmla="*/ 13 h 444"/>
                <a:gd name="T16" fmla="*/ 1 w 229"/>
                <a:gd name="T17" fmla="*/ 16 h 444"/>
                <a:gd name="T18" fmla="*/ 0 w 229"/>
                <a:gd name="T19" fmla="*/ 64 h 444"/>
                <a:gd name="T20" fmla="*/ 0 w 229"/>
                <a:gd name="T21" fmla="*/ 65 h 444"/>
                <a:gd name="T22" fmla="*/ 0 w 229"/>
                <a:gd name="T23" fmla="*/ 65 h 444"/>
                <a:gd name="T24" fmla="*/ 0 w 229"/>
                <a:gd name="T25" fmla="*/ 66 h 444"/>
                <a:gd name="T26" fmla="*/ 0 w 229"/>
                <a:gd name="T27" fmla="*/ 66 h 444"/>
                <a:gd name="T28" fmla="*/ 144 w 229"/>
                <a:gd name="T29" fmla="*/ 374 h 444"/>
                <a:gd name="T30" fmla="*/ 168 w 229"/>
                <a:gd name="T31" fmla="*/ 426 h 444"/>
                <a:gd name="T32" fmla="*/ 170 w 229"/>
                <a:gd name="T33" fmla="*/ 430 h 444"/>
                <a:gd name="T34" fmla="*/ 196 w 229"/>
                <a:gd name="T35" fmla="*/ 442 h 444"/>
                <a:gd name="T36" fmla="*/ 206 w 229"/>
                <a:gd name="T37" fmla="*/ 438 h 444"/>
                <a:gd name="T38" fmla="*/ 215 w 229"/>
                <a:gd name="T39" fmla="*/ 434 h 444"/>
                <a:gd name="T40" fmla="*/ 223 w 229"/>
                <a:gd name="T41" fmla="*/ 406 h 444"/>
                <a:gd name="T42" fmla="*/ 221 w 229"/>
                <a:gd name="T43" fmla="*/ 402 h 444"/>
                <a:gd name="T44" fmla="*/ 197 w 229"/>
                <a:gd name="T45" fmla="*/ 351 h 444"/>
                <a:gd name="T46" fmla="*/ 53 w 229"/>
                <a:gd name="T47" fmla="*/ 42 h 444"/>
                <a:gd name="T48" fmla="*/ 53 w 229"/>
                <a:gd name="T49" fmla="*/ 42 h 4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9" h="443">
                  <a:moveTo>
                    <a:pt x="53" y="42"/>
                  </a:moveTo>
                  <a:cubicBezTo>
                    <a:pt x="53" y="42"/>
                    <a:pt x="53" y="42"/>
                    <a:pt x="53" y="42"/>
                  </a:cubicBezTo>
                  <a:cubicBezTo>
                    <a:pt x="16" y="12"/>
                    <a:pt x="16" y="12"/>
                    <a:pt x="16" y="12"/>
                  </a:cubicBezTo>
                  <a:cubicBezTo>
                    <a:pt x="13" y="9"/>
                    <a:pt x="13" y="9"/>
                    <a:pt x="13" y="9"/>
                  </a:cubicBezTo>
                  <a:cubicBezTo>
                    <a:pt x="7" y="4"/>
                    <a:pt x="7" y="4"/>
                    <a:pt x="7" y="4"/>
                  </a:cubicBezTo>
                  <a:cubicBezTo>
                    <a:pt x="5" y="3"/>
                    <a:pt x="4" y="0"/>
                    <a:pt x="1" y="0"/>
                  </a:cubicBezTo>
                  <a:cubicBezTo>
                    <a:pt x="1" y="0"/>
                    <a:pt x="1" y="6"/>
                    <a:pt x="1" y="6"/>
                  </a:cubicBezTo>
                  <a:cubicBezTo>
                    <a:pt x="1" y="13"/>
                    <a:pt x="1" y="13"/>
                    <a:pt x="1" y="13"/>
                  </a:cubicBezTo>
                  <a:cubicBezTo>
                    <a:pt x="1" y="16"/>
                    <a:pt x="1" y="16"/>
                    <a:pt x="1" y="16"/>
                  </a:cubicBezTo>
                  <a:cubicBezTo>
                    <a:pt x="0" y="64"/>
                    <a:pt x="0" y="64"/>
                    <a:pt x="0" y="64"/>
                  </a:cubicBezTo>
                  <a:cubicBezTo>
                    <a:pt x="0" y="65"/>
                    <a:pt x="0" y="65"/>
                    <a:pt x="0" y="65"/>
                  </a:cubicBezTo>
                  <a:cubicBezTo>
                    <a:pt x="0" y="65"/>
                    <a:pt x="0" y="65"/>
                    <a:pt x="0" y="65"/>
                  </a:cubicBezTo>
                  <a:cubicBezTo>
                    <a:pt x="0" y="66"/>
                    <a:pt x="0" y="66"/>
                    <a:pt x="0" y="66"/>
                  </a:cubicBezTo>
                  <a:cubicBezTo>
                    <a:pt x="0" y="66"/>
                    <a:pt x="0" y="66"/>
                    <a:pt x="0" y="66"/>
                  </a:cubicBezTo>
                  <a:cubicBezTo>
                    <a:pt x="144" y="374"/>
                    <a:pt x="144" y="374"/>
                    <a:pt x="144" y="374"/>
                  </a:cubicBezTo>
                  <a:cubicBezTo>
                    <a:pt x="168" y="426"/>
                    <a:pt x="168" y="426"/>
                    <a:pt x="168" y="426"/>
                  </a:cubicBezTo>
                  <a:cubicBezTo>
                    <a:pt x="170" y="430"/>
                    <a:pt x="170" y="430"/>
                    <a:pt x="170" y="430"/>
                  </a:cubicBezTo>
                  <a:cubicBezTo>
                    <a:pt x="176" y="442"/>
                    <a:pt x="185" y="444"/>
                    <a:pt x="196" y="442"/>
                  </a:cubicBezTo>
                  <a:cubicBezTo>
                    <a:pt x="199" y="441"/>
                    <a:pt x="203" y="440"/>
                    <a:pt x="206" y="438"/>
                  </a:cubicBezTo>
                  <a:cubicBezTo>
                    <a:pt x="209" y="437"/>
                    <a:pt x="212" y="435"/>
                    <a:pt x="215" y="434"/>
                  </a:cubicBezTo>
                  <a:cubicBezTo>
                    <a:pt x="224" y="427"/>
                    <a:pt x="229" y="419"/>
                    <a:pt x="223" y="406"/>
                  </a:cubicBezTo>
                  <a:cubicBezTo>
                    <a:pt x="221" y="402"/>
                    <a:pt x="221" y="402"/>
                    <a:pt x="221" y="402"/>
                  </a:cubicBezTo>
                  <a:cubicBezTo>
                    <a:pt x="197" y="351"/>
                    <a:pt x="197" y="351"/>
                    <a:pt x="197" y="351"/>
                  </a:cubicBezTo>
                  <a:cubicBezTo>
                    <a:pt x="53" y="42"/>
                    <a:pt x="53" y="42"/>
                    <a:pt x="53" y="42"/>
                  </a:cubicBezTo>
                  <a:cubicBezTo>
                    <a:pt x="53" y="42"/>
                    <a:pt x="53" y="42"/>
                    <a:pt x="53" y="42"/>
                  </a:cubicBezTo>
                </a:path>
              </a:pathLst>
            </a:custGeom>
            <a:solidFill>
              <a:srgbClr val="F4B68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4" name="Freeform 6"/>
            <p:cNvSpPr/>
            <p:nvPr/>
          </p:nvSpPr>
          <p:spPr bwMode="auto">
            <a:xfrm>
              <a:off x="3586163" y="1870075"/>
              <a:ext cx="106363" cy="90488"/>
            </a:xfrm>
            <a:custGeom>
              <a:avLst/>
              <a:gdLst>
                <a:gd name="T0" fmla="*/ 0 w 28"/>
                <a:gd name="T1" fmla="*/ 6 h 24"/>
                <a:gd name="T2" fmla="*/ 2 w 28"/>
                <a:gd name="T3" fmla="*/ 10 h 24"/>
                <a:gd name="T4" fmla="*/ 28 w 28"/>
                <a:gd name="T5" fmla="*/ 22 h 24"/>
                <a:gd name="T6" fmla="*/ 18 w 28"/>
                <a:gd name="T7" fmla="*/ 0 h 24"/>
                <a:gd name="T8" fmla="*/ 0 w 28"/>
                <a:gd name="T9" fmla="*/ 6 h 24"/>
              </a:gdLst>
              <a:ahLst/>
              <a:cxnLst>
                <a:cxn ang="0">
                  <a:pos x="T0" y="T1"/>
                </a:cxn>
                <a:cxn ang="0">
                  <a:pos x="T2" y="T3"/>
                </a:cxn>
                <a:cxn ang="0">
                  <a:pos x="T4" y="T5"/>
                </a:cxn>
                <a:cxn ang="0">
                  <a:pos x="T6" y="T7"/>
                </a:cxn>
                <a:cxn ang="0">
                  <a:pos x="T8" y="T9"/>
                </a:cxn>
              </a:cxnLst>
              <a:rect l="0" t="0" r="r" b="b"/>
              <a:pathLst>
                <a:path w="28" h="24">
                  <a:moveTo>
                    <a:pt x="0" y="6"/>
                  </a:moveTo>
                  <a:cubicBezTo>
                    <a:pt x="2" y="10"/>
                    <a:pt x="2" y="10"/>
                    <a:pt x="2" y="10"/>
                  </a:cubicBezTo>
                  <a:cubicBezTo>
                    <a:pt x="8" y="22"/>
                    <a:pt x="17" y="24"/>
                    <a:pt x="28" y="22"/>
                  </a:cubicBezTo>
                  <a:cubicBezTo>
                    <a:pt x="18" y="0"/>
                    <a:pt x="18" y="0"/>
                    <a:pt x="18" y="0"/>
                  </a:cubicBezTo>
                  <a:cubicBezTo>
                    <a:pt x="12" y="3"/>
                    <a:pt x="6" y="4"/>
                    <a:pt x="0" y="6"/>
                  </a:cubicBezTo>
                </a:path>
              </a:pathLst>
            </a:custGeom>
            <a:solidFill>
              <a:srgbClr val="D63E5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5" name="Freeform 7"/>
            <p:cNvSpPr/>
            <p:nvPr/>
          </p:nvSpPr>
          <p:spPr bwMode="auto">
            <a:xfrm>
              <a:off x="3725863" y="1801813"/>
              <a:ext cx="90488" cy="120650"/>
            </a:xfrm>
            <a:custGeom>
              <a:avLst/>
              <a:gdLst>
                <a:gd name="T0" fmla="*/ 10 w 24"/>
                <a:gd name="T1" fmla="*/ 32 h 32"/>
                <a:gd name="T2" fmla="*/ 18 w 24"/>
                <a:gd name="T3" fmla="*/ 4 h 32"/>
                <a:gd name="T4" fmla="*/ 16 w 24"/>
                <a:gd name="T5" fmla="*/ 0 h 32"/>
                <a:gd name="T6" fmla="*/ 0 w 24"/>
                <a:gd name="T7" fmla="*/ 10 h 32"/>
                <a:gd name="T8" fmla="*/ 10 w 24"/>
                <a:gd name="T9" fmla="*/ 32 h 32"/>
              </a:gdLst>
              <a:ahLst/>
              <a:cxnLst>
                <a:cxn ang="0">
                  <a:pos x="T0" y="T1"/>
                </a:cxn>
                <a:cxn ang="0">
                  <a:pos x="T2" y="T3"/>
                </a:cxn>
                <a:cxn ang="0">
                  <a:pos x="T4" y="T5"/>
                </a:cxn>
                <a:cxn ang="0">
                  <a:pos x="T6" y="T7"/>
                </a:cxn>
                <a:cxn ang="0">
                  <a:pos x="T8" y="T9"/>
                </a:cxn>
              </a:cxnLst>
              <a:rect l="0" t="0" r="r" b="b"/>
              <a:pathLst>
                <a:path w="24" h="32">
                  <a:moveTo>
                    <a:pt x="10" y="32"/>
                  </a:moveTo>
                  <a:cubicBezTo>
                    <a:pt x="19" y="25"/>
                    <a:pt x="24" y="17"/>
                    <a:pt x="18" y="4"/>
                  </a:cubicBezTo>
                  <a:cubicBezTo>
                    <a:pt x="16" y="0"/>
                    <a:pt x="16" y="0"/>
                    <a:pt x="16" y="0"/>
                  </a:cubicBezTo>
                  <a:cubicBezTo>
                    <a:pt x="11" y="4"/>
                    <a:pt x="6" y="7"/>
                    <a:pt x="0" y="10"/>
                  </a:cubicBezTo>
                  <a:cubicBezTo>
                    <a:pt x="10" y="32"/>
                    <a:pt x="10" y="32"/>
                    <a:pt x="10" y="32"/>
                  </a:cubicBezTo>
                </a:path>
              </a:pathLst>
            </a:custGeom>
            <a:solidFill>
              <a:srgbClr val="BE1E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6" name="Freeform 8"/>
            <p:cNvSpPr/>
            <p:nvPr/>
          </p:nvSpPr>
          <p:spPr bwMode="auto">
            <a:xfrm>
              <a:off x="3654426" y="1839913"/>
              <a:ext cx="109538" cy="112713"/>
            </a:xfrm>
            <a:custGeom>
              <a:avLst/>
              <a:gdLst>
                <a:gd name="T0" fmla="*/ 10 w 29"/>
                <a:gd name="T1" fmla="*/ 5 h 30"/>
                <a:gd name="T2" fmla="*/ 0 w 29"/>
                <a:gd name="T3" fmla="*/ 8 h 30"/>
                <a:gd name="T4" fmla="*/ 10 w 29"/>
                <a:gd name="T5" fmla="*/ 30 h 30"/>
                <a:gd name="T6" fmla="*/ 20 w 29"/>
                <a:gd name="T7" fmla="*/ 26 h 30"/>
                <a:gd name="T8" fmla="*/ 29 w 29"/>
                <a:gd name="T9" fmla="*/ 22 h 30"/>
                <a:gd name="T10" fmla="*/ 19 w 29"/>
                <a:gd name="T11" fmla="*/ 0 h 30"/>
                <a:gd name="T12" fmla="*/ 10 w 29"/>
                <a:gd name="T13" fmla="*/ 5 h 30"/>
              </a:gdLst>
              <a:ahLst/>
              <a:cxnLst>
                <a:cxn ang="0">
                  <a:pos x="T0" y="T1"/>
                </a:cxn>
                <a:cxn ang="0">
                  <a:pos x="T2" y="T3"/>
                </a:cxn>
                <a:cxn ang="0">
                  <a:pos x="T4" y="T5"/>
                </a:cxn>
                <a:cxn ang="0">
                  <a:pos x="T6" y="T7"/>
                </a:cxn>
                <a:cxn ang="0">
                  <a:pos x="T8" y="T9"/>
                </a:cxn>
                <a:cxn ang="0">
                  <a:pos x="T10" y="T11"/>
                </a:cxn>
                <a:cxn ang="0">
                  <a:pos x="T12" y="T13"/>
                </a:cxn>
              </a:cxnLst>
              <a:rect l="0" t="0" r="r" b="b"/>
              <a:pathLst>
                <a:path w="28" h="30">
                  <a:moveTo>
                    <a:pt x="10" y="5"/>
                  </a:moveTo>
                  <a:cubicBezTo>
                    <a:pt x="7" y="6"/>
                    <a:pt x="3" y="7"/>
                    <a:pt x="0" y="8"/>
                  </a:cubicBezTo>
                  <a:cubicBezTo>
                    <a:pt x="10" y="30"/>
                    <a:pt x="10" y="30"/>
                    <a:pt x="10" y="30"/>
                  </a:cubicBezTo>
                  <a:cubicBezTo>
                    <a:pt x="13" y="29"/>
                    <a:pt x="17" y="28"/>
                    <a:pt x="20" y="26"/>
                  </a:cubicBezTo>
                  <a:cubicBezTo>
                    <a:pt x="23" y="25"/>
                    <a:pt x="26" y="23"/>
                    <a:pt x="29" y="22"/>
                  </a:cubicBezTo>
                  <a:cubicBezTo>
                    <a:pt x="19" y="0"/>
                    <a:pt x="19" y="0"/>
                    <a:pt x="19" y="0"/>
                  </a:cubicBezTo>
                  <a:cubicBezTo>
                    <a:pt x="16" y="2"/>
                    <a:pt x="13" y="3"/>
                    <a:pt x="10" y="5"/>
                  </a:cubicBezTo>
                </a:path>
              </a:pathLst>
            </a:custGeom>
            <a:solidFill>
              <a:srgbClr val="CE304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7" name="Freeform 9"/>
            <p:cNvSpPr/>
            <p:nvPr/>
          </p:nvSpPr>
          <p:spPr bwMode="auto">
            <a:xfrm>
              <a:off x="2955926" y="509587"/>
              <a:ext cx="698500" cy="1382713"/>
            </a:xfrm>
            <a:custGeom>
              <a:avLst/>
              <a:gdLst>
                <a:gd name="T0" fmla="*/ 0 w 186"/>
                <a:gd name="T1" fmla="*/ 8 h 368"/>
                <a:gd name="T2" fmla="*/ 144 w 186"/>
                <a:gd name="T3" fmla="*/ 316 h 368"/>
                <a:gd name="T4" fmla="*/ 168 w 186"/>
                <a:gd name="T5" fmla="*/ 368 h 368"/>
                <a:gd name="T6" fmla="*/ 186 w 186"/>
                <a:gd name="T7" fmla="*/ 362 h 368"/>
                <a:gd name="T8" fmla="*/ 160 w 186"/>
                <a:gd name="T9" fmla="*/ 306 h 368"/>
                <a:gd name="T10" fmla="*/ 17 w 186"/>
                <a:gd name="T11" fmla="*/ 0 h 368"/>
                <a:gd name="T12" fmla="*/ 0 w 186"/>
                <a:gd name="T13" fmla="*/ 8 h 368"/>
              </a:gdLst>
              <a:ahLst/>
              <a:cxnLst>
                <a:cxn ang="0">
                  <a:pos x="T0" y="T1"/>
                </a:cxn>
                <a:cxn ang="0">
                  <a:pos x="T2" y="T3"/>
                </a:cxn>
                <a:cxn ang="0">
                  <a:pos x="T4" y="T5"/>
                </a:cxn>
                <a:cxn ang="0">
                  <a:pos x="T6" y="T7"/>
                </a:cxn>
                <a:cxn ang="0">
                  <a:pos x="T8" y="T9"/>
                </a:cxn>
                <a:cxn ang="0">
                  <a:pos x="T10" y="T11"/>
                </a:cxn>
                <a:cxn ang="0">
                  <a:pos x="T12" y="T13"/>
                </a:cxn>
              </a:cxnLst>
              <a:rect l="0" t="0" r="r" b="b"/>
              <a:pathLst>
                <a:path w="186" h="368">
                  <a:moveTo>
                    <a:pt x="0" y="8"/>
                  </a:moveTo>
                  <a:cubicBezTo>
                    <a:pt x="144" y="316"/>
                    <a:pt x="144" y="316"/>
                    <a:pt x="144" y="316"/>
                  </a:cubicBezTo>
                  <a:cubicBezTo>
                    <a:pt x="168" y="368"/>
                    <a:pt x="168" y="368"/>
                    <a:pt x="168" y="368"/>
                  </a:cubicBezTo>
                  <a:cubicBezTo>
                    <a:pt x="174" y="366"/>
                    <a:pt x="180" y="365"/>
                    <a:pt x="186" y="362"/>
                  </a:cubicBezTo>
                  <a:cubicBezTo>
                    <a:pt x="160" y="306"/>
                    <a:pt x="160" y="306"/>
                    <a:pt x="160" y="306"/>
                  </a:cubicBezTo>
                  <a:cubicBezTo>
                    <a:pt x="17" y="0"/>
                    <a:pt x="17" y="0"/>
                    <a:pt x="17" y="0"/>
                  </a:cubicBezTo>
                  <a:cubicBezTo>
                    <a:pt x="0" y="8"/>
                    <a:pt x="0" y="8"/>
                    <a:pt x="0" y="8"/>
                  </a:cubicBezTo>
                </a:path>
              </a:pathLst>
            </a:custGeom>
            <a:solidFill>
              <a:srgbClr val="00AE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8" name="Freeform 10"/>
            <p:cNvSpPr/>
            <p:nvPr/>
          </p:nvSpPr>
          <p:spPr bwMode="auto">
            <a:xfrm>
              <a:off x="3090863" y="449262"/>
              <a:ext cx="695325" cy="1390650"/>
            </a:xfrm>
            <a:custGeom>
              <a:avLst/>
              <a:gdLst>
                <a:gd name="T0" fmla="*/ 0 w 185"/>
                <a:gd name="T1" fmla="*/ 8 h 370"/>
                <a:gd name="T2" fmla="*/ 143 w 185"/>
                <a:gd name="T3" fmla="*/ 314 h 370"/>
                <a:gd name="T4" fmla="*/ 169 w 185"/>
                <a:gd name="T5" fmla="*/ 370 h 370"/>
                <a:gd name="T6" fmla="*/ 185 w 185"/>
                <a:gd name="T7" fmla="*/ 360 h 370"/>
                <a:gd name="T8" fmla="*/ 161 w 185"/>
                <a:gd name="T9" fmla="*/ 309 h 370"/>
                <a:gd name="T10" fmla="*/ 17 w 185"/>
                <a:gd name="T11" fmla="*/ 0 h 370"/>
                <a:gd name="T12" fmla="*/ 0 w 185"/>
                <a:gd name="T13" fmla="*/ 8 h 370"/>
              </a:gdLst>
              <a:ahLst/>
              <a:cxnLst>
                <a:cxn ang="0">
                  <a:pos x="T0" y="T1"/>
                </a:cxn>
                <a:cxn ang="0">
                  <a:pos x="T2" y="T3"/>
                </a:cxn>
                <a:cxn ang="0">
                  <a:pos x="T4" y="T5"/>
                </a:cxn>
                <a:cxn ang="0">
                  <a:pos x="T6" y="T7"/>
                </a:cxn>
                <a:cxn ang="0">
                  <a:pos x="T8" y="T9"/>
                </a:cxn>
                <a:cxn ang="0">
                  <a:pos x="T10" y="T11"/>
                </a:cxn>
                <a:cxn ang="0">
                  <a:pos x="T12" y="T13"/>
                </a:cxn>
              </a:cxnLst>
              <a:rect l="0" t="0" r="r" b="b"/>
              <a:pathLst>
                <a:path w="185" h="370">
                  <a:moveTo>
                    <a:pt x="0" y="8"/>
                  </a:moveTo>
                  <a:cubicBezTo>
                    <a:pt x="143" y="314"/>
                    <a:pt x="143" y="314"/>
                    <a:pt x="143" y="314"/>
                  </a:cubicBezTo>
                  <a:cubicBezTo>
                    <a:pt x="169" y="370"/>
                    <a:pt x="169" y="370"/>
                    <a:pt x="169" y="370"/>
                  </a:cubicBezTo>
                  <a:cubicBezTo>
                    <a:pt x="175" y="367"/>
                    <a:pt x="180" y="364"/>
                    <a:pt x="185" y="360"/>
                  </a:cubicBezTo>
                  <a:cubicBezTo>
                    <a:pt x="161" y="309"/>
                    <a:pt x="161" y="309"/>
                    <a:pt x="161" y="309"/>
                  </a:cubicBezTo>
                  <a:cubicBezTo>
                    <a:pt x="17" y="0"/>
                    <a:pt x="17" y="0"/>
                    <a:pt x="17" y="0"/>
                  </a:cubicBezTo>
                  <a:cubicBezTo>
                    <a:pt x="0" y="8"/>
                    <a:pt x="0" y="8"/>
                    <a:pt x="0" y="8"/>
                  </a:cubicBezTo>
                </a:path>
              </a:pathLst>
            </a:custGeom>
            <a:solidFill>
              <a:srgbClr val="4DC8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9" name="Freeform 11"/>
            <p:cNvSpPr/>
            <p:nvPr/>
          </p:nvSpPr>
          <p:spPr bwMode="auto">
            <a:xfrm>
              <a:off x="3019426" y="479425"/>
              <a:ext cx="706438" cy="1390650"/>
            </a:xfrm>
            <a:custGeom>
              <a:avLst/>
              <a:gdLst>
                <a:gd name="T0" fmla="*/ 0 w 188"/>
                <a:gd name="T1" fmla="*/ 8 h 370"/>
                <a:gd name="T2" fmla="*/ 143 w 188"/>
                <a:gd name="T3" fmla="*/ 314 h 370"/>
                <a:gd name="T4" fmla="*/ 169 w 188"/>
                <a:gd name="T5" fmla="*/ 370 h 370"/>
                <a:gd name="T6" fmla="*/ 179 w 188"/>
                <a:gd name="T7" fmla="*/ 367 h 370"/>
                <a:gd name="T8" fmla="*/ 188 w 188"/>
                <a:gd name="T9" fmla="*/ 362 h 370"/>
                <a:gd name="T10" fmla="*/ 162 w 188"/>
                <a:gd name="T11" fmla="*/ 306 h 370"/>
                <a:gd name="T12" fmla="*/ 19 w 188"/>
                <a:gd name="T13" fmla="*/ 0 h 370"/>
                <a:gd name="T14" fmla="*/ 0 w 188"/>
                <a:gd name="T15" fmla="*/ 8 h 3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8" h="370">
                  <a:moveTo>
                    <a:pt x="0" y="8"/>
                  </a:moveTo>
                  <a:cubicBezTo>
                    <a:pt x="143" y="314"/>
                    <a:pt x="143" y="314"/>
                    <a:pt x="143" y="314"/>
                  </a:cubicBezTo>
                  <a:cubicBezTo>
                    <a:pt x="169" y="370"/>
                    <a:pt x="169" y="370"/>
                    <a:pt x="169" y="370"/>
                  </a:cubicBezTo>
                  <a:cubicBezTo>
                    <a:pt x="172" y="369"/>
                    <a:pt x="176" y="368"/>
                    <a:pt x="179" y="367"/>
                  </a:cubicBezTo>
                  <a:cubicBezTo>
                    <a:pt x="182" y="365"/>
                    <a:pt x="185" y="364"/>
                    <a:pt x="188" y="362"/>
                  </a:cubicBezTo>
                  <a:cubicBezTo>
                    <a:pt x="162" y="306"/>
                    <a:pt x="162" y="306"/>
                    <a:pt x="162" y="306"/>
                  </a:cubicBezTo>
                  <a:cubicBezTo>
                    <a:pt x="19" y="0"/>
                    <a:pt x="19" y="0"/>
                    <a:pt x="19" y="0"/>
                  </a:cubicBezTo>
                  <a:cubicBezTo>
                    <a:pt x="0" y="8"/>
                    <a:pt x="0" y="8"/>
                    <a:pt x="0" y="8"/>
                  </a:cubicBezTo>
                </a:path>
              </a:pathLst>
            </a:custGeom>
            <a:solidFill>
              <a:srgbClr val="37BAE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0" name="Freeform 12"/>
            <p:cNvSpPr>
              <a:spLocks noEditPoints="1"/>
            </p:cNvSpPr>
            <p:nvPr/>
          </p:nvSpPr>
          <p:spPr bwMode="auto">
            <a:xfrm>
              <a:off x="2955926" y="292100"/>
              <a:ext cx="209550" cy="304800"/>
            </a:xfrm>
            <a:custGeom>
              <a:avLst/>
              <a:gdLst>
                <a:gd name="T0" fmla="*/ 16 w 56"/>
                <a:gd name="T1" fmla="*/ 12 h 81"/>
                <a:gd name="T2" fmla="*/ 13 w 56"/>
                <a:gd name="T3" fmla="*/ 9 h 81"/>
                <a:gd name="T4" fmla="*/ 7 w 56"/>
                <a:gd name="T5" fmla="*/ 4 h 81"/>
                <a:gd name="T6" fmla="*/ 1 w 56"/>
                <a:gd name="T7" fmla="*/ 0 h 81"/>
                <a:gd name="T8" fmla="*/ 1 w 56"/>
                <a:gd name="T9" fmla="*/ 6 h 81"/>
                <a:gd name="T10" fmla="*/ 1 w 56"/>
                <a:gd name="T11" fmla="*/ 13 h 81"/>
                <a:gd name="T12" fmla="*/ 1 w 56"/>
                <a:gd name="T13" fmla="*/ 16 h 81"/>
                <a:gd name="T14" fmla="*/ 0 w 56"/>
                <a:gd name="T15" fmla="*/ 64 h 81"/>
                <a:gd name="T16" fmla="*/ 0 w 56"/>
                <a:gd name="T17" fmla="*/ 65 h 81"/>
                <a:gd name="T18" fmla="*/ 0 w 56"/>
                <a:gd name="T19" fmla="*/ 65 h 81"/>
                <a:gd name="T20" fmla="*/ 18 w 56"/>
                <a:gd name="T21" fmla="*/ 76 h 81"/>
                <a:gd name="T22" fmla="*/ 18 w 56"/>
                <a:gd name="T23" fmla="*/ 61 h 81"/>
                <a:gd name="T24" fmla="*/ 34 w 56"/>
                <a:gd name="T25" fmla="*/ 76 h 81"/>
                <a:gd name="T26" fmla="*/ 36 w 56"/>
                <a:gd name="T27" fmla="*/ 75 h 81"/>
                <a:gd name="T28" fmla="*/ 35 w 56"/>
                <a:gd name="T29" fmla="*/ 55 h 81"/>
                <a:gd name="T30" fmla="*/ 51 w 56"/>
                <a:gd name="T31" fmla="*/ 64 h 81"/>
                <a:gd name="T32" fmla="*/ 53 w 56"/>
                <a:gd name="T33" fmla="*/ 42 h 81"/>
                <a:gd name="T34" fmla="*/ 16 w 56"/>
                <a:gd name="T35" fmla="*/ 12 h 81"/>
                <a:gd name="T36" fmla="*/ 8 w 56"/>
                <a:gd name="T37" fmla="*/ 18 h 81"/>
                <a:gd name="T38" fmla="*/ 8 w 56"/>
                <a:gd name="T39" fmla="*/ 18 h 81"/>
                <a:gd name="T40" fmla="*/ 7 w 56"/>
                <a:gd name="T41" fmla="*/ 17 h 81"/>
                <a:gd name="T42" fmla="*/ 7 w 56"/>
                <a:gd name="T43" fmla="*/ 17 h 81"/>
                <a:gd name="T44" fmla="*/ 7 w 56"/>
                <a:gd name="T45" fmla="*/ 17 h 81"/>
                <a:gd name="T46" fmla="*/ 7 w 56"/>
                <a:gd name="T47" fmla="*/ 16 h 81"/>
                <a:gd name="T48" fmla="*/ 7 w 56"/>
                <a:gd name="T49" fmla="*/ 17 h 81"/>
                <a:gd name="T50" fmla="*/ 7 w 56"/>
                <a:gd name="T51" fmla="*/ 16 h 81"/>
                <a:gd name="T52" fmla="*/ 7 w 56"/>
                <a:gd name="T53" fmla="*/ 16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6" h="81">
                  <a:moveTo>
                    <a:pt x="16" y="12"/>
                  </a:moveTo>
                  <a:cubicBezTo>
                    <a:pt x="13" y="9"/>
                    <a:pt x="13" y="9"/>
                    <a:pt x="13" y="9"/>
                  </a:cubicBezTo>
                  <a:cubicBezTo>
                    <a:pt x="7" y="4"/>
                    <a:pt x="7" y="4"/>
                    <a:pt x="7" y="4"/>
                  </a:cubicBezTo>
                  <a:cubicBezTo>
                    <a:pt x="5" y="3"/>
                    <a:pt x="4" y="0"/>
                    <a:pt x="1" y="0"/>
                  </a:cubicBezTo>
                  <a:cubicBezTo>
                    <a:pt x="1" y="0"/>
                    <a:pt x="1" y="6"/>
                    <a:pt x="1" y="6"/>
                  </a:cubicBezTo>
                  <a:cubicBezTo>
                    <a:pt x="1" y="13"/>
                    <a:pt x="1" y="13"/>
                    <a:pt x="1" y="13"/>
                  </a:cubicBezTo>
                  <a:cubicBezTo>
                    <a:pt x="1" y="16"/>
                    <a:pt x="1" y="16"/>
                    <a:pt x="1" y="16"/>
                  </a:cubicBezTo>
                  <a:cubicBezTo>
                    <a:pt x="0" y="64"/>
                    <a:pt x="0" y="64"/>
                    <a:pt x="0" y="64"/>
                  </a:cubicBezTo>
                  <a:cubicBezTo>
                    <a:pt x="0" y="65"/>
                    <a:pt x="0" y="65"/>
                    <a:pt x="0" y="65"/>
                  </a:cubicBezTo>
                  <a:cubicBezTo>
                    <a:pt x="0" y="65"/>
                    <a:pt x="0" y="65"/>
                    <a:pt x="0" y="65"/>
                  </a:cubicBezTo>
                  <a:cubicBezTo>
                    <a:pt x="1" y="67"/>
                    <a:pt x="14" y="81"/>
                    <a:pt x="18" y="76"/>
                  </a:cubicBezTo>
                  <a:cubicBezTo>
                    <a:pt x="18" y="76"/>
                    <a:pt x="20" y="72"/>
                    <a:pt x="18" y="61"/>
                  </a:cubicBezTo>
                  <a:cubicBezTo>
                    <a:pt x="18" y="61"/>
                    <a:pt x="28" y="80"/>
                    <a:pt x="34" y="76"/>
                  </a:cubicBezTo>
                  <a:cubicBezTo>
                    <a:pt x="34" y="76"/>
                    <a:pt x="35" y="76"/>
                    <a:pt x="36" y="75"/>
                  </a:cubicBezTo>
                  <a:cubicBezTo>
                    <a:pt x="38" y="74"/>
                    <a:pt x="40" y="69"/>
                    <a:pt x="35" y="55"/>
                  </a:cubicBezTo>
                  <a:cubicBezTo>
                    <a:pt x="37" y="59"/>
                    <a:pt x="45" y="67"/>
                    <a:pt x="51" y="64"/>
                  </a:cubicBezTo>
                  <a:cubicBezTo>
                    <a:pt x="56" y="62"/>
                    <a:pt x="53" y="43"/>
                    <a:pt x="53" y="42"/>
                  </a:cubicBezTo>
                  <a:lnTo>
                    <a:pt x="16" y="12"/>
                  </a:lnTo>
                  <a:close/>
                  <a:moveTo>
                    <a:pt x="8" y="18"/>
                  </a:moveTo>
                  <a:cubicBezTo>
                    <a:pt x="8" y="18"/>
                    <a:pt x="8" y="18"/>
                    <a:pt x="8" y="18"/>
                  </a:cubicBezTo>
                  <a:close/>
                  <a:moveTo>
                    <a:pt x="7" y="17"/>
                  </a:moveTo>
                  <a:cubicBezTo>
                    <a:pt x="7" y="17"/>
                    <a:pt x="7" y="17"/>
                    <a:pt x="7" y="17"/>
                  </a:cubicBezTo>
                  <a:close/>
                  <a:moveTo>
                    <a:pt x="7" y="17"/>
                  </a:moveTo>
                  <a:cubicBezTo>
                    <a:pt x="7" y="16"/>
                    <a:pt x="7" y="16"/>
                    <a:pt x="7" y="16"/>
                  </a:cubicBezTo>
                  <a:lnTo>
                    <a:pt x="7" y="17"/>
                  </a:lnTo>
                  <a:close/>
                  <a:moveTo>
                    <a:pt x="7" y="16"/>
                  </a:moveTo>
                  <a:cubicBezTo>
                    <a:pt x="7" y="16"/>
                    <a:pt x="7" y="16"/>
                    <a:pt x="7" y="16"/>
                  </a:cubicBezTo>
                  <a:close/>
                </a:path>
              </a:pathLst>
            </a:custGeom>
            <a:solidFill>
              <a:srgbClr val="F4B68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1" name="Freeform 13"/>
            <p:cNvSpPr/>
            <p:nvPr/>
          </p:nvSpPr>
          <p:spPr bwMode="auto">
            <a:xfrm>
              <a:off x="2959101" y="292100"/>
              <a:ext cx="68263" cy="101600"/>
            </a:xfrm>
            <a:custGeom>
              <a:avLst/>
              <a:gdLst>
                <a:gd name="T0" fmla="*/ 17 w 18"/>
                <a:gd name="T1" fmla="*/ 22 h 27"/>
                <a:gd name="T2" fmla="*/ 9 w 18"/>
                <a:gd name="T3" fmla="*/ 14 h 27"/>
                <a:gd name="T4" fmla="*/ 13 w 18"/>
                <a:gd name="T5" fmla="*/ 27 h 27"/>
                <a:gd name="T6" fmla="*/ 6 w 18"/>
                <a:gd name="T7" fmla="*/ 16 h 27"/>
                <a:gd name="T8" fmla="*/ 7 w 18"/>
                <a:gd name="T9" fmla="*/ 25 h 27"/>
                <a:gd name="T10" fmla="*/ 0 w 18"/>
                <a:gd name="T11" fmla="*/ 16 h 27"/>
                <a:gd name="T12" fmla="*/ 0 w 18"/>
                <a:gd name="T13" fmla="*/ 13 h 27"/>
                <a:gd name="T14" fmla="*/ 0 w 18"/>
                <a:gd name="T15" fmla="*/ 6 h 27"/>
                <a:gd name="T16" fmla="*/ 0 w 18"/>
                <a:gd name="T17" fmla="*/ 0 h 27"/>
                <a:gd name="T18" fmla="*/ 6 w 18"/>
                <a:gd name="T19" fmla="*/ 4 h 27"/>
                <a:gd name="T20" fmla="*/ 12 w 18"/>
                <a:gd name="T21" fmla="*/ 9 h 27"/>
                <a:gd name="T22" fmla="*/ 15 w 18"/>
                <a:gd name="T23" fmla="*/ 12 h 27"/>
                <a:gd name="T24" fmla="*/ 17 w 18"/>
                <a:gd name="T25" fmla="*/ 22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 h="27">
                  <a:moveTo>
                    <a:pt x="17" y="22"/>
                  </a:moveTo>
                  <a:cubicBezTo>
                    <a:pt x="15" y="23"/>
                    <a:pt x="9" y="14"/>
                    <a:pt x="9" y="14"/>
                  </a:cubicBezTo>
                  <a:cubicBezTo>
                    <a:pt x="14" y="23"/>
                    <a:pt x="13" y="27"/>
                    <a:pt x="13" y="27"/>
                  </a:cubicBezTo>
                  <a:cubicBezTo>
                    <a:pt x="11" y="27"/>
                    <a:pt x="6" y="16"/>
                    <a:pt x="6" y="16"/>
                  </a:cubicBezTo>
                  <a:cubicBezTo>
                    <a:pt x="8" y="21"/>
                    <a:pt x="7" y="25"/>
                    <a:pt x="7" y="25"/>
                  </a:cubicBezTo>
                  <a:cubicBezTo>
                    <a:pt x="6" y="26"/>
                    <a:pt x="3" y="21"/>
                    <a:pt x="0" y="16"/>
                  </a:cubicBezTo>
                  <a:cubicBezTo>
                    <a:pt x="0" y="13"/>
                    <a:pt x="0" y="13"/>
                    <a:pt x="0" y="13"/>
                  </a:cubicBezTo>
                  <a:cubicBezTo>
                    <a:pt x="0" y="6"/>
                    <a:pt x="0" y="6"/>
                    <a:pt x="0" y="6"/>
                  </a:cubicBezTo>
                  <a:cubicBezTo>
                    <a:pt x="0" y="6"/>
                    <a:pt x="0" y="0"/>
                    <a:pt x="0" y="0"/>
                  </a:cubicBezTo>
                  <a:cubicBezTo>
                    <a:pt x="3" y="0"/>
                    <a:pt x="4" y="3"/>
                    <a:pt x="6" y="4"/>
                  </a:cubicBezTo>
                  <a:cubicBezTo>
                    <a:pt x="12" y="9"/>
                    <a:pt x="12" y="9"/>
                    <a:pt x="12" y="9"/>
                  </a:cubicBezTo>
                  <a:cubicBezTo>
                    <a:pt x="15" y="12"/>
                    <a:pt x="15" y="12"/>
                    <a:pt x="15" y="12"/>
                  </a:cubicBezTo>
                  <a:cubicBezTo>
                    <a:pt x="18" y="21"/>
                    <a:pt x="17" y="22"/>
                    <a:pt x="17" y="22"/>
                  </a:cubicBezTo>
                  <a:close/>
                </a:path>
              </a:pathLst>
            </a:custGeom>
            <a:solidFill>
              <a:srgbClr val="60391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2" name="Freeform 14"/>
            <p:cNvSpPr/>
            <p:nvPr/>
          </p:nvSpPr>
          <p:spPr bwMode="auto">
            <a:xfrm>
              <a:off x="2994026" y="336550"/>
              <a:ext cx="171450" cy="236538"/>
            </a:xfrm>
            <a:custGeom>
              <a:avLst/>
              <a:gdLst>
                <a:gd name="T0" fmla="*/ 26 w 46"/>
                <a:gd name="T1" fmla="*/ 63 h 63"/>
                <a:gd name="T2" fmla="*/ 16 w 46"/>
                <a:gd name="T3" fmla="*/ 42 h 63"/>
                <a:gd name="T4" fmla="*/ 3 w 46"/>
                <a:gd name="T5" fmla="*/ 14 h 63"/>
                <a:gd name="T6" fmla="*/ 4 w 46"/>
                <a:gd name="T7" fmla="*/ 15 h 63"/>
                <a:gd name="T8" fmla="*/ 0 w 46"/>
                <a:gd name="T9" fmla="*/ 2 h 63"/>
                <a:gd name="T10" fmla="*/ 8 w 46"/>
                <a:gd name="T11" fmla="*/ 10 h 63"/>
                <a:gd name="T12" fmla="*/ 6 w 46"/>
                <a:gd name="T13" fmla="*/ 0 h 63"/>
                <a:gd name="T14" fmla="*/ 43 w 46"/>
                <a:gd name="T15" fmla="*/ 30 h 63"/>
                <a:gd name="T16" fmla="*/ 41 w 46"/>
                <a:gd name="T17" fmla="*/ 52 h 63"/>
                <a:gd name="T18" fmla="*/ 25 w 46"/>
                <a:gd name="T19" fmla="*/ 43 h 63"/>
                <a:gd name="T20" fmla="*/ 26 w 46"/>
                <a:gd name="T21" fmla="*/ 63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6" h="62">
                  <a:moveTo>
                    <a:pt x="26" y="63"/>
                  </a:moveTo>
                  <a:cubicBezTo>
                    <a:pt x="16" y="42"/>
                    <a:pt x="16" y="42"/>
                    <a:pt x="16" y="42"/>
                  </a:cubicBezTo>
                  <a:cubicBezTo>
                    <a:pt x="3" y="14"/>
                    <a:pt x="3" y="14"/>
                    <a:pt x="3" y="14"/>
                  </a:cubicBezTo>
                  <a:cubicBezTo>
                    <a:pt x="3" y="14"/>
                    <a:pt x="4" y="15"/>
                    <a:pt x="4" y="15"/>
                  </a:cubicBezTo>
                  <a:cubicBezTo>
                    <a:pt x="4" y="15"/>
                    <a:pt x="5" y="11"/>
                    <a:pt x="0" y="2"/>
                  </a:cubicBezTo>
                  <a:cubicBezTo>
                    <a:pt x="0" y="2"/>
                    <a:pt x="6" y="11"/>
                    <a:pt x="8" y="10"/>
                  </a:cubicBezTo>
                  <a:cubicBezTo>
                    <a:pt x="8" y="10"/>
                    <a:pt x="9" y="9"/>
                    <a:pt x="6" y="0"/>
                  </a:cubicBezTo>
                  <a:cubicBezTo>
                    <a:pt x="43" y="30"/>
                    <a:pt x="43" y="30"/>
                    <a:pt x="43" y="30"/>
                  </a:cubicBezTo>
                  <a:cubicBezTo>
                    <a:pt x="43" y="31"/>
                    <a:pt x="46" y="50"/>
                    <a:pt x="41" y="52"/>
                  </a:cubicBezTo>
                  <a:cubicBezTo>
                    <a:pt x="35" y="55"/>
                    <a:pt x="27" y="47"/>
                    <a:pt x="25" y="43"/>
                  </a:cubicBezTo>
                  <a:cubicBezTo>
                    <a:pt x="30" y="57"/>
                    <a:pt x="28" y="62"/>
                    <a:pt x="26" y="63"/>
                  </a:cubicBezTo>
                  <a:close/>
                </a:path>
              </a:pathLst>
            </a:custGeom>
            <a:solidFill>
              <a:srgbClr val="F9BDA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3" name="Freeform 15"/>
            <p:cNvSpPr/>
            <p:nvPr/>
          </p:nvSpPr>
          <p:spPr bwMode="auto">
            <a:xfrm>
              <a:off x="2955926" y="352425"/>
              <a:ext cx="134938" cy="244475"/>
            </a:xfrm>
            <a:custGeom>
              <a:avLst/>
              <a:gdLst>
                <a:gd name="T0" fmla="*/ 34 w 36"/>
                <a:gd name="T1" fmla="*/ 60 h 65"/>
                <a:gd name="T2" fmla="*/ 18 w 36"/>
                <a:gd name="T3" fmla="*/ 45 h 65"/>
                <a:gd name="T4" fmla="*/ 18 w 36"/>
                <a:gd name="T5" fmla="*/ 60 h 65"/>
                <a:gd name="T6" fmla="*/ 0 w 36"/>
                <a:gd name="T7" fmla="*/ 49 h 65"/>
                <a:gd name="T8" fmla="*/ 0 w 36"/>
                <a:gd name="T9" fmla="*/ 49 h 65"/>
                <a:gd name="T10" fmla="*/ 0 w 36"/>
                <a:gd name="T11" fmla="*/ 48 h 65"/>
                <a:gd name="T12" fmla="*/ 1 w 36"/>
                <a:gd name="T13" fmla="*/ 0 h 65"/>
                <a:gd name="T14" fmla="*/ 8 w 36"/>
                <a:gd name="T15" fmla="*/ 9 h 65"/>
                <a:gd name="T16" fmla="*/ 7 w 36"/>
                <a:gd name="T17" fmla="*/ 0 h 65"/>
                <a:gd name="T18" fmla="*/ 13 w 36"/>
                <a:gd name="T19" fmla="*/ 10 h 65"/>
                <a:gd name="T20" fmla="*/ 26 w 36"/>
                <a:gd name="T21" fmla="*/ 38 h 65"/>
                <a:gd name="T22" fmla="*/ 36 w 36"/>
                <a:gd name="T23" fmla="*/ 59 h 65"/>
                <a:gd name="T24" fmla="*/ 34 w 36"/>
                <a:gd name="T25" fmla="*/ 6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6" h="65">
                  <a:moveTo>
                    <a:pt x="34" y="60"/>
                  </a:moveTo>
                  <a:cubicBezTo>
                    <a:pt x="28" y="64"/>
                    <a:pt x="18" y="45"/>
                    <a:pt x="18" y="45"/>
                  </a:cubicBezTo>
                  <a:cubicBezTo>
                    <a:pt x="20" y="56"/>
                    <a:pt x="18" y="60"/>
                    <a:pt x="18" y="60"/>
                  </a:cubicBezTo>
                  <a:cubicBezTo>
                    <a:pt x="14" y="65"/>
                    <a:pt x="1" y="51"/>
                    <a:pt x="0" y="49"/>
                  </a:cubicBezTo>
                  <a:cubicBezTo>
                    <a:pt x="0" y="49"/>
                    <a:pt x="0" y="49"/>
                    <a:pt x="0" y="49"/>
                  </a:cubicBezTo>
                  <a:cubicBezTo>
                    <a:pt x="0" y="48"/>
                    <a:pt x="0" y="48"/>
                    <a:pt x="0" y="48"/>
                  </a:cubicBezTo>
                  <a:cubicBezTo>
                    <a:pt x="1" y="0"/>
                    <a:pt x="1" y="0"/>
                    <a:pt x="1" y="0"/>
                  </a:cubicBezTo>
                  <a:cubicBezTo>
                    <a:pt x="4" y="5"/>
                    <a:pt x="7" y="10"/>
                    <a:pt x="8" y="9"/>
                  </a:cubicBezTo>
                  <a:cubicBezTo>
                    <a:pt x="8" y="9"/>
                    <a:pt x="9" y="5"/>
                    <a:pt x="7" y="0"/>
                  </a:cubicBezTo>
                  <a:cubicBezTo>
                    <a:pt x="7" y="0"/>
                    <a:pt x="11" y="8"/>
                    <a:pt x="13" y="10"/>
                  </a:cubicBezTo>
                  <a:cubicBezTo>
                    <a:pt x="26" y="38"/>
                    <a:pt x="26" y="38"/>
                    <a:pt x="26" y="38"/>
                  </a:cubicBezTo>
                  <a:cubicBezTo>
                    <a:pt x="36" y="59"/>
                    <a:pt x="36" y="59"/>
                    <a:pt x="36" y="59"/>
                  </a:cubicBezTo>
                  <a:cubicBezTo>
                    <a:pt x="35" y="60"/>
                    <a:pt x="34" y="60"/>
                    <a:pt x="34" y="60"/>
                  </a:cubicBezTo>
                  <a:close/>
                </a:path>
              </a:pathLst>
            </a:custGeom>
            <a:solidFill>
              <a:srgbClr val="F4B68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4" name="Freeform 16"/>
            <p:cNvSpPr/>
            <p:nvPr/>
          </p:nvSpPr>
          <p:spPr bwMode="auto">
            <a:xfrm>
              <a:off x="2557463" y="1790700"/>
              <a:ext cx="258763" cy="217488"/>
            </a:xfrm>
            <a:custGeom>
              <a:avLst/>
              <a:gdLst>
                <a:gd name="T0" fmla="*/ 163 w 163"/>
                <a:gd name="T1" fmla="*/ 137 h 137"/>
                <a:gd name="T2" fmla="*/ 0 w 163"/>
                <a:gd name="T3" fmla="*/ 100 h 137"/>
                <a:gd name="T4" fmla="*/ 137 w 163"/>
                <a:gd name="T5" fmla="*/ 0 h 137"/>
                <a:gd name="T6" fmla="*/ 163 w 163"/>
                <a:gd name="T7" fmla="*/ 137 h 137"/>
              </a:gdLst>
              <a:ahLst/>
              <a:cxnLst>
                <a:cxn ang="0">
                  <a:pos x="T0" y="T1"/>
                </a:cxn>
                <a:cxn ang="0">
                  <a:pos x="T2" y="T3"/>
                </a:cxn>
                <a:cxn ang="0">
                  <a:pos x="T4" y="T5"/>
                </a:cxn>
                <a:cxn ang="0">
                  <a:pos x="T6" y="T7"/>
                </a:cxn>
              </a:cxnLst>
              <a:rect l="0" t="0" r="r" b="b"/>
              <a:pathLst>
                <a:path w="163" h="137">
                  <a:moveTo>
                    <a:pt x="163" y="137"/>
                  </a:moveTo>
                  <a:lnTo>
                    <a:pt x="0" y="100"/>
                  </a:lnTo>
                  <a:lnTo>
                    <a:pt x="137" y="0"/>
                  </a:lnTo>
                  <a:lnTo>
                    <a:pt x="163" y="137"/>
                  </a:lnTo>
                  <a:close/>
                </a:path>
              </a:pathLst>
            </a:custGeom>
            <a:solidFill>
              <a:srgbClr val="F7941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5" name="Freeform 17"/>
            <p:cNvSpPr/>
            <p:nvPr/>
          </p:nvSpPr>
          <p:spPr bwMode="auto">
            <a:xfrm>
              <a:off x="2543176" y="1776413"/>
              <a:ext cx="288925" cy="247650"/>
            </a:xfrm>
            <a:custGeom>
              <a:avLst/>
              <a:gdLst>
                <a:gd name="T0" fmla="*/ 73 w 77"/>
                <a:gd name="T1" fmla="*/ 62 h 66"/>
                <a:gd name="T2" fmla="*/ 74 w 77"/>
                <a:gd name="T3" fmla="*/ 59 h 66"/>
                <a:gd name="T4" fmla="*/ 13 w 77"/>
                <a:gd name="T5" fmla="*/ 44 h 66"/>
                <a:gd name="T6" fmla="*/ 59 w 77"/>
                <a:gd name="T7" fmla="*/ 10 h 66"/>
                <a:gd name="T8" fmla="*/ 70 w 77"/>
                <a:gd name="T9" fmla="*/ 63 h 66"/>
                <a:gd name="T10" fmla="*/ 73 w 77"/>
                <a:gd name="T11" fmla="*/ 62 h 66"/>
                <a:gd name="T12" fmla="*/ 74 w 77"/>
                <a:gd name="T13" fmla="*/ 59 h 66"/>
                <a:gd name="T14" fmla="*/ 73 w 77"/>
                <a:gd name="T15" fmla="*/ 62 h 66"/>
                <a:gd name="T16" fmla="*/ 77 w 77"/>
                <a:gd name="T17" fmla="*/ 61 h 66"/>
                <a:gd name="T18" fmla="*/ 65 w 77"/>
                <a:gd name="T19" fmla="*/ 3 h 66"/>
                <a:gd name="T20" fmla="*/ 63 w 77"/>
                <a:gd name="T21" fmla="*/ 1 h 66"/>
                <a:gd name="T22" fmla="*/ 59 w 77"/>
                <a:gd name="T23" fmla="*/ 1 h 66"/>
                <a:gd name="T24" fmla="*/ 2 w 77"/>
                <a:gd name="T25" fmla="*/ 43 h 66"/>
                <a:gd name="T26" fmla="*/ 1 w 77"/>
                <a:gd name="T27" fmla="*/ 47 h 66"/>
                <a:gd name="T28" fmla="*/ 3 w 77"/>
                <a:gd name="T29" fmla="*/ 49 h 66"/>
                <a:gd name="T30" fmla="*/ 72 w 77"/>
                <a:gd name="T31" fmla="*/ 65 h 66"/>
                <a:gd name="T32" fmla="*/ 76 w 77"/>
                <a:gd name="T33" fmla="*/ 65 h 66"/>
                <a:gd name="T34" fmla="*/ 77 w 77"/>
                <a:gd name="T35" fmla="*/ 61 h 66"/>
                <a:gd name="T36" fmla="*/ 73 w 77"/>
                <a:gd name="T37" fmla="*/ 62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7" h="66">
                  <a:moveTo>
                    <a:pt x="73" y="62"/>
                  </a:moveTo>
                  <a:cubicBezTo>
                    <a:pt x="74" y="59"/>
                    <a:pt x="74" y="59"/>
                    <a:pt x="74" y="59"/>
                  </a:cubicBezTo>
                  <a:cubicBezTo>
                    <a:pt x="13" y="44"/>
                    <a:pt x="13" y="44"/>
                    <a:pt x="13" y="44"/>
                  </a:cubicBezTo>
                  <a:cubicBezTo>
                    <a:pt x="59" y="10"/>
                    <a:pt x="59" y="10"/>
                    <a:pt x="59" y="10"/>
                  </a:cubicBezTo>
                  <a:cubicBezTo>
                    <a:pt x="70" y="63"/>
                    <a:pt x="70" y="63"/>
                    <a:pt x="70" y="63"/>
                  </a:cubicBezTo>
                  <a:cubicBezTo>
                    <a:pt x="73" y="62"/>
                    <a:pt x="73" y="62"/>
                    <a:pt x="73" y="62"/>
                  </a:cubicBezTo>
                  <a:cubicBezTo>
                    <a:pt x="74" y="59"/>
                    <a:pt x="74" y="59"/>
                    <a:pt x="74" y="59"/>
                  </a:cubicBezTo>
                  <a:cubicBezTo>
                    <a:pt x="73" y="62"/>
                    <a:pt x="73" y="62"/>
                    <a:pt x="73" y="62"/>
                  </a:cubicBezTo>
                  <a:cubicBezTo>
                    <a:pt x="77" y="61"/>
                    <a:pt x="77" y="61"/>
                    <a:pt x="77" y="61"/>
                  </a:cubicBezTo>
                  <a:cubicBezTo>
                    <a:pt x="65" y="3"/>
                    <a:pt x="65" y="3"/>
                    <a:pt x="65" y="3"/>
                  </a:cubicBezTo>
                  <a:cubicBezTo>
                    <a:pt x="65" y="2"/>
                    <a:pt x="64" y="1"/>
                    <a:pt x="63" y="1"/>
                  </a:cubicBezTo>
                  <a:cubicBezTo>
                    <a:pt x="62" y="0"/>
                    <a:pt x="60" y="0"/>
                    <a:pt x="59" y="1"/>
                  </a:cubicBezTo>
                  <a:cubicBezTo>
                    <a:pt x="2" y="43"/>
                    <a:pt x="2" y="43"/>
                    <a:pt x="2" y="43"/>
                  </a:cubicBezTo>
                  <a:cubicBezTo>
                    <a:pt x="1" y="44"/>
                    <a:pt x="0" y="45"/>
                    <a:pt x="1" y="47"/>
                  </a:cubicBezTo>
                  <a:cubicBezTo>
                    <a:pt x="1" y="48"/>
                    <a:pt x="2" y="49"/>
                    <a:pt x="3" y="49"/>
                  </a:cubicBezTo>
                  <a:cubicBezTo>
                    <a:pt x="72" y="65"/>
                    <a:pt x="72" y="65"/>
                    <a:pt x="72" y="65"/>
                  </a:cubicBezTo>
                  <a:cubicBezTo>
                    <a:pt x="74" y="66"/>
                    <a:pt x="75" y="65"/>
                    <a:pt x="76" y="65"/>
                  </a:cubicBezTo>
                  <a:cubicBezTo>
                    <a:pt x="77" y="64"/>
                    <a:pt x="77" y="62"/>
                    <a:pt x="77" y="61"/>
                  </a:cubicBezTo>
                  <a:lnTo>
                    <a:pt x="73" y="62"/>
                  </a:lnTo>
                  <a:close/>
                </a:path>
              </a:pathLst>
            </a:custGeom>
            <a:solidFill>
              <a:srgbClr val="F7941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6" name="Freeform 18"/>
            <p:cNvSpPr/>
            <p:nvPr/>
          </p:nvSpPr>
          <p:spPr bwMode="auto">
            <a:xfrm>
              <a:off x="2763838" y="1531938"/>
              <a:ext cx="1296988" cy="484188"/>
            </a:xfrm>
            <a:custGeom>
              <a:avLst/>
              <a:gdLst>
                <a:gd name="T0" fmla="*/ 6 w 345"/>
                <a:gd name="T1" fmla="*/ 66 h 129"/>
                <a:gd name="T2" fmla="*/ 3 w 345"/>
                <a:gd name="T3" fmla="*/ 99 h 129"/>
                <a:gd name="T4" fmla="*/ 19 w 345"/>
                <a:gd name="T5" fmla="*/ 128 h 129"/>
                <a:gd name="T6" fmla="*/ 19 w 345"/>
                <a:gd name="T7" fmla="*/ 129 h 129"/>
                <a:gd name="T8" fmla="*/ 337 w 345"/>
                <a:gd name="T9" fmla="*/ 64 h 129"/>
                <a:gd name="T10" fmla="*/ 337 w 345"/>
                <a:gd name="T11" fmla="*/ 64 h 129"/>
                <a:gd name="T12" fmla="*/ 341 w 345"/>
                <a:gd name="T13" fmla="*/ 31 h 129"/>
                <a:gd name="T14" fmla="*/ 324 w 345"/>
                <a:gd name="T15" fmla="*/ 1 h 129"/>
                <a:gd name="T16" fmla="*/ 324 w 345"/>
                <a:gd name="T17" fmla="*/ 1 h 129"/>
                <a:gd name="T18" fmla="*/ 6 w 345"/>
                <a:gd name="T19" fmla="*/ 65 h 129"/>
                <a:gd name="T20" fmla="*/ 6 w 345"/>
                <a:gd name="T21" fmla="*/ 66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45" h="129">
                  <a:moveTo>
                    <a:pt x="6" y="66"/>
                  </a:moveTo>
                  <a:cubicBezTo>
                    <a:pt x="1" y="69"/>
                    <a:pt x="0" y="83"/>
                    <a:pt x="3" y="99"/>
                  </a:cubicBezTo>
                  <a:cubicBezTo>
                    <a:pt x="6" y="115"/>
                    <a:pt x="13" y="128"/>
                    <a:pt x="19" y="128"/>
                  </a:cubicBezTo>
                  <a:cubicBezTo>
                    <a:pt x="19" y="129"/>
                    <a:pt x="19" y="129"/>
                    <a:pt x="19" y="129"/>
                  </a:cubicBezTo>
                  <a:cubicBezTo>
                    <a:pt x="337" y="64"/>
                    <a:pt x="337" y="64"/>
                    <a:pt x="337" y="64"/>
                  </a:cubicBezTo>
                  <a:cubicBezTo>
                    <a:pt x="337" y="64"/>
                    <a:pt x="337" y="64"/>
                    <a:pt x="337" y="64"/>
                  </a:cubicBezTo>
                  <a:cubicBezTo>
                    <a:pt x="343" y="63"/>
                    <a:pt x="345" y="48"/>
                    <a:pt x="341" y="31"/>
                  </a:cubicBezTo>
                  <a:cubicBezTo>
                    <a:pt x="338" y="13"/>
                    <a:pt x="330" y="0"/>
                    <a:pt x="324" y="1"/>
                  </a:cubicBezTo>
                  <a:cubicBezTo>
                    <a:pt x="324" y="1"/>
                    <a:pt x="324" y="1"/>
                    <a:pt x="324" y="1"/>
                  </a:cubicBezTo>
                  <a:cubicBezTo>
                    <a:pt x="6" y="65"/>
                    <a:pt x="6" y="65"/>
                    <a:pt x="6" y="65"/>
                  </a:cubicBezTo>
                  <a:cubicBezTo>
                    <a:pt x="6" y="66"/>
                    <a:pt x="6" y="66"/>
                    <a:pt x="6" y="66"/>
                  </a:cubicBezTo>
                </a:path>
              </a:pathLst>
            </a:custGeom>
            <a:solidFill>
              <a:srgbClr val="F5D84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7" name="Freeform 19"/>
            <p:cNvSpPr/>
            <p:nvPr/>
          </p:nvSpPr>
          <p:spPr bwMode="auto">
            <a:xfrm>
              <a:off x="2843213" y="1730375"/>
              <a:ext cx="180975" cy="277813"/>
            </a:xfrm>
            <a:custGeom>
              <a:avLst/>
              <a:gdLst>
                <a:gd name="T0" fmla="*/ 7 w 48"/>
                <a:gd name="T1" fmla="*/ 6 h 74"/>
                <a:gd name="T2" fmla="*/ 4 w 48"/>
                <a:gd name="T3" fmla="*/ 42 h 74"/>
                <a:gd name="T4" fmla="*/ 21 w 48"/>
                <a:gd name="T5" fmla="*/ 73 h 74"/>
                <a:gd name="T6" fmla="*/ 21 w 48"/>
                <a:gd name="T7" fmla="*/ 74 h 74"/>
                <a:gd name="T8" fmla="*/ 48 w 48"/>
                <a:gd name="T9" fmla="*/ 68 h 74"/>
                <a:gd name="T10" fmla="*/ 48 w 48"/>
                <a:gd name="T11" fmla="*/ 67 h 74"/>
                <a:gd name="T12" fmla="*/ 31 w 48"/>
                <a:gd name="T13" fmla="*/ 36 h 74"/>
                <a:gd name="T14" fmla="*/ 34 w 48"/>
                <a:gd name="T15" fmla="*/ 1 h 74"/>
                <a:gd name="T16" fmla="*/ 34 w 48"/>
                <a:gd name="T17" fmla="*/ 0 h 74"/>
                <a:gd name="T18" fmla="*/ 7 w 48"/>
                <a:gd name="T19" fmla="*/ 6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8" h="74">
                  <a:moveTo>
                    <a:pt x="7" y="6"/>
                  </a:moveTo>
                  <a:cubicBezTo>
                    <a:pt x="2" y="9"/>
                    <a:pt x="0" y="24"/>
                    <a:pt x="4" y="42"/>
                  </a:cubicBezTo>
                  <a:cubicBezTo>
                    <a:pt x="7" y="59"/>
                    <a:pt x="15" y="73"/>
                    <a:pt x="21" y="73"/>
                  </a:cubicBezTo>
                  <a:cubicBezTo>
                    <a:pt x="21" y="74"/>
                    <a:pt x="21" y="74"/>
                    <a:pt x="21" y="74"/>
                  </a:cubicBezTo>
                  <a:cubicBezTo>
                    <a:pt x="48" y="68"/>
                    <a:pt x="48" y="68"/>
                    <a:pt x="48" y="68"/>
                  </a:cubicBezTo>
                  <a:cubicBezTo>
                    <a:pt x="48" y="67"/>
                    <a:pt x="48" y="67"/>
                    <a:pt x="48" y="67"/>
                  </a:cubicBezTo>
                  <a:cubicBezTo>
                    <a:pt x="42" y="67"/>
                    <a:pt x="34" y="54"/>
                    <a:pt x="31" y="36"/>
                  </a:cubicBezTo>
                  <a:cubicBezTo>
                    <a:pt x="27" y="19"/>
                    <a:pt x="29" y="4"/>
                    <a:pt x="34" y="1"/>
                  </a:cubicBezTo>
                  <a:cubicBezTo>
                    <a:pt x="34" y="0"/>
                    <a:pt x="34" y="0"/>
                    <a:pt x="34" y="0"/>
                  </a:cubicBezTo>
                  <a:cubicBezTo>
                    <a:pt x="7" y="6"/>
                    <a:pt x="7" y="6"/>
                    <a:pt x="7" y="6"/>
                  </a:cubicBezTo>
                  <a:close/>
                </a:path>
              </a:pathLst>
            </a:custGeom>
            <a:solidFill>
              <a:srgbClr val="F7941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8" name="Freeform 20"/>
            <p:cNvSpPr/>
            <p:nvPr/>
          </p:nvSpPr>
          <p:spPr bwMode="auto">
            <a:xfrm>
              <a:off x="2944813" y="1539875"/>
              <a:ext cx="1044575" cy="446088"/>
            </a:xfrm>
            <a:custGeom>
              <a:avLst/>
              <a:gdLst>
                <a:gd name="T0" fmla="*/ 4 w 278"/>
                <a:gd name="T1" fmla="*/ 87 h 119"/>
                <a:gd name="T2" fmla="*/ 21 w 278"/>
                <a:gd name="T3" fmla="*/ 118 h 119"/>
                <a:gd name="T4" fmla="*/ 21 w 278"/>
                <a:gd name="T5" fmla="*/ 119 h 119"/>
                <a:gd name="T6" fmla="*/ 270 w 278"/>
                <a:gd name="T7" fmla="*/ 69 h 119"/>
                <a:gd name="T8" fmla="*/ 270 w 278"/>
                <a:gd name="T9" fmla="*/ 68 h 119"/>
                <a:gd name="T10" fmla="*/ 275 w 278"/>
                <a:gd name="T11" fmla="*/ 32 h 119"/>
                <a:gd name="T12" fmla="*/ 256 w 278"/>
                <a:gd name="T13" fmla="*/ 1 h 119"/>
                <a:gd name="T14" fmla="*/ 256 w 278"/>
                <a:gd name="T15" fmla="*/ 1 h 119"/>
                <a:gd name="T16" fmla="*/ 7 w 278"/>
                <a:gd name="T17" fmla="*/ 51 h 119"/>
                <a:gd name="T18" fmla="*/ 7 w 278"/>
                <a:gd name="T19" fmla="*/ 52 h 119"/>
                <a:gd name="T20" fmla="*/ 4 w 278"/>
                <a:gd name="T21" fmla="*/ 87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78" h="119">
                  <a:moveTo>
                    <a:pt x="4" y="87"/>
                  </a:moveTo>
                  <a:cubicBezTo>
                    <a:pt x="7" y="105"/>
                    <a:pt x="15" y="118"/>
                    <a:pt x="21" y="118"/>
                  </a:cubicBezTo>
                  <a:cubicBezTo>
                    <a:pt x="21" y="119"/>
                    <a:pt x="21" y="119"/>
                    <a:pt x="21" y="119"/>
                  </a:cubicBezTo>
                  <a:cubicBezTo>
                    <a:pt x="270" y="69"/>
                    <a:pt x="270" y="69"/>
                    <a:pt x="270" y="69"/>
                  </a:cubicBezTo>
                  <a:cubicBezTo>
                    <a:pt x="270" y="68"/>
                    <a:pt x="270" y="68"/>
                    <a:pt x="270" y="68"/>
                  </a:cubicBezTo>
                  <a:cubicBezTo>
                    <a:pt x="276" y="67"/>
                    <a:pt x="278" y="51"/>
                    <a:pt x="275" y="32"/>
                  </a:cubicBezTo>
                  <a:cubicBezTo>
                    <a:pt x="271" y="14"/>
                    <a:pt x="263" y="0"/>
                    <a:pt x="256" y="1"/>
                  </a:cubicBezTo>
                  <a:cubicBezTo>
                    <a:pt x="256" y="1"/>
                    <a:pt x="256" y="1"/>
                    <a:pt x="256" y="1"/>
                  </a:cubicBezTo>
                  <a:cubicBezTo>
                    <a:pt x="7" y="51"/>
                    <a:pt x="7" y="51"/>
                    <a:pt x="7" y="51"/>
                  </a:cubicBezTo>
                  <a:cubicBezTo>
                    <a:pt x="7" y="52"/>
                    <a:pt x="7" y="52"/>
                    <a:pt x="7" y="52"/>
                  </a:cubicBezTo>
                  <a:cubicBezTo>
                    <a:pt x="2" y="55"/>
                    <a:pt x="0" y="70"/>
                    <a:pt x="4" y="87"/>
                  </a:cubicBezTo>
                </a:path>
              </a:pathLst>
            </a:custGeom>
            <a:solidFill>
              <a:srgbClr val="FEDC5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9" name="Freeform 21"/>
            <p:cNvSpPr/>
            <p:nvPr/>
          </p:nvSpPr>
          <p:spPr bwMode="auto">
            <a:xfrm>
              <a:off x="2876551" y="1738313"/>
              <a:ext cx="112713" cy="263525"/>
            </a:xfrm>
            <a:custGeom>
              <a:avLst/>
              <a:gdLst>
                <a:gd name="T0" fmla="*/ 7 w 30"/>
                <a:gd name="T1" fmla="*/ 2 h 70"/>
                <a:gd name="T2" fmla="*/ 4 w 30"/>
                <a:gd name="T3" fmla="*/ 38 h 70"/>
                <a:gd name="T4" fmla="*/ 21 w 30"/>
                <a:gd name="T5" fmla="*/ 69 h 70"/>
                <a:gd name="T6" fmla="*/ 21 w 30"/>
                <a:gd name="T7" fmla="*/ 70 h 70"/>
                <a:gd name="T8" fmla="*/ 30 w 30"/>
                <a:gd name="T9" fmla="*/ 68 h 70"/>
                <a:gd name="T10" fmla="*/ 30 w 30"/>
                <a:gd name="T11" fmla="*/ 67 h 70"/>
                <a:gd name="T12" fmla="*/ 13 w 30"/>
                <a:gd name="T13" fmla="*/ 36 h 70"/>
                <a:gd name="T14" fmla="*/ 16 w 30"/>
                <a:gd name="T15" fmla="*/ 1 h 70"/>
                <a:gd name="T16" fmla="*/ 16 w 30"/>
                <a:gd name="T17" fmla="*/ 0 h 70"/>
                <a:gd name="T18" fmla="*/ 7 w 30"/>
                <a:gd name="T19"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 h="70">
                  <a:moveTo>
                    <a:pt x="7" y="2"/>
                  </a:moveTo>
                  <a:cubicBezTo>
                    <a:pt x="2" y="5"/>
                    <a:pt x="0" y="20"/>
                    <a:pt x="4" y="38"/>
                  </a:cubicBezTo>
                  <a:cubicBezTo>
                    <a:pt x="7" y="55"/>
                    <a:pt x="15" y="69"/>
                    <a:pt x="21" y="69"/>
                  </a:cubicBezTo>
                  <a:cubicBezTo>
                    <a:pt x="21" y="70"/>
                    <a:pt x="21" y="70"/>
                    <a:pt x="21" y="70"/>
                  </a:cubicBezTo>
                  <a:cubicBezTo>
                    <a:pt x="30" y="68"/>
                    <a:pt x="30" y="68"/>
                    <a:pt x="30" y="68"/>
                  </a:cubicBezTo>
                  <a:cubicBezTo>
                    <a:pt x="30" y="67"/>
                    <a:pt x="30" y="67"/>
                    <a:pt x="30" y="67"/>
                  </a:cubicBezTo>
                  <a:cubicBezTo>
                    <a:pt x="24" y="67"/>
                    <a:pt x="16" y="54"/>
                    <a:pt x="13" y="36"/>
                  </a:cubicBezTo>
                  <a:cubicBezTo>
                    <a:pt x="9" y="19"/>
                    <a:pt x="11" y="3"/>
                    <a:pt x="16" y="1"/>
                  </a:cubicBezTo>
                  <a:cubicBezTo>
                    <a:pt x="16" y="0"/>
                    <a:pt x="16" y="0"/>
                    <a:pt x="16" y="0"/>
                  </a:cubicBezTo>
                  <a:cubicBezTo>
                    <a:pt x="7" y="2"/>
                    <a:pt x="7" y="2"/>
                    <a:pt x="7" y="2"/>
                  </a:cubicBezTo>
                  <a:close/>
                </a:path>
              </a:pathLst>
            </a:custGeom>
            <a:solidFill>
              <a:srgbClr val="60391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0" name="Freeform 22"/>
            <p:cNvSpPr/>
            <p:nvPr/>
          </p:nvSpPr>
          <p:spPr bwMode="auto">
            <a:xfrm>
              <a:off x="3838576" y="1550988"/>
              <a:ext cx="112713" cy="258763"/>
            </a:xfrm>
            <a:custGeom>
              <a:avLst/>
              <a:gdLst>
                <a:gd name="T0" fmla="*/ 22 w 30"/>
                <a:gd name="T1" fmla="*/ 67 h 69"/>
                <a:gd name="T2" fmla="*/ 26 w 30"/>
                <a:gd name="T3" fmla="*/ 31 h 69"/>
                <a:gd name="T4" fmla="*/ 9 w 30"/>
                <a:gd name="T5" fmla="*/ 0 h 69"/>
                <a:gd name="T6" fmla="*/ 9 w 30"/>
                <a:gd name="T7" fmla="*/ 0 h 69"/>
                <a:gd name="T8" fmla="*/ 0 w 30"/>
                <a:gd name="T9" fmla="*/ 1 h 69"/>
                <a:gd name="T10" fmla="*/ 0 w 30"/>
                <a:gd name="T11" fmla="*/ 2 h 69"/>
                <a:gd name="T12" fmla="*/ 17 w 30"/>
                <a:gd name="T13" fmla="*/ 33 h 69"/>
                <a:gd name="T14" fmla="*/ 13 w 30"/>
                <a:gd name="T15" fmla="*/ 69 h 69"/>
                <a:gd name="T16" fmla="*/ 14 w 30"/>
                <a:gd name="T17" fmla="*/ 69 h 69"/>
                <a:gd name="T18" fmla="*/ 23 w 30"/>
                <a:gd name="T19" fmla="*/ 68 h 69"/>
                <a:gd name="T20" fmla="*/ 22 w 30"/>
                <a:gd name="T21" fmla="*/ 67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69">
                  <a:moveTo>
                    <a:pt x="22" y="67"/>
                  </a:moveTo>
                  <a:cubicBezTo>
                    <a:pt x="28" y="64"/>
                    <a:pt x="30" y="49"/>
                    <a:pt x="26" y="31"/>
                  </a:cubicBezTo>
                  <a:cubicBezTo>
                    <a:pt x="22" y="14"/>
                    <a:pt x="15" y="1"/>
                    <a:pt x="9" y="0"/>
                  </a:cubicBezTo>
                  <a:cubicBezTo>
                    <a:pt x="9" y="0"/>
                    <a:pt x="9" y="0"/>
                    <a:pt x="9" y="0"/>
                  </a:cubicBezTo>
                  <a:cubicBezTo>
                    <a:pt x="0" y="1"/>
                    <a:pt x="0" y="1"/>
                    <a:pt x="0" y="1"/>
                  </a:cubicBezTo>
                  <a:cubicBezTo>
                    <a:pt x="0" y="2"/>
                    <a:pt x="0" y="2"/>
                    <a:pt x="0" y="2"/>
                  </a:cubicBezTo>
                  <a:cubicBezTo>
                    <a:pt x="6" y="2"/>
                    <a:pt x="13" y="16"/>
                    <a:pt x="17" y="33"/>
                  </a:cubicBezTo>
                  <a:cubicBezTo>
                    <a:pt x="21" y="51"/>
                    <a:pt x="19" y="66"/>
                    <a:pt x="13" y="69"/>
                  </a:cubicBezTo>
                  <a:cubicBezTo>
                    <a:pt x="14" y="69"/>
                    <a:pt x="14" y="69"/>
                    <a:pt x="14" y="69"/>
                  </a:cubicBezTo>
                  <a:cubicBezTo>
                    <a:pt x="23" y="68"/>
                    <a:pt x="23" y="68"/>
                    <a:pt x="23" y="68"/>
                  </a:cubicBezTo>
                  <a:cubicBezTo>
                    <a:pt x="22" y="67"/>
                    <a:pt x="22" y="67"/>
                    <a:pt x="22" y="67"/>
                  </a:cubicBezTo>
                </a:path>
              </a:pathLst>
            </a:custGeom>
            <a:solidFill>
              <a:srgbClr val="60391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1" name="Freeform 23"/>
            <p:cNvSpPr/>
            <p:nvPr/>
          </p:nvSpPr>
          <p:spPr bwMode="auto">
            <a:xfrm>
              <a:off x="3019426" y="1677988"/>
              <a:ext cx="792163" cy="200025"/>
            </a:xfrm>
            <a:custGeom>
              <a:avLst/>
              <a:gdLst>
                <a:gd name="T0" fmla="*/ 495 w 499"/>
                <a:gd name="T1" fmla="*/ 0 h 126"/>
                <a:gd name="T2" fmla="*/ 499 w 499"/>
                <a:gd name="T3" fmla="*/ 24 h 126"/>
                <a:gd name="T4" fmla="*/ 5 w 499"/>
                <a:gd name="T5" fmla="*/ 126 h 126"/>
                <a:gd name="T6" fmla="*/ 0 w 499"/>
                <a:gd name="T7" fmla="*/ 100 h 126"/>
                <a:gd name="T8" fmla="*/ 495 w 499"/>
                <a:gd name="T9" fmla="*/ 0 h 126"/>
              </a:gdLst>
              <a:ahLst/>
              <a:cxnLst>
                <a:cxn ang="0">
                  <a:pos x="T0" y="T1"/>
                </a:cxn>
                <a:cxn ang="0">
                  <a:pos x="T2" y="T3"/>
                </a:cxn>
                <a:cxn ang="0">
                  <a:pos x="T4" y="T5"/>
                </a:cxn>
                <a:cxn ang="0">
                  <a:pos x="T6" y="T7"/>
                </a:cxn>
                <a:cxn ang="0">
                  <a:pos x="T8" y="T9"/>
                </a:cxn>
              </a:cxnLst>
              <a:rect l="0" t="0" r="r" b="b"/>
              <a:pathLst>
                <a:path w="499" h="125">
                  <a:moveTo>
                    <a:pt x="495" y="0"/>
                  </a:moveTo>
                  <a:lnTo>
                    <a:pt x="499" y="24"/>
                  </a:lnTo>
                  <a:lnTo>
                    <a:pt x="5" y="126"/>
                  </a:lnTo>
                  <a:lnTo>
                    <a:pt x="0" y="100"/>
                  </a:lnTo>
                  <a:lnTo>
                    <a:pt x="495" y="0"/>
                  </a:lnTo>
                  <a:close/>
                </a:path>
              </a:pathLst>
            </a:custGeom>
            <a:solidFill>
              <a:srgbClr val="F9A41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2" name="Freeform 24"/>
            <p:cNvSpPr/>
            <p:nvPr/>
          </p:nvSpPr>
          <p:spPr bwMode="auto">
            <a:xfrm>
              <a:off x="3019426" y="1677988"/>
              <a:ext cx="792163" cy="200025"/>
            </a:xfrm>
            <a:custGeom>
              <a:avLst/>
              <a:gdLst>
                <a:gd name="T0" fmla="*/ 495 w 499"/>
                <a:gd name="T1" fmla="*/ 0 h 126"/>
                <a:gd name="T2" fmla="*/ 499 w 499"/>
                <a:gd name="T3" fmla="*/ 24 h 126"/>
                <a:gd name="T4" fmla="*/ 5 w 499"/>
                <a:gd name="T5" fmla="*/ 126 h 126"/>
                <a:gd name="T6" fmla="*/ 0 w 499"/>
                <a:gd name="T7" fmla="*/ 100 h 126"/>
                <a:gd name="T8" fmla="*/ 495 w 499"/>
                <a:gd name="T9" fmla="*/ 0 h 126"/>
              </a:gdLst>
              <a:ahLst/>
              <a:cxnLst>
                <a:cxn ang="0">
                  <a:pos x="T0" y="T1"/>
                </a:cxn>
                <a:cxn ang="0">
                  <a:pos x="T2" y="T3"/>
                </a:cxn>
                <a:cxn ang="0">
                  <a:pos x="T4" y="T5"/>
                </a:cxn>
                <a:cxn ang="0">
                  <a:pos x="T6" y="T7"/>
                </a:cxn>
                <a:cxn ang="0">
                  <a:pos x="T8" y="T9"/>
                </a:cxn>
              </a:cxnLst>
              <a:rect l="0" t="0" r="r" b="b"/>
              <a:pathLst>
                <a:path w="499" h="125">
                  <a:moveTo>
                    <a:pt x="495" y="0"/>
                  </a:moveTo>
                  <a:lnTo>
                    <a:pt x="499" y="24"/>
                  </a:lnTo>
                  <a:lnTo>
                    <a:pt x="5" y="126"/>
                  </a:lnTo>
                  <a:lnTo>
                    <a:pt x="0" y="100"/>
                  </a:lnTo>
                  <a:lnTo>
                    <a:pt x="49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3" name="Freeform 25"/>
            <p:cNvSpPr/>
            <p:nvPr/>
          </p:nvSpPr>
          <p:spPr bwMode="auto">
            <a:xfrm>
              <a:off x="3959226" y="1727200"/>
              <a:ext cx="134938" cy="71438"/>
            </a:xfrm>
            <a:custGeom>
              <a:avLst/>
              <a:gdLst>
                <a:gd name="T0" fmla="*/ 0 w 36"/>
                <a:gd name="T1" fmla="*/ 18 h 19"/>
                <a:gd name="T2" fmla="*/ 0 w 36"/>
                <a:gd name="T3" fmla="*/ 19 h 19"/>
                <a:gd name="T4" fmla="*/ 30 w 36"/>
                <a:gd name="T5" fmla="*/ 12 h 19"/>
                <a:gd name="T6" fmla="*/ 30 w 36"/>
                <a:gd name="T7" fmla="*/ 12 h 19"/>
                <a:gd name="T8" fmla="*/ 36 w 36"/>
                <a:gd name="T9" fmla="*/ 0 h 19"/>
                <a:gd name="T10" fmla="*/ 6 w 36"/>
                <a:gd name="T11" fmla="*/ 6 h 19"/>
                <a:gd name="T12" fmla="*/ 0 w 36"/>
                <a:gd name="T13" fmla="*/ 18 h 19"/>
              </a:gdLst>
              <a:ahLst/>
              <a:cxnLst>
                <a:cxn ang="0">
                  <a:pos x="T0" y="T1"/>
                </a:cxn>
                <a:cxn ang="0">
                  <a:pos x="T2" y="T3"/>
                </a:cxn>
                <a:cxn ang="0">
                  <a:pos x="T4" y="T5"/>
                </a:cxn>
                <a:cxn ang="0">
                  <a:pos x="T6" y="T7"/>
                </a:cxn>
                <a:cxn ang="0">
                  <a:pos x="T8" y="T9"/>
                </a:cxn>
                <a:cxn ang="0">
                  <a:pos x="T10" y="T11"/>
                </a:cxn>
                <a:cxn ang="0">
                  <a:pos x="T12" y="T13"/>
                </a:cxn>
              </a:cxnLst>
              <a:rect l="0" t="0" r="r" b="b"/>
              <a:pathLst>
                <a:path w="36" h="19">
                  <a:moveTo>
                    <a:pt x="0" y="18"/>
                  </a:moveTo>
                  <a:cubicBezTo>
                    <a:pt x="0" y="19"/>
                    <a:pt x="0" y="19"/>
                    <a:pt x="0" y="19"/>
                  </a:cubicBezTo>
                  <a:cubicBezTo>
                    <a:pt x="30" y="12"/>
                    <a:pt x="30" y="12"/>
                    <a:pt x="30" y="12"/>
                  </a:cubicBezTo>
                  <a:cubicBezTo>
                    <a:pt x="30" y="12"/>
                    <a:pt x="30" y="12"/>
                    <a:pt x="30" y="12"/>
                  </a:cubicBezTo>
                  <a:cubicBezTo>
                    <a:pt x="33" y="11"/>
                    <a:pt x="35" y="7"/>
                    <a:pt x="36" y="0"/>
                  </a:cubicBezTo>
                  <a:cubicBezTo>
                    <a:pt x="6" y="6"/>
                    <a:pt x="6" y="6"/>
                    <a:pt x="6" y="6"/>
                  </a:cubicBezTo>
                  <a:cubicBezTo>
                    <a:pt x="5" y="13"/>
                    <a:pt x="3" y="17"/>
                    <a:pt x="0" y="18"/>
                  </a:cubicBezTo>
                </a:path>
              </a:pathLst>
            </a:custGeom>
            <a:solidFill>
              <a:srgbClr val="FFA92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4" name="Freeform 26"/>
            <p:cNvSpPr/>
            <p:nvPr/>
          </p:nvSpPr>
          <p:spPr bwMode="auto">
            <a:xfrm>
              <a:off x="3906838" y="1516063"/>
              <a:ext cx="190500" cy="200025"/>
            </a:xfrm>
            <a:custGeom>
              <a:avLst/>
              <a:gdLst>
                <a:gd name="T0" fmla="*/ 0 w 51"/>
                <a:gd name="T1" fmla="*/ 7 h 53"/>
                <a:gd name="T2" fmla="*/ 19 w 51"/>
                <a:gd name="T3" fmla="*/ 38 h 53"/>
                <a:gd name="T4" fmla="*/ 20 w 51"/>
                <a:gd name="T5" fmla="*/ 53 h 53"/>
                <a:gd name="T6" fmla="*/ 51 w 51"/>
                <a:gd name="T7" fmla="*/ 47 h 53"/>
                <a:gd name="T8" fmla="*/ 49 w 51"/>
                <a:gd name="T9" fmla="*/ 32 h 53"/>
                <a:gd name="T10" fmla="*/ 31 w 51"/>
                <a:gd name="T11" fmla="*/ 1 h 53"/>
                <a:gd name="T12" fmla="*/ 31 w 51"/>
                <a:gd name="T13" fmla="*/ 1 h 53"/>
                <a:gd name="T14" fmla="*/ 0 w 51"/>
                <a:gd name="T15" fmla="*/ 7 h 53"/>
                <a:gd name="T16" fmla="*/ 0 w 51"/>
                <a:gd name="T17" fmla="*/ 7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1" h="52">
                  <a:moveTo>
                    <a:pt x="0" y="7"/>
                  </a:moveTo>
                  <a:cubicBezTo>
                    <a:pt x="7" y="6"/>
                    <a:pt x="15" y="20"/>
                    <a:pt x="19" y="38"/>
                  </a:cubicBezTo>
                  <a:cubicBezTo>
                    <a:pt x="20" y="44"/>
                    <a:pt x="20" y="49"/>
                    <a:pt x="20" y="53"/>
                  </a:cubicBezTo>
                  <a:cubicBezTo>
                    <a:pt x="51" y="47"/>
                    <a:pt x="51" y="47"/>
                    <a:pt x="51" y="47"/>
                  </a:cubicBezTo>
                  <a:cubicBezTo>
                    <a:pt x="50" y="43"/>
                    <a:pt x="50" y="38"/>
                    <a:pt x="49" y="32"/>
                  </a:cubicBezTo>
                  <a:cubicBezTo>
                    <a:pt x="45" y="14"/>
                    <a:pt x="37" y="0"/>
                    <a:pt x="31" y="1"/>
                  </a:cubicBezTo>
                  <a:cubicBezTo>
                    <a:pt x="31" y="1"/>
                    <a:pt x="31" y="1"/>
                    <a:pt x="31" y="1"/>
                  </a:cubicBezTo>
                  <a:cubicBezTo>
                    <a:pt x="0" y="7"/>
                    <a:pt x="0" y="7"/>
                    <a:pt x="0" y="7"/>
                  </a:cubicBezTo>
                  <a:cubicBezTo>
                    <a:pt x="0" y="7"/>
                    <a:pt x="0" y="7"/>
                    <a:pt x="0" y="7"/>
                  </a:cubicBezTo>
                </a:path>
              </a:pathLst>
            </a:custGeom>
            <a:solidFill>
              <a:srgbClr val="FFA92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5" name="Freeform 27"/>
            <p:cNvSpPr/>
            <p:nvPr/>
          </p:nvSpPr>
          <p:spPr bwMode="auto">
            <a:xfrm>
              <a:off x="2760663" y="1966913"/>
              <a:ext cx="161925" cy="68263"/>
            </a:xfrm>
            <a:custGeom>
              <a:avLst/>
              <a:gdLst>
                <a:gd name="T0" fmla="*/ 4 w 43"/>
                <a:gd name="T1" fmla="*/ 14 h 18"/>
                <a:gd name="T2" fmla="*/ 12 w 43"/>
                <a:gd name="T3" fmla="*/ 17 h 18"/>
                <a:gd name="T4" fmla="*/ 43 w 43"/>
                <a:gd name="T5" fmla="*/ 11 h 18"/>
                <a:gd name="T6" fmla="*/ 43 w 43"/>
                <a:gd name="T7" fmla="*/ 10 h 18"/>
                <a:gd name="T8" fmla="*/ 33 w 43"/>
                <a:gd name="T9" fmla="*/ 0 h 18"/>
                <a:gd name="T10" fmla="*/ 0 w 43"/>
                <a:gd name="T11" fmla="*/ 6 h 18"/>
                <a:gd name="T12" fmla="*/ 4 w 43"/>
                <a:gd name="T13" fmla="*/ 14 h 18"/>
              </a:gdLst>
              <a:ahLst/>
              <a:cxnLst>
                <a:cxn ang="0">
                  <a:pos x="T0" y="T1"/>
                </a:cxn>
                <a:cxn ang="0">
                  <a:pos x="T2" y="T3"/>
                </a:cxn>
                <a:cxn ang="0">
                  <a:pos x="T4" y="T5"/>
                </a:cxn>
                <a:cxn ang="0">
                  <a:pos x="T6" y="T7"/>
                </a:cxn>
                <a:cxn ang="0">
                  <a:pos x="T8" y="T9"/>
                </a:cxn>
                <a:cxn ang="0">
                  <a:pos x="T10" y="T11"/>
                </a:cxn>
                <a:cxn ang="0">
                  <a:pos x="T12" y="T13"/>
                </a:cxn>
              </a:cxnLst>
              <a:rect l="0" t="0" r="r" b="b"/>
              <a:pathLst>
                <a:path w="43" h="18">
                  <a:moveTo>
                    <a:pt x="4" y="14"/>
                  </a:moveTo>
                  <a:cubicBezTo>
                    <a:pt x="7" y="17"/>
                    <a:pt x="7" y="18"/>
                    <a:pt x="12" y="17"/>
                  </a:cubicBezTo>
                  <a:cubicBezTo>
                    <a:pt x="43" y="11"/>
                    <a:pt x="43" y="11"/>
                    <a:pt x="43" y="11"/>
                  </a:cubicBezTo>
                  <a:cubicBezTo>
                    <a:pt x="43" y="10"/>
                    <a:pt x="43" y="10"/>
                    <a:pt x="43" y="10"/>
                  </a:cubicBezTo>
                  <a:cubicBezTo>
                    <a:pt x="40" y="10"/>
                    <a:pt x="36" y="6"/>
                    <a:pt x="33" y="0"/>
                  </a:cubicBezTo>
                  <a:cubicBezTo>
                    <a:pt x="0" y="6"/>
                    <a:pt x="0" y="6"/>
                    <a:pt x="0" y="6"/>
                  </a:cubicBezTo>
                  <a:cubicBezTo>
                    <a:pt x="2" y="9"/>
                    <a:pt x="3" y="11"/>
                    <a:pt x="4" y="14"/>
                  </a:cubicBezTo>
                  <a:close/>
                </a:path>
              </a:pathLst>
            </a:custGeom>
            <a:solidFill>
              <a:srgbClr val="FFA92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6" name="Freeform 28"/>
            <p:cNvSpPr/>
            <p:nvPr/>
          </p:nvSpPr>
          <p:spPr bwMode="auto">
            <a:xfrm>
              <a:off x="2727326" y="1752600"/>
              <a:ext cx="146050" cy="214313"/>
            </a:xfrm>
            <a:custGeom>
              <a:avLst/>
              <a:gdLst>
                <a:gd name="T0" fmla="*/ 2 w 39"/>
                <a:gd name="T1" fmla="*/ 11 h 57"/>
                <a:gd name="T2" fmla="*/ 1 w 39"/>
                <a:gd name="T3" fmla="*/ 19 h 57"/>
                <a:gd name="T4" fmla="*/ 1 w 39"/>
                <a:gd name="T5" fmla="*/ 42 h 57"/>
                <a:gd name="T6" fmla="*/ 6 w 39"/>
                <a:gd name="T7" fmla="*/ 57 h 57"/>
                <a:gd name="T8" fmla="*/ 39 w 39"/>
                <a:gd name="T9" fmla="*/ 50 h 57"/>
                <a:gd name="T10" fmla="*/ 35 w 39"/>
                <a:gd name="T11" fmla="*/ 36 h 57"/>
                <a:gd name="T12" fmla="*/ 38 w 39"/>
                <a:gd name="T13" fmla="*/ 0 h 57"/>
                <a:gd name="T14" fmla="*/ 38 w 39"/>
                <a:gd name="T15" fmla="*/ 0 h 57"/>
                <a:gd name="T16" fmla="*/ 8 w 39"/>
                <a:gd name="T17" fmla="*/ 6 h 57"/>
                <a:gd name="T18" fmla="*/ 2 w 39"/>
                <a:gd name="T19" fmla="*/ 11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9" h="57">
                  <a:moveTo>
                    <a:pt x="2" y="11"/>
                  </a:moveTo>
                  <a:cubicBezTo>
                    <a:pt x="1" y="13"/>
                    <a:pt x="1" y="16"/>
                    <a:pt x="1" y="19"/>
                  </a:cubicBezTo>
                  <a:cubicBezTo>
                    <a:pt x="0" y="27"/>
                    <a:pt x="0" y="35"/>
                    <a:pt x="1" y="42"/>
                  </a:cubicBezTo>
                  <a:cubicBezTo>
                    <a:pt x="2" y="47"/>
                    <a:pt x="4" y="52"/>
                    <a:pt x="6" y="57"/>
                  </a:cubicBezTo>
                  <a:cubicBezTo>
                    <a:pt x="39" y="50"/>
                    <a:pt x="39" y="50"/>
                    <a:pt x="39" y="50"/>
                  </a:cubicBezTo>
                  <a:cubicBezTo>
                    <a:pt x="37" y="46"/>
                    <a:pt x="36" y="41"/>
                    <a:pt x="35" y="36"/>
                  </a:cubicBezTo>
                  <a:cubicBezTo>
                    <a:pt x="31" y="18"/>
                    <a:pt x="33" y="3"/>
                    <a:pt x="38" y="0"/>
                  </a:cubicBezTo>
                  <a:cubicBezTo>
                    <a:pt x="38" y="0"/>
                    <a:pt x="38" y="0"/>
                    <a:pt x="38" y="0"/>
                  </a:cubicBezTo>
                  <a:cubicBezTo>
                    <a:pt x="8" y="6"/>
                    <a:pt x="8" y="6"/>
                    <a:pt x="8" y="6"/>
                  </a:cubicBezTo>
                  <a:cubicBezTo>
                    <a:pt x="4" y="7"/>
                    <a:pt x="3" y="7"/>
                    <a:pt x="2" y="11"/>
                  </a:cubicBezTo>
                  <a:close/>
                </a:path>
              </a:pathLst>
            </a:custGeom>
            <a:solidFill>
              <a:srgbClr val="FFA92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7" name="Freeform 29"/>
            <p:cNvSpPr/>
            <p:nvPr/>
          </p:nvSpPr>
          <p:spPr bwMode="auto">
            <a:xfrm>
              <a:off x="2749551" y="1941513"/>
              <a:ext cx="134938" cy="49213"/>
            </a:xfrm>
            <a:custGeom>
              <a:avLst/>
              <a:gdLst>
                <a:gd name="T0" fmla="*/ 3 w 36"/>
                <a:gd name="T1" fmla="*/ 13 h 13"/>
                <a:gd name="T2" fmla="*/ 3 w 36"/>
                <a:gd name="T3" fmla="*/ 13 h 13"/>
                <a:gd name="T4" fmla="*/ 36 w 36"/>
                <a:gd name="T5" fmla="*/ 7 h 13"/>
                <a:gd name="T6" fmla="*/ 33 w 36"/>
                <a:gd name="T7" fmla="*/ 0 h 13"/>
                <a:gd name="T8" fmla="*/ 0 w 36"/>
                <a:gd name="T9" fmla="*/ 7 h 13"/>
                <a:gd name="T10" fmla="*/ 3 w 36"/>
                <a:gd name="T11" fmla="*/ 13 h 13"/>
              </a:gdLst>
              <a:ahLst/>
              <a:cxnLst>
                <a:cxn ang="0">
                  <a:pos x="T0" y="T1"/>
                </a:cxn>
                <a:cxn ang="0">
                  <a:pos x="T2" y="T3"/>
                </a:cxn>
                <a:cxn ang="0">
                  <a:pos x="T4" y="T5"/>
                </a:cxn>
                <a:cxn ang="0">
                  <a:pos x="T6" y="T7"/>
                </a:cxn>
                <a:cxn ang="0">
                  <a:pos x="T8" y="T9"/>
                </a:cxn>
                <a:cxn ang="0">
                  <a:pos x="T10" y="T11"/>
                </a:cxn>
              </a:cxnLst>
              <a:rect l="0" t="0" r="r" b="b"/>
              <a:pathLst>
                <a:path w="36" h="13">
                  <a:moveTo>
                    <a:pt x="3" y="13"/>
                  </a:moveTo>
                  <a:cubicBezTo>
                    <a:pt x="3" y="13"/>
                    <a:pt x="3" y="13"/>
                    <a:pt x="3" y="13"/>
                  </a:cubicBezTo>
                  <a:cubicBezTo>
                    <a:pt x="36" y="7"/>
                    <a:pt x="36" y="7"/>
                    <a:pt x="36" y="7"/>
                  </a:cubicBezTo>
                  <a:cubicBezTo>
                    <a:pt x="35" y="5"/>
                    <a:pt x="34" y="3"/>
                    <a:pt x="33" y="0"/>
                  </a:cubicBezTo>
                  <a:cubicBezTo>
                    <a:pt x="0" y="7"/>
                    <a:pt x="0" y="7"/>
                    <a:pt x="0" y="7"/>
                  </a:cubicBezTo>
                  <a:cubicBezTo>
                    <a:pt x="1" y="9"/>
                    <a:pt x="2" y="11"/>
                    <a:pt x="3" y="13"/>
                  </a:cubicBezTo>
                  <a:close/>
                </a:path>
              </a:pathLst>
            </a:custGeom>
            <a:solidFill>
              <a:srgbClr val="FFA92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8" name="Freeform 30"/>
            <p:cNvSpPr/>
            <p:nvPr/>
          </p:nvSpPr>
          <p:spPr bwMode="auto">
            <a:xfrm>
              <a:off x="3981451" y="1693863"/>
              <a:ext cx="115888" cy="55563"/>
            </a:xfrm>
            <a:custGeom>
              <a:avLst/>
              <a:gdLst>
                <a:gd name="T0" fmla="*/ 0 w 31"/>
                <a:gd name="T1" fmla="*/ 15 h 15"/>
                <a:gd name="T2" fmla="*/ 30 w 31"/>
                <a:gd name="T3" fmla="*/ 9 h 15"/>
                <a:gd name="T4" fmla="*/ 31 w 31"/>
                <a:gd name="T5" fmla="*/ 0 h 15"/>
                <a:gd name="T6" fmla="*/ 0 w 31"/>
                <a:gd name="T7" fmla="*/ 6 h 15"/>
                <a:gd name="T8" fmla="*/ 0 w 31"/>
                <a:gd name="T9" fmla="*/ 15 h 15"/>
              </a:gdLst>
              <a:ahLst/>
              <a:cxnLst>
                <a:cxn ang="0">
                  <a:pos x="T0" y="T1"/>
                </a:cxn>
                <a:cxn ang="0">
                  <a:pos x="T2" y="T3"/>
                </a:cxn>
                <a:cxn ang="0">
                  <a:pos x="T4" y="T5"/>
                </a:cxn>
                <a:cxn ang="0">
                  <a:pos x="T6" y="T7"/>
                </a:cxn>
                <a:cxn ang="0">
                  <a:pos x="T8" y="T9"/>
                </a:cxn>
              </a:cxnLst>
              <a:rect l="0" t="0" r="r" b="b"/>
              <a:pathLst>
                <a:path w="31" h="15">
                  <a:moveTo>
                    <a:pt x="0" y="15"/>
                  </a:moveTo>
                  <a:cubicBezTo>
                    <a:pt x="30" y="9"/>
                    <a:pt x="30" y="9"/>
                    <a:pt x="30" y="9"/>
                  </a:cubicBezTo>
                  <a:cubicBezTo>
                    <a:pt x="31" y="7"/>
                    <a:pt x="31" y="4"/>
                    <a:pt x="31" y="0"/>
                  </a:cubicBezTo>
                  <a:cubicBezTo>
                    <a:pt x="0" y="6"/>
                    <a:pt x="0" y="6"/>
                    <a:pt x="0" y="6"/>
                  </a:cubicBezTo>
                  <a:cubicBezTo>
                    <a:pt x="0" y="10"/>
                    <a:pt x="0" y="13"/>
                    <a:pt x="0" y="15"/>
                  </a:cubicBezTo>
                </a:path>
              </a:pathLst>
            </a:custGeom>
            <a:solidFill>
              <a:srgbClr val="FFA92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9" name="Freeform 31"/>
            <p:cNvSpPr/>
            <p:nvPr/>
          </p:nvSpPr>
          <p:spPr bwMode="auto">
            <a:xfrm>
              <a:off x="2328863" y="1212850"/>
              <a:ext cx="261938" cy="217488"/>
            </a:xfrm>
            <a:custGeom>
              <a:avLst/>
              <a:gdLst>
                <a:gd name="T0" fmla="*/ 130 w 165"/>
                <a:gd name="T1" fmla="*/ 137 h 137"/>
                <a:gd name="T2" fmla="*/ 0 w 165"/>
                <a:gd name="T3" fmla="*/ 30 h 137"/>
                <a:gd name="T4" fmla="*/ 165 w 165"/>
                <a:gd name="T5" fmla="*/ 0 h 137"/>
                <a:gd name="T6" fmla="*/ 130 w 165"/>
                <a:gd name="T7" fmla="*/ 137 h 137"/>
              </a:gdLst>
              <a:ahLst/>
              <a:cxnLst>
                <a:cxn ang="0">
                  <a:pos x="T0" y="T1"/>
                </a:cxn>
                <a:cxn ang="0">
                  <a:pos x="T2" y="T3"/>
                </a:cxn>
                <a:cxn ang="0">
                  <a:pos x="T4" y="T5"/>
                </a:cxn>
                <a:cxn ang="0">
                  <a:pos x="T6" y="T7"/>
                </a:cxn>
              </a:cxnLst>
              <a:rect l="0" t="0" r="r" b="b"/>
              <a:pathLst>
                <a:path w="165" h="137">
                  <a:moveTo>
                    <a:pt x="130" y="137"/>
                  </a:moveTo>
                  <a:lnTo>
                    <a:pt x="0" y="30"/>
                  </a:lnTo>
                  <a:lnTo>
                    <a:pt x="165" y="0"/>
                  </a:lnTo>
                  <a:lnTo>
                    <a:pt x="130" y="137"/>
                  </a:lnTo>
                  <a:close/>
                </a:path>
              </a:pathLst>
            </a:custGeom>
            <a:solidFill>
              <a:srgbClr val="BE1E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0" name="Freeform 32"/>
            <p:cNvSpPr/>
            <p:nvPr/>
          </p:nvSpPr>
          <p:spPr bwMode="auto">
            <a:xfrm>
              <a:off x="2312988" y="1201738"/>
              <a:ext cx="290513" cy="239713"/>
            </a:xfrm>
            <a:custGeom>
              <a:avLst/>
              <a:gdLst>
                <a:gd name="T0" fmla="*/ 59 w 77"/>
                <a:gd name="T1" fmla="*/ 61 h 64"/>
                <a:gd name="T2" fmla="*/ 61 w 77"/>
                <a:gd name="T3" fmla="*/ 58 h 64"/>
                <a:gd name="T4" fmla="*/ 12 w 77"/>
                <a:gd name="T5" fmla="*/ 18 h 64"/>
                <a:gd name="T6" fmla="*/ 69 w 77"/>
                <a:gd name="T7" fmla="*/ 8 h 64"/>
                <a:gd name="T8" fmla="*/ 55 w 77"/>
                <a:gd name="T9" fmla="*/ 60 h 64"/>
                <a:gd name="T10" fmla="*/ 59 w 77"/>
                <a:gd name="T11" fmla="*/ 61 h 64"/>
                <a:gd name="T12" fmla="*/ 61 w 77"/>
                <a:gd name="T13" fmla="*/ 58 h 64"/>
                <a:gd name="T14" fmla="*/ 59 w 77"/>
                <a:gd name="T15" fmla="*/ 61 h 64"/>
                <a:gd name="T16" fmla="*/ 62 w 77"/>
                <a:gd name="T17" fmla="*/ 62 h 64"/>
                <a:gd name="T18" fmla="*/ 77 w 77"/>
                <a:gd name="T19" fmla="*/ 4 h 64"/>
                <a:gd name="T20" fmla="*/ 76 w 77"/>
                <a:gd name="T21" fmla="*/ 1 h 64"/>
                <a:gd name="T22" fmla="*/ 73 w 77"/>
                <a:gd name="T23" fmla="*/ 0 h 64"/>
                <a:gd name="T24" fmla="*/ 3 w 77"/>
                <a:gd name="T25" fmla="*/ 12 h 64"/>
                <a:gd name="T26" fmla="*/ 0 w 77"/>
                <a:gd name="T27" fmla="*/ 15 h 64"/>
                <a:gd name="T28" fmla="*/ 2 w 77"/>
                <a:gd name="T29" fmla="*/ 19 h 64"/>
                <a:gd name="T30" fmla="*/ 57 w 77"/>
                <a:gd name="T31" fmla="*/ 63 h 64"/>
                <a:gd name="T32" fmla="*/ 60 w 77"/>
                <a:gd name="T33" fmla="*/ 64 h 64"/>
                <a:gd name="T34" fmla="*/ 62 w 77"/>
                <a:gd name="T35" fmla="*/ 62 h 64"/>
                <a:gd name="T36" fmla="*/ 59 w 77"/>
                <a:gd name="T37" fmla="*/ 61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7" h="64">
                  <a:moveTo>
                    <a:pt x="59" y="61"/>
                  </a:moveTo>
                  <a:cubicBezTo>
                    <a:pt x="61" y="58"/>
                    <a:pt x="61" y="58"/>
                    <a:pt x="61" y="58"/>
                  </a:cubicBezTo>
                  <a:cubicBezTo>
                    <a:pt x="12" y="18"/>
                    <a:pt x="12" y="18"/>
                    <a:pt x="12" y="18"/>
                  </a:cubicBezTo>
                  <a:cubicBezTo>
                    <a:pt x="69" y="8"/>
                    <a:pt x="69" y="8"/>
                    <a:pt x="69" y="8"/>
                  </a:cubicBezTo>
                  <a:cubicBezTo>
                    <a:pt x="55" y="60"/>
                    <a:pt x="55" y="60"/>
                    <a:pt x="55" y="60"/>
                  </a:cubicBezTo>
                  <a:cubicBezTo>
                    <a:pt x="59" y="61"/>
                    <a:pt x="59" y="61"/>
                    <a:pt x="59" y="61"/>
                  </a:cubicBezTo>
                  <a:cubicBezTo>
                    <a:pt x="61" y="58"/>
                    <a:pt x="61" y="58"/>
                    <a:pt x="61" y="58"/>
                  </a:cubicBezTo>
                  <a:cubicBezTo>
                    <a:pt x="59" y="61"/>
                    <a:pt x="59" y="61"/>
                    <a:pt x="59" y="61"/>
                  </a:cubicBezTo>
                  <a:cubicBezTo>
                    <a:pt x="62" y="62"/>
                    <a:pt x="62" y="62"/>
                    <a:pt x="62" y="62"/>
                  </a:cubicBezTo>
                  <a:cubicBezTo>
                    <a:pt x="77" y="4"/>
                    <a:pt x="77" y="4"/>
                    <a:pt x="77" y="4"/>
                  </a:cubicBezTo>
                  <a:cubicBezTo>
                    <a:pt x="77" y="3"/>
                    <a:pt x="77" y="2"/>
                    <a:pt x="76" y="1"/>
                  </a:cubicBezTo>
                  <a:cubicBezTo>
                    <a:pt x="75" y="0"/>
                    <a:pt x="74" y="0"/>
                    <a:pt x="73" y="0"/>
                  </a:cubicBezTo>
                  <a:cubicBezTo>
                    <a:pt x="3" y="12"/>
                    <a:pt x="3" y="12"/>
                    <a:pt x="3" y="12"/>
                  </a:cubicBezTo>
                  <a:cubicBezTo>
                    <a:pt x="2" y="13"/>
                    <a:pt x="1" y="14"/>
                    <a:pt x="0" y="15"/>
                  </a:cubicBezTo>
                  <a:cubicBezTo>
                    <a:pt x="0" y="16"/>
                    <a:pt x="0" y="18"/>
                    <a:pt x="2" y="19"/>
                  </a:cubicBezTo>
                  <a:cubicBezTo>
                    <a:pt x="57" y="63"/>
                    <a:pt x="57" y="63"/>
                    <a:pt x="57" y="63"/>
                  </a:cubicBezTo>
                  <a:cubicBezTo>
                    <a:pt x="57" y="64"/>
                    <a:pt x="59" y="64"/>
                    <a:pt x="60" y="64"/>
                  </a:cubicBezTo>
                  <a:cubicBezTo>
                    <a:pt x="61" y="64"/>
                    <a:pt x="62" y="63"/>
                    <a:pt x="62" y="62"/>
                  </a:cubicBezTo>
                  <a:lnTo>
                    <a:pt x="59" y="61"/>
                  </a:lnTo>
                  <a:close/>
                </a:path>
              </a:pathLst>
            </a:custGeom>
            <a:solidFill>
              <a:srgbClr val="BE1E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1" name="Freeform 33"/>
            <p:cNvSpPr/>
            <p:nvPr/>
          </p:nvSpPr>
          <p:spPr bwMode="auto">
            <a:xfrm>
              <a:off x="2527301" y="1208088"/>
              <a:ext cx="1284288" cy="544513"/>
            </a:xfrm>
            <a:custGeom>
              <a:avLst/>
              <a:gdLst>
                <a:gd name="T0" fmla="*/ 21 w 342"/>
                <a:gd name="T1" fmla="*/ 0 h 145"/>
                <a:gd name="T2" fmla="*/ 4 w 342"/>
                <a:gd name="T3" fmla="*/ 29 h 145"/>
                <a:gd name="T4" fmla="*/ 5 w 342"/>
                <a:gd name="T5" fmla="*/ 62 h 145"/>
                <a:gd name="T6" fmla="*/ 5 w 342"/>
                <a:gd name="T7" fmla="*/ 63 h 145"/>
                <a:gd name="T8" fmla="*/ 319 w 342"/>
                <a:gd name="T9" fmla="*/ 144 h 145"/>
                <a:gd name="T10" fmla="*/ 319 w 342"/>
                <a:gd name="T11" fmla="*/ 144 h 145"/>
                <a:gd name="T12" fmla="*/ 338 w 342"/>
                <a:gd name="T13" fmla="*/ 116 h 145"/>
                <a:gd name="T14" fmla="*/ 335 w 342"/>
                <a:gd name="T15" fmla="*/ 82 h 145"/>
                <a:gd name="T16" fmla="*/ 336 w 342"/>
                <a:gd name="T17" fmla="*/ 82 h 145"/>
                <a:gd name="T18" fmla="*/ 22 w 342"/>
                <a:gd name="T19" fmla="*/ 0 h 145"/>
                <a:gd name="T20" fmla="*/ 21 w 342"/>
                <a:gd name="T21" fmla="*/ 0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42" h="145">
                  <a:moveTo>
                    <a:pt x="21" y="0"/>
                  </a:moveTo>
                  <a:cubicBezTo>
                    <a:pt x="16" y="0"/>
                    <a:pt x="8" y="13"/>
                    <a:pt x="4" y="29"/>
                  </a:cubicBezTo>
                  <a:cubicBezTo>
                    <a:pt x="0" y="45"/>
                    <a:pt x="0" y="59"/>
                    <a:pt x="5" y="62"/>
                  </a:cubicBezTo>
                  <a:cubicBezTo>
                    <a:pt x="5" y="63"/>
                    <a:pt x="5" y="63"/>
                    <a:pt x="5" y="63"/>
                  </a:cubicBezTo>
                  <a:cubicBezTo>
                    <a:pt x="319" y="144"/>
                    <a:pt x="319" y="144"/>
                    <a:pt x="319" y="144"/>
                  </a:cubicBezTo>
                  <a:cubicBezTo>
                    <a:pt x="319" y="144"/>
                    <a:pt x="319" y="144"/>
                    <a:pt x="319" y="144"/>
                  </a:cubicBezTo>
                  <a:cubicBezTo>
                    <a:pt x="325" y="145"/>
                    <a:pt x="333" y="133"/>
                    <a:pt x="338" y="116"/>
                  </a:cubicBezTo>
                  <a:cubicBezTo>
                    <a:pt x="342" y="99"/>
                    <a:pt x="341" y="83"/>
                    <a:pt x="335" y="82"/>
                  </a:cubicBezTo>
                  <a:cubicBezTo>
                    <a:pt x="336" y="82"/>
                    <a:pt x="336" y="82"/>
                    <a:pt x="336" y="82"/>
                  </a:cubicBezTo>
                  <a:cubicBezTo>
                    <a:pt x="22" y="0"/>
                    <a:pt x="22" y="0"/>
                    <a:pt x="22" y="0"/>
                  </a:cubicBezTo>
                  <a:cubicBezTo>
                    <a:pt x="21" y="0"/>
                    <a:pt x="21" y="0"/>
                    <a:pt x="21" y="0"/>
                  </a:cubicBezTo>
                </a:path>
              </a:pathLst>
            </a:custGeom>
            <a:solidFill>
              <a:srgbClr val="F5D84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2" name="Freeform 34"/>
            <p:cNvSpPr/>
            <p:nvPr/>
          </p:nvSpPr>
          <p:spPr bwMode="auto">
            <a:xfrm>
              <a:off x="2606676" y="1219200"/>
              <a:ext cx="187325" cy="279400"/>
            </a:xfrm>
            <a:custGeom>
              <a:avLst/>
              <a:gdLst>
                <a:gd name="T0" fmla="*/ 23 w 50"/>
                <a:gd name="T1" fmla="*/ 1 h 74"/>
                <a:gd name="T2" fmla="*/ 4 w 50"/>
                <a:gd name="T3" fmla="*/ 31 h 74"/>
                <a:gd name="T4" fmla="*/ 6 w 50"/>
                <a:gd name="T5" fmla="*/ 67 h 74"/>
                <a:gd name="T6" fmla="*/ 6 w 50"/>
                <a:gd name="T7" fmla="*/ 67 h 74"/>
                <a:gd name="T8" fmla="*/ 33 w 50"/>
                <a:gd name="T9" fmla="*/ 74 h 74"/>
                <a:gd name="T10" fmla="*/ 33 w 50"/>
                <a:gd name="T11" fmla="*/ 74 h 74"/>
                <a:gd name="T12" fmla="*/ 31 w 50"/>
                <a:gd name="T13" fmla="*/ 38 h 74"/>
                <a:gd name="T14" fmla="*/ 50 w 50"/>
                <a:gd name="T15" fmla="*/ 8 h 74"/>
                <a:gd name="T16" fmla="*/ 50 w 50"/>
                <a:gd name="T17" fmla="*/ 7 h 74"/>
                <a:gd name="T18" fmla="*/ 23 w 50"/>
                <a:gd name="T19" fmla="*/ 0 h 74"/>
                <a:gd name="T20" fmla="*/ 23 w 50"/>
                <a:gd name="T21" fmla="*/ 1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74">
                  <a:moveTo>
                    <a:pt x="23" y="1"/>
                  </a:moveTo>
                  <a:cubicBezTo>
                    <a:pt x="17" y="1"/>
                    <a:pt x="9" y="14"/>
                    <a:pt x="4" y="31"/>
                  </a:cubicBezTo>
                  <a:cubicBezTo>
                    <a:pt x="0" y="49"/>
                    <a:pt x="1" y="64"/>
                    <a:pt x="6" y="67"/>
                  </a:cubicBezTo>
                  <a:cubicBezTo>
                    <a:pt x="6" y="67"/>
                    <a:pt x="6" y="67"/>
                    <a:pt x="6" y="67"/>
                  </a:cubicBezTo>
                  <a:cubicBezTo>
                    <a:pt x="33" y="74"/>
                    <a:pt x="33" y="74"/>
                    <a:pt x="33" y="74"/>
                  </a:cubicBezTo>
                  <a:cubicBezTo>
                    <a:pt x="33" y="74"/>
                    <a:pt x="33" y="74"/>
                    <a:pt x="33" y="74"/>
                  </a:cubicBezTo>
                  <a:cubicBezTo>
                    <a:pt x="27" y="71"/>
                    <a:pt x="27" y="55"/>
                    <a:pt x="31" y="38"/>
                  </a:cubicBezTo>
                  <a:cubicBezTo>
                    <a:pt x="36" y="21"/>
                    <a:pt x="44" y="8"/>
                    <a:pt x="50" y="8"/>
                  </a:cubicBezTo>
                  <a:cubicBezTo>
                    <a:pt x="50" y="7"/>
                    <a:pt x="50" y="7"/>
                    <a:pt x="50" y="7"/>
                  </a:cubicBezTo>
                  <a:cubicBezTo>
                    <a:pt x="23" y="0"/>
                    <a:pt x="23" y="0"/>
                    <a:pt x="23" y="0"/>
                  </a:cubicBezTo>
                  <a:lnTo>
                    <a:pt x="23" y="1"/>
                  </a:lnTo>
                  <a:close/>
                </a:path>
              </a:pathLst>
            </a:custGeom>
            <a:solidFill>
              <a:srgbClr val="BE1E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3" name="Freeform 35"/>
            <p:cNvSpPr/>
            <p:nvPr/>
          </p:nvSpPr>
          <p:spPr bwMode="auto">
            <a:xfrm>
              <a:off x="2708276" y="1246188"/>
              <a:ext cx="1036638" cy="500063"/>
            </a:xfrm>
            <a:custGeom>
              <a:avLst/>
              <a:gdLst>
                <a:gd name="T0" fmla="*/ 4 w 276"/>
                <a:gd name="T1" fmla="*/ 31 h 133"/>
                <a:gd name="T2" fmla="*/ 6 w 276"/>
                <a:gd name="T3" fmla="*/ 67 h 133"/>
                <a:gd name="T4" fmla="*/ 6 w 276"/>
                <a:gd name="T5" fmla="*/ 67 h 133"/>
                <a:gd name="T6" fmla="*/ 252 w 276"/>
                <a:gd name="T7" fmla="*/ 131 h 133"/>
                <a:gd name="T8" fmla="*/ 252 w 276"/>
                <a:gd name="T9" fmla="*/ 131 h 133"/>
                <a:gd name="T10" fmla="*/ 271 w 276"/>
                <a:gd name="T11" fmla="*/ 101 h 133"/>
                <a:gd name="T12" fmla="*/ 269 w 276"/>
                <a:gd name="T13" fmla="*/ 65 h 133"/>
                <a:gd name="T14" fmla="*/ 269 w 276"/>
                <a:gd name="T15" fmla="*/ 64 h 133"/>
                <a:gd name="T16" fmla="*/ 23 w 276"/>
                <a:gd name="T17" fmla="*/ 0 h 133"/>
                <a:gd name="T18" fmla="*/ 23 w 276"/>
                <a:gd name="T19" fmla="*/ 1 h 133"/>
                <a:gd name="T20" fmla="*/ 4 w 276"/>
                <a:gd name="T21" fmla="*/ 31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76" h="133">
                  <a:moveTo>
                    <a:pt x="4" y="31"/>
                  </a:moveTo>
                  <a:cubicBezTo>
                    <a:pt x="0" y="48"/>
                    <a:pt x="0" y="64"/>
                    <a:pt x="6" y="67"/>
                  </a:cubicBezTo>
                  <a:cubicBezTo>
                    <a:pt x="6" y="67"/>
                    <a:pt x="6" y="67"/>
                    <a:pt x="6" y="67"/>
                  </a:cubicBezTo>
                  <a:cubicBezTo>
                    <a:pt x="252" y="131"/>
                    <a:pt x="252" y="131"/>
                    <a:pt x="252" y="131"/>
                  </a:cubicBezTo>
                  <a:cubicBezTo>
                    <a:pt x="252" y="131"/>
                    <a:pt x="252" y="131"/>
                    <a:pt x="252" y="131"/>
                  </a:cubicBezTo>
                  <a:cubicBezTo>
                    <a:pt x="258" y="133"/>
                    <a:pt x="267" y="119"/>
                    <a:pt x="271" y="101"/>
                  </a:cubicBezTo>
                  <a:cubicBezTo>
                    <a:pt x="276" y="83"/>
                    <a:pt x="275" y="67"/>
                    <a:pt x="269" y="65"/>
                  </a:cubicBezTo>
                  <a:cubicBezTo>
                    <a:pt x="269" y="64"/>
                    <a:pt x="269" y="64"/>
                    <a:pt x="269" y="64"/>
                  </a:cubicBezTo>
                  <a:cubicBezTo>
                    <a:pt x="23" y="0"/>
                    <a:pt x="23" y="0"/>
                    <a:pt x="23" y="0"/>
                  </a:cubicBezTo>
                  <a:cubicBezTo>
                    <a:pt x="23" y="1"/>
                    <a:pt x="23" y="1"/>
                    <a:pt x="23" y="1"/>
                  </a:cubicBezTo>
                  <a:cubicBezTo>
                    <a:pt x="17" y="1"/>
                    <a:pt x="9" y="14"/>
                    <a:pt x="4" y="31"/>
                  </a:cubicBezTo>
                </a:path>
              </a:pathLst>
            </a:custGeom>
            <a:solidFill>
              <a:srgbClr val="ED4F7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4" name="Freeform 36"/>
            <p:cNvSpPr/>
            <p:nvPr/>
          </p:nvSpPr>
          <p:spPr bwMode="auto">
            <a:xfrm>
              <a:off x="2640013" y="1231900"/>
              <a:ext cx="120650" cy="258763"/>
            </a:xfrm>
            <a:custGeom>
              <a:avLst/>
              <a:gdLst>
                <a:gd name="T0" fmla="*/ 23 w 32"/>
                <a:gd name="T1" fmla="*/ 0 h 69"/>
                <a:gd name="T2" fmla="*/ 4 w 32"/>
                <a:gd name="T3" fmla="*/ 31 h 69"/>
                <a:gd name="T4" fmla="*/ 6 w 32"/>
                <a:gd name="T5" fmla="*/ 66 h 69"/>
                <a:gd name="T6" fmla="*/ 6 w 32"/>
                <a:gd name="T7" fmla="*/ 67 h 69"/>
                <a:gd name="T8" fmla="*/ 15 w 32"/>
                <a:gd name="T9" fmla="*/ 69 h 69"/>
                <a:gd name="T10" fmla="*/ 15 w 32"/>
                <a:gd name="T11" fmla="*/ 68 h 69"/>
                <a:gd name="T12" fmla="*/ 13 w 32"/>
                <a:gd name="T13" fmla="*/ 33 h 69"/>
                <a:gd name="T14" fmla="*/ 32 w 32"/>
                <a:gd name="T15" fmla="*/ 3 h 69"/>
                <a:gd name="T16" fmla="*/ 32 w 32"/>
                <a:gd name="T17" fmla="*/ 2 h 69"/>
                <a:gd name="T18" fmla="*/ 23 w 32"/>
                <a:gd name="T19"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 h="69">
                  <a:moveTo>
                    <a:pt x="23" y="0"/>
                  </a:moveTo>
                  <a:cubicBezTo>
                    <a:pt x="17" y="0"/>
                    <a:pt x="9" y="13"/>
                    <a:pt x="4" y="31"/>
                  </a:cubicBezTo>
                  <a:cubicBezTo>
                    <a:pt x="0" y="48"/>
                    <a:pt x="1" y="63"/>
                    <a:pt x="6" y="66"/>
                  </a:cubicBezTo>
                  <a:cubicBezTo>
                    <a:pt x="6" y="67"/>
                    <a:pt x="6" y="67"/>
                    <a:pt x="6" y="67"/>
                  </a:cubicBezTo>
                  <a:cubicBezTo>
                    <a:pt x="15" y="69"/>
                    <a:pt x="15" y="69"/>
                    <a:pt x="15" y="69"/>
                  </a:cubicBezTo>
                  <a:cubicBezTo>
                    <a:pt x="15" y="68"/>
                    <a:pt x="15" y="68"/>
                    <a:pt x="15" y="68"/>
                  </a:cubicBezTo>
                  <a:cubicBezTo>
                    <a:pt x="10" y="65"/>
                    <a:pt x="9" y="50"/>
                    <a:pt x="13" y="33"/>
                  </a:cubicBezTo>
                  <a:cubicBezTo>
                    <a:pt x="18" y="16"/>
                    <a:pt x="26" y="3"/>
                    <a:pt x="32" y="3"/>
                  </a:cubicBezTo>
                  <a:cubicBezTo>
                    <a:pt x="32" y="2"/>
                    <a:pt x="32" y="2"/>
                    <a:pt x="32" y="2"/>
                  </a:cubicBezTo>
                  <a:cubicBezTo>
                    <a:pt x="23" y="0"/>
                    <a:pt x="23" y="0"/>
                    <a:pt x="23" y="0"/>
                  </a:cubicBezTo>
                  <a:close/>
                </a:path>
              </a:pathLst>
            </a:custGeom>
            <a:solidFill>
              <a:srgbClr val="60391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5" name="Freeform 37"/>
            <p:cNvSpPr/>
            <p:nvPr/>
          </p:nvSpPr>
          <p:spPr bwMode="auto">
            <a:xfrm>
              <a:off x="3582988" y="1471613"/>
              <a:ext cx="120650" cy="258763"/>
            </a:xfrm>
            <a:custGeom>
              <a:avLst/>
              <a:gdLst>
                <a:gd name="T0" fmla="*/ 9 w 32"/>
                <a:gd name="T1" fmla="*/ 68 h 69"/>
                <a:gd name="T2" fmla="*/ 28 w 32"/>
                <a:gd name="T3" fmla="*/ 38 h 69"/>
                <a:gd name="T4" fmla="*/ 26 w 32"/>
                <a:gd name="T5" fmla="*/ 3 h 69"/>
                <a:gd name="T6" fmla="*/ 27 w 32"/>
                <a:gd name="T7" fmla="*/ 2 h 69"/>
                <a:gd name="T8" fmla="*/ 18 w 32"/>
                <a:gd name="T9" fmla="*/ 0 h 69"/>
                <a:gd name="T10" fmla="*/ 18 w 32"/>
                <a:gd name="T11" fmla="*/ 0 h 69"/>
                <a:gd name="T12" fmla="*/ 19 w 32"/>
                <a:gd name="T13" fmla="*/ 36 h 69"/>
                <a:gd name="T14" fmla="*/ 0 w 32"/>
                <a:gd name="T15" fmla="*/ 66 h 69"/>
                <a:gd name="T16" fmla="*/ 0 w 32"/>
                <a:gd name="T17" fmla="*/ 67 h 69"/>
                <a:gd name="T18" fmla="*/ 9 w 32"/>
                <a:gd name="T19" fmla="*/ 69 h 69"/>
                <a:gd name="T20" fmla="*/ 9 w 32"/>
                <a:gd name="T21" fmla="*/ 68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2" h="69">
                  <a:moveTo>
                    <a:pt x="9" y="68"/>
                  </a:moveTo>
                  <a:cubicBezTo>
                    <a:pt x="15" y="68"/>
                    <a:pt x="23" y="55"/>
                    <a:pt x="28" y="38"/>
                  </a:cubicBezTo>
                  <a:cubicBezTo>
                    <a:pt x="32" y="21"/>
                    <a:pt x="32" y="6"/>
                    <a:pt x="26" y="3"/>
                  </a:cubicBezTo>
                  <a:cubicBezTo>
                    <a:pt x="27" y="2"/>
                    <a:pt x="27" y="2"/>
                    <a:pt x="27" y="2"/>
                  </a:cubicBezTo>
                  <a:cubicBezTo>
                    <a:pt x="18" y="0"/>
                    <a:pt x="18" y="0"/>
                    <a:pt x="18" y="0"/>
                  </a:cubicBezTo>
                  <a:cubicBezTo>
                    <a:pt x="18" y="0"/>
                    <a:pt x="18" y="0"/>
                    <a:pt x="18" y="0"/>
                  </a:cubicBezTo>
                  <a:cubicBezTo>
                    <a:pt x="23" y="3"/>
                    <a:pt x="24" y="19"/>
                    <a:pt x="19" y="36"/>
                  </a:cubicBezTo>
                  <a:cubicBezTo>
                    <a:pt x="15" y="53"/>
                    <a:pt x="6" y="66"/>
                    <a:pt x="0" y="66"/>
                  </a:cubicBezTo>
                  <a:cubicBezTo>
                    <a:pt x="0" y="67"/>
                    <a:pt x="0" y="67"/>
                    <a:pt x="0" y="67"/>
                  </a:cubicBezTo>
                  <a:cubicBezTo>
                    <a:pt x="9" y="69"/>
                    <a:pt x="9" y="69"/>
                    <a:pt x="9" y="69"/>
                  </a:cubicBezTo>
                  <a:cubicBezTo>
                    <a:pt x="9" y="68"/>
                    <a:pt x="9" y="68"/>
                    <a:pt x="9" y="68"/>
                  </a:cubicBezTo>
                </a:path>
              </a:pathLst>
            </a:custGeom>
            <a:solidFill>
              <a:srgbClr val="60391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6" name="Freeform 38"/>
            <p:cNvSpPr/>
            <p:nvPr/>
          </p:nvSpPr>
          <p:spPr bwMode="auto">
            <a:xfrm>
              <a:off x="2779713" y="1362075"/>
              <a:ext cx="788988" cy="241300"/>
            </a:xfrm>
            <a:custGeom>
              <a:avLst/>
              <a:gdLst>
                <a:gd name="T0" fmla="*/ 497 w 497"/>
                <a:gd name="T1" fmla="*/ 128 h 152"/>
                <a:gd name="T2" fmla="*/ 490 w 497"/>
                <a:gd name="T3" fmla="*/ 152 h 152"/>
                <a:gd name="T4" fmla="*/ 0 w 497"/>
                <a:gd name="T5" fmla="*/ 24 h 152"/>
                <a:gd name="T6" fmla="*/ 7 w 497"/>
                <a:gd name="T7" fmla="*/ 0 h 152"/>
                <a:gd name="T8" fmla="*/ 497 w 497"/>
                <a:gd name="T9" fmla="*/ 128 h 152"/>
              </a:gdLst>
              <a:ahLst/>
              <a:cxnLst>
                <a:cxn ang="0">
                  <a:pos x="T0" y="T1"/>
                </a:cxn>
                <a:cxn ang="0">
                  <a:pos x="T2" y="T3"/>
                </a:cxn>
                <a:cxn ang="0">
                  <a:pos x="T4" y="T5"/>
                </a:cxn>
                <a:cxn ang="0">
                  <a:pos x="T6" y="T7"/>
                </a:cxn>
                <a:cxn ang="0">
                  <a:pos x="T8" y="T9"/>
                </a:cxn>
              </a:cxnLst>
              <a:rect l="0" t="0" r="r" b="b"/>
              <a:pathLst>
                <a:path w="497" h="152">
                  <a:moveTo>
                    <a:pt x="497" y="128"/>
                  </a:moveTo>
                  <a:lnTo>
                    <a:pt x="490" y="152"/>
                  </a:lnTo>
                  <a:lnTo>
                    <a:pt x="0" y="24"/>
                  </a:lnTo>
                  <a:lnTo>
                    <a:pt x="7" y="0"/>
                  </a:lnTo>
                  <a:lnTo>
                    <a:pt x="497" y="128"/>
                  </a:lnTo>
                  <a:close/>
                </a:path>
              </a:pathLst>
            </a:custGeom>
            <a:solidFill>
              <a:srgbClr val="C928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7" name="Freeform 39"/>
            <p:cNvSpPr/>
            <p:nvPr/>
          </p:nvSpPr>
          <p:spPr bwMode="auto">
            <a:xfrm>
              <a:off x="2779713" y="1362075"/>
              <a:ext cx="788988" cy="241300"/>
            </a:xfrm>
            <a:custGeom>
              <a:avLst/>
              <a:gdLst>
                <a:gd name="T0" fmla="*/ 497 w 497"/>
                <a:gd name="T1" fmla="*/ 128 h 152"/>
                <a:gd name="T2" fmla="*/ 490 w 497"/>
                <a:gd name="T3" fmla="*/ 152 h 152"/>
                <a:gd name="T4" fmla="*/ 0 w 497"/>
                <a:gd name="T5" fmla="*/ 24 h 152"/>
                <a:gd name="T6" fmla="*/ 7 w 497"/>
                <a:gd name="T7" fmla="*/ 0 h 152"/>
                <a:gd name="T8" fmla="*/ 497 w 497"/>
                <a:gd name="T9" fmla="*/ 128 h 152"/>
              </a:gdLst>
              <a:ahLst/>
              <a:cxnLst>
                <a:cxn ang="0">
                  <a:pos x="T0" y="T1"/>
                </a:cxn>
                <a:cxn ang="0">
                  <a:pos x="T2" y="T3"/>
                </a:cxn>
                <a:cxn ang="0">
                  <a:pos x="T4" y="T5"/>
                </a:cxn>
                <a:cxn ang="0">
                  <a:pos x="T6" y="T7"/>
                </a:cxn>
                <a:cxn ang="0">
                  <a:pos x="T8" y="T9"/>
                </a:cxn>
              </a:cxnLst>
              <a:rect l="0" t="0" r="r" b="b"/>
              <a:pathLst>
                <a:path w="497" h="152">
                  <a:moveTo>
                    <a:pt x="497" y="128"/>
                  </a:moveTo>
                  <a:lnTo>
                    <a:pt x="490" y="152"/>
                  </a:lnTo>
                  <a:lnTo>
                    <a:pt x="0" y="24"/>
                  </a:lnTo>
                  <a:lnTo>
                    <a:pt x="7" y="0"/>
                  </a:lnTo>
                  <a:lnTo>
                    <a:pt x="497" y="12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8" name="Freeform 40"/>
            <p:cNvSpPr/>
            <p:nvPr/>
          </p:nvSpPr>
          <p:spPr bwMode="auto">
            <a:xfrm>
              <a:off x="2490788" y="1189038"/>
              <a:ext cx="201613" cy="282575"/>
            </a:xfrm>
            <a:custGeom>
              <a:avLst/>
              <a:gdLst>
                <a:gd name="T0" fmla="*/ 17 w 54"/>
                <a:gd name="T1" fmla="*/ 2 h 75"/>
                <a:gd name="T2" fmla="*/ 12 w 54"/>
                <a:gd name="T3" fmla="*/ 9 h 75"/>
                <a:gd name="T4" fmla="*/ 2 w 54"/>
                <a:gd name="T5" fmla="*/ 31 h 75"/>
                <a:gd name="T6" fmla="*/ 0 w 54"/>
                <a:gd name="T7" fmla="*/ 46 h 75"/>
                <a:gd name="T8" fmla="*/ 0 w 54"/>
                <a:gd name="T9" fmla="*/ 52 h 75"/>
                <a:gd name="T10" fmla="*/ 0 w 54"/>
                <a:gd name="T11" fmla="*/ 53 h 75"/>
                <a:gd name="T12" fmla="*/ 1 w 54"/>
                <a:gd name="T13" fmla="*/ 61 h 75"/>
                <a:gd name="T14" fmla="*/ 6 w 54"/>
                <a:gd name="T15" fmla="*/ 67 h 75"/>
                <a:gd name="T16" fmla="*/ 37 w 54"/>
                <a:gd name="T17" fmla="*/ 75 h 75"/>
                <a:gd name="T18" fmla="*/ 37 w 54"/>
                <a:gd name="T19" fmla="*/ 75 h 75"/>
                <a:gd name="T20" fmla="*/ 33 w 54"/>
                <a:gd name="T21" fmla="*/ 61 h 75"/>
                <a:gd name="T22" fmla="*/ 33 w 54"/>
                <a:gd name="T23" fmla="*/ 54 h 75"/>
                <a:gd name="T24" fmla="*/ 35 w 54"/>
                <a:gd name="T25" fmla="*/ 39 h 75"/>
                <a:gd name="T26" fmla="*/ 54 w 54"/>
                <a:gd name="T27" fmla="*/ 9 h 75"/>
                <a:gd name="T28" fmla="*/ 54 w 54"/>
                <a:gd name="T29" fmla="*/ 8 h 75"/>
                <a:gd name="T30" fmla="*/ 24 w 54"/>
                <a:gd name="T31" fmla="*/ 1 h 75"/>
                <a:gd name="T32" fmla="*/ 17 w 54"/>
                <a:gd name="T33" fmla="*/ 2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4" h="75">
                  <a:moveTo>
                    <a:pt x="17" y="2"/>
                  </a:moveTo>
                  <a:cubicBezTo>
                    <a:pt x="15" y="5"/>
                    <a:pt x="14" y="7"/>
                    <a:pt x="12" y="9"/>
                  </a:cubicBezTo>
                  <a:cubicBezTo>
                    <a:pt x="8" y="16"/>
                    <a:pt x="4" y="23"/>
                    <a:pt x="2" y="31"/>
                  </a:cubicBezTo>
                  <a:cubicBezTo>
                    <a:pt x="1" y="36"/>
                    <a:pt x="1" y="41"/>
                    <a:pt x="0" y="46"/>
                  </a:cubicBezTo>
                  <a:cubicBezTo>
                    <a:pt x="0" y="48"/>
                    <a:pt x="0" y="50"/>
                    <a:pt x="0" y="52"/>
                  </a:cubicBezTo>
                  <a:cubicBezTo>
                    <a:pt x="0" y="53"/>
                    <a:pt x="0" y="53"/>
                    <a:pt x="0" y="53"/>
                  </a:cubicBezTo>
                  <a:cubicBezTo>
                    <a:pt x="1" y="56"/>
                    <a:pt x="1" y="58"/>
                    <a:pt x="1" y="61"/>
                  </a:cubicBezTo>
                  <a:cubicBezTo>
                    <a:pt x="1" y="66"/>
                    <a:pt x="2" y="66"/>
                    <a:pt x="6" y="67"/>
                  </a:cubicBezTo>
                  <a:cubicBezTo>
                    <a:pt x="37" y="75"/>
                    <a:pt x="37" y="75"/>
                    <a:pt x="37" y="75"/>
                  </a:cubicBezTo>
                  <a:cubicBezTo>
                    <a:pt x="37" y="75"/>
                    <a:pt x="37" y="75"/>
                    <a:pt x="37" y="75"/>
                  </a:cubicBezTo>
                  <a:cubicBezTo>
                    <a:pt x="34" y="73"/>
                    <a:pt x="33" y="68"/>
                    <a:pt x="33" y="61"/>
                  </a:cubicBezTo>
                  <a:cubicBezTo>
                    <a:pt x="33" y="59"/>
                    <a:pt x="33" y="57"/>
                    <a:pt x="33" y="54"/>
                  </a:cubicBezTo>
                  <a:cubicBezTo>
                    <a:pt x="33" y="50"/>
                    <a:pt x="34" y="45"/>
                    <a:pt x="35" y="39"/>
                  </a:cubicBezTo>
                  <a:cubicBezTo>
                    <a:pt x="40" y="22"/>
                    <a:pt x="48" y="9"/>
                    <a:pt x="54" y="9"/>
                  </a:cubicBezTo>
                  <a:cubicBezTo>
                    <a:pt x="54" y="8"/>
                    <a:pt x="54" y="8"/>
                    <a:pt x="54" y="8"/>
                  </a:cubicBezTo>
                  <a:cubicBezTo>
                    <a:pt x="24" y="1"/>
                    <a:pt x="24" y="1"/>
                    <a:pt x="24" y="1"/>
                  </a:cubicBezTo>
                  <a:cubicBezTo>
                    <a:pt x="20" y="0"/>
                    <a:pt x="19" y="0"/>
                    <a:pt x="17" y="2"/>
                  </a:cubicBezTo>
                  <a:close/>
                </a:path>
              </a:pathLst>
            </a:custGeom>
            <a:solidFill>
              <a:srgbClr val="C928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9" name="Freeform 41"/>
            <p:cNvSpPr/>
            <p:nvPr/>
          </p:nvSpPr>
          <p:spPr bwMode="auto">
            <a:xfrm>
              <a:off x="3654426" y="1485900"/>
              <a:ext cx="203200" cy="285750"/>
            </a:xfrm>
            <a:custGeom>
              <a:avLst/>
              <a:gdLst>
                <a:gd name="T0" fmla="*/ 17 w 54"/>
                <a:gd name="T1" fmla="*/ 1 h 76"/>
                <a:gd name="T2" fmla="*/ 19 w 54"/>
                <a:gd name="T3" fmla="*/ 37 h 76"/>
                <a:gd name="T4" fmla="*/ 14 w 54"/>
                <a:gd name="T5" fmla="*/ 51 h 76"/>
                <a:gd name="T6" fmla="*/ 10 w 54"/>
                <a:gd name="T7" fmla="*/ 59 h 76"/>
                <a:gd name="T8" fmla="*/ 0 w 54"/>
                <a:gd name="T9" fmla="*/ 67 h 76"/>
                <a:gd name="T10" fmla="*/ 0 w 54"/>
                <a:gd name="T11" fmla="*/ 67 h 76"/>
                <a:gd name="T12" fmla="*/ 29 w 54"/>
                <a:gd name="T13" fmla="*/ 75 h 76"/>
                <a:gd name="T14" fmla="*/ 29 w 54"/>
                <a:gd name="T15" fmla="*/ 75 h 76"/>
                <a:gd name="T16" fmla="*/ 40 w 54"/>
                <a:gd name="T17" fmla="*/ 67 h 76"/>
                <a:gd name="T18" fmla="*/ 44 w 54"/>
                <a:gd name="T19" fmla="*/ 59 h 76"/>
                <a:gd name="T20" fmla="*/ 49 w 54"/>
                <a:gd name="T21" fmla="*/ 45 h 76"/>
                <a:gd name="T22" fmla="*/ 47 w 54"/>
                <a:gd name="T23" fmla="*/ 9 h 76"/>
                <a:gd name="T24" fmla="*/ 47 w 54"/>
                <a:gd name="T25" fmla="*/ 8 h 76"/>
                <a:gd name="T26" fmla="*/ 17 w 54"/>
                <a:gd name="T27" fmla="*/ 0 h 76"/>
                <a:gd name="T28" fmla="*/ 17 w 54"/>
                <a:gd name="T29" fmla="*/ 1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4" h="76">
                  <a:moveTo>
                    <a:pt x="17" y="1"/>
                  </a:moveTo>
                  <a:cubicBezTo>
                    <a:pt x="23" y="3"/>
                    <a:pt x="24" y="19"/>
                    <a:pt x="19" y="37"/>
                  </a:cubicBezTo>
                  <a:cubicBezTo>
                    <a:pt x="18" y="42"/>
                    <a:pt x="16" y="47"/>
                    <a:pt x="14" y="51"/>
                  </a:cubicBezTo>
                  <a:cubicBezTo>
                    <a:pt x="13" y="54"/>
                    <a:pt x="12" y="57"/>
                    <a:pt x="10" y="59"/>
                  </a:cubicBezTo>
                  <a:cubicBezTo>
                    <a:pt x="7" y="65"/>
                    <a:pt x="3" y="68"/>
                    <a:pt x="0" y="67"/>
                  </a:cubicBezTo>
                  <a:cubicBezTo>
                    <a:pt x="0" y="67"/>
                    <a:pt x="0" y="67"/>
                    <a:pt x="0" y="67"/>
                  </a:cubicBezTo>
                  <a:cubicBezTo>
                    <a:pt x="29" y="75"/>
                    <a:pt x="29" y="75"/>
                    <a:pt x="29" y="75"/>
                  </a:cubicBezTo>
                  <a:cubicBezTo>
                    <a:pt x="29" y="75"/>
                    <a:pt x="29" y="75"/>
                    <a:pt x="29" y="75"/>
                  </a:cubicBezTo>
                  <a:cubicBezTo>
                    <a:pt x="33" y="76"/>
                    <a:pt x="36" y="73"/>
                    <a:pt x="40" y="67"/>
                  </a:cubicBezTo>
                  <a:cubicBezTo>
                    <a:pt x="41" y="65"/>
                    <a:pt x="43" y="62"/>
                    <a:pt x="44" y="59"/>
                  </a:cubicBezTo>
                  <a:cubicBezTo>
                    <a:pt x="46" y="55"/>
                    <a:pt x="48" y="50"/>
                    <a:pt x="49" y="45"/>
                  </a:cubicBezTo>
                  <a:cubicBezTo>
                    <a:pt x="54" y="26"/>
                    <a:pt x="53" y="10"/>
                    <a:pt x="47" y="9"/>
                  </a:cubicBezTo>
                  <a:cubicBezTo>
                    <a:pt x="47" y="8"/>
                    <a:pt x="47" y="8"/>
                    <a:pt x="47" y="8"/>
                  </a:cubicBezTo>
                  <a:cubicBezTo>
                    <a:pt x="17" y="0"/>
                    <a:pt x="17" y="0"/>
                    <a:pt x="17" y="0"/>
                  </a:cubicBezTo>
                  <a:cubicBezTo>
                    <a:pt x="17" y="1"/>
                    <a:pt x="17" y="1"/>
                    <a:pt x="17" y="1"/>
                  </a:cubicBezTo>
                </a:path>
              </a:pathLst>
            </a:custGeom>
            <a:solidFill>
              <a:srgbClr val="C928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490" name="组合 489"/>
          <p:cNvGrpSpPr/>
          <p:nvPr/>
        </p:nvGrpSpPr>
        <p:grpSpPr>
          <a:xfrm>
            <a:off x="7996445" y="2286389"/>
            <a:ext cx="1627188" cy="1874837"/>
            <a:chOff x="7564438" y="2128838"/>
            <a:chExt cx="1627188" cy="1874837"/>
          </a:xfrm>
        </p:grpSpPr>
        <p:sp>
          <p:nvSpPr>
            <p:cNvPr id="491" name="Freeform 65"/>
            <p:cNvSpPr/>
            <p:nvPr/>
          </p:nvSpPr>
          <p:spPr bwMode="auto">
            <a:xfrm>
              <a:off x="7610476" y="3717925"/>
              <a:ext cx="1422400" cy="285750"/>
            </a:xfrm>
            <a:custGeom>
              <a:avLst/>
              <a:gdLst>
                <a:gd name="T0" fmla="*/ 75 w 379"/>
                <a:gd name="T1" fmla="*/ 0 h 76"/>
                <a:gd name="T2" fmla="*/ 0 w 379"/>
                <a:gd name="T3" fmla="*/ 34 h 76"/>
                <a:gd name="T4" fmla="*/ 189 w 379"/>
                <a:gd name="T5" fmla="*/ 76 h 76"/>
                <a:gd name="T6" fmla="*/ 379 w 379"/>
                <a:gd name="T7" fmla="*/ 34 h 76"/>
                <a:gd name="T8" fmla="*/ 326 w 379"/>
                <a:gd name="T9" fmla="*/ 4 h 76"/>
                <a:gd name="T10" fmla="*/ 204 w 379"/>
                <a:gd name="T11" fmla="*/ 47 h 76"/>
                <a:gd name="T12" fmla="*/ 75 w 379"/>
                <a:gd name="T13" fmla="*/ 0 h 76"/>
              </a:gdLst>
              <a:ahLst/>
              <a:cxnLst>
                <a:cxn ang="0">
                  <a:pos x="T0" y="T1"/>
                </a:cxn>
                <a:cxn ang="0">
                  <a:pos x="T2" y="T3"/>
                </a:cxn>
                <a:cxn ang="0">
                  <a:pos x="T4" y="T5"/>
                </a:cxn>
                <a:cxn ang="0">
                  <a:pos x="T6" y="T7"/>
                </a:cxn>
                <a:cxn ang="0">
                  <a:pos x="T8" y="T9"/>
                </a:cxn>
                <a:cxn ang="0">
                  <a:pos x="T10" y="T11"/>
                </a:cxn>
                <a:cxn ang="0">
                  <a:pos x="T12" y="T13"/>
                </a:cxn>
              </a:cxnLst>
              <a:rect l="0" t="0" r="r" b="b"/>
              <a:pathLst>
                <a:path w="379" h="76">
                  <a:moveTo>
                    <a:pt x="75" y="0"/>
                  </a:moveTo>
                  <a:cubicBezTo>
                    <a:pt x="29" y="7"/>
                    <a:pt x="0" y="20"/>
                    <a:pt x="0" y="34"/>
                  </a:cubicBezTo>
                  <a:cubicBezTo>
                    <a:pt x="0" y="57"/>
                    <a:pt x="84" y="76"/>
                    <a:pt x="189" y="76"/>
                  </a:cubicBezTo>
                  <a:cubicBezTo>
                    <a:pt x="294" y="76"/>
                    <a:pt x="379" y="57"/>
                    <a:pt x="379" y="34"/>
                  </a:cubicBezTo>
                  <a:cubicBezTo>
                    <a:pt x="379" y="22"/>
                    <a:pt x="359" y="12"/>
                    <a:pt x="326" y="4"/>
                  </a:cubicBezTo>
                  <a:cubicBezTo>
                    <a:pt x="292" y="31"/>
                    <a:pt x="250" y="47"/>
                    <a:pt x="204" y="47"/>
                  </a:cubicBezTo>
                  <a:cubicBezTo>
                    <a:pt x="155" y="47"/>
                    <a:pt x="110" y="29"/>
                    <a:pt x="75" y="0"/>
                  </a:cubicBezTo>
                </a:path>
              </a:pathLst>
            </a:custGeom>
            <a:solidFill>
              <a:srgbClr val="F0E5D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2" name="Freeform 83"/>
            <p:cNvSpPr/>
            <p:nvPr/>
          </p:nvSpPr>
          <p:spPr bwMode="auto">
            <a:xfrm>
              <a:off x="8353426" y="2579688"/>
              <a:ext cx="330200" cy="128588"/>
            </a:xfrm>
            <a:custGeom>
              <a:avLst/>
              <a:gdLst>
                <a:gd name="T0" fmla="*/ 208 w 208"/>
                <a:gd name="T1" fmla="*/ 81 h 81"/>
                <a:gd name="T2" fmla="*/ 19 w 208"/>
                <a:gd name="T3" fmla="*/ 81 h 81"/>
                <a:gd name="T4" fmla="*/ 2 w 208"/>
                <a:gd name="T5" fmla="*/ 36 h 81"/>
                <a:gd name="T6" fmla="*/ 0 w 208"/>
                <a:gd name="T7" fmla="*/ 0 h 81"/>
                <a:gd name="T8" fmla="*/ 208 w 208"/>
                <a:gd name="T9" fmla="*/ 0 h 81"/>
                <a:gd name="T10" fmla="*/ 208 w 208"/>
                <a:gd name="T11" fmla="*/ 81 h 81"/>
              </a:gdLst>
              <a:ahLst/>
              <a:cxnLst>
                <a:cxn ang="0">
                  <a:pos x="T0" y="T1"/>
                </a:cxn>
                <a:cxn ang="0">
                  <a:pos x="T2" y="T3"/>
                </a:cxn>
                <a:cxn ang="0">
                  <a:pos x="T4" y="T5"/>
                </a:cxn>
                <a:cxn ang="0">
                  <a:pos x="T6" y="T7"/>
                </a:cxn>
                <a:cxn ang="0">
                  <a:pos x="T8" y="T9"/>
                </a:cxn>
                <a:cxn ang="0">
                  <a:pos x="T10" y="T11"/>
                </a:cxn>
              </a:cxnLst>
              <a:rect l="0" t="0" r="r" b="b"/>
              <a:pathLst>
                <a:path w="208" h="81">
                  <a:moveTo>
                    <a:pt x="208" y="81"/>
                  </a:moveTo>
                  <a:lnTo>
                    <a:pt x="19" y="81"/>
                  </a:lnTo>
                  <a:lnTo>
                    <a:pt x="2" y="36"/>
                  </a:lnTo>
                  <a:lnTo>
                    <a:pt x="0" y="0"/>
                  </a:lnTo>
                  <a:lnTo>
                    <a:pt x="208" y="0"/>
                  </a:lnTo>
                  <a:lnTo>
                    <a:pt x="208" y="8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3" name="Freeform 84"/>
            <p:cNvSpPr/>
            <p:nvPr/>
          </p:nvSpPr>
          <p:spPr bwMode="auto">
            <a:xfrm>
              <a:off x="8350251" y="2571750"/>
              <a:ext cx="341313" cy="142875"/>
            </a:xfrm>
            <a:custGeom>
              <a:avLst/>
              <a:gdLst>
                <a:gd name="T0" fmla="*/ 89 w 91"/>
                <a:gd name="T1" fmla="*/ 36 h 38"/>
                <a:gd name="T2" fmla="*/ 89 w 91"/>
                <a:gd name="T3" fmla="*/ 35 h 38"/>
                <a:gd name="T4" fmla="*/ 10 w 91"/>
                <a:gd name="T5" fmla="*/ 35 h 38"/>
                <a:gd name="T6" fmla="*/ 4 w 91"/>
                <a:gd name="T7" fmla="*/ 16 h 38"/>
                <a:gd name="T8" fmla="*/ 3 w 91"/>
                <a:gd name="T9" fmla="*/ 3 h 38"/>
                <a:gd name="T10" fmla="*/ 88 w 91"/>
                <a:gd name="T11" fmla="*/ 3 h 38"/>
                <a:gd name="T12" fmla="*/ 88 w 91"/>
                <a:gd name="T13" fmla="*/ 36 h 38"/>
                <a:gd name="T14" fmla="*/ 89 w 91"/>
                <a:gd name="T15" fmla="*/ 36 h 38"/>
                <a:gd name="T16" fmla="*/ 89 w 91"/>
                <a:gd name="T17" fmla="*/ 35 h 38"/>
                <a:gd name="T18" fmla="*/ 89 w 91"/>
                <a:gd name="T19" fmla="*/ 36 h 38"/>
                <a:gd name="T20" fmla="*/ 91 w 91"/>
                <a:gd name="T21" fmla="*/ 36 h 38"/>
                <a:gd name="T22" fmla="*/ 91 w 91"/>
                <a:gd name="T23" fmla="*/ 2 h 38"/>
                <a:gd name="T24" fmla="*/ 90 w 91"/>
                <a:gd name="T25" fmla="*/ 1 h 38"/>
                <a:gd name="T26" fmla="*/ 89 w 91"/>
                <a:gd name="T27" fmla="*/ 0 h 38"/>
                <a:gd name="T28" fmla="*/ 1 w 91"/>
                <a:gd name="T29" fmla="*/ 0 h 38"/>
                <a:gd name="T30" fmla="*/ 0 w 91"/>
                <a:gd name="T31" fmla="*/ 1 h 38"/>
                <a:gd name="T32" fmla="*/ 0 w 91"/>
                <a:gd name="T33" fmla="*/ 2 h 38"/>
                <a:gd name="T34" fmla="*/ 1 w 91"/>
                <a:gd name="T35" fmla="*/ 17 h 38"/>
                <a:gd name="T36" fmla="*/ 1 w 91"/>
                <a:gd name="T37" fmla="*/ 17 h 38"/>
                <a:gd name="T38" fmla="*/ 8 w 91"/>
                <a:gd name="T39" fmla="*/ 37 h 38"/>
                <a:gd name="T40" fmla="*/ 9 w 91"/>
                <a:gd name="T41" fmla="*/ 38 h 38"/>
                <a:gd name="T42" fmla="*/ 89 w 91"/>
                <a:gd name="T43" fmla="*/ 38 h 38"/>
                <a:gd name="T44" fmla="*/ 90 w 91"/>
                <a:gd name="T45" fmla="*/ 38 h 38"/>
                <a:gd name="T46" fmla="*/ 91 w 91"/>
                <a:gd name="T47" fmla="*/ 36 h 38"/>
                <a:gd name="T48" fmla="*/ 89 w 91"/>
                <a:gd name="T49" fmla="*/ 36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1" h="38">
                  <a:moveTo>
                    <a:pt x="89" y="36"/>
                  </a:moveTo>
                  <a:cubicBezTo>
                    <a:pt x="89" y="35"/>
                    <a:pt x="89" y="35"/>
                    <a:pt x="89" y="35"/>
                  </a:cubicBezTo>
                  <a:cubicBezTo>
                    <a:pt x="10" y="35"/>
                    <a:pt x="10" y="35"/>
                    <a:pt x="10" y="35"/>
                  </a:cubicBezTo>
                  <a:cubicBezTo>
                    <a:pt x="4" y="16"/>
                    <a:pt x="4" y="16"/>
                    <a:pt x="4" y="16"/>
                  </a:cubicBezTo>
                  <a:cubicBezTo>
                    <a:pt x="3" y="3"/>
                    <a:pt x="3" y="3"/>
                    <a:pt x="3" y="3"/>
                  </a:cubicBezTo>
                  <a:cubicBezTo>
                    <a:pt x="88" y="3"/>
                    <a:pt x="88" y="3"/>
                    <a:pt x="88" y="3"/>
                  </a:cubicBezTo>
                  <a:cubicBezTo>
                    <a:pt x="88" y="36"/>
                    <a:pt x="88" y="36"/>
                    <a:pt x="88" y="36"/>
                  </a:cubicBezTo>
                  <a:cubicBezTo>
                    <a:pt x="89" y="36"/>
                    <a:pt x="89" y="36"/>
                    <a:pt x="89" y="36"/>
                  </a:cubicBezTo>
                  <a:cubicBezTo>
                    <a:pt x="89" y="35"/>
                    <a:pt x="89" y="35"/>
                    <a:pt x="89" y="35"/>
                  </a:cubicBezTo>
                  <a:cubicBezTo>
                    <a:pt x="89" y="36"/>
                    <a:pt x="89" y="36"/>
                    <a:pt x="89" y="36"/>
                  </a:cubicBezTo>
                  <a:cubicBezTo>
                    <a:pt x="91" y="36"/>
                    <a:pt x="91" y="36"/>
                    <a:pt x="91" y="36"/>
                  </a:cubicBezTo>
                  <a:cubicBezTo>
                    <a:pt x="91" y="2"/>
                    <a:pt x="91" y="2"/>
                    <a:pt x="91" y="2"/>
                  </a:cubicBezTo>
                  <a:cubicBezTo>
                    <a:pt x="91" y="1"/>
                    <a:pt x="90" y="1"/>
                    <a:pt x="90" y="1"/>
                  </a:cubicBezTo>
                  <a:cubicBezTo>
                    <a:pt x="90" y="0"/>
                    <a:pt x="89" y="0"/>
                    <a:pt x="89" y="0"/>
                  </a:cubicBezTo>
                  <a:cubicBezTo>
                    <a:pt x="1" y="0"/>
                    <a:pt x="1" y="0"/>
                    <a:pt x="1" y="0"/>
                  </a:cubicBezTo>
                  <a:cubicBezTo>
                    <a:pt x="1" y="0"/>
                    <a:pt x="0" y="0"/>
                    <a:pt x="0" y="1"/>
                  </a:cubicBezTo>
                  <a:cubicBezTo>
                    <a:pt x="0" y="1"/>
                    <a:pt x="0" y="1"/>
                    <a:pt x="0" y="2"/>
                  </a:cubicBezTo>
                  <a:cubicBezTo>
                    <a:pt x="1" y="17"/>
                    <a:pt x="1" y="17"/>
                    <a:pt x="1" y="17"/>
                  </a:cubicBezTo>
                  <a:cubicBezTo>
                    <a:pt x="1" y="17"/>
                    <a:pt x="1" y="17"/>
                    <a:pt x="1" y="17"/>
                  </a:cubicBezTo>
                  <a:cubicBezTo>
                    <a:pt x="8" y="37"/>
                    <a:pt x="8" y="37"/>
                    <a:pt x="8" y="37"/>
                  </a:cubicBezTo>
                  <a:cubicBezTo>
                    <a:pt x="8" y="38"/>
                    <a:pt x="8" y="38"/>
                    <a:pt x="9" y="38"/>
                  </a:cubicBezTo>
                  <a:cubicBezTo>
                    <a:pt x="89" y="38"/>
                    <a:pt x="89" y="38"/>
                    <a:pt x="89" y="38"/>
                  </a:cubicBezTo>
                  <a:cubicBezTo>
                    <a:pt x="89" y="38"/>
                    <a:pt x="90" y="38"/>
                    <a:pt x="90" y="38"/>
                  </a:cubicBezTo>
                  <a:cubicBezTo>
                    <a:pt x="90" y="37"/>
                    <a:pt x="91" y="37"/>
                    <a:pt x="91" y="36"/>
                  </a:cubicBezTo>
                  <a:lnTo>
                    <a:pt x="89" y="36"/>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4" name="Rectangle 86"/>
            <p:cNvSpPr>
              <a:spLocks noChangeArrowheads="1"/>
            </p:cNvSpPr>
            <p:nvPr/>
          </p:nvSpPr>
          <p:spPr bwMode="auto">
            <a:xfrm>
              <a:off x="8361363" y="2305050"/>
              <a:ext cx="55563" cy="20002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495" name="Freeform 87"/>
            <p:cNvSpPr/>
            <p:nvPr/>
          </p:nvSpPr>
          <p:spPr bwMode="auto">
            <a:xfrm>
              <a:off x="8267701" y="2282825"/>
              <a:ext cx="231775" cy="71438"/>
            </a:xfrm>
            <a:custGeom>
              <a:avLst/>
              <a:gdLst>
                <a:gd name="T0" fmla="*/ 62 w 62"/>
                <a:gd name="T1" fmla="*/ 10 h 19"/>
                <a:gd name="T2" fmla="*/ 53 w 62"/>
                <a:gd name="T3" fmla="*/ 19 h 19"/>
                <a:gd name="T4" fmla="*/ 9 w 62"/>
                <a:gd name="T5" fmla="*/ 19 h 19"/>
                <a:gd name="T6" fmla="*/ 0 w 62"/>
                <a:gd name="T7" fmla="*/ 10 h 19"/>
                <a:gd name="T8" fmla="*/ 9 w 62"/>
                <a:gd name="T9" fmla="*/ 0 h 19"/>
                <a:gd name="T10" fmla="*/ 53 w 62"/>
                <a:gd name="T11" fmla="*/ 0 h 19"/>
                <a:gd name="T12" fmla="*/ 62 w 62"/>
                <a:gd name="T13" fmla="*/ 10 h 19"/>
              </a:gdLst>
              <a:ahLst/>
              <a:cxnLst>
                <a:cxn ang="0">
                  <a:pos x="T0" y="T1"/>
                </a:cxn>
                <a:cxn ang="0">
                  <a:pos x="T2" y="T3"/>
                </a:cxn>
                <a:cxn ang="0">
                  <a:pos x="T4" y="T5"/>
                </a:cxn>
                <a:cxn ang="0">
                  <a:pos x="T6" y="T7"/>
                </a:cxn>
                <a:cxn ang="0">
                  <a:pos x="T8" y="T9"/>
                </a:cxn>
                <a:cxn ang="0">
                  <a:pos x="T10" y="T11"/>
                </a:cxn>
                <a:cxn ang="0">
                  <a:pos x="T12" y="T13"/>
                </a:cxn>
              </a:cxnLst>
              <a:rect l="0" t="0" r="r" b="b"/>
              <a:pathLst>
                <a:path w="62" h="19">
                  <a:moveTo>
                    <a:pt x="62" y="10"/>
                  </a:moveTo>
                  <a:cubicBezTo>
                    <a:pt x="62" y="15"/>
                    <a:pt x="58" y="19"/>
                    <a:pt x="53" y="19"/>
                  </a:cubicBezTo>
                  <a:cubicBezTo>
                    <a:pt x="9" y="19"/>
                    <a:pt x="9" y="19"/>
                    <a:pt x="9" y="19"/>
                  </a:cubicBezTo>
                  <a:cubicBezTo>
                    <a:pt x="4" y="19"/>
                    <a:pt x="0" y="15"/>
                    <a:pt x="0" y="10"/>
                  </a:cubicBezTo>
                  <a:cubicBezTo>
                    <a:pt x="0" y="5"/>
                    <a:pt x="4" y="0"/>
                    <a:pt x="9" y="0"/>
                  </a:cubicBezTo>
                  <a:cubicBezTo>
                    <a:pt x="53" y="0"/>
                    <a:pt x="53" y="0"/>
                    <a:pt x="53" y="0"/>
                  </a:cubicBezTo>
                  <a:cubicBezTo>
                    <a:pt x="58" y="0"/>
                    <a:pt x="62" y="5"/>
                    <a:pt x="62" y="10"/>
                  </a:cubicBezTo>
                  <a:close/>
                </a:path>
              </a:pathLst>
            </a:custGeom>
            <a:solidFill>
              <a:srgbClr val="08A1C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6" name="Freeform 88"/>
            <p:cNvSpPr/>
            <p:nvPr/>
          </p:nvSpPr>
          <p:spPr bwMode="auto">
            <a:xfrm>
              <a:off x="7805738" y="2335213"/>
              <a:ext cx="292100" cy="384175"/>
            </a:xfrm>
            <a:custGeom>
              <a:avLst/>
              <a:gdLst>
                <a:gd name="T0" fmla="*/ 67 w 78"/>
                <a:gd name="T1" fmla="*/ 37 h 102"/>
                <a:gd name="T2" fmla="*/ 60 w 78"/>
                <a:gd name="T3" fmla="*/ 94 h 102"/>
                <a:gd name="T4" fmla="*/ 11 w 78"/>
                <a:gd name="T5" fmla="*/ 64 h 102"/>
                <a:gd name="T6" fmla="*/ 18 w 78"/>
                <a:gd name="T7" fmla="*/ 7 h 102"/>
                <a:gd name="T8" fmla="*/ 67 w 78"/>
                <a:gd name="T9" fmla="*/ 37 h 102"/>
              </a:gdLst>
              <a:ahLst/>
              <a:cxnLst>
                <a:cxn ang="0">
                  <a:pos x="T0" y="T1"/>
                </a:cxn>
                <a:cxn ang="0">
                  <a:pos x="T2" y="T3"/>
                </a:cxn>
                <a:cxn ang="0">
                  <a:pos x="T4" y="T5"/>
                </a:cxn>
                <a:cxn ang="0">
                  <a:pos x="T6" y="T7"/>
                </a:cxn>
                <a:cxn ang="0">
                  <a:pos x="T8" y="T9"/>
                </a:cxn>
              </a:cxnLst>
              <a:rect l="0" t="0" r="r" b="b"/>
              <a:pathLst>
                <a:path w="78" h="102">
                  <a:moveTo>
                    <a:pt x="67" y="37"/>
                  </a:moveTo>
                  <a:cubicBezTo>
                    <a:pt x="78" y="62"/>
                    <a:pt x="75" y="87"/>
                    <a:pt x="60" y="94"/>
                  </a:cubicBezTo>
                  <a:cubicBezTo>
                    <a:pt x="44" y="102"/>
                    <a:pt x="22" y="88"/>
                    <a:pt x="11" y="64"/>
                  </a:cubicBezTo>
                  <a:cubicBezTo>
                    <a:pt x="0" y="40"/>
                    <a:pt x="3" y="14"/>
                    <a:pt x="18" y="7"/>
                  </a:cubicBezTo>
                  <a:cubicBezTo>
                    <a:pt x="34" y="0"/>
                    <a:pt x="56" y="13"/>
                    <a:pt x="67" y="37"/>
                  </a:cubicBezTo>
                </a:path>
              </a:pathLst>
            </a:custGeom>
            <a:solidFill>
              <a:srgbClr val="08A1C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7" name="Freeform 89"/>
            <p:cNvSpPr/>
            <p:nvPr/>
          </p:nvSpPr>
          <p:spPr bwMode="auto">
            <a:xfrm>
              <a:off x="8650288" y="2335213"/>
              <a:ext cx="296863" cy="384175"/>
            </a:xfrm>
            <a:custGeom>
              <a:avLst/>
              <a:gdLst>
                <a:gd name="T0" fmla="*/ 11 w 79"/>
                <a:gd name="T1" fmla="*/ 37 h 102"/>
                <a:gd name="T2" fmla="*/ 19 w 79"/>
                <a:gd name="T3" fmla="*/ 94 h 102"/>
                <a:gd name="T4" fmla="*/ 68 w 79"/>
                <a:gd name="T5" fmla="*/ 64 h 102"/>
                <a:gd name="T6" fmla="*/ 60 w 79"/>
                <a:gd name="T7" fmla="*/ 7 h 102"/>
                <a:gd name="T8" fmla="*/ 11 w 79"/>
                <a:gd name="T9" fmla="*/ 37 h 102"/>
              </a:gdLst>
              <a:ahLst/>
              <a:cxnLst>
                <a:cxn ang="0">
                  <a:pos x="T0" y="T1"/>
                </a:cxn>
                <a:cxn ang="0">
                  <a:pos x="T2" y="T3"/>
                </a:cxn>
                <a:cxn ang="0">
                  <a:pos x="T4" y="T5"/>
                </a:cxn>
                <a:cxn ang="0">
                  <a:pos x="T6" y="T7"/>
                </a:cxn>
                <a:cxn ang="0">
                  <a:pos x="T8" y="T9"/>
                </a:cxn>
              </a:cxnLst>
              <a:rect l="0" t="0" r="r" b="b"/>
              <a:pathLst>
                <a:path w="79" h="102">
                  <a:moveTo>
                    <a:pt x="11" y="37"/>
                  </a:moveTo>
                  <a:cubicBezTo>
                    <a:pt x="0" y="62"/>
                    <a:pt x="3" y="87"/>
                    <a:pt x="19" y="94"/>
                  </a:cubicBezTo>
                  <a:cubicBezTo>
                    <a:pt x="34" y="102"/>
                    <a:pt x="56" y="88"/>
                    <a:pt x="68" y="64"/>
                  </a:cubicBezTo>
                  <a:cubicBezTo>
                    <a:pt x="79" y="40"/>
                    <a:pt x="76" y="14"/>
                    <a:pt x="60" y="7"/>
                  </a:cubicBezTo>
                  <a:cubicBezTo>
                    <a:pt x="45" y="0"/>
                    <a:pt x="23" y="13"/>
                    <a:pt x="11" y="37"/>
                  </a:cubicBezTo>
                  <a:close/>
                </a:path>
              </a:pathLst>
            </a:custGeom>
            <a:solidFill>
              <a:srgbClr val="08A1C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8" name="Oval 90"/>
            <p:cNvSpPr>
              <a:spLocks noChangeArrowheads="1"/>
            </p:cNvSpPr>
            <p:nvPr/>
          </p:nvSpPr>
          <p:spPr bwMode="auto">
            <a:xfrm>
              <a:off x="7632701" y="2411413"/>
              <a:ext cx="1482725" cy="1482725"/>
            </a:xfrm>
            <a:prstGeom prst="ellipse">
              <a:avLst/>
            </a:pr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9" name="Freeform 91"/>
            <p:cNvSpPr/>
            <p:nvPr/>
          </p:nvSpPr>
          <p:spPr bwMode="auto">
            <a:xfrm>
              <a:off x="8356601" y="2411413"/>
              <a:ext cx="758825" cy="1435100"/>
            </a:xfrm>
            <a:custGeom>
              <a:avLst/>
              <a:gdLst>
                <a:gd name="T0" fmla="*/ 5 w 202"/>
                <a:gd name="T1" fmla="*/ 0 h 382"/>
                <a:gd name="T2" fmla="*/ 0 w 202"/>
                <a:gd name="T3" fmla="*/ 0 h 382"/>
                <a:gd name="T4" fmla="*/ 179 w 202"/>
                <a:gd name="T5" fmla="*/ 207 h 382"/>
                <a:gd name="T6" fmla="*/ 76 w 202"/>
                <a:gd name="T7" fmla="*/ 382 h 382"/>
                <a:gd name="T8" fmla="*/ 202 w 202"/>
                <a:gd name="T9" fmla="*/ 197 h 382"/>
                <a:gd name="T10" fmla="*/ 5 w 202"/>
                <a:gd name="T11" fmla="*/ 0 h 382"/>
              </a:gdLst>
              <a:ahLst/>
              <a:cxnLst>
                <a:cxn ang="0">
                  <a:pos x="T0" y="T1"/>
                </a:cxn>
                <a:cxn ang="0">
                  <a:pos x="T2" y="T3"/>
                </a:cxn>
                <a:cxn ang="0">
                  <a:pos x="T4" y="T5"/>
                </a:cxn>
                <a:cxn ang="0">
                  <a:pos x="T6" y="T7"/>
                </a:cxn>
                <a:cxn ang="0">
                  <a:pos x="T8" y="T9"/>
                </a:cxn>
                <a:cxn ang="0">
                  <a:pos x="T10" y="T11"/>
                </a:cxn>
              </a:cxnLst>
              <a:rect l="0" t="0" r="r" b="b"/>
              <a:pathLst>
                <a:path w="201" h="382">
                  <a:moveTo>
                    <a:pt x="5" y="0"/>
                  </a:moveTo>
                  <a:cubicBezTo>
                    <a:pt x="3" y="0"/>
                    <a:pt x="1" y="0"/>
                    <a:pt x="0" y="0"/>
                  </a:cubicBezTo>
                  <a:cubicBezTo>
                    <a:pt x="108" y="16"/>
                    <a:pt x="188" y="109"/>
                    <a:pt x="179" y="207"/>
                  </a:cubicBezTo>
                  <a:cubicBezTo>
                    <a:pt x="163" y="318"/>
                    <a:pt x="138" y="340"/>
                    <a:pt x="76" y="382"/>
                  </a:cubicBezTo>
                  <a:cubicBezTo>
                    <a:pt x="150" y="353"/>
                    <a:pt x="202" y="281"/>
                    <a:pt x="202" y="197"/>
                  </a:cubicBezTo>
                  <a:cubicBezTo>
                    <a:pt x="202" y="88"/>
                    <a:pt x="114" y="0"/>
                    <a:pt x="5" y="0"/>
                  </a:cubicBezTo>
                  <a:close/>
                </a:path>
              </a:pathLst>
            </a:custGeom>
            <a:solidFill>
              <a:srgbClr val="D1D3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0" name="Oval 92"/>
            <p:cNvSpPr>
              <a:spLocks noChangeArrowheads="1"/>
            </p:cNvSpPr>
            <p:nvPr/>
          </p:nvSpPr>
          <p:spPr bwMode="auto">
            <a:xfrm>
              <a:off x="7677151" y="2455863"/>
              <a:ext cx="1393825" cy="1393825"/>
            </a:xfrm>
            <a:prstGeom prst="ellipse">
              <a:avLst/>
            </a:prstGeom>
            <a:solidFill>
              <a:srgbClr val="00AE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1" name="Oval 93"/>
            <p:cNvSpPr>
              <a:spLocks noChangeArrowheads="1"/>
            </p:cNvSpPr>
            <p:nvPr/>
          </p:nvSpPr>
          <p:spPr bwMode="auto">
            <a:xfrm>
              <a:off x="7808913" y="2587625"/>
              <a:ext cx="1130300" cy="1130300"/>
            </a:xfrm>
            <a:prstGeom prst="ellipse">
              <a:avLst/>
            </a:pr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2" name="Oval 94"/>
            <p:cNvSpPr>
              <a:spLocks noChangeArrowheads="1"/>
            </p:cNvSpPr>
            <p:nvPr/>
          </p:nvSpPr>
          <p:spPr bwMode="auto">
            <a:xfrm>
              <a:off x="8345488" y="2654300"/>
              <a:ext cx="57150" cy="53975"/>
            </a:xfrm>
            <a:prstGeom prst="ellipse">
              <a:avLst/>
            </a:prstGeom>
            <a:solidFill>
              <a:srgbClr val="ED1D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3" name="Oval 95"/>
            <p:cNvSpPr>
              <a:spLocks noChangeArrowheads="1"/>
            </p:cNvSpPr>
            <p:nvPr/>
          </p:nvSpPr>
          <p:spPr bwMode="auto">
            <a:xfrm>
              <a:off x="8345488" y="3597275"/>
              <a:ext cx="57150" cy="52388"/>
            </a:xfrm>
            <a:prstGeom prst="ellipse">
              <a:avLst/>
            </a:prstGeom>
            <a:solidFill>
              <a:srgbClr val="ED1D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4" name="Oval 96"/>
            <p:cNvSpPr>
              <a:spLocks noChangeArrowheads="1"/>
            </p:cNvSpPr>
            <p:nvPr/>
          </p:nvSpPr>
          <p:spPr bwMode="auto">
            <a:xfrm>
              <a:off x="8826501" y="3124200"/>
              <a:ext cx="52388" cy="57150"/>
            </a:xfrm>
            <a:prstGeom prst="ellipse">
              <a:avLst/>
            </a:prstGeom>
            <a:solidFill>
              <a:srgbClr val="ED1D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5" name="Oval 97"/>
            <p:cNvSpPr>
              <a:spLocks noChangeArrowheads="1"/>
            </p:cNvSpPr>
            <p:nvPr/>
          </p:nvSpPr>
          <p:spPr bwMode="auto">
            <a:xfrm>
              <a:off x="7888288" y="3124200"/>
              <a:ext cx="55563" cy="57150"/>
            </a:xfrm>
            <a:prstGeom prst="ellipse">
              <a:avLst/>
            </a:prstGeom>
            <a:solidFill>
              <a:srgbClr val="ED1D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6" name="Freeform 98"/>
            <p:cNvSpPr>
              <a:spLocks noEditPoints="1"/>
            </p:cNvSpPr>
            <p:nvPr/>
          </p:nvSpPr>
          <p:spPr bwMode="auto">
            <a:xfrm>
              <a:off x="8278813" y="3090863"/>
              <a:ext cx="446088" cy="142875"/>
            </a:xfrm>
            <a:custGeom>
              <a:avLst/>
              <a:gdLst>
                <a:gd name="T0" fmla="*/ 0 w 119"/>
                <a:gd name="T1" fmla="*/ 20 h 38"/>
                <a:gd name="T2" fmla="*/ 2 w 119"/>
                <a:gd name="T3" fmla="*/ 24 h 38"/>
                <a:gd name="T4" fmla="*/ 2 w 119"/>
                <a:gd name="T5" fmla="*/ 22 h 38"/>
                <a:gd name="T6" fmla="*/ 0 w 119"/>
                <a:gd name="T7" fmla="*/ 20 h 38"/>
                <a:gd name="T8" fmla="*/ 117 w 119"/>
                <a:gd name="T9" fmla="*/ 15 h 38"/>
                <a:gd name="T10" fmla="*/ 117 w 119"/>
                <a:gd name="T11" fmla="*/ 16 h 38"/>
                <a:gd name="T12" fmla="*/ 111 w 119"/>
                <a:gd name="T13" fmla="*/ 23 h 38"/>
                <a:gd name="T14" fmla="*/ 59 w 119"/>
                <a:gd name="T15" fmla="*/ 23 h 38"/>
                <a:gd name="T16" fmla="*/ 58 w 119"/>
                <a:gd name="T17" fmla="*/ 25 h 38"/>
                <a:gd name="T18" fmla="*/ 66 w 119"/>
                <a:gd name="T19" fmla="*/ 25 h 38"/>
                <a:gd name="T20" fmla="*/ 83 w 119"/>
                <a:gd name="T21" fmla="*/ 38 h 38"/>
                <a:gd name="T22" fmla="*/ 101 w 119"/>
                <a:gd name="T23" fmla="*/ 25 h 38"/>
                <a:gd name="T24" fmla="*/ 112 w 119"/>
                <a:gd name="T25" fmla="*/ 25 h 38"/>
                <a:gd name="T26" fmla="*/ 119 w 119"/>
                <a:gd name="T27" fmla="*/ 19 h 38"/>
                <a:gd name="T28" fmla="*/ 117 w 119"/>
                <a:gd name="T29" fmla="*/ 15 h 38"/>
                <a:gd name="T30" fmla="*/ 83 w 119"/>
                <a:gd name="T31" fmla="*/ 0 h 38"/>
                <a:gd name="T32" fmla="*/ 67 w 119"/>
                <a:gd name="T33" fmla="*/ 10 h 38"/>
                <a:gd name="T34" fmla="*/ 100 w 119"/>
                <a:gd name="T35" fmla="*/ 10 h 38"/>
                <a:gd name="T36" fmla="*/ 83 w 119"/>
                <a:gd name="T37"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9" h="38">
                  <a:moveTo>
                    <a:pt x="0" y="20"/>
                  </a:moveTo>
                  <a:cubicBezTo>
                    <a:pt x="0" y="22"/>
                    <a:pt x="1" y="23"/>
                    <a:pt x="2" y="24"/>
                  </a:cubicBezTo>
                  <a:cubicBezTo>
                    <a:pt x="2" y="23"/>
                    <a:pt x="2" y="23"/>
                    <a:pt x="2" y="22"/>
                  </a:cubicBezTo>
                  <a:cubicBezTo>
                    <a:pt x="1" y="22"/>
                    <a:pt x="0" y="21"/>
                    <a:pt x="0" y="20"/>
                  </a:cubicBezTo>
                  <a:moveTo>
                    <a:pt x="117" y="15"/>
                  </a:moveTo>
                  <a:cubicBezTo>
                    <a:pt x="117" y="15"/>
                    <a:pt x="117" y="16"/>
                    <a:pt x="117" y="16"/>
                  </a:cubicBezTo>
                  <a:cubicBezTo>
                    <a:pt x="117" y="20"/>
                    <a:pt x="115" y="23"/>
                    <a:pt x="111" y="23"/>
                  </a:cubicBezTo>
                  <a:cubicBezTo>
                    <a:pt x="59" y="23"/>
                    <a:pt x="59" y="23"/>
                    <a:pt x="59" y="23"/>
                  </a:cubicBezTo>
                  <a:cubicBezTo>
                    <a:pt x="59" y="24"/>
                    <a:pt x="59" y="24"/>
                    <a:pt x="58" y="25"/>
                  </a:cubicBezTo>
                  <a:cubicBezTo>
                    <a:pt x="66" y="25"/>
                    <a:pt x="66" y="25"/>
                    <a:pt x="66" y="25"/>
                  </a:cubicBezTo>
                  <a:cubicBezTo>
                    <a:pt x="68" y="32"/>
                    <a:pt x="75" y="38"/>
                    <a:pt x="83" y="38"/>
                  </a:cubicBezTo>
                  <a:cubicBezTo>
                    <a:pt x="92" y="38"/>
                    <a:pt x="99" y="32"/>
                    <a:pt x="101" y="25"/>
                  </a:cubicBezTo>
                  <a:cubicBezTo>
                    <a:pt x="112" y="25"/>
                    <a:pt x="112" y="25"/>
                    <a:pt x="112" y="25"/>
                  </a:cubicBezTo>
                  <a:cubicBezTo>
                    <a:pt x="116" y="25"/>
                    <a:pt x="119" y="22"/>
                    <a:pt x="119" y="19"/>
                  </a:cubicBezTo>
                  <a:cubicBezTo>
                    <a:pt x="119" y="17"/>
                    <a:pt x="118" y="16"/>
                    <a:pt x="117" y="15"/>
                  </a:cubicBezTo>
                  <a:moveTo>
                    <a:pt x="83" y="0"/>
                  </a:moveTo>
                  <a:cubicBezTo>
                    <a:pt x="76" y="0"/>
                    <a:pt x="70" y="4"/>
                    <a:pt x="67" y="10"/>
                  </a:cubicBezTo>
                  <a:cubicBezTo>
                    <a:pt x="100" y="10"/>
                    <a:pt x="100" y="10"/>
                    <a:pt x="100" y="10"/>
                  </a:cubicBezTo>
                  <a:cubicBezTo>
                    <a:pt x="97" y="4"/>
                    <a:pt x="91" y="0"/>
                    <a:pt x="83" y="0"/>
                  </a:cubicBezTo>
                </a:path>
              </a:pathLst>
            </a:custGeom>
            <a:solidFill>
              <a:srgbClr val="CFD0D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7" name="Oval 99"/>
            <p:cNvSpPr>
              <a:spLocks noChangeArrowheads="1"/>
            </p:cNvSpPr>
            <p:nvPr/>
          </p:nvSpPr>
          <p:spPr bwMode="auto">
            <a:xfrm>
              <a:off x="8556626" y="3124200"/>
              <a:ext cx="71438" cy="71438"/>
            </a:xfrm>
            <a:prstGeom prst="ellipse">
              <a:avLst/>
            </a:prstGeom>
            <a:solidFill>
              <a:srgbClr val="D1D3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8" name="Oval 100"/>
            <p:cNvSpPr>
              <a:spLocks noChangeArrowheads="1"/>
            </p:cNvSpPr>
            <p:nvPr/>
          </p:nvSpPr>
          <p:spPr bwMode="auto">
            <a:xfrm>
              <a:off x="8515351" y="3079750"/>
              <a:ext cx="142875" cy="142875"/>
            </a:xfrm>
            <a:prstGeom prst="ellipse">
              <a:avLst/>
            </a:prstGeom>
            <a:solidFill>
              <a:srgbClr val="37BAE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9" name="Freeform 101"/>
            <p:cNvSpPr/>
            <p:nvPr/>
          </p:nvSpPr>
          <p:spPr bwMode="auto">
            <a:xfrm>
              <a:off x="8270876" y="3128963"/>
              <a:ext cx="447675" cy="47625"/>
            </a:xfrm>
            <a:custGeom>
              <a:avLst/>
              <a:gdLst>
                <a:gd name="T0" fmla="*/ 0 w 119"/>
                <a:gd name="T1" fmla="*/ 6 h 13"/>
                <a:gd name="T2" fmla="*/ 7 w 119"/>
                <a:gd name="T3" fmla="*/ 0 h 13"/>
                <a:gd name="T4" fmla="*/ 113 w 119"/>
                <a:gd name="T5" fmla="*/ 0 h 13"/>
                <a:gd name="T6" fmla="*/ 119 w 119"/>
                <a:gd name="T7" fmla="*/ 6 h 13"/>
                <a:gd name="T8" fmla="*/ 113 w 119"/>
                <a:gd name="T9" fmla="*/ 13 h 13"/>
                <a:gd name="T10" fmla="*/ 7 w 119"/>
                <a:gd name="T11" fmla="*/ 13 h 13"/>
                <a:gd name="T12" fmla="*/ 0 w 119"/>
                <a:gd name="T13" fmla="*/ 6 h 13"/>
              </a:gdLst>
              <a:ahLst/>
              <a:cxnLst>
                <a:cxn ang="0">
                  <a:pos x="T0" y="T1"/>
                </a:cxn>
                <a:cxn ang="0">
                  <a:pos x="T2" y="T3"/>
                </a:cxn>
                <a:cxn ang="0">
                  <a:pos x="T4" y="T5"/>
                </a:cxn>
                <a:cxn ang="0">
                  <a:pos x="T6" y="T7"/>
                </a:cxn>
                <a:cxn ang="0">
                  <a:pos x="T8" y="T9"/>
                </a:cxn>
                <a:cxn ang="0">
                  <a:pos x="T10" y="T11"/>
                </a:cxn>
                <a:cxn ang="0">
                  <a:pos x="T12" y="T13"/>
                </a:cxn>
              </a:cxnLst>
              <a:rect l="0" t="0" r="r" b="b"/>
              <a:pathLst>
                <a:path w="119" h="13">
                  <a:moveTo>
                    <a:pt x="0" y="6"/>
                  </a:moveTo>
                  <a:cubicBezTo>
                    <a:pt x="0" y="3"/>
                    <a:pt x="3" y="0"/>
                    <a:pt x="7" y="0"/>
                  </a:cubicBezTo>
                  <a:cubicBezTo>
                    <a:pt x="113" y="0"/>
                    <a:pt x="113" y="0"/>
                    <a:pt x="113" y="0"/>
                  </a:cubicBezTo>
                  <a:cubicBezTo>
                    <a:pt x="117" y="0"/>
                    <a:pt x="119" y="3"/>
                    <a:pt x="119" y="6"/>
                  </a:cubicBezTo>
                  <a:cubicBezTo>
                    <a:pt x="119" y="10"/>
                    <a:pt x="117" y="13"/>
                    <a:pt x="113" y="13"/>
                  </a:cubicBezTo>
                  <a:cubicBezTo>
                    <a:pt x="7" y="13"/>
                    <a:pt x="7" y="13"/>
                    <a:pt x="7" y="13"/>
                  </a:cubicBezTo>
                  <a:cubicBezTo>
                    <a:pt x="3" y="13"/>
                    <a:pt x="0" y="10"/>
                    <a:pt x="0" y="6"/>
                  </a:cubicBezTo>
                </a:path>
              </a:pathLst>
            </a:custGeom>
            <a:solidFill>
              <a:srgbClr val="37BAE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0" name="Oval 102"/>
            <p:cNvSpPr>
              <a:spLocks noChangeArrowheads="1"/>
            </p:cNvSpPr>
            <p:nvPr/>
          </p:nvSpPr>
          <p:spPr bwMode="auto">
            <a:xfrm>
              <a:off x="8551863" y="3116263"/>
              <a:ext cx="71438" cy="71438"/>
            </a:xfrm>
            <a:prstGeom prst="ellipse">
              <a:avLst/>
            </a:pr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1" name="Freeform 103"/>
            <p:cNvSpPr>
              <a:spLocks noEditPoints="1"/>
            </p:cNvSpPr>
            <p:nvPr/>
          </p:nvSpPr>
          <p:spPr bwMode="auto">
            <a:xfrm>
              <a:off x="8320088" y="2774950"/>
              <a:ext cx="127000" cy="266700"/>
            </a:xfrm>
            <a:custGeom>
              <a:avLst/>
              <a:gdLst>
                <a:gd name="T0" fmla="*/ 10 w 34"/>
                <a:gd name="T1" fmla="*/ 27 h 71"/>
                <a:gd name="T2" fmla="*/ 0 w 34"/>
                <a:gd name="T3" fmla="*/ 42 h 71"/>
                <a:gd name="T4" fmla="*/ 10 w 34"/>
                <a:gd name="T5" fmla="*/ 57 h 71"/>
                <a:gd name="T6" fmla="*/ 10 w 34"/>
                <a:gd name="T7" fmla="*/ 27 h 71"/>
                <a:gd name="T8" fmla="*/ 17 w 34"/>
                <a:gd name="T9" fmla="*/ 0 h 71"/>
                <a:gd name="T10" fmla="*/ 16 w 34"/>
                <a:gd name="T11" fmla="*/ 0 h 71"/>
                <a:gd name="T12" fmla="*/ 19 w 34"/>
                <a:gd name="T13" fmla="*/ 5 h 71"/>
                <a:gd name="T14" fmla="*/ 19 w 34"/>
                <a:gd name="T15" fmla="*/ 71 h 71"/>
                <a:gd name="T16" fmla="*/ 22 w 34"/>
                <a:gd name="T17" fmla="*/ 71 h 71"/>
                <a:gd name="T18" fmla="*/ 22 w 34"/>
                <a:gd name="T19" fmla="*/ 58 h 71"/>
                <a:gd name="T20" fmla="*/ 34 w 34"/>
                <a:gd name="T21" fmla="*/ 42 h 71"/>
                <a:gd name="T22" fmla="*/ 22 w 34"/>
                <a:gd name="T23" fmla="*/ 26 h 71"/>
                <a:gd name="T24" fmla="*/ 22 w 34"/>
                <a:gd name="T25" fmla="*/ 5 h 71"/>
                <a:gd name="T26" fmla="*/ 17 w 34"/>
                <a:gd name="T27"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4" h="71">
                  <a:moveTo>
                    <a:pt x="10" y="27"/>
                  </a:moveTo>
                  <a:cubicBezTo>
                    <a:pt x="4" y="29"/>
                    <a:pt x="0" y="35"/>
                    <a:pt x="0" y="42"/>
                  </a:cubicBezTo>
                  <a:cubicBezTo>
                    <a:pt x="0" y="48"/>
                    <a:pt x="4" y="54"/>
                    <a:pt x="10" y="57"/>
                  </a:cubicBezTo>
                  <a:cubicBezTo>
                    <a:pt x="10" y="27"/>
                    <a:pt x="10" y="27"/>
                    <a:pt x="10" y="27"/>
                  </a:cubicBezTo>
                  <a:moveTo>
                    <a:pt x="17" y="0"/>
                  </a:moveTo>
                  <a:cubicBezTo>
                    <a:pt x="16" y="0"/>
                    <a:pt x="16" y="0"/>
                    <a:pt x="16" y="0"/>
                  </a:cubicBezTo>
                  <a:cubicBezTo>
                    <a:pt x="18" y="0"/>
                    <a:pt x="19" y="2"/>
                    <a:pt x="19" y="5"/>
                  </a:cubicBezTo>
                  <a:cubicBezTo>
                    <a:pt x="19" y="71"/>
                    <a:pt x="19" y="71"/>
                    <a:pt x="19" y="71"/>
                  </a:cubicBezTo>
                  <a:cubicBezTo>
                    <a:pt x="20" y="71"/>
                    <a:pt x="21" y="71"/>
                    <a:pt x="22" y="71"/>
                  </a:cubicBezTo>
                  <a:cubicBezTo>
                    <a:pt x="22" y="58"/>
                    <a:pt x="22" y="58"/>
                    <a:pt x="22" y="58"/>
                  </a:cubicBezTo>
                  <a:cubicBezTo>
                    <a:pt x="28" y="56"/>
                    <a:pt x="34" y="49"/>
                    <a:pt x="34" y="42"/>
                  </a:cubicBezTo>
                  <a:cubicBezTo>
                    <a:pt x="34" y="34"/>
                    <a:pt x="28" y="28"/>
                    <a:pt x="22" y="26"/>
                  </a:cubicBezTo>
                  <a:cubicBezTo>
                    <a:pt x="22" y="5"/>
                    <a:pt x="22" y="5"/>
                    <a:pt x="22" y="5"/>
                  </a:cubicBezTo>
                  <a:cubicBezTo>
                    <a:pt x="22" y="2"/>
                    <a:pt x="19" y="0"/>
                    <a:pt x="17" y="0"/>
                  </a:cubicBezTo>
                </a:path>
              </a:pathLst>
            </a:custGeom>
            <a:solidFill>
              <a:srgbClr val="CFD0D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2" name="Oval 104"/>
            <p:cNvSpPr>
              <a:spLocks noChangeArrowheads="1"/>
            </p:cNvSpPr>
            <p:nvPr/>
          </p:nvSpPr>
          <p:spPr bwMode="auto">
            <a:xfrm>
              <a:off x="8312151" y="2868613"/>
              <a:ext cx="123825" cy="123825"/>
            </a:xfrm>
            <a:prstGeom prst="ellipse">
              <a:avLst/>
            </a:prstGeom>
            <a:solidFill>
              <a:srgbClr val="37BAE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3" name="Freeform 105"/>
            <p:cNvSpPr/>
            <p:nvPr/>
          </p:nvSpPr>
          <p:spPr bwMode="auto">
            <a:xfrm>
              <a:off x="8356601" y="2774950"/>
              <a:ext cx="34925" cy="330200"/>
            </a:xfrm>
            <a:custGeom>
              <a:avLst/>
              <a:gdLst>
                <a:gd name="T0" fmla="*/ 5 w 9"/>
                <a:gd name="T1" fmla="*/ 88 h 88"/>
                <a:gd name="T2" fmla="*/ 0 w 9"/>
                <a:gd name="T3" fmla="*/ 83 h 88"/>
                <a:gd name="T4" fmla="*/ 0 w 9"/>
                <a:gd name="T5" fmla="*/ 5 h 88"/>
                <a:gd name="T6" fmla="*/ 5 w 9"/>
                <a:gd name="T7" fmla="*/ 0 h 88"/>
                <a:gd name="T8" fmla="*/ 9 w 9"/>
                <a:gd name="T9" fmla="*/ 5 h 88"/>
                <a:gd name="T10" fmla="*/ 9 w 9"/>
                <a:gd name="T11" fmla="*/ 83 h 88"/>
                <a:gd name="T12" fmla="*/ 5 w 9"/>
                <a:gd name="T13" fmla="*/ 88 h 88"/>
              </a:gdLst>
              <a:ahLst/>
              <a:cxnLst>
                <a:cxn ang="0">
                  <a:pos x="T0" y="T1"/>
                </a:cxn>
                <a:cxn ang="0">
                  <a:pos x="T2" y="T3"/>
                </a:cxn>
                <a:cxn ang="0">
                  <a:pos x="T4" y="T5"/>
                </a:cxn>
                <a:cxn ang="0">
                  <a:pos x="T6" y="T7"/>
                </a:cxn>
                <a:cxn ang="0">
                  <a:pos x="T8" y="T9"/>
                </a:cxn>
                <a:cxn ang="0">
                  <a:pos x="T10" y="T11"/>
                </a:cxn>
                <a:cxn ang="0">
                  <a:pos x="T12" y="T13"/>
                </a:cxn>
              </a:cxnLst>
              <a:rect l="0" t="0" r="r" b="b"/>
              <a:pathLst>
                <a:path w="9" h="88">
                  <a:moveTo>
                    <a:pt x="5" y="88"/>
                  </a:moveTo>
                  <a:cubicBezTo>
                    <a:pt x="2" y="88"/>
                    <a:pt x="0" y="86"/>
                    <a:pt x="0" y="83"/>
                  </a:cubicBezTo>
                  <a:cubicBezTo>
                    <a:pt x="0" y="5"/>
                    <a:pt x="0" y="5"/>
                    <a:pt x="0" y="5"/>
                  </a:cubicBezTo>
                  <a:cubicBezTo>
                    <a:pt x="0" y="2"/>
                    <a:pt x="2" y="0"/>
                    <a:pt x="5" y="0"/>
                  </a:cubicBezTo>
                  <a:cubicBezTo>
                    <a:pt x="7" y="0"/>
                    <a:pt x="9" y="2"/>
                    <a:pt x="9" y="5"/>
                  </a:cubicBezTo>
                  <a:cubicBezTo>
                    <a:pt x="9" y="83"/>
                    <a:pt x="9" y="83"/>
                    <a:pt x="9" y="83"/>
                  </a:cubicBezTo>
                  <a:cubicBezTo>
                    <a:pt x="9" y="86"/>
                    <a:pt x="7" y="88"/>
                    <a:pt x="5" y="88"/>
                  </a:cubicBezTo>
                </a:path>
              </a:pathLst>
            </a:custGeom>
            <a:solidFill>
              <a:srgbClr val="37BAE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4" name="Oval 106"/>
            <p:cNvSpPr>
              <a:spLocks noChangeArrowheads="1"/>
            </p:cNvSpPr>
            <p:nvPr/>
          </p:nvSpPr>
          <p:spPr bwMode="auto">
            <a:xfrm>
              <a:off x="8342313" y="2898775"/>
              <a:ext cx="63500" cy="63500"/>
            </a:xfrm>
            <a:prstGeom prst="ellipse">
              <a:avLst/>
            </a:pr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5" name="Freeform 107"/>
            <p:cNvSpPr>
              <a:spLocks noEditPoints="1"/>
            </p:cNvSpPr>
            <p:nvPr/>
          </p:nvSpPr>
          <p:spPr bwMode="auto">
            <a:xfrm>
              <a:off x="8285163" y="3041650"/>
              <a:ext cx="214313" cy="222250"/>
            </a:xfrm>
            <a:custGeom>
              <a:avLst/>
              <a:gdLst>
                <a:gd name="T0" fmla="*/ 0 w 57"/>
                <a:gd name="T1" fmla="*/ 37 h 59"/>
                <a:gd name="T2" fmla="*/ 28 w 57"/>
                <a:gd name="T3" fmla="*/ 59 h 59"/>
                <a:gd name="T4" fmla="*/ 56 w 57"/>
                <a:gd name="T5" fmla="*/ 38 h 59"/>
                <a:gd name="T6" fmla="*/ 4 w 57"/>
                <a:gd name="T7" fmla="*/ 38 h 59"/>
                <a:gd name="T8" fmla="*/ 0 w 57"/>
                <a:gd name="T9" fmla="*/ 37 h 59"/>
                <a:gd name="T10" fmla="*/ 31 w 57"/>
                <a:gd name="T11" fmla="*/ 0 h 59"/>
                <a:gd name="T12" fmla="*/ 31 w 57"/>
                <a:gd name="T13" fmla="*/ 12 h 59"/>
                <a:gd name="T14" fmla="*/ 26 w 57"/>
                <a:gd name="T15" fmla="*/ 17 h 59"/>
                <a:gd name="T16" fmla="*/ 25 w 57"/>
                <a:gd name="T17" fmla="*/ 17 h 59"/>
                <a:gd name="T18" fmla="*/ 24 w 57"/>
                <a:gd name="T19" fmla="*/ 17 h 59"/>
                <a:gd name="T20" fmla="*/ 19 w 57"/>
                <a:gd name="T21" fmla="*/ 12 h 59"/>
                <a:gd name="T22" fmla="*/ 19 w 57"/>
                <a:gd name="T23" fmla="*/ 2 h 59"/>
                <a:gd name="T24" fmla="*/ 0 w 57"/>
                <a:gd name="T25" fmla="*/ 24 h 59"/>
                <a:gd name="T26" fmla="*/ 3 w 57"/>
                <a:gd name="T27" fmla="*/ 23 h 59"/>
                <a:gd name="T28" fmla="*/ 57 w 57"/>
                <a:gd name="T29" fmla="*/ 23 h 59"/>
                <a:gd name="T30" fmla="*/ 31 w 57"/>
                <a:gd name="T31"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7" h="59">
                  <a:moveTo>
                    <a:pt x="0" y="37"/>
                  </a:moveTo>
                  <a:cubicBezTo>
                    <a:pt x="3" y="49"/>
                    <a:pt x="15" y="59"/>
                    <a:pt x="28" y="59"/>
                  </a:cubicBezTo>
                  <a:cubicBezTo>
                    <a:pt x="42" y="59"/>
                    <a:pt x="53" y="50"/>
                    <a:pt x="56" y="38"/>
                  </a:cubicBezTo>
                  <a:cubicBezTo>
                    <a:pt x="4" y="38"/>
                    <a:pt x="4" y="38"/>
                    <a:pt x="4" y="38"/>
                  </a:cubicBezTo>
                  <a:cubicBezTo>
                    <a:pt x="2" y="38"/>
                    <a:pt x="1" y="38"/>
                    <a:pt x="0" y="37"/>
                  </a:cubicBezTo>
                  <a:moveTo>
                    <a:pt x="31" y="0"/>
                  </a:moveTo>
                  <a:cubicBezTo>
                    <a:pt x="31" y="12"/>
                    <a:pt x="31" y="12"/>
                    <a:pt x="31" y="12"/>
                  </a:cubicBezTo>
                  <a:cubicBezTo>
                    <a:pt x="31" y="15"/>
                    <a:pt x="28" y="17"/>
                    <a:pt x="26" y="17"/>
                  </a:cubicBezTo>
                  <a:cubicBezTo>
                    <a:pt x="25" y="17"/>
                    <a:pt x="25" y="17"/>
                    <a:pt x="25" y="17"/>
                  </a:cubicBezTo>
                  <a:cubicBezTo>
                    <a:pt x="24" y="17"/>
                    <a:pt x="24" y="17"/>
                    <a:pt x="24" y="17"/>
                  </a:cubicBezTo>
                  <a:cubicBezTo>
                    <a:pt x="21" y="17"/>
                    <a:pt x="19" y="15"/>
                    <a:pt x="19" y="12"/>
                  </a:cubicBezTo>
                  <a:cubicBezTo>
                    <a:pt x="19" y="2"/>
                    <a:pt x="19" y="2"/>
                    <a:pt x="19" y="2"/>
                  </a:cubicBezTo>
                  <a:cubicBezTo>
                    <a:pt x="9" y="5"/>
                    <a:pt x="2" y="13"/>
                    <a:pt x="0" y="24"/>
                  </a:cubicBezTo>
                  <a:cubicBezTo>
                    <a:pt x="1" y="23"/>
                    <a:pt x="2" y="23"/>
                    <a:pt x="3" y="23"/>
                  </a:cubicBezTo>
                  <a:cubicBezTo>
                    <a:pt x="57" y="23"/>
                    <a:pt x="57" y="23"/>
                    <a:pt x="57" y="23"/>
                  </a:cubicBezTo>
                  <a:cubicBezTo>
                    <a:pt x="54" y="11"/>
                    <a:pt x="44" y="1"/>
                    <a:pt x="31" y="0"/>
                  </a:cubicBezTo>
                </a:path>
              </a:pathLst>
            </a:custGeom>
            <a:solidFill>
              <a:srgbClr val="CFD0D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6" name="Freeform 108"/>
            <p:cNvSpPr/>
            <p:nvPr/>
          </p:nvSpPr>
          <p:spPr bwMode="auto">
            <a:xfrm>
              <a:off x="8285163" y="3173413"/>
              <a:ext cx="214313" cy="11113"/>
            </a:xfrm>
            <a:custGeom>
              <a:avLst/>
              <a:gdLst>
                <a:gd name="T0" fmla="*/ 0 w 57"/>
                <a:gd name="T1" fmla="*/ 0 h 3"/>
                <a:gd name="T2" fmla="*/ 0 w 57"/>
                <a:gd name="T3" fmla="*/ 2 h 3"/>
                <a:gd name="T4" fmla="*/ 4 w 57"/>
                <a:gd name="T5" fmla="*/ 3 h 3"/>
                <a:gd name="T6" fmla="*/ 56 w 57"/>
                <a:gd name="T7" fmla="*/ 3 h 3"/>
                <a:gd name="T8" fmla="*/ 57 w 57"/>
                <a:gd name="T9" fmla="*/ 1 h 3"/>
                <a:gd name="T10" fmla="*/ 3 w 57"/>
                <a:gd name="T11" fmla="*/ 1 h 3"/>
                <a:gd name="T12" fmla="*/ 0 w 57"/>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57" h="3">
                  <a:moveTo>
                    <a:pt x="0" y="0"/>
                  </a:moveTo>
                  <a:cubicBezTo>
                    <a:pt x="0" y="1"/>
                    <a:pt x="0" y="1"/>
                    <a:pt x="0" y="2"/>
                  </a:cubicBezTo>
                  <a:cubicBezTo>
                    <a:pt x="1" y="3"/>
                    <a:pt x="2" y="3"/>
                    <a:pt x="4" y="3"/>
                  </a:cubicBezTo>
                  <a:cubicBezTo>
                    <a:pt x="56" y="3"/>
                    <a:pt x="56" y="3"/>
                    <a:pt x="56" y="3"/>
                  </a:cubicBezTo>
                  <a:cubicBezTo>
                    <a:pt x="57" y="2"/>
                    <a:pt x="57" y="2"/>
                    <a:pt x="57" y="1"/>
                  </a:cubicBezTo>
                  <a:cubicBezTo>
                    <a:pt x="3" y="1"/>
                    <a:pt x="3" y="1"/>
                    <a:pt x="3" y="1"/>
                  </a:cubicBezTo>
                  <a:cubicBezTo>
                    <a:pt x="2" y="1"/>
                    <a:pt x="1" y="1"/>
                    <a:pt x="0" y="0"/>
                  </a:cubicBezTo>
                </a:path>
              </a:pathLst>
            </a:custGeom>
            <a:solidFill>
              <a:srgbClr val="B9BBB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7" name="Freeform 109"/>
            <p:cNvSpPr/>
            <p:nvPr/>
          </p:nvSpPr>
          <p:spPr bwMode="auto">
            <a:xfrm>
              <a:off x="8281988" y="3128963"/>
              <a:ext cx="222250" cy="47625"/>
            </a:xfrm>
            <a:custGeom>
              <a:avLst/>
              <a:gdLst>
                <a:gd name="T0" fmla="*/ 58 w 59"/>
                <a:gd name="T1" fmla="*/ 0 h 13"/>
                <a:gd name="T2" fmla="*/ 4 w 59"/>
                <a:gd name="T3" fmla="*/ 0 h 13"/>
                <a:gd name="T4" fmla="*/ 1 w 59"/>
                <a:gd name="T5" fmla="*/ 1 h 13"/>
                <a:gd name="T6" fmla="*/ 0 w 59"/>
                <a:gd name="T7" fmla="*/ 6 h 13"/>
                <a:gd name="T8" fmla="*/ 1 w 59"/>
                <a:gd name="T9" fmla="*/ 12 h 13"/>
                <a:gd name="T10" fmla="*/ 4 w 59"/>
                <a:gd name="T11" fmla="*/ 13 h 13"/>
                <a:gd name="T12" fmla="*/ 58 w 59"/>
                <a:gd name="T13" fmla="*/ 13 h 13"/>
                <a:gd name="T14" fmla="*/ 59 w 59"/>
                <a:gd name="T15" fmla="*/ 6 h 13"/>
                <a:gd name="T16" fmla="*/ 58 w 59"/>
                <a:gd name="T17"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13">
                  <a:moveTo>
                    <a:pt x="58" y="0"/>
                  </a:moveTo>
                  <a:cubicBezTo>
                    <a:pt x="4" y="0"/>
                    <a:pt x="4" y="0"/>
                    <a:pt x="4" y="0"/>
                  </a:cubicBezTo>
                  <a:cubicBezTo>
                    <a:pt x="3" y="0"/>
                    <a:pt x="2" y="0"/>
                    <a:pt x="1" y="1"/>
                  </a:cubicBezTo>
                  <a:cubicBezTo>
                    <a:pt x="0" y="3"/>
                    <a:pt x="0" y="4"/>
                    <a:pt x="0" y="6"/>
                  </a:cubicBezTo>
                  <a:cubicBezTo>
                    <a:pt x="0" y="8"/>
                    <a:pt x="0" y="10"/>
                    <a:pt x="1" y="12"/>
                  </a:cubicBezTo>
                  <a:cubicBezTo>
                    <a:pt x="2" y="13"/>
                    <a:pt x="3" y="13"/>
                    <a:pt x="4" y="13"/>
                  </a:cubicBezTo>
                  <a:cubicBezTo>
                    <a:pt x="58" y="13"/>
                    <a:pt x="58" y="13"/>
                    <a:pt x="58" y="13"/>
                  </a:cubicBezTo>
                  <a:cubicBezTo>
                    <a:pt x="58" y="11"/>
                    <a:pt x="59" y="9"/>
                    <a:pt x="59" y="6"/>
                  </a:cubicBezTo>
                  <a:cubicBezTo>
                    <a:pt x="59" y="4"/>
                    <a:pt x="58" y="2"/>
                    <a:pt x="58" y="0"/>
                  </a:cubicBezTo>
                </a:path>
              </a:pathLst>
            </a:custGeom>
            <a:solidFill>
              <a:srgbClr val="74B1C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8" name="Freeform 110"/>
            <p:cNvSpPr/>
            <p:nvPr/>
          </p:nvSpPr>
          <p:spPr bwMode="auto">
            <a:xfrm>
              <a:off x="8380413" y="3041650"/>
              <a:ext cx="22225" cy="63500"/>
            </a:xfrm>
            <a:custGeom>
              <a:avLst/>
              <a:gdLst>
                <a:gd name="T0" fmla="*/ 3 w 6"/>
                <a:gd name="T1" fmla="*/ 0 h 17"/>
                <a:gd name="T2" fmla="*/ 3 w 6"/>
                <a:gd name="T3" fmla="*/ 12 h 17"/>
                <a:gd name="T4" fmla="*/ 0 w 6"/>
                <a:gd name="T5" fmla="*/ 17 h 17"/>
                <a:gd name="T6" fmla="*/ 1 w 6"/>
                <a:gd name="T7" fmla="*/ 17 h 17"/>
                <a:gd name="T8" fmla="*/ 6 w 6"/>
                <a:gd name="T9" fmla="*/ 12 h 17"/>
                <a:gd name="T10" fmla="*/ 6 w 6"/>
                <a:gd name="T11" fmla="*/ 0 h 17"/>
                <a:gd name="T12" fmla="*/ 3 w 6"/>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6" h="17">
                  <a:moveTo>
                    <a:pt x="3" y="0"/>
                  </a:moveTo>
                  <a:cubicBezTo>
                    <a:pt x="3" y="12"/>
                    <a:pt x="3" y="12"/>
                    <a:pt x="3" y="12"/>
                  </a:cubicBezTo>
                  <a:cubicBezTo>
                    <a:pt x="3" y="15"/>
                    <a:pt x="2" y="17"/>
                    <a:pt x="0" y="17"/>
                  </a:cubicBezTo>
                  <a:cubicBezTo>
                    <a:pt x="0" y="17"/>
                    <a:pt x="0" y="17"/>
                    <a:pt x="1" y="17"/>
                  </a:cubicBezTo>
                  <a:cubicBezTo>
                    <a:pt x="3" y="17"/>
                    <a:pt x="6" y="15"/>
                    <a:pt x="6" y="12"/>
                  </a:cubicBezTo>
                  <a:cubicBezTo>
                    <a:pt x="6" y="0"/>
                    <a:pt x="6" y="0"/>
                    <a:pt x="6" y="0"/>
                  </a:cubicBezTo>
                  <a:cubicBezTo>
                    <a:pt x="5" y="0"/>
                    <a:pt x="4" y="0"/>
                    <a:pt x="3" y="0"/>
                  </a:cubicBezTo>
                </a:path>
              </a:pathLst>
            </a:custGeom>
            <a:solidFill>
              <a:srgbClr val="B9BBB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9" name="Freeform 111"/>
            <p:cNvSpPr/>
            <p:nvPr/>
          </p:nvSpPr>
          <p:spPr bwMode="auto">
            <a:xfrm>
              <a:off x="8356601" y="3041650"/>
              <a:ext cx="34925" cy="63500"/>
            </a:xfrm>
            <a:custGeom>
              <a:avLst/>
              <a:gdLst>
                <a:gd name="T0" fmla="*/ 9 w 9"/>
                <a:gd name="T1" fmla="*/ 0 h 17"/>
                <a:gd name="T2" fmla="*/ 0 w 9"/>
                <a:gd name="T3" fmla="*/ 2 h 17"/>
                <a:gd name="T4" fmla="*/ 0 w 9"/>
                <a:gd name="T5" fmla="*/ 12 h 17"/>
                <a:gd name="T6" fmla="*/ 5 w 9"/>
                <a:gd name="T7" fmla="*/ 17 h 17"/>
                <a:gd name="T8" fmla="*/ 6 w 9"/>
                <a:gd name="T9" fmla="*/ 17 h 17"/>
                <a:gd name="T10" fmla="*/ 9 w 9"/>
                <a:gd name="T11" fmla="*/ 12 h 17"/>
                <a:gd name="T12" fmla="*/ 9 w 9"/>
                <a:gd name="T13" fmla="*/ 0 h 17"/>
                <a:gd name="T14" fmla="*/ 9 w 9"/>
                <a:gd name="T15" fmla="*/ 0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17">
                  <a:moveTo>
                    <a:pt x="9" y="0"/>
                  </a:moveTo>
                  <a:cubicBezTo>
                    <a:pt x="6" y="0"/>
                    <a:pt x="3" y="1"/>
                    <a:pt x="0" y="2"/>
                  </a:cubicBezTo>
                  <a:cubicBezTo>
                    <a:pt x="0" y="12"/>
                    <a:pt x="0" y="12"/>
                    <a:pt x="0" y="12"/>
                  </a:cubicBezTo>
                  <a:cubicBezTo>
                    <a:pt x="0" y="15"/>
                    <a:pt x="2" y="17"/>
                    <a:pt x="5" y="17"/>
                  </a:cubicBezTo>
                  <a:cubicBezTo>
                    <a:pt x="5" y="17"/>
                    <a:pt x="5" y="17"/>
                    <a:pt x="6" y="17"/>
                  </a:cubicBezTo>
                  <a:cubicBezTo>
                    <a:pt x="8" y="17"/>
                    <a:pt x="9" y="15"/>
                    <a:pt x="9" y="12"/>
                  </a:cubicBezTo>
                  <a:cubicBezTo>
                    <a:pt x="9" y="0"/>
                    <a:pt x="9" y="0"/>
                    <a:pt x="9" y="0"/>
                  </a:cubicBezTo>
                  <a:cubicBezTo>
                    <a:pt x="9" y="0"/>
                    <a:pt x="9" y="0"/>
                    <a:pt x="9" y="0"/>
                  </a:cubicBezTo>
                </a:path>
              </a:pathLst>
            </a:custGeom>
            <a:solidFill>
              <a:srgbClr val="74B1C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0" name="Oval 112"/>
            <p:cNvSpPr>
              <a:spLocks noChangeArrowheads="1"/>
            </p:cNvSpPr>
            <p:nvPr/>
          </p:nvSpPr>
          <p:spPr bwMode="auto">
            <a:xfrm>
              <a:off x="8262938" y="3041650"/>
              <a:ext cx="222250" cy="222250"/>
            </a:xfrm>
            <a:prstGeom prst="ellipse">
              <a:avLst/>
            </a:prstGeom>
            <a:solidFill>
              <a:srgbClr val="ED1D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1" name="Freeform 113"/>
            <p:cNvSpPr/>
            <p:nvPr/>
          </p:nvSpPr>
          <p:spPr bwMode="auto">
            <a:xfrm>
              <a:off x="7564438" y="2128838"/>
              <a:ext cx="623888" cy="514350"/>
            </a:xfrm>
            <a:custGeom>
              <a:avLst/>
              <a:gdLst>
                <a:gd name="T0" fmla="*/ 166 w 166"/>
                <a:gd name="T1" fmla="*/ 53 h 137"/>
                <a:gd name="T2" fmla="*/ 103 w 166"/>
                <a:gd name="T3" fmla="*/ 107 h 137"/>
                <a:gd name="T4" fmla="*/ 23 w 166"/>
                <a:gd name="T5" fmla="*/ 137 h 137"/>
                <a:gd name="T6" fmla="*/ 52 w 166"/>
                <a:gd name="T7" fmla="*/ 23 h 137"/>
                <a:gd name="T8" fmla="*/ 166 w 166"/>
                <a:gd name="T9" fmla="*/ 53 h 137"/>
              </a:gdLst>
              <a:ahLst/>
              <a:cxnLst>
                <a:cxn ang="0">
                  <a:pos x="T0" y="T1"/>
                </a:cxn>
                <a:cxn ang="0">
                  <a:pos x="T2" y="T3"/>
                </a:cxn>
                <a:cxn ang="0">
                  <a:pos x="T4" y="T5"/>
                </a:cxn>
                <a:cxn ang="0">
                  <a:pos x="T6" y="T7"/>
                </a:cxn>
                <a:cxn ang="0">
                  <a:pos x="T8" y="T9"/>
                </a:cxn>
              </a:cxnLst>
              <a:rect l="0" t="0" r="r" b="b"/>
              <a:pathLst>
                <a:path w="166" h="137">
                  <a:moveTo>
                    <a:pt x="166" y="53"/>
                  </a:moveTo>
                  <a:cubicBezTo>
                    <a:pt x="160" y="75"/>
                    <a:pt x="120" y="97"/>
                    <a:pt x="103" y="107"/>
                  </a:cubicBezTo>
                  <a:cubicBezTo>
                    <a:pt x="88" y="116"/>
                    <a:pt x="60" y="132"/>
                    <a:pt x="23" y="137"/>
                  </a:cubicBezTo>
                  <a:cubicBezTo>
                    <a:pt x="0" y="98"/>
                    <a:pt x="13" y="47"/>
                    <a:pt x="52" y="23"/>
                  </a:cubicBezTo>
                  <a:cubicBezTo>
                    <a:pt x="92" y="0"/>
                    <a:pt x="143" y="13"/>
                    <a:pt x="166" y="53"/>
                  </a:cubicBezTo>
                  <a:close/>
                </a:path>
              </a:pathLst>
            </a:custGeom>
            <a:solidFill>
              <a:srgbClr val="37BAE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2" name="Freeform 114"/>
            <p:cNvSpPr/>
            <p:nvPr/>
          </p:nvSpPr>
          <p:spPr bwMode="auto">
            <a:xfrm>
              <a:off x="7831138" y="2147888"/>
              <a:ext cx="357188" cy="346075"/>
            </a:xfrm>
            <a:custGeom>
              <a:avLst/>
              <a:gdLst>
                <a:gd name="T0" fmla="*/ 95 w 95"/>
                <a:gd name="T1" fmla="*/ 48 h 92"/>
                <a:gd name="T2" fmla="*/ 0 w 95"/>
                <a:gd name="T3" fmla="*/ 10 h 92"/>
                <a:gd name="T4" fmla="*/ 70 w 95"/>
                <a:gd name="T5" fmla="*/ 67 h 92"/>
                <a:gd name="T6" fmla="*/ 50 w 95"/>
                <a:gd name="T7" fmla="*/ 92 h 92"/>
                <a:gd name="T8" fmla="*/ 95 w 95"/>
                <a:gd name="T9" fmla="*/ 48 h 92"/>
              </a:gdLst>
              <a:ahLst/>
              <a:cxnLst>
                <a:cxn ang="0">
                  <a:pos x="T0" y="T1"/>
                </a:cxn>
                <a:cxn ang="0">
                  <a:pos x="T2" y="T3"/>
                </a:cxn>
                <a:cxn ang="0">
                  <a:pos x="T4" y="T5"/>
                </a:cxn>
                <a:cxn ang="0">
                  <a:pos x="T6" y="T7"/>
                </a:cxn>
                <a:cxn ang="0">
                  <a:pos x="T8" y="T9"/>
                </a:cxn>
              </a:cxnLst>
              <a:rect l="0" t="0" r="r" b="b"/>
              <a:pathLst>
                <a:path w="95" h="92">
                  <a:moveTo>
                    <a:pt x="95" y="48"/>
                  </a:moveTo>
                  <a:cubicBezTo>
                    <a:pt x="75" y="15"/>
                    <a:pt x="36" y="0"/>
                    <a:pt x="0" y="10"/>
                  </a:cubicBezTo>
                  <a:cubicBezTo>
                    <a:pt x="40" y="0"/>
                    <a:pt x="87" y="28"/>
                    <a:pt x="70" y="67"/>
                  </a:cubicBezTo>
                  <a:cubicBezTo>
                    <a:pt x="66" y="75"/>
                    <a:pt x="61" y="82"/>
                    <a:pt x="50" y="92"/>
                  </a:cubicBezTo>
                  <a:cubicBezTo>
                    <a:pt x="68" y="80"/>
                    <a:pt x="91" y="64"/>
                    <a:pt x="95" y="48"/>
                  </a:cubicBezTo>
                  <a:close/>
                </a:path>
              </a:pathLst>
            </a:custGeom>
            <a:solidFill>
              <a:srgbClr val="08A1C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3" name="Freeform 115"/>
            <p:cNvSpPr/>
            <p:nvPr/>
          </p:nvSpPr>
          <p:spPr bwMode="auto">
            <a:xfrm>
              <a:off x="8564563" y="2128838"/>
              <a:ext cx="627063" cy="514350"/>
            </a:xfrm>
            <a:custGeom>
              <a:avLst/>
              <a:gdLst>
                <a:gd name="T0" fmla="*/ 0 w 167"/>
                <a:gd name="T1" fmla="*/ 53 h 137"/>
                <a:gd name="T2" fmla="*/ 63 w 167"/>
                <a:gd name="T3" fmla="*/ 107 h 137"/>
                <a:gd name="T4" fmla="*/ 143 w 167"/>
                <a:gd name="T5" fmla="*/ 137 h 137"/>
                <a:gd name="T6" fmla="*/ 114 w 167"/>
                <a:gd name="T7" fmla="*/ 23 h 137"/>
                <a:gd name="T8" fmla="*/ 0 w 167"/>
                <a:gd name="T9" fmla="*/ 53 h 137"/>
              </a:gdLst>
              <a:ahLst/>
              <a:cxnLst>
                <a:cxn ang="0">
                  <a:pos x="T0" y="T1"/>
                </a:cxn>
                <a:cxn ang="0">
                  <a:pos x="T2" y="T3"/>
                </a:cxn>
                <a:cxn ang="0">
                  <a:pos x="T4" y="T5"/>
                </a:cxn>
                <a:cxn ang="0">
                  <a:pos x="T6" y="T7"/>
                </a:cxn>
                <a:cxn ang="0">
                  <a:pos x="T8" y="T9"/>
                </a:cxn>
              </a:cxnLst>
              <a:rect l="0" t="0" r="r" b="b"/>
              <a:pathLst>
                <a:path w="167" h="137">
                  <a:moveTo>
                    <a:pt x="0" y="53"/>
                  </a:moveTo>
                  <a:cubicBezTo>
                    <a:pt x="6" y="75"/>
                    <a:pt x="46" y="97"/>
                    <a:pt x="63" y="107"/>
                  </a:cubicBezTo>
                  <a:cubicBezTo>
                    <a:pt x="78" y="116"/>
                    <a:pt x="106" y="132"/>
                    <a:pt x="143" y="137"/>
                  </a:cubicBezTo>
                  <a:cubicBezTo>
                    <a:pt x="167" y="98"/>
                    <a:pt x="153" y="47"/>
                    <a:pt x="114" y="23"/>
                  </a:cubicBezTo>
                  <a:cubicBezTo>
                    <a:pt x="74" y="0"/>
                    <a:pt x="24" y="13"/>
                    <a:pt x="0" y="53"/>
                  </a:cubicBezTo>
                  <a:close/>
                </a:path>
              </a:pathLst>
            </a:custGeom>
            <a:solidFill>
              <a:srgbClr val="37BAE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4" name="Freeform 116"/>
            <p:cNvSpPr/>
            <p:nvPr/>
          </p:nvSpPr>
          <p:spPr bwMode="auto">
            <a:xfrm>
              <a:off x="8985251" y="2216150"/>
              <a:ext cx="206375" cy="427038"/>
            </a:xfrm>
            <a:custGeom>
              <a:avLst/>
              <a:gdLst>
                <a:gd name="T0" fmla="*/ 2 w 55"/>
                <a:gd name="T1" fmla="*/ 0 h 114"/>
                <a:gd name="T2" fmla="*/ 0 w 55"/>
                <a:gd name="T3" fmla="*/ 0 h 114"/>
                <a:gd name="T4" fmla="*/ 9 w 55"/>
                <a:gd name="T5" fmla="*/ 109 h 114"/>
                <a:gd name="T6" fmla="*/ 31 w 55"/>
                <a:gd name="T7" fmla="*/ 114 h 114"/>
                <a:gd name="T8" fmla="*/ 2 w 55"/>
                <a:gd name="T9" fmla="*/ 0 h 114"/>
              </a:gdLst>
              <a:ahLst/>
              <a:cxnLst>
                <a:cxn ang="0">
                  <a:pos x="T0" y="T1"/>
                </a:cxn>
                <a:cxn ang="0">
                  <a:pos x="T2" y="T3"/>
                </a:cxn>
                <a:cxn ang="0">
                  <a:pos x="T4" y="T5"/>
                </a:cxn>
                <a:cxn ang="0">
                  <a:pos x="T6" y="T7"/>
                </a:cxn>
                <a:cxn ang="0">
                  <a:pos x="T8" y="T9"/>
                </a:cxn>
              </a:cxnLst>
              <a:rect l="0" t="0" r="r" b="b"/>
              <a:pathLst>
                <a:path w="55" h="114">
                  <a:moveTo>
                    <a:pt x="2" y="0"/>
                  </a:moveTo>
                  <a:cubicBezTo>
                    <a:pt x="1" y="0"/>
                    <a:pt x="1" y="0"/>
                    <a:pt x="0" y="0"/>
                  </a:cubicBezTo>
                  <a:cubicBezTo>
                    <a:pt x="24" y="28"/>
                    <a:pt x="37" y="75"/>
                    <a:pt x="9" y="109"/>
                  </a:cubicBezTo>
                  <a:cubicBezTo>
                    <a:pt x="16" y="111"/>
                    <a:pt x="24" y="113"/>
                    <a:pt x="31" y="114"/>
                  </a:cubicBezTo>
                  <a:cubicBezTo>
                    <a:pt x="55" y="75"/>
                    <a:pt x="41" y="24"/>
                    <a:pt x="2" y="0"/>
                  </a:cubicBezTo>
                  <a:close/>
                </a:path>
              </a:pathLst>
            </a:custGeom>
            <a:solidFill>
              <a:srgbClr val="08A1C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5" name="Freeform 117"/>
            <p:cNvSpPr/>
            <p:nvPr/>
          </p:nvSpPr>
          <p:spPr bwMode="auto">
            <a:xfrm>
              <a:off x="8634413" y="3781425"/>
              <a:ext cx="222250" cy="131763"/>
            </a:xfrm>
            <a:custGeom>
              <a:avLst/>
              <a:gdLst>
                <a:gd name="T0" fmla="*/ 0 w 59"/>
                <a:gd name="T1" fmla="*/ 29 h 35"/>
                <a:gd name="T2" fmla="*/ 29 w 59"/>
                <a:gd name="T3" fmla="*/ 35 h 35"/>
                <a:gd name="T4" fmla="*/ 59 w 59"/>
                <a:gd name="T5" fmla="*/ 30 h 35"/>
                <a:gd name="T6" fmla="*/ 30 w 59"/>
                <a:gd name="T7" fmla="*/ 0 h 35"/>
                <a:gd name="T8" fmla="*/ 0 w 59"/>
                <a:gd name="T9" fmla="*/ 29 h 35"/>
              </a:gdLst>
              <a:ahLst/>
              <a:cxnLst>
                <a:cxn ang="0">
                  <a:pos x="T0" y="T1"/>
                </a:cxn>
                <a:cxn ang="0">
                  <a:pos x="T2" y="T3"/>
                </a:cxn>
                <a:cxn ang="0">
                  <a:pos x="T4" y="T5"/>
                </a:cxn>
                <a:cxn ang="0">
                  <a:pos x="T6" y="T7"/>
                </a:cxn>
                <a:cxn ang="0">
                  <a:pos x="T8" y="T9"/>
                </a:cxn>
              </a:cxnLst>
              <a:rect l="0" t="0" r="r" b="b"/>
              <a:pathLst>
                <a:path w="59" h="35">
                  <a:moveTo>
                    <a:pt x="0" y="29"/>
                  </a:moveTo>
                  <a:cubicBezTo>
                    <a:pt x="6" y="35"/>
                    <a:pt x="22" y="35"/>
                    <a:pt x="29" y="35"/>
                  </a:cubicBezTo>
                  <a:cubicBezTo>
                    <a:pt x="35" y="35"/>
                    <a:pt x="47" y="35"/>
                    <a:pt x="59" y="30"/>
                  </a:cubicBezTo>
                  <a:cubicBezTo>
                    <a:pt x="59" y="14"/>
                    <a:pt x="46" y="0"/>
                    <a:pt x="30" y="0"/>
                  </a:cubicBezTo>
                  <a:cubicBezTo>
                    <a:pt x="14" y="0"/>
                    <a:pt x="0" y="13"/>
                    <a:pt x="0" y="29"/>
                  </a:cubicBezTo>
                  <a:close/>
                </a:path>
              </a:pathLst>
            </a:custGeom>
            <a:solidFill>
              <a:srgbClr val="ED1D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6" name="Freeform 118"/>
            <p:cNvSpPr/>
            <p:nvPr/>
          </p:nvSpPr>
          <p:spPr bwMode="auto">
            <a:xfrm>
              <a:off x="8747126" y="3781425"/>
              <a:ext cx="109538" cy="123825"/>
            </a:xfrm>
            <a:custGeom>
              <a:avLst/>
              <a:gdLst>
                <a:gd name="T0" fmla="*/ 0 w 29"/>
                <a:gd name="T1" fmla="*/ 0 h 33"/>
                <a:gd name="T2" fmla="*/ 19 w 29"/>
                <a:gd name="T3" fmla="*/ 33 h 33"/>
                <a:gd name="T4" fmla="*/ 29 w 29"/>
                <a:gd name="T5" fmla="*/ 30 h 33"/>
                <a:gd name="T6" fmla="*/ 0 w 29"/>
                <a:gd name="T7" fmla="*/ 0 h 33"/>
              </a:gdLst>
              <a:ahLst/>
              <a:cxnLst>
                <a:cxn ang="0">
                  <a:pos x="T0" y="T1"/>
                </a:cxn>
                <a:cxn ang="0">
                  <a:pos x="T2" y="T3"/>
                </a:cxn>
                <a:cxn ang="0">
                  <a:pos x="T4" y="T5"/>
                </a:cxn>
                <a:cxn ang="0">
                  <a:pos x="T6" y="T7"/>
                </a:cxn>
              </a:cxnLst>
              <a:rect l="0" t="0" r="r" b="b"/>
              <a:pathLst>
                <a:path w="28" h="33">
                  <a:moveTo>
                    <a:pt x="0" y="0"/>
                  </a:moveTo>
                  <a:cubicBezTo>
                    <a:pt x="17" y="9"/>
                    <a:pt x="19" y="17"/>
                    <a:pt x="19" y="33"/>
                  </a:cubicBezTo>
                  <a:cubicBezTo>
                    <a:pt x="22" y="32"/>
                    <a:pt x="26" y="31"/>
                    <a:pt x="29" y="30"/>
                  </a:cubicBezTo>
                  <a:cubicBezTo>
                    <a:pt x="29" y="14"/>
                    <a:pt x="16" y="0"/>
                    <a:pt x="0" y="0"/>
                  </a:cubicBezTo>
                  <a:close/>
                </a:path>
              </a:pathLst>
            </a:custGeom>
            <a:solidFill>
              <a:srgbClr val="D1135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7" name="Freeform 119"/>
            <p:cNvSpPr/>
            <p:nvPr/>
          </p:nvSpPr>
          <p:spPr bwMode="auto">
            <a:xfrm>
              <a:off x="7891463" y="3781425"/>
              <a:ext cx="222250" cy="131763"/>
            </a:xfrm>
            <a:custGeom>
              <a:avLst/>
              <a:gdLst>
                <a:gd name="T0" fmla="*/ 0 w 59"/>
                <a:gd name="T1" fmla="*/ 29 h 35"/>
                <a:gd name="T2" fmla="*/ 29 w 59"/>
                <a:gd name="T3" fmla="*/ 35 h 35"/>
                <a:gd name="T4" fmla="*/ 59 w 59"/>
                <a:gd name="T5" fmla="*/ 30 h 35"/>
                <a:gd name="T6" fmla="*/ 30 w 59"/>
                <a:gd name="T7" fmla="*/ 0 h 35"/>
                <a:gd name="T8" fmla="*/ 0 w 59"/>
                <a:gd name="T9" fmla="*/ 29 h 35"/>
              </a:gdLst>
              <a:ahLst/>
              <a:cxnLst>
                <a:cxn ang="0">
                  <a:pos x="T0" y="T1"/>
                </a:cxn>
                <a:cxn ang="0">
                  <a:pos x="T2" y="T3"/>
                </a:cxn>
                <a:cxn ang="0">
                  <a:pos x="T4" y="T5"/>
                </a:cxn>
                <a:cxn ang="0">
                  <a:pos x="T6" y="T7"/>
                </a:cxn>
                <a:cxn ang="0">
                  <a:pos x="T8" y="T9"/>
                </a:cxn>
              </a:cxnLst>
              <a:rect l="0" t="0" r="r" b="b"/>
              <a:pathLst>
                <a:path w="59" h="35">
                  <a:moveTo>
                    <a:pt x="0" y="29"/>
                  </a:moveTo>
                  <a:cubicBezTo>
                    <a:pt x="5" y="35"/>
                    <a:pt x="22" y="35"/>
                    <a:pt x="29" y="35"/>
                  </a:cubicBezTo>
                  <a:cubicBezTo>
                    <a:pt x="35" y="35"/>
                    <a:pt x="47" y="35"/>
                    <a:pt x="59" y="30"/>
                  </a:cubicBezTo>
                  <a:cubicBezTo>
                    <a:pt x="59" y="14"/>
                    <a:pt x="46" y="0"/>
                    <a:pt x="30" y="0"/>
                  </a:cubicBezTo>
                  <a:cubicBezTo>
                    <a:pt x="13" y="0"/>
                    <a:pt x="0" y="13"/>
                    <a:pt x="0" y="29"/>
                  </a:cubicBezTo>
                  <a:close/>
                </a:path>
              </a:pathLst>
            </a:custGeom>
            <a:solidFill>
              <a:srgbClr val="ED1D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8" name="Freeform 120"/>
            <p:cNvSpPr/>
            <p:nvPr/>
          </p:nvSpPr>
          <p:spPr bwMode="auto">
            <a:xfrm>
              <a:off x="7996238" y="3781425"/>
              <a:ext cx="117475" cy="128588"/>
            </a:xfrm>
            <a:custGeom>
              <a:avLst/>
              <a:gdLst>
                <a:gd name="T0" fmla="*/ 2 w 31"/>
                <a:gd name="T1" fmla="*/ 0 h 34"/>
                <a:gd name="T2" fmla="*/ 0 w 31"/>
                <a:gd name="T3" fmla="*/ 0 h 34"/>
                <a:gd name="T4" fmla="*/ 18 w 31"/>
                <a:gd name="T5" fmla="*/ 34 h 34"/>
                <a:gd name="T6" fmla="*/ 31 w 31"/>
                <a:gd name="T7" fmla="*/ 30 h 34"/>
                <a:gd name="T8" fmla="*/ 2 w 31"/>
                <a:gd name="T9" fmla="*/ 0 h 34"/>
              </a:gdLst>
              <a:ahLst/>
              <a:cxnLst>
                <a:cxn ang="0">
                  <a:pos x="T0" y="T1"/>
                </a:cxn>
                <a:cxn ang="0">
                  <a:pos x="T2" y="T3"/>
                </a:cxn>
                <a:cxn ang="0">
                  <a:pos x="T4" y="T5"/>
                </a:cxn>
                <a:cxn ang="0">
                  <a:pos x="T6" y="T7"/>
                </a:cxn>
                <a:cxn ang="0">
                  <a:pos x="T8" y="T9"/>
                </a:cxn>
              </a:cxnLst>
              <a:rect l="0" t="0" r="r" b="b"/>
              <a:pathLst>
                <a:path w="31" h="34">
                  <a:moveTo>
                    <a:pt x="2" y="0"/>
                  </a:moveTo>
                  <a:cubicBezTo>
                    <a:pt x="1" y="0"/>
                    <a:pt x="1" y="0"/>
                    <a:pt x="0" y="0"/>
                  </a:cubicBezTo>
                  <a:cubicBezTo>
                    <a:pt x="15" y="3"/>
                    <a:pt x="24" y="22"/>
                    <a:pt x="18" y="34"/>
                  </a:cubicBezTo>
                  <a:cubicBezTo>
                    <a:pt x="22" y="33"/>
                    <a:pt x="27" y="32"/>
                    <a:pt x="31" y="30"/>
                  </a:cubicBezTo>
                  <a:cubicBezTo>
                    <a:pt x="31" y="14"/>
                    <a:pt x="18" y="0"/>
                    <a:pt x="2" y="0"/>
                  </a:cubicBezTo>
                  <a:close/>
                </a:path>
              </a:pathLst>
            </a:custGeom>
            <a:solidFill>
              <a:srgbClr val="D1135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9" name="Freeform 121"/>
            <p:cNvSpPr/>
            <p:nvPr/>
          </p:nvSpPr>
          <p:spPr bwMode="auto">
            <a:xfrm>
              <a:off x="7605713" y="2557463"/>
              <a:ext cx="492125" cy="796925"/>
            </a:xfrm>
            <a:custGeom>
              <a:avLst/>
              <a:gdLst>
                <a:gd name="T0" fmla="*/ 127 w 131"/>
                <a:gd name="T1" fmla="*/ 0 h 212"/>
                <a:gd name="T2" fmla="*/ 125 w 131"/>
                <a:gd name="T3" fmla="*/ 0 h 212"/>
                <a:gd name="T4" fmla="*/ 36 w 131"/>
                <a:gd name="T5" fmla="*/ 209 h 212"/>
                <a:gd name="T6" fmla="*/ 40 w 131"/>
                <a:gd name="T7" fmla="*/ 212 h 212"/>
                <a:gd name="T8" fmla="*/ 41 w 131"/>
                <a:gd name="T9" fmla="*/ 212 h 212"/>
                <a:gd name="T10" fmla="*/ 44 w 131"/>
                <a:gd name="T11" fmla="*/ 207 h 212"/>
                <a:gd name="T12" fmla="*/ 129 w 131"/>
                <a:gd name="T13" fmla="*/ 8 h 212"/>
                <a:gd name="T14" fmla="*/ 130 w 131"/>
                <a:gd name="T15" fmla="*/ 2 h 212"/>
                <a:gd name="T16" fmla="*/ 127 w 131"/>
                <a:gd name="T17" fmla="*/ 0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1" h="211">
                  <a:moveTo>
                    <a:pt x="127" y="0"/>
                  </a:moveTo>
                  <a:cubicBezTo>
                    <a:pt x="126" y="0"/>
                    <a:pt x="125" y="0"/>
                    <a:pt x="125" y="0"/>
                  </a:cubicBezTo>
                  <a:cubicBezTo>
                    <a:pt x="124" y="1"/>
                    <a:pt x="0" y="64"/>
                    <a:pt x="36" y="209"/>
                  </a:cubicBezTo>
                  <a:cubicBezTo>
                    <a:pt x="37" y="211"/>
                    <a:pt x="38" y="212"/>
                    <a:pt x="40" y="212"/>
                  </a:cubicBezTo>
                  <a:cubicBezTo>
                    <a:pt x="41" y="212"/>
                    <a:pt x="41" y="212"/>
                    <a:pt x="41" y="212"/>
                  </a:cubicBezTo>
                  <a:cubicBezTo>
                    <a:pt x="43" y="212"/>
                    <a:pt x="45" y="209"/>
                    <a:pt x="44" y="207"/>
                  </a:cubicBezTo>
                  <a:cubicBezTo>
                    <a:pt x="10" y="69"/>
                    <a:pt x="124" y="10"/>
                    <a:pt x="129" y="8"/>
                  </a:cubicBezTo>
                  <a:cubicBezTo>
                    <a:pt x="131" y="7"/>
                    <a:pt x="131" y="4"/>
                    <a:pt x="130" y="2"/>
                  </a:cubicBezTo>
                  <a:cubicBezTo>
                    <a:pt x="130" y="1"/>
                    <a:pt x="128" y="0"/>
                    <a:pt x="127" y="0"/>
                  </a:cubicBezTo>
                </a:path>
              </a:pathLst>
            </a:custGeom>
            <a:solidFill>
              <a:srgbClr val="80D7F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Tree>
  </p:cSld>
  <p:clrMapOvr>
    <a:masterClrMapping/>
  </p:clrMapOvr>
  <p:transition advClick="0" advTm="0"/>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32"/>
                                        </p:tgtEl>
                                        <p:attrNameLst>
                                          <p:attrName>style.visibility</p:attrName>
                                        </p:attrNameLst>
                                      </p:cBhvr>
                                      <p:to>
                                        <p:strVal val="visible"/>
                                      </p:to>
                                    </p:set>
                                    <p:animEffect transition="in" filter="wipe(left)">
                                      <p:cBhvr>
                                        <p:cTn id="7" dur="500"/>
                                        <p:tgtEl>
                                          <p:spTgt spid="432"/>
                                        </p:tgtEl>
                                      </p:cBhvr>
                                    </p:animEffect>
                                  </p:childTnLst>
                                </p:cTn>
                              </p:par>
                              <p:par>
                                <p:cTn id="8" presetID="22" presetClass="entr" presetSubtype="8" fill="hold" nodeType="withEffect">
                                  <p:stCondLst>
                                    <p:cond delay="0"/>
                                  </p:stCondLst>
                                  <p:childTnLst>
                                    <p:set>
                                      <p:cBhvr>
                                        <p:cTn id="9" dur="1" fill="hold">
                                          <p:stCondLst>
                                            <p:cond delay="0"/>
                                          </p:stCondLst>
                                        </p:cTn>
                                        <p:tgtEl>
                                          <p:spTgt spid="433"/>
                                        </p:tgtEl>
                                        <p:attrNameLst>
                                          <p:attrName>style.visibility</p:attrName>
                                        </p:attrNameLst>
                                      </p:cBhvr>
                                      <p:to>
                                        <p:strVal val="visible"/>
                                      </p:to>
                                    </p:set>
                                    <p:animEffect transition="in" filter="wipe(left)">
                                      <p:cBhvr>
                                        <p:cTn id="10" dur="500"/>
                                        <p:tgtEl>
                                          <p:spTgt spid="4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2" grpId="0"/>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MH_Number_1"/>
          <p:cNvSpPr/>
          <p:nvPr>
            <p:custDataLst>
              <p:tags r:id="rId1"/>
            </p:custDataLst>
          </p:nvPr>
        </p:nvSpPr>
        <p:spPr>
          <a:xfrm>
            <a:off x="177307" y="154126"/>
            <a:ext cx="498951" cy="498614"/>
          </a:xfrm>
          <a:prstGeom prst="roundRect">
            <a:avLst/>
          </a:prstGeom>
          <a:solidFill>
            <a:srgbClr val="FFC60B"/>
          </a:solidFill>
          <a:ln>
            <a:solidFill>
              <a:srgbClr val="E15D3F"/>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altLang="zh-CN" sz="2800">
                <a:solidFill>
                  <a:schemeClr val="bg2">
                    <a:lumMod val="25000"/>
                  </a:schemeClr>
                </a:solidFill>
                <a:latin typeface="微软雅黑" panose="020B0503020204020204" pitchFamily="34" charset="-122"/>
                <a:ea typeface="微软雅黑" panose="020B0503020204020204" pitchFamily="34" charset="-122"/>
                <a:cs typeface="Times New Roman" panose="02020603050405020304" pitchFamily="18" charset="0"/>
              </a:rPr>
              <a:t>03</a:t>
            </a:r>
            <a:endParaRPr lang="zh-CN" altLang="en-US" sz="2800">
              <a:solidFill>
                <a:schemeClr val="bg2">
                  <a:lumMod val="25000"/>
                </a:schemeClr>
              </a:solidFill>
              <a:latin typeface="微软雅黑" panose="020B0503020204020204" pitchFamily="34" charset="-122"/>
              <a:ea typeface="微软雅黑" panose="020B0503020204020204" pitchFamily="34" charset="-122"/>
              <a:cs typeface="Times New Roman" panose="02020603050405020304" pitchFamily="18" charset="0"/>
            </a:endParaRPr>
          </a:p>
        </p:txBody>
      </p:sp>
      <p:sp>
        <p:nvSpPr>
          <p:cNvPr id="5" name="MH_Entry_1"/>
          <p:cNvSpPr/>
          <p:nvPr>
            <p:custDataLst>
              <p:tags r:id="rId2"/>
            </p:custDataLst>
          </p:nvPr>
        </p:nvSpPr>
        <p:spPr>
          <a:xfrm>
            <a:off x="766735" y="154126"/>
            <a:ext cx="3627409" cy="498614"/>
          </a:xfrm>
          <a:prstGeom prst="roundRect">
            <a:avLst>
              <a:gd name="adj" fmla="val 9124"/>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rmAutofit/>
          </a:bodyPr>
          <a:lstStyle/>
          <a:p>
            <a:pPr algn="ctr"/>
            <a:r>
              <a:rPr lang="zh-CN" altLang="en-US" sz="2400" spc="200">
                <a:solidFill>
                  <a:schemeClr val="tx1">
                    <a:lumMod val="75000"/>
                    <a:lumOff val="25000"/>
                  </a:schemeClr>
                </a:solidFill>
                <a:latin typeface="微软雅黑" panose="020B0503020204020204" pitchFamily="34" charset="-122"/>
                <a:ea typeface="微软雅黑" panose="020B0503020204020204" pitchFamily="34" charset="-122"/>
              </a:rPr>
              <a:t>请在此处输入您的标题</a:t>
            </a:r>
          </a:p>
        </p:txBody>
      </p:sp>
      <p:cxnSp>
        <p:nvCxnSpPr>
          <p:cNvPr id="6" name="直接连接符 5"/>
          <p:cNvCxnSpPr/>
          <p:nvPr/>
        </p:nvCxnSpPr>
        <p:spPr>
          <a:xfrm>
            <a:off x="773715" y="652740"/>
            <a:ext cx="3627409" cy="0"/>
          </a:xfrm>
          <a:prstGeom prst="line">
            <a:avLst/>
          </a:prstGeom>
          <a:ln>
            <a:solidFill>
              <a:srgbClr val="E15D3F"/>
            </a:solidFill>
          </a:ln>
        </p:spPr>
        <p:style>
          <a:lnRef idx="1">
            <a:schemeClr val="accent1"/>
          </a:lnRef>
          <a:fillRef idx="0">
            <a:schemeClr val="accent1"/>
          </a:fillRef>
          <a:effectRef idx="0">
            <a:schemeClr val="accent1"/>
          </a:effectRef>
          <a:fontRef idx="minor">
            <a:schemeClr val="tx1"/>
          </a:fontRef>
        </p:style>
      </p:cxnSp>
      <p:sp>
        <p:nvSpPr>
          <p:cNvPr id="7" name="矩形: 圆角 6"/>
          <p:cNvSpPr/>
          <p:nvPr/>
        </p:nvSpPr>
        <p:spPr>
          <a:xfrm>
            <a:off x="75709" y="72570"/>
            <a:ext cx="12058235" cy="6705600"/>
          </a:xfrm>
          <a:prstGeom prst="roundRect">
            <a:avLst>
              <a:gd name="adj" fmla="val 1602"/>
            </a:avLst>
          </a:prstGeom>
          <a:noFill/>
          <a:ln>
            <a:solidFill>
              <a:srgbClr val="A3562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8" name="组合 7"/>
          <p:cNvGrpSpPr/>
          <p:nvPr/>
        </p:nvGrpSpPr>
        <p:grpSpPr>
          <a:xfrm>
            <a:off x="5845175" y="2599778"/>
            <a:ext cx="1187450" cy="1187450"/>
            <a:chOff x="5845175" y="2804496"/>
            <a:chExt cx="1187450" cy="1187450"/>
          </a:xfrm>
        </p:grpSpPr>
        <p:sp>
          <p:nvSpPr>
            <p:cNvPr id="9" name="MH_Other_1"/>
            <p:cNvSpPr>
              <a:spLocks noChangeArrowheads="1"/>
            </p:cNvSpPr>
            <p:nvPr>
              <p:custDataLst>
                <p:tags r:id="rId9"/>
              </p:custDataLst>
            </p:nvPr>
          </p:nvSpPr>
          <p:spPr bwMode="auto">
            <a:xfrm>
              <a:off x="5845175" y="2804496"/>
              <a:ext cx="1187450" cy="1187450"/>
            </a:xfrm>
            <a:prstGeom prst="chevron">
              <a:avLst>
                <a:gd name="adj" fmla="val 50000"/>
              </a:avLst>
            </a:prstGeom>
            <a:solidFill>
              <a:schemeClr val="accent2"/>
            </a:solidFill>
            <a:ln>
              <a:noFill/>
            </a:ln>
          </p:spPr>
          <p:txBody>
            <a:bodyPr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5pPr>
              <a:lvl6pPr marL="25146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6pPr>
              <a:lvl7pPr marL="29718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7pPr>
              <a:lvl8pPr marL="34290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8pPr>
              <a:lvl9pPr marL="38862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9pPr>
            </a:lstStyle>
            <a:p>
              <a:pPr algn="just" eaLnBrk="1" hangingPunct="1">
                <a:lnSpc>
                  <a:spcPct val="130000"/>
                </a:lnSpc>
                <a:spcBef>
                  <a:spcPct val="0"/>
                </a:spcBef>
                <a:buFontTx/>
                <a:buNone/>
              </a:pPr>
              <a:endParaRPr lang="zh-CN" altLang="en-US" sz="2400">
                <a:solidFill>
                  <a:srgbClr val="FFFFFF"/>
                </a:solidFill>
              </a:endParaRPr>
            </a:p>
          </p:txBody>
        </p:sp>
        <p:sp>
          <p:nvSpPr>
            <p:cNvPr id="10" name="MH_Other_2"/>
            <p:cNvSpPr/>
            <p:nvPr>
              <p:custDataLst>
                <p:tags r:id="rId10"/>
              </p:custDataLst>
            </p:nvPr>
          </p:nvSpPr>
          <p:spPr>
            <a:xfrm>
              <a:off x="6486525" y="3199783"/>
              <a:ext cx="396875" cy="396875"/>
            </a:xfrm>
            <a:prstGeom prst="ellipse">
              <a:avLst/>
            </a:prstGeom>
            <a:solidFill>
              <a:srgbClr val="FFFFFF"/>
            </a:solidFill>
          </p:spPr>
          <p:txBody>
            <a:bodyPr lIns="0" tIns="0" rIns="0" bIns="0" anchor="ctr"/>
            <a:lstStyle/>
            <a:p>
              <a:pPr algn="ctr" eaLnBrk="1" fontAlgn="auto" hangingPunct="1">
                <a:spcBef>
                  <a:spcPct val="0"/>
                </a:spcBef>
                <a:spcAft>
                  <a:spcPct val="0"/>
                </a:spcAft>
                <a:defRPr/>
              </a:pPr>
              <a:r>
                <a:rPr lang="en-US" altLang="zh-CN" sz="2000">
                  <a:solidFill>
                    <a:schemeClr val="accent2"/>
                  </a:solidFill>
                  <a:latin typeface="+mn-lt"/>
                </a:rPr>
                <a:t>B</a:t>
              </a:r>
              <a:endParaRPr lang="zh-CN" altLang="en-US" sz="2000">
                <a:solidFill>
                  <a:schemeClr val="accent2"/>
                </a:solidFill>
                <a:latin typeface="+mn-lt"/>
              </a:endParaRPr>
            </a:p>
          </p:txBody>
        </p:sp>
      </p:grpSp>
      <p:grpSp>
        <p:nvGrpSpPr>
          <p:cNvPr id="11" name="组合 10"/>
          <p:cNvGrpSpPr/>
          <p:nvPr/>
        </p:nvGrpSpPr>
        <p:grpSpPr>
          <a:xfrm>
            <a:off x="5845175" y="4336503"/>
            <a:ext cx="1187450" cy="1189037"/>
            <a:chOff x="5845175" y="4541221"/>
            <a:chExt cx="1187450" cy="1189037"/>
          </a:xfrm>
        </p:grpSpPr>
        <p:sp>
          <p:nvSpPr>
            <p:cNvPr id="12" name="MH_Other_3"/>
            <p:cNvSpPr/>
            <p:nvPr>
              <p:custDataLst>
                <p:tags r:id="rId7"/>
              </p:custDataLst>
            </p:nvPr>
          </p:nvSpPr>
          <p:spPr>
            <a:xfrm>
              <a:off x="5845175" y="4541221"/>
              <a:ext cx="1187450" cy="1189037"/>
            </a:xfrm>
            <a:prstGeom prst="chevron">
              <a:avLst/>
            </a:prstGeom>
            <a:solidFill>
              <a:schemeClr val="accent4"/>
            </a:solidFill>
          </p:spPr>
          <p:txBody>
            <a:bodyPr anchor="ctr"/>
            <a:lstStyle/>
            <a:p>
              <a:pPr algn="just" eaLnBrk="1" fontAlgn="auto" hangingPunct="1">
                <a:lnSpc>
                  <a:spcPct val="130000"/>
                </a:lnSpc>
                <a:spcBef>
                  <a:spcPct val="0"/>
                </a:spcBef>
                <a:spcAft>
                  <a:spcPct val="0"/>
                </a:spcAft>
                <a:defRPr/>
              </a:pPr>
              <a:endParaRPr lang="zh-CN" altLang="en-US" sz="2400">
                <a:solidFill>
                  <a:srgbClr val="FFFFFF"/>
                </a:solidFill>
                <a:latin typeface="+mn-lt"/>
              </a:endParaRPr>
            </a:p>
          </p:txBody>
        </p:sp>
        <p:sp>
          <p:nvSpPr>
            <p:cNvPr id="13" name="MH_Other_4"/>
            <p:cNvSpPr/>
            <p:nvPr>
              <p:custDataLst>
                <p:tags r:id="rId8"/>
              </p:custDataLst>
            </p:nvPr>
          </p:nvSpPr>
          <p:spPr>
            <a:xfrm>
              <a:off x="6486525" y="4938096"/>
              <a:ext cx="396875" cy="395287"/>
            </a:xfrm>
            <a:prstGeom prst="ellipse">
              <a:avLst/>
            </a:prstGeom>
            <a:solidFill>
              <a:srgbClr val="FFFFFF"/>
            </a:solidFill>
          </p:spPr>
          <p:txBody>
            <a:bodyPr lIns="0" tIns="0" rIns="0" bIns="0" anchor="ctr"/>
            <a:lstStyle/>
            <a:p>
              <a:pPr algn="ctr" eaLnBrk="1" fontAlgn="auto" hangingPunct="1">
                <a:spcBef>
                  <a:spcPct val="0"/>
                </a:spcBef>
                <a:spcAft>
                  <a:spcPct val="0"/>
                </a:spcAft>
                <a:defRPr/>
              </a:pPr>
              <a:r>
                <a:rPr lang="en-US" altLang="zh-CN" sz="2000">
                  <a:solidFill>
                    <a:schemeClr val="accent4"/>
                  </a:solidFill>
                  <a:latin typeface="+mn-lt"/>
                </a:rPr>
                <a:t>D</a:t>
              </a:r>
              <a:endParaRPr lang="zh-CN" altLang="en-US" sz="2000">
                <a:solidFill>
                  <a:schemeClr val="accent4"/>
                </a:solidFill>
                <a:latin typeface="+mn-lt"/>
              </a:endParaRPr>
            </a:p>
          </p:txBody>
        </p:sp>
      </p:grpSp>
      <p:grpSp>
        <p:nvGrpSpPr>
          <p:cNvPr id="14" name="组合 13"/>
          <p:cNvGrpSpPr/>
          <p:nvPr/>
        </p:nvGrpSpPr>
        <p:grpSpPr>
          <a:xfrm>
            <a:off x="4978400" y="1729828"/>
            <a:ext cx="1187450" cy="1189037"/>
            <a:chOff x="4978400" y="1934546"/>
            <a:chExt cx="1187450" cy="1189037"/>
          </a:xfrm>
        </p:grpSpPr>
        <p:sp>
          <p:nvSpPr>
            <p:cNvPr id="15" name="MH_Other_7"/>
            <p:cNvSpPr>
              <a:spLocks noChangeArrowheads="1"/>
            </p:cNvSpPr>
            <p:nvPr>
              <p:custDataLst>
                <p:tags r:id="rId5"/>
              </p:custDataLst>
            </p:nvPr>
          </p:nvSpPr>
          <p:spPr bwMode="auto">
            <a:xfrm flipH="1">
              <a:off x="4978400" y="1934546"/>
              <a:ext cx="1187450" cy="1189037"/>
            </a:xfrm>
            <a:prstGeom prst="chevron">
              <a:avLst>
                <a:gd name="adj" fmla="val 50000"/>
              </a:avLst>
            </a:prstGeom>
            <a:solidFill>
              <a:schemeClr val="accent1"/>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5pPr>
              <a:lvl6pPr marL="25146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6pPr>
              <a:lvl7pPr marL="29718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7pPr>
              <a:lvl8pPr marL="34290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8pPr>
              <a:lvl9pPr marL="38862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9pPr>
            </a:lstStyle>
            <a:p>
              <a:pPr algn="just" eaLnBrk="1" hangingPunct="1">
                <a:lnSpc>
                  <a:spcPct val="130000"/>
                </a:lnSpc>
                <a:spcBef>
                  <a:spcPct val="0"/>
                </a:spcBef>
                <a:buFontTx/>
                <a:buNone/>
              </a:pPr>
              <a:endParaRPr lang="zh-CN" altLang="en-US" sz="2400">
                <a:solidFill>
                  <a:srgbClr val="FFFFFF"/>
                </a:solidFill>
              </a:endParaRPr>
            </a:p>
          </p:txBody>
        </p:sp>
        <p:sp>
          <p:nvSpPr>
            <p:cNvPr id="16" name="MH_Other_8"/>
            <p:cNvSpPr/>
            <p:nvPr>
              <p:custDataLst>
                <p:tags r:id="rId6"/>
              </p:custDataLst>
            </p:nvPr>
          </p:nvSpPr>
          <p:spPr>
            <a:xfrm flipH="1">
              <a:off x="5127625" y="2331421"/>
              <a:ext cx="396875" cy="395287"/>
            </a:xfrm>
            <a:prstGeom prst="ellipse">
              <a:avLst/>
            </a:prstGeom>
            <a:solidFill>
              <a:srgbClr val="FFFFFF"/>
            </a:solidFill>
          </p:spPr>
          <p:txBody>
            <a:bodyPr lIns="0" tIns="0" rIns="0" bIns="0" anchor="ctr"/>
            <a:lstStyle/>
            <a:p>
              <a:pPr algn="ctr" eaLnBrk="1" fontAlgn="auto" hangingPunct="1">
                <a:spcBef>
                  <a:spcPct val="0"/>
                </a:spcBef>
                <a:spcAft>
                  <a:spcPct val="0"/>
                </a:spcAft>
                <a:defRPr/>
              </a:pPr>
              <a:r>
                <a:rPr lang="en-US" altLang="zh-CN" sz="2000">
                  <a:solidFill>
                    <a:schemeClr val="accent1"/>
                  </a:solidFill>
                  <a:latin typeface="+mn-lt"/>
                </a:rPr>
                <a:t>A</a:t>
              </a:r>
              <a:endParaRPr lang="zh-CN" altLang="en-US" sz="2000">
                <a:solidFill>
                  <a:schemeClr val="accent1"/>
                </a:solidFill>
                <a:latin typeface="+mn-lt"/>
              </a:endParaRPr>
            </a:p>
          </p:txBody>
        </p:sp>
      </p:grpSp>
      <p:grpSp>
        <p:nvGrpSpPr>
          <p:cNvPr id="17" name="组合 16"/>
          <p:cNvGrpSpPr/>
          <p:nvPr/>
        </p:nvGrpSpPr>
        <p:grpSpPr>
          <a:xfrm>
            <a:off x="4978400" y="3468140"/>
            <a:ext cx="1187450" cy="1187450"/>
            <a:chOff x="4978400" y="3672858"/>
            <a:chExt cx="1187450" cy="1187450"/>
          </a:xfrm>
        </p:grpSpPr>
        <p:sp>
          <p:nvSpPr>
            <p:cNvPr id="18" name="MH_Other_9"/>
            <p:cNvSpPr/>
            <p:nvPr>
              <p:custDataLst>
                <p:tags r:id="rId3"/>
              </p:custDataLst>
            </p:nvPr>
          </p:nvSpPr>
          <p:spPr>
            <a:xfrm flipH="1">
              <a:off x="4978400" y="3672858"/>
              <a:ext cx="1187450" cy="1187450"/>
            </a:xfrm>
            <a:prstGeom prst="chevron">
              <a:avLst/>
            </a:prstGeom>
            <a:solidFill>
              <a:schemeClr val="accent3"/>
            </a:solidFill>
          </p:spPr>
          <p:txBody>
            <a:bodyPr anchor="ctr"/>
            <a:lstStyle/>
            <a:p>
              <a:pPr algn="just" eaLnBrk="1" fontAlgn="auto" hangingPunct="1">
                <a:lnSpc>
                  <a:spcPct val="130000"/>
                </a:lnSpc>
                <a:spcBef>
                  <a:spcPct val="0"/>
                </a:spcBef>
                <a:spcAft>
                  <a:spcPct val="0"/>
                </a:spcAft>
                <a:defRPr/>
              </a:pPr>
              <a:endParaRPr lang="zh-CN" altLang="en-US" sz="2400">
                <a:solidFill>
                  <a:srgbClr val="FFFFFF"/>
                </a:solidFill>
                <a:latin typeface="+mn-lt"/>
              </a:endParaRPr>
            </a:p>
          </p:txBody>
        </p:sp>
        <p:sp>
          <p:nvSpPr>
            <p:cNvPr id="19" name="MH_Other_10"/>
            <p:cNvSpPr/>
            <p:nvPr>
              <p:custDataLst>
                <p:tags r:id="rId4"/>
              </p:custDataLst>
            </p:nvPr>
          </p:nvSpPr>
          <p:spPr>
            <a:xfrm flipH="1">
              <a:off x="5127625" y="4068146"/>
              <a:ext cx="396875" cy="396875"/>
            </a:xfrm>
            <a:prstGeom prst="ellipse">
              <a:avLst/>
            </a:prstGeom>
            <a:solidFill>
              <a:srgbClr val="FFFFFF"/>
            </a:solidFill>
          </p:spPr>
          <p:txBody>
            <a:bodyPr lIns="0" tIns="0" rIns="0" bIns="0" anchor="ctr"/>
            <a:lstStyle/>
            <a:p>
              <a:pPr algn="ctr" eaLnBrk="1" fontAlgn="auto" hangingPunct="1">
                <a:spcBef>
                  <a:spcPct val="0"/>
                </a:spcBef>
                <a:spcAft>
                  <a:spcPct val="0"/>
                </a:spcAft>
                <a:defRPr/>
              </a:pPr>
              <a:r>
                <a:rPr lang="en-US" altLang="zh-CN" sz="2000">
                  <a:solidFill>
                    <a:schemeClr val="accent3">
                      <a:lumMod val="75000"/>
                    </a:schemeClr>
                  </a:solidFill>
                  <a:latin typeface="+mn-lt"/>
                </a:rPr>
                <a:t>C</a:t>
              </a:r>
              <a:endParaRPr lang="zh-CN" altLang="en-US" sz="2000">
                <a:solidFill>
                  <a:schemeClr val="accent3">
                    <a:lumMod val="75000"/>
                  </a:schemeClr>
                </a:solidFill>
                <a:latin typeface="+mn-lt"/>
              </a:endParaRPr>
            </a:p>
          </p:txBody>
        </p:sp>
      </p:grpSp>
      <p:sp>
        <p:nvSpPr>
          <p:cNvPr id="20" name="MH_SubTitle_4"/>
          <p:cNvSpPr>
            <a:spLocks noChangeArrowheads="1"/>
          </p:cNvSpPr>
          <p:nvPr/>
        </p:nvSpPr>
        <p:spPr bwMode="auto">
          <a:xfrm>
            <a:off x="1717675" y="2007640"/>
            <a:ext cx="3052763"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5pPr>
            <a:lvl6pPr marL="25146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6pPr>
            <a:lvl7pPr marL="29718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7pPr>
            <a:lvl8pPr marL="34290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8pPr>
            <a:lvl9pPr marL="38862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9pPr>
          </a:lstStyle>
          <a:p>
            <a:pPr eaLnBrk="1" hangingPunct="1">
              <a:lnSpc>
                <a:spcPct val="100000"/>
              </a:lnSpc>
              <a:spcBef>
                <a:spcPct val="0"/>
              </a:spcBef>
              <a:buFontTx/>
              <a:buNone/>
            </a:pPr>
            <a:r>
              <a:rPr lang="zh-CN" altLang="en-US" sz="1600" dirty="0">
                <a:latin typeface="宋体" panose="02010600030101010101" pitchFamily="2" charset="-122"/>
              </a:rPr>
              <a:t>内容内容内容内容内容内容内容内容内容内容内容内容</a:t>
            </a:r>
            <a:endParaRPr lang="zh-CN" altLang="en-US" sz="1600" dirty="0"/>
          </a:p>
        </p:txBody>
      </p:sp>
      <p:sp>
        <p:nvSpPr>
          <p:cNvPr id="21" name="MH_SubTitle_5"/>
          <p:cNvSpPr>
            <a:spLocks noChangeArrowheads="1"/>
          </p:cNvSpPr>
          <p:nvPr/>
        </p:nvSpPr>
        <p:spPr bwMode="auto">
          <a:xfrm>
            <a:off x="7199313" y="2899815"/>
            <a:ext cx="3209925"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5pPr>
            <a:lvl6pPr marL="25146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6pPr>
            <a:lvl7pPr marL="29718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7pPr>
            <a:lvl8pPr marL="34290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8pPr>
            <a:lvl9pPr marL="38862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9pPr>
          </a:lstStyle>
          <a:p>
            <a:pPr eaLnBrk="1" hangingPunct="1">
              <a:lnSpc>
                <a:spcPct val="100000"/>
              </a:lnSpc>
              <a:spcBef>
                <a:spcPct val="0"/>
              </a:spcBef>
              <a:buFontTx/>
              <a:buNone/>
            </a:pPr>
            <a:r>
              <a:rPr lang="zh-CN" altLang="en-US" sz="1600" dirty="0">
                <a:latin typeface="宋体" panose="02010600030101010101" pitchFamily="2" charset="-122"/>
              </a:rPr>
              <a:t>内容内容内容内容内容内容内容内容内容内容内容内容</a:t>
            </a:r>
            <a:endParaRPr lang="zh-CN" altLang="en-US" sz="1600" dirty="0"/>
          </a:p>
        </p:txBody>
      </p:sp>
      <p:sp>
        <p:nvSpPr>
          <p:cNvPr id="22" name="MH_SubTitle_6"/>
          <p:cNvSpPr>
            <a:spLocks noChangeArrowheads="1"/>
          </p:cNvSpPr>
          <p:nvPr/>
        </p:nvSpPr>
        <p:spPr bwMode="auto">
          <a:xfrm>
            <a:off x="1717675" y="3776115"/>
            <a:ext cx="3052763" cy="5857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5pPr>
            <a:lvl6pPr marL="25146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6pPr>
            <a:lvl7pPr marL="29718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7pPr>
            <a:lvl8pPr marL="34290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8pPr>
            <a:lvl9pPr marL="38862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9pPr>
          </a:lstStyle>
          <a:p>
            <a:pPr eaLnBrk="1" hangingPunct="1">
              <a:lnSpc>
                <a:spcPct val="100000"/>
              </a:lnSpc>
              <a:spcBef>
                <a:spcPct val="0"/>
              </a:spcBef>
              <a:buFontTx/>
              <a:buNone/>
            </a:pPr>
            <a:r>
              <a:rPr lang="zh-CN" altLang="en-US" sz="1600" dirty="0">
                <a:latin typeface="宋体" panose="02010600030101010101" pitchFamily="2" charset="-122"/>
              </a:rPr>
              <a:t>内容内容内容内容内容内容内容内容内容内容内容内容</a:t>
            </a:r>
            <a:endParaRPr lang="zh-CN" altLang="en-US" sz="1600" dirty="0"/>
          </a:p>
        </p:txBody>
      </p:sp>
      <p:sp>
        <p:nvSpPr>
          <p:cNvPr id="23" name="MH_SubTitle_6"/>
          <p:cNvSpPr>
            <a:spLocks noChangeArrowheads="1"/>
          </p:cNvSpPr>
          <p:nvPr/>
        </p:nvSpPr>
        <p:spPr bwMode="auto">
          <a:xfrm>
            <a:off x="7197725" y="4634953"/>
            <a:ext cx="3052763" cy="5857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5pPr>
            <a:lvl6pPr marL="25146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6pPr>
            <a:lvl7pPr marL="29718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7pPr>
            <a:lvl8pPr marL="34290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8pPr>
            <a:lvl9pPr marL="38862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9pPr>
          </a:lstStyle>
          <a:p>
            <a:pPr eaLnBrk="1" hangingPunct="1">
              <a:lnSpc>
                <a:spcPct val="100000"/>
              </a:lnSpc>
              <a:spcBef>
                <a:spcPct val="0"/>
              </a:spcBef>
              <a:buFontTx/>
              <a:buNone/>
            </a:pPr>
            <a:r>
              <a:rPr lang="zh-CN" altLang="en-US" sz="1600" dirty="0">
                <a:latin typeface="宋体" panose="02010600030101010101" pitchFamily="2" charset="-122"/>
              </a:rPr>
              <a:t>内容内容内容内容内容内容内容内容内容内容内容内容</a:t>
            </a:r>
            <a:endParaRPr lang="zh-CN" altLang="en-US" sz="1600" dirty="0"/>
          </a:p>
        </p:txBody>
      </p:sp>
      <p:sp>
        <p:nvSpPr>
          <p:cNvPr id="24" name="圆角矩形 43"/>
          <p:cNvSpPr/>
          <p:nvPr/>
        </p:nvSpPr>
        <p:spPr>
          <a:xfrm>
            <a:off x="1662113" y="1994940"/>
            <a:ext cx="3216275" cy="647700"/>
          </a:xfrm>
          <a:prstGeom prst="roundRect">
            <a:avLst/>
          </a:prstGeom>
          <a:no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solidFill>
                <a:schemeClr val="tx1"/>
              </a:solidFill>
            </a:endParaRPr>
          </a:p>
        </p:txBody>
      </p:sp>
      <p:sp>
        <p:nvSpPr>
          <p:cNvPr id="25" name="圆角矩形 44"/>
          <p:cNvSpPr/>
          <p:nvPr/>
        </p:nvSpPr>
        <p:spPr>
          <a:xfrm>
            <a:off x="7143750" y="2869653"/>
            <a:ext cx="3216275" cy="646112"/>
          </a:xfrm>
          <a:prstGeom prst="roundRect">
            <a:avLst/>
          </a:prstGeom>
          <a:no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solidFill>
                <a:schemeClr val="tx1"/>
              </a:solidFill>
            </a:endParaRPr>
          </a:p>
        </p:txBody>
      </p:sp>
      <p:sp>
        <p:nvSpPr>
          <p:cNvPr id="26" name="圆角矩形 45"/>
          <p:cNvSpPr/>
          <p:nvPr/>
        </p:nvSpPr>
        <p:spPr>
          <a:xfrm>
            <a:off x="1662113" y="3739603"/>
            <a:ext cx="3216275" cy="646112"/>
          </a:xfrm>
          <a:prstGeom prst="roundRect">
            <a:avLst/>
          </a:prstGeom>
          <a:noFill/>
          <a:ln>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solidFill>
                <a:schemeClr val="tx1"/>
              </a:solidFill>
            </a:endParaRPr>
          </a:p>
        </p:txBody>
      </p:sp>
      <p:sp>
        <p:nvSpPr>
          <p:cNvPr id="27" name="圆角矩形 46"/>
          <p:cNvSpPr/>
          <p:nvPr/>
        </p:nvSpPr>
        <p:spPr>
          <a:xfrm>
            <a:off x="7142163" y="4609553"/>
            <a:ext cx="3216275" cy="646112"/>
          </a:xfrm>
          <a:prstGeom prst="roundRect">
            <a:avLst/>
          </a:prstGeom>
          <a:noFill/>
          <a:ln>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solidFill>
                <a:schemeClr val="tx1"/>
              </a:solidFill>
            </a:endParaRPr>
          </a:p>
        </p:txBody>
      </p:sp>
    </p:spTree>
  </p:cSld>
  <p:clrMapOvr>
    <a:masterClrMapping/>
  </p:clrMapOvr>
  <p:transition advClick="0" advTm="0"/>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500" fill="hold"/>
                                        <p:tgtEl>
                                          <p:spTgt spid="4"/>
                                        </p:tgtEl>
                                        <p:attrNameLst>
                                          <p:attrName>ppt_w</p:attrName>
                                        </p:attrNameLst>
                                      </p:cBhvr>
                                      <p:tavLst>
                                        <p:tav tm="0">
                                          <p:val>
                                            <p:fltVal val="0"/>
                                          </p:val>
                                        </p:tav>
                                        <p:tav tm="100000">
                                          <p:val>
                                            <p:strVal val="#ppt_w"/>
                                          </p:val>
                                        </p:tav>
                                      </p:tavLst>
                                    </p:anim>
                                    <p:anim calcmode="lin" valueType="num">
                                      <p:cBhvr>
                                        <p:cTn id="8" dur="500" fill="hold"/>
                                        <p:tgtEl>
                                          <p:spTgt spid="4"/>
                                        </p:tgtEl>
                                        <p:attrNameLst>
                                          <p:attrName>ppt_h</p:attrName>
                                        </p:attrNameLst>
                                      </p:cBhvr>
                                      <p:tavLst>
                                        <p:tav tm="0">
                                          <p:val>
                                            <p:fltVal val="0"/>
                                          </p:val>
                                        </p:tav>
                                        <p:tav tm="100000">
                                          <p:val>
                                            <p:strVal val="#ppt_h"/>
                                          </p:val>
                                        </p:tav>
                                      </p:tavLst>
                                    </p:anim>
                                    <p:animEffect transition="in" filter="fade">
                                      <p:cBhvr>
                                        <p:cTn id="9" dur="500"/>
                                        <p:tgtEl>
                                          <p:spTgt spid="4"/>
                                        </p:tgtEl>
                                      </p:cBhvr>
                                    </p:animEffect>
                                  </p:childTnLst>
                                </p:cTn>
                              </p:par>
                            </p:childTnLst>
                          </p:cTn>
                        </p:par>
                        <p:par>
                          <p:cTn id="10" fill="hold">
                            <p:stCondLst>
                              <p:cond delay="500"/>
                            </p:stCondLst>
                            <p:childTnLst>
                              <p:par>
                                <p:cTn id="11" presetID="22" presetClass="entr" presetSubtype="8" fill="hold" grpId="0" nodeType="afterEffect">
                                  <p:stCondLst>
                                    <p:cond delay="0"/>
                                  </p:stCondLst>
                                  <p:childTnLst>
                                    <p:set>
                                      <p:cBhvr>
                                        <p:cTn id="12" dur="1" fill="hold">
                                          <p:stCondLst>
                                            <p:cond delay="0"/>
                                          </p:stCondLst>
                                        </p:cTn>
                                        <p:tgtEl>
                                          <p:spTgt spid="5"/>
                                        </p:tgtEl>
                                        <p:attrNameLst>
                                          <p:attrName>style.visibility</p:attrName>
                                        </p:attrNameLst>
                                      </p:cBhvr>
                                      <p:to>
                                        <p:strVal val="visible"/>
                                      </p:to>
                                    </p:set>
                                    <p:animEffect transition="in" filter="wipe(left)">
                                      <p:cBhvr>
                                        <p:cTn id="13" dur="500"/>
                                        <p:tgtEl>
                                          <p:spTgt spid="5"/>
                                        </p:tgtEl>
                                      </p:cBhvr>
                                    </p:animEffect>
                                  </p:childTnLst>
                                </p:cTn>
                              </p:par>
                              <p:par>
                                <p:cTn id="14" presetID="22" presetClass="entr" presetSubtype="8" fill="hold" nodeType="withEffect">
                                  <p:stCondLst>
                                    <p:cond delay="0"/>
                                  </p:stCondLst>
                                  <p:childTnLst>
                                    <p:set>
                                      <p:cBhvr>
                                        <p:cTn id="15" dur="1" fill="hold">
                                          <p:stCondLst>
                                            <p:cond delay="0"/>
                                          </p:stCondLst>
                                        </p:cTn>
                                        <p:tgtEl>
                                          <p:spTgt spid="6"/>
                                        </p:tgtEl>
                                        <p:attrNameLst>
                                          <p:attrName>style.visibility</p:attrName>
                                        </p:attrNameLst>
                                      </p:cBhvr>
                                      <p:to>
                                        <p:strVal val="visible"/>
                                      </p:to>
                                    </p:set>
                                    <p:animEffect transition="in" filter="wipe(left)">
                                      <p:cBhvr>
                                        <p:cTn id="16" dur="500"/>
                                        <p:tgtEl>
                                          <p:spTgt spid="6"/>
                                        </p:tgtEl>
                                      </p:cBhvr>
                                    </p:animEffect>
                                  </p:childTnLst>
                                </p:cTn>
                              </p:par>
                              <p:par>
                                <p:cTn id="17" presetID="2" presetClass="entr" presetSubtype="2" fill="hold" nodeType="withEffect">
                                  <p:stCondLst>
                                    <p:cond delay="400"/>
                                  </p:stCondLst>
                                  <p:childTnLst>
                                    <p:set>
                                      <p:cBhvr>
                                        <p:cTn id="18" dur="1" fill="hold">
                                          <p:stCondLst>
                                            <p:cond delay="0"/>
                                          </p:stCondLst>
                                        </p:cTn>
                                        <p:tgtEl>
                                          <p:spTgt spid="14"/>
                                        </p:tgtEl>
                                        <p:attrNameLst>
                                          <p:attrName>style.visibility</p:attrName>
                                        </p:attrNameLst>
                                      </p:cBhvr>
                                      <p:to>
                                        <p:strVal val="visible"/>
                                      </p:to>
                                    </p:set>
                                    <p:anim calcmode="lin" valueType="num">
                                      <p:cBhvr additive="base">
                                        <p:cTn id="19" dur="500" fill="hold"/>
                                        <p:tgtEl>
                                          <p:spTgt spid="14"/>
                                        </p:tgtEl>
                                        <p:attrNameLst>
                                          <p:attrName>ppt_x</p:attrName>
                                        </p:attrNameLst>
                                      </p:cBhvr>
                                      <p:tavLst>
                                        <p:tav tm="0">
                                          <p:val>
                                            <p:strVal val="1+#ppt_w/2"/>
                                          </p:val>
                                        </p:tav>
                                        <p:tav tm="100000">
                                          <p:val>
                                            <p:strVal val="#ppt_x"/>
                                          </p:val>
                                        </p:tav>
                                      </p:tavLst>
                                    </p:anim>
                                    <p:anim calcmode="lin" valueType="num">
                                      <p:cBhvr additive="base">
                                        <p:cTn id="20" dur="500" fill="hold"/>
                                        <p:tgtEl>
                                          <p:spTgt spid="14"/>
                                        </p:tgtEl>
                                        <p:attrNameLst>
                                          <p:attrName>ppt_y</p:attrName>
                                        </p:attrNameLst>
                                      </p:cBhvr>
                                      <p:tavLst>
                                        <p:tav tm="0">
                                          <p:val>
                                            <p:strVal val="#ppt_y"/>
                                          </p:val>
                                        </p:tav>
                                        <p:tav tm="100000">
                                          <p:val>
                                            <p:strVal val="#ppt_y"/>
                                          </p:val>
                                        </p:tav>
                                      </p:tavLst>
                                    </p:anim>
                                  </p:childTnLst>
                                </p:cTn>
                              </p:par>
                              <p:par>
                                <p:cTn id="21" presetID="2" presetClass="entr" presetSubtype="8" fill="hold" grpId="0" nodeType="withEffect">
                                  <p:stCondLst>
                                    <p:cond delay="400"/>
                                  </p:stCondLst>
                                  <p:childTnLst>
                                    <p:set>
                                      <p:cBhvr>
                                        <p:cTn id="22" dur="1" fill="hold">
                                          <p:stCondLst>
                                            <p:cond delay="0"/>
                                          </p:stCondLst>
                                        </p:cTn>
                                        <p:tgtEl>
                                          <p:spTgt spid="20"/>
                                        </p:tgtEl>
                                        <p:attrNameLst>
                                          <p:attrName>style.visibility</p:attrName>
                                        </p:attrNameLst>
                                      </p:cBhvr>
                                      <p:to>
                                        <p:strVal val="visible"/>
                                      </p:to>
                                    </p:set>
                                    <p:anim calcmode="lin" valueType="num">
                                      <p:cBhvr additive="base">
                                        <p:cTn id="23" dur="500" fill="hold"/>
                                        <p:tgtEl>
                                          <p:spTgt spid="20"/>
                                        </p:tgtEl>
                                        <p:attrNameLst>
                                          <p:attrName>ppt_x</p:attrName>
                                        </p:attrNameLst>
                                      </p:cBhvr>
                                      <p:tavLst>
                                        <p:tav tm="0">
                                          <p:val>
                                            <p:strVal val="0-#ppt_w/2"/>
                                          </p:val>
                                        </p:tav>
                                        <p:tav tm="100000">
                                          <p:val>
                                            <p:strVal val="#ppt_x"/>
                                          </p:val>
                                        </p:tav>
                                      </p:tavLst>
                                    </p:anim>
                                    <p:anim calcmode="lin" valueType="num">
                                      <p:cBhvr additive="base">
                                        <p:cTn id="24" dur="500" fill="hold"/>
                                        <p:tgtEl>
                                          <p:spTgt spid="20"/>
                                        </p:tgtEl>
                                        <p:attrNameLst>
                                          <p:attrName>ppt_y</p:attrName>
                                        </p:attrNameLst>
                                      </p:cBhvr>
                                      <p:tavLst>
                                        <p:tav tm="0">
                                          <p:val>
                                            <p:strVal val="#ppt_y"/>
                                          </p:val>
                                        </p:tav>
                                        <p:tav tm="100000">
                                          <p:val>
                                            <p:strVal val="#ppt_y"/>
                                          </p:val>
                                        </p:tav>
                                      </p:tavLst>
                                    </p:anim>
                                  </p:childTnLst>
                                </p:cTn>
                              </p:par>
                              <p:par>
                                <p:cTn id="25" presetID="2" presetClass="entr" presetSubtype="8" fill="hold" grpId="0" nodeType="withEffect">
                                  <p:stCondLst>
                                    <p:cond delay="400"/>
                                  </p:stCondLst>
                                  <p:childTnLst>
                                    <p:set>
                                      <p:cBhvr>
                                        <p:cTn id="26" dur="1" fill="hold">
                                          <p:stCondLst>
                                            <p:cond delay="0"/>
                                          </p:stCondLst>
                                        </p:cTn>
                                        <p:tgtEl>
                                          <p:spTgt spid="24"/>
                                        </p:tgtEl>
                                        <p:attrNameLst>
                                          <p:attrName>style.visibility</p:attrName>
                                        </p:attrNameLst>
                                      </p:cBhvr>
                                      <p:to>
                                        <p:strVal val="visible"/>
                                      </p:to>
                                    </p:set>
                                    <p:anim calcmode="lin" valueType="num">
                                      <p:cBhvr additive="base">
                                        <p:cTn id="27" dur="500" fill="hold"/>
                                        <p:tgtEl>
                                          <p:spTgt spid="24"/>
                                        </p:tgtEl>
                                        <p:attrNameLst>
                                          <p:attrName>ppt_x</p:attrName>
                                        </p:attrNameLst>
                                      </p:cBhvr>
                                      <p:tavLst>
                                        <p:tav tm="0">
                                          <p:val>
                                            <p:strVal val="0-#ppt_w/2"/>
                                          </p:val>
                                        </p:tav>
                                        <p:tav tm="100000">
                                          <p:val>
                                            <p:strVal val="#ppt_x"/>
                                          </p:val>
                                        </p:tav>
                                      </p:tavLst>
                                    </p:anim>
                                    <p:anim calcmode="lin" valueType="num">
                                      <p:cBhvr additive="base">
                                        <p:cTn id="28" dur="500" fill="hold"/>
                                        <p:tgtEl>
                                          <p:spTgt spid="24"/>
                                        </p:tgtEl>
                                        <p:attrNameLst>
                                          <p:attrName>ppt_y</p:attrName>
                                        </p:attrNameLst>
                                      </p:cBhvr>
                                      <p:tavLst>
                                        <p:tav tm="0">
                                          <p:val>
                                            <p:strVal val="#ppt_y"/>
                                          </p:val>
                                        </p:tav>
                                        <p:tav tm="100000">
                                          <p:val>
                                            <p:strVal val="#ppt_y"/>
                                          </p:val>
                                        </p:tav>
                                      </p:tavLst>
                                    </p:anim>
                                  </p:childTnLst>
                                </p:cTn>
                              </p:par>
                            </p:childTnLst>
                          </p:cTn>
                        </p:par>
                        <p:par>
                          <p:cTn id="29" fill="hold">
                            <p:stCondLst>
                              <p:cond delay="1000"/>
                            </p:stCondLst>
                            <p:childTnLst>
                              <p:par>
                                <p:cTn id="30" presetID="2" presetClass="entr" presetSubtype="8" fill="hold" nodeType="afterEffect">
                                  <p:stCondLst>
                                    <p:cond delay="0"/>
                                  </p:stCondLst>
                                  <p:childTnLst>
                                    <p:set>
                                      <p:cBhvr>
                                        <p:cTn id="31" dur="1" fill="hold">
                                          <p:stCondLst>
                                            <p:cond delay="0"/>
                                          </p:stCondLst>
                                        </p:cTn>
                                        <p:tgtEl>
                                          <p:spTgt spid="8"/>
                                        </p:tgtEl>
                                        <p:attrNameLst>
                                          <p:attrName>style.visibility</p:attrName>
                                        </p:attrNameLst>
                                      </p:cBhvr>
                                      <p:to>
                                        <p:strVal val="visible"/>
                                      </p:to>
                                    </p:set>
                                    <p:anim calcmode="lin" valueType="num">
                                      <p:cBhvr additive="base">
                                        <p:cTn id="32" dur="500" fill="hold"/>
                                        <p:tgtEl>
                                          <p:spTgt spid="8"/>
                                        </p:tgtEl>
                                        <p:attrNameLst>
                                          <p:attrName>ppt_x</p:attrName>
                                        </p:attrNameLst>
                                      </p:cBhvr>
                                      <p:tavLst>
                                        <p:tav tm="0">
                                          <p:val>
                                            <p:strVal val="0-#ppt_w/2"/>
                                          </p:val>
                                        </p:tav>
                                        <p:tav tm="100000">
                                          <p:val>
                                            <p:strVal val="#ppt_x"/>
                                          </p:val>
                                        </p:tav>
                                      </p:tavLst>
                                    </p:anim>
                                    <p:anim calcmode="lin" valueType="num">
                                      <p:cBhvr additive="base">
                                        <p:cTn id="33" dur="500" fill="hold"/>
                                        <p:tgtEl>
                                          <p:spTgt spid="8"/>
                                        </p:tgtEl>
                                        <p:attrNameLst>
                                          <p:attrName>ppt_y</p:attrName>
                                        </p:attrNameLst>
                                      </p:cBhvr>
                                      <p:tavLst>
                                        <p:tav tm="0">
                                          <p:val>
                                            <p:strVal val="#ppt_y"/>
                                          </p:val>
                                        </p:tav>
                                        <p:tav tm="100000">
                                          <p:val>
                                            <p:strVal val="#ppt_y"/>
                                          </p:val>
                                        </p:tav>
                                      </p:tavLst>
                                    </p:anim>
                                  </p:childTnLst>
                                </p:cTn>
                              </p:par>
                              <p:par>
                                <p:cTn id="34" presetID="2" presetClass="entr" presetSubtype="2" fill="hold" grpId="0" nodeType="withEffect">
                                  <p:stCondLst>
                                    <p:cond delay="0"/>
                                  </p:stCondLst>
                                  <p:childTnLst>
                                    <p:set>
                                      <p:cBhvr>
                                        <p:cTn id="35" dur="1" fill="hold">
                                          <p:stCondLst>
                                            <p:cond delay="0"/>
                                          </p:stCondLst>
                                        </p:cTn>
                                        <p:tgtEl>
                                          <p:spTgt spid="21"/>
                                        </p:tgtEl>
                                        <p:attrNameLst>
                                          <p:attrName>style.visibility</p:attrName>
                                        </p:attrNameLst>
                                      </p:cBhvr>
                                      <p:to>
                                        <p:strVal val="visible"/>
                                      </p:to>
                                    </p:set>
                                    <p:anim calcmode="lin" valueType="num">
                                      <p:cBhvr additive="base">
                                        <p:cTn id="36" dur="500" fill="hold"/>
                                        <p:tgtEl>
                                          <p:spTgt spid="21"/>
                                        </p:tgtEl>
                                        <p:attrNameLst>
                                          <p:attrName>ppt_x</p:attrName>
                                        </p:attrNameLst>
                                      </p:cBhvr>
                                      <p:tavLst>
                                        <p:tav tm="0">
                                          <p:val>
                                            <p:strVal val="1+#ppt_w/2"/>
                                          </p:val>
                                        </p:tav>
                                        <p:tav tm="100000">
                                          <p:val>
                                            <p:strVal val="#ppt_x"/>
                                          </p:val>
                                        </p:tav>
                                      </p:tavLst>
                                    </p:anim>
                                    <p:anim calcmode="lin" valueType="num">
                                      <p:cBhvr additive="base">
                                        <p:cTn id="37" dur="500" fill="hold"/>
                                        <p:tgtEl>
                                          <p:spTgt spid="21"/>
                                        </p:tgtEl>
                                        <p:attrNameLst>
                                          <p:attrName>ppt_y</p:attrName>
                                        </p:attrNameLst>
                                      </p:cBhvr>
                                      <p:tavLst>
                                        <p:tav tm="0">
                                          <p:val>
                                            <p:strVal val="#ppt_y"/>
                                          </p:val>
                                        </p:tav>
                                        <p:tav tm="100000">
                                          <p:val>
                                            <p:strVal val="#ppt_y"/>
                                          </p:val>
                                        </p:tav>
                                      </p:tavLst>
                                    </p:anim>
                                  </p:childTnLst>
                                </p:cTn>
                              </p:par>
                              <p:par>
                                <p:cTn id="38" presetID="2" presetClass="entr" presetSubtype="2" fill="hold" grpId="0" nodeType="withEffect">
                                  <p:stCondLst>
                                    <p:cond delay="0"/>
                                  </p:stCondLst>
                                  <p:childTnLst>
                                    <p:set>
                                      <p:cBhvr>
                                        <p:cTn id="39" dur="1" fill="hold">
                                          <p:stCondLst>
                                            <p:cond delay="0"/>
                                          </p:stCondLst>
                                        </p:cTn>
                                        <p:tgtEl>
                                          <p:spTgt spid="25"/>
                                        </p:tgtEl>
                                        <p:attrNameLst>
                                          <p:attrName>style.visibility</p:attrName>
                                        </p:attrNameLst>
                                      </p:cBhvr>
                                      <p:to>
                                        <p:strVal val="visible"/>
                                      </p:to>
                                    </p:set>
                                    <p:anim calcmode="lin" valueType="num">
                                      <p:cBhvr additive="base">
                                        <p:cTn id="40" dur="500" fill="hold"/>
                                        <p:tgtEl>
                                          <p:spTgt spid="25"/>
                                        </p:tgtEl>
                                        <p:attrNameLst>
                                          <p:attrName>ppt_x</p:attrName>
                                        </p:attrNameLst>
                                      </p:cBhvr>
                                      <p:tavLst>
                                        <p:tav tm="0">
                                          <p:val>
                                            <p:strVal val="1+#ppt_w/2"/>
                                          </p:val>
                                        </p:tav>
                                        <p:tav tm="100000">
                                          <p:val>
                                            <p:strVal val="#ppt_x"/>
                                          </p:val>
                                        </p:tav>
                                      </p:tavLst>
                                    </p:anim>
                                    <p:anim calcmode="lin" valueType="num">
                                      <p:cBhvr additive="base">
                                        <p:cTn id="41" dur="500" fill="hold"/>
                                        <p:tgtEl>
                                          <p:spTgt spid="25"/>
                                        </p:tgtEl>
                                        <p:attrNameLst>
                                          <p:attrName>ppt_y</p:attrName>
                                        </p:attrNameLst>
                                      </p:cBhvr>
                                      <p:tavLst>
                                        <p:tav tm="0">
                                          <p:val>
                                            <p:strVal val="#ppt_y"/>
                                          </p:val>
                                        </p:tav>
                                        <p:tav tm="100000">
                                          <p:val>
                                            <p:strVal val="#ppt_y"/>
                                          </p:val>
                                        </p:tav>
                                      </p:tavLst>
                                    </p:anim>
                                  </p:childTnLst>
                                </p:cTn>
                              </p:par>
                            </p:childTnLst>
                          </p:cTn>
                        </p:par>
                        <p:par>
                          <p:cTn id="42" fill="hold">
                            <p:stCondLst>
                              <p:cond delay="1500"/>
                            </p:stCondLst>
                            <p:childTnLst>
                              <p:par>
                                <p:cTn id="43" presetID="2" presetClass="entr" presetSubtype="2" fill="hold" nodeType="afterEffect">
                                  <p:stCondLst>
                                    <p:cond delay="0"/>
                                  </p:stCondLst>
                                  <p:childTnLst>
                                    <p:set>
                                      <p:cBhvr>
                                        <p:cTn id="44" dur="1" fill="hold">
                                          <p:stCondLst>
                                            <p:cond delay="0"/>
                                          </p:stCondLst>
                                        </p:cTn>
                                        <p:tgtEl>
                                          <p:spTgt spid="17"/>
                                        </p:tgtEl>
                                        <p:attrNameLst>
                                          <p:attrName>style.visibility</p:attrName>
                                        </p:attrNameLst>
                                      </p:cBhvr>
                                      <p:to>
                                        <p:strVal val="visible"/>
                                      </p:to>
                                    </p:set>
                                    <p:anim calcmode="lin" valueType="num">
                                      <p:cBhvr additive="base">
                                        <p:cTn id="45" dur="500" fill="hold"/>
                                        <p:tgtEl>
                                          <p:spTgt spid="17"/>
                                        </p:tgtEl>
                                        <p:attrNameLst>
                                          <p:attrName>ppt_x</p:attrName>
                                        </p:attrNameLst>
                                      </p:cBhvr>
                                      <p:tavLst>
                                        <p:tav tm="0">
                                          <p:val>
                                            <p:strVal val="1+#ppt_w/2"/>
                                          </p:val>
                                        </p:tav>
                                        <p:tav tm="100000">
                                          <p:val>
                                            <p:strVal val="#ppt_x"/>
                                          </p:val>
                                        </p:tav>
                                      </p:tavLst>
                                    </p:anim>
                                    <p:anim calcmode="lin" valueType="num">
                                      <p:cBhvr additive="base">
                                        <p:cTn id="46" dur="500" fill="hold"/>
                                        <p:tgtEl>
                                          <p:spTgt spid="17"/>
                                        </p:tgtEl>
                                        <p:attrNameLst>
                                          <p:attrName>ppt_y</p:attrName>
                                        </p:attrNameLst>
                                      </p:cBhvr>
                                      <p:tavLst>
                                        <p:tav tm="0">
                                          <p:val>
                                            <p:strVal val="#ppt_y"/>
                                          </p:val>
                                        </p:tav>
                                        <p:tav tm="100000">
                                          <p:val>
                                            <p:strVal val="#ppt_y"/>
                                          </p:val>
                                        </p:tav>
                                      </p:tavLst>
                                    </p:anim>
                                  </p:childTnLst>
                                </p:cTn>
                              </p:par>
                              <p:par>
                                <p:cTn id="47" presetID="2" presetClass="entr" presetSubtype="8" fill="hold" grpId="0" nodeType="withEffect">
                                  <p:stCondLst>
                                    <p:cond delay="0"/>
                                  </p:stCondLst>
                                  <p:childTnLst>
                                    <p:set>
                                      <p:cBhvr>
                                        <p:cTn id="48" dur="1" fill="hold">
                                          <p:stCondLst>
                                            <p:cond delay="0"/>
                                          </p:stCondLst>
                                        </p:cTn>
                                        <p:tgtEl>
                                          <p:spTgt spid="22"/>
                                        </p:tgtEl>
                                        <p:attrNameLst>
                                          <p:attrName>style.visibility</p:attrName>
                                        </p:attrNameLst>
                                      </p:cBhvr>
                                      <p:to>
                                        <p:strVal val="visible"/>
                                      </p:to>
                                    </p:set>
                                    <p:anim calcmode="lin" valueType="num">
                                      <p:cBhvr additive="base">
                                        <p:cTn id="49" dur="500" fill="hold"/>
                                        <p:tgtEl>
                                          <p:spTgt spid="22"/>
                                        </p:tgtEl>
                                        <p:attrNameLst>
                                          <p:attrName>ppt_x</p:attrName>
                                        </p:attrNameLst>
                                      </p:cBhvr>
                                      <p:tavLst>
                                        <p:tav tm="0">
                                          <p:val>
                                            <p:strVal val="0-#ppt_w/2"/>
                                          </p:val>
                                        </p:tav>
                                        <p:tav tm="100000">
                                          <p:val>
                                            <p:strVal val="#ppt_x"/>
                                          </p:val>
                                        </p:tav>
                                      </p:tavLst>
                                    </p:anim>
                                    <p:anim calcmode="lin" valueType="num">
                                      <p:cBhvr additive="base">
                                        <p:cTn id="50" dur="500" fill="hold"/>
                                        <p:tgtEl>
                                          <p:spTgt spid="22"/>
                                        </p:tgtEl>
                                        <p:attrNameLst>
                                          <p:attrName>ppt_y</p:attrName>
                                        </p:attrNameLst>
                                      </p:cBhvr>
                                      <p:tavLst>
                                        <p:tav tm="0">
                                          <p:val>
                                            <p:strVal val="#ppt_y"/>
                                          </p:val>
                                        </p:tav>
                                        <p:tav tm="100000">
                                          <p:val>
                                            <p:strVal val="#ppt_y"/>
                                          </p:val>
                                        </p:tav>
                                      </p:tavLst>
                                    </p:anim>
                                  </p:childTnLst>
                                </p:cTn>
                              </p:par>
                              <p:par>
                                <p:cTn id="51" presetID="2" presetClass="entr" presetSubtype="8" fill="hold" grpId="0" nodeType="withEffect">
                                  <p:stCondLst>
                                    <p:cond delay="0"/>
                                  </p:stCondLst>
                                  <p:childTnLst>
                                    <p:set>
                                      <p:cBhvr>
                                        <p:cTn id="52" dur="1" fill="hold">
                                          <p:stCondLst>
                                            <p:cond delay="0"/>
                                          </p:stCondLst>
                                        </p:cTn>
                                        <p:tgtEl>
                                          <p:spTgt spid="26"/>
                                        </p:tgtEl>
                                        <p:attrNameLst>
                                          <p:attrName>style.visibility</p:attrName>
                                        </p:attrNameLst>
                                      </p:cBhvr>
                                      <p:to>
                                        <p:strVal val="visible"/>
                                      </p:to>
                                    </p:set>
                                    <p:anim calcmode="lin" valueType="num">
                                      <p:cBhvr additive="base">
                                        <p:cTn id="53" dur="500" fill="hold"/>
                                        <p:tgtEl>
                                          <p:spTgt spid="26"/>
                                        </p:tgtEl>
                                        <p:attrNameLst>
                                          <p:attrName>ppt_x</p:attrName>
                                        </p:attrNameLst>
                                      </p:cBhvr>
                                      <p:tavLst>
                                        <p:tav tm="0">
                                          <p:val>
                                            <p:strVal val="0-#ppt_w/2"/>
                                          </p:val>
                                        </p:tav>
                                        <p:tav tm="100000">
                                          <p:val>
                                            <p:strVal val="#ppt_x"/>
                                          </p:val>
                                        </p:tav>
                                      </p:tavLst>
                                    </p:anim>
                                    <p:anim calcmode="lin" valueType="num">
                                      <p:cBhvr additive="base">
                                        <p:cTn id="54" dur="500" fill="hold"/>
                                        <p:tgtEl>
                                          <p:spTgt spid="26"/>
                                        </p:tgtEl>
                                        <p:attrNameLst>
                                          <p:attrName>ppt_y</p:attrName>
                                        </p:attrNameLst>
                                      </p:cBhvr>
                                      <p:tavLst>
                                        <p:tav tm="0">
                                          <p:val>
                                            <p:strVal val="#ppt_y"/>
                                          </p:val>
                                        </p:tav>
                                        <p:tav tm="100000">
                                          <p:val>
                                            <p:strVal val="#ppt_y"/>
                                          </p:val>
                                        </p:tav>
                                      </p:tavLst>
                                    </p:anim>
                                  </p:childTnLst>
                                </p:cTn>
                              </p:par>
                            </p:childTnLst>
                          </p:cTn>
                        </p:par>
                        <p:par>
                          <p:cTn id="55" fill="hold">
                            <p:stCondLst>
                              <p:cond delay="2000"/>
                            </p:stCondLst>
                            <p:childTnLst>
                              <p:par>
                                <p:cTn id="56" presetID="2" presetClass="entr" presetSubtype="8" fill="hold" nodeType="afterEffect">
                                  <p:stCondLst>
                                    <p:cond delay="0"/>
                                  </p:stCondLst>
                                  <p:childTnLst>
                                    <p:set>
                                      <p:cBhvr>
                                        <p:cTn id="57" dur="1" fill="hold">
                                          <p:stCondLst>
                                            <p:cond delay="0"/>
                                          </p:stCondLst>
                                        </p:cTn>
                                        <p:tgtEl>
                                          <p:spTgt spid="11"/>
                                        </p:tgtEl>
                                        <p:attrNameLst>
                                          <p:attrName>style.visibility</p:attrName>
                                        </p:attrNameLst>
                                      </p:cBhvr>
                                      <p:to>
                                        <p:strVal val="visible"/>
                                      </p:to>
                                    </p:set>
                                    <p:anim calcmode="lin" valueType="num">
                                      <p:cBhvr additive="base">
                                        <p:cTn id="58" dur="500" fill="hold"/>
                                        <p:tgtEl>
                                          <p:spTgt spid="11"/>
                                        </p:tgtEl>
                                        <p:attrNameLst>
                                          <p:attrName>ppt_x</p:attrName>
                                        </p:attrNameLst>
                                      </p:cBhvr>
                                      <p:tavLst>
                                        <p:tav tm="0">
                                          <p:val>
                                            <p:strVal val="0-#ppt_w/2"/>
                                          </p:val>
                                        </p:tav>
                                        <p:tav tm="100000">
                                          <p:val>
                                            <p:strVal val="#ppt_x"/>
                                          </p:val>
                                        </p:tav>
                                      </p:tavLst>
                                    </p:anim>
                                    <p:anim calcmode="lin" valueType="num">
                                      <p:cBhvr additive="base">
                                        <p:cTn id="59" dur="500" fill="hold"/>
                                        <p:tgtEl>
                                          <p:spTgt spid="11"/>
                                        </p:tgtEl>
                                        <p:attrNameLst>
                                          <p:attrName>ppt_y</p:attrName>
                                        </p:attrNameLst>
                                      </p:cBhvr>
                                      <p:tavLst>
                                        <p:tav tm="0">
                                          <p:val>
                                            <p:strVal val="#ppt_y"/>
                                          </p:val>
                                        </p:tav>
                                        <p:tav tm="100000">
                                          <p:val>
                                            <p:strVal val="#ppt_y"/>
                                          </p:val>
                                        </p:tav>
                                      </p:tavLst>
                                    </p:anim>
                                  </p:childTnLst>
                                </p:cTn>
                              </p:par>
                              <p:par>
                                <p:cTn id="60" presetID="2" presetClass="entr" presetSubtype="2" fill="hold" grpId="0" nodeType="withEffect">
                                  <p:stCondLst>
                                    <p:cond delay="0"/>
                                  </p:stCondLst>
                                  <p:childTnLst>
                                    <p:set>
                                      <p:cBhvr>
                                        <p:cTn id="61" dur="1" fill="hold">
                                          <p:stCondLst>
                                            <p:cond delay="0"/>
                                          </p:stCondLst>
                                        </p:cTn>
                                        <p:tgtEl>
                                          <p:spTgt spid="23"/>
                                        </p:tgtEl>
                                        <p:attrNameLst>
                                          <p:attrName>style.visibility</p:attrName>
                                        </p:attrNameLst>
                                      </p:cBhvr>
                                      <p:to>
                                        <p:strVal val="visible"/>
                                      </p:to>
                                    </p:set>
                                    <p:anim calcmode="lin" valueType="num">
                                      <p:cBhvr additive="base">
                                        <p:cTn id="62" dur="500" fill="hold"/>
                                        <p:tgtEl>
                                          <p:spTgt spid="23"/>
                                        </p:tgtEl>
                                        <p:attrNameLst>
                                          <p:attrName>ppt_x</p:attrName>
                                        </p:attrNameLst>
                                      </p:cBhvr>
                                      <p:tavLst>
                                        <p:tav tm="0">
                                          <p:val>
                                            <p:strVal val="1+#ppt_w/2"/>
                                          </p:val>
                                        </p:tav>
                                        <p:tav tm="100000">
                                          <p:val>
                                            <p:strVal val="#ppt_x"/>
                                          </p:val>
                                        </p:tav>
                                      </p:tavLst>
                                    </p:anim>
                                    <p:anim calcmode="lin" valueType="num">
                                      <p:cBhvr additive="base">
                                        <p:cTn id="63" dur="500" fill="hold"/>
                                        <p:tgtEl>
                                          <p:spTgt spid="23"/>
                                        </p:tgtEl>
                                        <p:attrNameLst>
                                          <p:attrName>ppt_y</p:attrName>
                                        </p:attrNameLst>
                                      </p:cBhvr>
                                      <p:tavLst>
                                        <p:tav tm="0">
                                          <p:val>
                                            <p:strVal val="#ppt_y"/>
                                          </p:val>
                                        </p:tav>
                                        <p:tav tm="100000">
                                          <p:val>
                                            <p:strVal val="#ppt_y"/>
                                          </p:val>
                                        </p:tav>
                                      </p:tavLst>
                                    </p:anim>
                                  </p:childTnLst>
                                </p:cTn>
                              </p:par>
                              <p:par>
                                <p:cTn id="64" presetID="2" presetClass="entr" presetSubtype="2" fill="hold" grpId="0" nodeType="withEffect">
                                  <p:stCondLst>
                                    <p:cond delay="0"/>
                                  </p:stCondLst>
                                  <p:childTnLst>
                                    <p:set>
                                      <p:cBhvr>
                                        <p:cTn id="65" dur="1" fill="hold">
                                          <p:stCondLst>
                                            <p:cond delay="0"/>
                                          </p:stCondLst>
                                        </p:cTn>
                                        <p:tgtEl>
                                          <p:spTgt spid="27"/>
                                        </p:tgtEl>
                                        <p:attrNameLst>
                                          <p:attrName>style.visibility</p:attrName>
                                        </p:attrNameLst>
                                      </p:cBhvr>
                                      <p:to>
                                        <p:strVal val="visible"/>
                                      </p:to>
                                    </p:set>
                                    <p:anim calcmode="lin" valueType="num">
                                      <p:cBhvr additive="base">
                                        <p:cTn id="66" dur="500" fill="hold"/>
                                        <p:tgtEl>
                                          <p:spTgt spid="27"/>
                                        </p:tgtEl>
                                        <p:attrNameLst>
                                          <p:attrName>ppt_x</p:attrName>
                                        </p:attrNameLst>
                                      </p:cBhvr>
                                      <p:tavLst>
                                        <p:tav tm="0">
                                          <p:val>
                                            <p:strVal val="1+#ppt_w/2"/>
                                          </p:val>
                                        </p:tav>
                                        <p:tav tm="100000">
                                          <p:val>
                                            <p:strVal val="#ppt_x"/>
                                          </p:val>
                                        </p:tav>
                                      </p:tavLst>
                                    </p:anim>
                                    <p:anim calcmode="lin" valueType="num">
                                      <p:cBhvr additive="base">
                                        <p:cTn id="67" dur="500" fill="hold"/>
                                        <p:tgtEl>
                                          <p:spTgt spid="2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p:bldP spid="20" grpId="0"/>
      <p:bldP spid="21" grpId="0"/>
      <p:bldP spid="22" grpId="0"/>
      <p:bldP spid="23" grpId="0"/>
      <p:bldP spid="24" grpId="0" animBg="1"/>
      <p:bldP spid="25" grpId="0" animBg="1"/>
      <p:bldP spid="26" grpId="0" animBg="1"/>
      <p:bldP spid="27" grpId="0" animBg="1"/>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MH_Number_1"/>
          <p:cNvSpPr/>
          <p:nvPr>
            <p:custDataLst>
              <p:tags r:id="rId1"/>
            </p:custDataLst>
          </p:nvPr>
        </p:nvSpPr>
        <p:spPr>
          <a:xfrm>
            <a:off x="177307" y="154126"/>
            <a:ext cx="498951" cy="498614"/>
          </a:xfrm>
          <a:prstGeom prst="roundRect">
            <a:avLst/>
          </a:prstGeom>
          <a:solidFill>
            <a:srgbClr val="FFC60B"/>
          </a:solidFill>
          <a:ln>
            <a:solidFill>
              <a:srgbClr val="E15D3F"/>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altLang="zh-CN" sz="2800">
                <a:solidFill>
                  <a:schemeClr val="bg2">
                    <a:lumMod val="25000"/>
                  </a:schemeClr>
                </a:solidFill>
                <a:latin typeface="微软雅黑" panose="020B0503020204020204" pitchFamily="34" charset="-122"/>
                <a:ea typeface="微软雅黑" panose="020B0503020204020204" pitchFamily="34" charset="-122"/>
                <a:cs typeface="Times New Roman" panose="02020603050405020304" pitchFamily="18" charset="0"/>
              </a:rPr>
              <a:t>03</a:t>
            </a:r>
            <a:endParaRPr lang="zh-CN" altLang="en-US" sz="2800">
              <a:solidFill>
                <a:schemeClr val="bg2">
                  <a:lumMod val="25000"/>
                </a:schemeClr>
              </a:solidFill>
              <a:latin typeface="微软雅黑" panose="020B0503020204020204" pitchFamily="34" charset="-122"/>
              <a:ea typeface="微软雅黑" panose="020B0503020204020204" pitchFamily="34" charset="-122"/>
              <a:cs typeface="Times New Roman" panose="02020603050405020304" pitchFamily="18" charset="0"/>
            </a:endParaRPr>
          </a:p>
        </p:txBody>
      </p:sp>
      <p:sp>
        <p:nvSpPr>
          <p:cNvPr id="5" name="MH_Entry_1"/>
          <p:cNvSpPr/>
          <p:nvPr>
            <p:custDataLst>
              <p:tags r:id="rId2"/>
            </p:custDataLst>
          </p:nvPr>
        </p:nvSpPr>
        <p:spPr>
          <a:xfrm>
            <a:off x="766735" y="154126"/>
            <a:ext cx="3627409" cy="498614"/>
          </a:xfrm>
          <a:prstGeom prst="roundRect">
            <a:avLst>
              <a:gd name="adj" fmla="val 9124"/>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rmAutofit/>
          </a:bodyPr>
          <a:lstStyle/>
          <a:p>
            <a:pPr algn="ctr"/>
            <a:r>
              <a:rPr lang="zh-CN" altLang="en-US" sz="2400" spc="200">
                <a:solidFill>
                  <a:schemeClr val="tx1">
                    <a:lumMod val="75000"/>
                    <a:lumOff val="25000"/>
                  </a:schemeClr>
                </a:solidFill>
                <a:latin typeface="微软雅黑" panose="020B0503020204020204" pitchFamily="34" charset="-122"/>
                <a:ea typeface="微软雅黑" panose="020B0503020204020204" pitchFamily="34" charset="-122"/>
              </a:rPr>
              <a:t>请在此处输入您的标题</a:t>
            </a:r>
          </a:p>
        </p:txBody>
      </p:sp>
      <p:cxnSp>
        <p:nvCxnSpPr>
          <p:cNvPr id="6" name="直接连接符 5"/>
          <p:cNvCxnSpPr/>
          <p:nvPr/>
        </p:nvCxnSpPr>
        <p:spPr>
          <a:xfrm>
            <a:off x="773715" y="652740"/>
            <a:ext cx="3627409" cy="0"/>
          </a:xfrm>
          <a:prstGeom prst="line">
            <a:avLst/>
          </a:prstGeom>
          <a:ln>
            <a:solidFill>
              <a:srgbClr val="E15D3F"/>
            </a:solidFill>
          </a:ln>
        </p:spPr>
        <p:style>
          <a:lnRef idx="1">
            <a:schemeClr val="accent1"/>
          </a:lnRef>
          <a:fillRef idx="0">
            <a:schemeClr val="accent1"/>
          </a:fillRef>
          <a:effectRef idx="0">
            <a:schemeClr val="accent1"/>
          </a:effectRef>
          <a:fontRef idx="minor">
            <a:schemeClr val="tx1"/>
          </a:fontRef>
        </p:style>
      </p:cxnSp>
      <p:sp>
        <p:nvSpPr>
          <p:cNvPr id="7" name="矩形: 圆角 6"/>
          <p:cNvSpPr/>
          <p:nvPr/>
        </p:nvSpPr>
        <p:spPr>
          <a:xfrm>
            <a:off x="75709" y="72570"/>
            <a:ext cx="12058235" cy="6705600"/>
          </a:xfrm>
          <a:prstGeom prst="roundRect">
            <a:avLst>
              <a:gd name="adj" fmla="val 1602"/>
            </a:avLst>
          </a:prstGeom>
          <a:noFill/>
          <a:ln>
            <a:solidFill>
              <a:srgbClr val="A3562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cxnSp>
        <p:nvCxnSpPr>
          <p:cNvPr id="8" name="直接连接符 7"/>
          <p:cNvCxnSpPr/>
          <p:nvPr/>
        </p:nvCxnSpPr>
        <p:spPr>
          <a:xfrm>
            <a:off x="1504950" y="3402013"/>
            <a:ext cx="9144000" cy="0"/>
          </a:xfrm>
          <a:prstGeom prst="line">
            <a:avLst/>
          </a:prstGeom>
          <a:ln w="22225">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sp>
        <p:nvSpPr>
          <p:cNvPr id="9" name="矩形 8"/>
          <p:cNvSpPr/>
          <p:nvPr/>
        </p:nvSpPr>
        <p:spPr>
          <a:xfrm>
            <a:off x="3117850" y="3011488"/>
            <a:ext cx="812800" cy="40322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ct val="0"/>
              </a:spcBef>
              <a:spcAft>
                <a:spcPct val="0"/>
              </a:spcAft>
              <a:defRPr/>
            </a:pPr>
            <a:r>
              <a:rPr lang="en-US" altLang="zh-CN">
                <a:solidFill>
                  <a:srgbClr val="FFFFFF"/>
                </a:solidFill>
                <a:latin typeface="Arial Black" panose="020B0A04020102020204" pitchFamily="34" charset="0"/>
                <a:ea typeface="Verdana" panose="020B0604030504040204" pitchFamily="34" charset="0"/>
                <a:cs typeface="Verdana" panose="020B0604030504040204" pitchFamily="34" charset="0"/>
              </a:rPr>
              <a:t>201X</a:t>
            </a:r>
            <a:endParaRPr lang="zh-CN" altLang="en-US">
              <a:solidFill>
                <a:srgbClr val="FFFFFF"/>
              </a:solidFill>
              <a:latin typeface="Arial Black" panose="020B0A04020102020204" pitchFamily="34" charset="0"/>
              <a:ea typeface="宋体" panose="02010600030101010101" pitchFamily="2" charset="-122"/>
              <a:cs typeface="Verdana" panose="020B0604030504040204" pitchFamily="34" charset="0"/>
            </a:endParaRPr>
          </a:p>
        </p:txBody>
      </p:sp>
      <p:sp>
        <p:nvSpPr>
          <p:cNvPr id="10" name="矩形 9"/>
          <p:cNvSpPr/>
          <p:nvPr/>
        </p:nvSpPr>
        <p:spPr>
          <a:xfrm>
            <a:off x="5710238" y="3011488"/>
            <a:ext cx="812800" cy="40322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ct val="0"/>
              </a:spcBef>
              <a:spcAft>
                <a:spcPct val="0"/>
              </a:spcAft>
              <a:defRPr/>
            </a:pPr>
            <a:r>
              <a:rPr lang="en-US" altLang="zh-CN">
                <a:solidFill>
                  <a:srgbClr val="FFFFFF"/>
                </a:solidFill>
                <a:latin typeface="Arial Black" panose="020B0A04020102020204" pitchFamily="34" charset="0"/>
                <a:ea typeface="Verdana" panose="020B0604030504040204" pitchFamily="34" charset="0"/>
                <a:cs typeface="Verdana" panose="020B0604030504040204" pitchFamily="34" charset="0"/>
              </a:rPr>
              <a:t>201X</a:t>
            </a:r>
            <a:endParaRPr lang="zh-CN" altLang="en-US">
              <a:solidFill>
                <a:srgbClr val="FFFFFF"/>
              </a:solidFill>
              <a:latin typeface="Arial Black" panose="020B0A04020102020204" pitchFamily="34" charset="0"/>
              <a:ea typeface="宋体" panose="02010600030101010101" pitchFamily="2" charset="-122"/>
              <a:cs typeface="Verdana" panose="020B0604030504040204" pitchFamily="34" charset="0"/>
            </a:endParaRPr>
          </a:p>
        </p:txBody>
      </p:sp>
      <p:sp>
        <p:nvSpPr>
          <p:cNvPr id="11" name="矩形 10"/>
          <p:cNvSpPr/>
          <p:nvPr/>
        </p:nvSpPr>
        <p:spPr>
          <a:xfrm>
            <a:off x="8304213" y="3011488"/>
            <a:ext cx="812800" cy="40322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ct val="0"/>
              </a:spcBef>
              <a:spcAft>
                <a:spcPct val="0"/>
              </a:spcAft>
              <a:defRPr/>
            </a:pPr>
            <a:r>
              <a:rPr lang="en-US" altLang="zh-CN">
                <a:solidFill>
                  <a:srgbClr val="FFFFFF"/>
                </a:solidFill>
                <a:latin typeface="Arial Black" panose="020B0A04020102020204" pitchFamily="34" charset="0"/>
                <a:ea typeface="Verdana" panose="020B0604030504040204" pitchFamily="34" charset="0"/>
                <a:cs typeface="Verdana" panose="020B0604030504040204" pitchFamily="34" charset="0"/>
              </a:rPr>
              <a:t>201X</a:t>
            </a:r>
            <a:endParaRPr lang="zh-CN" altLang="en-US">
              <a:solidFill>
                <a:srgbClr val="FFFFFF"/>
              </a:solidFill>
              <a:latin typeface="Arial Black" panose="020B0A04020102020204" pitchFamily="34" charset="0"/>
              <a:ea typeface="宋体" panose="02010600030101010101" pitchFamily="2" charset="-122"/>
              <a:cs typeface="Verdana" panose="020B0604030504040204" pitchFamily="34" charset="0"/>
            </a:endParaRPr>
          </a:p>
        </p:txBody>
      </p:sp>
      <p:sp>
        <p:nvSpPr>
          <p:cNvPr id="12" name="矩形 11"/>
          <p:cNvSpPr/>
          <p:nvPr/>
        </p:nvSpPr>
        <p:spPr>
          <a:xfrm>
            <a:off x="4414838" y="3392488"/>
            <a:ext cx="812800" cy="401637"/>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ct val="0"/>
              </a:spcBef>
              <a:spcAft>
                <a:spcPct val="0"/>
              </a:spcAft>
              <a:defRPr/>
            </a:pPr>
            <a:r>
              <a:rPr lang="en-US" altLang="zh-CN">
                <a:solidFill>
                  <a:srgbClr val="FFFFFF"/>
                </a:solidFill>
                <a:latin typeface="Arial Black" panose="020B0A04020102020204" pitchFamily="34" charset="0"/>
                <a:ea typeface="Verdana" panose="020B0604030504040204" pitchFamily="34" charset="0"/>
                <a:cs typeface="Verdana" panose="020B0604030504040204" pitchFamily="34" charset="0"/>
              </a:rPr>
              <a:t>201X</a:t>
            </a:r>
            <a:endParaRPr lang="zh-CN" altLang="en-US">
              <a:solidFill>
                <a:srgbClr val="FFFFFF"/>
              </a:solidFill>
              <a:latin typeface="Arial Black" panose="020B0A04020102020204" pitchFamily="34" charset="0"/>
              <a:ea typeface="宋体" panose="02010600030101010101" pitchFamily="2" charset="-122"/>
              <a:cs typeface="Verdana" panose="020B0604030504040204" pitchFamily="34" charset="0"/>
            </a:endParaRPr>
          </a:p>
        </p:txBody>
      </p:sp>
      <p:sp>
        <p:nvSpPr>
          <p:cNvPr id="13" name="矩形 12"/>
          <p:cNvSpPr/>
          <p:nvPr/>
        </p:nvSpPr>
        <p:spPr>
          <a:xfrm>
            <a:off x="7007225" y="3392488"/>
            <a:ext cx="812800" cy="401637"/>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ct val="0"/>
              </a:spcBef>
              <a:spcAft>
                <a:spcPct val="0"/>
              </a:spcAft>
              <a:defRPr/>
            </a:pPr>
            <a:r>
              <a:rPr lang="en-US" altLang="zh-CN">
                <a:solidFill>
                  <a:srgbClr val="FFFFFF"/>
                </a:solidFill>
                <a:latin typeface="Arial Black" panose="020B0A04020102020204" pitchFamily="34" charset="0"/>
                <a:ea typeface="Verdana" panose="020B0604030504040204" pitchFamily="34" charset="0"/>
                <a:cs typeface="Verdana" panose="020B0604030504040204" pitchFamily="34" charset="0"/>
              </a:rPr>
              <a:t>201X</a:t>
            </a:r>
            <a:endParaRPr lang="zh-CN" altLang="en-US">
              <a:solidFill>
                <a:srgbClr val="FFFFFF"/>
              </a:solidFill>
              <a:latin typeface="Arial Black" panose="020B0A04020102020204" pitchFamily="34" charset="0"/>
              <a:ea typeface="宋体" panose="02010600030101010101" pitchFamily="2" charset="-122"/>
              <a:cs typeface="Verdana" panose="020B0604030504040204" pitchFamily="34" charset="0"/>
            </a:endParaRPr>
          </a:p>
        </p:txBody>
      </p:sp>
      <p:sp>
        <p:nvSpPr>
          <p:cNvPr id="14" name="文本框 13"/>
          <p:cNvSpPr txBox="1"/>
          <p:nvPr/>
        </p:nvSpPr>
        <p:spPr>
          <a:xfrm>
            <a:off x="2665413" y="2009775"/>
            <a:ext cx="1711325" cy="828675"/>
          </a:xfrm>
          <a:prstGeom prst="rect">
            <a:avLst/>
          </a:prstGeom>
          <a:noFill/>
        </p:spPr>
        <p:txBody>
          <a:bodyPr lIns="0" tIns="0" rIns="0" bIns="0" anchor="b"/>
          <a:lstStyle/>
          <a:p>
            <a:pPr algn="ctr" eaLnBrk="1" fontAlgn="auto" hangingPunct="1">
              <a:lnSpc>
                <a:spcPct val="130000"/>
              </a:lnSpc>
              <a:spcBef>
                <a:spcPct val="0"/>
              </a:spcBef>
              <a:spcAft>
                <a:spcPct val="0"/>
              </a:spcAft>
              <a:buClr>
                <a:schemeClr val="bg1">
                  <a:lumMod val="75000"/>
                </a:schemeClr>
              </a:buClr>
              <a:defRPr/>
            </a:pPr>
            <a:r>
              <a:rPr lang="zh-CN" altLang="en-US" sz="1400">
                <a:latin typeface="宋体" panose="02010600030101010101" pitchFamily="2" charset="-122"/>
                <a:ea typeface="宋体" panose="02010600030101010101" pitchFamily="2" charset="-122"/>
              </a:rPr>
              <a:t>输入您的文本</a:t>
            </a:r>
            <a:endParaRPr lang="en-US" altLang="zh-CN" sz="1400">
              <a:latin typeface="宋体" panose="02010600030101010101" pitchFamily="2" charset="-122"/>
              <a:ea typeface="宋体" panose="02010600030101010101" pitchFamily="2" charset="-122"/>
            </a:endParaRPr>
          </a:p>
          <a:p>
            <a:pPr algn="ctr" eaLnBrk="1" fontAlgn="auto" hangingPunct="1">
              <a:lnSpc>
                <a:spcPct val="130000"/>
              </a:lnSpc>
              <a:spcBef>
                <a:spcPct val="0"/>
              </a:spcBef>
              <a:spcAft>
                <a:spcPct val="0"/>
              </a:spcAft>
              <a:buClr>
                <a:schemeClr val="bg1">
                  <a:lumMod val="75000"/>
                </a:schemeClr>
              </a:buClr>
              <a:defRPr/>
            </a:pPr>
            <a:r>
              <a:rPr lang="zh-CN" altLang="en-US" sz="1400">
                <a:latin typeface="宋体" panose="02010600030101010101" pitchFamily="2" charset="-122"/>
                <a:ea typeface="宋体" panose="02010600030101010101" pitchFamily="2" charset="-122"/>
              </a:rPr>
              <a:t>这里请输入您的文本</a:t>
            </a:r>
            <a:endParaRPr lang="en-US" altLang="zh-CN" sz="1400">
              <a:latin typeface="宋体" panose="02010600030101010101" pitchFamily="2" charset="-122"/>
              <a:ea typeface="宋体" panose="02010600030101010101" pitchFamily="2" charset="-122"/>
            </a:endParaRPr>
          </a:p>
          <a:p>
            <a:pPr algn="ctr" eaLnBrk="1" fontAlgn="auto" hangingPunct="1">
              <a:lnSpc>
                <a:spcPct val="130000"/>
              </a:lnSpc>
              <a:spcBef>
                <a:spcPct val="0"/>
              </a:spcBef>
              <a:spcAft>
                <a:spcPct val="0"/>
              </a:spcAft>
              <a:buClr>
                <a:schemeClr val="bg1">
                  <a:lumMod val="75000"/>
                </a:schemeClr>
              </a:buClr>
              <a:defRPr/>
            </a:pPr>
            <a:r>
              <a:rPr lang="zh-CN" altLang="en-US" sz="1400">
                <a:latin typeface="宋体" panose="02010600030101010101" pitchFamily="2" charset="-122"/>
                <a:ea typeface="宋体" panose="02010600030101010101" pitchFamily="2" charset="-122"/>
              </a:rPr>
              <a:t>这里输入您的文本</a:t>
            </a:r>
            <a:endParaRPr lang="en-US" altLang="zh-CN" sz="1400">
              <a:latin typeface="宋体" panose="02010600030101010101" pitchFamily="2" charset="-122"/>
              <a:ea typeface="宋体" panose="02010600030101010101" pitchFamily="2" charset="-122"/>
            </a:endParaRPr>
          </a:p>
        </p:txBody>
      </p:sp>
      <p:sp>
        <p:nvSpPr>
          <p:cNvPr id="15" name="文本框 14"/>
          <p:cNvSpPr txBox="1"/>
          <p:nvPr/>
        </p:nvSpPr>
        <p:spPr>
          <a:xfrm>
            <a:off x="5245100" y="2009775"/>
            <a:ext cx="1709738" cy="828675"/>
          </a:xfrm>
          <a:prstGeom prst="rect">
            <a:avLst/>
          </a:prstGeom>
          <a:noFill/>
        </p:spPr>
        <p:txBody>
          <a:bodyPr lIns="0" tIns="0" rIns="0" bIns="0" anchor="b"/>
          <a:lstStyle/>
          <a:p>
            <a:pPr algn="ctr" eaLnBrk="1" fontAlgn="auto" hangingPunct="1">
              <a:lnSpc>
                <a:spcPct val="130000"/>
              </a:lnSpc>
              <a:spcBef>
                <a:spcPct val="0"/>
              </a:spcBef>
              <a:spcAft>
                <a:spcPct val="0"/>
              </a:spcAft>
              <a:buClr>
                <a:schemeClr val="bg1">
                  <a:lumMod val="75000"/>
                </a:schemeClr>
              </a:buClr>
              <a:defRPr/>
            </a:pPr>
            <a:r>
              <a:rPr lang="zh-CN" altLang="en-US" sz="1400">
                <a:latin typeface="宋体" panose="02010600030101010101" pitchFamily="2" charset="-122"/>
                <a:ea typeface="宋体" panose="02010600030101010101" pitchFamily="2" charset="-122"/>
              </a:rPr>
              <a:t>输入您的文本</a:t>
            </a:r>
            <a:endParaRPr lang="en-US" altLang="zh-CN" sz="1400">
              <a:latin typeface="宋体" panose="02010600030101010101" pitchFamily="2" charset="-122"/>
              <a:ea typeface="宋体" panose="02010600030101010101" pitchFamily="2" charset="-122"/>
            </a:endParaRPr>
          </a:p>
          <a:p>
            <a:pPr algn="ctr" eaLnBrk="1" fontAlgn="auto" hangingPunct="1">
              <a:lnSpc>
                <a:spcPct val="130000"/>
              </a:lnSpc>
              <a:spcBef>
                <a:spcPct val="0"/>
              </a:spcBef>
              <a:spcAft>
                <a:spcPct val="0"/>
              </a:spcAft>
              <a:buClr>
                <a:schemeClr val="bg1">
                  <a:lumMod val="75000"/>
                </a:schemeClr>
              </a:buClr>
              <a:defRPr/>
            </a:pPr>
            <a:r>
              <a:rPr lang="zh-CN" altLang="en-US" sz="1400">
                <a:latin typeface="宋体" panose="02010600030101010101" pitchFamily="2" charset="-122"/>
                <a:ea typeface="宋体" panose="02010600030101010101" pitchFamily="2" charset="-122"/>
              </a:rPr>
              <a:t>这里请输入您的文本</a:t>
            </a:r>
            <a:endParaRPr lang="en-US" altLang="zh-CN" sz="1400">
              <a:latin typeface="宋体" panose="02010600030101010101" pitchFamily="2" charset="-122"/>
              <a:ea typeface="宋体" panose="02010600030101010101" pitchFamily="2" charset="-122"/>
            </a:endParaRPr>
          </a:p>
          <a:p>
            <a:pPr algn="ctr" eaLnBrk="1" fontAlgn="auto" hangingPunct="1">
              <a:lnSpc>
                <a:spcPct val="130000"/>
              </a:lnSpc>
              <a:spcBef>
                <a:spcPct val="0"/>
              </a:spcBef>
              <a:spcAft>
                <a:spcPct val="0"/>
              </a:spcAft>
              <a:buClr>
                <a:schemeClr val="bg1">
                  <a:lumMod val="75000"/>
                </a:schemeClr>
              </a:buClr>
              <a:defRPr/>
            </a:pPr>
            <a:r>
              <a:rPr lang="zh-CN" altLang="en-US" sz="1400">
                <a:latin typeface="宋体" panose="02010600030101010101" pitchFamily="2" charset="-122"/>
                <a:ea typeface="宋体" panose="02010600030101010101" pitchFamily="2" charset="-122"/>
              </a:rPr>
              <a:t>这里输入您的文本</a:t>
            </a:r>
            <a:endParaRPr lang="en-US" altLang="zh-CN" sz="1400">
              <a:latin typeface="宋体" panose="02010600030101010101" pitchFamily="2" charset="-122"/>
              <a:ea typeface="宋体" panose="02010600030101010101" pitchFamily="2" charset="-122"/>
            </a:endParaRPr>
          </a:p>
        </p:txBody>
      </p:sp>
      <p:sp>
        <p:nvSpPr>
          <p:cNvPr id="16" name="文本框 15"/>
          <p:cNvSpPr txBox="1"/>
          <p:nvPr/>
        </p:nvSpPr>
        <p:spPr>
          <a:xfrm>
            <a:off x="7823200" y="2009775"/>
            <a:ext cx="1709738" cy="828675"/>
          </a:xfrm>
          <a:prstGeom prst="rect">
            <a:avLst/>
          </a:prstGeom>
          <a:noFill/>
        </p:spPr>
        <p:txBody>
          <a:bodyPr lIns="0" tIns="0" rIns="0" bIns="0" anchor="b"/>
          <a:lstStyle/>
          <a:p>
            <a:pPr algn="ctr" eaLnBrk="1" fontAlgn="auto" hangingPunct="1">
              <a:lnSpc>
                <a:spcPct val="130000"/>
              </a:lnSpc>
              <a:spcBef>
                <a:spcPct val="0"/>
              </a:spcBef>
              <a:spcAft>
                <a:spcPct val="0"/>
              </a:spcAft>
              <a:buClr>
                <a:schemeClr val="bg1">
                  <a:lumMod val="75000"/>
                </a:schemeClr>
              </a:buClr>
              <a:defRPr/>
            </a:pPr>
            <a:r>
              <a:rPr lang="zh-CN" altLang="en-US" sz="1400">
                <a:latin typeface="宋体" panose="02010600030101010101" pitchFamily="2" charset="-122"/>
                <a:ea typeface="宋体" panose="02010600030101010101" pitchFamily="2" charset="-122"/>
              </a:rPr>
              <a:t>输入您的文本</a:t>
            </a:r>
            <a:endParaRPr lang="en-US" altLang="zh-CN" sz="1400">
              <a:latin typeface="宋体" panose="02010600030101010101" pitchFamily="2" charset="-122"/>
              <a:ea typeface="宋体" panose="02010600030101010101" pitchFamily="2" charset="-122"/>
            </a:endParaRPr>
          </a:p>
          <a:p>
            <a:pPr algn="ctr" eaLnBrk="1" fontAlgn="auto" hangingPunct="1">
              <a:lnSpc>
                <a:spcPct val="130000"/>
              </a:lnSpc>
              <a:spcBef>
                <a:spcPct val="0"/>
              </a:spcBef>
              <a:spcAft>
                <a:spcPct val="0"/>
              </a:spcAft>
              <a:buClr>
                <a:schemeClr val="bg1">
                  <a:lumMod val="75000"/>
                </a:schemeClr>
              </a:buClr>
              <a:defRPr/>
            </a:pPr>
            <a:r>
              <a:rPr lang="zh-CN" altLang="en-US" sz="1400">
                <a:latin typeface="宋体" panose="02010600030101010101" pitchFamily="2" charset="-122"/>
                <a:ea typeface="宋体" panose="02010600030101010101" pitchFamily="2" charset="-122"/>
              </a:rPr>
              <a:t>这里请输入您的文本</a:t>
            </a:r>
            <a:endParaRPr lang="en-US" altLang="zh-CN" sz="1400">
              <a:latin typeface="宋体" panose="02010600030101010101" pitchFamily="2" charset="-122"/>
              <a:ea typeface="宋体" panose="02010600030101010101" pitchFamily="2" charset="-122"/>
            </a:endParaRPr>
          </a:p>
          <a:p>
            <a:pPr algn="ctr" eaLnBrk="1" fontAlgn="auto" hangingPunct="1">
              <a:lnSpc>
                <a:spcPct val="130000"/>
              </a:lnSpc>
              <a:spcBef>
                <a:spcPct val="0"/>
              </a:spcBef>
              <a:spcAft>
                <a:spcPct val="0"/>
              </a:spcAft>
              <a:buClr>
                <a:schemeClr val="bg1">
                  <a:lumMod val="75000"/>
                </a:schemeClr>
              </a:buClr>
              <a:defRPr/>
            </a:pPr>
            <a:r>
              <a:rPr lang="zh-CN" altLang="en-US" sz="1400">
                <a:latin typeface="宋体" panose="02010600030101010101" pitchFamily="2" charset="-122"/>
                <a:ea typeface="宋体" panose="02010600030101010101" pitchFamily="2" charset="-122"/>
              </a:rPr>
              <a:t>这里输入您的文本</a:t>
            </a:r>
            <a:endParaRPr lang="en-US" altLang="zh-CN" sz="1400">
              <a:latin typeface="宋体" panose="02010600030101010101" pitchFamily="2" charset="-122"/>
              <a:ea typeface="宋体" panose="02010600030101010101" pitchFamily="2" charset="-122"/>
            </a:endParaRPr>
          </a:p>
        </p:txBody>
      </p:sp>
      <p:sp>
        <p:nvSpPr>
          <p:cNvPr id="17" name="文本框 16"/>
          <p:cNvSpPr txBox="1"/>
          <p:nvPr/>
        </p:nvSpPr>
        <p:spPr>
          <a:xfrm>
            <a:off x="3935413" y="3932238"/>
            <a:ext cx="1709737" cy="828675"/>
          </a:xfrm>
          <a:prstGeom prst="rect">
            <a:avLst/>
          </a:prstGeom>
          <a:noFill/>
        </p:spPr>
        <p:txBody>
          <a:bodyPr lIns="0" tIns="0" rIns="0" bIns="0"/>
          <a:lstStyle/>
          <a:p>
            <a:pPr algn="ctr" eaLnBrk="1" fontAlgn="auto" hangingPunct="1">
              <a:lnSpc>
                <a:spcPct val="130000"/>
              </a:lnSpc>
              <a:spcBef>
                <a:spcPct val="0"/>
              </a:spcBef>
              <a:spcAft>
                <a:spcPct val="0"/>
              </a:spcAft>
              <a:buClr>
                <a:schemeClr val="bg1">
                  <a:lumMod val="75000"/>
                </a:schemeClr>
              </a:buClr>
              <a:defRPr/>
            </a:pPr>
            <a:r>
              <a:rPr lang="zh-CN" altLang="en-US" sz="1400">
                <a:latin typeface="宋体" panose="02010600030101010101" pitchFamily="2" charset="-122"/>
                <a:ea typeface="宋体" panose="02010600030101010101" pitchFamily="2" charset="-122"/>
              </a:rPr>
              <a:t>输入您的文本</a:t>
            </a:r>
            <a:endParaRPr lang="en-US" altLang="zh-CN" sz="1400">
              <a:latin typeface="宋体" panose="02010600030101010101" pitchFamily="2" charset="-122"/>
              <a:ea typeface="宋体" panose="02010600030101010101" pitchFamily="2" charset="-122"/>
            </a:endParaRPr>
          </a:p>
          <a:p>
            <a:pPr algn="ctr" eaLnBrk="1" fontAlgn="auto" hangingPunct="1">
              <a:lnSpc>
                <a:spcPct val="130000"/>
              </a:lnSpc>
              <a:spcBef>
                <a:spcPct val="0"/>
              </a:spcBef>
              <a:spcAft>
                <a:spcPct val="0"/>
              </a:spcAft>
              <a:buClr>
                <a:schemeClr val="bg1">
                  <a:lumMod val="75000"/>
                </a:schemeClr>
              </a:buClr>
              <a:defRPr/>
            </a:pPr>
            <a:r>
              <a:rPr lang="zh-CN" altLang="en-US" sz="1400">
                <a:latin typeface="宋体" panose="02010600030101010101" pitchFamily="2" charset="-122"/>
                <a:ea typeface="宋体" panose="02010600030101010101" pitchFamily="2" charset="-122"/>
              </a:rPr>
              <a:t>这里请输入您的文本</a:t>
            </a:r>
            <a:endParaRPr lang="en-US" altLang="zh-CN" sz="1400">
              <a:latin typeface="宋体" panose="02010600030101010101" pitchFamily="2" charset="-122"/>
              <a:ea typeface="宋体" panose="02010600030101010101" pitchFamily="2" charset="-122"/>
            </a:endParaRPr>
          </a:p>
          <a:p>
            <a:pPr algn="ctr" eaLnBrk="1" fontAlgn="auto" hangingPunct="1">
              <a:lnSpc>
                <a:spcPct val="130000"/>
              </a:lnSpc>
              <a:spcBef>
                <a:spcPct val="0"/>
              </a:spcBef>
              <a:spcAft>
                <a:spcPct val="0"/>
              </a:spcAft>
              <a:buClr>
                <a:schemeClr val="bg1">
                  <a:lumMod val="75000"/>
                </a:schemeClr>
              </a:buClr>
              <a:defRPr/>
            </a:pPr>
            <a:r>
              <a:rPr lang="zh-CN" altLang="en-US" sz="1400">
                <a:latin typeface="宋体" panose="02010600030101010101" pitchFamily="2" charset="-122"/>
                <a:ea typeface="宋体" panose="02010600030101010101" pitchFamily="2" charset="-122"/>
              </a:rPr>
              <a:t>这里输入您的文本</a:t>
            </a:r>
            <a:endParaRPr lang="en-US" altLang="zh-CN" sz="1400">
              <a:latin typeface="宋体" panose="02010600030101010101" pitchFamily="2" charset="-122"/>
              <a:ea typeface="宋体" panose="02010600030101010101" pitchFamily="2" charset="-122"/>
            </a:endParaRPr>
          </a:p>
        </p:txBody>
      </p:sp>
      <p:sp>
        <p:nvSpPr>
          <p:cNvPr id="18" name="文本框 17"/>
          <p:cNvSpPr txBox="1"/>
          <p:nvPr/>
        </p:nvSpPr>
        <p:spPr>
          <a:xfrm>
            <a:off x="6586538" y="3932238"/>
            <a:ext cx="1709737" cy="828675"/>
          </a:xfrm>
          <a:prstGeom prst="rect">
            <a:avLst/>
          </a:prstGeom>
          <a:noFill/>
        </p:spPr>
        <p:txBody>
          <a:bodyPr lIns="0" tIns="0" rIns="0" bIns="0"/>
          <a:lstStyle/>
          <a:p>
            <a:pPr algn="ctr" eaLnBrk="1" fontAlgn="auto" hangingPunct="1">
              <a:lnSpc>
                <a:spcPct val="130000"/>
              </a:lnSpc>
              <a:spcBef>
                <a:spcPct val="0"/>
              </a:spcBef>
              <a:spcAft>
                <a:spcPct val="0"/>
              </a:spcAft>
              <a:buClr>
                <a:schemeClr val="bg1">
                  <a:lumMod val="75000"/>
                </a:schemeClr>
              </a:buClr>
              <a:defRPr/>
            </a:pPr>
            <a:r>
              <a:rPr lang="zh-CN" altLang="en-US" sz="1400">
                <a:latin typeface="宋体" panose="02010600030101010101" pitchFamily="2" charset="-122"/>
                <a:ea typeface="宋体" panose="02010600030101010101" pitchFamily="2" charset="-122"/>
              </a:rPr>
              <a:t>输入您的文本</a:t>
            </a:r>
            <a:endParaRPr lang="en-US" altLang="zh-CN" sz="1400">
              <a:latin typeface="宋体" panose="02010600030101010101" pitchFamily="2" charset="-122"/>
              <a:ea typeface="宋体" panose="02010600030101010101" pitchFamily="2" charset="-122"/>
            </a:endParaRPr>
          </a:p>
          <a:p>
            <a:pPr algn="ctr" eaLnBrk="1" fontAlgn="auto" hangingPunct="1">
              <a:lnSpc>
                <a:spcPct val="130000"/>
              </a:lnSpc>
              <a:spcBef>
                <a:spcPct val="0"/>
              </a:spcBef>
              <a:spcAft>
                <a:spcPct val="0"/>
              </a:spcAft>
              <a:buClr>
                <a:schemeClr val="bg1">
                  <a:lumMod val="75000"/>
                </a:schemeClr>
              </a:buClr>
              <a:defRPr/>
            </a:pPr>
            <a:r>
              <a:rPr lang="zh-CN" altLang="en-US" sz="1400">
                <a:latin typeface="宋体" panose="02010600030101010101" pitchFamily="2" charset="-122"/>
                <a:ea typeface="宋体" panose="02010600030101010101" pitchFamily="2" charset="-122"/>
              </a:rPr>
              <a:t>这里请输入您的文本</a:t>
            </a:r>
            <a:endParaRPr lang="en-US" altLang="zh-CN" sz="1400">
              <a:latin typeface="宋体" panose="02010600030101010101" pitchFamily="2" charset="-122"/>
              <a:ea typeface="宋体" panose="02010600030101010101" pitchFamily="2" charset="-122"/>
            </a:endParaRPr>
          </a:p>
          <a:p>
            <a:pPr algn="ctr" eaLnBrk="1" fontAlgn="auto" hangingPunct="1">
              <a:lnSpc>
                <a:spcPct val="130000"/>
              </a:lnSpc>
              <a:spcBef>
                <a:spcPct val="0"/>
              </a:spcBef>
              <a:spcAft>
                <a:spcPct val="0"/>
              </a:spcAft>
              <a:buClr>
                <a:schemeClr val="bg1">
                  <a:lumMod val="75000"/>
                </a:schemeClr>
              </a:buClr>
              <a:defRPr/>
            </a:pPr>
            <a:r>
              <a:rPr lang="zh-CN" altLang="en-US" sz="1400">
                <a:latin typeface="宋体" panose="02010600030101010101" pitchFamily="2" charset="-122"/>
                <a:ea typeface="宋体" panose="02010600030101010101" pitchFamily="2" charset="-122"/>
              </a:rPr>
              <a:t>这里输入您的文本</a:t>
            </a:r>
            <a:endParaRPr lang="en-US" altLang="zh-CN" sz="1400">
              <a:latin typeface="宋体" panose="02010600030101010101" pitchFamily="2" charset="-122"/>
              <a:ea typeface="宋体" panose="02010600030101010101" pitchFamily="2" charset="-122"/>
            </a:endParaRPr>
          </a:p>
        </p:txBody>
      </p:sp>
    </p:spTree>
  </p:cSld>
  <p:clrMapOvr>
    <a:masterClrMapping/>
  </p:clrMapOvr>
  <p:transition advClick="0" advTm="0"/>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500" fill="hold"/>
                                        <p:tgtEl>
                                          <p:spTgt spid="4"/>
                                        </p:tgtEl>
                                        <p:attrNameLst>
                                          <p:attrName>ppt_w</p:attrName>
                                        </p:attrNameLst>
                                      </p:cBhvr>
                                      <p:tavLst>
                                        <p:tav tm="0">
                                          <p:val>
                                            <p:fltVal val="0"/>
                                          </p:val>
                                        </p:tav>
                                        <p:tav tm="100000">
                                          <p:val>
                                            <p:strVal val="#ppt_w"/>
                                          </p:val>
                                        </p:tav>
                                      </p:tavLst>
                                    </p:anim>
                                    <p:anim calcmode="lin" valueType="num">
                                      <p:cBhvr>
                                        <p:cTn id="8" dur="500" fill="hold"/>
                                        <p:tgtEl>
                                          <p:spTgt spid="4"/>
                                        </p:tgtEl>
                                        <p:attrNameLst>
                                          <p:attrName>ppt_h</p:attrName>
                                        </p:attrNameLst>
                                      </p:cBhvr>
                                      <p:tavLst>
                                        <p:tav tm="0">
                                          <p:val>
                                            <p:fltVal val="0"/>
                                          </p:val>
                                        </p:tav>
                                        <p:tav tm="100000">
                                          <p:val>
                                            <p:strVal val="#ppt_h"/>
                                          </p:val>
                                        </p:tav>
                                      </p:tavLst>
                                    </p:anim>
                                    <p:animEffect transition="in" filter="fade">
                                      <p:cBhvr>
                                        <p:cTn id="9" dur="500"/>
                                        <p:tgtEl>
                                          <p:spTgt spid="4"/>
                                        </p:tgtEl>
                                      </p:cBhvr>
                                    </p:animEffect>
                                  </p:childTnLst>
                                </p:cTn>
                              </p:par>
                            </p:childTnLst>
                          </p:cTn>
                        </p:par>
                        <p:par>
                          <p:cTn id="10" fill="hold">
                            <p:stCondLst>
                              <p:cond delay="500"/>
                            </p:stCondLst>
                            <p:childTnLst>
                              <p:par>
                                <p:cTn id="11" presetID="22" presetClass="entr" presetSubtype="8" fill="hold" grpId="0" nodeType="afterEffect">
                                  <p:stCondLst>
                                    <p:cond delay="0"/>
                                  </p:stCondLst>
                                  <p:childTnLst>
                                    <p:set>
                                      <p:cBhvr>
                                        <p:cTn id="12" dur="1" fill="hold">
                                          <p:stCondLst>
                                            <p:cond delay="0"/>
                                          </p:stCondLst>
                                        </p:cTn>
                                        <p:tgtEl>
                                          <p:spTgt spid="5"/>
                                        </p:tgtEl>
                                        <p:attrNameLst>
                                          <p:attrName>style.visibility</p:attrName>
                                        </p:attrNameLst>
                                      </p:cBhvr>
                                      <p:to>
                                        <p:strVal val="visible"/>
                                      </p:to>
                                    </p:set>
                                    <p:animEffect transition="in" filter="wipe(left)">
                                      <p:cBhvr>
                                        <p:cTn id="13" dur="500"/>
                                        <p:tgtEl>
                                          <p:spTgt spid="5"/>
                                        </p:tgtEl>
                                      </p:cBhvr>
                                    </p:animEffect>
                                  </p:childTnLst>
                                </p:cTn>
                              </p:par>
                              <p:par>
                                <p:cTn id="14" presetID="22" presetClass="entr" presetSubtype="8" fill="hold" nodeType="withEffect">
                                  <p:stCondLst>
                                    <p:cond delay="0"/>
                                  </p:stCondLst>
                                  <p:childTnLst>
                                    <p:set>
                                      <p:cBhvr>
                                        <p:cTn id="15" dur="1" fill="hold">
                                          <p:stCondLst>
                                            <p:cond delay="0"/>
                                          </p:stCondLst>
                                        </p:cTn>
                                        <p:tgtEl>
                                          <p:spTgt spid="6"/>
                                        </p:tgtEl>
                                        <p:attrNameLst>
                                          <p:attrName>style.visibility</p:attrName>
                                        </p:attrNameLst>
                                      </p:cBhvr>
                                      <p:to>
                                        <p:strVal val="visible"/>
                                      </p:to>
                                    </p:set>
                                    <p:animEffect transition="in" filter="wipe(left)">
                                      <p:cBhvr>
                                        <p:cTn id="16" dur="500"/>
                                        <p:tgtEl>
                                          <p:spTgt spid="6"/>
                                        </p:tgtEl>
                                      </p:cBhvr>
                                    </p:animEffect>
                                  </p:childTnLst>
                                </p:cTn>
                              </p:par>
                              <p:par>
                                <p:cTn id="17" presetID="22" presetClass="entr" presetSubtype="8" fill="hold" nodeType="withEffect">
                                  <p:stCondLst>
                                    <p:cond delay="900"/>
                                  </p:stCondLst>
                                  <p:childTnLst>
                                    <p:set>
                                      <p:cBhvr>
                                        <p:cTn id="18" dur="1" fill="hold">
                                          <p:stCondLst>
                                            <p:cond delay="0"/>
                                          </p:stCondLst>
                                        </p:cTn>
                                        <p:tgtEl>
                                          <p:spTgt spid="8"/>
                                        </p:tgtEl>
                                        <p:attrNameLst>
                                          <p:attrName>style.visibility</p:attrName>
                                        </p:attrNameLst>
                                      </p:cBhvr>
                                      <p:to>
                                        <p:strVal val="visible"/>
                                      </p:to>
                                    </p:set>
                                    <p:animEffect transition="in" filter="wipe(left)">
                                      <p:cBhvr>
                                        <p:cTn id="19" dur="500"/>
                                        <p:tgtEl>
                                          <p:spTgt spid="8"/>
                                        </p:tgtEl>
                                      </p:cBhvr>
                                    </p:animEffect>
                                  </p:childTnLst>
                                </p:cTn>
                              </p:par>
                              <p:par>
                                <p:cTn id="20" presetID="10" presetClass="entr" presetSubtype="0" fill="hold" grpId="0" nodeType="withEffect">
                                  <p:stCondLst>
                                    <p:cond delay="1300"/>
                                  </p:stCondLst>
                                  <p:childTnLst>
                                    <p:set>
                                      <p:cBhvr>
                                        <p:cTn id="21" dur="1" fill="hold">
                                          <p:stCondLst>
                                            <p:cond delay="0"/>
                                          </p:stCondLst>
                                        </p:cTn>
                                        <p:tgtEl>
                                          <p:spTgt spid="14"/>
                                        </p:tgtEl>
                                        <p:attrNameLst>
                                          <p:attrName>style.visibility</p:attrName>
                                        </p:attrNameLst>
                                      </p:cBhvr>
                                      <p:to>
                                        <p:strVal val="visible"/>
                                      </p:to>
                                    </p:set>
                                    <p:animEffect transition="in" filter="fade">
                                      <p:cBhvr>
                                        <p:cTn id="22" dur="500"/>
                                        <p:tgtEl>
                                          <p:spTgt spid="14"/>
                                        </p:tgtEl>
                                      </p:cBhvr>
                                    </p:animEffect>
                                  </p:childTnLst>
                                </p:cTn>
                              </p:par>
                              <p:par>
                                <p:cTn id="23" presetID="10" presetClass="entr" presetSubtype="0" fill="hold" grpId="0" nodeType="withEffect">
                                  <p:stCondLst>
                                    <p:cond delay="1300"/>
                                  </p:stCondLst>
                                  <p:childTnLst>
                                    <p:set>
                                      <p:cBhvr>
                                        <p:cTn id="24" dur="1" fill="hold">
                                          <p:stCondLst>
                                            <p:cond delay="0"/>
                                          </p:stCondLst>
                                        </p:cTn>
                                        <p:tgtEl>
                                          <p:spTgt spid="9"/>
                                        </p:tgtEl>
                                        <p:attrNameLst>
                                          <p:attrName>style.visibility</p:attrName>
                                        </p:attrNameLst>
                                      </p:cBhvr>
                                      <p:to>
                                        <p:strVal val="visible"/>
                                      </p:to>
                                    </p:set>
                                    <p:animEffect transition="in" filter="fade">
                                      <p:cBhvr>
                                        <p:cTn id="25" dur="500"/>
                                        <p:tgtEl>
                                          <p:spTgt spid="9"/>
                                        </p:tgtEl>
                                      </p:cBhvr>
                                    </p:animEffect>
                                  </p:childTnLst>
                                </p:cTn>
                              </p:par>
                              <p:par>
                                <p:cTn id="26" presetID="10" presetClass="entr" presetSubtype="0" fill="hold" grpId="0" nodeType="withEffect">
                                  <p:stCondLst>
                                    <p:cond delay="1700"/>
                                  </p:stCondLst>
                                  <p:childTnLst>
                                    <p:set>
                                      <p:cBhvr>
                                        <p:cTn id="27" dur="1" fill="hold">
                                          <p:stCondLst>
                                            <p:cond delay="0"/>
                                          </p:stCondLst>
                                        </p:cTn>
                                        <p:tgtEl>
                                          <p:spTgt spid="12"/>
                                        </p:tgtEl>
                                        <p:attrNameLst>
                                          <p:attrName>style.visibility</p:attrName>
                                        </p:attrNameLst>
                                      </p:cBhvr>
                                      <p:to>
                                        <p:strVal val="visible"/>
                                      </p:to>
                                    </p:set>
                                    <p:animEffect transition="in" filter="fade">
                                      <p:cBhvr>
                                        <p:cTn id="28" dur="500"/>
                                        <p:tgtEl>
                                          <p:spTgt spid="12"/>
                                        </p:tgtEl>
                                      </p:cBhvr>
                                    </p:animEffect>
                                  </p:childTnLst>
                                </p:cTn>
                              </p:par>
                              <p:par>
                                <p:cTn id="29" presetID="10" presetClass="entr" presetSubtype="0" fill="hold" grpId="0" nodeType="withEffect">
                                  <p:stCondLst>
                                    <p:cond delay="1700"/>
                                  </p:stCondLst>
                                  <p:childTnLst>
                                    <p:set>
                                      <p:cBhvr>
                                        <p:cTn id="30" dur="1" fill="hold">
                                          <p:stCondLst>
                                            <p:cond delay="0"/>
                                          </p:stCondLst>
                                        </p:cTn>
                                        <p:tgtEl>
                                          <p:spTgt spid="17"/>
                                        </p:tgtEl>
                                        <p:attrNameLst>
                                          <p:attrName>style.visibility</p:attrName>
                                        </p:attrNameLst>
                                      </p:cBhvr>
                                      <p:to>
                                        <p:strVal val="visible"/>
                                      </p:to>
                                    </p:set>
                                    <p:animEffect transition="in" filter="fade">
                                      <p:cBhvr>
                                        <p:cTn id="31" dur="500"/>
                                        <p:tgtEl>
                                          <p:spTgt spid="17"/>
                                        </p:tgtEl>
                                      </p:cBhvr>
                                    </p:animEffect>
                                  </p:childTnLst>
                                </p:cTn>
                              </p:par>
                              <p:par>
                                <p:cTn id="32" presetID="10" presetClass="entr" presetSubtype="0" fill="hold" grpId="0" nodeType="withEffect">
                                  <p:stCondLst>
                                    <p:cond delay="2100"/>
                                  </p:stCondLst>
                                  <p:childTnLst>
                                    <p:set>
                                      <p:cBhvr>
                                        <p:cTn id="33" dur="1" fill="hold">
                                          <p:stCondLst>
                                            <p:cond delay="0"/>
                                          </p:stCondLst>
                                        </p:cTn>
                                        <p:tgtEl>
                                          <p:spTgt spid="15"/>
                                        </p:tgtEl>
                                        <p:attrNameLst>
                                          <p:attrName>style.visibility</p:attrName>
                                        </p:attrNameLst>
                                      </p:cBhvr>
                                      <p:to>
                                        <p:strVal val="visible"/>
                                      </p:to>
                                    </p:set>
                                    <p:animEffect transition="in" filter="fade">
                                      <p:cBhvr>
                                        <p:cTn id="34" dur="500"/>
                                        <p:tgtEl>
                                          <p:spTgt spid="15"/>
                                        </p:tgtEl>
                                      </p:cBhvr>
                                    </p:animEffect>
                                  </p:childTnLst>
                                </p:cTn>
                              </p:par>
                              <p:par>
                                <p:cTn id="35" presetID="10" presetClass="entr" presetSubtype="0" fill="hold" grpId="0" nodeType="withEffect">
                                  <p:stCondLst>
                                    <p:cond delay="2100"/>
                                  </p:stCondLst>
                                  <p:childTnLst>
                                    <p:set>
                                      <p:cBhvr>
                                        <p:cTn id="36" dur="1" fill="hold">
                                          <p:stCondLst>
                                            <p:cond delay="0"/>
                                          </p:stCondLst>
                                        </p:cTn>
                                        <p:tgtEl>
                                          <p:spTgt spid="10"/>
                                        </p:tgtEl>
                                        <p:attrNameLst>
                                          <p:attrName>style.visibility</p:attrName>
                                        </p:attrNameLst>
                                      </p:cBhvr>
                                      <p:to>
                                        <p:strVal val="visible"/>
                                      </p:to>
                                    </p:set>
                                    <p:animEffect transition="in" filter="fade">
                                      <p:cBhvr>
                                        <p:cTn id="37" dur="500"/>
                                        <p:tgtEl>
                                          <p:spTgt spid="10"/>
                                        </p:tgtEl>
                                      </p:cBhvr>
                                    </p:animEffect>
                                  </p:childTnLst>
                                </p:cTn>
                              </p:par>
                              <p:par>
                                <p:cTn id="38" presetID="10" presetClass="entr" presetSubtype="0" fill="hold" grpId="0" nodeType="withEffect">
                                  <p:stCondLst>
                                    <p:cond delay="2500"/>
                                  </p:stCondLst>
                                  <p:childTnLst>
                                    <p:set>
                                      <p:cBhvr>
                                        <p:cTn id="39" dur="1" fill="hold">
                                          <p:stCondLst>
                                            <p:cond delay="0"/>
                                          </p:stCondLst>
                                        </p:cTn>
                                        <p:tgtEl>
                                          <p:spTgt spid="13"/>
                                        </p:tgtEl>
                                        <p:attrNameLst>
                                          <p:attrName>style.visibility</p:attrName>
                                        </p:attrNameLst>
                                      </p:cBhvr>
                                      <p:to>
                                        <p:strVal val="visible"/>
                                      </p:to>
                                    </p:set>
                                    <p:animEffect transition="in" filter="fade">
                                      <p:cBhvr>
                                        <p:cTn id="40" dur="500"/>
                                        <p:tgtEl>
                                          <p:spTgt spid="13"/>
                                        </p:tgtEl>
                                      </p:cBhvr>
                                    </p:animEffect>
                                  </p:childTnLst>
                                </p:cTn>
                              </p:par>
                              <p:par>
                                <p:cTn id="41" presetID="10" presetClass="entr" presetSubtype="0" fill="hold" grpId="0" nodeType="withEffect">
                                  <p:stCondLst>
                                    <p:cond delay="2500"/>
                                  </p:stCondLst>
                                  <p:childTnLst>
                                    <p:set>
                                      <p:cBhvr>
                                        <p:cTn id="42" dur="1" fill="hold">
                                          <p:stCondLst>
                                            <p:cond delay="0"/>
                                          </p:stCondLst>
                                        </p:cTn>
                                        <p:tgtEl>
                                          <p:spTgt spid="18"/>
                                        </p:tgtEl>
                                        <p:attrNameLst>
                                          <p:attrName>style.visibility</p:attrName>
                                        </p:attrNameLst>
                                      </p:cBhvr>
                                      <p:to>
                                        <p:strVal val="visible"/>
                                      </p:to>
                                    </p:set>
                                    <p:animEffect transition="in" filter="fade">
                                      <p:cBhvr>
                                        <p:cTn id="43" dur="500"/>
                                        <p:tgtEl>
                                          <p:spTgt spid="18"/>
                                        </p:tgtEl>
                                      </p:cBhvr>
                                    </p:animEffect>
                                  </p:childTnLst>
                                </p:cTn>
                              </p:par>
                              <p:par>
                                <p:cTn id="44" presetID="10" presetClass="entr" presetSubtype="0" fill="hold" grpId="0" nodeType="withEffect">
                                  <p:stCondLst>
                                    <p:cond delay="2900"/>
                                  </p:stCondLst>
                                  <p:childTnLst>
                                    <p:set>
                                      <p:cBhvr>
                                        <p:cTn id="45" dur="1" fill="hold">
                                          <p:stCondLst>
                                            <p:cond delay="0"/>
                                          </p:stCondLst>
                                        </p:cTn>
                                        <p:tgtEl>
                                          <p:spTgt spid="11"/>
                                        </p:tgtEl>
                                        <p:attrNameLst>
                                          <p:attrName>style.visibility</p:attrName>
                                        </p:attrNameLst>
                                      </p:cBhvr>
                                      <p:to>
                                        <p:strVal val="visible"/>
                                      </p:to>
                                    </p:set>
                                    <p:animEffect transition="in" filter="fade">
                                      <p:cBhvr>
                                        <p:cTn id="46" dur="500"/>
                                        <p:tgtEl>
                                          <p:spTgt spid="11"/>
                                        </p:tgtEl>
                                      </p:cBhvr>
                                    </p:animEffect>
                                  </p:childTnLst>
                                </p:cTn>
                              </p:par>
                              <p:par>
                                <p:cTn id="47" presetID="10" presetClass="entr" presetSubtype="0" fill="hold" grpId="0" nodeType="withEffect">
                                  <p:stCondLst>
                                    <p:cond delay="2900"/>
                                  </p:stCondLst>
                                  <p:childTnLst>
                                    <p:set>
                                      <p:cBhvr>
                                        <p:cTn id="48" dur="1" fill="hold">
                                          <p:stCondLst>
                                            <p:cond delay="0"/>
                                          </p:stCondLst>
                                        </p:cTn>
                                        <p:tgtEl>
                                          <p:spTgt spid="16"/>
                                        </p:tgtEl>
                                        <p:attrNameLst>
                                          <p:attrName>style.visibility</p:attrName>
                                        </p:attrNameLst>
                                      </p:cBhvr>
                                      <p:to>
                                        <p:strVal val="visible"/>
                                      </p:to>
                                    </p:set>
                                    <p:animEffect transition="in" filter="fade">
                                      <p:cBhvr>
                                        <p:cTn id="49"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p:bldP spid="9" grpId="0" animBg="1"/>
      <p:bldP spid="10" grpId="0" animBg="1"/>
      <p:bldP spid="11" grpId="0" animBg="1"/>
      <p:bldP spid="12" grpId="0" animBg="1"/>
      <p:bldP spid="13" grpId="0" animBg="1"/>
      <p:bldP spid="14" grpId="0"/>
      <p:bldP spid="15" grpId="0"/>
      <p:bldP spid="16" grpId="0"/>
      <p:bldP spid="17" grpId="0"/>
      <p:bldP spid="18" grpId="0"/>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MH_Number_1"/>
          <p:cNvSpPr/>
          <p:nvPr>
            <p:custDataLst>
              <p:tags r:id="rId1"/>
            </p:custDataLst>
          </p:nvPr>
        </p:nvSpPr>
        <p:spPr>
          <a:xfrm>
            <a:off x="177307" y="154126"/>
            <a:ext cx="498951" cy="498614"/>
          </a:xfrm>
          <a:prstGeom prst="roundRect">
            <a:avLst/>
          </a:prstGeom>
          <a:solidFill>
            <a:srgbClr val="FFC60B"/>
          </a:solidFill>
          <a:ln>
            <a:solidFill>
              <a:srgbClr val="E15D3F"/>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altLang="zh-CN" sz="2800">
                <a:solidFill>
                  <a:schemeClr val="bg2">
                    <a:lumMod val="25000"/>
                  </a:schemeClr>
                </a:solidFill>
                <a:latin typeface="微软雅黑" panose="020B0503020204020204" pitchFamily="34" charset="-122"/>
                <a:ea typeface="微软雅黑" panose="020B0503020204020204" pitchFamily="34" charset="-122"/>
                <a:cs typeface="Times New Roman" panose="02020603050405020304" pitchFamily="18" charset="0"/>
              </a:rPr>
              <a:t>03</a:t>
            </a:r>
            <a:endParaRPr lang="zh-CN" altLang="en-US" sz="2800">
              <a:solidFill>
                <a:schemeClr val="bg2">
                  <a:lumMod val="25000"/>
                </a:schemeClr>
              </a:solidFill>
              <a:latin typeface="微软雅黑" panose="020B0503020204020204" pitchFamily="34" charset="-122"/>
              <a:ea typeface="微软雅黑" panose="020B0503020204020204" pitchFamily="34" charset="-122"/>
              <a:cs typeface="Times New Roman" panose="02020603050405020304" pitchFamily="18" charset="0"/>
            </a:endParaRPr>
          </a:p>
        </p:txBody>
      </p:sp>
      <p:sp>
        <p:nvSpPr>
          <p:cNvPr id="5" name="MH_Entry_1"/>
          <p:cNvSpPr/>
          <p:nvPr>
            <p:custDataLst>
              <p:tags r:id="rId2"/>
            </p:custDataLst>
          </p:nvPr>
        </p:nvSpPr>
        <p:spPr>
          <a:xfrm>
            <a:off x="766735" y="154126"/>
            <a:ext cx="3627409" cy="498614"/>
          </a:xfrm>
          <a:prstGeom prst="roundRect">
            <a:avLst>
              <a:gd name="adj" fmla="val 9124"/>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rmAutofit/>
          </a:bodyPr>
          <a:lstStyle/>
          <a:p>
            <a:pPr algn="ctr"/>
            <a:r>
              <a:rPr lang="zh-CN" altLang="en-US" sz="2400" spc="200">
                <a:solidFill>
                  <a:schemeClr val="tx1">
                    <a:lumMod val="75000"/>
                    <a:lumOff val="25000"/>
                  </a:schemeClr>
                </a:solidFill>
                <a:latin typeface="微软雅黑" panose="020B0503020204020204" pitchFamily="34" charset="-122"/>
                <a:ea typeface="微软雅黑" panose="020B0503020204020204" pitchFamily="34" charset="-122"/>
              </a:rPr>
              <a:t>请在此处输入您的标题</a:t>
            </a:r>
          </a:p>
        </p:txBody>
      </p:sp>
      <p:cxnSp>
        <p:nvCxnSpPr>
          <p:cNvPr id="6" name="直接连接符 5"/>
          <p:cNvCxnSpPr/>
          <p:nvPr/>
        </p:nvCxnSpPr>
        <p:spPr>
          <a:xfrm>
            <a:off x="773715" y="652740"/>
            <a:ext cx="3627409" cy="0"/>
          </a:xfrm>
          <a:prstGeom prst="line">
            <a:avLst/>
          </a:prstGeom>
          <a:ln>
            <a:solidFill>
              <a:srgbClr val="E15D3F"/>
            </a:solidFill>
          </a:ln>
        </p:spPr>
        <p:style>
          <a:lnRef idx="1">
            <a:schemeClr val="accent1"/>
          </a:lnRef>
          <a:fillRef idx="0">
            <a:schemeClr val="accent1"/>
          </a:fillRef>
          <a:effectRef idx="0">
            <a:schemeClr val="accent1"/>
          </a:effectRef>
          <a:fontRef idx="minor">
            <a:schemeClr val="tx1"/>
          </a:fontRef>
        </p:style>
      </p:cxnSp>
      <p:sp>
        <p:nvSpPr>
          <p:cNvPr id="7" name="矩形: 圆角 6"/>
          <p:cNvSpPr/>
          <p:nvPr/>
        </p:nvSpPr>
        <p:spPr>
          <a:xfrm>
            <a:off x="75709" y="72570"/>
            <a:ext cx="12058235" cy="6705600"/>
          </a:xfrm>
          <a:prstGeom prst="roundRect">
            <a:avLst>
              <a:gd name="adj" fmla="val 1602"/>
            </a:avLst>
          </a:prstGeom>
          <a:noFill/>
          <a:ln>
            <a:solidFill>
              <a:srgbClr val="A3562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 name="Freeform 5"/>
          <p:cNvSpPr/>
          <p:nvPr/>
        </p:nvSpPr>
        <p:spPr bwMode="auto">
          <a:xfrm>
            <a:off x="2101850" y="2301875"/>
            <a:ext cx="2619375" cy="3044825"/>
          </a:xfrm>
          <a:custGeom>
            <a:avLst/>
            <a:gdLst>
              <a:gd name="T0" fmla="*/ 2880 w 5977"/>
              <a:gd name="T1" fmla="*/ 366 h 6949"/>
              <a:gd name="T2" fmla="*/ 2537 w 5977"/>
              <a:gd name="T3" fmla="*/ 1873 h 6949"/>
              <a:gd name="T4" fmla="*/ 1824 w 5977"/>
              <a:gd name="T5" fmla="*/ 603 h 6949"/>
              <a:gd name="T6" fmla="*/ 1753 w 5977"/>
              <a:gd name="T7" fmla="*/ 670 h 6949"/>
              <a:gd name="T8" fmla="*/ 2538 w 5977"/>
              <a:gd name="T9" fmla="*/ 2541 h 6949"/>
              <a:gd name="T10" fmla="*/ 2222 w 5977"/>
              <a:gd name="T11" fmla="*/ 2790 h 6949"/>
              <a:gd name="T12" fmla="*/ 535 w 5977"/>
              <a:gd name="T13" fmla="*/ 1885 h 6949"/>
              <a:gd name="T14" fmla="*/ 376 w 5977"/>
              <a:gd name="T15" fmla="*/ 1956 h 6949"/>
              <a:gd name="T16" fmla="*/ 1565 w 5977"/>
              <a:gd name="T17" fmla="*/ 2480 h 6949"/>
              <a:gd name="T18" fmla="*/ 2389 w 5977"/>
              <a:gd name="T19" fmla="*/ 3537 h 6949"/>
              <a:gd name="T20" fmla="*/ 2135 w 5977"/>
              <a:gd name="T21" fmla="*/ 4240 h 6949"/>
              <a:gd name="T22" fmla="*/ 12 w 5977"/>
              <a:gd name="T23" fmla="*/ 3875 h 6949"/>
              <a:gd name="T24" fmla="*/ 0 w 5977"/>
              <a:gd name="T25" fmla="*/ 4054 h 6949"/>
              <a:gd name="T26" fmla="*/ 2184 w 5977"/>
              <a:gd name="T27" fmla="*/ 4580 h 6949"/>
              <a:gd name="T28" fmla="*/ 2243 w 5977"/>
              <a:gd name="T29" fmla="*/ 6033 h 6949"/>
              <a:gd name="T30" fmla="*/ 1565 w 5977"/>
              <a:gd name="T31" fmla="*/ 6635 h 6949"/>
              <a:gd name="T32" fmla="*/ 908 w 5977"/>
              <a:gd name="T33" fmla="*/ 6761 h 6949"/>
              <a:gd name="T34" fmla="*/ 3978 w 5977"/>
              <a:gd name="T35" fmla="*/ 6888 h 6949"/>
              <a:gd name="T36" fmla="*/ 4444 w 5977"/>
              <a:gd name="T37" fmla="*/ 6786 h 6949"/>
              <a:gd name="T38" fmla="*/ 3990 w 5977"/>
              <a:gd name="T39" fmla="*/ 6677 h 6949"/>
              <a:gd name="T40" fmla="*/ 3121 w 5977"/>
              <a:gd name="T41" fmla="*/ 6098 h 6949"/>
              <a:gd name="T42" fmla="*/ 3103 w 5977"/>
              <a:gd name="T43" fmla="*/ 4773 h 6949"/>
              <a:gd name="T44" fmla="*/ 4614 w 5977"/>
              <a:gd name="T45" fmla="*/ 4157 h 6949"/>
              <a:gd name="T46" fmla="*/ 5977 w 5977"/>
              <a:gd name="T47" fmla="*/ 4030 h 6949"/>
              <a:gd name="T48" fmla="*/ 5970 w 5977"/>
              <a:gd name="T49" fmla="*/ 3829 h 6949"/>
              <a:gd name="T50" fmla="*/ 5710 w 5977"/>
              <a:gd name="T51" fmla="*/ 3898 h 6949"/>
              <a:gd name="T52" fmla="*/ 3071 w 5977"/>
              <a:gd name="T53" fmla="*/ 4243 h 6949"/>
              <a:gd name="T54" fmla="*/ 3308 w 5977"/>
              <a:gd name="T55" fmla="*/ 2959 h 6949"/>
              <a:gd name="T56" fmla="*/ 5462 w 5977"/>
              <a:gd name="T57" fmla="*/ 2202 h 6949"/>
              <a:gd name="T58" fmla="*/ 5391 w 5977"/>
              <a:gd name="T59" fmla="*/ 2119 h 6949"/>
              <a:gd name="T60" fmla="*/ 3824 w 5977"/>
              <a:gd name="T61" fmla="*/ 2471 h 6949"/>
              <a:gd name="T62" fmla="*/ 2916 w 5977"/>
              <a:gd name="T63" fmla="*/ 2840 h 6949"/>
              <a:gd name="T64" fmla="*/ 3083 w 5977"/>
              <a:gd name="T65" fmla="*/ 2377 h 6949"/>
              <a:gd name="T66" fmla="*/ 4059 w 5977"/>
              <a:gd name="T67" fmla="*/ 1013 h 6949"/>
              <a:gd name="T68" fmla="*/ 3418 w 5977"/>
              <a:gd name="T69" fmla="*/ 1832 h 6949"/>
              <a:gd name="T70" fmla="*/ 2806 w 5977"/>
              <a:gd name="T71" fmla="*/ 2127 h 6949"/>
              <a:gd name="T72" fmla="*/ 2979 w 5977"/>
              <a:gd name="T73" fmla="*/ 540 h 6949"/>
              <a:gd name="T74" fmla="*/ 2932 w 5977"/>
              <a:gd name="T75" fmla="*/ 1 h 6949"/>
              <a:gd name="T76" fmla="*/ 2785 w 5977"/>
              <a:gd name="T77" fmla="*/ 0 h 69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977" h="6949">
                <a:moveTo>
                  <a:pt x="2785" y="0"/>
                </a:moveTo>
                <a:cubicBezTo>
                  <a:pt x="2841" y="42"/>
                  <a:pt x="2858" y="134"/>
                  <a:pt x="2880" y="366"/>
                </a:cubicBezTo>
                <a:cubicBezTo>
                  <a:pt x="2910" y="674"/>
                  <a:pt x="2891" y="857"/>
                  <a:pt x="2760" y="1513"/>
                </a:cubicBezTo>
                <a:cubicBezTo>
                  <a:pt x="2638" y="2133"/>
                  <a:pt x="2639" y="2130"/>
                  <a:pt x="2537" y="1873"/>
                </a:cubicBezTo>
                <a:cubicBezTo>
                  <a:pt x="2413" y="1562"/>
                  <a:pt x="2149" y="1060"/>
                  <a:pt x="1997" y="847"/>
                </a:cubicBezTo>
                <a:cubicBezTo>
                  <a:pt x="1912" y="730"/>
                  <a:pt x="1834" y="619"/>
                  <a:pt x="1824" y="603"/>
                </a:cubicBezTo>
                <a:cubicBezTo>
                  <a:pt x="1821" y="599"/>
                  <a:pt x="1822" y="588"/>
                  <a:pt x="1825" y="573"/>
                </a:cubicBezTo>
                <a:cubicBezTo>
                  <a:pt x="1802" y="607"/>
                  <a:pt x="1779" y="639"/>
                  <a:pt x="1753" y="670"/>
                </a:cubicBezTo>
                <a:cubicBezTo>
                  <a:pt x="1818" y="723"/>
                  <a:pt x="2054" y="1118"/>
                  <a:pt x="2190" y="1400"/>
                </a:cubicBezTo>
                <a:cubicBezTo>
                  <a:pt x="2346" y="1724"/>
                  <a:pt x="2539" y="2359"/>
                  <a:pt x="2538" y="2541"/>
                </a:cubicBezTo>
                <a:cubicBezTo>
                  <a:pt x="2537" y="2685"/>
                  <a:pt x="2494" y="2855"/>
                  <a:pt x="2446" y="2903"/>
                </a:cubicBezTo>
                <a:cubicBezTo>
                  <a:pt x="2409" y="2940"/>
                  <a:pt x="2382" y="2926"/>
                  <a:pt x="2222" y="2790"/>
                </a:cubicBezTo>
                <a:cubicBezTo>
                  <a:pt x="1978" y="2584"/>
                  <a:pt x="1756" y="2436"/>
                  <a:pt x="1436" y="2266"/>
                </a:cubicBezTo>
                <a:cubicBezTo>
                  <a:pt x="1187" y="2133"/>
                  <a:pt x="694" y="1925"/>
                  <a:pt x="535" y="1885"/>
                </a:cubicBezTo>
                <a:cubicBezTo>
                  <a:pt x="470" y="1868"/>
                  <a:pt x="435" y="1856"/>
                  <a:pt x="420" y="1823"/>
                </a:cubicBezTo>
                <a:cubicBezTo>
                  <a:pt x="408" y="1868"/>
                  <a:pt x="393" y="1913"/>
                  <a:pt x="376" y="1956"/>
                </a:cubicBezTo>
                <a:cubicBezTo>
                  <a:pt x="383" y="1953"/>
                  <a:pt x="389" y="1951"/>
                  <a:pt x="395" y="1951"/>
                </a:cubicBezTo>
                <a:cubicBezTo>
                  <a:pt x="549" y="1951"/>
                  <a:pt x="1204" y="2247"/>
                  <a:pt x="1565" y="2480"/>
                </a:cubicBezTo>
                <a:cubicBezTo>
                  <a:pt x="1801" y="2632"/>
                  <a:pt x="2168" y="2981"/>
                  <a:pt x="2287" y="3167"/>
                </a:cubicBezTo>
                <a:cubicBezTo>
                  <a:pt x="2358" y="3279"/>
                  <a:pt x="2375" y="3338"/>
                  <a:pt x="2389" y="3537"/>
                </a:cubicBezTo>
                <a:cubicBezTo>
                  <a:pt x="2407" y="3784"/>
                  <a:pt x="2356" y="4253"/>
                  <a:pt x="2309" y="4282"/>
                </a:cubicBezTo>
                <a:cubicBezTo>
                  <a:pt x="2294" y="4291"/>
                  <a:pt x="2216" y="4272"/>
                  <a:pt x="2135" y="4240"/>
                </a:cubicBezTo>
                <a:cubicBezTo>
                  <a:pt x="1771" y="4095"/>
                  <a:pt x="1129" y="3975"/>
                  <a:pt x="401" y="3915"/>
                </a:cubicBezTo>
                <a:cubicBezTo>
                  <a:pt x="234" y="3901"/>
                  <a:pt x="89" y="3886"/>
                  <a:pt x="12" y="3875"/>
                </a:cubicBezTo>
                <a:cubicBezTo>
                  <a:pt x="12" y="3877"/>
                  <a:pt x="12" y="3878"/>
                  <a:pt x="12" y="3880"/>
                </a:cubicBezTo>
                <a:cubicBezTo>
                  <a:pt x="12" y="3939"/>
                  <a:pt x="8" y="3997"/>
                  <a:pt x="0" y="4054"/>
                </a:cubicBezTo>
                <a:lnTo>
                  <a:pt x="229" y="4057"/>
                </a:lnTo>
                <a:cubicBezTo>
                  <a:pt x="1035" y="4066"/>
                  <a:pt x="1849" y="4284"/>
                  <a:pt x="2184" y="4580"/>
                </a:cubicBezTo>
                <a:cubicBezTo>
                  <a:pt x="2296" y="4678"/>
                  <a:pt x="2311" y="4707"/>
                  <a:pt x="2329" y="4848"/>
                </a:cubicBezTo>
                <a:cubicBezTo>
                  <a:pt x="2353" y="5035"/>
                  <a:pt x="2303" y="5720"/>
                  <a:pt x="2243" y="6033"/>
                </a:cubicBezTo>
                <a:cubicBezTo>
                  <a:pt x="2219" y="6155"/>
                  <a:pt x="2177" y="6286"/>
                  <a:pt x="2148" y="6324"/>
                </a:cubicBezTo>
                <a:cubicBezTo>
                  <a:pt x="2078" y="6419"/>
                  <a:pt x="1739" y="6599"/>
                  <a:pt x="1565" y="6635"/>
                </a:cubicBezTo>
                <a:cubicBezTo>
                  <a:pt x="1488" y="6651"/>
                  <a:pt x="1312" y="6682"/>
                  <a:pt x="1175" y="6704"/>
                </a:cubicBezTo>
                <a:cubicBezTo>
                  <a:pt x="1037" y="6727"/>
                  <a:pt x="917" y="6752"/>
                  <a:pt x="908" y="6761"/>
                </a:cubicBezTo>
                <a:cubicBezTo>
                  <a:pt x="846" y="6823"/>
                  <a:pt x="1154" y="6882"/>
                  <a:pt x="1733" y="6919"/>
                </a:cubicBezTo>
                <a:cubicBezTo>
                  <a:pt x="2214" y="6949"/>
                  <a:pt x="3600" y="6930"/>
                  <a:pt x="3978" y="6888"/>
                </a:cubicBezTo>
                <a:cubicBezTo>
                  <a:pt x="4141" y="6870"/>
                  <a:pt x="4313" y="6840"/>
                  <a:pt x="4359" y="6821"/>
                </a:cubicBezTo>
                <a:lnTo>
                  <a:pt x="4444" y="6786"/>
                </a:lnTo>
                <a:lnTo>
                  <a:pt x="4380" y="6752"/>
                </a:lnTo>
                <a:cubicBezTo>
                  <a:pt x="4344" y="6733"/>
                  <a:pt x="4169" y="6699"/>
                  <a:pt x="3990" y="6677"/>
                </a:cubicBezTo>
                <a:cubicBezTo>
                  <a:pt x="3636" y="6633"/>
                  <a:pt x="3384" y="6538"/>
                  <a:pt x="3223" y="6387"/>
                </a:cubicBezTo>
                <a:cubicBezTo>
                  <a:pt x="3147" y="6317"/>
                  <a:pt x="3136" y="6284"/>
                  <a:pt x="3121" y="6098"/>
                </a:cubicBezTo>
                <a:cubicBezTo>
                  <a:pt x="3098" y="5808"/>
                  <a:pt x="3092" y="5584"/>
                  <a:pt x="3098" y="5147"/>
                </a:cubicBezTo>
                <a:lnTo>
                  <a:pt x="3103" y="4773"/>
                </a:lnTo>
                <a:lnTo>
                  <a:pt x="3201" y="4665"/>
                </a:lnTo>
                <a:cubicBezTo>
                  <a:pt x="3389" y="4458"/>
                  <a:pt x="3879" y="4281"/>
                  <a:pt x="4614" y="4157"/>
                </a:cubicBezTo>
                <a:cubicBezTo>
                  <a:pt x="4997" y="4092"/>
                  <a:pt x="5912" y="4000"/>
                  <a:pt x="5966" y="4021"/>
                </a:cubicBezTo>
                <a:cubicBezTo>
                  <a:pt x="5969" y="4022"/>
                  <a:pt x="5973" y="4026"/>
                  <a:pt x="5977" y="4030"/>
                </a:cubicBezTo>
                <a:cubicBezTo>
                  <a:pt x="5971" y="3983"/>
                  <a:pt x="5968" y="3935"/>
                  <a:pt x="5968" y="3887"/>
                </a:cubicBezTo>
                <a:cubicBezTo>
                  <a:pt x="5968" y="3867"/>
                  <a:pt x="5969" y="3848"/>
                  <a:pt x="5970" y="3829"/>
                </a:cubicBezTo>
                <a:cubicBezTo>
                  <a:pt x="5961" y="3854"/>
                  <a:pt x="5951" y="3871"/>
                  <a:pt x="5942" y="3877"/>
                </a:cubicBezTo>
                <a:cubicBezTo>
                  <a:pt x="5925" y="3888"/>
                  <a:pt x="5821" y="3898"/>
                  <a:pt x="5710" y="3898"/>
                </a:cubicBezTo>
                <a:cubicBezTo>
                  <a:pt x="5247" y="3899"/>
                  <a:pt x="4355" y="4013"/>
                  <a:pt x="3586" y="4169"/>
                </a:cubicBezTo>
                <a:cubicBezTo>
                  <a:pt x="3302" y="4226"/>
                  <a:pt x="3085" y="4257"/>
                  <a:pt x="3071" y="4243"/>
                </a:cubicBezTo>
                <a:cubicBezTo>
                  <a:pt x="3043" y="4215"/>
                  <a:pt x="2962" y="3612"/>
                  <a:pt x="2962" y="3431"/>
                </a:cubicBezTo>
                <a:cubicBezTo>
                  <a:pt x="2962" y="3287"/>
                  <a:pt x="3037" y="3185"/>
                  <a:pt x="3308" y="2959"/>
                </a:cubicBezTo>
                <a:cubicBezTo>
                  <a:pt x="3708" y="2626"/>
                  <a:pt x="4264" y="2412"/>
                  <a:pt x="5130" y="2260"/>
                </a:cubicBezTo>
                <a:lnTo>
                  <a:pt x="5462" y="2202"/>
                </a:lnTo>
                <a:cubicBezTo>
                  <a:pt x="5441" y="2169"/>
                  <a:pt x="5420" y="2136"/>
                  <a:pt x="5403" y="2101"/>
                </a:cubicBezTo>
                <a:cubicBezTo>
                  <a:pt x="5400" y="2110"/>
                  <a:pt x="5397" y="2116"/>
                  <a:pt x="5391" y="2119"/>
                </a:cubicBezTo>
                <a:cubicBezTo>
                  <a:pt x="5374" y="2130"/>
                  <a:pt x="5204" y="2161"/>
                  <a:pt x="5015" y="2189"/>
                </a:cubicBezTo>
                <a:cubicBezTo>
                  <a:pt x="4603" y="2249"/>
                  <a:pt x="4090" y="2371"/>
                  <a:pt x="3824" y="2471"/>
                </a:cubicBezTo>
                <a:cubicBezTo>
                  <a:pt x="3718" y="2511"/>
                  <a:pt x="3480" y="2623"/>
                  <a:pt x="3296" y="2720"/>
                </a:cubicBezTo>
                <a:cubicBezTo>
                  <a:pt x="2967" y="2892"/>
                  <a:pt x="2959" y="2895"/>
                  <a:pt x="2916" y="2840"/>
                </a:cubicBezTo>
                <a:cubicBezTo>
                  <a:pt x="2888" y="2802"/>
                  <a:pt x="2878" y="2747"/>
                  <a:pt x="2887" y="2673"/>
                </a:cubicBezTo>
                <a:cubicBezTo>
                  <a:pt x="2899" y="2585"/>
                  <a:pt x="2938" y="2526"/>
                  <a:pt x="3083" y="2377"/>
                </a:cubicBezTo>
                <a:cubicBezTo>
                  <a:pt x="3474" y="1976"/>
                  <a:pt x="3779" y="1561"/>
                  <a:pt x="3990" y="1139"/>
                </a:cubicBezTo>
                <a:cubicBezTo>
                  <a:pt x="4014" y="1091"/>
                  <a:pt x="4038" y="1048"/>
                  <a:pt x="4059" y="1013"/>
                </a:cubicBezTo>
                <a:cubicBezTo>
                  <a:pt x="4029" y="994"/>
                  <a:pt x="4001" y="975"/>
                  <a:pt x="3973" y="953"/>
                </a:cubicBezTo>
                <a:cubicBezTo>
                  <a:pt x="3895" y="1157"/>
                  <a:pt x="3635" y="1579"/>
                  <a:pt x="3418" y="1832"/>
                </a:cubicBezTo>
                <a:cubicBezTo>
                  <a:pt x="3264" y="2012"/>
                  <a:pt x="2893" y="2318"/>
                  <a:pt x="2830" y="2318"/>
                </a:cubicBezTo>
                <a:cubicBezTo>
                  <a:pt x="2793" y="2318"/>
                  <a:pt x="2789" y="2289"/>
                  <a:pt x="2806" y="2127"/>
                </a:cubicBezTo>
                <a:cubicBezTo>
                  <a:pt x="2817" y="2022"/>
                  <a:pt x="2845" y="1835"/>
                  <a:pt x="2867" y="1711"/>
                </a:cubicBezTo>
                <a:cubicBezTo>
                  <a:pt x="2974" y="1120"/>
                  <a:pt x="2996" y="891"/>
                  <a:pt x="2979" y="540"/>
                </a:cubicBezTo>
                <a:cubicBezTo>
                  <a:pt x="2970" y="346"/>
                  <a:pt x="2955" y="140"/>
                  <a:pt x="2946" y="84"/>
                </a:cubicBezTo>
                <a:lnTo>
                  <a:pt x="2932" y="1"/>
                </a:lnTo>
                <a:cubicBezTo>
                  <a:pt x="2909" y="2"/>
                  <a:pt x="2886" y="3"/>
                  <a:pt x="2863" y="3"/>
                </a:cubicBezTo>
                <a:cubicBezTo>
                  <a:pt x="2836" y="3"/>
                  <a:pt x="2811" y="2"/>
                  <a:pt x="2785" y="0"/>
                </a:cubicBezTo>
                <a:close/>
              </a:path>
            </a:pathLst>
          </a:custGeom>
          <a:solidFill>
            <a:schemeClr val="bg1">
              <a:lumMod val="50000"/>
            </a:schemeClr>
          </a:solidFill>
          <a:ln w="0">
            <a:noFill/>
            <a:prstDash val="solid"/>
            <a:round/>
          </a:ln>
        </p:spPr>
        <p:txBody>
          <a:bodyPr/>
          <a:lstStyle/>
          <a:p>
            <a:pPr eaLnBrk="1" fontAlgn="auto" hangingPunct="1">
              <a:spcBef>
                <a:spcPct val="0"/>
              </a:spcBef>
              <a:spcAft>
                <a:spcPct val="0"/>
              </a:spcAft>
              <a:defRPr/>
            </a:pPr>
            <a:endParaRPr lang="zh-TW" altLang="en-US">
              <a:latin typeface="宋体" panose="02010600030101010101" pitchFamily="2" charset="-122"/>
            </a:endParaRPr>
          </a:p>
        </p:txBody>
      </p:sp>
      <p:sp>
        <p:nvSpPr>
          <p:cNvPr id="9" name="橢圓 4"/>
          <p:cNvSpPr/>
          <p:nvPr/>
        </p:nvSpPr>
        <p:spPr>
          <a:xfrm>
            <a:off x="1641475" y="2674938"/>
            <a:ext cx="712788" cy="711200"/>
          </a:xfrm>
          <a:prstGeom prst="ellipse">
            <a:avLst/>
          </a:prstGeom>
          <a:solidFill>
            <a:schemeClr val="bg1">
              <a:lumMod val="95000"/>
            </a:schemeClr>
          </a:solidFill>
          <a:ln w="25400" cap="flat" cmpd="sng" algn="ctr">
            <a:noFill/>
            <a:prstDash val="solid"/>
            <a:headEnd type="none" w="med" len="med"/>
            <a:tailEnd type="none" w="med" len="med"/>
          </a:ln>
          <a:effectLst/>
        </p:spPr>
        <p:txBody>
          <a:bodyPr/>
          <a:lstStyle>
            <a:lvl1pPr marL="233680" indent="-233680">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fontAlgn="auto" hangingPunct="1">
              <a:lnSpc>
                <a:spcPct val="95000"/>
              </a:lnSpc>
              <a:spcBef>
                <a:spcPct val="50000"/>
              </a:spcBef>
              <a:spcAft>
                <a:spcPct val="35000"/>
              </a:spcAft>
              <a:buClr>
                <a:srgbClr val="678BA8"/>
              </a:buClr>
              <a:buFontTx/>
              <a:buChar char="•"/>
              <a:defRPr/>
            </a:pPr>
            <a:endParaRPr lang="zh-TW" altLang="en-US" sz="3200">
              <a:solidFill>
                <a:srgbClr val="000000"/>
              </a:solidFill>
              <a:latin typeface="Arial" panose="020B0604020202020204" pitchFamily="34" charset="0"/>
              <a:ea typeface="Microsoft JhengHei" panose="020B0604030504040204" pitchFamily="34" charset="-120"/>
            </a:endParaRPr>
          </a:p>
        </p:txBody>
      </p:sp>
      <p:sp>
        <p:nvSpPr>
          <p:cNvPr id="10" name="橢圓 6"/>
          <p:cNvSpPr/>
          <p:nvPr/>
        </p:nvSpPr>
        <p:spPr>
          <a:xfrm>
            <a:off x="3054350" y="1709738"/>
            <a:ext cx="712788" cy="712787"/>
          </a:xfrm>
          <a:prstGeom prst="ellipse">
            <a:avLst/>
          </a:prstGeom>
          <a:solidFill>
            <a:schemeClr val="bg1">
              <a:lumMod val="95000"/>
            </a:schemeClr>
          </a:solidFill>
          <a:ln w="25400" cap="flat" cmpd="sng" algn="ctr">
            <a:noFill/>
            <a:prstDash val="solid"/>
            <a:headEnd type="none" w="med" len="med"/>
            <a:tailEnd type="none" w="med" len="med"/>
          </a:ln>
          <a:effectLst/>
        </p:spPr>
        <p:txBody>
          <a:bodyPr/>
          <a:lstStyle>
            <a:lvl1pPr marL="233680" indent="-233680">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fontAlgn="auto" hangingPunct="1">
              <a:lnSpc>
                <a:spcPct val="95000"/>
              </a:lnSpc>
              <a:spcBef>
                <a:spcPct val="50000"/>
              </a:spcBef>
              <a:spcAft>
                <a:spcPct val="35000"/>
              </a:spcAft>
              <a:buClr>
                <a:srgbClr val="678BA8"/>
              </a:buClr>
              <a:buFontTx/>
              <a:buChar char="•"/>
              <a:defRPr/>
            </a:pPr>
            <a:endParaRPr lang="zh-TW" altLang="en-US" sz="3200">
              <a:solidFill>
                <a:srgbClr val="000000"/>
              </a:solidFill>
              <a:latin typeface="Arial" panose="020B0604020202020204" pitchFamily="34" charset="0"/>
              <a:ea typeface="Microsoft JhengHei" panose="020B0604030504040204" pitchFamily="34" charset="-120"/>
            </a:endParaRPr>
          </a:p>
        </p:txBody>
      </p:sp>
      <p:sp>
        <p:nvSpPr>
          <p:cNvPr id="11" name="橢圓 8"/>
          <p:cNvSpPr/>
          <p:nvPr/>
        </p:nvSpPr>
        <p:spPr>
          <a:xfrm>
            <a:off x="4364038" y="2917825"/>
            <a:ext cx="712787" cy="711200"/>
          </a:xfrm>
          <a:prstGeom prst="ellipse">
            <a:avLst/>
          </a:prstGeom>
          <a:solidFill>
            <a:schemeClr val="bg1">
              <a:lumMod val="95000"/>
            </a:schemeClr>
          </a:solidFill>
          <a:ln w="25400" cap="flat" cmpd="sng" algn="ctr">
            <a:noFill/>
            <a:prstDash val="solid"/>
            <a:headEnd type="none" w="med" len="med"/>
            <a:tailEnd type="none" w="med" len="med"/>
          </a:ln>
          <a:effectLst/>
        </p:spPr>
        <p:txBody>
          <a:bodyPr/>
          <a:lstStyle>
            <a:lvl1pPr marL="233680" indent="-233680">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fontAlgn="auto" hangingPunct="1">
              <a:lnSpc>
                <a:spcPct val="95000"/>
              </a:lnSpc>
              <a:spcBef>
                <a:spcPct val="50000"/>
              </a:spcBef>
              <a:spcAft>
                <a:spcPct val="35000"/>
              </a:spcAft>
              <a:buClr>
                <a:srgbClr val="678BA8"/>
              </a:buClr>
              <a:buFontTx/>
              <a:buChar char="•"/>
              <a:defRPr/>
            </a:pPr>
            <a:endParaRPr lang="zh-TW" altLang="en-US" sz="3200">
              <a:solidFill>
                <a:srgbClr val="000000"/>
              </a:solidFill>
              <a:latin typeface="Arial" panose="020B0604020202020204" pitchFamily="34" charset="0"/>
              <a:ea typeface="Microsoft JhengHei" panose="020B0604030504040204" pitchFamily="34" charset="-120"/>
            </a:endParaRPr>
          </a:p>
        </p:txBody>
      </p:sp>
      <p:sp>
        <p:nvSpPr>
          <p:cNvPr id="12" name="文本框 11"/>
          <p:cNvSpPr txBox="1"/>
          <p:nvPr/>
        </p:nvSpPr>
        <p:spPr>
          <a:xfrm>
            <a:off x="5235575" y="4059238"/>
            <a:ext cx="1262063" cy="609600"/>
          </a:xfrm>
          <a:prstGeom prst="rect">
            <a:avLst/>
          </a:prstGeom>
          <a:noFill/>
        </p:spPr>
        <p:txBody>
          <a:bodyPr wrap="none">
            <a:spAutoFit/>
          </a:bodyPr>
          <a:lstStyle/>
          <a:p>
            <a:pPr eaLnBrk="1" fontAlgn="auto" hangingPunct="1">
              <a:lnSpc>
                <a:spcPct val="120000"/>
              </a:lnSpc>
              <a:spcBef>
                <a:spcPct val="0"/>
              </a:spcBef>
              <a:spcAft>
                <a:spcPct val="0"/>
              </a:spcAft>
              <a:defRPr/>
            </a:pPr>
            <a:r>
              <a:rPr lang="zh-CN" altLang="en-US" sz="1400">
                <a:solidFill>
                  <a:schemeClr val="tx1">
                    <a:lumMod val="50000"/>
                    <a:lumOff val="50000"/>
                  </a:schemeClr>
                </a:solidFill>
                <a:latin typeface="宋体" panose="02010600030101010101" pitchFamily="2" charset="-122"/>
                <a:ea typeface="宋体" panose="02010600030101010101" pitchFamily="2" charset="-122"/>
              </a:rPr>
              <a:t>此处输入文本</a:t>
            </a:r>
            <a:endParaRPr lang="en-US" altLang="zh-CN" sz="1400">
              <a:solidFill>
                <a:schemeClr val="tx1">
                  <a:lumMod val="50000"/>
                  <a:lumOff val="50000"/>
                </a:schemeClr>
              </a:solidFill>
              <a:latin typeface="宋体" panose="02010600030101010101" pitchFamily="2" charset="-122"/>
              <a:ea typeface="宋体" panose="02010600030101010101" pitchFamily="2" charset="-122"/>
            </a:endParaRPr>
          </a:p>
          <a:p>
            <a:pPr eaLnBrk="1" fontAlgn="auto" hangingPunct="1">
              <a:lnSpc>
                <a:spcPct val="120000"/>
              </a:lnSpc>
              <a:spcBef>
                <a:spcPct val="0"/>
              </a:spcBef>
              <a:spcAft>
                <a:spcPct val="0"/>
              </a:spcAft>
              <a:defRPr/>
            </a:pPr>
            <a:r>
              <a:rPr lang="zh-CN" altLang="en-US" sz="1400">
                <a:solidFill>
                  <a:schemeClr val="tx1">
                    <a:lumMod val="50000"/>
                    <a:lumOff val="50000"/>
                  </a:schemeClr>
                </a:solidFill>
                <a:latin typeface="宋体" panose="02010600030101010101" pitchFamily="2" charset="-122"/>
                <a:ea typeface="宋体" panose="02010600030101010101" pitchFamily="2" charset="-122"/>
              </a:rPr>
              <a:t>此处输入文本</a:t>
            </a:r>
          </a:p>
        </p:txBody>
      </p:sp>
      <p:sp>
        <p:nvSpPr>
          <p:cNvPr id="13" name="文本框 12"/>
          <p:cNvSpPr txBox="1"/>
          <p:nvPr/>
        </p:nvSpPr>
        <p:spPr>
          <a:xfrm>
            <a:off x="114300" y="4059238"/>
            <a:ext cx="1262063" cy="609600"/>
          </a:xfrm>
          <a:prstGeom prst="rect">
            <a:avLst/>
          </a:prstGeom>
          <a:noFill/>
        </p:spPr>
        <p:txBody>
          <a:bodyPr wrap="none">
            <a:spAutoFit/>
          </a:bodyPr>
          <a:lstStyle/>
          <a:p>
            <a:pPr eaLnBrk="1" fontAlgn="auto" hangingPunct="1">
              <a:lnSpc>
                <a:spcPct val="120000"/>
              </a:lnSpc>
              <a:spcBef>
                <a:spcPct val="0"/>
              </a:spcBef>
              <a:spcAft>
                <a:spcPct val="0"/>
              </a:spcAft>
              <a:defRPr/>
            </a:pPr>
            <a:r>
              <a:rPr lang="zh-CN" altLang="en-US" sz="1400">
                <a:solidFill>
                  <a:schemeClr val="tx1">
                    <a:lumMod val="50000"/>
                    <a:lumOff val="50000"/>
                  </a:schemeClr>
                </a:solidFill>
                <a:latin typeface="宋体" panose="02010600030101010101" pitchFamily="2" charset="-122"/>
                <a:ea typeface="宋体" panose="02010600030101010101" pitchFamily="2" charset="-122"/>
              </a:rPr>
              <a:t>此处输入文本</a:t>
            </a:r>
            <a:endParaRPr lang="en-US" altLang="zh-CN" sz="1400">
              <a:solidFill>
                <a:schemeClr val="tx1">
                  <a:lumMod val="50000"/>
                  <a:lumOff val="50000"/>
                </a:schemeClr>
              </a:solidFill>
              <a:latin typeface="宋体" panose="02010600030101010101" pitchFamily="2" charset="-122"/>
              <a:ea typeface="宋体" panose="02010600030101010101" pitchFamily="2" charset="-122"/>
            </a:endParaRPr>
          </a:p>
          <a:p>
            <a:pPr eaLnBrk="1" fontAlgn="auto" hangingPunct="1">
              <a:lnSpc>
                <a:spcPct val="120000"/>
              </a:lnSpc>
              <a:spcBef>
                <a:spcPct val="0"/>
              </a:spcBef>
              <a:spcAft>
                <a:spcPct val="0"/>
              </a:spcAft>
              <a:defRPr/>
            </a:pPr>
            <a:r>
              <a:rPr lang="zh-CN" altLang="en-US" sz="1400">
                <a:solidFill>
                  <a:schemeClr val="tx1">
                    <a:lumMod val="50000"/>
                    <a:lumOff val="50000"/>
                  </a:schemeClr>
                </a:solidFill>
                <a:latin typeface="宋体" panose="02010600030101010101" pitchFamily="2" charset="-122"/>
                <a:ea typeface="宋体" panose="02010600030101010101" pitchFamily="2" charset="-122"/>
              </a:rPr>
              <a:t>此处输入文本</a:t>
            </a:r>
          </a:p>
        </p:txBody>
      </p:sp>
      <p:sp>
        <p:nvSpPr>
          <p:cNvPr id="14" name="文本框 13"/>
          <p:cNvSpPr txBox="1"/>
          <p:nvPr/>
        </p:nvSpPr>
        <p:spPr>
          <a:xfrm>
            <a:off x="4556125" y="1963738"/>
            <a:ext cx="1262063" cy="609600"/>
          </a:xfrm>
          <a:prstGeom prst="rect">
            <a:avLst/>
          </a:prstGeom>
          <a:noFill/>
        </p:spPr>
        <p:txBody>
          <a:bodyPr wrap="none">
            <a:spAutoFit/>
          </a:bodyPr>
          <a:lstStyle/>
          <a:p>
            <a:pPr eaLnBrk="1" fontAlgn="auto" hangingPunct="1">
              <a:lnSpc>
                <a:spcPct val="120000"/>
              </a:lnSpc>
              <a:spcBef>
                <a:spcPct val="0"/>
              </a:spcBef>
              <a:spcAft>
                <a:spcPct val="0"/>
              </a:spcAft>
              <a:defRPr/>
            </a:pPr>
            <a:r>
              <a:rPr lang="zh-CN" altLang="en-US" sz="1400">
                <a:solidFill>
                  <a:schemeClr val="tx1">
                    <a:lumMod val="50000"/>
                    <a:lumOff val="50000"/>
                  </a:schemeClr>
                </a:solidFill>
                <a:latin typeface="宋体" panose="02010600030101010101" pitchFamily="2" charset="-122"/>
                <a:ea typeface="宋体" panose="02010600030101010101" pitchFamily="2" charset="-122"/>
              </a:rPr>
              <a:t>此处输入文本</a:t>
            </a:r>
            <a:endParaRPr lang="en-US" altLang="zh-CN" sz="1400">
              <a:solidFill>
                <a:schemeClr val="tx1">
                  <a:lumMod val="50000"/>
                  <a:lumOff val="50000"/>
                </a:schemeClr>
              </a:solidFill>
              <a:latin typeface="宋体" panose="02010600030101010101" pitchFamily="2" charset="-122"/>
              <a:ea typeface="宋体" panose="02010600030101010101" pitchFamily="2" charset="-122"/>
            </a:endParaRPr>
          </a:p>
          <a:p>
            <a:pPr eaLnBrk="1" fontAlgn="auto" hangingPunct="1">
              <a:lnSpc>
                <a:spcPct val="120000"/>
              </a:lnSpc>
              <a:spcBef>
                <a:spcPct val="0"/>
              </a:spcBef>
              <a:spcAft>
                <a:spcPct val="0"/>
              </a:spcAft>
              <a:defRPr/>
            </a:pPr>
            <a:r>
              <a:rPr lang="zh-CN" altLang="en-US" sz="1400">
                <a:solidFill>
                  <a:schemeClr val="tx1">
                    <a:lumMod val="50000"/>
                    <a:lumOff val="50000"/>
                  </a:schemeClr>
                </a:solidFill>
                <a:latin typeface="宋体" panose="02010600030101010101" pitchFamily="2" charset="-122"/>
                <a:ea typeface="宋体" panose="02010600030101010101" pitchFamily="2" charset="-122"/>
              </a:rPr>
              <a:t>此处输入文本</a:t>
            </a:r>
          </a:p>
        </p:txBody>
      </p:sp>
      <p:sp>
        <p:nvSpPr>
          <p:cNvPr id="15" name="文本框 14"/>
          <p:cNvSpPr txBox="1"/>
          <p:nvPr/>
        </p:nvSpPr>
        <p:spPr>
          <a:xfrm>
            <a:off x="903288" y="1963738"/>
            <a:ext cx="1262062" cy="609600"/>
          </a:xfrm>
          <a:prstGeom prst="rect">
            <a:avLst/>
          </a:prstGeom>
          <a:noFill/>
        </p:spPr>
        <p:txBody>
          <a:bodyPr wrap="none">
            <a:spAutoFit/>
          </a:bodyPr>
          <a:lstStyle/>
          <a:p>
            <a:pPr eaLnBrk="1" fontAlgn="auto" hangingPunct="1">
              <a:lnSpc>
                <a:spcPct val="120000"/>
              </a:lnSpc>
              <a:spcBef>
                <a:spcPct val="0"/>
              </a:spcBef>
              <a:spcAft>
                <a:spcPct val="0"/>
              </a:spcAft>
              <a:defRPr/>
            </a:pPr>
            <a:r>
              <a:rPr lang="zh-CN" altLang="en-US" sz="1400">
                <a:solidFill>
                  <a:schemeClr val="tx1">
                    <a:lumMod val="50000"/>
                    <a:lumOff val="50000"/>
                  </a:schemeClr>
                </a:solidFill>
                <a:latin typeface="宋体" panose="02010600030101010101" pitchFamily="2" charset="-122"/>
                <a:ea typeface="宋体" panose="02010600030101010101" pitchFamily="2" charset="-122"/>
              </a:rPr>
              <a:t>此处输入文本</a:t>
            </a:r>
            <a:endParaRPr lang="en-US" altLang="zh-CN" sz="1400">
              <a:solidFill>
                <a:schemeClr val="tx1">
                  <a:lumMod val="50000"/>
                  <a:lumOff val="50000"/>
                </a:schemeClr>
              </a:solidFill>
              <a:latin typeface="宋体" panose="02010600030101010101" pitchFamily="2" charset="-122"/>
              <a:ea typeface="宋体" panose="02010600030101010101" pitchFamily="2" charset="-122"/>
            </a:endParaRPr>
          </a:p>
          <a:p>
            <a:pPr eaLnBrk="1" fontAlgn="auto" hangingPunct="1">
              <a:lnSpc>
                <a:spcPct val="120000"/>
              </a:lnSpc>
              <a:spcBef>
                <a:spcPct val="0"/>
              </a:spcBef>
              <a:spcAft>
                <a:spcPct val="0"/>
              </a:spcAft>
              <a:defRPr/>
            </a:pPr>
            <a:r>
              <a:rPr lang="zh-CN" altLang="en-US" sz="1400">
                <a:solidFill>
                  <a:schemeClr val="tx1">
                    <a:lumMod val="50000"/>
                    <a:lumOff val="50000"/>
                  </a:schemeClr>
                </a:solidFill>
                <a:latin typeface="宋体" panose="02010600030101010101" pitchFamily="2" charset="-122"/>
                <a:ea typeface="宋体" panose="02010600030101010101" pitchFamily="2" charset="-122"/>
              </a:rPr>
              <a:t>此处输入文本</a:t>
            </a:r>
          </a:p>
        </p:txBody>
      </p:sp>
      <p:grpSp>
        <p:nvGrpSpPr>
          <p:cNvPr id="16" name="组合 15"/>
          <p:cNvGrpSpPr/>
          <p:nvPr/>
        </p:nvGrpSpPr>
        <p:grpSpPr>
          <a:xfrm>
            <a:off x="1446213" y="3638550"/>
            <a:ext cx="711200" cy="712788"/>
            <a:chOff x="4143988" y="3636247"/>
            <a:chExt cx="711200" cy="712787"/>
          </a:xfrm>
        </p:grpSpPr>
        <p:sp>
          <p:nvSpPr>
            <p:cNvPr id="17" name="橢圓 3"/>
            <p:cNvSpPr>
              <a:spLocks noChangeArrowheads="1"/>
            </p:cNvSpPr>
            <p:nvPr/>
          </p:nvSpPr>
          <p:spPr bwMode="auto">
            <a:xfrm>
              <a:off x="4143988" y="3636247"/>
              <a:ext cx="711200" cy="712787"/>
            </a:xfrm>
            <a:prstGeom prst="ellipse">
              <a:avLst/>
            </a:prstGeom>
            <a:solidFill>
              <a:schemeClr val="accent2"/>
            </a:solidFill>
            <a:ln>
              <a:noFill/>
            </a:ln>
            <a:extLst>
              <a:ext uri="{91240B29-F687-4F45-9708-019B960494DF}">
                <a14:hiddenLine xmlns:a14="http://schemas.microsoft.com/office/drawing/2010/main" w="25400">
                  <a:solidFill>
                    <a:srgbClr val="000000"/>
                  </a:solidFill>
                  <a:round/>
                </a14:hiddenLine>
              </a:ext>
            </a:extLst>
          </p:spPr>
          <p:txBody>
            <a:bodyPr/>
            <a:lstStyle>
              <a:lvl1pPr marL="233680" indent="-233680">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5pPr>
              <a:lvl6pPr marL="25146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6pPr>
              <a:lvl7pPr marL="29718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7pPr>
              <a:lvl8pPr marL="34290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8pPr>
              <a:lvl9pPr marL="38862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9pPr>
            </a:lstStyle>
            <a:p>
              <a:pPr eaLnBrk="1" hangingPunct="1">
                <a:lnSpc>
                  <a:spcPct val="95000"/>
                </a:lnSpc>
                <a:spcBef>
                  <a:spcPct val="50000"/>
                </a:spcBef>
                <a:spcAft>
                  <a:spcPct val="35000"/>
                </a:spcAft>
                <a:buClr>
                  <a:srgbClr val="678BA8"/>
                </a:buClr>
                <a:buFontTx/>
                <a:buChar char="•"/>
              </a:pPr>
              <a:endParaRPr lang="zh-TW" altLang="en-US" sz="3200">
                <a:solidFill>
                  <a:srgbClr val="000000"/>
                </a:solidFill>
                <a:latin typeface="Arial" panose="020B0604020202020204" pitchFamily="34" charset="0"/>
                <a:ea typeface="Microsoft JhengHei" panose="020B0604030504040204" pitchFamily="34" charset="-120"/>
              </a:endParaRPr>
            </a:p>
          </p:txBody>
        </p:sp>
        <p:sp>
          <p:nvSpPr>
            <p:cNvPr id="18" name="KSO_Shape"/>
            <p:cNvSpPr/>
            <p:nvPr/>
          </p:nvSpPr>
          <p:spPr bwMode="auto">
            <a:xfrm>
              <a:off x="4269400" y="3799760"/>
              <a:ext cx="458788" cy="385761"/>
            </a:xfrm>
            <a:custGeom>
              <a:avLst/>
              <a:gdLst>
                <a:gd name="T0" fmla="*/ 1134092 w 2300288"/>
                <a:gd name="T1" fmla="*/ 968860 h 1936750"/>
                <a:gd name="T2" fmla="*/ 1214775 w 2300288"/>
                <a:gd name="T3" fmla="*/ 1049028 h 1936750"/>
                <a:gd name="T4" fmla="*/ 1216884 w 2300288"/>
                <a:gd name="T5" fmla="*/ 1064537 h 1936750"/>
                <a:gd name="T6" fmla="*/ 1151230 w 2300288"/>
                <a:gd name="T7" fmla="*/ 1136031 h 1936750"/>
                <a:gd name="T8" fmla="*/ 1182871 w 2300288"/>
                <a:gd name="T9" fmla="*/ 1247216 h 1936750"/>
                <a:gd name="T10" fmla="*/ 1204228 w 2300288"/>
                <a:gd name="T11" fmla="*/ 1413599 h 1936750"/>
                <a:gd name="T12" fmla="*/ 1046025 w 2300288"/>
                <a:gd name="T13" fmla="*/ 1361555 h 1936750"/>
                <a:gd name="T14" fmla="*/ 1071074 w 2300288"/>
                <a:gd name="T15" fmla="*/ 1209103 h 1936750"/>
                <a:gd name="T16" fmla="*/ 1033632 w 2300288"/>
                <a:gd name="T17" fmla="*/ 1075313 h 1936750"/>
                <a:gd name="T18" fmla="*/ 1028095 w 2300288"/>
                <a:gd name="T19" fmla="*/ 1060068 h 1936750"/>
                <a:gd name="T20" fmla="*/ 1033632 w 2300288"/>
                <a:gd name="T21" fmla="*/ 1045086 h 1936750"/>
                <a:gd name="T22" fmla="*/ 1116162 w 2300288"/>
                <a:gd name="T23" fmla="*/ 967020 h 1936750"/>
                <a:gd name="T24" fmla="*/ 1415999 w 2300288"/>
                <a:gd name="T25" fmla="*/ 862909 h 1936750"/>
                <a:gd name="T26" fmla="*/ 1591713 w 2300288"/>
                <a:gd name="T27" fmla="*/ 924102 h 1936750"/>
                <a:gd name="T28" fmla="*/ 1763745 w 2300288"/>
                <a:gd name="T29" fmla="*/ 983456 h 1936750"/>
                <a:gd name="T30" fmla="*/ 1808726 w 2300288"/>
                <a:gd name="T31" fmla="*/ 1009194 h 1936750"/>
                <a:gd name="T32" fmla="*/ 1836345 w 2300288"/>
                <a:gd name="T33" fmla="*/ 1041235 h 1936750"/>
                <a:gd name="T34" fmla="*/ 1870541 w 2300288"/>
                <a:gd name="T35" fmla="*/ 1114771 h 1936750"/>
                <a:gd name="T36" fmla="*/ 1893952 w 2300288"/>
                <a:gd name="T37" fmla="*/ 1212469 h 1936750"/>
                <a:gd name="T38" fmla="*/ 1905000 w 2300288"/>
                <a:gd name="T39" fmla="*/ 1335643 h 1936750"/>
                <a:gd name="T40" fmla="*/ 1899740 w 2300288"/>
                <a:gd name="T41" fmla="*/ 1362957 h 1936750"/>
                <a:gd name="T42" fmla="*/ 1874487 w 2300288"/>
                <a:gd name="T43" fmla="*/ 1383704 h 1936750"/>
                <a:gd name="T44" fmla="*/ 1781895 w 2300288"/>
                <a:gd name="T45" fmla="*/ 1418897 h 1936750"/>
                <a:gd name="T46" fmla="*/ 1625909 w 2300288"/>
                <a:gd name="T47" fmla="*/ 1447524 h 1936750"/>
                <a:gd name="T48" fmla="*/ 1404950 w 2300288"/>
                <a:gd name="T49" fmla="*/ 1464857 h 1936750"/>
                <a:gd name="T50" fmla="*/ 948915 w 2300288"/>
                <a:gd name="T51" fmla="*/ 1532887 h 1936750"/>
                <a:gd name="T52" fmla="*/ 96732 w 2300288"/>
                <a:gd name="T53" fmla="*/ 835367 h 1936750"/>
                <a:gd name="T54" fmla="*/ 1152637 w 2300288"/>
                <a:gd name="T55" fmla="*/ 1576 h 1936750"/>
                <a:gd name="T56" fmla="*/ 1203190 w 2300288"/>
                <a:gd name="T57" fmla="*/ 12613 h 1936750"/>
                <a:gd name="T58" fmla="*/ 1249793 w 2300288"/>
                <a:gd name="T59" fmla="*/ 32847 h 1936750"/>
                <a:gd name="T60" fmla="*/ 1292446 w 2300288"/>
                <a:gd name="T61" fmla="*/ 62015 h 1936750"/>
                <a:gd name="T62" fmla="*/ 1357480 w 2300288"/>
                <a:gd name="T63" fmla="*/ 134804 h 1936750"/>
                <a:gd name="T64" fmla="*/ 1402767 w 2300288"/>
                <a:gd name="T65" fmla="*/ 235972 h 1936750"/>
                <a:gd name="T66" fmla="*/ 1414352 w 2300288"/>
                <a:gd name="T67" fmla="*/ 301403 h 1936750"/>
                <a:gd name="T68" fmla="*/ 1414615 w 2300288"/>
                <a:gd name="T69" fmla="*/ 367360 h 1936750"/>
                <a:gd name="T70" fmla="*/ 1402767 w 2300288"/>
                <a:gd name="T71" fmla="*/ 444090 h 1936750"/>
                <a:gd name="T72" fmla="*/ 1379596 w 2300288"/>
                <a:gd name="T73" fmla="*/ 521346 h 1936750"/>
                <a:gd name="T74" fmla="*/ 1346158 w 2300288"/>
                <a:gd name="T75" fmla="*/ 595186 h 1936750"/>
                <a:gd name="T76" fmla="*/ 1304295 w 2300288"/>
                <a:gd name="T77" fmla="*/ 661143 h 1936750"/>
                <a:gd name="T78" fmla="*/ 1223990 w 2300288"/>
                <a:gd name="T79" fmla="*/ 866108 h 1936750"/>
                <a:gd name="T80" fmla="*/ 1146318 w 2300288"/>
                <a:gd name="T81" fmla="*/ 934430 h 1936750"/>
                <a:gd name="T82" fmla="*/ 1120778 w 2300288"/>
                <a:gd name="T83" fmla="*/ 944678 h 1936750"/>
                <a:gd name="T84" fmla="*/ 1086550 w 2300288"/>
                <a:gd name="T85" fmla="*/ 925758 h 1936750"/>
                <a:gd name="T86" fmla="*/ 993607 w 2300288"/>
                <a:gd name="T87" fmla="*/ 837202 h 1936750"/>
                <a:gd name="T88" fmla="*/ 928310 w 2300288"/>
                <a:gd name="T89" fmla="*/ 643274 h 1936750"/>
                <a:gd name="T90" fmla="*/ 888553 w 2300288"/>
                <a:gd name="T91" fmla="*/ 574427 h 1936750"/>
                <a:gd name="T92" fmla="*/ 858011 w 2300288"/>
                <a:gd name="T93" fmla="*/ 499273 h 1936750"/>
                <a:gd name="T94" fmla="*/ 837737 w 2300288"/>
                <a:gd name="T95" fmla="*/ 421754 h 1936750"/>
                <a:gd name="T96" fmla="*/ 829575 w 2300288"/>
                <a:gd name="T97" fmla="*/ 346075 h 1936750"/>
                <a:gd name="T98" fmla="*/ 832734 w 2300288"/>
                <a:gd name="T99" fmla="*/ 284848 h 1936750"/>
                <a:gd name="T100" fmla="*/ 852482 w 2300288"/>
                <a:gd name="T101" fmla="*/ 204965 h 1936750"/>
                <a:gd name="T102" fmla="*/ 905667 w 2300288"/>
                <a:gd name="T103" fmla="*/ 109840 h 1936750"/>
                <a:gd name="T104" fmla="*/ 964645 w 2300288"/>
                <a:gd name="T105" fmla="*/ 52818 h 1936750"/>
                <a:gd name="T106" fmla="*/ 1008615 w 2300288"/>
                <a:gd name="T107" fmla="*/ 26277 h 1936750"/>
                <a:gd name="T108" fmla="*/ 1056535 w 2300288"/>
                <a:gd name="T109" fmla="*/ 8671 h 1936750"/>
                <a:gd name="T110" fmla="*/ 1107614 w 2300288"/>
                <a:gd name="T111" fmla="*/ 262 h 193675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2300288" h="1936750">
                  <a:moveTo>
                    <a:pt x="1352860" y="1166813"/>
                  </a:moveTo>
                  <a:lnTo>
                    <a:pt x="1355725" y="1166813"/>
                  </a:lnTo>
                  <a:lnTo>
                    <a:pt x="1358272" y="1166813"/>
                  </a:lnTo>
                  <a:lnTo>
                    <a:pt x="1361456" y="1167131"/>
                  </a:lnTo>
                  <a:lnTo>
                    <a:pt x="1364003" y="1168083"/>
                  </a:lnTo>
                  <a:lnTo>
                    <a:pt x="1366869" y="1168718"/>
                  </a:lnTo>
                  <a:lnTo>
                    <a:pt x="1369416" y="1170306"/>
                  </a:lnTo>
                  <a:lnTo>
                    <a:pt x="1371644" y="1171258"/>
                  </a:lnTo>
                  <a:lnTo>
                    <a:pt x="1374192" y="1173163"/>
                  </a:lnTo>
                  <a:lnTo>
                    <a:pt x="1376420" y="1175386"/>
                  </a:lnTo>
                  <a:lnTo>
                    <a:pt x="1461429" y="1260158"/>
                  </a:lnTo>
                  <a:lnTo>
                    <a:pt x="1463339" y="1262381"/>
                  </a:lnTo>
                  <a:lnTo>
                    <a:pt x="1465249" y="1264603"/>
                  </a:lnTo>
                  <a:lnTo>
                    <a:pt x="1466841" y="1267143"/>
                  </a:lnTo>
                  <a:lnTo>
                    <a:pt x="1467797" y="1269683"/>
                  </a:lnTo>
                  <a:lnTo>
                    <a:pt x="1469070" y="1272223"/>
                  </a:lnTo>
                  <a:lnTo>
                    <a:pt x="1469388" y="1275081"/>
                  </a:lnTo>
                  <a:lnTo>
                    <a:pt x="1469707" y="1277938"/>
                  </a:lnTo>
                  <a:lnTo>
                    <a:pt x="1470025" y="1280478"/>
                  </a:lnTo>
                  <a:lnTo>
                    <a:pt x="1469707" y="1283336"/>
                  </a:lnTo>
                  <a:lnTo>
                    <a:pt x="1469388" y="1285876"/>
                  </a:lnTo>
                  <a:lnTo>
                    <a:pt x="1469070" y="1289051"/>
                  </a:lnTo>
                  <a:lnTo>
                    <a:pt x="1467797" y="1291591"/>
                  </a:lnTo>
                  <a:lnTo>
                    <a:pt x="1466841" y="1294131"/>
                  </a:lnTo>
                  <a:lnTo>
                    <a:pt x="1465249" y="1296671"/>
                  </a:lnTo>
                  <a:lnTo>
                    <a:pt x="1463339" y="1298893"/>
                  </a:lnTo>
                  <a:lnTo>
                    <a:pt x="1461429" y="1301116"/>
                  </a:lnTo>
                  <a:lnTo>
                    <a:pt x="1390111" y="1372236"/>
                  </a:lnTo>
                  <a:lnTo>
                    <a:pt x="1396160" y="1386206"/>
                  </a:lnTo>
                  <a:lnTo>
                    <a:pt x="1401573" y="1402081"/>
                  </a:lnTo>
                  <a:lnTo>
                    <a:pt x="1407304" y="1420178"/>
                  </a:lnTo>
                  <a:lnTo>
                    <a:pt x="1412716" y="1439228"/>
                  </a:lnTo>
                  <a:lnTo>
                    <a:pt x="1418447" y="1460501"/>
                  </a:lnTo>
                  <a:lnTo>
                    <a:pt x="1423541" y="1483043"/>
                  </a:lnTo>
                  <a:lnTo>
                    <a:pt x="1428317" y="1506538"/>
                  </a:lnTo>
                  <a:lnTo>
                    <a:pt x="1433093" y="1531938"/>
                  </a:lnTo>
                  <a:lnTo>
                    <a:pt x="1437550" y="1558608"/>
                  </a:lnTo>
                  <a:lnTo>
                    <a:pt x="1441689" y="1586231"/>
                  </a:lnTo>
                  <a:lnTo>
                    <a:pt x="1445191" y="1614806"/>
                  </a:lnTo>
                  <a:lnTo>
                    <a:pt x="1448693" y="1644651"/>
                  </a:lnTo>
                  <a:lnTo>
                    <a:pt x="1451559" y="1675448"/>
                  </a:lnTo>
                  <a:lnTo>
                    <a:pt x="1454106" y="1707516"/>
                  </a:lnTo>
                  <a:lnTo>
                    <a:pt x="1456016" y="1739901"/>
                  </a:lnTo>
                  <a:lnTo>
                    <a:pt x="1457608" y="1773238"/>
                  </a:lnTo>
                  <a:lnTo>
                    <a:pt x="1254161" y="1773238"/>
                  </a:lnTo>
                  <a:lnTo>
                    <a:pt x="1255753" y="1739901"/>
                  </a:lnTo>
                  <a:lnTo>
                    <a:pt x="1257344" y="1707516"/>
                  </a:lnTo>
                  <a:lnTo>
                    <a:pt x="1260210" y="1675448"/>
                  </a:lnTo>
                  <a:lnTo>
                    <a:pt x="1263075" y="1644651"/>
                  </a:lnTo>
                  <a:lnTo>
                    <a:pt x="1266259" y="1614806"/>
                  </a:lnTo>
                  <a:lnTo>
                    <a:pt x="1270080" y="1586231"/>
                  </a:lnTo>
                  <a:lnTo>
                    <a:pt x="1274219" y="1558608"/>
                  </a:lnTo>
                  <a:lnTo>
                    <a:pt x="1278676" y="1531938"/>
                  </a:lnTo>
                  <a:lnTo>
                    <a:pt x="1283452" y="1506538"/>
                  </a:lnTo>
                  <a:lnTo>
                    <a:pt x="1288228" y="1483043"/>
                  </a:lnTo>
                  <a:lnTo>
                    <a:pt x="1293322" y="1460501"/>
                  </a:lnTo>
                  <a:lnTo>
                    <a:pt x="1298734" y="1439228"/>
                  </a:lnTo>
                  <a:lnTo>
                    <a:pt x="1304465" y="1419861"/>
                  </a:lnTo>
                  <a:lnTo>
                    <a:pt x="1309878" y="1402081"/>
                  </a:lnTo>
                  <a:lnTo>
                    <a:pt x="1315609" y="1386206"/>
                  </a:lnTo>
                  <a:lnTo>
                    <a:pt x="1321340" y="1371918"/>
                  </a:lnTo>
                  <a:lnTo>
                    <a:pt x="1250022" y="1301116"/>
                  </a:lnTo>
                  <a:lnTo>
                    <a:pt x="1248111" y="1298893"/>
                  </a:lnTo>
                  <a:lnTo>
                    <a:pt x="1246519" y="1296671"/>
                  </a:lnTo>
                  <a:lnTo>
                    <a:pt x="1244927" y="1294131"/>
                  </a:lnTo>
                  <a:lnTo>
                    <a:pt x="1243654" y="1291591"/>
                  </a:lnTo>
                  <a:lnTo>
                    <a:pt x="1242699" y="1289051"/>
                  </a:lnTo>
                  <a:lnTo>
                    <a:pt x="1242380" y="1285876"/>
                  </a:lnTo>
                  <a:lnTo>
                    <a:pt x="1242062" y="1283336"/>
                  </a:lnTo>
                  <a:lnTo>
                    <a:pt x="1241425" y="1280478"/>
                  </a:lnTo>
                  <a:lnTo>
                    <a:pt x="1242062" y="1277938"/>
                  </a:lnTo>
                  <a:lnTo>
                    <a:pt x="1242380" y="1275081"/>
                  </a:lnTo>
                  <a:lnTo>
                    <a:pt x="1243017" y="1272223"/>
                  </a:lnTo>
                  <a:lnTo>
                    <a:pt x="1243654" y="1269683"/>
                  </a:lnTo>
                  <a:lnTo>
                    <a:pt x="1244927" y="1267143"/>
                  </a:lnTo>
                  <a:lnTo>
                    <a:pt x="1246519" y="1264603"/>
                  </a:lnTo>
                  <a:lnTo>
                    <a:pt x="1248111" y="1262381"/>
                  </a:lnTo>
                  <a:lnTo>
                    <a:pt x="1250340" y="1260158"/>
                  </a:lnTo>
                  <a:lnTo>
                    <a:pt x="1335030" y="1175386"/>
                  </a:lnTo>
                  <a:lnTo>
                    <a:pt x="1337259" y="1173163"/>
                  </a:lnTo>
                  <a:lnTo>
                    <a:pt x="1339806" y="1171258"/>
                  </a:lnTo>
                  <a:lnTo>
                    <a:pt x="1342035" y="1170306"/>
                  </a:lnTo>
                  <a:lnTo>
                    <a:pt x="1344582" y="1168718"/>
                  </a:lnTo>
                  <a:lnTo>
                    <a:pt x="1347766" y="1168083"/>
                  </a:lnTo>
                  <a:lnTo>
                    <a:pt x="1350313" y="1167131"/>
                  </a:lnTo>
                  <a:lnTo>
                    <a:pt x="1352860" y="1166813"/>
                  </a:lnTo>
                  <a:close/>
                  <a:moveTo>
                    <a:pt x="1634223" y="1009650"/>
                  </a:moveTo>
                  <a:lnTo>
                    <a:pt x="1652963" y="1018533"/>
                  </a:lnTo>
                  <a:lnTo>
                    <a:pt x="1672339" y="1027098"/>
                  </a:lnTo>
                  <a:lnTo>
                    <a:pt x="1691079" y="1034712"/>
                  </a:lnTo>
                  <a:lnTo>
                    <a:pt x="1709819" y="1042326"/>
                  </a:lnTo>
                  <a:lnTo>
                    <a:pt x="1728241" y="1049939"/>
                  </a:lnTo>
                  <a:lnTo>
                    <a:pt x="1746663" y="1057236"/>
                  </a:lnTo>
                  <a:lnTo>
                    <a:pt x="1783191" y="1070560"/>
                  </a:lnTo>
                  <a:lnTo>
                    <a:pt x="1819083" y="1082932"/>
                  </a:lnTo>
                  <a:lnTo>
                    <a:pt x="1854022" y="1094670"/>
                  </a:lnTo>
                  <a:lnTo>
                    <a:pt x="1888325" y="1105773"/>
                  </a:lnTo>
                  <a:lnTo>
                    <a:pt x="1921994" y="1116242"/>
                  </a:lnTo>
                  <a:lnTo>
                    <a:pt x="1986155" y="1136545"/>
                  </a:lnTo>
                  <a:lnTo>
                    <a:pt x="2017282" y="1146379"/>
                  </a:lnTo>
                  <a:lnTo>
                    <a:pt x="2046821" y="1156213"/>
                  </a:lnTo>
                  <a:lnTo>
                    <a:pt x="2075408" y="1166682"/>
                  </a:lnTo>
                  <a:lnTo>
                    <a:pt x="2103042" y="1176834"/>
                  </a:lnTo>
                  <a:lnTo>
                    <a:pt x="2116700" y="1182544"/>
                  </a:lnTo>
                  <a:lnTo>
                    <a:pt x="2129722" y="1187937"/>
                  </a:lnTo>
                  <a:lnTo>
                    <a:pt x="2142427" y="1193965"/>
                  </a:lnTo>
                  <a:lnTo>
                    <a:pt x="2155132" y="1199675"/>
                  </a:lnTo>
                  <a:lnTo>
                    <a:pt x="2161167" y="1203164"/>
                  </a:lnTo>
                  <a:lnTo>
                    <a:pt x="2166885" y="1206337"/>
                  </a:lnTo>
                  <a:lnTo>
                    <a:pt x="2172920" y="1210461"/>
                  </a:lnTo>
                  <a:lnTo>
                    <a:pt x="2178319" y="1214585"/>
                  </a:lnTo>
                  <a:lnTo>
                    <a:pt x="2184037" y="1219026"/>
                  </a:lnTo>
                  <a:lnTo>
                    <a:pt x="2189119" y="1223785"/>
                  </a:lnTo>
                  <a:lnTo>
                    <a:pt x="2194201" y="1228861"/>
                  </a:lnTo>
                  <a:lnTo>
                    <a:pt x="2198965" y="1233936"/>
                  </a:lnTo>
                  <a:lnTo>
                    <a:pt x="2203729" y="1239647"/>
                  </a:lnTo>
                  <a:lnTo>
                    <a:pt x="2208494" y="1245357"/>
                  </a:lnTo>
                  <a:lnTo>
                    <a:pt x="2212941" y="1251384"/>
                  </a:lnTo>
                  <a:lnTo>
                    <a:pt x="2217387" y="1257729"/>
                  </a:lnTo>
                  <a:lnTo>
                    <a:pt x="2221517" y="1264391"/>
                  </a:lnTo>
                  <a:lnTo>
                    <a:pt x="2225646" y="1271053"/>
                  </a:lnTo>
                  <a:lnTo>
                    <a:pt x="2233269" y="1285011"/>
                  </a:lnTo>
                  <a:lnTo>
                    <a:pt x="2240257" y="1299287"/>
                  </a:lnTo>
                  <a:lnTo>
                    <a:pt x="2246927" y="1314832"/>
                  </a:lnTo>
                  <a:lnTo>
                    <a:pt x="2253279" y="1330693"/>
                  </a:lnTo>
                  <a:lnTo>
                    <a:pt x="2258679" y="1346555"/>
                  </a:lnTo>
                  <a:lnTo>
                    <a:pt x="2264079" y="1363052"/>
                  </a:lnTo>
                  <a:lnTo>
                    <a:pt x="2268843" y="1379865"/>
                  </a:lnTo>
                  <a:lnTo>
                    <a:pt x="2273290" y="1396996"/>
                  </a:lnTo>
                  <a:lnTo>
                    <a:pt x="2277101" y="1413809"/>
                  </a:lnTo>
                  <a:lnTo>
                    <a:pt x="2280595" y="1430940"/>
                  </a:lnTo>
                  <a:lnTo>
                    <a:pt x="2283772" y="1447754"/>
                  </a:lnTo>
                  <a:lnTo>
                    <a:pt x="2286948" y="1464567"/>
                  </a:lnTo>
                  <a:lnTo>
                    <a:pt x="2288854" y="1481381"/>
                  </a:lnTo>
                  <a:lnTo>
                    <a:pt x="2291077" y="1497243"/>
                  </a:lnTo>
                  <a:lnTo>
                    <a:pt x="2293300" y="1513104"/>
                  </a:lnTo>
                  <a:lnTo>
                    <a:pt x="2296477" y="1542925"/>
                  </a:lnTo>
                  <a:lnTo>
                    <a:pt x="2298382" y="1570207"/>
                  </a:lnTo>
                  <a:lnTo>
                    <a:pt x="2299653" y="1593682"/>
                  </a:lnTo>
                  <a:lnTo>
                    <a:pt x="2300288" y="1613351"/>
                  </a:lnTo>
                  <a:lnTo>
                    <a:pt x="2300288" y="1627944"/>
                  </a:lnTo>
                  <a:lnTo>
                    <a:pt x="2300288" y="1630799"/>
                  </a:lnTo>
                  <a:lnTo>
                    <a:pt x="2299653" y="1633971"/>
                  </a:lnTo>
                  <a:lnTo>
                    <a:pt x="2299018" y="1636827"/>
                  </a:lnTo>
                  <a:lnTo>
                    <a:pt x="2297430" y="1639999"/>
                  </a:lnTo>
                  <a:lnTo>
                    <a:pt x="2296159" y="1643171"/>
                  </a:lnTo>
                  <a:lnTo>
                    <a:pt x="2293936" y="1646344"/>
                  </a:lnTo>
                  <a:lnTo>
                    <a:pt x="2291077" y="1649199"/>
                  </a:lnTo>
                  <a:lnTo>
                    <a:pt x="2288536" y="1652688"/>
                  </a:lnTo>
                  <a:lnTo>
                    <a:pt x="2285360" y="1655544"/>
                  </a:lnTo>
                  <a:lnTo>
                    <a:pt x="2281548" y="1659033"/>
                  </a:lnTo>
                  <a:lnTo>
                    <a:pt x="2278054" y="1661888"/>
                  </a:lnTo>
                  <a:lnTo>
                    <a:pt x="2273608" y="1665061"/>
                  </a:lnTo>
                  <a:lnTo>
                    <a:pt x="2263443" y="1671405"/>
                  </a:lnTo>
                  <a:lnTo>
                    <a:pt x="2252644" y="1677750"/>
                  </a:lnTo>
                  <a:lnTo>
                    <a:pt x="2239621" y="1684095"/>
                  </a:lnTo>
                  <a:lnTo>
                    <a:pt x="2225328" y="1690122"/>
                  </a:lnTo>
                  <a:lnTo>
                    <a:pt x="2208811" y="1696150"/>
                  </a:lnTo>
                  <a:lnTo>
                    <a:pt x="2191660" y="1701860"/>
                  </a:lnTo>
                  <a:lnTo>
                    <a:pt x="2172602" y="1707888"/>
                  </a:lnTo>
                  <a:lnTo>
                    <a:pt x="2151639" y="1713915"/>
                  </a:lnTo>
                  <a:lnTo>
                    <a:pt x="2129722" y="1719308"/>
                  </a:lnTo>
                  <a:lnTo>
                    <a:pt x="2105900" y="1724384"/>
                  </a:lnTo>
                  <a:lnTo>
                    <a:pt x="2080490" y="1730094"/>
                  </a:lnTo>
                  <a:lnTo>
                    <a:pt x="2053809" y="1734853"/>
                  </a:lnTo>
                  <a:lnTo>
                    <a:pt x="2025223" y="1739611"/>
                  </a:lnTo>
                  <a:lnTo>
                    <a:pt x="1995048" y="1744052"/>
                  </a:lnTo>
                  <a:lnTo>
                    <a:pt x="1963285" y="1748494"/>
                  </a:lnTo>
                  <a:lnTo>
                    <a:pt x="1930252" y="1752618"/>
                  </a:lnTo>
                  <a:lnTo>
                    <a:pt x="1895313" y="1756107"/>
                  </a:lnTo>
                  <a:lnTo>
                    <a:pt x="1858786" y="1759597"/>
                  </a:lnTo>
                  <a:lnTo>
                    <a:pt x="1820671" y="1762452"/>
                  </a:lnTo>
                  <a:lnTo>
                    <a:pt x="1780967" y="1765307"/>
                  </a:lnTo>
                  <a:lnTo>
                    <a:pt x="1739676" y="1767528"/>
                  </a:lnTo>
                  <a:lnTo>
                    <a:pt x="1696478" y="1769431"/>
                  </a:lnTo>
                  <a:lnTo>
                    <a:pt x="1652011" y="1771335"/>
                  </a:lnTo>
                  <a:lnTo>
                    <a:pt x="1605955" y="1772287"/>
                  </a:lnTo>
                  <a:lnTo>
                    <a:pt x="1557993" y="1773238"/>
                  </a:lnTo>
                  <a:lnTo>
                    <a:pt x="1508125" y="1773238"/>
                  </a:lnTo>
                  <a:lnTo>
                    <a:pt x="1634223" y="1009650"/>
                  </a:lnTo>
                  <a:close/>
                  <a:moveTo>
                    <a:pt x="969658" y="942975"/>
                  </a:moveTo>
                  <a:lnTo>
                    <a:pt x="1145815" y="1851606"/>
                  </a:lnTo>
                  <a:lnTo>
                    <a:pt x="1263254" y="1851606"/>
                  </a:lnTo>
                  <a:lnTo>
                    <a:pt x="2020888" y="1851606"/>
                  </a:lnTo>
                  <a:lnTo>
                    <a:pt x="2020888" y="1936750"/>
                  </a:lnTo>
                  <a:lnTo>
                    <a:pt x="1163907" y="1936750"/>
                  </a:lnTo>
                  <a:lnTo>
                    <a:pt x="194249" y="1936750"/>
                  </a:lnTo>
                  <a:lnTo>
                    <a:pt x="0" y="1009057"/>
                  </a:lnTo>
                  <a:lnTo>
                    <a:pt x="116804" y="1009057"/>
                  </a:lnTo>
                  <a:lnTo>
                    <a:pt x="969658" y="942975"/>
                  </a:lnTo>
                  <a:close/>
                  <a:moveTo>
                    <a:pt x="1346346" y="0"/>
                  </a:moveTo>
                  <a:lnTo>
                    <a:pt x="1355566" y="0"/>
                  </a:lnTo>
                  <a:lnTo>
                    <a:pt x="1364786" y="0"/>
                  </a:lnTo>
                  <a:lnTo>
                    <a:pt x="1373688" y="317"/>
                  </a:lnTo>
                  <a:lnTo>
                    <a:pt x="1382908" y="952"/>
                  </a:lnTo>
                  <a:lnTo>
                    <a:pt x="1391810" y="1904"/>
                  </a:lnTo>
                  <a:lnTo>
                    <a:pt x="1400712" y="3174"/>
                  </a:lnTo>
                  <a:lnTo>
                    <a:pt x="1409613" y="4444"/>
                  </a:lnTo>
                  <a:lnTo>
                    <a:pt x="1418515" y="6348"/>
                  </a:lnTo>
                  <a:lnTo>
                    <a:pt x="1426782" y="8252"/>
                  </a:lnTo>
                  <a:lnTo>
                    <a:pt x="1435684" y="10474"/>
                  </a:lnTo>
                  <a:lnTo>
                    <a:pt x="1444268" y="12379"/>
                  </a:lnTo>
                  <a:lnTo>
                    <a:pt x="1452852" y="15236"/>
                  </a:lnTo>
                  <a:lnTo>
                    <a:pt x="1460800" y="18092"/>
                  </a:lnTo>
                  <a:lnTo>
                    <a:pt x="1469384" y="21266"/>
                  </a:lnTo>
                  <a:lnTo>
                    <a:pt x="1477650" y="24758"/>
                  </a:lnTo>
                  <a:lnTo>
                    <a:pt x="1485598" y="27932"/>
                  </a:lnTo>
                  <a:lnTo>
                    <a:pt x="1493228" y="31741"/>
                  </a:lnTo>
                  <a:lnTo>
                    <a:pt x="1501495" y="35867"/>
                  </a:lnTo>
                  <a:lnTo>
                    <a:pt x="1509125" y="39676"/>
                  </a:lnTo>
                  <a:lnTo>
                    <a:pt x="1517073" y="44120"/>
                  </a:lnTo>
                  <a:lnTo>
                    <a:pt x="1524385" y="48881"/>
                  </a:lnTo>
                  <a:lnTo>
                    <a:pt x="1531698" y="53960"/>
                  </a:lnTo>
                  <a:lnTo>
                    <a:pt x="1539010" y="58721"/>
                  </a:lnTo>
                  <a:lnTo>
                    <a:pt x="1546640" y="63800"/>
                  </a:lnTo>
                  <a:lnTo>
                    <a:pt x="1553635" y="69196"/>
                  </a:lnTo>
                  <a:lnTo>
                    <a:pt x="1560629" y="74909"/>
                  </a:lnTo>
                  <a:lnTo>
                    <a:pt x="1567624" y="80305"/>
                  </a:lnTo>
                  <a:lnTo>
                    <a:pt x="1580976" y="92684"/>
                  </a:lnTo>
                  <a:lnTo>
                    <a:pt x="1593694" y="105380"/>
                  </a:lnTo>
                  <a:lnTo>
                    <a:pt x="1606093" y="118712"/>
                  </a:lnTo>
                  <a:lnTo>
                    <a:pt x="1617856" y="132678"/>
                  </a:lnTo>
                  <a:lnTo>
                    <a:pt x="1628984" y="147596"/>
                  </a:lnTo>
                  <a:lnTo>
                    <a:pt x="1639157" y="162832"/>
                  </a:lnTo>
                  <a:lnTo>
                    <a:pt x="1649331" y="178703"/>
                  </a:lnTo>
                  <a:lnTo>
                    <a:pt x="1658551" y="195525"/>
                  </a:lnTo>
                  <a:lnTo>
                    <a:pt x="1666817" y="212348"/>
                  </a:lnTo>
                  <a:lnTo>
                    <a:pt x="1674765" y="229806"/>
                  </a:lnTo>
                  <a:lnTo>
                    <a:pt x="1682078" y="247581"/>
                  </a:lnTo>
                  <a:lnTo>
                    <a:pt x="1688436" y="266308"/>
                  </a:lnTo>
                  <a:lnTo>
                    <a:pt x="1693841" y="285036"/>
                  </a:lnTo>
                  <a:lnTo>
                    <a:pt x="1698610" y="304080"/>
                  </a:lnTo>
                  <a:lnTo>
                    <a:pt x="1700517" y="314237"/>
                  </a:lnTo>
                  <a:lnTo>
                    <a:pt x="1702743" y="324077"/>
                  </a:lnTo>
                  <a:lnTo>
                    <a:pt x="1704332" y="333917"/>
                  </a:lnTo>
                  <a:lnTo>
                    <a:pt x="1705604" y="344074"/>
                  </a:lnTo>
                  <a:lnTo>
                    <a:pt x="1706876" y="353914"/>
                  </a:lnTo>
                  <a:lnTo>
                    <a:pt x="1707830" y="364071"/>
                  </a:lnTo>
                  <a:lnTo>
                    <a:pt x="1708466" y="374546"/>
                  </a:lnTo>
                  <a:lnTo>
                    <a:pt x="1709419" y="385020"/>
                  </a:lnTo>
                  <a:lnTo>
                    <a:pt x="1709737" y="395178"/>
                  </a:lnTo>
                  <a:lnTo>
                    <a:pt x="1709737" y="405652"/>
                  </a:lnTo>
                  <a:lnTo>
                    <a:pt x="1709737" y="418031"/>
                  </a:lnTo>
                  <a:lnTo>
                    <a:pt x="1709101" y="431045"/>
                  </a:lnTo>
                  <a:lnTo>
                    <a:pt x="1708148" y="443742"/>
                  </a:lnTo>
                  <a:lnTo>
                    <a:pt x="1707194" y="456755"/>
                  </a:lnTo>
                  <a:lnTo>
                    <a:pt x="1705604" y="470087"/>
                  </a:lnTo>
                  <a:lnTo>
                    <a:pt x="1703697" y="482783"/>
                  </a:lnTo>
                  <a:lnTo>
                    <a:pt x="1702107" y="496114"/>
                  </a:lnTo>
                  <a:lnTo>
                    <a:pt x="1699881" y="509446"/>
                  </a:lnTo>
                  <a:lnTo>
                    <a:pt x="1696702" y="522777"/>
                  </a:lnTo>
                  <a:lnTo>
                    <a:pt x="1693841" y="536426"/>
                  </a:lnTo>
                  <a:lnTo>
                    <a:pt x="1690979" y="549757"/>
                  </a:lnTo>
                  <a:lnTo>
                    <a:pt x="1687164" y="562771"/>
                  </a:lnTo>
                  <a:lnTo>
                    <a:pt x="1683667" y="576420"/>
                  </a:lnTo>
                  <a:lnTo>
                    <a:pt x="1679534" y="589751"/>
                  </a:lnTo>
                  <a:lnTo>
                    <a:pt x="1675401" y="603082"/>
                  </a:lnTo>
                  <a:lnTo>
                    <a:pt x="1670632" y="616414"/>
                  </a:lnTo>
                  <a:lnTo>
                    <a:pt x="1665863" y="629745"/>
                  </a:lnTo>
                  <a:lnTo>
                    <a:pt x="1661094" y="642441"/>
                  </a:lnTo>
                  <a:lnTo>
                    <a:pt x="1655372" y="655773"/>
                  </a:lnTo>
                  <a:lnTo>
                    <a:pt x="1650285" y="668787"/>
                  </a:lnTo>
                  <a:lnTo>
                    <a:pt x="1644244" y="681166"/>
                  </a:lnTo>
                  <a:lnTo>
                    <a:pt x="1638521" y="693862"/>
                  </a:lnTo>
                  <a:lnTo>
                    <a:pt x="1632163" y="706241"/>
                  </a:lnTo>
                  <a:lnTo>
                    <a:pt x="1625486" y="718938"/>
                  </a:lnTo>
                  <a:lnTo>
                    <a:pt x="1618810" y="730682"/>
                  </a:lnTo>
                  <a:lnTo>
                    <a:pt x="1612133" y="742744"/>
                  </a:lnTo>
                  <a:lnTo>
                    <a:pt x="1605139" y="754170"/>
                  </a:lnTo>
                  <a:lnTo>
                    <a:pt x="1597827" y="765597"/>
                  </a:lnTo>
                  <a:lnTo>
                    <a:pt x="1590514" y="777024"/>
                  </a:lnTo>
                  <a:lnTo>
                    <a:pt x="1582566" y="787816"/>
                  </a:lnTo>
                  <a:lnTo>
                    <a:pt x="1574936" y="798608"/>
                  </a:lnTo>
                  <a:lnTo>
                    <a:pt x="1566988" y="808765"/>
                  </a:lnTo>
                  <a:lnTo>
                    <a:pt x="1566988" y="950966"/>
                  </a:lnTo>
                  <a:lnTo>
                    <a:pt x="1559357" y="959219"/>
                  </a:lnTo>
                  <a:lnTo>
                    <a:pt x="1539964" y="980485"/>
                  </a:lnTo>
                  <a:lnTo>
                    <a:pt x="1511350" y="1011274"/>
                  </a:lnTo>
                  <a:lnTo>
                    <a:pt x="1495136" y="1028415"/>
                  </a:lnTo>
                  <a:lnTo>
                    <a:pt x="1477968" y="1046190"/>
                  </a:lnTo>
                  <a:lnTo>
                    <a:pt x="1459846" y="1063965"/>
                  </a:lnTo>
                  <a:lnTo>
                    <a:pt x="1441724" y="1081105"/>
                  </a:lnTo>
                  <a:lnTo>
                    <a:pt x="1423920" y="1096976"/>
                  </a:lnTo>
                  <a:lnTo>
                    <a:pt x="1407388" y="1111576"/>
                  </a:lnTo>
                  <a:lnTo>
                    <a:pt x="1399122" y="1118242"/>
                  </a:lnTo>
                  <a:lnTo>
                    <a:pt x="1391492" y="1123638"/>
                  </a:lnTo>
                  <a:lnTo>
                    <a:pt x="1384179" y="1128717"/>
                  </a:lnTo>
                  <a:lnTo>
                    <a:pt x="1377503" y="1133160"/>
                  </a:lnTo>
                  <a:lnTo>
                    <a:pt x="1371144" y="1136652"/>
                  </a:lnTo>
                  <a:lnTo>
                    <a:pt x="1365104" y="1139191"/>
                  </a:lnTo>
                  <a:lnTo>
                    <a:pt x="1360017" y="1140461"/>
                  </a:lnTo>
                  <a:lnTo>
                    <a:pt x="1357791" y="1141096"/>
                  </a:lnTo>
                  <a:lnTo>
                    <a:pt x="1355566" y="1141413"/>
                  </a:lnTo>
                  <a:lnTo>
                    <a:pt x="1353340" y="1141096"/>
                  </a:lnTo>
                  <a:lnTo>
                    <a:pt x="1351115" y="1140461"/>
                  </a:lnTo>
                  <a:lnTo>
                    <a:pt x="1346028" y="1139191"/>
                  </a:lnTo>
                  <a:lnTo>
                    <a:pt x="1340305" y="1136652"/>
                  </a:lnTo>
                  <a:lnTo>
                    <a:pt x="1333947" y="1133160"/>
                  </a:lnTo>
                  <a:lnTo>
                    <a:pt x="1327270" y="1128717"/>
                  </a:lnTo>
                  <a:lnTo>
                    <a:pt x="1319958" y="1123638"/>
                  </a:lnTo>
                  <a:lnTo>
                    <a:pt x="1312010" y="1118242"/>
                  </a:lnTo>
                  <a:lnTo>
                    <a:pt x="1304061" y="1111576"/>
                  </a:lnTo>
                  <a:lnTo>
                    <a:pt x="1287211" y="1096976"/>
                  </a:lnTo>
                  <a:lnTo>
                    <a:pt x="1269725" y="1081105"/>
                  </a:lnTo>
                  <a:lnTo>
                    <a:pt x="1251603" y="1063965"/>
                  </a:lnTo>
                  <a:lnTo>
                    <a:pt x="1233482" y="1046190"/>
                  </a:lnTo>
                  <a:lnTo>
                    <a:pt x="1215996" y="1028415"/>
                  </a:lnTo>
                  <a:lnTo>
                    <a:pt x="1199781" y="1011274"/>
                  </a:lnTo>
                  <a:lnTo>
                    <a:pt x="1171486" y="980485"/>
                  </a:lnTo>
                  <a:lnTo>
                    <a:pt x="1151774" y="959219"/>
                  </a:lnTo>
                  <a:lnTo>
                    <a:pt x="1144462" y="950966"/>
                  </a:lnTo>
                  <a:lnTo>
                    <a:pt x="1144462" y="808765"/>
                  </a:lnTo>
                  <a:lnTo>
                    <a:pt x="1136196" y="798608"/>
                  </a:lnTo>
                  <a:lnTo>
                    <a:pt x="1128565" y="787816"/>
                  </a:lnTo>
                  <a:lnTo>
                    <a:pt x="1120935" y="777024"/>
                  </a:lnTo>
                  <a:lnTo>
                    <a:pt x="1113305" y="765597"/>
                  </a:lnTo>
                  <a:lnTo>
                    <a:pt x="1105993" y="754170"/>
                  </a:lnTo>
                  <a:lnTo>
                    <a:pt x="1098998" y="742744"/>
                  </a:lnTo>
                  <a:lnTo>
                    <a:pt x="1092322" y="730682"/>
                  </a:lnTo>
                  <a:lnTo>
                    <a:pt x="1085645" y="718938"/>
                  </a:lnTo>
                  <a:lnTo>
                    <a:pt x="1078969" y="706241"/>
                  </a:lnTo>
                  <a:lnTo>
                    <a:pt x="1072928" y="693862"/>
                  </a:lnTo>
                  <a:lnTo>
                    <a:pt x="1066887" y="681166"/>
                  </a:lnTo>
                  <a:lnTo>
                    <a:pt x="1061165" y="668787"/>
                  </a:lnTo>
                  <a:lnTo>
                    <a:pt x="1055442" y="655773"/>
                  </a:lnTo>
                  <a:lnTo>
                    <a:pt x="1050355" y="642441"/>
                  </a:lnTo>
                  <a:lnTo>
                    <a:pt x="1045268" y="629745"/>
                  </a:lnTo>
                  <a:lnTo>
                    <a:pt x="1040499" y="616414"/>
                  </a:lnTo>
                  <a:lnTo>
                    <a:pt x="1036048" y="603082"/>
                  </a:lnTo>
                  <a:lnTo>
                    <a:pt x="1031915" y="589751"/>
                  </a:lnTo>
                  <a:lnTo>
                    <a:pt x="1027782" y="576420"/>
                  </a:lnTo>
                  <a:lnTo>
                    <a:pt x="1023967" y="562771"/>
                  </a:lnTo>
                  <a:lnTo>
                    <a:pt x="1020470" y="549757"/>
                  </a:lnTo>
                  <a:lnTo>
                    <a:pt x="1016973" y="536426"/>
                  </a:lnTo>
                  <a:lnTo>
                    <a:pt x="1014429" y="522777"/>
                  </a:lnTo>
                  <a:lnTo>
                    <a:pt x="1011568" y="509446"/>
                  </a:lnTo>
                  <a:lnTo>
                    <a:pt x="1009343" y="496114"/>
                  </a:lnTo>
                  <a:lnTo>
                    <a:pt x="1007435" y="482783"/>
                  </a:lnTo>
                  <a:lnTo>
                    <a:pt x="1005527" y="470087"/>
                  </a:lnTo>
                  <a:lnTo>
                    <a:pt x="1004256" y="456755"/>
                  </a:lnTo>
                  <a:lnTo>
                    <a:pt x="1002984" y="443742"/>
                  </a:lnTo>
                  <a:lnTo>
                    <a:pt x="1002348" y="431045"/>
                  </a:lnTo>
                  <a:lnTo>
                    <a:pt x="1001712" y="418031"/>
                  </a:lnTo>
                  <a:lnTo>
                    <a:pt x="1001712" y="405652"/>
                  </a:lnTo>
                  <a:lnTo>
                    <a:pt x="1001712" y="395178"/>
                  </a:lnTo>
                  <a:lnTo>
                    <a:pt x="1002030" y="385020"/>
                  </a:lnTo>
                  <a:lnTo>
                    <a:pt x="1002666" y="374546"/>
                  </a:lnTo>
                  <a:lnTo>
                    <a:pt x="1003302" y="364071"/>
                  </a:lnTo>
                  <a:lnTo>
                    <a:pt x="1004574" y="353914"/>
                  </a:lnTo>
                  <a:lnTo>
                    <a:pt x="1005527" y="344074"/>
                  </a:lnTo>
                  <a:lnTo>
                    <a:pt x="1007117" y="333917"/>
                  </a:lnTo>
                  <a:lnTo>
                    <a:pt x="1008707" y="324077"/>
                  </a:lnTo>
                  <a:lnTo>
                    <a:pt x="1010296" y="314237"/>
                  </a:lnTo>
                  <a:lnTo>
                    <a:pt x="1012522" y="304080"/>
                  </a:lnTo>
                  <a:lnTo>
                    <a:pt x="1017609" y="285036"/>
                  </a:lnTo>
                  <a:lnTo>
                    <a:pt x="1023013" y="266308"/>
                  </a:lnTo>
                  <a:lnTo>
                    <a:pt x="1029372" y="247581"/>
                  </a:lnTo>
                  <a:lnTo>
                    <a:pt x="1036366" y="229806"/>
                  </a:lnTo>
                  <a:lnTo>
                    <a:pt x="1044315" y="212348"/>
                  </a:lnTo>
                  <a:lnTo>
                    <a:pt x="1052899" y="195525"/>
                  </a:lnTo>
                  <a:lnTo>
                    <a:pt x="1062119" y="178703"/>
                  </a:lnTo>
                  <a:lnTo>
                    <a:pt x="1071656" y="162832"/>
                  </a:lnTo>
                  <a:lnTo>
                    <a:pt x="1082466" y="147596"/>
                  </a:lnTo>
                  <a:lnTo>
                    <a:pt x="1093593" y="132678"/>
                  </a:lnTo>
                  <a:lnTo>
                    <a:pt x="1105357" y="118712"/>
                  </a:lnTo>
                  <a:lnTo>
                    <a:pt x="1117438" y="105380"/>
                  </a:lnTo>
                  <a:lnTo>
                    <a:pt x="1130473" y="92684"/>
                  </a:lnTo>
                  <a:lnTo>
                    <a:pt x="1143826" y="80305"/>
                  </a:lnTo>
                  <a:lnTo>
                    <a:pt x="1150820" y="74909"/>
                  </a:lnTo>
                  <a:lnTo>
                    <a:pt x="1157815" y="69196"/>
                  </a:lnTo>
                  <a:lnTo>
                    <a:pt x="1164809" y="63800"/>
                  </a:lnTo>
                  <a:lnTo>
                    <a:pt x="1172121" y="58721"/>
                  </a:lnTo>
                  <a:lnTo>
                    <a:pt x="1179434" y="53960"/>
                  </a:lnTo>
                  <a:lnTo>
                    <a:pt x="1187064" y="48881"/>
                  </a:lnTo>
                  <a:lnTo>
                    <a:pt x="1194376" y="44120"/>
                  </a:lnTo>
                  <a:lnTo>
                    <a:pt x="1202007" y="39676"/>
                  </a:lnTo>
                  <a:lnTo>
                    <a:pt x="1209955" y="35867"/>
                  </a:lnTo>
                  <a:lnTo>
                    <a:pt x="1217903" y="31741"/>
                  </a:lnTo>
                  <a:lnTo>
                    <a:pt x="1225851" y="27932"/>
                  </a:lnTo>
                  <a:lnTo>
                    <a:pt x="1233799" y="24758"/>
                  </a:lnTo>
                  <a:lnTo>
                    <a:pt x="1242066" y="21266"/>
                  </a:lnTo>
                  <a:lnTo>
                    <a:pt x="1250332" y="18092"/>
                  </a:lnTo>
                  <a:lnTo>
                    <a:pt x="1258916" y="15236"/>
                  </a:lnTo>
                  <a:lnTo>
                    <a:pt x="1267182" y="12379"/>
                  </a:lnTo>
                  <a:lnTo>
                    <a:pt x="1275766" y="10474"/>
                  </a:lnTo>
                  <a:lnTo>
                    <a:pt x="1284350" y="8252"/>
                  </a:lnTo>
                  <a:lnTo>
                    <a:pt x="1292934" y="6348"/>
                  </a:lnTo>
                  <a:lnTo>
                    <a:pt x="1301836" y="4444"/>
                  </a:lnTo>
                  <a:lnTo>
                    <a:pt x="1310738" y="3174"/>
                  </a:lnTo>
                  <a:lnTo>
                    <a:pt x="1319322" y="1904"/>
                  </a:lnTo>
                  <a:lnTo>
                    <a:pt x="1328224" y="952"/>
                  </a:lnTo>
                  <a:lnTo>
                    <a:pt x="1337444" y="317"/>
                  </a:lnTo>
                  <a:lnTo>
                    <a:pt x="1346346" y="0"/>
                  </a:lnTo>
                  <a:close/>
                </a:path>
              </a:pathLst>
            </a:custGeom>
            <a:solidFill>
              <a:srgbClr val="FFFFFF"/>
            </a:solidFill>
            <a:ln>
              <a:noFill/>
            </a:ln>
          </p:spPr>
          <p:txBody>
            <a:bodyPr anchor="ctr">
              <a:scene3d>
                <a:camera prst="orthographicFront"/>
                <a:lightRig rig="threePt" dir="t"/>
              </a:scene3d>
              <a:sp3d contourW="12700">
                <a:contourClr>
                  <a:srgbClr val="FFFFFF"/>
                </a:contourClr>
              </a:sp3d>
            </a:bodyPr>
            <a:lstStyle/>
            <a:p>
              <a:pPr algn="ctr" eaLnBrk="1" fontAlgn="auto" hangingPunct="1">
                <a:spcBef>
                  <a:spcPct val="0"/>
                </a:spcBef>
                <a:spcAft>
                  <a:spcPct val="0"/>
                </a:spcAft>
                <a:defRPr/>
              </a:pPr>
              <a:endParaRPr lang="zh-CN" altLang="en-US">
                <a:solidFill>
                  <a:srgbClr val="FFFFFF"/>
                </a:solidFill>
                <a:latin typeface="宋体" panose="02010600030101010101" pitchFamily="2" charset="-122"/>
                <a:ea typeface="宋体" panose="02010600030101010101" pitchFamily="2" charset="-122"/>
              </a:endParaRPr>
            </a:p>
          </p:txBody>
        </p:sp>
      </p:grpSp>
      <p:grpSp>
        <p:nvGrpSpPr>
          <p:cNvPr id="19" name="组合 18"/>
          <p:cNvGrpSpPr/>
          <p:nvPr/>
        </p:nvGrpSpPr>
        <p:grpSpPr>
          <a:xfrm>
            <a:off x="2262188" y="2146300"/>
            <a:ext cx="712787" cy="711200"/>
            <a:chOff x="4959963" y="2143996"/>
            <a:chExt cx="712788" cy="711200"/>
          </a:xfrm>
        </p:grpSpPr>
        <p:sp>
          <p:nvSpPr>
            <p:cNvPr id="20" name="橢圓 5"/>
            <p:cNvSpPr>
              <a:spLocks noChangeArrowheads="1"/>
            </p:cNvSpPr>
            <p:nvPr/>
          </p:nvSpPr>
          <p:spPr bwMode="auto">
            <a:xfrm>
              <a:off x="4959963" y="2143996"/>
              <a:ext cx="712788" cy="711200"/>
            </a:xfrm>
            <a:prstGeom prst="ellipse">
              <a:avLst/>
            </a:prstGeom>
            <a:solidFill>
              <a:schemeClr val="accent1"/>
            </a:solidFill>
            <a:ln>
              <a:noFill/>
            </a:ln>
            <a:extLst>
              <a:ext uri="{91240B29-F687-4F45-9708-019B960494DF}">
                <a14:hiddenLine xmlns:a14="http://schemas.microsoft.com/office/drawing/2010/main" w="25400">
                  <a:solidFill>
                    <a:srgbClr val="000000"/>
                  </a:solidFill>
                  <a:round/>
                </a14:hiddenLine>
              </a:ext>
            </a:extLst>
          </p:spPr>
          <p:txBody>
            <a:bodyPr/>
            <a:lstStyle>
              <a:lvl1pPr marL="233680" indent="-233680">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5pPr>
              <a:lvl6pPr marL="25146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6pPr>
              <a:lvl7pPr marL="29718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7pPr>
              <a:lvl8pPr marL="34290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8pPr>
              <a:lvl9pPr marL="38862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9pPr>
            </a:lstStyle>
            <a:p>
              <a:pPr eaLnBrk="1" hangingPunct="1">
                <a:lnSpc>
                  <a:spcPct val="95000"/>
                </a:lnSpc>
                <a:spcBef>
                  <a:spcPct val="50000"/>
                </a:spcBef>
                <a:spcAft>
                  <a:spcPct val="35000"/>
                </a:spcAft>
                <a:buClr>
                  <a:srgbClr val="678BA8"/>
                </a:buClr>
                <a:buFontTx/>
                <a:buChar char="•"/>
              </a:pPr>
              <a:endParaRPr lang="zh-TW" altLang="en-US" sz="3200">
                <a:solidFill>
                  <a:srgbClr val="000000"/>
                </a:solidFill>
                <a:latin typeface="Arial" panose="020B0604020202020204" pitchFamily="34" charset="0"/>
                <a:ea typeface="Microsoft JhengHei" panose="020B0604030504040204" pitchFamily="34" charset="-120"/>
              </a:endParaRPr>
            </a:p>
          </p:txBody>
        </p:sp>
        <p:sp>
          <p:nvSpPr>
            <p:cNvPr id="21" name="KSO_Shape"/>
            <p:cNvSpPr/>
            <p:nvPr/>
          </p:nvSpPr>
          <p:spPr bwMode="auto">
            <a:xfrm>
              <a:off x="5171100" y="2337671"/>
              <a:ext cx="288925" cy="323850"/>
            </a:xfrm>
            <a:custGeom>
              <a:avLst/>
              <a:gdLst>
                <a:gd name="T0" fmla="*/ 248428 w 2033587"/>
                <a:gd name="T1" fmla="*/ 944529 h 2276475"/>
                <a:gd name="T2" fmla="*/ 1175716 w 2033587"/>
                <a:gd name="T3" fmla="*/ 709393 h 2276475"/>
                <a:gd name="T4" fmla="*/ 1178374 w 2033587"/>
                <a:gd name="T5" fmla="*/ 591162 h 2276475"/>
                <a:gd name="T6" fmla="*/ 1585424 w 2033587"/>
                <a:gd name="T7" fmla="*/ 232745 h 2276475"/>
                <a:gd name="T8" fmla="*/ 1623685 w 2033587"/>
                <a:gd name="T9" fmla="*/ 244701 h 2276475"/>
                <a:gd name="T10" fmla="*/ 1656631 w 2033587"/>
                <a:gd name="T11" fmla="*/ 266753 h 2276475"/>
                <a:gd name="T12" fmla="*/ 1682138 w 2033587"/>
                <a:gd name="T13" fmla="*/ 297308 h 2276475"/>
                <a:gd name="T14" fmla="*/ 1697549 w 2033587"/>
                <a:gd name="T15" fmla="*/ 334505 h 2276475"/>
                <a:gd name="T16" fmla="*/ 1701800 w 2033587"/>
                <a:gd name="T17" fmla="*/ 1767638 h 2276475"/>
                <a:gd name="T18" fmla="*/ 1695689 w 2033587"/>
                <a:gd name="T19" fmla="*/ 1808289 h 2276475"/>
                <a:gd name="T20" fmla="*/ 1678419 w 2033587"/>
                <a:gd name="T21" fmla="*/ 1844423 h 2276475"/>
                <a:gd name="T22" fmla="*/ 1651849 w 2033587"/>
                <a:gd name="T23" fmla="*/ 1873649 h 2276475"/>
                <a:gd name="T24" fmla="*/ 1617839 w 2033587"/>
                <a:gd name="T25" fmla="*/ 1894372 h 2276475"/>
                <a:gd name="T26" fmla="*/ 1578251 w 2033587"/>
                <a:gd name="T27" fmla="*/ 1904469 h 2276475"/>
                <a:gd name="T28" fmla="*/ 381012 w 2033587"/>
                <a:gd name="T29" fmla="*/ 1903672 h 2276475"/>
                <a:gd name="T30" fmla="*/ 342220 w 2033587"/>
                <a:gd name="T31" fmla="*/ 1891715 h 2276475"/>
                <a:gd name="T32" fmla="*/ 309539 w 2033587"/>
                <a:gd name="T33" fmla="*/ 1869397 h 2276475"/>
                <a:gd name="T34" fmla="*/ 284298 w 2033587"/>
                <a:gd name="T35" fmla="*/ 1838844 h 2276475"/>
                <a:gd name="T36" fmla="*/ 268621 w 2033587"/>
                <a:gd name="T37" fmla="*/ 1801912 h 2276475"/>
                <a:gd name="T38" fmla="*/ 382075 w 2033587"/>
                <a:gd name="T39" fmla="*/ 1767638 h 2276475"/>
                <a:gd name="T40" fmla="*/ 385528 w 2033587"/>
                <a:gd name="T41" fmla="*/ 1778531 h 2276475"/>
                <a:gd name="T42" fmla="*/ 398017 w 2033587"/>
                <a:gd name="T43" fmla="*/ 1786768 h 2276475"/>
                <a:gd name="T44" fmla="*/ 1570013 w 2033587"/>
                <a:gd name="T45" fmla="*/ 1786502 h 2276475"/>
                <a:gd name="T46" fmla="*/ 1581704 w 2033587"/>
                <a:gd name="T47" fmla="*/ 1776937 h 2276475"/>
                <a:gd name="T48" fmla="*/ 1583830 w 2033587"/>
                <a:gd name="T49" fmla="*/ 368513 h 2276475"/>
                <a:gd name="T50" fmla="*/ 1580376 w 2033587"/>
                <a:gd name="T51" fmla="*/ 357619 h 2276475"/>
                <a:gd name="T52" fmla="*/ 1568419 w 2033587"/>
                <a:gd name="T53" fmla="*/ 349383 h 2276475"/>
                <a:gd name="T54" fmla="*/ 492697 w 2033587"/>
                <a:gd name="T55" fmla="*/ 362402 h 2276475"/>
                <a:gd name="T56" fmla="*/ 484724 w 2033587"/>
                <a:gd name="T57" fmla="*/ 402787 h 2276475"/>
                <a:gd name="T58" fmla="*/ 465590 w 2033587"/>
                <a:gd name="T59" fmla="*/ 437592 h 2276475"/>
                <a:gd name="T60" fmla="*/ 437421 w 2033587"/>
                <a:gd name="T61" fmla="*/ 465490 h 2276475"/>
                <a:gd name="T62" fmla="*/ 402608 w 2033587"/>
                <a:gd name="T63" fmla="*/ 484619 h 2276475"/>
                <a:gd name="T64" fmla="*/ 362480 w 2033587"/>
                <a:gd name="T65" fmla="*/ 492856 h 2276475"/>
                <a:gd name="T66" fmla="*/ 118789 w 2033587"/>
                <a:gd name="T67" fmla="*/ 1542067 h 2276475"/>
                <a:gd name="T68" fmla="*/ 128090 w 2033587"/>
                <a:gd name="T69" fmla="*/ 1553757 h 2276475"/>
                <a:gd name="T70" fmla="*/ 1299773 w 2033587"/>
                <a:gd name="T71" fmla="*/ 1556149 h 2276475"/>
                <a:gd name="T72" fmla="*/ 1310934 w 2033587"/>
                <a:gd name="T73" fmla="*/ 1552695 h 2276475"/>
                <a:gd name="T74" fmla="*/ 1319438 w 2033587"/>
                <a:gd name="T75" fmla="*/ 1540208 h 2276475"/>
                <a:gd name="T76" fmla="*/ 1318907 w 2033587"/>
                <a:gd name="T77" fmla="*/ 131782 h 2276475"/>
                <a:gd name="T78" fmla="*/ 1309340 w 2033587"/>
                <a:gd name="T79" fmla="*/ 120357 h 2276475"/>
                <a:gd name="T80" fmla="*/ 492963 w 2033587"/>
                <a:gd name="T81" fmla="*/ 117967 h 2276475"/>
                <a:gd name="T82" fmla="*/ 1327676 w 2033587"/>
                <a:gd name="T83" fmla="*/ 2922 h 2276475"/>
                <a:gd name="T84" fmla="*/ 1365413 w 2033587"/>
                <a:gd name="T85" fmla="*/ 16738 h 2276475"/>
                <a:gd name="T86" fmla="*/ 1397303 w 2033587"/>
                <a:gd name="T87" fmla="*/ 40385 h 2276475"/>
                <a:gd name="T88" fmla="*/ 1420954 w 2033587"/>
                <a:gd name="T89" fmla="*/ 72268 h 2276475"/>
                <a:gd name="T90" fmla="*/ 1434773 w 2033587"/>
                <a:gd name="T91" fmla="*/ 109996 h 2276475"/>
                <a:gd name="T92" fmla="*/ 1437430 w 2033587"/>
                <a:gd name="T93" fmla="*/ 1543396 h 2276475"/>
                <a:gd name="T94" fmla="*/ 1429192 w 2033587"/>
                <a:gd name="T95" fmla="*/ 1583515 h 2276475"/>
                <a:gd name="T96" fmla="*/ 1410324 w 2033587"/>
                <a:gd name="T97" fmla="*/ 1618586 h 2276475"/>
                <a:gd name="T98" fmla="*/ 1382155 w 2033587"/>
                <a:gd name="T99" fmla="*/ 1646749 h 2276475"/>
                <a:gd name="T100" fmla="*/ 1347076 w 2033587"/>
                <a:gd name="T101" fmla="*/ 1665613 h 2276475"/>
                <a:gd name="T102" fmla="*/ 1307214 w 2033587"/>
                <a:gd name="T103" fmla="*/ 1673849 h 2276475"/>
                <a:gd name="T104" fmla="*/ 109754 w 2033587"/>
                <a:gd name="T105" fmla="*/ 1671192 h 2276475"/>
                <a:gd name="T106" fmla="*/ 72017 w 2033587"/>
                <a:gd name="T107" fmla="*/ 1657377 h 2276475"/>
                <a:gd name="T108" fmla="*/ 40394 w 2033587"/>
                <a:gd name="T109" fmla="*/ 1633731 h 2276475"/>
                <a:gd name="T110" fmla="*/ 16476 w 2033587"/>
                <a:gd name="T111" fmla="*/ 1601848 h 2276475"/>
                <a:gd name="T112" fmla="*/ 2657 w 2033587"/>
                <a:gd name="T113" fmla="*/ 1564120 h 2276475"/>
                <a:gd name="T114" fmla="*/ 409517 w 2033587"/>
                <a:gd name="T115" fmla="*/ 0 h 227647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2033586" h="2276475">
                  <a:moveTo>
                    <a:pt x="312737" y="1411287"/>
                  </a:moveTo>
                  <a:lnTo>
                    <a:pt x="1422400" y="1411287"/>
                  </a:lnTo>
                  <a:lnTo>
                    <a:pt x="1422400" y="1552575"/>
                  </a:lnTo>
                  <a:lnTo>
                    <a:pt x="312737" y="1552575"/>
                  </a:lnTo>
                  <a:lnTo>
                    <a:pt x="312737" y="1411287"/>
                  </a:lnTo>
                  <a:close/>
                  <a:moveTo>
                    <a:pt x="296862" y="1128712"/>
                  </a:moveTo>
                  <a:lnTo>
                    <a:pt x="1404937" y="1128712"/>
                  </a:lnTo>
                  <a:lnTo>
                    <a:pt x="1404937" y="1270000"/>
                  </a:lnTo>
                  <a:lnTo>
                    <a:pt x="296862" y="1270000"/>
                  </a:lnTo>
                  <a:lnTo>
                    <a:pt x="296862" y="1128712"/>
                  </a:lnTo>
                  <a:close/>
                  <a:moveTo>
                    <a:pt x="296862" y="847725"/>
                  </a:moveTo>
                  <a:lnTo>
                    <a:pt x="1404937" y="847725"/>
                  </a:lnTo>
                  <a:lnTo>
                    <a:pt x="1404937" y="987425"/>
                  </a:lnTo>
                  <a:lnTo>
                    <a:pt x="296862" y="987425"/>
                  </a:lnTo>
                  <a:lnTo>
                    <a:pt x="296862" y="847725"/>
                  </a:lnTo>
                  <a:close/>
                  <a:moveTo>
                    <a:pt x="869950" y="565150"/>
                  </a:moveTo>
                  <a:lnTo>
                    <a:pt x="1408113" y="565150"/>
                  </a:lnTo>
                  <a:lnTo>
                    <a:pt x="1408113" y="706438"/>
                  </a:lnTo>
                  <a:lnTo>
                    <a:pt x="869950" y="706438"/>
                  </a:lnTo>
                  <a:lnTo>
                    <a:pt x="869950" y="565150"/>
                  </a:lnTo>
                  <a:close/>
                  <a:moveTo>
                    <a:pt x="1869440" y="276225"/>
                  </a:moveTo>
                  <a:lnTo>
                    <a:pt x="1877695" y="276543"/>
                  </a:lnTo>
                  <a:lnTo>
                    <a:pt x="1885950" y="276860"/>
                  </a:lnTo>
                  <a:lnTo>
                    <a:pt x="1894522" y="278130"/>
                  </a:lnTo>
                  <a:lnTo>
                    <a:pt x="1902460" y="279400"/>
                  </a:lnTo>
                  <a:lnTo>
                    <a:pt x="1910080" y="281305"/>
                  </a:lnTo>
                  <a:lnTo>
                    <a:pt x="1918017" y="283528"/>
                  </a:lnTo>
                  <a:lnTo>
                    <a:pt x="1925955" y="286068"/>
                  </a:lnTo>
                  <a:lnTo>
                    <a:pt x="1933257" y="288925"/>
                  </a:lnTo>
                  <a:lnTo>
                    <a:pt x="1940242" y="292418"/>
                  </a:lnTo>
                  <a:lnTo>
                    <a:pt x="1947545" y="296228"/>
                  </a:lnTo>
                  <a:lnTo>
                    <a:pt x="1954530" y="299720"/>
                  </a:lnTo>
                  <a:lnTo>
                    <a:pt x="1961197" y="304165"/>
                  </a:lnTo>
                  <a:lnTo>
                    <a:pt x="1967865" y="308928"/>
                  </a:lnTo>
                  <a:lnTo>
                    <a:pt x="1973897" y="313690"/>
                  </a:lnTo>
                  <a:lnTo>
                    <a:pt x="1979612" y="318770"/>
                  </a:lnTo>
                  <a:lnTo>
                    <a:pt x="1985645" y="324168"/>
                  </a:lnTo>
                  <a:lnTo>
                    <a:pt x="1991042" y="330200"/>
                  </a:lnTo>
                  <a:lnTo>
                    <a:pt x="1996122" y="335915"/>
                  </a:lnTo>
                  <a:lnTo>
                    <a:pt x="2000885" y="342265"/>
                  </a:lnTo>
                  <a:lnTo>
                    <a:pt x="2005647" y="348615"/>
                  </a:lnTo>
                  <a:lnTo>
                    <a:pt x="2010092" y="355283"/>
                  </a:lnTo>
                  <a:lnTo>
                    <a:pt x="2013585" y="362268"/>
                  </a:lnTo>
                  <a:lnTo>
                    <a:pt x="2017395" y="369570"/>
                  </a:lnTo>
                  <a:lnTo>
                    <a:pt x="2020570" y="376873"/>
                  </a:lnTo>
                  <a:lnTo>
                    <a:pt x="2023745" y="384175"/>
                  </a:lnTo>
                  <a:lnTo>
                    <a:pt x="2026285" y="391795"/>
                  </a:lnTo>
                  <a:lnTo>
                    <a:pt x="2028507" y="399733"/>
                  </a:lnTo>
                  <a:lnTo>
                    <a:pt x="2030412" y="407670"/>
                  </a:lnTo>
                  <a:lnTo>
                    <a:pt x="2032000" y="415608"/>
                  </a:lnTo>
                  <a:lnTo>
                    <a:pt x="2032952" y="423863"/>
                  </a:lnTo>
                  <a:lnTo>
                    <a:pt x="2033270" y="432118"/>
                  </a:lnTo>
                  <a:lnTo>
                    <a:pt x="2033587" y="440373"/>
                  </a:lnTo>
                  <a:lnTo>
                    <a:pt x="2033587" y="2112328"/>
                  </a:lnTo>
                  <a:lnTo>
                    <a:pt x="2033270" y="2120583"/>
                  </a:lnTo>
                  <a:lnTo>
                    <a:pt x="2032952" y="2128838"/>
                  </a:lnTo>
                  <a:lnTo>
                    <a:pt x="2032000" y="2137410"/>
                  </a:lnTo>
                  <a:lnTo>
                    <a:pt x="2030412" y="2145348"/>
                  </a:lnTo>
                  <a:lnTo>
                    <a:pt x="2028507" y="2153285"/>
                  </a:lnTo>
                  <a:lnTo>
                    <a:pt x="2026285" y="2160905"/>
                  </a:lnTo>
                  <a:lnTo>
                    <a:pt x="2023745" y="2168525"/>
                  </a:lnTo>
                  <a:lnTo>
                    <a:pt x="2020570" y="2175828"/>
                  </a:lnTo>
                  <a:lnTo>
                    <a:pt x="2017395" y="2183130"/>
                  </a:lnTo>
                  <a:lnTo>
                    <a:pt x="2013585" y="2190433"/>
                  </a:lnTo>
                  <a:lnTo>
                    <a:pt x="2010092" y="2197418"/>
                  </a:lnTo>
                  <a:lnTo>
                    <a:pt x="2005647" y="2204085"/>
                  </a:lnTo>
                  <a:lnTo>
                    <a:pt x="2000885" y="2210435"/>
                  </a:lnTo>
                  <a:lnTo>
                    <a:pt x="1996122" y="2216785"/>
                  </a:lnTo>
                  <a:lnTo>
                    <a:pt x="1991042" y="2222500"/>
                  </a:lnTo>
                  <a:lnTo>
                    <a:pt x="1985645" y="2228533"/>
                  </a:lnTo>
                  <a:lnTo>
                    <a:pt x="1979612" y="2233930"/>
                  </a:lnTo>
                  <a:lnTo>
                    <a:pt x="1973897" y="2239010"/>
                  </a:lnTo>
                  <a:lnTo>
                    <a:pt x="1967865" y="2243773"/>
                  </a:lnTo>
                  <a:lnTo>
                    <a:pt x="1961197" y="2248535"/>
                  </a:lnTo>
                  <a:lnTo>
                    <a:pt x="1954530" y="2252980"/>
                  </a:lnTo>
                  <a:lnTo>
                    <a:pt x="1947545" y="2256790"/>
                  </a:lnTo>
                  <a:lnTo>
                    <a:pt x="1940242" y="2260600"/>
                  </a:lnTo>
                  <a:lnTo>
                    <a:pt x="1933257" y="2263775"/>
                  </a:lnTo>
                  <a:lnTo>
                    <a:pt x="1925955" y="2266633"/>
                  </a:lnTo>
                  <a:lnTo>
                    <a:pt x="1918017" y="2269173"/>
                  </a:lnTo>
                  <a:lnTo>
                    <a:pt x="1910080" y="2271395"/>
                  </a:lnTo>
                  <a:lnTo>
                    <a:pt x="1902460" y="2273300"/>
                  </a:lnTo>
                  <a:lnTo>
                    <a:pt x="1894522" y="2274888"/>
                  </a:lnTo>
                  <a:lnTo>
                    <a:pt x="1885950" y="2275840"/>
                  </a:lnTo>
                  <a:lnTo>
                    <a:pt x="1877695" y="2276475"/>
                  </a:lnTo>
                  <a:lnTo>
                    <a:pt x="1869440" y="2276475"/>
                  </a:lnTo>
                  <a:lnTo>
                    <a:pt x="480377" y="2276475"/>
                  </a:lnTo>
                  <a:lnTo>
                    <a:pt x="471805" y="2276475"/>
                  </a:lnTo>
                  <a:lnTo>
                    <a:pt x="463550" y="2275840"/>
                  </a:lnTo>
                  <a:lnTo>
                    <a:pt x="455295" y="2274888"/>
                  </a:lnTo>
                  <a:lnTo>
                    <a:pt x="447040" y="2273300"/>
                  </a:lnTo>
                  <a:lnTo>
                    <a:pt x="439102" y="2271395"/>
                  </a:lnTo>
                  <a:lnTo>
                    <a:pt x="431482" y="2269173"/>
                  </a:lnTo>
                  <a:lnTo>
                    <a:pt x="423862" y="2266633"/>
                  </a:lnTo>
                  <a:lnTo>
                    <a:pt x="416242" y="2263775"/>
                  </a:lnTo>
                  <a:lnTo>
                    <a:pt x="408940" y="2260600"/>
                  </a:lnTo>
                  <a:lnTo>
                    <a:pt x="401955" y="2256790"/>
                  </a:lnTo>
                  <a:lnTo>
                    <a:pt x="394970" y="2252980"/>
                  </a:lnTo>
                  <a:lnTo>
                    <a:pt x="388620" y="2248535"/>
                  </a:lnTo>
                  <a:lnTo>
                    <a:pt x="381952" y="2243773"/>
                  </a:lnTo>
                  <a:lnTo>
                    <a:pt x="375602" y="2239010"/>
                  </a:lnTo>
                  <a:lnTo>
                    <a:pt x="369887" y="2233930"/>
                  </a:lnTo>
                  <a:lnTo>
                    <a:pt x="364172" y="2228533"/>
                  </a:lnTo>
                  <a:lnTo>
                    <a:pt x="358457" y="2222500"/>
                  </a:lnTo>
                  <a:lnTo>
                    <a:pt x="353377" y="2216785"/>
                  </a:lnTo>
                  <a:lnTo>
                    <a:pt x="348297" y="2210435"/>
                  </a:lnTo>
                  <a:lnTo>
                    <a:pt x="343852" y="2204085"/>
                  </a:lnTo>
                  <a:lnTo>
                    <a:pt x="339725" y="2197418"/>
                  </a:lnTo>
                  <a:lnTo>
                    <a:pt x="335597" y="2190433"/>
                  </a:lnTo>
                  <a:lnTo>
                    <a:pt x="332105" y="2183130"/>
                  </a:lnTo>
                  <a:lnTo>
                    <a:pt x="328612" y="2175828"/>
                  </a:lnTo>
                  <a:lnTo>
                    <a:pt x="325755" y="2168525"/>
                  </a:lnTo>
                  <a:lnTo>
                    <a:pt x="323215" y="2160905"/>
                  </a:lnTo>
                  <a:lnTo>
                    <a:pt x="320992" y="2153285"/>
                  </a:lnTo>
                  <a:lnTo>
                    <a:pt x="319087" y="2145348"/>
                  </a:lnTo>
                  <a:lnTo>
                    <a:pt x="317817" y="2137410"/>
                  </a:lnTo>
                  <a:lnTo>
                    <a:pt x="316547" y="2128838"/>
                  </a:lnTo>
                  <a:lnTo>
                    <a:pt x="315912" y="2120583"/>
                  </a:lnTo>
                  <a:lnTo>
                    <a:pt x="315912" y="2112328"/>
                  </a:lnTo>
                  <a:lnTo>
                    <a:pt x="456565" y="2112328"/>
                  </a:lnTo>
                  <a:lnTo>
                    <a:pt x="456882" y="2114868"/>
                  </a:lnTo>
                  <a:lnTo>
                    <a:pt x="457200" y="2116773"/>
                  </a:lnTo>
                  <a:lnTo>
                    <a:pt x="457835" y="2118995"/>
                  </a:lnTo>
                  <a:lnTo>
                    <a:pt x="458470" y="2121218"/>
                  </a:lnTo>
                  <a:lnTo>
                    <a:pt x="459422" y="2123440"/>
                  </a:lnTo>
                  <a:lnTo>
                    <a:pt x="460692" y="2125345"/>
                  </a:lnTo>
                  <a:lnTo>
                    <a:pt x="463550" y="2128838"/>
                  </a:lnTo>
                  <a:lnTo>
                    <a:pt x="467042" y="2132013"/>
                  </a:lnTo>
                  <a:lnTo>
                    <a:pt x="468947" y="2132965"/>
                  </a:lnTo>
                  <a:lnTo>
                    <a:pt x="471170" y="2133918"/>
                  </a:lnTo>
                  <a:lnTo>
                    <a:pt x="473392" y="2134870"/>
                  </a:lnTo>
                  <a:lnTo>
                    <a:pt x="475615" y="2135188"/>
                  </a:lnTo>
                  <a:lnTo>
                    <a:pt x="477837" y="2135505"/>
                  </a:lnTo>
                  <a:lnTo>
                    <a:pt x="480377" y="2135823"/>
                  </a:lnTo>
                  <a:lnTo>
                    <a:pt x="1869440" y="2135823"/>
                  </a:lnTo>
                  <a:lnTo>
                    <a:pt x="1871980" y="2135505"/>
                  </a:lnTo>
                  <a:lnTo>
                    <a:pt x="1874202" y="2135188"/>
                  </a:lnTo>
                  <a:lnTo>
                    <a:pt x="1876107" y="2134870"/>
                  </a:lnTo>
                  <a:lnTo>
                    <a:pt x="1878330" y="2133918"/>
                  </a:lnTo>
                  <a:lnTo>
                    <a:pt x="1880552" y="2132965"/>
                  </a:lnTo>
                  <a:lnTo>
                    <a:pt x="1882457" y="2132013"/>
                  </a:lnTo>
                  <a:lnTo>
                    <a:pt x="1885950" y="2128838"/>
                  </a:lnTo>
                  <a:lnTo>
                    <a:pt x="1888490" y="2125345"/>
                  </a:lnTo>
                  <a:lnTo>
                    <a:pt x="1890077" y="2123440"/>
                  </a:lnTo>
                  <a:lnTo>
                    <a:pt x="1890712" y="2121218"/>
                  </a:lnTo>
                  <a:lnTo>
                    <a:pt x="1891982" y="2118995"/>
                  </a:lnTo>
                  <a:lnTo>
                    <a:pt x="1892300" y="2116773"/>
                  </a:lnTo>
                  <a:lnTo>
                    <a:pt x="1892617" y="2114868"/>
                  </a:lnTo>
                  <a:lnTo>
                    <a:pt x="1892617" y="2112328"/>
                  </a:lnTo>
                  <a:lnTo>
                    <a:pt x="1892617" y="440373"/>
                  </a:lnTo>
                  <a:lnTo>
                    <a:pt x="1892617" y="438468"/>
                  </a:lnTo>
                  <a:lnTo>
                    <a:pt x="1892300" y="435928"/>
                  </a:lnTo>
                  <a:lnTo>
                    <a:pt x="1891982" y="433705"/>
                  </a:lnTo>
                  <a:lnTo>
                    <a:pt x="1890712" y="431483"/>
                  </a:lnTo>
                  <a:lnTo>
                    <a:pt x="1890077" y="429578"/>
                  </a:lnTo>
                  <a:lnTo>
                    <a:pt x="1888490" y="427355"/>
                  </a:lnTo>
                  <a:lnTo>
                    <a:pt x="1885950" y="424180"/>
                  </a:lnTo>
                  <a:lnTo>
                    <a:pt x="1882457" y="421323"/>
                  </a:lnTo>
                  <a:lnTo>
                    <a:pt x="1880552" y="420053"/>
                  </a:lnTo>
                  <a:lnTo>
                    <a:pt x="1878330" y="419100"/>
                  </a:lnTo>
                  <a:lnTo>
                    <a:pt x="1876107" y="418148"/>
                  </a:lnTo>
                  <a:lnTo>
                    <a:pt x="1874202" y="417513"/>
                  </a:lnTo>
                  <a:lnTo>
                    <a:pt x="1871980" y="417195"/>
                  </a:lnTo>
                  <a:lnTo>
                    <a:pt x="1869440" y="417195"/>
                  </a:lnTo>
                  <a:lnTo>
                    <a:pt x="1869440" y="276225"/>
                  </a:lnTo>
                  <a:close/>
                  <a:moveTo>
                    <a:pt x="589072" y="140970"/>
                  </a:moveTo>
                  <a:lnTo>
                    <a:pt x="589072" y="424815"/>
                  </a:lnTo>
                  <a:lnTo>
                    <a:pt x="588754" y="433070"/>
                  </a:lnTo>
                  <a:lnTo>
                    <a:pt x="588436" y="441643"/>
                  </a:lnTo>
                  <a:lnTo>
                    <a:pt x="587166" y="449580"/>
                  </a:lnTo>
                  <a:lnTo>
                    <a:pt x="585896" y="458153"/>
                  </a:lnTo>
                  <a:lnTo>
                    <a:pt x="583991" y="465773"/>
                  </a:lnTo>
                  <a:lnTo>
                    <a:pt x="581768" y="473710"/>
                  </a:lnTo>
                  <a:lnTo>
                    <a:pt x="579227" y="481330"/>
                  </a:lnTo>
                  <a:lnTo>
                    <a:pt x="576052" y="488633"/>
                  </a:lnTo>
                  <a:lnTo>
                    <a:pt x="572876" y="495935"/>
                  </a:lnTo>
                  <a:lnTo>
                    <a:pt x="569065" y="503238"/>
                  </a:lnTo>
                  <a:lnTo>
                    <a:pt x="565572" y="509905"/>
                  </a:lnTo>
                  <a:lnTo>
                    <a:pt x="561126" y="516573"/>
                  </a:lnTo>
                  <a:lnTo>
                    <a:pt x="556363" y="522923"/>
                  </a:lnTo>
                  <a:lnTo>
                    <a:pt x="551600" y="528955"/>
                  </a:lnTo>
                  <a:lnTo>
                    <a:pt x="546519" y="535305"/>
                  </a:lnTo>
                  <a:lnTo>
                    <a:pt x="541120" y="541020"/>
                  </a:lnTo>
                  <a:lnTo>
                    <a:pt x="535087" y="546100"/>
                  </a:lnTo>
                  <a:lnTo>
                    <a:pt x="529371" y="551815"/>
                  </a:lnTo>
                  <a:lnTo>
                    <a:pt x="522702" y="556260"/>
                  </a:lnTo>
                  <a:lnTo>
                    <a:pt x="516668" y="561023"/>
                  </a:lnTo>
                  <a:lnTo>
                    <a:pt x="509682" y="565150"/>
                  </a:lnTo>
                  <a:lnTo>
                    <a:pt x="503013" y="569278"/>
                  </a:lnTo>
                  <a:lnTo>
                    <a:pt x="495709" y="572770"/>
                  </a:lnTo>
                  <a:lnTo>
                    <a:pt x="488406" y="575945"/>
                  </a:lnTo>
                  <a:lnTo>
                    <a:pt x="481102" y="579120"/>
                  </a:lnTo>
                  <a:lnTo>
                    <a:pt x="473480" y="581978"/>
                  </a:lnTo>
                  <a:lnTo>
                    <a:pt x="465541" y="584200"/>
                  </a:lnTo>
                  <a:lnTo>
                    <a:pt x="457602" y="585788"/>
                  </a:lnTo>
                  <a:lnTo>
                    <a:pt x="449663" y="587375"/>
                  </a:lnTo>
                  <a:lnTo>
                    <a:pt x="441407" y="588328"/>
                  </a:lnTo>
                  <a:lnTo>
                    <a:pt x="433150" y="588963"/>
                  </a:lnTo>
                  <a:lnTo>
                    <a:pt x="424576" y="589280"/>
                  </a:lnTo>
                  <a:lnTo>
                    <a:pt x="140678" y="589280"/>
                  </a:lnTo>
                  <a:lnTo>
                    <a:pt x="140678" y="1836103"/>
                  </a:lnTo>
                  <a:lnTo>
                    <a:pt x="140678" y="1838643"/>
                  </a:lnTo>
                  <a:lnTo>
                    <a:pt x="140996" y="1840548"/>
                  </a:lnTo>
                  <a:lnTo>
                    <a:pt x="141948" y="1842770"/>
                  </a:lnTo>
                  <a:lnTo>
                    <a:pt x="142584" y="1844993"/>
                  </a:lnTo>
                  <a:lnTo>
                    <a:pt x="143536" y="1847215"/>
                  </a:lnTo>
                  <a:lnTo>
                    <a:pt x="144807" y="1849120"/>
                  </a:lnTo>
                  <a:lnTo>
                    <a:pt x="147665" y="1852613"/>
                  </a:lnTo>
                  <a:lnTo>
                    <a:pt x="151475" y="1855470"/>
                  </a:lnTo>
                  <a:lnTo>
                    <a:pt x="153063" y="1856740"/>
                  </a:lnTo>
                  <a:lnTo>
                    <a:pt x="155286" y="1857693"/>
                  </a:lnTo>
                  <a:lnTo>
                    <a:pt x="157191" y="1858645"/>
                  </a:lnTo>
                  <a:lnTo>
                    <a:pt x="159732" y="1858963"/>
                  </a:lnTo>
                  <a:lnTo>
                    <a:pt x="161955" y="1859280"/>
                  </a:lnTo>
                  <a:lnTo>
                    <a:pt x="164495" y="1859598"/>
                  </a:lnTo>
                  <a:lnTo>
                    <a:pt x="1553180" y="1859598"/>
                  </a:lnTo>
                  <a:lnTo>
                    <a:pt x="1556038" y="1859280"/>
                  </a:lnTo>
                  <a:lnTo>
                    <a:pt x="1557943" y="1858963"/>
                  </a:lnTo>
                  <a:lnTo>
                    <a:pt x="1560484" y="1858645"/>
                  </a:lnTo>
                  <a:lnTo>
                    <a:pt x="1562389" y="1857693"/>
                  </a:lnTo>
                  <a:lnTo>
                    <a:pt x="1564612" y="1856740"/>
                  </a:lnTo>
                  <a:lnTo>
                    <a:pt x="1566517" y="1855470"/>
                  </a:lnTo>
                  <a:lnTo>
                    <a:pt x="1570010" y="1852613"/>
                  </a:lnTo>
                  <a:lnTo>
                    <a:pt x="1572868" y="1849120"/>
                  </a:lnTo>
                  <a:lnTo>
                    <a:pt x="1574139" y="1847215"/>
                  </a:lnTo>
                  <a:lnTo>
                    <a:pt x="1575091" y="1844993"/>
                  </a:lnTo>
                  <a:lnTo>
                    <a:pt x="1576044" y="1842770"/>
                  </a:lnTo>
                  <a:lnTo>
                    <a:pt x="1576679" y="1840548"/>
                  </a:lnTo>
                  <a:lnTo>
                    <a:pt x="1576997" y="1838643"/>
                  </a:lnTo>
                  <a:lnTo>
                    <a:pt x="1576997" y="1836103"/>
                  </a:lnTo>
                  <a:lnTo>
                    <a:pt x="1576997" y="164782"/>
                  </a:lnTo>
                  <a:lnTo>
                    <a:pt x="1576997" y="161925"/>
                  </a:lnTo>
                  <a:lnTo>
                    <a:pt x="1576679" y="160020"/>
                  </a:lnTo>
                  <a:lnTo>
                    <a:pt x="1576044" y="157480"/>
                  </a:lnTo>
                  <a:lnTo>
                    <a:pt x="1575091" y="155257"/>
                  </a:lnTo>
                  <a:lnTo>
                    <a:pt x="1574139" y="153352"/>
                  </a:lnTo>
                  <a:lnTo>
                    <a:pt x="1572868" y="151447"/>
                  </a:lnTo>
                  <a:lnTo>
                    <a:pt x="1570010" y="147955"/>
                  </a:lnTo>
                  <a:lnTo>
                    <a:pt x="1566517" y="145097"/>
                  </a:lnTo>
                  <a:lnTo>
                    <a:pt x="1564612" y="143827"/>
                  </a:lnTo>
                  <a:lnTo>
                    <a:pt x="1562389" y="142875"/>
                  </a:lnTo>
                  <a:lnTo>
                    <a:pt x="1560484" y="141922"/>
                  </a:lnTo>
                  <a:lnTo>
                    <a:pt x="1557943" y="141287"/>
                  </a:lnTo>
                  <a:lnTo>
                    <a:pt x="1556038" y="140970"/>
                  </a:lnTo>
                  <a:lnTo>
                    <a:pt x="1553180" y="140970"/>
                  </a:lnTo>
                  <a:lnTo>
                    <a:pt x="589072" y="140970"/>
                  </a:lnTo>
                  <a:close/>
                  <a:moveTo>
                    <a:pt x="489358" y="0"/>
                  </a:moveTo>
                  <a:lnTo>
                    <a:pt x="1553180" y="0"/>
                  </a:lnTo>
                  <a:lnTo>
                    <a:pt x="1562071" y="317"/>
                  </a:lnTo>
                  <a:lnTo>
                    <a:pt x="1570010" y="952"/>
                  </a:lnTo>
                  <a:lnTo>
                    <a:pt x="1578584" y="2222"/>
                  </a:lnTo>
                  <a:lnTo>
                    <a:pt x="1586523" y="3492"/>
                  </a:lnTo>
                  <a:lnTo>
                    <a:pt x="1594462" y="5397"/>
                  </a:lnTo>
                  <a:lnTo>
                    <a:pt x="1602084" y="7620"/>
                  </a:lnTo>
                  <a:lnTo>
                    <a:pt x="1609705" y="10160"/>
                  </a:lnTo>
                  <a:lnTo>
                    <a:pt x="1617644" y="13017"/>
                  </a:lnTo>
                  <a:lnTo>
                    <a:pt x="1624630" y="16192"/>
                  </a:lnTo>
                  <a:lnTo>
                    <a:pt x="1631617" y="20002"/>
                  </a:lnTo>
                  <a:lnTo>
                    <a:pt x="1638603" y="23812"/>
                  </a:lnTo>
                  <a:lnTo>
                    <a:pt x="1645589" y="28257"/>
                  </a:lnTo>
                  <a:lnTo>
                    <a:pt x="1651623" y="32702"/>
                  </a:lnTo>
                  <a:lnTo>
                    <a:pt x="1657974" y="37782"/>
                  </a:lnTo>
                  <a:lnTo>
                    <a:pt x="1664008" y="42862"/>
                  </a:lnTo>
                  <a:lnTo>
                    <a:pt x="1669724" y="48260"/>
                  </a:lnTo>
                  <a:lnTo>
                    <a:pt x="1675122" y="53975"/>
                  </a:lnTo>
                  <a:lnTo>
                    <a:pt x="1680203" y="60007"/>
                  </a:lnTo>
                  <a:lnTo>
                    <a:pt x="1685284" y="66357"/>
                  </a:lnTo>
                  <a:lnTo>
                    <a:pt x="1689730" y="72390"/>
                  </a:lnTo>
                  <a:lnTo>
                    <a:pt x="1694176" y="79375"/>
                  </a:lnTo>
                  <a:lnTo>
                    <a:pt x="1697987" y="86360"/>
                  </a:lnTo>
                  <a:lnTo>
                    <a:pt x="1701797" y="93345"/>
                  </a:lnTo>
                  <a:lnTo>
                    <a:pt x="1704973" y="100647"/>
                  </a:lnTo>
                  <a:lnTo>
                    <a:pt x="1707831" y="108267"/>
                  </a:lnTo>
                  <a:lnTo>
                    <a:pt x="1710371" y="115570"/>
                  </a:lnTo>
                  <a:lnTo>
                    <a:pt x="1712594" y="123507"/>
                  </a:lnTo>
                  <a:lnTo>
                    <a:pt x="1714500" y="131445"/>
                  </a:lnTo>
                  <a:lnTo>
                    <a:pt x="1715770" y="139382"/>
                  </a:lnTo>
                  <a:lnTo>
                    <a:pt x="1717040" y="147637"/>
                  </a:lnTo>
                  <a:lnTo>
                    <a:pt x="1717675" y="155892"/>
                  </a:lnTo>
                  <a:lnTo>
                    <a:pt x="1717675" y="164782"/>
                  </a:lnTo>
                  <a:lnTo>
                    <a:pt x="1717675" y="1836103"/>
                  </a:lnTo>
                  <a:lnTo>
                    <a:pt x="1717675" y="1844358"/>
                  </a:lnTo>
                  <a:lnTo>
                    <a:pt x="1717040" y="1852613"/>
                  </a:lnTo>
                  <a:lnTo>
                    <a:pt x="1715770" y="1861185"/>
                  </a:lnTo>
                  <a:lnTo>
                    <a:pt x="1714500" y="1869123"/>
                  </a:lnTo>
                  <a:lnTo>
                    <a:pt x="1712594" y="1877060"/>
                  </a:lnTo>
                  <a:lnTo>
                    <a:pt x="1710371" y="1884680"/>
                  </a:lnTo>
                  <a:lnTo>
                    <a:pt x="1707831" y="1892300"/>
                  </a:lnTo>
                  <a:lnTo>
                    <a:pt x="1704973" y="1900238"/>
                  </a:lnTo>
                  <a:lnTo>
                    <a:pt x="1701797" y="1907223"/>
                  </a:lnTo>
                  <a:lnTo>
                    <a:pt x="1697987" y="1914208"/>
                  </a:lnTo>
                  <a:lnTo>
                    <a:pt x="1694176" y="1921193"/>
                  </a:lnTo>
                  <a:lnTo>
                    <a:pt x="1689730" y="1927860"/>
                  </a:lnTo>
                  <a:lnTo>
                    <a:pt x="1685284" y="1934210"/>
                  </a:lnTo>
                  <a:lnTo>
                    <a:pt x="1680203" y="1940560"/>
                  </a:lnTo>
                  <a:lnTo>
                    <a:pt x="1675122" y="1946275"/>
                  </a:lnTo>
                  <a:lnTo>
                    <a:pt x="1669724" y="1952308"/>
                  </a:lnTo>
                  <a:lnTo>
                    <a:pt x="1664008" y="1957705"/>
                  </a:lnTo>
                  <a:lnTo>
                    <a:pt x="1657974" y="1962785"/>
                  </a:lnTo>
                  <a:lnTo>
                    <a:pt x="1651623" y="1967865"/>
                  </a:lnTo>
                  <a:lnTo>
                    <a:pt x="1645589" y="1972310"/>
                  </a:lnTo>
                  <a:lnTo>
                    <a:pt x="1638603" y="1976755"/>
                  </a:lnTo>
                  <a:lnTo>
                    <a:pt x="1631617" y="1980565"/>
                  </a:lnTo>
                  <a:lnTo>
                    <a:pt x="1624630" y="1984375"/>
                  </a:lnTo>
                  <a:lnTo>
                    <a:pt x="1617644" y="1987550"/>
                  </a:lnTo>
                  <a:lnTo>
                    <a:pt x="1609705" y="1990408"/>
                  </a:lnTo>
                  <a:lnTo>
                    <a:pt x="1602084" y="1992948"/>
                  </a:lnTo>
                  <a:lnTo>
                    <a:pt x="1594462" y="1995170"/>
                  </a:lnTo>
                  <a:lnTo>
                    <a:pt x="1586523" y="1997075"/>
                  </a:lnTo>
                  <a:lnTo>
                    <a:pt x="1578584" y="1998345"/>
                  </a:lnTo>
                  <a:lnTo>
                    <a:pt x="1570010" y="1999615"/>
                  </a:lnTo>
                  <a:lnTo>
                    <a:pt x="1562071" y="2000250"/>
                  </a:lnTo>
                  <a:lnTo>
                    <a:pt x="1553180" y="2000250"/>
                  </a:lnTo>
                  <a:lnTo>
                    <a:pt x="164495" y="2000250"/>
                  </a:lnTo>
                  <a:lnTo>
                    <a:pt x="155604" y="2000250"/>
                  </a:lnTo>
                  <a:lnTo>
                    <a:pt x="147665" y="1999615"/>
                  </a:lnTo>
                  <a:lnTo>
                    <a:pt x="139408" y="1998345"/>
                  </a:lnTo>
                  <a:lnTo>
                    <a:pt x="131152" y="1997075"/>
                  </a:lnTo>
                  <a:lnTo>
                    <a:pt x="123213" y="1995170"/>
                  </a:lnTo>
                  <a:lnTo>
                    <a:pt x="115591" y="1992948"/>
                  </a:lnTo>
                  <a:lnTo>
                    <a:pt x="107970" y="1990408"/>
                  </a:lnTo>
                  <a:lnTo>
                    <a:pt x="100348" y="1987550"/>
                  </a:lnTo>
                  <a:lnTo>
                    <a:pt x="93044" y="1984375"/>
                  </a:lnTo>
                  <a:lnTo>
                    <a:pt x="86058" y="1980565"/>
                  </a:lnTo>
                  <a:lnTo>
                    <a:pt x="79072" y="1976755"/>
                  </a:lnTo>
                  <a:lnTo>
                    <a:pt x="72721" y="1972310"/>
                  </a:lnTo>
                  <a:lnTo>
                    <a:pt x="66052" y="1967865"/>
                  </a:lnTo>
                  <a:lnTo>
                    <a:pt x="59701" y="1962785"/>
                  </a:lnTo>
                  <a:lnTo>
                    <a:pt x="53667" y="1957705"/>
                  </a:lnTo>
                  <a:lnTo>
                    <a:pt x="48269" y="1952308"/>
                  </a:lnTo>
                  <a:lnTo>
                    <a:pt x="42553" y="1946275"/>
                  </a:lnTo>
                  <a:lnTo>
                    <a:pt x="37472" y="1940560"/>
                  </a:lnTo>
                  <a:lnTo>
                    <a:pt x="32391" y="1934210"/>
                  </a:lnTo>
                  <a:lnTo>
                    <a:pt x="27945" y="1927860"/>
                  </a:lnTo>
                  <a:lnTo>
                    <a:pt x="23817" y="1921193"/>
                  </a:lnTo>
                  <a:lnTo>
                    <a:pt x="19688" y="1914208"/>
                  </a:lnTo>
                  <a:lnTo>
                    <a:pt x="16195" y="1907223"/>
                  </a:lnTo>
                  <a:lnTo>
                    <a:pt x="12702" y="1900238"/>
                  </a:lnTo>
                  <a:lnTo>
                    <a:pt x="9844" y="1892300"/>
                  </a:lnTo>
                  <a:lnTo>
                    <a:pt x="7304" y="1884680"/>
                  </a:lnTo>
                  <a:lnTo>
                    <a:pt x="5081" y="1877060"/>
                  </a:lnTo>
                  <a:lnTo>
                    <a:pt x="3175" y="1869123"/>
                  </a:lnTo>
                  <a:lnTo>
                    <a:pt x="1905" y="1861185"/>
                  </a:lnTo>
                  <a:lnTo>
                    <a:pt x="635" y="1852613"/>
                  </a:lnTo>
                  <a:lnTo>
                    <a:pt x="0" y="1844358"/>
                  </a:lnTo>
                  <a:lnTo>
                    <a:pt x="0" y="1836103"/>
                  </a:lnTo>
                  <a:lnTo>
                    <a:pt x="0" y="489585"/>
                  </a:lnTo>
                  <a:lnTo>
                    <a:pt x="489358" y="0"/>
                  </a:lnTo>
                  <a:close/>
                </a:path>
              </a:pathLst>
            </a:custGeom>
            <a:solidFill>
              <a:srgbClr val="FFFFFF"/>
            </a:solidFill>
            <a:ln>
              <a:noFill/>
            </a:ln>
          </p:spPr>
          <p:txBody>
            <a:bodyPr anchor="ctr">
              <a:scene3d>
                <a:camera prst="orthographicFront"/>
                <a:lightRig rig="threePt" dir="t"/>
              </a:scene3d>
              <a:sp3d contourW="12700">
                <a:contourClr>
                  <a:srgbClr val="FFFFFF"/>
                </a:contourClr>
              </a:sp3d>
            </a:bodyPr>
            <a:lstStyle/>
            <a:p>
              <a:pPr algn="ctr" eaLnBrk="1" fontAlgn="auto" hangingPunct="1">
                <a:spcBef>
                  <a:spcPct val="0"/>
                </a:spcBef>
                <a:spcAft>
                  <a:spcPct val="0"/>
                </a:spcAft>
                <a:defRPr/>
              </a:pPr>
              <a:endParaRPr lang="zh-CN" altLang="en-US">
                <a:solidFill>
                  <a:srgbClr val="FFFFFF"/>
                </a:solidFill>
                <a:latin typeface="宋体" panose="02010600030101010101" pitchFamily="2" charset="-122"/>
                <a:ea typeface="宋体" panose="02010600030101010101" pitchFamily="2" charset="-122"/>
              </a:endParaRPr>
            </a:p>
          </p:txBody>
        </p:sp>
      </p:grpSp>
      <p:grpSp>
        <p:nvGrpSpPr>
          <p:cNvPr id="22" name="组合 21"/>
          <p:cNvGrpSpPr/>
          <p:nvPr/>
        </p:nvGrpSpPr>
        <p:grpSpPr>
          <a:xfrm>
            <a:off x="3767138" y="2298700"/>
            <a:ext cx="712787" cy="712788"/>
            <a:chOff x="6464913" y="2296397"/>
            <a:chExt cx="712788" cy="712787"/>
          </a:xfrm>
        </p:grpSpPr>
        <p:sp>
          <p:nvSpPr>
            <p:cNvPr id="23" name="橢圓 7"/>
            <p:cNvSpPr>
              <a:spLocks noChangeArrowheads="1"/>
            </p:cNvSpPr>
            <p:nvPr/>
          </p:nvSpPr>
          <p:spPr bwMode="auto">
            <a:xfrm>
              <a:off x="6464913" y="2296397"/>
              <a:ext cx="712788" cy="712787"/>
            </a:xfrm>
            <a:prstGeom prst="ellipse">
              <a:avLst/>
            </a:prstGeom>
            <a:solidFill>
              <a:schemeClr val="accent3"/>
            </a:solidFill>
            <a:ln>
              <a:noFill/>
            </a:ln>
            <a:extLst>
              <a:ext uri="{91240B29-F687-4F45-9708-019B960494DF}">
                <a14:hiddenLine xmlns:a14="http://schemas.microsoft.com/office/drawing/2010/main" w="25400">
                  <a:solidFill>
                    <a:srgbClr val="000000"/>
                  </a:solidFill>
                  <a:round/>
                </a14:hiddenLine>
              </a:ext>
            </a:extLst>
          </p:spPr>
          <p:txBody>
            <a:bodyPr/>
            <a:lstStyle>
              <a:lvl1pPr marL="233680" indent="-233680">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5pPr>
              <a:lvl6pPr marL="25146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6pPr>
              <a:lvl7pPr marL="29718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7pPr>
              <a:lvl8pPr marL="34290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8pPr>
              <a:lvl9pPr marL="38862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9pPr>
            </a:lstStyle>
            <a:p>
              <a:pPr eaLnBrk="1" hangingPunct="1">
                <a:lnSpc>
                  <a:spcPct val="95000"/>
                </a:lnSpc>
                <a:spcBef>
                  <a:spcPct val="50000"/>
                </a:spcBef>
                <a:spcAft>
                  <a:spcPct val="35000"/>
                </a:spcAft>
                <a:buClr>
                  <a:srgbClr val="678BA8"/>
                </a:buClr>
                <a:buFontTx/>
                <a:buChar char="•"/>
              </a:pPr>
              <a:endParaRPr lang="zh-TW" altLang="en-US" sz="3200">
                <a:solidFill>
                  <a:srgbClr val="000000"/>
                </a:solidFill>
                <a:latin typeface="Arial" panose="020B0604020202020204" pitchFamily="34" charset="0"/>
                <a:ea typeface="Microsoft JhengHei" panose="020B0604030504040204" pitchFamily="34" charset="-120"/>
              </a:endParaRPr>
            </a:p>
          </p:txBody>
        </p:sp>
        <p:sp>
          <p:nvSpPr>
            <p:cNvPr id="24" name="KSO_Shape"/>
            <p:cNvSpPr/>
            <p:nvPr/>
          </p:nvSpPr>
          <p:spPr bwMode="auto">
            <a:xfrm>
              <a:off x="6631600" y="2459910"/>
              <a:ext cx="414339" cy="352425"/>
            </a:xfrm>
            <a:custGeom>
              <a:avLst/>
              <a:gdLst>
                <a:gd name="T0" fmla="*/ 1221908 w 2276475"/>
                <a:gd name="T1" fmla="*/ 1328927 h 1936751"/>
                <a:gd name="T2" fmla="*/ 1196654 w 2276475"/>
                <a:gd name="T3" fmla="*/ 1388292 h 1936751"/>
                <a:gd name="T4" fmla="*/ 691864 w 2276475"/>
                <a:gd name="T5" fmla="*/ 1376845 h 1936751"/>
                <a:gd name="T6" fmla="*/ 695585 w 2276475"/>
                <a:gd name="T7" fmla="*/ 1314285 h 1936751"/>
                <a:gd name="T8" fmla="*/ 1104489 w 2276475"/>
                <a:gd name="T9" fmla="*/ 1115137 h 1936751"/>
                <a:gd name="T10" fmla="*/ 1117497 w 2276475"/>
                <a:gd name="T11" fmla="*/ 1168850 h 1936751"/>
                <a:gd name="T12" fmla="*/ 811396 w 2276475"/>
                <a:gd name="T13" fmla="*/ 1188695 h 1936751"/>
                <a:gd name="T14" fmla="*/ 783254 w 2276475"/>
                <a:gd name="T15" fmla="*/ 1141068 h 1936751"/>
                <a:gd name="T16" fmla="*/ 309026 w 2276475"/>
                <a:gd name="T17" fmla="*/ 898551 h 1936751"/>
                <a:gd name="T18" fmla="*/ 798665 w 2276475"/>
                <a:gd name="T19" fmla="*/ 935449 h 1936751"/>
                <a:gd name="T20" fmla="*/ 759855 w 2276475"/>
                <a:gd name="T21" fmla="*/ 989335 h 1936751"/>
                <a:gd name="T22" fmla="*/ 259317 w 2276475"/>
                <a:gd name="T23" fmla="*/ 967303 h 1936751"/>
                <a:gd name="T24" fmla="*/ 277393 w 2276475"/>
                <a:gd name="T25" fmla="*/ 906514 h 1936751"/>
                <a:gd name="T26" fmla="*/ 1086287 w 2276475"/>
                <a:gd name="T27" fmla="*/ 817903 h 1936751"/>
                <a:gd name="T28" fmla="*/ 1028372 w 2276475"/>
                <a:gd name="T29" fmla="*/ 919230 h 1936751"/>
                <a:gd name="T30" fmla="*/ 999280 w 2276475"/>
                <a:gd name="T31" fmla="*/ 917630 h 1936751"/>
                <a:gd name="T32" fmla="*/ 289574 w 2276475"/>
                <a:gd name="T33" fmla="*/ 706099 h 1936751"/>
                <a:gd name="T34" fmla="*/ 590631 w 2276475"/>
                <a:gd name="T35" fmla="*/ 735033 h 1936751"/>
                <a:gd name="T36" fmla="*/ 567535 w 2276475"/>
                <a:gd name="T37" fmla="*/ 784938 h 1936751"/>
                <a:gd name="T38" fmla="*/ 259309 w 2276475"/>
                <a:gd name="T39" fmla="*/ 770073 h 1936751"/>
                <a:gd name="T40" fmla="*/ 267273 w 2276475"/>
                <a:gd name="T41" fmla="*/ 715124 h 1936751"/>
                <a:gd name="T42" fmla="*/ 836933 w 2276475"/>
                <a:gd name="T43" fmla="*/ 505684 h 1936751"/>
                <a:gd name="T44" fmla="*/ 846494 w 2276475"/>
                <a:gd name="T45" fmla="*/ 574170 h 1936751"/>
                <a:gd name="T46" fmla="*/ 268069 w 2276475"/>
                <a:gd name="T47" fmla="*/ 592752 h 1936751"/>
                <a:gd name="T48" fmla="*/ 238855 w 2276475"/>
                <a:gd name="T49" fmla="*/ 530105 h 1936751"/>
                <a:gd name="T50" fmla="*/ 1467818 w 2276475"/>
                <a:gd name="T51" fmla="*/ 344025 h 1936751"/>
                <a:gd name="T52" fmla="*/ 1566759 w 2276475"/>
                <a:gd name="T53" fmla="*/ 428438 h 1936751"/>
                <a:gd name="T54" fmla="*/ 1578461 w 2276475"/>
                <a:gd name="T55" fmla="*/ 479936 h 1936751"/>
                <a:gd name="T56" fmla="*/ 1197862 w 2276475"/>
                <a:gd name="T57" fmla="*/ 846789 h 1936751"/>
                <a:gd name="T58" fmla="*/ 1138817 w 2276475"/>
                <a:gd name="T59" fmla="*/ 842806 h 1936751"/>
                <a:gd name="T60" fmla="*/ 1093869 w 2276475"/>
                <a:gd name="T61" fmla="*/ 799538 h 1936751"/>
                <a:gd name="T62" fmla="*/ 1075782 w 2276475"/>
                <a:gd name="T63" fmla="*/ 737423 h 1936751"/>
                <a:gd name="T64" fmla="*/ 1456382 w 2276475"/>
                <a:gd name="T65" fmla="*/ 344821 h 1936751"/>
                <a:gd name="T66" fmla="*/ 199469 w 2276475"/>
                <a:gd name="T67" fmla="*/ 367345 h 1936751"/>
                <a:gd name="T68" fmla="*/ 114475 w 2276475"/>
                <a:gd name="T69" fmla="*/ 448541 h 1936751"/>
                <a:gd name="T70" fmla="*/ 103321 w 2276475"/>
                <a:gd name="T71" fmla="*/ 1407238 h 1936751"/>
                <a:gd name="T72" fmla="*/ 171315 w 2276475"/>
                <a:gd name="T73" fmla="*/ 1503559 h 1936751"/>
                <a:gd name="T74" fmla="*/ 1382734 w 2276475"/>
                <a:gd name="T75" fmla="*/ 1530890 h 1936751"/>
                <a:gd name="T76" fmla="*/ 1488975 w 2276475"/>
                <a:gd name="T77" fmla="*/ 1477289 h 1936751"/>
                <a:gd name="T78" fmla="*/ 1531737 w 2276475"/>
                <a:gd name="T79" fmla="*/ 1365845 h 1936751"/>
                <a:gd name="T80" fmla="*/ 1605841 w 2276475"/>
                <a:gd name="T81" fmla="*/ 1539381 h 1936751"/>
                <a:gd name="T82" fmla="*/ 1513146 w 2276475"/>
                <a:gd name="T83" fmla="*/ 1611821 h 1936751"/>
                <a:gd name="T84" fmla="*/ 101461 w 2276475"/>
                <a:gd name="T85" fmla="*/ 1605982 h 1936751"/>
                <a:gd name="T86" fmla="*/ 16468 w 2276475"/>
                <a:gd name="T87" fmla="*/ 1525317 h 1936751"/>
                <a:gd name="T88" fmla="*/ 5312 w 2276475"/>
                <a:gd name="T89" fmla="*/ 391226 h 1936751"/>
                <a:gd name="T90" fmla="*/ 73307 w 2276475"/>
                <a:gd name="T91" fmla="*/ 295170 h 1936751"/>
                <a:gd name="T92" fmla="*/ 1746529 w 2276475"/>
                <a:gd name="T93" fmla="*/ 88926 h 1936751"/>
                <a:gd name="T94" fmla="*/ 1805153 w 2276475"/>
                <a:gd name="T95" fmla="*/ 114614 h 1936751"/>
                <a:gd name="T96" fmla="*/ 1838312 w 2276475"/>
                <a:gd name="T97" fmla="*/ 176846 h 1936751"/>
                <a:gd name="T98" fmla="*/ 1821600 w 2276475"/>
                <a:gd name="T99" fmla="*/ 237490 h 1936751"/>
                <a:gd name="T100" fmla="*/ 1620792 w 2276475"/>
                <a:gd name="T101" fmla="*/ 421806 h 1936751"/>
                <a:gd name="T102" fmla="*/ 1543068 w 2276475"/>
                <a:gd name="T103" fmla="*/ 339447 h 1936751"/>
                <a:gd name="T104" fmla="*/ 1506460 w 2276475"/>
                <a:gd name="T105" fmla="*/ 289925 h 1936751"/>
                <a:gd name="T106" fmla="*/ 1716818 w 2276475"/>
                <a:gd name="T107" fmla="*/ 92634 h 1936751"/>
                <a:gd name="T108" fmla="*/ 1893521 w 2276475"/>
                <a:gd name="T109" fmla="*/ 35131 h 1936751"/>
                <a:gd name="T110" fmla="*/ 1889783 w 2276475"/>
                <a:gd name="T111" fmla="*/ 106078 h 1936751"/>
                <a:gd name="T112" fmla="*/ 1844400 w 2276475"/>
                <a:gd name="T113" fmla="*/ 105545 h 1936751"/>
                <a:gd name="T114" fmla="*/ 1793944 w 2276475"/>
                <a:gd name="T115" fmla="*/ 59669 h 1936751"/>
                <a:gd name="T116" fmla="*/ 1847069 w 2276475"/>
                <a:gd name="T117" fmla="*/ 16194 h 1936751"/>
                <a:gd name="T118" fmla="*/ 1697756 w 2276475"/>
                <a:gd name="T119" fmla="*/ 22017 h 1936751"/>
                <a:gd name="T120" fmla="*/ 1364698 w 2276475"/>
                <a:gd name="T121" fmla="*/ 383050 h 1936751"/>
                <a:gd name="T122" fmla="*/ 1317840 w 2276475"/>
                <a:gd name="T123" fmla="*/ 375887 h 1936751"/>
                <a:gd name="T124" fmla="*/ 1320237 w 2276475"/>
                <a:gd name="T125" fmla="*/ 329200 h 1936751"/>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2276475" h="1936751">
                  <a:moveTo>
                    <a:pt x="872202" y="1555750"/>
                  </a:moveTo>
                  <a:lnTo>
                    <a:pt x="879190" y="1555750"/>
                  </a:lnTo>
                  <a:lnTo>
                    <a:pt x="1397284" y="1555750"/>
                  </a:lnTo>
                  <a:lnTo>
                    <a:pt x="1404272" y="1555750"/>
                  </a:lnTo>
                  <a:lnTo>
                    <a:pt x="1410943" y="1557024"/>
                  </a:lnTo>
                  <a:lnTo>
                    <a:pt x="1417614" y="1557979"/>
                  </a:lnTo>
                  <a:lnTo>
                    <a:pt x="1423649" y="1560208"/>
                  </a:lnTo>
                  <a:lnTo>
                    <a:pt x="1430002" y="1562437"/>
                  </a:lnTo>
                  <a:lnTo>
                    <a:pt x="1435403" y="1565303"/>
                  </a:lnTo>
                  <a:lnTo>
                    <a:pt x="1440485" y="1568168"/>
                  </a:lnTo>
                  <a:lnTo>
                    <a:pt x="1445567" y="1571989"/>
                  </a:lnTo>
                  <a:lnTo>
                    <a:pt x="1450015" y="1576128"/>
                  </a:lnTo>
                  <a:lnTo>
                    <a:pt x="1453509" y="1580268"/>
                  </a:lnTo>
                  <a:lnTo>
                    <a:pt x="1457321" y="1584726"/>
                  </a:lnTo>
                  <a:lnTo>
                    <a:pt x="1460180" y="1589502"/>
                  </a:lnTo>
                  <a:lnTo>
                    <a:pt x="1462403" y="1594915"/>
                  </a:lnTo>
                  <a:lnTo>
                    <a:pt x="1463674" y="1600009"/>
                  </a:lnTo>
                  <a:lnTo>
                    <a:pt x="1464944" y="1605741"/>
                  </a:lnTo>
                  <a:lnTo>
                    <a:pt x="1465262" y="1611472"/>
                  </a:lnTo>
                  <a:lnTo>
                    <a:pt x="1464944" y="1617203"/>
                  </a:lnTo>
                  <a:lnTo>
                    <a:pt x="1463674" y="1622935"/>
                  </a:lnTo>
                  <a:lnTo>
                    <a:pt x="1462403" y="1628029"/>
                  </a:lnTo>
                  <a:lnTo>
                    <a:pt x="1460180" y="1633124"/>
                  </a:lnTo>
                  <a:lnTo>
                    <a:pt x="1457321" y="1638218"/>
                  </a:lnTo>
                  <a:lnTo>
                    <a:pt x="1453509" y="1642358"/>
                  </a:lnTo>
                  <a:lnTo>
                    <a:pt x="1450015" y="1646815"/>
                  </a:lnTo>
                  <a:lnTo>
                    <a:pt x="1445567" y="1650955"/>
                  </a:lnTo>
                  <a:lnTo>
                    <a:pt x="1440485" y="1654457"/>
                  </a:lnTo>
                  <a:lnTo>
                    <a:pt x="1435403" y="1657641"/>
                  </a:lnTo>
                  <a:lnTo>
                    <a:pt x="1430002" y="1660507"/>
                  </a:lnTo>
                  <a:lnTo>
                    <a:pt x="1423649" y="1662736"/>
                  </a:lnTo>
                  <a:lnTo>
                    <a:pt x="1417614" y="1664328"/>
                  </a:lnTo>
                  <a:lnTo>
                    <a:pt x="1410943" y="1665920"/>
                  </a:lnTo>
                  <a:lnTo>
                    <a:pt x="1404272" y="1666875"/>
                  </a:lnTo>
                  <a:lnTo>
                    <a:pt x="1397284" y="1666875"/>
                  </a:lnTo>
                  <a:lnTo>
                    <a:pt x="879190" y="1666875"/>
                  </a:lnTo>
                  <a:lnTo>
                    <a:pt x="872202" y="1666875"/>
                  </a:lnTo>
                  <a:lnTo>
                    <a:pt x="865531" y="1665920"/>
                  </a:lnTo>
                  <a:lnTo>
                    <a:pt x="858860" y="1664328"/>
                  </a:lnTo>
                  <a:lnTo>
                    <a:pt x="852507" y="1662736"/>
                  </a:lnTo>
                  <a:lnTo>
                    <a:pt x="846790" y="1660507"/>
                  </a:lnTo>
                  <a:lnTo>
                    <a:pt x="841389" y="1657641"/>
                  </a:lnTo>
                  <a:lnTo>
                    <a:pt x="835989" y="1654139"/>
                  </a:lnTo>
                  <a:lnTo>
                    <a:pt x="831224" y="1650955"/>
                  </a:lnTo>
                  <a:lnTo>
                    <a:pt x="826777" y="1646815"/>
                  </a:lnTo>
                  <a:lnTo>
                    <a:pt x="822648" y="1642358"/>
                  </a:lnTo>
                  <a:lnTo>
                    <a:pt x="819471" y="1637900"/>
                  </a:lnTo>
                  <a:lnTo>
                    <a:pt x="816612" y="1633124"/>
                  </a:lnTo>
                  <a:lnTo>
                    <a:pt x="814389" y="1628029"/>
                  </a:lnTo>
                  <a:lnTo>
                    <a:pt x="812483" y="1622935"/>
                  </a:lnTo>
                  <a:lnTo>
                    <a:pt x="811530" y="1617203"/>
                  </a:lnTo>
                  <a:lnTo>
                    <a:pt x="811212" y="1611472"/>
                  </a:lnTo>
                  <a:lnTo>
                    <a:pt x="811530" y="1605741"/>
                  </a:lnTo>
                  <a:lnTo>
                    <a:pt x="812483" y="1600009"/>
                  </a:lnTo>
                  <a:lnTo>
                    <a:pt x="814389" y="1594915"/>
                  </a:lnTo>
                  <a:lnTo>
                    <a:pt x="816612" y="1589820"/>
                  </a:lnTo>
                  <a:lnTo>
                    <a:pt x="819471" y="1584726"/>
                  </a:lnTo>
                  <a:lnTo>
                    <a:pt x="822648" y="1580268"/>
                  </a:lnTo>
                  <a:lnTo>
                    <a:pt x="826777" y="1576128"/>
                  </a:lnTo>
                  <a:lnTo>
                    <a:pt x="831224" y="1571989"/>
                  </a:lnTo>
                  <a:lnTo>
                    <a:pt x="835989" y="1568168"/>
                  </a:lnTo>
                  <a:lnTo>
                    <a:pt x="841389" y="1565303"/>
                  </a:lnTo>
                  <a:lnTo>
                    <a:pt x="846790" y="1562437"/>
                  </a:lnTo>
                  <a:lnTo>
                    <a:pt x="852507" y="1560208"/>
                  </a:lnTo>
                  <a:lnTo>
                    <a:pt x="858860" y="1558298"/>
                  </a:lnTo>
                  <a:lnTo>
                    <a:pt x="865531" y="1557024"/>
                  </a:lnTo>
                  <a:lnTo>
                    <a:pt x="872202" y="1555750"/>
                  </a:lnTo>
                  <a:close/>
                  <a:moveTo>
                    <a:pt x="984211" y="1325563"/>
                  </a:moveTo>
                  <a:lnTo>
                    <a:pt x="1292263" y="1325563"/>
                  </a:lnTo>
                  <a:lnTo>
                    <a:pt x="1297339" y="1325880"/>
                  </a:lnTo>
                  <a:lnTo>
                    <a:pt x="1302415" y="1326513"/>
                  </a:lnTo>
                  <a:lnTo>
                    <a:pt x="1307174" y="1327779"/>
                  </a:lnTo>
                  <a:lnTo>
                    <a:pt x="1311615" y="1329361"/>
                  </a:lnTo>
                  <a:lnTo>
                    <a:pt x="1315740" y="1331260"/>
                  </a:lnTo>
                  <a:lnTo>
                    <a:pt x="1319864" y="1333792"/>
                  </a:lnTo>
                  <a:lnTo>
                    <a:pt x="1323671" y="1336640"/>
                  </a:lnTo>
                  <a:lnTo>
                    <a:pt x="1327161" y="1340121"/>
                  </a:lnTo>
                  <a:lnTo>
                    <a:pt x="1330333" y="1343286"/>
                  </a:lnTo>
                  <a:lnTo>
                    <a:pt x="1332871" y="1347400"/>
                  </a:lnTo>
                  <a:lnTo>
                    <a:pt x="1335409" y="1351198"/>
                  </a:lnTo>
                  <a:lnTo>
                    <a:pt x="1337630" y="1355629"/>
                  </a:lnTo>
                  <a:lnTo>
                    <a:pt x="1339216" y="1360059"/>
                  </a:lnTo>
                  <a:lnTo>
                    <a:pt x="1340485" y="1364807"/>
                  </a:lnTo>
                  <a:lnTo>
                    <a:pt x="1341437" y="1369870"/>
                  </a:lnTo>
                  <a:lnTo>
                    <a:pt x="1341437" y="1374934"/>
                  </a:lnTo>
                  <a:lnTo>
                    <a:pt x="1341437" y="1379681"/>
                  </a:lnTo>
                  <a:lnTo>
                    <a:pt x="1340485" y="1384745"/>
                  </a:lnTo>
                  <a:lnTo>
                    <a:pt x="1339216" y="1389492"/>
                  </a:lnTo>
                  <a:lnTo>
                    <a:pt x="1337630" y="1393923"/>
                  </a:lnTo>
                  <a:lnTo>
                    <a:pt x="1335409" y="1398037"/>
                  </a:lnTo>
                  <a:lnTo>
                    <a:pt x="1332871" y="1402151"/>
                  </a:lnTo>
                  <a:lnTo>
                    <a:pt x="1330016" y="1405632"/>
                  </a:lnTo>
                  <a:lnTo>
                    <a:pt x="1327161" y="1409430"/>
                  </a:lnTo>
                  <a:lnTo>
                    <a:pt x="1323671" y="1412595"/>
                  </a:lnTo>
                  <a:lnTo>
                    <a:pt x="1319864" y="1415443"/>
                  </a:lnTo>
                  <a:lnTo>
                    <a:pt x="1315740" y="1417659"/>
                  </a:lnTo>
                  <a:lnTo>
                    <a:pt x="1311615" y="1419874"/>
                  </a:lnTo>
                  <a:lnTo>
                    <a:pt x="1306857" y="1421773"/>
                  </a:lnTo>
                  <a:lnTo>
                    <a:pt x="1302415" y="1422722"/>
                  </a:lnTo>
                  <a:lnTo>
                    <a:pt x="1297339" y="1423672"/>
                  </a:lnTo>
                  <a:lnTo>
                    <a:pt x="1292263" y="1423988"/>
                  </a:lnTo>
                  <a:lnTo>
                    <a:pt x="984211" y="1423988"/>
                  </a:lnTo>
                  <a:lnTo>
                    <a:pt x="979453" y="1423672"/>
                  </a:lnTo>
                  <a:lnTo>
                    <a:pt x="974377" y="1422722"/>
                  </a:lnTo>
                  <a:lnTo>
                    <a:pt x="969618" y="1421773"/>
                  </a:lnTo>
                  <a:lnTo>
                    <a:pt x="965176" y="1419874"/>
                  </a:lnTo>
                  <a:lnTo>
                    <a:pt x="960735" y="1417659"/>
                  </a:lnTo>
                  <a:lnTo>
                    <a:pt x="956928" y="1415443"/>
                  </a:lnTo>
                  <a:lnTo>
                    <a:pt x="952803" y="1412595"/>
                  </a:lnTo>
                  <a:lnTo>
                    <a:pt x="949631" y="1409430"/>
                  </a:lnTo>
                  <a:lnTo>
                    <a:pt x="946141" y="1405632"/>
                  </a:lnTo>
                  <a:lnTo>
                    <a:pt x="943286" y="1402151"/>
                  </a:lnTo>
                  <a:lnTo>
                    <a:pt x="941065" y="1398037"/>
                  </a:lnTo>
                  <a:lnTo>
                    <a:pt x="938844" y="1393923"/>
                  </a:lnTo>
                  <a:lnTo>
                    <a:pt x="937258" y="1389492"/>
                  </a:lnTo>
                  <a:lnTo>
                    <a:pt x="935989" y="1384745"/>
                  </a:lnTo>
                  <a:lnTo>
                    <a:pt x="935355" y="1379681"/>
                  </a:lnTo>
                  <a:lnTo>
                    <a:pt x="935037" y="1374934"/>
                  </a:lnTo>
                  <a:lnTo>
                    <a:pt x="935355" y="1369870"/>
                  </a:lnTo>
                  <a:lnTo>
                    <a:pt x="935989" y="1364807"/>
                  </a:lnTo>
                  <a:lnTo>
                    <a:pt x="937258" y="1360059"/>
                  </a:lnTo>
                  <a:lnTo>
                    <a:pt x="938844" y="1355629"/>
                  </a:lnTo>
                  <a:lnTo>
                    <a:pt x="940748" y="1351198"/>
                  </a:lnTo>
                  <a:lnTo>
                    <a:pt x="943286" y="1347400"/>
                  </a:lnTo>
                  <a:lnTo>
                    <a:pt x="946141" y="1343286"/>
                  </a:lnTo>
                  <a:lnTo>
                    <a:pt x="949631" y="1340121"/>
                  </a:lnTo>
                  <a:lnTo>
                    <a:pt x="952803" y="1336640"/>
                  </a:lnTo>
                  <a:lnTo>
                    <a:pt x="956928" y="1333792"/>
                  </a:lnTo>
                  <a:lnTo>
                    <a:pt x="960735" y="1331260"/>
                  </a:lnTo>
                  <a:lnTo>
                    <a:pt x="965176" y="1329361"/>
                  </a:lnTo>
                  <a:lnTo>
                    <a:pt x="969618" y="1327779"/>
                  </a:lnTo>
                  <a:lnTo>
                    <a:pt x="974377" y="1326513"/>
                  </a:lnTo>
                  <a:lnTo>
                    <a:pt x="979453" y="1325880"/>
                  </a:lnTo>
                  <a:lnTo>
                    <a:pt x="984211" y="1325563"/>
                  </a:lnTo>
                  <a:close/>
                  <a:moveTo>
                    <a:pt x="369286" y="1074738"/>
                  </a:moveTo>
                  <a:lnTo>
                    <a:pt x="887697" y="1074738"/>
                  </a:lnTo>
                  <a:lnTo>
                    <a:pt x="894368" y="1075056"/>
                  </a:lnTo>
                  <a:lnTo>
                    <a:pt x="901356" y="1076008"/>
                  </a:lnTo>
                  <a:lnTo>
                    <a:pt x="908027" y="1077278"/>
                  </a:lnTo>
                  <a:lnTo>
                    <a:pt x="914063" y="1079183"/>
                  </a:lnTo>
                  <a:lnTo>
                    <a:pt x="920098" y="1081406"/>
                  </a:lnTo>
                  <a:lnTo>
                    <a:pt x="925816" y="1084263"/>
                  </a:lnTo>
                  <a:lnTo>
                    <a:pt x="930898" y="1087438"/>
                  </a:lnTo>
                  <a:lnTo>
                    <a:pt x="935663" y="1090931"/>
                  </a:lnTo>
                  <a:lnTo>
                    <a:pt x="940110" y="1094741"/>
                  </a:lnTo>
                  <a:lnTo>
                    <a:pt x="944240" y="1099186"/>
                  </a:lnTo>
                  <a:lnTo>
                    <a:pt x="947416" y="1103948"/>
                  </a:lnTo>
                  <a:lnTo>
                    <a:pt x="950275" y="1108711"/>
                  </a:lnTo>
                  <a:lnTo>
                    <a:pt x="952499" y="1113791"/>
                  </a:lnTo>
                  <a:lnTo>
                    <a:pt x="954405" y="1118871"/>
                  </a:lnTo>
                  <a:lnTo>
                    <a:pt x="955358" y="1124903"/>
                  </a:lnTo>
                  <a:lnTo>
                    <a:pt x="955675" y="1130301"/>
                  </a:lnTo>
                  <a:lnTo>
                    <a:pt x="955358" y="1136016"/>
                  </a:lnTo>
                  <a:lnTo>
                    <a:pt x="954405" y="1141413"/>
                  </a:lnTo>
                  <a:lnTo>
                    <a:pt x="952499" y="1147128"/>
                  </a:lnTo>
                  <a:lnTo>
                    <a:pt x="950275" y="1152208"/>
                  </a:lnTo>
                  <a:lnTo>
                    <a:pt x="947416" y="1156971"/>
                  </a:lnTo>
                  <a:lnTo>
                    <a:pt x="944240" y="1161098"/>
                  </a:lnTo>
                  <a:lnTo>
                    <a:pt x="940110" y="1165543"/>
                  </a:lnTo>
                  <a:lnTo>
                    <a:pt x="935663" y="1169671"/>
                  </a:lnTo>
                  <a:lnTo>
                    <a:pt x="930898" y="1173163"/>
                  </a:lnTo>
                  <a:lnTo>
                    <a:pt x="925816" y="1176656"/>
                  </a:lnTo>
                  <a:lnTo>
                    <a:pt x="920098" y="1179196"/>
                  </a:lnTo>
                  <a:lnTo>
                    <a:pt x="914063" y="1181736"/>
                  </a:lnTo>
                  <a:lnTo>
                    <a:pt x="908027" y="1183323"/>
                  </a:lnTo>
                  <a:lnTo>
                    <a:pt x="901356" y="1184593"/>
                  </a:lnTo>
                  <a:lnTo>
                    <a:pt x="894368" y="1185546"/>
                  </a:lnTo>
                  <a:lnTo>
                    <a:pt x="887697" y="1185863"/>
                  </a:lnTo>
                  <a:lnTo>
                    <a:pt x="369286" y="1185863"/>
                  </a:lnTo>
                  <a:lnTo>
                    <a:pt x="362615" y="1185546"/>
                  </a:lnTo>
                  <a:lnTo>
                    <a:pt x="355944" y="1184593"/>
                  </a:lnTo>
                  <a:lnTo>
                    <a:pt x="349273" y="1183323"/>
                  </a:lnTo>
                  <a:lnTo>
                    <a:pt x="343238" y="1181736"/>
                  </a:lnTo>
                  <a:lnTo>
                    <a:pt x="337203" y="1179196"/>
                  </a:lnTo>
                  <a:lnTo>
                    <a:pt x="331485" y="1176656"/>
                  </a:lnTo>
                  <a:lnTo>
                    <a:pt x="326402" y="1173163"/>
                  </a:lnTo>
                  <a:lnTo>
                    <a:pt x="321637" y="1169671"/>
                  </a:lnTo>
                  <a:lnTo>
                    <a:pt x="317190" y="1165543"/>
                  </a:lnTo>
                  <a:lnTo>
                    <a:pt x="313378" y="1161098"/>
                  </a:lnTo>
                  <a:lnTo>
                    <a:pt x="309884" y="1156971"/>
                  </a:lnTo>
                  <a:lnTo>
                    <a:pt x="307025" y="1152208"/>
                  </a:lnTo>
                  <a:lnTo>
                    <a:pt x="304802" y="1147128"/>
                  </a:lnTo>
                  <a:lnTo>
                    <a:pt x="302896" y="1141413"/>
                  </a:lnTo>
                  <a:lnTo>
                    <a:pt x="301943" y="1136016"/>
                  </a:lnTo>
                  <a:lnTo>
                    <a:pt x="301625" y="1130301"/>
                  </a:lnTo>
                  <a:lnTo>
                    <a:pt x="301943" y="1124903"/>
                  </a:lnTo>
                  <a:lnTo>
                    <a:pt x="302896" y="1119188"/>
                  </a:lnTo>
                  <a:lnTo>
                    <a:pt x="304802" y="1113791"/>
                  </a:lnTo>
                  <a:lnTo>
                    <a:pt x="307025" y="1108711"/>
                  </a:lnTo>
                  <a:lnTo>
                    <a:pt x="309884" y="1103948"/>
                  </a:lnTo>
                  <a:lnTo>
                    <a:pt x="313378" y="1099186"/>
                  </a:lnTo>
                  <a:lnTo>
                    <a:pt x="317190" y="1094741"/>
                  </a:lnTo>
                  <a:lnTo>
                    <a:pt x="321637" y="1091248"/>
                  </a:lnTo>
                  <a:lnTo>
                    <a:pt x="326402" y="1087438"/>
                  </a:lnTo>
                  <a:lnTo>
                    <a:pt x="331485" y="1084263"/>
                  </a:lnTo>
                  <a:lnTo>
                    <a:pt x="337203" y="1081406"/>
                  </a:lnTo>
                  <a:lnTo>
                    <a:pt x="343238" y="1079183"/>
                  </a:lnTo>
                  <a:lnTo>
                    <a:pt x="349273" y="1077278"/>
                  </a:lnTo>
                  <a:lnTo>
                    <a:pt x="355944" y="1076008"/>
                  </a:lnTo>
                  <a:lnTo>
                    <a:pt x="362615" y="1075056"/>
                  </a:lnTo>
                  <a:lnTo>
                    <a:pt x="369286" y="1074738"/>
                  </a:lnTo>
                  <a:close/>
                  <a:moveTo>
                    <a:pt x="1261435" y="965200"/>
                  </a:moveTo>
                  <a:lnTo>
                    <a:pt x="1264624" y="965200"/>
                  </a:lnTo>
                  <a:lnTo>
                    <a:pt x="1267814" y="965200"/>
                  </a:lnTo>
                  <a:lnTo>
                    <a:pt x="1271322" y="965838"/>
                  </a:lnTo>
                  <a:lnTo>
                    <a:pt x="1275149" y="967114"/>
                  </a:lnTo>
                  <a:lnTo>
                    <a:pt x="1278977" y="968390"/>
                  </a:lnTo>
                  <a:lnTo>
                    <a:pt x="1282804" y="969984"/>
                  </a:lnTo>
                  <a:lnTo>
                    <a:pt x="1290777" y="973811"/>
                  </a:lnTo>
                  <a:lnTo>
                    <a:pt x="1298113" y="978277"/>
                  </a:lnTo>
                  <a:lnTo>
                    <a:pt x="1304491" y="982742"/>
                  </a:lnTo>
                  <a:lnTo>
                    <a:pt x="1308637" y="986250"/>
                  </a:lnTo>
                  <a:lnTo>
                    <a:pt x="1312784" y="990715"/>
                  </a:lnTo>
                  <a:lnTo>
                    <a:pt x="1317249" y="997094"/>
                  </a:lnTo>
                  <a:lnTo>
                    <a:pt x="1321395" y="1004429"/>
                  </a:lnTo>
                  <a:lnTo>
                    <a:pt x="1325222" y="1012403"/>
                  </a:lnTo>
                  <a:lnTo>
                    <a:pt x="1326817" y="1016549"/>
                  </a:lnTo>
                  <a:lnTo>
                    <a:pt x="1328092" y="1020057"/>
                  </a:lnTo>
                  <a:lnTo>
                    <a:pt x="1329368" y="1024203"/>
                  </a:lnTo>
                  <a:lnTo>
                    <a:pt x="1330006" y="1027711"/>
                  </a:lnTo>
                  <a:lnTo>
                    <a:pt x="1330325" y="1030901"/>
                  </a:lnTo>
                  <a:lnTo>
                    <a:pt x="1330006" y="1034090"/>
                  </a:lnTo>
                  <a:lnTo>
                    <a:pt x="1329368" y="1036004"/>
                  </a:lnTo>
                  <a:lnTo>
                    <a:pt x="1327774" y="1038236"/>
                  </a:lnTo>
                  <a:lnTo>
                    <a:pt x="1228904" y="1099472"/>
                  </a:lnTo>
                  <a:lnTo>
                    <a:pt x="1226990" y="1101066"/>
                  </a:lnTo>
                  <a:lnTo>
                    <a:pt x="1225396" y="1102342"/>
                  </a:lnTo>
                  <a:lnTo>
                    <a:pt x="1223163" y="1103618"/>
                  </a:lnTo>
                  <a:lnTo>
                    <a:pt x="1220930" y="1104575"/>
                  </a:lnTo>
                  <a:lnTo>
                    <a:pt x="1219017" y="1105213"/>
                  </a:lnTo>
                  <a:lnTo>
                    <a:pt x="1216784" y="1105850"/>
                  </a:lnTo>
                  <a:lnTo>
                    <a:pt x="1212000" y="1106488"/>
                  </a:lnTo>
                  <a:lnTo>
                    <a:pt x="1207854" y="1105850"/>
                  </a:lnTo>
                  <a:lnTo>
                    <a:pt x="1205622" y="1105213"/>
                  </a:lnTo>
                  <a:lnTo>
                    <a:pt x="1203389" y="1104575"/>
                  </a:lnTo>
                  <a:lnTo>
                    <a:pt x="1201475" y="1103618"/>
                  </a:lnTo>
                  <a:lnTo>
                    <a:pt x="1199243" y="1102342"/>
                  </a:lnTo>
                  <a:lnTo>
                    <a:pt x="1197329" y="1101066"/>
                  </a:lnTo>
                  <a:lnTo>
                    <a:pt x="1195735" y="1099472"/>
                  </a:lnTo>
                  <a:lnTo>
                    <a:pt x="1194140" y="1097558"/>
                  </a:lnTo>
                  <a:lnTo>
                    <a:pt x="1192864" y="1095963"/>
                  </a:lnTo>
                  <a:lnTo>
                    <a:pt x="1191588" y="1093731"/>
                  </a:lnTo>
                  <a:lnTo>
                    <a:pt x="1190632" y="1091817"/>
                  </a:lnTo>
                  <a:lnTo>
                    <a:pt x="1189356" y="1087352"/>
                  </a:lnTo>
                  <a:lnTo>
                    <a:pt x="1189037" y="1082887"/>
                  </a:lnTo>
                  <a:lnTo>
                    <a:pt x="1189356" y="1078741"/>
                  </a:lnTo>
                  <a:lnTo>
                    <a:pt x="1190632" y="1074276"/>
                  </a:lnTo>
                  <a:lnTo>
                    <a:pt x="1191588" y="1072043"/>
                  </a:lnTo>
                  <a:lnTo>
                    <a:pt x="1192864" y="1070130"/>
                  </a:lnTo>
                  <a:lnTo>
                    <a:pt x="1194140" y="1068535"/>
                  </a:lnTo>
                  <a:lnTo>
                    <a:pt x="1195735" y="1066621"/>
                  </a:lnTo>
                  <a:lnTo>
                    <a:pt x="1257289" y="967433"/>
                  </a:lnTo>
                  <a:lnTo>
                    <a:pt x="1258884" y="965838"/>
                  </a:lnTo>
                  <a:lnTo>
                    <a:pt x="1261435" y="965200"/>
                  </a:lnTo>
                  <a:close/>
                  <a:moveTo>
                    <a:pt x="346041" y="844550"/>
                  </a:moveTo>
                  <a:lnTo>
                    <a:pt x="350799" y="844550"/>
                  </a:lnTo>
                  <a:lnTo>
                    <a:pt x="658851" y="844550"/>
                  </a:lnTo>
                  <a:lnTo>
                    <a:pt x="663927" y="844550"/>
                  </a:lnTo>
                  <a:lnTo>
                    <a:pt x="669003" y="845185"/>
                  </a:lnTo>
                  <a:lnTo>
                    <a:pt x="673762" y="846773"/>
                  </a:lnTo>
                  <a:lnTo>
                    <a:pt x="678204" y="848043"/>
                  </a:lnTo>
                  <a:lnTo>
                    <a:pt x="682645" y="850265"/>
                  </a:lnTo>
                  <a:lnTo>
                    <a:pt x="686452" y="852805"/>
                  </a:lnTo>
                  <a:lnTo>
                    <a:pt x="690259" y="855345"/>
                  </a:lnTo>
                  <a:lnTo>
                    <a:pt x="693749" y="858838"/>
                  </a:lnTo>
                  <a:lnTo>
                    <a:pt x="697239" y="862330"/>
                  </a:lnTo>
                  <a:lnTo>
                    <a:pt x="699777" y="865823"/>
                  </a:lnTo>
                  <a:lnTo>
                    <a:pt x="702315" y="869950"/>
                  </a:lnTo>
                  <a:lnTo>
                    <a:pt x="704218" y="874395"/>
                  </a:lnTo>
                  <a:lnTo>
                    <a:pt x="705804" y="879158"/>
                  </a:lnTo>
                  <a:lnTo>
                    <a:pt x="707391" y="883920"/>
                  </a:lnTo>
                  <a:lnTo>
                    <a:pt x="708025" y="888683"/>
                  </a:lnTo>
                  <a:lnTo>
                    <a:pt x="708025" y="893763"/>
                  </a:lnTo>
                  <a:lnTo>
                    <a:pt x="708025" y="898843"/>
                  </a:lnTo>
                  <a:lnTo>
                    <a:pt x="707391" y="903605"/>
                  </a:lnTo>
                  <a:lnTo>
                    <a:pt x="705804" y="908368"/>
                  </a:lnTo>
                  <a:lnTo>
                    <a:pt x="704218" y="912495"/>
                  </a:lnTo>
                  <a:lnTo>
                    <a:pt x="702315" y="916940"/>
                  </a:lnTo>
                  <a:lnTo>
                    <a:pt x="699777" y="921068"/>
                  </a:lnTo>
                  <a:lnTo>
                    <a:pt x="697239" y="924878"/>
                  </a:lnTo>
                  <a:lnTo>
                    <a:pt x="693749" y="928370"/>
                  </a:lnTo>
                  <a:lnTo>
                    <a:pt x="690259" y="931545"/>
                  </a:lnTo>
                  <a:lnTo>
                    <a:pt x="686452" y="934403"/>
                  </a:lnTo>
                  <a:lnTo>
                    <a:pt x="682645" y="936943"/>
                  </a:lnTo>
                  <a:lnTo>
                    <a:pt x="678204" y="938848"/>
                  </a:lnTo>
                  <a:lnTo>
                    <a:pt x="673762" y="940753"/>
                  </a:lnTo>
                  <a:lnTo>
                    <a:pt x="669003" y="941705"/>
                  </a:lnTo>
                  <a:lnTo>
                    <a:pt x="663927" y="942658"/>
                  </a:lnTo>
                  <a:lnTo>
                    <a:pt x="658851" y="942975"/>
                  </a:lnTo>
                  <a:lnTo>
                    <a:pt x="350799" y="942975"/>
                  </a:lnTo>
                  <a:lnTo>
                    <a:pt x="346041" y="942658"/>
                  </a:lnTo>
                  <a:lnTo>
                    <a:pt x="340965" y="941705"/>
                  </a:lnTo>
                  <a:lnTo>
                    <a:pt x="336206" y="940753"/>
                  </a:lnTo>
                  <a:lnTo>
                    <a:pt x="331764" y="938848"/>
                  </a:lnTo>
                  <a:lnTo>
                    <a:pt x="327323" y="936943"/>
                  </a:lnTo>
                  <a:lnTo>
                    <a:pt x="323516" y="934403"/>
                  </a:lnTo>
                  <a:lnTo>
                    <a:pt x="319391" y="931545"/>
                  </a:lnTo>
                  <a:lnTo>
                    <a:pt x="316219" y="928370"/>
                  </a:lnTo>
                  <a:lnTo>
                    <a:pt x="312729" y="924878"/>
                  </a:lnTo>
                  <a:lnTo>
                    <a:pt x="309874" y="921068"/>
                  </a:lnTo>
                  <a:lnTo>
                    <a:pt x="307653" y="916940"/>
                  </a:lnTo>
                  <a:lnTo>
                    <a:pt x="305432" y="912495"/>
                  </a:lnTo>
                  <a:lnTo>
                    <a:pt x="303846" y="908368"/>
                  </a:lnTo>
                  <a:lnTo>
                    <a:pt x="302577" y="903605"/>
                  </a:lnTo>
                  <a:lnTo>
                    <a:pt x="301943" y="898843"/>
                  </a:lnTo>
                  <a:lnTo>
                    <a:pt x="301625" y="893763"/>
                  </a:lnTo>
                  <a:lnTo>
                    <a:pt x="301943" y="888683"/>
                  </a:lnTo>
                  <a:lnTo>
                    <a:pt x="302577" y="883920"/>
                  </a:lnTo>
                  <a:lnTo>
                    <a:pt x="303846" y="879158"/>
                  </a:lnTo>
                  <a:lnTo>
                    <a:pt x="305432" y="874395"/>
                  </a:lnTo>
                  <a:lnTo>
                    <a:pt x="307336" y="869950"/>
                  </a:lnTo>
                  <a:lnTo>
                    <a:pt x="309874" y="865823"/>
                  </a:lnTo>
                  <a:lnTo>
                    <a:pt x="312729" y="862330"/>
                  </a:lnTo>
                  <a:lnTo>
                    <a:pt x="316219" y="858838"/>
                  </a:lnTo>
                  <a:lnTo>
                    <a:pt x="319391" y="855345"/>
                  </a:lnTo>
                  <a:lnTo>
                    <a:pt x="323516" y="852805"/>
                  </a:lnTo>
                  <a:lnTo>
                    <a:pt x="327323" y="850265"/>
                  </a:lnTo>
                  <a:lnTo>
                    <a:pt x="331764" y="848043"/>
                  </a:lnTo>
                  <a:lnTo>
                    <a:pt x="336206" y="846773"/>
                  </a:lnTo>
                  <a:lnTo>
                    <a:pt x="340965" y="845185"/>
                  </a:lnTo>
                  <a:lnTo>
                    <a:pt x="346041" y="844550"/>
                  </a:lnTo>
                  <a:close/>
                  <a:moveTo>
                    <a:pt x="344144" y="590550"/>
                  </a:moveTo>
                  <a:lnTo>
                    <a:pt x="960782" y="590550"/>
                  </a:lnTo>
                  <a:lnTo>
                    <a:pt x="966812" y="591185"/>
                  </a:lnTo>
                  <a:lnTo>
                    <a:pt x="973159" y="592138"/>
                  </a:lnTo>
                  <a:lnTo>
                    <a:pt x="978871" y="593725"/>
                  </a:lnTo>
                  <a:lnTo>
                    <a:pt x="984584" y="595630"/>
                  </a:lnTo>
                  <a:lnTo>
                    <a:pt x="990296" y="598488"/>
                  </a:lnTo>
                  <a:lnTo>
                    <a:pt x="995374" y="601345"/>
                  </a:lnTo>
                  <a:lnTo>
                    <a:pt x="1000135" y="604838"/>
                  </a:lnTo>
                  <a:lnTo>
                    <a:pt x="1004260" y="608965"/>
                  </a:lnTo>
                  <a:lnTo>
                    <a:pt x="1008386" y="613410"/>
                  </a:lnTo>
                  <a:lnTo>
                    <a:pt x="1011560" y="617855"/>
                  </a:lnTo>
                  <a:lnTo>
                    <a:pt x="1015051" y="623253"/>
                  </a:lnTo>
                  <a:lnTo>
                    <a:pt x="1017590" y="628650"/>
                  </a:lnTo>
                  <a:lnTo>
                    <a:pt x="1019811" y="634048"/>
                  </a:lnTo>
                  <a:lnTo>
                    <a:pt x="1021081" y="639763"/>
                  </a:lnTo>
                  <a:lnTo>
                    <a:pt x="1021715" y="646113"/>
                  </a:lnTo>
                  <a:lnTo>
                    <a:pt x="1022350" y="652145"/>
                  </a:lnTo>
                  <a:lnTo>
                    <a:pt x="1021715" y="658813"/>
                  </a:lnTo>
                  <a:lnTo>
                    <a:pt x="1021081" y="664528"/>
                  </a:lnTo>
                  <a:lnTo>
                    <a:pt x="1019811" y="670878"/>
                  </a:lnTo>
                  <a:lnTo>
                    <a:pt x="1017590" y="676275"/>
                  </a:lnTo>
                  <a:lnTo>
                    <a:pt x="1015051" y="681673"/>
                  </a:lnTo>
                  <a:lnTo>
                    <a:pt x="1011560" y="686753"/>
                  </a:lnTo>
                  <a:lnTo>
                    <a:pt x="1008386" y="691515"/>
                  </a:lnTo>
                  <a:lnTo>
                    <a:pt x="1004260" y="695960"/>
                  </a:lnTo>
                  <a:lnTo>
                    <a:pt x="1000135" y="700088"/>
                  </a:lnTo>
                  <a:lnTo>
                    <a:pt x="995374" y="703580"/>
                  </a:lnTo>
                  <a:lnTo>
                    <a:pt x="990296" y="706438"/>
                  </a:lnTo>
                  <a:lnTo>
                    <a:pt x="984584" y="708978"/>
                  </a:lnTo>
                  <a:lnTo>
                    <a:pt x="978871" y="711200"/>
                  </a:lnTo>
                  <a:lnTo>
                    <a:pt x="973159" y="712788"/>
                  </a:lnTo>
                  <a:lnTo>
                    <a:pt x="966812" y="713740"/>
                  </a:lnTo>
                  <a:lnTo>
                    <a:pt x="960782" y="714375"/>
                  </a:lnTo>
                  <a:lnTo>
                    <a:pt x="344144" y="714375"/>
                  </a:lnTo>
                  <a:lnTo>
                    <a:pt x="338114" y="713740"/>
                  </a:lnTo>
                  <a:lnTo>
                    <a:pt x="331767" y="712788"/>
                  </a:lnTo>
                  <a:lnTo>
                    <a:pt x="326054" y="711200"/>
                  </a:lnTo>
                  <a:lnTo>
                    <a:pt x="320342" y="708978"/>
                  </a:lnTo>
                  <a:lnTo>
                    <a:pt x="314946" y="706438"/>
                  </a:lnTo>
                  <a:lnTo>
                    <a:pt x="309869" y="703580"/>
                  </a:lnTo>
                  <a:lnTo>
                    <a:pt x="305108" y="700088"/>
                  </a:lnTo>
                  <a:lnTo>
                    <a:pt x="300982" y="695960"/>
                  </a:lnTo>
                  <a:lnTo>
                    <a:pt x="296857" y="691515"/>
                  </a:lnTo>
                  <a:lnTo>
                    <a:pt x="293366" y="686753"/>
                  </a:lnTo>
                  <a:lnTo>
                    <a:pt x="290192" y="681673"/>
                  </a:lnTo>
                  <a:lnTo>
                    <a:pt x="287653" y="676275"/>
                  </a:lnTo>
                  <a:lnTo>
                    <a:pt x="285432" y="670878"/>
                  </a:lnTo>
                  <a:lnTo>
                    <a:pt x="284162" y="664528"/>
                  </a:lnTo>
                  <a:lnTo>
                    <a:pt x="282893" y="658813"/>
                  </a:lnTo>
                  <a:lnTo>
                    <a:pt x="282575" y="652145"/>
                  </a:lnTo>
                  <a:lnTo>
                    <a:pt x="282893" y="646113"/>
                  </a:lnTo>
                  <a:lnTo>
                    <a:pt x="284162" y="639763"/>
                  </a:lnTo>
                  <a:lnTo>
                    <a:pt x="285432" y="634048"/>
                  </a:lnTo>
                  <a:lnTo>
                    <a:pt x="287653" y="628650"/>
                  </a:lnTo>
                  <a:lnTo>
                    <a:pt x="290192" y="623253"/>
                  </a:lnTo>
                  <a:lnTo>
                    <a:pt x="293366" y="617855"/>
                  </a:lnTo>
                  <a:lnTo>
                    <a:pt x="296857" y="613410"/>
                  </a:lnTo>
                  <a:lnTo>
                    <a:pt x="300982" y="608965"/>
                  </a:lnTo>
                  <a:lnTo>
                    <a:pt x="305108" y="604838"/>
                  </a:lnTo>
                  <a:lnTo>
                    <a:pt x="309869" y="601345"/>
                  </a:lnTo>
                  <a:lnTo>
                    <a:pt x="314946" y="598488"/>
                  </a:lnTo>
                  <a:lnTo>
                    <a:pt x="320342" y="595630"/>
                  </a:lnTo>
                  <a:lnTo>
                    <a:pt x="326054" y="593725"/>
                  </a:lnTo>
                  <a:lnTo>
                    <a:pt x="331767" y="592138"/>
                  </a:lnTo>
                  <a:lnTo>
                    <a:pt x="338114" y="591185"/>
                  </a:lnTo>
                  <a:lnTo>
                    <a:pt x="344144" y="590550"/>
                  </a:lnTo>
                  <a:close/>
                  <a:moveTo>
                    <a:pt x="1750865" y="411163"/>
                  </a:moveTo>
                  <a:lnTo>
                    <a:pt x="1754043" y="411481"/>
                  </a:lnTo>
                  <a:lnTo>
                    <a:pt x="1757540" y="411798"/>
                  </a:lnTo>
                  <a:lnTo>
                    <a:pt x="1760718" y="413068"/>
                  </a:lnTo>
                  <a:lnTo>
                    <a:pt x="1764214" y="414021"/>
                  </a:lnTo>
                  <a:lnTo>
                    <a:pt x="1767710" y="414973"/>
                  </a:lnTo>
                  <a:lnTo>
                    <a:pt x="1770889" y="416878"/>
                  </a:lnTo>
                  <a:lnTo>
                    <a:pt x="1777563" y="421006"/>
                  </a:lnTo>
                  <a:lnTo>
                    <a:pt x="1784555" y="425768"/>
                  </a:lnTo>
                  <a:lnTo>
                    <a:pt x="1790912" y="431166"/>
                  </a:lnTo>
                  <a:lnTo>
                    <a:pt x="1797904" y="437198"/>
                  </a:lnTo>
                  <a:lnTo>
                    <a:pt x="1812207" y="451486"/>
                  </a:lnTo>
                  <a:lnTo>
                    <a:pt x="1827145" y="466408"/>
                  </a:lnTo>
                  <a:lnTo>
                    <a:pt x="1836680" y="476251"/>
                  </a:lnTo>
                  <a:lnTo>
                    <a:pt x="1851935" y="491173"/>
                  </a:lnTo>
                  <a:lnTo>
                    <a:pt x="1865920" y="505461"/>
                  </a:lnTo>
                  <a:lnTo>
                    <a:pt x="1872277" y="512446"/>
                  </a:lnTo>
                  <a:lnTo>
                    <a:pt x="1877680" y="519431"/>
                  </a:lnTo>
                  <a:lnTo>
                    <a:pt x="1882447" y="525781"/>
                  </a:lnTo>
                  <a:lnTo>
                    <a:pt x="1886579" y="532766"/>
                  </a:lnTo>
                  <a:lnTo>
                    <a:pt x="1888486" y="536258"/>
                  </a:lnTo>
                  <a:lnTo>
                    <a:pt x="1889439" y="539433"/>
                  </a:lnTo>
                  <a:lnTo>
                    <a:pt x="1891029" y="542608"/>
                  </a:lnTo>
                  <a:lnTo>
                    <a:pt x="1891664" y="546101"/>
                  </a:lnTo>
                  <a:lnTo>
                    <a:pt x="1891982" y="549593"/>
                  </a:lnTo>
                  <a:lnTo>
                    <a:pt x="1892300" y="552768"/>
                  </a:lnTo>
                  <a:lnTo>
                    <a:pt x="1892300" y="556261"/>
                  </a:lnTo>
                  <a:lnTo>
                    <a:pt x="1891664" y="559753"/>
                  </a:lnTo>
                  <a:lnTo>
                    <a:pt x="1891029" y="562928"/>
                  </a:lnTo>
                  <a:lnTo>
                    <a:pt x="1889757" y="566738"/>
                  </a:lnTo>
                  <a:lnTo>
                    <a:pt x="1888486" y="570231"/>
                  </a:lnTo>
                  <a:lnTo>
                    <a:pt x="1886261" y="574041"/>
                  </a:lnTo>
                  <a:lnTo>
                    <a:pt x="1884036" y="577533"/>
                  </a:lnTo>
                  <a:lnTo>
                    <a:pt x="1881176" y="581343"/>
                  </a:lnTo>
                  <a:lnTo>
                    <a:pt x="1877680" y="585153"/>
                  </a:lnTo>
                  <a:lnTo>
                    <a:pt x="1874184" y="588963"/>
                  </a:lnTo>
                  <a:lnTo>
                    <a:pt x="1476895" y="985838"/>
                  </a:lnTo>
                  <a:lnTo>
                    <a:pt x="1472763" y="989966"/>
                  </a:lnTo>
                  <a:lnTo>
                    <a:pt x="1468313" y="993458"/>
                  </a:lnTo>
                  <a:lnTo>
                    <a:pt x="1464182" y="996633"/>
                  </a:lnTo>
                  <a:lnTo>
                    <a:pt x="1459732" y="999808"/>
                  </a:lnTo>
                  <a:lnTo>
                    <a:pt x="1455282" y="1002348"/>
                  </a:lnTo>
                  <a:lnTo>
                    <a:pt x="1450515" y="1004888"/>
                  </a:lnTo>
                  <a:lnTo>
                    <a:pt x="1446065" y="1007111"/>
                  </a:lnTo>
                  <a:lnTo>
                    <a:pt x="1440980" y="1009016"/>
                  </a:lnTo>
                  <a:lnTo>
                    <a:pt x="1436212" y="1010921"/>
                  </a:lnTo>
                  <a:lnTo>
                    <a:pt x="1431445" y="1012826"/>
                  </a:lnTo>
                  <a:lnTo>
                    <a:pt x="1426360" y="1013778"/>
                  </a:lnTo>
                  <a:lnTo>
                    <a:pt x="1421274" y="1015366"/>
                  </a:lnTo>
                  <a:lnTo>
                    <a:pt x="1416507" y="1016001"/>
                  </a:lnTo>
                  <a:lnTo>
                    <a:pt x="1411422" y="1016953"/>
                  </a:lnTo>
                  <a:lnTo>
                    <a:pt x="1406336" y="1017271"/>
                  </a:lnTo>
                  <a:lnTo>
                    <a:pt x="1401569" y="1017588"/>
                  </a:lnTo>
                  <a:lnTo>
                    <a:pt x="1396484" y="1017588"/>
                  </a:lnTo>
                  <a:lnTo>
                    <a:pt x="1391716" y="1017271"/>
                  </a:lnTo>
                  <a:lnTo>
                    <a:pt x="1386949" y="1016953"/>
                  </a:lnTo>
                  <a:lnTo>
                    <a:pt x="1382499" y="1015683"/>
                  </a:lnTo>
                  <a:lnTo>
                    <a:pt x="1377731" y="1015048"/>
                  </a:lnTo>
                  <a:lnTo>
                    <a:pt x="1373282" y="1013461"/>
                  </a:lnTo>
                  <a:lnTo>
                    <a:pt x="1368832" y="1012191"/>
                  </a:lnTo>
                  <a:lnTo>
                    <a:pt x="1364700" y="1010286"/>
                  </a:lnTo>
                  <a:lnTo>
                    <a:pt x="1360886" y="1008063"/>
                  </a:lnTo>
                  <a:lnTo>
                    <a:pt x="1357072" y="1005523"/>
                  </a:lnTo>
                  <a:lnTo>
                    <a:pt x="1353576" y="1002983"/>
                  </a:lnTo>
                  <a:lnTo>
                    <a:pt x="1350080" y="1000126"/>
                  </a:lnTo>
                  <a:lnTo>
                    <a:pt x="1347220" y="996633"/>
                  </a:lnTo>
                  <a:lnTo>
                    <a:pt x="1344359" y="993458"/>
                  </a:lnTo>
                  <a:lnTo>
                    <a:pt x="1341817" y="989331"/>
                  </a:lnTo>
                  <a:lnTo>
                    <a:pt x="1339274" y="985521"/>
                  </a:lnTo>
                  <a:lnTo>
                    <a:pt x="1337367" y="981076"/>
                  </a:lnTo>
                  <a:lnTo>
                    <a:pt x="1335778" y="976313"/>
                  </a:lnTo>
                  <a:lnTo>
                    <a:pt x="1326561" y="967106"/>
                  </a:lnTo>
                  <a:lnTo>
                    <a:pt x="1322111" y="965518"/>
                  </a:lnTo>
                  <a:lnTo>
                    <a:pt x="1317979" y="963296"/>
                  </a:lnTo>
                  <a:lnTo>
                    <a:pt x="1314165" y="961073"/>
                  </a:lnTo>
                  <a:lnTo>
                    <a:pt x="1310351" y="958851"/>
                  </a:lnTo>
                  <a:lnTo>
                    <a:pt x="1307173" y="956311"/>
                  </a:lnTo>
                  <a:lnTo>
                    <a:pt x="1303995" y="953453"/>
                  </a:lnTo>
                  <a:lnTo>
                    <a:pt x="1301134" y="950913"/>
                  </a:lnTo>
                  <a:lnTo>
                    <a:pt x="1298274" y="948056"/>
                  </a:lnTo>
                  <a:lnTo>
                    <a:pt x="1295731" y="944563"/>
                  </a:lnTo>
                  <a:lnTo>
                    <a:pt x="1293824" y="941706"/>
                  </a:lnTo>
                  <a:lnTo>
                    <a:pt x="1291599" y="938531"/>
                  </a:lnTo>
                  <a:lnTo>
                    <a:pt x="1289692" y="935038"/>
                  </a:lnTo>
                  <a:lnTo>
                    <a:pt x="1288103" y="931546"/>
                  </a:lnTo>
                  <a:lnTo>
                    <a:pt x="1286832" y="928371"/>
                  </a:lnTo>
                  <a:lnTo>
                    <a:pt x="1284607" y="921068"/>
                  </a:lnTo>
                  <a:lnTo>
                    <a:pt x="1283336" y="913448"/>
                  </a:lnTo>
                  <a:lnTo>
                    <a:pt x="1282700" y="905511"/>
                  </a:lnTo>
                  <a:lnTo>
                    <a:pt x="1283018" y="897573"/>
                  </a:lnTo>
                  <a:lnTo>
                    <a:pt x="1283971" y="889953"/>
                  </a:lnTo>
                  <a:lnTo>
                    <a:pt x="1285560" y="882016"/>
                  </a:lnTo>
                  <a:lnTo>
                    <a:pt x="1287785" y="874078"/>
                  </a:lnTo>
                  <a:lnTo>
                    <a:pt x="1290646" y="866141"/>
                  </a:lnTo>
                  <a:lnTo>
                    <a:pt x="1294142" y="858521"/>
                  </a:lnTo>
                  <a:lnTo>
                    <a:pt x="1298909" y="849948"/>
                  </a:lnTo>
                  <a:lnTo>
                    <a:pt x="1304313" y="841376"/>
                  </a:lnTo>
                  <a:lnTo>
                    <a:pt x="1310351" y="833756"/>
                  </a:lnTo>
                  <a:lnTo>
                    <a:pt x="1317026" y="826136"/>
                  </a:lnTo>
                  <a:lnTo>
                    <a:pt x="1714315" y="429261"/>
                  </a:lnTo>
                  <a:lnTo>
                    <a:pt x="1718446" y="425768"/>
                  </a:lnTo>
                  <a:lnTo>
                    <a:pt x="1721943" y="422276"/>
                  </a:lnTo>
                  <a:lnTo>
                    <a:pt x="1726074" y="419736"/>
                  </a:lnTo>
                  <a:lnTo>
                    <a:pt x="1729571" y="417196"/>
                  </a:lnTo>
                  <a:lnTo>
                    <a:pt x="1733384" y="415608"/>
                  </a:lnTo>
                  <a:lnTo>
                    <a:pt x="1736881" y="414021"/>
                  </a:lnTo>
                  <a:lnTo>
                    <a:pt x="1740377" y="412433"/>
                  </a:lnTo>
                  <a:lnTo>
                    <a:pt x="1743873" y="411798"/>
                  </a:lnTo>
                  <a:lnTo>
                    <a:pt x="1747051" y="411481"/>
                  </a:lnTo>
                  <a:lnTo>
                    <a:pt x="1750865" y="411163"/>
                  </a:lnTo>
                  <a:close/>
                  <a:moveTo>
                    <a:pt x="198373" y="319088"/>
                  </a:moveTo>
                  <a:lnTo>
                    <a:pt x="1557783" y="319088"/>
                  </a:lnTo>
                  <a:lnTo>
                    <a:pt x="1453042" y="423822"/>
                  </a:lnTo>
                  <a:lnTo>
                    <a:pt x="315492" y="423822"/>
                  </a:lnTo>
                  <a:lnTo>
                    <a:pt x="305336" y="424140"/>
                  </a:lnTo>
                  <a:lnTo>
                    <a:pt x="295179" y="424774"/>
                  </a:lnTo>
                  <a:lnTo>
                    <a:pt x="285340" y="426361"/>
                  </a:lnTo>
                  <a:lnTo>
                    <a:pt x="275500" y="427631"/>
                  </a:lnTo>
                  <a:lnTo>
                    <a:pt x="265979" y="429852"/>
                  </a:lnTo>
                  <a:lnTo>
                    <a:pt x="256457" y="433026"/>
                  </a:lnTo>
                  <a:lnTo>
                    <a:pt x="247570" y="435882"/>
                  </a:lnTo>
                  <a:lnTo>
                    <a:pt x="238365" y="439374"/>
                  </a:lnTo>
                  <a:lnTo>
                    <a:pt x="229478" y="443499"/>
                  </a:lnTo>
                  <a:lnTo>
                    <a:pt x="221226" y="447943"/>
                  </a:lnTo>
                  <a:lnTo>
                    <a:pt x="212973" y="452703"/>
                  </a:lnTo>
                  <a:lnTo>
                    <a:pt x="204721" y="457781"/>
                  </a:lnTo>
                  <a:lnTo>
                    <a:pt x="196786" y="463494"/>
                  </a:lnTo>
                  <a:lnTo>
                    <a:pt x="189486" y="469207"/>
                  </a:lnTo>
                  <a:lnTo>
                    <a:pt x="182186" y="475554"/>
                  </a:lnTo>
                  <a:lnTo>
                    <a:pt x="175203" y="481902"/>
                  </a:lnTo>
                  <a:lnTo>
                    <a:pt x="168855" y="488884"/>
                  </a:lnTo>
                  <a:lnTo>
                    <a:pt x="162507" y="496184"/>
                  </a:lnTo>
                  <a:lnTo>
                    <a:pt x="156794" y="503483"/>
                  </a:lnTo>
                  <a:lnTo>
                    <a:pt x="151398" y="511100"/>
                  </a:lnTo>
                  <a:lnTo>
                    <a:pt x="145685" y="519670"/>
                  </a:lnTo>
                  <a:lnTo>
                    <a:pt x="140924" y="527604"/>
                  </a:lnTo>
                  <a:lnTo>
                    <a:pt x="136798" y="536490"/>
                  </a:lnTo>
                  <a:lnTo>
                    <a:pt x="132672" y="545060"/>
                  </a:lnTo>
                  <a:lnTo>
                    <a:pt x="129498" y="554263"/>
                  </a:lnTo>
                  <a:lnTo>
                    <a:pt x="126007" y="563150"/>
                  </a:lnTo>
                  <a:lnTo>
                    <a:pt x="123468" y="572671"/>
                  </a:lnTo>
                  <a:lnTo>
                    <a:pt x="121246" y="582193"/>
                  </a:lnTo>
                  <a:lnTo>
                    <a:pt x="119659" y="592031"/>
                  </a:lnTo>
                  <a:lnTo>
                    <a:pt x="118072" y="601870"/>
                  </a:lnTo>
                  <a:lnTo>
                    <a:pt x="117437" y="612026"/>
                  </a:lnTo>
                  <a:lnTo>
                    <a:pt x="117437" y="622182"/>
                  </a:lnTo>
                  <a:lnTo>
                    <a:pt x="117437" y="1633658"/>
                  </a:lnTo>
                  <a:lnTo>
                    <a:pt x="117437" y="1643814"/>
                  </a:lnTo>
                  <a:lnTo>
                    <a:pt x="118072" y="1653970"/>
                  </a:lnTo>
                  <a:lnTo>
                    <a:pt x="119659" y="1663808"/>
                  </a:lnTo>
                  <a:lnTo>
                    <a:pt x="121246" y="1673647"/>
                  </a:lnTo>
                  <a:lnTo>
                    <a:pt x="123468" y="1683168"/>
                  </a:lnTo>
                  <a:lnTo>
                    <a:pt x="126007" y="1692689"/>
                  </a:lnTo>
                  <a:lnTo>
                    <a:pt x="129498" y="1701576"/>
                  </a:lnTo>
                  <a:lnTo>
                    <a:pt x="132672" y="1710780"/>
                  </a:lnTo>
                  <a:lnTo>
                    <a:pt x="136798" y="1719666"/>
                  </a:lnTo>
                  <a:lnTo>
                    <a:pt x="140924" y="1728235"/>
                  </a:lnTo>
                  <a:lnTo>
                    <a:pt x="145685" y="1736170"/>
                  </a:lnTo>
                  <a:lnTo>
                    <a:pt x="151398" y="1744739"/>
                  </a:lnTo>
                  <a:lnTo>
                    <a:pt x="156794" y="1752356"/>
                  </a:lnTo>
                  <a:lnTo>
                    <a:pt x="162507" y="1759656"/>
                  </a:lnTo>
                  <a:lnTo>
                    <a:pt x="168855" y="1766955"/>
                  </a:lnTo>
                  <a:lnTo>
                    <a:pt x="175203" y="1773938"/>
                  </a:lnTo>
                  <a:lnTo>
                    <a:pt x="182186" y="1780285"/>
                  </a:lnTo>
                  <a:lnTo>
                    <a:pt x="189486" y="1786633"/>
                  </a:lnTo>
                  <a:lnTo>
                    <a:pt x="196786" y="1792345"/>
                  </a:lnTo>
                  <a:lnTo>
                    <a:pt x="204721" y="1798375"/>
                  </a:lnTo>
                  <a:lnTo>
                    <a:pt x="212973" y="1803453"/>
                  </a:lnTo>
                  <a:lnTo>
                    <a:pt x="221226" y="1808214"/>
                  </a:lnTo>
                  <a:lnTo>
                    <a:pt x="229478" y="1812340"/>
                  </a:lnTo>
                  <a:lnTo>
                    <a:pt x="238365" y="1816466"/>
                  </a:lnTo>
                  <a:lnTo>
                    <a:pt x="247570" y="1819640"/>
                  </a:lnTo>
                  <a:lnTo>
                    <a:pt x="256457" y="1823131"/>
                  </a:lnTo>
                  <a:lnTo>
                    <a:pt x="265979" y="1825670"/>
                  </a:lnTo>
                  <a:lnTo>
                    <a:pt x="275500" y="1827891"/>
                  </a:lnTo>
                  <a:lnTo>
                    <a:pt x="285340" y="1829478"/>
                  </a:lnTo>
                  <a:lnTo>
                    <a:pt x="295179" y="1831065"/>
                  </a:lnTo>
                  <a:lnTo>
                    <a:pt x="305336" y="1831700"/>
                  </a:lnTo>
                  <a:lnTo>
                    <a:pt x="315492" y="1831700"/>
                  </a:lnTo>
                  <a:lnTo>
                    <a:pt x="1632371" y="1831700"/>
                  </a:lnTo>
                  <a:lnTo>
                    <a:pt x="1642527" y="1831700"/>
                  </a:lnTo>
                  <a:lnTo>
                    <a:pt x="1652367" y="1831065"/>
                  </a:lnTo>
                  <a:lnTo>
                    <a:pt x="1662523" y="1829478"/>
                  </a:lnTo>
                  <a:lnTo>
                    <a:pt x="1672045" y="1827891"/>
                  </a:lnTo>
                  <a:lnTo>
                    <a:pt x="1681885" y="1825670"/>
                  </a:lnTo>
                  <a:lnTo>
                    <a:pt x="1691089" y="1823131"/>
                  </a:lnTo>
                  <a:lnTo>
                    <a:pt x="1700611" y="1819640"/>
                  </a:lnTo>
                  <a:lnTo>
                    <a:pt x="1709181" y="1816466"/>
                  </a:lnTo>
                  <a:lnTo>
                    <a:pt x="1718385" y="1812340"/>
                  </a:lnTo>
                  <a:lnTo>
                    <a:pt x="1726637" y="1808214"/>
                  </a:lnTo>
                  <a:lnTo>
                    <a:pt x="1735207" y="1803453"/>
                  </a:lnTo>
                  <a:lnTo>
                    <a:pt x="1743142" y="1798375"/>
                  </a:lnTo>
                  <a:lnTo>
                    <a:pt x="1750760" y="1792345"/>
                  </a:lnTo>
                  <a:lnTo>
                    <a:pt x="1758377" y="1786633"/>
                  </a:lnTo>
                  <a:lnTo>
                    <a:pt x="1765677" y="1780285"/>
                  </a:lnTo>
                  <a:lnTo>
                    <a:pt x="1772660" y="1773938"/>
                  </a:lnTo>
                  <a:lnTo>
                    <a:pt x="1779325" y="1766955"/>
                  </a:lnTo>
                  <a:lnTo>
                    <a:pt x="1785356" y="1759973"/>
                  </a:lnTo>
                  <a:lnTo>
                    <a:pt x="1791069" y="1752356"/>
                  </a:lnTo>
                  <a:lnTo>
                    <a:pt x="1796782" y="1744739"/>
                  </a:lnTo>
                  <a:lnTo>
                    <a:pt x="1801861" y="1736805"/>
                  </a:lnTo>
                  <a:lnTo>
                    <a:pt x="1806621" y="1728235"/>
                  </a:lnTo>
                  <a:lnTo>
                    <a:pt x="1810748" y="1719666"/>
                  </a:lnTo>
                  <a:lnTo>
                    <a:pt x="1814874" y="1710780"/>
                  </a:lnTo>
                  <a:lnTo>
                    <a:pt x="1818683" y="1702211"/>
                  </a:lnTo>
                  <a:lnTo>
                    <a:pt x="1821857" y="1692689"/>
                  </a:lnTo>
                  <a:lnTo>
                    <a:pt x="1824396" y="1683168"/>
                  </a:lnTo>
                  <a:lnTo>
                    <a:pt x="1826617" y="1673647"/>
                  </a:lnTo>
                  <a:lnTo>
                    <a:pt x="1828522" y="1663808"/>
                  </a:lnTo>
                  <a:lnTo>
                    <a:pt x="1829474" y="1653970"/>
                  </a:lnTo>
                  <a:lnTo>
                    <a:pt x="1830109" y="1643814"/>
                  </a:lnTo>
                  <a:lnTo>
                    <a:pt x="1830426" y="1633658"/>
                  </a:lnTo>
                  <a:lnTo>
                    <a:pt x="1830426" y="1113162"/>
                  </a:lnTo>
                  <a:lnTo>
                    <a:pt x="1830426" y="773570"/>
                  </a:lnTo>
                  <a:lnTo>
                    <a:pt x="1947863" y="656458"/>
                  </a:lnTo>
                  <a:lnTo>
                    <a:pt x="1947863" y="1738391"/>
                  </a:lnTo>
                  <a:lnTo>
                    <a:pt x="1947546" y="1748865"/>
                  </a:lnTo>
                  <a:lnTo>
                    <a:pt x="1946911" y="1758704"/>
                  </a:lnTo>
                  <a:lnTo>
                    <a:pt x="1945324" y="1768860"/>
                  </a:lnTo>
                  <a:lnTo>
                    <a:pt x="1943419" y="1778063"/>
                  </a:lnTo>
                  <a:lnTo>
                    <a:pt x="1941198" y="1787902"/>
                  </a:lnTo>
                  <a:lnTo>
                    <a:pt x="1938659" y="1797423"/>
                  </a:lnTo>
                  <a:lnTo>
                    <a:pt x="1935802" y="1806627"/>
                  </a:lnTo>
                  <a:lnTo>
                    <a:pt x="1932311" y="1815831"/>
                  </a:lnTo>
                  <a:lnTo>
                    <a:pt x="1928184" y="1824400"/>
                  </a:lnTo>
                  <a:lnTo>
                    <a:pt x="1923741" y="1832969"/>
                  </a:lnTo>
                  <a:lnTo>
                    <a:pt x="1918980" y="1841221"/>
                  </a:lnTo>
                  <a:lnTo>
                    <a:pt x="1913902" y="1849156"/>
                  </a:lnTo>
                  <a:lnTo>
                    <a:pt x="1908188" y="1856773"/>
                  </a:lnTo>
                  <a:lnTo>
                    <a:pt x="1902475" y="1864707"/>
                  </a:lnTo>
                  <a:lnTo>
                    <a:pt x="1896127" y="1871689"/>
                  </a:lnTo>
                  <a:lnTo>
                    <a:pt x="1889462" y="1878671"/>
                  </a:lnTo>
                  <a:lnTo>
                    <a:pt x="1882797" y="1885336"/>
                  </a:lnTo>
                  <a:lnTo>
                    <a:pt x="1875497" y="1891366"/>
                  </a:lnTo>
                  <a:lnTo>
                    <a:pt x="1868197" y="1897397"/>
                  </a:lnTo>
                  <a:lnTo>
                    <a:pt x="1860579" y="1902792"/>
                  </a:lnTo>
                  <a:lnTo>
                    <a:pt x="1852327" y="1907870"/>
                  </a:lnTo>
                  <a:lnTo>
                    <a:pt x="1844074" y="1912631"/>
                  </a:lnTo>
                  <a:lnTo>
                    <a:pt x="1835187" y="1917074"/>
                  </a:lnTo>
                  <a:lnTo>
                    <a:pt x="1826617" y="1920882"/>
                  </a:lnTo>
                  <a:lnTo>
                    <a:pt x="1817413" y="1924691"/>
                  </a:lnTo>
                  <a:lnTo>
                    <a:pt x="1808209" y="1927865"/>
                  </a:lnTo>
                  <a:lnTo>
                    <a:pt x="1799004" y="1930404"/>
                  </a:lnTo>
                  <a:lnTo>
                    <a:pt x="1789482" y="1932625"/>
                  </a:lnTo>
                  <a:lnTo>
                    <a:pt x="1779643" y="1934530"/>
                  </a:lnTo>
                  <a:lnTo>
                    <a:pt x="1769803" y="1935482"/>
                  </a:lnTo>
                  <a:lnTo>
                    <a:pt x="1759647" y="1936434"/>
                  </a:lnTo>
                  <a:lnTo>
                    <a:pt x="1749173" y="1936751"/>
                  </a:lnTo>
                  <a:lnTo>
                    <a:pt x="198373" y="1936751"/>
                  </a:lnTo>
                  <a:lnTo>
                    <a:pt x="188216" y="1936434"/>
                  </a:lnTo>
                  <a:lnTo>
                    <a:pt x="178377" y="1935482"/>
                  </a:lnTo>
                  <a:lnTo>
                    <a:pt x="168538" y="1934530"/>
                  </a:lnTo>
                  <a:lnTo>
                    <a:pt x="158699" y="1932625"/>
                  </a:lnTo>
                  <a:lnTo>
                    <a:pt x="148859" y="1930404"/>
                  </a:lnTo>
                  <a:lnTo>
                    <a:pt x="139655" y="1927865"/>
                  </a:lnTo>
                  <a:lnTo>
                    <a:pt x="130133" y="1924691"/>
                  </a:lnTo>
                  <a:lnTo>
                    <a:pt x="121246" y="1920882"/>
                  </a:lnTo>
                  <a:lnTo>
                    <a:pt x="112359" y="1917074"/>
                  </a:lnTo>
                  <a:lnTo>
                    <a:pt x="103789" y="1912631"/>
                  </a:lnTo>
                  <a:lnTo>
                    <a:pt x="95537" y="1907870"/>
                  </a:lnTo>
                  <a:lnTo>
                    <a:pt x="87602" y="1902792"/>
                  </a:lnTo>
                  <a:lnTo>
                    <a:pt x="79984" y="1897397"/>
                  </a:lnTo>
                  <a:lnTo>
                    <a:pt x="72049" y="1891366"/>
                  </a:lnTo>
                  <a:lnTo>
                    <a:pt x="65067" y="1885336"/>
                  </a:lnTo>
                  <a:lnTo>
                    <a:pt x="58084" y="1878671"/>
                  </a:lnTo>
                  <a:lnTo>
                    <a:pt x="51418" y="1871689"/>
                  </a:lnTo>
                  <a:lnTo>
                    <a:pt x="45388" y="1864707"/>
                  </a:lnTo>
                  <a:lnTo>
                    <a:pt x="39357" y="1856773"/>
                  </a:lnTo>
                  <a:lnTo>
                    <a:pt x="33962" y="1849156"/>
                  </a:lnTo>
                  <a:lnTo>
                    <a:pt x="28883" y="1841221"/>
                  </a:lnTo>
                  <a:lnTo>
                    <a:pt x="24122" y="1832969"/>
                  </a:lnTo>
                  <a:lnTo>
                    <a:pt x="19679" y="1824400"/>
                  </a:lnTo>
                  <a:lnTo>
                    <a:pt x="15870" y="1815831"/>
                  </a:lnTo>
                  <a:lnTo>
                    <a:pt x="12061" y="1806627"/>
                  </a:lnTo>
                  <a:lnTo>
                    <a:pt x="8887" y="1797423"/>
                  </a:lnTo>
                  <a:lnTo>
                    <a:pt x="6348" y="1787902"/>
                  </a:lnTo>
                  <a:lnTo>
                    <a:pt x="4126" y="1778063"/>
                  </a:lnTo>
                  <a:lnTo>
                    <a:pt x="2222" y="1768860"/>
                  </a:lnTo>
                  <a:lnTo>
                    <a:pt x="1270" y="1758704"/>
                  </a:lnTo>
                  <a:lnTo>
                    <a:pt x="318" y="1748865"/>
                  </a:lnTo>
                  <a:lnTo>
                    <a:pt x="0" y="1738391"/>
                  </a:lnTo>
                  <a:lnTo>
                    <a:pt x="0" y="517448"/>
                  </a:lnTo>
                  <a:lnTo>
                    <a:pt x="318" y="507292"/>
                  </a:lnTo>
                  <a:lnTo>
                    <a:pt x="1270" y="497453"/>
                  </a:lnTo>
                  <a:lnTo>
                    <a:pt x="2222" y="487297"/>
                  </a:lnTo>
                  <a:lnTo>
                    <a:pt x="4126" y="477776"/>
                  </a:lnTo>
                  <a:lnTo>
                    <a:pt x="6348" y="467937"/>
                  </a:lnTo>
                  <a:lnTo>
                    <a:pt x="8887" y="458416"/>
                  </a:lnTo>
                  <a:lnTo>
                    <a:pt x="12061" y="449212"/>
                  </a:lnTo>
                  <a:lnTo>
                    <a:pt x="15870" y="440008"/>
                  </a:lnTo>
                  <a:lnTo>
                    <a:pt x="19679" y="431439"/>
                  </a:lnTo>
                  <a:lnTo>
                    <a:pt x="24122" y="423187"/>
                  </a:lnTo>
                  <a:lnTo>
                    <a:pt x="28883" y="414618"/>
                  </a:lnTo>
                  <a:lnTo>
                    <a:pt x="33962" y="406684"/>
                  </a:lnTo>
                  <a:lnTo>
                    <a:pt x="39357" y="399067"/>
                  </a:lnTo>
                  <a:lnTo>
                    <a:pt x="45388" y="391450"/>
                  </a:lnTo>
                  <a:lnTo>
                    <a:pt x="51418" y="384150"/>
                  </a:lnTo>
                  <a:lnTo>
                    <a:pt x="58084" y="377168"/>
                  </a:lnTo>
                  <a:lnTo>
                    <a:pt x="65067" y="370503"/>
                  </a:lnTo>
                  <a:lnTo>
                    <a:pt x="72049" y="364473"/>
                  </a:lnTo>
                  <a:lnTo>
                    <a:pt x="79984" y="358443"/>
                  </a:lnTo>
                  <a:lnTo>
                    <a:pt x="87602" y="353047"/>
                  </a:lnTo>
                  <a:lnTo>
                    <a:pt x="95537" y="347969"/>
                  </a:lnTo>
                  <a:lnTo>
                    <a:pt x="103789" y="343209"/>
                  </a:lnTo>
                  <a:lnTo>
                    <a:pt x="112359" y="338766"/>
                  </a:lnTo>
                  <a:lnTo>
                    <a:pt x="121246" y="334957"/>
                  </a:lnTo>
                  <a:lnTo>
                    <a:pt x="130133" y="331149"/>
                  </a:lnTo>
                  <a:lnTo>
                    <a:pt x="139655" y="328292"/>
                  </a:lnTo>
                  <a:lnTo>
                    <a:pt x="148859" y="325436"/>
                  </a:lnTo>
                  <a:lnTo>
                    <a:pt x="158699" y="323214"/>
                  </a:lnTo>
                  <a:lnTo>
                    <a:pt x="168538" y="321310"/>
                  </a:lnTo>
                  <a:lnTo>
                    <a:pt x="178377" y="320358"/>
                  </a:lnTo>
                  <a:lnTo>
                    <a:pt x="188216" y="319723"/>
                  </a:lnTo>
                  <a:lnTo>
                    <a:pt x="198373" y="319088"/>
                  </a:lnTo>
                  <a:close/>
                  <a:moveTo>
                    <a:pt x="2076641" y="106363"/>
                  </a:moveTo>
                  <a:lnTo>
                    <a:pt x="2082030" y="106363"/>
                  </a:lnTo>
                  <a:lnTo>
                    <a:pt x="2087102" y="106363"/>
                  </a:lnTo>
                  <a:lnTo>
                    <a:pt x="2092174" y="106679"/>
                  </a:lnTo>
                  <a:lnTo>
                    <a:pt x="2097246" y="107313"/>
                  </a:lnTo>
                  <a:lnTo>
                    <a:pt x="2102318" y="108263"/>
                  </a:lnTo>
                  <a:lnTo>
                    <a:pt x="2107390" y="109213"/>
                  </a:lnTo>
                  <a:lnTo>
                    <a:pt x="2112145" y="110797"/>
                  </a:lnTo>
                  <a:lnTo>
                    <a:pt x="2117217" y="112064"/>
                  </a:lnTo>
                  <a:lnTo>
                    <a:pt x="2121972" y="113965"/>
                  </a:lnTo>
                  <a:lnTo>
                    <a:pt x="2126727" y="116182"/>
                  </a:lnTo>
                  <a:lnTo>
                    <a:pt x="2131482" y="118399"/>
                  </a:lnTo>
                  <a:lnTo>
                    <a:pt x="2136237" y="120933"/>
                  </a:lnTo>
                  <a:lnTo>
                    <a:pt x="2140358" y="123784"/>
                  </a:lnTo>
                  <a:lnTo>
                    <a:pt x="2144796" y="126634"/>
                  </a:lnTo>
                  <a:lnTo>
                    <a:pt x="2148916" y="130119"/>
                  </a:lnTo>
                  <a:lnTo>
                    <a:pt x="2153354" y="133603"/>
                  </a:lnTo>
                  <a:lnTo>
                    <a:pt x="2157158" y="137087"/>
                  </a:lnTo>
                  <a:lnTo>
                    <a:pt x="2166351" y="146589"/>
                  </a:lnTo>
                  <a:lnTo>
                    <a:pt x="2169838" y="150707"/>
                  </a:lnTo>
                  <a:lnTo>
                    <a:pt x="2173642" y="154825"/>
                  </a:lnTo>
                  <a:lnTo>
                    <a:pt x="2176812" y="158626"/>
                  </a:lnTo>
                  <a:lnTo>
                    <a:pt x="2179665" y="163060"/>
                  </a:lnTo>
                  <a:lnTo>
                    <a:pt x="2182835" y="167811"/>
                  </a:lnTo>
                  <a:lnTo>
                    <a:pt x="2185371" y="172246"/>
                  </a:lnTo>
                  <a:lnTo>
                    <a:pt x="2187273" y="176997"/>
                  </a:lnTo>
                  <a:lnTo>
                    <a:pt x="2189492" y="181748"/>
                  </a:lnTo>
                  <a:lnTo>
                    <a:pt x="2191394" y="186183"/>
                  </a:lnTo>
                  <a:lnTo>
                    <a:pt x="2192979" y="191567"/>
                  </a:lnTo>
                  <a:lnTo>
                    <a:pt x="2194247" y="196002"/>
                  </a:lnTo>
                  <a:lnTo>
                    <a:pt x="2195515" y="201387"/>
                  </a:lnTo>
                  <a:lnTo>
                    <a:pt x="2196149" y="206454"/>
                  </a:lnTo>
                  <a:lnTo>
                    <a:pt x="2196783" y="211522"/>
                  </a:lnTo>
                  <a:lnTo>
                    <a:pt x="2197100" y="216590"/>
                  </a:lnTo>
                  <a:lnTo>
                    <a:pt x="2197100" y="221658"/>
                  </a:lnTo>
                  <a:lnTo>
                    <a:pt x="2197100" y="226726"/>
                  </a:lnTo>
                  <a:lnTo>
                    <a:pt x="2196783" y="231794"/>
                  </a:lnTo>
                  <a:lnTo>
                    <a:pt x="2196149" y="236862"/>
                  </a:lnTo>
                  <a:lnTo>
                    <a:pt x="2195515" y="241613"/>
                  </a:lnTo>
                  <a:lnTo>
                    <a:pt x="2194247" y="246681"/>
                  </a:lnTo>
                  <a:lnTo>
                    <a:pt x="2192979" y="251749"/>
                  </a:lnTo>
                  <a:lnTo>
                    <a:pt x="2191394" y="256500"/>
                  </a:lnTo>
                  <a:lnTo>
                    <a:pt x="2189492" y="261251"/>
                  </a:lnTo>
                  <a:lnTo>
                    <a:pt x="2187273" y="266319"/>
                  </a:lnTo>
                  <a:lnTo>
                    <a:pt x="2185371" y="270754"/>
                  </a:lnTo>
                  <a:lnTo>
                    <a:pt x="2182835" y="275505"/>
                  </a:lnTo>
                  <a:lnTo>
                    <a:pt x="2179665" y="279623"/>
                  </a:lnTo>
                  <a:lnTo>
                    <a:pt x="2176812" y="284057"/>
                  </a:lnTo>
                  <a:lnTo>
                    <a:pt x="2173642" y="288492"/>
                  </a:lnTo>
                  <a:lnTo>
                    <a:pt x="2169838" y="292609"/>
                  </a:lnTo>
                  <a:lnTo>
                    <a:pt x="2166351" y="296410"/>
                  </a:lnTo>
                  <a:lnTo>
                    <a:pt x="1970764" y="491843"/>
                  </a:lnTo>
                  <a:lnTo>
                    <a:pt x="1967277" y="495010"/>
                  </a:lnTo>
                  <a:lnTo>
                    <a:pt x="1963473" y="498178"/>
                  </a:lnTo>
                  <a:lnTo>
                    <a:pt x="1959986" y="500712"/>
                  </a:lnTo>
                  <a:lnTo>
                    <a:pt x="1956816" y="502612"/>
                  </a:lnTo>
                  <a:lnTo>
                    <a:pt x="1953329" y="504513"/>
                  </a:lnTo>
                  <a:lnTo>
                    <a:pt x="1950476" y="505463"/>
                  </a:lnTo>
                  <a:lnTo>
                    <a:pt x="1947623" y="505780"/>
                  </a:lnTo>
                  <a:lnTo>
                    <a:pt x="1944771" y="506413"/>
                  </a:lnTo>
                  <a:lnTo>
                    <a:pt x="1941918" y="505780"/>
                  </a:lnTo>
                  <a:lnTo>
                    <a:pt x="1939382" y="505463"/>
                  </a:lnTo>
                  <a:lnTo>
                    <a:pt x="1936846" y="504513"/>
                  </a:lnTo>
                  <a:lnTo>
                    <a:pt x="1933993" y="502929"/>
                  </a:lnTo>
                  <a:lnTo>
                    <a:pt x="1931457" y="501662"/>
                  </a:lnTo>
                  <a:lnTo>
                    <a:pt x="1928921" y="499445"/>
                  </a:lnTo>
                  <a:lnTo>
                    <a:pt x="1924166" y="494694"/>
                  </a:lnTo>
                  <a:lnTo>
                    <a:pt x="1919094" y="489309"/>
                  </a:lnTo>
                  <a:lnTo>
                    <a:pt x="1914022" y="482657"/>
                  </a:lnTo>
                  <a:lnTo>
                    <a:pt x="1903561" y="467770"/>
                  </a:lnTo>
                  <a:lnTo>
                    <a:pt x="1897855" y="459852"/>
                  </a:lnTo>
                  <a:lnTo>
                    <a:pt x="1891515" y="451616"/>
                  </a:lnTo>
                  <a:lnTo>
                    <a:pt x="1884541" y="443698"/>
                  </a:lnTo>
                  <a:lnTo>
                    <a:pt x="1877250" y="435779"/>
                  </a:lnTo>
                  <a:lnTo>
                    <a:pt x="1868057" y="426277"/>
                  </a:lnTo>
                  <a:lnTo>
                    <a:pt x="1859815" y="418991"/>
                  </a:lnTo>
                  <a:lnTo>
                    <a:pt x="1851890" y="412023"/>
                  </a:lnTo>
                  <a:lnTo>
                    <a:pt x="1843966" y="406005"/>
                  </a:lnTo>
                  <a:lnTo>
                    <a:pt x="1836041" y="399987"/>
                  </a:lnTo>
                  <a:lnTo>
                    <a:pt x="1820825" y="389217"/>
                  </a:lnTo>
                  <a:lnTo>
                    <a:pt x="1814485" y="384466"/>
                  </a:lnTo>
                  <a:lnTo>
                    <a:pt x="1808462" y="379398"/>
                  </a:lnTo>
                  <a:lnTo>
                    <a:pt x="1804024" y="374647"/>
                  </a:lnTo>
                  <a:lnTo>
                    <a:pt x="1802122" y="372113"/>
                  </a:lnTo>
                  <a:lnTo>
                    <a:pt x="1800220" y="369579"/>
                  </a:lnTo>
                  <a:lnTo>
                    <a:pt x="1798635" y="367045"/>
                  </a:lnTo>
                  <a:lnTo>
                    <a:pt x="1798001" y="364511"/>
                  </a:lnTo>
                  <a:lnTo>
                    <a:pt x="1797367" y="361660"/>
                  </a:lnTo>
                  <a:lnTo>
                    <a:pt x="1797050" y="359126"/>
                  </a:lnTo>
                  <a:lnTo>
                    <a:pt x="1797367" y="355959"/>
                  </a:lnTo>
                  <a:lnTo>
                    <a:pt x="1797684" y="353108"/>
                  </a:lnTo>
                  <a:lnTo>
                    <a:pt x="1798635" y="349941"/>
                  </a:lnTo>
                  <a:lnTo>
                    <a:pt x="1800220" y="346773"/>
                  </a:lnTo>
                  <a:lnTo>
                    <a:pt x="1802439" y="343289"/>
                  </a:lnTo>
                  <a:lnTo>
                    <a:pt x="1804975" y="340122"/>
                  </a:lnTo>
                  <a:lnTo>
                    <a:pt x="1807828" y="336637"/>
                  </a:lnTo>
                  <a:lnTo>
                    <a:pt x="1811632" y="332520"/>
                  </a:lnTo>
                  <a:lnTo>
                    <a:pt x="2006902" y="137087"/>
                  </a:lnTo>
                  <a:lnTo>
                    <a:pt x="2011023" y="133603"/>
                  </a:lnTo>
                  <a:lnTo>
                    <a:pt x="2014827" y="130119"/>
                  </a:lnTo>
                  <a:lnTo>
                    <a:pt x="2019265" y="126634"/>
                  </a:lnTo>
                  <a:lnTo>
                    <a:pt x="2023703" y="123784"/>
                  </a:lnTo>
                  <a:lnTo>
                    <a:pt x="2028141" y="120933"/>
                  </a:lnTo>
                  <a:lnTo>
                    <a:pt x="2032896" y="118399"/>
                  </a:lnTo>
                  <a:lnTo>
                    <a:pt x="2037017" y="116182"/>
                  </a:lnTo>
                  <a:lnTo>
                    <a:pt x="2041772" y="113965"/>
                  </a:lnTo>
                  <a:lnTo>
                    <a:pt x="2046843" y="112064"/>
                  </a:lnTo>
                  <a:lnTo>
                    <a:pt x="2051598" y="110797"/>
                  </a:lnTo>
                  <a:lnTo>
                    <a:pt x="2056670" y="109213"/>
                  </a:lnTo>
                  <a:lnTo>
                    <a:pt x="2061425" y="108263"/>
                  </a:lnTo>
                  <a:lnTo>
                    <a:pt x="2066497" y="107313"/>
                  </a:lnTo>
                  <a:lnTo>
                    <a:pt x="2071569" y="106679"/>
                  </a:lnTo>
                  <a:lnTo>
                    <a:pt x="2076641" y="106363"/>
                  </a:lnTo>
                  <a:close/>
                  <a:moveTo>
                    <a:pt x="2213628" y="19050"/>
                  </a:moveTo>
                  <a:lnTo>
                    <a:pt x="2219371" y="19369"/>
                  </a:lnTo>
                  <a:lnTo>
                    <a:pt x="2225751" y="20007"/>
                  </a:lnTo>
                  <a:lnTo>
                    <a:pt x="2231493" y="21602"/>
                  </a:lnTo>
                  <a:lnTo>
                    <a:pt x="2237236" y="23516"/>
                  </a:lnTo>
                  <a:lnTo>
                    <a:pt x="2242978" y="26387"/>
                  </a:lnTo>
                  <a:lnTo>
                    <a:pt x="2248401" y="29258"/>
                  </a:lnTo>
                  <a:lnTo>
                    <a:pt x="2253506" y="33087"/>
                  </a:lnTo>
                  <a:lnTo>
                    <a:pt x="2258291" y="37234"/>
                  </a:lnTo>
                  <a:lnTo>
                    <a:pt x="2262757" y="42019"/>
                  </a:lnTo>
                  <a:lnTo>
                    <a:pt x="2266266" y="47123"/>
                  </a:lnTo>
                  <a:lnTo>
                    <a:pt x="2269457" y="52547"/>
                  </a:lnTo>
                  <a:lnTo>
                    <a:pt x="2272009" y="58608"/>
                  </a:lnTo>
                  <a:lnTo>
                    <a:pt x="2273923" y="64350"/>
                  </a:lnTo>
                  <a:lnTo>
                    <a:pt x="2275518" y="70412"/>
                  </a:lnTo>
                  <a:lnTo>
                    <a:pt x="2276475" y="76154"/>
                  </a:lnTo>
                  <a:lnTo>
                    <a:pt x="2276475" y="82216"/>
                  </a:lnTo>
                  <a:lnTo>
                    <a:pt x="2276475" y="88277"/>
                  </a:lnTo>
                  <a:lnTo>
                    <a:pt x="2275518" y="94338"/>
                  </a:lnTo>
                  <a:lnTo>
                    <a:pt x="2273923" y="100400"/>
                  </a:lnTo>
                  <a:lnTo>
                    <a:pt x="2272009" y="106142"/>
                  </a:lnTo>
                  <a:lnTo>
                    <a:pt x="2269457" y="111565"/>
                  </a:lnTo>
                  <a:lnTo>
                    <a:pt x="2266266" y="117308"/>
                  </a:lnTo>
                  <a:lnTo>
                    <a:pt x="2262757" y="122412"/>
                  </a:lnTo>
                  <a:lnTo>
                    <a:pt x="2258291" y="126878"/>
                  </a:lnTo>
                  <a:lnTo>
                    <a:pt x="2241064" y="144105"/>
                  </a:lnTo>
                  <a:lnTo>
                    <a:pt x="2236598" y="148253"/>
                  </a:lnTo>
                  <a:lnTo>
                    <a:pt x="2232769" y="150805"/>
                  </a:lnTo>
                  <a:lnTo>
                    <a:pt x="2230855" y="151443"/>
                  </a:lnTo>
                  <a:lnTo>
                    <a:pt x="2228941" y="152400"/>
                  </a:lnTo>
                  <a:lnTo>
                    <a:pt x="2227346" y="152400"/>
                  </a:lnTo>
                  <a:lnTo>
                    <a:pt x="2225751" y="152400"/>
                  </a:lnTo>
                  <a:lnTo>
                    <a:pt x="2224156" y="152081"/>
                  </a:lnTo>
                  <a:lnTo>
                    <a:pt x="2222880" y="151443"/>
                  </a:lnTo>
                  <a:lnTo>
                    <a:pt x="2220009" y="149848"/>
                  </a:lnTo>
                  <a:lnTo>
                    <a:pt x="2217456" y="147295"/>
                  </a:lnTo>
                  <a:lnTo>
                    <a:pt x="2214904" y="143786"/>
                  </a:lnTo>
                  <a:lnTo>
                    <a:pt x="2212352" y="140277"/>
                  </a:lnTo>
                  <a:lnTo>
                    <a:pt x="2209800" y="135811"/>
                  </a:lnTo>
                  <a:lnTo>
                    <a:pt x="2204058" y="126240"/>
                  </a:lnTo>
                  <a:lnTo>
                    <a:pt x="2201186" y="121455"/>
                  </a:lnTo>
                  <a:lnTo>
                    <a:pt x="2197358" y="116351"/>
                  </a:lnTo>
                  <a:lnTo>
                    <a:pt x="2193530" y="111246"/>
                  </a:lnTo>
                  <a:lnTo>
                    <a:pt x="2189064" y="106461"/>
                  </a:lnTo>
                  <a:lnTo>
                    <a:pt x="2184278" y="101995"/>
                  </a:lnTo>
                  <a:lnTo>
                    <a:pt x="2179493" y="98167"/>
                  </a:lnTo>
                  <a:lnTo>
                    <a:pt x="2174389" y="94657"/>
                  </a:lnTo>
                  <a:lnTo>
                    <a:pt x="2169285" y="91467"/>
                  </a:lnTo>
                  <a:lnTo>
                    <a:pt x="2159714" y="85725"/>
                  </a:lnTo>
                  <a:lnTo>
                    <a:pt x="2155248" y="83173"/>
                  </a:lnTo>
                  <a:lnTo>
                    <a:pt x="2151739" y="80620"/>
                  </a:lnTo>
                  <a:lnTo>
                    <a:pt x="2148229" y="78068"/>
                  </a:lnTo>
                  <a:lnTo>
                    <a:pt x="2145677" y="75516"/>
                  </a:lnTo>
                  <a:lnTo>
                    <a:pt x="2144082" y="72964"/>
                  </a:lnTo>
                  <a:lnTo>
                    <a:pt x="2143763" y="71369"/>
                  </a:lnTo>
                  <a:lnTo>
                    <a:pt x="2143125" y="69774"/>
                  </a:lnTo>
                  <a:lnTo>
                    <a:pt x="2143125" y="68179"/>
                  </a:lnTo>
                  <a:lnTo>
                    <a:pt x="2143763" y="66584"/>
                  </a:lnTo>
                  <a:lnTo>
                    <a:pt x="2144082" y="64669"/>
                  </a:lnTo>
                  <a:lnTo>
                    <a:pt x="2144720" y="63074"/>
                  </a:lnTo>
                  <a:lnTo>
                    <a:pt x="2147591" y="59246"/>
                  </a:lnTo>
                  <a:lnTo>
                    <a:pt x="2151419" y="54780"/>
                  </a:lnTo>
                  <a:lnTo>
                    <a:pt x="2168647" y="37234"/>
                  </a:lnTo>
                  <a:lnTo>
                    <a:pt x="2173751" y="33087"/>
                  </a:lnTo>
                  <a:lnTo>
                    <a:pt x="2178855" y="29258"/>
                  </a:lnTo>
                  <a:lnTo>
                    <a:pt x="2183959" y="26387"/>
                  </a:lnTo>
                  <a:lnTo>
                    <a:pt x="2189702" y="23516"/>
                  </a:lnTo>
                  <a:lnTo>
                    <a:pt x="2195125" y="21602"/>
                  </a:lnTo>
                  <a:lnTo>
                    <a:pt x="2201506" y="20007"/>
                  </a:lnTo>
                  <a:lnTo>
                    <a:pt x="2207248" y="19369"/>
                  </a:lnTo>
                  <a:lnTo>
                    <a:pt x="2213628" y="19050"/>
                  </a:lnTo>
                  <a:close/>
                  <a:moveTo>
                    <a:pt x="1985550" y="0"/>
                  </a:moveTo>
                  <a:lnTo>
                    <a:pt x="1989686" y="0"/>
                  </a:lnTo>
                  <a:lnTo>
                    <a:pt x="1993822" y="0"/>
                  </a:lnTo>
                  <a:lnTo>
                    <a:pt x="1997640" y="634"/>
                  </a:lnTo>
                  <a:lnTo>
                    <a:pt x="2001776" y="1903"/>
                  </a:lnTo>
                  <a:lnTo>
                    <a:pt x="2005594" y="2855"/>
                  </a:lnTo>
                  <a:lnTo>
                    <a:pt x="2009411" y="4759"/>
                  </a:lnTo>
                  <a:lnTo>
                    <a:pt x="2012911" y="6980"/>
                  </a:lnTo>
                  <a:lnTo>
                    <a:pt x="2016411" y="9518"/>
                  </a:lnTo>
                  <a:lnTo>
                    <a:pt x="2019592" y="12374"/>
                  </a:lnTo>
                  <a:lnTo>
                    <a:pt x="2022456" y="15229"/>
                  </a:lnTo>
                  <a:lnTo>
                    <a:pt x="2025001" y="19037"/>
                  </a:lnTo>
                  <a:lnTo>
                    <a:pt x="2026910" y="22210"/>
                  </a:lnTo>
                  <a:lnTo>
                    <a:pt x="2028819" y="26334"/>
                  </a:lnTo>
                  <a:lnTo>
                    <a:pt x="2030091" y="29824"/>
                  </a:lnTo>
                  <a:lnTo>
                    <a:pt x="2031364" y="33949"/>
                  </a:lnTo>
                  <a:lnTo>
                    <a:pt x="2031682" y="37757"/>
                  </a:lnTo>
                  <a:lnTo>
                    <a:pt x="2032000" y="41881"/>
                  </a:lnTo>
                  <a:lnTo>
                    <a:pt x="2031682" y="46006"/>
                  </a:lnTo>
                  <a:lnTo>
                    <a:pt x="2031046" y="49813"/>
                  </a:lnTo>
                  <a:lnTo>
                    <a:pt x="2030091" y="53938"/>
                  </a:lnTo>
                  <a:lnTo>
                    <a:pt x="2028819" y="57745"/>
                  </a:lnTo>
                  <a:lnTo>
                    <a:pt x="2026910" y="61553"/>
                  </a:lnTo>
                  <a:lnTo>
                    <a:pt x="2025001" y="65043"/>
                  </a:lnTo>
                  <a:lnTo>
                    <a:pt x="2022456" y="68533"/>
                  </a:lnTo>
                  <a:lnTo>
                    <a:pt x="2019592" y="71706"/>
                  </a:lnTo>
                  <a:lnTo>
                    <a:pt x="1637177" y="453081"/>
                  </a:lnTo>
                  <a:lnTo>
                    <a:pt x="1633995" y="455937"/>
                  </a:lnTo>
                  <a:lnTo>
                    <a:pt x="1630814" y="458158"/>
                  </a:lnTo>
                  <a:lnTo>
                    <a:pt x="1626996" y="460379"/>
                  </a:lnTo>
                  <a:lnTo>
                    <a:pt x="1623496" y="462283"/>
                  </a:lnTo>
                  <a:lnTo>
                    <a:pt x="1619360" y="463552"/>
                  </a:lnTo>
                  <a:lnTo>
                    <a:pt x="1615224" y="464186"/>
                  </a:lnTo>
                  <a:lnTo>
                    <a:pt x="1611407" y="465138"/>
                  </a:lnTo>
                  <a:lnTo>
                    <a:pt x="1607271" y="465138"/>
                  </a:lnTo>
                  <a:lnTo>
                    <a:pt x="1603135" y="465138"/>
                  </a:lnTo>
                  <a:lnTo>
                    <a:pt x="1599317" y="464186"/>
                  </a:lnTo>
                  <a:lnTo>
                    <a:pt x="1595181" y="463552"/>
                  </a:lnTo>
                  <a:lnTo>
                    <a:pt x="1591681" y="462283"/>
                  </a:lnTo>
                  <a:lnTo>
                    <a:pt x="1587864" y="460379"/>
                  </a:lnTo>
                  <a:lnTo>
                    <a:pt x="1584364" y="458158"/>
                  </a:lnTo>
                  <a:lnTo>
                    <a:pt x="1580864" y="455937"/>
                  </a:lnTo>
                  <a:lnTo>
                    <a:pt x="1577683" y="453081"/>
                  </a:lnTo>
                  <a:lnTo>
                    <a:pt x="1574819" y="449591"/>
                  </a:lnTo>
                  <a:lnTo>
                    <a:pt x="1572274" y="446418"/>
                  </a:lnTo>
                  <a:lnTo>
                    <a:pt x="1570047" y="442928"/>
                  </a:lnTo>
                  <a:lnTo>
                    <a:pt x="1568138" y="439121"/>
                  </a:lnTo>
                  <a:lnTo>
                    <a:pt x="1567184" y="435314"/>
                  </a:lnTo>
                  <a:lnTo>
                    <a:pt x="1565911" y="431189"/>
                  </a:lnTo>
                  <a:lnTo>
                    <a:pt x="1565275" y="427381"/>
                  </a:lnTo>
                  <a:lnTo>
                    <a:pt x="1565275" y="423257"/>
                  </a:lnTo>
                  <a:lnTo>
                    <a:pt x="1565275" y="419132"/>
                  </a:lnTo>
                  <a:lnTo>
                    <a:pt x="1565911" y="415007"/>
                  </a:lnTo>
                  <a:lnTo>
                    <a:pt x="1567184" y="411517"/>
                  </a:lnTo>
                  <a:lnTo>
                    <a:pt x="1568138" y="407393"/>
                  </a:lnTo>
                  <a:lnTo>
                    <a:pt x="1570047" y="403902"/>
                  </a:lnTo>
                  <a:lnTo>
                    <a:pt x="1572274" y="400095"/>
                  </a:lnTo>
                  <a:lnTo>
                    <a:pt x="1574819" y="396922"/>
                  </a:lnTo>
                  <a:lnTo>
                    <a:pt x="1577683" y="393749"/>
                  </a:lnTo>
                  <a:lnTo>
                    <a:pt x="1960098" y="12374"/>
                  </a:lnTo>
                  <a:lnTo>
                    <a:pt x="1962962" y="9518"/>
                  </a:lnTo>
                  <a:lnTo>
                    <a:pt x="1966779" y="6980"/>
                  </a:lnTo>
                  <a:lnTo>
                    <a:pt x="1970279" y="4759"/>
                  </a:lnTo>
                  <a:lnTo>
                    <a:pt x="1974097" y="2855"/>
                  </a:lnTo>
                  <a:lnTo>
                    <a:pt x="1977596" y="1903"/>
                  </a:lnTo>
                  <a:lnTo>
                    <a:pt x="1981732" y="634"/>
                  </a:lnTo>
                  <a:lnTo>
                    <a:pt x="1985550" y="0"/>
                  </a:lnTo>
                  <a:close/>
                </a:path>
              </a:pathLst>
            </a:custGeom>
            <a:solidFill>
              <a:srgbClr val="FFFFFF"/>
            </a:solidFill>
            <a:ln>
              <a:noFill/>
            </a:ln>
          </p:spPr>
          <p:txBody>
            <a:bodyPr anchor="ctr">
              <a:scene3d>
                <a:camera prst="orthographicFront"/>
                <a:lightRig rig="threePt" dir="t"/>
              </a:scene3d>
              <a:sp3d contourW="12700">
                <a:contourClr>
                  <a:srgbClr val="FFFFFF"/>
                </a:contourClr>
              </a:sp3d>
            </a:bodyPr>
            <a:lstStyle/>
            <a:p>
              <a:pPr algn="ctr" eaLnBrk="1" fontAlgn="auto" hangingPunct="1">
                <a:spcBef>
                  <a:spcPct val="0"/>
                </a:spcBef>
                <a:spcAft>
                  <a:spcPct val="0"/>
                </a:spcAft>
                <a:defRPr/>
              </a:pPr>
              <a:endParaRPr lang="zh-CN" altLang="en-US">
                <a:solidFill>
                  <a:srgbClr val="FFFFFF"/>
                </a:solidFill>
                <a:latin typeface="宋体" panose="02010600030101010101" pitchFamily="2" charset="-122"/>
                <a:ea typeface="宋体" panose="02010600030101010101" pitchFamily="2" charset="-122"/>
              </a:endParaRPr>
            </a:p>
          </p:txBody>
        </p:sp>
      </p:grpSp>
      <p:grpSp>
        <p:nvGrpSpPr>
          <p:cNvPr id="25" name="组合 24"/>
          <p:cNvGrpSpPr/>
          <p:nvPr/>
        </p:nvGrpSpPr>
        <p:grpSpPr>
          <a:xfrm>
            <a:off x="4479925" y="3824288"/>
            <a:ext cx="711200" cy="711200"/>
            <a:chOff x="7177701" y="3821983"/>
            <a:chExt cx="711200" cy="711200"/>
          </a:xfrm>
        </p:grpSpPr>
        <p:sp>
          <p:nvSpPr>
            <p:cNvPr id="26" name="橢圓 9"/>
            <p:cNvSpPr>
              <a:spLocks noChangeArrowheads="1"/>
            </p:cNvSpPr>
            <p:nvPr/>
          </p:nvSpPr>
          <p:spPr bwMode="auto">
            <a:xfrm>
              <a:off x="7177701" y="3821983"/>
              <a:ext cx="711200" cy="711200"/>
            </a:xfrm>
            <a:prstGeom prst="ellipse">
              <a:avLst/>
            </a:prstGeom>
            <a:solidFill>
              <a:schemeClr val="accent4"/>
            </a:solidFill>
            <a:ln>
              <a:noFill/>
            </a:ln>
            <a:extLst>
              <a:ext uri="{91240B29-F687-4F45-9708-019B960494DF}">
                <a14:hiddenLine xmlns:a14="http://schemas.microsoft.com/office/drawing/2010/main" w="25400">
                  <a:solidFill>
                    <a:srgbClr val="000000"/>
                  </a:solidFill>
                  <a:round/>
                </a14:hiddenLine>
              </a:ext>
            </a:extLst>
          </p:spPr>
          <p:txBody>
            <a:bodyPr/>
            <a:lstStyle>
              <a:lvl1pPr marL="233680" indent="-233680">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5pPr>
              <a:lvl6pPr marL="25146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6pPr>
              <a:lvl7pPr marL="29718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7pPr>
              <a:lvl8pPr marL="34290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8pPr>
              <a:lvl9pPr marL="38862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9pPr>
            </a:lstStyle>
            <a:p>
              <a:pPr eaLnBrk="1" hangingPunct="1">
                <a:lnSpc>
                  <a:spcPct val="95000"/>
                </a:lnSpc>
                <a:spcBef>
                  <a:spcPct val="50000"/>
                </a:spcBef>
                <a:spcAft>
                  <a:spcPct val="35000"/>
                </a:spcAft>
                <a:buClr>
                  <a:srgbClr val="678BA8"/>
                </a:buClr>
                <a:buFontTx/>
                <a:buChar char="•"/>
              </a:pPr>
              <a:endParaRPr lang="zh-TW" altLang="en-US" sz="3200">
                <a:solidFill>
                  <a:srgbClr val="000000"/>
                </a:solidFill>
                <a:latin typeface="Arial" panose="020B0604020202020204" pitchFamily="34" charset="0"/>
                <a:ea typeface="Microsoft JhengHei" panose="020B0604030504040204" pitchFamily="34" charset="-120"/>
              </a:endParaRPr>
            </a:p>
          </p:txBody>
        </p:sp>
        <p:sp>
          <p:nvSpPr>
            <p:cNvPr id="27" name="KSO_Shape"/>
            <p:cNvSpPr>
              <a:spLocks noChangeArrowheads="1"/>
            </p:cNvSpPr>
            <p:nvPr/>
          </p:nvSpPr>
          <p:spPr bwMode="auto">
            <a:xfrm>
              <a:off x="7331689" y="4015658"/>
              <a:ext cx="403225" cy="323850"/>
            </a:xfrm>
            <a:custGeom>
              <a:avLst/>
              <a:gdLst>
                <a:gd name="T0" fmla="*/ 552105 w 2874963"/>
                <a:gd name="T1" fmla="*/ 1256550 h 2311400"/>
                <a:gd name="T2" fmla="*/ 814407 w 2874963"/>
                <a:gd name="T3" fmla="*/ 1166381 h 2311400"/>
                <a:gd name="T4" fmla="*/ 861857 w 2874963"/>
                <a:gd name="T5" fmla="*/ 1221938 h 2311400"/>
                <a:gd name="T6" fmla="*/ 529108 w 2874963"/>
                <a:gd name="T7" fmla="*/ 1452571 h 2311400"/>
                <a:gd name="T8" fmla="*/ 122756 w 2874963"/>
                <a:gd name="T9" fmla="*/ 1358877 h 2311400"/>
                <a:gd name="T10" fmla="*/ 175912 w 2874963"/>
                <a:gd name="T11" fmla="*/ 1192357 h 2311400"/>
                <a:gd name="T12" fmla="*/ 277118 w 2874963"/>
                <a:gd name="T13" fmla="*/ 1128994 h 2311400"/>
                <a:gd name="T14" fmla="*/ 305052 w 2874963"/>
                <a:gd name="T15" fmla="*/ 1242809 h 2311400"/>
                <a:gd name="T16" fmla="*/ 994050 w 2874963"/>
                <a:gd name="T17" fmla="*/ 853464 h 2311400"/>
                <a:gd name="T18" fmla="*/ 644668 w 2874963"/>
                <a:gd name="T19" fmla="*/ 666225 h 2311400"/>
                <a:gd name="T20" fmla="*/ 675774 w 2874963"/>
                <a:gd name="T21" fmla="*/ 776137 h 2311400"/>
                <a:gd name="T22" fmla="*/ 719353 w 2874963"/>
                <a:gd name="T23" fmla="*/ 821032 h 2311400"/>
                <a:gd name="T24" fmla="*/ 694258 w 2874963"/>
                <a:gd name="T25" fmla="*/ 885897 h 2311400"/>
                <a:gd name="T26" fmla="*/ 639408 w 2874963"/>
                <a:gd name="T27" fmla="*/ 997010 h 2311400"/>
                <a:gd name="T28" fmla="*/ 561868 w 2874963"/>
                <a:gd name="T29" fmla="*/ 1068783 h 2311400"/>
                <a:gd name="T30" fmla="*/ 506117 w 2874963"/>
                <a:gd name="T31" fmla="*/ 1079143 h 2311400"/>
                <a:gd name="T32" fmla="*/ 449013 w 2874963"/>
                <a:gd name="T33" fmla="*/ 1059924 h 2311400"/>
                <a:gd name="T34" fmla="*/ 372374 w 2874963"/>
                <a:gd name="T35" fmla="*/ 966830 h 2311400"/>
                <a:gd name="T36" fmla="*/ 317074 w 2874963"/>
                <a:gd name="T37" fmla="*/ 867429 h 2311400"/>
                <a:gd name="T38" fmla="*/ 315722 w 2874963"/>
                <a:gd name="T39" fmla="*/ 807819 h 2311400"/>
                <a:gd name="T40" fmla="*/ 360804 w 2874963"/>
                <a:gd name="T41" fmla="*/ 726436 h 2311400"/>
                <a:gd name="T42" fmla="*/ 420311 w 2874963"/>
                <a:gd name="T43" fmla="*/ 688148 h 2311400"/>
                <a:gd name="T44" fmla="*/ 541281 w 2874963"/>
                <a:gd name="T45" fmla="*/ 679889 h 2311400"/>
                <a:gd name="T46" fmla="*/ 615816 w 2874963"/>
                <a:gd name="T47" fmla="*/ 642201 h 2311400"/>
                <a:gd name="T48" fmla="*/ 607328 w 2874963"/>
                <a:gd name="T49" fmla="*/ 550770 h 2311400"/>
                <a:gd name="T50" fmla="*/ 652075 w 2874963"/>
                <a:gd name="T51" fmla="*/ 576010 h 2311400"/>
                <a:gd name="T52" fmla="*/ 690816 w 2874963"/>
                <a:gd name="T53" fmla="*/ 613419 h 2311400"/>
                <a:gd name="T54" fmla="*/ 708834 w 2874963"/>
                <a:gd name="T55" fmla="*/ 715281 h 2311400"/>
                <a:gd name="T56" fmla="*/ 684809 w 2874963"/>
                <a:gd name="T57" fmla="*/ 784841 h 2311400"/>
                <a:gd name="T58" fmla="*/ 653727 w 2874963"/>
                <a:gd name="T59" fmla="*/ 664651 h 2311400"/>
                <a:gd name="T60" fmla="*/ 590811 w 2874963"/>
                <a:gd name="T61" fmla="*/ 648726 h 2311400"/>
                <a:gd name="T62" fmla="*/ 495911 w 2874963"/>
                <a:gd name="T63" fmla="*/ 681177 h 2311400"/>
                <a:gd name="T64" fmla="*/ 382693 w 2874963"/>
                <a:gd name="T65" fmla="*/ 672613 h 2311400"/>
                <a:gd name="T66" fmla="*/ 342000 w 2874963"/>
                <a:gd name="T67" fmla="*/ 784841 h 2311400"/>
                <a:gd name="T68" fmla="*/ 316624 w 2874963"/>
                <a:gd name="T69" fmla="*/ 733159 h 2311400"/>
                <a:gd name="T70" fmla="*/ 334342 w 2874963"/>
                <a:gd name="T71" fmla="*/ 634002 h 2311400"/>
                <a:gd name="T72" fmla="*/ 392753 w 2874963"/>
                <a:gd name="T73" fmla="*/ 561737 h 2311400"/>
                <a:gd name="T74" fmla="*/ 513330 w 2874963"/>
                <a:gd name="T75" fmla="*/ 530788 h 2311400"/>
                <a:gd name="T76" fmla="*/ 816493 w 2874963"/>
                <a:gd name="T77" fmla="*/ 367350 h 2311400"/>
                <a:gd name="T78" fmla="*/ 816493 w 2874963"/>
                <a:gd name="T79" fmla="*/ 418842 h 2311400"/>
                <a:gd name="T80" fmla="*/ 1079641 w 2874963"/>
                <a:gd name="T81" fmla="*/ 426048 h 2311400"/>
                <a:gd name="T82" fmla="*/ 1093467 w 2874963"/>
                <a:gd name="T83" fmla="*/ 377108 h 2311400"/>
                <a:gd name="T84" fmla="*/ 1049584 w 2874963"/>
                <a:gd name="T85" fmla="*/ 364048 h 2311400"/>
                <a:gd name="T86" fmla="*/ 1023434 w 2874963"/>
                <a:gd name="T87" fmla="*/ 392871 h 2311400"/>
                <a:gd name="T88" fmla="*/ 856619 w 2874963"/>
                <a:gd name="T89" fmla="*/ 372605 h 2311400"/>
                <a:gd name="T90" fmla="*/ 927854 w 2874963"/>
                <a:gd name="T91" fmla="*/ 64403 h 2311400"/>
                <a:gd name="T92" fmla="*/ 904258 w 2874963"/>
                <a:gd name="T93" fmla="*/ 91875 h 2311400"/>
                <a:gd name="T94" fmla="*/ 905010 w 2874963"/>
                <a:gd name="T95" fmla="*/ 129406 h 2311400"/>
                <a:gd name="T96" fmla="*/ 930108 w 2874963"/>
                <a:gd name="T97" fmla="*/ 155677 h 2311400"/>
                <a:gd name="T98" fmla="*/ 967829 w 2874963"/>
                <a:gd name="T99" fmla="*/ 158379 h 2311400"/>
                <a:gd name="T100" fmla="*/ 996233 w 2874963"/>
                <a:gd name="T101" fmla="*/ 136162 h 2311400"/>
                <a:gd name="T102" fmla="*/ 1002845 w 2874963"/>
                <a:gd name="T103" fmla="*/ 99081 h 2311400"/>
                <a:gd name="T104" fmla="*/ 983158 w 2874963"/>
                <a:gd name="T105" fmla="*/ 68306 h 2311400"/>
                <a:gd name="T106" fmla="*/ 881566 w 2874963"/>
                <a:gd name="T107" fmla="*/ 0 h 2311400"/>
                <a:gd name="T108" fmla="*/ 1048381 w 2874963"/>
                <a:gd name="T109" fmla="*/ 20417 h 2311400"/>
                <a:gd name="T110" fmla="*/ 1859163 w 2874963"/>
                <a:gd name="T111" fmla="*/ 308953 h 2311400"/>
                <a:gd name="T112" fmla="*/ 1899590 w 2874963"/>
                <a:gd name="T113" fmla="*/ 355791 h 2311400"/>
                <a:gd name="T114" fmla="*/ 2705 w 2874963"/>
                <a:gd name="T115" fmla="*/ 364048 h 2311400"/>
                <a:gd name="T116" fmla="*/ 38623 w 2874963"/>
                <a:gd name="T117" fmla="*/ 313456 h 2311400"/>
                <a:gd name="T118" fmla="*/ 855416 w 2874963"/>
                <a:gd name="T119" fmla="*/ 26121 h 231140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2874963" h="2311400">
                  <a:moveTo>
                    <a:pt x="1500188" y="1927225"/>
                  </a:moveTo>
                  <a:lnTo>
                    <a:pt x="2676526" y="1927225"/>
                  </a:lnTo>
                  <a:lnTo>
                    <a:pt x="2676526" y="1949450"/>
                  </a:lnTo>
                  <a:lnTo>
                    <a:pt x="1500188" y="1949450"/>
                  </a:lnTo>
                  <a:lnTo>
                    <a:pt x="1500188" y="1927225"/>
                  </a:lnTo>
                  <a:close/>
                  <a:moveTo>
                    <a:pt x="1500188" y="1706563"/>
                  </a:moveTo>
                  <a:lnTo>
                    <a:pt x="2676526" y="1706563"/>
                  </a:lnTo>
                  <a:lnTo>
                    <a:pt x="2676526" y="1728788"/>
                  </a:lnTo>
                  <a:lnTo>
                    <a:pt x="1500188" y="1728788"/>
                  </a:lnTo>
                  <a:lnTo>
                    <a:pt x="1500188" y="1706563"/>
                  </a:lnTo>
                  <a:close/>
                  <a:moveTo>
                    <a:pt x="741023" y="1676400"/>
                  </a:moveTo>
                  <a:lnTo>
                    <a:pt x="803616" y="1676400"/>
                  </a:lnTo>
                  <a:lnTo>
                    <a:pt x="835026" y="1736633"/>
                  </a:lnTo>
                  <a:lnTo>
                    <a:pt x="813107" y="1759278"/>
                  </a:lnTo>
                  <a:lnTo>
                    <a:pt x="833218" y="1897860"/>
                  </a:lnTo>
                  <a:lnTo>
                    <a:pt x="772432" y="2124075"/>
                  </a:lnTo>
                  <a:lnTo>
                    <a:pt x="711647" y="1897860"/>
                  </a:lnTo>
                  <a:lnTo>
                    <a:pt x="731532" y="1759278"/>
                  </a:lnTo>
                  <a:lnTo>
                    <a:pt x="709613" y="1736633"/>
                  </a:lnTo>
                  <a:lnTo>
                    <a:pt x="741023" y="1676400"/>
                  </a:lnTo>
                  <a:close/>
                  <a:moveTo>
                    <a:pt x="1033510" y="1660525"/>
                  </a:moveTo>
                  <a:lnTo>
                    <a:pt x="1069768" y="1677761"/>
                  </a:lnTo>
                  <a:lnTo>
                    <a:pt x="1107612" y="1695904"/>
                  </a:lnTo>
                  <a:lnTo>
                    <a:pt x="1126421" y="1705202"/>
                  </a:lnTo>
                  <a:lnTo>
                    <a:pt x="1145003" y="1714727"/>
                  </a:lnTo>
                  <a:lnTo>
                    <a:pt x="1163585" y="1724252"/>
                  </a:lnTo>
                  <a:lnTo>
                    <a:pt x="1181261" y="1734004"/>
                  </a:lnTo>
                  <a:lnTo>
                    <a:pt x="1198257" y="1743302"/>
                  </a:lnTo>
                  <a:lnTo>
                    <a:pt x="1214346" y="1752600"/>
                  </a:lnTo>
                  <a:lnTo>
                    <a:pt x="1229076" y="1761671"/>
                  </a:lnTo>
                  <a:lnTo>
                    <a:pt x="1242673" y="1770289"/>
                  </a:lnTo>
                  <a:lnTo>
                    <a:pt x="1248792" y="1774598"/>
                  </a:lnTo>
                  <a:lnTo>
                    <a:pt x="1254683" y="1778680"/>
                  </a:lnTo>
                  <a:lnTo>
                    <a:pt x="1259896" y="1782762"/>
                  </a:lnTo>
                  <a:lnTo>
                    <a:pt x="1264881" y="1786618"/>
                  </a:lnTo>
                  <a:lnTo>
                    <a:pt x="1269187" y="1790473"/>
                  </a:lnTo>
                  <a:lnTo>
                    <a:pt x="1273039" y="1794102"/>
                  </a:lnTo>
                  <a:lnTo>
                    <a:pt x="1276438" y="1797504"/>
                  </a:lnTo>
                  <a:lnTo>
                    <a:pt x="1278931" y="1800905"/>
                  </a:lnTo>
                  <a:lnTo>
                    <a:pt x="1281197" y="1803627"/>
                  </a:lnTo>
                  <a:lnTo>
                    <a:pt x="1283237" y="1807029"/>
                  </a:lnTo>
                  <a:lnTo>
                    <a:pt x="1287542" y="1814739"/>
                  </a:lnTo>
                  <a:lnTo>
                    <a:pt x="1291621" y="1823811"/>
                  </a:lnTo>
                  <a:lnTo>
                    <a:pt x="1296380" y="1834016"/>
                  </a:lnTo>
                  <a:lnTo>
                    <a:pt x="1300686" y="1845582"/>
                  </a:lnTo>
                  <a:lnTo>
                    <a:pt x="1305445" y="1858282"/>
                  </a:lnTo>
                  <a:lnTo>
                    <a:pt x="1310203" y="1871889"/>
                  </a:lnTo>
                  <a:lnTo>
                    <a:pt x="1314736" y="1886404"/>
                  </a:lnTo>
                  <a:lnTo>
                    <a:pt x="1319495" y="1901371"/>
                  </a:lnTo>
                  <a:lnTo>
                    <a:pt x="1324027" y="1917246"/>
                  </a:lnTo>
                  <a:lnTo>
                    <a:pt x="1333318" y="1950130"/>
                  </a:lnTo>
                  <a:lnTo>
                    <a:pt x="1342382" y="1984375"/>
                  </a:lnTo>
                  <a:lnTo>
                    <a:pt x="1350994" y="2018620"/>
                  </a:lnTo>
                  <a:lnTo>
                    <a:pt x="1359378" y="2052411"/>
                  </a:lnTo>
                  <a:lnTo>
                    <a:pt x="1366857" y="2084388"/>
                  </a:lnTo>
                  <a:lnTo>
                    <a:pt x="1373655" y="2114097"/>
                  </a:lnTo>
                  <a:lnTo>
                    <a:pt x="1379320" y="2140404"/>
                  </a:lnTo>
                  <a:lnTo>
                    <a:pt x="1387478" y="2179184"/>
                  </a:lnTo>
                  <a:lnTo>
                    <a:pt x="1390651" y="2193925"/>
                  </a:lnTo>
                  <a:lnTo>
                    <a:pt x="798513" y="2193925"/>
                  </a:lnTo>
                  <a:lnTo>
                    <a:pt x="1111918" y="1875064"/>
                  </a:lnTo>
                  <a:lnTo>
                    <a:pt x="1011755" y="1800905"/>
                  </a:lnTo>
                  <a:lnTo>
                    <a:pt x="1094922" y="1766661"/>
                  </a:lnTo>
                  <a:lnTo>
                    <a:pt x="1033510" y="1660525"/>
                  </a:lnTo>
                  <a:close/>
                  <a:moveTo>
                    <a:pt x="511355" y="1660525"/>
                  </a:moveTo>
                  <a:lnTo>
                    <a:pt x="449944" y="1766661"/>
                  </a:lnTo>
                  <a:lnTo>
                    <a:pt x="532657" y="1800905"/>
                  </a:lnTo>
                  <a:lnTo>
                    <a:pt x="432494" y="1875064"/>
                  </a:lnTo>
                  <a:lnTo>
                    <a:pt x="746126" y="2193925"/>
                  </a:lnTo>
                  <a:lnTo>
                    <a:pt x="153988" y="2193925"/>
                  </a:lnTo>
                  <a:lnTo>
                    <a:pt x="157160" y="2179184"/>
                  </a:lnTo>
                  <a:lnTo>
                    <a:pt x="165318" y="2140404"/>
                  </a:lnTo>
                  <a:lnTo>
                    <a:pt x="171210" y="2114097"/>
                  </a:lnTo>
                  <a:lnTo>
                    <a:pt x="177782" y="2084388"/>
                  </a:lnTo>
                  <a:lnTo>
                    <a:pt x="185260" y="2052411"/>
                  </a:lnTo>
                  <a:lnTo>
                    <a:pt x="193418" y="2018620"/>
                  </a:lnTo>
                  <a:lnTo>
                    <a:pt x="202256" y="1984375"/>
                  </a:lnTo>
                  <a:lnTo>
                    <a:pt x="211321" y="1950130"/>
                  </a:lnTo>
                  <a:lnTo>
                    <a:pt x="220385" y="1917246"/>
                  </a:lnTo>
                  <a:lnTo>
                    <a:pt x="224918" y="1901371"/>
                  </a:lnTo>
                  <a:lnTo>
                    <a:pt x="229676" y="1886404"/>
                  </a:lnTo>
                  <a:lnTo>
                    <a:pt x="234209" y="1871889"/>
                  </a:lnTo>
                  <a:lnTo>
                    <a:pt x="238967" y="1858282"/>
                  </a:lnTo>
                  <a:lnTo>
                    <a:pt x="243726" y="1845582"/>
                  </a:lnTo>
                  <a:lnTo>
                    <a:pt x="248259" y="1834016"/>
                  </a:lnTo>
                  <a:lnTo>
                    <a:pt x="252791" y="1823811"/>
                  </a:lnTo>
                  <a:lnTo>
                    <a:pt x="257096" y="1814739"/>
                  </a:lnTo>
                  <a:lnTo>
                    <a:pt x="261175" y="1807029"/>
                  </a:lnTo>
                  <a:lnTo>
                    <a:pt x="263442" y="1803627"/>
                  </a:lnTo>
                  <a:lnTo>
                    <a:pt x="265481" y="1800905"/>
                  </a:lnTo>
                  <a:lnTo>
                    <a:pt x="268200" y="1797504"/>
                  </a:lnTo>
                  <a:lnTo>
                    <a:pt x="271600" y="1794102"/>
                  </a:lnTo>
                  <a:lnTo>
                    <a:pt x="275452" y="1790473"/>
                  </a:lnTo>
                  <a:lnTo>
                    <a:pt x="279984" y="1786618"/>
                  </a:lnTo>
                  <a:lnTo>
                    <a:pt x="284517" y="1782762"/>
                  </a:lnTo>
                  <a:lnTo>
                    <a:pt x="289955" y="1778680"/>
                  </a:lnTo>
                  <a:lnTo>
                    <a:pt x="295621" y="1774598"/>
                  </a:lnTo>
                  <a:lnTo>
                    <a:pt x="301966" y="1770289"/>
                  </a:lnTo>
                  <a:lnTo>
                    <a:pt x="315336" y="1761671"/>
                  </a:lnTo>
                  <a:lnTo>
                    <a:pt x="330066" y="1752600"/>
                  </a:lnTo>
                  <a:lnTo>
                    <a:pt x="346155" y="1743302"/>
                  </a:lnTo>
                  <a:lnTo>
                    <a:pt x="363378" y="1734004"/>
                  </a:lnTo>
                  <a:lnTo>
                    <a:pt x="381053" y="1724252"/>
                  </a:lnTo>
                  <a:lnTo>
                    <a:pt x="399409" y="1714727"/>
                  </a:lnTo>
                  <a:lnTo>
                    <a:pt x="418218" y="1705202"/>
                  </a:lnTo>
                  <a:lnTo>
                    <a:pt x="437253" y="1695904"/>
                  </a:lnTo>
                  <a:lnTo>
                    <a:pt x="475098" y="1677761"/>
                  </a:lnTo>
                  <a:lnTo>
                    <a:pt x="511355" y="1660525"/>
                  </a:lnTo>
                  <a:close/>
                  <a:moveTo>
                    <a:pt x="929254" y="1614488"/>
                  </a:moveTo>
                  <a:lnTo>
                    <a:pt x="950557" y="1623559"/>
                  </a:lnTo>
                  <a:lnTo>
                    <a:pt x="974579" y="1633992"/>
                  </a:lnTo>
                  <a:lnTo>
                    <a:pt x="1004946" y="1647599"/>
                  </a:lnTo>
                  <a:lnTo>
                    <a:pt x="1068853" y="1757817"/>
                  </a:lnTo>
                  <a:lnTo>
                    <a:pt x="975258" y="1796370"/>
                  </a:lnTo>
                  <a:lnTo>
                    <a:pt x="1084263" y="1877106"/>
                  </a:lnTo>
                  <a:lnTo>
                    <a:pt x="773113" y="2193926"/>
                  </a:lnTo>
                  <a:lnTo>
                    <a:pt x="929254" y="1614488"/>
                  </a:lnTo>
                  <a:close/>
                  <a:moveTo>
                    <a:pt x="615947" y="1614488"/>
                  </a:moveTo>
                  <a:lnTo>
                    <a:pt x="773113" y="2193926"/>
                  </a:lnTo>
                  <a:lnTo>
                    <a:pt x="460375" y="1877106"/>
                  </a:lnTo>
                  <a:lnTo>
                    <a:pt x="569936" y="1796370"/>
                  </a:lnTo>
                  <a:lnTo>
                    <a:pt x="475636" y="1757817"/>
                  </a:lnTo>
                  <a:lnTo>
                    <a:pt x="539869" y="1647599"/>
                  </a:lnTo>
                  <a:lnTo>
                    <a:pt x="570619" y="1633992"/>
                  </a:lnTo>
                  <a:lnTo>
                    <a:pt x="594536" y="1623559"/>
                  </a:lnTo>
                  <a:lnTo>
                    <a:pt x="615947" y="1614488"/>
                  </a:lnTo>
                  <a:close/>
                  <a:moveTo>
                    <a:pt x="1500188" y="1487488"/>
                  </a:moveTo>
                  <a:lnTo>
                    <a:pt x="2676526" y="1487488"/>
                  </a:lnTo>
                  <a:lnTo>
                    <a:pt x="2676526" y="1509713"/>
                  </a:lnTo>
                  <a:lnTo>
                    <a:pt x="1500188" y="1509713"/>
                  </a:lnTo>
                  <a:lnTo>
                    <a:pt x="1500188" y="1487488"/>
                  </a:lnTo>
                  <a:close/>
                  <a:moveTo>
                    <a:pt x="1500188" y="1266825"/>
                  </a:moveTo>
                  <a:lnTo>
                    <a:pt x="2676526" y="1266825"/>
                  </a:lnTo>
                  <a:lnTo>
                    <a:pt x="2676526" y="1289050"/>
                  </a:lnTo>
                  <a:lnTo>
                    <a:pt x="1500188" y="1289050"/>
                  </a:lnTo>
                  <a:lnTo>
                    <a:pt x="1500188" y="1266825"/>
                  </a:lnTo>
                  <a:close/>
                  <a:moveTo>
                    <a:pt x="1500188" y="1047750"/>
                  </a:moveTo>
                  <a:lnTo>
                    <a:pt x="2676526" y="1047750"/>
                  </a:lnTo>
                  <a:lnTo>
                    <a:pt x="2676526" y="1068388"/>
                  </a:lnTo>
                  <a:lnTo>
                    <a:pt x="1500188" y="1068388"/>
                  </a:lnTo>
                  <a:lnTo>
                    <a:pt x="1500188" y="1047750"/>
                  </a:lnTo>
                  <a:close/>
                  <a:moveTo>
                    <a:pt x="929369" y="969963"/>
                  </a:moveTo>
                  <a:lnTo>
                    <a:pt x="936399" y="973819"/>
                  </a:lnTo>
                  <a:lnTo>
                    <a:pt x="942522" y="977674"/>
                  </a:lnTo>
                  <a:lnTo>
                    <a:pt x="948872" y="981756"/>
                  </a:lnTo>
                  <a:lnTo>
                    <a:pt x="954315" y="986519"/>
                  </a:lnTo>
                  <a:lnTo>
                    <a:pt x="959531" y="991281"/>
                  </a:lnTo>
                  <a:lnTo>
                    <a:pt x="964294" y="995817"/>
                  </a:lnTo>
                  <a:lnTo>
                    <a:pt x="968829" y="1001033"/>
                  </a:lnTo>
                  <a:lnTo>
                    <a:pt x="972911" y="1006249"/>
                  </a:lnTo>
                  <a:lnTo>
                    <a:pt x="976767" y="1011919"/>
                  </a:lnTo>
                  <a:lnTo>
                    <a:pt x="980395" y="1017588"/>
                  </a:lnTo>
                  <a:lnTo>
                    <a:pt x="983797" y="1023485"/>
                  </a:lnTo>
                  <a:lnTo>
                    <a:pt x="986745" y="1029835"/>
                  </a:lnTo>
                  <a:lnTo>
                    <a:pt x="989467" y="1035958"/>
                  </a:lnTo>
                  <a:lnTo>
                    <a:pt x="992188" y="1042535"/>
                  </a:lnTo>
                  <a:lnTo>
                    <a:pt x="994683" y="1049338"/>
                  </a:lnTo>
                  <a:lnTo>
                    <a:pt x="996724" y="1056368"/>
                  </a:lnTo>
                  <a:lnTo>
                    <a:pt x="998765" y="1063172"/>
                  </a:lnTo>
                  <a:lnTo>
                    <a:pt x="1001033" y="1070883"/>
                  </a:lnTo>
                  <a:lnTo>
                    <a:pt x="1004208" y="1085850"/>
                  </a:lnTo>
                  <a:lnTo>
                    <a:pt x="1007383" y="1101725"/>
                  </a:lnTo>
                  <a:lnTo>
                    <a:pt x="1010558" y="1118508"/>
                  </a:lnTo>
                  <a:lnTo>
                    <a:pt x="1016454" y="1153433"/>
                  </a:lnTo>
                  <a:lnTo>
                    <a:pt x="1019856" y="1172256"/>
                  </a:lnTo>
                  <a:lnTo>
                    <a:pt x="1023712" y="1191306"/>
                  </a:lnTo>
                  <a:lnTo>
                    <a:pt x="1029608" y="1192667"/>
                  </a:lnTo>
                  <a:lnTo>
                    <a:pt x="1035958" y="1194254"/>
                  </a:lnTo>
                  <a:lnTo>
                    <a:pt x="1041628" y="1196295"/>
                  </a:lnTo>
                  <a:lnTo>
                    <a:pt x="1047297" y="1198790"/>
                  </a:lnTo>
                  <a:lnTo>
                    <a:pt x="1052513" y="1201511"/>
                  </a:lnTo>
                  <a:lnTo>
                    <a:pt x="1057729" y="1204459"/>
                  </a:lnTo>
                  <a:lnTo>
                    <a:pt x="1062492" y="1208088"/>
                  </a:lnTo>
                  <a:lnTo>
                    <a:pt x="1066801" y="1211943"/>
                  </a:lnTo>
                  <a:lnTo>
                    <a:pt x="1070883" y="1216025"/>
                  </a:lnTo>
                  <a:lnTo>
                    <a:pt x="1074738" y="1220108"/>
                  </a:lnTo>
                  <a:lnTo>
                    <a:pt x="1078140" y="1224870"/>
                  </a:lnTo>
                  <a:lnTo>
                    <a:pt x="1081088" y="1229633"/>
                  </a:lnTo>
                  <a:lnTo>
                    <a:pt x="1083583" y="1234849"/>
                  </a:lnTo>
                  <a:lnTo>
                    <a:pt x="1085624" y="1240065"/>
                  </a:lnTo>
                  <a:lnTo>
                    <a:pt x="1087212" y="1245734"/>
                  </a:lnTo>
                  <a:lnTo>
                    <a:pt x="1088345" y="1251404"/>
                  </a:lnTo>
                  <a:lnTo>
                    <a:pt x="1089026" y="1257527"/>
                  </a:lnTo>
                  <a:lnTo>
                    <a:pt x="1089026" y="1263424"/>
                  </a:lnTo>
                  <a:lnTo>
                    <a:pt x="1088572" y="1270000"/>
                  </a:lnTo>
                  <a:lnTo>
                    <a:pt x="1087438" y="1276124"/>
                  </a:lnTo>
                  <a:lnTo>
                    <a:pt x="1085624" y="1282927"/>
                  </a:lnTo>
                  <a:lnTo>
                    <a:pt x="1083356" y="1289277"/>
                  </a:lnTo>
                  <a:lnTo>
                    <a:pt x="1080635" y="1296081"/>
                  </a:lnTo>
                  <a:lnTo>
                    <a:pt x="1077006" y="1303111"/>
                  </a:lnTo>
                  <a:lnTo>
                    <a:pt x="1072470" y="1310141"/>
                  </a:lnTo>
                  <a:lnTo>
                    <a:pt x="1067481" y="1317172"/>
                  </a:lnTo>
                  <a:lnTo>
                    <a:pt x="1061585" y="1324202"/>
                  </a:lnTo>
                  <a:lnTo>
                    <a:pt x="1055235" y="1331006"/>
                  </a:lnTo>
                  <a:lnTo>
                    <a:pt x="1047751" y="1338036"/>
                  </a:lnTo>
                  <a:lnTo>
                    <a:pt x="1039587" y="1345293"/>
                  </a:lnTo>
                  <a:lnTo>
                    <a:pt x="1030742" y="1352324"/>
                  </a:lnTo>
                  <a:lnTo>
                    <a:pt x="1020990" y="1359354"/>
                  </a:lnTo>
                  <a:lnTo>
                    <a:pt x="1018269" y="1372281"/>
                  </a:lnTo>
                  <a:lnTo>
                    <a:pt x="1015094" y="1385208"/>
                  </a:lnTo>
                  <a:lnTo>
                    <a:pt x="1011919" y="1398361"/>
                  </a:lnTo>
                  <a:lnTo>
                    <a:pt x="1007836" y="1411061"/>
                  </a:lnTo>
                  <a:lnTo>
                    <a:pt x="1003754" y="1423761"/>
                  </a:lnTo>
                  <a:lnTo>
                    <a:pt x="999445" y="1436008"/>
                  </a:lnTo>
                  <a:lnTo>
                    <a:pt x="994456" y="1448254"/>
                  </a:lnTo>
                  <a:lnTo>
                    <a:pt x="989240" y="1460274"/>
                  </a:lnTo>
                  <a:lnTo>
                    <a:pt x="983570" y="1472066"/>
                  </a:lnTo>
                  <a:lnTo>
                    <a:pt x="977901" y="1483633"/>
                  </a:lnTo>
                  <a:lnTo>
                    <a:pt x="971551" y="1494745"/>
                  </a:lnTo>
                  <a:lnTo>
                    <a:pt x="964974" y="1505858"/>
                  </a:lnTo>
                  <a:lnTo>
                    <a:pt x="958170" y="1516516"/>
                  </a:lnTo>
                  <a:lnTo>
                    <a:pt x="950913" y="1526722"/>
                  </a:lnTo>
                  <a:lnTo>
                    <a:pt x="943429" y="1536700"/>
                  </a:lnTo>
                  <a:lnTo>
                    <a:pt x="935492" y="1546225"/>
                  </a:lnTo>
                  <a:lnTo>
                    <a:pt x="927554" y="1555297"/>
                  </a:lnTo>
                  <a:lnTo>
                    <a:pt x="919163" y="1564141"/>
                  </a:lnTo>
                  <a:lnTo>
                    <a:pt x="910772" y="1572533"/>
                  </a:lnTo>
                  <a:lnTo>
                    <a:pt x="901701" y="1580243"/>
                  </a:lnTo>
                  <a:lnTo>
                    <a:pt x="892629" y="1587500"/>
                  </a:lnTo>
                  <a:lnTo>
                    <a:pt x="883331" y="1594531"/>
                  </a:lnTo>
                  <a:lnTo>
                    <a:pt x="873352" y="1600881"/>
                  </a:lnTo>
                  <a:lnTo>
                    <a:pt x="863601" y="1606550"/>
                  </a:lnTo>
                  <a:lnTo>
                    <a:pt x="858385" y="1609272"/>
                  </a:lnTo>
                  <a:lnTo>
                    <a:pt x="853169" y="1611766"/>
                  </a:lnTo>
                  <a:lnTo>
                    <a:pt x="847952" y="1614261"/>
                  </a:lnTo>
                  <a:lnTo>
                    <a:pt x="842736" y="1616302"/>
                  </a:lnTo>
                  <a:lnTo>
                    <a:pt x="837520" y="1618343"/>
                  </a:lnTo>
                  <a:lnTo>
                    <a:pt x="832077" y="1620384"/>
                  </a:lnTo>
                  <a:lnTo>
                    <a:pt x="826635" y="1621972"/>
                  </a:lnTo>
                  <a:lnTo>
                    <a:pt x="821192" y="1623786"/>
                  </a:lnTo>
                  <a:lnTo>
                    <a:pt x="815749" y="1625147"/>
                  </a:lnTo>
                  <a:lnTo>
                    <a:pt x="810079" y="1626508"/>
                  </a:lnTo>
                  <a:lnTo>
                    <a:pt x="804410" y="1627415"/>
                  </a:lnTo>
                  <a:lnTo>
                    <a:pt x="798740" y="1628549"/>
                  </a:lnTo>
                  <a:lnTo>
                    <a:pt x="793070" y="1629229"/>
                  </a:lnTo>
                  <a:lnTo>
                    <a:pt x="787401" y="1629909"/>
                  </a:lnTo>
                  <a:lnTo>
                    <a:pt x="781277" y="1630363"/>
                  </a:lnTo>
                  <a:lnTo>
                    <a:pt x="775381" y="1630363"/>
                  </a:lnTo>
                  <a:lnTo>
                    <a:pt x="769711" y="1630363"/>
                  </a:lnTo>
                  <a:lnTo>
                    <a:pt x="763815" y="1629909"/>
                  </a:lnTo>
                  <a:lnTo>
                    <a:pt x="757918" y="1629229"/>
                  </a:lnTo>
                  <a:lnTo>
                    <a:pt x="752249" y="1628549"/>
                  </a:lnTo>
                  <a:lnTo>
                    <a:pt x="746579" y="1627415"/>
                  </a:lnTo>
                  <a:lnTo>
                    <a:pt x="740910" y="1626508"/>
                  </a:lnTo>
                  <a:lnTo>
                    <a:pt x="735240" y="1625147"/>
                  </a:lnTo>
                  <a:lnTo>
                    <a:pt x="729797" y="1623786"/>
                  </a:lnTo>
                  <a:lnTo>
                    <a:pt x="724354" y="1621972"/>
                  </a:lnTo>
                  <a:lnTo>
                    <a:pt x="718911" y="1620384"/>
                  </a:lnTo>
                  <a:lnTo>
                    <a:pt x="713468" y="1618343"/>
                  </a:lnTo>
                  <a:lnTo>
                    <a:pt x="708252" y="1616302"/>
                  </a:lnTo>
                  <a:lnTo>
                    <a:pt x="703036" y="1614261"/>
                  </a:lnTo>
                  <a:lnTo>
                    <a:pt x="697820" y="1611766"/>
                  </a:lnTo>
                  <a:lnTo>
                    <a:pt x="692604" y="1609272"/>
                  </a:lnTo>
                  <a:lnTo>
                    <a:pt x="687388" y="1606550"/>
                  </a:lnTo>
                  <a:lnTo>
                    <a:pt x="677636" y="1600881"/>
                  </a:lnTo>
                  <a:lnTo>
                    <a:pt x="668111" y="1594531"/>
                  </a:lnTo>
                  <a:lnTo>
                    <a:pt x="658359" y="1587500"/>
                  </a:lnTo>
                  <a:lnTo>
                    <a:pt x="649288" y="1580243"/>
                  </a:lnTo>
                  <a:lnTo>
                    <a:pt x="640217" y="1572533"/>
                  </a:lnTo>
                  <a:lnTo>
                    <a:pt x="631826" y="1564141"/>
                  </a:lnTo>
                  <a:lnTo>
                    <a:pt x="623434" y="1555297"/>
                  </a:lnTo>
                  <a:lnTo>
                    <a:pt x="615497" y="1546225"/>
                  </a:lnTo>
                  <a:lnTo>
                    <a:pt x="607559" y="1536700"/>
                  </a:lnTo>
                  <a:lnTo>
                    <a:pt x="600075" y="1526722"/>
                  </a:lnTo>
                  <a:lnTo>
                    <a:pt x="592818" y="1516516"/>
                  </a:lnTo>
                  <a:lnTo>
                    <a:pt x="586015" y="1505858"/>
                  </a:lnTo>
                  <a:lnTo>
                    <a:pt x="579665" y="1494745"/>
                  </a:lnTo>
                  <a:lnTo>
                    <a:pt x="573315" y="1483633"/>
                  </a:lnTo>
                  <a:lnTo>
                    <a:pt x="567418" y="1472066"/>
                  </a:lnTo>
                  <a:lnTo>
                    <a:pt x="561975" y="1460274"/>
                  </a:lnTo>
                  <a:lnTo>
                    <a:pt x="556533" y="1448254"/>
                  </a:lnTo>
                  <a:lnTo>
                    <a:pt x="551997" y="1436008"/>
                  </a:lnTo>
                  <a:lnTo>
                    <a:pt x="547234" y="1423761"/>
                  </a:lnTo>
                  <a:lnTo>
                    <a:pt x="543152" y="1411061"/>
                  </a:lnTo>
                  <a:lnTo>
                    <a:pt x="539524" y="1398361"/>
                  </a:lnTo>
                  <a:lnTo>
                    <a:pt x="535895" y="1385208"/>
                  </a:lnTo>
                  <a:lnTo>
                    <a:pt x="532947" y="1372281"/>
                  </a:lnTo>
                  <a:lnTo>
                    <a:pt x="529999" y="1359354"/>
                  </a:lnTo>
                  <a:lnTo>
                    <a:pt x="520247" y="1352324"/>
                  </a:lnTo>
                  <a:lnTo>
                    <a:pt x="511402" y="1345293"/>
                  </a:lnTo>
                  <a:lnTo>
                    <a:pt x="503238" y="1338036"/>
                  </a:lnTo>
                  <a:lnTo>
                    <a:pt x="495981" y="1331006"/>
                  </a:lnTo>
                  <a:lnTo>
                    <a:pt x="489404" y="1324202"/>
                  </a:lnTo>
                  <a:lnTo>
                    <a:pt x="483734" y="1317172"/>
                  </a:lnTo>
                  <a:lnTo>
                    <a:pt x="478518" y="1310141"/>
                  </a:lnTo>
                  <a:lnTo>
                    <a:pt x="474209" y="1303111"/>
                  </a:lnTo>
                  <a:lnTo>
                    <a:pt x="470581" y="1296081"/>
                  </a:lnTo>
                  <a:lnTo>
                    <a:pt x="467633" y="1289277"/>
                  </a:lnTo>
                  <a:lnTo>
                    <a:pt x="465365" y="1282927"/>
                  </a:lnTo>
                  <a:lnTo>
                    <a:pt x="463550" y="1276124"/>
                  </a:lnTo>
                  <a:lnTo>
                    <a:pt x="462416" y="1270000"/>
                  </a:lnTo>
                  <a:lnTo>
                    <a:pt x="461963" y="1263424"/>
                  </a:lnTo>
                  <a:lnTo>
                    <a:pt x="462190" y="1257527"/>
                  </a:lnTo>
                  <a:lnTo>
                    <a:pt x="462643" y="1251404"/>
                  </a:lnTo>
                  <a:lnTo>
                    <a:pt x="463777" y="1245734"/>
                  </a:lnTo>
                  <a:lnTo>
                    <a:pt x="465591" y="1240065"/>
                  </a:lnTo>
                  <a:lnTo>
                    <a:pt x="467633" y="1234849"/>
                  </a:lnTo>
                  <a:lnTo>
                    <a:pt x="469900" y="1229633"/>
                  </a:lnTo>
                  <a:lnTo>
                    <a:pt x="473075" y="1224870"/>
                  </a:lnTo>
                  <a:lnTo>
                    <a:pt x="476477" y="1220108"/>
                  </a:lnTo>
                  <a:lnTo>
                    <a:pt x="480106" y="1216025"/>
                  </a:lnTo>
                  <a:lnTo>
                    <a:pt x="484188" y="1211943"/>
                  </a:lnTo>
                  <a:lnTo>
                    <a:pt x="488724" y="1208088"/>
                  </a:lnTo>
                  <a:lnTo>
                    <a:pt x="493486" y="1204459"/>
                  </a:lnTo>
                  <a:lnTo>
                    <a:pt x="498475" y="1201511"/>
                  </a:lnTo>
                  <a:lnTo>
                    <a:pt x="503918" y="1198790"/>
                  </a:lnTo>
                  <a:lnTo>
                    <a:pt x="509361" y="1196295"/>
                  </a:lnTo>
                  <a:lnTo>
                    <a:pt x="515258" y="1194254"/>
                  </a:lnTo>
                  <a:lnTo>
                    <a:pt x="521381" y="1192667"/>
                  </a:lnTo>
                  <a:lnTo>
                    <a:pt x="527504" y="1191306"/>
                  </a:lnTo>
                  <a:lnTo>
                    <a:pt x="529999" y="1178606"/>
                  </a:lnTo>
                  <a:lnTo>
                    <a:pt x="532493" y="1166133"/>
                  </a:lnTo>
                  <a:lnTo>
                    <a:pt x="536575" y="1142093"/>
                  </a:lnTo>
                  <a:lnTo>
                    <a:pt x="540431" y="1118961"/>
                  </a:lnTo>
                  <a:lnTo>
                    <a:pt x="544513" y="1097190"/>
                  </a:lnTo>
                  <a:lnTo>
                    <a:pt x="546781" y="1086531"/>
                  </a:lnTo>
                  <a:lnTo>
                    <a:pt x="548822" y="1076552"/>
                  </a:lnTo>
                  <a:lnTo>
                    <a:pt x="551317" y="1066574"/>
                  </a:lnTo>
                  <a:lnTo>
                    <a:pt x="554038" y="1057275"/>
                  </a:lnTo>
                  <a:lnTo>
                    <a:pt x="556759" y="1048204"/>
                  </a:lnTo>
                  <a:lnTo>
                    <a:pt x="560161" y="1039360"/>
                  </a:lnTo>
                  <a:lnTo>
                    <a:pt x="563790" y="1030742"/>
                  </a:lnTo>
                  <a:lnTo>
                    <a:pt x="567645" y="1022804"/>
                  </a:lnTo>
                  <a:lnTo>
                    <a:pt x="575809" y="1025299"/>
                  </a:lnTo>
                  <a:lnTo>
                    <a:pt x="586695" y="1028701"/>
                  </a:lnTo>
                  <a:lnTo>
                    <a:pt x="600075" y="1032330"/>
                  </a:lnTo>
                  <a:lnTo>
                    <a:pt x="607786" y="1034144"/>
                  </a:lnTo>
                  <a:lnTo>
                    <a:pt x="615950" y="1035958"/>
                  </a:lnTo>
                  <a:lnTo>
                    <a:pt x="625022" y="1037772"/>
                  </a:lnTo>
                  <a:lnTo>
                    <a:pt x="634320" y="1039360"/>
                  </a:lnTo>
                  <a:lnTo>
                    <a:pt x="644072" y="1040947"/>
                  </a:lnTo>
                  <a:lnTo>
                    <a:pt x="654731" y="1042308"/>
                  </a:lnTo>
                  <a:lnTo>
                    <a:pt x="665617" y="1043215"/>
                  </a:lnTo>
                  <a:lnTo>
                    <a:pt x="676956" y="1044122"/>
                  </a:lnTo>
                  <a:lnTo>
                    <a:pt x="688749" y="1044576"/>
                  </a:lnTo>
                  <a:lnTo>
                    <a:pt x="700995" y="1044576"/>
                  </a:lnTo>
                  <a:lnTo>
                    <a:pt x="713468" y="1044576"/>
                  </a:lnTo>
                  <a:lnTo>
                    <a:pt x="726395" y="1043896"/>
                  </a:lnTo>
                  <a:lnTo>
                    <a:pt x="739549" y="1042762"/>
                  </a:lnTo>
                  <a:lnTo>
                    <a:pt x="753156" y="1041174"/>
                  </a:lnTo>
                  <a:lnTo>
                    <a:pt x="766763" y="1039133"/>
                  </a:lnTo>
                  <a:lnTo>
                    <a:pt x="780824" y="1036185"/>
                  </a:lnTo>
                  <a:lnTo>
                    <a:pt x="795111" y="1033010"/>
                  </a:lnTo>
                  <a:lnTo>
                    <a:pt x="809626" y="1028928"/>
                  </a:lnTo>
                  <a:lnTo>
                    <a:pt x="816883" y="1026887"/>
                  </a:lnTo>
                  <a:lnTo>
                    <a:pt x="824140" y="1024619"/>
                  </a:lnTo>
                  <a:lnTo>
                    <a:pt x="831624" y="1022124"/>
                  </a:lnTo>
                  <a:lnTo>
                    <a:pt x="838881" y="1019176"/>
                  </a:lnTo>
                  <a:lnTo>
                    <a:pt x="846365" y="1016228"/>
                  </a:lnTo>
                  <a:lnTo>
                    <a:pt x="853849" y="1013280"/>
                  </a:lnTo>
                  <a:lnTo>
                    <a:pt x="861560" y="1009878"/>
                  </a:lnTo>
                  <a:lnTo>
                    <a:pt x="869044" y="1006249"/>
                  </a:lnTo>
                  <a:lnTo>
                    <a:pt x="876527" y="1002621"/>
                  </a:lnTo>
                  <a:lnTo>
                    <a:pt x="884011" y="998538"/>
                  </a:lnTo>
                  <a:lnTo>
                    <a:pt x="891495" y="994230"/>
                  </a:lnTo>
                  <a:lnTo>
                    <a:pt x="898979" y="989921"/>
                  </a:lnTo>
                  <a:lnTo>
                    <a:pt x="906463" y="985158"/>
                  </a:lnTo>
                  <a:lnTo>
                    <a:pt x="914401" y="980622"/>
                  </a:lnTo>
                  <a:lnTo>
                    <a:pt x="921885" y="975406"/>
                  </a:lnTo>
                  <a:lnTo>
                    <a:pt x="929369" y="969963"/>
                  </a:lnTo>
                  <a:close/>
                  <a:moveTo>
                    <a:pt x="774700" y="801688"/>
                  </a:moveTo>
                  <a:lnTo>
                    <a:pt x="790563" y="802369"/>
                  </a:lnTo>
                  <a:lnTo>
                    <a:pt x="805746" y="803050"/>
                  </a:lnTo>
                  <a:lnTo>
                    <a:pt x="820702" y="804638"/>
                  </a:lnTo>
                  <a:lnTo>
                    <a:pt x="835205" y="806681"/>
                  </a:lnTo>
                  <a:lnTo>
                    <a:pt x="849255" y="809177"/>
                  </a:lnTo>
                  <a:lnTo>
                    <a:pt x="863079" y="812353"/>
                  </a:lnTo>
                  <a:lnTo>
                    <a:pt x="875996" y="815757"/>
                  </a:lnTo>
                  <a:lnTo>
                    <a:pt x="882567" y="817799"/>
                  </a:lnTo>
                  <a:lnTo>
                    <a:pt x="888459" y="819842"/>
                  </a:lnTo>
                  <a:lnTo>
                    <a:pt x="894578" y="822111"/>
                  </a:lnTo>
                  <a:lnTo>
                    <a:pt x="900243" y="824380"/>
                  </a:lnTo>
                  <a:lnTo>
                    <a:pt x="906135" y="826649"/>
                  </a:lnTo>
                  <a:lnTo>
                    <a:pt x="911574" y="829372"/>
                  </a:lnTo>
                  <a:lnTo>
                    <a:pt x="916559" y="831868"/>
                  </a:lnTo>
                  <a:lnTo>
                    <a:pt x="921771" y="834818"/>
                  </a:lnTo>
                  <a:lnTo>
                    <a:pt x="926757" y="837314"/>
                  </a:lnTo>
                  <a:lnTo>
                    <a:pt x="931516" y="840491"/>
                  </a:lnTo>
                  <a:lnTo>
                    <a:pt x="935821" y="843214"/>
                  </a:lnTo>
                  <a:lnTo>
                    <a:pt x="940127" y="846391"/>
                  </a:lnTo>
                  <a:lnTo>
                    <a:pt x="944206" y="849568"/>
                  </a:lnTo>
                  <a:lnTo>
                    <a:pt x="948058" y="852518"/>
                  </a:lnTo>
                  <a:lnTo>
                    <a:pt x="951684" y="855921"/>
                  </a:lnTo>
                  <a:lnTo>
                    <a:pt x="955083" y="859325"/>
                  </a:lnTo>
                  <a:lnTo>
                    <a:pt x="958029" y="862956"/>
                  </a:lnTo>
                  <a:lnTo>
                    <a:pt x="960975" y="866359"/>
                  </a:lnTo>
                  <a:lnTo>
                    <a:pt x="966867" y="866586"/>
                  </a:lnTo>
                  <a:lnTo>
                    <a:pt x="972986" y="867494"/>
                  </a:lnTo>
                  <a:lnTo>
                    <a:pt x="978651" y="868402"/>
                  </a:lnTo>
                  <a:lnTo>
                    <a:pt x="984090" y="869990"/>
                  </a:lnTo>
                  <a:lnTo>
                    <a:pt x="989302" y="871579"/>
                  </a:lnTo>
                  <a:lnTo>
                    <a:pt x="994287" y="873621"/>
                  </a:lnTo>
                  <a:lnTo>
                    <a:pt x="999273" y="876117"/>
                  </a:lnTo>
                  <a:lnTo>
                    <a:pt x="1003805" y="878840"/>
                  </a:lnTo>
                  <a:lnTo>
                    <a:pt x="1008337" y="882017"/>
                  </a:lnTo>
                  <a:lnTo>
                    <a:pt x="1012416" y="885194"/>
                  </a:lnTo>
                  <a:lnTo>
                    <a:pt x="1016722" y="888824"/>
                  </a:lnTo>
                  <a:lnTo>
                    <a:pt x="1020574" y="892909"/>
                  </a:lnTo>
                  <a:lnTo>
                    <a:pt x="1024200" y="896993"/>
                  </a:lnTo>
                  <a:lnTo>
                    <a:pt x="1027599" y="901078"/>
                  </a:lnTo>
                  <a:lnTo>
                    <a:pt x="1030999" y="905843"/>
                  </a:lnTo>
                  <a:lnTo>
                    <a:pt x="1034171" y="910835"/>
                  </a:lnTo>
                  <a:lnTo>
                    <a:pt x="1037117" y="915600"/>
                  </a:lnTo>
                  <a:lnTo>
                    <a:pt x="1040063" y="921046"/>
                  </a:lnTo>
                  <a:lnTo>
                    <a:pt x="1042556" y="926492"/>
                  </a:lnTo>
                  <a:lnTo>
                    <a:pt x="1045048" y="931938"/>
                  </a:lnTo>
                  <a:lnTo>
                    <a:pt x="1047541" y="938065"/>
                  </a:lnTo>
                  <a:lnTo>
                    <a:pt x="1049807" y="943965"/>
                  </a:lnTo>
                  <a:lnTo>
                    <a:pt x="1051847" y="949865"/>
                  </a:lnTo>
                  <a:lnTo>
                    <a:pt x="1053886" y="956218"/>
                  </a:lnTo>
                  <a:lnTo>
                    <a:pt x="1055699" y="962572"/>
                  </a:lnTo>
                  <a:lnTo>
                    <a:pt x="1057286" y="969153"/>
                  </a:lnTo>
                  <a:lnTo>
                    <a:pt x="1060458" y="982314"/>
                  </a:lnTo>
                  <a:lnTo>
                    <a:pt x="1062724" y="996156"/>
                  </a:lnTo>
                  <a:lnTo>
                    <a:pt x="1064764" y="1009997"/>
                  </a:lnTo>
                  <a:lnTo>
                    <a:pt x="1066577" y="1024066"/>
                  </a:lnTo>
                  <a:lnTo>
                    <a:pt x="1067936" y="1038362"/>
                  </a:lnTo>
                  <a:lnTo>
                    <a:pt x="1069069" y="1052430"/>
                  </a:lnTo>
                  <a:lnTo>
                    <a:pt x="1069523" y="1066499"/>
                  </a:lnTo>
                  <a:lnTo>
                    <a:pt x="1069749" y="1080341"/>
                  </a:lnTo>
                  <a:lnTo>
                    <a:pt x="1069976" y="1093956"/>
                  </a:lnTo>
                  <a:lnTo>
                    <a:pt x="1069749" y="1107117"/>
                  </a:lnTo>
                  <a:lnTo>
                    <a:pt x="1069523" y="1120051"/>
                  </a:lnTo>
                  <a:lnTo>
                    <a:pt x="1069069" y="1132305"/>
                  </a:lnTo>
                  <a:lnTo>
                    <a:pt x="1068390" y="1143878"/>
                  </a:lnTo>
                  <a:lnTo>
                    <a:pt x="1067030" y="1165208"/>
                  </a:lnTo>
                  <a:lnTo>
                    <a:pt x="1065444" y="1182907"/>
                  </a:lnTo>
                  <a:lnTo>
                    <a:pt x="1064084" y="1196295"/>
                  </a:lnTo>
                  <a:lnTo>
                    <a:pt x="1056832" y="1192665"/>
                  </a:lnTo>
                  <a:lnTo>
                    <a:pt x="1053207" y="1191076"/>
                  </a:lnTo>
                  <a:lnTo>
                    <a:pt x="1049581" y="1189715"/>
                  </a:lnTo>
                  <a:lnTo>
                    <a:pt x="1045728" y="1188353"/>
                  </a:lnTo>
                  <a:lnTo>
                    <a:pt x="1041876" y="1187219"/>
                  </a:lnTo>
                  <a:lnTo>
                    <a:pt x="1037570" y="1186311"/>
                  </a:lnTo>
                  <a:lnTo>
                    <a:pt x="1033491" y="1185403"/>
                  </a:lnTo>
                  <a:lnTo>
                    <a:pt x="1027826" y="1146147"/>
                  </a:lnTo>
                  <a:lnTo>
                    <a:pt x="1024880" y="1127086"/>
                  </a:lnTo>
                  <a:lnTo>
                    <a:pt x="1021934" y="1109159"/>
                  </a:lnTo>
                  <a:lnTo>
                    <a:pt x="1018761" y="1091914"/>
                  </a:lnTo>
                  <a:lnTo>
                    <a:pt x="1015136" y="1075122"/>
                  </a:lnTo>
                  <a:lnTo>
                    <a:pt x="1013096" y="1067180"/>
                  </a:lnTo>
                  <a:lnTo>
                    <a:pt x="1010603" y="1059465"/>
                  </a:lnTo>
                  <a:lnTo>
                    <a:pt x="1008337" y="1051523"/>
                  </a:lnTo>
                  <a:lnTo>
                    <a:pt x="1006071" y="1044262"/>
                  </a:lnTo>
                  <a:lnTo>
                    <a:pt x="1003125" y="1037000"/>
                  </a:lnTo>
                  <a:lnTo>
                    <a:pt x="1000406" y="1029966"/>
                  </a:lnTo>
                  <a:lnTo>
                    <a:pt x="997233" y="1023159"/>
                  </a:lnTo>
                  <a:lnTo>
                    <a:pt x="994061" y="1016578"/>
                  </a:lnTo>
                  <a:lnTo>
                    <a:pt x="990435" y="1009997"/>
                  </a:lnTo>
                  <a:lnTo>
                    <a:pt x="986583" y="1003871"/>
                  </a:lnTo>
                  <a:lnTo>
                    <a:pt x="982504" y="997971"/>
                  </a:lnTo>
                  <a:lnTo>
                    <a:pt x="977971" y="992298"/>
                  </a:lnTo>
                  <a:lnTo>
                    <a:pt x="973439" y="986852"/>
                  </a:lnTo>
                  <a:lnTo>
                    <a:pt x="968454" y="981406"/>
                  </a:lnTo>
                  <a:lnTo>
                    <a:pt x="963241" y="976414"/>
                  </a:lnTo>
                  <a:lnTo>
                    <a:pt x="957576" y="971422"/>
                  </a:lnTo>
                  <a:lnTo>
                    <a:pt x="951458" y="966657"/>
                  </a:lnTo>
                  <a:lnTo>
                    <a:pt x="945112" y="962345"/>
                  </a:lnTo>
                  <a:lnTo>
                    <a:pt x="938087" y="958261"/>
                  </a:lnTo>
                  <a:lnTo>
                    <a:pt x="931063" y="954403"/>
                  </a:lnTo>
                  <a:lnTo>
                    <a:pt x="923131" y="960076"/>
                  </a:lnTo>
                  <a:lnTo>
                    <a:pt x="915426" y="965295"/>
                  </a:lnTo>
                  <a:lnTo>
                    <a:pt x="907268" y="970287"/>
                  </a:lnTo>
                  <a:lnTo>
                    <a:pt x="899563" y="975052"/>
                  </a:lnTo>
                  <a:lnTo>
                    <a:pt x="891632" y="979818"/>
                  </a:lnTo>
                  <a:lnTo>
                    <a:pt x="883701" y="984129"/>
                  </a:lnTo>
                  <a:lnTo>
                    <a:pt x="875996" y="988213"/>
                  </a:lnTo>
                  <a:lnTo>
                    <a:pt x="868291" y="992298"/>
                  </a:lnTo>
                  <a:lnTo>
                    <a:pt x="860359" y="995929"/>
                  </a:lnTo>
                  <a:lnTo>
                    <a:pt x="852655" y="999559"/>
                  </a:lnTo>
                  <a:lnTo>
                    <a:pt x="844950" y="1002509"/>
                  </a:lnTo>
                  <a:lnTo>
                    <a:pt x="837018" y="1005686"/>
                  </a:lnTo>
                  <a:lnTo>
                    <a:pt x="829314" y="1008636"/>
                  </a:lnTo>
                  <a:lnTo>
                    <a:pt x="821835" y="1011359"/>
                  </a:lnTo>
                  <a:lnTo>
                    <a:pt x="814357" y="1013628"/>
                  </a:lnTo>
                  <a:lnTo>
                    <a:pt x="806879" y="1016124"/>
                  </a:lnTo>
                  <a:lnTo>
                    <a:pt x="791696" y="1020209"/>
                  </a:lnTo>
                  <a:lnTo>
                    <a:pt x="776966" y="1023612"/>
                  </a:lnTo>
                  <a:lnTo>
                    <a:pt x="762690" y="1026335"/>
                  </a:lnTo>
                  <a:lnTo>
                    <a:pt x="748413" y="1028832"/>
                  </a:lnTo>
                  <a:lnTo>
                    <a:pt x="734590" y="1030420"/>
                  </a:lnTo>
                  <a:lnTo>
                    <a:pt x="720993" y="1031328"/>
                  </a:lnTo>
                  <a:lnTo>
                    <a:pt x="707849" y="1032235"/>
                  </a:lnTo>
                  <a:lnTo>
                    <a:pt x="694932" y="1032462"/>
                  </a:lnTo>
                  <a:lnTo>
                    <a:pt x="682469" y="1032235"/>
                  </a:lnTo>
                  <a:lnTo>
                    <a:pt x="670232" y="1031555"/>
                  </a:lnTo>
                  <a:lnTo>
                    <a:pt x="658675" y="1030874"/>
                  </a:lnTo>
                  <a:lnTo>
                    <a:pt x="647570" y="1029739"/>
                  </a:lnTo>
                  <a:lnTo>
                    <a:pt x="636920" y="1028605"/>
                  </a:lnTo>
                  <a:lnTo>
                    <a:pt x="626496" y="1027016"/>
                  </a:lnTo>
                  <a:lnTo>
                    <a:pt x="616978" y="1025201"/>
                  </a:lnTo>
                  <a:lnTo>
                    <a:pt x="607913" y="1023385"/>
                  </a:lnTo>
                  <a:lnTo>
                    <a:pt x="599302" y="1021570"/>
                  </a:lnTo>
                  <a:lnTo>
                    <a:pt x="591597" y="1019755"/>
                  </a:lnTo>
                  <a:lnTo>
                    <a:pt x="577547" y="1015897"/>
                  </a:lnTo>
                  <a:lnTo>
                    <a:pt x="566443" y="1012267"/>
                  </a:lnTo>
                  <a:lnTo>
                    <a:pt x="558059" y="1009317"/>
                  </a:lnTo>
                  <a:lnTo>
                    <a:pt x="553980" y="1017940"/>
                  </a:lnTo>
                  <a:lnTo>
                    <a:pt x="550127" y="1026789"/>
                  </a:lnTo>
                  <a:lnTo>
                    <a:pt x="546728" y="1035866"/>
                  </a:lnTo>
                  <a:lnTo>
                    <a:pt x="543782" y="1045396"/>
                  </a:lnTo>
                  <a:lnTo>
                    <a:pt x="541063" y="1055607"/>
                  </a:lnTo>
                  <a:lnTo>
                    <a:pt x="538343" y="1065591"/>
                  </a:lnTo>
                  <a:lnTo>
                    <a:pt x="536077" y="1076257"/>
                  </a:lnTo>
                  <a:lnTo>
                    <a:pt x="533811" y="1087148"/>
                  </a:lnTo>
                  <a:lnTo>
                    <a:pt x="529505" y="1110067"/>
                  </a:lnTo>
                  <a:lnTo>
                    <a:pt x="525653" y="1133893"/>
                  </a:lnTo>
                  <a:lnTo>
                    <a:pt x="521347" y="1159081"/>
                  </a:lnTo>
                  <a:lnTo>
                    <a:pt x="518628" y="1172242"/>
                  </a:lnTo>
                  <a:lnTo>
                    <a:pt x="516135" y="1185403"/>
                  </a:lnTo>
                  <a:lnTo>
                    <a:pt x="512056" y="1186311"/>
                  </a:lnTo>
                  <a:lnTo>
                    <a:pt x="507751" y="1187219"/>
                  </a:lnTo>
                  <a:lnTo>
                    <a:pt x="503672" y="1188580"/>
                  </a:lnTo>
                  <a:lnTo>
                    <a:pt x="499819" y="1189942"/>
                  </a:lnTo>
                  <a:lnTo>
                    <a:pt x="495967" y="1191530"/>
                  </a:lnTo>
                  <a:lnTo>
                    <a:pt x="492341" y="1192891"/>
                  </a:lnTo>
                  <a:lnTo>
                    <a:pt x="488715" y="1195161"/>
                  </a:lnTo>
                  <a:lnTo>
                    <a:pt x="485089" y="1196976"/>
                  </a:lnTo>
                  <a:lnTo>
                    <a:pt x="482823" y="1181546"/>
                  </a:lnTo>
                  <a:lnTo>
                    <a:pt x="481464" y="1172015"/>
                  </a:lnTo>
                  <a:lnTo>
                    <a:pt x="480331" y="1161123"/>
                  </a:lnTo>
                  <a:lnTo>
                    <a:pt x="479424" y="1148870"/>
                  </a:lnTo>
                  <a:lnTo>
                    <a:pt x="478518" y="1135935"/>
                  </a:lnTo>
                  <a:lnTo>
                    <a:pt x="478064" y="1121867"/>
                  </a:lnTo>
                  <a:lnTo>
                    <a:pt x="477838" y="1107344"/>
                  </a:lnTo>
                  <a:lnTo>
                    <a:pt x="478064" y="1092141"/>
                  </a:lnTo>
                  <a:lnTo>
                    <a:pt x="478744" y="1076030"/>
                  </a:lnTo>
                  <a:lnTo>
                    <a:pt x="480104" y="1059692"/>
                  </a:lnTo>
                  <a:lnTo>
                    <a:pt x="481237" y="1051296"/>
                  </a:lnTo>
                  <a:lnTo>
                    <a:pt x="482144" y="1043127"/>
                  </a:lnTo>
                  <a:lnTo>
                    <a:pt x="483503" y="1034504"/>
                  </a:lnTo>
                  <a:lnTo>
                    <a:pt x="484863" y="1025882"/>
                  </a:lnTo>
                  <a:lnTo>
                    <a:pt x="486676" y="1017259"/>
                  </a:lnTo>
                  <a:lnTo>
                    <a:pt x="488489" y="1008863"/>
                  </a:lnTo>
                  <a:lnTo>
                    <a:pt x="490528" y="1000240"/>
                  </a:lnTo>
                  <a:lnTo>
                    <a:pt x="492794" y="991617"/>
                  </a:lnTo>
                  <a:lnTo>
                    <a:pt x="495514" y="983221"/>
                  </a:lnTo>
                  <a:lnTo>
                    <a:pt x="498233" y="974599"/>
                  </a:lnTo>
                  <a:lnTo>
                    <a:pt x="501406" y="966203"/>
                  </a:lnTo>
                  <a:lnTo>
                    <a:pt x="504578" y="957580"/>
                  </a:lnTo>
                  <a:lnTo>
                    <a:pt x="508204" y="949411"/>
                  </a:lnTo>
                  <a:lnTo>
                    <a:pt x="512056" y="941242"/>
                  </a:lnTo>
                  <a:lnTo>
                    <a:pt x="516362" y="933073"/>
                  </a:lnTo>
                  <a:lnTo>
                    <a:pt x="520894" y="924904"/>
                  </a:lnTo>
                  <a:lnTo>
                    <a:pt x="525653" y="917189"/>
                  </a:lnTo>
                  <a:lnTo>
                    <a:pt x="530639" y="909474"/>
                  </a:lnTo>
                  <a:lnTo>
                    <a:pt x="536077" y="901985"/>
                  </a:lnTo>
                  <a:lnTo>
                    <a:pt x="541969" y="894270"/>
                  </a:lnTo>
                  <a:lnTo>
                    <a:pt x="548314" y="887009"/>
                  </a:lnTo>
                  <a:lnTo>
                    <a:pt x="554659" y="880201"/>
                  </a:lnTo>
                  <a:lnTo>
                    <a:pt x="561458" y="873394"/>
                  </a:lnTo>
                  <a:lnTo>
                    <a:pt x="568709" y="866813"/>
                  </a:lnTo>
                  <a:lnTo>
                    <a:pt x="576414" y="860460"/>
                  </a:lnTo>
                  <a:lnTo>
                    <a:pt x="584572" y="854333"/>
                  </a:lnTo>
                  <a:lnTo>
                    <a:pt x="592730" y="848433"/>
                  </a:lnTo>
                  <a:lnTo>
                    <a:pt x="601795" y="842987"/>
                  </a:lnTo>
                  <a:lnTo>
                    <a:pt x="611313" y="837541"/>
                  </a:lnTo>
                  <a:lnTo>
                    <a:pt x="620830" y="832549"/>
                  </a:lnTo>
                  <a:lnTo>
                    <a:pt x="630801" y="828011"/>
                  </a:lnTo>
                  <a:lnTo>
                    <a:pt x="641452" y="823926"/>
                  </a:lnTo>
                  <a:lnTo>
                    <a:pt x="652783" y="819615"/>
                  </a:lnTo>
                  <a:lnTo>
                    <a:pt x="664340" y="815984"/>
                  </a:lnTo>
                  <a:lnTo>
                    <a:pt x="676350" y="812807"/>
                  </a:lnTo>
                  <a:lnTo>
                    <a:pt x="689041" y="810084"/>
                  </a:lnTo>
                  <a:lnTo>
                    <a:pt x="701957" y="807815"/>
                  </a:lnTo>
                  <a:lnTo>
                    <a:pt x="715328" y="805546"/>
                  </a:lnTo>
                  <a:lnTo>
                    <a:pt x="729378" y="804184"/>
                  </a:lnTo>
                  <a:lnTo>
                    <a:pt x="744107" y="802823"/>
                  </a:lnTo>
                  <a:lnTo>
                    <a:pt x="759064" y="801915"/>
                  </a:lnTo>
                  <a:lnTo>
                    <a:pt x="774700" y="801688"/>
                  </a:lnTo>
                  <a:close/>
                  <a:moveTo>
                    <a:pt x="44000" y="736683"/>
                  </a:moveTo>
                  <a:lnTo>
                    <a:pt x="44000" y="2267412"/>
                  </a:lnTo>
                  <a:lnTo>
                    <a:pt x="2830736" y="2267412"/>
                  </a:lnTo>
                  <a:lnTo>
                    <a:pt x="2830736" y="736683"/>
                  </a:lnTo>
                  <a:lnTo>
                    <a:pt x="44000" y="736683"/>
                  </a:lnTo>
                  <a:close/>
                  <a:moveTo>
                    <a:pt x="1266245" y="538738"/>
                  </a:moveTo>
                  <a:lnTo>
                    <a:pt x="1261935" y="538964"/>
                  </a:lnTo>
                  <a:lnTo>
                    <a:pt x="1257399" y="539645"/>
                  </a:lnTo>
                  <a:lnTo>
                    <a:pt x="1253317" y="540778"/>
                  </a:lnTo>
                  <a:lnTo>
                    <a:pt x="1249234" y="542365"/>
                  </a:lnTo>
                  <a:lnTo>
                    <a:pt x="1245605" y="544179"/>
                  </a:lnTo>
                  <a:lnTo>
                    <a:pt x="1241977" y="546220"/>
                  </a:lnTo>
                  <a:lnTo>
                    <a:pt x="1238348" y="548714"/>
                  </a:lnTo>
                  <a:lnTo>
                    <a:pt x="1235172" y="551662"/>
                  </a:lnTo>
                  <a:lnTo>
                    <a:pt x="1232224" y="554836"/>
                  </a:lnTo>
                  <a:lnTo>
                    <a:pt x="1229956" y="558237"/>
                  </a:lnTo>
                  <a:lnTo>
                    <a:pt x="1227688" y="561865"/>
                  </a:lnTo>
                  <a:lnTo>
                    <a:pt x="1225874" y="565720"/>
                  </a:lnTo>
                  <a:lnTo>
                    <a:pt x="1224286" y="569574"/>
                  </a:lnTo>
                  <a:lnTo>
                    <a:pt x="1223152" y="573883"/>
                  </a:lnTo>
                  <a:lnTo>
                    <a:pt x="1222471" y="578191"/>
                  </a:lnTo>
                  <a:lnTo>
                    <a:pt x="1222471" y="582725"/>
                  </a:lnTo>
                  <a:lnTo>
                    <a:pt x="1222471" y="604719"/>
                  </a:lnTo>
                  <a:lnTo>
                    <a:pt x="1222471" y="609254"/>
                  </a:lnTo>
                  <a:lnTo>
                    <a:pt x="1223152" y="613562"/>
                  </a:lnTo>
                  <a:lnTo>
                    <a:pt x="1224286" y="617870"/>
                  </a:lnTo>
                  <a:lnTo>
                    <a:pt x="1225874" y="621725"/>
                  </a:lnTo>
                  <a:lnTo>
                    <a:pt x="1227688" y="625579"/>
                  </a:lnTo>
                  <a:lnTo>
                    <a:pt x="1229956" y="629207"/>
                  </a:lnTo>
                  <a:lnTo>
                    <a:pt x="1232224" y="632608"/>
                  </a:lnTo>
                  <a:lnTo>
                    <a:pt x="1235172" y="635556"/>
                  </a:lnTo>
                  <a:lnTo>
                    <a:pt x="1238348" y="638504"/>
                  </a:lnTo>
                  <a:lnTo>
                    <a:pt x="1241977" y="640998"/>
                  </a:lnTo>
                  <a:lnTo>
                    <a:pt x="1245605" y="643492"/>
                  </a:lnTo>
                  <a:lnTo>
                    <a:pt x="1249234" y="645306"/>
                  </a:lnTo>
                  <a:lnTo>
                    <a:pt x="1253317" y="646893"/>
                  </a:lnTo>
                  <a:lnTo>
                    <a:pt x="1257399" y="647800"/>
                  </a:lnTo>
                  <a:lnTo>
                    <a:pt x="1261935" y="648254"/>
                  </a:lnTo>
                  <a:lnTo>
                    <a:pt x="1266245" y="648707"/>
                  </a:lnTo>
                  <a:lnTo>
                    <a:pt x="1608265" y="648707"/>
                  </a:lnTo>
                  <a:lnTo>
                    <a:pt x="1613028" y="648254"/>
                  </a:lnTo>
                  <a:lnTo>
                    <a:pt x="1617337" y="647800"/>
                  </a:lnTo>
                  <a:lnTo>
                    <a:pt x="1621419" y="646893"/>
                  </a:lnTo>
                  <a:lnTo>
                    <a:pt x="1625502" y="645306"/>
                  </a:lnTo>
                  <a:lnTo>
                    <a:pt x="1629358" y="643492"/>
                  </a:lnTo>
                  <a:lnTo>
                    <a:pt x="1632986" y="640998"/>
                  </a:lnTo>
                  <a:lnTo>
                    <a:pt x="1636388" y="638504"/>
                  </a:lnTo>
                  <a:lnTo>
                    <a:pt x="1639337" y="635556"/>
                  </a:lnTo>
                  <a:lnTo>
                    <a:pt x="1642285" y="632608"/>
                  </a:lnTo>
                  <a:lnTo>
                    <a:pt x="1644780" y="629207"/>
                  </a:lnTo>
                  <a:lnTo>
                    <a:pt x="1647275" y="625579"/>
                  </a:lnTo>
                  <a:lnTo>
                    <a:pt x="1649089" y="621725"/>
                  </a:lnTo>
                  <a:lnTo>
                    <a:pt x="1650224" y="617870"/>
                  </a:lnTo>
                  <a:lnTo>
                    <a:pt x="1651584" y="613562"/>
                  </a:lnTo>
                  <a:lnTo>
                    <a:pt x="1652038" y="609254"/>
                  </a:lnTo>
                  <a:lnTo>
                    <a:pt x="1652492" y="604719"/>
                  </a:lnTo>
                  <a:lnTo>
                    <a:pt x="1652492" y="582725"/>
                  </a:lnTo>
                  <a:lnTo>
                    <a:pt x="1652038" y="578191"/>
                  </a:lnTo>
                  <a:lnTo>
                    <a:pt x="1651584" y="573883"/>
                  </a:lnTo>
                  <a:lnTo>
                    <a:pt x="1650224" y="569574"/>
                  </a:lnTo>
                  <a:lnTo>
                    <a:pt x="1649089" y="565720"/>
                  </a:lnTo>
                  <a:lnTo>
                    <a:pt x="1647275" y="561865"/>
                  </a:lnTo>
                  <a:lnTo>
                    <a:pt x="1644780" y="558237"/>
                  </a:lnTo>
                  <a:lnTo>
                    <a:pt x="1642285" y="554836"/>
                  </a:lnTo>
                  <a:lnTo>
                    <a:pt x="1639337" y="551662"/>
                  </a:lnTo>
                  <a:lnTo>
                    <a:pt x="1636388" y="548714"/>
                  </a:lnTo>
                  <a:lnTo>
                    <a:pt x="1632986" y="546220"/>
                  </a:lnTo>
                  <a:lnTo>
                    <a:pt x="1629358" y="544179"/>
                  </a:lnTo>
                  <a:lnTo>
                    <a:pt x="1625502" y="542365"/>
                  </a:lnTo>
                  <a:lnTo>
                    <a:pt x="1621419" y="540778"/>
                  </a:lnTo>
                  <a:lnTo>
                    <a:pt x="1617337" y="539645"/>
                  </a:lnTo>
                  <a:lnTo>
                    <a:pt x="1613028" y="538964"/>
                  </a:lnTo>
                  <a:lnTo>
                    <a:pt x="1608265" y="538738"/>
                  </a:lnTo>
                  <a:lnTo>
                    <a:pt x="1583997" y="538738"/>
                  </a:lnTo>
                  <a:lnTo>
                    <a:pt x="1583997" y="549848"/>
                  </a:lnTo>
                  <a:lnTo>
                    <a:pt x="1583997" y="554156"/>
                  </a:lnTo>
                  <a:lnTo>
                    <a:pt x="1583090" y="558691"/>
                  </a:lnTo>
                  <a:lnTo>
                    <a:pt x="1582182" y="562772"/>
                  </a:lnTo>
                  <a:lnTo>
                    <a:pt x="1580595" y="566627"/>
                  </a:lnTo>
                  <a:lnTo>
                    <a:pt x="1578780" y="570481"/>
                  </a:lnTo>
                  <a:lnTo>
                    <a:pt x="1576512" y="574109"/>
                  </a:lnTo>
                  <a:lnTo>
                    <a:pt x="1574017" y="577510"/>
                  </a:lnTo>
                  <a:lnTo>
                    <a:pt x="1571296" y="580685"/>
                  </a:lnTo>
                  <a:lnTo>
                    <a:pt x="1568121" y="583632"/>
                  </a:lnTo>
                  <a:lnTo>
                    <a:pt x="1564492" y="586126"/>
                  </a:lnTo>
                  <a:lnTo>
                    <a:pt x="1560863" y="588394"/>
                  </a:lnTo>
                  <a:lnTo>
                    <a:pt x="1557234" y="590208"/>
                  </a:lnTo>
                  <a:lnTo>
                    <a:pt x="1553152" y="591795"/>
                  </a:lnTo>
                  <a:lnTo>
                    <a:pt x="1548842" y="592929"/>
                  </a:lnTo>
                  <a:lnTo>
                    <a:pt x="1544533" y="593382"/>
                  </a:lnTo>
                  <a:lnTo>
                    <a:pt x="1539997" y="593609"/>
                  </a:lnTo>
                  <a:lnTo>
                    <a:pt x="1334739" y="593609"/>
                  </a:lnTo>
                  <a:lnTo>
                    <a:pt x="1330430" y="593382"/>
                  </a:lnTo>
                  <a:lnTo>
                    <a:pt x="1325894" y="592929"/>
                  </a:lnTo>
                  <a:lnTo>
                    <a:pt x="1321811" y="591795"/>
                  </a:lnTo>
                  <a:lnTo>
                    <a:pt x="1317729" y="590208"/>
                  </a:lnTo>
                  <a:lnTo>
                    <a:pt x="1313647" y="588394"/>
                  </a:lnTo>
                  <a:lnTo>
                    <a:pt x="1310018" y="586126"/>
                  </a:lnTo>
                  <a:lnTo>
                    <a:pt x="1306842" y="583632"/>
                  </a:lnTo>
                  <a:lnTo>
                    <a:pt x="1303667" y="580685"/>
                  </a:lnTo>
                  <a:lnTo>
                    <a:pt x="1300719" y="577510"/>
                  </a:lnTo>
                  <a:lnTo>
                    <a:pt x="1298224" y="574109"/>
                  </a:lnTo>
                  <a:lnTo>
                    <a:pt x="1296183" y="570481"/>
                  </a:lnTo>
                  <a:lnTo>
                    <a:pt x="1294368" y="566627"/>
                  </a:lnTo>
                  <a:lnTo>
                    <a:pt x="1292781" y="562772"/>
                  </a:lnTo>
                  <a:lnTo>
                    <a:pt x="1291647" y="558691"/>
                  </a:lnTo>
                  <a:lnTo>
                    <a:pt x="1290966" y="554156"/>
                  </a:lnTo>
                  <a:lnTo>
                    <a:pt x="1290739" y="549848"/>
                  </a:lnTo>
                  <a:lnTo>
                    <a:pt x="1290739" y="538738"/>
                  </a:lnTo>
                  <a:lnTo>
                    <a:pt x="1266245" y="538738"/>
                  </a:lnTo>
                  <a:close/>
                  <a:moveTo>
                    <a:pt x="1433626" y="87976"/>
                  </a:moveTo>
                  <a:lnTo>
                    <a:pt x="1429316" y="88203"/>
                  </a:lnTo>
                  <a:lnTo>
                    <a:pt x="1425688" y="88656"/>
                  </a:lnTo>
                  <a:lnTo>
                    <a:pt x="1421832" y="89336"/>
                  </a:lnTo>
                  <a:lnTo>
                    <a:pt x="1417976" y="90243"/>
                  </a:lnTo>
                  <a:lnTo>
                    <a:pt x="1414347" y="91150"/>
                  </a:lnTo>
                  <a:lnTo>
                    <a:pt x="1410718" y="92511"/>
                  </a:lnTo>
                  <a:lnTo>
                    <a:pt x="1407316" y="93871"/>
                  </a:lnTo>
                  <a:lnTo>
                    <a:pt x="1403688" y="95458"/>
                  </a:lnTo>
                  <a:lnTo>
                    <a:pt x="1400286" y="97272"/>
                  </a:lnTo>
                  <a:lnTo>
                    <a:pt x="1397337" y="99086"/>
                  </a:lnTo>
                  <a:lnTo>
                    <a:pt x="1394162" y="101127"/>
                  </a:lnTo>
                  <a:lnTo>
                    <a:pt x="1390987" y="103168"/>
                  </a:lnTo>
                  <a:lnTo>
                    <a:pt x="1388265" y="105435"/>
                  </a:lnTo>
                  <a:lnTo>
                    <a:pt x="1385316" y="107929"/>
                  </a:lnTo>
                  <a:lnTo>
                    <a:pt x="1382822" y="110423"/>
                  </a:lnTo>
                  <a:lnTo>
                    <a:pt x="1380100" y="113371"/>
                  </a:lnTo>
                  <a:lnTo>
                    <a:pt x="1377605" y="116092"/>
                  </a:lnTo>
                  <a:lnTo>
                    <a:pt x="1375110" y="119039"/>
                  </a:lnTo>
                  <a:lnTo>
                    <a:pt x="1373069" y="122214"/>
                  </a:lnTo>
                  <a:lnTo>
                    <a:pt x="1371028" y="125161"/>
                  </a:lnTo>
                  <a:lnTo>
                    <a:pt x="1369213" y="128336"/>
                  </a:lnTo>
                  <a:lnTo>
                    <a:pt x="1367399" y="131737"/>
                  </a:lnTo>
                  <a:lnTo>
                    <a:pt x="1365811" y="135138"/>
                  </a:lnTo>
                  <a:lnTo>
                    <a:pt x="1364677" y="138766"/>
                  </a:lnTo>
                  <a:lnTo>
                    <a:pt x="1363317" y="142394"/>
                  </a:lnTo>
                  <a:lnTo>
                    <a:pt x="1362183" y="146022"/>
                  </a:lnTo>
                  <a:lnTo>
                    <a:pt x="1361502" y="149650"/>
                  </a:lnTo>
                  <a:lnTo>
                    <a:pt x="1360595" y="153504"/>
                  </a:lnTo>
                  <a:lnTo>
                    <a:pt x="1360141" y="157359"/>
                  </a:lnTo>
                  <a:lnTo>
                    <a:pt x="1359914" y="161213"/>
                  </a:lnTo>
                  <a:lnTo>
                    <a:pt x="1359914" y="165295"/>
                  </a:lnTo>
                  <a:lnTo>
                    <a:pt x="1359914" y="169376"/>
                  </a:lnTo>
                  <a:lnTo>
                    <a:pt x="1360141" y="173231"/>
                  </a:lnTo>
                  <a:lnTo>
                    <a:pt x="1360595" y="177085"/>
                  </a:lnTo>
                  <a:lnTo>
                    <a:pt x="1361502" y="180940"/>
                  </a:lnTo>
                  <a:lnTo>
                    <a:pt x="1362183" y="184568"/>
                  </a:lnTo>
                  <a:lnTo>
                    <a:pt x="1363317" y="188422"/>
                  </a:lnTo>
                  <a:lnTo>
                    <a:pt x="1364677" y="192050"/>
                  </a:lnTo>
                  <a:lnTo>
                    <a:pt x="1365811" y="195451"/>
                  </a:lnTo>
                  <a:lnTo>
                    <a:pt x="1367399" y="198852"/>
                  </a:lnTo>
                  <a:lnTo>
                    <a:pt x="1369213" y="202253"/>
                  </a:lnTo>
                  <a:lnTo>
                    <a:pt x="1371028" y="205655"/>
                  </a:lnTo>
                  <a:lnTo>
                    <a:pt x="1373069" y="208602"/>
                  </a:lnTo>
                  <a:lnTo>
                    <a:pt x="1375110" y="211777"/>
                  </a:lnTo>
                  <a:lnTo>
                    <a:pt x="1377605" y="214724"/>
                  </a:lnTo>
                  <a:lnTo>
                    <a:pt x="1380100" y="217445"/>
                  </a:lnTo>
                  <a:lnTo>
                    <a:pt x="1382822" y="220166"/>
                  </a:lnTo>
                  <a:lnTo>
                    <a:pt x="1385316" y="222660"/>
                  </a:lnTo>
                  <a:lnTo>
                    <a:pt x="1388265" y="225381"/>
                  </a:lnTo>
                  <a:lnTo>
                    <a:pt x="1390987" y="227422"/>
                  </a:lnTo>
                  <a:lnTo>
                    <a:pt x="1394162" y="229689"/>
                  </a:lnTo>
                  <a:lnTo>
                    <a:pt x="1397337" y="231730"/>
                  </a:lnTo>
                  <a:lnTo>
                    <a:pt x="1400286" y="233544"/>
                  </a:lnTo>
                  <a:lnTo>
                    <a:pt x="1403688" y="235131"/>
                  </a:lnTo>
                  <a:lnTo>
                    <a:pt x="1407316" y="236718"/>
                  </a:lnTo>
                  <a:lnTo>
                    <a:pt x="1410718" y="238305"/>
                  </a:lnTo>
                  <a:lnTo>
                    <a:pt x="1414347" y="239212"/>
                  </a:lnTo>
                  <a:lnTo>
                    <a:pt x="1417976" y="240346"/>
                  </a:lnTo>
                  <a:lnTo>
                    <a:pt x="1421832" y="241253"/>
                  </a:lnTo>
                  <a:lnTo>
                    <a:pt x="1425688" y="241933"/>
                  </a:lnTo>
                  <a:lnTo>
                    <a:pt x="1429316" y="242387"/>
                  </a:lnTo>
                  <a:lnTo>
                    <a:pt x="1433626" y="242613"/>
                  </a:lnTo>
                  <a:lnTo>
                    <a:pt x="1437481" y="242840"/>
                  </a:lnTo>
                  <a:lnTo>
                    <a:pt x="1441337" y="242613"/>
                  </a:lnTo>
                  <a:lnTo>
                    <a:pt x="1445419" y="242387"/>
                  </a:lnTo>
                  <a:lnTo>
                    <a:pt x="1449275" y="241933"/>
                  </a:lnTo>
                  <a:lnTo>
                    <a:pt x="1452904" y="241253"/>
                  </a:lnTo>
                  <a:lnTo>
                    <a:pt x="1456986" y="240346"/>
                  </a:lnTo>
                  <a:lnTo>
                    <a:pt x="1460615" y="239212"/>
                  </a:lnTo>
                  <a:lnTo>
                    <a:pt x="1464244" y="238305"/>
                  </a:lnTo>
                  <a:lnTo>
                    <a:pt x="1467419" y="236718"/>
                  </a:lnTo>
                  <a:lnTo>
                    <a:pt x="1471048" y="235131"/>
                  </a:lnTo>
                  <a:lnTo>
                    <a:pt x="1474224" y="233544"/>
                  </a:lnTo>
                  <a:lnTo>
                    <a:pt x="1477626" y="231730"/>
                  </a:lnTo>
                  <a:lnTo>
                    <a:pt x="1480801" y="229689"/>
                  </a:lnTo>
                  <a:lnTo>
                    <a:pt x="1483749" y="227422"/>
                  </a:lnTo>
                  <a:lnTo>
                    <a:pt x="1486698" y="225381"/>
                  </a:lnTo>
                  <a:lnTo>
                    <a:pt x="1489646" y="222660"/>
                  </a:lnTo>
                  <a:lnTo>
                    <a:pt x="1492141" y="220166"/>
                  </a:lnTo>
                  <a:lnTo>
                    <a:pt x="1494636" y="217445"/>
                  </a:lnTo>
                  <a:lnTo>
                    <a:pt x="1497131" y="214724"/>
                  </a:lnTo>
                  <a:lnTo>
                    <a:pt x="1499399" y="211777"/>
                  </a:lnTo>
                  <a:lnTo>
                    <a:pt x="1501667" y="208602"/>
                  </a:lnTo>
                  <a:lnTo>
                    <a:pt x="1503482" y="205655"/>
                  </a:lnTo>
                  <a:lnTo>
                    <a:pt x="1505523" y="202253"/>
                  </a:lnTo>
                  <a:lnTo>
                    <a:pt x="1507110" y="198852"/>
                  </a:lnTo>
                  <a:lnTo>
                    <a:pt x="1508698" y="195451"/>
                  </a:lnTo>
                  <a:lnTo>
                    <a:pt x="1510286" y="192050"/>
                  </a:lnTo>
                  <a:lnTo>
                    <a:pt x="1511420" y="188422"/>
                  </a:lnTo>
                  <a:lnTo>
                    <a:pt x="1512327" y="184568"/>
                  </a:lnTo>
                  <a:lnTo>
                    <a:pt x="1513461" y="180940"/>
                  </a:lnTo>
                  <a:lnTo>
                    <a:pt x="1513915" y="177085"/>
                  </a:lnTo>
                  <a:lnTo>
                    <a:pt x="1514368" y="173231"/>
                  </a:lnTo>
                  <a:lnTo>
                    <a:pt x="1514595" y="169376"/>
                  </a:lnTo>
                  <a:lnTo>
                    <a:pt x="1515049" y="165295"/>
                  </a:lnTo>
                  <a:lnTo>
                    <a:pt x="1514595" y="161213"/>
                  </a:lnTo>
                  <a:lnTo>
                    <a:pt x="1514368" y="157359"/>
                  </a:lnTo>
                  <a:lnTo>
                    <a:pt x="1513915" y="153504"/>
                  </a:lnTo>
                  <a:lnTo>
                    <a:pt x="1513461" y="149650"/>
                  </a:lnTo>
                  <a:lnTo>
                    <a:pt x="1512327" y="146022"/>
                  </a:lnTo>
                  <a:lnTo>
                    <a:pt x="1511420" y="142394"/>
                  </a:lnTo>
                  <a:lnTo>
                    <a:pt x="1510286" y="138766"/>
                  </a:lnTo>
                  <a:lnTo>
                    <a:pt x="1508698" y="135138"/>
                  </a:lnTo>
                  <a:lnTo>
                    <a:pt x="1507110" y="131737"/>
                  </a:lnTo>
                  <a:lnTo>
                    <a:pt x="1505523" y="128336"/>
                  </a:lnTo>
                  <a:lnTo>
                    <a:pt x="1503482" y="125161"/>
                  </a:lnTo>
                  <a:lnTo>
                    <a:pt x="1501667" y="122214"/>
                  </a:lnTo>
                  <a:lnTo>
                    <a:pt x="1499399" y="119039"/>
                  </a:lnTo>
                  <a:lnTo>
                    <a:pt x="1497131" y="116092"/>
                  </a:lnTo>
                  <a:lnTo>
                    <a:pt x="1494636" y="113371"/>
                  </a:lnTo>
                  <a:lnTo>
                    <a:pt x="1492141" y="110423"/>
                  </a:lnTo>
                  <a:lnTo>
                    <a:pt x="1489646" y="107929"/>
                  </a:lnTo>
                  <a:lnTo>
                    <a:pt x="1486698" y="105435"/>
                  </a:lnTo>
                  <a:lnTo>
                    <a:pt x="1483749" y="103168"/>
                  </a:lnTo>
                  <a:lnTo>
                    <a:pt x="1480801" y="101127"/>
                  </a:lnTo>
                  <a:lnTo>
                    <a:pt x="1477626" y="99086"/>
                  </a:lnTo>
                  <a:lnTo>
                    <a:pt x="1474224" y="97272"/>
                  </a:lnTo>
                  <a:lnTo>
                    <a:pt x="1471048" y="95458"/>
                  </a:lnTo>
                  <a:lnTo>
                    <a:pt x="1467419" y="93871"/>
                  </a:lnTo>
                  <a:lnTo>
                    <a:pt x="1464244" y="92511"/>
                  </a:lnTo>
                  <a:lnTo>
                    <a:pt x="1460615" y="91150"/>
                  </a:lnTo>
                  <a:lnTo>
                    <a:pt x="1456986" y="90243"/>
                  </a:lnTo>
                  <a:lnTo>
                    <a:pt x="1452904" y="89336"/>
                  </a:lnTo>
                  <a:lnTo>
                    <a:pt x="1449275" y="88656"/>
                  </a:lnTo>
                  <a:lnTo>
                    <a:pt x="1445419" y="88203"/>
                  </a:lnTo>
                  <a:lnTo>
                    <a:pt x="1441337" y="87976"/>
                  </a:lnTo>
                  <a:lnTo>
                    <a:pt x="1437481" y="87976"/>
                  </a:lnTo>
                  <a:lnTo>
                    <a:pt x="1433626" y="87976"/>
                  </a:lnTo>
                  <a:close/>
                  <a:moveTo>
                    <a:pt x="1330430" y="0"/>
                  </a:moveTo>
                  <a:lnTo>
                    <a:pt x="1334739" y="0"/>
                  </a:lnTo>
                  <a:lnTo>
                    <a:pt x="1539997" y="0"/>
                  </a:lnTo>
                  <a:lnTo>
                    <a:pt x="1544533" y="0"/>
                  </a:lnTo>
                  <a:lnTo>
                    <a:pt x="1548842" y="681"/>
                  </a:lnTo>
                  <a:lnTo>
                    <a:pt x="1553152" y="1814"/>
                  </a:lnTo>
                  <a:lnTo>
                    <a:pt x="1557234" y="3401"/>
                  </a:lnTo>
                  <a:lnTo>
                    <a:pt x="1560863" y="5215"/>
                  </a:lnTo>
                  <a:lnTo>
                    <a:pt x="1564492" y="7483"/>
                  </a:lnTo>
                  <a:lnTo>
                    <a:pt x="1568121" y="9750"/>
                  </a:lnTo>
                  <a:lnTo>
                    <a:pt x="1571296" y="12698"/>
                  </a:lnTo>
                  <a:lnTo>
                    <a:pt x="1574017" y="15872"/>
                  </a:lnTo>
                  <a:lnTo>
                    <a:pt x="1576512" y="19273"/>
                  </a:lnTo>
                  <a:lnTo>
                    <a:pt x="1578780" y="22901"/>
                  </a:lnTo>
                  <a:lnTo>
                    <a:pt x="1580595" y="26756"/>
                  </a:lnTo>
                  <a:lnTo>
                    <a:pt x="1582182" y="30837"/>
                  </a:lnTo>
                  <a:lnTo>
                    <a:pt x="1583090" y="34919"/>
                  </a:lnTo>
                  <a:lnTo>
                    <a:pt x="1583997" y="39453"/>
                  </a:lnTo>
                  <a:lnTo>
                    <a:pt x="1583997" y="43761"/>
                  </a:lnTo>
                  <a:lnTo>
                    <a:pt x="1583997" y="450762"/>
                  </a:lnTo>
                  <a:lnTo>
                    <a:pt x="2742963" y="450762"/>
                  </a:lnTo>
                  <a:lnTo>
                    <a:pt x="2749768" y="450762"/>
                  </a:lnTo>
                  <a:lnTo>
                    <a:pt x="2756345" y="451442"/>
                  </a:lnTo>
                  <a:lnTo>
                    <a:pt x="2762922" y="452349"/>
                  </a:lnTo>
                  <a:lnTo>
                    <a:pt x="2769499" y="453483"/>
                  </a:lnTo>
                  <a:lnTo>
                    <a:pt x="2775623" y="455070"/>
                  </a:lnTo>
                  <a:lnTo>
                    <a:pt x="2782200" y="456884"/>
                  </a:lnTo>
                  <a:lnTo>
                    <a:pt x="2788097" y="458925"/>
                  </a:lnTo>
                  <a:lnTo>
                    <a:pt x="2793994" y="461192"/>
                  </a:lnTo>
                  <a:lnTo>
                    <a:pt x="2799891" y="463686"/>
                  </a:lnTo>
                  <a:lnTo>
                    <a:pt x="2805788" y="466634"/>
                  </a:lnTo>
                  <a:lnTo>
                    <a:pt x="2811231" y="470035"/>
                  </a:lnTo>
                  <a:lnTo>
                    <a:pt x="2816675" y="473436"/>
                  </a:lnTo>
                  <a:lnTo>
                    <a:pt x="2821664" y="477064"/>
                  </a:lnTo>
                  <a:lnTo>
                    <a:pt x="2826654" y="480919"/>
                  </a:lnTo>
                  <a:lnTo>
                    <a:pt x="2831417" y="485000"/>
                  </a:lnTo>
                  <a:lnTo>
                    <a:pt x="2835953" y="489535"/>
                  </a:lnTo>
                  <a:lnTo>
                    <a:pt x="2840489" y="494070"/>
                  </a:lnTo>
                  <a:lnTo>
                    <a:pt x="2844571" y="498831"/>
                  </a:lnTo>
                  <a:lnTo>
                    <a:pt x="2848427" y="504046"/>
                  </a:lnTo>
                  <a:lnTo>
                    <a:pt x="2852056" y="509261"/>
                  </a:lnTo>
                  <a:lnTo>
                    <a:pt x="2855685" y="514249"/>
                  </a:lnTo>
                  <a:lnTo>
                    <a:pt x="2858860" y="520145"/>
                  </a:lnTo>
                  <a:lnTo>
                    <a:pt x="2861809" y="525813"/>
                  </a:lnTo>
                  <a:lnTo>
                    <a:pt x="2864530" y="531482"/>
                  </a:lnTo>
                  <a:lnTo>
                    <a:pt x="2866798" y="537377"/>
                  </a:lnTo>
                  <a:lnTo>
                    <a:pt x="2869066" y="543726"/>
                  </a:lnTo>
                  <a:lnTo>
                    <a:pt x="2870881" y="549848"/>
                  </a:lnTo>
                  <a:lnTo>
                    <a:pt x="2872015" y="556423"/>
                  </a:lnTo>
                  <a:lnTo>
                    <a:pt x="2873375" y="562772"/>
                  </a:lnTo>
                  <a:lnTo>
                    <a:pt x="2874056" y="569348"/>
                  </a:lnTo>
                  <a:lnTo>
                    <a:pt x="2874736" y="575923"/>
                  </a:lnTo>
                  <a:lnTo>
                    <a:pt x="2874963" y="582725"/>
                  </a:lnTo>
                  <a:lnTo>
                    <a:pt x="2874963" y="2311400"/>
                  </a:lnTo>
                  <a:lnTo>
                    <a:pt x="0" y="2311400"/>
                  </a:lnTo>
                  <a:lnTo>
                    <a:pt x="0" y="582725"/>
                  </a:lnTo>
                  <a:lnTo>
                    <a:pt x="227" y="575923"/>
                  </a:lnTo>
                  <a:lnTo>
                    <a:pt x="680" y="569348"/>
                  </a:lnTo>
                  <a:lnTo>
                    <a:pt x="1588" y="562772"/>
                  </a:lnTo>
                  <a:lnTo>
                    <a:pt x="2722" y="556423"/>
                  </a:lnTo>
                  <a:lnTo>
                    <a:pt x="4082" y="549848"/>
                  </a:lnTo>
                  <a:lnTo>
                    <a:pt x="5897" y="543726"/>
                  </a:lnTo>
                  <a:lnTo>
                    <a:pt x="7938" y="537377"/>
                  </a:lnTo>
                  <a:lnTo>
                    <a:pt x="10206" y="531482"/>
                  </a:lnTo>
                  <a:lnTo>
                    <a:pt x="13154" y="525813"/>
                  </a:lnTo>
                  <a:lnTo>
                    <a:pt x="16103" y="520145"/>
                  </a:lnTo>
                  <a:lnTo>
                    <a:pt x="19051" y="514249"/>
                  </a:lnTo>
                  <a:lnTo>
                    <a:pt x="22453" y="509261"/>
                  </a:lnTo>
                  <a:lnTo>
                    <a:pt x="26309" y="504046"/>
                  </a:lnTo>
                  <a:lnTo>
                    <a:pt x="30165" y="498831"/>
                  </a:lnTo>
                  <a:lnTo>
                    <a:pt x="34474" y="494070"/>
                  </a:lnTo>
                  <a:lnTo>
                    <a:pt x="38783" y="489535"/>
                  </a:lnTo>
                  <a:lnTo>
                    <a:pt x="43319" y="485000"/>
                  </a:lnTo>
                  <a:lnTo>
                    <a:pt x="48082" y="480919"/>
                  </a:lnTo>
                  <a:lnTo>
                    <a:pt x="53072" y="477064"/>
                  </a:lnTo>
                  <a:lnTo>
                    <a:pt x="58288" y="473436"/>
                  </a:lnTo>
                  <a:lnTo>
                    <a:pt x="63732" y="470035"/>
                  </a:lnTo>
                  <a:lnTo>
                    <a:pt x="69175" y="466634"/>
                  </a:lnTo>
                  <a:lnTo>
                    <a:pt x="74845" y="463686"/>
                  </a:lnTo>
                  <a:lnTo>
                    <a:pt x="80742" y="461192"/>
                  </a:lnTo>
                  <a:lnTo>
                    <a:pt x="86866" y="458925"/>
                  </a:lnTo>
                  <a:lnTo>
                    <a:pt x="92763" y="456884"/>
                  </a:lnTo>
                  <a:lnTo>
                    <a:pt x="99340" y="455070"/>
                  </a:lnTo>
                  <a:lnTo>
                    <a:pt x="105464" y="453483"/>
                  </a:lnTo>
                  <a:lnTo>
                    <a:pt x="112041" y="452349"/>
                  </a:lnTo>
                  <a:lnTo>
                    <a:pt x="118618" y="451442"/>
                  </a:lnTo>
                  <a:lnTo>
                    <a:pt x="125195" y="450762"/>
                  </a:lnTo>
                  <a:lnTo>
                    <a:pt x="132000" y="450762"/>
                  </a:lnTo>
                  <a:lnTo>
                    <a:pt x="1290739" y="450762"/>
                  </a:lnTo>
                  <a:lnTo>
                    <a:pt x="1290739" y="43761"/>
                  </a:lnTo>
                  <a:lnTo>
                    <a:pt x="1290966" y="39453"/>
                  </a:lnTo>
                  <a:lnTo>
                    <a:pt x="1291647" y="34919"/>
                  </a:lnTo>
                  <a:lnTo>
                    <a:pt x="1292781" y="30837"/>
                  </a:lnTo>
                  <a:lnTo>
                    <a:pt x="1294368" y="26756"/>
                  </a:lnTo>
                  <a:lnTo>
                    <a:pt x="1296183" y="22901"/>
                  </a:lnTo>
                  <a:lnTo>
                    <a:pt x="1298224" y="19273"/>
                  </a:lnTo>
                  <a:lnTo>
                    <a:pt x="1300719" y="15872"/>
                  </a:lnTo>
                  <a:lnTo>
                    <a:pt x="1303667" y="12698"/>
                  </a:lnTo>
                  <a:lnTo>
                    <a:pt x="1306842" y="9750"/>
                  </a:lnTo>
                  <a:lnTo>
                    <a:pt x="1310018" y="7483"/>
                  </a:lnTo>
                  <a:lnTo>
                    <a:pt x="1313647" y="5215"/>
                  </a:lnTo>
                  <a:lnTo>
                    <a:pt x="1317729" y="3401"/>
                  </a:lnTo>
                  <a:lnTo>
                    <a:pt x="1321811" y="1814"/>
                  </a:lnTo>
                  <a:lnTo>
                    <a:pt x="1325894" y="681"/>
                  </a:lnTo>
                  <a:lnTo>
                    <a:pt x="1330430" y="0"/>
                  </a:lnTo>
                  <a:close/>
                </a:path>
              </a:pathLst>
            </a:custGeom>
            <a:solidFill>
              <a:srgbClr val="FFFFFF"/>
            </a:solidFill>
            <a:ln>
              <a:noFill/>
            </a:ln>
          </p:spPr>
          <p:txBody>
            <a:bodyPr anchor="ctr">
              <a:scene3d>
                <a:camera prst="orthographicFront"/>
                <a:lightRig rig="threePt" dir="t"/>
              </a:scene3d>
              <a:sp3d contourW="12700">
                <a:contourClr>
                  <a:srgbClr val="FFFFFF"/>
                </a:contourClr>
              </a:sp3d>
            </a:bodyPr>
            <a:lstStyle/>
            <a:p>
              <a:pPr algn="ctr" eaLnBrk="1" fontAlgn="auto" hangingPunct="1">
                <a:spcBef>
                  <a:spcPct val="0"/>
                </a:spcBef>
                <a:spcAft>
                  <a:spcPct val="0"/>
                </a:spcAft>
                <a:defRPr/>
              </a:pPr>
              <a:endParaRPr lang="zh-CN" altLang="en-US">
                <a:solidFill>
                  <a:srgbClr val="FFFFFF"/>
                </a:solidFill>
                <a:latin typeface="宋体" panose="02010600030101010101" pitchFamily="2" charset="-122"/>
                <a:ea typeface="宋体" panose="02010600030101010101" pitchFamily="2" charset="-122"/>
              </a:endParaRPr>
            </a:p>
          </p:txBody>
        </p:sp>
      </p:grpSp>
      <p:sp>
        <p:nvSpPr>
          <p:cNvPr id="28" name="五边形 240"/>
          <p:cNvSpPr>
            <a:spLocks noChangeArrowheads="1"/>
          </p:cNvSpPr>
          <p:nvPr/>
        </p:nvSpPr>
        <p:spPr bwMode="auto">
          <a:xfrm flipH="1">
            <a:off x="9609138" y="1970088"/>
            <a:ext cx="1931987" cy="363537"/>
          </a:xfrm>
          <a:prstGeom prst="homePlate">
            <a:avLst>
              <a:gd name="adj" fmla="val 49921"/>
            </a:avLst>
          </a:prstGeom>
          <a:solidFill>
            <a:schemeClr val="accent2"/>
          </a:solidFill>
          <a:ln>
            <a:noFill/>
          </a:ln>
        </p:spPr>
        <p:txBody>
          <a:bodyPr lIns="121920" tIns="60960" rIns="121920" bIns="60960"/>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5pPr>
            <a:lvl6pPr marL="25146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6pPr>
            <a:lvl7pPr marL="29718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7pPr>
            <a:lvl8pPr marL="34290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8pPr>
            <a:lvl9pPr marL="38862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9pPr>
          </a:lstStyle>
          <a:p>
            <a:pPr eaLnBrk="1" hangingPunct="1">
              <a:lnSpc>
                <a:spcPct val="100000"/>
              </a:lnSpc>
              <a:spcBef>
                <a:spcPct val="0"/>
              </a:spcBef>
              <a:buFontTx/>
              <a:buNone/>
            </a:pPr>
            <a:endParaRPr lang="zh-CN" altLang="en-US" sz="2400">
              <a:solidFill>
                <a:srgbClr val="000000"/>
              </a:solidFill>
            </a:endParaRPr>
          </a:p>
        </p:txBody>
      </p:sp>
      <p:sp>
        <p:nvSpPr>
          <p:cNvPr id="29" name="五边形 241"/>
          <p:cNvSpPr>
            <a:spLocks noChangeArrowheads="1"/>
          </p:cNvSpPr>
          <p:nvPr/>
        </p:nvSpPr>
        <p:spPr bwMode="auto">
          <a:xfrm flipH="1">
            <a:off x="9026525" y="2490788"/>
            <a:ext cx="2524125" cy="361950"/>
          </a:xfrm>
          <a:prstGeom prst="homePlate">
            <a:avLst>
              <a:gd name="adj" fmla="val 50172"/>
            </a:avLst>
          </a:prstGeom>
          <a:solidFill>
            <a:schemeClr val="accent3"/>
          </a:solidFill>
          <a:ln>
            <a:noFill/>
          </a:ln>
        </p:spPr>
        <p:txBody>
          <a:bodyPr lIns="121920" tIns="60960" rIns="121920" bIns="60960"/>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5pPr>
            <a:lvl6pPr marL="25146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6pPr>
            <a:lvl7pPr marL="29718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7pPr>
            <a:lvl8pPr marL="34290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8pPr>
            <a:lvl9pPr marL="38862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9pPr>
          </a:lstStyle>
          <a:p>
            <a:pPr eaLnBrk="1" hangingPunct="1">
              <a:lnSpc>
                <a:spcPct val="100000"/>
              </a:lnSpc>
              <a:spcBef>
                <a:spcPct val="0"/>
              </a:spcBef>
              <a:buFontTx/>
              <a:buNone/>
            </a:pPr>
            <a:endParaRPr lang="zh-CN" altLang="en-US" sz="2400">
              <a:solidFill>
                <a:srgbClr val="000000"/>
              </a:solidFill>
            </a:endParaRPr>
          </a:p>
        </p:txBody>
      </p:sp>
      <p:sp>
        <p:nvSpPr>
          <p:cNvPr id="30" name="五边形 242"/>
          <p:cNvSpPr>
            <a:spLocks noChangeArrowheads="1"/>
          </p:cNvSpPr>
          <p:nvPr/>
        </p:nvSpPr>
        <p:spPr bwMode="auto">
          <a:xfrm flipH="1">
            <a:off x="7323138" y="3557588"/>
            <a:ext cx="4227512" cy="363537"/>
          </a:xfrm>
          <a:prstGeom prst="homePlate">
            <a:avLst>
              <a:gd name="adj" fmla="val 49961"/>
            </a:avLst>
          </a:prstGeom>
          <a:solidFill>
            <a:schemeClr val="accent4"/>
          </a:solidFill>
          <a:ln>
            <a:noFill/>
          </a:ln>
        </p:spPr>
        <p:txBody>
          <a:bodyPr lIns="121920" tIns="60960" rIns="121920" bIns="60960"/>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5pPr>
            <a:lvl6pPr marL="25146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6pPr>
            <a:lvl7pPr marL="29718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7pPr>
            <a:lvl8pPr marL="34290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8pPr>
            <a:lvl9pPr marL="38862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9pPr>
          </a:lstStyle>
          <a:p>
            <a:pPr eaLnBrk="1" hangingPunct="1">
              <a:lnSpc>
                <a:spcPct val="100000"/>
              </a:lnSpc>
              <a:spcBef>
                <a:spcPct val="0"/>
              </a:spcBef>
              <a:buFontTx/>
              <a:buNone/>
            </a:pPr>
            <a:endParaRPr lang="zh-CN" altLang="en-US" sz="2400">
              <a:solidFill>
                <a:srgbClr val="000000"/>
              </a:solidFill>
            </a:endParaRPr>
          </a:p>
        </p:txBody>
      </p:sp>
      <p:sp>
        <p:nvSpPr>
          <p:cNvPr id="31" name="TextBox 556"/>
          <p:cNvSpPr txBox="1">
            <a:spLocks noChangeArrowheads="1"/>
          </p:cNvSpPr>
          <p:nvPr/>
        </p:nvSpPr>
        <p:spPr bwMode="auto">
          <a:xfrm>
            <a:off x="10134600" y="1908175"/>
            <a:ext cx="1416050"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5pPr>
            <a:lvl6pPr marL="25146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6pPr>
            <a:lvl7pPr marL="29718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7pPr>
            <a:lvl8pPr marL="34290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8pPr>
            <a:lvl9pPr marL="38862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9pPr>
          </a:lstStyle>
          <a:p>
            <a:pPr eaLnBrk="1" hangingPunct="1">
              <a:lnSpc>
                <a:spcPct val="100000"/>
              </a:lnSpc>
              <a:spcBef>
                <a:spcPct val="0"/>
              </a:spcBef>
              <a:buFontTx/>
              <a:buNone/>
            </a:pPr>
            <a:r>
              <a:rPr lang="zh-CN" altLang="en-US" sz="2400">
                <a:solidFill>
                  <a:srgbClr val="FFFFFF"/>
                </a:solidFill>
                <a:latin typeface="微软雅黑" panose="020B0503020204020204" pitchFamily="34" charset="-122"/>
                <a:ea typeface="微软雅黑" panose="020B0503020204020204" pitchFamily="34" charset="-122"/>
              </a:rPr>
              <a:t>添加标题</a:t>
            </a:r>
          </a:p>
        </p:txBody>
      </p:sp>
      <p:sp>
        <p:nvSpPr>
          <p:cNvPr id="32" name="TextBox 833"/>
          <p:cNvSpPr txBox="1">
            <a:spLocks noChangeArrowheads="1"/>
          </p:cNvSpPr>
          <p:nvPr/>
        </p:nvSpPr>
        <p:spPr bwMode="auto">
          <a:xfrm>
            <a:off x="10126663" y="2425700"/>
            <a:ext cx="1414462"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5pPr>
            <a:lvl6pPr marL="25146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6pPr>
            <a:lvl7pPr marL="29718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7pPr>
            <a:lvl8pPr marL="34290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8pPr>
            <a:lvl9pPr marL="38862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9pPr>
          </a:lstStyle>
          <a:p>
            <a:pPr eaLnBrk="1" hangingPunct="1">
              <a:lnSpc>
                <a:spcPct val="100000"/>
              </a:lnSpc>
              <a:spcBef>
                <a:spcPct val="0"/>
              </a:spcBef>
              <a:buFontTx/>
              <a:buNone/>
            </a:pPr>
            <a:r>
              <a:rPr lang="zh-CN" altLang="en-US" sz="2400">
                <a:solidFill>
                  <a:srgbClr val="FFFFFF"/>
                </a:solidFill>
                <a:latin typeface="微软雅黑" panose="020B0503020204020204" pitchFamily="34" charset="-122"/>
                <a:ea typeface="微软雅黑" panose="020B0503020204020204" pitchFamily="34" charset="-122"/>
              </a:rPr>
              <a:t>添加标题</a:t>
            </a:r>
          </a:p>
        </p:txBody>
      </p:sp>
      <p:sp>
        <p:nvSpPr>
          <p:cNvPr id="33" name="TextBox 834"/>
          <p:cNvSpPr txBox="1">
            <a:spLocks noChangeArrowheads="1"/>
          </p:cNvSpPr>
          <p:nvPr/>
        </p:nvSpPr>
        <p:spPr bwMode="auto">
          <a:xfrm>
            <a:off x="10139363" y="3494088"/>
            <a:ext cx="141605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5pPr>
            <a:lvl6pPr marL="25146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6pPr>
            <a:lvl7pPr marL="29718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7pPr>
            <a:lvl8pPr marL="34290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8pPr>
            <a:lvl9pPr marL="38862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9pPr>
          </a:lstStyle>
          <a:p>
            <a:pPr eaLnBrk="1" hangingPunct="1">
              <a:lnSpc>
                <a:spcPct val="100000"/>
              </a:lnSpc>
              <a:spcBef>
                <a:spcPct val="0"/>
              </a:spcBef>
              <a:buFontTx/>
              <a:buNone/>
            </a:pPr>
            <a:r>
              <a:rPr lang="zh-CN" altLang="en-US" sz="2400">
                <a:solidFill>
                  <a:srgbClr val="FFFFFF"/>
                </a:solidFill>
                <a:latin typeface="微软雅黑" panose="020B0503020204020204" pitchFamily="34" charset="-122"/>
                <a:ea typeface="微软雅黑" panose="020B0503020204020204" pitchFamily="34" charset="-122"/>
              </a:rPr>
              <a:t>添加标题</a:t>
            </a:r>
          </a:p>
        </p:txBody>
      </p:sp>
      <p:sp>
        <p:nvSpPr>
          <p:cNvPr id="34" name="五边形 274"/>
          <p:cNvSpPr>
            <a:spLocks noChangeArrowheads="1"/>
          </p:cNvSpPr>
          <p:nvPr/>
        </p:nvSpPr>
        <p:spPr bwMode="auto">
          <a:xfrm flipH="1">
            <a:off x="8123238" y="2990850"/>
            <a:ext cx="3427412" cy="363538"/>
          </a:xfrm>
          <a:prstGeom prst="homePlate">
            <a:avLst>
              <a:gd name="adj" fmla="val 49933"/>
            </a:avLst>
          </a:prstGeom>
          <a:solidFill>
            <a:schemeClr val="accent1"/>
          </a:solidFill>
          <a:ln>
            <a:noFill/>
          </a:ln>
        </p:spPr>
        <p:txBody>
          <a:bodyPr lIns="121920" tIns="60960" rIns="121920" bIns="60960"/>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5pPr>
            <a:lvl6pPr marL="25146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6pPr>
            <a:lvl7pPr marL="29718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7pPr>
            <a:lvl8pPr marL="34290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8pPr>
            <a:lvl9pPr marL="38862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9pPr>
          </a:lstStyle>
          <a:p>
            <a:pPr eaLnBrk="1" hangingPunct="1">
              <a:lnSpc>
                <a:spcPct val="100000"/>
              </a:lnSpc>
              <a:spcBef>
                <a:spcPct val="0"/>
              </a:spcBef>
              <a:buFontTx/>
              <a:buNone/>
            </a:pPr>
            <a:endParaRPr lang="zh-CN" altLang="en-US" sz="2400">
              <a:solidFill>
                <a:srgbClr val="000000"/>
              </a:solidFill>
            </a:endParaRPr>
          </a:p>
        </p:txBody>
      </p:sp>
      <p:sp>
        <p:nvSpPr>
          <p:cNvPr id="35" name="TextBox 833"/>
          <p:cNvSpPr txBox="1">
            <a:spLocks noChangeArrowheads="1"/>
          </p:cNvSpPr>
          <p:nvPr/>
        </p:nvSpPr>
        <p:spPr bwMode="auto">
          <a:xfrm>
            <a:off x="10126663" y="2927350"/>
            <a:ext cx="1414462"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5pPr>
            <a:lvl6pPr marL="25146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6pPr>
            <a:lvl7pPr marL="29718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7pPr>
            <a:lvl8pPr marL="34290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8pPr>
            <a:lvl9pPr marL="38862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9pPr>
          </a:lstStyle>
          <a:p>
            <a:pPr eaLnBrk="1" hangingPunct="1">
              <a:lnSpc>
                <a:spcPct val="100000"/>
              </a:lnSpc>
              <a:spcBef>
                <a:spcPct val="0"/>
              </a:spcBef>
              <a:buFontTx/>
              <a:buNone/>
            </a:pPr>
            <a:r>
              <a:rPr lang="zh-CN" altLang="en-US" sz="2400">
                <a:solidFill>
                  <a:srgbClr val="FFFFFF"/>
                </a:solidFill>
                <a:latin typeface="微软雅黑" panose="020B0503020204020204" pitchFamily="34" charset="-122"/>
                <a:ea typeface="微软雅黑" panose="020B0503020204020204" pitchFamily="34" charset="-122"/>
              </a:rPr>
              <a:t>添加标题</a:t>
            </a:r>
          </a:p>
        </p:txBody>
      </p:sp>
      <p:sp>
        <p:nvSpPr>
          <p:cNvPr id="36" name="矩形 133"/>
          <p:cNvSpPr>
            <a:spLocks noChangeArrowheads="1"/>
          </p:cNvSpPr>
          <p:nvPr/>
        </p:nvSpPr>
        <p:spPr bwMode="auto">
          <a:xfrm>
            <a:off x="7513638" y="4303713"/>
            <a:ext cx="4037012" cy="687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5pPr>
            <a:lvl6pPr marL="25146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6pPr>
            <a:lvl7pPr marL="29718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7pPr>
            <a:lvl8pPr marL="34290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8pPr>
            <a:lvl9pPr marL="38862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9pPr>
          </a:lstStyle>
          <a:p>
            <a:pPr algn="just" eaLnBrk="1" hangingPunct="1">
              <a:lnSpc>
                <a:spcPct val="130000"/>
              </a:lnSpc>
              <a:spcBef>
                <a:spcPts val="600"/>
              </a:spcBef>
              <a:spcAft>
                <a:spcPts val="600"/>
              </a:spcAft>
              <a:buClr>
                <a:srgbClr val="00B050"/>
              </a:buClr>
              <a:buSzPct val="80000"/>
              <a:buFont typeface="Arial" panose="020B0604020202020204" pitchFamily="34" charset="0"/>
              <a:buNone/>
            </a:pPr>
            <a:r>
              <a:rPr lang="zh-CN" altLang="en-US" sz="1600" dirty="0">
                <a:solidFill>
                  <a:srgbClr val="4E4E4E"/>
                </a:solidFill>
                <a:latin typeface="宋体" panose="02010600030101010101" pitchFamily="2" charset="-122"/>
              </a:rPr>
              <a:t>内容内容内容内容内容内容内容内容内容内容内容内容</a:t>
            </a:r>
          </a:p>
        </p:txBody>
      </p:sp>
      <p:cxnSp>
        <p:nvCxnSpPr>
          <p:cNvPr id="37" name="直接连接符 36"/>
          <p:cNvCxnSpPr/>
          <p:nvPr/>
        </p:nvCxnSpPr>
        <p:spPr>
          <a:xfrm flipH="1">
            <a:off x="6756400" y="1970088"/>
            <a:ext cx="0" cy="2700337"/>
          </a:xfrm>
          <a:prstGeom prst="line">
            <a:avLst/>
          </a:prstGeom>
          <a:ln>
            <a:solidFill>
              <a:srgbClr val="002003"/>
            </a:solidFill>
          </a:ln>
        </p:spPr>
        <p:style>
          <a:lnRef idx="1">
            <a:schemeClr val="accent1"/>
          </a:lnRef>
          <a:fillRef idx="0">
            <a:schemeClr val="accent1"/>
          </a:fillRef>
          <a:effectRef idx="0">
            <a:schemeClr val="accent1"/>
          </a:effectRef>
          <a:fontRef idx="minor">
            <a:schemeClr val="tx1"/>
          </a:fontRef>
        </p:style>
      </p:cxnSp>
    </p:spTree>
  </p:cSld>
  <p:clrMapOvr>
    <a:masterClrMapping/>
  </p:clrMapOvr>
  <p:transition advClick="0" advTm="0"/>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500" fill="hold"/>
                                        <p:tgtEl>
                                          <p:spTgt spid="4"/>
                                        </p:tgtEl>
                                        <p:attrNameLst>
                                          <p:attrName>ppt_w</p:attrName>
                                        </p:attrNameLst>
                                      </p:cBhvr>
                                      <p:tavLst>
                                        <p:tav tm="0">
                                          <p:val>
                                            <p:fltVal val="0"/>
                                          </p:val>
                                        </p:tav>
                                        <p:tav tm="100000">
                                          <p:val>
                                            <p:strVal val="#ppt_w"/>
                                          </p:val>
                                        </p:tav>
                                      </p:tavLst>
                                    </p:anim>
                                    <p:anim calcmode="lin" valueType="num">
                                      <p:cBhvr>
                                        <p:cTn id="8" dur="500" fill="hold"/>
                                        <p:tgtEl>
                                          <p:spTgt spid="4"/>
                                        </p:tgtEl>
                                        <p:attrNameLst>
                                          <p:attrName>ppt_h</p:attrName>
                                        </p:attrNameLst>
                                      </p:cBhvr>
                                      <p:tavLst>
                                        <p:tav tm="0">
                                          <p:val>
                                            <p:fltVal val="0"/>
                                          </p:val>
                                        </p:tav>
                                        <p:tav tm="100000">
                                          <p:val>
                                            <p:strVal val="#ppt_h"/>
                                          </p:val>
                                        </p:tav>
                                      </p:tavLst>
                                    </p:anim>
                                    <p:animEffect transition="in" filter="fade">
                                      <p:cBhvr>
                                        <p:cTn id="9" dur="500"/>
                                        <p:tgtEl>
                                          <p:spTgt spid="4"/>
                                        </p:tgtEl>
                                      </p:cBhvr>
                                    </p:animEffect>
                                  </p:childTnLst>
                                </p:cTn>
                              </p:par>
                            </p:childTnLst>
                          </p:cTn>
                        </p:par>
                        <p:par>
                          <p:cTn id="10" fill="hold">
                            <p:stCondLst>
                              <p:cond delay="500"/>
                            </p:stCondLst>
                            <p:childTnLst>
                              <p:par>
                                <p:cTn id="11" presetID="22" presetClass="entr" presetSubtype="8" fill="hold" grpId="0" nodeType="afterEffect">
                                  <p:stCondLst>
                                    <p:cond delay="0"/>
                                  </p:stCondLst>
                                  <p:childTnLst>
                                    <p:set>
                                      <p:cBhvr>
                                        <p:cTn id="12" dur="1" fill="hold">
                                          <p:stCondLst>
                                            <p:cond delay="0"/>
                                          </p:stCondLst>
                                        </p:cTn>
                                        <p:tgtEl>
                                          <p:spTgt spid="5"/>
                                        </p:tgtEl>
                                        <p:attrNameLst>
                                          <p:attrName>style.visibility</p:attrName>
                                        </p:attrNameLst>
                                      </p:cBhvr>
                                      <p:to>
                                        <p:strVal val="visible"/>
                                      </p:to>
                                    </p:set>
                                    <p:animEffect transition="in" filter="wipe(left)">
                                      <p:cBhvr>
                                        <p:cTn id="13" dur="500"/>
                                        <p:tgtEl>
                                          <p:spTgt spid="5"/>
                                        </p:tgtEl>
                                      </p:cBhvr>
                                    </p:animEffect>
                                  </p:childTnLst>
                                </p:cTn>
                              </p:par>
                              <p:par>
                                <p:cTn id="14" presetID="22" presetClass="entr" presetSubtype="8" fill="hold" nodeType="withEffect">
                                  <p:stCondLst>
                                    <p:cond delay="0"/>
                                  </p:stCondLst>
                                  <p:childTnLst>
                                    <p:set>
                                      <p:cBhvr>
                                        <p:cTn id="15" dur="1" fill="hold">
                                          <p:stCondLst>
                                            <p:cond delay="0"/>
                                          </p:stCondLst>
                                        </p:cTn>
                                        <p:tgtEl>
                                          <p:spTgt spid="6"/>
                                        </p:tgtEl>
                                        <p:attrNameLst>
                                          <p:attrName>style.visibility</p:attrName>
                                        </p:attrNameLst>
                                      </p:cBhvr>
                                      <p:to>
                                        <p:strVal val="visible"/>
                                      </p:to>
                                    </p:set>
                                    <p:animEffect transition="in" filter="wipe(left)">
                                      <p:cBhvr>
                                        <p:cTn id="16" dur="500"/>
                                        <p:tgtEl>
                                          <p:spTgt spid="6"/>
                                        </p:tgtEl>
                                      </p:cBhvr>
                                    </p:animEffect>
                                  </p:childTnLst>
                                </p:cTn>
                              </p:par>
                              <p:par>
                                <p:cTn id="17" presetID="22" presetClass="entr" presetSubtype="4" fill="hold" nodeType="withEffect">
                                  <p:stCondLst>
                                    <p:cond delay="500"/>
                                  </p:stCondLst>
                                  <p:childTnLst>
                                    <p:set>
                                      <p:cBhvr>
                                        <p:cTn id="18" dur="1" fill="hold">
                                          <p:stCondLst>
                                            <p:cond delay="0"/>
                                          </p:stCondLst>
                                        </p:cTn>
                                        <p:tgtEl>
                                          <p:spTgt spid="8"/>
                                        </p:tgtEl>
                                        <p:attrNameLst>
                                          <p:attrName>style.visibility</p:attrName>
                                        </p:attrNameLst>
                                      </p:cBhvr>
                                      <p:to>
                                        <p:strVal val="visible"/>
                                      </p:to>
                                    </p:set>
                                    <p:animEffect transition="in" filter="wipe(down)">
                                      <p:cBhvr>
                                        <p:cTn id="19" dur="500"/>
                                        <p:tgtEl>
                                          <p:spTgt spid="8"/>
                                        </p:tgtEl>
                                      </p:cBhvr>
                                    </p:animEffect>
                                  </p:childTnLst>
                                </p:cTn>
                              </p:par>
                              <p:par>
                                <p:cTn id="20" presetID="10" presetClass="entr" presetSubtype="0" fill="hold" nodeType="withEffect">
                                  <p:stCondLst>
                                    <p:cond delay="800"/>
                                  </p:stCondLst>
                                  <p:childTnLst>
                                    <p:set>
                                      <p:cBhvr>
                                        <p:cTn id="21" dur="1" fill="hold">
                                          <p:stCondLst>
                                            <p:cond delay="0"/>
                                          </p:stCondLst>
                                        </p:cTn>
                                        <p:tgtEl>
                                          <p:spTgt spid="16"/>
                                        </p:tgtEl>
                                        <p:attrNameLst>
                                          <p:attrName>style.visibility</p:attrName>
                                        </p:attrNameLst>
                                      </p:cBhvr>
                                      <p:to>
                                        <p:strVal val="visible"/>
                                      </p:to>
                                    </p:set>
                                    <p:animEffect transition="in" filter="fade">
                                      <p:cBhvr>
                                        <p:cTn id="22" dur="500"/>
                                        <p:tgtEl>
                                          <p:spTgt spid="16"/>
                                        </p:tgtEl>
                                      </p:cBhvr>
                                    </p:animEffect>
                                  </p:childTnLst>
                                </p:cTn>
                              </p:par>
                              <p:par>
                                <p:cTn id="23" presetID="10" presetClass="entr" presetSubtype="0" fill="hold" grpId="0" nodeType="withEffect">
                                  <p:stCondLst>
                                    <p:cond delay="1000"/>
                                  </p:stCondLst>
                                  <p:childTnLst>
                                    <p:set>
                                      <p:cBhvr>
                                        <p:cTn id="24" dur="1" fill="hold">
                                          <p:stCondLst>
                                            <p:cond delay="0"/>
                                          </p:stCondLst>
                                        </p:cTn>
                                        <p:tgtEl>
                                          <p:spTgt spid="9"/>
                                        </p:tgtEl>
                                        <p:attrNameLst>
                                          <p:attrName>style.visibility</p:attrName>
                                        </p:attrNameLst>
                                      </p:cBhvr>
                                      <p:to>
                                        <p:strVal val="visible"/>
                                      </p:to>
                                    </p:set>
                                    <p:animEffect transition="in" filter="fade">
                                      <p:cBhvr>
                                        <p:cTn id="25" dur="500"/>
                                        <p:tgtEl>
                                          <p:spTgt spid="9"/>
                                        </p:tgtEl>
                                      </p:cBhvr>
                                    </p:animEffect>
                                  </p:childTnLst>
                                </p:cTn>
                              </p:par>
                              <p:par>
                                <p:cTn id="26" presetID="10" presetClass="entr" presetSubtype="0" fill="hold" grpId="0" nodeType="withEffect">
                                  <p:stCondLst>
                                    <p:cond delay="1000"/>
                                  </p:stCondLst>
                                  <p:childTnLst>
                                    <p:set>
                                      <p:cBhvr>
                                        <p:cTn id="27" dur="1" fill="hold">
                                          <p:stCondLst>
                                            <p:cond delay="0"/>
                                          </p:stCondLst>
                                        </p:cTn>
                                        <p:tgtEl>
                                          <p:spTgt spid="13"/>
                                        </p:tgtEl>
                                        <p:attrNameLst>
                                          <p:attrName>style.visibility</p:attrName>
                                        </p:attrNameLst>
                                      </p:cBhvr>
                                      <p:to>
                                        <p:strVal val="visible"/>
                                      </p:to>
                                    </p:set>
                                    <p:animEffect transition="in" filter="fade">
                                      <p:cBhvr>
                                        <p:cTn id="28" dur="500"/>
                                        <p:tgtEl>
                                          <p:spTgt spid="13"/>
                                        </p:tgtEl>
                                      </p:cBhvr>
                                    </p:animEffect>
                                  </p:childTnLst>
                                </p:cTn>
                              </p:par>
                              <p:par>
                                <p:cTn id="29" presetID="10" presetClass="entr" presetSubtype="0" fill="hold" nodeType="withEffect">
                                  <p:stCondLst>
                                    <p:cond delay="1200"/>
                                  </p:stCondLst>
                                  <p:childTnLst>
                                    <p:set>
                                      <p:cBhvr>
                                        <p:cTn id="30" dur="1" fill="hold">
                                          <p:stCondLst>
                                            <p:cond delay="0"/>
                                          </p:stCondLst>
                                        </p:cTn>
                                        <p:tgtEl>
                                          <p:spTgt spid="19"/>
                                        </p:tgtEl>
                                        <p:attrNameLst>
                                          <p:attrName>style.visibility</p:attrName>
                                        </p:attrNameLst>
                                      </p:cBhvr>
                                      <p:to>
                                        <p:strVal val="visible"/>
                                      </p:to>
                                    </p:set>
                                    <p:animEffect transition="in" filter="fade">
                                      <p:cBhvr>
                                        <p:cTn id="31" dur="500"/>
                                        <p:tgtEl>
                                          <p:spTgt spid="19"/>
                                        </p:tgtEl>
                                      </p:cBhvr>
                                    </p:animEffect>
                                  </p:childTnLst>
                                </p:cTn>
                              </p:par>
                              <p:par>
                                <p:cTn id="32" presetID="10" presetClass="entr" presetSubtype="0" fill="hold" grpId="0" nodeType="withEffect">
                                  <p:stCondLst>
                                    <p:cond delay="1400"/>
                                  </p:stCondLst>
                                  <p:childTnLst>
                                    <p:set>
                                      <p:cBhvr>
                                        <p:cTn id="33" dur="1" fill="hold">
                                          <p:stCondLst>
                                            <p:cond delay="0"/>
                                          </p:stCondLst>
                                        </p:cTn>
                                        <p:tgtEl>
                                          <p:spTgt spid="10"/>
                                        </p:tgtEl>
                                        <p:attrNameLst>
                                          <p:attrName>style.visibility</p:attrName>
                                        </p:attrNameLst>
                                      </p:cBhvr>
                                      <p:to>
                                        <p:strVal val="visible"/>
                                      </p:to>
                                    </p:set>
                                    <p:animEffect transition="in" filter="fade">
                                      <p:cBhvr>
                                        <p:cTn id="34" dur="500"/>
                                        <p:tgtEl>
                                          <p:spTgt spid="10"/>
                                        </p:tgtEl>
                                      </p:cBhvr>
                                    </p:animEffect>
                                  </p:childTnLst>
                                </p:cTn>
                              </p:par>
                              <p:par>
                                <p:cTn id="35" presetID="10" presetClass="entr" presetSubtype="0" fill="hold" grpId="0" nodeType="withEffect">
                                  <p:stCondLst>
                                    <p:cond delay="1400"/>
                                  </p:stCondLst>
                                  <p:childTnLst>
                                    <p:set>
                                      <p:cBhvr>
                                        <p:cTn id="36" dur="1" fill="hold">
                                          <p:stCondLst>
                                            <p:cond delay="0"/>
                                          </p:stCondLst>
                                        </p:cTn>
                                        <p:tgtEl>
                                          <p:spTgt spid="15"/>
                                        </p:tgtEl>
                                        <p:attrNameLst>
                                          <p:attrName>style.visibility</p:attrName>
                                        </p:attrNameLst>
                                      </p:cBhvr>
                                      <p:to>
                                        <p:strVal val="visible"/>
                                      </p:to>
                                    </p:set>
                                    <p:animEffect transition="in" filter="fade">
                                      <p:cBhvr>
                                        <p:cTn id="37" dur="500"/>
                                        <p:tgtEl>
                                          <p:spTgt spid="15"/>
                                        </p:tgtEl>
                                      </p:cBhvr>
                                    </p:animEffect>
                                  </p:childTnLst>
                                </p:cTn>
                              </p:par>
                              <p:par>
                                <p:cTn id="38" presetID="10" presetClass="entr" presetSubtype="0" fill="hold" nodeType="withEffect">
                                  <p:stCondLst>
                                    <p:cond delay="1600"/>
                                  </p:stCondLst>
                                  <p:childTnLst>
                                    <p:set>
                                      <p:cBhvr>
                                        <p:cTn id="39" dur="1" fill="hold">
                                          <p:stCondLst>
                                            <p:cond delay="0"/>
                                          </p:stCondLst>
                                        </p:cTn>
                                        <p:tgtEl>
                                          <p:spTgt spid="22"/>
                                        </p:tgtEl>
                                        <p:attrNameLst>
                                          <p:attrName>style.visibility</p:attrName>
                                        </p:attrNameLst>
                                      </p:cBhvr>
                                      <p:to>
                                        <p:strVal val="visible"/>
                                      </p:to>
                                    </p:set>
                                    <p:animEffect transition="in" filter="fade">
                                      <p:cBhvr>
                                        <p:cTn id="40" dur="500"/>
                                        <p:tgtEl>
                                          <p:spTgt spid="22"/>
                                        </p:tgtEl>
                                      </p:cBhvr>
                                    </p:animEffect>
                                  </p:childTnLst>
                                </p:cTn>
                              </p:par>
                              <p:par>
                                <p:cTn id="41" presetID="10" presetClass="entr" presetSubtype="0" fill="hold" grpId="0" nodeType="withEffect">
                                  <p:stCondLst>
                                    <p:cond delay="1800"/>
                                  </p:stCondLst>
                                  <p:childTnLst>
                                    <p:set>
                                      <p:cBhvr>
                                        <p:cTn id="42" dur="1" fill="hold">
                                          <p:stCondLst>
                                            <p:cond delay="0"/>
                                          </p:stCondLst>
                                        </p:cTn>
                                        <p:tgtEl>
                                          <p:spTgt spid="11"/>
                                        </p:tgtEl>
                                        <p:attrNameLst>
                                          <p:attrName>style.visibility</p:attrName>
                                        </p:attrNameLst>
                                      </p:cBhvr>
                                      <p:to>
                                        <p:strVal val="visible"/>
                                      </p:to>
                                    </p:set>
                                    <p:animEffect transition="in" filter="fade">
                                      <p:cBhvr>
                                        <p:cTn id="43" dur="500"/>
                                        <p:tgtEl>
                                          <p:spTgt spid="11"/>
                                        </p:tgtEl>
                                      </p:cBhvr>
                                    </p:animEffect>
                                  </p:childTnLst>
                                </p:cTn>
                              </p:par>
                              <p:par>
                                <p:cTn id="44" presetID="10" presetClass="entr" presetSubtype="0" fill="hold" grpId="0" nodeType="withEffect">
                                  <p:stCondLst>
                                    <p:cond delay="1800"/>
                                  </p:stCondLst>
                                  <p:childTnLst>
                                    <p:set>
                                      <p:cBhvr>
                                        <p:cTn id="45" dur="1" fill="hold">
                                          <p:stCondLst>
                                            <p:cond delay="0"/>
                                          </p:stCondLst>
                                        </p:cTn>
                                        <p:tgtEl>
                                          <p:spTgt spid="14"/>
                                        </p:tgtEl>
                                        <p:attrNameLst>
                                          <p:attrName>style.visibility</p:attrName>
                                        </p:attrNameLst>
                                      </p:cBhvr>
                                      <p:to>
                                        <p:strVal val="visible"/>
                                      </p:to>
                                    </p:set>
                                    <p:animEffect transition="in" filter="fade">
                                      <p:cBhvr>
                                        <p:cTn id="46" dur="500"/>
                                        <p:tgtEl>
                                          <p:spTgt spid="14"/>
                                        </p:tgtEl>
                                      </p:cBhvr>
                                    </p:animEffect>
                                  </p:childTnLst>
                                </p:cTn>
                              </p:par>
                              <p:par>
                                <p:cTn id="47" presetID="10" presetClass="entr" presetSubtype="0" fill="hold" nodeType="withEffect">
                                  <p:stCondLst>
                                    <p:cond delay="2100"/>
                                  </p:stCondLst>
                                  <p:childTnLst>
                                    <p:set>
                                      <p:cBhvr>
                                        <p:cTn id="48" dur="1" fill="hold">
                                          <p:stCondLst>
                                            <p:cond delay="0"/>
                                          </p:stCondLst>
                                        </p:cTn>
                                        <p:tgtEl>
                                          <p:spTgt spid="25"/>
                                        </p:tgtEl>
                                        <p:attrNameLst>
                                          <p:attrName>style.visibility</p:attrName>
                                        </p:attrNameLst>
                                      </p:cBhvr>
                                      <p:to>
                                        <p:strVal val="visible"/>
                                      </p:to>
                                    </p:set>
                                    <p:animEffect transition="in" filter="fade">
                                      <p:cBhvr>
                                        <p:cTn id="49" dur="500"/>
                                        <p:tgtEl>
                                          <p:spTgt spid="25"/>
                                        </p:tgtEl>
                                      </p:cBhvr>
                                    </p:animEffect>
                                  </p:childTnLst>
                                </p:cTn>
                              </p:par>
                              <p:par>
                                <p:cTn id="50" presetID="10" presetClass="entr" presetSubtype="0" fill="hold" grpId="0" nodeType="withEffect">
                                  <p:stCondLst>
                                    <p:cond delay="2100"/>
                                  </p:stCondLst>
                                  <p:childTnLst>
                                    <p:set>
                                      <p:cBhvr>
                                        <p:cTn id="51" dur="1" fill="hold">
                                          <p:stCondLst>
                                            <p:cond delay="0"/>
                                          </p:stCondLst>
                                        </p:cTn>
                                        <p:tgtEl>
                                          <p:spTgt spid="12"/>
                                        </p:tgtEl>
                                        <p:attrNameLst>
                                          <p:attrName>style.visibility</p:attrName>
                                        </p:attrNameLst>
                                      </p:cBhvr>
                                      <p:to>
                                        <p:strVal val="visible"/>
                                      </p:to>
                                    </p:set>
                                    <p:animEffect transition="in" filter="fade">
                                      <p:cBhvr>
                                        <p:cTn id="52"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p:bldP spid="9" grpId="0" animBg="1"/>
      <p:bldP spid="10" grpId="0" animBg="1"/>
      <p:bldP spid="11" grpId="0" animBg="1"/>
      <p:bldP spid="12" grpId="0"/>
      <p:bldP spid="13" grpId="0"/>
      <p:bldP spid="14" grpId="0"/>
      <p:bldP spid="15" grpId="0"/>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MH_Number_1"/>
          <p:cNvSpPr/>
          <p:nvPr>
            <p:custDataLst>
              <p:tags r:id="rId1"/>
            </p:custDataLst>
          </p:nvPr>
        </p:nvSpPr>
        <p:spPr>
          <a:xfrm>
            <a:off x="177307" y="154126"/>
            <a:ext cx="498951" cy="498614"/>
          </a:xfrm>
          <a:prstGeom prst="roundRect">
            <a:avLst/>
          </a:prstGeom>
          <a:solidFill>
            <a:srgbClr val="FFC60B"/>
          </a:solidFill>
          <a:ln>
            <a:solidFill>
              <a:srgbClr val="E15D3F"/>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altLang="zh-CN" sz="2800">
                <a:solidFill>
                  <a:schemeClr val="bg2">
                    <a:lumMod val="25000"/>
                  </a:schemeClr>
                </a:solidFill>
                <a:latin typeface="微软雅黑" panose="020B0503020204020204" pitchFamily="34" charset="-122"/>
                <a:ea typeface="微软雅黑" panose="020B0503020204020204" pitchFamily="34" charset="-122"/>
                <a:cs typeface="Times New Roman" panose="02020603050405020304" pitchFamily="18" charset="0"/>
              </a:rPr>
              <a:t>03</a:t>
            </a:r>
            <a:endParaRPr lang="zh-CN" altLang="en-US" sz="2800">
              <a:solidFill>
                <a:schemeClr val="bg2">
                  <a:lumMod val="25000"/>
                </a:schemeClr>
              </a:solidFill>
              <a:latin typeface="微软雅黑" panose="020B0503020204020204" pitchFamily="34" charset="-122"/>
              <a:ea typeface="微软雅黑" panose="020B0503020204020204" pitchFamily="34" charset="-122"/>
              <a:cs typeface="Times New Roman" panose="02020603050405020304" pitchFamily="18" charset="0"/>
            </a:endParaRPr>
          </a:p>
        </p:txBody>
      </p:sp>
      <p:sp>
        <p:nvSpPr>
          <p:cNvPr id="5" name="MH_Entry_1"/>
          <p:cNvSpPr/>
          <p:nvPr>
            <p:custDataLst>
              <p:tags r:id="rId2"/>
            </p:custDataLst>
          </p:nvPr>
        </p:nvSpPr>
        <p:spPr>
          <a:xfrm>
            <a:off x="766735" y="154126"/>
            <a:ext cx="3627409" cy="498614"/>
          </a:xfrm>
          <a:prstGeom prst="roundRect">
            <a:avLst>
              <a:gd name="adj" fmla="val 9124"/>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rmAutofit/>
          </a:bodyPr>
          <a:lstStyle/>
          <a:p>
            <a:pPr algn="ctr"/>
            <a:r>
              <a:rPr lang="zh-CN" altLang="en-US" sz="2400" spc="200">
                <a:solidFill>
                  <a:schemeClr val="tx1">
                    <a:lumMod val="75000"/>
                    <a:lumOff val="25000"/>
                  </a:schemeClr>
                </a:solidFill>
                <a:latin typeface="微软雅黑" panose="020B0503020204020204" pitchFamily="34" charset="-122"/>
                <a:ea typeface="微软雅黑" panose="020B0503020204020204" pitchFamily="34" charset="-122"/>
              </a:rPr>
              <a:t>请在此处输入您的标题</a:t>
            </a:r>
          </a:p>
        </p:txBody>
      </p:sp>
      <p:cxnSp>
        <p:nvCxnSpPr>
          <p:cNvPr id="6" name="直接连接符 5"/>
          <p:cNvCxnSpPr/>
          <p:nvPr/>
        </p:nvCxnSpPr>
        <p:spPr>
          <a:xfrm>
            <a:off x="773715" y="652740"/>
            <a:ext cx="3627409" cy="0"/>
          </a:xfrm>
          <a:prstGeom prst="line">
            <a:avLst/>
          </a:prstGeom>
          <a:ln>
            <a:solidFill>
              <a:srgbClr val="E15D3F"/>
            </a:solidFill>
          </a:ln>
        </p:spPr>
        <p:style>
          <a:lnRef idx="1">
            <a:schemeClr val="accent1"/>
          </a:lnRef>
          <a:fillRef idx="0">
            <a:schemeClr val="accent1"/>
          </a:fillRef>
          <a:effectRef idx="0">
            <a:schemeClr val="accent1"/>
          </a:effectRef>
          <a:fontRef idx="minor">
            <a:schemeClr val="tx1"/>
          </a:fontRef>
        </p:style>
      </p:cxnSp>
      <p:sp>
        <p:nvSpPr>
          <p:cNvPr id="7" name="矩形: 圆角 6"/>
          <p:cNvSpPr/>
          <p:nvPr/>
        </p:nvSpPr>
        <p:spPr>
          <a:xfrm>
            <a:off x="75709" y="72570"/>
            <a:ext cx="12058235" cy="6705600"/>
          </a:xfrm>
          <a:prstGeom prst="roundRect">
            <a:avLst>
              <a:gd name="adj" fmla="val 1602"/>
            </a:avLst>
          </a:prstGeom>
          <a:noFill/>
          <a:ln>
            <a:solidFill>
              <a:srgbClr val="A3562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2" name="Rectangle 1330"/>
          <p:cNvSpPr>
            <a:spLocks noChangeArrowheads="1"/>
          </p:cNvSpPr>
          <p:nvPr/>
        </p:nvSpPr>
        <p:spPr bwMode="auto">
          <a:xfrm>
            <a:off x="9525" y="3582988"/>
            <a:ext cx="2390775" cy="115887"/>
          </a:xfrm>
          <a:prstGeom prst="rect">
            <a:avLst/>
          </a:prstGeom>
          <a:solidFill>
            <a:schemeClr val="accent1"/>
          </a:solidFill>
          <a:ln>
            <a:noFil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5pPr>
            <a:lvl6pPr marL="25146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6pPr>
            <a:lvl7pPr marL="29718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7pPr>
            <a:lvl8pPr marL="34290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8pPr>
            <a:lvl9pPr marL="38862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9pPr>
          </a:lstStyle>
          <a:p>
            <a:pPr eaLnBrk="1" hangingPunct="1">
              <a:lnSpc>
                <a:spcPct val="100000"/>
              </a:lnSpc>
              <a:spcBef>
                <a:spcPct val="0"/>
              </a:spcBef>
              <a:buFontTx/>
              <a:buNone/>
            </a:pPr>
            <a:endParaRPr lang="zh-CN" altLang="en-US" sz="1800"/>
          </a:p>
        </p:txBody>
      </p:sp>
      <p:sp>
        <p:nvSpPr>
          <p:cNvPr id="23" name="Rectangle 1331"/>
          <p:cNvSpPr>
            <a:spLocks noChangeArrowheads="1"/>
          </p:cNvSpPr>
          <p:nvPr/>
        </p:nvSpPr>
        <p:spPr bwMode="auto">
          <a:xfrm>
            <a:off x="2397125" y="3582988"/>
            <a:ext cx="2390775" cy="115887"/>
          </a:xfrm>
          <a:prstGeom prst="rect">
            <a:avLst/>
          </a:prstGeom>
          <a:solidFill>
            <a:schemeClr val="accent2"/>
          </a:solidFill>
          <a:ln>
            <a:noFil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5pPr>
            <a:lvl6pPr marL="25146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6pPr>
            <a:lvl7pPr marL="29718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7pPr>
            <a:lvl8pPr marL="34290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8pPr>
            <a:lvl9pPr marL="38862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9pPr>
          </a:lstStyle>
          <a:p>
            <a:pPr eaLnBrk="1" hangingPunct="1">
              <a:lnSpc>
                <a:spcPct val="100000"/>
              </a:lnSpc>
              <a:spcBef>
                <a:spcPct val="0"/>
              </a:spcBef>
              <a:buFontTx/>
              <a:buNone/>
            </a:pPr>
            <a:endParaRPr lang="zh-CN" altLang="en-US" sz="1800"/>
          </a:p>
        </p:txBody>
      </p:sp>
      <p:sp>
        <p:nvSpPr>
          <p:cNvPr id="24" name="Rectangle 1332"/>
          <p:cNvSpPr>
            <a:spLocks noChangeArrowheads="1"/>
          </p:cNvSpPr>
          <p:nvPr/>
        </p:nvSpPr>
        <p:spPr bwMode="auto">
          <a:xfrm>
            <a:off x="4787900" y="3582988"/>
            <a:ext cx="2387600" cy="115887"/>
          </a:xfrm>
          <a:prstGeom prst="rect">
            <a:avLst/>
          </a:prstGeom>
          <a:solidFill>
            <a:schemeClr val="accent3"/>
          </a:solidFill>
          <a:ln>
            <a:noFil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5pPr>
            <a:lvl6pPr marL="25146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6pPr>
            <a:lvl7pPr marL="29718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7pPr>
            <a:lvl8pPr marL="34290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8pPr>
            <a:lvl9pPr marL="38862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9pPr>
          </a:lstStyle>
          <a:p>
            <a:pPr eaLnBrk="1" hangingPunct="1">
              <a:lnSpc>
                <a:spcPct val="100000"/>
              </a:lnSpc>
              <a:spcBef>
                <a:spcPct val="0"/>
              </a:spcBef>
              <a:buFontTx/>
              <a:buNone/>
            </a:pPr>
            <a:endParaRPr lang="zh-CN" altLang="en-US" sz="1800"/>
          </a:p>
        </p:txBody>
      </p:sp>
      <p:sp>
        <p:nvSpPr>
          <p:cNvPr id="25" name="Rectangle 1333"/>
          <p:cNvSpPr>
            <a:spLocks noChangeArrowheads="1"/>
          </p:cNvSpPr>
          <p:nvPr/>
        </p:nvSpPr>
        <p:spPr bwMode="auto">
          <a:xfrm>
            <a:off x="7175500" y="3582988"/>
            <a:ext cx="2387600" cy="115887"/>
          </a:xfrm>
          <a:prstGeom prst="rect">
            <a:avLst/>
          </a:prstGeom>
          <a:solidFill>
            <a:schemeClr val="accent4"/>
          </a:solidFill>
          <a:ln>
            <a:noFil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5pPr>
            <a:lvl6pPr marL="25146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6pPr>
            <a:lvl7pPr marL="29718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7pPr>
            <a:lvl8pPr marL="34290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8pPr>
            <a:lvl9pPr marL="38862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9pPr>
          </a:lstStyle>
          <a:p>
            <a:pPr eaLnBrk="1" hangingPunct="1">
              <a:lnSpc>
                <a:spcPct val="100000"/>
              </a:lnSpc>
              <a:spcBef>
                <a:spcPct val="0"/>
              </a:spcBef>
              <a:buFontTx/>
              <a:buNone/>
            </a:pPr>
            <a:endParaRPr lang="zh-CN" altLang="en-US" sz="1800"/>
          </a:p>
        </p:txBody>
      </p:sp>
      <p:sp>
        <p:nvSpPr>
          <p:cNvPr id="26" name="Rectangle 1334"/>
          <p:cNvSpPr>
            <a:spLocks noChangeArrowheads="1"/>
          </p:cNvSpPr>
          <p:nvPr/>
        </p:nvSpPr>
        <p:spPr bwMode="auto">
          <a:xfrm>
            <a:off x="9563100" y="3582988"/>
            <a:ext cx="2392363" cy="115887"/>
          </a:xfrm>
          <a:prstGeom prst="rect">
            <a:avLst/>
          </a:prstGeom>
          <a:solidFill>
            <a:schemeClr val="accent1"/>
          </a:solidFill>
          <a:ln>
            <a:noFil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5pPr>
            <a:lvl6pPr marL="25146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6pPr>
            <a:lvl7pPr marL="29718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7pPr>
            <a:lvl8pPr marL="34290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8pPr>
            <a:lvl9pPr marL="38862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9pPr>
          </a:lstStyle>
          <a:p>
            <a:pPr eaLnBrk="1" hangingPunct="1">
              <a:lnSpc>
                <a:spcPct val="100000"/>
              </a:lnSpc>
              <a:spcBef>
                <a:spcPct val="0"/>
              </a:spcBef>
              <a:buFontTx/>
              <a:buNone/>
            </a:pPr>
            <a:endParaRPr lang="zh-CN" altLang="en-US" sz="1800"/>
          </a:p>
        </p:txBody>
      </p:sp>
      <p:sp>
        <p:nvSpPr>
          <p:cNvPr id="27" name="Rectangle 1335"/>
          <p:cNvSpPr>
            <a:spLocks noChangeArrowheads="1"/>
          </p:cNvSpPr>
          <p:nvPr/>
        </p:nvSpPr>
        <p:spPr bwMode="auto">
          <a:xfrm>
            <a:off x="2378075" y="1300163"/>
            <a:ext cx="22225" cy="2398712"/>
          </a:xfrm>
          <a:prstGeom prst="rect">
            <a:avLst/>
          </a:prstGeom>
          <a:solidFill>
            <a:schemeClr val="accent1"/>
          </a:solidFill>
          <a:ln>
            <a:noFil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5pPr>
            <a:lvl6pPr marL="25146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6pPr>
            <a:lvl7pPr marL="29718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7pPr>
            <a:lvl8pPr marL="34290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8pPr>
            <a:lvl9pPr marL="38862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9pPr>
          </a:lstStyle>
          <a:p>
            <a:pPr eaLnBrk="1" hangingPunct="1">
              <a:lnSpc>
                <a:spcPct val="100000"/>
              </a:lnSpc>
              <a:spcBef>
                <a:spcPct val="0"/>
              </a:spcBef>
              <a:buFontTx/>
              <a:buNone/>
            </a:pPr>
            <a:endParaRPr lang="zh-CN" altLang="en-US" sz="1800"/>
          </a:p>
        </p:txBody>
      </p:sp>
      <p:sp>
        <p:nvSpPr>
          <p:cNvPr id="28" name="Rectangle 1336"/>
          <p:cNvSpPr>
            <a:spLocks noChangeArrowheads="1"/>
          </p:cNvSpPr>
          <p:nvPr/>
        </p:nvSpPr>
        <p:spPr bwMode="auto">
          <a:xfrm>
            <a:off x="4765675" y="3582988"/>
            <a:ext cx="22225" cy="2403475"/>
          </a:xfrm>
          <a:prstGeom prst="rect">
            <a:avLst/>
          </a:prstGeom>
          <a:solidFill>
            <a:schemeClr val="accent2"/>
          </a:solidFill>
          <a:ln>
            <a:noFil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5pPr>
            <a:lvl6pPr marL="25146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6pPr>
            <a:lvl7pPr marL="29718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7pPr>
            <a:lvl8pPr marL="34290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8pPr>
            <a:lvl9pPr marL="38862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9pPr>
          </a:lstStyle>
          <a:p>
            <a:pPr eaLnBrk="1" hangingPunct="1">
              <a:lnSpc>
                <a:spcPct val="100000"/>
              </a:lnSpc>
              <a:spcBef>
                <a:spcPct val="0"/>
              </a:spcBef>
              <a:buFontTx/>
              <a:buNone/>
            </a:pPr>
            <a:endParaRPr lang="zh-CN" altLang="en-US" sz="1800"/>
          </a:p>
        </p:txBody>
      </p:sp>
      <p:sp>
        <p:nvSpPr>
          <p:cNvPr id="29" name="Rectangle 1337"/>
          <p:cNvSpPr>
            <a:spLocks noChangeArrowheads="1"/>
          </p:cNvSpPr>
          <p:nvPr/>
        </p:nvSpPr>
        <p:spPr bwMode="auto">
          <a:xfrm>
            <a:off x="7164388" y="1300163"/>
            <a:ext cx="23812" cy="2398712"/>
          </a:xfrm>
          <a:prstGeom prst="rect">
            <a:avLst/>
          </a:prstGeom>
          <a:solidFill>
            <a:schemeClr val="accent3"/>
          </a:solidFill>
          <a:ln>
            <a:noFil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5pPr>
            <a:lvl6pPr marL="25146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6pPr>
            <a:lvl7pPr marL="29718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7pPr>
            <a:lvl8pPr marL="34290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8pPr>
            <a:lvl9pPr marL="38862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9pPr>
          </a:lstStyle>
          <a:p>
            <a:pPr eaLnBrk="1" hangingPunct="1">
              <a:lnSpc>
                <a:spcPct val="100000"/>
              </a:lnSpc>
              <a:spcBef>
                <a:spcPct val="0"/>
              </a:spcBef>
              <a:buFontTx/>
              <a:buNone/>
            </a:pPr>
            <a:endParaRPr lang="zh-CN" altLang="en-US" sz="1800"/>
          </a:p>
        </p:txBody>
      </p:sp>
      <p:sp>
        <p:nvSpPr>
          <p:cNvPr id="30" name="Rectangle 1338"/>
          <p:cNvSpPr>
            <a:spLocks noChangeArrowheads="1"/>
          </p:cNvSpPr>
          <p:nvPr/>
        </p:nvSpPr>
        <p:spPr bwMode="auto">
          <a:xfrm>
            <a:off x="11931650" y="1300163"/>
            <a:ext cx="23813" cy="2398712"/>
          </a:xfrm>
          <a:prstGeom prst="rect">
            <a:avLst/>
          </a:prstGeom>
          <a:solidFill>
            <a:schemeClr val="accent1"/>
          </a:solidFill>
          <a:ln>
            <a:noFil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5pPr>
            <a:lvl6pPr marL="25146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6pPr>
            <a:lvl7pPr marL="29718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7pPr>
            <a:lvl8pPr marL="34290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8pPr>
            <a:lvl9pPr marL="38862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9pPr>
          </a:lstStyle>
          <a:p>
            <a:pPr eaLnBrk="1" hangingPunct="1">
              <a:lnSpc>
                <a:spcPct val="100000"/>
              </a:lnSpc>
              <a:spcBef>
                <a:spcPct val="0"/>
              </a:spcBef>
              <a:buFontTx/>
              <a:buNone/>
            </a:pPr>
            <a:endParaRPr lang="zh-CN" altLang="en-US" sz="1800"/>
          </a:p>
        </p:txBody>
      </p:sp>
      <p:sp>
        <p:nvSpPr>
          <p:cNvPr id="31" name="Rectangle 1339"/>
          <p:cNvSpPr>
            <a:spLocks noChangeArrowheads="1"/>
          </p:cNvSpPr>
          <p:nvPr/>
        </p:nvSpPr>
        <p:spPr bwMode="auto">
          <a:xfrm>
            <a:off x="9555163" y="3582988"/>
            <a:ext cx="20637" cy="2403475"/>
          </a:xfrm>
          <a:prstGeom prst="rect">
            <a:avLst/>
          </a:prstGeom>
          <a:solidFill>
            <a:schemeClr val="accent4"/>
          </a:solidFill>
          <a:ln>
            <a:noFil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5pPr>
            <a:lvl6pPr marL="25146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6pPr>
            <a:lvl7pPr marL="29718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7pPr>
            <a:lvl8pPr marL="34290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8pPr>
            <a:lvl9pPr marL="38862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9pPr>
          </a:lstStyle>
          <a:p>
            <a:pPr eaLnBrk="1" hangingPunct="1">
              <a:lnSpc>
                <a:spcPct val="100000"/>
              </a:lnSpc>
              <a:spcBef>
                <a:spcPct val="0"/>
              </a:spcBef>
              <a:buFontTx/>
              <a:buNone/>
            </a:pPr>
            <a:endParaRPr lang="zh-CN" altLang="en-US" sz="1800"/>
          </a:p>
        </p:txBody>
      </p:sp>
      <p:sp>
        <p:nvSpPr>
          <p:cNvPr id="32" name="Freeform 1340"/>
          <p:cNvSpPr/>
          <p:nvPr/>
        </p:nvSpPr>
        <p:spPr bwMode="auto">
          <a:xfrm>
            <a:off x="2381250" y="1300163"/>
            <a:ext cx="242888" cy="254000"/>
          </a:xfrm>
          <a:custGeom>
            <a:avLst/>
            <a:gdLst>
              <a:gd name="T0" fmla="*/ 0 w 153"/>
              <a:gd name="T1" fmla="*/ 2147483646 h 160"/>
              <a:gd name="T2" fmla="*/ 0 w 153"/>
              <a:gd name="T3" fmla="*/ 0 h 160"/>
              <a:gd name="T4" fmla="*/ 2147483646 w 153"/>
              <a:gd name="T5" fmla="*/ 0 h 160"/>
              <a:gd name="T6" fmla="*/ 0 w 153"/>
              <a:gd name="T7" fmla="*/ 2147483646 h 16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53" h="160">
                <a:moveTo>
                  <a:pt x="0" y="160"/>
                </a:moveTo>
                <a:lnTo>
                  <a:pt x="0" y="0"/>
                </a:lnTo>
                <a:lnTo>
                  <a:pt x="153" y="0"/>
                </a:lnTo>
                <a:lnTo>
                  <a:pt x="0" y="160"/>
                </a:lnTo>
                <a:close/>
              </a:path>
            </a:pathLst>
          </a:custGeom>
          <a:solidFill>
            <a:schemeClr val="accent1"/>
          </a:solidFill>
          <a:ln>
            <a:noFill/>
          </a:ln>
        </p:spPr>
        <p:txBody>
          <a:bodyPr/>
          <a:lstStyle/>
          <a:p>
            <a:endParaRPr lang="zh-CN" altLang="en-US"/>
          </a:p>
        </p:txBody>
      </p:sp>
      <p:sp>
        <p:nvSpPr>
          <p:cNvPr id="33" name="Freeform 1341"/>
          <p:cNvSpPr/>
          <p:nvPr/>
        </p:nvSpPr>
        <p:spPr bwMode="auto">
          <a:xfrm>
            <a:off x="4768850" y="5730875"/>
            <a:ext cx="242888" cy="255588"/>
          </a:xfrm>
          <a:custGeom>
            <a:avLst/>
            <a:gdLst>
              <a:gd name="T0" fmla="*/ 0 w 153"/>
              <a:gd name="T1" fmla="*/ 0 h 161"/>
              <a:gd name="T2" fmla="*/ 0 w 153"/>
              <a:gd name="T3" fmla="*/ 2147483646 h 161"/>
              <a:gd name="T4" fmla="*/ 2147483646 w 153"/>
              <a:gd name="T5" fmla="*/ 2147483646 h 161"/>
              <a:gd name="T6" fmla="*/ 0 w 153"/>
              <a:gd name="T7" fmla="*/ 0 h 16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53" h="161">
                <a:moveTo>
                  <a:pt x="0" y="0"/>
                </a:moveTo>
                <a:lnTo>
                  <a:pt x="0" y="161"/>
                </a:lnTo>
                <a:lnTo>
                  <a:pt x="153" y="161"/>
                </a:lnTo>
                <a:lnTo>
                  <a:pt x="0" y="0"/>
                </a:lnTo>
                <a:close/>
              </a:path>
            </a:pathLst>
          </a:custGeom>
          <a:solidFill>
            <a:schemeClr val="accent2"/>
          </a:solidFill>
          <a:ln>
            <a:noFill/>
          </a:ln>
        </p:spPr>
        <p:txBody>
          <a:bodyPr/>
          <a:lstStyle/>
          <a:p>
            <a:endParaRPr lang="zh-CN" altLang="en-US"/>
          </a:p>
        </p:txBody>
      </p:sp>
      <p:sp>
        <p:nvSpPr>
          <p:cNvPr id="34" name="Freeform 1342"/>
          <p:cNvSpPr/>
          <p:nvPr/>
        </p:nvSpPr>
        <p:spPr bwMode="auto">
          <a:xfrm>
            <a:off x="9559925" y="5730875"/>
            <a:ext cx="241300" cy="255588"/>
          </a:xfrm>
          <a:custGeom>
            <a:avLst/>
            <a:gdLst>
              <a:gd name="T0" fmla="*/ 0 w 152"/>
              <a:gd name="T1" fmla="*/ 0 h 161"/>
              <a:gd name="T2" fmla="*/ 0 w 152"/>
              <a:gd name="T3" fmla="*/ 2147483646 h 161"/>
              <a:gd name="T4" fmla="*/ 2147483646 w 152"/>
              <a:gd name="T5" fmla="*/ 2147483646 h 161"/>
              <a:gd name="T6" fmla="*/ 0 w 152"/>
              <a:gd name="T7" fmla="*/ 0 h 16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52" h="161">
                <a:moveTo>
                  <a:pt x="0" y="0"/>
                </a:moveTo>
                <a:lnTo>
                  <a:pt x="0" y="161"/>
                </a:lnTo>
                <a:lnTo>
                  <a:pt x="152" y="161"/>
                </a:lnTo>
                <a:lnTo>
                  <a:pt x="0" y="0"/>
                </a:lnTo>
                <a:close/>
              </a:path>
            </a:pathLst>
          </a:custGeom>
          <a:solidFill>
            <a:schemeClr val="accent4"/>
          </a:solidFill>
          <a:ln>
            <a:noFill/>
          </a:ln>
        </p:spPr>
        <p:txBody>
          <a:bodyPr/>
          <a:lstStyle/>
          <a:p>
            <a:endParaRPr lang="zh-CN" altLang="en-US"/>
          </a:p>
        </p:txBody>
      </p:sp>
      <p:sp>
        <p:nvSpPr>
          <p:cNvPr id="35" name="Freeform 1343"/>
          <p:cNvSpPr/>
          <p:nvPr/>
        </p:nvSpPr>
        <p:spPr bwMode="auto">
          <a:xfrm>
            <a:off x="7167563" y="1300163"/>
            <a:ext cx="242887" cy="254000"/>
          </a:xfrm>
          <a:custGeom>
            <a:avLst/>
            <a:gdLst>
              <a:gd name="T0" fmla="*/ 0 w 153"/>
              <a:gd name="T1" fmla="*/ 2147483646 h 160"/>
              <a:gd name="T2" fmla="*/ 0 w 153"/>
              <a:gd name="T3" fmla="*/ 0 h 160"/>
              <a:gd name="T4" fmla="*/ 2147483646 w 153"/>
              <a:gd name="T5" fmla="*/ 0 h 160"/>
              <a:gd name="T6" fmla="*/ 0 w 153"/>
              <a:gd name="T7" fmla="*/ 2147483646 h 16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53" h="160">
                <a:moveTo>
                  <a:pt x="0" y="160"/>
                </a:moveTo>
                <a:lnTo>
                  <a:pt x="0" y="0"/>
                </a:lnTo>
                <a:lnTo>
                  <a:pt x="153" y="0"/>
                </a:lnTo>
                <a:lnTo>
                  <a:pt x="0" y="160"/>
                </a:lnTo>
                <a:close/>
              </a:path>
            </a:pathLst>
          </a:custGeom>
          <a:solidFill>
            <a:schemeClr val="accent3"/>
          </a:solidFill>
          <a:ln>
            <a:noFill/>
          </a:ln>
        </p:spPr>
        <p:txBody>
          <a:bodyPr/>
          <a:lstStyle/>
          <a:p>
            <a:endParaRPr lang="zh-CN" altLang="en-US"/>
          </a:p>
        </p:txBody>
      </p:sp>
      <p:sp>
        <p:nvSpPr>
          <p:cNvPr id="36" name="Freeform 1344"/>
          <p:cNvSpPr/>
          <p:nvPr/>
        </p:nvSpPr>
        <p:spPr bwMode="auto">
          <a:xfrm>
            <a:off x="11931650" y="1300163"/>
            <a:ext cx="242888" cy="254000"/>
          </a:xfrm>
          <a:custGeom>
            <a:avLst/>
            <a:gdLst>
              <a:gd name="T0" fmla="*/ 0 w 153"/>
              <a:gd name="T1" fmla="*/ 2147483646 h 160"/>
              <a:gd name="T2" fmla="*/ 0 w 153"/>
              <a:gd name="T3" fmla="*/ 0 h 160"/>
              <a:gd name="T4" fmla="*/ 2147483646 w 153"/>
              <a:gd name="T5" fmla="*/ 0 h 160"/>
              <a:gd name="T6" fmla="*/ 0 w 153"/>
              <a:gd name="T7" fmla="*/ 2147483646 h 16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53" h="160">
                <a:moveTo>
                  <a:pt x="0" y="160"/>
                </a:moveTo>
                <a:lnTo>
                  <a:pt x="0" y="0"/>
                </a:lnTo>
                <a:lnTo>
                  <a:pt x="153" y="0"/>
                </a:lnTo>
                <a:lnTo>
                  <a:pt x="0" y="160"/>
                </a:lnTo>
                <a:close/>
              </a:path>
            </a:pathLst>
          </a:custGeom>
          <a:solidFill>
            <a:schemeClr val="accent1"/>
          </a:solidFill>
          <a:ln>
            <a:noFill/>
          </a:ln>
        </p:spPr>
        <p:txBody>
          <a:bodyPr/>
          <a:lstStyle/>
          <a:p>
            <a:endParaRPr lang="zh-CN" altLang="en-US"/>
          </a:p>
        </p:txBody>
      </p:sp>
      <p:sp>
        <p:nvSpPr>
          <p:cNvPr id="37" name="Freeform 1365"/>
          <p:cNvSpPr>
            <a:spLocks noEditPoints="1"/>
          </p:cNvSpPr>
          <p:nvPr/>
        </p:nvSpPr>
        <p:spPr bwMode="auto">
          <a:xfrm>
            <a:off x="2651125" y="5226050"/>
            <a:ext cx="522288" cy="576263"/>
          </a:xfrm>
          <a:custGeom>
            <a:avLst/>
            <a:gdLst>
              <a:gd name="T0" fmla="*/ 2147483646 w 136"/>
              <a:gd name="T1" fmla="*/ 2147483646 h 150"/>
              <a:gd name="T2" fmla="*/ 2147483646 w 136"/>
              <a:gd name="T3" fmla="*/ 2147483646 h 150"/>
              <a:gd name="T4" fmla="*/ 2147483646 w 136"/>
              <a:gd name="T5" fmla="*/ 2147483646 h 150"/>
              <a:gd name="T6" fmla="*/ 2147483646 w 136"/>
              <a:gd name="T7" fmla="*/ 2147483646 h 150"/>
              <a:gd name="T8" fmla="*/ 2147483646 w 136"/>
              <a:gd name="T9" fmla="*/ 2147483646 h 150"/>
              <a:gd name="T10" fmla="*/ 2147483646 w 136"/>
              <a:gd name="T11" fmla="*/ 2147483646 h 150"/>
              <a:gd name="T12" fmla="*/ 2147483646 w 136"/>
              <a:gd name="T13" fmla="*/ 2147483646 h 150"/>
              <a:gd name="T14" fmla="*/ 2147483646 w 136"/>
              <a:gd name="T15" fmla="*/ 2147483646 h 150"/>
              <a:gd name="T16" fmla="*/ 2147483646 w 136"/>
              <a:gd name="T17" fmla="*/ 2147483646 h 150"/>
              <a:gd name="T18" fmla="*/ 2147483646 w 136"/>
              <a:gd name="T19" fmla="*/ 2147483646 h 150"/>
              <a:gd name="T20" fmla="*/ 2147483646 w 136"/>
              <a:gd name="T21" fmla="*/ 2147483646 h 150"/>
              <a:gd name="T22" fmla="*/ 2147483646 w 136"/>
              <a:gd name="T23" fmla="*/ 2147483646 h 150"/>
              <a:gd name="T24" fmla="*/ 2147483646 w 136"/>
              <a:gd name="T25" fmla="*/ 2147483646 h 150"/>
              <a:gd name="T26" fmla="*/ 2147483646 w 136"/>
              <a:gd name="T27" fmla="*/ 2147483646 h 150"/>
              <a:gd name="T28" fmla="*/ 2147483646 w 136"/>
              <a:gd name="T29" fmla="*/ 2147483646 h 150"/>
              <a:gd name="T30" fmla="*/ 0 w 136"/>
              <a:gd name="T31" fmla="*/ 2147483646 h 150"/>
              <a:gd name="T32" fmla="*/ 2147483646 w 136"/>
              <a:gd name="T33" fmla="*/ 2147483646 h 150"/>
              <a:gd name="T34" fmla="*/ 2147483646 w 136"/>
              <a:gd name="T35" fmla="*/ 2147483646 h 150"/>
              <a:gd name="T36" fmla="*/ 2147483646 w 136"/>
              <a:gd name="T37" fmla="*/ 2147483646 h 150"/>
              <a:gd name="T38" fmla="*/ 2147483646 w 136"/>
              <a:gd name="T39" fmla="*/ 2147483646 h 150"/>
              <a:gd name="T40" fmla="*/ 2147483646 w 136"/>
              <a:gd name="T41" fmla="*/ 2147483646 h 150"/>
              <a:gd name="T42" fmla="*/ 2147483646 w 136"/>
              <a:gd name="T43" fmla="*/ 2147483646 h 150"/>
              <a:gd name="T44" fmla="*/ 2147483646 w 136"/>
              <a:gd name="T45" fmla="*/ 2147483646 h 150"/>
              <a:gd name="T46" fmla="*/ 2147483646 w 136"/>
              <a:gd name="T47" fmla="*/ 2147483646 h 150"/>
              <a:gd name="T48" fmla="*/ 2147483646 w 136"/>
              <a:gd name="T49" fmla="*/ 2147483646 h 150"/>
              <a:gd name="T50" fmla="*/ 2147483646 w 136"/>
              <a:gd name="T51" fmla="*/ 2147483646 h 150"/>
              <a:gd name="T52" fmla="*/ 2147483646 w 136"/>
              <a:gd name="T53" fmla="*/ 2147483646 h 150"/>
              <a:gd name="T54" fmla="*/ 2147483646 w 136"/>
              <a:gd name="T55" fmla="*/ 2147483646 h 150"/>
              <a:gd name="T56" fmla="*/ 2147483646 w 136"/>
              <a:gd name="T57" fmla="*/ 2147483646 h 150"/>
              <a:gd name="T58" fmla="*/ 2147483646 w 136"/>
              <a:gd name="T59" fmla="*/ 2147483646 h 150"/>
              <a:gd name="T60" fmla="*/ 2147483646 w 136"/>
              <a:gd name="T61" fmla="*/ 2147483646 h 150"/>
              <a:gd name="T62" fmla="*/ 2147483646 w 136"/>
              <a:gd name="T63" fmla="*/ 2147483646 h 15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36" h="150">
                <a:moveTo>
                  <a:pt x="128" y="52"/>
                </a:moveTo>
                <a:cubicBezTo>
                  <a:pt x="90" y="52"/>
                  <a:pt x="90" y="52"/>
                  <a:pt x="90" y="52"/>
                </a:cubicBezTo>
                <a:cubicBezTo>
                  <a:pt x="88" y="49"/>
                  <a:pt x="82" y="46"/>
                  <a:pt x="75" y="45"/>
                </a:cubicBezTo>
                <a:cubicBezTo>
                  <a:pt x="103" y="21"/>
                  <a:pt x="103" y="21"/>
                  <a:pt x="103" y="21"/>
                </a:cubicBezTo>
                <a:cubicBezTo>
                  <a:pt x="103" y="22"/>
                  <a:pt x="104" y="22"/>
                  <a:pt x="105" y="22"/>
                </a:cubicBezTo>
                <a:cubicBezTo>
                  <a:pt x="106" y="22"/>
                  <a:pt x="108" y="21"/>
                  <a:pt x="108" y="19"/>
                </a:cubicBezTo>
                <a:cubicBezTo>
                  <a:pt x="108" y="17"/>
                  <a:pt x="107" y="16"/>
                  <a:pt x="105" y="16"/>
                </a:cubicBezTo>
                <a:cubicBezTo>
                  <a:pt x="105" y="16"/>
                  <a:pt x="105" y="16"/>
                  <a:pt x="105" y="16"/>
                </a:cubicBezTo>
                <a:cubicBezTo>
                  <a:pt x="105" y="16"/>
                  <a:pt x="105" y="16"/>
                  <a:pt x="105" y="16"/>
                </a:cubicBezTo>
                <a:cubicBezTo>
                  <a:pt x="105" y="16"/>
                  <a:pt x="105" y="16"/>
                  <a:pt x="105" y="16"/>
                </a:cubicBezTo>
                <a:cubicBezTo>
                  <a:pt x="104" y="16"/>
                  <a:pt x="104" y="16"/>
                  <a:pt x="104" y="16"/>
                </a:cubicBezTo>
                <a:cubicBezTo>
                  <a:pt x="104" y="16"/>
                  <a:pt x="104" y="16"/>
                  <a:pt x="104" y="16"/>
                </a:cubicBezTo>
                <a:cubicBezTo>
                  <a:pt x="104" y="16"/>
                  <a:pt x="104" y="16"/>
                  <a:pt x="104" y="16"/>
                </a:cubicBezTo>
                <a:cubicBezTo>
                  <a:pt x="102" y="16"/>
                  <a:pt x="101" y="17"/>
                  <a:pt x="101" y="19"/>
                </a:cubicBezTo>
                <a:cubicBezTo>
                  <a:pt x="101" y="19"/>
                  <a:pt x="102" y="20"/>
                  <a:pt x="102" y="20"/>
                </a:cubicBezTo>
                <a:cubicBezTo>
                  <a:pt x="73" y="45"/>
                  <a:pt x="73" y="45"/>
                  <a:pt x="73" y="45"/>
                </a:cubicBezTo>
                <a:cubicBezTo>
                  <a:pt x="71" y="45"/>
                  <a:pt x="69" y="45"/>
                  <a:pt x="67" y="45"/>
                </a:cubicBezTo>
                <a:cubicBezTo>
                  <a:pt x="66" y="45"/>
                  <a:pt x="66" y="45"/>
                  <a:pt x="66" y="45"/>
                </a:cubicBezTo>
                <a:cubicBezTo>
                  <a:pt x="66" y="45"/>
                  <a:pt x="65" y="45"/>
                  <a:pt x="65" y="45"/>
                </a:cubicBezTo>
                <a:cubicBezTo>
                  <a:pt x="65" y="45"/>
                  <a:pt x="64" y="45"/>
                  <a:pt x="64" y="45"/>
                </a:cubicBezTo>
                <a:cubicBezTo>
                  <a:pt x="29" y="5"/>
                  <a:pt x="29" y="5"/>
                  <a:pt x="29" y="5"/>
                </a:cubicBezTo>
                <a:cubicBezTo>
                  <a:pt x="29" y="4"/>
                  <a:pt x="30" y="4"/>
                  <a:pt x="30" y="3"/>
                </a:cubicBezTo>
                <a:cubicBezTo>
                  <a:pt x="30" y="1"/>
                  <a:pt x="28" y="0"/>
                  <a:pt x="27" y="0"/>
                </a:cubicBezTo>
                <a:cubicBezTo>
                  <a:pt x="25" y="0"/>
                  <a:pt x="23" y="1"/>
                  <a:pt x="23" y="3"/>
                </a:cubicBezTo>
                <a:cubicBezTo>
                  <a:pt x="23" y="5"/>
                  <a:pt x="25" y="6"/>
                  <a:pt x="27" y="6"/>
                </a:cubicBezTo>
                <a:cubicBezTo>
                  <a:pt x="27" y="6"/>
                  <a:pt x="27" y="6"/>
                  <a:pt x="28" y="6"/>
                </a:cubicBezTo>
                <a:cubicBezTo>
                  <a:pt x="61" y="45"/>
                  <a:pt x="61" y="45"/>
                  <a:pt x="61" y="45"/>
                </a:cubicBezTo>
                <a:cubicBezTo>
                  <a:pt x="59" y="45"/>
                  <a:pt x="56" y="45"/>
                  <a:pt x="54" y="46"/>
                </a:cubicBezTo>
                <a:cubicBezTo>
                  <a:pt x="49" y="47"/>
                  <a:pt x="45" y="49"/>
                  <a:pt x="43" y="52"/>
                </a:cubicBezTo>
                <a:cubicBezTo>
                  <a:pt x="8" y="52"/>
                  <a:pt x="8" y="52"/>
                  <a:pt x="8" y="52"/>
                </a:cubicBezTo>
                <a:cubicBezTo>
                  <a:pt x="4" y="52"/>
                  <a:pt x="0" y="55"/>
                  <a:pt x="0" y="60"/>
                </a:cubicBezTo>
                <a:cubicBezTo>
                  <a:pt x="0" y="141"/>
                  <a:pt x="0" y="141"/>
                  <a:pt x="0" y="141"/>
                </a:cubicBezTo>
                <a:cubicBezTo>
                  <a:pt x="0" y="145"/>
                  <a:pt x="4" y="149"/>
                  <a:pt x="8" y="149"/>
                </a:cubicBezTo>
                <a:cubicBezTo>
                  <a:pt x="11" y="149"/>
                  <a:pt x="11" y="149"/>
                  <a:pt x="11" y="149"/>
                </a:cubicBezTo>
                <a:cubicBezTo>
                  <a:pt x="11" y="150"/>
                  <a:pt x="11" y="150"/>
                  <a:pt x="11" y="150"/>
                </a:cubicBezTo>
                <a:cubicBezTo>
                  <a:pt x="28" y="150"/>
                  <a:pt x="28" y="150"/>
                  <a:pt x="28" y="150"/>
                </a:cubicBezTo>
                <a:cubicBezTo>
                  <a:pt x="28" y="149"/>
                  <a:pt x="28" y="149"/>
                  <a:pt x="28" y="149"/>
                </a:cubicBezTo>
                <a:cubicBezTo>
                  <a:pt x="109" y="149"/>
                  <a:pt x="109" y="149"/>
                  <a:pt x="109" y="149"/>
                </a:cubicBezTo>
                <a:cubicBezTo>
                  <a:pt x="109" y="150"/>
                  <a:pt x="109" y="150"/>
                  <a:pt x="109" y="150"/>
                </a:cubicBezTo>
                <a:cubicBezTo>
                  <a:pt x="126" y="150"/>
                  <a:pt x="126" y="150"/>
                  <a:pt x="126" y="150"/>
                </a:cubicBezTo>
                <a:cubicBezTo>
                  <a:pt x="126" y="149"/>
                  <a:pt x="126" y="149"/>
                  <a:pt x="126" y="149"/>
                </a:cubicBezTo>
                <a:cubicBezTo>
                  <a:pt x="128" y="149"/>
                  <a:pt x="128" y="149"/>
                  <a:pt x="128" y="149"/>
                </a:cubicBezTo>
                <a:cubicBezTo>
                  <a:pt x="133" y="149"/>
                  <a:pt x="136" y="145"/>
                  <a:pt x="136" y="141"/>
                </a:cubicBezTo>
                <a:cubicBezTo>
                  <a:pt x="136" y="60"/>
                  <a:pt x="136" y="60"/>
                  <a:pt x="136" y="60"/>
                </a:cubicBezTo>
                <a:cubicBezTo>
                  <a:pt x="136" y="55"/>
                  <a:pt x="133" y="52"/>
                  <a:pt x="128" y="52"/>
                </a:cubicBezTo>
                <a:close/>
                <a:moveTo>
                  <a:pt x="115" y="129"/>
                </a:moveTo>
                <a:cubicBezTo>
                  <a:pt x="115" y="137"/>
                  <a:pt x="109" y="143"/>
                  <a:pt x="101" y="143"/>
                </a:cubicBezTo>
                <a:cubicBezTo>
                  <a:pt x="20" y="143"/>
                  <a:pt x="20" y="143"/>
                  <a:pt x="20" y="143"/>
                </a:cubicBezTo>
                <a:cubicBezTo>
                  <a:pt x="13" y="143"/>
                  <a:pt x="7" y="137"/>
                  <a:pt x="7" y="129"/>
                </a:cubicBezTo>
                <a:cubicBezTo>
                  <a:pt x="7" y="71"/>
                  <a:pt x="7" y="71"/>
                  <a:pt x="7" y="71"/>
                </a:cubicBezTo>
                <a:cubicBezTo>
                  <a:pt x="7" y="63"/>
                  <a:pt x="13" y="57"/>
                  <a:pt x="20" y="57"/>
                </a:cubicBezTo>
                <a:cubicBezTo>
                  <a:pt x="101" y="57"/>
                  <a:pt x="101" y="57"/>
                  <a:pt x="101" y="57"/>
                </a:cubicBezTo>
                <a:cubicBezTo>
                  <a:pt x="109" y="57"/>
                  <a:pt x="115" y="63"/>
                  <a:pt x="115" y="71"/>
                </a:cubicBezTo>
                <a:lnTo>
                  <a:pt x="115" y="129"/>
                </a:lnTo>
                <a:close/>
                <a:moveTo>
                  <a:pt x="125" y="87"/>
                </a:moveTo>
                <a:cubicBezTo>
                  <a:pt x="122" y="87"/>
                  <a:pt x="120" y="84"/>
                  <a:pt x="120" y="81"/>
                </a:cubicBezTo>
                <a:cubicBezTo>
                  <a:pt x="120" y="78"/>
                  <a:pt x="122" y="76"/>
                  <a:pt x="125" y="76"/>
                </a:cubicBezTo>
                <a:cubicBezTo>
                  <a:pt x="128" y="76"/>
                  <a:pt x="130" y="78"/>
                  <a:pt x="130" y="81"/>
                </a:cubicBezTo>
                <a:cubicBezTo>
                  <a:pt x="130" y="84"/>
                  <a:pt x="128" y="87"/>
                  <a:pt x="125" y="87"/>
                </a:cubicBezTo>
                <a:close/>
                <a:moveTo>
                  <a:pt x="125" y="74"/>
                </a:moveTo>
                <a:cubicBezTo>
                  <a:pt x="122" y="74"/>
                  <a:pt x="120" y="71"/>
                  <a:pt x="120" y="68"/>
                </a:cubicBezTo>
                <a:cubicBezTo>
                  <a:pt x="120" y="65"/>
                  <a:pt x="122" y="63"/>
                  <a:pt x="125" y="63"/>
                </a:cubicBezTo>
                <a:cubicBezTo>
                  <a:pt x="128" y="63"/>
                  <a:pt x="130" y="65"/>
                  <a:pt x="130" y="68"/>
                </a:cubicBezTo>
                <a:cubicBezTo>
                  <a:pt x="130" y="71"/>
                  <a:pt x="128" y="74"/>
                  <a:pt x="125" y="74"/>
                </a:cubicBezTo>
                <a:close/>
              </a:path>
            </a:pathLst>
          </a:custGeom>
          <a:solidFill>
            <a:schemeClr val="accent2"/>
          </a:solidFill>
          <a:ln>
            <a:noFill/>
          </a:ln>
        </p:spPr>
        <p:txBody>
          <a:bodyPr/>
          <a:lstStyle/>
          <a:p>
            <a:endParaRPr lang="zh-CN" altLang="en-US"/>
          </a:p>
        </p:txBody>
      </p:sp>
      <p:grpSp>
        <p:nvGrpSpPr>
          <p:cNvPr id="38" name="组合 1383"/>
          <p:cNvGrpSpPr/>
          <p:nvPr/>
        </p:nvGrpSpPr>
        <p:grpSpPr>
          <a:xfrm>
            <a:off x="5176838" y="1465263"/>
            <a:ext cx="557212" cy="461962"/>
            <a:chOff x="5176838" y="1589088"/>
            <a:chExt cx="557213" cy="461962"/>
          </a:xfrm>
          <a:solidFill>
            <a:schemeClr val="accent3"/>
          </a:solidFill>
        </p:grpSpPr>
        <p:sp>
          <p:nvSpPr>
            <p:cNvPr id="39" name="Freeform 1366"/>
            <p:cNvSpPr/>
            <p:nvPr/>
          </p:nvSpPr>
          <p:spPr bwMode="auto">
            <a:xfrm>
              <a:off x="5238750" y="1589088"/>
              <a:ext cx="433388" cy="260350"/>
            </a:xfrm>
            <a:custGeom>
              <a:avLst/>
              <a:gdLst>
                <a:gd name="T0" fmla="*/ 2147483646 w 113"/>
                <a:gd name="T1" fmla="*/ 2147483646 h 68"/>
                <a:gd name="T2" fmla="*/ 2147483646 w 113"/>
                <a:gd name="T3" fmla="*/ 2147483646 h 68"/>
                <a:gd name="T4" fmla="*/ 2147483646 w 113"/>
                <a:gd name="T5" fmla="*/ 2147483646 h 68"/>
                <a:gd name="T6" fmla="*/ 2147483646 w 113"/>
                <a:gd name="T7" fmla="*/ 2147483646 h 68"/>
                <a:gd name="T8" fmla="*/ 2147483646 w 113"/>
                <a:gd name="T9" fmla="*/ 2147483646 h 68"/>
                <a:gd name="T10" fmla="*/ 0 w 113"/>
                <a:gd name="T11" fmla="*/ 2147483646 h 68"/>
                <a:gd name="T12" fmla="*/ 2147483646 w 113"/>
                <a:gd name="T13" fmla="*/ 0 h 68"/>
                <a:gd name="T14" fmla="*/ 2147483646 w 113"/>
                <a:gd name="T15" fmla="*/ 2147483646 h 68"/>
                <a:gd name="T16" fmla="*/ 2147483646 w 113"/>
                <a:gd name="T17" fmla="*/ 2147483646 h 6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13" h="68">
                  <a:moveTo>
                    <a:pt x="106" y="68"/>
                  </a:moveTo>
                  <a:cubicBezTo>
                    <a:pt x="103" y="68"/>
                    <a:pt x="100" y="65"/>
                    <a:pt x="100" y="61"/>
                  </a:cubicBezTo>
                  <a:cubicBezTo>
                    <a:pt x="100" y="35"/>
                    <a:pt x="81" y="13"/>
                    <a:pt x="57" y="13"/>
                  </a:cubicBezTo>
                  <a:cubicBezTo>
                    <a:pt x="33" y="13"/>
                    <a:pt x="13" y="35"/>
                    <a:pt x="13" y="61"/>
                  </a:cubicBezTo>
                  <a:cubicBezTo>
                    <a:pt x="13" y="65"/>
                    <a:pt x="10" y="68"/>
                    <a:pt x="7" y="68"/>
                  </a:cubicBezTo>
                  <a:cubicBezTo>
                    <a:pt x="3" y="68"/>
                    <a:pt x="0" y="65"/>
                    <a:pt x="0" y="61"/>
                  </a:cubicBezTo>
                  <a:cubicBezTo>
                    <a:pt x="0" y="28"/>
                    <a:pt x="26" y="0"/>
                    <a:pt x="57" y="0"/>
                  </a:cubicBezTo>
                  <a:cubicBezTo>
                    <a:pt x="88" y="0"/>
                    <a:pt x="113" y="28"/>
                    <a:pt x="113" y="61"/>
                  </a:cubicBezTo>
                  <a:cubicBezTo>
                    <a:pt x="113" y="65"/>
                    <a:pt x="110" y="68"/>
                    <a:pt x="106" y="6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40" name="Freeform 1367"/>
            <p:cNvSpPr/>
            <p:nvPr/>
          </p:nvSpPr>
          <p:spPr bwMode="auto">
            <a:xfrm>
              <a:off x="5219700" y="1857375"/>
              <a:ext cx="84138" cy="193675"/>
            </a:xfrm>
            <a:custGeom>
              <a:avLst/>
              <a:gdLst>
                <a:gd name="T0" fmla="*/ 2147483646 w 22"/>
                <a:gd name="T1" fmla="*/ 2147483646 h 50"/>
                <a:gd name="T2" fmla="*/ 2147483646 w 22"/>
                <a:gd name="T3" fmla="*/ 2147483646 h 50"/>
                <a:gd name="T4" fmla="*/ 2147483646 w 22"/>
                <a:gd name="T5" fmla="*/ 2147483646 h 50"/>
                <a:gd name="T6" fmla="*/ 0 w 22"/>
                <a:gd name="T7" fmla="*/ 2147483646 h 50"/>
                <a:gd name="T8" fmla="*/ 0 w 22"/>
                <a:gd name="T9" fmla="*/ 2147483646 h 50"/>
                <a:gd name="T10" fmla="*/ 2147483646 w 22"/>
                <a:gd name="T11" fmla="*/ 0 h 50"/>
                <a:gd name="T12" fmla="*/ 2147483646 w 22"/>
                <a:gd name="T13" fmla="*/ 0 h 50"/>
                <a:gd name="T14" fmla="*/ 2147483646 w 22"/>
                <a:gd name="T15" fmla="*/ 2147483646 h 50"/>
                <a:gd name="T16" fmla="*/ 2147483646 w 22"/>
                <a:gd name="T17" fmla="*/ 2147483646 h 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2" h="50">
                  <a:moveTo>
                    <a:pt x="22" y="42"/>
                  </a:moveTo>
                  <a:cubicBezTo>
                    <a:pt x="22" y="46"/>
                    <a:pt x="18" y="50"/>
                    <a:pt x="14" y="50"/>
                  </a:cubicBezTo>
                  <a:cubicBezTo>
                    <a:pt x="9" y="50"/>
                    <a:pt x="9" y="50"/>
                    <a:pt x="9" y="50"/>
                  </a:cubicBezTo>
                  <a:cubicBezTo>
                    <a:pt x="4" y="50"/>
                    <a:pt x="0" y="46"/>
                    <a:pt x="0" y="42"/>
                  </a:cubicBezTo>
                  <a:cubicBezTo>
                    <a:pt x="0" y="8"/>
                    <a:pt x="0" y="8"/>
                    <a:pt x="0" y="8"/>
                  </a:cubicBezTo>
                  <a:cubicBezTo>
                    <a:pt x="0" y="4"/>
                    <a:pt x="4" y="0"/>
                    <a:pt x="9" y="0"/>
                  </a:cubicBezTo>
                  <a:cubicBezTo>
                    <a:pt x="14" y="0"/>
                    <a:pt x="14" y="0"/>
                    <a:pt x="14" y="0"/>
                  </a:cubicBezTo>
                  <a:cubicBezTo>
                    <a:pt x="18" y="0"/>
                    <a:pt x="22" y="4"/>
                    <a:pt x="22" y="8"/>
                  </a:cubicBezTo>
                  <a:lnTo>
                    <a:pt x="22" y="4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41" name="Freeform 1368"/>
            <p:cNvSpPr/>
            <p:nvPr/>
          </p:nvSpPr>
          <p:spPr bwMode="auto">
            <a:xfrm>
              <a:off x="5176838" y="1889125"/>
              <a:ext cx="26988" cy="130175"/>
            </a:xfrm>
            <a:custGeom>
              <a:avLst/>
              <a:gdLst>
                <a:gd name="T0" fmla="*/ 2147483646 w 7"/>
                <a:gd name="T1" fmla="*/ 0 h 34"/>
                <a:gd name="T2" fmla="*/ 2147483646 w 7"/>
                <a:gd name="T3" fmla="*/ 0 h 34"/>
                <a:gd name="T4" fmla="*/ 0 w 7"/>
                <a:gd name="T5" fmla="*/ 2147483646 h 34"/>
                <a:gd name="T6" fmla="*/ 0 w 7"/>
                <a:gd name="T7" fmla="*/ 2147483646 h 34"/>
                <a:gd name="T8" fmla="*/ 2147483646 w 7"/>
                <a:gd name="T9" fmla="*/ 2147483646 h 34"/>
                <a:gd name="T10" fmla="*/ 2147483646 w 7"/>
                <a:gd name="T11" fmla="*/ 2147483646 h 34"/>
                <a:gd name="T12" fmla="*/ 2147483646 w 7"/>
                <a:gd name="T13" fmla="*/ 0 h 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7" h="34">
                  <a:moveTo>
                    <a:pt x="7" y="0"/>
                  </a:moveTo>
                  <a:cubicBezTo>
                    <a:pt x="5" y="0"/>
                    <a:pt x="5" y="0"/>
                    <a:pt x="5" y="0"/>
                  </a:cubicBezTo>
                  <a:cubicBezTo>
                    <a:pt x="2" y="0"/>
                    <a:pt x="0" y="2"/>
                    <a:pt x="0" y="6"/>
                  </a:cubicBezTo>
                  <a:cubicBezTo>
                    <a:pt x="0" y="28"/>
                    <a:pt x="0" y="28"/>
                    <a:pt x="0" y="28"/>
                  </a:cubicBezTo>
                  <a:cubicBezTo>
                    <a:pt x="0" y="32"/>
                    <a:pt x="2" y="34"/>
                    <a:pt x="5" y="34"/>
                  </a:cubicBezTo>
                  <a:cubicBezTo>
                    <a:pt x="7" y="34"/>
                    <a:pt x="7" y="34"/>
                    <a:pt x="7" y="34"/>
                  </a:cubicBezTo>
                  <a:lnTo>
                    <a:pt x="7"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42" name="Freeform 1369"/>
            <p:cNvSpPr/>
            <p:nvPr/>
          </p:nvSpPr>
          <p:spPr bwMode="auto">
            <a:xfrm>
              <a:off x="5603875" y="1857375"/>
              <a:ext cx="84138" cy="193675"/>
            </a:xfrm>
            <a:custGeom>
              <a:avLst/>
              <a:gdLst>
                <a:gd name="T0" fmla="*/ 0 w 22"/>
                <a:gd name="T1" fmla="*/ 2147483646 h 50"/>
                <a:gd name="T2" fmla="*/ 2147483646 w 22"/>
                <a:gd name="T3" fmla="*/ 2147483646 h 50"/>
                <a:gd name="T4" fmla="*/ 2147483646 w 22"/>
                <a:gd name="T5" fmla="*/ 2147483646 h 50"/>
                <a:gd name="T6" fmla="*/ 2147483646 w 22"/>
                <a:gd name="T7" fmla="*/ 2147483646 h 50"/>
                <a:gd name="T8" fmla="*/ 2147483646 w 22"/>
                <a:gd name="T9" fmla="*/ 2147483646 h 50"/>
                <a:gd name="T10" fmla="*/ 2147483646 w 22"/>
                <a:gd name="T11" fmla="*/ 0 h 50"/>
                <a:gd name="T12" fmla="*/ 2147483646 w 22"/>
                <a:gd name="T13" fmla="*/ 0 h 50"/>
                <a:gd name="T14" fmla="*/ 0 w 22"/>
                <a:gd name="T15" fmla="*/ 2147483646 h 50"/>
                <a:gd name="T16" fmla="*/ 0 w 22"/>
                <a:gd name="T17" fmla="*/ 2147483646 h 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2" h="50">
                  <a:moveTo>
                    <a:pt x="0" y="42"/>
                  </a:moveTo>
                  <a:cubicBezTo>
                    <a:pt x="0" y="46"/>
                    <a:pt x="4" y="50"/>
                    <a:pt x="9" y="50"/>
                  </a:cubicBezTo>
                  <a:cubicBezTo>
                    <a:pt x="14" y="50"/>
                    <a:pt x="14" y="50"/>
                    <a:pt x="14" y="50"/>
                  </a:cubicBezTo>
                  <a:cubicBezTo>
                    <a:pt x="18" y="50"/>
                    <a:pt x="22" y="46"/>
                    <a:pt x="22" y="42"/>
                  </a:cubicBezTo>
                  <a:cubicBezTo>
                    <a:pt x="22" y="8"/>
                    <a:pt x="22" y="8"/>
                    <a:pt x="22" y="8"/>
                  </a:cubicBezTo>
                  <a:cubicBezTo>
                    <a:pt x="22" y="4"/>
                    <a:pt x="18" y="0"/>
                    <a:pt x="14" y="0"/>
                  </a:cubicBezTo>
                  <a:cubicBezTo>
                    <a:pt x="9" y="0"/>
                    <a:pt x="9" y="0"/>
                    <a:pt x="9" y="0"/>
                  </a:cubicBezTo>
                  <a:cubicBezTo>
                    <a:pt x="4" y="0"/>
                    <a:pt x="0" y="4"/>
                    <a:pt x="0" y="8"/>
                  </a:cubicBezTo>
                  <a:lnTo>
                    <a:pt x="0" y="4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43" name="Freeform 1370"/>
            <p:cNvSpPr/>
            <p:nvPr/>
          </p:nvSpPr>
          <p:spPr bwMode="auto">
            <a:xfrm>
              <a:off x="5703888" y="1889125"/>
              <a:ext cx="30163" cy="130175"/>
            </a:xfrm>
            <a:custGeom>
              <a:avLst/>
              <a:gdLst>
                <a:gd name="T0" fmla="*/ 0 w 8"/>
                <a:gd name="T1" fmla="*/ 0 h 34"/>
                <a:gd name="T2" fmla="*/ 2147483646 w 8"/>
                <a:gd name="T3" fmla="*/ 0 h 34"/>
                <a:gd name="T4" fmla="*/ 2147483646 w 8"/>
                <a:gd name="T5" fmla="*/ 2147483646 h 34"/>
                <a:gd name="T6" fmla="*/ 2147483646 w 8"/>
                <a:gd name="T7" fmla="*/ 2147483646 h 34"/>
                <a:gd name="T8" fmla="*/ 2147483646 w 8"/>
                <a:gd name="T9" fmla="*/ 2147483646 h 34"/>
                <a:gd name="T10" fmla="*/ 0 w 8"/>
                <a:gd name="T11" fmla="*/ 2147483646 h 34"/>
                <a:gd name="T12" fmla="*/ 0 w 8"/>
                <a:gd name="T13" fmla="*/ 0 h 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8" h="34">
                  <a:moveTo>
                    <a:pt x="0" y="0"/>
                  </a:moveTo>
                  <a:cubicBezTo>
                    <a:pt x="2" y="0"/>
                    <a:pt x="2" y="0"/>
                    <a:pt x="2" y="0"/>
                  </a:cubicBezTo>
                  <a:cubicBezTo>
                    <a:pt x="5" y="0"/>
                    <a:pt x="8" y="2"/>
                    <a:pt x="8" y="6"/>
                  </a:cubicBezTo>
                  <a:cubicBezTo>
                    <a:pt x="8" y="28"/>
                    <a:pt x="8" y="28"/>
                    <a:pt x="8" y="28"/>
                  </a:cubicBezTo>
                  <a:cubicBezTo>
                    <a:pt x="8" y="32"/>
                    <a:pt x="5" y="34"/>
                    <a:pt x="2" y="34"/>
                  </a:cubicBezTo>
                  <a:cubicBezTo>
                    <a:pt x="0" y="34"/>
                    <a:pt x="0" y="34"/>
                    <a:pt x="0" y="34"/>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grpSp>
      <p:sp>
        <p:nvSpPr>
          <p:cNvPr id="44" name="Freeform 1371"/>
          <p:cNvSpPr>
            <a:spLocks noEditPoints="1"/>
          </p:cNvSpPr>
          <p:nvPr/>
        </p:nvSpPr>
        <p:spPr bwMode="auto">
          <a:xfrm>
            <a:off x="371475" y="1414463"/>
            <a:ext cx="414338" cy="488950"/>
          </a:xfrm>
          <a:custGeom>
            <a:avLst/>
            <a:gdLst>
              <a:gd name="T0" fmla="*/ 2147483646 w 261"/>
              <a:gd name="T1" fmla="*/ 2147483646 h 308"/>
              <a:gd name="T2" fmla="*/ 2147483646 w 261"/>
              <a:gd name="T3" fmla="*/ 2147483646 h 308"/>
              <a:gd name="T4" fmla="*/ 2147483646 w 261"/>
              <a:gd name="T5" fmla="*/ 2147483646 h 308"/>
              <a:gd name="T6" fmla="*/ 2147483646 w 261"/>
              <a:gd name="T7" fmla="*/ 2147483646 h 308"/>
              <a:gd name="T8" fmla="*/ 2147483646 w 261"/>
              <a:gd name="T9" fmla="*/ 2147483646 h 308"/>
              <a:gd name="T10" fmla="*/ 2147483646 w 261"/>
              <a:gd name="T11" fmla="*/ 2147483646 h 308"/>
              <a:gd name="T12" fmla="*/ 2147483646 w 261"/>
              <a:gd name="T13" fmla="*/ 0 h 308"/>
              <a:gd name="T14" fmla="*/ 2147483646 w 261"/>
              <a:gd name="T15" fmla="*/ 2147483646 h 308"/>
              <a:gd name="T16" fmla="*/ 0 w 261"/>
              <a:gd name="T17" fmla="*/ 2147483646 h 308"/>
              <a:gd name="T18" fmla="*/ 2147483646 w 261"/>
              <a:gd name="T19" fmla="*/ 2147483646 h 308"/>
              <a:gd name="T20" fmla="*/ 2147483646 w 261"/>
              <a:gd name="T21" fmla="*/ 2147483646 h 308"/>
              <a:gd name="T22" fmla="*/ 2147483646 w 261"/>
              <a:gd name="T23" fmla="*/ 2147483646 h 308"/>
              <a:gd name="T24" fmla="*/ 2147483646 w 261"/>
              <a:gd name="T25" fmla="*/ 2147483646 h 308"/>
              <a:gd name="T26" fmla="*/ 2147483646 w 261"/>
              <a:gd name="T27" fmla="*/ 2147483646 h 308"/>
              <a:gd name="T28" fmla="*/ 2147483646 w 261"/>
              <a:gd name="T29" fmla="*/ 2147483646 h 308"/>
              <a:gd name="T30" fmla="*/ 2147483646 w 261"/>
              <a:gd name="T31" fmla="*/ 2147483646 h 308"/>
              <a:gd name="T32" fmla="*/ 2147483646 w 261"/>
              <a:gd name="T33" fmla="*/ 2147483646 h 308"/>
              <a:gd name="T34" fmla="*/ 2147483646 w 261"/>
              <a:gd name="T35" fmla="*/ 2147483646 h 308"/>
              <a:gd name="T36" fmla="*/ 2147483646 w 261"/>
              <a:gd name="T37" fmla="*/ 2147483646 h 308"/>
              <a:gd name="T38" fmla="*/ 2147483646 w 261"/>
              <a:gd name="T39" fmla="*/ 2147483646 h 308"/>
              <a:gd name="T40" fmla="*/ 2147483646 w 261"/>
              <a:gd name="T41" fmla="*/ 2147483646 h 308"/>
              <a:gd name="T42" fmla="*/ 2147483646 w 261"/>
              <a:gd name="T43" fmla="*/ 2147483646 h 308"/>
              <a:gd name="T44" fmla="*/ 2147483646 w 261"/>
              <a:gd name="T45" fmla="*/ 2147483646 h 308"/>
              <a:gd name="T46" fmla="*/ 2147483646 w 261"/>
              <a:gd name="T47" fmla="*/ 2147483646 h 308"/>
              <a:gd name="T48" fmla="*/ 2147483646 w 261"/>
              <a:gd name="T49" fmla="*/ 2147483646 h 308"/>
              <a:gd name="T50" fmla="*/ 2147483646 w 261"/>
              <a:gd name="T51" fmla="*/ 2147483646 h 308"/>
              <a:gd name="T52" fmla="*/ 2147483646 w 261"/>
              <a:gd name="T53" fmla="*/ 2147483646 h 308"/>
              <a:gd name="T54" fmla="*/ 2147483646 w 261"/>
              <a:gd name="T55" fmla="*/ 2147483646 h 308"/>
              <a:gd name="T56" fmla="*/ 2147483646 w 261"/>
              <a:gd name="T57" fmla="*/ 2147483646 h 308"/>
              <a:gd name="T58" fmla="*/ 2147483646 w 261"/>
              <a:gd name="T59" fmla="*/ 2147483646 h 308"/>
              <a:gd name="T60" fmla="*/ 2147483646 w 261"/>
              <a:gd name="T61" fmla="*/ 2147483646 h 308"/>
              <a:gd name="T62" fmla="*/ 2147483646 w 261"/>
              <a:gd name="T63" fmla="*/ 2147483646 h 308"/>
              <a:gd name="T64" fmla="*/ 2147483646 w 261"/>
              <a:gd name="T65" fmla="*/ 2147483646 h 308"/>
              <a:gd name="T66" fmla="*/ 2147483646 w 261"/>
              <a:gd name="T67" fmla="*/ 2147483646 h 30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61" h="308">
                <a:moveTo>
                  <a:pt x="261" y="73"/>
                </a:moveTo>
                <a:lnTo>
                  <a:pt x="261" y="73"/>
                </a:lnTo>
                <a:lnTo>
                  <a:pt x="218" y="61"/>
                </a:lnTo>
                <a:lnTo>
                  <a:pt x="177" y="51"/>
                </a:lnTo>
                <a:lnTo>
                  <a:pt x="133" y="61"/>
                </a:lnTo>
                <a:lnTo>
                  <a:pt x="89" y="73"/>
                </a:lnTo>
                <a:lnTo>
                  <a:pt x="89" y="223"/>
                </a:lnTo>
                <a:lnTo>
                  <a:pt x="68" y="223"/>
                </a:lnTo>
                <a:lnTo>
                  <a:pt x="56" y="0"/>
                </a:lnTo>
                <a:lnTo>
                  <a:pt x="36" y="0"/>
                </a:lnTo>
                <a:lnTo>
                  <a:pt x="24" y="223"/>
                </a:lnTo>
                <a:lnTo>
                  <a:pt x="0" y="223"/>
                </a:lnTo>
                <a:lnTo>
                  <a:pt x="0" y="308"/>
                </a:lnTo>
                <a:lnTo>
                  <a:pt x="89" y="308"/>
                </a:lnTo>
                <a:lnTo>
                  <a:pt x="92" y="308"/>
                </a:lnTo>
                <a:lnTo>
                  <a:pt x="261" y="308"/>
                </a:lnTo>
                <a:lnTo>
                  <a:pt x="261" y="73"/>
                </a:lnTo>
                <a:close/>
                <a:moveTo>
                  <a:pt x="131" y="238"/>
                </a:moveTo>
                <a:lnTo>
                  <a:pt x="114" y="238"/>
                </a:lnTo>
                <a:lnTo>
                  <a:pt x="114" y="204"/>
                </a:lnTo>
                <a:lnTo>
                  <a:pt x="131" y="204"/>
                </a:lnTo>
                <a:lnTo>
                  <a:pt x="131" y="238"/>
                </a:lnTo>
                <a:close/>
                <a:moveTo>
                  <a:pt x="131" y="189"/>
                </a:moveTo>
                <a:lnTo>
                  <a:pt x="114" y="189"/>
                </a:lnTo>
                <a:lnTo>
                  <a:pt x="114" y="155"/>
                </a:lnTo>
                <a:lnTo>
                  <a:pt x="131" y="155"/>
                </a:lnTo>
                <a:lnTo>
                  <a:pt x="131" y="189"/>
                </a:lnTo>
                <a:close/>
                <a:moveTo>
                  <a:pt x="131" y="141"/>
                </a:moveTo>
                <a:lnTo>
                  <a:pt x="114" y="141"/>
                </a:lnTo>
                <a:lnTo>
                  <a:pt x="114" y="109"/>
                </a:lnTo>
                <a:lnTo>
                  <a:pt x="131" y="109"/>
                </a:lnTo>
                <a:lnTo>
                  <a:pt x="131" y="141"/>
                </a:lnTo>
                <a:close/>
                <a:moveTo>
                  <a:pt x="181" y="238"/>
                </a:moveTo>
                <a:lnTo>
                  <a:pt x="167" y="238"/>
                </a:lnTo>
                <a:lnTo>
                  <a:pt x="167" y="204"/>
                </a:lnTo>
                <a:lnTo>
                  <a:pt x="181" y="204"/>
                </a:lnTo>
                <a:lnTo>
                  <a:pt x="181" y="238"/>
                </a:lnTo>
                <a:close/>
                <a:moveTo>
                  <a:pt x="181" y="189"/>
                </a:moveTo>
                <a:lnTo>
                  <a:pt x="167" y="189"/>
                </a:lnTo>
                <a:lnTo>
                  <a:pt x="167" y="155"/>
                </a:lnTo>
                <a:lnTo>
                  <a:pt x="181" y="155"/>
                </a:lnTo>
                <a:lnTo>
                  <a:pt x="181" y="189"/>
                </a:lnTo>
                <a:close/>
                <a:moveTo>
                  <a:pt x="181" y="141"/>
                </a:moveTo>
                <a:lnTo>
                  <a:pt x="167" y="141"/>
                </a:lnTo>
                <a:lnTo>
                  <a:pt x="167" y="109"/>
                </a:lnTo>
                <a:lnTo>
                  <a:pt x="181" y="109"/>
                </a:lnTo>
                <a:lnTo>
                  <a:pt x="181" y="141"/>
                </a:lnTo>
                <a:close/>
                <a:moveTo>
                  <a:pt x="235" y="238"/>
                </a:moveTo>
                <a:lnTo>
                  <a:pt x="218" y="238"/>
                </a:lnTo>
                <a:lnTo>
                  <a:pt x="218" y="204"/>
                </a:lnTo>
                <a:lnTo>
                  <a:pt x="235" y="204"/>
                </a:lnTo>
                <a:lnTo>
                  <a:pt x="235" y="238"/>
                </a:lnTo>
                <a:close/>
                <a:moveTo>
                  <a:pt x="235" y="189"/>
                </a:moveTo>
                <a:lnTo>
                  <a:pt x="218" y="189"/>
                </a:lnTo>
                <a:lnTo>
                  <a:pt x="218" y="155"/>
                </a:lnTo>
                <a:lnTo>
                  <a:pt x="235" y="155"/>
                </a:lnTo>
                <a:lnTo>
                  <a:pt x="235" y="189"/>
                </a:lnTo>
                <a:close/>
                <a:moveTo>
                  <a:pt x="235" y="141"/>
                </a:moveTo>
                <a:lnTo>
                  <a:pt x="218" y="141"/>
                </a:lnTo>
                <a:lnTo>
                  <a:pt x="218" y="109"/>
                </a:lnTo>
                <a:lnTo>
                  <a:pt x="235" y="109"/>
                </a:lnTo>
                <a:lnTo>
                  <a:pt x="235" y="141"/>
                </a:lnTo>
                <a:close/>
              </a:path>
            </a:pathLst>
          </a:custGeom>
          <a:solidFill>
            <a:schemeClr val="accent1"/>
          </a:solidFill>
          <a:ln>
            <a:noFill/>
          </a:ln>
        </p:spPr>
        <p:txBody>
          <a:bodyPr/>
          <a:lstStyle/>
          <a:p>
            <a:endParaRPr lang="zh-CN" altLang="en-US"/>
          </a:p>
        </p:txBody>
      </p:sp>
      <p:grpSp>
        <p:nvGrpSpPr>
          <p:cNvPr id="45" name="组合 44"/>
          <p:cNvGrpSpPr/>
          <p:nvPr/>
        </p:nvGrpSpPr>
        <p:grpSpPr>
          <a:xfrm>
            <a:off x="7607300" y="5386388"/>
            <a:ext cx="225425" cy="550862"/>
            <a:chOff x="7607300" y="5214938"/>
            <a:chExt cx="225425" cy="550862"/>
          </a:xfrm>
          <a:solidFill>
            <a:schemeClr val="accent4"/>
          </a:solidFill>
        </p:grpSpPr>
        <p:sp>
          <p:nvSpPr>
            <p:cNvPr id="46" name="Freeform 1372"/>
            <p:cNvSpPr/>
            <p:nvPr/>
          </p:nvSpPr>
          <p:spPr bwMode="auto">
            <a:xfrm>
              <a:off x="7607300" y="5562600"/>
              <a:ext cx="225425" cy="149225"/>
            </a:xfrm>
            <a:custGeom>
              <a:avLst/>
              <a:gdLst>
                <a:gd name="T0" fmla="*/ 55 w 59"/>
                <a:gd name="T1" fmla="*/ 0 h 39"/>
                <a:gd name="T2" fmla="*/ 4 w 59"/>
                <a:gd name="T3" fmla="*/ 0 h 39"/>
                <a:gd name="T4" fmla="*/ 0 w 59"/>
                <a:gd name="T5" fmla="*/ 4 h 39"/>
                <a:gd name="T6" fmla="*/ 0 w 59"/>
                <a:gd name="T7" fmla="*/ 18 h 39"/>
                <a:gd name="T8" fmla="*/ 4 w 59"/>
                <a:gd name="T9" fmla="*/ 22 h 39"/>
                <a:gd name="T10" fmla="*/ 5 w 59"/>
                <a:gd name="T11" fmla="*/ 22 h 39"/>
                <a:gd name="T12" fmla="*/ 9 w 59"/>
                <a:gd name="T13" fmla="*/ 30 h 39"/>
                <a:gd name="T14" fmla="*/ 18 w 59"/>
                <a:gd name="T15" fmla="*/ 39 h 39"/>
                <a:gd name="T16" fmla="*/ 41 w 59"/>
                <a:gd name="T17" fmla="*/ 39 h 39"/>
                <a:gd name="T18" fmla="*/ 50 w 59"/>
                <a:gd name="T19" fmla="*/ 30 h 39"/>
                <a:gd name="T20" fmla="*/ 54 w 59"/>
                <a:gd name="T21" fmla="*/ 22 h 39"/>
                <a:gd name="T22" fmla="*/ 55 w 59"/>
                <a:gd name="T23" fmla="*/ 22 h 39"/>
                <a:gd name="T24" fmla="*/ 59 w 59"/>
                <a:gd name="T25" fmla="*/ 18 h 39"/>
                <a:gd name="T26" fmla="*/ 59 w 59"/>
                <a:gd name="T27" fmla="*/ 4 h 39"/>
                <a:gd name="T28" fmla="*/ 55 w 59"/>
                <a:gd name="T29"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9" h="39">
                  <a:moveTo>
                    <a:pt x="55" y="0"/>
                  </a:moveTo>
                  <a:cubicBezTo>
                    <a:pt x="4" y="0"/>
                    <a:pt x="4" y="0"/>
                    <a:pt x="4" y="0"/>
                  </a:cubicBezTo>
                  <a:cubicBezTo>
                    <a:pt x="2" y="0"/>
                    <a:pt x="0" y="2"/>
                    <a:pt x="0" y="4"/>
                  </a:cubicBezTo>
                  <a:cubicBezTo>
                    <a:pt x="0" y="18"/>
                    <a:pt x="0" y="18"/>
                    <a:pt x="0" y="18"/>
                  </a:cubicBezTo>
                  <a:cubicBezTo>
                    <a:pt x="0" y="20"/>
                    <a:pt x="2" y="22"/>
                    <a:pt x="4" y="22"/>
                  </a:cubicBezTo>
                  <a:cubicBezTo>
                    <a:pt x="5" y="22"/>
                    <a:pt x="5" y="22"/>
                    <a:pt x="5" y="22"/>
                  </a:cubicBezTo>
                  <a:cubicBezTo>
                    <a:pt x="9" y="30"/>
                    <a:pt x="9" y="30"/>
                    <a:pt x="9" y="30"/>
                  </a:cubicBezTo>
                  <a:cubicBezTo>
                    <a:pt x="9" y="35"/>
                    <a:pt x="13" y="39"/>
                    <a:pt x="18" y="39"/>
                  </a:cubicBezTo>
                  <a:cubicBezTo>
                    <a:pt x="41" y="39"/>
                    <a:pt x="41" y="39"/>
                    <a:pt x="41" y="39"/>
                  </a:cubicBezTo>
                  <a:cubicBezTo>
                    <a:pt x="46" y="39"/>
                    <a:pt x="50" y="35"/>
                    <a:pt x="50" y="30"/>
                  </a:cubicBezTo>
                  <a:cubicBezTo>
                    <a:pt x="54" y="22"/>
                    <a:pt x="54" y="22"/>
                    <a:pt x="54" y="22"/>
                  </a:cubicBezTo>
                  <a:cubicBezTo>
                    <a:pt x="55" y="22"/>
                    <a:pt x="55" y="22"/>
                    <a:pt x="55" y="22"/>
                  </a:cubicBezTo>
                  <a:cubicBezTo>
                    <a:pt x="57" y="22"/>
                    <a:pt x="59" y="20"/>
                    <a:pt x="59" y="18"/>
                  </a:cubicBezTo>
                  <a:cubicBezTo>
                    <a:pt x="59" y="4"/>
                    <a:pt x="59" y="4"/>
                    <a:pt x="59" y="4"/>
                  </a:cubicBezTo>
                  <a:cubicBezTo>
                    <a:pt x="59" y="2"/>
                    <a:pt x="57" y="0"/>
                    <a:pt x="5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spcBef>
                  <a:spcPct val="0"/>
                </a:spcBef>
                <a:spcAft>
                  <a:spcPct val="0"/>
                </a:spcAft>
                <a:defRPr/>
              </a:pPr>
              <a:endParaRPr lang="zh-CN" altLang="en-US">
                <a:latin typeface="+mn-lt"/>
                <a:ea typeface="宋体" panose="02010600030101010101" pitchFamily="2" charset="-122"/>
              </a:endParaRPr>
            </a:p>
          </p:txBody>
        </p:sp>
        <p:sp>
          <p:nvSpPr>
            <p:cNvPr id="47" name="Freeform 1373"/>
            <p:cNvSpPr/>
            <p:nvPr/>
          </p:nvSpPr>
          <p:spPr bwMode="auto">
            <a:xfrm>
              <a:off x="7659688" y="5719763"/>
              <a:ext cx="120650" cy="15875"/>
            </a:xfrm>
            <a:custGeom>
              <a:avLst/>
              <a:gdLst>
                <a:gd name="T0" fmla="*/ 31 w 31"/>
                <a:gd name="T1" fmla="*/ 2 h 4"/>
                <a:gd name="T2" fmla="*/ 29 w 31"/>
                <a:gd name="T3" fmla="*/ 4 h 4"/>
                <a:gd name="T4" fmla="*/ 2 w 31"/>
                <a:gd name="T5" fmla="*/ 4 h 4"/>
                <a:gd name="T6" fmla="*/ 0 w 31"/>
                <a:gd name="T7" fmla="*/ 2 h 4"/>
                <a:gd name="T8" fmla="*/ 0 w 31"/>
                <a:gd name="T9" fmla="*/ 2 h 4"/>
                <a:gd name="T10" fmla="*/ 2 w 31"/>
                <a:gd name="T11" fmla="*/ 0 h 4"/>
                <a:gd name="T12" fmla="*/ 29 w 31"/>
                <a:gd name="T13" fmla="*/ 0 h 4"/>
                <a:gd name="T14" fmla="*/ 31 w 31"/>
                <a:gd name="T15" fmla="*/ 2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1" h="4">
                  <a:moveTo>
                    <a:pt x="31" y="2"/>
                  </a:moveTo>
                  <a:cubicBezTo>
                    <a:pt x="31" y="3"/>
                    <a:pt x="30" y="4"/>
                    <a:pt x="29" y="4"/>
                  </a:cubicBezTo>
                  <a:cubicBezTo>
                    <a:pt x="2" y="4"/>
                    <a:pt x="2" y="4"/>
                    <a:pt x="2" y="4"/>
                  </a:cubicBezTo>
                  <a:cubicBezTo>
                    <a:pt x="1" y="4"/>
                    <a:pt x="0" y="3"/>
                    <a:pt x="0" y="2"/>
                  </a:cubicBezTo>
                  <a:cubicBezTo>
                    <a:pt x="0" y="2"/>
                    <a:pt x="0" y="2"/>
                    <a:pt x="0" y="2"/>
                  </a:cubicBezTo>
                  <a:cubicBezTo>
                    <a:pt x="0" y="1"/>
                    <a:pt x="1" y="0"/>
                    <a:pt x="2" y="0"/>
                  </a:cubicBezTo>
                  <a:cubicBezTo>
                    <a:pt x="29" y="0"/>
                    <a:pt x="29" y="0"/>
                    <a:pt x="29" y="0"/>
                  </a:cubicBezTo>
                  <a:cubicBezTo>
                    <a:pt x="30" y="0"/>
                    <a:pt x="31" y="1"/>
                    <a:pt x="3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spcBef>
                  <a:spcPct val="0"/>
                </a:spcBef>
                <a:spcAft>
                  <a:spcPct val="0"/>
                </a:spcAft>
                <a:defRPr/>
              </a:pPr>
              <a:endParaRPr lang="zh-CN" altLang="en-US">
                <a:latin typeface="+mn-lt"/>
                <a:ea typeface="宋体" panose="02010600030101010101" pitchFamily="2" charset="-122"/>
              </a:endParaRPr>
            </a:p>
          </p:txBody>
        </p:sp>
        <p:sp>
          <p:nvSpPr>
            <p:cNvPr id="48" name="Freeform 1374"/>
            <p:cNvSpPr/>
            <p:nvPr/>
          </p:nvSpPr>
          <p:spPr bwMode="auto">
            <a:xfrm>
              <a:off x="7686675" y="5751513"/>
              <a:ext cx="66675" cy="14287"/>
            </a:xfrm>
            <a:custGeom>
              <a:avLst/>
              <a:gdLst>
                <a:gd name="T0" fmla="*/ 1 w 17"/>
                <a:gd name="T1" fmla="*/ 4 h 4"/>
                <a:gd name="T2" fmla="*/ 0 w 17"/>
                <a:gd name="T3" fmla="*/ 2 h 4"/>
                <a:gd name="T4" fmla="*/ 0 w 17"/>
                <a:gd name="T5" fmla="*/ 2 h 4"/>
                <a:gd name="T6" fmla="*/ 1 w 17"/>
                <a:gd name="T7" fmla="*/ 0 h 4"/>
                <a:gd name="T8" fmla="*/ 16 w 17"/>
                <a:gd name="T9" fmla="*/ 0 h 4"/>
                <a:gd name="T10" fmla="*/ 17 w 17"/>
                <a:gd name="T11" fmla="*/ 2 h 4"/>
                <a:gd name="T12" fmla="*/ 17 w 17"/>
                <a:gd name="T13" fmla="*/ 2 h 4"/>
                <a:gd name="T14" fmla="*/ 16 w 17"/>
                <a:gd name="T15" fmla="*/ 4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 h="4">
                  <a:moveTo>
                    <a:pt x="1" y="4"/>
                  </a:moveTo>
                  <a:cubicBezTo>
                    <a:pt x="0" y="4"/>
                    <a:pt x="0" y="3"/>
                    <a:pt x="0" y="2"/>
                  </a:cubicBezTo>
                  <a:cubicBezTo>
                    <a:pt x="0" y="2"/>
                    <a:pt x="0" y="2"/>
                    <a:pt x="0" y="2"/>
                  </a:cubicBezTo>
                  <a:cubicBezTo>
                    <a:pt x="0" y="1"/>
                    <a:pt x="0" y="0"/>
                    <a:pt x="1" y="0"/>
                  </a:cubicBezTo>
                  <a:cubicBezTo>
                    <a:pt x="16" y="0"/>
                    <a:pt x="16" y="0"/>
                    <a:pt x="16" y="0"/>
                  </a:cubicBezTo>
                  <a:cubicBezTo>
                    <a:pt x="17" y="0"/>
                    <a:pt x="17" y="1"/>
                    <a:pt x="17" y="2"/>
                  </a:cubicBezTo>
                  <a:cubicBezTo>
                    <a:pt x="17" y="2"/>
                    <a:pt x="17" y="2"/>
                    <a:pt x="17" y="2"/>
                  </a:cubicBezTo>
                  <a:cubicBezTo>
                    <a:pt x="17" y="3"/>
                    <a:pt x="17" y="4"/>
                    <a:pt x="16" y="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spcBef>
                  <a:spcPct val="0"/>
                </a:spcBef>
                <a:spcAft>
                  <a:spcPct val="0"/>
                </a:spcAft>
                <a:defRPr/>
              </a:pPr>
              <a:endParaRPr lang="zh-CN" altLang="en-US">
                <a:latin typeface="+mn-lt"/>
                <a:ea typeface="宋体" panose="02010600030101010101" pitchFamily="2" charset="-122"/>
              </a:endParaRPr>
            </a:p>
          </p:txBody>
        </p:sp>
        <p:sp>
          <p:nvSpPr>
            <p:cNvPr id="49" name="Freeform 1375"/>
            <p:cNvSpPr/>
            <p:nvPr/>
          </p:nvSpPr>
          <p:spPr bwMode="auto">
            <a:xfrm>
              <a:off x="7686675" y="5214938"/>
              <a:ext cx="66675" cy="334962"/>
            </a:xfrm>
            <a:custGeom>
              <a:avLst/>
              <a:gdLst>
                <a:gd name="T0" fmla="*/ 17 w 17"/>
                <a:gd name="T1" fmla="*/ 9 h 87"/>
                <a:gd name="T2" fmla="*/ 9 w 17"/>
                <a:gd name="T3" fmla="*/ 0 h 87"/>
                <a:gd name="T4" fmla="*/ 9 w 17"/>
                <a:gd name="T5" fmla="*/ 0 h 87"/>
                <a:gd name="T6" fmla="*/ 0 w 17"/>
                <a:gd name="T7" fmla="*/ 9 h 87"/>
                <a:gd name="T8" fmla="*/ 0 w 17"/>
                <a:gd name="T9" fmla="*/ 78 h 87"/>
                <a:gd name="T10" fmla="*/ 9 w 17"/>
                <a:gd name="T11" fmla="*/ 87 h 87"/>
                <a:gd name="T12" fmla="*/ 9 w 17"/>
                <a:gd name="T13" fmla="*/ 87 h 87"/>
                <a:gd name="T14" fmla="*/ 17 w 17"/>
                <a:gd name="T15" fmla="*/ 78 h 87"/>
                <a:gd name="T16" fmla="*/ 17 w 17"/>
                <a:gd name="T17" fmla="*/ 9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87">
                  <a:moveTo>
                    <a:pt x="17" y="9"/>
                  </a:moveTo>
                  <a:cubicBezTo>
                    <a:pt x="17" y="4"/>
                    <a:pt x="13" y="0"/>
                    <a:pt x="9" y="0"/>
                  </a:cubicBezTo>
                  <a:cubicBezTo>
                    <a:pt x="9" y="0"/>
                    <a:pt x="9" y="0"/>
                    <a:pt x="9" y="0"/>
                  </a:cubicBezTo>
                  <a:cubicBezTo>
                    <a:pt x="4" y="0"/>
                    <a:pt x="0" y="4"/>
                    <a:pt x="0" y="9"/>
                  </a:cubicBezTo>
                  <a:cubicBezTo>
                    <a:pt x="0" y="78"/>
                    <a:pt x="0" y="78"/>
                    <a:pt x="0" y="78"/>
                  </a:cubicBezTo>
                  <a:cubicBezTo>
                    <a:pt x="0" y="83"/>
                    <a:pt x="4" y="87"/>
                    <a:pt x="9" y="87"/>
                  </a:cubicBezTo>
                  <a:cubicBezTo>
                    <a:pt x="9" y="87"/>
                    <a:pt x="9" y="87"/>
                    <a:pt x="9" y="87"/>
                  </a:cubicBezTo>
                  <a:cubicBezTo>
                    <a:pt x="13" y="87"/>
                    <a:pt x="17" y="83"/>
                    <a:pt x="17" y="78"/>
                  </a:cubicBezTo>
                  <a:lnTo>
                    <a:pt x="17" y="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spcBef>
                  <a:spcPct val="0"/>
                </a:spcBef>
                <a:spcAft>
                  <a:spcPct val="0"/>
                </a:spcAft>
                <a:defRPr/>
              </a:pPr>
              <a:endParaRPr lang="zh-CN" altLang="en-US">
                <a:latin typeface="+mn-lt"/>
                <a:ea typeface="宋体" panose="02010600030101010101" pitchFamily="2" charset="-122"/>
              </a:endParaRPr>
            </a:p>
          </p:txBody>
        </p:sp>
        <p:sp>
          <p:nvSpPr>
            <p:cNvPr id="50" name="Freeform 1376"/>
            <p:cNvSpPr/>
            <p:nvPr/>
          </p:nvSpPr>
          <p:spPr bwMode="auto">
            <a:xfrm>
              <a:off x="7629525" y="5238750"/>
              <a:ext cx="46038" cy="311150"/>
            </a:xfrm>
            <a:custGeom>
              <a:avLst/>
              <a:gdLst>
                <a:gd name="T0" fmla="*/ 12 w 12"/>
                <a:gd name="T1" fmla="*/ 8 h 81"/>
                <a:gd name="T2" fmla="*/ 6 w 12"/>
                <a:gd name="T3" fmla="*/ 0 h 81"/>
                <a:gd name="T4" fmla="*/ 6 w 12"/>
                <a:gd name="T5" fmla="*/ 0 h 81"/>
                <a:gd name="T6" fmla="*/ 0 w 12"/>
                <a:gd name="T7" fmla="*/ 8 h 81"/>
                <a:gd name="T8" fmla="*/ 0 w 12"/>
                <a:gd name="T9" fmla="*/ 73 h 81"/>
                <a:gd name="T10" fmla="*/ 6 w 12"/>
                <a:gd name="T11" fmla="*/ 81 h 81"/>
                <a:gd name="T12" fmla="*/ 6 w 12"/>
                <a:gd name="T13" fmla="*/ 81 h 81"/>
                <a:gd name="T14" fmla="*/ 12 w 12"/>
                <a:gd name="T15" fmla="*/ 73 h 81"/>
                <a:gd name="T16" fmla="*/ 12 w 12"/>
                <a:gd name="T17" fmla="*/ 8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81">
                  <a:moveTo>
                    <a:pt x="12" y="8"/>
                  </a:moveTo>
                  <a:cubicBezTo>
                    <a:pt x="12" y="3"/>
                    <a:pt x="9" y="0"/>
                    <a:pt x="6" y="0"/>
                  </a:cubicBezTo>
                  <a:cubicBezTo>
                    <a:pt x="6" y="0"/>
                    <a:pt x="6" y="0"/>
                    <a:pt x="6" y="0"/>
                  </a:cubicBezTo>
                  <a:cubicBezTo>
                    <a:pt x="2" y="0"/>
                    <a:pt x="0" y="3"/>
                    <a:pt x="0" y="8"/>
                  </a:cubicBezTo>
                  <a:cubicBezTo>
                    <a:pt x="0" y="73"/>
                    <a:pt x="0" y="73"/>
                    <a:pt x="0" y="73"/>
                  </a:cubicBezTo>
                  <a:cubicBezTo>
                    <a:pt x="0" y="77"/>
                    <a:pt x="2" y="81"/>
                    <a:pt x="6" y="81"/>
                  </a:cubicBezTo>
                  <a:cubicBezTo>
                    <a:pt x="6" y="81"/>
                    <a:pt x="6" y="81"/>
                    <a:pt x="6" y="81"/>
                  </a:cubicBezTo>
                  <a:cubicBezTo>
                    <a:pt x="9" y="81"/>
                    <a:pt x="12" y="77"/>
                    <a:pt x="12" y="73"/>
                  </a:cubicBezTo>
                  <a:lnTo>
                    <a:pt x="12" y="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spcBef>
                  <a:spcPct val="0"/>
                </a:spcBef>
                <a:spcAft>
                  <a:spcPct val="0"/>
                </a:spcAft>
                <a:defRPr/>
              </a:pPr>
              <a:endParaRPr lang="zh-CN" altLang="en-US">
                <a:latin typeface="+mn-lt"/>
                <a:ea typeface="宋体" panose="02010600030101010101" pitchFamily="2" charset="-122"/>
              </a:endParaRPr>
            </a:p>
          </p:txBody>
        </p:sp>
        <p:sp>
          <p:nvSpPr>
            <p:cNvPr id="51" name="Freeform 1377"/>
            <p:cNvSpPr/>
            <p:nvPr/>
          </p:nvSpPr>
          <p:spPr bwMode="auto">
            <a:xfrm>
              <a:off x="7767638" y="5238750"/>
              <a:ext cx="46038" cy="311150"/>
            </a:xfrm>
            <a:custGeom>
              <a:avLst/>
              <a:gdLst>
                <a:gd name="T0" fmla="*/ 12 w 12"/>
                <a:gd name="T1" fmla="*/ 8 h 81"/>
                <a:gd name="T2" fmla="*/ 6 w 12"/>
                <a:gd name="T3" fmla="*/ 0 h 81"/>
                <a:gd name="T4" fmla="*/ 6 w 12"/>
                <a:gd name="T5" fmla="*/ 0 h 81"/>
                <a:gd name="T6" fmla="*/ 0 w 12"/>
                <a:gd name="T7" fmla="*/ 8 h 81"/>
                <a:gd name="T8" fmla="*/ 0 w 12"/>
                <a:gd name="T9" fmla="*/ 73 h 81"/>
                <a:gd name="T10" fmla="*/ 6 w 12"/>
                <a:gd name="T11" fmla="*/ 81 h 81"/>
                <a:gd name="T12" fmla="*/ 6 w 12"/>
                <a:gd name="T13" fmla="*/ 81 h 81"/>
                <a:gd name="T14" fmla="*/ 12 w 12"/>
                <a:gd name="T15" fmla="*/ 73 h 81"/>
                <a:gd name="T16" fmla="*/ 12 w 12"/>
                <a:gd name="T17" fmla="*/ 8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81">
                  <a:moveTo>
                    <a:pt x="12" y="8"/>
                  </a:moveTo>
                  <a:cubicBezTo>
                    <a:pt x="12" y="3"/>
                    <a:pt x="10" y="0"/>
                    <a:pt x="6" y="0"/>
                  </a:cubicBezTo>
                  <a:cubicBezTo>
                    <a:pt x="6" y="0"/>
                    <a:pt x="6" y="0"/>
                    <a:pt x="6" y="0"/>
                  </a:cubicBezTo>
                  <a:cubicBezTo>
                    <a:pt x="3" y="0"/>
                    <a:pt x="0" y="3"/>
                    <a:pt x="0" y="8"/>
                  </a:cubicBezTo>
                  <a:cubicBezTo>
                    <a:pt x="0" y="73"/>
                    <a:pt x="0" y="73"/>
                    <a:pt x="0" y="73"/>
                  </a:cubicBezTo>
                  <a:cubicBezTo>
                    <a:pt x="0" y="77"/>
                    <a:pt x="3" y="81"/>
                    <a:pt x="6" y="81"/>
                  </a:cubicBezTo>
                  <a:cubicBezTo>
                    <a:pt x="6" y="81"/>
                    <a:pt x="6" y="81"/>
                    <a:pt x="6" y="81"/>
                  </a:cubicBezTo>
                  <a:cubicBezTo>
                    <a:pt x="10" y="81"/>
                    <a:pt x="12" y="77"/>
                    <a:pt x="12" y="73"/>
                  </a:cubicBezTo>
                  <a:lnTo>
                    <a:pt x="12" y="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spcBef>
                  <a:spcPct val="0"/>
                </a:spcBef>
                <a:spcAft>
                  <a:spcPct val="0"/>
                </a:spcAft>
                <a:defRPr/>
              </a:pPr>
              <a:endParaRPr lang="zh-CN" altLang="en-US">
                <a:latin typeface="+mn-lt"/>
                <a:ea typeface="宋体" panose="02010600030101010101" pitchFamily="2" charset="-122"/>
              </a:endParaRPr>
            </a:p>
          </p:txBody>
        </p:sp>
      </p:grpSp>
      <p:sp>
        <p:nvSpPr>
          <p:cNvPr id="52" name="Freeform 1378"/>
          <p:cNvSpPr>
            <a:spLocks noEditPoints="1"/>
          </p:cNvSpPr>
          <p:nvPr/>
        </p:nvSpPr>
        <p:spPr bwMode="auto">
          <a:xfrm>
            <a:off x="10055225" y="1471613"/>
            <a:ext cx="277813" cy="488950"/>
          </a:xfrm>
          <a:custGeom>
            <a:avLst/>
            <a:gdLst>
              <a:gd name="T0" fmla="*/ 2147483646 w 72"/>
              <a:gd name="T1" fmla="*/ 0 h 127"/>
              <a:gd name="T2" fmla="*/ 2147483646 w 72"/>
              <a:gd name="T3" fmla="*/ 0 h 127"/>
              <a:gd name="T4" fmla="*/ 0 w 72"/>
              <a:gd name="T5" fmla="*/ 2147483646 h 127"/>
              <a:gd name="T6" fmla="*/ 0 w 72"/>
              <a:gd name="T7" fmla="*/ 2147483646 h 127"/>
              <a:gd name="T8" fmla="*/ 2147483646 w 72"/>
              <a:gd name="T9" fmla="*/ 2147483646 h 127"/>
              <a:gd name="T10" fmla="*/ 2147483646 w 72"/>
              <a:gd name="T11" fmla="*/ 2147483646 h 127"/>
              <a:gd name="T12" fmla="*/ 2147483646 w 72"/>
              <a:gd name="T13" fmla="*/ 2147483646 h 127"/>
              <a:gd name="T14" fmla="*/ 2147483646 w 72"/>
              <a:gd name="T15" fmla="*/ 2147483646 h 127"/>
              <a:gd name="T16" fmla="*/ 2147483646 w 72"/>
              <a:gd name="T17" fmla="*/ 0 h 127"/>
              <a:gd name="T18" fmla="*/ 2147483646 w 72"/>
              <a:gd name="T19" fmla="*/ 2147483646 h 127"/>
              <a:gd name="T20" fmla="*/ 2147483646 w 72"/>
              <a:gd name="T21" fmla="*/ 2147483646 h 127"/>
              <a:gd name="T22" fmla="*/ 2147483646 w 72"/>
              <a:gd name="T23" fmla="*/ 2147483646 h 127"/>
              <a:gd name="T24" fmla="*/ 2147483646 w 72"/>
              <a:gd name="T25" fmla="*/ 2147483646 h 127"/>
              <a:gd name="T26" fmla="*/ 2147483646 w 72"/>
              <a:gd name="T27" fmla="*/ 2147483646 h 127"/>
              <a:gd name="T28" fmla="*/ 2147483646 w 72"/>
              <a:gd name="T29" fmla="*/ 2147483646 h 127"/>
              <a:gd name="T30" fmla="*/ 2147483646 w 72"/>
              <a:gd name="T31" fmla="*/ 2147483646 h 127"/>
              <a:gd name="T32" fmla="*/ 2147483646 w 72"/>
              <a:gd name="T33" fmla="*/ 2147483646 h 127"/>
              <a:gd name="T34" fmla="*/ 2147483646 w 72"/>
              <a:gd name="T35" fmla="*/ 2147483646 h 127"/>
              <a:gd name="T36" fmla="*/ 2147483646 w 72"/>
              <a:gd name="T37" fmla="*/ 2147483646 h 127"/>
              <a:gd name="T38" fmla="*/ 2147483646 w 72"/>
              <a:gd name="T39" fmla="*/ 2147483646 h 127"/>
              <a:gd name="T40" fmla="*/ 2147483646 w 72"/>
              <a:gd name="T41" fmla="*/ 2147483646 h 127"/>
              <a:gd name="T42" fmla="*/ 2147483646 w 72"/>
              <a:gd name="T43" fmla="*/ 2147483646 h 127"/>
              <a:gd name="T44" fmla="*/ 2147483646 w 72"/>
              <a:gd name="T45" fmla="*/ 2147483646 h 127"/>
              <a:gd name="T46" fmla="*/ 2147483646 w 72"/>
              <a:gd name="T47" fmla="*/ 2147483646 h 12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2" h="127">
                <a:moveTo>
                  <a:pt x="64" y="0"/>
                </a:moveTo>
                <a:cubicBezTo>
                  <a:pt x="8" y="0"/>
                  <a:pt x="8" y="0"/>
                  <a:pt x="8" y="0"/>
                </a:cubicBezTo>
                <a:cubicBezTo>
                  <a:pt x="3" y="0"/>
                  <a:pt x="0" y="4"/>
                  <a:pt x="0" y="8"/>
                </a:cubicBezTo>
                <a:cubicBezTo>
                  <a:pt x="0" y="119"/>
                  <a:pt x="0" y="119"/>
                  <a:pt x="0" y="119"/>
                </a:cubicBezTo>
                <a:cubicBezTo>
                  <a:pt x="0" y="123"/>
                  <a:pt x="3" y="127"/>
                  <a:pt x="8" y="127"/>
                </a:cubicBezTo>
                <a:cubicBezTo>
                  <a:pt x="64" y="127"/>
                  <a:pt x="64" y="127"/>
                  <a:pt x="64" y="127"/>
                </a:cubicBezTo>
                <a:cubicBezTo>
                  <a:pt x="69" y="127"/>
                  <a:pt x="72" y="123"/>
                  <a:pt x="72" y="119"/>
                </a:cubicBezTo>
                <a:cubicBezTo>
                  <a:pt x="72" y="8"/>
                  <a:pt x="72" y="8"/>
                  <a:pt x="72" y="8"/>
                </a:cubicBezTo>
                <a:cubicBezTo>
                  <a:pt x="72" y="4"/>
                  <a:pt x="69" y="0"/>
                  <a:pt x="64" y="0"/>
                </a:cubicBezTo>
                <a:close/>
                <a:moveTo>
                  <a:pt x="24" y="9"/>
                </a:moveTo>
                <a:cubicBezTo>
                  <a:pt x="48" y="9"/>
                  <a:pt x="48" y="9"/>
                  <a:pt x="48" y="9"/>
                </a:cubicBezTo>
                <a:cubicBezTo>
                  <a:pt x="48" y="12"/>
                  <a:pt x="48" y="12"/>
                  <a:pt x="48" y="12"/>
                </a:cubicBezTo>
                <a:cubicBezTo>
                  <a:pt x="24" y="12"/>
                  <a:pt x="24" y="12"/>
                  <a:pt x="24" y="12"/>
                </a:cubicBezTo>
                <a:lnTo>
                  <a:pt x="24" y="9"/>
                </a:lnTo>
                <a:close/>
                <a:moveTo>
                  <a:pt x="36" y="122"/>
                </a:moveTo>
                <a:cubicBezTo>
                  <a:pt x="33" y="122"/>
                  <a:pt x="31" y="120"/>
                  <a:pt x="31" y="117"/>
                </a:cubicBezTo>
                <a:cubicBezTo>
                  <a:pt x="31" y="115"/>
                  <a:pt x="33" y="113"/>
                  <a:pt x="36" y="113"/>
                </a:cubicBezTo>
                <a:cubicBezTo>
                  <a:pt x="38" y="113"/>
                  <a:pt x="40" y="115"/>
                  <a:pt x="40" y="117"/>
                </a:cubicBezTo>
                <a:cubicBezTo>
                  <a:pt x="40" y="120"/>
                  <a:pt x="38" y="122"/>
                  <a:pt x="36" y="122"/>
                </a:cubicBezTo>
                <a:close/>
                <a:moveTo>
                  <a:pt x="67" y="106"/>
                </a:moveTo>
                <a:cubicBezTo>
                  <a:pt x="5" y="106"/>
                  <a:pt x="5" y="106"/>
                  <a:pt x="5" y="106"/>
                </a:cubicBezTo>
                <a:cubicBezTo>
                  <a:pt x="5" y="20"/>
                  <a:pt x="5" y="20"/>
                  <a:pt x="5" y="20"/>
                </a:cubicBezTo>
                <a:cubicBezTo>
                  <a:pt x="67" y="20"/>
                  <a:pt x="67" y="20"/>
                  <a:pt x="67" y="20"/>
                </a:cubicBezTo>
                <a:lnTo>
                  <a:pt x="67" y="106"/>
                </a:lnTo>
                <a:close/>
              </a:path>
            </a:pathLst>
          </a:custGeom>
          <a:solidFill>
            <a:schemeClr val="accent1"/>
          </a:solidFill>
          <a:ln>
            <a:noFill/>
          </a:ln>
        </p:spPr>
        <p:txBody>
          <a:bodyPr/>
          <a:lstStyle/>
          <a:p>
            <a:endParaRPr lang="zh-CN" altLang="en-US"/>
          </a:p>
        </p:txBody>
      </p:sp>
      <p:sp>
        <p:nvSpPr>
          <p:cNvPr id="53" name="MH_Desc_1"/>
          <p:cNvSpPr txBox="1">
            <a:spLocks noChangeArrowheads="1"/>
          </p:cNvSpPr>
          <p:nvPr/>
        </p:nvSpPr>
        <p:spPr bwMode="auto">
          <a:xfrm>
            <a:off x="136525" y="2009775"/>
            <a:ext cx="2216150" cy="13287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5pPr>
            <a:lvl6pPr marL="25146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6pPr>
            <a:lvl7pPr marL="29718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7pPr>
            <a:lvl8pPr marL="34290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8pPr>
            <a:lvl9pPr marL="38862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9pPr>
          </a:lstStyle>
          <a:p>
            <a:pPr eaLnBrk="1" hangingPunct="1">
              <a:lnSpc>
                <a:spcPct val="100000"/>
              </a:lnSpc>
              <a:spcBef>
                <a:spcPct val="0"/>
              </a:spcBef>
              <a:buFontTx/>
              <a:buNone/>
            </a:pPr>
            <a:r>
              <a:rPr lang="zh-CN" altLang="en-US" sz="1600" dirty="0">
                <a:latin typeface="宋体" panose="02010600030101010101" pitchFamily="2" charset="-122"/>
              </a:rPr>
              <a:t>内容内容内容内容内容内容内容内容内容内容内容内容</a:t>
            </a:r>
          </a:p>
        </p:txBody>
      </p:sp>
      <p:sp>
        <p:nvSpPr>
          <p:cNvPr id="54" name="MH_Desc_1"/>
          <p:cNvSpPr txBox="1">
            <a:spLocks noChangeArrowheads="1"/>
          </p:cNvSpPr>
          <p:nvPr/>
        </p:nvSpPr>
        <p:spPr bwMode="auto">
          <a:xfrm>
            <a:off x="5011738" y="2009775"/>
            <a:ext cx="2216150" cy="13287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5pPr>
            <a:lvl6pPr marL="25146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6pPr>
            <a:lvl7pPr marL="29718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7pPr>
            <a:lvl8pPr marL="34290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8pPr>
            <a:lvl9pPr marL="38862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9pPr>
          </a:lstStyle>
          <a:p>
            <a:pPr eaLnBrk="1" hangingPunct="1">
              <a:lnSpc>
                <a:spcPct val="100000"/>
              </a:lnSpc>
              <a:spcBef>
                <a:spcPct val="0"/>
              </a:spcBef>
              <a:buFontTx/>
              <a:buNone/>
            </a:pPr>
            <a:r>
              <a:rPr lang="zh-CN" altLang="en-US" sz="1600" dirty="0">
                <a:latin typeface="宋体" panose="02010600030101010101" pitchFamily="2" charset="-122"/>
              </a:rPr>
              <a:t>内容内容内容内容内容内容内容内容内容内容内容内容</a:t>
            </a:r>
          </a:p>
        </p:txBody>
      </p:sp>
      <p:sp>
        <p:nvSpPr>
          <p:cNvPr id="55" name="MH_Desc_1"/>
          <p:cNvSpPr txBox="1">
            <a:spLocks noChangeArrowheads="1"/>
          </p:cNvSpPr>
          <p:nvPr/>
        </p:nvSpPr>
        <p:spPr bwMode="auto">
          <a:xfrm>
            <a:off x="9655175" y="2009775"/>
            <a:ext cx="2216150" cy="13287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5pPr>
            <a:lvl6pPr marL="25146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6pPr>
            <a:lvl7pPr marL="29718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7pPr>
            <a:lvl8pPr marL="34290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8pPr>
            <a:lvl9pPr marL="38862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9pPr>
          </a:lstStyle>
          <a:p>
            <a:pPr eaLnBrk="1" hangingPunct="1">
              <a:lnSpc>
                <a:spcPct val="100000"/>
              </a:lnSpc>
              <a:spcBef>
                <a:spcPct val="0"/>
              </a:spcBef>
              <a:buFontTx/>
              <a:buNone/>
            </a:pPr>
            <a:r>
              <a:rPr lang="zh-CN" altLang="en-US" sz="1600" dirty="0">
                <a:latin typeface="宋体" panose="02010600030101010101" pitchFamily="2" charset="-122"/>
              </a:rPr>
              <a:t>内容内容内容内容内容内容内容内容内容内容内容内容</a:t>
            </a:r>
          </a:p>
        </p:txBody>
      </p:sp>
      <p:sp>
        <p:nvSpPr>
          <p:cNvPr id="56" name="MH_Desc_1"/>
          <p:cNvSpPr txBox="1">
            <a:spLocks noChangeArrowheads="1"/>
          </p:cNvSpPr>
          <p:nvPr/>
        </p:nvSpPr>
        <p:spPr bwMode="auto">
          <a:xfrm>
            <a:off x="2400300" y="3686175"/>
            <a:ext cx="2216150" cy="13287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5pPr>
            <a:lvl6pPr marL="25146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6pPr>
            <a:lvl7pPr marL="29718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7pPr>
            <a:lvl8pPr marL="34290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8pPr>
            <a:lvl9pPr marL="38862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9pPr>
          </a:lstStyle>
          <a:p>
            <a:pPr eaLnBrk="1" hangingPunct="1">
              <a:lnSpc>
                <a:spcPct val="100000"/>
              </a:lnSpc>
              <a:spcBef>
                <a:spcPct val="0"/>
              </a:spcBef>
              <a:buFontTx/>
              <a:buNone/>
            </a:pPr>
            <a:r>
              <a:rPr lang="zh-CN" altLang="en-US" sz="1600" dirty="0">
                <a:latin typeface="宋体" panose="02010600030101010101" pitchFamily="2" charset="-122"/>
              </a:rPr>
              <a:t>内容内容内容内容内容内容内容内容内容内容内容内容</a:t>
            </a:r>
          </a:p>
        </p:txBody>
      </p:sp>
      <p:sp>
        <p:nvSpPr>
          <p:cNvPr id="57" name="MH_Desc_1"/>
          <p:cNvSpPr txBox="1">
            <a:spLocks noChangeArrowheads="1"/>
          </p:cNvSpPr>
          <p:nvPr/>
        </p:nvSpPr>
        <p:spPr bwMode="auto">
          <a:xfrm>
            <a:off x="7275513" y="3686175"/>
            <a:ext cx="2216150" cy="13287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5pPr>
            <a:lvl6pPr marL="25146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6pPr>
            <a:lvl7pPr marL="29718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7pPr>
            <a:lvl8pPr marL="34290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8pPr>
            <a:lvl9pPr marL="38862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9pPr>
          </a:lstStyle>
          <a:p>
            <a:pPr eaLnBrk="1" hangingPunct="1">
              <a:lnSpc>
                <a:spcPct val="100000"/>
              </a:lnSpc>
              <a:spcBef>
                <a:spcPct val="0"/>
              </a:spcBef>
              <a:buFontTx/>
              <a:buNone/>
            </a:pPr>
            <a:r>
              <a:rPr lang="zh-CN" altLang="en-US" sz="1600" dirty="0">
                <a:latin typeface="宋体" panose="02010600030101010101" pitchFamily="2" charset="-122"/>
              </a:rPr>
              <a:t>内容内容内容内容内容内容内容内容内容内容内容内容</a:t>
            </a:r>
          </a:p>
        </p:txBody>
      </p:sp>
    </p:spTree>
  </p:cSld>
  <p:clrMapOvr>
    <a:masterClrMapping/>
  </p:clrMapOvr>
  <p:transition advClick="0" advTm="0"/>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500" fill="hold"/>
                                        <p:tgtEl>
                                          <p:spTgt spid="4"/>
                                        </p:tgtEl>
                                        <p:attrNameLst>
                                          <p:attrName>ppt_w</p:attrName>
                                        </p:attrNameLst>
                                      </p:cBhvr>
                                      <p:tavLst>
                                        <p:tav tm="0">
                                          <p:val>
                                            <p:fltVal val="0"/>
                                          </p:val>
                                        </p:tav>
                                        <p:tav tm="100000">
                                          <p:val>
                                            <p:strVal val="#ppt_w"/>
                                          </p:val>
                                        </p:tav>
                                      </p:tavLst>
                                    </p:anim>
                                    <p:anim calcmode="lin" valueType="num">
                                      <p:cBhvr>
                                        <p:cTn id="8" dur="500" fill="hold"/>
                                        <p:tgtEl>
                                          <p:spTgt spid="4"/>
                                        </p:tgtEl>
                                        <p:attrNameLst>
                                          <p:attrName>ppt_h</p:attrName>
                                        </p:attrNameLst>
                                      </p:cBhvr>
                                      <p:tavLst>
                                        <p:tav tm="0">
                                          <p:val>
                                            <p:fltVal val="0"/>
                                          </p:val>
                                        </p:tav>
                                        <p:tav tm="100000">
                                          <p:val>
                                            <p:strVal val="#ppt_h"/>
                                          </p:val>
                                        </p:tav>
                                      </p:tavLst>
                                    </p:anim>
                                    <p:animEffect transition="in" filter="fade">
                                      <p:cBhvr>
                                        <p:cTn id="9" dur="500"/>
                                        <p:tgtEl>
                                          <p:spTgt spid="4"/>
                                        </p:tgtEl>
                                      </p:cBhvr>
                                    </p:animEffect>
                                  </p:childTnLst>
                                </p:cTn>
                              </p:par>
                            </p:childTnLst>
                          </p:cTn>
                        </p:par>
                        <p:par>
                          <p:cTn id="10" fill="hold">
                            <p:stCondLst>
                              <p:cond delay="500"/>
                            </p:stCondLst>
                            <p:childTnLst>
                              <p:par>
                                <p:cTn id="11" presetID="22" presetClass="entr" presetSubtype="8" fill="hold" grpId="0" nodeType="afterEffect">
                                  <p:stCondLst>
                                    <p:cond delay="0"/>
                                  </p:stCondLst>
                                  <p:childTnLst>
                                    <p:set>
                                      <p:cBhvr>
                                        <p:cTn id="12" dur="1" fill="hold">
                                          <p:stCondLst>
                                            <p:cond delay="0"/>
                                          </p:stCondLst>
                                        </p:cTn>
                                        <p:tgtEl>
                                          <p:spTgt spid="5"/>
                                        </p:tgtEl>
                                        <p:attrNameLst>
                                          <p:attrName>style.visibility</p:attrName>
                                        </p:attrNameLst>
                                      </p:cBhvr>
                                      <p:to>
                                        <p:strVal val="visible"/>
                                      </p:to>
                                    </p:set>
                                    <p:animEffect transition="in" filter="wipe(left)">
                                      <p:cBhvr>
                                        <p:cTn id="13" dur="500"/>
                                        <p:tgtEl>
                                          <p:spTgt spid="5"/>
                                        </p:tgtEl>
                                      </p:cBhvr>
                                    </p:animEffect>
                                  </p:childTnLst>
                                </p:cTn>
                              </p:par>
                              <p:par>
                                <p:cTn id="14" presetID="22" presetClass="entr" presetSubtype="8" fill="hold" nodeType="withEffect">
                                  <p:stCondLst>
                                    <p:cond delay="0"/>
                                  </p:stCondLst>
                                  <p:childTnLst>
                                    <p:set>
                                      <p:cBhvr>
                                        <p:cTn id="15" dur="1" fill="hold">
                                          <p:stCondLst>
                                            <p:cond delay="0"/>
                                          </p:stCondLst>
                                        </p:cTn>
                                        <p:tgtEl>
                                          <p:spTgt spid="6"/>
                                        </p:tgtEl>
                                        <p:attrNameLst>
                                          <p:attrName>style.visibility</p:attrName>
                                        </p:attrNameLst>
                                      </p:cBhvr>
                                      <p:to>
                                        <p:strVal val="visible"/>
                                      </p:to>
                                    </p:set>
                                    <p:animEffect transition="in" filter="wipe(left)">
                                      <p:cBhvr>
                                        <p:cTn id="16"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组合 3"/>
          <p:cNvGrpSpPr/>
          <p:nvPr/>
        </p:nvGrpSpPr>
        <p:grpSpPr>
          <a:xfrm>
            <a:off x="-11907" y="266614"/>
            <a:ext cx="12201527" cy="6603129"/>
            <a:chOff x="-11907" y="266614"/>
            <a:chExt cx="12201527" cy="6603129"/>
          </a:xfrm>
        </p:grpSpPr>
        <p:grpSp>
          <p:nvGrpSpPr>
            <p:cNvPr id="5" name="组合 4"/>
            <p:cNvGrpSpPr/>
            <p:nvPr/>
          </p:nvGrpSpPr>
          <p:grpSpPr>
            <a:xfrm>
              <a:off x="8339138" y="5230813"/>
              <a:ext cx="500063" cy="608013"/>
              <a:chOff x="8339138" y="5230813"/>
              <a:chExt cx="500063" cy="608013"/>
            </a:xfrm>
          </p:grpSpPr>
          <p:sp>
            <p:nvSpPr>
              <p:cNvPr id="421" name="Freeform 7"/>
              <p:cNvSpPr>
                <a:spLocks noEditPoints="1"/>
              </p:cNvSpPr>
              <p:nvPr/>
            </p:nvSpPr>
            <p:spPr bwMode="auto">
              <a:xfrm>
                <a:off x="8743951" y="5230813"/>
                <a:ext cx="95250" cy="109538"/>
              </a:xfrm>
              <a:custGeom>
                <a:avLst/>
                <a:gdLst>
                  <a:gd name="T0" fmla="*/ 21 w 34"/>
                  <a:gd name="T1" fmla="*/ 37 h 39"/>
                  <a:gd name="T2" fmla="*/ 22 w 34"/>
                  <a:gd name="T3" fmla="*/ 39 h 39"/>
                  <a:gd name="T4" fmla="*/ 21 w 34"/>
                  <a:gd name="T5" fmla="*/ 37 h 39"/>
                  <a:gd name="T6" fmla="*/ 31 w 34"/>
                  <a:gd name="T7" fmla="*/ 0 h 39"/>
                  <a:gd name="T8" fmla="*/ 31 w 34"/>
                  <a:gd name="T9" fmla="*/ 0 h 39"/>
                  <a:gd name="T10" fmla="*/ 0 w 34"/>
                  <a:gd name="T11" fmla="*/ 16 h 39"/>
                  <a:gd name="T12" fmla="*/ 1 w 34"/>
                  <a:gd name="T13" fmla="*/ 16 h 39"/>
                  <a:gd name="T14" fmla="*/ 5 w 34"/>
                  <a:gd name="T15" fmla="*/ 18 h 39"/>
                  <a:gd name="T16" fmla="*/ 28 w 34"/>
                  <a:gd name="T17" fmla="*/ 6 h 39"/>
                  <a:gd name="T18" fmla="*/ 22 w 34"/>
                  <a:gd name="T19" fmla="*/ 32 h 39"/>
                  <a:gd name="T20" fmla="*/ 24 w 34"/>
                  <a:gd name="T21" fmla="*/ 34 h 39"/>
                  <a:gd name="T22" fmla="*/ 24 w 34"/>
                  <a:gd name="T23" fmla="*/ 34 h 39"/>
                  <a:gd name="T24" fmla="*/ 24 w 34"/>
                  <a:gd name="T25" fmla="*/ 34 h 39"/>
                  <a:gd name="T26" fmla="*/ 25 w 34"/>
                  <a:gd name="T27" fmla="*/ 36 h 39"/>
                  <a:gd name="T28" fmla="*/ 33 w 34"/>
                  <a:gd name="T29" fmla="*/ 2 h 39"/>
                  <a:gd name="T30" fmla="*/ 33 w 34"/>
                  <a:gd name="T31" fmla="*/ 0 h 39"/>
                  <a:gd name="T32" fmla="*/ 31 w 34"/>
                  <a:gd name="T33"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4" h="39">
                    <a:moveTo>
                      <a:pt x="21" y="37"/>
                    </a:moveTo>
                    <a:cubicBezTo>
                      <a:pt x="21" y="38"/>
                      <a:pt x="21" y="38"/>
                      <a:pt x="22" y="39"/>
                    </a:cubicBezTo>
                    <a:cubicBezTo>
                      <a:pt x="22" y="38"/>
                      <a:pt x="21" y="37"/>
                      <a:pt x="21" y="37"/>
                    </a:cubicBezTo>
                    <a:moveTo>
                      <a:pt x="31" y="0"/>
                    </a:moveTo>
                    <a:cubicBezTo>
                      <a:pt x="31" y="0"/>
                      <a:pt x="31" y="0"/>
                      <a:pt x="31" y="0"/>
                    </a:cubicBezTo>
                    <a:cubicBezTo>
                      <a:pt x="0" y="16"/>
                      <a:pt x="0" y="16"/>
                      <a:pt x="0" y="16"/>
                    </a:cubicBezTo>
                    <a:cubicBezTo>
                      <a:pt x="0" y="16"/>
                      <a:pt x="1" y="16"/>
                      <a:pt x="1" y="16"/>
                    </a:cubicBezTo>
                    <a:cubicBezTo>
                      <a:pt x="2" y="17"/>
                      <a:pt x="3" y="17"/>
                      <a:pt x="5" y="18"/>
                    </a:cubicBezTo>
                    <a:cubicBezTo>
                      <a:pt x="28" y="6"/>
                      <a:pt x="28" y="6"/>
                      <a:pt x="28" y="6"/>
                    </a:cubicBezTo>
                    <a:cubicBezTo>
                      <a:pt x="22" y="32"/>
                      <a:pt x="22" y="32"/>
                      <a:pt x="22" y="32"/>
                    </a:cubicBezTo>
                    <a:cubicBezTo>
                      <a:pt x="23" y="32"/>
                      <a:pt x="23" y="33"/>
                      <a:pt x="24" y="34"/>
                    </a:cubicBezTo>
                    <a:cubicBezTo>
                      <a:pt x="24" y="34"/>
                      <a:pt x="24" y="34"/>
                      <a:pt x="24" y="34"/>
                    </a:cubicBezTo>
                    <a:cubicBezTo>
                      <a:pt x="24" y="34"/>
                      <a:pt x="24" y="34"/>
                      <a:pt x="24" y="34"/>
                    </a:cubicBezTo>
                    <a:cubicBezTo>
                      <a:pt x="24" y="35"/>
                      <a:pt x="25" y="35"/>
                      <a:pt x="25" y="36"/>
                    </a:cubicBezTo>
                    <a:cubicBezTo>
                      <a:pt x="33" y="2"/>
                      <a:pt x="33" y="2"/>
                      <a:pt x="33" y="2"/>
                    </a:cubicBezTo>
                    <a:cubicBezTo>
                      <a:pt x="34" y="2"/>
                      <a:pt x="33" y="1"/>
                      <a:pt x="33" y="0"/>
                    </a:cubicBezTo>
                    <a:cubicBezTo>
                      <a:pt x="32" y="0"/>
                      <a:pt x="32" y="0"/>
                      <a:pt x="31"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2" name="Freeform 8"/>
              <p:cNvSpPr>
                <a:spLocks noEditPoints="1"/>
              </p:cNvSpPr>
              <p:nvPr/>
            </p:nvSpPr>
            <p:spPr bwMode="auto">
              <a:xfrm>
                <a:off x="8648701" y="5319713"/>
                <a:ext cx="134938" cy="120650"/>
              </a:xfrm>
              <a:custGeom>
                <a:avLst/>
                <a:gdLst>
                  <a:gd name="T0" fmla="*/ 38 w 48"/>
                  <a:gd name="T1" fmla="*/ 41 h 43"/>
                  <a:gd name="T2" fmla="*/ 38 w 48"/>
                  <a:gd name="T3" fmla="*/ 43 h 43"/>
                  <a:gd name="T4" fmla="*/ 40 w 48"/>
                  <a:gd name="T5" fmla="*/ 40 h 43"/>
                  <a:gd name="T6" fmla="*/ 38 w 48"/>
                  <a:gd name="T7" fmla="*/ 39 h 43"/>
                  <a:gd name="T8" fmla="*/ 45 w 48"/>
                  <a:gd name="T9" fmla="*/ 32 h 43"/>
                  <a:gd name="T10" fmla="*/ 48 w 48"/>
                  <a:gd name="T11" fmla="*/ 30 h 43"/>
                  <a:gd name="T12" fmla="*/ 47 w 48"/>
                  <a:gd name="T13" fmla="*/ 31 h 43"/>
                  <a:gd name="T14" fmla="*/ 45 w 48"/>
                  <a:gd name="T15" fmla="*/ 30 h 43"/>
                  <a:gd name="T16" fmla="*/ 44 w 48"/>
                  <a:gd name="T17" fmla="*/ 28 h 43"/>
                  <a:gd name="T18" fmla="*/ 44 w 48"/>
                  <a:gd name="T19" fmla="*/ 28 h 43"/>
                  <a:gd name="T20" fmla="*/ 44 w 48"/>
                  <a:gd name="T21" fmla="*/ 28 h 43"/>
                  <a:gd name="T22" fmla="*/ 45 w 48"/>
                  <a:gd name="T23" fmla="*/ 27 h 43"/>
                  <a:gd name="T24" fmla="*/ 45 w 48"/>
                  <a:gd name="T25" fmla="*/ 27 h 43"/>
                  <a:gd name="T26" fmla="*/ 22 w 48"/>
                  <a:gd name="T27" fmla="*/ 25 h 43"/>
                  <a:gd name="T28" fmla="*/ 12 w 48"/>
                  <a:gd name="T29" fmla="*/ 19 h 43"/>
                  <a:gd name="T30" fmla="*/ 12 w 48"/>
                  <a:gd name="T31" fmla="*/ 19 h 43"/>
                  <a:gd name="T32" fmla="*/ 5 w 48"/>
                  <a:gd name="T33" fmla="*/ 17 h 43"/>
                  <a:gd name="T34" fmla="*/ 5 w 48"/>
                  <a:gd name="T35" fmla="*/ 17 h 43"/>
                  <a:gd name="T36" fmla="*/ 6 w 48"/>
                  <a:gd name="T37" fmla="*/ 13 h 43"/>
                  <a:gd name="T38" fmla="*/ 23 w 48"/>
                  <a:gd name="T39" fmla="*/ 21 h 43"/>
                  <a:gd name="T40" fmla="*/ 33 w 48"/>
                  <a:gd name="T41" fmla="*/ 12 h 43"/>
                  <a:gd name="T42" fmla="*/ 33 w 48"/>
                  <a:gd name="T43" fmla="*/ 12 h 43"/>
                  <a:gd name="T44" fmla="*/ 33 w 48"/>
                  <a:gd name="T45" fmla="*/ 12 h 43"/>
                  <a:gd name="T46" fmla="*/ 36 w 48"/>
                  <a:gd name="T47" fmla="*/ 9 h 43"/>
                  <a:gd name="T48" fmla="*/ 48 w 48"/>
                  <a:gd name="T49" fmla="*/ 24 h 43"/>
                  <a:gd name="T50" fmla="*/ 36 w 48"/>
                  <a:gd name="T51" fmla="*/ 9 h 43"/>
                  <a:gd name="T52" fmla="*/ 36 w 48"/>
                  <a:gd name="T53" fmla="*/ 9 h 43"/>
                  <a:gd name="T54" fmla="*/ 36 w 48"/>
                  <a:gd name="T55" fmla="*/ 9 h 43"/>
                  <a:gd name="T56" fmla="*/ 35 w 48"/>
                  <a:gd name="T57" fmla="*/ 8 h 43"/>
                  <a:gd name="T58" fmla="*/ 33 w 48"/>
                  <a:gd name="T59" fmla="*/ 7 h 43"/>
                  <a:gd name="T60" fmla="*/ 32 w 48"/>
                  <a:gd name="T61" fmla="*/ 6 h 43"/>
                  <a:gd name="T62" fmla="*/ 16 w 48"/>
                  <a:gd name="T63" fmla="*/ 3 h 43"/>
                  <a:gd name="T64" fmla="*/ 16 w 48"/>
                  <a:gd name="T65" fmla="*/ 3 h 43"/>
                  <a:gd name="T66" fmla="*/ 16 w 48"/>
                  <a:gd name="T67" fmla="*/ 3 h 43"/>
                  <a:gd name="T68" fmla="*/ 33 w 48"/>
                  <a:gd name="T69" fmla="*/ 12 h 43"/>
                  <a:gd name="T70" fmla="*/ 16 w 48"/>
                  <a:gd name="T71" fmla="*/ 3 h 43"/>
                  <a:gd name="T72" fmla="*/ 32 w 48"/>
                  <a:gd name="T73" fmla="*/ 6 h 43"/>
                  <a:gd name="T74" fmla="*/ 22 w 48"/>
                  <a:gd name="T75" fmla="*/ 0 h 43"/>
                  <a:gd name="T76" fmla="*/ 11 w 48"/>
                  <a:gd name="T77" fmla="*/ 0 h 43"/>
                  <a:gd name="T78" fmla="*/ 2 w 48"/>
                  <a:gd name="T79" fmla="*/ 13 h 43"/>
                  <a:gd name="T80" fmla="*/ 5 w 48"/>
                  <a:gd name="T81" fmla="*/ 13 h 43"/>
                  <a:gd name="T82" fmla="*/ 4 w 48"/>
                  <a:gd name="T83" fmla="*/ 12 h 43"/>
                  <a:gd name="T84" fmla="*/ 9 w 48"/>
                  <a:gd name="T85" fmla="*/ 4 h 43"/>
                  <a:gd name="T86" fmla="*/ 12 w 48"/>
                  <a:gd name="T87" fmla="*/ 4 h 43"/>
                  <a:gd name="T88" fmla="*/ 11 w 48"/>
                  <a:gd name="T89" fmla="*/ 3 h 43"/>
                  <a:gd name="T90" fmla="*/ 11 w 48"/>
                  <a:gd name="T91"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8" h="43">
                    <a:moveTo>
                      <a:pt x="38" y="39"/>
                    </a:moveTo>
                    <a:cubicBezTo>
                      <a:pt x="38" y="39"/>
                      <a:pt x="38" y="40"/>
                      <a:pt x="38" y="40"/>
                    </a:cubicBezTo>
                    <a:cubicBezTo>
                      <a:pt x="38" y="41"/>
                      <a:pt x="38" y="41"/>
                      <a:pt x="38" y="41"/>
                    </a:cubicBezTo>
                    <a:cubicBezTo>
                      <a:pt x="38" y="42"/>
                      <a:pt x="38" y="43"/>
                      <a:pt x="38" y="43"/>
                    </a:cubicBezTo>
                    <a:cubicBezTo>
                      <a:pt x="38" y="43"/>
                      <a:pt x="38" y="43"/>
                      <a:pt x="38" y="43"/>
                    </a:cubicBezTo>
                    <a:cubicBezTo>
                      <a:pt x="38" y="43"/>
                      <a:pt x="38" y="43"/>
                      <a:pt x="38" y="43"/>
                    </a:cubicBezTo>
                    <a:cubicBezTo>
                      <a:pt x="41" y="39"/>
                      <a:pt x="41" y="39"/>
                      <a:pt x="41" y="39"/>
                    </a:cubicBezTo>
                    <a:cubicBezTo>
                      <a:pt x="41" y="39"/>
                      <a:pt x="40" y="39"/>
                      <a:pt x="40" y="40"/>
                    </a:cubicBezTo>
                    <a:cubicBezTo>
                      <a:pt x="40" y="40"/>
                      <a:pt x="40" y="40"/>
                      <a:pt x="40" y="40"/>
                    </a:cubicBezTo>
                    <a:cubicBezTo>
                      <a:pt x="39" y="40"/>
                      <a:pt x="39" y="39"/>
                      <a:pt x="38" y="39"/>
                    </a:cubicBezTo>
                    <a:cubicBezTo>
                      <a:pt x="38" y="39"/>
                      <a:pt x="38" y="39"/>
                      <a:pt x="38" y="39"/>
                    </a:cubicBezTo>
                    <a:cubicBezTo>
                      <a:pt x="38" y="39"/>
                      <a:pt x="38" y="39"/>
                      <a:pt x="38" y="39"/>
                    </a:cubicBezTo>
                    <a:moveTo>
                      <a:pt x="45" y="30"/>
                    </a:moveTo>
                    <a:cubicBezTo>
                      <a:pt x="45" y="30"/>
                      <a:pt x="45" y="31"/>
                      <a:pt x="45" y="31"/>
                    </a:cubicBezTo>
                    <a:cubicBezTo>
                      <a:pt x="45" y="32"/>
                      <a:pt x="45" y="32"/>
                      <a:pt x="45" y="32"/>
                    </a:cubicBezTo>
                    <a:cubicBezTo>
                      <a:pt x="45" y="33"/>
                      <a:pt x="45" y="34"/>
                      <a:pt x="45" y="34"/>
                    </a:cubicBezTo>
                    <a:cubicBezTo>
                      <a:pt x="48" y="30"/>
                      <a:pt x="48" y="30"/>
                      <a:pt x="48" y="30"/>
                    </a:cubicBezTo>
                    <a:cubicBezTo>
                      <a:pt x="48" y="30"/>
                      <a:pt x="48" y="30"/>
                      <a:pt x="48" y="30"/>
                    </a:cubicBezTo>
                    <a:cubicBezTo>
                      <a:pt x="48" y="30"/>
                      <a:pt x="48" y="30"/>
                      <a:pt x="48" y="30"/>
                    </a:cubicBezTo>
                    <a:cubicBezTo>
                      <a:pt x="48" y="30"/>
                      <a:pt x="47" y="30"/>
                      <a:pt x="47" y="31"/>
                    </a:cubicBezTo>
                    <a:cubicBezTo>
                      <a:pt x="47" y="31"/>
                      <a:pt x="47" y="31"/>
                      <a:pt x="47" y="31"/>
                    </a:cubicBezTo>
                    <a:cubicBezTo>
                      <a:pt x="46" y="31"/>
                      <a:pt x="46" y="30"/>
                      <a:pt x="45" y="30"/>
                    </a:cubicBezTo>
                    <a:cubicBezTo>
                      <a:pt x="45" y="30"/>
                      <a:pt x="45" y="30"/>
                      <a:pt x="45" y="30"/>
                    </a:cubicBezTo>
                    <a:cubicBezTo>
                      <a:pt x="45" y="30"/>
                      <a:pt x="45" y="30"/>
                      <a:pt x="45" y="30"/>
                    </a:cubicBezTo>
                    <a:moveTo>
                      <a:pt x="44" y="28"/>
                    </a:moveTo>
                    <a:cubicBezTo>
                      <a:pt x="44" y="28"/>
                      <a:pt x="44" y="28"/>
                      <a:pt x="44" y="28"/>
                    </a:cubicBezTo>
                    <a:cubicBezTo>
                      <a:pt x="44" y="28"/>
                      <a:pt x="44" y="28"/>
                      <a:pt x="44" y="28"/>
                    </a:cubicBezTo>
                    <a:cubicBezTo>
                      <a:pt x="44" y="28"/>
                      <a:pt x="44" y="28"/>
                      <a:pt x="44" y="28"/>
                    </a:cubicBezTo>
                    <a:moveTo>
                      <a:pt x="44" y="28"/>
                    </a:moveTo>
                    <a:cubicBezTo>
                      <a:pt x="44" y="28"/>
                      <a:pt x="44" y="28"/>
                      <a:pt x="44" y="28"/>
                    </a:cubicBezTo>
                    <a:cubicBezTo>
                      <a:pt x="44" y="28"/>
                      <a:pt x="44" y="28"/>
                      <a:pt x="44" y="28"/>
                    </a:cubicBezTo>
                    <a:moveTo>
                      <a:pt x="45" y="28"/>
                    </a:moveTo>
                    <a:cubicBezTo>
                      <a:pt x="44" y="28"/>
                      <a:pt x="44" y="28"/>
                      <a:pt x="44" y="28"/>
                    </a:cubicBezTo>
                    <a:cubicBezTo>
                      <a:pt x="44" y="28"/>
                      <a:pt x="44" y="28"/>
                      <a:pt x="45" y="28"/>
                    </a:cubicBezTo>
                    <a:moveTo>
                      <a:pt x="45" y="27"/>
                    </a:moveTo>
                    <a:cubicBezTo>
                      <a:pt x="45" y="27"/>
                      <a:pt x="45" y="27"/>
                      <a:pt x="45" y="27"/>
                    </a:cubicBezTo>
                    <a:cubicBezTo>
                      <a:pt x="45" y="27"/>
                      <a:pt x="45" y="27"/>
                      <a:pt x="45" y="27"/>
                    </a:cubicBezTo>
                    <a:cubicBezTo>
                      <a:pt x="45" y="27"/>
                      <a:pt x="45" y="27"/>
                      <a:pt x="45" y="27"/>
                    </a:cubicBezTo>
                    <a:cubicBezTo>
                      <a:pt x="45" y="27"/>
                      <a:pt x="45" y="27"/>
                      <a:pt x="45" y="27"/>
                    </a:cubicBezTo>
                    <a:cubicBezTo>
                      <a:pt x="45" y="27"/>
                      <a:pt x="45" y="27"/>
                      <a:pt x="45" y="27"/>
                    </a:cubicBezTo>
                    <a:moveTo>
                      <a:pt x="21" y="24"/>
                    </a:moveTo>
                    <a:cubicBezTo>
                      <a:pt x="21" y="25"/>
                      <a:pt x="22" y="25"/>
                      <a:pt x="22" y="25"/>
                    </a:cubicBezTo>
                    <a:cubicBezTo>
                      <a:pt x="22" y="25"/>
                      <a:pt x="22" y="25"/>
                      <a:pt x="22" y="25"/>
                    </a:cubicBezTo>
                    <a:cubicBezTo>
                      <a:pt x="22" y="25"/>
                      <a:pt x="21" y="25"/>
                      <a:pt x="21" y="24"/>
                    </a:cubicBezTo>
                    <a:moveTo>
                      <a:pt x="12" y="19"/>
                    </a:moveTo>
                    <a:cubicBezTo>
                      <a:pt x="12" y="19"/>
                      <a:pt x="12" y="19"/>
                      <a:pt x="12" y="19"/>
                    </a:cubicBezTo>
                    <a:cubicBezTo>
                      <a:pt x="15" y="20"/>
                      <a:pt x="18" y="22"/>
                      <a:pt x="21" y="24"/>
                    </a:cubicBezTo>
                    <a:cubicBezTo>
                      <a:pt x="18" y="22"/>
                      <a:pt x="15" y="20"/>
                      <a:pt x="12" y="19"/>
                    </a:cubicBezTo>
                    <a:cubicBezTo>
                      <a:pt x="12" y="19"/>
                      <a:pt x="12" y="19"/>
                      <a:pt x="12" y="19"/>
                    </a:cubicBezTo>
                    <a:moveTo>
                      <a:pt x="5" y="17"/>
                    </a:move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moveTo>
                      <a:pt x="6" y="13"/>
                    </a:moveTo>
                    <a:cubicBezTo>
                      <a:pt x="6" y="13"/>
                      <a:pt x="6" y="13"/>
                      <a:pt x="6" y="13"/>
                    </a:cubicBezTo>
                    <a:cubicBezTo>
                      <a:pt x="9" y="13"/>
                      <a:pt x="11" y="14"/>
                      <a:pt x="14" y="15"/>
                    </a:cubicBezTo>
                    <a:cubicBezTo>
                      <a:pt x="17" y="17"/>
                      <a:pt x="20" y="19"/>
                      <a:pt x="23" y="21"/>
                    </a:cubicBezTo>
                    <a:cubicBezTo>
                      <a:pt x="20" y="19"/>
                      <a:pt x="17" y="17"/>
                      <a:pt x="14" y="15"/>
                    </a:cubicBezTo>
                    <a:cubicBezTo>
                      <a:pt x="11" y="14"/>
                      <a:pt x="9" y="13"/>
                      <a:pt x="6" y="13"/>
                    </a:cubicBezTo>
                    <a:moveTo>
                      <a:pt x="33" y="12"/>
                    </a:moveTo>
                    <a:cubicBezTo>
                      <a:pt x="33" y="12"/>
                      <a:pt x="33" y="12"/>
                      <a:pt x="33" y="12"/>
                    </a:cubicBezTo>
                    <a:cubicBezTo>
                      <a:pt x="33" y="12"/>
                      <a:pt x="33" y="12"/>
                      <a:pt x="33" y="12"/>
                    </a:cubicBezTo>
                    <a:moveTo>
                      <a:pt x="33" y="12"/>
                    </a:moveTo>
                    <a:cubicBezTo>
                      <a:pt x="33" y="12"/>
                      <a:pt x="33" y="12"/>
                      <a:pt x="33" y="12"/>
                    </a:cubicBezTo>
                    <a:cubicBezTo>
                      <a:pt x="33" y="12"/>
                      <a:pt x="33" y="12"/>
                      <a:pt x="33" y="12"/>
                    </a:cubicBezTo>
                    <a:moveTo>
                      <a:pt x="33" y="12"/>
                    </a:moveTo>
                    <a:cubicBezTo>
                      <a:pt x="33" y="12"/>
                      <a:pt x="33" y="12"/>
                      <a:pt x="33" y="12"/>
                    </a:cubicBezTo>
                    <a:cubicBezTo>
                      <a:pt x="33" y="12"/>
                      <a:pt x="33" y="12"/>
                      <a:pt x="33" y="12"/>
                    </a:cubicBezTo>
                    <a:moveTo>
                      <a:pt x="36" y="9"/>
                    </a:moveTo>
                    <a:cubicBezTo>
                      <a:pt x="38" y="11"/>
                      <a:pt x="40" y="13"/>
                      <a:pt x="42" y="15"/>
                    </a:cubicBezTo>
                    <a:cubicBezTo>
                      <a:pt x="43" y="16"/>
                      <a:pt x="44" y="17"/>
                      <a:pt x="45" y="19"/>
                    </a:cubicBezTo>
                    <a:cubicBezTo>
                      <a:pt x="46" y="20"/>
                      <a:pt x="47" y="22"/>
                      <a:pt x="48" y="24"/>
                    </a:cubicBezTo>
                    <a:cubicBezTo>
                      <a:pt x="48" y="24"/>
                      <a:pt x="48" y="24"/>
                      <a:pt x="48" y="24"/>
                    </a:cubicBezTo>
                    <a:cubicBezTo>
                      <a:pt x="47" y="22"/>
                      <a:pt x="46" y="20"/>
                      <a:pt x="45" y="18"/>
                    </a:cubicBezTo>
                    <a:cubicBezTo>
                      <a:pt x="43" y="15"/>
                      <a:pt x="39" y="12"/>
                      <a:pt x="36" y="9"/>
                    </a:cubicBezTo>
                    <a:moveTo>
                      <a:pt x="36" y="9"/>
                    </a:moveTo>
                    <a:cubicBezTo>
                      <a:pt x="36" y="9"/>
                      <a:pt x="36" y="9"/>
                      <a:pt x="36" y="9"/>
                    </a:cubicBezTo>
                    <a:cubicBezTo>
                      <a:pt x="36" y="9"/>
                      <a:pt x="36" y="9"/>
                      <a:pt x="36" y="9"/>
                    </a:cubicBezTo>
                    <a:moveTo>
                      <a:pt x="36" y="9"/>
                    </a:moveTo>
                    <a:cubicBezTo>
                      <a:pt x="36" y="9"/>
                      <a:pt x="36" y="9"/>
                      <a:pt x="36" y="9"/>
                    </a:cubicBezTo>
                    <a:cubicBezTo>
                      <a:pt x="36" y="9"/>
                      <a:pt x="36" y="9"/>
                      <a:pt x="36" y="9"/>
                    </a:cubicBezTo>
                    <a:moveTo>
                      <a:pt x="35" y="8"/>
                    </a:moveTo>
                    <a:cubicBezTo>
                      <a:pt x="35" y="8"/>
                      <a:pt x="35" y="8"/>
                      <a:pt x="35" y="8"/>
                    </a:cubicBezTo>
                    <a:cubicBezTo>
                      <a:pt x="35" y="8"/>
                      <a:pt x="35" y="8"/>
                      <a:pt x="35" y="8"/>
                    </a:cubicBezTo>
                    <a:moveTo>
                      <a:pt x="33" y="7"/>
                    </a:moveTo>
                    <a:cubicBezTo>
                      <a:pt x="33" y="7"/>
                      <a:pt x="33" y="7"/>
                      <a:pt x="33" y="7"/>
                    </a:cubicBezTo>
                    <a:cubicBezTo>
                      <a:pt x="33" y="7"/>
                      <a:pt x="33" y="7"/>
                      <a:pt x="33" y="7"/>
                    </a:cubicBezTo>
                    <a:moveTo>
                      <a:pt x="32" y="6"/>
                    </a:moveTo>
                    <a:cubicBezTo>
                      <a:pt x="33" y="6"/>
                      <a:pt x="33" y="7"/>
                      <a:pt x="33" y="7"/>
                    </a:cubicBezTo>
                    <a:cubicBezTo>
                      <a:pt x="33" y="7"/>
                      <a:pt x="33" y="6"/>
                      <a:pt x="32" y="6"/>
                    </a:cubicBezTo>
                    <a:moveTo>
                      <a:pt x="16" y="3"/>
                    </a:moveTo>
                    <a:cubicBezTo>
                      <a:pt x="15" y="3"/>
                      <a:pt x="14" y="3"/>
                      <a:pt x="14" y="3"/>
                    </a:cubicBezTo>
                    <a:cubicBezTo>
                      <a:pt x="14" y="3"/>
                      <a:pt x="15" y="3"/>
                      <a:pt x="16" y="3"/>
                    </a:cubicBezTo>
                    <a:cubicBezTo>
                      <a:pt x="16" y="3"/>
                      <a:pt x="16" y="3"/>
                      <a:pt x="16" y="3"/>
                    </a:cubicBezTo>
                    <a:moveTo>
                      <a:pt x="16" y="3"/>
                    </a:moveTo>
                    <a:cubicBezTo>
                      <a:pt x="16" y="3"/>
                      <a:pt x="16" y="3"/>
                      <a:pt x="16" y="3"/>
                    </a:cubicBezTo>
                    <a:cubicBezTo>
                      <a:pt x="16" y="3"/>
                      <a:pt x="16" y="3"/>
                      <a:pt x="16" y="3"/>
                    </a:cubicBezTo>
                    <a:cubicBezTo>
                      <a:pt x="16" y="3"/>
                      <a:pt x="16" y="3"/>
                      <a:pt x="16" y="3"/>
                    </a:cubicBezTo>
                    <a:cubicBezTo>
                      <a:pt x="16" y="3"/>
                      <a:pt x="16" y="3"/>
                      <a:pt x="16" y="3"/>
                    </a:cubicBezTo>
                    <a:cubicBezTo>
                      <a:pt x="17" y="3"/>
                      <a:pt x="20" y="4"/>
                      <a:pt x="23" y="5"/>
                    </a:cubicBezTo>
                    <a:cubicBezTo>
                      <a:pt x="26" y="7"/>
                      <a:pt x="29" y="9"/>
                      <a:pt x="33" y="11"/>
                    </a:cubicBezTo>
                    <a:cubicBezTo>
                      <a:pt x="33" y="11"/>
                      <a:pt x="33" y="12"/>
                      <a:pt x="33" y="12"/>
                    </a:cubicBezTo>
                    <a:cubicBezTo>
                      <a:pt x="33" y="12"/>
                      <a:pt x="33" y="11"/>
                      <a:pt x="33" y="11"/>
                    </a:cubicBezTo>
                    <a:cubicBezTo>
                      <a:pt x="29" y="9"/>
                      <a:pt x="26" y="7"/>
                      <a:pt x="23" y="5"/>
                    </a:cubicBezTo>
                    <a:cubicBezTo>
                      <a:pt x="20" y="4"/>
                      <a:pt x="17" y="3"/>
                      <a:pt x="16" y="3"/>
                    </a:cubicBezTo>
                    <a:moveTo>
                      <a:pt x="22" y="0"/>
                    </a:moveTo>
                    <a:cubicBezTo>
                      <a:pt x="23" y="1"/>
                      <a:pt x="24" y="1"/>
                      <a:pt x="25" y="2"/>
                    </a:cubicBezTo>
                    <a:cubicBezTo>
                      <a:pt x="27" y="3"/>
                      <a:pt x="30" y="4"/>
                      <a:pt x="32" y="6"/>
                    </a:cubicBezTo>
                    <a:cubicBezTo>
                      <a:pt x="30" y="4"/>
                      <a:pt x="27" y="3"/>
                      <a:pt x="25" y="2"/>
                    </a:cubicBezTo>
                    <a:cubicBezTo>
                      <a:pt x="24" y="1"/>
                      <a:pt x="23" y="1"/>
                      <a:pt x="22" y="0"/>
                    </a:cubicBezTo>
                    <a:moveTo>
                      <a:pt x="22" y="0"/>
                    </a:moveTo>
                    <a:cubicBezTo>
                      <a:pt x="22" y="0"/>
                      <a:pt x="22" y="0"/>
                      <a:pt x="22" y="0"/>
                    </a:cubicBezTo>
                    <a:cubicBezTo>
                      <a:pt x="22" y="0"/>
                      <a:pt x="22" y="0"/>
                      <a:pt x="22" y="0"/>
                    </a:cubicBezTo>
                    <a:moveTo>
                      <a:pt x="11" y="0"/>
                    </a:moveTo>
                    <a:cubicBezTo>
                      <a:pt x="11" y="0"/>
                      <a:pt x="11" y="0"/>
                      <a:pt x="11" y="0"/>
                    </a:cubicBezTo>
                    <a:cubicBezTo>
                      <a:pt x="0" y="14"/>
                      <a:pt x="0" y="14"/>
                      <a:pt x="0" y="14"/>
                    </a:cubicBezTo>
                    <a:cubicBezTo>
                      <a:pt x="1" y="13"/>
                      <a:pt x="1" y="13"/>
                      <a:pt x="2" y="13"/>
                    </a:cubicBezTo>
                    <a:cubicBezTo>
                      <a:pt x="2" y="13"/>
                      <a:pt x="2" y="13"/>
                      <a:pt x="2" y="13"/>
                    </a:cubicBezTo>
                    <a:cubicBezTo>
                      <a:pt x="2" y="13"/>
                      <a:pt x="2" y="13"/>
                      <a:pt x="2" y="13"/>
                    </a:cubicBezTo>
                    <a:cubicBezTo>
                      <a:pt x="3" y="13"/>
                      <a:pt x="4" y="13"/>
                      <a:pt x="5" y="13"/>
                    </a:cubicBezTo>
                    <a:cubicBezTo>
                      <a:pt x="5" y="13"/>
                      <a:pt x="5" y="13"/>
                      <a:pt x="5" y="13"/>
                    </a:cubicBezTo>
                    <a:cubicBezTo>
                      <a:pt x="5" y="13"/>
                      <a:pt x="5" y="12"/>
                      <a:pt x="5" y="12"/>
                    </a:cubicBezTo>
                    <a:cubicBezTo>
                      <a:pt x="4" y="12"/>
                      <a:pt x="4" y="12"/>
                      <a:pt x="4" y="12"/>
                    </a:cubicBezTo>
                    <a:cubicBezTo>
                      <a:pt x="3" y="11"/>
                      <a:pt x="3" y="10"/>
                      <a:pt x="4" y="9"/>
                    </a:cubicBezTo>
                    <a:cubicBezTo>
                      <a:pt x="8" y="5"/>
                      <a:pt x="8" y="5"/>
                      <a:pt x="8" y="5"/>
                    </a:cubicBezTo>
                    <a:cubicBezTo>
                      <a:pt x="8" y="4"/>
                      <a:pt x="8" y="4"/>
                      <a:pt x="9" y="4"/>
                    </a:cubicBezTo>
                    <a:cubicBezTo>
                      <a:pt x="9" y="4"/>
                      <a:pt x="9" y="4"/>
                      <a:pt x="9" y="4"/>
                    </a:cubicBezTo>
                    <a:cubicBezTo>
                      <a:pt x="9" y="4"/>
                      <a:pt x="9" y="4"/>
                      <a:pt x="9" y="4"/>
                    </a:cubicBezTo>
                    <a:cubicBezTo>
                      <a:pt x="10" y="4"/>
                      <a:pt x="11" y="4"/>
                      <a:pt x="12" y="4"/>
                    </a:cubicBezTo>
                    <a:cubicBezTo>
                      <a:pt x="12" y="4"/>
                      <a:pt x="12" y="4"/>
                      <a:pt x="12" y="4"/>
                    </a:cubicBezTo>
                    <a:cubicBezTo>
                      <a:pt x="12" y="4"/>
                      <a:pt x="12" y="3"/>
                      <a:pt x="12" y="3"/>
                    </a:cubicBezTo>
                    <a:cubicBezTo>
                      <a:pt x="11" y="3"/>
                      <a:pt x="11" y="3"/>
                      <a:pt x="11" y="3"/>
                    </a:cubicBezTo>
                    <a:cubicBezTo>
                      <a:pt x="11" y="3"/>
                      <a:pt x="11" y="2"/>
                      <a:pt x="11" y="2"/>
                    </a:cubicBezTo>
                    <a:cubicBezTo>
                      <a:pt x="11" y="1"/>
                      <a:pt x="11" y="1"/>
                      <a:pt x="11" y="0"/>
                    </a:cubicBezTo>
                    <a:cubicBezTo>
                      <a:pt x="11" y="0"/>
                      <a:pt x="11" y="0"/>
                      <a:pt x="11"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3" name="Freeform 9"/>
              <p:cNvSpPr>
                <a:spLocks noEditPoints="1"/>
              </p:cNvSpPr>
              <p:nvPr/>
            </p:nvSpPr>
            <p:spPr bwMode="auto">
              <a:xfrm>
                <a:off x="8372476" y="5356225"/>
                <a:ext cx="382588" cy="441325"/>
              </a:xfrm>
              <a:custGeom>
                <a:avLst/>
                <a:gdLst>
                  <a:gd name="T0" fmla="*/ 41 w 137"/>
                  <a:gd name="T1" fmla="*/ 150 h 157"/>
                  <a:gd name="T2" fmla="*/ 40 w 137"/>
                  <a:gd name="T3" fmla="*/ 151 h 157"/>
                  <a:gd name="T4" fmla="*/ 35 w 137"/>
                  <a:gd name="T5" fmla="*/ 151 h 157"/>
                  <a:gd name="T6" fmla="*/ 34 w 137"/>
                  <a:gd name="T7" fmla="*/ 152 h 157"/>
                  <a:gd name="T8" fmla="*/ 36 w 137"/>
                  <a:gd name="T9" fmla="*/ 152 h 157"/>
                  <a:gd name="T10" fmla="*/ 37 w 137"/>
                  <a:gd name="T11" fmla="*/ 152 h 157"/>
                  <a:gd name="T12" fmla="*/ 38 w 137"/>
                  <a:gd name="T13" fmla="*/ 155 h 157"/>
                  <a:gd name="T14" fmla="*/ 38 w 137"/>
                  <a:gd name="T15" fmla="*/ 155 h 157"/>
                  <a:gd name="T16" fmla="*/ 14 w 137"/>
                  <a:gd name="T17" fmla="*/ 148 h 157"/>
                  <a:gd name="T18" fmla="*/ 31 w 137"/>
                  <a:gd name="T19" fmla="*/ 157 h 157"/>
                  <a:gd name="T20" fmla="*/ 27 w 137"/>
                  <a:gd name="T21" fmla="*/ 156 h 157"/>
                  <a:gd name="T22" fmla="*/ 14 w 137"/>
                  <a:gd name="T23" fmla="*/ 148 h 157"/>
                  <a:gd name="T24" fmla="*/ 14 w 137"/>
                  <a:gd name="T25" fmla="*/ 148 h 157"/>
                  <a:gd name="T26" fmla="*/ 14 w 137"/>
                  <a:gd name="T27" fmla="*/ 148 h 157"/>
                  <a:gd name="T28" fmla="*/ 14 w 137"/>
                  <a:gd name="T29" fmla="*/ 148 h 157"/>
                  <a:gd name="T30" fmla="*/ 13 w 137"/>
                  <a:gd name="T31" fmla="*/ 148 h 157"/>
                  <a:gd name="T32" fmla="*/ 0 w 137"/>
                  <a:gd name="T33" fmla="*/ 132 h 157"/>
                  <a:gd name="T34" fmla="*/ 1 w 137"/>
                  <a:gd name="T35" fmla="*/ 134 h 157"/>
                  <a:gd name="T36" fmla="*/ 4 w 137"/>
                  <a:gd name="T37" fmla="*/ 129 h 157"/>
                  <a:gd name="T38" fmla="*/ 4 w 137"/>
                  <a:gd name="T39" fmla="*/ 129 h 157"/>
                  <a:gd name="T40" fmla="*/ 4 w 137"/>
                  <a:gd name="T41" fmla="*/ 129 h 157"/>
                  <a:gd name="T42" fmla="*/ 4 w 137"/>
                  <a:gd name="T43" fmla="*/ 128 h 157"/>
                  <a:gd name="T44" fmla="*/ 4 w 137"/>
                  <a:gd name="T45" fmla="*/ 121 h 157"/>
                  <a:gd name="T46" fmla="*/ 2 w 137"/>
                  <a:gd name="T47" fmla="*/ 125 h 157"/>
                  <a:gd name="T48" fmla="*/ 3 w 137"/>
                  <a:gd name="T49" fmla="*/ 125 h 157"/>
                  <a:gd name="T50" fmla="*/ 4 w 137"/>
                  <a:gd name="T51" fmla="*/ 128 h 157"/>
                  <a:gd name="T52" fmla="*/ 5 w 137"/>
                  <a:gd name="T53" fmla="*/ 127 h 157"/>
                  <a:gd name="T54" fmla="*/ 4 w 137"/>
                  <a:gd name="T55" fmla="*/ 123 h 157"/>
                  <a:gd name="T56" fmla="*/ 122 w 137"/>
                  <a:gd name="T57" fmla="*/ 10 h 157"/>
                  <a:gd name="T58" fmla="*/ 123 w 137"/>
                  <a:gd name="T59" fmla="*/ 9 h 157"/>
                  <a:gd name="T60" fmla="*/ 104 w 137"/>
                  <a:gd name="T61" fmla="*/ 0 h 157"/>
                  <a:gd name="T62" fmla="*/ 101 w 137"/>
                  <a:gd name="T63" fmla="*/ 0 h 157"/>
                  <a:gd name="T64" fmla="*/ 99 w 137"/>
                  <a:gd name="T65" fmla="*/ 1 h 157"/>
                  <a:gd name="T66" fmla="*/ 7 w 137"/>
                  <a:gd name="T67" fmla="*/ 117 h 157"/>
                  <a:gd name="T68" fmla="*/ 9 w 137"/>
                  <a:gd name="T69" fmla="*/ 116 h 157"/>
                  <a:gd name="T70" fmla="*/ 11 w 137"/>
                  <a:gd name="T71" fmla="*/ 116 h 157"/>
                  <a:gd name="T72" fmla="*/ 12 w 137"/>
                  <a:gd name="T73" fmla="*/ 118 h 157"/>
                  <a:gd name="T74" fmla="*/ 102 w 137"/>
                  <a:gd name="T75" fmla="*/ 4 h 157"/>
                  <a:gd name="T76" fmla="*/ 104 w 137"/>
                  <a:gd name="T77" fmla="*/ 4 h 157"/>
                  <a:gd name="T78" fmla="*/ 104 w 137"/>
                  <a:gd name="T79" fmla="*/ 4 h 157"/>
                  <a:gd name="T80" fmla="*/ 111 w 137"/>
                  <a:gd name="T81" fmla="*/ 6 h 157"/>
                  <a:gd name="T82" fmla="*/ 120 w 137"/>
                  <a:gd name="T83" fmla="*/ 11 h 157"/>
                  <a:gd name="T84" fmla="*/ 121 w 137"/>
                  <a:gd name="T85" fmla="*/ 12 h 157"/>
                  <a:gd name="T86" fmla="*/ 121 w 137"/>
                  <a:gd name="T87" fmla="*/ 12 h 157"/>
                  <a:gd name="T88" fmla="*/ 130 w 137"/>
                  <a:gd name="T89" fmla="*/ 21 h 157"/>
                  <a:gd name="T90" fmla="*/ 133 w 137"/>
                  <a:gd name="T91" fmla="*/ 27 h 157"/>
                  <a:gd name="T92" fmla="*/ 133 w 137"/>
                  <a:gd name="T93" fmla="*/ 29 h 157"/>
                  <a:gd name="T94" fmla="*/ 43 w 137"/>
                  <a:gd name="T95" fmla="*/ 142 h 157"/>
                  <a:gd name="T96" fmla="*/ 45 w 137"/>
                  <a:gd name="T97" fmla="*/ 143 h 157"/>
                  <a:gd name="T98" fmla="*/ 137 w 137"/>
                  <a:gd name="T99" fmla="*/ 30 h 157"/>
                  <a:gd name="T100" fmla="*/ 137 w 137"/>
                  <a:gd name="T101" fmla="*/ 27 h 157"/>
                  <a:gd name="T102" fmla="*/ 136 w 137"/>
                  <a:gd name="T103" fmla="*/ 24 h 157"/>
                  <a:gd name="T104" fmla="*/ 123 w 137"/>
                  <a:gd name="T105" fmla="*/ 9 h 157"/>
                  <a:gd name="T106" fmla="*/ 122 w 137"/>
                  <a:gd name="T107" fmla="*/ 8 h 157"/>
                  <a:gd name="T108" fmla="*/ 105 w 137"/>
                  <a:gd name="T109" fmla="*/ 0 h 157"/>
                  <a:gd name="T110" fmla="*/ 104 w 137"/>
                  <a:gd name="T11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37" h="157">
                    <a:moveTo>
                      <a:pt x="42" y="150"/>
                    </a:moveTo>
                    <a:cubicBezTo>
                      <a:pt x="41" y="150"/>
                      <a:pt x="41" y="150"/>
                      <a:pt x="41" y="150"/>
                    </a:cubicBezTo>
                    <a:cubicBezTo>
                      <a:pt x="41" y="151"/>
                      <a:pt x="40" y="151"/>
                      <a:pt x="40" y="151"/>
                    </a:cubicBezTo>
                    <a:cubicBezTo>
                      <a:pt x="40" y="151"/>
                      <a:pt x="40" y="151"/>
                      <a:pt x="40" y="151"/>
                    </a:cubicBezTo>
                    <a:cubicBezTo>
                      <a:pt x="39" y="151"/>
                      <a:pt x="38" y="151"/>
                      <a:pt x="37" y="151"/>
                    </a:cubicBezTo>
                    <a:cubicBezTo>
                      <a:pt x="36" y="151"/>
                      <a:pt x="36" y="151"/>
                      <a:pt x="35" y="151"/>
                    </a:cubicBezTo>
                    <a:cubicBezTo>
                      <a:pt x="35" y="152"/>
                      <a:pt x="35" y="152"/>
                      <a:pt x="35" y="152"/>
                    </a:cubicBezTo>
                    <a:cubicBezTo>
                      <a:pt x="35" y="152"/>
                      <a:pt x="34" y="152"/>
                      <a:pt x="34" y="152"/>
                    </a:cubicBezTo>
                    <a:cubicBezTo>
                      <a:pt x="34" y="152"/>
                      <a:pt x="34" y="152"/>
                      <a:pt x="34" y="152"/>
                    </a:cubicBezTo>
                    <a:cubicBezTo>
                      <a:pt x="35" y="152"/>
                      <a:pt x="35" y="152"/>
                      <a:pt x="36" y="152"/>
                    </a:cubicBezTo>
                    <a:cubicBezTo>
                      <a:pt x="36" y="152"/>
                      <a:pt x="37" y="152"/>
                      <a:pt x="37" y="152"/>
                    </a:cubicBezTo>
                    <a:cubicBezTo>
                      <a:pt x="37" y="152"/>
                      <a:pt x="37" y="152"/>
                      <a:pt x="37" y="152"/>
                    </a:cubicBezTo>
                    <a:cubicBezTo>
                      <a:pt x="38" y="153"/>
                      <a:pt x="38" y="153"/>
                      <a:pt x="38" y="154"/>
                    </a:cubicBezTo>
                    <a:cubicBezTo>
                      <a:pt x="38" y="154"/>
                      <a:pt x="38" y="155"/>
                      <a:pt x="38" y="155"/>
                    </a:cubicBezTo>
                    <a:cubicBezTo>
                      <a:pt x="38" y="155"/>
                      <a:pt x="38" y="155"/>
                      <a:pt x="38" y="155"/>
                    </a:cubicBezTo>
                    <a:cubicBezTo>
                      <a:pt x="38" y="155"/>
                      <a:pt x="38" y="155"/>
                      <a:pt x="38" y="155"/>
                    </a:cubicBezTo>
                    <a:cubicBezTo>
                      <a:pt x="42" y="150"/>
                      <a:pt x="42" y="150"/>
                      <a:pt x="42" y="150"/>
                    </a:cubicBezTo>
                    <a:moveTo>
                      <a:pt x="14" y="148"/>
                    </a:moveTo>
                    <a:cubicBezTo>
                      <a:pt x="17" y="151"/>
                      <a:pt x="21" y="153"/>
                      <a:pt x="24" y="154"/>
                    </a:cubicBezTo>
                    <a:cubicBezTo>
                      <a:pt x="26" y="156"/>
                      <a:pt x="29" y="156"/>
                      <a:pt x="31" y="157"/>
                    </a:cubicBezTo>
                    <a:cubicBezTo>
                      <a:pt x="31" y="157"/>
                      <a:pt x="31" y="157"/>
                      <a:pt x="31" y="157"/>
                    </a:cubicBezTo>
                    <a:cubicBezTo>
                      <a:pt x="30" y="157"/>
                      <a:pt x="28" y="156"/>
                      <a:pt x="27" y="156"/>
                    </a:cubicBezTo>
                    <a:cubicBezTo>
                      <a:pt x="25" y="155"/>
                      <a:pt x="23" y="154"/>
                      <a:pt x="21" y="153"/>
                    </a:cubicBezTo>
                    <a:cubicBezTo>
                      <a:pt x="19" y="152"/>
                      <a:pt x="16" y="150"/>
                      <a:pt x="14" y="148"/>
                    </a:cubicBezTo>
                    <a:moveTo>
                      <a:pt x="14" y="148"/>
                    </a:moveTo>
                    <a:cubicBezTo>
                      <a:pt x="14" y="148"/>
                      <a:pt x="14" y="148"/>
                      <a:pt x="14" y="148"/>
                    </a:cubicBezTo>
                    <a:cubicBezTo>
                      <a:pt x="14" y="148"/>
                      <a:pt x="14" y="148"/>
                      <a:pt x="14" y="148"/>
                    </a:cubicBezTo>
                    <a:moveTo>
                      <a:pt x="14" y="148"/>
                    </a:moveTo>
                    <a:cubicBezTo>
                      <a:pt x="14" y="148"/>
                      <a:pt x="14" y="148"/>
                      <a:pt x="14" y="148"/>
                    </a:cubicBezTo>
                    <a:cubicBezTo>
                      <a:pt x="14" y="148"/>
                      <a:pt x="14" y="148"/>
                      <a:pt x="14" y="148"/>
                    </a:cubicBezTo>
                    <a:moveTo>
                      <a:pt x="13" y="148"/>
                    </a:moveTo>
                    <a:cubicBezTo>
                      <a:pt x="13" y="148"/>
                      <a:pt x="13" y="148"/>
                      <a:pt x="13" y="148"/>
                    </a:cubicBezTo>
                    <a:cubicBezTo>
                      <a:pt x="13" y="148"/>
                      <a:pt x="13" y="148"/>
                      <a:pt x="13" y="148"/>
                    </a:cubicBezTo>
                    <a:moveTo>
                      <a:pt x="0" y="132"/>
                    </a:moveTo>
                    <a:cubicBezTo>
                      <a:pt x="0" y="132"/>
                      <a:pt x="0" y="132"/>
                      <a:pt x="0" y="132"/>
                    </a:cubicBezTo>
                    <a:cubicBezTo>
                      <a:pt x="1" y="133"/>
                      <a:pt x="1" y="134"/>
                      <a:pt x="1" y="134"/>
                    </a:cubicBezTo>
                    <a:cubicBezTo>
                      <a:pt x="1" y="134"/>
                      <a:pt x="1" y="133"/>
                      <a:pt x="0" y="132"/>
                    </a:cubicBezTo>
                    <a:moveTo>
                      <a:pt x="4" y="129"/>
                    </a:moveTo>
                    <a:cubicBezTo>
                      <a:pt x="4" y="129"/>
                      <a:pt x="4" y="129"/>
                      <a:pt x="4" y="129"/>
                    </a:cubicBezTo>
                    <a:cubicBezTo>
                      <a:pt x="4" y="129"/>
                      <a:pt x="4" y="129"/>
                      <a:pt x="4" y="129"/>
                    </a:cubicBezTo>
                    <a:cubicBezTo>
                      <a:pt x="4" y="129"/>
                      <a:pt x="4" y="129"/>
                      <a:pt x="4" y="129"/>
                    </a:cubicBezTo>
                    <a:cubicBezTo>
                      <a:pt x="4" y="129"/>
                      <a:pt x="4" y="129"/>
                      <a:pt x="4" y="129"/>
                    </a:cubicBezTo>
                    <a:moveTo>
                      <a:pt x="4" y="128"/>
                    </a:moveTo>
                    <a:cubicBezTo>
                      <a:pt x="4" y="128"/>
                      <a:pt x="4" y="128"/>
                      <a:pt x="4" y="128"/>
                    </a:cubicBezTo>
                    <a:cubicBezTo>
                      <a:pt x="4" y="128"/>
                      <a:pt x="4" y="128"/>
                      <a:pt x="4" y="128"/>
                    </a:cubicBezTo>
                    <a:moveTo>
                      <a:pt x="4" y="121"/>
                    </a:moveTo>
                    <a:cubicBezTo>
                      <a:pt x="0" y="126"/>
                      <a:pt x="0" y="126"/>
                      <a:pt x="0" y="126"/>
                    </a:cubicBezTo>
                    <a:cubicBezTo>
                      <a:pt x="1" y="125"/>
                      <a:pt x="1" y="125"/>
                      <a:pt x="2" y="125"/>
                    </a:cubicBezTo>
                    <a:cubicBezTo>
                      <a:pt x="2" y="125"/>
                      <a:pt x="2" y="125"/>
                      <a:pt x="2" y="125"/>
                    </a:cubicBezTo>
                    <a:cubicBezTo>
                      <a:pt x="2" y="125"/>
                      <a:pt x="3" y="125"/>
                      <a:pt x="3" y="125"/>
                    </a:cubicBezTo>
                    <a:cubicBezTo>
                      <a:pt x="4" y="125"/>
                      <a:pt x="4" y="125"/>
                      <a:pt x="4" y="125"/>
                    </a:cubicBezTo>
                    <a:cubicBezTo>
                      <a:pt x="4" y="126"/>
                      <a:pt x="4" y="127"/>
                      <a:pt x="4" y="128"/>
                    </a:cubicBezTo>
                    <a:cubicBezTo>
                      <a:pt x="4" y="128"/>
                      <a:pt x="4" y="127"/>
                      <a:pt x="4" y="127"/>
                    </a:cubicBezTo>
                    <a:cubicBezTo>
                      <a:pt x="5" y="127"/>
                      <a:pt x="5" y="127"/>
                      <a:pt x="5" y="127"/>
                    </a:cubicBezTo>
                    <a:cubicBezTo>
                      <a:pt x="4" y="126"/>
                      <a:pt x="4" y="125"/>
                      <a:pt x="4" y="124"/>
                    </a:cubicBezTo>
                    <a:cubicBezTo>
                      <a:pt x="4" y="123"/>
                      <a:pt x="4" y="123"/>
                      <a:pt x="4" y="123"/>
                    </a:cubicBezTo>
                    <a:cubicBezTo>
                      <a:pt x="4" y="122"/>
                      <a:pt x="4" y="121"/>
                      <a:pt x="4" y="121"/>
                    </a:cubicBezTo>
                    <a:moveTo>
                      <a:pt x="122" y="10"/>
                    </a:moveTo>
                    <a:cubicBezTo>
                      <a:pt x="122" y="10"/>
                      <a:pt x="122" y="10"/>
                      <a:pt x="122" y="10"/>
                    </a:cubicBezTo>
                    <a:cubicBezTo>
                      <a:pt x="123" y="9"/>
                      <a:pt x="123" y="9"/>
                      <a:pt x="123" y="9"/>
                    </a:cubicBezTo>
                    <a:cubicBezTo>
                      <a:pt x="122" y="10"/>
                      <a:pt x="122" y="10"/>
                      <a:pt x="122" y="10"/>
                    </a:cubicBezTo>
                    <a:moveTo>
                      <a:pt x="104" y="0"/>
                    </a:moveTo>
                    <a:cubicBezTo>
                      <a:pt x="103" y="0"/>
                      <a:pt x="102" y="0"/>
                      <a:pt x="101" y="0"/>
                    </a:cubicBezTo>
                    <a:cubicBezTo>
                      <a:pt x="101" y="0"/>
                      <a:pt x="101" y="0"/>
                      <a:pt x="101" y="0"/>
                    </a:cubicBezTo>
                    <a:cubicBezTo>
                      <a:pt x="101" y="0"/>
                      <a:pt x="101" y="0"/>
                      <a:pt x="101" y="0"/>
                    </a:cubicBezTo>
                    <a:cubicBezTo>
                      <a:pt x="100" y="0"/>
                      <a:pt x="100" y="0"/>
                      <a:pt x="99" y="1"/>
                    </a:cubicBezTo>
                    <a:cubicBezTo>
                      <a:pt x="99" y="1"/>
                      <a:pt x="99" y="1"/>
                      <a:pt x="99" y="1"/>
                    </a:cubicBezTo>
                    <a:cubicBezTo>
                      <a:pt x="7" y="117"/>
                      <a:pt x="7" y="117"/>
                      <a:pt x="7" y="117"/>
                    </a:cubicBezTo>
                    <a:cubicBezTo>
                      <a:pt x="8" y="116"/>
                      <a:pt x="8" y="116"/>
                      <a:pt x="8" y="116"/>
                    </a:cubicBezTo>
                    <a:cubicBezTo>
                      <a:pt x="8" y="116"/>
                      <a:pt x="9" y="116"/>
                      <a:pt x="9" y="116"/>
                    </a:cubicBezTo>
                    <a:cubicBezTo>
                      <a:pt x="9" y="116"/>
                      <a:pt x="9" y="116"/>
                      <a:pt x="9" y="116"/>
                    </a:cubicBezTo>
                    <a:cubicBezTo>
                      <a:pt x="10" y="116"/>
                      <a:pt x="10" y="116"/>
                      <a:pt x="11" y="116"/>
                    </a:cubicBezTo>
                    <a:cubicBezTo>
                      <a:pt x="11" y="116"/>
                      <a:pt x="11" y="116"/>
                      <a:pt x="11" y="116"/>
                    </a:cubicBezTo>
                    <a:cubicBezTo>
                      <a:pt x="11" y="117"/>
                      <a:pt x="12" y="117"/>
                      <a:pt x="12" y="118"/>
                    </a:cubicBezTo>
                    <a:cubicBezTo>
                      <a:pt x="102" y="4"/>
                      <a:pt x="102" y="4"/>
                      <a:pt x="102" y="4"/>
                    </a:cubicBezTo>
                    <a:cubicBezTo>
                      <a:pt x="102" y="4"/>
                      <a:pt x="102" y="4"/>
                      <a:pt x="102" y="4"/>
                    </a:cubicBezTo>
                    <a:cubicBezTo>
                      <a:pt x="103" y="4"/>
                      <a:pt x="103" y="4"/>
                      <a:pt x="104" y="4"/>
                    </a:cubicBezTo>
                    <a:cubicBezTo>
                      <a:pt x="104" y="4"/>
                      <a:pt x="104" y="4"/>
                      <a:pt x="104" y="4"/>
                    </a:cubicBezTo>
                    <a:cubicBezTo>
                      <a:pt x="104" y="4"/>
                      <a:pt x="104" y="4"/>
                      <a:pt x="104" y="4"/>
                    </a:cubicBezTo>
                    <a:cubicBezTo>
                      <a:pt x="104" y="4"/>
                      <a:pt x="104" y="4"/>
                      <a:pt x="104" y="4"/>
                    </a:cubicBezTo>
                    <a:cubicBezTo>
                      <a:pt x="104" y="4"/>
                      <a:pt x="104" y="4"/>
                      <a:pt x="104" y="4"/>
                    </a:cubicBezTo>
                    <a:cubicBezTo>
                      <a:pt x="105" y="4"/>
                      <a:pt x="108" y="4"/>
                      <a:pt x="111" y="6"/>
                    </a:cubicBezTo>
                    <a:cubicBezTo>
                      <a:pt x="111" y="6"/>
                      <a:pt x="111" y="6"/>
                      <a:pt x="111" y="6"/>
                    </a:cubicBezTo>
                    <a:cubicBezTo>
                      <a:pt x="114" y="7"/>
                      <a:pt x="117" y="9"/>
                      <a:pt x="120" y="11"/>
                    </a:cubicBezTo>
                    <a:cubicBezTo>
                      <a:pt x="120" y="11"/>
                      <a:pt x="120" y="11"/>
                      <a:pt x="120" y="11"/>
                    </a:cubicBezTo>
                    <a:cubicBezTo>
                      <a:pt x="120" y="12"/>
                      <a:pt x="121" y="12"/>
                      <a:pt x="121" y="12"/>
                    </a:cubicBezTo>
                    <a:cubicBezTo>
                      <a:pt x="121" y="12"/>
                      <a:pt x="121" y="12"/>
                      <a:pt x="121" y="12"/>
                    </a:cubicBezTo>
                    <a:cubicBezTo>
                      <a:pt x="121" y="12"/>
                      <a:pt x="121" y="12"/>
                      <a:pt x="121" y="12"/>
                    </a:cubicBezTo>
                    <a:cubicBezTo>
                      <a:pt x="124" y="15"/>
                      <a:pt x="127" y="18"/>
                      <a:pt x="129" y="20"/>
                    </a:cubicBezTo>
                    <a:cubicBezTo>
                      <a:pt x="129" y="20"/>
                      <a:pt x="130" y="21"/>
                      <a:pt x="130" y="21"/>
                    </a:cubicBezTo>
                    <a:cubicBezTo>
                      <a:pt x="132" y="24"/>
                      <a:pt x="133" y="26"/>
                      <a:pt x="133" y="27"/>
                    </a:cubicBezTo>
                    <a:cubicBezTo>
                      <a:pt x="133" y="27"/>
                      <a:pt x="133" y="27"/>
                      <a:pt x="133" y="27"/>
                    </a:cubicBezTo>
                    <a:cubicBezTo>
                      <a:pt x="133" y="28"/>
                      <a:pt x="133" y="28"/>
                      <a:pt x="133" y="28"/>
                    </a:cubicBezTo>
                    <a:cubicBezTo>
                      <a:pt x="133" y="28"/>
                      <a:pt x="133" y="29"/>
                      <a:pt x="133" y="29"/>
                    </a:cubicBezTo>
                    <a:cubicBezTo>
                      <a:pt x="43" y="142"/>
                      <a:pt x="43" y="142"/>
                      <a:pt x="43" y="142"/>
                    </a:cubicBezTo>
                    <a:cubicBezTo>
                      <a:pt x="43" y="142"/>
                      <a:pt x="43" y="142"/>
                      <a:pt x="43" y="142"/>
                    </a:cubicBezTo>
                    <a:cubicBezTo>
                      <a:pt x="44" y="142"/>
                      <a:pt x="44" y="142"/>
                      <a:pt x="44" y="143"/>
                    </a:cubicBezTo>
                    <a:cubicBezTo>
                      <a:pt x="45" y="143"/>
                      <a:pt x="45" y="143"/>
                      <a:pt x="45" y="143"/>
                    </a:cubicBezTo>
                    <a:cubicBezTo>
                      <a:pt x="45" y="144"/>
                      <a:pt x="46" y="145"/>
                      <a:pt x="45" y="146"/>
                    </a:cubicBezTo>
                    <a:cubicBezTo>
                      <a:pt x="137" y="30"/>
                      <a:pt x="137" y="30"/>
                      <a:pt x="137" y="30"/>
                    </a:cubicBezTo>
                    <a:cubicBezTo>
                      <a:pt x="137" y="30"/>
                      <a:pt x="137" y="29"/>
                      <a:pt x="137" y="28"/>
                    </a:cubicBezTo>
                    <a:cubicBezTo>
                      <a:pt x="137" y="28"/>
                      <a:pt x="137" y="28"/>
                      <a:pt x="137" y="27"/>
                    </a:cubicBezTo>
                    <a:cubicBezTo>
                      <a:pt x="137" y="27"/>
                      <a:pt x="137" y="26"/>
                      <a:pt x="137" y="26"/>
                    </a:cubicBezTo>
                    <a:cubicBezTo>
                      <a:pt x="136" y="25"/>
                      <a:pt x="136" y="25"/>
                      <a:pt x="136" y="24"/>
                    </a:cubicBezTo>
                    <a:cubicBezTo>
                      <a:pt x="136" y="22"/>
                      <a:pt x="134" y="21"/>
                      <a:pt x="133" y="19"/>
                    </a:cubicBezTo>
                    <a:cubicBezTo>
                      <a:pt x="131" y="15"/>
                      <a:pt x="127" y="12"/>
                      <a:pt x="123" y="9"/>
                    </a:cubicBezTo>
                    <a:cubicBezTo>
                      <a:pt x="123" y="9"/>
                      <a:pt x="123" y="9"/>
                      <a:pt x="123" y="9"/>
                    </a:cubicBezTo>
                    <a:cubicBezTo>
                      <a:pt x="123" y="9"/>
                      <a:pt x="123" y="8"/>
                      <a:pt x="122" y="8"/>
                    </a:cubicBezTo>
                    <a:cubicBezTo>
                      <a:pt x="119" y="6"/>
                      <a:pt x="116" y="4"/>
                      <a:pt x="113" y="2"/>
                    </a:cubicBezTo>
                    <a:cubicBezTo>
                      <a:pt x="110" y="1"/>
                      <a:pt x="108" y="0"/>
                      <a:pt x="105" y="0"/>
                    </a:cubicBezTo>
                    <a:cubicBezTo>
                      <a:pt x="105" y="0"/>
                      <a:pt x="105" y="0"/>
                      <a:pt x="105" y="0"/>
                    </a:cubicBezTo>
                    <a:cubicBezTo>
                      <a:pt x="105" y="0"/>
                      <a:pt x="104" y="0"/>
                      <a:pt x="104" y="0"/>
                    </a:cubicBezTo>
                    <a:cubicBezTo>
                      <a:pt x="104" y="0"/>
                      <a:pt x="104" y="0"/>
                      <a:pt x="10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4" name="Freeform 10"/>
              <p:cNvSpPr>
                <a:spLocks noEditPoints="1"/>
              </p:cNvSpPr>
              <p:nvPr/>
            </p:nvSpPr>
            <p:spPr bwMode="auto">
              <a:xfrm>
                <a:off x="8658226" y="5332413"/>
                <a:ext cx="117475" cy="100013"/>
              </a:xfrm>
              <a:custGeom>
                <a:avLst/>
                <a:gdLst>
                  <a:gd name="T0" fmla="*/ 9 w 42"/>
                  <a:gd name="T1" fmla="*/ 4 h 36"/>
                  <a:gd name="T2" fmla="*/ 26 w 42"/>
                  <a:gd name="T3" fmla="*/ 12 h 36"/>
                  <a:gd name="T4" fmla="*/ 38 w 42"/>
                  <a:gd name="T5" fmla="*/ 27 h 36"/>
                  <a:gd name="T6" fmla="*/ 38 w 42"/>
                  <a:gd name="T7" fmla="*/ 29 h 36"/>
                  <a:gd name="T8" fmla="*/ 25 w 42"/>
                  <a:gd name="T9" fmla="*/ 13 h 36"/>
                  <a:gd name="T10" fmla="*/ 7 w 42"/>
                  <a:gd name="T11" fmla="*/ 4 h 36"/>
                  <a:gd name="T12" fmla="*/ 8 w 42"/>
                  <a:gd name="T13" fmla="*/ 4 h 36"/>
                  <a:gd name="T14" fmla="*/ 9 w 42"/>
                  <a:gd name="T15" fmla="*/ 4 h 36"/>
                  <a:gd name="T16" fmla="*/ 8 w 42"/>
                  <a:gd name="T17" fmla="*/ 1 h 36"/>
                  <a:gd name="T18" fmla="*/ 8 w 42"/>
                  <a:gd name="T19" fmla="*/ 1 h 36"/>
                  <a:gd name="T20" fmla="*/ 9 w 42"/>
                  <a:gd name="T21" fmla="*/ 0 h 36"/>
                  <a:gd name="T22" fmla="*/ 6 w 42"/>
                  <a:gd name="T23" fmla="*/ 0 h 36"/>
                  <a:gd name="T24" fmla="*/ 5 w 42"/>
                  <a:gd name="T25" fmla="*/ 1 h 36"/>
                  <a:gd name="T26" fmla="*/ 1 w 42"/>
                  <a:gd name="T27" fmla="*/ 8 h 36"/>
                  <a:gd name="T28" fmla="*/ 2 w 42"/>
                  <a:gd name="T29" fmla="*/ 9 h 36"/>
                  <a:gd name="T30" fmla="*/ 3 w 42"/>
                  <a:gd name="T31" fmla="*/ 9 h 36"/>
                  <a:gd name="T32" fmla="*/ 4 w 42"/>
                  <a:gd name="T33" fmla="*/ 8 h 36"/>
                  <a:gd name="T34" fmla="*/ 6 w 42"/>
                  <a:gd name="T35" fmla="*/ 8 h 36"/>
                  <a:gd name="T36" fmla="*/ 13 w 42"/>
                  <a:gd name="T37" fmla="*/ 10 h 36"/>
                  <a:gd name="T38" fmla="*/ 31 w 42"/>
                  <a:gd name="T39" fmla="*/ 25 h 36"/>
                  <a:gd name="T40" fmla="*/ 34 w 42"/>
                  <a:gd name="T41" fmla="*/ 32 h 36"/>
                  <a:gd name="T42" fmla="*/ 35 w 42"/>
                  <a:gd name="T43" fmla="*/ 35 h 36"/>
                  <a:gd name="T44" fmla="*/ 35 w 42"/>
                  <a:gd name="T45" fmla="*/ 35 h 36"/>
                  <a:gd name="T46" fmla="*/ 37 w 42"/>
                  <a:gd name="T47" fmla="*/ 36 h 36"/>
                  <a:gd name="T48" fmla="*/ 38 w 42"/>
                  <a:gd name="T49" fmla="*/ 35 h 36"/>
                  <a:gd name="T50" fmla="*/ 42 w 42"/>
                  <a:gd name="T51" fmla="*/ 30 h 36"/>
                  <a:gd name="T52" fmla="*/ 42 w 42"/>
                  <a:gd name="T53" fmla="*/ 27 h 36"/>
                  <a:gd name="T54" fmla="*/ 41 w 42"/>
                  <a:gd name="T55" fmla="*/ 24 h 36"/>
                  <a:gd name="T56" fmla="*/ 38 w 42"/>
                  <a:gd name="T57" fmla="*/ 19 h 36"/>
                  <a:gd name="T58" fmla="*/ 18 w 42"/>
                  <a:gd name="T59" fmla="*/ 2 h 36"/>
                  <a:gd name="T60" fmla="*/ 10 w 42"/>
                  <a:gd name="T61" fmla="*/ 0 h 36"/>
                  <a:gd name="T62" fmla="*/ 9 w 42"/>
                  <a:gd name="T63"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2" h="36">
                    <a:moveTo>
                      <a:pt x="9" y="4"/>
                    </a:moveTo>
                    <a:cubicBezTo>
                      <a:pt x="9" y="4"/>
                      <a:pt x="9" y="4"/>
                      <a:pt x="9" y="4"/>
                    </a:cubicBezTo>
                    <a:cubicBezTo>
                      <a:pt x="11" y="4"/>
                      <a:pt x="13" y="4"/>
                      <a:pt x="16" y="6"/>
                    </a:cubicBezTo>
                    <a:cubicBezTo>
                      <a:pt x="19" y="7"/>
                      <a:pt x="23" y="9"/>
                      <a:pt x="26" y="12"/>
                    </a:cubicBezTo>
                    <a:cubicBezTo>
                      <a:pt x="30" y="15"/>
                      <a:pt x="33" y="18"/>
                      <a:pt x="35" y="21"/>
                    </a:cubicBezTo>
                    <a:cubicBezTo>
                      <a:pt x="37" y="24"/>
                      <a:pt x="38" y="26"/>
                      <a:pt x="38" y="27"/>
                    </a:cubicBezTo>
                    <a:cubicBezTo>
                      <a:pt x="38" y="28"/>
                      <a:pt x="38" y="28"/>
                      <a:pt x="38" y="28"/>
                    </a:cubicBezTo>
                    <a:cubicBezTo>
                      <a:pt x="38" y="28"/>
                      <a:pt x="38" y="28"/>
                      <a:pt x="38" y="29"/>
                    </a:cubicBezTo>
                    <a:cubicBezTo>
                      <a:pt x="37" y="27"/>
                      <a:pt x="36" y="25"/>
                      <a:pt x="35" y="23"/>
                    </a:cubicBezTo>
                    <a:cubicBezTo>
                      <a:pt x="32" y="20"/>
                      <a:pt x="29" y="16"/>
                      <a:pt x="25" y="13"/>
                    </a:cubicBezTo>
                    <a:cubicBezTo>
                      <a:pt x="21" y="10"/>
                      <a:pt x="18" y="8"/>
                      <a:pt x="14" y="7"/>
                    </a:cubicBezTo>
                    <a:cubicBezTo>
                      <a:pt x="12" y="5"/>
                      <a:pt x="9" y="5"/>
                      <a:pt x="7" y="4"/>
                    </a:cubicBezTo>
                    <a:cubicBezTo>
                      <a:pt x="7" y="4"/>
                      <a:pt x="7" y="4"/>
                      <a:pt x="8" y="4"/>
                    </a:cubicBezTo>
                    <a:cubicBezTo>
                      <a:pt x="8" y="4"/>
                      <a:pt x="8" y="4"/>
                      <a:pt x="8" y="4"/>
                    </a:cubicBezTo>
                    <a:cubicBezTo>
                      <a:pt x="8" y="4"/>
                      <a:pt x="8" y="4"/>
                      <a:pt x="9" y="4"/>
                    </a:cubicBezTo>
                    <a:cubicBezTo>
                      <a:pt x="9" y="4"/>
                      <a:pt x="9" y="4"/>
                      <a:pt x="9" y="4"/>
                    </a:cubicBezTo>
                    <a:moveTo>
                      <a:pt x="6" y="2"/>
                    </a:moveTo>
                    <a:cubicBezTo>
                      <a:pt x="8" y="1"/>
                      <a:pt x="8" y="1"/>
                      <a:pt x="8" y="1"/>
                    </a:cubicBezTo>
                    <a:cubicBezTo>
                      <a:pt x="6" y="2"/>
                      <a:pt x="6" y="2"/>
                      <a:pt x="6" y="2"/>
                    </a:cubicBezTo>
                    <a:moveTo>
                      <a:pt x="8" y="1"/>
                    </a:moveTo>
                    <a:cubicBezTo>
                      <a:pt x="8" y="1"/>
                      <a:pt x="8" y="1"/>
                      <a:pt x="8" y="1"/>
                    </a:cubicBezTo>
                    <a:moveTo>
                      <a:pt x="9" y="0"/>
                    </a:moveTo>
                    <a:cubicBezTo>
                      <a:pt x="8" y="0"/>
                      <a:pt x="7" y="0"/>
                      <a:pt x="6" y="0"/>
                    </a:cubicBezTo>
                    <a:cubicBezTo>
                      <a:pt x="6" y="0"/>
                      <a:pt x="6" y="0"/>
                      <a:pt x="6" y="0"/>
                    </a:cubicBezTo>
                    <a:cubicBezTo>
                      <a:pt x="6" y="0"/>
                      <a:pt x="6" y="0"/>
                      <a:pt x="6" y="0"/>
                    </a:cubicBezTo>
                    <a:cubicBezTo>
                      <a:pt x="5" y="0"/>
                      <a:pt x="5" y="0"/>
                      <a:pt x="5" y="1"/>
                    </a:cubicBezTo>
                    <a:cubicBezTo>
                      <a:pt x="1" y="5"/>
                      <a:pt x="1" y="5"/>
                      <a:pt x="1" y="5"/>
                    </a:cubicBezTo>
                    <a:cubicBezTo>
                      <a:pt x="0" y="6"/>
                      <a:pt x="0" y="7"/>
                      <a:pt x="1" y="8"/>
                    </a:cubicBezTo>
                    <a:cubicBezTo>
                      <a:pt x="2" y="8"/>
                      <a:pt x="2" y="8"/>
                      <a:pt x="2" y="8"/>
                    </a:cubicBezTo>
                    <a:cubicBezTo>
                      <a:pt x="2" y="8"/>
                      <a:pt x="2" y="9"/>
                      <a:pt x="2" y="9"/>
                    </a:cubicBezTo>
                    <a:cubicBezTo>
                      <a:pt x="2" y="9"/>
                      <a:pt x="3" y="9"/>
                      <a:pt x="3" y="9"/>
                    </a:cubicBezTo>
                    <a:cubicBezTo>
                      <a:pt x="3" y="9"/>
                      <a:pt x="3" y="9"/>
                      <a:pt x="3" y="9"/>
                    </a:cubicBezTo>
                    <a:cubicBezTo>
                      <a:pt x="3" y="9"/>
                      <a:pt x="3" y="9"/>
                      <a:pt x="3" y="9"/>
                    </a:cubicBezTo>
                    <a:cubicBezTo>
                      <a:pt x="4" y="9"/>
                      <a:pt x="4" y="9"/>
                      <a:pt x="4" y="8"/>
                    </a:cubicBezTo>
                    <a:cubicBezTo>
                      <a:pt x="4" y="8"/>
                      <a:pt x="5" y="8"/>
                      <a:pt x="5" y="8"/>
                    </a:cubicBezTo>
                    <a:cubicBezTo>
                      <a:pt x="5" y="8"/>
                      <a:pt x="5" y="8"/>
                      <a:pt x="6" y="8"/>
                    </a:cubicBezTo>
                    <a:cubicBezTo>
                      <a:pt x="6" y="8"/>
                      <a:pt x="6" y="8"/>
                      <a:pt x="6" y="8"/>
                    </a:cubicBezTo>
                    <a:cubicBezTo>
                      <a:pt x="7" y="8"/>
                      <a:pt x="10" y="9"/>
                      <a:pt x="13" y="10"/>
                    </a:cubicBezTo>
                    <a:cubicBezTo>
                      <a:pt x="16" y="12"/>
                      <a:pt x="19" y="14"/>
                      <a:pt x="22" y="16"/>
                    </a:cubicBezTo>
                    <a:cubicBezTo>
                      <a:pt x="26" y="19"/>
                      <a:pt x="29" y="23"/>
                      <a:pt x="31" y="25"/>
                    </a:cubicBezTo>
                    <a:cubicBezTo>
                      <a:pt x="34" y="28"/>
                      <a:pt x="35" y="31"/>
                      <a:pt x="34" y="32"/>
                    </a:cubicBezTo>
                    <a:cubicBezTo>
                      <a:pt x="34" y="32"/>
                      <a:pt x="34" y="32"/>
                      <a:pt x="34" y="32"/>
                    </a:cubicBezTo>
                    <a:cubicBezTo>
                      <a:pt x="34" y="33"/>
                      <a:pt x="34" y="33"/>
                      <a:pt x="34" y="33"/>
                    </a:cubicBezTo>
                    <a:cubicBezTo>
                      <a:pt x="34" y="34"/>
                      <a:pt x="34" y="34"/>
                      <a:pt x="35" y="35"/>
                    </a:cubicBezTo>
                    <a:cubicBezTo>
                      <a:pt x="35" y="35"/>
                      <a:pt x="35" y="35"/>
                      <a:pt x="35" y="35"/>
                    </a:cubicBezTo>
                    <a:cubicBezTo>
                      <a:pt x="35" y="35"/>
                      <a:pt x="35" y="35"/>
                      <a:pt x="35" y="35"/>
                    </a:cubicBezTo>
                    <a:cubicBezTo>
                      <a:pt x="36" y="35"/>
                      <a:pt x="36" y="36"/>
                      <a:pt x="37" y="36"/>
                    </a:cubicBezTo>
                    <a:cubicBezTo>
                      <a:pt x="37" y="36"/>
                      <a:pt x="37" y="36"/>
                      <a:pt x="37" y="36"/>
                    </a:cubicBezTo>
                    <a:cubicBezTo>
                      <a:pt x="37" y="35"/>
                      <a:pt x="38" y="35"/>
                      <a:pt x="38" y="35"/>
                    </a:cubicBezTo>
                    <a:cubicBezTo>
                      <a:pt x="38" y="35"/>
                      <a:pt x="38" y="35"/>
                      <a:pt x="38" y="35"/>
                    </a:cubicBezTo>
                    <a:cubicBezTo>
                      <a:pt x="42" y="30"/>
                      <a:pt x="42" y="30"/>
                      <a:pt x="42" y="30"/>
                    </a:cubicBezTo>
                    <a:cubicBezTo>
                      <a:pt x="42" y="30"/>
                      <a:pt x="42" y="30"/>
                      <a:pt x="42" y="30"/>
                    </a:cubicBezTo>
                    <a:cubicBezTo>
                      <a:pt x="42" y="30"/>
                      <a:pt x="42" y="29"/>
                      <a:pt x="42" y="28"/>
                    </a:cubicBezTo>
                    <a:cubicBezTo>
                      <a:pt x="42" y="28"/>
                      <a:pt x="42" y="28"/>
                      <a:pt x="42" y="27"/>
                    </a:cubicBezTo>
                    <a:cubicBezTo>
                      <a:pt x="42" y="27"/>
                      <a:pt x="42" y="26"/>
                      <a:pt x="42" y="26"/>
                    </a:cubicBezTo>
                    <a:cubicBezTo>
                      <a:pt x="42" y="25"/>
                      <a:pt x="41" y="25"/>
                      <a:pt x="41" y="24"/>
                    </a:cubicBezTo>
                    <a:cubicBezTo>
                      <a:pt x="41" y="24"/>
                      <a:pt x="41" y="24"/>
                      <a:pt x="41" y="24"/>
                    </a:cubicBezTo>
                    <a:cubicBezTo>
                      <a:pt x="41" y="22"/>
                      <a:pt x="40" y="20"/>
                      <a:pt x="38" y="19"/>
                    </a:cubicBezTo>
                    <a:cubicBezTo>
                      <a:pt x="36" y="15"/>
                      <a:pt x="32" y="12"/>
                      <a:pt x="28" y="9"/>
                    </a:cubicBezTo>
                    <a:cubicBezTo>
                      <a:pt x="25" y="6"/>
                      <a:pt x="21" y="4"/>
                      <a:pt x="18" y="2"/>
                    </a:cubicBezTo>
                    <a:cubicBezTo>
                      <a:pt x="15" y="1"/>
                      <a:pt x="13" y="0"/>
                      <a:pt x="11" y="0"/>
                    </a:cubicBezTo>
                    <a:cubicBezTo>
                      <a:pt x="10" y="0"/>
                      <a:pt x="10" y="0"/>
                      <a:pt x="10" y="0"/>
                    </a:cubicBezTo>
                    <a:cubicBezTo>
                      <a:pt x="10" y="0"/>
                      <a:pt x="9" y="0"/>
                      <a:pt x="9" y="0"/>
                    </a:cubicBezTo>
                    <a:cubicBezTo>
                      <a:pt x="9" y="0"/>
                      <a:pt x="9" y="0"/>
                      <a:pt x="9"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5" name="Freeform 11"/>
              <p:cNvSpPr>
                <a:spLocks noEditPoints="1"/>
              </p:cNvSpPr>
              <p:nvPr/>
            </p:nvSpPr>
            <p:spPr bwMode="auto">
              <a:xfrm>
                <a:off x="8383588" y="5681663"/>
                <a:ext cx="117475" cy="98425"/>
              </a:xfrm>
              <a:custGeom>
                <a:avLst/>
                <a:gdLst>
                  <a:gd name="T0" fmla="*/ 34 w 42"/>
                  <a:gd name="T1" fmla="*/ 34 h 35"/>
                  <a:gd name="T2" fmla="*/ 36 w 42"/>
                  <a:gd name="T3" fmla="*/ 33 h 35"/>
                  <a:gd name="T4" fmla="*/ 34 w 42"/>
                  <a:gd name="T5" fmla="*/ 34 h 35"/>
                  <a:gd name="T6" fmla="*/ 33 w 42"/>
                  <a:gd name="T7" fmla="*/ 31 h 35"/>
                  <a:gd name="T8" fmla="*/ 26 w 42"/>
                  <a:gd name="T9" fmla="*/ 29 h 35"/>
                  <a:gd name="T10" fmla="*/ 16 w 42"/>
                  <a:gd name="T11" fmla="*/ 23 h 35"/>
                  <a:gd name="T12" fmla="*/ 7 w 42"/>
                  <a:gd name="T13" fmla="*/ 14 h 35"/>
                  <a:gd name="T14" fmla="*/ 4 w 42"/>
                  <a:gd name="T15" fmla="*/ 8 h 35"/>
                  <a:gd name="T16" fmla="*/ 4 w 42"/>
                  <a:gd name="T17" fmla="*/ 7 h 35"/>
                  <a:gd name="T18" fmla="*/ 4 w 42"/>
                  <a:gd name="T19" fmla="*/ 6 h 35"/>
                  <a:gd name="T20" fmla="*/ 7 w 42"/>
                  <a:gd name="T21" fmla="*/ 12 h 35"/>
                  <a:gd name="T22" fmla="*/ 17 w 42"/>
                  <a:gd name="T23" fmla="*/ 22 h 35"/>
                  <a:gd name="T24" fmla="*/ 28 w 42"/>
                  <a:gd name="T25" fmla="*/ 28 h 35"/>
                  <a:gd name="T26" fmla="*/ 35 w 42"/>
                  <a:gd name="T27" fmla="*/ 31 h 35"/>
                  <a:gd name="T28" fmla="*/ 34 w 42"/>
                  <a:gd name="T29" fmla="*/ 31 h 35"/>
                  <a:gd name="T30" fmla="*/ 34 w 42"/>
                  <a:gd name="T31" fmla="*/ 31 h 35"/>
                  <a:gd name="T32" fmla="*/ 33 w 42"/>
                  <a:gd name="T33" fmla="*/ 31 h 35"/>
                  <a:gd name="T34" fmla="*/ 33 w 42"/>
                  <a:gd name="T35" fmla="*/ 31 h 35"/>
                  <a:gd name="T36" fmla="*/ 33 w 42"/>
                  <a:gd name="T37" fmla="*/ 31 h 35"/>
                  <a:gd name="T38" fmla="*/ 5 w 42"/>
                  <a:gd name="T39" fmla="*/ 0 h 35"/>
                  <a:gd name="T40" fmla="*/ 5 w 42"/>
                  <a:gd name="T41" fmla="*/ 0 h 35"/>
                  <a:gd name="T42" fmla="*/ 4 w 42"/>
                  <a:gd name="T43" fmla="*/ 0 h 35"/>
                  <a:gd name="T44" fmla="*/ 3 w 42"/>
                  <a:gd name="T45" fmla="*/ 1 h 35"/>
                  <a:gd name="T46" fmla="*/ 0 w 42"/>
                  <a:gd name="T47" fmla="*/ 5 h 35"/>
                  <a:gd name="T48" fmla="*/ 0 w 42"/>
                  <a:gd name="T49" fmla="*/ 5 h 35"/>
                  <a:gd name="T50" fmla="*/ 0 w 42"/>
                  <a:gd name="T51" fmla="*/ 7 h 35"/>
                  <a:gd name="T52" fmla="*/ 0 w 42"/>
                  <a:gd name="T53" fmla="*/ 8 h 35"/>
                  <a:gd name="T54" fmla="*/ 1 w 42"/>
                  <a:gd name="T55" fmla="*/ 11 h 35"/>
                  <a:gd name="T56" fmla="*/ 4 w 42"/>
                  <a:gd name="T57" fmla="*/ 17 h 35"/>
                  <a:gd name="T58" fmla="*/ 13 w 42"/>
                  <a:gd name="T59" fmla="*/ 26 h 35"/>
                  <a:gd name="T60" fmla="*/ 24 w 42"/>
                  <a:gd name="T61" fmla="*/ 33 h 35"/>
                  <a:gd name="T62" fmla="*/ 31 w 42"/>
                  <a:gd name="T63" fmla="*/ 35 h 35"/>
                  <a:gd name="T64" fmla="*/ 33 w 42"/>
                  <a:gd name="T65" fmla="*/ 35 h 35"/>
                  <a:gd name="T66" fmla="*/ 36 w 42"/>
                  <a:gd name="T67" fmla="*/ 35 h 35"/>
                  <a:gd name="T68" fmla="*/ 36 w 42"/>
                  <a:gd name="T69" fmla="*/ 35 h 35"/>
                  <a:gd name="T70" fmla="*/ 37 w 42"/>
                  <a:gd name="T71" fmla="*/ 34 h 35"/>
                  <a:gd name="T72" fmla="*/ 38 w 42"/>
                  <a:gd name="T73" fmla="*/ 34 h 35"/>
                  <a:gd name="T74" fmla="*/ 41 w 42"/>
                  <a:gd name="T75" fmla="*/ 30 h 35"/>
                  <a:gd name="T76" fmla="*/ 41 w 42"/>
                  <a:gd name="T77" fmla="*/ 30 h 35"/>
                  <a:gd name="T78" fmla="*/ 41 w 42"/>
                  <a:gd name="T79" fmla="*/ 27 h 35"/>
                  <a:gd name="T80" fmla="*/ 40 w 42"/>
                  <a:gd name="T81" fmla="*/ 27 h 35"/>
                  <a:gd name="T82" fmla="*/ 39 w 42"/>
                  <a:gd name="T83" fmla="*/ 26 h 35"/>
                  <a:gd name="T84" fmla="*/ 39 w 42"/>
                  <a:gd name="T85" fmla="*/ 26 h 35"/>
                  <a:gd name="T86" fmla="*/ 38 w 42"/>
                  <a:gd name="T87" fmla="*/ 27 h 35"/>
                  <a:gd name="T88" fmla="*/ 36 w 42"/>
                  <a:gd name="T89" fmla="*/ 27 h 35"/>
                  <a:gd name="T90" fmla="*/ 36 w 42"/>
                  <a:gd name="T91" fmla="*/ 27 h 35"/>
                  <a:gd name="T92" fmla="*/ 36 w 42"/>
                  <a:gd name="T93" fmla="*/ 27 h 35"/>
                  <a:gd name="T94" fmla="*/ 29 w 42"/>
                  <a:gd name="T95" fmla="*/ 25 h 35"/>
                  <a:gd name="T96" fmla="*/ 20 w 42"/>
                  <a:gd name="T97" fmla="*/ 19 h 35"/>
                  <a:gd name="T98" fmla="*/ 11 w 42"/>
                  <a:gd name="T99" fmla="*/ 10 h 35"/>
                  <a:gd name="T100" fmla="*/ 7 w 42"/>
                  <a:gd name="T101" fmla="*/ 3 h 35"/>
                  <a:gd name="T102" fmla="*/ 8 w 42"/>
                  <a:gd name="T103" fmla="*/ 3 h 35"/>
                  <a:gd name="T104" fmla="*/ 8 w 42"/>
                  <a:gd name="T105" fmla="*/ 2 h 35"/>
                  <a:gd name="T106" fmla="*/ 7 w 42"/>
                  <a:gd name="T107" fmla="*/ 0 h 35"/>
                  <a:gd name="T108" fmla="*/ 7 w 42"/>
                  <a:gd name="T109" fmla="*/ 0 h 35"/>
                  <a:gd name="T110" fmla="*/ 5 w 42"/>
                  <a:gd name="T111"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2" h="35">
                    <a:moveTo>
                      <a:pt x="34" y="34"/>
                    </a:moveTo>
                    <a:cubicBezTo>
                      <a:pt x="36" y="33"/>
                      <a:pt x="36" y="33"/>
                      <a:pt x="36" y="33"/>
                    </a:cubicBezTo>
                    <a:cubicBezTo>
                      <a:pt x="34" y="34"/>
                      <a:pt x="34" y="34"/>
                      <a:pt x="34" y="34"/>
                    </a:cubicBezTo>
                    <a:moveTo>
                      <a:pt x="33" y="31"/>
                    </a:moveTo>
                    <a:cubicBezTo>
                      <a:pt x="31" y="31"/>
                      <a:pt x="29" y="31"/>
                      <a:pt x="26" y="29"/>
                    </a:cubicBezTo>
                    <a:cubicBezTo>
                      <a:pt x="23" y="28"/>
                      <a:pt x="19" y="26"/>
                      <a:pt x="16" y="23"/>
                    </a:cubicBezTo>
                    <a:cubicBezTo>
                      <a:pt x="12" y="20"/>
                      <a:pt x="9" y="17"/>
                      <a:pt x="7" y="14"/>
                    </a:cubicBezTo>
                    <a:cubicBezTo>
                      <a:pt x="5" y="11"/>
                      <a:pt x="4" y="9"/>
                      <a:pt x="4" y="8"/>
                    </a:cubicBezTo>
                    <a:cubicBezTo>
                      <a:pt x="4" y="7"/>
                      <a:pt x="4" y="7"/>
                      <a:pt x="4" y="7"/>
                    </a:cubicBezTo>
                    <a:cubicBezTo>
                      <a:pt x="4" y="7"/>
                      <a:pt x="4" y="7"/>
                      <a:pt x="4" y="6"/>
                    </a:cubicBezTo>
                    <a:cubicBezTo>
                      <a:pt x="5" y="8"/>
                      <a:pt x="6" y="10"/>
                      <a:pt x="7" y="12"/>
                    </a:cubicBezTo>
                    <a:cubicBezTo>
                      <a:pt x="10" y="15"/>
                      <a:pt x="13" y="19"/>
                      <a:pt x="17" y="22"/>
                    </a:cubicBezTo>
                    <a:cubicBezTo>
                      <a:pt x="21" y="25"/>
                      <a:pt x="24" y="27"/>
                      <a:pt x="28" y="28"/>
                    </a:cubicBezTo>
                    <a:cubicBezTo>
                      <a:pt x="30" y="30"/>
                      <a:pt x="33" y="31"/>
                      <a:pt x="35" y="31"/>
                    </a:cubicBezTo>
                    <a:cubicBezTo>
                      <a:pt x="35" y="31"/>
                      <a:pt x="35" y="31"/>
                      <a:pt x="34" y="31"/>
                    </a:cubicBezTo>
                    <a:cubicBezTo>
                      <a:pt x="34" y="31"/>
                      <a:pt x="34" y="31"/>
                      <a:pt x="34" y="31"/>
                    </a:cubicBezTo>
                    <a:cubicBezTo>
                      <a:pt x="34" y="31"/>
                      <a:pt x="34" y="31"/>
                      <a:pt x="33" y="31"/>
                    </a:cubicBezTo>
                    <a:cubicBezTo>
                      <a:pt x="33" y="31"/>
                      <a:pt x="33" y="31"/>
                      <a:pt x="33" y="31"/>
                    </a:cubicBezTo>
                    <a:cubicBezTo>
                      <a:pt x="33" y="31"/>
                      <a:pt x="33" y="31"/>
                      <a:pt x="33" y="31"/>
                    </a:cubicBezTo>
                    <a:moveTo>
                      <a:pt x="5" y="0"/>
                    </a:moveTo>
                    <a:cubicBezTo>
                      <a:pt x="5" y="0"/>
                      <a:pt x="5" y="0"/>
                      <a:pt x="5" y="0"/>
                    </a:cubicBezTo>
                    <a:cubicBezTo>
                      <a:pt x="5" y="0"/>
                      <a:pt x="4" y="0"/>
                      <a:pt x="4" y="0"/>
                    </a:cubicBezTo>
                    <a:cubicBezTo>
                      <a:pt x="3" y="1"/>
                      <a:pt x="3" y="1"/>
                      <a:pt x="3" y="1"/>
                    </a:cubicBezTo>
                    <a:cubicBezTo>
                      <a:pt x="0" y="5"/>
                      <a:pt x="0" y="5"/>
                      <a:pt x="0" y="5"/>
                    </a:cubicBezTo>
                    <a:cubicBezTo>
                      <a:pt x="0" y="5"/>
                      <a:pt x="0" y="5"/>
                      <a:pt x="0" y="5"/>
                    </a:cubicBezTo>
                    <a:cubicBezTo>
                      <a:pt x="0" y="5"/>
                      <a:pt x="0" y="6"/>
                      <a:pt x="0" y="7"/>
                    </a:cubicBezTo>
                    <a:cubicBezTo>
                      <a:pt x="0" y="7"/>
                      <a:pt x="0" y="7"/>
                      <a:pt x="0" y="8"/>
                    </a:cubicBezTo>
                    <a:cubicBezTo>
                      <a:pt x="0" y="9"/>
                      <a:pt x="0" y="10"/>
                      <a:pt x="1" y="11"/>
                    </a:cubicBezTo>
                    <a:cubicBezTo>
                      <a:pt x="1" y="13"/>
                      <a:pt x="2" y="15"/>
                      <a:pt x="4" y="17"/>
                    </a:cubicBezTo>
                    <a:cubicBezTo>
                      <a:pt x="6" y="20"/>
                      <a:pt x="9" y="23"/>
                      <a:pt x="13" y="26"/>
                    </a:cubicBezTo>
                    <a:cubicBezTo>
                      <a:pt x="17" y="29"/>
                      <a:pt x="21" y="31"/>
                      <a:pt x="24" y="33"/>
                    </a:cubicBezTo>
                    <a:cubicBezTo>
                      <a:pt x="27" y="34"/>
                      <a:pt x="29" y="35"/>
                      <a:pt x="31" y="35"/>
                    </a:cubicBezTo>
                    <a:cubicBezTo>
                      <a:pt x="32" y="35"/>
                      <a:pt x="32" y="35"/>
                      <a:pt x="33" y="35"/>
                    </a:cubicBezTo>
                    <a:cubicBezTo>
                      <a:pt x="34" y="35"/>
                      <a:pt x="35" y="35"/>
                      <a:pt x="36" y="35"/>
                    </a:cubicBezTo>
                    <a:cubicBezTo>
                      <a:pt x="36" y="35"/>
                      <a:pt x="36" y="35"/>
                      <a:pt x="36" y="35"/>
                    </a:cubicBezTo>
                    <a:cubicBezTo>
                      <a:pt x="36" y="35"/>
                      <a:pt x="37" y="35"/>
                      <a:pt x="37" y="34"/>
                    </a:cubicBezTo>
                    <a:cubicBezTo>
                      <a:pt x="38" y="34"/>
                      <a:pt x="38" y="34"/>
                      <a:pt x="38" y="34"/>
                    </a:cubicBezTo>
                    <a:cubicBezTo>
                      <a:pt x="41" y="30"/>
                      <a:pt x="41" y="30"/>
                      <a:pt x="41" y="30"/>
                    </a:cubicBezTo>
                    <a:cubicBezTo>
                      <a:pt x="41" y="30"/>
                      <a:pt x="41" y="30"/>
                      <a:pt x="41" y="30"/>
                    </a:cubicBezTo>
                    <a:cubicBezTo>
                      <a:pt x="42" y="29"/>
                      <a:pt x="41" y="28"/>
                      <a:pt x="41" y="27"/>
                    </a:cubicBezTo>
                    <a:cubicBezTo>
                      <a:pt x="40" y="27"/>
                      <a:pt x="40" y="27"/>
                      <a:pt x="40" y="27"/>
                    </a:cubicBezTo>
                    <a:cubicBezTo>
                      <a:pt x="40" y="26"/>
                      <a:pt x="40" y="26"/>
                      <a:pt x="39" y="26"/>
                    </a:cubicBezTo>
                    <a:cubicBezTo>
                      <a:pt x="39" y="26"/>
                      <a:pt x="39" y="26"/>
                      <a:pt x="39" y="26"/>
                    </a:cubicBezTo>
                    <a:cubicBezTo>
                      <a:pt x="38" y="26"/>
                      <a:pt x="38" y="27"/>
                      <a:pt x="38" y="27"/>
                    </a:cubicBezTo>
                    <a:cubicBezTo>
                      <a:pt x="38" y="27"/>
                      <a:pt x="37" y="27"/>
                      <a:pt x="36" y="27"/>
                    </a:cubicBezTo>
                    <a:cubicBezTo>
                      <a:pt x="36" y="27"/>
                      <a:pt x="36" y="27"/>
                      <a:pt x="36" y="27"/>
                    </a:cubicBezTo>
                    <a:cubicBezTo>
                      <a:pt x="36" y="27"/>
                      <a:pt x="36" y="27"/>
                      <a:pt x="36" y="27"/>
                    </a:cubicBezTo>
                    <a:cubicBezTo>
                      <a:pt x="35" y="27"/>
                      <a:pt x="32" y="26"/>
                      <a:pt x="29" y="25"/>
                    </a:cubicBezTo>
                    <a:cubicBezTo>
                      <a:pt x="26" y="23"/>
                      <a:pt x="23" y="21"/>
                      <a:pt x="20" y="19"/>
                    </a:cubicBezTo>
                    <a:cubicBezTo>
                      <a:pt x="16" y="16"/>
                      <a:pt x="13" y="12"/>
                      <a:pt x="11" y="10"/>
                    </a:cubicBezTo>
                    <a:cubicBezTo>
                      <a:pt x="8" y="7"/>
                      <a:pt x="7" y="4"/>
                      <a:pt x="7" y="3"/>
                    </a:cubicBezTo>
                    <a:cubicBezTo>
                      <a:pt x="8" y="3"/>
                      <a:pt x="8" y="3"/>
                      <a:pt x="8" y="3"/>
                    </a:cubicBezTo>
                    <a:cubicBezTo>
                      <a:pt x="8" y="2"/>
                      <a:pt x="8" y="2"/>
                      <a:pt x="8" y="2"/>
                    </a:cubicBezTo>
                    <a:cubicBezTo>
                      <a:pt x="8" y="1"/>
                      <a:pt x="7" y="1"/>
                      <a:pt x="7" y="0"/>
                    </a:cubicBezTo>
                    <a:cubicBezTo>
                      <a:pt x="7" y="0"/>
                      <a:pt x="7" y="0"/>
                      <a:pt x="7" y="0"/>
                    </a:cubicBezTo>
                    <a:cubicBezTo>
                      <a:pt x="6" y="0"/>
                      <a:pt x="6" y="0"/>
                      <a:pt x="5"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6" name="Freeform 12"/>
              <p:cNvSpPr>
                <a:spLocks noEditPoints="1"/>
              </p:cNvSpPr>
              <p:nvPr/>
            </p:nvSpPr>
            <p:spPr bwMode="auto">
              <a:xfrm>
                <a:off x="8680451" y="5270500"/>
                <a:ext cx="142875" cy="136525"/>
              </a:xfrm>
              <a:custGeom>
                <a:avLst/>
                <a:gdLst>
                  <a:gd name="T0" fmla="*/ 47 w 51"/>
                  <a:gd name="T1" fmla="*/ 28 h 49"/>
                  <a:gd name="T2" fmla="*/ 16 w 51"/>
                  <a:gd name="T3" fmla="*/ 4 h 49"/>
                  <a:gd name="T4" fmla="*/ 18 w 51"/>
                  <a:gd name="T5" fmla="*/ 4 h 49"/>
                  <a:gd name="T6" fmla="*/ 19 w 51"/>
                  <a:gd name="T7" fmla="*/ 1 h 49"/>
                  <a:gd name="T8" fmla="*/ 18 w 51"/>
                  <a:gd name="T9" fmla="*/ 4 h 49"/>
                  <a:gd name="T10" fmla="*/ 35 w 51"/>
                  <a:gd name="T11" fmla="*/ 13 h 49"/>
                  <a:gd name="T12" fmla="*/ 44 w 51"/>
                  <a:gd name="T13" fmla="*/ 22 h 49"/>
                  <a:gd name="T14" fmla="*/ 44 w 51"/>
                  <a:gd name="T15" fmla="*/ 22 h 49"/>
                  <a:gd name="T16" fmla="*/ 44 w 51"/>
                  <a:gd name="T17" fmla="*/ 23 h 49"/>
                  <a:gd name="T18" fmla="*/ 47 w 51"/>
                  <a:gd name="T19" fmla="*/ 27 h 49"/>
                  <a:gd name="T20" fmla="*/ 47 w 51"/>
                  <a:gd name="T21" fmla="*/ 28 h 49"/>
                  <a:gd name="T22" fmla="*/ 47 w 51"/>
                  <a:gd name="T23" fmla="*/ 30 h 49"/>
                  <a:gd name="T24" fmla="*/ 37 w 51"/>
                  <a:gd name="T25" fmla="*/ 42 h 49"/>
                  <a:gd name="T26" fmla="*/ 31 w 51"/>
                  <a:gd name="T27" fmla="*/ 33 h 49"/>
                  <a:gd name="T28" fmla="*/ 25 w 51"/>
                  <a:gd name="T29" fmla="*/ 27 h 49"/>
                  <a:gd name="T30" fmla="*/ 25 w 51"/>
                  <a:gd name="T31" fmla="*/ 27 h 49"/>
                  <a:gd name="T32" fmla="*/ 24 w 51"/>
                  <a:gd name="T33" fmla="*/ 26 h 49"/>
                  <a:gd name="T34" fmla="*/ 24 w 51"/>
                  <a:gd name="T35" fmla="*/ 26 h 49"/>
                  <a:gd name="T36" fmla="*/ 22 w 51"/>
                  <a:gd name="T37" fmla="*/ 25 h 49"/>
                  <a:gd name="T38" fmla="*/ 21 w 51"/>
                  <a:gd name="T39" fmla="*/ 24 h 49"/>
                  <a:gd name="T40" fmla="*/ 14 w 51"/>
                  <a:gd name="T41" fmla="*/ 20 h 49"/>
                  <a:gd name="T42" fmla="*/ 11 w 51"/>
                  <a:gd name="T43" fmla="*/ 18 h 49"/>
                  <a:gd name="T44" fmla="*/ 6 w 51"/>
                  <a:gd name="T45" fmla="*/ 17 h 49"/>
                  <a:gd name="T46" fmla="*/ 16 w 51"/>
                  <a:gd name="T47" fmla="*/ 4 h 49"/>
                  <a:gd name="T48" fmla="*/ 17 w 51"/>
                  <a:gd name="T49" fmla="*/ 4 h 49"/>
                  <a:gd name="T50" fmla="*/ 18 w 51"/>
                  <a:gd name="T51" fmla="*/ 4 h 49"/>
                  <a:gd name="T52" fmla="*/ 16 w 51"/>
                  <a:gd name="T53" fmla="*/ 0 h 49"/>
                  <a:gd name="T54" fmla="*/ 12 w 51"/>
                  <a:gd name="T55" fmla="*/ 3 h 49"/>
                  <a:gd name="T56" fmla="*/ 0 w 51"/>
                  <a:gd name="T57" fmla="*/ 18 h 49"/>
                  <a:gd name="T58" fmla="*/ 0 w 51"/>
                  <a:gd name="T59" fmla="*/ 21 h 49"/>
                  <a:gd name="T60" fmla="*/ 1 w 51"/>
                  <a:gd name="T61" fmla="*/ 22 h 49"/>
                  <a:gd name="T62" fmla="*/ 3 w 51"/>
                  <a:gd name="T63" fmla="*/ 22 h 49"/>
                  <a:gd name="T64" fmla="*/ 3 w 51"/>
                  <a:gd name="T65" fmla="*/ 21 h 49"/>
                  <a:gd name="T66" fmla="*/ 5 w 51"/>
                  <a:gd name="T67" fmla="*/ 21 h 49"/>
                  <a:gd name="T68" fmla="*/ 5 w 51"/>
                  <a:gd name="T69" fmla="*/ 21 h 49"/>
                  <a:gd name="T70" fmla="*/ 12 w 51"/>
                  <a:gd name="T71" fmla="*/ 23 h 49"/>
                  <a:gd name="T72" fmla="*/ 22 w 51"/>
                  <a:gd name="T73" fmla="*/ 30 h 49"/>
                  <a:gd name="T74" fmla="*/ 22 w 51"/>
                  <a:gd name="T75" fmla="*/ 30 h 49"/>
                  <a:gd name="T76" fmla="*/ 22 w 51"/>
                  <a:gd name="T77" fmla="*/ 30 h 49"/>
                  <a:gd name="T78" fmla="*/ 22 w 51"/>
                  <a:gd name="T79" fmla="*/ 30 h 49"/>
                  <a:gd name="T80" fmla="*/ 31 w 51"/>
                  <a:gd name="T81" fmla="*/ 39 h 49"/>
                  <a:gd name="T82" fmla="*/ 34 w 51"/>
                  <a:gd name="T83" fmla="*/ 45 h 49"/>
                  <a:gd name="T84" fmla="*/ 34 w 51"/>
                  <a:gd name="T85" fmla="*/ 45 h 49"/>
                  <a:gd name="T86" fmla="*/ 33 w 51"/>
                  <a:gd name="T87" fmla="*/ 46 h 49"/>
                  <a:gd name="T88" fmla="*/ 33 w 51"/>
                  <a:gd name="T89" fmla="*/ 46 h 49"/>
                  <a:gd name="T90" fmla="*/ 33 w 51"/>
                  <a:gd name="T91" fmla="*/ 46 h 49"/>
                  <a:gd name="T92" fmla="*/ 34 w 51"/>
                  <a:gd name="T93" fmla="*/ 48 h 49"/>
                  <a:gd name="T94" fmla="*/ 36 w 51"/>
                  <a:gd name="T95" fmla="*/ 49 h 49"/>
                  <a:gd name="T96" fmla="*/ 37 w 51"/>
                  <a:gd name="T97" fmla="*/ 48 h 49"/>
                  <a:gd name="T98" fmla="*/ 50 w 51"/>
                  <a:gd name="T99" fmla="*/ 32 h 49"/>
                  <a:gd name="T100" fmla="*/ 51 w 51"/>
                  <a:gd name="T101" fmla="*/ 28 h 49"/>
                  <a:gd name="T102" fmla="*/ 50 w 51"/>
                  <a:gd name="T103" fmla="*/ 25 h 49"/>
                  <a:gd name="T104" fmla="*/ 48 w 51"/>
                  <a:gd name="T105" fmla="*/ 22 h 49"/>
                  <a:gd name="T106" fmla="*/ 47 w 51"/>
                  <a:gd name="T107" fmla="*/ 20 h 49"/>
                  <a:gd name="T108" fmla="*/ 47 w 51"/>
                  <a:gd name="T109" fmla="*/ 20 h 49"/>
                  <a:gd name="T110" fmla="*/ 44 w 51"/>
                  <a:gd name="T111" fmla="*/ 17 h 49"/>
                  <a:gd name="T112" fmla="*/ 28 w 51"/>
                  <a:gd name="T113" fmla="*/ 4 h 49"/>
                  <a:gd name="T114" fmla="*/ 23 w 51"/>
                  <a:gd name="T115" fmla="*/ 2 h 49"/>
                  <a:gd name="T116" fmla="*/ 19 w 51"/>
                  <a:gd name="T117" fmla="*/ 1 h 49"/>
                  <a:gd name="T118" fmla="*/ 16 w 51"/>
                  <a:gd name="T119"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1" h="49">
                    <a:moveTo>
                      <a:pt x="47" y="28"/>
                    </a:moveTo>
                    <a:cubicBezTo>
                      <a:pt x="47" y="28"/>
                      <a:pt x="47" y="28"/>
                      <a:pt x="47" y="28"/>
                    </a:cubicBezTo>
                    <a:cubicBezTo>
                      <a:pt x="47" y="28"/>
                      <a:pt x="47" y="28"/>
                      <a:pt x="47" y="28"/>
                    </a:cubicBezTo>
                    <a:moveTo>
                      <a:pt x="16" y="4"/>
                    </a:moveTo>
                    <a:cubicBezTo>
                      <a:pt x="16" y="4"/>
                      <a:pt x="16" y="4"/>
                      <a:pt x="16" y="4"/>
                    </a:cubicBezTo>
                    <a:moveTo>
                      <a:pt x="18" y="4"/>
                    </a:moveTo>
                    <a:cubicBezTo>
                      <a:pt x="18" y="2"/>
                      <a:pt x="18" y="2"/>
                      <a:pt x="18" y="2"/>
                    </a:cubicBezTo>
                    <a:cubicBezTo>
                      <a:pt x="19" y="1"/>
                      <a:pt x="19" y="1"/>
                      <a:pt x="19" y="1"/>
                    </a:cubicBezTo>
                    <a:cubicBezTo>
                      <a:pt x="18" y="2"/>
                      <a:pt x="18" y="2"/>
                      <a:pt x="18" y="2"/>
                    </a:cubicBezTo>
                    <a:cubicBezTo>
                      <a:pt x="18" y="4"/>
                      <a:pt x="18" y="4"/>
                      <a:pt x="18" y="4"/>
                    </a:cubicBezTo>
                    <a:cubicBezTo>
                      <a:pt x="19" y="5"/>
                      <a:pt x="21" y="5"/>
                      <a:pt x="22" y="6"/>
                    </a:cubicBezTo>
                    <a:cubicBezTo>
                      <a:pt x="27" y="8"/>
                      <a:pt x="31" y="10"/>
                      <a:pt x="35" y="13"/>
                    </a:cubicBezTo>
                    <a:cubicBezTo>
                      <a:pt x="37" y="15"/>
                      <a:pt x="39" y="17"/>
                      <a:pt x="41" y="19"/>
                    </a:cubicBezTo>
                    <a:cubicBezTo>
                      <a:pt x="42" y="20"/>
                      <a:pt x="43" y="21"/>
                      <a:pt x="44" y="22"/>
                    </a:cubicBezTo>
                    <a:cubicBezTo>
                      <a:pt x="44" y="22"/>
                      <a:pt x="44" y="22"/>
                      <a:pt x="44" y="22"/>
                    </a:cubicBezTo>
                    <a:cubicBezTo>
                      <a:pt x="44" y="22"/>
                      <a:pt x="44" y="22"/>
                      <a:pt x="44" y="22"/>
                    </a:cubicBezTo>
                    <a:cubicBezTo>
                      <a:pt x="44" y="23"/>
                      <a:pt x="44" y="23"/>
                      <a:pt x="44" y="23"/>
                    </a:cubicBezTo>
                    <a:cubicBezTo>
                      <a:pt x="44" y="23"/>
                      <a:pt x="44" y="23"/>
                      <a:pt x="44" y="23"/>
                    </a:cubicBezTo>
                    <a:cubicBezTo>
                      <a:pt x="44" y="23"/>
                      <a:pt x="45" y="24"/>
                      <a:pt x="45" y="25"/>
                    </a:cubicBezTo>
                    <a:cubicBezTo>
                      <a:pt x="46" y="25"/>
                      <a:pt x="46" y="26"/>
                      <a:pt x="47" y="27"/>
                    </a:cubicBezTo>
                    <a:cubicBezTo>
                      <a:pt x="47" y="27"/>
                      <a:pt x="47" y="27"/>
                      <a:pt x="47" y="27"/>
                    </a:cubicBezTo>
                    <a:cubicBezTo>
                      <a:pt x="47" y="27"/>
                      <a:pt x="47" y="28"/>
                      <a:pt x="47" y="28"/>
                    </a:cubicBezTo>
                    <a:cubicBezTo>
                      <a:pt x="47" y="28"/>
                      <a:pt x="47" y="28"/>
                      <a:pt x="47" y="28"/>
                    </a:cubicBezTo>
                    <a:cubicBezTo>
                      <a:pt x="47" y="28"/>
                      <a:pt x="47" y="29"/>
                      <a:pt x="47" y="30"/>
                    </a:cubicBezTo>
                    <a:cubicBezTo>
                      <a:pt x="37" y="42"/>
                      <a:pt x="37" y="42"/>
                      <a:pt x="37" y="42"/>
                    </a:cubicBezTo>
                    <a:cubicBezTo>
                      <a:pt x="37" y="42"/>
                      <a:pt x="37" y="42"/>
                      <a:pt x="37" y="42"/>
                    </a:cubicBezTo>
                    <a:cubicBezTo>
                      <a:pt x="36" y="40"/>
                      <a:pt x="35" y="38"/>
                      <a:pt x="34" y="37"/>
                    </a:cubicBezTo>
                    <a:cubicBezTo>
                      <a:pt x="33" y="35"/>
                      <a:pt x="32" y="34"/>
                      <a:pt x="31" y="33"/>
                    </a:cubicBezTo>
                    <a:cubicBezTo>
                      <a:pt x="29" y="31"/>
                      <a:pt x="27" y="29"/>
                      <a:pt x="25" y="27"/>
                    </a:cubicBezTo>
                    <a:cubicBezTo>
                      <a:pt x="25" y="27"/>
                      <a:pt x="25" y="27"/>
                      <a:pt x="25" y="27"/>
                    </a:cubicBezTo>
                    <a:cubicBezTo>
                      <a:pt x="25" y="27"/>
                      <a:pt x="25" y="27"/>
                      <a:pt x="25" y="27"/>
                    </a:cubicBezTo>
                    <a:cubicBezTo>
                      <a:pt x="25" y="27"/>
                      <a:pt x="25" y="27"/>
                      <a:pt x="25" y="27"/>
                    </a:cubicBezTo>
                    <a:cubicBezTo>
                      <a:pt x="25" y="27"/>
                      <a:pt x="25" y="27"/>
                      <a:pt x="25" y="27"/>
                    </a:cubicBezTo>
                    <a:cubicBezTo>
                      <a:pt x="24" y="27"/>
                      <a:pt x="24" y="27"/>
                      <a:pt x="24" y="26"/>
                    </a:cubicBezTo>
                    <a:cubicBezTo>
                      <a:pt x="24" y="26"/>
                      <a:pt x="24" y="26"/>
                      <a:pt x="24" y="26"/>
                    </a:cubicBezTo>
                    <a:cubicBezTo>
                      <a:pt x="24" y="26"/>
                      <a:pt x="24" y="26"/>
                      <a:pt x="24" y="26"/>
                    </a:cubicBezTo>
                    <a:cubicBezTo>
                      <a:pt x="23" y="26"/>
                      <a:pt x="23" y="25"/>
                      <a:pt x="22" y="25"/>
                    </a:cubicBezTo>
                    <a:cubicBezTo>
                      <a:pt x="22" y="25"/>
                      <a:pt x="22" y="25"/>
                      <a:pt x="22" y="25"/>
                    </a:cubicBezTo>
                    <a:cubicBezTo>
                      <a:pt x="22" y="25"/>
                      <a:pt x="22" y="25"/>
                      <a:pt x="22" y="25"/>
                    </a:cubicBezTo>
                    <a:cubicBezTo>
                      <a:pt x="22" y="25"/>
                      <a:pt x="22" y="24"/>
                      <a:pt x="21" y="24"/>
                    </a:cubicBezTo>
                    <a:cubicBezTo>
                      <a:pt x="21" y="24"/>
                      <a:pt x="21" y="24"/>
                      <a:pt x="21" y="24"/>
                    </a:cubicBezTo>
                    <a:cubicBezTo>
                      <a:pt x="19" y="22"/>
                      <a:pt x="16" y="21"/>
                      <a:pt x="14" y="20"/>
                    </a:cubicBezTo>
                    <a:cubicBezTo>
                      <a:pt x="13" y="19"/>
                      <a:pt x="12" y="19"/>
                      <a:pt x="11" y="18"/>
                    </a:cubicBezTo>
                    <a:cubicBezTo>
                      <a:pt x="11" y="18"/>
                      <a:pt x="11" y="18"/>
                      <a:pt x="11" y="18"/>
                    </a:cubicBezTo>
                    <a:cubicBezTo>
                      <a:pt x="11" y="18"/>
                      <a:pt x="11" y="18"/>
                      <a:pt x="11" y="18"/>
                    </a:cubicBezTo>
                    <a:cubicBezTo>
                      <a:pt x="9" y="18"/>
                      <a:pt x="8" y="17"/>
                      <a:pt x="6" y="17"/>
                    </a:cubicBezTo>
                    <a:cubicBezTo>
                      <a:pt x="15" y="5"/>
                      <a:pt x="15" y="5"/>
                      <a:pt x="15" y="5"/>
                    </a:cubicBezTo>
                    <a:cubicBezTo>
                      <a:pt x="16" y="5"/>
                      <a:pt x="16" y="4"/>
                      <a:pt x="16" y="4"/>
                    </a:cubicBezTo>
                    <a:cubicBezTo>
                      <a:pt x="17" y="4"/>
                      <a:pt x="17" y="4"/>
                      <a:pt x="17" y="4"/>
                    </a:cubicBezTo>
                    <a:cubicBezTo>
                      <a:pt x="17" y="4"/>
                      <a:pt x="17" y="4"/>
                      <a:pt x="17" y="4"/>
                    </a:cubicBezTo>
                    <a:cubicBezTo>
                      <a:pt x="17" y="4"/>
                      <a:pt x="17" y="4"/>
                      <a:pt x="17" y="4"/>
                    </a:cubicBezTo>
                    <a:cubicBezTo>
                      <a:pt x="17" y="4"/>
                      <a:pt x="17" y="4"/>
                      <a:pt x="18" y="4"/>
                    </a:cubicBezTo>
                    <a:cubicBezTo>
                      <a:pt x="18" y="4"/>
                      <a:pt x="18" y="4"/>
                      <a:pt x="18" y="4"/>
                    </a:cubicBezTo>
                    <a:moveTo>
                      <a:pt x="16" y="0"/>
                    </a:moveTo>
                    <a:cubicBezTo>
                      <a:pt x="16" y="0"/>
                      <a:pt x="15" y="1"/>
                      <a:pt x="14" y="1"/>
                    </a:cubicBezTo>
                    <a:cubicBezTo>
                      <a:pt x="13" y="2"/>
                      <a:pt x="13" y="2"/>
                      <a:pt x="12" y="3"/>
                    </a:cubicBezTo>
                    <a:cubicBezTo>
                      <a:pt x="0" y="18"/>
                      <a:pt x="0" y="18"/>
                      <a:pt x="0" y="18"/>
                    </a:cubicBezTo>
                    <a:cubicBezTo>
                      <a:pt x="0" y="18"/>
                      <a:pt x="0" y="18"/>
                      <a:pt x="0" y="18"/>
                    </a:cubicBezTo>
                    <a:cubicBezTo>
                      <a:pt x="0" y="19"/>
                      <a:pt x="0" y="19"/>
                      <a:pt x="0" y="20"/>
                    </a:cubicBezTo>
                    <a:cubicBezTo>
                      <a:pt x="0" y="20"/>
                      <a:pt x="0" y="21"/>
                      <a:pt x="0" y="21"/>
                    </a:cubicBezTo>
                    <a:cubicBezTo>
                      <a:pt x="1" y="21"/>
                      <a:pt x="1" y="21"/>
                      <a:pt x="1" y="21"/>
                    </a:cubicBezTo>
                    <a:cubicBezTo>
                      <a:pt x="1" y="21"/>
                      <a:pt x="1" y="22"/>
                      <a:pt x="1" y="22"/>
                    </a:cubicBezTo>
                    <a:cubicBezTo>
                      <a:pt x="1" y="22"/>
                      <a:pt x="2" y="22"/>
                      <a:pt x="2" y="22"/>
                    </a:cubicBezTo>
                    <a:cubicBezTo>
                      <a:pt x="2" y="22"/>
                      <a:pt x="2" y="22"/>
                      <a:pt x="3" y="22"/>
                    </a:cubicBezTo>
                    <a:cubicBezTo>
                      <a:pt x="3" y="22"/>
                      <a:pt x="3" y="22"/>
                      <a:pt x="3" y="21"/>
                    </a:cubicBezTo>
                    <a:cubicBezTo>
                      <a:pt x="3" y="21"/>
                      <a:pt x="3" y="21"/>
                      <a:pt x="3" y="21"/>
                    </a:cubicBezTo>
                    <a:cubicBezTo>
                      <a:pt x="3" y="21"/>
                      <a:pt x="4" y="21"/>
                      <a:pt x="5" y="21"/>
                    </a:cubicBezTo>
                    <a:cubicBezTo>
                      <a:pt x="5" y="21"/>
                      <a:pt x="5" y="21"/>
                      <a:pt x="5" y="21"/>
                    </a:cubicBezTo>
                    <a:cubicBezTo>
                      <a:pt x="5" y="21"/>
                      <a:pt x="5" y="21"/>
                      <a:pt x="5" y="21"/>
                    </a:cubicBezTo>
                    <a:cubicBezTo>
                      <a:pt x="5" y="21"/>
                      <a:pt x="5" y="21"/>
                      <a:pt x="5" y="21"/>
                    </a:cubicBezTo>
                    <a:cubicBezTo>
                      <a:pt x="5" y="21"/>
                      <a:pt x="5" y="21"/>
                      <a:pt x="5" y="21"/>
                    </a:cubicBezTo>
                    <a:cubicBezTo>
                      <a:pt x="6" y="21"/>
                      <a:pt x="9" y="22"/>
                      <a:pt x="12" y="23"/>
                    </a:cubicBezTo>
                    <a:cubicBezTo>
                      <a:pt x="15" y="25"/>
                      <a:pt x="18" y="27"/>
                      <a:pt x="22" y="29"/>
                    </a:cubicBezTo>
                    <a:cubicBezTo>
                      <a:pt x="22" y="29"/>
                      <a:pt x="22" y="30"/>
                      <a:pt x="22" y="30"/>
                    </a:cubicBezTo>
                    <a:cubicBezTo>
                      <a:pt x="22" y="30"/>
                      <a:pt x="22" y="30"/>
                      <a:pt x="22" y="30"/>
                    </a:cubicBezTo>
                    <a:cubicBezTo>
                      <a:pt x="22" y="30"/>
                      <a:pt x="22" y="30"/>
                      <a:pt x="22" y="30"/>
                    </a:cubicBezTo>
                    <a:cubicBezTo>
                      <a:pt x="22" y="30"/>
                      <a:pt x="22" y="30"/>
                      <a:pt x="22" y="30"/>
                    </a:cubicBezTo>
                    <a:cubicBezTo>
                      <a:pt x="22" y="30"/>
                      <a:pt x="22" y="30"/>
                      <a:pt x="22" y="30"/>
                    </a:cubicBezTo>
                    <a:cubicBezTo>
                      <a:pt x="22" y="30"/>
                      <a:pt x="22" y="30"/>
                      <a:pt x="22" y="30"/>
                    </a:cubicBezTo>
                    <a:cubicBezTo>
                      <a:pt x="22" y="30"/>
                      <a:pt x="22" y="30"/>
                      <a:pt x="22" y="30"/>
                    </a:cubicBezTo>
                    <a:cubicBezTo>
                      <a:pt x="24" y="32"/>
                      <a:pt x="27" y="34"/>
                      <a:pt x="28" y="36"/>
                    </a:cubicBezTo>
                    <a:cubicBezTo>
                      <a:pt x="29" y="37"/>
                      <a:pt x="30" y="38"/>
                      <a:pt x="31" y="39"/>
                    </a:cubicBezTo>
                    <a:cubicBezTo>
                      <a:pt x="33" y="41"/>
                      <a:pt x="34" y="44"/>
                      <a:pt x="34" y="45"/>
                    </a:cubicBezTo>
                    <a:cubicBezTo>
                      <a:pt x="34" y="45"/>
                      <a:pt x="34" y="45"/>
                      <a:pt x="34" y="45"/>
                    </a:cubicBezTo>
                    <a:cubicBezTo>
                      <a:pt x="34" y="45"/>
                      <a:pt x="34" y="45"/>
                      <a:pt x="34" y="45"/>
                    </a:cubicBezTo>
                    <a:cubicBezTo>
                      <a:pt x="34" y="45"/>
                      <a:pt x="34" y="45"/>
                      <a:pt x="34" y="45"/>
                    </a:cubicBezTo>
                    <a:cubicBezTo>
                      <a:pt x="34" y="46"/>
                      <a:pt x="34" y="46"/>
                      <a:pt x="34" y="46"/>
                    </a:cubicBezTo>
                    <a:cubicBezTo>
                      <a:pt x="33" y="46"/>
                      <a:pt x="33" y="46"/>
                      <a:pt x="33" y="46"/>
                    </a:cubicBezTo>
                    <a:cubicBezTo>
                      <a:pt x="33" y="46"/>
                      <a:pt x="33" y="46"/>
                      <a:pt x="33" y="46"/>
                    </a:cubicBezTo>
                    <a:cubicBezTo>
                      <a:pt x="33" y="46"/>
                      <a:pt x="33" y="46"/>
                      <a:pt x="33" y="46"/>
                    </a:cubicBezTo>
                    <a:cubicBezTo>
                      <a:pt x="33" y="46"/>
                      <a:pt x="33" y="46"/>
                      <a:pt x="33" y="46"/>
                    </a:cubicBezTo>
                    <a:cubicBezTo>
                      <a:pt x="33" y="46"/>
                      <a:pt x="33" y="46"/>
                      <a:pt x="33" y="46"/>
                    </a:cubicBezTo>
                    <a:cubicBezTo>
                      <a:pt x="33" y="47"/>
                      <a:pt x="34" y="47"/>
                      <a:pt x="34" y="48"/>
                    </a:cubicBezTo>
                    <a:cubicBezTo>
                      <a:pt x="34" y="48"/>
                      <a:pt x="34" y="48"/>
                      <a:pt x="34" y="48"/>
                    </a:cubicBezTo>
                    <a:cubicBezTo>
                      <a:pt x="34" y="48"/>
                      <a:pt x="34" y="48"/>
                      <a:pt x="34" y="48"/>
                    </a:cubicBezTo>
                    <a:cubicBezTo>
                      <a:pt x="35" y="48"/>
                      <a:pt x="35" y="49"/>
                      <a:pt x="36" y="49"/>
                    </a:cubicBezTo>
                    <a:cubicBezTo>
                      <a:pt x="36" y="49"/>
                      <a:pt x="36" y="49"/>
                      <a:pt x="36" y="49"/>
                    </a:cubicBezTo>
                    <a:cubicBezTo>
                      <a:pt x="36" y="48"/>
                      <a:pt x="37" y="48"/>
                      <a:pt x="37" y="48"/>
                    </a:cubicBezTo>
                    <a:cubicBezTo>
                      <a:pt x="37" y="48"/>
                      <a:pt x="37" y="48"/>
                      <a:pt x="37" y="48"/>
                    </a:cubicBezTo>
                    <a:cubicBezTo>
                      <a:pt x="50" y="32"/>
                      <a:pt x="50" y="32"/>
                      <a:pt x="50" y="32"/>
                    </a:cubicBezTo>
                    <a:cubicBezTo>
                      <a:pt x="50" y="31"/>
                      <a:pt x="51" y="31"/>
                      <a:pt x="51" y="30"/>
                    </a:cubicBezTo>
                    <a:cubicBezTo>
                      <a:pt x="51" y="30"/>
                      <a:pt x="51" y="29"/>
                      <a:pt x="51" y="28"/>
                    </a:cubicBezTo>
                    <a:cubicBezTo>
                      <a:pt x="51" y="28"/>
                      <a:pt x="51" y="27"/>
                      <a:pt x="51" y="26"/>
                    </a:cubicBezTo>
                    <a:cubicBezTo>
                      <a:pt x="51" y="26"/>
                      <a:pt x="51" y="25"/>
                      <a:pt x="50" y="25"/>
                    </a:cubicBezTo>
                    <a:cubicBezTo>
                      <a:pt x="50" y="25"/>
                      <a:pt x="50" y="25"/>
                      <a:pt x="50" y="25"/>
                    </a:cubicBezTo>
                    <a:cubicBezTo>
                      <a:pt x="50" y="24"/>
                      <a:pt x="49" y="23"/>
                      <a:pt x="48" y="22"/>
                    </a:cubicBezTo>
                    <a:cubicBezTo>
                      <a:pt x="48" y="21"/>
                      <a:pt x="47" y="21"/>
                      <a:pt x="47" y="20"/>
                    </a:cubicBezTo>
                    <a:cubicBezTo>
                      <a:pt x="47" y="20"/>
                      <a:pt x="47" y="20"/>
                      <a:pt x="47" y="20"/>
                    </a:cubicBezTo>
                    <a:cubicBezTo>
                      <a:pt x="47" y="20"/>
                      <a:pt x="47" y="20"/>
                      <a:pt x="47" y="20"/>
                    </a:cubicBezTo>
                    <a:cubicBezTo>
                      <a:pt x="47" y="20"/>
                      <a:pt x="47" y="20"/>
                      <a:pt x="47" y="20"/>
                    </a:cubicBezTo>
                    <a:cubicBezTo>
                      <a:pt x="46" y="19"/>
                      <a:pt x="46" y="18"/>
                      <a:pt x="45" y="18"/>
                    </a:cubicBezTo>
                    <a:cubicBezTo>
                      <a:pt x="45" y="17"/>
                      <a:pt x="45" y="17"/>
                      <a:pt x="44" y="17"/>
                    </a:cubicBezTo>
                    <a:cubicBezTo>
                      <a:pt x="42" y="14"/>
                      <a:pt x="40" y="12"/>
                      <a:pt x="37" y="10"/>
                    </a:cubicBezTo>
                    <a:cubicBezTo>
                      <a:pt x="34" y="7"/>
                      <a:pt x="31" y="5"/>
                      <a:pt x="28" y="4"/>
                    </a:cubicBezTo>
                    <a:cubicBezTo>
                      <a:pt x="26" y="3"/>
                      <a:pt x="25" y="3"/>
                      <a:pt x="24" y="2"/>
                    </a:cubicBezTo>
                    <a:cubicBezTo>
                      <a:pt x="24" y="2"/>
                      <a:pt x="23" y="2"/>
                      <a:pt x="23" y="2"/>
                    </a:cubicBezTo>
                    <a:cubicBezTo>
                      <a:pt x="21" y="1"/>
                      <a:pt x="20" y="1"/>
                      <a:pt x="19" y="1"/>
                    </a:cubicBezTo>
                    <a:cubicBezTo>
                      <a:pt x="19" y="1"/>
                      <a:pt x="19" y="1"/>
                      <a:pt x="19" y="1"/>
                    </a:cubicBezTo>
                    <a:cubicBezTo>
                      <a:pt x="18" y="0"/>
                      <a:pt x="17" y="0"/>
                      <a:pt x="17" y="0"/>
                    </a:cubicBezTo>
                    <a:cubicBezTo>
                      <a:pt x="17" y="0"/>
                      <a:pt x="16" y="0"/>
                      <a:pt x="16"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7" name="Freeform 13"/>
              <p:cNvSpPr>
                <a:spLocks noEditPoints="1"/>
              </p:cNvSpPr>
              <p:nvPr/>
            </p:nvSpPr>
            <p:spPr bwMode="auto">
              <a:xfrm>
                <a:off x="8339138" y="5707063"/>
                <a:ext cx="139700" cy="131763"/>
              </a:xfrm>
              <a:custGeom>
                <a:avLst/>
                <a:gdLst>
                  <a:gd name="T0" fmla="*/ 12 w 50"/>
                  <a:gd name="T1" fmla="*/ 7 h 47"/>
                  <a:gd name="T2" fmla="*/ 16 w 50"/>
                  <a:gd name="T3" fmla="*/ 13 h 47"/>
                  <a:gd name="T4" fmla="*/ 25 w 50"/>
                  <a:gd name="T5" fmla="*/ 23 h 47"/>
                  <a:gd name="T6" fmla="*/ 25 w 50"/>
                  <a:gd name="T7" fmla="*/ 23 h 47"/>
                  <a:gd name="T8" fmla="*/ 26 w 50"/>
                  <a:gd name="T9" fmla="*/ 23 h 47"/>
                  <a:gd name="T10" fmla="*/ 26 w 50"/>
                  <a:gd name="T11" fmla="*/ 23 h 47"/>
                  <a:gd name="T12" fmla="*/ 26 w 50"/>
                  <a:gd name="T13" fmla="*/ 23 h 47"/>
                  <a:gd name="T14" fmla="*/ 39 w 50"/>
                  <a:gd name="T15" fmla="*/ 31 h 47"/>
                  <a:gd name="T16" fmla="*/ 43 w 50"/>
                  <a:gd name="T17" fmla="*/ 32 h 47"/>
                  <a:gd name="T18" fmla="*/ 34 w 50"/>
                  <a:gd name="T19" fmla="*/ 43 h 47"/>
                  <a:gd name="T20" fmla="*/ 33 w 50"/>
                  <a:gd name="T21" fmla="*/ 43 h 47"/>
                  <a:gd name="T22" fmla="*/ 28 w 50"/>
                  <a:gd name="T23" fmla="*/ 42 h 47"/>
                  <a:gd name="T24" fmla="*/ 23 w 50"/>
                  <a:gd name="T25" fmla="*/ 40 h 47"/>
                  <a:gd name="T26" fmla="*/ 7 w 50"/>
                  <a:gd name="T27" fmla="*/ 26 h 47"/>
                  <a:gd name="T28" fmla="*/ 4 w 50"/>
                  <a:gd name="T29" fmla="*/ 18 h 47"/>
                  <a:gd name="T30" fmla="*/ 12 w 50"/>
                  <a:gd name="T31" fmla="*/ 7 h 47"/>
                  <a:gd name="T32" fmla="*/ 13 w 50"/>
                  <a:gd name="T33" fmla="*/ 1 h 47"/>
                  <a:gd name="T34" fmla="*/ 14 w 50"/>
                  <a:gd name="T35" fmla="*/ 2 h 47"/>
                  <a:gd name="T36" fmla="*/ 14 w 50"/>
                  <a:gd name="T37" fmla="*/ 2 h 47"/>
                  <a:gd name="T38" fmla="*/ 14 w 50"/>
                  <a:gd name="T39" fmla="*/ 0 h 47"/>
                  <a:gd name="T40" fmla="*/ 12 w 50"/>
                  <a:gd name="T41" fmla="*/ 1 h 47"/>
                  <a:gd name="T42" fmla="*/ 0 w 50"/>
                  <a:gd name="T43" fmla="*/ 17 h 47"/>
                  <a:gd name="T44" fmla="*/ 4 w 50"/>
                  <a:gd name="T45" fmla="*/ 28 h 47"/>
                  <a:gd name="T46" fmla="*/ 21 w 50"/>
                  <a:gd name="T47" fmla="*/ 43 h 47"/>
                  <a:gd name="T48" fmla="*/ 27 w 50"/>
                  <a:gd name="T49" fmla="*/ 46 h 47"/>
                  <a:gd name="T50" fmla="*/ 35 w 50"/>
                  <a:gd name="T51" fmla="*/ 46 h 47"/>
                  <a:gd name="T52" fmla="*/ 38 w 50"/>
                  <a:gd name="T53" fmla="*/ 45 h 47"/>
                  <a:gd name="T54" fmla="*/ 50 w 50"/>
                  <a:gd name="T55" fmla="*/ 29 h 47"/>
                  <a:gd name="T56" fmla="*/ 49 w 50"/>
                  <a:gd name="T57" fmla="*/ 27 h 47"/>
                  <a:gd name="T58" fmla="*/ 46 w 50"/>
                  <a:gd name="T59" fmla="*/ 27 h 47"/>
                  <a:gd name="T60" fmla="*/ 46 w 50"/>
                  <a:gd name="T61" fmla="*/ 28 h 47"/>
                  <a:gd name="T62" fmla="*/ 45 w 50"/>
                  <a:gd name="T63" fmla="*/ 28 h 47"/>
                  <a:gd name="T64" fmla="*/ 35 w 50"/>
                  <a:gd name="T65" fmla="*/ 25 h 47"/>
                  <a:gd name="T66" fmla="*/ 19 w 50"/>
                  <a:gd name="T67" fmla="*/ 10 h 47"/>
                  <a:gd name="T68" fmla="*/ 16 w 50"/>
                  <a:gd name="T69" fmla="*/ 4 h 47"/>
                  <a:gd name="T70" fmla="*/ 16 w 50"/>
                  <a:gd name="T71" fmla="*/ 3 h 47"/>
                  <a:gd name="T72" fmla="*/ 16 w 50"/>
                  <a:gd name="T73" fmla="*/ 3 h 47"/>
                  <a:gd name="T74" fmla="*/ 16 w 50"/>
                  <a:gd name="T75" fmla="*/ 0 h 47"/>
                  <a:gd name="T76" fmla="*/ 15 w 50"/>
                  <a:gd name="T77"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0" h="47">
                    <a:moveTo>
                      <a:pt x="12" y="7"/>
                    </a:moveTo>
                    <a:cubicBezTo>
                      <a:pt x="12" y="7"/>
                      <a:pt x="12" y="7"/>
                      <a:pt x="12" y="7"/>
                    </a:cubicBezTo>
                    <a:cubicBezTo>
                      <a:pt x="13" y="8"/>
                      <a:pt x="13" y="9"/>
                      <a:pt x="13" y="9"/>
                    </a:cubicBezTo>
                    <a:cubicBezTo>
                      <a:pt x="14" y="10"/>
                      <a:pt x="15" y="12"/>
                      <a:pt x="16" y="13"/>
                    </a:cubicBezTo>
                    <a:cubicBezTo>
                      <a:pt x="18" y="16"/>
                      <a:pt x="21" y="19"/>
                      <a:pt x="25" y="22"/>
                    </a:cubicBezTo>
                    <a:cubicBezTo>
                      <a:pt x="25" y="22"/>
                      <a:pt x="25" y="23"/>
                      <a:pt x="25" y="23"/>
                    </a:cubicBezTo>
                    <a:cubicBezTo>
                      <a:pt x="25" y="23"/>
                      <a:pt x="25" y="23"/>
                      <a:pt x="25" y="23"/>
                    </a:cubicBezTo>
                    <a:cubicBezTo>
                      <a:pt x="25" y="23"/>
                      <a:pt x="25" y="23"/>
                      <a:pt x="25" y="23"/>
                    </a:cubicBezTo>
                    <a:cubicBezTo>
                      <a:pt x="25" y="23"/>
                      <a:pt x="25" y="23"/>
                      <a:pt x="25"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8" y="25"/>
                      <a:pt x="31" y="27"/>
                      <a:pt x="33" y="28"/>
                    </a:cubicBezTo>
                    <a:cubicBezTo>
                      <a:pt x="35" y="29"/>
                      <a:pt x="37" y="30"/>
                      <a:pt x="39" y="31"/>
                    </a:cubicBezTo>
                    <a:cubicBezTo>
                      <a:pt x="40" y="31"/>
                      <a:pt x="42" y="32"/>
                      <a:pt x="43" y="32"/>
                    </a:cubicBezTo>
                    <a:cubicBezTo>
                      <a:pt x="43" y="32"/>
                      <a:pt x="43" y="32"/>
                      <a:pt x="43" y="32"/>
                    </a:cubicBezTo>
                    <a:cubicBezTo>
                      <a:pt x="35" y="42"/>
                      <a:pt x="35" y="42"/>
                      <a:pt x="35" y="42"/>
                    </a:cubicBezTo>
                    <a:cubicBezTo>
                      <a:pt x="35" y="42"/>
                      <a:pt x="34" y="42"/>
                      <a:pt x="34" y="43"/>
                    </a:cubicBezTo>
                    <a:cubicBezTo>
                      <a:pt x="34" y="43"/>
                      <a:pt x="34" y="43"/>
                      <a:pt x="34" y="43"/>
                    </a:cubicBezTo>
                    <a:cubicBezTo>
                      <a:pt x="34" y="43"/>
                      <a:pt x="33" y="43"/>
                      <a:pt x="33" y="43"/>
                    </a:cubicBezTo>
                    <a:cubicBezTo>
                      <a:pt x="33" y="43"/>
                      <a:pt x="33" y="43"/>
                      <a:pt x="33" y="43"/>
                    </a:cubicBezTo>
                    <a:cubicBezTo>
                      <a:pt x="32" y="43"/>
                      <a:pt x="30" y="43"/>
                      <a:pt x="28" y="42"/>
                    </a:cubicBezTo>
                    <a:cubicBezTo>
                      <a:pt x="27" y="41"/>
                      <a:pt x="25" y="41"/>
                      <a:pt x="23" y="40"/>
                    </a:cubicBezTo>
                    <a:cubicBezTo>
                      <a:pt x="23" y="40"/>
                      <a:pt x="23" y="40"/>
                      <a:pt x="23" y="40"/>
                    </a:cubicBezTo>
                    <a:cubicBezTo>
                      <a:pt x="21" y="38"/>
                      <a:pt x="18" y="37"/>
                      <a:pt x="16" y="35"/>
                    </a:cubicBezTo>
                    <a:cubicBezTo>
                      <a:pt x="12" y="32"/>
                      <a:pt x="9" y="28"/>
                      <a:pt x="7" y="26"/>
                    </a:cubicBezTo>
                    <a:cubicBezTo>
                      <a:pt x="5" y="23"/>
                      <a:pt x="4" y="20"/>
                      <a:pt x="4" y="19"/>
                    </a:cubicBezTo>
                    <a:cubicBezTo>
                      <a:pt x="4" y="19"/>
                      <a:pt x="4" y="19"/>
                      <a:pt x="4" y="18"/>
                    </a:cubicBezTo>
                    <a:cubicBezTo>
                      <a:pt x="4" y="18"/>
                      <a:pt x="4" y="18"/>
                      <a:pt x="4" y="17"/>
                    </a:cubicBezTo>
                    <a:cubicBezTo>
                      <a:pt x="12" y="7"/>
                      <a:pt x="12" y="7"/>
                      <a:pt x="12" y="7"/>
                    </a:cubicBezTo>
                    <a:moveTo>
                      <a:pt x="14" y="2"/>
                    </a:moveTo>
                    <a:cubicBezTo>
                      <a:pt x="13" y="1"/>
                      <a:pt x="13" y="1"/>
                      <a:pt x="13" y="1"/>
                    </a:cubicBezTo>
                    <a:cubicBezTo>
                      <a:pt x="14" y="2"/>
                      <a:pt x="14" y="2"/>
                      <a:pt x="14" y="2"/>
                    </a:cubicBezTo>
                    <a:moveTo>
                      <a:pt x="14" y="2"/>
                    </a:moveTo>
                    <a:cubicBezTo>
                      <a:pt x="16" y="0"/>
                      <a:pt x="16" y="0"/>
                      <a:pt x="16" y="0"/>
                    </a:cubicBezTo>
                    <a:cubicBezTo>
                      <a:pt x="14" y="2"/>
                      <a:pt x="14" y="2"/>
                      <a:pt x="14" y="2"/>
                    </a:cubicBezTo>
                    <a:moveTo>
                      <a:pt x="14" y="0"/>
                    </a:moveTo>
                    <a:cubicBezTo>
                      <a:pt x="14" y="0"/>
                      <a:pt x="14" y="0"/>
                      <a:pt x="14" y="0"/>
                    </a:cubicBezTo>
                    <a:cubicBezTo>
                      <a:pt x="13" y="0"/>
                      <a:pt x="13" y="0"/>
                      <a:pt x="12" y="1"/>
                    </a:cubicBezTo>
                    <a:cubicBezTo>
                      <a:pt x="12" y="1"/>
                      <a:pt x="12" y="1"/>
                      <a:pt x="12" y="1"/>
                    </a:cubicBezTo>
                    <a:cubicBezTo>
                      <a:pt x="0" y="16"/>
                      <a:pt x="0" y="16"/>
                      <a:pt x="0" y="16"/>
                    </a:cubicBezTo>
                    <a:cubicBezTo>
                      <a:pt x="0" y="16"/>
                      <a:pt x="0" y="17"/>
                      <a:pt x="0" y="17"/>
                    </a:cubicBezTo>
                    <a:cubicBezTo>
                      <a:pt x="0" y="18"/>
                      <a:pt x="0" y="18"/>
                      <a:pt x="0" y="19"/>
                    </a:cubicBezTo>
                    <a:cubicBezTo>
                      <a:pt x="0" y="22"/>
                      <a:pt x="1" y="25"/>
                      <a:pt x="4" y="28"/>
                    </a:cubicBezTo>
                    <a:cubicBezTo>
                      <a:pt x="6" y="31"/>
                      <a:pt x="9" y="35"/>
                      <a:pt x="13" y="38"/>
                    </a:cubicBezTo>
                    <a:cubicBezTo>
                      <a:pt x="16" y="40"/>
                      <a:pt x="19" y="42"/>
                      <a:pt x="21" y="43"/>
                    </a:cubicBezTo>
                    <a:cubicBezTo>
                      <a:pt x="21" y="43"/>
                      <a:pt x="21" y="43"/>
                      <a:pt x="21" y="43"/>
                    </a:cubicBezTo>
                    <a:cubicBezTo>
                      <a:pt x="23" y="44"/>
                      <a:pt x="25" y="45"/>
                      <a:pt x="27" y="46"/>
                    </a:cubicBezTo>
                    <a:cubicBezTo>
                      <a:pt x="29" y="46"/>
                      <a:pt x="31" y="47"/>
                      <a:pt x="33" y="47"/>
                    </a:cubicBezTo>
                    <a:cubicBezTo>
                      <a:pt x="34" y="47"/>
                      <a:pt x="34" y="47"/>
                      <a:pt x="35" y="46"/>
                    </a:cubicBezTo>
                    <a:cubicBezTo>
                      <a:pt x="36" y="46"/>
                      <a:pt x="36" y="46"/>
                      <a:pt x="36" y="46"/>
                    </a:cubicBezTo>
                    <a:cubicBezTo>
                      <a:pt x="37" y="46"/>
                      <a:pt x="37" y="46"/>
                      <a:pt x="38" y="45"/>
                    </a:cubicBezTo>
                    <a:cubicBezTo>
                      <a:pt x="50" y="30"/>
                      <a:pt x="50" y="30"/>
                      <a:pt x="50" y="30"/>
                    </a:cubicBezTo>
                    <a:cubicBezTo>
                      <a:pt x="50" y="30"/>
                      <a:pt x="50" y="29"/>
                      <a:pt x="50" y="29"/>
                    </a:cubicBezTo>
                    <a:cubicBezTo>
                      <a:pt x="50" y="28"/>
                      <a:pt x="50" y="28"/>
                      <a:pt x="49" y="27"/>
                    </a:cubicBezTo>
                    <a:cubicBezTo>
                      <a:pt x="49" y="27"/>
                      <a:pt x="49" y="27"/>
                      <a:pt x="49" y="27"/>
                    </a:cubicBezTo>
                    <a:cubicBezTo>
                      <a:pt x="49" y="27"/>
                      <a:pt x="48" y="27"/>
                      <a:pt x="48" y="27"/>
                    </a:cubicBezTo>
                    <a:cubicBezTo>
                      <a:pt x="47" y="27"/>
                      <a:pt x="47" y="27"/>
                      <a:pt x="46" y="27"/>
                    </a:cubicBezTo>
                    <a:cubicBezTo>
                      <a:pt x="46" y="27"/>
                      <a:pt x="46" y="27"/>
                      <a:pt x="46" y="27"/>
                    </a:cubicBezTo>
                    <a:cubicBezTo>
                      <a:pt x="46" y="28"/>
                      <a:pt x="46" y="28"/>
                      <a:pt x="46" y="28"/>
                    </a:cubicBezTo>
                    <a:cubicBezTo>
                      <a:pt x="46" y="28"/>
                      <a:pt x="45" y="28"/>
                      <a:pt x="45" y="28"/>
                    </a:cubicBezTo>
                    <a:cubicBezTo>
                      <a:pt x="45" y="28"/>
                      <a:pt x="45" y="28"/>
                      <a:pt x="45" y="28"/>
                    </a:cubicBezTo>
                    <a:cubicBezTo>
                      <a:pt x="44" y="28"/>
                      <a:pt x="42" y="27"/>
                      <a:pt x="40" y="27"/>
                    </a:cubicBezTo>
                    <a:cubicBezTo>
                      <a:pt x="39" y="26"/>
                      <a:pt x="37" y="26"/>
                      <a:pt x="35" y="25"/>
                    </a:cubicBezTo>
                    <a:cubicBezTo>
                      <a:pt x="33" y="23"/>
                      <a:pt x="30" y="21"/>
                      <a:pt x="28" y="19"/>
                    </a:cubicBezTo>
                    <a:cubicBezTo>
                      <a:pt x="24" y="16"/>
                      <a:pt x="21" y="13"/>
                      <a:pt x="19" y="10"/>
                    </a:cubicBezTo>
                    <a:cubicBezTo>
                      <a:pt x="17" y="8"/>
                      <a:pt x="16" y="5"/>
                      <a:pt x="16" y="4"/>
                    </a:cubicBezTo>
                    <a:cubicBezTo>
                      <a:pt x="16" y="4"/>
                      <a:pt x="16" y="4"/>
                      <a:pt x="16" y="4"/>
                    </a:cubicBezTo>
                    <a:cubicBezTo>
                      <a:pt x="16" y="4"/>
                      <a:pt x="16" y="4"/>
                      <a:pt x="16" y="4"/>
                    </a:cubicBezTo>
                    <a:cubicBezTo>
                      <a:pt x="16" y="4"/>
                      <a:pt x="16" y="3"/>
                      <a:pt x="16" y="3"/>
                    </a:cubicBezTo>
                    <a:cubicBezTo>
                      <a:pt x="16" y="3"/>
                      <a:pt x="16" y="3"/>
                      <a:pt x="16" y="3"/>
                    </a:cubicBezTo>
                    <a:cubicBezTo>
                      <a:pt x="16" y="3"/>
                      <a:pt x="16" y="3"/>
                      <a:pt x="16" y="3"/>
                    </a:cubicBezTo>
                    <a:cubicBezTo>
                      <a:pt x="16" y="3"/>
                      <a:pt x="16" y="3"/>
                      <a:pt x="16" y="3"/>
                    </a:cubicBezTo>
                    <a:cubicBezTo>
                      <a:pt x="16" y="2"/>
                      <a:pt x="16" y="1"/>
                      <a:pt x="16" y="0"/>
                    </a:cubicBezTo>
                    <a:cubicBezTo>
                      <a:pt x="16" y="0"/>
                      <a:pt x="16" y="0"/>
                      <a:pt x="16" y="0"/>
                    </a:cubicBezTo>
                    <a:cubicBezTo>
                      <a:pt x="15" y="0"/>
                      <a:pt x="15" y="0"/>
                      <a:pt x="15" y="0"/>
                    </a:cubicBezTo>
                    <a:cubicBezTo>
                      <a:pt x="15" y="0"/>
                      <a:pt x="14" y="0"/>
                      <a:pt x="1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6" name="组合 5"/>
            <p:cNvGrpSpPr/>
            <p:nvPr/>
          </p:nvGrpSpPr>
          <p:grpSpPr>
            <a:xfrm>
              <a:off x="312738" y="3740878"/>
              <a:ext cx="484188" cy="568325"/>
              <a:chOff x="2166938" y="3829050"/>
              <a:chExt cx="484188" cy="568325"/>
            </a:xfrm>
          </p:grpSpPr>
          <p:sp>
            <p:nvSpPr>
              <p:cNvPr id="414" name="Freeform 14"/>
              <p:cNvSpPr>
                <a:spLocks noEditPoints="1"/>
              </p:cNvSpPr>
              <p:nvPr/>
            </p:nvSpPr>
            <p:spPr bwMode="auto">
              <a:xfrm>
                <a:off x="2573338" y="3829050"/>
                <a:ext cx="73025" cy="66675"/>
              </a:xfrm>
              <a:custGeom>
                <a:avLst/>
                <a:gdLst>
                  <a:gd name="T0" fmla="*/ 21 w 26"/>
                  <a:gd name="T1" fmla="*/ 22 h 24"/>
                  <a:gd name="T2" fmla="*/ 22 w 26"/>
                  <a:gd name="T3" fmla="*/ 24 h 24"/>
                  <a:gd name="T4" fmla="*/ 21 w 26"/>
                  <a:gd name="T5" fmla="*/ 22 h 24"/>
                  <a:gd name="T6" fmla="*/ 7 w 26"/>
                  <a:gd name="T7" fmla="*/ 0 h 24"/>
                  <a:gd name="T8" fmla="*/ 0 w 26"/>
                  <a:gd name="T9" fmla="*/ 1 h 24"/>
                  <a:gd name="T10" fmla="*/ 1 w 26"/>
                  <a:gd name="T11" fmla="*/ 2 h 24"/>
                  <a:gd name="T12" fmla="*/ 5 w 26"/>
                  <a:gd name="T13" fmla="*/ 4 h 24"/>
                  <a:gd name="T14" fmla="*/ 7 w 26"/>
                  <a:gd name="T15" fmla="*/ 4 h 24"/>
                  <a:gd name="T16" fmla="*/ 7 w 26"/>
                  <a:gd name="T17" fmla="*/ 4 h 24"/>
                  <a:gd name="T18" fmla="*/ 17 w 26"/>
                  <a:gd name="T19" fmla="*/ 8 h 24"/>
                  <a:gd name="T20" fmla="*/ 21 w 26"/>
                  <a:gd name="T21" fmla="*/ 17 h 24"/>
                  <a:gd name="T22" fmla="*/ 24 w 26"/>
                  <a:gd name="T23" fmla="*/ 20 h 24"/>
                  <a:gd name="T24" fmla="*/ 24 w 26"/>
                  <a:gd name="T25" fmla="*/ 20 h 24"/>
                  <a:gd name="T26" fmla="*/ 25 w 26"/>
                  <a:gd name="T27" fmla="*/ 21 h 24"/>
                  <a:gd name="T28" fmla="*/ 26 w 26"/>
                  <a:gd name="T29" fmla="*/ 18 h 24"/>
                  <a:gd name="T30" fmla="*/ 7 w 26"/>
                  <a:gd name="T31"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6" h="24">
                    <a:moveTo>
                      <a:pt x="21" y="22"/>
                    </a:moveTo>
                    <a:cubicBezTo>
                      <a:pt x="21" y="23"/>
                      <a:pt x="21" y="24"/>
                      <a:pt x="22" y="24"/>
                    </a:cubicBezTo>
                    <a:cubicBezTo>
                      <a:pt x="22" y="24"/>
                      <a:pt x="21" y="23"/>
                      <a:pt x="21" y="22"/>
                    </a:cubicBezTo>
                    <a:moveTo>
                      <a:pt x="7" y="0"/>
                    </a:moveTo>
                    <a:cubicBezTo>
                      <a:pt x="5" y="0"/>
                      <a:pt x="2" y="0"/>
                      <a:pt x="0" y="1"/>
                    </a:cubicBezTo>
                    <a:cubicBezTo>
                      <a:pt x="0" y="2"/>
                      <a:pt x="0" y="2"/>
                      <a:pt x="1" y="2"/>
                    </a:cubicBezTo>
                    <a:cubicBezTo>
                      <a:pt x="2" y="3"/>
                      <a:pt x="4" y="3"/>
                      <a:pt x="5" y="4"/>
                    </a:cubicBezTo>
                    <a:cubicBezTo>
                      <a:pt x="6" y="4"/>
                      <a:pt x="7" y="4"/>
                      <a:pt x="7" y="4"/>
                    </a:cubicBezTo>
                    <a:cubicBezTo>
                      <a:pt x="7" y="4"/>
                      <a:pt x="7" y="4"/>
                      <a:pt x="7" y="4"/>
                    </a:cubicBezTo>
                    <a:cubicBezTo>
                      <a:pt x="11" y="4"/>
                      <a:pt x="15" y="5"/>
                      <a:pt x="17" y="8"/>
                    </a:cubicBezTo>
                    <a:cubicBezTo>
                      <a:pt x="20" y="10"/>
                      <a:pt x="21" y="13"/>
                      <a:pt x="21" y="17"/>
                    </a:cubicBezTo>
                    <a:cubicBezTo>
                      <a:pt x="22" y="18"/>
                      <a:pt x="23" y="19"/>
                      <a:pt x="24" y="20"/>
                    </a:cubicBezTo>
                    <a:cubicBezTo>
                      <a:pt x="24" y="20"/>
                      <a:pt x="24" y="20"/>
                      <a:pt x="24" y="20"/>
                    </a:cubicBezTo>
                    <a:cubicBezTo>
                      <a:pt x="24" y="20"/>
                      <a:pt x="25" y="21"/>
                      <a:pt x="25" y="21"/>
                    </a:cubicBezTo>
                    <a:cubicBezTo>
                      <a:pt x="25" y="20"/>
                      <a:pt x="26" y="19"/>
                      <a:pt x="26" y="18"/>
                    </a:cubicBezTo>
                    <a:cubicBezTo>
                      <a:pt x="25" y="8"/>
                      <a:pt x="17" y="0"/>
                      <a:pt x="7"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5" name="Freeform 15"/>
              <p:cNvSpPr>
                <a:spLocks noEditPoints="1"/>
              </p:cNvSpPr>
              <p:nvPr/>
            </p:nvSpPr>
            <p:spPr bwMode="auto">
              <a:xfrm>
                <a:off x="2478088" y="3878263"/>
                <a:ext cx="134938" cy="120650"/>
              </a:xfrm>
              <a:custGeom>
                <a:avLst/>
                <a:gdLst>
                  <a:gd name="T0" fmla="*/ 34 w 48"/>
                  <a:gd name="T1" fmla="*/ 41 h 43"/>
                  <a:gd name="T2" fmla="*/ 34 w 48"/>
                  <a:gd name="T3" fmla="*/ 41 h 43"/>
                  <a:gd name="T4" fmla="*/ 34 w 48"/>
                  <a:gd name="T5" fmla="*/ 40 h 43"/>
                  <a:gd name="T6" fmla="*/ 38 w 48"/>
                  <a:gd name="T7" fmla="*/ 40 h 43"/>
                  <a:gd name="T8" fmla="*/ 38 w 48"/>
                  <a:gd name="T9" fmla="*/ 41 h 43"/>
                  <a:gd name="T10" fmla="*/ 41 w 48"/>
                  <a:gd name="T11" fmla="*/ 39 h 43"/>
                  <a:gd name="T12" fmla="*/ 40 w 48"/>
                  <a:gd name="T13" fmla="*/ 39 h 43"/>
                  <a:gd name="T14" fmla="*/ 38 w 48"/>
                  <a:gd name="T15" fmla="*/ 38 h 43"/>
                  <a:gd name="T16" fmla="*/ 28 w 48"/>
                  <a:gd name="T17" fmla="*/ 31 h 43"/>
                  <a:gd name="T18" fmla="*/ 34 w 48"/>
                  <a:gd name="T19" fmla="*/ 40 h 43"/>
                  <a:gd name="T20" fmla="*/ 28 w 48"/>
                  <a:gd name="T21" fmla="*/ 31 h 43"/>
                  <a:gd name="T22" fmla="*/ 45 w 48"/>
                  <a:gd name="T23" fmla="*/ 31 h 43"/>
                  <a:gd name="T24" fmla="*/ 45 w 48"/>
                  <a:gd name="T25" fmla="*/ 34 h 43"/>
                  <a:gd name="T26" fmla="*/ 48 w 48"/>
                  <a:gd name="T27" fmla="*/ 29 h 43"/>
                  <a:gd name="T28" fmla="*/ 47 w 48"/>
                  <a:gd name="T29" fmla="*/ 30 h 43"/>
                  <a:gd name="T30" fmla="*/ 45 w 48"/>
                  <a:gd name="T31" fmla="*/ 29 h 43"/>
                  <a:gd name="T32" fmla="*/ 45 w 48"/>
                  <a:gd name="T33" fmla="*/ 26 h 43"/>
                  <a:gd name="T34" fmla="*/ 45 w 48"/>
                  <a:gd name="T35" fmla="*/ 27 h 43"/>
                  <a:gd name="T36" fmla="*/ 44 w 48"/>
                  <a:gd name="T37" fmla="*/ 28 h 43"/>
                  <a:gd name="T38" fmla="*/ 45 w 48"/>
                  <a:gd name="T39" fmla="*/ 27 h 43"/>
                  <a:gd name="T40" fmla="*/ 4 w 48"/>
                  <a:gd name="T41" fmla="*/ 17 h 43"/>
                  <a:gd name="T42" fmla="*/ 3 w 48"/>
                  <a:gd name="T43" fmla="*/ 17 h 43"/>
                  <a:gd name="T44" fmla="*/ 3 w 48"/>
                  <a:gd name="T45" fmla="*/ 17 h 43"/>
                  <a:gd name="T46" fmla="*/ 5 w 48"/>
                  <a:gd name="T47" fmla="*/ 16 h 43"/>
                  <a:gd name="T48" fmla="*/ 5 w 48"/>
                  <a:gd name="T49" fmla="*/ 16 h 43"/>
                  <a:gd name="T50" fmla="*/ 5 w 48"/>
                  <a:gd name="T51" fmla="*/ 16 h 43"/>
                  <a:gd name="T52" fmla="*/ 12 w 48"/>
                  <a:gd name="T53" fmla="*/ 18 h 43"/>
                  <a:gd name="T54" fmla="*/ 22 w 48"/>
                  <a:gd name="T55" fmla="*/ 25 h 43"/>
                  <a:gd name="T56" fmla="*/ 5 w 48"/>
                  <a:gd name="T57" fmla="*/ 16 h 43"/>
                  <a:gd name="T58" fmla="*/ 33 w 48"/>
                  <a:gd name="T59" fmla="*/ 11 h 43"/>
                  <a:gd name="T60" fmla="*/ 33 w 48"/>
                  <a:gd name="T61" fmla="*/ 11 h 43"/>
                  <a:gd name="T62" fmla="*/ 33 w 48"/>
                  <a:gd name="T63" fmla="*/ 11 h 43"/>
                  <a:gd name="T64" fmla="*/ 33 w 48"/>
                  <a:gd name="T65" fmla="*/ 11 h 43"/>
                  <a:gd name="T66" fmla="*/ 42 w 48"/>
                  <a:gd name="T67" fmla="*/ 15 h 43"/>
                  <a:gd name="T68" fmla="*/ 48 w 48"/>
                  <a:gd name="T69" fmla="*/ 23 h 43"/>
                  <a:gd name="T70" fmla="*/ 45 w 48"/>
                  <a:gd name="T71" fmla="*/ 18 h 43"/>
                  <a:gd name="T72" fmla="*/ 36 w 48"/>
                  <a:gd name="T73" fmla="*/ 9 h 43"/>
                  <a:gd name="T74" fmla="*/ 36 w 48"/>
                  <a:gd name="T75" fmla="*/ 9 h 43"/>
                  <a:gd name="T76" fmla="*/ 22 w 48"/>
                  <a:gd name="T77" fmla="*/ 5 h 43"/>
                  <a:gd name="T78" fmla="*/ 22 w 48"/>
                  <a:gd name="T79" fmla="*/ 5 h 43"/>
                  <a:gd name="T80" fmla="*/ 22 w 48"/>
                  <a:gd name="T81" fmla="*/ 5 h 43"/>
                  <a:gd name="T82" fmla="*/ 22 w 48"/>
                  <a:gd name="T83" fmla="*/ 4 h 43"/>
                  <a:gd name="T84" fmla="*/ 22 w 48"/>
                  <a:gd name="T85" fmla="*/ 4 h 43"/>
                  <a:gd name="T86" fmla="*/ 22 w 48"/>
                  <a:gd name="T87" fmla="*/ 4 h 43"/>
                  <a:gd name="T88" fmla="*/ 22 w 48"/>
                  <a:gd name="T89" fmla="*/ 4 h 43"/>
                  <a:gd name="T90" fmla="*/ 16 w 48"/>
                  <a:gd name="T91" fmla="*/ 3 h 43"/>
                  <a:gd name="T92" fmla="*/ 16 w 48"/>
                  <a:gd name="T93" fmla="*/ 3 h 43"/>
                  <a:gd name="T94" fmla="*/ 14 w 48"/>
                  <a:gd name="T95" fmla="*/ 3 h 43"/>
                  <a:gd name="T96" fmla="*/ 14 w 48"/>
                  <a:gd name="T97" fmla="*/ 3 h 43"/>
                  <a:gd name="T98" fmla="*/ 16 w 48"/>
                  <a:gd name="T99" fmla="*/ 3 h 43"/>
                  <a:gd name="T100" fmla="*/ 21 w 48"/>
                  <a:gd name="T101" fmla="*/ 4 h 43"/>
                  <a:gd name="T102" fmla="*/ 23 w 48"/>
                  <a:gd name="T103" fmla="*/ 1 h 43"/>
                  <a:gd name="T104" fmla="*/ 23 w 48"/>
                  <a:gd name="T105" fmla="*/ 1 h 43"/>
                  <a:gd name="T106" fmla="*/ 0 w 48"/>
                  <a:gd name="T107" fmla="*/ 13 h 43"/>
                  <a:gd name="T108" fmla="*/ 2 w 48"/>
                  <a:gd name="T109" fmla="*/ 13 h 43"/>
                  <a:gd name="T110" fmla="*/ 5 w 48"/>
                  <a:gd name="T111" fmla="*/ 12 h 43"/>
                  <a:gd name="T112" fmla="*/ 5 w 48"/>
                  <a:gd name="T113" fmla="*/ 12 h 43"/>
                  <a:gd name="T114" fmla="*/ 4 w 48"/>
                  <a:gd name="T115" fmla="*/ 9 h 43"/>
                  <a:gd name="T116" fmla="*/ 9 w 48"/>
                  <a:gd name="T117" fmla="*/ 4 h 43"/>
                  <a:gd name="T118" fmla="*/ 9 w 48"/>
                  <a:gd name="T119" fmla="*/ 4 h 43"/>
                  <a:gd name="T120" fmla="*/ 12 w 48"/>
                  <a:gd name="T121" fmla="*/ 3 h 43"/>
                  <a:gd name="T122" fmla="*/ 11 w 48"/>
                  <a:gd name="T123" fmla="*/ 3 h 43"/>
                  <a:gd name="T124" fmla="*/ 11 w 48"/>
                  <a:gd name="T125"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8" h="43">
                    <a:moveTo>
                      <a:pt x="34" y="40"/>
                    </a:moveTo>
                    <a:cubicBezTo>
                      <a:pt x="34" y="41"/>
                      <a:pt x="34" y="41"/>
                      <a:pt x="34" y="41"/>
                    </a:cubicBezTo>
                    <a:cubicBezTo>
                      <a:pt x="34" y="41"/>
                      <a:pt x="34" y="41"/>
                      <a:pt x="34" y="41"/>
                    </a:cubicBezTo>
                    <a:cubicBezTo>
                      <a:pt x="34" y="41"/>
                      <a:pt x="34" y="41"/>
                      <a:pt x="34" y="41"/>
                    </a:cubicBezTo>
                    <a:cubicBezTo>
                      <a:pt x="34" y="41"/>
                      <a:pt x="34" y="41"/>
                      <a:pt x="34" y="41"/>
                    </a:cubicBezTo>
                    <a:cubicBezTo>
                      <a:pt x="34" y="40"/>
                      <a:pt x="34" y="40"/>
                      <a:pt x="34" y="40"/>
                    </a:cubicBezTo>
                    <a:moveTo>
                      <a:pt x="38" y="38"/>
                    </a:moveTo>
                    <a:cubicBezTo>
                      <a:pt x="38" y="39"/>
                      <a:pt x="38" y="39"/>
                      <a:pt x="38" y="40"/>
                    </a:cubicBezTo>
                    <a:cubicBezTo>
                      <a:pt x="38" y="40"/>
                      <a:pt x="38" y="41"/>
                      <a:pt x="38" y="41"/>
                    </a:cubicBezTo>
                    <a:cubicBezTo>
                      <a:pt x="38" y="41"/>
                      <a:pt x="38" y="41"/>
                      <a:pt x="38" y="41"/>
                    </a:cubicBezTo>
                    <a:cubicBezTo>
                      <a:pt x="38" y="42"/>
                      <a:pt x="38" y="42"/>
                      <a:pt x="38" y="43"/>
                    </a:cubicBezTo>
                    <a:cubicBezTo>
                      <a:pt x="41" y="39"/>
                      <a:pt x="41" y="39"/>
                      <a:pt x="41" y="39"/>
                    </a:cubicBezTo>
                    <a:cubicBezTo>
                      <a:pt x="41" y="39"/>
                      <a:pt x="40" y="39"/>
                      <a:pt x="40" y="39"/>
                    </a:cubicBezTo>
                    <a:cubicBezTo>
                      <a:pt x="40" y="39"/>
                      <a:pt x="40" y="39"/>
                      <a:pt x="40" y="39"/>
                    </a:cubicBezTo>
                    <a:cubicBezTo>
                      <a:pt x="39" y="39"/>
                      <a:pt x="39" y="39"/>
                      <a:pt x="38" y="39"/>
                    </a:cubicBezTo>
                    <a:cubicBezTo>
                      <a:pt x="38" y="38"/>
                      <a:pt x="38" y="38"/>
                      <a:pt x="38" y="38"/>
                    </a:cubicBezTo>
                    <a:cubicBezTo>
                      <a:pt x="38" y="38"/>
                      <a:pt x="38" y="38"/>
                      <a:pt x="38" y="38"/>
                    </a:cubicBezTo>
                    <a:moveTo>
                      <a:pt x="28" y="31"/>
                    </a:moveTo>
                    <a:cubicBezTo>
                      <a:pt x="29" y="32"/>
                      <a:pt x="30" y="33"/>
                      <a:pt x="31" y="34"/>
                    </a:cubicBezTo>
                    <a:cubicBezTo>
                      <a:pt x="33" y="36"/>
                      <a:pt x="34" y="39"/>
                      <a:pt x="34" y="40"/>
                    </a:cubicBezTo>
                    <a:cubicBezTo>
                      <a:pt x="34" y="39"/>
                      <a:pt x="33" y="36"/>
                      <a:pt x="31" y="34"/>
                    </a:cubicBezTo>
                    <a:cubicBezTo>
                      <a:pt x="30" y="33"/>
                      <a:pt x="29" y="32"/>
                      <a:pt x="28" y="31"/>
                    </a:cubicBezTo>
                    <a:moveTo>
                      <a:pt x="45" y="29"/>
                    </a:moveTo>
                    <a:cubicBezTo>
                      <a:pt x="45" y="30"/>
                      <a:pt x="45" y="30"/>
                      <a:pt x="45" y="31"/>
                    </a:cubicBezTo>
                    <a:cubicBezTo>
                      <a:pt x="45" y="31"/>
                      <a:pt x="45" y="32"/>
                      <a:pt x="45" y="32"/>
                    </a:cubicBezTo>
                    <a:cubicBezTo>
                      <a:pt x="45" y="33"/>
                      <a:pt x="45" y="33"/>
                      <a:pt x="45" y="34"/>
                    </a:cubicBezTo>
                    <a:cubicBezTo>
                      <a:pt x="48" y="29"/>
                      <a:pt x="48" y="29"/>
                      <a:pt x="48" y="29"/>
                    </a:cubicBezTo>
                    <a:cubicBezTo>
                      <a:pt x="48" y="29"/>
                      <a:pt x="48" y="29"/>
                      <a:pt x="48" y="29"/>
                    </a:cubicBezTo>
                    <a:cubicBezTo>
                      <a:pt x="48" y="30"/>
                      <a:pt x="47" y="30"/>
                      <a:pt x="47" y="30"/>
                    </a:cubicBezTo>
                    <a:cubicBezTo>
                      <a:pt x="47" y="30"/>
                      <a:pt x="47" y="30"/>
                      <a:pt x="47" y="30"/>
                    </a:cubicBezTo>
                    <a:cubicBezTo>
                      <a:pt x="46" y="30"/>
                      <a:pt x="46" y="30"/>
                      <a:pt x="45" y="30"/>
                    </a:cubicBezTo>
                    <a:cubicBezTo>
                      <a:pt x="45" y="29"/>
                      <a:pt x="45" y="29"/>
                      <a:pt x="45" y="29"/>
                    </a:cubicBezTo>
                    <a:cubicBezTo>
                      <a:pt x="45" y="29"/>
                      <a:pt x="45" y="29"/>
                      <a:pt x="45" y="29"/>
                    </a:cubicBezTo>
                    <a:moveTo>
                      <a:pt x="45" y="26"/>
                    </a:moveTo>
                    <a:cubicBezTo>
                      <a:pt x="45" y="26"/>
                      <a:pt x="45" y="26"/>
                      <a:pt x="45" y="27"/>
                    </a:cubicBezTo>
                    <a:cubicBezTo>
                      <a:pt x="45" y="27"/>
                      <a:pt x="45" y="27"/>
                      <a:pt x="45" y="27"/>
                    </a:cubicBezTo>
                    <a:cubicBezTo>
                      <a:pt x="44" y="27"/>
                      <a:pt x="44" y="28"/>
                      <a:pt x="44" y="28"/>
                    </a:cubicBezTo>
                    <a:cubicBezTo>
                      <a:pt x="44" y="28"/>
                      <a:pt x="44" y="28"/>
                      <a:pt x="44" y="28"/>
                    </a:cubicBezTo>
                    <a:cubicBezTo>
                      <a:pt x="44" y="28"/>
                      <a:pt x="44" y="27"/>
                      <a:pt x="45" y="27"/>
                    </a:cubicBezTo>
                    <a:cubicBezTo>
                      <a:pt x="45" y="27"/>
                      <a:pt x="45" y="27"/>
                      <a:pt x="45" y="27"/>
                    </a:cubicBezTo>
                    <a:cubicBezTo>
                      <a:pt x="45" y="26"/>
                      <a:pt x="45" y="26"/>
                      <a:pt x="45" y="26"/>
                    </a:cubicBezTo>
                    <a:moveTo>
                      <a:pt x="4" y="17"/>
                    </a:moveTo>
                    <a:cubicBezTo>
                      <a:pt x="3" y="17"/>
                      <a:pt x="3" y="17"/>
                      <a:pt x="3" y="17"/>
                    </a:cubicBezTo>
                    <a:cubicBezTo>
                      <a:pt x="3" y="17"/>
                      <a:pt x="3" y="17"/>
                      <a:pt x="3" y="17"/>
                    </a:cubicBezTo>
                    <a:cubicBezTo>
                      <a:pt x="3" y="17"/>
                      <a:pt x="3" y="17"/>
                      <a:pt x="3" y="17"/>
                    </a:cubicBezTo>
                    <a:cubicBezTo>
                      <a:pt x="3" y="17"/>
                      <a:pt x="3" y="17"/>
                      <a:pt x="3" y="17"/>
                    </a:cubicBezTo>
                    <a:cubicBezTo>
                      <a:pt x="3" y="17"/>
                      <a:pt x="3" y="17"/>
                      <a:pt x="4" y="17"/>
                    </a:cubicBezTo>
                    <a:moveTo>
                      <a:pt x="5" y="16"/>
                    </a:moveTo>
                    <a:cubicBezTo>
                      <a:pt x="5" y="16"/>
                      <a:pt x="5" y="16"/>
                      <a:pt x="5" y="16"/>
                    </a:cubicBezTo>
                    <a:cubicBezTo>
                      <a:pt x="5" y="16"/>
                      <a:pt x="5" y="16"/>
                      <a:pt x="5" y="16"/>
                    </a:cubicBezTo>
                    <a:cubicBezTo>
                      <a:pt x="5" y="16"/>
                      <a:pt x="5" y="16"/>
                      <a:pt x="5" y="16"/>
                    </a:cubicBezTo>
                    <a:cubicBezTo>
                      <a:pt x="5" y="16"/>
                      <a:pt x="5" y="16"/>
                      <a:pt x="5" y="16"/>
                    </a:cubicBezTo>
                    <a:cubicBezTo>
                      <a:pt x="5" y="16"/>
                      <a:pt x="5" y="16"/>
                      <a:pt x="5" y="16"/>
                    </a:cubicBezTo>
                    <a:cubicBezTo>
                      <a:pt x="7" y="16"/>
                      <a:pt x="9" y="17"/>
                      <a:pt x="12" y="18"/>
                    </a:cubicBezTo>
                    <a:cubicBezTo>
                      <a:pt x="15" y="20"/>
                      <a:pt x="18" y="22"/>
                      <a:pt x="22" y="25"/>
                    </a:cubicBezTo>
                    <a:cubicBezTo>
                      <a:pt x="22" y="25"/>
                      <a:pt x="22" y="25"/>
                      <a:pt x="22" y="25"/>
                    </a:cubicBezTo>
                    <a:cubicBezTo>
                      <a:pt x="18" y="22"/>
                      <a:pt x="15" y="20"/>
                      <a:pt x="12" y="18"/>
                    </a:cubicBezTo>
                    <a:cubicBezTo>
                      <a:pt x="9" y="17"/>
                      <a:pt x="7" y="16"/>
                      <a:pt x="5" y="16"/>
                    </a:cubicBezTo>
                    <a:moveTo>
                      <a:pt x="33" y="11"/>
                    </a:moveTo>
                    <a:cubicBezTo>
                      <a:pt x="33" y="11"/>
                      <a:pt x="33" y="11"/>
                      <a:pt x="33" y="11"/>
                    </a:cubicBezTo>
                    <a:cubicBezTo>
                      <a:pt x="33" y="11"/>
                      <a:pt x="33" y="11"/>
                      <a:pt x="33" y="11"/>
                    </a:cubicBezTo>
                    <a:moveTo>
                      <a:pt x="33" y="11"/>
                    </a:moveTo>
                    <a:cubicBezTo>
                      <a:pt x="33" y="11"/>
                      <a:pt x="33" y="11"/>
                      <a:pt x="33" y="11"/>
                    </a:cubicBezTo>
                    <a:cubicBezTo>
                      <a:pt x="33" y="11"/>
                      <a:pt x="33" y="11"/>
                      <a:pt x="33" y="11"/>
                    </a:cubicBezTo>
                    <a:cubicBezTo>
                      <a:pt x="33" y="11"/>
                      <a:pt x="33" y="11"/>
                      <a:pt x="33" y="11"/>
                    </a:cubicBezTo>
                    <a:cubicBezTo>
                      <a:pt x="33" y="11"/>
                      <a:pt x="33" y="11"/>
                      <a:pt x="33" y="11"/>
                    </a:cubicBezTo>
                    <a:moveTo>
                      <a:pt x="37" y="9"/>
                    </a:moveTo>
                    <a:cubicBezTo>
                      <a:pt x="39" y="11"/>
                      <a:pt x="41" y="13"/>
                      <a:pt x="42" y="15"/>
                    </a:cubicBezTo>
                    <a:cubicBezTo>
                      <a:pt x="43" y="16"/>
                      <a:pt x="44" y="17"/>
                      <a:pt x="45" y="18"/>
                    </a:cubicBezTo>
                    <a:cubicBezTo>
                      <a:pt x="46" y="20"/>
                      <a:pt x="47" y="22"/>
                      <a:pt x="48" y="23"/>
                    </a:cubicBezTo>
                    <a:cubicBezTo>
                      <a:pt x="48" y="23"/>
                      <a:pt x="48" y="23"/>
                      <a:pt x="48" y="23"/>
                    </a:cubicBezTo>
                    <a:cubicBezTo>
                      <a:pt x="47" y="22"/>
                      <a:pt x="46" y="20"/>
                      <a:pt x="45" y="18"/>
                    </a:cubicBezTo>
                    <a:cubicBezTo>
                      <a:pt x="43" y="15"/>
                      <a:pt x="40" y="12"/>
                      <a:pt x="37" y="9"/>
                    </a:cubicBezTo>
                    <a:moveTo>
                      <a:pt x="36" y="9"/>
                    </a:moveTo>
                    <a:cubicBezTo>
                      <a:pt x="36" y="9"/>
                      <a:pt x="36" y="9"/>
                      <a:pt x="36" y="9"/>
                    </a:cubicBezTo>
                    <a:cubicBezTo>
                      <a:pt x="36" y="9"/>
                      <a:pt x="36" y="9"/>
                      <a:pt x="36" y="9"/>
                    </a:cubicBezTo>
                    <a:moveTo>
                      <a:pt x="22" y="5"/>
                    </a:moveTo>
                    <a:cubicBezTo>
                      <a:pt x="22" y="5"/>
                      <a:pt x="22" y="5"/>
                      <a:pt x="22" y="5"/>
                    </a:cubicBezTo>
                    <a:cubicBezTo>
                      <a:pt x="22" y="5"/>
                      <a:pt x="22" y="5"/>
                      <a:pt x="22" y="5"/>
                    </a:cubicBezTo>
                    <a:moveTo>
                      <a:pt x="22" y="5"/>
                    </a:moveTo>
                    <a:cubicBezTo>
                      <a:pt x="22" y="5"/>
                      <a:pt x="22" y="5"/>
                      <a:pt x="22" y="5"/>
                    </a:cubicBezTo>
                    <a:cubicBezTo>
                      <a:pt x="22" y="5"/>
                      <a:pt x="22" y="5"/>
                      <a:pt x="22" y="5"/>
                    </a:cubicBezTo>
                    <a:moveTo>
                      <a:pt x="22" y="4"/>
                    </a:moveTo>
                    <a:cubicBezTo>
                      <a:pt x="22" y="4"/>
                      <a:pt x="22" y="4"/>
                      <a:pt x="22" y="4"/>
                    </a:cubicBezTo>
                    <a:cubicBezTo>
                      <a:pt x="22" y="4"/>
                      <a:pt x="22" y="4"/>
                      <a:pt x="22" y="4"/>
                    </a:cubicBezTo>
                    <a:moveTo>
                      <a:pt x="22" y="4"/>
                    </a:moveTo>
                    <a:cubicBezTo>
                      <a:pt x="22" y="4"/>
                      <a:pt x="22" y="4"/>
                      <a:pt x="22" y="4"/>
                    </a:cubicBezTo>
                    <a:cubicBezTo>
                      <a:pt x="22" y="4"/>
                      <a:pt x="22" y="4"/>
                      <a:pt x="22" y="4"/>
                    </a:cubicBezTo>
                    <a:moveTo>
                      <a:pt x="21" y="4"/>
                    </a:moveTo>
                    <a:cubicBezTo>
                      <a:pt x="22" y="4"/>
                      <a:pt x="22" y="4"/>
                      <a:pt x="22" y="4"/>
                    </a:cubicBezTo>
                    <a:cubicBezTo>
                      <a:pt x="22" y="4"/>
                      <a:pt x="22" y="4"/>
                      <a:pt x="21" y="4"/>
                    </a:cubicBezTo>
                    <a:moveTo>
                      <a:pt x="16" y="3"/>
                    </a:moveTo>
                    <a:cubicBezTo>
                      <a:pt x="16" y="3"/>
                      <a:pt x="16" y="3"/>
                      <a:pt x="16" y="3"/>
                    </a:cubicBezTo>
                    <a:cubicBezTo>
                      <a:pt x="16" y="3"/>
                      <a:pt x="16" y="3"/>
                      <a:pt x="16" y="3"/>
                    </a:cubicBezTo>
                    <a:cubicBezTo>
                      <a:pt x="15" y="3"/>
                      <a:pt x="14" y="3"/>
                      <a:pt x="14" y="3"/>
                    </a:cubicBezTo>
                    <a:cubicBezTo>
                      <a:pt x="14" y="3"/>
                      <a:pt x="14" y="3"/>
                      <a:pt x="14" y="3"/>
                    </a:cubicBezTo>
                    <a:cubicBezTo>
                      <a:pt x="14" y="3"/>
                      <a:pt x="14" y="3"/>
                      <a:pt x="14" y="3"/>
                    </a:cubicBezTo>
                    <a:cubicBezTo>
                      <a:pt x="14" y="3"/>
                      <a:pt x="14" y="3"/>
                      <a:pt x="14" y="3"/>
                    </a:cubicBezTo>
                    <a:cubicBezTo>
                      <a:pt x="14" y="3"/>
                      <a:pt x="15" y="3"/>
                      <a:pt x="16" y="3"/>
                    </a:cubicBezTo>
                    <a:cubicBezTo>
                      <a:pt x="16" y="3"/>
                      <a:pt x="16" y="3"/>
                      <a:pt x="16" y="3"/>
                    </a:cubicBezTo>
                    <a:cubicBezTo>
                      <a:pt x="16" y="3"/>
                      <a:pt x="16" y="3"/>
                      <a:pt x="16" y="3"/>
                    </a:cubicBezTo>
                    <a:cubicBezTo>
                      <a:pt x="17" y="3"/>
                      <a:pt x="19" y="3"/>
                      <a:pt x="21" y="4"/>
                    </a:cubicBezTo>
                    <a:cubicBezTo>
                      <a:pt x="19" y="3"/>
                      <a:pt x="17" y="3"/>
                      <a:pt x="16" y="3"/>
                    </a:cubicBezTo>
                    <a:moveTo>
                      <a:pt x="23" y="1"/>
                    </a:moveTo>
                    <a:cubicBezTo>
                      <a:pt x="23" y="1"/>
                      <a:pt x="23" y="1"/>
                      <a:pt x="24" y="1"/>
                    </a:cubicBezTo>
                    <a:cubicBezTo>
                      <a:pt x="23" y="1"/>
                      <a:pt x="23" y="1"/>
                      <a:pt x="23" y="1"/>
                    </a:cubicBezTo>
                    <a:moveTo>
                      <a:pt x="11" y="0"/>
                    </a:moveTo>
                    <a:cubicBezTo>
                      <a:pt x="0" y="13"/>
                      <a:pt x="0" y="13"/>
                      <a:pt x="0" y="13"/>
                    </a:cubicBezTo>
                    <a:cubicBezTo>
                      <a:pt x="1" y="13"/>
                      <a:pt x="1" y="13"/>
                      <a:pt x="2" y="13"/>
                    </a:cubicBezTo>
                    <a:cubicBezTo>
                      <a:pt x="2" y="13"/>
                      <a:pt x="2" y="13"/>
                      <a:pt x="2" y="13"/>
                    </a:cubicBezTo>
                    <a:cubicBezTo>
                      <a:pt x="2" y="13"/>
                      <a:pt x="2" y="13"/>
                      <a:pt x="2" y="13"/>
                    </a:cubicBezTo>
                    <a:cubicBezTo>
                      <a:pt x="3" y="12"/>
                      <a:pt x="4" y="12"/>
                      <a:pt x="5" y="12"/>
                    </a:cubicBezTo>
                    <a:cubicBezTo>
                      <a:pt x="5" y="12"/>
                      <a:pt x="5" y="12"/>
                      <a:pt x="5" y="12"/>
                    </a:cubicBezTo>
                    <a:cubicBezTo>
                      <a:pt x="5" y="12"/>
                      <a:pt x="5" y="12"/>
                      <a:pt x="5" y="12"/>
                    </a:cubicBezTo>
                    <a:cubicBezTo>
                      <a:pt x="4" y="12"/>
                      <a:pt x="4" y="12"/>
                      <a:pt x="4" y="12"/>
                    </a:cubicBezTo>
                    <a:cubicBezTo>
                      <a:pt x="3" y="11"/>
                      <a:pt x="3" y="10"/>
                      <a:pt x="4" y="9"/>
                    </a:cubicBezTo>
                    <a:cubicBezTo>
                      <a:pt x="8" y="4"/>
                      <a:pt x="8" y="4"/>
                      <a:pt x="8" y="4"/>
                    </a:cubicBezTo>
                    <a:cubicBezTo>
                      <a:pt x="8" y="4"/>
                      <a:pt x="8" y="4"/>
                      <a:pt x="9" y="4"/>
                    </a:cubicBezTo>
                    <a:cubicBezTo>
                      <a:pt x="9" y="4"/>
                      <a:pt x="9" y="4"/>
                      <a:pt x="9" y="4"/>
                    </a:cubicBezTo>
                    <a:cubicBezTo>
                      <a:pt x="9" y="4"/>
                      <a:pt x="9" y="4"/>
                      <a:pt x="9" y="4"/>
                    </a:cubicBezTo>
                    <a:cubicBezTo>
                      <a:pt x="10" y="3"/>
                      <a:pt x="11" y="3"/>
                      <a:pt x="12" y="3"/>
                    </a:cubicBezTo>
                    <a:cubicBezTo>
                      <a:pt x="12" y="3"/>
                      <a:pt x="12" y="3"/>
                      <a:pt x="12" y="3"/>
                    </a:cubicBezTo>
                    <a:cubicBezTo>
                      <a:pt x="12" y="3"/>
                      <a:pt x="12" y="3"/>
                      <a:pt x="12" y="3"/>
                    </a:cubicBezTo>
                    <a:cubicBezTo>
                      <a:pt x="11" y="3"/>
                      <a:pt x="11" y="3"/>
                      <a:pt x="11" y="3"/>
                    </a:cubicBezTo>
                    <a:cubicBezTo>
                      <a:pt x="11" y="2"/>
                      <a:pt x="11" y="2"/>
                      <a:pt x="11" y="1"/>
                    </a:cubicBezTo>
                    <a:cubicBezTo>
                      <a:pt x="11" y="1"/>
                      <a:pt x="11" y="0"/>
                      <a:pt x="11"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6" name="Freeform 16"/>
              <p:cNvSpPr>
                <a:spLocks noEditPoints="1"/>
              </p:cNvSpPr>
              <p:nvPr/>
            </p:nvSpPr>
            <p:spPr bwMode="auto">
              <a:xfrm>
                <a:off x="2200276" y="3913188"/>
                <a:ext cx="384175" cy="439738"/>
              </a:xfrm>
              <a:custGeom>
                <a:avLst/>
                <a:gdLst>
                  <a:gd name="T0" fmla="*/ 41 w 137"/>
                  <a:gd name="T1" fmla="*/ 151 h 157"/>
                  <a:gd name="T2" fmla="*/ 40 w 137"/>
                  <a:gd name="T3" fmla="*/ 152 h 157"/>
                  <a:gd name="T4" fmla="*/ 35 w 137"/>
                  <a:gd name="T5" fmla="*/ 152 h 157"/>
                  <a:gd name="T6" fmla="*/ 36 w 137"/>
                  <a:gd name="T7" fmla="*/ 152 h 157"/>
                  <a:gd name="T8" fmla="*/ 37 w 137"/>
                  <a:gd name="T9" fmla="*/ 153 h 157"/>
                  <a:gd name="T10" fmla="*/ 38 w 137"/>
                  <a:gd name="T11" fmla="*/ 156 h 157"/>
                  <a:gd name="T12" fmla="*/ 38 w 137"/>
                  <a:gd name="T13" fmla="*/ 156 h 157"/>
                  <a:gd name="T14" fmla="*/ 14 w 137"/>
                  <a:gd name="T15" fmla="*/ 149 h 157"/>
                  <a:gd name="T16" fmla="*/ 31 w 137"/>
                  <a:gd name="T17" fmla="*/ 157 h 157"/>
                  <a:gd name="T18" fmla="*/ 27 w 137"/>
                  <a:gd name="T19" fmla="*/ 156 h 157"/>
                  <a:gd name="T20" fmla="*/ 14 w 137"/>
                  <a:gd name="T21" fmla="*/ 149 h 157"/>
                  <a:gd name="T22" fmla="*/ 14 w 137"/>
                  <a:gd name="T23" fmla="*/ 149 h 157"/>
                  <a:gd name="T24" fmla="*/ 13 w 137"/>
                  <a:gd name="T25" fmla="*/ 148 h 157"/>
                  <a:gd name="T26" fmla="*/ 13 w 137"/>
                  <a:gd name="T27" fmla="*/ 148 h 157"/>
                  <a:gd name="T28" fmla="*/ 13 w 137"/>
                  <a:gd name="T29" fmla="*/ 148 h 157"/>
                  <a:gd name="T30" fmla="*/ 13 w 137"/>
                  <a:gd name="T31" fmla="*/ 148 h 157"/>
                  <a:gd name="T32" fmla="*/ 0 w 137"/>
                  <a:gd name="T33" fmla="*/ 133 h 157"/>
                  <a:gd name="T34" fmla="*/ 0 w 137"/>
                  <a:gd name="T35" fmla="*/ 133 h 157"/>
                  <a:gd name="T36" fmla="*/ 4 w 137"/>
                  <a:gd name="T37" fmla="*/ 129 h 157"/>
                  <a:gd name="T38" fmla="*/ 4 w 137"/>
                  <a:gd name="T39" fmla="*/ 130 h 157"/>
                  <a:gd name="T40" fmla="*/ 4 w 137"/>
                  <a:gd name="T41" fmla="*/ 130 h 157"/>
                  <a:gd name="T42" fmla="*/ 4 w 137"/>
                  <a:gd name="T43" fmla="*/ 129 h 157"/>
                  <a:gd name="T44" fmla="*/ 0 w 137"/>
                  <a:gd name="T45" fmla="*/ 126 h 157"/>
                  <a:gd name="T46" fmla="*/ 2 w 137"/>
                  <a:gd name="T47" fmla="*/ 125 h 157"/>
                  <a:gd name="T48" fmla="*/ 4 w 137"/>
                  <a:gd name="T49" fmla="*/ 126 h 157"/>
                  <a:gd name="T50" fmla="*/ 4 w 137"/>
                  <a:gd name="T51" fmla="*/ 128 h 157"/>
                  <a:gd name="T52" fmla="*/ 4 w 137"/>
                  <a:gd name="T53" fmla="*/ 123 h 157"/>
                  <a:gd name="T54" fmla="*/ 4 w 137"/>
                  <a:gd name="T55" fmla="*/ 122 h 157"/>
                  <a:gd name="T56" fmla="*/ 122 w 137"/>
                  <a:gd name="T57" fmla="*/ 11 h 157"/>
                  <a:gd name="T58" fmla="*/ 122 w 137"/>
                  <a:gd name="T59" fmla="*/ 11 h 157"/>
                  <a:gd name="T60" fmla="*/ 101 w 137"/>
                  <a:gd name="T61" fmla="*/ 1 h 157"/>
                  <a:gd name="T62" fmla="*/ 101 w 137"/>
                  <a:gd name="T63" fmla="*/ 1 h 157"/>
                  <a:gd name="T64" fmla="*/ 99 w 137"/>
                  <a:gd name="T65" fmla="*/ 1 h 157"/>
                  <a:gd name="T66" fmla="*/ 9 w 137"/>
                  <a:gd name="T67" fmla="*/ 116 h 157"/>
                  <a:gd name="T68" fmla="*/ 11 w 137"/>
                  <a:gd name="T69" fmla="*/ 117 h 157"/>
                  <a:gd name="T70" fmla="*/ 12 w 137"/>
                  <a:gd name="T71" fmla="*/ 118 h 157"/>
                  <a:gd name="T72" fmla="*/ 102 w 137"/>
                  <a:gd name="T73" fmla="*/ 5 h 157"/>
                  <a:gd name="T74" fmla="*/ 103 w 137"/>
                  <a:gd name="T75" fmla="*/ 5 h 157"/>
                  <a:gd name="T76" fmla="*/ 104 w 137"/>
                  <a:gd name="T77" fmla="*/ 4 h 157"/>
                  <a:gd name="T78" fmla="*/ 104 w 137"/>
                  <a:gd name="T79" fmla="*/ 4 h 157"/>
                  <a:gd name="T80" fmla="*/ 121 w 137"/>
                  <a:gd name="T81" fmla="*/ 13 h 157"/>
                  <a:gd name="T82" fmla="*/ 121 w 137"/>
                  <a:gd name="T83" fmla="*/ 13 h 157"/>
                  <a:gd name="T84" fmla="*/ 130 w 137"/>
                  <a:gd name="T85" fmla="*/ 22 h 157"/>
                  <a:gd name="T86" fmla="*/ 133 w 137"/>
                  <a:gd name="T87" fmla="*/ 28 h 157"/>
                  <a:gd name="T88" fmla="*/ 133 w 137"/>
                  <a:gd name="T89" fmla="*/ 29 h 157"/>
                  <a:gd name="T90" fmla="*/ 133 w 137"/>
                  <a:gd name="T91" fmla="*/ 29 h 157"/>
                  <a:gd name="T92" fmla="*/ 43 w 137"/>
                  <a:gd name="T93" fmla="*/ 143 h 157"/>
                  <a:gd name="T94" fmla="*/ 45 w 137"/>
                  <a:gd name="T95" fmla="*/ 144 h 157"/>
                  <a:gd name="T96" fmla="*/ 45 w 137"/>
                  <a:gd name="T97" fmla="*/ 146 h 157"/>
                  <a:gd name="T98" fmla="*/ 137 w 137"/>
                  <a:gd name="T99" fmla="*/ 31 h 157"/>
                  <a:gd name="T100" fmla="*/ 137 w 137"/>
                  <a:gd name="T101" fmla="*/ 29 h 157"/>
                  <a:gd name="T102" fmla="*/ 137 w 137"/>
                  <a:gd name="T103" fmla="*/ 26 h 157"/>
                  <a:gd name="T104" fmla="*/ 133 w 137"/>
                  <a:gd name="T105" fmla="*/ 19 h 157"/>
                  <a:gd name="T106" fmla="*/ 123 w 137"/>
                  <a:gd name="T107" fmla="*/ 9 h 157"/>
                  <a:gd name="T108" fmla="*/ 105 w 137"/>
                  <a:gd name="T109" fmla="*/ 0 h 157"/>
                  <a:gd name="T110" fmla="*/ 104 w 137"/>
                  <a:gd name="T11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37" h="157">
                    <a:moveTo>
                      <a:pt x="42" y="150"/>
                    </a:moveTo>
                    <a:cubicBezTo>
                      <a:pt x="41" y="151"/>
                      <a:pt x="41" y="151"/>
                      <a:pt x="41" y="151"/>
                    </a:cubicBezTo>
                    <a:cubicBezTo>
                      <a:pt x="41" y="151"/>
                      <a:pt x="40" y="152"/>
                      <a:pt x="40" y="152"/>
                    </a:cubicBezTo>
                    <a:cubicBezTo>
                      <a:pt x="40" y="152"/>
                      <a:pt x="40" y="152"/>
                      <a:pt x="40" y="152"/>
                    </a:cubicBezTo>
                    <a:cubicBezTo>
                      <a:pt x="39" y="152"/>
                      <a:pt x="38" y="152"/>
                      <a:pt x="37" y="152"/>
                    </a:cubicBezTo>
                    <a:cubicBezTo>
                      <a:pt x="36" y="152"/>
                      <a:pt x="36" y="152"/>
                      <a:pt x="35" y="152"/>
                    </a:cubicBezTo>
                    <a:cubicBezTo>
                      <a:pt x="35" y="152"/>
                      <a:pt x="35" y="152"/>
                      <a:pt x="35" y="152"/>
                    </a:cubicBezTo>
                    <a:cubicBezTo>
                      <a:pt x="35" y="152"/>
                      <a:pt x="36" y="152"/>
                      <a:pt x="36" y="152"/>
                    </a:cubicBezTo>
                    <a:cubicBezTo>
                      <a:pt x="36" y="152"/>
                      <a:pt x="37" y="152"/>
                      <a:pt x="37" y="153"/>
                    </a:cubicBezTo>
                    <a:cubicBezTo>
                      <a:pt x="37" y="153"/>
                      <a:pt x="37" y="153"/>
                      <a:pt x="37" y="153"/>
                    </a:cubicBezTo>
                    <a:cubicBezTo>
                      <a:pt x="38" y="153"/>
                      <a:pt x="38" y="154"/>
                      <a:pt x="38" y="154"/>
                    </a:cubicBezTo>
                    <a:cubicBezTo>
                      <a:pt x="38" y="155"/>
                      <a:pt x="38" y="155"/>
                      <a:pt x="38" y="156"/>
                    </a:cubicBezTo>
                    <a:cubicBezTo>
                      <a:pt x="38" y="156"/>
                      <a:pt x="38" y="156"/>
                      <a:pt x="38" y="156"/>
                    </a:cubicBezTo>
                    <a:cubicBezTo>
                      <a:pt x="38" y="156"/>
                      <a:pt x="38" y="156"/>
                      <a:pt x="38" y="156"/>
                    </a:cubicBezTo>
                    <a:cubicBezTo>
                      <a:pt x="42" y="150"/>
                      <a:pt x="42" y="150"/>
                      <a:pt x="42" y="150"/>
                    </a:cubicBezTo>
                    <a:moveTo>
                      <a:pt x="14" y="149"/>
                    </a:moveTo>
                    <a:cubicBezTo>
                      <a:pt x="17" y="151"/>
                      <a:pt x="21" y="153"/>
                      <a:pt x="24" y="155"/>
                    </a:cubicBezTo>
                    <a:cubicBezTo>
                      <a:pt x="26" y="156"/>
                      <a:pt x="29" y="157"/>
                      <a:pt x="31" y="157"/>
                    </a:cubicBezTo>
                    <a:cubicBezTo>
                      <a:pt x="31" y="157"/>
                      <a:pt x="31" y="157"/>
                      <a:pt x="31" y="157"/>
                    </a:cubicBezTo>
                    <a:cubicBezTo>
                      <a:pt x="30" y="157"/>
                      <a:pt x="28" y="157"/>
                      <a:pt x="27" y="156"/>
                    </a:cubicBezTo>
                    <a:cubicBezTo>
                      <a:pt x="25" y="156"/>
                      <a:pt x="23" y="155"/>
                      <a:pt x="21" y="154"/>
                    </a:cubicBezTo>
                    <a:cubicBezTo>
                      <a:pt x="19" y="152"/>
                      <a:pt x="16" y="151"/>
                      <a:pt x="14" y="149"/>
                    </a:cubicBezTo>
                    <a:moveTo>
                      <a:pt x="14" y="148"/>
                    </a:moveTo>
                    <a:cubicBezTo>
                      <a:pt x="14" y="148"/>
                      <a:pt x="14" y="148"/>
                      <a:pt x="14" y="149"/>
                    </a:cubicBezTo>
                    <a:cubicBezTo>
                      <a:pt x="14" y="148"/>
                      <a:pt x="14" y="148"/>
                      <a:pt x="14" y="148"/>
                    </a:cubicBezTo>
                    <a:moveTo>
                      <a:pt x="13" y="148"/>
                    </a:moveTo>
                    <a:cubicBezTo>
                      <a:pt x="13" y="148"/>
                      <a:pt x="13" y="148"/>
                      <a:pt x="13" y="148"/>
                    </a:cubicBezTo>
                    <a:cubicBezTo>
                      <a:pt x="13" y="148"/>
                      <a:pt x="13" y="148"/>
                      <a:pt x="13" y="148"/>
                    </a:cubicBezTo>
                    <a:moveTo>
                      <a:pt x="8" y="144"/>
                    </a:moveTo>
                    <a:cubicBezTo>
                      <a:pt x="10" y="145"/>
                      <a:pt x="11" y="147"/>
                      <a:pt x="13" y="148"/>
                    </a:cubicBezTo>
                    <a:cubicBezTo>
                      <a:pt x="13" y="148"/>
                      <a:pt x="13" y="148"/>
                      <a:pt x="13" y="148"/>
                    </a:cubicBezTo>
                    <a:cubicBezTo>
                      <a:pt x="13" y="148"/>
                      <a:pt x="13" y="148"/>
                      <a:pt x="13" y="148"/>
                    </a:cubicBezTo>
                    <a:cubicBezTo>
                      <a:pt x="11" y="147"/>
                      <a:pt x="10" y="145"/>
                      <a:pt x="8" y="144"/>
                    </a:cubicBezTo>
                    <a:moveTo>
                      <a:pt x="0" y="133"/>
                    </a:moveTo>
                    <a:cubicBezTo>
                      <a:pt x="0" y="133"/>
                      <a:pt x="0" y="133"/>
                      <a:pt x="0" y="133"/>
                    </a:cubicBezTo>
                    <a:cubicBezTo>
                      <a:pt x="0" y="133"/>
                      <a:pt x="0" y="133"/>
                      <a:pt x="0" y="133"/>
                    </a:cubicBezTo>
                    <a:cubicBezTo>
                      <a:pt x="0" y="133"/>
                      <a:pt x="0" y="133"/>
                      <a:pt x="0" y="133"/>
                    </a:cubicBezTo>
                    <a:moveTo>
                      <a:pt x="4" y="129"/>
                    </a:moveTo>
                    <a:cubicBezTo>
                      <a:pt x="4" y="129"/>
                      <a:pt x="4" y="129"/>
                      <a:pt x="4" y="129"/>
                    </a:cubicBezTo>
                    <a:cubicBezTo>
                      <a:pt x="4" y="129"/>
                      <a:pt x="4" y="129"/>
                      <a:pt x="4" y="130"/>
                    </a:cubicBezTo>
                    <a:cubicBezTo>
                      <a:pt x="4" y="130"/>
                      <a:pt x="4" y="132"/>
                      <a:pt x="5" y="134"/>
                    </a:cubicBezTo>
                    <a:cubicBezTo>
                      <a:pt x="4" y="132"/>
                      <a:pt x="4" y="130"/>
                      <a:pt x="4" y="130"/>
                    </a:cubicBezTo>
                    <a:cubicBezTo>
                      <a:pt x="4" y="129"/>
                      <a:pt x="4" y="129"/>
                      <a:pt x="4" y="129"/>
                    </a:cubicBezTo>
                    <a:cubicBezTo>
                      <a:pt x="4" y="129"/>
                      <a:pt x="4" y="129"/>
                      <a:pt x="4" y="129"/>
                    </a:cubicBezTo>
                    <a:moveTo>
                      <a:pt x="4" y="122"/>
                    </a:moveTo>
                    <a:cubicBezTo>
                      <a:pt x="0" y="126"/>
                      <a:pt x="0" y="126"/>
                      <a:pt x="0" y="126"/>
                    </a:cubicBezTo>
                    <a:cubicBezTo>
                      <a:pt x="1" y="126"/>
                      <a:pt x="1" y="126"/>
                      <a:pt x="2" y="125"/>
                    </a:cubicBezTo>
                    <a:cubicBezTo>
                      <a:pt x="2" y="125"/>
                      <a:pt x="2" y="125"/>
                      <a:pt x="2" y="125"/>
                    </a:cubicBezTo>
                    <a:cubicBezTo>
                      <a:pt x="2" y="125"/>
                      <a:pt x="3" y="126"/>
                      <a:pt x="3" y="126"/>
                    </a:cubicBezTo>
                    <a:cubicBezTo>
                      <a:pt x="4" y="126"/>
                      <a:pt x="4" y="126"/>
                      <a:pt x="4" y="126"/>
                    </a:cubicBezTo>
                    <a:cubicBezTo>
                      <a:pt x="4" y="127"/>
                      <a:pt x="4" y="127"/>
                      <a:pt x="4" y="128"/>
                    </a:cubicBezTo>
                    <a:cubicBezTo>
                      <a:pt x="4" y="128"/>
                      <a:pt x="4" y="128"/>
                      <a:pt x="4" y="128"/>
                    </a:cubicBezTo>
                    <a:cubicBezTo>
                      <a:pt x="4" y="126"/>
                      <a:pt x="4" y="125"/>
                      <a:pt x="4" y="124"/>
                    </a:cubicBezTo>
                    <a:cubicBezTo>
                      <a:pt x="4" y="124"/>
                      <a:pt x="4" y="124"/>
                      <a:pt x="4" y="123"/>
                    </a:cubicBezTo>
                    <a:cubicBezTo>
                      <a:pt x="4" y="123"/>
                      <a:pt x="4" y="123"/>
                      <a:pt x="4" y="123"/>
                    </a:cubicBezTo>
                    <a:cubicBezTo>
                      <a:pt x="4" y="122"/>
                      <a:pt x="4" y="122"/>
                      <a:pt x="4" y="122"/>
                    </a:cubicBezTo>
                    <a:moveTo>
                      <a:pt x="122" y="11"/>
                    </a:moveTo>
                    <a:cubicBezTo>
                      <a:pt x="122" y="11"/>
                      <a:pt x="122" y="11"/>
                      <a:pt x="122" y="11"/>
                    </a:cubicBezTo>
                    <a:cubicBezTo>
                      <a:pt x="123" y="9"/>
                      <a:pt x="123" y="9"/>
                      <a:pt x="123" y="9"/>
                    </a:cubicBezTo>
                    <a:cubicBezTo>
                      <a:pt x="122" y="11"/>
                      <a:pt x="122" y="11"/>
                      <a:pt x="122" y="11"/>
                    </a:cubicBezTo>
                    <a:moveTo>
                      <a:pt x="104" y="0"/>
                    </a:moveTo>
                    <a:cubicBezTo>
                      <a:pt x="103" y="0"/>
                      <a:pt x="102" y="0"/>
                      <a:pt x="101" y="1"/>
                    </a:cubicBezTo>
                    <a:cubicBezTo>
                      <a:pt x="101" y="1"/>
                      <a:pt x="101" y="1"/>
                      <a:pt x="101" y="1"/>
                    </a:cubicBezTo>
                    <a:cubicBezTo>
                      <a:pt x="101" y="1"/>
                      <a:pt x="101" y="1"/>
                      <a:pt x="101" y="1"/>
                    </a:cubicBezTo>
                    <a:cubicBezTo>
                      <a:pt x="100" y="1"/>
                      <a:pt x="100" y="1"/>
                      <a:pt x="99" y="1"/>
                    </a:cubicBezTo>
                    <a:cubicBezTo>
                      <a:pt x="99" y="1"/>
                      <a:pt x="99" y="1"/>
                      <a:pt x="99" y="1"/>
                    </a:cubicBezTo>
                    <a:cubicBezTo>
                      <a:pt x="8" y="117"/>
                      <a:pt x="8" y="117"/>
                      <a:pt x="8" y="117"/>
                    </a:cubicBezTo>
                    <a:cubicBezTo>
                      <a:pt x="8" y="116"/>
                      <a:pt x="9" y="116"/>
                      <a:pt x="9" y="116"/>
                    </a:cubicBezTo>
                    <a:cubicBezTo>
                      <a:pt x="9" y="116"/>
                      <a:pt x="9" y="116"/>
                      <a:pt x="9" y="116"/>
                    </a:cubicBezTo>
                    <a:cubicBezTo>
                      <a:pt x="10" y="116"/>
                      <a:pt x="10" y="116"/>
                      <a:pt x="11" y="117"/>
                    </a:cubicBezTo>
                    <a:cubicBezTo>
                      <a:pt x="11" y="117"/>
                      <a:pt x="11" y="117"/>
                      <a:pt x="11" y="117"/>
                    </a:cubicBezTo>
                    <a:cubicBezTo>
                      <a:pt x="11" y="117"/>
                      <a:pt x="12" y="118"/>
                      <a:pt x="12" y="118"/>
                    </a:cubicBezTo>
                    <a:cubicBezTo>
                      <a:pt x="102" y="5"/>
                      <a:pt x="102" y="5"/>
                      <a:pt x="102" y="5"/>
                    </a:cubicBezTo>
                    <a:cubicBezTo>
                      <a:pt x="102" y="5"/>
                      <a:pt x="102" y="5"/>
                      <a:pt x="102" y="5"/>
                    </a:cubicBezTo>
                    <a:cubicBezTo>
                      <a:pt x="102" y="5"/>
                      <a:pt x="102" y="5"/>
                      <a:pt x="102" y="5"/>
                    </a:cubicBezTo>
                    <a:cubicBezTo>
                      <a:pt x="102" y="5"/>
                      <a:pt x="102" y="5"/>
                      <a:pt x="103" y="5"/>
                    </a:cubicBezTo>
                    <a:cubicBezTo>
                      <a:pt x="103" y="4"/>
                      <a:pt x="103" y="4"/>
                      <a:pt x="104" y="4"/>
                    </a:cubicBezTo>
                    <a:cubicBezTo>
                      <a:pt x="104" y="4"/>
                      <a:pt x="104" y="4"/>
                      <a:pt x="104" y="4"/>
                    </a:cubicBezTo>
                    <a:cubicBezTo>
                      <a:pt x="104" y="4"/>
                      <a:pt x="104" y="4"/>
                      <a:pt x="104" y="4"/>
                    </a:cubicBezTo>
                    <a:cubicBezTo>
                      <a:pt x="104" y="4"/>
                      <a:pt x="104" y="4"/>
                      <a:pt x="104" y="4"/>
                    </a:cubicBezTo>
                    <a:cubicBezTo>
                      <a:pt x="106" y="4"/>
                      <a:pt x="108" y="5"/>
                      <a:pt x="111" y="6"/>
                    </a:cubicBezTo>
                    <a:cubicBezTo>
                      <a:pt x="114" y="8"/>
                      <a:pt x="117" y="10"/>
                      <a:pt x="121" y="13"/>
                    </a:cubicBezTo>
                    <a:cubicBezTo>
                      <a:pt x="121" y="13"/>
                      <a:pt x="121" y="13"/>
                      <a:pt x="121" y="13"/>
                    </a:cubicBezTo>
                    <a:cubicBezTo>
                      <a:pt x="121" y="13"/>
                      <a:pt x="121" y="13"/>
                      <a:pt x="121" y="13"/>
                    </a:cubicBezTo>
                    <a:cubicBezTo>
                      <a:pt x="123" y="15"/>
                      <a:pt x="126" y="17"/>
                      <a:pt x="127" y="19"/>
                    </a:cubicBezTo>
                    <a:cubicBezTo>
                      <a:pt x="128" y="20"/>
                      <a:pt x="129" y="21"/>
                      <a:pt x="130" y="22"/>
                    </a:cubicBezTo>
                    <a:cubicBezTo>
                      <a:pt x="132" y="24"/>
                      <a:pt x="133" y="27"/>
                      <a:pt x="133" y="28"/>
                    </a:cubicBezTo>
                    <a:cubicBezTo>
                      <a:pt x="133" y="28"/>
                      <a:pt x="133" y="28"/>
                      <a:pt x="133" y="28"/>
                    </a:cubicBezTo>
                    <a:cubicBezTo>
                      <a:pt x="133" y="28"/>
                      <a:pt x="133" y="28"/>
                      <a:pt x="133" y="28"/>
                    </a:cubicBezTo>
                    <a:cubicBezTo>
                      <a:pt x="133" y="29"/>
                      <a:pt x="133" y="29"/>
                      <a:pt x="133" y="29"/>
                    </a:cubicBezTo>
                    <a:cubicBezTo>
                      <a:pt x="133" y="29"/>
                      <a:pt x="133" y="29"/>
                      <a:pt x="133" y="29"/>
                    </a:cubicBezTo>
                    <a:cubicBezTo>
                      <a:pt x="133" y="29"/>
                      <a:pt x="133" y="29"/>
                      <a:pt x="133" y="29"/>
                    </a:cubicBezTo>
                    <a:cubicBezTo>
                      <a:pt x="43" y="143"/>
                      <a:pt x="43" y="143"/>
                      <a:pt x="43" y="143"/>
                    </a:cubicBezTo>
                    <a:cubicBezTo>
                      <a:pt x="43" y="143"/>
                      <a:pt x="43" y="143"/>
                      <a:pt x="43" y="143"/>
                    </a:cubicBezTo>
                    <a:cubicBezTo>
                      <a:pt x="43" y="143"/>
                      <a:pt x="44" y="143"/>
                      <a:pt x="44" y="143"/>
                    </a:cubicBezTo>
                    <a:cubicBezTo>
                      <a:pt x="45" y="144"/>
                      <a:pt x="45" y="144"/>
                      <a:pt x="45" y="144"/>
                    </a:cubicBezTo>
                    <a:cubicBezTo>
                      <a:pt x="45" y="144"/>
                      <a:pt x="45" y="144"/>
                      <a:pt x="45" y="145"/>
                    </a:cubicBezTo>
                    <a:cubicBezTo>
                      <a:pt x="45" y="145"/>
                      <a:pt x="45" y="146"/>
                      <a:pt x="45" y="146"/>
                    </a:cubicBezTo>
                    <a:cubicBezTo>
                      <a:pt x="137" y="31"/>
                      <a:pt x="137" y="31"/>
                      <a:pt x="137" y="31"/>
                    </a:cubicBezTo>
                    <a:cubicBezTo>
                      <a:pt x="137" y="31"/>
                      <a:pt x="137" y="31"/>
                      <a:pt x="137" y="31"/>
                    </a:cubicBezTo>
                    <a:cubicBezTo>
                      <a:pt x="137" y="30"/>
                      <a:pt x="137" y="30"/>
                      <a:pt x="137" y="29"/>
                    </a:cubicBezTo>
                    <a:cubicBezTo>
                      <a:pt x="137" y="29"/>
                      <a:pt x="137" y="29"/>
                      <a:pt x="137" y="29"/>
                    </a:cubicBezTo>
                    <a:cubicBezTo>
                      <a:pt x="137" y="29"/>
                      <a:pt x="137" y="28"/>
                      <a:pt x="137" y="28"/>
                    </a:cubicBezTo>
                    <a:cubicBezTo>
                      <a:pt x="137" y="27"/>
                      <a:pt x="137" y="27"/>
                      <a:pt x="137" y="26"/>
                    </a:cubicBezTo>
                    <a:cubicBezTo>
                      <a:pt x="136" y="26"/>
                      <a:pt x="136" y="25"/>
                      <a:pt x="136" y="25"/>
                    </a:cubicBezTo>
                    <a:cubicBezTo>
                      <a:pt x="136" y="23"/>
                      <a:pt x="134" y="21"/>
                      <a:pt x="133" y="19"/>
                    </a:cubicBezTo>
                    <a:cubicBezTo>
                      <a:pt x="131" y="16"/>
                      <a:pt x="127" y="13"/>
                      <a:pt x="123" y="9"/>
                    </a:cubicBezTo>
                    <a:cubicBezTo>
                      <a:pt x="123" y="9"/>
                      <a:pt x="123" y="9"/>
                      <a:pt x="123" y="9"/>
                    </a:cubicBezTo>
                    <a:cubicBezTo>
                      <a:pt x="120" y="7"/>
                      <a:pt x="116" y="4"/>
                      <a:pt x="113" y="3"/>
                    </a:cubicBezTo>
                    <a:cubicBezTo>
                      <a:pt x="110" y="2"/>
                      <a:pt x="108" y="1"/>
                      <a:pt x="105" y="0"/>
                    </a:cubicBezTo>
                    <a:cubicBezTo>
                      <a:pt x="105" y="0"/>
                      <a:pt x="105" y="0"/>
                      <a:pt x="105" y="0"/>
                    </a:cubicBezTo>
                    <a:cubicBezTo>
                      <a:pt x="105" y="0"/>
                      <a:pt x="104" y="0"/>
                      <a:pt x="104" y="0"/>
                    </a:cubicBezTo>
                    <a:cubicBezTo>
                      <a:pt x="104" y="0"/>
                      <a:pt x="104" y="0"/>
                      <a:pt x="10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7" name="Freeform 17"/>
              <p:cNvSpPr>
                <a:spLocks noEditPoints="1"/>
              </p:cNvSpPr>
              <p:nvPr/>
            </p:nvSpPr>
            <p:spPr bwMode="auto">
              <a:xfrm>
                <a:off x="2486026" y="3887788"/>
                <a:ext cx="117475" cy="100013"/>
              </a:xfrm>
              <a:custGeom>
                <a:avLst/>
                <a:gdLst>
                  <a:gd name="T0" fmla="*/ 9 w 42"/>
                  <a:gd name="T1" fmla="*/ 4 h 36"/>
                  <a:gd name="T2" fmla="*/ 9 w 42"/>
                  <a:gd name="T3" fmla="*/ 4 h 36"/>
                  <a:gd name="T4" fmla="*/ 16 w 42"/>
                  <a:gd name="T5" fmla="*/ 6 h 36"/>
                  <a:gd name="T6" fmla="*/ 26 w 42"/>
                  <a:gd name="T7" fmla="*/ 13 h 36"/>
                  <a:gd name="T8" fmla="*/ 35 w 42"/>
                  <a:gd name="T9" fmla="*/ 22 h 36"/>
                  <a:gd name="T10" fmla="*/ 38 w 42"/>
                  <a:gd name="T11" fmla="*/ 28 h 36"/>
                  <a:gd name="T12" fmla="*/ 38 w 42"/>
                  <a:gd name="T13" fmla="*/ 29 h 36"/>
                  <a:gd name="T14" fmla="*/ 38 w 42"/>
                  <a:gd name="T15" fmla="*/ 29 h 36"/>
                  <a:gd name="T16" fmla="*/ 35 w 42"/>
                  <a:gd name="T17" fmla="*/ 24 h 36"/>
                  <a:gd name="T18" fmla="*/ 25 w 42"/>
                  <a:gd name="T19" fmla="*/ 14 h 36"/>
                  <a:gd name="T20" fmla="*/ 14 w 42"/>
                  <a:gd name="T21" fmla="*/ 7 h 36"/>
                  <a:gd name="T22" fmla="*/ 7 w 42"/>
                  <a:gd name="T23" fmla="*/ 5 h 36"/>
                  <a:gd name="T24" fmla="*/ 8 w 42"/>
                  <a:gd name="T25" fmla="*/ 5 h 36"/>
                  <a:gd name="T26" fmla="*/ 8 w 42"/>
                  <a:gd name="T27" fmla="*/ 5 h 36"/>
                  <a:gd name="T28" fmla="*/ 9 w 42"/>
                  <a:gd name="T29" fmla="*/ 4 h 36"/>
                  <a:gd name="T30" fmla="*/ 9 w 42"/>
                  <a:gd name="T31" fmla="*/ 4 h 36"/>
                  <a:gd name="T32" fmla="*/ 6 w 42"/>
                  <a:gd name="T33" fmla="*/ 3 h 36"/>
                  <a:gd name="T34" fmla="*/ 8 w 42"/>
                  <a:gd name="T35" fmla="*/ 1 h 36"/>
                  <a:gd name="T36" fmla="*/ 6 w 42"/>
                  <a:gd name="T37" fmla="*/ 3 h 36"/>
                  <a:gd name="T38" fmla="*/ 8 w 42"/>
                  <a:gd name="T39" fmla="*/ 1 h 36"/>
                  <a:gd name="T40" fmla="*/ 8 w 42"/>
                  <a:gd name="T41" fmla="*/ 1 h 36"/>
                  <a:gd name="T42" fmla="*/ 9 w 42"/>
                  <a:gd name="T43" fmla="*/ 0 h 36"/>
                  <a:gd name="T44" fmla="*/ 6 w 42"/>
                  <a:gd name="T45" fmla="*/ 1 h 36"/>
                  <a:gd name="T46" fmla="*/ 6 w 42"/>
                  <a:gd name="T47" fmla="*/ 1 h 36"/>
                  <a:gd name="T48" fmla="*/ 6 w 42"/>
                  <a:gd name="T49" fmla="*/ 1 h 36"/>
                  <a:gd name="T50" fmla="*/ 5 w 42"/>
                  <a:gd name="T51" fmla="*/ 1 h 36"/>
                  <a:gd name="T52" fmla="*/ 1 w 42"/>
                  <a:gd name="T53" fmla="*/ 6 h 36"/>
                  <a:gd name="T54" fmla="*/ 1 w 42"/>
                  <a:gd name="T55" fmla="*/ 9 h 36"/>
                  <a:gd name="T56" fmla="*/ 2 w 42"/>
                  <a:gd name="T57" fmla="*/ 9 h 36"/>
                  <a:gd name="T58" fmla="*/ 2 w 42"/>
                  <a:gd name="T59" fmla="*/ 9 h 36"/>
                  <a:gd name="T60" fmla="*/ 3 w 42"/>
                  <a:gd name="T61" fmla="*/ 9 h 36"/>
                  <a:gd name="T62" fmla="*/ 3 w 42"/>
                  <a:gd name="T63" fmla="*/ 9 h 36"/>
                  <a:gd name="T64" fmla="*/ 4 w 42"/>
                  <a:gd name="T65" fmla="*/ 9 h 36"/>
                  <a:gd name="T66" fmla="*/ 5 w 42"/>
                  <a:gd name="T67" fmla="*/ 9 h 36"/>
                  <a:gd name="T68" fmla="*/ 5 w 42"/>
                  <a:gd name="T69" fmla="*/ 9 h 36"/>
                  <a:gd name="T70" fmla="*/ 6 w 42"/>
                  <a:gd name="T71" fmla="*/ 9 h 36"/>
                  <a:gd name="T72" fmla="*/ 13 w 42"/>
                  <a:gd name="T73" fmla="*/ 11 h 36"/>
                  <a:gd name="T74" fmla="*/ 22 w 42"/>
                  <a:gd name="T75" fmla="*/ 17 h 36"/>
                  <a:gd name="T76" fmla="*/ 31 w 42"/>
                  <a:gd name="T77" fmla="*/ 26 h 36"/>
                  <a:gd name="T78" fmla="*/ 34 w 42"/>
                  <a:gd name="T79" fmla="*/ 33 h 36"/>
                  <a:gd name="T80" fmla="*/ 34 w 42"/>
                  <a:gd name="T81" fmla="*/ 33 h 36"/>
                  <a:gd name="T82" fmla="*/ 34 w 42"/>
                  <a:gd name="T83" fmla="*/ 34 h 36"/>
                  <a:gd name="T84" fmla="*/ 35 w 42"/>
                  <a:gd name="T85" fmla="*/ 35 h 36"/>
                  <a:gd name="T86" fmla="*/ 35 w 42"/>
                  <a:gd name="T87" fmla="*/ 35 h 36"/>
                  <a:gd name="T88" fmla="*/ 35 w 42"/>
                  <a:gd name="T89" fmla="*/ 36 h 36"/>
                  <a:gd name="T90" fmla="*/ 37 w 42"/>
                  <a:gd name="T91" fmla="*/ 36 h 36"/>
                  <a:gd name="T92" fmla="*/ 37 w 42"/>
                  <a:gd name="T93" fmla="*/ 36 h 36"/>
                  <a:gd name="T94" fmla="*/ 38 w 42"/>
                  <a:gd name="T95" fmla="*/ 36 h 36"/>
                  <a:gd name="T96" fmla="*/ 38 w 42"/>
                  <a:gd name="T97" fmla="*/ 35 h 36"/>
                  <a:gd name="T98" fmla="*/ 42 w 42"/>
                  <a:gd name="T99" fmla="*/ 31 h 36"/>
                  <a:gd name="T100" fmla="*/ 42 w 42"/>
                  <a:gd name="T101" fmla="*/ 31 h 36"/>
                  <a:gd name="T102" fmla="*/ 42 w 42"/>
                  <a:gd name="T103" fmla="*/ 29 h 36"/>
                  <a:gd name="T104" fmla="*/ 42 w 42"/>
                  <a:gd name="T105" fmla="*/ 28 h 36"/>
                  <a:gd name="T106" fmla="*/ 42 w 42"/>
                  <a:gd name="T107" fmla="*/ 26 h 36"/>
                  <a:gd name="T108" fmla="*/ 41 w 42"/>
                  <a:gd name="T109" fmla="*/ 25 h 36"/>
                  <a:gd name="T110" fmla="*/ 41 w 42"/>
                  <a:gd name="T111" fmla="*/ 25 h 36"/>
                  <a:gd name="T112" fmla="*/ 38 w 42"/>
                  <a:gd name="T113" fmla="*/ 19 h 36"/>
                  <a:gd name="T114" fmla="*/ 28 w 42"/>
                  <a:gd name="T115" fmla="*/ 9 h 36"/>
                  <a:gd name="T116" fmla="*/ 18 w 42"/>
                  <a:gd name="T117" fmla="*/ 3 h 36"/>
                  <a:gd name="T118" fmla="*/ 11 w 42"/>
                  <a:gd name="T119" fmla="*/ 0 h 36"/>
                  <a:gd name="T120" fmla="*/ 10 w 42"/>
                  <a:gd name="T121" fmla="*/ 0 h 36"/>
                  <a:gd name="T122" fmla="*/ 9 w 42"/>
                  <a:gd name="T123" fmla="*/ 0 h 36"/>
                  <a:gd name="T124" fmla="*/ 9 w 42"/>
                  <a:gd name="T125"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2" h="36">
                    <a:moveTo>
                      <a:pt x="9" y="4"/>
                    </a:moveTo>
                    <a:cubicBezTo>
                      <a:pt x="9" y="4"/>
                      <a:pt x="9" y="4"/>
                      <a:pt x="9" y="4"/>
                    </a:cubicBezTo>
                    <a:cubicBezTo>
                      <a:pt x="11" y="4"/>
                      <a:pt x="13" y="5"/>
                      <a:pt x="16" y="6"/>
                    </a:cubicBezTo>
                    <a:cubicBezTo>
                      <a:pt x="19" y="8"/>
                      <a:pt x="23" y="10"/>
                      <a:pt x="26" y="13"/>
                    </a:cubicBezTo>
                    <a:cubicBezTo>
                      <a:pt x="30" y="16"/>
                      <a:pt x="33" y="19"/>
                      <a:pt x="35" y="22"/>
                    </a:cubicBezTo>
                    <a:cubicBezTo>
                      <a:pt x="37" y="24"/>
                      <a:pt x="38" y="27"/>
                      <a:pt x="38" y="28"/>
                    </a:cubicBezTo>
                    <a:cubicBezTo>
                      <a:pt x="38" y="29"/>
                      <a:pt x="38" y="29"/>
                      <a:pt x="38" y="29"/>
                    </a:cubicBezTo>
                    <a:cubicBezTo>
                      <a:pt x="38" y="29"/>
                      <a:pt x="38" y="29"/>
                      <a:pt x="38" y="29"/>
                    </a:cubicBezTo>
                    <a:cubicBezTo>
                      <a:pt x="37" y="27"/>
                      <a:pt x="36" y="26"/>
                      <a:pt x="35" y="24"/>
                    </a:cubicBezTo>
                    <a:cubicBezTo>
                      <a:pt x="32" y="21"/>
                      <a:pt x="29" y="17"/>
                      <a:pt x="25" y="14"/>
                    </a:cubicBezTo>
                    <a:cubicBezTo>
                      <a:pt x="21" y="11"/>
                      <a:pt x="18" y="9"/>
                      <a:pt x="14" y="7"/>
                    </a:cubicBezTo>
                    <a:cubicBezTo>
                      <a:pt x="12" y="6"/>
                      <a:pt x="9" y="5"/>
                      <a:pt x="7" y="5"/>
                    </a:cubicBezTo>
                    <a:cubicBezTo>
                      <a:pt x="7" y="5"/>
                      <a:pt x="7" y="5"/>
                      <a:pt x="8" y="5"/>
                    </a:cubicBezTo>
                    <a:cubicBezTo>
                      <a:pt x="8" y="5"/>
                      <a:pt x="8" y="5"/>
                      <a:pt x="8" y="5"/>
                    </a:cubicBezTo>
                    <a:cubicBezTo>
                      <a:pt x="8" y="4"/>
                      <a:pt x="8" y="4"/>
                      <a:pt x="9" y="4"/>
                    </a:cubicBezTo>
                    <a:cubicBezTo>
                      <a:pt x="9" y="4"/>
                      <a:pt x="9" y="4"/>
                      <a:pt x="9" y="4"/>
                    </a:cubicBezTo>
                    <a:moveTo>
                      <a:pt x="6" y="3"/>
                    </a:moveTo>
                    <a:cubicBezTo>
                      <a:pt x="8" y="1"/>
                      <a:pt x="8" y="1"/>
                      <a:pt x="8" y="1"/>
                    </a:cubicBezTo>
                    <a:cubicBezTo>
                      <a:pt x="6" y="3"/>
                      <a:pt x="6" y="3"/>
                      <a:pt x="6" y="3"/>
                    </a:cubicBezTo>
                    <a:moveTo>
                      <a:pt x="8" y="1"/>
                    </a:moveTo>
                    <a:cubicBezTo>
                      <a:pt x="8" y="1"/>
                      <a:pt x="8" y="1"/>
                      <a:pt x="8" y="1"/>
                    </a:cubicBezTo>
                    <a:moveTo>
                      <a:pt x="9" y="0"/>
                    </a:moveTo>
                    <a:cubicBezTo>
                      <a:pt x="8" y="0"/>
                      <a:pt x="7" y="0"/>
                      <a:pt x="6" y="1"/>
                    </a:cubicBezTo>
                    <a:cubicBezTo>
                      <a:pt x="6" y="1"/>
                      <a:pt x="6" y="1"/>
                      <a:pt x="6" y="1"/>
                    </a:cubicBezTo>
                    <a:cubicBezTo>
                      <a:pt x="6" y="1"/>
                      <a:pt x="6" y="1"/>
                      <a:pt x="6" y="1"/>
                    </a:cubicBezTo>
                    <a:cubicBezTo>
                      <a:pt x="5" y="1"/>
                      <a:pt x="5" y="1"/>
                      <a:pt x="5" y="1"/>
                    </a:cubicBezTo>
                    <a:cubicBezTo>
                      <a:pt x="1" y="6"/>
                      <a:pt x="1" y="6"/>
                      <a:pt x="1" y="6"/>
                    </a:cubicBezTo>
                    <a:cubicBezTo>
                      <a:pt x="0" y="7"/>
                      <a:pt x="0" y="8"/>
                      <a:pt x="1" y="9"/>
                    </a:cubicBezTo>
                    <a:cubicBezTo>
                      <a:pt x="2" y="9"/>
                      <a:pt x="2" y="9"/>
                      <a:pt x="2" y="9"/>
                    </a:cubicBezTo>
                    <a:cubicBezTo>
                      <a:pt x="2" y="9"/>
                      <a:pt x="2" y="9"/>
                      <a:pt x="2" y="9"/>
                    </a:cubicBezTo>
                    <a:cubicBezTo>
                      <a:pt x="2" y="9"/>
                      <a:pt x="3" y="9"/>
                      <a:pt x="3" y="9"/>
                    </a:cubicBezTo>
                    <a:cubicBezTo>
                      <a:pt x="3" y="9"/>
                      <a:pt x="3" y="9"/>
                      <a:pt x="3" y="9"/>
                    </a:cubicBezTo>
                    <a:cubicBezTo>
                      <a:pt x="4" y="9"/>
                      <a:pt x="4" y="9"/>
                      <a:pt x="4" y="9"/>
                    </a:cubicBezTo>
                    <a:cubicBezTo>
                      <a:pt x="4" y="9"/>
                      <a:pt x="5" y="9"/>
                      <a:pt x="5" y="9"/>
                    </a:cubicBezTo>
                    <a:cubicBezTo>
                      <a:pt x="5" y="9"/>
                      <a:pt x="5" y="9"/>
                      <a:pt x="5" y="9"/>
                    </a:cubicBezTo>
                    <a:cubicBezTo>
                      <a:pt x="5" y="9"/>
                      <a:pt x="5" y="9"/>
                      <a:pt x="6" y="9"/>
                    </a:cubicBezTo>
                    <a:cubicBezTo>
                      <a:pt x="7" y="9"/>
                      <a:pt x="10" y="9"/>
                      <a:pt x="13" y="11"/>
                    </a:cubicBezTo>
                    <a:cubicBezTo>
                      <a:pt x="16" y="12"/>
                      <a:pt x="19" y="14"/>
                      <a:pt x="22" y="17"/>
                    </a:cubicBezTo>
                    <a:cubicBezTo>
                      <a:pt x="26" y="20"/>
                      <a:pt x="29" y="23"/>
                      <a:pt x="31" y="26"/>
                    </a:cubicBezTo>
                    <a:cubicBezTo>
                      <a:pt x="33" y="29"/>
                      <a:pt x="35" y="31"/>
                      <a:pt x="34" y="33"/>
                    </a:cubicBezTo>
                    <a:cubicBezTo>
                      <a:pt x="34" y="33"/>
                      <a:pt x="34" y="33"/>
                      <a:pt x="34" y="33"/>
                    </a:cubicBezTo>
                    <a:cubicBezTo>
                      <a:pt x="34" y="33"/>
                      <a:pt x="34" y="34"/>
                      <a:pt x="34" y="34"/>
                    </a:cubicBezTo>
                    <a:cubicBezTo>
                      <a:pt x="34" y="34"/>
                      <a:pt x="34" y="35"/>
                      <a:pt x="35" y="35"/>
                    </a:cubicBezTo>
                    <a:cubicBezTo>
                      <a:pt x="35" y="35"/>
                      <a:pt x="35" y="35"/>
                      <a:pt x="35" y="35"/>
                    </a:cubicBezTo>
                    <a:cubicBezTo>
                      <a:pt x="35" y="36"/>
                      <a:pt x="35" y="36"/>
                      <a:pt x="35" y="36"/>
                    </a:cubicBezTo>
                    <a:cubicBezTo>
                      <a:pt x="36" y="36"/>
                      <a:pt x="36" y="36"/>
                      <a:pt x="37" y="36"/>
                    </a:cubicBezTo>
                    <a:cubicBezTo>
                      <a:pt x="37" y="36"/>
                      <a:pt x="37" y="36"/>
                      <a:pt x="37" y="36"/>
                    </a:cubicBezTo>
                    <a:cubicBezTo>
                      <a:pt x="37" y="36"/>
                      <a:pt x="38" y="36"/>
                      <a:pt x="38" y="36"/>
                    </a:cubicBezTo>
                    <a:cubicBezTo>
                      <a:pt x="38" y="35"/>
                      <a:pt x="38" y="35"/>
                      <a:pt x="38" y="35"/>
                    </a:cubicBezTo>
                    <a:cubicBezTo>
                      <a:pt x="42" y="31"/>
                      <a:pt x="42" y="31"/>
                      <a:pt x="42" y="31"/>
                    </a:cubicBezTo>
                    <a:cubicBezTo>
                      <a:pt x="42" y="31"/>
                      <a:pt x="42" y="31"/>
                      <a:pt x="42" y="31"/>
                    </a:cubicBezTo>
                    <a:cubicBezTo>
                      <a:pt x="42" y="30"/>
                      <a:pt x="42" y="30"/>
                      <a:pt x="42" y="29"/>
                    </a:cubicBezTo>
                    <a:cubicBezTo>
                      <a:pt x="42" y="29"/>
                      <a:pt x="42" y="28"/>
                      <a:pt x="42" y="28"/>
                    </a:cubicBezTo>
                    <a:cubicBezTo>
                      <a:pt x="42" y="27"/>
                      <a:pt x="42" y="27"/>
                      <a:pt x="42" y="26"/>
                    </a:cubicBezTo>
                    <a:cubicBezTo>
                      <a:pt x="41" y="26"/>
                      <a:pt x="41" y="25"/>
                      <a:pt x="41" y="25"/>
                    </a:cubicBezTo>
                    <a:cubicBezTo>
                      <a:pt x="41" y="25"/>
                      <a:pt x="41" y="25"/>
                      <a:pt x="41" y="25"/>
                    </a:cubicBezTo>
                    <a:cubicBezTo>
                      <a:pt x="41" y="23"/>
                      <a:pt x="40" y="21"/>
                      <a:pt x="38" y="19"/>
                    </a:cubicBezTo>
                    <a:cubicBezTo>
                      <a:pt x="36" y="16"/>
                      <a:pt x="32" y="13"/>
                      <a:pt x="28" y="9"/>
                    </a:cubicBezTo>
                    <a:cubicBezTo>
                      <a:pt x="25" y="7"/>
                      <a:pt x="21" y="4"/>
                      <a:pt x="18" y="3"/>
                    </a:cubicBezTo>
                    <a:cubicBezTo>
                      <a:pt x="15" y="2"/>
                      <a:pt x="13" y="1"/>
                      <a:pt x="11" y="0"/>
                    </a:cubicBezTo>
                    <a:cubicBezTo>
                      <a:pt x="10" y="0"/>
                      <a:pt x="10" y="0"/>
                      <a:pt x="10" y="0"/>
                    </a:cubicBezTo>
                    <a:cubicBezTo>
                      <a:pt x="10" y="0"/>
                      <a:pt x="9" y="0"/>
                      <a:pt x="9" y="0"/>
                    </a:cubicBezTo>
                    <a:cubicBezTo>
                      <a:pt x="9" y="0"/>
                      <a:pt x="9" y="0"/>
                      <a:pt x="9"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8" name="Freeform 18"/>
              <p:cNvSpPr>
                <a:spLocks noEditPoints="1"/>
              </p:cNvSpPr>
              <p:nvPr/>
            </p:nvSpPr>
            <p:spPr bwMode="auto">
              <a:xfrm>
                <a:off x="2211388" y="4238625"/>
                <a:ext cx="115888" cy="100013"/>
              </a:xfrm>
              <a:custGeom>
                <a:avLst/>
                <a:gdLst>
                  <a:gd name="T0" fmla="*/ 34 w 41"/>
                  <a:gd name="T1" fmla="*/ 35 h 36"/>
                  <a:gd name="T2" fmla="*/ 35 w 41"/>
                  <a:gd name="T3" fmla="*/ 33 h 36"/>
                  <a:gd name="T4" fmla="*/ 34 w 41"/>
                  <a:gd name="T5" fmla="*/ 35 h 36"/>
                  <a:gd name="T6" fmla="*/ 33 w 41"/>
                  <a:gd name="T7" fmla="*/ 32 h 36"/>
                  <a:gd name="T8" fmla="*/ 26 w 41"/>
                  <a:gd name="T9" fmla="*/ 30 h 36"/>
                  <a:gd name="T10" fmla="*/ 16 w 41"/>
                  <a:gd name="T11" fmla="*/ 24 h 36"/>
                  <a:gd name="T12" fmla="*/ 7 w 41"/>
                  <a:gd name="T13" fmla="*/ 15 h 36"/>
                  <a:gd name="T14" fmla="*/ 4 w 41"/>
                  <a:gd name="T15" fmla="*/ 8 h 36"/>
                  <a:gd name="T16" fmla="*/ 4 w 41"/>
                  <a:gd name="T17" fmla="*/ 8 h 36"/>
                  <a:gd name="T18" fmla="*/ 4 w 41"/>
                  <a:gd name="T19" fmla="*/ 7 h 36"/>
                  <a:gd name="T20" fmla="*/ 7 w 41"/>
                  <a:gd name="T21" fmla="*/ 13 h 36"/>
                  <a:gd name="T22" fmla="*/ 17 w 41"/>
                  <a:gd name="T23" fmla="*/ 22 h 36"/>
                  <a:gd name="T24" fmla="*/ 28 w 41"/>
                  <a:gd name="T25" fmla="*/ 29 h 36"/>
                  <a:gd name="T26" fmla="*/ 35 w 41"/>
                  <a:gd name="T27" fmla="*/ 32 h 36"/>
                  <a:gd name="T28" fmla="*/ 34 w 41"/>
                  <a:gd name="T29" fmla="*/ 32 h 36"/>
                  <a:gd name="T30" fmla="*/ 34 w 41"/>
                  <a:gd name="T31" fmla="*/ 32 h 36"/>
                  <a:gd name="T32" fmla="*/ 33 w 41"/>
                  <a:gd name="T33" fmla="*/ 32 h 36"/>
                  <a:gd name="T34" fmla="*/ 33 w 41"/>
                  <a:gd name="T35" fmla="*/ 32 h 36"/>
                  <a:gd name="T36" fmla="*/ 33 w 41"/>
                  <a:gd name="T37" fmla="*/ 32 h 36"/>
                  <a:gd name="T38" fmla="*/ 5 w 41"/>
                  <a:gd name="T39" fmla="*/ 0 h 36"/>
                  <a:gd name="T40" fmla="*/ 5 w 41"/>
                  <a:gd name="T41" fmla="*/ 0 h 36"/>
                  <a:gd name="T42" fmla="*/ 4 w 41"/>
                  <a:gd name="T43" fmla="*/ 1 h 36"/>
                  <a:gd name="T44" fmla="*/ 4 w 41"/>
                  <a:gd name="T45" fmla="*/ 1 h 36"/>
                  <a:gd name="T46" fmla="*/ 0 w 41"/>
                  <a:gd name="T47" fmla="*/ 5 h 36"/>
                  <a:gd name="T48" fmla="*/ 0 w 41"/>
                  <a:gd name="T49" fmla="*/ 6 h 36"/>
                  <a:gd name="T50" fmla="*/ 0 w 41"/>
                  <a:gd name="T51" fmla="*/ 7 h 36"/>
                  <a:gd name="T52" fmla="*/ 0 w 41"/>
                  <a:gd name="T53" fmla="*/ 7 h 36"/>
                  <a:gd name="T54" fmla="*/ 0 w 41"/>
                  <a:gd name="T55" fmla="*/ 8 h 36"/>
                  <a:gd name="T56" fmla="*/ 0 w 41"/>
                  <a:gd name="T57" fmla="*/ 12 h 36"/>
                  <a:gd name="T58" fmla="*/ 4 w 41"/>
                  <a:gd name="T59" fmla="*/ 17 h 36"/>
                  <a:gd name="T60" fmla="*/ 13 w 41"/>
                  <a:gd name="T61" fmla="*/ 27 h 36"/>
                  <a:gd name="T62" fmla="*/ 24 w 41"/>
                  <a:gd name="T63" fmla="*/ 34 h 36"/>
                  <a:gd name="T64" fmla="*/ 31 w 41"/>
                  <a:gd name="T65" fmla="*/ 36 h 36"/>
                  <a:gd name="T66" fmla="*/ 33 w 41"/>
                  <a:gd name="T67" fmla="*/ 36 h 36"/>
                  <a:gd name="T68" fmla="*/ 36 w 41"/>
                  <a:gd name="T69" fmla="*/ 36 h 36"/>
                  <a:gd name="T70" fmla="*/ 36 w 41"/>
                  <a:gd name="T71" fmla="*/ 36 h 36"/>
                  <a:gd name="T72" fmla="*/ 37 w 41"/>
                  <a:gd name="T73" fmla="*/ 35 h 36"/>
                  <a:gd name="T74" fmla="*/ 38 w 41"/>
                  <a:gd name="T75" fmla="*/ 34 h 36"/>
                  <a:gd name="T76" fmla="*/ 41 w 41"/>
                  <a:gd name="T77" fmla="*/ 30 h 36"/>
                  <a:gd name="T78" fmla="*/ 41 w 41"/>
                  <a:gd name="T79" fmla="*/ 30 h 36"/>
                  <a:gd name="T80" fmla="*/ 41 w 41"/>
                  <a:gd name="T81" fmla="*/ 29 h 36"/>
                  <a:gd name="T82" fmla="*/ 41 w 41"/>
                  <a:gd name="T83" fmla="*/ 28 h 36"/>
                  <a:gd name="T84" fmla="*/ 40 w 41"/>
                  <a:gd name="T85" fmla="*/ 27 h 36"/>
                  <a:gd name="T86" fmla="*/ 39 w 41"/>
                  <a:gd name="T87" fmla="*/ 27 h 36"/>
                  <a:gd name="T88" fmla="*/ 39 w 41"/>
                  <a:gd name="T89" fmla="*/ 27 h 36"/>
                  <a:gd name="T90" fmla="*/ 38 w 41"/>
                  <a:gd name="T91" fmla="*/ 27 h 36"/>
                  <a:gd name="T92" fmla="*/ 36 w 41"/>
                  <a:gd name="T93" fmla="*/ 28 h 36"/>
                  <a:gd name="T94" fmla="*/ 36 w 41"/>
                  <a:gd name="T95" fmla="*/ 28 h 36"/>
                  <a:gd name="T96" fmla="*/ 36 w 41"/>
                  <a:gd name="T97" fmla="*/ 28 h 36"/>
                  <a:gd name="T98" fmla="*/ 29 w 41"/>
                  <a:gd name="T99" fmla="*/ 25 h 36"/>
                  <a:gd name="T100" fmla="*/ 20 w 41"/>
                  <a:gd name="T101" fmla="*/ 19 h 36"/>
                  <a:gd name="T102" fmla="*/ 11 w 41"/>
                  <a:gd name="T103" fmla="*/ 10 h 36"/>
                  <a:gd name="T104" fmla="*/ 7 w 41"/>
                  <a:gd name="T105" fmla="*/ 4 h 36"/>
                  <a:gd name="T106" fmla="*/ 8 w 41"/>
                  <a:gd name="T107" fmla="*/ 3 h 36"/>
                  <a:gd name="T108" fmla="*/ 8 w 41"/>
                  <a:gd name="T109" fmla="*/ 2 h 36"/>
                  <a:gd name="T110" fmla="*/ 7 w 41"/>
                  <a:gd name="T111" fmla="*/ 1 h 36"/>
                  <a:gd name="T112" fmla="*/ 7 w 41"/>
                  <a:gd name="T113" fmla="*/ 1 h 36"/>
                  <a:gd name="T114" fmla="*/ 5 w 41"/>
                  <a:gd name="T115"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1" h="36">
                    <a:moveTo>
                      <a:pt x="34" y="35"/>
                    </a:moveTo>
                    <a:cubicBezTo>
                      <a:pt x="35" y="33"/>
                      <a:pt x="35" y="33"/>
                      <a:pt x="35" y="33"/>
                    </a:cubicBezTo>
                    <a:cubicBezTo>
                      <a:pt x="34" y="35"/>
                      <a:pt x="34" y="35"/>
                      <a:pt x="34" y="35"/>
                    </a:cubicBezTo>
                    <a:moveTo>
                      <a:pt x="33" y="32"/>
                    </a:moveTo>
                    <a:cubicBezTo>
                      <a:pt x="31" y="32"/>
                      <a:pt x="29" y="31"/>
                      <a:pt x="26" y="30"/>
                    </a:cubicBezTo>
                    <a:cubicBezTo>
                      <a:pt x="23" y="29"/>
                      <a:pt x="19" y="26"/>
                      <a:pt x="16" y="24"/>
                    </a:cubicBezTo>
                    <a:cubicBezTo>
                      <a:pt x="12" y="21"/>
                      <a:pt x="9" y="18"/>
                      <a:pt x="7" y="15"/>
                    </a:cubicBezTo>
                    <a:cubicBezTo>
                      <a:pt x="5" y="12"/>
                      <a:pt x="4" y="9"/>
                      <a:pt x="4" y="8"/>
                    </a:cubicBezTo>
                    <a:cubicBezTo>
                      <a:pt x="4" y="8"/>
                      <a:pt x="4" y="8"/>
                      <a:pt x="4" y="8"/>
                    </a:cubicBezTo>
                    <a:cubicBezTo>
                      <a:pt x="4" y="8"/>
                      <a:pt x="4" y="7"/>
                      <a:pt x="4" y="7"/>
                    </a:cubicBezTo>
                    <a:cubicBezTo>
                      <a:pt x="5" y="9"/>
                      <a:pt x="6" y="11"/>
                      <a:pt x="7" y="13"/>
                    </a:cubicBezTo>
                    <a:cubicBezTo>
                      <a:pt x="10" y="16"/>
                      <a:pt x="13" y="19"/>
                      <a:pt x="17" y="22"/>
                    </a:cubicBezTo>
                    <a:cubicBezTo>
                      <a:pt x="21" y="25"/>
                      <a:pt x="24" y="28"/>
                      <a:pt x="28" y="29"/>
                    </a:cubicBezTo>
                    <a:cubicBezTo>
                      <a:pt x="30" y="30"/>
                      <a:pt x="33" y="31"/>
                      <a:pt x="35" y="32"/>
                    </a:cubicBezTo>
                    <a:cubicBezTo>
                      <a:pt x="35" y="32"/>
                      <a:pt x="34" y="32"/>
                      <a:pt x="34" y="32"/>
                    </a:cubicBezTo>
                    <a:cubicBezTo>
                      <a:pt x="34" y="32"/>
                      <a:pt x="34" y="32"/>
                      <a:pt x="34" y="32"/>
                    </a:cubicBezTo>
                    <a:cubicBezTo>
                      <a:pt x="34" y="32"/>
                      <a:pt x="34" y="32"/>
                      <a:pt x="33" y="32"/>
                    </a:cubicBezTo>
                    <a:cubicBezTo>
                      <a:pt x="33" y="32"/>
                      <a:pt x="33" y="32"/>
                      <a:pt x="33" y="32"/>
                    </a:cubicBezTo>
                    <a:cubicBezTo>
                      <a:pt x="33" y="32"/>
                      <a:pt x="33" y="32"/>
                      <a:pt x="33" y="32"/>
                    </a:cubicBezTo>
                    <a:moveTo>
                      <a:pt x="5" y="0"/>
                    </a:moveTo>
                    <a:cubicBezTo>
                      <a:pt x="5" y="0"/>
                      <a:pt x="5" y="0"/>
                      <a:pt x="5" y="0"/>
                    </a:cubicBezTo>
                    <a:cubicBezTo>
                      <a:pt x="5" y="0"/>
                      <a:pt x="4" y="0"/>
                      <a:pt x="4" y="1"/>
                    </a:cubicBezTo>
                    <a:cubicBezTo>
                      <a:pt x="4" y="1"/>
                      <a:pt x="4" y="1"/>
                      <a:pt x="4" y="1"/>
                    </a:cubicBezTo>
                    <a:cubicBezTo>
                      <a:pt x="0" y="5"/>
                      <a:pt x="0" y="5"/>
                      <a:pt x="0" y="5"/>
                    </a:cubicBezTo>
                    <a:cubicBezTo>
                      <a:pt x="0" y="5"/>
                      <a:pt x="0" y="6"/>
                      <a:pt x="0" y="6"/>
                    </a:cubicBezTo>
                    <a:cubicBezTo>
                      <a:pt x="0" y="6"/>
                      <a:pt x="0" y="6"/>
                      <a:pt x="0" y="7"/>
                    </a:cubicBezTo>
                    <a:cubicBezTo>
                      <a:pt x="0" y="7"/>
                      <a:pt x="0" y="7"/>
                      <a:pt x="0" y="7"/>
                    </a:cubicBezTo>
                    <a:cubicBezTo>
                      <a:pt x="0" y="8"/>
                      <a:pt x="0" y="8"/>
                      <a:pt x="0" y="8"/>
                    </a:cubicBezTo>
                    <a:cubicBezTo>
                      <a:pt x="0" y="9"/>
                      <a:pt x="0" y="10"/>
                      <a:pt x="0" y="12"/>
                    </a:cubicBezTo>
                    <a:cubicBezTo>
                      <a:pt x="1" y="13"/>
                      <a:pt x="2" y="15"/>
                      <a:pt x="4" y="17"/>
                    </a:cubicBezTo>
                    <a:cubicBezTo>
                      <a:pt x="6" y="20"/>
                      <a:pt x="9" y="24"/>
                      <a:pt x="13" y="27"/>
                    </a:cubicBezTo>
                    <a:cubicBezTo>
                      <a:pt x="17" y="30"/>
                      <a:pt x="21" y="32"/>
                      <a:pt x="24" y="34"/>
                    </a:cubicBezTo>
                    <a:cubicBezTo>
                      <a:pt x="27" y="35"/>
                      <a:pt x="29" y="36"/>
                      <a:pt x="31" y="36"/>
                    </a:cubicBezTo>
                    <a:cubicBezTo>
                      <a:pt x="32" y="36"/>
                      <a:pt x="32" y="36"/>
                      <a:pt x="33" y="36"/>
                    </a:cubicBezTo>
                    <a:cubicBezTo>
                      <a:pt x="34" y="36"/>
                      <a:pt x="35" y="36"/>
                      <a:pt x="36" y="36"/>
                    </a:cubicBezTo>
                    <a:cubicBezTo>
                      <a:pt x="36" y="36"/>
                      <a:pt x="36" y="36"/>
                      <a:pt x="36" y="36"/>
                    </a:cubicBezTo>
                    <a:cubicBezTo>
                      <a:pt x="36" y="36"/>
                      <a:pt x="37" y="35"/>
                      <a:pt x="37" y="35"/>
                    </a:cubicBezTo>
                    <a:cubicBezTo>
                      <a:pt x="38" y="34"/>
                      <a:pt x="38" y="34"/>
                      <a:pt x="38" y="34"/>
                    </a:cubicBezTo>
                    <a:cubicBezTo>
                      <a:pt x="41" y="30"/>
                      <a:pt x="41" y="30"/>
                      <a:pt x="41" y="30"/>
                    </a:cubicBezTo>
                    <a:cubicBezTo>
                      <a:pt x="41" y="30"/>
                      <a:pt x="41" y="30"/>
                      <a:pt x="41" y="30"/>
                    </a:cubicBezTo>
                    <a:cubicBezTo>
                      <a:pt x="41" y="30"/>
                      <a:pt x="41" y="29"/>
                      <a:pt x="41" y="29"/>
                    </a:cubicBezTo>
                    <a:cubicBezTo>
                      <a:pt x="41" y="28"/>
                      <a:pt x="41" y="28"/>
                      <a:pt x="41" y="28"/>
                    </a:cubicBezTo>
                    <a:cubicBezTo>
                      <a:pt x="40" y="27"/>
                      <a:pt x="40" y="27"/>
                      <a:pt x="40" y="27"/>
                    </a:cubicBezTo>
                    <a:cubicBezTo>
                      <a:pt x="40" y="27"/>
                      <a:pt x="39" y="27"/>
                      <a:pt x="39" y="27"/>
                    </a:cubicBezTo>
                    <a:cubicBezTo>
                      <a:pt x="39" y="27"/>
                      <a:pt x="39" y="27"/>
                      <a:pt x="39" y="27"/>
                    </a:cubicBezTo>
                    <a:cubicBezTo>
                      <a:pt x="38" y="27"/>
                      <a:pt x="38" y="27"/>
                      <a:pt x="38" y="27"/>
                    </a:cubicBezTo>
                    <a:cubicBezTo>
                      <a:pt x="38" y="27"/>
                      <a:pt x="37" y="28"/>
                      <a:pt x="36" y="28"/>
                    </a:cubicBezTo>
                    <a:cubicBezTo>
                      <a:pt x="36" y="28"/>
                      <a:pt x="36" y="28"/>
                      <a:pt x="36" y="28"/>
                    </a:cubicBezTo>
                    <a:cubicBezTo>
                      <a:pt x="36" y="28"/>
                      <a:pt x="36" y="28"/>
                      <a:pt x="36" y="28"/>
                    </a:cubicBezTo>
                    <a:cubicBezTo>
                      <a:pt x="35" y="28"/>
                      <a:pt x="32" y="27"/>
                      <a:pt x="29" y="25"/>
                    </a:cubicBezTo>
                    <a:cubicBezTo>
                      <a:pt x="26" y="24"/>
                      <a:pt x="23" y="22"/>
                      <a:pt x="20" y="19"/>
                    </a:cubicBezTo>
                    <a:cubicBezTo>
                      <a:pt x="16" y="16"/>
                      <a:pt x="13" y="13"/>
                      <a:pt x="11" y="10"/>
                    </a:cubicBezTo>
                    <a:cubicBezTo>
                      <a:pt x="8" y="8"/>
                      <a:pt x="7" y="5"/>
                      <a:pt x="7" y="4"/>
                    </a:cubicBezTo>
                    <a:cubicBezTo>
                      <a:pt x="8" y="3"/>
                      <a:pt x="8" y="3"/>
                      <a:pt x="8" y="3"/>
                    </a:cubicBezTo>
                    <a:cubicBezTo>
                      <a:pt x="8" y="3"/>
                      <a:pt x="8" y="3"/>
                      <a:pt x="8" y="2"/>
                    </a:cubicBezTo>
                    <a:cubicBezTo>
                      <a:pt x="8" y="2"/>
                      <a:pt x="7" y="1"/>
                      <a:pt x="7" y="1"/>
                    </a:cubicBezTo>
                    <a:cubicBezTo>
                      <a:pt x="7" y="1"/>
                      <a:pt x="7" y="1"/>
                      <a:pt x="7" y="1"/>
                    </a:cubicBezTo>
                    <a:cubicBezTo>
                      <a:pt x="6" y="0"/>
                      <a:pt x="6" y="0"/>
                      <a:pt x="5"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9" name="Freeform 19"/>
              <p:cNvSpPr>
                <a:spLocks noEditPoints="1"/>
              </p:cNvSpPr>
              <p:nvPr/>
            </p:nvSpPr>
            <p:spPr bwMode="auto">
              <a:xfrm>
                <a:off x="2508251" y="3829050"/>
                <a:ext cx="142875" cy="133350"/>
              </a:xfrm>
              <a:custGeom>
                <a:avLst/>
                <a:gdLst>
                  <a:gd name="T0" fmla="*/ 47 w 51"/>
                  <a:gd name="T1" fmla="*/ 28 h 48"/>
                  <a:gd name="T2" fmla="*/ 16 w 51"/>
                  <a:gd name="T3" fmla="*/ 4 h 48"/>
                  <a:gd name="T4" fmla="*/ 18 w 51"/>
                  <a:gd name="T5" fmla="*/ 4 h 48"/>
                  <a:gd name="T6" fmla="*/ 19 w 51"/>
                  <a:gd name="T7" fmla="*/ 0 h 48"/>
                  <a:gd name="T8" fmla="*/ 18 w 51"/>
                  <a:gd name="T9" fmla="*/ 4 h 48"/>
                  <a:gd name="T10" fmla="*/ 35 w 51"/>
                  <a:gd name="T11" fmla="*/ 12 h 48"/>
                  <a:gd name="T12" fmla="*/ 43 w 51"/>
                  <a:gd name="T13" fmla="*/ 22 h 48"/>
                  <a:gd name="T14" fmla="*/ 44 w 51"/>
                  <a:gd name="T15" fmla="*/ 22 h 48"/>
                  <a:gd name="T16" fmla="*/ 47 w 51"/>
                  <a:gd name="T17" fmla="*/ 27 h 48"/>
                  <a:gd name="T18" fmla="*/ 47 w 51"/>
                  <a:gd name="T19" fmla="*/ 28 h 48"/>
                  <a:gd name="T20" fmla="*/ 37 w 51"/>
                  <a:gd name="T21" fmla="*/ 41 h 48"/>
                  <a:gd name="T22" fmla="*/ 34 w 51"/>
                  <a:gd name="T23" fmla="*/ 36 h 48"/>
                  <a:gd name="T24" fmla="*/ 26 w 51"/>
                  <a:gd name="T25" fmla="*/ 27 h 48"/>
                  <a:gd name="T26" fmla="*/ 25 w 51"/>
                  <a:gd name="T27" fmla="*/ 27 h 48"/>
                  <a:gd name="T28" fmla="*/ 14 w 51"/>
                  <a:gd name="T29" fmla="*/ 19 h 48"/>
                  <a:gd name="T30" fmla="*/ 12 w 51"/>
                  <a:gd name="T31" fmla="*/ 19 h 48"/>
                  <a:gd name="T32" fmla="*/ 15 w 51"/>
                  <a:gd name="T33" fmla="*/ 5 h 48"/>
                  <a:gd name="T34" fmla="*/ 16 w 51"/>
                  <a:gd name="T35" fmla="*/ 4 h 48"/>
                  <a:gd name="T36" fmla="*/ 17 w 51"/>
                  <a:gd name="T37" fmla="*/ 4 h 48"/>
                  <a:gd name="T38" fmla="*/ 18 w 51"/>
                  <a:gd name="T39" fmla="*/ 4 h 48"/>
                  <a:gd name="T40" fmla="*/ 14 w 51"/>
                  <a:gd name="T41" fmla="*/ 1 h 48"/>
                  <a:gd name="T42" fmla="*/ 0 w 51"/>
                  <a:gd name="T43" fmla="*/ 18 h 48"/>
                  <a:gd name="T44" fmla="*/ 0 w 51"/>
                  <a:gd name="T45" fmla="*/ 19 h 48"/>
                  <a:gd name="T46" fmla="*/ 1 w 51"/>
                  <a:gd name="T47" fmla="*/ 21 h 48"/>
                  <a:gd name="T48" fmla="*/ 2 w 51"/>
                  <a:gd name="T49" fmla="*/ 21 h 48"/>
                  <a:gd name="T50" fmla="*/ 3 w 51"/>
                  <a:gd name="T51" fmla="*/ 21 h 48"/>
                  <a:gd name="T52" fmla="*/ 5 w 51"/>
                  <a:gd name="T53" fmla="*/ 21 h 48"/>
                  <a:gd name="T54" fmla="*/ 5 w 51"/>
                  <a:gd name="T55" fmla="*/ 21 h 48"/>
                  <a:gd name="T56" fmla="*/ 10 w 51"/>
                  <a:gd name="T57" fmla="*/ 22 h 48"/>
                  <a:gd name="T58" fmla="*/ 11 w 51"/>
                  <a:gd name="T59" fmla="*/ 22 h 48"/>
                  <a:gd name="T60" fmla="*/ 11 w 51"/>
                  <a:gd name="T61" fmla="*/ 22 h 48"/>
                  <a:gd name="T62" fmla="*/ 11 w 51"/>
                  <a:gd name="T63" fmla="*/ 23 h 48"/>
                  <a:gd name="T64" fmla="*/ 11 w 51"/>
                  <a:gd name="T65" fmla="*/ 23 h 48"/>
                  <a:gd name="T66" fmla="*/ 12 w 51"/>
                  <a:gd name="T67" fmla="*/ 23 h 48"/>
                  <a:gd name="T68" fmla="*/ 12 w 51"/>
                  <a:gd name="T69" fmla="*/ 23 h 48"/>
                  <a:gd name="T70" fmla="*/ 22 w 51"/>
                  <a:gd name="T71" fmla="*/ 29 h 48"/>
                  <a:gd name="T72" fmla="*/ 22 w 51"/>
                  <a:gd name="T73" fmla="*/ 29 h 48"/>
                  <a:gd name="T74" fmla="*/ 28 w 51"/>
                  <a:gd name="T75" fmla="*/ 35 h 48"/>
                  <a:gd name="T76" fmla="*/ 34 w 51"/>
                  <a:gd name="T77" fmla="*/ 44 h 48"/>
                  <a:gd name="T78" fmla="*/ 34 w 51"/>
                  <a:gd name="T79" fmla="*/ 45 h 48"/>
                  <a:gd name="T80" fmla="*/ 34 w 51"/>
                  <a:gd name="T81" fmla="*/ 47 h 48"/>
                  <a:gd name="T82" fmla="*/ 34 w 51"/>
                  <a:gd name="T83" fmla="*/ 48 h 48"/>
                  <a:gd name="T84" fmla="*/ 36 w 51"/>
                  <a:gd name="T85" fmla="*/ 48 h 48"/>
                  <a:gd name="T86" fmla="*/ 37 w 51"/>
                  <a:gd name="T87" fmla="*/ 47 h 48"/>
                  <a:gd name="T88" fmla="*/ 51 w 51"/>
                  <a:gd name="T89" fmla="*/ 30 h 48"/>
                  <a:gd name="T90" fmla="*/ 51 w 51"/>
                  <a:gd name="T91" fmla="*/ 26 h 48"/>
                  <a:gd name="T92" fmla="*/ 48 w 51"/>
                  <a:gd name="T93" fmla="*/ 21 h 48"/>
                  <a:gd name="T94" fmla="*/ 47 w 51"/>
                  <a:gd name="T95" fmla="*/ 20 h 48"/>
                  <a:gd name="T96" fmla="*/ 44 w 51"/>
                  <a:gd name="T97" fmla="*/ 16 h 48"/>
                  <a:gd name="T98" fmla="*/ 28 w 51"/>
                  <a:gd name="T99" fmla="*/ 4 h 48"/>
                  <a:gd name="T100" fmla="*/ 23 w 51"/>
                  <a:gd name="T101" fmla="*/ 1 h 48"/>
                  <a:gd name="T102" fmla="*/ 19 w 51"/>
                  <a:gd name="T103" fmla="*/ 0 h 48"/>
                  <a:gd name="T104" fmla="*/ 16 w 51"/>
                  <a:gd name="T105"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1" h="48">
                    <a:moveTo>
                      <a:pt x="47" y="28"/>
                    </a:moveTo>
                    <a:cubicBezTo>
                      <a:pt x="47" y="28"/>
                      <a:pt x="47" y="28"/>
                      <a:pt x="47" y="28"/>
                    </a:cubicBezTo>
                    <a:cubicBezTo>
                      <a:pt x="47" y="28"/>
                      <a:pt x="47" y="28"/>
                      <a:pt x="47" y="28"/>
                    </a:cubicBezTo>
                    <a:moveTo>
                      <a:pt x="16" y="4"/>
                    </a:moveTo>
                    <a:cubicBezTo>
                      <a:pt x="16" y="4"/>
                      <a:pt x="16" y="4"/>
                      <a:pt x="16" y="4"/>
                    </a:cubicBezTo>
                    <a:moveTo>
                      <a:pt x="18" y="4"/>
                    </a:moveTo>
                    <a:cubicBezTo>
                      <a:pt x="18" y="2"/>
                      <a:pt x="18" y="2"/>
                      <a:pt x="18" y="2"/>
                    </a:cubicBezTo>
                    <a:cubicBezTo>
                      <a:pt x="19" y="0"/>
                      <a:pt x="19" y="0"/>
                      <a:pt x="19" y="0"/>
                    </a:cubicBezTo>
                    <a:cubicBezTo>
                      <a:pt x="18" y="2"/>
                      <a:pt x="18" y="2"/>
                      <a:pt x="18" y="2"/>
                    </a:cubicBezTo>
                    <a:cubicBezTo>
                      <a:pt x="18" y="4"/>
                      <a:pt x="18" y="4"/>
                      <a:pt x="18" y="4"/>
                    </a:cubicBezTo>
                    <a:cubicBezTo>
                      <a:pt x="19" y="4"/>
                      <a:pt x="21" y="5"/>
                      <a:pt x="22" y="6"/>
                    </a:cubicBezTo>
                    <a:cubicBezTo>
                      <a:pt x="27" y="7"/>
                      <a:pt x="31" y="9"/>
                      <a:pt x="35" y="12"/>
                    </a:cubicBezTo>
                    <a:cubicBezTo>
                      <a:pt x="37" y="14"/>
                      <a:pt x="39" y="16"/>
                      <a:pt x="41" y="19"/>
                    </a:cubicBezTo>
                    <a:cubicBezTo>
                      <a:pt x="42" y="20"/>
                      <a:pt x="43" y="21"/>
                      <a:pt x="43" y="22"/>
                    </a:cubicBezTo>
                    <a:cubicBezTo>
                      <a:pt x="44" y="22"/>
                      <a:pt x="44" y="22"/>
                      <a:pt x="44" y="22"/>
                    </a:cubicBezTo>
                    <a:cubicBezTo>
                      <a:pt x="44" y="22"/>
                      <a:pt x="44" y="22"/>
                      <a:pt x="44" y="22"/>
                    </a:cubicBezTo>
                    <a:cubicBezTo>
                      <a:pt x="44" y="23"/>
                      <a:pt x="45" y="24"/>
                      <a:pt x="45" y="24"/>
                    </a:cubicBezTo>
                    <a:cubicBezTo>
                      <a:pt x="46" y="25"/>
                      <a:pt x="46" y="26"/>
                      <a:pt x="47" y="27"/>
                    </a:cubicBezTo>
                    <a:cubicBezTo>
                      <a:pt x="47" y="27"/>
                      <a:pt x="47" y="28"/>
                      <a:pt x="47" y="28"/>
                    </a:cubicBezTo>
                    <a:cubicBezTo>
                      <a:pt x="47" y="28"/>
                      <a:pt x="47" y="28"/>
                      <a:pt x="47" y="28"/>
                    </a:cubicBezTo>
                    <a:cubicBezTo>
                      <a:pt x="47" y="28"/>
                      <a:pt x="47" y="29"/>
                      <a:pt x="47" y="29"/>
                    </a:cubicBezTo>
                    <a:cubicBezTo>
                      <a:pt x="37" y="41"/>
                      <a:pt x="37" y="41"/>
                      <a:pt x="37" y="41"/>
                    </a:cubicBezTo>
                    <a:cubicBezTo>
                      <a:pt x="37" y="41"/>
                      <a:pt x="37" y="41"/>
                      <a:pt x="37" y="41"/>
                    </a:cubicBezTo>
                    <a:cubicBezTo>
                      <a:pt x="36" y="40"/>
                      <a:pt x="35" y="38"/>
                      <a:pt x="34" y="36"/>
                    </a:cubicBezTo>
                    <a:cubicBezTo>
                      <a:pt x="33" y="35"/>
                      <a:pt x="32" y="34"/>
                      <a:pt x="31" y="33"/>
                    </a:cubicBezTo>
                    <a:cubicBezTo>
                      <a:pt x="30" y="31"/>
                      <a:pt x="28" y="29"/>
                      <a:pt x="26" y="27"/>
                    </a:cubicBezTo>
                    <a:cubicBezTo>
                      <a:pt x="26" y="27"/>
                      <a:pt x="26" y="27"/>
                      <a:pt x="25" y="27"/>
                    </a:cubicBezTo>
                    <a:cubicBezTo>
                      <a:pt x="25" y="27"/>
                      <a:pt x="25" y="27"/>
                      <a:pt x="25" y="27"/>
                    </a:cubicBezTo>
                    <a:cubicBezTo>
                      <a:pt x="25" y="27"/>
                      <a:pt x="24" y="26"/>
                      <a:pt x="24" y="26"/>
                    </a:cubicBezTo>
                    <a:cubicBezTo>
                      <a:pt x="20" y="23"/>
                      <a:pt x="17" y="21"/>
                      <a:pt x="14" y="19"/>
                    </a:cubicBezTo>
                    <a:cubicBezTo>
                      <a:pt x="13" y="19"/>
                      <a:pt x="13" y="19"/>
                      <a:pt x="13" y="19"/>
                    </a:cubicBezTo>
                    <a:cubicBezTo>
                      <a:pt x="12" y="19"/>
                      <a:pt x="12" y="19"/>
                      <a:pt x="12" y="19"/>
                    </a:cubicBezTo>
                    <a:cubicBezTo>
                      <a:pt x="10" y="18"/>
                      <a:pt x="8" y="17"/>
                      <a:pt x="6" y="17"/>
                    </a:cubicBezTo>
                    <a:cubicBezTo>
                      <a:pt x="15" y="5"/>
                      <a:pt x="15" y="5"/>
                      <a:pt x="15" y="5"/>
                    </a:cubicBezTo>
                    <a:cubicBezTo>
                      <a:pt x="16" y="4"/>
                      <a:pt x="16" y="4"/>
                      <a:pt x="16" y="4"/>
                    </a:cubicBezTo>
                    <a:cubicBezTo>
                      <a:pt x="16" y="4"/>
                      <a:pt x="16" y="4"/>
                      <a:pt x="16" y="4"/>
                    </a:cubicBezTo>
                    <a:cubicBezTo>
                      <a:pt x="17" y="4"/>
                      <a:pt x="17" y="4"/>
                      <a:pt x="17" y="4"/>
                    </a:cubicBezTo>
                    <a:cubicBezTo>
                      <a:pt x="17" y="4"/>
                      <a:pt x="17" y="4"/>
                      <a:pt x="17" y="4"/>
                    </a:cubicBezTo>
                    <a:cubicBezTo>
                      <a:pt x="17" y="4"/>
                      <a:pt x="17" y="4"/>
                      <a:pt x="18" y="4"/>
                    </a:cubicBezTo>
                    <a:cubicBezTo>
                      <a:pt x="18" y="4"/>
                      <a:pt x="18" y="4"/>
                      <a:pt x="18" y="4"/>
                    </a:cubicBezTo>
                    <a:moveTo>
                      <a:pt x="16" y="0"/>
                    </a:moveTo>
                    <a:cubicBezTo>
                      <a:pt x="16" y="0"/>
                      <a:pt x="15" y="0"/>
                      <a:pt x="14" y="1"/>
                    </a:cubicBezTo>
                    <a:cubicBezTo>
                      <a:pt x="13" y="1"/>
                      <a:pt x="13" y="2"/>
                      <a:pt x="12" y="3"/>
                    </a:cubicBezTo>
                    <a:cubicBezTo>
                      <a:pt x="0" y="18"/>
                      <a:pt x="0" y="18"/>
                      <a:pt x="0" y="18"/>
                    </a:cubicBezTo>
                    <a:cubicBezTo>
                      <a:pt x="0" y="18"/>
                      <a:pt x="0" y="18"/>
                      <a:pt x="0" y="18"/>
                    </a:cubicBezTo>
                    <a:cubicBezTo>
                      <a:pt x="0" y="18"/>
                      <a:pt x="0" y="19"/>
                      <a:pt x="0" y="19"/>
                    </a:cubicBezTo>
                    <a:cubicBezTo>
                      <a:pt x="0" y="20"/>
                      <a:pt x="0" y="20"/>
                      <a:pt x="0" y="21"/>
                    </a:cubicBezTo>
                    <a:cubicBezTo>
                      <a:pt x="1" y="21"/>
                      <a:pt x="1" y="21"/>
                      <a:pt x="1" y="21"/>
                    </a:cubicBezTo>
                    <a:cubicBezTo>
                      <a:pt x="1" y="21"/>
                      <a:pt x="1" y="21"/>
                      <a:pt x="1" y="21"/>
                    </a:cubicBezTo>
                    <a:cubicBezTo>
                      <a:pt x="1" y="21"/>
                      <a:pt x="2" y="21"/>
                      <a:pt x="2" y="21"/>
                    </a:cubicBezTo>
                    <a:cubicBezTo>
                      <a:pt x="2" y="21"/>
                      <a:pt x="2" y="21"/>
                      <a:pt x="3" y="21"/>
                    </a:cubicBezTo>
                    <a:cubicBezTo>
                      <a:pt x="3" y="21"/>
                      <a:pt x="3" y="21"/>
                      <a:pt x="3" y="21"/>
                    </a:cubicBezTo>
                    <a:cubicBezTo>
                      <a:pt x="3" y="21"/>
                      <a:pt x="3" y="21"/>
                      <a:pt x="3" y="21"/>
                    </a:cubicBezTo>
                    <a:cubicBezTo>
                      <a:pt x="3" y="21"/>
                      <a:pt x="4" y="21"/>
                      <a:pt x="5" y="21"/>
                    </a:cubicBezTo>
                    <a:cubicBezTo>
                      <a:pt x="5" y="21"/>
                      <a:pt x="5" y="21"/>
                      <a:pt x="5" y="21"/>
                    </a:cubicBezTo>
                    <a:cubicBezTo>
                      <a:pt x="5" y="21"/>
                      <a:pt x="5" y="21"/>
                      <a:pt x="5" y="21"/>
                    </a:cubicBezTo>
                    <a:cubicBezTo>
                      <a:pt x="6" y="21"/>
                      <a:pt x="8" y="21"/>
                      <a:pt x="10" y="22"/>
                    </a:cubicBezTo>
                    <a:cubicBezTo>
                      <a:pt x="10" y="22"/>
                      <a:pt x="10" y="22"/>
                      <a:pt x="10" y="22"/>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1" y="23"/>
                      <a:pt x="11" y="23"/>
                      <a:pt x="11" y="23"/>
                    </a:cubicBezTo>
                    <a:cubicBezTo>
                      <a:pt x="11" y="23"/>
                      <a:pt x="11" y="23"/>
                      <a:pt x="11" y="23"/>
                    </a:cubicBezTo>
                    <a:cubicBezTo>
                      <a:pt x="11" y="23"/>
                      <a:pt x="11" y="23"/>
                      <a:pt x="11" y="23"/>
                    </a:cubicBezTo>
                    <a:cubicBezTo>
                      <a:pt x="11" y="23"/>
                      <a:pt x="11" y="23"/>
                      <a:pt x="11" y="23"/>
                    </a:cubicBezTo>
                    <a:cubicBezTo>
                      <a:pt x="11" y="23"/>
                      <a:pt x="12" y="23"/>
                      <a:pt x="12" y="23"/>
                    </a:cubicBezTo>
                    <a:cubicBezTo>
                      <a:pt x="12" y="23"/>
                      <a:pt x="12" y="23"/>
                      <a:pt x="12" y="23"/>
                    </a:cubicBezTo>
                    <a:cubicBezTo>
                      <a:pt x="12" y="23"/>
                      <a:pt x="12" y="23"/>
                      <a:pt x="12" y="23"/>
                    </a:cubicBezTo>
                    <a:cubicBezTo>
                      <a:pt x="15" y="24"/>
                      <a:pt x="18" y="26"/>
                      <a:pt x="22" y="29"/>
                    </a:cubicBezTo>
                    <a:cubicBezTo>
                      <a:pt x="22" y="29"/>
                      <a:pt x="22" y="29"/>
                      <a:pt x="22" y="29"/>
                    </a:cubicBezTo>
                    <a:cubicBezTo>
                      <a:pt x="22" y="29"/>
                      <a:pt x="22" y="29"/>
                      <a:pt x="22" y="29"/>
                    </a:cubicBezTo>
                    <a:cubicBezTo>
                      <a:pt x="22" y="29"/>
                      <a:pt x="22" y="29"/>
                      <a:pt x="22" y="29"/>
                    </a:cubicBezTo>
                    <a:cubicBezTo>
                      <a:pt x="22" y="29"/>
                      <a:pt x="22" y="29"/>
                      <a:pt x="22" y="29"/>
                    </a:cubicBezTo>
                    <a:cubicBezTo>
                      <a:pt x="24" y="31"/>
                      <a:pt x="26" y="33"/>
                      <a:pt x="28" y="35"/>
                    </a:cubicBezTo>
                    <a:cubicBezTo>
                      <a:pt x="29" y="36"/>
                      <a:pt x="30" y="38"/>
                      <a:pt x="31" y="39"/>
                    </a:cubicBezTo>
                    <a:cubicBezTo>
                      <a:pt x="33" y="41"/>
                      <a:pt x="33" y="43"/>
                      <a:pt x="34" y="44"/>
                    </a:cubicBezTo>
                    <a:cubicBezTo>
                      <a:pt x="34" y="44"/>
                      <a:pt x="34" y="44"/>
                      <a:pt x="34" y="45"/>
                    </a:cubicBezTo>
                    <a:cubicBezTo>
                      <a:pt x="34" y="45"/>
                      <a:pt x="34" y="45"/>
                      <a:pt x="34" y="45"/>
                    </a:cubicBezTo>
                    <a:cubicBezTo>
                      <a:pt x="33" y="45"/>
                      <a:pt x="33" y="46"/>
                      <a:pt x="33" y="46"/>
                    </a:cubicBezTo>
                    <a:cubicBezTo>
                      <a:pt x="33" y="46"/>
                      <a:pt x="33" y="47"/>
                      <a:pt x="34" y="47"/>
                    </a:cubicBezTo>
                    <a:cubicBezTo>
                      <a:pt x="34" y="47"/>
                      <a:pt x="34" y="47"/>
                      <a:pt x="34" y="47"/>
                    </a:cubicBezTo>
                    <a:cubicBezTo>
                      <a:pt x="34" y="48"/>
                      <a:pt x="34" y="48"/>
                      <a:pt x="34" y="48"/>
                    </a:cubicBezTo>
                    <a:cubicBezTo>
                      <a:pt x="35" y="48"/>
                      <a:pt x="35" y="48"/>
                      <a:pt x="36" y="48"/>
                    </a:cubicBezTo>
                    <a:cubicBezTo>
                      <a:pt x="36" y="48"/>
                      <a:pt x="36" y="48"/>
                      <a:pt x="36" y="48"/>
                    </a:cubicBezTo>
                    <a:cubicBezTo>
                      <a:pt x="36" y="48"/>
                      <a:pt x="37" y="48"/>
                      <a:pt x="37" y="47"/>
                    </a:cubicBezTo>
                    <a:cubicBezTo>
                      <a:pt x="37" y="47"/>
                      <a:pt x="37" y="47"/>
                      <a:pt x="37" y="47"/>
                    </a:cubicBezTo>
                    <a:cubicBezTo>
                      <a:pt x="50" y="32"/>
                      <a:pt x="50" y="32"/>
                      <a:pt x="50" y="32"/>
                    </a:cubicBezTo>
                    <a:cubicBezTo>
                      <a:pt x="50" y="31"/>
                      <a:pt x="51" y="31"/>
                      <a:pt x="51" y="30"/>
                    </a:cubicBezTo>
                    <a:cubicBezTo>
                      <a:pt x="51" y="29"/>
                      <a:pt x="51" y="29"/>
                      <a:pt x="51" y="28"/>
                    </a:cubicBezTo>
                    <a:cubicBezTo>
                      <a:pt x="51" y="27"/>
                      <a:pt x="51" y="27"/>
                      <a:pt x="51" y="26"/>
                    </a:cubicBezTo>
                    <a:cubicBezTo>
                      <a:pt x="51" y="26"/>
                      <a:pt x="50" y="25"/>
                      <a:pt x="50" y="25"/>
                    </a:cubicBezTo>
                    <a:cubicBezTo>
                      <a:pt x="49" y="23"/>
                      <a:pt x="49" y="22"/>
                      <a:pt x="48" y="21"/>
                    </a:cubicBezTo>
                    <a:cubicBezTo>
                      <a:pt x="48" y="21"/>
                      <a:pt x="47" y="20"/>
                      <a:pt x="47" y="20"/>
                    </a:cubicBezTo>
                    <a:cubicBezTo>
                      <a:pt x="47" y="20"/>
                      <a:pt x="47" y="20"/>
                      <a:pt x="47" y="20"/>
                    </a:cubicBezTo>
                    <a:cubicBezTo>
                      <a:pt x="46" y="19"/>
                      <a:pt x="45" y="18"/>
                      <a:pt x="44" y="17"/>
                    </a:cubicBezTo>
                    <a:cubicBezTo>
                      <a:pt x="44" y="16"/>
                      <a:pt x="44" y="16"/>
                      <a:pt x="44" y="16"/>
                    </a:cubicBezTo>
                    <a:cubicBezTo>
                      <a:pt x="42" y="14"/>
                      <a:pt x="40" y="11"/>
                      <a:pt x="37" y="9"/>
                    </a:cubicBezTo>
                    <a:cubicBezTo>
                      <a:pt x="35" y="7"/>
                      <a:pt x="32" y="5"/>
                      <a:pt x="28" y="4"/>
                    </a:cubicBezTo>
                    <a:cubicBezTo>
                      <a:pt x="27" y="3"/>
                      <a:pt x="25" y="3"/>
                      <a:pt x="24" y="2"/>
                    </a:cubicBezTo>
                    <a:cubicBezTo>
                      <a:pt x="23" y="2"/>
                      <a:pt x="23" y="2"/>
                      <a:pt x="23" y="1"/>
                    </a:cubicBezTo>
                    <a:cubicBezTo>
                      <a:pt x="21" y="1"/>
                      <a:pt x="20" y="1"/>
                      <a:pt x="19" y="0"/>
                    </a:cubicBezTo>
                    <a:cubicBezTo>
                      <a:pt x="19" y="0"/>
                      <a:pt x="19" y="0"/>
                      <a:pt x="19" y="0"/>
                    </a:cubicBezTo>
                    <a:cubicBezTo>
                      <a:pt x="18" y="0"/>
                      <a:pt x="17" y="0"/>
                      <a:pt x="17" y="0"/>
                    </a:cubicBezTo>
                    <a:cubicBezTo>
                      <a:pt x="16" y="0"/>
                      <a:pt x="16" y="0"/>
                      <a:pt x="16"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0" name="Freeform 20"/>
              <p:cNvSpPr>
                <a:spLocks noEditPoints="1"/>
              </p:cNvSpPr>
              <p:nvPr/>
            </p:nvSpPr>
            <p:spPr bwMode="auto">
              <a:xfrm>
                <a:off x="2166938" y="4264025"/>
                <a:ext cx="139700" cy="133350"/>
              </a:xfrm>
              <a:custGeom>
                <a:avLst/>
                <a:gdLst>
                  <a:gd name="T0" fmla="*/ 12 w 50"/>
                  <a:gd name="T1" fmla="*/ 8 h 48"/>
                  <a:gd name="T2" fmla="*/ 16 w 50"/>
                  <a:gd name="T3" fmla="*/ 14 h 48"/>
                  <a:gd name="T4" fmla="*/ 25 w 50"/>
                  <a:gd name="T5" fmla="*/ 23 h 48"/>
                  <a:gd name="T6" fmla="*/ 25 w 50"/>
                  <a:gd name="T7" fmla="*/ 23 h 48"/>
                  <a:gd name="T8" fmla="*/ 26 w 50"/>
                  <a:gd name="T9" fmla="*/ 23 h 48"/>
                  <a:gd name="T10" fmla="*/ 26 w 50"/>
                  <a:gd name="T11" fmla="*/ 24 h 48"/>
                  <a:gd name="T12" fmla="*/ 39 w 50"/>
                  <a:gd name="T13" fmla="*/ 31 h 48"/>
                  <a:gd name="T14" fmla="*/ 43 w 50"/>
                  <a:gd name="T15" fmla="*/ 32 h 48"/>
                  <a:gd name="T16" fmla="*/ 34 w 50"/>
                  <a:gd name="T17" fmla="*/ 43 h 48"/>
                  <a:gd name="T18" fmla="*/ 33 w 50"/>
                  <a:gd name="T19" fmla="*/ 44 h 48"/>
                  <a:gd name="T20" fmla="*/ 33 w 50"/>
                  <a:gd name="T21" fmla="*/ 44 h 48"/>
                  <a:gd name="T22" fmla="*/ 23 w 50"/>
                  <a:gd name="T23" fmla="*/ 40 h 48"/>
                  <a:gd name="T24" fmla="*/ 7 w 50"/>
                  <a:gd name="T25" fmla="*/ 26 h 48"/>
                  <a:gd name="T26" fmla="*/ 4 w 50"/>
                  <a:gd name="T27" fmla="*/ 19 h 48"/>
                  <a:gd name="T28" fmla="*/ 12 w 50"/>
                  <a:gd name="T29" fmla="*/ 8 h 48"/>
                  <a:gd name="T30" fmla="*/ 13 w 50"/>
                  <a:gd name="T31" fmla="*/ 1 h 48"/>
                  <a:gd name="T32" fmla="*/ 14 w 50"/>
                  <a:gd name="T33" fmla="*/ 3 h 48"/>
                  <a:gd name="T34" fmla="*/ 14 w 50"/>
                  <a:gd name="T35" fmla="*/ 3 h 48"/>
                  <a:gd name="T36" fmla="*/ 14 w 50"/>
                  <a:gd name="T37" fmla="*/ 0 h 48"/>
                  <a:gd name="T38" fmla="*/ 12 w 50"/>
                  <a:gd name="T39" fmla="*/ 1 h 48"/>
                  <a:gd name="T40" fmla="*/ 0 w 50"/>
                  <a:gd name="T41" fmla="*/ 18 h 48"/>
                  <a:gd name="T42" fmla="*/ 4 w 50"/>
                  <a:gd name="T43" fmla="*/ 29 h 48"/>
                  <a:gd name="T44" fmla="*/ 21 w 50"/>
                  <a:gd name="T45" fmla="*/ 44 h 48"/>
                  <a:gd name="T46" fmla="*/ 33 w 50"/>
                  <a:gd name="T47" fmla="*/ 48 h 48"/>
                  <a:gd name="T48" fmla="*/ 36 w 50"/>
                  <a:gd name="T49" fmla="*/ 47 h 48"/>
                  <a:gd name="T50" fmla="*/ 50 w 50"/>
                  <a:gd name="T51" fmla="*/ 31 h 48"/>
                  <a:gd name="T52" fmla="*/ 49 w 50"/>
                  <a:gd name="T53" fmla="*/ 28 h 48"/>
                  <a:gd name="T54" fmla="*/ 48 w 50"/>
                  <a:gd name="T55" fmla="*/ 27 h 48"/>
                  <a:gd name="T56" fmla="*/ 46 w 50"/>
                  <a:gd name="T57" fmla="*/ 28 h 48"/>
                  <a:gd name="T58" fmla="*/ 45 w 50"/>
                  <a:gd name="T59" fmla="*/ 28 h 48"/>
                  <a:gd name="T60" fmla="*/ 40 w 50"/>
                  <a:gd name="T61" fmla="*/ 27 h 48"/>
                  <a:gd name="T62" fmla="*/ 28 w 50"/>
                  <a:gd name="T63" fmla="*/ 20 h 48"/>
                  <a:gd name="T64" fmla="*/ 17 w 50"/>
                  <a:gd name="T65" fmla="*/ 9 h 48"/>
                  <a:gd name="T66" fmla="*/ 16 w 50"/>
                  <a:gd name="T67" fmla="*/ 4 h 48"/>
                  <a:gd name="T68" fmla="*/ 16 w 50"/>
                  <a:gd name="T69" fmla="*/ 3 h 48"/>
                  <a:gd name="T70" fmla="*/ 16 w 50"/>
                  <a:gd name="T71" fmla="*/ 1 h 48"/>
                  <a:gd name="T72" fmla="*/ 14 w 50"/>
                  <a:gd name="T73"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0" h="48">
                    <a:moveTo>
                      <a:pt x="12" y="8"/>
                    </a:moveTo>
                    <a:cubicBezTo>
                      <a:pt x="12" y="8"/>
                      <a:pt x="12" y="8"/>
                      <a:pt x="12" y="8"/>
                    </a:cubicBezTo>
                    <a:cubicBezTo>
                      <a:pt x="12" y="8"/>
                      <a:pt x="12" y="8"/>
                      <a:pt x="12" y="8"/>
                    </a:cubicBezTo>
                    <a:cubicBezTo>
                      <a:pt x="13" y="10"/>
                      <a:pt x="14" y="12"/>
                      <a:pt x="16" y="14"/>
                    </a:cubicBezTo>
                    <a:cubicBezTo>
                      <a:pt x="17" y="15"/>
                      <a:pt x="18" y="17"/>
                      <a:pt x="20" y="19"/>
                    </a:cubicBezTo>
                    <a:cubicBezTo>
                      <a:pt x="22" y="20"/>
                      <a:pt x="23" y="22"/>
                      <a:pt x="25" y="23"/>
                    </a:cubicBezTo>
                    <a:cubicBezTo>
                      <a:pt x="25" y="23"/>
                      <a:pt x="25" y="23"/>
                      <a:pt x="25" y="23"/>
                    </a:cubicBezTo>
                    <a:cubicBezTo>
                      <a:pt x="25" y="23"/>
                      <a:pt x="25" y="23"/>
                      <a:pt x="25" y="23"/>
                    </a:cubicBezTo>
                    <a:cubicBezTo>
                      <a:pt x="25" y="23"/>
                      <a:pt x="25" y="23"/>
                      <a:pt x="25" y="23"/>
                    </a:cubicBezTo>
                    <a:cubicBezTo>
                      <a:pt x="25" y="23"/>
                      <a:pt x="26" y="23"/>
                      <a:pt x="26" y="23"/>
                    </a:cubicBezTo>
                    <a:cubicBezTo>
                      <a:pt x="26" y="23"/>
                      <a:pt x="26" y="23"/>
                      <a:pt x="26" y="24"/>
                    </a:cubicBezTo>
                    <a:cubicBezTo>
                      <a:pt x="26" y="24"/>
                      <a:pt x="26" y="24"/>
                      <a:pt x="26" y="24"/>
                    </a:cubicBezTo>
                    <a:cubicBezTo>
                      <a:pt x="28" y="26"/>
                      <a:pt x="31" y="27"/>
                      <a:pt x="33" y="29"/>
                    </a:cubicBezTo>
                    <a:cubicBezTo>
                      <a:pt x="35" y="30"/>
                      <a:pt x="37" y="31"/>
                      <a:pt x="39" y="31"/>
                    </a:cubicBezTo>
                    <a:cubicBezTo>
                      <a:pt x="40" y="32"/>
                      <a:pt x="42" y="32"/>
                      <a:pt x="43" y="32"/>
                    </a:cubicBezTo>
                    <a:cubicBezTo>
                      <a:pt x="43" y="32"/>
                      <a:pt x="43" y="32"/>
                      <a:pt x="43" y="32"/>
                    </a:cubicBezTo>
                    <a:cubicBezTo>
                      <a:pt x="35" y="42"/>
                      <a:pt x="35" y="42"/>
                      <a:pt x="35" y="42"/>
                    </a:cubicBezTo>
                    <a:cubicBezTo>
                      <a:pt x="35" y="43"/>
                      <a:pt x="34" y="43"/>
                      <a:pt x="34" y="43"/>
                    </a:cubicBezTo>
                    <a:cubicBezTo>
                      <a:pt x="34" y="43"/>
                      <a:pt x="34" y="43"/>
                      <a:pt x="34" y="43"/>
                    </a:cubicBezTo>
                    <a:cubicBezTo>
                      <a:pt x="34" y="43"/>
                      <a:pt x="33" y="44"/>
                      <a:pt x="33" y="44"/>
                    </a:cubicBezTo>
                    <a:cubicBezTo>
                      <a:pt x="33" y="44"/>
                      <a:pt x="33" y="44"/>
                      <a:pt x="33" y="44"/>
                    </a:cubicBezTo>
                    <a:cubicBezTo>
                      <a:pt x="33" y="44"/>
                      <a:pt x="33" y="44"/>
                      <a:pt x="33" y="44"/>
                    </a:cubicBezTo>
                    <a:cubicBezTo>
                      <a:pt x="32" y="44"/>
                      <a:pt x="30" y="43"/>
                      <a:pt x="28" y="43"/>
                    </a:cubicBezTo>
                    <a:cubicBezTo>
                      <a:pt x="27" y="42"/>
                      <a:pt x="25" y="41"/>
                      <a:pt x="23" y="40"/>
                    </a:cubicBezTo>
                    <a:cubicBezTo>
                      <a:pt x="21" y="39"/>
                      <a:pt x="18" y="37"/>
                      <a:pt x="16" y="35"/>
                    </a:cubicBezTo>
                    <a:cubicBezTo>
                      <a:pt x="12" y="32"/>
                      <a:pt x="9" y="29"/>
                      <a:pt x="7" y="26"/>
                    </a:cubicBezTo>
                    <a:cubicBezTo>
                      <a:pt x="5" y="23"/>
                      <a:pt x="4" y="21"/>
                      <a:pt x="4" y="20"/>
                    </a:cubicBezTo>
                    <a:cubicBezTo>
                      <a:pt x="4" y="19"/>
                      <a:pt x="4" y="19"/>
                      <a:pt x="4" y="19"/>
                    </a:cubicBezTo>
                    <a:cubicBezTo>
                      <a:pt x="4" y="19"/>
                      <a:pt x="4" y="18"/>
                      <a:pt x="4" y="18"/>
                    </a:cubicBezTo>
                    <a:cubicBezTo>
                      <a:pt x="12" y="8"/>
                      <a:pt x="12" y="8"/>
                      <a:pt x="12" y="8"/>
                    </a:cubicBezTo>
                    <a:moveTo>
                      <a:pt x="14" y="2"/>
                    </a:moveTo>
                    <a:cubicBezTo>
                      <a:pt x="13" y="1"/>
                      <a:pt x="13" y="1"/>
                      <a:pt x="13" y="1"/>
                    </a:cubicBezTo>
                    <a:cubicBezTo>
                      <a:pt x="14" y="2"/>
                      <a:pt x="14" y="2"/>
                      <a:pt x="14" y="2"/>
                    </a:cubicBezTo>
                    <a:moveTo>
                      <a:pt x="14" y="3"/>
                    </a:moveTo>
                    <a:cubicBezTo>
                      <a:pt x="16" y="1"/>
                      <a:pt x="16" y="1"/>
                      <a:pt x="16" y="1"/>
                    </a:cubicBezTo>
                    <a:cubicBezTo>
                      <a:pt x="14" y="3"/>
                      <a:pt x="14" y="3"/>
                      <a:pt x="14" y="3"/>
                    </a:cubicBezTo>
                    <a:moveTo>
                      <a:pt x="14" y="0"/>
                    </a:moveTo>
                    <a:cubicBezTo>
                      <a:pt x="14" y="0"/>
                      <a:pt x="14" y="0"/>
                      <a:pt x="14" y="0"/>
                    </a:cubicBezTo>
                    <a:cubicBezTo>
                      <a:pt x="13" y="1"/>
                      <a:pt x="13" y="1"/>
                      <a:pt x="12" y="1"/>
                    </a:cubicBezTo>
                    <a:cubicBezTo>
                      <a:pt x="12" y="1"/>
                      <a:pt x="12" y="1"/>
                      <a:pt x="12" y="1"/>
                    </a:cubicBezTo>
                    <a:cubicBezTo>
                      <a:pt x="0" y="16"/>
                      <a:pt x="0" y="16"/>
                      <a:pt x="0" y="16"/>
                    </a:cubicBezTo>
                    <a:cubicBezTo>
                      <a:pt x="0" y="17"/>
                      <a:pt x="0" y="17"/>
                      <a:pt x="0" y="18"/>
                    </a:cubicBezTo>
                    <a:cubicBezTo>
                      <a:pt x="0" y="18"/>
                      <a:pt x="0" y="19"/>
                      <a:pt x="0" y="20"/>
                    </a:cubicBezTo>
                    <a:cubicBezTo>
                      <a:pt x="0" y="23"/>
                      <a:pt x="1" y="25"/>
                      <a:pt x="4" y="29"/>
                    </a:cubicBezTo>
                    <a:cubicBezTo>
                      <a:pt x="6" y="32"/>
                      <a:pt x="9" y="35"/>
                      <a:pt x="13" y="38"/>
                    </a:cubicBezTo>
                    <a:cubicBezTo>
                      <a:pt x="16" y="41"/>
                      <a:pt x="19" y="42"/>
                      <a:pt x="21" y="44"/>
                    </a:cubicBezTo>
                    <a:cubicBezTo>
                      <a:pt x="23" y="45"/>
                      <a:pt x="25" y="46"/>
                      <a:pt x="27" y="46"/>
                    </a:cubicBezTo>
                    <a:cubicBezTo>
                      <a:pt x="29" y="47"/>
                      <a:pt x="31" y="48"/>
                      <a:pt x="33" y="48"/>
                    </a:cubicBezTo>
                    <a:cubicBezTo>
                      <a:pt x="34" y="48"/>
                      <a:pt x="34" y="47"/>
                      <a:pt x="35" y="47"/>
                    </a:cubicBezTo>
                    <a:cubicBezTo>
                      <a:pt x="36" y="47"/>
                      <a:pt x="36" y="47"/>
                      <a:pt x="36" y="47"/>
                    </a:cubicBezTo>
                    <a:cubicBezTo>
                      <a:pt x="37" y="47"/>
                      <a:pt x="37" y="46"/>
                      <a:pt x="38" y="46"/>
                    </a:cubicBezTo>
                    <a:cubicBezTo>
                      <a:pt x="50" y="31"/>
                      <a:pt x="50" y="31"/>
                      <a:pt x="50" y="31"/>
                    </a:cubicBezTo>
                    <a:cubicBezTo>
                      <a:pt x="50" y="30"/>
                      <a:pt x="50" y="30"/>
                      <a:pt x="50" y="29"/>
                    </a:cubicBezTo>
                    <a:cubicBezTo>
                      <a:pt x="50" y="29"/>
                      <a:pt x="50" y="28"/>
                      <a:pt x="49" y="28"/>
                    </a:cubicBezTo>
                    <a:cubicBezTo>
                      <a:pt x="49" y="28"/>
                      <a:pt x="49" y="28"/>
                      <a:pt x="49" y="28"/>
                    </a:cubicBezTo>
                    <a:cubicBezTo>
                      <a:pt x="49" y="27"/>
                      <a:pt x="48" y="27"/>
                      <a:pt x="48" y="27"/>
                    </a:cubicBezTo>
                    <a:cubicBezTo>
                      <a:pt x="48" y="27"/>
                      <a:pt x="47" y="27"/>
                      <a:pt x="47" y="27"/>
                    </a:cubicBezTo>
                    <a:cubicBezTo>
                      <a:pt x="47" y="27"/>
                      <a:pt x="46" y="28"/>
                      <a:pt x="46" y="28"/>
                    </a:cubicBezTo>
                    <a:cubicBezTo>
                      <a:pt x="46" y="28"/>
                      <a:pt x="46" y="28"/>
                      <a:pt x="46" y="28"/>
                    </a:cubicBezTo>
                    <a:cubicBezTo>
                      <a:pt x="46" y="28"/>
                      <a:pt x="45" y="28"/>
                      <a:pt x="45" y="28"/>
                    </a:cubicBezTo>
                    <a:cubicBezTo>
                      <a:pt x="45" y="28"/>
                      <a:pt x="45" y="28"/>
                      <a:pt x="45" y="28"/>
                    </a:cubicBezTo>
                    <a:cubicBezTo>
                      <a:pt x="44" y="28"/>
                      <a:pt x="42" y="28"/>
                      <a:pt x="40" y="27"/>
                    </a:cubicBezTo>
                    <a:cubicBezTo>
                      <a:pt x="39" y="27"/>
                      <a:pt x="37" y="26"/>
                      <a:pt x="35" y="25"/>
                    </a:cubicBezTo>
                    <a:cubicBezTo>
                      <a:pt x="33" y="24"/>
                      <a:pt x="30" y="22"/>
                      <a:pt x="28" y="20"/>
                    </a:cubicBezTo>
                    <a:cubicBezTo>
                      <a:pt x="24" y="17"/>
                      <a:pt x="21" y="14"/>
                      <a:pt x="19" y="11"/>
                    </a:cubicBezTo>
                    <a:cubicBezTo>
                      <a:pt x="18" y="10"/>
                      <a:pt x="18" y="10"/>
                      <a:pt x="17" y="9"/>
                    </a:cubicBezTo>
                    <a:cubicBezTo>
                      <a:pt x="16" y="7"/>
                      <a:pt x="16" y="5"/>
                      <a:pt x="16" y="5"/>
                    </a:cubicBezTo>
                    <a:cubicBezTo>
                      <a:pt x="16" y="4"/>
                      <a:pt x="16" y="4"/>
                      <a:pt x="16" y="4"/>
                    </a:cubicBezTo>
                    <a:cubicBezTo>
                      <a:pt x="16" y="4"/>
                      <a:pt x="16" y="4"/>
                      <a:pt x="16" y="4"/>
                    </a:cubicBezTo>
                    <a:cubicBezTo>
                      <a:pt x="16" y="3"/>
                      <a:pt x="16" y="3"/>
                      <a:pt x="16" y="3"/>
                    </a:cubicBezTo>
                    <a:cubicBezTo>
                      <a:pt x="16" y="2"/>
                      <a:pt x="16" y="2"/>
                      <a:pt x="16" y="1"/>
                    </a:cubicBezTo>
                    <a:cubicBezTo>
                      <a:pt x="16" y="1"/>
                      <a:pt x="16" y="1"/>
                      <a:pt x="16" y="1"/>
                    </a:cubicBezTo>
                    <a:cubicBezTo>
                      <a:pt x="15" y="1"/>
                      <a:pt x="15" y="1"/>
                      <a:pt x="15" y="1"/>
                    </a:cubicBezTo>
                    <a:cubicBezTo>
                      <a:pt x="15" y="1"/>
                      <a:pt x="14" y="0"/>
                      <a:pt x="1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7" name="组合 6"/>
            <p:cNvGrpSpPr/>
            <p:nvPr/>
          </p:nvGrpSpPr>
          <p:grpSpPr>
            <a:xfrm>
              <a:off x="2118231" y="5844869"/>
              <a:ext cx="166688" cy="700088"/>
              <a:chOff x="2995613" y="4356100"/>
              <a:chExt cx="166688" cy="700088"/>
            </a:xfrm>
          </p:grpSpPr>
          <p:sp>
            <p:nvSpPr>
              <p:cNvPr id="405" name="Freeform 21"/>
              <p:cNvSpPr>
                <a:spLocks noEditPoints="1"/>
              </p:cNvSpPr>
              <p:nvPr/>
            </p:nvSpPr>
            <p:spPr bwMode="auto">
              <a:xfrm>
                <a:off x="2995613" y="4378325"/>
                <a:ext cx="166688" cy="677863"/>
              </a:xfrm>
              <a:custGeom>
                <a:avLst/>
                <a:gdLst>
                  <a:gd name="T0" fmla="*/ 9 w 59"/>
                  <a:gd name="T1" fmla="*/ 235 h 242"/>
                  <a:gd name="T2" fmla="*/ 6 w 59"/>
                  <a:gd name="T3" fmla="*/ 234 h 242"/>
                  <a:gd name="T4" fmla="*/ 6 w 59"/>
                  <a:gd name="T5" fmla="*/ 234 h 242"/>
                  <a:gd name="T6" fmla="*/ 0 w 59"/>
                  <a:gd name="T7" fmla="*/ 228 h 242"/>
                  <a:gd name="T8" fmla="*/ 3 w 59"/>
                  <a:gd name="T9" fmla="*/ 236 h 242"/>
                  <a:gd name="T10" fmla="*/ 15 w 59"/>
                  <a:gd name="T11" fmla="*/ 241 h 242"/>
                  <a:gd name="T12" fmla="*/ 21 w 59"/>
                  <a:gd name="T13" fmla="*/ 242 h 242"/>
                  <a:gd name="T14" fmla="*/ 21 w 59"/>
                  <a:gd name="T15" fmla="*/ 242 h 242"/>
                  <a:gd name="T16" fmla="*/ 20 w 59"/>
                  <a:gd name="T17" fmla="*/ 242 h 242"/>
                  <a:gd name="T18" fmla="*/ 10 w 59"/>
                  <a:gd name="T19" fmla="*/ 240 h 242"/>
                  <a:gd name="T20" fmla="*/ 3 w 59"/>
                  <a:gd name="T21" fmla="*/ 236 h 242"/>
                  <a:gd name="T22" fmla="*/ 1 w 59"/>
                  <a:gd name="T23" fmla="*/ 223 h 242"/>
                  <a:gd name="T24" fmla="*/ 0 w 59"/>
                  <a:gd name="T25" fmla="*/ 223 h 242"/>
                  <a:gd name="T26" fmla="*/ 59 w 59"/>
                  <a:gd name="T27" fmla="*/ 27 h 242"/>
                  <a:gd name="T28" fmla="*/ 37 w 59"/>
                  <a:gd name="T29" fmla="*/ 199 h 242"/>
                  <a:gd name="T30" fmla="*/ 34 w 59"/>
                  <a:gd name="T31" fmla="*/ 228 h 242"/>
                  <a:gd name="T32" fmla="*/ 29 w 59"/>
                  <a:gd name="T33" fmla="*/ 239 h 242"/>
                  <a:gd name="T34" fmla="*/ 29 w 59"/>
                  <a:gd name="T35" fmla="*/ 239 h 242"/>
                  <a:gd name="T36" fmla="*/ 34 w 59"/>
                  <a:gd name="T37" fmla="*/ 228 h 242"/>
                  <a:gd name="T38" fmla="*/ 59 w 59"/>
                  <a:gd name="T39" fmla="*/ 27 h 242"/>
                  <a:gd name="T40" fmla="*/ 59 w 59"/>
                  <a:gd name="T41" fmla="*/ 27 h 242"/>
                  <a:gd name="T42" fmla="*/ 59 w 59"/>
                  <a:gd name="T43" fmla="*/ 27 h 242"/>
                  <a:gd name="T44" fmla="*/ 59 w 59"/>
                  <a:gd name="T45" fmla="*/ 27 h 242"/>
                  <a:gd name="T46" fmla="*/ 59 w 59"/>
                  <a:gd name="T47" fmla="*/ 27 h 242"/>
                  <a:gd name="T48" fmla="*/ 59 w 59"/>
                  <a:gd name="T49" fmla="*/ 27 h 242"/>
                  <a:gd name="T50" fmla="*/ 59 w 59"/>
                  <a:gd name="T51" fmla="*/ 27 h 242"/>
                  <a:gd name="T52" fmla="*/ 59 w 59"/>
                  <a:gd name="T53" fmla="*/ 27 h 242"/>
                  <a:gd name="T54" fmla="*/ 59 w 59"/>
                  <a:gd name="T55" fmla="*/ 27 h 242"/>
                  <a:gd name="T56" fmla="*/ 59 w 59"/>
                  <a:gd name="T57" fmla="*/ 27 h 242"/>
                  <a:gd name="T58" fmla="*/ 59 w 59"/>
                  <a:gd name="T59" fmla="*/ 27 h 242"/>
                  <a:gd name="T60" fmla="*/ 59 w 59"/>
                  <a:gd name="T61" fmla="*/ 27 h 242"/>
                  <a:gd name="T62" fmla="*/ 59 w 59"/>
                  <a:gd name="T63" fmla="*/ 27 h 242"/>
                  <a:gd name="T64" fmla="*/ 59 w 59"/>
                  <a:gd name="T65" fmla="*/ 26 h 242"/>
                  <a:gd name="T66" fmla="*/ 59 w 59"/>
                  <a:gd name="T67" fmla="*/ 26 h 242"/>
                  <a:gd name="T68" fmla="*/ 59 w 59"/>
                  <a:gd name="T69" fmla="*/ 26 h 242"/>
                  <a:gd name="T70" fmla="*/ 59 w 59"/>
                  <a:gd name="T71" fmla="*/ 26 h 242"/>
                  <a:gd name="T72" fmla="*/ 59 w 59"/>
                  <a:gd name="T73" fmla="*/ 26 h 242"/>
                  <a:gd name="T74" fmla="*/ 59 w 59"/>
                  <a:gd name="T75" fmla="*/ 26 h 242"/>
                  <a:gd name="T76" fmla="*/ 26 w 59"/>
                  <a:gd name="T77" fmla="*/ 22 h 242"/>
                  <a:gd name="T78" fmla="*/ 26 w 59"/>
                  <a:gd name="T79" fmla="*/ 22 h 242"/>
                  <a:gd name="T80" fmla="*/ 26 w 59"/>
                  <a:gd name="T81" fmla="*/ 22 h 242"/>
                  <a:gd name="T82" fmla="*/ 26 w 59"/>
                  <a:gd name="T83" fmla="*/ 22 h 242"/>
                  <a:gd name="T84" fmla="*/ 26 w 59"/>
                  <a:gd name="T85" fmla="*/ 22 h 242"/>
                  <a:gd name="T86" fmla="*/ 26 w 59"/>
                  <a:gd name="T87" fmla="*/ 22 h 242"/>
                  <a:gd name="T88" fmla="*/ 26 w 59"/>
                  <a:gd name="T89" fmla="*/ 22 h 242"/>
                  <a:gd name="T90" fmla="*/ 51 w 59"/>
                  <a:gd name="T91" fmla="*/ 3 h 242"/>
                  <a:gd name="T92" fmla="*/ 59 w 59"/>
                  <a:gd name="T93" fmla="*/ 26 h 242"/>
                  <a:gd name="T94" fmla="*/ 51 w 59"/>
                  <a:gd name="T95" fmla="*/ 0 h 242"/>
                  <a:gd name="T96" fmla="*/ 51 w 59"/>
                  <a:gd name="T97" fmla="*/ 0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9" h="241">
                    <a:moveTo>
                      <a:pt x="6" y="234"/>
                    </a:moveTo>
                    <a:cubicBezTo>
                      <a:pt x="7" y="234"/>
                      <a:pt x="8" y="235"/>
                      <a:pt x="9" y="235"/>
                    </a:cubicBezTo>
                    <a:cubicBezTo>
                      <a:pt x="9" y="235"/>
                      <a:pt x="9" y="235"/>
                      <a:pt x="9" y="235"/>
                    </a:cubicBezTo>
                    <a:cubicBezTo>
                      <a:pt x="8" y="235"/>
                      <a:pt x="7" y="234"/>
                      <a:pt x="6" y="234"/>
                    </a:cubicBezTo>
                    <a:moveTo>
                      <a:pt x="6" y="234"/>
                    </a:moveTo>
                    <a:cubicBezTo>
                      <a:pt x="6" y="234"/>
                      <a:pt x="6" y="234"/>
                      <a:pt x="6" y="234"/>
                    </a:cubicBezTo>
                    <a:cubicBezTo>
                      <a:pt x="6" y="234"/>
                      <a:pt x="6" y="234"/>
                      <a:pt x="6" y="234"/>
                    </a:cubicBezTo>
                    <a:moveTo>
                      <a:pt x="0" y="228"/>
                    </a:moveTo>
                    <a:cubicBezTo>
                      <a:pt x="0" y="228"/>
                      <a:pt x="0" y="228"/>
                      <a:pt x="0" y="228"/>
                    </a:cubicBezTo>
                    <a:cubicBezTo>
                      <a:pt x="0" y="231"/>
                      <a:pt x="1" y="234"/>
                      <a:pt x="3" y="236"/>
                    </a:cubicBezTo>
                    <a:cubicBezTo>
                      <a:pt x="5" y="238"/>
                      <a:pt x="7" y="239"/>
                      <a:pt x="10" y="240"/>
                    </a:cubicBezTo>
                    <a:cubicBezTo>
                      <a:pt x="11" y="241"/>
                      <a:pt x="13" y="241"/>
                      <a:pt x="15" y="241"/>
                    </a:cubicBezTo>
                    <a:cubicBezTo>
                      <a:pt x="17" y="242"/>
                      <a:pt x="18" y="242"/>
                      <a:pt x="20" y="242"/>
                    </a:cubicBezTo>
                    <a:cubicBezTo>
                      <a:pt x="21" y="242"/>
                      <a:pt x="21" y="242"/>
                      <a:pt x="21" y="242"/>
                    </a:cubicBezTo>
                    <a:cubicBezTo>
                      <a:pt x="22" y="242"/>
                      <a:pt x="23" y="242"/>
                      <a:pt x="24" y="241"/>
                    </a:cubicBezTo>
                    <a:cubicBezTo>
                      <a:pt x="23" y="242"/>
                      <a:pt x="22" y="242"/>
                      <a:pt x="21" y="242"/>
                    </a:cubicBezTo>
                    <a:cubicBezTo>
                      <a:pt x="21" y="242"/>
                      <a:pt x="21" y="242"/>
                      <a:pt x="21" y="242"/>
                    </a:cubicBezTo>
                    <a:cubicBezTo>
                      <a:pt x="20" y="242"/>
                      <a:pt x="20" y="242"/>
                      <a:pt x="20" y="242"/>
                    </a:cubicBezTo>
                    <a:cubicBezTo>
                      <a:pt x="18" y="242"/>
                      <a:pt x="17" y="242"/>
                      <a:pt x="15" y="241"/>
                    </a:cubicBezTo>
                    <a:cubicBezTo>
                      <a:pt x="13" y="241"/>
                      <a:pt x="12" y="241"/>
                      <a:pt x="10" y="240"/>
                    </a:cubicBezTo>
                    <a:cubicBezTo>
                      <a:pt x="10" y="240"/>
                      <a:pt x="10" y="240"/>
                      <a:pt x="10" y="240"/>
                    </a:cubicBezTo>
                    <a:cubicBezTo>
                      <a:pt x="7" y="239"/>
                      <a:pt x="5" y="238"/>
                      <a:pt x="3" y="236"/>
                    </a:cubicBezTo>
                    <a:cubicBezTo>
                      <a:pt x="1" y="234"/>
                      <a:pt x="0" y="231"/>
                      <a:pt x="0" y="228"/>
                    </a:cubicBezTo>
                    <a:moveTo>
                      <a:pt x="1" y="223"/>
                    </a:moveTo>
                    <a:cubicBezTo>
                      <a:pt x="0" y="225"/>
                      <a:pt x="0" y="225"/>
                      <a:pt x="0" y="225"/>
                    </a:cubicBezTo>
                    <a:cubicBezTo>
                      <a:pt x="0" y="223"/>
                      <a:pt x="0" y="223"/>
                      <a:pt x="0" y="223"/>
                    </a:cubicBezTo>
                    <a:cubicBezTo>
                      <a:pt x="0" y="223"/>
                      <a:pt x="0" y="223"/>
                      <a:pt x="1" y="223"/>
                    </a:cubicBezTo>
                    <a:moveTo>
                      <a:pt x="59" y="27"/>
                    </a:moveTo>
                    <a:cubicBezTo>
                      <a:pt x="59" y="27"/>
                      <a:pt x="59" y="27"/>
                      <a:pt x="59" y="27"/>
                    </a:cubicBezTo>
                    <a:cubicBezTo>
                      <a:pt x="37" y="199"/>
                      <a:pt x="37" y="199"/>
                      <a:pt x="37" y="199"/>
                    </a:cubicBezTo>
                    <a:cubicBezTo>
                      <a:pt x="34" y="228"/>
                      <a:pt x="34" y="228"/>
                      <a:pt x="34" y="228"/>
                    </a:cubicBezTo>
                    <a:cubicBezTo>
                      <a:pt x="34" y="228"/>
                      <a:pt x="34" y="228"/>
                      <a:pt x="34" y="228"/>
                    </a:cubicBezTo>
                    <a:cubicBezTo>
                      <a:pt x="34" y="230"/>
                      <a:pt x="34" y="230"/>
                      <a:pt x="34" y="230"/>
                    </a:cubicBezTo>
                    <a:cubicBezTo>
                      <a:pt x="33" y="234"/>
                      <a:pt x="32" y="237"/>
                      <a:pt x="29" y="239"/>
                    </a:cubicBezTo>
                    <a:cubicBezTo>
                      <a:pt x="29" y="239"/>
                      <a:pt x="29" y="239"/>
                      <a:pt x="29" y="239"/>
                    </a:cubicBezTo>
                    <a:cubicBezTo>
                      <a:pt x="29" y="239"/>
                      <a:pt x="29" y="239"/>
                      <a:pt x="29" y="239"/>
                    </a:cubicBezTo>
                    <a:cubicBezTo>
                      <a:pt x="32" y="237"/>
                      <a:pt x="33" y="234"/>
                      <a:pt x="34" y="230"/>
                    </a:cubicBezTo>
                    <a:cubicBezTo>
                      <a:pt x="34" y="228"/>
                      <a:pt x="34" y="228"/>
                      <a:pt x="34" y="228"/>
                    </a:cubicBezTo>
                    <a:cubicBezTo>
                      <a:pt x="37" y="199"/>
                      <a:pt x="37" y="199"/>
                      <a:pt x="37" y="199"/>
                    </a:cubicBezTo>
                    <a:cubicBezTo>
                      <a:pt x="59" y="27"/>
                      <a:pt x="59" y="27"/>
                      <a:pt x="59" y="27"/>
                    </a:cubicBezTo>
                    <a:cubicBezTo>
                      <a:pt x="59" y="27"/>
                      <a:pt x="59" y="27"/>
                      <a:pt x="59" y="27"/>
                    </a:cubicBezTo>
                    <a:moveTo>
                      <a:pt x="59" y="27"/>
                    </a:moveTo>
                    <a:cubicBezTo>
                      <a:pt x="59" y="27"/>
                      <a:pt x="59" y="27"/>
                      <a:pt x="59" y="27"/>
                    </a:cubicBezTo>
                    <a:cubicBezTo>
                      <a:pt x="59" y="27"/>
                      <a:pt x="59" y="27"/>
                      <a:pt x="59" y="27"/>
                    </a:cubicBezTo>
                    <a:moveTo>
                      <a:pt x="59" y="27"/>
                    </a:moveTo>
                    <a:cubicBezTo>
                      <a:pt x="59" y="27"/>
                      <a:pt x="59" y="27"/>
                      <a:pt x="59" y="27"/>
                    </a:cubicBezTo>
                    <a:cubicBezTo>
                      <a:pt x="59" y="27"/>
                      <a:pt x="59" y="27"/>
                      <a:pt x="59" y="27"/>
                    </a:cubicBezTo>
                    <a:moveTo>
                      <a:pt x="59" y="27"/>
                    </a:moveTo>
                    <a:cubicBezTo>
                      <a:pt x="59" y="27"/>
                      <a:pt x="59" y="27"/>
                      <a:pt x="59" y="27"/>
                    </a:cubicBezTo>
                    <a:cubicBezTo>
                      <a:pt x="59" y="27"/>
                      <a:pt x="59" y="27"/>
                      <a:pt x="59" y="27"/>
                    </a:cubicBezTo>
                    <a:moveTo>
                      <a:pt x="59" y="27"/>
                    </a:moveTo>
                    <a:cubicBezTo>
                      <a:pt x="59" y="27"/>
                      <a:pt x="59" y="27"/>
                      <a:pt x="59" y="27"/>
                    </a:cubicBezTo>
                    <a:cubicBezTo>
                      <a:pt x="59" y="27"/>
                      <a:pt x="59" y="27"/>
                      <a:pt x="59" y="27"/>
                    </a:cubicBezTo>
                    <a:moveTo>
                      <a:pt x="59" y="27"/>
                    </a:moveTo>
                    <a:cubicBezTo>
                      <a:pt x="59" y="27"/>
                      <a:pt x="59" y="27"/>
                      <a:pt x="59" y="27"/>
                    </a:cubicBezTo>
                    <a:cubicBezTo>
                      <a:pt x="59" y="27"/>
                      <a:pt x="59" y="27"/>
                      <a:pt x="59" y="27"/>
                    </a:cubicBezTo>
                    <a:moveTo>
                      <a:pt x="59" y="27"/>
                    </a:moveTo>
                    <a:cubicBezTo>
                      <a:pt x="59" y="27"/>
                      <a:pt x="59" y="27"/>
                      <a:pt x="59" y="27"/>
                    </a:cubicBezTo>
                    <a:cubicBezTo>
                      <a:pt x="59" y="27"/>
                      <a:pt x="59" y="27"/>
                      <a:pt x="59" y="27"/>
                    </a:cubicBezTo>
                    <a:moveTo>
                      <a:pt x="59" y="27"/>
                    </a:moveTo>
                    <a:cubicBezTo>
                      <a:pt x="59" y="27"/>
                      <a:pt x="59" y="27"/>
                      <a:pt x="59" y="27"/>
                    </a:cubicBezTo>
                    <a:cubicBezTo>
                      <a:pt x="59" y="27"/>
                      <a:pt x="59" y="27"/>
                      <a:pt x="59" y="27"/>
                    </a:cubicBezTo>
                    <a:moveTo>
                      <a:pt x="59" y="26"/>
                    </a:moveTo>
                    <a:cubicBezTo>
                      <a:pt x="59" y="26"/>
                      <a:pt x="59" y="26"/>
                      <a:pt x="59" y="27"/>
                    </a:cubicBezTo>
                    <a:cubicBezTo>
                      <a:pt x="59" y="26"/>
                      <a:pt x="59" y="26"/>
                      <a:pt x="59" y="26"/>
                    </a:cubicBezTo>
                    <a:moveTo>
                      <a:pt x="59" y="26"/>
                    </a:moveTo>
                    <a:cubicBezTo>
                      <a:pt x="59" y="26"/>
                      <a:pt x="59" y="26"/>
                      <a:pt x="59" y="26"/>
                    </a:cubicBezTo>
                    <a:cubicBezTo>
                      <a:pt x="59" y="26"/>
                      <a:pt x="59" y="26"/>
                      <a:pt x="59" y="26"/>
                    </a:cubicBezTo>
                    <a:moveTo>
                      <a:pt x="59" y="26"/>
                    </a:moveTo>
                    <a:cubicBezTo>
                      <a:pt x="59" y="26"/>
                      <a:pt x="59" y="26"/>
                      <a:pt x="59" y="26"/>
                    </a:cubicBezTo>
                    <a:cubicBezTo>
                      <a:pt x="59" y="26"/>
                      <a:pt x="59" y="26"/>
                      <a:pt x="59" y="26"/>
                    </a:cubicBezTo>
                    <a:moveTo>
                      <a:pt x="59" y="26"/>
                    </a:moveTo>
                    <a:cubicBezTo>
                      <a:pt x="59" y="26"/>
                      <a:pt x="59" y="26"/>
                      <a:pt x="59" y="26"/>
                    </a:cubicBezTo>
                    <a:cubicBezTo>
                      <a:pt x="59" y="26"/>
                      <a:pt x="59" y="26"/>
                      <a:pt x="59" y="26"/>
                    </a:cubicBezTo>
                    <a:cubicBezTo>
                      <a:pt x="59" y="26"/>
                      <a:pt x="59" y="26"/>
                      <a:pt x="59" y="26"/>
                    </a:cubicBezTo>
                    <a:cubicBezTo>
                      <a:pt x="59" y="26"/>
                      <a:pt x="59" y="26"/>
                      <a:pt x="59" y="26"/>
                    </a:cubicBezTo>
                    <a:moveTo>
                      <a:pt x="26" y="22"/>
                    </a:moveTo>
                    <a:cubicBezTo>
                      <a:pt x="26" y="22"/>
                      <a:pt x="26" y="22"/>
                      <a:pt x="26" y="22"/>
                    </a:cubicBezTo>
                    <a:cubicBezTo>
                      <a:pt x="26" y="22"/>
                      <a:pt x="26" y="22"/>
                      <a:pt x="26" y="22"/>
                    </a:cubicBezTo>
                    <a:cubicBezTo>
                      <a:pt x="26" y="22"/>
                      <a:pt x="26" y="22"/>
                      <a:pt x="26" y="22"/>
                    </a:cubicBezTo>
                    <a:moveTo>
                      <a:pt x="26" y="22"/>
                    </a:moveTo>
                    <a:cubicBezTo>
                      <a:pt x="26" y="22"/>
                      <a:pt x="26" y="22"/>
                      <a:pt x="26" y="22"/>
                    </a:cubicBezTo>
                    <a:cubicBezTo>
                      <a:pt x="26" y="22"/>
                      <a:pt x="26" y="22"/>
                      <a:pt x="26" y="22"/>
                    </a:cubicBezTo>
                    <a:moveTo>
                      <a:pt x="26" y="22"/>
                    </a:moveTo>
                    <a:cubicBezTo>
                      <a:pt x="26" y="22"/>
                      <a:pt x="26" y="22"/>
                      <a:pt x="26" y="22"/>
                    </a:cubicBezTo>
                    <a:cubicBezTo>
                      <a:pt x="26" y="22"/>
                      <a:pt x="26" y="22"/>
                      <a:pt x="26" y="22"/>
                    </a:cubicBezTo>
                    <a:moveTo>
                      <a:pt x="26" y="22"/>
                    </a:moveTo>
                    <a:cubicBezTo>
                      <a:pt x="26" y="22"/>
                      <a:pt x="26" y="22"/>
                      <a:pt x="26" y="22"/>
                    </a:cubicBezTo>
                    <a:cubicBezTo>
                      <a:pt x="26" y="22"/>
                      <a:pt x="26" y="22"/>
                      <a:pt x="26" y="22"/>
                    </a:cubicBezTo>
                    <a:cubicBezTo>
                      <a:pt x="26" y="22"/>
                      <a:pt x="26" y="22"/>
                      <a:pt x="26" y="22"/>
                    </a:cubicBezTo>
                    <a:moveTo>
                      <a:pt x="51" y="3"/>
                    </a:moveTo>
                    <a:cubicBezTo>
                      <a:pt x="51" y="3"/>
                      <a:pt x="51" y="3"/>
                      <a:pt x="51" y="3"/>
                    </a:cubicBezTo>
                    <a:cubicBezTo>
                      <a:pt x="51" y="3"/>
                      <a:pt x="51" y="3"/>
                      <a:pt x="51" y="3"/>
                    </a:cubicBezTo>
                    <a:cubicBezTo>
                      <a:pt x="59" y="26"/>
                      <a:pt x="59" y="26"/>
                      <a:pt x="59" y="26"/>
                    </a:cubicBezTo>
                    <a:cubicBezTo>
                      <a:pt x="51" y="3"/>
                      <a:pt x="51" y="3"/>
                      <a:pt x="51" y="3"/>
                    </a:cubicBezTo>
                    <a:moveTo>
                      <a:pt x="51" y="0"/>
                    </a:moveTo>
                    <a:cubicBezTo>
                      <a:pt x="51" y="0"/>
                      <a:pt x="51" y="0"/>
                      <a:pt x="51" y="0"/>
                    </a:cubicBezTo>
                    <a:cubicBezTo>
                      <a:pt x="51" y="0"/>
                      <a:pt x="51" y="0"/>
                      <a:pt x="51"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6" name="Freeform 22"/>
              <p:cNvSpPr/>
              <p:nvPr/>
            </p:nvSpPr>
            <p:spPr bwMode="auto">
              <a:xfrm>
                <a:off x="2995613" y="5003800"/>
                <a:ext cx="28575" cy="47625"/>
              </a:xfrm>
              <a:custGeom>
                <a:avLst/>
                <a:gdLst>
                  <a:gd name="T0" fmla="*/ 0 w 10"/>
                  <a:gd name="T1" fmla="*/ 0 h 17"/>
                  <a:gd name="T2" fmla="*/ 0 w 10"/>
                  <a:gd name="T3" fmla="*/ 2 h 17"/>
                  <a:gd name="T4" fmla="*/ 0 w 10"/>
                  <a:gd name="T5" fmla="*/ 5 h 17"/>
                  <a:gd name="T6" fmla="*/ 0 w 10"/>
                  <a:gd name="T7" fmla="*/ 5 h 17"/>
                  <a:gd name="T8" fmla="*/ 3 w 10"/>
                  <a:gd name="T9" fmla="*/ 13 h 17"/>
                  <a:gd name="T10" fmla="*/ 10 w 10"/>
                  <a:gd name="T11" fmla="*/ 17 h 17"/>
                  <a:gd name="T12" fmla="*/ 10 w 10"/>
                  <a:gd name="T13" fmla="*/ 17 h 17"/>
                  <a:gd name="T14" fmla="*/ 10 w 10"/>
                  <a:gd name="T15" fmla="*/ 17 h 17"/>
                  <a:gd name="T16" fmla="*/ 8 w 10"/>
                  <a:gd name="T17" fmla="*/ 15 h 17"/>
                  <a:gd name="T18" fmla="*/ 9 w 10"/>
                  <a:gd name="T19" fmla="*/ 12 h 17"/>
                  <a:gd name="T20" fmla="*/ 6 w 10"/>
                  <a:gd name="T21" fmla="*/ 11 h 17"/>
                  <a:gd name="T22" fmla="*/ 6 w 10"/>
                  <a:gd name="T23" fmla="*/ 11 h 17"/>
                  <a:gd name="T24" fmla="*/ 6 w 10"/>
                  <a:gd name="T25" fmla="*/ 11 h 17"/>
                  <a:gd name="T26" fmla="*/ 6 w 10"/>
                  <a:gd name="T27" fmla="*/ 10 h 17"/>
                  <a:gd name="T28" fmla="*/ 4 w 10"/>
                  <a:gd name="T29" fmla="*/ 5 h 17"/>
                  <a:gd name="T30" fmla="*/ 4 w 10"/>
                  <a:gd name="T31" fmla="*/ 5 h 17"/>
                  <a:gd name="T32" fmla="*/ 4 w 10"/>
                  <a:gd name="T33" fmla="*/ 3 h 17"/>
                  <a:gd name="T34" fmla="*/ 4 w 10"/>
                  <a:gd name="T35" fmla="*/ 3 h 17"/>
                  <a:gd name="T36" fmla="*/ 10 w 10"/>
                  <a:gd name="T37" fmla="*/ 5 h 17"/>
                  <a:gd name="T38" fmla="*/ 10 w 10"/>
                  <a:gd name="T39" fmla="*/ 5 h 17"/>
                  <a:gd name="T40" fmla="*/ 2 w 10"/>
                  <a:gd name="T41" fmla="*/ 2 h 17"/>
                  <a:gd name="T42" fmla="*/ 2 w 10"/>
                  <a:gd name="T43" fmla="*/ 2 h 17"/>
                  <a:gd name="T44" fmla="*/ 2 w 10"/>
                  <a:gd name="T45" fmla="*/ 2 h 17"/>
                  <a:gd name="T46" fmla="*/ 0 w 10"/>
                  <a:gd name="T47"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 h="17">
                    <a:moveTo>
                      <a:pt x="0" y="0"/>
                    </a:moveTo>
                    <a:cubicBezTo>
                      <a:pt x="0" y="2"/>
                      <a:pt x="0" y="2"/>
                      <a:pt x="0" y="2"/>
                    </a:cubicBezTo>
                    <a:cubicBezTo>
                      <a:pt x="0" y="3"/>
                      <a:pt x="0" y="4"/>
                      <a:pt x="0" y="5"/>
                    </a:cubicBezTo>
                    <a:cubicBezTo>
                      <a:pt x="0" y="5"/>
                      <a:pt x="0" y="5"/>
                      <a:pt x="0" y="5"/>
                    </a:cubicBezTo>
                    <a:cubicBezTo>
                      <a:pt x="0" y="8"/>
                      <a:pt x="1" y="11"/>
                      <a:pt x="3" y="13"/>
                    </a:cubicBezTo>
                    <a:cubicBezTo>
                      <a:pt x="5" y="15"/>
                      <a:pt x="7" y="16"/>
                      <a:pt x="10" y="17"/>
                    </a:cubicBezTo>
                    <a:cubicBezTo>
                      <a:pt x="10" y="17"/>
                      <a:pt x="10" y="17"/>
                      <a:pt x="10" y="17"/>
                    </a:cubicBezTo>
                    <a:cubicBezTo>
                      <a:pt x="10" y="17"/>
                      <a:pt x="10" y="17"/>
                      <a:pt x="10" y="17"/>
                    </a:cubicBezTo>
                    <a:cubicBezTo>
                      <a:pt x="9" y="17"/>
                      <a:pt x="8" y="16"/>
                      <a:pt x="8" y="15"/>
                    </a:cubicBezTo>
                    <a:cubicBezTo>
                      <a:pt x="9" y="12"/>
                      <a:pt x="9" y="12"/>
                      <a:pt x="9" y="12"/>
                    </a:cubicBezTo>
                    <a:cubicBezTo>
                      <a:pt x="8" y="12"/>
                      <a:pt x="7" y="11"/>
                      <a:pt x="6" y="11"/>
                    </a:cubicBezTo>
                    <a:cubicBezTo>
                      <a:pt x="6" y="11"/>
                      <a:pt x="6" y="11"/>
                      <a:pt x="6" y="11"/>
                    </a:cubicBezTo>
                    <a:cubicBezTo>
                      <a:pt x="6" y="11"/>
                      <a:pt x="6" y="11"/>
                      <a:pt x="6" y="11"/>
                    </a:cubicBezTo>
                    <a:cubicBezTo>
                      <a:pt x="6" y="10"/>
                      <a:pt x="6" y="10"/>
                      <a:pt x="6" y="10"/>
                    </a:cubicBezTo>
                    <a:cubicBezTo>
                      <a:pt x="5" y="9"/>
                      <a:pt x="4" y="7"/>
                      <a:pt x="4" y="5"/>
                    </a:cubicBezTo>
                    <a:cubicBezTo>
                      <a:pt x="4" y="5"/>
                      <a:pt x="4" y="5"/>
                      <a:pt x="4" y="5"/>
                    </a:cubicBezTo>
                    <a:cubicBezTo>
                      <a:pt x="4" y="4"/>
                      <a:pt x="4" y="4"/>
                      <a:pt x="4" y="3"/>
                    </a:cubicBezTo>
                    <a:cubicBezTo>
                      <a:pt x="4" y="3"/>
                      <a:pt x="4" y="3"/>
                      <a:pt x="4" y="3"/>
                    </a:cubicBezTo>
                    <a:cubicBezTo>
                      <a:pt x="6" y="4"/>
                      <a:pt x="8" y="4"/>
                      <a:pt x="10" y="5"/>
                    </a:cubicBezTo>
                    <a:cubicBezTo>
                      <a:pt x="10" y="5"/>
                      <a:pt x="10" y="5"/>
                      <a:pt x="10" y="5"/>
                    </a:cubicBezTo>
                    <a:cubicBezTo>
                      <a:pt x="7" y="4"/>
                      <a:pt x="4" y="3"/>
                      <a:pt x="2" y="2"/>
                    </a:cubicBezTo>
                    <a:cubicBezTo>
                      <a:pt x="2" y="2"/>
                      <a:pt x="2" y="2"/>
                      <a:pt x="2" y="2"/>
                    </a:cubicBezTo>
                    <a:cubicBezTo>
                      <a:pt x="2" y="2"/>
                      <a:pt x="2" y="2"/>
                      <a:pt x="2" y="2"/>
                    </a:cubicBezTo>
                    <a:cubicBezTo>
                      <a:pt x="1" y="2"/>
                      <a:pt x="0" y="1"/>
                      <a:pt x="0"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7" name="Freeform 23"/>
              <p:cNvSpPr>
                <a:spLocks noEditPoints="1"/>
              </p:cNvSpPr>
              <p:nvPr/>
            </p:nvSpPr>
            <p:spPr bwMode="auto">
              <a:xfrm>
                <a:off x="3055938" y="5011738"/>
                <a:ext cx="34925" cy="44450"/>
              </a:xfrm>
              <a:custGeom>
                <a:avLst/>
                <a:gdLst>
                  <a:gd name="T0" fmla="*/ 2 w 13"/>
                  <a:gd name="T1" fmla="*/ 12 h 16"/>
                  <a:gd name="T2" fmla="*/ 3 w 13"/>
                  <a:gd name="T3" fmla="*/ 4 h 16"/>
                  <a:gd name="T4" fmla="*/ 7 w 13"/>
                  <a:gd name="T5" fmla="*/ 4 h 16"/>
                  <a:gd name="T6" fmla="*/ 9 w 13"/>
                  <a:gd name="T7" fmla="*/ 4 h 16"/>
                  <a:gd name="T8" fmla="*/ 6 w 13"/>
                  <a:gd name="T9" fmla="*/ 10 h 16"/>
                  <a:gd name="T10" fmla="*/ 2 w 13"/>
                  <a:gd name="T11" fmla="*/ 12 h 16"/>
                  <a:gd name="T12" fmla="*/ 13 w 13"/>
                  <a:gd name="T13" fmla="*/ 2 h 16"/>
                  <a:gd name="T14" fmla="*/ 13 w 13"/>
                  <a:gd name="T15" fmla="*/ 2 h 16"/>
                  <a:gd name="T16" fmla="*/ 11 w 13"/>
                  <a:gd name="T17" fmla="*/ 4 h 16"/>
                  <a:gd name="T18" fmla="*/ 7 w 13"/>
                  <a:gd name="T19" fmla="*/ 4 h 16"/>
                  <a:gd name="T20" fmla="*/ 3 w 13"/>
                  <a:gd name="T21" fmla="*/ 4 h 16"/>
                  <a:gd name="T22" fmla="*/ 2 w 13"/>
                  <a:gd name="T23" fmla="*/ 14 h 16"/>
                  <a:gd name="T24" fmla="*/ 0 w 13"/>
                  <a:gd name="T25" fmla="*/ 16 h 16"/>
                  <a:gd name="T26" fmla="*/ 3 w 13"/>
                  <a:gd name="T27" fmla="*/ 15 h 16"/>
                  <a:gd name="T28" fmla="*/ 8 w 13"/>
                  <a:gd name="T29" fmla="*/ 13 h 16"/>
                  <a:gd name="T30" fmla="*/ 8 w 13"/>
                  <a:gd name="T31" fmla="*/ 13 h 16"/>
                  <a:gd name="T32" fmla="*/ 13 w 13"/>
                  <a:gd name="T33" fmla="*/ 4 h 16"/>
                  <a:gd name="T34" fmla="*/ 13 w 13"/>
                  <a:gd name="T35" fmla="*/ 2 h 16"/>
                  <a:gd name="T36" fmla="*/ 13 w 13"/>
                  <a:gd name="T37" fmla="*/ 2 h 16"/>
                  <a:gd name="T38" fmla="*/ 3 w 13"/>
                  <a:gd name="T39" fmla="*/ 0 h 16"/>
                  <a:gd name="T40" fmla="*/ 3 w 13"/>
                  <a:gd name="T41" fmla="*/ 0 h 16"/>
                  <a:gd name="T42" fmla="*/ 7 w 13"/>
                  <a:gd name="T43" fmla="*/ 0 h 16"/>
                  <a:gd name="T44" fmla="*/ 3 w 13"/>
                  <a:gd name="T45"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3" h="16">
                    <a:moveTo>
                      <a:pt x="2" y="12"/>
                    </a:moveTo>
                    <a:cubicBezTo>
                      <a:pt x="3" y="4"/>
                      <a:pt x="3" y="4"/>
                      <a:pt x="3" y="4"/>
                    </a:cubicBezTo>
                    <a:cubicBezTo>
                      <a:pt x="4" y="4"/>
                      <a:pt x="5" y="4"/>
                      <a:pt x="7" y="4"/>
                    </a:cubicBezTo>
                    <a:cubicBezTo>
                      <a:pt x="7" y="4"/>
                      <a:pt x="8" y="4"/>
                      <a:pt x="9" y="4"/>
                    </a:cubicBezTo>
                    <a:cubicBezTo>
                      <a:pt x="8" y="7"/>
                      <a:pt x="7" y="9"/>
                      <a:pt x="6" y="10"/>
                    </a:cubicBezTo>
                    <a:cubicBezTo>
                      <a:pt x="5" y="11"/>
                      <a:pt x="3" y="11"/>
                      <a:pt x="2" y="12"/>
                    </a:cubicBezTo>
                    <a:moveTo>
                      <a:pt x="13" y="2"/>
                    </a:moveTo>
                    <a:cubicBezTo>
                      <a:pt x="13" y="2"/>
                      <a:pt x="13" y="2"/>
                      <a:pt x="13" y="2"/>
                    </a:cubicBezTo>
                    <a:cubicBezTo>
                      <a:pt x="13" y="3"/>
                      <a:pt x="12" y="4"/>
                      <a:pt x="11" y="4"/>
                    </a:cubicBezTo>
                    <a:cubicBezTo>
                      <a:pt x="10" y="4"/>
                      <a:pt x="8" y="4"/>
                      <a:pt x="7" y="4"/>
                    </a:cubicBezTo>
                    <a:cubicBezTo>
                      <a:pt x="5" y="4"/>
                      <a:pt x="4" y="4"/>
                      <a:pt x="3" y="4"/>
                    </a:cubicBezTo>
                    <a:cubicBezTo>
                      <a:pt x="2" y="14"/>
                      <a:pt x="2" y="14"/>
                      <a:pt x="2" y="14"/>
                    </a:cubicBezTo>
                    <a:cubicBezTo>
                      <a:pt x="1" y="15"/>
                      <a:pt x="1" y="16"/>
                      <a:pt x="0" y="16"/>
                    </a:cubicBezTo>
                    <a:cubicBezTo>
                      <a:pt x="1" y="16"/>
                      <a:pt x="2" y="16"/>
                      <a:pt x="3" y="15"/>
                    </a:cubicBezTo>
                    <a:cubicBezTo>
                      <a:pt x="5" y="15"/>
                      <a:pt x="6" y="14"/>
                      <a:pt x="8" y="13"/>
                    </a:cubicBezTo>
                    <a:cubicBezTo>
                      <a:pt x="8" y="13"/>
                      <a:pt x="8" y="13"/>
                      <a:pt x="8" y="13"/>
                    </a:cubicBezTo>
                    <a:cubicBezTo>
                      <a:pt x="11" y="11"/>
                      <a:pt x="12" y="8"/>
                      <a:pt x="13" y="4"/>
                    </a:cubicBezTo>
                    <a:cubicBezTo>
                      <a:pt x="13" y="2"/>
                      <a:pt x="13" y="2"/>
                      <a:pt x="13" y="2"/>
                    </a:cubicBezTo>
                    <a:cubicBezTo>
                      <a:pt x="13" y="2"/>
                      <a:pt x="13" y="2"/>
                      <a:pt x="13" y="2"/>
                    </a:cubicBezTo>
                    <a:moveTo>
                      <a:pt x="3" y="0"/>
                    </a:moveTo>
                    <a:cubicBezTo>
                      <a:pt x="3" y="0"/>
                      <a:pt x="3" y="0"/>
                      <a:pt x="3" y="0"/>
                    </a:cubicBezTo>
                    <a:cubicBezTo>
                      <a:pt x="4" y="0"/>
                      <a:pt x="6" y="0"/>
                      <a:pt x="7" y="0"/>
                    </a:cubicBezTo>
                    <a:cubicBezTo>
                      <a:pt x="6" y="0"/>
                      <a:pt x="4" y="0"/>
                      <a:pt x="3"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8" name="Freeform 24"/>
              <p:cNvSpPr>
                <a:spLocks noEditPoints="1"/>
              </p:cNvSpPr>
              <p:nvPr/>
            </p:nvSpPr>
            <p:spPr bwMode="auto">
              <a:xfrm>
                <a:off x="3019426" y="5008563"/>
                <a:ext cx="44450" cy="47625"/>
              </a:xfrm>
              <a:custGeom>
                <a:avLst/>
                <a:gdLst>
                  <a:gd name="T0" fmla="*/ 5 w 16"/>
                  <a:gd name="T1" fmla="*/ 12 h 17"/>
                  <a:gd name="T2" fmla="*/ 6 w 16"/>
                  <a:gd name="T3" fmla="*/ 4 h 17"/>
                  <a:gd name="T4" fmla="*/ 6 w 16"/>
                  <a:gd name="T5" fmla="*/ 4 h 17"/>
                  <a:gd name="T6" fmla="*/ 9 w 16"/>
                  <a:gd name="T7" fmla="*/ 4 h 17"/>
                  <a:gd name="T8" fmla="*/ 9 w 16"/>
                  <a:gd name="T9" fmla="*/ 4 h 17"/>
                  <a:gd name="T10" fmla="*/ 12 w 16"/>
                  <a:gd name="T11" fmla="*/ 5 h 17"/>
                  <a:gd name="T12" fmla="*/ 11 w 16"/>
                  <a:gd name="T13" fmla="*/ 13 h 17"/>
                  <a:gd name="T14" fmla="*/ 8 w 16"/>
                  <a:gd name="T15" fmla="*/ 12 h 17"/>
                  <a:gd name="T16" fmla="*/ 5 w 16"/>
                  <a:gd name="T17" fmla="*/ 12 h 17"/>
                  <a:gd name="T18" fmla="*/ 5 w 16"/>
                  <a:gd name="T19" fmla="*/ 12 h 17"/>
                  <a:gd name="T20" fmla="*/ 2 w 16"/>
                  <a:gd name="T21" fmla="*/ 3 h 17"/>
                  <a:gd name="T22" fmla="*/ 2 w 16"/>
                  <a:gd name="T23" fmla="*/ 3 h 17"/>
                  <a:gd name="T24" fmla="*/ 1 w 16"/>
                  <a:gd name="T25" fmla="*/ 10 h 17"/>
                  <a:gd name="T26" fmla="*/ 0 w 16"/>
                  <a:gd name="T27" fmla="*/ 13 h 17"/>
                  <a:gd name="T28" fmla="*/ 2 w 16"/>
                  <a:gd name="T29" fmla="*/ 15 h 17"/>
                  <a:gd name="T30" fmla="*/ 2 w 16"/>
                  <a:gd name="T31" fmla="*/ 15 h 17"/>
                  <a:gd name="T32" fmla="*/ 7 w 16"/>
                  <a:gd name="T33" fmla="*/ 16 h 17"/>
                  <a:gd name="T34" fmla="*/ 12 w 16"/>
                  <a:gd name="T35" fmla="*/ 17 h 17"/>
                  <a:gd name="T36" fmla="*/ 13 w 16"/>
                  <a:gd name="T37" fmla="*/ 17 h 17"/>
                  <a:gd name="T38" fmla="*/ 13 w 16"/>
                  <a:gd name="T39" fmla="*/ 17 h 17"/>
                  <a:gd name="T40" fmla="*/ 15 w 16"/>
                  <a:gd name="T41" fmla="*/ 15 h 17"/>
                  <a:gd name="T42" fmla="*/ 16 w 16"/>
                  <a:gd name="T43" fmla="*/ 5 h 17"/>
                  <a:gd name="T44" fmla="*/ 14 w 16"/>
                  <a:gd name="T45" fmla="*/ 5 h 17"/>
                  <a:gd name="T46" fmla="*/ 14 w 16"/>
                  <a:gd name="T47" fmla="*/ 5 h 17"/>
                  <a:gd name="T48" fmla="*/ 9 w 16"/>
                  <a:gd name="T49" fmla="*/ 4 h 17"/>
                  <a:gd name="T50" fmla="*/ 4 w 16"/>
                  <a:gd name="T51" fmla="*/ 3 h 17"/>
                  <a:gd name="T52" fmla="*/ 3 w 16"/>
                  <a:gd name="T53" fmla="*/ 3 h 17"/>
                  <a:gd name="T54" fmla="*/ 2 w 16"/>
                  <a:gd name="T55" fmla="*/ 3 h 17"/>
                  <a:gd name="T56" fmla="*/ 6 w 16"/>
                  <a:gd name="T57" fmla="*/ 0 h 17"/>
                  <a:gd name="T58" fmla="*/ 6 w 16"/>
                  <a:gd name="T59" fmla="*/ 0 h 17"/>
                  <a:gd name="T60" fmla="*/ 9 w 16"/>
                  <a:gd name="T61" fmla="*/ 0 h 17"/>
                  <a:gd name="T62" fmla="*/ 9 w 16"/>
                  <a:gd name="T63" fmla="*/ 0 h 17"/>
                  <a:gd name="T64" fmla="*/ 6 w 16"/>
                  <a:gd name="T65"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 h="17">
                    <a:moveTo>
                      <a:pt x="5" y="12"/>
                    </a:moveTo>
                    <a:cubicBezTo>
                      <a:pt x="6" y="4"/>
                      <a:pt x="6" y="4"/>
                      <a:pt x="6" y="4"/>
                    </a:cubicBezTo>
                    <a:cubicBezTo>
                      <a:pt x="6" y="4"/>
                      <a:pt x="6" y="4"/>
                      <a:pt x="6" y="4"/>
                    </a:cubicBezTo>
                    <a:cubicBezTo>
                      <a:pt x="7" y="4"/>
                      <a:pt x="8" y="4"/>
                      <a:pt x="9" y="4"/>
                    </a:cubicBezTo>
                    <a:cubicBezTo>
                      <a:pt x="9" y="4"/>
                      <a:pt x="9" y="4"/>
                      <a:pt x="9" y="4"/>
                    </a:cubicBezTo>
                    <a:cubicBezTo>
                      <a:pt x="10" y="4"/>
                      <a:pt x="11" y="5"/>
                      <a:pt x="12" y="5"/>
                    </a:cubicBezTo>
                    <a:cubicBezTo>
                      <a:pt x="11" y="13"/>
                      <a:pt x="11" y="13"/>
                      <a:pt x="11" y="13"/>
                    </a:cubicBezTo>
                    <a:cubicBezTo>
                      <a:pt x="10" y="13"/>
                      <a:pt x="9" y="13"/>
                      <a:pt x="8" y="12"/>
                    </a:cubicBezTo>
                    <a:cubicBezTo>
                      <a:pt x="7" y="12"/>
                      <a:pt x="6" y="12"/>
                      <a:pt x="5" y="12"/>
                    </a:cubicBezTo>
                    <a:cubicBezTo>
                      <a:pt x="5" y="12"/>
                      <a:pt x="5" y="12"/>
                      <a:pt x="5" y="12"/>
                    </a:cubicBezTo>
                    <a:moveTo>
                      <a:pt x="2" y="3"/>
                    </a:moveTo>
                    <a:cubicBezTo>
                      <a:pt x="2" y="3"/>
                      <a:pt x="2" y="3"/>
                      <a:pt x="2" y="3"/>
                    </a:cubicBezTo>
                    <a:cubicBezTo>
                      <a:pt x="1" y="10"/>
                      <a:pt x="1" y="10"/>
                      <a:pt x="1" y="10"/>
                    </a:cubicBezTo>
                    <a:cubicBezTo>
                      <a:pt x="0" y="13"/>
                      <a:pt x="0" y="13"/>
                      <a:pt x="0" y="13"/>
                    </a:cubicBezTo>
                    <a:cubicBezTo>
                      <a:pt x="0" y="14"/>
                      <a:pt x="1" y="15"/>
                      <a:pt x="2" y="15"/>
                    </a:cubicBezTo>
                    <a:cubicBezTo>
                      <a:pt x="2" y="15"/>
                      <a:pt x="2" y="15"/>
                      <a:pt x="2" y="15"/>
                    </a:cubicBezTo>
                    <a:cubicBezTo>
                      <a:pt x="4" y="16"/>
                      <a:pt x="5" y="16"/>
                      <a:pt x="7" y="16"/>
                    </a:cubicBezTo>
                    <a:cubicBezTo>
                      <a:pt x="9" y="17"/>
                      <a:pt x="10" y="17"/>
                      <a:pt x="12" y="17"/>
                    </a:cubicBezTo>
                    <a:cubicBezTo>
                      <a:pt x="13" y="17"/>
                      <a:pt x="13" y="17"/>
                      <a:pt x="13" y="17"/>
                    </a:cubicBezTo>
                    <a:cubicBezTo>
                      <a:pt x="13" y="17"/>
                      <a:pt x="13" y="17"/>
                      <a:pt x="13" y="17"/>
                    </a:cubicBezTo>
                    <a:cubicBezTo>
                      <a:pt x="14" y="17"/>
                      <a:pt x="14" y="16"/>
                      <a:pt x="15" y="15"/>
                    </a:cubicBezTo>
                    <a:cubicBezTo>
                      <a:pt x="16" y="5"/>
                      <a:pt x="16" y="5"/>
                      <a:pt x="16" y="5"/>
                    </a:cubicBezTo>
                    <a:cubicBezTo>
                      <a:pt x="15" y="5"/>
                      <a:pt x="15" y="5"/>
                      <a:pt x="14" y="5"/>
                    </a:cubicBezTo>
                    <a:cubicBezTo>
                      <a:pt x="14" y="5"/>
                      <a:pt x="14" y="5"/>
                      <a:pt x="14" y="5"/>
                    </a:cubicBezTo>
                    <a:cubicBezTo>
                      <a:pt x="12" y="5"/>
                      <a:pt x="10" y="5"/>
                      <a:pt x="9" y="4"/>
                    </a:cubicBezTo>
                    <a:cubicBezTo>
                      <a:pt x="7" y="4"/>
                      <a:pt x="5" y="4"/>
                      <a:pt x="4" y="3"/>
                    </a:cubicBezTo>
                    <a:cubicBezTo>
                      <a:pt x="4" y="3"/>
                      <a:pt x="4" y="3"/>
                      <a:pt x="3" y="3"/>
                    </a:cubicBezTo>
                    <a:cubicBezTo>
                      <a:pt x="3" y="3"/>
                      <a:pt x="2" y="3"/>
                      <a:pt x="2" y="3"/>
                    </a:cubicBezTo>
                    <a:moveTo>
                      <a:pt x="6" y="0"/>
                    </a:moveTo>
                    <a:cubicBezTo>
                      <a:pt x="6" y="0"/>
                      <a:pt x="6" y="0"/>
                      <a:pt x="6" y="0"/>
                    </a:cubicBezTo>
                    <a:cubicBezTo>
                      <a:pt x="7" y="0"/>
                      <a:pt x="8" y="0"/>
                      <a:pt x="9" y="0"/>
                    </a:cubicBezTo>
                    <a:cubicBezTo>
                      <a:pt x="9" y="0"/>
                      <a:pt x="9" y="0"/>
                      <a:pt x="9" y="0"/>
                    </a:cubicBezTo>
                    <a:cubicBezTo>
                      <a:pt x="8" y="0"/>
                      <a:pt x="7" y="0"/>
                      <a:pt x="6"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9" name="Freeform 25"/>
              <p:cNvSpPr>
                <a:spLocks noEditPoints="1"/>
              </p:cNvSpPr>
              <p:nvPr/>
            </p:nvSpPr>
            <p:spPr bwMode="auto">
              <a:xfrm>
                <a:off x="2995613" y="4440238"/>
                <a:ext cx="109538" cy="577850"/>
              </a:xfrm>
              <a:custGeom>
                <a:avLst/>
                <a:gdLst>
                  <a:gd name="T0" fmla="*/ 38 w 39"/>
                  <a:gd name="T1" fmla="*/ 15 h 206"/>
                  <a:gd name="T2" fmla="*/ 37 w 39"/>
                  <a:gd name="T3" fmla="*/ 19 h 206"/>
                  <a:gd name="T4" fmla="*/ 18 w 39"/>
                  <a:gd name="T5" fmla="*/ 173 h 206"/>
                  <a:gd name="T6" fmla="*/ 14 w 39"/>
                  <a:gd name="T7" fmla="*/ 203 h 206"/>
                  <a:gd name="T8" fmla="*/ 14 w 39"/>
                  <a:gd name="T9" fmla="*/ 203 h 206"/>
                  <a:gd name="T10" fmla="*/ 18 w 39"/>
                  <a:gd name="T11" fmla="*/ 173 h 206"/>
                  <a:gd name="T12" fmla="*/ 38 w 39"/>
                  <a:gd name="T13" fmla="*/ 16 h 206"/>
                  <a:gd name="T14" fmla="*/ 38 w 39"/>
                  <a:gd name="T15" fmla="*/ 15 h 206"/>
                  <a:gd name="T16" fmla="*/ 39 w 39"/>
                  <a:gd name="T17" fmla="*/ 3 h 206"/>
                  <a:gd name="T18" fmla="*/ 39 w 39"/>
                  <a:gd name="T19" fmla="*/ 3 h 206"/>
                  <a:gd name="T20" fmla="*/ 39 w 39"/>
                  <a:gd name="T21" fmla="*/ 4 h 206"/>
                  <a:gd name="T22" fmla="*/ 39 w 39"/>
                  <a:gd name="T23" fmla="*/ 5 h 206"/>
                  <a:gd name="T24" fmla="*/ 39 w 39"/>
                  <a:gd name="T25" fmla="*/ 6 h 206"/>
                  <a:gd name="T26" fmla="*/ 39 w 39"/>
                  <a:gd name="T27" fmla="*/ 4 h 206"/>
                  <a:gd name="T28" fmla="*/ 39 w 39"/>
                  <a:gd name="T29" fmla="*/ 3 h 206"/>
                  <a:gd name="T30" fmla="*/ 26 w 39"/>
                  <a:gd name="T31" fmla="*/ 0 h 206"/>
                  <a:gd name="T32" fmla="*/ 26 w 39"/>
                  <a:gd name="T33" fmla="*/ 0 h 206"/>
                  <a:gd name="T34" fmla="*/ 26 w 39"/>
                  <a:gd name="T35" fmla="*/ 0 h 206"/>
                  <a:gd name="T36" fmla="*/ 26 w 39"/>
                  <a:gd name="T37" fmla="*/ 0 h 206"/>
                  <a:gd name="T38" fmla="*/ 26 w 39"/>
                  <a:gd name="T39" fmla="*/ 0 h 206"/>
                  <a:gd name="T40" fmla="*/ 26 w 39"/>
                  <a:gd name="T41" fmla="*/ 0 h 206"/>
                  <a:gd name="T42" fmla="*/ 26 w 39"/>
                  <a:gd name="T43" fmla="*/ 0 h 206"/>
                  <a:gd name="T44" fmla="*/ 26 w 39"/>
                  <a:gd name="T45" fmla="*/ 0 h 206"/>
                  <a:gd name="T46" fmla="*/ 26 w 39"/>
                  <a:gd name="T47" fmla="*/ 0 h 206"/>
                  <a:gd name="T48" fmla="*/ 4 w 39"/>
                  <a:gd name="T49" fmla="*/ 173 h 206"/>
                  <a:gd name="T50" fmla="*/ 1 w 39"/>
                  <a:gd name="T51" fmla="*/ 201 h 206"/>
                  <a:gd name="T52" fmla="*/ 1 w 39"/>
                  <a:gd name="T53" fmla="*/ 201 h 206"/>
                  <a:gd name="T54" fmla="*/ 0 w 39"/>
                  <a:gd name="T55" fmla="*/ 201 h 206"/>
                  <a:gd name="T56" fmla="*/ 2 w 39"/>
                  <a:gd name="T57" fmla="*/ 203 h 206"/>
                  <a:gd name="T58" fmla="*/ 2 w 39"/>
                  <a:gd name="T59" fmla="*/ 203 h 206"/>
                  <a:gd name="T60" fmla="*/ 2 w 39"/>
                  <a:gd name="T61" fmla="*/ 203 h 206"/>
                  <a:gd name="T62" fmla="*/ 10 w 39"/>
                  <a:gd name="T63" fmla="*/ 206 h 206"/>
                  <a:gd name="T64" fmla="*/ 11 w 39"/>
                  <a:gd name="T65" fmla="*/ 206 h 206"/>
                  <a:gd name="T66" fmla="*/ 12 w 39"/>
                  <a:gd name="T67" fmla="*/ 206 h 206"/>
                  <a:gd name="T68" fmla="*/ 11 w 39"/>
                  <a:gd name="T69" fmla="*/ 206 h 206"/>
                  <a:gd name="T70" fmla="*/ 10 w 39"/>
                  <a:gd name="T71" fmla="*/ 204 h 206"/>
                  <a:gd name="T72" fmla="*/ 14 w 39"/>
                  <a:gd name="T73" fmla="*/ 173 h 206"/>
                  <a:gd name="T74" fmla="*/ 14 w 39"/>
                  <a:gd name="T75" fmla="*/ 168 h 206"/>
                  <a:gd name="T76" fmla="*/ 14 w 39"/>
                  <a:gd name="T77" fmla="*/ 173 h 206"/>
                  <a:gd name="T78" fmla="*/ 10 w 39"/>
                  <a:gd name="T79" fmla="*/ 202 h 206"/>
                  <a:gd name="T80" fmla="*/ 5 w 39"/>
                  <a:gd name="T81" fmla="*/ 200 h 206"/>
                  <a:gd name="T82" fmla="*/ 8 w 39"/>
                  <a:gd name="T83" fmla="*/ 173 h 206"/>
                  <a:gd name="T84" fmla="*/ 29 w 39"/>
                  <a:gd name="T85" fmla="*/ 9 h 206"/>
                  <a:gd name="T86" fmla="*/ 29 w 39"/>
                  <a:gd name="T87" fmla="*/ 9 h 206"/>
                  <a:gd name="T88" fmla="*/ 27 w 39"/>
                  <a:gd name="T89" fmla="*/ 6 h 206"/>
                  <a:gd name="T90" fmla="*/ 26 w 39"/>
                  <a:gd name="T91" fmla="*/ 0 h 206"/>
                  <a:gd name="T92" fmla="*/ 26 w 39"/>
                  <a:gd name="T93" fmla="*/ 0 h 206"/>
                  <a:gd name="T94" fmla="*/ 26 w 39"/>
                  <a:gd name="T95" fmla="*/ 0 h 206"/>
                  <a:gd name="T96" fmla="*/ 26 w 39"/>
                  <a:gd name="T97" fmla="*/ 0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9" h="206">
                    <a:moveTo>
                      <a:pt x="38" y="15"/>
                    </a:moveTo>
                    <a:cubicBezTo>
                      <a:pt x="37" y="19"/>
                      <a:pt x="37" y="19"/>
                      <a:pt x="37" y="19"/>
                    </a:cubicBezTo>
                    <a:cubicBezTo>
                      <a:pt x="18" y="173"/>
                      <a:pt x="18" y="173"/>
                      <a:pt x="18" y="173"/>
                    </a:cubicBezTo>
                    <a:cubicBezTo>
                      <a:pt x="14" y="203"/>
                      <a:pt x="14" y="203"/>
                      <a:pt x="14" y="203"/>
                    </a:cubicBezTo>
                    <a:cubicBezTo>
                      <a:pt x="14" y="203"/>
                      <a:pt x="14" y="203"/>
                      <a:pt x="14" y="203"/>
                    </a:cubicBezTo>
                    <a:cubicBezTo>
                      <a:pt x="18" y="173"/>
                      <a:pt x="18" y="173"/>
                      <a:pt x="18" y="173"/>
                    </a:cubicBezTo>
                    <a:cubicBezTo>
                      <a:pt x="38" y="16"/>
                      <a:pt x="38" y="16"/>
                      <a:pt x="38" y="16"/>
                    </a:cubicBezTo>
                    <a:cubicBezTo>
                      <a:pt x="38" y="15"/>
                      <a:pt x="38" y="15"/>
                      <a:pt x="38" y="15"/>
                    </a:cubicBezTo>
                    <a:moveTo>
                      <a:pt x="39" y="3"/>
                    </a:moveTo>
                    <a:cubicBezTo>
                      <a:pt x="39" y="3"/>
                      <a:pt x="39" y="3"/>
                      <a:pt x="39" y="3"/>
                    </a:cubicBezTo>
                    <a:cubicBezTo>
                      <a:pt x="39" y="4"/>
                      <a:pt x="39" y="4"/>
                      <a:pt x="39" y="4"/>
                    </a:cubicBezTo>
                    <a:cubicBezTo>
                      <a:pt x="39" y="4"/>
                      <a:pt x="39" y="4"/>
                      <a:pt x="39" y="5"/>
                    </a:cubicBezTo>
                    <a:cubicBezTo>
                      <a:pt x="39" y="5"/>
                      <a:pt x="39" y="6"/>
                      <a:pt x="39" y="6"/>
                    </a:cubicBezTo>
                    <a:cubicBezTo>
                      <a:pt x="39" y="4"/>
                      <a:pt x="39" y="4"/>
                      <a:pt x="39" y="4"/>
                    </a:cubicBezTo>
                    <a:cubicBezTo>
                      <a:pt x="39" y="4"/>
                      <a:pt x="39" y="4"/>
                      <a:pt x="39" y="3"/>
                    </a:cubicBezTo>
                    <a:moveTo>
                      <a:pt x="26" y="0"/>
                    </a:move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4" y="173"/>
                      <a:pt x="4" y="173"/>
                      <a:pt x="4" y="173"/>
                    </a:cubicBezTo>
                    <a:cubicBezTo>
                      <a:pt x="1" y="201"/>
                      <a:pt x="1" y="201"/>
                      <a:pt x="1" y="201"/>
                    </a:cubicBezTo>
                    <a:cubicBezTo>
                      <a:pt x="1" y="201"/>
                      <a:pt x="1" y="201"/>
                      <a:pt x="1" y="201"/>
                    </a:cubicBezTo>
                    <a:cubicBezTo>
                      <a:pt x="0" y="201"/>
                      <a:pt x="0" y="201"/>
                      <a:pt x="0" y="201"/>
                    </a:cubicBezTo>
                    <a:cubicBezTo>
                      <a:pt x="0" y="202"/>
                      <a:pt x="1" y="203"/>
                      <a:pt x="2" y="203"/>
                    </a:cubicBezTo>
                    <a:cubicBezTo>
                      <a:pt x="2" y="203"/>
                      <a:pt x="2" y="203"/>
                      <a:pt x="2" y="203"/>
                    </a:cubicBezTo>
                    <a:cubicBezTo>
                      <a:pt x="2" y="203"/>
                      <a:pt x="2" y="203"/>
                      <a:pt x="2" y="203"/>
                    </a:cubicBezTo>
                    <a:cubicBezTo>
                      <a:pt x="4" y="204"/>
                      <a:pt x="7" y="205"/>
                      <a:pt x="10" y="206"/>
                    </a:cubicBezTo>
                    <a:cubicBezTo>
                      <a:pt x="10" y="206"/>
                      <a:pt x="11" y="206"/>
                      <a:pt x="11" y="206"/>
                    </a:cubicBezTo>
                    <a:cubicBezTo>
                      <a:pt x="12" y="206"/>
                      <a:pt x="12" y="206"/>
                      <a:pt x="12" y="206"/>
                    </a:cubicBezTo>
                    <a:cubicBezTo>
                      <a:pt x="12" y="206"/>
                      <a:pt x="12" y="206"/>
                      <a:pt x="11" y="206"/>
                    </a:cubicBezTo>
                    <a:cubicBezTo>
                      <a:pt x="10" y="206"/>
                      <a:pt x="10" y="205"/>
                      <a:pt x="10" y="204"/>
                    </a:cubicBezTo>
                    <a:cubicBezTo>
                      <a:pt x="14" y="173"/>
                      <a:pt x="14" y="173"/>
                      <a:pt x="14" y="173"/>
                    </a:cubicBezTo>
                    <a:cubicBezTo>
                      <a:pt x="14" y="168"/>
                      <a:pt x="14" y="168"/>
                      <a:pt x="14" y="168"/>
                    </a:cubicBezTo>
                    <a:cubicBezTo>
                      <a:pt x="14" y="173"/>
                      <a:pt x="14" y="173"/>
                      <a:pt x="14" y="173"/>
                    </a:cubicBezTo>
                    <a:cubicBezTo>
                      <a:pt x="10" y="202"/>
                      <a:pt x="10" y="202"/>
                      <a:pt x="10" y="202"/>
                    </a:cubicBezTo>
                    <a:cubicBezTo>
                      <a:pt x="8" y="201"/>
                      <a:pt x="6" y="201"/>
                      <a:pt x="5" y="200"/>
                    </a:cubicBezTo>
                    <a:cubicBezTo>
                      <a:pt x="8" y="173"/>
                      <a:pt x="8" y="173"/>
                      <a:pt x="8" y="173"/>
                    </a:cubicBezTo>
                    <a:cubicBezTo>
                      <a:pt x="29" y="9"/>
                      <a:pt x="29" y="9"/>
                      <a:pt x="29" y="9"/>
                    </a:cubicBezTo>
                    <a:cubicBezTo>
                      <a:pt x="29" y="9"/>
                      <a:pt x="29" y="9"/>
                      <a:pt x="29" y="9"/>
                    </a:cubicBezTo>
                    <a:cubicBezTo>
                      <a:pt x="28" y="8"/>
                      <a:pt x="28" y="7"/>
                      <a:pt x="27" y="6"/>
                    </a:cubicBezTo>
                    <a:cubicBezTo>
                      <a:pt x="26" y="3"/>
                      <a:pt x="26" y="1"/>
                      <a:pt x="26" y="0"/>
                    </a:cubicBezTo>
                    <a:cubicBezTo>
                      <a:pt x="26" y="0"/>
                      <a:pt x="26" y="0"/>
                      <a:pt x="26" y="0"/>
                    </a:cubicBezTo>
                    <a:cubicBezTo>
                      <a:pt x="26" y="0"/>
                      <a:pt x="26" y="0"/>
                      <a:pt x="26" y="0"/>
                    </a:cubicBezTo>
                    <a:cubicBezTo>
                      <a:pt x="26" y="0"/>
                      <a:pt x="26" y="0"/>
                      <a:pt x="26"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0" name="Freeform 26"/>
              <p:cNvSpPr/>
              <p:nvPr/>
            </p:nvSpPr>
            <p:spPr bwMode="auto">
              <a:xfrm>
                <a:off x="3057526" y="4451350"/>
                <a:ext cx="104775" cy="571500"/>
              </a:xfrm>
              <a:custGeom>
                <a:avLst/>
                <a:gdLst>
                  <a:gd name="T0" fmla="*/ 37 w 37"/>
                  <a:gd name="T1" fmla="*/ 0 h 204"/>
                  <a:gd name="T2" fmla="*/ 37 w 37"/>
                  <a:gd name="T3" fmla="*/ 1 h 204"/>
                  <a:gd name="T4" fmla="*/ 37 w 37"/>
                  <a:gd name="T5" fmla="*/ 1 h 204"/>
                  <a:gd name="T6" fmla="*/ 36 w 37"/>
                  <a:gd name="T7" fmla="*/ 4 h 204"/>
                  <a:gd name="T8" fmla="*/ 33 w 37"/>
                  <a:gd name="T9" fmla="*/ 8 h 204"/>
                  <a:gd name="T10" fmla="*/ 32 w 37"/>
                  <a:gd name="T11" fmla="*/ 10 h 204"/>
                  <a:gd name="T12" fmla="*/ 11 w 37"/>
                  <a:gd name="T13" fmla="*/ 173 h 204"/>
                  <a:gd name="T14" fmla="*/ 8 w 37"/>
                  <a:gd name="T15" fmla="*/ 200 h 204"/>
                  <a:gd name="T16" fmla="*/ 6 w 37"/>
                  <a:gd name="T17" fmla="*/ 200 h 204"/>
                  <a:gd name="T18" fmla="*/ 6 w 37"/>
                  <a:gd name="T19" fmla="*/ 200 h 204"/>
                  <a:gd name="T20" fmla="*/ 2 w 37"/>
                  <a:gd name="T21" fmla="*/ 200 h 204"/>
                  <a:gd name="T22" fmla="*/ 2 w 37"/>
                  <a:gd name="T23" fmla="*/ 200 h 204"/>
                  <a:gd name="T24" fmla="*/ 6 w 37"/>
                  <a:gd name="T25" fmla="*/ 171 h 204"/>
                  <a:gd name="T26" fmla="*/ 26 w 37"/>
                  <a:gd name="T27" fmla="*/ 11 h 204"/>
                  <a:gd name="T28" fmla="*/ 26 w 37"/>
                  <a:gd name="T29" fmla="*/ 11 h 204"/>
                  <a:gd name="T30" fmla="*/ 6 w 37"/>
                  <a:gd name="T31" fmla="*/ 171 h 204"/>
                  <a:gd name="T32" fmla="*/ 2 w 37"/>
                  <a:gd name="T33" fmla="*/ 202 h 204"/>
                  <a:gd name="T34" fmla="*/ 0 w 37"/>
                  <a:gd name="T35" fmla="*/ 204 h 204"/>
                  <a:gd name="T36" fmla="*/ 0 w 37"/>
                  <a:gd name="T37" fmla="*/ 204 h 204"/>
                  <a:gd name="T38" fmla="*/ 0 w 37"/>
                  <a:gd name="T39" fmla="*/ 204 h 204"/>
                  <a:gd name="T40" fmla="*/ 0 w 37"/>
                  <a:gd name="T41" fmla="*/ 204 h 204"/>
                  <a:gd name="T42" fmla="*/ 2 w 37"/>
                  <a:gd name="T43" fmla="*/ 204 h 204"/>
                  <a:gd name="T44" fmla="*/ 6 w 37"/>
                  <a:gd name="T45" fmla="*/ 204 h 204"/>
                  <a:gd name="T46" fmla="*/ 10 w 37"/>
                  <a:gd name="T47" fmla="*/ 204 h 204"/>
                  <a:gd name="T48" fmla="*/ 12 w 37"/>
                  <a:gd name="T49" fmla="*/ 202 h 204"/>
                  <a:gd name="T50" fmla="*/ 12 w 37"/>
                  <a:gd name="T51" fmla="*/ 202 h 204"/>
                  <a:gd name="T52" fmla="*/ 15 w 37"/>
                  <a:gd name="T53" fmla="*/ 173 h 204"/>
                  <a:gd name="T54" fmla="*/ 37 w 37"/>
                  <a:gd name="T55" fmla="*/ 1 h 204"/>
                  <a:gd name="T56" fmla="*/ 37 w 37"/>
                  <a:gd name="T57" fmla="*/ 1 h 204"/>
                  <a:gd name="T58" fmla="*/ 37 w 37"/>
                  <a:gd name="T59" fmla="*/ 1 h 204"/>
                  <a:gd name="T60" fmla="*/ 37 w 37"/>
                  <a:gd name="T61" fmla="*/ 1 h 204"/>
                  <a:gd name="T62" fmla="*/ 37 w 37"/>
                  <a:gd name="T63" fmla="*/ 1 h 204"/>
                  <a:gd name="T64" fmla="*/ 37 w 37"/>
                  <a:gd name="T65" fmla="*/ 1 h 204"/>
                  <a:gd name="T66" fmla="*/ 37 w 37"/>
                  <a:gd name="T67" fmla="*/ 1 h 204"/>
                  <a:gd name="T68" fmla="*/ 37 w 37"/>
                  <a:gd name="T69" fmla="*/ 1 h 204"/>
                  <a:gd name="T70" fmla="*/ 37 w 37"/>
                  <a:gd name="T71" fmla="*/ 1 h 204"/>
                  <a:gd name="T72" fmla="*/ 37 w 37"/>
                  <a:gd name="T73" fmla="*/ 1 h 204"/>
                  <a:gd name="T74" fmla="*/ 37 w 37"/>
                  <a:gd name="T75" fmla="*/ 1 h 204"/>
                  <a:gd name="T76" fmla="*/ 37 w 37"/>
                  <a:gd name="T77" fmla="*/ 1 h 204"/>
                  <a:gd name="T78" fmla="*/ 37 w 37"/>
                  <a:gd name="T79" fmla="*/ 1 h 204"/>
                  <a:gd name="T80" fmla="*/ 37 w 37"/>
                  <a:gd name="T81" fmla="*/ 1 h 204"/>
                  <a:gd name="T82" fmla="*/ 37 w 37"/>
                  <a:gd name="T83" fmla="*/ 1 h 204"/>
                  <a:gd name="T84" fmla="*/ 37 w 37"/>
                  <a:gd name="T85" fmla="*/ 1 h 204"/>
                  <a:gd name="T86" fmla="*/ 37 w 37"/>
                  <a:gd name="T87" fmla="*/ 1 h 204"/>
                  <a:gd name="T88" fmla="*/ 37 w 37"/>
                  <a:gd name="T89" fmla="*/ 0 h 204"/>
                  <a:gd name="T90" fmla="*/ 37 w 37"/>
                  <a:gd name="T91" fmla="*/ 0 h 204"/>
                  <a:gd name="T92" fmla="*/ 37 w 37"/>
                  <a:gd name="T93" fmla="*/ 0 h 204"/>
                  <a:gd name="T94" fmla="*/ 37 w 37"/>
                  <a:gd name="T95" fmla="*/ 0 h 204"/>
                  <a:gd name="T96" fmla="*/ 37 w 37"/>
                  <a:gd name="T97" fmla="*/ 0 h 204"/>
                  <a:gd name="T98" fmla="*/ 37 w 37"/>
                  <a:gd name="T99" fmla="*/ 0 h 204"/>
                  <a:gd name="T100" fmla="*/ 37 w 37"/>
                  <a:gd name="T101" fmla="*/ 0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7" h="204">
                    <a:moveTo>
                      <a:pt x="37" y="0"/>
                    </a:moveTo>
                    <a:cubicBezTo>
                      <a:pt x="37" y="0"/>
                      <a:pt x="37" y="0"/>
                      <a:pt x="37" y="1"/>
                    </a:cubicBezTo>
                    <a:cubicBezTo>
                      <a:pt x="37" y="1"/>
                      <a:pt x="37" y="1"/>
                      <a:pt x="37" y="1"/>
                    </a:cubicBezTo>
                    <a:cubicBezTo>
                      <a:pt x="37" y="1"/>
                      <a:pt x="36" y="3"/>
                      <a:pt x="36" y="4"/>
                    </a:cubicBezTo>
                    <a:cubicBezTo>
                      <a:pt x="35" y="5"/>
                      <a:pt x="34" y="7"/>
                      <a:pt x="33" y="8"/>
                    </a:cubicBezTo>
                    <a:cubicBezTo>
                      <a:pt x="33" y="9"/>
                      <a:pt x="32" y="9"/>
                      <a:pt x="32" y="10"/>
                    </a:cubicBezTo>
                    <a:cubicBezTo>
                      <a:pt x="11" y="173"/>
                      <a:pt x="11" y="173"/>
                      <a:pt x="11" y="173"/>
                    </a:cubicBezTo>
                    <a:cubicBezTo>
                      <a:pt x="8" y="200"/>
                      <a:pt x="8" y="200"/>
                      <a:pt x="8" y="200"/>
                    </a:cubicBezTo>
                    <a:cubicBezTo>
                      <a:pt x="7" y="200"/>
                      <a:pt x="7" y="200"/>
                      <a:pt x="6" y="200"/>
                    </a:cubicBezTo>
                    <a:cubicBezTo>
                      <a:pt x="6" y="200"/>
                      <a:pt x="6" y="200"/>
                      <a:pt x="6" y="200"/>
                    </a:cubicBezTo>
                    <a:cubicBezTo>
                      <a:pt x="5" y="200"/>
                      <a:pt x="3" y="200"/>
                      <a:pt x="2" y="200"/>
                    </a:cubicBezTo>
                    <a:cubicBezTo>
                      <a:pt x="2" y="200"/>
                      <a:pt x="2" y="200"/>
                      <a:pt x="2" y="200"/>
                    </a:cubicBezTo>
                    <a:cubicBezTo>
                      <a:pt x="6" y="171"/>
                      <a:pt x="6" y="171"/>
                      <a:pt x="6" y="171"/>
                    </a:cubicBezTo>
                    <a:cubicBezTo>
                      <a:pt x="26" y="11"/>
                      <a:pt x="26" y="11"/>
                      <a:pt x="26" y="11"/>
                    </a:cubicBezTo>
                    <a:cubicBezTo>
                      <a:pt x="26" y="11"/>
                      <a:pt x="26" y="11"/>
                      <a:pt x="26" y="11"/>
                    </a:cubicBezTo>
                    <a:cubicBezTo>
                      <a:pt x="6" y="171"/>
                      <a:pt x="6" y="171"/>
                      <a:pt x="6" y="171"/>
                    </a:cubicBezTo>
                    <a:cubicBezTo>
                      <a:pt x="2" y="202"/>
                      <a:pt x="2" y="202"/>
                      <a:pt x="2" y="202"/>
                    </a:cubicBezTo>
                    <a:cubicBezTo>
                      <a:pt x="2" y="203"/>
                      <a:pt x="1" y="204"/>
                      <a:pt x="0" y="204"/>
                    </a:cubicBezTo>
                    <a:cubicBezTo>
                      <a:pt x="0" y="204"/>
                      <a:pt x="0" y="204"/>
                      <a:pt x="0" y="204"/>
                    </a:cubicBezTo>
                    <a:cubicBezTo>
                      <a:pt x="0" y="204"/>
                      <a:pt x="0" y="204"/>
                      <a:pt x="0" y="204"/>
                    </a:cubicBezTo>
                    <a:cubicBezTo>
                      <a:pt x="0" y="204"/>
                      <a:pt x="0" y="204"/>
                      <a:pt x="0" y="204"/>
                    </a:cubicBezTo>
                    <a:cubicBezTo>
                      <a:pt x="1" y="204"/>
                      <a:pt x="1" y="204"/>
                      <a:pt x="2" y="204"/>
                    </a:cubicBezTo>
                    <a:cubicBezTo>
                      <a:pt x="3" y="204"/>
                      <a:pt x="4" y="204"/>
                      <a:pt x="6" y="204"/>
                    </a:cubicBezTo>
                    <a:cubicBezTo>
                      <a:pt x="7" y="204"/>
                      <a:pt x="9" y="204"/>
                      <a:pt x="10" y="204"/>
                    </a:cubicBezTo>
                    <a:cubicBezTo>
                      <a:pt x="11" y="204"/>
                      <a:pt x="12" y="203"/>
                      <a:pt x="12" y="202"/>
                    </a:cubicBezTo>
                    <a:cubicBezTo>
                      <a:pt x="12" y="202"/>
                      <a:pt x="12" y="202"/>
                      <a:pt x="12" y="202"/>
                    </a:cubicBezTo>
                    <a:cubicBezTo>
                      <a:pt x="15" y="173"/>
                      <a:pt x="15" y="173"/>
                      <a:pt x="15" y="173"/>
                    </a:cubicBezTo>
                    <a:cubicBezTo>
                      <a:pt x="37" y="1"/>
                      <a:pt x="37" y="1"/>
                      <a:pt x="37" y="1"/>
                    </a:cubicBezTo>
                    <a:cubicBezTo>
                      <a:pt x="37" y="1"/>
                      <a:pt x="37" y="1"/>
                      <a:pt x="37" y="1"/>
                    </a:cubicBezTo>
                    <a:cubicBezTo>
                      <a:pt x="37" y="1"/>
                      <a:pt x="37" y="1"/>
                      <a:pt x="37" y="1"/>
                    </a:cubicBezTo>
                    <a:cubicBezTo>
                      <a:pt x="37" y="1"/>
                      <a:pt x="37" y="1"/>
                      <a:pt x="37" y="1"/>
                    </a:cubicBezTo>
                    <a:cubicBezTo>
                      <a:pt x="37" y="1"/>
                      <a:pt x="37" y="1"/>
                      <a:pt x="37" y="1"/>
                    </a:cubicBezTo>
                    <a:cubicBezTo>
                      <a:pt x="37" y="1"/>
                      <a:pt x="37" y="1"/>
                      <a:pt x="37" y="1"/>
                    </a:cubicBezTo>
                    <a:cubicBezTo>
                      <a:pt x="37" y="1"/>
                      <a:pt x="37" y="1"/>
                      <a:pt x="37" y="1"/>
                    </a:cubicBezTo>
                    <a:cubicBezTo>
                      <a:pt x="37" y="1"/>
                      <a:pt x="37" y="1"/>
                      <a:pt x="37" y="1"/>
                    </a:cubicBezTo>
                    <a:cubicBezTo>
                      <a:pt x="37" y="1"/>
                      <a:pt x="37" y="1"/>
                      <a:pt x="37" y="1"/>
                    </a:cubicBezTo>
                    <a:cubicBezTo>
                      <a:pt x="37" y="1"/>
                      <a:pt x="37" y="1"/>
                      <a:pt x="37" y="1"/>
                    </a:cubicBezTo>
                    <a:cubicBezTo>
                      <a:pt x="37" y="1"/>
                      <a:pt x="37" y="1"/>
                      <a:pt x="37" y="1"/>
                    </a:cubicBezTo>
                    <a:cubicBezTo>
                      <a:pt x="37" y="1"/>
                      <a:pt x="37" y="1"/>
                      <a:pt x="37" y="1"/>
                    </a:cubicBezTo>
                    <a:cubicBezTo>
                      <a:pt x="37" y="1"/>
                      <a:pt x="37" y="1"/>
                      <a:pt x="37" y="1"/>
                    </a:cubicBezTo>
                    <a:cubicBezTo>
                      <a:pt x="37" y="1"/>
                      <a:pt x="37" y="1"/>
                      <a:pt x="37" y="1"/>
                    </a:cubicBezTo>
                    <a:cubicBezTo>
                      <a:pt x="37" y="1"/>
                      <a:pt x="37" y="1"/>
                      <a:pt x="37" y="1"/>
                    </a:cubicBezTo>
                    <a:cubicBezTo>
                      <a:pt x="37" y="1"/>
                      <a:pt x="37" y="1"/>
                      <a:pt x="37" y="1"/>
                    </a:cubicBezTo>
                    <a:cubicBezTo>
                      <a:pt x="37" y="1"/>
                      <a:pt x="37" y="1"/>
                      <a:pt x="37" y="1"/>
                    </a:cubicBezTo>
                    <a:cubicBezTo>
                      <a:pt x="37" y="0"/>
                      <a:pt x="37" y="0"/>
                      <a:pt x="37" y="0"/>
                    </a:cubicBezTo>
                    <a:cubicBezTo>
                      <a:pt x="37" y="0"/>
                      <a:pt x="37" y="0"/>
                      <a:pt x="37" y="0"/>
                    </a:cubicBezTo>
                    <a:cubicBezTo>
                      <a:pt x="37" y="0"/>
                      <a:pt x="37" y="0"/>
                      <a:pt x="37" y="0"/>
                    </a:cubicBezTo>
                    <a:cubicBezTo>
                      <a:pt x="37" y="0"/>
                      <a:pt x="37" y="0"/>
                      <a:pt x="37" y="0"/>
                    </a:cubicBezTo>
                    <a:cubicBezTo>
                      <a:pt x="37" y="0"/>
                      <a:pt x="37" y="0"/>
                      <a:pt x="37" y="0"/>
                    </a:cubicBezTo>
                    <a:cubicBezTo>
                      <a:pt x="37" y="0"/>
                      <a:pt x="37" y="0"/>
                      <a:pt x="37" y="0"/>
                    </a:cubicBezTo>
                    <a:cubicBezTo>
                      <a:pt x="37" y="0"/>
                      <a:pt x="37" y="0"/>
                      <a:pt x="37"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1" name="Freeform 27"/>
              <p:cNvSpPr/>
              <p:nvPr/>
            </p:nvSpPr>
            <p:spPr bwMode="auto">
              <a:xfrm>
                <a:off x="3024188" y="4467225"/>
                <a:ext cx="106363" cy="555625"/>
              </a:xfrm>
              <a:custGeom>
                <a:avLst/>
                <a:gdLst>
                  <a:gd name="T0" fmla="*/ 25 w 38"/>
                  <a:gd name="T1" fmla="*/ 0 h 198"/>
                  <a:gd name="T2" fmla="*/ 24 w 38"/>
                  <a:gd name="T3" fmla="*/ 1 h 198"/>
                  <a:gd name="T4" fmla="*/ 23 w 38"/>
                  <a:gd name="T5" fmla="*/ 8 h 198"/>
                  <a:gd name="T6" fmla="*/ 4 w 38"/>
                  <a:gd name="T7" fmla="*/ 158 h 198"/>
                  <a:gd name="T8" fmla="*/ 4 w 38"/>
                  <a:gd name="T9" fmla="*/ 163 h 198"/>
                  <a:gd name="T10" fmla="*/ 0 w 38"/>
                  <a:gd name="T11" fmla="*/ 194 h 198"/>
                  <a:gd name="T12" fmla="*/ 1 w 38"/>
                  <a:gd name="T13" fmla="*/ 196 h 198"/>
                  <a:gd name="T14" fmla="*/ 2 w 38"/>
                  <a:gd name="T15" fmla="*/ 196 h 198"/>
                  <a:gd name="T16" fmla="*/ 7 w 38"/>
                  <a:gd name="T17" fmla="*/ 197 h 198"/>
                  <a:gd name="T18" fmla="*/ 12 w 38"/>
                  <a:gd name="T19" fmla="*/ 198 h 198"/>
                  <a:gd name="T20" fmla="*/ 12 w 38"/>
                  <a:gd name="T21" fmla="*/ 198 h 198"/>
                  <a:gd name="T22" fmla="*/ 12 w 38"/>
                  <a:gd name="T23" fmla="*/ 198 h 198"/>
                  <a:gd name="T24" fmla="*/ 14 w 38"/>
                  <a:gd name="T25" fmla="*/ 196 h 198"/>
                  <a:gd name="T26" fmla="*/ 18 w 38"/>
                  <a:gd name="T27" fmla="*/ 165 h 198"/>
                  <a:gd name="T28" fmla="*/ 38 w 38"/>
                  <a:gd name="T29" fmla="*/ 5 h 198"/>
                  <a:gd name="T30" fmla="*/ 37 w 38"/>
                  <a:gd name="T31" fmla="*/ 4 h 198"/>
                  <a:gd name="T32" fmla="*/ 36 w 38"/>
                  <a:gd name="T33" fmla="*/ 2 h 198"/>
                  <a:gd name="T34" fmla="*/ 35 w 38"/>
                  <a:gd name="T35" fmla="*/ 4 h 198"/>
                  <a:gd name="T36" fmla="*/ 34 w 38"/>
                  <a:gd name="T37" fmla="*/ 4 h 198"/>
                  <a:gd name="T38" fmla="*/ 14 w 38"/>
                  <a:gd name="T39" fmla="*/ 164 h 198"/>
                  <a:gd name="T40" fmla="*/ 10 w 38"/>
                  <a:gd name="T41" fmla="*/ 194 h 198"/>
                  <a:gd name="T42" fmla="*/ 7 w 38"/>
                  <a:gd name="T43" fmla="*/ 193 h 198"/>
                  <a:gd name="T44" fmla="*/ 7 w 38"/>
                  <a:gd name="T45" fmla="*/ 193 h 198"/>
                  <a:gd name="T46" fmla="*/ 4 w 38"/>
                  <a:gd name="T47" fmla="*/ 193 h 198"/>
                  <a:gd name="T48" fmla="*/ 4 w 38"/>
                  <a:gd name="T49" fmla="*/ 193 h 198"/>
                  <a:gd name="T50" fmla="*/ 8 w 38"/>
                  <a:gd name="T51" fmla="*/ 163 h 198"/>
                  <a:gd name="T52" fmla="*/ 27 w 38"/>
                  <a:gd name="T53" fmla="*/ 9 h 198"/>
                  <a:gd name="T54" fmla="*/ 28 w 38"/>
                  <a:gd name="T55" fmla="*/ 5 h 198"/>
                  <a:gd name="T56" fmla="*/ 28 w 38"/>
                  <a:gd name="T57" fmla="*/ 5 h 198"/>
                  <a:gd name="T58" fmla="*/ 26 w 38"/>
                  <a:gd name="T59" fmla="*/ 4 h 198"/>
                  <a:gd name="T60" fmla="*/ 25 w 38"/>
                  <a:gd name="T61" fmla="*/ 1 h 198"/>
                  <a:gd name="T62" fmla="*/ 25 w 38"/>
                  <a:gd name="T63" fmla="*/ 0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8" h="198">
                    <a:moveTo>
                      <a:pt x="25" y="0"/>
                    </a:moveTo>
                    <a:cubicBezTo>
                      <a:pt x="25" y="0"/>
                      <a:pt x="24" y="1"/>
                      <a:pt x="24" y="1"/>
                    </a:cubicBezTo>
                    <a:cubicBezTo>
                      <a:pt x="23" y="8"/>
                      <a:pt x="23" y="8"/>
                      <a:pt x="23" y="8"/>
                    </a:cubicBezTo>
                    <a:cubicBezTo>
                      <a:pt x="4" y="158"/>
                      <a:pt x="4" y="158"/>
                      <a:pt x="4" y="158"/>
                    </a:cubicBezTo>
                    <a:cubicBezTo>
                      <a:pt x="4" y="163"/>
                      <a:pt x="4" y="163"/>
                      <a:pt x="4" y="163"/>
                    </a:cubicBezTo>
                    <a:cubicBezTo>
                      <a:pt x="0" y="194"/>
                      <a:pt x="0" y="194"/>
                      <a:pt x="0" y="194"/>
                    </a:cubicBezTo>
                    <a:cubicBezTo>
                      <a:pt x="0" y="195"/>
                      <a:pt x="0" y="196"/>
                      <a:pt x="1" y="196"/>
                    </a:cubicBezTo>
                    <a:cubicBezTo>
                      <a:pt x="2" y="196"/>
                      <a:pt x="2" y="196"/>
                      <a:pt x="2" y="196"/>
                    </a:cubicBezTo>
                    <a:cubicBezTo>
                      <a:pt x="3" y="197"/>
                      <a:pt x="5" y="197"/>
                      <a:pt x="7" y="197"/>
                    </a:cubicBezTo>
                    <a:cubicBezTo>
                      <a:pt x="8" y="198"/>
                      <a:pt x="10" y="198"/>
                      <a:pt x="12" y="198"/>
                    </a:cubicBezTo>
                    <a:cubicBezTo>
                      <a:pt x="12" y="198"/>
                      <a:pt x="12" y="198"/>
                      <a:pt x="12" y="198"/>
                    </a:cubicBezTo>
                    <a:cubicBezTo>
                      <a:pt x="12" y="198"/>
                      <a:pt x="12" y="198"/>
                      <a:pt x="12" y="198"/>
                    </a:cubicBezTo>
                    <a:cubicBezTo>
                      <a:pt x="13" y="198"/>
                      <a:pt x="14" y="197"/>
                      <a:pt x="14" y="196"/>
                    </a:cubicBezTo>
                    <a:cubicBezTo>
                      <a:pt x="18" y="165"/>
                      <a:pt x="18" y="165"/>
                      <a:pt x="18" y="165"/>
                    </a:cubicBezTo>
                    <a:cubicBezTo>
                      <a:pt x="38" y="5"/>
                      <a:pt x="38" y="5"/>
                      <a:pt x="38" y="5"/>
                    </a:cubicBezTo>
                    <a:cubicBezTo>
                      <a:pt x="38" y="5"/>
                      <a:pt x="37" y="4"/>
                      <a:pt x="37" y="4"/>
                    </a:cubicBezTo>
                    <a:cubicBezTo>
                      <a:pt x="36" y="3"/>
                      <a:pt x="36" y="3"/>
                      <a:pt x="36" y="2"/>
                    </a:cubicBezTo>
                    <a:cubicBezTo>
                      <a:pt x="35" y="3"/>
                      <a:pt x="35" y="3"/>
                      <a:pt x="35" y="4"/>
                    </a:cubicBezTo>
                    <a:cubicBezTo>
                      <a:pt x="35" y="4"/>
                      <a:pt x="34" y="4"/>
                      <a:pt x="34" y="4"/>
                    </a:cubicBezTo>
                    <a:cubicBezTo>
                      <a:pt x="14" y="164"/>
                      <a:pt x="14" y="164"/>
                      <a:pt x="14" y="164"/>
                    </a:cubicBezTo>
                    <a:cubicBezTo>
                      <a:pt x="10" y="194"/>
                      <a:pt x="10" y="194"/>
                      <a:pt x="10" y="194"/>
                    </a:cubicBezTo>
                    <a:cubicBezTo>
                      <a:pt x="9" y="194"/>
                      <a:pt x="8" y="193"/>
                      <a:pt x="7" y="193"/>
                    </a:cubicBezTo>
                    <a:cubicBezTo>
                      <a:pt x="7" y="193"/>
                      <a:pt x="7" y="193"/>
                      <a:pt x="7" y="193"/>
                    </a:cubicBezTo>
                    <a:cubicBezTo>
                      <a:pt x="6" y="193"/>
                      <a:pt x="5" y="193"/>
                      <a:pt x="4" y="193"/>
                    </a:cubicBezTo>
                    <a:cubicBezTo>
                      <a:pt x="4" y="193"/>
                      <a:pt x="4" y="193"/>
                      <a:pt x="4" y="193"/>
                    </a:cubicBezTo>
                    <a:cubicBezTo>
                      <a:pt x="8" y="163"/>
                      <a:pt x="8" y="163"/>
                      <a:pt x="8" y="163"/>
                    </a:cubicBezTo>
                    <a:cubicBezTo>
                      <a:pt x="27" y="9"/>
                      <a:pt x="27" y="9"/>
                      <a:pt x="27" y="9"/>
                    </a:cubicBezTo>
                    <a:cubicBezTo>
                      <a:pt x="28" y="5"/>
                      <a:pt x="28" y="5"/>
                      <a:pt x="28" y="5"/>
                    </a:cubicBezTo>
                    <a:cubicBezTo>
                      <a:pt x="28" y="5"/>
                      <a:pt x="28" y="5"/>
                      <a:pt x="28" y="5"/>
                    </a:cubicBezTo>
                    <a:cubicBezTo>
                      <a:pt x="27" y="5"/>
                      <a:pt x="27" y="5"/>
                      <a:pt x="26" y="4"/>
                    </a:cubicBezTo>
                    <a:cubicBezTo>
                      <a:pt x="26" y="3"/>
                      <a:pt x="26" y="2"/>
                      <a:pt x="25" y="1"/>
                    </a:cubicBezTo>
                    <a:cubicBezTo>
                      <a:pt x="25" y="1"/>
                      <a:pt x="25" y="0"/>
                      <a:pt x="25"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2" name="Freeform 28"/>
              <p:cNvSpPr>
                <a:spLocks noEditPoints="1"/>
              </p:cNvSpPr>
              <p:nvPr/>
            </p:nvSpPr>
            <p:spPr bwMode="auto">
              <a:xfrm>
                <a:off x="3108326" y="4356100"/>
                <a:ext cx="30163" cy="52388"/>
              </a:xfrm>
              <a:custGeom>
                <a:avLst/>
                <a:gdLst>
                  <a:gd name="T0" fmla="*/ 0 w 11"/>
                  <a:gd name="T1" fmla="*/ 15 h 19"/>
                  <a:gd name="T2" fmla="*/ 0 w 11"/>
                  <a:gd name="T3" fmla="*/ 15 h 19"/>
                  <a:gd name="T4" fmla="*/ 0 w 11"/>
                  <a:gd name="T5" fmla="*/ 15 h 19"/>
                  <a:gd name="T6" fmla="*/ 0 w 11"/>
                  <a:gd name="T7" fmla="*/ 15 h 19"/>
                  <a:gd name="T8" fmla="*/ 1 w 11"/>
                  <a:gd name="T9" fmla="*/ 16 h 19"/>
                  <a:gd name="T10" fmla="*/ 2 w 11"/>
                  <a:gd name="T11" fmla="*/ 17 h 19"/>
                  <a:gd name="T12" fmla="*/ 2 w 11"/>
                  <a:gd name="T13" fmla="*/ 18 h 19"/>
                  <a:gd name="T14" fmla="*/ 3 w 11"/>
                  <a:gd name="T15" fmla="*/ 18 h 19"/>
                  <a:gd name="T16" fmla="*/ 4 w 11"/>
                  <a:gd name="T17" fmla="*/ 19 h 19"/>
                  <a:gd name="T18" fmla="*/ 4 w 11"/>
                  <a:gd name="T19" fmla="*/ 19 h 19"/>
                  <a:gd name="T20" fmla="*/ 5 w 11"/>
                  <a:gd name="T21" fmla="*/ 19 h 19"/>
                  <a:gd name="T22" fmla="*/ 4 w 11"/>
                  <a:gd name="T23" fmla="*/ 19 h 19"/>
                  <a:gd name="T24" fmla="*/ 4 w 11"/>
                  <a:gd name="T25" fmla="*/ 19 h 19"/>
                  <a:gd name="T26" fmla="*/ 3 w 11"/>
                  <a:gd name="T27" fmla="*/ 18 h 19"/>
                  <a:gd name="T28" fmla="*/ 2 w 11"/>
                  <a:gd name="T29" fmla="*/ 18 h 19"/>
                  <a:gd name="T30" fmla="*/ 2 w 11"/>
                  <a:gd name="T31" fmla="*/ 17 h 19"/>
                  <a:gd name="T32" fmla="*/ 2 w 11"/>
                  <a:gd name="T33" fmla="*/ 17 h 19"/>
                  <a:gd name="T34" fmla="*/ 1 w 11"/>
                  <a:gd name="T35" fmla="*/ 16 h 19"/>
                  <a:gd name="T36" fmla="*/ 0 w 11"/>
                  <a:gd name="T37" fmla="*/ 15 h 19"/>
                  <a:gd name="T38" fmla="*/ 0 w 11"/>
                  <a:gd name="T39" fmla="*/ 15 h 19"/>
                  <a:gd name="T40" fmla="*/ 5 w 11"/>
                  <a:gd name="T41" fmla="*/ 9 h 19"/>
                  <a:gd name="T42" fmla="*/ 5 w 11"/>
                  <a:gd name="T43" fmla="*/ 9 h 19"/>
                  <a:gd name="T44" fmla="*/ 5 w 11"/>
                  <a:gd name="T45" fmla="*/ 9 h 19"/>
                  <a:gd name="T46" fmla="*/ 5 w 11"/>
                  <a:gd name="T47" fmla="*/ 9 h 19"/>
                  <a:gd name="T48" fmla="*/ 6 w 11"/>
                  <a:gd name="T49" fmla="*/ 0 h 19"/>
                  <a:gd name="T50" fmla="*/ 6 w 11"/>
                  <a:gd name="T51" fmla="*/ 0 h 19"/>
                  <a:gd name="T52" fmla="*/ 5 w 11"/>
                  <a:gd name="T53" fmla="*/ 1 h 19"/>
                  <a:gd name="T54" fmla="*/ 3 w 11"/>
                  <a:gd name="T55" fmla="*/ 4 h 19"/>
                  <a:gd name="T56" fmla="*/ 3 w 11"/>
                  <a:gd name="T57" fmla="*/ 4 h 19"/>
                  <a:gd name="T58" fmla="*/ 1 w 11"/>
                  <a:gd name="T59" fmla="*/ 7 h 19"/>
                  <a:gd name="T60" fmla="*/ 0 w 11"/>
                  <a:gd name="T61" fmla="*/ 8 h 19"/>
                  <a:gd name="T62" fmla="*/ 0 w 11"/>
                  <a:gd name="T63" fmla="*/ 8 h 19"/>
                  <a:gd name="T64" fmla="*/ 0 w 11"/>
                  <a:gd name="T65" fmla="*/ 8 h 19"/>
                  <a:gd name="T66" fmla="*/ 2 w 11"/>
                  <a:gd name="T67" fmla="*/ 7 h 19"/>
                  <a:gd name="T68" fmla="*/ 2 w 11"/>
                  <a:gd name="T69" fmla="*/ 7 h 19"/>
                  <a:gd name="T70" fmla="*/ 4 w 11"/>
                  <a:gd name="T71" fmla="*/ 9 h 19"/>
                  <a:gd name="T72" fmla="*/ 4 w 11"/>
                  <a:gd name="T73" fmla="*/ 9 h 19"/>
                  <a:gd name="T74" fmla="*/ 4 w 11"/>
                  <a:gd name="T75" fmla="*/ 9 h 19"/>
                  <a:gd name="T76" fmla="*/ 6 w 11"/>
                  <a:gd name="T77" fmla="*/ 6 h 19"/>
                  <a:gd name="T78" fmla="*/ 7 w 11"/>
                  <a:gd name="T79" fmla="*/ 9 h 19"/>
                  <a:gd name="T80" fmla="*/ 8 w 11"/>
                  <a:gd name="T81" fmla="*/ 10 h 19"/>
                  <a:gd name="T82" fmla="*/ 10 w 11"/>
                  <a:gd name="T83" fmla="*/ 10 h 19"/>
                  <a:gd name="T84" fmla="*/ 10 w 11"/>
                  <a:gd name="T85" fmla="*/ 10 h 19"/>
                  <a:gd name="T86" fmla="*/ 11 w 11"/>
                  <a:gd name="T87" fmla="*/ 11 h 19"/>
                  <a:gd name="T88" fmla="*/ 11 w 11"/>
                  <a:gd name="T89" fmla="*/ 11 h 19"/>
                  <a:gd name="T90" fmla="*/ 11 w 11"/>
                  <a:gd name="T91" fmla="*/ 11 h 19"/>
                  <a:gd name="T92" fmla="*/ 11 w 11"/>
                  <a:gd name="T93" fmla="*/ 11 h 19"/>
                  <a:gd name="T94" fmla="*/ 11 w 11"/>
                  <a:gd name="T95" fmla="*/ 8 h 19"/>
                  <a:gd name="T96" fmla="*/ 11 w 11"/>
                  <a:gd name="T97" fmla="*/ 8 h 19"/>
                  <a:gd name="T98" fmla="*/ 10 w 11"/>
                  <a:gd name="T99" fmla="*/ 5 h 19"/>
                  <a:gd name="T100" fmla="*/ 10 w 11"/>
                  <a:gd name="T101" fmla="*/ 5 h 19"/>
                  <a:gd name="T102" fmla="*/ 9 w 11"/>
                  <a:gd name="T103" fmla="*/ 3 h 19"/>
                  <a:gd name="T104" fmla="*/ 8 w 11"/>
                  <a:gd name="T105" fmla="*/ 1 h 19"/>
                  <a:gd name="T106" fmla="*/ 6 w 11"/>
                  <a:gd name="T10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1" h="19">
                    <a:moveTo>
                      <a:pt x="0" y="15"/>
                    </a:moveTo>
                    <a:cubicBezTo>
                      <a:pt x="0" y="15"/>
                      <a:pt x="0" y="15"/>
                      <a:pt x="0" y="15"/>
                    </a:cubicBezTo>
                    <a:cubicBezTo>
                      <a:pt x="0" y="15"/>
                      <a:pt x="0" y="15"/>
                      <a:pt x="0" y="15"/>
                    </a:cubicBezTo>
                    <a:cubicBezTo>
                      <a:pt x="0" y="15"/>
                      <a:pt x="0" y="15"/>
                      <a:pt x="0" y="15"/>
                    </a:cubicBezTo>
                    <a:cubicBezTo>
                      <a:pt x="0" y="15"/>
                      <a:pt x="0" y="15"/>
                      <a:pt x="1" y="16"/>
                    </a:cubicBezTo>
                    <a:cubicBezTo>
                      <a:pt x="1" y="16"/>
                      <a:pt x="1" y="17"/>
                      <a:pt x="2" y="17"/>
                    </a:cubicBezTo>
                    <a:cubicBezTo>
                      <a:pt x="2" y="17"/>
                      <a:pt x="2" y="17"/>
                      <a:pt x="2" y="18"/>
                    </a:cubicBezTo>
                    <a:cubicBezTo>
                      <a:pt x="3" y="18"/>
                      <a:pt x="3" y="18"/>
                      <a:pt x="3" y="18"/>
                    </a:cubicBezTo>
                    <a:cubicBezTo>
                      <a:pt x="3" y="19"/>
                      <a:pt x="3" y="19"/>
                      <a:pt x="4" y="19"/>
                    </a:cubicBezTo>
                    <a:cubicBezTo>
                      <a:pt x="4" y="19"/>
                      <a:pt x="4" y="19"/>
                      <a:pt x="4" y="19"/>
                    </a:cubicBezTo>
                    <a:cubicBezTo>
                      <a:pt x="5" y="19"/>
                      <a:pt x="5" y="19"/>
                      <a:pt x="5" y="19"/>
                    </a:cubicBezTo>
                    <a:cubicBezTo>
                      <a:pt x="5" y="19"/>
                      <a:pt x="5" y="19"/>
                      <a:pt x="4" y="19"/>
                    </a:cubicBezTo>
                    <a:cubicBezTo>
                      <a:pt x="4" y="19"/>
                      <a:pt x="4" y="19"/>
                      <a:pt x="4" y="19"/>
                    </a:cubicBezTo>
                    <a:cubicBezTo>
                      <a:pt x="3" y="19"/>
                      <a:pt x="3" y="19"/>
                      <a:pt x="3" y="18"/>
                    </a:cubicBezTo>
                    <a:cubicBezTo>
                      <a:pt x="2" y="18"/>
                      <a:pt x="2" y="18"/>
                      <a:pt x="2" y="18"/>
                    </a:cubicBezTo>
                    <a:cubicBezTo>
                      <a:pt x="2" y="17"/>
                      <a:pt x="2" y="17"/>
                      <a:pt x="2" y="17"/>
                    </a:cubicBezTo>
                    <a:cubicBezTo>
                      <a:pt x="2" y="17"/>
                      <a:pt x="2" y="17"/>
                      <a:pt x="2" y="17"/>
                    </a:cubicBezTo>
                    <a:cubicBezTo>
                      <a:pt x="1" y="17"/>
                      <a:pt x="1" y="16"/>
                      <a:pt x="1" y="16"/>
                    </a:cubicBezTo>
                    <a:cubicBezTo>
                      <a:pt x="0" y="15"/>
                      <a:pt x="0" y="15"/>
                      <a:pt x="0" y="15"/>
                    </a:cubicBezTo>
                    <a:cubicBezTo>
                      <a:pt x="0" y="15"/>
                      <a:pt x="0" y="15"/>
                      <a:pt x="0" y="15"/>
                    </a:cubicBezTo>
                    <a:moveTo>
                      <a:pt x="5" y="9"/>
                    </a:moveTo>
                    <a:cubicBezTo>
                      <a:pt x="5" y="9"/>
                      <a:pt x="5" y="9"/>
                      <a:pt x="5" y="9"/>
                    </a:cubicBezTo>
                    <a:cubicBezTo>
                      <a:pt x="5" y="9"/>
                      <a:pt x="5" y="9"/>
                      <a:pt x="5" y="9"/>
                    </a:cubicBezTo>
                    <a:cubicBezTo>
                      <a:pt x="5" y="9"/>
                      <a:pt x="5" y="9"/>
                      <a:pt x="5" y="9"/>
                    </a:cubicBezTo>
                    <a:moveTo>
                      <a:pt x="6" y="0"/>
                    </a:moveTo>
                    <a:cubicBezTo>
                      <a:pt x="6" y="0"/>
                      <a:pt x="6" y="0"/>
                      <a:pt x="6" y="0"/>
                    </a:cubicBezTo>
                    <a:cubicBezTo>
                      <a:pt x="6" y="0"/>
                      <a:pt x="5" y="1"/>
                      <a:pt x="5" y="1"/>
                    </a:cubicBezTo>
                    <a:cubicBezTo>
                      <a:pt x="3" y="4"/>
                      <a:pt x="3" y="4"/>
                      <a:pt x="3" y="4"/>
                    </a:cubicBezTo>
                    <a:cubicBezTo>
                      <a:pt x="3" y="4"/>
                      <a:pt x="3" y="4"/>
                      <a:pt x="3" y="4"/>
                    </a:cubicBezTo>
                    <a:cubicBezTo>
                      <a:pt x="1" y="7"/>
                      <a:pt x="1" y="7"/>
                      <a:pt x="1" y="7"/>
                    </a:cubicBezTo>
                    <a:cubicBezTo>
                      <a:pt x="0" y="8"/>
                      <a:pt x="0" y="8"/>
                      <a:pt x="0" y="8"/>
                    </a:cubicBezTo>
                    <a:cubicBezTo>
                      <a:pt x="0" y="8"/>
                      <a:pt x="0" y="8"/>
                      <a:pt x="0" y="8"/>
                    </a:cubicBezTo>
                    <a:cubicBezTo>
                      <a:pt x="0" y="8"/>
                      <a:pt x="0" y="8"/>
                      <a:pt x="0" y="8"/>
                    </a:cubicBezTo>
                    <a:cubicBezTo>
                      <a:pt x="0" y="7"/>
                      <a:pt x="1" y="7"/>
                      <a:pt x="2" y="7"/>
                    </a:cubicBezTo>
                    <a:cubicBezTo>
                      <a:pt x="2" y="7"/>
                      <a:pt x="2" y="7"/>
                      <a:pt x="2" y="7"/>
                    </a:cubicBezTo>
                    <a:cubicBezTo>
                      <a:pt x="3" y="7"/>
                      <a:pt x="3" y="8"/>
                      <a:pt x="4" y="9"/>
                    </a:cubicBezTo>
                    <a:cubicBezTo>
                      <a:pt x="4" y="9"/>
                      <a:pt x="4" y="9"/>
                      <a:pt x="4" y="9"/>
                    </a:cubicBezTo>
                    <a:cubicBezTo>
                      <a:pt x="4" y="9"/>
                      <a:pt x="4" y="9"/>
                      <a:pt x="4" y="9"/>
                    </a:cubicBezTo>
                    <a:cubicBezTo>
                      <a:pt x="6" y="6"/>
                      <a:pt x="6" y="6"/>
                      <a:pt x="6" y="6"/>
                    </a:cubicBezTo>
                    <a:cubicBezTo>
                      <a:pt x="7" y="9"/>
                      <a:pt x="7" y="9"/>
                      <a:pt x="7" y="9"/>
                    </a:cubicBezTo>
                    <a:cubicBezTo>
                      <a:pt x="7" y="9"/>
                      <a:pt x="8" y="10"/>
                      <a:pt x="8" y="10"/>
                    </a:cubicBezTo>
                    <a:cubicBezTo>
                      <a:pt x="8" y="10"/>
                      <a:pt x="9" y="10"/>
                      <a:pt x="10" y="10"/>
                    </a:cubicBezTo>
                    <a:cubicBezTo>
                      <a:pt x="10" y="10"/>
                      <a:pt x="10" y="10"/>
                      <a:pt x="10" y="10"/>
                    </a:cubicBezTo>
                    <a:cubicBezTo>
                      <a:pt x="10" y="10"/>
                      <a:pt x="11" y="10"/>
                      <a:pt x="11" y="11"/>
                    </a:cubicBezTo>
                    <a:cubicBezTo>
                      <a:pt x="11" y="11"/>
                      <a:pt x="11" y="11"/>
                      <a:pt x="11" y="11"/>
                    </a:cubicBezTo>
                    <a:cubicBezTo>
                      <a:pt x="11" y="11"/>
                      <a:pt x="11" y="11"/>
                      <a:pt x="11" y="11"/>
                    </a:cubicBezTo>
                    <a:cubicBezTo>
                      <a:pt x="11" y="11"/>
                      <a:pt x="11" y="11"/>
                      <a:pt x="11" y="11"/>
                    </a:cubicBezTo>
                    <a:cubicBezTo>
                      <a:pt x="11" y="8"/>
                      <a:pt x="11" y="8"/>
                      <a:pt x="11" y="8"/>
                    </a:cubicBezTo>
                    <a:cubicBezTo>
                      <a:pt x="11" y="8"/>
                      <a:pt x="11" y="8"/>
                      <a:pt x="11" y="8"/>
                    </a:cubicBezTo>
                    <a:cubicBezTo>
                      <a:pt x="10" y="5"/>
                      <a:pt x="10" y="5"/>
                      <a:pt x="10" y="5"/>
                    </a:cubicBezTo>
                    <a:cubicBezTo>
                      <a:pt x="10" y="5"/>
                      <a:pt x="10" y="5"/>
                      <a:pt x="10" y="5"/>
                    </a:cubicBezTo>
                    <a:cubicBezTo>
                      <a:pt x="9" y="5"/>
                      <a:pt x="9" y="4"/>
                      <a:pt x="9" y="3"/>
                    </a:cubicBezTo>
                    <a:cubicBezTo>
                      <a:pt x="9" y="2"/>
                      <a:pt x="9" y="2"/>
                      <a:pt x="8" y="1"/>
                    </a:cubicBezTo>
                    <a:cubicBezTo>
                      <a:pt x="7" y="0"/>
                      <a:pt x="7" y="0"/>
                      <a:pt x="6"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3" name="Freeform 29"/>
              <p:cNvSpPr>
                <a:spLocks noEditPoints="1"/>
              </p:cNvSpPr>
              <p:nvPr/>
            </p:nvSpPr>
            <p:spPr bwMode="auto">
              <a:xfrm>
                <a:off x="3068638" y="4375150"/>
                <a:ext cx="93663" cy="109538"/>
              </a:xfrm>
              <a:custGeom>
                <a:avLst/>
                <a:gdLst>
                  <a:gd name="T0" fmla="*/ 14 w 33"/>
                  <a:gd name="T1" fmla="*/ 8 h 39"/>
                  <a:gd name="T2" fmla="*/ 15 w 33"/>
                  <a:gd name="T3" fmla="*/ 9 h 39"/>
                  <a:gd name="T4" fmla="*/ 16 w 33"/>
                  <a:gd name="T5" fmla="*/ 10 h 39"/>
                  <a:gd name="T6" fmla="*/ 17 w 33"/>
                  <a:gd name="T7" fmla="*/ 11 h 39"/>
                  <a:gd name="T8" fmla="*/ 18 w 33"/>
                  <a:gd name="T9" fmla="*/ 12 h 39"/>
                  <a:gd name="T10" fmla="*/ 20 w 33"/>
                  <a:gd name="T11" fmla="*/ 12 h 39"/>
                  <a:gd name="T12" fmla="*/ 20 w 33"/>
                  <a:gd name="T13" fmla="*/ 11 h 39"/>
                  <a:gd name="T14" fmla="*/ 21 w 33"/>
                  <a:gd name="T15" fmla="*/ 11 h 39"/>
                  <a:gd name="T16" fmla="*/ 21 w 33"/>
                  <a:gd name="T17" fmla="*/ 11 h 39"/>
                  <a:gd name="T18" fmla="*/ 22 w 33"/>
                  <a:gd name="T19" fmla="*/ 11 h 39"/>
                  <a:gd name="T20" fmla="*/ 23 w 33"/>
                  <a:gd name="T21" fmla="*/ 10 h 39"/>
                  <a:gd name="T22" fmla="*/ 29 w 33"/>
                  <a:gd name="T23" fmla="*/ 27 h 39"/>
                  <a:gd name="T24" fmla="*/ 29 w 33"/>
                  <a:gd name="T25" fmla="*/ 28 h 39"/>
                  <a:gd name="T26" fmla="*/ 25 w 33"/>
                  <a:gd name="T27" fmla="*/ 34 h 39"/>
                  <a:gd name="T28" fmla="*/ 24 w 33"/>
                  <a:gd name="T29" fmla="*/ 34 h 39"/>
                  <a:gd name="T30" fmla="*/ 22 w 33"/>
                  <a:gd name="T31" fmla="*/ 28 h 39"/>
                  <a:gd name="T32" fmla="*/ 22 w 33"/>
                  <a:gd name="T33" fmla="*/ 28 h 39"/>
                  <a:gd name="T34" fmla="*/ 20 w 33"/>
                  <a:gd name="T35" fmla="*/ 26 h 39"/>
                  <a:gd name="T36" fmla="*/ 18 w 33"/>
                  <a:gd name="T37" fmla="*/ 28 h 39"/>
                  <a:gd name="T38" fmla="*/ 14 w 33"/>
                  <a:gd name="T39" fmla="*/ 35 h 39"/>
                  <a:gd name="T40" fmla="*/ 14 w 33"/>
                  <a:gd name="T41" fmla="*/ 35 h 39"/>
                  <a:gd name="T42" fmla="*/ 14 w 33"/>
                  <a:gd name="T43" fmla="*/ 35 h 39"/>
                  <a:gd name="T44" fmla="*/ 13 w 33"/>
                  <a:gd name="T45" fmla="*/ 29 h 39"/>
                  <a:gd name="T46" fmla="*/ 13 w 33"/>
                  <a:gd name="T47" fmla="*/ 28 h 39"/>
                  <a:gd name="T48" fmla="*/ 13 w 33"/>
                  <a:gd name="T49" fmla="*/ 26 h 39"/>
                  <a:gd name="T50" fmla="*/ 11 w 33"/>
                  <a:gd name="T51" fmla="*/ 24 h 39"/>
                  <a:gd name="T52" fmla="*/ 9 w 33"/>
                  <a:gd name="T53" fmla="*/ 25 h 39"/>
                  <a:gd name="T54" fmla="*/ 6 w 33"/>
                  <a:gd name="T55" fmla="*/ 30 h 39"/>
                  <a:gd name="T56" fmla="*/ 4 w 33"/>
                  <a:gd name="T57" fmla="*/ 23 h 39"/>
                  <a:gd name="T58" fmla="*/ 14 w 33"/>
                  <a:gd name="T59" fmla="*/ 8 h 39"/>
                  <a:gd name="T60" fmla="*/ 14 w 33"/>
                  <a:gd name="T61" fmla="*/ 1 h 39"/>
                  <a:gd name="T62" fmla="*/ 0 w 33"/>
                  <a:gd name="T63" fmla="*/ 21 h 39"/>
                  <a:gd name="T64" fmla="*/ 0 w 33"/>
                  <a:gd name="T65" fmla="*/ 22 h 39"/>
                  <a:gd name="T66" fmla="*/ 0 w 33"/>
                  <a:gd name="T67" fmla="*/ 23 h 39"/>
                  <a:gd name="T68" fmla="*/ 0 w 33"/>
                  <a:gd name="T69" fmla="*/ 23 h 39"/>
                  <a:gd name="T70" fmla="*/ 1 w 33"/>
                  <a:gd name="T71" fmla="*/ 29 h 39"/>
                  <a:gd name="T72" fmla="*/ 4 w 33"/>
                  <a:gd name="T73" fmla="*/ 34 h 39"/>
                  <a:gd name="T74" fmla="*/ 6 w 33"/>
                  <a:gd name="T75" fmla="*/ 35 h 39"/>
                  <a:gd name="T76" fmla="*/ 7 w 33"/>
                  <a:gd name="T77" fmla="*/ 34 h 39"/>
                  <a:gd name="T78" fmla="*/ 9 w 33"/>
                  <a:gd name="T79" fmla="*/ 33 h 39"/>
                  <a:gd name="T80" fmla="*/ 10 w 33"/>
                  <a:gd name="T81" fmla="*/ 37 h 39"/>
                  <a:gd name="T82" fmla="*/ 13 w 33"/>
                  <a:gd name="T83" fmla="*/ 39 h 39"/>
                  <a:gd name="T84" fmla="*/ 15 w 33"/>
                  <a:gd name="T85" fmla="*/ 39 h 39"/>
                  <a:gd name="T86" fmla="*/ 19 w 33"/>
                  <a:gd name="T87" fmla="*/ 37 h 39"/>
                  <a:gd name="T88" fmla="*/ 21 w 33"/>
                  <a:gd name="T89" fmla="*/ 37 h 39"/>
                  <a:gd name="T90" fmla="*/ 24 w 33"/>
                  <a:gd name="T91" fmla="*/ 38 h 39"/>
                  <a:gd name="T92" fmla="*/ 27 w 33"/>
                  <a:gd name="T93" fmla="*/ 38 h 39"/>
                  <a:gd name="T94" fmla="*/ 32 w 33"/>
                  <a:gd name="T95" fmla="*/ 31 h 39"/>
                  <a:gd name="T96" fmla="*/ 33 w 33"/>
                  <a:gd name="T97" fmla="*/ 28 h 39"/>
                  <a:gd name="T98" fmla="*/ 33 w 33"/>
                  <a:gd name="T99" fmla="*/ 27 h 39"/>
                  <a:gd name="T100" fmla="*/ 33 w 33"/>
                  <a:gd name="T101" fmla="*/ 27 h 39"/>
                  <a:gd name="T102" fmla="*/ 25 w 33"/>
                  <a:gd name="T103" fmla="*/ 4 h 39"/>
                  <a:gd name="T104" fmla="*/ 24 w 33"/>
                  <a:gd name="T105" fmla="*/ 3 h 39"/>
                  <a:gd name="T106" fmla="*/ 21 w 33"/>
                  <a:gd name="T107" fmla="*/ 2 h 39"/>
                  <a:gd name="T108" fmla="*/ 20 w 33"/>
                  <a:gd name="T109" fmla="*/ 2 h 39"/>
                  <a:gd name="T110" fmla="*/ 19 w 33"/>
                  <a:gd name="T111" fmla="*/ 2 h 39"/>
                  <a:gd name="T112" fmla="*/ 19 w 33"/>
                  <a:gd name="T113" fmla="*/ 2 h 39"/>
                  <a:gd name="T114" fmla="*/ 18 w 33"/>
                  <a:gd name="T115" fmla="*/ 2 h 39"/>
                  <a:gd name="T116" fmla="*/ 18 w 33"/>
                  <a:gd name="T117" fmla="*/ 2 h 39"/>
                  <a:gd name="T118" fmla="*/ 16 w 33"/>
                  <a:gd name="T119"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3" h="39">
                    <a:moveTo>
                      <a:pt x="14" y="8"/>
                    </a:moveTo>
                    <a:cubicBezTo>
                      <a:pt x="14" y="8"/>
                      <a:pt x="14" y="8"/>
                      <a:pt x="14" y="8"/>
                    </a:cubicBezTo>
                    <a:cubicBezTo>
                      <a:pt x="14" y="8"/>
                      <a:pt x="14" y="8"/>
                      <a:pt x="14" y="8"/>
                    </a:cubicBezTo>
                    <a:cubicBezTo>
                      <a:pt x="14" y="8"/>
                      <a:pt x="14" y="8"/>
                      <a:pt x="15" y="9"/>
                    </a:cubicBezTo>
                    <a:cubicBezTo>
                      <a:pt x="15" y="9"/>
                      <a:pt x="15" y="10"/>
                      <a:pt x="16" y="10"/>
                    </a:cubicBezTo>
                    <a:cubicBezTo>
                      <a:pt x="16" y="10"/>
                      <a:pt x="16" y="10"/>
                      <a:pt x="16" y="10"/>
                    </a:cubicBezTo>
                    <a:cubicBezTo>
                      <a:pt x="16" y="11"/>
                      <a:pt x="16" y="11"/>
                      <a:pt x="16" y="11"/>
                    </a:cubicBezTo>
                    <a:cubicBezTo>
                      <a:pt x="17" y="11"/>
                      <a:pt x="17" y="11"/>
                      <a:pt x="17" y="11"/>
                    </a:cubicBezTo>
                    <a:cubicBezTo>
                      <a:pt x="17" y="12"/>
                      <a:pt x="17" y="12"/>
                      <a:pt x="18" y="12"/>
                    </a:cubicBezTo>
                    <a:cubicBezTo>
                      <a:pt x="18" y="12"/>
                      <a:pt x="18" y="12"/>
                      <a:pt x="18" y="12"/>
                    </a:cubicBezTo>
                    <a:cubicBezTo>
                      <a:pt x="19" y="12"/>
                      <a:pt x="19" y="12"/>
                      <a:pt x="19" y="12"/>
                    </a:cubicBezTo>
                    <a:cubicBezTo>
                      <a:pt x="20" y="12"/>
                      <a:pt x="20" y="12"/>
                      <a:pt x="20" y="12"/>
                    </a:cubicBezTo>
                    <a:cubicBezTo>
                      <a:pt x="20" y="12"/>
                      <a:pt x="20" y="12"/>
                      <a:pt x="20" y="12"/>
                    </a:cubicBezTo>
                    <a:cubicBezTo>
                      <a:pt x="20" y="12"/>
                      <a:pt x="20" y="11"/>
                      <a:pt x="20"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2" y="11"/>
                      <a:pt x="22" y="11"/>
                    </a:cubicBezTo>
                    <a:cubicBezTo>
                      <a:pt x="22" y="11"/>
                      <a:pt x="22" y="11"/>
                      <a:pt x="22" y="11"/>
                    </a:cubicBezTo>
                    <a:cubicBezTo>
                      <a:pt x="22" y="11"/>
                      <a:pt x="22" y="11"/>
                      <a:pt x="22" y="11"/>
                    </a:cubicBezTo>
                    <a:cubicBezTo>
                      <a:pt x="22" y="11"/>
                      <a:pt x="23" y="11"/>
                      <a:pt x="23" y="10"/>
                    </a:cubicBezTo>
                    <a:cubicBezTo>
                      <a:pt x="23" y="10"/>
                      <a:pt x="23" y="10"/>
                      <a:pt x="23" y="10"/>
                    </a:cubicBezTo>
                    <a:cubicBezTo>
                      <a:pt x="29" y="27"/>
                      <a:pt x="29" y="27"/>
                      <a:pt x="29" y="27"/>
                    </a:cubicBezTo>
                    <a:cubicBezTo>
                      <a:pt x="29" y="27"/>
                      <a:pt x="29" y="27"/>
                      <a:pt x="29" y="27"/>
                    </a:cubicBezTo>
                    <a:cubicBezTo>
                      <a:pt x="29" y="28"/>
                      <a:pt x="29" y="28"/>
                      <a:pt x="29" y="28"/>
                    </a:cubicBezTo>
                    <a:cubicBezTo>
                      <a:pt x="28" y="29"/>
                      <a:pt x="27" y="31"/>
                      <a:pt x="26" y="33"/>
                    </a:cubicBezTo>
                    <a:cubicBezTo>
                      <a:pt x="26" y="33"/>
                      <a:pt x="25" y="34"/>
                      <a:pt x="25" y="34"/>
                    </a:cubicBezTo>
                    <a:cubicBezTo>
                      <a:pt x="24" y="34"/>
                      <a:pt x="24" y="34"/>
                      <a:pt x="24" y="34"/>
                    </a:cubicBezTo>
                    <a:cubicBezTo>
                      <a:pt x="24" y="34"/>
                      <a:pt x="24" y="34"/>
                      <a:pt x="24" y="34"/>
                    </a:cubicBezTo>
                    <a:cubicBezTo>
                      <a:pt x="23" y="34"/>
                      <a:pt x="23" y="32"/>
                      <a:pt x="22" y="31"/>
                    </a:cubicBezTo>
                    <a:cubicBezTo>
                      <a:pt x="22" y="30"/>
                      <a:pt x="22" y="29"/>
                      <a:pt x="22" y="28"/>
                    </a:cubicBezTo>
                    <a:cubicBezTo>
                      <a:pt x="22" y="28"/>
                      <a:pt x="22" y="28"/>
                      <a:pt x="22" y="28"/>
                    </a:cubicBezTo>
                    <a:cubicBezTo>
                      <a:pt x="22" y="28"/>
                      <a:pt x="22" y="28"/>
                      <a:pt x="22" y="28"/>
                    </a:cubicBezTo>
                    <a:cubicBezTo>
                      <a:pt x="22" y="28"/>
                      <a:pt x="22" y="28"/>
                      <a:pt x="22" y="28"/>
                    </a:cubicBezTo>
                    <a:cubicBezTo>
                      <a:pt x="22" y="27"/>
                      <a:pt x="21" y="26"/>
                      <a:pt x="20" y="26"/>
                    </a:cubicBezTo>
                    <a:cubicBezTo>
                      <a:pt x="20" y="26"/>
                      <a:pt x="20" y="26"/>
                      <a:pt x="20" y="26"/>
                    </a:cubicBezTo>
                    <a:cubicBezTo>
                      <a:pt x="19" y="26"/>
                      <a:pt x="18" y="27"/>
                      <a:pt x="18" y="28"/>
                    </a:cubicBezTo>
                    <a:cubicBezTo>
                      <a:pt x="17" y="31"/>
                      <a:pt x="16" y="33"/>
                      <a:pt x="16" y="34"/>
                    </a:cubicBezTo>
                    <a:cubicBezTo>
                      <a:pt x="15" y="35"/>
                      <a:pt x="14" y="35"/>
                      <a:pt x="14" y="35"/>
                    </a:cubicBezTo>
                    <a:cubicBezTo>
                      <a:pt x="14" y="35"/>
                      <a:pt x="14" y="35"/>
                      <a:pt x="14" y="35"/>
                    </a:cubicBezTo>
                    <a:cubicBezTo>
                      <a:pt x="14" y="35"/>
                      <a:pt x="14" y="35"/>
                      <a:pt x="14" y="35"/>
                    </a:cubicBezTo>
                    <a:cubicBezTo>
                      <a:pt x="14" y="35"/>
                      <a:pt x="14" y="35"/>
                      <a:pt x="14" y="35"/>
                    </a:cubicBezTo>
                    <a:cubicBezTo>
                      <a:pt x="14" y="35"/>
                      <a:pt x="14" y="35"/>
                      <a:pt x="14" y="35"/>
                    </a:cubicBezTo>
                    <a:cubicBezTo>
                      <a:pt x="14" y="35"/>
                      <a:pt x="13" y="34"/>
                      <a:pt x="13" y="32"/>
                    </a:cubicBezTo>
                    <a:cubicBezTo>
                      <a:pt x="13" y="31"/>
                      <a:pt x="13" y="30"/>
                      <a:pt x="13" y="29"/>
                    </a:cubicBezTo>
                    <a:cubicBezTo>
                      <a:pt x="13" y="29"/>
                      <a:pt x="13" y="28"/>
                      <a:pt x="13" y="28"/>
                    </a:cubicBezTo>
                    <a:cubicBezTo>
                      <a:pt x="13" y="28"/>
                      <a:pt x="13" y="28"/>
                      <a:pt x="13" y="28"/>
                    </a:cubicBezTo>
                    <a:cubicBezTo>
                      <a:pt x="13" y="27"/>
                      <a:pt x="13" y="27"/>
                      <a:pt x="13" y="27"/>
                    </a:cubicBezTo>
                    <a:cubicBezTo>
                      <a:pt x="13" y="26"/>
                      <a:pt x="13" y="26"/>
                      <a:pt x="13" y="26"/>
                    </a:cubicBezTo>
                    <a:cubicBezTo>
                      <a:pt x="13" y="26"/>
                      <a:pt x="13" y="26"/>
                      <a:pt x="13" y="26"/>
                    </a:cubicBezTo>
                    <a:cubicBezTo>
                      <a:pt x="13" y="25"/>
                      <a:pt x="12" y="24"/>
                      <a:pt x="11" y="24"/>
                    </a:cubicBezTo>
                    <a:cubicBezTo>
                      <a:pt x="11" y="24"/>
                      <a:pt x="11" y="24"/>
                      <a:pt x="11" y="24"/>
                    </a:cubicBezTo>
                    <a:cubicBezTo>
                      <a:pt x="10" y="24"/>
                      <a:pt x="9" y="25"/>
                      <a:pt x="9" y="25"/>
                    </a:cubicBezTo>
                    <a:cubicBezTo>
                      <a:pt x="8" y="28"/>
                      <a:pt x="7" y="29"/>
                      <a:pt x="6" y="30"/>
                    </a:cubicBezTo>
                    <a:cubicBezTo>
                      <a:pt x="6" y="30"/>
                      <a:pt x="6" y="30"/>
                      <a:pt x="6" y="30"/>
                    </a:cubicBezTo>
                    <a:cubicBezTo>
                      <a:pt x="6" y="30"/>
                      <a:pt x="6" y="30"/>
                      <a:pt x="6" y="29"/>
                    </a:cubicBezTo>
                    <a:cubicBezTo>
                      <a:pt x="5" y="28"/>
                      <a:pt x="4" y="25"/>
                      <a:pt x="4" y="23"/>
                    </a:cubicBezTo>
                    <a:cubicBezTo>
                      <a:pt x="4" y="23"/>
                      <a:pt x="4" y="23"/>
                      <a:pt x="4" y="23"/>
                    </a:cubicBezTo>
                    <a:cubicBezTo>
                      <a:pt x="14" y="8"/>
                      <a:pt x="14" y="8"/>
                      <a:pt x="14" y="8"/>
                    </a:cubicBezTo>
                    <a:moveTo>
                      <a:pt x="16" y="0"/>
                    </a:moveTo>
                    <a:cubicBezTo>
                      <a:pt x="15" y="0"/>
                      <a:pt x="14" y="0"/>
                      <a:pt x="14" y="1"/>
                    </a:cubicBezTo>
                    <a:cubicBezTo>
                      <a:pt x="14" y="1"/>
                      <a:pt x="14" y="1"/>
                      <a:pt x="14" y="1"/>
                    </a:cubicBezTo>
                    <a:cubicBezTo>
                      <a:pt x="0" y="21"/>
                      <a:pt x="0" y="21"/>
                      <a:pt x="0" y="21"/>
                    </a:cubicBezTo>
                    <a:cubicBezTo>
                      <a:pt x="0" y="21"/>
                      <a:pt x="0" y="21"/>
                      <a:pt x="0" y="21"/>
                    </a:cubicBezTo>
                    <a:cubicBezTo>
                      <a:pt x="0" y="22"/>
                      <a:pt x="0" y="22"/>
                      <a:pt x="0" y="22"/>
                    </a:cubicBezTo>
                    <a:cubicBezTo>
                      <a:pt x="0" y="22"/>
                      <a:pt x="0" y="22"/>
                      <a:pt x="0" y="22"/>
                    </a:cubicBezTo>
                    <a:cubicBezTo>
                      <a:pt x="0" y="23"/>
                      <a:pt x="0" y="23"/>
                      <a:pt x="0" y="23"/>
                    </a:cubicBezTo>
                    <a:cubicBezTo>
                      <a:pt x="0" y="23"/>
                      <a:pt x="0" y="23"/>
                      <a:pt x="0" y="23"/>
                    </a:cubicBezTo>
                    <a:cubicBezTo>
                      <a:pt x="0" y="23"/>
                      <a:pt x="0" y="23"/>
                      <a:pt x="0" y="23"/>
                    </a:cubicBezTo>
                    <a:cubicBezTo>
                      <a:pt x="0" y="23"/>
                      <a:pt x="0" y="23"/>
                      <a:pt x="0" y="23"/>
                    </a:cubicBezTo>
                    <a:cubicBezTo>
                      <a:pt x="0" y="24"/>
                      <a:pt x="0" y="26"/>
                      <a:pt x="1" y="29"/>
                    </a:cubicBezTo>
                    <a:cubicBezTo>
                      <a:pt x="2" y="30"/>
                      <a:pt x="2" y="31"/>
                      <a:pt x="3" y="32"/>
                    </a:cubicBezTo>
                    <a:cubicBezTo>
                      <a:pt x="3" y="33"/>
                      <a:pt x="3" y="33"/>
                      <a:pt x="4" y="34"/>
                    </a:cubicBezTo>
                    <a:cubicBezTo>
                      <a:pt x="4" y="34"/>
                      <a:pt x="5" y="35"/>
                      <a:pt x="6" y="35"/>
                    </a:cubicBezTo>
                    <a:cubicBezTo>
                      <a:pt x="6" y="35"/>
                      <a:pt x="6" y="35"/>
                      <a:pt x="6" y="35"/>
                    </a:cubicBezTo>
                    <a:cubicBezTo>
                      <a:pt x="6" y="35"/>
                      <a:pt x="6" y="35"/>
                      <a:pt x="6" y="35"/>
                    </a:cubicBezTo>
                    <a:cubicBezTo>
                      <a:pt x="7" y="35"/>
                      <a:pt x="7" y="35"/>
                      <a:pt x="7" y="34"/>
                    </a:cubicBezTo>
                    <a:cubicBezTo>
                      <a:pt x="8" y="34"/>
                      <a:pt x="8" y="34"/>
                      <a:pt x="8" y="34"/>
                    </a:cubicBezTo>
                    <a:cubicBezTo>
                      <a:pt x="8" y="34"/>
                      <a:pt x="8" y="34"/>
                      <a:pt x="9" y="33"/>
                    </a:cubicBezTo>
                    <a:cubicBezTo>
                      <a:pt x="9" y="33"/>
                      <a:pt x="9" y="34"/>
                      <a:pt x="9" y="34"/>
                    </a:cubicBezTo>
                    <a:cubicBezTo>
                      <a:pt x="10" y="35"/>
                      <a:pt x="10" y="36"/>
                      <a:pt x="10" y="37"/>
                    </a:cubicBezTo>
                    <a:cubicBezTo>
                      <a:pt x="11" y="38"/>
                      <a:pt x="11" y="38"/>
                      <a:pt x="12" y="38"/>
                    </a:cubicBezTo>
                    <a:cubicBezTo>
                      <a:pt x="12" y="39"/>
                      <a:pt x="13" y="39"/>
                      <a:pt x="13" y="39"/>
                    </a:cubicBezTo>
                    <a:cubicBezTo>
                      <a:pt x="14" y="39"/>
                      <a:pt x="14" y="39"/>
                      <a:pt x="14" y="39"/>
                    </a:cubicBezTo>
                    <a:cubicBezTo>
                      <a:pt x="15" y="39"/>
                      <a:pt x="15" y="39"/>
                      <a:pt x="15" y="39"/>
                    </a:cubicBezTo>
                    <a:cubicBezTo>
                      <a:pt x="15" y="39"/>
                      <a:pt x="15" y="39"/>
                      <a:pt x="15" y="39"/>
                    </a:cubicBezTo>
                    <a:cubicBezTo>
                      <a:pt x="16" y="39"/>
                      <a:pt x="18" y="38"/>
                      <a:pt x="19" y="37"/>
                    </a:cubicBezTo>
                    <a:cubicBezTo>
                      <a:pt x="19" y="36"/>
                      <a:pt x="19" y="36"/>
                      <a:pt x="20" y="35"/>
                    </a:cubicBezTo>
                    <a:cubicBezTo>
                      <a:pt x="20" y="36"/>
                      <a:pt x="20" y="36"/>
                      <a:pt x="21" y="37"/>
                    </a:cubicBezTo>
                    <a:cubicBezTo>
                      <a:pt x="22" y="38"/>
                      <a:pt x="23" y="38"/>
                      <a:pt x="24" y="38"/>
                    </a:cubicBezTo>
                    <a:cubicBezTo>
                      <a:pt x="24" y="38"/>
                      <a:pt x="24" y="38"/>
                      <a:pt x="24" y="38"/>
                    </a:cubicBezTo>
                    <a:cubicBezTo>
                      <a:pt x="24" y="38"/>
                      <a:pt x="24" y="38"/>
                      <a:pt x="24" y="38"/>
                    </a:cubicBezTo>
                    <a:cubicBezTo>
                      <a:pt x="25" y="38"/>
                      <a:pt x="26" y="38"/>
                      <a:pt x="27" y="38"/>
                    </a:cubicBezTo>
                    <a:cubicBezTo>
                      <a:pt x="28" y="37"/>
                      <a:pt x="28" y="36"/>
                      <a:pt x="29" y="35"/>
                    </a:cubicBezTo>
                    <a:cubicBezTo>
                      <a:pt x="30" y="34"/>
                      <a:pt x="31" y="32"/>
                      <a:pt x="32" y="31"/>
                    </a:cubicBezTo>
                    <a:cubicBezTo>
                      <a:pt x="32" y="30"/>
                      <a:pt x="33" y="28"/>
                      <a:pt x="33" y="28"/>
                    </a:cubicBezTo>
                    <a:cubicBezTo>
                      <a:pt x="33" y="28"/>
                      <a:pt x="33" y="28"/>
                      <a:pt x="33" y="28"/>
                    </a:cubicBezTo>
                    <a:cubicBezTo>
                      <a:pt x="33" y="27"/>
                      <a:pt x="33" y="27"/>
                      <a:pt x="33" y="27"/>
                    </a:cubicBezTo>
                    <a:cubicBezTo>
                      <a:pt x="33" y="27"/>
                      <a:pt x="33" y="27"/>
                      <a:pt x="33" y="27"/>
                    </a:cubicBezTo>
                    <a:cubicBezTo>
                      <a:pt x="33" y="27"/>
                      <a:pt x="33" y="27"/>
                      <a:pt x="33" y="27"/>
                    </a:cubicBezTo>
                    <a:cubicBezTo>
                      <a:pt x="33" y="27"/>
                      <a:pt x="33" y="27"/>
                      <a:pt x="33" y="27"/>
                    </a:cubicBezTo>
                    <a:cubicBezTo>
                      <a:pt x="25" y="4"/>
                      <a:pt x="25" y="4"/>
                      <a:pt x="25" y="4"/>
                    </a:cubicBezTo>
                    <a:cubicBezTo>
                      <a:pt x="25" y="4"/>
                      <a:pt x="25" y="4"/>
                      <a:pt x="25" y="4"/>
                    </a:cubicBezTo>
                    <a:cubicBezTo>
                      <a:pt x="25" y="3"/>
                      <a:pt x="24" y="3"/>
                      <a:pt x="24" y="3"/>
                    </a:cubicBezTo>
                    <a:cubicBezTo>
                      <a:pt x="24" y="3"/>
                      <a:pt x="24" y="3"/>
                      <a:pt x="24" y="3"/>
                    </a:cubicBezTo>
                    <a:cubicBezTo>
                      <a:pt x="23" y="3"/>
                      <a:pt x="22" y="3"/>
                      <a:pt x="22" y="3"/>
                    </a:cubicBezTo>
                    <a:cubicBezTo>
                      <a:pt x="22" y="3"/>
                      <a:pt x="21" y="2"/>
                      <a:pt x="21" y="2"/>
                    </a:cubicBezTo>
                    <a:cubicBezTo>
                      <a:pt x="21" y="2"/>
                      <a:pt x="21" y="2"/>
                      <a:pt x="21" y="2"/>
                    </a:cubicBezTo>
                    <a:cubicBezTo>
                      <a:pt x="20" y="2"/>
                      <a:pt x="20" y="2"/>
                      <a:pt x="20" y="2"/>
                    </a:cubicBezTo>
                    <a:cubicBezTo>
                      <a:pt x="20" y="2"/>
                      <a:pt x="20" y="2"/>
                      <a:pt x="20" y="2"/>
                    </a:cubicBezTo>
                    <a:cubicBezTo>
                      <a:pt x="20" y="2"/>
                      <a:pt x="20" y="2"/>
                      <a:pt x="19" y="2"/>
                    </a:cubicBezTo>
                    <a:cubicBezTo>
                      <a:pt x="19" y="2"/>
                      <a:pt x="19" y="2"/>
                      <a:pt x="19" y="2"/>
                    </a:cubicBezTo>
                    <a:cubicBezTo>
                      <a:pt x="19" y="2"/>
                      <a:pt x="19" y="2"/>
                      <a:pt x="19" y="2"/>
                    </a:cubicBezTo>
                    <a:cubicBezTo>
                      <a:pt x="19" y="2"/>
                      <a:pt x="19" y="2"/>
                      <a:pt x="18" y="2"/>
                    </a:cubicBezTo>
                    <a:cubicBezTo>
                      <a:pt x="18" y="2"/>
                      <a:pt x="18" y="2"/>
                      <a:pt x="18" y="2"/>
                    </a:cubicBezTo>
                    <a:cubicBezTo>
                      <a:pt x="18" y="2"/>
                      <a:pt x="18" y="2"/>
                      <a:pt x="18" y="2"/>
                    </a:cubicBezTo>
                    <a:cubicBezTo>
                      <a:pt x="18" y="2"/>
                      <a:pt x="18" y="2"/>
                      <a:pt x="18" y="2"/>
                    </a:cubicBezTo>
                    <a:cubicBezTo>
                      <a:pt x="18" y="2"/>
                      <a:pt x="18" y="2"/>
                      <a:pt x="18" y="2"/>
                    </a:cubicBezTo>
                    <a:cubicBezTo>
                      <a:pt x="17" y="1"/>
                      <a:pt x="17" y="0"/>
                      <a:pt x="16" y="0"/>
                    </a:cubicBezTo>
                    <a:cubicBezTo>
                      <a:pt x="16" y="0"/>
                      <a:pt x="16" y="0"/>
                      <a:pt x="16"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8" name="组合 7"/>
            <p:cNvGrpSpPr/>
            <p:nvPr/>
          </p:nvGrpSpPr>
          <p:grpSpPr>
            <a:xfrm>
              <a:off x="11908632" y="3713956"/>
              <a:ext cx="280988" cy="457200"/>
              <a:chOff x="10128251" y="3965575"/>
              <a:chExt cx="280988" cy="457200"/>
            </a:xfrm>
          </p:grpSpPr>
          <p:sp>
            <p:nvSpPr>
              <p:cNvPr id="395" name="Freeform 30"/>
              <p:cNvSpPr>
                <a:spLocks noEditPoints="1"/>
              </p:cNvSpPr>
              <p:nvPr/>
            </p:nvSpPr>
            <p:spPr bwMode="auto">
              <a:xfrm>
                <a:off x="10131426" y="3976688"/>
                <a:ext cx="88900" cy="90488"/>
              </a:xfrm>
              <a:custGeom>
                <a:avLst/>
                <a:gdLst>
                  <a:gd name="T0" fmla="*/ 0 w 32"/>
                  <a:gd name="T1" fmla="*/ 7 h 32"/>
                  <a:gd name="T2" fmla="*/ 5 w 32"/>
                  <a:gd name="T3" fmla="*/ 31 h 32"/>
                  <a:gd name="T4" fmla="*/ 5 w 32"/>
                  <a:gd name="T5" fmla="*/ 31 h 32"/>
                  <a:gd name="T6" fmla="*/ 5 w 32"/>
                  <a:gd name="T7" fmla="*/ 32 h 32"/>
                  <a:gd name="T8" fmla="*/ 5 w 32"/>
                  <a:gd name="T9" fmla="*/ 32 h 32"/>
                  <a:gd name="T10" fmla="*/ 5 w 32"/>
                  <a:gd name="T11" fmla="*/ 32 h 32"/>
                  <a:gd name="T12" fmla="*/ 5 w 32"/>
                  <a:gd name="T13" fmla="*/ 32 h 32"/>
                  <a:gd name="T14" fmla="*/ 5 w 32"/>
                  <a:gd name="T15" fmla="*/ 32 h 32"/>
                  <a:gd name="T16" fmla="*/ 5 w 32"/>
                  <a:gd name="T17" fmla="*/ 32 h 32"/>
                  <a:gd name="T18" fmla="*/ 5 w 32"/>
                  <a:gd name="T19" fmla="*/ 32 h 32"/>
                  <a:gd name="T20" fmla="*/ 5 w 32"/>
                  <a:gd name="T21" fmla="*/ 32 h 32"/>
                  <a:gd name="T22" fmla="*/ 5 w 32"/>
                  <a:gd name="T23" fmla="*/ 31 h 32"/>
                  <a:gd name="T24" fmla="*/ 5 w 32"/>
                  <a:gd name="T25" fmla="*/ 31 h 32"/>
                  <a:gd name="T26" fmla="*/ 0 w 32"/>
                  <a:gd name="T27" fmla="*/ 7 h 32"/>
                  <a:gd name="T28" fmla="*/ 0 w 32"/>
                  <a:gd name="T29" fmla="*/ 7 h 32"/>
                  <a:gd name="T30" fmla="*/ 9 w 32"/>
                  <a:gd name="T31" fmla="*/ 0 h 32"/>
                  <a:gd name="T32" fmla="*/ 11 w 32"/>
                  <a:gd name="T33" fmla="*/ 1 h 32"/>
                  <a:gd name="T34" fmla="*/ 32 w 32"/>
                  <a:gd name="T35" fmla="*/ 13 h 32"/>
                  <a:gd name="T36" fmla="*/ 11 w 32"/>
                  <a:gd name="T37" fmla="*/ 1 h 32"/>
                  <a:gd name="T38" fmla="*/ 9 w 32"/>
                  <a:gd name="T39"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2" h="32">
                    <a:moveTo>
                      <a:pt x="0" y="7"/>
                    </a:moveTo>
                    <a:cubicBezTo>
                      <a:pt x="5" y="31"/>
                      <a:pt x="5" y="31"/>
                      <a:pt x="5" y="31"/>
                    </a:cubicBezTo>
                    <a:cubicBezTo>
                      <a:pt x="5" y="31"/>
                      <a:pt x="5" y="31"/>
                      <a:pt x="5" y="31"/>
                    </a:cubicBezTo>
                    <a:cubicBezTo>
                      <a:pt x="5" y="32"/>
                      <a:pt x="5" y="32"/>
                      <a:pt x="5" y="32"/>
                    </a:cubicBezTo>
                    <a:cubicBezTo>
                      <a:pt x="5" y="32"/>
                      <a:pt x="5" y="32"/>
                      <a:pt x="5" y="32"/>
                    </a:cubicBezTo>
                    <a:cubicBezTo>
                      <a:pt x="5" y="32"/>
                      <a:pt x="5" y="32"/>
                      <a:pt x="5" y="32"/>
                    </a:cubicBezTo>
                    <a:cubicBezTo>
                      <a:pt x="5" y="32"/>
                      <a:pt x="5" y="32"/>
                      <a:pt x="5" y="32"/>
                    </a:cubicBezTo>
                    <a:cubicBezTo>
                      <a:pt x="5" y="32"/>
                      <a:pt x="5" y="32"/>
                      <a:pt x="5" y="32"/>
                    </a:cubicBezTo>
                    <a:cubicBezTo>
                      <a:pt x="5" y="32"/>
                      <a:pt x="5" y="32"/>
                      <a:pt x="5" y="32"/>
                    </a:cubicBezTo>
                    <a:cubicBezTo>
                      <a:pt x="5" y="32"/>
                      <a:pt x="5" y="32"/>
                      <a:pt x="5" y="32"/>
                    </a:cubicBezTo>
                    <a:cubicBezTo>
                      <a:pt x="5" y="32"/>
                      <a:pt x="5" y="32"/>
                      <a:pt x="5" y="32"/>
                    </a:cubicBezTo>
                    <a:cubicBezTo>
                      <a:pt x="5" y="31"/>
                      <a:pt x="5" y="31"/>
                      <a:pt x="5" y="31"/>
                    </a:cubicBezTo>
                    <a:cubicBezTo>
                      <a:pt x="5" y="31"/>
                      <a:pt x="5" y="31"/>
                      <a:pt x="5" y="31"/>
                    </a:cubicBezTo>
                    <a:cubicBezTo>
                      <a:pt x="0" y="7"/>
                      <a:pt x="0" y="7"/>
                      <a:pt x="0" y="7"/>
                    </a:cubicBezTo>
                    <a:cubicBezTo>
                      <a:pt x="0" y="7"/>
                      <a:pt x="0" y="7"/>
                      <a:pt x="0" y="7"/>
                    </a:cubicBezTo>
                    <a:moveTo>
                      <a:pt x="9" y="0"/>
                    </a:moveTo>
                    <a:cubicBezTo>
                      <a:pt x="11" y="1"/>
                      <a:pt x="11" y="1"/>
                      <a:pt x="11" y="1"/>
                    </a:cubicBezTo>
                    <a:cubicBezTo>
                      <a:pt x="32" y="13"/>
                      <a:pt x="32" y="13"/>
                      <a:pt x="32" y="13"/>
                    </a:cubicBezTo>
                    <a:cubicBezTo>
                      <a:pt x="11" y="1"/>
                      <a:pt x="11" y="1"/>
                      <a:pt x="11" y="1"/>
                    </a:cubicBezTo>
                    <a:cubicBezTo>
                      <a:pt x="9" y="0"/>
                      <a:pt x="9" y="0"/>
                      <a:pt x="9"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6" name="Freeform 31"/>
              <p:cNvSpPr/>
              <p:nvPr/>
            </p:nvSpPr>
            <p:spPr bwMode="auto">
              <a:xfrm>
                <a:off x="10179051" y="4049713"/>
                <a:ext cx="4763" cy="6350"/>
              </a:xfrm>
              <a:custGeom>
                <a:avLst/>
                <a:gdLst>
                  <a:gd name="T0" fmla="*/ 0 w 2"/>
                  <a:gd name="T1" fmla="*/ 0 h 2"/>
                  <a:gd name="T2" fmla="*/ 0 w 2"/>
                  <a:gd name="T3" fmla="*/ 0 h 2"/>
                  <a:gd name="T4" fmla="*/ 1 w 2"/>
                  <a:gd name="T5" fmla="*/ 1 h 2"/>
                  <a:gd name="T6" fmla="*/ 2 w 2"/>
                  <a:gd name="T7" fmla="*/ 2 h 2"/>
                  <a:gd name="T8" fmla="*/ 2 w 2"/>
                  <a:gd name="T9" fmla="*/ 2 h 2"/>
                  <a:gd name="T10" fmla="*/ 1 w 2"/>
                  <a:gd name="T11" fmla="*/ 1 h 2"/>
                  <a:gd name="T12" fmla="*/ 0 w 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0" y="0"/>
                    </a:moveTo>
                    <a:cubicBezTo>
                      <a:pt x="0" y="0"/>
                      <a:pt x="0" y="0"/>
                      <a:pt x="0" y="0"/>
                    </a:cubicBezTo>
                    <a:cubicBezTo>
                      <a:pt x="1" y="1"/>
                      <a:pt x="1" y="1"/>
                      <a:pt x="1" y="1"/>
                    </a:cubicBezTo>
                    <a:cubicBezTo>
                      <a:pt x="1" y="1"/>
                      <a:pt x="1" y="1"/>
                      <a:pt x="2" y="2"/>
                    </a:cubicBezTo>
                    <a:cubicBezTo>
                      <a:pt x="2" y="2"/>
                      <a:pt x="2" y="2"/>
                      <a:pt x="2" y="2"/>
                    </a:cubicBezTo>
                    <a:cubicBezTo>
                      <a:pt x="1" y="1"/>
                      <a:pt x="1" y="1"/>
                      <a:pt x="1" y="1"/>
                    </a:cubicBezTo>
                    <a:cubicBezTo>
                      <a:pt x="1" y="0"/>
                      <a:pt x="0" y="0"/>
                      <a:pt x="0"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7" name="Freeform 32"/>
              <p:cNvSpPr/>
              <p:nvPr/>
            </p:nvSpPr>
            <p:spPr bwMode="auto">
              <a:xfrm>
                <a:off x="10145713" y="4067175"/>
                <a:ext cx="263525" cy="355600"/>
              </a:xfrm>
              <a:custGeom>
                <a:avLst/>
                <a:gdLst>
                  <a:gd name="T0" fmla="*/ 0 w 94"/>
                  <a:gd name="T1" fmla="*/ 0 h 127"/>
                  <a:gd name="T2" fmla="*/ 0 w 94"/>
                  <a:gd name="T3" fmla="*/ 0 h 127"/>
                  <a:gd name="T4" fmla="*/ 0 w 94"/>
                  <a:gd name="T5" fmla="*/ 1 h 127"/>
                  <a:gd name="T6" fmla="*/ 0 w 94"/>
                  <a:gd name="T7" fmla="*/ 1 h 127"/>
                  <a:gd name="T8" fmla="*/ 94 w 94"/>
                  <a:gd name="T9" fmla="*/ 127 h 127"/>
                  <a:gd name="T10" fmla="*/ 94 w 94"/>
                  <a:gd name="T11" fmla="*/ 121 h 127"/>
                  <a:gd name="T12" fmla="*/ 9 w 94"/>
                  <a:gd name="T13" fmla="*/ 5 h 127"/>
                  <a:gd name="T14" fmla="*/ 7 w 94"/>
                  <a:gd name="T15" fmla="*/ 5 h 127"/>
                  <a:gd name="T16" fmla="*/ 4 w 94"/>
                  <a:gd name="T17" fmla="*/ 3 h 127"/>
                  <a:gd name="T18" fmla="*/ 1 w 94"/>
                  <a:gd name="T19" fmla="*/ 1 h 127"/>
                  <a:gd name="T20" fmla="*/ 0 w 94"/>
                  <a:gd name="T21" fmla="*/ 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4" h="127">
                    <a:moveTo>
                      <a:pt x="0" y="0"/>
                    </a:moveTo>
                    <a:cubicBezTo>
                      <a:pt x="0" y="0"/>
                      <a:pt x="0" y="0"/>
                      <a:pt x="0" y="0"/>
                    </a:cubicBezTo>
                    <a:cubicBezTo>
                      <a:pt x="0" y="0"/>
                      <a:pt x="0" y="1"/>
                      <a:pt x="0" y="1"/>
                    </a:cubicBezTo>
                    <a:cubicBezTo>
                      <a:pt x="0" y="1"/>
                      <a:pt x="0" y="1"/>
                      <a:pt x="0" y="1"/>
                    </a:cubicBezTo>
                    <a:cubicBezTo>
                      <a:pt x="94" y="127"/>
                      <a:pt x="94" y="127"/>
                      <a:pt x="94" y="127"/>
                    </a:cubicBezTo>
                    <a:cubicBezTo>
                      <a:pt x="94" y="121"/>
                      <a:pt x="94" y="121"/>
                      <a:pt x="94" y="121"/>
                    </a:cubicBezTo>
                    <a:cubicBezTo>
                      <a:pt x="9" y="5"/>
                      <a:pt x="9" y="5"/>
                      <a:pt x="9" y="5"/>
                    </a:cubicBezTo>
                    <a:cubicBezTo>
                      <a:pt x="8" y="5"/>
                      <a:pt x="8" y="5"/>
                      <a:pt x="7" y="5"/>
                    </a:cubicBezTo>
                    <a:cubicBezTo>
                      <a:pt x="6" y="4"/>
                      <a:pt x="5" y="4"/>
                      <a:pt x="4" y="3"/>
                    </a:cubicBezTo>
                    <a:cubicBezTo>
                      <a:pt x="3" y="2"/>
                      <a:pt x="1" y="1"/>
                      <a:pt x="1" y="1"/>
                    </a:cubicBezTo>
                    <a:cubicBezTo>
                      <a:pt x="0" y="0"/>
                      <a:pt x="0" y="0"/>
                      <a:pt x="0"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8" name="Freeform 33"/>
              <p:cNvSpPr/>
              <p:nvPr/>
            </p:nvSpPr>
            <p:spPr bwMode="auto">
              <a:xfrm>
                <a:off x="10201276" y="4078288"/>
                <a:ext cx="207963" cy="280988"/>
              </a:xfrm>
              <a:custGeom>
                <a:avLst/>
                <a:gdLst>
                  <a:gd name="T0" fmla="*/ 0 w 74"/>
                  <a:gd name="T1" fmla="*/ 0 h 100"/>
                  <a:gd name="T2" fmla="*/ 0 w 74"/>
                  <a:gd name="T3" fmla="*/ 0 h 100"/>
                  <a:gd name="T4" fmla="*/ 2 w 74"/>
                  <a:gd name="T5" fmla="*/ 2 h 100"/>
                  <a:gd name="T6" fmla="*/ 74 w 74"/>
                  <a:gd name="T7" fmla="*/ 100 h 100"/>
                  <a:gd name="T8" fmla="*/ 74 w 74"/>
                  <a:gd name="T9" fmla="*/ 100 h 100"/>
                  <a:gd name="T10" fmla="*/ 0 w 74"/>
                  <a:gd name="T11" fmla="*/ 0 h 100"/>
                </a:gdLst>
                <a:ahLst/>
                <a:cxnLst>
                  <a:cxn ang="0">
                    <a:pos x="T0" y="T1"/>
                  </a:cxn>
                  <a:cxn ang="0">
                    <a:pos x="T2" y="T3"/>
                  </a:cxn>
                  <a:cxn ang="0">
                    <a:pos x="T4" y="T5"/>
                  </a:cxn>
                  <a:cxn ang="0">
                    <a:pos x="T6" y="T7"/>
                  </a:cxn>
                  <a:cxn ang="0">
                    <a:pos x="T8" y="T9"/>
                  </a:cxn>
                  <a:cxn ang="0">
                    <a:pos x="T10" y="T11"/>
                  </a:cxn>
                </a:cxnLst>
                <a:rect l="0" t="0" r="r" b="b"/>
                <a:pathLst>
                  <a:path w="74" h="100">
                    <a:moveTo>
                      <a:pt x="0" y="0"/>
                    </a:moveTo>
                    <a:cubicBezTo>
                      <a:pt x="0" y="0"/>
                      <a:pt x="0" y="0"/>
                      <a:pt x="0" y="0"/>
                    </a:cubicBezTo>
                    <a:cubicBezTo>
                      <a:pt x="2" y="2"/>
                      <a:pt x="2" y="2"/>
                      <a:pt x="2" y="2"/>
                    </a:cubicBezTo>
                    <a:cubicBezTo>
                      <a:pt x="74" y="100"/>
                      <a:pt x="74" y="100"/>
                      <a:pt x="74" y="100"/>
                    </a:cubicBezTo>
                    <a:cubicBezTo>
                      <a:pt x="74" y="100"/>
                      <a:pt x="74" y="100"/>
                      <a:pt x="74" y="100"/>
                    </a:cubicBezTo>
                    <a:cubicBezTo>
                      <a:pt x="0" y="0"/>
                      <a:pt x="0" y="0"/>
                      <a:pt x="0"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9" name="Freeform 34"/>
              <p:cNvSpPr/>
              <p:nvPr/>
            </p:nvSpPr>
            <p:spPr bwMode="auto">
              <a:xfrm>
                <a:off x="10220326" y="4013200"/>
                <a:ext cx="188913" cy="269875"/>
              </a:xfrm>
              <a:custGeom>
                <a:avLst/>
                <a:gdLst>
                  <a:gd name="T0" fmla="*/ 0 w 67"/>
                  <a:gd name="T1" fmla="*/ 0 h 96"/>
                  <a:gd name="T2" fmla="*/ 1 w 67"/>
                  <a:gd name="T3" fmla="*/ 1 h 96"/>
                  <a:gd name="T4" fmla="*/ 2 w 67"/>
                  <a:gd name="T5" fmla="*/ 4 h 96"/>
                  <a:gd name="T6" fmla="*/ 3 w 67"/>
                  <a:gd name="T7" fmla="*/ 10 h 96"/>
                  <a:gd name="T8" fmla="*/ 3 w 67"/>
                  <a:gd name="T9" fmla="*/ 10 h 96"/>
                  <a:gd name="T10" fmla="*/ 3 w 67"/>
                  <a:gd name="T11" fmla="*/ 10 h 96"/>
                  <a:gd name="T12" fmla="*/ 3 w 67"/>
                  <a:gd name="T13" fmla="*/ 10 h 96"/>
                  <a:gd name="T14" fmla="*/ 67 w 67"/>
                  <a:gd name="T15" fmla="*/ 96 h 96"/>
                  <a:gd name="T16" fmla="*/ 67 w 67"/>
                  <a:gd name="T17" fmla="*/ 90 h 96"/>
                  <a:gd name="T18" fmla="*/ 1 w 67"/>
                  <a:gd name="T19" fmla="*/ 0 h 96"/>
                  <a:gd name="T20" fmla="*/ 0 w 67"/>
                  <a:gd name="T21"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7" h="96">
                    <a:moveTo>
                      <a:pt x="0" y="0"/>
                    </a:moveTo>
                    <a:cubicBezTo>
                      <a:pt x="1" y="0"/>
                      <a:pt x="1" y="0"/>
                      <a:pt x="1" y="1"/>
                    </a:cubicBezTo>
                    <a:cubicBezTo>
                      <a:pt x="1" y="1"/>
                      <a:pt x="2" y="2"/>
                      <a:pt x="2" y="4"/>
                    </a:cubicBezTo>
                    <a:cubicBezTo>
                      <a:pt x="3" y="6"/>
                      <a:pt x="3" y="8"/>
                      <a:pt x="3" y="10"/>
                    </a:cubicBezTo>
                    <a:cubicBezTo>
                      <a:pt x="3" y="10"/>
                      <a:pt x="3" y="10"/>
                      <a:pt x="3" y="10"/>
                    </a:cubicBezTo>
                    <a:cubicBezTo>
                      <a:pt x="3" y="10"/>
                      <a:pt x="3" y="10"/>
                      <a:pt x="3" y="10"/>
                    </a:cubicBezTo>
                    <a:cubicBezTo>
                      <a:pt x="3" y="10"/>
                      <a:pt x="3" y="10"/>
                      <a:pt x="3" y="10"/>
                    </a:cubicBezTo>
                    <a:cubicBezTo>
                      <a:pt x="67" y="96"/>
                      <a:pt x="67" y="96"/>
                      <a:pt x="67" y="96"/>
                    </a:cubicBezTo>
                    <a:cubicBezTo>
                      <a:pt x="67" y="90"/>
                      <a:pt x="67" y="90"/>
                      <a:pt x="67" y="90"/>
                    </a:cubicBezTo>
                    <a:cubicBezTo>
                      <a:pt x="1" y="0"/>
                      <a:pt x="1" y="0"/>
                      <a:pt x="1" y="0"/>
                    </a:cubicBezTo>
                    <a:cubicBezTo>
                      <a:pt x="1" y="0"/>
                      <a:pt x="1" y="0"/>
                      <a:pt x="0"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0" name="Freeform 35"/>
              <p:cNvSpPr/>
              <p:nvPr/>
            </p:nvSpPr>
            <p:spPr bwMode="auto">
              <a:xfrm>
                <a:off x="10209213" y="4056063"/>
                <a:ext cx="200025" cy="274638"/>
              </a:xfrm>
              <a:custGeom>
                <a:avLst/>
                <a:gdLst>
                  <a:gd name="T0" fmla="*/ 0 w 71"/>
                  <a:gd name="T1" fmla="*/ 0 h 98"/>
                  <a:gd name="T2" fmla="*/ 1 w 71"/>
                  <a:gd name="T3" fmla="*/ 2 h 98"/>
                  <a:gd name="T4" fmla="*/ 71 w 71"/>
                  <a:gd name="T5" fmla="*/ 98 h 98"/>
                  <a:gd name="T6" fmla="*/ 71 w 71"/>
                  <a:gd name="T7" fmla="*/ 91 h 98"/>
                  <a:gd name="T8" fmla="*/ 4 w 71"/>
                  <a:gd name="T9" fmla="*/ 0 h 98"/>
                  <a:gd name="T10" fmla="*/ 2 w 71"/>
                  <a:gd name="T11" fmla="*/ 0 h 98"/>
                  <a:gd name="T12" fmla="*/ 2 w 71"/>
                  <a:gd name="T13" fmla="*/ 0 h 98"/>
                  <a:gd name="T14" fmla="*/ 0 w 71"/>
                  <a:gd name="T15" fmla="*/ 0 h 9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1" h="98">
                    <a:moveTo>
                      <a:pt x="0" y="0"/>
                    </a:moveTo>
                    <a:cubicBezTo>
                      <a:pt x="0" y="1"/>
                      <a:pt x="1" y="2"/>
                      <a:pt x="1" y="2"/>
                    </a:cubicBezTo>
                    <a:cubicBezTo>
                      <a:pt x="71" y="98"/>
                      <a:pt x="71" y="98"/>
                      <a:pt x="71" y="98"/>
                    </a:cubicBezTo>
                    <a:cubicBezTo>
                      <a:pt x="71" y="91"/>
                      <a:pt x="71" y="91"/>
                      <a:pt x="71" y="91"/>
                    </a:cubicBezTo>
                    <a:cubicBezTo>
                      <a:pt x="4" y="0"/>
                      <a:pt x="4" y="0"/>
                      <a:pt x="4" y="0"/>
                    </a:cubicBezTo>
                    <a:cubicBezTo>
                      <a:pt x="3" y="0"/>
                      <a:pt x="3" y="0"/>
                      <a:pt x="2" y="0"/>
                    </a:cubicBezTo>
                    <a:cubicBezTo>
                      <a:pt x="2" y="0"/>
                      <a:pt x="2" y="0"/>
                      <a:pt x="2" y="0"/>
                    </a:cubicBezTo>
                    <a:cubicBezTo>
                      <a:pt x="2" y="0"/>
                      <a:pt x="1" y="0"/>
                      <a:pt x="0"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1" name="Freeform 36"/>
              <p:cNvSpPr/>
              <p:nvPr/>
            </p:nvSpPr>
            <p:spPr bwMode="auto">
              <a:xfrm>
                <a:off x="10183813" y="4070350"/>
                <a:ext cx="225425" cy="307975"/>
              </a:xfrm>
              <a:custGeom>
                <a:avLst/>
                <a:gdLst>
                  <a:gd name="T0" fmla="*/ 0 w 80"/>
                  <a:gd name="T1" fmla="*/ 0 h 110"/>
                  <a:gd name="T2" fmla="*/ 0 w 80"/>
                  <a:gd name="T3" fmla="*/ 1 h 110"/>
                  <a:gd name="T4" fmla="*/ 0 w 80"/>
                  <a:gd name="T5" fmla="*/ 1 h 110"/>
                  <a:gd name="T6" fmla="*/ 0 w 80"/>
                  <a:gd name="T7" fmla="*/ 1 h 110"/>
                  <a:gd name="T8" fmla="*/ 0 w 80"/>
                  <a:gd name="T9" fmla="*/ 2 h 110"/>
                  <a:gd name="T10" fmla="*/ 5 w 80"/>
                  <a:gd name="T11" fmla="*/ 8 h 110"/>
                  <a:gd name="T12" fmla="*/ 80 w 80"/>
                  <a:gd name="T13" fmla="*/ 110 h 110"/>
                  <a:gd name="T14" fmla="*/ 80 w 80"/>
                  <a:gd name="T15" fmla="*/ 103 h 110"/>
                  <a:gd name="T16" fmla="*/ 8 w 80"/>
                  <a:gd name="T17" fmla="*/ 5 h 110"/>
                  <a:gd name="T18" fmla="*/ 6 w 80"/>
                  <a:gd name="T19" fmla="*/ 3 h 110"/>
                  <a:gd name="T20" fmla="*/ 5 w 80"/>
                  <a:gd name="T21" fmla="*/ 3 h 110"/>
                  <a:gd name="T22" fmla="*/ 5 w 80"/>
                  <a:gd name="T23" fmla="*/ 3 h 110"/>
                  <a:gd name="T24" fmla="*/ 1 w 80"/>
                  <a:gd name="T25" fmla="*/ 1 h 110"/>
                  <a:gd name="T26" fmla="*/ 0 w 80"/>
                  <a:gd name="T27" fmla="*/ 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0" h="110">
                    <a:moveTo>
                      <a:pt x="0" y="0"/>
                    </a:moveTo>
                    <a:cubicBezTo>
                      <a:pt x="0" y="1"/>
                      <a:pt x="0" y="1"/>
                      <a:pt x="0" y="1"/>
                    </a:cubicBezTo>
                    <a:cubicBezTo>
                      <a:pt x="0" y="1"/>
                      <a:pt x="0" y="1"/>
                      <a:pt x="0" y="1"/>
                    </a:cubicBezTo>
                    <a:cubicBezTo>
                      <a:pt x="0" y="1"/>
                      <a:pt x="0" y="1"/>
                      <a:pt x="0" y="1"/>
                    </a:cubicBezTo>
                    <a:cubicBezTo>
                      <a:pt x="0" y="1"/>
                      <a:pt x="0" y="1"/>
                      <a:pt x="0" y="2"/>
                    </a:cubicBezTo>
                    <a:cubicBezTo>
                      <a:pt x="5" y="8"/>
                      <a:pt x="5" y="8"/>
                      <a:pt x="5" y="8"/>
                    </a:cubicBezTo>
                    <a:cubicBezTo>
                      <a:pt x="80" y="110"/>
                      <a:pt x="80" y="110"/>
                      <a:pt x="80" y="110"/>
                    </a:cubicBezTo>
                    <a:cubicBezTo>
                      <a:pt x="80" y="103"/>
                      <a:pt x="80" y="103"/>
                      <a:pt x="80" y="103"/>
                    </a:cubicBezTo>
                    <a:cubicBezTo>
                      <a:pt x="8" y="5"/>
                      <a:pt x="8" y="5"/>
                      <a:pt x="8" y="5"/>
                    </a:cubicBezTo>
                    <a:cubicBezTo>
                      <a:pt x="6" y="3"/>
                      <a:pt x="6" y="3"/>
                      <a:pt x="6" y="3"/>
                    </a:cubicBezTo>
                    <a:cubicBezTo>
                      <a:pt x="6" y="3"/>
                      <a:pt x="5" y="3"/>
                      <a:pt x="5" y="3"/>
                    </a:cubicBezTo>
                    <a:cubicBezTo>
                      <a:pt x="5" y="3"/>
                      <a:pt x="5" y="3"/>
                      <a:pt x="5" y="3"/>
                    </a:cubicBezTo>
                    <a:cubicBezTo>
                      <a:pt x="4" y="3"/>
                      <a:pt x="3" y="2"/>
                      <a:pt x="1" y="1"/>
                    </a:cubicBezTo>
                    <a:cubicBezTo>
                      <a:pt x="1" y="1"/>
                      <a:pt x="0" y="1"/>
                      <a:pt x="0"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2" name="Freeform 37"/>
              <p:cNvSpPr>
                <a:spLocks noEditPoints="1"/>
              </p:cNvSpPr>
              <p:nvPr/>
            </p:nvSpPr>
            <p:spPr bwMode="auto">
              <a:xfrm>
                <a:off x="10128251" y="3965575"/>
                <a:ext cx="84138" cy="112713"/>
              </a:xfrm>
              <a:custGeom>
                <a:avLst/>
                <a:gdLst>
                  <a:gd name="T0" fmla="*/ 30 w 30"/>
                  <a:gd name="T1" fmla="*/ 35 h 40"/>
                  <a:gd name="T2" fmla="*/ 29 w 30"/>
                  <a:gd name="T3" fmla="*/ 38 h 40"/>
                  <a:gd name="T4" fmla="*/ 29 w 30"/>
                  <a:gd name="T5" fmla="*/ 38 h 40"/>
                  <a:gd name="T6" fmla="*/ 29 w 30"/>
                  <a:gd name="T7" fmla="*/ 38 h 40"/>
                  <a:gd name="T8" fmla="*/ 27 w 30"/>
                  <a:gd name="T9" fmla="*/ 39 h 40"/>
                  <a:gd name="T10" fmla="*/ 25 w 30"/>
                  <a:gd name="T11" fmla="*/ 40 h 40"/>
                  <a:gd name="T12" fmla="*/ 25 w 30"/>
                  <a:gd name="T13" fmla="*/ 40 h 40"/>
                  <a:gd name="T14" fmla="*/ 21 w 30"/>
                  <a:gd name="T15" fmla="*/ 38 h 40"/>
                  <a:gd name="T16" fmla="*/ 20 w 30"/>
                  <a:gd name="T17" fmla="*/ 37 h 40"/>
                  <a:gd name="T18" fmla="*/ 20 w 30"/>
                  <a:gd name="T19" fmla="*/ 37 h 40"/>
                  <a:gd name="T20" fmla="*/ 21 w 30"/>
                  <a:gd name="T21" fmla="*/ 38 h 40"/>
                  <a:gd name="T22" fmla="*/ 25 w 30"/>
                  <a:gd name="T23" fmla="*/ 40 h 40"/>
                  <a:gd name="T24" fmla="*/ 25 w 30"/>
                  <a:gd name="T25" fmla="*/ 40 h 40"/>
                  <a:gd name="T26" fmla="*/ 26 w 30"/>
                  <a:gd name="T27" fmla="*/ 40 h 40"/>
                  <a:gd name="T28" fmla="*/ 26 w 30"/>
                  <a:gd name="T29" fmla="*/ 40 h 40"/>
                  <a:gd name="T30" fmla="*/ 27 w 30"/>
                  <a:gd name="T31" fmla="*/ 39 h 40"/>
                  <a:gd name="T32" fmla="*/ 29 w 30"/>
                  <a:gd name="T33" fmla="*/ 38 h 40"/>
                  <a:gd name="T34" fmla="*/ 29 w 30"/>
                  <a:gd name="T35" fmla="*/ 38 h 40"/>
                  <a:gd name="T36" fmla="*/ 30 w 30"/>
                  <a:gd name="T37" fmla="*/ 35 h 40"/>
                  <a:gd name="T38" fmla="*/ 10 w 30"/>
                  <a:gd name="T39" fmla="*/ 4 h 40"/>
                  <a:gd name="T40" fmla="*/ 10 w 30"/>
                  <a:gd name="T41" fmla="*/ 4 h 40"/>
                  <a:gd name="T42" fmla="*/ 10 w 30"/>
                  <a:gd name="T43" fmla="*/ 4 h 40"/>
                  <a:gd name="T44" fmla="*/ 10 w 30"/>
                  <a:gd name="T45" fmla="*/ 4 h 40"/>
                  <a:gd name="T46" fmla="*/ 1 w 30"/>
                  <a:gd name="T47" fmla="*/ 6 h 40"/>
                  <a:gd name="T48" fmla="*/ 1 w 30"/>
                  <a:gd name="T49" fmla="*/ 6 h 40"/>
                  <a:gd name="T50" fmla="*/ 1 w 30"/>
                  <a:gd name="T51" fmla="*/ 6 h 40"/>
                  <a:gd name="T52" fmla="*/ 0 w 30"/>
                  <a:gd name="T53" fmla="*/ 1 h 40"/>
                  <a:gd name="T54" fmla="*/ 0 w 30"/>
                  <a:gd name="T55" fmla="*/ 2 h 40"/>
                  <a:gd name="T56" fmla="*/ 0 w 30"/>
                  <a:gd name="T57" fmla="*/ 3 h 40"/>
                  <a:gd name="T58" fmla="*/ 0 w 30"/>
                  <a:gd name="T59" fmla="*/ 3 h 40"/>
                  <a:gd name="T60" fmla="*/ 0 w 30"/>
                  <a:gd name="T61" fmla="*/ 5 h 40"/>
                  <a:gd name="T62" fmla="*/ 0 w 30"/>
                  <a:gd name="T63" fmla="*/ 6 h 40"/>
                  <a:gd name="T64" fmla="*/ 1 w 30"/>
                  <a:gd name="T65" fmla="*/ 6 h 40"/>
                  <a:gd name="T66" fmla="*/ 1 w 30"/>
                  <a:gd name="T67" fmla="*/ 6 h 40"/>
                  <a:gd name="T68" fmla="*/ 1 w 30"/>
                  <a:gd name="T69" fmla="*/ 6 h 40"/>
                  <a:gd name="T70" fmla="*/ 1 w 30"/>
                  <a:gd name="T71" fmla="*/ 9 h 40"/>
                  <a:gd name="T72" fmla="*/ 1 w 30"/>
                  <a:gd name="T73" fmla="*/ 6 h 40"/>
                  <a:gd name="T74" fmla="*/ 1 w 30"/>
                  <a:gd name="T75" fmla="*/ 6 h 40"/>
                  <a:gd name="T76" fmla="*/ 1 w 30"/>
                  <a:gd name="T77" fmla="*/ 6 h 40"/>
                  <a:gd name="T78" fmla="*/ 0 w 30"/>
                  <a:gd name="T79" fmla="*/ 6 h 40"/>
                  <a:gd name="T80" fmla="*/ 0 w 30"/>
                  <a:gd name="T81" fmla="*/ 5 h 40"/>
                  <a:gd name="T82" fmla="*/ 0 w 30"/>
                  <a:gd name="T83" fmla="*/ 3 h 40"/>
                  <a:gd name="T84" fmla="*/ 0 w 30"/>
                  <a:gd name="T85" fmla="*/ 2 h 40"/>
                  <a:gd name="T86" fmla="*/ 0 w 30"/>
                  <a:gd name="T87" fmla="*/ 1 h 40"/>
                  <a:gd name="T88" fmla="*/ 0 w 30"/>
                  <a:gd name="T89" fmla="*/ 1 h 40"/>
                  <a:gd name="T90" fmla="*/ 0 w 30"/>
                  <a:gd name="T91" fmla="*/ 1 h 40"/>
                  <a:gd name="T92" fmla="*/ 0 w 30"/>
                  <a:gd name="T93" fmla="*/ 1 h 40"/>
                  <a:gd name="T94" fmla="*/ 0 w 30"/>
                  <a:gd name="T95" fmla="*/ 1 h 40"/>
                  <a:gd name="T96" fmla="*/ 0 w 30"/>
                  <a:gd name="T97" fmla="*/ 1 h 40"/>
                  <a:gd name="T98" fmla="*/ 0 w 30"/>
                  <a:gd name="T99" fmla="*/ 1 h 40"/>
                  <a:gd name="T100" fmla="*/ 0 w 30"/>
                  <a:gd name="T101" fmla="*/ 1 h 40"/>
                  <a:gd name="T102" fmla="*/ 0 w 30"/>
                  <a:gd name="T103" fmla="*/ 1 h 40"/>
                  <a:gd name="T104" fmla="*/ 0 w 30"/>
                  <a:gd name="T105" fmla="*/ 1 h 40"/>
                  <a:gd name="T106" fmla="*/ 2 w 30"/>
                  <a:gd name="T107" fmla="*/ 0 h 40"/>
                  <a:gd name="T108" fmla="*/ 1 w 30"/>
                  <a:gd name="T109" fmla="*/ 1 h 40"/>
                  <a:gd name="T110" fmla="*/ 2 w 30"/>
                  <a:gd name="T111"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0" h="40">
                    <a:moveTo>
                      <a:pt x="30" y="35"/>
                    </a:moveTo>
                    <a:cubicBezTo>
                      <a:pt x="30" y="36"/>
                      <a:pt x="29" y="37"/>
                      <a:pt x="29" y="38"/>
                    </a:cubicBezTo>
                    <a:cubicBezTo>
                      <a:pt x="29" y="38"/>
                      <a:pt x="29" y="38"/>
                      <a:pt x="29" y="38"/>
                    </a:cubicBezTo>
                    <a:cubicBezTo>
                      <a:pt x="29" y="38"/>
                      <a:pt x="29" y="38"/>
                      <a:pt x="29" y="38"/>
                    </a:cubicBezTo>
                    <a:cubicBezTo>
                      <a:pt x="28" y="39"/>
                      <a:pt x="28" y="39"/>
                      <a:pt x="27" y="39"/>
                    </a:cubicBezTo>
                    <a:cubicBezTo>
                      <a:pt x="27" y="40"/>
                      <a:pt x="26" y="40"/>
                      <a:pt x="25" y="40"/>
                    </a:cubicBezTo>
                    <a:cubicBezTo>
                      <a:pt x="25" y="40"/>
                      <a:pt x="25" y="40"/>
                      <a:pt x="25" y="40"/>
                    </a:cubicBezTo>
                    <a:cubicBezTo>
                      <a:pt x="24" y="40"/>
                      <a:pt x="23" y="39"/>
                      <a:pt x="21" y="38"/>
                    </a:cubicBezTo>
                    <a:cubicBezTo>
                      <a:pt x="21" y="38"/>
                      <a:pt x="20" y="38"/>
                      <a:pt x="20" y="37"/>
                    </a:cubicBezTo>
                    <a:cubicBezTo>
                      <a:pt x="20" y="37"/>
                      <a:pt x="20" y="37"/>
                      <a:pt x="20" y="37"/>
                    </a:cubicBezTo>
                    <a:cubicBezTo>
                      <a:pt x="20" y="38"/>
                      <a:pt x="21" y="38"/>
                      <a:pt x="21" y="38"/>
                    </a:cubicBezTo>
                    <a:cubicBezTo>
                      <a:pt x="23" y="39"/>
                      <a:pt x="24" y="40"/>
                      <a:pt x="25" y="40"/>
                    </a:cubicBezTo>
                    <a:cubicBezTo>
                      <a:pt x="25" y="40"/>
                      <a:pt x="25" y="40"/>
                      <a:pt x="25" y="40"/>
                    </a:cubicBezTo>
                    <a:cubicBezTo>
                      <a:pt x="25" y="40"/>
                      <a:pt x="26" y="40"/>
                      <a:pt x="26" y="40"/>
                    </a:cubicBezTo>
                    <a:cubicBezTo>
                      <a:pt x="26" y="40"/>
                      <a:pt x="26" y="40"/>
                      <a:pt x="26" y="40"/>
                    </a:cubicBezTo>
                    <a:cubicBezTo>
                      <a:pt x="26" y="40"/>
                      <a:pt x="27" y="39"/>
                      <a:pt x="27" y="39"/>
                    </a:cubicBezTo>
                    <a:cubicBezTo>
                      <a:pt x="28" y="39"/>
                      <a:pt x="28" y="39"/>
                      <a:pt x="29" y="38"/>
                    </a:cubicBezTo>
                    <a:cubicBezTo>
                      <a:pt x="29" y="38"/>
                      <a:pt x="29" y="38"/>
                      <a:pt x="29" y="38"/>
                    </a:cubicBezTo>
                    <a:cubicBezTo>
                      <a:pt x="29" y="37"/>
                      <a:pt x="30" y="36"/>
                      <a:pt x="30" y="35"/>
                    </a:cubicBezTo>
                    <a:moveTo>
                      <a:pt x="10" y="4"/>
                    </a:moveTo>
                    <a:cubicBezTo>
                      <a:pt x="10" y="4"/>
                      <a:pt x="10" y="4"/>
                      <a:pt x="10" y="4"/>
                    </a:cubicBezTo>
                    <a:cubicBezTo>
                      <a:pt x="10" y="4"/>
                      <a:pt x="10" y="4"/>
                      <a:pt x="10" y="4"/>
                    </a:cubicBezTo>
                    <a:cubicBezTo>
                      <a:pt x="10" y="4"/>
                      <a:pt x="10" y="4"/>
                      <a:pt x="10" y="4"/>
                    </a:cubicBezTo>
                    <a:moveTo>
                      <a:pt x="1" y="6"/>
                    </a:moveTo>
                    <a:cubicBezTo>
                      <a:pt x="1" y="6"/>
                      <a:pt x="1" y="6"/>
                      <a:pt x="1" y="6"/>
                    </a:cubicBezTo>
                    <a:cubicBezTo>
                      <a:pt x="1" y="6"/>
                      <a:pt x="1" y="6"/>
                      <a:pt x="1" y="6"/>
                    </a:cubicBezTo>
                    <a:moveTo>
                      <a:pt x="0" y="1"/>
                    </a:moveTo>
                    <a:cubicBezTo>
                      <a:pt x="0" y="2"/>
                      <a:pt x="0" y="2"/>
                      <a:pt x="0" y="2"/>
                    </a:cubicBezTo>
                    <a:cubicBezTo>
                      <a:pt x="0" y="3"/>
                      <a:pt x="0" y="3"/>
                      <a:pt x="0" y="3"/>
                    </a:cubicBezTo>
                    <a:cubicBezTo>
                      <a:pt x="0" y="3"/>
                      <a:pt x="0" y="3"/>
                      <a:pt x="0" y="3"/>
                    </a:cubicBezTo>
                    <a:cubicBezTo>
                      <a:pt x="0" y="3"/>
                      <a:pt x="0" y="4"/>
                      <a:pt x="0" y="5"/>
                    </a:cubicBezTo>
                    <a:cubicBezTo>
                      <a:pt x="0" y="6"/>
                      <a:pt x="0" y="6"/>
                      <a:pt x="0" y="6"/>
                    </a:cubicBezTo>
                    <a:cubicBezTo>
                      <a:pt x="1" y="6"/>
                      <a:pt x="1" y="6"/>
                      <a:pt x="1" y="6"/>
                    </a:cubicBezTo>
                    <a:cubicBezTo>
                      <a:pt x="1" y="6"/>
                      <a:pt x="1" y="6"/>
                      <a:pt x="1" y="6"/>
                    </a:cubicBezTo>
                    <a:cubicBezTo>
                      <a:pt x="1" y="6"/>
                      <a:pt x="1" y="6"/>
                      <a:pt x="1" y="6"/>
                    </a:cubicBezTo>
                    <a:cubicBezTo>
                      <a:pt x="1" y="9"/>
                      <a:pt x="1" y="9"/>
                      <a:pt x="1" y="9"/>
                    </a:cubicBezTo>
                    <a:cubicBezTo>
                      <a:pt x="1" y="6"/>
                      <a:pt x="1" y="6"/>
                      <a:pt x="1" y="6"/>
                    </a:cubicBezTo>
                    <a:cubicBezTo>
                      <a:pt x="1" y="6"/>
                      <a:pt x="1" y="6"/>
                      <a:pt x="1" y="6"/>
                    </a:cubicBezTo>
                    <a:cubicBezTo>
                      <a:pt x="1" y="6"/>
                      <a:pt x="1" y="6"/>
                      <a:pt x="1" y="6"/>
                    </a:cubicBezTo>
                    <a:cubicBezTo>
                      <a:pt x="0" y="6"/>
                      <a:pt x="0" y="6"/>
                      <a:pt x="0" y="6"/>
                    </a:cubicBezTo>
                    <a:cubicBezTo>
                      <a:pt x="0" y="5"/>
                      <a:pt x="0" y="5"/>
                      <a:pt x="0" y="5"/>
                    </a:cubicBezTo>
                    <a:cubicBezTo>
                      <a:pt x="0" y="4"/>
                      <a:pt x="0" y="3"/>
                      <a:pt x="0" y="3"/>
                    </a:cubicBezTo>
                    <a:cubicBezTo>
                      <a:pt x="0" y="2"/>
                      <a:pt x="0" y="2"/>
                      <a:pt x="0" y="2"/>
                    </a:cubicBezTo>
                    <a:cubicBezTo>
                      <a:pt x="0" y="2"/>
                      <a:pt x="0" y="2"/>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2" y="0"/>
                    </a:moveTo>
                    <a:cubicBezTo>
                      <a:pt x="1" y="1"/>
                      <a:pt x="1" y="1"/>
                      <a:pt x="1" y="1"/>
                    </a:cubicBezTo>
                    <a:cubicBezTo>
                      <a:pt x="1" y="1"/>
                      <a:pt x="1" y="1"/>
                      <a:pt x="2"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3" name="Freeform 38"/>
              <p:cNvSpPr>
                <a:spLocks noEditPoints="1"/>
              </p:cNvSpPr>
              <p:nvPr/>
            </p:nvSpPr>
            <p:spPr bwMode="auto">
              <a:xfrm>
                <a:off x="10128251" y="3965575"/>
                <a:ext cx="36513" cy="47625"/>
              </a:xfrm>
              <a:custGeom>
                <a:avLst/>
                <a:gdLst>
                  <a:gd name="T0" fmla="*/ 9 w 13"/>
                  <a:gd name="T1" fmla="*/ 16 h 17"/>
                  <a:gd name="T2" fmla="*/ 11 w 13"/>
                  <a:gd name="T3" fmla="*/ 17 h 17"/>
                  <a:gd name="T4" fmla="*/ 12 w 13"/>
                  <a:gd name="T5" fmla="*/ 16 h 17"/>
                  <a:gd name="T6" fmla="*/ 10 w 13"/>
                  <a:gd name="T7" fmla="*/ 16 h 17"/>
                  <a:gd name="T8" fmla="*/ 9 w 13"/>
                  <a:gd name="T9" fmla="*/ 16 h 17"/>
                  <a:gd name="T10" fmla="*/ 13 w 13"/>
                  <a:gd name="T11" fmla="*/ 15 h 17"/>
                  <a:gd name="T12" fmla="*/ 13 w 13"/>
                  <a:gd name="T13" fmla="*/ 15 h 17"/>
                  <a:gd name="T14" fmla="*/ 13 w 13"/>
                  <a:gd name="T15" fmla="*/ 15 h 17"/>
                  <a:gd name="T16" fmla="*/ 2 w 13"/>
                  <a:gd name="T17" fmla="*/ 3 h 17"/>
                  <a:gd name="T18" fmla="*/ 2 w 13"/>
                  <a:gd name="T19" fmla="*/ 0 h 17"/>
                  <a:gd name="T20" fmla="*/ 1 w 13"/>
                  <a:gd name="T21" fmla="*/ 1 h 17"/>
                  <a:gd name="T22" fmla="*/ 0 w 13"/>
                  <a:gd name="T23" fmla="*/ 1 h 17"/>
                  <a:gd name="T24" fmla="*/ 0 w 13"/>
                  <a:gd name="T25" fmla="*/ 1 h 17"/>
                  <a:gd name="T26" fmla="*/ 0 w 13"/>
                  <a:gd name="T27" fmla="*/ 1 h 17"/>
                  <a:gd name="T28" fmla="*/ 0 w 13"/>
                  <a:gd name="T29" fmla="*/ 1 h 17"/>
                  <a:gd name="T30" fmla="*/ 0 w 13"/>
                  <a:gd name="T31" fmla="*/ 3 h 17"/>
                  <a:gd name="T32" fmla="*/ 0 w 13"/>
                  <a:gd name="T33" fmla="*/ 6 h 17"/>
                  <a:gd name="T34" fmla="*/ 1 w 13"/>
                  <a:gd name="T35" fmla="*/ 6 h 17"/>
                  <a:gd name="T36" fmla="*/ 1 w 13"/>
                  <a:gd name="T37" fmla="*/ 9 h 17"/>
                  <a:gd name="T38" fmla="*/ 1 w 13"/>
                  <a:gd name="T39" fmla="*/ 11 h 17"/>
                  <a:gd name="T40" fmla="*/ 1 w 13"/>
                  <a:gd name="T41" fmla="*/ 11 h 17"/>
                  <a:gd name="T42" fmla="*/ 1 w 13"/>
                  <a:gd name="T43" fmla="*/ 11 h 17"/>
                  <a:gd name="T44" fmla="*/ 3 w 13"/>
                  <a:gd name="T45" fmla="*/ 9 h 17"/>
                  <a:gd name="T46" fmla="*/ 5 w 13"/>
                  <a:gd name="T47" fmla="*/ 8 h 17"/>
                  <a:gd name="T48" fmla="*/ 5 w 13"/>
                  <a:gd name="T49" fmla="*/ 6 h 17"/>
                  <a:gd name="T50" fmla="*/ 8 w 13"/>
                  <a:gd name="T51" fmla="*/ 7 h 17"/>
                  <a:gd name="T52" fmla="*/ 10 w 13"/>
                  <a:gd name="T53" fmla="*/ 5 h 17"/>
                  <a:gd name="T54" fmla="*/ 12 w 13"/>
                  <a:gd name="T55" fmla="*/ 5 h 17"/>
                  <a:gd name="T56" fmla="*/ 10 w 13"/>
                  <a:gd name="T57" fmla="*/ 4 h 17"/>
                  <a:gd name="T58" fmla="*/ 6 w 13"/>
                  <a:gd name="T59" fmla="*/ 2 h 17"/>
                  <a:gd name="T60" fmla="*/ 5 w 13"/>
                  <a:gd name="T61" fmla="*/ 1 h 17"/>
                  <a:gd name="T62" fmla="*/ 2 w 13"/>
                  <a:gd name="T63"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3" h="17">
                    <a:moveTo>
                      <a:pt x="9" y="16"/>
                    </a:moveTo>
                    <a:cubicBezTo>
                      <a:pt x="9" y="16"/>
                      <a:pt x="9" y="16"/>
                      <a:pt x="9" y="16"/>
                    </a:cubicBezTo>
                    <a:cubicBezTo>
                      <a:pt x="10" y="16"/>
                      <a:pt x="10" y="16"/>
                      <a:pt x="10" y="16"/>
                    </a:cubicBezTo>
                    <a:cubicBezTo>
                      <a:pt x="10" y="16"/>
                      <a:pt x="10" y="17"/>
                      <a:pt x="11" y="17"/>
                    </a:cubicBezTo>
                    <a:cubicBezTo>
                      <a:pt x="11" y="17"/>
                      <a:pt x="11" y="17"/>
                      <a:pt x="11" y="17"/>
                    </a:cubicBezTo>
                    <a:cubicBezTo>
                      <a:pt x="11" y="17"/>
                      <a:pt x="12" y="16"/>
                      <a:pt x="12" y="16"/>
                    </a:cubicBezTo>
                    <a:cubicBezTo>
                      <a:pt x="12" y="16"/>
                      <a:pt x="11" y="17"/>
                      <a:pt x="11" y="17"/>
                    </a:cubicBezTo>
                    <a:cubicBezTo>
                      <a:pt x="11" y="17"/>
                      <a:pt x="11" y="16"/>
                      <a:pt x="10" y="16"/>
                    </a:cubicBezTo>
                    <a:cubicBezTo>
                      <a:pt x="10" y="16"/>
                      <a:pt x="10" y="16"/>
                      <a:pt x="10" y="16"/>
                    </a:cubicBezTo>
                    <a:cubicBezTo>
                      <a:pt x="9" y="16"/>
                      <a:pt x="9" y="16"/>
                      <a:pt x="9" y="16"/>
                    </a:cubicBezTo>
                    <a:cubicBezTo>
                      <a:pt x="9" y="16"/>
                      <a:pt x="9" y="16"/>
                      <a:pt x="9" y="16"/>
                    </a:cubicBezTo>
                    <a:moveTo>
                      <a:pt x="13" y="15"/>
                    </a:moveTo>
                    <a:cubicBezTo>
                      <a:pt x="13" y="15"/>
                      <a:pt x="13" y="16"/>
                      <a:pt x="12" y="16"/>
                    </a:cubicBezTo>
                    <a:cubicBezTo>
                      <a:pt x="13" y="16"/>
                      <a:pt x="13" y="15"/>
                      <a:pt x="13" y="15"/>
                    </a:cubicBezTo>
                    <a:moveTo>
                      <a:pt x="13" y="15"/>
                    </a:moveTo>
                    <a:cubicBezTo>
                      <a:pt x="13" y="15"/>
                      <a:pt x="13" y="15"/>
                      <a:pt x="13" y="15"/>
                    </a:cubicBezTo>
                    <a:cubicBezTo>
                      <a:pt x="13" y="15"/>
                      <a:pt x="13" y="15"/>
                      <a:pt x="13" y="15"/>
                    </a:cubicBezTo>
                    <a:moveTo>
                      <a:pt x="2" y="3"/>
                    </a:moveTo>
                    <a:cubicBezTo>
                      <a:pt x="2" y="3"/>
                      <a:pt x="2" y="3"/>
                      <a:pt x="2" y="3"/>
                    </a:cubicBezTo>
                    <a:moveTo>
                      <a:pt x="2" y="0"/>
                    </a:moveTo>
                    <a:cubicBezTo>
                      <a:pt x="2" y="0"/>
                      <a:pt x="2" y="0"/>
                      <a:pt x="2" y="0"/>
                    </a:cubicBezTo>
                    <a:cubicBezTo>
                      <a:pt x="1" y="1"/>
                      <a:pt x="1" y="1"/>
                      <a:pt x="1" y="1"/>
                    </a:cubicBezTo>
                    <a:cubicBezTo>
                      <a:pt x="1" y="1"/>
                      <a:pt x="1" y="1"/>
                      <a:pt x="1" y="1"/>
                    </a:cubicBezTo>
                    <a:cubicBezTo>
                      <a:pt x="1"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2"/>
                      <a:pt x="0" y="2"/>
                      <a:pt x="0" y="2"/>
                    </a:cubicBezTo>
                    <a:cubicBezTo>
                      <a:pt x="0" y="3"/>
                      <a:pt x="0" y="3"/>
                      <a:pt x="0" y="3"/>
                    </a:cubicBezTo>
                    <a:cubicBezTo>
                      <a:pt x="0" y="3"/>
                      <a:pt x="0" y="4"/>
                      <a:pt x="0" y="5"/>
                    </a:cubicBezTo>
                    <a:cubicBezTo>
                      <a:pt x="0" y="6"/>
                      <a:pt x="0" y="6"/>
                      <a:pt x="0" y="6"/>
                    </a:cubicBezTo>
                    <a:cubicBezTo>
                      <a:pt x="1" y="6"/>
                      <a:pt x="1" y="6"/>
                      <a:pt x="1" y="6"/>
                    </a:cubicBezTo>
                    <a:cubicBezTo>
                      <a:pt x="1" y="6"/>
                      <a:pt x="1" y="6"/>
                      <a:pt x="1" y="6"/>
                    </a:cubicBezTo>
                    <a:cubicBezTo>
                      <a:pt x="1" y="6"/>
                      <a:pt x="1" y="6"/>
                      <a:pt x="1" y="6"/>
                    </a:cubicBezTo>
                    <a:cubicBezTo>
                      <a:pt x="1" y="9"/>
                      <a:pt x="1" y="9"/>
                      <a:pt x="1" y="9"/>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0"/>
                      <a:pt x="2" y="9"/>
                      <a:pt x="2" y="9"/>
                    </a:cubicBezTo>
                    <a:cubicBezTo>
                      <a:pt x="3" y="9"/>
                      <a:pt x="3" y="9"/>
                      <a:pt x="3" y="9"/>
                    </a:cubicBezTo>
                    <a:cubicBezTo>
                      <a:pt x="4" y="9"/>
                      <a:pt x="4" y="9"/>
                      <a:pt x="5" y="9"/>
                    </a:cubicBezTo>
                    <a:cubicBezTo>
                      <a:pt x="5" y="9"/>
                      <a:pt x="5" y="8"/>
                      <a:pt x="5" y="8"/>
                    </a:cubicBezTo>
                    <a:cubicBezTo>
                      <a:pt x="5" y="8"/>
                      <a:pt x="5" y="8"/>
                      <a:pt x="5" y="8"/>
                    </a:cubicBezTo>
                    <a:cubicBezTo>
                      <a:pt x="5" y="6"/>
                      <a:pt x="5" y="6"/>
                      <a:pt x="5" y="6"/>
                    </a:cubicBezTo>
                    <a:cubicBezTo>
                      <a:pt x="7" y="7"/>
                      <a:pt x="7" y="7"/>
                      <a:pt x="7" y="7"/>
                    </a:cubicBezTo>
                    <a:cubicBezTo>
                      <a:pt x="7" y="7"/>
                      <a:pt x="8" y="7"/>
                      <a:pt x="8" y="7"/>
                    </a:cubicBezTo>
                    <a:cubicBezTo>
                      <a:pt x="8" y="7"/>
                      <a:pt x="9" y="7"/>
                      <a:pt x="9" y="7"/>
                    </a:cubicBezTo>
                    <a:cubicBezTo>
                      <a:pt x="9" y="7"/>
                      <a:pt x="9" y="6"/>
                      <a:pt x="10" y="5"/>
                    </a:cubicBezTo>
                    <a:cubicBezTo>
                      <a:pt x="10" y="5"/>
                      <a:pt x="10" y="5"/>
                      <a:pt x="11" y="5"/>
                    </a:cubicBezTo>
                    <a:cubicBezTo>
                      <a:pt x="11" y="5"/>
                      <a:pt x="12" y="5"/>
                      <a:pt x="12" y="5"/>
                    </a:cubicBezTo>
                    <a:cubicBezTo>
                      <a:pt x="12" y="5"/>
                      <a:pt x="12" y="5"/>
                      <a:pt x="12" y="5"/>
                    </a:cubicBezTo>
                    <a:cubicBezTo>
                      <a:pt x="10" y="4"/>
                      <a:pt x="10" y="4"/>
                      <a:pt x="10" y="4"/>
                    </a:cubicBezTo>
                    <a:cubicBezTo>
                      <a:pt x="10" y="4"/>
                      <a:pt x="10" y="4"/>
                      <a:pt x="10" y="4"/>
                    </a:cubicBezTo>
                    <a:cubicBezTo>
                      <a:pt x="6" y="2"/>
                      <a:pt x="6" y="2"/>
                      <a:pt x="6" y="2"/>
                    </a:cubicBezTo>
                    <a:cubicBezTo>
                      <a:pt x="6" y="2"/>
                      <a:pt x="6" y="2"/>
                      <a:pt x="6" y="2"/>
                    </a:cubicBezTo>
                    <a:cubicBezTo>
                      <a:pt x="6" y="2"/>
                      <a:pt x="6" y="2"/>
                      <a:pt x="5" y="1"/>
                    </a:cubicBezTo>
                    <a:cubicBezTo>
                      <a:pt x="4" y="1"/>
                      <a:pt x="3" y="0"/>
                      <a:pt x="2" y="0"/>
                    </a:cubicBezTo>
                    <a:cubicBezTo>
                      <a:pt x="2" y="0"/>
                      <a:pt x="2" y="0"/>
                      <a:pt x="2" y="0"/>
                    </a:cubicBezTo>
                    <a:cubicBezTo>
                      <a:pt x="2" y="0"/>
                      <a:pt x="2" y="0"/>
                      <a:pt x="2"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4" name="Freeform 39"/>
              <p:cNvSpPr>
                <a:spLocks noEditPoints="1"/>
              </p:cNvSpPr>
              <p:nvPr/>
            </p:nvSpPr>
            <p:spPr bwMode="auto">
              <a:xfrm>
                <a:off x="10131426" y="3979863"/>
                <a:ext cx="98425" cy="103188"/>
              </a:xfrm>
              <a:custGeom>
                <a:avLst/>
                <a:gdLst>
                  <a:gd name="T0" fmla="*/ 24 w 35"/>
                  <a:gd name="T1" fmla="*/ 31 h 37"/>
                  <a:gd name="T2" fmla="*/ 13 w 35"/>
                  <a:gd name="T3" fmla="*/ 6 h 37"/>
                  <a:gd name="T4" fmla="*/ 30 w 35"/>
                  <a:gd name="T5" fmla="*/ 17 h 37"/>
                  <a:gd name="T6" fmla="*/ 31 w 35"/>
                  <a:gd name="T7" fmla="*/ 22 h 37"/>
                  <a:gd name="T8" fmla="*/ 31 w 35"/>
                  <a:gd name="T9" fmla="*/ 23 h 37"/>
                  <a:gd name="T10" fmla="*/ 30 w 35"/>
                  <a:gd name="T11" fmla="*/ 23 h 37"/>
                  <a:gd name="T12" fmla="*/ 25 w 35"/>
                  <a:gd name="T13" fmla="*/ 20 h 37"/>
                  <a:gd name="T14" fmla="*/ 22 w 35"/>
                  <a:gd name="T15" fmla="*/ 20 h 37"/>
                  <a:gd name="T16" fmla="*/ 22 w 35"/>
                  <a:gd name="T17" fmla="*/ 23 h 37"/>
                  <a:gd name="T18" fmla="*/ 25 w 35"/>
                  <a:gd name="T19" fmla="*/ 30 h 37"/>
                  <a:gd name="T20" fmla="*/ 24 w 35"/>
                  <a:gd name="T21" fmla="*/ 31 h 37"/>
                  <a:gd name="T22" fmla="*/ 24 w 35"/>
                  <a:gd name="T23" fmla="*/ 31 h 37"/>
                  <a:gd name="T24" fmla="*/ 19 w 35"/>
                  <a:gd name="T25" fmla="*/ 27 h 37"/>
                  <a:gd name="T26" fmla="*/ 18 w 35"/>
                  <a:gd name="T27" fmla="*/ 26 h 37"/>
                  <a:gd name="T28" fmla="*/ 17 w 35"/>
                  <a:gd name="T29" fmla="*/ 25 h 37"/>
                  <a:gd name="T30" fmla="*/ 15 w 35"/>
                  <a:gd name="T31" fmla="*/ 25 h 37"/>
                  <a:gd name="T32" fmla="*/ 14 w 35"/>
                  <a:gd name="T33" fmla="*/ 27 h 37"/>
                  <a:gd name="T34" fmla="*/ 15 w 35"/>
                  <a:gd name="T35" fmla="*/ 33 h 37"/>
                  <a:gd name="T36" fmla="*/ 9 w 35"/>
                  <a:gd name="T37" fmla="*/ 29 h 37"/>
                  <a:gd name="T38" fmla="*/ 6 w 35"/>
                  <a:gd name="T39" fmla="*/ 11 h 37"/>
                  <a:gd name="T40" fmla="*/ 8 w 35"/>
                  <a:gd name="T41" fmla="*/ 11 h 37"/>
                  <a:gd name="T42" fmla="*/ 8 w 35"/>
                  <a:gd name="T43" fmla="*/ 11 h 37"/>
                  <a:gd name="T44" fmla="*/ 8 w 35"/>
                  <a:gd name="T45" fmla="*/ 11 h 37"/>
                  <a:gd name="T46" fmla="*/ 9 w 35"/>
                  <a:gd name="T47" fmla="*/ 11 h 37"/>
                  <a:gd name="T48" fmla="*/ 11 w 35"/>
                  <a:gd name="T49" fmla="*/ 11 h 37"/>
                  <a:gd name="T50" fmla="*/ 11 w 35"/>
                  <a:gd name="T51" fmla="*/ 11 h 37"/>
                  <a:gd name="T52" fmla="*/ 12 w 35"/>
                  <a:gd name="T53" fmla="*/ 10 h 37"/>
                  <a:gd name="T54" fmla="*/ 12 w 35"/>
                  <a:gd name="T55" fmla="*/ 10 h 37"/>
                  <a:gd name="T56" fmla="*/ 12 w 35"/>
                  <a:gd name="T57" fmla="*/ 9 h 37"/>
                  <a:gd name="T58" fmla="*/ 12 w 35"/>
                  <a:gd name="T59" fmla="*/ 9 h 37"/>
                  <a:gd name="T60" fmla="*/ 12 w 35"/>
                  <a:gd name="T61" fmla="*/ 9 h 37"/>
                  <a:gd name="T62" fmla="*/ 13 w 35"/>
                  <a:gd name="T63" fmla="*/ 8 h 37"/>
                  <a:gd name="T64" fmla="*/ 13 w 35"/>
                  <a:gd name="T65" fmla="*/ 6 h 37"/>
                  <a:gd name="T66" fmla="*/ 13 w 35"/>
                  <a:gd name="T67" fmla="*/ 6 h 37"/>
                  <a:gd name="T68" fmla="*/ 9 w 35"/>
                  <a:gd name="T69" fmla="*/ 0 h 37"/>
                  <a:gd name="T70" fmla="*/ 7 w 35"/>
                  <a:gd name="T71" fmla="*/ 2 h 37"/>
                  <a:gd name="T72" fmla="*/ 6 w 35"/>
                  <a:gd name="T73" fmla="*/ 2 h 37"/>
                  <a:gd name="T74" fmla="*/ 5 w 35"/>
                  <a:gd name="T75" fmla="*/ 3 h 37"/>
                  <a:gd name="T76" fmla="*/ 4 w 35"/>
                  <a:gd name="T77" fmla="*/ 3 h 37"/>
                  <a:gd name="T78" fmla="*/ 2 w 35"/>
                  <a:gd name="T79" fmla="*/ 4 h 37"/>
                  <a:gd name="T80" fmla="*/ 0 w 35"/>
                  <a:gd name="T81" fmla="*/ 6 h 37"/>
                  <a:gd name="T82" fmla="*/ 5 w 35"/>
                  <a:gd name="T83" fmla="*/ 30 h 37"/>
                  <a:gd name="T84" fmla="*/ 5 w 35"/>
                  <a:gd name="T85" fmla="*/ 31 h 37"/>
                  <a:gd name="T86" fmla="*/ 5 w 35"/>
                  <a:gd name="T87" fmla="*/ 31 h 37"/>
                  <a:gd name="T88" fmla="*/ 9 w 35"/>
                  <a:gd name="T89" fmla="*/ 34 h 37"/>
                  <a:gd name="T90" fmla="*/ 16 w 35"/>
                  <a:gd name="T91" fmla="*/ 37 h 37"/>
                  <a:gd name="T92" fmla="*/ 19 w 35"/>
                  <a:gd name="T93" fmla="*/ 35 h 37"/>
                  <a:gd name="T94" fmla="*/ 19 w 35"/>
                  <a:gd name="T95" fmla="*/ 33 h 37"/>
                  <a:gd name="T96" fmla="*/ 19 w 35"/>
                  <a:gd name="T97" fmla="*/ 32 h 37"/>
                  <a:gd name="T98" fmla="*/ 20 w 35"/>
                  <a:gd name="T99" fmla="*/ 33 h 37"/>
                  <a:gd name="T100" fmla="*/ 24 w 35"/>
                  <a:gd name="T101" fmla="*/ 35 h 37"/>
                  <a:gd name="T102" fmla="*/ 28 w 35"/>
                  <a:gd name="T103" fmla="*/ 33 h 37"/>
                  <a:gd name="T104" fmla="*/ 29 w 35"/>
                  <a:gd name="T105" fmla="*/ 30 h 37"/>
                  <a:gd name="T106" fmla="*/ 29 w 35"/>
                  <a:gd name="T107" fmla="*/ 29 h 37"/>
                  <a:gd name="T108" fmla="*/ 28 w 35"/>
                  <a:gd name="T109" fmla="*/ 27 h 37"/>
                  <a:gd name="T110" fmla="*/ 30 w 35"/>
                  <a:gd name="T111" fmla="*/ 27 h 37"/>
                  <a:gd name="T112" fmla="*/ 34 w 35"/>
                  <a:gd name="T113" fmla="*/ 26 h 37"/>
                  <a:gd name="T114" fmla="*/ 35 w 35"/>
                  <a:gd name="T115" fmla="*/ 22 h 37"/>
                  <a:gd name="T116" fmla="*/ 34 w 35"/>
                  <a:gd name="T117" fmla="*/ 16 h 37"/>
                  <a:gd name="T118" fmla="*/ 32 w 35"/>
                  <a:gd name="T119" fmla="*/ 12 h 37"/>
                  <a:gd name="T120" fmla="*/ 32 w 35"/>
                  <a:gd name="T121" fmla="*/ 12 h 37"/>
                  <a:gd name="T122" fmla="*/ 11 w 35"/>
                  <a:gd name="T123"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5" h="37">
                    <a:moveTo>
                      <a:pt x="24" y="31"/>
                    </a:moveTo>
                    <a:cubicBezTo>
                      <a:pt x="24" y="31"/>
                      <a:pt x="24" y="31"/>
                      <a:pt x="24" y="31"/>
                    </a:cubicBezTo>
                    <a:moveTo>
                      <a:pt x="13" y="6"/>
                    </a:moveTo>
                    <a:cubicBezTo>
                      <a:pt x="13" y="6"/>
                      <a:pt x="13" y="6"/>
                      <a:pt x="13" y="6"/>
                    </a:cubicBezTo>
                    <a:cubicBezTo>
                      <a:pt x="30" y="15"/>
                      <a:pt x="30" y="15"/>
                      <a:pt x="30" y="15"/>
                    </a:cubicBezTo>
                    <a:cubicBezTo>
                      <a:pt x="30" y="15"/>
                      <a:pt x="30" y="16"/>
                      <a:pt x="30" y="17"/>
                    </a:cubicBezTo>
                    <a:cubicBezTo>
                      <a:pt x="31" y="19"/>
                      <a:pt x="31" y="21"/>
                      <a:pt x="31" y="22"/>
                    </a:cubicBezTo>
                    <a:cubicBezTo>
                      <a:pt x="31" y="22"/>
                      <a:pt x="31" y="22"/>
                      <a:pt x="31" y="22"/>
                    </a:cubicBezTo>
                    <a:cubicBezTo>
                      <a:pt x="31" y="22"/>
                      <a:pt x="31" y="23"/>
                      <a:pt x="31" y="23"/>
                    </a:cubicBezTo>
                    <a:cubicBezTo>
                      <a:pt x="31" y="23"/>
                      <a:pt x="31" y="23"/>
                      <a:pt x="31" y="23"/>
                    </a:cubicBezTo>
                    <a:cubicBezTo>
                      <a:pt x="31" y="23"/>
                      <a:pt x="31" y="23"/>
                      <a:pt x="30" y="23"/>
                    </a:cubicBezTo>
                    <a:cubicBezTo>
                      <a:pt x="30" y="23"/>
                      <a:pt x="30" y="23"/>
                      <a:pt x="30" y="23"/>
                    </a:cubicBezTo>
                    <a:cubicBezTo>
                      <a:pt x="30" y="23"/>
                      <a:pt x="28" y="23"/>
                      <a:pt x="27" y="22"/>
                    </a:cubicBezTo>
                    <a:cubicBezTo>
                      <a:pt x="26" y="22"/>
                      <a:pt x="25" y="21"/>
                      <a:pt x="25" y="20"/>
                    </a:cubicBezTo>
                    <a:cubicBezTo>
                      <a:pt x="24" y="20"/>
                      <a:pt x="24" y="19"/>
                      <a:pt x="23" y="19"/>
                    </a:cubicBezTo>
                    <a:cubicBezTo>
                      <a:pt x="23" y="19"/>
                      <a:pt x="22" y="20"/>
                      <a:pt x="22" y="20"/>
                    </a:cubicBezTo>
                    <a:cubicBezTo>
                      <a:pt x="22" y="20"/>
                      <a:pt x="21" y="21"/>
                      <a:pt x="21" y="21"/>
                    </a:cubicBezTo>
                    <a:cubicBezTo>
                      <a:pt x="21" y="22"/>
                      <a:pt x="21" y="22"/>
                      <a:pt x="22" y="23"/>
                    </a:cubicBezTo>
                    <a:cubicBezTo>
                      <a:pt x="24" y="26"/>
                      <a:pt x="25" y="28"/>
                      <a:pt x="25" y="30"/>
                    </a:cubicBezTo>
                    <a:cubicBezTo>
                      <a:pt x="25" y="30"/>
                      <a:pt x="25" y="30"/>
                      <a:pt x="25" y="30"/>
                    </a:cubicBezTo>
                    <a:cubicBezTo>
                      <a:pt x="25" y="30"/>
                      <a:pt x="24" y="30"/>
                      <a:pt x="24" y="31"/>
                    </a:cubicBezTo>
                    <a:cubicBezTo>
                      <a:pt x="24" y="31"/>
                      <a:pt x="24" y="31"/>
                      <a:pt x="24" y="31"/>
                    </a:cubicBezTo>
                    <a:cubicBezTo>
                      <a:pt x="24" y="31"/>
                      <a:pt x="24" y="31"/>
                      <a:pt x="24" y="31"/>
                    </a:cubicBezTo>
                    <a:cubicBezTo>
                      <a:pt x="24" y="31"/>
                      <a:pt x="24" y="31"/>
                      <a:pt x="24" y="31"/>
                    </a:cubicBezTo>
                    <a:cubicBezTo>
                      <a:pt x="24" y="31"/>
                      <a:pt x="23" y="30"/>
                      <a:pt x="23" y="30"/>
                    </a:cubicBezTo>
                    <a:cubicBezTo>
                      <a:pt x="22" y="29"/>
                      <a:pt x="20" y="28"/>
                      <a:pt x="19" y="27"/>
                    </a:cubicBezTo>
                    <a:cubicBezTo>
                      <a:pt x="19" y="27"/>
                      <a:pt x="19" y="27"/>
                      <a:pt x="19" y="27"/>
                    </a:cubicBezTo>
                    <a:cubicBezTo>
                      <a:pt x="18" y="26"/>
                      <a:pt x="18" y="26"/>
                      <a:pt x="18" y="26"/>
                    </a:cubicBezTo>
                    <a:cubicBezTo>
                      <a:pt x="17" y="25"/>
                      <a:pt x="17" y="25"/>
                      <a:pt x="17" y="25"/>
                    </a:cubicBezTo>
                    <a:cubicBezTo>
                      <a:pt x="17" y="25"/>
                      <a:pt x="17" y="25"/>
                      <a:pt x="17" y="25"/>
                    </a:cubicBezTo>
                    <a:cubicBezTo>
                      <a:pt x="17" y="25"/>
                      <a:pt x="16" y="24"/>
                      <a:pt x="16" y="24"/>
                    </a:cubicBezTo>
                    <a:cubicBezTo>
                      <a:pt x="15" y="24"/>
                      <a:pt x="15" y="24"/>
                      <a:pt x="15" y="25"/>
                    </a:cubicBezTo>
                    <a:cubicBezTo>
                      <a:pt x="14" y="25"/>
                      <a:pt x="14" y="26"/>
                      <a:pt x="14" y="26"/>
                    </a:cubicBezTo>
                    <a:cubicBezTo>
                      <a:pt x="14" y="27"/>
                      <a:pt x="14" y="27"/>
                      <a:pt x="14" y="27"/>
                    </a:cubicBezTo>
                    <a:cubicBezTo>
                      <a:pt x="15" y="30"/>
                      <a:pt x="15" y="32"/>
                      <a:pt x="15" y="33"/>
                    </a:cubicBezTo>
                    <a:cubicBezTo>
                      <a:pt x="15" y="33"/>
                      <a:pt x="15" y="33"/>
                      <a:pt x="15" y="33"/>
                    </a:cubicBezTo>
                    <a:cubicBezTo>
                      <a:pt x="15" y="33"/>
                      <a:pt x="14" y="32"/>
                      <a:pt x="14" y="32"/>
                    </a:cubicBezTo>
                    <a:cubicBezTo>
                      <a:pt x="12" y="31"/>
                      <a:pt x="10" y="30"/>
                      <a:pt x="9" y="29"/>
                    </a:cubicBezTo>
                    <a:cubicBezTo>
                      <a:pt x="5" y="11"/>
                      <a:pt x="5" y="11"/>
                      <a:pt x="5" y="11"/>
                    </a:cubicBezTo>
                    <a:cubicBezTo>
                      <a:pt x="6" y="11"/>
                      <a:pt x="6" y="11"/>
                      <a:pt x="6" y="11"/>
                    </a:cubicBezTo>
                    <a:cubicBezTo>
                      <a:pt x="6" y="11"/>
                      <a:pt x="6" y="11"/>
                      <a:pt x="7" y="11"/>
                    </a:cubicBezTo>
                    <a:cubicBezTo>
                      <a:pt x="7"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9" y="11"/>
                      <a:pt x="9" y="11"/>
                      <a:pt x="9" y="11"/>
                    </a:cubicBezTo>
                    <a:cubicBezTo>
                      <a:pt x="9" y="11"/>
                      <a:pt x="9" y="11"/>
                      <a:pt x="9" y="11"/>
                    </a:cubicBezTo>
                    <a:cubicBezTo>
                      <a:pt x="10" y="11"/>
                      <a:pt x="10" y="12"/>
                      <a:pt x="10" y="12"/>
                    </a:cubicBezTo>
                    <a:cubicBezTo>
                      <a:pt x="10" y="12"/>
                      <a:pt x="11" y="11"/>
                      <a:pt x="11" y="11"/>
                    </a:cubicBezTo>
                    <a:cubicBezTo>
                      <a:pt x="11" y="11"/>
                      <a:pt x="11" y="11"/>
                      <a:pt x="11" y="11"/>
                    </a:cubicBezTo>
                    <a:cubicBezTo>
                      <a:pt x="11" y="11"/>
                      <a:pt x="11" y="11"/>
                      <a:pt x="11" y="11"/>
                    </a:cubicBezTo>
                    <a:cubicBezTo>
                      <a:pt x="12" y="11"/>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2" y="8"/>
                      <a:pt x="13" y="8"/>
                      <a:pt x="13" y="8"/>
                    </a:cubicBezTo>
                    <a:cubicBezTo>
                      <a:pt x="13" y="8"/>
                      <a:pt x="13" y="8"/>
                      <a:pt x="13" y="8"/>
                    </a:cubicBezTo>
                    <a:cubicBezTo>
                      <a:pt x="13" y="8"/>
                      <a:pt x="13" y="8"/>
                      <a:pt x="13" y="8"/>
                    </a:cubicBezTo>
                    <a:cubicBezTo>
                      <a:pt x="13" y="7"/>
                      <a:pt x="13" y="7"/>
                      <a:pt x="13" y="6"/>
                    </a:cubicBezTo>
                    <a:cubicBezTo>
                      <a:pt x="13" y="6"/>
                      <a:pt x="13" y="6"/>
                      <a:pt x="13" y="6"/>
                    </a:cubicBezTo>
                    <a:cubicBezTo>
                      <a:pt x="13" y="6"/>
                      <a:pt x="13" y="6"/>
                      <a:pt x="13" y="6"/>
                    </a:cubicBezTo>
                    <a:moveTo>
                      <a:pt x="10" y="0"/>
                    </a:moveTo>
                    <a:cubicBezTo>
                      <a:pt x="9" y="0"/>
                      <a:pt x="9" y="0"/>
                      <a:pt x="9" y="0"/>
                    </a:cubicBezTo>
                    <a:cubicBezTo>
                      <a:pt x="8" y="1"/>
                      <a:pt x="8" y="2"/>
                      <a:pt x="8" y="2"/>
                    </a:cubicBezTo>
                    <a:cubicBezTo>
                      <a:pt x="8" y="2"/>
                      <a:pt x="7" y="2"/>
                      <a:pt x="7" y="2"/>
                    </a:cubicBezTo>
                    <a:cubicBezTo>
                      <a:pt x="7" y="2"/>
                      <a:pt x="6" y="2"/>
                      <a:pt x="6" y="2"/>
                    </a:cubicBezTo>
                    <a:cubicBezTo>
                      <a:pt x="6" y="2"/>
                      <a:pt x="6" y="2"/>
                      <a:pt x="6" y="2"/>
                    </a:cubicBezTo>
                    <a:cubicBezTo>
                      <a:pt x="6" y="2"/>
                      <a:pt x="6" y="2"/>
                      <a:pt x="5" y="2"/>
                    </a:cubicBezTo>
                    <a:cubicBezTo>
                      <a:pt x="5" y="3"/>
                      <a:pt x="5" y="3"/>
                      <a:pt x="5" y="3"/>
                    </a:cubicBezTo>
                    <a:cubicBezTo>
                      <a:pt x="5" y="3"/>
                      <a:pt x="4" y="3"/>
                      <a:pt x="4" y="3"/>
                    </a:cubicBezTo>
                    <a:cubicBezTo>
                      <a:pt x="4" y="3"/>
                      <a:pt x="4" y="3"/>
                      <a:pt x="4" y="3"/>
                    </a:cubicBezTo>
                    <a:cubicBezTo>
                      <a:pt x="4" y="3"/>
                      <a:pt x="4" y="4"/>
                      <a:pt x="4" y="4"/>
                    </a:cubicBezTo>
                    <a:cubicBezTo>
                      <a:pt x="3" y="4"/>
                      <a:pt x="3" y="4"/>
                      <a:pt x="2" y="4"/>
                    </a:cubicBezTo>
                    <a:cubicBezTo>
                      <a:pt x="2" y="4"/>
                      <a:pt x="2" y="4"/>
                      <a:pt x="1" y="4"/>
                    </a:cubicBezTo>
                    <a:cubicBezTo>
                      <a:pt x="1" y="4"/>
                      <a:pt x="0" y="5"/>
                      <a:pt x="0" y="6"/>
                    </a:cubicBezTo>
                    <a:cubicBezTo>
                      <a:pt x="0" y="6"/>
                      <a:pt x="0" y="6"/>
                      <a:pt x="0" y="6"/>
                    </a:cubicBezTo>
                    <a:cubicBezTo>
                      <a:pt x="5" y="30"/>
                      <a:pt x="5" y="30"/>
                      <a:pt x="5" y="30"/>
                    </a:cubicBezTo>
                    <a:cubicBezTo>
                      <a:pt x="5" y="30"/>
                      <a:pt x="5" y="30"/>
                      <a:pt x="5" y="30"/>
                    </a:cubicBezTo>
                    <a:cubicBezTo>
                      <a:pt x="5" y="31"/>
                      <a:pt x="5" y="31"/>
                      <a:pt x="5" y="31"/>
                    </a:cubicBezTo>
                    <a:cubicBezTo>
                      <a:pt x="5" y="31"/>
                      <a:pt x="5" y="31"/>
                      <a:pt x="5" y="31"/>
                    </a:cubicBezTo>
                    <a:cubicBezTo>
                      <a:pt x="5" y="31"/>
                      <a:pt x="5" y="31"/>
                      <a:pt x="5" y="31"/>
                    </a:cubicBezTo>
                    <a:cubicBezTo>
                      <a:pt x="6" y="32"/>
                      <a:pt x="6" y="32"/>
                      <a:pt x="6" y="32"/>
                    </a:cubicBezTo>
                    <a:cubicBezTo>
                      <a:pt x="6" y="32"/>
                      <a:pt x="8" y="33"/>
                      <a:pt x="9" y="34"/>
                    </a:cubicBezTo>
                    <a:cubicBezTo>
                      <a:pt x="10" y="35"/>
                      <a:pt x="11" y="35"/>
                      <a:pt x="12" y="36"/>
                    </a:cubicBezTo>
                    <a:cubicBezTo>
                      <a:pt x="13" y="36"/>
                      <a:pt x="14" y="37"/>
                      <a:pt x="16" y="37"/>
                    </a:cubicBezTo>
                    <a:cubicBezTo>
                      <a:pt x="16" y="37"/>
                      <a:pt x="17" y="37"/>
                      <a:pt x="17" y="36"/>
                    </a:cubicBezTo>
                    <a:cubicBezTo>
                      <a:pt x="18" y="36"/>
                      <a:pt x="19" y="35"/>
                      <a:pt x="19" y="35"/>
                    </a:cubicBezTo>
                    <a:cubicBezTo>
                      <a:pt x="19" y="34"/>
                      <a:pt x="19" y="34"/>
                      <a:pt x="19" y="34"/>
                    </a:cubicBezTo>
                    <a:cubicBezTo>
                      <a:pt x="19" y="34"/>
                      <a:pt x="19" y="34"/>
                      <a:pt x="19" y="33"/>
                    </a:cubicBezTo>
                    <a:cubicBezTo>
                      <a:pt x="19" y="33"/>
                      <a:pt x="19" y="33"/>
                      <a:pt x="19" y="33"/>
                    </a:cubicBezTo>
                    <a:cubicBezTo>
                      <a:pt x="19" y="33"/>
                      <a:pt x="19" y="33"/>
                      <a:pt x="19" y="32"/>
                    </a:cubicBezTo>
                    <a:cubicBezTo>
                      <a:pt x="19" y="32"/>
                      <a:pt x="19" y="32"/>
                      <a:pt x="19" y="32"/>
                    </a:cubicBezTo>
                    <a:cubicBezTo>
                      <a:pt x="19" y="33"/>
                      <a:pt x="20" y="33"/>
                      <a:pt x="20" y="33"/>
                    </a:cubicBezTo>
                    <a:cubicBezTo>
                      <a:pt x="22" y="34"/>
                      <a:pt x="23" y="35"/>
                      <a:pt x="24" y="35"/>
                    </a:cubicBezTo>
                    <a:cubicBezTo>
                      <a:pt x="24" y="35"/>
                      <a:pt x="24" y="35"/>
                      <a:pt x="24" y="35"/>
                    </a:cubicBezTo>
                    <a:cubicBezTo>
                      <a:pt x="25" y="35"/>
                      <a:pt x="26" y="35"/>
                      <a:pt x="26" y="34"/>
                    </a:cubicBezTo>
                    <a:cubicBezTo>
                      <a:pt x="27" y="34"/>
                      <a:pt x="27" y="34"/>
                      <a:pt x="28" y="33"/>
                    </a:cubicBezTo>
                    <a:cubicBezTo>
                      <a:pt x="28" y="33"/>
                      <a:pt x="28" y="33"/>
                      <a:pt x="28" y="33"/>
                    </a:cubicBezTo>
                    <a:cubicBezTo>
                      <a:pt x="28" y="32"/>
                      <a:pt x="29" y="31"/>
                      <a:pt x="29" y="30"/>
                    </a:cubicBezTo>
                    <a:cubicBezTo>
                      <a:pt x="29" y="30"/>
                      <a:pt x="29" y="30"/>
                      <a:pt x="29" y="30"/>
                    </a:cubicBezTo>
                    <a:cubicBezTo>
                      <a:pt x="29" y="30"/>
                      <a:pt x="29" y="29"/>
                      <a:pt x="29" y="29"/>
                    </a:cubicBezTo>
                    <a:cubicBezTo>
                      <a:pt x="29" y="29"/>
                      <a:pt x="28" y="28"/>
                      <a:pt x="28" y="27"/>
                    </a:cubicBezTo>
                    <a:cubicBezTo>
                      <a:pt x="28" y="27"/>
                      <a:pt x="28" y="27"/>
                      <a:pt x="28" y="27"/>
                    </a:cubicBezTo>
                    <a:cubicBezTo>
                      <a:pt x="29" y="27"/>
                      <a:pt x="30" y="27"/>
                      <a:pt x="30" y="27"/>
                    </a:cubicBezTo>
                    <a:cubicBezTo>
                      <a:pt x="30" y="27"/>
                      <a:pt x="30" y="27"/>
                      <a:pt x="30" y="27"/>
                    </a:cubicBezTo>
                    <a:cubicBezTo>
                      <a:pt x="31" y="27"/>
                      <a:pt x="33" y="27"/>
                      <a:pt x="34" y="26"/>
                    </a:cubicBezTo>
                    <a:cubicBezTo>
                      <a:pt x="34" y="26"/>
                      <a:pt x="34" y="26"/>
                      <a:pt x="34" y="26"/>
                    </a:cubicBezTo>
                    <a:cubicBezTo>
                      <a:pt x="34" y="26"/>
                      <a:pt x="35" y="25"/>
                      <a:pt x="35" y="24"/>
                    </a:cubicBezTo>
                    <a:cubicBezTo>
                      <a:pt x="35" y="23"/>
                      <a:pt x="35" y="23"/>
                      <a:pt x="35" y="22"/>
                    </a:cubicBezTo>
                    <a:cubicBezTo>
                      <a:pt x="35" y="22"/>
                      <a:pt x="35" y="22"/>
                      <a:pt x="35" y="22"/>
                    </a:cubicBezTo>
                    <a:cubicBezTo>
                      <a:pt x="35" y="20"/>
                      <a:pt x="35" y="18"/>
                      <a:pt x="34" y="16"/>
                    </a:cubicBezTo>
                    <a:cubicBezTo>
                      <a:pt x="34" y="14"/>
                      <a:pt x="33" y="13"/>
                      <a:pt x="33" y="13"/>
                    </a:cubicBezTo>
                    <a:cubicBezTo>
                      <a:pt x="33" y="12"/>
                      <a:pt x="33" y="12"/>
                      <a:pt x="32" y="12"/>
                    </a:cubicBezTo>
                    <a:cubicBezTo>
                      <a:pt x="32" y="12"/>
                      <a:pt x="32" y="12"/>
                      <a:pt x="32" y="12"/>
                    </a:cubicBezTo>
                    <a:cubicBezTo>
                      <a:pt x="32" y="12"/>
                      <a:pt x="32" y="12"/>
                      <a:pt x="32" y="12"/>
                    </a:cubicBezTo>
                    <a:cubicBezTo>
                      <a:pt x="11" y="0"/>
                      <a:pt x="11" y="0"/>
                      <a:pt x="11" y="0"/>
                    </a:cubicBezTo>
                    <a:cubicBezTo>
                      <a:pt x="11" y="0"/>
                      <a:pt x="11" y="0"/>
                      <a:pt x="11" y="0"/>
                    </a:cubicBezTo>
                    <a:cubicBezTo>
                      <a:pt x="11" y="0"/>
                      <a:pt x="10" y="0"/>
                      <a:pt x="10"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9" name="组合 8"/>
            <p:cNvGrpSpPr/>
            <p:nvPr/>
          </p:nvGrpSpPr>
          <p:grpSpPr>
            <a:xfrm>
              <a:off x="1023611" y="475456"/>
              <a:ext cx="574676" cy="693738"/>
              <a:chOff x="2401888" y="900113"/>
              <a:chExt cx="574676" cy="693738"/>
            </a:xfrm>
          </p:grpSpPr>
          <p:sp>
            <p:nvSpPr>
              <p:cNvPr id="372" name="Freeform 40"/>
              <p:cNvSpPr>
                <a:spLocks noEditPoints="1"/>
              </p:cNvSpPr>
              <p:nvPr/>
            </p:nvSpPr>
            <p:spPr bwMode="auto">
              <a:xfrm>
                <a:off x="2511426" y="923925"/>
                <a:ext cx="233363" cy="117475"/>
              </a:xfrm>
              <a:custGeom>
                <a:avLst/>
                <a:gdLst>
                  <a:gd name="T0" fmla="*/ 2 w 83"/>
                  <a:gd name="T1" fmla="*/ 41 h 42"/>
                  <a:gd name="T2" fmla="*/ 1 w 83"/>
                  <a:gd name="T3" fmla="*/ 42 h 42"/>
                  <a:gd name="T4" fmla="*/ 1 w 83"/>
                  <a:gd name="T5" fmla="*/ 42 h 42"/>
                  <a:gd name="T6" fmla="*/ 2 w 83"/>
                  <a:gd name="T7" fmla="*/ 41 h 42"/>
                  <a:gd name="T8" fmla="*/ 51 w 83"/>
                  <a:gd name="T9" fmla="*/ 0 h 42"/>
                  <a:gd name="T10" fmla="*/ 51 w 83"/>
                  <a:gd name="T11" fmla="*/ 0 h 42"/>
                  <a:gd name="T12" fmla="*/ 31 w 83"/>
                  <a:gd name="T13" fmla="*/ 4 h 42"/>
                  <a:gd name="T14" fmla="*/ 31 w 83"/>
                  <a:gd name="T15" fmla="*/ 4 h 42"/>
                  <a:gd name="T16" fmla="*/ 31 w 83"/>
                  <a:gd name="T17" fmla="*/ 4 h 42"/>
                  <a:gd name="T18" fmla="*/ 31 w 83"/>
                  <a:gd name="T19" fmla="*/ 4 h 42"/>
                  <a:gd name="T20" fmla="*/ 0 w 83"/>
                  <a:gd name="T21" fmla="*/ 38 h 42"/>
                  <a:gd name="T22" fmla="*/ 4 w 83"/>
                  <a:gd name="T23" fmla="*/ 37 h 42"/>
                  <a:gd name="T24" fmla="*/ 32 w 83"/>
                  <a:gd name="T25" fmla="*/ 7 h 42"/>
                  <a:gd name="T26" fmla="*/ 32 w 83"/>
                  <a:gd name="T27" fmla="*/ 7 h 42"/>
                  <a:gd name="T28" fmla="*/ 33 w 83"/>
                  <a:gd name="T29" fmla="*/ 7 h 42"/>
                  <a:gd name="T30" fmla="*/ 33 w 83"/>
                  <a:gd name="T31" fmla="*/ 7 h 42"/>
                  <a:gd name="T32" fmla="*/ 51 w 83"/>
                  <a:gd name="T33" fmla="*/ 4 h 42"/>
                  <a:gd name="T34" fmla="*/ 80 w 83"/>
                  <a:gd name="T35" fmla="*/ 18 h 42"/>
                  <a:gd name="T36" fmla="*/ 83 w 83"/>
                  <a:gd name="T37" fmla="*/ 15 h 42"/>
                  <a:gd name="T38" fmla="*/ 51 w 83"/>
                  <a:gd name="T39"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3" h="42">
                    <a:moveTo>
                      <a:pt x="2" y="41"/>
                    </a:moveTo>
                    <a:cubicBezTo>
                      <a:pt x="2" y="41"/>
                      <a:pt x="2" y="42"/>
                      <a:pt x="1" y="42"/>
                    </a:cubicBezTo>
                    <a:cubicBezTo>
                      <a:pt x="1" y="42"/>
                      <a:pt x="1" y="42"/>
                      <a:pt x="1" y="42"/>
                    </a:cubicBezTo>
                    <a:cubicBezTo>
                      <a:pt x="2" y="42"/>
                      <a:pt x="2" y="42"/>
                      <a:pt x="2" y="41"/>
                    </a:cubicBezTo>
                    <a:moveTo>
                      <a:pt x="51" y="0"/>
                    </a:moveTo>
                    <a:cubicBezTo>
                      <a:pt x="51" y="0"/>
                      <a:pt x="51" y="0"/>
                      <a:pt x="51" y="0"/>
                    </a:cubicBezTo>
                    <a:cubicBezTo>
                      <a:pt x="45" y="0"/>
                      <a:pt x="38" y="1"/>
                      <a:pt x="31" y="4"/>
                    </a:cubicBezTo>
                    <a:cubicBezTo>
                      <a:pt x="31" y="4"/>
                      <a:pt x="31" y="4"/>
                      <a:pt x="31" y="4"/>
                    </a:cubicBezTo>
                    <a:cubicBezTo>
                      <a:pt x="31" y="4"/>
                      <a:pt x="31" y="4"/>
                      <a:pt x="31" y="4"/>
                    </a:cubicBezTo>
                    <a:cubicBezTo>
                      <a:pt x="31" y="4"/>
                      <a:pt x="31" y="4"/>
                      <a:pt x="31" y="4"/>
                    </a:cubicBezTo>
                    <a:cubicBezTo>
                      <a:pt x="13" y="10"/>
                      <a:pt x="1" y="23"/>
                      <a:pt x="0" y="38"/>
                    </a:cubicBezTo>
                    <a:cubicBezTo>
                      <a:pt x="1" y="38"/>
                      <a:pt x="2" y="37"/>
                      <a:pt x="4" y="37"/>
                    </a:cubicBezTo>
                    <a:cubicBezTo>
                      <a:pt x="6" y="25"/>
                      <a:pt x="16" y="14"/>
                      <a:pt x="32" y="7"/>
                    </a:cubicBezTo>
                    <a:cubicBezTo>
                      <a:pt x="32" y="7"/>
                      <a:pt x="32" y="7"/>
                      <a:pt x="32" y="7"/>
                    </a:cubicBezTo>
                    <a:cubicBezTo>
                      <a:pt x="33" y="7"/>
                      <a:pt x="33" y="7"/>
                      <a:pt x="33" y="7"/>
                    </a:cubicBezTo>
                    <a:cubicBezTo>
                      <a:pt x="33" y="7"/>
                      <a:pt x="33" y="7"/>
                      <a:pt x="33" y="7"/>
                    </a:cubicBezTo>
                    <a:cubicBezTo>
                      <a:pt x="39" y="5"/>
                      <a:pt x="45" y="4"/>
                      <a:pt x="51" y="4"/>
                    </a:cubicBezTo>
                    <a:cubicBezTo>
                      <a:pt x="64" y="4"/>
                      <a:pt x="74" y="9"/>
                      <a:pt x="80" y="18"/>
                    </a:cubicBezTo>
                    <a:cubicBezTo>
                      <a:pt x="81" y="17"/>
                      <a:pt x="82" y="16"/>
                      <a:pt x="83" y="15"/>
                    </a:cubicBezTo>
                    <a:cubicBezTo>
                      <a:pt x="76" y="5"/>
                      <a:pt x="64" y="0"/>
                      <a:pt x="51"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3" name="Freeform 41"/>
              <p:cNvSpPr/>
              <p:nvPr/>
            </p:nvSpPr>
            <p:spPr bwMode="auto">
              <a:xfrm>
                <a:off x="2489201" y="900113"/>
                <a:ext cx="271463" cy="138113"/>
              </a:xfrm>
              <a:custGeom>
                <a:avLst/>
                <a:gdLst>
                  <a:gd name="T0" fmla="*/ 60 w 97"/>
                  <a:gd name="T1" fmla="*/ 0 h 49"/>
                  <a:gd name="T2" fmla="*/ 59 w 97"/>
                  <a:gd name="T3" fmla="*/ 0 h 49"/>
                  <a:gd name="T4" fmla="*/ 37 w 97"/>
                  <a:gd name="T5" fmla="*/ 4 h 49"/>
                  <a:gd name="T6" fmla="*/ 37 w 97"/>
                  <a:gd name="T7" fmla="*/ 4 h 49"/>
                  <a:gd name="T8" fmla="*/ 36 w 97"/>
                  <a:gd name="T9" fmla="*/ 5 h 49"/>
                  <a:gd name="T10" fmla="*/ 36 w 97"/>
                  <a:gd name="T11" fmla="*/ 5 h 49"/>
                  <a:gd name="T12" fmla="*/ 0 w 97"/>
                  <a:gd name="T13" fmla="*/ 49 h 49"/>
                  <a:gd name="T14" fmla="*/ 4 w 97"/>
                  <a:gd name="T15" fmla="*/ 47 h 49"/>
                  <a:gd name="T16" fmla="*/ 38 w 97"/>
                  <a:gd name="T17" fmla="*/ 8 h 49"/>
                  <a:gd name="T18" fmla="*/ 38 w 97"/>
                  <a:gd name="T19" fmla="*/ 8 h 49"/>
                  <a:gd name="T20" fmla="*/ 38 w 97"/>
                  <a:gd name="T21" fmla="*/ 8 h 49"/>
                  <a:gd name="T22" fmla="*/ 59 w 97"/>
                  <a:gd name="T23" fmla="*/ 4 h 49"/>
                  <a:gd name="T24" fmla="*/ 93 w 97"/>
                  <a:gd name="T25" fmla="*/ 21 h 49"/>
                  <a:gd name="T26" fmla="*/ 96 w 97"/>
                  <a:gd name="T27" fmla="*/ 19 h 49"/>
                  <a:gd name="T28" fmla="*/ 97 w 97"/>
                  <a:gd name="T29" fmla="*/ 19 h 49"/>
                  <a:gd name="T30" fmla="*/ 60 w 97"/>
                  <a:gd name="T31"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7" h="49">
                    <a:moveTo>
                      <a:pt x="60" y="0"/>
                    </a:moveTo>
                    <a:cubicBezTo>
                      <a:pt x="60" y="0"/>
                      <a:pt x="60" y="0"/>
                      <a:pt x="59" y="0"/>
                    </a:cubicBezTo>
                    <a:cubicBezTo>
                      <a:pt x="52" y="0"/>
                      <a:pt x="44" y="2"/>
                      <a:pt x="37" y="4"/>
                    </a:cubicBezTo>
                    <a:cubicBezTo>
                      <a:pt x="37" y="4"/>
                      <a:pt x="37" y="4"/>
                      <a:pt x="37" y="4"/>
                    </a:cubicBezTo>
                    <a:cubicBezTo>
                      <a:pt x="36" y="5"/>
                      <a:pt x="36" y="5"/>
                      <a:pt x="36" y="5"/>
                    </a:cubicBezTo>
                    <a:cubicBezTo>
                      <a:pt x="36" y="5"/>
                      <a:pt x="36" y="5"/>
                      <a:pt x="36" y="5"/>
                    </a:cubicBezTo>
                    <a:cubicBezTo>
                      <a:pt x="14" y="13"/>
                      <a:pt x="0" y="30"/>
                      <a:pt x="0" y="49"/>
                    </a:cubicBezTo>
                    <a:cubicBezTo>
                      <a:pt x="1" y="49"/>
                      <a:pt x="2" y="48"/>
                      <a:pt x="4" y="47"/>
                    </a:cubicBezTo>
                    <a:cubicBezTo>
                      <a:pt x="5" y="31"/>
                      <a:pt x="17" y="16"/>
                      <a:pt x="38" y="8"/>
                    </a:cubicBezTo>
                    <a:cubicBezTo>
                      <a:pt x="38" y="8"/>
                      <a:pt x="38" y="8"/>
                      <a:pt x="38" y="8"/>
                    </a:cubicBezTo>
                    <a:cubicBezTo>
                      <a:pt x="38" y="8"/>
                      <a:pt x="38" y="8"/>
                      <a:pt x="38" y="8"/>
                    </a:cubicBezTo>
                    <a:cubicBezTo>
                      <a:pt x="45" y="5"/>
                      <a:pt x="53" y="4"/>
                      <a:pt x="59" y="4"/>
                    </a:cubicBezTo>
                    <a:cubicBezTo>
                      <a:pt x="74" y="4"/>
                      <a:pt x="86" y="10"/>
                      <a:pt x="93" y="21"/>
                    </a:cubicBezTo>
                    <a:cubicBezTo>
                      <a:pt x="94" y="20"/>
                      <a:pt x="95" y="20"/>
                      <a:pt x="96" y="19"/>
                    </a:cubicBezTo>
                    <a:cubicBezTo>
                      <a:pt x="96" y="19"/>
                      <a:pt x="96" y="19"/>
                      <a:pt x="97" y="19"/>
                    </a:cubicBezTo>
                    <a:cubicBezTo>
                      <a:pt x="89" y="7"/>
                      <a:pt x="75" y="0"/>
                      <a:pt x="60"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4" name="Freeform 42"/>
              <p:cNvSpPr>
                <a:spLocks noEditPoints="1"/>
              </p:cNvSpPr>
              <p:nvPr/>
            </p:nvSpPr>
            <p:spPr bwMode="auto">
              <a:xfrm>
                <a:off x="2671763" y="1512888"/>
                <a:ext cx="36513" cy="60325"/>
              </a:xfrm>
              <a:custGeom>
                <a:avLst/>
                <a:gdLst>
                  <a:gd name="T0" fmla="*/ 4 w 13"/>
                  <a:gd name="T1" fmla="*/ 20 h 22"/>
                  <a:gd name="T2" fmla="*/ 2 w 13"/>
                  <a:gd name="T3" fmla="*/ 21 h 22"/>
                  <a:gd name="T4" fmla="*/ 4 w 13"/>
                  <a:gd name="T5" fmla="*/ 21 h 22"/>
                  <a:gd name="T6" fmla="*/ 4 w 13"/>
                  <a:gd name="T7" fmla="*/ 21 h 22"/>
                  <a:gd name="T8" fmla="*/ 5 w 13"/>
                  <a:gd name="T9" fmla="*/ 22 h 22"/>
                  <a:gd name="T10" fmla="*/ 6 w 13"/>
                  <a:gd name="T11" fmla="*/ 21 h 22"/>
                  <a:gd name="T12" fmla="*/ 4 w 13"/>
                  <a:gd name="T13" fmla="*/ 20 h 22"/>
                  <a:gd name="T14" fmla="*/ 4 w 13"/>
                  <a:gd name="T15" fmla="*/ 20 h 22"/>
                  <a:gd name="T16" fmla="*/ 9 w 13"/>
                  <a:gd name="T17" fmla="*/ 1 h 22"/>
                  <a:gd name="T18" fmla="*/ 6 w 13"/>
                  <a:gd name="T19" fmla="*/ 16 h 22"/>
                  <a:gd name="T20" fmla="*/ 9 w 13"/>
                  <a:gd name="T21" fmla="*/ 19 h 22"/>
                  <a:gd name="T22" fmla="*/ 10 w 13"/>
                  <a:gd name="T23" fmla="*/ 17 h 22"/>
                  <a:gd name="T24" fmla="*/ 13 w 13"/>
                  <a:gd name="T25" fmla="*/ 1 h 22"/>
                  <a:gd name="T26" fmla="*/ 9 w 13"/>
                  <a:gd name="T27" fmla="*/ 1 h 22"/>
                  <a:gd name="T28" fmla="*/ 2 w 13"/>
                  <a:gd name="T29" fmla="*/ 0 h 22"/>
                  <a:gd name="T30" fmla="*/ 1 w 13"/>
                  <a:gd name="T31" fmla="*/ 16 h 22"/>
                  <a:gd name="T32" fmla="*/ 1 w 13"/>
                  <a:gd name="T33" fmla="*/ 16 h 22"/>
                  <a:gd name="T34" fmla="*/ 0 w 13"/>
                  <a:gd name="T35" fmla="*/ 16 h 22"/>
                  <a:gd name="T36" fmla="*/ 0 w 13"/>
                  <a:gd name="T37" fmla="*/ 17 h 22"/>
                  <a:gd name="T38" fmla="*/ 4 w 13"/>
                  <a:gd name="T39" fmla="*/ 16 h 22"/>
                  <a:gd name="T40" fmla="*/ 5 w 13"/>
                  <a:gd name="T41" fmla="*/ 16 h 22"/>
                  <a:gd name="T42" fmla="*/ 6 w 13"/>
                  <a:gd name="T43" fmla="*/ 0 h 22"/>
                  <a:gd name="T44" fmla="*/ 2 w 13"/>
                  <a:gd name="T45"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3" h="22">
                    <a:moveTo>
                      <a:pt x="4" y="20"/>
                    </a:moveTo>
                    <a:cubicBezTo>
                      <a:pt x="3" y="20"/>
                      <a:pt x="3" y="20"/>
                      <a:pt x="2" y="21"/>
                    </a:cubicBezTo>
                    <a:cubicBezTo>
                      <a:pt x="3" y="21"/>
                      <a:pt x="3" y="21"/>
                      <a:pt x="4" y="21"/>
                    </a:cubicBezTo>
                    <a:cubicBezTo>
                      <a:pt x="4" y="21"/>
                      <a:pt x="4" y="21"/>
                      <a:pt x="4" y="21"/>
                    </a:cubicBezTo>
                    <a:cubicBezTo>
                      <a:pt x="5" y="22"/>
                      <a:pt x="5" y="22"/>
                      <a:pt x="5" y="22"/>
                    </a:cubicBezTo>
                    <a:cubicBezTo>
                      <a:pt x="5" y="22"/>
                      <a:pt x="6" y="21"/>
                      <a:pt x="6" y="21"/>
                    </a:cubicBezTo>
                    <a:cubicBezTo>
                      <a:pt x="6" y="21"/>
                      <a:pt x="5" y="20"/>
                      <a:pt x="4" y="20"/>
                    </a:cubicBezTo>
                    <a:cubicBezTo>
                      <a:pt x="4" y="20"/>
                      <a:pt x="4" y="20"/>
                      <a:pt x="4" y="20"/>
                    </a:cubicBezTo>
                    <a:moveTo>
                      <a:pt x="9" y="1"/>
                    </a:moveTo>
                    <a:cubicBezTo>
                      <a:pt x="6" y="16"/>
                      <a:pt x="6" y="16"/>
                      <a:pt x="6" y="16"/>
                    </a:cubicBezTo>
                    <a:cubicBezTo>
                      <a:pt x="7" y="17"/>
                      <a:pt x="8" y="17"/>
                      <a:pt x="9" y="19"/>
                    </a:cubicBezTo>
                    <a:cubicBezTo>
                      <a:pt x="9" y="18"/>
                      <a:pt x="10" y="18"/>
                      <a:pt x="10" y="17"/>
                    </a:cubicBezTo>
                    <a:cubicBezTo>
                      <a:pt x="13" y="1"/>
                      <a:pt x="13" y="1"/>
                      <a:pt x="13" y="1"/>
                    </a:cubicBezTo>
                    <a:cubicBezTo>
                      <a:pt x="12" y="1"/>
                      <a:pt x="11" y="1"/>
                      <a:pt x="9" y="1"/>
                    </a:cubicBezTo>
                    <a:moveTo>
                      <a:pt x="2" y="0"/>
                    </a:moveTo>
                    <a:cubicBezTo>
                      <a:pt x="1" y="16"/>
                      <a:pt x="1" y="16"/>
                      <a:pt x="1" y="16"/>
                    </a:cubicBezTo>
                    <a:cubicBezTo>
                      <a:pt x="1" y="16"/>
                      <a:pt x="1" y="16"/>
                      <a:pt x="1" y="16"/>
                    </a:cubicBezTo>
                    <a:cubicBezTo>
                      <a:pt x="0" y="16"/>
                      <a:pt x="0" y="16"/>
                      <a:pt x="0" y="16"/>
                    </a:cubicBezTo>
                    <a:cubicBezTo>
                      <a:pt x="0" y="17"/>
                      <a:pt x="0" y="17"/>
                      <a:pt x="0" y="17"/>
                    </a:cubicBezTo>
                    <a:cubicBezTo>
                      <a:pt x="1" y="16"/>
                      <a:pt x="3" y="16"/>
                      <a:pt x="4" y="16"/>
                    </a:cubicBezTo>
                    <a:cubicBezTo>
                      <a:pt x="4" y="16"/>
                      <a:pt x="4" y="16"/>
                      <a:pt x="5" y="16"/>
                    </a:cubicBezTo>
                    <a:cubicBezTo>
                      <a:pt x="6" y="0"/>
                      <a:pt x="6" y="0"/>
                      <a:pt x="6" y="0"/>
                    </a:cubicBezTo>
                    <a:cubicBezTo>
                      <a:pt x="5" y="0"/>
                      <a:pt x="4" y="0"/>
                      <a:pt x="2"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5" name="Freeform 43"/>
              <p:cNvSpPr>
                <a:spLocks noEditPoints="1"/>
              </p:cNvSpPr>
              <p:nvPr/>
            </p:nvSpPr>
            <p:spPr bwMode="auto">
              <a:xfrm>
                <a:off x="2662238" y="1557338"/>
                <a:ext cx="39688" cy="36513"/>
              </a:xfrm>
              <a:custGeom>
                <a:avLst/>
                <a:gdLst>
                  <a:gd name="T0" fmla="*/ 5 w 14"/>
                  <a:gd name="T1" fmla="*/ 5 h 13"/>
                  <a:gd name="T2" fmla="*/ 7 w 14"/>
                  <a:gd name="T3" fmla="*/ 4 h 13"/>
                  <a:gd name="T4" fmla="*/ 7 w 14"/>
                  <a:gd name="T5" fmla="*/ 4 h 13"/>
                  <a:gd name="T6" fmla="*/ 9 w 14"/>
                  <a:gd name="T7" fmla="*/ 5 h 13"/>
                  <a:gd name="T8" fmla="*/ 10 w 14"/>
                  <a:gd name="T9" fmla="*/ 6 h 13"/>
                  <a:gd name="T10" fmla="*/ 9 w 14"/>
                  <a:gd name="T11" fmla="*/ 7 h 13"/>
                  <a:gd name="T12" fmla="*/ 7 w 14"/>
                  <a:gd name="T13" fmla="*/ 9 h 13"/>
                  <a:gd name="T14" fmla="*/ 7 w 14"/>
                  <a:gd name="T15" fmla="*/ 9 h 13"/>
                  <a:gd name="T16" fmla="*/ 4 w 14"/>
                  <a:gd name="T17" fmla="*/ 6 h 13"/>
                  <a:gd name="T18" fmla="*/ 5 w 14"/>
                  <a:gd name="T19" fmla="*/ 6 h 13"/>
                  <a:gd name="T20" fmla="*/ 3 w 14"/>
                  <a:gd name="T21" fmla="*/ 6 h 13"/>
                  <a:gd name="T22" fmla="*/ 5 w 14"/>
                  <a:gd name="T23" fmla="*/ 6 h 13"/>
                  <a:gd name="T24" fmla="*/ 5 w 14"/>
                  <a:gd name="T25" fmla="*/ 5 h 13"/>
                  <a:gd name="T26" fmla="*/ 7 w 14"/>
                  <a:gd name="T27" fmla="*/ 0 h 13"/>
                  <a:gd name="T28" fmla="*/ 3 w 14"/>
                  <a:gd name="T29" fmla="*/ 1 h 13"/>
                  <a:gd name="T30" fmla="*/ 1 w 14"/>
                  <a:gd name="T31" fmla="*/ 5 h 13"/>
                  <a:gd name="T32" fmla="*/ 1 w 14"/>
                  <a:gd name="T33" fmla="*/ 5 h 13"/>
                  <a:gd name="T34" fmla="*/ 0 w 14"/>
                  <a:gd name="T35" fmla="*/ 6 h 13"/>
                  <a:gd name="T36" fmla="*/ 6 w 14"/>
                  <a:gd name="T37" fmla="*/ 13 h 13"/>
                  <a:gd name="T38" fmla="*/ 7 w 14"/>
                  <a:gd name="T39" fmla="*/ 13 h 13"/>
                  <a:gd name="T40" fmla="*/ 13 w 14"/>
                  <a:gd name="T41" fmla="*/ 7 h 13"/>
                  <a:gd name="T42" fmla="*/ 14 w 14"/>
                  <a:gd name="T43" fmla="*/ 6 h 13"/>
                  <a:gd name="T44" fmla="*/ 12 w 14"/>
                  <a:gd name="T45" fmla="*/ 3 h 13"/>
                  <a:gd name="T46" fmla="*/ 9 w 14"/>
                  <a:gd name="T47" fmla="*/ 0 h 13"/>
                  <a:gd name="T48" fmla="*/ 8 w 14"/>
                  <a:gd name="T49" fmla="*/ 0 h 13"/>
                  <a:gd name="T50" fmla="*/ 8 w 14"/>
                  <a:gd name="T51" fmla="*/ 0 h 13"/>
                  <a:gd name="T52" fmla="*/ 7 w 14"/>
                  <a:gd name="T53"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 h="13">
                    <a:moveTo>
                      <a:pt x="5" y="5"/>
                    </a:moveTo>
                    <a:cubicBezTo>
                      <a:pt x="6" y="4"/>
                      <a:pt x="6" y="4"/>
                      <a:pt x="7" y="4"/>
                    </a:cubicBezTo>
                    <a:cubicBezTo>
                      <a:pt x="7" y="4"/>
                      <a:pt x="7" y="4"/>
                      <a:pt x="7" y="4"/>
                    </a:cubicBezTo>
                    <a:cubicBezTo>
                      <a:pt x="8" y="4"/>
                      <a:pt x="9" y="5"/>
                      <a:pt x="9" y="5"/>
                    </a:cubicBezTo>
                    <a:cubicBezTo>
                      <a:pt x="9" y="6"/>
                      <a:pt x="10" y="6"/>
                      <a:pt x="10" y="6"/>
                    </a:cubicBezTo>
                    <a:cubicBezTo>
                      <a:pt x="9" y="7"/>
                      <a:pt x="9" y="7"/>
                      <a:pt x="9" y="7"/>
                    </a:cubicBezTo>
                    <a:cubicBezTo>
                      <a:pt x="9" y="8"/>
                      <a:pt x="8" y="9"/>
                      <a:pt x="7" y="9"/>
                    </a:cubicBezTo>
                    <a:cubicBezTo>
                      <a:pt x="7" y="9"/>
                      <a:pt x="7" y="9"/>
                      <a:pt x="7" y="9"/>
                    </a:cubicBezTo>
                    <a:cubicBezTo>
                      <a:pt x="5" y="9"/>
                      <a:pt x="4" y="8"/>
                      <a:pt x="4" y="6"/>
                    </a:cubicBezTo>
                    <a:cubicBezTo>
                      <a:pt x="5" y="6"/>
                      <a:pt x="5" y="6"/>
                      <a:pt x="5" y="6"/>
                    </a:cubicBezTo>
                    <a:cubicBezTo>
                      <a:pt x="3" y="6"/>
                      <a:pt x="3" y="6"/>
                      <a:pt x="3" y="6"/>
                    </a:cubicBezTo>
                    <a:cubicBezTo>
                      <a:pt x="5" y="6"/>
                      <a:pt x="5" y="6"/>
                      <a:pt x="5" y="6"/>
                    </a:cubicBezTo>
                    <a:cubicBezTo>
                      <a:pt x="5" y="5"/>
                      <a:pt x="5" y="5"/>
                      <a:pt x="5" y="5"/>
                    </a:cubicBezTo>
                    <a:moveTo>
                      <a:pt x="7" y="0"/>
                    </a:moveTo>
                    <a:cubicBezTo>
                      <a:pt x="6" y="0"/>
                      <a:pt x="4" y="0"/>
                      <a:pt x="3" y="1"/>
                    </a:cubicBezTo>
                    <a:cubicBezTo>
                      <a:pt x="2" y="2"/>
                      <a:pt x="1" y="3"/>
                      <a:pt x="1" y="5"/>
                    </a:cubicBezTo>
                    <a:cubicBezTo>
                      <a:pt x="1" y="5"/>
                      <a:pt x="1" y="5"/>
                      <a:pt x="1" y="5"/>
                    </a:cubicBezTo>
                    <a:cubicBezTo>
                      <a:pt x="0" y="6"/>
                      <a:pt x="0" y="6"/>
                      <a:pt x="0" y="6"/>
                    </a:cubicBezTo>
                    <a:cubicBezTo>
                      <a:pt x="0" y="9"/>
                      <a:pt x="3" y="12"/>
                      <a:pt x="6" y="13"/>
                    </a:cubicBezTo>
                    <a:cubicBezTo>
                      <a:pt x="6" y="13"/>
                      <a:pt x="7" y="13"/>
                      <a:pt x="7" y="13"/>
                    </a:cubicBezTo>
                    <a:cubicBezTo>
                      <a:pt x="10" y="13"/>
                      <a:pt x="13" y="11"/>
                      <a:pt x="13" y="7"/>
                    </a:cubicBezTo>
                    <a:cubicBezTo>
                      <a:pt x="13" y="7"/>
                      <a:pt x="14" y="7"/>
                      <a:pt x="14" y="6"/>
                    </a:cubicBezTo>
                    <a:cubicBezTo>
                      <a:pt x="14" y="5"/>
                      <a:pt x="13" y="4"/>
                      <a:pt x="12" y="3"/>
                    </a:cubicBezTo>
                    <a:cubicBezTo>
                      <a:pt x="11" y="1"/>
                      <a:pt x="10" y="1"/>
                      <a:pt x="9" y="0"/>
                    </a:cubicBezTo>
                    <a:cubicBezTo>
                      <a:pt x="9" y="0"/>
                      <a:pt x="8" y="0"/>
                      <a:pt x="8" y="0"/>
                    </a:cubicBezTo>
                    <a:cubicBezTo>
                      <a:pt x="8" y="0"/>
                      <a:pt x="8" y="0"/>
                      <a:pt x="8" y="0"/>
                    </a:cubicBezTo>
                    <a:cubicBezTo>
                      <a:pt x="7" y="0"/>
                      <a:pt x="7" y="0"/>
                      <a:pt x="7"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6" name="Freeform 44"/>
              <p:cNvSpPr>
                <a:spLocks noEditPoints="1"/>
              </p:cNvSpPr>
              <p:nvPr/>
            </p:nvSpPr>
            <p:spPr bwMode="auto">
              <a:xfrm>
                <a:off x="2900363" y="1416050"/>
                <a:ext cx="61913" cy="57150"/>
              </a:xfrm>
              <a:custGeom>
                <a:avLst/>
                <a:gdLst>
                  <a:gd name="T0" fmla="*/ 21 w 22"/>
                  <a:gd name="T1" fmla="*/ 16 h 20"/>
                  <a:gd name="T2" fmla="*/ 19 w 22"/>
                  <a:gd name="T3" fmla="*/ 17 h 20"/>
                  <a:gd name="T4" fmla="*/ 18 w 22"/>
                  <a:gd name="T5" fmla="*/ 18 h 20"/>
                  <a:gd name="T6" fmla="*/ 19 w 22"/>
                  <a:gd name="T7" fmla="*/ 20 h 20"/>
                  <a:gd name="T8" fmla="*/ 21 w 22"/>
                  <a:gd name="T9" fmla="*/ 18 h 20"/>
                  <a:gd name="T10" fmla="*/ 22 w 22"/>
                  <a:gd name="T11" fmla="*/ 16 h 20"/>
                  <a:gd name="T12" fmla="*/ 21 w 22"/>
                  <a:gd name="T13" fmla="*/ 16 h 20"/>
                  <a:gd name="T14" fmla="*/ 3 w 22"/>
                  <a:gd name="T15" fmla="*/ 6 h 20"/>
                  <a:gd name="T16" fmla="*/ 0 w 22"/>
                  <a:gd name="T17" fmla="*/ 9 h 20"/>
                  <a:gd name="T18" fmla="*/ 14 w 22"/>
                  <a:gd name="T19" fmla="*/ 19 h 20"/>
                  <a:gd name="T20" fmla="*/ 14 w 22"/>
                  <a:gd name="T21" fmla="*/ 19 h 20"/>
                  <a:gd name="T22" fmla="*/ 14 w 22"/>
                  <a:gd name="T23" fmla="*/ 18 h 20"/>
                  <a:gd name="T24" fmla="*/ 15 w 22"/>
                  <a:gd name="T25" fmla="*/ 15 h 20"/>
                  <a:gd name="T26" fmla="*/ 3 w 22"/>
                  <a:gd name="T27" fmla="*/ 6 h 20"/>
                  <a:gd name="T28" fmla="*/ 7 w 22"/>
                  <a:gd name="T29" fmla="*/ 0 h 20"/>
                  <a:gd name="T30" fmla="*/ 5 w 22"/>
                  <a:gd name="T31" fmla="*/ 3 h 20"/>
                  <a:gd name="T32" fmla="*/ 16 w 22"/>
                  <a:gd name="T33" fmla="*/ 14 h 20"/>
                  <a:gd name="T34" fmla="*/ 20 w 22"/>
                  <a:gd name="T35" fmla="*/ 12 h 20"/>
                  <a:gd name="T36" fmla="*/ 20 w 22"/>
                  <a:gd name="T37" fmla="*/ 12 h 20"/>
                  <a:gd name="T38" fmla="*/ 7 w 22"/>
                  <a:gd name="T39"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0">
                    <a:moveTo>
                      <a:pt x="21" y="16"/>
                    </a:moveTo>
                    <a:cubicBezTo>
                      <a:pt x="20" y="16"/>
                      <a:pt x="19" y="16"/>
                      <a:pt x="19" y="17"/>
                    </a:cubicBezTo>
                    <a:cubicBezTo>
                      <a:pt x="18" y="17"/>
                      <a:pt x="18" y="18"/>
                      <a:pt x="18" y="18"/>
                    </a:cubicBezTo>
                    <a:cubicBezTo>
                      <a:pt x="18" y="19"/>
                      <a:pt x="18" y="19"/>
                      <a:pt x="19" y="20"/>
                    </a:cubicBezTo>
                    <a:cubicBezTo>
                      <a:pt x="19" y="20"/>
                      <a:pt x="20" y="19"/>
                      <a:pt x="21" y="18"/>
                    </a:cubicBezTo>
                    <a:cubicBezTo>
                      <a:pt x="21" y="18"/>
                      <a:pt x="22" y="17"/>
                      <a:pt x="22" y="16"/>
                    </a:cubicBezTo>
                    <a:cubicBezTo>
                      <a:pt x="21" y="16"/>
                      <a:pt x="21" y="16"/>
                      <a:pt x="21" y="16"/>
                    </a:cubicBezTo>
                    <a:moveTo>
                      <a:pt x="3" y="6"/>
                    </a:moveTo>
                    <a:cubicBezTo>
                      <a:pt x="2" y="7"/>
                      <a:pt x="1" y="8"/>
                      <a:pt x="0" y="9"/>
                    </a:cubicBezTo>
                    <a:cubicBezTo>
                      <a:pt x="14" y="19"/>
                      <a:pt x="14" y="19"/>
                      <a:pt x="14" y="19"/>
                    </a:cubicBezTo>
                    <a:cubicBezTo>
                      <a:pt x="14" y="19"/>
                      <a:pt x="14" y="19"/>
                      <a:pt x="14" y="19"/>
                    </a:cubicBezTo>
                    <a:cubicBezTo>
                      <a:pt x="14" y="19"/>
                      <a:pt x="14" y="19"/>
                      <a:pt x="14" y="18"/>
                    </a:cubicBezTo>
                    <a:cubicBezTo>
                      <a:pt x="14" y="17"/>
                      <a:pt x="14" y="16"/>
                      <a:pt x="15" y="15"/>
                    </a:cubicBezTo>
                    <a:cubicBezTo>
                      <a:pt x="3" y="6"/>
                      <a:pt x="3" y="6"/>
                      <a:pt x="3" y="6"/>
                    </a:cubicBezTo>
                    <a:moveTo>
                      <a:pt x="7" y="0"/>
                    </a:moveTo>
                    <a:cubicBezTo>
                      <a:pt x="7" y="1"/>
                      <a:pt x="6" y="2"/>
                      <a:pt x="5" y="3"/>
                    </a:cubicBezTo>
                    <a:cubicBezTo>
                      <a:pt x="16" y="14"/>
                      <a:pt x="16" y="14"/>
                      <a:pt x="16" y="14"/>
                    </a:cubicBezTo>
                    <a:cubicBezTo>
                      <a:pt x="17" y="13"/>
                      <a:pt x="19" y="12"/>
                      <a:pt x="20" y="12"/>
                    </a:cubicBezTo>
                    <a:cubicBezTo>
                      <a:pt x="20" y="12"/>
                      <a:pt x="20" y="12"/>
                      <a:pt x="20" y="12"/>
                    </a:cubicBezTo>
                    <a:cubicBezTo>
                      <a:pt x="7" y="0"/>
                      <a:pt x="7" y="0"/>
                      <a:pt x="7"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7" name="Freeform 45"/>
              <p:cNvSpPr>
                <a:spLocks noEditPoints="1"/>
              </p:cNvSpPr>
              <p:nvPr/>
            </p:nvSpPr>
            <p:spPr bwMode="auto">
              <a:xfrm>
                <a:off x="2940051" y="1450975"/>
                <a:ext cx="36513" cy="36513"/>
              </a:xfrm>
              <a:custGeom>
                <a:avLst/>
                <a:gdLst>
                  <a:gd name="T0" fmla="*/ 8 w 13"/>
                  <a:gd name="T1" fmla="*/ 4 h 13"/>
                  <a:gd name="T2" fmla="*/ 9 w 13"/>
                  <a:gd name="T3" fmla="*/ 3 h 13"/>
                  <a:gd name="T4" fmla="*/ 8 w 13"/>
                  <a:gd name="T5" fmla="*/ 4 h 13"/>
                  <a:gd name="T6" fmla="*/ 9 w 13"/>
                  <a:gd name="T7" fmla="*/ 6 h 13"/>
                  <a:gd name="T8" fmla="*/ 8 w 13"/>
                  <a:gd name="T9" fmla="*/ 8 h 13"/>
                  <a:gd name="T10" fmla="*/ 7 w 13"/>
                  <a:gd name="T11" fmla="*/ 9 h 13"/>
                  <a:gd name="T12" fmla="*/ 5 w 13"/>
                  <a:gd name="T13" fmla="*/ 8 h 13"/>
                  <a:gd name="T14" fmla="*/ 5 w 13"/>
                  <a:gd name="T15" fmla="*/ 8 h 13"/>
                  <a:gd name="T16" fmla="*/ 4 w 13"/>
                  <a:gd name="T17" fmla="*/ 6 h 13"/>
                  <a:gd name="T18" fmla="*/ 5 w 13"/>
                  <a:gd name="T19" fmla="*/ 5 h 13"/>
                  <a:gd name="T20" fmla="*/ 7 w 13"/>
                  <a:gd name="T21" fmla="*/ 4 h 13"/>
                  <a:gd name="T22" fmla="*/ 8 w 13"/>
                  <a:gd name="T23" fmla="*/ 4 h 13"/>
                  <a:gd name="T24" fmla="*/ 8 w 13"/>
                  <a:gd name="T25" fmla="*/ 4 h 13"/>
                  <a:gd name="T26" fmla="*/ 7 w 13"/>
                  <a:gd name="T27" fmla="*/ 0 h 13"/>
                  <a:gd name="T28" fmla="*/ 7 w 13"/>
                  <a:gd name="T29" fmla="*/ 0 h 13"/>
                  <a:gd name="T30" fmla="*/ 6 w 13"/>
                  <a:gd name="T31" fmla="*/ 0 h 13"/>
                  <a:gd name="T32" fmla="*/ 2 w 13"/>
                  <a:gd name="T33" fmla="*/ 2 h 13"/>
                  <a:gd name="T34" fmla="*/ 2 w 13"/>
                  <a:gd name="T35" fmla="*/ 2 h 13"/>
                  <a:gd name="T36" fmla="*/ 1 w 13"/>
                  <a:gd name="T37" fmla="*/ 3 h 13"/>
                  <a:gd name="T38" fmla="*/ 0 w 13"/>
                  <a:gd name="T39" fmla="*/ 6 h 13"/>
                  <a:gd name="T40" fmla="*/ 0 w 13"/>
                  <a:gd name="T41" fmla="*/ 7 h 13"/>
                  <a:gd name="T42" fmla="*/ 2 w 13"/>
                  <a:gd name="T43" fmla="*/ 11 h 13"/>
                  <a:gd name="T44" fmla="*/ 7 w 13"/>
                  <a:gd name="T45" fmla="*/ 13 h 13"/>
                  <a:gd name="T46" fmla="*/ 7 w 13"/>
                  <a:gd name="T47" fmla="*/ 13 h 13"/>
                  <a:gd name="T48" fmla="*/ 7 w 13"/>
                  <a:gd name="T49" fmla="*/ 13 h 13"/>
                  <a:gd name="T50" fmla="*/ 12 w 13"/>
                  <a:gd name="T51" fmla="*/ 11 h 13"/>
                  <a:gd name="T52" fmla="*/ 13 w 13"/>
                  <a:gd name="T53" fmla="*/ 6 h 13"/>
                  <a:gd name="T54" fmla="*/ 11 w 13"/>
                  <a:gd name="T55" fmla="*/ 1 h 13"/>
                  <a:gd name="T56" fmla="*/ 11 w 13"/>
                  <a:gd name="T57" fmla="*/ 1 h 13"/>
                  <a:gd name="T58" fmla="*/ 7 w 13"/>
                  <a:gd name="T59"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 h="13">
                    <a:moveTo>
                      <a:pt x="8" y="4"/>
                    </a:moveTo>
                    <a:cubicBezTo>
                      <a:pt x="9" y="3"/>
                      <a:pt x="9" y="3"/>
                      <a:pt x="9" y="3"/>
                    </a:cubicBezTo>
                    <a:cubicBezTo>
                      <a:pt x="8" y="4"/>
                      <a:pt x="8" y="4"/>
                      <a:pt x="8" y="4"/>
                    </a:cubicBezTo>
                    <a:cubicBezTo>
                      <a:pt x="9" y="5"/>
                      <a:pt x="9" y="6"/>
                      <a:pt x="9" y="6"/>
                    </a:cubicBezTo>
                    <a:cubicBezTo>
                      <a:pt x="9" y="7"/>
                      <a:pt x="9" y="8"/>
                      <a:pt x="8" y="8"/>
                    </a:cubicBezTo>
                    <a:cubicBezTo>
                      <a:pt x="8" y="9"/>
                      <a:pt x="7" y="9"/>
                      <a:pt x="7" y="9"/>
                    </a:cubicBezTo>
                    <a:cubicBezTo>
                      <a:pt x="6" y="9"/>
                      <a:pt x="5" y="9"/>
                      <a:pt x="5" y="8"/>
                    </a:cubicBezTo>
                    <a:cubicBezTo>
                      <a:pt x="5" y="8"/>
                      <a:pt x="5" y="8"/>
                      <a:pt x="5" y="8"/>
                    </a:cubicBezTo>
                    <a:cubicBezTo>
                      <a:pt x="4" y="7"/>
                      <a:pt x="4" y="7"/>
                      <a:pt x="4" y="6"/>
                    </a:cubicBezTo>
                    <a:cubicBezTo>
                      <a:pt x="4" y="6"/>
                      <a:pt x="4" y="5"/>
                      <a:pt x="5" y="5"/>
                    </a:cubicBezTo>
                    <a:cubicBezTo>
                      <a:pt x="5" y="4"/>
                      <a:pt x="6" y="4"/>
                      <a:pt x="7" y="4"/>
                    </a:cubicBezTo>
                    <a:cubicBezTo>
                      <a:pt x="7" y="4"/>
                      <a:pt x="7" y="4"/>
                      <a:pt x="8" y="4"/>
                    </a:cubicBezTo>
                    <a:cubicBezTo>
                      <a:pt x="8" y="4"/>
                      <a:pt x="8" y="4"/>
                      <a:pt x="8" y="4"/>
                    </a:cubicBezTo>
                    <a:moveTo>
                      <a:pt x="7" y="0"/>
                    </a:moveTo>
                    <a:cubicBezTo>
                      <a:pt x="7" y="0"/>
                      <a:pt x="7" y="0"/>
                      <a:pt x="7" y="0"/>
                    </a:cubicBezTo>
                    <a:cubicBezTo>
                      <a:pt x="6" y="0"/>
                      <a:pt x="6" y="0"/>
                      <a:pt x="6" y="0"/>
                    </a:cubicBezTo>
                    <a:cubicBezTo>
                      <a:pt x="5" y="0"/>
                      <a:pt x="3" y="1"/>
                      <a:pt x="2" y="2"/>
                    </a:cubicBezTo>
                    <a:cubicBezTo>
                      <a:pt x="2" y="2"/>
                      <a:pt x="2" y="2"/>
                      <a:pt x="2" y="2"/>
                    </a:cubicBezTo>
                    <a:cubicBezTo>
                      <a:pt x="1" y="2"/>
                      <a:pt x="1" y="3"/>
                      <a:pt x="1" y="3"/>
                    </a:cubicBezTo>
                    <a:cubicBezTo>
                      <a:pt x="0" y="4"/>
                      <a:pt x="0" y="5"/>
                      <a:pt x="0" y="6"/>
                    </a:cubicBezTo>
                    <a:cubicBezTo>
                      <a:pt x="0" y="7"/>
                      <a:pt x="0" y="7"/>
                      <a:pt x="0" y="7"/>
                    </a:cubicBezTo>
                    <a:cubicBezTo>
                      <a:pt x="0" y="9"/>
                      <a:pt x="1" y="10"/>
                      <a:pt x="2" y="11"/>
                    </a:cubicBezTo>
                    <a:cubicBezTo>
                      <a:pt x="4" y="12"/>
                      <a:pt x="5" y="13"/>
                      <a:pt x="7" y="13"/>
                    </a:cubicBezTo>
                    <a:cubicBezTo>
                      <a:pt x="7" y="13"/>
                      <a:pt x="7" y="13"/>
                      <a:pt x="7" y="13"/>
                    </a:cubicBezTo>
                    <a:cubicBezTo>
                      <a:pt x="7" y="13"/>
                      <a:pt x="7" y="13"/>
                      <a:pt x="7" y="13"/>
                    </a:cubicBezTo>
                    <a:cubicBezTo>
                      <a:pt x="8" y="13"/>
                      <a:pt x="10" y="12"/>
                      <a:pt x="12" y="11"/>
                    </a:cubicBezTo>
                    <a:cubicBezTo>
                      <a:pt x="13" y="9"/>
                      <a:pt x="13" y="8"/>
                      <a:pt x="13" y="6"/>
                    </a:cubicBezTo>
                    <a:cubicBezTo>
                      <a:pt x="13" y="5"/>
                      <a:pt x="12" y="3"/>
                      <a:pt x="11" y="1"/>
                    </a:cubicBezTo>
                    <a:cubicBezTo>
                      <a:pt x="11" y="1"/>
                      <a:pt x="11" y="1"/>
                      <a:pt x="11" y="1"/>
                    </a:cubicBezTo>
                    <a:cubicBezTo>
                      <a:pt x="9" y="0"/>
                      <a:pt x="8" y="0"/>
                      <a:pt x="7"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8" name="Freeform 46"/>
              <p:cNvSpPr>
                <a:spLocks noEditPoints="1"/>
              </p:cNvSpPr>
              <p:nvPr/>
            </p:nvSpPr>
            <p:spPr bwMode="auto">
              <a:xfrm>
                <a:off x="2614613" y="1031875"/>
                <a:ext cx="42863" cy="65088"/>
              </a:xfrm>
              <a:custGeom>
                <a:avLst/>
                <a:gdLst>
                  <a:gd name="T0" fmla="*/ 10 w 15"/>
                  <a:gd name="T1" fmla="*/ 11 h 23"/>
                  <a:gd name="T2" fmla="*/ 6 w 15"/>
                  <a:gd name="T3" fmla="*/ 13 h 23"/>
                  <a:gd name="T4" fmla="*/ 11 w 15"/>
                  <a:gd name="T5" fmla="*/ 22 h 23"/>
                  <a:gd name="T6" fmla="*/ 13 w 15"/>
                  <a:gd name="T7" fmla="*/ 23 h 23"/>
                  <a:gd name="T8" fmla="*/ 13 w 15"/>
                  <a:gd name="T9" fmla="*/ 23 h 23"/>
                  <a:gd name="T10" fmla="*/ 14 w 15"/>
                  <a:gd name="T11" fmla="*/ 20 h 23"/>
                  <a:gd name="T12" fmla="*/ 10 w 15"/>
                  <a:gd name="T13" fmla="*/ 11 h 23"/>
                  <a:gd name="T14" fmla="*/ 6 w 15"/>
                  <a:gd name="T15" fmla="*/ 4 h 23"/>
                  <a:gd name="T16" fmla="*/ 2 w 15"/>
                  <a:gd name="T17" fmla="*/ 5 h 23"/>
                  <a:gd name="T18" fmla="*/ 4 w 15"/>
                  <a:gd name="T19" fmla="*/ 9 h 23"/>
                  <a:gd name="T20" fmla="*/ 8 w 15"/>
                  <a:gd name="T21" fmla="*/ 8 h 23"/>
                  <a:gd name="T22" fmla="*/ 6 w 15"/>
                  <a:gd name="T23" fmla="*/ 4 h 23"/>
                  <a:gd name="T24" fmla="*/ 2 w 15"/>
                  <a:gd name="T25" fmla="*/ 0 h 23"/>
                  <a:gd name="T26" fmla="*/ 1 w 15"/>
                  <a:gd name="T27" fmla="*/ 0 h 23"/>
                  <a:gd name="T28" fmla="*/ 0 w 15"/>
                  <a:gd name="T29" fmla="*/ 2 h 23"/>
                  <a:gd name="T30" fmla="*/ 4 w 15"/>
                  <a:gd name="T31" fmla="*/ 0 h 23"/>
                  <a:gd name="T32" fmla="*/ 2 w 15"/>
                  <a:gd name="T33"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 h="23">
                    <a:moveTo>
                      <a:pt x="10" y="11"/>
                    </a:moveTo>
                    <a:cubicBezTo>
                      <a:pt x="8" y="12"/>
                      <a:pt x="7" y="12"/>
                      <a:pt x="6" y="13"/>
                    </a:cubicBezTo>
                    <a:cubicBezTo>
                      <a:pt x="11" y="22"/>
                      <a:pt x="11" y="22"/>
                      <a:pt x="11" y="22"/>
                    </a:cubicBezTo>
                    <a:cubicBezTo>
                      <a:pt x="11" y="23"/>
                      <a:pt x="12" y="23"/>
                      <a:pt x="13" y="23"/>
                    </a:cubicBezTo>
                    <a:cubicBezTo>
                      <a:pt x="13" y="23"/>
                      <a:pt x="13" y="23"/>
                      <a:pt x="13" y="23"/>
                    </a:cubicBezTo>
                    <a:cubicBezTo>
                      <a:pt x="14" y="23"/>
                      <a:pt x="15" y="21"/>
                      <a:pt x="14" y="20"/>
                    </a:cubicBezTo>
                    <a:cubicBezTo>
                      <a:pt x="10" y="11"/>
                      <a:pt x="10" y="11"/>
                      <a:pt x="10" y="11"/>
                    </a:cubicBezTo>
                    <a:moveTo>
                      <a:pt x="6" y="4"/>
                    </a:moveTo>
                    <a:cubicBezTo>
                      <a:pt x="2" y="5"/>
                      <a:pt x="2" y="5"/>
                      <a:pt x="2" y="5"/>
                    </a:cubicBezTo>
                    <a:cubicBezTo>
                      <a:pt x="4" y="9"/>
                      <a:pt x="4" y="9"/>
                      <a:pt x="4" y="9"/>
                    </a:cubicBezTo>
                    <a:cubicBezTo>
                      <a:pt x="5" y="9"/>
                      <a:pt x="7" y="8"/>
                      <a:pt x="8" y="8"/>
                    </a:cubicBezTo>
                    <a:cubicBezTo>
                      <a:pt x="6" y="4"/>
                      <a:pt x="6" y="4"/>
                      <a:pt x="6" y="4"/>
                    </a:cubicBezTo>
                    <a:moveTo>
                      <a:pt x="2" y="0"/>
                    </a:moveTo>
                    <a:cubicBezTo>
                      <a:pt x="2" y="0"/>
                      <a:pt x="2" y="0"/>
                      <a:pt x="1" y="0"/>
                    </a:cubicBezTo>
                    <a:cubicBezTo>
                      <a:pt x="1" y="0"/>
                      <a:pt x="0" y="1"/>
                      <a:pt x="0" y="2"/>
                    </a:cubicBezTo>
                    <a:cubicBezTo>
                      <a:pt x="4" y="0"/>
                      <a:pt x="4" y="0"/>
                      <a:pt x="4" y="0"/>
                    </a:cubicBezTo>
                    <a:cubicBezTo>
                      <a:pt x="4" y="0"/>
                      <a:pt x="3" y="0"/>
                      <a:pt x="2"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9" name="Freeform 47"/>
              <p:cNvSpPr>
                <a:spLocks noEditPoints="1"/>
              </p:cNvSpPr>
              <p:nvPr/>
            </p:nvSpPr>
            <p:spPr bwMode="auto">
              <a:xfrm>
                <a:off x="2587626" y="1008063"/>
                <a:ext cx="63500" cy="47625"/>
              </a:xfrm>
              <a:custGeom>
                <a:avLst/>
                <a:gdLst>
                  <a:gd name="T0" fmla="*/ 4 w 23"/>
                  <a:gd name="T1" fmla="*/ 12 h 17"/>
                  <a:gd name="T2" fmla="*/ 4 w 23"/>
                  <a:gd name="T3" fmla="*/ 12 h 17"/>
                  <a:gd name="T4" fmla="*/ 5 w 23"/>
                  <a:gd name="T5" fmla="*/ 10 h 17"/>
                  <a:gd name="T6" fmla="*/ 16 w 23"/>
                  <a:gd name="T7" fmla="*/ 5 h 17"/>
                  <a:gd name="T8" fmla="*/ 17 w 23"/>
                  <a:gd name="T9" fmla="*/ 4 h 17"/>
                  <a:gd name="T10" fmla="*/ 19 w 23"/>
                  <a:gd name="T11" fmla="*/ 5 h 17"/>
                  <a:gd name="T12" fmla="*/ 19 w 23"/>
                  <a:gd name="T13" fmla="*/ 6 h 17"/>
                  <a:gd name="T14" fmla="*/ 18 w 23"/>
                  <a:gd name="T15" fmla="*/ 7 h 17"/>
                  <a:gd name="T16" fmla="*/ 14 w 23"/>
                  <a:gd name="T17" fmla="*/ 9 h 17"/>
                  <a:gd name="T18" fmla="*/ 10 w 23"/>
                  <a:gd name="T19" fmla="*/ 11 h 17"/>
                  <a:gd name="T20" fmla="*/ 6 w 23"/>
                  <a:gd name="T21" fmla="*/ 13 h 17"/>
                  <a:gd name="T22" fmla="*/ 6 w 23"/>
                  <a:gd name="T23" fmla="*/ 13 h 17"/>
                  <a:gd name="T24" fmla="*/ 5 w 23"/>
                  <a:gd name="T25" fmla="*/ 13 h 17"/>
                  <a:gd name="T26" fmla="*/ 4 w 23"/>
                  <a:gd name="T27" fmla="*/ 12 h 17"/>
                  <a:gd name="T28" fmla="*/ 4 w 23"/>
                  <a:gd name="T29" fmla="*/ 12 h 17"/>
                  <a:gd name="T30" fmla="*/ 17 w 23"/>
                  <a:gd name="T31" fmla="*/ 0 h 17"/>
                  <a:gd name="T32" fmla="*/ 17 w 23"/>
                  <a:gd name="T33" fmla="*/ 0 h 17"/>
                  <a:gd name="T34" fmla="*/ 15 w 23"/>
                  <a:gd name="T35" fmla="*/ 1 h 17"/>
                  <a:gd name="T36" fmla="*/ 3 w 23"/>
                  <a:gd name="T37" fmla="*/ 7 h 17"/>
                  <a:gd name="T38" fmla="*/ 0 w 23"/>
                  <a:gd name="T39" fmla="*/ 12 h 17"/>
                  <a:gd name="T40" fmla="*/ 0 w 23"/>
                  <a:gd name="T41" fmla="*/ 14 h 17"/>
                  <a:gd name="T42" fmla="*/ 2 w 23"/>
                  <a:gd name="T43" fmla="*/ 13 h 17"/>
                  <a:gd name="T44" fmla="*/ 4 w 23"/>
                  <a:gd name="T45" fmla="*/ 12 h 17"/>
                  <a:gd name="T46" fmla="*/ 2 w 23"/>
                  <a:gd name="T47" fmla="*/ 13 h 17"/>
                  <a:gd name="T48" fmla="*/ 0 w 23"/>
                  <a:gd name="T49" fmla="*/ 14 h 17"/>
                  <a:gd name="T50" fmla="*/ 5 w 23"/>
                  <a:gd name="T51" fmla="*/ 17 h 17"/>
                  <a:gd name="T52" fmla="*/ 5 w 23"/>
                  <a:gd name="T53" fmla="*/ 17 h 17"/>
                  <a:gd name="T54" fmla="*/ 5 w 23"/>
                  <a:gd name="T55" fmla="*/ 17 h 17"/>
                  <a:gd name="T56" fmla="*/ 8 w 23"/>
                  <a:gd name="T57" fmla="*/ 17 h 17"/>
                  <a:gd name="T58" fmla="*/ 8 w 23"/>
                  <a:gd name="T59" fmla="*/ 17 h 17"/>
                  <a:gd name="T60" fmla="*/ 12 w 23"/>
                  <a:gd name="T61" fmla="*/ 14 h 17"/>
                  <a:gd name="T62" fmla="*/ 16 w 23"/>
                  <a:gd name="T63" fmla="*/ 13 h 17"/>
                  <a:gd name="T64" fmla="*/ 20 w 23"/>
                  <a:gd name="T65" fmla="*/ 11 h 17"/>
                  <a:gd name="T66" fmla="*/ 23 w 23"/>
                  <a:gd name="T67" fmla="*/ 6 h 17"/>
                  <a:gd name="T68" fmla="*/ 22 w 23"/>
                  <a:gd name="T69" fmla="*/ 4 h 17"/>
                  <a:gd name="T70" fmla="*/ 17 w 23"/>
                  <a:gd name="T7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3" h="17">
                    <a:moveTo>
                      <a:pt x="4" y="12"/>
                    </a:moveTo>
                    <a:cubicBezTo>
                      <a:pt x="4" y="12"/>
                      <a:pt x="4" y="12"/>
                      <a:pt x="4" y="12"/>
                    </a:cubicBezTo>
                    <a:cubicBezTo>
                      <a:pt x="4" y="11"/>
                      <a:pt x="4" y="11"/>
                      <a:pt x="5" y="10"/>
                    </a:cubicBezTo>
                    <a:cubicBezTo>
                      <a:pt x="16" y="5"/>
                      <a:pt x="16" y="5"/>
                      <a:pt x="16" y="5"/>
                    </a:cubicBezTo>
                    <a:cubicBezTo>
                      <a:pt x="17" y="4"/>
                      <a:pt x="17" y="4"/>
                      <a:pt x="17" y="4"/>
                    </a:cubicBezTo>
                    <a:cubicBezTo>
                      <a:pt x="18" y="4"/>
                      <a:pt x="18" y="5"/>
                      <a:pt x="19" y="5"/>
                    </a:cubicBezTo>
                    <a:cubicBezTo>
                      <a:pt x="19" y="6"/>
                      <a:pt x="19" y="6"/>
                      <a:pt x="19" y="6"/>
                    </a:cubicBezTo>
                    <a:cubicBezTo>
                      <a:pt x="19" y="7"/>
                      <a:pt x="18" y="7"/>
                      <a:pt x="18" y="7"/>
                    </a:cubicBezTo>
                    <a:cubicBezTo>
                      <a:pt x="14" y="9"/>
                      <a:pt x="14" y="9"/>
                      <a:pt x="14" y="9"/>
                    </a:cubicBezTo>
                    <a:cubicBezTo>
                      <a:pt x="10" y="11"/>
                      <a:pt x="10" y="11"/>
                      <a:pt x="10" y="11"/>
                    </a:cubicBezTo>
                    <a:cubicBezTo>
                      <a:pt x="6" y="13"/>
                      <a:pt x="6" y="13"/>
                      <a:pt x="6" y="13"/>
                    </a:cubicBezTo>
                    <a:cubicBezTo>
                      <a:pt x="6" y="13"/>
                      <a:pt x="6" y="13"/>
                      <a:pt x="6" y="13"/>
                    </a:cubicBezTo>
                    <a:cubicBezTo>
                      <a:pt x="5" y="13"/>
                      <a:pt x="5" y="13"/>
                      <a:pt x="5" y="13"/>
                    </a:cubicBezTo>
                    <a:cubicBezTo>
                      <a:pt x="5" y="13"/>
                      <a:pt x="4" y="13"/>
                      <a:pt x="4" y="12"/>
                    </a:cubicBezTo>
                    <a:cubicBezTo>
                      <a:pt x="4" y="12"/>
                      <a:pt x="4" y="12"/>
                      <a:pt x="4" y="12"/>
                    </a:cubicBezTo>
                    <a:moveTo>
                      <a:pt x="17" y="0"/>
                    </a:moveTo>
                    <a:cubicBezTo>
                      <a:pt x="17" y="0"/>
                      <a:pt x="17" y="0"/>
                      <a:pt x="17" y="0"/>
                    </a:cubicBezTo>
                    <a:cubicBezTo>
                      <a:pt x="16" y="0"/>
                      <a:pt x="15" y="1"/>
                      <a:pt x="15" y="1"/>
                    </a:cubicBezTo>
                    <a:cubicBezTo>
                      <a:pt x="3" y="7"/>
                      <a:pt x="3" y="7"/>
                      <a:pt x="3" y="7"/>
                    </a:cubicBezTo>
                    <a:cubicBezTo>
                      <a:pt x="1" y="8"/>
                      <a:pt x="0" y="10"/>
                      <a:pt x="0" y="12"/>
                    </a:cubicBezTo>
                    <a:cubicBezTo>
                      <a:pt x="0" y="12"/>
                      <a:pt x="0" y="13"/>
                      <a:pt x="0" y="14"/>
                    </a:cubicBezTo>
                    <a:cubicBezTo>
                      <a:pt x="2" y="13"/>
                      <a:pt x="2" y="13"/>
                      <a:pt x="2" y="13"/>
                    </a:cubicBezTo>
                    <a:cubicBezTo>
                      <a:pt x="4" y="12"/>
                      <a:pt x="4" y="12"/>
                      <a:pt x="4" y="12"/>
                    </a:cubicBezTo>
                    <a:cubicBezTo>
                      <a:pt x="2" y="13"/>
                      <a:pt x="2" y="13"/>
                      <a:pt x="2" y="13"/>
                    </a:cubicBezTo>
                    <a:cubicBezTo>
                      <a:pt x="0" y="14"/>
                      <a:pt x="0" y="14"/>
                      <a:pt x="0" y="14"/>
                    </a:cubicBezTo>
                    <a:cubicBezTo>
                      <a:pt x="1" y="16"/>
                      <a:pt x="3" y="17"/>
                      <a:pt x="5" y="17"/>
                    </a:cubicBezTo>
                    <a:cubicBezTo>
                      <a:pt x="5" y="17"/>
                      <a:pt x="5" y="17"/>
                      <a:pt x="5" y="17"/>
                    </a:cubicBezTo>
                    <a:cubicBezTo>
                      <a:pt x="5" y="17"/>
                      <a:pt x="5" y="17"/>
                      <a:pt x="5" y="17"/>
                    </a:cubicBezTo>
                    <a:cubicBezTo>
                      <a:pt x="6" y="17"/>
                      <a:pt x="7" y="17"/>
                      <a:pt x="8" y="17"/>
                    </a:cubicBezTo>
                    <a:cubicBezTo>
                      <a:pt x="8" y="17"/>
                      <a:pt x="8" y="17"/>
                      <a:pt x="8" y="17"/>
                    </a:cubicBezTo>
                    <a:cubicBezTo>
                      <a:pt x="12" y="14"/>
                      <a:pt x="12" y="14"/>
                      <a:pt x="12" y="14"/>
                    </a:cubicBezTo>
                    <a:cubicBezTo>
                      <a:pt x="16" y="13"/>
                      <a:pt x="16" y="13"/>
                      <a:pt x="16" y="13"/>
                    </a:cubicBezTo>
                    <a:cubicBezTo>
                      <a:pt x="20" y="11"/>
                      <a:pt x="20" y="11"/>
                      <a:pt x="20" y="11"/>
                    </a:cubicBezTo>
                    <a:cubicBezTo>
                      <a:pt x="21" y="10"/>
                      <a:pt x="23" y="8"/>
                      <a:pt x="23" y="6"/>
                    </a:cubicBezTo>
                    <a:cubicBezTo>
                      <a:pt x="23" y="5"/>
                      <a:pt x="22" y="4"/>
                      <a:pt x="22" y="4"/>
                    </a:cubicBezTo>
                    <a:cubicBezTo>
                      <a:pt x="21" y="2"/>
                      <a:pt x="19" y="0"/>
                      <a:pt x="17"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0" name="Freeform 48"/>
              <p:cNvSpPr>
                <a:spLocks noEditPoints="1"/>
              </p:cNvSpPr>
              <p:nvPr/>
            </p:nvSpPr>
            <p:spPr bwMode="auto">
              <a:xfrm>
                <a:off x="2486026" y="1035050"/>
                <a:ext cx="482600" cy="482600"/>
              </a:xfrm>
              <a:custGeom>
                <a:avLst/>
                <a:gdLst>
                  <a:gd name="T0" fmla="*/ 9 w 172"/>
                  <a:gd name="T1" fmla="*/ 49 h 172"/>
                  <a:gd name="T2" fmla="*/ 6 w 172"/>
                  <a:gd name="T3" fmla="*/ 116 h 172"/>
                  <a:gd name="T4" fmla="*/ 10 w 172"/>
                  <a:gd name="T5" fmla="*/ 115 h 172"/>
                  <a:gd name="T6" fmla="*/ 15 w 172"/>
                  <a:gd name="T7" fmla="*/ 45 h 172"/>
                  <a:gd name="T8" fmla="*/ 18 w 172"/>
                  <a:gd name="T9" fmla="*/ 41 h 172"/>
                  <a:gd name="T10" fmla="*/ 17 w 172"/>
                  <a:gd name="T11" fmla="*/ 41 h 172"/>
                  <a:gd name="T12" fmla="*/ 18 w 172"/>
                  <a:gd name="T13" fmla="*/ 42 h 172"/>
                  <a:gd name="T14" fmla="*/ 18 w 172"/>
                  <a:gd name="T15" fmla="*/ 41 h 172"/>
                  <a:gd name="T16" fmla="*/ 18 w 172"/>
                  <a:gd name="T17" fmla="*/ 35 h 172"/>
                  <a:gd name="T18" fmla="*/ 26 w 172"/>
                  <a:gd name="T19" fmla="*/ 25 h 172"/>
                  <a:gd name="T20" fmla="*/ 121 w 172"/>
                  <a:gd name="T21" fmla="*/ 12 h 172"/>
                  <a:gd name="T22" fmla="*/ 168 w 172"/>
                  <a:gd name="T23" fmla="*/ 86 h 172"/>
                  <a:gd name="T24" fmla="*/ 86 w 172"/>
                  <a:gd name="T25" fmla="*/ 168 h 172"/>
                  <a:gd name="T26" fmla="*/ 8 w 172"/>
                  <a:gd name="T27" fmla="*/ 115 h 172"/>
                  <a:gd name="T28" fmla="*/ 68 w 172"/>
                  <a:gd name="T29" fmla="*/ 170 h 172"/>
                  <a:gd name="T30" fmla="*/ 75 w 172"/>
                  <a:gd name="T31" fmla="*/ 171 h 172"/>
                  <a:gd name="T32" fmla="*/ 86 w 172"/>
                  <a:gd name="T33" fmla="*/ 172 h 172"/>
                  <a:gd name="T34" fmla="*/ 116 w 172"/>
                  <a:gd name="T35" fmla="*/ 166 h 172"/>
                  <a:gd name="T36" fmla="*/ 151 w 172"/>
                  <a:gd name="T37" fmla="*/ 142 h 172"/>
                  <a:gd name="T38" fmla="*/ 155 w 172"/>
                  <a:gd name="T39" fmla="*/ 136 h 172"/>
                  <a:gd name="T40" fmla="*/ 166 w 172"/>
                  <a:gd name="T41" fmla="*/ 56 h 172"/>
                  <a:gd name="T42" fmla="*/ 122 w 172"/>
                  <a:gd name="T43" fmla="*/ 12 h 172"/>
                  <a:gd name="T44" fmla="*/ 117 w 172"/>
                  <a:gd name="T45" fmla="*/ 10 h 172"/>
                  <a:gd name="T46" fmla="*/ 118 w 172"/>
                  <a:gd name="T47" fmla="*/ 11 h 172"/>
                  <a:gd name="T48" fmla="*/ 117 w 172"/>
                  <a:gd name="T49" fmla="*/ 10 h 172"/>
                  <a:gd name="T50" fmla="*/ 112 w 172"/>
                  <a:gd name="T51" fmla="*/ 4 h 172"/>
                  <a:gd name="T52" fmla="*/ 114 w 172"/>
                  <a:gd name="T53" fmla="*/ 5 h 172"/>
                  <a:gd name="T54" fmla="*/ 86 w 172"/>
                  <a:gd name="T55" fmla="*/ 0 h 172"/>
                  <a:gd name="T56" fmla="*/ 56 w 172"/>
                  <a:gd name="T57" fmla="*/ 6 h 172"/>
                  <a:gd name="T58" fmla="*/ 50 w 172"/>
                  <a:gd name="T59" fmla="*/ 8 h 172"/>
                  <a:gd name="T60" fmla="*/ 29 w 172"/>
                  <a:gd name="T61" fmla="*/ 28 h 172"/>
                  <a:gd name="T62" fmla="*/ 56 w 172"/>
                  <a:gd name="T63" fmla="*/ 10 h 172"/>
                  <a:gd name="T64" fmla="*/ 86 w 172"/>
                  <a:gd name="T65" fmla="*/ 4 h 172"/>
                  <a:gd name="T66" fmla="*/ 95 w 172"/>
                  <a:gd name="T67" fmla="*/ 1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72" h="172">
                    <a:moveTo>
                      <a:pt x="14" y="44"/>
                    </a:moveTo>
                    <a:cubicBezTo>
                      <a:pt x="13" y="46"/>
                      <a:pt x="11" y="47"/>
                      <a:pt x="9" y="49"/>
                    </a:cubicBezTo>
                    <a:cubicBezTo>
                      <a:pt x="3" y="60"/>
                      <a:pt x="0" y="73"/>
                      <a:pt x="0" y="86"/>
                    </a:cubicBezTo>
                    <a:cubicBezTo>
                      <a:pt x="0" y="96"/>
                      <a:pt x="2" y="106"/>
                      <a:pt x="6" y="116"/>
                    </a:cubicBezTo>
                    <a:cubicBezTo>
                      <a:pt x="8" y="115"/>
                      <a:pt x="8" y="115"/>
                      <a:pt x="8" y="115"/>
                    </a:cubicBezTo>
                    <a:cubicBezTo>
                      <a:pt x="10" y="115"/>
                      <a:pt x="10" y="115"/>
                      <a:pt x="10" y="115"/>
                    </a:cubicBezTo>
                    <a:cubicBezTo>
                      <a:pt x="6" y="105"/>
                      <a:pt x="4" y="95"/>
                      <a:pt x="4" y="86"/>
                    </a:cubicBezTo>
                    <a:cubicBezTo>
                      <a:pt x="4" y="71"/>
                      <a:pt x="8" y="57"/>
                      <a:pt x="15" y="45"/>
                    </a:cubicBezTo>
                    <a:cubicBezTo>
                      <a:pt x="14" y="44"/>
                      <a:pt x="14" y="44"/>
                      <a:pt x="14" y="44"/>
                    </a:cubicBezTo>
                    <a:moveTo>
                      <a:pt x="18" y="41"/>
                    </a:moveTo>
                    <a:cubicBezTo>
                      <a:pt x="18" y="41"/>
                      <a:pt x="18" y="41"/>
                      <a:pt x="17" y="41"/>
                    </a:cubicBezTo>
                    <a:cubicBezTo>
                      <a:pt x="17" y="41"/>
                      <a:pt x="17" y="41"/>
                      <a:pt x="17" y="41"/>
                    </a:cubicBezTo>
                    <a:cubicBezTo>
                      <a:pt x="17" y="41"/>
                      <a:pt x="17" y="41"/>
                      <a:pt x="17" y="41"/>
                    </a:cubicBezTo>
                    <a:cubicBezTo>
                      <a:pt x="18" y="42"/>
                      <a:pt x="18" y="42"/>
                      <a:pt x="18" y="42"/>
                    </a:cubicBezTo>
                    <a:cubicBezTo>
                      <a:pt x="18" y="41"/>
                      <a:pt x="18" y="41"/>
                      <a:pt x="18" y="41"/>
                    </a:cubicBezTo>
                    <a:cubicBezTo>
                      <a:pt x="18" y="41"/>
                      <a:pt x="18" y="41"/>
                      <a:pt x="18" y="41"/>
                    </a:cubicBezTo>
                    <a:moveTo>
                      <a:pt x="26" y="25"/>
                    </a:moveTo>
                    <a:cubicBezTo>
                      <a:pt x="23" y="28"/>
                      <a:pt x="20" y="31"/>
                      <a:pt x="18" y="35"/>
                    </a:cubicBezTo>
                    <a:cubicBezTo>
                      <a:pt x="18" y="35"/>
                      <a:pt x="18" y="35"/>
                      <a:pt x="18" y="35"/>
                    </a:cubicBezTo>
                    <a:cubicBezTo>
                      <a:pt x="21" y="32"/>
                      <a:pt x="23" y="28"/>
                      <a:pt x="26" y="25"/>
                    </a:cubicBezTo>
                    <a:moveTo>
                      <a:pt x="122" y="12"/>
                    </a:moveTo>
                    <a:cubicBezTo>
                      <a:pt x="121" y="12"/>
                      <a:pt x="121" y="12"/>
                      <a:pt x="121" y="12"/>
                    </a:cubicBezTo>
                    <a:cubicBezTo>
                      <a:pt x="140" y="21"/>
                      <a:pt x="155" y="37"/>
                      <a:pt x="162" y="57"/>
                    </a:cubicBezTo>
                    <a:cubicBezTo>
                      <a:pt x="166" y="67"/>
                      <a:pt x="168" y="76"/>
                      <a:pt x="168" y="86"/>
                    </a:cubicBezTo>
                    <a:cubicBezTo>
                      <a:pt x="168" y="119"/>
                      <a:pt x="148" y="150"/>
                      <a:pt x="115" y="162"/>
                    </a:cubicBezTo>
                    <a:cubicBezTo>
                      <a:pt x="105" y="166"/>
                      <a:pt x="96" y="168"/>
                      <a:pt x="86" y="168"/>
                    </a:cubicBezTo>
                    <a:cubicBezTo>
                      <a:pt x="53" y="168"/>
                      <a:pt x="22" y="147"/>
                      <a:pt x="10" y="115"/>
                    </a:cubicBezTo>
                    <a:cubicBezTo>
                      <a:pt x="8" y="115"/>
                      <a:pt x="8" y="115"/>
                      <a:pt x="8" y="115"/>
                    </a:cubicBezTo>
                    <a:cubicBezTo>
                      <a:pt x="6" y="116"/>
                      <a:pt x="6" y="116"/>
                      <a:pt x="6" y="116"/>
                    </a:cubicBezTo>
                    <a:cubicBezTo>
                      <a:pt x="17" y="144"/>
                      <a:pt x="41" y="164"/>
                      <a:pt x="68" y="170"/>
                    </a:cubicBezTo>
                    <a:cubicBezTo>
                      <a:pt x="70" y="170"/>
                      <a:pt x="71" y="170"/>
                      <a:pt x="72" y="170"/>
                    </a:cubicBezTo>
                    <a:cubicBezTo>
                      <a:pt x="73" y="171"/>
                      <a:pt x="74" y="171"/>
                      <a:pt x="75" y="171"/>
                    </a:cubicBezTo>
                    <a:cubicBezTo>
                      <a:pt x="77" y="171"/>
                      <a:pt x="78" y="171"/>
                      <a:pt x="79" y="171"/>
                    </a:cubicBezTo>
                    <a:cubicBezTo>
                      <a:pt x="82" y="172"/>
                      <a:pt x="84" y="172"/>
                      <a:pt x="86" y="172"/>
                    </a:cubicBezTo>
                    <a:cubicBezTo>
                      <a:pt x="86" y="172"/>
                      <a:pt x="86" y="172"/>
                      <a:pt x="86" y="172"/>
                    </a:cubicBezTo>
                    <a:cubicBezTo>
                      <a:pt x="96" y="172"/>
                      <a:pt x="106" y="170"/>
                      <a:pt x="116" y="166"/>
                    </a:cubicBezTo>
                    <a:cubicBezTo>
                      <a:pt x="129" y="161"/>
                      <a:pt x="140" y="154"/>
                      <a:pt x="148" y="145"/>
                    </a:cubicBezTo>
                    <a:cubicBezTo>
                      <a:pt x="149" y="144"/>
                      <a:pt x="150" y="143"/>
                      <a:pt x="151" y="142"/>
                    </a:cubicBezTo>
                    <a:cubicBezTo>
                      <a:pt x="152" y="141"/>
                      <a:pt x="152" y="140"/>
                      <a:pt x="153" y="139"/>
                    </a:cubicBezTo>
                    <a:cubicBezTo>
                      <a:pt x="154" y="138"/>
                      <a:pt x="155" y="137"/>
                      <a:pt x="155" y="136"/>
                    </a:cubicBezTo>
                    <a:cubicBezTo>
                      <a:pt x="166" y="122"/>
                      <a:pt x="172" y="104"/>
                      <a:pt x="172" y="86"/>
                    </a:cubicBezTo>
                    <a:cubicBezTo>
                      <a:pt x="172" y="76"/>
                      <a:pt x="170" y="66"/>
                      <a:pt x="166" y="56"/>
                    </a:cubicBezTo>
                    <a:cubicBezTo>
                      <a:pt x="160" y="38"/>
                      <a:pt x="148" y="24"/>
                      <a:pt x="133" y="14"/>
                    </a:cubicBezTo>
                    <a:cubicBezTo>
                      <a:pt x="129" y="14"/>
                      <a:pt x="126" y="13"/>
                      <a:pt x="122" y="12"/>
                    </a:cubicBezTo>
                    <a:moveTo>
                      <a:pt x="117" y="10"/>
                    </a:moveTo>
                    <a:cubicBezTo>
                      <a:pt x="117" y="10"/>
                      <a:pt x="117" y="10"/>
                      <a:pt x="117" y="10"/>
                    </a:cubicBezTo>
                    <a:cubicBezTo>
                      <a:pt x="117" y="10"/>
                      <a:pt x="117" y="11"/>
                      <a:pt x="118" y="11"/>
                    </a:cubicBezTo>
                    <a:cubicBezTo>
                      <a:pt x="118" y="11"/>
                      <a:pt x="118" y="11"/>
                      <a:pt x="118" y="11"/>
                    </a:cubicBezTo>
                    <a:cubicBezTo>
                      <a:pt x="118" y="11"/>
                      <a:pt x="118" y="11"/>
                      <a:pt x="117" y="10"/>
                    </a:cubicBezTo>
                    <a:cubicBezTo>
                      <a:pt x="117" y="10"/>
                      <a:pt x="117" y="10"/>
                      <a:pt x="117" y="10"/>
                    </a:cubicBezTo>
                    <a:cubicBezTo>
                      <a:pt x="117" y="10"/>
                      <a:pt x="117" y="10"/>
                      <a:pt x="117" y="10"/>
                    </a:cubicBezTo>
                    <a:moveTo>
                      <a:pt x="112" y="4"/>
                    </a:moveTo>
                    <a:cubicBezTo>
                      <a:pt x="113" y="5"/>
                      <a:pt x="114" y="5"/>
                      <a:pt x="114" y="5"/>
                    </a:cubicBezTo>
                    <a:cubicBezTo>
                      <a:pt x="114" y="5"/>
                      <a:pt x="114" y="5"/>
                      <a:pt x="114" y="5"/>
                    </a:cubicBezTo>
                    <a:cubicBezTo>
                      <a:pt x="114" y="5"/>
                      <a:pt x="113" y="5"/>
                      <a:pt x="112" y="4"/>
                    </a:cubicBezTo>
                    <a:moveTo>
                      <a:pt x="86" y="0"/>
                    </a:moveTo>
                    <a:cubicBezTo>
                      <a:pt x="86" y="0"/>
                      <a:pt x="86" y="0"/>
                      <a:pt x="86" y="0"/>
                    </a:cubicBezTo>
                    <a:cubicBezTo>
                      <a:pt x="76" y="0"/>
                      <a:pt x="66" y="2"/>
                      <a:pt x="56" y="6"/>
                    </a:cubicBezTo>
                    <a:cubicBezTo>
                      <a:pt x="55" y="6"/>
                      <a:pt x="54" y="6"/>
                      <a:pt x="54" y="7"/>
                    </a:cubicBezTo>
                    <a:cubicBezTo>
                      <a:pt x="53" y="7"/>
                      <a:pt x="51" y="8"/>
                      <a:pt x="50" y="8"/>
                    </a:cubicBezTo>
                    <a:cubicBezTo>
                      <a:pt x="45" y="11"/>
                      <a:pt x="40" y="13"/>
                      <a:pt x="36" y="17"/>
                    </a:cubicBezTo>
                    <a:cubicBezTo>
                      <a:pt x="34" y="20"/>
                      <a:pt x="32" y="24"/>
                      <a:pt x="29" y="28"/>
                    </a:cubicBezTo>
                    <a:cubicBezTo>
                      <a:pt x="35" y="21"/>
                      <a:pt x="43" y="16"/>
                      <a:pt x="52" y="12"/>
                    </a:cubicBezTo>
                    <a:cubicBezTo>
                      <a:pt x="53" y="11"/>
                      <a:pt x="54" y="11"/>
                      <a:pt x="56" y="10"/>
                    </a:cubicBezTo>
                    <a:cubicBezTo>
                      <a:pt x="56" y="10"/>
                      <a:pt x="57" y="10"/>
                      <a:pt x="57" y="10"/>
                    </a:cubicBezTo>
                    <a:cubicBezTo>
                      <a:pt x="67" y="6"/>
                      <a:pt x="76" y="4"/>
                      <a:pt x="86" y="4"/>
                    </a:cubicBezTo>
                    <a:cubicBezTo>
                      <a:pt x="95" y="4"/>
                      <a:pt x="103" y="6"/>
                      <a:pt x="111" y="8"/>
                    </a:cubicBezTo>
                    <a:cubicBezTo>
                      <a:pt x="105" y="6"/>
                      <a:pt x="100" y="4"/>
                      <a:pt x="95" y="1"/>
                    </a:cubicBezTo>
                    <a:cubicBezTo>
                      <a:pt x="92" y="0"/>
                      <a:pt x="89" y="0"/>
                      <a:pt x="86"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1" name="Freeform 49"/>
              <p:cNvSpPr/>
              <p:nvPr/>
            </p:nvSpPr>
            <p:spPr bwMode="auto">
              <a:xfrm>
                <a:off x="2576513" y="1130300"/>
                <a:ext cx="311150" cy="311150"/>
              </a:xfrm>
              <a:custGeom>
                <a:avLst/>
                <a:gdLst>
                  <a:gd name="T0" fmla="*/ 55 w 111"/>
                  <a:gd name="T1" fmla="*/ 0 h 111"/>
                  <a:gd name="T2" fmla="*/ 55 w 111"/>
                  <a:gd name="T3" fmla="*/ 0 h 111"/>
                  <a:gd name="T4" fmla="*/ 36 w 111"/>
                  <a:gd name="T5" fmla="*/ 3 h 111"/>
                  <a:gd name="T6" fmla="*/ 0 w 111"/>
                  <a:gd name="T7" fmla="*/ 55 h 111"/>
                  <a:gd name="T8" fmla="*/ 3 w 111"/>
                  <a:gd name="T9" fmla="*/ 75 h 111"/>
                  <a:gd name="T10" fmla="*/ 5 w 111"/>
                  <a:gd name="T11" fmla="*/ 74 h 111"/>
                  <a:gd name="T12" fmla="*/ 7 w 111"/>
                  <a:gd name="T13" fmla="*/ 73 h 111"/>
                  <a:gd name="T14" fmla="*/ 7 w 111"/>
                  <a:gd name="T15" fmla="*/ 73 h 111"/>
                  <a:gd name="T16" fmla="*/ 6 w 111"/>
                  <a:gd name="T17" fmla="*/ 72 h 111"/>
                  <a:gd name="T18" fmla="*/ 6 w 111"/>
                  <a:gd name="T19" fmla="*/ 71 h 111"/>
                  <a:gd name="T20" fmla="*/ 4 w 111"/>
                  <a:gd name="T21" fmla="*/ 55 h 111"/>
                  <a:gd name="T22" fmla="*/ 35 w 111"/>
                  <a:gd name="T23" fmla="*/ 8 h 111"/>
                  <a:gd name="T24" fmla="*/ 37 w 111"/>
                  <a:gd name="T25" fmla="*/ 6 h 111"/>
                  <a:gd name="T26" fmla="*/ 39 w 111"/>
                  <a:gd name="T27" fmla="*/ 6 h 111"/>
                  <a:gd name="T28" fmla="*/ 41 w 111"/>
                  <a:gd name="T29" fmla="*/ 6 h 111"/>
                  <a:gd name="T30" fmla="*/ 55 w 111"/>
                  <a:gd name="T31" fmla="*/ 4 h 111"/>
                  <a:gd name="T32" fmla="*/ 102 w 111"/>
                  <a:gd name="T33" fmla="*/ 34 h 111"/>
                  <a:gd name="T34" fmla="*/ 105 w 111"/>
                  <a:gd name="T35" fmla="*/ 36 h 111"/>
                  <a:gd name="T36" fmla="*/ 105 w 111"/>
                  <a:gd name="T37" fmla="*/ 38 h 111"/>
                  <a:gd name="T38" fmla="*/ 104 w 111"/>
                  <a:gd name="T39" fmla="*/ 40 h 111"/>
                  <a:gd name="T40" fmla="*/ 104 w 111"/>
                  <a:gd name="T41" fmla="*/ 40 h 111"/>
                  <a:gd name="T42" fmla="*/ 107 w 111"/>
                  <a:gd name="T43" fmla="*/ 55 h 111"/>
                  <a:gd name="T44" fmla="*/ 76 w 111"/>
                  <a:gd name="T45" fmla="*/ 102 h 111"/>
                  <a:gd name="T46" fmla="*/ 74 w 111"/>
                  <a:gd name="T47" fmla="*/ 104 h 111"/>
                  <a:gd name="T48" fmla="*/ 72 w 111"/>
                  <a:gd name="T49" fmla="*/ 104 h 111"/>
                  <a:gd name="T50" fmla="*/ 72 w 111"/>
                  <a:gd name="T51" fmla="*/ 104 h 111"/>
                  <a:gd name="T52" fmla="*/ 55 w 111"/>
                  <a:gd name="T53" fmla="*/ 107 h 111"/>
                  <a:gd name="T54" fmla="*/ 8 w 111"/>
                  <a:gd name="T55" fmla="*/ 75 h 111"/>
                  <a:gd name="T56" fmla="*/ 7 w 111"/>
                  <a:gd name="T57" fmla="*/ 73 h 111"/>
                  <a:gd name="T58" fmla="*/ 5 w 111"/>
                  <a:gd name="T59" fmla="*/ 74 h 111"/>
                  <a:gd name="T60" fmla="*/ 3 w 111"/>
                  <a:gd name="T61" fmla="*/ 75 h 111"/>
                  <a:gd name="T62" fmla="*/ 55 w 111"/>
                  <a:gd name="T63" fmla="*/ 111 h 111"/>
                  <a:gd name="T64" fmla="*/ 55 w 111"/>
                  <a:gd name="T65" fmla="*/ 111 h 111"/>
                  <a:gd name="T66" fmla="*/ 75 w 111"/>
                  <a:gd name="T67" fmla="*/ 107 h 111"/>
                  <a:gd name="T68" fmla="*/ 111 w 111"/>
                  <a:gd name="T69" fmla="*/ 55 h 111"/>
                  <a:gd name="T70" fmla="*/ 107 w 111"/>
                  <a:gd name="T71" fmla="*/ 36 h 111"/>
                  <a:gd name="T72" fmla="*/ 55 w 111"/>
                  <a:gd name="T73"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10" h="110">
                    <a:moveTo>
                      <a:pt x="55" y="0"/>
                    </a:moveTo>
                    <a:cubicBezTo>
                      <a:pt x="55" y="0"/>
                      <a:pt x="55" y="0"/>
                      <a:pt x="55" y="0"/>
                    </a:cubicBezTo>
                    <a:cubicBezTo>
                      <a:pt x="49" y="0"/>
                      <a:pt x="42" y="1"/>
                      <a:pt x="36" y="3"/>
                    </a:cubicBezTo>
                    <a:cubicBezTo>
                      <a:pt x="14" y="12"/>
                      <a:pt x="0" y="33"/>
                      <a:pt x="0" y="55"/>
                    </a:cubicBezTo>
                    <a:cubicBezTo>
                      <a:pt x="0" y="62"/>
                      <a:pt x="1" y="68"/>
                      <a:pt x="3" y="75"/>
                    </a:cubicBezTo>
                    <a:cubicBezTo>
                      <a:pt x="5" y="74"/>
                      <a:pt x="5" y="74"/>
                      <a:pt x="5" y="74"/>
                    </a:cubicBezTo>
                    <a:cubicBezTo>
                      <a:pt x="7" y="73"/>
                      <a:pt x="7" y="73"/>
                      <a:pt x="7" y="73"/>
                    </a:cubicBezTo>
                    <a:cubicBezTo>
                      <a:pt x="7" y="73"/>
                      <a:pt x="7" y="73"/>
                      <a:pt x="7" y="73"/>
                    </a:cubicBezTo>
                    <a:cubicBezTo>
                      <a:pt x="6" y="73"/>
                      <a:pt x="6" y="72"/>
                      <a:pt x="6" y="72"/>
                    </a:cubicBezTo>
                    <a:cubicBezTo>
                      <a:pt x="6" y="72"/>
                      <a:pt x="6" y="71"/>
                      <a:pt x="6" y="71"/>
                    </a:cubicBezTo>
                    <a:cubicBezTo>
                      <a:pt x="5" y="66"/>
                      <a:pt x="4" y="61"/>
                      <a:pt x="4" y="55"/>
                    </a:cubicBezTo>
                    <a:cubicBezTo>
                      <a:pt x="4" y="35"/>
                      <a:pt x="16" y="16"/>
                      <a:pt x="35" y="8"/>
                    </a:cubicBezTo>
                    <a:cubicBezTo>
                      <a:pt x="35" y="7"/>
                      <a:pt x="36" y="6"/>
                      <a:pt x="37" y="6"/>
                    </a:cubicBezTo>
                    <a:cubicBezTo>
                      <a:pt x="38" y="6"/>
                      <a:pt x="38" y="6"/>
                      <a:pt x="39" y="6"/>
                    </a:cubicBezTo>
                    <a:cubicBezTo>
                      <a:pt x="39" y="6"/>
                      <a:pt x="40" y="6"/>
                      <a:pt x="41" y="6"/>
                    </a:cubicBezTo>
                    <a:cubicBezTo>
                      <a:pt x="45" y="5"/>
                      <a:pt x="50" y="4"/>
                      <a:pt x="55" y="4"/>
                    </a:cubicBezTo>
                    <a:cubicBezTo>
                      <a:pt x="75" y="4"/>
                      <a:pt x="94" y="15"/>
                      <a:pt x="102" y="34"/>
                    </a:cubicBezTo>
                    <a:cubicBezTo>
                      <a:pt x="103" y="34"/>
                      <a:pt x="104" y="35"/>
                      <a:pt x="105" y="36"/>
                    </a:cubicBezTo>
                    <a:cubicBezTo>
                      <a:pt x="105" y="37"/>
                      <a:pt x="105" y="37"/>
                      <a:pt x="105" y="38"/>
                    </a:cubicBezTo>
                    <a:cubicBezTo>
                      <a:pt x="105" y="39"/>
                      <a:pt x="105" y="39"/>
                      <a:pt x="104" y="40"/>
                    </a:cubicBezTo>
                    <a:cubicBezTo>
                      <a:pt x="104" y="40"/>
                      <a:pt x="104" y="40"/>
                      <a:pt x="104" y="40"/>
                    </a:cubicBezTo>
                    <a:cubicBezTo>
                      <a:pt x="106" y="45"/>
                      <a:pt x="107" y="50"/>
                      <a:pt x="107" y="55"/>
                    </a:cubicBezTo>
                    <a:cubicBezTo>
                      <a:pt x="107" y="75"/>
                      <a:pt x="95" y="94"/>
                      <a:pt x="76" y="102"/>
                    </a:cubicBezTo>
                    <a:cubicBezTo>
                      <a:pt x="76" y="103"/>
                      <a:pt x="75" y="103"/>
                      <a:pt x="74" y="104"/>
                    </a:cubicBezTo>
                    <a:cubicBezTo>
                      <a:pt x="74" y="104"/>
                      <a:pt x="73" y="104"/>
                      <a:pt x="72" y="104"/>
                    </a:cubicBezTo>
                    <a:cubicBezTo>
                      <a:pt x="72" y="104"/>
                      <a:pt x="72" y="104"/>
                      <a:pt x="72" y="104"/>
                    </a:cubicBezTo>
                    <a:cubicBezTo>
                      <a:pt x="66" y="106"/>
                      <a:pt x="61" y="107"/>
                      <a:pt x="55" y="107"/>
                    </a:cubicBezTo>
                    <a:cubicBezTo>
                      <a:pt x="35" y="107"/>
                      <a:pt x="16" y="95"/>
                      <a:pt x="8" y="75"/>
                    </a:cubicBezTo>
                    <a:cubicBezTo>
                      <a:pt x="7" y="75"/>
                      <a:pt x="7" y="74"/>
                      <a:pt x="7" y="73"/>
                    </a:cubicBezTo>
                    <a:cubicBezTo>
                      <a:pt x="5" y="74"/>
                      <a:pt x="5" y="74"/>
                      <a:pt x="5" y="74"/>
                    </a:cubicBezTo>
                    <a:cubicBezTo>
                      <a:pt x="3" y="75"/>
                      <a:pt x="3" y="75"/>
                      <a:pt x="3" y="75"/>
                    </a:cubicBezTo>
                    <a:cubicBezTo>
                      <a:pt x="12" y="97"/>
                      <a:pt x="33" y="111"/>
                      <a:pt x="55" y="111"/>
                    </a:cubicBezTo>
                    <a:cubicBezTo>
                      <a:pt x="55" y="111"/>
                      <a:pt x="55" y="111"/>
                      <a:pt x="55" y="111"/>
                    </a:cubicBezTo>
                    <a:cubicBezTo>
                      <a:pt x="62" y="111"/>
                      <a:pt x="68" y="110"/>
                      <a:pt x="75" y="107"/>
                    </a:cubicBezTo>
                    <a:cubicBezTo>
                      <a:pt x="97" y="99"/>
                      <a:pt x="111" y="78"/>
                      <a:pt x="111" y="55"/>
                    </a:cubicBezTo>
                    <a:cubicBezTo>
                      <a:pt x="111" y="49"/>
                      <a:pt x="110" y="42"/>
                      <a:pt x="107" y="36"/>
                    </a:cubicBezTo>
                    <a:cubicBezTo>
                      <a:pt x="99" y="14"/>
                      <a:pt x="78" y="0"/>
                      <a:pt x="55"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2" name="Freeform 50"/>
              <p:cNvSpPr>
                <a:spLocks noEditPoints="1"/>
              </p:cNvSpPr>
              <p:nvPr/>
            </p:nvSpPr>
            <p:spPr bwMode="auto">
              <a:xfrm>
                <a:off x="2508251" y="1125538"/>
                <a:ext cx="46038" cy="44450"/>
              </a:xfrm>
              <a:custGeom>
                <a:avLst/>
                <a:gdLst>
                  <a:gd name="T0" fmla="*/ 13 w 16"/>
                  <a:gd name="T1" fmla="*/ 6 h 16"/>
                  <a:gd name="T2" fmla="*/ 10 w 16"/>
                  <a:gd name="T3" fmla="*/ 9 h 16"/>
                  <a:gd name="T4" fmla="*/ 10 w 16"/>
                  <a:gd name="T5" fmla="*/ 9 h 16"/>
                  <a:gd name="T6" fmla="*/ 12 w 16"/>
                  <a:gd name="T7" fmla="*/ 11 h 16"/>
                  <a:gd name="T8" fmla="*/ 12 w 16"/>
                  <a:gd name="T9" fmla="*/ 11 h 16"/>
                  <a:gd name="T10" fmla="*/ 12 w 16"/>
                  <a:gd name="T11" fmla="*/ 11 h 16"/>
                  <a:gd name="T12" fmla="*/ 12 w 16"/>
                  <a:gd name="T13" fmla="*/ 12 h 16"/>
                  <a:gd name="T14" fmla="*/ 11 w 16"/>
                  <a:gd name="T15" fmla="*/ 11 h 16"/>
                  <a:gd name="T16" fmla="*/ 10 w 16"/>
                  <a:gd name="T17" fmla="*/ 10 h 16"/>
                  <a:gd name="T18" fmla="*/ 9 w 16"/>
                  <a:gd name="T19" fmla="*/ 9 h 16"/>
                  <a:gd name="T20" fmla="*/ 8 w 16"/>
                  <a:gd name="T21" fmla="*/ 10 h 16"/>
                  <a:gd name="T22" fmla="*/ 6 w 16"/>
                  <a:gd name="T23" fmla="*/ 12 h 16"/>
                  <a:gd name="T24" fmla="*/ 7 w 16"/>
                  <a:gd name="T25" fmla="*/ 13 h 16"/>
                  <a:gd name="T26" fmla="*/ 9 w 16"/>
                  <a:gd name="T27" fmla="*/ 14 h 16"/>
                  <a:gd name="T28" fmla="*/ 12 w 16"/>
                  <a:gd name="T29" fmla="*/ 16 h 16"/>
                  <a:gd name="T30" fmla="*/ 12 w 16"/>
                  <a:gd name="T31" fmla="*/ 16 h 16"/>
                  <a:gd name="T32" fmla="*/ 15 w 16"/>
                  <a:gd name="T33" fmla="*/ 14 h 16"/>
                  <a:gd name="T34" fmla="*/ 15 w 16"/>
                  <a:gd name="T35" fmla="*/ 14 h 16"/>
                  <a:gd name="T36" fmla="*/ 16 w 16"/>
                  <a:gd name="T37" fmla="*/ 11 h 16"/>
                  <a:gd name="T38" fmla="*/ 15 w 16"/>
                  <a:gd name="T39" fmla="*/ 8 h 16"/>
                  <a:gd name="T40" fmla="*/ 14 w 16"/>
                  <a:gd name="T41" fmla="*/ 9 h 16"/>
                  <a:gd name="T42" fmla="*/ 15 w 16"/>
                  <a:gd name="T43" fmla="*/ 8 h 16"/>
                  <a:gd name="T44" fmla="*/ 13 w 16"/>
                  <a:gd name="T45" fmla="*/ 6 h 16"/>
                  <a:gd name="T46" fmla="*/ 5 w 16"/>
                  <a:gd name="T47" fmla="*/ 0 h 16"/>
                  <a:gd name="T48" fmla="*/ 5 w 16"/>
                  <a:gd name="T49" fmla="*/ 0 h 16"/>
                  <a:gd name="T50" fmla="*/ 1 w 16"/>
                  <a:gd name="T51" fmla="*/ 1 h 16"/>
                  <a:gd name="T52" fmla="*/ 0 w 16"/>
                  <a:gd name="T53" fmla="*/ 4 h 16"/>
                  <a:gd name="T54" fmla="*/ 1 w 16"/>
                  <a:gd name="T55" fmla="*/ 7 h 16"/>
                  <a:gd name="T56" fmla="*/ 3 w 16"/>
                  <a:gd name="T57" fmla="*/ 9 h 16"/>
                  <a:gd name="T58" fmla="*/ 5 w 16"/>
                  <a:gd name="T59" fmla="*/ 8 h 16"/>
                  <a:gd name="T60" fmla="*/ 6 w 16"/>
                  <a:gd name="T61" fmla="*/ 6 h 16"/>
                  <a:gd name="T62" fmla="*/ 4 w 16"/>
                  <a:gd name="T63" fmla="*/ 4 h 16"/>
                  <a:gd name="T64" fmla="*/ 4 w 16"/>
                  <a:gd name="T65" fmla="*/ 4 h 16"/>
                  <a:gd name="T66" fmla="*/ 4 w 16"/>
                  <a:gd name="T67" fmla="*/ 4 h 16"/>
                  <a:gd name="T68" fmla="*/ 5 w 16"/>
                  <a:gd name="T69" fmla="*/ 4 h 16"/>
                  <a:gd name="T70" fmla="*/ 5 w 16"/>
                  <a:gd name="T71" fmla="*/ 4 h 16"/>
                  <a:gd name="T72" fmla="*/ 7 w 16"/>
                  <a:gd name="T73" fmla="*/ 6 h 16"/>
                  <a:gd name="T74" fmla="*/ 10 w 16"/>
                  <a:gd name="T75" fmla="*/ 3 h 16"/>
                  <a:gd name="T76" fmla="*/ 10 w 16"/>
                  <a:gd name="T77" fmla="*/ 3 h 16"/>
                  <a:gd name="T78" fmla="*/ 8 w 16"/>
                  <a:gd name="T79" fmla="*/ 1 h 16"/>
                  <a:gd name="T80" fmla="*/ 5 w 16"/>
                  <a:gd name="T81"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6" h="16">
                    <a:moveTo>
                      <a:pt x="13" y="6"/>
                    </a:moveTo>
                    <a:cubicBezTo>
                      <a:pt x="12" y="7"/>
                      <a:pt x="11" y="8"/>
                      <a:pt x="10" y="9"/>
                    </a:cubicBezTo>
                    <a:cubicBezTo>
                      <a:pt x="10" y="9"/>
                      <a:pt x="10" y="9"/>
                      <a:pt x="10" y="9"/>
                    </a:cubicBezTo>
                    <a:cubicBezTo>
                      <a:pt x="12" y="11"/>
                      <a:pt x="12" y="11"/>
                      <a:pt x="12" y="11"/>
                    </a:cubicBezTo>
                    <a:cubicBezTo>
                      <a:pt x="12" y="11"/>
                      <a:pt x="12" y="11"/>
                      <a:pt x="12" y="11"/>
                    </a:cubicBezTo>
                    <a:cubicBezTo>
                      <a:pt x="12" y="11"/>
                      <a:pt x="12" y="11"/>
                      <a:pt x="12" y="11"/>
                    </a:cubicBezTo>
                    <a:cubicBezTo>
                      <a:pt x="12" y="12"/>
                      <a:pt x="12" y="12"/>
                      <a:pt x="12" y="12"/>
                    </a:cubicBezTo>
                    <a:cubicBezTo>
                      <a:pt x="11" y="11"/>
                      <a:pt x="11" y="11"/>
                      <a:pt x="11" y="11"/>
                    </a:cubicBezTo>
                    <a:cubicBezTo>
                      <a:pt x="10" y="10"/>
                      <a:pt x="10" y="10"/>
                      <a:pt x="10" y="10"/>
                    </a:cubicBezTo>
                    <a:cubicBezTo>
                      <a:pt x="9" y="9"/>
                      <a:pt x="9" y="9"/>
                      <a:pt x="9" y="9"/>
                    </a:cubicBezTo>
                    <a:cubicBezTo>
                      <a:pt x="9" y="10"/>
                      <a:pt x="8" y="10"/>
                      <a:pt x="8" y="10"/>
                    </a:cubicBezTo>
                    <a:cubicBezTo>
                      <a:pt x="7" y="11"/>
                      <a:pt x="7" y="12"/>
                      <a:pt x="6" y="12"/>
                    </a:cubicBezTo>
                    <a:cubicBezTo>
                      <a:pt x="7" y="13"/>
                      <a:pt x="7" y="13"/>
                      <a:pt x="7" y="13"/>
                    </a:cubicBezTo>
                    <a:cubicBezTo>
                      <a:pt x="9" y="14"/>
                      <a:pt x="9" y="14"/>
                      <a:pt x="9" y="14"/>
                    </a:cubicBezTo>
                    <a:cubicBezTo>
                      <a:pt x="10" y="15"/>
                      <a:pt x="11" y="16"/>
                      <a:pt x="12" y="16"/>
                    </a:cubicBezTo>
                    <a:cubicBezTo>
                      <a:pt x="12" y="16"/>
                      <a:pt x="12" y="16"/>
                      <a:pt x="12" y="16"/>
                    </a:cubicBezTo>
                    <a:cubicBezTo>
                      <a:pt x="13" y="16"/>
                      <a:pt x="14" y="15"/>
                      <a:pt x="15" y="14"/>
                    </a:cubicBezTo>
                    <a:cubicBezTo>
                      <a:pt x="15" y="14"/>
                      <a:pt x="15" y="14"/>
                      <a:pt x="15" y="14"/>
                    </a:cubicBezTo>
                    <a:cubicBezTo>
                      <a:pt x="16" y="13"/>
                      <a:pt x="16" y="12"/>
                      <a:pt x="16" y="11"/>
                    </a:cubicBezTo>
                    <a:cubicBezTo>
                      <a:pt x="16" y="10"/>
                      <a:pt x="16" y="9"/>
                      <a:pt x="15" y="8"/>
                    </a:cubicBezTo>
                    <a:cubicBezTo>
                      <a:pt x="14" y="9"/>
                      <a:pt x="14" y="9"/>
                      <a:pt x="14" y="9"/>
                    </a:cubicBezTo>
                    <a:cubicBezTo>
                      <a:pt x="15" y="8"/>
                      <a:pt x="15" y="8"/>
                      <a:pt x="15" y="8"/>
                    </a:cubicBezTo>
                    <a:cubicBezTo>
                      <a:pt x="13" y="6"/>
                      <a:pt x="13" y="6"/>
                      <a:pt x="13" y="6"/>
                    </a:cubicBezTo>
                    <a:moveTo>
                      <a:pt x="5" y="0"/>
                    </a:moveTo>
                    <a:cubicBezTo>
                      <a:pt x="5" y="0"/>
                      <a:pt x="5" y="0"/>
                      <a:pt x="5" y="0"/>
                    </a:cubicBezTo>
                    <a:cubicBezTo>
                      <a:pt x="3" y="0"/>
                      <a:pt x="2" y="0"/>
                      <a:pt x="1" y="1"/>
                    </a:cubicBezTo>
                    <a:cubicBezTo>
                      <a:pt x="0" y="2"/>
                      <a:pt x="0" y="3"/>
                      <a:pt x="0" y="4"/>
                    </a:cubicBezTo>
                    <a:cubicBezTo>
                      <a:pt x="0" y="5"/>
                      <a:pt x="0" y="6"/>
                      <a:pt x="1" y="7"/>
                    </a:cubicBezTo>
                    <a:cubicBezTo>
                      <a:pt x="3" y="9"/>
                      <a:pt x="3" y="9"/>
                      <a:pt x="3" y="9"/>
                    </a:cubicBezTo>
                    <a:cubicBezTo>
                      <a:pt x="4" y="9"/>
                      <a:pt x="5" y="8"/>
                      <a:pt x="5" y="8"/>
                    </a:cubicBezTo>
                    <a:cubicBezTo>
                      <a:pt x="6" y="7"/>
                      <a:pt x="6" y="7"/>
                      <a:pt x="6" y="6"/>
                    </a:cubicBezTo>
                    <a:cubicBezTo>
                      <a:pt x="4" y="4"/>
                      <a:pt x="4" y="4"/>
                      <a:pt x="4" y="4"/>
                    </a:cubicBezTo>
                    <a:cubicBezTo>
                      <a:pt x="4" y="4"/>
                      <a:pt x="4" y="4"/>
                      <a:pt x="4" y="4"/>
                    </a:cubicBezTo>
                    <a:cubicBezTo>
                      <a:pt x="4" y="4"/>
                      <a:pt x="4" y="4"/>
                      <a:pt x="4" y="4"/>
                    </a:cubicBezTo>
                    <a:cubicBezTo>
                      <a:pt x="5" y="4"/>
                      <a:pt x="5" y="4"/>
                      <a:pt x="5" y="4"/>
                    </a:cubicBezTo>
                    <a:cubicBezTo>
                      <a:pt x="5" y="4"/>
                      <a:pt x="5" y="4"/>
                      <a:pt x="5" y="4"/>
                    </a:cubicBezTo>
                    <a:cubicBezTo>
                      <a:pt x="7" y="6"/>
                      <a:pt x="7" y="6"/>
                      <a:pt x="7" y="6"/>
                    </a:cubicBezTo>
                    <a:cubicBezTo>
                      <a:pt x="8" y="5"/>
                      <a:pt x="9" y="4"/>
                      <a:pt x="10" y="3"/>
                    </a:cubicBezTo>
                    <a:cubicBezTo>
                      <a:pt x="10" y="3"/>
                      <a:pt x="10" y="3"/>
                      <a:pt x="10" y="3"/>
                    </a:cubicBezTo>
                    <a:cubicBezTo>
                      <a:pt x="8" y="1"/>
                      <a:pt x="8" y="1"/>
                      <a:pt x="8" y="1"/>
                    </a:cubicBezTo>
                    <a:cubicBezTo>
                      <a:pt x="7" y="0"/>
                      <a:pt x="6" y="0"/>
                      <a:pt x="5"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3" name="Freeform 51"/>
              <p:cNvSpPr>
                <a:spLocks noEditPoints="1"/>
              </p:cNvSpPr>
              <p:nvPr/>
            </p:nvSpPr>
            <p:spPr bwMode="auto">
              <a:xfrm>
                <a:off x="2424113" y="1038225"/>
                <a:ext cx="39688" cy="39688"/>
              </a:xfrm>
              <a:custGeom>
                <a:avLst/>
                <a:gdLst>
                  <a:gd name="T0" fmla="*/ 9 w 14"/>
                  <a:gd name="T1" fmla="*/ 5 h 14"/>
                  <a:gd name="T2" fmla="*/ 10 w 14"/>
                  <a:gd name="T3" fmla="*/ 4 h 14"/>
                  <a:gd name="T4" fmla="*/ 9 w 14"/>
                  <a:gd name="T5" fmla="*/ 5 h 14"/>
                  <a:gd name="T6" fmla="*/ 10 w 14"/>
                  <a:gd name="T7" fmla="*/ 7 h 14"/>
                  <a:gd name="T8" fmla="*/ 9 w 14"/>
                  <a:gd name="T9" fmla="*/ 9 h 14"/>
                  <a:gd name="T10" fmla="*/ 7 w 14"/>
                  <a:gd name="T11" fmla="*/ 10 h 14"/>
                  <a:gd name="T12" fmla="*/ 5 w 14"/>
                  <a:gd name="T13" fmla="*/ 9 h 14"/>
                  <a:gd name="T14" fmla="*/ 4 w 14"/>
                  <a:gd name="T15" fmla="*/ 7 h 14"/>
                  <a:gd name="T16" fmla="*/ 5 w 14"/>
                  <a:gd name="T17" fmla="*/ 5 h 14"/>
                  <a:gd name="T18" fmla="*/ 7 w 14"/>
                  <a:gd name="T19" fmla="*/ 4 h 14"/>
                  <a:gd name="T20" fmla="*/ 9 w 14"/>
                  <a:gd name="T21" fmla="*/ 5 h 14"/>
                  <a:gd name="T22" fmla="*/ 7 w 14"/>
                  <a:gd name="T23" fmla="*/ 0 h 14"/>
                  <a:gd name="T24" fmla="*/ 7 w 14"/>
                  <a:gd name="T25" fmla="*/ 0 h 14"/>
                  <a:gd name="T26" fmla="*/ 2 w 14"/>
                  <a:gd name="T27" fmla="*/ 2 h 14"/>
                  <a:gd name="T28" fmla="*/ 0 w 14"/>
                  <a:gd name="T29" fmla="*/ 7 h 14"/>
                  <a:gd name="T30" fmla="*/ 2 w 14"/>
                  <a:gd name="T31" fmla="*/ 12 h 14"/>
                  <a:gd name="T32" fmla="*/ 5 w 14"/>
                  <a:gd name="T33" fmla="*/ 14 h 14"/>
                  <a:gd name="T34" fmla="*/ 8 w 14"/>
                  <a:gd name="T35" fmla="*/ 11 h 14"/>
                  <a:gd name="T36" fmla="*/ 8 w 14"/>
                  <a:gd name="T37" fmla="*/ 11 h 14"/>
                  <a:gd name="T38" fmla="*/ 8 w 14"/>
                  <a:gd name="T39" fmla="*/ 11 h 14"/>
                  <a:gd name="T40" fmla="*/ 9 w 14"/>
                  <a:gd name="T41" fmla="*/ 11 h 14"/>
                  <a:gd name="T42" fmla="*/ 9 w 14"/>
                  <a:gd name="T43" fmla="*/ 11 h 14"/>
                  <a:gd name="T44" fmla="*/ 14 w 14"/>
                  <a:gd name="T45" fmla="*/ 6 h 14"/>
                  <a:gd name="T46" fmla="*/ 12 w 14"/>
                  <a:gd name="T47" fmla="*/ 2 h 14"/>
                  <a:gd name="T48" fmla="*/ 12 w 14"/>
                  <a:gd name="T49" fmla="*/ 2 h 14"/>
                  <a:gd name="T50" fmla="*/ 7 w 14"/>
                  <a:gd name="T51"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4" h="14">
                    <a:moveTo>
                      <a:pt x="9" y="5"/>
                    </a:moveTo>
                    <a:cubicBezTo>
                      <a:pt x="10" y="4"/>
                      <a:pt x="10" y="4"/>
                      <a:pt x="10" y="4"/>
                    </a:cubicBezTo>
                    <a:cubicBezTo>
                      <a:pt x="9" y="5"/>
                      <a:pt x="9" y="5"/>
                      <a:pt x="9" y="5"/>
                    </a:cubicBezTo>
                    <a:cubicBezTo>
                      <a:pt x="10" y="6"/>
                      <a:pt x="10" y="6"/>
                      <a:pt x="10" y="7"/>
                    </a:cubicBezTo>
                    <a:cubicBezTo>
                      <a:pt x="10" y="8"/>
                      <a:pt x="10" y="9"/>
                      <a:pt x="9" y="9"/>
                    </a:cubicBezTo>
                    <a:cubicBezTo>
                      <a:pt x="8" y="10"/>
                      <a:pt x="8" y="10"/>
                      <a:pt x="7" y="10"/>
                    </a:cubicBezTo>
                    <a:cubicBezTo>
                      <a:pt x="6" y="10"/>
                      <a:pt x="5" y="10"/>
                      <a:pt x="5" y="9"/>
                    </a:cubicBezTo>
                    <a:cubicBezTo>
                      <a:pt x="4" y="9"/>
                      <a:pt x="4" y="8"/>
                      <a:pt x="4" y="7"/>
                    </a:cubicBezTo>
                    <a:cubicBezTo>
                      <a:pt x="4" y="6"/>
                      <a:pt x="4" y="5"/>
                      <a:pt x="5" y="5"/>
                    </a:cubicBezTo>
                    <a:cubicBezTo>
                      <a:pt x="5" y="4"/>
                      <a:pt x="6" y="4"/>
                      <a:pt x="7" y="4"/>
                    </a:cubicBezTo>
                    <a:cubicBezTo>
                      <a:pt x="8" y="4"/>
                      <a:pt x="8" y="4"/>
                      <a:pt x="9" y="5"/>
                    </a:cubicBezTo>
                    <a:moveTo>
                      <a:pt x="7" y="0"/>
                    </a:moveTo>
                    <a:cubicBezTo>
                      <a:pt x="7" y="0"/>
                      <a:pt x="7" y="0"/>
                      <a:pt x="7" y="0"/>
                    </a:cubicBezTo>
                    <a:cubicBezTo>
                      <a:pt x="5" y="0"/>
                      <a:pt x="3" y="1"/>
                      <a:pt x="2" y="2"/>
                    </a:cubicBezTo>
                    <a:cubicBezTo>
                      <a:pt x="0" y="3"/>
                      <a:pt x="0" y="5"/>
                      <a:pt x="0" y="7"/>
                    </a:cubicBezTo>
                    <a:cubicBezTo>
                      <a:pt x="0" y="9"/>
                      <a:pt x="0" y="11"/>
                      <a:pt x="2" y="12"/>
                    </a:cubicBezTo>
                    <a:cubicBezTo>
                      <a:pt x="3" y="13"/>
                      <a:pt x="4" y="14"/>
                      <a:pt x="5" y="14"/>
                    </a:cubicBezTo>
                    <a:cubicBezTo>
                      <a:pt x="6" y="13"/>
                      <a:pt x="7" y="12"/>
                      <a:pt x="8" y="11"/>
                    </a:cubicBezTo>
                    <a:cubicBezTo>
                      <a:pt x="8" y="11"/>
                      <a:pt x="8" y="11"/>
                      <a:pt x="8" y="11"/>
                    </a:cubicBezTo>
                    <a:cubicBezTo>
                      <a:pt x="8" y="11"/>
                      <a:pt x="8" y="11"/>
                      <a:pt x="8" y="11"/>
                    </a:cubicBezTo>
                    <a:cubicBezTo>
                      <a:pt x="9" y="11"/>
                      <a:pt x="9" y="11"/>
                      <a:pt x="9" y="11"/>
                    </a:cubicBezTo>
                    <a:cubicBezTo>
                      <a:pt x="9" y="11"/>
                      <a:pt x="9" y="11"/>
                      <a:pt x="9" y="11"/>
                    </a:cubicBezTo>
                    <a:cubicBezTo>
                      <a:pt x="10" y="9"/>
                      <a:pt x="12" y="8"/>
                      <a:pt x="14" y="6"/>
                    </a:cubicBezTo>
                    <a:cubicBezTo>
                      <a:pt x="14" y="5"/>
                      <a:pt x="13" y="3"/>
                      <a:pt x="12" y="2"/>
                    </a:cubicBezTo>
                    <a:cubicBezTo>
                      <a:pt x="12" y="2"/>
                      <a:pt x="12" y="2"/>
                      <a:pt x="12" y="2"/>
                    </a:cubicBezTo>
                    <a:cubicBezTo>
                      <a:pt x="11" y="1"/>
                      <a:pt x="9" y="0"/>
                      <a:pt x="7"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4" name="Freeform 52"/>
              <p:cNvSpPr>
                <a:spLocks noEditPoints="1"/>
              </p:cNvSpPr>
              <p:nvPr/>
            </p:nvSpPr>
            <p:spPr bwMode="auto">
              <a:xfrm>
                <a:off x="2401888" y="1027113"/>
                <a:ext cx="190500" cy="187325"/>
              </a:xfrm>
              <a:custGeom>
                <a:avLst/>
                <a:gdLst>
                  <a:gd name="T0" fmla="*/ 41 w 68"/>
                  <a:gd name="T1" fmla="*/ 4 h 67"/>
                  <a:gd name="T2" fmla="*/ 48 w 68"/>
                  <a:gd name="T3" fmla="*/ 4 h 67"/>
                  <a:gd name="T4" fmla="*/ 48 w 68"/>
                  <a:gd name="T5" fmla="*/ 4 h 67"/>
                  <a:gd name="T6" fmla="*/ 59 w 68"/>
                  <a:gd name="T7" fmla="*/ 8 h 67"/>
                  <a:gd name="T8" fmla="*/ 64 w 68"/>
                  <a:gd name="T9" fmla="*/ 14 h 67"/>
                  <a:gd name="T10" fmla="*/ 56 w 68"/>
                  <a:gd name="T11" fmla="*/ 28 h 67"/>
                  <a:gd name="T12" fmla="*/ 48 w 68"/>
                  <a:gd name="T13" fmla="*/ 38 h 67"/>
                  <a:gd name="T14" fmla="*/ 45 w 68"/>
                  <a:gd name="T15" fmla="*/ 41 h 67"/>
                  <a:gd name="T16" fmla="*/ 45 w 68"/>
                  <a:gd name="T17" fmla="*/ 41 h 67"/>
                  <a:gd name="T18" fmla="*/ 45 w 68"/>
                  <a:gd name="T19" fmla="*/ 41 h 67"/>
                  <a:gd name="T20" fmla="*/ 44 w 68"/>
                  <a:gd name="T21" fmla="*/ 41 h 67"/>
                  <a:gd name="T22" fmla="*/ 43 w 68"/>
                  <a:gd name="T23" fmla="*/ 43 h 67"/>
                  <a:gd name="T24" fmla="*/ 41 w 68"/>
                  <a:gd name="T25" fmla="*/ 44 h 67"/>
                  <a:gd name="T26" fmla="*/ 15 w 68"/>
                  <a:gd name="T27" fmla="*/ 62 h 67"/>
                  <a:gd name="T28" fmla="*/ 8 w 68"/>
                  <a:gd name="T29" fmla="*/ 57 h 67"/>
                  <a:gd name="T30" fmla="*/ 4 w 68"/>
                  <a:gd name="T31" fmla="*/ 47 h 67"/>
                  <a:gd name="T32" fmla="*/ 19 w 68"/>
                  <a:gd name="T33" fmla="*/ 18 h 67"/>
                  <a:gd name="T34" fmla="*/ 19 w 68"/>
                  <a:gd name="T35" fmla="*/ 18 h 67"/>
                  <a:gd name="T36" fmla="*/ 19 w 68"/>
                  <a:gd name="T37" fmla="*/ 18 h 67"/>
                  <a:gd name="T38" fmla="*/ 19 w 68"/>
                  <a:gd name="T39" fmla="*/ 18 h 67"/>
                  <a:gd name="T40" fmla="*/ 40 w 68"/>
                  <a:gd name="T41" fmla="*/ 5 h 67"/>
                  <a:gd name="T42" fmla="*/ 41 w 68"/>
                  <a:gd name="T43" fmla="*/ 4 h 67"/>
                  <a:gd name="T44" fmla="*/ 48 w 68"/>
                  <a:gd name="T45" fmla="*/ 0 h 67"/>
                  <a:gd name="T46" fmla="*/ 48 w 68"/>
                  <a:gd name="T47" fmla="*/ 0 h 67"/>
                  <a:gd name="T48" fmla="*/ 43 w 68"/>
                  <a:gd name="T49" fmla="*/ 0 h 67"/>
                  <a:gd name="T50" fmla="*/ 39 w 68"/>
                  <a:gd name="T51" fmla="*/ 1 h 67"/>
                  <a:gd name="T52" fmla="*/ 35 w 68"/>
                  <a:gd name="T53" fmla="*/ 2 h 67"/>
                  <a:gd name="T54" fmla="*/ 31 w 68"/>
                  <a:gd name="T55" fmla="*/ 4 h 67"/>
                  <a:gd name="T56" fmla="*/ 22 w 68"/>
                  <a:gd name="T57" fmla="*/ 10 h 67"/>
                  <a:gd name="T58" fmla="*/ 17 w 68"/>
                  <a:gd name="T59" fmla="*/ 15 h 67"/>
                  <a:gd name="T60" fmla="*/ 17 w 68"/>
                  <a:gd name="T61" fmla="*/ 15 h 67"/>
                  <a:gd name="T62" fmla="*/ 16 w 68"/>
                  <a:gd name="T63" fmla="*/ 15 h 67"/>
                  <a:gd name="T64" fmla="*/ 16 w 68"/>
                  <a:gd name="T65" fmla="*/ 15 h 67"/>
                  <a:gd name="T66" fmla="*/ 13 w 68"/>
                  <a:gd name="T67" fmla="*/ 18 h 67"/>
                  <a:gd name="T68" fmla="*/ 0 w 68"/>
                  <a:gd name="T69" fmla="*/ 47 h 67"/>
                  <a:gd name="T70" fmla="*/ 5 w 68"/>
                  <a:gd name="T71" fmla="*/ 60 h 67"/>
                  <a:gd name="T72" fmla="*/ 14 w 68"/>
                  <a:gd name="T73" fmla="*/ 66 h 67"/>
                  <a:gd name="T74" fmla="*/ 15 w 68"/>
                  <a:gd name="T75" fmla="*/ 67 h 67"/>
                  <a:gd name="T76" fmla="*/ 15 w 68"/>
                  <a:gd name="T77" fmla="*/ 66 h 67"/>
                  <a:gd name="T78" fmla="*/ 39 w 68"/>
                  <a:gd name="T79" fmla="*/ 52 h 67"/>
                  <a:gd name="T80" fmla="*/ 44 w 68"/>
                  <a:gd name="T81" fmla="*/ 47 h 67"/>
                  <a:gd name="T82" fmla="*/ 46 w 68"/>
                  <a:gd name="T83" fmla="*/ 45 h 67"/>
                  <a:gd name="T84" fmla="*/ 47 w 68"/>
                  <a:gd name="T85" fmla="*/ 44 h 67"/>
                  <a:gd name="T86" fmla="*/ 47 w 68"/>
                  <a:gd name="T87" fmla="*/ 44 h 67"/>
                  <a:gd name="T88" fmla="*/ 47 w 68"/>
                  <a:gd name="T89" fmla="*/ 44 h 67"/>
                  <a:gd name="T90" fmla="*/ 48 w 68"/>
                  <a:gd name="T91" fmla="*/ 44 h 67"/>
                  <a:gd name="T92" fmla="*/ 51 w 68"/>
                  <a:gd name="T93" fmla="*/ 41 h 67"/>
                  <a:gd name="T94" fmla="*/ 59 w 68"/>
                  <a:gd name="T95" fmla="*/ 31 h 67"/>
                  <a:gd name="T96" fmla="*/ 66 w 68"/>
                  <a:gd name="T97" fmla="*/ 20 h 67"/>
                  <a:gd name="T98" fmla="*/ 68 w 68"/>
                  <a:gd name="T99" fmla="*/ 15 h 67"/>
                  <a:gd name="T100" fmla="*/ 68 w 68"/>
                  <a:gd name="T101" fmla="*/ 13 h 67"/>
                  <a:gd name="T102" fmla="*/ 62 w 68"/>
                  <a:gd name="T103" fmla="*/ 5 h 67"/>
                  <a:gd name="T104" fmla="*/ 48 w 68"/>
                  <a:gd name="T105"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8" h="67">
                    <a:moveTo>
                      <a:pt x="41" y="4"/>
                    </a:moveTo>
                    <a:cubicBezTo>
                      <a:pt x="44" y="4"/>
                      <a:pt x="46" y="4"/>
                      <a:pt x="48" y="4"/>
                    </a:cubicBezTo>
                    <a:cubicBezTo>
                      <a:pt x="48" y="4"/>
                      <a:pt x="48" y="4"/>
                      <a:pt x="48" y="4"/>
                    </a:cubicBezTo>
                    <a:cubicBezTo>
                      <a:pt x="52" y="4"/>
                      <a:pt x="56" y="5"/>
                      <a:pt x="59" y="8"/>
                    </a:cubicBezTo>
                    <a:cubicBezTo>
                      <a:pt x="60" y="9"/>
                      <a:pt x="62" y="12"/>
                      <a:pt x="64" y="14"/>
                    </a:cubicBezTo>
                    <a:cubicBezTo>
                      <a:pt x="62" y="19"/>
                      <a:pt x="59" y="23"/>
                      <a:pt x="56" y="28"/>
                    </a:cubicBezTo>
                    <a:cubicBezTo>
                      <a:pt x="53" y="31"/>
                      <a:pt x="51" y="35"/>
                      <a:pt x="48" y="38"/>
                    </a:cubicBezTo>
                    <a:cubicBezTo>
                      <a:pt x="47" y="39"/>
                      <a:pt x="46" y="40"/>
                      <a:pt x="45" y="41"/>
                    </a:cubicBezTo>
                    <a:cubicBezTo>
                      <a:pt x="45" y="41"/>
                      <a:pt x="45" y="41"/>
                      <a:pt x="45" y="41"/>
                    </a:cubicBezTo>
                    <a:cubicBezTo>
                      <a:pt x="45" y="41"/>
                      <a:pt x="45" y="41"/>
                      <a:pt x="45" y="41"/>
                    </a:cubicBezTo>
                    <a:cubicBezTo>
                      <a:pt x="45" y="41"/>
                      <a:pt x="44" y="41"/>
                      <a:pt x="44" y="41"/>
                    </a:cubicBezTo>
                    <a:cubicBezTo>
                      <a:pt x="44" y="42"/>
                      <a:pt x="44" y="42"/>
                      <a:pt x="43" y="43"/>
                    </a:cubicBezTo>
                    <a:cubicBezTo>
                      <a:pt x="43" y="43"/>
                      <a:pt x="42" y="44"/>
                      <a:pt x="41" y="44"/>
                    </a:cubicBezTo>
                    <a:cubicBezTo>
                      <a:pt x="33" y="53"/>
                      <a:pt x="23" y="59"/>
                      <a:pt x="15" y="62"/>
                    </a:cubicBezTo>
                    <a:cubicBezTo>
                      <a:pt x="12" y="61"/>
                      <a:pt x="10" y="59"/>
                      <a:pt x="8" y="57"/>
                    </a:cubicBezTo>
                    <a:cubicBezTo>
                      <a:pt x="5" y="54"/>
                      <a:pt x="4" y="51"/>
                      <a:pt x="4" y="47"/>
                    </a:cubicBezTo>
                    <a:cubicBezTo>
                      <a:pt x="4" y="38"/>
                      <a:pt x="10" y="27"/>
                      <a:pt x="19" y="18"/>
                    </a:cubicBezTo>
                    <a:cubicBezTo>
                      <a:pt x="19" y="18"/>
                      <a:pt x="19" y="18"/>
                      <a:pt x="19" y="18"/>
                    </a:cubicBezTo>
                    <a:cubicBezTo>
                      <a:pt x="19" y="18"/>
                      <a:pt x="19" y="18"/>
                      <a:pt x="19" y="18"/>
                    </a:cubicBezTo>
                    <a:cubicBezTo>
                      <a:pt x="19" y="18"/>
                      <a:pt x="19" y="18"/>
                      <a:pt x="19" y="18"/>
                    </a:cubicBezTo>
                    <a:cubicBezTo>
                      <a:pt x="26" y="11"/>
                      <a:pt x="33" y="7"/>
                      <a:pt x="40" y="5"/>
                    </a:cubicBezTo>
                    <a:cubicBezTo>
                      <a:pt x="41" y="5"/>
                      <a:pt x="41" y="4"/>
                      <a:pt x="41" y="4"/>
                    </a:cubicBezTo>
                    <a:moveTo>
                      <a:pt x="48" y="0"/>
                    </a:moveTo>
                    <a:cubicBezTo>
                      <a:pt x="48" y="0"/>
                      <a:pt x="48" y="0"/>
                      <a:pt x="48" y="0"/>
                    </a:cubicBezTo>
                    <a:cubicBezTo>
                      <a:pt x="46" y="0"/>
                      <a:pt x="44" y="0"/>
                      <a:pt x="43" y="0"/>
                    </a:cubicBezTo>
                    <a:cubicBezTo>
                      <a:pt x="41" y="0"/>
                      <a:pt x="40" y="1"/>
                      <a:pt x="39" y="1"/>
                    </a:cubicBezTo>
                    <a:cubicBezTo>
                      <a:pt x="37" y="1"/>
                      <a:pt x="36" y="2"/>
                      <a:pt x="35" y="2"/>
                    </a:cubicBezTo>
                    <a:cubicBezTo>
                      <a:pt x="33" y="3"/>
                      <a:pt x="32" y="4"/>
                      <a:pt x="31" y="4"/>
                    </a:cubicBezTo>
                    <a:cubicBezTo>
                      <a:pt x="28" y="6"/>
                      <a:pt x="25" y="8"/>
                      <a:pt x="22" y="10"/>
                    </a:cubicBezTo>
                    <a:cubicBezTo>
                      <a:pt x="20" y="12"/>
                      <a:pt x="18" y="13"/>
                      <a:pt x="17" y="15"/>
                    </a:cubicBezTo>
                    <a:cubicBezTo>
                      <a:pt x="17" y="15"/>
                      <a:pt x="17" y="15"/>
                      <a:pt x="17" y="15"/>
                    </a:cubicBezTo>
                    <a:cubicBezTo>
                      <a:pt x="16" y="15"/>
                      <a:pt x="16" y="15"/>
                      <a:pt x="16" y="15"/>
                    </a:cubicBezTo>
                    <a:cubicBezTo>
                      <a:pt x="16" y="15"/>
                      <a:pt x="16" y="15"/>
                      <a:pt x="16" y="15"/>
                    </a:cubicBezTo>
                    <a:cubicBezTo>
                      <a:pt x="15" y="16"/>
                      <a:pt x="14" y="17"/>
                      <a:pt x="13" y="18"/>
                    </a:cubicBezTo>
                    <a:cubicBezTo>
                      <a:pt x="5" y="27"/>
                      <a:pt x="0" y="37"/>
                      <a:pt x="0" y="47"/>
                    </a:cubicBezTo>
                    <a:cubicBezTo>
                      <a:pt x="0" y="52"/>
                      <a:pt x="2" y="56"/>
                      <a:pt x="5" y="60"/>
                    </a:cubicBezTo>
                    <a:cubicBezTo>
                      <a:pt x="7" y="62"/>
                      <a:pt x="10" y="64"/>
                      <a:pt x="14" y="66"/>
                    </a:cubicBezTo>
                    <a:cubicBezTo>
                      <a:pt x="14" y="67"/>
                      <a:pt x="14" y="67"/>
                      <a:pt x="15" y="67"/>
                    </a:cubicBezTo>
                    <a:cubicBezTo>
                      <a:pt x="15" y="67"/>
                      <a:pt x="15" y="67"/>
                      <a:pt x="15" y="66"/>
                    </a:cubicBezTo>
                    <a:cubicBezTo>
                      <a:pt x="23" y="63"/>
                      <a:pt x="31" y="58"/>
                      <a:pt x="39" y="52"/>
                    </a:cubicBezTo>
                    <a:cubicBezTo>
                      <a:pt x="41" y="50"/>
                      <a:pt x="43" y="49"/>
                      <a:pt x="44" y="47"/>
                    </a:cubicBezTo>
                    <a:cubicBezTo>
                      <a:pt x="45" y="47"/>
                      <a:pt x="45" y="46"/>
                      <a:pt x="46" y="45"/>
                    </a:cubicBezTo>
                    <a:cubicBezTo>
                      <a:pt x="46" y="45"/>
                      <a:pt x="47" y="45"/>
                      <a:pt x="47" y="44"/>
                    </a:cubicBezTo>
                    <a:cubicBezTo>
                      <a:pt x="47" y="44"/>
                      <a:pt x="47" y="44"/>
                      <a:pt x="47" y="44"/>
                    </a:cubicBezTo>
                    <a:cubicBezTo>
                      <a:pt x="47" y="44"/>
                      <a:pt x="47" y="44"/>
                      <a:pt x="47" y="44"/>
                    </a:cubicBezTo>
                    <a:cubicBezTo>
                      <a:pt x="48" y="44"/>
                      <a:pt x="48" y="44"/>
                      <a:pt x="48" y="44"/>
                    </a:cubicBezTo>
                    <a:cubicBezTo>
                      <a:pt x="49" y="43"/>
                      <a:pt x="50" y="42"/>
                      <a:pt x="51" y="41"/>
                    </a:cubicBezTo>
                    <a:cubicBezTo>
                      <a:pt x="54" y="37"/>
                      <a:pt x="56" y="34"/>
                      <a:pt x="59" y="31"/>
                    </a:cubicBezTo>
                    <a:cubicBezTo>
                      <a:pt x="62" y="27"/>
                      <a:pt x="64" y="23"/>
                      <a:pt x="66" y="20"/>
                    </a:cubicBezTo>
                    <a:cubicBezTo>
                      <a:pt x="67" y="18"/>
                      <a:pt x="67" y="17"/>
                      <a:pt x="68" y="15"/>
                    </a:cubicBezTo>
                    <a:cubicBezTo>
                      <a:pt x="68" y="15"/>
                      <a:pt x="68" y="14"/>
                      <a:pt x="68" y="13"/>
                    </a:cubicBezTo>
                    <a:cubicBezTo>
                      <a:pt x="66" y="10"/>
                      <a:pt x="64" y="7"/>
                      <a:pt x="62" y="5"/>
                    </a:cubicBezTo>
                    <a:cubicBezTo>
                      <a:pt x="58" y="1"/>
                      <a:pt x="53" y="0"/>
                      <a:pt x="48"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5" name="Freeform 53"/>
              <p:cNvSpPr>
                <a:spLocks noEditPoints="1"/>
              </p:cNvSpPr>
              <p:nvPr/>
            </p:nvSpPr>
            <p:spPr bwMode="auto">
              <a:xfrm>
                <a:off x="2800351" y="1031875"/>
                <a:ext cx="33338" cy="53975"/>
              </a:xfrm>
              <a:custGeom>
                <a:avLst/>
                <a:gdLst>
                  <a:gd name="T0" fmla="*/ 1 w 12"/>
                  <a:gd name="T1" fmla="*/ 10 h 19"/>
                  <a:gd name="T2" fmla="*/ 0 w 12"/>
                  <a:gd name="T3" fmla="*/ 13 h 19"/>
                  <a:gd name="T4" fmla="*/ 2 w 12"/>
                  <a:gd name="T5" fmla="*/ 14 h 19"/>
                  <a:gd name="T6" fmla="*/ 0 w 12"/>
                  <a:gd name="T7" fmla="*/ 13 h 19"/>
                  <a:gd name="T8" fmla="*/ 0 w 12"/>
                  <a:gd name="T9" fmla="*/ 14 h 19"/>
                  <a:gd name="T10" fmla="*/ 3 w 12"/>
                  <a:gd name="T11" fmla="*/ 19 h 19"/>
                  <a:gd name="T12" fmla="*/ 3 w 12"/>
                  <a:gd name="T13" fmla="*/ 19 h 19"/>
                  <a:gd name="T14" fmla="*/ 4 w 12"/>
                  <a:gd name="T15" fmla="*/ 19 h 19"/>
                  <a:gd name="T16" fmla="*/ 9 w 12"/>
                  <a:gd name="T17" fmla="*/ 16 h 19"/>
                  <a:gd name="T18" fmla="*/ 9 w 12"/>
                  <a:gd name="T19" fmla="*/ 13 h 19"/>
                  <a:gd name="T20" fmla="*/ 10 w 12"/>
                  <a:gd name="T21" fmla="*/ 13 h 19"/>
                  <a:gd name="T22" fmla="*/ 7 w 12"/>
                  <a:gd name="T23" fmla="*/ 12 h 19"/>
                  <a:gd name="T24" fmla="*/ 6 w 12"/>
                  <a:gd name="T25" fmla="*/ 12 h 19"/>
                  <a:gd name="T26" fmla="*/ 6 w 12"/>
                  <a:gd name="T27" fmla="*/ 12 h 19"/>
                  <a:gd name="T28" fmla="*/ 5 w 12"/>
                  <a:gd name="T29" fmla="*/ 15 h 19"/>
                  <a:gd name="T30" fmla="*/ 4 w 12"/>
                  <a:gd name="T31" fmla="*/ 15 h 19"/>
                  <a:gd name="T32" fmla="*/ 4 w 12"/>
                  <a:gd name="T33" fmla="*/ 15 h 19"/>
                  <a:gd name="T34" fmla="*/ 4 w 12"/>
                  <a:gd name="T35" fmla="*/ 14 h 19"/>
                  <a:gd name="T36" fmla="*/ 4 w 12"/>
                  <a:gd name="T37" fmla="*/ 14 h 19"/>
                  <a:gd name="T38" fmla="*/ 4 w 12"/>
                  <a:gd name="T39" fmla="*/ 14 h 19"/>
                  <a:gd name="T40" fmla="*/ 5 w 12"/>
                  <a:gd name="T41" fmla="*/ 11 h 19"/>
                  <a:gd name="T42" fmla="*/ 5 w 12"/>
                  <a:gd name="T43" fmla="*/ 11 h 19"/>
                  <a:gd name="T44" fmla="*/ 1 w 12"/>
                  <a:gd name="T45" fmla="*/ 10 h 19"/>
                  <a:gd name="T46" fmla="*/ 7 w 12"/>
                  <a:gd name="T47" fmla="*/ 0 h 19"/>
                  <a:gd name="T48" fmla="*/ 3 w 12"/>
                  <a:gd name="T49" fmla="*/ 3 h 19"/>
                  <a:gd name="T50" fmla="*/ 2 w 12"/>
                  <a:gd name="T51" fmla="*/ 6 h 19"/>
                  <a:gd name="T52" fmla="*/ 2 w 12"/>
                  <a:gd name="T53" fmla="*/ 6 h 19"/>
                  <a:gd name="T54" fmla="*/ 6 w 12"/>
                  <a:gd name="T55" fmla="*/ 7 h 19"/>
                  <a:gd name="T56" fmla="*/ 7 w 12"/>
                  <a:gd name="T57" fmla="*/ 5 h 19"/>
                  <a:gd name="T58" fmla="*/ 7 w 12"/>
                  <a:gd name="T59" fmla="*/ 4 h 19"/>
                  <a:gd name="T60" fmla="*/ 8 w 12"/>
                  <a:gd name="T61" fmla="*/ 4 h 19"/>
                  <a:gd name="T62" fmla="*/ 8 w 12"/>
                  <a:gd name="T63" fmla="*/ 5 h 19"/>
                  <a:gd name="T64" fmla="*/ 8 w 12"/>
                  <a:gd name="T65" fmla="*/ 5 h 19"/>
                  <a:gd name="T66" fmla="*/ 7 w 12"/>
                  <a:gd name="T67" fmla="*/ 8 h 19"/>
                  <a:gd name="T68" fmla="*/ 8 w 12"/>
                  <a:gd name="T69" fmla="*/ 8 h 19"/>
                  <a:gd name="T70" fmla="*/ 11 w 12"/>
                  <a:gd name="T71" fmla="*/ 9 h 19"/>
                  <a:gd name="T72" fmla="*/ 12 w 12"/>
                  <a:gd name="T73" fmla="*/ 6 h 19"/>
                  <a:gd name="T74" fmla="*/ 12 w 12"/>
                  <a:gd name="T75" fmla="*/ 5 h 19"/>
                  <a:gd name="T76" fmla="*/ 9 w 12"/>
                  <a:gd name="T77" fmla="*/ 1 h 19"/>
                  <a:gd name="T78" fmla="*/ 7 w 12"/>
                  <a:gd name="T79" fmla="*/ 0 h 19"/>
                  <a:gd name="T80" fmla="*/ 7 w 12"/>
                  <a:gd name="T81"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2" h="19">
                    <a:moveTo>
                      <a:pt x="1" y="10"/>
                    </a:moveTo>
                    <a:cubicBezTo>
                      <a:pt x="0" y="13"/>
                      <a:pt x="0" y="13"/>
                      <a:pt x="0" y="13"/>
                    </a:cubicBezTo>
                    <a:cubicBezTo>
                      <a:pt x="2" y="14"/>
                      <a:pt x="2" y="14"/>
                      <a:pt x="2" y="14"/>
                    </a:cubicBezTo>
                    <a:cubicBezTo>
                      <a:pt x="0" y="13"/>
                      <a:pt x="0" y="13"/>
                      <a:pt x="0" y="13"/>
                    </a:cubicBezTo>
                    <a:cubicBezTo>
                      <a:pt x="0" y="13"/>
                      <a:pt x="0" y="14"/>
                      <a:pt x="0" y="14"/>
                    </a:cubicBezTo>
                    <a:cubicBezTo>
                      <a:pt x="0" y="16"/>
                      <a:pt x="1" y="18"/>
                      <a:pt x="3" y="19"/>
                    </a:cubicBezTo>
                    <a:cubicBezTo>
                      <a:pt x="3" y="19"/>
                      <a:pt x="3" y="19"/>
                      <a:pt x="3" y="19"/>
                    </a:cubicBezTo>
                    <a:cubicBezTo>
                      <a:pt x="3" y="19"/>
                      <a:pt x="4" y="19"/>
                      <a:pt x="4" y="19"/>
                    </a:cubicBezTo>
                    <a:cubicBezTo>
                      <a:pt x="6" y="19"/>
                      <a:pt x="8" y="18"/>
                      <a:pt x="9" y="16"/>
                    </a:cubicBezTo>
                    <a:cubicBezTo>
                      <a:pt x="9" y="13"/>
                      <a:pt x="9" y="13"/>
                      <a:pt x="9" y="13"/>
                    </a:cubicBezTo>
                    <a:cubicBezTo>
                      <a:pt x="10" y="13"/>
                      <a:pt x="10" y="13"/>
                      <a:pt x="10" y="13"/>
                    </a:cubicBezTo>
                    <a:cubicBezTo>
                      <a:pt x="9" y="13"/>
                      <a:pt x="8" y="12"/>
                      <a:pt x="7" y="12"/>
                    </a:cubicBezTo>
                    <a:cubicBezTo>
                      <a:pt x="7" y="12"/>
                      <a:pt x="6" y="12"/>
                      <a:pt x="6" y="12"/>
                    </a:cubicBezTo>
                    <a:cubicBezTo>
                      <a:pt x="6" y="12"/>
                      <a:pt x="6" y="12"/>
                      <a:pt x="6" y="12"/>
                    </a:cubicBezTo>
                    <a:cubicBezTo>
                      <a:pt x="5" y="15"/>
                      <a:pt x="5" y="15"/>
                      <a:pt x="5" y="15"/>
                    </a:cubicBezTo>
                    <a:cubicBezTo>
                      <a:pt x="4" y="15"/>
                      <a:pt x="4" y="15"/>
                      <a:pt x="4" y="15"/>
                    </a:cubicBezTo>
                    <a:cubicBezTo>
                      <a:pt x="4" y="15"/>
                      <a:pt x="4" y="15"/>
                      <a:pt x="4" y="15"/>
                    </a:cubicBezTo>
                    <a:cubicBezTo>
                      <a:pt x="4" y="14"/>
                      <a:pt x="4" y="14"/>
                      <a:pt x="4" y="14"/>
                    </a:cubicBezTo>
                    <a:cubicBezTo>
                      <a:pt x="4" y="14"/>
                      <a:pt x="4" y="14"/>
                      <a:pt x="4" y="14"/>
                    </a:cubicBezTo>
                    <a:cubicBezTo>
                      <a:pt x="4" y="14"/>
                      <a:pt x="4" y="14"/>
                      <a:pt x="4" y="14"/>
                    </a:cubicBezTo>
                    <a:cubicBezTo>
                      <a:pt x="5" y="11"/>
                      <a:pt x="5" y="11"/>
                      <a:pt x="5" y="11"/>
                    </a:cubicBezTo>
                    <a:cubicBezTo>
                      <a:pt x="5" y="11"/>
                      <a:pt x="5" y="11"/>
                      <a:pt x="5" y="11"/>
                    </a:cubicBezTo>
                    <a:cubicBezTo>
                      <a:pt x="4" y="11"/>
                      <a:pt x="2" y="10"/>
                      <a:pt x="1" y="10"/>
                    </a:cubicBezTo>
                    <a:moveTo>
                      <a:pt x="7" y="0"/>
                    </a:moveTo>
                    <a:cubicBezTo>
                      <a:pt x="6" y="0"/>
                      <a:pt x="4" y="2"/>
                      <a:pt x="3" y="3"/>
                    </a:cubicBezTo>
                    <a:cubicBezTo>
                      <a:pt x="2" y="6"/>
                      <a:pt x="2" y="6"/>
                      <a:pt x="2" y="6"/>
                    </a:cubicBezTo>
                    <a:cubicBezTo>
                      <a:pt x="2" y="6"/>
                      <a:pt x="2" y="6"/>
                      <a:pt x="2" y="6"/>
                    </a:cubicBezTo>
                    <a:cubicBezTo>
                      <a:pt x="4" y="7"/>
                      <a:pt x="5" y="7"/>
                      <a:pt x="6" y="7"/>
                    </a:cubicBezTo>
                    <a:cubicBezTo>
                      <a:pt x="7" y="5"/>
                      <a:pt x="7" y="5"/>
                      <a:pt x="7" y="5"/>
                    </a:cubicBezTo>
                    <a:cubicBezTo>
                      <a:pt x="7" y="4"/>
                      <a:pt x="7" y="4"/>
                      <a:pt x="7" y="4"/>
                    </a:cubicBezTo>
                    <a:cubicBezTo>
                      <a:pt x="8" y="4"/>
                      <a:pt x="8" y="4"/>
                      <a:pt x="8" y="4"/>
                    </a:cubicBezTo>
                    <a:cubicBezTo>
                      <a:pt x="8" y="5"/>
                      <a:pt x="8" y="5"/>
                      <a:pt x="8" y="5"/>
                    </a:cubicBezTo>
                    <a:cubicBezTo>
                      <a:pt x="8" y="5"/>
                      <a:pt x="8" y="5"/>
                      <a:pt x="8" y="5"/>
                    </a:cubicBezTo>
                    <a:cubicBezTo>
                      <a:pt x="7" y="8"/>
                      <a:pt x="7" y="8"/>
                      <a:pt x="7" y="8"/>
                    </a:cubicBezTo>
                    <a:cubicBezTo>
                      <a:pt x="8" y="8"/>
                      <a:pt x="8" y="8"/>
                      <a:pt x="8" y="8"/>
                    </a:cubicBezTo>
                    <a:cubicBezTo>
                      <a:pt x="9" y="9"/>
                      <a:pt x="10" y="9"/>
                      <a:pt x="11" y="9"/>
                    </a:cubicBezTo>
                    <a:cubicBezTo>
                      <a:pt x="12" y="6"/>
                      <a:pt x="12" y="6"/>
                      <a:pt x="12" y="6"/>
                    </a:cubicBezTo>
                    <a:cubicBezTo>
                      <a:pt x="12" y="6"/>
                      <a:pt x="12" y="5"/>
                      <a:pt x="12" y="5"/>
                    </a:cubicBezTo>
                    <a:cubicBezTo>
                      <a:pt x="12" y="3"/>
                      <a:pt x="11" y="1"/>
                      <a:pt x="9" y="1"/>
                    </a:cubicBezTo>
                    <a:cubicBezTo>
                      <a:pt x="8" y="0"/>
                      <a:pt x="8" y="0"/>
                      <a:pt x="7" y="0"/>
                    </a:cubicBezTo>
                    <a:cubicBezTo>
                      <a:pt x="7" y="0"/>
                      <a:pt x="7" y="0"/>
                      <a:pt x="7"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6" name="Freeform 54"/>
              <p:cNvSpPr>
                <a:spLocks noEditPoints="1"/>
              </p:cNvSpPr>
              <p:nvPr/>
            </p:nvSpPr>
            <p:spPr bwMode="auto">
              <a:xfrm>
                <a:off x="2833688" y="920750"/>
                <a:ext cx="39688" cy="39688"/>
              </a:xfrm>
              <a:custGeom>
                <a:avLst/>
                <a:gdLst>
                  <a:gd name="T0" fmla="*/ 4 w 14"/>
                  <a:gd name="T1" fmla="*/ 6 h 14"/>
                  <a:gd name="T2" fmla="*/ 7 w 14"/>
                  <a:gd name="T3" fmla="*/ 4 h 14"/>
                  <a:gd name="T4" fmla="*/ 8 w 14"/>
                  <a:gd name="T5" fmla="*/ 4 h 14"/>
                  <a:gd name="T6" fmla="*/ 10 w 14"/>
                  <a:gd name="T7" fmla="*/ 7 h 14"/>
                  <a:gd name="T8" fmla="*/ 10 w 14"/>
                  <a:gd name="T9" fmla="*/ 8 h 14"/>
                  <a:gd name="T10" fmla="*/ 7 w 14"/>
                  <a:gd name="T11" fmla="*/ 10 h 14"/>
                  <a:gd name="T12" fmla="*/ 6 w 14"/>
                  <a:gd name="T13" fmla="*/ 10 h 14"/>
                  <a:gd name="T14" fmla="*/ 4 w 14"/>
                  <a:gd name="T15" fmla="*/ 7 h 14"/>
                  <a:gd name="T16" fmla="*/ 4 w 14"/>
                  <a:gd name="T17" fmla="*/ 6 h 14"/>
                  <a:gd name="T18" fmla="*/ 7 w 14"/>
                  <a:gd name="T19" fmla="*/ 0 h 14"/>
                  <a:gd name="T20" fmla="*/ 0 w 14"/>
                  <a:gd name="T21" fmla="*/ 5 h 14"/>
                  <a:gd name="T22" fmla="*/ 0 w 14"/>
                  <a:gd name="T23" fmla="*/ 5 h 14"/>
                  <a:gd name="T24" fmla="*/ 0 w 14"/>
                  <a:gd name="T25" fmla="*/ 7 h 14"/>
                  <a:gd name="T26" fmla="*/ 1 w 14"/>
                  <a:gd name="T27" fmla="*/ 10 h 14"/>
                  <a:gd name="T28" fmla="*/ 7 w 14"/>
                  <a:gd name="T29" fmla="*/ 11 h 14"/>
                  <a:gd name="T30" fmla="*/ 8 w 14"/>
                  <a:gd name="T31" fmla="*/ 11 h 14"/>
                  <a:gd name="T32" fmla="*/ 7 w 14"/>
                  <a:gd name="T33" fmla="*/ 13 h 14"/>
                  <a:gd name="T34" fmla="*/ 7 w 14"/>
                  <a:gd name="T35" fmla="*/ 14 h 14"/>
                  <a:gd name="T36" fmla="*/ 7 w 14"/>
                  <a:gd name="T37" fmla="*/ 14 h 14"/>
                  <a:gd name="T38" fmla="*/ 7 w 14"/>
                  <a:gd name="T39" fmla="*/ 13 h 14"/>
                  <a:gd name="T40" fmla="*/ 8 w 14"/>
                  <a:gd name="T41" fmla="*/ 11 h 14"/>
                  <a:gd name="T42" fmla="*/ 8 w 14"/>
                  <a:gd name="T43" fmla="*/ 11 h 14"/>
                  <a:gd name="T44" fmla="*/ 12 w 14"/>
                  <a:gd name="T45" fmla="*/ 13 h 14"/>
                  <a:gd name="T46" fmla="*/ 14 w 14"/>
                  <a:gd name="T47" fmla="*/ 9 h 14"/>
                  <a:gd name="T48" fmla="*/ 14 w 14"/>
                  <a:gd name="T49" fmla="*/ 7 h 14"/>
                  <a:gd name="T50" fmla="*/ 9 w 14"/>
                  <a:gd name="T51" fmla="*/ 0 h 14"/>
                  <a:gd name="T52" fmla="*/ 7 w 14"/>
                  <a:gd name="T53"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 h="14">
                    <a:moveTo>
                      <a:pt x="4" y="6"/>
                    </a:moveTo>
                    <a:cubicBezTo>
                      <a:pt x="5" y="5"/>
                      <a:pt x="6" y="4"/>
                      <a:pt x="7" y="4"/>
                    </a:cubicBezTo>
                    <a:cubicBezTo>
                      <a:pt x="8" y="4"/>
                      <a:pt x="8" y="4"/>
                      <a:pt x="8" y="4"/>
                    </a:cubicBezTo>
                    <a:cubicBezTo>
                      <a:pt x="9" y="5"/>
                      <a:pt x="10" y="6"/>
                      <a:pt x="10" y="7"/>
                    </a:cubicBezTo>
                    <a:cubicBezTo>
                      <a:pt x="10" y="8"/>
                      <a:pt x="10" y="8"/>
                      <a:pt x="10" y="8"/>
                    </a:cubicBezTo>
                    <a:cubicBezTo>
                      <a:pt x="10" y="9"/>
                      <a:pt x="9" y="10"/>
                      <a:pt x="7" y="10"/>
                    </a:cubicBezTo>
                    <a:cubicBezTo>
                      <a:pt x="6" y="10"/>
                      <a:pt x="6" y="10"/>
                      <a:pt x="6" y="10"/>
                    </a:cubicBezTo>
                    <a:cubicBezTo>
                      <a:pt x="5" y="10"/>
                      <a:pt x="4" y="9"/>
                      <a:pt x="4" y="7"/>
                    </a:cubicBezTo>
                    <a:cubicBezTo>
                      <a:pt x="4" y="6"/>
                      <a:pt x="4" y="6"/>
                      <a:pt x="4" y="6"/>
                    </a:cubicBezTo>
                    <a:moveTo>
                      <a:pt x="7" y="0"/>
                    </a:moveTo>
                    <a:cubicBezTo>
                      <a:pt x="4" y="0"/>
                      <a:pt x="1" y="2"/>
                      <a:pt x="0" y="5"/>
                    </a:cubicBezTo>
                    <a:cubicBezTo>
                      <a:pt x="0" y="5"/>
                      <a:pt x="0" y="5"/>
                      <a:pt x="0" y="5"/>
                    </a:cubicBezTo>
                    <a:cubicBezTo>
                      <a:pt x="0" y="6"/>
                      <a:pt x="0" y="7"/>
                      <a:pt x="0" y="7"/>
                    </a:cubicBezTo>
                    <a:cubicBezTo>
                      <a:pt x="0" y="8"/>
                      <a:pt x="0" y="9"/>
                      <a:pt x="1" y="10"/>
                    </a:cubicBezTo>
                    <a:cubicBezTo>
                      <a:pt x="3" y="10"/>
                      <a:pt x="5" y="11"/>
                      <a:pt x="7" y="11"/>
                    </a:cubicBezTo>
                    <a:cubicBezTo>
                      <a:pt x="8" y="11"/>
                      <a:pt x="8" y="11"/>
                      <a:pt x="8" y="11"/>
                    </a:cubicBezTo>
                    <a:cubicBezTo>
                      <a:pt x="7" y="13"/>
                      <a:pt x="7" y="13"/>
                      <a:pt x="7" y="13"/>
                    </a:cubicBezTo>
                    <a:cubicBezTo>
                      <a:pt x="7" y="14"/>
                      <a:pt x="7" y="14"/>
                      <a:pt x="7" y="14"/>
                    </a:cubicBezTo>
                    <a:cubicBezTo>
                      <a:pt x="7" y="14"/>
                      <a:pt x="7" y="14"/>
                      <a:pt x="7" y="14"/>
                    </a:cubicBezTo>
                    <a:cubicBezTo>
                      <a:pt x="7" y="13"/>
                      <a:pt x="7" y="13"/>
                      <a:pt x="7" y="13"/>
                    </a:cubicBezTo>
                    <a:cubicBezTo>
                      <a:pt x="8" y="11"/>
                      <a:pt x="8" y="11"/>
                      <a:pt x="8" y="11"/>
                    </a:cubicBezTo>
                    <a:cubicBezTo>
                      <a:pt x="8" y="11"/>
                      <a:pt x="8" y="11"/>
                      <a:pt x="8" y="11"/>
                    </a:cubicBezTo>
                    <a:cubicBezTo>
                      <a:pt x="9" y="12"/>
                      <a:pt x="10" y="12"/>
                      <a:pt x="12" y="13"/>
                    </a:cubicBezTo>
                    <a:cubicBezTo>
                      <a:pt x="13" y="12"/>
                      <a:pt x="14" y="11"/>
                      <a:pt x="14" y="9"/>
                    </a:cubicBezTo>
                    <a:cubicBezTo>
                      <a:pt x="14" y="9"/>
                      <a:pt x="14" y="8"/>
                      <a:pt x="14" y="7"/>
                    </a:cubicBezTo>
                    <a:cubicBezTo>
                      <a:pt x="14" y="4"/>
                      <a:pt x="12" y="1"/>
                      <a:pt x="9" y="0"/>
                    </a:cubicBezTo>
                    <a:cubicBezTo>
                      <a:pt x="9" y="0"/>
                      <a:pt x="8" y="0"/>
                      <a:pt x="7"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7" name="Freeform 55"/>
              <p:cNvSpPr>
                <a:spLocks noEditPoints="1"/>
              </p:cNvSpPr>
              <p:nvPr/>
            </p:nvSpPr>
            <p:spPr bwMode="auto">
              <a:xfrm>
                <a:off x="2724151" y="946150"/>
                <a:ext cx="219075" cy="133350"/>
              </a:xfrm>
              <a:custGeom>
                <a:avLst/>
                <a:gdLst>
                  <a:gd name="T0" fmla="*/ 4 w 78"/>
                  <a:gd name="T1" fmla="*/ 24 h 48"/>
                  <a:gd name="T2" fmla="*/ 6 w 78"/>
                  <a:gd name="T3" fmla="*/ 16 h 48"/>
                  <a:gd name="T4" fmla="*/ 13 w 78"/>
                  <a:gd name="T5" fmla="*/ 7 h 48"/>
                  <a:gd name="T6" fmla="*/ 29 w 78"/>
                  <a:gd name="T7" fmla="*/ 4 h 48"/>
                  <a:gd name="T8" fmla="*/ 45 w 78"/>
                  <a:gd name="T9" fmla="*/ 6 h 48"/>
                  <a:gd name="T10" fmla="*/ 45 w 78"/>
                  <a:gd name="T11" fmla="*/ 6 h 48"/>
                  <a:gd name="T12" fmla="*/ 46 w 78"/>
                  <a:gd name="T13" fmla="*/ 6 h 48"/>
                  <a:gd name="T14" fmla="*/ 66 w 78"/>
                  <a:gd name="T15" fmla="*/ 17 h 48"/>
                  <a:gd name="T16" fmla="*/ 74 w 78"/>
                  <a:gd name="T17" fmla="*/ 32 h 48"/>
                  <a:gd name="T18" fmla="*/ 73 w 78"/>
                  <a:gd name="T19" fmla="*/ 36 h 48"/>
                  <a:gd name="T20" fmla="*/ 70 w 78"/>
                  <a:gd name="T21" fmla="*/ 44 h 48"/>
                  <a:gd name="T22" fmla="*/ 65 w 78"/>
                  <a:gd name="T23" fmla="*/ 44 h 48"/>
                  <a:gd name="T24" fmla="*/ 38 w 78"/>
                  <a:gd name="T25" fmla="*/ 40 h 48"/>
                  <a:gd name="T26" fmla="*/ 35 w 78"/>
                  <a:gd name="T27" fmla="*/ 39 h 48"/>
                  <a:gd name="T28" fmla="*/ 34 w 78"/>
                  <a:gd name="T29" fmla="*/ 39 h 48"/>
                  <a:gd name="T30" fmla="*/ 34 w 78"/>
                  <a:gd name="T31" fmla="*/ 39 h 48"/>
                  <a:gd name="T32" fmla="*/ 34 w 78"/>
                  <a:gd name="T33" fmla="*/ 39 h 48"/>
                  <a:gd name="T34" fmla="*/ 33 w 78"/>
                  <a:gd name="T35" fmla="*/ 38 h 48"/>
                  <a:gd name="T36" fmla="*/ 29 w 78"/>
                  <a:gd name="T37" fmla="*/ 37 h 48"/>
                  <a:gd name="T38" fmla="*/ 27 w 78"/>
                  <a:gd name="T39" fmla="*/ 36 h 48"/>
                  <a:gd name="T40" fmla="*/ 4 w 78"/>
                  <a:gd name="T41" fmla="*/ 24 h 48"/>
                  <a:gd name="T42" fmla="*/ 29 w 78"/>
                  <a:gd name="T43" fmla="*/ 0 h 48"/>
                  <a:gd name="T44" fmla="*/ 13 w 78"/>
                  <a:gd name="T45" fmla="*/ 3 h 48"/>
                  <a:gd name="T46" fmla="*/ 12 w 78"/>
                  <a:gd name="T47" fmla="*/ 3 h 48"/>
                  <a:gd name="T48" fmla="*/ 9 w 78"/>
                  <a:gd name="T49" fmla="*/ 5 h 48"/>
                  <a:gd name="T50" fmla="*/ 7 w 78"/>
                  <a:gd name="T51" fmla="*/ 7 h 48"/>
                  <a:gd name="T52" fmla="*/ 4 w 78"/>
                  <a:gd name="T53" fmla="*/ 10 h 48"/>
                  <a:gd name="T54" fmla="*/ 2 w 78"/>
                  <a:gd name="T55" fmla="*/ 15 h 48"/>
                  <a:gd name="T56" fmla="*/ 0 w 78"/>
                  <a:gd name="T57" fmla="*/ 25 h 48"/>
                  <a:gd name="T58" fmla="*/ 1 w 78"/>
                  <a:gd name="T59" fmla="*/ 26 h 48"/>
                  <a:gd name="T60" fmla="*/ 10 w 78"/>
                  <a:gd name="T61" fmla="*/ 33 h 48"/>
                  <a:gd name="T62" fmla="*/ 26 w 78"/>
                  <a:gd name="T63" fmla="*/ 40 h 48"/>
                  <a:gd name="T64" fmla="*/ 28 w 78"/>
                  <a:gd name="T65" fmla="*/ 41 h 48"/>
                  <a:gd name="T66" fmla="*/ 32 w 78"/>
                  <a:gd name="T67" fmla="*/ 42 h 48"/>
                  <a:gd name="T68" fmla="*/ 32 w 78"/>
                  <a:gd name="T69" fmla="*/ 42 h 48"/>
                  <a:gd name="T70" fmla="*/ 32 w 78"/>
                  <a:gd name="T71" fmla="*/ 42 h 48"/>
                  <a:gd name="T72" fmla="*/ 33 w 78"/>
                  <a:gd name="T73" fmla="*/ 43 h 48"/>
                  <a:gd name="T74" fmla="*/ 34 w 78"/>
                  <a:gd name="T75" fmla="*/ 43 h 48"/>
                  <a:gd name="T76" fmla="*/ 37 w 78"/>
                  <a:gd name="T77" fmla="*/ 44 h 48"/>
                  <a:gd name="T78" fmla="*/ 48 w 78"/>
                  <a:gd name="T79" fmla="*/ 46 h 48"/>
                  <a:gd name="T80" fmla="*/ 65 w 78"/>
                  <a:gd name="T81" fmla="*/ 48 h 48"/>
                  <a:gd name="T82" fmla="*/ 71 w 78"/>
                  <a:gd name="T83" fmla="*/ 48 h 48"/>
                  <a:gd name="T84" fmla="*/ 73 w 78"/>
                  <a:gd name="T85" fmla="*/ 47 h 48"/>
                  <a:gd name="T86" fmla="*/ 77 w 78"/>
                  <a:gd name="T87" fmla="*/ 37 h 48"/>
                  <a:gd name="T88" fmla="*/ 78 w 78"/>
                  <a:gd name="T89" fmla="*/ 32 h 48"/>
                  <a:gd name="T90" fmla="*/ 69 w 78"/>
                  <a:gd name="T91" fmla="*/ 14 h 48"/>
                  <a:gd name="T92" fmla="*/ 51 w 78"/>
                  <a:gd name="T93" fmla="*/ 4 h 48"/>
                  <a:gd name="T94" fmla="*/ 47 w 78"/>
                  <a:gd name="T95" fmla="*/ 2 h 48"/>
                  <a:gd name="T96" fmla="*/ 47 w 78"/>
                  <a:gd name="T97" fmla="*/ 2 h 48"/>
                  <a:gd name="T98" fmla="*/ 46 w 78"/>
                  <a:gd name="T99" fmla="*/ 4 h 48"/>
                  <a:gd name="T100" fmla="*/ 46 w 78"/>
                  <a:gd name="T101" fmla="*/ 5 h 48"/>
                  <a:gd name="T102" fmla="*/ 45 w 78"/>
                  <a:gd name="T103" fmla="*/ 6 h 48"/>
                  <a:gd name="T104" fmla="*/ 46 w 78"/>
                  <a:gd name="T105" fmla="*/ 5 h 48"/>
                  <a:gd name="T106" fmla="*/ 46 w 78"/>
                  <a:gd name="T107" fmla="*/ 4 h 48"/>
                  <a:gd name="T108" fmla="*/ 47 w 78"/>
                  <a:gd name="T109" fmla="*/ 2 h 48"/>
                  <a:gd name="T110" fmla="*/ 46 w 78"/>
                  <a:gd name="T111" fmla="*/ 2 h 48"/>
                  <a:gd name="T112" fmla="*/ 40 w 78"/>
                  <a:gd name="T113" fmla="*/ 1 h 48"/>
                  <a:gd name="T114" fmla="*/ 29 w 78"/>
                  <a:gd name="T115"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8" h="48">
                    <a:moveTo>
                      <a:pt x="4" y="24"/>
                    </a:moveTo>
                    <a:cubicBezTo>
                      <a:pt x="4" y="21"/>
                      <a:pt x="5" y="17"/>
                      <a:pt x="6" y="16"/>
                    </a:cubicBezTo>
                    <a:cubicBezTo>
                      <a:pt x="7" y="12"/>
                      <a:pt x="9" y="9"/>
                      <a:pt x="13" y="7"/>
                    </a:cubicBezTo>
                    <a:cubicBezTo>
                      <a:pt x="17" y="5"/>
                      <a:pt x="23" y="4"/>
                      <a:pt x="29" y="4"/>
                    </a:cubicBezTo>
                    <a:cubicBezTo>
                      <a:pt x="34" y="4"/>
                      <a:pt x="39" y="4"/>
                      <a:pt x="45" y="6"/>
                    </a:cubicBezTo>
                    <a:cubicBezTo>
                      <a:pt x="45" y="6"/>
                      <a:pt x="45" y="6"/>
                      <a:pt x="45" y="6"/>
                    </a:cubicBezTo>
                    <a:cubicBezTo>
                      <a:pt x="46" y="6"/>
                      <a:pt x="46" y="6"/>
                      <a:pt x="46" y="6"/>
                    </a:cubicBezTo>
                    <a:cubicBezTo>
                      <a:pt x="54" y="9"/>
                      <a:pt x="61" y="13"/>
                      <a:pt x="66" y="17"/>
                    </a:cubicBezTo>
                    <a:cubicBezTo>
                      <a:pt x="71" y="22"/>
                      <a:pt x="74" y="27"/>
                      <a:pt x="74" y="32"/>
                    </a:cubicBezTo>
                    <a:cubicBezTo>
                      <a:pt x="74" y="34"/>
                      <a:pt x="74" y="35"/>
                      <a:pt x="73" y="36"/>
                    </a:cubicBezTo>
                    <a:cubicBezTo>
                      <a:pt x="73" y="38"/>
                      <a:pt x="71" y="41"/>
                      <a:pt x="70" y="44"/>
                    </a:cubicBezTo>
                    <a:cubicBezTo>
                      <a:pt x="68" y="44"/>
                      <a:pt x="66" y="44"/>
                      <a:pt x="65" y="44"/>
                    </a:cubicBezTo>
                    <a:cubicBezTo>
                      <a:pt x="57" y="44"/>
                      <a:pt x="47" y="43"/>
                      <a:pt x="38" y="40"/>
                    </a:cubicBezTo>
                    <a:cubicBezTo>
                      <a:pt x="37" y="40"/>
                      <a:pt x="36" y="40"/>
                      <a:pt x="35" y="39"/>
                    </a:cubicBezTo>
                    <a:cubicBezTo>
                      <a:pt x="35" y="39"/>
                      <a:pt x="35" y="39"/>
                      <a:pt x="34" y="39"/>
                    </a:cubicBezTo>
                    <a:cubicBezTo>
                      <a:pt x="34" y="39"/>
                      <a:pt x="34" y="39"/>
                      <a:pt x="34" y="39"/>
                    </a:cubicBezTo>
                    <a:cubicBezTo>
                      <a:pt x="34" y="39"/>
                      <a:pt x="34" y="39"/>
                      <a:pt x="34" y="39"/>
                    </a:cubicBezTo>
                    <a:cubicBezTo>
                      <a:pt x="33" y="39"/>
                      <a:pt x="33" y="39"/>
                      <a:pt x="33" y="38"/>
                    </a:cubicBezTo>
                    <a:cubicBezTo>
                      <a:pt x="32" y="38"/>
                      <a:pt x="31" y="38"/>
                      <a:pt x="29" y="37"/>
                    </a:cubicBezTo>
                    <a:cubicBezTo>
                      <a:pt x="29" y="37"/>
                      <a:pt x="28" y="37"/>
                      <a:pt x="27" y="36"/>
                    </a:cubicBezTo>
                    <a:cubicBezTo>
                      <a:pt x="18" y="33"/>
                      <a:pt x="10" y="28"/>
                      <a:pt x="4" y="24"/>
                    </a:cubicBezTo>
                    <a:moveTo>
                      <a:pt x="29" y="0"/>
                    </a:moveTo>
                    <a:cubicBezTo>
                      <a:pt x="23" y="0"/>
                      <a:pt x="17" y="1"/>
                      <a:pt x="13" y="3"/>
                    </a:cubicBezTo>
                    <a:cubicBezTo>
                      <a:pt x="12" y="3"/>
                      <a:pt x="12" y="3"/>
                      <a:pt x="12" y="3"/>
                    </a:cubicBezTo>
                    <a:cubicBezTo>
                      <a:pt x="11" y="4"/>
                      <a:pt x="10" y="4"/>
                      <a:pt x="9" y="5"/>
                    </a:cubicBezTo>
                    <a:cubicBezTo>
                      <a:pt x="8" y="5"/>
                      <a:pt x="7" y="6"/>
                      <a:pt x="7" y="7"/>
                    </a:cubicBezTo>
                    <a:cubicBezTo>
                      <a:pt x="6" y="8"/>
                      <a:pt x="5" y="9"/>
                      <a:pt x="4" y="10"/>
                    </a:cubicBezTo>
                    <a:cubicBezTo>
                      <a:pt x="3" y="11"/>
                      <a:pt x="2" y="13"/>
                      <a:pt x="2" y="15"/>
                    </a:cubicBezTo>
                    <a:cubicBezTo>
                      <a:pt x="1" y="17"/>
                      <a:pt x="0" y="21"/>
                      <a:pt x="0" y="25"/>
                    </a:cubicBezTo>
                    <a:cubicBezTo>
                      <a:pt x="0" y="25"/>
                      <a:pt x="0" y="26"/>
                      <a:pt x="1" y="26"/>
                    </a:cubicBezTo>
                    <a:cubicBezTo>
                      <a:pt x="4" y="29"/>
                      <a:pt x="7" y="31"/>
                      <a:pt x="10" y="33"/>
                    </a:cubicBezTo>
                    <a:cubicBezTo>
                      <a:pt x="15" y="36"/>
                      <a:pt x="20" y="38"/>
                      <a:pt x="26" y="40"/>
                    </a:cubicBezTo>
                    <a:cubicBezTo>
                      <a:pt x="27" y="40"/>
                      <a:pt x="27" y="41"/>
                      <a:pt x="28" y="41"/>
                    </a:cubicBezTo>
                    <a:cubicBezTo>
                      <a:pt x="29" y="41"/>
                      <a:pt x="31" y="42"/>
                      <a:pt x="32" y="42"/>
                    </a:cubicBezTo>
                    <a:cubicBezTo>
                      <a:pt x="32" y="42"/>
                      <a:pt x="32" y="42"/>
                      <a:pt x="32" y="42"/>
                    </a:cubicBezTo>
                    <a:cubicBezTo>
                      <a:pt x="32" y="42"/>
                      <a:pt x="32" y="42"/>
                      <a:pt x="32" y="42"/>
                    </a:cubicBezTo>
                    <a:cubicBezTo>
                      <a:pt x="33" y="43"/>
                      <a:pt x="33" y="43"/>
                      <a:pt x="33" y="43"/>
                    </a:cubicBezTo>
                    <a:cubicBezTo>
                      <a:pt x="33" y="43"/>
                      <a:pt x="34" y="43"/>
                      <a:pt x="34" y="43"/>
                    </a:cubicBezTo>
                    <a:cubicBezTo>
                      <a:pt x="35" y="43"/>
                      <a:pt x="36" y="44"/>
                      <a:pt x="37" y="44"/>
                    </a:cubicBezTo>
                    <a:cubicBezTo>
                      <a:pt x="41" y="45"/>
                      <a:pt x="44" y="46"/>
                      <a:pt x="48" y="46"/>
                    </a:cubicBezTo>
                    <a:cubicBezTo>
                      <a:pt x="54" y="47"/>
                      <a:pt x="60" y="48"/>
                      <a:pt x="65" y="48"/>
                    </a:cubicBezTo>
                    <a:cubicBezTo>
                      <a:pt x="67" y="48"/>
                      <a:pt x="69" y="48"/>
                      <a:pt x="71" y="48"/>
                    </a:cubicBezTo>
                    <a:cubicBezTo>
                      <a:pt x="72" y="48"/>
                      <a:pt x="72" y="47"/>
                      <a:pt x="73" y="47"/>
                    </a:cubicBezTo>
                    <a:cubicBezTo>
                      <a:pt x="75" y="44"/>
                      <a:pt x="76" y="40"/>
                      <a:pt x="77" y="37"/>
                    </a:cubicBezTo>
                    <a:cubicBezTo>
                      <a:pt x="78" y="36"/>
                      <a:pt x="78" y="34"/>
                      <a:pt x="78" y="32"/>
                    </a:cubicBezTo>
                    <a:cubicBezTo>
                      <a:pt x="78" y="26"/>
                      <a:pt x="74" y="20"/>
                      <a:pt x="69" y="14"/>
                    </a:cubicBezTo>
                    <a:cubicBezTo>
                      <a:pt x="64" y="10"/>
                      <a:pt x="58" y="6"/>
                      <a:pt x="51" y="4"/>
                    </a:cubicBezTo>
                    <a:cubicBezTo>
                      <a:pt x="49" y="3"/>
                      <a:pt x="48" y="3"/>
                      <a:pt x="47" y="2"/>
                    </a:cubicBezTo>
                    <a:cubicBezTo>
                      <a:pt x="47" y="2"/>
                      <a:pt x="47" y="2"/>
                      <a:pt x="47" y="2"/>
                    </a:cubicBezTo>
                    <a:cubicBezTo>
                      <a:pt x="46" y="4"/>
                      <a:pt x="46" y="4"/>
                      <a:pt x="46" y="4"/>
                    </a:cubicBezTo>
                    <a:cubicBezTo>
                      <a:pt x="46" y="5"/>
                      <a:pt x="46" y="5"/>
                      <a:pt x="46" y="5"/>
                    </a:cubicBezTo>
                    <a:cubicBezTo>
                      <a:pt x="45" y="6"/>
                      <a:pt x="45" y="6"/>
                      <a:pt x="45" y="6"/>
                    </a:cubicBezTo>
                    <a:cubicBezTo>
                      <a:pt x="46" y="5"/>
                      <a:pt x="46" y="5"/>
                      <a:pt x="46" y="5"/>
                    </a:cubicBezTo>
                    <a:cubicBezTo>
                      <a:pt x="46" y="4"/>
                      <a:pt x="46" y="4"/>
                      <a:pt x="46" y="4"/>
                    </a:cubicBezTo>
                    <a:cubicBezTo>
                      <a:pt x="47" y="2"/>
                      <a:pt x="47" y="2"/>
                      <a:pt x="47" y="2"/>
                    </a:cubicBezTo>
                    <a:cubicBezTo>
                      <a:pt x="46" y="2"/>
                      <a:pt x="46" y="2"/>
                      <a:pt x="46" y="2"/>
                    </a:cubicBezTo>
                    <a:cubicBezTo>
                      <a:pt x="44" y="2"/>
                      <a:pt x="42" y="1"/>
                      <a:pt x="40" y="1"/>
                    </a:cubicBezTo>
                    <a:cubicBezTo>
                      <a:pt x="36" y="0"/>
                      <a:pt x="32" y="0"/>
                      <a:pt x="29"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8" name="Freeform 56"/>
              <p:cNvSpPr>
                <a:spLocks noEditPoints="1"/>
              </p:cNvSpPr>
              <p:nvPr/>
            </p:nvSpPr>
            <p:spPr bwMode="auto">
              <a:xfrm>
                <a:off x="2727326" y="1287463"/>
                <a:ext cx="42863" cy="92075"/>
              </a:xfrm>
              <a:custGeom>
                <a:avLst/>
                <a:gdLst>
                  <a:gd name="T0" fmla="*/ 7 w 15"/>
                  <a:gd name="T1" fmla="*/ 16 h 33"/>
                  <a:gd name="T2" fmla="*/ 6 w 15"/>
                  <a:gd name="T3" fmla="*/ 12 h 33"/>
                  <a:gd name="T4" fmla="*/ 7 w 15"/>
                  <a:gd name="T5" fmla="*/ 16 h 33"/>
                  <a:gd name="T6" fmla="*/ 9 w 15"/>
                  <a:gd name="T7" fmla="*/ 20 h 33"/>
                  <a:gd name="T8" fmla="*/ 7 w 15"/>
                  <a:gd name="T9" fmla="*/ 16 h 33"/>
                  <a:gd name="T10" fmla="*/ 7 w 15"/>
                  <a:gd name="T11" fmla="*/ 16 h 33"/>
                  <a:gd name="T12" fmla="*/ 7 w 15"/>
                  <a:gd name="T13" fmla="*/ 6 h 33"/>
                  <a:gd name="T14" fmla="*/ 4 w 15"/>
                  <a:gd name="T15" fmla="*/ 7 h 33"/>
                  <a:gd name="T16" fmla="*/ 2 w 15"/>
                  <a:gd name="T17" fmla="*/ 8 h 33"/>
                  <a:gd name="T18" fmla="*/ 2 w 15"/>
                  <a:gd name="T19" fmla="*/ 8 h 33"/>
                  <a:gd name="T20" fmla="*/ 2 w 15"/>
                  <a:gd name="T21" fmla="*/ 8 h 33"/>
                  <a:gd name="T22" fmla="*/ 1 w 15"/>
                  <a:gd name="T23" fmla="*/ 8 h 33"/>
                  <a:gd name="T24" fmla="*/ 3 w 15"/>
                  <a:gd name="T25" fmla="*/ 17 h 33"/>
                  <a:gd name="T26" fmla="*/ 5 w 15"/>
                  <a:gd name="T27" fmla="*/ 17 h 33"/>
                  <a:gd name="T28" fmla="*/ 7 w 15"/>
                  <a:gd name="T29" fmla="*/ 16 h 33"/>
                  <a:gd name="T30" fmla="*/ 5 w 15"/>
                  <a:gd name="T31" fmla="*/ 17 h 33"/>
                  <a:gd name="T32" fmla="*/ 3 w 15"/>
                  <a:gd name="T33" fmla="*/ 17 h 33"/>
                  <a:gd name="T34" fmla="*/ 11 w 15"/>
                  <a:gd name="T35" fmla="*/ 32 h 33"/>
                  <a:gd name="T36" fmla="*/ 13 w 15"/>
                  <a:gd name="T37" fmla="*/ 33 h 33"/>
                  <a:gd name="T38" fmla="*/ 13 w 15"/>
                  <a:gd name="T39" fmla="*/ 33 h 33"/>
                  <a:gd name="T40" fmla="*/ 15 w 15"/>
                  <a:gd name="T41" fmla="*/ 31 h 33"/>
                  <a:gd name="T42" fmla="*/ 11 w 15"/>
                  <a:gd name="T43" fmla="*/ 14 h 33"/>
                  <a:gd name="T44" fmla="*/ 7 w 15"/>
                  <a:gd name="T45" fmla="*/ 6 h 33"/>
                  <a:gd name="T46" fmla="*/ 3 w 15"/>
                  <a:gd name="T47" fmla="*/ 0 h 33"/>
                  <a:gd name="T48" fmla="*/ 4 w 15"/>
                  <a:gd name="T49" fmla="*/ 1 h 33"/>
                  <a:gd name="T50" fmla="*/ 2 w 15"/>
                  <a:gd name="T51" fmla="*/ 3 h 33"/>
                  <a:gd name="T52" fmla="*/ 2 w 15"/>
                  <a:gd name="T53" fmla="*/ 3 h 33"/>
                  <a:gd name="T54" fmla="*/ 0 w 15"/>
                  <a:gd name="T55" fmla="*/ 2 h 33"/>
                  <a:gd name="T56" fmla="*/ 0 w 15"/>
                  <a:gd name="T57" fmla="*/ 1 h 33"/>
                  <a:gd name="T58" fmla="*/ 0 w 15"/>
                  <a:gd name="T59" fmla="*/ 3 h 33"/>
                  <a:gd name="T60" fmla="*/ 2 w 15"/>
                  <a:gd name="T61" fmla="*/ 4 h 33"/>
                  <a:gd name="T62" fmla="*/ 3 w 15"/>
                  <a:gd name="T63" fmla="*/ 4 h 33"/>
                  <a:gd name="T64" fmla="*/ 5 w 15"/>
                  <a:gd name="T65" fmla="*/ 2 h 33"/>
                  <a:gd name="T66" fmla="*/ 3 w 15"/>
                  <a:gd name="T67"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 h="33">
                    <a:moveTo>
                      <a:pt x="7" y="16"/>
                    </a:moveTo>
                    <a:cubicBezTo>
                      <a:pt x="7" y="14"/>
                      <a:pt x="6" y="13"/>
                      <a:pt x="6" y="12"/>
                    </a:cubicBezTo>
                    <a:cubicBezTo>
                      <a:pt x="6" y="13"/>
                      <a:pt x="7" y="14"/>
                      <a:pt x="7" y="16"/>
                    </a:cubicBezTo>
                    <a:cubicBezTo>
                      <a:pt x="8" y="17"/>
                      <a:pt x="8" y="18"/>
                      <a:pt x="9" y="20"/>
                    </a:cubicBezTo>
                    <a:cubicBezTo>
                      <a:pt x="8" y="18"/>
                      <a:pt x="8" y="17"/>
                      <a:pt x="7" y="16"/>
                    </a:cubicBezTo>
                    <a:cubicBezTo>
                      <a:pt x="7" y="16"/>
                      <a:pt x="7" y="16"/>
                      <a:pt x="7" y="16"/>
                    </a:cubicBezTo>
                    <a:moveTo>
                      <a:pt x="7" y="6"/>
                    </a:moveTo>
                    <a:cubicBezTo>
                      <a:pt x="6" y="6"/>
                      <a:pt x="5" y="7"/>
                      <a:pt x="4" y="7"/>
                    </a:cubicBezTo>
                    <a:cubicBezTo>
                      <a:pt x="4" y="8"/>
                      <a:pt x="3" y="8"/>
                      <a:pt x="2" y="8"/>
                    </a:cubicBezTo>
                    <a:cubicBezTo>
                      <a:pt x="2" y="8"/>
                      <a:pt x="2" y="8"/>
                      <a:pt x="2" y="8"/>
                    </a:cubicBezTo>
                    <a:cubicBezTo>
                      <a:pt x="2" y="8"/>
                      <a:pt x="2" y="8"/>
                      <a:pt x="2" y="8"/>
                    </a:cubicBezTo>
                    <a:cubicBezTo>
                      <a:pt x="1" y="8"/>
                      <a:pt x="1" y="8"/>
                      <a:pt x="1" y="8"/>
                    </a:cubicBezTo>
                    <a:cubicBezTo>
                      <a:pt x="1" y="10"/>
                      <a:pt x="2" y="14"/>
                      <a:pt x="3" y="17"/>
                    </a:cubicBezTo>
                    <a:cubicBezTo>
                      <a:pt x="5" y="17"/>
                      <a:pt x="5" y="17"/>
                      <a:pt x="5" y="17"/>
                    </a:cubicBezTo>
                    <a:cubicBezTo>
                      <a:pt x="7" y="16"/>
                      <a:pt x="7" y="16"/>
                      <a:pt x="7" y="16"/>
                    </a:cubicBezTo>
                    <a:cubicBezTo>
                      <a:pt x="5" y="17"/>
                      <a:pt x="5" y="17"/>
                      <a:pt x="5" y="17"/>
                    </a:cubicBezTo>
                    <a:cubicBezTo>
                      <a:pt x="3" y="17"/>
                      <a:pt x="3" y="17"/>
                      <a:pt x="3" y="17"/>
                    </a:cubicBezTo>
                    <a:cubicBezTo>
                      <a:pt x="7" y="26"/>
                      <a:pt x="11" y="32"/>
                      <a:pt x="11" y="32"/>
                    </a:cubicBezTo>
                    <a:cubicBezTo>
                      <a:pt x="12" y="32"/>
                      <a:pt x="12" y="33"/>
                      <a:pt x="13" y="33"/>
                    </a:cubicBezTo>
                    <a:cubicBezTo>
                      <a:pt x="13" y="33"/>
                      <a:pt x="13" y="33"/>
                      <a:pt x="13" y="33"/>
                    </a:cubicBezTo>
                    <a:cubicBezTo>
                      <a:pt x="14" y="32"/>
                      <a:pt x="15" y="31"/>
                      <a:pt x="15" y="31"/>
                    </a:cubicBezTo>
                    <a:cubicBezTo>
                      <a:pt x="15" y="30"/>
                      <a:pt x="14" y="23"/>
                      <a:pt x="11" y="14"/>
                    </a:cubicBezTo>
                    <a:cubicBezTo>
                      <a:pt x="10" y="11"/>
                      <a:pt x="8" y="8"/>
                      <a:pt x="7" y="6"/>
                    </a:cubicBezTo>
                    <a:moveTo>
                      <a:pt x="3" y="0"/>
                    </a:moveTo>
                    <a:cubicBezTo>
                      <a:pt x="4" y="0"/>
                      <a:pt x="4" y="1"/>
                      <a:pt x="4" y="1"/>
                    </a:cubicBezTo>
                    <a:cubicBezTo>
                      <a:pt x="4" y="1"/>
                      <a:pt x="3" y="2"/>
                      <a:pt x="2" y="3"/>
                    </a:cubicBezTo>
                    <a:cubicBezTo>
                      <a:pt x="2" y="3"/>
                      <a:pt x="2" y="3"/>
                      <a:pt x="2" y="3"/>
                    </a:cubicBezTo>
                    <a:cubicBezTo>
                      <a:pt x="1" y="3"/>
                      <a:pt x="0" y="2"/>
                      <a:pt x="0" y="2"/>
                    </a:cubicBezTo>
                    <a:cubicBezTo>
                      <a:pt x="0" y="2"/>
                      <a:pt x="0" y="2"/>
                      <a:pt x="0" y="1"/>
                    </a:cubicBezTo>
                    <a:cubicBezTo>
                      <a:pt x="0" y="2"/>
                      <a:pt x="0" y="2"/>
                      <a:pt x="0" y="3"/>
                    </a:cubicBezTo>
                    <a:cubicBezTo>
                      <a:pt x="0" y="4"/>
                      <a:pt x="1" y="4"/>
                      <a:pt x="2" y="4"/>
                    </a:cubicBezTo>
                    <a:cubicBezTo>
                      <a:pt x="2" y="4"/>
                      <a:pt x="3" y="4"/>
                      <a:pt x="3" y="4"/>
                    </a:cubicBezTo>
                    <a:cubicBezTo>
                      <a:pt x="4" y="3"/>
                      <a:pt x="4" y="3"/>
                      <a:pt x="5" y="2"/>
                    </a:cubicBezTo>
                    <a:cubicBezTo>
                      <a:pt x="4" y="1"/>
                      <a:pt x="4" y="0"/>
                      <a:pt x="3"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9" name="Freeform 57"/>
              <p:cNvSpPr>
                <a:spLocks noEditPoints="1"/>
              </p:cNvSpPr>
              <p:nvPr/>
            </p:nvSpPr>
            <p:spPr bwMode="auto">
              <a:xfrm>
                <a:off x="2687638" y="1184275"/>
                <a:ext cx="50800" cy="111125"/>
              </a:xfrm>
              <a:custGeom>
                <a:avLst/>
                <a:gdLst>
                  <a:gd name="T0" fmla="*/ 16 w 18"/>
                  <a:gd name="T1" fmla="*/ 35 h 40"/>
                  <a:gd name="T2" fmla="*/ 15 w 18"/>
                  <a:gd name="T3" fmla="*/ 36 h 40"/>
                  <a:gd name="T4" fmla="*/ 13 w 18"/>
                  <a:gd name="T5" fmla="*/ 38 h 40"/>
                  <a:gd name="T6" fmla="*/ 14 w 18"/>
                  <a:gd name="T7" fmla="*/ 38 h 40"/>
                  <a:gd name="T8" fmla="*/ 14 w 18"/>
                  <a:gd name="T9" fmla="*/ 39 h 40"/>
                  <a:gd name="T10" fmla="*/ 16 w 18"/>
                  <a:gd name="T11" fmla="*/ 40 h 40"/>
                  <a:gd name="T12" fmla="*/ 16 w 18"/>
                  <a:gd name="T13" fmla="*/ 40 h 40"/>
                  <a:gd name="T14" fmla="*/ 18 w 18"/>
                  <a:gd name="T15" fmla="*/ 38 h 40"/>
                  <a:gd name="T16" fmla="*/ 17 w 18"/>
                  <a:gd name="T17" fmla="*/ 37 h 40"/>
                  <a:gd name="T18" fmla="*/ 17 w 18"/>
                  <a:gd name="T19" fmla="*/ 35 h 40"/>
                  <a:gd name="T20" fmla="*/ 16 w 18"/>
                  <a:gd name="T21" fmla="*/ 35 h 40"/>
                  <a:gd name="T22" fmla="*/ 7 w 18"/>
                  <a:gd name="T23" fmla="*/ 21 h 40"/>
                  <a:gd name="T24" fmla="*/ 7 w 18"/>
                  <a:gd name="T25" fmla="*/ 21 h 40"/>
                  <a:gd name="T26" fmla="*/ 9 w 18"/>
                  <a:gd name="T27" fmla="*/ 20 h 40"/>
                  <a:gd name="T28" fmla="*/ 7 w 18"/>
                  <a:gd name="T29" fmla="*/ 15 h 40"/>
                  <a:gd name="T30" fmla="*/ 9 w 18"/>
                  <a:gd name="T31" fmla="*/ 20 h 40"/>
                  <a:gd name="T32" fmla="*/ 11 w 18"/>
                  <a:gd name="T33" fmla="*/ 24 h 40"/>
                  <a:gd name="T34" fmla="*/ 9 w 18"/>
                  <a:gd name="T35" fmla="*/ 20 h 40"/>
                  <a:gd name="T36" fmla="*/ 7 w 18"/>
                  <a:gd name="T37" fmla="*/ 21 h 40"/>
                  <a:gd name="T38" fmla="*/ 2 w 18"/>
                  <a:gd name="T39" fmla="*/ 0 h 40"/>
                  <a:gd name="T40" fmla="*/ 1 w 18"/>
                  <a:gd name="T41" fmla="*/ 0 h 40"/>
                  <a:gd name="T42" fmla="*/ 0 w 18"/>
                  <a:gd name="T43" fmla="*/ 2 h 40"/>
                  <a:gd name="T44" fmla="*/ 5 w 18"/>
                  <a:gd name="T45" fmla="*/ 21 h 40"/>
                  <a:gd name="T46" fmla="*/ 5 w 18"/>
                  <a:gd name="T47" fmla="*/ 21 h 40"/>
                  <a:gd name="T48" fmla="*/ 11 w 18"/>
                  <a:gd name="T49" fmla="*/ 34 h 40"/>
                  <a:gd name="T50" fmla="*/ 14 w 18"/>
                  <a:gd name="T51" fmla="*/ 32 h 40"/>
                  <a:gd name="T52" fmla="*/ 16 w 18"/>
                  <a:gd name="T53" fmla="*/ 31 h 40"/>
                  <a:gd name="T54" fmla="*/ 16 w 18"/>
                  <a:gd name="T55" fmla="*/ 31 h 40"/>
                  <a:gd name="T56" fmla="*/ 16 w 18"/>
                  <a:gd name="T57" fmla="*/ 31 h 40"/>
                  <a:gd name="T58" fmla="*/ 13 w 18"/>
                  <a:gd name="T59" fmla="*/ 18 h 40"/>
                  <a:gd name="T60" fmla="*/ 4 w 18"/>
                  <a:gd name="T61" fmla="*/ 1 h 40"/>
                  <a:gd name="T62" fmla="*/ 2 w 18"/>
                  <a:gd name="T63"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8" h="40">
                    <a:moveTo>
                      <a:pt x="16" y="35"/>
                    </a:moveTo>
                    <a:cubicBezTo>
                      <a:pt x="16" y="35"/>
                      <a:pt x="15" y="35"/>
                      <a:pt x="15" y="36"/>
                    </a:cubicBezTo>
                    <a:cubicBezTo>
                      <a:pt x="14" y="36"/>
                      <a:pt x="13" y="37"/>
                      <a:pt x="13" y="38"/>
                    </a:cubicBezTo>
                    <a:cubicBezTo>
                      <a:pt x="13" y="38"/>
                      <a:pt x="13" y="38"/>
                      <a:pt x="14" y="38"/>
                    </a:cubicBezTo>
                    <a:cubicBezTo>
                      <a:pt x="14" y="39"/>
                      <a:pt x="14" y="39"/>
                      <a:pt x="14" y="39"/>
                    </a:cubicBezTo>
                    <a:cubicBezTo>
                      <a:pt x="14" y="39"/>
                      <a:pt x="15" y="40"/>
                      <a:pt x="16" y="40"/>
                    </a:cubicBezTo>
                    <a:cubicBezTo>
                      <a:pt x="16" y="40"/>
                      <a:pt x="16" y="40"/>
                      <a:pt x="16" y="40"/>
                    </a:cubicBezTo>
                    <a:cubicBezTo>
                      <a:pt x="17" y="39"/>
                      <a:pt x="18" y="38"/>
                      <a:pt x="18" y="38"/>
                    </a:cubicBezTo>
                    <a:cubicBezTo>
                      <a:pt x="18" y="38"/>
                      <a:pt x="18" y="37"/>
                      <a:pt x="17" y="37"/>
                    </a:cubicBezTo>
                    <a:cubicBezTo>
                      <a:pt x="17" y="37"/>
                      <a:pt x="17" y="36"/>
                      <a:pt x="17" y="35"/>
                    </a:cubicBezTo>
                    <a:cubicBezTo>
                      <a:pt x="17" y="35"/>
                      <a:pt x="17" y="35"/>
                      <a:pt x="16" y="35"/>
                    </a:cubicBezTo>
                    <a:moveTo>
                      <a:pt x="7" y="21"/>
                    </a:moveTo>
                    <a:cubicBezTo>
                      <a:pt x="7" y="21"/>
                      <a:pt x="7" y="21"/>
                      <a:pt x="7" y="21"/>
                    </a:cubicBezTo>
                    <a:cubicBezTo>
                      <a:pt x="9" y="20"/>
                      <a:pt x="9" y="20"/>
                      <a:pt x="9" y="20"/>
                    </a:cubicBezTo>
                    <a:cubicBezTo>
                      <a:pt x="8" y="18"/>
                      <a:pt x="7" y="17"/>
                      <a:pt x="7" y="15"/>
                    </a:cubicBezTo>
                    <a:cubicBezTo>
                      <a:pt x="8" y="17"/>
                      <a:pt x="8" y="18"/>
                      <a:pt x="9" y="20"/>
                    </a:cubicBezTo>
                    <a:cubicBezTo>
                      <a:pt x="10" y="21"/>
                      <a:pt x="10" y="23"/>
                      <a:pt x="11" y="24"/>
                    </a:cubicBezTo>
                    <a:cubicBezTo>
                      <a:pt x="10" y="23"/>
                      <a:pt x="9" y="21"/>
                      <a:pt x="9" y="20"/>
                    </a:cubicBezTo>
                    <a:cubicBezTo>
                      <a:pt x="7" y="21"/>
                      <a:pt x="7" y="21"/>
                      <a:pt x="7" y="21"/>
                    </a:cubicBezTo>
                    <a:moveTo>
                      <a:pt x="2" y="0"/>
                    </a:moveTo>
                    <a:cubicBezTo>
                      <a:pt x="2" y="0"/>
                      <a:pt x="2" y="0"/>
                      <a:pt x="1" y="0"/>
                    </a:cubicBezTo>
                    <a:cubicBezTo>
                      <a:pt x="0" y="0"/>
                      <a:pt x="0" y="1"/>
                      <a:pt x="0" y="2"/>
                    </a:cubicBezTo>
                    <a:cubicBezTo>
                      <a:pt x="0" y="2"/>
                      <a:pt x="1" y="11"/>
                      <a:pt x="5" y="21"/>
                    </a:cubicBezTo>
                    <a:cubicBezTo>
                      <a:pt x="5" y="21"/>
                      <a:pt x="5" y="21"/>
                      <a:pt x="5" y="21"/>
                    </a:cubicBezTo>
                    <a:cubicBezTo>
                      <a:pt x="7" y="26"/>
                      <a:pt x="9" y="31"/>
                      <a:pt x="11" y="34"/>
                    </a:cubicBezTo>
                    <a:cubicBezTo>
                      <a:pt x="12" y="33"/>
                      <a:pt x="12" y="32"/>
                      <a:pt x="14" y="32"/>
                    </a:cubicBezTo>
                    <a:cubicBezTo>
                      <a:pt x="14" y="31"/>
                      <a:pt x="15" y="31"/>
                      <a:pt x="16" y="31"/>
                    </a:cubicBezTo>
                    <a:cubicBezTo>
                      <a:pt x="16" y="31"/>
                      <a:pt x="16" y="31"/>
                      <a:pt x="16" y="31"/>
                    </a:cubicBezTo>
                    <a:cubicBezTo>
                      <a:pt x="16" y="31"/>
                      <a:pt x="16" y="31"/>
                      <a:pt x="16" y="31"/>
                    </a:cubicBezTo>
                    <a:cubicBezTo>
                      <a:pt x="16" y="28"/>
                      <a:pt x="15" y="23"/>
                      <a:pt x="13" y="18"/>
                    </a:cubicBezTo>
                    <a:cubicBezTo>
                      <a:pt x="9" y="8"/>
                      <a:pt x="4" y="1"/>
                      <a:pt x="4" y="1"/>
                    </a:cubicBezTo>
                    <a:cubicBezTo>
                      <a:pt x="3" y="0"/>
                      <a:pt x="3" y="0"/>
                      <a:pt x="2"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0" name="Freeform 58"/>
              <p:cNvSpPr>
                <a:spLocks noEditPoints="1"/>
              </p:cNvSpPr>
              <p:nvPr/>
            </p:nvSpPr>
            <p:spPr bwMode="auto">
              <a:xfrm>
                <a:off x="2713038" y="1271588"/>
                <a:ext cx="39688" cy="38100"/>
              </a:xfrm>
              <a:custGeom>
                <a:avLst/>
                <a:gdLst>
                  <a:gd name="T0" fmla="*/ 4 w 14"/>
                  <a:gd name="T1" fmla="*/ 7 h 14"/>
                  <a:gd name="T2" fmla="*/ 6 w 14"/>
                  <a:gd name="T3" fmla="*/ 5 h 14"/>
                  <a:gd name="T4" fmla="*/ 7 w 14"/>
                  <a:gd name="T5" fmla="*/ 4 h 14"/>
                  <a:gd name="T6" fmla="*/ 8 w 14"/>
                  <a:gd name="T7" fmla="*/ 4 h 14"/>
                  <a:gd name="T8" fmla="*/ 10 w 14"/>
                  <a:gd name="T9" fmla="*/ 6 h 14"/>
                  <a:gd name="T10" fmla="*/ 10 w 14"/>
                  <a:gd name="T11" fmla="*/ 7 h 14"/>
                  <a:gd name="T12" fmla="*/ 10 w 14"/>
                  <a:gd name="T13" fmla="*/ 8 h 14"/>
                  <a:gd name="T14" fmla="*/ 8 w 14"/>
                  <a:gd name="T15" fmla="*/ 10 h 14"/>
                  <a:gd name="T16" fmla="*/ 7 w 14"/>
                  <a:gd name="T17" fmla="*/ 10 h 14"/>
                  <a:gd name="T18" fmla="*/ 5 w 14"/>
                  <a:gd name="T19" fmla="*/ 9 h 14"/>
                  <a:gd name="T20" fmla="*/ 4 w 14"/>
                  <a:gd name="T21" fmla="*/ 8 h 14"/>
                  <a:gd name="T22" fmla="*/ 2 w 14"/>
                  <a:gd name="T23" fmla="*/ 9 h 14"/>
                  <a:gd name="T24" fmla="*/ 4 w 14"/>
                  <a:gd name="T25" fmla="*/ 8 h 14"/>
                  <a:gd name="T26" fmla="*/ 4 w 14"/>
                  <a:gd name="T27" fmla="*/ 7 h 14"/>
                  <a:gd name="T28" fmla="*/ 4 w 14"/>
                  <a:gd name="T29" fmla="*/ 7 h 14"/>
                  <a:gd name="T30" fmla="*/ 7 w 14"/>
                  <a:gd name="T31" fmla="*/ 0 h 14"/>
                  <a:gd name="T32" fmla="*/ 7 w 14"/>
                  <a:gd name="T33" fmla="*/ 0 h 14"/>
                  <a:gd name="T34" fmla="*/ 5 w 14"/>
                  <a:gd name="T35" fmla="*/ 1 h 14"/>
                  <a:gd name="T36" fmla="*/ 2 w 14"/>
                  <a:gd name="T37" fmla="*/ 3 h 14"/>
                  <a:gd name="T38" fmla="*/ 0 w 14"/>
                  <a:gd name="T39" fmla="*/ 7 h 14"/>
                  <a:gd name="T40" fmla="*/ 0 w 14"/>
                  <a:gd name="T41" fmla="*/ 10 h 14"/>
                  <a:gd name="T42" fmla="*/ 0 w 14"/>
                  <a:gd name="T43" fmla="*/ 10 h 14"/>
                  <a:gd name="T44" fmla="*/ 6 w 14"/>
                  <a:gd name="T45" fmla="*/ 14 h 14"/>
                  <a:gd name="T46" fmla="*/ 7 w 14"/>
                  <a:gd name="T47" fmla="*/ 14 h 14"/>
                  <a:gd name="T48" fmla="*/ 7 w 14"/>
                  <a:gd name="T49" fmla="*/ 14 h 14"/>
                  <a:gd name="T50" fmla="*/ 7 w 14"/>
                  <a:gd name="T51" fmla="*/ 14 h 14"/>
                  <a:gd name="T52" fmla="*/ 9 w 14"/>
                  <a:gd name="T53" fmla="*/ 13 h 14"/>
                  <a:gd name="T54" fmla="*/ 12 w 14"/>
                  <a:gd name="T55" fmla="*/ 12 h 14"/>
                  <a:gd name="T56" fmla="*/ 14 w 14"/>
                  <a:gd name="T57" fmla="*/ 7 h 14"/>
                  <a:gd name="T58" fmla="*/ 14 w 14"/>
                  <a:gd name="T59" fmla="*/ 5 h 14"/>
                  <a:gd name="T60" fmla="*/ 7 w 14"/>
                  <a:gd name="T61" fmla="*/ 0 h 14"/>
                  <a:gd name="T62" fmla="*/ 7 w 14"/>
                  <a:gd name="T63"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 h="14">
                    <a:moveTo>
                      <a:pt x="4" y="7"/>
                    </a:moveTo>
                    <a:cubicBezTo>
                      <a:pt x="4" y="6"/>
                      <a:pt x="5" y="5"/>
                      <a:pt x="6" y="5"/>
                    </a:cubicBezTo>
                    <a:cubicBezTo>
                      <a:pt x="6" y="4"/>
                      <a:pt x="7" y="4"/>
                      <a:pt x="7" y="4"/>
                    </a:cubicBezTo>
                    <a:cubicBezTo>
                      <a:pt x="8" y="4"/>
                      <a:pt x="8" y="4"/>
                      <a:pt x="8" y="4"/>
                    </a:cubicBezTo>
                    <a:cubicBezTo>
                      <a:pt x="9" y="5"/>
                      <a:pt x="10" y="5"/>
                      <a:pt x="10" y="6"/>
                    </a:cubicBezTo>
                    <a:cubicBezTo>
                      <a:pt x="10" y="7"/>
                      <a:pt x="10" y="7"/>
                      <a:pt x="10" y="7"/>
                    </a:cubicBezTo>
                    <a:cubicBezTo>
                      <a:pt x="10" y="7"/>
                      <a:pt x="10" y="8"/>
                      <a:pt x="10" y="8"/>
                    </a:cubicBezTo>
                    <a:cubicBezTo>
                      <a:pt x="9" y="9"/>
                      <a:pt x="9" y="9"/>
                      <a:pt x="8" y="10"/>
                    </a:cubicBezTo>
                    <a:cubicBezTo>
                      <a:pt x="8" y="10"/>
                      <a:pt x="7" y="10"/>
                      <a:pt x="7" y="10"/>
                    </a:cubicBezTo>
                    <a:cubicBezTo>
                      <a:pt x="6" y="10"/>
                      <a:pt x="5" y="10"/>
                      <a:pt x="5" y="9"/>
                    </a:cubicBezTo>
                    <a:cubicBezTo>
                      <a:pt x="5" y="9"/>
                      <a:pt x="4" y="9"/>
                      <a:pt x="4" y="8"/>
                    </a:cubicBezTo>
                    <a:cubicBezTo>
                      <a:pt x="2" y="9"/>
                      <a:pt x="2" y="9"/>
                      <a:pt x="2" y="9"/>
                    </a:cubicBezTo>
                    <a:cubicBezTo>
                      <a:pt x="4" y="8"/>
                      <a:pt x="4" y="8"/>
                      <a:pt x="4" y="8"/>
                    </a:cubicBezTo>
                    <a:cubicBezTo>
                      <a:pt x="4" y="7"/>
                      <a:pt x="4" y="7"/>
                      <a:pt x="4" y="7"/>
                    </a:cubicBezTo>
                    <a:cubicBezTo>
                      <a:pt x="4" y="7"/>
                      <a:pt x="4" y="7"/>
                      <a:pt x="4" y="7"/>
                    </a:cubicBezTo>
                    <a:moveTo>
                      <a:pt x="7" y="0"/>
                    </a:moveTo>
                    <a:cubicBezTo>
                      <a:pt x="7" y="0"/>
                      <a:pt x="7" y="0"/>
                      <a:pt x="7" y="0"/>
                    </a:cubicBezTo>
                    <a:cubicBezTo>
                      <a:pt x="6" y="0"/>
                      <a:pt x="5" y="0"/>
                      <a:pt x="5" y="1"/>
                    </a:cubicBezTo>
                    <a:cubicBezTo>
                      <a:pt x="3" y="1"/>
                      <a:pt x="3" y="2"/>
                      <a:pt x="2" y="3"/>
                    </a:cubicBezTo>
                    <a:cubicBezTo>
                      <a:pt x="1" y="4"/>
                      <a:pt x="0" y="6"/>
                      <a:pt x="0" y="7"/>
                    </a:cubicBezTo>
                    <a:cubicBezTo>
                      <a:pt x="0" y="8"/>
                      <a:pt x="0" y="9"/>
                      <a:pt x="0" y="10"/>
                    </a:cubicBezTo>
                    <a:cubicBezTo>
                      <a:pt x="0" y="10"/>
                      <a:pt x="0" y="10"/>
                      <a:pt x="0" y="10"/>
                    </a:cubicBezTo>
                    <a:cubicBezTo>
                      <a:pt x="1" y="12"/>
                      <a:pt x="3" y="13"/>
                      <a:pt x="6" y="14"/>
                    </a:cubicBezTo>
                    <a:cubicBezTo>
                      <a:pt x="6" y="14"/>
                      <a:pt x="6" y="14"/>
                      <a:pt x="7" y="14"/>
                    </a:cubicBezTo>
                    <a:cubicBezTo>
                      <a:pt x="7" y="14"/>
                      <a:pt x="7" y="14"/>
                      <a:pt x="7" y="14"/>
                    </a:cubicBezTo>
                    <a:cubicBezTo>
                      <a:pt x="7" y="14"/>
                      <a:pt x="7" y="14"/>
                      <a:pt x="7" y="14"/>
                    </a:cubicBezTo>
                    <a:cubicBezTo>
                      <a:pt x="8" y="14"/>
                      <a:pt x="9" y="14"/>
                      <a:pt x="9" y="13"/>
                    </a:cubicBezTo>
                    <a:cubicBezTo>
                      <a:pt x="10" y="13"/>
                      <a:pt x="11" y="12"/>
                      <a:pt x="12" y="12"/>
                    </a:cubicBezTo>
                    <a:cubicBezTo>
                      <a:pt x="13" y="10"/>
                      <a:pt x="14" y="9"/>
                      <a:pt x="14" y="7"/>
                    </a:cubicBezTo>
                    <a:cubicBezTo>
                      <a:pt x="14" y="6"/>
                      <a:pt x="14" y="5"/>
                      <a:pt x="14" y="5"/>
                    </a:cubicBezTo>
                    <a:cubicBezTo>
                      <a:pt x="13" y="2"/>
                      <a:pt x="10" y="0"/>
                      <a:pt x="7" y="0"/>
                    </a:cubicBezTo>
                    <a:cubicBezTo>
                      <a:pt x="7" y="0"/>
                      <a:pt x="7" y="0"/>
                      <a:pt x="7"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1" name="Freeform 59"/>
              <p:cNvSpPr>
                <a:spLocks noEditPoints="1"/>
              </p:cNvSpPr>
              <p:nvPr/>
            </p:nvSpPr>
            <p:spPr bwMode="auto">
              <a:xfrm>
                <a:off x="2674938" y="1147763"/>
                <a:ext cx="23813" cy="30163"/>
              </a:xfrm>
              <a:custGeom>
                <a:avLst/>
                <a:gdLst>
                  <a:gd name="T0" fmla="*/ 5 w 9"/>
                  <a:gd name="T1" fmla="*/ 8 h 11"/>
                  <a:gd name="T2" fmla="*/ 5 w 9"/>
                  <a:gd name="T3" fmla="*/ 8 h 11"/>
                  <a:gd name="T4" fmla="*/ 5 w 9"/>
                  <a:gd name="T5" fmla="*/ 8 h 11"/>
                  <a:gd name="T6" fmla="*/ 3 w 9"/>
                  <a:gd name="T7" fmla="*/ 9 h 11"/>
                  <a:gd name="T8" fmla="*/ 5 w 9"/>
                  <a:gd name="T9" fmla="*/ 8 h 11"/>
                  <a:gd name="T10" fmla="*/ 5 w 9"/>
                  <a:gd name="T11" fmla="*/ 8 h 11"/>
                  <a:gd name="T12" fmla="*/ 4 w 9"/>
                  <a:gd name="T13" fmla="*/ 0 h 11"/>
                  <a:gd name="T14" fmla="*/ 2 w 9"/>
                  <a:gd name="T15" fmla="*/ 0 h 11"/>
                  <a:gd name="T16" fmla="*/ 0 w 9"/>
                  <a:gd name="T17" fmla="*/ 2 h 11"/>
                  <a:gd name="T18" fmla="*/ 0 w 9"/>
                  <a:gd name="T19" fmla="*/ 3 h 11"/>
                  <a:gd name="T20" fmla="*/ 0 w 9"/>
                  <a:gd name="T21" fmla="*/ 4 h 11"/>
                  <a:gd name="T22" fmla="*/ 2 w 9"/>
                  <a:gd name="T23" fmla="*/ 9 h 11"/>
                  <a:gd name="T24" fmla="*/ 2 w 9"/>
                  <a:gd name="T25" fmla="*/ 9 h 11"/>
                  <a:gd name="T26" fmla="*/ 3 w 9"/>
                  <a:gd name="T27" fmla="*/ 11 h 11"/>
                  <a:gd name="T28" fmla="*/ 5 w 9"/>
                  <a:gd name="T29" fmla="*/ 11 h 11"/>
                  <a:gd name="T30" fmla="*/ 6 w 9"/>
                  <a:gd name="T31" fmla="*/ 11 h 11"/>
                  <a:gd name="T32" fmla="*/ 6 w 9"/>
                  <a:gd name="T33" fmla="*/ 11 h 11"/>
                  <a:gd name="T34" fmla="*/ 9 w 9"/>
                  <a:gd name="T35" fmla="*/ 8 h 11"/>
                  <a:gd name="T36" fmla="*/ 9 w 9"/>
                  <a:gd name="T37" fmla="*/ 6 h 11"/>
                  <a:gd name="T38" fmla="*/ 9 w 9"/>
                  <a:gd name="T39" fmla="*/ 6 h 11"/>
                  <a:gd name="T40" fmla="*/ 7 w 9"/>
                  <a:gd name="T41" fmla="*/ 2 h 11"/>
                  <a:gd name="T42" fmla="*/ 7 w 9"/>
                  <a:gd name="T43" fmla="*/ 2 h 11"/>
                  <a:gd name="T44" fmla="*/ 6 w 9"/>
                  <a:gd name="T45" fmla="*/ 0 h 11"/>
                  <a:gd name="T46" fmla="*/ 6 w 9"/>
                  <a:gd name="T47" fmla="*/ 0 h 11"/>
                  <a:gd name="T48" fmla="*/ 4 w 9"/>
                  <a:gd name="T49"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 h="11">
                    <a:moveTo>
                      <a:pt x="5" y="8"/>
                    </a:moveTo>
                    <a:cubicBezTo>
                      <a:pt x="5" y="8"/>
                      <a:pt x="5" y="8"/>
                      <a:pt x="5" y="8"/>
                    </a:cubicBezTo>
                    <a:cubicBezTo>
                      <a:pt x="5" y="8"/>
                      <a:pt x="5" y="8"/>
                      <a:pt x="5" y="8"/>
                    </a:cubicBezTo>
                    <a:cubicBezTo>
                      <a:pt x="3" y="9"/>
                      <a:pt x="3" y="9"/>
                      <a:pt x="3" y="9"/>
                    </a:cubicBezTo>
                    <a:cubicBezTo>
                      <a:pt x="5" y="8"/>
                      <a:pt x="5" y="8"/>
                      <a:pt x="5" y="8"/>
                    </a:cubicBezTo>
                    <a:cubicBezTo>
                      <a:pt x="5" y="8"/>
                      <a:pt x="5" y="8"/>
                      <a:pt x="5" y="8"/>
                    </a:cubicBezTo>
                    <a:moveTo>
                      <a:pt x="4" y="0"/>
                    </a:moveTo>
                    <a:cubicBezTo>
                      <a:pt x="3" y="0"/>
                      <a:pt x="3" y="0"/>
                      <a:pt x="2" y="0"/>
                    </a:cubicBezTo>
                    <a:cubicBezTo>
                      <a:pt x="1" y="0"/>
                      <a:pt x="0" y="1"/>
                      <a:pt x="0" y="2"/>
                    </a:cubicBezTo>
                    <a:cubicBezTo>
                      <a:pt x="0" y="2"/>
                      <a:pt x="0" y="3"/>
                      <a:pt x="0" y="3"/>
                    </a:cubicBezTo>
                    <a:cubicBezTo>
                      <a:pt x="0" y="4"/>
                      <a:pt x="0" y="4"/>
                      <a:pt x="0" y="4"/>
                    </a:cubicBezTo>
                    <a:cubicBezTo>
                      <a:pt x="2" y="9"/>
                      <a:pt x="2" y="9"/>
                      <a:pt x="2" y="9"/>
                    </a:cubicBezTo>
                    <a:cubicBezTo>
                      <a:pt x="2" y="9"/>
                      <a:pt x="2" y="9"/>
                      <a:pt x="2" y="9"/>
                    </a:cubicBezTo>
                    <a:cubicBezTo>
                      <a:pt x="2" y="10"/>
                      <a:pt x="2" y="11"/>
                      <a:pt x="3" y="11"/>
                    </a:cubicBezTo>
                    <a:cubicBezTo>
                      <a:pt x="4" y="11"/>
                      <a:pt x="4" y="11"/>
                      <a:pt x="5" y="11"/>
                    </a:cubicBezTo>
                    <a:cubicBezTo>
                      <a:pt x="5" y="11"/>
                      <a:pt x="6" y="11"/>
                      <a:pt x="6" y="11"/>
                    </a:cubicBezTo>
                    <a:cubicBezTo>
                      <a:pt x="6" y="11"/>
                      <a:pt x="6" y="11"/>
                      <a:pt x="6" y="11"/>
                    </a:cubicBezTo>
                    <a:cubicBezTo>
                      <a:pt x="8" y="10"/>
                      <a:pt x="9" y="9"/>
                      <a:pt x="9" y="8"/>
                    </a:cubicBezTo>
                    <a:cubicBezTo>
                      <a:pt x="9" y="7"/>
                      <a:pt x="9" y="7"/>
                      <a:pt x="9" y="6"/>
                    </a:cubicBezTo>
                    <a:cubicBezTo>
                      <a:pt x="9" y="6"/>
                      <a:pt x="9" y="6"/>
                      <a:pt x="9" y="6"/>
                    </a:cubicBezTo>
                    <a:cubicBezTo>
                      <a:pt x="7" y="2"/>
                      <a:pt x="7" y="2"/>
                      <a:pt x="7" y="2"/>
                    </a:cubicBezTo>
                    <a:cubicBezTo>
                      <a:pt x="7" y="2"/>
                      <a:pt x="7" y="2"/>
                      <a:pt x="7" y="2"/>
                    </a:cubicBezTo>
                    <a:cubicBezTo>
                      <a:pt x="7" y="1"/>
                      <a:pt x="6" y="0"/>
                      <a:pt x="6" y="0"/>
                    </a:cubicBezTo>
                    <a:cubicBezTo>
                      <a:pt x="6" y="0"/>
                      <a:pt x="6" y="0"/>
                      <a:pt x="6" y="0"/>
                    </a:cubicBezTo>
                    <a:cubicBezTo>
                      <a:pt x="5" y="0"/>
                      <a:pt x="4" y="0"/>
                      <a:pt x="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2" name="Freeform 60"/>
              <p:cNvSpPr>
                <a:spLocks noEditPoints="1"/>
              </p:cNvSpPr>
              <p:nvPr/>
            </p:nvSpPr>
            <p:spPr bwMode="auto">
              <a:xfrm>
                <a:off x="2763838" y="1389063"/>
                <a:ext cx="28575" cy="33338"/>
              </a:xfrm>
              <a:custGeom>
                <a:avLst/>
                <a:gdLst>
                  <a:gd name="T0" fmla="*/ 6 w 10"/>
                  <a:gd name="T1" fmla="*/ 9 h 12"/>
                  <a:gd name="T2" fmla="*/ 6 w 10"/>
                  <a:gd name="T3" fmla="*/ 9 h 12"/>
                  <a:gd name="T4" fmla="*/ 6 w 10"/>
                  <a:gd name="T5" fmla="*/ 9 h 12"/>
                  <a:gd name="T6" fmla="*/ 6 w 10"/>
                  <a:gd name="T7" fmla="*/ 9 h 12"/>
                  <a:gd name="T8" fmla="*/ 6 w 10"/>
                  <a:gd name="T9" fmla="*/ 9 h 12"/>
                  <a:gd name="T10" fmla="*/ 6 w 10"/>
                  <a:gd name="T11" fmla="*/ 9 h 12"/>
                  <a:gd name="T12" fmla="*/ 6 w 10"/>
                  <a:gd name="T13" fmla="*/ 9 h 12"/>
                  <a:gd name="T14" fmla="*/ 6 w 10"/>
                  <a:gd name="T15" fmla="*/ 9 h 12"/>
                  <a:gd name="T16" fmla="*/ 4 w 10"/>
                  <a:gd name="T17" fmla="*/ 0 h 12"/>
                  <a:gd name="T18" fmla="*/ 3 w 10"/>
                  <a:gd name="T19" fmla="*/ 1 h 12"/>
                  <a:gd name="T20" fmla="*/ 0 w 10"/>
                  <a:gd name="T21" fmla="*/ 4 h 12"/>
                  <a:gd name="T22" fmla="*/ 0 w 10"/>
                  <a:gd name="T23" fmla="*/ 5 h 12"/>
                  <a:gd name="T24" fmla="*/ 2 w 10"/>
                  <a:gd name="T25" fmla="*/ 10 h 12"/>
                  <a:gd name="T26" fmla="*/ 4 w 10"/>
                  <a:gd name="T27" fmla="*/ 9 h 12"/>
                  <a:gd name="T28" fmla="*/ 2 w 10"/>
                  <a:gd name="T29" fmla="*/ 10 h 12"/>
                  <a:gd name="T30" fmla="*/ 4 w 10"/>
                  <a:gd name="T31" fmla="*/ 12 h 12"/>
                  <a:gd name="T32" fmla="*/ 5 w 10"/>
                  <a:gd name="T33" fmla="*/ 12 h 12"/>
                  <a:gd name="T34" fmla="*/ 5 w 10"/>
                  <a:gd name="T35" fmla="*/ 12 h 12"/>
                  <a:gd name="T36" fmla="*/ 7 w 10"/>
                  <a:gd name="T37" fmla="*/ 12 h 12"/>
                  <a:gd name="T38" fmla="*/ 9 w 10"/>
                  <a:gd name="T39" fmla="*/ 10 h 12"/>
                  <a:gd name="T40" fmla="*/ 10 w 10"/>
                  <a:gd name="T41" fmla="*/ 8 h 12"/>
                  <a:gd name="T42" fmla="*/ 9 w 10"/>
                  <a:gd name="T43" fmla="*/ 7 h 12"/>
                  <a:gd name="T44" fmla="*/ 9 w 10"/>
                  <a:gd name="T45" fmla="*/ 7 h 12"/>
                  <a:gd name="T46" fmla="*/ 8 w 10"/>
                  <a:gd name="T47" fmla="*/ 2 h 12"/>
                  <a:gd name="T48" fmla="*/ 6 w 10"/>
                  <a:gd name="T49" fmla="*/ 1 h 12"/>
                  <a:gd name="T50" fmla="*/ 4 w 10"/>
                  <a:gd name="T5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0" h="12">
                    <a:moveTo>
                      <a:pt x="6" y="9"/>
                    </a:moveTo>
                    <a:cubicBezTo>
                      <a:pt x="6" y="9"/>
                      <a:pt x="6" y="9"/>
                      <a:pt x="6" y="9"/>
                    </a:cubicBezTo>
                    <a:cubicBezTo>
                      <a:pt x="6" y="9"/>
                      <a:pt x="6" y="9"/>
                      <a:pt x="6" y="9"/>
                    </a:cubicBezTo>
                    <a:cubicBezTo>
                      <a:pt x="6" y="9"/>
                      <a:pt x="6" y="9"/>
                      <a:pt x="6" y="9"/>
                    </a:cubicBezTo>
                    <a:moveTo>
                      <a:pt x="6" y="9"/>
                    </a:moveTo>
                    <a:cubicBezTo>
                      <a:pt x="6" y="9"/>
                      <a:pt x="6" y="9"/>
                      <a:pt x="6" y="9"/>
                    </a:cubicBezTo>
                    <a:moveTo>
                      <a:pt x="6" y="9"/>
                    </a:moveTo>
                    <a:cubicBezTo>
                      <a:pt x="6" y="9"/>
                      <a:pt x="6" y="9"/>
                      <a:pt x="6" y="9"/>
                    </a:cubicBezTo>
                    <a:moveTo>
                      <a:pt x="4" y="0"/>
                    </a:moveTo>
                    <a:cubicBezTo>
                      <a:pt x="4" y="0"/>
                      <a:pt x="3" y="0"/>
                      <a:pt x="3" y="1"/>
                    </a:cubicBezTo>
                    <a:cubicBezTo>
                      <a:pt x="1" y="1"/>
                      <a:pt x="0" y="2"/>
                      <a:pt x="0" y="4"/>
                    </a:cubicBezTo>
                    <a:cubicBezTo>
                      <a:pt x="0" y="5"/>
                      <a:pt x="0" y="5"/>
                      <a:pt x="0" y="5"/>
                    </a:cubicBezTo>
                    <a:cubicBezTo>
                      <a:pt x="2" y="10"/>
                      <a:pt x="2" y="10"/>
                      <a:pt x="2" y="10"/>
                    </a:cubicBezTo>
                    <a:cubicBezTo>
                      <a:pt x="4" y="9"/>
                      <a:pt x="4" y="9"/>
                      <a:pt x="4" y="9"/>
                    </a:cubicBezTo>
                    <a:cubicBezTo>
                      <a:pt x="2" y="10"/>
                      <a:pt x="2" y="10"/>
                      <a:pt x="2" y="10"/>
                    </a:cubicBezTo>
                    <a:cubicBezTo>
                      <a:pt x="2" y="11"/>
                      <a:pt x="3" y="11"/>
                      <a:pt x="4" y="12"/>
                    </a:cubicBezTo>
                    <a:cubicBezTo>
                      <a:pt x="4" y="12"/>
                      <a:pt x="4" y="12"/>
                      <a:pt x="5" y="12"/>
                    </a:cubicBezTo>
                    <a:cubicBezTo>
                      <a:pt x="5" y="12"/>
                      <a:pt x="5" y="12"/>
                      <a:pt x="5" y="12"/>
                    </a:cubicBezTo>
                    <a:cubicBezTo>
                      <a:pt x="6" y="12"/>
                      <a:pt x="7" y="12"/>
                      <a:pt x="7" y="12"/>
                    </a:cubicBezTo>
                    <a:cubicBezTo>
                      <a:pt x="8" y="11"/>
                      <a:pt x="9" y="11"/>
                      <a:pt x="9" y="10"/>
                    </a:cubicBezTo>
                    <a:cubicBezTo>
                      <a:pt x="9" y="10"/>
                      <a:pt x="10" y="9"/>
                      <a:pt x="10" y="8"/>
                    </a:cubicBezTo>
                    <a:cubicBezTo>
                      <a:pt x="9" y="7"/>
                      <a:pt x="9" y="7"/>
                      <a:pt x="9" y="7"/>
                    </a:cubicBezTo>
                    <a:cubicBezTo>
                      <a:pt x="9" y="7"/>
                      <a:pt x="9" y="7"/>
                      <a:pt x="9" y="7"/>
                    </a:cubicBezTo>
                    <a:cubicBezTo>
                      <a:pt x="8" y="2"/>
                      <a:pt x="8" y="2"/>
                      <a:pt x="8" y="2"/>
                    </a:cubicBezTo>
                    <a:cubicBezTo>
                      <a:pt x="7" y="2"/>
                      <a:pt x="7" y="1"/>
                      <a:pt x="6" y="1"/>
                    </a:cubicBezTo>
                    <a:cubicBezTo>
                      <a:pt x="6" y="0"/>
                      <a:pt x="5" y="0"/>
                      <a:pt x="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3" name="Freeform 61"/>
              <p:cNvSpPr>
                <a:spLocks noEditPoints="1"/>
              </p:cNvSpPr>
              <p:nvPr/>
            </p:nvSpPr>
            <p:spPr bwMode="auto">
              <a:xfrm>
                <a:off x="2836863" y="1225550"/>
                <a:ext cx="33338" cy="25400"/>
              </a:xfrm>
              <a:custGeom>
                <a:avLst/>
                <a:gdLst>
                  <a:gd name="T0" fmla="*/ 3 w 12"/>
                  <a:gd name="T1" fmla="*/ 5 h 9"/>
                  <a:gd name="T2" fmla="*/ 3 w 12"/>
                  <a:gd name="T3" fmla="*/ 5 h 9"/>
                  <a:gd name="T4" fmla="*/ 8 w 12"/>
                  <a:gd name="T5" fmla="*/ 3 h 9"/>
                  <a:gd name="T6" fmla="*/ 8 w 12"/>
                  <a:gd name="T7" fmla="*/ 3 h 9"/>
                  <a:gd name="T8" fmla="*/ 8 w 12"/>
                  <a:gd name="T9" fmla="*/ 0 h 9"/>
                  <a:gd name="T10" fmla="*/ 7 w 12"/>
                  <a:gd name="T11" fmla="*/ 0 h 9"/>
                  <a:gd name="T12" fmla="*/ 7 w 12"/>
                  <a:gd name="T13" fmla="*/ 0 h 9"/>
                  <a:gd name="T14" fmla="*/ 2 w 12"/>
                  <a:gd name="T15" fmla="*/ 2 h 9"/>
                  <a:gd name="T16" fmla="*/ 2 w 12"/>
                  <a:gd name="T17" fmla="*/ 2 h 9"/>
                  <a:gd name="T18" fmla="*/ 1 w 12"/>
                  <a:gd name="T19" fmla="*/ 3 h 9"/>
                  <a:gd name="T20" fmla="*/ 0 w 12"/>
                  <a:gd name="T21" fmla="*/ 5 h 9"/>
                  <a:gd name="T22" fmla="*/ 0 w 12"/>
                  <a:gd name="T23" fmla="*/ 7 h 9"/>
                  <a:gd name="T24" fmla="*/ 4 w 12"/>
                  <a:gd name="T25" fmla="*/ 9 h 9"/>
                  <a:gd name="T26" fmla="*/ 5 w 12"/>
                  <a:gd name="T27" fmla="*/ 9 h 9"/>
                  <a:gd name="T28" fmla="*/ 5 w 12"/>
                  <a:gd name="T29" fmla="*/ 9 h 9"/>
                  <a:gd name="T30" fmla="*/ 10 w 12"/>
                  <a:gd name="T31" fmla="*/ 7 h 9"/>
                  <a:gd name="T32" fmla="*/ 11 w 12"/>
                  <a:gd name="T33" fmla="*/ 6 h 9"/>
                  <a:gd name="T34" fmla="*/ 11 w 12"/>
                  <a:gd name="T35" fmla="*/ 6 h 9"/>
                  <a:gd name="T36" fmla="*/ 12 w 12"/>
                  <a:gd name="T37" fmla="*/ 4 h 9"/>
                  <a:gd name="T38" fmla="*/ 12 w 12"/>
                  <a:gd name="T39" fmla="*/ 2 h 9"/>
                  <a:gd name="T40" fmla="*/ 9 w 12"/>
                  <a:gd name="T41" fmla="*/ 0 h 9"/>
                  <a:gd name="T42" fmla="*/ 8 w 12"/>
                  <a:gd name="T4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2" h="9">
                    <a:moveTo>
                      <a:pt x="3" y="5"/>
                    </a:moveTo>
                    <a:cubicBezTo>
                      <a:pt x="3" y="5"/>
                      <a:pt x="3" y="5"/>
                      <a:pt x="3" y="5"/>
                    </a:cubicBezTo>
                    <a:moveTo>
                      <a:pt x="8" y="3"/>
                    </a:moveTo>
                    <a:cubicBezTo>
                      <a:pt x="8" y="3"/>
                      <a:pt x="8" y="3"/>
                      <a:pt x="8" y="3"/>
                    </a:cubicBezTo>
                    <a:moveTo>
                      <a:pt x="8" y="0"/>
                    </a:moveTo>
                    <a:cubicBezTo>
                      <a:pt x="8" y="0"/>
                      <a:pt x="7" y="0"/>
                      <a:pt x="7" y="0"/>
                    </a:cubicBezTo>
                    <a:cubicBezTo>
                      <a:pt x="7" y="0"/>
                      <a:pt x="7" y="0"/>
                      <a:pt x="7" y="0"/>
                    </a:cubicBezTo>
                    <a:cubicBezTo>
                      <a:pt x="2" y="2"/>
                      <a:pt x="2" y="2"/>
                      <a:pt x="2" y="2"/>
                    </a:cubicBezTo>
                    <a:cubicBezTo>
                      <a:pt x="2" y="2"/>
                      <a:pt x="2" y="2"/>
                      <a:pt x="2" y="2"/>
                    </a:cubicBezTo>
                    <a:cubicBezTo>
                      <a:pt x="2" y="2"/>
                      <a:pt x="1" y="3"/>
                      <a:pt x="1" y="3"/>
                    </a:cubicBezTo>
                    <a:cubicBezTo>
                      <a:pt x="0" y="4"/>
                      <a:pt x="0" y="4"/>
                      <a:pt x="0" y="5"/>
                    </a:cubicBezTo>
                    <a:cubicBezTo>
                      <a:pt x="0" y="6"/>
                      <a:pt x="0" y="6"/>
                      <a:pt x="0" y="7"/>
                    </a:cubicBezTo>
                    <a:cubicBezTo>
                      <a:pt x="1" y="8"/>
                      <a:pt x="2" y="9"/>
                      <a:pt x="4" y="9"/>
                    </a:cubicBezTo>
                    <a:cubicBezTo>
                      <a:pt x="5" y="9"/>
                      <a:pt x="5" y="9"/>
                      <a:pt x="5" y="9"/>
                    </a:cubicBezTo>
                    <a:cubicBezTo>
                      <a:pt x="5" y="9"/>
                      <a:pt x="5" y="9"/>
                      <a:pt x="5" y="9"/>
                    </a:cubicBezTo>
                    <a:cubicBezTo>
                      <a:pt x="10" y="7"/>
                      <a:pt x="10" y="7"/>
                      <a:pt x="10" y="7"/>
                    </a:cubicBezTo>
                    <a:cubicBezTo>
                      <a:pt x="10" y="7"/>
                      <a:pt x="11" y="7"/>
                      <a:pt x="11" y="6"/>
                    </a:cubicBezTo>
                    <a:cubicBezTo>
                      <a:pt x="11" y="6"/>
                      <a:pt x="11" y="6"/>
                      <a:pt x="11" y="6"/>
                    </a:cubicBezTo>
                    <a:cubicBezTo>
                      <a:pt x="12" y="5"/>
                      <a:pt x="12" y="5"/>
                      <a:pt x="12" y="4"/>
                    </a:cubicBezTo>
                    <a:cubicBezTo>
                      <a:pt x="12" y="3"/>
                      <a:pt x="12" y="3"/>
                      <a:pt x="12" y="2"/>
                    </a:cubicBezTo>
                    <a:cubicBezTo>
                      <a:pt x="11" y="1"/>
                      <a:pt x="10" y="0"/>
                      <a:pt x="9" y="0"/>
                    </a:cubicBezTo>
                    <a:cubicBezTo>
                      <a:pt x="9" y="0"/>
                      <a:pt x="8" y="0"/>
                      <a:pt x="8"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4" name="Freeform 62"/>
              <p:cNvSpPr>
                <a:spLocks noEditPoints="1"/>
              </p:cNvSpPr>
              <p:nvPr/>
            </p:nvSpPr>
            <p:spPr bwMode="auto">
              <a:xfrm>
                <a:off x="2592388" y="1316038"/>
                <a:ext cx="34925" cy="28575"/>
              </a:xfrm>
              <a:custGeom>
                <a:avLst/>
                <a:gdLst>
                  <a:gd name="T0" fmla="*/ 4 w 12"/>
                  <a:gd name="T1" fmla="*/ 5 h 10"/>
                  <a:gd name="T2" fmla="*/ 4 w 12"/>
                  <a:gd name="T3" fmla="*/ 5 h 10"/>
                  <a:gd name="T4" fmla="*/ 8 w 12"/>
                  <a:gd name="T5" fmla="*/ 3 h 10"/>
                  <a:gd name="T6" fmla="*/ 8 w 12"/>
                  <a:gd name="T7" fmla="*/ 3 h 10"/>
                  <a:gd name="T8" fmla="*/ 8 w 12"/>
                  <a:gd name="T9" fmla="*/ 0 h 10"/>
                  <a:gd name="T10" fmla="*/ 7 w 12"/>
                  <a:gd name="T11" fmla="*/ 1 h 10"/>
                  <a:gd name="T12" fmla="*/ 7 w 12"/>
                  <a:gd name="T13" fmla="*/ 1 h 10"/>
                  <a:gd name="T14" fmla="*/ 2 w 12"/>
                  <a:gd name="T15" fmla="*/ 2 h 10"/>
                  <a:gd name="T16" fmla="*/ 3 w 12"/>
                  <a:gd name="T17" fmla="*/ 2 h 10"/>
                  <a:gd name="T18" fmla="*/ 1 w 12"/>
                  <a:gd name="T19" fmla="*/ 4 h 10"/>
                  <a:gd name="T20" fmla="*/ 0 w 12"/>
                  <a:gd name="T21" fmla="*/ 5 h 10"/>
                  <a:gd name="T22" fmla="*/ 0 w 12"/>
                  <a:gd name="T23" fmla="*/ 6 h 10"/>
                  <a:gd name="T24" fmla="*/ 1 w 12"/>
                  <a:gd name="T25" fmla="*/ 7 h 10"/>
                  <a:gd name="T26" fmla="*/ 1 w 12"/>
                  <a:gd name="T27" fmla="*/ 7 h 10"/>
                  <a:gd name="T28" fmla="*/ 1 w 12"/>
                  <a:gd name="T29" fmla="*/ 7 h 10"/>
                  <a:gd name="T30" fmla="*/ 2 w 12"/>
                  <a:gd name="T31" fmla="*/ 9 h 10"/>
                  <a:gd name="T32" fmla="*/ 4 w 12"/>
                  <a:gd name="T33" fmla="*/ 10 h 10"/>
                  <a:gd name="T34" fmla="*/ 5 w 12"/>
                  <a:gd name="T35" fmla="*/ 10 h 10"/>
                  <a:gd name="T36" fmla="*/ 5 w 12"/>
                  <a:gd name="T37" fmla="*/ 10 h 10"/>
                  <a:gd name="T38" fmla="*/ 10 w 12"/>
                  <a:gd name="T39" fmla="*/ 8 h 10"/>
                  <a:gd name="T40" fmla="*/ 12 w 12"/>
                  <a:gd name="T41" fmla="*/ 6 h 10"/>
                  <a:gd name="T42" fmla="*/ 12 w 12"/>
                  <a:gd name="T43" fmla="*/ 5 h 10"/>
                  <a:gd name="T44" fmla="*/ 12 w 12"/>
                  <a:gd name="T45" fmla="*/ 3 h 10"/>
                  <a:gd name="T46" fmla="*/ 12 w 12"/>
                  <a:gd name="T47" fmla="*/ 3 h 10"/>
                  <a:gd name="T48" fmla="*/ 8 w 12"/>
                  <a:gd name="T49"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 h="10">
                    <a:moveTo>
                      <a:pt x="4" y="5"/>
                    </a:moveTo>
                    <a:cubicBezTo>
                      <a:pt x="4" y="5"/>
                      <a:pt x="4" y="5"/>
                      <a:pt x="4" y="5"/>
                    </a:cubicBezTo>
                    <a:moveTo>
                      <a:pt x="8" y="3"/>
                    </a:moveTo>
                    <a:cubicBezTo>
                      <a:pt x="8" y="3"/>
                      <a:pt x="8" y="3"/>
                      <a:pt x="8" y="3"/>
                    </a:cubicBezTo>
                    <a:moveTo>
                      <a:pt x="8" y="0"/>
                    </a:moveTo>
                    <a:cubicBezTo>
                      <a:pt x="8" y="0"/>
                      <a:pt x="8" y="0"/>
                      <a:pt x="7" y="1"/>
                    </a:cubicBezTo>
                    <a:cubicBezTo>
                      <a:pt x="7" y="1"/>
                      <a:pt x="7" y="1"/>
                      <a:pt x="7" y="1"/>
                    </a:cubicBezTo>
                    <a:cubicBezTo>
                      <a:pt x="2" y="2"/>
                      <a:pt x="2" y="2"/>
                      <a:pt x="2" y="2"/>
                    </a:cubicBezTo>
                    <a:cubicBezTo>
                      <a:pt x="3" y="2"/>
                      <a:pt x="3" y="2"/>
                      <a:pt x="3" y="2"/>
                    </a:cubicBezTo>
                    <a:cubicBezTo>
                      <a:pt x="2" y="3"/>
                      <a:pt x="1" y="3"/>
                      <a:pt x="1" y="4"/>
                    </a:cubicBezTo>
                    <a:cubicBezTo>
                      <a:pt x="1" y="4"/>
                      <a:pt x="0" y="5"/>
                      <a:pt x="0" y="5"/>
                    </a:cubicBezTo>
                    <a:cubicBezTo>
                      <a:pt x="0" y="5"/>
                      <a:pt x="0" y="6"/>
                      <a:pt x="0" y="6"/>
                    </a:cubicBezTo>
                    <a:cubicBezTo>
                      <a:pt x="0" y="6"/>
                      <a:pt x="0" y="7"/>
                      <a:pt x="1" y="7"/>
                    </a:cubicBezTo>
                    <a:cubicBezTo>
                      <a:pt x="1" y="7"/>
                      <a:pt x="1" y="7"/>
                      <a:pt x="1" y="7"/>
                    </a:cubicBezTo>
                    <a:cubicBezTo>
                      <a:pt x="1" y="7"/>
                      <a:pt x="1" y="7"/>
                      <a:pt x="1" y="7"/>
                    </a:cubicBezTo>
                    <a:cubicBezTo>
                      <a:pt x="1" y="8"/>
                      <a:pt x="1" y="9"/>
                      <a:pt x="2" y="9"/>
                    </a:cubicBezTo>
                    <a:cubicBezTo>
                      <a:pt x="2" y="9"/>
                      <a:pt x="3" y="10"/>
                      <a:pt x="4" y="10"/>
                    </a:cubicBezTo>
                    <a:cubicBezTo>
                      <a:pt x="5" y="10"/>
                      <a:pt x="5" y="10"/>
                      <a:pt x="5" y="10"/>
                    </a:cubicBezTo>
                    <a:cubicBezTo>
                      <a:pt x="5" y="10"/>
                      <a:pt x="5" y="10"/>
                      <a:pt x="5" y="10"/>
                    </a:cubicBezTo>
                    <a:cubicBezTo>
                      <a:pt x="10" y="8"/>
                      <a:pt x="10" y="8"/>
                      <a:pt x="10" y="8"/>
                    </a:cubicBezTo>
                    <a:cubicBezTo>
                      <a:pt x="11" y="8"/>
                      <a:pt x="11" y="7"/>
                      <a:pt x="12" y="6"/>
                    </a:cubicBezTo>
                    <a:cubicBezTo>
                      <a:pt x="12" y="6"/>
                      <a:pt x="12" y="5"/>
                      <a:pt x="12" y="5"/>
                    </a:cubicBezTo>
                    <a:cubicBezTo>
                      <a:pt x="12" y="4"/>
                      <a:pt x="12" y="4"/>
                      <a:pt x="12" y="3"/>
                    </a:cubicBezTo>
                    <a:cubicBezTo>
                      <a:pt x="12" y="3"/>
                      <a:pt x="12" y="3"/>
                      <a:pt x="12" y="3"/>
                    </a:cubicBezTo>
                    <a:cubicBezTo>
                      <a:pt x="11" y="2"/>
                      <a:pt x="10" y="0"/>
                      <a:pt x="8"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10" name="组合 9"/>
            <p:cNvGrpSpPr/>
            <p:nvPr/>
          </p:nvGrpSpPr>
          <p:grpSpPr>
            <a:xfrm>
              <a:off x="9989791" y="466725"/>
              <a:ext cx="695326" cy="630238"/>
              <a:chOff x="8685213" y="1041400"/>
              <a:chExt cx="695326" cy="630238"/>
            </a:xfrm>
          </p:grpSpPr>
          <p:sp>
            <p:nvSpPr>
              <p:cNvPr id="349" name="Freeform 63"/>
              <p:cNvSpPr>
                <a:spLocks noEditPoints="1"/>
              </p:cNvSpPr>
              <p:nvPr/>
            </p:nvSpPr>
            <p:spPr bwMode="auto">
              <a:xfrm>
                <a:off x="9190038" y="1119188"/>
                <a:ext cx="146050" cy="212725"/>
              </a:xfrm>
              <a:custGeom>
                <a:avLst/>
                <a:gdLst>
                  <a:gd name="T0" fmla="*/ 0 w 52"/>
                  <a:gd name="T1" fmla="*/ 3 h 76"/>
                  <a:gd name="T2" fmla="*/ 0 w 52"/>
                  <a:gd name="T3" fmla="*/ 3 h 76"/>
                  <a:gd name="T4" fmla="*/ 0 w 52"/>
                  <a:gd name="T5" fmla="*/ 4 h 76"/>
                  <a:gd name="T6" fmla="*/ 0 w 52"/>
                  <a:gd name="T7" fmla="*/ 3 h 76"/>
                  <a:gd name="T8" fmla="*/ 6 w 52"/>
                  <a:gd name="T9" fmla="*/ 0 h 76"/>
                  <a:gd name="T10" fmla="*/ 3 w 52"/>
                  <a:gd name="T11" fmla="*/ 0 h 76"/>
                  <a:gd name="T12" fmla="*/ 5 w 52"/>
                  <a:gd name="T13" fmla="*/ 4 h 76"/>
                  <a:gd name="T14" fmla="*/ 6 w 52"/>
                  <a:gd name="T15" fmla="*/ 4 h 76"/>
                  <a:gd name="T16" fmla="*/ 6 w 52"/>
                  <a:gd name="T17" fmla="*/ 4 h 76"/>
                  <a:gd name="T18" fmla="*/ 40 w 52"/>
                  <a:gd name="T19" fmla="*/ 25 h 76"/>
                  <a:gd name="T20" fmla="*/ 40 w 52"/>
                  <a:gd name="T21" fmla="*/ 25 h 76"/>
                  <a:gd name="T22" fmla="*/ 40 w 52"/>
                  <a:gd name="T23" fmla="*/ 26 h 76"/>
                  <a:gd name="T24" fmla="*/ 40 w 52"/>
                  <a:gd name="T25" fmla="*/ 26 h 76"/>
                  <a:gd name="T26" fmla="*/ 48 w 52"/>
                  <a:gd name="T27" fmla="*/ 52 h 76"/>
                  <a:gd name="T28" fmla="*/ 40 w 52"/>
                  <a:gd name="T29" fmla="*/ 74 h 76"/>
                  <a:gd name="T30" fmla="*/ 43 w 52"/>
                  <a:gd name="T31" fmla="*/ 76 h 76"/>
                  <a:gd name="T32" fmla="*/ 52 w 52"/>
                  <a:gd name="T33" fmla="*/ 52 h 76"/>
                  <a:gd name="T34" fmla="*/ 43 w 52"/>
                  <a:gd name="T35" fmla="*/ 24 h 76"/>
                  <a:gd name="T36" fmla="*/ 43 w 52"/>
                  <a:gd name="T37" fmla="*/ 24 h 76"/>
                  <a:gd name="T38" fmla="*/ 43 w 52"/>
                  <a:gd name="T39" fmla="*/ 23 h 76"/>
                  <a:gd name="T40" fmla="*/ 43 w 52"/>
                  <a:gd name="T41" fmla="*/ 23 h 76"/>
                  <a:gd name="T42" fmla="*/ 6 w 52"/>
                  <a:gd name="T43"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2" h="76">
                    <a:moveTo>
                      <a:pt x="0" y="3"/>
                    </a:moveTo>
                    <a:cubicBezTo>
                      <a:pt x="0" y="3"/>
                      <a:pt x="0" y="3"/>
                      <a:pt x="0" y="3"/>
                    </a:cubicBezTo>
                    <a:cubicBezTo>
                      <a:pt x="0" y="3"/>
                      <a:pt x="0" y="3"/>
                      <a:pt x="0" y="4"/>
                    </a:cubicBezTo>
                    <a:cubicBezTo>
                      <a:pt x="0" y="3"/>
                      <a:pt x="0" y="3"/>
                      <a:pt x="0" y="3"/>
                    </a:cubicBezTo>
                    <a:moveTo>
                      <a:pt x="6" y="0"/>
                    </a:moveTo>
                    <a:cubicBezTo>
                      <a:pt x="5" y="0"/>
                      <a:pt x="4" y="0"/>
                      <a:pt x="3" y="0"/>
                    </a:cubicBezTo>
                    <a:cubicBezTo>
                      <a:pt x="3" y="1"/>
                      <a:pt x="4" y="3"/>
                      <a:pt x="5" y="4"/>
                    </a:cubicBezTo>
                    <a:cubicBezTo>
                      <a:pt x="5" y="4"/>
                      <a:pt x="5" y="4"/>
                      <a:pt x="6" y="4"/>
                    </a:cubicBezTo>
                    <a:cubicBezTo>
                      <a:pt x="6" y="4"/>
                      <a:pt x="6" y="4"/>
                      <a:pt x="6" y="4"/>
                    </a:cubicBezTo>
                    <a:cubicBezTo>
                      <a:pt x="18" y="4"/>
                      <a:pt x="31" y="11"/>
                      <a:pt x="40" y="25"/>
                    </a:cubicBezTo>
                    <a:cubicBezTo>
                      <a:pt x="40" y="25"/>
                      <a:pt x="40" y="25"/>
                      <a:pt x="40" y="25"/>
                    </a:cubicBezTo>
                    <a:cubicBezTo>
                      <a:pt x="40" y="26"/>
                      <a:pt x="40" y="26"/>
                      <a:pt x="40" y="26"/>
                    </a:cubicBezTo>
                    <a:cubicBezTo>
                      <a:pt x="40" y="26"/>
                      <a:pt x="40" y="26"/>
                      <a:pt x="40" y="26"/>
                    </a:cubicBezTo>
                    <a:cubicBezTo>
                      <a:pt x="46" y="35"/>
                      <a:pt x="48" y="44"/>
                      <a:pt x="48" y="52"/>
                    </a:cubicBezTo>
                    <a:cubicBezTo>
                      <a:pt x="48" y="61"/>
                      <a:pt x="46" y="68"/>
                      <a:pt x="40" y="74"/>
                    </a:cubicBezTo>
                    <a:cubicBezTo>
                      <a:pt x="41" y="75"/>
                      <a:pt x="42" y="75"/>
                      <a:pt x="43" y="76"/>
                    </a:cubicBezTo>
                    <a:cubicBezTo>
                      <a:pt x="49" y="70"/>
                      <a:pt x="52" y="61"/>
                      <a:pt x="52" y="52"/>
                    </a:cubicBezTo>
                    <a:cubicBezTo>
                      <a:pt x="52" y="43"/>
                      <a:pt x="49" y="33"/>
                      <a:pt x="43" y="24"/>
                    </a:cubicBezTo>
                    <a:cubicBezTo>
                      <a:pt x="43" y="24"/>
                      <a:pt x="43" y="24"/>
                      <a:pt x="43" y="24"/>
                    </a:cubicBezTo>
                    <a:cubicBezTo>
                      <a:pt x="43" y="23"/>
                      <a:pt x="43" y="23"/>
                      <a:pt x="43" y="23"/>
                    </a:cubicBezTo>
                    <a:cubicBezTo>
                      <a:pt x="43" y="23"/>
                      <a:pt x="43" y="23"/>
                      <a:pt x="43" y="23"/>
                    </a:cubicBezTo>
                    <a:cubicBezTo>
                      <a:pt x="33" y="8"/>
                      <a:pt x="20" y="0"/>
                      <a:pt x="6"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0" name="Freeform 64"/>
              <p:cNvSpPr/>
              <p:nvPr/>
            </p:nvSpPr>
            <p:spPr bwMode="auto">
              <a:xfrm>
                <a:off x="9183688" y="1096963"/>
                <a:ext cx="174625" cy="249238"/>
              </a:xfrm>
              <a:custGeom>
                <a:avLst/>
                <a:gdLst>
                  <a:gd name="T0" fmla="*/ 8 w 62"/>
                  <a:gd name="T1" fmla="*/ 0 h 89"/>
                  <a:gd name="T2" fmla="*/ 0 w 62"/>
                  <a:gd name="T3" fmla="*/ 1 h 89"/>
                  <a:gd name="T4" fmla="*/ 3 w 62"/>
                  <a:gd name="T5" fmla="*/ 5 h 89"/>
                  <a:gd name="T6" fmla="*/ 8 w 62"/>
                  <a:gd name="T7" fmla="*/ 4 h 89"/>
                  <a:gd name="T8" fmla="*/ 8 w 62"/>
                  <a:gd name="T9" fmla="*/ 4 h 89"/>
                  <a:gd name="T10" fmla="*/ 48 w 62"/>
                  <a:gd name="T11" fmla="*/ 29 h 89"/>
                  <a:gd name="T12" fmla="*/ 48 w 62"/>
                  <a:gd name="T13" fmla="*/ 30 h 89"/>
                  <a:gd name="T14" fmla="*/ 48 w 62"/>
                  <a:gd name="T15" fmla="*/ 30 h 89"/>
                  <a:gd name="T16" fmla="*/ 58 w 62"/>
                  <a:gd name="T17" fmla="*/ 60 h 89"/>
                  <a:gd name="T18" fmla="*/ 48 w 62"/>
                  <a:gd name="T19" fmla="*/ 86 h 89"/>
                  <a:gd name="T20" fmla="*/ 51 w 62"/>
                  <a:gd name="T21" fmla="*/ 89 h 89"/>
                  <a:gd name="T22" fmla="*/ 62 w 62"/>
                  <a:gd name="T23" fmla="*/ 60 h 89"/>
                  <a:gd name="T24" fmla="*/ 52 w 62"/>
                  <a:gd name="T25" fmla="*/ 27 h 89"/>
                  <a:gd name="T26" fmla="*/ 52 w 62"/>
                  <a:gd name="T27" fmla="*/ 27 h 89"/>
                  <a:gd name="T28" fmla="*/ 51 w 62"/>
                  <a:gd name="T29" fmla="*/ 27 h 89"/>
                  <a:gd name="T30" fmla="*/ 51 w 62"/>
                  <a:gd name="T31" fmla="*/ 27 h 89"/>
                  <a:gd name="T32" fmla="*/ 8 w 62"/>
                  <a:gd name="T33" fmla="*/ 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2" h="89">
                    <a:moveTo>
                      <a:pt x="8" y="0"/>
                    </a:moveTo>
                    <a:cubicBezTo>
                      <a:pt x="5" y="0"/>
                      <a:pt x="2" y="1"/>
                      <a:pt x="0" y="1"/>
                    </a:cubicBezTo>
                    <a:cubicBezTo>
                      <a:pt x="1" y="2"/>
                      <a:pt x="2" y="3"/>
                      <a:pt x="3" y="5"/>
                    </a:cubicBezTo>
                    <a:cubicBezTo>
                      <a:pt x="4" y="4"/>
                      <a:pt x="6" y="4"/>
                      <a:pt x="8" y="4"/>
                    </a:cubicBezTo>
                    <a:cubicBezTo>
                      <a:pt x="8" y="4"/>
                      <a:pt x="8" y="4"/>
                      <a:pt x="8" y="4"/>
                    </a:cubicBezTo>
                    <a:cubicBezTo>
                      <a:pt x="23" y="4"/>
                      <a:pt x="37" y="13"/>
                      <a:pt x="48" y="29"/>
                    </a:cubicBezTo>
                    <a:cubicBezTo>
                      <a:pt x="48" y="30"/>
                      <a:pt x="48" y="30"/>
                      <a:pt x="48" y="30"/>
                    </a:cubicBezTo>
                    <a:cubicBezTo>
                      <a:pt x="48" y="30"/>
                      <a:pt x="48" y="30"/>
                      <a:pt x="48" y="30"/>
                    </a:cubicBezTo>
                    <a:cubicBezTo>
                      <a:pt x="55" y="40"/>
                      <a:pt x="58" y="50"/>
                      <a:pt x="58" y="60"/>
                    </a:cubicBezTo>
                    <a:cubicBezTo>
                      <a:pt x="58" y="70"/>
                      <a:pt x="55" y="79"/>
                      <a:pt x="48" y="86"/>
                    </a:cubicBezTo>
                    <a:cubicBezTo>
                      <a:pt x="49" y="87"/>
                      <a:pt x="50" y="88"/>
                      <a:pt x="51" y="89"/>
                    </a:cubicBezTo>
                    <a:cubicBezTo>
                      <a:pt x="58" y="81"/>
                      <a:pt x="62" y="71"/>
                      <a:pt x="62" y="60"/>
                    </a:cubicBezTo>
                    <a:cubicBezTo>
                      <a:pt x="62" y="50"/>
                      <a:pt x="59" y="38"/>
                      <a:pt x="52" y="27"/>
                    </a:cubicBezTo>
                    <a:cubicBezTo>
                      <a:pt x="52" y="27"/>
                      <a:pt x="52" y="27"/>
                      <a:pt x="52" y="27"/>
                    </a:cubicBezTo>
                    <a:cubicBezTo>
                      <a:pt x="51" y="27"/>
                      <a:pt x="51" y="27"/>
                      <a:pt x="51" y="27"/>
                    </a:cubicBezTo>
                    <a:cubicBezTo>
                      <a:pt x="51" y="27"/>
                      <a:pt x="51" y="27"/>
                      <a:pt x="51" y="27"/>
                    </a:cubicBezTo>
                    <a:cubicBezTo>
                      <a:pt x="40" y="10"/>
                      <a:pt x="24" y="0"/>
                      <a:pt x="8"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1" name="Freeform 65"/>
              <p:cNvSpPr>
                <a:spLocks noEditPoints="1"/>
              </p:cNvSpPr>
              <p:nvPr/>
            </p:nvSpPr>
            <p:spPr bwMode="auto">
              <a:xfrm>
                <a:off x="8705851" y="1389063"/>
                <a:ext cx="61913" cy="30163"/>
              </a:xfrm>
              <a:custGeom>
                <a:avLst/>
                <a:gdLst>
                  <a:gd name="T0" fmla="*/ 6 w 22"/>
                  <a:gd name="T1" fmla="*/ 7 h 11"/>
                  <a:gd name="T2" fmla="*/ 4 w 22"/>
                  <a:gd name="T3" fmla="*/ 11 h 11"/>
                  <a:gd name="T4" fmla="*/ 6 w 22"/>
                  <a:gd name="T5" fmla="*/ 11 h 11"/>
                  <a:gd name="T6" fmla="*/ 6 w 22"/>
                  <a:gd name="T7" fmla="*/ 11 h 11"/>
                  <a:gd name="T8" fmla="*/ 22 w 22"/>
                  <a:gd name="T9" fmla="*/ 11 h 11"/>
                  <a:gd name="T10" fmla="*/ 21 w 22"/>
                  <a:gd name="T11" fmla="*/ 7 h 11"/>
                  <a:gd name="T12" fmla="*/ 6 w 22"/>
                  <a:gd name="T13" fmla="*/ 7 h 11"/>
                  <a:gd name="T14" fmla="*/ 1 w 22"/>
                  <a:gd name="T15" fmla="*/ 4 h 11"/>
                  <a:gd name="T16" fmla="*/ 0 w 22"/>
                  <a:gd name="T17" fmla="*/ 6 h 11"/>
                  <a:gd name="T18" fmla="*/ 0 w 22"/>
                  <a:gd name="T19" fmla="*/ 6 h 11"/>
                  <a:gd name="T20" fmla="*/ 0 w 22"/>
                  <a:gd name="T21" fmla="*/ 6 h 11"/>
                  <a:gd name="T22" fmla="*/ 1 w 22"/>
                  <a:gd name="T23" fmla="*/ 8 h 11"/>
                  <a:gd name="T24" fmla="*/ 2 w 22"/>
                  <a:gd name="T25" fmla="*/ 6 h 11"/>
                  <a:gd name="T26" fmla="*/ 2 w 22"/>
                  <a:gd name="T27" fmla="*/ 6 h 11"/>
                  <a:gd name="T28" fmla="*/ 2 w 22"/>
                  <a:gd name="T29" fmla="*/ 6 h 11"/>
                  <a:gd name="T30" fmla="*/ 1 w 22"/>
                  <a:gd name="T31" fmla="*/ 4 h 11"/>
                  <a:gd name="T32" fmla="*/ 21 w 22"/>
                  <a:gd name="T33" fmla="*/ 0 h 11"/>
                  <a:gd name="T34" fmla="*/ 5 w 22"/>
                  <a:gd name="T35" fmla="*/ 1 h 11"/>
                  <a:gd name="T36" fmla="*/ 4 w 22"/>
                  <a:gd name="T37" fmla="*/ 2 h 11"/>
                  <a:gd name="T38" fmla="*/ 6 w 22"/>
                  <a:gd name="T39" fmla="*/ 5 h 11"/>
                  <a:gd name="T40" fmla="*/ 21 w 22"/>
                  <a:gd name="T41" fmla="*/ 4 h 11"/>
                  <a:gd name="T42" fmla="*/ 21 w 22"/>
                  <a:gd name="T43"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2" h="11">
                    <a:moveTo>
                      <a:pt x="6" y="7"/>
                    </a:moveTo>
                    <a:cubicBezTo>
                      <a:pt x="6" y="8"/>
                      <a:pt x="5" y="10"/>
                      <a:pt x="4" y="11"/>
                    </a:cubicBezTo>
                    <a:cubicBezTo>
                      <a:pt x="5" y="11"/>
                      <a:pt x="5" y="11"/>
                      <a:pt x="6" y="11"/>
                    </a:cubicBezTo>
                    <a:cubicBezTo>
                      <a:pt x="6" y="11"/>
                      <a:pt x="6" y="11"/>
                      <a:pt x="6" y="11"/>
                    </a:cubicBezTo>
                    <a:cubicBezTo>
                      <a:pt x="22" y="11"/>
                      <a:pt x="22" y="11"/>
                      <a:pt x="22" y="11"/>
                    </a:cubicBezTo>
                    <a:cubicBezTo>
                      <a:pt x="22" y="9"/>
                      <a:pt x="22" y="8"/>
                      <a:pt x="21" y="7"/>
                    </a:cubicBezTo>
                    <a:cubicBezTo>
                      <a:pt x="6" y="7"/>
                      <a:pt x="6" y="7"/>
                      <a:pt x="6" y="7"/>
                    </a:cubicBezTo>
                    <a:moveTo>
                      <a:pt x="1" y="4"/>
                    </a:moveTo>
                    <a:cubicBezTo>
                      <a:pt x="0" y="5"/>
                      <a:pt x="0" y="5"/>
                      <a:pt x="0" y="6"/>
                    </a:cubicBezTo>
                    <a:cubicBezTo>
                      <a:pt x="0" y="6"/>
                      <a:pt x="0" y="6"/>
                      <a:pt x="0" y="6"/>
                    </a:cubicBezTo>
                    <a:cubicBezTo>
                      <a:pt x="0" y="6"/>
                      <a:pt x="0" y="6"/>
                      <a:pt x="0" y="6"/>
                    </a:cubicBezTo>
                    <a:cubicBezTo>
                      <a:pt x="0" y="7"/>
                      <a:pt x="1" y="8"/>
                      <a:pt x="1" y="8"/>
                    </a:cubicBezTo>
                    <a:cubicBezTo>
                      <a:pt x="2" y="8"/>
                      <a:pt x="2" y="7"/>
                      <a:pt x="2" y="6"/>
                    </a:cubicBezTo>
                    <a:cubicBezTo>
                      <a:pt x="2" y="6"/>
                      <a:pt x="2" y="6"/>
                      <a:pt x="2" y="6"/>
                    </a:cubicBezTo>
                    <a:cubicBezTo>
                      <a:pt x="2" y="6"/>
                      <a:pt x="2" y="6"/>
                      <a:pt x="2" y="6"/>
                    </a:cubicBezTo>
                    <a:cubicBezTo>
                      <a:pt x="2" y="5"/>
                      <a:pt x="1" y="5"/>
                      <a:pt x="1" y="4"/>
                    </a:cubicBezTo>
                    <a:moveTo>
                      <a:pt x="21" y="0"/>
                    </a:moveTo>
                    <a:cubicBezTo>
                      <a:pt x="5" y="1"/>
                      <a:pt x="5" y="1"/>
                      <a:pt x="5" y="1"/>
                    </a:cubicBezTo>
                    <a:cubicBezTo>
                      <a:pt x="5" y="1"/>
                      <a:pt x="4" y="2"/>
                      <a:pt x="4" y="2"/>
                    </a:cubicBezTo>
                    <a:cubicBezTo>
                      <a:pt x="5" y="3"/>
                      <a:pt x="6" y="4"/>
                      <a:pt x="6" y="5"/>
                    </a:cubicBezTo>
                    <a:cubicBezTo>
                      <a:pt x="21" y="4"/>
                      <a:pt x="21" y="4"/>
                      <a:pt x="21" y="4"/>
                    </a:cubicBezTo>
                    <a:cubicBezTo>
                      <a:pt x="21" y="2"/>
                      <a:pt x="21" y="1"/>
                      <a:pt x="21"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2" name="Freeform 66"/>
              <p:cNvSpPr>
                <a:spLocks noEditPoints="1"/>
              </p:cNvSpPr>
              <p:nvPr/>
            </p:nvSpPr>
            <p:spPr bwMode="auto">
              <a:xfrm>
                <a:off x="8685213" y="1389063"/>
                <a:ext cx="36513" cy="36513"/>
              </a:xfrm>
              <a:custGeom>
                <a:avLst/>
                <a:gdLst>
                  <a:gd name="T0" fmla="*/ 6 w 13"/>
                  <a:gd name="T1" fmla="*/ 4 h 13"/>
                  <a:gd name="T2" fmla="*/ 6 w 13"/>
                  <a:gd name="T3" fmla="*/ 4 h 13"/>
                  <a:gd name="T4" fmla="*/ 6 w 13"/>
                  <a:gd name="T5" fmla="*/ 4 h 13"/>
                  <a:gd name="T6" fmla="*/ 8 w 13"/>
                  <a:gd name="T7" fmla="*/ 4 h 13"/>
                  <a:gd name="T8" fmla="*/ 9 w 13"/>
                  <a:gd name="T9" fmla="*/ 6 h 13"/>
                  <a:gd name="T10" fmla="*/ 9 w 13"/>
                  <a:gd name="T11" fmla="*/ 6 h 13"/>
                  <a:gd name="T12" fmla="*/ 9 w 13"/>
                  <a:gd name="T13" fmla="*/ 6 h 13"/>
                  <a:gd name="T14" fmla="*/ 8 w 13"/>
                  <a:gd name="T15" fmla="*/ 8 h 13"/>
                  <a:gd name="T16" fmla="*/ 7 w 13"/>
                  <a:gd name="T17" fmla="*/ 9 h 13"/>
                  <a:gd name="T18" fmla="*/ 7 w 13"/>
                  <a:gd name="T19" fmla="*/ 9 h 13"/>
                  <a:gd name="T20" fmla="*/ 6 w 13"/>
                  <a:gd name="T21" fmla="*/ 9 h 13"/>
                  <a:gd name="T22" fmla="*/ 4 w 13"/>
                  <a:gd name="T23" fmla="*/ 6 h 13"/>
                  <a:gd name="T24" fmla="*/ 4 w 13"/>
                  <a:gd name="T25" fmla="*/ 6 h 13"/>
                  <a:gd name="T26" fmla="*/ 4 w 13"/>
                  <a:gd name="T27" fmla="*/ 6 h 13"/>
                  <a:gd name="T28" fmla="*/ 6 w 13"/>
                  <a:gd name="T29" fmla="*/ 4 h 13"/>
                  <a:gd name="T30" fmla="*/ 6 w 13"/>
                  <a:gd name="T31" fmla="*/ 4 h 13"/>
                  <a:gd name="T32" fmla="*/ 6 w 13"/>
                  <a:gd name="T33" fmla="*/ 0 h 13"/>
                  <a:gd name="T34" fmla="*/ 6 w 13"/>
                  <a:gd name="T35" fmla="*/ 0 h 13"/>
                  <a:gd name="T36" fmla="*/ 6 w 13"/>
                  <a:gd name="T37" fmla="*/ 0 h 13"/>
                  <a:gd name="T38" fmla="*/ 6 w 13"/>
                  <a:gd name="T39" fmla="*/ 0 h 13"/>
                  <a:gd name="T40" fmla="*/ 6 w 13"/>
                  <a:gd name="T41" fmla="*/ 0 h 13"/>
                  <a:gd name="T42" fmla="*/ 6 w 13"/>
                  <a:gd name="T43" fmla="*/ 0 h 13"/>
                  <a:gd name="T44" fmla="*/ 6 w 13"/>
                  <a:gd name="T45" fmla="*/ 0 h 13"/>
                  <a:gd name="T46" fmla="*/ 6 w 13"/>
                  <a:gd name="T47" fmla="*/ 0 h 13"/>
                  <a:gd name="T48" fmla="*/ 6 w 13"/>
                  <a:gd name="T49" fmla="*/ 0 h 13"/>
                  <a:gd name="T50" fmla="*/ 0 w 13"/>
                  <a:gd name="T51" fmla="*/ 6 h 13"/>
                  <a:gd name="T52" fmla="*/ 0 w 13"/>
                  <a:gd name="T53" fmla="*/ 7 h 13"/>
                  <a:gd name="T54" fmla="*/ 0 w 13"/>
                  <a:gd name="T55" fmla="*/ 7 h 13"/>
                  <a:gd name="T56" fmla="*/ 6 w 13"/>
                  <a:gd name="T57" fmla="*/ 13 h 13"/>
                  <a:gd name="T58" fmla="*/ 7 w 13"/>
                  <a:gd name="T59" fmla="*/ 13 h 13"/>
                  <a:gd name="T60" fmla="*/ 7 w 13"/>
                  <a:gd name="T61" fmla="*/ 13 h 13"/>
                  <a:gd name="T62" fmla="*/ 11 w 13"/>
                  <a:gd name="T63" fmla="*/ 11 h 13"/>
                  <a:gd name="T64" fmla="*/ 13 w 13"/>
                  <a:gd name="T65" fmla="*/ 7 h 13"/>
                  <a:gd name="T66" fmla="*/ 13 w 13"/>
                  <a:gd name="T67" fmla="*/ 6 h 13"/>
                  <a:gd name="T68" fmla="*/ 13 w 13"/>
                  <a:gd name="T69" fmla="*/ 6 h 13"/>
                  <a:gd name="T70" fmla="*/ 13 w 13"/>
                  <a:gd name="T71" fmla="*/ 6 h 13"/>
                  <a:gd name="T72" fmla="*/ 13 w 13"/>
                  <a:gd name="T73" fmla="*/ 5 h 13"/>
                  <a:gd name="T74" fmla="*/ 11 w 13"/>
                  <a:gd name="T75" fmla="*/ 2 h 13"/>
                  <a:gd name="T76" fmla="*/ 6 w 13"/>
                  <a:gd name="T77"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3" h="13">
                    <a:moveTo>
                      <a:pt x="6" y="4"/>
                    </a:moveTo>
                    <a:cubicBezTo>
                      <a:pt x="6" y="4"/>
                      <a:pt x="6" y="4"/>
                      <a:pt x="6" y="4"/>
                    </a:cubicBezTo>
                    <a:cubicBezTo>
                      <a:pt x="6" y="4"/>
                      <a:pt x="6" y="4"/>
                      <a:pt x="6" y="4"/>
                    </a:cubicBezTo>
                    <a:cubicBezTo>
                      <a:pt x="7" y="4"/>
                      <a:pt x="7" y="4"/>
                      <a:pt x="8" y="4"/>
                    </a:cubicBezTo>
                    <a:cubicBezTo>
                      <a:pt x="8" y="5"/>
                      <a:pt x="9" y="5"/>
                      <a:pt x="9" y="6"/>
                    </a:cubicBezTo>
                    <a:cubicBezTo>
                      <a:pt x="9" y="6"/>
                      <a:pt x="9" y="6"/>
                      <a:pt x="9" y="6"/>
                    </a:cubicBezTo>
                    <a:cubicBezTo>
                      <a:pt x="9" y="6"/>
                      <a:pt x="9" y="6"/>
                      <a:pt x="9" y="6"/>
                    </a:cubicBezTo>
                    <a:cubicBezTo>
                      <a:pt x="9" y="7"/>
                      <a:pt x="9" y="8"/>
                      <a:pt x="8" y="8"/>
                    </a:cubicBezTo>
                    <a:cubicBezTo>
                      <a:pt x="8" y="9"/>
                      <a:pt x="7" y="9"/>
                      <a:pt x="7" y="9"/>
                    </a:cubicBezTo>
                    <a:cubicBezTo>
                      <a:pt x="7" y="9"/>
                      <a:pt x="7" y="9"/>
                      <a:pt x="7" y="9"/>
                    </a:cubicBezTo>
                    <a:cubicBezTo>
                      <a:pt x="6" y="9"/>
                      <a:pt x="6" y="9"/>
                      <a:pt x="6" y="9"/>
                    </a:cubicBezTo>
                    <a:cubicBezTo>
                      <a:pt x="5" y="9"/>
                      <a:pt x="4" y="8"/>
                      <a:pt x="4" y="6"/>
                    </a:cubicBezTo>
                    <a:cubicBezTo>
                      <a:pt x="4" y="6"/>
                      <a:pt x="4" y="6"/>
                      <a:pt x="4" y="6"/>
                    </a:cubicBezTo>
                    <a:cubicBezTo>
                      <a:pt x="4" y="6"/>
                      <a:pt x="4" y="6"/>
                      <a:pt x="4" y="6"/>
                    </a:cubicBezTo>
                    <a:cubicBezTo>
                      <a:pt x="4" y="5"/>
                      <a:pt x="5" y="4"/>
                      <a:pt x="6" y="4"/>
                    </a:cubicBezTo>
                    <a:cubicBezTo>
                      <a:pt x="6" y="4"/>
                      <a:pt x="6" y="4"/>
                      <a:pt x="6" y="4"/>
                    </a:cubicBezTo>
                    <a:moveTo>
                      <a:pt x="6" y="0"/>
                    </a:moveTo>
                    <a:cubicBezTo>
                      <a:pt x="6" y="0"/>
                      <a:pt x="6" y="0"/>
                      <a:pt x="6" y="0"/>
                    </a:cubicBezTo>
                    <a:cubicBezTo>
                      <a:pt x="6" y="0"/>
                      <a:pt x="6" y="0"/>
                      <a:pt x="6" y="0"/>
                    </a:cubicBezTo>
                    <a:moveTo>
                      <a:pt x="6" y="0"/>
                    </a:move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3" y="0"/>
                      <a:pt x="0" y="3"/>
                      <a:pt x="0" y="6"/>
                    </a:cubicBezTo>
                    <a:cubicBezTo>
                      <a:pt x="0" y="7"/>
                      <a:pt x="0" y="7"/>
                      <a:pt x="0" y="7"/>
                    </a:cubicBezTo>
                    <a:cubicBezTo>
                      <a:pt x="0" y="7"/>
                      <a:pt x="0" y="7"/>
                      <a:pt x="0" y="7"/>
                    </a:cubicBezTo>
                    <a:cubicBezTo>
                      <a:pt x="0" y="10"/>
                      <a:pt x="3" y="13"/>
                      <a:pt x="6" y="13"/>
                    </a:cubicBezTo>
                    <a:cubicBezTo>
                      <a:pt x="7" y="13"/>
                      <a:pt x="7" y="13"/>
                      <a:pt x="7" y="13"/>
                    </a:cubicBezTo>
                    <a:cubicBezTo>
                      <a:pt x="7" y="13"/>
                      <a:pt x="7" y="13"/>
                      <a:pt x="7" y="13"/>
                    </a:cubicBezTo>
                    <a:cubicBezTo>
                      <a:pt x="9" y="13"/>
                      <a:pt x="10" y="12"/>
                      <a:pt x="11" y="11"/>
                    </a:cubicBezTo>
                    <a:cubicBezTo>
                      <a:pt x="12" y="10"/>
                      <a:pt x="13" y="8"/>
                      <a:pt x="13" y="7"/>
                    </a:cubicBezTo>
                    <a:cubicBezTo>
                      <a:pt x="13" y="7"/>
                      <a:pt x="13" y="6"/>
                      <a:pt x="13" y="6"/>
                    </a:cubicBezTo>
                    <a:cubicBezTo>
                      <a:pt x="13" y="6"/>
                      <a:pt x="13" y="6"/>
                      <a:pt x="13" y="6"/>
                    </a:cubicBezTo>
                    <a:cubicBezTo>
                      <a:pt x="13" y="6"/>
                      <a:pt x="13" y="6"/>
                      <a:pt x="13" y="6"/>
                    </a:cubicBezTo>
                    <a:cubicBezTo>
                      <a:pt x="13" y="6"/>
                      <a:pt x="13" y="6"/>
                      <a:pt x="13" y="5"/>
                    </a:cubicBezTo>
                    <a:cubicBezTo>
                      <a:pt x="13" y="4"/>
                      <a:pt x="12" y="3"/>
                      <a:pt x="11" y="2"/>
                    </a:cubicBezTo>
                    <a:cubicBezTo>
                      <a:pt x="10" y="0"/>
                      <a:pt x="8" y="0"/>
                      <a:pt x="6"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3" name="Freeform 67"/>
              <p:cNvSpPr>
                <a:spLocks noEditPoints="1"/>
              </p:cNvSpPr>
              <p:nvPr/>
            </p:nvSpPr>
            <p:spPr bwMode="auto">
              <a:xfrm>
                <a:off x="8863013" y="1590675"/>
                <a:ext cx="47625" cy="65088"/>
              </a:xfrm>
              <a:custGeom>
                <a:avLst/>
                <a:gdLst>
                  <a:gd name="T0" fmla="*/ 2 w 17"/>
                  <a:gd name="T1" fmla="*/ 20 h 23"/>
                  <a:gd name="T2" fmla="*/ 0 w 17"/>
                  <a:gd name="T3" fmla="*/ 21 h 23"/>
                  <a:gd name="T4" fmla="*/ 2 w 17"/>
                  <a:gd name="T5" fmla="*/ 22 h 23"/>
                  <a:gd name="T6" fmla="*/ 4 w 17"/>
                  <a:gd name="T7" fmla="*/ 23 h 23"/>
                  <a:gd name="T8" fmla="*/ 4 w 17"/>
                  <a:gd name="T9" fmla="*/ 23 h 23"/>
                  <a:gd name="T10" fmla="*/ 4 w 17"/>
                  <a:gd name="T11" fmla="*/ 23 h 23"/>
                  <a:gd name="T12" fmla="*/ 4 w 17"/>
                  <a:gd name="T13" fmla="*/ 22 h 23"/>
                  <a:gd name="T14" fmla="*/ 3 w 17"/>
                  <a:gd name="T15" fmla="*/ 20 h 23"/>
                  <a:gd name="T16" fmla="*/ 2 w 17"/>
                  <a:gd name="T17" fmla="*/ 20 h 23"/>
                  <a:gd name="T18" fmla="*/ 13 w 17"/>
                  <a:gd name="T19" fmla="*/ 4 h 23"/>
                  <a:gd name="T20" fmla="*/ 5 w 17"/>
                  <a:gd name="T21" fmla="*/ 17 h 23"/>
                  <a:gd name="T22" fmla="*/ 8 w 17"/>
                  <a:gd name="T23" fmla="*/ 20 h 23"/>
                  <a:gd name="T24" fmla="*/ 8 w 17"/>
                  <a:gd name="T25" fmla="*/ 20 h 23"/>
                  <a:gd name="T26" fmla="*/ 17 w 17"/>
                  <a:gd name="T27" fmla="*/ 5 h 23"/>
                  <a:gd name="T28" fmla="*/ 13 w 17"/>
                  <a:gd name="T29" fmla="*/ 4 h 23"/>
                  <a:gd name="T30" fmla="*/ 7 w 17"/>
                  <a:gd name="T31" fmla="*/ 0 h 23"/>
                  <a:gd name="T32" fmla="*/ 0 w 17"/>
                  <a:gd name="T33" fmla="*/ 16 h 23"/>
                  <a:gd name="T34" fmla="*/ 0 w 17"/>
                  <a:gd name="T35" fmla="*/ 16 h 23"/>
                  <a:gd name="T36" fmla="*/ 2 w 17"/>
                  <a:gd name="T37" fmla="*/ 16 h 23"/>
                  <a:gd name="T38" fmla="*/ 4 w 17"/>
                  <a:gd name="T39" fmla="*/ 16 h 23"/>
                  <a:gd name="T40" fmla="*/ 10 w 17"/>
                  <a:gd name="T41" fmla="*/ 2 h 23"/>
                  <a:gd name="T42" fmla="*/ 7 w 17"/>
                  <a:gd name="T43"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7" h="23">
                    <a:moveTo>
                      <a:pt x="2" y="20"/>
                    </a:moveTo>
                    <a:cubicBezTo>
                      <a:pt x="1" y="20"/>
                      <a:pt x="0" y="20"/>
                      <a:pt x="0" y="21"/>
                    </a:cubicBezTo>
                    <a:cubicBezTo>
                      <a:pt x="0" y="21"/>
                      <a:pt x="1" y="22"/>
                      <a:pt x="2" y="22"/>
                    </a:cubicBezTo>
                    <a:cubicBezTo>
                      <a:pt x="2" y="23"/>
                      <a:pt x="3" y="23"/>
                      <a:pt x="4" y="23"/>
                    </a:cubicBezTo>
                    <a:cubicBezTo>
                      <a:pt x="4" y="23"/>
                      <a:pt x="4" y="23"/>
                      <a:pt x="4" y="23"/>
                    </a:cubicBezTo>
                    <a:cubicBezTo>
                      <a:pt x="4" y="23"/>
                      <a:pt x="4" y="23"/>
                      <a:pt x="4" y="23"/>
                    </a:cubicBezTo>
                    <a:cubicBezTo>
                      <a:pt x="4" y="23"/>
                      <a:pt x="4" y="22"/>
                      <a:pt x="4" y="22"/>
                    </a:cubicBezTo>
                    <a:cubicBezTo>
                      <a:pt x="4" y="21"/>
                      <a:pt x="4" y="20"/>
                      <a:pt x="3" y="20"/>
                    </a:cubicBezTo>
                    <a:cubicBezTo>
                      <a:pt x="3" y="20"/>
                      <a:pt x="2" y="20"/>
                      <a:pt x="2" y="20"/>
                    </a:cubicBezTo>
                    <a:moveTo>
                      <a:pt x="13" y="4"/>
                    </a:moveTo>
                    <a:cubicBezTo>
                      <a:pt x="5" y="17"/>
                      <a:pt x="5" y="17"/>
                      <a:pt x="5" y="17"/>
                    </a:cubicBezTo>
                    <a:cubicBezTo>
                      <a:pt x="7" y="18"/>
                      <a:pt x="8" y="19"/>
                      <a:pt x="8" y="20"/>
                    </a:cubicBezTo>
                    <a:cubicBezTo>
                      <a:pt x="8" y="20"/>
                      <a:pt x="8" y="20"/>
                      <a:pt x="8" y="20"/>
                    </a:cubicBezTo>
                    <a:cubicBezTo>
                      <a:pt x="17" y="5"/>
                      <a:pt x="17" y="5"/>
                      <a:pt x="17" y="5"/>
                    </a:cubicBezTo>
                    <a:cubicBezTo>
                      <a:pt x="15" y="5"/>
                      <a:pt x="14" y="4"/>
                      <a:pt x="13" y="4"/>
                    </a:cubicBezTo>
                    <a:moveTo>
                      <a:pt x="7" y="0"/>
                    </a:moveTo>
                    <a:cubicBezTo>
                      <a:pt x="0" y="16"/>
                      <a:pt x="0" y="16"/>
                      <a:pt x="0" y="16"/>
                    </a:cubicBezTo>
                    <a:cubicBezTo>
                      <a:pt x="0" y="16"/>
                      <a:pt x="0" y="16"/>
                      <a:pt x="0" y="16"/>
                    </a:cubicBezTo>
                    <a:cubicBezTo>
                      <a:pt x="0" y="16"/>
                      <a:pt x="1" y="16"/>
                      <a:pt x="2" y="16"/>
                    </a:cubicBezTo>
                    <a:cubicBezTo>
                      <a:pt x="3" y="16"/>
                      <a:pt x="3" y="16"/>
                      <a:pt x="4" y="16"/>
                    </a:cubicBezTo>
                    <a:cubicBezTo>
                      <a:pt x="10" y="2"/>
                      <a:pt x="10" y="2"/>
                      <a:pt x="10" y="2"/>
                    </a:cubicBezTo>
                    <a:cubicBezTo>
                      <a:pt x="9" y="2"/>
                      <a:pt x="8" y="1"/>
                      <a:pt x="7"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4" name="Freeform 68"/>
              <p:cNvSpPr>
                <a:spLocks noEditPoints="1"/>
              </p:cNvSpPr>
              <p:nvPr/>
            </p:nvSpPr>
            <p:spPr bwMode="auto">
              <a:xfrm>
                <a:off x="8848726" y="1635125"/>
                <a:ext cx="36513" cy="36513"/>
              </a:xfrm>
              <a:custGeom>
                <a:avLst/>
                <a:gdLst>
                  <a:gd name="T0" fmla="*/ 5 w 13"/>
                  <a:gd name="T1" fmla="*/ 5 h 13"/>
                  <a:gd name="T2" fmla="*/ 7 w 13"/>
                  <a:gd name="T3" fmla="*/ 4 h 13"/>
                  <a:gd name="T4" fmla="*/ 8 w 13"/>
                  <a:gd name="T5" fmla="*/ 4 h 13"/>
                  <a:gd name="T6" fmla="*/ 9 w 13"/>
                  <a:gd name="T7" fmla="*/ 6 h 13"/>
                  <a:gd name="T8" fmla="*/ 9 w 13"/>
                  <a:gd name="T9" fmla="*/ 7 h 13"/>
                  <a:gd name="T10" fmla="*/ 9 w 13"/>
                  <a:gd name="T11" fmla="*/ 7 h 13"/>
                  <a:gd name="T12" fmla="*/ 9 w 13"/>
                  <a:gd name="T13" fmla="*/ 7 h 13"/>
                  <a:gd name="T14" fmla="*/ 7 w 13"/>
                  <a:gd name="T15" fmla="*/ 9 h 13"/>
                  <a:gd name="T16" fmla="*/ 6 w 13"/>
                  <a:gd name="T17" fmla="*/ 8 h 13"/>
                  <a:gd name="T18" fmla="*/ 4 w 13"/>
                  <a:gd name="T19" fmla="*/ 6 h 13"/>
                  <a:gd name="T20" fmla="*/ 5 w 13"/>
                  <a:gd name="T21" fmla="*/ 5 h 13"/>
                  <a:gd name="T22" fmla="*/ 5 w 13"/>
                  <a:gd name="T23" fmla="*/ 5 h 13"/>
                  <a:gd name="T24" fmla="*/ 5 w 13"/>
                  <a:gd name="T25" fmla="*/ 5 h 13"/>
                  <a:gd name="T26" fmla="*/ 7 w 13"/>
                  <a:gd name="T27" fmla="*/ 0 h 13"/>
                  <a:gd name="T28" fmla="*/ 5 w 13"/>
                  <a:gd name="T29" fmla="*/ 0 h 13"/>
                  <a:gd name="T30" fmla="*/ 1 w 13"/>
                  <a:gd name="T31" fmla="*/ 3 h 13"/>
                  <a:gd name="T32" fmla="*/ 1 w 13"/>
                  <a:gd name="T33" fmla="*/ 3 h 13"/>
                  <a:gd name="T34" fmla="*/ 0 w 13"/>
                  <a:gd name="T35" fmla="*/ 6 h 13"/>
                  <a:gd name="T36" fmla="*/ 4 w 13"/>
                  <a:gd name="T37" fmla="*/ 12 h 13"/>
                  <a:gd name="T38" fmla="*/ 7 w 13"/>
                  <a:gd name="T39" fmla="*/ 13 h 13"/>
                  <a:gd name="T40" fmla="*/ 7 w 13"/>
                  <a:gd name="T41" fmla="*/ 13 h 13"/>
                  <a:gd name="T42" fmla="*/ 7 w 13"/>
                  <a:gd name="T43" fmla="*/ 13 h 13"/>
                  <a:gd name="T44" fmla="*/ 13 w 13"/>
                  <a:gd name="T45" fmla="*/ 9 h 13"/>
                  <a:gd name="T46" fmla="*/ 11 w 13"/>
                  <a:gd name="T47" fmla="*/ 8 h 13"/>
                  <a:gd name="T48" fmla="*/ 13 w 13"/>
                  <a:gd name="T49" fmla="*/ 9 h 13"/>
                  <a:gd name="T50" fmla="*/ 13 w 13"/>
                  <a:gd name="T51" fmla="*/ 6 h 13"/>
                  <a:gd name="T52" fmla="*/ 13 w 13"/>
                  <a:gd name="T53" fmla="*/ 4 h 13"/>
                  <a:gd name="T54" fmla="*/ 10 w 13"/>
                  <a:gd name="T55" fmla="*/ 1 h 13"/>
                  <a:gd name="T56" fmla="*/ 10 w 13"/>
                  <a:gd name="T57" fmla="*/ 0 h 13"/>
                  <a:gd name="T58" fmla="*/ 9 w 13"/>
                  <a:gd name="T59" fmla="*/ 0 h 13"/>
                  <a:gd name="T60" fmla="*/ 7 w 13"/>
                  <a:gd name="T61"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3" h="13">
                    <a:moveTo>
                      <a:pt x="5" y="5"/>
                    </a:moveTo>
                    <a:cubicBezTo>
                      <a:pt x="5" y="4"/>
                      <a:pt x="6" y="4"/>
                      <a:pt x="7" y="4"/>
                    </a:cubicBezTo>
                    <a:cubicBezTo>
                      <a:pt x="7" y="4"/>
                      <a:pt x="8" y="4"/>
                      <a:pt x="8" y="4"/>
                    </a:cubicBezTo>
                    <a:cubicBezTo>
                      <a:pt x="9" y="4"/>
                      <a:pt x="9" y="5"/>
                      <a:pt x="9" y="6"/>
                    </a:cubicBezTo>
                    <a:cubicBezTo>
                      <a:pt x="9" y="6"/>
                      <a:pt x="9" y="7"/>
                      <a:pt x="9" y="7"/>
                    </a:cubicBezTo>
                    <a:cubicBezTo>
                      <a:pt x="9" y="7"/>
                      <a:pt x="9" y="7"/>
                      <a:pt x="9" y="7"/>
                    </a:cubicBezTo>
                    <a:cubicBezTo>
                      <a:pt x="9" y="7"/>
                      <a:pt x="9" y="7"/>
                      <a:pt x="9" y="7"/>
                    </a:cubicBezTo>
                    <a:cubicBezTo>
                      <a:pt x="9" y="8"/>
                      <a:pt x="8" y="9"/>
                      <a:pt x="7" y="9"/>
                    </a:cubicBezTo>
                    <a:cubicBezTo>
                      <a:pt x="6" y="9"/>
                      <a:pt x="6" y="9"/>
                      <a:pt x="6" y="8"/>
                    </a:cubicBezTo>
                    <a:cubicBezTo>
                      <a:pt x="5" y="8"/>
                      <a:pt x="4" y="7"/>
                      <a:pt x="4" y="6"/>
                    </a:cubicBezTo>
                    <a:cubicBezTo>
                      <a:pt x="4" y="6"/>
                      <a:pt x="4" y="5"/>
                      <a:pt x="5" y="5"/>
                    </a:cubicBezTo>
                    <a:cubicBezTo>
                      <a:pt x="5" y="5"/>
                      <a:pt x="5" y="5"/>
                      <a:pt x="5" y="5"/>
                    </a:cubicBezTo>
                    <a:cubicBezTo>
                      <a:pt x="5" y="5"/>
                      <a:pt x="5" y="5"/>
                      <a:pt x="5" y="5"/>
                    </a:cubicBezTo>
                    <a:moveTo>
                      <a:pt x="7" y="0"/>
                    </a:moveTo>
                    <a:cubicBezTo>
                      <a:pt x="6" y="0"/>
                      <a:pt x="5" y="0"/>
                      <a:pt x="5" y="0"/>
                    </a:cubicBezTo>
                    <a:cubicBezTo>
                      <a:pt x="3" y="1"/>
                      <a:pt x="2" y="2"/>
                      <a:pt x="1" y="3"/>
                    </a:cubicBezTo>
                    <a:cubicBezTo>
                      <a:pt x="1" y="3"/>
                      <a:pt x="1" y="3"/>
                      <a:pt x="1" y="3"/>
                    </a:cubicBezTo>
                    <a:cubicBezTo>
                      <a:pt x="0" y="4"/>
                      <a:pt x="0" y="5"/>
                      <a:pt x="0" y="6"/>
                    </a:cubicBezTo>
                    <a:cubicBezTo>
                      <a:pt x="0" y="9"/>
                      <a:pt x="2" y="11"/>
                      <a:pt x="4" y="12"/>
                    </a:cubicBezTo>
                    <a:cubicBezTo>
                      <a:pt x="5" y="13"/>
                      <a:pt x="6" y="13"/>
                      <a:pt x="7" y="13"/>
                    </a:cubicBezTo>
                    <a:cubicBezTo>
                      <a:pt x="7" y="13"/>
                      <a:pt x="7" y="13"/>
                      <a:pt x="7" y="13"/>
                    </a:cubicBezTo>
                    <a:cubicBezTo>
                      <a:pt x="7" y="13"/>
                      <a:pt x="7" y="13"/>
                      <a:pt x="7" y="13"/>
                    </a:cubicBezTo>
                    <a:cubicBezTo>
                      <a:pt x="9" y="13"/>
                      <a:pt x="11" y="11"/>
                      <a:pt x="13" y="9"/>
                    </a:cubicBezTo>
                    <a:cubicBezTo>
                      <a:pt x="11" y="8"/>
                      <a:pt x="11" y="8"/>
                      <a:pt x="11" y="8"/>
                    </a:cubicBezTo>
                    <a:cubicBezTo>
                      <a:pt x="13" y="9"/>
                      <a:pt x="13" y="9"/>
                      <a:pt x="13" y="9"/>
                    </a:cubicBezTo>
                    <a:cubicBezTo>
                      <a:pt x="13" y="8"/>
                      <a:pt x="13" y="7"/>
                      <a:pt x="13" y="6"/>
                    </a:cubicBezTo>
                    <a:cubicBezTo>
                      <a:pt x="13" y="6"/>
                      <a:pt x="13" y="5"/>
                      <a:pt x="13" y="4"/>
                    </a:cubicBezTo>
                    <a:cubicBezTo>
                      <a:pt x="13" y="3"/>
                      <a:pt x="12" y="2"/>
                      <a:pt x="10" y="1"/>
                    </a:cubicBezTo>
                    <a:cubicBezTo>
                      <a:pt x="10" y="1"/>
                      <a:pt x="10" y="1"/>
                      <a:pt x="10" y="0"/>
                    </a:cubicBezTo>
                    <a:cubicBezTo>
                      <a:pt x="10" y="0"/>
                      <a:pt x="9" y="0"/>
                      <a:pt x="9" y="0"/>
                    </a:cubicBezTo>
                    <a:cubicBezTo>
                      <a:pt x="8" y="0"/>
                      <a:pt x="8" y="0"/>
                      <a:pt x="7"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5" name="Freeform 69"/>
              <p:cNvSpPr>
                <a:spLocks noEditPoints="1"/>
              </p:cNvSpPr>
              <p:nvPr/>
            </p:nvSpPr>
            <p:spPr bwMode="auto">
              <a:xfrm>
                <a:off x="9161463" y="1225550"/>
                <a:ext cx="58738" cy="50800"/>
              </a:xfrm>
              <a:custGeom>
                <a:avLst/>
                <a:gdLst>
                  <a:gd name="T0" fmla="*/ 9 w 21"/>
                  <a:gd name="T1" fmla="*/ 7 h 18"/>
                  <a:gd name="T2" fmla="*/ 1 w 21"/>
                  <a:gd name="T3" fmla="*/ 14 h 18"/>
                  <a:gd name="T4" fmla="*/ 0 w 21"/>
                  <a:gd name="T5" fmla="*/ 17 h 18"/>
                  <a:gd name="T6" fmla="*/ 2 w 21"/>
                  <a:gd name="T7" fmla="*/ 18 h 18"/>
                  <a:gd name="T8" fmla="*/ 3 w 21"/>
                  <a:gd name="T9" fmla="*/ 17 h 18"/>
                  <a:gd name="T10" fmla="*/ 11 w 21"/>
                  <a:gd name="T11" fmla="*/ 11 h 18"/>
                  <a:gd name="T12" fmla="*/ 9 w 21"/>
                  <a:gd name="T13" fmla="*/ 7 h 18"/>
                  <a:gd name="T14" fmla="*/ 15 w 21"/>
                  <a:gd name="T15" fmla="*/ 2 h 18"/>
                  <a:gd name="T16" fmla="*/ 12 w 21"/>
                  <a:gd name="T17" fmla="*/ 5 h 18"/>
                  <a:gd name="T18" fmla="*/ 14 w 21"/>
                  <a:gd name="T19" fmla="*/ 8 h 18"/>
                  <a:gd name="T20" fmla="*/ 18 w 21"/>
                  <a:gd name="T21" fmla="*/ 5 h 18"/>
                  <a:gd name="T22" fmla="*/ 15 w 21"/>
                  <a:gd name="T23" fmla="*/ 2 h 18"/>
                  <a:gd name="T24" fmla="*/ 19 w 21"/>
                  <a:gd name="T25" fmla="*/ 0 h 18"/>
                  <a:gd name="T26" fmla="*/ 18 w 21"/>
                  <a:gd name="T27" fmla="*/ 0 h 18"/>
                  <a:gd name="T28" fmla="*/ 21 w 21"/>
                  <a:gd name="T29" fmla="*/ 3 h 18"/>
                  <a:gd name="T30" fmla="*/ 21 w 21"/>
                  <a:gd name="T31" fmla="*/ 0 h 18"/>
                  <a:gd name="T32" fmla="*/ 19 w 21"/>
                  <a:gd name="T3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1" h="18">
                    <a:moveTo>
                      <a:pt x="9" y="7"/>
                    </a:moveTo>
                    <a:cubicBezTo>
                      <a:pt x="1" y="14"/>
                      <a:pt x="1" y="14"/>
                      <a:pt x="1" y="14"/>
                    </a:cubicBezTo>
                    <a:cubicBezTo>
                      <a:pt x="0" y="15"/>
                      <a:pt x="0" y="16"/>
                      <a:pt x="0" y="17"/>
                    </a:cubicBezTo>
                    <a:cubicBezTo>
                      <a:pt x="1" y="18"/>
                      <a:pt x="1" y="18"/>
                      <a:pt x="2" y="18"/>
                    </a:cubicBezTo>
                    <a:cubicBezTo>
                      <a:pt x="2" y="18"/>
                      <a:pt x="3" y="18"/>
                      <a:pt x="3" y="17"/>
                    </a:cubicBezTo>
                    <a:cubicBezTo>
                      <a:pt x="11" y="11"/>
                      <a:pt x="11" y="11"/>
                      <a:pt x="11" y="11"/>
                    </a:cubicBezTo>
                    <a:cubicBezTo>
                      <a:pt x="10" y="10"/>
                      <a:pt x="10" y="9"/>
                      <a:pt x="9" y="7"/>
                    </a:cubicBezTo>
                    <a:moveTo>
                      <a:pt x="15" y="2"/>
                    </a:moveTo>
                    <a:cubicBezTo>
                      <a:pt x="12" y="5"/>
                      <a:pt x="12" y="5"/>
                      <a:pt x="12" y="5"/>
                    </a:cubicBezTo>
                    <a:cubicBezTo>
                      <a:pt x="13" y="6"/>
                      <a:pt x="13" y="7"/>
                      <a:pt x="14" y="8"/>
                    </a:cubicBezTo>
                    <a:cubicBezTo>
                      <a:pt x="18" y="5"/>
                      <a:pt x="18" y="5"/>
                      <a:pt x="18" y="5"/>
                    </a:cubicBezTo>
                    <a:cubicBezTo>
                      <a:pt x="15" y="2"/>
                      <a:pt x="15" y="2"/>
                      <a:pt x="15" y="2"/>
                    </a:cubicBezTo>
                    <a:moveTo>
                      <a:pt x="19" y="0"/>
                    </a:moveTo>
                    <a:cubicBezTo>
                      <a:pt x="19" y="0"/>
                      <a:pt x="18" y="0"/>
                      <a:pt x="18" y="0"/>
                    </a:cubicBezTo>
                    <a:cubicBezTo>
                      <a:pt x="21" y="3"/>
                      <a:pt x="21" y="3"/>
                      <a:pt x="21" y="3"/>
                    </a:cubicBezTo>
                    <a:cubicBezTo>
                      <a:pt x="21" y="2"/>
                      <a:pt x="21" y="1"/>
                      <a:pt x="21" y="0"/>
                    </a:cubicBezTo>
                    <a:cubicBezTo>
                      <a:pt x="20" y="0"/>
                      <a:pt x="20" y="0"/>
                      <a:pt x="19"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6" name="Freeform 70"/>
              <p:cNvSpPr>
                <a:spLocks noEditPoints="1"/>
              </p:cNvSpPr>
              <p:nvPr/>
            </p:nvSpPr>
            <p:spPr bwMode="auto">
              <a:xfrm>
                <a:off x="9193213" y="1195388"/>
                <a:ext cx="52388" cy="61913"/>
              </a:xfrm>
              <a:custGeom>
                <a:avLst/>
                <a:gdLst>
                  <a:gd name="T0" fmla="*/ 4 w 19"/>
                  <a:gd name="T1" fmla="*/ 5 h 22"/>
                  <a:gd name="T2" fmla="*/ 5 w 19"/>
                  <a:gd name="T3" fmla="*/ 4 h 22"/>
                  <a:gd name="T4" fmla="*/ 7 w 19"/>
                  <a:gd name="T5" fmla="*/ 5 h 22"/>
                  <a:gd name="T6" fmla="*/ 15 w 19"/>
                  <a:gd name="T7" fmla="*/ 15 h 22"/>
                  <a:gd name="T8" fmla="*/ 15 w 19"/>
                  <a:gd name="T9" fmla="*/ 16 h 22"/>
                  <a:gd name="T10" fmla="*/ 14 w 19"/>
                  <a:gd name="T11" fmla="*/ 17 h 22"/>
                  <a:gd name="T12" fmla="*/ 13 w 19"/>
                  <a:gd name="T13" fmla="*/ 18 h 22"/>
                  <a:gd name="T14" fmla="*/ 12 w 19"/>
                  <a:gd name="T15" fmla="*/ 17 h 22"/>
                  <a:gd name="T16" fmla="*/ 10 w 19"/>
                  <a:gd name="T17" fmla="*/ 14 h 22"/>
                  <a:gd name="T18" fmla="*/ 7 w 19"/>
                  <a:gd name="T19" fmla="*/ 11 h 22"/>
                  <a:gd name="T20" fmla="*/ 4 w 19"/>
                  <a:gd name="T21" fmla="*/ 7 h 22"/>
                  <a:gd name="T22" fmla="*/ 4 w 19"/>
                  <a:gd name="T23" fmla="*/ 6 h 22"/>
                  <a:gd name="T24" fmla="*/ 4 w 19"/>
                  <a:gd name="T25" fmla="*/ 5 h 22"/>
                  <a:gd name="T26" fmla="*/ 4 w 19"/>
                  <a:gd name="T27" fmla="*/ 5 h 22"/>
                  <a:gd name="T28" fmla="*/ 5 w 19"/>
                  <a:gd name="T29" fmla="*/ 0 h 22"/>
                  <a:gd name="T30" fmla="*/ 5 w 19"/>
                  <a:gd name="T31" fmla="*/ 0 h 22"/>
                  <a:gd name="T32" fmla="*/ 2 w 19"/>
                  <a:gd name="T33" fmla="*/ 2 h 22"/>
                  <a:gd name="T34" fmla="*/ 2 w 19"/>
                  <a:gd name="T35" fmla="*/ 2 h 22"/>
                  <a:gd name="T36" fmla="*/ 0 w 19"/>
                  <a:gd name="T37" fmla="*/ 6 h 22"/>
                  <a:gd name="T38" fmla="*/ 1 w 19"/>
                  <a:gd name="T39" fmla="*/ 9 h 22"/>
                  <a:gd name="T40" fmla="*/ 4 w 19"/>
                  <a:gd name="T41" fmla="*/ 13 h 22"/>
                  <a:gd name="T42" fmla="*/ 7 w 19"/>
                  <a:gd name="T43" fmla="*/ 16 h 22"/>
                  <a:gd name="T44" fmla="*/ 9 w 19"/>
                  <a:gd name="T45" fmla="*/ 20 h 22"/>
                  <a:gd name="T46" fmla="*/ 13 w 19"/>
                  <a:gd name="T47" fmla="*/ 22 h 22"/>
                  <a:gd name="T48" fmla="*/ 13 w 19"/>
                  <a:gd name="T49" fmla="*/ 22 h 22"/>
                  <a:gd name="T50" fmla="*/ 17 w 19"/>
                  <a:gd name="T51" fmla="*/ 21 h 22"/>
                  <a:gd name="T52" fmla="*/ 19 w 19"/>
                  <a:gd name="T53" fmla="*/ 16 h 22"/>
                  <a:gd name="T54" fmla="*/ 18 w 19"/>
                  <a:gd name="T55" fmla="*/ 13 h 22"/>
                  <a:gd name="T56" fmla="*/ 10 w 19"/>
                  <a:gd name="T57" fmla="*/ 3 h 22"/>
                  <a:gd name="T58" fmla="*/ 5 w 19"/>
                  <a:gd name="T59"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9" h="22">
                    <a:moveTo>
                      <a:pt x="4" y="5"/>
                    </a:moveTo>
                    <a:cubicBezTo>
                      <a:pt x="5" y="4"/>
                      <a:pt x="5" y="4"/>
                      <a:pt x="5" y="4"/>
                    </a:cubicBezTo>
                    <a:cubicBezTo>
                      <a:pt x="6" y="4"/>
                      <a:pt x="6" y="5"/>
                      <a:pt x="7" y="5"/>
                    </a:cubicBezTo>
                    <a:cubicBezTo>
                      <a:pt x="15" y="15"/>
                      <a:pt x="15" y="15"/>
                      <a:pt x="15" y="15"/>
                    </a:cubicBezTo>
                    <a:cubicBezTo>
                      <a:pt x="15" y="16"/>
                      <a:pt x="15" y="16"/>
                      <a:pt x="15" y="16"/>
                    </a:cubicBezTo>
                    <a:cubicBezTo>
                      <a:pt x="15" y="17"/>
                      <a:pt x="15" y="17"/>
                      <a:pt x="14" y="17"/>
                    </a:cubicBezTo>
                    <a:cubicBezTo>
                      <a:pt x="13" y="18"/>
                      <a:pt x="13" y="18"/>
                      <a:pt x="13" y="18"/>
                    </a:cubicBezTo>
                    <a:cubicBezTo>
                      <a:pt x="13" y="18"/>
                      <a:pt x="13" y="18"/>
                      <a:pt x="12" y="17"/>
                    </a:cubicBezTo>
                    <a:cubicBezTo>
                      <a:pt x="10" y="14"/>
                      <a:pt x="10" y="14"/>
                      <a:pt x="10" y="14"/>
                    </a:cubicBezTo>
                    <a:cubicBezTo>
                      <a:pt x="7" y="11"/>
                      <a:pt x="7" y="11"/>
                      <a:pt x="7" y="11"/>
                    </a:cubicBezTo>
                    <a:cubicBezTo>
                      <a:pt x="4" y="7"/>
                      <a:pt x="4" y="7"/>
                      <a:pt x="4" y="7"/>
                    </a:cubicBezTo>
                    <a:cubicBezTo>
                      <a:pt x="4" y="6"/>
                      <a:pt x="4" y="6"/>
                      <a:pt x="4" y="6"/>
                    </a:cubicBezTo>
                    <a:cubicBezTo>
                      <a:pt x="4" y="5"/>
                      <a:pt x="4" y="5"/>
                      <a:pt x="4" y="5"/>
                    </a:cubicBezTo>
                    <a:cubicBezTo>
                      <a:pt x="4" y="5"/>
                      <a:pt x="4" y="5"/>
                      <a:pt x="4" y="5"/>
                    </a:cubicBezTo>
                    <a:moveTo>
                      <a:pt x="5" y="0"/>
                    </a:moveTo>
                    <a:cubicBezTo>
                      <a:pt x="5" y="0"/>
                      <a:pt x="5" y="0"/>
                      <a:pt x="5" y="0"/>
                    </a:cubicBezTo>
                    <a:cubicBezTo>
                      <a:pt x="4" y="0"/>
                      <a:pt x="3" y="1"/>
                      <a:pt x="2" y="2"/>
                    </a:cubicBezTo>
                    <a:cubicBezTo>
                      <a:pt x="2" y="2"/>
                      <a:pt x="2" y="2"/>
                      <a:pt x="2" y="2"/>
                    </a:cubicBezTo>
                    <a:cubicBezTo>
                      <a:pt x="1" y="3"/>
                      <a:pt x="0" y="4"/>
                      <a:pt x="0" y="6"/>
                    </a:cubicBezTo>
                    <a:cubicBezTo>
                      <a:pt x="0" y="7"/>
                      <a:pt x="0" y="8"/>
                      <a:pt x="1" y="9"/>
                    </a:cubicBezTo>
                    <a:cubicBezTo>
                      <a:pt x="4" y="13"/>
                      <a:pt x="4" y="13"/>
                      <a:pt x="4" y="13"/>
                    </a:cubicBezTo>
                    <a:cubicBezTo>
                      <a:pt x="7" y="16"/>
                      <a:pt x="7" y="16"/>
                      <a:pt x="7" y="16"/>
                    </a:cubicBezTo>
                    <a:cubicBezTo>
                      <a:pt x="9" y="20"/>
                      <a:pt x="9" y="20"/>
                      <a:pt x="9" y="20"/>
                    </a:cubicBezTo>
                    <a:cubicBezTo>
                      <a:pt x="10" y="21"/>
                      <a:pt x="12" y="22"/>
                      <a:pt x="13" y="22"/>
                    </a:cubicBezTo>
                    <a:cubicBezTo>
                      <a:pt x="13" y="22"/>
                      <a:pt x="13" y="22"/>
                      <a:pt x="13" y="22"/>
                    </a:cubicBezTo>
                    <a:cubicBezTo>
                      <a:pt x="15" y="22"/>
                      <a:pt x="16" y="21"/>
                      <a:pt x="17" y="21"/>
                    </a:cubicBezTo>
                    <a:cubicBezTo>
                      <a:pt x="18" y="19"/>
                      <a:pt x="19" y="18"/>
                      <a:pt x="19" y="16"/>
                    </a:cubicBezTo>
                    <a:cubicBezTo>
                      <a:pt x="19" y="15"/>
                      <a:pt x="19" y="14"/>
                      <a:pt x="18" y="13"/>
                    </a:cubicBezTo>
                    <a:cubicBezTo>
                      <a:pt x="10" y="3"/>
                      <a:pt x="10" y="3"/>
                      <a:pt x="10" y="3"/>
                    </a:cubicBezTo>
                    <a:cubicBezTo>
                      <a:pt x="9" y="1"/>
                      <a:pt x="7" y="0"/>
                      <a:pt x="5"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7" name="Freeform 71"/>
              <p:cNvSpPr>
                <a:spLocks noEditPoints="1"/>
              </p:cNvSpPr>
              <p:nvPr/>
            </p:nvSpPr>
            <p:spPr bwMode="auto">
              <a:xfrm>
                <a:off x="8764588" y="1144588"/>
                <a:ext cx="477838" cy="482600"/>
              </a:xfrm>
              <a:custGeom>
                <a:avLst/>
                <a:gdLst>
                  <a:gd name="T0" fmla="*/ 166 w 171"/>
                  <a:gd name="T1" fmla="*/ 100 h 172"/>
                  <a:gd name="T2" fmla="*/ 166 w 171"/>
                  <a:gd name="T3" fmla="*/ 100 h 172"/>
                  <a:gd name="T4" fmla="*/ 166 w 171"/>
                  <a:gd name="T5" fmla="*/ 99 h 172"/>
                  <a:gd name="T6" fmla="*/ 171 w 171"/>
                  <a:gd name="T7" fmla="*/ 94 h 172"/>
                  <a:gd name="T8" fmla="*/ 171 w 171"/>
                  <a:gd name="T9" fmla="*/ 96 h 172"/>
                  <a:gd name="T10" fmla="*/ 130 w 171"/>
                  <a:gd name="T11" fmla="*/ 17 h 172"/>
                  <a:gd name="T12" fmla="*/ 153 w 171"/>
                  <a:gd name="T13" fmla="*/ 40 h 172"/>
                  <a:gd name="T14" fmla="*/ 167 w 171"/>
                  <a:gd name="T15" fmla="*/ 86 h 172"/>
                  <a:gd name="T16" fmla="*/ 171 w 171"/>
                  <a:gd name="T17" fmla="*/ 77 h 172"/>
                  <a:gd name="T18" fmla="*/ 156 w 171"/>
                  <a:gd name="T19" fmla="*/ 37 h 172"/>
                  <a:gd name="T20" fmla="*/ 143 w 171"/>
                  <a:gd name="T21" fmla="*/ 22 h 172"/>
                  <a:gd name="T22" fmla="*/ 114 w 171"/>
                  <a:gd name="T23" fmla="*/ 9 h 172"/>
                  <a:gd name="T24" fmla="*/ 115 w 171"/>
                  <a:gd name="T25" fmla="*/ 10 h 172"/>
                  <a:gd name="T26" fmla="*/ 115 w 171"/>
                  <a:gd name="T27" fmla="*/ 9 h 172"/>
                  <a:gd name="T28" fmla="*/ 114 w 171"/>
                  <a:gd name="T29" fmla="*/ 9 h 172"/>
                  <a:gd name="T30" fmla="*/ 121 w 171"/>
                  <a:gd name="T31" fmla="*/ 8 h 172"/>
                  <a:gd name="T32" fmla="*/ 121 w 171"/>
                  <a:gd name="T33" fmla="*/ 8 h 172"/>
                  <a:gd name="T34" fmla="*/ 86 w 171"/>
                  <a:gd name="T35" fmla="*/ 0 h 172"/>
                  <a:gd name="T36" fmla="*/ 39 w 171"/>
                  <a:gd name="T37" fmla="*/ 14 h 172"/>
                  <a:gd name="T38" fmla="*/ 0 w 171"/>
                  <a:gd name="T39" fmla="*/ 87 h 172"/>
                  <a:gd name="T40" fmla="*/ 0 w 171"/>
                  <a:gd name="T41" fmla="*/ 94 h 172"/>
                  <a:gd name="T42" fmla="*/ 14 w 171"/>
                  <a:gd name="T43" fmla="*/ 133 h 172"/>
                  <a:gd name="T44" fmla="*/ 45 w 171"/>
                  <a:gd name="T45" fmla="*/ 161 h 172"/>
                  <a:gd name="T46" fmla="*/ 52 w 171"/>
                  <a:gd name="T47" fmla="*/ 164 h 172"/>
                  <a:gd name="T48" fmla="*/ 86 w 171"/>
                  <a:gd name="T49" fmla="*/ 172 h 172"/>
                  <a:gd name="T50" fmla="*/ 166 w 171"/>
                  <a:gd name="T51" fmla="*/ 116 h 172"/>
                  <a:gd name="T52" fmla="*/ 166 w 171"/>
                  <a:gd name="T53" fmla="*/ 104 h 172"/>
                  <a:gd name="T54" fmla="*/ 130 w 171"/>
                  <a:gd name="T55" fmla="*/ 154 h 172"/>
                  <a:gd name="T56" fmla="*/ 17 w 171"/>
                  <a:gd name="T57" fmla="*/ 130 h 172"/>
                  <a:gd name="T58" fmla="*/ 41 w 171"/>
                  <a:gd name="T59" fmla="*/ 17 h 172"/>
                  <a:gd name="T60" fmla="*/ 86 w 171"/>
                  <a:gd name="T61" fmla="*/ 4 h 172"/>
                  <a:gd name="T62" fmla="*/ 111 w 171"/>
                  <a:gd name="T63" fmla="*/ 7 h 172"/>
                  <a:gd name="T64" fmla="*/ 86 w 171"/>
                  <a:gd name="T65" fmla="*/ 0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71" h="172">
                    <a:moveTo>
                      <a:pt x="166" y="99"/>
                    </a:moveTo>
                    <a:cubicBezTo>
                      <a:pt x="166" y="100"/>
                      <a:pt x="166" y="100"/>
                      <a:pt x="166" y="100"/>
                    </a:cubicBezTo>
                    <a:cubicBezTo>
                      <a:pt x="166" y="101"/>
                      <a:pt x="166" y="101"/>
                      <a:pt x="166" y="101"/>
                    </a:cubicBezTo>
                    <a:cubicBezTo>
                      <a:pt x="166" y="100"/>
                      <a:pt x="166" y="100"/>
                      <a:pt x="166" y="100"/>
                    </a:cubicBezTo>
                    <a:cubicBezTo>
                      <a:pt x="166" y="100"/>
                      <a:pt x="166" y="100"/>
                      <a:pt x="166" y="100"/>
                    </a:cubicBezTo>
                    <a:cubicBezTo>
                      <a:pt x="166" y="100"/>
                      <a:pt x="166" y="100"/>
                      <a:pt x="166" y="99"/>
                    </a:cubicBezTo>
                    <a:cubicBezTo>
                      <a:pt x="166" y="99"/>
                      <a:pt x="166" y="99"/>
                      <a:pt x="166" y="99"/>
                    </a:cubicBezTo>
                    <a:moveTo>
                      <a:pt x="171" y="94"/>
                    </a:moveTo>
                    <a:cubicBezTo>
                      <a:pt x="171" y="95"/>
                      <a:pt x="171" y="95"/>
                      <a:pt x="171" y="96"/>
                    </a:cubicBezTo>
                    <a:cubicBezTo>
                      <a:pt x="171" y="96"/>
                      <a:pt x="171" y="96"/>
                      <a:pt x="171" y="96"/>
                    </a:cubicBezTo>
                    <a:cubicBezTo>
                      <a:pt x="171" y="95"/>
                      <a:pt x="171" y="95"/>
                      <a:pt x="171" y="94"/>
                    </a:cubicBezTo>
                    <a:moveTo>
                      <a:pt x="130" y="17"/>
                    </a:moveTo>
                    <a:cubicBezTo>
                      <a:pt x="138" y="22"/>
                      <a:pt x="145" y="29"/>
                      <a:pt x="151" y="36"/>
                    </a:cubicBezTo>
                    <a:cubicBezTo>
                      <a:pt x="152" y="38"/>
                      <a:pt x="152" y="39"/>
                      <a:pt x="153" y="40"/>
                    </a:cubicBezTo>
                    <a:cubicBezTo>
                      <a:pt x="153" y="40"/>
                      <a:pt x="154" y="41"/>
                      <a:pt x="154" y="41"/>
                    </a:cubicBezTo>
                    <a:cubicBezTo>
                      <a:pt x="163" y="55"/>
                      <a:pt x="167" y="70"/>
                      <a:pt x="167" y="86"/>
                    </a:cubicBezTo>
                    <a:cubicBezTo>
                      <a:pt x="167" y="88"/>
                      <a:pt x="167" y="91"/>
                      <a:pt x="167" y="93"/>
                    </a:cubicBezTo>
                    <a:cubicBezTo>
                      <a:pt x="168" y="87"/>
                      <a:pt x="169" y="82"/>
                      <a:pt x="171" y="77"/>
                    </a:cubicBezTo>
                    <a:cubicBezTo>
                      <a:pt x="169" y="64"/>
                      <a:pt x="165" y="51"/>
                      <a:pt x="157" y="39"/>
                    </a:cubicBezTo>
                    <a:cubicBezTo>
                      <a:pt x="157" y="38"/>
                      <a:pt x="157" y="38"/>
                      <a:pt x="156" y="37"/>
                    </a:cubicBezTo>
                    <a:cubicBezTo>
                      <a:pt x="155" y="36"/>
                      <a:pt x="155" y="35"/>
                      <a:pt x="154" y="34"/>
                    </a:cubicBezTo>
                    <a:cubicBezTo>
                      <a:pt x="150" y="29"/>
                      <a:pt x="147" y="25"/>
                      <a:pt x="143" y="22"/>
                    </a:cubicBezTo>
                    <a:cubicBezTo>
                      <a:pt x="139" y="21"/>
                      <a:pt x="134" y="19"/>
                      <a:pt x="130" y="17"/>
                    </a:cubicBezTo>
                    <a:moveTo>
                      <a:pt x="114" y="9"/>
                    </a:moveTo>
                    <a:cubicBezTo>
                      <a:pt x="114" y="9"/>
                      <a:pt x="114" y="9"/>
                      <a:pt x="114" y="9"/>
                    </a:cubicBezTo>
                    <a:cubicBezTo>
                      <a:pt x="115" y="9"/>
                      <a:pt x="115" y="10"/>
                      <a:pt x="115" y="10"/>
                    </a:cubicBezTo>
                    <a:cubicBezTo>
                      <a:pt x="115" y="9"/>
                      <a:pt x="115" y="9"/>
                      <a:pt x="115" y="9"/>
                    </a:cubicBezTo>
                    <a:cubicBezTo>
                      <a:pt x="115" y="9"/>
                      <a:pt x="115" y="9"/>
                      <a:pt x="115" y="9"/>
                    </a:cubicBezTo>
                    <a:cubicBezTo>
                      <a:pt x="115" y="9"/>
                      <a:pt x="115" y="9"/>
                      <a:pt x="115" y="9"/>
                    </a:cubicBezTo>
                    <a:cubicBezTo>
                      <a:pt x="115" y="9"/>
                      <a:pt x="115" y="9"/>
                      <a:pt x="114" y="9"/>
                    </a:cubicBezTo>
                    <a:moveTo>
                      <a:pt x="121" y="8"/>
                    </a:moveTo>
                    <a:cubicBezTo>
                      <a:pt x="121" y="8"/>
                      <a:pt x="121" y="8"/>
                      <a:pt x="121" y="8"/>
                    </a:cubicBezTo>
                    <a:cubicBezTo>
                      <a:pt x="125" y="10"/>
                      <a:pt x="128" y="12"/>
                      <a:pt x="132" y="14"/>
                    </a:cubicBezTo>
                    <a:cubicBezTo>
                      <a:pt x="129" y="12"/>
                      <a:pt x="125" y="10"/>
                      <a:pt x="121" y="8"/>
                    </a:cubicBezTo>
                    <a:moveTo>
                      <a:pt x="86" y="0"/>
                    </a:moveTo>
                    <a:cubicBezTo>
                      <a:pt x="86" y="0"/>
                      <a:pt x="86" y="0"/>
                      <a:pt x="86" y="0"/>
                    </a:cubicBezTo>
                    <a:cubicBezTo>
                      <a:pt x="70" y="0"/>
                      <a:pt x="53" y="5"/>
                      <a:pt x="39" y="14"/>
                    </a:cubicBezTo>
                    <a:cubicBezTo>
                      <a:pt x="39" y="14"/>
                      <a:pt x="39" y="14"/>
                      <a:pt x="39" y="14"/>
                    </a:cubicBezTo>
                    <a:cubicBezTo>
                      <a:pt x="14" y="31"/>
                      <a:pt x="0" y="58"/>
                      <a:pt x="0" y="86"/>
                    </a:cubicBezTo>
                    <a:cubicBezTo>
                      <a:pt x="0" y="86"/>
                      <a:pt x="0" y="86"/>
                      <a:pt x="0" y="87"/>
                    </a:cubicBezTo>
                    <a:cubicBezTo>
                      <a:pt x="0" y="88"/>
                      <a:pt x="0" y="89"/>
                      <a:pt x="0" y="91"/>
                    </a:cubicBezTo>
                    <a:cubicBezTo>
                      <a:pt x="0" y="92"/>
                      <a:pt x="0" y="93"/>
                      <a:pt x="0" y="94"/>
                    </a:cubicBezTo>
                    <a:cubicBezTo>
                      <a:pt x="1" y="95"/>
                      <a:pt x="1" y="96"/>
                      <a:pt x="1" y="98"/>
                    </a:cubicBezTo>
                    <a:cubicBezTo>
                      <a:pt x="3" y="110"/>
                      <a:pt x="7" y="122"/>
                      <a:pt x="14" y="133"/>
                    </a:cubicBezTo>
                    <a:cubicBezTo>
                      <a:pt x="21" y="144"/>
                      <a:pt x="31" y="153"/>
                      <a:pt x="42" y="159"/>
                    </a:cubicBezTo>
                    <a:cubicBezTo>
                      <a:pt x="43" y="160"/>
                      <a:pt x="44" y="161"/>
                      <a:pt x="45" y="161"/>
                    </a:cubicBezTo>
                    <a:cubicBezTo>
                      <a:pt x="46" y="162"/>
                      <a:pt x="47" y="162"/>
                      <a:pt x="48" y="163"/>
                    </a:cubicBezTo>
                    <a:cubicBezTo>
                      <a:pt x="49" y="163"/>
                      <a:pt x="50" y="164"/>
                      <a:pt x="52" y="164"/>
                    </a:cubicBezTo>
                    <a:cubicBezTo>
                      <a:pt x="62" y="169"/>
                      <a:pt x="74" y="172"/>
                      <a:pt x="86" y="172"/>
                    </a:cubicBezTo>
                    <a:cubicBezTo>
                      <a:pt x="86" y="172"/>
                      <a:pt x="86" y="172"/>
                      <a:pt x="86" y="172"/>
                    </a:cubicBezTo>
                    <a:cubicBezTo>
                      <a:pt x="102" y="172"/>
                      <a:pt x="118" y="167"/>
                      <a:pt x="133" y="158"/>
                    </a:cubicBezTo>
                    <a:cubicBezTo>
                      <a:pt x="148" y="147"/>
                      <a:pt x="160" y="133"/>
                      <a:pt x="166" y="116"/>
                    </a:cubicBezTo>
                    <a:cubicBezTo>
                      <a:pt x="166" y="115"/>
                      <a:pt x="166" y="113"/>
                      <a:pt x="166" y="111"/>
                    </a:cubicBezTo>
                    <a:cubicBezTo>
                      <a:pt x="166" y="109"/>
                      <a:pt x="166" y="107"/>
                      <a:pt x="166" y="104"/>
                    </a:cubicBezTo>
                    <a:cubicBezTo>
                      <a:pt x="165" y="104"/>
                      <a:pt x="165" y="104"/>
                      <a:pt x="165" y="104"/>
                    </a:cubicBezTo>
                    <a:cubicBezTo>
                      <a:pt x="161" y="124"/>
                      <a:pt x="149" y="142"/>
                      <a:pt x="130" y="154"/>
                    </a:cubicBezTo>
                    <a:cubicBezTo>
                      <a:pt x="117" y="163"/>
                      <a:pt x="101" y="168"/>
                      <a:pt x="86" y="168"/>
                    </a:cubicBezTo>
                    <a:cubicBezTo>
                      <a:pt x="59" y="168"/>
                      <a:pt x="33" y="154"/>
                      <a:pt x="17" y="130"/>
                    </a:cubicBezTo>
                    <a:cubicBezTo>
                      <a:pt x="8" y="117"/>
                      <a:pt x="4" y="101"/>
                      <a:pt x="4" y="86"/>
                    </a:cubicBezTo>
                    <a:cubicBezTo>
                      <a:pt x="4" y="59"/>
                      <a:pt x="17" y="33"/>
                      <a:pt x="41" y="17"/>
                    </a:cubicBezTo>
                    <a:cubicBezTo>
                      <a:pt x="41" y="17"/>
                      <a:pt x="41" y="17"/>
                      <a:pt x="41" y="17"/>
                    </a:cubicBezTo>
                    <a:cubicBezTo>
                      <a:pt x="55" y="9"/>
                      <a:pt x="70" y="4"/>
                      <a:pt x="86" y="4"/>
                    </a:cubicBezTo>
                    <a:cubicBezTo>
                      <a:pt x="94" y="4"/>
                      <a:pt x="102" y="6"/>
                      <a:pt x="110" y="8"/>
                    </a:cubicBezTo>
                    <a:cubicBezTo>
                      <a:pt x="111" y="7"/>
                      <a:pt x="111" y="7"/>
                      <a:pt x="111" y="7"/>
                    </a:cubicBezTo>
                    <a:cubicBezTo>
                      <a:pt x="109" y="5"/>
                      <a:pt x="107" y="4"/>
                      <a:pt x="105" y="2"/>
                    </a:cubicBezTo>
                    <a:cubicBezTo>
                      <a:pt x="99" y="1"/>
                      <a:pt x="92" y="0"/>
                      <a:pt x="86"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8" name="Freeform 72"/>
              <p:cNvSpPr>
                <a:spLocks noEditPoints="1"/>
              </p:cNvSpPr>
              <p:nvPr/>
            </p:nvSpPr>
            <p:spPr bwMode="auto">
              <a:xfrm>
                <a:off x="8839201" y="1235075"/>
                <a:ext cx="311150" cy="311150"/>
              </a:xfrm>
              <a:custGeom>
                <a:avLst/>
                <a:gdLst>
                  <a:gd name="T0" fmla="*/ 30 w 111"/>
                  <a:gd name="T1" fmla="*/ 12 h 111"/>
                  <a:gd name="T2" fmla="*/ 56 w 111"/>
                  <a:gd name="T3" fmla="*/ 4 h 111"/>
                  <a:gd name="T4" fmla="*/ 97 w 111"/>
                  <a:gd name="T5" fmla="*/ 26 h 111"/>
                  <a:gd name="T6" fmla="*/ 100 w 111"/>
                  <a:gd name="T7" fmla="*/ 27 h 111"/>
                  <a:gd name="T8" fmla="*/ 100 w 111"/>
                  <a:gd name="T9" fmla="*/ 27 h 111"/>
                  <a:gd name="T10" fmla="*/ 101 w 111"/>
                  <a:gd name="T11" fmla="*/ 30 h 111"/>
                  <a:gd name="T12" fmla="*/ 101 w 111"/>
                  <a:gd name="T13" fmla="*/ 31 h 111"/>
                  <a:gd name="T14" fmla="*/ 107 w 111"/>
                  <a:gd name="T15" fmla="*/ 56 h 111"/>
                  <a:gd name="T16" fmla="*/ 87 w 111"/>
                  <a:gd name="T17" fmla="*/ 97 h 111"/>
                  <a:gd name="T18" fmla="*/ 85 w 111"/>
                  <a:gd name="T19" fmla="*/ 100 h 111"/>
                  <a:gd name="T20" fmla="*/ 85 w 111"/>
                  <a:gd name="T21" fmla="*/ 100 h 111"/>
                  <a:gd name="T22" fmla="*/ 83 w 111"/>
                  <a:gd name="T23" fmla="*/ 101 h 111"/>
                  <a:gd name="T24" fmla="*/ 82 w 111"/>
                  <a:gd name="T25" fmla="*/ 101 h 111"/>
                  <a:gd name="T26" fmla="*/ 81 w 111"/>
                  <a:gd name="T27" fmla="*/ 100 h 111"/>
                  <a:gd name="T28" fmla="*/ 56 w 111"/>
                  <a:gd name="T29" fmla="*/ 107 h 111"/>
                  <a:gd name="T30" fmla="*/ 14 w 111"/>
                  <a:gd name="T31" fmla="*/ 86 h 111"/>
                  <a:gd name="T32" fmla="*/ 12 w 111"/>
                  <a:gd name="T33" fmla="*/ 85 h 111"/>
                  <a:gd name="T34" fmla="*/ 12 w 111"/>
                  <a:gd name="T35" fmla="*/ 82 h 111"/>
                  <a:gd name="T36" fmla="*/ 12 w 111"/>
                  <a:gd name="T37" fmla="*/ 82 h 111"/>
                  <a:gd name="T38" fmla="*/ 4 w 111"/>
                  <a:gd name="T39" fmla="*/ 56 h 111"/>
                  <a:gd name="T40" fmla="*/ 26 w 111"/>
                  <a:gd name="T41" fmla="*/ 14 h 111"/>
                  <a:gd name="T42" fmla="*/ 28 w 111"/>
                  <a:gd name="T43" fmla="*/ 12 h 111"/>
                  <a:gd name="T44" fmla="*/ 28 w 111"/>
                  <a:gd name="T45" fmla="*/ 12 h 111"/>
                  <a:gd name="T46" fmla="*/ 30 w 111"/>
                  <a:gd name="T47" fmla="*/ 12 h 111"/>
                  <a:gd name="T48" fmla="*/ 56 w 111"/>
                  <a:gd name="T49" fmla="*/ 0 h 111"/>
                  <a:gd name="T50" fmla="*/ 56 w 111"/>
                  <a:gd name="T51" fmla="*/ 0 h 111"/>
                  <a:gd name="T52" fmla="*/ 26 w 111"/>
                  <a:gd name="T53" fmla="*/ 9 h 111"/>
                  <a:gd name="T54" fmla="*/ 26 w 111"/>
                  <a:gd name="T55" fmla="*/ 9 h 111"/>
                  <a:gd name="T56" fmla="*/ 0 w 111"/>
                  <a:gd name="T57" fmla="*/ 56 h 111"/>
                  <a:gd name="T58" fmla="*/ 9 w 111"/>
                  <a:gd name="T59" fmla="*/ 86 h 111"/>
                  <a:gd name="T60" fmla="*/ 56 w 111"/>
                  <a:gd name="T61" fmla="*/ 111 h 111"/>
                  <a:gd name="T62" fmla="*/ 56 w 111"/>
                  <a:gd name="T63" fmla="*/ 111 h 111"/>
                  <a:gd name="T64" fmla="*/ 86 w 111"/>
                  <a:gd name="T65" fmla="*/ 102 h 111"/>
                  <a:gd name="T66" fmla="*/ 111 w 111"/>
                  <a:gd name="T67" fmla="*/ 56 h 111"/>
                  <a:gd name="T68" fmla="*/ 102 w 111"/>
                  <a:gd name="T69" fmla="*/ 26 h 111"/>
                  <a:gd name="T70" fmla="*/ 56 w 111"/>
                  <a:gd name="T71"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10" h="110">
                    <a:moveTo>
                      <a:pt x="30" y="12"/>
                    </a:moveTo>
                    <a:cubicBezTo>
                      <a:pt x="38" y="7"/>
                      <a:pt x="47" y="4"/>
                      <a:pt x="56" y="4"/>
                    </a:cubicBezTo>
                    <a:cubicBezTo>
                      <a:pt x="72" y="4"/>
                      <a:pt x="87" y="12"/>
                      <a:pt x="97" y="26"/>
                    </a:cubicBezTo>
                    <a:cubicBezTo>
                      <a:pt x="99" y="26"/>
                      <a:pt x="99" y="27"/>
                      <a:pt x="100" y="27"/>
                    </a:cubicBezTo>
                    <a:cubicBezTo>
                      <a:pt x="100" y="27"/>
                      <a:pt x="100" y="27"/>
                      <a:pt x="100" y="27"/>
                    </a:cubicBezTo>
                    <a:cubicBezTo>
                      <a:pt x="101" y="28"/>
                      <a:pt x="101" y="29"/>
                      <a:pt x="101" y="30"/>
                    </a:cubicBezTo>
                    <a:cubicBezTo>
                      <a:pt x="101" y="30"/>
                      <a:pt x="101" y="30"/>
                      <a:pt x="101" y="31"/>
                    </a:cubicBezTo>
                    <a:cubicBezTo>
                      <a:pt x="105" y="39"/>
                      <a:pt x="107" y="47"/>
                      <a:pt x="107" y="56"/>
                    </a:cubicBezTo>
                    <a:cubicBezTo>
                      <a:pt x="107" y="71"/>
                      <a:pt x="100" y="87"/>
                      <a:pt x="87" y="97"/>
                    </a:cubicBezTo>
                    <a:cubicBezTo>
                      <a:pt x="87" y="98"/>
                      <a:pt x="86" y="99"/>
                      <a:pt x="85" y="100"/>
                    </a:cubicBezTo>
                    <a:cubicBezTo>
                      <a:pt x="85" y="100"/>
                      <a:pt x="85" y="100"/>
                      <a:pt x="85" y="100"/>
                    </a:cubicBezTo>
                    <a:cubicBezTo>
                      <a:pt x="84" y="100"/>
                      <a:pt x="83" y="101"/>
                      <a:pt x="83" y="101"/>
                    </a:cubicBezTo>
                    <a:cubicBezTo>
                      <a:pt x="82" y="101"/>
                      <a:pt x="82" y="101"/>
                      <a:pt x="82" y="101"/>
                    </a:cubicBezTo>
                    <a:cubicBezTo>
                      <a:pt x="82" y="101"/>
                      <a:pt x="82" y="100"/>
                      <a:pt x="81" y="100"/>
                    </a:cubicBezTo>
                    <a:cubicBezTo>
                      <a:pt x="73" y="105"/>
                      <a:pt x="65" y="107"/>
                      <a:pt x="56" y="107"/>
                    </a:cubicBezTo>
                    <a:cubicBezTo>
                      <a:pt x="40" y="107"/>
                      <a:pt x="24" y="100"/>
                      <a:pt x="14" y="86"/>
                    </a:cubicBezTo>
                    <a:cubicBezTo>
                      <a:pt x="14" y="86"/>
                      <a:pt x="13" y="85"/>
                      <a:pt x="12" y="85"/>
                    </a:cubicBezTo>
                    <a:cubicBezTo>
                      <a:pt x="12" y="84"/>
                      <a:pt x="12" y="83"/>
                      <a:pt x="12" y="82"/>
                    </a:cubicBezTo>
                    <a:cubicBezTo>
                      <a:pt x="12" y="82"/>
                      <a:pt x="12" y="82"/>
                      <a:pt x="12" y="82"/>
                    </a:cubicBezTo>
                    <a:cubicBezTo>
                      <a:pt x="7" y="74"/>
                      <a:pt x="4" y="65"/>
                      <a:pt x="4" y="56"/>
                    </a:cubicBezTo>
                    <a:cubicBezTo>
                      <a:pt x="4" y="40"/>
                      <a:pt x="12" y="24"/>
                      <a:pt x="26" y="14"/>
                    </a:cubicBezTo>
                    <a:cubicBezTo>
                      <a:pt x="27" y="13"/>
                      <a:pt x="27" y="13"/>
                      <a:pt x="28" y="12"/>
                    </a:cubicBezTo>
                    <a:cubicBezTo>
                      <a:pt x="28" y="12"/>
                      <a:pt x="28" y="12"/>
                      <a:pt x="28" y="12"/>
                    </a:cubicBezTo>
                    <a:cubicBezTo>
                      <a:pt x="28" y="12"/>
                      <a:pt x="29" y="12"/>
                      <a:pt x="30" y="12"/>
                    </a:cubicBezTo>
                    <a:moveTo>
                      <a:pt x="56" y="0"/>
                    </a:moveTo>
                    <a:cubicBezTo>
                      <a:pt x="56" y="0"/>
                      <a:pt x="56" y="0"/>
                      <a:pt x="56" y="0"/>
                    </a:cubicBezTo>
                    <a:cubicBezTo>
                      <a:pt x="45" y="0"/>
                      <a:pt x="35" y="3"/>
                      <a:pt x="26" y="9"/>
                    </a:cubicBezTo>
                    <a:cubicBezTo>
                      <a:pt x="26" y="9"/>
                      <a:pt x="26" y="9"/>
                      <a:pt x="26" y="9"/>
                    </a:cubicBezTo>
                    <a:cubicBezTo>
                      <a:pt x="9" y="20"/>
                      <a:pt x="0" y="38"/>
                      <a:pt x="0" y="56"/>
                    </a:cubicBezTo>
                    <a:cubicBezTo>
                      <a:pt x="0" y="66"/>
                      <a:pt x="3" y="77"/>
                      <a:pt x="9" y="86"/>
                    </a:cubicBezTo>
                    <a:cubicBezTo>
                      <a:pt x="20" y="102"/>
                      <a:pt x="38" y="111"/>
                      <a:pt x="56" y="111"/>
                    </a:cubicBezTo>
                    <a:cubicBezTo>
                      <a:pt x="56" y="111"/>
                      <a:pt x="56" y="111"/>
                      <a:pt x="56" y="111"/>
                    </a:cubicBezTo>
                    <a:cubicBezTo>
                      <a:pt x="66" y="111"/>
                      <a:pt x="77" y="108"/>
                      <a:pt x="86" y="102"/>
                    </a:cubicBezTo>
                    <a:cubicBezTo>
                      <a:pt x="102" y="92"/>
                      <a:pt x="111" y="74"/>
                      <a:pt x="111" y="56"/>
                    </a:cubicBezTo>
                    <a:cubicBezTo>
                      <a:pt x="111" y="45"/>
                      <a:pt x="108" y="35"/>
                      <a:pt x="102" y="26"/>
                    </a:cubicBezTo>
                    <a:cubicBezTo>
                      <a:pt x="92" y="9"/>
                      <a:pt x="74" y="0"/>
                      <a:pt x="56"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9" name="Freeform 73"/>
              <p:cNvSpPr>
                <a:spLocks noEditPoints="1"/>
              </p:cNvSpPr>
              <p:nvPr/>
            </p:nvSpPr>
            <p:spPr bwMode="auto">
              <a:xfrm>
                <a:off x="9069388" y="1141413"/>
                <a:ext cx="39688" cy="47625"/>
              </a:xfrm>
              <a:custGeom>
                <a:avLst/>
                <a:gdLst>
                  <a:gd name="T0" fmla="*/ 2 w 14"/>
                  <a:gd name="T1" fmla="*/ 8 h 17"/>
                  <a:gd name="T2" fmla="*/ 1 w 14"/>
                  <a:gd name="T3" fmla="*/ 9 h 17"/>
                  <a:gd name="T4" fmla="*/ 0 w 14"/>
                  <a:gd name="T5" fmla="*/ 11 h 17"/>
                  <a:gd name="T6" fmla="*/ 0 w 14"/>
                  <a:gd name="T7" fmla="*/ 13 h 17"/>
                  <a:gd name="T8" fmla="*/ 2 w 14"/>
                  <a:gd name="T9" fmla="*/ 17 h 17"/>
                  <a:gd name="T10" fmla="*/ 4 w 14"/>
                  <a:gd name="T11" fmla="*/ 17 h 17"/>
                  <a:gd name="T12" fmla="*/ 8 w 14"/>
                  <a:gd name="T13" fmla="*/ 15 h 17"/>
                  <a:gd name="T14" fmla="*/ 6 w 14"/>
                  <a:gd name="T15" fmla="*/ 14 h 17"/>
                  <a:gd name="T16" fmla="*/ 8 w 14"/>
                  <a:gd name="T17" fmla="*/ 15 h 17"/>
                  <a:gd name="T18" fmla="*/ 10 w 14"/>
                  <a:gd name="T19" fmla="*/ 13 h 17"/>
                  <a:gd name="T20" fmla="*/ 6 w 14"/>
                  <a:gd name="T21" fmla="*/ 10 h 17"/>
                  <a:gd name="T22" fmla="*/ 6 w 14"/>
                  <a:gd name="T23" fmla="*/ 11 h 17"/>
                  <a:gd name="T24" fmla="*/ 5 w 14"/>
                  <a:gd name="T25" fmla="*/ 13 h 17"/>
                  <a:gd name="T26" fmla="*/ 4 w 14"/>
                  <a:gd name="T27" fmla="*/ 13 h 17"/>
                  <a:gd name="T28" fmla="*/ 4 w 14"/>
                  <a:gd name="T29" fmla="*/ 13 h 17"/>
                  <a:gd name="T30" fmla="*/ 4 w 14"/>
                  <a:gd name="T31" fmla="*/ 13 h 17"/>
                  <a:gd name="T32" fmla="*/ 4 w 14"/>
                  <a:gd name="T33" fmla="*/ 13 h 17"/>
                  <a:gd name="T34" fmla="*/ 5 w 14"/>
                  <a:gd name="T35" fmla="*/ 10 h 17"/>
                  <a:gd name="T36" fmla="*/ 5 w 14"/>
                  <a:gd name="T37" fmla="*/ 10 h 17"/>
                  <a:gd name="T38" fmla="*/ 4 w 14"/>
                  <a:gd name="T39" fmla="*/ 9 h 17"/>
                  <a:gd name="T40" fmla="*/ 2 w 14"/>
                  <a:gd name="T41" fmla="*/ 8 h 17"/>
                  <a:gd name="T42" fmla="*/ 10 w 14"/>
                  <a:gd name="T43" fmla="*/ 0 h 17"/>
                  <a:gd name="T44" fmla="*/ 10 w 14"/>
                  <a:gd name="T45" fmla="*/ 0 h 17"/>
                  <a:gd name="T46" fmla="*/ 10 w 14"/>
                  <a:gd name="T47" fmla="*/ 0 h 17"/>
                  <a:gd name="T48" fmla="*/ 6 w 14"/>
                  <a:gd name="T49" fmla="*/ 2 h 17"/>
                  <a:gd name="T50" fmla="*/ 4 w 14"/>
                  <a:gd name="T51" fmla="*/ 4 h 17"/>
                  <a:gd name="T52" fmla="*/ 6 w 14"/>
                  <a:gd name="T53" fmla="*/ 6 h 17"/>
                  <a:gd name="T54" fmla="*/ 8 w 14"/>
                  <a:gd name="T55" fmla="*/ 7 h 17"/>
                  <a:gd name="T56" fmla="*/ 9 w 14"/>
                  <a:gd name="T57" fmla="*/ 4 h 17"/>
                  <a:gd name="T58" fmla="*/ 10 w 14"/>
                  <a:gd name="T59" fmla="*/ 4 h 17"/>
                  <a:gd name="T60" fmla="*/ 10 w 14"/>
                  <a:gd name="T61" fmla="*/ 4 h 17"/>
                  <a:gd name="T62" fmla="*/ 10 w 14"/>
                  <a:gd name="T63" fmla="*/ 4 h 17"/>
                  <a:gd name="T64" fmla="*/ 10 w 14"/>
                  <a:gd name="T65" fmla="*/ 5 h 17"/>
                  <a:gd name="T66" fmla="*/ 8 w 14"/>
                  <a:gd name="T67" fmla="*/ 7 h 17"/>
                  <a:gd name="T68" fmla="*/ 12 w 14"/>
                  <a:gd name="T69" fmla="*/ 9 h 17"/>
                  <a:gd name="T70" fmla="*/ 12 w 14"/>
                  <a:gd name="T71" fmla="*/ 9 h 17"/>
                  <a:gd name="T72" fmla="*/ 13 w 14"/>
                  <a:gd name="T73" fmla="*/ 7 h 17"/>
                  <a:gd name="T74" fmla="*/ 14 w 14"/>
                  <a:gd name="T75" fmla="*/ 4 h 17"/>
                  <a:gd name="T76" fmla="*/ 12 w 14"/>
                  <a:gd name="T77" fmla="*/ 0 h 17"/>
                  <a:gd name="T78" fmla="*/ 10 w 14"/>
                  <a:gd name="T79"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 h="17">
                    <a:moveTo>
                      <a:pt x="2" y="8"/>
                    </a:moveTo>
                    <a:cubicBezTo>
                      <a:pt x="1" y="9"/>
                      <a:pt x="1" y="9"/>
                      <a:pt x="1" y="9"/>
                    </a:cubicBezTo>
                    <a:cubicBezTo>
                      <a:pt x="0" y="11"/>
                      <a:pt x="0" y="11"/>
                      <a:pt x="0" y="11"/>
                    </a:cubicBezTo>
                    <a:cubicBezTo>
                      <a:pt x="0" y="11"/>
                      <a:pt x="0" y="12"/>
                      <a:pt x="0" y="13"/>
                    </a:cubicBezTo>
                    <a:cubicBezTo>
                      <a:pt x="0" y="14"/>
                      <a:pt x="1" y="16"/>
                      <a:pt x="2" y="17"/>
                    </a:cubicBezTo>
                    <a:cubicBezTo>
                      <a:pt x="3" y="17"/>
                      <a:pt x="3" y="17"/>
                      <a:pt x="4" y="17"/>
                    </a:cubicBezTo>
                    <a:cubicBezTo>
                      <a:pt x="6" y="17"/>
                      <a:pt x="7" y="17"/>
                      <a:pt x="8" y="15"/>
                    </a:cubicBezTo>
                    <a:cubicBezTo>
                      <a:pt x="6" y="14"/>
                      <a:pt x="6" y="14"/>
                      <a:pt x="6" y="14"/>
                    </a:cubicBezTo>
                    <a:cubicBezTo>
                      <a:pt x="8" y="15"/>
                      <a:pt x="8" y="15"/>
                      <a:pt x="8" y="15"/>
                    </a:cubicBezTo>
                    <a:cubicBezTo>
                      <a:pt x="10" y="13"/>
                      <a:pt x="10" y="13"/>
                      <a:pt x="10" y="13"/>
                    </a:cubicBezTo>
                    <a:cubicBezTo>
                      <a:pt x="9" y="12"/>
                      <a:pt x="7" y="11"/>
                      <a:pt x="6" y="10"/>
                    </a:cubicBezTo>
                    <a:cubicBezTo>
                      <a:pt x="6" y="11"/>
                      <a:pt x="6" y="11"/>
                      <a:pt x="6" y="11"/>
                    </a:cubicBezTo>
                    <a:cubicBezTo>
                      <a:pt x="5" y="13"/>
                      <a:pt x="5" y="13"/>
                      <a:pt x="5" y="13"/>
                    </a:cubicBezTo>
                    <a:cubicBezTo>
                      <a:pt x="4" y="13"/>
                      <a:pt x="4" y="13"/>
                      <a:pt x="4" y="13"/>
                    </a:cubicBezTo>
                    <a:cubicBezTo>
                      <a:pt x="4" y="13"/>
                      <a:pt x="4" y="13"/>
                      <a:pt x="4" y="13"/>
                    </a:cubicBezTo>
                    <a:cubicBezTo>
                      <a:pt x="4" y="13"/>
                      <a:pt x="4" y="13"/>
                      <a:pt x="4" y="13"/>
                    </a:cubicBezTo>
                    <a:cubicBezTo>
                      <a:pt x="4" y="13"/>
                      <a:pt x="4" y="13"/>
                      <a:pt x="4" y="13"/>
                    </a:cubicBezTo>
                    <a:cubicBezTo>
                      <a:pt x="5" y="10"/>
                      <a:pt x="5" y="10"/>
                      <a:pt x="5" y="10"/>
                    </a:cubicBezTo>
                    <a:cubicBezTo>
                      <a:pt x="5" y="10"/>
                      <a:pt x="5" y="10"/>
                      <a:pt x="5" y="10"/>
                    </a:cubicBezTo>
                    <a:cubicBezTo>
                      <a:pt x="5" y="10"/>
                      <a:pt x="5" y="9"/>
                      <a:pt x="4" y="9"/>
                    </a:cubicBezTo>
                    <a:cubicBezTo>
                      <a:pt x="3" y="9"/>
                      <a:pt x="3" y="8"/>
                      <a:pt x="2" y="8"/>
                    </a:cubicBezTo>
                    <a:moveTo>
                      <a:pt x="10" y="0"/>
                    </a:moveTo>
                    <a:cubicBezTo>
                      <a:pt x="10" y="0"/>
                      <a:pt x="10" y="0"/>
                      <a:pt x="10" y="0"/>
                    </a:cubicBezTo>
                    <a:cubicBezTo>
                      <a:pt x="10" y="0"/>
                      <a:pt x="10" y="0"/>
                      <a:pt x="10" y="0"/>
                    </a:cubicBezTo>
                    <a:cubicBezTo>
                      <a:pt x="8" y="0"/>
                      <a:pt x="7" y="1"/>
                      <a:pt x="6" y="2"/>
                    </a:cubicBezTo>
                    <a:cubicBezTo>
                      <a:pt x="4" y="4"/>
                      <a:pt x="4" y="4"/>
                      <a:pt x="4" y="4"/>
                    </a:cubicBezTo>
                    <a:cubicBezTo>
                      <a:pt x="5" y="5"/>
                      <a:pt x="6" y="5"/>
                      <a:pt x="6" y="6"/>
                    </a:cubicBezTo>
                    <a:cubicBezTo>
                      <a:pt x="7" y="6"/>
                      <a:pt x="7" y="6"/>
                      <a:pt x="8" y="7"/>
                    </a:cubicBezTo>
                    <a:cubicBezTo>
                      <a:pt x="9" y="4"/>
                      <a:pt x="9" y="4"/>
                      <a:pt x="9" y="4"/>
                    </a:cubicBezTo>
                    <a:cubicBezTo>
                      <a:pt x="10" y="4"/>
                      <a:pt x="10" y="4"/>
                      <a:pt x="10" y="4"/>
                    </a:cubicBezTo>
                    <a:cubicBezTo>
                      <a:pt x="10" y="4"/>
                      <a:pt x="10" y="4"/>
                      <a:pt x="10" y="4"/>
                    </a:cubicBezTo>
                    <a:cubicBezTo>
                      <a:pt x="10" y="4"/>
                      <a:pt x="10" y="4"/>
                      <a:pt x="10" y="4"/>
                    </a:cubicBezTo>
                    <a:cubicBezTo>
                      <a:pt x="10" y="5"/>
                      <a:pt x="10" y="5"/>
                      <a:pt x="10" y="5"/>
                    </a:cubicBezTo>
                    <a:cubicBezTo>
                      <a:pt x="8" y="7"/>
                      <a:pt x="8" y="7"/>
                      <a:pt x="8" y="7"/>
                    </a:cubicBezTo>
                    <a:cubicBezTo>
                      <a:pt x="10" y="8"/>
                      <a:pt x="11" y="8"/>
                      <a:pt x="12" y="9"/>
                    </a:cubicBezTo>
                    <a:cubicBezTo>
                      <a:pt x="12" y="9"/>
                      <a:pt x="12" y="9"/>
                      <a:pt x="12" y="9"/>
                    </a:cubicBezTo>
                    <a:cubicBezTo>
                      <a:pt x="13" y="7"/>
                      <a:pt x="13" y="7"/>
                      <a:pt x="13" y="7"/>
                    </a:cubicBezTo>
                    <a:cubicBezTo>
                      <a:pt x="14" y="6"/>
                      <a:pt x="14" y="5"/>
                      <a:pt x="14" y="4"/>
                    </a:cubicBezTo>
                    <a:cubicBezTo>
                      <a:pt x="14" y="3"/>
                      <a:pt x="13" y="1"/>
                      <a:pt x="12" y="0"/>
                    </a:cubicBezTo>
                    <a:cubicBezTo>
                      <a:pt x="11" y="0"/>
                      <a:pt x="10" y="0"/>
                      <a:pt x="10"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0" name="Freeform 74"/>
              <p:cNvSpPr>
                <a:spLocks noEditPoints="1"/>
              </p:cNvSpPr>
              <p:nvPr/>
            </p:nvSpPr>
            <p:spPr bwMode="auto">
              <a:xfrm>
                <a:off x="9136063" y="1041400"/>
                <a:ext cx="39688" cy="38100"/>
              </a:xfrm>
              <a:custGeom>
                <a:avLst/>
                <a:gdLst>
                  <a:gd name="T0" fmla="*/ 7 w 14"/>
                  <a:gd name="T1" fmla="*/ 10 h 14"/>
                  <a:gd name="T2" fmla="*/ 5 w 14"/>
                  <a:gd name="T3" fmla="*/ 10 h 14"/>
                  <a:gd name="T4" fmla="*/ 4 w 14"/>
                  <a:gd name="T5" fmla="*/ 7 h 14"/>
                  <a:gd name="T6" fmla="*/ 4 w 14"/>
                  <a:gd name="T7" fmla="*/ 5 h 14"/>
                  <a:gd name="T8" fmla="*/ 7 w 14"/>
                  <a:gd name="T9" fmla="*/ 4 h 14"/>
                  <a:gd name="T10" fmla="*/ 8 w 14"/>
                  <a:gd name="T11" fmla="*/ 5 h 14"/>
                  <a:gd name="T12" fmla="*/ 10 w 14"/>
                  <a:gd name="T13" fmla="*/ 7 h 14"/>
                  <a:gd name="T14" fmla="*/ 9 w 14"/>
                  <a:gd name="T15" fmla="*/ 9 h 14"/>
                  <a:gd name="T16" fmla="*/ 7 w 14"/>
                  <a:gd name="T17" fmla="*/ 10 h 14"/>
                  <a:gd name="T18" fmla="*/ 7 w 14"/>
                  <a:gd name="T19" fmla="*/ 0 h 14"/>
                  <a:gd name="T20" fmla="*/ 1 w 14"/>
                  <a:gd name="T21" fmla="*/ 3 h 14"/>
                  <a:gd name="T22" fmla="*/ 0 w 14"/>
                  <a:gd name="T23" fmla="*/ 7 h 14"/>
                  <a:gd name="T24" fmla="*/ 0 w 14"/>
                  <a:gd name="T25" fmla="*/ 7 h 14"/>
                  <a:gd name="T26" fmla="*/ 3 w 14"/>
                  <a:gd name="T27" fmla="*/ 9 h 14"/>
                  <a:gd name="T28" fmla="*/ 3 w 14"/>
                  <a:gd name="T29" fmla="*/ 9 h 14"/>
                  <a:gd name="T30" fmla="*/ 3 w 14"/>
                  <a:gd name="T31" fmla="*/ 10 h 14"/>
                  <a:gd name="T32" fmla="*/ 4 w 14"/>
                  <a:gd name="T33" fmla="*/ 10 h 14"/>
                  <a:gd name="T34" fmla="*/ 4 w 14"/>
                  <a:gd name="T35" fmla="*/ 10 h 14"/>
                  <a:gd name="T36" fmla="*/ 9 w 14"/>
                  <a:gd name="T37" fmla="*/ 14 h 14"/>
                  <a:gd name="T38" fmla="*/ 13 w 14"/>
                  <a:gd name="T39" fmla="*/ 11 h 14"/>
                  <a:gd name="T40" fmla="*/ 11 w 14"/>
                  <a:gd name="T41" fmla="*/ 10 h 14"/>
                  <a:gd name="T42" fmla="*/ 13 w 14"/>
                  <a:gd name="T43" fmla="*/ 11 h 14"/>
                  <a:gd name="T44" fmla="*/ 14 w 14"/>
                  <a:gd name="T45" fmla="*/ 7 h 14"/>
                  <a:gd name="T46" fmla="*/ 11 w 14"/>
                  <a:gd name="T47" fmla="*/ 1 h 14"/>
                  <a:gd name="T48" fmla="*/ 7 w 14"/>
                  <a:gd name="T49" fmla="*/ 0 h 14"/>
                  <a:gd name="T50" fmla="*/ 7 w 14"/>
                  <a:gd name="T51"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4" h="14">
                    <a:moveTo>
                      <a:pt x="7" y="10"/>
                    </a:moveTo>
                    <a:cubicBezTo>
                      <a:pt x="6" y="10"/>
                      <a:pt x="6" y="10"/>
                      <a:pt x="5" y="10"/>
                    </a:cubicBezTo>
                    <a:cubicBezTo>
                      <a:pt x="4" y="9"/>
                      <a:pt x="4" y="8"/>
                      <a:pt x="4" y="7"/>
                    </a:cubicBezTo>
                    <a:cubicBezTo>
                      <a:pt x="4" y="7"/>
                      <a:pt x="4" y="6"/>
                      <a:pt x="4" y="5"/>
                    </a:cubicBezTo>
                    <a:cubicBezTo>
                      <a:pt x="5" y="5"/>
                      <a:pt x="6" y="4"/>
                      <a:pt x="7" y="4"/>
                    </a:cubicBezTo>
                    <a:cubicBezTo>
                      <a:pt x="7" y="4"/>
                      <a:pt x="8" y="4"/>
                      <a:pt x="8" y="5"/>
                    </a:cubicBezTo>
                    <a:cubicBezTo>
                      <a:pt x="9" y="5"/>
                      <a:pt x="10" y="6"/>
                      <a:pt x="10" y="7"/>
                    </a:cubicBezTo>
                    <a:cubicBezTo>
                      <a:pt x="10" y="8"/>
                      <a:pt x="10" y="8"/>
                      <a:pt x="9" y="9"/>
                    </a:cubicBezTo>
                    <a:cubicBezTo>
                      <a:pt x="9" y="10"/>
                      <a:pt x="8" y="10"/>
                      <a:pt x="7" y="10"/>
                    </a:cubicBezTo>
                    <a:moveTo>
                      <a:pt x="7" y="0"/>
                    </a:moveTo>
                    <a:cubicBezTo>
                      <a:pt x="4" y="0"/>
                      <a:pt x="2" y="1"/>
                      <a:pt x="1" y="3"/>
                    </a:cubicBezTo>
                    <a:cubicBezTo>
                      <a:pt x="0" y="4"/>
                      <a:pt x="0" y="6"/>
                      <a:pt x="0" y="7"/>
                    </a:cubicBezTo>
                    <a:cubicBezTo>
                      <a:pt x="0" y="7"/>
                      <a:pt x="0" y="7"/>
                      <a:pt x="0" y="7"/>
                    </a:cubicBezTo>
                    <a:cubicBezTo>
                      <a:pt x="1" y="8"/>
                      <a:pt x="2" y="9"/>
                      <a:pt x="3" y="9"/>
                    </a:cubicBezTo>
                    <a:cubicBezTo>
                      <a:pt x="3" y="9"/>
                      <a:pt x="3" y="9"/>
                      <a:pt x="3" y="9"/>
                    </a:cubicBezTo>
                    <a:cubicBezTo>
                      <a:pt x="3" y="10"/>
                      <a:pt x="3" y="10"/>
                      <a:pt x="3" y="10"/>
                    </a:cubicBezTo>
                    <a:cubicBezTo>
                      <a:pt x="4" y="10"/>
                      <a:pt x="4" y="10"/>
                      <a:pt x="4" y="10"/>
                    </a:cubicBezTo>
                    <a:cubicBezTo>
                      <a:pt x="4" y="10"/>
                      <a:pt x="4" y="10"/>
                      <a:pt x="4" y="10"/>
                    </a:cubicBezTo>
                    <a:cubicBezTo>
                      <a:pt x="6" y="11"/>
                      <a:pt x="8" y="12"/>
                      <a:pt x="9" y="14"/>
                    </a:cubicBezTo>
                    <a:cubicBezTo>
                      <a:pt x="11" y="13"/>
                      <a:pt x="12" y="12"/>
                      <a:pt x="13" y="11"/>
                    </a:cubicBezTo>
                    <a:cubicBezTo>
                      <a:pt x="11" y="10"/>
                      <a:pt x="11" y="10"/>
                      <a:pt x="11" y="10"/>
                    </a:cubicBezTo>
                    <a:cubicBezTo>
                      <a:pt x="13" y="11"/>
                      <a:pt x="13" y="11"/>
                      <a:pt x="13" y="11"/>
                    </a:cubicBezTo>
                    <a:cubicBezTo>
                      <a:pt x="14" y="10"/>
                      <a:pt x="14" y="8"/>
                      <a:pt x="14" y="7"/>
                    </a:cubicBezTo>
                    <a:cubicBezTo>
                      <a:pt x="14" y="5"/>
                      <a:pt x="13" y="3"/>
                      <a:pt x="11" y="1"/>
                    </a:cubicBezTo>
                    <a:cubicBezTo>
                      <a:pt x="9" y="0"/>
                      <a:pt x="8" y="0"/>
                      <a:pt x="7" y="0"/>
                    </a:cubicBezTo>
                    <a:cubicBezTo>
                      <a:pt x="7" y="0"/>
                      <a:pt x="7" y="0"/>
                      <a:pt x="7"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1" name="Freeform 75"/>
              <p:cNvSpPr>
                <a:spLocks noEditPoints="1"/>
              </p:cNvSpPr>
              <p:nvPr/>
            </p:nvSpPr>
            <p:spPr bwMode="auto">
              <a:xfrm>
                <a:off x="9002713" y="1041400"/>
                <a:ext cx="206375" cy="168275"/>
              </a:xfrm>
              <a:custGeom>
                <a:avLst/>
                <a:gdLst>
                  <a:gd name="T0" fmla="*/ 49 w 74"/>
                  <a:gd name="T1" fmla="*/ 13 h 60"/>
                  <a:gd name="T2" fmla="*/ 50 w 74"/>
                  <a:gd name="T3" fmla="*/ 11 h 60"/>
                  <a:gd name="T4" fmla="*/ 51 w 74"/>
                  <a:gd name="T5" fmla="*/ 9 h 60"/>
                  <a:gd name="T6" fmla="*/ 50 w 74"/>
                  <a:gd name="T7" fmla="*/ 11 h 60"/>
                  <a:gd name="T8" fmla="*/ 49 w 74"/>
                  <a:gd name="T9" fmla="*/ 13 h 60"/>
                  <a:gd name="T10" fmla="*/ 5 w 74"/>
                  <a:gd name="T11" fmla="*/ 18 h 60"/>
                  <a:gd name="T12" fmla="*/ 8 w 74"/>
                  <a:gd name="T13" fmla="*/ 11 h 60"/>
                  <a:gd name="T14" fmla="*/ 14 w 74"/>
                  <a:gd name="T15" fmla="*/ 6 h 60"/>
                  <a:gd name="T16" fmla="*/ 23 w 74"/>
                  <a:gd name="T17" fmla="*/ 4 h 60"/>
                  <a:gd name="T18" fmla="*/ 23 w 74"/>
                  <a:gd name="T19" fmla="*/ 4 h 60"/>
                  <a:gd name="T20" fmla="*/ 49 w 74"/>
                  <a:gd name="T21" fmla="*/ 13 h 60"/>
                  <a:gd name="T22" fmla="*/ 49 w 74"/>
                  <a:gd name="T23" fmla="*/ 13 h 60"/>
                  <a:gd name="T24" fmla="*/ 49 w 74"/>
                  <a:gd name="T25" fmla="*/ 13 h 60"/>
                  <a:gd name="T26" fmla="*/ 49 w 74"/>
                  <a:gd name="T27" fmla="*/ 13 h 60"/>
                  <a:gd name="T28" fmla="*/ 64 w 74"/>
                  <a:gd name="T29" fmla="*/ 27 h 60"/>
                  <a:gd name="T30" fmla="*/ 67 w 74"/>
                  <a:gd name="T31" fmla="*/ 31 h 60"/>
                  <a:gd name="T32" fmla="*/ 67 w 74"/>
                  <a:gd name="T33" fmla="*/ 32 h 60"/>
                  <a:gd name="T34" fmla="*/ 70 w 74"/>
                  <a:gd name="T35" fmla="*/ 42 h 60"/>
                  <a:gd name="T36" fmla="*/ 68 w 74"/>
                  <a:gd name="T37" fmla="*/ 50 h 60"/>
                  <a:gd name="T38" fmla="*/ 62 w 74"/>
                  <a:gd name="T39" fmla="*/ 56 h 60"/>
                  <a:gd name="T40" fmla="*/ 47 w 74"/>
                  <a:gd name="T41" fmla="*/ 51 h 60"/>
                  <a:gd name="T42" fmla="*/ 36 w 74"/>
                  <a:gd name="T43" fmla="*/ 45 h 60"/>
                  <a:gd name="T44" fmla="*/ 32 w 74"/>
                  <a:gd name="T45" fmla="*/ 43 h 60"/>
                  <a:gd name="T46" fmla="*/ 32 w 74"/>
                  <a:gd name="T47" fmla="*/ 43 h 60"/>
                  <a:gd name="T48" fmla="*/ 32 w 74"/>
                  <a:gd name="T49" fmla="*/ 43 h 60"/>
                  <a:gd name="T50" fmla="*/ 32 w 74"/>
                  <a:gd name="T51" fmla="*/ 43 h 60"/>
                  <a:gd name="T52" fmla="*/ 30 w 74"/>
                  <a:gd name="T53" fmla="*/ 42 h 60"/>
                  <a:gd name="T54" fmla="*/ 28 w 74"/>
                  <a:gd name="T55" fmla="*/ 40 h 60"/>
                  <a:gd name="T56" fmla="*/ 5 w 74"/>
                  <a:gd name="T57" fmla="*/ 18 h 60"/>
                  <a:gd name="T58" fmla="*/ 23 w 74"/>
                  <a:gd name="T59" fmla="*/ 0 h 60"/>
                  <a:gd name="T60" fmla="*/ 13 w 74"/>
                  <a:gd name="T61" fmla="*/ 2 h 60"/>
                  <a:gd name="T62" fmla="*/ 5 w 74"/>
                  <a:gd name="T63" fmla="*/ 9 h 60"/>
                  <a:gd name="T64" fmla="*/ 1 w 74"/>
                  <a:gd name="T65" fmla="*/ 18 h 60"/>
                  <a:gd name="T66" fmla="*/ 1 w 74"/>
                  <a:gd name="T67" fmla="*/ 20 h 60"/>
                  <a:gd name="T68" fmla="*/ 20 w 74"/>
                  <a:gd name="T69" fmla="*/ 39 h 60"/>
                  <a:gd name="T70" fmla="*/ 26 w 74"/>
                  <a:gd name="T71" fmla="*/ 44 h 60"/>
                  <a:gd name="T72" fmla="*/ 28 w 74"/>
                  <a:gd name="T73" fmla="*/ 45 h 60"/>
                  <a:gd name="T74" fmla="*/ 29 w 74"/>
                  <a:gd name="T75" fmla="*/ 46 h 60"/>
                  <a:gd name="T76" fmla="*/ 30 w 74"/>
                  <a:gd name="T77" fmla="*/ 46 h 60"/>
                  <a:gd name="T78" fmla="*/ 30 w 74"/>
                  <a:gd name="T79" fmla="*/ 46 h 60"/>
                  <a:gd name="T80" fmla="*/ 30 w 74"/>
                  <a:gd name="T81" fmla="*/ 46 h 60"/>
                  <a:gd name="T82" fmla="*/ 34 w 74"/>
                  <a:gd name="T83" fmla="*/ 49 h 60"/>
                  <a:gd name="T84" fmla="*/ 45 w 74"/>
                  <a:gd name="T85" fmla="*/ 54 h 60"/>
                  <a:gd name="T86" fmla="*/ 58 w 74"/>
                  <a:gd name="T87" fmla="*/ 59 h 60"/>
                  <a:gd name="T88" fmla="*/ 62 w 74"/>
                  <a:gd name="T89" fmla="*/ 60 h 60"/>
                  <a:gd name="T90" fmla="*/ 63 w 74"/>
                  <a:gd name="T91" fmla="*/ 60 h 60"/>
                  <a:gd name="T92" fmla="*/ 64 w 74"/>
                  <a:gd name="T93" fmla="*/ 59 h 60"/>
                  <a:gd name="T94" fmla="*/ 71 w 74"/>
                  <a:gd name="T95" fmla="*/ 52 h 60"/>
                  <a:gd name="T96" fmla="*/ 74 w 74"/>
                  <a:gd name="T97" fmla="*/ 42 h 60"/>
                  <a:gd name="T98" fmla="*/ 72 w 74"/>
                  <a:gd name="T99" fmla="*/ 32 h 60"/>
                  <a:gd name="T100" fmla="*/ 70 w 74"/>
                  <a:gd name="T101" fmla="*/ 28 h 60"/>
                  <a:gd name="T102" fmla="*/ 68 w 74"/>
                  <a:gd name="T103" fmla="*/ 25 h 60"/>
                  <a:gd name="T104" fmla="*/ 68 w 74"/>
                  <a:gd name="T105" fmla="*/ 25 h 60"/>
                  <a:gd name="T106" fmla="*/ 65 w 74"/>
                  <a:gd name="T107" fmla="*/ 21 h 60"/>
                  <a:gd name="T108" fmla="*/ 57 w 74"/>
                  <a:gd name="T109" fmla="*/ 14 h 60"/>
                  <a:gd name="T110" fmla="*/ 52 w 74"/>
                  <a:gd name="T111" fmla="*/ 10 h 60"/>
                  <a:gd name="T112" fmla="*/ 52 w 74"/>
                  <a:gd name="T113" fmla="*/ 10 h 60"/>
                  <a:gd name="T114" fmla="*/ 51 w 74"/>
                  <a:gd name="T115" fmla="*/ 10 h 60"/>
                  <a:gd name="T116" fmla="*/ 51 w 74"/>
                  <a:gd name="T117" fmla="*/ 9 h 60"/>
                  <a:gd name="T118" fmla="*/ 48 w 74"/>
                  <a:gd name="T119" fmla="*/ 7 h 60"/>
                  <a:gd name="T120" fmla="*/ 23 w 74"/>
                  <a:gd name="T121"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4" h="60">
                    <a:moveTo>
                      <a:pt x="49" y="13"/>
                    </a:moveTo>
                    <a:cubicBezTo>
                      <a:pt x="50" y="11"/>
                      <a:pt x="50" y="11"/>
                      <a:pt x="50" y="11"/>
                    </a:cubicBezTo>
                    <a:cubicBezTo>
                      <a:pt x="51" y="9"/>
                      <a:pt x="51" y="9"/>
                      <a:pt x="51" y="9"/>
                    </a:cubicBezTo>
                    <a:cubicBezTo>
                      <a:pt x="50" y="11"/>
                      <a:pt x="50" y="11"/>
                      <a:pt x="50" y="11"/>
                    </a:cubicBezTo>
                    <a:cubicBezTo>
                      <a:pt x="49" y="13"/>
                      <a:pt x="49" y="13"/>
                      <a:pt x="49" y="13"/>
                    </a:cubicBezTo>
                    <a:moveTo>
                      <a:pt x="5" y="18"/>
                    </a:moveTo>
                    <a:cubicBezTo>
                      <a:pt x="6" y="15"/>
                      <a:pt x="7" y="12"/>
                      <a:pt x="8" y="11"/>
                    </a:cubicBezTo>
                    <a:cubicBezTo>
                      <a:pt x="10" y="8"/>
                      <a:pt x="12" y="7"/>
                      <a:pt x="14" y="6"/>
                    </a:cubicBezTo>
                    <a:cubicBezTo>
                      <a:pt x="17" y="4"/>
                      <a:pt x="20" y="4"/>
                      <a:pt x="23" y="4"/>
                    </a:cubicBezTo>
                    <a:cubicBezTo>
                      <a:pt x="23" y="4"/>
                      <a:pt x="23" y="4"/>
                      <a:pt x="23" y="4"/>
                    </a:cubicBezTo>
                    <a:cubicBezTo>
                      <a:pt x="31" y="4"/>
                      <a:pt x="40" y="7"/>
                      <a:pt x="49" y="13"/>
                    </a:cubicBezTo>
                    <a:cubicBezTo>
                      <a:pt x="49" y="13"/>
                      <a:pt x="49" y="13"/>
                      <a:pt x="49" y="13"/>
                    </a:cubicBezTo>
                    <a:cubicBezTo>
                      <a:pt x="49" y="13"/>
                      <a:pt x="49" y="13"/>
                      <a:pt x="49" y="13"/>
                    </a:cubicBezTo>
                    <a:cubicBezTo>
                      <a:pt x="49" y="13"/>
                      <a:pt x="49" y="13"/>
                      <a:pt x="49" y="13"/>
                    </a:cubicBezTo>
                    <a:cubicBezTo>
                      <a:pt x="56" y="17"/>
                      <a:pt x="61" y="22"/>
                      <a:pt x="64" y="27"/>
                    </a:cubicBezTo>
                    <a:cubicBezTo>
                      <a:pt x="65" y="28"/>
                      <a:pt x="66" y="29"/>
                      <a:pt x="67" y="31"/>
                    </a:cubicBezTo>
                    <a:cubicBezTo>
                      <a:pt x="67" y="31"/>
                      <a:pt x="67" y="31"/>
                      <a:pt x="67" y="32"/>
                    </a:cubicBezTo>
                    <a:cubicBezTo>
                      <a:pt x="69" y="35"/>
                      <a:pt x="70" y="39"/>
                      <a:pt x="70" y="42"/>
                    </a:cubicBezTo>
                    <a:cubicBezTo>
                      <a:pt x="70" y="45"/>
                      <a:pt x="69" y="47"/>
                      <a:pt x="68" y="50"/>
                    </a:cubicBezTo>
                    <a:cubicBezTo>
                      <a:pt x="67" y="51"/>
                      <a:pt x="64" y="54"/>
                      <a:pt x="62" y="56"/>
                    </a:cubicBezTo>
                    <a:cubicBezTo>
                      <a:pt x="58" y="55"/>
                      <a:pt x="52" y="53"/>
                      <a:pt x="47" y="51"/>
                    </a:cubicBezTo>
                    <a:cubicBezTo>
                      <a:pt x="43" y="49"/>
                      <a:pt x="40" y="47"/>
                      <a:pt x="36" y="45"/>
                    </a:cubicBezTo>
                    <a:cubicBezTo>
                      <a:pt x="35" y="44"/>
                      <a:pt x="34" y="44"/>
                      <a:pt x="32" y="43"/>
                    </a:cubicBezTo>
                    <a:cubicBezTo>
                      <a:pt x="32" y="43"/>
                      <a:pt x="32" y="43"/>
                      <a:pt x="32" y="43"/>
                    </a:cubicBezTo>
                    <a:cubicBezTo>
                      <a:pt x="32" y="43"/>
                      <a:pt x="32" y="43"/>
                      <a:pt x="32" y="43"/>
                    </a:cubicBezTo>
                    <a:cubicBezTo>
                      <a:pt x="32" y="43"/>
                      <a:pt x="32" y="43"/>
                      <a:pt x="32" y="43"/>
                    </a:cubicBezTo>
                    <a:cubicBezTo>
                      <a:pt x="31" y="42"/>
                      <a:pt x="31" y="42"/>
                      <a:pt x="30" y="42"/>
                    </a:cubicBezTo>
                    <a:cubicBezTo>
                      <a:pt x="30" y="41"/>
                      <a:pt x="29" y="41"/>
                      <a:pt x="28" y="40"/>
                    </a:cubicBezTo>
                    <a:cubicBezTo>
                      <a:pt x="18" y="33"/>
                      <a:pt x="10" y="26"/>
                      <a:pt x="5" y="18"/>
                    </a:cubicBezTo>
                    <a:moveTo>
                      <a:pt x="23" y="0"/>
                    </a:moveTo>
                    <a:cubicBezTo>
                      <a:pt x="19" y="0"/>
                      <a:pt x="16" y="1"/>
                      <a:pt x="13" y="2"/>
                    </a:cubicBezTo>
                    <a:cubicBezTo>
                      <a:pt x="9" y="3"/>
                      <a:pt x="7" y="6"/>
                      <a:pt x="5" y="9"/>
                    </a:cubicBezTo>
                    <a:cubicBezTo>
                      <a:pt x="3" y="11"/>
                      <a:pt x="2" y="14"/>
                      <a:pt x="1" y="18"/>
                    </a:cubicBezTo>
                    <a:cubicBezTo>
                      <a:pt x="0" y="19"/>
                      <a:pt x="1" y="19"/>
                      <a:pt x="1" y="20"/>
                    </a:cubicBezTo>
                    <a:cubicBezTo>
                      <a:pt x="5" y="26"/>
                      <a:pt x="12" y="33"/>
                      <a:pt x="20" y="39"/>
                    </a:cubicBezTo>
                    <a:cubicBezTo>
                      <a:pt x="22" y="41"/>
                      <a:pt x="24" y="42"/>
                      <a:pt x="26" y="44"/>
                    </a:cubicBezTo>
                    <a:cubicBezTo>
                      <a:pt x="27" y="44"/>
                      <a:pt x="27" y="45"/>
                      <a:pt x="28" y="45"/>
                    </a:cubicBezTo>
                    <a:cubicBezTo>
                      <a:pt x="29" y="45"/>
                      <a:pt x="29" y="46"/>
                      <a:pt x="29" y="46"/>
                    </a:cubicBezTo>
                    <a:cubicBezTo>
                      <a:pt x="30" y="46"/>
                      <a:pt x="30" y="46"/>
                      <a:pt x="30" y="46"/>
                    </a:cubicBezTo>
                    <a:cubicBezTo>
                      <a:pt x="30" y="46"/>
                      <a:pt x="30" y="46"/>
                      <a:pt x="30" y="46"/>
                    </a:cubicBezTo>
                    <a:cubicBezTo>
                      <a:pt x="30" y="46"/>
                      <a:pt x="30" y="46"/>
                      <a:pt x="30" y="46"/>
                    </a:cubicBezTo>
                    <a:cubicBezTo>
                      <a:pt x="31" y="47"/>
                      <a:pt x="33" y="48"/>
                      <a:pt x="34" y="49"/>
                    </a:cubicBezTo>
                    <a:cubicBezTo>
                      <a:pt x="38" y="51"/>
                      <a:pt x="41" y="53"/>
                      <a:pt x="45" y="54"/>
                    </a:cubicBezTo>
                    <a:cubicBezTo>
                      <a:pt x="49" y="56"/>
                      <a:pt x="54" y="58"/>
                      <a:pt x="58" y="59"/>
                    </a:cubicBezTo>
                    <a:cubicBezTo>
                      <a:pt x="59" y="59"/>
                      <a:pt x="61" y="60"/>
                      <a:pt x="62" y="60"/>
                    </a:cubicBezTo>
                    <a:cubicBezTo>
                      <a:pt x="63" y="60"/>
                      <a:pt x="63" y="60"/>
                      <a:pt x="63" y="60"/>
                    </a:cubicBezTo>
                    <a:cubicBezTo>
                      <a:pt x="63" y="60"/>
                      <a:pt x="64" y="60"/>
                      <a:pt x="64" y="59"/>
                    </a:cubicBezTo>
                    <a:cubicBezTo>
                      <a:pt x="67" y="57"/>
                      <a:pt x="69" y="54"/>
                      <a:pt x="71" y="52"/>
                    </a:cubicBezTo>
                    <a:cubicBezTo>
                      <a:pt x="73" y="49"/>
                      <a:pt x="74" y="45"/>
                      <a:pt x="74" y="42"/>
                    </a:cubicBezTo>
                    <a:cubicBezTo>
                      <a:pt x="74" y="39"/>
                      <a:pt x="73" y="35"/>
                      <a:pt x="72" y="32"/>
                    </a:cubicBezTo>
                    <a:cubicBezTo>
                      <a:pt x="71" y="31"/>
                      <a:pt x="70" y="29"/>
                      <a:pt x="70" y="28"/>
                    </a:cubicBezTo>
                    <a:cubicBezTo>
                      <a:pt x="69" y="27"/>
                      <a:pt x="68" y="26"/>
                      <a:pt x="68" y="25"/>
                    </a:cubicBezTo>
                    <a:cubicBezTo>
                      <a:pt x="68" y="25"/>
                      <a:pt x="68" y="25"/>
                      <a:pt x="68" y="25"/>
                    </a:cubicBezTo>
                    <a:cubicBezTo>
                      <a:pt x="67" y="23"/>
                      <a:pt x="66" y="22"/>
                      <a:pt x="65" y="21"/>
                    </a:cubicBezTo>
                    <a:cubicBezTo>
                      <a:pt x="63" y="19"/>
                      <a:pt x="60" y="16"/>
                      <a:pt x="57" y="14"/>
                    </a:cubicBezTo>
                    <a:cubicBezTo>
                      <a:pt x="56" y="12"/>
                      <a:pt x="54" y="11"/>
                      <a:pt x="52" y="10"/>
                    </a:cubicBezTo>
                    <a:cubicBezTo>
                      <a:pt x="52" y="10"/>
                      <a:pt x="52" y="10"/>
                      <a:pt x="52" y="10"/>
                    </a:cubicBezTo>
                    <a:cubicBezTo>
                      <a:pt x="51" y="10"/>
                      <a:pt x="51" y="10"/>
                      <a:pt x="51" y="10"/>
                    </a:cubicBezTo>
                    <a:cubicBezTo>
                      <a:pt x="51" y="9"/>
                      <a:pt x="51" y="9"/>
                      <a:pt x="51" y="9"/>
                    </a:cubicBezTo>
                    <a:cubicBezTo>
                      <a:pt x="50" y="9"/>
                      <a:pt x="49" y="8"/>
                      <a:pt x="48" y="7"/>
                    </a:cubicBezTo>
                    <a:cubicBezTo>
                      <a:pt x="39" y="2"/>
                      <a:pt x="31" y="0"/>
                      <a:pt x="23"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2" name="Freeform 76"/>
              <p:cNvSpPr>
                <a:spLocks noEditPoints="1"/>
              </p:cNvSpPr>
              <p:nvPr/>
            </p:nvSpPr>
            <p:spPr bwMode="auto">
              <a:xfrm>
                <a:off x="9209088" y="1411288"/>
                <a:ext cx="53975" cy="28575"/>
              </a:xfrm>
              <a:custGeom>
                <a:avLst/>
                <a:gdLst>
                  <a:gd name="T0" fmla="*/ 12 w 19"/>
                  <a:gd name="T1" fmla="*/ 1 h 10"/>
                  <a:gd name="T2" fmla="*/ 11 w 19"/>
                  <a:gd name="T3" fmla="*/ 5 h 10"/>
                  <a:gd name="T4" fmla="*/ 14 w 19"/>
                  <a:gd name="T5" fmla="*/ 5 h 10"/>
                  <a:gd name="T6" fmla="*/ 15 w 19"/>
                  <a:gd name="T7" fmla="*/ 6 h 10"/>
                  <a:gd name="T8" fmla="*/ 15 w 19"/>
                  <a:gd name="T9" fmla="*/ 6 h 10"/>
                  <a:gd name="T10" fmla="*/ 14 w 19"/>
                  <a:gd name="T11" fmla="*/ 6 h 10"/>
                  <a:gd name="T12" fmla="*/ 14 w 19"/>
                  <a:gd name="T13" fmla="*/ 6 h 10"/>
                  <a:gd name="T14" fmla="*/ 11 w 19"/>
                  <a:gd name="T15" fmla="*/ 6 h 10"/>
                  <a:gd name="T16" fmla="*/ 11 w 19"/>
                  <a:gd name="T17" fmla="*/ 7 h 10"/>
                  <a:gd name="T18" fmla="*/ 11 w 19"/>
                  <a:gd name="T19" fmla="*/ 10 h 10"/>
                  <a:gd name="T20" fmla="*/ 14 w 19"/>
                  <a:gd name="T21" fmla="*/ 10 h 10"/>
                  <a:gd name="T22" fmla="*/ 14 w 19"/>
                  <a:gd name="T23" fmla="*/ 10 h 10"/>
                  <a:gd name="T24" fmla="*/ 19 w 19"/>
                  <a:gd name="T25" fmla="*/ 6 h 10"/>
                  <a:gd name="T26" fmla="*/ 19 w 19"/>
                  <a:gd name="T27" fmla="*/ 6 h 10"/>
                  <a:gd name="T28" fmla="*/ 15 w 19"/>
                  <a:gd name="T29" fmla="*/ 1 h 10"/>
                  <a:gd name="T30" fmla="*/ 12 w 19"/>
                  <a:gd name="T31" fmla="*/ 1 h 10"/>
                  <a:gd name="T32" fmla="*/ 12 w 19"/>
                  <a:gd name="T33" fmla="*/ 1 h 10"/>
                  <a:gd name="T34" fmla="*/ 4 w 19"/>
                  <a:gd name="T35" fmla="*/ 0 h 10"/>
                  <a:gd name="T36" fmla="*/ 0 w 19"/>
                  <a:gd name="T37" fmla="*/ 4 h 10"/>
                  <a:gd name="T38" fmla="*/ 0 w 19"/>
                  <a:gd name="T39" fmla="*/ 5 h 10"/>
                  <a:gd name="T40" fmla="*/ 4 w 19"/>
                  <a:gd name="T41" fmla="*/ 9 h 10"/>
                  <a:gd name="T42" fmla="*/ 6 w 19"/>
                  <a:gd name="T43" fmla="*/ 9 h 10"/>
                  <a:gd name="T44" fmla="*/ 7 w 19"/>
                  <a:gd name="T45" fmla="*/ 9 h 10"/>
                  <a:gd name="T46" fmla="*/ 7 w 19"/>
                  <a:gd name="T47" fmla="*/ 7 h 10"/>
                  <a:gd name="T48" fmla="*/ 7 w 19"/>
                  <a:gd name="T49" fmla="*/ 6 h 10"/>
                  <a:gd name="T50" fmla="*/ 7 w 19"/>
                  <a:gd name="T51" fmla="*/ 5 h 10"/>
                  <a:gd name="T52" fmla="*/ 4 w 19"/>
                  <a:gd name="T53" fmla="*/ 5 h 10"/>
                  <a:gd name="T54" fmla="*/ 4 w 19"/>
                  <a:gd name="T55" fmla="*/ 5 h 10"/>
                  <a:gd name="T56" fmla="*/ 4 w 19"/>
                  <a:gd name="T57" fmla="*/ 5 h 10"/>
                  <a:gd name="T58" fmla="*/ 4 w 19"/>
                  <a:gd name="T59" fmla="*/ 4 h 10"/>
                  <a:gd name="T60" fmla="*/ 4 w 19"/>
                  <a:gd name="T61" fmla="*/ 4 h 10"/>
                  <a:gd name="T62" fmla="*/ 4 w 19"/>
                  <a:gd name="T63" fmla="*/ 2 h 10"/>
                  <a:gd name="T64" fmla="*/ 4 w 19"/>
                  <a:gd name="T65" fmla="*/ 4 h 10"/>
                  <a:gd name="T66" fmla="*/ 7 w 19"/>
                  <a:gd name="T67" fmla="*/ 4 h 10"/>
                  <a:gd name="T68" fmla="*/ 7 w 19"/>
                  <a:gd name="T69" fmla="*/ 4 h 10"/>
                  <a:gd name="T70" fmla="*/ 8 w 19"/>
                  <a:gd name="T71" fmla="*/ 0 h 10"/>
                  <a:gd name="T72" fmla="*/ 5 w 19"/>
                  <a:gd name="T73" fmla="*/ 0 h 10"/>
                  <a:gd name="T74" fmla="*/ 4 w 19"/>
                  <a:gd name="T75"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9" h="10">
                    <a:moveTo>
                      <a:pt x="12" y="1"/>
                    </a:moveTo>
                    <a:cubicBezTo>
                      <a:pt x="12" y="2"/>
                      <a:pt x="11" y="4"/>
                      <a:pt x="11" y="5"/>
                    </a:cubicBezTo>
                    <a:cubicBezTo>
                      <a:pt x="14" y="5"/>
                      <a:pt x="14" y="5"/>
                      <a:pt x="14" y="5"/>
                    </a:cubicBezTo>
                    <a:cubicBezTo>
                      <a:pt x="15" y="6"/>
                      <a:pt x="15" y="6"/>
                      <a:pt x="15" y="6"/>
                    </a:cubicBezTo>
                    <a:cubicBezTo>
                      <a:pt x="15" y="6"/>
                      <a:pt x="15" y="6"/>
                      <a:pt x="15" y="6"/>
                    </a:cubicBezTo>
                    <a:cubicBezTo>
                      <a:pt x="14" y="6"/>
                      <a:pt x="14" y="6"/>
                      <a:pt x="14" y="6"/>
                    </a:cubicBezTo>
                    <a:cubicBezTo>
                      <a:pt x="14" y="6"/>
                      <a:pt x="14" y="6"/>
                      <a:pt x="14" y="6"/>
                    </a:cubicBezTo>
                    <a:cubicBezTo>
                      <a:pt x="11" y="6"/>
                      <a:pt x="11" y="6"/>
                      <a:pt x="11" y="6"/>
                    </a:cubicBezTo>
                    <a:cubicBezTo>
                      <a:pt x="11" y="6"/>
                      <a:pt x="11" y="7"/>
                      <a:pt x="11" y="7"/>
                    </a:cubicBezTo>
                    <a:cubicBezTo>
                      <a:pt x="11" y="8"/>
                      <a:pt x="11" y="9"/>
                      <a:pt x="11" y="10"/>
                    </a:cubicBezTo>
                    <a:cubicBezTo>
                      <a:pt x="14" y="10"/>
                      <a:pt x="14" y="10"/>
                      <a:pt x="14" y="10"/>
                    </a:cubicBezTo>
                    <a:cubicBezTo>
                      <a:pt x="14" y="10"/>
                      <a:pt x="14" y="10"/>
                      <a:pt x="14" y="10"/>
                    </a:cubicBezTo>
                    <a:cubicBezTo>
                      <a:pt x="16" y="10"/>
                      <a:pt x="18" y="8"/>
                      <a:pt x="19" y="6"/>
                    </a:cubicBezTo>
                    <a:cubicBezTo>
                      <a:pt x="19" y="6"/>
                      <a:pt x="19" y="6"/>
                      <a:pt x="19" y="6"/>
                    </a:cubicBezTo>
                    <a:cubicBezTo>
                      <a:pt x="19" y="3"/>
                      <a:pt x="17" y="1"/>
                      <a:pt x="15" y="1"/>
                    </a:cubicBezTo>
                    <a:cubicBezTo>
                      <a:pt x="12" y="1"/>
                      <a:pt x="12" y="1"/>
                      <a:pt x="12" y="1"/>
                    </a:cubicBezTo>
                    <a:cubicBezTo>
                      <a:pt x="12" y="1"/>
                      <a:pt x="12" y="1"/>
                      <a:pt x="12" y="1"/>
                    </a:cubicBezTo>
                    <a:moveTo>
                      <a:pt x="4" y="0"/>
                    </a:moveTo>
                    <a:cubicBezTo>
                      <a:pt x="2" y="0"/>
                      <a:pt x="0" y="2"/>
                      <a:pt x="0" y="4"/>
                    </a:cubicBezTo>
                    <a:cubicBezTo>
                      <a:pt x="0" y="5"/>
                      <a:pt x="0" y="5"/>
                      <a:pt x="0" y="5"/>
                    </a:cubicBezTo>
                    <a:cubicBezTo>
                      <a:pt x="0" y="7"/>
                      <a:pt x="1" y="9"/>
                      <a:pt x="4" y="9"/>
                    </a:cubicBezTo>
                    <a:cubicBezTo>
                      <a:pt x="6" y="9"/>
                      <a:pt x="6" y="9"/>
                      <a:pt x="6" y="9"/>
                    </a:cubicBezTo>
                    <a:cubicBezTo>
                      <a:pt x="7" y="9"/>
                      <a:pt x="7" y="9"/>
                      <a:pt x="7" y="9"/>
                    </a:cubicBezTo>
                    <a:cubicBezTo>
                      <a:pt x="7" y="9"/>
                      <a:pt x="7" y="8"/>
                      <a:pt x="7" y="7"/>
                    </a:cubicBezTo>
                    <a:cubicBezTo>
                      <a:pt x="7" y="7"/>
                      <a:pt x="7" y="6"/>
                      <a:pt x="7" y="6"/>
                    </a:cubicBezTo>
                    <a:cubicBezTo>
                      <a:pt x="7" y="5"/>
                      <a:pt x="7" y="5"/>
                      <a:pt x="7" y="5"/>
                    </a:cubicBezTo>
                    <a:cubicBezTo>
                      <a:pt x="4" y="5"/>
                      <a:pt x="4" y="5"/>
                      <a:pt x="4" y="5"/>
                    </a:cubicBezTo>
                    <a:cubicBezTo>
                      <a:pt x="4" y="5"/>
                      <a:pt x="4" y="5"/>
                      <a:pt x="4" y="5"/>
                    </a:cubicBezTo>
                    <a:cubicBezTo>
                      <a:pt x="4" y="5"/>
                      <a:pt x="4" y="5"/>
                      <a:pt x="4" y="5"/>
                    </a:cubicBezTo>
                    <a:cubicBezTo>
                      <a:pt x="4" y="4"/>
                      <a:pt x="4" y="4"/>
                      <a:pt x="4" y="4"/>
                    </a:cubicBezTo>
                    <a:cubicBezTo>
                      <a:pt x="4" y="4"/>
                      <a:pt x="4" y="4"/>
                      <a:pt x="4" y="4"/>
                    </a:cubicBezTo>
                    <a:cubicBezTo>
                      <a:pt x="4" y="2"/>
                      <a:pt x="4" y="2"/>
                      <a:pt x="4" y="2"/>
                    </a:cubicBezTo>
                    <a:cubicBezTo>
                      <a:pt x="4" y="4"/>
                      <a:pt x="4" y="4"/>
                      <a:pt x="4" y="4"/>
                    </a:cubicBezTo>
                    <a:cubicBezTo>
                      <a:pt x="7" y="4"/>
                      <a:pt x="7" y="4"/>
                      <a:pt x="7" y="4"/>
                    </a:cubicBezTo>
                    <a:cubicBezTo>
                      <a:pt x="7" y="4"/>
                      <a:pt x="7" y="4"/>
                      <a:pt x="7" y="4"/>
                    </a:cubicBezTo>
                    <a:cubicBezTo>
                      <a:pt x="7" y="3"/>
                      <a:pt x="8" y="2"/>
                      <a:pt x="8" y="0"/>
                    </a:cubicBezTo>
                    <a:cubicBezTo>
                      <a:pt x="5" y="0"/>
                      <a:pt x="5" y="0"/>
                      <a:pt x="5" y="0"/>
                    </a:cubicBezTo>
                    <a:cubicBezTo>
                      <a:pt x="4" y="0"/>
                      <a:pt x="4" y="0"/>
                      <a:pt x="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3" name="Freeform 77"/>
              <p:cNvSpPr>
                <a:spLocks noEditPoints="1"/>
              </p:cNvSpPr>
              <p:nvPr/>
            </p:nvSpPr>
            <p:spPr bwMode="auto">
              <a:xfrm>
                <a:off x="9347201" y="1416050"/>
                <a:ext cx="33338" cy="39688"/>
              </a:xfrm>
              <a:custGeom>
                <a:avLst/>
                <a:gdLst>
                  <a:gd name="T0" fmla="*/ 5 w 12"/>
                  <a:gd name="T1" fmla="*/ 4 h 14"/>
                  <a:gd name="T2" fmla="*/ 5 w 12"/>
                  <a:gd name="T3" fmla="*/ 2 h 14"/>
                  <a:gd name="T4" fmla="*/ 5 w 12"/>
                  <a:gd name="T5" fmla="*/ 4 h 14"/>
                  <a:gd name="T6" fmla="*/ 8 w 12"/>
                  <a:gd name="T7" fmla="*/ 7 h 14"/>
                  <a:gd name="T8" fmla="*/ 7 w 12"/>
                  <a:gd name="T9" fmla="*/ 7 h 14"/>
                  <a:gd name="T10" fmla="*/ 8 w 12"/>
                  <a:gd name="T11" fmla="*/ 7 h 14"/>
                  <a:gd name="T12" fmla="*/ 4 w 12"/>
                  <a:gd name="T13" fmla="*/ 10 h 14"/>
                  <a:gd name="T14" fmla="*/ 4 w 12"/>
                  <a:gd name="T15" fmla="*/ 10 h 14"/>
                  <a:gd name="T16" fmla="*/ 1 w 12"/>
                  <a:gd name="T17" fmla="*/ 7 h 14"/>
                  <a:gd name="T18" fmla="*/ 1 w 12"/>
                  <a:gd name="T19" fmla="*/ 7 h 14"/>
                  <a:gd name="T20" fmla="*/ 4 w 12"/>
                  <a:gd name="T21" fmla="*/ 4 h 14"/>
                  <a:gd name="T22" fmla="*/ 5 w 12"/>
                  <a:gd name="T23" fmla="*/ 4 h 14"/>
                  <a:gd name="T24" fmla="*/ 4 w 12"/>
                  <a:gd name="T25" fmla="*/ 0 h 14"/>
                  <a:gd name="T26" fmla="*/ 1 w 12"/>
                  <a:gd name="T27" fmla="*/ 1 h 14"/>
                  <a:gd name="T28" fmla="*/ 1 w 12"/>
                  <a:gd name="T29" fmla="*/ 3 h 14"/>
                  <a:gd name="T30" fmla="*/ 0 w 12"/>
                  <a:gd name="T31" fmla="*/ 8 h 14"/>
                  <a:gd name="T32" fmla="*/ 0 w 12"/>
                  <a:gd name="T33" fmla="*/ 8 h 14"/>
                  <a:gd name="T34" fmla="*/ 0 w 12"/>
                  <a:gd name="T35" fmla="*/ 8 h 14"/>
                  <a:gd name="T36" fmla="*/ 0 w 12"/>
                  <a:gd name="T37" fmla="*/ 8 h 14"/>
                  <a:gd name="T38" fmla="*/ 0 w 12"/>
                  <a:gd name="T39" fmla="*/ 13 h 14"/>
                  <a:gd name="T40" fmla="*/ 4 w 12"/>
                  <a:gd name="T41" fmla="*/ 14 h 14"/>
                  <a:gd name="T42" fmla="*/ 4 w 12"/>
                  <a:gd name="T43" fmla="*/ 14 h 14"/>
                  <a:gd name="T44" fmla="*/ 11 w 12"/>
                  <a:gd name="T45" fmla="*/ 8 h 14"/>
                  <a:gd name="T46" fmla="*/ 11 w 12"/>
                  <a:gd name="T47" fmla="*/ 8 h 14"/>
                  <a:gd name="T48" fmla="*/ 12 w 12"/>
                  <a:gd name="T49" fmla="*/ 7 h 14"/>
                  <a:gd name="T50" fmla="*/ 5 w 12"/>
                  <a:gd name="T51" fmla="*/ 0 h 14"/>
                  <a:gd name="T52" fmla="*/ 5 w 12"/>
                  <a:gd name="T53" fmla="*/ 0 h 14"/>
                  <a:gd name="T54" fmla="*/ 4 w 12"/>
                  <a:gd name="T55"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2" h="14">
                    <a:moveTo>
                      <a:pt x="5" y="4"/>
                    </a:moveTo>
                    <a:cubicBezTo>
                      <a:pt x="5" y="2"/>
                      <a:pt x="5" y="2"/>
                      <a:pt x="5" y="2"/>
                    </a:cubicBezTo>
                    <a:cubicBezTo>
                      <a:pt x="5" y="4"/>
                      <a:pt x="5" y="4"/>
                      <a:pt x="5" y="4"/>
                    </a:cubicBezTo>
                    <a:cubicBezTo>
                      <a:pt x="6" y="4"/>
                      <a:pt x="8" y="5"/>
                      <a:pt x="8" y="7"/>
                    </a:cubicBezTo>
                    <a:cubicBezTo>
                      <a:pt x="7" y="7"/>
                      <a:pt x="7" y="7"/>
                      <a:pt x="7" y="7"/>
                    </a:cubicBezTo>
                    <a:cubicBezTo>
                      <a:pt x="8" y="7"/>
                      <a:pt x="8" y="7"/>
                      <a:pt x="8" y="7"/>
                    </a:cubicBezTo>
                    <a:cubicBezTo>
                      <a:pt x="7" y="9"/>
                      <a:pt x="6" y="10"/>
                      <a:pt x="4" y="10"/>
                    </a:cubicBezTo>
                    <a:cubicBezTo>
                      <a:pt x="4" y="10"/>
                      <a:pt x="4" y="10"/>
                      <a:pt x="4" y="10"/>
                    </a:cubicBezTo>
                    <a:cubicBezTo>
                      <a:pt x="3" y="10"/>
                      <a:pt x="1" y="9"/>
                      <a:pt x="1" y="7"/>
                    </a:cubicBezTo>
                    <a:cubicBezTo>
                      <a:pt x="1" y="7"/>
                      <a:pt x="1" y="7"/>
                      <a:pt x="1" y="7"/>
                    </a:cubicBezTo>
                    <a:cubicBezTo>
                      <a:pt x="1" y="5"/>
                      <a:pt x="3" y="4"/>
                      <a:pt x="4" y="4"/>
                    </a:cubicBezTo>
                    <a:cubicBezTo>
                      <a:pt x="5" y="4"/>
                      <a:pt x="5" y="4"/>
                      <a:pt x="5" y="4"/>
                    </a:cubicBezTo>
                    <a:moveTo>
                      <a:pt x="4" y="0"/>
                    </a:moveTo>
                    <a:cubicBezTo>
                      <a:pt x="3" y="0"/>
                      <a:pt x="2" y="0"/>
                      <a:pt x="1" y="1"/>
                    </a:cubicBezTo>
                    <a:cubicBezTo>
                      <a:pt x="1" y="2"/>
                      <a:pt x="1" y="2"/>
                      <a:pt x="1" y="3"/>
                    </a:cubicBezTo>
                    <a:cubicBezTo>
                      <a:pt x="1" y="5"/>
                      <a:pt x="1" y="6"/>
                      <a:pt x="0" y="8"/>
                    </a:cubicBezTo>
                    <a:cubicBezTo>
                      <a:pt x="0" y="8"/>
                      <a:pt x="0" y="8"/>
                      <a:pt x="0" y="8"/>
                    </a:cubicBezTo>
                    <a:cubicBezTo>
                      <a:pt x="0" y="8"/>
                      <a:pt x="0" y="8"/>
                      <a:pt x="0" y="8"/>
                    </a:cubicBezTo>
                    <a:cubicBezTo>
                      <a:pt x="0" y="8"/>
                      <a:pt x="0" y="8"/>
                      <a:pt x="0" y="8"/>
                    </a:cubicBezTo>
                    <a:cubicBezTo>
                      <a:pt x="0" y="10"/>
                      <a:pt x="0" y="11"/>
                      <a:pt x="0" y="13"/>
                    </a:cubicBezTo>
                    <a:cubicBezTo>
                      <a:pt x="1" y="13"/>
                      <a:pt x="2" y="14"/>
                      <a:pt x="4" y="14"/>
                    </a:cubicBezTo>
                    <a:cubicBezTo>
                      <a:pt x="4" y="14"/>
                      <a:pt x="4" y="14"/>
                      <a:pt x="4" y="14"/>
                    </a:cubicBezTo>
                    <a:cubicBezTo>
                      <a:pt x="8" y="14"/>
                      <a:pt x="11" y="11"/>
                      <a:pt x="11" y="8"/>
                    </a:cubicBezTo>
                    <a:cubicBezTo>
                      <a:pt x="11" y="8"/>
                      <a:pt x="11" y="8"/>
                      <a:pt x="11" y="8"/>
                    </a:cubicBezTo>
                    <a:cubicBezTo>
                      <a:pt x="12" y="7"/>
                      <a:pt x="12" y="7"/>
                      <a:pt x="12" y="7"/>
                    </a:cubicBezTo>
                    <a:cubicBezTo>
                      <a:pt x="12" y="3"/>
                      <a:pt x="9" y="0"/>
                      <a:pt x="5" y="0"/>
                    </a:cubicBezTo>
                    <a:cubicBezTo>
                      <a:pt x="5" y="0"/>
                      <a:pt x="5" y="0"/>
                      <a:pt x="5" y="0"/>
                    </a:cubicBezTo>
                    <a:cubicBezTo>
                      <a:pt x="4" y="0"/>
                      <a:pt x="4" y="0"/>
                      <a:pt x="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4" name="Freeform 78"/>
              <p:cNvSpPr>
                <a:spLocks noEditPoints="1"/>
              </p:cNvSpPr>
              <p:nvPr/>
            </p:nvSpPr>
            <p:spPr bwMode="auto">
              <a:xfrm>
                <a:off x="9229726" y="1323975"/>
                <a:ext cx="120650" cy="222250"/>
              </a:xfrm>
              <a:custGeom>
                <a:avLst/>
                <a:gdLst>
                  <a:gd name="T0" fmla="*/ 12 w 43"/>
                  <a:gd name="T1" fmla="*/ 5 h 79"/>
                  <a:gd name="T2" fmla="*/ 19 w 43"/>
                  <a:gd name="T3" fmla="*/ 4 h 79"/>
                  <a:gd name="T4" fmla="*/ 19 w 43"/>
                  <a:gd name="T5" fmla="*/ 4 h 79"/>
                  <a:gd name="T6" fmla="*/ 21 w 43"/>
                  <a:gd name="T7" fmla="*/ 4 h 79"/>
                  <a:gd name="T8" fmla="*/ 34 w 43"/>
                  <a:gd name="T9" fmla="*/ 14 h 79"/>
                  <a:gd name="T10" fmla="*/ 39 w 43"/>
                  <a:gd name="T11" fmla="*/ 36 h 79"/>
                  <a:gd name="T12" fmla="*/ 38 w 43"/>
                  <a:gd name="T13" fmla="*/ 41 h 79"/>
                  <a:gd name="T14" fmla="*/ 38 w 43"/>
                  <a:gd name="T15" fmla="*/ 41 h 79"/>
                  <a:gd name="T16" fmla="*/ 38 w 43"/>
                  <a:gd name="T17" fmla="*/ 41 h 79"/>
                  <a:gd name="T18" fmla="*/ 31 w 43"/>
                  <a:gd name="T19" fmla="*/ 65 h 79"/>
                  <a:gd name="T20" fmla="*/ 16 w 43"/>
                  <a:gd name="T21" fmla="*/ 75 h 79"/>
                  <a:gd name="T22" fmla="*/ 15 w 43"/>
                  <a:gd name="T23" fmla="*/ 75 h 79"/>
                  <a:gd name="T24" fmla="*/ 7 w 43"/>
                  <a:gd name="T25" fmla="*/ 73 h 79"/>
                  <a:gd name="T26" fmla="*/ 4 w 43"/>
                  <a:gd name="T27" fmla="*/ 47 h 79"/>
                  <a:gd name="T28" fmla="*/ 4 w 43"/>
                  <a:gd name="T29" fmla="*/ 41 h 79"/>
                  <a:gd name="T30" fmla="*/ 4 w 43"/>
                  <a:gd name="T31" fmla="*/ 38 h 79"/>
                  <a:gd name="T32" fmla="*/ 4 w 43"/>
                  <a:gd name="T33" fmla="*/ 37 h 79"/>
                  <a:gd name="T34" fmla="*/ 4 w 43"/>
                  <a:gd name="T35" fmla="*/ 36 h 79"/>
                  <a:gd name="T36" fmla="*/ 4 w 43"/>
                  <a:gd name="T37" fmla="*/ 36 h 79"/>
                  <a:gd name="T38" fmla="*/ 4 w 43"/>
                  <a:gd name="T39" fmla="*/ 36 h 79"/>
                  <a:gd name="T40" fmla="*/ 5 w 43"/>
                  <a:gd name="T41" fmla="*/ 32 h 79"/>
                  <a:gd name="T42" fmla="*/ 5 w 43"/>
                  <a:gd name="T43" fmla="*/ 30 h 79"/>
                  <a:gd name="T44" fmla="*/ 12 w 43"/>
                  <a:gd name="T45" fmla="*/ 5 h 79"/>
                  <a:gd name="T46" fmla="*/ 19 w 43"/>
                  <a:gd name="T47" fmla="*/ 0 h 79"/>
                  <a:gd name="T48" fmla="*/ 11 w 43"/>
                  <a:gd name="T49" fmla="*/ 1 h 79"/>
                  <a:gd name="T50" fmla="*/ 9 w 43"/>
                  <a:gd name="T51" fmla="*/ 2 h 79"/>
                  <a:gd name="T52" fmla="*/ 5 w 43"/>
                  <a:gd name="T53" fmla="*/ 13 h 79"/>
                  <a:gd name="T54" fmla="*/ 1 w 43"/>
                  <a:gd name="T55" fmla="*/ 29 h 79"/>
                  <a:gd name="T56" fmla="*/ 1 w 43"/>
                  <a:gd name="T57" fmla="*/ 31 h 79"/>
                  <a:gd name="T58" fmla="*/ 0 w 43"/>
                  <a:gd name="T59" fmla="*/ 35 h 79"/>
                  <a:gd name="T60" fmla="*/ 0 w 43"/>
                  <a:gd name="T61" fmla="*/ 36 h 79"/>
                  <a:gd name="T62" fmla="*/ 0 w 43"/>
                  <a:gd name="T63" fmla="*/ 36 h 79"/>
                  <a:gd name="T64" fmla="*/ 0 w 43"/>
                  <a:gd name="T65" fmla="*/ 37 h 79"/>
                  <a:gd name="T66" fmla="*/ 0 w 43"/>
                  <a:gd name="T67" fmla="*/ 38 h 79"/>
                  <a:gd name="T68" fmla="*/ 0 w 43"/>
                  <a:gd name="T69" fmla="*/ 40 h 79"/>
                  <a:gd name="T70" fmla="*/ 0 w 43"/>
                  <a:gd name="T71" fmla="*/ 47 h 79"/>
                  <a:gd name="T72" fmla="*/ 0 w 43"/>
                  <a:gd name="T73" fmla="*/ 52 h 79"/>
                  <a:gd name="T74" fmla="*/ 4 w 43"/>
                  <a:gd name="T75" fmla="*/ 75 h 79"/>
                  <a:gd name="T76" fmla="*/ 5 w 43"/>
                  <a:gd name="T77" fmla="*/ 76 h 79"/>
                  <a:gd name="T78" fmla="*/ 15 w 43"/>
                  <a:gd name="T79" fmla="*/ 79 h 79"/>
                  <a:gd name="T80" fmla="*/ 16 w 43"/>
                  <a:gd name="T81" fmla="*/ 79 h 79"/>
                  <a:gd name="T82" fmla="*/ 16 w 43"/>
                  <a:gd name="T83" fmla="*/ 79 h 79"/>
                  <a:gd name="T84" fmla="*/ 34 w 43"/>
                  <a:gd name="T85" fmla="*/ 68 h 79"/>
                  <a:gd name="T86" fmla="*/ 42 w 43"/>
                  <a:gd name="T87" fmla="*/ 46 h 79"/>
                  <a:gd name="T88" fmla="*/ 42 w 43"/>
                  <a:gd name="T89" fmla="*/ 41 h 79"/>
                  <a:gd name="T90" fmla="*/ 42 w 43"/>
                  <a:gd name="T91" fmla="*/ 41 h 79"/>
                  <a:gd name="T92" fmla="*/ 42 w 43"/>
                  <a:gd name="T93" fmla="*/ 41 h 79"/>
                  <a:gd name="T94" fmla="*/ 42 w 43"/>
                  <a:gd name="T95" fmla="*/ 41 h 79"/>
                  <a:gd name="T96" fmla="*/ 43 w 43"/>
                  <a:gd name="T97" fmla="*/ 36 h 79"/>
                  <a:gd name="T98" fmla="*/ 43 w 43"/>
                  <a:gd name="T99" fmla="*/ 34 h 79"/>
                  <a:gd name="T100" fmla="*/ 37 w 43"/>
                  <a:gd name="T101" fmla="*/ 12 h 79"/>
                  <a:gd name="T102" fmla="*/ 35 w 43"/>
                  <a:gd name="T103" fmla="*/ 8 h 79"/>
                  <a:gd name="T104" fmla="*/ 32 w 43"/>
                  <a:gd name="T105" fmla="*/ 5 h 79"/>
                  <a:gd name="T106" fmla="*/ 29 w 43"/>
                  <a:gd name="T107" fmla="*/ 3 h 79"/>
                  <a:gd name="T108" fmla="*/ 26 w 43"/>
                  <a:gd name="T109" fmla="*/ 1 h 79"/>
                  <a:gd name="T110" fmla="*/ 21 w 43"/>
                  <a:gd name="T111" fmla="*/ 0 h 79"/>
                  <a:gd name="T112" fmla="*/ 19 w 43"/>
                  <a:gd name="T113"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3" h="79">
                    <a:moveTo>
                      <a:pt x="12" y="5"/>
                    </a:moveTo>
                    <a:cubicBezTo>
                      <a:pt x="14" y="4"/>
                      <a:pt x="17" y="4"/>
                      <a:pt x="19" y="4"/>
                    </a:cubicBezTo>
                    <a:cubicBezTo>
                      <a:pt x="19" y="4"/>
                      <a:pt x="19" y="4"/>
                      <a:pt x="19" y="4"/>
                    </a:cubicBezTo>
                    <a:cubicBezTo>
                      <a:pt x="19" y="4"/>
                      <a:pt x="20" y="4"/>
                      <a:pt x="21" y="4"/>
                    </a:cubicBezTo>
                    <a:cubicBezTo>
                      <a:pt x="26" y="5"/>
                      <a:pt x="30" y="8"/>
                      <a:pt x="34" y="14"/>
                    </a:cubicBezTo>
                    <a:cubicBezTo>
                      <a:pt x="37" y="19"/>
                      <a:pt x="39" y="27"/>
                      <a:pt x="39" y="36"/>
                    </a:cubicBezTo>
                    <a:cubicBezTo>
                      <a:pt x="39" y="38"/>
                      <a:pt x="39" y="39"/>
                      <a:pt x="38" y="41"/>
                    </a:cubicBezTo>
                    <a:cubicBezTo>
                      <a:pt x="38" y="41"/>
                      <a:pt x="38" y="41"/>
                      <a:pt x="38" y="41"/>
                    </a:cubicBezTo>
                    <a:cubicBezTo>
                      <a:pt x="38" y="41"/>
                      <a:pt x="38" y="41"/>
                      <a:pt x="38" y="41"/>
                    </a:cubicBezTo>
                    <a:cubicBezTo>
                      <a:pt x="38" y="51"/>
                      <a:pt x="35" y="59"/>
                      <a:pt x="31" y="65"/>
                    </a:cubicBezTo>
                    <a:cubicBezTo>
                      <a:pt x="27" y="71"/>
                      <a:pt x="22" y="75"/>
                      <a:pt x="16" y="75"/>
                    </a:cubicBezTo>
                    <a:cubicBezTo>
                      <a:pt x="15" y="75"/>
                      <a:pt x="15" y="75"/>
                      <a:pt x="15" y="75"/>
                    </a:cubicBezTo>
                    <a:cubicBezTo>
                      <a:pt x="13" y="75"/>
                      <a:pt x="10" y="74"/>
                      <a:pt x="7" y="73"/>
                    </a:cubicBezTo>
                    <a:cubicBezTo>
                      <a:pt x="5" y="66"/>
                      <a:pt x="4" y="57"/>
                      <a:pt x="4" y="47"/>
                    </a:cubicBezTo>
                    <a:cubicBezTo>
                      <a:pt x="4" y="45"/>
                      <a:pt x="4" y="43"/>
                      <a:pt x="4" y="41"/>
                    </a:cubicBezTo>
                    <a:cubicBezTo>
                      <a:pt x="4" y="40"/>
                      <a:pt x="4" y="39"/>
                      <a:pt x="4" y="38"/>
                    </a:cubicBezTo>
                    <a:cubicBezTo>
                      <a:pt x="4" y="38"/>
                      <a:pt x="4" y="37"/>
                      <a:pt x="4" y="37"/>
                    </a:cubicBezTo>
                    <a:cubicBezTo>
                      <a:pt x="4" y="37"/>
                      <a:pt x="4" y="37"/>
                      <a:pt x="4" y="36"/>
                    </a:cubicBezTo>
                    <a:cubicBezTo>
                      <a:pt x="4" y="36"/>
                      <a:pt x="4" y="36"/>
                      <a:pt x="4" y="36"/>
                    </a:cubicBezTo>
                    <a:cubicBezTo>
                      <a:pt x="4" y="36"/>
                      <a:pt x="4" y="36"/>
                      <a:pt x="4" y="36"/>
                    </a:cubicBezTo>
                    <a:cubicBezTo>
                      <a:pt x="4" y="35"/>
                      <a:pt x="5" y="33"/>
                      <a:pt x="5" y="32"/>
                    </a:cubicBezTo>
                    <a:cubicBezTo>
                      <a:pt x="5" y="31"/>
                      <a:pt x="5" y="31"/>
                      <a:pt x="5" y="30"/>
                    </a:cubicBezTo>
                    <a:cubicBezTo>
                      <a:pt x="6" y="20"/>
                      <a:pt x="9" y="11"/>
                      <a:pt x="12" y="5"/>
                    </a:cubicBezTo>
                    <a:moveTo>
                      <a:pt x="19" y="0"/>
                    </a:moveTo>
                    <a:cubicBezTo>
                      <a:pt x="16" y="0"/>
                      <a:pt x="13" y="0"/>
                      <a:pt x="11" y="1"/>
                    </a:cubicBezTo>
                    <a:cubicBezTo>
                      <a:pt x="10" y="1"/>
                      <a:pt x="9" y="1"/>
                      <a:pt x="9" y="2"/>
                    </a:cubicBezTo>
                    <a:cubicBezTo>
                      <a:pt x="8" y="5"/>
                      <a:pt x="6" y="9"/>
                      <a:pt x="5" y="13"/>
                    </a:cubicBezTo>
                    <a:cubicBezTo>
                      <a:pt x="3" y="18"/>
                      <a:pt x="2" y="23"/>
                      <a:pt x="1" y="29"/>
                    </a:cubicBezTo>
                    <a:cubicBezTo>
                      <a:pt x="1" y="30"/>
                      <a:pt x="1" y="31"/>
                      <a:pt x="1" y="31"/>
                    </a:cubicBezTo>
                    <a:cubicBezTo>
                      <a:pt x="1" y="33"/>
                      <a:pt x="0" y="34"/>
                      <a:pt x="0" y="35"/>
                    </a:cubicBezTo>
                    <a:cubicBezTo>
                      <a:pt x="0" y="36"/>
                      <a:pt x="0" y="36"/>
                      <a:pt x="0" y="36"/>
                    </a:cubicBezTo>
                    <a:cubicBezTo>
                      <a:pt x="0" y="36"/>
                      <a:pt x="0" y="36"/>
                      <a:pt x="0" y="36"/>
                    </a:cubicBezTo>
                    <a:cubicBezTo>
                      <a:pt x="0" y="36"/>
                      <a:pt x="0" y="36"/>
                      <a:pt x="0" y="37"/>
                    </a:cubicBezTo>
                    <a:cubicBezTo>
                      <a:pt x="0" y="37"/>
                      <a:pt x="0" y="38"/>
                      <a:pt x="0" y="38"/>
                    </a:cubicBezTo>
                    <a:cubicBezTo>
                      <a:pt x="0" y="39"/>
                      <a:pt x="0" y="40"/>
                      <a:pt x="0" y="40"/>
                    </a:cubicBezTo>
                    <a:cubicBezTo>
                      <a:pt x="0" y="43"/>
                      <a:pt x="0" y="45"/>
                      <a:pt x="0" y="47"/>
                    </a:cubicBezTo>
                    <a:cubicBezTo>
                      <a:pt x="0" y="49"/>
                      <a:pt x="0" y="51"/>
                      <a:pt x="0" y="52"/>
                    </a:cubicBezTo>
                    <a:cubicBezTo>
                      <a:pt x="0" y="61"/>
                      <a:pt x="1" y="69"/>
                      <a:pt x="4" y="75"/>
                    </a:cubicBezTo>
                    <a:cubicBezTo>
                      <a:pt x="4" y="76"/>
                      <a:pt x="4" y="76"/>
                      <a:pt x="5" y="76"/>
                    </a:cubicBezTo>
                    <a:cubicBezTo>
                      <a:pt x="8" y="78"/>
                      <a:pt x="12" y="79"/>
                      <a:pt x="15" y="79"/>
                    </a:cubicBezTo>
                    <a:cubicBezTo>
                      <a:pt x="15" y="79"/>
                      <a:pt x="16" y="79"/>
                      <a:pt x="16" y="79"/>
                    </a:cubicBezTo>
                    <a:cubicBezTo>
                      <a:pt x="16" y="79"/>
                      <a:pt x="16" y="79"/>
                      <a:pt x="16" y="79"/>
                    </a:cubicBezTo>
                    <a:cubicBezTo>
                      <a:pt x="24" y="79"/>
                      <a:pt x="30" y="74"/>
                      <a:pt x="34" y="68"/>
                    </a:cubicBezTo>
                    <a:cubicBezTo>
                      <a:pt x="38" y="62"/>
                      <a:pt x="41" y="54"/>
                      <a:pt x="42" y="46"/>
                    </a:cubicBezTo>
                    <a:cubicBezTo>
                      <a:pt x="42" y="44"/>
                      <a:pt x="42" y="43"/>
                      <a:pt x="42" y="41"/>
                    </a:cubicBezTo>
                    <a:cubicBezTo>
                      <a:pt x="42" y="41"/>
                      <a:pt x="42" y="41"/>
                      <a:pt x="42" y="41"/>
                    </a:cubicBezTo>
                    <a:cubicBezTo>
                      <a:pt x="42" y="41"/>
                      <a:pt x="42" y="41"/>
                      <a:pt x="42" y="41"/>
                    </a:cubicBezTo>
                    <a:cubicBezTo>
                      <a:pt x="42" y="41"/>
                      <a:pt x="42" y="41"/>
                      <a:pt x="42" y="41"/>
                    </a:cubicBezTo>
                    <a:cubicBezTo>
                      <a:pt x="43" y="39"/>
                      <a:pt x="43" y="38"/>
                      <a:pt x="43" y="36"/>
                    </a:cubicBezTo>
                    <a:cubicBezTo>
                      <a:pt x="43" y="35"/>
                      <a:pt x="43" y="35"/>
                      <a:pt x="43" y="34"/>
                    </a:cubicBezTo>
                    <a:cubicBezTo>
                      <a:pt x="42" y="25"/>
                      <a:pt x="40" y="18"/>
                      <a:pt x="37" y="12"/>
                    </a:cubicBezTo>
                    <a:cubicBezTo>
                      <a:pt x="36" y="10"/>
                      <a:pt x="36" y="9"/>
                      <a:pt x="35" y="8"/>
                    </a:cubicBezTo>
                    <a:cubicBezTo>
                      <a:pt x="34" y="7"/>
                      <a:pt x="33" y="6"/>
                      <a:pt x="32" y="5"/>
                    </a:cubicBezTo>
                    <a:cubicBezTo>
                      <a:pt x="31" y="5"/>
                      <a:pt x="30" y="4"/>
                      <a:pt x="29" y="3"/>
                    </a:cubicBezTo>
                    <a:cubicBezTo>
                      <a:pt x="28" y="2"/>
                      <a:pt x="27" y="2"/>
                      <a:pt x="26" y="1"/>
                    </a:cubicBezTo>
                    <a:cubicBezTo>
                      <a:pt x="24" y="1"/>
                      <a:pt x="23" y="0"/>
                      <a:pt x="21" y="0"/>
                    </a:cubicBezTo>
                    <a:cubicBezTo>
                      <a:pt x="20" y="0"/>
                      <a:pt x="20" y="0"/>
                      <a:pt x="19"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5" name="Freeform 79"/>
              <p:cNvSpPr>
                <a:spLocks noEditPoints="1"/>
              </p:cNvSpPr>
              <p:nvPr/>
            </p:nvSpPr>
            <p:spPr bwMode="auto">
              <a:xfrm>
                <a:off x="8910638" y="1389063"/>
                <a:ext cx="82550" cy="58738"/>
              </a:xfrm>
              <a:custGeom>
                <a:avLst/>
                <a:gdLst>
                  <a:gd name="T0" fmla="*/ 16 w 30"/>
                  <a:gd name="T1" fmla="*/ 10 h 21"/>
                  <a:gd name="T2" fmla="*/ 19 w 30"/>
                  <a:gd name="T3" fmla="*/ 8 h 21"/>
                  <a:gd name="T4" fmla="*/ 16 w 30"/>
                  <a:gd name="T5" fmla="*/ 10 h 21"/>
                  <a:gd name="T6" fmla="*/ 12 w 30"/>
                  <a:gd name="T7" fmla="*/ 12 h 21"/>
                  <a:gd name="T8" fmla="*/ 16 w 30"/>
                  <a:gd name="T9" fmla="*/ 10 h 21"/>
                  <a:gd name="T10" fmla="*/ 15 w 30"/>
                  <a:gd name="T11" fmla="*/ 8 h 21"/>
                  <a:gd name="T12" fmla="*/ 16 w 30"/>
                  <a:gd name="T13" fmla="*/ 10 h 21"/>
                  <a:gd name="T14" fmla="*/ 22 w 30"/>
                  <a:gd name="T15" fmla="*/ 2 h 21"/>
                  <a:gd name="T16" fmla="*/ 14 w 30"/>
                  <a:gd name="T17" fmla="*/ 7 h 21"/>
                  <a:gd name="T18" fmla="*/ 14 w 30"/>
                  <a:gd name="T19" fmla="*/ 7 h 21"/>
                  <a:gd name="T20" fmla="*/ 1 w 30"/>
                  <a:gd name="T21" fmla="*/ 18 h 21"/>
                  <a:gd name="T22" fmla="*/ 1 w 30"/>
                  <a:gd name="T23" fmla="*/ 20 h 21"/>
                  <a:gd name="T24" fmla="*/ 3 w 30"/>
                  <a:gd name="T25" fmla="*/ 21 h 21"/>
                  <a:gd name="T26" fmla="*/ 3 w 30"/>
                  <a:gd name="T27" fmla="*/ 21 h 21"/>
                  <a:gd name="T28" fmla="*/ 18 w 30"/>
                  <a:gd name="T29" fmla="*/ 14 h 21"/>
                  <a:gd name="T30" fmla="*/ 26 w 30"/>
                  <a:gd name="T31" fmla="*/ 8 h 21"/>
                  <a:gd name="T32" fmla="*/ 23 w 30"/>
                  <a:gd name="T33" fmla="*/ 6 h 21"/>
                  <a:gd name="T34" fmla="*/ 22 w 30"/>
                  <a:gd name="T35" fmla="*/ 2 h 21"/>
                  <a:gd name="T36" fmla="*/ 28 w 30"/>
                  <a:gd name="T37" fmla="*/ 0 h 21"/>
                  <a:gd name="T38" fmla="*/ 27 w 30"/>
                  <a:gd name="T39" fmla="*/ 0 h 21"/>
                  <a:gd name="T40" fmla="*/ 26 w 30"/>
                  <a:gd name="T41" fmla="*/ 2 h 21"/>
                  <a:gd name="T42" fmla="*/ 27 w 30"/>
                  <a:gd name="T43" fmla="*/ 3 h 21"/>
                  <a:gd name="T44" fmla="*/ 29 w 30"/>
                  <a:gd name="T45" fmla="*/ 5 h 21"/>
                  <a:gd name="T46" fmla="*/ 30 w 30"/>
                  <a:gd name="T47" fmla="*/ 3 h 21"/>
                  <a:gd name="T48" fmla="*/ 30 w 30"/>
                  <a:gd name="T49" fmla="*/ 3 h 21"/>
                  <a:gd name="T50" fmla="*/ 29 w 30"/>
                  <a:gd name="T51" fmla="*/ 3 h 21"/>
                  <a:gd name="T52" fmla="*/ 28 w 30"/>
                  <a:gd name="T53" fmla="*/ 2 h 21"/>
                  <a:gd name="T54" fmla="*/ 28 w 30"/>
                  <a:gd name="T55" fmla="*/ 0 h 21"/>
                  <a:gd name="T56" fmla="*/ 28 w 30"/>
                  <a:gd name="T57"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0" h="21">
                    <a:moveTo>
                      <a:pt x="16" y="10"/>
                    </a:moveTo>
                    <a:cubicBezTo>
                      <a:pt x="17" y="9"/>
                      <a:pt x="18" y="9"/>
                      <a:pt x="19" y="8"/>
                    </a:cubicBezTo>
                    <a:cubicBezTo>
                      <a:pt x="18" y="9"/>
                      <a:pt x="17" y="9"/>
                      <a:pt x="16" y="10"/>
                    </a:cubicBezTo>
                    <a:cubicBezTo>
                      <a:pt x="15" y="11"/>
                      <a:pt x="14" y="12"/>
                      <a:pt x="12" y="12"/>
                    </a:cubicBezTo>
                    <a:cubicBezTo>
                      <a:pt x="14" y="12"/>
                      <a:pt x="15" y="11"/>
                      <a:pt x="16" y="10"/>
                    </a:cubicBezTo>
                    <a:cubicBezTo>
                      <a:pt x="15" y="8"/>
                      <a:pt x="15" y="8"/>
                      <a:pt x="15" y="8"/>
                    </a:cubicBezTo>
                    <a:cubicBezTo>
                      <a:pt x="16" y="10"/>
                      <a:pt x="16" y="10"/>
                      <a:pt x="16" y="10"/>
                    </a:cubicBezTo>
                    <a:moveTo>
                      <a:pt x="22" y="2"/>
                    </a:moveTo>
                    <a:cubicBezTo>
                      <a:pt x="20" y="3"/>
                      <a:pt x="17" y="5"/>
                      <a:pt x="14" y="7"/>
                    </a:cubicBezTo>
                    <a:cubicBezTo>
                      <a:pt x="14" y="7"/>
                      <a:pt x="14" y="7"/>
                      <a:pt x="14" y="7"/>
                    </a:cubicBezTo>
                    <a:cubicBezTo>
                      <a:pt x="6" y="12"/>
                      <a:pt x="1" y="17"/>
                      <a:pt x="1" y="18"/>
                    </a:cubicBezTo>
                    <a:cubicBezTo>
                      <a:pt x="0" y="18"/>
                      <a:pt x="0" y="19"/>
                      <a:pt x="1" y="20"/>
                    </a:cubicBezTo>
                    <a:cubicBezTo>
                      <a:pt x="1" y="21"/>
                      <a:pt x="2" y="21"/>
                      <a:pt x="3" y="21"/>
                    </a:cubicBezTo>
                    <a:cubicBezTo>
                      <a:pt x="3" y="21"/>
                      <a:pt x="3" y="21"/>
                      <a:pt x="3" y="21"/>
                    </a:cubicBezTo>
                    <a:cubicBezTo>
                      <a:pt x="3" y="21"/>
                      <a:pt x="11" y="19"/>
                      <a:pt x="18" y="14"/>
                    </a:cubicBezTo>
                    <a:cubicBezTo>
                      <a:pt x="21" y="12"/>
                      <a:pt x="24" y="10"/>
                      <a:pt x="26" y="8"/>
                    </a:cubicBezTo>
                    <a:cubicBezTo>
                      <a:pt x="25" y="7"/>
                      <a:pt x="24" y="6"/>
                      <a:pt x="23" y="6"/>
                    </a:cubicBezTo>
                    <a:cubicBezTo>
                      <a:pt x="23" y="4"/>
                      <a:pt x="22" y="3"/>
                      <a:pt x="22" y="2"/>
                    </a:cubicBezTo>
                    <a:moveTo>
                      <a:pt x="28" y="0"/>
                    </a:moveTo>
                    <a:cubicBezTo>
                      <a:pt x="28" y="0"/>
                      <a:pt x="27" y="0"/>
                      <a:pt x="27" y="0"/>
                    </a:cubicBezTo>
                    <a:cubicBezTo>
                      <a:pt x="26" y="1"/>
                      <a:pt x="26" y="1"/>
                      <a:pt x="26" y="2"/>
                    </a:cubicBezTo>
                    <a:cubicBezTo>
                      <a:pt x="26" y="2"/>
                      <a:pt x="26" y="3"/>
                      <a:pt x="27" y="3"/>
                    </a:cubicBezTo>
                    <a:cubicBezTo>
                      <a:pt x="27" y="4"/>
                      <a:pt x="28" y="5"/>
                      <a:pt x="29" y="5"/>
                    </a:cubicBezTo>
                    <a:cubicBezTo>
                      <a:pt x="30" y="4"/>
                      <a:pt x="30" y="3"/>
                      <a:pt x="30" y="3"/>
                    </a:cubicBezTo>
                    <a:cubicBezTo>
                      <a:pt x="30" y="3"/>
                      <a:pt x="30" y="3"/>
                      <a:pt x="30" y="3"/>
                    </a:cubicBezTo>
                    <a:cubicBezTo>
                      <a:pt x="30" y="3"/>
                      <a:pt x="30" y="3"/>
                      <a:pt x="29" y="3"/>
                    </a:cubicBezTo>
                    <a:cubicBezTo>
                      <a:pt x="29" y="3"/>
                      <a:pt x="28" y="3"/>
                      <a:pt x="28" y="2"/>
                    </a:cubicBezTo>
                    <a:cubicBezTo>
                      <a:pt x="27" y="2"/>
                      <a:pt x="27" y="1"/>
                      <a:pt x="28" y="0"/>
                    </a:cubicBezTo>
                    <a:cubicBezTo>
                      <a:pt x="28" y="0"/>
                      <a:pt x="28" y="0"/>
                      <a:pt x="28"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6" name="Freeform 80"/>
              <p:cNvSpPr>
                <a:spLocks noEditPoints="1"/>
              </p:cNvSpPr>
              <p:nvPr/>
            </p:nvSpPr>
            <p:spPr bwMode="auto">
              <a:xfrm>
                <a:off x="8985251" y="1327150"/>
                <a:ext cx="103188" cy="69850"/>
              </a:xfrm>
              <a:custGeom>
                <a:avLst/>
                <a:gdLst>
                  <a:gd name="T0" fmla="*/ 2 w 37"/>
                  <a:gd name="T1" fmla="*/ 21 h 25"/>
                  <a:gd name="T2" fmla="*/ 1 w 37"/>
                  <a:gd name="T3" fmla="*/ 22 h 25"/>
                  <a:gd name="T4" fmla="*/ 1 w 37"/>
                  <a:gd name="T5" fmla="*/ 22 h 25"/>
                  <a:gd name="T6" fmla="*/ 1 w 37"/>
                  <a:gd name="T7" fmla="*/ 24 h 25"/>
                  <a:gd name="T8" fmla="*/ 2 w 37"/>
                  <a:gd name="T9" fmla="*/ 25 h 25"/>
                  <a:gd name="T10" fmla="*/ 3 w 37"/>
                  <a:gd name="T11" fmla="*/ 25 h 25"/>
                  <a:gd name="T12" fmla="*/ 3 w 37"/>
                  <a:gd name="T13" fmla="*/ 25 h 25"/>
                  <a:gd name="T14" fmla="*/ 5 w 37"/>
                  <a:gd name="T15" fmla="*/ 25 h 25"/>
                  <a:gd name="T16" fmla="*/ 5 w 37"/>
                  <a:gd name="T17" fmla="*/ 24 h 25"/>
                  <a:gd name="T18" fmla="*/ 4 w 37"/>
                  <a:gd name="T19" fmla="*/ 22 h 25"/>
                  <a:gd name="T20" fmla="*/ 2 w 37"/>
                  <a:gd name="T21" fmla="*/ 21 h 25"/>
                  <a:gd name="T22" fmla="*/ 18 w 37"/>
                  <a:gd name="T23" fmla="*/ 13 h 25"/>
                  <a:gd name="T24" fmla="*/ 23 w 37"/>
                  <a:gd name="T25" fmla="*/ 10 h 25"/>
                  <a:gd name="T26" fmla="*/ 19 w 37"/>
                  <a:gd name="T27" fmla="*/ 13 h 25"/>
                  <a:gd name="T28" fmla="*/ 14 w 37"/>
                  <a:gd name="T29" fmla="*/ 16 h 25"/>
                  <a:gd name="T30" fmla="*/ 18 w 37"/>
                  <a:gd name="T31" fmla="*/ 13 h 25"/>
                  <a:gd name="T32" fmla="*/ 17 w 37"/>
                  <a:gd name="T33" fmla="*/ 11 h 25"/>
                  <a:gd name="T34" fmla="*/ 18 w 37"/>
                  <a:gd name="T35" fmla="*/ 13 h 25"/>
                  <a:gd name="T36" fmla="*/ 35 w 37"/>
                  <a:gd name="T37" fmla="*/ 0 h 25"/>
                  <a:gd name="T38" fmla="*/ 34 w 37"/>
                  <a:gd name="T39" fmla="*/ 0 h 25"/>
                  <a:gd name="T40" fmla="*/ 16 w 37"/>
                  <a:gd name="T41" fmla="*/ 9 h 25"/>
                  <a:gd name="T42" fmla="*/ 16 w 37"/>
                  <a:gd name="T43" fmla="*/ 9 h 25"/>
                  <a:gd name="T44" fmla="*/ 5 w 37"/>
                  <a:gd name="T45" fmla="*/ 18 h 25"/>
                  <a:gd name="T46" fmla="*/ 8 w 37"/>
                  <a:gd name="T47" fmla="*/ 20 h 25"/>
                  <a:gd name="T48" fmla="*/ 9 w 37"/>
                  <a:gd name="T49" fmla="*/ 23 h 25"/>
                  <a:gd name="T50" fmla="*/ 21 w 37"/>
                  <a:gd name="T51" fmla="*/ 16 h 25"/>
                  <a:gd name="T52" fmla="*/ 36 w 37"/>
                  <a:gd name="T53" fmla="*/ 4 h 25"/>
                  <a:gd name="T54" fmla="*/ 36 w 37"/>
                  <a:gd name="T55" fmla="*/ 1 h 25"/>
                  <a:gd name="T56" fmla="*/ 35 w 37"/>
                  <a:gd name="T57"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7" h="25">
                    <a:moveTo>
                      <a:pt x="2" y="21"/>
                    </a:moveTo>
                    <a:cubicBezTo>
                      <a:pt x="2" y="21"/>
                      <a:pt x="1" y="21"/>
                      <a:pt x="1" y="22"/>
                    </a:cubicBezTo>
                    <a:cubicBezTo>
                      <a:pt x="1" y="22"/>
                      <a:pt x="1" y="22"/>
                      <a:pt x="1" y="22"/>
                    </a:cubicBezTo>
                    <a:cubicBezTo>
                      <a:pt x="0" y="23"/>
                      <a:pt x="0" y="24"/>
                      <a:pt x="1" y="24"/>
                    </a:cubicBezTo>
                    <a:cubicBezTo>
                      <a:pt x="1" y="25"/>
                      <a:pt x="2" y="25"/>
                      <a:pt x="2" y="25"/>
                    </a:cubicBezTo>
                    <a:cubicBezTo>
                      <a:pt x="3" y="25"/>
                      <a:pt x="3" y="25"/>
                      <a:pt x="3" y="25"/>
                    </a:cubicBezTo>
                    <a:cubicBezTo>
                      <a:pt x="3" y="25"/>
                      <a:pt x="3" y="25"/>
                      <a:pt x="3" y="25"/>
                    </a:cubicBezTo>
                    <a:cubicBezTo>
                      <a:pt x="4" y="25"/>
                      <a:pt x="4" y="25"/>
                      <a:pt x="5" y="25"/>
                    </a:cubicBezTo>
                    <a:cubicBezTo>
                      <a:pt x="5" y="24"/>
                      <a:pt x="5" y="24"/>
                      <a:pt x="5" y="24"/>
                    </a:cubicBezTo>
                    <a:cubicBezTo>
                      <a:pt x="5" y="24"/>
                      <a:pt x="5" y="23"/>
                      <a:pt x="4" y="22"/>
                    </a:cubicBezTo>
                    <a:cubicBezTo>
                      <a:pt x="4" y="21"/>
                      <a:pt x="3" y="21"/>
                      <a:pt x="2" y="21"/>
                    </a:cubicBezTo>
                    <a:moveTo>
                      <a:pt x="18" y="13"/>
                    </a:moveTo>
                    <a:cubicBezTo>
                      <a:pt x="20" y="12"/>
                      <a:pt x="21" y="11"/>
                      <a:pt x="23" y="10"/>
                    </a:cubicBezTo>
                    <a:cubicBezTo>
                      <a:pt x="21" y="11"/>
                      <a:pt x="20" y="12"/>
                      <a:pt x="19" y="13"/>
                    </a:cubicBezTo>
                    <a:cubicBezTo>
                      <a:pt x="17" y="14"/>
                      <a:pt x="16" y="15"/>
                      <a:pt x="14" y="16"/>
                    </a:cubicBezTo>
                    <a:cubicBezTo>
                      <a:pt x="16" y="15"/>
                      <a:pt x="17" y="14"/>
                      <a:pt x="18" y="13"/>
                    </a:cubicBezTo>
                    <a:cubicBezTo>
                      <a:pt x="17" y="11"/>
                      <a:pt x="17" y="11"/>
                      <a:pt x="17" y="11"/>
                    </a:cubicBezTo>
                    <a:cubicBezTo>
                      <a:pt x="18" y="13"/>
                      <a:pt x="18" y="13"/>
                      <a:pt x="18" y="13"/>
                    </a:cubicBezTo>
                    <a:moveTo>
                      <a:pt x="35" y="0"/>
                    </a:moveTo>
                    <a:cubicBezTo>
                      <a:pt x="34" y="0"/>
                      <a:pt x="34" y="0"/>
                      <a:pt x="34" y="0"/>
                    </a:cubicBezTo>
                    <a:cubicBezTo>
                      <a:pt x="34" y="1"/>
                      <a:pt x="25" y="3"/>
                      <a:pt x="16" y="9"/>
                    </a:cubicBezTo>
                    <a:cubicBezTo>
                      <a:pt x="16" y="9"/>
                      <a:pt x="16" y="9"/>
                      <a:pt x="16" y="9"/>
                    </a:cubicBezTo>
                    <a:cubicBezTo>
                      <a:pt x="12" y="12"/>
                      <a:pt x="8" y="15"/>
                      <a:pt x="5" y="18"/>
                    </a:cubicBezTo>
                    <a:cubicBezTo>
                      <a:pt x="6" y="18"/>
                      <a:pt x="7" y="19"/>
                      <a:pt x="8" y="20"/>
                    </a:cubicBezTo>
                    <a:cubicBezTo>
                      <a:pt x="8" y="21"/>
                      <a:pt x="9" y="22"/>
                      <a:pt x="9" y="23"/>
                    </a:cubicBezTo>
                    <a:cubicBezTo>
                      <a:pt x="12" y="21"/>
                      <a:pt x="16" y="19"/>
                      <a:pt x="21" y="16"/>
                    </a:cubicBezTo>
                    <a:cubicBezTo>
                      <a:pt x="30" y="10"/>
                      <a:pt x="36" y="4"/>
                      <a:pt x="36" y="4"/>
                    </a:cubicBezTo>
                    <a:cubicBezTo>
                      <a:pt x="37" y="3"/>
                      <a:pt x="37" y="2"/>
                      <a:pt x="36" y="1"/>
                    </a:cubicBezTo>
                    <a:cubicBezTo>
                      <a:pt x="36" y="1"/>
                      <a:pt x="35" y="0"/>
                      <a:pt x="35"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7" name="Freeform 81"/>
              <p:cNvSpPr>
                <a:spLocks noEditPoints="1"/>
              </p:cNvSpPr>
              <p:nvPr/>
            </p:nvSpPr>
            <p:spPr bwMode="auto">
              <a:xfrm>
                <a:off x="8970963" y="1374775"/>
                <a:ext cx="39688" cy="39688"/>
              </a:xfrm>
              <a:custGeom>
                <a:avLst/>
                <a:gdLst>
                  <a:gd name="T0" fmla="*/ 5 w 14"/>
                  <a:gd name="T1" fmla="*/ 5 h 14"/>
                  <a:gd name="T2" fmla="*/ 5 w 14"/>
                  <a:gd name="T3" fmla="*/ 4 h 14"/>
                  <a:gd name="T4" fmla="*/ 4 w 14"/>
                  <a:gd name="T5" fmla="*/ 3 h 14"/>
                  <a:gd name="T6" fmla="*/ 5 w 14"/>
                  <a:gd name="T7" fmla="*/ 4 h 14"/>
                  <a:gd name="T8" fmla="*/ 7 w 14"/>
                  <a:gd name="T9" fmla="*/ 4 h 14"/>
                  <a:gd name="T10" fmla="*/ 7 w 14"/>
                  <a:gd name="T11" fmla="*/ 4 h 14"/>
                  <a:gd name="T12" fmla="*/ 7 w 14"/>
                  <a:gd name="T13" fmla="*/ 4 h 14"/>
                  <a:gd name="T14" fmla="*/ 9 w 14"/>
                  <a:gd name="T15" fmla="*/ 5 h 14"/>
                  <a:gd name="T16" fmla="*/ 10 w 14"/>
                  <a:gd name="T17" fmla="*/ 7 h 14"/>
                  <a:gd name="T18" fmla="*/ 10 w 14"/>
                  <a:gd name="T19" fmla="*/ 8 h 14"/>
                  <a:gd name="T20" fmla="*/ 9 w 14"/>
                  <a:gd name="T21" fmla="*/ 9 h 14"/>
                  <a:gd name="T22" fmla="*/ 7 w 14"/>
                  <a:gd name="T23" fmla="*/ 10 h 14"/>
                  <a:gd name="T24" fmla="*/ 7 w 14"/>
                  <a:gd name="T25" fmla="*/ 10 h 14"/>
                  <a:gd name="T26" fmla="*/ 7 w 14"/>
                  <a:gd name="T27" fmla="*/ 10 h 14"/>
                  <a:gd name="T28" fmla="*/ 5 w 14"/>
                  <a:gd name="T29" fmla="*/ 8 h 14"/>
                  <a:gd name="T30" fmla="*/ 4 w 14"/>
                  <a:gd name="T31" fmla="*/ 7 h 14"/>
                  <a:gd name="T32" fmla="*/ 5 w 14"/>
                  <a:gd name="T33" fmla="*/ 5 h 14"/>
                  <a:gd name="T34" fmla="*/ 7 w 14"/>
                  <a:gd name="T35" fmla="*/ 0 h 14"/>
                  <a:gd name="T36" fmla="*/ 3 w 14"/>
                  <a:gd name="T37" fmla="*/ 1 h 14"/>
                  <a:gd name="T38" fmla="*/ 3 w 14"/>
                  <a:gd name="T39" fmla="*/ 1 h 14"/>
                  <a:gd name="T40" fmla="*/ 0 w 14"/>
                  <a:gd name="T41" fmla="*/ 7 h 14"/>
                  <a:gd name="T42" fmla="*/ 0 w 14"/>
                  <a:gd name="T43" fmla="*/ 7 h 14"/>
                  <a:gd name="T44" fmla="*/ 1 w 14"/>
                  <a:gd name="T45" fmla="*/ 11 h 14"/>
                  <a:gd name="T46" fmla="*/ 4 w 14"/>
                  <a:gd name="T47" fmla="*/ 13 h 14"/>
                  <a:gd name="T48" fmla="*/ 7 w 14"/>
                  <a:gd name="T49" fmla="*/ 14 h 14"/>
                  <a:gd name="T50" fmla="*/ 11 w 14"/>
                  <a:gd name="T51" fmla="*/ 13 h 14"/>
                  <a:gd name="T52" fmla="*/ 14 w 14"/>
                  <a:gd name="T53" fmla="*/ 7 h 14"/>
                  <a:gd name="T54" fmla="*/ 14 w 14"/>
                  <a:gd name="T55" fmla="*/ 6 h 14"/>
                  <a:gd name="T56" fmla="*/ 13 w 14"/>
                  <a:gd name="T57" fmla="*/ 3 h 14"/>
                  <a:gd name="T58" fmla="*/ 10 w 14"/>
                  <a:gd name="T59" fmla="*/ 1 h 14"/>
                  <a:gd name="T60" fmla="*/ 7 w 14"/>
                  <a:gd name="T61"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4" h="14">
                    <a:moveTo>
                      <a:pt x="5" y="5"/>
                    </a:moveTo>
                    <a:cubicBezTo>
                      <a:pt x="5" y="5"/>
                      <a:pt x="5" y="5"/>
                      <a:pt x="5" y="4"/>
                    </a:cubicBezTo>
                    <a:cubicBezTo>
                      <a:pt x="4" y="3"/>
                      <a:pt x="4" y="3"/>
                      <a:pt x="4" y="3"/>
                    </a:cubicBezTo>
                    <a:cubicBezTo>
                      <a:pt x="5" y="4"/>
                      <a:pt x="5" y="4"/>
                      <a:pt x="5" y="4"/>
                    </a:cubicBezTo>
                    <a:cubicBezTo>
                      <a:pt x="6" y="4"/>
                      <a:pt x="6" y="4"/>
                      <a:pt x="7" y="4"/>
                    </a:cubicBezTo>
                    <a:cubicBezTo>
                      <a:pt x="7" y="4"/>
                      <a:pt x="7" y="4"/>
                      <a:pt x="7" y="4"/>
                    </a:cubicBezTo>
                    <a:cubicBezTo>
                      <a:pt x="7" y="4"/>
                      <a:pt x="7" y="4"/>
                      <a:pt x="7" y="4"/>
                    </a:cubicBezTo>
                    <a:cubicBezTo>
                      <a:pt x="8" y="4"/>
                      <a:pt x="9" y="4"/>
                      <a:pt x="9" y="5"/>
                    </a:cubicBezTo>
                    <a:cubicBezTo>
                      <a:pt x="10" y="6"/>
                      <a:pt x="10" y="7"/>
                      <a:pt x="10" y="7"/>
                    </a:cubicBezTo>
                    <a:cubicBezTo>
                      <a:pt x="10" y="7"/>
                      <a:pt x="10" y="7"/>
                      <a:pt x="10" y="8"/>
                    </a:cubicBezTo>
                    <a:cubicBezTo>
                      <a:pt x="10" y="8"/>
                      <a:pt x="9" y="9"/>
                      <a:pt x="9" y="9"/>
                    </a:cubicBezTo>
                    <a:cubicBezTo>
                      <a:pt x="8" y="10"/>
                      <a:pt x="8" y="10"/>
                      <a:pt x="7" y="10"/>
                    </a:cubicBezTo>
                    <a:cubicBezTo>
                      <a:pt x="7" y="10"/>
                      <a:pt x="7" y="10"/>
                      <a:pt x="7" y="10"/>
                    </a:cubicBezTo>
                    <a:cubicBezTo>
                      <a:pt x="7" y="10"/>
                      <a:pt x="7" y="10"/>
                      <a:pt x="7" y="10"/>
                    </a:cubicBezTo>
                    <a:cubicBezTo>
                      <a:pt x="6" y="10"/>
                      <a:pt x="5" y="9"/>
                      <a:pt x="5" y="8"/>
                    </a:cubicBezTo>
                    <a:cubicBezTo>
                      <a:pt x="4" y="8"/>
                      <a:pt x="4" y="7"/>
                      <a:pt x="4" y="7"/>
                    </a:cubicBezTo>
                    <a:cubicBezTo>
                      <a:pt x="4" y="6"/>
                      <a:pt x="4" y="6"/>
                      <a:pt x="5" y="5"/>
                    </a:cubicBezTo>
                    <a:moveTo>
                      <a:pt x="7" y="0"/>
                    </a:moveTo>
                    <a:cubicBezTo>
                      <a:pt x="6" y="0"/>
                      <a:pt x="4" y="0"/>
                      <a:pt x="3" y="1"/>
                    </a:cubicBezTo>
                    <a:cubicBezTo>
                      <a:pt x="3" y="1"/>
                      <a:pt x="3" y="1"/>
                      <a:pt x="3" y="1"/>
                    </a:cubicBezTo>
                    <a:cubicBezTo>
                      <a:pt x="1" y="2"/>
                      <a:pt x="0" y="4"/>
                      <a:pt x="0" y="7"/>
                    </a:cubicBezTo>
                    <a:cubicBezTo>
                      <a:pt x="0" y="7"/>
                      <a:pt x="0" y="7"/>
                      <a:pt x="0" y="7"/>
                    </a:cubicBezTo>
                    <a:cubicBezTo>
                      <a:pt x="0" y="8"/>
                      <a:pt x="1" y="9"/>
                      <a:pt x="1" y="11"/>
                    </a:cubicBezTo>
                    <a:cubicBezTo>
                      <a:pt x="2" y="11"/>
                      <a:pt x="3" y="12"/>
                      <a:pt x="4" y="13"/>
                    </a:cubicBezTo>
                    <a:cubicBezTo>
                      <a:pt x="5" y="13"/>
                      <a:pt x="6" y="14"/>
                      <a:pt x="7" y="14"/>
                    </a:cubicBezTo>
                    <a:cubicBezTo>
                      <a:pt x="9" y="14"/>
                      <a:pt x="10" y="13"/>
                      <a:pt x="11" y="13"/>
                    </a:cubicBezTo>
                    <a:cubicBezTo>
                      <a:pt x="13" y="11"/>
                      <a:pt x="14" y="9"/>
                      <a:pt x="14" y="7"/>
                    </a:cubicBezTo>
                    <a:cubicBezTo>
                      <a:pt x="14" y="7"/>
                      <a:pt x="14" y="6"/>
                      <a:pt x="14" y="6"/>
                    </a:cubicBezTo>
                    <a:cubicBezTo>
                      <a:pt x="14" y="5"/>
                      <a:pt x="13" y="4"/>
                      <a:pt x="13" y="3"/>
                    </a:cubicBezTo>
                    <a:cubicBezTo>
                      <a:pt x="12" y="2"/>
                      <a:pt x="11" y="1"/>
                      <a:pt x="10" y="1"/>
                    </a:cubicBezTo>
                    <a:cubicBezTo>
                      <a:pt x="9" y="0"/>
                      <a:pt x="8" y="0"/>
                      <a:pt x="7"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8" name="Freeform 82"/>
              <p:cNvSpPr>
                <a:spLocks noEditPoints="1"/>
              </p:cNvSpPr>
              <p:nvPr/>
            </p:nvSpPr>
            <p:spPr bwMode="auto">
              <a:xfrm>
                <a:off x="9088438" y="1308100"/>
                <a:ext cx="34925" cy="26988"/>
              </a:xfrm>
              <a:custGeom>
                <a:avLst/>
                <a:gdLst>
                  <a:gd name="T0" fmla="*/ 4 w 12"/>
                  <a:gd name="T1" fmla="*/ 6 h 10"/>
                  <a:gd name="T2" fmla="*/ 3 w 12"/>
                  <a:gd name="T3" fmla="*/ 5 h 10"/>
                  <a:gd name="T4" fmla="*/ 4 w 12"/>
                  <a:gd name="T5" fmla="*/ 6 h 10"/>
                  <a:gd name="T6" fmla="*/ 4 w 12"/>
                  <a:gd name="T7" fmla="*/ 6 h 10"/>
                  <a:gd name="T8" fmla="*/ 8 w 12"/>
                  <a:gd name="T9" fmla="*/ 0 h 10"/>
                  <a:gd name="T10" fmla="*/ 6 w 12"/>
                  <a:gd name="T11" fmla="*/ 0 h 10"/>
                  <a:gd name="T12" fmla="*/ 6 w 12"/>
                  <a:gd name="T13" fmla="*/ 0 h 10"/>
                  <a:gd name="T14" fmla="*/ 2 w 12"/>
                  <a:gd name="T15" fmla="*/ 3 h 10"/>
                  <a:gd name="T16" fmla="*/ 2 w 12"/>
                  <a:gd name="T17" fmla="*/ 3 h 10"/>
                  <a:gd name="T18" fmla="*/ 0 w 12"/>
                  <a:gd name="T19" fmla="*/ 6 h 10"/>
                  <a:gd name="T20" fmla="*/ 1 w 12"/>
                  <a:gd name="T21" fmla="*/ 8 h 10"/>
                  <a:gd name="T22" fmla="*/ 4 w 12"/>
                  <a:gd name="T23" fmla="*/ 10 h 10"/>
                  <a:gd name="T24" fmla="*/ 4 w 12"/>
                  <a:gd name="T25" fmla="*/ 10 h 10"/>
                  <a:gd name="T26" fmla="*/ 6 w 12"/>
                  <a:gd name="T27" fmla="*/ 9 h 10"/>
                  <a:gd name="T28" fmla="*/ 10 w 12"/>
                  <a:gd name="T29" fmla="*/ 7 h 10"/>
                  <a:gd name="T30" fmla="*/ 10 w 12"/>
                  <a:gd name="T31" fmla="*/ 7 h 10"/>
                  <a:gd name="T32" fmla="*/ 12 w 12"/>
                  <a:gd name="T33" fmla="*/ 5 h 10"/>
                  <a:gd name="T34" fmla="*/ 12 w 12"/>
                  <a:gd name="T35" fmla="*/ 4 h 10"/>
                  <a:gd name="T36" fmla="*/ 11 w 12"/>
                  <a:gd name="T37" fmla="*/ 1 h 10"/>
                  <a:gd name="T38" fmla="*/ 11 w 12"/>
                  <a:gd name="T39" fmla="*/ 1 h 10"/>
                  <a:gd name="T40" fmla="*/ 8 w 12"/>
                  <a:gd name="T41" fmla="*/ 0 h 10"/>
                  <a:gd name="T42" fmla="*/ 8 w 12"/>
                  <a:gd name="T43" fmla="*/ 0 h 10"/>
                  <a:gd name="T44" fmla="*/ 8 w 12"/>
                  <a:gd name="T45"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2" h="10">
                    <a:moveTo>
                      <a:pt x="4" y="6"/>
                    </a:moveTo>
                    <a:cubicBezTo>
                      <a:pt x="3" y="5"/>
                      <a:pt x="3" y="5"/>
                      <a:pt x="3" y="5"/>
                    </a:cubicBezTo>
                    <a:cubicBezTo>
                      <a:pt x="4" y="6"/>
                      <a:pt x="4" y="6"/>
                      <a:pt x="4" y="6"/>
                    </a:cubicBezTo>
                    <a:cubicBezTo>
                      <a:pt x="4" y="6"/>
                      <a:pt x="4" y="6"/>
                      <a:pt x="4" y="6"/>
                    </a:cubicBezTo>
                    <a:moveTo>
                      <a:pt x="8" y="0"/>
                    </a:moveTo>
                    <a:cubicBezTo>
                      <a:pt x="7" y="0"/>
                      <a:pt x="7" y="0"/>
                      <a:pt x="6" y="0"/>
                    </a:cubicBezTo>
                    <a:cubicBezTo>
                      <a:pt x="6" y="0"/>
                      <a:pt x="6" y="0"/>
                      <a:pt x="6" y="0"/>
                    </a:cubicBezTo>
                    <a:cubicBezTo>
                      <a:pt x="2" y="3"/>
                      <a:pt x="2" y="3"/>
                      <a:pt x="2" y="3"/>
                    </a:cubicBezTo>
                    <a:cubicBezTo>
                      <a:pt x="2" y="3"/>
                      <a:pt x="2" y="3"/>
                      <a:pt x="2" y="3"/>
                    </a:cubicBezTo>
                    <a:cubicBezTo>
                      <a:pt x="1" y="4"/>
                      <a:pt x="0" y="5"/>
                      <a:pt x="0" y="6"/>
                    </a:cubicBezTo>
                    <a:cubicBezTo>
                      <a:pt x="0" y="6"/>
                      <a:pt x="1" y="7"/>
                      <a:pt x="1" y="8"/>
                    </a:cubicBezTo>
                    <a:cubicBezTo>
                      <a:pt x="2" y="9"/>
                      <a:pt x="3" y="10"/>
                      <a:pt x="4" y="10"/>
                    </a:cubicBezTo>
                    <a:cubicBezTo>
                      <a:pt x="4" y="10"/>
                      <a:pt x="4" y="10"/>
                      <a:pt x="4" y="10"/>
                    </a:cubicBezTo>
                    <a:cubicBezTo>
                      <a:pt x="5" y="10"/>
                      <a:pt x="6" y="10"/>
                      <a:pt x="6" y="9"/>
                    </a:cubicBezTo>
                    <a:cubicBezTo>
                      <a:pt x="10" y="7"/>
                      <a:pt x="10" y="7"/>
                      <a:pt x="10" y="7"/>
                    </a:cubicBezTo>
                    <a:cubicBezTo>
                      <a:pt x="10" y="7"/>
                      <a:pt x="10" y="7"/>
                      <a:pt x="10" y="7"/>
                    </a:cubicBezTo>
                    <a:cubicBezTo>
                      <a:pt x="11" y="6"/>
                      <a:pt x="11" y="5"/>
                      <a:pt x="12" y="5"/>
                    </a:cubicBezTo>
                    <a:cubicBezTo>
                      <a:pt x="12" y="4"/>
                      <a:pt x="12" y="4"/>
                      <a:pt x="12" y="4"/>
                    </a:cubicBezTo>
                    <a:cubicBezTo>
                      <a:pt x="12" y="3"/>
                      <a:pt x="12" y="2"/>
                      <a:pt x="11" y="1"/>
                    </a:cubicBezTo>
                    <a:cubicBezTo>
                      <a:pt x="11" y="1"/>
                      <a:pt x="11" y="1"/>
                      <a:pt x="11" y="1"/>
                    </a:cubicBezTo>
                    <a:cubicBezTo>
                      <a:pt x="10" y="1"/>
                      <a:pt x="10" y="0"/>
                      <a:pt x="8" y="0"/>
                    </a:cubicBezTo>
                    <a:cubicBezTo>
                      <a:pt x="8" y="0"/>
                      <a:pt x="8" y="0"/>
                      <a:pt x="8" y="0"/>
                    </a:cubicBezTo>
                    <a:cubicBezTo>
                      <a:pt x="8" y="0"/>
                      <a:pt x="8" y="0"/>
                      <a:pt x="8"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9" name="Freeform 83"/>
              <p:cNvSpPr>
                <a:spLocks noEditPoints="1"/>
              </p:cNvSpPr>
              <p:nvPr/>
            </p:nvSpPr>
            <p:spPr bwMode="auto">
              <a:xfrm>
                <a:off x="8874126" y="1447800"/>
                <a:ext cx="30163" cy="28575"/>
              </a:xfrm>
              <a:custGeom>
                <a:avLst/>
                <a:gdLst>
                  <a:gd name="T0" fmla="*/ 3 w 11"/>
                  <a:gd name="T1" fmla="*/ 7 h 10"/>
                  <a:gd name="T2" fmla="*/ 2 w 11"/>
                  <a:gd name="T3" fmla="*/ 5 h 10"/>
                  <a:gd name="T4" fmla="*/ 3 w 11"/>
                  <a:gd name="T5" fmla="*/ 6 h 10"/>
                  <a:gd name="T6" fmla="*/ 3 w 11"/>
                  <a:gd name="T7" fmla="*/ 6 h 10"/>
                  <a:gd name="T8" fmla="*/ 3 w 11"/>
                  <a:gd name="T9" fmla="*/ 7 h 10"/>
                  <a:gd name="T10" fmla="*/ 7 w 11"/>
                  <a:gd name="T11" fmla="*/ 0 h 10"/>
                  <a:gd name="T12" fmla="*/ 5 w 11"/>
                  <a:gd name="T13" fmla="*/ 1 h 10"/>
                  <a:gd name="T14" fmla="*/ 5 w 11"/>
                  <a:gd name="T15" fmla="*/ 1 h 10"/>
                  <a:gd name="T16" fmla="*/ 1 w 11"/>
                  <a:gd name="T17" fmla="*/ 3 h 10"/>
                  <a:gd name="T18" fmla="*/ 1 w 11"/>
                  <a:gd name="T19" fmla="*/ 3 h 10"/>
                  <a:gd name="T20" fmla="*/ 0 w 11"/>
                  <a:gd name="T21" fmla="*/ 6 h 10"/>
                  <a:gd name="T22" fmla="*/ 0 w 11"/>
                  <a:gd name="T23" fmla="*/ 6 h 10"/>
                  <a:gd name="T24" fmla="*/ 0 w 11"/>
                  <a:gd name="T25" fmla="*/ 9 h 10"/>
                  <a:gd name="T26" fmla="*/ 2 w 11"/>
                  <a:gd name="T27" fmla="*/ 10 h 10"/>
                  <a:gd name="T28" fmla="*/ 4 w 11"/>
                  <a:gd name="T29" fmla="*/ 10 h 10"/>
                  <a:gd name="T30" fmla="*/ 4 w 11"/>
                  <a:gd name="T31" fmla="*/ 10 h 10"/>
                  <a:gd name="T32" fmla="*/ 5 w 11"/>
                  <a:gd name="T33" fmla="*/ 10 h 10"/>
                  <a:gd name="T34" fmla="*/ 5 w 11"/>
                  <a:gd name="T35" fmla="*/ 10 h 10"/>
                  <a:gd name="T36" fmla="*/ 10 w 11"/>
                  <a:gd name="T37" fmla="*/ 7 h 10"/>
                  <a:gd name="T38" fmla="*/ 11 w 11"/>
                  <a:gd name="T39" fmla="*/ 4 h 10"/>
                  <a:gd name="T40" fmla="*/ 10 w 11"/>
                  <a:gd name="T41" fmla="*/ 2 h 10"/>
                  <a:gd name="T42" fmla="*/ 7 w 11"/>
                  <a:gd name="T43" fmla="*/ 0 h 10"/>
                  <a:gd name="T44" fmla="*/ 7 w 11"/>
                  <a:gd name="T45"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1" h="10">
                    <a:moveTo>
                      <a:pt x="3" y="7"/>
                    </a:moveTo>
                    <a:cubicBezTo>
                      <a:pt x="2" y="5"/>
                      <a:pt x="2" y="5"/>
                      <a:pt x="2" y="5"/>
                    </a:cubicBezTo>
                    <a:cubicBezTo>
                      <a:pt x="3" y="6"/>
                      <a:pt x="3" y="6"/>
                      <a:pt x="3" y="6"/>
                    </a:cubicBezTo>
                    <a:cubicBezTo>
                      <a:pt x="3" y="6"/>
                      <a:pt x="3" y="6"/>
                      <a:pt x="3" y="6"/>
                    </a:cubicBezTo>
                    <a:cubicBezTo>
                      <a:pt x="3" y="7"/>
                      <a:pt x="3" y="7"/>
                      <a:pt x="3" y="7"/>
                    </a:cubicBezTo>
                    <a:moveTo>
                      <a:pt x="7" y="0"/>
                    </a:moveTo>
                    <a:cubicBezTo>
                      <a:pt x="7" y="0"/>
                      <a:pt x="6" y="0"/>
                      <a:pt x="5" y="1"/>
                    </a:cubicBezTo>
                    <a:cubicBezTo>
                      <a:pt x="5" y="1"/>
                      <a:pt x="5" y="1"/>
                      <a:pt x="5" y="1"/>
                    </a:cubicBezTo>
                    <a:cubicBezTo>
                      <a:pt x="1" y="3"/>
                      <a:pt x="1" y="3"/>
                      <a:pt x="1" y="3"/>
                    </a:cubicBezTo>
                    <a:cubicBezTo>
                      <a:pt x="1" y="3"/>
                      <a:pt x="1" y="3"/>
                      <a:pt x="1" y="3"/>
                    </a:cubicBezTo>
                    <a:cubicBezTo>
                      <a:pt x="0" y="4"/>
                      <a:pt x="0" y="5"/>
                      <a:pt x="0" y="6"/>
                    </a:cubicBezTo>
                    <a:cubicBezTo>
                      <a:pt x="0" y="6"/>
                      <a:pt x="0" y="6"/>
                      <a:pt x="0" y="6"/>
                    </a:cubicBezTo>
                    <a:cubicBezTo>
                      <a:pt x="0" y="7"/>
                      <a:pt x="0" y="8"/>
                      <a:pt x="0" y="9"/>
                    </a:cubicBezTo>
                    <a:cubicBezTo>
                      <a:pt x="1" y="9"/>
                      <a:pt x="2" y="10"/>
                      <a:pt x="2" y="10"/>
                    </a:cubicBezTo>
                    <a:cubicBezTo>
                      <a:pt x="3" y="10"/>
                      <a:pt x="3" y="10"/>
                      <a:pt x="4" y="10"/>
                    </a:cubicBezTo>
                    <a:cubicBezTo>
                      <a:pt x="4" y="10"/>
                      <a:pt x="4" y="10"/>
                      <a:pt x="4" y="10"/>
                    </a:cubicBezTo>
                    <a:cubicBezTo>
                      <a:pt x="4" y="10"/>
                      <a:pt x="5" y="10"/>
                      <a:pt x="5" y="10"/>
                    </a:cubicBezTo>
                    <a:cubicBezTo>
                      <a:pt x="5" y="10"/>
                      <a:pt x="5" y="10"/>
                      <a:pt x="5" y="10"/>
                    </a:cubicBezTo>
                    <a:cubicBezTo>
                      <a:pt x="10" y="7"/>
                      <a:pt x="10" y="7"/>
                      <a:pt x="10" y="7"/>
                    </a:cubicBezTo>
                    <a:cubicBezTo>
                      <a:pt x="11" y="7"/>
                      <a:pt x="11" y="5"/>
                      <a:pt x="11" y="4"/>
                    </a:cubicBezTo>
                    <a:cubicBezTo>
                      <a:pt x="11" y="4"/>
                      <a:pt x="11" y="3"/>
                      <a:pt x="10" y="2"/>
                    </a:cubicBezTo>
                    <a:cubicBezTo>
                      <a:pt x="10" y="1"/>
                      <a:pt x="9" y="0"/>
                      <a:pt x="7" y="0"/>
                    </a:cubicBezTo>
                    <a:cubicBezTo>
                      <a:pt x="7" y="0"/>
                      <a:pt x="7" y="0"/>
                      <a:pt x="7"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0" name="Freeform 84"/>
              <p:cNvSpPr>
                <a:spLocks noEditPoints="1"/>
              </p:cNvSpPr>
              <p:nvPr/>
            </p:nvSpPr>
            <p:spPr bwMode="auto">
              <a:xfrm>
                <a:off x="9051926" y="1484313"/>
                <a:ext cx="31750" cy="33338"/>
              </a:xfrm>
              <a:custGeom>
                <a:avLst/>
                <a:gdLst>
                  <a:gd name="T0" fmla="*/ 7 w 11"/>
                  <a:gd name="T1" fmla="*/ 2 h 12"/>
                  <a:gd name="T2" fmla="*/ 7 w 11"/>
                  <a:gd name="T3" fmla="*/ 2 h 12"/>
                  <a:gd name="T4" fmla="*/ 5 w 11"/>
                  <a:gd name="T5" fmla="*/ 0 h 12"/>
                  <a:gd name="T6" fmla="*/ 5 w 11"/>
                  <a:gd name="T7" fmla="*/ 0 h 12"/>
                  <a:gd name="T8" fmla="*/ 2 w 11"/>
                  <a:gd name="T9" fmla="*/ 1 h 12"/>
                  <a:gd name="T10" fmla="*/ 2 w 11"/>
                  <a:gd name="T11" fmla="*/ 1 h 12"/>
                  <a:gd name="T12" fmla="*/ 0 w 11"/>
                  <a:gd name="T13" fmla="*/ 4 h 12"/>
                  <a:gd name="T14" fmla="*/ 1 w 11"/>
                  <a:gd name="T15" fmla="*/ 6 h 12"/>
                  <a:gd name="T16" fmla="*/ 4 w 11"/>
                  <a:gd name="T17" fmla="*/ 10 h 12"/>
                  <a:gd name="T18" fmla="*/ 5 w 11"/>
                  <a:gd name="T19" fmla="*/ 11 h 12"/>
                  <a:gd name="T20" fmla="*/ 6 w 11"/>
                  <a:gd name="T21" fmla="*/ 12 h 12"/>
                  <a:gd name="T22" fmla="*/ 7 w 11"/>
                  <a:gd name="T23" fmla="*/ 12 h 12"/>
                  <a:gd name="T24" fmla="*/ 9 w 11"/>
                  <a:gd name="T25" fmla="*/ 11 h 12"/>
                  <a:gd name="T26" fmla="*/ 9 w 11"/>
                  <a:gd name="T27" fmla="*/ 11 h 12"/>
                  <a:gd name="T28" fmla="*/ 11 w 11"/>
                  <a:gd name="T29" fmla="*/ 8 h 12"/>
                  <a:gd name="T30" fmla="*/ 11 w 11"/>
                  <a:gd name="T31" fmla="*/ 8 h 12"/>
                  <a:gd name="T32" fmla="*/ 10 w 11"/>
                  <a:gd name="T33" fmla="*/ 6 h 12"/>
                  <a:gd name="T34" fmla="*/ 7 w 11"/>
                  <a:gd name="T35" fmla="*/ 2 h 12"/>
                  <a:gd name="T36" fmla="*/ 6 w 11"/>
                  <a:gd name="T37" fmla="*/ 3 h 12"/>
                  <a:gd name="T38" fmla="*/ 5 w 11"/>
                  <a:gd name="T39" fmla="*/ 3 h 12"/>
                  <a:gd name="T40" fmla="*/ 6 w 11"/>
                  <a:gd name="T41" fmla="*/ 3 h 12"/>
                  <a:gd name="T42" fmla="*/ 7 w 11"/>
                  <a:gd name="T43" fmla="*/ 2 h 12"/>
                  <a:gd name="T44" fmla="*/ 7 w 11"/>
                  <a:gd name="T45" fmla="*/ 2 h 12"/>
                  <a:gd name="T46" fmla="*/ 7 w 11"/>
                  <a:gd name="T47" fmla="*/ 2 h 12"/>
                  <a:gd name="T48" fmla="*/ 5 w 11"/>
                  <a:gd name="T4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 h="12">
                    <a:moveTo>
                      <a:pt x="7" y="2"/>
                    </a:moveTo>
                    <a:cubicBezTo>
                      <a:pt x="7" y="2"/>
                      <a:pt x="7" y="2"/>
                      <a:pt x="7" y="2"/>
                    </a:cubicBezTo>
                    <a:moveTo>
                      <a:pt x="5" y="0"/>
                    </a:moveTo>
                    <a:cubicBezTo>
                      <a:pt x="5" y="0"/>
                      <a:pt x="5" y="0"/>
                      <a:pt x="5" y="0"/>
                    </a:cubicBezTo>
                    <a:cubicBezTo>
                      <a:pt x="4" y="0"/>
                      <a:pt x="3" y="0"/>
                      <a:pt x="2" y="1"/>
                    </a:cubicBezTo>
                    <a:cubicBezTo>
                      <a:pt x="2" y="1"/>
                      <a:pt x="2" y="1"/>
                      <a:pt x="2" y="1"/>
                    </a:cubicBezTo>
                    <a:cubicBezTo>
                      <a:pt x="1" y="2"/>
                      <a:pt x="0" y="3"/>
                      <a:pt x="0" y="4"/>
                    </a:cubicBezTo>
                    <a:cubicBezTo>
                      <a:pt x="0" y="5"/>
                      <a:pt x="1" y="5"/>
                      <a:pt x="1" y="6"/>
                    </a:cubicBezTo>
                    <a:cubicBezTo>
                      <a:pt x="4" y="10"/>
                      <a:pt x="4" y="10"/>
                      <a:pt x="4" y="10"/>
                    </a:cubicBezTo>
                    <a:cubicBezTo>
                      <a:pt x="4" y="11"/>
                      <a:pt x="5" y="11"/>
                      <a:pt x="5" y="11"/>
                    </a:cubicBezTo>
                    <a:cubicBezTo>
                      <a:pt x="6" y="11"/>
                      <a:pt x="6" y="12"/>
                      <a:pt x="6" y="12"/>
                    </a:cubicBezTo>
                    <a:cubicBezTo>
                      <a:pt x="6" y="12"/>
                      <a:pt x="6" y="12"/>
                      <a:pt x="7" y="12"/>
                    </a:cubicBezTo>
                    <a:cubicBezTo>
                      <a:pt x="7" y="12"/>
                      <a:pt x="8" y="11"/>
                      <a:pt x="9" y="11"/>
                    </a:cubicBezTo>
                    <a:cubicBezTo>
                      <a:pt x="9" y="11"/>
                      <a:pt x="9" y="11"/>
                      <a:pt x="9" y="11"/>
                    </a:cubicBezTo>
                    <a:cubicBezTo>
                      <a:pt x="10" y="10"/>
                      <a:pt x="11" y="9"/>
                      <a:pt x="11" y="8"/>
                    </a:cubicBezTo>
                    <a:cubicBezTo>
                      <a:pt x="11" y="8"/>
                      <a:pt x="11" y="8"/>
                      <a:pt x="11" y="8"/>
                    </a:cubicBezTo>
                    <a:cubicBezTo>
                      <a:pt x="11" y="7"/>
                      <a:pt x="11" y="6"/>
                      <a:pt x="10" y="6"/>
                    </a:cubicBezTo>
                    <a:cubicBezTo>
                      <a:pt x="7" y="2"/>
                      <a:pt x="7" y="2"/>
                      <a:pt x="7" y="2"/>
                    </a:cubicBezTo>
                    <a:cubicBezTo>
                      <a:pt x="6" y="3"/>
                      <a:pt x="6" y="3"/>
                      <a:pt x="6" y="3"/>
                    </a:cubicBezTo>
                    <a:cubicBezTo>
                      <a:pt x="5" y="3"/>
                      <a:pt x="5" y="3"/>
                      <a:pt x="5" y="3"/>
                    </a:cubicBezTo>
                    <a:cubicBezTo>
                      <a:pt x="6" y="3"/>
                      <a:pt x="6" y="3"/>
                      <a:pt x="6" y="3"/>
                    </a:cubicBezTo>
                    <a:cubicBezTo>
                      <a:pt x="7" y="2"/>
                      <a:pt x="7" y="2"/>
                      <a:pt x="7" y="2"/>
                    </a:cubicBezTo>
                    <a:cubicBezTo>
                      <a:pt x="7" y="2"/>
                      <a:pt x="7" y="2"/>
                      <a:pt x="7" y="2"/>
                    </a:cubicBezTo>
                    <a:cubicBezTo>
                      <a:pt x="7" y="2"/>
                      <a:pt x="7" y="2"/>
                      <a:pt x="7" y="2"/>
                    </a:cubicBezTo>
                    <a:cubicBezTo>
                      <a:pt x="7" y="1"/>
                      <a:pt x="6" y="0"/>
                      <a:pt x="5"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1" name="Freeform 85"/>
              <p:cNvSpPr>
                <a:spLocks noEditPoints="1"/>
              </p:cNvSpPr>
              <p:nvPr/>
            </p:nvSpPr>
            <p:spPr bwMode="auto">
              <a:xfrm>
                <a:off x="8912226" y="1268413"/>
                <a:ext cx="28575" cy="30163"/>
              </a:xfrm>
              <a:custGeom>
                <a:avLst/>
                <a:gdLst>
                  <a:gd name="T0" fmla="*/ 4 w 10"/>
                  <a:gd name="T1" fmla="*/ 3 h 11"/>
                  <a:gd name="T2" fmla="*/ 5 w 10"/>
                  <a:gd name="T3" fmla="*/ 2 h 11"/>
                  <a:gd name="T4" fmla="*/ 4 w 10"/>
                  <a:gd name="T5" fmla="*/ 3 h 11"/>
                  <a:gd name="T6" fmla="*/ 4 w 10"/>
                  <a:gd name="T7" fmla="*/ 3 h 11"/>
                  <a:gd name="T8" fmla="*/ 4 w 10"/>
                  <a:gd name="T9" fmla="*/ 0 h 11"/>
                  <a:gd name="T10" fmla="*/ 4 w 10"/>
                  <a:gd name="T11" fmla="*/ 0 h 11"/>
                  <a:gd name="T12" fmla="*/ 4 w 10"/>
                  <a:gd name="T13" fmla="*/ 0 h 11"/>
                  <a:gd name="T14" fmla="*/ 2 w 10"/>
                  <a:gd name="T15" fmla="*/ 0 h 11"/>
                  <a:gd name="T16" fmla="*/ 2 w 10"/>
                  <a:gd name="T17" fmla="*/ 0 h 11"/>
                  <a:gd name="T18" fmla="*/ 0 w 10"/>
                  <a:gd name="T19" fmla="*/ 2 h 11"/>
                  <a:gd name="T20" fmla="*/ 0 w 10"/>
                  <a:gd name="T21" fmla="*/ 3 h 11"/>
                  <a:gd name="T22" fmla="*/ 0 w 10"/>
                  <a:gd name="T23" fmla="*/ 5 h 11"/>
                  <a:gd name="T24" fmla="*/ 3 w 10"/>
                  <a:gd name="T25" fmla="*/ 9 h 11"/>
                  <a:gd name="T26" fmla="*/ 6 w 10"/>
                  <a:gd name="T27" fmla="*/ 11 h 11"/>
                  <a:gd name="T28" fmla="*/ 6 w 10"/>
                  <a:gd name="T29" fmla="*/ 11 h 11"/>
                  <a:gd name="T30" fmla="*/ 8 w 10"/>
                  <a:gd name="T31" fmla="*/ 10 h 11"/>
                  <a:gd name="T32" fmla="*/ 8 w 10"/>
                  <a:gd name="T33" fmla="*/ 10 h 11"/>
                  <a:gd name="T34" fmla="*/ 10 w 10"/>
                  <a:gd name="T35" fmla="*/ 7 h 11"/>
                  <a:gd name="T36" fmla="*/ 10 w 10"/>
                  <a:gd name="T37" fmla="*/ 5 h 11"/>
                  <a:gd name="T38" fmla="*/ 7 w 10"/>
                  <a:gd name="T39" fmla="*/ 1 h 11"/>
                  <a:gd name="T40" fmla="*/ 7 w 10"/>
                  <a:gd name="T41" fmla="*/ 1 h 11"/>
                  <a:gd name="T42" fmla="*/ 4 w 10"/>
                  <a:gd name="T43"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 h="11">
                    <a:moveTo>
                      <a:pt x="4" y="3"/>
                    </a:moveTo>
                    <a:cubicBezTo>
                      <a:pt x="5" y="2"/>
                      <a:pt x="5" y="2"/>
                      <a:pt x="5" y="2"/>
                    </a:cubicBezTo>
                    <a:cubicBezTo>
                      <a:pt x="4" y="3"/>
                      <a:pt x="4" y="3"/>
                      <a:pt x="4" y="3"/>
                    </a:cubicBezTo>
                    <a:cubicBezTo>
                      <a:pt x="4" y="3"/>
                      <a:pt x="4" y="3"/>
                      <a:pt x="4" y="3"/>
                    </a:cubicBezTo>
                    <a:moveTo>
                      <a:pt x="4" y="0"/>
                    </a:moveTo>
                    <a:cubicBezTo>
                      <a:pt x="4" y="0"/>
                      <a:pt x="4" y="0"/>
                      <a:pt x="4" y="0"/>
                    </a:cubicBezTo>
                    <a:cubicBezTo>
                      <a:pt x="4" y="0"/>
                      <a:pt x="4" y="0"/>
                      <a:pt x="4" y="0"/>
                    </a:cubicBezTo>
                    <a:cubicBezTo>
                      <a:pt x="3" y="0"/>
                      <a:pt x="2" y="0"/>
                      <a:pt x="2" y="0"/>
                    </a:cubicBezTo>
                    <a:cubicBezTo>
                      <a:pt x="2" y="0"/>
                      <a:pt x="2" y="0"/>
                      <a:pt x="2" y="0"/>
                    </a:cubicBezTo>
                    <a:cubicBezTo>
                      <a:pt x="1" y="1"/>
                      <a:pt x="1" y="1"/>
                      <a:pt x="0" y="2"/>
                    </a:cubicBezTo>
                    <a:cubicBezTo>
                      <a:pt x="0" y="2"/>
                      <a:pt x="0" y="3"/>
                      <a:pt x="0" y="3"/>
                    </a:cubicBezTo>
                    <a:cubicBezTo>
                      <a:pt x="0" y="4"/>
                      <a:pt x="0" y="5"/>
                      <a:pt x="0" y="5"/>
                    </a:cubicBezTo>
                    <a:cubicBezTo>
                      <a:pt x="3" y="9"/>
                      <a:pt x="3" y="9"/>
                      <a:pt x="3" y="9"/>
                    </a:cubicBezTo>
                    <a:cubicBezTo>
                      <a:pt x="4" y="11"/>
                      <a:pt x="5" y="11"/>
                      <a:pt x="6" y="11"/>
                    </a:cubicBezTo>
                    <a:cubicBezTo>
                      <a:pt x="6" y="11"/>
                      <a:pt x="6" y="11"/>
                      <a:pt x="6" y="11"/>
                    </a:cubicBezTo>
                    <a:cubicBezTo>
                      <a:pt x="7" y="11"/>
                      <a:pt x="8" y="11"/>
                      <a:pt x="8" y="10"/>
                    </a:cubicBezTo>
                    <a:cubicBezTo>
                      <a:pt x="8" y="10"/>
                      <a:pt x="8" y="10"/>
                      <a:pt x="8" y="10"/>
                    </a:cubicBezTo>
                    <a:cubicBezTo>
                      <a:pt x="9" y="9"/>
                      <a:pt x="10" y="8"/>
                      <a:pt x="10" y="7"/>
                    </a:cubicBezTo>
                    <a:cubicBezTo>
                      <a:pt x="10" y="6"/>
                      <a:pt x="10" y="6"/>
                      <a:pt x="10" y="5"/>
                    </a:cubicBezTo>
                    <a:cubicBezTo>
                      <a:pt x="7" y="1"/>
                      <a:pt x="7" y="1"/>
                      <a:pt x="7" y="1"/>
                    </a:cubicBezTo>
                    <a:cubicBezTo>
                      <a:pt x="7" y="1"/>
                      <a:pt x="7" y="1"/>
                      <a:pt x="7" y="1"/>
                    </a:cubicBezTo>
                    <a:cubicBezTo>
                      <a:pt x="6" y="0"/>
                      <a:pt x="5" y="0"/>
                      <a:pt x="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11" name="组合 10"/>
            <p:cNvGrpSpPr/>
            <p:nvPr/>
          </p:nvGrpSpPr>
          <p:grpSpPr>
            <a:xfrm>
              <a:off x="10336421" y="3273425"/>
              <a:ext cx="604837" cy="693738"/>
              <a:chOff x="9248776" y="3146425"/>
              <a:chExt cx="604837" cy="693738"/>
            </a:xfrm>
          </p:grpSpPr>
          <p:sp>
            <p:nvSpPr>
              <p:cNvPr id="331" name="Freeform 86"/>
              <p:cNvSpPr>
                <a:spLocks noEditPoints="1"/>
              </p:cNvSpPr>
              <p:nvPr/>
            </p:nvSpPr>
            <p:spPr bwMode="auto">
              <a:xfrm>
                <a:off x="9780588" y="3290888"/>
                <a:ext cx="73025" cy="74613"/>
              </a:xfrm>
              <a:custGeom>
                <a:avLst/>
                <a:gdLst>
                  <a:gd name="T0" fmla="*/ 13 w 26"/>
                  <a:gd name="T1" fmla="*/ 4 h 27"/>
                  <a:gd name="T2" fmla="*/ 13 w 26"/>
                  <a:gd name="T3" fmla="*/ 4 h 27"/>
                  <a:gd name="T4" fmla="*/ 17 w 26"/>
                  <a:gd name="T5" fmla="*/ 0 h 27"/>
                  <a:gd name="T6" fmla="*/ 17 w 26"/>
                  <a:gd name="T7" fmla="*/ 0 h 27"/>
                  <a:gd name="T8" fmla="*/ 12 w 26"/>
                  <a:gd name="T9" fmla="*/ 1 h 27"/>
                  <a:gd name="T10" fmla="*/ 11 w 26"/>
                  <a:gd name="T11" fmla="*/ 1 h 27"/>
                  <a:gd name="T12" fmla="*/ 1 w 26"/>
                  <a:gd name="T13" fmla="*/ 6 h 27"/>
                  <a:gd name="T14" fmla="*/ 0 w 26"/>
                  <a:gd name="T15" fmla="*/ 6 h 27"/>
                  <a:gd name="T16" fmla="*/ 0 w 26"/>
                  <a:gd name="T17" fmla="*/ 10 h 27"/>
                  <a:gd name="T18" fmla="*/ 1 w 26"/>
                  <a:gd name="T19" fmla="*/ 10 h 27"/>
                  <a:gd name="T20" fmla="*/ 1 w 26"/>
                  <a:gd name="T21" fmla="*/ 10 h 27"/>
                  <a:gd name="T22" fmla="*/ 14 w 26"/>
                  <a:gd name="T23" fmla="*/ 4 h 27"/>
                  <a:gd name="T24" fmla="*/ 17 w 26"/>
                  <a:gd name="T25" fmla="*/ 4 h 27"/>
                  <a:gd name="T26" fmla="*/ 17 w 26"/>
                  <a:gd name="T27" fmla="*/ 4 h 27"/>
                  <a:gd name="T28" fmla="*/ 20 w 26"/>
                  <a:gd name="T29" fmla="*/ 5 h 27"/>
                  <a:gd name="T30" fmla="*/ 22 w 26"/>
                  <a:gd name="T31" fmla="*/ 9 h 27"/>
                  <a:gd name="T32" fmla="*/ 17 w 26"/>
                  <a:gd name="T33" fmla="*/ 19 h 27"/>
                  <a:gd name="T34" fmla="*/ 17 w 26"/>
                  <a:gd name="T35" fmla="*/ 21 h 27"/>
                  <a:gd name="T36" fmla="*/ 15 w 26"/>
                  <a:gd name="T37" fmla="*/ 26 h 27"/>
                  <a:gd name="T38" fmla="*/ 15 w 26"/>
                  <a:gd name="T39" fmla="*/ 27 h 27"/>
                  <a:gd name="T40" fmla="*/ 16 w 26"/>
                  <a:gd name="T41" fmla="*/ 26 h 27"/>
                  <a:gd name="T42" fmla="*/ 20 w 26"/>
                  <a:gd name="T43" fmla="*/ 21 h 27"/>
                  <a:gd name="T44" fmla="*/ 26 w 26"/>
                  <a:gd name="T45" fmla="*/ 9 h 27"/>
                  <a:gd name="T46" fmla="*/ 23 w 26"/>
                  <a:gd name="T47" fmla="*/ 2 h 27"/>
                  <a:gd name="T48" fmla="*/ 22 w 26"/>
                  <a:gd name="T49" fmla="*/ 1 h 27"/>
                  <a:gd name="T50" fmla="*/ 17 w 26"/>
                  <a:gd name="T51"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6" h="27">
                    <a:moveTo>
                      <a:pt x="13" y="4"/>
                    </a:moveTo>
                    <a:cubicBezTo>
                      <a:pt x="13" y="4"/>
                      <a:pt x="13" y="4"/>
                      <a:pt x="13" y="4"/>
                    </a:cubicBezTo>
                    <a:moveTo>
                      <a:pt x="17" y="0"/>
                    </a:moveTo>
                    <a:cubicBezTo>
                      <a:pt x="17" y="0"/>
                      <a:pt x="17" y="0"/>
                      <a:pt x="17" y="0"/>
                    </a:cubicBezTo>
                    <a:cubicBezTo>
                      <a:pt x="14" y="0"/>
                      <a:pt x="12" y="1"/>
                      <a:pt x="12" y="1"/>
                    </a:cubicBezTo>
                    <a:cubicBezTo>
                      <a:pt x="11" y="1"/>
                      <a:pt x="11" y="1"/>
                      <a:pt x="11" y="1"/>
                    </a:cubicBezTo>
                    <a:cubicBezTo>
                      <a:pt x="7" y="5"/>
                      <a:pt x="4" y="6"/>
                      <a:pt x="1" y="6"/>
                    </a:cubicBezTo>
                    <a:cubicBezTo>
                      <a:pt x="1" y="6"/>
                      <a:pt x="1" y="6"/>
                      <a:pt x="0" y="6"/>
                    </a:cubicBezTo>
                    <a:cubicBezTo>
                      <a:pt x="0" y="8"/>
                      <a:pt x="0" y="9"/>
                      <a:pt x="0" y="10"/>
                    </a:cubicBezTo>
                    <a:cubicBezTo>
                      <a:pt x="0" y="10"/>
                      <a:pt x="1" y="10"/>
                      <a:pt x="1" y="10"/>
                    </a:cubicBezTo>
                    <a:cubicBezTo>
                      <a:pt x="1" y="10"/>
                      <a:pt x="1" y="10"/>
                      <a:pt x="1" y="10"/>
                    </a:cubicBezTo>
                    <a:cubicBezTo>
                      <a:pt x="5" y="10"/>
                      <a:pt x="9" y="9"/>
                      <a:pt x="14" y="4"/>
                    </a:cubicBezTo>
                    <a:cubicBezTo>
                      <a:pt x="14" y="4"/>
                      <a:pt x="15" y="4"/>
                      <a:pt x="17" y="4"/>
                    </a:cubicBezTo>
                    <a:cubicBezTo>
                      <a:pt x="17" y="4"/>
                      <a:pt x="17" y="4"/>
                      <a:pt x="17" y="4"/>
                    </a:cubicBezTo>
                    <a:cubicBezTo>
                      <a:pt x="18" y="4"/>
                      <a:pt x="19" y="4"/>
                      <a:pt x="20" y="5"/>
                    </a:cubicBezTo>
                    <a:cubicBezTo>
                      <a:pt x="20" y="5"/>
                      <a:pt x="22" y="6"/>
                      <a:pt x="22" y="9"/>
                    </a:cubicBezTo>
                    <a:cubicBezTo>
                      <a:pt x="22" y="11"/>
                      <a:pt x="21" y="14"/>
                      <a:pt x="17" y="19"/>
                    </a:cubicBezTo>
                    <a:cubicBezTo>
                      <a:pt x="17" y="19"/>
                      <a:pt x="17" y="20"/>
                      <a:pt x="17" y="21"/>
                    </a:cubicBezTo>
                    <a:cubicBezTo>
                      <a:pt x="17" y="23"/>
                      <a:pt x="17" y="25"/>
                      <a:pt x="15" y="26"/>
                    </a:cubicBezTo>
                    <a:cubicBezTo>
                      <a:pt x="15" y="27"/>
                      <a:pt x="15" y="27"/>
                      <a:pt x="15" y="27"/>
                    </a:cubicBezTo>
                    <a:cubicBezTo>
                      <a:pt x="15" y="27"/>
                      <a:pt x="16" y="26"/>
                      <a:pt x="16" y="26"/>
                    </a:cubicBezTo>
                    <a:cubicBezTo>
                      <a:pt x="19" y="24"/>
                      <a:pt x="20" y="22"/>
                      <a:pt x="20" y="21"/>
                    </a:cubicBezTo>
                    <a:cubicBezTo>
                      <a:pt x="24" y="16"/>
                      <a:pt x="26" y="12"/>
                      <a:pt x="26" y="9"/>
                    </a:cubicBezTo>
                    <a:cubicBezTo>
                      <a:pt x="26" y="4"/>
                      <a:pt x="23" y="2"/>
                      <a:pt x="23" y="2"/>
                    </a:cubicBezTo>
                    <a:cubicBezTo>
                      <a:pt x="22" y="1"/>
                      <a:pt x="22" y="1"/>
                      <a:pt x="22" y="1"/>
                    </a:cubicBezTo>
                    <a:cubicBezTo>
                      <a:pt x="21" y="0"/>
                      <a:pt x="19" y="0"/>
                      <a:pt x="17"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2" name="Freeform 87"/>
              <p:cNvSpPr>
                <a:spLocks noEditPoints="1"/>
              </p:cNvSpPr>
              <p:nvPr/>
            </p:nvSpPr>
            <p:spPr bwMode="auto">
              <a:xfrm>
                <a:off x="9358313" y="3349625"/>
                <a:ext cx="330200" cy="198438"/>
              </a:xfrm>
              <a:custGeom>
                <a:avLst/>
                <a:gdLst>
                  <a:gd name="T0" fmla="*/ 0 w 118"/>
                  <a:gd name="T1" fmla="*/ 65 h 71"/>
                  <a:gd name="T2" fmla="*/ 3 w 118"/>
                  <a:gd name="T3" fmla="*/ 68 h 71"/>
                  <a:gd name="T4" fmla="*/ 3 w 118"/>
                  <a:gd name="T5" fmla="*/ 68 h 71"/>
                  <a:gd name="T6" fmla="*/ 0 w 118"/>
                  <a:gd name="T7" fmla="*/ 65 h 71"/>
                  <a:gd name="T8" fmla="*/ 0 w 118"/>
                  <a:gd name="T9" fmla="*/ 59 h 71"/>
                  <a:gd name="T10" fmla="*/ 0 w 118"/>
                  <a:gd name="T11" fmla="*/ 59 h 71"/>
                  <a:gd name="T12" fmla="*/ 3 w 118"/>
                  <a:gd name="T13" fmla="*/ 62 h 71"/>
                  <a:gd name="T14" fmla="*/ 0 w 118"/>
                  <a:gd name="T15" fmla="*/ 59 h 71"/>
                  <a:gd name="T16" fmla="*/ 81 w 118"/>
                  <a:gd name="T17" fmla="*/ 0 h 71"/>
                  <a:gd name="T18" fmla="*/ 81 w 118"/>
                  <a:gd name="T19" fmla="*/ 0 h 71"/>
                  <a:gd name="T20" fmla="*/ 72 w 118"/>
                  <a:gd name="T21" fmla="*/ 2 h 71"/>
                  <a:gd name="T22" fmla="*/ 71 w 118"/>
                  <a:gd name="T23" fmla="*/ 5 h 71"/>
                  <a:gd name="T24" fmla="*/ 71 w 118"/>
                  <a:gd name="T25" fmla="*/ 5 h 71"/>
                  <a:gd name="T26" fmla="*/ 71 w 118"/>
                  <a:gd name="T27" fmla="*/ 5 h 71"/>
                  <a:gd name="T28" fmla="*/ 71 w 118"/>
                  <a:gd name="T29" fmla="*/ 5 h 71"/>
                  <a:gd name="T30" fmla="*/ 69 w 118"/>
                  <a:gd name="T31" fmla="*/ 7 h 71"/>
                  <a:gd name="T32" fmla="*/ 69 w 118"/>
                  <a:gd name="T33" fmla="*/ 8 h 71"/>
                  <a:gd name="T34" fmla="*/ 68 w 118"/>
                  <a:gd name="T35" fmla="*/ 9 h 71"/>
                  <a:gd name="T36" fmla="*/ 68 w 118"/>
                  <a:gd name="T37" fmla="*/ 9 h 71"/>
                  <a:gd name="T38" fmla="*/ 48 w 118"/>
                  <a:gd name="T39" fmla="*/ 28 h 71"/>
                  <a:gd name="T40" fmla="*/ 49 w 118"/>
                  <a:gd name="T41" fmla="*/ 29 h 71"/>
                  <a:gd name="T42" fmla="*/ 48 w 118"/>
                  <a:gd name="T43" fmla="*/ 30 h 71"/>
                  <a:gd name="T44" fmla="*/ 9 w 118"/>
                  <a:gd name="T45" fmla="*/ 71 h 71"/>
                  <a:gd name="T46" fmla="*/ 7 w 118"/>
                  <a:gd name="T47" fmla="*/ 71 h 71"/>
                  <a:gd name="T48" fmla="*/ 7 w 118"/>
                  <a:gd name="T49" fmla="*/ 71 h 71"/>
                  <a:gd name="T50" fmla="*/ 6 w 118"/>
                  <a:gd name="T51" fmla="*/ 71 h 71"/>
                  <a:gd name="T52" fmla="*/ 6 w 118"/>
                  <a:gd name="T53" fmla="*/ 71 h 71"/>
                  <a:gd name="T54" fmla="*/ 7 w 118"/>
                  <a:gd name="T55" fmla="*/ 71 h 71"/>
                  <a:gd name="T56" fmla="*/ 7 w 118"/>
                  <a:gd name="T57" fmla="*/ 71 h 71"/>
                  <a:gd name="T58" fmla="*/ 8 w 118"/>
                  <a:gd name="T59" fmla="*/ 71 h 71"/>
                  <a:gd name="T60" fmla="*/ 65 w 118"/>
                  <a:gd name="T61" fmla="*/ 13 h 71"/>
                  <a:gd name="T62" fmla="*/ 65 w 118"/>
                  <a:gd name="T63" fmla="*/ 13 h 71"/>
                  <a:gd name="T64" fmla="*/ 65 w 118"/>
                  <a:gd name="T65" fmla="*/ 13 h 71"/>
                  <a:gd name="T66" fmla="*/ 71 w 118"/>
                  <a:gd name="T67" fmla="*/ 8 h 71"/>
                  <a:gd name="T68" fmla="*/ 80 w 118"/>
                  <a:gd name="T69" fmla="*/ 4 h 71"/>
                  <a:gd name="T70" fmla="*/ 81 w 118"/>
                  <a:gd name="T71" fmla="*/ 4 h 71"/>
                  <a:gd name="T72" fmla="*/ 85 w 118"/>
                  <a:gd name="T73" fmla="*/ 6 h 71"/>
                  <a:gd name="T74" fmla="*/ 95 w 118"/>
                  <a:gd name="T75" fmla="*/ 14 h 71"/>
                  <a:gd name="T76" fmla="*/ 117 w 118"/>
                  <a:gd name="T77" fmla="*/ 25 h 71"/>
                  <a:gd name="T78" fmla="*/ 118 w 118"/>
                  <a:gd name="T79" fmla="*/ 23 h 71"/>
                  <a:gd name="T80" fmla="*/ 99 w 118"/>
                  <a:gd name="T81" fmla="*/ 14 h 71"/>
                  <a:gd name="T82" fmla="*/ 86 w 118"/>
                  <a:gd name="T83" fmla="*/ 4 h 71"/>
                  <a:gd name="T84" fmla="*/ 86 w 118"/>
                  <a:gd name="T85" fmla="*/ 4 h 71"/>
                  <a:gd name="T86" fmla="*/ 84 w 118"/>
                  <a:gd name="T87" fmla="*/ 1 h 71"/>
                  <a:gd name="T88" fmla="*/ 81 w 118"/>
                  <a:gd name="T89"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18" h="71">
                    <a:moveTo>
                      <a:pt x="0" y="65"/>
                    </a:moveTo>
                    <a:cubicBezTo>
                      <a:pt x="3" y="68"/>
                      <a:pt x="3" y="68"/>
                      <a:pt x="3" y="68"/>
                    </a:cubicBezTo>
                    <a:cubicBezTo>
                      <a:pt x="3" y="68"/>
                      <a:pt x="3" y="68"/>
                      <a:pt x="3" y="68"/>
                    </a:cubicBezTo>
                    <a:cubicBezTo>
                      <a:pt x="0" y="65"/>
                      <a:pt x="0" y="65"/>
                      <a:pt x="0" y="65"/>
                    </a:cubicBezTo>
                    <a:moveTo>
                      <a:pt x="0" y="59"/>
                    </a:moveTo>
                    <a:cubicBezTo>
                      <a:pt x="0" y="59"/>
                      <a:pt x="0" y="59"/>
                      <a:pt x="0" y="59"/>
                    </a:cubicBezTo>
                    <a:cubicBezTo>
                      <a:pt x="3" y="62"/>
                      <a:pt x="3" y="62"/>
                      <a:pt x="3" y="62"/>
                    </a:cubicBezTo>
                    <a:cubicBezTo>
                      <a:pt x="0" y="59"/>
                      <a:pt x="0" y="59"/>
                      <a:pt x="0" y="59"/>
                    </a:cubicBezTo>
                    <a:moveTo>
                      <a:pt x="81" y="0"/>
                    </a:moveTo>
                    <a:cubicBezTo>
                      <a:pt x="81" y="0"/>
                      <a:pt x="81" y="0"/>
                      <a:pt x="81" y="0"/>
                    </a:cubicBezTo>
                    <a:cubicBezTo>
                      <a:pt x="78" y="0"/>
                      <a:pt x="75" y="1"/>
                      <a:pt x="72" y="2"/>
                    </a:cubicBezTo>
                    <a:cubicBezTo>
                      <a:pt x="72" y="3"/>
                      <a:pt x="72" y="4"/>
                      <a:pt x="71" y="5"/>
                    </a:cubicBezTo>
                    <a:cubicBezTo>
                      <a:pt x="71" y="5"/>
                      <a:pt x="71" y="5"/>
                      <a:pt x="71" y="5"/>
                    </a:cubicBezTo>
                    <a:cubicBezTo>
                      <a:pt x="71" y="5"/>
                      <a:pt x="71" y="5"/>
                      <a:pt x="71" y="5"/>
                    </a:cubicBezTo>
                    <a:cubicBezTo>
                      <a:pt x="71" y="5"/>
                      <a:pt x="71" y="5"/>
                      <a:pt x="71" y="5"/>
                    </a:cubicBezTo>
                    <a:cubicBezTo>
                      <a:pt x="69" y="7"/>
                      <a:pt x="69" y="7"/>
                      <a:pt x="69" y="7"/>
                    </a:cubicBezTo>
                    <a:cubicBezTo>
                      <a:pt x="69" y="7"/>
                      <a:pt x="69" y="8"/>
                      <a:pt x="69" y="8"/>
                    </a:cubicBezTo>
                    <a:cubicBezTo>
                      <a:pt x="68" y="9"/>
                      <a:pt x="68" y="9"/>
                      <a:pt x="68" y="9"/>
                    </a:cubicBezTo>
                    <a:cubicBezTo>
                      <a:pt x="68" y="9"/>
                      <a:pt x="68" y="9"/>
                      <a:pt x="68" y="9"/>
                    </a:cubicBezTo>
                    <a:cubicBezTo>
                      <a:pt x="48" y="28"/>
                      <a:pt x="48" y="28"/>
                      <a:pt x="48" y="28"/>
                    </a:cubicBezTo>
                    <a:cubicBezTo>
                      <a:pt x="48" y="28"/>
                      <a:pt x="49" y="29"/>
                      <a:pt x="49" y="29"/>
                    </a:cubicBezTo>
                    <a:cubicBezTo>
                      <a:pt x="49" y="29"/>
                      <a:pt x="48" y="30"/>
                      <a:pt x="48" y="30"/>
                    </a:cubicBezTo>
                    <a:cubicBezTo>
                      <a:pt x="9" y="71"/>
                      <a:pt x="9" y="71"/>
                      <a:pt x="9" y="71"/>
                    </a:cubicBezTo>
                    <a:cubicBezTo>
                      <a:pt x="8" y="71"/>
                      <a:pt x="8" y="71"/>
                      <a:pt x="7" y="71"/>
                    </a:cubicBezTo>
                    <a:cubicBezTo>
                      <a:pt x="7" y="71"/>
                      <a:pt x="7" y="71"/>
                      <a:pt x="7" y="71"/>
                    </a:cubicBezTo>
                    <a:cubicBezTo>
                      <a:pt x="7" y="71"/>
                      <a:pt x="6" y="71"/>
                      <a:pt x="6" y="71"/>
                    </a:cubicBezTo>
                    <a:cubicBezTo>
                      <a:pt x="6" y="71"/>
                      <a:pt x="6" y="71"/>
                      <a:pt x="6" y="71"/>
                    </a:cubicBezTo>
                    <a:cubicBezTo>
                      <a:pt x="6" y="71"/>
                      <a:pt x="7" y="71"/>
                      <a:pt x="7" y="71"/>
                    </a:cubicBezTo>
                    <a:cubicBezTo>
                      <a:pt x="7" y="71"/>
                      <a:pt x="7" y="71"/>
                      <a:pt x="7" y="71"/>
                    </a:cubicBezTo>
                    <a:cubicBezTo>
                      <a:pt x="7" y="71"/>
                      <a:pt x="8" y="71"/>
                      <a:pt x="8" y="71"/>
                    </a:cubicBezTo>
                    <a:cubicBezTo>
                      <a:pt x="65" y="13"/>
                      <a:pt x="65" y="13"/>
                      <a:pt x="65" y="13"/>
                    </a:cubicBezTo>
                    <a:cubicBezTo>
                      <a:pt x="65" y="13"/>
                      <a:pt x="65" y="13"/>
                      <a:pt x="65" y="13"/>
                    </a:cubicBezTo>
                    <a:cubicBezTo>
                      <a:pt x="65" y="13"/>
                      <a:pt x="65" y="13"/>
                      <a:pt x="65" y="13"/>
                    </a:cubicBezTo>
                    <a:cubicBezTo>
                      <a:pt x="66" y="13"/>
                      <a:pt x="68" y="10"/>
                      <a:pt x="71" y="8"/>
                    </a:cubicBezTo>
                    <a:cubicBezTo>
                      <a:pt x="74" y="6"/>
                      <a:pt x="78" y="4"/>
                      <a:pt x="80" y="4"/>
                    </a:cubicBezTo>
                    <a:cubicBezTo>
                      <a:pt x="81" y="4"/>
                      <a:pt x="81" y="4"/>
                      <a:pt x="81" y="4"/>
                    </a:cubicBezTo>
                    <a:cubicBezTo>
                      <a:pt x="82" y="4"/>
                      <a:pt x="84" y="4"/>
                      <a:pt x="85" y="6"/>
                    </a:cubicBezTo>
                    <a:cubicBezTo>
                      <a:pt x="86" y="6"/>
                      <a:pt x="89" y="10"/>
                      <a:pt x="95" y="14"/>
                    </a:cubicBezTo>
                    <a:cubicBezTo>
                      <a:pt x="101" y="19"/>
                      <a:pt x="109" y="23"/>
                      <a:pt x="117" y="25"/>
                    </a:cubicBezTo>
                    <a:cubicBezTo>
                      <a:pt x="117" y="24"/>
                      <a:pt x="117" y="23"/>
                      <a:pt x="118" y="23"/>
                    </a:cubicBezTo>
                    <a:cubicBezTo>
                      <a:pt x="110" y="21"/>
                      <a:pt x="104" y="18"/>
                      <a:pt x="99" y="14"/>
                    </a:cubicBezTo>
                    <a:cubicBezTo>
                      <a:pt x="91" y="10"/>
                      <a:pt x="87" y="5"/>
                      <a:pt x="86" y="4"/>
                    </a:cubicBezTo>
                    <a:cubicBezTo>
                      <a:pt x="86" y="4"/>
                      <a:pt x="86" y="4"/>
                      <a:pt x="86" y="4"/>
                    </a:cubicBezTo>
                    <a:cubicBezTo>
                      <a:pt x="85" y="3"/>
                      <a:pt x="85" y="2"/>
                      <a:pt x="84" y="1"/>
                    </a:cubicBezTo>
                    <a:cubicBezTo>
                      <a:pt x="83" y="0"/>
                      <a:pt x="82" y="0"/>
                      <a:pt x="81"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3" name="Freeform 88"/>
              <p:cNvSpPr>
                <a:spLocks noEditPoints="1"/>
              </p:cNvSpPr>
              <p:nvPr/>
            </p:nvSpPr>
            <p:spPr bwMode="auto">
              <a:xfrm>
                <a:off x="9445626" y="3230563"/>
                <a:ext cx="212725" cy="160338"/>
              </a:xfrm>
              <a:custGeom>
                <a:avLst/>
                <a:gdLst>
                  <a:gd name="T0" fmla="*/ 76 w 76"/>
                  <a:gd name="T1" fmla="*/ 2 h 57"/>
                  <a:gd name="T2" fmla="*/ 75 w 76"/>
                  <a:gd name="T3" fmla="*/ 3 h 57"/>
                  <a:gd name="T4" fmla="*/ 75 w 76"/>
                  <a:gd name="T5" fmla="*/ 3 h 57"/>
                  <a:gd name="T6" fmla="*/ 76 w 76"/>
                  <a:gd name="T7" fmla="*/ 2 h 57"/>
                  <a:gd name="T8" fmla="*/ 72 w 76"/>
                  <a:gd name="T9" fmla="*/ 0 h 57"/>
                  <a:gd name="T10" fmla="*/ 0 w 76"/>
                  <a:gd name="T11" fmla="*/ 56 h 57"/>
                  <a:gd name="T12" fmla="*/ 1 w 76"/>
                  <a:gd name="T13" fmla="*/ 55 h 57"/>
                  <a:gd name="T14" fmla="*/ 3 w 76"/>
                  <a:gd name="T15" fmla="*/ 56 h 57"/>
                  <a:gd name="T16" fmla="*/ 4 w 76"/>
                  <a:gd name="T17" fmla="*/ 57 h 57"/>
                  <a:gd name="T18" fmla="*/ 69 w 76"/>
                  <a:gd name="T19" fmla="*/ 6 h 57"/>
                  <a:gd name="T20" fmla="*/ 72 w 76"/>
                  <a:gd name="T21" fmla="*/ 1 h 57"/>
                  <a:gd name="T22" fmla="*/ 72 w 76"/>
                  <a:gd name="T23" fmla="*/ 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6" h="57">
                    <a:moveTo>
                      <a:pt x="76" y="2"/>
                    </a:moveTo>
                    <a:cubicBezTo>
                      <a:pt x="76" y="2"/>
                      <a:pt x="75" y="2"/>
                      <a:pt x="75" y="3"/>
                    </a:cubicBezTo>
                    <a:cubicBezTo>
                      <a:pt x="75" y="3"/>
                      <a:pt x="75" y="3"/>
                      <a:pt x="75" y="3"/>
                    </a:cubicBezTo>
                    <a:cubicBezTo>
                      <a:pt x="75" y="3"/>
                      <a:pt x="76" y="2"/>
                      <a:pt x="76" y="2"/>
                    </a:cubicBezTo>
                    <a:moveTo>
                      <a:pt x="72" y="0"/>
                    </a:moveTo>
                    <a:cubicBezTo>
                      <a:pt x="61" y="6"/>
                      <a:pt x="33" y="21"/>
                      <a:pt x="0" y="56"/>
                    </a:cubicBezTo>
                    <a:cubicBezTo>
                      <a:pt x="1" y="55"/>
                      <a:pt x="1" y="55"/>
                      <a:pt x="1" y="55"/>
                    </a:cubicBezTo>
                    <a:cubicBezTo>
                      <a:pt x="2" y="55"/>
                      <a:pt x="2" y="55"/>
                      <a:pt x="3" y="56"/>
                    </a:cubicBezTo>
                    <a:cubicBezTo>
                      <a:pt x="4" y="57"/>
                      <a:pt x="4" y="57"/>
                      <a:pt x="4" y="57"/>
                    </a:cubicBezTo>
                    <a:cubicBezTo>
                      <a:pt x="32" y="28"/>
                      <a:pt x="56" y="13"/>
                      <a:pt x="69" y="6"/>
                    </a:cubicBezTo>
                    <a:cubicBezTo>
                      <a:pt x="70" y="4"/>
                      <a:pt x="71" y="2"/>
                      <a:pt x="72" y="1"/>
                    </a:cubicBezTo>
                    <a:cubicBezTo>
                      <a:pt x="72" y="0"/>
                      <a:pt x="72" y="0"/>
                      <a:pt x="72"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4" name="Freeform 89"/>
              <p:cNvSpPr>
                <a:spLocks noEditPoints="1"/>
              </p:cNvSpPr>
              <p:nvPr/>
            </p:nvSpPr>
            <p:spPr bwMode="auto">
              <a:xfrm>
                <a:off x="9593263" y="3321050"/>
                <a:ext cx="106363" cy="92075"/>
              </a:xfrm>
              <a:custGeom>
                <a:avLst/>
                <a:gdLst>
                  <a:gd name="T0" fmla="*/ 38 w 38"/>
                  <a:gd name="T1" fmla="*/ 31 h 33"/>
                  <a:gd name="T2" fmla="*/ 38 w 38"/>
                  <a:gd name="T3" fmla="*/ 31 h 33"/>
                  <a:gd name="T4" fmla="*/ 38 w 38"/>
                  <a:gd name="T5" fmla="*/ 31 h 33"/>
                  <a:gd name="T6" fmla="*/ 8 w 38"/>
                  <a:gd name="T7" fmla="*/ 0 h 33"/>
                  <a:gd name="T8" fmla="*/ 8 w 38"/>
                  <a:gd name="T9" fmla="*/ 0 h 33"/>
                  <a:gd name="T10" fmla="*/ 3 w 38"/>
                  <a:gd name="T11" fmla="*/ 2 h 33"/>
                  <a:gd name="T12" fmla="*/ 0 w 38"/>
                  <a:gd name="T13" fmla="*/ 9 h 33"/>
                  <a:gd name="T14" fmla="*/ 0 w 38"/>
                  <a:gd name="T15" fmla="*/ 11 h 33"/>
                  <a:gd name="T16" fmla="*/ 2 w 38"/>
                  <a:gd name="T17" fmla="*/ 14 h 33"/>
                  <a:gd name="T18" fmla="*/ 2 w 38"/>
                  <a:gd name="T19" fmla="*/ 14 h 33"/>
                  <a:gd name="T20" fmla="*/ 15 w 38"/>
                  <a:gd name="T21" fmla="*/ 24 h 33"/>
                  <a:gd name="T22" fmla="*/ 34 w 38"/>
                  <a:gd name="T23" fmla="*/ 33 h 33"/>
                  <a:gd name="T24" fmla="*/ 34 w 38"/>
                  <a:gd name="T25" fmla="*/ 30 h 33"/>
                  <a:gd name="T26" fmla="*/ 34 w 38"/>
                  <a:gd name="T27" fmla="*/ 29 h 33"/>
                  <a:gd name="T28" fmla="*/ 17 w 38"/>
                  <a:gd name="T29" fmla="*/ 21 h 33"/>
                  <a:gd name="T30" fmla="*/ 5 w 38"/>
                  <a:gd name="T31" fmla="*/ 12 h 33"/>
                  <a:gd name="T32" fmla="*/ 5 w 38"/>
                  <a:gd name="T33" fmla="*/ 12 h 33"/>
                  <a:gd name="T34" fmla="*/ 4 w 38"/>
                  <a:gd name="T35" fmla="*/ 9 h 33"/>
                  <a:gd name="T36" fmla="*/ 5 w 38"/>
                  <a:gd name="T37" fmla="*/ 5 h 33"/>
                  <a:gd name="T38" fmla="*/ 8 w 38"/>
                  <a:gd name="T39" fmla="*/ 4 h 33"/>
                  <a:gd name="T40" fmla="*/ 11 w 38"/>
                  <a:gd name="T41" fmla="*/ 6 h 33"/>
                  <a:gd name="T42" fmla="*/ 12 w 38"/>
                  <a:gd name="T43" fmla="*/ 6 h 33"/>
                  <a:gd name="T44" fmla="*/ 31 w 38"/>
                  <a:gd name="T45" fmla="*/ 18 h 33"/>
                  <a:gd name="T46" fmla="*/ 29 w 38"/>
                  <a:gd name="T47" fmla="*/ 16 h 33"/>
                  <a:gd name="T48" fmla="*/ 25 w 38"/>
                  <a:gd name="T49" fmla="*/ 11 h 33"/>
                  <a:gd name="T50" fmla="*/ 14 w 38"/>
                  <a:gd name="T51" fmla="*/ 3 h 33"/>
                  <a:gd name="T52" fmla="*/ 14 w 38"/>
                  <a:gd name="T53" fmla="*/ 3 h 33"/>
                  <a:gd name="T54" fmla="*/ 14 w 38"/>
                  <a:gd name="T55" fmla="*/ 3 h 33"/>
                  <a:gd name="T56" fmla="*/ 14 w 38"/>
                  <a:gd name="T57" fmla="*/ 3 h 33"/>
                  <a:gd name="T58" fmla="*/ 14 w 38"/>
                  <a:gd name="T59" fmla="*/ 3 h 33"/>
                  <a:gd name="T60" fmla="*/ 8 w 38"/>
                  <a:gd name="T61"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8" h="33">
                    <a:moveTo>
                      <a:pt x="38" y="31"/>
                    </a:moveTo>
                    <a:cubicBezTo>
                      <a:pt x="38" y="31"/>
                      <a:pt x="38" y="31"/>
                      <a:pt x="38" y="31"/>
                    </a:cubicBezTo>
                    <a:cubicBezTo>
                      <a:pt x="38" y="31"/>
                      <a:pt x="38" y="31"/>
                      <a:pt x="38" y="31"/>
                    </a:cubicBezTo>
                    <a:moveTo>
                      <a:pt x="8" y="0"/>
                    </a:moveTo>
                    <a:cubicBezTo>
                      <a:pt x="8" y="0"/>
                      <a:pt x="8" y="0"/>
                      <a:pt x="8" y="0"/>
                    </a:cubicBezTo>
                    <a:cubicBezTo>
                      <a:pt x="6" y="0"/>
                      <a:pt x="4" y="1"/>
                      <a:pt x="3" y="2"/>
                    </a:cubicBezTo>
                    <a:cubicBezTo>
                      <a:pt x="1" y="4"/>
                      <a:pt x="0" y="6"/>
                      <a:pt x="0" y="9"/>
                    </a:cubicBezTo>
                    <a:cubicBezTo>
                      <a:pt x="0" y="9"/>
                      <a:pt x="0" y="10"/>
                      <a:pt x="0" y="11"/>
                    </a:cubicBezTo>
                    <a:cubicBezTo>
                      <a:pt x="1" y="12"/>
                      <a:pt x="1" y="13"/>
                      <a:pt x="2" y="14"/>
                    </a:cubicBezTo>
                    <a:cubicBezTo>
                      <a:pt x="2" y="14"/>
                      <a:pt x="2" y="14"/>
                      <a:pt x="2" y="14"/>
                    </a:cubicBezTo>
                    <a:cubicBezTo>
                      <a:pt x="3" y="15"/>
                      <a:pt x="7" y="20"/>
                      <a:pt x="15" y="24"/>
                    </a:cubicBezTo>
                    <a:cubicBezTo>
                      <a:pt x="20" y="28"/>
                      <a:pt x="26" y="31"/>
                      <a:pt x="34" y="33"/>
                    </a:cubicBezTo>
                    <a:cubicBezTo>
                      <a:pt x="34" y="32"/>
                      <a:pt x="34" y="31"/>
                      <a:pt x="34" y="30"/>
                    </a:cubicBezTo>
                    <a:cubicBezTo>
                      <a:pt x="34" y="30"/>
                      <a:pt x="34" y="29"/>
                      <a:pt x="34" y="29"/>
                    </a:cubicBezTo>
                    <a:cubicBezTo>
                      <a:pt x="27" y="27"/>
                      <a:pt x="21" y="24"/>
                      <a:pt x="17" y="21"/>
                    </a:cubicBezTo>
                    <a:cubicBezTo>
                      <a:pt x="10" y="17"/>
                      <a:pt x="5" y="12"/>
                      <a:pt x="5" y="12"/>
                    </a:cubicBezTo>
                    <a:cubicBezTo>
                      <a:pt x="5" y="12"/>
                      <a:pt x="5" y="12"/>
                      <a:pt x="5" y="12"/>
                    </a:cubicBezTo>
                    <a:cubicBezTo>
                      <a:pt x="4" y="11"/>
                      <a:pt x="4" y="10"/>
                      <a:pt x="4" y="9"/>
                    </a:cubicBezTo>
                    <a:cubicBezTo>
                      <a:pt x="4" y="7"/>
                      <a:pt x="4" y="6"/>
                      <a:pt x="5" y="5"/>
                    </a:cubicBezTo>
                    <a:cubicBezTo>
                      <a:pt x="6" y="5"/>
                      <a:pt x="7" y="4"/>
                      <a:pt x="8" y="4"/>
                    </a:cubicBezTo>
                    <a:cubicBezTo>
                      <a:pt x="9" y="4"/>
                      <a:pt x="11" y="5"/>
                      <a:pt x="11" y="6"/>
                    </a:cubicBezTo>
                    <a:cubicBezTo>
                      <a:pt x="12" y="6"/>
                      <a:pt x="12" y="6"/>
                      <a:pt x="12" y="6"/>
                    </a:cubicBezTo>
                    <a:cubicBezTo>
                      <a:pt x="12" y="6"/>
                      <a:pt x="19" y="14"/>
                      <a:pt x="31" y="18"/>
                    </a:cubicBezTo>
                    <a:cubicBezTo>
                      <a:pt x="30" y="17"/>
                      <a:pt x="29" y="17"/>
                      <a:pt x="29" y="16"/>
                    </a:cubicBezTo>
                    <a:cubicBezTo>
                      <a:pt x="27" y="14"/>
                      <a:pt x="26" y="13"/>
                      <a:pt x="25" y="11"/>
                    </a:cubicBezTo>
                    <a:cubicBezTo>
                      <a:pt x="19" y="7"/>
                      <a:pt x="15" y="3"/>
                      <a:pt x="14" y="3"/>
                    </a:cubicBezTo>
                    <a:cubicBezTo>
                      <a:pt x="14" y="3"/>
                      <a:pt x="14" y="3"/>
                      <a:pt x="14" y="3"/>
                    </a:cubicBezTo>
                    <a:cubicBezTo>
                      <a:pt x="14" y="3"/>
                      <a:pt x="14" y="3"/>
                      <a:pt x="14" y="3"/>
                    </a:cubicBezTo>
                    <a:cubicBezTo>
                      <a:pt x="14" y="3"/>
                      <a:pt x="14" y="3"/>
                      <a:pt x="14" y="3"/>
                    </a:cubicBezTo>
                    <a:cubicBezTo>
                      <a:pt x="14" y="3"/>
                      <a:pt x="14" y="3"/>
                      <a:pt x="14" y="3"/>
                    </a:cubicBezTo>
                    <a:cubicBezTo>
                      <a:pt x="13" y="1"/>
                      <a:pt x="11" y="0"/>
                      <a:pt x="8"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5" name="Freeform 90"/>
              <p:cNvSpPr/>
              <p:nvPr/>
            </p:nvSpPr>
            <p:spPr bwMode="auto">
              <a:xfrm>
                <a:off x="9766301" y="3324225"/>
                <a:ext cx="61913" cy="84138"/>
              </a:xfrm>
              <a:custGeom>
                <a:avLst/>
                <a:gdLst>
                  <a:gd name="T0" fmla="*/ 14 w 22"/>
                  <a:gd name="T1" fmla="*/ 0 h 30"/>
                  <a:gd name="T2" fmla="*/ 14 w 22"/>
                  <a:gd name="T3" fmla="*/ 0 h 30"/>
                  <a:gd name="T4" fmla="*/ 8 w 22"/>
                  <a:gd name="T5" fmla="*/ 3 h 30"/>
                  <a:gd name="T6" fmla="*/ 4 w 22"/>
                  <a:gd name="T7" fmla="*/ 7 h 30"/>
                  <a:gd name="T8" fmla="*/ 3 w 22"/>
                  <a:gd name="T9" fmla="*/ 13 h 30"/>
                  <a:gd name="T10" fmla="*/ 11 w 22"/>
                  <a:gd name="T11" fmla="*/ 6 h 30"/>
                  <a:gd name="T12" fmla="*/ 14 w 22"/>
                  <a:gd name="T13" fmla="*/ 4 h 30"/>
                  <a:gd name="T14" fmla="*/ 17 w 22"/>
                  <a:gd name="T15" fmla="*/ 6 h 30"/>
                  <a:gd name="T16" fmla="*/ 18 w 22"/>
                  <a:gd name="T17" fmla="*/ 9 h 30"/>
                  <a:gd name="T18" fmla="*/ 17 w 22"/>
                  <a:gd name="T19" fmla="*/ 12 h 30"/>
                  <a:gd name="T20" fmla="*/ 1 w 22"/>
                  <a:gd name="T21" fmla="*/ 25 h 30"/>
                  <a:gd name="T22" fmla="*/ 0 w 22"/>
                  <a:gd name="T23" fmla="*/ 30 h 30"/>
                  <a:gd name="T24" fmla="*/ 20 w 22"/>
                  <a:gd name="T25" fmla="*/ 15 h 30"/>
                  <a:gd name="T26" fmla="*/ 20 w 22"/>
                  <a:gd name="T27" fmla="*/ 14 h 30"/>
                  <a:gd name="T28" fmla="*/ 22 w 22"/>
                  <a:gd name="T29" fmla="*/ 9 h 30"/>
                  <a:gd name="T30" fmla="*/ 22 w 22"/>
                  <a:gd name="T31" fmla="*/ 7 h 30"/>
                  <a:gd name="T32" fmla="*/ 20 w 22"/>
                  <a:gd name="T33" fmla="*/ 3 h 30"/>
                  <a:gd name="T34" fmla="*/ 14 w 22"/>
                  <a:gd name="T35"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2" h="30">
                    <a:moveTo>
                      <a:pt x="14" y="0"/>
                    </a:moveTo>
                    <a:cubicBezTo>
                      <a:pt x="14" y="0"/>
                      <a:pt x="14" y="0"/>
                      <a:pt x="14" y="0"/>
                    </a:cubicBezTo>
                    <a:cubicBezTo>
                      <a:pt x="12" y="0"/>
                      <a:pt x="10" y="1"/>
                      <a:pt x="8" y="3"/>
                    </a:cubicBezTo>
                    <a:cubicBezTo>
                      <a:pt x="6" y="5"/>
                      <a:pt x="5" y="6"/>
                      <a:pt x="4" y="7"/>
                    </a:cubicBezTo>
                    <a:cubicBezTo>
                      <a:pt x="3" y="9"/>
                      <a:pt x="3" y="11"/>
                      <a:pt x="3" y="13"/>
                    </a:cubicBezTo>
                    <a:cubicBezTo>
                      <a:pt x="6" y="11"/>
                      <a:pt x="8" y="9"/>
                      <a:pt x="11" y="6"/>
                    </a:cubicBezTo>
                    <a:cubicBezTo>
                      <a:pt x="12" y="5"/>
                      <a:pt x="13" y="4"/>
                      <a:pt x="14" y="4"/>
                    </a:cubicBezTo>
                    <a:cubicBezTo>
                      <a:pt x="15" y="4"/>
                      <a:pt x="16" y="5"/>
                      <a:pt x="17" y="6"/>
                    </a:cubicBezTo>
                    <a:cubicBezTo>
                      <a:pt x="18" y="6"/>
                      <a:pt x="18" y="8"/>
                      <a:pt x="18" y="9"/>
                    </a:cubicBezTo>
                    <a:cubicBezTo>
                      <a:pt x="18" y="10"/>
                      <a:pt x="18" y="11"/>
                      <a:pt x="17" y="12"/>
                    </a:cubicBezTo>
                    <a:cubicBezTo>
                      <a:pt x="12" y="18"/>
                      <a:pt x="7" y="22"/>
                      <a:pt x="1" y="25"/>
                    </a:cubicBezTo>
                    <a:cubicBezTo>
                      <a:pt x="0" y="26"/>
                      <a:pt x="0" y="28"/>
                      <a:pt x="0" y="30"/>
                    </a:cubicBezTo>
                    <a:cubicBezTo>
                      <a:pt x="7" y="27"/>
                      <a:pt x="14" y="22"/>
                      <a:pt x="20" y="15"/>
                    </a:cubicBezTo>
                    <a:cubicBezTo>
                      <a:pt x="20" y="15"/>
                      <a:pt x="20" y="15"/>
                      <a:pt x="20" y="14"/>
                    </a:cubicBezTo>
                    <a:cubicBezTo>
                      <a:pt x="22" y="13"/>
                      <a:pt x="22" y="11"/>
                      <a:pt x="22" y="9"/>
                    </a:cubicBezTo>
                    <a:cubicBezTo>
                      <a:pt x="22" y="8"/>
                      <a:pt x="22" y="7"/>
                      <a:pt x="22" y="7"/>
                    </a:cubicBezTo>
                    <a:cubicBezTo>
                      <a:pt x="22" y="5"/>
                      <a:pt x="21" y="4"/>
                      <a:pt x="20" y="3"/>
                    </a:cubicBezTo>
                    <a:cubicBezTo>
                      <a:pt x="18" y="1"/>
                      <a:pt x="16" y="0"/>
                      <a:pt x="1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6" name="Freeform 91"/>
              <p:cNvSpPr>
                <a:spLocks noEditPoints="1"/>
              </p:cNvSpPr>
              <p:nvPr/>
            </p:nvSpPr>
            <p:spPr bwMode="auto">
              <a:xfrm>
                <a:off x="9731376" y="3146425"/>
                <a:ext cx="74613" cy="84138"/>
              </a:xfrm>
              <a:custGeom>
                <a:avLst/>
                <a:gdLst>
                  <a:gd name="T0" fmla="*/ 0 w 27"/>
                  <a:gd name="T1" fmla="*/ 24 h 30"/>
                  <a:gd name="T2" fmla="*/ 0 w 27"/>
                  <a:gd name="T3" fmla="*/ 25 h 30"/>
                  <a:gd name="T4" fmla="*/ 2 w 27"/>
                  <a:gd name="T5" fmla="*/ 25 h 30"/>
                  <a:gd name="T6" fmla="*/ 2 w 27"/>
                  <a:gd name="T7" fmla="*/ 25 h 30"/>
                  <a:gd name="T8" fmla="*/ 0 w 27"/>
                  <a:gd name="T9" fmla="*/ 24 h 30"/>
                  <a:gd name="T10" fmla="*/ 17 w 27"/>
                  <a:gd name="T11" fmla="*/ 0 h 30"/>
                  <a:gd name="T12" fmla="*/ 13 w 27"/>
                  <a:gd name="T13" fmla="*/ 2 h 30"/>
                  <a:gd name="T14" fmla="*/ 1 w 27"/>
                  <a:gd name="T15" fmla="*/ 20 h 30"/>
                  <a:gd name="T16" fmla="*/ 5 w 27"/>
                  <a:gd name="T17" fmla="*/ 22 h 30"/>
                  <a:gd name="T18" fmla="*/ 16 w 27"/>
                  <a:gd name="T19" fmla="*/ 4 h 30"/>
                  <a:gd name="T20" fmla="*/ 17 w 27"/>
                  <a:gd name="T21" fmla="*/ 4 h 30"/>
                  <a:gd name="T22" fmla="*/ 17 w 27"/>
                  <a:gd name="T23" fmla="*/ 4 h 30"/>
                  <a:gd name="T24" fmla="*/ 19 w 27"/>
                  <a:gd name="T25" fmla="*/ 5 h 30"/>
                  <a:gd name="T26" fmla="*/ 20 w 27"/>
                  <a:gd name="T27" fmla="*/ 5 h 30"/>
                  <a:gd name="T28" fmla="*/ 20 w 27"/>
                  <a:gd name="T29" fmla="*/ 5 h 30"/>
                  <a:gd name="T30" fmla="*/ 21 w 27"/>
                  <a:gd name="T31" fmla="*/ 6 h 30"/>
                  <a:gd name="T32" fmla="*/ 21 w 27"/>
                  <a:gd name="T33" fmla="*/ 6 h 30"/>
                  <a:gd name="T34" fmla="*/ 22 w 27"/>
                  <a:gd name="T35" fmla="*/ 7 h 30"/>
                  <a:gd name="T36" fmla="*/ 23 w 27"/>
                  <a:gd name="T37" fmla="*/ 8 h 30"/>
                  <a:gd name="T38" fmla="*/ 22 w 27"/>
                  <a:gd name="T39" fmla="*/ 9 h 30"/>
                  <a:gd name="T40" fmla="*/ 11 w 27"/>
                  <a:gd name="T41" fmla="*/ 27 h 30"/>
                  <a:gd name="T42" fmla="*/ 13 w 27"/>
                  <a:gd name="T43" fmla="*/ 30 h 30"/>
                  <a:gd name="T44" fmla="*/ 26 w 27"/>
                  <a:gd name="T45" fmla="*/ 11 h 30"/>
                  <a:gd name="T46" fmla="*/ 27 w 27"/>
                  <a:gd name="T47" fmla="*/ 8 h 30"/>
                  <a:gd name="T48" fmla="*/ 26 w 27"/>
                  <a:gd name="T49" fmla="*/ 5 h 30"/>
                  <a:gd name="T50" fmla="*/ 24 w 27"/>
                  <a:gd name="T51" fmla="*/ 3 h 30"/>
                  <a:gd name="T52" fmla="*/ 24 w 27"/>
                  <a:gd name="T53" fmla="*/ 3 h 30"/>
                  <a:gd name="T54" fmla="*/ 22 w 27"/>
                  <a:gd name="T55" fmla="*/ 2 h 30"/>
                  <a:gd name="T56" fmla="*/ 22 w 27"/>
                  <a:gd name="T57" fmla="*/ 2 h 30"/>
                  <a:gd name="T58" fmla="*/ 21 w 27"/>
                  <a:gd name="T59" fmla="*/ 1 h 30"/>
                  <a:gd name="T60" fmla="*/ 17 w 27"/>
                  <a:gd name="T61" fmla="*/ 0 h 30"/>
                  <a:gd name="T62" fmla="*/ 17 w 27"/>
                  <a:gd name="T63"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7" h="30">
                    <a:moveTo>
                      <a:pt x="0" y="24"/>
                    </a:moveTo>
                    <a:cubicBezTo>
                      <a:pt x="0" y="25"/>
                      <a:pt x="0" y="25"/>
                      <a:pt x="0" y="25"/>
                    </a:cubicBezTo>
                    <a:cubicBezTo>
                      <a:pt x="1" y="25"/>
                      <a:pt x="1" y="25"/>
                      <a:pt x="2" y="25"/>
                    </a:cubicBezTo>
                    <a:cubicBezTo>
                      <a:pt x="2" y="25"/>
                      <a:pt x="2" y="25"/>
                      <a:pt x="2" y="25"/>
                    </a:cubicBezTo>
                    <a:cubicBezTo>
                      <a:pt x="1" y="25"/>
                      <a:pt x="1" y="25"/>
                      <a:pt x="0" y="24"/>
                    </a:cubicBezTo>
                    <a:moveTo>
                      <a:pt x="17" y="0"/>
                    </a:moveTo>
                    <a:cubicBezTo>
                      <a:pt x="15" y="0"/>
                      <a:pt x="14" y="1"/>
                      <a:pt x="13" y="2"/>
                    </a:cubicBezTo>
                    <a:cubicBezTo>
                      <a:pt x="1" y="20"/>
                      <a:pt x="1" y="20"/>
                      <a:pt x="1" y="20"/>
                    </a:cubicBezTo>
                    <a:cubicBezTo>
                      <a:pt x="2" y="21"/>
                      <a:pt x="4" y="21"/>
                      <a:pt x="5" y="22"/>
                    </a:cubicBezTo>
                    <a:cubicBezTo>
                      <a:pt x="16" y="4"/>
                      <a:pt x="16" y="4"/>
                      <a:pt x="16" y="4"/>
                    </a:cubicBezTo>
                    <a:cubicBezTo>
                      <a:pt x="17" y="4"/>
                      <a:pt x="17" y="4"/>
                      <a:pt x="17" y="4"/>
                    </a:cubicBezTo>
                    <a:cubicBezTo>
                      <a:pt x="17" y="4"/>
                      <a:pt x="17" y="4"/>
                      <a:pt x="17" y="4"/>
                    </a:cubicBezTo>
                    <a:cubicBezTo>
                      <a:pt x="17" y="4"/>
                      <a:pt x="18" y="4"/>
                      <a:pt x="19" y="5"/>
                    </a:cubicBezTo>
                    <a:cubicBezTo>
                      <a:pt x="19" y="5"/>
                      <a:pt x="20" y="5"/>
                      <a:pt x="20" y="5"/>
                    </a:cubicBezTo>
                    <a:cubicBezTo>
                      <a:pt x="20" y="5"/>
                      <a:pt x="20" y="5"/>
                      <a:pt x="20" y="5"/>
                    </a:cubicBezTo>
                    <a:cubicBezTo>
                      <a:pt x="20" y="6"/>
                      <a:pt x="21" y="6"/>
                      <a:pt x="21" y="6"/>
                    </a:cubicBezTo>
                    <a:cubicBezTo>
                      <a:pt x="21" y="6"/>
                      <a:pt x="21" y="6"/>
                      <a:pt x="21" y="6"/>
                    </a:cubicBezTo>
                    <a:cubicBezTo>
                      <a:pt x="22" y="7"/>
                      <a:pt x="22" y="7"/>
                      <a:pt x="22" y="7"/>
                    </a:cubicBezTo>
                    <a:cubicBezTo>
                      <a:pt x="23" y="8"/>
                      <a:pt x="23" y="8"/>
                      <a:pt x="23" y="8"/>
                    </a:cubicBezTo>
                    <a:cubicBezTo>
                      <a:pt x="22" y="9"/>
                      <a:pt x="22" y="9"/>
                      <a:pt x="22" y="9"/>
                    </a:cubicBezTo>
                    <a:cubicBezTo>
                      <a:pt x="11" y="27"/>
                      <a:pt x="11" y="27"/>
                      <a:pt x="11" y="27"/>
                    </a:cubicBezTo>
                    <a:cubicBezTo>
                      <a:pt x="12" y="28"/>
                      <a:pt x="12" y="29"/>
                      <a:pt x="13" y="30"/>
                    </a:cubicBezTo>
                    <a:cubicBezTo>
                      <a:pt x="26" y="11"/>
                      <a:pt x="26" y="11"/>
                      <a:pt x="26" y="11"/>
                    </a:cubicBezTo>
                    <a:cubicBezTo>
                      <a:pt x="26" y="10"/>
                      <a:pt x="27" y="9"/>
                      <a:pt x="27" y="8"/>
                    </a:cubicBezTo>
                    <a:cubicBezTo>
                      <a:pt x="27" y="7"/>
                      <a:pt x="26" y="6"/>
                      <a:pt x="26" y="5"/>
                    </a:cubicBezTo>
                    <a:cubicBezTo>
                      <a:pt x="25" y="4"/>
                      <a:pt x="24" y="4"/>
                      <a:pt x="24" y="3"/>
                    </a:cubicBezTo>
                    <a:cubicBezTo>
                      <a:pt x="24" y="3"/>
                      <a:pt x="24" y="3"/>
                      <a:pt x="24" y="3"/>
                    </a:cubicBezTo>
                    <a:cubicBezTo>
                      <a:pt x="23" y="3"/>
                      <a:pt x="23" y="2"/>
                      <a:pt x="22" y="2"/>
                    </a:cubicBezTo>
                    <a:cubicBezTo>
                      <a:pt x="22" y="2"/>
                      <a:pt x="22" y="2"/>
                      <a:pt x="22" y="2"/>
                    </a:cubicBezTo>
                    <a:cubicBezTo>
                      <a:pt x="22" y="2"/>
                      <a:pt x="21" y="1"/>
                      <a:pt x="21" y="1"/>
                    </a:cubicBezTo>
                    <a:cubicBezTo>
                      <a:pt x="20" y="1"/>
                      <a:pt x="18" y="0"/>
                      <a:pt x="17" y="0"/>
                    </a:cubicBezTo>
                    <a:cubicBezTo>
                      <a:pt x="17" y="0"/>
                      <a:pt x="17" y="0"/>
                      <a:pt x="17"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7" name="Freeform 92"/>
              <p:cNvSpPr>
                <a:spLocks noEditPoints="1"/>
              </p:cNvSpPr>
              <p:nvPr/>
            </p:nvSpPr>
            <p:spPr bwMode="auto">
              <a:xfrm>
                <a:off x="9612313" y="3200400"/>
                <a:ext cx="168275" cy="457200"/>
              </a:xfrm>
              <a:custGeom>
                <a:avLst/>
                <a:gdLst>
                  <a:gd name="T0" fmla="*/ 8 w 60"/>
                  <a:gd name="T1" fmla="*/ 158 h 163"/>
                  <a:gd name="T2" fmla="*/ 15 w 60"/>
                  <a:gd name="T3" fmla="*/ 161 h 163"/>
                  <a:gd name="T4" fmla="*/ 11 w 60"/>
                  <a:gd name="T5" fmla="*/ 28 h 163"/>
                  <a:gd name="T6" fmla="*/ 34 w 60"/>
                  <a:gd name="T7" fmla="*/ 0 h 163"/>
                  <a:gd name="T8" fmla="*/ 12 w 60"/>
                  <a:gd name="T9" fmla="*/ 12 h 163"/>
                  <a:gd name="T10" fmla="*/ 8 w 60"/>
                  <a:gd name="T11" fmla="*/ 26 h 163"/>
                  <a:gd name="T12" fmla="*/ 7 w 60"/>
                  <a:gd name="T13" fmla="*/ 27 h 163"/>
                  <a:gd name="T14" fmla="*/ 18 w 60"/>
                  <a:gd name="T15" fmla="*/ 54 h 163"/>
                  <a:gd name="T16" fmla="*/ 24 w 60"/>
                  <a:gd name="T17" fmla="*/ 61 h 163"/>
                  <a:gd name="T18" fmla="*/ 27 w 60"/>
                  <a:gd name="T19" fmla="*/ 73 h 163"/>
                  <a:gd name="T20" fmla="*/ 26 w 60"/>
                  <a:gd name="T21" fmla="*/ 78 h 163"/>
                  <a:gd name="T22" fmla="*/ 4 w 60"/>
                  <a:gd name="T23" fmla="*/ 143 h 163"/>
                  <a:gd name="T24" fmla="*/ 2 w 60"/>
                  <a:gd name="T25" fmla="*/ 148 h 163"/>
                  <a:gd name="T26" fmla="*/ 1 w 60"/>
                  <a:gd name="T27" fmla="*/ 153 h 163"/>
                  <a:gd name="T28" fmla="*/ 0 w 60"/>
                  <a:gd name="T29" fmla="*/ 154 h 163"/>
                  <a:gd name="T30" fmla="*/ 0 w 60"/>
                  <a:gd name="T31" fmla="*/ 154 h 163"/>
                  <a:gd name="T32" fmla="*/ 4 w 60"/>
                  <a:gd name="T33" fmla="*/ 157 h 163"/>
                  <a:gd name="T34" fmla="*/ 6 w 60"/>
                  <a:gd name="T35" fmla="*/ 154 h 163"/>
                  <a:gd name="T36" fmla="*/ 5 w 60"/>
                  <a:gd name="T37" fmla="*/ 153 h 163"/>
                  <a:gd name="T38" fmla="*/ 8 w 60"/>
                  <a:gd name="T39" fmla="*/ 144 h 163"/>
                  <a:gd name="T40" fmla="*/ 23 w 60"/>
                  <a:gd name="T41" fmla="*/ 103 h 163"/>
                  <a:gd name="T42" fmla="*/ 31 w 60"/>
                  <a:gd name="T43" fmla="*/ 74 h 163"/>
                  <a:gd name="T44" fmla="*/ 25 w 60"/>
                  <a:gd name="T45" fmla="*/ 56 h 163"/>
                  <a:gd name="T46" fmla="*/ 12 w 60"/>
                  <a:gd name="T47" fmla="*/ 27 h 163"/>
                  <a:gd name="T48" fmla="*/ 15 w 60"/>
                  <a:gd name="T49" fmla="*/ 14 h 163"/>
                  <a:gd name="T50" fmla="*/ 16 w 60"/>
                  <a:gd name="T51" fmla="*/ 13 h 163"/>
                  <a:gd name="T52" fmla="*/ 42 w 60"/>
                  <a:gd name="T53" fmla="*/ 5 h 163"/>
                  <a:gd name="T54" fmla="*/ 46 w 60"/>
                  <a:gd name="T55" fmla="*/ 7 h 163"/>
                  <a:gd name="T56" fmla="*/ 56 w 60"/>
                  <a:gd name="T57" fmla="*/ 33 h 163"/>
                  <a:gd name="T58" fmla="*/ 55 w 60"/>
                  <a:gd name="T59" fmla="*/ 50 h 163"/>
                  <a:gd name="T60" fmla="*/ 23 w 60"/>
                  <a:gd name="T61" fmla="*/ 149 h 163"/>
                  <a:gd name="T62" fmla="*/ 19 w 60"/>
                  <a:gd name="T63" fmla="*/ 158 h 163"/>
                  <a:gd name="T64" fmla="*/ 20 w 60"/>
                  <a:gd name="T65" fmla="*/ 161 h 163"/>
                  <a:gd name="T66" fmla="*/ 19 w 60"/>
                  <a:gd name="T67" fmla="*/ 163 h 163"/>
                  <a:gd name="T68" fmla="*/ 38 w 60"/>
                  <a:gd name="T69" fmla="*/ 124 h 163"/>
                  <a:gd name="T70" fmla="*/ 56 w 60"/>
                  <a:gd name="T71" fmla="*/ 69 h 163"/>
                  <a:gd name="T72" fmla="*/ 59 w 60"/>
                  <a:gd name="T73" fmla="*/ 51 h 163"/>
                  <a:gd name="T74" fmla="*/ 60 w 60"/>
                  <a:gd name="T75" fmla="*/ 44 h 163"/>
                  <a:gd name="T76" fmla="*/ 60 w 60"/>
                  <a:gd name="T77" fmla="*/ 38 h 163"/>
                  <a:gd name="T78" fmla="*/ 58 w 60"/>
                  <a:gd name="T79" fmla="*/ 17 h 163"/>
                  <a:gd name="T80" fmla="*/ 53 w 60"/>
                  <a:gd name="T81" fmla="*/ 8 h 163"/>
                  <a:gd name="T82" fmla="*/ 48 w 60"/>
                  <a:gd name="T83" fmla="*/ 4 h 163"/>
                  <a:gd name="T84" fmla="*/ 46 w 60"/>
                  <a:gd name="T85" fmla="*/ 7 h 163"/>
                  <a:gd name="T86" fmla="*/ 48 w 60"/>
                  <a:gd name="T87" fmla="*/ 4 h 163"/>
                  <a:gd name="T88" fmla="*/ 43 w 60"/>
                  <a:gd name="T89" fmla="*/ 1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0" h="163">
                    <a:moveTo>
                      <a:pt x="8" y="158"/>
                    </a:moveTo>
                    <a:cubicBezTo>
                      <a:pt x="8" y="158"/>
                      <a:pt x="8" y="158"/>
                      <a:pt x="8" y="158"/>
                    </a:cubicBezTo>
                    <a:cubicBezTo>
                      <a:pt x="15" y="161"/>
                      <a:pt x="15" y="161"/>
                      <a:pt x="15" y="161"/>
                    </a:cubicBezTo>
                    <a:cubicBezTo>
                      <a:pt x="15" y="161"/>
                      <a:pt x="15" y="161"/>
                      <a:pt x="15" y="161"/>
                    </a:cubicBezTo>
                    <a:cubicBezTo>
                      <a:pt x="8" y="158"/>
                      <a:pt x="8" y="158"/>
                      <a:pt x="8" y="158"/>
                    </a:cubicBezTo>
                    <a:moveTo>
                      <a:pt x="11" y="28"/>
                    </a:moveTo>
                    <a:cubicBezTo>
                      <a:pt x="11" y="28"/>
                      <a:pt x="11" y="28"/>
                      <a:pt x="11" y="28"/>
                    </a:cubicBezTo>
                    <a:moveTo>
                      <a:pt x="34" y="0"/>
                    </a:moveTo>
                    <a:cubicBezTo>
                      <a:pt x="25" y="0"/>
                      <a:pt x="17" y="4"/>
                      <a:pt x="12" y="11"/>
                    </a:cubicBezTo>
                    <a:cubicBezTo>
                      <a:pt x="12" y="11"/>
                      <a:pt x="12" y="11"/>
                      <a:pt x="12" y="12"/>
                    </a:cubicBezTo>
                    <a:cubicBezTo>
                      <a:pt x="11" y="13"/>
                      <a:pt x="10" y="15"/>
                      <a:pt x="9" y="17"/>
                    </a:cubicBezTo>
                    <a:cubicBezTo>
                      <a:pt x="8" y="20"/>
                      <a:pt x="8" y="23"/>
                      <a:pt x="8" y="26"/>
                    </a:cubicBezTo>
                    <a:cubicBezTo>
                      <a:pt x="8" y="26"/>
                      <a:pt x="8" y="26"/>
                      <a:pt x="8" y="26"/>
                    </a:cubicBezTo>
                    <a:cubicBezTo>
                      <a:pt x="7" y="27"/>
                      <a:pt x="7" y="27"/>
                      <a:pt x="7" y="27"/>
                    </a:cubicBezTo>
                    <a:cubicBezTo>
                      <a:pt x="7" y="27"/>
                      <a:pt x="7" y="28"/>
                      <a:pt x="7" y="29"/>
                    </a:cubicBezTo>
                    <a:cubicBezTo>
                      <a:pt x="7" y="32"/>
                      <a:pt x="8" y="41"/>
                      <a:pt x="18" y="54"/>
                    </a:cubicBezTo>
                    <a:cubicBezTo>
                      <a:pt x="19" y="56"/>
                      <a:pt x="20" y="57"/>
                      <a:pt x="22" y="59"/>
                    </a:cubicBezTo>
                    <a:cubicBezTo>
                      <a:pt x="22" y="60"/>
                      <a:pt x="23" y="60"/>
                      <a:pt x="24" y="61"/>
                    </a:cubicBezTo>
                    <a:cubicBezTo>
                      <a:pt x="25" y="65"/>
                      <a:pt x="26" y="68"/>
                      <a:pt x="27" y="72"/>
                    </a:cubicBezTo>
                    <a:cubicBezTo>
                      <a:pt x="27" y="72"/>
                      <a:pt x="27" y="73"/>
                      <a:pt x="27" y="73"/>
                    </a:cubicBezTo>
                    <a:cubicBezTo>
                      <a:pt x="27" y="74"/>
                      <a:pt x="27" y="75"/>
                      <a:pt x="27" y="76"/>
                    </a:cubicBezTo>
                    <a:cubicBezTo>
                      <a:pt x="26" y="76"/>
                      <a:pt x="26" y="77"/>
                      <a:pt x="26" y="78"/>
                    </a:cubicBezTo>
                    <a:cubicBezTo>
                      <a:pt x="25" y="86"/>
                      <a:pt x="22" y="95"/>
                      <a:pt x="19" y="102"/>
                    </a:cubicBezTo>
                    <a:cubicBezTo>
                      <a:pt x="15" y="115"/>
                      <a:pt x="9" y="129"/>
                      <a:pt x="4" y="143"/>
                    </a:cubicBezTo>
                    <a:cubicBezTo>
                      <a:pt x="4" y="143"/>
                      <a:pt x="4" y="143"/>
                      <a:pt x="4" y="143"/>
                    </a:cubicBezTo>
                    <a:cubicBezTo>
                      <a:pt x="4" y="143"/>
                      <a:pt x="3" y="146"/>
                      <a:pt x="2" y="148"/>
                    </a:cubicBezTo>
                    <a:cubicBezTo>
                      <a:pt x="2" y="150"/>
                      <a:pt x="1" y="151"/>
                      <a:pt x="1" y="152"/>
                    </a:cubicBezTo>
                    <a:cubicBezTo>
                      <a:pt x="1" y="152"/>
                      <a:pt x="1" y="153"/>
                      <a:pt x="1" y="153"/>
                    </a:cubicBezTo>
                    <a:cubicBezTo>
                      <a:pt x="0" y="154"/>
                      <a:pt x="0" y="154"/>
                      <a:pt x="0" y="154"/>
                    </a:cubicBezTo>
                    <a:cubicBezTo>
                      <a:pt x="0" y="154"/>
                      <a:pt x="0" y="154"/>
                      <a:pt x="0" y="154"/>
                    </a:cubicBezTo>
                    <a:cubicBezTo>
                      <a:pt x="0" y="154"/>
                      <a:pt x="0" y="154"/>
                      <a:pt x="0" y="154"/>
                    </a:cubicBezTo>
                    <a:cubicBezTo>
                      <a:pt x="0" y="154"/>
                      <a:pt x="0" y="154"/>
                      <a:pt x="0" y="154"/>
                    </a:cubicBezTo>
                    <a:cubicBezTo>
                      <a:pt x="0" y="155"/>
                      <a:pt x="1" y="156"/>
                      <a:pt x="2" y="156"/>
                    </a:cubicBezTo>
                    <a:cubicBezTo>
                      <a:pt x="4" y="157"/>
                      <a:pt x="4" y="157"/>
                      <a:pt x="4" y="157"/>
                    </a:cubicBezTo>
                    <a:cubicBezTo>
                      <a:pt x="5" y="155"/>
                      <a:pt x="5" y="155"/>
                      <a:pt x="5" y="155"/>
                    </a:cubicBezTo>
                    <a:cubicBezTo>
                      <a:pt x="5" y="154"/>
                      <a:pt x="6" y="154"/>
                      <a:pt x="6" y="154"/>
                    </a:cubicBezTo>
                    <a:cubicBezTo>
                      <a:pt x="7" y="154"/>
                      <a:pt x="7" y="154"/>
                      <a:pt x="7" y="154"/>
                    </a:cubicBezTo>
                    <a:cubicBezTo>
                      <a:pt x="5" y="153"/>
                      <a:pt x="5" y="153"/>
                      <a:pt x="5" y="153"/>
                    </a:cubicBezTo>
                    <a:cubicBezTo>
                      <a:pt x="5" y="152"/>
                      <a:pt x="6" y="151"/>
                      <a:pt x="6" y="149"/>
                    </a:cubicBezTo>
                    <a:cubicBezTo>
                      <a:pt x="7" y="147"/>
                      <a:pt x="8" y="144"/>
                      <a:pt x="8" y="144"/>
                    </a:cubicBezTo>
                    <a:cubicBezTo>
                      <a:pt x="8" y="144"/>
                      <a:pt x="8" y="144"/>
                      <a:pt x="8" y="144"/>
                    </a:cubicBezTo>
                    <a:cubicBezTo>
                      <a:pt x="13" y="130"/>
                      <a:pt x="18" y="117"/>
                      <a:pt x="23" y="103"/>
                    </a:cubicBezTo>
                    <a:cubicBezTo>
                      <a:pt x="26" y="95"/>
                      <a:pt x="30" y="85"/>
                      <a:pt x="31" y="74"/>
                    </a:cubicBezTo>
                    <a:cubicBezTo>
                      <a:pt x="31" y="74"/>
                      <a:pt x="31" y="74"/>
                      <a:pt x="31" y="74"/>
                    </a:cubicBezTo>
                    <a:cubicBezTo>
                      <a:pt x="31" y="74"/>
                      <a:pt x="31" y="73"/>
                      <a:pt x="31" y="73"/>
                    </a:cubicBezTo>
                    <a:cubicBezTo>
                      <a:pt x="31" y="67"/>
                      <a:pt x="29" y="61"/>
                      <a:pt x="25" y="56"/>
                    </a:cubicBezTo>
                    <a:cubicBezTo>
                      <a:pt x="12" y="41"/>
                      <a:pt x="11" y="32"/>
                      <a:pt x="11" y="29"/>
                    </a:cubicBezTo>
                    <a:cubicBezTo>
                      <a:pt x="12" y="28"/>
                      <a:pt x="12" y="28"/>
                      <a:pt x="12" y="27"/>
                    </a:cubicBezTo>
                    <a:cubicBezTo>
                      <a:pt x="12" y="27"/>
                      <a:pt x="12" y="26"/>
                      <a:pt x="12" y="26"/>
                    </a:cubicBezTo>
                    <a:cubicBezTo>
                      <a:pt x="12" y="22"/>
                      <a:pt x="13" y="18"/>
                      <a:pt x="15" y="14"/>
                    </a:cubicBezTo>
                    <a:cubicBezTo>
                      <a:pt x="15" y="14"/>
                      <a:pt x="15" y="14"/>
                      <a:pt x="15" y="14"/>
                    </a:cubicBezTo>
                    <a:cubicBezTo>
                      <a:pt x="15" y="13"/>
                      <a:pt x="16" y="13"/>
                      <a:pt x="16" y="13"/>
                    </a:cubicBezTo>
                    <a:cubicBezTo>
                      <a:pt x="20" y="7"/>
                      <a:pt x="27" y="4"/>
                      <a:pt x="34" y="4"/>
                    </a:cubicBezTo>
                    <a:cubicBezTo>
                      <a:pt x="36" y="4"/>
                      <a:pt x="39" y="4"/>
                      <a:pt x="42" y="5"/>
                    </a:cubicBezTo>
                    <a:cubicBezTo>
                      <a:pt x="43" y="6"/>
                      <a:pt x="43" y="6"/>
                      <a:pt x="44" y="6"/>
                    </a:cubicBezTo>
                    <a:cubicBezTo>
                      <a:pt x="45" y="7"/>
                      <a:pt x="45" y="7"/>
                      <a:pt x="46" y="7"/>
                    </a:cubicBezTo>
                    <a:cubicBezTo>
                      <a:pt x="50" y="10"/>
                      <a:pt x="53" y="14"/>
                      <a:pt x="54" y="19"/>
                    </a:cubicBezTo>
                    <a:cubicBezTo>
                      <a:pt x="56" y="23"/>
                      <a:pt x="56" y="28"/>
                      <a:pt x="56" y="33"/>
                    </a:cubicBezTo>
                    <a:cubicBezTo>
                      <a:pt x="56" y="37"/>
                      <a:pt x="56" y="40"/>
                      <a:pt x="56" y="43"/>
                    </a:cubicBezTo>
                    <a:cubicBezTo>
                      <a:pt x="55" y="46"/>
                      <a:pt x="55" y="48"/>
                      <a:pt x="55" y="50"/>
                    </a:cubicBezTo>
                    <a:cubicBezTo>
                      <a:pt x="53" y="73"/>
                      <a:pt x="43" y="100"/>
                      <a:pt x="35" y="122"/>
                    </a:cubicBezTo>
                    <a:cubicBezTo>
                      <a:pt x="30" y="133"/>
                      <a:pt x="26" y="142"/>
                      <a:pt x="23" y="149"/>
                    </a:cubicBezTo>
                    <a:cubicBezTo>
                      <a:pt x="21" y="153"/>
                      <a:pt x="20" y="155"/>
                      <a:pt x="19" y="157"/>
                    </a:cubicBezTo>
                    <a:cubicBezTo>
                      <a:pt x="19" y="157"/>
                      <a:pt x="19" y="158"/>
                      <a:pt x="19" y="158"/>
                    </a:cubicBezTo>
                    <a:cubicBezTo>
                      <a:pt x="19" y="158"/>
                      <a:pt x="20" y="159"/>
                      <a:pt x="20" y="159"/>
                    </a:cubicBezTo>
                    <a:cubicBezTo>
                      <a:pt x="20" y="160"/>
                      <a:pt x="20" y="160"/>
                      <a:pt x="20" y="161"/>
                    </a:cubicBezTo>
                    <a:cubicBezTo>
                      <a:pt x="19" y="163"/>
                      <a:pt x="19" y="163"/>
                      <a:pt x="19" y="163"/>
                    </a:cubicBezTo>
                    <a:cubicBezTo>
                      <a:pt x="19" y="163"/>
                      <a:pt x="19" y="163"/>
                      <a:pt x="19" y="163"/>
                    </a:cubicBezTo>
                    <a:cubicBezTo>
                      <a:pt x="20" y="163"/>
                      <a:pt x="21" y="162"/>
                      <a:pt x="21" y="162"/>
                    </a:cubicBezTo>
                    <a:cubicBezTo>
                      <a:pt x="21" y="162"/>
                      <a:pt x="29" y="146"/>
                      <a:pt x="38" y="124"/>
                    </a:cubicBezTo>
                    <a:cubicBezTo>
                      <a:pt x="44" y="109"/>
                      <a:pt x="51" y="91"/>
                      <a:pt x="55" y="74"/>
                    </a:cubicBezTo>
                    <a:cubicBezTo>
                      <a:pt x="55" y="72"/>
                      <a:pt x="55" y="70"/>
                      <a:pt x="56" y="69"/>
                    </a:cubicBezTo>
                    <a:cubicBezTo>
                      <a:pt x="57" y="65"/>
                      <a:pt x="57" y="61"/>
                      <a:pt x="58" y="57"/>
                    </a:cubicBezTo>
                    <a:cubicBezTo>
                      <a:pt x="58" y="55"/>
                      <a:pt x="58" y="53"/>
                      <a:pt x="59" y="51"/>
                    </a:cubicBezTo>
                    <a:cubicBezTo>
                      <a:pt x="59" y="51"/>
                      <a:pt x="59" y="51"/>
                      <a:pt x="59" y="50"/>
                    </a:cubicBezTo>
                    <a:cubicBezTo>
                      <a:pt x="59" y="49"/>
                      <a:pt x="59" y="47"/>
                      <a:pt x="60" y="44"/>
                    </a:cubicBezTo>
                    <a:cubicBezTo>
                      <a:pt x="60" y="43"/>
                      <a:pt x="60" y="43"/>
                      <a:pt x="60" y="42"/>
                    </a:cubicBezTo>
                    <a:cubicBezTo>
                      <a:pt x="60" y="41"/>
                      <a:pt x="60" y="40"/>
                      <a:pt x="60" y="38"/>
                    </a:cubicBezTo>
                    <a:cubicBezTo>
                      <a:pt x="60" y="37"/>
                      <a:pt x="60" y="35"/>
                      <a:pt x="60" y="33"/>
                    </a:cubicBezTo>
                    <a:cubicBezTo>
                      <a:pt x="60" y="28"/>
                      <a:pt x="60" y="22"/>
                      <a:pt x="58" y="17"/>
                    </a:cubicBezTo>
                    <a:cubicBezTo>
                      <a:pt x="57" y="15"/>
                      <a:pt x="56" y="13"/>
                      <a:pt x="55" y="11"/>
                    </a:cubicBezTo>
                    <a:cubicBezTo>
                      <a:pt x="54" y="10"/>
                      <a:pt x="54" y="9"/>
                      <a:pt x="53" y="8"/>
                    </a:cubicBezTo>
                    <a:cubicBezTo>
                      <a:pt x="51" y="6"/>
                      <a:pt x="50" y="5"/>
                      <a:pt x="48" y="4"/>
                    </a:cubicBezTo>
                    <a:cubicBezTo>
                      <a:pt x="48" y="4"/>
                      <a:pt x="48" y="4"/>
                      <a:pt x="48" y="4"/>
                    </a:cubicBezTo>
                    <a:cubicBezTo>
                      <a:pt x="47" y="6"/>
                      <a:pt x="47" y="6"/>
                      <a:pt x="47" y="6"/>
                    </a:cubicBezTo>
                    <a:cubicBezTo>
                      <a:pt x="46" y="7"/>
                      <a:pt x="46" y="7"/>
                      <a:pt x="46" y="7"/>
                    </a:cubicBezTo>
                    <a:cubicBezTo>
                      <a:pt x="47" y="6"/>
                      <a:pt x="47" y="6"/>
                      <a:pt x="47" y="6"/>
                    </a:cubicBezTo>
                    <a:cubicBezTo>
                      <a:pt x="48" y="4"/>
                      <a:pt x="48" y="4"/>
                      <a:pt x="48" y="4"/>
                    </a:cubicBezTo>
                    <a:cubicBezTo>
                      <a:pt x="48" y="4"/>
                      <a:pt x="47" y="3"/>
                      <a:pt x="47" y="3"/>
                    </a:cubicBezTo>
                    <a:cubicBezTo>
                      <a:pt x="46" y="2"/>
                      <a:pt x="44" y="2"/>
                      <a:pt x="43" y="1"/>
                    </a:cubicBezTo>
                    <a:cubicBezTo>
                      <a:pt x="40" y="0"/>
                      <a:pt x="37" y="0"/>
                      <a:pt x="3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8" name="Freeform 93"/>
              <p:cNvSpPr>
                <a:spLocks noEditPoints="1"/>
              </p:cNvSpPr>
              <p:nvPr/>
            </p:nvSpPr>
            <p:spPr bwMode="auto">
              <a:xfrm>
                <a:off x="9659938" y="3265488"/>
                <a:ext cx="57150" cy="85725"/>
              </a:xfrm>
              <a:custGeom>
                <a:avLst/>
                <a:gdLst>
                  <a:gd name="T0" fmla="*/ 9 w 20"/>
                  <a:gd name="T1" fmla="*/ 5 h 31"/>
                  <a:gd name="T2" fmla="*/ 9 w 20"/>
                  <a:gd name="T3" fmla="*/ 5 h 31"/>
                  <a:gd name="T4" fmla="*/ 3 w 20"/>
                  <a:gd name="T5" fmla="*/ 5 h 31"/>
                  <a:gd name="T6" fmla="*/ 3 w 20"/>
                  <a:gd name="T7" fmla="*/ 5 h 31"/>
                  <a:gd name="T8" fmla="*/ 4 w 20"/>
                  <a:gd name="T9" fmla="*/ 5 h 31"/>
                  <a:gd name="T10" fmla="*/ 4 w 20"/>
                  <a:gd name="T11" fmla="*/ 5 h 31"/>
                  <a:gd name="T12" fmla="*/ 5 w 20"/>
                  <a:gd name="T13" fmla="*/ 4 h 31"/>
                  <a:gd name="T14" fmla="*/ 5 w 20"/>
                  <a:gd name="T15" fmla="*/ 4 h 31"/>
                  <a:gd name="T16" fmla="*/ 5 w 20"/>
                  <a:gd name="T17" fmla="*/ 5 h 31"/>
                  <a:gd name="T18" fmla="*/ 5 w 20"/>
                  <a:gd name="T19" fmla="*/ 5 h 31"/>
                  <a:gd name="T20" fmla="*/ 5 w 20"/>
                  <a:gd name="T21" fmla="*/ 5 h 31"/>
                  <a:gd name="T22" fmla="*/ 7 w 20"/>
                  <a:gd name="T23" fmla="*/ 13 h 31"/>
                  <a:gd name="T24" fmla="*/ 15 w 20"/>
                  <a:gd name="T25" fmla="*/ 26 h 31"/>
                  <a:gd name="T26" fmla="*/ 16 w 20"/>
                  <a:gd name="T27" fmla="*/ 26 h 31"/>
                  <a:gd name="T28" fmla="*/ 15 w 20"/>
                  <a:gd name="T29" fmla="*/ 26 h 31"/>
                  <a:gd name="T30" fmla="*/ 15 w 20"/>
                  <a:gd name="T31" fmla="*/ 27 h 31"/>
                  <a:gd name="T32" fmla="*/ 15 w 20"/>
                  <a:gd name="T33" fmla="*/ 26 h 31"/>
                  <a:gd name="T34" fmla="*/ 15 w 20"/>
                  <a:gd name="T35" fmla="*/ 26 h 31"/>
                  <a:gd name="T36" fmla="*/ 6 w 20"/>
                  <a:gd name="T37" fmla="*/ 13 h 31"/>
                  <a:gd name="T38" fmla="*/ 4 w 20"/>
                  <a:gd name="T39" fmla="*/ 5 h 31"/>
                  <a:gd name="T40" fmla="*/ 4 w 20"/>
                  <a:gd name="T41" fmla="*/ 5 h 31"/>
                  <a:gd name="T42" fmla="*/ 5 w 20"/>
                  <a:gd name="T43" fmla="*/ 0 h 31"/>
                  <a:gd name="T44" fmla="*/ 0 w 20"/>
                  <a:gd name="T45" fmla="*/ 5 h 31"/>
                  <a:gd name="T46" fmla="*/ 0 w 20"/>
                  <a:gd name="T47" fmla="*/ 5 h 31"/>
                  <a:gd name="T48" fmla="*/ 0 w 20"/>
                  <a:gd name="T49" fmla="*/ 5 h 31"/>
                  <a:gd name="T50" fmla="*/ 0 w 20"/>
                  <a:gd name="T51" fmla="*/ 5 h 31"/>
                  <a:gd name="T52" fmla="*/ 0 w 20"/>
                  <a:gd name="T53" fmla="*/ 5 h 31"/>
                  <a:gd name="T54" fmla="*/ 0 w 20"/>
                  <a:gd name="T55" fmla="*/ 5 h 31"/>
                  <a:gd name="T56" fmla="*/ 2 w 20"/>
                  <a:gd name="T57" fmla="*/ 14 h 31"/>
                  <a:gd name="T58" fmla="*/ 12 w 20"/>
                  <a:gd name="T59" fmla="*/ 29 h 31"/>
                  <a:gd name="T60" fmla="*/ 12 w 20"/>
                  <a:gd name="T61" fmla="*/ 30 h 31"/>
                  <a:gd name="T62" fmla="*/ 12 w 20"/>
                  <a:gd name="T63" fmla="*/ 30 h 31"/>
                  <a:gd name="T64" fmla="*/ 13 w 20"/>
                  <a:gd name="T65" fmla="*/ 30 h 31"/>
                  <a:gd name="T66" fmla="*/ 15 w 20"/>
                  <a:gd name="T67" fmla="*/ 31 h 31"/>
                  <a:gd name="T68" fmla="*/ 18 w 20"/>
                  <a:gd name="T69" fmla="*/ 29 h 31"/>
                  <a:gd name="T70" fmla="*/ 17 w 20"/>
                  <a:gd name="T71" fmla="*/ 28 h 31"/>
                  <a:gd name="T72" fmla="*/ 18 w 20"/>
                  <a:gd name="T73" fmla="*/ 29 h 31"/>
                  <a:gd name="T74" fmla="*/ 20 w 20"/>
                  <a:gd name="T75" fmla="*/ 26 h 31"/>
                  <a:gd name="T76" fmla="*/ 18 w 20"/>
                  <a:gd name="T77" fmla="*/ 23 h 31"/>
                  <a:gd name="T78" fmla="*/ 10 w 20"/>
                  <a:gd name="T79" fmla="*/ 12 h 31"/>
                  <a:gd name="T80" fmla="*/ 9 w 20"/>
                  <a:gd name="T81" fmla="*/ 5 h 31"/>
                  <a:gd name="T82" fmla="*/ 9 w 20"/>
                  <a:gd name="T83" fmla="*/ 5 h 31"/>
                  <a:gd name="T84" fmla="*/ 9 w 20"/>
                  <a:gd name="T85" fmla="*/ 5 h 31"/>
                  <a:gd name="T86" fmla="*/ 9 w 20"/>
                  <a:gd name="T87" fmla="*/ 5 h 31"/>
                  <a:gd name="T88" fmla="*/ 9 w 20"/>
                  <a:gd name="T89" fmla="*/ 5 h 31"/>
                  <a:gd name="T90" fmla="*/ 5 w 20"/>
                  <a:gd name="T91" fmla="*/ 0 h 31"/>
                  <a:gd name="T92" fmla="*/ 5 w 20"/>
                  <a:gd name="T93" fmla="*/ 0 h 31"/>
                  <a:gd name="T94" fmla="*/ 5 w 20"/>
                  <a:gd name="T95"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0" h="31">
                    <a:moveTo>
                      <a:pt x="9" y="5"/>
                    </a:moveTo>
                    <a:cubicBezTo>
                      <a:pt x="9" y="5"/>
                      <a:pt x="9" y="5"/>
                      <a:pt x="9" y="5"/>
                    </a:cubicBezTo>
                    <a:moveTo>
                      <a:pt x="3" y="5"/>
                    </a:moveTo>
                    <a:cubicBezTo>
                      <a:pt x="3" y="5"/>
                      <a:pt x="3" y="5"/>
                      <a:pt x="3" y="5"/>
                    </a:cubicBezTo>
                    <a:moveTo>
                      <a:pt x="4" y="5"/>
                    </a:moveTo>
                    <a:cubicBezTo>
                      <a:pt x="4" y="5"/>
                      <a:pt x="4" y="5"/>
                      <a:pt x="4" y="5"/>
                    </a:cubicBezTo>
                    <a:cubicBezTo>
                      <a:pt x="5" y="4"/>
                      <a:pt x="5" y="4"/>
                      <a:pt x="5" y="4"/>
                    </a:cubicBezTo>
                    <a:cubicBezTo>
                      <a:pt x="5" y="4"/>
                      <a:pt x="5" y="4"/>
                      <a:pt x="5" y="4"/>
                    </a:cubicBezTo>
                    <a:cubicBezTo>
                      <a:pt x="5" y="5"/>
                      <a:pt x="5" y="5"/>
                      <a:pt x="5" y="5"/>
                    </a:cubicBezTo>
                    <a:cubicBezTo>
                      <a:pt x="5" y="5"/>
                      <a:pt x="5" y="5"/>
                      <a:pt x="5" y="5"/>
                    </a:cubicBezTo>
                    <a:cubicBezTo>
                      <a:pt x="5" y="5"/>
                      <a:pt x="5" y="5"/>
                      <a:pt x="5" y="5"/>
                    </a:cubicBezTo>
                    <a:cubicBezTo>
                      <a:pt x="5" y="6"/>
                      <a:pt x="5" y="9"/>
                      <a:pt x="7" y="13"/>
                    </a:cubicBezTo>
                    <a:cubicBezTo>
                      <a:pt x="8" y="17"/>
                      <a:pt x="10" y="21"/>
                      <a:pt x="15" y="26"/>
                    </a:cubicBezTo>
                    <a:cubicBezTo>
                      <a:pt x="16" y="26"/>
                      <a:pt x="16" y="26"/>
                      <a:pt x="16" y="26"/>
                    </a:cubicBezTo>
                    <a:cubicBezTo>
                      <a:pt x="15" y="26"/>
                      <a:pt x="15" y="26"/>
                      <a:pt x="15" y="26"/>
                    </a:cubicBezTo>
                    <a:cubicBezTo>
                      <a:pt x="15" y="27"/>
                      <a:pt x="15" y="27"/>
                      <a:pt x="15" y="27"/>
                    </a:cubicBezTo>
                    <a:cubicBezTo>
                      <a:pt x="15" y="26"/>
                      <a:pt x="15" y="26"/>
                      <a:pt x="15" y="26"/>
                    </a:cubicBezTo>
                    <a:cubicBezTo>
                      <a:pt x="15" y="26"/>
                      <a:pt x="15" y="26"/>
                      <a:pt x="15" y="26"/>
                    </a:cubicBezTo>
                    <a:cubicBezTo>
                      <a:pt x="10" y="22"/>
                      <a:pt x="7" y="17"/>
                      <a:pt x="6" y="13"/>
                    </a:cubicBezTo>
                    <a:cubicBezTo>
                      <a:pt x="4" y="9"/>
                      <a:pt x="4" y="6"/>
                      <a:pt x="4" y="5"/>
                    </a:cubicBezTo>
                    <a:cubicBezTo>
                      <a:pt x="4" y="5"/>
                      <a:pt x="4" y="5"/>
                      <a:pt x="4" y="5"/>
                    </a:cubicBezTo>
                    <a:moveTo>
                      <a:pt x="5" y="0"/>
                    </a:moveTo>
                    <a:cubicBezTo>
                      <a:pt x="2" y="0"/>
                      <a:pt x="0" y="2"/>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6"/>
                      <a:pt x="0" y="10"/>
                      <a:pt x="2" y="14"/>
                    </a:cubicBezTo>
                    <a:cubicBezTo>
                      <a:pt x="3" y="19"/>
                      <a:pt x="6" y="25"/>
                      <a:pt x="12" y="29"/>
                    </a:cubicBezTo>
                    <a:cubicBezTo>
                      <a:pt x="12" y="30"/>
                      <a:pt x="12" y="30"/>
                      <a:pt x="12" y="30"/>
                    </a:cubicBezTo>
                    <a:cubicBezTo>
                      <a:pt x="12" y="30"/>
                      <a:pt x="12" y="30"/>
                      <a:pt x="12" y="30"/>
                    </a:cubicBezTo>
                    <a:cubicBezTo>
                      <a:pt x="13" y="30"/>
                      <a:pt x="13" y="30"/>
                      <a:pt x="13" y="30"/>
                    </a:cubicBezTo>
                    <a:cubicBezTo>
                      <a:pt x="13" y="30"/>
                      <a:pt x="14" y="31"/>
                      <a:pt x="15" y="31"/>
                    </a:cubicBezTo>
                    <a:cubicBezTo>
                      <a:pt x="16" y="31"/>
                      <a:pt x="18" y="30"/>
                      <a:pt x="18" y="29"/>
                    </a:cubicBezTo>
                    <a:cubicBezTo>
                      <a:pt x="17" y="28"/>
                      <a:pt x="17" y="28"/>
                      <a:pt x="17" y="28"/>
                    </a:cubicBezTo>
                    <a:cubicBezTo>
                      <a:pt x="18" y="29"/>
                      <a:pt x="18" y="29"/>
                      <a:pt x="18" y="29"/>
                    </a:cubicBezTo>
                    <a:cubicBezTo>
                      <a:pt x="19" y="28"/>
                      <a:pt x="20" y="27"/>
                      <a:pt x="20" y="26"/>
                    </a:cubicBezTo>
                    <a:cubicBezTo>
                      <a:pt x="20" y="25"/>
                      <a:pt x="19" y="23"/>
                      <a:pt x="18" y="23"/>
                    </a:cubicBezTo>
                    <a:cubicBezTo>
                      <a:pt x="14" y="19"/>
                      <a:pt x="12" y="15"/>
                      <a:pt x="10" y="12"/>
                    </a:cubicBezTo>
                    <a:cubicBezTo>
                      <a:pt x="9" y="8"/>
                      <a:pt x="9" y="6"/>
                      <a:pt x="9" y="5"/>
                    </a:cubicBezTo>
                    <a:cubicBezTo>
                      <a:pt x="9" y="5"/>
                      <a:pt x="9" y="5"/>
                      <a:pt x="9" y="5"/>
                    </a:cubicBezTo>
                    <a:cubicBezTo>
                      <a:pt x="9" y="5"/>
                      <a:pt x="9" y="5"/>
                      <a:pt x="9" y="5"/>
                    </a:cubicBezTo>
                    <a:cubicBezTo>
                      <a:pt x="9" y="5"/>
                      <a:pt x="9" y="5"/>
                      <a:pt x="9" y="5"/>
                    </a:cubicBezTo>
                    <a:cubicBezTo>
                      <a:pt x="9" y="5"/>
                      <a:pt x="9" y="5"/>
                      <a:pt x="9" y="5"/>
                    </a:cubicBezTo>
                    <a:cubicBezTo>
                      <a:pt x="9" y="2"/>
                      <a:pt x="7" y="0"/>
                      <a:pt x="5" y="0"/>
                    </a:cubicBezTo>
                    <a:cubicBezTo>
                      <a:pt x="5" y="0"/>
                      <a:pt x="5" y="0"/>
                      <a:pt x="5" y="0"/>
                    </a:cubicBezTo>
                    <a:cubicBezTo>
                      <a:pt x="5" y="0"/>
                      <a:pt x="5" y="0"/>
                      <a:pt x="5"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9" name="Freeform 94"/>
              <p:cNvSpPr>
                <a:spLocks noEditPoints="1"/>
              </p:cNvSpPr>
              <p:nvPr/>
            </p:nvSpPr>
            <p:spPr bwMode="auto">
              <a:xfrm>
                <a:off x="9688513" y="3244850"/>
                <a:ext cx="50800" cy="50800"/>
              </a:xfrm>
              <a:custGeom>
                <a:avLst/>
                <a:gdLst>
                  <a:gd name="T0" fmla="*/ 9 w 18"/>
                  <a:gd name="T1" fmla="*/ 3 h 18"/>
                  <a:gd name="T2" fmla="*/ 9 w 18"/>
                  <a:gd name="T3" fmla="*/ 3 h 18"/>
                  <a:gd name="T4" fmla="*/ 12 w 18"/>
                  <a:gd name="T5" fmla="*/ 4 h 18"/>
                  <a:gd name="T6" fmla="*/ 15 w 18"/>
                  <a:gd name="T7" fmla="*/ 9 h 18"/>
                  <a:gd name="T8" fmla="*/ 14 w 18"/>
                  <a:gd name="T9" fmla="*/ 12 h 18"/>
                  <a:gd name="T10" fmla="*/ 14 w 18"/>
                  <a:gd name="T11" fmla="*/ 12 h 18"/>
                  <a:gd name="T12" fmla="*/ 9 w 18"/>
                  <a:gd name="T13" fmla="*/ 15 h 18"/>
                  <a:gd name="T14" fmla="*/ 9 w 18"/>
                  <a:gd name="T15" fmla="*/ 15 h 18"/>
                  <a:gd name="T16" fmla="*/ 6 w 18"/>
                  <a:gd name="T17" fmla="*/ 14 h 18"/>
                  <a:gd name="T18" fmla="*/ 3 w 18"/>
                  <a:gd name="T19" fmla="*/ 9 h 18"/>
                  <a:gd name="T20" fmla="*/ 4 w 18"/>
                  <a:gd name="T21" fmla="*/ 6 h 18"/>
                  <a:gd name="T22" fmla="*/ 9 w 18"/>
                  <a:gd name="T23" fmla="*/ 3 h 18"/>
                  <a:gd name="T24" fmla="*/ 9 w 18"/>
                  <a:gd name="T25" fmla="*/ 3 h 18"/>
                  <a:gd name="T26" fmla="*/ 9 w 18"/>
                  <a:gd name="T27" fmla="*/ 0 h 18"/>
                  <a:gd name="T28" fmla="*/ 9 w 18"/>
                  <a:gd name="T29" fmla="*/ 0 h 18"/>
                  <a:gd name="T30" fmla="*/ 2 w 18"/>
                  <a:gd name="T31" fmla="*/ 4 h 18"/>
                  <a:gd name="T32" fmla="*/ 0 w 18"/>
                  <a:gd name="T33" fmla="*/ 9 h 18"/>
                  <a:gd name="T34" fmla="*/ 4 w 18"/>
                  <a:gd name="T35" fmla="*/ 16 h 18"/>
                  <a:gd name="T36" fmla="*/ 9 w 18"/>
                  <a:gd name="T37" fmla="*/ 18 h 18"/>
                  <a:gd name="T38" fmla="*/ 9 w 18"/>
                  <a:gd name="T39" fmla="*/ 18 h 18"/>
                  <a:gd name="T40" fmla="*/ 16 w 18"/>
                  <a:gd name="T41" fmla="*/ 14 h 18"/>
                  <a:gd name="T42" fmla="*/ 15 w 18"/>
                  <a:gd name="T43" fmla="*/ 13 h 18"/>
                  <a:gd name="T44" fmla="*/ 16 w 18"/>
                  <a:gd name="T45" fmla="*/ 14 h 18"/>
                  <a:gd name="T46" fmla="*/ 18 w 18"/>
                  <a:gd name="T47" fmla="*/ 9 h 18"/>
                  <a:gd name="T48" fmla="*/ 14 w 18"/>
                  <a:gd name="T49" fmla="*/ 2 h 18"/>
                  <a:gd name="T50" fmla="*/ 9 w 18"/>
                  <a:gd name="T51"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8" h="18">
                    <a:moveTo>
                      <a:pt x="9" y="3"/>
                    </a:moveTo>
                    <a:cubicBezTo>
                      <a:pt x="9" y="3"/>
                      <a:pt x="9" y="3"/>
                      <a:pt x="9" y="3"/>
                    </a:cubicBezTo>
                    <a:cubicBezTo>
                      <a:pt x="10" y="3"/>
                      <a:pt x="11" y="4"/>
                      <a:pt x="12" y="4"/>
                    </a:cubicBezTo>
                    <a:cubicBezTo>
                      <a:pt x="14" y="5"/>
                      <a:pt x="15" y="7"/>
                      <a:pt x="15" y="9"/>
                    </a:cubicBezTo>
                    <a:cubicBezTo>
                      <a:pt x="15" y="10"/>
                      <a:pt x="15" y="11"/>
                      <a:pt x="14" y="12"/>
                    </a:cubicBezTo>
                    <a:cubicBezTo>
                      <a:pt x="14" y="12"/>
                      <a:pt x="14" y="12"/>
                      <a:pt x="14" y="12"/>
                    </a:cubicBezTo>
                    <a:cubicBezTo>
                      <a:pt x="13" y="14"/>
                      <a:pt x="11" y="15"/>
                      <a:pt x="9" y="15"/>
                    </a:cubicBezTo>
                    <a:cubicBezTo>
                      <a:pt x="9" y="15"/>
                      <a:pt x="9" y="15"/>
                      <a:pt x="9" y="15"/>
                    </a:cubicBezTo>
                    <a:cubicBezTo>
                      <a:pt x="8" y="15"/>
                      <a:pt x="7" y="14"/>
                      <a:pt x="6" y="14"/>
                    </a:cubicBezTo>
                    <a:cubicBezTo>
                      <a:pt x="4" y="13"/>
                      <a:pt x="3" y="11"/>
                      <a:pt x="3" y="9"/>
                    </a:cubicBezTo>
                    <a:cubicBezTo>
                      <a:pt x="3" y="8"/>
                      <a:pt x="4" y="7"/>
                      <a:pt x="4" y="6"/>
                    </a:cubicBezTo>
                    <a:cubicBezTo>
                      <a:pt x="5" y="4"/>
                      <a:pt x="7" y="3"/>
                      <a:pt x="9" y="3"/>
                    </a:cubicBezTo>
                    <a:cubicBezTo>
                      <a:pt x="9" y="3"/>
                      <a:pt x="9" y="3"/>
                      <a:pt x="9" y="3"/>
                    </a:cubicBezTo>
                    <a:moveTo>
                      <a:pt x="9" y="0"/>
                    </a:moveTo>
                    <a:cubicBezTo>
                      <a:pt x="9" y="0"/>
                      <a:pt x="9" y="0"/>
                      <a:pt x="9" y="0"/>
                    </a:cubicBezTo>
                    <a:cubicBezTo>
                      <a:pt x="6" y="0"/>
                      <a:pt x="3" y="2"/>
                      <a:pt x="2" y="4"/>
                    </a:cubicBezTo>
                    <a:cubicBezTo>
                      <a:pt x="1" y="6"/>
                      <a:pt x="0" y="7"/>
                      <a:pt x="0" y="9"/>
                    </a:cubicBezTo>
                    <a:cubicBezTo>
                      <a:pt x="0" y="12"/>
                      <a:pt x="2" y="15"/>
                      <a:pt x="4" y="16"/>
                    </a:cubicBezTo>
                    <a:cubicBezTo>
                      <a:pt x="6" y="17"/>
                      <a:pt x="7" y="18"/>
                      <a:pt x="9" y="18"/>
                    </a:cubicBezTo>
                    <a:cubicBezTo>
                      <a:pt x="9" y="18"/>
                      <a:pt x="9" y="18"/>
                      <a:pt x="9" y="18"/>
                    </a:cubicBezTo>
                    <a:cubicBezTo>
                      <a:pt x="12" y="18"/>
                      <a:pt x="15" y="16"/>
                      <a:pt x="16" y="14"/>
                    </a:cubicBezTo>
                    <a:cubicBezTo>
                      <a:pt x="15" y="13"/>
                      <a:pt x="15" y="13"/>
                      <a:pt x="15" y="13"/>
                    </a:cubicBezTo>
                    <a:cubicBezTo>
                      <a:pt x="16" y="14"/>
                      <a:pt x="16" y="14"/>
                      <a:pt x="16" y="14"/>
                    </a:cubicBezTo>
                    <a:cubicBezTo>
                      <a:pt x="17" y="12"/>
                      <a:pt x="18" y="11"/>
                      <a:pt x="18" y="9"/>
                    </a:cubicBezTo>
                    <a:cubicBezTo>
                      <a:pt x="18" y="6"/>
                      <a:pt x="16" y="3"/>
                      <a:pt x="14" y="2"/>
                    </a:cubicBezTo>
                    <a:cubicBezTo>
                      <a:pt x="12" y="1"/>
                      <a:pt x="11" y="0"/>
                      <a:pt x="9"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0" name="Freeform 95"/>
              <p:cNvSpPr>
                <a:spLocks noEditPoints="1"/>
              </p:cNvSpPr>
              <p:nvPr/>
            </p:nvSpPr>
            <p:spPr bwMode="auto">
              <a:xfrm>
                <a:off x="9696451" y="3254375"/>
                <a:ext cx="34925" cy="33338"/>
              </a:xfrm>
              <a:custGeom>
                <a:avLst/>
                <a:gdLst>
                  <a:gd name="T0" fmla="*/ 6 w 12"/>
                  <a:gd name="T1" fmla="*/ 8 h 12"/>
                  <a:gd name="T2" fmla="*/ 5 w 12"/>
                  <a:gd name="T3" fmla="*/ 8 h 12"/>
                  <a:gd name="T4" fmla="*/ 4 w 12"/>
                  <a:gd name="T5" fmla="*/ 6 h 12"/>
                  <a:gd name="T6" fmla="*/ 5 w 12"/>
                  <a:gd name="T7" fmla="*/ 5 h 12"/>
                  <a:gd name="T8" fmla="*/ 6 w 12"/>
                  <a:gd name="T9" fmla="*/ 4 h 12"/>
                  <a:gd name="T10" fmla="*/ 7 w 12"/>
                  <a:gd name="T11" fmla="*/ 5 h 12"/>
                  <a:gd name="T12" fmla="*/ 8 w 12"/>
                  <a:gd name="T13" fmla="*/ 6 h 12"/>
                  <a:gd name="T14" fmla="*/ 8 w 12"/>
                  <a:gd name="T15" fmla="*/ 7 h 12"/>
                  <a:gd name="T16" fmla="*/ 9 w 12"/>
                  <a:gd name="T17" fmla="*/ 8 h 12"/>
                  <a:gd name="T18" fmla="*/ 8 w 12"/>
                  <a:gd name="T19" fmla="*/ 7 h 12"/>
                  <a:gd name="T20" fmla="*/ 6 w 12"/>
                  <a:gd name="T21" fmla="*/ 8 h 12"/>
                  <a:gd name="T22" fmla="*/ 6 w 12"/>
                  <a:gd name="T23" fmla="*/ 0 h 12"/>
                  <a:gd name="T24" fmla="*/ 6 w 12"/>
                  <a:gd name="T25" fmla="*/ 0 h 12"/>
                  <a:gd name="T26" fmla="*/ 6 w 12"/>
                  <a:gd name="T27" fmla="*/ 0 h 12"/>
                  <a:gd name="T28" fmla="*/ 1 w 12"/>
                  <a:gd name="T29" fmla="*/ 3 h 12"/>
                  <a:gd name="T30" fmla="*/ 0 w 12"/>
                  <a:gd name="T31" fmla="*/ 6 h 12"/>
                  <a:gd name="T32" fmla="*/ 3 w 12"/>
                  <a:gd name="T33" fmla="*/ 11 h 12"/>
                  <a:gd name="T34" fmla="*/ 6 w 12"/>
                  <a:gd name="T35" fmla="*/ 12 h 12"/>
                  <a:gd name="T36" fmla="*/ 6 w 12"/>
                  <a:gd name="T37" fmla="*/ 12 h 12"/>
                  <a:gd name="T38" fmla="*/ 11 w 12"/>
                  <a:gd name="T39" fmla="*/ 9 h 12"/>
                  <a:gd name="T40" fmla="*/ 11 w 12"/>
                  <a:gd name="T41" fmla="*/ 9 h 12"/>
                  <a:gd name="T42" fmla="*/ 12 w 12"/>
                  <a:gd name="T43" fmla="*/ 6 h 12"/>
                  <a:gd name="T44" fmla="*/ 9 w 12"/>
                  <a:gd name="T45" fmla="*/ 1 h 12"/>
                  <a:gd name="T46" fmla="*/ 6 w 12"/>
                  <a:gd name="T4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2" h="12">
                    <a:moveTo>
                      <a:pt x="6" y="8"/>
                    </a:moveTo>
                    <a:cubicBezTo>
                      <a:pt x="5" y="8"/>
                      <a:pt x="5" y="8"/>
                      <a:pt x="5" y="8"/>
                    </a:cubicBezTo>
                    <a:cubicBezTo>
                      <a:pt x="5" y="7"/>
                      <a:pt x="4" y="7"/>
                      <a:pt x="4" y="6"/>
                    </a:cubicBezTo>
                    <a:cubicBezTo>
                      <a:pt x="5" y="5"/>
                      <a:pt x="5" y="5"/>
                      <a:pt x="5" y="5"/>
                    </a:cubicBezTo>
                    <a:cubicBezTo>
                      <a:pt x="5" y="5"/>
                      <a:pt x="6" y="4"/>
                      <a:pt x="6" y="4"/>
                    </a:cubicBezTo>
                    <a:cubicBezTo>
                      <a:pt x="7" y="5"/>
                      <a:pt x="7" y="5"/>
                      <a:pt x="7" y="5"/>
                    </a:cubicBezTo>
                    <a:cubicBezTo>
                      <a:pt x="8" y="5"/>
                      <a:pt x="8" y="5"/>
                      <a:pt x="8" y="6"/>
                    </a:cubicBezTo>
                    <a:cubicBezTo>
                      <a:pt x="8" y="7"/>
                      <a:pt x="8" y="7"/>
                      <a:pt x="8" y="7"/>
                    </a:cubicBezTo>
                    <a:cubicBezTo>
                      <a:pt x="9" y="8"/>
                      <a:pt x="9" y="8"/>
                      <a:pt x="9" y="8"/>
                    </a:cubicBezTo>
                    <a:cubicBezTo>
                      <a:pt x="8" y="7"/>
                      <a:pt x="8" y="7"/>
                      <a:pt x="8" y="7"/>
                    </a:cubicBezTo>
                    <a:cubicBezTo>
                      <a:pt x="7" y="8"/>
                      <a:pt x="7" y="8"/>
                      <a:pt x="6" y="8"/>
                    </a:cubicBezTo>
                    <a:moveTo>
                      <a:pt x="6" y="0"/>
                    </a:moveTo>
                    <a:cubicBezTo>
                      <a:pt x="6" y="0"/>
                      <a:pt x="6" y="0"/>
                      <a:pt x="6" y="0"/>
                    </a:cubicBezTo>
                    <a:cubicBezTo>
                      <a:pt x="6" y="0"/>
                      <a:pt x="6" y="0"/>
                      <a:pt x="6" y="0"/>
                    </a:cubicBezTo>
                    <a:cubicBezTo>
                      <a:pt x="4" y="0"/>
                      <a:pt x="2" y="1"/>
                      <a:pt x="1" y="3"/>
                    </a:cubicBezTo>
                    <a:cubicBezTo>
                      <a:pt x="1" y="4"/>
                      <a:pt x="0" y="5"/>
                      <a:pt x="0" y="6"/>
                    </a:cubicBezTo>
                    <a:cubicBezTo>
                      <a:pt x="0" y="8"/>
                      <a:pt x="1" y="10"/>
                      <a:pt x="3" y="11"/>
                    </a:cubicBezTo>
                    <a:cubicBezTo>
                      <a:pt x="4" y="11"/>
                      <a:pt x="5" y="12"/>
                      <a:pt x="6" y="12"/>
                    </a:cubicBezTo>
                    <a:cubicBezTo>
                      <a:pt x="6" y="12"/>
                      <a:pt x="6" y="12"/>
                      <a:pt x="6" y="12"/>
                    </a:cubicBezTo>
                    <a:cubicBezTo>
                      <a:pt x="8" y="12"/>
                      <a:pt x="10" y="11"/>
                      <a:pt x="11" y="9"/>
                    </a:cubicBezTo>
                    <a:cubicBezTo>
                      <a:pt x="11" y="9"/>
                      <a:pt x="11" y="9"/>
                      <a:pt x="11" y="9"/>
                    </a:cubicBezTo>
                    <a:cubicBezTo>
                      <a:pt x="12" y="8"/>
                      <a:pt x="12" y="7"/>
                      <a:pt x="12" y="6"/>
                    </a:cubicBezTo>
                    <a:cubicBezTo>
                      <a:pt x="12" y="4"/>
                      <a:pt x="11" y="2"/>
                      <a:pt x="9" y="1"/>
                    </a:cubicBezTo>
                    <a:cubicBezTo>
                      <a:pt x="8" y="1"/>
                      <a:pt x="7" y="0"/>
                      <a:pt x="6"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1" name="Freeform 96"/>
              <p:cNvSpPr/>
              <p:nvPr/>
            </p:nvSpPr>
            <p:spPr bwMode="auto">
              <a:xfrm>
                <a:off x="9574213" y="3632200"/>
                <a:ext cx="95250" cy="149225"/>
              </a:xfrm>
              <a:custGeom>
                <a:avLst/>
                <a:gdLst>
                  <a:gd name="T0" fmla="*/ 20 w 34"/>
                  <a:gd name="T1" fmla="*/ 0 h 53"/>
                  <a:gd name="T2" fmla="*/ 19 w 34"/>
                  <a:gd name="T3" fmla="*/ 1 h 53"/>
                  <a:gd name="T4" fmla="*/ 18 w 34"/>
                  <a:gd name="T5" fmla="*/ 3 h 53"/>
                  <a:gd name="T6" fmla="*/ 0 w 34"/>
                  <a:gd name="T7" fmla="*/ 46 h 53"/>
                  <a:gd name="T8" fmla="*/ 0 w 34"/>
                  <a:gd name="T9" fmla="*/ 46 h 53"/>
                  <a:gd name="T10" fmla="*/ 3 w 34"/>
                  <a:gd name="T11" fmla="*/ 48 h 53"/>
                  <a:gd name="T12" fmla="*/ 22 w 34"/>
                  <a:gd name="T13" fmla="*/ 4 h 53"/>
                  <a:gd name="T14" fmla="*/ 22 w 34"/>
                  <a:gd name="T15" fmla="*/ 4 h 53"/>
                  <a:gd name="T16" fmla="*/ 29 w 34"/>
                  <a:gd name="T17" fmla="*/ 7 h 53"/>
                  <a:gd name="T18" fmla="*/ 29 w 34"/>
                  <a:gd name="T19" fmla="*/ 7 h 53"/>
                  <a:gd name="T20" fmla="*/ 11 w 34"/>
                  <a:gd name="T21" fmla="*/ 51 h 53"/>
                  <a:gd name="T22" fmla="*/ 14 w 34"/>
                  <a:gd name="T23" fmla="*/ 52 h 53"/>
                  <a:gd name="T24" fmla="*/ 14 w 34"/>
                  <a:gd name="T25" fmla="*/ 53 h 53"/>
                  <a:gd name="T26" fmla="*/ 33 w 34"/>
                  <a:gd name="T27" fmla="*/ 9 h 53"/>
                  <a:gd name="T28" fmla="*/ 34 w 34"/>
                  <a:gd name="T29" fmla="*/ 7 h 53"/>
                  <a:gd name="T30" fmla="*/ 34 w 34"/>
                  <a:gd name="T31" fmla="*/ 5 h 53"/>
                  <a:gd name="T32" fmla="*/ 33 w 34"/>
                  <a:gd name="T33" fmla="*/ 4 h 53"/>
                  <a:gd name="T34" fmla="*/ 33 w 34"/>
                  <a:gd name="T35" fmla="*/ 4 h 53"/>
                  <a:gd name="T36" fmla="*/ 21 w 34"/>
                  <a:gd name="T37" fmla="*/ 0 h 53"/>
                  <a:gd name="T38" fmla="*/ 21 w 34"/>
                  <a:gd name="T39" fmla="*/ 0 h 53"/>
                  <a:gd name="T40" fmla="*/ 20 w 34"/>
                  <a:gd name="T41"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4" h="52">
                    <a:moveTo>
                      <a:pt x="20" y="0"/>
                    </a:moveTo>
                    <a:cubicBezTo>
                      <a:pt x="20" y="0"/>
                      <a:pt x="19" y="0"/>
                      <a:pt x="19" y="1"/>
                    </a:cubicBezTo>
                    <a:cubicBezTo>
                      <a:pt x="18" y="3"/>
                      <a:pt x="18" y="3"/>
                      <a:pt x="18" y="3"/>
                    </a:cubicBezTo>
                    <a:cubicBezTo>
                      <a:pt x="0" y="46"/>
                      <a:pt x="0" y="46"/>
                      <a:pt x="0" y="46"/>
                    </a:cubicBezTo>
                    <a:cubicBezTo>
                      <a:pt x="0" y="46"/>
                      <a:pt x="0" y="46"/>
                      <a:pt x="0" y="46"/>
                    </a:cubicBezTo>
                    <a:cubicBezTo>
                      <a:pt x="3" y="48"/>
                      <a:pt x="3" y="48"/>
                      <a:pt x="3" y="48"/>
                    </a:cubicBezTo>
                    <a:cubicBezTo>
                      <a:pt x="22" y="4"/>
                      <a:pt x="22" y="4"/>
                      <a:pt x="22" y="4"/>
                    </a:cubicBezTo>
                    <a:cubicBezTo>
                      <a:pt x="22" y="4"/>
                      <a:pt x="22" y="4"/>
                      <a:pt x="22" y="4"/>
                    </a:cubicBezTo>
                    <a:cubicBezTo>
                      <a:pt x="29" y="7"/>
                      <a:pt x="29" y="7"/>
                      <a:pt x="29" y="7"/>
                    </a:cubicBezTo>
                    <a:cubicBezTo>
                      <a:pt x="29" y="7"/>
                      <a:pt x="29" y="7"/>
                      <a:pt x="29" y="7"/>
                    </a:cubicBezTo>
                    <a:cubicBezTo>
                      <a:pt x="11" y="51"/>
                      <a:pt x="11" y="51"/>
                      <a:pt x="11" y="51"/>
                    </a:cubicBezTo>
                    <a:cubicBezTo>
                      <a:pt x="14" y="52"/>
                      <a:pt x="14" y="52"/>
                      <a:pt x="14" y="52"/>
                    </a:cubicBezTo>
                    <a:cubicBezTo>
                      <a:pt x="14" y="52"/>
                      <a:pt x="14" y="53"/>
                      <a:pt x="14" y="53"/>
                    </a:cubicBezTo>
                    <a:cubicBezTo>
                      <a:pt x="33" y="9"/>
                      <a:pt x="33" y="9"/>
                      <a:pt x="33" y="9"/>
                    </a:cubicBezTo>
                    <a:cubicBezTo>
                      <a:pt x="34" y="7"/>
                      <a:pt x="34" y="7"/>
                      <a:pt x="34" y="7"/>
                    </a:cubicBezTo>
                    <a:cubicBezTo>
                      <a:pt x="34" y="6"/>
                      <a:pt x="34" y="6"/>
                      <a:pt x="34" y="5"/>
                    </a:cubicBezTo>
                    <a:cubicBezTo>
                      <a:pt x="34" y="5"/>
                      <a:pt x="33" y="4"/>
                      <a:pt x="33" y="4"/>
                    </a:cubicBezTo>
                    <a:cubicBezTo>
                      <a:pt x="33" y="4"/>
                      <a:pt x="33" y="4"/>
                      <a:pt x="33" y="4"/>
                    </a:cubicBezTo>
                    <a:cubicBezTo>
                      <a:pt x="21" y="0"/>
                      <a:pt x="21" y="0"/>
                      <a:pt x="21" y="0"/>
                    </a:cubicBezTo>
                    <a:cubicBezTo>
                      <a:pt x="21" y="0"/>
                      <a:pt x="21" y="0"/>
                      <a:pt x="21" y="0"/>
                    </a:cubicBezTo>
                    <a:cubicBezTo>
                      <a:pt x="21" y="0"/>
                      <a:pt x="21" y="0"/>
                      <a:pt x="20"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2" name="Freeform 97"/>
              <p:cNvSpPr>
                <a:spLocks noEditPoints="1"/>
              </p:cNvSpPr>
              <p:nvPr/>
            </p:nvSpPr>
            <p:spPr bwMode="auto">
              <a:xfrm>
                <a:off x="9563101" y="3775075"/>
                <a:ext cx="44450" cy="47625"/>
              </a:xfrm>
              <a:custGeom>
                <a:avLst/>
                <a:gdLst>
                  <a:gd name="T0" fmla="*/ 6 w 16"/>
                  <a:gd name="T1" fmla="*/ 13 h 17"/>
                  <a:gd name="T2" fmla="*/ 4 w 16"/>
                  <a:gd name="T3" fmla="*/ 13 h 17"/>
                  <a:gd name="T4" fmla="*/ 5 w 16"/>
                  <a:gd name="T5" fmla="*/ 2 h 17"/>
                  <a:gd name="T6" fmla="*/ 12 w 16"/>
                  <a:gd name="T7" fmla="*/ 6 h 17"/>
                  <a:gd name="T8" fmla="*/ 6 w 16"/>
                  <a:gd name="T9" fmla="*/ 13 h 17"/>
                  <a:gd name="T10" fmla="*/ 1 w 16"/>
                  <a:gd name="T11" fmla="*/ 0 h 17"/>
                  <a:gd name="T12" fmla="*/ 0 w 16"/>
                  <a:gd name="T13" fmla="*/ 14 h 17"/>
                  <a:gd name="T14" fmla="*/ 1 w 16"/>
                  <a:gd name="T15" fmla="*/ 12 h 17"/>
                  <a:gd name="T16" fmla="*/ 2 w 16"/>
                  <a:gd name="T17" fmla="*/ 12 h 17"/>
                  <a:gd name="T18" fmla="*/ 3 w 16"/>
                  <a:gd name="T19" fmla="*/ 12 h 17"/>
                  <a:gd name="T20" fmla="*/ 7 w 16"/>
                  <a:gd name="T21" fmla="*/ 14 h 17"/>
                  <a:gd name="T22" fmla="*/ 9 w 16"/>
                  <a:gd name="T23" fmla="*/ 15 h 17"/>
                  <a:gd name="T24" fmla="*/ 8 w 16"/>
                  <a:gd name="T25" fmla="*/ 17 h 17"/>
                  <a:gd name="T26" fmla="*/ 16 w 16"/>
                  <a:gd name="T27" fmla="*/ 7 h 17"/>
                  <a:gd name="T28" fmla="*/ 15 w 16"/>
                  <a:gd name="T29" fmla="*/ 7 h 17"/>
                  <a:gd name="T30" fmla="*/ 2 w 16"/>
                  <a:gd name="T31" fmla="*/ 1 h 17"/>
                  <a:gd name="T32" fmla="*/ 1 w 16"/>
                  <a:gd name="T33"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 h="17">
                    <a:moveTo>
                      <a:pt x="6" y="13"/>
                    </a:moveTo>
                    <a:cubicBezTo>
                      <a:pt x="4" y="13"/>
                      <a:pt x="4" y="13"/>
                      <a:pt x="4" y="13"/>
                    </a:cubicBezTo>
                    <a:cubicBezTo>
                      <a:pt x="5" y="2"/>
                      <a:pt x="5" y="2"/>
                      <a:pt x="5" y="2"/>
                    </a:cubicBezTo>
                    <a:cubicBezTo>
                      <a:pt x="12" y="6"/>
                      <a:pt x="12" y="6"/>
                      <a:pt x="12" y="6"/>
                    </a:cubicBezTo>
                    <a:cubicBezTo>
                      <a:pt x="6" y="13"/>
                      <a:pt x="6" y="13"/>
                      <a:pt x="6" y="13"/>
                    </a:cubicBezTo>
                    <a:moveTo>
                      <a:pt x="1" y="0"/>
                    </a:moveTo>
                    <a:cubicBezTo>
                      <a:pt x="0" y="14"/>
                      <a:pt x="0" y="14"/>
                      <a:pt x="0" y="14"/>
                    </a:cubicBezTo>
                    <a:cubicBezTo>
                      <a:pt x="0" y="13"/>
                      <a:pt x="1" y="13"/>
                      <a:pt x="1" y="12"/>
                    </a:cubicBezTo>
                    <a:cubicBezTo>
                      <a:pt x="2" y="12"/>
                      <a:pt x="2" y="12"/>
                      <a:pt x="2" y="12"/>
                    </a:cubicBezTo>
                    <a:cubicBezTo>
                      <a:pt x="3" y="12"/>
                      <a:pt x="3" y="12"/>
                      <a:pt x="3" y="12"/>
                    </a:cubicBezTo>
                    <a:cubicBezTo>
                      <a:pt x="7" y="14"/>
                      <a:pt x="7" y="14"/>
                      <a:pt x="7" y="14"/>
                    </a:cubicBezTo>
                    <a:cubicBezTo>
                      <a:pt x="8" y="14"/>
                      <a:pt x="8" y="15"/>
                      <a:pt x="9" y="15"/>
                    </a:cubicBezTo>
                    <a:cubicBezTo>
                      <a:pt x="9" y="16"/>
                      <a:pt x="9" y="17"/>
                      <a:pt x="8" y="17"/>
                    </a:cubicBezTo>
                    <a:cubicBezTo>
                      <a:pt x="16" y="7"/>
                      <a:pt x="16" y="7"/>
                      <a:pt x="16" y="7"/>
                    </a:cubicBezTo>
                    <a:cubicBezTo>
                      <a:pt x="16" y="7"/>
                      <a:pt x="16" y="7"/>
                      <a:pt x="15" y="7"/>
                    </a:cubicBezTo>
                    <a:cubicBezTo>
                      <a:pt x="2" y="1"/>
                      <a:pt x="2" y="1"/>
                      <a:pt x="2" y="1"/>
                    </a:cubicBezTo>
                    <a:cubicBezTo>
                      <a:pt x="1" y="1"/>
                      <a:pt x="1" y="1"/>
                      <a:pt x="1"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3" name="Freeform 98"/>
              <p:cNvSpPr/>
              <p:nvPr/>
            </p:nvSpPr>
            <p:spPr bwMode="auto">
              <a:xfrm>
                <a:off x="9563101" y="3808413"/>
                <a:ext cx="25400" cy="31750"/>
              </a:xfrm>
              <a:custGeom>
                <a:avLst/>
                <a:gdLst>
                  <a:gd name="T0" fmla="*/ 2 w 9"/>
                  <a:gd name="T1" fmla="*/ 0 h 11"/>
                  <a:gd name="T2" fmla="*/ 1 w 9"/>
                  <a:gd name="T3" fmla="*/ 0 h 11"/>
                  <a:gd name="T4" fmla="*/ 0 w 9"/>
                  <a:gd name="T5" fmla="*/ 2 h 11"/>
                  <a:gd name="T6" fmla="*/ 0 w 9"/>
                  <a:gd name="T7" fmla="*/ 2 h 11"/>
                  <a:gd name="T8" fmla="*/ 0 w 9"/>
                  <a:gd name="T9" fmla="*/ 9 h 11"/>
                  <a:gd name="T10" fmla="*/ 1 w 9"/>
                  <a:gd name="T11" fmla="*/ 11 h 11"/>
                  <a:gd name="T12" fmla="*/ 2 w 9"/>
                  <a:gd name="T13" fmla="*/ 11 h 11"/>
                  <a:gd name="T14" fmla="*/ 4 w 9"/>
                  <a:gd name="T15" fmla="*/ 10 h 11"/>
                  <a:gd name="T16" fmla="*/ 8 w 9"/>
                  <a:gd name="T17" fmla="*/ 5 h 11"/>
                  <a:gd name="T18" fmla="*/ 8 w 9"/>
                  <a:gd name="T19" fmla="*/ 5 h 11"/>
                  <a:gd name="T20" fmla="*/ 9 w 9"/>
                  <a:gd name="T21" fmla="*/ 3 h 11"/>
                  <a:gd name="T22" fmla="*/ 7 w 9"/>
                  <a:gd name="T23" fmla="*/ 2 h 11"/>
                  <a:gd name="T24" fmla="*/ 7 w 9"/>
                  <a:gd name="T25" fmla="*/ 2 h 11"/>
                  <a:gd name="T26" fmla="*/ 3 w 9"/>
                  <a:gd name="T27" fmla="*/ 0 h 11"/>
                  <a:gd name="T28" fmla="*/ 2 w 9"/>
                  <a:gd name="T29"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 h="11">
                    <a:moveTo>
                      <a:pt x="2" y="0"/>
                    </a:moveTo>
                    <a:cubicBezTo>
                      <a:pt x="2" y="0"/>
                      <a:pt x="2" y="0"/>
                      <a:pt x="1" y="0"/>
                    </a:cubicBezTo>
                    <a:cubicBezTo>
                      <a:pt x="1" y="1"/>
                      <a:pt x="0" y="1"/>
                      <a:pt x="0" y="2"/>
                    </a:cubicBezTo>
                    <a:cubicBezTo>
                      <a:pt x="0" y="2"/>
                      <a:pt x="0" y="2"/>
                      <a:pt x="0" y="2"/>
                    </a:cubicBezTo>
                    <a:cubicBezTo>
                      <a:pt x="0" y="9"/>
                      <a:pt x="0" y="9"/>
                      <a:pt x="0" y="9"/>
                    </a:cubicBezTo>
                    <a:cubicBezTo>
                      <a:pt x="0" y="10"/>
                      <a:pt x="1" y="11"/>
                      <a:pt x="1" y="11"/>
                    </a:cubicBezTo>
                    <a:cubicBezTo>
                      <a:pt x="2" y="11"/>
                      <a:pt x="2" y="11"/>
                      <a:pt x="2" y="11"/>
                    </a:cubicBezTo>
                    <a:cubicBezTo>
                      <a:pt x="3" y="11"/>
                      <a:pt x="3" y="11"/>
                      <a:pt x="4" y="10"/>
                    </a:cubicBezTo>
                    <a:cubicBezTo>
                      <a:pt x="8" y="5"/>
                      <a:pt x="8" y="5"/>
                      <a:pt x="8" y="5"/>
                    </a:cubicBezTo>
                    <a:cubicBezTo>
                      <a:pt x="8" y="5"/>
                      <a:pt x="8" y="5"/>
                      <a:pt x="8" y="5"/>
                    </a:cubicBezTo>
                    <a:cubicBezTo>
                      <a:pt x="9" y="5"/>
                      <a:pt x="9" y="4"/>
                      <a:pt x="9" y="3"/>
                    </a:cubicBezTo>
                    <a:cubicBezTo>
                      <a:pt x="8" y="3"/>
                      <a:pt x="8" y="2"/>
                      <a:pt x="7" y="2"/>
                    </a:cubicBezTo>
                    <a:cubicBezTo>
                      <a:pt x="7" y="2"/>
                      <a:pt x="7" y="2"/>
                      <a:pt x="7" y="2"/>
                    </a:cubicBezTo>
                    <a:cubicBezTo>
                      <a:pt x="3" y="0"/>
                      <a:pt x="3" y="0"/>
                      <a:pt x="3" y="0"/>
                    </a:cubicBezTo>
                    <a:cubicBezTo>
                      <a:pt x="3" y="0"/>
                      <a:pt x="3" y="0"/>
                      <a:pt x="2"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4" name="Freeform 99"/>
              <p:cNvSpPr>
                <a:spLocks noEditPoints="1"/>
              </p:cNvSpPr>
              <p:nvPr/>
            </p:nvSpPr>
            <p:spPr bwMode="auto">
              <a:xfrm>
                <a:off x="9559926" y="3760788"/>
                <a:ext cx="58738" cy="33338"/>
              </a:xfrm>
              <a:custGeom>
                <a:avLst/>
                <a:gdLst>
                  <a:gd name="T0" fmla="*/ 4 w 21"/>
                  <a:gd name="T1" fmla="*/ 3 h 12"/>
                  <a:gd name="T2" fmla="*/ 4 w 21"/>
                  <a:gd name="T3" fmla="*/ 3 h 12"/>
                  <a:gd name="T4" fmla="*/ 4 w 21"/>
                  <a:gd name="T5" fmla="*/ 0 h 12"/>
                  <a:gd name="T6" fmla="*/ 2 w 21"/>
                  <a:gd name="T7" fmla="*/ 0 h 12"/>
                  <a:gd name="T8" fmla="*/ 1 w 21"/>
                  <a:gd name="T9" fmla="*/ 2 h 12"/>
                  <a:gd name="T10" fmla="*/ 1 w 21"/>
                  <a:gd name="T11" fmla="*/ 2 h 12"/>
                  <a:gd name="T12" fmla="*/ 0 w 21"/>
                  <a:gd name="T13" fmla="*/ 3 h 12"/>
                  <a:gd name="T14" fmla="*/ 2 w 21"/>
                  <a:gd name="T15" fmla="*/ 5 h 12"/>
                  <a:gd name="T16" fmla="*/ 3 w 21"/>
                  <a:gd name="T17" fmla="*/ 6 h 12"/>
                  <a:gd name="T18" fmla="*/ 16 w 21"/>
                  <a:gd name="T19" fmla="*/ 12 h 12"/>
                  <a:gd name="T20" fmla="*/ 17 w 21"/>
                  <a:gd name="T21" fmla="*/ 12 h 12"/>
                  <a:gd name="T22" fmla="*/ 18 w 21"/>
                  <a:gd name="T23" fmla="*/ 12 h 12"/>
                  <a:gd name="T24" fmla="*/ 20 w 21"/>
                  <a:gd name="T25" fmla="*/ 12 h 12"/>
                  <a:gd name="T26" fmla="*/ 21 w 21"/>
                  <a:gd name="T27" fmla="*/ 11 h 12"/>
                  <a:gd name="T28" fmla="*/ 21 w 21"/>
                  <a:gd name="T29" fmla="*/ 11 h 12"/>
                  <a:gd name="T30" fmla="*/ 21 w 21"/>
                  <a:gd name="T31" fmla="*/ 9 h 12"/>
                  <a:gd name="T32" fmla="*/ 19 w 21"/>
                  <a:gd name="T33" fmla="*/ 7 h 12"/>
                  <a:gd name="T34" fmla="*/ 19 w 21"/>
                  <a:gd name="T35" fmla="*/ 6 h 12"/>
                  <a:gd name="T36" fmla="*/ 16 w 21"/>
                  <a:gd name="T37" fmla="*/ 5 h 12"/>
                  <a:gd name="T38" fmla="*/ 8 w 21"/>
                  <a:gd name="T39" fmla="*/ 2 h 12"/>
                  <a:gd name="T40" fmla="*/ 5 w 21"/>
                  <a:gd name="T41" fmla="*/ 0 h 12"/>
                  <a:gd name="T42" fmla="*/ 5 w 21"/>
                  <a:gd name="T43" fmla="*/ 0 h 12"/>
                  <a:gd name="T44" fmla="*/ 4 w 21"/>
                  <a:gd name="T45"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1" h="12">
                    <a:moveTo>
                      <a:pt x="4" y="3"/>
                    </a:moveTo>
                    <a:cubicBezTo>
                      <a:pt x="4" y="3"/>
                      <a:pt x="4" y="3"/>
                      <a:pt x="4" y="3"/>
                    </a:cubicBezTo>
                    <a:moveTo>
                      <a:pt x="4" y="0"/>
                    </a:moveTo>
                    <a:cubicBezTo>
                      <a:pt x="3" y="0"/>
                      <a:pt x="3" y="0"/>
                      <a:pt x="2" y="0"/>
                    </a:cubicBezTo>
                    <a:cubicBezTo>
                      <a:pt x="1" y="1"/>
                      <a:pt x="1" y="1"/>
                      <a:pt x="1" y="2"/>
                    </a:cubicBezTo>
                    <a:cubicBezTo>
                      <a:pt x="1" y="2"/>
                      <a:pt x="1" y="2"/>
                      <a:pt x="1" y="2"/>
                    </a:cubicBezTo>
                    <a:cubicBezTo>
                      <a:pt x="1" y="2"/>
                      <a:pt x="0" y="3"/>
                      <a:pt x="0" y="3"/>
                    </a:cubicBezTo>
                    <a:cubicBezTo>
                      <a:pt x="0" y="4"/>
                      <a:pt x="1" y="5"/>
                      <a:pt x="2" y="5"/>
                    </a:cubicBezTo>
                    <a:cubicBezTo>
                      <a:pt x="2" y="6"/>
                      <a:pt x="2" y="6"/>
                      <a:pt x="3" y="6"/>
                    </a:cubicBezTo>
                    <a:cubicBezTo>
                      <a:pt x="16" y="12"/>
                      <a:pt x="16" y="12"/>
                      <a:pt x="16" y="12"/>
                    </a:cubicBezTo>
                    <a:cubicBezTo>
                      <a:pt x="17" y="12"/>
                      <a:pt x="17" y="12"/>
                      <a:pt x="17" y="12"/>
                    </a:cubicBezTo>
                    <a:cubicBezTo>
                      <a:pt x="18" y="12"/>
                      <a:pt x="18" y="12"/>
                      <a:pt x="18" y="12"/>
                    </a:cubicBezTo>
                    <a:cubicBezTo>
                      <a:pt x="19" y="12"/>
                      <a:pt x="19" y="12"/>
                      <a:pt x="20" y="12"/>
                    </a:cubicBezTo>
                    <a:cubicBezTo>
                      <a:pt x="20" y="12"/>
                      <a:pt x="21" y="11"/>
                      <a:pt x="21" y="11"/>
                    </a:cubicBezTo>
                    <a:cubicBezTo>
                      <a:pt x="21" y="11"/>
                      <a:pt x="21" y="11"/>
                      <a:pt x="21" y="11"/>
                    </a:cubicBezTo>
                    <a:cubicBezTo>
                      <a:pt x="21" y="10"/>
                      <a:pt x="21" y="10"/>
                      <a:pt x="21" y="9"/>
                    </a:cubicBezTo>
                    <a:cubicBezTo>
                      <a:pt x="21" y="8"/>
                      <a:pt x="20" y="7"/>
                      <a:pt x="19" y="7"/>
                    </a:cubicBezTo>
                    <a:cubicBezTo>
                      <a:pt x="19" y="7"/>
                      <a:pt x="19" y="6"/>
                      <a:pt x="19" y="6"/>
                    </a:cubicBezTo>
                    <a:cubicBezTo>
                      <a:pt x="16" y="5"/>
                      <a:pt x="16" y="5"/>
                      <a:pt x="16" y="5"/>
                    </a:cubicBezTo>
                    <a:cubicBezTo>
                      <a:pt x="8" y="2"/>
                      <a:pt x="8" y="2"/>
                      <a:pt x="8" y="2"/>
                    </a:cubicBezTo>
                    <a:cubicBezTo>
                      <a:pt x="5" y="0"/>
                      <a:pt x="5" y="0"/>
                      <a:pt x="5" y="0"/>
                    </a:cubicBezTo>
                    <a:cubicBezTo>
                      <a:pt x="5" y="0"/>
                      <a:pt x="5" y="0"/>
                      <a:pt x="5" y="0"/>
                    </a:cubicBezTo>
                    <a:cubicBezTo>
                      <a:pt x="4" y="0"/>
                      <a:pt x="4" y="0"/>
                      <a:pt x="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5" name="Freeform 100"/>
              <p:cNvSpPr>
                <a:spLocks noEditPoints="1"/>
              </p:cNvSpPr>
              <p:nvPr/>
            </p:nvSpPr>
            <p:spPr bwMode="auto">
              <a:xfrm>
                <a:off x="9248776" y="3325813"/>
                <a:ext cx="311150" cy="317500"/>
              </a:xfrm>
              <a:custGeom>
                <a:avLst/>
                <a:gdLst>
                  <a:gd name="T0" fmla="*/ 46 w 111"/>
                  <a:gd name="T1" fmla="*/ 74 h 113"/>
                  <a:gd name="T2" fmla="*/ 33 w 111"/>
                  <a:gd name="T3" fmla="*/ 67 h 113"/>
                  <a:gd name="T4" fmla="*/ 5 w 111"/>
                  <a:gd name="T5" fmla="*/ 95 h 113"/>
                  <a:gd name="T6" fmla="*/ 1 w 111"/>
                  <a:gd name="T7" fmla="*/ 107 h 113"/>
                  <a:gd name="T8" fmla="*/ 0 w 111"/>
                  <a:gd name="T9" fmla="*/ 111 h 113"/>
                  <a:gd name="T10" fmla="*/ 2 w 111"/>
                  <a:gd name="T11" fmla="*/ 113 h 113"/>
                  <a:gd name="T12" fmla="*/ 4 w 111"/>
                  <a:gd name="T13" fmla="*/ 112 h 113"/>
                  <a:gd name="T14" fmla="*/ 6 w 111"/>
                  <a:gd name="T15" fmla="*/ 111 h 113"/>
                  <a:gd name="T16" fmla="*/ 17 w 111"/>
                  <a:gd name="T17" fmla="*/ 107 h 113"/>
                  <a:gd name="T18" fmla="*/ 18 w 111"/>
                  <a:gd name="T19" fmla="*/ 106 h 113"/>
                  <a:gd name="T20" fmla="*/ 45 w 111"/>
                  <a:gd name="T21" fmla="*/ 79 h 113"/>
                  <a:gd name="T22" fmla="*/ 15 w 111"/>
                  <a:gd name="T23" fmla="*/ 103 h 113"/>
                  <a:gd name="T24" fmla="*/ 9 w 111"/>
                  <a:gd name="T25" fmla="*/ 97 h 113"/>
                  <a:gd name="T26" fmla="*/ 33 w 111"/>
                  <a:gd name="T27" fmla="*/ 67 h 113"/>
                  <a:gd name="T28" fmla="*/ 55 w 111"/>
                  <a:gd name="T29" fmla="*/ 66 h 113"/>
                  <a:gd name="T30" fmla="*/ 66 w 111"/>
                  <a:gd name="T31" fmla="*/ 52 h 113"/>
                  <a:gd name="T32" fmla="*/ 68 w 111"/>
                  <a:gd name="T33" fmla="*/ 52 h 113"/>
                  <a:gd name="T34" fmla="*/ 71 w 111"/>
                  <a:gd name="T35" fmla="*/ 49 h 113"/>
                  <a:gd name="T36" fmla="*/ 82 w 111"/>
                  <a:gd name="T37" fmla="*/ 36 h 113"/>
                  <a:gd name="T38" fmla="*/ 83 w 111"/>
                  <a:gd name="T39" fmla="*/ 37 h 113"/>
                  <a:gd name="T40" fmla="*/ 36 w 111"/>
                  <a:gd name="T41" fmla="*/ 64 h 113"/>
                  <a:gd name="T42" fmla="*/ 44 w 111"/>
                  <a:gd name="T43" fmla="*/ 62 h 113"/>
                  <a:gd name="T44" fmla="*/ 48 w 111"/>
                  <a:gd name="T45" fmla="*/ 56 h 113"/>
                  <a:gd name="T46" fmla="*/ 60 w 111"/>
                  <a:gd name="T47" fmla="*/ 45 h 113"/>
                  <a:gd name="T48" fmla="*/ 62 w 111"/>
                  <a:gd name="T49" fmla="*/ 40 h 113"/>
                  <a:gd name="T50" fmla="*/ 67 w 111"/>
                  <a:gd name="T51" fmla="*/ 38 h 113"/>
                  <a:gd name="T52" fmla="*/ 73 w 111"/>
                  <a:gd name="T53" fmla="*/ 27 h 113"/>
                  <a:gd name="T54" fmla="*/ 98 w 111"/>
                  <a:gd name="T55" fmla="*/ 1 h 113"/>
                  <a:gd name="T56" fmla="*/ 95 w 111"/>
                  <a:gd name="T57" fmla="*/ 5 h 113"/>
                  <a:gd name="T58" fmla="*/ 78 w 111"/>
                  <a:gd name="T59" fmla="*/ 27 h 113"/>
                  <a:gd name="T60" fmla="*/ 98 w 111"/>
                  <a:gd name="T61" fmla="*/ 7 h 113"/>
                  <a:gd name="T62" fmla="*/ 101 w 111"/>
                  <a:gd name="T63" fmla="*/ 4 h 113"/>
                  <a:gd name="T64" fmla="*/ 101 w 111"/>
                  <a:gd name="T65" fmla="*/ 4 h 113"/>
                  <a:gd name="T66" fmla="*/ 105 w 111"/>
                  <a:gd name="T67" fmla="*/ 6 h 113"/>
                  <a:gd name="T68" fmla="*/ 105 w 111"/>
                  <a:gd name="T69" fmla="*/ 6 h 113"/>
                  <a:gd name="T70" fmla="*/ 107 w 111"/>
                  <a:gd name="T71" fmla="*/ 10 h 113"/>
                  <a:gd name="T72" fmla="*/ 104 w 111"/>
                  <a:gd name="T73" fmla="*/ 13 h 113"/>
                  <a:gd name="T74" fmla="*/ 87 w 111"/>
                  <a:gd name="T75" fmla="*/ 36 h 113"/>
                  <a:gd name="T76" fmla="*/ 107 w 111"/>
                  <a:gd name="T77" fmla="*/ 17 h 113"/>
                  <a:gd name="T78" fmla="*/ 110 w 111"/>
                  <a:gd name="T79" fmla="*/ 13 h 113"/>
                  <a:gd name="T80" fmla="*/ 110 w 111"/>
                  <a:gd name="T81" fmla="*/ 13 h 113"/>
                  <a:gd name="T82" fmla="*/ 110 w 111"/>
                  <a:gd name="T83" fmla="*/ 7 h 113"/>
                  <a:gd name="T84" fmla="*/ 108 w 111"/>
                  <a:gd name="T85" fmla="*/ 3 h 113"/>
                  <a:gd name="T86" fmla="*/ 101 w 111"/>
                  <a:gd name="T87" fmla="*/ 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10" h="113">
                    <a:moveTo>
                      <a:pt x="50" y="69"/>
                    </a:moveTo>
                    <a:cubicBezTo>
                      <a:pt x="45" y="73"/>
                      <a:pt x="45" y="73"/>
                      <a:pt x="45" y="73"/>
                    </a:cubicBezTo>
                    <a:cubicBezTo>
                      <a:pt x="46" y="74"/>
                      <a:pt x="46" y="74"/>
                      <a:pt x="46" y="74"/>
                    </a:cubicBezTo>
                    <a:cubicBezTo>
                      <a:pt x="51" y="69"/>
                      <a:pt x="51" y="69"/>
                      <a:pt x="51" y="69"/>
                    </a:cubicBezTo>
                    <a:cubicBezTo>
                      <a:pt x="50" y="69"/>
                      <a:pt x="50" y="69"/>
                      <a:pt x="50" y="69"/>
                    </a:cubicBezTo>
                    <a:moveTo>
                      <a:pt x="33" y="67"/>
                    </a:moveTo>
                    <a:cubicBezTo>
                      <a:pt x="6" y="94"/>
                      <a:pt x="6" y="94"/>
                      <a:pt x="6" y="94"/>
                    </a:cubicBezTo>
                    <a:cubicBezTo>
                      <a:pt x="6" y="94"/>
                      <a:pt x="6" y="94"/>
                      <a:pt x="6" y="94"/>
                    </a:cubicBezTo>
                    <a:cubicBezTo>
                      <a:pt x="6" y="94"/>
                      <a:pt x="5" y="95"/>
                      <a:pt x="5" y="95"/>
                    </a:cubicBezTo>
                    <a:cubicBezTo>
                      <a:pt x="1" y="106"/>
                      <a:pt x="1" y="106"/>
                      <a:pt x="1" y="106"/>
                    </a:cubicBezTo>
                    <a:cubicBezTo>
                      <a:pt x="1" y="107"/>
                      <a:pt x="1" y="107"/>
                      <a:pt x="1" y="107"/>
                    </a:cubicBezTo>
                    <a:cubicBezTo>
                      <a:pt x="1" y="107"/>
                      <a:pt x="1" y="107"/>
                      <a:pt x="1" y="107"/>
                    </a:cubicBezTo>
                    <a:cubicBezTo>
                      <a:pt x="0" y="109"/>
                      <a:pt x="0" y="109"/>
                      <a:pt x="0" y="109"/>
                    </a:cubicBezTo>
                    <a:cubicBezTo>
                      <a:pt x="0" y="109"/>
                      <a:pt x="0" y="109"/>
                      <a:pt x="0" y="109"/>
                    </a:cubicBezTo>
                    <a:cubicBezTo>
                      <a:pt x="0" y="109"/>
                      <a:pt x="0" y="109"/>
                      <a:pt x="0" y="111"/>
                    </a:cubicBezTo>
                    <a:cubicBezTo>
                      <a:pt x="0" y="111"/>
                      <a:pt x="0" y="111"/>
                      <a:pt x="0" y="111"/>
                    </a:cubicBezTo>
                    <a:cubicBezTo>
                      <a:pt x="0" y="112"/>
                      <a:pt x="0" y="112"/>
                      <a:pt x="1" y="113"/>
                    </a:cubicBezTo>
                    <a:cubicBezTo>
                      <a:pt x="1" y="113"/>
                      <a:pt x="1" y="113"/>
                      <a:pt x="2" y="113"/>
                    </a:cubicBezTo>
                    <a:cubicBezTo>
                      <a:pt x="2" y="113"/>
                      <a:pt x="2" y="113"/>
                      <a:pt x="2" y="113"/>
                    </a:cubicBezTo>
                    <a:cubicBezTo>
                      <a:pt x="4" y="112"/>
                      <a:pt x="4" y="112"/>
                      <a:pt x="4" y="112"/>
                    </a:cubicBezTo>
                    <a:cubicBezTo>
                      <a:pt x="4" y="112"/>
                      <a:pt x="4" y="112"/>
                      <a:pt x="4" y="112"/>
                    </a:cubicBezTo>
                    <a:cubicBezTo>
                      <a:pt x="5" y="112"/>
                      <a:pt x="5" y="112"/>
                      <a:pt x="5" y="112"/>
                    </a:cubicBezTo>
                    <a:cubicBezTo>
                      <a:pt x="5" y="112"/>
                      <a:pt x="5" y="112"/>
                      <a:pt x="5" y="112"/>
                    </a:cubicBezTo>
                    <a:cubicBezTo>
                      <a:pt x="6" y="111"/>
                      <a:pt x="6" y="111"/>
                      <a:pt x="6" y="111"/>
                    </a:cubicBezTo>
                    <a:cubicBezTo>
                      <a:pt x="6" y="111"/>
                      <a:pt x="6" y="111"/>
                      <a:pt x="6" y="111"/>
                    </a:cubicBezTo>
                    <a:cubicBezTo>
                      <a:pt x="17" y="107"/>
                      <a:pt x="17" y="107"/>
                      <a:pt x="17" y="107"/>
                    </a:cubicBezTo>
                    <a:cubicBezTo>
                      <a:pt x="17" y="107"/>
                      <a:pt x="17" y="107"/>
                      <a:pt x="17" y="107"/>
                    </a:cubicBezTo>
                    <a:cubicBezTo>
                      <a:pt x="18" y="107"/>
                      <a:pt x="18" y="107"/>
                      <a:pt x="18" y="107"/>
                    </a:cubicBezTo>
                    <a:cubicBezTo>
                      <a:pt x="18" y="107"/>
                      <a:pt x="18" y="107"/>
                      <a:pt x="18" y="107"/>
                    </a:cubicBezTo>
                    <a:cubicBezTo>
                      <a:pt x="18" y="106"/>
                      <a:pt x="18" y="106"/>
                      <a:pt x="18" y="106"/>
                    </a:cubicBezTo>
                    <a:cubicBezTo>
                      <a:pt x="45" y="79"/>
                      <a:pt x="45" y="79"/>
                      <a:pt x="45" y="79"/>
                    </a:cubicBezTo>
                    <a:cubicBezTo>
                      <a:pt x="45" y="79"/>
                      <a:pt x="45" y="79"/>
                      <a:pt x="45" y="79"/>
                    </a:cubicBezTo>
                    <a:cubicBezTo>
                      <a:pt x="45" y="79"/>
                      <a:pt x="45" y="79"/>
                      <a:pt x="45" y="79"/>
                    </a:cubicBezTo>
                    <a:cubicBezTo>
                      <a:pt x="42" y="76"/>
                      <a:pt x="42" y="76"/>
                      <a:pt x="42" y="76"/>
                    </a:cubicBezTo>
                    <a:cubicBezTo>
                      <a:pt x="42" y="76"/>
                      <a:pt x="42" y="76"/>
                      <a:pt x="42" y="76"/>
                    </a:cubicBezTo>
                    <a:cubicBezTo>
                      <a:pt x="15" y="103"/>
                      <a:pt x="15" y="103"/>
                      <a:pt x="15" y="103"/>
                    </a:cubicBezTo>
                    <a:cubicBezTo>
                      <a:pt x="5" y="107"/>
                      <a:pt x="5" y="107"/>
                      <a:pt x="5" y="107"/>
                    </a:cubicBezTo>
                    <a:cubicBezTo>
                      <a:pt x="5" y="107"/>
                      <a:pt x="5" y="107"/>
                      <a:pt x="5" y="107"/>
                    </a:cubicBezTo>
                    <a:cubicBezTo>
                      <a:pt x="9" y="97"/>
                      <a:pt x="9" y="97"/>
                      <a:pt x="9" y="97"/>
                    </a:cubicBezTo>
                    <a:cubicBezTo>
                      <a:pt x="9" y="97"/>
                      <a:pt x="9" y="97"/>
                      <a:pt x="9" y="97"/>
                    </a:cubicBezTo>
                    <a:cubicBezTo>
                      <a:pt x="36" y="70"/>
                      <a:pt x="36" y="70"/>
                      <a:pt x="36" y="70"/>
                    </a:cubicBezTo>
                    <a:cubicBezTo>
                      <a:pt x="33" y="67"/>
                      <a:pt x="33" y="67"/>
                      <a:pt x="33" y="67"/>
                    </a:cubicBezTo>
                    <a:moveTo>
                      <a:pt x="54" y="65"/>
                    </a:moveTo>
                    <a:cubicBezTo>
                      <a:pt x="54" y="65"/>
                      <a:pt x="54" y="65"/>
                      <a:pt x="54" y="65"/>
                    </a:cubicBezTo>
                    <a:cubicBezTo>
                      <a:pt x="55" y="66"/>
                      <a:pt x="55" y="66"/>
                      <a:pt x="55" y="66"/>
                    </a:cubicBezTo>
                    <a:cubicBezTo>
                      <a:pt x="55" y="66"/>
                      <a:pt x="55" y="66"/>
                      <a:pt x="55" y="66"/>
                    </a:cubicBezTo>
                    <a:cubicBezTo>
                      <a:pt x="54" y="65"/>
                      <a:pt x="54" y="65"/>
                      <a:pt x="54" y="65"/>
                    </a:cubicBezTo>
                    <a:moveTo>
                      <a:pt x="66" y="52"/>
                    </a:moveTo>
                    <a:cubicBezTo>
                      <a:pt x="58" y="60"/>
                      <a:pt x="58" y="60"/>
                      <a:pt x="58" y="60"/>
                    </a:cubicBezTo>
                    <a:cubicBezTo>
                      <a:pt x="58" y="61"/>
                      <a:pt x="58" y="61"/>
                      <a:pt x="58" y="62"/>
                    </a:cubicBezTo>
                    <a:cubicBezTo>
                      <a:pt x="68" y="52"/>
                      <a:pt x="68" y="52"/>
                      <a:pt x="68" y="52"/>
                    </a:cubicBezTo>
                    <a:cubicBezTo>
                      <a:pt x="67" y="52"/>
                      <a:pt x="67" y="52"/>
                      <a:pt x="66" y="52"/>
                    </a:cubicBezTo>
                    <a:moveTo>
                      <a:pt x="71" y="49"/>
                    </a:moveTo>
                    <a:cubicBezTo>
                      <a:pt x="71" y="49"/>
                      <a:pt x="71" y="49"/>
                      <a:pt x="71" y="49"/>
                    </a:cubicBezTo>
                    <a:cubicBezTo>
                      <a:pt x="71" y="49"/>
                      <a:pt x="71" y="49"/>
                      <a:pt x="71" y="49"/>
                    </a:cubicBezTo>
                    <a:cubicBezTo>
                      <a:pt x="71" y="49"/>
                      <a:pt x="71" y="49"/>
                      <a:pt x="71" y="49"/>
                    </a:cubicBezTo>
                    <a:moveTo>
                      <a:pt x="82" y="36"/>
                    </a:moveTo>
                    <a:cubicBezTo>
                      <a:pt x="74" y="44"/>
                      <a:pt x="74" y="44"/>
                      <a:pt x="74" y="44"/>
                    </a:cubicBezTo>
                    <a:cubicBezTo>
                      <a:pt x="74" y="44"/>
                      <a:pt x="75" y="45"/>
                      <a:pt x="75" y="45"/>
                    </a:cubicBezTo>
                    <a:cubicBezTo>
                      <a:pt x="83" y="37"/>
                      <a:pt x="83" y="37"/>
                      <a:pt x="83" y="37"/>
                    </a:cubicBezTo>
                    <a:cubicBezTo>
                      <a:pt x="82" y="36"/>
                      <a:pt x="82" y="36"/>
                      <a:pt x="82" y="36"/>
                    </a:cubicBezTo>
                    <a:moveTo>
                      <a:pt x="73" y="27"/>
                    </a:moveTo>
                    <a:cubicBezTo>
                      <a:pt x="36" y="64"/>
                      <a:pt x="36" y="64"/>
                      <a:pt x="36" y="64"/>
                    </a:cubicBezTo>
                    <a:cubicBezTo>
                      <a:pt x="39" y="67"/>
                      <a:pt x="39" y="67"/>
                      <a:pt x="39" y="67"/>
                    </a:cubicBezTo>
                    <a:cubicBezTo>
                      <a:pt x="39" y="67"/>
                      <a:pt x="39" y="67"/>
                      <a:pt x="39" y="67"/>
                    </a:cubicBezTo>
                    <a:cubicBezTo>
                      <a:pt x="44" y="62"/>
                      <a:pt x="44" y="62"/>
                      <a:pt x="44" y="62"/>
                    </a:cubicBezTo>
                    <a:cubicBezTo>
                      <a:pt x="44" y="61"/>
                      <a:pt x="44" y="60"/>
                      <a:pt x="45" y="59"/>
                    </a:cubicBezTo>
                    <a:cubicBezTo>
                      <a:pt x="45" y="59"/>
                      <a:pt x="46" y="58"/>
                      <a:pt x="46" y="58"/>
                    </a:cubicBezTo>
                    <a:cubicBezTo>
                      <a:pt x="47" y="57"/>
                      <a:pt x="47" y="56"/>
                      <a:pt x="48" y="56"/>
                    </a:cubicBezTo>
                    <a:cubicBezTo>
                      <a:pt x="49" y="56"/>
                      <a:pt x="49" y="55"/>
                      <a:pt x="50" y="55"/>
                    </a:cubicBezTo>
                    <a:cubicBezTo>
                      <a:pt x="60" y="45"/>
                      <a:pt x="60" y="45"/>
                      <a:pt x="60" y="45"/>
                    </a:cubicBezTo>
                    <a:cubicBezTo>
                      <a:pt x="60" y="45"/>
                      <a:pt x="60" y="45"/>
                      <a:pt x="60" y="45"/>
                    </a:cubicBezTo>
                    <a:cubicBezTo>
                      <a:pt x="60" y="44"/>
                      <a:pt x="60" y="43"/>
                      <a:pt x="61" y="42"/>
                    </a:cubicBezTo>
                    <a:cubicBezTo>
                      <a:pt x="61" y="42"/>
                      <a:pt x="62" y="41"/>
                      <a:pt x="62" y="40"/>
                    </a:cubicBezTo>
                    <a:cubicBezTo>
                      <a:pt x="62" y="40"/>
                      <a:pt x="62" y="40"/>
                      <a:pt x="62" y="40"/>
                    </a:cubicBezTo>
                    <a:cubicBezTo>
                      <a:pt x="63" y="40"/>
                      <a:pt x="63" y="39"/>
                      <a:pt x="64" y="39"/>
                    </a:cubicBezTo>
                    <a:cubicBezTo>
                      <a:pt x="65" y="38"/>
                      <a:pt x="66" y="38"/>
                      <a:pt x="67" y="38"/>
                    </a:cubicBezTo>
                    <a:cubicBezTo>
                      <a:pt x="67" y="38"/>
                      <a:pt x="67" y="38"/>
                      <a:pt x="67" y="38"/>
                    </a:cubicBezTo>
                    <a:cubicBezTo>
                      <a:pt x="67" y="38"/>
                      <a:pt x="67" y="38"/>
                      <a:pt x="67" y="38"/>
                    </a:cubicBezTo>
                    <a:cubicBezTo>
                      <a:pt x="75" y="30"/>
                      <a:pt x="75" y="30"/>
                      <a:pt x="75" y="30"/>
                    </a:cubicBezTo>
                    <a:cubicBezTo>
                      <a:pt x="73" y="27"/>
                      <a:pt x="73" y="27"/>
                      <a:pt x="73" y="27"/>
                    </a:cubicBezTo>
                    <a:moveTo>
                      <a:pt x="101" y="0"/>
                    </a:moveTo>
                    <a:cubicBezTo>
                      <a:pt x="100" y="0"/>
                      <a:pt x="99" y="0"/>
                      <a:pt x="98" y="1"/>
                    </a:cubicBezTo>
                    <a:cubicBezTo>
                      <a:pt x="98" y="1"/>
                      <a:pt x="98" y="1"/>
                      <a:pt x="98" y="1"/>
                    </a:cubicBezTo>
                    <a:cubicBezTo>
                      <a:pt x="98" y="1"/>
                      <a:pt x="98" y="1"/>
                      <a:pt x="98" y="1"/>
                    </a:cubicBezTo>
                    <a:cubicBezTo>
                      <a:pt x="98" y="2"/>
                      <a:pt x="98" y="2"/>
                      <a:pt x="98" y="2"/>
                    </a:cubicBezTo>
                    <a:cubicBezTo>
                      <a:pt x="95" y="5"/>
                      <a:pt x="95" y="5"/>
                      <a:pt x="95" y="5"/>
                    </a:cubicBezTo>
                    <a:cubicBezTo>
                      <a:pt x="94" y="5"/>
                      <a:pt x="94" y="5"/>
                      <a:pt x="94" y="5"/>
                    </a:cubicBezTo>
                    <a:cubicBezTo>
                      <a:pt x="75" y="24"/>
                      <a:pt x="75" y="24"/>
                      <a:pt x="75" y="24"/>
                    </a:cubicBezTo>
                    <a:cubicBezTo>
                      <a:pt x="78" y="27"/>
                      <a:pt x="78" y="27"/>
                      <a:pt x="78" y="27"/>
                    </a:cubicBezTo>
                    <a:cubicBezTo>
                      <a:pt x="97" y="8"/>
                      <a:pt x="97" y="8"/>
                      <a:pt x="97" y="8"/>
                    </a:cubicBezTo>
                    <a:cubicBezTo>
                      <a:pt x="97" y="8"/>
                      <a:pt x="97" y="8"/>
                      <a:pt x="98" y="8"/>
                    </a:cubicBezTo>
                    <a:cubicBezTo>
                      <a:pt x="98" y="7"/>
                      <a:pt x="98" y="7"/>
                      <a:pt x="98" y="7"/>
                    </a:cubicBezTo>
                    <a:cubicBezTo>
                      <a:pt x="98" y="7"/>
                      <a:pt x="98" y="7"/>
                      <a:pt x="98" y="7"/>
                    </a:cubicBezTo>
                    <a:cubicBezTo>
                      <a:pt x="100" y="5"/>
                      <a:pt x="100" y="5"/>
                      <a:pt x="100" y="5"/>
                    </a:cubicBezTo>
                    <a:cubicBezTo>
                      <a:pt x="100" y="5"/>
                      <a:pt x="101" y="4"/>
                      <a:pt x="101" y="4"/>
                    </a:cubicBezTo>
                    <a:cubicBezTo>
                      <a:pt x="101" y="4"/>
                      <a:pt x="101" y="4"/>
                      <a:pt x="101" y="4"/>
                    </a:cubicBezTo>
                    <a:cubicBezTo>
                      <a:pt x="101" y="4"/>
                      <a:pt x="101" y="4"/>
                      <a:pt x="101" y="4"/>
                    </a:cubicBezTo>
                    <a:cubicBezTo>
                      <a:pt x="101" y="4"/>
                      <a:pt x="101" y="4"/>
                      <a:pt x="101" y="4"/>
                    </a:cubicBezTo>
                    <a:cubicBezTo>
                      <a:pt x="101" y="4"/>
                      <a:pt x="102" y="4"/>
                      <a:pt x="103" y="4"/>
                    </a:cubicBezTo>
                    <a:cubicBezTo>
                      <a:pt x="103" y="5"/>
                      <a:pt x="104" y="5"/>
                      <a:pt x="105" y="6"/>
                    </a:cubicBezTo>
                    <a:cubicBezTo>
                      <a:pt x="105" y="6"/>
                      <a:pt x="105" y="6"/>
                      <a:pt x="105" y="6"/>
                    </a:cubicBezTo>
                    <a:cubicBezTo>
                      <a:pt x="105" y="6"/>
                      <a:pt x="105" y="6"/>
                      <a:pt x="105" y="6"/>
                    </a:cubicBezTo>
                    <a:cubicBezTo>
                      <a:pt x="107" y="5"/>
                      <a:pt x="107" y="5"/>
                      <a:pt x="107" y="5"/>
                    </a:cubicBezTo>
                    <a:cubicBezTo>
                      <a:pt x="105" y="6"/>
                      <a:pt x="105" y="6"/>
                      <a:pt x="105" y="6"/>
                    </a:cubicBezTo>
                    <a:cubicBezTo>
                      <a:pt x="106" y="7"/>
                      <a:pt x="107" y="8"/>
                      <a:pt x="107" y="8"/>
                    </a:cubicBezTo>
                    <a:cubicBezTo>
                      <a:pt x="107" y="9"/>
                      <a:pt x="107" y="10"/>
                      <a:pt x="107" y="10"/>
                    </a:cubicBezTo>
                    <a:cubicBezTo>
                      <a:pt x="107" y="10"/>
                      <a:pt x="107" y="10"/>
                      <a:pt x="107" y="10"/>
                    </a:cubicBezTo>
                    <a:cubicBezTo>
                      <a:pt x="107" y="10"/>
                      <a:pt x="107" y="11"/>
                      <a:pt x="106" y="11"/>
                    </a:cubicBezTo>
                    <a:cubicBezTo>
                      <a:pt x="105" y="13"/>
                      <a:pt x="105" y="13"/>
                      <a:pt x="105" y="13"/>
                    </a:cubicBezTo>
                    <a:cubicBezTo>
                      <a:pt x="105" y="13"/>
                      <a:pt x="104" y="13"/>
                      <a:pt x="104" y="13"/>
                    </a:cubicBezTo>
                    <a:cubicBezTo>
                      <a:pt x="104" y="14"/>
                      <a:pt x="104" y="14"/>
                      <a:pt x="104" y="14"/>
                    </a:cubicBezTo>
                    <a:cubicBezTo>
                      <a:pt x="85" y="33"/>
                      <a:pt x="85" y="33"/>
                      <a:pt x="85" y="33"/>
                    </a:cubicBezTo>
                    <a:cubicBezTo>
                      <a:pt x="87" y="36"/>
                      <a:pt x="87" y="36"/>
                      <a:pt x="87" y="36"/>
                    </a:cubicBezTo>
                    <a:cubicBezTo>
                      <a:pt x="87" y="36"/>
                      <a:pt x="87" y="36"/>
                      <a:pt x="87" y="36"/>
                    </a:cubicBezTo>
                    <a:cubicBezTo>
                      <a:pt x="107" y="17"/>
                      <a:pt x="107" y="17"/>
                      <a:pt x="107" y="17"/>
                    </a:cubicBezTo>
                    <a:cubicBezTo>
                      <a:pt x="107" y="17"/>
                      <a:pt x="107" y="17"/>
                      <a:pt x="107" y="17"/>
                    </a:cubicBezTo>
                    <a:cubicBezTo>
                      <a:pt x="108" y="16"/>
                      <a:pt x="108" y="16"/>
                      <a:pt x="108" y="16"/>
                    </a:cubicBezTo>
                    <a:cubicBezTo>
                      <a:pt x="108" y="16"/>
                      <a:pt x="108" y="15"/>
                      <a:pt x="108" y="15"/>
                    </a:cubicBezTo>
                    <a:cubicBezTo>
                      <a:pt x="110" y="13"/>
                      <a:pt x="110" y="13"/>
                      <a:pt x="110" y="13"/>
                    </a:cubicBezTo>
                    <a:cubicBezTo>
                      <a:pt x="110" y="13"/>
                      <a:pt x="110" y="13"/>
                      <a:pt x="110" y="13"/>
                    </a:cubicBezTo>
                    <a:cubicBezTo>
                      <a:pt x="110" y="13"/>
                      <a:pt x="110" y="13"/>
                      <a:pt x="110" y="13"/>
                    </a:cubicBezTo>
                    <a:cubicBezTo>
                      <a:pt x="110" y="13"/>
                      <a:pt x="110" y="13"/>
                      <a:pt x="110" y="13"/>
                    </a:cubicBezTo>
                    <a:cubicBezTo>
                      <a:pt x="111" y="12"/>
                      <a:pt x="111" y="11"/>
                      <a:pt x="111" y="10"/>
                    </a:cubicBezTo>
                    <a:cubicBezTo>
                      <a:pt x="111" y="10"/>
                      <a:pt x="111" y="10"/>
                      <a:pt x="111" y="10"/>
                    </a:cubicBezTo>
                    <a:cubicBezTo>
                      <a:pt x="111" y="9"/>
                      <a:pt x="111" y="8"/>
                      <a:pt x="110" y="7"/>
                    </a:cubicBezTo>
                    <a:cubicBezTo>
                      <a:pt x="110" y="6"/>
                      <a:pt x="109" y="4"/>
                      <a:pt x="108" y="3"/>
                    </a:cubicBezTo>
                    <a:cubicBezTo>
                      <a:pt x="108" y="3"/>
                      <a:pt x="108" y="3"/>
                      <a:pt x="108" y="3"/>
                    </a:cubicBezTo>
                    <a:cubicBezTo>
                      <a:pt x="108" y="3"/>
                      <a:pt x="108" y="3"/>
                      <a:pt x="108" y="3"/>
                    </a:cubicBezTo>
                    <a:cubicBezTo>
                      <a:pt x="107" y="2"/>
                      <a:pt x="106" y="1"/>
                      <a:pt x="105" y="1"/>
                    </a:cubicBezTo>
                    <a:cubicBezTo>
                      <a:pt x="103" y="0"/>
                      <a:pt x="102" y="0"/>
                      <a:pt x="101" y="0"/>
                    </a:cubicBezTo>
                    <a:cubicBezTo>
                      <a:pt x="101" y="0"/>
                      <a:pt x="101" y="0"/>
                      <a:pt x="101"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6" name="Freeform 101"/>
              <p:cNvSpPr>
                <a:spLocks noEditPoints="1"/>
              </p:cNvSpPr>
              <p:nvPr/>
            </p:nvSpPr>
            <p:spPr bwMode="auto">
              <a:xfrm>
                <a:off x="9332913" y="3386138"/>
                <a:ext cx="161925" cy="161925"/>
              </a:xfrm>
              <a:custGeom>
                <a:avLst/>
                <a:gdLst>
                  <a:gd name="T0" fmla="*/ 18 w 58"/>
                  <a:gd name="T1" fmla="*/ 41 h 58"/>
                  <a:gd name="T2" fmla="*/ 19 w 58"/>
                  <a:gd name="T3" fmla="*/ 39 h 58"/>
                  <a:gd name="T4" fmla="*/ 21 w 58"/>
                  <a:gd name="T5" fmla="*/ 38 h 58"/>
                  <a:gd name="T6" fmla="*/ 24 w 58"/>
                  <a:gd name="T7" fmla="*/ 42 h 58"/>
                  <a:gd name="T8" fmla="*/ 25 w 58"/>
                  <a:gd name="T9" fmla="*/ 45 h 58"/>
                  <a:gd name="T10" fmla="*/ 24 w 58"/>
                  <a:gd name="T11" fmla="*/ 43 h 58"/>
                  <a:gd name="T12" fmla="*/ 41 w 58"/>
                  <a:gd name="T13" fmla="*/ 28 h 58"/>
                  <a:gd name="T14" fmla="*/ 41 w 58"/>
                  <a:gd name="T15" fmla="*/ 28 h 58"/>
                  <a:gd name="T16" fmla="*/ 34 w 58"/>
                  <a:gd name="T17" fmla="*/ 24 h 58"/>
                  <a:gd name="T18" fmla="*/ 35 w 58"/>
                  <a:gd name="T19" fmla="*/ 22 h 58"/>
                  <a:gd name="T20" fmla="*/ 37 w 58"/>
                  <a:gd name="T21" fmla="*/ 21 h 58"/>
                  <a:gd name="T22" fmla="*/ 41 w 58"/>
                  <a:gd name="T23" fmla="*/ 25 h 58"/>
                  <a:gd name="T24" fmla="*/ 40 w 58"/>
                  <a:gd name="T25" fmla="*/ 26 h 58"/>
                  <a:gd name="T26" fmla="*/ 40 w 58"/>
                  <a:gd name="T27" fmla="*/ 4 h 58"/>
                  <a:gd name="T28" fmla="*/ 41 w 58"/>
                  <a:gd name="T29" fmla="*/ 0 h 58"/>
                  <a:gd name="T30" fmla="*/ 40 w 58"/>
                  <a:gd name="T31" fmla="*/ 1 h 58"/>
                  <a:gd name="T32" fmla="*/ 39 w 58"/>
                  <a:gd name="T33" fmla="*/ 3 h 58"/>
                  <a:gd name="T34" fmla="*/ 32 w 58"/>
                  <a:gd name="T35" fmla="*/ 12 h 58"/>
                  <a:gd name="T36" fmla="*/ 17 w 58"/>
                  <a:gd name="T37" fmla="*/ 24 h 58"/>
                  <a:gd name="T38" fmla="*/ 20 w 58"/>
                  <a:gd name="T39" fmla="*/ 26 h 58"/>
                  <a:gd name="T40" fmla="*/ 43 w 58"/>
                  <a:gd name="T41" fmla="*/ 6 h 58"/>
                  <a:gd name="T42" fmla="*/ 53 w 58"/>
                  <a:gd name="T43" fmla="*/ 16 h 58"/>
                  <a:gd name="T44" fmla="*/ 43 w 58"/>
                  <a:gd name="T45" fmla="*/ 22 h 58"/>
                  <a:gd name="T46" fmla="*/ 37 w 58"/>
                  <a:gd name="T47" fmla="*/ 17 h 58"/>
                  <a:gd name="T48" fmla="*/ 32 w 58"/>
                  <a:gd name="T49" fmla="*/ 19 h 58"/>
                  <a:gd name="T50" fmla="*/ 30 w 58"/>
                  <a:gd name="T51" fmla="*/ 24 h 58"/>
                  <a:gd name="T52" fmla="*/ 35 w 58"/>
                  <a:gd name="T53" fmla="*/ 30 h 58"/>
                  <a:gd name="T54" fmla="*/ 28 w 58"/>
                  <a:gd name="T55" fmla="*/ 41 h 58"/>
                  <a:gd name="T56" fmla="*/ 24 w 58"/>
                  <a:gd name="T57" fmla="*/ 35 h 58"/>
                  <a:gd name="T58" fmla="*/ 20 w 58"/>
                  <a:gd name="T59" fmla="*/ 34 h 58"/>
                  <a:gd name="T60" fmla="*/ 15 w 58"/>
                  <a:gd name="T61" fmla="*/ 38 h 58"/>
                  <a:gd name="T62" fmla="*/ 16 w 58"/>
                  <a:gd name="T63" fmla="*/ 44 h 58"/>
                  <a:gd name="T64" fmla="*/ 21 w 58"/>
                  <a:gd name="T65" fmla="*/ 48 h 58"/>
                  <a:gd name="T66" fmla="*/ 12 w 58"/>
                  <a:gd name="T67" fmla="*/ 49 h 58"/>
                  <a:gd name="T68" fmla="*/ 5 w 58"/>
                  <a:gd name="T69" fmla="*/ 42 h 58"/>
                  <a:gd name="T70" fmla="*/ 12 w 58"/>
                  <a:gd name="T71" fmla="*/ 30 h 58"/>
                  <a:gd name="T72" fmla="*/ 3 w 58"/>
                  <a:gd name="T73" fmla="*/ 46 h 58"/>
                  <a:gd name="T74" fmla="*/ 12 w 58"/>
                  <a:gd name="T75" fmla="*/ 55 h 58"/>
                  <a:gd name="T76" fmla="*/ 16 w 58"/>
                  <a:gd name="T77" fmla="*/ 58 h 58"/>
                  <a:gd name="T78" fmla="*/ 57 w 58"/>
                  <a:gd name="T79" fmla="*/ 17 h 58"/>
                  <a:gd name="T80" fmla="*/ 57 w 58"/>
                  <a:gd name="T81" fmla="*/ 15 h 58"/>
                  <a:gd name="T82" fmla="*/ 45 w 58"/>
                  <a:gd name="T83" fmla="*/ 3 h 58"/>
                  <a:gd name="T84" fmla="*/ 41 w 58"/>
                  <a:gd name="T85"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7" h="57">
                    <a:moveTo>
                      <a:pt x="22" y="45"/>
                    </a:moveTo>
                    <a:cubicBezTo>
                      <a:pt x="22" y="44"/>
                      <a:pt x="22" y="44"/>
                      <a:pt x="22" y="44"/>
                    </a:cubicBezTo>
                    <a:cubicBezTo>
                      <a:pt x="18" y="41"/>
                      <a:pt x="18" y="41"/>
                      <a:pt x="18" y="41"/>
                    </a:cubicBezTo>
                    <a:cubicBezTo>
                      <a:pt x="18" y="41"/>
                      <a:pt x="18" y="41"/>
                      <a:pt x="18" y="41"/>
                    </a:cubicBezTo>
                    <a:cubicBezTo>
                      <a:pt x="18" y="40"/>
                      <a:pt x="18" y="40"/>
                      <a:pt x="18" y="40"/>
                    </a:cubicBezTo>
                    <a:cubicBezTo>
                      <a:pt x="18" y="40"/>
                      <a:pt x="19" y="40"/>
                      <a:pt x="19" y="39"/>
                    </a:cubicBezTo>
                    <a:cubicBezTo>
                      <a:pt x="19" y="39"/>
                      <a:pt x="20" y="39"/>
                      <a:pt x="20" y="38"/>
                    </a:cubicBezTo>
                    <a:cubicBezTo>
                      <a:pt x="21" y="38"/>
                      <a:pt x="21" y="38"/>
                      <a:pt x="21" y="38"/>
                    </a:cubicBezTo>
                    <a:cubicBezTo>
                      <a:pt x="21" y="38"/>
                      <a:pt x="21" y="38"/>
                      <a:pt x="21" y="38"/>
                    </a:cubicBezTo>
                    <a:cubicBezTo>
                      <a:pt x="24" y="42"/>
                      <a:pt x="24" y="42"/>
                      <a:pt x="24" y="42"/>
                    </a:cubicBezTo>
                    <a:cubicBezTo>
                      <a:pt x="25" y="42"/>
                      <a:pt x="25" y="42"/>
                      <a:pt x="25" y="42"/>
                    </a:cubicBezTo>
                    <a:cubicBezTo>
                      <a:pt x="24" y="42"/>
                      <a:pt x="24" y="42"/>
                      <a:pt x="24" y="42"/>
                    </a:cubicBezTo>
                    <a:cubicBezTo>
                      <a:pt x="24" y="43"/>
                      <a:pt x="24" y="43"/>
                      <a:pt x="24" y="43"/>
                    </a:cubicBezTo>
                    <a:cubicBezTo>
                      <a:pt x="24" y="44"/>
                      <a:pt x="24" y="44"/>
                      <a:pt x="24" y="44"/>
                    </a:cubicBezTo>
                    <a:cubicBezTo>
                      <a:pt x="25" y="45"/>
                      <a:pt x="25" y="45"/>
                      <a:pt x="25" y="45"/>
                    </a:cubicBezTo>
                    <a:cubicBezTo>
                      <a:pt x="25" y="45"/>
                      <a:pt x="25" y="45"/>
                      <a:pt x="25" y="45"/>
                    </a:cubicBezTo>
                    <a:cubicBezTo>
                      <a:pt x="24" y="44"/>
                      <a:pt x="24" y="44"/>
                      <a:pt x="24" y="44"/>
                    </a:cubicBezTo>
                    <a:cubicBezTo>
                      <a:pt x="24" y="43"/>
                      <a:pt x="24" y="43"/>
                      <a:pt x="24" y="43"/>
                    </a:cubicBezTo>
                    <a:cubicBezTo>
                      <a:pt x="23" y="44"/>
                      <a:pt x="23" y="44"/>
                      <a:pt x="22" y="44"/>
                    </a:cubicBezTo>
                    <a:cubicBezTo>
                      <a:pt x="22" y="45"/>
                      <a:pt x="22" y="45"/>
                      <a:pt x="22" y="45"/>
                    </a:cubicBezTo>
                    <a:moveTo>
                      <a:pt x="41" y="28"/>
                    </a:moveTo>
                    <a:cubicBezTo>
                      <a:pt x="41" y="28"/>
                      <a:pt x="41" y="28"/>
                      <a:pt x="41" y="28"/>
                    </a:cubicBezTo>
                    <a:cubicBezTo>
                      <a:pt x="41" y="28"/>
                      <a:pt x="41" y="28"/>
                      <a:pt x="41" y="28"/>
                    </a:cubicBezTo>
                    <a:cubicBezTo>
                      <a:pt x="41" y="28"/>
                      <a:pt x="41" y="28"/>
                      <a:pt x="41" y="28"/>
                    </a:cubicBezTo>
                    <a:moveTo>
                      <a:pt x="38" y="27"/>
                    </a:moveTo>
                    <a:cubicBezTo>
                      <a:pt x="38" y="27"/>
                      <a:pt x="38" y="27"/>
                      <a:pt x="38" y="27"/>
                    </a:cubicBezTo>
                    <a:cubicBezTo>
                      <a:pt x="34" y="24"/>
                      <a:pt x="34" y="24"/>
                      <a:pt x="34" y="24"/>
                    </a:cubicBezTo>
                    <a:cubicBezTo>
                      <a:pt x="34" y="24"/>
                      <a:pt x="34" y="24"/>
                      <a:pt x="34" y="24"/>
                    </a:cubicBezTo>
                    <a:cubicBezTo>
                      <a:pt x="34" y="23"/>
                      <a:pt x="34" y="23"/>
                      <a:pt x="34" y="23"/>
                    </a:cubicBezTo>
                    <a:cubicBezTo>
                      <a:pt x="34" y="23"/>
                      <a:pt x="35" y="23"/>
                      <a:pt x="35" y="22"/>
                    </a:cubicBezTo>
                    <a:cubicBezTo>
                      <a:pt x="35" y="22"/>
                      <a:pt x="35" y="22"/>
                      <a:pt x="35" y="22"/>
                    </a:cubicBezTo>
                    <a:cubicBezTo>
                      <a:pt x="36" y="22"/>
                      <a:pt x="36" y="21"/>
                      <a:pt x="36" y="21"/>
                    </a:cubicBezTo>
                    <a:cubicBezTo>
                      <a:pt x="37" y="21"/>
                      <a:pt x="37" y="21"/>
                      <a:pt x="37" y="21"/>
                    </a:cubicBezTo>
                    <a:cubicBezTo>
                      <a:pt x="37" y="21"/>
                      <a:pt x="37" y="21"/>
                      <a:pt x="37" y="21"/>
                    </a:cubicBezTo>
                    <a:cubicBezTo>
                      <a:pt x="40" y="25"/>
                      <a:pt x="40" y="25"/>
                      <a:pt x="40" y="25"/>
                    </a:cubicBezTo>
                    <a:cubicBezTo>
                      <a:pt x="41" y="25"/>
                      <a:pt x="41" y="25"/>
                      <a:pt x="41" y="25"/>
                    </a:cubicBezTo>
                    <a:cubicBezTo>
                      <a:pt x="40" y="25"/>
                      <a:pt x="40" y="25"/>
                      <a:pt x="40" y="25"/>
                    </a:cubicBezTo>
                    <a:cubicBezTo>
                      <a:pt x="40" y="26"/>
                      <a:pt x="40" y="26"/>
                      <a:pt x="40" y="26"/>
                    </a:cubicBezTo>
                    <a:cubicBezTo>
                      <a:pt x="40" y="26"/>
                      <a:pt x="40" y="26"/>
                      <a:pt x="40" y="26"/>
                    </a:cubicBezTo>
                    <a:cubicBezTo>
                      <a:pt x="39" y="27"/>
                      <a:pt x="39" y="27"/>
                      <a:pt x="39" y="27"/>
                    </a:cubicBezTo>
                    <a:cubicBezTo>
                      <a:pt x="38" y="27"/>
                      <a:pt x="38" y="27"/>
                      <a:pt x="38" y="27"/>
                    </a:cubicBezTo>
                    <a:moveTo>
                      <a:pt x="40" y="4"/>
                    </a:moveTo>
                    <a:cubicBezTo>
                      <a:pt x="41" y="2"/>
                      <a:pt x="41" y="2"/>
                      <a:pt x="41" y="2"/>
                    </a:cubicBezTo>
                    <a:cubicBezTo>
                      <a:pt x="40" y="4"/>
                      <a:pt x="40" y="4"/>
                      <a:pt x="40" y="4"/>
                    </a:cubicBezTo>
                    <a:moveTo>
                      <a:pt x="41" y="0"/>
                    </a:moveTo>
                    <a:cubicBezTo>
                      <a:pt x="41" y="0"/>
                      <a:pt x="41" y="0"/>
                      <a:pt x="40" y="1"/>
                    </a:cubicBezTo>
                    <a:cubicBezTo>
                      <a:pt x="40" y="1"/>
                      <a:pt x="40" y="1"/>
                      <a:pt x="40" y="1"/>
                    </a:cubicBezTo>
                    <a:cubicBezTo>
                      <a:pt x="40" y="1"/>
                      <a:pt x="40" y="1"/>
                      <a:pt x="40" y="1"/>
                    </a:cubicBezTo>
                    <a:cubicBezTo>
                      <a:pt x="39" y="2"/>
                      <a:pt x="39" y="2"/>
                      <a:pt x="39" y="2"/>
                    </a:cubicBezTo>
                    <a:cubicBezTo>
                      <a:pt x="39" y="2"/>
                      <a:pt x="39" y="3"/>
                      <a:pt x="39" y="3"/>
                    </a:cubicBezTo>
                    <a:cubicBezTo>
                      <a:pt x="39" y="3"/>
                      <a:pt x="39" y="3"/>
                      <a:pt x="39" y="3"/>
                    </a:cubicBezTo>
                    <a:cubicBezTo>
                      <a:pt x="35" y="11"/>
                      <a:pt x="35" y="11"/>
                      <a:pt x="35" y="11"/>
                    </a:cubicBezTo>
                    <a:cubicBezTo>
                      <a:pt x="35" y="12"/>
                      <a:pt x="34" y="13"/>
                      <a:pt x="33" y="13"/>
                    </a:cubicBezTo>
                    <a:cubicBezTo>
                      <a:pt x="33" y="13"/>
                      <a:pt x="33" y="12"/>
                      <a:pt x="32" y="12"/>
                    </a:cubicBezTo>
                    <a:cubicBezTo>
                      <a:pt x="31" y="12"/>
                      <a:pt x="31" y="11"/>
                      <a:pt x="31" y="10"/>
                    </a:cubicBezTo>
                    <a:cubicBezTo>
                      <a:pt x="31" y="10"/>
                      <a:pt x="31" y="10"/>
                      <a:pt x="31" y="10"/>
                    </a:cubicBezTo>
                    <a:cubicBezTo>
                      <a:pt x="17" y="24"/>
                      <a:pt x="17" y="24"/>
                      <a:pt x="17" y="24"/>
                    </a:cubicBezTo>
                    <a:cubicBezTo>
                      <a:pt x="18" y="24"/>
                      <a:pt x="18" y="24"/>
                      <a:pt x="18" y="24"/>
                    </a:cubicBezTo>
                    <a:cubicBezTo>
                      <a:pt x="18" y="24"/>
                      <a:pt x="18" y="24"/>
                      <a:pt x="18" y="24"/>
                    </a:cubicBezTo>
                    <a:cubicBezTo>
                      <a:pt x="19" y="24"/>
                      <a:pt x="20" y="25"/>
                      <a:pt x="20" y="26"/>
                    </a:cubicBezTo>
                    <a:cubicBezTo>
                      <a:pt x="20" y="26"/>
                      <a:pt x="20" y="26"/>
                      <a:pt x="20" y="27"/>
                    </a:cubicBezTo>
                    <a:cubicBezTo>
                      <a:pt x="41" y="5"/>
                      <a:pt x="41" y="5"/>
                      <a:pt x="41" y="5"/>
                    </a:cubicBezTo>
                    <a:cubicBezTo>
                      <a:pt x="43" y="6"/>
                      <a:pt x="43" y="6"/>
                      <a:pt x="43" y="6"/>
                    </a:cubicBezTo>
                    <a:cubicBezTo>
                      <a:pt x="45" y="9"/>
                      <a:pt x="45" y="9"/>
                      <a:pt x="45" y="9"/>
                    </a:cubicBezTo>
                    <a:cubicBezTo>
                      <a:pt x="52" y="15"/>
                      <a:pt x="52" y="15"/>
                      <a:pt x="52" y="15"/>
                    </a:cubicBezTo>
                    <a:cubicBezTo>
                      <a:pt x="53" y="16"/>
                      <a:pt x="53" y="16"/>
                      <a:pt x="53" y="16"/>
                    </a:cubicBezTo>
                    <a:cubicBezTo>
                      <a:pt x="45" y="24"/>
                      <a:pt x="45" y="24"/>
                      <a:pt x="45" y="24"/>
                    </a:cubicBezTo>
                    <a:cubicBezTo>
                      <a:pt x="45" y="24"/>
                      <a:pt x="44" y="23"/>
                      <a:pt x="44" y="23"/>
                    </a:cubicBezTo>
                    <a:cubicBezTo>
                      <a:pt x="44" y="22"/>
                      <a:pt x="44" y="22"/>
                      <a:pt x="43" y="22"/>
                    </a:cubicBezTo>
                    <a:cubicBezTo>
                      <a:pt x="40" y="18"/>
                      <a:pt x="40" y="18"/>
                      <a:pt x="40" y="18"/>
                    </a:cubicBezTo>
                    <a:cubicBezTo>
                      <a:pt x="39" y="18"/>
                      <a:pt x="38" y="17"/>
                      <a:pt x="37" y="17"/>
                    </a:cubicBezTo>
                    <a:cubicBezTo>
                      <a:pt x="37" y="17"/>
                      <a:pt x="37" y="17"/>
                      <a:pt x="37" y="17"/>
                    </a:cubicBezTo>
                    <a:cubicBezTo>
                      <a:pt x="37" y="17"/>
                      <a:pt x="37" y="17"/>
                      <a:pt x="37" y="17"/>
                    </a:cubicBezTo>
                    <a:cubicBezTo>
                      <a:pt x="36" y="17"/>
                      <a:pt x="35" y="17"/>
                      <a:pt x="34" y="18"/>
                    </a:cubicBezTo>
                    <a:cubicBezTo>
                      <a:pt x="33" y="18"/>
                      <a:pt x="33" y="19"/>
                      <a:pt x="32" y="19"/>
                    </a:cubicBezTo>
                    <a:cubicBezTo>
                      <a:pt x="32" y="19"/>
                      <a:pt x="32" y="19"/>
                      <a:pt x="32" y="19"/>
                    </a:cubicBezTo>
                    <a:cubicBezTo>
                      <a:pt x="32" y="20"/>
                      <a:pt x="31" y="21"/>
                      <a:pt x="31" y="21"/>
                    </a:cubicBezTo>
                    <a:cubicBezTo>
                      <a:pt x="30" y="22"/>
                      <a:pt x="30" y="23"/>
                      <a:pt x="30" y="24"/>
                    </a:cubicBezTo>
                    <a:cubicBezTo>
                      <a:pt x="30" y="24"/>
                      <a:pt x="30" y="24"/>
                      <a:pt x="30" y="24"/>
                    </a:cubicBezTo>
                    <a:cubicBezTo>
                      <a:pt x="30" y="25"/>
                      <a:pt x="31" y="26"/>
                      <a:pt x="32" y="27"/>
                    </a:cubicBezTo>
                    <a:cubicBezTo>
                      <a:pt x="35" y="30"/>
                      <a:pt x="35" y="30"/>
                      <a:pt x="35" y="30"/>
                    </a:cubicBezTo>
                    <a:cubicBezTo>
                      <a:pt x="35" y="30"/>
                      <a:pt x="36" y="31"/>
                      <a:pt x="36" y="31"/>
                    </a:cubicBezTo>
                    <a:cubicBezTo>
                      <a:pt x="37" y="31"/>
                      <a:pt x="37" y="31"/>
                      <a:pt x="38" y="31"/>
                    </a:cubicBezTo>
                    <a:cubicBezTo>
                      <a:pt x="28" y="41"/>
                      <a:pt x="28" y="41"/>
                      <a:pt x="28" y="41"/>
                    </a:cubicBezTo>
                    <a:cubicBezTo>
                      <a:pt x="28" y="40"/>
                      <a:pt x="28" y="40"/>
                      <a:pt x="28" y="39"/>
                    </a:cubicBezTo>
                    <a:cubicBezTo>
                      <a:pt x="28" y="39"/>
                      <a:pt x="27" y="39"/>
                      <a:pt x="27" y="39"/>
                    </a:cubicBezTo>
                    <a:cubicBezTo>
                      <a:pt x="24" y="35"/>
                      <a:pt x="24" y="35"/>
                      <a:pt x="24" y="35"/>
                    </a:cubicBezTo>
                    <a:cubicBezTo>
                      <a:pt x="23" y="35"/>
                      <a:pt x="22" y="34"/>
                      <a:pt x="21" y="34"/>
                    </a:cubicBezTo>
                    <a:cubicBezTo>
                      <a:pt x="21" y="34"/>
                      <a:pt x="21" y="34"/>
                      <a:pt x="21" y="34"/>
                    </a:cubicBezTo>
                    <a:cubicBezTo>
                      <a:pt x="20" y="34"/>
                      <a:pt x="20" y="34"/>
                      <a:pt x="20" y="34"/>
                    </a:cubicBezTo>
                    <a:cubicBezTo>
                      <a:pt x="19" y="34"/>
                      <a:pt x="19" y="35"/>
                      <a:pt x="18" y="35"/>
                    </a:cubicBezTo>
                    <a:cubicBezTo>
                      <a:pt x="17" y="35"/>
                      <a:pt x="17" y="36"/>
                      <a:pt x="16" y="37"/>
                    </a:cubicBezTo>
                    <a:cubicBezTo>
                      <a:pt x="16" y="37"/>
                      <a:pt x="15" y="38"/>
                      <a:pt x="15" y="38"/>
                    </a:cubicBezTo>
                    <a:cubicBezTo>
                      <a:pt x="14" y="39"/>
                      <a:pt x="14" y="40"/>
                      <a:pt x="14" y="41"/>
                    </a:cubicBezTo>
                    <a:cubicBezTo>
                      <a:pt x="14" y="41"/>
                      <a:pt x="14" y="41"/>
                      <a:pt x="14" y="41"/>
                    </a:cubicBezTo>
                    <a:cubicBezTo>
                      <a:pt x="14" y="42"/>
                      <a:pt x="15" y="43"/>
                      <a:pt x="16" y="44"/>
                    </a:cubicBezTo>
                    <a:cubicBezTo>
                      <a:pt x="19" y="47"/>
                      <a:pt x="19" y="47"/>
                      <a:pt x="19" y="47"/>
                    </a:cubicBezTo>
                    <a:cubicBezTo>
                      <a:pt x="19" y="47"/>
                      <a:pt x="19" y="48"/>
                      <a:pt x="20" y="48"/>
                    </a:cubicBezTo>
                    <a:cubicBezTo>
                      <a:pt x="20" y="48"/>
                      <a:pt x="20" y="48"/>
                      <a:pt x="21" y="48"/>
                    </a:cubicBezTo>
                    <a:cubicBezTo>
                      <a:pt x="16" y="53"/>
                      <a:pt x="16" y="53"/>
                      <a:pt x="16" y="53"/>
                    </a:cubicBezTo>
                    <a:cubicBezTo>
                      <a:pt x="15" y="52"/>
                      <a:pt x="15" y="52"/>
                      <a:pt x="15" y="52"/>
                    </a:cubicBezTo>
                    <a:cubicBezTo>
                      <a:pt x="12" y="49"/>
                      <a:pt x="12" y="49"/>
                      <a:pt x="12" y="49"/>
                    </a:cubicBezTo>
                    <a:cubicBezTo>
                      <a:pt x="9" y="46"/>
                      <a:pt x="9" y="46"/>
                      <a:pt x="9" y="46"/>
                    </a:cubicBezTo>
                    <a:cubicBezTo>
                      <a:pt x="6" y="43"/>
                      <a:pt x="6" y="43"/>
                      <a:pt x="6" y="43"/>
                    </a:cubicBezTo>
                    <a:cubicBezTo>
                      <a:pt x="5" y="42"/>
                      <a:pt x="5" y="42"/>
                      <a:pt x="5" y="42"/>
                    </a:cubicBezTo>
                    <a:cubicBezTo>
                      <a:pt x="19" y="28"/>
                      <a:pt x="19" y="28"/>
                      <a:pt x="19" y="28"/>
                    </a:cubicBezTo>
                    <a:cubicBezTo>
                      <a:pt x="19" y="28"/>
                      <a:pt x="19" y="28"/>
                      <a:pt x="19" y="28"/>
                    </a:cubicBezTo>
                    <a:cubicBezTo>
                      <a:pt x="12" y="30"/>
                      <a:pt x="12" y="30"/>
                      <a:pt x="12" y="30"/>
                    </a:cubicBezTo>
                    <a:cubicBezTo>
                      <a:pt x="1" y="41"/>
                      <a:pt x="1" y="41"/>
                      <a:pt x="1" y="41"/>
                    </a:cubicBezTo>
                    <a:cubicBezTo>
                      <a:pt x="0" y="42"/>
                      <a:pt x="0" y="43"/>
                      <a:pt x="1" y="44"/>
                    </a:cubicBezTo>
                    <a:cubicBezTo>
                      <a:pt x="3" y="46"/>
                      <a:pt x="3" y="46"/>
                      <a:pt x="3" y="46"/>
                    </a:cubicBezTo>
                    <a:cubicBezTo>
                      <a:pt x="6" y="49"/>
                      <a:pt x="6" y="49"/>
                      <a:pt x="6" y="49"/>
                    </a:cubicBezTo>
                    <a:cubicBezTo>
                      <a:pt x="9" y="52"/>
                      <a:pt x="9" y="52"/>
                      <a:pt x="9" y="52"/>
                    </a:cubicBezTo>
                    <a:cubicBezTo>
                      <a:pt x="12" y="55"/>
                      <a:pt x="12" y="55"/>
                      <a:pt x="12" y="55"/>
                    </a:cubicBezTo>
                    <a:cubicBezTo>
                      <a:pt x="15" y="58"/>
                      <a:pt x="15" y="58"/>
                      <a:pt x="15" y="58"/>
                    </a:cubicBezTo>
                    <a:cubicBezTo>
                      <a:pt x="15" y="58"/>
                      <a:pt x="15" y="58"/>
                      <a:pt x="15" y="58"/>
                    </a:cubicBezTo>
                    <a:cubicBezTo>
                      <a:pt x="15" y="58"/>
                      <a:pt x="16" y="58"/>
                      <a:pt x="16" y="58"/>
                    </a:cubicBezTo>
                    <a:cubicBezTo>
                      <a:pt x="16" y="58"/>
                      <a:pt x="16" y="58"/>
                      <a:pt x="16" y="58"/>
                    </a:cubicBezTo>
                    <a:cubicBezTo>
                      <a:pt x="17" y="58"/>
                      <a:pt x="17" y="58"/>
                      <a:pt x="18" y="58"/>
                    </a:cubicBezTo>
                    <a:cubicBezTo>
                      <a:pt x="57" y="17"/>
                      <a:pt x="57" y="17"/>
                      <a:pt x="57" y="17"/>
                    </a:cubicBezTo>
                    <a:cubicBezTo>
                      <a:pt x="57" y="17"/>
                      <a:pt x="58" y="16"/>
                      <a:pt x="58" y="16"/>
                    </a:cubicBezTo>
                    <a:cubicBezTo>
                      <a:pt x="58" y="16"/>
                      <a:pt x="57" y="15"/>
                      <a:pt x="57" y="15"/>
                    </a:cubicBezTo>
                    <a:cubicBezTo>
                      <a:pt x="57" y="15"/>
                      <a:pt x="57" y="15"/>
                      <a:pt x="57" y="15"/>
                    </a:cubicBezTo>
                    <a:cubicBezTo>
                      <a:pt x="55" y="12"/>
                      <a:pt x="55" y="12"/>
                      <a:pt x="55" y="12"/>
                    </a:cubicBezTo>
                    <a:cubicBezTo>
                      <a:pt x="48" y="6"/>
                      <a:pt x="48" y="6"/>
                      <a:pt x="48" y="6"/>
                    </a:cubicBezTo>
                    <a:cubicBezTo>
                      <a:pt x="45" y="3"/>
                      <a:pt x="45" y="3"/>
                      <a:pt x="45" y="3"/>
                    </a:cubicBezTo>
                    <a:cubicBezTo>
                      <a:pt x="44" y="2"/>
                      <a:pt x="44" y="2"/>
                      <a:pt x="44" y="2"/>
                    </a:cubicBezTo>
                    <a:cubicBezTo>
                      <a:pt x="43" y="1"/>
                      <a:pt x="43" y="1"/>
                      <a:pt x="43" y="1"/>
                    </a:cubicBezTo>
                    <a:cubicBezTo>
                      <a:pt x="42" y="0"/>
                      <a:pt x="42" y="0"/>
                      <a:pt x="41"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7" name="Freeform 102"/>
              <p:cNvSpPr/>
              <p:nvPr/>
            </p:nvSpPr>
            <p:spPr bwMode="auto">
              <a:xfrm>
                <a:off x="9324976" y="3365500"/>
                <a:ext cx="117475" cy="106363"/>
              </a:xfrm>
              <a:custGeom>
                <a:avLst/>
                <a:gdLst>
                  <a:gd name="T0" fmla="*/ 35 w 42"/>
                  <a:gd name="T1" fmla="*/ 0 h 38"/>
                  <a:gd name="T2" fmla="*/ 29 w 42"/>
                  <a:gd name="T3" fmla="*/ 5 h 38"/>
                  <a:gd name="T4" fmla="*/ 29 w 42"/>
                  <a:gd name="T5" fmla="*/ 5 h 38"/>
                  <a:gd name="T6" fmla="*/ 22 w 42"/>
                  <a:gd name="T7" fmla="*/ 20 h 38"/>
                  <a:gd name="T8" fmla="*/ 6 w 42"/>
                  <a:gd name="T9" fmla="*/ 24 h 38"/>
                  <a:gd name="T10" fmla="*/ 2 w 42"/>
                  <a:gd name="T11" fmla="*/ 27 h 38"/>
                  <a:gd name="T12" fmla="*/ 0 w 42"/>
                  <a:gd name="T13" fmla="*/ 31 h 38"/>
                  <a:gd name="T14" fmla="*/ 0 w 42"/>
                  <a:gd name="T15" fmla="*/ 33 h 38"/>
                  <a:gd name="T16" fmla="*/ 7 w 42"/>
                  <a:gd name="T17" fmla="*/ 38 h 38"/>
                  <a:gd name="T18" fmla="*/ 7 w 42"/>
                  <a:gd name="T19" fmla="*/ 38 h 38"/>
                  <a:gd name="T20" fmla="*/ 7 w 42"/>
                  <a:gd name="T21" fmla="*/ 38 h 38"/>
                  <a:gd name="T22" fmla="*/ 10 w 42"/>
                  <a:gd name="T23" fmla="*/ 38 h 38"/>
                  <a:gd name="T24" fmla="*/ 10 w 42"/>
                  <a:gd name="T25" fmla="*/ 38 h 38"/>
                  <a:gd name="T26" fmla="*/ 15 w 42"/>
                  <a:gd name="T27" fmla="*/ 37 h 38"/>
                  <a:gd name="T28" fmla="*/ 22 w 42"/>
                  <a:gd name="T29" fmla="*/ 35 h 38"/>
                  <a:gd name="T30" fmla="*/ 22 w 42"/>
                  <a:gd name="T31" fmla="*/ 35 h 38"/>
                  <a:gd name="T32" fmla="*/ 23 w 42"/>
                  <a:gd name="T33" fmla="*/ 34 h 38"/>
                  <a:gd name="T34" fmla="*/ 23 w 42"/>
                  <a:gd name="T35" fmla="*/ 33 h 38"/>
                  <a:gd name="T36" fmla="*/ 21 w 42"/>
                  <a:gd name="T37" fmla="*/ 31 h 38"/>
                  <a:gd name="T38" fmla="*/ 21 w 42"/>
                  <a:gd name="T39" fmla="*/ 31 h 38"/>
                  <a:gd name="T40" fmla="*/ 20 w 42"/>
                  <a:gd name="T41" fmla="*/ 31 h 38"/>
                  <a:gd name="T42" fmla="*/ 9 w 42"/>
                  <a:gd name="T43" fmla="*/ 34 h 38"/>
                  <a:gd name="T44" fmla="*/ 9 w 42"/>
                  <a:gd name="T45" fmla="*/ 34 h 38"/>
                  <a:gd name="T46" fmla="*/ 7 w 42"/>
                  <a:gd name="T47" fmla="*/ 34 h 38"/>
                  <a:gd name="T48" fmla="*/ 4 w 42"/>
                  <a:gd name="T49" fmla="*/ 32 h 38"/>
                  <a:gd name="T50" fmla="*/ 4 w 42"/>
                  <a:gd name="T51" fmla="*/ 31 h 38"/>
                  <a:gd name="T52" fmla="*/ 5 w 42"/>
                  <a:gd name="T53" fmla="*/ 29 h 38"/>
                  <a:gd name="T54" fmla="*/ 7 w 42"/>
                  <a:gd name="T55" fmla="*/ 28 h 38"/>
                  <a:gd name="T56" fmla="*/ 7 w 42"/>
                  <a:gd name="T57" fmla="*/ 28 h 38"/>
                  <a:gd name="T58" fmla="*/ 24 w 42"/>
                  <a:gd name="T59" fmla="*/ 24 h 38"/>
                  <a:gd name="T60" fmla="*/ 25 w 42"/>
                  <a:gd name="T61" fmla="*/ 23 h 38"/>
                  <a:gd name="T62" fmla="*/ 25 w 42"/>
                  <a:gd name="T63" fmla="*/ 22 h 38"/>
                  <a:gd name="T64" fmla="*/ 31 w 42"/>
                  <a:gd name="T65" fmla="*/ 8 h 38"/>
                  <a:gd name="T66" fmla="*/ 31 w 42"/>
                  <a:gd name="T67" fmla="*/ 7 h 38"/>
                  <a:gd name="T68" fmla="*/ 32 w 42"/>
                  <a:gd name="T69" fmla="*/ 5 h 38"/>
                  <a:gd name="T70" fmla="*/ 35 w 42"/>
                  <a:gd name="T71" fmla="*/ 3 h 38"/>
                  <a:gd name="T72" fmla="*/ 35 w 42"/>
                  <a:gd name="T73" fmla="*/ 3 h 38"/>
                  <a:gd name="T74" fmla="*/ 35 w 42"/>
                  <a:gd name="T75" fmla="*/ 3 h 38"/>
                  <a:gd name="T76" fmla="*/ 37 w 42"/>
                  <a:gd name="T77" fmla="*/ 4 h 38"/>
                  <a:gd name="T78" fmla="*/ 39 w 42"/>
                  <a:gd name="T79" fmla="*/ 7 h 38"/>
                  <a:gd name="T80" fmla="*/ 39 w 42"/>
                  <a:gd name="T81" fmla="*/ 9 h 38"/>
                  <a:gd name="T82" fmla="*/ 39 w 42"/>
                  <a:gd name="T83" fmla="*/ 9 h 38"/>
                  <a:gd name="T84" fmla="*/ 39 w 42"/>
                  <a:gd name="T85" fmla="*/ 9 h 38"/>
                  <a:gd name="T86" fmla="*/ 37 w 42"/>
                  <a:gd name="T87" fmla="*/ 11 h 38"/>
                  <a:gd name="T88" fmla="*/ 34 w 42"/>
                  <a:gd name="T89" fmla="*/ 17 h 38"/>
                  <a:gd name="T90" fmla="*/ 34 w 42"/>
                  <a:gd name="T91" fmla="*/ 17 h 38"/>
                  <a:gd name="T92" fmla="*/ 35 w 42"/>
                  <a:gd name="T93" fmla="*/ 19 h 38"/>
                  <a:gd name="T94" fmla="*/ 36 w 42"/>
                  <a:gd name="T95" fmla="*/ 20 h 38"/>
                  <a:gd name="T96" fmla="*/ 38 w 42"/>
                  <a:gd name="T97" fmla="*/ 18 h 38"/>
                  <a:gd name="T98" fmla="*/ 42 w 42"/>
                  <a:gd name="T99" fmla="*/ 10 h 38"/>
                  <a:gd name="T100" fmla="*/ 42 w 42"/>
                  <a:gd name="T101" fmla="*/ 10 h 38"/>
                  <a:gd name="T102" fmla="*/ 42 w 42"/>
                  <a:gd name="T103" fmla="*/ 9 h 38"/>
                  <a:gd name="T104" fmla="*/ 42 w 42"/>
                  <a:gd name="T105" fmla="*/ 7 h 38"/>
                  <a:gd name="T106" fmla="*/ 38 w 42"/>
                  <a:gd name="T107" fmla="*/ 0 h 38"/>
                  <a:gd name="T108" fmla="*/ 35 w 42"/>
                  <a:gd name="T109" fmla="*/ 0 h 38"/>
                  <a:gd name="T110" fmla="*/ 35 w 42"/>
                  <a:gd name="T111" fmla="*/ 0 h 38"/>
                  <a:gd name="T112" fmla="*/ 35 w 42"/>
                  <a:gd name="T113"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2" h="38">
                    <a:moveTo>
                      <a:pt x="35" y="0"/>
                    </a:moveTo>
                    <a:cubicBezTo>
                      <a:pt x="32" y="0"/>
                      <a:pt x="30" y="2"/>
                      <a:pt x="29" y="5"/>
                    </a:cubicBezTo>
                    <a:cubicBezTo>
                      <a:pt x="29" y="5"/>
                      <a:pt x="29" y="5"/>
                      <a:pt x="29" y="5"/>
                    </a:cubicBezTo>
                    <a:cubicBezTo>
                      <a:pt x="22" y="20"/>
                      <a:pt x="22" y="20"/>
                      <a:pt x="22" y="20"/>
                    </a:cubicBezTo>
                    <a:cubicBezTo>
                      <a:pt x="6" y="24"/>
                      <a:pt x="6" y="24"/>
                      <a:pt x="6" y="24"/>
                    </a:cubicBezTo>
                    <a:cubicBezTo>
                      <a:pt x="4" y="25"/>
                      <a:pt x="3" y="26"/>
                      <a:pt x="2" y="27"/>
                    </a:cubicBezTo>
                    <a:cubicBezTo>
                      <a:pt x="1" y="28"/>
                      <a:pt x="0" y="30"/>
                      <a:pt x="0" y="31"/>
                    </a:cubicBezTo>
                    <a:cubicBezTo>
                      <a:pt x="0" y="32"/>
                      <a:pt x="0" y="32"/>
                      <a:pt x="0" y="33"/>
                    </a:cubicBezTo>
                    <a:cubicBezTo>
                      <a:pt x="1" y="36"/>
                      <a:pt x="4" y="38"/>
                      <a:pt x="7" y="38"/>
                    </a:cubicBezTo>
                    <a:cubicBezTo>
                      <a:pt x="7" y="38"/>
                      <a:pt x="7" y="38"/>
                      <a:pt x="7" y="38"/>
                    </a:cubicBezTo>
                    <a:cubicBezTo>
                      <a:pt x="7" y="38"/>
                      <a:pt x="7" y="38"/>
                      <a:pt x="7" y="38"/>
                    </a:cubicBezTo>
                    <a:cubicBezTo>
                      <a:pt x="8" y="38"/>
                      <a:pt x="9" y="38"/>
                      <a:pt x="10" y="38"/>
                    </a:cubicBezTo>
                    <a:cubicBezTo>
                      <a:pt x="10" y="38"/>
                      <a:pt x="10" y="38"/>
                      <a:pt x="10" y="38"/>
                    </a:cubicBezTo>
                    <a:cubicBezTo>
                      <a:pt x="15" y="37"/>
                      <a:pt x="15" y="37"/>
                      <a:pt x="15" y="37"/>
                    </a:cubicBezTo>
                    <a:cubicBezTo>
                      <a:pt x="22" y="35"/>
                      <a:pt x="22" y="35"/>
                      <a:pt x="22" y="35"/>
                    </a:cubicBezTo>
                    <a:cubicBezTo>
                      <a:pt x="22" y="35"/>
                      <a:pt x="22" y="35"/>
                      <a:pt x="22" y="35"/>
                    </a:cubicBezTo>
                    <a:cubicBezTo>
                      <a:pt x="23" y="35"/>
                      <a:pt x="23" y="34"/>
                      <a:pt x="23" y="34"/>
                    </a:cubicBezTo>
                    <a:cubicBezTo>
                      <a:pt x="23" y="33"/>
                      <a:pt x="23" y="33"/>
                      <a:pt x="23" y="33"/>
                    </a:cubicBezTo>
                    <a:cubicBezTo>
                      <a:pt x="23" y="32"/>
                      <a:pt x="22" y="31"/>
                      <a:pt x="21" y="31"/>
                    </a:cubicBezTo>
                    <a:cubicBezTo>
                      <a:pt x="21" y="31"/>
                      <a:pt x="21" y="31"/>
                      <a:pt x="21" y="31"/>
                    </a:cubicBezTo>
                    <a:cubicBezTo>
                      <a:pt x="20" y="31"/>
                      <a:pt x="20" y="31"/>
                      <a:pt x="20" y="31"/>
                    </a:cubicBezTo>
                    <a:cubicBezTo>
                      <a:pt x="9" y="34"/>
                      <a:pt x="9" y="34"/>
                      <a:pt x="9" y="34"/>
                    </a:cubicBezTo>
                    <a:cubicBezTo>
                      <a:pt x="9" y="34"/>
                      <a:pt x="9" y="34"/>
                      <a:pt x="9" y="34"/>
                    </a:cubicBezTo>
                    <a:cubicBezTo>
                      <a:pt x="8" y="34"/>
                      <a:pt x="8" y="34"/>
                      <a:pt x="7" y="34"/>
                    </a:cubicBezTo>
                    <a:cubicBezTo>
                      <a:pt x="5" y="34"/>
                      <a:pt x="4" y="33"/>
                      <a:pt x="4" y="32"/>
                    </a:cubicBezTo>
                    <a:cubicBezTo>
                      <a:pt x="4" y="31"/>
                      <a:pt x="4" y="31"/>
                      <a:pt x="4" y="31"/>
                    </a:cubicBezTo>
                    <a:cubicBezTo>
                      <a:pt x="4" y="31"/>
                      <a:pt x="4" y="30"/>
                      <a:pt x="5" y="29"/>
                    </a:cubicBezTo>
                    <a:cubicBezTo>
                      <a:pt x="5" y="29"/>
                      <a:pt x="6" y="28"/>
                      <a:pt x="7" y="28"/>
                    </a:cubicBezTo>
                    <a:cubicBezTo>
                      <a:pt x="7" y="28"/>
                      <a:pt x="7" y="28"/>
                      <a:pt x="7" y="28"/>
                    </a:cubicBezTo>
                    <a:cubicBezTo>
                      <a:pt x="24" y="24"/>
                      <a:pt x="24" y="24"/>
                      <a:pt x="24" y="24"/>
                    </a:cubicBezTo>
                    <a:cubicBezTo>
                      <a:pt x="24" y="24"/>
                      <a:pt x="25" y="23"/>
                      <a:pt x="25" y="23"/>
                    </a:cubicBezTo>
                    <a:cubicBezTo>
                      <a:pt x="25" y="22"/>
                      <a:pt x="25" y="22"/>
                      <a:pt x="25" y="22"/>
                    </a:cubicBezTo>
                    <a:cubicBezTo>
                      <a:pt x="31" y="8"/>
                      <a:pt x="31" y="8"/>
                      <a:pt x="31" y="8"/>
                    </a:cubicBezTo>
                    <a:cubicBezTo>
                      <a:pt x="31" y="8"/>
                      <a:pt x="31" y="8"/>
                      <a:pt x="31" y="7"/>
                    </a:cubicBezTo>
                    <a:cubicBezTo>
                      <a:pt x="31" y="7"/>
                      <a:pt x="31" y="6"/>
                      <a:pt x="32" y="5"/>
                    </a:cubicBezTo>
                    <a:cubicBezTo>
                      <a:pt x="33" y="4"/>
                      <a:pt x="34" y="3"/>
                      <a:pt x="35" y="3"/>
                    </a:cubicBezTo>
                    <a:cubicBezTo>
                      <a:pt x="35" y="3"/>
                      <a:pt x="35" y="3"/>
                      <a:pt x="35" y="3"/>
                    </a:cubicBezTo>
                    <a:cubicBezTo>
                      <a:pt x="35" y="3"/>
                      <a:pt x="35" y="3"/>
                      <a:pt x="35" y="3"/>
                    </a:cubicBezTo>
                    <a:cubicBezTo>
                      <a:pt x="36" y="3"/>
                      <a:pt x="37" y="4"/>
                      <a:pt x="37" y="4"/>
                    </a:cubicBezTo>
                    <a:cubicBezTo>
                      <a:pt x="39" y="5"/>
                      <a:pt x="39" y="6"/>
                      <a:pt x="39" y="7"/>
                    </a:cubicBezTo>
                    <a:cubicBezTo>
                      <a:pt x="39" y="8"/>
                      <a:pt x="39" y="9"/>
                      <a:pt x="39" y="9"/>
                    </a:cubicBezTo>
                    <a:cubicBezTo>
                      <a:pt x="39" y="9"/>
                      <a:pt x="39" y="9"/>
                      <a:pt x="39" y="9"/>
                    </a:cubicBezTo>
                    <a:cubicBezTo>
                      <a:pt x="39" y="9"/>
                      <a:pt x="39" y="9"/>
                      <a:pt x="39" y="9"/>
                    </a:cubicBezTo>
                    <a:cubicBezTo>
                      <a:pt x="38" y="10"/>
                      <a:pt x="38" y="11"/>
                      <a:pt x="37" y="11"/>
                    </a:cubicBezTo>
                    <a:cubicBezTo>
                      <a:pt x="34" y="17"/>
                      <a:pt x="34" y="17"/>
                      <a:pt x="34" y="17"/>
                    </a:cubicBezTo>
                    <a:cubicBezTo>
                      <a:pt x="34" y="17"/>
                      <a:pt x="34" y="17"/>
                      <a:pt x="34" y="17"/>
                    </a:cubicBezTo>
                    <a:cubicBezTo>
                      <a:pt x="34" y="18"/>
                      <a:pt x="34" y="19"/>
                      <a:pt x="35" y="19"/>
                    </a:cubicBezTo>
                    <a:cubicBezTo>
                      <a:pt x="36" y="19"/>
                      <a:pt x="36" y="20"/>
                      <a:pt x="36" y="20"/>
                    </a:cubicBezTo>
                    <a:cubicBezTo>
                      <a:pt x="37" y="20"/>
                      <a:pt x="38" y="19"/>
                      <a:pt x="38" y="18"/>
                    </a:cubicBezTo>
                    <a:cubicBezTo>
                      <a:pt x="42" y="10"/>
                      <a:pt x="42" y="10"/>
                      <a:pt x="42" y="10"/>
                    </a:cubicBezTo>
                    <a:cubicBezTo>
                      <a:pt x="42" y="10"/>
                      <a:pt x="42" y="10"/>
                      <a:pt x="42" y="10"/>
                    </a:cubicBezTo>
                    <a:cubicBezTo>
                      <a:pt x="42" y="10"/>
                      <a:pt x="42" y="9"/>
                      <a:pt x="42" y="9"/>
                    </a:cubicBezTo>
                    <a:cubicBezTo>
                      <a:pt x="42" y="8"/>
                      <a:pt x="42" y="7"/>
                      <a:pt x="42" y="7"/>
                    </a:cubicBezTo>
                    <a:cubicBezTo>
                      <a:pt x="42" y="4"/>
                      <a:pt x="41" y="1"/>
                      <a:pt x="38" y="0"/>
                    </a:cubicBezTo>
                    <a:cubicBezTo>
                      <a:pt x="37" y="0"/>
                      <a:pt x="36" y="0"/>
                      <a:pt x="35" y="0"/>
                    </a:cubicBezTo>
                    <a:cubicBezTo>
                      <a:pt x="35" y="0"/>
                      <a:pt x="35" y="0"/>
                      <a:pt x="35" y="0"/>
                    </a:cubicBezTo>
                    <a:cubicBezTo>
                      <a:pt x="35" y="0"/>
                      <a:pt x="35" y="0"/>
                      <a:pt x="35"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8" name="Freeform 103"/>
              <p:cNvSpPr>
                <a:spLocks noEditPoints="1"/>
              </p:cNvSpPr>
              <p:nvPr/>
            </p:nvSpPr>
            <p:spPr bwMode="auto">
              <a:xfrm>
                <a:off x="9410701" y="3375025"/>
                <a:ext cx="22225" cy="22225"/>
              </a:xfrm>
              <a:custGeom>
                <a:avLst/>
                <a:gdLst>
                  <a:gd name="T0" fmla="*/ 4 w 8"/>
                  <a:gd name="T1" fmla="*/ 4 h 8"/>
                  <a:gd name="T2" fmla="*/ 4 w 8"/>
                  <a:gd name="T3" fmla="*/ 4 h 8"/>
                  <a:gd name="T4" fmla="*/ 4 w 8"/>
                  <a:gd name="T5" fmla="*/ 4 h 8"/>
                  <a:gd name="T6" fmla="*/ 4 w 8"/>
                  <a:gd name="T7" fmla="*/ 4 h 8"/>
                  <a:gd name="T8" fmla="*/ 4 w 8"/>
                  <a:gd name="T9" fmla="*/ 4 h 8"/>
                  <a:gd name="T10" fmla="*/ 4 w 8"/>
                  <a:gd name="T11" fmla="*/ 4 h 8"/>
                  <a:gd name="T12" fmla="*/ 4 w 8"/>
                  <a:gd name="T13" fmla="*/ 4 h 8"/>
                  <a:gd name="T14" fmla="*/ 4 w 8"/>
                  <a:gd name="T15" fmla="*/ 4 h 8"/>
                  <a:gd name="T16" fmla="*/ 4 w 8"/>
                  <a:gd name="T17" fmla="*/ 4 h 8"/>
                  <a:gd name="T18" fmla="*/ 4 w 8"/>
                  <a:gd name="T19" fmla="*/ 4 h 8"/>
                  <a:gd name="T20" fmla="*/ 4 w 8"/>
                  <a:gd name="T21" fmla="*/ 4 h 8"/>
                  <a:gd name="T22" fmla="*/ 4 w 8"/>
                  <a:gd name="T23" fmla="*/ 4 h 8"/>
                  <a:gd name="T24" fmla="*/ 4 w 8"/>
                  <a:gd name="T25" fmla="*/ 4 h 8"/>
                  <a:gd name="T26" fmla="*/ 4 w 8"/>
                  <a:gd name="T27" fmla="*/ 0 h 8"/>
                  <a:gd name="T28" fmla="*/ 1 w 8"/>
                  <a:gd name="T29" fmla="*/ 2 h 8"/>
                  <a:gd name="T30" fmla="*/ 0 w 8"/>
                  <a:gd name="T31" fmla="*/ 4 h 8"/>
                  <a:gd name="T32" fmla="*/ 0 w 8"/>
                  <a:gd name="T33" fmla="*/ 5 h 8"/>
                  <a:gd name="T34" fmla="*/ 2 w 8"/>
                  <a:gd name="T35" fmla="*/ 8 h 8"/>
                  <a:gd name="T36" fmla="*/ 4 w 8"/>
                  <a:gd name="T37" fmla="*/ 8 h 8"/>
                  <a:gd name="T38" fmla="*/ 4 w 8"/>
                  <a:gd name="T39" fmla="*/ 8 h 8"/>
                  <a:gd name="T40" fmla="*/ 6 w 8"/>
                  <a:gd name="T41" fmla="*/ 8 h 8"/>
                  <a:gd name="T42" fmla="*/ 8 w 8"/>
                  <a:gd name="T43" fmla="*/ 6 h 8"/>
                  <a:gd name="T44" fmla="*/ 8 w 8"/>
                  <a:gd name="T45" fmla="*/ 6 h 8"/>
                  <a:gd name="T46" fmla="*/ 8 w 8"/>
                  <a:gd name="T47" fmla="*/ 4 h 8"/>
                  <a:gd name="T48" fmla="*/ 6 w 8"/>
                  <a:gd name="T49" fmla="*/ 1 h 8"/>
                  <a:gd name="T50" fmla="*/ 4 w 8"/>
                  <a:gd name="T51" fmla="*/ 0 h 8"/>
                  <a:gd name="T52" fmla="*/ 4 w 8"/>
                  <a:gd name="T53" fmla="*/ 0 h 8"/>
                  <a:gd name="T54" fmla="*/ 4 w 8"/>
                  <a:gd name="T55"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 h="8">
                    <a:moveTo>
                      <a:pt x="4" y="4"/>
                    </a:moveTo>
                    <a:cubicBezTo>
                      <a:pt x="4" y="4"/>
                      <a:pt x="4" y="4"/>
                      <a:pt x="4" y="4"/>
                    </a:cubicBezTo>
                    <a:cubicBezTo>
                      <a:pt x="4" y="4"/>
                      <a:pt x="4" y="4"/>
                      <a:pt x="4" y="4"/>
                    </a:cubicBezTo>
                    <a:cubicBezTo>
                      <a:pt x="4" y="4"/>
                      <a:pt x="4" y="4"/>
                      <a:pt x="4" y="4"/>
                    </a:cubicBezTo>
                    <a:moveTo>
                      <a:pt x="4" y="4"/>
                    </a:moveTo>
                    <a:cubicBezTo>
                      <a:pt x="4" y="4"/>
                      <a:pt x="4" y="4"/>
                      <a:pt x="4" y="4"/>
                    </a:cubicBezTo>
                    <a:cubicBezTo>
                      <a:pt x="4" y="4"/>
                      <a:pt x="4" y="4"/>
                      <a:pt x="4" y="4"/>
                    </a:cubicBezTo>
                    <a:cubicBezTo>
                      <a:pt x="4" y="4"/>
                      <a:pt x="4" y="4"/>
                      <a:pt x="4" y="4"/>
                    </a:cubicBezTo>
                    <a:cubicBezTo>
                      <a:pt x="4" y="4"/>
                      <a:pt x="4" y="4"/>
                      <a:pt x="4" y="4"/>
                    </a:cubicBezTo>
                    <a:moveTo>
                      <a:pt x="4" y="4"/>
                    </a:moveTo>
                    <a:cubicBezTo>
                      <a:pt x="4" y="4"/>
                      <a:pt x="4" y="4"/>
                      <a:pt x="4" y="4"/>
                    </a:cubicBezTo>
                    <a:cubicBezTo>
                      <a:pt x="4" y="4"/>
                      <a:pt x="4" y="4"/>
                      <a:pt x="4" y="4"/>
                    </a:cubicBezTo>
                    <a:cubicBezTo>
                      <a:pt x="4" y="4"/>
                      <a:pt x="4" y="4"/>
                      <a:pt x="4" y="4"/>
                    </a:cubicBezTo>
                    <a:moveTo>
                      <a:pt x="4" y="0"/>
                    </a:moveTo>
                    <a:cubicBezTo>
                      <a:pt x="3" y="0"/>
                      <a:pt x="2" y="1"/>
                      <a:pt x="1" y="2"/>
                    </a:cubicBezTo>
                    <a:cubicBezTo>
                      <a:pt x="0" y="3"/>
                      <a:pt x="0" y="4"/>
                      <a:pt x="0" y="4"/>
                    </a:cubicBezTo>
                    <a:cubicBezTo>
                      <a:pt x="0" y="5"/>
                      <a:pt x="0" y="5"/>
                      <a:pt x="0" y="5"/>
                    </a:cubicBezTo>
                    <a:cubicBezTo>
                      <a:pt x="1" y="6"/>
                      <a:pt x="1" y="7"/>
                      <a:pt x="2" y="8"/>
                    </a:cubicBezTo>
                    <a:cubicBezTo>
                      <a:pt x="3" y="8"/>
                      <a:pt x="4" y="8"/>
                      <a:pt x="4" y="8"/>
                    </a:cubicBezTo>
                    <a:cubicBezTo>
                      <a:pt x="4" y="8"/>
                      <a:pt x="4" y="8"/>
                      <a:pt x="4" y="8"/>
                    </a:cubicBezTo>
                    <a:cubicBezTo>
                      <a:pt x="5" y="8"/>
                      <a:pt x="5" y="8"/>
                      <a:pt x="6" y="8"/>
                    </a:cubicBezTo>
                    <a:cubicBezTo>
                      <a:pt x="7" y="8"/>
                      <a:pt x="7" y="7"/>
                      <a:pt x="8" y="6"/>
                    </a:cubicBezTo>
                    <a:cubicBezTo>
                      <a:pt x="8" y="6"/>
                      <a:pt x="8" y="6"/>
                      <a:pt x="8" y="6"/>
                    </a:cubicBezTo>
                    <a:cubicBezTo>
                      <a:pt x="8" y="6"/>
                      <a:pt x="8" y="5"/>
                      <a:pt x="8" y="4"/>
                    </a:cubicBezTo>
                    <a:cubicBezTo>
                      <a:pt x="8" y="3"/>
                      <a:pt x="8" y="2"/>
                      <a:pt x="6" y="1"/>
                    </a:cubicBezTo>
                    <a:cubicBezTo>
                      <a:pt x="6" y="1"/>
                      <a:pt x="5" y="0"/>
                      <a:pt x="4" y="0"/>
                    </a:cubicBezTo>
                    <a:cubicBezTo>
                      <a:pt x="4" y="0"/>
                      <a:pt x="4" y="0"/>
                      <a:pt x="4" y="0"/>
                    </a:cubicBezTo>
                    <a:cubicBezTo>
                      <a:pt x="4" y="0"/>
                      <a:pt x="4" y="0"/>
                      <a:pt x="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12" name="Freeform 104"/>
            <p:cNvSpPr>
              <a:spLocks noEditPoints="1"/>
            </p:cNvSpPr>
            <p:nvPr/>
          </p:nvSpPr>
          <p:spPr bwMode="auto">
            <a:xfrm>
              <a:off x="11272838" y="4934059"/>
              <a:ext cx="419100" cy="722313"/>
            </a:xfrm>
            <a:custGeom>
              <a:avLst/>
              <a:gdLst>
                <a:gd name="T0" fmla="*/ 39 w 150"/>
                <a:gd name="T1" fmla="*/ 179 h 258"/>
                <a:gd name="T2" fmla="*/ 59 w 150"/>
                <a:gd name="T3" fmla="*/ 57 h 258"/>
                <a:gd name="T4" fmla="*/ 109 w 150"/>
                <a:gd name="T5" fmla="*/ 104 h 258"/>
                <a:gd name="T6" fmla="*/ 39 w 150"/>
                <a:gd name="T7" fmla="*/ 179 h 258"/>
                <a:gd name="T8" fmla="*/ 58 w 150"/>
                <a:gd name="T9" fmla="*/ 51 h 258"/>
                <a:gd name="T10" fmla="*/ 57 w 150"/>
                <a:gd name="T11" fmla="*/ 51 h 258"/>
                <a:gd name="T12" fmla="*/ 56 w 150"/>
                <a:gd name="T13" fmla="*/ 53 h 258"/>
                <a:gd name="T14" fmla="*/ 34 w 150"/>
                <a:gd name="T15" fmla="*/ 185 h 258"/>
                <a:gd name="T16" fmla="*/ 35 w 150"/>
                <a:gd name="T17" fmla="*/ 187 h 258"/>
                <a:gd name="T18" fmla="*/ 36 w 150"/>
                <a:gd name="T19" fmla="*/ 187 h 258"/>
                <a:gd name="T20" fmla="*/ 37 w 150"/>
                <a:gd name="T21" fmla="*/ 187 h 258"/>
                <a:gd name="T22" fmla="*/ 37 w 150"/>
                <a:gd name="T23" fmla="*/ 187 h 258"/>
                <a:gd name="T24" fmla="*/ 114 w 150"/>
                <a:gd name="T25" fmla="*/ 105 h 258"/>
                <a:gd name="T26" fmla="*/ 114 w 150"/>
                <a:gd name="T27" fmla="*/ 104 h 258"/>
                <a:gd name="T28" fmla="*/ 114 w 150"/>
                <a:gd name="T29" fmla="*/ 102 h 258"/>
                <a:gd name="T30" fmla="*/ 59 w 150"/>
                <a:gd name="T31" fmla="*/ 52 h 258"/>
                <a:gd name="T32" fmla="*/ 58 w 150"/>
                <a:gd name="T33" fmla="*/ 51 h 258"/>
                <a:gd name="T34" fmla="*/ 5 w 150"/>
                <a:gd name="T35" fmla="*/ 250 h 258"/>
                <a:gd name="T36" fmla="*/ 45 w 150"/>
                <a:gd name="T37" fmla="*/ 6 h 258"/>
                <a:gd name="T38" fmla="*/ 145 w 150"/>
                <a:gd name="T39" fmla="*/ 100 h 258"/>
                <a:gd name="T40" fmla="*/ 5 w 150"/>
                <a:gd name="T41" fmla="*/ 250 h 258"/>
                <a:gd name="T42" fmla="*/ 44 w 150"/>
                <a:gd name="T43" fmla="*/ 0 h 258"/>
                <a:gd name="T44" fmla="*/ 43 w 150"/>
                <a:gd name="T45" fmla="*/ 0 h 258"/>
                <a:gd name="T46" fmla="*/ 42 w 150"/>
                <a:gd name="T47" fmla="*/ 2 h 258"/>
                <a:gd name="T48" fmla="*/ 0 w 150"/>
                <a:gd name="T49" fmla="*/ 255 h 258"/>
                <a:gd name="T50" fmla="*/ 1 w 150"/>
                <a:gd name="T51" fmla="*/ 258 h 258"/>
                <a:gd name="T52" fmla="*/ 2 w 150"/>
                <a:gd name="T53" fmla="*/ 258 h 258"/>
                <a:gd name="T54" fmla="*/ 3 w 150"/>
                <a:gd name="T55" fmla="*/ 257 h 258"/>
                <a:gd name="T56" fmla="*/ 3 w 150"/>
                <a:gd name="T57" fmla="*/ 257 h 258"/>
                <a:gd name="T58" fmla="*/ 149 w 150"/>
                <a:gd name="T59" fmla="*/ 101 h 258"/>
                <a:gd name="T60" fmla="*/ 150 w 150"/>
                <a:gd name="T61" fmla="*/ 99 h 258"/>
                <a:gd name="T62" fmla="*/ 149 w 150"/>
                <a:gd name="T63" fmla="*/ 98 h 258"/>
                <a:gd name="T64" fmla="*/ 45 w 150"/>
                <a:gd name="T65" fmla="*/ 1 h 258"/>
                <a:gd name="T66" fmla="*/ 44 w 150"/>
                <a:gd name="T67" fmla="*/ 0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0" h="258">
                  <a:moveTo>
                    <a:pt x="39" y="179"/>
                  </a:moveTo>
                  <a:cubicBezTo>
                    <a:pt x="59" y="57"/>
                    <a:pt x="59" y="57"/>
                    <a:pt x="59" y="57"/>
                  </a:cubicBezTo>
                  <a:cubicBezTo>
                    <a:pt x="109" y="104"/>
                    <a:pt x="109" y="104"/>
                    <a:pt x="109" y="104"/>
                  </a:cubicBezTo>
                  <a:cubicBezTo>
                    <a:pt x="39" y="179"/>
                    <a:pt x="39" y="179"/>
                    <a:pt x="39" y="179"/>
                  </a:cubicBezTo>
                  <a:moveTo>
                    <a:pt x="58" y="51"/>
                  </a:moveTo>
                  <a:cubicBezTo>
                    <a:pt x="58" y="51"/>
                    <a:pt x="58" y="51"/>
                    <a:pt x="57" y="51"/>
                  </a:cubicBezTo>
                  <a:cubicBezTo>
                    <a:pt x="57" y="51"/>
                    <a:pt x="56" y="52"/>
                    <a:pt x="56" y="53"/>
                  </a:cubicBezTo>
                  <a:cubicBezTo>
                    <a:pt x="34" y="185"/>
                    <a:pt x="34" y="185"/>
                    <a:pt x="34" y="185"/>
                  </a:cubicBezTo>
                  <a:cubicBezTo>
                    <a:pt x="34" y="186"/>
                    <a:pt x="34" y="187"/>
                    <a:pt x="35" y="187"/>
                  </a:cubicBezTo>
                  <a:cubicBezTo>
                    <a:pt x="35" y="187"/>
                    <a:pt x="36" y="187"/>
                    <a:pt x="36" y="187"/>
                  </a:cubicBezTo>
                  <a:cubicBezTo>
                    <a:pt x="37" y="187"/>
                    <a:pt x="37" y="187"/>
                    <a:pt x="37" y="187"/>
                  </a:cubicBezTo>
                  <a:cubicBezTo>
                    <a:pt x="37" y="187"/>
                    <a:pt x="37" y="187"/>
                    <a:pt x="37" y="187"/>
                  </a:cubicBezTo>
                  <a:cubicBezTo>
                    <a:pt x="114" y="105"/>
                    <a:pt x="114" y="105"/>
                    <a:pt x="114" y="105"/>
                  </a:cubicBezTo>
                  <a:cubicBezTo>
                    <a:pt x="114" y="105"/>
                    <a:pt x="114" y="104"/>
                    <a:pt x="114" y="104"/>
                  </a:cubicBezTo>
                  <a:cubicBezTo>
                    <a:pt x="114" y="103"/>
                    <a:pt x="114" y="103"/>
                    <a:pt x="114" y="102"/>
                  </a:cubicBezTo>
                  <a:cubicBezTo>
                    <a:pt x="59" y="52"/>
                    <a:pt x="59" y="52"/>
                    <a:pt x="59" y="52"/>
                  </a:cubicBezTo>
                  <a:cubicBezTo>
                    <a:pt x="59" y="51"/>
                    <a:pt x="59" y="51"/>
                    <a:pt x="58" y="51"/>
                  </a:cubicBezTo>
                  <a:moveTo>
                    <a:pt x="5" y="250"/>
                  </a:moveTo>
                  <a:cubicBezTo>
                    <a:pt x="45" y="6"/>
                    <a:pt x="45" y="6"/>
                    <a:pt x="45" y="6"/>
                  </a:cubicBezTo>
                  <a:cubicBezTo>
                    <a:pt x="145" y="100"/>
                    <a:pt x="145" y="100"/>
                    <a:pt x="145" y="100"/>
                  </a:cubicBezTo>
                  <a:cubicBezTo>
                    <a:pt x="5" y="250"/>
                    <a:pt x="5" y="250"/>
                    <a:pt x="5" y="250"/>
                  </a:cubicBezTo>
                  <a:moveTo>
                    <a:pt x="44" y="0"/>
                  </a:moveTo>
                  <a:cubicBezTo>
                    <a:pt x="44" y="0"/>
                    <a:pt x="44" y="0"/>
                    <a:pt x="43" y="0"/>
                  </a:cubicBezTo>
                  <a:cubicBezTo>
                    <a:pt x="43" y="1"/>
                    <a:pt x="42" y="1"/>
                    <a:pt x="42" y="2"/>
                  </a:cubicBezTo>
                  <a:cubicBezTo>
                    <a:pt x="0" y="255"/>
                    <a:pt x="0" y="255"/>
                    <a:pt x="0" y="255"/>
                  </a:cubicBezTo>
                  <a:cubicBezTo>
                    <a:pt x="0" y="256"/>
                    <a:pt x="0" y="257"/>
                    <a:pt x="1" y="258"/>
                  </a:cubicBezTo>
                  <a:cubicBezTo>
                    <a:pt x="1" y="258"/>
                    <a:pt x="1" y="258"/>
                    <a:pt x="2" y="258"/>
                  </a:cubicBezTo>
                  <a:cubicBezTo>
                    <a:pt x="2" y="258"/>
                    <a:pt x="3" y="258"/>
                    <a:pt x="3" y="257"/>
                  </a:cubicBezTo>
                  <a:cubicBezTo>
                    <a:pt x="3" y="257"/>
                    <a:pt x="3" y="257"/>
                    <a:pt x="3" y="257"/>
                  </a:cubicBezTo>
                  <a:cubicBezTo>
                    <a:pt x="149" y="101"/>
                    <a:pt x="149" y="101"/>
                    <a:pt x="149" y="101"/>
                  </a:cubicBezTo>
                  <a:cubicBezTo>
                    <a:pt x="150" y="100"/>
                    <a:pt x="150" y="100"/>
                    <a:pt x="150" y="99"/>
                  </a:cubicBezTo>
                  <a:cubicBezTo>
                    <a:pt x="150" y="99"/>
                    <a:pt x="150" y="98"/>
                    <a:pt x="149" y="98"/>
                  </a:cubicBezTo>
                  <a:cubicBezTo>
                    <a:pt x="45" y="1"/>
                    <a:pt x="45" y="1"/>
                    <a:pt x="45" y="1"/>
                  </a:cubicBezTo>
                  <a:cubicBezTo>
                    <a:pt x="45" y="0"/>
                    <a:pt x="44" y="0"/>
                    <a:pt x="4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 name="Freeform 105"/>
            <p:cNvSpPr>
              <a:spLocks noEditPoints="1"/>
            </p:cNvSpPr>
            <p:nvPr/>
          </p:nvSpPr>
          <p:spPr bwMode="auto">
            <a:xfrm>
              <a:off x="5690305" y="4123531"/>
              <a:ext cx="419100" cy="720725"/>
            </a:xfrm>
            <a:custGeom>
              <a:avLst/>
              <a:gdLst>
                <a:gd name="T0" fmla="*/ 39 w 150"/>
                <a:gd name="T1" fmla="*/ 179 h 257"/>
                <a:gd name="T2" fmla="*/ 59 w 150"/>
                <a:gd name="T3" fmla="*/ 57 h 257"/>
                <a:gd name="T4" fmla="*/ 110 w 150"/>
                <a:gd name="T5" fmla="*/ 104 h 257"/>
                <a:gd name="T6" fmla="*/ 39 w 150"/>
                <a:gd name="T7" fmla="*/ 179 h 257"/>
                <a:gd name="T8" fmla="*/ 58 w 150"/>
                <a:gd name="T9" fmla="*/ 51 h 257"/>
                <a:gd name="T10" fmla="*/ 57 w 150"/>
                <a:gd name="T11" fmla="*/ 51 h 257"/>
                <a:gd name="T12" fmla="*/ 56 w 150"/>
                <a:gd name="T13" fmla="*/ 52 h 257"/>
                <a:gd name="T14" fmla="*/ 34 w 150"/>
                <a:gd name="T15" fmla="*/ 185 h 257"/>
                <a:gd name="T16" fmla="*/ 35 w 150"/>
                <a:gd name="T17" fmla="*/ 187 h 257"/>
                <a:gd name="T18" fmla="*/ 36 w 150"/>
                <a:gd name="T19" fmla="*/ 187 h 257"/>
                <a:gd name="T20" fmla="*/ 38 w 150"/>
                <a:gd name="T21" fmla="*/ 186 h 257"/>
                <a:gd name="T22" fmla="*/ 38 w 150"/>
                <a:gd name="T23" fmla="*/ 186 h 257"/>
                <a:gd name="T24" fmla="*/ 114 w 150"/>
                <a:gd name="T25" fmla="*/ 105 h 257"/>
                <a:gd name="T26" fmla="*/ 114 w 150"/>
                <a:gd name="T27" fmla="*/ 103 h 257"/>
                <a:gd name="T28" fmla="*/ 114 w 150"/>
                <a:gd name="T29" fmla="*/ 102 h 257"/>
                <a:gd name="T30" fmla="*/ 59 w 150"/>
                <a:gd name="T31" fmla="*/ 51 h 257"/>
                <a:gd name="T32" fmla="*/ 58 w 150"/>
                <a:gd name="T33" fmla="*/ 51 h 257"/>
                <a:gd name="T34" fmla="*/ 5 w 150"/>
                <a:gd name="T35" fmla="*/ 249 h 257"/>
                <a:gd name="T36" fmla="*/ 45 w 150"/>
                <a:gd name="T37" fmla="*/ 6 h 257"/>
                <a:gd name="T38" fmla="*/ 145 w 150"/>
                <a:gd name="T39" fmla="*/ 99 h 257"/>
                <a:gd name="T40" fmla="*/ 5 w 150"/>
                <a:gd name="T41" fmla="*/ 249 h 257"/>
                <a:gd name="T42" fmla="*/ 44 w 150"/>
                <a:gd name="T43" fmla="*/ 0 h 257"/>
                <a:gd name="T44" fmla="*/ 43 w 150"/>
                <a:gd name="T45" fmla="*/ 0 h 257"/>
                <a:gd name="T46" fmla="*/ 42 w 150"/>
                <a:gd name="T47" fmla="*/ 2 h 257"/>
                <a:gd name="T48" fmla="*/ 0 w 150"/>
                <a:gd name="T49" fmla="*/ 255 h 257"/>
                <a:gd name="T50" fmla="*/ 1 w 150"/>
                <a:gd name="T51" fmla="*/ 257 h 257"/>
                <a:gd name="T52" fmla="*/ 2 w 150"/>
                <a:gd name="T53" fmla="*/ 257 h 257"/>
                <a:gd name="T54" fmla="*/ 3 w 150"/>
                <a:gd name="T55" fmla="*/ 257 h 257"/>
                <a:gd name="T56" fmla="*/ 3 w 150"/>
                <a:gd name="T57" fmla="*/ 257 h 257"/>
                <a:gd name="T58" fmla="*/ 149 w 150"/>
                <a:gd name="T59" fmla="*/ 100 h 257"/>
                <a:gd name="T60" fmla="*/ 150 w 150"/>
                <a:gd name="T61" fmla="*/ 99 h 257"/>
                <a:gd name="T62" fmla="*/ 149 w 150"/>
                <a:gd name="T63" fmla="*/ 98 h 257"/>
                <a:gd name="T64" fmla="*/ 45 w 150"/>
                <a:gd name="T65" fmla="*/ 0 h 257"/>
                <a:gd name="T66" fmla="*/ 44 w 150"/>
                <a:gd name="T67" fmla="*/ 0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0" h="257">
                  <a:moveTo>
                    <a:pt x="39" y="179"/>
                  </a:moveTo>
                  <a:cubicBezTo>
                    <a:pt x="59" y="57"/>
                    <a:pt x="59" y="57"/>
                    <a:pt x="59" y="57"/>
                  </a:cubicBezTo>
                  <a:cubicBezTo>
                    <a:pt x="110" y="104"/>
                    <a:pt x="110" y="104"/>
                    <a:pt x="110" y="104"/>
                  </a:cubicBezTo>
                  <a:cubicBezTo>
                    <a:pt x="39" y="179"/>
                    <a:pt x="39" y="179"/>
                    <a:pt x="39" y="179"/>
                  </a:cubicBezTo>
                  <a:moveTo>
                    <a:pt x="58" y="51"/>
                  </a:moveTo>
                  <a:cubicBezTo>
                    <a:pt x="58" y="51"/>
                    <a:pt x="58" y="51"/>
                    <a:pt x="57" y="51"/>
                  </a:cubicBezTo>
                  <a:cubicBezTo>
                    <a:pt x="57" y="51"/>
                    <a:pt x="56" y="52"/>
                    <a:pt x="56" y="52"/>
                  </a:cubicBezTo>
                  <a:cubicBezTo>
                    <a:pt x="34" y="185"/>
                    <a:pt x="34" y="185"/>
                    <a:pt x="34" y="185"/>
                  </a:cubicBezTo>
                  <a:cubicBezTo>
                    <a:pt x="34" y="186"/>
                    <a:pt x="34" y="186"/>
                    <a:pt x="35" y="187"/>
                  </a:cubicBezTo>
                  <a:cubicBezTo>
                    <a:pt x="35" y="187"/>
                    <a:pt x="36" y="187"/>
                    <a:pt x="36" y="187"/>
                  </a:cubicBezTo>
                  <a:cubicBezTo>
                    <a:pt x="37" y="187"/>
                    <a:pt x="37" y="187"/>
                    <a:pt x="38" y="186"/>
                  </a:cubicBezTo>
                  <a:cubicBezTo>
                    <a:pt x="38" y="186"/>
                    <a:pt x="38" y="186"/>
                    <a:pt x="38" y="186"/>
                  </a:cubicBezTo>
                  <a:cubicBezTo>
                    <a:pt x="114" y="105"/>
                    <a:pt x="114" y="105"/>
                    <a:pt x="114" y="105"/>
                  </a:cubicBezTo>
                  <a:cubicBezTo>
                    <a:pt x="114" y="104"/>
                    <a:pt x="114" y="104"/>
                    <a:pt x="114" y="103"/>
                  </a:cubicBezTo>
                  <a:cubicBezTo>
                    <a:pt x="114" y="103"/>
                    <a:pt x="114" y="102"/>
                    <a:pt x="114" y="102"/>
                  </a:cubicBezTo>
                  <a:cubicBezTo>
                    <a:pt x="59" y="51"/>
                    <a:pt x="59" y="51"/>
                    <a:pt x="59" y="51"/>
                  </a:cubicBezTo>
                  <a:cubicBezTo>
                    <a:pt x="59" y="51"/>
                    <a:pt x="59" y="51"/>
                    <a:pt x="58" y="51"/>
                  </a:cubicBezTo>
                  <a:moveTo>
                    <a:pt x="5" y="249"/>
                  </a:moveTo>
                  <a:cubicBezTo>
                    <a:pt x="45" y="6"/>
                    <a:pt x="45" y="6"/>
                    <a:pt x="45" y="6"/>
                  </a:cubicBezTo>
                  <a:cubicBezTo>
                    <a:pt x="145" y="99"/>
                    <a:pt x="145" y="99"/>
                    <a:pt x="145" y="99"/>
                  </a:cubicBezTo>
                  <a:cubicBezTo>
                    <a:pt x="5" y="249"/>
                    <a:pt x="5" y="249"/>
                    <a:pt x="5" y="249"/>
                  </a:cubicBezTo>
                  <a:moveTo>
                    <a:pt x="44" y="0"/>
                  </a:moveTo>
                  <a:cubicBezTo>
                    <a:pt x="44" y="0"/>
                    <a:pt x="44" y="0"/>
                    <a:pt x="43" y="0"/>
                  </a:cubicBezTo>
                  <a:cubicBezTo>
                    <a:pt x="43" y="0"/>
                    <a:pt x="42" y="1"/>
                    <a:pt x="42" y="2"/>
                  </a:cubicBezTo>
                  <a:cubicBezTo>
                    <a:pt x="0" y="255"/>
                    <a:pt x="0" y="255"/>
                    <a:pt x="0" y="255"/>
                  </a:cubicBezTo>
                  <a:cubicBezTo>
                    <a:pt x="0" y="256"/>
                    <a:pt x="0" y="257"/>
                    <a:pt x="1" y="257"/>
                  </a:cubicBezTo>
                  <a:cubicBezTo>
                    <a:pt x="1" y="257"/>
                    <a:pt x="2" y="257"/>
                    <a:pt x="2" y="257"/>
                  </a:cubicBezTo>
                  <a:cubicBezTo>
                    <a:pt x="2" y="257"/>
                    <a:pt x="3" y="257"/>
                    <a:pt x="3" y="257"/>
                  </a:cubicBezTo>
                  <a:cubicBezTo>
                    <a:pt x="3" y="257"/>
                    <a:pt x="3" y="257"/>
                    <a:pt x="3" y="257"/>
                  </a:cubicBezTo>
                  <a:cubicBezTo>
                    <a:pt x="149" y="100"/>
                    <a:pt x="149" y="100"/>
                    <a:pt x="149" y="100"/>
                  </a:cubicBezTo>
                  <a:cubicBezTo>
                    <a:pt x="150" y="100"/>
                    <a:pt x="150" y="100"/>
                    <a:pt x="150" y="99"/>
                  </a:cubicBezTo>
                  <a:cubicBezTo>
                    <a:pt x="150" y="99"/>
                    <a:pt x="150" y="98"/>
                    <a:pt x="149" y="98"/>
                  </a:cubicBezTo>
                  <a:cubicBezTo>
                    <a:pt x="45" y="0"/>
                    <a:pt x="45" y="0"/>
                    <a:pt x="45" y="0"/>
                  </a:cubicBezTo>
                  <a:cubicBezTo>
                    <a:pt x="45" y="0"/>
                    <a:pt x="45" y="0"/>
                    <a:pt x="4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 name="Freeform 106"/>
            <p:cNvSpPr>
              <a:spLocks noEditPoints="1"/>
            </p:cNvSpPr>
            <p:nvPr/>
          </p:nvSpPr>
          <p:spPr bwMode="auto">
            <a:xfrm>
              <a:off x="373856" y="6114443"/>
              <a:ext cx="465138" cy="609600"/>
            </a:xfrm>
            <a:custGeom>
              <a:avLst/>
              <a:gdLst>
                <a:gd name="T0" fmla="*/ 134 w 166"/>
                <a:gd name="T1" fmla="*/ 143 h 217"/>
                <a:gd name="T2" fmla="*/ 136 w 166"/>
                <a:gd name="T3" fmla="*/ 143 h 217"/>
                <a:gd name="T4" fmla="*/ 134 w 166"/>
                <a:gd name="T5" fmla="*/ 143 h 217"/>
                <a:gd name="T6" fmla="*/ 131 w 166"/>
                <a:gd name="T7" fmla="*/ 137 h 217"/>
                <a:gd name="T8" fmla="*/ 54 w 166"/>
                <a:gd name="T9" fmla="*/ 41 h 217"/>
                <a:gd name="T10" fmla="*/ 122 w 166"/>
                <a:gd name="T11" fmla="*/ 34 h 217"/>
                <a:gd name="T12" fmla="*/ 131 w 166"/>
                <a:gd name="T13" fmla="*/ 137 h 217"/>
                <a:gd name="T14" fmla="*/ 124 w 166"/>
                <a:gd name="T15" fmla="*/ 30 h 217"/>
                <a:gd name="T16" fmla="*/ 123 w 166"/>
                <a:gd name="T17" fmla="*/ 30 h 217"/>
                <a:gd name="T18" fmla="*/ 49 w 166"/>
                <a:gd name="T19" fmla="*/ 37 h 217"/>
                <a:gd name="T20" fmla="*/ 48 w 166"/>
                <a:gd name="T21" fmla="*/ 38 h 217"/>
                <a:gd name="T22" fmla="*/ 48 w 166"/>
                <a:gd name="T23" fmla="*/ 40 h 217"/>
                <a:gd name="T24" fmla="*/ 133 w 166"/>
                <a:gd name="T25" fmla="*/ 144 h 217"/>
                <a:gd name="T26" fmla="*/ 134 w 166"/>
                <a:gd name="T27" fmla="*/ 145 h 217"/>
                <a:gd name="T28" fmla="*/ 135 w 166"/>
                <a:gd name="T29" fmla="*/ 145 h 217"/>
                <a:gd name="T30" fmla="*/ 136 w 166"/>
                <a:gd name="T31" fmla="*/ 143 h 217"/>
                <a:gd name="T32" fmla="*/ 136 w 166"/>
                <a:gd name="T33" fmla="*/ 143 h 217"/>
                <a:gd name="T34" fmla="*/ 126 w 166"/>
                <a:gd name="T35" fmla="*/ 32 h 217"/>
                <a:gd name="T36" fmla="*/ 124 w 166"/>
                <a:gd name="T37" fmla="*/ 30 h 217"/>
                <a:gd name="T38" fmla="*/ 164 w 166"/>
                <a:gd name="T39" fmla="*/ 215 h 217"/>
                <a:gd name="T40" fmla="*/ 166 w 166"/>
                <a:gd name="T41" fmla="*/ 214 h 217"/>
                <a:gd name="T42" fmla="*/ 164 w 166"/>
                <a:gd name="T43" fmla="*/ 215 h 217"/>
                <a:gd name="T44" fmla="*/ 166 w 166"/>
                <a:gd name="T45" fmla="*/ 214 h 217"/>
                <a:gd name="T46" fmla="*/ 166 w 166"/>
                <a:gd name="T47" fmla="*/ 214 h 217"/>
                <a:gd name="T48" fmla="*/ 161 w 166"/>
                <a:gd name="T49" fmla="*/ 209 h 217"/>
                <a:gd name="T50" fmla="*/ 6 w 166"/>
                <a:gd name="T51" fmla="*/ 17 h 217"/>
                <a:gd name="T52" fmla="*/ 142 w 166"/>
                <a:gd name="T53" fmla="*/ 5 h 217"/>
                <a:gd name="T54" fmla="*/ 161 w 166"/>
                <a:gd name="T55" fmla="*/ 209 h 217"/>
                <a:gd name="T56" fmla="*/ 144 w 166"/>
                <a:gd name="T57" fmla="*/ 0 h 217"/>
                <a:gd name="T58" fmla="*/ 144 w 166"/>
                <a:gd name="T59" fmla="*/ 0 h 217"/>
                <a:gd name="T60" fmla="*/ 2 w 166"/>
                <a:gd name="T61" fmla="*/ 14 h 217"/>
                <a:gd name="T62" fmla="*/ 0 w 166"/>
                <a:gd name="T63" fmla="*/ 15 h 217"/>
                <a:gd name="T64" fmla="*/ 1 w 166"/>
                <a:gd name="T65" fmla="*/ 17 h 217"/>
                <a:gd name="T66" fmla="*/ 163 w 166"/>
                <a:gd name="T67" fmla="*/ 217 h 217"/>
                <a:gd name="T68" fmla="*/ 164 w 166"/>
                <a:gd name="T69" fmla="*/ 217 h 217"/>
                <a:gd name="T70" fmla="*/ 165 w 166"/>
                <a:gd name="T71" fmla="*/ 217 h 217"/>
                <a:gd name="T72" fmla="*/ 166 w 166"/>
                <a:gd name="T73" fmla="*/ 215 h 217"/>
                <a:gd name="T74" fmla="*/ 166 w 166"/>
                <a:gd name="T75" fmla="*/ 215 h 217"/>
                <a:gd name="T76" fmla="*/ 146 w 166"/>
                <a:gd name="T77" fmla="*/ 2 h 217"/>
                <a:gd name="T78" fmla="*/ 144 w 166"/>
                <a:gd name="T79" fmla="*/ 0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66" h="216">
                  <a:moveTo>
                    <a:pt x="134" y="143"/>
                  </a:moveTo>
                  <a:cubicBezTo>
                    <a:pt x="136" y="143"/>
                    <a:pt x="136" y="143"/>
                    <a:pt x="136" y="143"/>
                  </a:cubicBezTo>
                  <a:cubicBezTo>
                    <a:pt x="134" y="143"/>
                    <a:pt x="134" y="143"/>
                    <a:pt x="134" y="143"/>
                  </a:cubicBezTo>
                  <a:moveTo>
                    <a:pt x="131" y="137"/>
                  </a:moveTo>
                  <a:cubicBezTo>
                    <a:pt x="54" y="41"/>
                    <a:pt x="54" y="41"/>
                    <a:pt x="54" y="41"/>
                  </a:cubicBezTo>
                  <a:cubicBezTo>
                    <a:pt x="122" y="34"/>
                    <a:pt x="122" y="34"/>
                    <a:pt x="122" y="34"/>
                  </a:cubicBezTo>
                  <a:cubicBezTo>
                    <a:pt x="131" y="137"/>
                    <a:pt x="131" y="137"/>
                    <a:pt x="131" y="137"/>
                  </a:cubicBezTo>
                  <a:moveTo>
                    <a:pt x="124" y="30"/>
                  </a:moveTo>
                  <a:cubicBezTo>
                    <a:pt x="124" y="30"/>
                    <a:pt x="123" y="30"/>
                    <a:pt x="123" y="30"/>
                  </a:cubicBezTo>
                  <a:cubicBezTo>
                    <a:pt x="49" y="37"/>
                    <a:pt x="49" y="37"/>
                    <a:pt x="49" y="37"/>
                  </a:cubicBezTo>
                  <a:cubicBezTo>
                    <a:pt x="49" y="37"/>
                    <a:pt x="48" y="37"/>
                    <a:pt x="48" y="38"/>
                  </a:cubicBezTo>
                  <a:cubicBezTo>
                    <a:pt x="48" y="39"/>
                    <a:pt x="48" y="40"/>
                    <a:pt x="48" y="40"/>
                  </a:cubicBezTo>
                  <a:cubicBezTo>
                    <a:pt x="133" y="144"/>
                    <a:pt x="133" y="144"/>
                    <a:pt x="133" y="144"/>
                  </a:cubicBezTo>
                  <a:cubicBezTo>
                    <a:pt x="133" y="145"/>
                    <a:pt x="134" y="145"/>
                    <a:pt x="134" y="145"/>
                  </a:cubicBezTo>
                  <a:cubicBezTo>
                    <a:pt x="134" y="145"/>
                    <a:pt x="135" y="145"/>
                    <a:pt x="135" y="145"/>
                  </a:cubicBezTo>
                  <a:cubicBezTo>
                    <a:pt x="136" y="145"/>
                    <a:pt x="136" y="144"/>
                    <a:pt x="136" y="143"/>
                  </a:cubicBezTo>
                  <a:cubicBezTo>
                    <a:pt x="136" y="143"/>
                    <a:pt x="136" y="143"/>
                    <a:pt x="136" y="143"/>
                  </a:cubicBezTo>
                  <a:cubicBezTo>
                    <a:pt x="126" y="32"/>
                    <a:pt x="126" y="32"/>
                    <a:pt x="126" y="32"/>
                  </a:cubicBezTo>
                  <a:cubicBezTo>
                    <a:pt x="125" y="31"/>
                    <a:pt x="125" y="30"/>
                    <a:pt x="124" y="30"/>
                  </a:cubicBezTo>
                  <a:moveTo>
                    <a:pt x="164" y="215"/>
                  </a:moveTo>
                  <a:cubicBezTo>
                    <a:pt x="166" y="214"/>
                    <a:pt x="166" y="214"/>
                    <a:pt x="166" y="214"/>
                  </a:cubicBezTo>
                  <a:cubicBezTo>
                    <a:pt x="164" y="215"/>
                    <a:pt x="164" y="215"/>
                    <a:pt x="164" y="215"/>
                  </a:cubicBezTo>
                  <a:moveTo>
                    <a:pt x="166" y="214"/>
                  </a:moveTo>
                  <a:cubicBezTo>
                    <a:pt x="166" y="214"/>
                    <a:pt x="166" y="214"/>
                    <a:pt x="166" y="214"/>
                  </a:cubicBezTo>
                  <a:moveTo>
                    <a:pt x="161" y="209"/>
                  </a:moveTo>
                  <a:cubicBezTo>
                    <a:pt x="6" y="17"/>
                    <a:pt x="6" y="17"/>
                    <a:pt x="6" y="17"/>
                  </a:cubicBezTo>
                  <a:cubicBezTo>
                    <a:pt x="142" y="5"/>
                    <a:pt x="142" y="5"/>
                    <a:pt x="142" y="5"/>
                  </a:cubicBezTo>
                  <a:cubicBezTo>
                    <a:pt x="161" y="209"/>
                    <a:pt x="161" y="209"/>
                    <a:pt x="161" y="209"/>
                  </a:cubicBezTo>
                  <a:moveTo>
                    <a:pt x="144" y="0"/>
                  </a:moveTo>
                  <a:cubicBezTo>
                    <a:pt x="144" y="0"/>
                    <a:pt x="144" y="0"/>
                    <a:pt x="144" y="0"/>
                  </a:cubicBezTo>
                  <a:cubicBezTo>
                    <a:pt x="2" y="14"/>
                    <a:pt x="2" y="14"/>
                    <a:pt x="2" y="14"/>
                  </a:cubicBezTo>
                  <a:cubicBezTo>
                    <a:pt x="1" y="14"/>
                    <a:pt x="1" y="14"/>
                    <a:pt x="0" y="15"/>
                  </a:cubicBezTo>
                  <a:cubicBezTo>
                    <a:pt x="0" y="16"/>
                    <a:pt x="0" y="16"/>
                    <a:pt x="1" y="17"/>
                  </a:cubicBezTo>
                  <a:cubicBezTo>
                    <a:pt x="163" y="217"/>
                    <a:pt x="163" y="217"/>
                    <a:pt x="163" y="217"/>
                  </a:cubicBezTo>
                  <a:cubicBezTo>
                    <a:pt x="163" y="217"/>
                    <a:pt x="163" y="217"/>
                    <a:pt x="164" y="217"/>
                  </a:cubicBezTo>
                  <a:cubicBezTo>
                    <a:pt x="164" y="217"/>
                    <a:pt x="165" y="217"/>
                    <a:pt x="165" y="217"/>
                  </a:cubicBezTo>
                  <a:cubicBezTo>
                    <a:pt x="166" y="217"/>
                    <a:pt x="166" y="216"/>
                    <a:pt x="166" y="215"/>
                  </a:cubicBezTo>
                  <a:cubicBezTo>
                    <a:pt x="166" y="215"/>
                    <a:pt x="166" y="215"/>
                    <a:pt x="166" y="215"/>
                  </a:cubicBezTo>
                  <a:cubicBezTo>
                    <a:pt x="146" y="2"/>
                    <a:pt x="146" y="2"/>
                    <a:pt x="146" y="2"/>
                  </a:cubicBezTo>
                  <a:cubicBezTo>
                    <a:pt x="146" y="1"/>
                    <a:pt x="145" y="0"/>
                    <a:pt x="14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nvGrpSpPr>
            <p:cNvPr id="15" name="组合 14"/>
            <p:cNvGrpSpPr/>
            <p:nvPr/>
          </p:nvGrpSpPr>
          <p:grpSpPr>
            <a:xfrm>
              <a:off x="11737976" y="266614"/>
              <a:ext cx="311150" cy="620712"/>
              <a:chOff x="9909176" y="830263"/>
              <a:chExt cx="311150" cy="620712"/>
            </a:xfrm>
          </p:grpSpPr>
          <p:sp>
            <p:nvSpPr>
              <p:cNvPr id="326" name="Freeform 107"/>
              <p:cNvSpPr/>
              <p:nvPr/>
            </p:nvSpPr>
            <p:spPr bwMode="auto">
              <a:xfrm>
                <a:off x="10028238" y="1093788"/>
                <a:ext cx="19050" cy="46038"/>
              </a:xfrm>
              <a:custGeom>
                <a:avLst/>
                <a:gdLst>
                  <a:gd name="T0" fmla="*/ 3 w 7"/>
                  <a:gd name="T1" fmla="*/ 0 h 16"/>
                  <a:gd name="T2" fmla="*/ 0 w 7"/>
                  <a:gd name="T3" fmla="*/ 3 h 16"/>
                  <a:gd name="T4" fmla="*/ 3 w 7"/>
                  <a:gd name="T5" fmla="*/ 16 h 16"/>
                  <a:gd name="T6" fmla="*/ 7 w 7"/>
                  <a:gd name="T7" fmla="*/ 15 h 16"/>
                  <a:gd name="T8" fmla="*/ 3 w 7"/>
                  <a:gd name="T9" fmla="*/ 0 h 16"/>
                </a:gdLst>
                <a:ahLst/>
                <a:cxnLst>
                  <a:cxn ang="0">
                    <a:pos x="T0" y="T1"/>
                  </a:cxn>
                  <a:cxn ang="0">
                    <a:pos x="T2" y="T3"/>
                  </a:cxn>
                  <a:cxn ang="0">
                    <a:pos x="T4" y="T5"/>
                  </a:cxn>
                  <a:cxn ang="0">
                    <a:pos x="T6" y="T7"/>
                  </a:cxn>
                  <a:cxn ang="0">
                    <a:pos x="T8" y="T9"/>
                  </a:cxn>
                </a:cxnLst>
                <a:rect l="0" t="0" r="r" b="b"/>
                <a:pathLst>
                  <a:path w="7" h="16">
                    <a:moveTo>
                      <a:pt x="3" y="0"/>
                    </a:moveTo>
                    <a:cubicBezTo>
                      <a:pt x="2" y="1"/>
                      <a:pt x="1" y="2"/>
                      <a:pt x="0" y="3"/>
                    </a:cubicBezTo>
                    <a:cubicBezTo>
                      <a:pt x="3" y="16"/>
                      <a:pt x="3" y="16"/>
                      <a:pt x="3" y="16"/>
                    </a:cubicBezTo>
                    <a:cubicBezTo>
                      <a:pt x="4" y="16"/>
                      <a:pt x="6" y="15"/>
                      <a:pt x="7" y="15"/>
                    </a:cubicBezTo>
                    <a:cubicBezTo>
                      <a:pt x="3" y="0"/>
                      <a:pt x="3" y="0"/>
                      <a:pt x="3"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7" name="Freeform 108"/>
              <p:cNvSpPr/>
              <p:nvPr/>
            </p:nvSpPr>
            <p:spPr bwMode="auto">
              <a:xfrm>
                <a:off x="9991726" y="1104900"/>
                <a:ext cx="22225" cy="46038"/>
              </a:xfrm>
              <a:custGeom>
                <a:avLst/>
                <a:gdLst>
                  <a:gd name="T0" fmla="*/ 0 w 8"/>
                  <a:gd name="T1" fmla="*/ 0 h 16"/>
                  <a:gd name="T2" fmla="*/ 4 w 8"/>
                  <a:gd name="T3" fmla="*/ 16 h 16"/>
                  <a:gd name="T4" fmla="*/ 8 w 8"/>
                  <a:gd name="T5" fmla="*/ 14 h 16"/>
                  <a:gd name="T6" fmla="*/ 4 w 8"/>
                  <a:gd name="T7" fmla="*/ 1 h 16"/>
                  <a:gd name="T8" fmla="*/ 0 w 8"/>
                  <a:gd name="T9" fmla="*/ 0 h 16"/>
                </a:gdLst>
                <a:ahLst/>
                <a:cxnLst>
                  <a:cxn ang="0">
                    <a:pos x="T0" y="T1"/>
                  </a:cxn>
                  <a:cxn ang="0">
                    <a:pos x="T2" y="T3"/>
                  </a:cxn>
                  <a:cxn ang="0">
                    <a:pos x="T4" y="T5"/>
                  </a:cxn>
                  <a:cxn ang="0">
                    <a:pos x="T6" y="T7"/>
                  </a:cxn>
                  <a:cxn ang="0">
                    <a:pos x="T8" y="T9"/>
                  </a:cxn>
                </a:cxnLst>
                <a:rect l="0" t="0" r="r" b="b"/>
                <a:pathLst>
                  <a:path w="8" h="16">
                    <a:moveTo>
                      <a:pt x="0" y="0"/>
                    </a:moveTo>
                    <a:cubicBezTo>
                      <a:pt x="4" y="16"/>
                      <a:pt x="4" y="16"/>
                      <a:pt x="4" y="16"/>
                    </a:cubicBezTo>
                    <a:cubicBezTo>
                      <a:pt x="5" y="15"/>
                      <a:pt x="7" y="15"/>
                      <a:pt x="8" y="14"/>
                    </a:cubicBezTo>
                    <a:cubicBezTo>
                      <a:pt x="4" y="1"/>
                      <a:pt x="4" y="1"/>
                      <a:pt x="4" y="1"/>
                    </a:cubicBezTo>
                    <a:cubicBezTo>
                      <a:pt x="3" y="1"/>
                      <a:pt x="1" y="1"/>
                      <a:pt x="0"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8" name="Freeform 109"/>
              <p:cNvSpPr>
                <a:spLocks noEditPoints="1"/>
              </p:cNvSpPr>
              <p:nvPr/>
            </p:nvSpPr>
            <p:spPr bwMode="auto">
              <a:xfrm>
                <a:off x="9909176" y="1136650"/>
                <a:ext cx="311150" cy="314325"/>
              </a:xfrm>
              <a:custGeom>
                <a:avLst/>
                <a:gdLst>
                  <a:gd name="T0" fmla="*/ 55 w 111"/>
                  <a:gd name="T1" fmla="*/ 97 h 112"/>
                  <a:gd name="T2" fmla="*/ 16 w 111"/>
                  <a:gd name="T3" fmla="*/ 66 h 112"/>
                  <a:gd name="T4" fmla="*/ 14 w 111"/>
                  <a:gd name="T5" fmla="*/ 56 h 112"/>
                  <a:gd name="T6" fmla="*/ 45 w 111"/>
                  <a:gd name="T7" fmla="*/ 16 h 112"/>
                  <a:gd name="T8" fmla="*/ 56 w 111"/>
                  <a:gd name="T9" fmla="*/ 15 h 112"/>
                  <a:gd name="T10" fmla="*/ 95 w 111"/>
                  <a:gd name="T11" fmla="*/ 45 h 112"/>
                  <a:gd name="T12" fmla="*/ 97 w 111"/>
                  <a:gd name="T13" fmla="*/ 45 h 112"/>
                  <a:gd name="T14" fmla="*/ 99 w 111"/>
                  <a:gd name="T15" fmla="*/ 44 h 112"/>
                  <a:gd name="T16" fmla="*/ 97 w 111"/>
                  <a:gd name="T17" fmla="*/ 45 h 112"/>
                  <a:gd name="T18" fmla="*/ 95 w 111"/>
                  <a:gd name="T19" fmla="*/ 45 h 112"/>
                  <a:gd name="T20" fmla="*/ 97 w 111"/>
                  <a:gd name="T21" fmla="*/ 56 h 112"/>
                  <a:gd name="T22" fmla="*/ 66 w 111"/>
                  <a:gd name="T23" fmla="*/ 95 h 112"/>
                  <a:gd name="T24" fmla="*/ 55 w 111"/>
                  <a:gd name="T25" fmla="*/ 97 h 112"/>
                  <a:gd name="T26" fmla="*/ 56 w 111"/>
                  <a:gd name="T27" fmla="*/ 11 h 112"/>
                  <a:gd name="T28" fmla="*/ 56 w 111"/>
                  <a:gd name="T29" fmla="*/ 11 h 112"/>
                  <a:gd name="T30" fmla="*/ 44 w 111"/>
                  <a:gd name="T31" fmla="*/ 12 h 112"/>
                  <a:gd name="T32" fmla="*/ 10 w 111"/>
                  <a:gd name="T33" fmla="*/ 56 h 112"/>
                  <a:gd name="T34" fmla="*/ 12 w 111"/>
                  <a:gd name="T35" fmla="*/ 68 h 112"/>
                  <a:gd name="T36" fmla="*/ 55 w 111"/>
                  <a:gd name="T37" fmla="*/ 101 h 112"/>
                  <a:gd name="T38" fmla="*/ 55 w 111"/>
                  <a:gd name="T39" fmla="*/ 101 h 112"/>
                  <a:gd name="T40" fmla="*/ 67 w 111"/>
                  <a:gd name="T41" fmla="*/ 99 h 112"/>
                  <a:gd name="T42" fmla="*/ 101 w 111"/>
                  <a:gd name="T43" fmla="*/ 56 h 112"/>
                  <a:gd name="T44" fmla="*/ 99 w 111"/>
                  <a:gd name="T45" fmla="*/ 44 h 112"/>
                  <a:gd name="T46" fmla="*/ 99 w 111"/>
                  <a:gd name="T47" fmla="*/ 44 h 112"/>
                  <a:gd name="T48" fmla="*/ 56 w 111"/>
                  <a:gd name="T49" fmla="*/ 11 h 112"/>
                  <a:gd name="T50" fmla="*/ 56 w 111"/>
                  <a:gd name="T51" fmla="*/ 0 h 112"/>
                  <a:gd name="T52" fmla="*/ 56 w 111"/>
                  <a:gd name="T53" fmla="*/ 0 h 112"/>
                  <a:gd name="T54" fmla="*/ 49 w 111"/>
                  <a:gd name="T55" fmla="*/ 0 h 112"/>
                  <a:gd name="T56" fmla="*/ 45 w 111"/>
                  <a:gd name="T57" fmla="*/ 1 h 112"/>
                  <a:gd name="T58" fmla="*/ 41 w 111"/>
                  <a:gd name="T59" fmla="*/ 2 h 112"/>
                  <a:gd name="T60" fmla="*/ 37 w 111"/>
                  <a:gd name="T61" fmla="*/ 3 h 112"/>
                  <a:gd name="T62" fmla="*/ 33 w 111"/>
                  <a:gd name="T63" fmla="*/ 5 h 112"/>
                  <a:gd name="T64" fmla="*/ 0 w 111"/>
                  <a:gd name="T65" fmla="*/ 56 h 112"/>
                  <a:gd name="T66" fmla="*/ 2 w 111"/>
                  <a:gd name="T67" fmla="*/ 70 h 112"/>
                  <a:gd name="T68" fmla="*/ 55 w 111"/>
                  <a:gd name="T69" fmla="*/ 112 h 112"/>
                  <a:gd name="T70" fmla="*/ 55 w 111"/>
                  <a:gd name="T71" fmla="*/ 112 h 112"/>
                  <a:gd name="T72" fmla="*/ 70 w 111"/>
                  <a:gd name="T73" fmla="*/ 110 h 112"/>
                  <a:gd name="T74" fmla="*/ 111 w 111"/>
                  <a:gd name="T75" fmla="*/ 56 h 112"/>
                  <a:gd name="T76" fmla="*/ 109 w 111"/>
                  <a:gd name="T77" fmla="*/ 41 h 112"/>
                  <a:gd name="T78" fmla="*/ 108 w 111"/>
                  <a:gd name="T79" fmla="*/ 42 h 112"/>
                  <a:gd name="T80" fmla="*/ 106 w 111"/>
                  <a:gd name="T81" fmla="*/ 42 h 112"/>
                  <a:gd name="T82" fmla="*/ 107 w 111"/>
                  <a:gd name="T83" fmla="*/ 56 h 112"/>
                  <a:gd name="T84" fmla="*/ 69 w 111"/>
                  <a:gd name="T85" fmla="*/ 106 h 112"/>
                  <a:gd name="T86" fmla="*/ 55 w 111"/>
                  <a:gd name="T87" fmla="*/ 108 h 112"/>
                  <a:gd name="T88" fmla="*/ 5 w 111"/>
                  <a:gd name="T89" fmla="*/ 69 h 112"/>
                  <a:gd name="T90" fmla="*/ 4 w 111"/>
                  <a:gd name="T91" fmla="*/ 56 h 112"/>
                  <a:gd name="T92" fmla="*/ 42 w 111"/>
                  <a:gd name="T93" fmla="*/ 6 h 112"/>
                  <a:gd name="T94" fmla="*/ 56 w 111"/>
                  <a:gd name="T95" fmla="*/ 4 h 112"/>
                  <a:gd name="T96" fmla="*/ 106 w 111"/>
                  <a:gd name="T97" fmla="*/ 42 h 112"/>
                  <a:gd name="T98" fmla="*/ 108 w 111"/>
                  <a:gd name="T99" fmla="*/ 42 h 112"/>
                  <a:gd name="T100" fmla="*/ 109 w 111"/>
                  <a:gd name="T101" fmla="*/ 41 h 112"/>
                  <a:gd name="T102" fmla="*/ 56 w 111"/>
                  <a:gd name="T103" fmla="*/ 0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0" h="112">
                    <a:moveTo>
                      <a:pt x="55" y="97"/>
                    </a:moveTo>
                    <a:cubicBezTo>
                      <a:pt x="37" y="97"/>
                      <a:pt x="21" y="85"/>
                      <a:pt x="16" y="66"/>
                    </a:cubicBezTo>
                    <a:cubicBezTo>
                      <a:pt x="15" y="63"/>
                      <a:pt x="14" y="59"/>
                      <a:pt x="14" y="56"/>
                    </a:cubicBezTo>
                    <a:cubicBezTo>
                      <a:pt x="14" y="38"/>
                      <a:pt x="26" y="21"/>
                      <a:pt x="45" y="16"/>
                    </a:cubicBezTo>
                    <a:cubicBezTo>
                      <a:pt x="48" y="15"/>
                      <a:pt x="52" y="15"/>
                      <a:pt x="56" y="15"/>
                    </a:cubicBezTo>
                    <a:cubicBezTo>
                      <a:pt x="74" y="15"/>
                      <a:pt x="90" y="27"/>
                      <a:pt x="95" y="45"/>
                    </a:cubicBezTo>
                    <a:cubicBezTo>
                      <a:pt x="97" y="45"/>
                      <a:pt x="97" y="45"/>
                      <a:pt x="97" y="45"/>
                    </a:cubicBezTo>
                    <a:cubicBezTo>
                      <a:pt x="99" y="44"/>
                      <a:pt x="99" y="44"/>
                      <a:pt x="99" y="44"/>
                    </a:cubicBezTo>
                    <a:cubicBezTo>
                      <a:pt x="97" y="45"/>
                      <a:pt x="97" y="45"/>
                      <a:pt x="97" y="45"/>
                    </a:cubicBezTo>
                    <a:cubicBezTo>
                      <a:pt x="95" y="45"/>
                      <a:pt x="95" y="45"/>
                      <a:pt x="95" y="45"/>
                    </a:cubicBezTo>
                    <a:cubicBezTo>
                      <a:pt x="96" y="49"/>
                      <a:pt x="97" y="52"/>
                      <a:pt x="97" y="56"/>
                    </a:cubicBezTo>
                    <a:cubicBezTo>
                      <a:pt x="97" y="74"/>
                      <a:pt x="85" y="90"/>
                      <a:pt x="66" y="95"/>
                    </a:cubicBezTo>
                    <a:cubicBezTo>
                      <a:pt x="63" y="96"/>
                      <a:pt x="59" y="97"/>
                      <a:pt x="55" y="97"/>
                    </a:cubicBezTo>
                    <a:moveTo>
                      <a:pt x="56" y="11"/>
                    </a:moveTo>
                    <a:cubicBezTo>
                      <a:pt x="56" y="11"/>
                      <a:pt x="56" y="11"/>
                      <a:pt x="56" y="11"/>
                    </a:cubicBezTo>
                    <a:cubicBezTo>
                      <a:pt x="52" y="11"/>
                      <a:pt x="48" y="11"/>
                      <a:pt x="44" y="12"/>
                    </a:cubicBezTo>
                    <a:cubicBezTo>
                      <a:pt x="24" y="18"/>
                      <a:pt x="10" y="36"/>
                      <a:pt x="10" y="56"/>
                    </a:cubicBezTo>
                    <a:cubicBezTo>
                      <a:pt x="10" y="60"/>
                      <a:pt x="11" y="64"/>
                      <a:pt x="12" y="68"/>
                    </a:cubicBezTo>
                    <a:cubicBezTo>
                      <a:pt x="17" y="88"/>
                      <a:pt x="36" y="101"/>
                      <a:pt x="55" y="101"/>
                    </a:cubicBezTo>
                    <a:cubicBezTo>
                      <a:pt x="55" y="101"/>
                      <a:pt x="55" y="101"/>
                      <a:pt x="55" y="101"/>
                    </a:cubicBezTo>
                    <a:cubicBezTo>
                      <a:pt x="59" y="101"/>
                      <a:pt x="63" y="100"/>
                      <a:pt x="67" y="99"/>
                    </a:cubicBezTo>
                    <a:cubicBezTo>
                      <a:pt x="87" y="94"/>
                      <a:pt x="101" y="76"/>
                      <a:pt x="101" y="56"/>
                    </a:cubicBezTo>
                    <a:cubicBezTo>
                      <a:pt x="101" y="52"/>
                      <a:pt x="100" y="48"/>
                      <a:pt x="99" y="44"/>
                    </a:cubicBezTo>
                    <a:cubicBezTo>
                      <a:pt x="99" y="44"/>
                      <a:pt x="99" y="44"/>
                      <a:pt x="99" y="44"/>
                    </a:cubicBezTo>
                    <a:cubicBezTo>
                      <a:pt x="94" y="24"/>
                      <a:pt x="75" y="11"/>
                      <a:pt x="56" y="11"/>
                    </a:cubicBezTo>
                    <a:moveTo>
                      <a:pt x="56" y="0"/>
                    </a:moveTo>
                    <a:cubicBezTo>
                      <a:pt x="56" y="0"/>
                      <a:pt x="56" y="0"/>
                      <a:pt x="56" y="0"/>
                    </a:cubicBezTo>
                    <a:cubicBezTo>
                      <a:pt x="53" y="0"/>
                      <a:pt x="51" y="0"/>
                      <a:pt x="49" y="0"/>
                    </a:cubicBezTo>
                    <a:cubicBezTo>
                      <a:pt x="48" y="0"/>
                      <a:pt x="46" y="1"/>
                      <a:pt x="45" y="1"/>
                    </a:cubicBezTo>
                    <a:cubicBezTo>
                      <a:pt x="44" y="1"/>
                      <a:pt x="42" y="1"/>
                      <a:pt x="41" y="2"/>
                    </a:cubicBezTo>
                    <a:cubicBezTo>
                      <a:pt x="40" y="2"/>
                      <a:pt x="38" y="3"/>
                      <a:pt x="37" y="3"/>
                    </a:cubicBezTo>
                    <a:cubicBezTo>
                      <a:pt x="36" y="4"/>
                      <a:pt x="34" y="4"/>
                      <a:pt x="33" y="5"/>
                    </a:cubicBezTo>
                    <a:cubicBezTo>
                      <a:pt x="13" y="14"/>
                      <a:pt x="0" y="34"/>
                      <a:pt x="0" y="56"/>
                    </a:cubicBezTo>
                    <a:cubicBezTo>
                      <a:pt x="0" y="61"/>
                      <a:pt x="0" y="65"/>
                      <a:pt x="2" y="70"/>
                    </a:cubicBezTo>
                    <a:cubicBezTo>
                      <a:pt x="8" y="95"/>
                      <a:pt x="31" y="112"/>
                      <a:pt x="55" y="112"/>
                    </a:cubicBezTo>
                    <a:cubicBezTo>
                      <a:pt x="55" y="112"/>
                      <a:pt x="55" y="112"/>
                      <a:pt x="55" y="112"/>
                    </a:cubicBezTo>
                    <a:cubicBezTo>
                      <a:pt x="60" y="112"/>
                      <a:pt x="65" y="111"/>
                      <a:pt x="70" y="110"/>
                    </a:cubicBezTo>
                    <a:cubicBezTo>
                      <a:pt x="95" y="103"/>
                      <a:pt x="111" y="80"/>
                      <a:pt x="111" y="56"/>
                    </a:cubicBezTo>
                    <a:cubicBezTo>
                      <a:pt x="111" y="51"/>
                      <a:pt x="111" y="46"/>
                      <a:pt x="109" y="41"/>
                    </a:cubicBezTo>
                    <a:cubicBezTo>
                      <a:pt x="108" y="42"/>
                      <a:pt x="108" y="42"/>
                      <a:pt x="108" y="42"/>
                    </a:cubicBezTo>
                    <a:cubicBezTo>
                      <a:pt x="106" y="42"/>
                      <a:pt x="106" y="42"/>
                      <a:pt x="106" y="42"/>
                    </a:cubicBezTo>
                    <a:cubicBezTo>
                      <a:pt x="107" y="47"/>
                      <a:pt x="107" y="51"/>
                      <a:pt x="107" y="56"/>
                    </a:cubicBezTo>
                    <a:cubicBezTo>
                      <a:pt x="107" y="79"/>
                      <a:pt x="92" y="100"/>
                      <a:pt x="69" y="106"/>
                    </a:cubicBezTo>
                    <a:cubicBezTo>
                      <a:pt x="65" y="107"/>
                      <a:pt x="60" y="108"/>
                      <a:pt x="55" y="108"/>
                    </a:cubicBezTo>
                    <a:cubicBezTo>
                      <a:pt x="33" y="108"/>
                      <a:pt x="12" y="92"/>
                      <a:pt x="5" y="69"/>
                    </a:cubicBezTo>
                    <a:cubicBezTo>
                      <a:pt x="4" y="65"/>
                      <a:pt x="4" y="60"/>
                      <a:pt x="4" y="56"/>
                    </a:cubicBezTo>
                    <a:cubicBezTo>
                      <a:pt x="4" y="33"/>
                      <a:pt x="19" y="12"/>
                      <a:pt x="42" y="6"/>
                    </a:cubicBezTo>
                    <a:cubicBezTo>
                      <a:pt x="47" y="4"/>
                      <a:pt x="51" y="4"/>
                      <a:pt x="56" y="4"/>
                    </a:cubicBezTo>
                    <a:cubicBezTo>
                      <a:pt x="78" y="4"/>
                      <a:pt x="99" y="19"/>
                      <a:pt x="106" y="42"/>
                    </a:cubicBezTo>
                    <a:cubicBezTo>
                      <a:pt x="108" y="42"/>
                      <a:pt x="108" y="42"/>
                      <a:pt x="108" y="42"/>
                    </a:cubicBezTo>
                    <a:cubicBezTo>
                      <a:pt x="109" y="41"/>
                      <a:pt x="109" y="41"/>
                      <a:pt x="109" y="41"/>
                    </a:cubicBezTo>
                    <a:cubicBezTo>
                      <a:pt x="103" y="16"/>
                      <a:pt x="80" y="0"/>
                      <a:pt x="56"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9" name="Freeform 110"/>
              <p:cNvSpPr/>
              <p:nvPr/>
            </p:nvSpPr>
            <p:spPr bwMode="auto">
              <a:xfrm>
                <a:off x="9909176" y="830263"/>
                <a:ext cx="138113" cy="277813"/>
              </a:xfrm>
              <a:custGeom>
                <a:avLst/>
                <a:gdLst>
                  <a:gd name="T0" fmla="*/ 15 w 49"/>
                  <a:gd name="T1" fmla="*/ 0 h 99"/>
                  <a:gd name="T2" fmla="*/ 11 w 49"/>
                  <a:gd name="T3" fmla="*/ 1 h 99"/>
                  <a:gd name="T4" fmla="*/ 0 w 49"/>
                  <a:gd name="T5" fmla="*/ 16 h 99"/>
                  <a:gd name="T6" fmla="*/ 0 w 49"/>
                  <a:gd name="T7" fmla="*/ 20 h 99"/>
                  <a:gd name="T8" fmla="*/ 19 w 49"/>
                  <a:gd name="T9" fmla="*/ 87 h 99"/>
                  <a:gd name="T10" fmla="*/ 29 w 49"/>
                  <a:gd name="T11" fmla="*/ 98 h 99"/>
                  <a:gd name="T12" fmla="*/ 33 w 49"/>
                  <a:gd name="T13" fmla="*/ 99 h 99"/>
                  <a:gd name="T14" fmla="*/ 33 w 49"/>
                  <a:gd name="T15" fmla="*/ 99 h 99"/>
                  <a:gd name="T16" fmla="*/ 33 w 49"/>
                  <a:gd name="T17" fmla="*/ 99 h 99"/>
                  <a:gd name="T18" fmla="*/ 38 w 49"/>
                  <a:gd name="T19" fmla="*/ 98 h 99"/>
                  <a:gd name="T20" fmla="*/ 42 w 49"/>
                  <a:gd name="T21" fmla="*/ 97 h 99"/>
                  <a:gd name="T22" fmla="*/ 45 w 49"/>
                  <a:gd name="T23" fmla="*/ 94 h 99"/>
                  <a:gd name="T24" fmla="*/ 49 w 49"/>
                  <a:gd name="T25" fmla="*/ 83 h 99"/>
                  <a:gd name="T26" fmla="*/ 48 w 49"/>
                  <a:gd name="T27" fmla="*/ 79 h 99"/>
                  <a:gd name="T28" fmla="*/ 30 w 49"/>
                  <a:gd name="T29" fmla="*/ 12 h 99"/>
                  <a:gd name="T30" fmla="*/ 28 w 49"/>
                  <a:gd name="T31" fmla="*/ 12 h 99"/>
                  <a:gd name="T32" fmla="*/ 26 w 49"/>
                  <a:gd name="T33" fmla="*/ 13 h 99"/>
                  <a:gd name="T34" fmla="*/ 45 w 49"/>
                  <a:gd name="T35" fmla="*/ 80 h 99"/>
                  <a:gd name="T36" fmla="*/ 45 w 49"/>
                  <a:gd name="T37" fmla="*/ 83 h 99"/>
                  <a:gd name="T38" fmla="*/ 36 w 49"/>
                  <a:gd name="T39" fmla="*/ 94 h 99"/>
                  <a:gd name="T40" fmla="*/ 33 w 49"/>
                  <a:gd name="T41" fmla="*/ 95 h 99"/>
                  <a:gd name="T42" fmla="*/ 22 w 49"/>
                  <a:gd name="T43" fmla="*/ 86 h 99"/>
                  <a:gd name="T44" fmla="*/ 4 w 49"/>
                  <a:gd name="T45" fmla="*/ 19 h 99"/>
                  <a:gd name="T46" fmla="*/ 4 w 49"/>
                  <a:gd name="T47" fmla="*/ 16 h 99"/>
                  <a:gd name="T48" fmla="*/ 12 w 49"/>
                  <a:gd name="T49" fmla="*/ 5 h 99"/>
                  <a:gd name="T50" fmla="*/ 15 w 49"/>
                  <a:gd name="T51" fmla="*/ 4 h 99"/>
                  <a:gd name="T52" fmla="*/ 26 w 49"/>
                  <a:gd name="T53" fmla="*/ 13 h 99"/>
                  <a:gd name="T54" fmla="*/ 28 w 49"/>
                  <a:gd name="T55" fmla="*/ 12 h 99"/>
                  <a:gd name="T56" fmla="*/ 30 w 49"/>
                  <a:gd name="T57" fmla="*/ 12 h 99"/>
                  <a:gd name="T58" fmla="*/ 15 w 49"/>
                  <a:gd name="T59" fmla="*/ 0 h 99"/>
                  <a:gd name="T60" fmla="*/ 15 w 49"/>
                  <a:gd name="T61" fmla="*/ 0 h 99"/>
                  <a:gd name="T62" fmla="*/ 15 w 49"/>
                  <a:gd name="T63" fmla="*/ 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9" h="99">
                    <a:moveTo>
                      <a:pt x="15" y="0"/>
                    </a:moveTo>
                    <a:cubicBezTo>
                      <a:pt x="14" y="0"/>
                      <a:pt x="13" y="0"/>
                      <a:pt x="11" y="1"/>
                    </a:cubicBezTo>
                    <a:cubicBezTo>
                      <a:pt x="4" y="3"/>
                      <a:pt x="0" y="9"/>
                      <a:pt x="0" y="16"/>
                    </a:cubicBezTo>
                    <a:cubicBezTo>
                      <a:pt x="0" y="17"/>
                      <a:pt x="0" y="18"/>
                      <a:pt x="0" y="20"/>
                    </a:cubicBezTo>
                    <a:cubicBezTo>
                      <a:pt x="19" y="87"/>
                      <a:pt x="19" y="87"/>
                      <a:pt x="19" y="87"/>
                    </a:cubicBezTo>
                    <a:cubicBezTo>
                      <a:pt x="20" y="93"/>
                      <a:pt x="24" y="97"/>
                      <a:pt x="29" y="98"/>
                    </a:cubicBezTo>
                    <a:cubicBezTo>
                      <a:pt x="30" y="99"/>
                      <a:pt x="32" y="99"/>
                      <a:pt x="33" y="99"/>
                    </a:cubicBezTo>
                    <a:cubicBezTo>
                      <a:pt x="33" y="99"/>
                      <a:pt x="33" y="99"/>
                      <a:pt x="33" y="99"/>
                    </a:cubicBezTo>
                    <a:cubicBezTo>
                      <a:pt x="33" y="99"/>
                      <a:pt x="33" y="99"/>
                      <a:pt x="33" y="99"/>
                    </a:cubicBezTo>
                    <a:cubicBezTo>
                      <a:pt x="35" y="99"/>
                      <a:pt x="36" y="99"/>
                      <a:pt x="38" y="98"/>
                    </a:cubicBezTo>
                    <a:cubicBezTo>
                      <a:pt x="39" y="98"/>
                      <a:pt x="40" y="97"/>
                      <a:pt x="42" y="97"/>
                    </a:cubicBezTo>
                    <a:cubicBezTo>
                      <a:pt x="43" y="96"/>
                      <a:pt x="44" y="95"/>
                      <a:pt x="45" y="94"/>
                    </a:cubicBezTo>
                    <a:cubicBezTo>
                      <a:pt x="47" y="91"/>
                      <a:pt x="49" y="87"/>
                      <a:pt x="49" y="83"/>
                    </a:cubicBezTo>
                    <a:cubicBezTo>
                      <a:pt x="49" y="82"/>
                      <a:pt x="49" y="81"/>
                      <a:pt x="48" y="79"/>
                    </a:cubicBezTo>
                    <a:cubicBezTo>
                      <a:pt x="30" y="12"/>
                      <a:pt x="30" y="12"/>
                      <a:pt x="30" y="12"/>
                    </a:cubicBezTo>
                    <a:cubicBezTo>
                      <a:pt x="28" y="12"/>
                      <a:pt x="28" y="12"/>
                      <a:pt x="28" y="12"/>
                    </a:cubicBezTo>
                    <a:cubicBezTo>
                      <a:pt x="26" y="13"/>
                      <a:pt x="26" y="13"/>
                      <a:pt x="26" y="13"/>
                    </a:cubicBezTo>
                    <a:cubicBezTo>
                      <a:pt x="45" y="80"/>
                      <a:pt x="45" y="80"/>
                      <a:pt x="45" y="80"/>
                    </a:cubicBezTo>
                    <a:cubicBezTo>
                      <a:pt x="45" y="81"/>
                      <a:pt x="45" y="82"/>
                      <a:pt x="45" y="83"/>
                    </a:cubicBezTo>
                    <a:cubicBezTo>
                      <a:pt x="45" y="88"/>
                      <a:pt x="42" y="93"/>
                      <a:pt x="36" y="94"/>
                    </a:cubicBezTo>
                    <a:cubicBezTo>
                      <a:pt x="35" y="95"/>
                      <a:pt x="34" y="95"/>
                      <a:pt x="33" y="95"/>
                    </a:cubicBezTo>
                    <a:cubicBezTo>
                      <a:pt x="28" y="95"/>
                      <a:pt x="24" y="91"/>
                      <a:pt x="22" y="86"/>
                    </a:cubicBezTo>
                    <a:cubicBezTo>
                      <a:pt x="4" y="19"/>
                      <a:pt x="4" y="19"/>
                      <a:pt x="4" y="19"/>
                    </a:cubicBezTo>
                    <a:cubicBezTo>
                      <a:pt x="4" y="18"/>
                      <a:pt x="4" y="17"/>
                      <a:pt x="4" y="16"/>
                    </a:cubicBezTo>
                    <a:cubicBezTo>
                      <a:pt x="4" y="11"/>
                      <a:pt x="7" y="6"/>
                      <a:pt x="12" y="5"/>
                    </a:cubicBezTo>
                    <a:cubicBezTo>
                      <a:pt x="13" y="4"/>
                      <a:pt x="14" y="4"/>
                      <a:pt x="15" y="4"/>
                    </a:cubicBezTo>
                    <a:cubicBezTo>
                      <a:pt x="20" y="4"/>
                      <a:pt x="25" y="8"/>
                      <a:pt x="26" y="13"/>
                    </a:cubicBezTo>
                    <a:cubicBezTo>
                      <a:pt x="28" y="12"/>
                      <a:pt x="28" y="12"/>
                      <a:pt x="28" y="12"/>
                    </a:cubicBezTo>
                    <a:cubicBezTo>
                      <a:pt x="30" y="12"/>
                      <a:pt x="30" y="12"/>
                      <a:pt x="30" y="12"/>
                    </a:cubicBezTo>
                    <a:cubicBezTo>
                      <a:pt x="28" y="5"/>
                      <a:pt x="22" y="0"/>
                      <a:pt x="15" y="0"/>
                    </a:cubicBezTo>
                    <a:cubicBezTo>
                      <a:pt x="15" y="0"/>
                      <a:pt x="15" y="0"/>
                      <a:pt x="15" y="0"/>
                    </a:cubicBezTo>
                    <a:cubicBezTo>
                      <a:pt x="15" y="0"/>
                      <a:pt x="15" y="0"/>
                      <a:pt x="15"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0" name="Freeform 111"/>
              <p:cNvSpPr>
                <a:spLocks noEditPoints="1"/>
              </p:cNvSpPr>
              <p:nvPr/>
            </p:nvSpPr>
            <p:spPr bwMode="auto">
              <a:xfrm>
                <a:off x="10094913" y="1236663"/>
                <a:ext cx="77788" cy="160338"/>
              </a:xfrm>
              <a:custGeom>
                <a:avLst/>
                <a:gdLst>
                  <a:gd name="T0" fmla="*/ 21 w 28"/>
                  <a:gd name="T1" fmla="*/ 4 h 57"/>
                  <a:gd name="T2" fmla="*/ 21 w 28"/>
                  <a:gd name="T3" fmla="*/ 4 h 57"/>
                  <a:gd name="T4" fmla="*/ 22 w 28"/>
                  <a:gd name="T5" fmla="*/ 4 h 57"/>
                  <a:gd name="T6" fmla="*/ 24 w 28"/>
                  <a:gd name="T7" fmla="*/ 17 h 57"/>
                  <a:gd name="T8" fmla="*/ 15 w 28"/>
                  <a:gd name="T9" fmla="*/ 44 h 57"/>
                  <a:gd name="T10" fmla="*/ 8 w 28"/>
                  <a:gd name="T11" fmla="*/ 51 h 57"/>
                  <a:gd name="T12" fmla="*/ 6 w 28"/>
                  <a:gd name="T13" fmla="*/ 53 h 57"/>
                  <a:gd name="T14" fmla="*/ 5 w 28"/>
                  <a:gd name="T15" fmla="*/ 53 h 57"/>
                  <a:gd name="T16" fmla="*/ 5 w 28"/>
                  <a:gd name="T17" fmla="*/ 53 h 57"/>
                  <a:gd name="T18" fmla="*/ 5 w 28"/>
                  <a:gd name="T19" fmla="*/ 53 h 57"/>
                  <a:gd name="T20" fmla="*/ 5 w 28"/>
                  <a:gd name="T21" fmla="*/ 53 h 57"/>
                  <a:gd name="T22" fmla="*/ 5 w 28"/>
                  <a:gd name="T23" fmla="*/ 53 h 57"/>
                  <a:gd name="T24" fmla="*/ 4 w 28"/>
                  <a:gd name="T25" fmla="*/ 53 h 57"/>
                  <a:gd name="T26" fmla="*/ 4 w 28"/>
                  <a:gd name="T27" fmla="*/ 53 h 57"/>
                  <a:gd name="T28" fmla="*/ 4 w 28"/>
                  <a:gd name="T29" fmla="*/ 52 h 57"/>
                  <a:gd name="T30" fmla="*/ 4 w 28"/>
                  <a:gd name="T31" fmla="*/ 52 h 57"/>
                  <a:gd name="T32" fmla="*/ 14 w 28"/>
                  <a:gd name="T33" fmla="*/ 43 h 57"/>
                  <a:gd name="T34" fmla="*/ 23 w 28"/>
                  <a:gd name="T35" fmla="*/ 17 h 57"/>
                  <a:gd name="T36" fmla="*/ 21 w 28"/>
                  <a:gd name="T37" fmla="*/ 5 h 57"/>
                  <a:gd name="T38" fmla="*/ 21 w 28"/>
                  <a:gd name="T39" fmla="*/ 5 h 57"/>
                  <a:gd name="T40" fmla="*/ 21 w 28"/>
                  <a:gd name="T41" fmla="*/ 5 h 57"/>
                  <a:gd name="T42" fmla="*/ 21 w 28"/>
                  <a:gd name="T43" fmla="*/ 4 h 57"/>
                  <a:gd name="T44" fmla="*/ 21 w 28"/>
                  <a:gd name="T45" fmla="*/ 4 h 57"/>
                  <a:gd name="T46" fmla="*/ 21 w 28"/>
                  <a:gd name="T47" fmla="*/ 4 h 57"/>
                  <a:gd name="T48" fmla="*/ 21 w 28"/>
                  <a:gd name="T49" fmla="*/ 0 h 57"/>
                  <a:gd name="T50" fmla="*/ 21 w 28"/>
                  <a:gd name="T51" fmla="*/ 0 h 57"/>
                  <a:gd name="T52" fmla="*/ 20 w 28"/>
                  <a:gd name="T53" fmla="*/ 0 h 57"/>
                  <a:gd name="T54" fmla="*/ 20 w 28"/>
                  <a:gd name="T55" fmla="*/ 0 h 57"/>
                  <a:gd name="T56" fmla="*/ 20 w 28"/>
                  <a:gd name="T57" fmla="*/ 0 h 57"/>
                  <a:gd name="T58" fmla="*/ 20 w 28"/>
                  <a:gd name="T59" fmla="*/ 0 h 57"/>
                  <a:gd name="T60" fmla="*/ 17 w 28"/>
                  <a:gd name="T61" fmla="*/ 5 h 57"/>
                  <a:gd name="T62" fmla="*/ 17 w 28"/>
                  <a:gd name="T63" fmla="*/ 6 h 57"/>
                  <a:gd name="T64" fmla="*/ 17 w 28"/>
                  <a:gd name="T65" fmla="*/ 6 h 57"/>
                  <a:gd name="T66" fmla="*/ 19 w 28"/>
                  <a:gd name="T67" fmla="*/ 17 h 57"/>
                  <a:gd name="T68" fmla="*/ 10 w 28"/>
                  <a:gd name="T69" fmla="*/ 40 h 57"/>
                  <a:gd name="T70" fmla="*/ 2 w 28"/>
                  <a:gd name="T71" fmla="*/ 49 h 57"/>
                  <a:gd name="T72" fmla="*/ 2 w 28"/>
                  <a:gd name="T73" fmla="*/ 49 h 57"/>
                  <a:gd name="T74" fmla="*/ 0 w 28"/>
                  <a:gd name="T75" fmla="*/ 53 h 57"/>
                  <a:gd name="T76" fmla="*/ 1 w 28"/>
                  <a:gd name="T77" fmla="*/ 55 h 57"/>
                  <a:gd name="T78" fmla="*/ 5 w 28"/>
                  <a:gd name="T79" fmla="*/ 57 h 57"/>
                  <a:gd name="T80" fmla="*/ 5 w 28"/>
                  <a:gd name="T81" fmla="*/ 57 h 57"/>
                  <a:gd name="T82" fmla="*/ 5 w 28"/>
                  <a:gd name="T83" fmla="*/ 57 h 57"/>
                  <a:gd name="T84" fmla="*/ 7 w 28"/>
                  <a:gd name="T85" fmla="*/ 56 h 57"/>
                  <a:gd name="T86" fmla="*/ 18 w 28"/>
                  <a:gd name="T87" fmla="*/ 46 h 57"/>
                  <a:gd name="T88" fmla="*/ 28 w 28"/>
                  <a:gd name="T89" fmla="*/ 17 h 57"/>
                  <a:gd name="T90" fmla="*/ 26 w 28"/>
                  <a:gd name="T91" fmla="*/ 3 h 57"/>
                  <a:gd name="T92" fmla="*/ 21 w 28"/>
                  <a:gd name="T93" fmla="*/ 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8" h="57">
                    <a:moveTo>
                      <a:pt x="21" y="4"/>
                    </a:moveTo>
                    <a:cubicBezTo>
                      <a:pt x="21" y="4"/>
                      <a:pt x="21" y="4"/>
                      <a:pt x="21" y="4"/>
                    </a:cubicBezTo>
                    <a:cubicBezTo>
                      <a:pt x="22" y="4"/>
                      <a:pt x="22" y="4"/>
                      <a:pt x="22" y="4"/>
                    </a:cubicBezTo>
                    <a:cubicBezTo>
                      <a:pt x="23" y="9"/>
                      <a:pt x="24" y="13"/>
                      <a:pt x="24" y="17"/>
                    </a:cubicBezTo>
                    <a:cubicBezTo>
                      <a:pt x="24" y="28"/>
                      <a:pt x="19" y="37"/>
                      <a:pt x="15" y="44"/>
                    </a:cubicBezTo>
                    <a:cubicBezTo>
                      <a:pt x="12" y="47"/>
                      <a:pt x="10" y="49"/>
                      <a:pt x="8" y="51"/>
                    </a:cubicBezTo>
                    <a:cubicBezTo>
                      <a:pt x="7" y="51"/>
                      <a:pt x="6" y="52"/>
                      <a:pt x="6" y="53"/>
                    </a:cubicBezTo>
                    <a:cubicBezTo>
                      <a:pt x="5" y="53"/>
                      <a:pt x="5" y="53"/>
                      <a:pt x="5" y="53"/>
                    </a:cubicBezTo>
                    <a:cubicBezTo>
                      <a:pt x="5" y="53"/>
                      <a:pt x="5" y="53"/>
                      <a:pt x="5" y="53"/>
                    </a:cubicBezTo>
                    <a:cubicBezTo>
                      <a:pt x="5" y="53"/>
                      <a:pt x="5" y="53"/>
                      <a:pt x="5" y="53"/>
                    </a:cubicBezTo>
                    <a:cubicBezTo>
                      <a:pt x="5" y="53"/>
                      <a:pt x="5" y="53"/>
                      <a:pt x="5" y="53"/>
                    </a:cubicBezTo>
                    <a:cubicBezTo>
                      <a:pt x="5" y="53"/>
                      <a:pt x="5" y="53"/>
                      <a:pt x="5" y="53"/>
                    </a:cubicBezTo>
                    <a:cubicBezTo>
                      <a:pt x="4" y="53"/>
                      <a:pt x="4" y="53"/>
                      <a:pt x="4" y="53"/>
                    </a:cubicBezTo>
                    <a:cubicBezTo>
                      <a:pt x="4" y="53"/>
                      <a:pt x="4" y="53"/>
                      <a:pt x="4" y="53"/>
                    </a:cubicBezTo>
                    <a:cubicBezTo>
                      <a:pt x="4" y="52"/>
                      <a:pt x="4" y="52"/>
                      <a:pt x="4" y="52"/>
                    </a:cubicBezTo>
                    <a:cubicBezTo>
                      <a:pt x="4" y="52"/>
                      <a:pt x="4" y="52"/>
                      <a:pt x="4" y="52"/>
                    </a:cubicBezTo>
                    <a:cubicBezTo>
                      <a:pt x="4" y="52"/>
                      <a:pt x="9" y="49"/>
                      <a:pt x="14" y="43"/>
                    </a:cubicBezTo>
                    <a:cubicBezTo>
                      <a:pt x="18" y="37"/>
                      <a:pt x="23" y="28"/>
                      <a:pt x="23" y="17"/>
                    </a:cubicBezTo>
                    <a:cubicBezTo>
                      <a:pt x="23" y="13"/>
                      <a:pt x="22" y="9"/>
                      <a:pt x="21" y="5"/>
                    </a:cubicBezTo>
                    <a:cubicBezTo>
                      <a:pt x="21" y="5"/>
                      <a:pt x="21" y="5"/>
                      <a:pt x="21" y="5"/>
                    </a:cubicBezTo>
                    <a:cubicBezTo>
                      <a:pt x="21" y="5"/>
                      <a:pt x="21" y="5"/>
                      <a:pt x="21" y="5"/>
                    </a:cubicBezTo>
                    <a:cubicBezTo>
                      <a:pt x="21" y="4"/>
                      <a:pt x="21" y="4"/>
                      <a:pt x="21" y="4"/>
                    </a:cubicBezTo>
                    <a:cubicBezTo>
                      <a:pt x="21" y="4"/>
                      <a:pt x="21" y="4"/>
                      <a:pt x="21" y="4"/>
                    </a:cubicBezTo>
                    <a:cubicBezTo>
                      <a:pt x="21" y="4"/>
                      <a:pt x="21" y="4"/>
                      <a:pt x="21" y="4"/>
                    </a:cubicBezTo>
                    <a:moveTo>
                      <a:pt x="21" y="0"/>
                    </a:moveTo>
                    <a:cubicBezTo>
                      <a:pt x="21" y="0"/>
                      <a:pt x="21" y="0"/>
                      <a:pt x="21" y="0"/>
                    </a:cubicBezTo>
                    <a:cubicBezTo>
                      <a:pt x="21" y="0"/>
                      <a:pt x="21" y="0"/>
                      <a:pt x="20" y="0"/>
                    </a:cubicBezTo>
                    <a:cubicBezTo>
                      <a:pt x="20" y="0"/>
                      <a:pt x="20" y="0"/>
                      <a:pt x="20" y="0"/>
                    </a:cubicBezTo>
                    <a:cubicBezTo>
                      <a:pt x="20" y="0"/>
                      <a:pt x="20" y="0"/>
                      <a:pt x="20" y="0"/>
                    </a:cubicBezTo>
                    <a:cubicBezTo>
                      <a:pt x="20" y="0"/>
                      <a:pt x="20" y="0"/>
                      <a:pt x="20" y="0"/>
                    </a:cubicBezTo>
                    <a:cubicBezTo>
                      <a:pt x="18" y="1"/>
                      <a:pt x="17" y="3"/>
                      <a:pt x="17" y="5"/>
                    </a:cubicBezTo>
                    <a:cubicBezTo>
                      <a:pt x="17" y="5"/>
                      <a:pt x="17" y="6"/>
                      <a:pt x="17" y="6"/>
                    </a:cubicBezTo>
                    <a:cubicBezTo>
                      <a:pt x="17" y="6"/>
                      <a:pt x="17" y="6"/>
                      <a:pt x="17" y="6"/>
                    </a:cubicBezTo>
                    <a:cubicBezTo>
                      <a:pt x="18" y="10"/>
                      <a:pt x="19" y="14"/>
                      <a:pt x="19" y="17"/>
                    </a:cubicBezTo>
                    <a:cubicBezTo>
                      <a:pt x="19" y="27"/>
                      <a:pt x="15" y="35"/>
                      <a:pt x="10" y="40"/>
                    </a:cubicBezTo>
                    <a:cubicBezTo>
                      <a:pt x="6" y="46"/>
                      <a:pt x="2" y="49"/>
                      <a:pt x="2" y="49"/>
                    </a:cubicBezTo>
                    <a:cubicBezTo>
                      <a:pt x="2" y="49"/>
                      <a:pt x="2" y="49"/>
                      <a:pt x="2" y="49"/>
                    </a:cubicBezTo>
                    <a:cubicBezTo>
                      <a:pt x="1" y="50"/>
                      <a:pt x="0" y="51"/>
                      <a:pt x="0" y="53"/>
                    </a:cubicBezTo>
                    <a:cubicBezTo>
                      <a:pt x="0" y="54"/>
                      <a:pt x="0" y="55"/>
                      <a:pt x="1" y="55"/>
                    </a:cubicBezTo>
                    <a:cubicBezTo>
                      <a:pt x="2" y="57"/>
                      <a:pt x="3" y="57"/>
                      <a:pt x="5" y="57"/>
                    </a:cubicBezTo>
                    <a:cubicBezTo>
                      <a:pt x="5" y="57"/>
                      <a:pt x="5" y="57"/>
                      <a:pt x="5" y="57"/>
                    </a:cubicBezTo>
                    <a:cubicBezTo>
                      <a:pt x="5" y="57"/>
                      <a:pt x="5" y="57"/>
                      <a:pt x="5" y="57"/>
                    </a:cubicBezTo>
                    <a:cubicBezTo>
                      <a:pt x="6" y="57"/>
                      <a:pt x="6" y="57"/>
                      <a:pt x="7" y="56"/>
                    </a:cubicBezTo>
                    <a:cubicBezTo>
                      <a:pt x="8" y="56"/>
                      <a:pt x="13" y="53"/>
                      <a:pt x="18" y="46"/>
                    </a:cubicBezTo>
                    <a:cubicBezTo>
                      <a:pt x="23" y="39"/>
                      <a:pt x="28" y="30"/>
                      <a:pt x="28" y="17"/>
                    </a:cubicBezTo>
                    <a:cubicBezTo>
                      <a:pt x="28" y="13"/>
                      <a:pt x="27" y="8"/>
                      <a:pt x="26" y="3"/>
                    </a:cubicBezTo>
                    <a:cubicBezTo>
                      <a:pt x="25" y="1"/>
                      <a:pt x="23" y="0"/>
                      <a:pt x="21"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16" name="组合 15"/>
            <p:cNvGrpSpPr/>
            <p:nvPr/>
          </p:nvGrpSpPr>
          <p:grpSpPr>
            <a:xfrm>
              <a:off x="2471737" y="2698750"/>
              <a:ext cx="403225" cy="584201"/>
              <a:chOff x="3151188" y="1971675"/>
              <a:chExt cx="403225" cy="584201"/>
            </a:xfrm>
          </p:grpSpPr>
          <p:sp>
            <p:nvSpPr>
              <p:cNvPr id="321" name="Freeform 112"/>
              <p:cNvSpPr/>
              <p:nvPr/>
            </p:nvSpPr>
            <p:spPr bwMode="auto">
              <a:xfrm>
                <a:off x="3281363" y="2255838"/>
                <a:ext cx="31750" cy="38100"/>
              </a:xfrm>
              <a:custGeom>
                <a:avLst/>
                <a:gdLst>
                  <a:gd name="T0" fmla="*/ 8 w 11"/>
                  <a:gd name="T1" fmla="*/ 0 h 14"/>
                  <a:gd name="T2" fmla="*/ 0 w 11"/>
                  <a:gd name="T3" fmla="*/ 14 h 14"/>
                  <a:gd name="T4" fmla="*/ 1 w 11"/>
                  <a:gd name="T5" fmla="*/ 14 h 14"/>
                  <a:gd name="T6" fmla="*/ 5 w 11"/>
                  <a:gd name="T7" fmla="*/ 14 h 14"/>
                  <a:gd name="T8" fmla="*/ 11 w 11"/>
                  <a:gd name="T9" fmla="*/ 2 h 14"/>
                  <a:gd name="T10" fmla="*/ 8 w 11"/>
                  <a:gd name="T11" fmla="*/ 0 h 14"/>
                </a:gdLst>
                <a:ahLst/>
                <a:cxnLst>
                  <a:cxn ang="0">
                    <a:pos x="T0" y="T1"/>
                  </a:cxn>
                  <a:cxn ang="0">
                    <a:pos x="T2" y="T3"/>
                  </a:cxn>
                  <a:cxn ang="0">
                    <a:pos x="T4" y="T5"/>
                  </a:cxn>
                  <a:cxn ang="0">
                    <a:pos x="T6" y="T7"/>
                  </a:cxn>
                  <a:cxn ang="0">
                    <a:pos x="T8" y="T9"/>
                  </a:cxn>
                  <a:cxn ang="0">
                    <a:pos x="T10" y="T11"/>
                  </a:cxn>
                </a:cxnLst>
                <a:rect l="0" t="0" r="r" b="b"/>
                <a:pathLst>
                  <a:path w="11" h="14">
                    <a:moveTo>
                      <a:pt x="8" y="0"/>
                    </a:moveTo>
                    <a:cubicBezTo>
                      <a:pt x="0" y="14"/>
                      <a:pt x="0" y="14"/>
                      <a:pt x="0" y="14"/>
                    </a:cubicBezTo>
                    <a:cubicBezTo>
                      <a:pt x="1" y="14"/>
                      <a:pt x="1" y="14"/>
                      <a:pt x="1" y="14"/>
                    </a:cubicBezTo>
                    <a:cubicBezTo>
                      <a:pt x="2" y="14"/>
                      <a:pt x="4" y="14"/>
                      <a:pt x="5" y="14"/>
                    </a:cubicBezTo>
                    <a:cubicBezTo>
                      <a:pt x="11" y="2"/>
                      <a:pt x="11" y="2"/>
                      <a:pt x="11" y="2"/>
                    </a:cubicBezTo>
                    <a:cubicBezTo>
                      <a:pt x="10" y="2"/>
                      <a:pt x="9" y="1"/>
                      <a:pt x="8"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2" name="Freeform 113"/>
              <p:cNvSpPr/>
              <p:nvPr/>
            </p:nvSpPr>
            <p:spPr bwMode="auto">
              <a:xfrm>
                <a:off x="3316288" y="2271713"/>
                <a:ext cx="26988" cy="46038"/>
              </a:xfrm>
              <a:custGeom>
                <a:avLst/>
                <a:gdLst>
                  <a:gd name="T0" fmla="*/ 7 w 10"/>
                  <a:gd name="T1" fmla="*/ 0 h 16"/>
                  <a:gd name="T2" fmla="*/ 0 w 10"/>
                  <a:gd name="T3" fmla="*/ 13 h 16"/>
                  <a:gd name="T4" fmla="*/ 3 w 10"/>
                  <a:gd name="T5" fmla="*/ 16 h 16"/>
                  <a:gd name="T6" fmla="*/ 10 w 10"/>
                  <a:gd name="T7" fmla="*/ 2 h 16"/>
                  <a:gd name="T8" fmla="*/ 7 w 10"/>
                  <a:gd name="T9" fmla="*/ 0 h 16"/>
                </a:gdLst>
                <a:ahLst/>
                <a:cxnLst>
                  <a:cxn ang="0">
                    <a:pos x="T0" y="T1"/>
                  </a:cxn>
                  <a:cxn ang="0">
                    <a:pos x="T2" y="T3"/>
                  </a:cxn>
                  <a:cxn ang="0">
                    <a:pos x="T4" y="T5"/>
                  </a:cxn>
                  <a:cxn ang="0">
                    <a:pos x="T6" y="T7"/>
                  </a:cxn>
                  <a:cxn ang="0">
                    <a:pos x="T8" y="T9"/>
                  </a:cxn>
                </a:cxnLst>
                <a:rect l="0" t="0" r="r" b="b"/>
                <a:pathLst>
                  <a:path w="10" h="16">
                    <a:moveTo>
                      <a:pt x="7" y="0"/>
                    </a:moveTo>
                    <a:cubicBezTo>
                      <a:pt x="0" y="13"/>
                      <a:pt x="0" y="13"/>
                      <a:pt x="0" y="13"/>
                    </a:cubicBezTo>
                    <a:cubicBezTo>
                      <a:pt x="1" y="14"/>
                      <a:pt x="2" y="15"/>
                      <a:pt x="3" y="16"/>
                    </a:cubicBezTo>
                    <a:cubicBezTo>
                      <a:pt x="10" y="2"/>
                      <a:pt x="10" y="2"/>
                      <a:pt x="10" y="2"/>
                    </a:cubicBezTo>
                    <a:cubicBezTo>
                      <a:pt x="9" y="1"/>
                      <a:pt x="8" y="1"/>
                      <a:pt x="7"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3" name="Freeform 114"/>
              <p:cNvSpPr>
                <a:spLocks noEditPoints="1"/>
              </p:cNvSpPr>
              <p:nvPr/>
            </p:nvSpPr>
            <p:spPr bwMode="auto">
              <a:xfrm>
                <a:off x="3240088" y="1971675"/>
                <a:ext cx="314325" cy="314325"/>
              </a:xfrm>
              <a:custGeom>
                <a:avLst/>
                <a:gdLst>
                  <a:gd name="T0" fmla="*/ 19 w 112"/>
                  <a:gd name="T1" fmla="*/ 37 h 112"/>
                  <a:gd name="T2" fmla="*/ 56 w 112"/>
                  <a:gd name="T3" fmla="*/ 15 h 112"/>
                  <a:gd name="T4" fmla="*/ 75 w 112"/>
                  <a:gd name="T5" fmla="*/ 20 h 112"/>
                  <a:gd name="T6" fmla="*/ 97 w 112"/>
                  <a:gd name="T7" fmla="*/ 56 h 112"/>
                  <a:gd name="T8" fmla="*/ 92 w 112"/>
                  <a:gd name="T9" fmla="*/ 75 h 112"/>
                  <a:gd name="T10" fmla="*/ 56 w 112"/>
                  <a:gd name="T11" fmla="*/ 97 h 112"/>
                  <a:gd name="T12" fmla="*/ 37 w 112"/>
                  <a:gd name="T13" fmla="*/ 92 h 112"/>
                  <a:gd name="T14" fmla="*/ 15 w 112"/>
                  <a:gd name="T15" fmla="*/ 56 h 112"/>
                  <a:gd name="T16" fmla="*/ 19 w 112"/>
                  <a:gd name="T17" fmla="*/ 37 h 112"/>
                  <a:gd name="T18" fmla="*/ 19 w 112"/>
                  <a:gd name="T19" fmla="*/ 37 h 112"/>
                  <a:gd name="T20" fmla="*/ 56 w 112"/>
                  <a:gd name="T21" fmla="*/ 11 h 112"/>
                  <a:gd name="T22" fmla="*/ 56 w 112"/>
                  <a:gd name="T23" fmla="*/ 11 h 112"/>
                  <a:gd name="T24" fmla="*/ 16 w 112"/>
                  <a:gd name="T25" fmla="*/ 35 h 112"/>
                  <a:gd name="T26" fmla="*/ 16 w 112"/>
                  <a:gd name="T27" fmla="*/ 35 h 112"/>
                  <a:gd name="T28" fmla="*/ 11 w 112"/>
                  <a:gd name="T29" fmla="*/ 56 h 112"/>
                  <a:gd name="T30" fmla="*/ 35 w 112"/>
                  <a:gd name="T31" fmla="*/ 96 h 112"/>
                  <a:gd name="T32" fmla="*/ 56 w 112"/>
                  <a:gd name="T33" fmla="*/ 101 h 112"/>
                  <a:gd name="T34" fmla="*/ 56 w 112"/>
                  <a:gd name="T35" fmla="*/ 101 h 112"/>
                  <a:gd name="T36" fmla="*/ 96 w 112"/>
                  <a:gd name="T37" fmla="*/ 77 h 112"/>
                  <a:gd name="T38" fmla="*/ 101 w 112"/>
                  <a:gd name="T39" fmla="*/ 56 h 112"/>
                  <a:gd name="T40" fmla="*/ 77 w 112"/>
                  <a:gd name="T41" fmla="*/ 16 h 112"/>
                  <a:gd name="T42" fmla="*/ 56 w 112"/>
                  <a:gd name="T43" fmla="*/ 11 h 112"/>
                  <a:gd name="T44" fmla="*/ 10 w 112"/>
                  <a:gd name="T45" fmla="*/ 32 h 112"/>
                  <a:gd name="T46" fmla="*/ 56 w 112"/>
                  <a:gd name="T47" fmla="*/ 4 h 112"/>
                  <a:gd name="T48" fmla="*/ 80 w 112"/>
                  <a:gd name="T49" fmla="*/ 10 h 112"/>
                  <a:gd name="T50" fmla="*/ 108 w 112"/>
                  <a:gd name="T51" fmla="*/ 56 h 112"/>
                  <a:gd name="T52" fmla="*/ 102 w 112"/>
                  <a:gd name="T53" fmla="*/ 80 h 112"/>
                  <a:gd name="T54" fmla="*/ 56 w 112"/>
                  <a:gd name="T55" fmla="*/ 108 h 112"/>
                  <a:gd name="T56" fmla="*/ 32 w 112"/>
                  <a:gd name="T57" fmla="*/ 102 h 112"/>
                  <a:gd name="T58" fmla="*/ 4 w 112"/>
                  <a:gd name="T59" fmla="*/ 56 h 112"/>
                  <a:gd name="T60" fmla="*/ 10 w 112"/>
                  <a:gd name="T61" fmla="*/ 32 h 112"/>
                  <a:gd name="T62" fmla="*/ 10 w 112"/>
                  <a:gd name="T63" fmla="*/ 32 h 112"/>
                  <a:gd name="T64" fmla="*/ 56 w 112"/>
                  <a:gd name="T65" fmla="*/ 0 h 112"/>
                  <a:gd name="T66" fmla="*/ 56 w 112"/>
                  <a:gd name="T67" fmla="*/ 0 h 112"/>
                  <a:gd name="T68" fmla="*/ 6 w 112"/>
                  <a:gd name="T69" fmla="*/ 30 h 112"/>
                  <a:gd name="T70" fmla="*/ 6 w 112"/>
                  <a:gd name="T71" fmla="*/ 30 h 112"/>
                  <a:gd name="T72" fmla="*/ 0 w 112"/>
                  <a:gd name="T73" fmla="*/ 56 h 112"/>
                  <a:gd name="T74" fmla="*/ 23 w 112"/>
                  <a:gd name="T75" fmla="*/ 101 h 112"/>
                  <a:gd name="T76" fmla="*/ 26 w 112"/>
                  <a:gd name="T77" fmla="*/ 103 h 112"/>
                  <a:gd name="T78" fmla="*/ 30 w 112"/>
                  <a:gd name="T79" fmla="*/ 105 h 112"/>
                  <a:gd name="T80" fmla="*/ 34 w 112"/>
                  <a:gd name="T81" fmla="*/ 107 h 112"/>
                  <a:gd name="T82" fmla="*/ 37 w 112"/>
                  <a:gd name="T83" fmla="*/ 109 h 112"/>
                  <a:gd name="T84" fmla="*/ 56 w 112"/>
                  <a:gd name="T85" fmla="*/ 112 h 112"/>
                  <a:gd name="T86" fmla="*/ 105 w 112"/>
                  <a:gd name="T87" fmla="*/ 82 h 112"/>
                  <a:gd name="T88" fmla="*/ 112 w 112"/>
                  <a:gd name="T89" fmla="*/ 56 h 112"/>
                  <a:gd name="T90" fmla="*/ 82 w 112"/>
                  <a:gd name="T91" fmla="*/ 7 h 112"/>
                  <a:gd name="T92" fmla="*/ 56 w 112"/>
                  <a:gd name="T93" fmla="*/ 0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12" h="112">
                    <a:moveTo>
                      <a:pt x="19" y="37"/>
                    </a:moveTo>
                    <a:cubicBezTo>
                      <a:pt x="27" y="23"/>
                      <a:pt x="41" y="15"/>
                      <a:pt x="56" y="15"/>
                    </a:cubicBezTo>
                    <a:cubicBezTo>
                      <a:pt x="62" y="15"/>
                      <a:pt x="69" y="16"/>
                      <a:pt x="75" y="20"/>
                    </a:cubicBezTo>
                    <a:cubicBezTo>
                      <a:pt x="89" y="27"/>
                      <a:pt x="97" y="41"/>
                      <a:pt x="97" y="56"/>
                    </a:cubicBezTo>
                    <a:cubicBezTo>
                      <a:pt x="97" y="63"/>
                      <a:pt x="95" y="69"/>
                      <a:pt x="92" y="75"/>
                    </a:cubicBezTo>
                    <a:cubicBezTo>
                      <a:pt x="85" y="89"/>
                      <a:pt x="71" y="97"/>
                      <a:pt x="56" y="97"/>
                    </a:cubicBezTo>
                    <a:cubicBezTo>
                      <a:pt x="49" y="97"/>
                      <a:pt x="43" y="96"/>
                      <a:pt x="37" y="92"/>
                    </a:cubicBezTo>
                    <a:cubicBezTo>
                      <a:pt x="23" y="85"/>
                      <a:pt x="15" y="71"/>
                      <a:pt x="15" y="56"/>
                    </a:cubicBezTo>
                    <a:cubicBezTo>
                      <a:pt x="15" y="50"/>
                      <a:pt x="16" y="43"/>
                      <a:pt x="19" y="37"/>
                    </a:cubicBezTo>
                    <a:cubicBezTo>
                      <a:pt x="19" y="37"/>
                      <a:pt x="19" y="37"/>
                      <a:pt x="19" y="37"/>
                    </a:cubicBezTo>
                    <a:moveTo>
                      <a:pt x="56" y="11"/>
                    </a:moveTo>
                    <a:cubicBezTo>
                      <a:pt x="56" y="11"/>
                      <a:pt x="56" y="11"/>
                      <a:pt x="56" y="11"/>
                    </a:cubicBezTo>
                    <a:cubicBezTo>
                      <a:pt x="40" y="11"/>
                      <a:pt x="24" y="20"/>
                      <a:pt x="16" y="35"/>
                    </a:cubicBezTo>
                    <a:cubicBezTo>
                      <a:pt x="16" y="35"/>
                      <a:pt x="16" y="35"/>
                      <a:pt x="16" y="35"/>
                    </a:cubicBezTo>
                    <a:cubicBezTo>
                      <a:pt x="12" y="42"/>
                      <a:pt x="11" y="49"/>
                      <a:pt x="11" y="56"/>
                    </a:cubicBezTo>
                    <a:cubicBezTo>
                      <a:pt x="11" y="72"/>
                      <a:pt x="19" y="88"/>
                      <a:pt x="35" y="96"/>
                    </a:cubicBezTo>
                    <a:cubicBezTo>
                      <a:pt x="41" y="99"/>
                      <a:pt x="49" y="101"/>
                      <a:pt x="56" y="101"/>
                    </a:cubicBezTo>
                    <a:cubicBezTo>
                      <a:pt x="56" y="101"/>
                      <a:pt x="56" y="101"/>
                      <a:pt x="56" y="101"/>
                    </a:cubicBezTo>
                    <a:cubicBezTo>
                      <a:pt x="72" y="101"/>
                      <a:pt x="88" y="92"/>
                      <a:pt x="96" y="77"/>
                    </a:cubicBezTo>
                    <a:cubicBezTo>
                      <a:pt x="99" y="70"/>
                      <a:pt x="101" y="63"/>
                      <a:pt x="101" y="56"/>
                    </a:cubicBezTo>
                    <a:cubicBezTo>
                      <a:pt x="101" y="40"/>
                      <a:pt x="92" y="24"/>
                      <a:pt x="77" y="16"/>
                    </a:cubicBezTo>
                    <a:cubicBezTo>
                      <a:pt x="70" y="13"/>
                      <a:pt x="63" y="11"/>
                      <a:pt x="56" y="11"/>
                    </a:cubicBezTo>
                    <a:moveTo>
                      <a:pt x="10" y="32"/>
                    </a:moveTo>
                    <a:cubicBezTo>
                      <a:pt x="19" y="14"/>
                      <a:pt x="37" y="4"/>
                      <a:pt x="56" y="4"/>
                    </a:cubicBezTo>
                    <a:cubicBezTo>
                      <a:pt x="64" y="4"/>
                      <a:pt x="72" y="6"/>
                      <a:pt x="80" y="10"/>
                    </a:cubicBezTo>
                    <a:cubicBezTo>
                      <a:pt x="98" y="19"/>
                      <a:pt x="108" y="37"/>
                      <a:pt x="108" y="56"/>
                    </a:cubicBezTo>
                    <a:cubicBezTo>
                      <a:pt x="108" y="64"/>
                      <a:pt x="106" y="72"/>
                      <a:pt x="102" y="80"/>
                    </a:cubicBezTo>
                    <a:cubicBezTo>
                      <a:pt x="92" y="98"/>
                      <a:pt x="74" y="108"/>
                      <a:pt x="56" y="108"/>
                    </a:cubicBezTo>
                    <a:cubicBezTo>
                      <a:pt x="48" y="108"/>
                      <a:pt x="39" y="106"/>
                      <a:pt x="32" y="102"/>
                    </a:cubicBezTo>
                    <a:cubicBezTo>
                      <a:pt x="14" y="93"/>
                      <a:pt x="4" y="75"/>
                      <a:pt x="4" y="56"/>
                    </a:cubicBezTo>
                    <a:cubicBezTo>
                      <a:pt x="4" y="48"/>
                      <a:pt x="6" y="40"/>
                      <a:pt x="10" y="32"/>
                    </a:cubicBezTo>
                    <a:cubicBezTo>
                      <a:pt x="10" y="32"/>
                      <a:pt x="10" y="32"/>
                      <a:pt x="10" y="32"/>
                    </a:cubicBezTo>
                    <a:moveTo>
                      <a:pt x="56" y="0"/>
                    </a:moveTo>
                    <a:cubicBezTo>
                      <a:pt x="56" y="0"/>
                      <a:pt x="56" y="0"/>
                      <a:pt x="56" y="0"/>
                    </a:cubicBezTo>
                    <a:cubicBezTo>
                      <a:pt x="36" y="0"/>
                      <a:pt x="16" y="11"/>
                      <a:pt x="6" y="30"/>
                    </a:cubicBezTo>
                    <a:cubicBezTo>
                      <a:pt x="6" y="30"/>
                      <a:pt x="6" y="30"/>
                      <a:pt x="6" y="30"/>
                    </a:cubicBezTo>
                    <a:cubicBezTo>
                      <a:pt x="2" y="38"/>
                      <a:pt x="0" y="47"/>
                      <a:pt x="0" y="56"/>
                    </a:cubicBezTo>
                    <a:cubicBezTo>
                      <a:pt x="0" y="73"/>
                      <a:pt x="8" y="90"/>
                      <a:pt x="23" y="101"/>
                    </a:cubicBezTo>
                    <a:cubicBezTo>
                      <a:pt x="24" y="102"/>
                      <a:pt x="25" y="103"/>
                      <a:pt x="26" y="103"/>
                    </a:cubicBezTo>
                    <a:cubicBezTo>
                      <a:pt x="27" y="104"/>
                      <a:pt x="28" y="105"/>
                      <a:pt x="30" y="105"/>
                    </a:cubicBezTo>
                    <a:cubicBezTo>
                      <a:pt x="31" y="106"/>
                      <a:pt x="32" y="107"/>
                      <a:pt x="34" y="107"/>
                    </a:cubicBezTo>
                    <a:cubicBezTo>
                      <a:pt x="35" y="108"/>
                      <a:pt x="36" y="108"/>
                      <a:pt x="37" y="109"/>
                    </a:cubicBezTo>
                    <a:cubicBezTo>
                      <a:pt x="43" y="111"/>
                      <a:pt x="50" y="112"/>
                      <a:pt x="56" y="112"/>
                    </a:cubicBezTo>
                    <a:cubicBezTo>
                      <a:pt x="76" y="112"/>
                      <a:pt x="95" y="101"/>
                      <a:pt x="105" y="82"/>
                    </a:cubicBezTo>
                    <a:cubicBezTo>
                      <a:pt x="110" y="74"/>
                      <a:pt x="112" y="65"/>
                      <a:pt x="112" y="56"/>
                    </a:cubicBezTo>
                    <a:cubicBezTo>
                      <a:pt x="112" y="36"/>
                      <a:pt x="101" y="17"/>
                      <a:pt x="82" y="7"/>
                    </a:cubicBezTo>
                    <a:cubicBezTo>
                      <a:pt x="74" y="2"/>
                      <a:pt x="65" y="0"/>
                      <a:pt x="56"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4" name="Freeform 115"/>
              <p:cNvSpPr>
                <a:spLocks noEditPoints="1"/>
              </p:cNvSpPr>
              <p:nvPr/>
            </p:nvSpPr>
            <p:spPr bwMode="auto">
              <a:xfrm>
                <a:off x="3151188" y="2293938"/>
                <a:ext cx="177800" cy="261938"/>
              </a:xfrm>
              <a:custGeom>
                <a:avLst/>
                <a:gdLst>
                  <a:gd name="T0" fmla="*/ 6 w 64"/>
                  <a:gd name="T1" fmla="*/ 72 h 93"/>
                  <a:gd name="T2" fmla="*/ 38 w 64"/>
                  <a:gd name="T3" fmla="*/ 10 h 93"/>
                  <a:gd name="T4" fmla="*/ 48 w 64"/>
                  <a:gd name="T5" fmla="*/ 4 h 93"/>
                  <a:gd name="T6" fmla="*/ 54 w 64"/>
                  <a:gd name="T7" fmla="*/ 5 h 93"/>
                  <a:gd name="T8" fmla="*/ 60 w 64"/>
                  <a:gd name="T9" fmla="*/ 16 h 93"/>
                  <a:gd name="T10" fmla="*/ 59 w 64"/>
                  <a:gd name="T11" fmla="*/ 21 h 93"/>
                  <a:gd name="T12" fmla="*/ 26 w 64"/>
                  <a:gd name="T13" fmla="*/ 83 h 93"/>
                  <a:gd name="T14" fmla="*/ 16 w 64"/>
                  <a:gd name="T15" fmla="*/ 89 h 93"/>
                  <a:gd name="T16" fmla="*/ 10 w 64"/>
                  <a:gd name="T17" fmla="*/ 88 h 93"/>
                  <a:gd name="T18" fmla="*/ 4 w 64"/>
                  <a:gd name="T19" fmla="*/ 78 h 93"/>
                  <a:gd name="T20" fmla="*/ 6 w 64"/>
                  <a:gd name="T21" fmla="*/ 72 h 93"/>
                  <a:gd name="T22" fmla="*/ 4 w 64"/>
                  <a:gd name="T23" fmla="*/ 71 h 93"/>
                  <a:gd name="T24" fmla="*/ 6 w 64"/>
                  <a:gd name="T25" fmla="*/ 72 h 93"/>
                  <a:gd name="T26" fmla="*/ 48 w 64"/>
                  <a:gd name="T27" fmla="*/ 0 h 93"/>
                  <a:gd name="T28" fmla="*/ 47 w 64"/>
                  <a:gd name="T29" fmla="*/ 0 h 93"/>
                  <a:gd name="T30" fmla="*/ 35 w 64"/>
                  <a:gd name="T31" fmla="*/ 8 h 93"/>
                  <a:gd name="T32" fmla="*/ 2 w 64"/>
                  <a:gd name="T33" fmla="*/ 70 h 93"/>
                  <a:gd name="T34" fmla="*/ 2 w 64"/>
                  <a:gd name="T35" fmla="*/ 70 h 93"/>
                  <a:gd name="T36" fmla="*/ 0 w 64"/>
                  <a:gd name="T37" fmla="*/ 78 h 93"/>
                  <a:gd name="T38" fmla="*/ 9 w 64"/>
                  <a:gd name="T39" fmla="*/ 91 h 93"/>
                  <a:gd name="T40" fmla="*/ 16 w 64"/>
                  <a:gd name="T41" fmla="*/ 93 h 93"/>
                  <a:gd name="T42" fmla="*/ 29 w 64"/>
                  <a:gd name="T43" fmla="*/ 85 h 93"/>
                  <a:gd name="T44" fmla="*/ 62 w 64"/>
                  <a:gd name="T45" fmla="*/ 23 h 93"/>
                  <a:gd name="T46" fmla="*/ 64 w 64"/>
                  <a:gd name="T47" fmla="*/ 16 h 93"/>
                  <a:gd name="T48" fmla="*/ 62 w 64"/>
                  <a:gd name="T49" fmla="*/ 8 h 93"/>
                  <a:gd name="T50" fmla="*/ 59 w 64"/>
                  <a:gd name="T51" fmla="*/ 5 h 93"/>
                  <a:gd name="T52" fmla="*/ 56 w 64"/>
                  <a:gd name="T53" fmla="*/ 2 h 93"/>
                  <a:gd name="T54" fmla="*/ 52 w 64"/>
                  <a:gd name="T55" fmla="*/ 0 h 93"/>
                  <a:gd name="T56" fmla="*/ 48 w 64"/>
                  <a:gd name="T57" fmla="*/ 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4" h="93">
                    <a:moveTo>
                      <a:pt x="6" y="72"/>
                    </a:moveTo>
                    <a:cubicBezTo>
                      <a:pt x="38" y="10"/>
                      <a:pt x="38" y="10"/>
                      <a:pt x="38" y="10"/>
                    </a:cubicBezTo>
                    <a:cubicBezTo>
                      <a:pt x="40" y="6"/>
                      <a:pt x="44" y="4"/>
                      <a:pt x="48" y="4"/>
                    </a:cubicBezTo>
                    <a:cubicBezTo>
                      <a:pt x="50" y="4"/>
                      <a:pt x="52" y="5"/>
                      <a:pt x="54" y="5"/>
                    </a:cubicBezTo>
                    <a:cubicBezTo>
                      <a:pt x="58" y="8"/>
                      <a:pt x="60" y="12"/>
                      <a:pt x="60" y="16"/>
                    </a:cubicBezTo>
                    <a:cubicBezTo>
                      <a:pt x="60" y="17"/>
                      <a:pt x="59" y="19"/>
                      <a:pt x="59" y="21"/>
                    </a:cubicBezTo>
                    <a:cubicBezTo>
                      <a:pt x="26" y="83"/>
                      <a:pt x="26" y="83"/>
                      <a:pt x="26" y="83"/>
                    </a:cubicBezTo>
                    <a:cubicBezTo>
                      <a:pt x="24" y="87"/>
                      <a:pt x="20" y="89"/>
                      <a:pt x="16" y="89"/>
                    </a:cubicBezTo>
                    <a:cubicBezTo>
                      <a:pt x="14" y="89"/>
                      <a:pt x="12" y="89"/>
                      <a:pt x="10" y="88"/>
                    </a:cubicBezTo>
                    <a:cubicBezTo>
                      <a:pt x="6" y="86"/>
                      <a:pt x="4" y="82"/>
                      <a:pt x="4" y="78"/>
                    </a:cubicBezTo>
                    <a:cubicBezTo>
                      <a:pt x="4" y="76"/>
                      <a:pt x="5" y="74"/>
                      <a:pt x="6" y="72"/>
                    </a:cubicBezTo>
                    <a:cubicBezTo>
                      <a:pt x="4" y="71"/>
                      <a:pt x="4" y="71"/>
                      <a:pt x="4" y="71"/>
                    </a:cubicBezTo>
                    <a:cubicBezTo>
                      <a:pt x="6" y="72"/>
                      <a:pt x="6" y="72"/>
                      <a:pt x="6" y="72"/>
                    </a:cubicBezTo>
                    <a:moveTo>
                      <a:pt x="48" y="0"/>
                    </a:moveTo>
                    <a:cubicBezTo>
                      <a:pt x="48" y="0"/>
                      <a:pt x="48" y="0"/>
                      <a:pt x="47" y="0"/>
                    </a:cubicBezTo>
                    <a:cubicBezTo>
                      <a:pt x="42" y="1"/>
                      <a:pt x="37" y="4"/>
                      <a:pt x="35" y="8"/>
                    </a:cubicBezTo>
                    <a:cubicBezTo>
                      <a:pt x="2" y="70"/>
                      <a:pt x="2" y="70"/>
                      <a:pt x="2" y="70"/>
                    </a:cubicBezTo>
                    <a:cubicBezTo>
                      <a:pt x="2" y="70"/>
                      <a:pt x="2" y="70"/>
                      <a:pt x="2" y="70"/>
                    </a:cubicBezTo>
                    <a:cubicBezTo>
                      <a:pt x="1" y="73"/>
                      <a:pt x="0" y="75"/>
                      <a:pt x="0" y="78"/>
                    </a:cubicBezTo>
                    <a:cubicBezTo>
                      <a:pt x="0" y="83"/>
                      <a:pt x="3" y="88"/>
                      <a:pt x="9" y="91"/>
                    </a:cubicBezTo>
                    <a:cubicBezTo>
                      <a:pt x="11" y="92"/>
                      <a:pt x="13" y="93"/>
                      <a:pt x="16" y="93"/>
                    </a:cubicBezTo>
                    <a:cubicBezTo>
                      <a:pt x="21" y="93"/>
                      <a:pt x="27" y="90"/>
                      <a:pt x="29" y="85"/>
                    </a:cubicBezTo>
                    <a:cubicBezTo>
                      <a:pt x="62" y="23"/>
                      <a:pt x="62" y="23"/>
                      <a:pt x="62" y="23"/>
                    </a:cubicBezTo>
                    <a:cubicBezTo>
                      <a:pt x="63" y="21"/>
                      <a:pt x="64" y="18"/>
                      <a:pt x="64" y="16"/>
                    </a:cubicBezTo>
                    <a:cubicBezTo>
                      <a:pt x="64" y="13"/>
                      <a:pt x="63" y="10"/>
                      <a:pt x="62" y="8"/>
                    </a:cubicBezTo>
                    <a:cubicBezTo>
                      <a:pt x="61" y="7"/>
                      <a:pt x="60" y="6"/>
                      <a:pt x="59" y="5"/>
                    </a:cubicBezTo>
                    <a:cubicBezTo>
                      <a:pt x="58" y="4"/>
                      <a:pt x="57" y="3"/>
                      <a:pt x="56" y="2"/>
                    </a:cubicBezTo>
                    <a:cubicBezTo>
                      <a:pt x="54" y="1"/>
                      <a:pt x="53" y="1"/>
                      <a:pt x="52" y="0"/>
                    </a:cubicBezTo>
                    <a:cubicBezTo>
                      <a:pt x="51" y="0"/>
                      <a:pt x="49" y="0"/>
                      <a:pt x="48"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5" name="Freeform 116"/>
              <p:cNvSpPr>
                <a:spLocks noEditPoints="1"/>
              </p:cNvSpPr>
              <p:nvPr/>
            </p:nvSpPr>
            <p:spPr bwMode="auto">
              <a:xfrm>
                <a:off x="3287713" y="2019300"/>
                <a:ext cx="153988" cy="93663"/>
              </a:xfrm>
              <a:custGeom>
                <a:avLst/>
                <a:gdLst>
                  <a:gd name="T0" fmla="*/ 3 w 55"/>
                  <a:gd name="T1" fmla="*/ 33 h 33"/>
                  <a:gd name="T2" fmla="*/ 3 w 55"/>
                  <a:gd name="T3" fmla="*/ 33 h 33"/>
                  <a:gd name="T4" fmla="*/ 3 w 55"/>
                  <a:gd name="T5" fmla="*/ 33 h 33"/>
                  <a:gd name="T6" fmla="*/ 3 w 55"/>
                  <a:gd name="T7" fmla="*/ 33 h 33"/>
                  <a:gd name="T8" fmla="*/ 5 w 55"/>
                  <a:gd name="T9" fmla="*/ 29 h 33"/>
                  <a:gd name="T10" fmla="*/ 4 w 55"/>
                  <a:gd name="T11" fmla="*/ 28 h 33"/>
                  <a:gd name="T12" fmla="*/ 5 w 55"/>
                  <a:gd name="T13" fmla="*/ 28 h 33"/>
                  <a:gd name="T14" fmla="*/ 25 w 55"/>
                  <a:gd name="T15" fmla="*/ 8 h 33"/>
                  <a:gd name="T16" fmla="*/ 45 w 55"/>
                  <a:gd name="T17" fmla="*/ 4 h 33"/>
                  <a:gd name="T18" fmla="*/ 49 w 55"/>
                  <a:gd name="T19" fmla="*/ 4 h 33"/>
                  <a:gd name="T20" fmla="*/ 50 w 55"/>
                  <a:gd name="T21" fmla="*/ 4 h 33"/>
                  <a:gd name="T22" fmla="*/ 50 w 55"/>
                  <a:gd name="T23" fmla="*/ 4 h 33"/>
                  <a:gd name="T24" fmla="*/ 50 w 55"/>
                  <a:gd name="T25" fmla="*/ 4 h 33"/>
                  <a:gd name="T26" fmla="*/ 50 w 55"/>
                  <a:gd name="T27" fmla="*/ 4 h 33"/>
                  <a:gd name="T28" fmla="*/ 50 w 55"/>
                  <a:gd name="T29" fmla="*/ 4 h 33"/>
                  <a:gd name="T30" fmla="*/ 51 w 55"/>
                  <a:gd name="T31" fmla="*/ 5 h 33"/>
                  <a:gd name="T32" fmla="*/ 51 w 55"/>
                  <a:gd name="T33" fmla="*/ 5 h 33"/>
                  <a:gd name="T34" fmla="*/ 50 w 55"/>
                  <a:gd name="T35" fmla="*/ 5 h 33"/>
                  <a:gd name="T36" fmla="*/ 50 w 55"/>
                  <a:gd name="T37" fmla="*/ 5 h 33"/>
                  <a:gd name="T38" fmla="*/ 49 w 55"/>
                  <a:gd name="T39" fmla="*/ 5 h 33"/>
                  <a:gd name="T40" fmla="*/ 45 w 55"/>
                  <a:gd name="T41" fmla="*/ 5 h 33"/>
                  <a:gd name="T42" fmla="*/ 26 w 55"/>
                  <a:gd name="T43" fmla="*/ 9 h 33"/>
                  <a:gd name="T44" fmla="*/ 6 w 55"/>
                  <a:gd name="T45" fmla="*/ 29 h 33"/>
                  <a:gd name="T46" fmla="*/ 5 w 55"/>
                  <a:gd name="T47" fmla="*/ 29 h 33"/>
                  <a:gd name="T48" fmla="*/ 5 w 55"/>
                  <a:gd name="T49" fmla="*/ 29 h 33"/>
                  <a:gd name="T50" fmla="*/ 5 w 55"/>
                  <a:gd name="T51" fmla="*/ 29 h 33"/>
                  <a:gd name="T52" fmla="*/ 5 w 55"/>
                  <a:gd name="T53" fmla="*/ 29 h 33"/>
                  <a:gd name="T54" fmla="*/ 45 w 55"/>
                  <a:gd name="T55" fmla="*/ 0 h 33"/>
                  <a:gd name="T56" fmla="*/ 24 w 55"/>
                  <a:gd name="T57" fmla="*/ 4 h 33"/>
                  <a:gd name="T58" fmla="*/ 1 w 55"/>
                  <a:gd name="T59" fmla="*/ 26 h 33"/>
                  <a:gd name="T60" fmla="*/ 0 w 55"/>
                  <a:gd name="T61" fmla="*/ 28 h 33"/>
                  <a:gd name="T62" fmla="*/ 3 w 55"/>
                  <a:gd name="T63" fmla="*/ 33 h 33"/>
                  <a:gd name="T64" fmla="*/ 4 w 55"/>
                  <a:gd name="T65" fmla="*/ 31 h 33"/>
                  <a:gd name="T66" fmla="*/ 5 w 55"/>
                  <a:gd name="T67" fmla="*/ 29 h 33"/>
                  <a:gd name="T68" fmla="*/ 4 w 55"/>
                  <a:gd name="T69" fmla="*/ 31 h 33"/>
                  <a:gd name="T70" fmla="*/ 3 w 55"/>
                  <a:gd name="T71" fmla="*/ 33 h 33"/>
                  <a:gd name="T72" fmla="*/ 3 w 55"/>
                  <a:gd name="T73" fmla="*/ 33 h 33"/>
                  <a:gd name="T74" fmla="*/ 3 w 55"/>
                  <a:gd name="T75" fmla="*/ 33 h 33"/>
                  <a:gd name="T76" fmla="*/ 3 w 55"/>
                  <a:gd name="T77" fmla="*/ 33 h 33"/>
                  <a:gd name="T78" fmla="*/ 3 w 55"/>
                  <a:gd name="T79" fmla="*/ 33 h 33"/>
                  <a:gd name="T80" fmla="*/ 5 w 55"/>
                  <a:gd name="T81" fmla="*/ 33 h 33"/>
                  <a:gd name="T82" fmla="*/ 5 w 55"/>
                  <a:gd name="T83" fmla="*/ 33 h 33"/>
                  <a:gd name="T84" fmla="*/ 9 w 55"/>
                  <a:gd name="T85" fmla="*/ 30 h 33"/>
                  <a:gd name="T86" fmla="*/ 28 w 55"/>
                  <a:gd name="T87" fmla="*/ 13 h 33"/>
                  <a:gd name="T88" fmla="*/ 45 w 55"/>
                  <a:gd name="T89" fmla="*/ 9 h 33"/>
                  <a:gd name="T90" fmla="*/ 48 w 55"/>
                  <a:gd name="T91" fmla="*/ 9 h 33"/>
                  <a:gd name="T92" fmla="*/ 49 w 55"/>
                  <a:gd name="T93" fmla="*/ 9 h 33"/>
                  <a:gd name="T94" fmla="*/ 49 w 55"/>
                  <a:gd name="T95" fmla="*/ 9 h 33"/>
                  <a:gd name="T96" fmla="*/ 50 w 55"/>
                  <a:gd name="T97" fmla="*/ 9 h 33"/>
                  <a:gd name="T98" fmla="*/ 50 w 55"/>
                  <a:gd name="T99" fmla="*/ 9 h 33"/>
                  <a:gd name="T100" fmla="*/ 50 w 55"/>
                  <a:gd name="T101" fmla="*/ 9 h 33"/>
                  <a:gd name="T102" fmla="*/ 50 w 55"/>
                  <a:gd name="T103" fmla="*/ 9 h 33"/>
                  <a:gd name="T104" fmla="*/ 50 w 55"/>
                  <a:gd name="T105" fmla="*/ 9 h 33"/>
                  <a:gd name="T106" fmla="*/ 55 w 55"/>
                  <a:gd name="T107" fmla="*/ 5 h 33"/>
                  <a:gd name="T108" fmla="*/ 55 w 55"/>
                  <a:gd name="T109" fmla="*/ 5 h 33"/>
                  <a:gd name="T110" fmla="*/ 51 w 55"/>
                  <a:gd name="T111" fmla="*/ 0 h 33"/>
                  <a:gd name="T112" fmla="*/ 51 w 55"/>
                  <a:gd name="T113" fmla="*/ 0 h 33"/>
                  <a:gd name="T114" fmla="*/ 45 w 55"/>
                  <a:gd name="T115"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5" h="33">
                    <a:moveTo>
                      <a:pt x="3" y="33"/>
                    </a:moveTo>
                    <a:cubicBezTo>
                      <a:pt x="3" y="33"/>
                      <a:pt x="3" y="33"/>
                      <a:pt x="3" y="33"/>
                    </a:cubicBezTo>
                    <a:cubicBezTo>
                      <a:pt x="3" y="33"/>
                      <a:pt x="3" y="33"/>
                      <a:pt x="3" y="33"/>
                    </a:cubicBezTo>
                    <a:cubicBezTo>
                      <a:pt x="3" y="33"/>
                      <a:pt x="3" y="33"/>
                      <a:pt x="3" y="33"/>
                    </a:cubicBezTo>
                    <a:moveTo>
                      <a:pt x="5" y="29"/>
                    </a:moveTo>
                    <a:cubicBezTo>
                      <a:pt x="4" y="28"/>
                      <a:pt x="4" y="28"/>
                      <a:pt x="4" y="28"/>
                    </a:cubicBezTo>
                    <a:cubicBezTo>
                      <a:pt x="5" y="28"/>
                      <a:pt x="5" y="28"/>
                      <a:pt x="5" y="28"/>
                    </a:cubicBezTo>
                    <a:cubicBezTo>
                      <a:pt x="10" y="17"/>
                      <a:pt x="18" y="11"/>
                      <a:pt x="25" y="8"/>
                    </a:cubicBezTo>
                    <a:cubicBezTo>
                      <a:pt x="33" y="4"/>
                      <a:pt x="41" y="4"/>
                      <a:pt x="45" y="4"/>
                    </a:cubicBezTo>
                    <a:cubicBezTo>
                      <a:pt x="47" y="4"/>
                      <a:pt x="48" y="4"/>
                      <a:pt x="49" y="4"/>
                    </a:cubicBezTo>
                    <a:cubicBezTo>
                      <a:pt x="49" y="4"/>
                      <a:pt x="50" y="4"/>
                      <a:pt x="50" y="4"/>
                    </a:cubicBezTo>
                    <a:cubicBezTo>
                      <a:pt x="50" y="4"/>
                      <a:pt x="50" y="4"/>
                      <a:pt x="50" y="4"/>
                    </a:cubicBezTo>
                    <a:cubicBezTo>
                      <a:pt x="50" y="4"/>
                      <a:pt x="50" y="4"/>
                      <a:pt x="50" y="4"/>
                    </a:cubicBezTo>
                    <a:cubicBezTo>
                      <a:pt x="50" y="4"/>
                      <a:pt x="50" y="4"/>
                      <a:pt x="50" y="4"/>
                    </a:cubicBezTo>
                    <a:cubicBezTo>
                      <a:pt x="50" y="4"/>
                      <a:pt x="50" y="4"/>
                      <a:pt x="50" y="4"/>
                    </a:cubicBezTo>
                    <a:cubicBezTo>
                      <a:pt x="51" y="4"/>
                      <a:pt x="51" y="4"/>
                      <a:pt x="51" y="5"/>
                    </a:cubicBezTo>
                    <a:cubicBezTo>
                      <a:pt x="51" y="5"/>
                      <a:pt x="51" y="5"/>
                      <a:pt x="51" y="5"/>
                    </a:cubicBezTo>
                    <a:cubicBezTo>
                      <a:pt x="50" y="5"/>
                      <a:pt x="50" y="5"/>
                      <a:pt x="50" y="5"/>
                    </a:cubicBezTo>
                    <a:cubicBezTo>
                      <a:pt x="50" y="5"/>
                      <a:pt x="50" y="5"/>
                      <a:pt x="50" y="5"/>
                    </a:cubicBezTo>
                    <a:cubicBezTo>
                      <a:pt x="50" y="5"/>
                      <a:pt x="50" y="5"/>
                      <a:pt x="49" y="5"/>
                    </a:cubicBezTo>
                    <a:cubicBezTo>
                      <a:pt x="48" y="5"/>
                      <a:pt x="47" y="5"/>
                      <a:pt x="45" y="5"/>
                    </a:cubicBezTo>
                    <a:cubicBezTo>
                      <a:pt x="41" y="5"/>
                      <a:pt x="33" y="6"/>
                      <a:pt x="26" y="9"/>
                    </a:cubicBezTo>
                    <a:cubicBezTo>
                      <a:pt x="18" y="12"/>
                      <a:pt x="11" y="18"/>
                      <a:pt x="6" y="29"/>
                    </a:cubicBezTo>
                    <a:cubicBezTo>
                      <a:pt x="5" y="29"/>
                      <a:pt x="5" y="29"/>
                      <a:pt x="5" y="29"/>
                    </a:cubicBezTo>
                    <a:cubicBezTo>
                      <a:pt x="5" y="29"/>
                      <a:pt x="5" y="29"/>
                      <a:pt x="5" y="29"/>
                    </a:cubicBezTo>
                    <a:cubicBezTo>
                      <a:pt x="5" y="29"/>
                      <a:pt x="5" y="29"/>
                      <a:pt x="5" y="29"/>
                    </a:cubicBezTo>
                    <a:cubicBezTo>
                      <a:pt x="5" y="29"/>
                      <a:pt x="5" y="29"/>
                      <a:pt x="5" y="29"/>
                    </a:cubicBezTo>
                    <a:moveTo>
                      <a:pt x="45" y="0"/>
                    </a:moveTo>
                    <a:cubicBezTo>
                      <a:pt x="40" y="0"/>
                      <a:pt x="32" y="0"/>
                      <a:pt x="24" y="4"/>
                    </a:cubicBezTo>
                    <a:cubicBezTo>
                      <a:pt x="15" y="8"/>
                      <a:pt x="7" y="15"/>
                      <a:pt x="1" y="26"/>
                    </a:cubicBezTo>
                    <a:cubicBezTo>
                      <a:pt x="1" y="27"/>
                      <a:pt x="0" y="28"/>
                      <a:pt x="0" y="28"/>
                    </a:cubicBezTo>
                    <a:cubicBezTo>
                      <a:pt x="0" y="30"/>
                      <a:pt x="1" y="32"/>
                      <a:pt x="3" y="33"/>
                    </a:cubicBezTo>
                    <a:cubicBezTo>
                      <a:pt x="4" y="31"/>
                      <a:pt x="4" y="31"/>
                      <a:pt x="4" y="31"/>
                    </a:cubicBezTo>
                    <a:cubicBezTo>
                      <a:pt x="5" y="29"/>
                      <a:pt x="5" y="29"/>
                      <a:pt x="5" y="29"/>
                    </a:cubicBezTo>
                    <a:cubicBezTo>
                      <a:pt x="4" y="31"/>
                      <a:pt x="4" y="31"/>
                      <a:pt x="4" y="31"/>
                    </a:cubicBezTo>
                    <a:cubicBezTo>
                      <a:pt x="3" y="33"/>
                      <a:pt x="3" y="33"/>
                      <a:pt x="3" y="33"/>
                    </a:cubicBezTo>
                    <a:cubicBezTo>
                      <a:pt x="3" y="33"/>
                      <a:pt x="3" y="33"/>
                      <a:pt x="3" y="33"/>
                    </a:cubicBezTo>
                    <a:cubicBezTo>
                      <a:pt x="3" y="33"/>
                      <a:pt x="3" y="33"/>
                      <a:pt x="3" y="33"/>
                    </a:cubicBezTo>
                    <a:cubicBezTo>
                      <a:pt x="3" y="33"/>
                      <a:pt x="3" y="33"/>
                      <a:pt x="3" y="33"/>
                    </a:cubicBezTo>
                    <a:cubicBezTo>
                      <a:pt x="3" y="33"/>
                      <a:pt x="3" y="33"/>
                      <a:pt x="3" y="33"/>
                    </a:cubicBezTo>
                    <a:cubicBezTo>
                      <a:pt x="4" y="33"/>
                      <a:pt x="5" y="33"/>
                      <a:pt x="5" y="33"/>
                    </a:cubicBezTo>
                    <a:cubicBezTo>
                      <a:pt x="5" y="33"/>
                      <a:pt x="5" y="33"/>
                      <a:pt x="5" y="33"/>
                    </a:cubicBezTo>
                    <a:cubicBezTo>
                      <a:pt x="7" y="33"/>
                      <a:pt x="9" y="32"/>
                      <a:pt x="9" y="30"/>
                    </a:cubicBezTo>
                    <a:cubicBezTo>
                      <a:pt x="14" y="21"/>
                      <a:pt x="21" y="16"/>
                      <a:pt x="28" y="13"/>
                    </a:cubicBezTo>
                    <a:cubicBezTo>
                      <a:pt x="34" y="10"/>
                      <a:pt x="41" y="9"/>
                      <a:pt x="45" y="9"/>
                    </a:cubicBezTo>
                    <a:cubicBezTo>
                      <a:pt x="47" y="9"/>
                      <a:pt x="48" y="9"/>
                      <a:pt x="48" y="9"/>
                    </a:cubicBezTo>
                    <a:cubicBezTo>
                      <a:pt x="49" y="9"/>
                      <a:pt x="49" y="9"/>
                      <a:pt x="49" y="9"/>
                    </a:cubicBezTo>
                    <a:cubicBezTo>
                      <a:pt x="49" y="9"/>
                      <a:pt x="49" y="9"/>
                      <a:pt x="49" y="9"/>
                    </a:cubicBezTo>
                    <a:cubicBezTo>
                      <a:pt x="50" y="9"/>
                      <a:pt x="50" y="9"/>
                      <a:pt x="50" y="9"/>
                    </a:cubicBezTo>
                    <a:cubicBezTo>
                      <a:pt x="50" y="9"/>
                      <a:pt x="50" y="9"/>
                      <a:pt x="50" y="9"/>
                    </a:cubicBezTo>
                    <a:cubicBezTo>
                      <a:pt x="50" y="9"/>
                      <a:pt x="50" y="9"/>
                      <a:pt x="50" y="9"/>
                    </a:cubicBezTo>
                    <a:cubicBezTo>
                      <a:pt x="50" y="9"/>
                      <a:pt x="50" y="9"/>
                      <a:pt x="50" y="9"/>
                    </a:cubicBezTo>
                    <a:cubicBezTo>
                      <a:pt x="50" y="9"/>
                      <a:pt x="50" y="9"/>
                      <a:pt x="50" y="9"/>
                    </a:cubicBezTo>
                    <a:cubicBezTo>
                      <a:pt x="52" y="9"/>
                      <a:pt x="54" y="8"/>
                      <a:pt x="55" y="5"/>
                    </a:cubicBezTo>
                    <a:cubicBezTo>
                      <a:pt x="55" y="5"/>
                      <a:pt x="55" y="5"/>
                      <a:pt x="55" y="5"/>
                    </a:cubicBezTo>
                    <a:cubicBezTo>
                      <a:pt x="55" y="2"/>
                      <a:pt x="53" y="0"/>
                      <a:pt x="51" y="0"/>
                    </a:cubicBezTo>
                    <a:cubicBezTo>
                      <a:pt x="51" y="0"/>
                      <a:pt x="51" y="0"/>
                      <a:pt x="51" y="0"/>
                    </a:cubicBezTo>
                    <a:cubicBezTo>
                      <a:pt x="51" y="0"/>
                      <a:pt x="49" y="0"/>
                      <a:pt x="45"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17" name="Freeform 117"/>
            <p:cNvSpPr>
              <a:spLocks noEditPoints="1"/>
            </p:cNvSpPr>
            <p:nvPr/>
          </p:nvSpPr>
          <p:spPr bwMode="auto">
            <a:xfrm>
              <a:off x="9120188" y="4181475"/>
              <a:ext cx="349250" cy="558800"/>
            </a:xfrm>
            <a:custGeom>
              <a:avLst/>
              <a:gdLst>
                <a:gd name="T0" fmla="*/ 11 w 125"/>
                <a:gd name="T1" fmla="*/ 185 h 199"/>
                <a:gd name="T2" fmla="*/ 9 w 125"/>
                <a:gd name="T3" fmla="*/ 175 h 199"/>
                <a:gd name="T4" fmla="*/ 10 w 125"/>
                <a:gd name="T5" fmla="*/ 164 h 199"/>
                <a:gd name="T6" fmla="*/ 10 w 125"/>
                <a:gd name="T7" fmla="*/ 164 h 199"/>
                <a:gd name="T8" fmla="*/ 9 w 125"/>
                <a:gd name="T9" fmla="*/ 143 h 199"/>
                <a:gd name="T10" fmla="*/ 7 w 125"/>
                <a:gd name="T11" fmla="*/ 133 h 199"/>
                <a:gd name="T12" fmla="*/ 7 w 125"/>
                <a:gd name="T13" fmla="*/ 123 h 199"/>
                <a:gd name="T14" fmla="*/ 7 w 125"/>
                <a:gd name="T15" fmla="*/ 123 h 199"/>
                <a:gd name="T16" fmla="*/ 7 w 125"/>
                <a:gd name="T17" fmla="*/ 112 h 199"/>
                <a:gd name="T18" fmla="*/ 5 w 125"/>
                <a:gd name="T19" fmla="*/ 102 h 199"/>
                <a:gd name="T20" fmla="*/ 6 w 125"/>
                <a:gd name="T21" fmla="*/ 91 h 199"/>
                <a:gd name="T22" fmla="*/ 6 w 125"/>
                <a:gd name="T23" fmla="*/ 91 h 199"/>
                <a:gd name="T24" fmla="*/ 5 w 125"/>
                <a:gd name="T25" fmla="*/ 81 h 199"/>
                <a:gd name="T26" fmla="*/ 0 w 125"/>
                <a:gd name="T27" fmla="*/ 10 h 199"/>
                <a:gd name="T28" fmla="*/ 2 w 125"/>
                <a:gd name="T29" fmla="*/ 19 h 199"/>
                <a:gd name="T30" fmla="*/ 1 w 125"/>
                <a:gd name="T31" fmla="*/ 22 h 199"/>
                <a:gd name="T32" fmla="*/ 1 w 125"/>
                <a:gd name="T33" fmla="*/ 29 h 199"/>
                <a:gd name="T34" fmla="*/ 3 w 125"/>
                <a:gd name="T35" fmla="*/ 29 h 199"/>
                <a:gd name="T36" fmla="*/ 3 w 125"/>
                <a:gd name="T37" fmla="*/ 40 h 199"/>
                <a:gd name="T38" fmla="*/ 3 w 125"/>
                <a:gd name="T39" fmla="*/ 40 h 199"/>
                <a:gd name="T40" fmla="*/ 2 w 125"/>
                <a:gd name="T41" fmla="*/ 47 h 199"/>
                <a:gd name="T42" fmla="*/ 4 w 125"/>
                <a:gd name="T43" fmla="*/ 50 h 199"/>
                <a:gd name="T44" fmla="*/ 3 w 125"/>
                <a:gd name="T45" fmla="*/ 57 h 199"/>
                <a:gd name="T46" fmla="*/ 4 w 125"/>
                <a:gd name="T47" fmla="*/ 60 h 199"/>
                <a:gd name="T48" fmla="*/ 3 w 125"/>
                <a:gd name="T49" fmla="*/ 68 h 199"/>
                <a:gd name="T50" fmla="*/ 5 w 125"/>
                <a:gd name="T51" fmla="*/ 71 h 199"/>
                <a:gd name="T52" fmla="*/ 4 w 125"/>
                <a:gd name="T53" fmla="*/ 78 h 199"/>
                <a:gd name="T54" fmla="*/ 5 w 125"/>
                <a:gd name="T55" fmla="*/ 81 h 199"/>
                <a:gd name="T56" fmla="*/ 4 w 125"/>
                <a:gd name="T57" fmla="*/ 84 h 199"/>
                <a:gd name="T58" fmla="*/ 6 w 125"/>
                <a:gd name="T59" fmla="*/ 91 h 199"/>
                <a:gd name="T60" fmla="*/ 6 w 125"/>
                <a:gd name="T61" fmla="*/ 92 h 199"/>
                <a:gd name="T62" fmla="*/ 6 w 125"/>
                <a:gd name="T63" fmla="*/ 102 h 199"/>
                <a:gd name="T64" fmla="*/ 6 w 125"/>
                <a:gd name="T65" fmla="*/ 102 h 199"/>
                <a:gd name="T66" fmla="*/ 7 w 125"/>
                <a:gd name="T67" fmla="*/ 112 h 199"/>
                <a:gd name="T68" fmla="*/ 7 w 125"/>
                <a:gd name="T69" fmla="*/ 112 h 199"/>
                <a:gd name="T70" fmla="*/ 7 w 125"/>
                <a:gd name="T71" fmla="*/ 123 h 199"/>
                <a:gd name="T72" fmla="*/ 7 w 125"/>
                <a:gd name="T73" fmla="*/ 123 h 199"/>
                <a:gd name="T74" fmla="*/ 7 w 125"/>
                <a:gd name="T75" fmla="*/ 130 h 199"/>
                <a:gd name="T76" fmla="*/ 8 w 125"/>
                <a:gd name="T77" fmla="*/ 133 h 199"/>
                <a:gd name="T78" fmla="*/ 7 w 125"/>
                <a:gd name="T79" fmla="*/ 140 h 199"/>
                <a:gd name="T80" fmla="*/ 9 w 125"/>
                <a:gd name="T81" fmla="*/ 143 h 199"/>
                <a:gd name="T82" fmla="*/ 8 w 125"/>
                <a:gd name="T83" fmla="*/ 151 h 199"/>
                <a:gd name="T84" fmla="*/ 9 w 125"/>
                <a:gd name="T85" fmla="*/ 154 h 199"/>
                <a:gd name="T86" fmla="*/ 8 w 125"/>
                <a:gd name="T87" fmla="*/ 157 h 199"/>
                <a:gd name="T88" fmla="*/ 10 w 125"/>
                <a:gd name="T89" fmla="*/ 164 h 199"/>
                <a:gd name="T90" fmla="*/ 10 w 125"/>
                <a:gd name="T91" fmla="*/ 164 h 199"/>
                <a:gd name="T92" fmla="*/ 10 w 125"/>
                <a:gd name="T93" fmla="*/ 175 h 199"/>
                <a:gd name="T94" fmla="*/ 10 w 125"/>
                <a:gd name="T95" fmla="*/ 175 h 199"/>
                <a:gd name="T96" fmla="*/ 11 w 125"/>
                <a:gd name="T97" fmla="*/ 185 h 199"/>
                <a:gd name="T98" fmla="*/ 11 w 125"/>
                <a:gd name="T99" fmla="*/ 185 h 199"/>
                <a:gd name="T100" fmla="*/ 10 w 125"/>
                <a:gd name="T101" fmla="*/ 195 h 199"/>
                <a:gd name="T102" fmla="*/ 111 w 125"/>
                <a:gd name="T103" fmla="*/ 2 h 199"/>
                <a:gd name="T104" fmla="*/ 113 w 125"/>
                <a:gd name="T105" fmla="*/ 0 h 199"/>
                <a:gd name="T106" fmla="*/ 2 w 125"/>
                <a:gd name="T107" fmla="*/ 6 h 199"/>
                <a:gd name="T108" fmla="*/ 4 w 125"/>
                <a:gd name="T109" fmla="*/ 6 h 199"/>
                <a:gd name="T110" fmla="*/ 6 w 125"/>
                <a:gd name="T111" fmla="*/ 10 h 199"/>
                <a:gd name="T112" fmla="*/ 16 w 125"/>
                <a:gd name="T113" fmla="*/ 195 h 199"/>
                <a:gd name="T114" fmla="*/ 14 w 125"/>
                <a:gd name="T115" fmla="*/ 199 h 199"/>
                <a:gd name="T116" fmla="*/ 12 w 125"/>
                <a:gd name="T117" fmla="*/ 199 h 199"/>
                <a:gd name="T118" fmla="*/ 125 w 125"/>
                <a:gd name="T119" fmla="*/ 19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5" h="199">
                  <a:moveTo>
                    <a:pt x="11" y="185"/>
                  </a:moveTo>
                  <a:cubicBezTo>
                    <a:pt x="9" y="185"/>
                    <a:pt x="9" y="185"/>
                    <a:pt x="9" y="185"/>
                  </a:cubicBezTo>
                  <a:cubicBezTo>
                    <a:pt x="11" y="185"/>
                    <a:pt x="11" y="185"/>
                    <a:pt x="11" y="185"/>
                  </a:cubicBezTo>
                  <a:cubicBezTo>
                    <a:pt x="11" y="185"/>
                    <a:pt x="11" y="185"/>
                    <a:pt x="11" y="185"/>
                  </a:cubicBezTo>
                  <a:moveTo>
                    <a:pt x="10" y="175"/>
                  </a:moveTo>
                  <a:cubicBezTo>
                    <a:pt x="9" y="175"/>
                    <a:pt x="9" y="175"/>
                    <a:pt x="9" y="175"/>
                  </a:cubicBezTo>
                  <a:cubicBezTo>
                    <a:pt x="10" y="175"/>
                    <a:pt x="10" y="175"/>
                    <a:pt x="10" y="175"/>
                  </a:cubicBezTo>
                  <a:cubicBezTo>
                    <a:pt x="10" y="175"/>
                    <a:pt x="10" y="175"/>
                    <a:pt x="10" y="175"/>
                  </a:cubicBezTo>
                  <a:moveTo>
                    <a:pt x="10" y="164"/>
                  </a:moveTo>
                  <a:cubicBezTo>
                    <a:pt x="8" y="164"/>
                    <a:pt x="8" y="164"/>
                    <a:pt x="8" y="164"/>
                  </a:cubicBezTo>
                  <a:cubicBezTo>
                    <a:pt x="10" y="164"/>
                    <a:pt x="10" y="164"/>
                    <a:pt x="10" y="164"/>
                  </a:cubicBezTo>
                  <a:cubicBezTo>
                    <a:pt x="10" y="164"/>
                    <a:pt x="10" y="164"/>
                    <a:pt x="10" y="164"/>
                  </a:cubicBezTo>
                  <a:moveTo>
                    <a:pt x="9" y="143"/>
                  </a:moveTo>
                  <a:cubicBezTo>
                    <a:pt x="7" y="143"/>
                    <a:pt x="7" y="143"/>
                    <a:pt x="7" y="143"/>
                  </a:cubicBezTo>
                  <a:cubicBezTo>
                    <a:pt x="9" y="143"/>
                    <a:pt x="9" y="143"/>
                    <a:pt x="9" y="143"/>
                  </a:cubicBezTo>
                  <a:cubicBezTo>
                    <a:pt x="9" y="143"/>
                    <a:pt x="9" y="143"/>
                    <a:pt x="9" y="143"/>
                  </a:cubicBezTo>
                  <a:moveTo>
                    <a:pt x="8" y="133"/>
                  </a:moveTo>
                  <a:cubicBezTo>
                    <a:pt x="7" y="133"/>
                    <a:pt x="7" y="133"/>
                    <a:pt x="7" y="133"/>
                  </a:cubicBezTo>
                  <a:cubicBezTo>
                    <a:pt x="8" y="133"/>
                    <a:pt x="8" y="133"/>
                    <a:pt x="8" y="133"/>
                  </a:cubicBezTo>
                  <a:cubicBezTo>
                    <a:pt x="8" y="133"/>
                    <a:pt x="8" y="133"/>
                    <a:pt x="8" y="133"/>
                  </a:cubicBezTo>
                  <a:moveTo>
                    <a:pt x="7" y="123"/>
                  </a:moveTo>
                  <a:cubicBezTo>
                    <a:pt x="6" y="123"/>
                    <a:pt x="6" y="123"/>
                    <a:pt x="6" y="123"/>
                  </a:cubicBezTo>
                  <a:cubicBezTo>
                    <a:pt x="7" y="123"/>
                    <a:pt x="7" y="123"/>
                    <a:pt x="7" y="123"/>
                  </a:cubicBezTo>
                  <a:cubicBezTo>
                    <a:pt x="7" y="123"/>
                    <a:pt x="7" y="123"/>
                    <a:pt x="7" y="123"/>
                  </a:cubicBezTo>
                  <a:moveTo>
                    <a:pt x="7" y="112"/>
                  </a:moveTo>
                  <a:cubicBezTo>
                    <a:pt x="6" y="112"/>
                    <a:pt x="6" y="112"/>
                    <a:pt x="6" y="112"/>
                  </a:cubicBezTo>
                  <a:cubicBezTo>
                    <a:pt x="7" y="112"/>
                    <a:pt x="7" y="112"/>
                    <a:pt x="7" y="112"/>
                  </a:cubicBezTo>
                  <a:cubicBezTo>
                    <a:pt x="7" y="112"/>
                    <a:pt x="7" y="112"/>
                    <a:pt x="7" y="112"/>
                  </a:cubicBezTo>
                  <a:moveTo>
                    <a:pt x="6" y="102"/>
                  </a:moveTo>
                  <a:cubicBezTo>
                    <a:pt x="5" y="102"/>
                    <a:pt x="5" y="102"/>
                    <a:pt x="5" y="102"/>
                  </a:cubicBezTo>
                  <a:cubicBezTo>
                    <a:pt x="6" y="102"/>
                    <a:pt x="6" y="102"/>
                    <a:pt x="6" y="102"/>
                  </a:cubicBezTo>
                  <a:cubicBezTo>
                    <a:pt x="6" y="102"/>
                    <a:pt x="6" y="102"/>
                    <a:pt x="6" y="102"/>
                  </a:cubicBezTo>
                  <a:moveTo>
                    <a:pt x="6" y="91"/>
                  </a:moveTo>
                  <a:cubicBezTo>
                    <a:pt x="5" y="91"/>
                    <a:pt x="5" y="91"/>
                    <a:pt x="5" y="91"/>
                  </a:cubicBezTo>
                  <a:cubicBezTo>
                    <a:pt x="6" y="91"/>
                    <a:pt x="6" y="91"/>
                    <a:pt x="6" y="91"/>
                  </a:cubicBezTo>
                  <a:cubicBezTo>
                    <a:pt x="6" y="91"/>
                    <a:pt x="6" y="91"/>
                    <a:pt x="6" y="91"/>
                  </a:cubicBezTo>
                  <a:moveTo>
                    <a:pt x="5" y="81"/>
                  </a:moveTo>
                  <a:cubicBezTo>
                    <a:pt x="4" y="81"/>
                    <a:pt x="4" y="81"/>
                    <a:pt x="4" y="81"/>
                  </a:cubicBezTo>
                  <a:cubicBezTo>
                    <a:pt x="5" y="81"/>
                    <a:pt x="5" y="81"/>
                    <a:pt x="5" y="81"/>
                  </a:cubicBezTo>
                  <a:cubicBezTo>
                    <a:pt x="5" y="81"/>
                    <a:pt x="5" y="81"/>
                    <a:pt x="5" y="81"/>
                  </a:cubicBezTo>
                  <a:moveTo>
                    <a:pt x="2" y="10"/>
                  </a:moveTo>
                  <a:cubicBezTo>
                    <a:pt x="0" y="10"/>
                    <a:pt x="0" y="10"/>
                    <a:pt x="0" y="10"/>
                  </a:cubicBezTo>
                  <a:cubicBezTo>
                    <a:pt x="1" y="16"/>
                    <a:pt x="1" y="16"/>
                    <a:pt x="1" y="16"/>
                  </a:cubicBezTo>
                  <a:cubicBezTo>
                    <a:pt x="2" y="16"/>
                    <a:pt x="2" y="18"/>
                    <a:pt x="2" y="19"/>
                  </a:cubicBezTo>
                  <a:cubicBezTo>
                    <a:pt x="2" y="19"/>
                    <a:pt x="2" y="19"/>
                    <a:pt x="2" y="19"/>
                  </a:cubicBezTo>
                  <a:cubicBezTo>
                    <a:pt x="2" y="19"/>
                    <a:pt x="2" y="19"/>
                    <a:pt x="2" y="19"/>
                  </a:cubicBezTo>
                  <a:cubicBezTo>
                    <a:pt x="2" y="19"/>
                    <a:pt x="2" y="19"/>
                    <a:pt x="2" y="19"/>
                  </a:cubicBezTo>
                  <a:cubicBezTo>
                    <a:pt x="2" y="20"/>
                    <a:pt x="2" y="21"/>
                    <a:pt x="1" y="22"/>
                  </a:cubicBezTo>
                  <a:cubicBezTo>
                    <a:pt x="1" y="26"/>
                    <a:pt x="1" y="26"/>
                    <a:pt x="1" y="26"/>
                  </a:cubicBezTo>
                  <a:cubicBezTo>
                    <a:pt x="2" y="27"/>
                    <a:pt x="3" y="28"/>
                    <a:pt x="3" y="29"/>
                  </a:cubicBezTo>
                  <a:cubicBezTo>
                    <a:pt x="1" y="29"/>
                    <a:pt x="1" y="29"/>
                    <a:pt x="1" y="29"/>
                  </a:cubicBezTo>
                  <a:cubicBezTo>
                    <a:pt x="1" y="29"/>
                    <a:pt x="1" y="29"/>
                    <a:pt x="1" y="29"/>
                  </a:cubicBezTo>
                  <a:cubicBezTo>
                    <a:pt x="3" y="29"/>
                    <a:pt x="3" y="29"/>
                    <a:pt x="3" y="29"/>
                  </a:cubicBezTo>
                  <a:cubicBezTo>
                    <a:pt x="3" y="29"/>
                    <a:pt x="3" y="29"/>
                    <a:pt x="3" y="29"/>
                  </a:cubicBezTo>
                  <a:cubicBezTo>
                    <a:pt x="3" y="31"/>
                    <a:pt x="2" y="32"/>
                    <a:pt x="2" y="32"/>
                  </a:cubicBezTo>
                  <a:cubicBezTo>
                    <a:pt x="2" y="36"/>
                    <a:pt x="2" y="36"/>
                    <a:pt x="2" y="36"/>
                  </a:cubicBezTo>
                  <a:cubicBezTo>
                    <a:pt x="3" y="37"/>
                    <a:pt x="3" y="38"/>
                    <a:pt x="3" y="40"/>
                  </a:cubicBezTo>
                  <a:cubicBezTo>
                    <a:pt x="2" y="40"/>
                    <a:pt x="2" y="40"/>
                    <a:pt x="2" y="40"/>
                  </a:cubicBezTo>
                  <a:cubicBezTo>
                    <a:pt x="2" y="40"/>
                    <a:pt x="2" y="40"/>
                    <a:pt x="2" y="40"/>
                  </a:cubicBezTo>
                  <a:cubicBezTo>
                    <a:pt x="3" y="40"/>
                    <a:pt x="3" y="40"/>
                    <a:pt x="3" y="40"/>
                  </a:cubicBezTo>
                  <a:cubicBezTo>
                    <a:pt x="3" y="40"/>
                    <a:pt x="3" y="40"/>
                    <a:pt x="3" y="40"/>
                  </a:cubicBezTo>
                  <a:cubicBezTo>
                    <a:pt x="3" y="41"/>
                    <a:pt x="3" y="42"/>
                    <a:pt x="2" y="43"/>
                  </a:cubicBezTo>
                  <a:cubicBezTo>
                    <a:pt x="2" y="47"/>
                    <a:pt x="2" y="47"/>
                    <a:pt x="2" y="47"/>
                  </a:cubicBezTo>
                  <a:cubicBezTo>
                    <a:pt x="3" y="48"/>
                    <a:pt x="4" y="49"/>
                    <a:pt x="4" y="50"/>
                  </a:cubicBezTo>
                  <a:cubicBezTo>
                    <a:pt x="4" y="50"/>
                    <a:pt x="4" y="50"/>
                    <a:pt x="4" y="50"/>
                  </a:cubicBezTo>
                  <a:cubicBezTo>
                    <a:pt x="4" y="50"/>
                    <a:pt x="4" y="50"/>
                    <a:pt x="4" y="50"/>
                  </a:cubicBezTo>
                  <a:cubicBezTo>
                    <a:pt x="4" y="50"/>
                    <a:pt x="4" y="50"/>
                    <a:pt x="4" y="50"/>
                  </a:cubicBezTo>
                  <a:cubicBezTo>
                    <a:pt x="4" y="51"/>
                    <a:pt x="3" y="52"/>
                    <a:pt x="3" y="53"/>
                  </a:cubicBezTo>
                  <a:cubicBezTo>
                    <a:pt x="3" y="57"/>
                    <a:pt x="3" y="57"/>
                    <a:pt x="3" y="57"/>
                  </a:cubicBezTo>
                  <a:cubicBezTo>
                    <a:pt x="4" y="58"/>
                    <a:pt x="4" y="59"/>
                    <a:pt x="4" y="60"/>
                  </a:cubicBezTo>
                  <a:cubicBezTo>
                    <a:pt x="4" y="60"/>
                    <a:pt x="4" y="60"/>
                    <a:pt x="4" y="60"/>
                  </a:cubicBezTo>
                  <a:cubicBezTo>
                    <a:pt x="4" y="60"/>
                    <a:pt x="4" y="60"/>
                    <a:pt x="4" y="60"/>
                  </a:cubicBezTo>
                  <a:cubicBezTo>
                    <a:pt x="4" y="61"/>
                    <a:pt x="4" y="61"/>
                    <a:pt x="4" y="61"/>
                  </a:cubicBezTo>
                  <a:cubicBezTo>
                    <a:pt x="4" y="62"/>
                    <a:pt x="4" y="63"/>
                    <a:pt x="3" y="64"/>
                  </a:cubicBezTo>
                  <a:cubicBezTo>
                    <a:pt x="3" y="68"/>
                    <a:pt x="3" y="68"/>
                    <a:pt x="3" y="68"/>
                  </a:cubicBezTo>
                  <a:cubicBezTo>
                    <a:pt x="4" y="68"/>
                    <a:pt x="5" y="69"/>
                    <a:pt x="5" y="71"/>
                  </a:cubicBezTo>
                  <a:cubicBezTo>
                    <a:pt x="5" y="71"/>
                    <a:pt x="5" y="71"/>
                    <a:pt x="5" y="71"/>
                  </a:cubicBezTo>
                  <a:cubicBezTo>
                    <a:pt x="5" y="71"/>
                    <a:pt x="5" y="71"/>
                    <a:pt x="5" y="71"/>
                  </a:cubicBezTo>
                  <a:cubicBezTo>
                    <a:pt x="5" y="71"/>
                    <a:pt x="5" y="71"/>
                    <a:pt x="5" y="71"/>
                  </a:cubicBezTo>
                  <a:cubicBezTo>
                    <a:pt x="5" y="72"/>
                    <a:pt x="4" y="73"/>
                    <a:pt x="4" y="74"/>
                  </a:cubicBezTo>
                  <a:cubicBezTo>
                    <a:pt x="4" y="78"/>
                    <a:pt x="4" y="78"/>
                    <a:pt x="4" y="78"/>
                  </a:cubicBezTo>
                  <a:cubicBezTo>
                    <a:pt x="5" y="79"/>
                    <a:pt x="5" y="80"/>
                    <a:pt x="5" y="81"/>
                  </a:cubicBezTo>
                  <a:cubicBezTo>
                    <a:pt x="5" y="81"/>
                    <a:pt x="5" y="81"/>
                    <a:pt x="5" y="81"/>
                  </a:cubicBezTo>
                  <a:cubicBezTo>
                    <a:pt x="5" y="81"/>
                    <a:pt x="5" y="81"/>
                    <a:pt x="5" y="81"/>
                  </a:cubicBezTo>
                  <a:cubicBezTo>
                    <a:pt x="5" y="81"/>
                    <a:pt x="5" y="81"/>
                    <a:pt x="5" y="81"/>
                  </a:cubicBezTo>
                  <a:cubicBezTo>
                    <a:pt x="5" y="81"/>
                    <a:pt x="5" y="81"/>
                    <a:pt x="5" y="81"/>
                  </a:cubicBezTo>
                  <a:cubicBezTo>
                    <a:pt x="5" y="82"/>
                    <a:pt x="5" y="83"/>
                    <a:pt x="4" y="84"/>
                  </a:cubicBezTo>
                  <a:cubicBezTo>
                    <a:pt x="4" y="88"/>
                    <a:pt x="4" y="88"/>
                    <a:pt x="4" y="88"/>
                  </a:cubicBezTo>
                  <a:cubicBezTo>
                    <a:pt x="5" y="89"/>
                    <a:pt x="6" y="90"/>
                    <a:pt x="6" y="91"/>
                  </a:cubicBezTo>
                  <a:cubicBezTo>
                    <a:pt x="6" y="91"/>
                    <a:pt x="6" y="91"/>
                    <a:pt x="6" y="91"/>
                  </a:cubicBezTo>
                  <a:cubicBezTo>
                    <a:pt x="6" y="91"/>
                    <a:pt x="6" y="91"/>
                    <a:pt x="6" y="91"/>
                  </a:cubicBezTo>
                  <a:cubicBezTo>
                    <a:pt x="6" y="91"/>
                    <a:pt x="6" y="91"/>
                    <a:pt x="6" y="91"/>
                  </a:cubicBezTo>
                  <a:cubicBezTo>
                    <a:pt x="6" y="92"/>
                    <a:pt x="6" y="92"/>
                    <a:pt x="6" y="92"/>
                  </a:cubicBezTo>
                  <a:cubicBezTo>
                    <a:pt x="6" y="93"/>
                    <a:pt x="5" y="94"/>
                    <a:pt x="5" y="95"/>
                  </a:cubicBezTo>
                  <a:cubicBezTo>
                    <a:pt x="5" y="99"/>
                    <a:pt x="5" y="99"/>
                    <a:pt x="5" y="99"/>
                  </a:cubicBezTo>
                  <a:cubicBezTo>
                    <a:pt x="6" y="99"/>
                    <a:pt x="6" y="101"/>
                    <a:pt x="6" y="102"/>
                  </a:cubicBezTo>
                  <a:cubicBezTo>
                    <a:pt x="6" y="102"/>
                    <a:pt x="6" y="102"/>
                    <a:pt x="6" y="102"/>
                  </a:cubicBezTo>
                  <a:cubicBezTo>
                    <a:pt x="6" y="102"/>
                    <a:pt x="6" y="102"/>
                    <a:pt x="6" y="102"/>
                  </a:cubicBezTo>
                  <a:cubicBezTo>
                    <a:pt x="6" y="102"/>
                    <a:pt x="6" y="102"/>
                    <a:pt x="6" y="102"/>
                  </a:cubicBezTo>
                  <a:cubicBezTo>
                    <a:pt x="6" y="103"/>
                    <a:pt x="6" y="104"/>
                    <a:pt x="5" y="105"/>
                  </a:cubicBezTo>
                  <a:cubicBezTo>
                    <a:pt x="5" y="109"/>
                    <a:pt x="5" y="109"/>
                    <a:pt x="5" y="109"/>
                  </a:cubicBezTo>
                  <a:cubicBezTo>
                    <a:pt x="6" y="110"/>
                    <a:pt x="7" y="111"/>
                    <a:pt x="7" y="112"/>
                  </a:cubicBezTo>
                  <a:cubicBezTo>
                    <a:pt x="7" y="112"/>
                    <a:pt x="7" y="112"/>
                    <a:pt x="7" y="112"/>
                  </a:cubicBezTo>
                  <a:cubicBezTo>
                    <a:pt x="7" y="112"/>
                    <a:pt x="7" y="112"/>
                    <a:pt x="7" y="112"/>
                  </a:cubicBezTo>
                  <a:cubicBezTo>
                    <a:pt x="7" y="112"/>
                    <a:pt x="7" y="112"/>
                    <a:pt x="7" y="112"/>
                  </a:cubicBezTo>
                  <a:cubicBezTo>
                    <a:pt x="7" y="114"/>
                    <a:pt x="7" y="115"/>
                    <a:pt x="6" y="115"/>
                  </a:cubicBezTo>
                  <a:cubicBezTo>
                    <a:pt x="6" y="119"/>
                    <a:pt x="6" y="119"/>
                    <a:pt x="6" y="119"/>
                  </a:cubicBezTo>
                  <a:cubicBezTo>
                    <a:pt x="7" y="120"/>
                    <a:pt x="7" y="121"/>
                    <a:pt x="7" y="123"/>
                  </a:cubicBezTo>
                  <a:cubicBezTo>
                    <a:pt x="7" y="123"/>
                    <a:pt x="7" y="123"/>
                    <a:pt x="7" y="123"/>
                  </a:cubicBezTo>
                  <a:cubicBezTo>
                    <a:pt x="7" y="123"/>
                    <a:pt x="7" y="123"/>
                    <a:pt x="7" y="123"/>
                  </a:cubicBezTo>
                  <a:cubicBezTo>
                    <a:pt x="7" y="123"/>
                    <a:pt x="7" y="123"/>
                    <a:pt x="7" y="123"/>
                  </a:cubicBezTo>
                  <a:cubicBezTo>
                    <a:pt x="7" y="123"/>
                    <a:pt x="7" y="123"/>
                    <a:pt x="7" y="123"/>
                  </a:cubicBezTo>
                  <a:cubicBezTo>
                    <a:pt x="7" y="124"/>
                    <a:pt x="7" y="125"/>
                    <a:pt x="6" y="126"/>
                  </a:cubicBezTo>
                  <a:cubicBezTo>
                    <a:pt x="7" y="130"/>
                    <a:pt x="7" y="130"/>
                    <a:pt x="7" y="130"/>
                  </a:cubicBezTo>
                  <a:cubicBezTo>
                    <a:pt x="7" y="131"/>
                    <a:pt x="8" y="132"/>
                    <a:pt x="8" y="133"/>
                  </a:cubicBezTo>
                  <a:cubicBezTo>
                    <a:pt x="8" y="133"/>
                    <a:pt x="8" y="133"/>
                    <a:pt x="8" y="133"/>
                  </a:cubicBezTo>
                  <a:cubicBezTo>
                    <a:pt x="8" y="133"/>
                    <a:pt x="8" y="133"/>
                    <a:pt x="8" y="133"/>
                  </a:cubicBezTo>
                  <a:cubicBezTo>
                    <a:pt x="8" y="133"/>
                    <a:pt x="8" y="133"/>
                    <a:pt x="8" y="133"/>
                  </a:cubicBezTo>
                  <a:cubicBezTo>
                    <a:pt x="8" y="134"/>
                    <a:pt x="8" y="135"/>
                    <a:pt x="7" y="136"/>
                  </a:cubicBezTo>
                  <a:cubicBezTo>
                    <a:pt x="7" y="140"/>
                    <a:pt x="7" y="140"/>
                    <a:pt x="7" y="140"/>
                  </a:cubicBezTo>
                  <a:cubicBezTo>
                    <a:pt x="8" y="141"/>
                    <a:pt x="8" y="142"/>
                    <a:pt x="9" y="143"/>
                  </a:cubicBezTo>
                  <a:cubicBezTo>
                    <a:pt x="9" y="143"/>
                    <a:pt x="9" y="143"/>
                    <a:pt x="9" y="143"/>
                  </a:cubicBezTo>
                  <a:cubicBezTo>
                    <a:pt x="9" y="143"/>
                    <a:pt x="9" y="143"/>
                    <a:pt x="9" y="143"/>
                  </a:cubicBezTo>
                  <a:cubicBezTo>
                    <a:pt x="9" y="144"/>
                    <a:pt x="9" y="144"/>
                    <a:pt x="9" y="144"/>
                  </a:cubicBezTo>
                  <a:cubicBezTo>
                    <a:pt x="9" y="145"/>
                    <a:pt x="8" y="146"/>
                    <a:pt x="7" y="147"/>
                  </a:cubicBezTo>
                  <a:cubicBezTo>
                    <a:pt x="8" y="151"/>
                    <a:pt x="8" y="151"/>
                    <a:pt x="8" y="151"/>
                  </a:cubicBezTo>
                  <a:cubicBezTo>
                    <a:pt x="8" y="151"/>
                    <a:pt x="9" y="153"/>
                    <a:pt x="9" y="154"/>
                  </a:cubicBezTo>
                  <a:cubicBezTo>
                    <a:pt x="8" y="154"/>
                    <a:pt x="8" y="154"/>
                    <a:pt x="8" y="154"/>
                  </a:cubicBezTo>
                  <a:cubicBezTo>
                    <a:pt x="9" y="154"/>
                    <a:pt x="9" y="154"/>
                    <a:pt x="9" y="154"/>
                  </a:cubicBezTo>
                  <a:cubicBezTo>
                    <a:pt x="9" y="154"/>
                    <a:pt x="9" y="154"/>
                    <a:pt x="9" y="154"/>
                  </a:cubicBezTo>
                  <a:cubicBezTo>
                    <a:pt x="9" y="154"/>
                    <a:pt x="9" y="154"/>
                    <a:pt x="9" y="154"/>
                  </a:cubicBezTo>
                  <a:cubicBezTo>
                    <a:pt x="9" y="155"/>
                    <a:pt x="9" y="156"/>
                    <a:pt x="8" y="157"/>
                  </a:cubicBezTo>
                  <a:cubicBezTo>
                    <a:pt x="8" y="161"/>
                    <a:pt x="8" y="161"/>
                    <a:pt x="8" y="161"/>
                  </a:cubicBezTo>
                  <a:cubicBezTo>
                    <a:pt x="9" y="162"/>
                    <a:pt x="10" y="163"/>
                    <a:pt x="10" y="164"/>
                  </a:cubicBezTo>
                  <a:cubicBezTo>
                    <a:pt x="10" y="164"/>
                    <a:pt x="10" y="164"/>
                    <a:pt x="10" y="164"/>
                  </a:cubicBezTo>
                  <a:cubicBezTo>
                    <a:pt x="10" y="164"/>
                    <a:pt x="10" y="164"/>
                    <a:pt x="10" y="164"/>
                  </a:cubicBezTo>
                  <a:cubicBezTo>
                    <a:pt x="10" y="164"/>
                    <a:pt x="10" y="164"/>
                    <a:pt x="10" y="164"/>
                  </a:cubicBezTo>
                  <a:cubicBezTo>
                    <a:pt x="10" y="164"/>
                    <a:pt x="10" y="164"/>
                    <a:pt x="10" y="164"/>
                  </a:cubicBezTo>
                  <a:cubicBezTo>
                    <a:pt x="10" y="166"/>
                    <a:pt x="9" y="167"/>
                    <a:pt x="8" y="167"/>
                  </a:cubicBezTo>
                  <a:cubicBezTo>
                    <a:pt x="9" y="171"/>
                    <a:pt x="9" y="171"/>
                    <a:pt x="9" y="171"/>
                  </a:cubicBezTo>
                  <a:cubicBezTo>
                    <a:pt x="10" y="172"/>
                    <a:pt x="10" y="173"/>
                    <a:pt x="10" y="175"/>
                  </a:cubicBezTo>
                  <a:cubicBezTo>
                    <a:pt x="10" y="175"/>
                    <a:pt x="10" y="175"/>
                    <a:pt x="10" y="175"/>
                  </a:cubicBezTo>
                  <a:cubicBezTo>
                    <a:pt x="10" y="175"/>
                    <a:pt x="10" y="175"/>
                    <a:pt x="10" y="175"/>
                  </a:cubicBezTo>
                  <a:cubicBezTo>
                    <a:pt x="10" y="175"/>
                    <a:pt x="10" y="175"/>
                    <a:pt x="10" y="175"/>
                  </a:cubicBezTo>
                  <a:cubicBezTo>
                    <a:pt x="10" y="176"/>
                    <a:pt x="10" y="177"/>
                    <a:pt x="9" y="178"/>
                  </a:cubicBezTo>
                  <a:cubicBezTo>
                    <a:pt x="9" y="182"/>
                    <a:pt x="9" y="182"/>
                    <a:pt x="9" y="182"/>
                  </a:cubicBezTo>
                  <a:cubicBezTo>
                    <a:pt x="10" y="183"/>
                    <a:pt x="11" y="184"/>
                    <a:pt x="11" y="185"/>
                  </a:cubicBezTo>
                  <a:cubicBezTo>
                    <a:pt x="11" y="185"/>
                    <a:pt x="11" y="185"/>
                    <a:pt x="11" y="185"/>
                  </a:cubicBezTo>
                  <a:cubicBezTo>
                    <a:pt x="11" y="185"/>
                    <a:pt x="11" y="185"/>
                    <a:pt x="11" y="185"/>
                  </a:cubicBezTo>
                  <a:cubicBezTo>
                    <a:pt x="11" y="185"/>
                    <a:pt x="11" y="185"/>
                    <a:pt x="11" y="185"/>
                  </a:cubicBezTo>
                  <a:cubicBezTo>
                    <a:pt x="11" y="185"/>
                    <a:pt x="11" y="185"/>
                    <a:pt x="11" y="185"/>
                  </a:cubicBezTo>
                  <a:cubicBezTo>
                    <a:pt x="11" y="186"/>
                    <a:pt x="10" y="187"/>
                    <a:pt x="10" y="188"/>
                  </a:cubicBezTo>
                  <a:cubicBezTo>
                    <a:pt x="10" y="195"/>
                    <a:pt x="10" y="195"/>
                    <a:pt x="10" y="195"/>
                  </a:cubicBezTo>
                  <a:cubicBezTo>
                    <a:pt x="12" y="195"/>
                    <a:pt x="12" y="195"/>
                    <a:pt x="12" y="195"/>
                  </a:cubicBezTo>
                  <a:cubicBezTo>
                    <a:pt x="2" y="10"/>
                    <a:pt x="2" y="10"/>
                    <a:pt x="2" y="10"/>
                  </a:cubicBezTo>
                  <a:moveTo>
                    <a:pt x="111" y="2"/>
                  </a:moveTo>
                  <a:cubicBezTo>
                    <a:pt x="113" y="2"/>
                    <a:pt x="113" y="2"/>
                    <a:pt x="113" y="2"/>
                  </a:cubicBezTo>
                  <a:cubicBezTo>
                    <a:pt x="111" y="2"/>
                    <a:pt x="111" y="2"/>
                    <a:pt x="111" y="2"/>
                  </a:cubicBezTo>
                  <a:moveTo>
                    <a:pt x="113" y="0"/>
                  </a:moveTo>
                  <a:cubicBezTo>
                    <a:pt x="113" y="0"/>
                    <a:pt x="113" y="0"/>
                    <a:pt x="113" y="0"/>
                  </a:cubicBezTo>
                  <a:cubicBezTo>
                    <a:pt x="113" y="0"/>
                    <a:pt x="113" y="0"/>
                    <a:pt x="113" y="0"/>
                  </a:cubicBezTo>
                  <a:cubicBezTo>
                    <a:pt x="2" y="6"/>
                    <a:pt x="2" y="6"/>
                    <a:pt x="2" y="6"/>
                  </a:cubicBezTo>
                  <a:cubicBezTo>
                    <a:pt x="2" y="6"/>
                    <a:pt x="2" y="6"/>
                    <a:pt x="2" y="6"/>
                  </a:cubicBezTo>
                  <a:cubicBezTo>
                    <a:pt x="4" y="6"/>
                    <a:pt x="4" y="6"/>
                    <a:pt x="4" y="6"/>
                  </a:cubicBezTo>
                  <a:cubicBezTo>
                    <a:pt x="4" y="6"/>
                    <a:pt x="4" y="6"/>
                    <a:pt x="4" y="6"/>
                  </a:cubicBezTo>
                  <a:cubicBezTo>
                    <a:pt x="4" y="6"/>
                    <a:pt x="5" y="6"/>
                    <a:pt x="5" y="6"/>
                  </a:cubicBezTo>
                  <a:cubicBezTo>
                    <a:pt x="6" y="7"/>
                    <a:pt x="6" y="7"/>
                    <a:pt x="6" y="8"/>
                  </a:cubicBezTo>
                  <a:cubicBezTo>
                    <a:pt x="6" y="10"/>
                    <a:pt x="6" y="10"/>
                    <a:pt x="6" y="10"/>
                  </a:cubicBezTo>
                  <a:cubicBezTo>
                    <a:pt x="112" y="4"/>
                    <a:pt x="112" y="4"/>
                    <a:pt x="112" y="4"/>
                  </a:cubicBezTo>
                  <a:cubicBezTo>
                    <a:pt x="121" y="190"/>
                    <a:pt x="121" y="190"/>
                    <a:pt x="121" y="190"/>
                  </a:cubicBezTo>
                  <a:cubicBezTo>
                    <a:pt x="16" y="195"/>
                    <a:pt x="16" y="195"/>
                    <a:pt x="16" y="195"/>
                  </a:cubicBezTo>
                  <a:cubicBezTo>
                    <a:pt x="16" y="197"/>
                    <a:pt x="16" y="197"/>
                    <a:pt x="16" y="197"/>
                  </a:cubicBezTo>
                  <a:cubicBezTo>
                    <a:pt x="16" y="197"/>
                    <a:pt x="15" y="198"/>
                    <a:pt x="15" y="198"/>
                  </a:cubicBezTo>
                  <a:cubicBezTo>
                    <a:pt x="15" y="199"/>
                    <a:pt x="14" y="199"/>
                    <a:pt x="14" y="199"/>
                  </a:cubicBezTo>
                  <a:cubicBezTo>
                    <a:pt x="12" y="199"/>
                    <a:pt x="12" y="199"/>
                    <a:pt x="12" y="199"/>
                  </a:cubicBezTo>
                  <a:cubicBezTo>
                    <a:pt x="12" y="199"/>
                    <a:pt x="12" y="199"/>
                    <a:pt x="12" y="199"/>
                  </a:cubicBezTo>
                  <a:cubicBezTo>
                    <a:pt x="12" y="199"/>
                    <a:pt x="12" y="199"/>
                    <a:pt x="12" y="199"/>
                  </a:cubicBezTo>
                  <a:cubicBezTo>
                    <a:pt x="123" y="193"/>
                    <a:pt x="123" y="193"/>
                    <a:pt x="123" y="193"/>
                  </a:cubicBezTo>
                  <a:cubicBezTo>
                    <a:pt x="124" y="193"/>
                    <a:pt x="124" y="193"/>
                    <a:pt x="125" y="193"/>
                  </a:cubicBezTo>
                  <a:cubicBezTo>
                    <a:pt x="125" y="192"/>
                    <a:pt x="125" y="192"/>
                    <a:pt x="125" y="191"/>
                  </a:cubicBezTo>
                  <a:cubicBezTo>
                    <a:pt x="115" y="2"/>
                    <a:pt x="115" y="2"/>
                    <a:pt x="115" y="2"/>
                  </a:cubicBezTo>
                  <a:cubicBezTo>
                    <a:pt x="115" y="1"/>
                    <a:pt x="115" y="0"/>
                    <a:pt x="113"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 name="Freeform 118"/>
            <p:cNvSpPr>
              <a:spLocks noEditPoints="1"/>
            </p:cNvSpPr>
            <p:nvPr/>
          </p:nvSpPr>
          <p:spPr bwMode="auto">
            <a:xfrm>
              <a:off x="9069388" y="4198938"/>
              <a:ext cx="95250" cy="544513"/>
            </a:xfrm>
            <a:custGeom>
              <a:avLst/>
              <a:gdLst>
                <a:gd name="T0" fmla="*/ 11 w 34"/>
                <a:gd name="T1" fmla="*/ 173 h 194"/>
                <a:gd name="T2" fmla="*/ 12 w 34"/>
                <a:gd name="T3" fmla="*/ 177 h 194"/>
                <a:gd name="T4" fmla="*/ 10 w 34"/>
                <a:gd name="T5" fmla="*/ 170 h 194"/>
                <a:gd name="T6" fmla="*/ 9 w 34"/>
                <a:gd name="T7" fmla="*/ 162 h 194"/>
                <a:gd name="T8" fmla="*/ 10 w 34"/>
                <a:gd name="T9" fmla="*/ 166 h 194"/>
                <a:gd name="T10" fmla="*/ 12 w 34"/>
                <a:gd name="T11" fmla="*/ 161 h 194"/>
                <a:gd name="T12" fmla="*/ 8 w 34"/>
                <a:gd name="T13" fmla="*/ 151 h 194"/>
                <a:gd name="T14" fmla="*/ 10 w 34"/>
                <a:gd name="T15" fmla="*/ 155 h 194"/>
                <a:gd name="T16" fmla="*/ 12 w 34"/>
                <a:gd name="T17" fmla="*/ 151 h 194"/>
                <a:gd name="T18" fmla="*/ 7 w 34"/>
                <a:gd name="T19" fmla="*/ 138 h 194"/>
                <a:gd name="T20" fmla="*/ 9 w 34"/>
                <a:gd name="T21" fmla="*/ 144 h 194"/>
                <a:gd name="T22" fmla="*/ 11 w 34"/>
                <a:gd name="T23" fmla="*/ 147 h 194"/>
                <a:gd name="T24" fmla="*/ 7 w 34"/>
                <a:gd name="T25" fmla="*/ 138 h 194"/>
                <a:gd name="T26" fmla="*/ 9 w 34"/>
                <a:gd name="T27" fmla="*/ 131 h 194"/>
                <a:gd name="T28" fmla="*/ 10 w 34"/>
                <a:gd name="T29" fmla="*/ 135 h 194"/>
                <a:gd name="T30" fmla="*/ 7 w 34"/>
                <a:gd name="T31" fmla="*/ 129 h 194"/>
                <a:gd name="T32" fmla="*/ 7 w 34"/>
                <a:gd name="T33" fmla="*/ 120 h 194"/>
                <a:gd name="T34" fmla="*/ 8 w 34"/>
                <a:gd name="T35" fmla="*/ 124 h 194"/>
                <a:gd name="T36" fmla="*/ 10 w 34"/>
                <a:gd name="T37" fmla="*/ 120 h 194"/>
                <a:gd name="T38" fmla="*/ 5 w 34"/>
                <a:gd name="T39" fmla="*/ 110 h 194"/>
                <a:gd name="T40" fmla="*/ 7 w 34"/>
                <a:gd name="T41" fmla="*/ 113 h 194"/>
                <a:gd name="T42" fmla="*/ 9 w 34"/>
                <a:gd name="T43" fmla="*/ 110 h 194"/>
                <a:gd name="T44" fmla="*/ 5 w 34"/>
                <a:gd name="T45" fmla="*/ 97 h 194"/>
                <a:gd name="T46" fmla="*/ 7 w 34"/>
                <a:gd name="T47" fmla="*/ 103 h 194"/>
                <a:gd name="T48" fmla="*/ 9 w 34"/>
                <a:gd name="T49" fmla="*/ 105 h 194"/>
                <a:gd name="T50" fmla="*/ 5 w 34"/>
                <a:gd name="T51" fmla="*/ 97 h 194"/>
                <a:gd name="T52" fmla="*/ 6 w 34"/>
                <a:gd name="T53" fmla="*/ 90 h 194"/>
                <a:gd name="T54" fmla="*/ 7 w 34"/>
                <a:gd name="T55" fmla="*/ 94 h 194"/>
                <a:gd name="T56" fmla="*/ 5 w 34"/>
                <a:gd name="T57" fmla="*/ 87 h 194"/>
                <a:gd name="T58" fmla="*/ 5 w 34"/>
                <a:gd name="T59" fmla="*/ 79 h 194"/>
                <a:gd name="T60" fmla="*/ 6 w 34"/>
                <a:gd name="T61" fmla="*/ 83 h 194"/>
                <a:gd name="T62" fmla="*/ 7 w 34"/>
                <a:gd name="T63" fmla="*/ 78 h 194"/>
                <a:gd name="T64" fmla="*/ 3 w 34"/>
                <a:gd name="T65" fmla="*/ 68 h 194"/>
                <a:gd name="T66" fmla="*/ 5 w 34"/>
                <a:gd name="T67" fmla="*/ 72 h 194"/>
                <a:gd name="T68" fmla="*/ 7 w 34"/>
                <a:gd name="T69" fmla="*/ 68 h 194"/>
                <a:gd name="T70" fmla="*/ 3 w 34"/>
                <a:gd name="T71" fmla="*/ 55 h 194"/>
                <a:gd name="T72" fmla="*/ 5 w 34"/>
                <a:gd name="T73" fmla="*/ 61 h 194"/>
                <a:gd name="T74" fmla="*/ 7 w 34"/>
                <a:gd name="T75" fmla="*/ 64 h 194"/>
                <a:gd name="T76" fmla="*/ 3 w 34"/>
                <a:gd name="T77" fmla="*/ 55 h 194"/>
                <a:gd name="T78" fmla="*/ 4 w 34"/>
                <a:gd name="T79" fmla="*/ 48 h 194"/>
                <a:gd name="T80" fmla="*/ 5 w 34"/>
                <a:gd name="T81" fmla="*/ 52 h 194"/>
                <a:gd name="T82" fmla="*/ 3 w 34"/>
                <a:gd name="T83" fmla="*/ 46 h 194"/>
                <a:gd name="T84" fmla="*/ 2 w 34"/>
                <a:gd name="T85" fmla="*/ 37 h 194"/>
                <a:gd name="T86" fmla="*/ 4 w 34"/>
                <a:gd name="T87" fmla="*/ 41 h 194"/>
                <a:gd name="T88" fmla="*/ 5 w 34"/>
                <a:gd name="T89" fmla="*/ 37 h 194"/>
                <a:gd name="T90" fmla="*/ 1 w 34"/>
                <a:gd name="T91" fmla="*/ 27 h 194"/>
                <a:gd name="T92" fmla="*/ 3 w 34"/>
                <a:gd name="T93" fmla="*/ 30 h 194"/>
                <a:gd name="T94" fmla="*/ 5 w 34"/>
                <a:gd name="T95" fmla="*/ 27 h 194"/>
                <a:gd name="T96" fmla="*/ 1 w 34"/>
                <a:gd name="T97" fmla="*/ 14 h 194"/>
                <a:gd name="T98" fmla="*/ 3 w 34"/>
                <a:gd name="T99" fmla="*/ 20 h 194"/>
                <a:gd name="T100" fmla="*/ 5 w 34"/>
                <a:gd name="T101" fmla="*/ 22 h 194"/>
                <a:gd name="T102" fmla="*/ 1 w 34"/>
                <a:gd name="T103" fmla="*/ 14 h 194"/>
                <a:gd name="T104" fmla="*/ 2 w 34"/>
                <a:gd name="T105" fmla="*/ 1 h 194"/>
                <a:gd name="T106" fmla="*/ 0 w 34"/>
                <a:gd name="T107" fmla="*/ 6 h 194"/>
                <a:gd name="T108" fmla="*/ 2 w 34"/>
                <a:gd name="T109" fmla="*/ 10 h 194"/>
                <a:gd name="T110" fmla="*/ 4 w 34"/>
                <a:gd name="T111" fmla="*/ 5 h 194"/>
                <a:gd name="T112" fmla="*/ 28 w 34"/>
                <a:gd name="T113" fmla="*/ 189 h 194"/>
                <a:gd name="T114" fmla="*/ 10 w 34"/>
                <a:gd name="T115" fmla="*/ 181 h 194"/>
                <a:gd name="T116" fmla="*/ 12 w 34"/>
                <a:gd name="T117" fmla="*/ 194 h 194"/>
                <a:gd name="T118" fmla="*/ 33 w 34"/>
                <a:gd name="T119" fmla="*/ 192 h 194"/>
                <a:gd name="T120" fmla="*/ 24 w 34"/>
                <a:gd name="T121" fmla="*/ 2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4" h="194">
                  <a:moveTo>
                    <a:pt x="9" y="170"/>
                  </a:moveTo>
                  <a:cubicBezTo>
                    <a:pt x="9" y="172"/>
                    <a:pt x="9" y="172"/>
                    <a:pt x="9" y="172"/>
                  </a:cubicBezTo>
                  <a:cubicBezTo>
                    <a:pt x="9" y="172"/>
                    <a:pt x="9" y="172"/>
                    <a:pt x="9" y="172"/>
                  </a:cubicBezTo>
                  <a:cubicBezTo>
                    <a:pt x="10" y="172"/>
                    <a:pt x="10" y="172"/>
                    <a:pt x="11" y="173"/>
                  </a:cubicBezTo>
                  <a:cubicBezTo>
                    <a:pt x="11" y="173"/>
                    <a:pt x="12" y="175"/>
                    <a:pt x="11" y="175"/>
                  </a:cubicBezTo>
                  <a:cubicBezTo>
                    <a:pt x="11" y="176"/>
                    <a:pt x="11" y="176"/>
                    <a:pt x="11" y="176"/>
                  </a:cubicBezTo>
                  <a:cubicBezTo>
                    <a:pt x="11" y="176"/>
                    <a:pt x="11" y="176"/>
                    <a:pt x="11" y="176"/>
                  </a:cubicBezTo>
                  <a:cubicBezTo>
                    <a:pt x="11" y="176"/>
                    <a:pt x="11" y="177"/>
                    <a:pt x="12" y="177"/>
                  </a:cubicBezTo>
                  <a:cubicBezTo>
                    <a:pt x="12" y="177"/>
                    <a:pt x="12" y="178"/>
                    <a:pt x="13" y="178"/>
                  </a:cubicBezTo>
                  <a:cubicBezTo>
                    <a:pt x="13" y="172"/>
                    <a:pt x="13" y="172"/>
                    <a:pt x="13" y="172"/>
                  </a:cubicBezTo>
                  <a:cubicBezTo>
                    <a:pt x="13" y="172"/>
                    <a:pt x="12" y="172"/>
                    <a:pt x="12" y="172"/>
                  </a:cubicBezTo>
                  <a:cubicBezTo>
                    <a:pt x="12" y="171"/>
                    <a:pt x="11" y="171"/>
                    <a:pt x="10" y="170"/>
                  </a:cubicBezTo>
                  <a:cubicBezTo>
                    <a:pt x="9" y="170"/>
                    <a:pt x="9" y="170"/>
                    <a:pt x="9" y="170"/>
                  </a:cubicBezTo>
                  <a:moveTo>
                    <a:pt x="8" y="159"/>
                  </a:moveTo>
                  <a:cubicBezTo>
                    <a:pt x="8" y="162"/>
                    <a:pt x="8" y="162"/>
                    <a:pt x="8" y="162"/>
                  </a:cubicBezTo>
                  <a:cubicBezTo>
                    <a:pt x="8" y="162"/>
                    <a:pt x="9" y="162"/>
                    <a:pt x="9" y="162"/>
                  </a:cubicBezTo>
                  <a:cubicBezTo>
                    <a:pt x="9" y="162"/>
                    <a:pt x="10" y="162"/>
                    <a:pt x="10" y="162"/>
                  </a:cubicBezTo>
                  <a:cubicBezTo>
                    <a:pt x="11" y="163"/>
                    <a:pt x="11" y="164"/>
                    <a:pt x="10" y="165"/>
                  </a:cubicBezTo>
                  <a:cubicBezTo>
                    <a:pt x="10" y="165"/>
                    <a:pt x="10" y="165"/>
                    <a:pt x="10" y="165"/>
                  </a:cubicBezTo>
                  <a:cubicBezTo>
                    <a:pt x="10" y="166"/>
                    <a:pt x="10" y="166"/>
                    <a:pt x="10" y="166"/>
                  </a:cubicBezTo>
                  <a:cubicBezTo>
                    <a:pt x="10" y="166"/>
                    <a:pt x="11" y="166"/>
                    <a:pt x="11" y="167"/>
                  </a:cubicBezTo>
                  <a:cubicBezTo>
                    <a:pt x="12" y="167"/>
                    <a:pt x="12" y="167"/>
                    <a:pt x="12" y="167"/>
                  </a:cubicBezTo>
                  <a:cubicBezTo>
                    <a:pt x="12" y="161"/>
                    <a:pt x="12" y="161"/>
                    <a:pt x="12" y="161"/>
                  </a:cubicBezTo>
                  <a:cubicBezTo>
                    <a:pt x="12" y="161"/>
                    <a:pt x="12" y="161"/>
                    <a:pt x="12" y="161"/>
                  </a:cubicBezTo>
                  <a:cubicBezTo>
                    <a:pt x="11" y="161"/>
                    <a:pt x="10" y="161"/>
                    <a:pt x="9" y="160"/>
                  </a:cubicBezTo>
                  <a:cubicBezTo>
                    <a:pt x="9" y="160"/>
                    <a:pt x="8" y="160"/>
                    <a:pt x="8" y="159"/>
                  </a:cubicBezTo>
                  <a:moveTo>
                    <a:pt x="7" y="149"/>
                  </a:moveTo>
                  <a:cubicBezTo>
                    <a:pt x="8" y="151"/>
                    <a:pt x="8" y="151"/>
                    <a:pt x="8" y="151"/>
                  </a:cubicBezTo>
                  <a:cubicBezTo>
                    <a:pt x="8" y="151"/>
                    <a:pt x="8" y="151"/>
                    <a:pt x="8" y="151"/>
                  </a:cubicBezTo>
                  <a:cubicBezTo>
                    <a:pt x="9" y="151"/>
                    <a:pt x="9" y="152"/>
                    <a:pt x="10" y="152"/>
                  </a:cubicBezTo>
                  <a:cubicBezTo>
                    <a:pt x="10" y="153"/>
                    <a:pt x="10" y="154"/>
                    <a:pt x="10" y="155"/>
                  </a:cubicBezTo>
                  <a:cubicBezTo>
                    <a:pt x="10" y="155"/>
                    <a:pt x="10" y="155"/>
                    <a:pt x="10" y="155"/>
                  </a:cubicBezTo>
                  <a:cubicBezTo>
                    <a:pt x="10" y="155"/>
                    <a:pt x="10" y="155"/>
                    <a:pt x="10" y="155"/>
                  </a:cubicBezTo>
                  <a:cubicBezTo>
                    <a:pt x="10" y="156"/>
                    <a:pt x="10" y="156"/>
                    <a:pt x="11" y="156"/>
                  </a:cubicBezTo>
                  <a:cubicBezTo>
                    <a:pt x="11" y="157"/>
                    <a:pt x="11" y="157"/>
                    <a:pt x="12" y="157"/>
                  </a:cubicBezTo>
                  <a:cubicBezTo>
                    <a:pt x="12" y="151"/>
                    <a:pt x="12" y="151"/>
                    <a:pt x="12" y="151"/>
                  </a:cubicBezTo>
                  <a:cubicBezTo>
                    <a:pt x="11" y="151"/>
                    <a:pt x="11" y="151"/>
                    <a:pt x="11" y="151"/>
                  </a:cubicBezTo>
                  <a:cubicBezTo>
                    <a:pt x="10" y="151"/>
                    <a:pt x="10" y="150"/>
                    <a:pt x="9" y="150"/>
                  </a:cubicBezTo>
                  <a:cubicBezTo>
                    <a:pt x="8" y="149"/>
                    <a:pt x="8" y="149"/>
                    <a:pt x="7" y="149"/>
                  </a:cubicBezTo>
                  <a:moveTo>
                    <a:pt x="7" y="138"/>
                  </a:moveTo>
                  <a:cubicBezTo>
                    <a:pt x="7" y="141"/>
                    <a:pt x="7" y="141"/>
                    <a:pt x="7" y="141"/>
                  </a:cubicBezTo>
                  <a:cubicBezTo>
                    <a:pt x="7" y="141"/>
                    <a:pt x="7" y="141"/>
                    <a:pt x="8" y="141"/>
                  </a:cubicBezTo>
                  <a:cubicBezTo>
                    <a:pt x="8" y="141"/>
                    <a:pt x="9" y="141"/>
                    <a:pt x="9" y="141"/>
                  </a:cubicBezTo>
                  <a:cubicBezTo>
                    <a:pt x="10" y="142"/>
                    <a:pt x="10" y="143"/>
                    <a:pt x="9" y="144"/>
                  </a:cubicBezTo>
                  <a:cubicBezTo>
                    <a:pt x="9" y="145"/>
                    <a:pt x="9" y="145"/>
                    <a:pt x="9" y="145"/>
                  </a:cubicBezTo>
                  <a:cubicBezTo>
                    <a:pt x="9" y="145"/>
                    <a:pt x="9" y="145"/>
                    <a:pt x="9" y="145"/>
                  </a:cubicBezTo>
                  <a:cubicBezTo>
                    <a:pt x="9" y="145"/>
                    <a:pt x="10" y="146"/>
                    <a:pt x="10" y="146"/>
                  </a:cubicBezTo>
                  <a:cubicBezTo>
                    <a:pt x="10" y="146"/>
                    <a:pt x="11" y="146"/>
                    <a:pt x="11" y="147"/>
                  </a:cubicBezTo>
                  <a:cubicBezTo>
                    <a:pt x="11" y="141"/>
                    <a:pt x="11" y="141"/>
                    <a:pt x="11" y="141"/>
                  </a:cubicBezTo>
                  <a:cubicBezTo>
                    <a:pt x="11" y="141"/>
                    <a:pt x="11" y="141"/>
                    <a:pt x="11" y="141"/>
                  </a:cubicBezTo>
                  <a:cubicBezTo>
                    <a:pt x="10" y="140"/>
                    <a:pt x="9" y="140"/>
                    <a:pt x="8" y="139"/>
                  </a:cubicBezTo>
                  <a:cubicBezTo>
                    <a:pt x="8" y="139"/>
                    <a:pt x="7" y="139"/>
                    <a:pt x="7" y="138"/>
                  </a:cubicBezTo>
                  <a:moveTo>
                    <a:pt x="6" y="128"/>
                  </a:moveTo>
                  <a:cubicBezTo>
                    <a:pt x="7" y="131"/>
                    <a:pt x="7" y="131"/>
                    <a:pt x="7" y="131"/>
                  </a:cubicBezTo>
                  <a:cubicBezTo>
                    <a:pt x="7" y="131"/>
                    <a:pt x="7" y="131"/>
                    <a:pt x="7" y="131"/>
                  </a:cubicBezTo>
                  <a:cubicBezTo>
                    <a:pt x="8" y="131"/>
                    <a:pt x="8" y="131"/>
                    <a:pt x="9" y="131"/>
                  </a:cubicBezTo>
                  <a:cubicBezTo>
                    <a:pt x="9" y="132"/>
                    <a:pt x="9" y="133"/>
                    <a:pt x="9" y="134"/>
                  </a:cubicBezTo>
                  <a:cubicBezTo>
                    <a:pt x="8" y="134"/>
                    <a:pt x="8" y="134"/>
                    <a:pt x="8" y="134"/>
                  </a:cubicBezTo>
                  <a:cubicBezTo>
                    <a:pt x="9" y="135"/>
                    <a:pt x="9" y="135"/>
                    <a:pt x="9" y="135"/>
                  </a:cubicBezTo>
                  <a:cubicBezTo>
                    <a:pt x="9" y="135"/>
                    <a:pt x="9" y="135"/>
                    <a:pt x="10" y="135"/>
                  </a:cubicBezTo>
                  <a:cubicBezTo>
                    <a:pt x="10" y="136"/>
                    <a:pt x="10" y="136"/>
                    <a:pt x="11" y="136"/>
                  </a:cubicBezTo>
                  <a:cubicBezTo>
                    <a:pt x="11" y="130"/>
                    <a:pt x="11" y="130"/>
                    <a:pt x="11" y="130"/>
                  </a:cubicBezTo>
                  <a:cubicBezTo>
                    <a:pt x="10" y="130"/>
                    <a:pt x="10" y="130"/>
                    <a:pt x="10" y="130"/>
                  </a:cubicBezTo>
                  <a:cubicBezTo>
                    <a:pt x="9" y="130"/>
                    <a:pt x="8" y="129"/>
                    <a:pt x="7" y="129"/>
                  </a:cubicBezTo>
                  <a:cubicBezTo>
                    <a:pt x="7" y="129"/>
                    <a:pt x="7" y="128"/>
                    <a:pt x="6" y="128"/>
                  </a:cubicBezTo>
                  <a:moveTo>
                    <a:pt x="6" y="118"/>
                  </a:moveTo>
                  <a:cubicBezTo>
                    <a:pt x="6" y="120"/>
                    <a:pt x="6" y="120"/>
                    <a:pt x="6" y="120"/>
                  </a:cubicBezTo>
                  <a:cubicBezTo>
                    <a:pt x="6" y="120"/>
                    <a:pt x="6" y="120"/>
                    <a:pt x="7" y="120"/>
                  </a:cubicBezTo>
                  <a:cubicBezTo>
                    <a:pt x="7" y="120"/>
                    <a:pt x="8" y="120"/>
                    <a:pt x="8" y="121"/>
                  </a:cubicBezTo>
                  <a:cubicBezTo>
                    <a:pt x="9" y="121"/>
                    <a:pt x="9" y="123"/>
                    <a:pt x="8" y="124"/>
                  </a:cubicBezTo>
                  <a:cubicBezTo>
                    <a:pt x="8" y="124"/>
                    <a:pt x="8" y="124"/>
                    <a:pt x="8" y="124"/>
                  </a:cubicBezTo>
                  <a:cubicBezTo>
                    <a:pt x="8" y="124"/>
                    <a:pt x="8" y="124"/>
                    <a:pt x="8" y="124"/>
                  </a:cubicBezTo>
                  <a:cubicBezTo>
                    <a:pt x="8" y="124"/>
                    <a:pt x="9" y="125"/>
                    <a:pt x="9" y="125"/>
                  </a:cubicBezTo>
                  <a:cubicBezTo>
                    <a:pt x="9" y="125"/>
                    <a:pt x="10" y="126"/>
                    <a:pt x="10" y="126"/>
                  </a:cubicBezTo>
                  <a:cubicBezTo>
                    <a:pt x="10" y="120"/>
                    <a:pt x="10" y="120"/>
                    <a:pt x="10" y="120"/>
                  </a:cubicBezTo>
                  <a:cubicBezTo>
                    <a:pt x="10" y="120"/>
                    <a:pt x="10" y="120"/>
                    <a:pt x="10" y="120"/>
                  </a:cubicBezTo>
                  <a:cubicBezTo>
                    <a:pt x="9" y="120"/>
                    <a:pt x="8" y="119"/>
                    <a:pt x="7" y="118"/>
                  </a:cubicBezTo>
                  <a:cubicBezTo>
                    <a:pt x="7" y="118"/>
                    <a:pt x="6" y="118"/>
                    <a:pt x="6" y="118"/>
                  </a:cubicBezTo>
                  <a:moveTo>
                    <a:pt x="5" y="107"/>
                  </a:moveTo>
                  <a:cubicBezTo>
                    <a:pt x="5" y="110"/>
                    <a:pt x="5" y="110"/>
                    <a:pt x="5" y="110"/>
                  </a:cubicBezTo>
                  <a:cubicBezTo>
                    <a:pt x="6" y="110"/>
                    <a:pt x="6" y="110"/>
                    <a:pt x="6" y="110"/>
                  </a:cubicBezTo>
                  <a:cubicBezTo>
                    <a:pt x="7" y="110"/>
                    <a:pt x="7" y="110"/>
                    <a:pt x="7" y="110"/>
                  </a:cubicBezTo>
                  <a:cubicBezTo>
                    <a:pt x="8" y="111"/>
                    <a:pt x="8" y="112"/>
                    <a:pt x="8" y="113"/>
                  </a:cubicBezTo>
                  <a:cubicBezTo>
                    <a:pt x="7" y="113"/>
                    <a:pt x="7" y="113"/>
                    <a:pt x="7" y="113"/>
                  </a:cubicBezTo>
                  <a:cubicBezTo>
                    <a:pt x="8" y="114"/>
                    <a:pt x="8" y="114"/>
                    <a:pt x="8" y="114"/>
                  </a:cubicBezTo>
                  <a:cubicBezTo>
                    <a:pt x="8" y="114"/>
                    <a:pt x="8" y="114"/>
                    <a:pt x="8" y="115"/>
                  </a:cubicBezTo>
                  <a:cubicBezTo>
                    <a:pt x="9" y="115"/>
                    <a:pt x="9" y="115"/>
                    <a:pt x="10" y="116"/>
                  </a:cubicBezTo>
                  <a:cubicBezTo>
                    <a:pt x="9" y="110"/>
                    <a:pt x="9" y="110"/>
                    <a:pt x="9" y="110"/>
                  </a:cubicBezTo>
                  <a:cubicBezTo>
                    <a:pt x="9" y="110"/>
                    <a:pt x="9" y="109"/>
                    <a:pt x="9" y="109"/>
                  </a:cubicBezTo>
                  <a:cubicBezTo>
                    <a:pt x="8" y="109"/>
                    <a:pt x="7" y="109"/>
                    <a:pt x="6" y="108"/>
                  </a:cubicBezTo>
                  <a:cubicBezTo>
                    <a:pt x="6" y="108"/>
                    <a:pt x="6" y="108"/>
                    <a:pt x="5" y="107"/>
                  </a:cubicBezTo>
                  <a:moveTo>
                    <a:pt x="5" y="97"/>
                  </a:moveTo>
                  <a:cubicBezTo>
                    <a:pt x="5" y="100"/>
                    <a:pt x="5" y="100"/>
                    <a:pt x="5" y="100"/>
                  </a:cubicBezTo>
                  <a:cubicBezTo>
                    <a:pt x="5" y="99"/>
                    <a:pt x="5" y="99"/>
                    <a:pt x="6" y="99"/>
                  </a:cubicBezTo>
                  <a:cubicBezTo>
                    <a:pt x="6" y="99"/>
                    <a:pt x="7" y="100"/>
                    <a:pt x="7" y="100"/>
                  </a:cubicBezTo>
                  <a:cubicBezTo>
                    <a:pt x="8" y="101"/>
                    <a:pt x="8" y="102"/>
                    <a:pt x="7" y="103"/>
                  </a:cubicBezTo>
                  <a:cubicBezTo>
                    <a:pt x="7" y="103"/>
                    <a:pt x="7" y="103"/>
                    <a:pt x="7" y="103"/>
                  </a:cubicBezTo>
                  <a:cubicBezTo>
                    <a:pt x="7" y="103"/>
                    <a:pt x="7" y="103"/>
                    <a:pt x="7" y="103"/>
                  </a:cubicBezTo>
                  <a:cubicBezTo>
                    <a:pt x="7" y="104"/>
                    <a:pt x="8" y="104"/>
                    <a:pt x="8" y="104"/>
                  </a:cubicBezTo>
                  <a:cubicBezTo>
                    <a:pt x="8" y="105"/>
                    <a:pt x="9" y="105"/>
                    <a:pt x="9" y="105"/>
                  </a:cubicBezTo>
                  <a:cubicBezTo>
                    <a:pt x="9" y="99"/>
                    <a:pt x="9" y="99"/>
                    <a:pt x="9" y="99"/>
                  </a:cubicBezTo>
                  <a:cubicBezTo>
                    <a:pt x="9" y="99"/>
                    <a:pt x="9" y="99"/>
                    <a:pt x="9" y="99"/>
                  </a:cubicBezTo>
                  <a:cubicBezTo>
                    <a:pt x="8" y="99"/>
                    <a:pt x="7" y="98"/>
                    <a:pt x="6" y="98"/>
                  </a:cubicBezTo>
                  <a:cubicBezTo>
                    <a:pt x="6" y="97"/>
                    <a:pt x="5" y="97"/>
                    <a:pt x="5" y="97"/>
                  </a:cubicBezTo>
                  <a:moveTo>
                    <a:pt x="4" y="87"/>
                  </a:moveTo>
                  <a:cubicBezTo>
                    <a:pt x="4" y="89"/>
                    <a:pt x="4" y="89"/>
                    <a:pt x="4" y="89"/>
                  </a:cubicBezTo>
                  <a:cubicBezTo>
                    <a:pt x="5" y="89"/>
                    <a:pt x="5" y="89"/>
                    <a:pt x="5" y="89"/>
                  </a:cubicBezTo>
                  <a:cubicBezTo>
                    <a:pt x="6" y="89"/>
                    <a:pt x="6" y="89"/>
                    <a:pt x="6" y="90"/>
                  </a:cubicBezTo>
                  <a:cubicBezTo>
                    <a:pt x="7" y="90"/>
                    <a:pt x="7" y="92"/>
                    <a:pt x="7" y="92"/>
                  </a:cubicBezTo>
                  <a:cubicBezTo>
                    <a:pt x="6" y="93"/>
                    <a:pt x="6" y="93"/>
                    <a:pt x="6" y="93"/>
                  </a:cubicBezTo>
                  <a:cubicBezTo>
                    <a:pt x="7" y="93"/>
                    <a:pt x="7" y="93"/>
                    <a:pt x="7" y="93"/>
                  </a:cubicBezTo>
                  <a:cubicBezTo>
                    <a:pt x="7" y="93"/>
                    <a:pt x="7" y="94"/>
                    <a:pt x="7" y="94"/>
                  </a:cubicBezTo>
                  <a:cubicBezTo>
                    <a:pt x="8" y="94"/>
                    <a:pt x="8" y="94"/>
                    <a:pt x="9" y="95"/>
                  </a:cubicBezTo>
                  <a:cubicBezTo>
                    <a:pt x="8" y="89"/>
                    <a:pt x="8" y="89"/>
                    <a:pt x="8" y="89"/>
                  </a:cubicBezTo>
                  <a:cubicBezTo>
                    <a:pt x="8" y="89"/>
                    <a:pt x="8" y="89"/>
                    <a:pt x="8" y="89"/>
                  </a:cubicBezTo>
                  <a:cubicBezTo>
                    <a:pt x="7" y="88"/>
                    <a:pt x="6" y="88"/>
                    <a:pt x="5" y="87"/>
                  </a:cubicBezTo>
                  <a:cubicBezTo>
                    <a:pt x="5" y="87"/>
                    <a:pt x="5" y="87"/>
                    <a:pt x="4" y="87"/>
                  </a:cubicBezTo>
                  <a:moveTo>
                    <a:pt x="4" y="76"/>
                  </a:moveTo>
                  <a:cubicBezTo>
                    <a:pt x="4" y="79"/>
                    <a:pt x="4" y="79"/>
                    <a:pt x="4" y="79"/>
                  </a:cubicBezTo>
                  <a:cubicBezTo>
                    <a:pt x="4" y="79"/>
                    <a:pt x="4" y="79"/>
                    <a:pt x="5" y="79"/>
                  </a:cubicBezTo>
                  <a:cubicBezTo>
                    <a:pt x="5" y="79"/>
                    <a:pt x="6" y="79"/>
                    <a:pt x="6" y="79"/>
                  </a:cubicBezTo>
                  <a:cubicBezTo>
                    <a:pt x="7" y="80"/>
                    <a:pt x="7" y="81"/>
                    <a:pt x="6" y="82"/>
                  </a:cubicBezTo>
                  <a:cubicBezTo>
                    <a:pt x="6" y="82"/>
                    <a:pt x="6" y="82"/>
                    <a:pt x="6" y="82"/>
                  </a:cubicBezTo>
                  <a:cubicBezTo>
                    <a:pt x="6" y="83"/>
                    <a:pt x="6" y="83"/>
                    <a:pt x="6" y="83"/>
                  </a:cubicBezTo>
                  <a:cubicBezTo>
                    <a:pt x="6" y="83"/>
                    <a:pt x="6" y="83"/>
                    <a:pt x="7" y="84"/>
                  </a:cubicBezTo>
                  <a:cubicBezTo>
                    <a:pt x="7" y="84"/>
                    <a:pt x="8" y="84"/>
                    <a:pt x="8" y="84"/>
                  </a:cubicBezTo>
                  <a:cubicBezTo>
                    <a:pt x="8" y="78"/>
                    <a:pt x="8" y="78"/>
                    <a:pt x="8" y="78"/>
                  </a:cubicBezTo>
                  <a:cubicBezTo>
                    <a:pt x="8" y="78"/>
                    <a:pt x="8" y="78"/>
                    <a:pt x="7" y="78"/>
                  </a:cubicBezTo>
                  <a:cubicBezTo>
                    <a:pt x="7" y="78"/>
                    <a:pt x="6" y="78"/>
                    <a:pt x="5" y="77"/>
                  </a:cubicBezTo>
                  <a:cubicBezTo>
                    <a:pt x="4" y="77"/>
                    <a:pt x="4" y="76"/>
                    <a:pt x="4" y="76"/>
                  </a:cubicBezTo>
                  <a:moveTo>
                    <a:pt x="3" y="66"/>
                  </a:moveTo>
                  <a:cubicBezTo>
                    <a:pt x="3" y="68"/>
                    <a:pt x="3" y="68"/>
                    <a:pt x="3" y="68"/>
                  </a:cubicBezTo>
                  <a:cubicBezTo>
                    <a:pt x="4" y="68"/>
                    <a:pt x="4" y="68"/>
                    <a:pt x="4" y="68"/>
                  </a:cubicBezTo>
                  <a:cubicBezTo>
                    <a:pt x="4" y="68"/>
                    <a:pt x="5" y="68"/>
                    <a:pt x="5" y="69"/>
                  </a:cubicBezTo>
                  <a:cubicBezTo>
                    <a:pt x="6" y="70"/>
                    <a:pt x="6" y="71"/>
                    <a:pt x="5" y="72"/>
                  </a:cubicBezTo>
                  <a:cubicBezTo>
                    <a:pt x="5" y="72"/>
                    <a:pt x="5" y="72"/>
                    <a:pt x="5" y="72"/>
                  </a:cubicBezTo>
                  <a:cubicBezTo>
                    <a:pt x="5" y="72"/>
                    <a:pt x="5" y="72"/>
                    <a:pt x="5" y="72"/>
                  </a:cubicBezTo>
                  <a:cubicBezTo>
                    <a:pt x="6" y="73"/>
                    <a:pt x="6" y="73"/>
                    <a:pt x="6" y="73"/>
                  </a:cubicBezTo>
                  <a:cubicBezTo>
                    <a:pt x="7" y="73"/>
                    <a:pt x="7" y="74"/>
                    <a:pt x="8" y="74"/>
                  </a:cubicBezTo>
                  <a:cubicBezTo>
                    <a:pt x="7" y="68"/>
                    <a:pt x="7" y="68"/>
                    <a:pt x="7" y="68"/>
                  </a:cubicBezTo>
                  <a:cubicBezTo>
                    <a:pt x="7" y="68"/>
                    <a:pt x="7" y="68"/>
                    <a:pt x="7" y="68"/>
                  </a:cubicBezTo>
                  <a:cubicBezTo>
                    <a:pt x="6" y="68"/>
                    <a:pt x="5" y="67"/>
                    <a:pt x="4" y="67"/>
                  </a:cubicBezTo>
                  <a:cubicBezTo>
                    <a:pt x="4" y="66"/>
                    <a:pt x="4" y="66"/>
                    <a:pt x="3" y="66"/>
                  </a:cubicBezTo>
                  <a:moveTo>
                    <a:pt x="3" y="55"/>
                  </a:moveTo>
                  <a:cubicBezTo>
                    <a:pt x="3" y="58"/>
                    <a:pt x="3" y="58"/>
                    <a:pt x="3" y="58"/>
                  </a:cubicBezTo>
                  <a:cubicBezTo>
                    <a:pt x="3" y="58"/>
                    <a:pt x="3" y="58"/>
                    <a:pt x="3" y="58"/>
                  </a:cubicBezTo>
                  <a:cubicBezTo>
                    <a:pt x="4" y="58"/>
                    <a:pt x="4" y="58"/>
                    <a:pt x="5" y="58"/>
                  </a:cubicBezTo>
                  <a:cubicBezTo>
                    <a:pt x="6" y="59"/>
                    <a:pt x="6" y="60"/>
                    <a:pt x="5" y="61"/>
                  </a:cubicBezTo>
                  <a:cubicBezTo>
                    <a:pt x="5" y="62"/>
                    <a:pt x="5" y="62"/>
                    <a:pt x="5" y="62"/>
                  </a:cubicBezTo>
                  <a:cubicBezTo>
                    <a:pt x="5" y="62"/>
                    <a:pt x="5" y="62"/>
                    <a:pt x="5" y="62"/>
                  </a:cubicBezTo>
                  <a:cubicBezTo>
                    <a:pt x="5" y="62"/>
                    <a:pt x="5" y="62"/>
                    <a:pt x="6" y="63"/>
                  </a:cubicBezTo>
                  <a:cubicBezTo>
                    <a:pt x="6" y="63"/>
                    <a:pt x="7" y="63"/>
                    <a:pt x="7" y="64"/>
                  </a:cubicBezTo>
                  <a:cubicBezTo>
                    <a:pt x="7" y="58"/>
                    <a:pt x="7" y="58"/>
                    <a:pt x="7" y="58"/>
                  </a:cubicBezTo>
                  <a:cubicBezTo>
                    <a:pt x="7" y="58"/>
                    <a:pt x="7" y="58"/>
                    <a:pt x="6" y="58"/>
                  </a:cubicBezTo>
                  <a:cubicBezTo>
                    <a:pt x="6" y="57"/>
                    <a:pt x="5" y="57"/>
                    <a:pt x="4" y="56"/>
                  </a:cubicBezTo>
                  <a:cubicBezTo>
                    <a:pt x="3" y="56"/>
                    <a:pt x="3" y="56"/>
                    <a:pt x="3" y="55"/>
                  </a:cubicBezTo>
                  <a:moveTo>
                    <a:pt x="2" y="45"/>
                  </a:moveTo>
                  <a:cubicBezTo>
                    <a:pt x="2" y="48"/>
                    <a:pt x="2" y="48"/>
                    <a:pt x="2" y="48"/>
                  </a:cubicBezTo>
                  <a:cubicBezTo>
                    <a:pt x="2" y="48"/>
                    <a:pt x="3" y="48"/>
                    <a:pt x="3" y="48"/>
                  </a:cubicBezTo>
                  <a:cubicBezTo>
                    <a:pt x="3" y="48"/>
                    <a:pt x="4" y="48"/>
                    <a:pt x="4" y="48"/>
                  </a:cubicBezTo>
                  <a:cubicBezTo>
                    <a:pt x="5" y="49"/>
                    <a:pt x="5" y="50"/>
                    <a:pt x="4" y="51"/>
                  </a:cubicBezTo>
                  <a:cubicBezTo>
                    <a:pt x="4" y="51"/>
                    <a:pt x="4" y="51"/>
                    <a:pt x="4" y="51"/>
                  </a:cubicBezTo>
                  <a:cubicBezTo>
                    <a:pt x="4" y="51"/>
                    <a:pt x="4" y="51"/>
                    <a:pt x="4" y="51"/>
                  </a:cubicBezTo>
                  <a:cubicBezTo>
                    <a:pt x="5" y="52"/>
                    <a:pt x="5" y="52"/>
                    <a:pt x="5" y="52"/>
                  </a:cubicBezTo>
                  <a:cubicBezTo>
                    <a:pt x="6" y="53"/>
                    <a:pt x="6" y="53"/>
                    <a:pt x="7" y="53"/>
                  </a:cubicBezTo>
                  <a:cubicBezTo>
                    <a:pt x="6" y="47"/>
                    <a:pt x="6" y="47"/>
                    <a:pt x="6" y="47"/>
                  </a:cubicBezTo>
                  <a:cubicBezTo>
                    <a:pt x="6" y="47"/>
                    <a:pt x="6" y="47"/>
                    <a:pt x="6" y="47"/>
                  </a:cubicBezTo>
                  <a:cubicBezTo>
                    <a:pt x="5" y="47"/>
                    <a:pt x="4" y="46"/>
                    <a:pt x="3" y="46"/>
                  </a:cubicBezTo>
                  <a:cubicBezTo>
                    <a:pt x="3" y="46"/>
                    <a:pt x="3" y="45"/>
                    <a:pt x="2" y="45"/>
                  </a:cubicBezTo>
                  <a:moveTo>
                    <a:pt x="2" y="35"/>
                  </a:moveTo>
                  <a:cubicBezTo>
                    <a:pt x="2" y="37"/>
                    <a:pt x="2" y="37"/>
                    <a:pt x="2" y="37"/>
                  </a:cubicBezTo>
                  <a:cubicBezTo>
                    <a:pt x="2" y="37"/>
                    <a:pt x="2" y="37"/>
                    <a:pt x="2" y="37"/>
                  </a:cubicBezTo>
                  <a:cubicBezTo>
                    <a:pt x="3" y="37"/>
                    <a:pt x="3" y="37"/>
                    <a:pt x="4" y="38"/>
                  </a:cubicBezTo>
                  <a:cubicBezTo>
                    <a:pt x="5" y="38"/>
                    <a:pt x="5" y="40"/>
                    <a:pt x="4" y="40"/>
                  </a:cubicBezTo>
                  <a:cubicBezTo>
                    <a:pt x="4" y="41"/>
                    <a:pt x="4" y="41"/>
                    <a:pt x="4" y="41"/>
                  </a:cubicBezTo>
                  <a:cubicBezTo>
                    <a:pt x="4" y="41"/>
                    <a:pt x="4" y="41"/>
                    <a:pt x="4" y="41"/>
                  </a:cubicBezTo>
                  <a:cubicBezTo>
                    <a:pt x="4" y="41"/>
                    <a:pt x="4" y="42"/>
                    <a:pt x="5" y="42"/>
                  </a:cubicBezTo>
                  <a:cubicBezTo>
                    <a:pt x="5" y="42"/>
                    <a:pt x="6" y="43"/>
                    <a:pt x="6" y="43"/>
                  </a:cubicBezTo>
                  <a:cubicBezTo>
                    <a:pt x="6" y="37"/>
                    <a:pt x="6" y="37"/>
                    <a:pt x="6" y="37"/>
                  </a:cubicBezTo>
                  <a:cubicBezTo>
                    <a:pt x="6" y="37"/>
                    <a:pt x="5" y="37"/>
                    <a:pt x="5" y="37"/>
                  </a:cubicBezTo>
                  <a:cubicBezTo>
                    <a:pt x="5" y="36"/>
                    <a:pt x="4" y="36"/>
                    <a:pt x="3" y="35"/>
                  </a:cubicBezTo>
                  <a:cubicBezTo>
                    <a:pt x="2" y="35"/>
                    <a:pt x="2" y="35"/>
                    <a:pt x="2" y="35"/>
                  </a:cubicBezTo>
                  <a:moveTo>
                    <a:pt x="1" y="24"/>
                  </a:moveTo>
                  <a:cubicBezTo>
                    <a:pt x="1" y="27"/>
                    <a:pt x="1" y="27"/>
                    <a:pt x="1" y="27"/>
                  </a:cubicBezTo>
                  <a:cubicBezTo>
                    <a:pt x="1" y="27"/>
                    <a:pt x="2" y="27"/>
                    <a:pt x="2" y="27"/>
                  </a:cubicBezTo>
                  <a:cubicBezTo>
                    <a:pt x="2" y="27"/>
                    <a:pt x="3" y="27"/>
                    <a:pt x="3" y="27"/>
                  </a:cubicBezTo>
                  <a:cubicBezTo>
                    <a:pt x="4" y="28"/>
                    <a:pt x="4" y="29"/>
                    <a:pt x="3" y="30"/>
                  </a:cubicBezTo>
                  <a:cubicBezTo>
                    <a:pt x="3" y="30"/>
                    <a:pt x="3" y="30"/>
                    <a:pt x="3" y="30"/>
                  </a:cubicBezTo>
                  <a:cubicBezTo>
                    <a:pt x="3" y="31"/>
                    <a:pt x="3" y="31"/>
                    <a:pt x="3" y="31"/>
                  </a:cubicBezTo>
                  <a:cubicBezTo>
                    <a:pt x="4" y="31"/>
                    <a:pt x="4" y="31"/>
                    <a:pt x="4" y="32"/>
                  </a:cubicBezTo>
                  <a:cubicBezTo>
                    <a:pt x="5" y="32"/>
                    <a:pt x="5" y="32"/>
                    <a:pt x="6" y="32"/>
                  </a:cubicBezTo>
                  <a:cubicBezTo>
                    <a:pt x="5" y="27"/>
                    <a:pt x="5" y="27"/>
                    <a:pt x="5" y="27"/>
                  </a:cubicBezTo>
                  <a:cubicBezTo>
                    <a:pt x="5" y="26"/>
                    <a:pt x="5" y="26"/>
                    <a:pt x="5" y="26"/>
                  </a:cubicBezTo>
                  <a:cubicBezTo>
                    <a:pt x="4" y="26"/>
                    <a:pt x="3" y="26"/>
                    <a:pt x="2" y="25"/>
                  </a:cubicBezTo>
                  <a:cubicBezTo>
                    <a:pt x="2" y="25"/>
                    <a:pt x="1" y="25"/>
                    <a:pt x="1" y="24"/>
                  </a:cubicBezTo>
                  <a:moveTo>
                    <a:pt x="1" y="14"/>
                  </a:moveTo>
                  <a:cubicBezTo>
                    <a:pt x="1" y="16"/>
                    <a:pt x="1" y="16"/>
                    <a:pt x="1" y="16"/>
                  </a:cubicBezTo>
                  <a:cubicBezTo>
                    <a:pt x="1" y="16"/>
                    <a:pt x="1" y="16"/>
                    <a:pt x="1" y="16"/>
                  </a:cubicBezTo>
                  <a:cubicBezTo>
                    <a:pt x="2" y="16"/>
                    <a:pt x="2" y="17"/>
                    <a:pt x="3" y="17"/>
                  </a:cubicBezTo>
                  <a:cubicBezTo>
                    <a:pt x="4" y="18"/>
                    <a:pt x="4" y="19"/>
                    <a:pt x="3" y="20"/>
                  </a:cubicBezTo>
                  <a:cubicBezTo>
                    <a:pt x="3" y="20"/>
                    <a:pt x="3" y="20"/>
                    <a:pt x="3" y="20"/>
                  </a:cubicBezTo>
                  <a:cubicBezTo>
                    <a:pt x="3" y="20"/>
                    <a:pt x="3" y="20"/>
                    <a:pt x="3" y="20"/>
                  </a:cubicBezTo>
                  <a:cubicBezTo>
                    <a:pt x="3" y="21"/>
                    <a:pt x="3" y="21"/>
                    <a:pt x="4" y="21"/>
                  </a:cubicBezTo>
                  <a:cubicBezTo>
                    <a:pt x="4" y="22"/>
                    <a:pt x="5" y="22"/>
                    <a:pt x="5" y="22"/>
                  </a:cubicBezTo>
                  <a:cubicBezTo>
                    <a:pt x="5" y="16"/>
                    <a:pt x="5" y="16"/>
                    <a:pt x="5" y="16"/>
                  </a:cubicBezTo>
                  <a:cubicBezTo>
                    <a:pt x="5" y="16"/>
                    <a:pt x="4" y="16"/>
                    <a:pt x="4" y="16"/>
                  </a:cubicBezTo>
                  <a:cubicBezTo>
                    <a:pt x="4" y="16"/>
                    <a:pt x="3" y="15"/>
                    <a:pt x="2" y="15"/>
                  </a:cubicBezTo>
                  <a:cubicBezTo>
                    <a:pt x="1" y="14"/>
                    <a:pt x="1" y="14"/>
                    <a:pt x="1" y="14"/>
                  </a:cubicBezTo>
                  <a:moveTo>
                    <a:pt x="22" y="0"/>
                  </a:moveTo>
                  <a:cubicBezTo>
                    <a:pt x="22" y="0"/>
                    <a:pt x="22" y="0"/>
                    <a:pt x="22" y="0"/>
                  </a:cubicBezTo>
                  <a:cubicBezTo>
                    <a:pt x="20" y="0"/>
                    <a:pt x="20" y="0"/>
                    <a:pt x="20" y="0"/>
                  </a:cubicBezTo>
                  <a:cubicBezTo>
                    <a:pt x="2" y="1"/>
                    <a:pt x="2" y="1"/>
                    <a:pt x="2" y="1"/>
                  </a:cubicBezTo>
                  <a:cubicBezTo>
                    <a:pt x="1" y="1"/>
                    <a:pt x="0" y="2"/>
                    <a:pt x="0" y="3"/>
                  </a:cubicBezTo>
                  <a:cubicBezTo>
                    <a:pt x="2" y="3"/>
                    <a:pt x="2" y="3"/>
                    <a:pt x="2" y="3"/>
                  </a:cubicBezTo>
                  <a:cubicBezTo>
                    <a:pt x="0" y="3"/>
                    <a:pt x="0" y="3"/>
                    <a:pt x="0" y="3"/>
                  </a:cubicBezTo>
                  <a:cubicBezTo>
                    <a:pt x="0" y="6"/>
                    <a:pt x="0" y="6"/>
                    <a:pt x="0" y="6"/>
                  </a:cubicBezTo>
                  <a:cubicBezTo>
                    <a:pt x="0" y="6"/>
                    <a:pt x="1" y="6"/>
                    <a:pt x="1" y="6"/>
                  </a:cubicBezTo>
                  <a:cubicBezTo>
                    <a:pt x="1" y="6"/>
                    <a:pt x="2" y="6"/>
                    <a:pt x="2" y="6"/>
                  </a:cubicBezTo>
                  <a:cubicBezTo>
                    <a:pt x="3" y="7"/>
                    <a:pt x="3" y="8"/>
                    <a:pt x="2" y="9"/>
                  </a:cubicBezTo>
                  <a:cubicBezTo>
                    <a:pt x="2" y="10"/>
                    <a:pt x="2" y="10"/>
                    <a:pt x="2" y="10"/>
                  </a:cubicBezTo>
                  <a:cubicBezTo>
                    <a:pt x="2" y="10"/>
                    <a:pt x="2" y="10"/>
                    <a:pt x="2" y="10"/>
                  </a:cubicBezTo>
                  <a:cubicBezTo>
                    <a:pt x="2" y="10"/>
                    <a:pt x="3" y="11"/>
                    <a:pt x="3" y="11"/>
                  </a:cubicBezTo>
                  <a:cubicBezTo>
                    <a:pt x="4" y="11"/>
                    <a:pt x="4" y="11"/>
                    <a:pt x="4" y="12"/>
                  </a:cubicBezTo>
                  <a:cubicBezTo>
                    <a:pt x="4" y="5"/>
                    <a:pt x="4" y="5"/>
                    <a:pt x="4" y="5"/>
                  </a:cubicBezTo>
                  <a:cubicBezTo>
                    <a:pt x="18" y="4"/>
                    <a:pt x="18" y="4"/>
                    <a:pt x="18" y="4"/>
                  </a:cubicBezTo>
                  <a:cubicBezTo>
                    <a:pt x="20" y="4"/>
                    <a:pt x="20" y="4"/>
                    <a:pt x="20" y="4"/>
                  </a:cubicBezTo>
                  <a:cubicBezTo>
                    <a:pt x="30" y="189"/>
                    <a:pt x="30" y="189"/>
                    <a:pt x="30" y="189"/>
                  </a:cubicBezTo>
                  <a:cubicBezTo>
                    <a:pt x="28" y="189"/>
                    <a:pt x="28" y="189"/>
                    <a:pt x="28" y="189"/>
                  </a:cubicBezTo>
                  <a:cubicBezTo>
                    <a:pt x="14" y="190"/>
                    <a:pt x="14" y="190"/>
                    <a:pt x="14" y="190"/>
                  </a:cubicBezTo>
                  <a:cubicBezTo>
                    <a:pt x="13" y="182"/>
                    <a:pt x="13" y="182"/>
                    <a:pt x="13" y="182"/>
                  </a:cubicBezTo>
                  <a:cubicBezTo>
                    <a:pt x="13" y="182"/>
                    <a:pt x="13" y="182"/>
                    <a:pt x="13" y="182"/>
                  </a:cubicBezTo>
                  <a:cubicBezTo>
                    <a:pt x="12" y="182"/>
                    <a:pt x="11" y="181"/>
                    <a:pt x="10" y="181"/>
                  </a:cubicBezTo>
                  <a:cubicBezTo>
                    <a:pt x="10" y="181"/>
                    <a:pt x="9" y="180"/>
                    <a:pt x="9" y="180"/>
                  </a:cubicBezTo>
                  <a:cubicBezTo>
                    <a:pt x="10" y="192"/>
                    <a:pt x="10" y="192"/>
                    <a:pt x="10" y="192"/>
                  </a:cubicBezTo>
                  <a:cubicBezTo>
                    <a:pt x="10" y="193"/>
                    <a:pt x="10" y="193"/>
                    <a:pt x="10" y="194"/>
                  </a:cubicBezTo>
                  <a:cubicBezTo>
                    <a:pt x="11" y="194"/>
                    <a:pt x="11" y="194"/>
                    <a:pt x="12" y="194"/>
                  </a:cubicBezTo>
                  <a:cubicBezTo>
                    <a:pt x="12" y="194"/>
                    <a:pt x="12" y="194"/>
                    <a:pt x="12" y="194"/>
                  </a:cubicBezTo>
                  <a:cubicBezTo>
                    <a:pt x="30" y="193"/>
                    <a:pt x="30" y="193"/>
                    <a:pt x="30" y="193"/>
                  </a:cubicBezTo>
                  <a:cubicBezTo>
                    <a:pt x="32" y="193"/>
                    <a:pt x="32" y="193"/>
                    <a:pt x="32" y="193"/>
                  </a:cubicBezTo>
                  <a:cubicBezTo>
                    <a:pt x="32" y="193"/>
                    <a:pt x="33" y="193"/>
                    <a:pt x="33" y="192"/>
                  </a:cubicBezTo>
                  <a:cubicBezTo>
                    <a:pt x="33" y="192"/>
                    <a:pt x="34" y="191"/>
                    <a:pt x="34" y="191"/>
                  </a:cubicBezTo>
                  <a:cubicBezTo>
                    <a:pt x="34" y="189"/>
                    <a:pt x="34" y="189"/>
                    <a:pt x="34" y="189"/>
                  </a:cubicBezTo>
                  <a:cubicBezTo>
                    <a:pt x="24" y="4"/>
                    <a:pt x="24" y="4"/>
                    <a:pt x="24" y="4"/>
                  </a:cubicBezTo>
                  <a:cubicBezTo>
                    <a:pt x="24" y="2"/>
                    <a:pt x="24" y="2"/>
                    <a:pt x="24" y="2"/>
                  </a:cubicBezTo>
                  <a:cubicBezTo>
                    <a:pt x="24" y="1"/>
                    <a:pt x="24" y="1"/>
                    <a:pt x="23" y="0"/>
                  </a:cubicBezTo>
                  <a:cubicBezTo>
                    <a:pt x="23" y="0"/>
                    <a:pt x="22" y="0"/>
                    <a:pt x="22"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 name="Freeform 119"/>
            <p:cNvSpPr>
              <a:spLocks noEditPoints="1"/>
            </p:cNvSpPr>
            <p:nvPr/>
          </p:nvSpPr>
          <p:spPr bwMode="auto">
            <a:xfrm>
              <a:off x="9099551" y="4221163"/>
              <a:ext cx="25400" cy="28575"/>
            </a:xfrm>
            <a:custGeom>
              <a:avLst/>
              <a:gdLst>
                <a:gd name="T0" fmla="*/ 5 w 9"/>
                <a:gd name="T1" fmla="*/ 5 h 10"/>
                <a:gd name="T2" fmla="*/ 5 w 9"/>
                <a:gd name="T3" fmla="*/ 5 h 10"/>
                <a:gd name="T4" fmla="*/ 7 w 9"/>
                <a:gd name="T5" fmla="*/ 5 h 10"/>
                <a:gd name="T6" fmla="*/ 9 w 9"/>
                <a:gd name="T7" fmla="*/ 5 h 10"/>
                <a:gd name="T8" fmla="*/ 7 w 9"/>
                <a:gd name="T9" fmla="*/ 5 h 10"/>
                <a:gd name="T10" fmla="*/ 5 w 9"/>
                <a:gd name="T11" fmla="*/ 5 h 10"/>
                <a:gd name="T12" fmla="*/ 5 w 9"/>
                <a:gd name="T13" fmla="*/ 0 h 10"/>
                <a:gd name="T14" fmla="*/ 4 w 9"/>
                <a:gd name="T15" fmla="*/ 0 h 10"/>
                <a:gd name="T16" fmla="*/ 0 w 9"/>
                <a:gd name="T17" fmla="*/ 5 h 10"/>
                <a:gd name="T18" fmla="*/ 2 w 9"/>
                <a:gd name="T19" fmla="*/ 4 h 10"/>
                <a:gd name="T20" fmla="*/ 2 w 9"/>
                <a:gd name="T21" fmla="*/ 4 h 10"/>
                <a:gd name="T22" fmla="*/ 3 w 9"/>
                <a:gd name="T23" fmla="*/ 4 h 10"/>
                <a:gd name="T24" fmla="*/ 5 w 9"/>
                <a:gd name="T25" fmla="*/ 4 h 10"/>
                <a:gd name="T26" fmla="*/ 5 w 9"/>
                <a:gd name="T27" fmla="*/ 4 h 10"/>
                <a:gd name="T28" fmla="*/ 5 w 9"/>
                <a:gd name="T29" fmla="*/ 4 h 10"/>
                <a:gd name="T30" fmla="*/ 5 w 9"/>
                <a:gd name="T31" fmla="*/ 5 h 10"/>
                <a:gd name="T32" fmla="*/ 5 w 9"/>
                <a:gd name="T33" fmla="*/ 5 h 10"/>
                <a:gd name="T34" fmla="*/ 5 w 9"/>
                <a:gd name="T35" fmla="*/ 5 h 10"/>
                <a:gd name="T36" fmla="*/ 5 w 9"/>
                <a:gd name="T37" fmla="*/ 5 h 10"/>
                <a:gd name="T38" fmla="*/ 4 w 9"/>
                <a:gd name="T39" fmla="*/ 7 h 10"/>
                <a:gd name="T40" fmla="*/ 2 w 9"/>
                <a:gd name="T41" fmla="*/ 8 h 10"/>
                <a:gd name="T42" fmla="*/ 5 w 9"/>
                <a:gd name="T43" fmla="*/ 10 h 10"/>
                <a:gd name="T44" fmla="*/ 5 w 9"/>
                <a:gd name="T45" fmla="*/ 10 h 10"/>
                <a:gd name="T46" fmla="*/ 5 w 9"/>
                <a:gd name="T47" fmla="*/ 10 h 10"/>
                <a:gd name="T48" fmla="*/ 5 w 9"/>
                <a:gd name="T49" fmla="*/ 10 h 10"/>
                <a:gd name="T50" fmla="*/ 8 w 9"/>
                <a:gd name="T51" fmla="*/ 8 h 10"/>
                <a:gd name="T52" fmla="*/ 9 w 9"/>
                <a:gd name="T53" fmla="*/ 5 h 10"/>
                <a:gd name="T54" fmla="*/ 9 w 9"/>
                <a:gd name="T55" fmla="*/ 5 h 10"/>
                <a:gd name="T56" fmla="*/ 9 w 9"/>
                <a:gd name="T57" fmla="*/ 5 h 10"/>
                <a:gd name="T58" fmla="*/ 8 w 9"/>
                <a:gd name="T59" fmla="*/ 2 h 10"/>
                <a:gd name="T60" fmla="*/ 5 w 9"/>
                <a:gd name="T6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9" h="10">
                  <a:moveTo>
                    <a:pt x="5" y="5"/>
                  </a:moveTo>
                  <a:cubicBezTo>
                    <a:pt x="5" y="5"/>
                    <a:pt x="5" y="5"/>
                    <a:pt x="5" y="5"/>
                  </a:cubicBezTo>
                  <a:cubicBezTo>
                    <a:pt x="7" y="5"/>
                    <a:pt x="7" y="5"/>
                    <a:pt x="7" y="5"/>
                  </a:cubicBezTo>
                  <a:cubicBezTo>
                    <a:pt x="9" y="5"/>
                    <a:pt x="9" y="5"/>
                    <a:pt x="9" y="5"/>
                  </a:cubicBezTo>
                  <a:cubicBezTo>
                    <a:pt x="7" y="5"/>
                    <a:pt x="7" y="5"/>
                    <a:pt x="7" y="5"/>
                  </a:cubicBezTo>
                  <a:cubicBezTo>
                    <a:pt x="5" y="5"/>
                    <a:pt x="5" y="5"/>
                    <a:pt x="5" y="5"/>
                  </a:cubicBezTo>
                  <a:moveTo>
                    <a:pt x="5" y="0"/>
                  </a:moveTo>
                  <a:cubicBezTo>
                    <a:pt x="4" y="0"/>
                    <a:pt x="4" y="0"/>
                    <a:pt x="4" y="0"/>
                  </a:cubicBezTo>
                  <a:cubicBezTo>
                    <a:pt x="2" y="1"/>
                    <a:pt x="0" y="2"/>
                    <a:pt x="0" y="5"/>
                  </a:cubicBezTo>
                  <a:cubicBezTo>
                    <a:pt x="1" y="4"/>
                    <a:pt x="1" y="4"/>
                    <a:pt x="2" y="4"/>
                  </a:cubicBezTo>
                  <a:cubicBezTo>
                    <a:pt x="2" y="4"/>
                    <a:pt x="2" y="4"/>
                    <a:pt x="2" y="4"/>
                  </a:cubicBezTo>
                  <a:cubicBezTo>
                    <a:pt x="2" y="4"/>
                    <a:pt x="3" y="4"/>
                    <a:pt x="3" y="4"/>
                  </a:cubicBezTo>
                  <a:cubicBezTo>
                    <a:pt x="4" y="4"/>
                    <a:pt x="4" y="4"/>
                    <a:pt x="5" y="4"/>
                  </a:cubicBezTo>
                  <a:cubicBezTo>
                    <a:pt x="5" y="4"/>
                    <a:pt x="5" y="4"/>
                    <a:pt x="5" y="4"/>
                  </a:cubicBezTo>
                  <a:cubicBezTo>
                    <a:pt x="5" y="4"/>
                    <a:pt x="5" y="4"/>
                    <a:pt x="5" y="4"/>
                  </a:cubicBezTo>
                  <a:cubicBezTo>
                    <a:pt x="5" y="5"/>
                    <a:pt x="5" y="5"/>
                    <a:pt x="5" y="5"/>
                  </a:cubicBezTo>
                  <a:cubicBezTo>
                    <a:pt x="5" y="5"/>
                    <a:pt x="5" y="5"/>
                    <a:pt x="5" y="5"/>
                  </a:cubicBezTo>
                  <a:cubicBezTo>
                    <a:pt x="5" y="5"/>
                    <a:pt x="5" y="5"/>
                    <a:pt x="5" y="5"/>
                  </a:cubicBezTo>
                  <a:cubicBezTo>
                    <a:pt x="5" y="5"/>
                    <a:pt x="5" y="5"/>
                    <a:pt x="5" y="5"/>
                  </a:cubicBezTo>
                  <a:cubicBezTo>
                    <a:pt x="5" y="6"/>
                    <a:pt x="5" y="7"/>
                    <a:pt x="4" y="7"/>
                  </a:cubicBezTo>
                  <a:cubicBezTo>
                    <a:pt x="3" y="8"/>
                    <a:pt x="2" y="8"/>
                    <a:pt x="2" y="8"/>
                  </a:cubicBezTo>
                  <a:cubicBezTo>
                    <a:pt x="2" y="9"/>
                    <a:pt x="3" y="10"/>
                    <a:pt x="5" y="10"/>
                  </a:cubicBezTo>
                  <a:cubicBezTo>
                    <a:pt x="5" y="10"/>
                    <a:pt x="5" y="10"/>
                    <a:pt x="5" y="10"/>
                  </a:cubicBezTo>
                  <a:cubicBezTo>
                    <a:pt x="5" y="10"/>
                    <a:pt x="5" y="10"/>
                    <a:pt x="5" y="10"/>
                  </a:cubicBezTo>
                  <a:cubicBezTo>
                    <a:pt x="5" y="10"/>
                    <a:pt x="5" y="10"/>
                    <a:pt x="5" y="10"/>
                  </a:cubicBezTo>
                  <a:cubicBezTo>
                    <a:pt x="6" y="9"/>
                    <a:pt x="7" y="9"/>
                    <a:pt x="8" y="8"/>
                  </a:cubicBezTo>
                  <a:cubicBezTo>
                    <a:pt x="9" y="7"/>
                    <a:pt x="9" y="6"/>
                    <a:pt x="9" y="5"/>
                  </a:cubicBezTo>
                  <a:cubicBezTo>
                    <a:pt x="9" y="5"/>
                    <a:pt x="9" y="5"/>
                    <a:pt x="9" y="5"/>
                  </a:cubicBezTo>
                  <a:cubicBezTo>
                    <a:pt x="9" y="5"/>
                    <a:pt x="9" y="5"/>
                    <a:pt x="9" y="5"/>
                  </a:cubicBezTo>
                  <a:cubicBezTo>
                    <a:pt x="9" y="4"/>
                    <a:pt x="9" y="2"/>
                    <a:pt x="8" y="2"/>
                  </a:cubicBezTo>
                  <a:cubicBezTo>
                    <a:pt x="7" y="1"/>
                    <a:pt x="6" y="0"/>
                    <a:pt x="5"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 name="Freeform 120"/>
            <p:cNvSpPr/>
            <p:nvPr/>
          </p:nvSpPr>
          <p:spPr bwMode="auto">
            <a:xfrm>
              <a:off x="9102726" y="4251325"/>
              <a:ext cx="25400" cy="25400"/>
            </a:xfrm>
            <a:custGeom>
              <a:avLst/>
              <a:gdLst>
                <a:gd name="T0" fmla="*/ 4 w 9"/>
                <a:gd name="T1" fmla="*/ 0 h 9"/>
                <a:gd name="T2" fmla="*/ 4 w 9"/>
                <a:gd name="T3" fmla="*/ 0 h 9"/>
                <a:gd name="T4" fmla="*/ 0 w 9"/>
                <a:gd name="T5" fmla="*/ 4 h 9"/>
                <a:gd name="T6" fmla="*/ 2 w 9"/>
                <a:gd name="T7" fmla="*/ 3 h 9"/>
                <a:gd name="T8" fmla="*/ 3 w 9"/>
                <a:gd name="T9" fmla="*/ 3 h 9"/>
                <a:gd name="T10" fmla="*/ 4 w 9"/>
                <a:gd name="T11" fmla="*/ 4 h 9"/>
                <a:gd name="T12" fmla="*/ 4 w 9"/>
                <a:gd name="T13" fmla="*/ 4 h 9"/>
                <a:gd name="T14" fmla="*/ 4 w 9"/>
                <a:gd name="T15" fmla="*/ 4 h 9"/>
                <a:gd name="T16" fmla="*/ 5 w 9"/>
                <a:gd name="T17" fmla="*/ 4 h 9"/>
                <a:gd name="T18" fmla="*/ 5 w 9"/>
                <a:gd name="T19" fmla="*/ 4 h 9"/>
                <a:gd name="T20" fmla="*/ 5 w 9"/>
                <a:gd name="T21" fmla="*/ 4 h 9"/>
                <a:gd name="T22" fmla="*/ 4 w 9"/>
                <a:gd name="T23" fmla="*/ 5 h 9"/>
                <a:gd name="T24" fmla="*/ 3 w 9"/>
                <a:gd name="T25" fmla="*/ 7 h 9"/>
                <a:gd name="T26" fmla="*/ 1 w 9"/>
                <a:gd name="T27" fmla="*/ 8 h 9"/>
                <a:gd name="T28" fmla="*/ 4 w 9"/>
                <a:gd name="T29" fmla="*/ 9 h 9"/>
                <a:gd name="T30" fmla="*/ 4 w 9"/>
                <a:gd name="T31" fmla="*/ 9 h 9"/>
                <a:gd name="T32" fmla="*/ 4 w 9"/>
                <a:gd name="T33" fmla="*/ 9 h 9"/>
                <a:gd name="T34" fmla="*/ 8 w 9"/>
                <a:gd name="T35" fmla="*/ 7 h 9"/>
                <a:gd name="T36" fmla="*/ 9 w 9"/>
                <a:gd name="T37" fmla="*/ 4 h 9"/>
                <a:gd name="T38" fmla="*/ 9 w 9"/>
                <a:gd name="T39" fmla="*/ 4 h 9"/>
                <a:gd name="T40" fmla="*/ 7 w 9"/>
                <a:gd name="T41" fmla="*/ 4 h 9"/>
                <a:gd name="T42" fmla="*/ 7 w 9"/>
                <a:gd name="T43" fmla="*/ 4 h 9"/>
                <a:gd name="T44" fmla="*/ 7 w 9"/>
                <a:gd name="T45" fmla="*/ 4 h 9"/>
                <a:gd name="T46" fmla="*/ 9 w 9"/>
                <a:gd name="T47" fmla="*/ 4 h 9"/>
                <a:gd name="T48" fmla="*/ 7 w 9"/>
                <a:gd name="T49" fmla="*/ 1 h 9"/>
                <a:gd name="T50" fmla="*/ 4 w 9"/>
                <a:gd name="T5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 h="9">
                  <a:moveTo>
                    <a:pt x="4" y="0"/>
                  </a:moveTo>
                  <a:cubicBezTo>
                    <a:pt x="4" y="0"/>
                    <a:pt x="4" y="0"/>
                    <a:pt x="4" y="0"/>
                  </a:cubicBezTo>
                  <a:cubicBezTo>
                    <a:pt x="2" y="0"/>
                    <a:pt x="0" y="2"/>
                    <a:pt x="0" y="4"/>
                  </a:cubicBezTo>
                  <a:cubicBezTo>
                    <a:pt x="0" y="4"/>
                    <a:pt x="1" y="4"/>
                    <a:pt x="2" y="3"/>
                  </a:cubicBezTo>
                  <a:cubicBezTo>
                    <a:pt x="2" y="3"/>
                    <a:pt x="2" y="3"/>
                    <a:pt x="3" y="3"/>
                  </a:cubicBezTo>
                  <a:cubicBezTo>
                    <a:pt x="3" y="3"/>
                    <a:pt x="4" y="3"/>
                    <a:pt x="4" y="4"/>
                  </a:cubicBezTo>
                  <a:cubicBezTo>
                    <a:pt x="4" y="4"/>
                    <a:pt x="4" y="4"/>
                    <a:pt x="4" y="4"/>
                  </a:cubicBezTo>
                  <a:cubicBezTo>
                    <a:pt x="4" y="4"/>
                    <a:pt x="4" y="4"/>
                    <a:pt x="4" y="4"/>
                  </a:cubicBezTo>
                  <a:cubicBezTo>
                    <a:pt x="5" y="4"/>
                    <a:pt x="5" y="4"/>
                    <a:pt x="5" y="4"/>
                  </a:cubicBezTo>
                  <a:cubicBezTo>
                    <a:pt x="5" y="4"/>
                    <a:pt x="5" y="4"/>
                    <a:pt x="5" y="4"/>
                  </a:cubicBezTo>
                  <a:cubicBezTo>
                    <a:pt x="5" y="4"/>
                    <a:pt x="5" y="4"/>
                    <a:pt x="5" y="4"/>
                  </a:cubicBezTo>
                  <a:cubicBezTo>
                    <a:pt x="4" y="5"/>
                    <a:pt x="4" y="5"/>
                    <a:pt x="4" y="5"/>
                  </a:cubicBezTo>
                  <a:cubicBezTo>
                    <a:pt x="5" y="5"/>
                    <a:pt x="4" y="6"/>
                    <a:pt x="3" y="7"/>
                  </a:cubicBezTo>
                  <a:cubicBezTo>
                    <a:pt x="3" y="7"/>
                    <a:pt x="2" y="7"/>
                    <a:pt x="1" y="8"/>
                  </a:cubicBezTo>
                  <a:cubicBezTo>
                    <a:pt x="2" y="8"/>
                    <a:pt x="3" y="9"/>
                    <a:pt x="4" y="9"/>
                  </a:cubicBezTo>
                  <a:cubicBezTo>
                    <a:pt x="4" y="9"/>
                    <a:pt x="4" y="9"/>
                    <a:pt x="4" y="9"/>
                  </a:cubicBezTo>
                  <a:cubicBezTo>
                    <a:pt x="4" y="9"/>
                    <a:pt x="4" y="9"/>
                    <a:pt x="4" y="9"/>
                  </a:cubicBezTo>
                  <a:cubicBezTo>
                    <a:pt x="6" y="9"/>
                    <a:pt x="7" y="8"/>
                    <a:pt x="8" y="7"/>
                  </a:cubicBezTo>
                  <a:cubicBezTo>
                    <a:pt x="8" y="7"/>
                    <a:pt x="9" y="6"/>
                    <a:pt x="9" y="4"/>
                  </a:cubicBezTo>
                  <a:cubicBezTo>
                    <a:pt x="9" y="4"/>
                    <a:pt x="9" y="4"/>
                    <a:pt x="9" y="4"/>
                  </a:cubicBezTo>
                  <a:cubicBezTo>
                    <a:pt x="7" y="4"/>
                    <a:pt x="7" y="4"/>
                    <a:pt x="7" y="4"/>
                  </a:cubicBezTo>
                  <a:cubicBezTo>
                    <a:pt x="7" y="4"/>
                    <a:pt x="7" y="4"/>
                    <a:pt x="7" y="4"/>
                  </a:cubicBezTo>
                  <a:cubicBezTo>
                    <a:pt x="7" y="4"/>
                    <a:pt x="7" y="4"/>
                    <a:pt x="7" y="4"/>
                  </a:cubicBezTo>
                  <a:cubicBezTo>
                    <a:pt x="9" y="4"/>
                    <a:pt x="9" y="4"/>
                    <a:pt x="9" y="4"/>
                  </a:cubicBezTo>
                  <a:cubicBezTo>
                    <a:pt x="9" y="3"/>
                    <a:pt x="8" y="2"/>
                    <a:pt x="7" y="1"/>
                  </a:cubicBezTo>
                  <a:cubicBezTo>
                    <a:pt x="6" y="0"/>
                    <a:pt x="5" y="0"/>
                    <a:pt x="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 name="Freeform 121"/>
            <p:cNvSpPr/>
            <p:nvPr/>
          </p:nvSpPr>
          <p:spPr bwMode="auto">
            <a:xfrm>
              <a:off x="9102726" y="4279900"/>
              <a:ext cx="25400" cy="25400"/>
            </a:xfrm>
            <a:custGeom>
              <a:avLst/>
              <a:gdLst>
                <a:gd name="T0" fmla="*/ 5 w 9"/>
                <a:gd name="T1" fmla="*/ 0 h 9"/>
                <a:gd name="T2" fmla="*/ 4 w 9"/>
                <a:gd name="T3" fmla="*/ 0 h 9"/>
                <a:gd name="T4" fmla="*/ 0 w 9"/>
                <a:gd name="T5" fmla="*/ 4 h 9"/>
                <a:gd name="T6" fmla="*/ 2 w 9"/>
                <a:gd name="T7" fmla="*/ 4 h 9"/>
                <a:gd name="T8" fmla="*/ 2 w 9"/>
                <a:gd name="T9" fmla="*/ 4 h 9"/>
                <a:gd name="T10" fmla="*/ 3 w 9"/>
                <a:gd name="T11" fmla="*/ 3 h 9"/>
                <a:gd name="T12" fmla="*/ 5 w 9"/>
                <a:gd name="T13" fmla="*/ 4 h 9"/>
                <a:gd name="T14" fmla="*/ 5 w 9"/>
                <a:gd name="T15" fmla="*/ 4 h 9"/>
                <a:gd name="T16" fmla="*/ 5 w 9"/>
                <a:gd name="T17" fmla="*/ 4 h 9"/>
                <a:gd name="T18" fmla="*/ 5 w 9"/>
                <a:gd name="T19" fmla="*/ 5 h 9"/>
                <a:gd name="T20" fmla="*/ 5 w 9"/>
                <a:gd name="T21" fmla="*/ 5 h 9"/>
                <a:gd name="T22" fmla="*/ 5 w 9"/>
                <a:gd name="T23" fmla="*/ 5 h 9"/>
                <a:gd name="T24" fmla="*/ 4 w 9"/>
                <a:gd name="T25" fmla="*/ 7 h 9"/>
                <a:gd name="T26" fmla="*/ 2 w 9"/>
                <a:gd name="T27" fmla="*/ 8 h 9"/>
                <a:gd name="T28" fmla="*/ 5 w 9"/>
                <a:gd name="T29" fmla="*/ 9 h 9"/>
                <a:gd name="T30" fmla="*/ 5 w 9"/>
                <a:gd name="T31" fmla="*/ 9 h 9"/>
                <a:gd name="T32" fmla="*/ 5 w 9"/>
                <a:gd name="T33" fmla="*/ 9 h 9"/>
                <a:gd name="T34" fmla="*/ 5 w 9"/>
                <a:gd name="T35" fmla="*/ 9 h 9"/>
                <a:gd name="T36" fmla="*/ 8 w 9"/>
                <a:gd name="T37" fmla="*/ 8 h 9"/>
                <a:gd name="T38" fmla="*/ 9 w 9"/>
                <a:gd name="T39" fmla="*/ 5 h 9"/>
                <a:gd name="T40" fmla="*/ 9 w 9"/>
                <a:gd name="T41" fmla="*/ 5 h 9"/>
                <a:gd name="T42" fmla="*/ 8 w 9"/>
                <a:gd name="T43" fmla="*/ 5 h 9"/>
                <a:gd name="T44" fmla="*/ 7 w 9"/>
                <a:gd name="T45" fmla="*/ 5 h 9"/>
                <a:gd name="T46" fmla="*/ 8 w 9"/>
                <a:gd name="T47" fmla="*/ 5 h 9"/>
                <a:gd name="T48" fmla="*/ 9 w 9"/>
                <a:gd name="T49" fmla="*/ 5 h 9"/>
                <a:gd name="T50" fmla="*/ 8 w 9"/>
                <a:gd name="T51" fmla="*/ 1 h 9"/>
                <a:gd name="T52" fmla="*/ 5 w 9"/>
                <a:gd name="T5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 h="9">
                  <a:moveTo>
                    <a:pt x="5" y="0"/>
                  </a:moveTo>
                  <a:cubicBezTo>
                    <a:pt x="4" y="0"/>
                    <a:pt x="4" y="0"/>
                    <a:pt x="4" y="0"/>
                  </a:cubicBezTo>
                  <a:cubicBezTo>
                    <a:pt x="2" y="0"/>
                    <a:pt x="0" y="2"/>
                    <a:pt x="0" y="4"/>
                  </a:cubicBezTo>
                  <a:cubicBezTo>
                    <a:pt x="1" y="4"/>
                    <a:pt x="2" y="4"/>
                    <a:pt x="2" y="4"/>
                  </a:cubicBezTo>
                  <a:cubicBezTo>
                    <a:pt x="2" y="4"/>
                    <a:pt x="2" y="4"/>
                    <a:pt x="2" y="4"/>
                  </a:cubicBezTo>
                  <a:cubicBezTo>
                    <a:pt x="2" y="3"/>
                    <a:pt x="3" y="3"/>
                    <a:pt x="3" y="3"/>
                  </a:cubicBezTo>
                  <a:cubicBezTo>
                    <a:pt x="4" y="3"/>
                    <a:pt x="4" y="4"/>
                    <a:pt x="5" y="4"/>
                  </a:cubicBezTo>
                  <a:cubicBezTo>
                    <a:pt x="5" y="4"/>
                    <a:pt x="5" y="4"/>
                    <a:pt x="5" y="4"/>
                  </a:cubicBezTo>
                  <a:cubicBezTo>
                    <a:pt x="5" y="4"/>
                    <a:pt x="5" y="4"/>
                    <a:pt x="5" y="4"/>
                  </a:cubicBezTo>
                  <a:cubicBezTo>
                    <a:pt x="5" y="5"/>
                    <a:pt x="5" y="5"/>
                    <a:pt x="5" y="5"/>
                  </a:cubicBezTo>
                  <a:cubicBezTo>
                    <a:pt x="5" y="5"/>
                    <a:pt x="5" y="5"/>
                    <a:pt x="5" y="5"/>
                  </a:cubicBezTo>
                  <a:cubicBezTo>
                    <a:pt x="5" y="5"/>
                    <a:pt x="5" y="5"/>
                    <a:pt x="5" y="5"/>
                  </a:cubicBezTo>
                  <a:cubicBezTo>
                    <a:pt x="5" y="6"/>
                    <a:pt x="5" y="7"/>
                    <a:pt x="4" y="7"/>
                  </a:cubicBezTo>
                  <a:cubicBezTo>
                    <a:pt x="3" y="8"/>
                    <a:pt x="2" y="8"/>
                    <a:pt x="2" y="8"/>
                  </a:cubicBezTo>
                  <a:cubicBezTo>
                    <a:pt x="2" y="9"/>
                    <a:pt x="4" y="9"/>
                    <a:pt x="5" y="9"/>
                  </a:cubicBezTo>
                  <a:cubicBezTo>
                    <a:pt x="5" y="9"/>
                    <a:pt x="5" y="9"/>
                    <a:pt x="5" y="9"/>
                  </a:cubicBezTo>
                  <a:cubicBezTo>
                    <a:pt x="5" y="9"/>
                    <a:pt x="5" y="9"/>
                    <a:pt x="5" y="9"/>
                  </a:cubicBezTo>
                  <a:cubicBezTo>
                    <a:pt x="5" y="9"/>
                    <a:pt x="5" y="9"/>
                    <a:pt x="5" y="9"/>
                  </a:cubicBezTo>
                  <a:cubicBezTo>
                    <a:pt x="6" y="9"/>
                    <a:pt x="7" y="9"/>
                    <a:pt x="8" y="8"/>
                  </a:cubicBezTo>
                  <a:cubicBezTo>
                    <a:pt x="9" y="7"/>
                    <a:pt x="9" y="6"/>
                    <a:pt x="9" y="5"/>
                  </a:cubicBezTo>
                  <a:cubicBezTo>
                    <a:pt x="9" y="5"/>
                    <a:pt x="9" y="5"/>
                    <a:pt x="9" y="5"/>
                  </a:cubicBezTo>
                  <a:cubicBezTo>
                    <a:pt x="8" y="5"/>
                    <a:pt x="8" y="5"/>
                    <a:pt x="8" y="5"/>
                  </a:cubicBezTo>
                  <a:cubicBezTo>
                    <a:pt x="7" y="5"/>
                    <a:pt x="7" y="5"/>
                    <a:pt x="7" y="5"/>
                  </a:cubicBezTo>
                  <a:cubicBezTo>
                    <a:pt x="8" y="5"/>
                    <a:pt x="8" y="5"/>
                    <a:pt x="8" y="5"/>
                  </a:cubicBezTo>
                  <a:cubicBezTo>
                    <a:pt x="9" y="5"/>
                    <a:pt x="9" y="5"/>
                    <a:pt x="9" y="5"/>
                  </a:cubicBezTo>
                  <a:cubicBezTo>
                    <a:pt x="9" y="3"/>
                    <a:pt x="9" y="2"/>
                    <a:pt x="8" y="1"/>
                  </a:cubicBezTo>
                  <a:cubicBezTo>
                    <a:pt x="7" y="1"/>
                    <a:pt x="6" y="0"/>
                    <a:pt x="5"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 name="Freeform 122"/>
            <p:cNvSpPr>
              <a:spLocks noEditPoints="1"/>
            </p:cNvSpPr>
            <p:nvPr/>
          </p:nvSpPr>
          <p:spPr bwMode="auto">
            <a:xfrm>
              <a:off x="9105901" y="4311650"/>
              <a:ext cx="25400" cy="23813"/>
            </a:xfrm>
            <a:custGeom>
              <a:avLst/>
              <a:gdLst>
                <a:gd name="T0" fmla="*/ 5 w 9"/>
                <a:gd name="T1" fmla="*/ 4 h 9"/>
                <a:gd name="T2" fmla="*/ 5 w 9"/>
                <a:gd name="T3" fmla="*/ 4 h 9"/>
                <a:gd name="T4" fmla="*/ 7 w 9"/>
                <a:gd name="T5" fmla="*/ 4 h 9"/>
                <a:gd name="T6" fmla="*/ 9 w 9"/>
                <a:gd name="T7" fmla="*/ 4 h 9"/>
                <a:gd name="T8" fmla="*/ 7 w 9"/>
                <a:gd name="T9" fmla="*/ 4 h 9"/>
                <a:gd name="T10" fmla="*/ 5 w 9"/>
                <a:gd name="T11" fmla="*/ 4 h 9"/>
                <a:gd name="T12" fmla="*/ 4 w 9"/>
                <a:gd name="T13" fmla="*/ 0 h 9"/>
                <a:gd name="T14" fmla="*/ 4 w 9"/>
                <a:gd name="T15" fmla="*/ 0 h 9"/>
                <a:gd name="T16" fmla="*/ 0 w 9"/>
                <a:gd name="T17" fmla="*/ 4 h 9"/>
                <a:gd name="T18" fmla="*/ 2 w 9"/>
                <a:gd name="T19" fmla="*/ 3 h 9"/>
                <a:gd name="T20" fmla="*/ 2 w 9"/>
                <a:gd name="T21" fmla="*/ 3 h 9"/>
                <a:gd name="T22" fmla="*/ 3 w 9"/>
                <a:gd name="T23" fmla="*/ 3 h 9"/>
                <a:gd name="T24" fmla="*/ 4 w 9"/>
                <a:gd name="T25" fmla="*/ 4 h 9"/>
                <a:gd name="T26" fmla="*/ 4 w 9"/>
                <a:gd name="T27" fmla="*/ 4 h 9"/>
                <a:gd name="T28" fmla="*/ 4 w 9"/>
                <a:gd name="T29" fmla="*/ 4 h 9"/>
                <a:gd name="T30" fmla="*/ 5 w 9"/>
                <a:gd name="T31" fmla="*/ 4 h 9"/>
                <a:gd name="T32" fmla="*/ 5 w 9"/>
                <a:gd name="T33" fmla="*/ 4 h 9"/>
                <a:gd name="T34" fmla="*/ 5 w 9"/>
                <a:gd name="T35" fmla="*/ 4 h 9"/>
                <a:gd name="T36" fmla="*/ 3 w 9"/>
                <a:gd name="T37" fmla="*/ 7 h 9"/>
                <a:gd name="T38" fmla="*/ 1 w 9"/>
                <a:gd name="T39" fmla="*/ 7 h 9"/>
                <a:gd name="T40" fmla="*/ 4 w 9"/>
                <a:gd name="T41" fmla="*/ 9 h 9"/>
                <a:gd name="T42" fmla="*/ 4 w 9"/>
                <a:gd name="T43" fmla="*/ 9 h 9"/>
                <a:gd name="T44" fmla="*/ 8 w 9"/>
                <a:gd name="T45" fmla="*/ 7 h 9"/>
                <a:gd name="T46" fmla="*/ 9 w 9"/>
                <a:gd name="T47" fmla="*/ 4 h 9"/>
                <a:gd name="T48" fmla="*/ 9 w 9"/>
                <a:gd name="T49" fmla="*/ 4 h 9"/>
                <a:gd name="T50" fmla="*/ 9 w 9"/>
                <a:gd name="T51" fmla="*/ 4 h 9"/>
                <a:gd name="T52" fmla="*/ 7 w 9"/>
                <a:gd name="T53" fmla="*/ 1 h 9"/>
                <a:gd name="T54" fmla="*/ 4 w 9"/>
                <a:gd name="T55"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9" h="9">
                  <a:moveTo>
                    <a:pt x="5" y="4"/>
                  </a:moveTo>
                  <a:cubicBezTo>
                    <a:pt x="5" y="4"/>
                    <a:pt x="5" y="4"/>
                    <a:pt x="5" y="4"/>
                  </a:cubicBezTo>
                  <a:cubicBezTo>
                    <a:pt x="7" y="4"/>
                    <a:pt x="7" y="4"/>
                    <a:pt x="7" y="4"/>
                  </a:cubicBezTo>
                  <a:cubicBezTo>
                    <a:pt x="9" y="4"/>
                    <a:pt x="9" y="4"/>
                    <a:pt x="9" y="4"/>
                  </a:cubicBezTo>
                  <a:cubicBezTo>
                    <a:pt x="7" y="4"/>
                    <a:pt x="7" y="4"/>
                    <a:pt x="7" y="4"/>
                  </a:cubicBezTo>
                  <a:cubicBezTo>
                    <a:pt x="5" y="4"/>
                    <a:pt x="5" y="4"/>
                    <a:pt x="5" y="4"/>
                  </a:cubicBezTo>
                  <a:moveTo>
                    <a:pt x="4" y="0"/>
                  </a:moveTo>
                  <a:cubicBezTo>
                    <a:pt x="4" y="0"/>
                    <a:pt x="4" y="0"/>
                    <a:pt x="4" y="0"/>
                  </a:cubicBezTo>
                  <a:cubicBezTo>
                    <a:pt x="2" y="0"/>
                    <a:pt x="0" y="2"/>
                    <a:pt x="0" y="4"/>
                  </a:cubicBezTo>
                  <a:cubicBezTo>
                    <a:pt x="0" y="4"/>
                    <a:pt x="1" y="3"/>
                    <a:pt x="2" y="3"/>
                  </a:cubicBezTo>
                  <a:cubicBezTo>
                    <a:pt x="2" y="3"/>
                    <a:pt x="2" y="3"/>
                    <a:pt x="2" y="3"/>
                  </a:cubicBezTo>
                  <a:cubicBezTo>
                    <a:pt x="2" y="3"/>
                    <a:pt x="2" y="3"/>
                    <a:pt x="3" y="3"/>
                  </a:cubicBezTo>
                  <a:cubicBezTo>
                    <a:pt x="3" y="3"/>
                    <a:pt x="4" y="3"/>
                    <a:pt x="4" y="4"/>
                  </a:cubicBezTo>
                  <a:cubicBezTo>
                    <a:pt x="4" y="4"/>
                    <a:pt x="4" y="4"/>
                    <a:pt x="4" y="4"/>
                  </a:cubicBezTo>
                  <a:cubicBezTo>
                    <a:pt x="4" y="4"/>
                    <a:pt x="4" y="4"/>
                    <a:pt x="4" y="4"/>
                  </a:cubicBezTo>
                  <a:cubicBezTo>
                    <a:pt x="5" y="4"/>
                    <a:pt x="5" y="4"/>
                    <a:pt x="5" y="4"/>
                  </a:cubicBezTo>
                  <a:cubicBezTo>
                    <a:pt x="5" y="4"/>
                    <a:pt x="5" y="4"/>
                    <a:pt x="5" y="4"/>
                  </a:cubicBezTo>
                  <a:cubicBezTo>
                    <a:pt x="5" y="4"/>
                    <a:pt x="5" y="4"/>
                    <a:pt x="5" y="4"/>
                  </a:cubicBezTo>
                  <a:cubicBezTo>
                    <a:pt x="5" y="5"/>
                    <a:pt x="4" y="6"/>
                    <a:pt x="3" y="7"/>
                  </a:cubicBezTo>
                  <a:cubicBezTo>
                    <a:pt x="3" y="7"/>
                    <a:pt x="2" y="7"/>
                    <a:pt x="1" y="7"/>
                  </a:cubicBezTo>
                  <a:cubicBezTo>
                    <a:pt x="2" y="8"/>
                    <a:pt x="3" y="9"/>
                    <a:pt x="4" y="9"/>
                  </a:cubicBezTo>
                  <a:cubicBezTo>
                    <a:pt x="4" y="9"/>
                    <a:pt x="4" y="9"/>
                    <a:pt x="4" y="9"/>
                  </a:cubicBezTo>
                  <a:cubicBezTo>
                    <a:pt x="6" y="9"/>
                    <a:pt x="7" y="8"/>
                    <a:pt x="8" y="7"/>
                  </a:cubicBezTo>
                  <a:cubicBezTo>
                    <a:pt x="8" y="6"/>
                    <a:pt x="9" y="5"/>
                    <a:pt x="9" y="4"/>
                  </a:cubicBezTo>
                  <a:cubicBezTo>
                    <a:pt x="9" y="4"/>
                    <a:pt x="9" y="4"/>
                    <a:pt x="9" y="4"/>
                  </a:cubicBezTo>
                  <a:cubicBezTo>
                    <a:pt x="9" y="4"/>
                    <a:pt x="9" y="4"/>
                    <a:pt x="9" y="4"/>
                  </a:cubicBezTo>
                  <a:cubicBezTo>
                    <a:pt x="9" y="3"/>
                    <a:pt x="8" y="2"/>
                    <a:pt x="7" y="1"/>
                  </a:cubicBezTo>
                  <a:cubicBezTo>
                    <a:pt x="6" y="0"/>
                    <a:pt x="5" y="0"/>
                    <a:pt x="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 name="Freeform 123"/>
            <p:cNvSpPr>
              <a:spLocks noEditPoints="1"/>
            </p:cNvSpPr>
            <p:nvPr/>
          </p:nvSpPr>
          <p:spPr bwMode="auto">
            <a:xfrm>
              <a:off x="9105901" y="4338638"/>
              <a:ext cx="25400" cy="25400"/>
            </a:xfrm>
            <a:custGeom>
              <a:avLst/>
              <a:gdLst>
                <a:gd name="T0" fmla="*/ 5 w 9"/>
                <a:gd name="T1" fmla="*/ 4 h 9"/>
                <a:gd name="T2" fmla="*/ 5 w 9"/>
                <a:gd name="T3" fmla="*/ 4 h 9"/>
                <a:gd name="T4" fmla="*/ 7 w 9"/>
                <a:gd name="T5" fmla="*/ 4 h 9"/>
                <a:gd name="T6" fmla="*/ 9 w 9"/>
                <a:gd name="T7" fmla="*/ 4 h 9"/>
                <a:gd name="T8" fmla="*/ 7 w 9"/>
                <a:gd name="T9" fmla="*/ 4 h 9"/>
                <a:gd name="T10" fmla="*/ 5 w 9"/>
                <a:gd name="T11" fmla="*/ 4 h 9"/>
                <a:gd name="T12" fmla="*/ 5 w 9"/>
                <a:gd name="T13" fmla="*/ 0 h 9"/>
                <a:gd name="T14" fmla="*/ 5 w 9"/>
                <a:gd name="T15" fmla="*/ 0 h 9"/>
                <a:gd name="T16" fmla="*/ 0 w 9"/>
                <a:gd name="T17" fmla="*/ 4 h 9"/>
                <a:gd name="T18" fmla="*/ 2 w 9"/>
                <a:gd name="T19" fmla="*/ 3 h 9"/>
                <a:gd name="T20" fmla="*/ 2 w 9"/>
                <a:gd name="T21" fmla="*/ 3 h 9"/>
                <a:gd name="T22" fmla="*/ 3 w 9"/>
                <a:gd name="T23" fmla="*/ 3 h 9"/>
                <a:gd name="T24" fmla="*/ 5 w 9"/>
                <a:gd name="T25" fmla="*/ 4 h 9"/>
                <a:gd name="T26" fmla="*/ 5 w 9"/>
                <a:gd name="T27" fmla="*/ 4 h 9"/>
                <a:gd name="T28" fmla="*/ 5 w 9"/>
                <a:gd name="T29" fmla="*/ 4 h 9"/>
                <a:gd name="T30" fmla="*/ 5 w 9"/>
                <a:gd name="T31" fmla="*/ 4 h 9"/>
                <a:gd name="T32" fmla="*/ 5 w 9"/>
                <a:gd name="T33" fmla="*/ 5 h 9"/>
                <a:gd name="T34" fmla="*/ 5 w 9"/>
                <a:gd name="T35" fmla="*/ 5 h 9"/>
                <a:gd name="T36" fmla="*/ 4 w 9"/>
                <a:gd name="T37" fmla="*/ 7 h 9"/>
                <a:gd name="T38" fmla="*/ 2 w 9"/>
                <a:gd name="T39" fmla="*/ 8 h 9"/>
                <a:gd name="T40" fmla="*/ 5 w 9"/>
                <a:gd name="T41" fmla="*/ 9 h 9"/>
                <a:gd name="T42" fmla="*/ 5 w 9"/>
                <a:gd name="T43" fmla="*/ 9 h 9"/>
                <a:gd name="T44" fmla="*/ 5 w 9"/>
                <a:gd name="T45" fmla="*/ 9 h 9"/>
                <a:gd name="T46" fmla="*/ 5 w 9"/>
                <a:gd name="T47" fmla="*/ 9 h 9"/>
                <a:gd name="T48" fmla="*/ 8 w 9"/>
                <a:gd name="T49" fmla="*/ 8 h 9"/>
                <a:gd name="T50" fmla="*/ 9 w 9"/>
                <a:gd name="T51" fmla="*/ 5 h 9"/>
                <a:gd name="T52" fmla="*/ 9 w 9"/>
                <a:gd name="T53" fmla="*/ 4 h 9"/>
                <a:gd name="T54" fmla="*/ 9 w 9"/>
                <a:gd name="T55" fmla="*/ 4 h 9"/>
                <a:gd name="T56" fmla="*/ 8 w 9"/>
                <a:gd name="T57" fmla="*/ 1 h 9"/>
                <a:gd name="T58" fmla="*/ 5 w 9"/>
                <a:gd name="T59"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 h="9">
                  <a:moveTo>
                    <a:pt x="5" y="4"/>
                  </a:moveTo>
                  <a:cubicBezTo>
                    <a:pt x="5" y="4"/>
                    <a:pt x="5" y="4"/>
                    <a:pt x="5" y="4"/>
                  </a:cubicBezTo>
                  <a:cubicBezTo>
                    <a:pt x="7" y="4"/>
                    <a:pt x="7" y="4"/>
                    <a:pt x="7" y="4"/>
                  </a:cubicBezTo>
                  <a:cubicBezTo>
                    <a:pt x="9" y="4"/>
                    <a:pt x="9" y="4"/>
                    <a:pt x="9" y="4"/>
                  </a:cubicBezTo>
                  <a:cubicBezTo>
                    <a:pt x="7" y="4"/>
                    <a:pt x="7" y="4"/>
                    <a:pt x="7" y="4"/>
                  </a:cubicBezTo>
                  <a:cubicBezTo>
                    <a:pt x="5" y="4"/>
                    <a:pt x="5" y="4"/>
                    <a:pt x="5" y="4"/>
                  </a:cubicBezTo>
                  <a:moveTo>
                    <a:pt x="5" y="0"/>
                  </a:moveTo>
                  <a:cubicBezTo>
                    <a:pt x="5" y="0"/>
                    <a:pt x="5" y="0"/>
                    <a:pt x="5" y="0"/>
                  </a:cubicBezTo>
                  <a:cubicBezTo>
                    <a:pt x="2" y="0"/>
                    <a:pt x="0" y="2"/>
                    <a:pt x="0" y="4"/>
                  </a:cubicBezTo>
                  <a:cubicBezTo>
                    <a:pt x="1" y="4"/>
                    <a:pt x="2" y="4"/>
                    <a:pt x="2" y="3"/>
                  </a:cubicBezTo>
                  <a:cubicBezTo>
                    <a:pt x="2" y="3"/>
                    <a:pt x="2" y="3"/>
                    <a:pt x="2" y="3"/>
                  </a:cubicBezTo>
                  <a:cubicBezTo>
                    <a:pt x="2" y="3"/>
                    <a:pt x="3" y="3"/>
                    <a:pt x="3" y="3"/>
                  </a:cubicBezTo>
                  <a:cubicBezTo>
                    <a:pt x="4" y="3"/>
                    <a:pt x="4" y="3"/>
                    <a:pt x="5" y="4"/>
                  </a:cubicBezTo>
                  <a:cubicBezTo>
                    <a:pt x="5" y="4"/>
                    <a:pt x="5" y="4"/>
                    <a:pt x="5" y="4"/>
                  </a:cubicBezTo>
                  <a:cubicBezTo>
                    <a:pt x="5" y="4"/>
                    <a:pt x="5" y="4"/>
                    <a:pt x="5" y="4"/>
                  </a:cubicBezTo>
                  <a:cubicBezTo>
                    <a:pt x="5" y="4"/>
                    <a:pt x="5" y="4"/>
                    <a:pt x="5" y="4"/>
                  </a:cubicBezTo>
                  <a:cubicBezTo>
                    <a:pt x="5" y="5"/>
                    <a:pt x="5" y="5"/>
                    <a:pt x="5" y="5"/>
                  </a:cubicBezTo>
                  <a:cubicBezTo>
                    <a:pt x="5" y="5"/>
                    <a:pt x="5" y="5"/>
                    <a:pt x="5" y="5"/>
                  </a:cubicBezTo>
                  <a:cubicBezTo>
                    <a:pt x="5" y="6"/>
                    <a:pt x="5" y="7"/>
                    <a:pt x="4" y="7"/>
                  </a:cubicBezTo>
                  <a:cubicBezTo>
                    <a:pt x="3" y="7"/>
                    <a:pt x="2" y="8"/>
                    <a:pt x="2" y="8"/>
                  </a:cubicBezTo>
                  <a:cubicBezTo>
                    <a:pt x="2" y="9"/>
                    <a:pt x="4" y="9"/>
                    <a:pt x="5" y="9"/>
                  </a:cubicBezTo>
                  <a:cubicBezTo>
                    <a:pt x="5" y="9"/>
                    <a:pt x="5" y="9"/>
                    <a:pt x="5" y="9"/>
                  </a:cubicBezTo>
                  <a:cubicBezTo>
                    <a:pt x="5" y="9"/>
                    <a:pt x="5" y="9"/>
                    <a:pt x="5" y="9"/>
                  </a:cubicBezTo>
                  <a:cubicBezTo>
                    <a:pt x="5" y="9"/>
                    <a:pt x="5" y="9"/>
                    <a:pt x="5" y="9"/>
                  </a:cubicBezTo>
                  <a:cubicBezTo>
                    <a:pt x="6" y="9"/>
                    <a:pt x="7" y="8"/>
                    <a:pt x="8" y="8"/>
                  </a:cubicBezTo>
                  <a:cubicBezTo>
                    <a:pt x="9" y="7"/>
                    <a:pt x="9" y="6"/>
                    <a:pt x="9" y="5"/>
                  </a:cubicBezTo>
                  <a:cubicBezTo>
                    <a:pt x="9" y="4"/>
                    <a:pt x="9" y="4"/>
                    <a:pt x="9" y="4"/>
                  </a:cubicBezTo>
                  <a:cubicBezTo>
                    <a:pt x="9" y="4"/>
                    <a:pt x="9" y="4"/>
                    <a:pt x="9" y="4"/>
                  </a:cubicBezTo>
                  <a:cubicBezTo>
                    <a:pt x="9" y="3"/>
                    <a:pt x="9" y="2"/>
                    <a:pt x="8" y="1"/>
                  </a:cubicBezTo>
                  <a:cubicBezTo>
                    <a:pt x="7" y="0"/>
                    <a:pt x="6" y="0"/>
                    <a:pt x="5"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 name="Freeform 124"/>
            <p:cNvSpPr>
              <a:spLocks noEditPoints="1"/>
            </p:cNvSpPr>
            <p:nvPr/>
          </p:nvSpPr>
          <p:spPr bwMode="auto">
            <a:xfrm>
              <a:off x="9109076" y="4367213"/>
              <a:ext cx="25400" cy="25400"/>
            </a:xfrm>
            <a:custGeom>
              <a:avLst/>
              <a:gdLst>
                <a:gd name="T0" fmla="*/ 5 w 9"/>
                <a:gd name="T1" fmla="*/ 5 h 9"/>
                <a:gd name="T2" fmla="*/ 5 w 9"/>
                <a:gd name="T3" fmla="*/ 5 h 9"/>
                <a:gd name="T4" fmla="*/ 7 w 9"/>
                <a:gd name="T5" fmla="*/ 5 h 9"/>
                <a:gd name="T6" fmla="*/ 9 w 9"/>
                <a:gd name="T7" fmla="*/ 5 h 9"/>
                <a:gd name="T8" fmla="*/ 7 w 9"/>
                <a:gd name="T9" fmla="*/ 5 h 9"/>
                <a:gd name="T10" fmla="*/ 5 w 9"/>
                <a:gd name="T11" fmla="*/ 5 h 9"/>
                <a:gd name="T12" fmla="*/ 4 w 9"/>
                <a:gd name="T13" fmla="*/ 4 h 9"/>
                <a:gd name="T14" fmla="*/ 4 w 9"/>
                <a:gd name="T15" fmla="*/ 4 h 9"/>
                <a:gd name="T16" fmla="*/ 4 w 9"/>
                <a:gd name="T17" fmla="*/ 0 h 9"/>
                <a:gd name="T18" fmla="*/ 4 w 9"/>
                <a:gd name="T19" fmla="*/ 0 h 9"/>
                <a:gd name="T20" fmla="*/ 0 w 9"/>
                <a:gd name="T21" fmla="*/ 4 h 9"/>
                <a:gd name="T22" fmla="*/ 2 w 9"/>
                <a:gd name="T23" fmla="*/ 4 h 9"/>
                <a:gd name="T24" fmla="*/ 2 w 9"/>
                <a:gd name="T25" fmla="*/ 4 h 9"/>
                <a:gd name="T26" fmla="*/ 3 w 9"/>
                <a:gd name="T27" fmla="*/ 4 h 9"/>
                <a:gd name="T28" fmla="*/ 4 w 9"/>
                <a:gd name="T29" fmla="*/ 4 h 9"/>
                <a:gd name="T30" fmla="*/ 4 w 9"/>
                <a:gd name="T31" fmla="*/ 4 h 9"/>
                <a:gd name="T32" fmla="*/ 4 w 9"/>
                <a:gd name="T33" fmla="*/ 4 h 9"/>
                <a:gd name="T34" fmla="*/ 5 w 9"/>
                <a:gd name="T35" fmla="*/ 5 h 9"/>
                <a:gd name="T36" fmla="*/ 5 w 9"/>
                <a:gd name="T37" fmla="*/ 5 h 9"/>
                <a:gd name="T38" fmla="*/ 5 w 9"/>
                <a:gd name="T39" fmla="*/ 5 h 9"/>
                <a:gd name="T40" fmla="*/ 5 w 9"/>
                <a:gd name="T41" fmla="*/ 5 h 9"/>
                <a:gd name="T42" fmla="*/ 4 w 9"/>
                <a:gd name="T43" fmla="*/ 7 h 9"/>
                <a:gd name="T44" fmla="*/ 1 w 9"/>
                <a:gd name="T45" fmla="*/ 8 h 9"/>
                <a:gd name="T46" fmla="*/ 4 w 9"/>
                <a:gd name="T47" fmla="*/ 9 h 9"/>
                <a:gd name="T48" fmla="*/ 4 w 9"/>
                <a:gd name="T49" fmla="*/ 9 h 9"/>
                <a:gd name="T50" fmla="*/ 5 w 9"/>
                <a:gd name="T51" fmla="*/ 9 h 9"/>
                <a:gd name="T52" fmla="*/ 8 w 9"/>
                <a:gd name="T53" fmla="*/ 8 h 9"/>
                <a:gd name="T54" fmla="*/ 9 w 9"/>
                <a:gd name="T55" fmla="*/ 5 h 9"/>
                <a:gd name="T56" fmla="*/ 9 w 9"/>
                <a:gd name="T57" fmla="*/ 5 h 9"/>
                <a:gd name="T58" fmla="*/ 9 w 9"/>
                <a:gd name="T59" fmla="*/ 5 h 9"/>
                <a:gd name="T60" fmla="*/ 7 w 9"/>
                <a:gd name="T61" fmla="*/ 2 h 9"/>
                <a:gd name="T62" fmla="*/ 4 w 9"/>
                <a:gd name="T6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 h="9">
                  <a:moveTo>
                    <a:pt x="5" y="5"/>
                  </a:moveTo>
                  <a:cubicBezTo>
                    <a:pt x="5" y="5"/>
                    <a:pt x="5" y="5"/>
                    <a:pt x="5" y="5"/>
                  </a:cubicBezTo>
                  <a:cubicBezTo>
                    <a:pt x="7" y="5"/>
                    <a:pt x="7" y="5"/>
                    <a:pt x="7" y="5"/>
                  </a:cubicBezTo>
                  <a:cubicBezTo>
                    <a:pt x="9" y="5"/>
                    <a:pt x="9" y="5"/>
                    <a:pt x="9" y="5"/>
                  </a:cubicBezTo>
                  <a:cubicBezTo>
                    <a:pt x="7" y="5"/>
                    <a:pt x="7" y="5"/>
                    <a:pt x="7" y="5"/>
                  </a:cubicBezTo>
                  <a:cubicBezTo>
                    <a:pt x="5" y="5"/>
                    <a:pt x="5" y="5"/>
                    <a:pt x="5" y="5"/>
                  </a:cubicBezTo>
                  <a:moveTo>
                    <a:pt x="4" y="4"/>
                  </a:moveTo>
                  <a:cubicBezTo>
                    <a:pt x="4" y="4"/>
                    <a:pt x="4" y="4"/>
                    <a:pt x="4" y="4"/>
                  </a:cubicBezTo>
                  <a:moveTo>
                    <a:pt x="4" y="0"/>
                  </a:moveTo>
                  <a:cubicBezTo>
                    <a:pt x="4" y="0"/>
                    <a:pt x="4" y="0"/>
                    <a:pt x="4" y="0"/>
                  </a:cubicBezTo>
                  <a:cubicBezTo>
                    <a:pt x="2" y="0"/>
                    <a:pt x="0" y="2"/>
                    <a:pt x="0" y="4"/>
                  </a:cubicBezTo>
                  <a:cubicBezTo>
                    <a:pt x="0" y="4"/>
                    <a:pt x="1" y="4"/>
                    <a:pt x="2" y="4"/>
                  </a:cubicBezTo>
                  <a:cubicBezTo>
                    <a:pt x="2" y="4"/>
                    <a:pt x="2" y="4"/>
                    <a:pt x="2" y="4"/>
                  </a:cubicBezTo>
                  <a:cubicBezTo>
                    <a:pt x="2" y="4"/>
                    <a:pt x="2" y="4"/>
                    <a:pt x="3" y="4"/>
                  </a:cubicBezTo>
                  <a:cubicBezTo>
                    <a:pt x="3" y="4"/>
                    <a:pt x="4" y="4"/>
                    <a:pt x="4" y="4"/>
                  </a:cubicBezTo>
                  <a:cubicBezTo>
                    <a:pt x="4" y="4"/>
                    <a:pt x="4" y="4"/>
                    <a:pt x="4" y="4"/>
                  </a:cubicBezTo>
                  <a:cubicBezTo>
                    <a:pt x="4" y="4"/>
                    <a:pt x="4" y="4"/>
                    <a:pt x="4" y="4"/>
                  </a:cubicBezTo>
                  <a:cubicBezTo>
                    <a:pt x="5" y="5"/>
                    <a:pt x="5" y="5"/>
                    <a:pt x="5" y="5"/>
                  </a:cubicBezTo>
                  <a:cubicBezTo>
                    <a:pt x="5" y="5"/>
                    <a:pt x="5" y="5"/>
                    <a:pt x="5" y="5"/>
                  </a:cubicBezTo>
                  <a:cubicBezTo>
                    <a:pt x="5" y="5"/>
                    <a:pt x="5" y="5"/>
                    <a:pt x="5" y="5"/>
                  </a:cubicBezTo>
                  <a:cubicBezTo>
                    <a:pt x="5" y="5"/>
                    <a:pt x="5" y="5"/>
                    <a:pt x="5" y="5"/>
                  </a:cubicBezTo>
                  <a:cubicBezTo>
                    <a:pt x="5" y="6"/>
                    <a:pt x="4" y="7"/>
                    <a:pt x="4" y="7"/>
                  </a:cubicBezTo>
                  <a:cubicBezTo>
                    <a:pt x="3" y="8"/>
                    <a:pt x="2" y="8"/>
                    <a:pt x="1" y="8"/>
                  </a:cubicBezTo>
                  <a:cubicBezTo>
                    <a:pt x="2" y="9"/>
                    <a:pt x="3" y="9"/>
                    <a:pt x="4" y="9"/>
                  </a:cubicBezTo>
                  <a:cubicBezTo>
                    <a:pt x="4" y="9"/>
                    <a:pt x="4" y="9"/>
                    <a:pt x="4" y="9"/>
                  </a:cubicBezTo>
                  <a:cubicBezTo>
                    <a:pt x="5" y="9"/>
                    <a:pt x="5" y="9"/>
                    <a:pt x="5" y="9"/>
                  </a:cubicBezTo>
                  <a:cubicBezTo>
                    <a:pt x="6" y="9"/>
                    <a:pt x="7" y="9"/>
                    <a:pt x="8" y="8"/>
                  </a:cubicBezTo>
                  <a:cubicBezTo>
                    <a:pt x="8" y="7"/>
                    <a:pt x="9" y="6"/>
                    <a:pt x="9" y="5"/>
                  </a:cubicBezTo>
                  <a:cubicBezTo>
                    <a:pt x="9" y="5"/>
                    <a:pt x="9" y="5"/>
                    <a:pt x="9" y="5"/>
                  </a:cubicBezTo>
                  <a:cubicBezTo>
                    <a:pt x="9" y="5"/>
                    <a:pt x="9" y="5"/>
                    <a:pt x="9" y="5"/>
                  </a:cubicBezTo>
                  <a:cubicBezTo>
                    <a:pt x="9" y="3"/>
                    <a:pt x="8" y="2"/>
                    <a:pt x="7" y="2"/>
                  </a:cubicBezTo>
                  <a:cubicBezTo>
                    <a:pt x="7" y="1"/>
                    <a:pt x="5" y="0"/>
                    <a:pt x="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 name="Freeform 125"/>
            <p:cNvSpPr/>
            <p:nvPr/>
          </p:nvSpPr>
          <p:spPr bwMode="auto">
            <a:xfrm>
              <a:off x="9064626" y="4214813"/>
              <a:ext cx="49213" cy="31750"/>
            </a:xfrm>
            <a:custGeom>
              <a:avLst/>
              <a:gdLst>
                <a:gd name="T0" fmla="*/ 3 w 18"/>
                <a:gd name="T1" fmla="*/ 0 h 11"/>
                <a:gd name="T2" fmla="*/ 2 w 18"/>
                <a:gd name="T3" fmla="*/ 0 h 11"/>
                <a:gd name="T4" fmla="*/ 1 w 18"/>
                <a:gd name="T5" fmla="*/ 1 h 11"/>
                <a:gd name="T6" fmla="*/ 0 w 18"/>
                <a:gd name="T7" fmla="*/ 4 h 11"/>
                <a:gd name="T8" fmla="*/ 1 w 18"/>
                <a:gd name="T9" fmla="*/ 6 h 11"/>
                <a:gd name="T10" fmla="*/ 3 w 18"/>
                <a:gd name="T11" fmla="*/ 8 h 11"/>
                <a:gd name="T12" fmla="*/ 4 w 18"/>
                <a:gd name="T13" fmla="*/ 9 h 11"/>
                <a:gd name="T14" fmla="*/ 6 w 18"/>
                <a:gd name="T15" fmla="*/ 10 h 11"/>
                <a:gd name="T16" fmla="*/ 7 w 18"/>
                <a:gd name="T17" fmla="*/ 10 h 11"/>
                <a:gd name="T18" fmla="*/ 11 w 18"/>
                <a:gd name="T19" fmla="*/ 11 h 11"/>
                <a:gd name="T20" fmla="*/ 15 w 18"/>
                <a:gd name="T21" fmla="*/ 10 h 11"/>
                <a:gd name="T22" fmla="*/ 17 w 18"/>
                <a:gd name="T23" fmla="*/ 9 h 11"/>
                <a:gd name="T24" fmla="*/ 18 w 18"/>
                <a:gd name="T25" fmla="*/ 7 h 11"/>
                <a:gd name="T26" fmla="*/ 18 w 18"/>
                <a:gd name="T27" fmla="*/ 7 h 11"/>
                <a:gd name="T28" fmla="*/ 18 w 18"/>
                <a:gd name="T29" fmla="*/ 6 h 11"/>
                <a:gd name="T30" fmla="*/ 16 w 18"/>
                <a:gd name="T31" fmla="*/ 6 h 11"/>
                <a:gd name="T32" fmla="*/ 15 w 18"/>
                <a:gd name="T33" fmla="*/ 6 h 11"/>
                <a:gd name="T34" fmla="*/ 15 w 18"/>
                <a:gd name="T35" fmla="*/ 6 h 11"/>
                <a:gd name="T36" fmla="*/ 13 w 18"/>
                <a:gd name="T37" fmla="*/ 7 h 11"/>
                <a:gd name="T38" fmla="*/ 11 w 18"/>
                <a:gd name="T39" fmla="*/ 7 h 11"/>
                <a:gd name="T40" fmla="*/ 8 w 18"/>
                <a:gd name="T41" fmla="*/ 6 h 11"/>
                <a:gd name="T42" fmla="*/ 6 w 18"/>
                <a:gd name="T43" fmla="*/ 6 h 11"/>
                <a:gd name="T44" fmla="*/ 5 w 18"/>
                <a:gd name="T45" fmla="*/ 5 h 11"/>
                <a:gd name="T46" fmla="*/ 4 w 18"/>
                <a:gd name="T47" fmla="*/ 4 h 11"/>
                <a:gd name="T48" fmla="*/ 4 w 18"/>
                <a:gd name="T49" fmla="*/ 4 h 11"/>
                <a:gd name="T50" fmla="*/ 4 w 18"/>
                <a:gd name="T51" fmla="*/ 3 h 11"/>
                <a:gd name="T52" fmla="*/ 4 w 18"/>
                <a:gd name="T53" fmla="*/ 0 h 11"/>
                <a:gd name="T54" fmla="*/ 3 w 18"/>
                <a:gd name="T55"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8" h="11">
                  <a:moveTo>
                    <a:pt x="3" y="0"/>
                  </a:moveTo>
                  <a:cubicBezTo>
                    <a:pt x="3" y="0"/>
                    <a:pt x="2" y="0"/>
                    <a:pt x="2" y="0"/>
                  </a:cubicBezTo>
                  <a:cubicBezTo>
                    <a:pt x="2" y="0"/>
                    <a:pt x="2" y="0"/>
                    <a:pt x="1" y="1"/>
                  </a:cubicBezTo>
                  <a:cubicBezTo>
                    <a:pt x="1" y="1"/>
                    <a:pt x="0" y="3"/>
                    <a:pt x="0" y="4"/>
                  </a:cubicBezTo>
                  <a:cubicBezTo>
                    <a:pt x="0" y="5"/>
                    <a:pt x="1" y="6"/>
                    <a:pt x="1" y="6"/>
                  </a:cubicBezTo>
                  <a:cubicBezTo>
                    <a:pt x="1" y="7"/>
                    <a:pt x="2" y="7"/>
                    <a:pt x="3" y="8"/>
                  </a:cubicBezTo>
                  <a:cubicBezTo>
                    <a:pt x="3" y="8"/>
                    <a:pt x="3" y="8"/>
                    <a:pt x="4" y="9"/>
                  </a:cubicBezTo>
                  <a:cubicBezTo>
                    <a:pt x="5" y="9"/>
                    <a:pt x="6" y="10"/>
                    <a:pt x="6" y="10"/>
                  </a:cubicBezTo>
                  <a:cubicBezTo>
                    <a:pt x="6" y="10"/>
                    <a:pt x="7" y="10"/>
                    <a:pt x="7" y="10"/>
                  </a:cubicBezTo>
                  <a:cubicBezTo>
                    <a:pt x="8" y="11"/>
                    <a:pt x="9" y="11"/>
                    <a:pt x="11" y="11"/>
                  </a:cubicBezTo>
                  <a:cubicBezTo>
                    <a:pt x="12" y="11"/>
                    <a:pt x="13" y="11"/>
                    <a:pt x="15" y="10"/>
                  </a:cubicBezTo>
                  <a:cubicBezTo>
                    <a:pt x="15" y="10"/>
                    <a:pt x="16" y="10"/>
                    <a:pt x="17" y="9"/>
                  </a:cubicBezTo>
                  <a:cubicBezTo>
                    <a:pt x="18" y="9"/>
                    <a:pt x="18" y="8"/>
                    <a:pt x="18" y="7"/>
                  </a:cubicBezTo>
                  <a:cubicBezTo>
                    <a:pt x="18" y="7"/>
                    <a:pt x="18" y="7"/>
                    <a:pt x="18" y="7"/>
                  </a:cubicBezTo>
                  <a:cubicBezTo>
                    <a:pt x="18" y="7"/>
                    <a:pt x="18" y="7"/>
                    <a:pt x="18" y="6"/>
                  </a:cubicBezTo>
                  <a:cubicBezTo>
                    <a:pt x="17" y="6"/>
                    <a:pt x="17" y="6"/>
                    <a:pt x="16" y="6"/>
                  </a:cubicBezTo>
                  <a:cubicBezTo>
                    <a:pt x="16" y="6"/>
                    <a:pt x="15" y="6"/>
                    <a:pt x="15" y="6"/>
                  </a:cubicBezTo>
                  <a:cubicBezTo>
                    <a:pt x="15" y="6"/>
                    <a:pt x="15" y="6"/>
                    <a:pt x="15" y="6"/>
                  </a:cubicBezTo>
                  <a:cubicBezTo>
                    <a:pt x="14" y="6"/>
                    <a:pt x="14" y="6"/>
                    <a:pt x="13" y="7"/>
                  </a:cubicBezTo>
                  <a:cubicBezTo>
                    <a:pt x="12" y="7"/>
                    <a:pt x="12" y="7"/>
                    <a:pt x="11" y="7"/>
                  </a:cubicBezTo>
                  <a:cubicBezTo>
                    <a:pt x="10" y="7"/>
                    <a:pt x="9" y="7"/>
                    <a:pt x="8" y="6"/>
                  </a:cubicBezTo>
                  <a:cubicBezTo>
                    <a:pt x="7" y="6"/>
                    <a:pt x="7" y="6"/>
                    <a:pt x="6" y="6"/>
                  </a:cubicBezTo>
                  <a:cubicBezTo>
                    <a:pt x="6" y="5"/>
                    <a:pt x="6" y="5"/>
                    <a:pt x="5" y="5"/>
                  </a:cubicBezTo>
                  <a:cubicBezTo>
                    <a:pt x="5" y="5"/>
                    <a:pt x="4" y="4"/>
                    <a:pt x="4" y="4"/>
                  </a:cubicBezTo>
                  <a:cubicBezTo>
                    <a:pt x="4" y="4"/>
                    <a:pt x="4" y="4"/>
                    <a:pt x="4" y="4"/>
                  </a:cubicBezTo>
                  <a:cubicBezTo>
                    <a:pt x="4" y="3"/>
                    <a:pt x="4" y="3"/>
                    <a:pt x="4" y="3"/>
                  </a:cubicBezTo>
                  <a:cubicBezTo>
                    <a:pt x="5" y="2"/>
                    <a:pt x="5" y="1"/>
                    <a:pt x="4" y="0"/>
                  </a:cubicBezTo>
                  <a:cubicBezTo>
                    <a:pt x="4" y="0"/>
                    <a:pt x="3" y="0"/>
                    <a:pt x="3"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 name="Freeform 126"/>
            <p:cNvSpPr/>
            <p:nvPr/>
          </p:nvSpPr>
          <p:spPr bwMode="auto">
            <a:xfrm>
              <a:off x="9066213" y="4243388"/>
              <a:ext cx="50800" cy="31750"/>
            </a:xfrm>
            <a:custGeom>
              <a:avLst/>
              <a:gdLst>
                <a:gd name="T0" fmla="*/ 2 w 18"/>
                <a:gd name="T1" fmla="*/ 0 h 11"/>
                <a:gd name="T2" fmla="*/ 2 w 18"/>
                <a:gd name="T3" fmla="*/ 0 h 11"/>
                <a:gd name="T4" fmla="*/ 1 w 18"/>
                <a:gd name="T5" fmla="*/ 1 h 11"/>
                <a:gd name="T6" fmla="*/ 0 w 18"/>
                <a:gd name="T7" fmla="*/ 4 h 11"/>
                <a:gd name="T8" fmla="*/ 1 w 18"/>
                <a:gd name="T9" fmla="*/ 7 h 11"/>
                <a:gd name="T10" fmla="*/ 2 w 18"/>
                <a:gd name="T11" fmla="*/ 8 h 11"/>
                <a:gd name="T12" fmla="*/ 3 w 18"/>
                <a:gd name="T13" fmla="*/ 9 h 11"/>
                <a:gd name="T14" fmla="*/ 6 w 18"/>
                <a:gd name="T15" fmla="*/ 10 h 11"/>
                <a:gd name="T16" fmla="*/ 6 w 18"/>
                <a:gd name="T17" fmla="*/ 11 h 11"/>
                <a:gd name="T18" fmla="*/ 10 w 18"/>
                <a:gd name="T19" fmla="*/ 11 h 11"/>
                <a:gd name="T20" fmla="*/ 14 w 18"/>
                <a:gd name="T21" fmla="*/ 11 h 11"/>
                <a:gd name="T22" fmla="*/ 16 w 18"/>
                <a:gd name="T23" fmla="*/ 10 h 11"/>
                <a:gd name="T24" fmla="*/ 17 w 18"/>
                <a:gd name="T25" fmla="*/ 8 h 11"/>
                <a:gd name="T26" fmla="*/ 17 w 18"/>
                <a:gd name="T27" fmla="*/ 7 h 11"/>
                <a:gd name="T28" fmla="*/ 17 w 18"/>
                <a:gd name="T29" fmla="*/ 7 h 11"/>
                <a:gd name="T30" fmla="*/ 16 w 18"/>
                <a:gd name="T31" fmla="*/ 6 h 11"/>
                <a:gd name="T32" fmla="*/ 15 w 18"/>
                <a:gd name="T33" fmla="*/ 6 h 11"/>
                <a:gd name="T34" fmla="*/ 13 w 18"/>
                <a:gd name="T35" fmla="*/ 7 h 11"/>
                <a:gd name="T36" fmla="*/ 10 w 18"/>
                <a:gd name="T37" fmla="*/ 7 h 11"/>
                <a:gd name="T38" fmla="*/ 7 w 18"/>
                <a:gd name="T39" fmla="*/ 7 h 11"/>
                <a:gd name="T40" fmla="*/ 6 w 18"/>
                <a:gd name="T41" fmla="*/ 6 h 11"/>
                <a:gd name="T42" fmla="*/ 5 w 18"/>
                <a:gd name="T43" fmla="*/ 5 h 11"/>
                <a:gd name="T44" fmla="*/ 4 w 18"/>
                <a:gd name="T45" fmla="*/ 4 h 11"/>
                <a:gd name="T46" fmla="*/ 4 w 18"/>
                <a:gd name="T47" fmla="*/ 4 h 11"/>
                <a:gd name="T48" fmla="*/ 4 w 18"/>
                <a:gd name="T49" fmla="*/ 4 h 11"/>
                <a:gd name="T50" fmla="*/ 4 w 18"/>
                <a:gd name="T51" fmla="*/ 1 h 11"/>
                <a:gd name="T52" fmla="*/ 2 w 18"/>
                <a:gd name="T53"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 h="11">
                  <a:moveTo>
                    <a:pt x="2" y="0"/>
                  </a:moveTo>
                  <a:cubicBezTo>
                    <a:pt x="2" y="0"/>
                    <a:pt x="2" y="0"/>
                    <a:pt x="2" y="0"/>
                  </a:cubicBezTo>
                  <a:cubicBezTo>
                    <a:pt x="1" y="1"/>
                    <a:pt x="1" y="1"/>
                    <a:pt x="1" y="1"/>
                  </a:cubicBezTo>
                  <a:cubicBezTo>
                    <a:pt x="0" y="2"/>
                    <a:pt x="0" y="3"/>
                    <a:pt x="0" y="4"/>
                  </a:cubicBezTo>
                  <a:cubicBezTo>
                    <a:pt x="0" y="5"/>
                    <a:pt x="0" y="6"/>
                    <a:pt x="1" y="7"/>
                  </a:cubicBezTo>
                  <a:cubicBezTo>
                    <a:pt x="1" y="7"/>
                    <a:pt x="2" y="8"/>
                    <a:pt x="2" y="8"/>
                  </a:cubicBezTo>
                  <a:cubicBezTo>
                    <a:pt x="2" y="9"/>
                    <a:pt x="3" y="9"/>
                    <a:pt x="3" y="9"/>
                  </a:cubicBezTo>
                  <a:cubicBezTo>
                    <a:pt x="4" y="10"/>
                    <a:pt x="5" y="10"/>
                    <a:pt x="6" y="10"/>
                  </a:cubicBezTo>
                  <a:cubicBezTo>
                    <a:pt x="6" y="10"/>
                    <a:pt x="6" y="10"/>
                    <a:pt x="6" y="11"/>
                  </a:cubicBezTo>
                  <a:cubicBezTo>
                    <a:pt x="8" y="11"/>
                    <a:pt x="9" y="11"/>
                    <a:pt x="10" y="11"/>
                  </a:cubicBezTo>
                  <a:cubicBezTo>
                    <a:pt x="12" y="11"/>
                    <a:pt x="13" y="11"/>
                    <a:pt x="14" y="11"/>
                  </a:cubicBezTo>
                  <a:cubicBezTo>
                    <a:pt x="15" y="10"/>
                    <a:pt x="16" y="10"/>
                    <a:pt x="16" y="10"/>
                  </a:cubicBezTo>
                  <a:cubicBezTo>
                    <a:pt x="17" y="9"/>
                    <a:pt x="18" y="8"/>
                    <a:pt x="17" y="8"/>
                  </a:cubicBezTo>
                  <a:cubicBezTo>
                    <a:pt x="17" y="7"/>
                    <a:pt x="17" y="7"/>
                    <a:pt x="17" y="7"/>
                  </a:cubicBezTo>
                  <a:cubicBezTo>
                    <a:pt x="17" y="7"/>
                    <a:pt x="17" y="7"/>
                    <a:pt x="17" y="7"/>
                  </a:cubicBezTo>
                  <a:cubicBezTo>
                    <a:pt x="17" y="6"/>
                    <a:pt x="16" y="6"/>
                    <a:pt x="16" y="6"/>
                  </a:cubicBezTo>
                  <a:cubicBezTo>
                    <a:pt x="15" y="6"/>
                    <a:pt x="15" y="6"/>
                    <a:pt x="15" y="6"/>
                  </a:cubicBezTo>
                  <a:cubicBezTo>
                    <a:pt x="14" y="7"/>
                    <a:pt x="13" y="7"/>
                    <a:pt x="13" y="7"/>
                  </a:cubicBezTo>
                  <a:cubicBezTo>
                    <a:pt x="12" y="7"/>
                    <a:pt x="11" y="7"/>
                    <a:pt x="10" y="7"/>
                  </a:cubicBezTo>
                  <a:cubicBezTo>
                    <a:pt x="9" y="7"/>
                    <a:pt x="8" y="7"/>
                    <a:pt x="7" y="7"/>
                  </a:cubicBezTo>
                  <a:cubicBezTo>
                    <a:pt x="7" y="7"/>
                    <a:pt x="6" y="6"/>
                    <a:pt x="6" y="6"/>
                  </a:cubicBezTo>
                  <a:cubicBezTo>
                    <a:pt x="6" y="6"/>
                    <a:pt x="5" y="6"/>
                    <a:pt x="5" y="5"/>
                  </a:cubicBezTo>
                  <a:cubicBezTo>
                    <a:pt x="4" y="5"/>
                    <a:pt x="4" y="5"/>
                    <a:pt x="4" y="4"/>
                  </a:cubicBezTo>
                  <a:cubicBezTo>
                    <a:pt x="4" y="4"/>
                    <a:pt x="4" y="4"/>
                    <a:pt x="4" y="4"/>
                  </a:cubicBezTo>
                  <a:cubicBezTo>
                    <a:pt x="4" y="4"/>
                    <a:pt x="4" y="4"/>
                    <a:pt x="4" y="4"/>
                  </a:cubicBezTo>
                  <a:cubicBezTo>
                    <a:pt x="5" y="3"/>
                    <a:pt x="5" y="2"/>
                    <a:pt x="4" y="1"/>
                  </a:cubicBezTo>
                  <a:cubicBezTo>
                    <a:pt x="3" y="1"/>
                    <a:pt x="3" y="0"/>
                    <a:pt x="2"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 name="Freeform 127"/>
            <p:cNvSpPr/>
            <p:nvPr/>
          </p:nvSpPr>
          <p:spPr bwMode="auto">
            <a:xfrm>
              <a:off x="9066213" y="4275138"/>
              <a:ext cx="50800" cy="30163"/>
            </a:xfrm>
            <a:custGeom>
              <a:avLst/>
              <a:gdLst>
                <a:gd name="T0" fmla="*/ 3 w 18"/>
                <a:gd name="T1" fmla="*/ 0 h 11"/>
                <a:gd name="T2" fmla="*/ 2 w 18"/>
                <a:gd name="T3" fmla="*/ 0 h 11"/>
                <a:gd name="T4" fmla="*/ 1 w 18"/>
                <a:gd name="T5" fmla="*/ 0 h 11"/>
                <a:gd name="T6" fmla="*/ 0 w 18"/>
                <a:gd name="T7" fmla="*/ 3 h 11"/>
                <a:gd name="T8" fmla="*/ 1 w 18"/>
                <a:gd name="T9" fmla="*/ 6 h 11"/>
                <a:gd name="T10" fmla="*/ 3 w 18"/>
                <a:gd name="T11" fmla="*/ 8 h 11"/>
                <a:gd name="T12" fmla="*/ 4 w 18"/>
                <a:gd name="T13" fmla="*/ 8 h 11"/>
                <a:gd name="T14" fmla="*/ 6 w 18"/>
                <a:gd name="T15" fmla="*/ 10 h 11"/>
                <a:gd name="T16" fmla="*/ 7 w 18"/>
                <a:gd name="T17" fmla="*/ 10 h 11"/>
                <a:gd name="T18" fmla="*/ 11 w 18"/>
                <a:gd name="T19" fmla="*/ 11 h 11"/>
                <a:gd name="T20" fmla="*/ 15 w 18"/>
                <a:gd name="T21" fmla="*/ 10 h 11"/>
                <a:gd name="T22" fmla="*/ 17 w 18"/>
                <a:gd name="T23" fmla="*/ 9 h 11"/>
                <a:gd name="T24" fmla="*/ 18 w 18"/>
                <a:gd name="T25" fmla="*/ 7 h 11"/>
                <a:gd name="T26" fmla="*/ 18 w 18"/>
                <a:gd name="T27" fmla="*/ 6 h 11"/>
                <a:gd name="T28" fmla="*/ 18 w 18"/>
                <a:gd name="T29" fmla="*/ 6 h 11"/>
                <a:gd name="T30" fmla="*/ 16 w 18"/>
                <a:gd name="T31" fmla="*/ 5 h 11"/>
                <a:gd name="T32" fmla="*/ 15 w 18"/>
                <a:gd name="T33" fmla="*/ 6 h 11"/>
                <a:gd name="T34" fmla="*/ 15 w 18"/>
                <a:gd name="T35" fmla="*/ 6 h 11"/>
                <a:gd name="T36" fmla="*/ 13 w 18"/>
                <a:gd name="T37" fmla="*/ 6 h 11"/>
                <a:gd name="T38" fmla="*/ 11 w 18"/>
                <a:gd name="T39" fmla="*/ 7 h 11"/>
                <a:gd name="T40" fmla="*/ 8 w 18"/>
                <a:gd name="T41" fmla="*/ 6 h 11"/>
                <a:gd name="T42" fmla="*/ 7 w 18"/>
                <a:gd name="T43" fmla="*/ 5 h 11"/>
                <a:gd name="T44" fmla="*/ 5 w 18"/>
                <a:gd name="T45" fmla="*/ 5 h 11"/>
                <a:gd name="T46" fmla="*/ 4 w 18"/>
                <a:gd name="T47" fmla="*/ 4 h 11"/>
                <a:gd name="T48" fmla="*/ 4 w 18"/>
                <a:gd name="T49" fmla="*/ 3 h 11"/>
                <a:gd name="T50" fmla="*/ 4 w 18"/>
                <a:gd name="T51" fmla="*/ 3 h 11"/>
                <a:gd name="T52" fmla="*/ 4 w 18"/>
                <a:gd name="T53" fmla="*/ 0 h 11"/>
                <a:gd name="T54" fmla="*/ 3 w 18"/>
                <a:gd name="T55"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8" h="11">
                  <a:moveTo>
                    <a:pt x="3" y="0"/>
                  </a:moveTo>
                  <a:cubicBezTo>
                    <a:pt x="3" y="0"/>
                    <a:pt x="2" y="0"/>
                    <a:pt x="2" y="0"/>
                  </a:cubicBezTo>
                  <a:cubicBezTo>
                    <a:pt x="2" y="0"/>
                    <a:pt x="2" y="0"/>
                    <a:pt x="1" y="0"/>
                  </a:cubicBezTo>
                  <a:cubicBezTo>
                    <a:pt x="1" y="1"/>
                    <a:pt x="0" y="2"/>
                    <a:pt x="0" y="3"/>
                  </a:cubicBezTo>
                  <a:cubicBezTo>
                    <a:pt x="0" y="4"/>
                    <a:pt x="1" y="5"/>
                    <a:pt x="1" y="6"/>
                  </a:cubicBezTo>
                  <a:cubicBezTo>
                    <a:pt x="2" y="7"/>
                    <a:pt x="2" y="7"/>
                    <a:pt x="3" y="8"/>
                  </a:cubicBezTo>
                  <a:cubicBezTo>
                    <a:pt x="3" y="8"/>
                    <a:pt x="3" y="8"/>
                    <a:pt x="4" y="8"/>
                  </a:cubicBezTo>
                  <a:cubicBezTo>
                    <a:pt x="5" y="9"/>
                    <a:pt x="6" y="9"/>
                    <a:pt x="6" y="10"/>
                  </a:cubicBezTo>
                  <a:cubicBezTo>
                    <a:pt x="6" y="10"/>
                    <a:pt x="7" y="10"/>
                    <a:pt x="7" y="10"/>
                  </a:cubicBezTo>
                  <a:cubicBezTo>
                    <a:pt x="8" y="10"/>
                    <a:pt x="10" y="11"/>
                    <a:pt x="11" y="11"/>
                  </a:cubicBezTo>
                  <a:cubicBezTo>
                    <a:pt x="12" y="11"/>
                    <a:pt x="13" y="10"/>
                    <a:pt x="15" y="10"/>
                  </a:cubicBezTo>
                  <a:cubicBezTo>
                    <a:pt x="15" y="10"/>
                    <a:pt x="16" y="10"/>
                    <a:pt x="17" y="9"/>
                  </a:cubicBezTo>
                  <a:cubicBezTo>
                    <a:pt x="18" y="9"/>
                    <a:pt x="18" y="8"/>
                    <a:pt x="18" y="7"/>
                  </a:cubicBezTo>
                  <a:cubicBezTo>
                    <a:pt x="18" y="7"/>
                    <a:pt x="18" y="7"/>
                    <a:pt x="18" y="6"/>
                  </a:cubicBezTo>
                  <a:cubicBezTo>
                    <a:pt x="18" y="6"/>
                    <a:pt x="18" y="6"/>
                    <a:pt x="18" y="6"/>
                  </a:cubicBezTo>
                  <a:cubicBezTo>
                    <a:pt x="17" y="6"/>
                    <a:pt x="17" y="5"/>
                    <a:pt x="16" y="5"/>
                  </a:cubicBezTo>
                  <a:cubicBezTo>
                    <a:pt x="16" y="5"/>
                    <a:pt x="15" y="5"/>
                    <a:pt x="15" y="6"/>
                  </a:cubicBezTo>
                  <a:cubicBezTo>
                    <a:pt x="15" y="6"/>
                    <a:pt x="15" y="6"/>
                    <a:pt x="15" y="6"/>
                  </a:cubicBezTo>
                  <a:cubicBezTo>
                    <a:pt x="15" y="6"/>
                    <a:pt x="14" y="6"/>
                    <a:pt x="13" y="6"/>
                  </a:cubicBezTo>
                  <a:cubicBezTo>
                    <a:pt x="12" y="7"/>
                    <a:pt x="12" y="7"/>
                    <a:pt x="11" y="7"/>
                  </a:cubicBezTo>
                  <a:cubicBezTo>
                    <a:pt x="10" y="7"/>
                    <a:pt x="9" y="6"/>
                    <a:pt x="8" y="6"/>
                  </a:cubicBezTo>
                  <a:cubicBezTo>
                    <a:pt x="7" y="6"/>
                    <a:pt x="7" y="6"/>
                    <a:pt x="7" y="5"/>
                  </a:cubicBezTo>
                  <a:cubicBezTo>
                    <a:pt x="6" y="5"/>
                    <a:pt x="6" y="5"/>
                    <a:pt x="5" y="5"/>
                  </a:cubicBezTo>
                  <a:cubicBezTo>
                    <a:pt x="5" y="4"/>
                    <a:pt x="5" y="4"/>
                    <a:pt x="4" y="4"/>
                  </a:cubicBezTo>
                  <a:cubicBezTo>
                    <a:pt x="4" y="3"/>
                    <a:pt x="4" y="3"/>
                    <a:pt x="4" y="3"/>
                  </a:cubicBezTo>
                  <a:cubicBezTo>
                    <a:pt x="4" y="3"/>
                    <a:pt x="4" y="3"/>
                    <a:pt x="4" y="3"/>
                  </a:cubicBezTo>
                  <a:cubicBezTo>
                    <a:pt x="5" y="2"/>
                    <a:pt x="5" y="1"/>
                    <a:pt x="4" y="0"/>
                  </a:cubicBezTo>
                  <a:cubicBezTo>
                    <a:pt x="4" y="0"/>
                    <a:pt x="3" y="0"/>
                    <a:pt x="3"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 name="Freeform 128"/>
            <p:cNvSpPr/>
            <p:nvPr/>
          </p:nvSpPr>
          <p:spPr bwMode="auto">
            <a:xfrm>
              <a:off x="9069388" y="4302125"/>
              <a:ext cx="50800" cy="31750"/>
            </a:xfrm>
            <a:custGeom>
              <a:avLst/>
              <a:gdLst>
                <a:gd name="T0" fmla="*/ 2 w 18"/>
                <a:gd name="T1" fmla="*/ 0 h 11"/>
                <a:gd name="T2" fmla="*/ 2 w 18"/>
                <a:gd name="T3" fmla="*/ 0 h 11"/>
                <a:gd name="T4" fmla="*/ 1 w 18"/>
                <a:gd name="T5" fmla="*/ 1 h 11"/>
                <a:gd name="T6" fmla="*/ 0 w 18"/>
                <a:gd name="T7" fmla="*/ 4 h 11"/>
                <a:gd name="T8" fmla="*/ 1 w 18"/>
                <a:gd name="T9" fmla="*/ 6 h 11"/>
                <a:gd name="T10" fmla="*/ 2 w 18"/>
                <a:gd name="T11" fmla="*/ 8 h 11"/>
                <a:gd name="T12" fmla="*/ 3 w 18"/>
                <a:gd name="T13" fmla="*/ 9 h 11"/>
                <a:gd name="T14" fmla="*/ 6 w 18"/>
                <a:gd name="T15" fmla="*/ 10 h 11"/>
                <a:gd name="T16" fmla="*/ 6 w 18"/>
                <a:gd name="T17" fmla="*/ 10 h 11"/>
                <a:gd name="T18" fmla="*/ 11 w 18"/>
                <a:gd name="T19" fmla="*/ 11 h 11"/>
                <a:gd name="T20" fmla="*/ 14 w 18"/>
                <a:gd name="T21" fmla="*/ 10 h 11"/>
                <a:gd name="T22" fmla="*/ 16 w 18"/>
                <a:gd name="T23" fmla="*/ 10 h 11"/>
                <a:gd name="T24" fmla="*/ 18 w 18"/>
                <a:gd name="T25" fmla="*/ 7 h 11"/>
                <a:gd name="T26" fmla="*/ 17 w 18"/>
                <a:gd name="T27" fmla="*/ 7 h 11"/>
                <a:gd name="T28" fmla="*/ 17 w 18"/>
                <a:gd name="T29" fmla="*/ 7 h 11"/>
                <a:gd name="T30" fmla="*/ 16 w 18"/>
                <a:gd name="T31" fmla="*/ 6 h 11"/>
                <a:gd name="T32" fmla="*/ 15 w 18"/>
                <a:gd name="T33" fmla="*/ 6 h 11"/>
                <a:gd name="T34" fmla="*/ 15 w 18"/>
                <a:gd name="T35" fmla="*/ 6 h 11"/>
                <a:gd name="T36" fmla="*/ 13 w 18"/>
                <a:gd name="T37" fmla="*/ 7 h 11"/>
                <a:gd name="T38" fmla="*/ 11 w 18"/>
                <a:gd name="T39" fmla="*/ 7 h 11"/>
                <a:gd name="T40" fmla="*/ 7 w 18"/>
                <a:gd name="T41" fmla="*/ 6 h 11"/>
                <a:gd name="T42" fmla="*/ 6 w 18"/>
                <a:gd name="T43" fmla="*/ 6 h 11"/>
                <a:gd name="T44" fmla="*/ 5 w 18"/>
                <a:gd name="T45" fmla="*/ 5 h 11"/>
                <a:gd name="T46" fmla="*/ 4 w 18"/>
                <a:gd name="T47" fmla="*/ 4 h 11"/>
                <a:gd name="T48" fmla="*/ 4 w 18"/>
                <a:gd name="T49" fmla="*/ 4 h 11"/>
                <a:gd name="T50" fmla="*/ 4 w 18"/>
                <a:gd name="T51" fmla="*/ 3 h 11"/>
                <a:gd name="T52" fmla="*/ 4 w 18"/>
                <a:gd name="T53" fmla="*/ 1 h 11"/>
                <a:gd name="T54" fmla="*/ 2 w 18"/>
                <a:gd name="T55"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8" h="11">
                  <a:moveTo>
                    <a:pt x="2" y="0"/>
                  </a:moveTo>
                  <a:cubicBezTo>
                    <a:pt x="2" y="0"/>
                    <a:pt x="2" y="0"/>
                    <a:pt x="2" y="0"/>
                  </a:cubicBezTo>
                  <a:cubicBezTo>
                    <a:pt x="1" y="0"/>
                    <a:pt x="1" y="1"/>
                    <a:pt x="1" y="1"/>
                  </a:cubicBezTo>
                  <a:cubicBezTo>
                    <a:pt x="0" y="2"/>
                    <a:pt x="0" y="3"/>
                    <a:pt x="0" y="4"/>
                  </a:cubicBezTo>
                  <a:cubicBezTo>
                    <a:pt x="0" y="5"/>
                    <a:pt x="0" y="6"/>
                    <a:pt x="1" y="6"/>
                  </a:cubicBezTo>
                  <a:cubicBezTo>
                    <a:pt x="1" y="7"/>
                    <a:pt x="2" y="8"/>
                    <a:pt x="2" y="8"/>
                  </a:cubicBezTo>
                  <a:cubicBezTo>
                    <a:pt x="3" y="8"/>
                    <a:pt x="3" y="9"/>
                    <a:pt x="3" y="9"/>
                  </a:cubicBezTo>
                  <a:cubicBezTo>
                    <a:pt x="4" y="9"/>
                    <a:pt x="5" y="10"/>
                    <a:pt x="6" y="10"/>
                  </a:cubicBezTo>
                  <a:cubicBezTo>
                    <a:pt x="6" y="10"/>
                    <a:pt x="6" y="10"/>
                    <a:pt x="6" y="10"/>
                  </a:cubicBezTo>
                  <a:cubicBezTo>
                    <a:pt x="8" y="11"/>
                    <a:pt x="9" y="11"/>
                    <a:pt x="11" y="11"/>
                  </a:cubicBezTo>
                  <a:cubicBezTo>
                    <a:pt x="12" y="11"/>
                    <a:pt x="13" y="11"/>
                    <a:pt x="14" y="10"/>
                  </a:cubicBezTo>
                  <a:cubicBezTo>
                    <a:pt x="15" y="10"/>
                    <a:pt x="16" y="10"/>
                    <a:pt x="16" y="10"/>
                  </a:cubicBezTo>
                  <a:cubicBezTo>
                    <a:pt x="17" y="9"/>
                    <a:pt x="18" y="8"/>
                    <a:pt x="18" y="7"/>
                  </a:cubicBezTo>
                  <a:cubicBezTo>
                    <a:pt x="17" y="7"/>
                    <a:pt x="17" y="7"/>
                    <a:pt x="17" y="7"/>
                  </a:cubicBezTo>
                  <a:cubicBezTo>
                    <a:pt x="17" y="7"/>
                    <a:pt x="17" y="7"/>
                    <a:pt x="17" y="7"/>
                  </a:cubicBezTo>
                  <a:cubicBezTo>
                    <a:pt x="17" y="6"/>
                    <a:pt x="16" y="6"/>
                    <a:pt x="16" y="6"/>
                  </a:cubicBezTo>
                  <a:cubicBezTo>
                    <a:pt x="15" y="6"/>
                    <a:pt x="15" y="6"/>
                    <a:pt x="15" y="6"/>
                  </a:cubicBezTo>
                  <a:cubicBezTo>
                    <a:pt x="15" y="6"/>
                    <a:pt x="15" y="6"/>
                    <a:pt x="15" y="6"/>
                  </a:cubicBezTo>
                  <a:cubicBezTo>
                    <a:pt x="14" y="6"/>
                    <a:pt x="13" y="7"/>
                    <a:pt x="13" y="7"/>
                  </a:cubicBezTo>
                  <a:cubicBezTo>
                    <a:pt x="12" y="7"/>
                    <a:pt x="11" y="7"/>
                    <a:pt x="11" y="7"/>
                  </a:cubicBezTo>
                  <a:cubicBezTo>
                    <a:pt x="9" y="7"/>
                    <a:pt x="8" y="7"/>
                    <a:pt x="7" y="6"/>
                  </a:cubicBezTo>
                  <a:cubicBezTo>
                    <a:pt x="7" y="6"/>
                    <a:pt x="7" y="6"/>
                    <a:pt x="6" y="6"/>
                  </a:cubicBezTo>
                  <a:cubicBezTo>
                    <a:pt x="6" y="6"/>
                    <a:pt x="5" y="5"/>
                    <a:pt x="5" y="5"/>
                  </a:cubicBezTo>
                  <a:cubicBezTo>
                    <a:pt x="4" y="5"/>
                    <a:pt x="4" y="4"/>
                    <a:pt x="4" y="4"/>
                  </a:cubicBezTo>
                  <a:cubicBezTo>
                    <a:pt x="4" y="4"/>
                    <a:pt x="4" y="4"/>
                    <a:pt x="4" y="4"/>
                  </a:cubicBezTo>
                  <a:cubicBezTo>
                    <a:pt x="4" y="3"/>
                    <a:pt x="4" y="3"/>
                    <a:pt x="4" y="3"/>
                  </a:cubicBezTo>
                  <a:cubicBezTo>
                    <a:pt x="5" y="3"/>
                    <a:pt x="5" y="1"/>
                    <a:pt x="4" y="1"/>
                  </a:cubicBezTo>
                  <a:cubicBezTo>
                    <a:pt x="3" y="0"/>
                    <a:pt x="3" y="0"/>
                    <a:pt x="2"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 name="Freeform 129"/>
            <p:cNvSpPr/>
            <p:nvPr/>
          </p:nvSpPr>
          <p:spPr bwMode="auto">
            <a:xfrm>
              <a:off x="9069388" y="4333875"/>
              <a:ext cx="50800" cy="26988"/>
            </a:xfrm>
            <a:custGeom>
              <a:avLst/>
              <a:gdLst>
                <a:gd name="T0" fmla="*/ 3 w 18"/>
                <a:gd name="T1" fmla="*/ 0 h 10"/>
                <a:gd name="T2" fmla="*/ 2 w 18"/>
                <a:gd name="T3" fmla="*/ 0 h 10"/>
                <a:gd name="T4" fmla="*/ 1 w 18"/>
                <a:gd name="T5" fmla="*/ 0 h 10"/>
                <a:gd name="T6" fmla="*/ 0 w 18"/>
                <a:gd name="T7" fmla="*/ 3 h 10"/>
                <a:gd name="T8" fmla="*/ 1 w 18"/>
                <a:gd name="T9" fmla="*/ 6 h 10"/>
                <a:gd name="T10" fmla="*/ 3 w 18"/>
                <a:gd name="T11" fmla="*/ 7 h 10"/>
                <a:gd name="T12" fmla="*/ 4 w 18"/>
                <a:gd name="T13" fmla="*/ 8 h 10"/>
                <a:gd name="T14" fmla="*/ 6 w 18"/>
                <a:gd name="T15" fmla="*/ 10 h 10"/>
                <a:gd name="T16" fmla="*/ 7 w 18"/>
                <a:gd name="T17" fmla="*/ 10 h 10"/>
                <a:gd name="T18" fmla="*/ 11 w 18"/>
                <a:gd name="T19" fmla="*/ 10 h 10"/>
                <a:gd name="T20" fmla="*/ 15 w 18"/>
                <a:gd name="T21" fmla="*/ 10 h 10"/>
                <a:gd name="T22" fmla="*/ 17 w 18"/>
                <a:gd name="T23" fmla="*/ 9 h 10"/>
                <a:gd name="T24" fmla="*/ 18 w 18"/>
                <a:gd name="T25" fmla="*/ 7 h 10"/>
                <a:gd name="T26" fmla="*/ 18 w 18"/>
                <a:gd name="T27" fmla="*/ 6 h 10"/>
                <a:gd name="T28" fmla="*/ 18 w 18"/>
                <a:gd name="T29" fmla="*/ 6 h 10"/>
                <a:gd name="T30" fmla="*/ 16 w 18"/>
                <a:gd name="T31" fmla="*/ 5 h 10"/>
                <a:gd name="T32" fmla="*/ 15 w 18"/>
                <a:gd name="T33" fmla="*/ 5 h 10"/>
                <a:gd name="T34" fmla="*/ 15 w 18"/>
                <a:gd name="T35" fmla="*/ 5 h 10"/>
                <a:gd name="T36" fmla="*/ 13 w 18"/>
                <a:gd name="T37" fmla="*/ 6 h 10"/>
                <a:gd name="T38" fmla="*/ 11 w 18"/>
                <a:gd name="T39" fmla="*/ 6 h 10"/>
                <a:gd name="T40" fmla="*/ 8 w 18"/>
                <a:gd name="T41" fmla="*/ 6 h 10"/>
                <a:gd name="T42" fmla="*/ 7 w 18"/>
                <a:gd name="T43" fmla="*/ 5 h 10"/>
                <a:gd name="T44" fmla="*/ 5 w 18"/>
                <a:gd name="T45" fmla="*/ 4 h 10"/>
                <a:gd name="T46" fmla="*/ 4 w 18"/>
                <a:gd name="T47" fmla="*/ 3 h 10"/>
                <a:gd name="T48" fmla="*/ 4 w 18"/>
                <a:gd name="T49" fmla="*/ 3 h 10"/>
                <a:gd name="T50" fmla="*/ 4 w 18"/>
                <a:gd name="T51" fmla="*/ 3 h 10"/>
                <a:gd name="T52" fmla="*/ 4 w 18"/>
                <a:gd name="T53" fmla="*/ 0 h 10"/>
                <a:gd name="T54" fmla="*/ 3 w 18"/>
                <a:gd name="T55"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8" h="10">
                  <a:moveTo>
                    <a:pt x="3" y="0"/>
                  </a:moveTo>
                  <a:cubicBezTo>
                    <a:pt x="3" y="0"/>
                    <a:pt x="2" y="0"/>
                    <a:pt x="2" y="0"/>
                  </a:cubicBezTo>
                  <a:cubicBezTo>
                    <a:pt x="2" y="0"/>
                    <a:pt x="2" y="0"/>
                    <a:pt x="1" y="0"/>
                  </a:cubicBezTo>
                  <a:cubicBezTo>
                    <a:pt x="1" y="1"/>
                    <a:pt x="0" y="2"/>
                    <a:pt x="0" y="3"/>
                  </a:cubicBezTo>
                  <a:cubicBezTo>
                    <a:pt x="0" y="4"/>
                    <a:pt x="1" y="5"/>
                    <a:pt x="1" y="6"/>
                  </a:cubicBezTo>
                  <a:cubicBezTo>
                    <a:pt x="2" y="6"/>
                    <a:pt x="2" y="7"/>
                    <a:pt x="3" y="7"/>
                  </a:cubicBezTo>
                  <a:cubicBezTo>
                    <a:pt x="3" y="8"/>
                    <a:pt x="3" y="8"/>
                    <a:pt x="4" y="8"/>
                  </a:cubicBezTo>
                  <a:cubicBezTo>
                    <a:pt x="5" y="9"/>
                    <a:pt x="6" y="9"/>
                    <a:pt x="6" y="10"/>
                  </a:cubicBezTo>
                  <a:cubicBezTo>
                    <a:pt x="7" y="10"/>
                    <a:pt x="7" y="10"/>
                    <a:pt x="7" y="10"/>
                  </a:cubicBezTo>
                  <a:cubicBezTo>
                    <a:pt x="8" y="10"/>
                    <a:pt x="10" y="10"/>
                    <a:pt x="11" y="10"/>
                  </a:cubicBezTo>
                  <a:cubicBezTo>
                    <a:pt x="12" y="10"/>
                    <a:pt x="13" y="10"/>
                    <a:pt x="15" y="10"/>
                  </a:cubicBezTo>
                  <a:cubicBezTo>
                    <a:pt x="15" y="10"/>
                    <a:pt x="16" y="9"/>
                    <a:pt x="17" y="9"/>
                  </a:cubicBezTo>
                  <a:cubicBezTo>
                    <a:pt x="18" y="9"/>
                    <a:pt x="18" y="8"/>
                    <a:pt x="18" y="7"/>
                  </a:cubicBezTo>
                  <a:cubicBezTo>
                    <a:pt x="18" y="7"/>
                    <a:pt x="18" y="6"/>
                    <a:pt x="18" y="6"/>
                  </a:cubicBezTo>
                  <a:cubicBezTo>
                    <a:pt x="18" y="6"/>
                    <a:pt x="18" y="6"/>
                    <a:pt x="18" y="6"/>
                  </a:cubicBezTo>
                  <a:cubicBezTo>
                    <a:pt x="17" y="5"/>
                    <a:pt x="17" y="5"/>
                    <a:pt x="16" y="5"/>
                  </a:cubicBezTo>
                  <a:cubicBezTo>
                    <a:pt x="16" y="5"/>
                    <a:pt x="15" y="5"/>
                    <a:pt x="15" y="5"/>
                  </a:cubicBezTo>
                  <a:cubicBezTo>
                    <a:pt x="15" y="5"/>
                    <a:pt x="15" y="5"/>
                    <a:pt x="15" y="5"/>
                  </a:cubicBezTo>
                  <a:cubicBezTo>
                    <a:pt x="15" y="6"/>
                    <a:pt x="14" y="6"/>
                    <a:pt x="13" y="6"/>
                  </a:cubicBezTo>
                  <a:cubicBezTo>
                    <a:pt x="13" y="6"/>
                    <a:pt x="12" y="6"/>
                    <a:pt x="11" y="6"/>
                  </a:cubicBezTo>
                  <a:cubicBezTo>
                    <a:pt x="10" y="6"/>
                    <a:pt x="9" y="6"/>
                    <a:pt x="8" y="6"/>
                  </a:cubicBezTo>
                  <a:cubicBezTo>
                    <a:pt x="8" y="6"/>
                    <a:pt x="7" y="5"/>
                    <a:pt x="7" y="5"/>
                  </a:cubicBezTo>
                  <a:cubicBezTo>
                    <a:pt x="6" y="5"/>
                    <a:pt x="6" y="5"/>
                    <a:pt x="5" y="4"/>
                  </a:cubicBezTo>
                  <a:cubicBezTo>
                    <a:pt x="5" y="4"/>
                    <a:pt x="5" y="4"/>
                    <a:pt x="4" y="3"/>
                  </a:cubicBezTo>
                  <a:cubicBezTo>
                    <a:pt x="4" y="3"/>
                    <a:pt x="4" y="3"/>
                    <a:pt x="4" y="3"/>
                  </a:cubicBezTo>
                  <a:cubicBezTo>
                    <a:pt x="4" y="3"/>
                    <a:pt x="4" y="3"/>
                    <a:pt x="4" y="3"/>
                  </a:cubicBezTo>
                  <a:cubicBezTo>
                    <a:pt x="5" y="2"/>
                    <a:pt x="5" y="1"/>
                    <a:pt x="4" y="0"/>
                  </a:cubicBezTo>
                  <a:cubicBezTo>
                    <a:pt x="4" y="0"/>
                    <a:pt x="3" y="0"/>
                    <a:pt x="3"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 name="Freeform 130"/>
            <p:cNvSpPr/>
            <p:nvPr/>
          </p:nvSpPr>
          <p:spPr bwMode="auto">
            <a:xfrm>
              <a:off x="9072563" y="4360863"/>
              <a:ext cx="50800" cy="31750"/>
            </a:xfrm>
            <a:custGeom>
              <a:avLst/>
              <a:gdLst>
                <a:gd name="T0" fmla="*/ 2 w 18"/>
                <a:gd name="T1" fmla="*/ 0 h 11"/>
                <a:gd name="T2" fmla="*/ 2 w 18"/>
                <a:gd name="T3" fmla="*/ 0 h 11"/>
                <a:gd name="T4" fmla="*/ 1 w 18"/>
                <a:gd name="T5" fmla="*/ 1 h 11"/>
                <a:gd name="T6" fmla="*/ 0 w 18"/>
                <a:gd name="T7" fmla="*/ 4 h 11"/>
                <a:gd name="T8" fmla="*/ 1 w 18"/>
                <a:gd name="T9" fmla="*/ 6 h 11"/>
                <a:gd name="T10" fmla="*/ 2 w 18"/>
                <a:gd name="T11" fmla="*/ 8 h 11"/>
                <a:gd name="T12" fmla="*/ 3 w 18"/>
                <a:gd name="T13" fmla="*/ 9 h 11"/>
                <a:gd name="T14" fmla="*/ 6 w 18"/>
                <a:gd name="T15" fmla="*/ 10 h 11"/>
                <a:gd name="T16" fmla="*/ 6 w 18"/>
                <a:gd name="T17" fmla="*/ 10 h 11"/>
                <a:gd name="T18" fmla="*/ 11 w 18"/>
                <a:gd name="T19" fmla="*/ 11 h 11"/>
                <a:gd name="T20" fmla="*/ 14 w 18"/>
                <a:gd name="T21" fmla="*/ 10 h 11"/>
                <a:gd name="T22" fmla="*/ 17 w 18"/>
                <a:gd name="T23" fmla="*/ 9 h 11"/>
                <a:gd name="T24" fmla="*/ 18 w 18"/>
                <a:gd name="T25" fmla="*/ 7 h 11"/>
                <a:gd name="T26" fmla="*/ 17 w 18"/>
                <a:gd name="T27" fmla="*/ 7 h 11"/>
                <a:gd name="T28" fmla="*/ 17 w 18"/>
                <a:gd name="T29" fmla="*/ 6 h 11"/>
                <a:gd name="T30" fmla="*/ 16 w 18"/>
                <a:gd name="T31" fmla="*/ 6 h 11"/>
                <a:gd name="T32" fmla="*/ 15 w 18"/>
                <a:gd name="T33" fmla="*/ 6 h 11"/>
                <a:gd name="T34" fmla="*/ 15 w 18"/>
                <a:gd name="T35" fmla="*/ 6 h 11"/>
                <a:gd name="T36" fmla="*/ 13 w 18"/>
                <a:gd name="T37" fmla="*/ 6 h 11"/>
                <a:gd name="T38" fmla="*/ 11 w 18"/>
                <a:gd name="T39" fmla="*/ 7 h 11"/>
                <a:gd name="T40" fmla="*/ 7 w 18"/>
                <a:gd name="T41" fmla="*/ 6 h 11"/>
                <a:gd name="T42" fmla="*/ 6 w 18"/>
                <a:gd name="T43" fmla="*/ 6 h 11"/>
                <a:gd name="T44" fmla="*/ 5 w 18"/>
                <a:gd name="T45" fmla="*/ 5 h 11"/>
                <a:gd name="T46" fmla="*/ 4 w 18"/>
                <a:gd name="T47" fmla="*/ 4 h 11"/>
                <a:gd name="T48" fmla="*/ 4 w 18"/>
                <a:gd name="T49" fmla="*/ 4 h 11"/>
                <a:gd name="T50" fmla="*/ 4 w 18"/>
                <a:gd name="T51" fmla="*/ 3 h 11"/>
                <a:gd name="T52" fmla="*/ 4 w 18"/>
                <a:gd name="T53" fmla="*/ 0 h 11"/>
                <a:gd name="T54" fmla="*/ 2 w 18"/>
                <a:gd name="T55"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8" h="11">
                  <a:moveTo>
                    <a:pt x="2" y="0"/>
                  </a:moveTo>
                  <a:cubicBezTo>
                    <a:pt x="2" y="0"/>
                    <a:pt x="2" y="0"/>
                    <a:pt x="2" y="0"/>
                  </a:cubicBezTo>
                  <a:cubicBezTo>
                    <a:pt x="2" y="0"/>
                    <a:pt x="1" y="0"/>
                    <a:pt x="1" y="1"/>
                  </a:cubicBezTo>
                  <a:cubicBezTo>
                    <a:pt x="0" y="1"/>
                    <a:pt x="0" y="2"/>
                    <a:pt x="0" y="4"/>
                  </a:cubicBezTo>
                  <a:cubicBezTo>
                    <a:pt x="0" y="5"/>
                    <a:pt x="0" y="5"/>
                    <a:pt x="1" y="6"/>
                  </a:cubicBezTo>
                  <a:cubicBezTo>
                    <a:pt x="1" y="7"/>
                    <a:pt x="2" y="7"/>
                    <a:pt x="2" y="8"/>
                  </a:cubicBezTo>
                  <a:cubicBezTo>
                    <a:pt x="3" y="8"/>
                    <a:pt x="3" y="8"/>
                    <a:pt x="3" y="9"/>
                  </a:cubicBezTo>
                  <a:cubicBezTo>
                    <a:pt x="4" y="9"/>
                    <a:pt x="5" y="10"/>
                    <a:pt x="6" y="10"/>
                  </a:cubicBezTo>
                  <a:cubicBezTo>
                    <a:pt x="6" y="10"/>
                    <a:pt x="6" y="10"/>
                    <a:pt x="6" y="10"/>
                  </a:cubicBezTo>
                  <a:cubicBezTo>
                    <a:pt x="8" y="11"/>
                    <a:pt x="9" y="11"/>
                    <a:pt x="11" y="11"/>
                  </a:cubicBezTo>
                  <a:cubicBezTo>
                    <a:pt x="12" y="11"/>
                    <a:pt x="13" y="11"/>
                    <a:pt x="14" y="10"/>
                  </a:cubicBezTo>
                  <a:cubicBezTo>
                    <a:pt x="15" y="10"/>
                    <a:pt x="16" y="10"/>
                    <a:pt x="17" y="9"/>
                  </a:cubicBezTo>
                  <a:cubicBezTo>
                    <a:pt x="17" y="9"/>
                    <a:pt x="18" y="8"/>
                    <a:pt x="18" y="7"/>
                  </a:cubicBezTo>
                  <a:cubicBezTo>
                    <a:pt x="18" y="7"/>
                    <a:pt x="17" y="7"/>
                    <a:pt x="17" y="7"/>
                  </a:cubicBezTo>
                  <a:cubicBezTo>
                    <a:pt x="17" y="7"/>
                    <a:pt x="17" y="6"/>
                    <a:pt x="17" y="6"/>
                  </a:cubicBezTo>
                  <a:cubicBezTo>
                    <a:pt x="17" y="6"/>
                    <a:pt x="16" y="6"/>
                    <a:pt x="16" y="6"/>
                  </a:cubicBezTo>
                  <a:cubicBezTo>
                    <a:pt x="15" y="6"/>
                    <a:pt x="15" y="6"/>
                    <a:pt x="15" y="6"/>
                  </a:cubicBezTo>
                  <a:cubicBezTo>
                    <a:pt x="15" y="6"/>
                    <a:pt x="15" y="6"/>
                    <a:pt x="15" y="6"/>
                  </a:cubicBezTo>
                  <a:cubicBezTo>
                    <a:pt x="14" y="6"/>
                    <a:pt x="13" y="6"/>
                    <a:pt x="13" y="6"/>
                  </a:cubicBezTo>
                  <a:cubicBezTo>
                    <a:pt x="12" y="7"/>
                    <a:pt x="11" y="7"/>
                    <a:pt x="11" y="7"/>
                  </a:cubicBezTo>
                  <a:cubicBezTo>
                    <a:pt x="9" y="7"/>
                    <a:pt x="8" y="7"/>
                    <a:pt x="7" y="6"/>
                  </a:cubicBezTo>
                  <a:cubicBezTo>
                    <a:pt x="7" y="6"/>
                    <a:pt x="7" y="6"/>
                    <a:pt x="6" y="6"/>
                  </a:cubicBezTo>
                  <a:cubicBezTo>
                    <a:pt x="6" y="5"/>
                    <a:pt x="5" y="5"/>
                    <a:pt x="5" y="5"/>
                  </a:cubicBezTo>
                  <a:cubicBezTo>
                    <a:pt x="4" y="4"/>
                    <a:pt x="4" y="4"/>
                    <a:pt x="4" y="4"/>
                  </a:cubicBezTo>
                  <a:cubicBezTo>
                    <a:pt x="4" y="4"/>
                    <a:pt x="4" y="4"/>
                    <a:pt x="4" y="4"/>
                  </a:cubicBezTo>
                  <a:cubicBezTo>
                    <a:pt x="4" y="3"/>
                    <a:pt x="4" y="3"/>
                    <a:pt x="4" y="3"/>
                  </a:cubicBezTo>
                  <a:cubicBezTo>
                    <a:pt x="5" y="2"/>
                    <a:pt x="5" y="1"/>
                    <a:pt x="4" y="0"/>
                  </a:cubicBezTo>
                  <a:cubicBezTo>
                    <a:pt x="3" y="0"/>
                    <a:pt x="3" y="0"/>
                    <a:pt x="2"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 name="Freeform 131"/>
            <p:cNvSpPr/>
            <p:nvPr/>
          </p:nvSpPr>
          <p:spPr bwMode="auto">
            <a:xfrm>
              <a:off x="9147176" y="4232275"/>
              <a:ext cx="273050" cy="28575"/>
            </a:xfrm>
            <a:custGeom>
              <a:avLst/>
              <a:gdLst>
                <a:gd name="T0" fmla="*/ 95 w 97"/>
                <a:gd name="T1" fmla="*/ 0 h 10"/>
                <a:gd name="T2" fmla="*/ 95 w 97"/>
                <a:gd name="T3" fmla="*/ 0 h 10"/>
                <a:gd name="T4" fmla="*/ 95 w 97"/>
                <a:gd name="T5" fmla="*/ 0 h 10"/>
                <a:gd name="T6" fmla="*/ 2 w 97"/>
                <a:gd name="T7" fmla="*/ 4 h 10"/>
                <a:gd name="T8" fmla="*/ 1 w 97"/>
                <a:gd name="T9" fmla="*/ 5 h 10"/>
                <a:gd name="T10" fmla="*/ 0 w 97"/>
                <a:gd name="T11" fmla="*/ 6 h 10"/>
                <a:gd name="T12" fmla="*/ 0 w 97"/>
                <a:gd name="T13" fmla="*/ 8 h 10"/>
                <a:gd name="T14" fmla="*/ 2 w 97"/>
                <a:gd name="T15" fmla="*/ 10 h 10"/>
                <a:gd name="T16" fmla="*/ 3 w 97"/>
                <a:gd name="T17" fmla="*/ 10 h 10"/>
                <a:gd name="T18" fmla="*/ 95 w 97"/>
                <a:gd name="T19" fmla="*/ 5 h 10"/>
                <a:gd name="T20" fmla="*/ 97 w 97"/>
                <a:gd name="T21" fmla="*/ 4 h 10"/>
                <a:gd name="T22" fmla="*/ 97 w 97"/>
                <a:gd name="T23" fmla="*/ 3 h 10"/>
                <a:gd name="T24" fmla="*/ 97 w 97"/>
                <a:gd name="T25" fmla="*/ 2 h 10"/>
                <a:gd name="T26" fmla="*/ 95 w 97"/>
                <a:gd name="T2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7" h="10">
                  <a:moveTo>
                    <a:pt x="95" y="0"/>
                  </a:moveTo>
                  <a:cubicBezTo>
                    <a:pt x="95" y="0"/>
                    <a:pt x="95" y="0"/>
                    <a:pt x="95" y="0"/>
                  </a:cubicBezTo>
                  <a:cubicBezTo>
                    <a:pt x="95" y="0"/>
                    <a:pt x="95" y="0"/>
                    <a:pt x="95" y="0"/>
                  </a:cubicBezTo>
                  <a:cubicBezTo>
                    <a:pt x="2" y="4"/>
                    <a:pt x="2" y="4"/>
                    <a:pt x="2" y="4"/>
                  </a:cubicBezTo>
                  <a:cubicBezTo>
                    <a:pt x="2" y="4"/>
                    <a:pt x="1" y="5"/>
                    <a:pt x="1" y="5"/>
                  </a:cubicBezTo>
                  <a:cubicBezTo>
                    <a:pt x="0" y="5"/>
                    <a:pt x="0" y="6"/>
                    <a:pt x="0" y="6"/>
                  </a:cubicBezTo>
                  <a:cubicBezTo>
                    <a:pt x="0" y="8"/>
                    <a:pt x="0" y="8"/>
                    <a:pt x="0" y="8"/>
                  </a:cubicBezTo>
                  <a:cubicBezTo>
                    <a:pt x="0" y="9"/>
                    <a:pt x="1" y="10"/>
                    <a:pt x="2" y="10"/>
                  </a:cubicBezTo>
                  <a:cubicBezTo>
                    <a:pt x="2" y="10"/>
                    <a:pt x="2" y="10"/>
                    <a:pt x="3" y="10"/>
                  </a:cubicBezTo>
                  <a:cubicBezTo>
                    <a:pt x="95" y="5"/>
                    <a:pt x="95" y="5"/>
                    <a:pt x="95" y="5"/>
                  </a:cubicBezTo>
                  <a:cubicBezTo>
                    <a:pt x="96" y="5"/>
                    <a:pt x="96" y="5"/>
                    <a:pt x="97" y="4"/>
                  </a:cubicBezTo>
                  <a:cubicBezTo>
                    <a:pt x="97" y="4"/>
                    <a:pt x="97" y="3"/>
                    <a:pt x="97" y="3"/>
                  </a:cubicBezTo>
                  <a:cubicBezTo>
                    <a:pt x="97" y="2"/>
                    <a:pt x="97" y="2"/>
                    <a:pt x="97" y="2"/>
                  </a:cubicBezTo>
                  <a:cubicBezTo>
                    <a:pt x="97" y="0"/>
                    <a:pt x="96" y="0"/>
                    <a:pt x="95"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 name="Freeform 132"/>
            <p:cNvSpPr/>
            <p:nvPr/>
          </p:nvSpPr>
          <p:spPr bwMode="auto">
            <a:xfrm>
              <a:off x="9150351" y="4283075"/>
              <a:ext cx="271463" cy="28575"/>
            </a:xfrm>
            <a:custGeom>
              <a:avLst/>
              <a:gdLst>
                <a:gd name="T0" fmla="*/ 95 w 97"/>
                <a:gd name="T1" fmla="*/ 0 h 10"/>
                <a:gd name="T2" fmla="*/ 95 w 97"/>
                <a:gd name="T3" fmla="*/ 0 h 10"/>
                <a:gd name="T4" fmla="*/ 95 w 97"/>
                <a:gd name="T5" fmla="*/ 0 h 10"/>
                <a:gd name="T6" fmla="*/ 2 w 97"/>
                <a:gd name="T7" fmla="*/ 5 h 10"/>
                <a:gd name="T8" fmla="*/ 1 w 97"/>
                <a:gd name="T9" fmla="*/ 5 h 10"/>
                <a:gd name="T10" fmla="*/ 0 w 97"/>
                <a:gd name="T11" fmla="*/ 7 h 10"/>
                <a:gd name="T12" fmla="*/ 0 w 97"/>
                <a:gd name="T13" fmla="*/ 8 h 10"/>
                <a:gd name="T14" fmla="*/ 2 w 97"/>
                <a:gd name="T15" fmla="*/ 10 h 10"/>
                <a:gd name="T16" fmla="*/ 2 w 97"/>
                <a:gd name="T17" fmla="*/ 10 h 10"/>
                <a:gd name="T18" fmla="*/ 95 w 97"/>
                <a:gd name="T19" fmla="*/ 5 h 10"/>
                <a:gd name="T20" fmla="*/ 97 w 97"/>
                <a:gd name="T21" fmla="*/ 5 h 10"/>
                <a:gd name="T22" fmla="*/ 97 w 97"/>
                <a:gd name="T23" fmla="*/ 3 h 10"/>
                <a:gd name="T24" fmla="*/ 97 w 97"/>
                <a:gd name="T25" fmla="*/ 2 h 10"/>
                <a:gd name="T26" fmla="*/ 95 w 97"/>
                <a:gd name="T2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7" h="10">
                  <a:moveTo>
                    <a:pt x="95" y="0"/>
                  </a:moveTo>
                  <a:cubicBezTo>
                    <a:pt x="95" y="0"/>
                    <a:pt x="95" y="0"/>
                    <a:pt x="95" y="0"/>
                  </a:cubicBezTo>
                  <a:cubicBezTo>
                    <a:pt x="95" y="0"/>
                    <a:pt x="95" y="0"/>
                    <a:pt x="95" y="0"/>
                  </a:cubicBezTo>
                  <a:cubicBezTo>
                    <a:pt x="2" y="5"/>
                    <a:pt x="2" y="5"/>
                    <a:pt x="2" y="5"/>
                  </a:cubicBezTo>
                  <a:cubicBezTo>
                    <a:pt x="2" y="5"/>
                    <a:pt x="1" y="5"/>
                    <a:pt x="1" y="5"/>
                  </a:cubicBezTo>
                  <a:cubicBezTo>
                    <a:pt x="0" y="6"/>
                    <a:pt x="0" y="6"/>
                    <a:pt x="0" y="7"/>
                  </a:cubicBezTo>
                  <a:cubicBezTo>
                    <a:pt x="0" y="8"/>
                    <a:pt x="0" y="8"/>
                    <a:pt x="0" y="8"/>
                  </a:cubicBezTo>
                  <a:cubicBezTo>
                    <a:pt x="0" y="9"/>
                    <a:pt x="1" y="10"/>
                    <a:pt x="2" y="10"/>
                  </a:cubicBezTo>
                  <a:cubicBezTo>
                    <a:pt x="2" y="10"/>
                    <a:pt x="2" y="10"/>
                    <a:pt x="2" y="10"/>
                  </a:cubicBezTo>
                  <a:cubicBezTo>
                    <a:pt x="95" y="5"/>
                    <a:pt x="95" y="5"/>
                    <a:pt x="95" y="5"/>
                  </a:cubicBezTo>
                  <a:cubicBezTo>
                    <a:pt x="96" y="5"/>
                    <a:pt x="96" y="5"/>
                    <a:pt x="97" y="5"/>
                  </a:cubicBezTo>
                  <a:cubicBezTo>
                    <a:pt x="97" y="4"/>
                    <a:pt x="97" y="4"/>
                    <a:pt x="97" y="3"/>
                  </a:cubicBezTo>
                  <a:cubicBezTo>
                    <a:pt x="97" y="2"/>
                    <a:pt x="97" y="2"/>
                    <a:pt x="97" y="2"/>
                  </a:cubicBezTo>
                  <a:cubicBezTo>
                    <a:pt x="97" y="1"/>
                    <a:pt x="96" y="0"/>
                    <a:pt x="95"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 name="Freeform 133"/>
            <p:cNvSpPr>
              <a:spLocks noEditPoints="1"/>
            </p:cNvSpPr>
            <p:nvPr/>
          </p:nvSpPr>
          <p:spPr bwMode="auto">
            <a:xfrm>
              <a:off x="9153526" y="4333875"/>
              <a:ext cx="271463" cy="26988"/>
            </a:xfrm>
            <a:custGeom>
              <a:avLst/>
              <a:gdLst>
                <a:gd name="T0" fmla="*/ 95 w 97"/>
                <a:gd name="T1" fmla="*/ 2 h 10"/>
                <a:gd name="T2" fmla="*/ 95 w 97"/>
                <a:gd name="T3" fmla="*/ 2 h 10"/>
                <a:gd name="T4" fmla="*/ 95 w 97"/>
                <a:gd name="T5" fmla="*/ 2 h 10"/>
                <a:gd name="T6" fmla="*/ 95 w 97"/>
                <a:gd name="T7" fmla="*/ 0 h 10"/>
                <a:gd name="T8" fmla="*/ 95 w 97"/>
                <a:gd name="T9" fmla="*/ 0 h 10"/>
                <a:gd name="T10" fmla="*/ 95 w 97"/>
                <a:gd name="T11" fmla="*/ 0 h 10"/>
                <a:gd name="T12" fmla="*/ 2 w 97"/>
                <a:gd name="T13" fmla="*/ 5 h 10"/>
                <a:gd name="T14" fmla="*/ 1 w 97"/>
                <a:gd name="T15" fmla="*/ 6 h 10"/>
                <a:gd name="T16" fmla="*/ 0 w 97"/>
                <a:gd name="T17" fmla="*/ 7 h 10"/>
                <a:gd name="T18" fmla="*/ 0 w 97"/>
                <a:gd name="T19" fmla="*/ 8 h 10"/>
                <a:gd name="T20" fmla="*/ 2 w 97"/>
                <a:gd name="T21" fmla="*/ 10 h 10"/>
                <a:gd name="T22" fmla="*/ 2 w 97"/>
                <a:gd name="T23" fmla="*/ 10 h 10"/>
                <a:gd name="T24" fmla="*/ 95 w 97"/>
                <a:gd name="T25" fmla="*/ 6 h 10"/>
                <a:gd name="T26" fmla="*/ 97 w 97"/>
                <a:gd name="T27" fmla="*/ 3 h 10"/>
                <a:gd name="T28" fmla="*/ 97 w 97"/>
                <a:gd name="T29" fmla="*/ 2 h 10"/>
                <a:gd name="T30" fmla="*/ 96 w 97"/>
                <a:gd name="T31" fmla="*/ 1 h 10"/>
                <a:gd name="T32" fmla="*/ 95 w 97"/>
                <a:gd name="T3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7" h="10">
                  <a:moveTo>
                    <a:pt x="95" y="2"/>
                  </a:moveTo>
                  <a:cubicBezTo>
                    <a:pt x="95" y="2"/>
                    <a:pt x="95" y="2"/>
                    <a:pt x="95" y="2"/>
                  </a:cubicBezTo>
                  <a:cubicBezTo>
                    <a:pt x="95" y="2"/>
                    <a:pt x="95" y="2"/>
                    <a:pt x="95" y="2"/>
                  </a:cubicBezTo>
                  <a:moveTo>
                    <a:pt x="95" y="0"/>
                  </a:moveTo>
                  <a:cubicBezTo>
                    <a:pt x="95" y="0"/>
                    <a:pt x="95" y="0"/>
                    <a:pt x="95" y="0"/>
                  </a:cubicBezTo>
                  <a:cubicBezTo>
                    <a:pt x="95" y="0"/>
                    <a:pt x="95" y="0"/>
                    <a:pt x="95" y="0"/>
                  </a:cubicBezTo>
                  <a:cubicBezTo>
                    <a:pt x="2" y="5"/>
                    <a:pt x="2" y="5"/>
                    <a:pt x="2" y="5"/>
                  </a:cubicBezTo>
                  <a:cubicBezTo>
                    <a:pt x="2" y="5"/>
                    <a:pt x="1" y="5"/>
                    <a:pt x="1" y="6"/>
                  </a:cubicBezTo>
                  <a:cubicBezTo>
                    <a:pt x="0" y="6"/>
                    <a:pt x="0" y="7"/>
                    <a:pt x="0" y="7"/>
                  </a:cubicBezTo>
                  <a:cubicBezTo>
                    <a:pt x="0" y="8"/>
                    <a:pt x="0" y="8"/>
                    <a:pt x="0" y="8"/>
                  </a:cubicBezTo>
                  <a:cubicBezTo>
                    <a:pt x="0" y="9"/>
                    <a:pt x="1" y="10"/>
                    <a:pt x="2" y="10"/>
                  </a:cubicBezTo>
                  <a:cubicBezTo>
                    <a:pt x="2" y="10"/>
                    <a:pt x="2" y="10"/>
                    <a:pt x="2" y="10"/>
                  </a:cubicBezTo>
                  <a:cubicBezTo>
                    <a:pt x="95" y="6"/>
                    <a:pt x="95" y="6"/>
                    <a:pt x="95" y="6"/>
                  </a:cubicBezTo>
                  <a:cubicBezTo>
                    <a:pt x="96" y="5"/>
                    <a:pt x="97" y="5"/>
                    <a:pt x="97" y="3"/>
                  </a:cubicBezTo>
                  <a:cubicBezTo>
                    <a:pt x="97" y="2"/>
                    <a:pt x="97" y="2"/>
                    <a:pt x="97" y="2"/>
                  </a:cubicBezTo>
                  <a:cubicBezTo>
                    <a:pt x="97" y="2"/>
                    <a:pt x="97" y="1"/>
                    <a:pt x="96" y="1"/>
                  </a:cubicBezTo>
                  <a:cubicBezTo>
                    <a:pt x="96" y="0"/>
                    <a:pt x="96" y="0"/>
                    <a:pt x="95"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 name="Freeform 134"/>
            <p:cNvSpPr>
              <a:spLocks noEditPoints="1"/>
            </p:cNvSpPr>
            <p:nvPr/>
          </p:nvSpPr>
          <p:spPr bwMode="auto">
            <a:xfrm>
              <a:off x="9156701" y="4386263"/>
              <a:ext cx="271463" cy="28575"/>
            </a:xfrm>
            <a:custGeom>
              <a:avLst/>
              <a:gdLst>
                <a:gd name="T0" fmla="*/ 95 w 97"/>
                <a:gd name="T1" fmla="*/ 2 h 10"/>
                <a:gd name="T2" fmla="*/ 95 w 97"/>
                <a:gd name="T3" fmla="*/ 2 h 10"/>
                <a:gd name="T4" fmla="*/ 95 w 97"/>
                <a:gd name="T5" fmla="*/ 2 h 10"/>
                <a:gd name="T6" fmla="*/ 95 w 97"/>
                <a:gd name="T7" fmla="*/ 0 h 10"/>
                <a:gd name="T8" fmla="*/ 95 w 97"/>
                <a:gd name="T9" fmla="*/ 0 h 10"/>
                <a:gd name="T10" fmla="*/ 95 w 97"/>
                <a:gd name="T11" fmla="*/ 0 h 10"/>
                <a:gd name="T12" fmla="*/ 2 w 97"/>
                <a:gd name="T13" fmla="*/ 4 h 10"/>
                <a:gd name="T14" fmla="*/ 1 w 97"/>
                <a:gd name="T15" fmla="*/ 5 h 10"/>
                <a:gd name="T16" fmla="*/ 0 w 97"/>
                <a:gd name="T17" fmla="*/ 6 h 10"/>
                <a:gd name="T18" fmla="*/ 0 w 97"/>
                <a:gd name="T19" fmla="*/ 8 h 10"/>
                <a:gd name="T20" fmla="*/ 2 w 97"/>
                <a:gd name="T21" fmla="*/ 10 h 10"/>
                <a:gd name="T22" fmla="*/ 2 w 97"/>
                <a:gd name="T23" fmla="*/ 10 h 10"/>
                <a:gd name="T24" fmla="*/ 95 w 97"/>
                <a:gd name="T25" fmla="*/ 5 h 10"/>
                <a:gd name="T26" fmla="*/ 97 w 97"/>
                <a:gd name="T27" fmla="*/ 3 h 10"/>
                <a:gd name="T28" fmla="*/ 97 w 97"/>
                <a:gd name="T29" fmla="*/ 2 h 10"/>
                <a:gd name="T30" fmla="*/ 96 w 97"/>
                <a:gd name="T31" fmla="*/ 0 h 10"/>
                <a:gd name="T32" fmla="*/ 95 w 97"/>
                <a:gd name="T3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7" h="10">
                  <a:moveTo>
                    <a:pt x="95" y="2"/>
                  </a:moveTo>
                  <a:cubicBezTo>
                    <a:pt x="95" y="2"/>
                    <a:pt x="95" y="2"/>
                    <a:pt x="95" y="2"/>
                  </a:cubicBezTo>
                  <a:cubicBezTo>
                    <a:pt x="95" y="2"/>
                    <a:pt x="95" y="2"/>
                    <a:pt x="95" y="2"/>
                  </a:cubicBezTo>
                  <a:moveTo>
                    <a:pt x="95" y="0"/>
                  </a:moveTo>
                  <a:cubicBezTo>
                    <a:pt x="95" y="0"/>
                    <a:pt x="95" y="0"/>
                    <a:pt x="95" y="0"/>
                  </a:cubicBezTo>
                  <a:cubicBezTo>
                    <a:pt x="95" y="0"/>
                    <a:pt x="95" y="0"/>
                    <a:pt x="95" y="0"/>
                  </a:cubicBezTo>
                  <a:cubicBezTo>
                    <a:pt x="2" y="4"/>
                    <a:pt x="2" y="4"/>
                    <a:pt x="2" y="4"/>
                  </a:cubicBezTo>
                  <a:cubicBezTo>
                    <a:pt x="2" y="4"/>
                    <a:pt x="1" y="5"/>
                    <a:pt x="1" y="5"/>
                  </a:cubicBezTo>
                  <a:cubicBezTo>
                    <a:pt x="0" y="5"/>
                    <a:pt x="0" y="6"/>
                    <a:pt x="0" y="6"/>
                  </a:cubicBezTo>
                  <a:cubicBezTo>
                    <a:pt x="0" y="8"/>
                    <a:pt x="0" y="8"/>
                    <a:pt x="0" y="8"/>
                  </a:cubicBezTo>
                  <a:cubicBezTo>
                    <a:pt x="0" y="9"/>
                    <a:pt x="1" y="10"/>
                    <a:pt x="2" y="10"/>
                  </a:cubicBezTo>
                  <a:cubicBezTo>
                    <a:pt x="2" y="10"/>
                    <a:pt x="2" y="10"/>
                    <a:pt x="2" y="10"/>
                  </a:cubicBezTo>
                  <a:cubicBezTo>
                    <a:pt x="95" y="5"/>
                    <a:pt x="95" y="5"/>
                    <a:pt x="95" y="5"/>
                  </a:cubicBezTo>
                  <a:cubicBezTo>
                    <a:pt x="96" y="5"/>
                    <a:pt x="97" y="4"/>
                    <a:pt x="97" y="3"/>
                  </a:cubicBezTo>
                  <a:cubicBezTo>
                    <a:pt x="97" y="2"/>
                    <a:pt x="97" y="2"/>
                    <a:pt x="97" y="2"/>
                  </a:cubicBezTo>
                  <a:cubicBezTo>
                    <a:pt x="97" y="1"/>
                    <a:pt x="97" y="0"/>
                    <a:pt x="96" y="0"/>
                  </a:cubicBezTo>
                  <a:cubicBezTo>
                    <a:pt x="96" y="0"/>
                    <a:pt x="95" y="0"/>
                    <a:pt x="95"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 name="Freeform 135"/>
            <p:cNvSpPr>
              <a:spLocks noEditPoints="1"/>
            </p:cNvSpPr>
            <p:nvPr/>
          </p:nvSpPr>
          <p:spPr bwMode="auto">
            <a:xfrm>
              <a:off x="9159876" y="4437063"/>
              <a:ext cx="271463" cy="28575"/>
            </a:xfrm>
            <a:custGeom>
              <a:avLst/>
              <a:gdLst>
                <a:gd name="T0" fmla="*/ 95 w 97"/>
                <a:gd name="T1" fmla="*/ 2 h 10"/>
                <a:gd name="T2" fmla="*/ 95 w 97"/>
                <a:gd name="T3" fmla="*/ 2 h 10"/>
                <a:gd name="T4" fmla="*/ 95 w 97"/>
                <a:gd name="T5" fmla="*/ 2 h 10"/>
                <a:gd name="T6" fmla="*/ 95 w 97"/>
                <a:gd name="T7" fmla="*/ 0 h 10"/>
                <a:gd name="T8" fmla="*/ 95 w 97"/>
                <a:gd name="T9" fmla="*/ 0 h 10"/>
                <a:gd name="T10" fmla="*/ 95 w 97"/>
                <a:gd name="T11" fmla="*/ 0 h 10"/>
                <a:gd name="T12" fmla="*/ 2 w 97"/>
                <a:gd name="T13" fmla="*/ 5 h 10"/>
                <a:gd name="T14" fmla="*/ 1 w 97"/>
                <a:gd name="T15" fmla="*/ 5 h 10"/>
                <a:gd name="T16" fmla="*/ 0 w 97"/>
                <a:gd name="T17" fmla="*/ 7 h 10"/>
                <a:gd name="T18" fmla="*/ 0 w 97"/>
                <a:gd name="T19" fmla="*/ 8 h 10"/>
                <a:gd name="T20" fmla="*/ 2 w 97"/>
                <a:gd name="T21" fmla="*/ 10 h 10"/>
                <a:gd name="T22" fmla="*/ 2 w 97"/>
                <a:gd name="T23" fmla="*/ 10 h 10"/>
                <a:gd name="T24" fmla="*/ 95 w 97"/>
                <a:gd name="T25" fmla="*/ 5 h 10"/>
                <a:gd name="T26" fmla="*/ 97 w 97"/>
                <a:gd name="T27" fmla="*/ 3 h 10"/>
                <a:gd name="T28" fmla="*/ 97 w 97"/>
                <a:gd name="T29" fmla="*/ 2 h 10"/>
                <a:gd name="T30" fmla="*/ 96 w 97"/>
                <a:gd name="T31" fmla="*/ 0 h 10"/>
                <a:gd name="T32" fmla="*/ 95 w 97"/>
                <a:gd name="T3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7" h="10">
                  <a:moveTo>
                    <a:pt x="95" y="2"/>
                  </a:moveTo>
                  <a:cubicBezTo>
                    <a:pt x="95" y="2"/>
                    <a:pt x="95" y="2"/>
                    <a:pt x="95" y="2"/>
                  </a:cubicBezTo>
                  <a:cubicBezTo>
                    <a:pt x="95" y="2"/>
                    <a:pt x="95" y="2"/>
                    <a:pt x="95" y="2"/>
                  </a:cubicBezTo>
                  <a:moveTo>
                    <a:pt x="95" y="0"/>
                  </a:moveTo>
                  <a:cubicBezTo>
                    <a:pt x="95" y="0"/>
                    <a:pt x="95" y="0"/>
                    <a:pt x="95" y="0"/>
                  </a:cubicBezTo>
                  <a:cubicBezTo>
                    <a:pt x="95" y="0"/>
                    <a:pt x="95" y="0"/>
                    <a:pt x="95" y="0"/>
                  </a:cubicBezTo>
                  <a:cubicBezTo>
                    <a:pt x="2" y="5"/>
                    <a:pt x="2" y="5"/>
                    <a:pt x="2" y="5"/>
                  </a:cubicBezTo>
                  <a:cubicBezTo>
                    <a:pt x="1" y="5"/>
                    <a:pt x="1" y="5"/>
                    <a:pt x="1" y="5"/>
                  </a:cubicBezTo>
                  <a:cubicBezTo>
                    <a:pt x="0" y="6"/>
                    <a:pt x="0" y="6"/>
                    <a:pt x="0" y="7"/>
                  </a:cubicBezTo>
                  <a:cubicBezTo>
                    <a:pt x="0" y="8"/>
                    <a:pt x="0" y="8"/>
                    <a:pt x="0" y="8"/>
                  </a:cubicBezTo>
                  <a:cubicBezTo>
                    <a:pt x="0" y="9"/>
                    <a:pt x="1" y="10"/>
                    <a:pt x="2" y="10"/>
                  </a:cubicBezTo>
                  <a:cubicBezTo>
                    <a:pt x="2" y="10"/>
                    <a:pt x="2" y="10"/>
                    <a:pt x="2" y="10"/>
                  </a:cubicBezTo>
                  <a:cubicBezTo>
                    <a:pt x="95" y="5"/>
                    <a:pt x="95" y="5"/>
                    <a:pt x="95" y="5"/>
                  </a:cubicBezTo>
                  <a:cubicBezTo>
                    <a:pt x="96" y="5"/>
                    <a:pt x="97" y="4"/>
                    <a:pt x="97" y="3"/>
                  </a:cubicBezTo>
                  <a:cubicBezTo>
                    <a:pt x="97" y="2"/>
                    <a:pt x="97" y="2"/>
                    <a:pt x="97" y="2"/>
                  </a:cubicBezTo>
                  <a:cubicBezTo>
                    <a:pt x="97" y="1"/>
                    <a:pt x="97" y="1"/>
                    <a:pt x="96" y="0"/>
                  </a:cubicBezTo>
                  <a:cubicBezTo>
                    <a:pt x="96" y="0"/>
                    <a:pt x="95" y="0"/>
                    <a:pt x="95"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 name="Freeform 136"/>
            <p:cNvSpPr/>
            <p:nvPr/>
          </p:nvSpPr>
          <p:spPr bwMode="auto">
            <a:xfrm>
              <a:off x="9161463" y="4487863"/>
              <a:ext cx="271463" cy="26988"/>
            </a:xfrm>
            <a:custGeom>
              <a:avLst/>
              <a:gdLst>
                <a:gd name="T0" fmla="*/ 95 w 97"/>
                <a:gd name="T1" fmla="*/ 0 h 10"/>
                <a:gd name="T2" fmla="*/ 95 w 97"/>
                <a:gd name="T3" fmla="*/ 0 h 10"/>
                <a:gd name="T4" fmla="*/ 95 w 97"/>
                <a:gd name="T5" fmla="*/ 0 h 10"/>
                <a:gd name="T6" fmla="*/ 2 w 97"/>
                <a:gd name="T7" fmla="*/ 5 h 10"/>
                <a:gd name="T8" fmla="*/ 1 w 97"/>
                <a:gd name="T9" fmla="*/ 6 h 10"/>
                <a:gd name="T10" fmla="*/ 0 w 97"/>
                <a:gd name="T11" fmla="*/ 7 h 10"/>
                <a:gd name="T12" fmla="*/ 0 w 97"/>
                <a:gd name="T13" fmla="*/ 8 h 10"/>
                <a:gd name="T14" fmla="*/ 2 w 97"/>
                <a:gd name="T15" fmla="*/ 10 h 10"/>
                <a:gd name="T16" fmla="*/ 2 w 97"/>
                <a:gd name="T17" fmla="*/ 10 h 10"/>
                <a:gd name="T18" fmla="*/ 95 w 97"/>
                <a:gd name="T19" fmla="*/ 5 h 10"/>
                <a:gd name="T20" fmla="*/ 96 w 97"/>
                <a:gd name="T21" fmla="*/ 5 h 10"/>
                <a:gd name="T22" fmla="*/ 97 w 97"/>
                <a:gd name="T23" fmla="*/ 3 h 10"/>
                <a:gd name="T24" fmla="*/ 97 w 97"/>
                <a:gd name="T25" fmla="*/ 2 h 10"/>
                <a:gd name="T26" fmla="*/ 95 w 97"/>
                <a:gd name="T2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7" h="10">
                  <a:moveTo>
                    <a:pt x="95" y="0"/>
                  </a:moveTo>
                  <a:cubicBezTo>
                    <a:pt x="95" y="0"/>
                    <a:pt x="95" y="0"/>
                    <a:pt x="95" y="0"/>
                  </a:cubicBezTo>
                  <a:cubicBezTo>
                    <a:pt x="95" y="0"/>
                    <a:pt x="95" y="0"/>
                    <a:pt x="95" y="0"/>
                  </a:cubicBezTo>
                  <a:cubicBezTo>
                    <a:pt x="2" y="5"/>
                    <a:pt x="2" y="5"/>
                    <a:pt x="2" y="5"/>
                  </a:cubicBezTo>
                  <a:cubicBezTo>
                    <a:pt x="1" y="5"/>
                    <a:pt x="1" y="5"/>
                    <a:pt x="1" y="6"/>
                  </a:cubicBezTo>
                  <a:cubicBezTo>
                    <a:pt x="0" y="6"/>
                    <a:pt x="0" y="7"/>
                    <a:pt x="0" y="7"/>
                  </a:cubicBezTo>
                  <a:cubicBezTo>
                    <a:pt x="0" y="8"/>
                    <a:pt x="0" y="8"/>
                    <a:pt x="0" y="8"/>
                  </a:cubicBezTo>
                  <a:cubicBezTo>
                    <a:pt x="0" y="9"/>
                    <a:pt x="1" y="10"/>
                    <a:pt x="2" y="10"/>
                  </a:cubicBezTo>
                  <a:cubicBezTo>
                    <a:pt x="2" y="10"/>
                    <a:pt x="2" y="10"/>
                    <a:pt x="2" y="10"/>
                  </a:cubicBezTo>
                  <a:cubicBezTo>
                    <a:pt x="95" y="5"/>
                    <a:pt x="95" y="5"/>
                    <a:pt x="95" y="5"/>
                  </a:cubicBezTo>
                  <a:cubicBezTo>
                    <a:pt x="96" y="5"/>
                    <a:pt x="96" y="5"/>
                    <a:pt x="96" y="5"/>
                  </a:cubicBezTo>
                  <a:cubicBezTo>
                    <a:pt x="97" y="4"/>
                    <a:pt x="97" y="4"/>
                    <a:pt x="97" y="3"/>
                  </a:cubicBezTo>
                  <a:cubicBezTo>
                    <a:pt x="97" y="2"/>
                    <a:pt x="97" y="2"/>
                    <a:pt x="97" y="2"/>
                  </a:cubicBezTo>
                  <a:cubicBezTo>
                    <a:pt x="97" y="1"/>
                    <a:pt x="96" y="0"/>
                    <a:pt x="95"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 name="Freeform 137"/>
            <p:cNvSpPr>
              <a:spLocks noEditPoints="1"/>
            </p:cNvSpPr>
            <p:nvPr/>
          </p:nvSpPr>
          <p:spPr bwMode="auto">
            <a:xfrm>
              <a:off x="9164638" y="4540250"/>
              <a:ext cx="271463" cy="28575"/>
            </a:xfrm>
            <a:custGeom>
              <a:avLst/>
              <a:gdLst>
                <a:gd name="T0" fmla="*/ 95 w 97"/>
                <a:gd name="T1" fmla="*/ 2 h 10"/>
                <a:gd name="T2" fmla="*/ 95 w 97"/>
                <a:gd name="T3" fmla="*/ 2 h 10"/>
                <a:gd name="T4" fmla="*/ 95 w 97"/>
                <a:gd name="T5" fmla="*/ 2 h 10"/>
                <a:gd name="T6" fmla="*/ 95 w 97"/>
                <a:gd name="T7" fmla="*/ 0 h 10"/>
                <a:gd name="T8" fmla="*/ 95 w 97"/>
                <a:gd name="T9" fmla="*/ 0 h 10"/>
                <a:gd name="T10" fmla="*/ 95 w 97"/>
                <a:gd name="T11" fmla="*/ 0 h 10"/>
                <a:gd name="T12" fmla="*/ 2 w 97"/>
                <a:gd name="T13" fmla="*/ 4 h 10"/>
                <a:gd name="T14" fmla="*/ 0 w 97"/>
                <a:gd name="T15" fmla="*/ 6 h 10"/>
                <a:gd name="T16" fmla="*/ 0 w 97"/>
                <a:gd name="T17" fmla="*/ 8 h 10"/>
                <a:gd name="T18" fmla="*/ 1 w 97"/>
                <a:gd name="T19" fmla="*/ 9 h 10"/>
                <a:gd name="T20" fmla="*/ 2 w 97"/>
                <a:gd name="T21" fmla="*/ 10 h 10"/>
                <a:gd name="T22" fmla="*/ 2 w 97"/>
                <a:gd name="T23" fmla="*/ 10 h 10"/>
                <a:gd name="T24" fmla="*/ 95 w 97"/>
                <a:gd name="T25" fmla="*/ 5 h 10"/>
                <a:gd name="T26" fmla="*/ 97 w 97"/>
                <a:gd name="T27" fmla="*/ 3 h 10"/>
                <a:gd name="T28" fmla="*/ 97 w 97"/>
                <a:gd name="T29" fmla="*/ 1 h 10"/>
                <a:gd name="T30" fmla="*/ 96 w 97"/>
                <a:gd name="T31" fmla="*/ 0 h 10"/>
                <a:gd name="T32" fmla="*/ 95 w 97"/>
                <a:gd name="T3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7" h="10">
                  <a:moveTo>
                    <a:pt x="95" y="2"/>
                  </a:moveTo>
                  <a:cubicBezTo>
                    <a:pt x="95" y="2"/>
                    <a:pt x="95" y="2"/>
                    <a:pt x="95" y="2"/>
                  </a:cubicBezTo>
                  <a:cubicBezTo>
                    <a:pt x="95" y="2"/>
                    <a:pt x="95" y="2"/>
                    <a:pt x="95" y="2"/>
                  </a:cubicBezTo>
                  <a:moveTo>
                    <a:pt x="95" y="0"/>
                  </a:moveTo>
                  <a:cubicBezTo>
                    <a:pt x="95" y="0"/>
                    <a:pt x="95" y="0"/>
                    <a:pt x="95" y="0"/>
                  </a:cubicBezTo>
                  <a:cubicBezTo>
                    <a:pt x="95" y="0"/>
                    <a:pt x="95" y="0"/>
                    <a:pt x="95" y="0"/>
                  </a:cubicBezTo>
                  <a:cubicBezTo>
                    <a:pt x="2" y="4"/>
                    <a:pt x="2" y="4"/>
                    <a:pt x="2" y="4"/>
                  </a:cubicBezTo>
                  <a:cubicBezTo>
                    <a:pt x="1" y="4"/>
                    <a:pt x="0" y="5"/>
                    <a:pt x="0" y="6"/>
                  </a:cubicBezTo>
                  <a:cubicBezTo>
                    <a:pt x="0" y="8"/>
                    <a:pt x="0" y="8"/>
                    <a:pt x="0" y="8"/>
                  </a:cubicBezTo>
                  <a:cubicBezTo>
                    <a:pt x="0" y="8"/>
                    <a:pt x="0" y="9"/>
                    <a:pt x="1" y="9"/>
                  </a:cubicBezTo>
                  <a:cubicBezTo>
                    <a:pt x="1" y="9"/>
                    <a:pt x="2" y="10"/>
                    <a:pt x="2" y="10"/>
                  </a:cubicBezTo>
                  <a:cubicBezTo>
                    <a:pt x="2" y="10"/>
                    <a:pt x="2" y="10"/>
                    <a:pt x="2" y="10"/>
                  </a:cubicBezTo>
                  <a:cubicBezTo>
                    <a:pt x="95" y="5"/>
                    <a:pt x="95" y="5"/>
                    <a:pt x="95" y="5"/>
                  </a:cubicBezTo>
                  <a:cubicBezTo>
                    <a:pt x="96" y="5"/>
                    <a:pt x="97" y="4"/>
                    <a:pt x="97" y="3"/>
                  </a:cubicBezTo>
                  <a:cubicBezTo>
                    <a:pt x="97" y="1"/>
                    <a:pt x="97" y="1"/>
                    <a:pt x="97" y="1"/>
                  </a:cubicBezTo>
                  <a:cubicBezTo>
                    <a:pt x="97" y="1"/>
                    <a:pt x="97" y="0"/>
                    <a:pt x="96" y="0"/>
                  </a:cubicBezTo>
                  <a:cubicBezTo>
                    <a:pt x="96" y="0"/>
                    <a:pt x="95" y="0"/>
                    <a:pt x="95"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 name="Freeform 138"/>
            <p:cNvSpPr>
              <a:spLocks noEditPoints="1"/>
            </p:cNvSpPr>
            <p:nvPr/>
          </p:nvSpPr>
          <p:spPr bwMode="auto">
            <a:xfrm>
              <a:off x="9167813" y="4591050"/>
              <a:ext cx="271463" cy="28575"/>
            </a:xfrm>
            <a:custGeom>
              <a:avLst/>
              <a:gdLst>
                <a:gd name="T0" fmla="*/ 95 w 97"/>
                <a:gd name="T1" fmla="*/ 2 h 10"/>
                <a:gd name="T2" fmla="*/ 95 w 97"/>
                <a:gd name="T3" fmla="*/ 2 h 10"/>
                <a:gd name="T4" fmla="*/ 95 w 97"/>
                <a:gd name="T5" fmla="*/ 0 h 10"/>
                <a:gd name="T6" fmla="*/ 95 w 97"/>
                <a:gd name="T7" fmla="*/ 0 h 10"/>
                <a:gd name="T8" fmla="*/ 95 w 97"/>
                <a:gd name="T9" fmla="*/ 0 h 10"/>
                <a:gd name="T10" fmla="*/ 2 w 97"/>
                <a:gd name="T11" fmla="*/ 5 h 10"/>
                <a:gd name="T12" fmla="*/ 0 w 97"/>
                <a:gd name="T13" fmla="*/ 7 h 10"/>
                <a:gd name="T14" fmla="*/ 0 w 97"/>
                <a:gd name="T15" fmla="*/ 8 h 10"/>
                <a:gd name="T16" fmla="*/ 1 w 97"/>
                <a:gd name="T17" fmla="*/ 9 h 10"/>
                <a:gd name="T18" fmla="*/ 2 w 97"/>
                <a:gd name="T19" fmla="*/ 10 h 10"/>
                <a:gd name="T20" fmla="*/ 2 w 97"/>
                <a:gd name="T21" fmla="*/ 10 h 10"/>
                <a:gd name="T22" fmla="*/ 95 w 97"/>
                <a:gd name="T23" fmla="*/ 5 h 10"/>
                <a:gd name="T24" fmla="*/ 96 w 97"/>
                <a:gd name="T25" fmla="*/ 4 h 10"/>
                <a:gd name="T26" fmla="*/ 97 w 97"/>
                <a:gd name="T27" fmla="*/ 3 h 10"/>
                <a:gd name="T28" fmla="*/ 97 w 97"/>
                <a:gd name="T29" fmla="*/ 2 h 10"/>
                <a:gd name="T30" fmla="*/ 95 w 97"/>
                <a:gd name="T3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7" h="10">
                  <a:moveTo>
                    <a:pt x="95" y="2"/>
                  </a:moveTo>
                  <a:cubicBezTo>
                    <a:pt x="95" y="2"/>
                    <a:pt x="95" y="2"/>
                    <a:pt x="95" y="2"/>
                  </a:cubicBezTo>
                  <a:moveTo>
                    <a:pt x="95" y="0"/>
                  </a:moveTo>
                  <a:cubicBezTo>
                    <a:pt x="95" y="0"/>
                    <a:pt x="95" y="0"/>
                    <a:pt x="95" y="0"/>
                  </a:cubicBezTo>
                  <a:cubicBezTo>
                    <a:pt x="95" y="0"/>
                    <a:pt x="95" y="0"/>
                    <a:pt x="95" y="0"/>
                  </a:cubicBezTo>
                  <a:cubicBezTo>
                    <a:pt x="2" y="5"/>
                    <a:pt x="2" y="5"/>
                    <a:pt x="2" y="5"/>
                  </a:cubicBezTo>
                  <a:cubicBezTo>
                    <a:pt x="1" y="5"/>
                    <a:pt x="0" y="6"/>
                    <a:pt x="0" y="7"/>
                  </a:cubicBezTo>
                  <a:cubicBezTo>
                    <a:pt x="0" y="8"/>
                    <a:pt x="0" y="8"/>
                    <a:pt x="0" y="8"/>
                  </a:cubicBezTo>
                  <a:cubicBezTo>
                    <a:pt x="0" y="8"/>
                    <a:pt x="0" y="9"/>
                    <a:pt x="1" y="9"/>
                  </a:cubicBezTo>
                  <a:cubicBezTo>
                    <a:pt x="1" y="10"/>
                    <a:pt x="1" y="10"/>
                    <a:pt x="2" y="10"/>
                  </a:cubicBezTo>
                  <a:cubicBezTo>
                    <a:pt x="2" y="10"/>
                    <a:pt x="2" y="10"/>
                    <a:pt x="2" y="10"/>
                  </a:cubicBezTo>
                  <a:cubicBezTo>
                    <a:pt x="95" y="5"/>
                    <a:pt x="95" y="5"/>
                    <a:pt x="95" y="5"/>
                  </a:cubicBezTo>
                  <a:cubicBezTo>
                    <a:pt x="95" y="5"/>
                    <a:pt x="96" y="5"/>
                    <a:pt x="96" y="4"/>
                  </a:cubicBezTo>
                  <a:cubicBezTo>
                    <a:pt x="97" y="4"/>
                    <a:pt x="97" y="4"/>
                    <a:pt x="97" y="3"/>
                  </a:cubicBezTo>
                  <a:cubicBezTo>
                    <a:pt x="97" y="2"/>
                    <a:pt x="97" y="2"/>
                    <a:pt x="97" y="2"/>
                  </a:cubicBezTo>
                  <a:cubicBezTo>
                    <a:pt x="97" y="1"/>
                    <a:pt x="96" y="0"/>
                    <a:pt x="95"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 name="Freeform 139"/>
            <p:cNvSpPr/>
            <p:nvPr/>
          </p:nvSpPr>
          <p:spPr bwMode="auto">
            <a:xfrm>
              <a:off x="9170988" y="4641850"/>
              <a:ext cx="271463" cy="28575"/>
            </a:xfrm>
            <a:custGeom>
              <a:avLst/>
              <a:gdLst>
                <a:gd name="T0" fmla="*/ 95 w 97"/>
                <a:gd name="T1" fmla="*/ 0 h 10"/>
                <a:gd name="T2" fmla="*/ 95 w 97"/>
                <a:gd name="T3" fmla="*/ 0 h 10"/>
                <a:gd name="T4" fmla="*/ 95 w 97"/>
                <a:gd name="T5" fmla="*/ 0 h 10"/>
                <a:gd name="T6" fmla="*/ 2 w 97"/>
                <a:gd name="T7" fmla="*/ 5 h 10"/>
                <a:gd name="T8" fmla="*/ 0 w 97"/>
                <a:gd name="T9" fmla="*/ 6 h 10"/>
                <a:gd name="T10" fmla="*/ 0 w 97"/>
                <a:gd name="T11" fmla="*/ 7 h 10"/>
                <a:gd name="T12" fmla="*/ 0 w 97"/>
                <a:gd name="T13" fmla="*/ 8 h 10"/>
                <a:gd name="T14" fmla="*/ 2 w 97"/>
                <a:gd name="T15" fmla="*/ 10 h 10"/>
                <a:gd name="T16" fmla="*/ 2 w 97"/>
                <a:gd name="T17" fmla="*/ 10 h 10"/>
                <a:gd name="T18" fmla="*/ 95 w 97"/>
                <a:gd name="T19" fmla="*/ 5 h 10"/>
                <a:gd name="T20" fmla="*/ 96 w 97"/>
                <a:gd name="T21" fmla="*/ 5 h 10"/>
                <a:gd name="T22" fmla="*/ 97 w 97"/>
                <a:gd name="T23" fmla="*/ 3 h 10"/>
                <a:gd name="T24" fmla="*/ 97 w 97"/>
                <a:gd name="T25" fmla="*/ 2 h 10"/>
                <a:gd name="T26" fmla="*/ 95 w 97"/>
                <a:gd name="T2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7" h="10">
                  <a:moveTo>
                    <a:pt x="95" y="0"/>
                  </a:moveTo>
                  <a:cubicBezTo>
                    <a:pt x="95" y="0"/>
                    <a:pt x="95" y="0"/>
                    <a:pt x="95" y="0"/>
                  </a:cubicBezTo>
                  <a:cubicBezTo>
                    <a:pt x="95" y="0"/>
                    <a:pt x="95" y="0"/>
                    <a:pt x="95" y="0"/>
                  </a:cubicBezTo>
                  <a:cubicBezTo>
                    <a:pt x="2" y="5"/>
                    <a:pt x="2" y="5"/>
                    <a:pt x="2" y="5"/>
                  </a:cubicBezTo>
                  <a:cubicBezTo>
                    <a:pt x="1" y="5"/>
                    <a:pt x="1" y="5"/>
                    <a:pt x="0" y="6"/>
                  </a:cubicBezTo>
                  <a:cubicBezTo>
                    <a:pt x="0" y="6"/>
                    <a:pt x="0" y="7"/>
                    <a:pt x="0" y="7"/>
                  </a:cubicBezTo>
                  <a:cubicBezTo>
                    <a:pt x="0" y="8"/>
                    <a:pt x="0" y="8"/>
                    <a:pt x="0" y="8"/>
                  </a:cubicBezTo>
                  <a:cubicBezTo>
                    <a:pt x="0" y="9"/>
                    <a:pt x="1" y="10"/>
                    <a:pt x="2" y="10"/>
                  </a:cubicBezTo>
                  <a:cubicBezTo>
                    <a:pt x="2" y="10"/>
                    <a:pt x="2" y="10"/>
                    <a:pt x="2" y="10"/>
                  </a:cubicBezTo>
                  <a:cubicBezTo>
                    <a:pt x="95" y="5"/>
                    <a:pt x="95" y="5"/>
                    <a:pt x="95" y="5"/>
                  </a:cubicBezTo>
                  <a:cubicBezTo>
                    <a:pt x="95" y="5"/>
                    <a:pt x="96" y="5"/>
                    <a:pt x="96" y="5"/>
                  </a:cubicBezTo>
                  <a:cubicBezTo>
                    <a:pt x="97" y="4"/>
                    <a:pt x="97" y="4"/>
                    <a:pt x="97" y="3"/>
                  </a:cubicBezTo>
                  <a:cubicBezTo>
                    <a:pt x="97" y="2"/>
                    <a:pt x="97" y="2"/>
                    <a:pt x="97" y="2"/>
                  </a:cubicBezTo>
                  <a:cubicBezTo>
                    <a:pt x="97" y="1"/>
                    <a:pt x="96" y="0"/>
                    <a:pt x="95"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nvGrpSpPr>
            <p:cNvPr id="40" name="组合 39"/>
            <p:cNvGrpSpPr/>
            <p:nvPr/>
          </p:nvGrpSpPr>
          <p:grpSpPr>
            <a:xfrm>
              <a:off x="4741863" y="708025"/>
              <a:ext cx="585788" cy="652463"/>
              <a:chOff x="4741863" y="708025"/>
              <a:chExt cx="585788" cy="652463"/>
            </a:xfrm>
          </p:grpSpPr>
          <p:sp>
            <p:nvSpPr>
              <p:cNvPr id="276" name="Freeform 140"/>
              <p:cNvSpPr>
                <a:spLocks noEditPoints="1"/>
              </p:cNvSpPr>
              <p:nvPr/>
            </p:nvSpPr>
            <p:spPr bwMode="auto">
              <a:xfrm>
                <a:off x="4792663" y="735013"/>
                <a:ext cx="534988" cy="625475"/>
              </a:xfrm>
              <a:custGeom>
                <a:avLst/>
                <a:gdLst>
                  <a:gd name="T0" fmla="*/ 86 w 191"/>
                  <a:gd name="T1" fmla="*/ 8 h 223"/>
                  <a:gd name="T2" fmla="*/ 83 w 191"/>
                  <a:gd name="T3" fmla="*/ 13 h 223"/>
                  <a:gd name="T4" fmla="*/ 81 w 191"/>
                  <a:gd name="T5" fmla="*/ 20 h 223"/>
                  <a:gd name="T6" fmla="*/ 76 w 191"/>
                  <a:gd name="T7" fmla="*/ 25 h 223"/>
                  <a:gd name="T8" fmla="*/ 76 w 191"/>
                  <a:gd name="T9" fmla="*/ 29 h 223"/>
                  <a:gd name="T10" fmla="*/ 71 w 191"/>
                  <a:gd name="T11" fmla="*/ 34 h 223"/>
                  <a:gd name="T12" fmla="*/ 70 w 191"/>
                  <a:gd name="T13" fmla="*/ 37 h 223"/>
                  <a:gd name="T14" fmla="*/ 68 w 191"/>
                  <a:gd name="T15" fmla="*/ 40 h 223"/>
                  <a:gd name="T16" fmla="*/ 66 w 191"/>
                  <a:gd name="T17" fmla="*/ 47 h 223"/>
                  <a:gd name="T18" fmla="*/ 66 w 191"/>
                  <a:gd name="T19" fmla="*/ 47 h 223"/>
                  <a:gd name="T20" fmla="*/ 61 w 191"/>
                  <a:gd name="T21" fmla="*/ 54 h 223"/>
                  <a:gd name="T22" fmla="*/ 60 w 191"/>
                  <a:gd name="T23" fmla="*/ 55 h 223"/>
                  <a:gd name="T24" fmla="*/ 56 w 191"/>
                  <a:gd name="T25" fmla="*/ 62 h 223"/>
                  <a:gd name="T26" fmla="*/ 56 w 191"/>
                  <a:gd name="T27" fmla="*/ 65 h 223"/>
                  <a:gd name="T28" fmla="*/ 51 w 191"/>
                  <a:gd name="T29" fmla="*/ 71 h 223"/>
                  <a:gd name="T30" fmla="*/ 51 w 191"/>
                  <a:gd name="T31" fmla="*/ 74 h 223"/>
                  <a:gd name="T32" fmla="*/ 46 w 191"/>
                  <a:gd name="T33" fmla="*/ 80 h 223"/>
                  <a:gd name="T34" fmla="*/ 45 w 191"/>
                  <a:gd name="T35" fmla="*/ 83 h 223"/>
                  <a:gd name="T36" fmla="*/ 43 w 191"/>
                  <a:gd name="T37" fmla="*/ 86 h 223"/>
                  <a:gd name="T38" fmla="*/ 41 w 191"/>
                  <a:gd name="T39" fmla="*/ 92 h 223"/>
                  <a:gd name="T40" fmla="*/ 36 w 191"/>
                  <a:gd name="T41" fmla="*/ 98 h 223"/>
                  <a:gd name="T42" fmla="*/ 35 w 191"/>
                  <a:gd name="T43" fmla="*/ 101 h 223"/>
                  <a:gd name="T44" fmla="*/ 33 w 191"/>
                  <a:gd name="T45" fmla="*/ 104 h 223"/>
                  <a:gd name="T46" fmla="*/ 31 w 191"/>
                  <a:gd name="T47" fmla="*/ 111 h 223"/>
                  <a:gd name="T48" fmla="*/ 31 w 191"/>
                  <a:gd name="T49" fmla="*/ 111 h 223"/>
                  <a:gd name="T50" fmla="*/ 26 w 191"/>
                  <a:gd name="T51" fmla="*/ 118 h 223"/>
                  <a:gd name="T52" fmla="*/ 25 w 191"/>
                  <a:gd name="T53" fmla="*/ 119 h 223"/>
                  <a:gd name="T54" fmla="*/ 21 w 191"/>
                  <a:gd name="T55" fmla="*/ 126 h 223"/>
                  <a:gd name="T56" fmla="*/ 20 w 191"/>
                  <a:gd name="T57" fmla="*/ 128 h 223"/>
                  <a:gd name="T58" fmla="*/ 18 w 191"/>
                  <a:gd name="T59" fmla="*/ 131 h 223"/>
                  <a:gd name="T60" fmla="*/ 16 w 191"/>
                  <a:gd name="T61" fmla="*/ 138 h 223"/>
                  <a:gd name="T62" fmla="*/ 16 w 191"/>
                  <a:gd name="T63" fmla="*/ 138 h 223"/>
                  <a:gd name="T64" fmla="*/ 11 w 191"/>
                  <a:gd name="T65" fmla="*/ 145 h 223"/>
                  <a:gd name="T66" fmla="*/ 10 w 191"/>
                  <a:gd name="T67" fmla="*/ 147 h 223"/>
                  <a:gd name="T68" fmla="*/ 6 w 191"/>
                  <a:gd name="T69" fmla="*/ 153 h 223"/>
                  <a:gd name="T70" fmla="*/ 6 w 191"/>
                  <a:gd name="T71" fmla="*/ 156 h 223"/>
                  <a:gd name="T72" fmla="*/ 0 w 191"/>
                  <a:gd name="T73" fmla="*/ 165 h 223"/>
                  <a:gd name="T74" fmla="*/ 89 w 191"/>
                  <a:gd name="T75" fmla="*/ 2 h 223"/>
                  <a:gd name="T76" fmla="*/ 95 w 191"/>
                  <a:gd name="T77" fmla="*/ 3 h 223"/>
                  <a:gd name="T78" fmla="*/ 98 w 191"/>
                  <a:gd name="T79" fmla="*/ 218 h 223"/>
                  <a:gd name="T80" fmla="*/ 3 w 191"/>
                  <a:gd name="T81" fmla="*/ 170 h 223"/>
                  <a:gd name="T82" fmla="*/ 0 w 191"/>
                  <a:gd name="T83" fmla="*/ 169 h 223"/>
                  <a:gd name="T84" fmla="*/ 98 w 191"/>
                  <a:gd name="T85" fmla="*/ 223 h 223"/>
                  <a:gd name="T86" fmla="*/ 191 w 191"/>
                  <a:gd name="T87" fmla="*/ 55 h 223"/>
                  <a:gd name="T88" fmla="*/ 190 w 191"/>
                  <a:gd name="T89" fmla="*/ 53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91" h="223">
                    <a:moveTo>
                      <a:pt x="89" y="2"/>
                    </a:moveTo>
                    <a:cubicBezTo>
                      <a:pt x="86" y="7"/>
                      <a:pt x="86" y="7"/>
                      <a:pt x="86" y="7"/>
                    </a:cubicBezTo>
                    <a:cubicBezTo>
                      <a:pt x="86" y="7"/>
                      <a:pt x="86" y="8"/>
                      <a:pt x="86" y="8"/>
                    </a:cubicBezTo>
                    <a:cubicBezTo>
                      <a:pt x="86" y="9"/>
                      <a:pt x="86" y="10"/>
                      <a:pt x="86" y="10"/>
                    </a:cubicBezTo>
                    <a:cubicBezTo>
                      <a:pt x="86" y="10"/>
                      <a:pt x="86" y="10"/>
                      <a:pt x="86" y="10"/>
                    </a:cubicBezTo>
                    <a:cubicBezTo>
                      <a:pt x="85" y="11"/>
                      <a:pt x="84" y="12"/>
                      <a:pt x="83" y="13"/>
                    </a:cubicBezTo>
                    <a:cubicBezTo>
                      <a:pt x="81" y="16"/>
                      <a:pt x="81" y="16"/>
                      <a:pt x="81" y="16"/>
                    </a:cubicBezTo>
                    <a:cubicBezTo>
                      <a:pt x="81" y="17"/>
                      <a:pt x="81" y="17"/>
                      <a:pt x="81" y="17"/>
                    </a:cubicBezTo>
                    <a:cubicBezTo>
                      <a:pt x="81" y="18"/>
                      <a:pt x="81" y="19"/>
                      <a:pt x="81" y="20"/>
                    </a:cubicBezTo>
                    <a:cubicBezTo>
                      <a:pt x="81" y="20"/>
                      <a:pt x="81" y="20"/>
                      <a:pt x="81" y="20"/>
                    </a:cubicBezTo>
                    <a:cubicBezTo>
                      <a:pt x="80" y="21"/>
                      <a:pt x="79" y="21"/>
                      <a:pt x="78" y="22"/>
                    </a:cubicBezTo>
                    <a:cubicBezTo>
                      <a:pt x="76" y="25"/>
                      <a:pt x="76" y="25"/>
                      <a:pt x="76" y="25"/>
                    </a:cubicBezTo>
                    <a:cubicBezTo>
                      <a:pt x="76" y="26"/>
                      <a:pt x="76" y="26"/>
                      <a:pt x="76" y="26"/>
                    </a:cubicBezTo>
                    <a:cubicBezTo>
                      <a:pt x="76" y="27"/>
                      <a:pt x="76" y="28"/>
                      <a:pt x="76" y="29"/>
                    </a:cubicBezTo>
                    <a:cubicBezTo>
                      <a:pt x="76" y="29"/>
                      <a:pt x="76" y="29"/>
                      <a:pt x="76" y="29"/>
                    </a:cubicBezTo>
                    <a:cubicBezTo>
                      <a:pt x="76" y="29"/>
                      <a:pt x="76" y="29"/>
                      <a:pt x="76" y="29"/>
                    </a:cubicBezTo>
                    <a:cubicBezTo>
                      <a:pt x="75" y="30"/>
                      <a:pt x="74" y="30"/>
                      <a:pt x="73" y="31"/>
                    </a:cubicBezTo>
                    <a:cubicBezTo>
                      <a:pt x="71" y="34"/>
                      <a:pt x="71" y="34"/>
                      <a:pt x="71" y="34"/>
                    </a:cubicBezTo>
                    <a:cubicBezTo>
                      <a:pt x="71" y="35"/>
                      <a:pt x="71" y="35"/>
                      <a:pt x="71" y="36"/>
                    </a:cubicBezTo>
                    <a:cubicBezTo>
                      <a:pt x="71" y="36"/>
                      <a:pt x="71" y="37"/>
                      <a:pt x="71" y="38"/>
                    </a:cubicBezTo>
                    <a:cubicBezTo>
                      <a:pt x="70" y="37"/>
                      <a:pt x="70" y="37"/>
                      <a:pt x="70" y="37"/>
                    </a:cubicBezTo>
                    <a:cubicBezTo>
                      <a:pt x="70" y="37"/>
                      <a:pt x="70" y="37"/>
                      <a:pt x="70" y="37"/>
                    </a:cubicBezTo>
                    <a:cubicBezTo>
                      <a:pt x="71" y="38"/>
                      <a:pt x="71" y="38"/>
                      <a:pt x="71" y="38"/>
                    </a:cubicBezTo>
                    <a:cubicBezTo>
                      <a:pt x="70" y="39"/>
                      <a:pt x="69" y="40"/>
                      <a:pt x="68" y="40"/>
                    </a:cubicBezTo>
                    <a:cubicBezTo>
                      <a:pt x="66" y="43"/>
                      <a:pt x="66" y="43"/>
                      <a:pt x="66" y="43"/>
                    </a:cubicBezTo>
                    <a:cubicBezTo>
                      <a:pt x="66" y="44"/>
                      <a:pt x="66" y="44"/>
                      <a:pt x="66" y="45"/>
                    </a:cubicBezTo>
                    <a:cubicBezTo>
                      <a:pt x="66" y="45"/>
                      <a:pt x="66" y="46"/>
                      <a:pt x="66" y="47"/>
                    </a:cubicBezTo>
                    <a:cubicBezTo>
                      <a:pt x="65" y="46"/>
                      <a:pt x="65" y="46"/>
                      <a:pt x="65" y="46"/>
                    </a:cubicBezTo>
                    <a:cubicBezTo>
                      <a:pt x="65" y="46"/>
                      <a:pt x="65" y="46"/>
                      <a:pt x="65" y="46"/>
                    </a:cubicBezTo>
                    <a:cubicBezTo>
                      <a:pt x="66" y="47"/>
                      <a:pt x="66" y="47"/>
                      <a:pt x="66" y="47"/>
                    </a:cubicBezTo>
                    <a:cubicBezTo>
                      <a:pt x="65" y="48"/>
                      <a:pt x="64" y="49"/>
                      <a:pt x="63" y="49"/>
                    </a:cubicBezTo>
                    <a:cubicBezTo>
                      <a:pt x="61" y="53"/>
                      <a:pt x="61" y="53"/>
                      <a:pt x="61" y="53"/>
                    </a:cubicBezTo>
                    <a:cubicBezTo>
                      <a:pt x="61" y="53"/>
                      <a:pt x="61" y="53"/>
                      <a:pt x="61" y="54"/>
                    </a:cubicBezTo>
                    <a:cubicBezTo>
                      <a:pt x="61" y="55"/>
                      <a:pt x="61" y="55"/>
                      <a:pt x="61" y="56"/>
                    </a:cubicBezTo>
                    <a:cubicBezTo>
                      <a:pt x="60" y="55"/>
                      <a:pt x="60" y="55"/>
                      <a:pt x="60" y="55"/>
                    </a:cubicBezTo>
                    <a:cubicBezTo>
                      <a:pt x="60" y="55"/>
                      <a:pt x="60" y="55"/>
                      <a:pt x="60" y="55"/>
                    </a:cubicBezTo>
                    <a:cubicBezTo>
                      <a:pt x="61" y="56"/>
                      <a:pt x="61" y="56"/>
                      <a:pt x="61" y="56"/>
                    </a:cubicBezTo>
                    <a:cubicBezTo>
                      <a:pt x="60" y="57"/>
                      <a:pt x="59" y="58"/>
                      <a:pt x="58" y="58"/>
                    </a:cubicBezTo>
                    <a:cubicBezTo>
                      <a:pt x="56" y="62"/>
                      <a:pt x="56" y="62"/>
                      <a:pt x="56" y="62"/>
                    </a:cubicBezTo>
                    <a:cubicBezTo>
                      <a:pt x="56" y="62"/>
                      <a:pt x="56" y="63"/>
                      <a:pt x="56" y="63"/>
                    </a:cubicBezTo>
                    <a:cubicBezTo>
                      <a:pt x="56" y="64"/>
                      <a:pt x="56" y="64"/>
                      <a:pt x="56" y="65"/>
                    </a:cubicBezTo>
                    <a:cubicBezTo>
                      <a:pt x="56" y="65"/>
                      <a:pt x="56" y="65"/>
                      <a:pt x="56" y="65"/>
                    </a:cubicBezTo>
                    <a:cubicBezTo>
                      <a:pt x="56" y="65"/>
                      <a:pt x="56" y="65"/>
                      <a:pt x="56" y="65"/>
                    </a:cubicBezTo>
                    <a:cubicBezTo>
                      <a:pt x="55" y="66"/>
                      <a:pt x="54" y="67"/>
                      <a:pt x="53" y="67"/>
                    </a:cubicBezTo>
                    <a:cubicBezTo>
                      <a:pt x="51" y="71"/>
                      <a:pt x="51" y="71"/>
                      <a:pt x="51" y="71"/>
                    </a:cubicBezTo>
                    <a:cubicBezTo>
                      <a:pt x="51" y="71"/>
                      <a:pt x="51" y="72"/>
                      <a:pt x="51" y="72"/>
                    </a:cubicBezTo>
                    <a:cubicBezTo>
                      <a:pt x="51" y="73"/>
                      <a:pt x="51" y="74"/>
                      <a:pt x="51" y="74"/>
                    </a:cubicBezTo>
                    <a:cubicBezTo>
                      <a:pt x="51" y="74"/>
                      <a:pt x="51" y="74"/>
                      <a:pt x="51" y="74"/>
                    </a:cubicBezTo>
                    <a:cubicBezTo>
                      <a:pt x="51" y="74"/>
                      <a:pt x="51" y="74"/>
                      <a:pt x="51" y="74"/>
                    </a:cubicBezTo>
                    <a:cubicBezTo>
                      <a:pt x="50" y="75"/>
                      <a:pt x="49" y="76"/>
                      <a:pt x="48" y="76"/>
                    </a:cubicBezTo>
                    <a:cubicBezTo>
                      <a:pt x="46" y="80"/>
                      <a:pt x="46" y="80"/>
                      <a:pt x="46" y="80"/>
                    </a:cubicBezTo>
                    <a:cubicBezTo>
                      <a:pt x="46" y="80"/>
                      <a:pt x="46" y="81"/>
                      <a:pt x="46" y="81"/>
                    </a:cubicBezTo>
                    <a:cubicBezTo>
                      <a:pt x="46" y="82"/>
                      <a:pt x="46" y="83"/>
                      <a:pt x="46" y="83"/>
                    </a:cubicBezTo>
                    <a:cubicBezTo>
                      <a:pt x="45" y="83"/>
                      <a:pt x="45" y="83"/>
                      <a:pt x="45" y="83"/>
                    </a:cubicBezTo>
                    <a:cubicBezTo>
                      <a:pt x="45" y="83"/>
                      <a:pt x="45" y="83"/>
                      <a:pt x="45" y="83"/>
                    </a:cubicBezTo>
                    <a:cubicBezTo>
                      <a:pt x="46" y="83"/>
                      <a:pt x="46" y="83"/>
                      <a:pt x="46" y="83"/>
                    </a:cubicBezTo>
                    <a:cubicBezTo>
                      <a:pt x="45" y="84"/>
                      <a:pt x="44" y="85"/>
                      <a:pt x="43" y="86"/>
                    </a:cubicBezTo>
                    <a:cubicBezTo>
                      <a:pt x="41" y="89"/>
                      <a:pt x="41" y="89"/>
                      <a:pt x="41" y="89"/>
                    </a:cubicBezTo>
                    <a:cubicBezTo>
                      <a:pt x="41" y="89"/>
                      <a:pt x="41" y="90"/>
                      <a:pt x="41" y="90"/>
                    </a:cubicBezTo>
                    <a:cubicBezTo>
                      <a:pt x="41" y="91"/>
                      <a:pt x="41" y="92"/>
                      <a:pt x="41" y="92"/>
                    </a:cubicBezTo>
                    <a:cubicBezTo>
                      <a:pt x="41" y="92"/>
                      <a:pt x="41" y="92"/>
                      <a:pt x="41" y="92"/>
                    </a:cubicBezTo>
                    <a:cubicBezTo>
                      <a:pt x="40" y="94"/>
                      <a:pt x="39" y="94"/>
                      <a:pt x="38" y="95"/>
                    </a:cubicBezTo>
                    <a:cubicBezTo>
                      <a:pt x="36" y="98"/>
                      <a:pt x="36" y="98"/>
                      <a:pt x="36" y="98"/>
                    </a:cubicBezTo>
                    <a:cubicBezTo>
                      <a:pt x="36" y="99"/>
                      <a:pt x="36" y="99"/>
                      <a:pt x="36" y="99"/>
                    </a:cubicBezTo>
                    <a:cubicBezTo>
                      <a:pt x="36" y="100"/>
                      <a:pt x="36" y="101"/>
                      <a:pt x="36" y="102"/>
                    </a:cubicBezTo>
                    <a:cubicBezTo>
                      <a:pt x="35" y="101"/>
                      <a:pt x="35" y="101"/>
                      <a:pt x="35" y="101"/>
                    </a:cubicBezTo>
                    <a:cubicBezTo>
                      <a:pt x="35" y="101"/>
                      <a:pt x="35" y="101"/>
                      <a:pt x="35" y="101"/>
                    </a:cubicBezTo>
                    <a:cubicBezTo>
                      <a:pt x="36" y="102"/>
                      <a:pt x="36" y="102"/>
                      <a:pt x="36" y="102"/>
                    </a:cubicBezTo>
                    <a:cubicBezTo>
                      <a:pt x="35" y="103"/>
                      <a:pt x="34" y="103"/>
                      <a:pt x="33" y="104"/>
                    </a:cubicBezTo>
                    <a:cubicBezTo>
                      <a:pt x="31" y="107"/>
                      <a:pt x="31" y="107"/>
                      <a:pt x="31" y="107"/>
                    </a:cubicBezTo>
                    <a:cubicBezTo>
                      <a:pt x="31" y="108"/>
                      <a:pt x="31" y="108"/>
                      <a:pt x="31" y="109"/>
                    </a:cubicBezTo>
                    <a:cubicBezTo>
                      <a:pt x="31" y="109"/>
                      <a:pt x="31" y="110"/>
                      <a:pt x="31" y="111"/>
                    </a:cubicBezTo>
                    <a:cubicBezTo>
                      <a:pt x="30" y="110"/>
                      <a:pt x="30" y="110"/>
                      <a:pt x="30" y="110"/>
                    </a:cubicBezTo>
                    <a:cubicBezTo>
                      <a:pt x="30" y="110"/>
                      <a:pt x="30" y="110"/>
                      <a:pt x="30" y="110"/>
                    </a:cubicBezTo>
                    <a:cubicBezTo>
                      <a:pt x="31" y="111"/>
                      <a:pt x="31" y="111"/>
                      <a:pt x="31" y="111"/>
                    </a:cubicBezTo>
                    <a:cubicBezTo>
                      <a:pt x="30" y="112"/>
                      <a:pt x="29" y="113"/>
                      <a:pt x="28" y="113"/>
                    </a:cubicBezTo>
                    <a:cubicBezTo>
                      <a:pt x="26" y="116"/>
                      <a:pt x="26" y="116"/>
                      <a:pt x="26" y="116"/>
                    </a:cubicBezTo>
                    <a:cubicBezTo>
                      <a:pt x="26" y="117"/>
                      <a:pt x="26" y="117"/>
                      <a:pt x="26" y="118"/>
                    </a:cubicBezTo>
                    <a:cubicBezTo>
                      <a:pt x="26" y="118"/>
                      <a:pt x="26" y="119"/>
                      <a:pt x="26" y="120"/>
                    </a:cubicBezTo>
                    <a:cubicBezTo>
                      <a:pt x="25" y="119"/>
                      <a:pt x="25" y="119"/>
                      <a:pt x="25" y="119"/>
                    </a:cubicBezTo>
                    <a:cubicBezTo>
                      <a:pt x="25" y="119"/>
                      <a:pt x="25" y="119"/>
                      <a:pt x="25" y="119"/>
                    </a:cubicBezTo>
                    <a:cubicBezTo>
                      <a:pt x="26" y="120"/>
                      <a:pt x="26" y="120"/>
                      <a:pt x="26" y="120"/>
                    </a:cubicBezTo>
                    <a:cubicBezTo>
                      <a:pt x="25" y="121"/>
                      <a:pt x="24" y="122"/>
                      <a:pt x="23" y="122"/>
                    </a:cubicBezTo>
                    <a:cubicBezTo>
                      <a:pt x="21" y="126"/>
                      <a:pt x="21" y="126"/>
                      <a:pt x="21" y="126"/>
                    </a:cubicBezTo>
                    <a:cubicBezTo>
                      <a:pt x="21" y="126"/>
                      <a:pt x="21" y="126"/>
                      <a:pt x="21" y="127"/>
                    </a:cubicBezTo>
                    <a:cubicBezTo>
                      <a:pt x="21" y="128"/>
                      <a:pt x="21" y="128"/>
                      <a:pt x="21" y="129"/>
                    </a:cubicBezTo>
                    <a:cubicBezTo>
                      <a:pt x="20" y="128"/>
                      <a:pt x="20" y="128"/>
                      <a:pt x="20" y="128"/>
                    </a:cubicBezTo>
                    <a:cubicBezTo>
                      <a:pt x="20" y="128"/>
                      <a:pt x="20" y="128"/>
                      <a:pt x="20" y="128"/>
                    </a:cubicBezTo>
                    <a:cubicBezTo>
                      <a:pt x="21" y="129"/>
                      <a:pt x="21" y="129"/>
                      <a:pt x="21" y="129"/>
                    </a:cubicBezTo>
                    <a:cubicBezTo>
                      <a:pt x="20" y="130"/>
                      <a:pt x="19" y="131"/>
                      <a:pt x="18" y="131"/>
                    </a:cubicBezTo>
                    <a:cubicBezTo>
                      <a:pt x="16" y="135"/>
                      <a:pt x="16" y="135"/>
                      <a:pt x="16" y="135"/>
                    </a:cubicBezTo>
                    <a:cubicBezTo>
                      <a:pt x="16" y="135"/>
                      <a:pt x="16" y="135"/>
                      <a:pt x="16" y="136"/>
                    </a:cubicBezTo>
                    <a:cubicBezTo>
                      <a:pt x="16" y="137"/>
                      <a:pt x="16" y="137"/>
                      <a:pt x="16" y="138"/>
                    </a:cubicBezTo>
                    <a:cubicBezTo>
                      <a:pt x="15" y="137"/>
                      <a:pt x="15" y="137"/>
                      <a:pt x="15" y="137"/>
                    </a:cubicBezTo>
                    <a:cubicBezTo>
                      <a:pt x="15" y="137"/>
                      <a:pt x="15" y="137"/>
                      <a:pt x="15" y="137"/>
                    </a:cubicBezTo>
                    <a:cubicBezTo>
                      <a:pt x="16" y="138"/>
                      <a:pt x="16" y="138"/>
                      <a:pt x="16" y="138"/>
                    </a:cubicBezTo>
                    <a:cubicBezTo>
                      <a:pt x="15" y="139"/>
                      <a:pt x="14" y="140"/>
                      <a:pt x="13" y="140"/>
                    </a:cubicBezTo>
                    <a:cubicBezTo>
                      <a:pt x="11" y="144"/>
                      <a:pt x="11" y="144"/>
                      <a:pt x="11" y="144"/>
                    </a:cubicBezTo>
                    <a:cubicBezTo>
                      <a:pt x="11" y="144"/>
                      <a:pt x="12" y="145"/>
                      <a:pt x="11" y="145"/>
                    </a:cubicBezTo>
                    <a:cubicBezTo>
                      <a:pt x="12" y="146"/>
                      <a:pt x="11" y="147"/>
                      <a:pt x="11" y="147"/>
                    </a:cubicBezTo>
                    <a:cubicBezTo>
                      <a:pt x="10" y="147"/>
                      <a:pt x="10" y="147"/>
                      <a:pt x="10" y="147"/>
                    </a:cubicBezTo>
                    <a:cubicBezTo>
                      <a:pt x="10" y="147"/>
                      <a:pt x="10" y="147"/>
                      <a:pt x="10" y="147"/>
                    </a:cubicBezTo>
                    <a:cubicBezTo>
                      <a:pt x="11" y="147"/>
                      <a:pt x="11" y="147"/>
                      <a:pt x="11" y="147"/>
                    </a:cubicBezTo>
                    <a:cubicBezTo>
                      <a:pt x="10" y="148"/>
                      <a:pt x="9" y="149"/>
                      <a:pt x="8" y="149"/>
                    </a:cubicBezTo>
                    <a:cubicBezTo>
                      <a:pt x="6" y="153"/>
                      <a:pt x="6" y="153"/>
                      <a:pt x="6" y="153"/>
                    </a:cubicBezTo>
                    <a:cubicBezTo>
                      <a:pt x="6" y="153"/>
                      <a:pt x="7" y="154"/>
                      <a:pt x="7" y="154"/>
                    </a:cubicBezTo>
                    <a:cubicBezTo>
                      <a:pt x="7" y="155"/>
                      <a:pt x="6" y="156"/>
                      <a:pt x="6" y="156"/>
                    </a:cubicBezTo>
                    <a:cubicBezTo>
                      <a:pt x="6" y="156"/>
                      <a:pt x="6" y="156"/>
                      <a:pt x="6" y="156"/>
                    </a:cubicBezTo>
                    <a:cubicBezTo>
                      <a:pt x="6" y="156"/>
                      <a:pt x="6" y="156"/>
                      <a:pt x="6" y="156"/>
                    </a:cubicBezTo>
                    <a:cubicBezTo>
                      <a:pt x="5" y="157"/>
                      <a:pt x="4" y="158"/>
                      <a:pt x="3" y="158"/>
                    </a:cubicBezTo>
                    <a:cubicBezTo>
                      <a:pt x="0" y="165"/>
                      <a:pt x="0" y="165"/>
                      <a:pt x="0" y="165"/>
                    </a:cubicBezTo>
                    <a:cubicBezTo>
                      <a:pt x="1" y="165"/>
                      <a:pt x="1" y="165"/>
                      <a:pt x="1" y="165"/>
                    </a:cubicBezTo>
                    <a:cubicBezTo>
                      <a:pt x="90" y="3"/>
                      <a:pt x="90" y="3"/>
                      <a:pt x="90" y="3"/>
                    </a:cubicBezTo>
                    <a:cubicBezTo>
                      <a:pt x="89" y="2"/>
                      <a:pt x="89" y="2"/>
                      <a:pt x="89" y="2"/>
                    </a:cubicBezTo>
                    <a:moveTo>
                      <a:pt x="94" y="0"/>
                    </a:moveTo>
                    <a:cubicBezTo>
                      <a:pt x="95" y="0"/>
                      <a:pt x="95" y="1"/>
                      <a:pt x="95" y="1"/>
                    </a:cubicBezTo>
                    <a:cubicBezTo>
                      <a:pt x="95" y="2"/>
                      <a:pt x="95" y="2"/>
                      <a:pt x="95" y="3"/>
                    </a:cubicBezTo>
                    <a:cubicBezTo>
                      <a:pt x="94" y="5"/>
                      <a:pt x="94" y="5"/>
                      <a:pt x="94" y="5"/>
                    </a:cubicBezTo>
                    <a:cubicBezTo>
                      <a:pt x="187" y="55"/>
                      <a:pt x="187" y="55"/>
                      <a:pt x="187" y="55"/>
                    </a:cubicBezTo>
                    <a:cubicBezTo>
                      <a:pt x="98" y="218"/>
                      <a:pt x="98" y="218"/>
                      <a:pt x="98" y="218"/>
                    </a:cubicBezTo>
                    <a:cubicBezTo>
                      <a:pt x="5" y="167"/>
                      <a:pt x="5" y="167"/>
                      <a:pt x="5" y="167"/>
                    </a:cubicBezTo>
                    <a:cubicBezTo>
                      <a:pt x="4" y="169"/>
                      <a:pt x="4" y="169"/>
                      <a:pt x="4" y="169"/>
                    </a:cubicBezTo>
                    <a:cubicBezTo>
                      <a:pt x="4" y="170"/>
                      <a:pt x="3" y="170"/>
                      <a:pt x="3" y="170"/>
                    </a:cubicBezTo>
                    <a:cubicBezTo>
                      <a:pt x="2" y="170"/>
                      <a:pt x="2" y="170"/>
                      <a:pt x="2" y="170"/>
                    </a:cubicBezTo>
                    <a:cubicBezTo>
                      <a:pt x="2" y="170"/>
                      <a:pt x="1" y="170"/>
                      <a:pt x="1" y="170"/>
                    </a:cubicBezTo>
                    <a:cubicBezTo>
                      <a:pt x="0" y="169"/>
                      <a:pt x="0" y="169"/>
                      <a:pt x="0" y="169"/>
                    </a:cubicBezTo>
                    <a:cubicBezTo>
                      <a:pt x="0" y="169"/>
                      <a:pt x="0" y="169"/>
                      <a:pt x="0" y="169"/>
                    </a:cubicBezTo>
                    <a:cubicBezTo>
                      <a:pt x="97" y="223"/>
                      <a:pt x="97" y="223"/>
                      <a:pt x="97" y="223"/>
                    </a:cubicBezTo>
                    <a:cubicBezTo>
                      <a:pt x="98" y="223"/>
                      <a:pt x="98" y="223"/>
                      <a:pt x="98" y="223"/>
                    </a:cubicBezTo>
                    <a:cubicBezTo>
                      <a:pt x="99" y="223"/>
                      <a:pt x="99" y="223"/>
                      <a:pt x="99" y="223"/>
                    </a:cubicBezTo>
                    <a:cubicBezTo>
                      <a:pt x="99" y="223"/>
                      <a:pt x="100" y="222"/>
                      <a:pt x="100" y="222"/>
                    </a:cubicBezTo>
                    <a:cubicBezTo>
                      <a:pt x="191" y="55"/>
                      <a:pt x="191" y="55"/>
                      <a:pt x="191" y="55"/>
                    </a:cubicBezTo>
                    <a:cubicBezTo>
                      <a:pt x="191" y="55"/>
                      <a:pt x="191" y="54"/>
                      <a:pt x="191" y="54"/>
                    </a:cubicBezTo>
                    <a:cubicBezTo>
                      <a:pt x="191" y="53"/>
                      <a:pt x="191" y="53"/>
                      <a:pt x="190" y="53"/>
                    </a:cubicBezTo>
                    <a:cubicBezTo>
                      <a:pt x="190" y="53"/>
                      <a:pt x="190" y="53"/>
                      <a:pt x="190" y="53"/>
                    </a:cubicBezTo>
                    <a:cubicBezTo>
                      <a:pt x="94" y="0"/>
                      <a:pt x="94" y="0"/>
                      <a:pt x="9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7" name="Freeform 141"/>
              <p:cNvSpPr>
                <a:spLocks noEditPoints="1"/>
              </p:cNvSpPr>
              <p:nvPr/>
            </p:nvSpPr>
            <p:spPr bwMode="auto">
              <a:xfrm>
                <a:off x="4741863" y="708025"/>
                <a:ext cx="315913" cy="503238"/>
              </a:xfrm>
              <a:custGeom>
                <a:avLst/>
                <a:gdLst>
                  <a:gd name="T0" fmla="*/ 11 w 113"/>
                  <a:gd name="T1" fmla="*/ 154 h 180"/>
                  <a:gd name="T2" fmla="*/ 11 w 113"/>
                  <a:gd name="T3" fmla="*/ 157 h 180"/>
                  <a:gd name="T4" fmla="*/ 12 w 113"/>
                  <a:gd name="T5" fmla="*/ 148 h 180"/>
                  <a:gd name="T6" fmla="*/ 16 w 113"/>
                  <a:gd name="T7" fmla="*/ 145 h 180"/>
                  <a:gd name="T8" fmla="*/ 16 w 113"/>
                  <a:gd name="T9" fmla="*/ 148 h 180"/>
                  <a:gd name="T10" fmla="*/ 17 w 113"/>
                  <a:gd name="T11" fmla="*/ 139 h 180"/>
                  <a:gd name="T12" fmla="*/ 21 w 113"/>
                  <a:gd name="T13" fmla="*/ 136 h 180"/>
                  <a:gd name="T14" fmla="*/ 21 w 113"/>
                  <a:gd name="T15" fmla="*/ 139 h 180"/>
                  <a:gd name="T16" fmla="*/ 22 w 113"/>
                  <a:gd name="T17" fmla="*/ 130 h 180"/>
                  <a:gd name="T18" fmla="*/ 26 w 113"/>
                  <a:gd name="T19" fmla="*/ 127 h 180"/>
                  <a:gd name="T20" fmla="*/ 26 w 113"/>
                  <a:gd name="T21" fmla="*/ 130 h 180"/>
                  <a:gd name="T22" fmla="*/ 27 w 113"/>
                  <a:gd name="T23" fmla="*/ 120 h 180"/>
                  <a:gd name="T24" fmla="*/ 31 w 113"/>
                  <a:gd name="T25" fmla="*/ 118 h 180"/>
                  <a:gd name="T26" fmla="*/ 31 w 113"/>
                  <a:gd name="T27" fmla="*/ 121 h 180"/>
                  <a:gd name="T28" fmla="*/ 32 w 113"/>
                  <a:gd name="T29" fmla="*/ 113 h 180"/>
                  <a:gd name="T30" fmla="*/ 37 w 113"/>
                  <a:gd name="T31" fmla="*/ 106 h 180"/>
                  <a:gd name="T32" fmla="*/ 36 w 113"/>
                  <a:gd name="T33" fmla="*/ 111 h 180"/>
                  <a:gd name="T34" fmla="*/ 37 w 113"/>
                  <a:gd name="T35" fmla="*/ 103 h 180"/>
                  <a:gd name="T36" fmla="*/ 42 w 113"/>
                  <a:gd name="T37" fmla="*/ 97 h 180"/>
                  <a:gd name="T38" fmla="*/ 41 w 113"/>
                  <a:gd name="T39" fmla="*/ 102 h 180"/>
                  <a:gd name="T40" fmla="*/ 42 w 113"/>
                  <a:gd name="T41" fmla="*/ 94 h 180"/>
                  <a:gd name="T42" fmla="*/ 47 w 113"/>
                  <a:gd name="T43" fmla="*/ 88 h 180"/>
                  <a:gd name="T44" fmla="*/ 46 w 113"/>
                  <a:gd name="T45" fmla="*/ 93 h 180"/>
                  <a:gd name="T46" fmla="*/ 47 w 113"/>
                  <a:gd name="T47" fmla="*/ 85 h 180"/>
                  <a:gd name="T48" fmla="*/ 52 w 113"/>
                  <a:gd name="T49" fmla="*/ 79 h 180"/>
                  <a:gd name="T50" fmla="*/ 51 w 113"/>
                  <a:gd name="T51" fmla="*/ 83 h 180"/>
                  <a:gd name="T52" fmla="*/ 52 w 113"/>
                  <a:gd name="T53" fmla="*/ 76 h 180"/>
                  <a:gd name="T54" fmla="*/ 57 w 113"/>
                  <a:gd name="T55" fmla="*/ 69 h 180"/>
                  <a:gd name="T56" fmla="*/ 56 w 113"/>
                  <a:gd name="T57" fmla="*/ 74 h 180"/>
                  <a:gd name="T58" fmla="*/ 57 w 113"/>
                  <a:gd name="T59" fmla="*/ 67 h 180"/>
                  <a:gd name="T60" fmla="*/ 62 w 113"/>
                  <a:gd name="T61" fmla="*/ 60 h 180"/>
                  <a:gd name="T62" fmla="*/ 61 w 113"/>
                  <a:gd name="T63" fmla="*/ 65 h 180"/>
                  <a:gd name="T64" fmla="*/ 62 w 113"/>
                  <a:gd name="T65" fmla="*/ 58 h 180"/>
                  <a:gd name="T66" fmla="*/ 67 w 113"/>
                  <a:gd name="T67" fmla="*/ 51 h 180"/>
                  <a:gd name="T68" fmla="*/ 66 w 113"/>
                  <a:gd name="T69" fmla="*/ 56 h 180"/>
                  <a:gd name="T70" fmla="*/ 67 w 113"/>
                  <a:gd name="T71" fmla="*/ 49 h 180"/>
                  <a:gd name="T72" fmla="*/ 72 w 113"/>
                  <a:gd name="T73" fmla="*/ 42 h 180"/>
                  <a:gd name="T74" fmla="*/ 71 w 113"/>
                  <a:gd name="T75" fmla="*/ 47 h 180"/>
                  <a:gd name="T76" fmla="*/ 72 w 113"/>
                  <a:gd name="T77" fmla="*/ 40 h 180"/>
                  <a:gd name="T78" fmla="*/ 77 w 113"/>
                  <a:gd name="T79" fmla="*/ 33 h 180"/>
                  <a:gd name="T80" fmla="*/ 76 w 113"/>
                  <a:gd name="T81" fmla="*/ 38 h 180"/>
                  <a:gd name="T82" fmla="*/ 77 w 113"/>
                  <a:gd name="T83" fmla="*/ 30 h 180"/>
                  <a:gd name="T84" fmla="*/ 82 w 113"/>
                  <a:gd name="T85" fmla="*/ 24 h 180"/>
                  <a:gd name="T86" fmla="*/ 81 w 113"/>
                  <a:gd name="T87" fmla="*/ 29 h 180"/>
                  <a:gd name="T88" fmla="*/ 82 w 113"/>
                  <a:gd name="T89" fmla="*/ 21 h 180"/>
                  <a:gd name="T90" fmla="*/ 87 w 113"/>
                  <a:gd name="T91" fmla="*/ 15 h 180"/>
                  <a:gd name="T92" fmla="*/ 86 w 113"/>
                  <a:gd name="T93" fmla="*/ 20 h 180"/>
                  <a:gd name="T94" fmla="*/ 87 w 113"/>
                  <a:gd name="T95" fmla="*/ 12 h 180"/>
                  <a:gd name="T96" fmla="*/ 93 w 113"/>
                  <a:gd name="T97" fmla="*/ 4 h 180"/>
                  <a:gd name="T98" fmla="*/ 90 w 113"/>
                  <a:gd name="T99" fmla="*/ 4 h 180"/>
                  <a:gd name="T100" fmla="*/ 90 w 113"/>
                  <a:gd name="T101" fmla="*/ 9 h 180"/>
                  <a:gd name="T102" fmla="*/ 107 w 113"/>
                  <a:gd name="T103" fmla="*/ 12 h 180"/>
                  <a:gd name="T104" fmla="*/ 5 w 113"/>
                  <a:gd name="T105" fmla="*/ 168 h 180"/>
                  <a:gd name="T106" fmla="*/ 7 w 113"/>
                  <a:gd name="T107" fmla="*/ 157 h 180"/>
                  <a:gd name="T108" fmla="*/ 19 w 113"/>
                  <a:gd name="T109" fmla="*/ 180 h 180"/>
                  <a:gd name="T110" fmla="*/ 23 w 113"/>
                  <a:gd name="T111" fmla="*/ 177 h 180"/>
                  <a:gd name="T112" fmla="*/ 112 w 113"/>
                  <a:gd name="T113" fmla="*/ 10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3" h="180">
                    <a:moveTo>
                      <a:pt x="12" y="148"/>
                    </a:moveTo>
                    <a:cubicBezTo>
                      <a:pt x="10" y="150"/>
                      <a:pt x="10" y="150"/>
                      <a:pt x="10" y="150"/>
                    </a:cubicBezTo>
                    <a:cubicBezTo>
                      <a:pt x="11" y="150"/>
                      <a:pt x="12" y="151"/>
                      <a:pt x="12" y="152"/>
                    </a:cubicBezTo>
                    <a:cubicBezTo>
                      <a:pt x="12" y="153"/>
                      <a:pt x="12" y="154"/>
                      <a:pt x="11" y="154"/>
                    </a:cubicBezTo>
                    <a:cubicBezTo>
                      <a:pt x="10" y="154"/>
                      <a:pt x="10" y="154"/>
                      <a:pt x="10" y="154"/>
                    </a:cubicBezTo>
                    <a:cubicBezTo>
                      <a:pt x="10" y="154"/>
                      <a:pt x="10" y="154"/>
                      <a:pt x="10" y="154"/>
                    </a:cubicBezTo>
                    <a:cubicBezTo>
                      <a:pt x="10" y="155"/>
                      <a:pt x="10" y="156"/>
                      <a:pt x="11" y="156"/>
                    </a:cubicBezTo>
                    <a:cubicBezTo>
                      <a:pt x="11" y="157"/>
                      <a:pt x="11" y="157"/>
                      <a:pt x="11" y="157"/>
                    </a:cubicBezTo>
                    <a:cubicBezTo>
                      <a:pt x="14" y="152"/>
                      <a:pt x="14" y="152"/>
                      <a:pt x="14" y="152"/>
                    </a:cubicBezTo>
                    <a:cubicBezTo>
                      <a:pt x="14" y="152"/>
                      <a:pt x="14" y="152"/>
                      <a:pt x="14" y="152"/>
                    </a:cubicBezTo>
                    <a:cubicBezTo>
                      <a:pt x="13" y="151"/>
                      <a:pt x="13" y="150"/>
                      <a:pt x="12" y="149"/>
                    </a:cubicBezTo>
                    <a:cubicBezTo>
                      <a:pt x="12" y="149"/>
                      <a:pt x="12" y="148"/>
                      <a:pt x="12" y="148"/>
                    </a:cubicBezTo>
                    <a:moveTo>
                      <a:pt x="17" y="139"/>
                    </a:moveTo>
                    <a:cubicBezTo>
                      <a:pt x="15" y="141"/>
                      <a:pt x="15" y="141"/>
                      <a:pt x="15" y="141"/>
                    </a:cubicBezTo>
                    <a:cubicBezTo>
                      <a:pt x="16" y="141"/>
                      <a:pt x="17" y="142"/>
                      <a:pt x="17" y="142"/>
                    </a:cubicBezTo>
                    <a:cubicBezTo>
                      <a:pt x="17" y="143"/>
                      <a:pt x="17" y="145"/>
                      <a:pt x="16" y="145"/>
                    </a:cubicBezTo>
                    <a:cubicBezTo>
                      <a:pt x="15" y="145"/>
                      <a:pt x="15" y="145"/>
                      <a:pt x="15" y="145"/>
                    </a:cubicBezTo>
                    <a:cubicBezTo>
                      <a:pt x="15" y="145"/>
                      <a:pt x="15" y="145"/>
                      <a:pt x="15" y="145"/>
                    </a:cubicBezTo>
                    <a:cubicBezTo>
                      <a:pt x="15" y="146"/>
                      <a:pt x="15" y="147"/>
                      <a:pt x="16" y="147"/>
                    </a:cubicBezTo>
                    <a:cubicBezTo>
                      <a:pt x="16" y="148"/>
                      <a:pt x="16" y="148"/>
                      <a:pt x="16" y="148"/>
                    </a:cubicBezTo>
                    <a:cubicBezTo>
                      <a:pt x="19" y="143"/>
                      <a:pt x="19" y="143"/>
                      <a:pt x="19" y="143"/>
                    </a:cubicBezTo>
                    <a:cubicBezTo>
                      <a:pt x="19" y="143"/>
                      <a:pt x="19" y="143"/>
                      <a:pt x="19" y="143"/>
                    </a:cubicBezTo>
                    <a:cubicBezTo>
                      <a:pt x="18" y="142"/>
                      <a:pt x="18" y="141"/>
                      <a:pt x="17" y="140"/>
                    </a:cubicBezTo>
                    <a:cubicBezTo>
                      <a:pt x="17" y="140"/>
                      <a:pt x="17" y="139"/>
                      <a:pt x="17" y="139"/>
                    </a:cubicBezTo>
                    <a:moveTo>
                      <a:pt x="22" y="130"/>
                    </a:moveTo>
                    <a:cubicBezTo>
                      <a:pt x="20" y="132"/>
                      <a:pt x="20" y="132"/>
                      <a:pt x="20" y="132"/>
                    </a:cubicBezTo>
                    <a:cubicBezTo>
                      <a:pt x="21" y="132"/>
                      <a:pt x="22" y="133"/>
                      <a:pt x="22" y="133"/>
                    </a:cubicBezTo>
                    <a:cubicBezTo>
                      <a:pt x="22" y="134"/>
                      <a:pt x="22" y="135"/>
                      <a:pt x="21" y="136"/>
                    </a:cubicBezTo>
                    <a:cubicBezTo>
                      <a:pt x="20" y="136"/>
                      <a:pt x="20" y="136"/>
                      <a:pt x="20" y="136"/>
                    </a:cubicBezTo>
                    <a:cubicBezTo>
                      <a:pt x="20" y="136"/>
                      <a:pt x="20" y="136"/>
                      <a:pt x="20" y="136"/>
                    </a:cubicBezTo>
                    <a:cubicBezTo>
                      <a:pt x="20" y="137"/>
                      <a:pt x="20" y="137"/>
                      <a:pt x="21" y="138"/>
                    </a:cubicBezTo>
                    <a:cubicBezTo>
                      <a:pt x="21" y="138"/>
                      <a:pt x="21" y="139"/>
                      <a:pt x="21" y="139"/>
                    </a:cubicBezTo>
                    <a:cubicBezTo>
                      <a:pt x="24" y="134"/>
                      <a:pt x="24" y="134"/>
                      <a:pt x="24" y="134"/>
                    </a:cubicBezTo>
                    <a:cubicBezTo>
                      <a:pt x="24" y="134"/>
                      <a:pt x="24" y="134"/>
                      <a:pt x="24" y="133"/>
                    </a:cubicBezTo>
                    <a:cubicBezTo>
                      <a:pt x="23" y="133"/>
                      <a:pt x="23" y="132"/>
                      <a:pt x="22" y="131"/>
                    </a:cubicBezTo>
                    <a:cubicBezTo>
                      <a:pt x="22" y="130"/>
                      <a:pt x="22" y="130"/>
                      <a:pt x="22" y="130"/>
                    </a:cubicBezTo>
                    <a:moveTo>
                      <a:pt x="27" y="120"/>
                    </a:moveTo>
                    <a:cubicBezTo>
                      <a:pt x="25" y="123"/>
                      <a:pt x="25" y="123"/>
                      <a:pt x="25" y="123"/>
                    </a:cubicBezTo>
                    <a:cubicBezTo>
                      <a:pt x="26" y="123"/>
                      <a:pt x="27" y="123"/>
                      <a:pt x="27" y="124"/>
                    </a:cubicBezTo>
                    <a:cubicBezTo>
                      <a:pt x="27" y="125"/>
                      <a:pt x="27" y="126"/>
                      <a:pt x="26" y="127"/>
                    </a:cubicBezTo>
                    <a:cubicBezTo>
                      <a:pt x="25" y="127"/>
                      <a:pt x="25" y="127"/>
                      <a:pt x="25" y="127"/>
                    </a:cubicBezTo>
                    <a:cubicBezTo>
                      <a:pt x="25" y="127"/>
                      <a:pt x="25" y="127"/>
                      <a:pt x="25" y="127"/>
                    </a:cubicBezTo>
                    <a:cubicBezTo>
                      <a:pt x="25" y="127"/>
                      <a:pt x="25" y="128"/>
                      <a:pt x="26" y="129"/>
                    </a:cubicBezTo>
                    <a:cubicBezTo>
                      <a:pt x="26" y="129"/>
                      <a:pt x="26" y="130"/>
                      <a:pt x="26" y="130"/>
                    </a:cubicBezTo>
                    <a:cubicBezTo>
                      <a:pt x="29" y="125"/>
                      <a:pt x="29" y="125"/>
                      <a:pt x="29" y="125"/>
                    </a:cubicBezTo>
                    <a:cubicBezTo>
                      <a:pt x="29" y="124"/>
                      <a:pt x="29" y="124"/>
                      <a:pt x="29" y="124"/>
                    </a:cubicBezTo>
                    <a:cubicBezTo>
                      <a:pt x="28" y="124"/>
                      <a:pt x="28" y="123"/>
                      <a:pt x="27" y="122"/>
                    </a:cubicBezTo>
                    <a:cubicBezTo>
                      <a:pt x="27" y="121"/>
                      <a:pt x="27" y="121"/>
                      <a:pt x="27" y="120"/>
                    </a:cubicBezTo>
                    <a:moveTo>
                      <a:pt x="32" y="111"/>
                    </a:moveTo>
                    <a:cubicBezTo>
                      <a:pt x="30" y="114"/>
                      <a:pt x="30" y="114"/>
                      <a:pt x="30" y="114"/>
                    </a:cubicBezTo>
                    <a:cubicBezTo>
                      <a:pt x="31" y="114"/>
                      <a:pt x="32" y="114"/>
                      <a:pt x="32" y="115"/>
                    </a:cubicBezTo>
                    <a:cubicBezTo>
                      <a:pt x="32" y="116"/>
                      <a:pt x="32" y="117"/>
                      <a:pt x="31" y="118"/>
                    </a:cubicBezTo>
                    <a:cubicBezTo>
                      <a:pt x="30" y="118"/>
                      <a:pt x="30" y="118"/>
                      <a:pt x="30" y="118"/>
                    </a:cubicBezTo>
                    <a:cubicBezTo>
                      <a:pt x="30" y="118"/>
                      <a:pt x="30" y="118"/>
                      <a:pt x="30" y="118"/>
                    </a:cubicBezTo>
                    <a:cubicBezTo>
                      <a:pt x="30" y="118"/>
                      <a:pt x="30" y="119"/>
                      <a:pt x="31" y="120"/>
                    </a:cubicBezTo>
                    <a:cubicBezTo>
                      <a:pt x="31" y="120"/>
                      <a:pt x="31" y="120"/>
                      <a:pt x="31" y="121"/>
                    </a:cubicBezTo>
                    <a:cubicBezTo>
                      <a:pt x="34" y="115"/>
                      <a:pt x="34" y="115"/>
                      <a:pt x="34" y="115"/>
                    </a:cubicBezTo>
                    <a:cubicBezTo>
                      <a:pt x="34" y="115"/>
                      <a:pt x="34" y="115"/>
                      <a:pt x="34" y="115"/>
                    </a:cubicBezTo>
                    <a:cubicBezTo>
                      <a:pt x="34" y="115"/>
                      <a:pt x="34" y="115"/>
                      <a:pt x="34" y="115"/>
                    </a:cubicBezTo>
                    <a:cubicBezTo>
                      <a:pt x="33" y="114"/>
                      <a:pt x="33" y="114"/>
                      <a:pt x="32" y="113"/>
                    </a:cubicBezTo>
                    <a:cubicBezTo>
                      <a:pt x="32" y="112"/>
                      <a:pt x="32" y="112"/>
                      <a:pt x="32" y="111"/>
                    </a:cubicBezTo>
                    <a:moveTo>
                      <a:pt x="37" y="102"/>
                    </a:moveTo>
                    <a:cubicBezTo>
                      <a:pt x="35" y="105"/>
                      <a:pt x="35" y="105"/>
                      <a:pt x="35" y="105"/>
                    </a:cubicBezTo>
                    <a:cubicBezTo>
                      <a:pt x="36" y="105"/>
                      <a:pt x="37" y="105"/>
                      <a:pt x="37" y="106"/>
                    </a:cubicBezTo>
                    <a:cubicBezTo>
                      <a:pt x="37" y="107"/>
                      <a:pt x="37" y="108"/>
                      <a:pt x="36" y="108"/>
                    </a:cubicBezTo>
                    <a:cubicBezTo>
                      <a:pt x="35" y="109"/>
                      <a:pt x="35" y="109"/>
                      <a:pt x="35" y="109"/>
                    </a:cubicBezTo>
                    <a:cubicBezTo>
                      <a:pt x="35" y="109"/>
                      <a:pt x="35" y="109"/>
                      <a:pt x="35" y="109"/>
                    </a:cubicBezTo>
                    <a:cubicBezTo>
                      <a:pt x="35" y="109"/>
                      <a:pt x="35" y="110"/>
                      <a:pt x="36" y="111"/>
                    </a:cubicBezTo>
                    <a:cubicBezTo>
                      <a:pt x="36" y="111"/>
                      <a:pt x="36" y="111"/>
                      <a:pt x="36" y="112"/>
                    </a:cubicBezTo>
                    <a:cubicBezTo>
                      <a:pt x="39" y="106"/>
                      <a:pt x="39" y="106"/>
                      <a:pt x="39" y="106"/>
                    </a:cubicBezTo>
                    <a:cubicBezTo>
                      <a:pt x="39" y="106"/>
                      <a:pt x="39" y="106"/>
                      <a:pt x="39" y="106"/>
                    </a:cubicBezTo>
                    <a:cubicBezTo>
                      <a:pt x="38" y="105"/>
                      <a:pt x="38" y="104"/>
                      <a:pt x="37" y="103"/>
                    </a:cubicBezTo>
                    <a:cubicBezTo>
                      <a:pt x="37" y="103"/>
                      <a:pt x="37" y="103"/>
                      <a:pt x="37" y="102"/>
                    </a:cubicBezTo>
                    <a:moveTo>
                      <a:pt x="42" y="93"/>
                    </a:moveTo>
                    <a:cubicBezTo>
                      <a:pt x="40" y="95"/>
                      <a:pt x="40" y="95"/>
                      <a:pt x="40" y="95"/>
                    </a:cubicBezTo>
                    <a:cubicBezTo>
                      <a:pt x="41" y="96"/>
                      <a:pt x="42" y="96"/>
                      <a:pt x="42" y="97"/>
                    </a:cubicBezTo>
                    <a:cubicBezTo>
                      <a:pt x="42" y="98"/>
                      <a:pt x="42" y="99"/>
                      <a:pt x="41" y="99"/>
                    </a:cubicBezTo>
                    <a:cubicBezTo>
                      <a:pt x="40" y="99"/>
                      <a:pt x="40" y="99"/>
                      <a:pt x="40" y="99"/>
                    </a:cubicBezTo>
                    <a:cubicBezTo>
                      <a:pt x="40" y="100"/>
                      <a:pt x="40" y="100"/>
                      <a:pt x="40" y="100"/>
                    </a:cubicBezTo>
                    <a:cubicBezTo>
                      <a:pt x="40" y="100"/>
                      <a:pt x="40" y="101"/>
                      <a:pt x="41" y="102"/>
                    </a:cubicBezTo>
                    <a:cubicBezTo>
                      <a:pt x="41" y="102"/>
                      <a:pt x="41" y="102"/>
                      <a:pt x="41" y="102"/>
                    </a:cubicBezTo>
                    <a:cubicBezTo>
                      <a:pt x="44" y="97"/>
                      <a:pt x="44" y="97"/>
                      <a:pt x="44" y="97"/>
                    </a:cubicBezTo>
                    <a:cubicBezTo>
                      <a:pt x="44" y="97"/>
                      <a:pt x="44" y="97"/>
                      <a:pt x="44" y="97"/>
                    </a:cubicBezTo>
                    <a:cubicBezTo>
                      <a:pt x="43" y="96"/>
                      <a:pt x="43" y="95"/>
                      <a:pt x="42" y="94"/>
                    </a:cubicBezTo>
                    <a:cubicBezTo>
                      <a:pt x="42" y="94"/>
                      <a:pt x="42" y="94"/>
                      <a:pt x="42" y="93"/>
                    </a:cubicBezTo>
                    <a:moveTo>
                      <a:pt x="47" y="84"/>
                    </a:moveTo>
                    <a:cubicBezTo>
                      <a:pt x="45" y="86"/>
                      <a:pt x="45" y="86"/>
                      <a:pt x="45" y="86"/>
                    </a:cubicBezTo>
                    <a:cubicBezTo>
                      <a:pt x="46" y="86"/>
                      <a:pt x="47" y="87"/>
                      <a:pt x="47" y="88"/>
                    </a:cubicBezTo>
                    <a:cubicBezTo>
                      <a:pt x="47" y="89"/>
                      <a:pt x="47" y="90"/>
                      <a:pt x="45" y="90"/>
                    </a:cubicBezTo>
                    <a:cubicBezTo>
                      <a:pt x="45" y="90"/>
                      <a:pt x="45" y="90"/>
                      <a:pt x="45" y="90"/>
                    </a:cubicBezTo>
                    <a:cubicBezTo>
                      <a:pt x="45" y="91"/>
                      <a:pt x="45" y="91"/>
                      <a:pt x="45" y="91"/>
                    </a:cubicBezTo>
                    <a:cubicBezTo>
                      <a:pt x="45" y="91"/>
                      <a:pt x="45" y="92"/>
                      <a:pt x="46" y="93"/>
                    </a:cubicBezTo>
                    <a:cubicBezTo>
                      <a:pt x="46" y="93"/>
                      <a:pt x="46" y="93"/>
                      <a:pt x="46" y="93"/>
                    </a:cubicBezTo>
                    <a:cubicBezTo>
                      <a:pt x="49" y="88"/>
                      <a:pt x="49" y="88"/>
                      <a:pt x="49" y="88"/>
                    </a:cubicBezTo>
                    <a:cubicBezTo>
                      <a:pt x="49" y="88"/>
                      <a:pt x="49" y="88"/>
                      <a:pt x="49" y="88"/>
                    </a:cubicBezTo>
                    <a:cubicBezTo>
                      <a:pt x="48" y="87"/>
                      <a:pt x="48" y="86"/>
                      <a:pt x="47" y="85"/>
                    </a:cubicBezTo>
                    <a:cubicBezTo>
                      <a:pt x="47" y="85"/>
                      <a:pt x="47" y="84"/>
                      <a:pt x="47" y="84"/>
                    </a:cubicBezTo>
                    <a:moveTo>
                      <a:pt x="52" y="75"/>
                    </a:moveTo>
                    <a:cubicBezTo>
                      <a:pt x="50" y="77"/>
                      <a:pt x="50" y="77"/>
                      <a:pt x="50" y="77"/>
                    </a:cubicBezTo>
                    <a:cubicBezTo>
                      <a:pt x="51" y="77"/>
                      <a:pt x="52" y="78"/>
                      <a:pt x="52" y="79"/>
                    </a:cubicBezTo>
                    <a:cubicBezTo>
                      <a:pt x="52" y="80"/>
                      <a:pt x="52" y="81"/>
                      <a:pt x="50" y="81"/>
                    </a:cubicBezTo>
                    <a:cubicBezTo>
                      <a:pt x="50" y="81"/>
                      <a:pt x="50" y="81"/>
                      <a:pt x="50" y="81"/>
                    </a:cubicBezTo>
                    <a:cubicBezTo>
                      <a:pt x="50" y="81"/>
                      <a:pt x="50" y="81"/>
                      <a:pt x="50" y="81"/>
                    </a:cubicBezTo>
                    <a:cubicBezTo>
                      <a:pt x="50" y="82"/>
                      <a:pt x="50" y="83"/>
                      <a:pt x="51" y="83"/>
                    </a:cubicBezTo>
                    <a:cubicBezTo>
                      <a:pt x="51" y="84"/>
                      <a:pt x="51" y="84"/>
                      <a:pt x="51" y="84"/>
                    </a:cubicBezTo>
                    <a:cubicBezTo>
                      <a:pt x="54" y="79"/>
                      <a:pt x="54" y="79"/>
                      <a:pt x="54" y="79"/>
                    </a:cubicBezTo>
                    <a:cubicBezTo>
                      <a:pt x="54" y="79"/>
                      <a:pt x="54" y="79"/>
                      <a:pt x="54" y="79"/>
                    </a:cubicBezTo>
                    <a:cubicBezTo>
                      <a:pt x="53" y="78"/>
                      <a:pt x="53" y="77"/>
                      <a:pt x="52" y="76"/>
                    </a:cubicBezTo>
                    <a:cubicBezTo>
                      <a:pt x="52" y="76"/>
                      <a:pt x="52" y="75"/>
                      <a:pt x="52" y="75"/>
                    </a:cubicBezTo>
                    <a:moveTo>
                      <a:pt x="57" y="66"/>
                    </a:moveTo>
                    <a:cubicBezTo>
                      <a:pt x="55" y="68"/>
                      <a:pt x="55" y="68"/>
                      <a:pt x="55" y="68"/>
                    </a:cubicBezTo>
                    <a:cubicBezTo>
                      <a:pt x="56" y="68"/>
                      <a:pt x="57" y="69"/>
                      <a:pt x="57" y="69"/>
                    </a:cubicBezTo>
                    <a:cubicBezTo>
                      <a:pt x="57" y="71"/>
                      <a:pt x="57" y="72"/>
                      <a:pt x="55" y="72"/>
                    </a:cubicBezTo>
                    <a:cubicBezTo>
                      <a:pt x="55" y="72"/>
                      <a:pt x="55" y="72"/>
                      <a:pt x="55" y="72"/>
                    </a:cubicBezTo>
                    <a:cubicBezTo>
                      <a:pt x="55" y="72"/>
                      <a:pt x="55" y="72"/>
                      <a:pt x="55" y="72"/>
                    </a:cubicBezTo>
                    <a:cubicBezTo>
                      <a:pt x="55" y="73"/>
                      <a:pt x="55" y="74"/>
                      <a:pt x="56" y="74"/>
                    </a:cubicBezTo>
                    <a:cubicBezTo>
                      <a:pt x="56" y="75"/>
                      <a:pt x="56" y="75"/>
                      <a:pt x="56" y="75"/>
                    </a:cubicBezTo>
                    <a:cubicBezTo>
                      <a:pt x="59" y="70"/>
                      <a:pt x="59" y="70"/>
                      <a:pt x="59" y="70"/>
                    </a:cubicBezTo>
                    <a:cubicBezTo>
                      <a:pt x="59" y="70"/>
                      <a:pt x="59" y="70"/>
                      <a:pt x="59" y="70"/>
                    </a:cubicBezTo>
                    <a:cubicBezTo>
                      <a:pt x="58" y="69"/>
                      <a:pt x="58" y="68"/>
                      <a:pt x="57" y="67"/>
                    </a:cubicBezTo>
                    <a:cubicBezTo>
                      <a:pt x="57" y="67"/>
                      <a:pt x="57" y="66"/>
                      <a:pt x="57" y="66"/>
                    </a:cubicBezTo>
                    <a:moveTo>
                      <a:pt x="62" y="57"/>
                    </a:moveTo>
                    <a:cubicBezTo>
                      <a:pt x="60" y="59"/>
                      <a:pt x="60" y="59"/>
                      <a:pt x="60" y="59"/>
                    </a:cubicBezTo>
                    <a:cubicBezTo>
                      <a:pt x="61" y="59"/>
                      <a:pt x="62" y="60"/>
                      <a:pt x="62" y="60"/>
                    </a:cubicBezTo>
                    <a:cubicBezTo>
                      <a:pt x="62" y="61"/>
                      <a:pt x="62" y="63"/>
                      <a:pt x="60" y="63"/>
                    </a:cubicBezTo>
                    <a:cubicBezTo>
                      <a:pt x="60" y="63"/>
                      <a:pt x="60" y="63"/>
                      <a:pt x="60" y="63"/>
                    </a:cubicBezTo>
                    <a:cubicBezTo>
                      <a:pt x="60" y="63"/>
                      <a:pt x="60" y="63"/>
                      <a:pt x="60" y="63"/>
                    </a:cubicBezTo>
                    <a:cubicBezTo>
                      <a:pt x="60" y="64"/>
                      <a:pt x="60" y="64"/>
                      <a:pt x="61" y="65"/>
                    </a:cubicBezTo>
                    <a:cubicBezTo>
                      <a:pt x="61" y="65"/>
                      <a:pt x="61" y="66"/>
                      <a:pt x="61" y="66"/>
                    </a:cubicBezTo>
                    <a:cubicBezTo>
                      <a:pt x="64" y="61"/>
                      <a:pt x="64" y="61"/>
                      <a:pt x="64" y="61"/>
                    </a:cubicBezTo>
                    <a:cubicBezTo>
                      <a:pt x="64" y="61"/>
                      <a:pt x="64" y="61"/>
                      <a:pt x="64" y="60"/>
                    </a:cubicBezTo>
                    <a:cubicBezTo>
                      <a:pt x="63" y="60"/>
                      <a:pt x="63" y="59"/>
                      <a:pt x="62" y="58"/>
                    </a:cubicBezTo>
                    <a:cubicBezTo>
                      <a:pt x="62" y="57"/>
                      <a:pt x="62" y="57"/>
                      <a:pt x="62" y="57"/>
                    </a:cubicBezTo>
                    <a:moveTo>
                      <a:pt x="67" y="48"/>
                    </a:moveTo>
                    <a:cubicBezTo>
                      <a:pt x="65" y="50"/>
                      <a:pt x="65" y="50"/>
                      <a:pt x="65" y="50"/>
                    </a:cubicBezTo>
                    <a:cubicBezTo>
                      <a:pt x="66" y="50"/>
                      <a:pt x="67" y="50"/>
                      <a:pt x="67" y="51"/>
                    </a:cubicBezTo>
                    <a:cubicBezTo>
                      <a:pt x="67" y="52"/>
                      <a:pt x="67" y="53"/>
                      <a:pt x="65" y="54"/>
                    </a:cubicBezTo>
                    <a:cubicBezTo>
                      <a:pt x="65" y="54"/>
                      <a:pt x="65" y="54"/>
                      <a:pt x="65" y="54"/>
                    </a:cubicBezTo>
                    <a:cubicBezTo>
                      <a:pt x="65" y="54"/>
                      <a:pt x="65" y="54"/>
                      <a:pt x="65" y="54"/>
                    </a:cubicBezTo>
                    <a:cubicBezTo>
                      <a:pt x="65" y="55"/>
                      <a:pt x="65" y="55"/>
                      <a:pt x="66" y="56"/>
                    </a:cubicBezTo>
                    <a:cubicBezTo>
                      <a:pt x="66" y="56"/>
                      <a:pt x="66" y="57"/>
                      <a:pt x="66" y="57"/>
                    </a:cubicBezTo>
                    <a:cubicBezTo>
                      <a:pt x="69" y="52"/>
                      <a:pt x="69" y="52"/>
                      <a:pt x="69" y="52"/>
                    </a:cubicBezTo>
                    <a:cubicBezTo>
                      <a:pt x="69" y="52"/>
                      <a:pt x="69" y="51"/>
                      <a:pt x="69" y="51"/>
                    </a:cubicBezTo>
                    <a:cubicBezTo>
                      <a:pt x="68" y="51"/>
                      <a:pt x="68" y="50"/>
                      <a:pt x="67" y="49"/>
                    </a:cubicBezTo>
                    <a:cubicBezTo>
                      <a:pt x="67" y="48"/>
                      <a:pt x="67" y="48"/>
                      <a:pt x="67" y="48"/>
                    </a:cubicBezTo>
                    <a:moveTo>
                      <a:pt x="72" y="38"/>
                    </a:moveTo>
                    <a:cubicBezTo>
                      <a:pt x="70" y="41"/>
                      <a:pt x="70" y="41"/>
                      <a:pt x="70" y="41"/>
                    </a:cubicBezTo>
                    <a:cubicBezTo>
                      <a:pt x="71" y="41"/>
                      <a:pt x="72" y="41"/>
                      <a:pt x="72" y="42"/>
                    </a:cubicBezTo>
                    <a:cubicBezTo>
                      <a:pt x="72" y="43"/>
                      <a:pt x="72" y="44"/>
                      <a:pt x="70" y="45"/>
                    </a:cubicBezTo>
                    <a:cubicBezTo>
                      <a:pt x="70" y="45"/>
                      <a:pt x="70" y="45"/>
                      <a:pt x="70" y="45"/>
                    </a:cubicBezTo>
                    <a:cubicBezTo>
                      <a:pt x="70" y="45"/>
                      <a:pt x="70" y="45"/>
                      <a:pt x="70" y="45"/>
                    </a:cubicBezTo>
                    <a:cubicBezTo>
                      <a:pt x="70" y="45"/>
                      <a:pt x="70" y="46"/>
                      <a:pt x="71" y="47"/>
                    </a:cubicBezTo>
                    <a:cubicBezTo>
                      <a:pt x="71" y="47"/>
                      <a:pt x="71" y="47"/>
                      <a:pt x="71" y="48"/>
                    </a:cubicBezTo>
                    <a:cubicBezTo>
                      <a:pt x="74" y="42"/>
                      <a:pt x="74" y="42"/>
                      <a:pt x="74" y="42"/>
                    </a:cubicBezTo>
                    <a:cubicBezTo>
                      <a:pt x="74" y="42"/>
                      <a:pt x="74" y="42"/>
                      <a:pt x="74" y="42"/>
                    </a:cubicBezTo>
                    <a:cubicBezTo>
                      <a:pt x="73" y="42"/>
                      <a:pt x="73" y="41"/>
                      <a:pt x="72" y="40"/>
                    </a:cubicBezTo>
                    <a:cubicBezTo>
                      <a:pt x="72" y="39"/>
                      <a:pt x="72" y="39"/>
                      <a:pt x="72" y="38"/>
                    </a:cubicBezTo>
                    <a:moveTo>
                      <a:pt x="77" y="29"/>
                    </a:moveTo>
                    <a:cubicBezTo>
                      <a:pt x="75" y="32"/>
                      <a:pt x="75" y="32"/>
                      <a:pt x="75" y="32"/>
                    </a:cubicBezTo>
                    <a:cubicBezTo>
                      <a:pt x="76" y="32"/>
                      <a:pt x="77" y="32"/>
                      <a:pt x="77" y="33"/>
                    </a:cubicBezTo>
                    <a:cubicBezTo>
                      <a:pt x="77" y="34"/>
                      <a:pt x="77" y="35"/>
                      <a:pt x="75" y="35"/>
                    </a:cubicBezTo>
                    <a:cubicBezTo>
                      <a:pt x="75" y="36"/>
                      <a:pt x="75" y="36"/>
                      <a:pt x="75" y="36"/>
                    </a:cubicBezTo>
                    <a:cubicBezTo>
                      <a:pt x="75" y="36"/>
                      <a:pt x="75" y="36"/>
                      <a:pt x="75" y="36"/>
                    </a:cubicBezTo>
                    <a:cubicBezTo>
                      <a:pt x="75" y="36"/>
                      <a:pt x="75" y="37"/>
                      <a:pt x="76" y="38"/>
                    </a:cubicBezTo>
                    <a:cubicBezTo>
                      <a:pt x="76" y="38"/>
                      <a:pt x="76" y="38"/>
                      <a:pt x="76" y="39"/>
                    </a:cubicBezTo>
                    <a:cubicBezTo>
                      <a:pt x="79" y="33"/>
                      <a:pt x="79" y="33"/>
                      <a:pt x="79" y="33"/>
                    </a:cubicBezTo>
                    <a:cubicBezTo>
                      <a:pt x="79" y="33"/>
                      <a:pt x="79" y="33"/>
                      <a:pt x="79" y="33"/>
                    </a:cubicBezTo>
                    <a:cubicBezTo>
                      <a:pt x="78" y="32"/>
                      <a:pt x="78" y="31"/>
                      <a:pt x="77" y="30"/>
                    </a:cubicBezTo>
                    <a:cubicBezTo>
                      <a:pt x="77" y="30"/>
                      <a:pt x="77" y="30"/>
                      <a:pt x="77" y="29"/>
                    </a:cubicBezTo>
                    <a:moveTo>
                      <a:pt x="82" y="20"/>
                    </a:moveTo>
                    <a:cubicBezTo>
                      <a:pt x="80" y="22"/>
                      <a:pt x="80" y="22"/>
                      <a:pt x="80" y="22"/>
                    </a:cubicBezTo>
                    <a:cubicBezTo>
                      <a:pt x="81" y="23"/>
                      <a:pt x="82" y="23"/>
                      <a:pt x="82" y="24"/>
                    </a:cubicBezTo>
                    <a:cubicBezTo>
                      <a:pt x="82" y="25"/>
                      <a:pt x="81" y="26"/>
                      <a:pt x="80" y="26"/>
                    </a:cubicBezTo>
                    <a:cubicBezTo>
                      <a:pt x="80" y="26"/>
                      <a:pt x="80" y="26"/>
                      <a:pt x="80" y="26"/>
                    </a:cubicBezTo>
                    <a:cubicBezTo>
                      <a:pt x="80" y="27"/>
                      <a:pt x="80" y="27"/>
                      <a:pt x="80" y="27"/>
                    </a:cubicBezTo>
                    <a:cubicBezTo>
                      <a:pt x="80" y="27"/>
                      <a:pt x="80" y="28"/>
                      <a:pt x="81" y="29"/>
                    </a:cubicBezTo>
                    <a:cubicBezTo>
                      <a:pt x="81" y="29"/>
                      <a:pt x="81" y="29"/>
                      <a:pt x="81" y="29"/>
                    </a:cubicBezTo>
                    <a:cubicBezTo>
                      <a:pt x="84" y="24"/>
                      <a:pt x="84" y="24"/>
                      <a:pt x="84" y="24"/>
                    </a:cubicBezTo>
                    <a:cubicBezTo>
                      <a:pt x="84" y="24"/>
                      <a:pt x="84" y="24"/>
                      <a:pt x="84" y="24"/>
                    </a:cubicBezTo>
                    <a:cubicBezTo>
                      <a:pt x="83" y="23"/>
                      <a:pt x="83" y="22"/>
                      <a:pt x="82" y="21"/>
                    </a:cubicBezTo>
                    <a:cubicBezTo>
                      <a:pt x="82" y="21"/>
                      <a:pt x="82" y="21"/>
                      <a:pt x="82" y="20"/>
                    </a:cubicBezTo>
                    <a:moveTo>
                      <a:pt x="87" y="11"/>
                    </a:moveTo>
                    <a:cubicBezTo>
                      <a:pt x="85" y="13"/>
                      <a:pt x="85" y="13"/>
                      <a:pt x="85" y="13"/>
                    </a:cubicBezTo>
                    <a:cubicBezTo>
                      <a:pt x="86" y="13"/>
                      <a:pt x="87" y="14"/>
                      <a:pt x="87" y="15"/>
                    </a:cubicBezTo>
                    <a:cubicBezTo>
                      <a:pt x="87" y="16"/>
                      <a:pt x="86" y="17"/>
                      <a:pt x="85" y="17"/>
                    </a:cubicBezTo>
                    <a:cubicBezTo>
                      <a:pt x="85" y="17"/>
                      <a:pt x="85" y="17"/>
                      <a:pt x="85" y="17"/>
                    </a:cubicBezTo>
                    <a:cubicBezTo>
                      <a:pt x="85" y="18"/>
                      <a:pt x="85" y="18"/>
                      <a:pt x="85" y="18"/>
                    </a:cubicBezTo>
                    <a:cubicBezTo>
                      <a:pt x="85" y="18"/>
                      <a:pt x="85" y="19"/>
                      <a:pt x="86" y="20"/>
                    </a:cubicBezTo>
                    <a:cubicBezTo>
                      <a:pt x="86" y="20"/>
                      <a:pt x="86" y="20"/>
                      <a:pt x="86" y="20"/>
                    </a:cubicBezTo>
                    <a:cubicBezTo>
                      <a:pt x="89" y="15"/>
                      <a:pt x="89" y="15"/>
                      <a:pt x="89" y="15"/>
                    </a:cubicBezTo>
                    <a:cubicBezTo>
                      <a:pt x="89" y="15"/>
                      <a:pt x="89" y="15"/>
                      <a:pt x="89" y="15"/>
                    </a:cubicBezTo>
                    <a:cubicBezTo>
                      <a:pt x="88" y="14"/>
                      <a:pt x="88" y="13"/>
                      <a:pt x="87" y="12"/>
                    </a:cubicBezTo>
                    <a:cubicBezTo>
                      <a:pt x="87" y="12"/>
                      <a:pt x="87" y="11"/>
                      <a:pt x="87" y="11"/>
                    </a:cubicBezTo>
                    <a:moveTo>
                      <a:pt x="93" y="4"/>
                    </a:moveTo>
                    <a:cubicBezTo>
                      <a:pt x="94" y="2"/>
                      <a:pt x="94" y="2"/>
                      <a:pt x="94" y="2"/>
                    </a:cubicBezTo>
                    <a:cubicBezTo>
                      <a:pt x="93" y="4"/>
                      <a:pt x="93" y="4"/>
                      <a:pt x="93" y="4"/>
                    </a:cubicBezTo>
                    <a:moveTo>
                      <a:pt x="94" y="0"/>
                    </a:moveTo>
                    <a:cubicBezTo>
                      <a:pt x="93" y="0"/>
                      <a:pt x="92" y="1"/>
                      <a:pt x="92" y="1"/>
                    </a:cubicBezTo>
                    <a:cubicBezTo>
                      <a:pt x="92" y="1"/>
                      <a:pt x="92" y="1"/>
                      <a:pt x="92" y="1"/>
                    </a:cubicBezTo>
                    <a:cubicBezTo>
                      <a:pt x="90" y="4"/>
                      <a:pt x="90" y="4"/>
                      <a:pt x="90" y="4"/>
                    </a:cubicBezTo>
                    <a:cubicBezTo>
                      <a:pt x="91" y="4"/>
                      <a:pt x="92" y="5"/>
                      <a:pt x="92" y="6"/>
                    </a:cubicBezTo>
                    <a:cubicBezTo>
                      <a:pt x="92" y="7"/>
                      <a:pt x="91" y="8"/>
                      <a:pt x="90" y="8"/>
                    </a:cubicBezTo>
                    <a:cubicBezTo>
                      <a:pt x="90" y="8"/>
                      <a:pt x="90" y="8"/>
                      <a:pt x="90" y="8"/>
                    </a:cubicBezTo>
                    <a:cubicBezTo>
                      <a:pt x="90" y="9"/>
                      <a:pt x="90" y="9"/>
                      <a:pt x="90" y="9"/>
                    </a:cubicBezTo>
                    <a:cubicBezTo>
                      <a:pt x="90" y="9"/>
                      <a:pt x="90" y="10"/>
                      <a:pt x="91" y="10"/>
                    </a:cubicBezTo>
                    <a:cubicBezTo>
                      <a:pt x="91" y="11"/>
                      <a:pt x="91" y="11"/>
                      <a:pt x="91" y="11"/>
                    </a:cubicBezTo>
                    <a:cubicBezTo>
                      <a:pt x="94" y="5"/>
                      <a:pt x="94" y="5"/>
                      <a:pt x="94" y="5"/>
                    </a:cubicBezTo>
                    <a:cubicBezTo>
                      <a:pt x="107" y="12"/>
                      <a:pt x="107" y="12"/>
                      <a:pt x="107" y="12"/>
                    </a:cubicBezTo>
                    <a:cubicBezTo>
                      <a:pt x="108" y="13"/>
                      <a:pt x="108" y="13"/>
                      <a:pt x="108" y="13"/>
                    </a:cubicBezTo>
                    <a:cubicBezTo>
                      <a:pt x="19" y="175"/>
                      <a:pt x="19" y="175"/>
                      <a:pt x="19" y="175"/>
                    </a:cubicBezTo>
                    <a:cubicBezTo>
                      <a:pt x="18" y="175"/>
                      <a:pt x="18" y="175"/>
                      <a:pt x="18" y="175"/>
                    </a:cubicBezTo>
                    <a:cubicBezTo>
                      <a:pt x="5" y="168"/>
                      <a:pt x="5" y="168"/>
                      <a:pt x="5" y="168"/>
                    </a:cubicBezTo>
                    <a:cubicBezTo>
                      <a:pt x="9" y="161"/>
                      <a:pt x="9" y="161"/>
                      <a:pt x="9" y="161"/>
                    </a:cubicBezTo>
                    <a:cubicBezTo>
                      <a:pt x="9" y="161"/>
                      <a:pt x="9" y="161"/>
                      <a:pt x="9" y="161"/>
                    </a:cubicBezTo>
                    <a:cubicBezTo>
                      <a:pt x="8" y="160"/>
                      <a:pt x="8" y="159"/>
                      <a:pt x="7" y="158"/>
                    </a:cubicBezTo>
                    <a:cubicBezTo>
                      <a:pt x="7" y="158"/>
                      <a:pt x="7" y="157"/>
                      <a:pt x="7" y="157"/>
                    </a:cubicBezTo>
                    <a:cubicBezTo>
                      <a:pt x="1" y="168"/>
                      <a:pt x="1" y="168"/>
                      <a:pt x="1" y="168"/>
                    </a:cubicBezTo>
                    <a:cubicBezTo>
                      <a:pt x="0" y="169"/>
                      <a:pt x="1" y="170"/>
                      <a:pt x="2" y="170"/>
                    </a:cubicBezTo>
                    <a:cubicBezTo>
                      <a:pt x="18" y="179"/>
                      <a:pt x="18" y="179"/>
                      <a:pt x="18" y="179"/>
                    </a:cubicBezTo>
                    <a:cubicBezTo>
                      <a:pt x="19" y="180"/>
                      <a:pt x="19" y="180"/>
                      <a:pt x="19" y="180"/>
                    </a:cubicBezTo>
                    <a:cubicBezTo>
                      <a:pt x="19" y="180"/>
                      <a:pt x="20" y="180"/>
                      <a:pt x="20" y="180"/>
                    </a:cubicBezTo>
                    <a:cubicBezTo>
                      <a:pt x="20" y="180"/>
                      <a:pt x="20" y="180"/>
                      <a:pt x="21" y="180"/>
                    </a:cubicBezTo>
                    <a:cubicBezTo>
                      <a:pt x="21" y="180"/>
                      <a:pt x="22" y="180"/>
                      <a:pt x="22" y="179"/>
                    </a:cubicBezTo>
                    <a:cubicBezTo>
                      <a:pt x="23" y="177"/>
                      <a:pt x="23" y="177"/>
                      <a:pt x="23" y="177"/>
                    </a:cubicBezTo>
                    <a:cubicBezTo>
                      <a:pt x="112" y="15"/>
                      <a:pt x="112" y="15"/>
                      <a:pt x="112" y="15"/>
                    </a:cubicBezTo>
                    <a:cubicBezTo>
                      <a:pt x="113" y="13"/>
                      <a:pt x="113" y="13"/>
                      <a:pt x="113" y="13"/>
                    </a:cubicBezTo>
                    <a:cubicBezTo>
                      <a:pt x="113" y="12"/>
                      <a:pt x="113" y="12"/>
                      <a:pt x="113" y="11"/>
                    </a:cubicBezTo>
                    <a:cubicBezTo>
                      <a:pt x="113" y="11"/>
                      <a:pt x="113" y="10"/>
                      <a:pt x="112" y="10"/>
                    </a:cubicBezTo>
                    <a:cubicBezTo>
                      <a:pt x="112" y="10"/>
                      <a:pt x="112" y="10"/>
                      <a:pt x="112" y="10"/>
                    </a:cubicBezTo>
                    <a:cubicBezTo>
                      <a:pt x="95" y="1"/>
                      <a:pt x="95" y="1"/>
                      <a:pt x="95" y="1"/>
                    </a:cubicBezTo>
                    <a:cubicBezTo>
                      <a:pt x="94" y="0"/>
                      <a:pt x="94" y="0"/>
                      <a:pt x="9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8" name="Freeform 142"/>
              <p:cNvSpPr/>
              <p:nvPr/>
            </p:nvSpPr>
            <p:spPr bwMode="auto">
              <a:xfrm>
                <a:off x="5006976" y="746125"/>
                <a:ext cx="25400" cy="25400"/>
              </a:xfrm>
              <a:custGeom>
                <a:avLst/>
                <a:gdLst>
                  <a:gd name="T0" fmla="*/ 5 w 9"/>
                  <a:gd name="T1" fmla="*/ 0 h 9"/>
                  <a:gd name="T2" fmla="*/ 5 w 9"/>
                  <a:gd name="T3" fmla="*/ 0 h 9"/>
                  <a:gd name="T4" fmla="*/ 1 w 9"/>
                  <a:gd name="T5" fmla="*/ 1 h 9"/>
                  <a:gd name="T6" fmla="*/ 3 w 9"/>
                  <a:gd name="T7" fmla="*/ 2 h 9"/>
                  <a:gd name="T8" fmla="*/ 3 w 9"/>
                  <a:gd name="T9" fmla="*/ 2 h 9"/>
                  <a:gd name="T10" fmla="*/ 5 w 9"/>
                  <a:gd name="T11" fmla="*/ 4 h 9"/>
                  <a:gd name="T12" fmla="*/ 5 w 9"/>
                  <a:gd name="T13" fmla="*/ 4 h 9"/>
                  <a:gd name="T14" fmla="*/ 5 w 9"/>
                  <a:gd name="T15" fmla="*/ 4 h 9"/>
                  <a:gd name="T16" fmla="*/ 5 w 9"/>
                  <a:gd name="T17" fmla="*/ 4 h 9"/>
                  <a:gd name="T18" fmla="*/ 5 w 9"/>
                  <a:gd name="T19" fmla="*/ 4 h 9"/>
                  <a:gd name="T20" fmla="*/ 7 w 9"/>
                  <a:gd name="T21" fmla="*/ 5 h 9"/>
                  <a:gd name="T22" fmla="*/ 5 w 9"/>
                  <a:gd name="T23" fmla="*/ 4 h 9"/>
                  <a:gd name="T24" fmla="*/ 5 w 9"/>
                  <a:gd name="T25" fmla="*/ 5 h 9"/>
                  <a:gd name="T26" fmla="*/ 3 w 9"/>
                  <a:gd name="T27" fmla="*/ 6 h 9"/>
                  <a:gd name="T28" fmla="*/ 3 w 9"/>
                  <a:gd name="T29" fmla="*/ 6 h 9"/>
                  <a:gd name="T30" fmla="*/ 0 w 9"/>
                  <a:gd name="T31" fmla="*/ 5 h 9"/>
                  <a:gd name="T32" fmla="*/ 3 w 9"/>
                  <a:gd name="T33" fmla="*/ 8 h 9"/>
                  <a:gd name="T34" fmla="*/ 5 w 9"/>
                  <a:gd name="T35" fmla="*/ 9 h 9"/>
                  <a:gd name="T36" fmla="*/ 5 w 9"/>
                  <a:gd name="T37" fmla="*/ 9 h 9"/>
                  <a:gd name="T38" fmla="*/ 5 w 9"/>
                  <a:gd name="T39" fmla="*/ 9 h 9"/>
                  <a:gd name="T40" fmla="*/ 6 w 9"/>
                  <a:gd name="T41" fmla="*/ 9 h 9"/>
                  <a:gd name="T42" fmla="*/ 9 w 9"/>
                  <a:gd name="T43" fmla="*/ 6 h 9"/>
                  <a:gd name="T44" fmla="*/ 9 w 9"/>
                  <a:gd name="T45" fmla="*/ 6 h 9"/>
                  <a:gd name="T46" fmla="*/ 9 w 9"/>
                  <a:gd name="T47" fmla="*/ 4 h 9"/>
                  <a:gd name="T48" fmla="*/ 9 w 9"/>
                  <a:gd name="T49" fmla="*/ 3 h 9"/>
                  <a:gd name="T50" fmla="*/ 7 w 9"/>
                  <a:gd name="T51" fmla="*/ 0 h 9"/>
                  <a:gd name="T52" fmla="*/ 7 w 9"/>
                  <a:gd name="T53" fmla="*/ 0 h 9"/>
                  <a:gd name="T54" fmla="*/ 5 w 9"/>
                  <a:gd name="T55"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9" h="9">
                    <a:moveTo>
                      <a:pt x="5" y="0"/>
                    </a:moveTo>
                    <a:cubicBezTo>
                      <a:pt x="5" y="0"/>
                      <a:pt x="5" y="0"/>
                      <a:pt x="5" y="0"/>
                    </a:cubicBezTo>
                    <a:cubicBezTo>
                      <a:pt x="3" y="0"/>
                      <a:pt x="2" y="0"/>
                      <a:pt x="1" y="1"/>
                    </a:cubicBezTo>
                    <a:cubicBezTo>
                      <a:pt x="2" y="2"/>
                      <a:pt x="3" y="2"/>
                      <a:pt x="3" y="2"/>
                    </a:cubicBezTo>
                    <a:cubicBezTo>
                      <a:pt x="3" y="2"/>
                      <a:pt x="3" y="2"/>
                      <a:pt x="3" y="2"/>
                    </a:cubicBezTo>
                    <a:cubicBezTo>
                      <a:pt x="4" y="2"/>
                      <a:pt x="5" y="3"/>
                      <a:pt x="5" y="4"/>
                    </a:cubicBezTo>
                    <a:cubicBezTo>
                      <a:pt x="5" y="4"/>
                      <a:pt x="5" y="4"/>
                      <a:pt x="5" y="4"/>
                    </a:cubicBezTo>
                    <a:cubicBezTo>
                      <a:pt x="5" y="4"/>
                      <a:pt x="5" y="4"/>
                      <a:pt x="5" y="4"/>
                    </a:cubicBezTo>
                    <a:cubicBezTo>
                      <a:pt x="5" y="4"/>
                      <a:pt x="5" y="4"/>
                      <a:pt x="5" y="4"/>
                    </a:cubicBezTo>
                    <a:cubicBezTo>
                      <a:pt x="5" y="4"/>
                      <a:pt x="5" y="4"/>
                      <a:pt x="5" y="4"/>
                    </a:cubicBezTo>
                    <a:cubicBezTo>
                      <a:pt x="7" y="5"/>
                      <a:pt x="7" y="5"/>
                      <a:pt x="7" y="5"/>
                    </a:cubicBezTo>
                    <a:cubicBezTo>
                      <a:pt x="5" y="4"/>
                      <a:pt x="5" y="4"/>
                      <a:pt x="5" y="4"/>
                    </a:cubicBezTo>
                    <a:cubicBezTo>
                      <a:pt x="5" y="5"/>
                      <a:pt x="5" y="5"/>
                      <a:pt x="5" y="5"/>
                    </a:cubicBezTo>
                    <a:cubicBezTo>
                      <a:pt x="5" y="5"/>
                      <a:pt x="4" y="6"/>
                      <a:pt x="3" y="6"/>
                    </a:cubicBezTo>
                    <a:cubicBezTo>
                      <a:pt x="3" y="6"/>
                      <a:pt x="3" y="6"/>
                      <a:pt x="3" y="6"/>
                    </a:cubicBezTo>
                    <a:cubicBezTo>
                      <a:pt x="2" y="6"/>
                      <a:pt x="1" y="6"/>
                      <a:pt x="0" y="5"/>
                    </a:cubicBezTo>
                    <a:cubicBezTo>
                      <a:pt x="1" y="7"/>
                      <a:pt x="2" y="8"/>
                      <a:pt x="3" y="8"/>
                    </a:cubicBezTo>
                    <a:cubicBezTo>
                      <a:pt x="3" y="9"/>
                      <a:pt x="4" y="9"/>
                      <a:pt x="5" y="9"/>
                    </a:cubicBezTo>
                    <a:cubicBezTo>
                      <a:pt x="5" y="9"/>
                      <a:pt x="5" y="9"/>
                      <a:pt x="5" y="9"/>
                    </a:cubicBezTo>
                    <a:cubicBezTo>
                      <a:pt x="5" y="9"/>
                      <a:pt x="5" y="9"/>
                      <a:pt x="5" y="9"/>
                    </a:cubicBezTo>
                    <a:cubicBezTo>
                      <a:pt x="5" y="9"/>
                      <a:pt x="6" y="9"/>
                      <a:pt x="6" y="9"/>
                    </a:cubicBezTo>
                    <a:cubicBezTo>
                      <a:pt x="7" y="8"/>
                      <a:pt x="8" y="7"/>
                      <a:pt x="9" y="6"/>
                    </a:cubicBezTo>
                    <a:cubicBezTo>
                      <a:pt x="9" y="6"/>
                      <a:pt x="9" y="6"/>
                      <a:pt x="9" y="6"/>
                    </a:cubicBezTo>
                    <a:cubicBezTo>
                      <a:pt x="9" y="6"/>
                      <a:pt x="9" y="5"/>
                      <a:pt x="9" y="4"/>
                    </a:cubicBezTo>
                    <a:cubicBezTo>
                      <a:pt x="9" y="4"/>
                      <a:pt x="9" y="3"/>
                      <a:pt x="9" y="3"/>
                    </a:cubicBezTo>
                    <a:cubicBezTo>
                      <a:pt x="9" y="2"/>
                      <a:pt x="8" y="1"/>
                      <a:pt x="7" y="0"/>
                    </a:cubicBezTo>
                    <a:cubicBezTo>
                      <a:pt x="7" y="0"/>
                      <a:pt x="7" y="0"/>
                      <a:pt x="7" y="0"/>
                    </a:cubicBezTo>
                    <a:cubicBezTo>
                      <a:pt x="6" y="0"/>
                      <a:pt x="6" y="0"/>
                      <a:pt x="5"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9" name="Freeform 143"/>
              <p:cNvSpPr/>
              <p:nvPr/>
            </p:nvSpPr>
            <p:spPr bwMode="auto">
              <a:xfrm>
                <a:off x="4994276" y="771525"/>
                <a:ext cx="23813" cy="25400"/>
              </a:xfrm>
              <a:custGeom>
                <a:avLst/>
                <a:gdLst>
                  <a:gd name="T0" fmla="*/ 5 w 9"/>
                  <a:gd name="T1" fmla="*/ 0 h 9"/>
                  <a:gd name="T2" fmla="*/ 5 w 9"/>
                  <a:gd name="T3" fmla="*/ 0 h 9"/>
                  <a:gd name="T4" fmla="*/ 5 w 9"/>
                  <a:gd name="T5" fmla="*/ 0 h 9"/>
                  <a:gd name="T6" fmla="*/ 1 w 9"/>
                  <a:gd name="T7" fmla="*/ 2 h 9"/>
                  <a:gd name="T8" fmla="*/ 3 w 9"/>
                  <a:gd name="T9" fmla="*/ 2 h 9"/>
                  <a:gd name="T10" fmla="*/ 3 w 9"/>
                  <a:gd name="T11" fmla="*/ 2 h 9"/>
                  <a:gd name="T12" fmla="*/ 5 w 9"/>
                  <a:gd name="T13" fmla="*/ 4 h 9"/>
                  <a:gd name="T14" fmla="*/ 5 w 9"/>
                  <a:gd name="T15" fmla="*/ 4 h 9"/>
                  <a:gd name="T16" fmla="*/ 5 w 9"/>
                  <a:gd name="T17" fmla="*/ 4 h 9"/>
                  <a:gd name="T18" fmla="*/ 5 w 9"/>
                  <a:gd name="T19" fmla="*/ 5 h 9"/>
                  <a:gd name="T20" fmla="*/ 7 w 9"/>
                  <a:gd name="T21" fmla="*/ 6 h 9"/>
                  <a:gd name="T22" fmla="*/ 5 w 9"/>
                  <a:gd name="T23" fmla="*/ 5 h 9"/>
                  <a:gd name="T24" fmla="*/ 5 w 9"/>
                  <a:gd name="T25" fmla="*/ 5 h 9"/>
                  <a:gd name="T26" fmla="*/ 3 w 9"/>
                  <a:gd name="T27" fmla="*/ 6 h 9"/>
                  <a:gd name="T28" fmla="*/ 3 w 9"/>
                  <a:gd name="T29" fmla="*/ 6 h 9"/>
                  <a:gd name="T30" fmla="*/ 0 w 9"/>
                  <a:gd name="T31" fmla="*/ 6 h 9"/>
                  <a:gd name="T32" fmla="*/ 3 w 9"/>
                  <a:gd name="T33" fmla="*/ 8 h 9"/>
                  <a:gd name="T34" fmla="*/ 5 w 9"/>
                  <a:gd name="T35" fmla="*/ 9 h 9"/>
                  <a:gd name="T36" fmla="*/ 5 w 9"/>
                  <a:gd name="T37" fmla="*/ 9 h 9"/>
                  <a:gd name="T38" fmla="*/ 5 w 9"/>
                  <a:gd name="T39" fmla="*/ 9 h 9"/>
                  <a:gd name="T40" fmla="*/ 6 w 9"/>
                  <a:gd name="T41" fmla="*/ 9 h 9"/>
                  <a:gd name="T42" fmla="*/ 9 w 9"/>
                  <a:gd name="T43" fmla="*/ 7 h 9"/>
                  <a:gd name="T44" fmla="*/ 9 w 9"/>
                  <a:gd name="T45" fmla="*/ 7 h 9"/>
                  <a:gd name="T46" fmla="*/ 9 w 9"/>
                  <a:gd name="T47" fmla="*/ 4 h 9"/>
                  <a:gd name="T48" fmla="*/ 9 w 9"/>
                  <a:gd name="T49" fmla="*/ 3 h 9"/>
                  <a:gd name="T50" fmla="*/ 7 w 9"/>
                  <a:gd name="T51" fmla="*/ 0 h 9"/>
                  <a:gd name="T52" fmla="*/ 5 w 9"/>
                  <a:gd name="T5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 h="9">
                    <a:moveTo>
                      <a:pt x="5" y="0"/>
                    </a:moveTo>
                    <a:cubicBezTo>
                      <a:pt x="5" y="0"/>
                      <a:pt x="5" y="0"/>
                      <a:pt x="5" y="0"/>
                    </a:cubicBezTo>
                    <a:cubicBezTo>
                      <a:pt x="5" y="0"/>
                      <a:pt x="5" y="0"/>
                      <a:pt x="5" y="0"/>
                    </a:cubicBezTo>
                    <a:cubicBezTo>
                      <a:pt x="3" y="0"/>
                      <a:pt x="2" y="0"/>
                      <a:pt x="1" y="2"/>
                    </a:cubicBezTo>
                    <a:cubicBezTo>
                      <a:pt x="2" y="2"/>
                      <a:pt x="3" y="2"/>
                      <a:pt x="3" y="2"/>
                    </a:cubicBezTo>
                    <a:cubicBezTo>
                      <a:pt x="3" y="2"/>
                      <a:pt x="3" y="2"/>
                      <a:pt x="3" y="2"/>
                    </a:cubicBezTo>
                    <a:cubicBezTo>
                      <a:pt x="4" y="2"/>
                      <a:pt x="5" y="3"/>
                      <a:pt x="5" y="4"/>
                    </a:cubicBezTo>
                    <a:cubicBezTo>
                      <a:pt x="5" y="4"/>
                      <a:pt x="5" y="4"/>
                      <a:pt x="5" y="4"/>
                    </a:cubicBezTo>
                    <a:cubicBezTo>
                      <a:pt x="5" y="4"/>
                      <a:pt x="5" y="4"/>
                      <a:pt x="5" y="4"/>
                    </a:cubicBezTo>
                    <a:cubicBezTo>
                      <a:pt x="5" y="5"/>
                      <a:pt x="5" y="5"/>
                      <a:pt x="5" y="5"/>
                    </a:cubicBezTo>
                    <a:cubicBezTo>
                      <a:pt x="7" y="6"/>
                      <a:pt x="7" y="6"/>
                      <a:pt x="7" y="6"/>
                    </a:cubicBezTo>
                    <a:cubicBezTo>
                      <a:pt x="5" y="5"/>
                      <a:pt x="5" y="5"/>
                      <a:pt x="5" y="5"/>
                    </a:cubicBezTo>
                    <a:cubicBezTo>
                      <a:pt x="5" y="5"/>
                      <a:pt x="5" y="5"/>
                      <a:pt x="5" y="5"/>
                    </a:cubicBezTo>
                    <a:cubicBezTo>
                      <a:pt x="5" y="6"/>
                      <a:pt x="4" y="6"/>
                      <a:pt x="3" y="6"/>
                    </a:cubicBezTo>
                    <a:cubicBezTo>
                      <a:pt x="3" y="6"/>
                      <a:pt x="3" y="6"/>
                      <a:pt x="3" y="6"/>
                    </a:cubicBezTo>
                    <a:cubicBezTo>
                      <a:pt x="2" y="6"/>
                      <a:pt x="1" y="6"/>
                      <a:pt x="0" y="6"/>
                    </a:cubicBezTo>
                    <a:cubicBezTo>
                      <a:pt x="1" y="7"/>
                      <a:pt x="2" y="8"/>
                      <a:pt x="3" y="8"/>
                    </a:cubicBezTo>
                    <a:cubicBezTo>
                      <a:pt x="3" y="9"/>
                      <a:pt x="4" y="9"/>
                      <a:pt x="5" y="9"/>
                    </a:cubicBezTo>
                    <a:cubicBezTo>
                      <a:pt x="5" y="9"/>
                      <a:pt x="5" y="9"/>
                      <a:pt x="5" y="9"/>
                    </a:cubicBezTo>
                    <a:cubicBezTo>
                      <a:pt x="5" y="9"/>
                      <a:pt x="5" y="9"/>
                      <a:pt x="5" y="9"/>
                    </a:cubicBezTo>
                    <a:cubicBezTo>
                      <a:pt x="5" y="9"/>
                      <a:pt x="6" y="9"/>
                      <a:pt x="6" y="9"/>
                    </a:cubicBezTo>
                    <a:cubicBezTo>
                      <a:pt x="7" y="8"/>
                      <a:pt x="8" y="8"/>
                      <a:pt x="9" y="7"/>
                    </a:cubicBezTo>
                    <a:cubicBezTo>
                      <a:pt x="9" y="7"/>
                      <a:pt x="9" y="7"/>
                      <a:pt x="9" y="7"/>
                    </a:cubicBezTo>
                    <a:cubicBezTo>
                      <a:pt x="9" y="6"/>
                      <a:pt x="9" y="5"/>
                      <a:pt x="9" y="4"/>
                    </a:cubicBezTo>
                    <a:cubicBezTo>
                      <a:pt x="9" y="4"/>
                      <a:pt x="9" y="4"/>
                      <a:pt x="9" y="3"/>
                    </a:cubicBezTo>
                    <a:cubicBezTo>
                      <a:pt x="9" y="2"/>
                      <a:pt x="8" y="1"/>
                      <a:pt x="7" y="0"/>
                    </a:cubicBezTo>
                    <a:cubicBezTo>
                      <a:pt x="6" y="0"/>
                      <a:pt x="6" y="0"/>
                      <a:pt x="5"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0" name="Freeform 144"/>
              <p:cNvSpPr>
                <a:spLocks noEditPoints="1"/>
              </p:cNvSpPr>
              <p:nvPr/>
            </p:nvSpPr>
            <p:spPr bwMode="auto">
              <a:xfrm>
                <a:off x="4979988" y="796925"/>
                <a:ext cx="25400" cy="25400"/>
              </a:xfrm>
              <a:custGeom>
                <a:avLst/>
                <a:gdLst>
                  <a:gd name="T0" fmla="*/ 5 w 9"/>
                  <a:gd name="T1" fmla="*/ 5 h 9"/>
                  <a:gd name="T2" fmla="*/ 5 w 9"/>
                  <a:gd name="T3" fmla="*/ 5 h 9"/>
                  <a:gd name="T4" fmla="*/ 5 w 9"/>
                  <a:gd name="T5" fmla="*/ 0 h 9"/>
                  <a:gd name="T6" fmla="*/ 1 w 9"/>
                  <a:gd name="T7" fmla="*/ 2 h 9"/>
                  <a:gd name="T8" fmla="*/ 3 w 9"/>
                  <a:gd name="T9" fmla="*/ 2 h 9"/>
                  <a:gd name="T10" fmla="*/ 5 w 9"/>
                  <a:gd name="T11" fmla="*/ 4 h 9"/>
                  <a:gd name="T12" fmla="*/ 5 w 9"/>
                  <a:gd name="T13" fmla="*/ 4 h 9"/>
                  <a:gd name="T14" fmla="*/ 5 w 9"/>
                  <a:gd name="T15" fmla="*/ 4 h 9"/>
                  <a:gd name="T16" fmla="*/ 5 w 9"/>
                  <a:gd name="T17" fmla="*/ 5 h 9"/>
                  <a:gd name="T18" fmla="*/ 5 w 9"/>
                  <a:gd name="T19" fmla="*/ 5 h 9"/>
                  <a:gd name="T20" fmla="*/ 3 w 9"/>
                  <a:gd name="T21" fmla="*/ 6 h 9"/>
                  <a:gd name="T22" fmla="*/ 3 w 9"/>
                  <a:gd name="T23" fmla="*/ 6 h 9"/>
                  <a:gd name="T24" fmla="*/ 0 w 9"/>
                  <a:gd name="T25" fmla="*/ 6 h 9"/>
                  <a:gd name="T26" fmla="*/ 3 w 9"/>
                  <a:gd name="T27" fmla="*/ 8 h 9"/>
                  <a:gd name="T28" fmla="*/ 5 w 9"/>
                  <a:gd name="T29" fmla="*/ 9 h 9"/>
                  <a:gd name="T30" fmla="*/ 5 w 9"/>
                  <a:gd name="T31" fmla="*/ 9 h 9"/>
                  <a:gd name="T32" fmla="*/ 5 w 9"/>
                  <a:gd name="T33" fmla="*/ 9 h 9"/>
                  <a:gd name="T34" fmla="*/ 6 w 9"/>
                  <a:gd name="T35" fmla="*/ 9 h 9"/>
                  <a:gd name="T36" fmla="*/ 9 w 9"/>
                  <a:gd name="T37" fmla="*/ 7 h 9"/>
                  <a:gd name="T38" fmla="*/ 9 w 9"/>
                  <a:gd name="T39" fmla="*/ 7 h 9"/>
                  <a:gd name="T40" fmla="*/ 9 w 9"/>
                  <a:gd name="T41" fmla="*/ 4 h 9"/>
                  <a:gd name="T42" fmla="*/ 9 w 9"/>
                  <a:gd name="T43" fmla="*/ 3 h 9"/>
                  <a:gd name="T44" fmla="*/ 7 w 9"/>
                  <a:gd name="T45" fmla="*/ 0 h 9"/>
                  <a:gd name="T46" fmla="*/ 5 w 9"/>
                  <a:gd name="T47" fmla="*/ 0 h 9"/>
                  <a:gd name="T48" fmla="*/ 5 w 9"/>
                  <a:gd name="T49"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 h="9">
                    <a:moveTo>
                      <a:pt x="5" y="5"/>
                    </a:moveTo>
                    <a:cubicBezTo>
                      <a:pt x="5" y="5"/>
                      <a:pt x="5" y="5"/>
                      <a:pt x="5" y="5"/>
                    </a:cubicBezTo>
                    <a:moveTo>
                      <a:pt x="5" y="0"/>
                    </a:moveTo>
                    <a:cubicBezTo>
                      <a:pt x="3" y="0"/>
                      <a:pt x="2" y="1"/>
                      <a:pt x="1" y="2"/>
                    </a:cubicBezTo>
                    <a:cubicBezTo>
                      <a:pt x="2" y="2"/>
                      <a:pt x="3" y="2"/>
                      <a:pt x="3" y="2"/>
                    </a:cubicBezTo>
                    <a:cubicBezTo>
                      <a:pt x="4" y="2"/>
                      <a:pt x="5" y="3"/>
                      <a:pt x="5" y="4"/>
                    </a:cubicBezTo>
                    <a:cubicBezTo>
                      <a:pt x="5" y="4"/>
                      <a:pt x="5" y="4"/>
                      <a:pt x="5" y="4"/>
                    </a:cubicBezTo>
                    <a:cubicBezTo>
                      <a:pt x="5" y="4"/>
                      <a:pt x="5" y="4"/>
                      <a:pt x="5" y="4"/>
                    </a:cubicBezTo>
                    <a:cubicBezTo>
                      <a:pt x="5" y="5"/>
                      <a:pt x="5" y="5"/>
                      <a:pt x="5" y="5"/>
                    </a:cubicBezTo>
                    <a:cubicBezTo>
                      <a:pt x="5" y="5"/>
                      <a:pt x="5" y="5"/>
                      <a:pt x="5" y="5"/>
                    </a:cubicBezTo>
                    <a:cubicBezTo>
                      <a:pt x="5" y="6"/>
                      <a:pt x="4" y="6"/>
                      <a:pt x="3" y="6"/>
                    </a:cubicBezTo>
                    <a:cubicBezTo>
                      <a:pt x="3" y="6"/>
                      <a:pt x="3" y="6"/>
                      <a:pt x="3" y="6"/>
                    </a:cubicBezTo>
                    <a:cubicBezTo>
                      <a:pt x="2" y="6"/>
                      <a:pt x="1" y="6"/>
                      <a:pt x="0" y="6"/>
                    </a:cubicBezTo>
                    <a:cubicBezTo>
                      <a:pt x="1" y="7"/>
                      <a:pt x="2" y="8"/>
                      <a:pt x="3" y="8"/>
                    </a:cubicBezTo>
                    <a:cubicBezTo>
                      <a:pt x="3" y="9"/>
                      <a:pt x="4" y="9"/>
                      <a:pt x="5" y="9"/>
                    </a:cubicBezTo>
                    <a:cubicBezTo>
                      <a:pt x="5" y="9"/>
                      <a:pt x="5" y="9"/>
                      <a:pt x="5" y="9"/>
                    </a:cubicBezTo>
                    <a:cubicBezTo>
                      <a:pt x="5" y="9"/>
                      <a:pt x="5" y="9"/>
                      <a:pt x="5" y="9"/>
                    </a:cubicBezTo>
                    <a:cubicBezTo>
                      <a:pt x="5" y="9"/>
                      <a:pt x="6" y="9"/>
                      <a:pt x="6" y="9"/>
                    </a:cubicBezTo>
                    <a:cubicBezTo>
                      <a:pt x="7" y="8"/>
                      <a:pt x="8" y="8"/>
                      <a:pt x="9" y="7"/>
                    </a:cubicBezTo>
                    <a:cubicBezTo>
                      <a:pt x="9" y="7"/>
                      <a:pt x="9" y="7"/>
                      <a:pt x="9" y="7"/>
                    </a:cubicBezTo>
                    <a:cubicBezTo>
                      <a:pt x="9" y="6"/>
                      <a:pt x="9" y="5"/>
                      <a:pt x="9" y="4"/>
                    </a:cubicBezTo>
                    <a:cubicBezTo>
                      <a:pt x="9" y="4"/>
                      <a:pt x="9" y="4"/>
                      <a:pt x="9" y="3"/>
                    </a:cubicBezTo>
                    <a:cubicBezTo>
                      <a:pt x="9" y="2"/>
                      <a:pt x="8" y="1"/>
                      <a:pt x="7" y="0"/>
                    </a:cubicBezTo>
                    <a:cubicBezTo>
                      <a:pt x="6" y="0"/>
                      <a:pt x="6" y="0"/>
                      <a:pt x="5" y="0"/>
                    </a:cubicBezTo>
                    <a:cubicBezTo>
                      <a:pt x="5" y="0"/>
                      <a:pt x="5" y="0"/>
                      <a:pt x="5"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1" name="Freeform 145"/>
              <p:cNvSpPr/>
              <p:nvPr/>
            </p:nvSpPr>
            <p:spPr bwMode="auto">
              <a:xfrm>
                <a:off x="4965701" y="822325"/>
                <a:ext cx="25400" cy="25400"/>
              </a:xfrm>
              <a:custGeom>
                <a:avLst/>
                <a:gdLst>
                  <a:gd name="T0" fmla="*/ 5 w 9"/>
                  <a:gd name="T1" fmla="*/ 0 h 9"/>
                  <a:gd name="T2" fmla="*/ 5 w 9"/>
                  <a:gd name="T3" fmla="*/ 0 h 9"/>
                  <a:gd name="T4" fmla="*/ 5 w 9"/>
                  <a:gd name="T5" fmla="*/ 0 h 9"/>
                  <a:gd name="T6" fmla="*/ 1 w 9"/>
                  <a:gd name="T7" fmla="*/ 2 h 9"/>
                  <a:gd name="T8" fmla="*/ 3 w 9"/>
                  <a:gd name="T9" fmla="*/ 2 h 9"/>
                  <a:gd name="T10" fmla="*/ 3 w 9"/>
                  <a:gd name="T11" fmla="*/ 2 h 9"/>
                  <a:gd name="T12" fmla="*/ 5 w 9"/>
                  <a:gd name="T13" fmla="*/ 4 h 9"/>
                  <a:gd name="T14" fmla="*/ 5 w 9"/>
                  <a:gd name="T15" fmla="*/ 4 h 9"/>
                  <a:gd name="T16" fmla="*/ 5 w 9"/>
                  <a:gd name="T17" fmla="*/ 5 h 9"/>
                  <a:gd name="T18" fmla="*/ 5 w 9"/>
                  <a:gd name="T19" fmla="*/ 5 h 9"/>
                  <a:gd name="T20" fmla="*/ 5 w 9"/>
                  <a:gd name="T21" fmla="*/ 5 h 9"/>
                  <a:gd name="T22" fmla="*/ 3 w 9"/>
                  <a:gd name="T23" fmla="*/ 6 h 9"/>
                  <a:gd name="T24" fmla="*/ 3 w 9"/>
                  <a:gd name="T25" fmla="*/ 6 h 9"/>
                  <a:gd name="T26" fmla="*/ 0 w 9"/>
                  <a:gd name="T27" fmla="*/ 6 h 9"/>
                  <a:gd name="T28" fmla="*/ 3 w 9"/>
                  <a:gd name="T29" fmla="*/ 9 h 9"/>
                  <a:gd name="T30" fmla="*/ 3 w 9"/>
                  <a:gd name="T31" fmla="*/ 9 h 9"/>
                  <a:gd name="T32" fmla="*/ 5 w 9"/>
                  <a:gd name="T33" fmla="*/ 9 h 9"/>
                  <a:gd name="T34" fmla="*/ 5 w 9"/>
                  <a:gd name="T35" fmla="*/ 9 h 9"/>
                  <a:gd name="T36" fmla="*/ 6 w 9"/>
                  <a:gd name="T37" fmla="*/ 9 h 9"/>
                  <a:gd name="T38" fmla="*/ 9 w 9"/>
                  <a:gd name="T39" fmla="*/ 7 h 9"/>
                  <a:gd name="T40" fmla="*/ 8 w 9"/>
                  <a:gd name="T41" fmla="*/ 6 h 9"/>
                  <a:gd name="T42" fmla="*/ 7 w 9"/>
                  <a:gd name="T43" fmla="*/ 6 h 9"/>
                  <a:gd name="T44" fmla="*/ 8 w 9"/>
                  <a:gd name="T45" fmla="*/ 6 h 9"/>
                  <a:gd name="T46" fmla="*/ 9 w 9"/>
                  <a:gd name="T47" fmla="*/ 7 h 9"/>
                  <a:gd name="T48" fmla="*/ 9 w 9"/>
                  <a:gd name="T49" fmla="*/ 5 h 9"/>
                  <a:gd name="T50" fmla="*/ 9 w 9"/>
                  <a:gd name="T51" fmla="*/ 3 h 9"/>
                  <a:gd name="T52" fmla="*/ 7 w 9"/>
                  <a:gd name="T53" fmla="*/ 1 h 9"/>
                  <a:gd name="T54" fmla="*/ 5 w 9"/>
                  <a:gd name="T55"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9" h="9">
                    <a:moveTo>
                      <a:pt x="5" y="0"/>
                    </a:moveTo>
                    <a:cubicBezTo>
                      <a:pt x="5" y="0"/>
                      <a:pt x="5" y="0"/>
                      <a:pt x="5" y="0"/>
                    </a:cubicBezTo>
                    <a:cubicBezTo>
                      <a:pt x="5" y="0"/>
                      <a:pt x="5" y="0"/>
                      <a:pt x="5" y="0"/>
                    </a:cubicBezTo>
                    <a:cubicBezTo>
                      <a:pt x="3" y="0"/>
                      <a:pt x="2" y="1"/>
                      <a:pt x="1" y="2"/>
                    </a:cubicBezTo>
                    <a:cubicBezTo>
                      <a:pt x="2" y="2"/>
                      <a:pt x="3" y="2"/>
                      <a:pt x="3" y="2"/>
                    </a:cubicBezTo>
                    <a:cubicBezTo>
                      <a:pt x="3" y="2"/>
                      <a:pt x="3" y="2"/>
                      <a:pt x="3" y="2"/>
                    </a:cubicBezTo>
                    <a:cubicBezTo>
                      <a:pt x="4" y="2"/>
                      <a:pt x="5" y="3"/>
                      <a:pt x="5" y="4"/>
                    </a:cubicBezTo>
                    <a:cubicBezTo>
                      <a:pt x="5" y="4"/>
                      <a:pt x="5" y="4"/>
                      <a:pt x="5" y="4"/>
                    </a:cubicBezTo>
                    <a:cubicBezTo>
                      <a:pt x="5" y="5"/>
                      <a:pt x="5" y="5"/>
                      <a:pt x="5" y="5"/>
                    </a:cubicBezTo>
                    <a:cubicBezTo>
                      <a:pt x="5" y="5"/>
                      <a:pt x="5" y="5"/>
                      <a:pt x="5" y="5"/>
                    </a:cubicBezTo>
                    <a:cubicBezTo>
                      <a:pt x="5" y="5"/>
                      <a:pt x="5" y="5"/>
                      <a:pt x="5" y="5"/>
                    </a:cubicBezTo>
                    <a:cubicBezTo>
                      <a:pt x="5" y="6"/>
                      <a:pt x="4" y="6"/>
                      <a:pt x="3" y="6"/>
                    </a:cubicBezTo>
                    <a:cubicBezTo>
                      <a:pt x="3" y="6"/>
                      <a:pt x="3" y="6"/>
                      <a:pt x="3" y="6"/>
                    </a:cubicBezTo>
                    <a:cubicBezTo>
                      <a:pt x="2" y="6"/>
                      <a:pt x="1" y="6"/>
                      <a:pt x="0" y="6"/>
                    </a:cubicBezTo>
                    <a:cubicBezTo>
                      <a:pt x="1" y="7"/>
                      <a:pt x="2" y="8"/>
                      <a:pt x="3" y="9"/>
                    </a:cubicBezTo>
                    <a:cubicBezTo>
                      <a:pt x="3" y="9"/>
                      <a:pt x="3" y="9"/>
                      <a:pt x="3" y="9"/>
                    </a:cubicBezTo>
                    <a:cubicBezTo>
                      <a:pt x="3" y="9"/>
                      <a:pt x="4" y="9"/>
                      <a:pt x="5" y="9"/>
                    </a:cubicBezTo>
                    <a:cubicBezTo>
                      <a:pt x="5" y="9"/>
                      <a:pt x="5" y="9"/>
                      <a:pt x="5" y="9"/>
                    </a:cubicBezTo>
                    <a:cubicBezTo>
                      <a:pt x="5" y="9"/>
                      <a:pt x="6" y="9"/>
                      <a:pt x="6" y="9"/>
                    </a:cubicBezTo>
                    <a:cubicBezTo>
                      <a:pt x="7" y="9"/>
                      <a:pt x="8" y="8"/>
                      <a:pt x="9" y="7"/>
                    </a:cubicBezTo>
                    <a:cubicBezTo>
                      <a:pt x="8" y="6"/>
                      <a:pt x="8" y="6"/>
                      <a:pt x="8" y="6"/>
                    </a:cubicBezTo>
                    <a:cubicBezTo>
                      <a:pt x="7" y="6"/>
                      <a:pt x="7" y="6"/>
                      <a:pt x="7" y="6"/>
                    </a:cubicBezTo>
                    <a:cubicBezTo>
                      <a:pt x="8" y="6"/>
                      <a:pt x="8" y="6"/>
                      <a:pt x="8" y="6"/>
                    </a:cubicBezTo>
                    <a:cubicBezTo>
                      <a:pt x="9" y="7"/>
                      <a:pt x="9" y="7"/>
                      <a:pt x="9" y="7"/>
                    </a:cubicBezTo>
                    <a:cubicBezTo>
                      <a:pt x="9" y="6"/>
                      <a:pt x="9" y="5"/>
                      <a:pt x="9" y="5"/>
                    </a:cubicBezTo>
                    <a:cubicBezTo>
                      <a:pt x="9" y="4"/>
                      <a:pt x="9" y="4"/>
                      <a:pt x="9" y="3"/>
                    </a:cubicBezTo>
                    <a:cubicBezTo>
                      <a:pt x="9" y="2"/>
                      <a:pt x="8" y="1"/>
                      <a:pt x="7" y="1"/>
                    </a:cubicBezTo>
                    <a:cubicBezTo>
                      <a:pt x="6" y="0"/>
                      <a:pt x="6" y="0"/>
                      <a:pt x="5"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2" name="Freeform 146"/>
              <p:cNvSpPr/>
              <p:nvPr/>
            </p:nvSpPr>
            <p:spPr bwMode="auto">
              <a:xfrm>
                <a:off x="4951413" y="847725"/>
                <a:ext cx="25400" cy="25400"/>
              </a:xfrm>
              <a:custGeom>
                <a:avLst/>
                <a:gdLst>
                  <a:gd name="T0" fmla="*/ 5 w 9"/>
                  <a:gd name="T1" fmla="*/ 0 h 9"/>
                  <a:gd name="T2" fmla="*/ 5 w 9"/>
                  <a:gd name="T3" fmla="*/ 0 h 9"/>
                  <a:gd name="T4" fmla="*/ 5 w 9"/>
                  <a:gd name="T5" fmla="*/ 0 h 9"/>
                  <a:gd name="T6" fmla="*/ 1 w 9"/>
                  <a:gd name="T7" fmla="*/ 2 h 9"/>
                  <a:gd name="T8" fmla="*/ 3 w 9"/>
                  <a:gd name="T9" fmla="*/ 2 h 9"/>
                  <a:gd name="T10" fmla="*/ 5 w 9"/>
                  <a:gd name="T11" fmla="*/ 4 h 9"/>
                  <a:gd name="T12" fmla="*/ 5 w 9"/>
                  <a:gd name="T13" fmla="*/ 4 h 9"/>
                  <a:gd name="T14" fmla="*/ 5 w 9"/>
                  <a:gd name="T15" fmla="*/ 5 h 9"/>
                  <a:gd name="T16" fmla="*/ 5 w 9"/>
                  <a:gd name="T17" fmla="*/ 5 h 9"/>
                  <a:gd name="T18" fmla="*/ 5 w 9"/>
                  <a:gd name="T19" fmla="*/ 5 h 9"/>
                  <a:gd name="T20" fmla="*/ 5 w 9"/>
                  <a:gd name="T21" fmla="*/ 5 h 9"/>
                  <a:gd name="T22" fmla="*/ 3 w 9"/>
                  <a:gd name="T23" fmla="*/ 6 h 9"/>
                  <a:gd name="T24" fmla="*/ 3 w 9"/>
                  <a:gd name="T25" fmla="*/ 6 h 9"/>
                  <a:gd name="T26" fmla="*/ 0 w 9"/>
                  <a:gd name="T27" fmla="*/ 6 h 9"/>
                  <a:gd name="T28" fmla="*/ 3 w 9"/>
                  <a:gd name="T29" fmla="*/ 9 h 9"/>
                  <a:gd name="T30" fmla="*/ 5 w 9"/>
                  <a:gd name="T31" fmla="*/ 9 h 9"/>
                  <a:gd name="T32" fmla="*/ 5 w 9"/>
                  <a:gd name="T33" fmla="*/ 9 h 9"/>
                  <a:gd name="T34" fmla="*/ 6 w 9"/>
                  <a:gd name="T35" fmla="*/ 9 h 9"/>
                  <a:gd name="T36" fmla="*/ 9 w 9"/>
                  <a:gd name="T37" fmla="*/ 7 h 9"/>
                  <a:gd name="T38" fmla="*/ 8 w 9"/>
                  <a:gd name="T39" fmla="*/ 6 h 9"/>
                  <a:gd name="T40" fmla="*/ 7 w 9"/>
                  <a:gd name="T41" fmla="*/ 6 h 9"/>
                  <a:gd name="T42" fmla="*/ 8 w 9"/>
                  <a:gd name="T43" fmla="*/ 6 h 9"/>
                  <a:gd name="T44" fmla="*/ 9 w 9"/>
                  <a:gd name="T45" fmla="*/ 7 h 9"/>
                  <a:gd name="T46" fmla="*/ 9 w 9"/>
                  <a:gd name="T47" fmla="*/ 5 h 9"/>
                  <a:gd name="T48" fmla="*/ 9 w 9"/>
                  <a:gd name="T49" fmla="*/ 3 h 9"/>
                  <a:gd name="T50" fmla="*/ 7 w 9"/>
                  <a:gd name="T51" fmla="*/ 1 h 9"/>
                  <a:gd name="T52" fmla="*/ 5 w 9"/>
                  <a:gd name="T5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 h="9">
                    <a:moveTo>
                      <a:pt x="5" y="0"/>
                    </a:moveTo>
                    <a:cubicBezTo>
                      <a:pt x="5" y="0"/>
                      <a:pt x="5" y="0"/>
                      <a:pt x="5" y="0"/>
                    </a:cubicBezTo>
                    <a:cubicBezTo>
                      <a:pt x="5" y="0"/>
                      <a:pt x="5" y="0"/>
                      <a:pt x="5" y="0"/>
                    </a:cubicBezTo>
                    <a:cubicBezTo>
                      <a:pt x="3" y="0"/>
                      <a:pt x="2" y="1"/>
                      <a:pt x="1" y="2"/>
                    </a:cubicBezTo>
                    <a:cubicBezTo>
                      <a:pt x="2" y="2"/>
                      <a:pt x="3" y="2"/>
                      <a:pt x="3" y="2"/>
                    </a:cubicBezTo>
                    <a:cubicBezTo>
                      <a:pt x="4" y="2"/>
                      <a:pt x="5" y="3"/>
                      <a:pt x="5" y="4"/>
                    </a:cubicBezTo>
                    <a:cubicBezTo>
                      <a:pt x="5" y="4"/>
                      <a:pt x="5" y="4"/>
                      <a:pt x="5" y="4"/>
                    </a:cubicBezTo>
                    <a:cubicBezTo>
                      <a:pt x="5" y="5"/>
                      <a:pt x="5" y="5"/>
                      <a:pt x="5" y="5"/>
                    </a:cubicBezTo>
                    <a:cubicBezTo>
                      <a:pt x="5" y="5"/>
                      <a:pt x="5" y="5"/>
                      <a:pt x="5" y="5"/>
                    </a:cubicBezTo>
                    <a:cubicBezTo>
                      <a:pt x="5" y="5"/>
                      <a:pt x="5" y="5"/>
                      <a:pt x="5" y="5"/>
                    </a:cubicBezTo>
                    <a:cubicBezTo>
                      <a:pt x="5" y="5"/>
                      <a:pt x="5" y="5"/>
                      <a:pt x="5" y="5"/>
                    </a:cubicBezTo>
                    <a:cubicBezTo>
                      <a:pt x="5" y="6"/>
                      <a:pt x="4" y="6"/>
                      <a:pt x="3" y="6"/>
                    </a:cubicBezTo>
                    <a:cubicBezTo>
                      <a:pt x="3" y="6"/>
                      <a:pt x="3" y="6"/>
                      <a:pt x="3" y="6"/>
                    </a:cubicBezTo>
                    <a:cubicBezTo>
                      <a:pt x="2" y="6"/>
                      <a:pt x="1" y="6"/>
                      <a:pt x="0" y="6"/>
                    </a:cubicBezTo>
                    <a:cubicBezTo>
                      <a:pt x="1" y="7"/>
                      <a:pt x="2" y="8"/>
                      <a:pt x="3" y="9"/>
                    </a:cubicBezTo>
                    <a:cubicBezTo>
                      <a:pt x="3" y="9"/>
                      <a:pt x="4" y="9"/>
                      <a:pt x="5" y="9"/>
                    </a:cubicBezTo>
                    <a:cubicBezTo>
                      <a:pt x="5" y="9"/>
                      <a:pt x="5" y="9"/>
                      <a:pt x="5" y="9"/>
                    </a:cubicBezTo>
                    <a:cubicBezTo>
                      <a:pt x="5" y="9"/>
                      <a:pt x="6" y="9"/>
                      <a:pt x="6" y="9"/>
                    </a:cubicBezTo>
                    <a:cubicBezTo>
                      <a:pt x="7" y="9"/>
                      <a:pt x="8" y="8"/>
                      <a:pt x="9" y="7"/>
                    </a:cubicBezTo>
                    <a:cubicBezTo>
                      <a:pt x="8" y="6"/>
                      <a:pt x="8" y="6"/>
                      <a:pt x="8" y="6"/>
                    </a:cubicBezTo>
                    <a:cubicBezTo>
                      <a:pt x="7" y="6"/>
                      <a:pt x="7" y="6"/>
                      <a:pt x="7" y="6"/>
                    </a:cubicBezTo>
                    <a:cubicBezTo>
                      <a:pt x="8" y="6"/>
                      <a:pt x="8" y="6"/>
                      <a:pt x="8" y="6"/>
                    </a:cubicBezTo>
                    <a:cubicBezTo>
                      <a:pt x="9" y="7"/>
                      <a:pt x="9" y="7"/>
                      <a:pt x="9" y="7"/>
                    </a:cubicBezTo>
                    <a:cubicBezTo>
                      <a:pt x="9" y="6"/>
                      <a:pt x="9" y="5"/>
                      <a:pt x="9" y="5"/>
                    </a:cubicBezTo>
                    <a:cubicBezTo>
                      <a:pt x="9" y="4"/>
                      <a:pt x="9" y="4"/>
                      <a:pt x="9" y="3"/>
                    </a:cubicBezTo>
                    <a:cubicBezTo>
                      <a:pt x="9" y="2"/>
                      <a:pt x="8" y="1"/>
                      <a:pt x="7" y="1"/>
                    </a:cubicBezTo>
                    <a:cubicBezTo>
                      <a:pt x="6" y="0"/>
                      <a:pt x="6" y="0"/>
                      <a:pt x="5"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3" name="Freeform 147"/>
              <p:cNvSpPr/>
              <p:nvPr/>
            </p:nvSpPr>
            <p:spPr bwMode="auto">
              <a:xfrm>
                <a:off x="4940301" y="873125"/>
                <a:ext cx="22225" cy="25400"/>
              </a:xfrm>
              <a:custGeom>
                <a:avLst/>
                <a:gdLst>
                  <a:gd name="T0" fmla="*/ 4 w 8"/>
                  <a:gd name="T1" fmla="*/ 0 h 9"/>
                  <a:gd name="T2" fmla="*/ 4 w 8"/>
                  <a:gd name="T3" fmla="*/ 0 h 9"/>
                  <a:gd name="T4" fmla="*/ 4 w 8"/>
                  <a:gd name="T5" fmla="*/ 0 h 9"/>
                  <a:gd name="T6" fmla="*/ 0 w 8"/>
                  <a:gd name="T7" fmla="*/ 2 h 9"/>
                  <a:gd name="T8" fmla="*/ 2 w 8"/>
                  <a:gd name="T9" fmla="*/ 2 h 9"/>
                  <a:gd name="T10" fmla="*/ 4 w 8"/>
                  <a:gd name="T11" fmla="*/ 4 h 9"/>
                  <a:gd name="T12" fmla="*/ 4 w 8"/>
                  <a:gd name="T13" fmla="*/ 4 h 9"/>
                  <a:gd name="T14" fmla="*/ 4 w 8"/>
                  <a:gd name="T15" fmla="*/ 5 h 9"/>
                  <a:gd name="T16" fmla="*/ 4 w 8"/>
                  <a:gd name="T17" fmla="*/ 5 h 9"/>
                  <a:gd name="T18" fmla="*/ 4 w 8"/>
                  <a:gd name="T19" fmla="*/ 5 h 9"/>
                  <a:gd name="T20" fmla="*/ 2 w 8"/>
                  <a:gd name="T21" fmla="*/ 6 h 9"/>
                  <a:gd name="T22" fmla="*/ 2 w 8"/>
                  <a:gd name="T23" fmla="*/ 6 h 9"/>
                  <a:gd name="T24" fmla="*/ 0 w 8"/>
                  <a:gd name="T25" fmla="*/ 6 h 9"/>
                  <a:gd name="T26" fmla="*/ 2 w 8"/>
                  <a:gd name="T27" fmla="*/ 9 h 9"/>
                  <a:gd name="T28" fmla="*/ 2 w 8"/>
                  <a:gd name="T29" fmla="*/ 9 h 9"/>
                  <a:gd name="T30" fmla="*/ 4 w 8"/>
                  <a:gd name="T31" fmla="*/ 9 h 9"/>
                  <a:gd name="T32" fmla="*/ 4 w 8"/>
                  <a:gd name="T33" fmla="*/ 9 h 9"/>
                  <a:gd name="T34" fmla="*/ 4 w 8"/>
                  <a:gd name="T35" fmla="*/ 9 h 9"/>
                  <a:gd name="T36" fmla="*/ 5 w 8"/>
                  <a:gd name="T37" fmla="*/ 9 h 9"/>
                  <a:gd name="T38" fmla="*/ 8 w 8"/>
                  <a:gd name="T39" fmla="*/ 7 h 9"/>
                  <a:gd name="T40" fmla="*/ 7 w 8"/>
                  <a:gd name="T41" fmla="*/ 6 h 9"/>
                  <a:gd name="T42" fmla="*/ 6 w 8"/>
                  <a:gd name="T43" fmla="*/ 6 h 9"/>
                  <a:gd name="T44" fmla="*/ 7 w 8"/>
                  <a:gd name="T45" fmla="*/ 6 h 9"/>
                  <a:gd name="T46" fmla="*/ 8 w 8"/>
                  <a:gd name="T47" fmla="*/ 7 h 9"/>
                  <a:gd name="T48" fmla="*/ 8 w 8"/>
                  <a:gd name="T49" fmla="*/ 5 h 9"/>
                  <a:gd name="T50" fmla="*/ 8 w 8"/>
                  <a:gd name="T51" fmla="*/ 4 h 9"/>
                  <a:gd name="T52" fmla="*/ 6 w 8"/>
                  <a:gd name="T53" fmla="*/ 1 h 9"/>
                  <a:gd name="T54" fmla="*/ 4 w 8"/>
                  <a:gd name="T55"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 h="9">
                    <a:moveTo>
                      <a:pt x="4" y="0"/>
                    </a:moveTo>
                    <a:cubicBezTo>
                      <a:pt x="4" y="0"/>
                      <a:pt x="4" y="0"/>
                      <a:pt x="4" y="0"/>
                    </a:cubicBezTo>
                    <a:cubicBezTo>
                      <a:pt x="4" y="0"/>
                      <a:pt x="4" y="0"/>
                      <a:pt x="4" y="0"/>
                    </a:cubicBezTo>
                    <a:cubicBezTo>
                      <a:pt x="2" y="0"/>
                      <a:pt x="1" y="1"/>
                      <a:pt x="0" y="2"/>
                    </a:cubicBezTo>
                    <a:cubicBezTo>
                      <a:pt x="1" y="2"/>
                      <a:pt x="2" y="2"/>
                      <a:pt x="2" y="2"/>
                    </a:cubicBezTo>
                    <a:cubicBezTo>
                      <a:pt x="3" y="3"/>
                      <a:pt x="4" y="3"/>
                      <a:pt x="4" y="4"/>
                    </a:cubicBezTo>
                    <a:cubicBezTo>
                      <a:pt x="4" y="4"/>
                      <a:pt x="4" y="4"/>
                      <a:pt x="4" y="4"/>
                    </a:cubicBezTo>
                    <a:cubicBezTo>
                      <a:pt x="4" y="5"/>
                      <a:pt x="4" y="5"/>
                      <a:pt x="4" y="5"/>
                    </a:cubicBezTo>
                    <a:cubicBezTo>
                      <a:pt x="4" y="5"/>
                      <a:pt x="4" y="5"/>
                      <a:pt x="4" y="5"/>
                    </a:cubicBezTo>
                    <a:cubicBezTo>
                      <a:pt x="4" y="5"/>
                      <a:pt x="4" y="5"/>
                      <a:pt x="4" y="5"/>
                    </a:cubicBezTo>
                    <a:cubicBezTo>
                      <a:pt x="4" y="6"/>
                      <a:pt x="3" y="6"/>
                      <a:pt x="2" y="6"/>
                    </a:cubicBezTo>
                    <a:cubicBezTo>
                      <a:pt x="2" y="6"/>
                      <a:pt x="2" y="6"/>
                      <a:pt x="2" y="6"/>
                    </a:cubicBezTo>
                    <a:cubicBezTo>
                      <a:pt x="1" y="6"/>
                      <a:pt x="0" y="6"/>
                      <a:pt x="0" y="6"/>
                    </a:cubicBezTo>
                    <a:cubicBezTo>
                      <a:pt x="0" y="7"/>
                      <a:pt x="1" y="8"/>
                      <a:pt x="2" y="9"/>
                    </a:cubicBezTo>
                    <a:cubicBezTo>
                      <a:pt x="2" y="9"/>
                      <a:pt x="2" y="9"/>
                      <a:pt x="2" y="9"/>
                    </a:cubicBezTo>
                    <a:cubicBezTo>
                      <a:pt x="2" y="9"/>
                      <a:pt x="3" y="9"/>
                      <a:pt x="4" y="9"/>
                    </a:cubicBezTo>
                    <a:cubicBezTo>
                      <a:pt x="4" y="9"/>
                      <a:pt x="4" y="9"/>
                      <a:pt x="4" y="9"/>
                    </a:cubicBezTo>
                    <a:cubicBezTo>
                      <a:pt x="4" y="9"/>
                      <a:pt x="4" y="9"/>
                      <a:pt x="4" y="9"/>
                    </a:cubicBezTo>
                    <a:cubicBezTo>
                      <a:pt x="4" y="9"/>
                      <a:pt x="5" y="9"/>
                      <a:pt x="5" y="9"/>
                    </a:cubicBezTo>
                    <a:cubicBezTo>
                      <a:pt x="6" y="9"/>
                      <a:pt x="7" y="8"/>
                      <a:pt x="8" y="7"/>
                    </a:cubicBezTo>
                    <a:cubicBezTo>
                      <a:pt x="7" y="6"/>
                      <a:pt x="7" y="6"/>
                      <a:pt x="7" y="6"/>
                    </a:cubicBezTo>
                    <a:cubicBezTo>
                      <a:pt x="6" y="6"/>
                      <a:pt x="6" y="6"/>
                      <a:pt x="6" y="6"/>
                    </a:cubicBezTo>
                    <a:cubicBezTo>
                      <a:pt x="7" y="6"/>
                      <a:pt x="7" y="6"/>
                      <a:pt x="7" y="6"/>
                    </a:cubicBezTo>
                    <a:cubicBezTo>
                      <a:pt x="8" y="7"/>
                      <a:pt x="8" y="7"/>
                      <a:pt x="8" y="7"/>
                    </a:cubicBezTo>
                    <a:cubicBezTo>
                      <a:pt x="8" y="6"/>
                      <a:pt x="8" y="6"/>
                      <a:pt x="8" y="5"/>
                    </a:cubicBezTo>
                    <a:cubicBezTo>
                      <a:pt x="8" y="4"/>
                      <a:pt x="8" y="4"/>
                      <a:pt x="8" y="4"/>
                    </a:cubicBezTo>
                    <a:cubicBezTo>
                      <a:pt x="8" y="2"/>
                      <a:pt x="7" y="1"/>
                      <a:pt x="6" y="1"/>
                    </a:cubicBezTo>
                    <a:cubicBezTo>
                      <a:pt x="5" y="0"/>
                      <a:pt x="5" y="0"/>
                      <a:pt x="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4" name="Freeform 148"/>
              <p:cNvSpPr/>
              <p:nvPr/>
            </p:nvSpPr>
            <p:spPr bwMode="auto">
              <a:xfrm>
                <a:off x="4926013" y="898525"/>
                <a:ext cx="22225" cy="25400"/>
              </a:xfrm>
              <a:custGeom>
                <a:avLst/>
                <a:gdLst>
                  <a:gd name="T0" fmla="*/ 4 w 8"/>
                  <a:gd name="T1" fmla="*/ 0 h 9"/>
                  <a:gd name="T2" fmla="*/ 4 w 8"/>
                  <a:gd name="T3" fmla="*/ 0 h 9"/>
                  <a:gd name="T4" fmla="*/ 4 w 8"/>
                  <a:gd name="T5" fmla="*/ 0 h 9"/>
                  <a:gd name="T6" fmla="*/ 0 w 8"/>
                  <a:gd name="T7" fmla="*/ 2 h 9"/>
                  <a:gd name="T8" fmla="*/ 2 w 8"/>
                  <a:gd name="T9" fmla="*/ 3 h 9"/>
                  <a:gd name="T10" fmla="*/ 2 w 8"/>
                  <a:gd name="T11" fmla="*/ 3 h 9"/>
                  <a:gd name="T12" fmla="*/ 4 w 8"/>
                  <a:gd name="T13" fmla="*/ 4 h 9"/>
                  <a:gd name="T14" fmla="*/ 4 w 8"/>
                  <a:gd name="T15" fmla="*/ 4 h 9"/>
                  <a:gd name="T16" fmla="*/ 4 w 8"/>
                  <a:gd name="T17" fmla="*/ 4 h 9"/>
                  <a:gd name="T18" fmla="*/ 4 w 8"/>
                  <a:gd name="T19" fmla="*/ 5 h 9"/>
                  <a:gd name="T20" fmla="*/ 4 w 8"/>
                  <a:gd name="T21" fmla="*/ 5 h 9"/>
                  <a:gd name="T22" fmla="*/ 4 w 8"/>
                  <a:gd name="T23" fmla="*/ 5 h 9"/>
                  <a:gd name="T24" fmla="*/ 2 w 8"/>
                  <a:gd name="T25" fmla="*/ 7 h 9"/>
                  <a:gd name="T26" fmla="*/ 2 w 8"/>
                  <a:gd name="T27" fmla="*/ 7 h 9"/>
                  <a:gd name="T28" fmla="*/ 0 w 8"/>
                  <a:gd name="T29" fmla="*/ 6 h 9"/>
                  <a:gd name="T30" fmla="*/ 2 w 8"/>
                  <a:gd name="T31" fmla="*/ 9 h 9"/>
                  <a:gd name="T32" fmla="*/ 2 w 8"/>
                  <a:gd name="T33" fmla="*/ 9 h 9"/>
                  <a:gd name="T34" fmla="*/ 4 w 8"/>
                  <a:gd name="T35" fmla="*/ 9 h 9"/>
                  <a:gd name="T36" fmla="*/ 4 w 8"/>
                  <a:gd name="T37" fmla="*/ 9 h 9"/>
                  <a:gd name="T38" fmla="*/ 5 w 8"/>
                  <a:gd name="T39" fmla="*/ 9 h 9"/>
                  <a:gd name="T40" fmla="*/ 8 w 8"/>
                  <a:gd name="T41" fmla="*/ 7 h 9"/>
                  <a:gd name="T42" fmla="*/ 8 w 8"/>
                  <a:gd name="T43" fmla="*/ 7 h 9"/>
                  <a:gd name="T44" fmla="*/ 8 w 8"/>
                  <a:gd name="T45" fmla="*/ 5 h 9"/>
                  <a:gd name="T46" fmla="*/ 8 w 8"/>
                  <a:gd name="T47" fmla="*/ 4 h 9"/>
                  <a:gd name="T48" fmla="*/ 6 w 8"/>
                  <a:gd name="T49" fmla="*/ 1 h 9"/>
                  <a:gd name="T50" fmla="*/ 6 w 8"/>
                  <a:gd name="T51" fmla="*/ 1 h 9"/>
                  <a:gd name="T52" fmla="*/ 4 w 8"/>
                  <a:gd name="T5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 h="9">
                    <a:moveTo>
                      <a:pt x="4" y="0"/>
                    </a:moveTo>
                    <a:cubicBezTo>
                      <a:pt x="4" y="0"/>
                      <a:pt x="4" y="0"/>
                      <a:pt x="4" y="0"/>
                    </a:cubicBezTo>
                    <a:cubicBezTo>
                      <a:pt x="4" y="0"/>
                      <a:pt x="4" y="0"/>
                      <a:pt x="4" y="0"/>
                    </a:cubicBezTo>
                    <a:cubicBezTo>
                      <a:pt x="2" y="0"/>
                      <a:pt x="1" y="1"/>
                      <a:pt x="0" y="2"/>
                    </a:cubicBezTo>
                    <a:cubicBezTo>
                      <a:pt x="1" y="2"/>
                      <a:pt x="2" y="3"/>
                      <a:pt x="2" y="3"/>
                    </a:cubicBezTo>
                    <a:cubicBezTo>
                      <a:pt x="2" y="3"/>
                      <a:pt x="2" y="3"/>
                      <a:pt x="2" y="3"/>
                    </a:cubicBezTo>
                    <a:cubicBezTo>
                      <a:pt x="3" y="3"/>
                      <a:pt x="4" y="3"/>
                      <a:pt x="4" y="4"/>
                    </a:cubicBezTo>
                    <a:cubicBezTo>
                      <a:pt x="4" y="4"/>
                      <a:pt x="4" y="4"/>
                      <a:pt x="4" y="4"/>
                    </a:cubicBezTo>
                    <a:cubicBezTo>
                      <a:pt x="4" y="4"/>
                      <a:pt x="4" y="4"/>
                      <a:pt x="4" y="4"/>
                    </a:cubicBezTo>
                    <a:cubicBezTo>
                      <a:pt x="4" y="5"/>
                      <a:pt x="4" y="5"/>
                      <a:pt x="4" y="5"/>
                    </a:cubicBezTo>
                    <a:cubicBezTo>
                      <a:pt x="4" y="5"/>
                      <a:pt x="4" y="5"/>
                      <a:pt x="4" y="5"/>
                    </a:cubicBezTo>
                    <a:cubicBezTo>
                      <a:pt x="4" y="5"/>
                      <a:pt x="4" y="5"/>
                      <a:pt x="4" y="5"/>
                    </a:cubicBezTo>
                    <a:cubicBezTo>
                      <a:pt x="4" y="6"/>
                      <a:pt x="3" y="7"/>
                      <a:pt x="2" y="7"/>
                    </a:cubicBezTo>
                    <a:cubicBezTo>
                      <a:pt x="2" y="7"/>
                      <a:pt x="2" y="7"/>
                      <a:pt x="2" y="7"/>
                    </a:cubicBezTo>
                    <a:cubicBezTo>
                      <a:pt x="1" y="7"/>
                      <a:pt x="0" y="6"/>
                      <a:pt x="0" y="6"/>
                    </a:cubicBezTo>
                    <a:cubicBezTo>
                      <a:pt x="0" y="7"/>
                      <a:pt x="1" y="8"/>
                      <a:pt x="2" y="9"/>
                    </a:cubicBezTo>
                    <a:cubicBezTo>
                      <a:pt x="2" y="9"/>
                      <a:pt x="2" y="9"/>
                      <a:pt x="2" y="9"/>
                    </a:cubicBezTo>
                    <a:cubicBezTo>
                      <a:pt x="2" y="9"/>
                      <a:pt x="3" y="9"/>
                      <a:pt x="4" y="9"/>
                    </a:cubicBezTo>
                    <a:cubicBezTo>
                      <a:pt x="4" y="9"/>
                      <a:pt x="4" y="9"/>
                      <a:pt x="4" y="9"/>
                    </a:cubicBezTo>
                    <a:cubicBezTo>
                      <a:pt x="4" y="9"/>
                      <a:pt x="5" y="9"/>
                      <a:pt x="5" y="9"/>
                    </a:cubicBezTo>
                    <a:cubicBezTo>
                      <a:pt x="6" y="9"/>
                      <a:pt x="7" y="8"/>
                      <a:pt x="8" y="7"/>
                    </a:cubicBezTo>
                    <a:cubicBezTo>
                      <a:pt x="8" y="7"/>
                      <a:pt x="8" y="7"/>
                      <a:pt x="8" y="7"/>
                    </a:cubicBezTo>
                    <a:cubicBezTo>
                      <a:pt x="8" y="6"/>
                      <a:pt x="8" y="6"/>
                      <a:pt x="8" y="5"/>
                    </a:cubicBezTo>
                    <a:cubicBezTo>
                      <a:pt x="8" y="5"/>
                      <a:pt x="8" y="4"/>
                      <a:pt x="8" y="4"/>
                    </a:cubicBezTo>
                    <a:cubicBezTo>
                      <a:pt x="8" y="3"/>
                      <a:pt x="7" y="2"/>
                      <a:pt x="6" y="1"/>
                    </a:cubicBezTo>
                    <a:cubicBezTo>
                      <a:pt x="6" y="1"/>
                      <a:pt x="6" y="1"/>
                      <a:pt x="6" y="1"/>
                    </a:cubicBezTo>
                    <a:cubicBezTo>
                      <a:pt x="5" y="1"/>
                      <a:pt x="5" y="0"/>
                      <a:pt x="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5" name="Freeform 149"/>
              <p:cNvSpPr>
                <a:spLocks noEditPoints="1"/>
              </p:cNvSpPr>
              <p:nvPr/>
            </p:nvSpPr>
            <p:spPr bwMode="auto">
              <a:xfrm>
                <a:off x="4911726" y="925513"/>
                <a:ext cx="23813" cy="25400"/>
              </a:xfrm>
              <a:custGeom>
                <a:avLst/>
                <a:gdLst>
                  <a:gd name="T0" fmla="*/ 4 w 8"/>
                  <a:gd name="T1" fmla="*/ 4 h 9"/>
                  <a:gd name="T2" fmla="*/ 4 w 8"/>
                  <a:gd name="T3" fmla="*/ 4 h 9"/>
                  <a:gd name="T4" fmla="*/ 4 w 8"/>
                  <a:gd name="T5" fmla="*/ 0 h 9"/>
                  <a:gd name="T6" fmla="*/ 4 w 8"/>
                  <a:gd name="T7" fmla="*/ 0 h 9"/>
                  <a:gd name="T8" fmla="*/ 4 w 8"/>
                  <a:gd name="T9" fmla="*/ 0 h 9"/>
                  <a:gd name="T10" fmla="*/ 0 w 8"/>
                  <a:gd name="T11" fmla="*/ 1 h 9"/>
                  <a:gd name="T12" fmla="*/ 2 w 8"/>
                  <a:gd name="T13" fmla="*/ 2 h 9"/>
                  <a:gd name="T14" fmla="*/ 2 w 8"/>
                  <a:gd name="T15" fmla="*/ 2 h 9"/>
                  <a:gd name="T16" fmla="*/ 4 w 8"/>
                  <a:gd name="T17" fmla="*/ 4 h 9"/>
                  <a:gd name="T18" fmla="*/ 4 w 8"/>
                  <a:gd name="T19" fmla="*/ 4 h 9"/>
                  <a:gd name="T20" fmla="*/ 4 w 8"/>
                  <a:gd name="T21" fmla="*/ 4 h 9"/>
                  <a:gd name="T22" fmla="*/ 4 w 8"/>
                  <a:gd name="T23" fmla="*/ 4 h 9"/>
                  <a:gd name="T24" fmla="*/ 4 w 8"/>
                  <a:gd name="T25" fmla="*/ 4 h 9"/>
                  <a:gd name="T26" fmla="*/ 4 w 8"/>
                  <a:gd name="T27" fmla="*/ 5 h 9"/>
                  <a:gd name="T28" fmla="*/ 2 w 8"/>
                  <a:gd name="T29" fmla="*/ 6 h 9"/>
                  <a:gd name="T30" fmla="*/ 2 w 8"/>
                  <a:gd name="T31" fmla="*/ 6 h 9"/>
                  <a:gd name="T32" fmla="*/ 0 w 8"/>
                  <a:gd name="T33" fmla="*/ 5 h 9"/>
                  <a:gd name="T34" fmla="*/ 2 w 8"/>
                  <a:gd name="T35" fmla="*/ 8 h 9"/>
                  <a:gd name="T36" fmla="*/ 4 w 8"/>
                  <a:gd name="T37" fmla="*/ 9 h 9"/>
                  <a:gd name="T38" fmla="*/ 4 w 8"/>
                  <a:gd name="T39" fmla="*/ 9 h 9"/>
                  <a:gd name="T40" fmla="*/ 4 w 8"/>
                  <a:gd name="T41" fmla="*/ 9 h 9"/>
                  <a:gd name="T42" fmla="*/ 5 w 8"/>
                  <a:gd name="T43" fmla="*/ 8 h 9"/>
                  <a:gd name="T44" fmla="*/ 8 w 8"/>
                  <a:gd name="T45" fmla="*/ 6 h 9"/>
                  <a:gd name="T46" fmla="*/ 8 w 8"/>
                  <a:gd name="T47" fmla="*/ 6 h 9"/>
                  <a:gd name="T48" fmla="*/ 8 w 8"/>
                  <a:gd name="T49" fmla="*/ 4 h 9"/>
                  <a:gd name="T50" fmla="*/ 8 w 8"/>
                  <a:gd name="T51" fmla="*/ 3 h 9"/>
                  <a:gd name="T52" fmla="*/ 6 w 8"/>
                  <a:gd name="T53" fmla="*/ 0 h 9"/>
                  <a:gd name="T54" fmla="*/ 6 w 8"/>
                  <a:gd name="T55" fmla="*/ 0 h 9"/>
                  <a:gd name="T56" fmla="*/ 4 w 8"/>
                  <a:gd name="T5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 h="9">
                    <a:moveTo>
                      <a:pt x="4" y="4"/>
                    </a:moveTo>
                    <a:cubicBezTo>
                      <a:pt x="4" y="4"/>
                      <a:pt x="4" y="4"/>
                      <a:pt x="4" y="4"/>
                    </a:cubicBezTo>
                    <a:moveTo>
                      <a:pt x="4" y="0"/>
                    </a:moveTo>
                    <a:cubicBezTo>
                      <a:pt x="4" y="0"/>
                      <a:pt x="4" y="0"/>
                      <a:pt x="4" y="0"/>
                    </a:cubicBezTo>
                    <a:cubicBezTo>
                      <a:pt x="4" y="0"/>
                      <a:pt x="4" y="0"/>
                      <a:pt x="4" y="0"/>
                    </a:cubicBezTo>
                    <a:cubicBezTo>
                      <a:pt x="2" y="0"/>
                      <a:pt x="1" y="0"/>
                      <a:pt x="0" y="1"/>
                    </a:cubicBezTo>
                    <a:cubicBezTo>
                      <a:pt x="1" y="2"/>
                      <a:pt x="2" y="2"/>
                      <a:pt x="2" y="2"/>
                    </a:cubicBezTo>
                    <a:cubicBezTo>
                      <a:pt x="2" y="2"/>
                      <a:pt x="2" y="2"/>
                      <a:pt x="2" y="2"/>
                    </a:cubicBezTo>
                    <a:cubicBezTo>
                      <a:pt x="3" y="2"/>
                      <a:pt x="4" y="3"/>
                      <a:pt x="4" y="4"/>
                    </a:cubicBezTo>
                    <a:cubicBezTo>
                      <a:pt x="4" y="4"/>
                      <a:pt x="4" y="4"/>
                      <a:pt x="4" y="4"/>
                    </a:cubicBezTo>
                    <a:cubicBezTo>
                      <a:pt x="4" y="4"/>
                      <a:pt x="4" y="4"/>
                      <a:pt x="4" y="4"/>
                    </a:cubicBezTo>
                    <a:cubicBezTo>
                      <a:pt x="4" y="4"/>
                      <a:pt x="4" y="4"/>
                      <a:pt x="4" y="4"/>
                    </a:cubicBezTo>
                    <a:cubicBezTo>
                      <a:pt x="4" y="4"/>
                      <a:pt x="4" y="4"/>
                      <a:pt x="4" y="4"/>
                    </a:cubicBezTo>
                    <a:cubicBezTo>
                      <a:pt x="4" y="5"/>
                      <a:pt x="4" y="5"/>
                      <a:pt x="4" y="5"/>
                    </a:cubicBezTo>
                    <a:cubicBezTo>
                      <a:pt x="4" y="5"/>
                      <a:pt x="3" y="6"/>
                      <a:pt x="2" y="6"/>
                    </a:cubicBezTo>
                    <a:cubicBezTo>
                      <a:pt x="2" y="6"/>
                      <a:pt x="2" y="6"/>
                      <a:pt x="2" y="6"/>
                    </a:cubicBezTo>
                    <a:cubicBezTo>
                      <a:pt x="1" y="6"/>
                      <a:pt x="0" y="6"/>
                      <a:pt x="0" y="5"/>
                    </a:cubicBezTo>
                    <a:cubicBezTo>
                      <a:pt x="0" y="6"/>
                      <a:pt x="1" y="7"/>
                      <a:pt x="2" y="8"/>
                    </a:cubicBezTo>
                    <a:cubicBezTo>
                      <a:pt x="2" y="8"/>
                      <a:pt x="3" y="9"/>
                      <a:pt x="4" y="9"/>
                    </a:cubicBezTo>
                    <a:cubicBezTo>
                      <a:pt x="4" y="9"/>
                      <a:pt x="4" y="9"/>
                      <a:pt x="4" y="9"/>
                    </a:cubicBezTo>
                    <a:cubicBezTo>
                      <a:pt x="4" y="9"/>
                      <a:pt x="4" y="9"/>
                      <a:pt x="4" y="9"/>
                    </a:cubicBezTo>
                    <a:cubicBezTo>
                      <a:pt x="4" y="9"/>
                      <a:pt x="5" y="9"/>
                      <a:pt x="5" y="8"/>
                    </a:cubicBezTo>
                    <a:cubicBezTo>
                      <a:pt x="6" y="8"/>
                      <a:pt x="7" y="7"/>
                      <a:pt x="8" y="6"/>
                    </a:cubicBezTo>
                    <a:cubicBezTo>
                      <a:pt x="8" y="6"/>
                      <a:pt x="8" y="6"/>
                      <a:pt x="8" y="6"/>
                    </a:cubicBezTo>
                    <a:cubicBezTo>
                      <a:pt x="8" y="6"/>
                      <a:pt x="8" y="5"/>
                      <a:pt x="8" y="4"/>
                    </a:cubicBezTo>
                    <a:cubicBezTo>
                      <a:pt x="8" y="4"/>
                      <a:pt x="8" y="3"/>
                      <a:pt x="8" y="3"/>
                    </a:cubicBezTo>
                    <a:cubicBezTo>
                      <a:pt x="8" y="2"/>
                      <a:pt x="7" y="1"/>
                      <a:pt x="6" y="0"/>
                    </a:cubicBezTo>
                    <a:cubicBezTo>
                      <a:pt x="6" y="0"/>
                      <a:pt x="6" y="0"/>
                      <a:pt x="6" y="0"/>
                    </a:cubicBezTo>
                    <a:cubicBezTo>
                      <a:pt x="5" y="0"/>
                      <a:pt x="5" y="0"/>
                      <a:pt x="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6" name="Freeform 150"/>
              <p:cNvSpPr/>
              <p:nvPr/>
            </p:nvSpPr>
            <p:spPr bwMode="auto">
              <a:xfrm>
                <a:off x="4899026" y="950913"/>
                <a:ext cx="22225" cy="25400"/>
              </a:xfrm>
              <a:custGeom>
                <a:avLst/>
                <a:gdLst>
                  <a:gd name="T0" fmla="*/ 4 w 8"/>
                  <a:gd name="T1" fmla="*/ 0 h 9"/>
                  <a:gd name="T2" fmla="*/ 4 w 8"/>
                  <a:gd name="T3" fmla="*/ 0 h 9"/>
                  <a:gd name="T4" fmla="*/ 4 w 8"/>
                  <a:gd name="T5" fmla="*/ 0 h 9"/>
                  <a:gd name="T6" fmla="*/ 0 w 8"/>
                  <a:gd name="T7" fmla="*/ 1 h 9"/>
                  <a:gd name="T8" fmla="*/ 2 w 8"/>
                  <a:gd name="T9" fmla="*/ 2 h 9"/>
                  <a:gd name="T10" fmla="*/ 2 w 8"/>
                  <a:gd name="T11" fmla="*/ 2 h 9"/>
                  <a:gd name="T12" fmla="*/ 4 w 8"/>
                  <a:gd name="T13" fmla="*/ 4 h 9"/>
                  <a:gd name="T14" fmla="*/ 4 w 8"/>
                  <a:gd name="T15" fmla="*/ 4 h 9"/>
                  <a:gd name="T16" fmla="*/ 4 w 8"/>
                  <a:gd name="T17" fmla="*/ 4 h 9"/>
                  <a:gd name="T18" fmla="*/ 4 w 8"/>
                  <a:gd name="T19" fmla="*/ 4 h 9"/>
                  <a:gd name="T20" fmla="*/ 4 w 8"/>
                  <a:gd name="T21" fmla="*/ 5 h 9"/>
                  <a:gd name="T22" fmla="*/ 2 w 8"/>
                  <a:gd name="T23" fmla="*/ 6 h 9"/>
                  <a:gd name="T24" fmla="*/ 2 w 8"/>
                  <a:gd name="T25" fmla="*/ 6 h 9"/>
                  <a:gd name="T26" fmla="*/ 0 w 8"/>
                  <a:gd name="T27" fmla="*/ 5 h 9"/>
                  <a:gd name="T28" fmla="*/ 2 w 8"/>
                  <a:gd name="T29" fmla="*/ 8 h 9"/>
                  <a:gd name="T30" fmla="*/ 2 w 8"/>
                  <a:gd name="T31" fmla="*/ 8 h 9"/>
                  <a:gd name="T32" fmla="*/ 4 w 8"/>
                  <a:gd name="T33" fmla="*/ 9 h 9"/>
                  <a:gd name="T34" fmla="*/ 5 w 8"/>
                  <a:gd name="T35" fmla="*/ 9 h 9"/>
                  <a:gd name="T36" fmla="*/ 8 w 8"/>
                  <a:gd name="T37" fmla="*/ 6 h 9"/>
                  <a:gd name="T38" fmla="*/ 7 w 8"/>
                  <a:gd name="T39" fmla="*/ 6 h 9"/>
                  <a:gd name="T40" fmla="*/ 6 w 8"/>
                  <a:gd name="T41" fmla="*/ 5 h 9"/>
                  <a:gd name="T42" fmla="*/ 7 w 8"/>
                  <a:gd name="T43" fmla="*/ 6 h 9"/>
                  <a:gd name="T44" fmla="*/ 8 w 8"/>
                  <a:gd name="T45" fmla="*/ 6 h 9"/>
                  <a:gd name="T46" fmla="*/ 8 w 8"/>
                  <a:gd name="T47" fmla="*/ 4 h 9"/>
                  <a:gd name="T48" fmla="*/ 8 w 8"/>
                  <a:gd name="T49" fmla="*/ 3 h 9"/>
                  <a:gd name="T50" fmla="*/ 6 w 8"/>
                  <a:gd name="T51" fmla="*/ 0 h 9"/>
                  <a:gd name="T52" fmla="*/ 4 w 8"/>
                  <a:gd name="T5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 h="9">
                    <a:moveTo>
                      <a:pt x="4" y="0"/>
                    </a:moveTo>
                    <a:cubicBezTo>
                      <a:pt x="4" y="0"/>
                      <a:pt x="4" y="0"/>
                      <a:pt x="4" y="0"/>
                    </a:cubicBezTo>
                    <a:cubicBezTo>
                      <a:pt x="4" y="0"/>
                      <a:pt x="4" y="0"/>
                      <a:pt x="4" y="0"/>
                    </a:cubicBezTo>
                    <a:cubicBezTo>
                      <a:pt x="2" y="0"/>
                      <a:pt x="1" y="0"/>
                      <a:pt x="0" y="1"/>
                    </a:cubicBezTo>
                    <a:cubicBezTo>
                      <a:pt x="1" y="2"/>
                      <a:pt x="2" y="2"/>
                      <a:pt x="2" y="2"/>
                    </a:cubicBezTo>
                    <a:cubicBezTo>
                      <a:pt x="2" y="2"/>
                      <a:pt x="2" y="2"/>
                      <a:pt x="2" y="2"/>
                    </a:cubicBezTo>
                    <a:cubicBezTo>
                      <a:pt x="3" y="2"/>
                      <a:pt x="4" y="3"/>
                      <a:pt x="4" y="4"/>
                    </a:cubicBezTo>
                    <a:cubicBezTo>
                      <a:pt x="4" y="4"/>
                      <a:pt x="4" y="4"/>
                      <a:pt x="4" y="4"/>
                    </a:cubicBezTo>
                    <a:cubicBezTo>
                      <a:pt x="4" y="4"/>
                      <a:pt x="4" y="4"/>
                      <a:pt x="4" y="4"/>
                    </a:cubicBezTo>
                    <a:cubicBezTo>
                      <a:pt x="4" y="4"/>
                      <a:pt x="4" y="4"/>
                      <a:pt x="4" y="4"/>
                    </a:cubicBezTo>
                    <a:cubicBezTo>
                      <a:pt x="4" y="5"/>
                      <a:pt x="4" y="5"/>
                      <a:pt x="4" y="5"/>
                    </a:cubicBezTo>
                    <a:cubicBezTo>
                      <a:pt x="4" y="5"/>
                      <a:pt x="3" y="6"/>
                      <a:pt x="2" y="6"/>
                    </a:cubicBezTo>
                    <a:cubicBezTo>
                      <a:pt x="2" y="6"/>
                      <a:pt x="2" y="6"/>
                      <a:pt x="2" y="6"/>
                    </a:cubicBezTo>
                    <a:cubicBezTo>
                      <a:pt x="1" y="6"/>
                      <a:pt x="0" y="6"/>
                      <a:pt x="0" y="5"/>
                    </a:cubicBezTo>
                    <a:cubicBezTo>
                      <a:pt x="0" y="7"/>
                      <a:pt x="1" y="8"/>
                      <a:pt x="2" y="8"/>
                    </a:cubicBezTo>
                    <a:cubicBezTo>
                      <a:pt x="2" y="8"/>
                      <a:pt x="2" y="8"/>
                      <a:pt x="2" y="8"/>
                    </a:cubicBezTo>
                    <a:cubicBezTo>
                      <a:pt x="2" y="9"/>
                      <a:pt x="3" y="9"/>
                      <a:pt x="4" y="9"/>
                    </a:cubicBezTo>
                    <a:cubicBezTo>
                      <a:pt x="4" y="9"/>
                      <a:pt x="5" y="9"/>
                      <a:pt x="5" y="9"/>
                    </a:cubicBezTo>
                    <a:cubicBezTo>
                      <a:pt x="6" y="8"/>
                      <a:pt x="7" y="7"/>
                      <a:pt x="8" y="6"/>
                    </a:cubicBezTo>
                    <a:cubicBezTo>
                      <a:pt x="7" y="6"/>
                      <a:pt x="7" y="6"/>
                      <a:pt x="7" y="6"/>
                    </a:cubicBezTo>
                    <a:cubicBezTo>
                      <a:pt x="6" y="5"/>
                      <a:pt x="6" y="5"/>
                      <a:pt x="6" y="5"/>
                    </a:cubicBezTo>
                    <a:cubicBezTo>
                      <a:pt x="7" y="6"/>
                      <a:pt x="7" y="6"/>
                      <a:pt x="7" y="6"/>
                    </a:cubicBezTo>
                    <a:cubicBezTo>
                      <a:pt x="8" y="6"/>
                      <a:pt x="8" y="6"/>
                      <a:pt x="8" y="6"/>
                    </a:cubicBezTo>
                    <a:cubicBezTo>
                      <a:pt x="8" y="6"/>
                      <a:pt x="8" y="5"/>
                      <a:pt x="8" y="4"/>
                    </a:cubicBezTo>
                    <a:cubicBezTo>
                      <a:pt x="8" y="4"/>
                      <a:pt x="8" y="3"/>
                      <a:pt x="8" y="3"/>
                    </a:cubicBezTo>
                    <a:cubicBezTo>
                      <a:pt x="8" y="2"/>
                      <a:pt x="7" y="1"/>
                      <a:pt x="6" y="0"/>
                    </a:cubicBezTo>
                    <a:cubicBezTo>
                      <a:pt x="5" y="0"/>
                      <a:pt x="5" y="0"/>
                      <a:pt x="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7" name="Freeform 151"/>
              <p:cNvSpPr/>
              <p:nvPr/>
            </p:nvSpPr>
            <p:spPr bwMode="auto">
              <a:xfrm>
                <a:off x="4884738" y="976313"/>
                <a:ext cx="22225" cy="25400"/>
              </a:xfrm>
              <a:custGeom>
                <a:avLst/>
                <a:gdLst>
                  <a:gd name="T0" fmla="*/ 4 w 8"/>
                  <a:gd name="T1" fmla="*/ 0 h 9"/>
                  <a:gd name="T2" fmla="*/ 4 w 8"/>
                  <a:gd name="T3" fmla="*/ 0 h 9"/>
                  <a:gd name="T4" fmla="*/ 0 w 8"/>
                  <a:gd name="T5" fmla="*/ 2 h 9"/>
                  <a:gd name="T6" fmla="*/ 2 w 8"/>
                  <a:gd name="T7" fmla="*/ 2 h 9"/>
                  <a:gd name="T8" fmla="*/ 4 w 8"/>
                  <a:gd name="T9" fmla="*/ 4 h 9"/>
                  <a:gd name="T10" fmla="*/ 4 w 8"/>
                  <a:gd name="T11" fmla="*/ 4 h 9"/>
                  <a:gd name="T12" fmla="*/ 4 w 8"/>
                  <a:gd name="T13" fmla="*/ 4 h 9"/>
                  <a:gd name="T14" fmla="*/ 4 w 8"/>
                  <a:gd name="T15" fmla="*/ 4 h 9"/>
                  <a:gd name="T16" fmla="*/ 4 w 8"/>
                  <a:gd name="T17" fmla="*/ 5 h 9"/>
                  <a:gd name="T18" fmla="*/ 4 w 8"/>
                  <a:gd name="T19" fmla="*/ 5 h 9"/>
                  <a:gd name="T20" fmla="*/ 4 w 8"/>
                  <a:gd name="T21" fmla="*/ 5 h 9"/>
                  <a:gd name="T22" fmla="*/ 2 w 8"/>
                  <a:gd name="T23" fmla="*/ 6 h 9"/>
                  <a:gd name="T24" fmla="*/ 2 w 8"/>
                  <a:gd name="T25" fmla="*/ 6 h 9"/>
                  <a:gd name="T26" fmla="*/ 0 w 8"/>
                  <a:gd name="T27" fmla="*/ 6 h 9"/>
                  <a:gd name="T28" fmla="*/ 2 w 8"/>
                  <a:gd name="T29" fmla="*/ 8 h 9"/>
                  <a:gd name="T30" fmla="*/ 4 w 8"/>
                  <a:gd name="T31" fmla="*/ 9 h 9"/>
                  <a:gd name="T32" fmla="*/ 4 w 8"/>
                  <a:gd name="T33" fmla="*/ 9 h 9"/>
                  <a:gd name="T34" fmla="*/ 4 w 8"/>
                  <a:gd name="T35" fmla="*/ 9 h 9"/>
                  <a:gd name="T36" fmla="*/ 5 w 8"/>
                  <a:gd name="T37" fmla="*/ 9 h 9"/>
                  <a:gd name="T38" fmla="*/ 8 w 8"/>
                  <a:gd name="T39" fmla="*/ 6 h 9"/>
                  <a:gd name="T40" fmla="*/ 8 w 8"/>
                  <a:gd name="T41" fmla="*/ 6 h 9"/>
                  <a:gd name="T42" fmla="*/ 8 w 8"/>
                  <a:gd name="T43" fmla="*/ 4 h 9"/>
                  <a:gd name="T44" fmla="*/ 8 w 8"/>
                  <a:gd name="T45" fmla="*/ 3 h 9"/>
                  <a:gd name="T46" fmla="*/ 6 w 8"/>
                  <a:gd name="T47" fmla="*/ 0 h 9"/>
                  <a:gd name="T48" fmla="*/ 6 w 8"/>
                  <a:gd name="T49" fmla="*/ 0 h 9"/>
                  <a:gd name="T50" fmla="*/ 4 w 8"/>
                  <a:gd name="T5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 h="9">
                    <a:moveTo>
                      <a:pt x="4" y="0"/>
                    </a:moveTo>
                    <a:cubicBezTo>
                      <a:pt x="4" y="0"/>
                      <a:pt x="4" y="0"/>
                      <a:pt x="4" y="0"/>
                    </a:cubicBezTo>
                    <a:cubicBezTo>
                      <a:pt x="3" y="0"/>
                      <a:pt x="1" y="0"/>
                      <a:pt x="0" y="2"/>
                    </a:cubicBezTo>
                    <a:cubicBezTo>
                      <a:pt x="1" y="2"/>
                      <a:pt x="2" y="2"/>
                      <a:pt x="2" y="2"/>
                    </a:cubicBezTo>
                    <a:cubicBezTo>
                      <a:pt x="3" y="2"/>
                      <a:pt x="4" y="3"/>
                      <a:pt x="4" y="4"/>
                    </a:cubicBezTo>
                    <a:cubicBezTo>
                      <a:pt x="4" y="4"/>
                      <a:pt x="4" y="4"/>
                      <a:pt x="4" y="4"/>
                    </a:cubicBezTo>
                    <a:cubicBezTo>
                      <a:pt x="4" y="4"/>
                      <a:pt x="4" y="4"/>
                      <a:pt x="4" y="4"/>
                    </a:cubicBezTo>
                    <a:cubicBezTo>
                      <a:pt x="4" y="4"/>
                      <a:pt x="4" y="4"/>
                      <a:pt x="4" y="4"/>
                    </a:cubicBezTo>
                    <a:cubicBezTo>
                      <a:pt x="4" y="5"/>
                      <a:pt x="4" y="5"/>
                      <a:pt x="4" y="5"/>
                    </a:cubicBezTo>
                    <a:cubicBezTo>
                      <a:pt x="4" y="5"/>
                      <a:pt x="4" y="5"/>
                      <a:pt x="4" y="5"/>
                    </a:cubicBezTo>
                    <a:cubicBezTo>
                      <a:pt x="4" y="5"/>
                      <a:pt x="4" y="5"/>
                      <a:pt x="4" y="5"/>
                    </a:cubicBezTo>
                    <a:cubicBezTo>
                      <a:pt x="4" y="5"/>
                      <a:pt x="3" y="6"/>
                      <a:pt x="2" y="6"/>
                    </a:cubicBezTo>
                    <a:cubicBezTo>
                      <a:pt x="2" y="6"/>
                      <a:pt x="2" y="6"/>
                      <a:pt x="2" y="6"/>
                    </a:cubicBezTo>
                    <a:cubicBezTo>
                      <a:pt x="1" y="6"/>
                      <a:pt x="0" y="6"/>
                      <a:pt x="0" y="6"/>
                    </a:cubicBezTo>
                    <a:cubicBezTo>
                      <a:pt x="0" y="7"/>
                      <a:pt x="1" y="8"/>
                      <a:pt x="2" y="8"/>
                    </a:cubicBezTo>
                    <a:cubicBezTo>
                      <a:pt x="2" y="9"/>
                      <a:pt x="3" y="9"/>
                      <a:pt x="4" y="9"/>
                    </a:cubicBezTo>
                    <a:cubicBezTo>
                      <a:pt x="4" y="9"/>
                      <a:pt x="4" y="9"/>
                      <a:pt x="4" y="9"/>
                    </a:cubicBezTo>
                    <a:cubicBezTo>
                      <a:pt x="4" y="9"/>
                      <a:pt x="4" y="9"/>
                      <a:pt x="4" y="9"/>
                    </a:cubicBezTo>
                    <a:cubicBezTo>
                      <a:pt x="4" y="9"/>
                      <a:pt x="5" y="9"/>
                      <a:pt x="5" y="9"/>
                    </a:cubicBezTo>
                    <a:cubicBezTo>
                      <a:pt x="6" y="8"/>
                      <a:pt x="7" y="8"/>
                      <a:pt x="8" y="6"/>
                    </a:cubicBezTo>
                    <a:cubicBezTo>
                      <a:pt x="8" y="6"/>
                      <a:pt x="8" y="6"/>
                      <a:pt x="8" y="6"/>
                    </a:cubicBezTo>
                    <a:cubicBezTo>
                      <a:pt x="8" y="6"/>
                      <a:pt x="8" y="5"/>
                      <a:pt x="8" y="4"/>
                    </a:cubicBezTo>
                    <a:cubicBezTo>
                      <a:pt x="8" y="4"/>
                      <a:pt x="8" y="3"/>
                      <a:pt x="8" y="3"/>
                    </a:cubicBezTo>
                    <a:cubicBezTo>
                      <a:pt x="8" y="2"/>
                      <a:pt x="7" y="1"/>
                      <a:pt x="6" y="0"/>
                    </a:cubicBezTo>
                    <a:cubicBezTo>
                      <a:pt x="6" y="0"/>
                      <a:pt x="6" y="0"/>
                      <a:pt x="6" y="0"/>
                    </a:cubicBezTo>
                    <a:cubicBezTo>
                      <a:pt x="5" y="0"/>
                      <a:pt x="5" y="0"/>
                      <a:pt x="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8" name="Freeform 152"/>
              <p:cNvSpPr/>
              <p:nvPr/>
            </p:nvSpPr>
            <p:spPr bwMode="auto">
              <a:xfrm>
                <a:off x="4870451" y="1001713"/>
                <a:ext cx="22225" cy="25400"/>
              </a:xfrm>
              <a:custGeom>
                <a:avLst/>
                <a:gdLst>
                  <a:gd name="T0" fmla="*/ 4 w 8"/>
                  <a:gd name="T1" fmla="*/ 0 h 9"/>
                  <a:gd name="T2" fmla="*/ 4 w 8"/>
                  <a:gd name="T3" fmla="*/ 0 h 9"/>
                  <a:gd name="T4" fmla="*/ 4 w 8"/>
                  <a:gd name="T5" fmla="*/ 0 h 9"/>
                  <a:gd name="T6" fmla="*/ 0 w 8"/>
                  <a:gd name="T7" fmla="*/ 2 h 9"/>
                  <a:gd name="T8" fmla="*/ 2 w 8"/>
                  <a:gd name="T9" fmla="*/ 2 h 9"/>
                  <a:gd name="T10" fmla="*/ 2 w 8"/>
                  <a:gd name="T11" fmla="*/ 2 h 9"/>
                  <a:gd name="T12" fmla="*/ 4 w 8"/>
                  <a:gd name="T13" fmla="*/ 4 h 9"/>
                  <a:gd name="T14" fmla="*/ 4 w 8"/>
                  <a:gd name="T15" fmla="*/ 4 h 9"/>
                  <a:gd name="T16" fmla="*/ 4 w 8"/>
                  <a:gd name="T17" fmla="*/ 4 h 9"/>
                  <a:gd name="T18" fmla="*/ 4 w 8"/>
                  <a:gd name="T19" fmla="*/ 5 h 9"/>
                  <a:gd name="T20" fmla="*/ 4 w 8"/>
                  <a:gd name="T21" fmla="*/ 5 h 9"/>
                  <a:gd name="T22" fmla="*/ 2 w 8"/>
                  <a:gd name="T23" fmla="*/ 6 h 9"/>
                  <a:gd name="T24" fmla="*/ 2 w 8"/>
                  <a:gd name="T25" fmla="*/ 6 h 9"/>
                  <a:gd name="T26" fmla="*/ 0 w 8"/>
                  <a:gd name="T27" fmla="*/ 6 h 9"/>
                  <a:gd name="T28" fmla="*/ 2 w 8"/>
                  <a:gd name="T29" fmla="*/ 8 h 9"/>
                  <a:gd name="T30" fmla="*/ 4 w 8"/>
                  <a:gd name="T31" fmla="*/ 9 h 9"/>
                  <a:gd name="T32" fmla="*/ 5 w 8"/>
                  <a:gd name="T33" fmla="*/ 9 h 9"/>
                  <a:gd name="T34" fmla="*/ 8 w 8"/>
                  <a:gd name="T35" fmla="*/ 7 h 9"/>
                  <a:gd name="T36" fmla="*/ 7 w 8"/>
                  <a:gd name="T37" fmla="*/ 6 h 9"/>
                  <a:gd name="T38" fmla="*/ 6 w 8"/>
                  <a:gd name="T39" fmla="*/ 6 h 9"/>
                  <a:gd name="T40" fmla="*/ 7 w 8"/>
                  <a:gd name="T41" fmla="*/ 6 h 9"/>
                  <a:gd name="T42" fmla="*/ 8 w 8"/>
                  <a:gd name="T43" fmla="*/ 7 h 9"/>
                  <a:gd name="T44" fmla="*/ 8 w 8"/>
                  <a:gd name="T45" fmla="*/ 4 h 9"/>
                  <a:gd name="T46" fmla="*/ 8 w 8"/>
                  <a:gd name="T47" fmla="*/ 3 h 9"/>
                  <a:gd name="T48" fmla="*/ 6 w 8"/>
                  <a:gd name="T49" fmla="*/ 0 h 9"/>
                  <a:gd name="T50" fmla="*/ 4 w 8"/>
                  <a:gd name="T5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 h="9">
                    <a:moveTo>
                      <a:pt x="4" y="0"/>
                    </a:moveTo>
                    <a:cubicBezTo>
                      <a:pt x="4" y="0"/>
                      <a:pt x="4" y="0"/>
                      <a:pt x="4" y="0"/>
                    </a:cubicBezTo>
                    <a:cubicBezTo>
                      <a:pt x="4" y="0"/>
                      <a:pt x="4" y="0"/>
                      <a:pt x="4" y="0"/>
                    </a:cubicBezTo>
                    <a:cubicBezTo>
                      <a:pt x="3" y="0"/>
                      <a:pt x="1" y="1"/>
                      <a:pt x="0" y="2"/>
                    </a:cubicBezTo>
                    <a:cubicBezTo>
                      <a:pt x="1" y="2"/>
                      <a:pt x="2" y="2"/>
                      <a:pt x="2" y="2"/>
                    </a:cubicBezTo>
                    <a:cubicBezTo>
                      <a:pt x="2" y="2"/>
                      <a:pt x="2" y="2"/>
                      <a:pt x="2" y="2"/>
                    </a:cubicBezTo>
                    <a:cubicBezTo>
                      <a:pt x="3" y="2"/>
                      <a:pt x="4" y="3"/>
                      <a:pt x="4" y="4"/>
                    </a:cubicBezTo>
                    <a:cubicBezTo>
                      <a:pt x="4" y="4"/>
                      <a:pt x="4" y="4"/>
                      <a:pt x="4" y="4"/>
                    </a:cubicBezTo>
                    <a:cubicBezTo>
                      <a:pt x="4" y="4"/>
                      <a:pt x="4" y="4"/>
                      <a:pt x="4" y="4"/>
                    </a:cubicBezTo>
                    <a:cubicBezTo>
                      <a:pt x="4" y="5"/>
                      <a:pt x="4" y="5"/>
                      <a:pt x="4" y="5"/>
                    </a:cubicBezTo>
                    <a:cubicBezTo>
                      <a:pt x="4" y="5"/>
                      <a:pt x="4" y="5"/>
                      <a:pt x="4" y="5"/>
                    </a:cubicBezTo>
                    <a:cubicBezTo>
                      <a:pt x="4" y="6"/>
                      <a:pt x="3" y="6"/>
                      <a:pt x="2" y="6"/>
                    </a:cubicBezTo>
                    <a:cubicBezTo>
                      <a:pt x="2" y="6"/>
                      <a:pt x="2" y="6"/>
                      <a:pt x="2" y="6"/>
                    </a:cubicBezTo>
                    <a:cubicBezTo>
                      <a:pt x="1" y="6"/>
                      <a:pt x="0" y="6"/>
                      <a:pt x="0" y="6"/>
                    </a:cubicBezTo>
                    <a:cubicBezTo>
                      <a:pt x="0" y="7"/>
                      <a:pt x="1" y="8"/>
                      <a:pt x="2" y="8"/>
                    </a:cubicBezTo>
                    <a:cubicBezTo>
                      <a:pt x="2" y="9"/>
                      <a:pt x="3" y="9"/>
                      <a:pt x="4" y="9"/>
                    </a:cubicBezTo>
                    <a:cubicBezTo>
                      <a:pt x="4" y="9"/>
                      <a:pt x="5" y="9"/>
                      <a:pt x="5" y="9"/>
                    </a:cubicBezTo>
                    <a:cubicBezTo>
                      <a:pt x="6" y="8"/>
                      <a:pt x="7" y="8"/>
                      <a:pt x="8" y="7"/>
                    </a:cubicBezTo>
                    <a:cubicBezTo>
                      <a:pt x="7" y="6"/>
                      <a:pt x="7" y="6"/>
                      <a:pt x="7" y="6"/>
                    </a:cubicBezTo>
                    <a:cubicBezTo>
                      <a:pt x="6" y="6"/>
                      <a:pt x="6" y="6"/>
                      <a:pt x="6" y="6"/>
                    </a:cubicBezTo>
                    <a:cubicBezTo>
                      <a:pt x="7" y="6"/>
                      <a:pt x="7" y="6"/>
                      <a:pt x="7" y="6"/>
                    </a:cubicBezTo>
                    <a:cubicBezTo>
                      <a:pt x="8" y="7"/>
                      <a:pt x="8" y="7"/>
                      <a:pt x="8" y="7"/>
                    </a:cubicBezTo>
                    <a:cubicBezTo>
                      <a:pt x="8" y="6"/>
                      <a:pt x="8" y="5"/>
                      <a:pt x="8" y="4"/>
                    </a:cubicBezTo>
                    <a:cubicBezTo>
                      <a:pt x="8" y="4"/>
                      <a:pt x="8" y="4"/>
                      <a:pt x="8" y="3"/>
                    </a:cubicBezTo>
                    <a:cubicBezTo>
                      <a:pt x="8" y="2"/>
                      <a:pt x="7" y="1"/>
                      <a:pt x="6" y="0"/>
                    </a:cubicBezTo>
                    <a:cubicBezTo>
                      <a:pt x="5" y="0"/>
                      <a:pt x="5" y="0"/>
                      <a:pt x="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9" name="Freeform 153"/>
              <p:cNvSpPr/>
              <p:nvPr/>
            </p:nvSpPr>
            <p:spPr bwMode="auto">
              <a:xfrm>
                <a:off x="4856163" y="1027113"/>
                <a:ext cx="22225" cy="25400"/>
              </a:xfrm>
              <a:custGeom>
                <a:avLst/>
                <a:gdLst>
                  <a:gd name="T0" fmla="*/ 4 w 8"/>
                  <a:gd name="T1" fmla="*/ 0 h 9"/>
                  <a:gd name="T2" fmla="*/ 0 w 8"/>
                  <a:gd name="T3" fmla="*/ 2 h 9"/>
                  <a:gd name="T4" fmla="*/ 2 w 8"/>
                  <a:gd name="T5" fmla="*/ 2 h 9"/>
                  <a:gd name="T6" fmla="*/ 2 w 8"/>
                  <a:gd name="T7" fmla="*/ 2 h 9"/>
                  <a:gd name="T8" fmla="*/ 4 w 8"/>
                  <a:gd name="T9" fmla="*/ 4 h 9"/>
                  <a:gd name="T10" fmla="*/ 4 w 8"/>
                  <a:gd name="T11" fmla="*/ 4 h 9"/>
                  <a:gd name="T12" fmla="*/ 4 w 8"/>
                  <a:gd name="T13" fmla="*/ 5 h 9"/>
                  <a:gd name="T14" fmla="*/ 4 w 8"/>
                  <a:gd name="T15" fmla="*/ 5 h 9"/>
                  <a:gd name="T16" fmla="*/ 4 w 8"/>
                  <a:gd name="T17" fmla="*/ 5 h 9"/>
                  <a:gd name="T18" fmla="*/ 2 w 8"/>
                  <a:gd name="T19" fmla="*/ 6 h 9"/>
                  <a:gd name="T20" fmla="*/ 2 w 8"/>
                  <a:gd name="T21" fmla="*/ 6 h 9"/>
                  <a:gd name="T22" fmla="*/ 0 w 8"/>
                  <a:gd name="T23" fmla="*/ 6 h 9"/>
                  <a:gd name="T24" fmla="*/ 2 w 8"/>
                  <a:gd name="T25" fmla="*/ 9 h 9"/>
                  <a:gd name="T26" fmla="*/ 4 w 8"/>
                  <a:gd name="T27" fmla="*/ 9 h 9"/>
                  <a:gd name="T28" fmla="*/ 4 w 8"/>
                  <a:gd name="T29" fmla="*/ 9 h 9"/>
                  <a:gd name="T30" fmla="*/ 5 w 8"/>
                  <a:gd name="T31" fmla="*/ 9 h 9"/>
                  <a:gd name="T32" fmla="*/ 8 w 8"/>
                  <a:gd name="T33" fmla="*/ 7 h 9"/>
                  <a:gd name="T34" fmla="*/ 7 w 8"/>
                  <a:gd name="T35" fmla="*/ 6 h 9"/>
                  <a:gd name="T36" fmla="*/ 6 w 8"/>
                  <a:gd name="T37" fmla="*/ 6 h 9"/>
                  <a:gd name="T38" fmla="*/ 7 w 8"/>
                  <a:gd name="T39" fmla="*/ 6 h 9"/>
                  <a:gd name="T40" fmla="*/ 8 w 8"/>
                  <a:gd name="T41" fmla="*/ 7 h 9"/>
                  <a:gd name="T42" fmla="*/ 8 w 8"/>
                  <a:gd name="T43" fmla="*/ 5 h 9"/>
                  <a:gd name="T44" fmla="*/ 8 w 8"/>
                  <a:gd name="T45" fmla="*/ 3 h 9"/>
                  <a:gd name="T46" fmla="*/ 6 w 8"/>
                  <a:gd name="T47" fmla="*/ 1 h 9"/>
                  <a:gd name="T48" fmla="*/ 4 w 8"/>
                  <a:gd name="T49" fmla="*/ 0 h 9"/>
                  <a:gd name="T50" fmla="*/ 4 w 8"/>
                  <a:gd name="T51" fmla="*/ 0 h 9"/>
                  <a:gd name="T52" fmla="*/ 4 w 8"/>
                  <a:gd name="T5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 h="9">
                    <a:moveTo>
                      <a:pt x="4" y="0"/>
                    </a:moveTo>
                    <a:cubicBezTo>
                      <a:pt x="3" y="0"/>
                      <a:pt x="1" y="1"/>
                      <a:pt x="0" y="2"/>
                    </a:cubicBezTo>
                    <a:cubicBezTo>
                      <a:pt x="1" y="2"/>
                      <a:pt x="2" y="2"/>
                      <a:pt x="2" y="2"/>
                    </a:cubicBezTo>
                    <a:cubicBezTo>
                      <a:pt x="2" y="2"/>
                      <a:pt x="2" y="2"/>
                      <a:pt x="2" y="2"/>
                    </a:cubicBezTo>
                    <a:cubicBezTo>
                      <a:pt x="3" y="2"/>
                      <a:pt x="4" y="3"/>
                      <a:pt x="4" y="4"/>
                    </a:cubicBezTo>
                    <a:cubicBezTo>
                      <a:pt x="4" y="4"/>
                      <a:pt x="4" y="4"/>
                      <a:pt x="4" y="4"/>
                    </a:cubicBezTo>
                    <a:cubicBezTo>
                      <a:pt x="4" y="5"/>
                      <a:pt x="4" y="5"/>
                      <a:pt x="4" y="5"/>
                    </a:cubicBezTo>
                    <a:cubicBezTo>
                      <a:pt x="4" y="5"/>
                      <a:pt x="4" y="5"/>
                      <a:pt x="4" y="5"/>
                    </a:cubicBezTo>
                    <a:cubicBezTo>
                      <a:pt x="4" y="5"/>
                      <a:pt x="4" y="5"/>
                      <a:pt x="4" y="5"/>
                    </a:cubicBezTo>
                    <a:cubicBezTo>
                      <a:pt x="4" y="6"/>
                      <a:pt x="3" y="6"/>
                      <a:pt x="2" y="6"/>
                    </a:cubicBezTo>
                    <a:cubicBezTo>
                      <a:pt x="2" y="6"/>
                      <a:pt x="2" y="6"/>
                      <a:pt x="2" y="6"/>
                    </a:cubicBezTo>
                    <a:cubicBezTo>
                      <a:pt x="1" y="6"/>
                      <a:pt x="0" y="6"/>
                      <a:pt x="0" y="6"/>
                    </a:cubicBezTo>
                    <a:cubicBezTo>
                      <a:pt x="0" y="7"/>
                      <a:pt x="1" y="8"/>
                      <a:pt x="2" y="9"/>
                    </a:cubicBezTo>
                    <a:cubicBezTo>
                      <a:pt x="2" y="9"/>
                      <a:pt x="3" y="9"/>
                      <a:pt x="4" y="9"/>
                    </a:cubicBezTo>
                    <a:cubicBezTo>
                      <a:pt x="4" y="9"/>
                      <a:pt x="4" y="9"/>
                      <a:pt x="4" y="9"/>
                    </a:cubicBezTo>
                    <a:cubicBezTo>
                      <a:pt x="4" y="9"/>
                      <a:pt x="5" y="9"/>
                      <a:pt x="5" y="9"/>
                    </a:cubicBezTo>
                    <a:cubicBezTo>
                      <a:pt x="6" y="9"/>
                      <a:pt x="7" y="8"/>
                      <a:pt x="8" y="7"/>
                    </a:cubicBezTo>
                    <a:cubicBezTo>
                      <a:pt x="7" y="6"/>
                      <a:pt x="7" y="6"/>
                      <a:pt x="7" y="6"/>
                    </a:cubicBezTo>
                    <a:cubicBezTo>
                      <a:pt x="6" y="6"/>
                      <a:pt x="6" y="6"/>
                      <a:pt x="6" y="6"/>
                    </a:cubicBezTo>
                    <a:cubicBezTo>
                      <a:pt x="7" y="6"/>
                      <a:pt x="7" y="6"/>
                      <a:pt x="7" y="6"/>
                    </a:cubicBezTo>
                    <a:cubicBezTo>
                      <a:pt x="8" y="7"/>
                      <a:pt x="8" y="7"/>
                      <a:pt x="8" y="7"/>
                    </a:cubicBezTo>
                    <a:cubicBezTo>
                      <a:pt x="8" y="6"/>
                      <a:pt x="8" y="5"/>
                      <a:pt x="8" y="5"/>
                    </a:cubicBezTo>
                    <a:cubicBezTo>
                      <a:pt x="8" y="4"/>
                      <a:pt x="8" y="4"/>
                      <a:pt x="8" y="3"/>
                    </a:cubicBezTo>
                    <a:cubicBezTo>
                      <a:pt x="8" y="2"/>
                      <a:pt x="7" y="1"/>
                      <a:pt x="6" y="1"/>
                    </a:cubicBezTo>
                    <a:cubicBezTo>
                      <a:pt x="5" y="0"/>
                      <a:pt x="5" y="0"/>
                      <a:pt x="4" y="0"/>
                    </a:cubicBezTo>
                    <a:cubicBezTo>
                      <a:pt x="4" y="0"/>
                      <a:pt x="4" y="0"/>
                      <a:pt x="4" y="0"/>
                    </a:cubicBezTo>
                    <a:cubicBezTo>
                      <a:pt x="4" y="0"/>
                      <a:pt x="4" y="0"/>
                      <a:pt x="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0" name="Freeform 154"/>
              <p:cNvSpPr/>
              <p:nvPr/>
            </p:nvSpPr>
            <p:spPr bwMode="auto">
              <a:xfrm>
                <a:off x="4841876" y="1052513"/>
                <a:ext cx="22225" cy="25400"/>
              </a:xfrm>
              <a:custGeom>
                <a:avLst/>
                <a:gdLst>
                  <a:gd name="T0" fmla="*/ 4 w 8"/>
                  <a:gd name="T1" fmla="*/ 0 h 9"/>
                  <a:gd name="T2" fmla="*/ 0 w 8"/>
                  <a:gd name="T3" fmla="*/ 2 h 9"/>
                  <a:gd name="T4" fmla="*/ 2 w 8"/>
                  <a:gd name="T5" fmla="*/ 2 h 9"/>
                  <a:gd name="T6" fmla="*/ 4 w 8"/>
                  <a:gd name="T7" fmla="*/ 4 h 9"/>
                  <a:gd name="T8" fmla="*/ 4 w 8"/>
                  <a:gd name="T9" fmla="*/ 4 h 9"/>
                  <a:gd name="T10" fmla="*/ 4 w 8"/>
                  <a:gd name="T11" fmla="*/ 5 h 9"/>
                  <a:gd name="T12" fmla="*/ 4 w 8"/>
                  <a:gd name="T13" fmla="*/ 5 h 9"/>
                  <a:gd name="T14" fmla="*/ 4 w 8"/>
                  <a:gd name="T15" fmla="*/ 5 h 9"/>
                  <a:gd name="T16" fmla="*/ 2 w 8"/>
                  <a:gd name="T17" fmla="*/ 6 h 9"/>
                  <a:gd name="T18" fmla="*/ 2 w 8"/>
                  <a:gd name="T19" fmla="*/ 6 h 9"/>
                  <a:gd name="T20" fmla="*/ 0 w 8"/>
                  <a:gd name="T21" fmla="*/ 6 h 9"/>
                  <a:gd name="T22" fmla="*/ 2 w 8"/>
                  <a:gd name="T23" fmla="*/ 9 h 9"/>
                  <a:gd name="T24" fmla="*/ 2 w 8"/>
                  <a:gd name="T25" fmla="*/ 9 h 9"/>
                  <a:gd name="T26" fmla="*/ 4 w 8"/>
                  <a:gd name="T27" fmla="*/ 9 h 9"/>
                  <a:gd name="T28" fmla="*/ 5 w 8"/>
                  <a:gd name="T29" fmla="*/ 9 h 9"/>
                  <a:gd name="T30" fmla="*/ 8 w 8"/>
                  <a:gd name="T31" fmla="*/ 7 h 9"/>
                  <a:gd name="T32" fmla="*/ 7 w 8"/>
                  <a:gd name="T33" fmla="*/ 6 h 9"/>
                  <a:gd name="T34" fmla="*/ 6 w 8"/>
                  <a:gd name="T35" fmla="*/ 6 h 9"/>
                  <a:gd name="T36" fmla="*/ 7 w 8"/>
                  <a:gd name="T37" fmla="*/ 6 h 9"/>
                  <a:gd name="T38" fmla="*/ 8 w 8"/>
                  <a:gd name="T39" fmla="*/ 7 h 9"/>
                  <a:gd name="T40" fmla="*/ 8 w 8"/>
                  <a:gd name="T41" fmla="*/ 5 h 9"/>
                  <a:gd name="T42" fmla="*/ 8 w 8"/>
                  <a:gd name="T43" fmla="*/ 3 h 9"/>
                  <a:gd name="T44" fmla="*/ 6 w 8"/>
                  <a:gd name="T45" fmla="*/ 1 h 9"/>
                  <a:gd name="T46" fmla="*/ 4 w 8"/>
                  <a:gd name="T4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 h="9">
                    <a:moveTo>
                      <a:pt x="4" y="0"/>
                    </a:moveTo>
                    <a:cubicBezTo>
                      <a:pt x="3" y="0"/>
                      <a:pt x="1" y="1"/>
                      <a:pt x="0" y="2"/>
                    </a:cubicBezTo>
                    <a:cubicBezTo>
                      <a:pt x="1" y="2"/>
                      <a:pt x="2" y="2"/>
                      <a:pt x="2" y="2"/>
                    </a:cubicBezTo>
                    <a:cubicBezTo>
                      <a:pt x="3" y="2"/>
                      <a:pt x="4" y="3"/>
                      <a:pt x="4" y="4"/>
                    </a:cubicBezTo>
                    <a:cubicBezTo>
                      <a:pt x="4" y="4"/>
                      <a:pt x="4" y="4"/>
                      <a:pt x="4" y="4"/>
                    </a:cubicBezTo>
                    <a:cubicBezTo>
                      <a:pt x="4" y="5"/>
                      <a:pt x="4" y="5"/>
                      <a:pt x="4" y="5"/>
                    </a:cubicBezTo>
                    <a:cubicBezTo>
                      <a:pt x="4" y="5"/>
                      <a:pt x="4" y="5"/>
                      <a:pt x="4" y="5"/>
                    </a:cubicBezTo>
                    <a:cubicBezTo>
                      <a:pt x="4" y="5"/>
                      <a:pt x="4" y="5"/>
                      <a:pt x="4" y="5"/>
                    </a:cubicBezTo>
                    <a:cubicBezTo>
                      <a:pt x="4" y="6"/>
                      <a:pt x="3" y="6"/>
                      <a:pt x="2" y="6"/>
                    </a:cubicBezTo>
                    <a:cubicBezTo>
                      <a:pt x="2" y="6"/>
                      <a:pt x="2" y="6"/>
                      <a:pt x="2" y="6"/>
                    </a:cubicBezTo>
                    <a:cubicBezTo>
                      <a:pt x="1" y="6"/>
                      <a:pt x="0" y="6"/>
                      <a:pt x="0" y="6"/>
                    </a:cubicBezTo>
                    <a:cubicBezTo>
                      <a:pt x="0" y="7"/>
                      <a:pt x="1" y="8"/>
                      <a:pt x="2" y="9"/>
                    </a:cubicBezTo>
                    <a:cubicBezTo>
                      <a:pt x="2" y="9"/>
                      <a:pt x="2" y="9"/>
                      <a:pt x="2" y="9"/>
                    </a:cubicBezTo>
                    <a:cubicBezTo>
                      <a:pt x="2" y="9"/>
                      <a:pt x="3" y="9"/>
                      <a:pt x="4" y="9"/>
                    </a:cubicBezTo>
                    <a:cubicBezTo>
                      <a:pt x="4" y="9"/>
                      <a:pt x="5" y="9"/>
                      <a:pt x="5" y="9"/>
                    </a:cubicBezTo>
                    <a:cubicBezTo>
                      <a:pt x="6" y="9"/>
                      <a:pt x="7" y="8"/>
                      <a:pt x="8" y="7"/>
                    </a:cubicBezTo>
                    <a:cubicBezTo>
                      <a:pt x="7" y="6"/>
                      <a:pt x="7" y="6"/>
                      <a:pt x="7" y="6"/>
                    </a:cubicBezTo>
                    <a:cubicBezTo>
                      <a:pt x="6" y="6"/>
                      <a:pt x="6" y="6"/>
                      <a:pt x="6" y="6"/>
                    </a:cubicBezTo>
                    <a:cubicBezTo>
                      <a:pt x="7" y="6"/>
                      <a:pt x="7" y="6"/>
                      <a:pt x="7" y="6"/>
                    </a:cubicBezTo>
                    <a:cubicBezTo>
                      <a:pt x="8" y="7"/>
                      <a:pt x="8" y="7"/>
                      <a:pt x="8" y="7"/>
                    </a:cubicBezTo>
                    <a:cubicBezTo>
                      <a:pt x="8" y="6"/>
                      <a:pt x="8" y="5"/>
                      <a:pt x="8" y="5"/>
                    </a:cubicBezTo>
                    <a:cubicBezTo>
                      <a:pt x="8" y="4"/>
                      <a:pt x="8" y="4"/>
                      <a:pt x="8" y="3"/>
                    </a:cubicBezTo>
                    <a:cubicBezTo>
                      <a:pt x="8" y="2"/>
                      <a:pt x="7" y="1"/>
                      <a:pt x="6" y="1"/>
                    </a:cubicBezTo>
                    <a:cubicBezTo>
                      <a:pt x="5" y="0"/>
                      <a:pt x="5" y="0"/>
                      <a:pt x="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1" name="Freeform 155"/>
              <p:cNvSpPr/>
              <p:nvPr/>
            </p:nvSpPr>
            <p:spPr bwMode="auto">
              <a:xfrm>
                <a:off x="4827588" y="1077913"/>
                <a:ext cx="23813" cy="25400"/>
              </a:xfrm>
              <a:custGeom>
                <a:avLst/>
                <a:gdLst>
                  <a:gd name="T0" fmla="*/ 4 w 8"/>
                  <a:gd name="T1" fmla="*/ 0 h 9"/>
                  <a:gd name="T2" fmla="*/ 0 w 8"/>
                  <a:gd name="T3" fmla="*/ 2 h 9"/>
                  <a:gd name="T4" fmla="*/ 2 w 8"/>
                  <a:gd name="T5" fmla="*/ 2 h 9"/>
                  <a:gd name="T6" fmla="*/ 4 w 8"/>
                  <a:gd name="T7" fmla="*/ 4 h 9"/>
                  <a:gd name="T8" fmla="*/ 4 w 8"/>
                  <a:gd name="T9" fmla="*/ 4 h 9"/>
                  <a:gd name="T10" fmla="*/ 4 w 8"/>
                  <a:gd name="T11" fmla="*/ 5 h 9"/>
                  <a:gd name="T12" fmla="*/ 4 w 8"/>
                  <a:gd name="T13" fmla="*/ 5 h 9"/>
                  <a:gd name="T14" fmla="*/ 4 w 8"/>
                  <a:gd name="T15" fmla="*/ 5 h 9"/>
                  <a:gd name="T16" fmla="*/ 2 w 8"/>
                  <a:gd name="T17" fmla="*/ 6 h 9"/>
                  <a:gd name="T18" fmla="*/ 2 w 8"/>
                  <a:gd name="T19" fmla="*/ 6 h 9"/>
                  <a:gd name="T20" fmla="*/ 0 w 8"/>
                  <a:gd name="T21" fmla="*/ 6 h 9"/>
                  <a:gd name="T22" fmla="*/ 2 w 8"/>
                  <a:gd name="T23" fmla="*/ 9 h 9"/>
                  <a:gd name="T24" fmla="*/ 4 w 8"/>
                  <a:gd name="T25" fmla="*/ 9 h 9"/>
                  <a:gd name="T26" fmla="*/ 4 w 8"/>
                  <a:gd name="T27" fmla="*/ 9 h 9"/>
                  <a:gd name="T28" fmla="*/ 4 w 8"/>
                  <a:gd name="T29" fmla="*/ 9 h 9"/>
                  <a:gd name="T30" fmla="*/ 5 w 8"/>
                  <a:gd name="T31" fmla="*/ 9 h 9"/>
                  <a:gd name="T32" fmla="*/ 8 w 8"/>
                  <a:gd name="T33" fmla="*/ 7 h 9"/>
                  <a:gd name="T34" fmla="*/ 7 w 8"/>
                  <a:gd name="T35" fmla="*/ 6 h 9"/>
                  <a:gd name="T36" fmla="*/ 6 w 8"/>
                  <a:gd name="T37" fmla="*/ 6 h 9"/>
                  <a:gd name="T38" fmla="*/ 7 w 8"/>
                  <a:gd name="T39" fmla="*/ 6 h 9"/>
                  <a:gd name="T40" fmla="*/ 8 w 8"/>
                  <a:gd name="T41" fmla="*/ 7 h 9"/>
                  <a:gd name="T42" fmla="*/ 8 w 8"/>
                  <a:gd name="T43" fmla="*/ 5 h 9"/>
                  <a:gd name="T44" fmla="*/ 8 w 8"/>
                  <a:gd name="T45" fmla="*/ 4 h 9"/>
                  <a:gd name="T46" fmla="*/ 6 w 8"/>
                  <a:gd name="T47" fmla="*/ 1 h 9"/>
                  <a:gd name="T48" fmla="*/ 4 w 8"/>
                  <a:gd name="T49" fmla="*/ 0 h 9"/>
                  <a:gd name="T50" fmla="*/ 4 w 8"/>
                  <a:gd name="T5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 h="9">
                    <a:moveTo>
                      <a:pt x="4" y="0"/>
                    </a:moveTo>
                    <a:cubicBezTo>
                      <a:pt x="3" y="0"/>
                      <a:pt x="1" y="1"/>
                      <a:pt x="0" y="2"/>
                    </a:cubicBezTo>
                    <a:cubicBezTo>
                      <a:pt x="1" y="2"/>
                      <a:pt x="2" y="2"/>
                      <a:pt x="2" y="2"/>
                    </a:cubicBezTo>
                    <a:cubicBezTo>
                      <a:pt x="3" y="3"/>
                      <a:pt x="4" y="3"/>
                      <a:pt x="4" y="4"/>
                    </a:cubicBezTo>
                    <a:cubicBezTo>
                      <a:pt x="4" y="4"/>
                      <a:pt x="4" y="4"/>
                      <a:pt x="4" y="4"/>
                    </a:cubicBezTo>
                    <a:cubicBezTo>
                      <a:pt x="4" y="5"/>
                      <a:pt x="4" y="5"/>
                      <a:pt x="4" y="5"/>
                    </a:cubicBezTo>
                    <a:cubicBezTo>
                      <a:pt x="4" y="5"/>
                      <a:pt x="4" y="5"/>
                      <a:pt x="4" y="5"/>
                    </a:cubicBezTo>
                    <a:cubicBezTo>
                      <a:pt x="4" y="5"/>
                      <a:pt x="4" y="5"/>
                      <a:pt x="4" y="5"/>
                    </a:cubicBezTo>
                    <a:cubicBezTo>
                      <a:pt x="4" y="6"/>
                      <a:pt x="3" y="6"/>
                      <a:pt x="2" y="6"/>
                    </a:cubicBezTo>
                    <a:cubicBezTo>
                      <a:pt x="2" y="6"/>
                      <a:pt x="2" y="6"/>
                      <a:pt x="2" y="6"/>
                    </a:cubicBezTo>
                    <a:cubicBezTo>
                      <a:pt x="1" y="6"/>
                      <a:pt x="0" y="6"/>
                      <a:pt x="0" y="6"/>
                    </a:cubicBezTo>
                    <a:cubicBezTo>
                      <a:pt x="0" y="7"/>
                      <a:pt x="1" y="8"/>
                      <a:pt x="2" y="9"/>
                    </a:cubicBezTo>
                    <a:cubicBezTo>
                      <a:pt x="2" y="9"/>
                      <a:pt x="3" y="9"/>
                      <a:pt x="4" y="9"/>
                    </a:cubicBezTo>
                    <a:cubicBezTo>
                      <a:pt x="4" y="9"/>
                      <a:pt x="4" y="9"/>
                      <a:pt x="4" y="9"/>
                    </a:cubicBezTo>
                    <a:cubicBezTo>
                      <a:pt x="4" y="9"/>
                      <a:pt x="4" y="9"/>
                      <a:pt x="4" y="9"/>
                    </a:cubicBezTo>
                    <a:cubicBezTo>
                      <a:pt x="4" y="9"/>
                      <a:pt x="5" y="9"/>
                      <a:pt x="5" y="9"/>
                    </a:cubicBezTo>
                    <a:cubicBezTo>
                      <a:pt x="6" y="9"/>
                      <a:pt x="7" y="8"/>
                      <a:pt x="8" y="7"/>
                    </a:cubicBezTo>
                    <a:cubicBezTo>
                      <a:pt x="7" y="6"/>
                      <a:pt x="7" y="6"/>
                      <a:pt x="7" y="6"/>
                    </a:cubicBezTo>
                    <a:cubicBezTo>
                      <a:pt x="6" y="6"/>
                      <a:pt x="6" y="6"/>
                      <a:pt x="6" y="6"/>
                    </a:cubicBezTo>
                    <a:cubicBezTo>
                      <a:pt x="7" y="6"/>
                      <a:pt x="7" y="6"/>
                      <a:pt x="7" y="6"/>
                    </a:cubicBezTo>
                    <a:cubicBezTo>
                      <a:pt x="8" y="7"/>
                      <a:pt x="8" y="7"/>
                      <a:pt x="8" y="7"/>
                    </a:cubicBezTo>
                    <a:cubicBezTo>
                      <a:pt x="8" y="6"/>
                      <a:pt x="8" y="6"/>
                      <a:pt x="8" y="5"/>
                    </a:cubicBezTo>
                    <a:cubicBezTo>
                      <a:pt x="8" y="4"/>
                      <a:pt x="8" y="4"/>
                      <a:pt x="8" y="4"/>
                    </a:cubicBezTo>
                    <a:cubicBezTo>
                      <a:pt x="8" y="2"/>
                      <a:pt x="7" y="1"/>
                      <a:pt x="6" y="1"/>
                    </a:cubicBezTo>
                    <a:cubicBezTo>
                      <a:pt x="5" y="0"/>
                      <a:pt x="5" y="0"/>
                      <a:pt x="4" y="0"/>
                    </a:cubicBezTo>
                    <a:cubicBezTo>
                      <a:pt x="4" y="0"/>
                      <a:pt x="4" y="0"/>
                      <a:pt x="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2" name="Freeform 156"/>
              <p:cNvSpPr/>
              <p:nvPr/>
            </p:nvSpPr>
            <p:spPr bwMode="auto">
              <a:xfrm>
                <a:off x="4814888" y="1103313"/>
                <a:ext cx="22225" cy="23813"/>
              </a:xfrm>
              <a:custGeom>
                <a:avLst/>
                <a:gdLst>
                  <a:gd name="T0" fmla="*/ 4 w 8"/>
                  <a:gd name="T1" fmla="*/ 0 h 9"/>
                  <a:gd name="T2" fmla="*/ 0 w 8"/>
                  <a:gd name="T3" fmla="*/ 2 h 9"/>
                  <a:gd name="T4" fmla="*/ 2 w 8"/>
                  <a:gd name="T5" fmla="*/ 3 h 9"/>
                  <a:gd name="T6" fmla="*/ 2 w 8"/>
                  <a:gd name="T7" fmla="*/ 3 h 9"/>
                  <a:gd name="T8" fmla="*/ 4 w 8"/>
                  <a:gd name="T9" fmla="*/ 4 h 9"/>
                  <a:gd name="T10" fmla="*/ 4 w 8"/>
                  <a:gd name="T11" fmla="*/ 4 h 9"/>
                  <a:gd name="T12" fmla="*/ 4 w 8"/>
                  <a:gd name="T13" fmla="*/ 5 h 9"/>
                  <a:gd name="T14" fmla="*/ 4 w 8"/>
                  <a:gd name="T15" fmla="*/ 5 h 9"/>
                  <a:gd name="T16" fmla="*/ 4 w 8"/>
                  <a:gd name="T17" fmla="*/ 5 h 9"/>
                  <a:gd name="T18" fmla="*/ 2 w 8"/>
                  <a:gd name="T19" fmla="*/ 7 h 9"/>
                  <a:gd name="T20" fmla="*/ 2 w 8"/>
                  <a:gd name="T21" fmla="*/ 7 h 9"/>
                  <a:gd name="T22" fmla="*/ 0 w 8"/>
                  <a:gd name="T23" fmla="*/ 6 h 9"/>
                  <a:gd name="T24" fmla="*/ 2 w 8"/>
                  <a:gd name="T25" fmla="*/ 9 h 9"/>
                  <a:gd name="T26" fmla="*/ 4 w 8"/>
                  <a:gd name="T27" fmla="*/ 9 h 9"/>
                  <a:gd name="T28" fmla="*/ 4 w 8"/>
                  <a:gd name="T29" fmla="*/ 9 h 9"/>
                  <a:gd name="T30" fmla="*/ 4 w 8"/>
                  <a:gd name="T31" fmla="*/ 9 h 9"/>
                  <a:gd name="T32" fmla="*/ 5 w 8"/>
                  <a:gd name="T33" fmla="*/ 9 h 9"/>
                  <a:gd name="T34" fmla="*/ 8 w 8"/>
                  <a:gd name="T35" fmla="*/ 7 h 9"/>
                  <a:gd name="T36" fmla="*/ 7 w 8"/>
                  <a:gd name="T37" fmla="*/ 6 h 9"/>
                  <a:gd name="T38" fmla="*/ 6 w 8"/>
                  <a:gd name="T39" fmla="*/ 6 h 9"/>
                  <a:gd name="T40" fmla="*/ 7 w 8"/>
                  <a:gd name="T41" fmla="*/ 6 h 9"/>
                  <a:gd name="T42" fmla="*/ 8 w 8"/>
                  <a:gd name="T43" fmla="*/ 7 h 9"/>
                  <a:gd name="T44" fmla="*/ 8 w 8"/>
                  <a:gd name="T45" fmla="*/ 5 h 9"/>
                  <a:gd name="T46" fmla="*/ 8 w 8"/>
                  <a:gd name="T47" fmla="*/ 4 h 9"/>
                  <a:gd name="T48" fmla="*/ 6 w 8"/>
                  <a:gd name="T49" fmla="*/ 1 h 9"/>
                  <a:gd name="T50" fmla="*/ 4 w 8"/>
                  <a:gd name="T51" fmla="*/ 0 h 9"/>
                  <a:gd name="T52" fmla="*/ 4 w 8"/>
                  <a:gd name="T5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 h="9">
                    <a:moveTo>
                      <a:pt x="4" y="0"/>
                    </a:moveTo>
                    <a:cubicBezTo>
                      <a:pt x="3" y="0"/>
                      <a:pt x="1" y="1"/>
                      <a:pt x="0" y="2"/>
                    </a:cubicBezTo>
                    <a:cubicBezTo>
                      <a:pt x="1" y="2"/>
                      <a:pt x="2" y="3"/>
                      <a:pt x="2" y="3"/>
                    </a:cubicBezTo>
                    <a:cubicBezTo>
                      <a:pt x="2" y="3"/>
                      <a:pt x="2" y="3"/>
                      <a:pt x="2" y="3"/>
                    </a:cubicBezTo>
                    <a:cubicBezTo>
                      <a:pt x="3" y="3"/>
                      <a:pt x="4" y="3"/>
                      <a:pt x="4" y="4"/>
                    </a:cubicBezTo>
                    <a:cubicBezTo>
                      <a:pt x="4" y="4"/>
                      <a:pt x="4" y="4"/>
                      <a:pt x="4" y="4"/>
                    </a:cubicBezTo>
                    <a:cubicBezTo>
                      <a:pt x="4" y="5"/>
                      <a:pt x="4" y="5"/>
                      <a:pt x="4" y="5"/>
                    </a:cubicBezTo>
                    <a:cubicBezTo>
                      <a:pt x="4" y="5"/>
                      <a:pt x="4" y="5"/>
                      <a:pt x="4" y="5"/>
                    </a:cubicBezTo>
                    <a:cubicBezTo>
                      <a:pt x="4" y="5"/>
                      <a:pt x="4" y="5"/>
                      <a:pt x="4" y="5"/>
                    </a:cubicBezTo>
                    <a:cubicBezTo>
                      <a:pt x="4" y="6"/>
                      <a:pt x="3" y="7"/>
                      <a:pt x="2" y="7"/>
                    </a:cubicBezTo>
                    <a:cubicBezTo>
                      <a:pt x="2" y="7"/>
                      <a:pt x="2" y="7"/>
                      <a:pt x="2" y="7"/>
                    </a:cubicBezTo>
                    <a:cubicBezTo>
                      <a:pt x="1" y="6"/>
                      <a:pt x="0" y="6"/>
                      <a:pt x="0" y="6"/>
                    </a:cubicBezTo>
                    <a:cubicBezTo>
                      <a:pt x="0" y="7"/>
                      <a:pt x="1" y="8"/>
                      <a:pt x="2" y="9"/>
                    </a:cubicBezTo>
                    <a:cubicBezTo>
                      <a:pt x="2" y="9"/>
                      <a:pt x="3" y="9"/>
                      <a:pt x="4" y="9"/>
                    </a:cubicBezTo>
                    <a:cubicBezTo>
                      <a:pt x="4" y="9"/>
                      <a:pt x="4" y="9"/>
                      <a:pt x="4" y="9"/>
                    </a:cubicBezTo>
                    <a:cubicBezTo>
                      <a:pt x="4" y="9"/>
                      <a:pt x="4" y="9"/>
                      <a:pt x="4" y="9"/>
                    </a:cubicBezTo>
                    <a:cubicBezTo>
                      <a:pt x="4" y="9"/>
                      <a:pt x="5" y="9"/>
                      <a:pt x="5" y="9"/>
                    </a:cubicBezTo>
                    <a:cubicBezTo>
                      <a:pt x="6" y="9"/>
                      <a:pt x="7" y="8"/>
                      <a:pt x="8" y="7"/>
                    </a:cubicBezTo>
                    <a:cubicBezTo>
                      <a:pt x="7" y="6"/>
                      <a:pt x="7" y="6"/>
                      <a:pt x="7" y="6"/>
                    </a:cubicBezTo>
                    <a:cubicBezTo>
                      <a:pt x="6" y="6"/>
                      <a:pt x="6" y="6"/>
                      <a:pt x="6" y="6"/>
                    </a:cubicBezTo>
                    <a:cubicBezTo>
                      <a:pt x="7" y="6"/>
                      <a:pt x="7" y="6"/>
                      <a:pt x="7" y="6"/>
                    </a:cubicBezTo>
                    <a:cubicBezTo>
                      <a:pt x="8" y="7"/>
                      <a:pt x="8" y="7"/>
                      <a:pt x="8" y="7"/>
                    </a:cubicBezTo>
                    <a:cubicBezTo>
                      <a:pt x="8" y="6"/>
                      <a:pt x="8" y="6"/>
                      <a:pt x="8" y="5"/>
                    </a:cubicBezTo>
                    <a:cubicBezTo>
                      <a:pt x="8" y="4"/>
                      <a:pt x="8" y="4"/>
                      <a:pt x="8" y="4"/>
                    </a:cubicBezTo>
                    <a:cubicBezTo>
                      <a:pt x="8" y="3"/>
                      <a:pt x="7" y="2"/>
                      <a:pt x="6" y="1"/>
                    </a:cubicBezTo>
                    <a:cubicBezTo>
                      <a:pt x="5" y="1"/>
                      <a:pt x="5" y="0"/>
                      <a:pt x="4" y="0"/>
                    </a:cubicBezTo>
                    <a:cubicBezTo>
                      <a:pt x="4" y="0"/>
                      <a:pt x="4" y="0"/>
                      <a:pt x="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3" name="Freeform 157"/>
              <p:cNvSpPr/>
              <p:nvPr/>
            </p:nvSpPr>
            <p:spPr bwMode="auto">
              <a:xfrm>
                <a:off x="4800601" y="1127125"/>
                <a:ext cx="25400" cy="28575"/>
              </a:xfrm>
              <a:custGeom>
                <a:avLst/>
                <a:gdLst>
                  <a:gd name="T0" fmla="*/ 4 w 9"/>
                  <a:gd name="T1" fmla="*/ 0 h 10"/>
                  <a:gd name="T2" fmla="*/ 4 w 9"/>
                  <a:gd name="T3" fmla="*/ 0 h 10"/>
                  <a:gd name="T4" fmla="*/ 4 w 9"/>
                  <a:gd name="T5" fmla="*/ 0 h 10"/>
                  <a:gd name="T6" fmla="*/ 0 w 9"/>
                  <a:gd name="T7" fmla="*/ 2 h 10"/>
                  <a:gd name="T8" fmla="*/ 2 w 9"/>
                  <a:gd name="T9" fmla="*/ 3 h 10"/>
                  <a:gd name="T10" fmla="*/ 4 w 9"/>
                  <a:gd name="T11" fmla="*/ 5 h 10"/>
                  <a:gd name="T12" fmla="*/ 4 w 9"/>
                  <a:gd name="T13" fmla="*/ 5 h 10"/>
                  <a:gd name="T14" fmla="*/ 5 w 9"/>
                  <a:gd name="T15" fmla="*/ 5 h 10"/>
                  <a:gd name="T16" fmla="*/ 4 w 9"/>
                  <a:gd name="T17" fmla="*/ 5 h 10"/>
                  <a:gd name="T18" fmla="*/ 4 w 9"/>
                  <a:gd name="T19" fmla="*/ 5 h 10"/>
                  <a:gd name="T20" fmla="*/ 2 w 9"/>
                  <a:gd name="T21" fmla="*/ 7 h 10"/>
                  <a:gd name="T22" fmla="*/ 2 w 9"/>
                  <a:gd name="T23" fmla="*/ 7 h 10"/>
                  <a:gd name="T24" fmla="*/ 0 w 9"/>
                  <a:gd name="T25" fmla="*/ 6 h 10"/>
                  <a:gd name="T26" fmla="*/ 2 w 9"/>
                  <a:gd name="T27" fmla="*/ 9 h 10"/>
                  <a:gd name="T28" fmla="*/ 4 w 9"/>
                  <a:gd name="T29" fmla="*/ 10 h 10"/>
                  <a:gd name="T30" fmla="*/ 4 w 9"/>
                  <a:gd name="T31" fmla="*/ 10 h 10"/>
                  <a:gd name="T32" fmla="*/ 5 w 9"/>
                  <a:gd name="T33" fmla="*/ 9 h 10"/>
                  <a:gd name="T34" fmla="*/ 8 w 9"/>
                  <a:gd name="T35" fmla="*/ 7 h 10"/>
                  <a:gd name="T36" fmla="*/ 7 w 9"/>
                  <a:gd name="T37" fmla="*/ 7 h 10"/>
                  <a:gd name="T38" fmla="*/ 6 w 9"/>
                  <a:gd name="T39" fmla="*/ 6 h 10"/>
                  <a:gd name="T40" fmla="*/ 7 w 9"/>
                  <a:gd name="T41" fmla="*/ 7 h 10"/>
                  <a:gd name="T42" fmla="*/ 8 w 9"/>
                  <a:gd name="T43" fmla="*/ 7 h 10"/>
                  <a:gd name="T44" fmla="*/ 8 w 9"/>
                  <a:gd name="T45" fmla="*/ 5 h 10"/>
                  <a:gd name="T46" fmla="*/ 8 w 9"/>
                  <a:gd name="T47" fmla="*/ 4 h 10"/>
                  <a:gd name="T48" fmla="*/ 6 w 9"/>
                  <a:gd name="T49" fmla="*/ 1 h 10"/>
                  <a:gd name="T50" fmla="*/ 4 w 9"/>
                  <a:gd name="T5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 h="10">
                    <a:moveTo>
                      <a:pt x="4" y="0"/>
                    </a:moveTo>
                    <a:cubicBezTo>
                      <a:pt x="4" y="0"/>
                      <a:pt x="4" y="0"/>
                      <a:pt x="4" y="0"/>
                    </a:cubicBezTo>
                    <a:cubicBezTo>
                      <a:pt x="4" y="0"/>
                      <a:pt x="4" y="0"/>
                      <a:pt x="4" y="0"/>
                    </a:cubicBezTo>
                    <a:cubicBezTo>
                      <a:pt x="3" y="0"/>
                      <a:pt x="1" y="1"/>
                      <a:pt x="0" y="2"/>
                    </a:cubicBezTo>
                    <a:cubicBezTo>
                      <a:pt x="1" y="3"/>
                      <a:pt x="2" y="3"/>
                      <a:pt x="2" y="3"/>
                    </a:cubicBezTo>
                    <a:cubicBezTo>
                      <a:pt x="3" y="3"/>
                      <a:pt x="4" y="4"/>
                      <a:pt x="4" y="5"/>
                    </a:cubicBezTo>
                    <a:cubicBezTo>
                      <a:pt x="4" y="5"/>
                      <a:pt x="4" y="5"/>
                      <a:pt x="4" y="5"/>
                    </a:cubicBezTo>
                    <a:cubicBezTo>
                      <a:pt x="5" y="5"/>
                      <a:pt x="5" y="5"/>
                      <a:pt x="5" y="5"/>
                    </a:cubicBezTo>
                    <a:cubicBezTo>
                      <a:pt x="4" y="5"/>
                      <a:pt x="4" y="5"/>
                      <a:pt x="4" y="5"/>
                    </a:cubicBezTo>
                    <a:cubicBezTo>
                      <a:pt x="4" y="5"/>
                      <a:pt x="4" y="5"/>
                      <a:pt x="4" y="5"/>
                    </a:cubicBezTo>
                    <a:cubicBezTo>
                      <a:pt x="4" y="6"/>
                      <a:pt x="3" y="7"/>
                      <a:pt x="2" y="7"/>
                    </a:cubicBezTo>
                    <a:cubicBezTo>
                      <a:pt x="2" y="7"/>
                      <a:pt x="2" y="7"/>
                      <a:pt x="2" y="7"/>
                    </a:cubicBezTo>
                    <a:cubicBezTo>
                      <a:pt x="1" y="7"/>
                      <a:pt x="0" y="6"/>
                      <a:pt x="0" y="6"/>
                    </a:cubicBezTo>
                    <a:cubicBezTo>
                      <a:pt x="0" y="7"/>
                      <a:pt x="1" y="8"/>
                      <a:pt x="2" y="9"/>
                    </a:cubicBezTo>
                    <a:cubicBezTo>
                      <a:pt x="2" y="9"/>
                      <a:pt x="3" y="10"/>
                      <a:pt x="4" y="10"/>
                    </a:cubicBezTo>
                    <a:cubicBezTo>
                      <a:pt x="4" y="10"/>
                      <a:pt x="4" y="10"/>
                      <a:pt x="4" y="10"/>
                    </a:cubicBezTo>
                    <a:cubicBezTo>
                      <a:pt x="4" y="10"/>
                      <a:pt x="5" y="9"/>
                      <a:pt x="5" y="9"/>
                    </a:cubicBezTo>
                    <a:cubicBezTo>
                      <a:pt x="6" y="9"/>
                      <a:pt x="7" y="8"/>
                      <a:pt x="8" y="7"/>
                    </a:cubicBezTo>
                    <a:cubicBezTo>
                      <a:pt x="7" y="7"/>
                      <a:pt x="7" y="7"/>
                      <a:pt x="7" y="7"/>
                    </a:cubicBezTo>
                    <a:cubicBezTo>
                      <a:pt x="6" y="6"/>
                      <a:pt x="6" y="6"/>
                      <a:pt x="6" y="6"/>
                    </a:cubicBezTo>
                    <a:cubicBezTo>
                      <a:pt x="7" y="7"/>
                      <a:pt x="7" y="7"/>
                      <a:pt x="7" y="7"/>
                    </a:cubicBezTo>
                    <a:cubicBezTo>
                      <a:pt x="8" y="7"/>
                      <a:pt x="8" y="7"/>
                      <a:pt x="8" y="7"/>
                    </a:cubicBezTo>
                    <a:cubicBezTo>
                      <a:pt x="8" y="7"/>
                      <a:pt x="9" y="6"/>
                      <a:pt x="8" y="5"/>
                    </a:cubicBezTo>
                    <a:cubicBezTo>
                      <a:pt x="9" y="5"/>
                      <a:pt x="8" y="4"/>
                      <a:pt x="8" y="4"/>
                    </a:cubicBezTo>
                    <a:cubicBezTo>
                      <a:pt x="8" y="3"/>
                      <a:pt x="7" y="2"/>
                      <a:pt x="6" y="1"/>
                    </a:cubicBezTo>
                    <a:cubicBezTo>
                      <a:pt x="5" y="1"/>
                      <a:pt x="5" y="0"/>
                      <a:pt x="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4" name="Freeform 158"/>
              <p:cNvSpPr>
                <a:spLocks noEditPoints="1"/>
              </p:cNvSpPr>
              <p:nvPr/>
            </p:nvSpPr>
            <p:spPr bwMode="auto">
              <a:xfrm>
                <a:off x="4786313" y="1155700"/>
                <a:ext cx="25400" cy="25400"/>
              </a:xfrm>
              <a:custGeom>
                <a:avLst/>
                <a:gdLst>
                  <a:gd name="T0" fmla="*/ 4 w 9"/>
                  <a:gd name="T1" fmla="*/ 4 h 9"/>
                  <a:gd name="T2" fmla="*/ 4 w 9"/>
                  <a:gd name="T3" fmla="*/ 4 h 9"/>
                  <a:gd name="T4" fmla="*/ 4 w 9"/>
                  <a:gd name="T5" fmla="*/ 0 h 9"/>
                  <a:gd name="T6" fmla="*/ 4 w 9"/>
                  <a:gd name="T7" fmla="*/ 0 h 9"/>
                  <a:gd name="T8" fmla="*/ 4 w 9"/>
                  <a:gd name="T9" fmla="*/ 0 h 9"/>
                  <a:gd name="T10" fmla="*/ 0 w 9"/>
                  <a:gd name="T11" fmla="*/ 1 h 9"/>
                  <a:gd name="T12" fmla="*/ 2 w 9"/>
                  <a:gd name="T13" fmla="*/ 2 h 9"/>
                  <a:gd name="T14" fmla="*/ 4 w 9"/>
                  <a:gd name="T15" fmla="*/ 4 h 9"/>
                  <a:gd name="T16" fmla="*/ 5 w 9"/>
                  <a:gd name="T17" fmla="*/ 4 h 9"/>
                  <a:gd name="T18" fmla="*/ 4 w 9"/>
                  <a:gd name="T19" fmla="*/ 4 h 9"/>
                  <a:gd name="T20" fmla="*/ 4 w 9"/>
                  <a:gd name="T21" fmla="*/ 5 h 9"/>
                  <a:gd name="T22" fmla="*/ 2 w 9"/>
                  <a:gd name="T23" fmla="*/ 6 h 9"/>
                  <a:gd name="T24" fmla="*/ 2 w 9"/>
                  <a:gd name="T25" fmla="*/ 6 h 9"/>
                  <a:gd name="T26" fmla="*/ 0 w 9"/>
                  <a:gd name="T27" fmla="*/ 5 h 9"/>
                  <a:gd name="T28" fmla="*/ 2 w 9"/>
                  <a:gd name="T29" fmla="*/ 8 h 9"/>
                  <a:gd name="T30" fmla="*/ 4 w 9"/>
                  <a:gd name="T31" fmla="*/ 9 h 9"/>
                  <a:gd name="T32" fmla="*/ 5 w 9"/>
                  <a:gd name="T33" fmla="*/ 8 h 9"/>
                  <a:gd name="T34" fmla="*/ 8 w 9"/>
                  <a:gd name="T35" fmla="*/ 6 h 9"/>
                  <a:gd name="T36" fmla="*/ 8 w 9"/>
                  <a:gd name="T37" fmla="*/ 6 h 9"/>
                  <a:gd name="T38" fmla="*/ 9 w 9"/>
                  <a:gd name="T39" fmla="*/ 4 h 9"/>
                  <a:gd name="T40" fmla="*/ 8 w 9"/>
                  <a:gd name="T41" fmla="*/ 3 h 9"/>
                  <a:gd name="T42" fmla="*/ 6 w 9"/>
                  <a:gd name="T43" fmla="*/ 0 h 9"/>
                  <a:gd name="T44" fmla="*/ 4 w 9"/>
                  <a:gd name="T45"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9" h="9">
                    <a:moveTo>
                      <a:pt x="4" y="4"/>
                    </a:moveTo>
                    <a:cubicBezTo>
                      <a:pt x="4" y="4"/>
                      <a:pt x="4" y="4"/>
                      <a:pt x="4" y="4"/>
                    </a:cubicBezTo>
                    <a:moveTo>
                      <a:pt x="4" y="0"/>
                    </a:moveTo>
                    <a:cubicBezTo>
                      <a:pt x="4" y="0"/>
                      <a:pt x="4" y="0"/>
                      <a:pt x="4" y="0"/>
                    </a:cubicBezTo>
                    <a:cubicBezTo>
                      <a:pt x="4" y="0"/>
                      <a:pt x="4" y="0"/>
                      <a:pt x="4" y="0"/>
                    </a:cubicBezTo>
                    <a:cubicBezTo>
                      <a:pt x="3" y="0"/>
                      <a:pt x="1" y="0"/>
                      <a:pt x="0" y="1"/>
                    </a:cubicBezTo>
                    <a:cubicBezTo>
                      <a:pt x="1" y="2"/>
                      <a:pt x="2" y="2"/>
                      <a:pt x="2" y="2"/>
                    </a:cubicBezTo>
                    <a:cubicBezTo>
                      <a:pt x="3" y="2"/>
                      <a:pt x="4" y="3"/>
                      <a:pt x="4" y="4"/>
                    </a:cubicBezTo>
                    <a:cubicBezTo>
                      <a:pt x="5" y="4"/>
                      <a:pt x="5" y="4"/>
                      <a:pt x="5" y="4"/>
                    </a:cubicBezTo>
                    <a:cubicBezTo>
                      <a:pt x="4" y="4"/>
                      <a:pt x="4" y="4"/>
                      <a:pt x="4" y="4"/>
                    </a:cubicBezTo>
                    <a:cubicBezTo>
                      <a:pt x="4" y="5"/>
                      <a:pt x="4" y="5"/>
                      <a:pt x="4" y="5"/>
                    </a:cubicBezTo>
                    <a:cubicBezTo>
                      <a:pt x="4" y="5"/>
                      <a:pt x="3" y="6"/>
                      <a:pt x="2" y="6"/>
                    </a:cubicBezTo>
                    <a:cubicBezTo>
                      <a:pt x="2" y="6"/>
                      <a:pt x="2" y="6"/>
                      <a:pt x="2" y="6"/>
                    </a:cubicBezTo>
                    <a:cubicBezTo>
                      <a:pt x="1" y="6"/>
                      <a:pt x="0" y="6"/>
                      <a:pt x="0" y="5"/>
                    </a:cubicBezTo>
                    <a:cubicBezTo>
                      <a:pt x="0" y="6"/>
                      <a:pt x="1" y="8"/>
                      <a:pt x="2" y="8"/>
                    </a:cubicBezTo>
                    <a:cubicBezTo>
                      <a:pt x="2" y="8"/>
                      <a:pt x="3" y="9"/>
                      <a:pt x="4" y="9"/>
                    </a:cubicBezTo>
                    <a:cubicBezTo>
                      <a:pt x="4" y="9"/>
                      <a:pt x="5" y="9"/>
                      <a:pt x="5" y="8"/>
                    </a:cubicBezTo>
                    <a:cubicBezTo>
                      <a:pt x="6" y="8"/>
                      <a:pt x="7" y="7"/>
                      <a:pt x="8" y="6"/>
                    </a:cubicBezTo>
                    <a:cubicBezTo>
                      <a:pt x="8" y="6"/>
                      <a:pt x="8" y="6"/>
                      <a:pt x="8" y="6"/>
                    </a:cubicBezTo>
                    <a:cubicBezTo>
                      <a:pt x="8" y="6"/>
                      <a:pt x="9" y="5"/>
                      <a:pt x="9" y="4"/>
                    </a:cubicBezTo>
                    <a:cubicBezTo>
                      <a:pt x="9" y="4"/>
                      <a:pt x="8" y="3"/>
                      <a:pt x="8" y="3"/>
                    </a:cubicBezTo>
                    <a:cubicBezTo>
                      <a:pt x="8" y="2"/>
                      <a:pt x="7" y="1"/>
                      <a:pt x="6" y="0"/>
                    </a:cubicBezTo>
                    <a:cubicBezTo>
                      <a:pt x="5" y="0"/>
                      <a:pt x="5" y="0"/>
                      <a:pt x="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5" name="Freeform 159"/>
              <p:cNvSpPr/>
              <p:nvPr/>
            </p:nvSpPr>
            <p:spPr bwMode="auto">
              <a:xfrm>
                <a:off x="4983163" y="719138"/>
                <a:ext cx="38100" cy="44450"/>
              </a:xfrm>
              <a:custGeom>
                <a:avLst/>
                <a:gdLst>
                  <a:gd name="T0" fmla="*/ 4 w 14"/>
                  <a:gd name="T1" fmla="*/ 0 h 16"/>
                  <a:gd name="T2" fmla="*/ 3 w 14"/>
                  <a:gd name="T3" fmla="*/ 0 h 16"/>
                  <a:gd name="T4" fmla="*/ 1 w 14"/>
                  <a:gd name="T5" fmla="*/ 2 h 16"/>
                  <a:gd name="T6" fmla="*/ 0 w 14"/>
                  <a:gd name="T7" fmla="*/ 5 h 16"/>
                  <a:gd name="T8" fmla="*/ 1 w 14"/>
                  <a:gd name="T9" fmla="*/ 7 h 16"/>
                  <a:gd name="T10" fmla="*/ 1 w 14"/>
                  <a:gd name="T11" fmla="*/ 8 h 16"/>
                  <a:gd name="T12" fmla="*/ 3 w 14"/>
                  <a:gd name="T13" fmla="*/ 11 h 16"/>
                  <a:gd name="T14" fmla="*/ 3 w 14"/>
                  <a:gd name="T15" fmla="*/ 11 h 16"/>
                  <a:gd name="T16" fmla="*/ 9 w 14"/>
                  <a:gd name="T17" fmla="*/ 15 h 16"/>
                  <a:gd name="T18" fmla="*/ 12 w 14"/>
                  <a:gd name="T19" fmla="*/ 16 h 16"/>
                  <a:gd name="T20" fmla="*/ 12 w 14"/>
                  <a:gd name="T21" fmla="*/ 16 h 16"/>
                  <a:gd name="T22" fmla="*/ 14 w 14"/>
                  <a:gd name="T23" fmla="*/ 15 h 16"/>
                  <a:gd name="T24" fmla="*/ 14 w 14"/>
                  <a:gd name="T25" fmla="*/ 14 h 16"/>
                  <a:gd name="T26" fmla="*/ 14 w 14"/>
                  <a:gd name="T27" fmla="*/ 14 h 16"/>
                  <a:gd name="T28" fmla="*/ 12 w 14"/>
                  <a:gd name="T29" fmla="*/ 12 h 16"/>
                  <a:gd name="T30" fmla="*/ 12 w 14"/>
                  <a:gd name="T31" fmla="*/ 12 h 16"/>
                  <a:gd name="T32" fmla="*/ 10 w 14"/>
                  <a:gd name="T33" fmla="*/ 11 h 16"/>
                  <a:gd name="T34" fmla="*/ 6 w 14"/>
                  <a:gd name="T35" fmla="*/ 8 h 16"/>
                  <a:gd name="T36" fmla="*/ 5 w 14"/>
                  <a:gd name="T37" fmla="*/ 7 h 16"/>
                  <a:gd name="T38" fmla="*/ 5 w 14"/>
                  <a:gd name="T39" fmla="*/ 6 h 16"/>
                  <a:gd name="T40" fmla="*/ 4 w 14"/>
                  <a:gd name="T41" fmla="*/ 5 h 16"/>
                  <a:gd name="T42" fmla="*/ 4 w 14"/>
                  <a:gd name="T43" fmla="*/ 4 h 16"/>
                  <a:gd name="T44" fmla="*/ 4 w 14"/>
                  <a:gd name="T45" fmla="*/ 4 h 16"/>
                  <a:gd name="T46" fmla="*/ 6 w 14"/>
                  <a:gd name="T47" fmla="*/ 2 h 16"/>
                  <a:gd name="T48" fmla="*/ 4 w 14"/>
                  <a:gd name="T49" fmla="*/ 0 h 16"/>
                  <a:gd name="T50" fmla="*/ 4 w 14"/>
                  <a:gd name="T51"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4" h="16">
                    <a:moveTo>
                      <a:pt x="4" y="0"/>
                    </a:moveTo>
                    <a:cubicBezTo>
                      <a:pt x="4" y="0"/>
                      <a:pt x="3" y="0"/>
                      <a:pt x="3" y="0"/>
                    </a:cubicBezTo>
                    <a:cubicBezTo>
                      <a:pt x="2" y="1"/>
                      <a:pt x="1" y="1"/>
                      <a:pt x="1" y="2"/>
                    </a:cubicBezTo>
                    <a:cubicBezTo>
                      <a:pt x="0" y="3"/>
                      <a:pt x="0" y="4"/>
                      <a:pt x="0" y="5"/>
                    </a:cubicBezTo>
                    <a:cubicBezTo>
                      <a:pt x="0" y="5"/>
                      <a:pt x="0" y="6"/>
                      <a:pt x="1" y="7"/>
                    </a:cubicBezTo>
                    <a:cubicBezTo>
                      <a:pt x="1" y="7"/>
                      <a:pt x="1" y="8"/>
                      <a:pt x="1" y="8"/>
                    </a:cubicBezTo>
                    <a:cubicBezTo>
                      <a:pt x="2" y="9"/>
                      <a:pt x="2" y="10"/>
                      <a:pt x="3" y="11"/>
                    </a:cubicBezTo>
                    <a:cubicBezTo>
                      <a:pt x="3" y="11"/>
                      <a:pt x="3" y="11"/>
                      <a:pt x="3" y="11"/>
                    </a:cubicBezTo>
                    <a:cubicBezTo>
                      <a:pt x="5" y="13"/>
                      <a:pt x="7" y="15"/>
                      <a:pt x="9" y="15"/>
                    </a:cubicBezTo>
                    <a:cubicBezTo>
                      <a:pt x="10" y="16"/>
                      <a:pt x="11" y="16"/>
                      <a:pt x="12" y="16"/>
                    </a:cubicBezTo>
                    <a:cubicBezTo>
                      <a:pt x="12" y="16"/>
                      <a:pt x="12" y="16"/>
                      <a:pt x="12" y="16"/>
                    </a:cubicBezTo>
                    <a:cubicBezTo>
                      <a:pt x="13" y="16"/>
                      <a:pt x="14" y="15"/>
                      <a:pt x="14" y="15"/>
                    </a:cubicBezTo>
                    <a:cubicBezTo>
                      <a:pt x="14" y="14"/>
                      <a:pt x="14" y="14"/>
                      <a:pt x="14" y="14"/>
                    </a:cubicBezTo>
                    <a:cubicBezTo>
                      <a:pt x="14" y="14"/>
                      <a:pt x="14" y="14"/>
                      <a:pt x="14" y="14"/>
                    </a:cubicBezTo>
                    <a:cubicBezTo>
                      <a:pt x="14" y="13"/>
                      <a:pt x="13" y="12"/>
                      <a:pt x="12" y="12"/>
                    </a:cubicBezTo>
                    <a:cubicBezTo>
                      <a:pt x="12" y="12"/>
                      <a:pt x="12" y="12"/>
                      <a:pt x="12" y="12"/>
                    </a:cubicBezTo>
                    <a:cubicBezTo>
                      <a:pt x="12" y="12"/>
                      <a:pt x="11" y="12"/>
                      <a:pt x="10" y="11"/>
                    </a:cubicBezTo>
                    <a:cubicBezTo>
                      <a:pt x="8" y="11"/>
                      <a:pt x="7" y="10"/>
                      <a:pt x="6" y="8"/>
                    </a:cubicBezTo>
                    <a:cubicBezTo>
                      <a:pt x="6" y="8"/>
                      <a:pt x="5" y="8"/>
                      <a:pt x="5" y="7"/>
                    </a:cubicBezTo>
                    <a:cubicBezTo>
                      <a:pt x="5" y="7"/>
                      <a:pt x="5" y="7"/>
                      <a:pt x="5" y="6"/>
                    </a:cubicBezTo>
                    <a:cubicBezTo>
                      <a:pt x="4" y="6"/>
                      <a:pt x="4" y="5"/>
                      <a:pt x="4" y="5"/>
                    </a:cubicBezTo>
                    <a:cubicBezTo>
                      <a:pt x="4" y="4"/>
                      <a:pt x="4" y="4"/>
                      <a:pt x="4" y="4"/>
                    </a:cubicBezTo>
                    <a:cubicBezTo>
                      <a:pt x="4" y="4"/>
                      <a:pt x="4" y="4"/>
                      <a:pt x="4" y="4"/>
                    </a:cubicBezTo>
                    <a:cubicBezTo>
                      <a:pt x="5" y="4"/>
                      <a:pt x="6" y="3"/>
                      <a:pt x="6" y="2"/>
                    </a:cubicBezTo>
                    <a:cubicBezTo>
                      <a:pt x="6" y="1"/>
                      <a:pt x="5" y="0"/>
                      <a:pt x="4" y="0"/>
                    </a:cubicBezTo>
                    <a:cubicBezTo>
                      <a:pt x="4" y="0"/>
                      <a:pt x="4" y="0"/>
                      <a:pt x="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6" name="Freeform 160"/>
              <p:cNvSpPr/>
              <p:nvPr/>
            </p:nvSpPr>
            <p:spPr bwMode="auto">
              <a:xfrm>
                <a:off x="4968876" y="742950"/>
                <a:ext cx="38100" cy="46038"/>
              </a:xfrm>
              <a:custGeom>
                <a:avLst/>
                <a:gdLst>
                  <a:gd name="T0" fmla="*/ 4 w 14"/>
                  <a:gd name="T1" fmla="*/ 0 h 16"/>
                  <a:gd name="T2" fmla="*/ 3 w 14"/>
                  <a:gd name="T3" fmla="*/ 0 h 16"/>
                  <a:gd name="T4" fmla="*/ 1 w 14"/>
                  <a:gd name="T5" fmla="*/ 2 h 16"/>
                  <a:gd name="T6" fmla="*/ 0 w 14"/>
                  <a:gd name="T7" fmla="*/ 5 h 16"/>
                  <a:gd name="T8" fmla="*/ 1 w 14"/>
                  <a:gd name="T9" fmla="*/ 7 h 16"/>
                  <a:gd name="T10" fmla="*/ 1 w 14"/>
                  <a:gd name="T11" fmla="*/ 8 h 16"/>
                  <a:gd name="T12" fmla="*/ 3 w 14"/>
                  <a:gd name="T13" fmla="*/ 11 h 16"/>
                  <a:gd name="T14" fmla="*/ 3 w 14"/>
                  <a:gd name="T15" fmla="*/ 11 h 16"/>
                  <a:gd name="T16" fmla="*/ 9 w 14"/>
                  <a:gd name="T17" fmla="*/ 16 h 16"/>
                  <a:gd name="T18" fmla="*/ 12 w 14"/>
                  <a:gd name="T19" fmla="*/ 16 h 16"/>
                  <a:gd name="T20" fmla="*/ 12 w 14"/>
                  <a:gd name="T21" fmla="*/ 16 h 16"/>
                  <a:gd name="T22" fmla="*/ 14 w 14"/>
                  <a:gd name="T23" fmla="*/ 15 h 16"/>
                  <a:gd name="T24" fmla="*/ 14 w 14"/>
                  <a:gd name="T25" fmla="*/ 14 h 16"/>
                  <a:gd name="T26" fmla="*/ 14 w 14"/>
                  <a:gd name="T27" fmla="*/ 14 h 16"/>
                  <a:gd name="T28" fmla="*/ 12 w 14"/>
                  <a:gd name="T29" fmla="*/ 12 h 16"/>
                  <a:gd name="T30" fmla="*/ 12 w 14"/>
                  <a:gd name="T31" fmla="*/ 12 h 16"/>
                  <a:gd name="T32" fmla="*/ 10 w 14"/>
                  <a:gd name="T33" fmla="*/ 12 h 16"/>
                  <a:gd name="T34" fmla="*/ 6 w 14"/>
                  <a:gd name="T35" fmla="*/ 9 h 16"/>
                  <a:gd name="T36" fmla="*/ 5 w 14"/>
                  <a:gd name="T37" fmla="*/ 7 h 16"/>
                  <a:gd name="T38" fmla="*/ 5 w 14"/>
                  <a:gd name="T39" fmla="*/ 7 h 16"/>
                  <a:gd name="T40" fmla="*/ 4 w 14"/>
                  <a:gd name="T41" fmla="*/ 5 h 16"/>
                  <a:gd name="T42" fmla="*/ 4 w 14"/>
                  <a:gd name="T43" fmla="*/ 4 h 16"/>
                  <a:gd name="T44" fmla="*/ 4 w 14"/>
                  <a:gd name="T45" fmla="*/ 4 h 16"/>
                  <a:gd name="T46" fmla="*/ 6 w 14"/>
                  <a:gd name="T47" fmla="*/ 2 h 16"/>
                  <a:gd name="T48" fmla="*/ 4 w 14"/>
                  <a:gd name="T49" fmla="*/ 0 h 16"/>
                  <a:gd name="T50" fmla="*/ 4 w 14"/>
                  <a:gd name="T51"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4" h="16">
                    <a:moveTo>
                      <a:pt x="4" y="0"/>
                    </a:moveTo>
                    <a:cubicBezTo>
                      <a:pt x="4" y="0"/>
                      <a:pt x="3" y="0"/>
                      <a:pt x="3" y="0"/>
                    </a:cubicBezTo>
                    <a:cubicBezTo>
                      <a:pt x="2" y="1"/>
                      <a:pt x="1" y="1"/>
                      <a:pt x="1" y="2"/>
                    </a:cubicBezTo>
                    <a:cubicBezTo>
                      <a:pt x="0" y="3"/>
                      <a:pt x="0" y="4"/>
                      <a:pt x="0" y="5"/>
                    </a:cubicBezTo>
                    <a:cubicBezTo>
                      <a:pt x="0" y="6"/>
                      <a:pt x="0" y="6"/>
                      <a:pt x="1" y="7"/>
                    </a:cubicBezTo>
                    <a:cubicBezTo>
                      <a:pt x="1" y="8"/>
                      <a:pt x="1" y="8"/>
                      <a:pt x="1" y="8"/>
                    </a:cubicBezTo>
                    <a:cubicBezTo>
                      <a:pt x="2" y="9"/>
                      <a:pt x="2" y="10"/>
                      <a:pt x="3" y="11"/>
                    </a:cubicBezTo>
                    <a:cubicBezTo>
                      <a:pt x="3" y="11"/>
                      <a:pt x="3" y="11"/>
                      <a:pt x="3" y="11"/>
                    </a:cubicBezTo>
                    <a:cubicBezTo>
                      <a:pt x="5" y="13"/>
                      <a:pt x="7" y="15"/>
                      <a:pt x="9" y="16"/>
                    </a:cubicBezTo>
                    <a:cubicBezTo>
                      <a:pt x="10" y="16"/>
                      <a:pt x="11" y="16"/>
                      <a:pt x="12" y="16"/>
                    </a:cubicBezTo>
                    <a:cubicBezTo>
                      <a:pt x="12" y="16"/>
                      <a:pt x="12" y="16"/>
                      <a:pt x="12" y="16"/>
                    </a:cubicBezTo>
                    <a:cubicBezTo>
                      <a:pt x="13" y="16"/>
                      <a:pt x="14" y="16"/>
                      <a:pt x="14" y="15"/>
                    </a:cubicBezTo>
                    <a:cubicBezTo>
                      <a:pt x="14" y="15"/>
                      <a:pt x="14" y="14"/>
                      <a:pt x="14" y="14"/>
                    </a:cubicBezTo>
                    <a:cubicBezTo>
                      <a:pt x="14" y="14"/>
                      <a:pt x="14" y="14"/>
                      <a:pt x="14" y="14"/>
                    </a:cubicBezTo>
                    <a:cubicBezTo>
                      <a:pt x="14" y="13"/>
                      <a:pt x="13" y="12"/>
                      <a:pt x="12" y="12"/>
                    </a:cubicBezTo>
                    <a:cubicBezTo>
                      <a:pt x="12" y="12"/>
                      <a:pt x="12" y="12"/>
                      <a:pt x="12" y="12"/>
                    </a:cubicBezTo>
                    <a:cubicBezTo>
                      <a:pt x="12" y="12"/>
                      <a:pt x="11" y="12"/>
                      <a:pt x="10" y="12"/>
                    </a:cubicBezTo>
                    <a:cubicBezTo>
                      <a:pt x="8" y="11"/>
                      <a:pt x="7" y="10"/>
                      <a:pt x="6" y="9"/>
                    </a:cubicBezTo>
                    <a:cubicBezTo>
                      <a:pt x="6" y="8"/>
                      <a:pt x="5" y="8"/>
                      <a:pt x="5" y="7"/>
                    </a:cubicBezTo>
                    <a:cubicBezTo>
                      <a:pt x="5" y="7"/>
                      <a:pt x="5" y="7"/>
                      <a:pt x="5" y="7"/>
                    </a:cubicBezTo>
                    <a:cubicBezTo>
                      <a:pt x="4" y="6"/>
                      <a:pt x="4" y="5"/>
                      <a:pt x="4" y="5"/>
                    </a:cubicBezTo>
                    <a:cubicBezTo>
                      <a:pt x="4" y="4"/>
                      <a:pt x="4" y="4"/>
                      <a:pt x="4" y="4"/>
                    </a:cubicBezTo>
                    <a:cubicBezTo>
                      <a:pt x="4" y="4"/>
                      <a:pt x="4" y="4"/>
                      <a:pt x="4" y="4"/>
                    </a:cubicBezTo>
                    <a:cubicBezTo>
                      <a:pt x="5" y="4"/>
                      <a:pt x="6" y="3"/>
                      <a:pt x="6" y="2"/>
                    </a:cubicBezTo>
                    <a:cubicBezTo>
                      <a:pt x="6" y="1"/>
                      <a:pt x="5" y="0"/>
                      <a:pt x="4" y="0"/>
                    </a:cubicBezTo>
                    <a:cubicBezTo>
                      <a:pt x="4" y="0"/>
                      <a:pt x="4" y="0"/>
                      <a:pt x="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7" name="Freeform 161"/>
              <p:cNvSpPr/>
              <p:nvPr/>
            </p:nvSpPr>
            <p:spPr bwMode="auto">
              <a:xfrm>
                <a:off x="4954588" y="768350"/>
                <a:ext cx="39688" cy="46038"/>
              </a:xfrm>
              <a:custGeom>
                <a:avLst/>
                <a:gdLst>
                  <a:gd name="T0" fmla="*/ 4 w 14"/>
                  <a:gd name="T1" fmla="*/ 0 h 16"/>
                  <a:gd name="T2" fmla="*/ 3 w 14"/>
                  <a:gd name="T3" fmla="*/ 0 h 16"/>
                  <a:gd name="T4" fmla="*/ 1 w 14"/>
                  <a:gd name="T5" fmla="*/ 2 h 16"/>
                  <a:gd name="T6" fmla="*/ 0 w 14"/>
                  <a:gd name="T7" fmla="*/ 5 h 16"/>
                  <a:gd name="T8" fmla="*/ 1 w 14"/>
                  <a:gd name="T9" fmla="*/ 7 h 16"/>
                  <a:gd name="T10" fmla="*/ 1 w 14"/>
                  <a:gd name="T11" fmla="*/ 8 h 16"/>
                  <a:gd name="T12" fmla="*/ 3 w 14"/>
                  <a:gd name="T13" fmla="*/ 11 h 16"/>
                  <a:gd name="T14" fmla="*/ 3 w 14"/>
                  <a:gd name="T15" fmla="*/ 11 h 16"/>
                  <a:gd name="T16" fmla="*/ 9 w 14"/>
                  <a:gd name="T17" fmla="*/ 16 h 16"/>
                  <a:gd name="T18" fmla="*/ 12 w 14"/>
                  <a:gd name="T19" fmla="*/ 16 h 16"/>
                  <a:gd name="T20" fmla="*/ 12 w 14"/>
                  <a:gd name="T21" fmla="*/ 16 h 16"/>
                  <a:gd name="T22" fmla="*/ 14 w 14"/>
                  <a:gd name="T23" fmla="*/ 15 h 16"/>
                  <a:gd name="T24" fmla="*/ 14 w 14"/>
                  <a:gd name="T25" fmla="*/ 14 h 16"/>
                  <a:gd name="T26" fmla="*/ 14 w 14"/>
                  <a:gd name="T27" fmla="*/ 14 h 16"/>
                  <a:gd name="T28" fmla="*/ 12 w 14"/>
                  <a:gd name="T29" fmla="*/ 12 h 16"/>
                  <a:gd name="T30" fmla="*/ 10 w 14"/>
                  <a:gd name="T31" fmla="*/ 12 h 16"/>
                  <a:gd name="T32" fmla="*/ 6 w 14"/>
                  <a:gd name="T33" fmla="*/ 9 h 16"/>
                  <a:gd name="T34" fmla="*/ 5 w 14"/>
                  <a:gd name="T35" fmla="*/ 7 h 16"/>
                  <a:gd name="T36" fmla="*/ 5 w 14"/>
                  <a:gd name="T37" fmla="*/ 7 h 16"/>
                  <a:gd name="T38" fmla="*/ 4 w 14"/>
                  <a:gd name="T39" fmla="*/ 5 h 16"/>
                  <a:gd name="T40" fmla="*/ 4 w 14"/>
                  <a:gd name="T41" fmla="*/ 4 h 16"/>
                  <a:gd name="T42" fmla="*/ 4 w 14"/>
                  <a:gd name="T43" fmla="*/ 4 h 16"/>
                  <a:gd name="T44" fmla="*/ 6 w 14"/>
                  <a:gd name="T45" fmla="*/ 2 h 16"/>
                  <a:gd name="T46" fmla="*/ 4 w 14"/>
                  <a:gd name="T47" fmla="*/ 0 h 16"/>
                  <a:gd name="T48" fmla="*/ 4 w 14"/>
                  <a:gd name="T49"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 h="16">
                    <a:moveTo>
                      <a:pt x="4" y="0"/>
                    </a:moveTo>
                    <a:cubicBezTo>
                      <a:pt x="4" y="0"/>
                      <a:pt x="4" y="0"/>
                      <a:pt x="3" y="0"/>
                    </a:cubicBezTo>
                    <a:cubicBezTo>
                      <a:pt x="2" y="1"/>
                      <a:pt x="1" y="1"/>
                      <a:pt x="1" y="2"/>
                    </a:cubicBezTo>
                    <a:cubicBezTo>
                      <a:pt x="0" y="3"/>
                      <a:pt x="0" y="4"/>
                      <a:pt x="0" y="5"/>
                    </a:cubicBezTo>
                    <a:cubicBezTo>
                      <a:pt x="0" y="6"/>
                      <a:pt x="0" y="7"/>
                      <a:pt x="1" y="7"/>
                    </a:cubicBezTo>
                    <a:cubicBezTo>
                      <a:pt x="1" y="8"/>
                      <a:pt x="1" y="8"/>
                      <a:pt x="1" y="8"/>
                    </a:cubicBezTo>
                    <a:cubicBezTo>
                      <a:pt x="2" y="9"/>
                      <a:pt x="2" y="10"/>
                      <a:pt x="3" y="11"/>
                    </a:cubicBezTo>
                    <a:cubicBezTo>
                      <a:pt x="3" y="11"/>
                      <a:pt x="3" y="11"/>
                      <a:pt x="3" y="11"/>
                    </a:cubicBezTo>
                    <a:cubicBezTo>
                      <a:pt x="5" y="13"/>
                      <a:pt x="7" y="15"/>
                      <a:pt x="9" y="16"/>
                    </a:cubicBezTo>
                    <a:cubicBezTo>
                      <a:pt x="10" y="16"/>
                      <a:pt x="11" y="16"/>
                      <a:pt x="12" y="16"/>
                    </a:cubicBezTo>
                    <a:cubicBezTo>
                      <a:pt x="12" y="16"/>
                      <a:pt x="12" y="16"/>
                      <a:pt x="12" y="16"/>
                    </a:cubicBezTo>
                    <a:cubicBezTo>
                      <a:pt x="13" y="16"/>
                      <a:pt x="14" y="16"/>
                      <a:pt x="14" y="15"/>
                    </a:cubicBezTo>
                    <a:cubicBezTo>
                      <a:pt x="14" y="15"/>
                      <a:pt x="14" y="15"/>
                      <a:pt x="14" y="14"/>
                    </a:cubicBezTo>
                    <a:cubicBezTo>
                      <a:pt x="14" y="14"/>
                      <a:pt x="14" y="14"/>
                      <a:pt x="14" y="14"/>
                    </a:cubicBezTo>
                    <a:cubicBezTo>
                      <a:pt x="14" y="13"/>
                      <a:pt x="13" y="12"/>
                      <a:pt x="12" y="12"/>
                    </a:cubicBezTo>
                    <a:cubicBezTo>
                      <a:pt x="12" y="12"/>
                      <a:pt x="11" y="12"/>
                      <a:pt x="10" y="12"/>
                    </a:cubicBezTo>
                    <a:cubicBezTo>
                      <a:pt x="8" y="11"/>
                      <a:pt x="7" y="10"/>
                      <a:pt x="6" y="9"/>
                    </a:cubicBezTo>
                    <a:cubicBezTo>
                      <a:pt x="6" y="8"/>
                      <a:pt x="5" y="8"/>
                      <a:pt x="5" y="7"/>
                    </a:cubicBezTo>
                    <a:cubicBezTo>
                      <a:pt x="5" y="7"/>
                      <a:pt x="5" y="7"/>
                      <a:pt x="5" y="7"/>
                    </a:cubicBezTo>
                    <a:cubicBezTo>
                      <a:pt x="4" y="6"/>
                      <a:pt x="4" y="5"/>
                      <a:pt x="4" y="5"/>
                    </a:cubicBezTo>
                    <a:cubicBezTo>
                      <a:pt x="4" y="4"/>
                      <a:pt x="4" y="4"/>
                      <a:pt x="4" y="4"/>
                    </a:cubicBezTo>
                    <a:cubicBezTo>
                      <a:pt x="4" y="4"/>
                      <a:pt x="4" y="4"/>
                      <a:pt x="4" y="4"/>
                    </a:cubicBezTo>
                    <a:cubicBezTo>
                      <a:pt x="5" y="4"/>
                      <a:pt x="6" y="3"/>
                      <a:pt x="6" y="2"/>
                    </a:cubicBezTo>
                    <a:cubicBezTo>
                      <a:pt x="6" y="1"/>
                      <a:pt x="5" y="1"/>
                      <a:pt x="4" y="0"/>
                    </a:cubicBezTo>
                    <a:cubicBezTo>
                      <a:pt x="4" y="0"/>
                      <a:pt x="4" y="0"/>
                      <a:pt x="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8" name="Freeform 162"/>
              <p:cNvSpPr/>
              <p:nvPr/>
            </p:nvSpPr>
            <p:spPr bwMode="auto">
              <a:xfrm>
                <a:off x="4940301" y="796925"/>
                <a:ext cx="39688" cy="42863"/>
              </a:xfrm>
              <a:custGeom>
                <a:avLst/>
                <a:gdLst>
                  <a:gd name="T0" fmla="*/ 4 w 14"/>
                  <a:gd name="T1" fmla="*/ 0 h 15"/>
                  <a:gd name="T2" fmla="*/ 3 w 14"/>
                  <a:gd name="T3" fmla="*/ 0 h 15"/>
                  <a:gd name="T4" fmla="*/ 1 w 14"/>
                  <a:gd name="T5" fmla="*/ 1 h 15"/>
                  <a:gd name="T6" fmla="*/ 0 w 14"/>
                  <a:gd name="T7" fmla="*/ 4 h 15"/>
                  <a:gd name="T8" fmla="*/ 1 w 14"/>
                  <a:gd name="T9" fmla="*/ 6 h 15"/>
                  <a:gd name="T10" fmla="*/ 1 w 14"/>
                  <a:gd name="T11" fmla="*/ 8 h 15"/>
                  <a:gd name="T12" fmla="*/ 3 w 14"/>
                  <a:gd name="T13" fmla="*/ 10 h 15"/>
                  <a:gd name="T14" fmla="*/ 3 w 14"/>
                  <a:gd name="T15" fmla="*/ 10 h 15"/>
                  <a:gd name="T16" fmla="*/ 9 w 14"/>
                  <a:gd name="T17" fmla="*/ 15 h 15"/>
                  <a:gd name="T18" fmla="*/ 12 w 14"/>
                  <a:gd name="T19" fmla="*/ 15 h 15"/>
                  <a:gd name="T20" fmla="*/ 12 w 14"/>
                  <a:gd name="T21" fmla="*/ 15 h 15"/>
                  <a:gd name="T22" fmla="*/ 14 w 14"/>
                  <a:gd name="T23" fmla="*/ 14 h 15"/>
                  <a:gd name="T24" fmla="*/ 14 w 14"/>
                  <a:gd name="T25" fmla="*/ 13 h 15"/>
                  <a:gd name="T26" fmla="*/ 14 w 14"/>
                  <a:gd name="T27" fmla="*/ 13 h 15"/>
                  <a:gd name="T28" fmla="*/ 12 w 14"/>
                  <a:gd name="T29" fmla="*/ 11 h 15"/>
                  <a:gd name="T30" fmla="*/ 12 w 14"/>
                  <a:gd name="T31" fmla="*/ 11 h 15"/>
                  <a:gd name="T32" fmla="*/ 10 w 14"/>
                  <a:gd name="T33" fmla="*/ 11 h 15"/>
                  <a:gd name="T34" fmla="*/ 6 w 14"/>
                  <a:gd name="T35" fmla="*/ 8 h 15"/>
                  <a:gd name="T36" fmla="*/ 5 w 14"/>
                  <a:gd name="T37" fmla="*/ 7 h 15"/>
                  <a:gd name="T38" fmla="*/ 5 w 14"/>
                  <a:gd name="T39" fmla="*/ 6 h 15"/>
                  <a:gd name="T40" fmla="*/ 4 w 14"/>
                  <a:gd name="T41" fmla="*/ 4 h 15"/>
                  <a:gd name="T42" fmla="*/ 4 w 14"/>
                  <a:gd name="T43" fmla="*/ 4 h 15"/>
                  <a:gd name="T44" fmla="*/ 4 w 14"/>
                  <a:gd name="T45" fmla="*/ 3 h 15"/>
                  <a:gd name="T46" fmla="*/ 6 w 14"/>
                  <a:gd name="T47" fmla="*/ 1 h 15"/>
                  <a:gd name="T48" fmla="*/ 4 w 14"/>
                  <a:gd name="T49" fmla="*/ 0 h 15"/>
                  <a:gd name="T50" fmla="*/ 4 w 14"/>
                  <a:gd name="T51"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4" h="15">
                    <a:moveTo>
                      <a:pt x="4" y="0"/>
                    </a:moveTo>
                    <a:cubicBezTo>
                      <a:pt x="4" y="0"/>
                      <a:pt x="4" y="0"/>
                      <a:pt x="3" y="0"/>
                    </a:cubicBezTo>
                    <a:cubicBezTo>
                      <a:pt x="2" y="0"/>
                      <a:pt x="1" y="0"/>
                      <a:pt x="1" y="1"/>
                    </a:cubicBezTo>
                    <a:cubicBezTo>
                      <a:pt x="0" y="2"/>
                      <a:pt x="0" y="3"/>
                      <a:pt x="0" y="4"/>
                    </a:cubicBezTo>
                    <a:cubicBezTo>
                      <a:pt x="0" y="5"/>
                      <a:pt x="0" y="6"/>
                      <a:pt x="1" y="6"/>
                    </a:cubicBezTo>
                    <a:cubicBezTo>
                      <a:pt x="1" y="7"/>
                      <a:pt x="1" y="7"/>
                      <a:pt x="1" y="8"/>
                    </a:cubicBezTo>
                    <a:cubicBezTo>
                      <a:pt x="2" y="9"/>
                      <a:pt x="2" y="10"/>
                      <a:pt x="3" y="10"/>
                    </a:cubicBezTo>
                    <a:cubicBezTo>
                      <a:pt x="3" y="10"/>
                      <a:pt x="3" y="10"/>
                      <a:pt x="3" y="10"/>
                    </a:cubicBezTo>
                    <a:cubicBezTo>
                      <a:pt x="5" y="13"/>
                      <a:pt x="7" y="14"/>
                      <a:pt x="9" y="15"/>
                    </a:cubicBezTo>
                    <a:cubicBezTo>
                      <a:pt x="10" y="15"/>
                      <a:pt x="11" y="15"/>
                      <a:pt x="12" y="15"/>
                    </a:cubicBezTo>
                    <a:cubicBezTo>
                      <a:pt x="12" y="15"/>
                      <a:pt x="12" y="15"/>
                      <a:pt x="12" y="15"/>
                    </a:cubicBezTo>
                    <a:cubicBezTo>
                      <a:pt x="13" y="15"/>
                      <a:pt x="14" y="15"/>
                      <a:pt x="14" y="14"/>
                    </a:cubicBezTo>
                    <a:cubicBezTo>
                      <a:pt x="14" y="14"/>
                      <a:pt x="14" y="14"/>
                      <a:pt x="14" y="13"/>
                    </a:cubicBezTo>
                    <a:cubicBezTo>
                      <a:pt x="14" y="13"/>
                      <a:pt x="14" y="13"/>
                      <a:pt x="14" y="13"/>
                    </a:cubicBezTo>
                    <a:cubicBezTo>
                      <a:pt x="14" y="12"/>
                      <a:pt x="13" y="11"/>
                      <a:pt x="12" y="11"/>
                    </a:cubicBezTo>
                    <a:cubicBezTo>
                      <a:pt x="12" y="11"/>
                      <a:pt x="12" y="11"/>
                      <a:pt x="12" y="11"/>
                    </a:cubicBezTo>
                    <a:cubicBezTo>
                      <a:pt x="12" y="11"/>
                      <a:pt x="11" y="11"/>
                      <a:pt x="10" y="11"/>
                    </a:cubicBezTo>
                    <a:cubicBezTo>
                      <a:pt x="9" y="10"/>
                      <a:pt x="7" y="9"/>
                      <a:pt x="6" y="8"/>
                    </a:cubicBezTo>
                    <a:cubicBezTo>
                      <a:pt x="6" y="7"/>
                      <a:pt x="5" y="7"/>
                      <a:pt x="5" y="7"/>
                    </a:cubicBezTo>
                    <a:cubicBezTo>
                      <a:pt x="5" y="6"/>
                      <a:pt x="5" y="6"/>
                      <a:pt x="5" y="6"/>
                    </a:cubicBezTo>
                    <a:cubicBezTo>
                      <a:pt x="4" y="5"/>
                      <a:pt x="4" y="4"/>
                      <a:pt x="4" y="4"/>
                    </a:cubicBezTo>
                    <a:cubicBezTo>
                      <a:pt x="4" y="4"/>
                      <a:pt x="4" y="4"/>
                      <a:pt x="4" y="4"/>
                    </a:cubicBezTo>
                    <a:cubicBezTo>
                      <a:pt x="4" y="3"/>
                      <a:pt x="4" y="3"/>
                      <a:pt x="4" y="3"/>
                    </a:cubicBezTo>
                    <a:cubicBezTo>
                      <a:pt x="6" y="3"/>
                      <a:pt x="6" y="2"/>
                      <a:pt x="6" y="1"/>
                    </a:cubicBezTo>
                    <a:cubicBezTo>
                      <a:pt x="6" y="0"/>
                      <a:pt x="5" y="0"/>
                      <a:pt x="4" y="0"/>
                    </a:cubicBezTo>
                    <a:cubicBezTo>
                      <a:pt x="4" y="0"/>
                      <a:pt x="4" y="0"/>
                      <a:pt x="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9" name="Freeform 163"/>
              <p:cNvSpPr/>
              <p:nvPr/>
            </p:nvSpPr>
            <p:spPr bwMode="auto">
              <a:xfrm>
                <a:off x="4926013" y="822325"/>
                <a:ext cx="39688" cy="41275"/>
              </a:xfrm>
              <a:custGeom>
                <a:avLst/>
                <a:gdLst>
                  <a:gd name="T0" fmla="*/ 4 w 14"/>
                  <a:gd name="T1" fmla="*/ 0 h 15"/>
                  <a:gd name="T2" fmla="*/ 3 w 14"/>
                  <a:gd name="T3" fmla="*/ 0 h 15"/>
                  <a:gd name="T4" fmla="*/ 1 w 14"/>
                  <a:gd name="T5" fmla="*/ 1 h 15"/>
                  <a:gd name="T6" fmla="*/ 0 w 14"/>
                  <a:gd name="T7" fmla="*/ 4 h 15"/>
                  <a:gd name="T8" fmla="*/ 1 w 14"/>
                  <a:gd name="T9" fmla="*/ 7 h 15"/>
                  <a:gd name="T10" fmla="*/ 1 w 14"/>
                  <a:gd name="T11" fmla="*/ 8 h 15"/>
                  <a:gd name="T12" fmla="*/ 3 w 14"/>
                  <a:gd name="T13" fmla="*/ 10 h 15"/>
                  <a:gd name="T14" fmla="*/ 3 w 14"/>
                  <a:gd name="T15" fmla="*/ 11 h 15"/>
                  <a:gd name="T16" fmla="*/ 9 w 14"/>
                  <a:gd name="T17" fmla="*/ 15 h 15"/>
                  <a:gd name="T18" fmla="*/ 12 w 14"/>
                  <a:gd name="T19" fmla="*/ 15 h 15"/>
                  <a:gd name="T20" fmla="*/ 12 w 14"/>
                  <a:gd name="T21" fmla="*/ 15 h 15"/>
                  <a:gd name="T22" fmla="*/ 14 w 14"/>
                  <a:gd name="T23" fmla="*/ 14 h 15"/>
                  <a:gd name="T24" fmla="*/ 14 w 14"/>
                  <a:gd name="T25" fmla="*/ 14 h 15"/>
                  <a:gd name="T26" fmla="*/ 14 w 14"/>
                  <a:gd name="T27" fmla="*/ 13 h 15"/>
                  <a:gd name="T28" fmla="*/ 12 w 14"/>
                  <a:gd name="T29" fmla="*/ 11 h 15"/>
                  <a:gd name="T30" fmla="*/ 10 w 14"/>
                  <a:gd name="T31" fmla="*/ 11 h 15"/>
                  <a:gd name="T32" fmla="*/ 6 w 14"/>
                  <a:gd name="T33" fmla="*/ 8 h 15"/>
                  <a:gd name="T34" fmla="*/ 5 w 14"/>
                  <a:gd name="T35" fmla="*/ 7 h 15"/>
                  <a:gd name="T36" fmla="*/ 5 w 14"/>
                  <a:gd name="T37" fmla="*/ 6 h 15"/>
                  <a:gd name="T38" fmla="*/ 4 w 14"/>
                  <a:gd name="T39" fmla="*/ 4 h 15"/>
                  <a:gd name="T40" fmla="*/ 4 w 14"/>
                  <a:gd name="T41" fmla="*/ 4 h 15"/>
                  <a:gd name="T42" fmla="*/ 4 w 14"/>
                  <a:gd name="T43" fmla="*/ 4 h 15"/>
                  <a:gd name="T44" fmla="*/ 6 w 14"/>
                  <a:gd name="T45" fmla="*/ 1 h 15"/>
                  <a:gd name="T46" fmla="*/ 4 w 14"/>
                  <a:gd name="T47" fmla="*/ 0 h 15"/>
                  <a:gd name="T48" fmla="*/ 4 w 14"/>
                  <a:gd name="T4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 h="15">
                    <a:moveTo>
                      <a:pt x="4" y="0"/>
                    </a:moveTo>
                    <a:cubicBezTo>
                      <a:pt x="4" y="0"/>
                      <a:pt x="4" y="0"/>
                      <a:pt x="3" y="0"/>
                    </a:cubicBezTo>
                    <a:cubicBezTo>
                      <a:pt x="2" y="0"/>
                      <a:pt x="1" y="1"/>
                      <a:pt x="1" y="1"/>
                    </a:cubicBezTo>
                    <a:cubicBezTo>
                      <a:pt x="0" y="2"/>
                      <a:pt x="0" y="3"/>
                      <a:pt x="0" y="4"/>
                    </a:cubicBezTo>
                    <a:cubicBezTo>
                      <a:pt x="0" y="5"/>
                      <a:pt x="0" y="6"/>
                      <a:pt x="1" y="7"/>
                    </a:cubicBezTo>
                    <a:cubicBezTo>
                      <a:pt x="1" y="7"/>
                      <a:pt x="1" y="7"/>
                      <a:pt x="1" y="8"/>
                    </a:cubicBezTo>
                    <a:cubicBezTo>
                      <a:pt x="2" y="9"/>
                      <a:pt x="2" y="10"/>
                      <a:pt x="3" y="10"/>
                    </a:cubicBezTo>
                    <a:cubicBezTo>
                      <a:pt x="3" y="10"/>
                      <a:pt x="3" y="11"/>
                      <a:pt x="3" y="11"/>
                    </a:cubicBezTo>
                    <a:cubicBezTo>
                      <a:pt x="5" y="13"/>
                      <a:pt x="7" y="14"/>
                      <a:pt x="9" y="15"/>
                    </a:cubicBezTo>
                    <a:cubicBezTo>
                      <a:pt x="10" y="15"/>
                      <a:pt x="11" y="15"/>
                      <a:pt x="12" y="15"/>
                    </a:cubicBezTo>
                    <a:cubicBezTo>
                      <a:pt x="12" y="15"/>
                      <a:pt x="12" y="15"/>
                      <a:pt x="12" y="15"/>
                    </a:cubicBezTo>
                    <a:cubicBezTo>
                      <a:pt x="13" y="15"/>
                      <a:pt x="14" y="15"/>
                      <a:pt x="14" y="14"/>
                    </a:cubicBezTo>
                    <a:cubicBezTo>
                      <a:pt x="14" y="14"/>
                      <a:pt x="14" y="14"/>
                      <a:pt x="14" y="14"/>
                    </a:cubicBezTo>
                    <a:cubicBezTo>
                      <a:pt x="14" y="13"/>
                      <a:pt x="14" y="13"/>
                      <a:pt x="14" y="13"/>
                    </a:cubicBezTo>
                    <a:cubicBezTo>
                      <a:pt x="14" y="12"/>
                      <a:pt x="13" y="11"/>
                      <a:pt x="12" y="11"/>
                    </a:cubicBezTo>
                    <a:cubicBezTo>
                      <a:pt x="12" y="11"/>
                      <a:pt x="11" y="11"/>
                      <a:pt x="10" y="11"/>
                    </a:cubicBezTo>
                    <a:cubicBezTo>
                      <a:pt x="9" y="10"/>
                      <a:pt x="7" y="9"/>
                      <a:pt x="6" y="8"/>
                    </a:cubicBezTo>
                    <a:cubicBezTo>
                      <a:pt x="6" y="8"/>
                      <a:pt x="5" y="7"/>
                      <a:pt x="5" y="7"/>
                    </a:cubicBezTo>
                    <a:cubicBezTo>
                      <a:pt x="5" y="6"/>
                      <a:pt x="5" y="6"/>
                      <a:pt x="5" y="6"/>
                    </a:cubicBezTo>
                    <a:cubicBezTo>
                      <a:pt x="4" y="5"/>
                      <a:pt x="4" y="4"/>
                      <a:pt x="4" y="4"/>
                    </a:cubicBezTo>
                    <a:cubicBezTo>
                      <a:pt x="4" y="4"/>
                      <a:pt x="4" y="4"/>
                      <a:pt x="4" y="4"/>
                    </a:cubicBezTo>
                    <a:cubicBezTo>
                      <a:pt x="4" y="4"/>
                      <a:pt x="4" y="4"/>
                      <a:pt x="4" y="4"/>
                    </a:cubicBezTo>
                    <a:cubicBezTo>
                      <a:pt x="6" y="3"/>
                      <a:pt x="6" y="2"/>
                      <a:pt x="6" y="1"/>
                    </a:cubicBezTo>
                    <a:cubicBezTo>
                      <a:pt x="6" y="0"/>
                      <a:pt x="5" y="0"/>
                      <a:pt x="4" y="0"/>
                    </a:cubicBezTo>
                    <a:cubicBezTo>
                      <a:pt x="4" y="0"/>
                      <a:pt x="4" y="0"/>
                      <a:pt x="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0" name="Freeform 164"/>
              <p:cNvSpPr/>
              <p:nvPr/>
            </p:nvSpPr>
            <p:spPr bwMode="auto">
              <a:xfrm>
                <a:off x="4911726" y="847725"/>
                <a:ext cx="39688" cy="41275"/>
              </a:xfrm>
              <a:custGeom>
                <a:avLst/>
                <a:gdLst>
                  <a:gd name="T0" fmla="*/ 4 w 14"/>
                  <a:gd name="T1" fmla="*/ 0 h 15"/>
                  <a:gd name="T2" fmla="*/ 3 w 14"/>
                  <a:gd name="T3" fmla="*/ 0 h 15"/>
                  <a:gd name="T4" fmla="*/ 1 w 14"/>
                  <a:gd name="T5" fmla="*/ 2 h 15"/>
                  <a:gd name="T6" fmla="*/ 0 w 14"/>
                  <a:gd name="T7" fmla="*/ 4 h 15"/>
                  <a:gd name="T8" fmla="*/ 1 w 14"/>
                  <a:gd name="T9" fmla="*/ 7 h 15"/>
                  <a:gd name="T10" fmla="*/ 1 w 14"/>
                  <a:gd name="T11" fmla="*/ 8 h 15"/>
                  <a:gd name="T12" fmla="*/ 3 w 14"/>
                  <a:gd name="T13" fmla="*/ 10 h 15"/>
                  <a:gd name="T14" fmla="*/ 3 w 14"/>
                  <a:gd name="T15" fmla="*/ 11 h 15"/>
                  <a:gd name="T16" fmla="*/ 10 w 14"/>
                  <a:gd name="T17" fmla="*/ 15 h 15"/>
                  <a:gd name="T18" fmla="*/ 12 w 14"/>
                  <a:gd name="T19" fmla="*/ 15 h 15"/>
                  <a:gd name="T20" fmla="*/ 12 w 14"/>
                  <a:gd name="T21" fmla="*/ 15 h 15"/>
                  <a:gd name="T22" fmla="*/ 14 w 14"/>
                  <a:gd name="T23" fmla="*/ 14 h 15"/>
                  <a:gd name="T24" fmla="*/ 14 w 14"/>
                  <a:gd name="T25" fmla="*/ 14 h 15"/>
                  <a:gd name="T26" fmla="*/ 14 w 14"/>
                  <a:gd name="T27" fmla="*/ 13 h 15"/>
                  <a:gd name="T28" fmla="*/ 12 w 14"/>
                  <a:gd name="T29" fmla="*/ 11 h 15"/>
                  <a:gd name="T30" fmla="*/ 10 w 14"/>
                  <a:gd name="T31" fmla="*/ 11 h 15"/>
                  <a:gd name="T32" fmla="*/ 6 w 14"/>
                  <a:gd name="T33" fmla="*/ 8 h 15"/>
                  <a:gd name="T34" fmla="*/ 5 w 14"/>
                  <a:gd name="T35" fmla="*/ 7 h 15"/>
                  <a:gd name="T36" fmla="*/ 5 w 14"/>
                  <a:gd name="T37" fmla="*/ 6 h 15"/>
                  <a:gd name="T38" fmla="*/ 4 w 14"/>
                  <a:gd name="T39" fmla="*/ 4 h 15"/>
                  <a:gd name="T40" fmla="*/ 4 w 14"/>
                  <a:gd name="T41" fmla="*/ 4 h 15"/>
                  <a:gd name="T42" fmla="*/ 4 w 14"/>
                  <a:gd name="T43" fmla="*/ 4 h 15"/>
                  <a:gd name="T44" fmla="*/ 6 w 14"/>
                  <a:gd name="T45" fmla="*/ 1 h 15"/>
                  <a:gd name="T46" fmla="*/ 4 w 14"/>
                  <a:gd name="T47" fmla="*/ 0 h 15"/>
                  <a:gd name="T48" fmla="*/ 4 w 14"/>
                  <a:gd name="T4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 h="15">
                    <a:moveTo>
                      <a:pt x="4" y="0"/>
                    </a:moveTo>
                    <a:cubicBezTo>
                      <a:pt x="4" y="0"/>
                      <a:pt x="4" y="0"/>
                      <a:pt x="3" y="0"/>
                    </a:cubicBezTo>
                    <a:cubicBezTo>
                      <a:pt x="2" y="0"/>
                      <a:pt x="1" y="1"/>
                      <a:pt x="1" y="2"/>
                    </a:cubicBezTo>
                    <a:cubicBezTo>
                      <a:pt x="0" y="2"/>
                      <a:pt x="0" y="3"/>
                      <a:pt x="0" y="4"/>
                    </a:cubicBezTo>
                    <a:cubicBezTo>
                      <a:pt x="0" y="5"/>
                      <a:pt x="0" y="6"/>
                      <a:pt x="1" y="7"/>
                    </a:cubicBezTo>
                    <a:cubicBezTo>
                      <a:pt x="1" y="7"/>
                      <a:pt x="1" y="7"/>
                      <a:pt x="1" y="8"/>
                    </a:cubicBezTo>
                    <a:cubicBezTo>
                      <a:pt x="2" y="9"/>
                      <a:pt x="2" y="10"/>
                      <a:pt x="3" y="10"/>
                    </a:cubicBezTo>
                    <a:cubicBezTo>
                      <a:pt x="3" y="11"/>
                      <a:pt x="3" y="11"/>
                      <a:pt x="3" y="11"/>
                    </a:cubicBezTo>
                    <a:cubicBezTo>
                      <a:pt x="5" y="13"/>
                      <a:pt x="7" y="14"/>
                      <a:pt x="10" y="15"/>
                    </a:cubicBezTo>
                    <a:cubicBezTo>
                      <a:pt x="10" y="15"/>
                      <a:pt x="11" y="15"/>
                      <a:pt x="12" y="15"/>
                    </a:cubicBezTo>
                    <a:cubicBezTo>
                      <a:pt x="12" y="15"/>
                      <a:pt x="12" y="15"/>
                      <a:pt x="12" y="15"/>
                    </a:cubicBezTo>
                    <a:cubicBezTo>
                      <a:pt x="13" y="15"/>
                      <a:pt x="14" y="15"/>
                      <a:pt x="14" y="14"/>
                    </a:cubicBezTo>
                    <a:cubicBezTo>
                      <a:pt x="14" y="14"/>
                      <a:pt x="14" y="14"/>
                      <a:pt x="14" y="14"/>
                    </a:cubicBezTo>
                    <a:cubicBezTo>
                      <a:pt x="14" y="14"/>
                      <a:pt x="14" y="13"/>
                      <a:pt x="14" y="13"/>
                    </a:cubicBezTo>
                    <a:cubicBezTo>
                      <a:pt x="14" y="12"/>
                      <a:pt x="13" y="12"/>
                      <a:pt x="12" y="11"/>
                    </a:cubicBezTo>
                    <a:cubicBezTo>
                      <a:pt x="12" y="11"/>
                      <a:pt x="11" y="11"/>
                      <a:pt x="10" y="11"/>
                    </a:cubicBezTo>
                    <a:cubicBezTo>
                      <a:pt x="9" y="11"/>
                      <a:pt x="7" y="9"/>
                      <a:pt x="6" y="8"/>
                    </a:cubicBezTo>
                    <a:cubicBezTo>
                      <a:pt x="6" y="8"/>
                      <a:pt x="5" y="7"/>
                      <a:pt x="5" y="7"/>
                    </a:cubicBezTo>
                    <a:cubicBezTo>
                      <a:pt x="5" y="7"/>
                      <a:pt x="5" y="6"/>
                      <a:pt x="5" y="6"/>
                    </a:cubicBezTo>
                    <a:cubicBezTo>
                      <a:pt x="4" y="5"/>
                      <a:pt x="4" y="5"/>
                      <a:pt x="4" y="4"/>
                    </a:cubicBezTo>
                    <a:cubicBezTo>
                      <a:pt x="4" y="4"/>
                      <a:pt x="4" y="4"/>
                      <a:pt x="4" y="4"/>
                    </a:cubicBezTo>
                    <a:cubicBezTo>
                      <a:pt x="4" y="4"/>
                      <a:pt x="4" y="4"/>
                      <a:pt x="4" y="4"/>
                    </a:cubicBezTo>
                    <a:cubicBezTo>
                      <a:pt x="6" y="3"/>
                      <a:pt x="6" y="2"/>
                      <a:pt x="6" y="1"/>
                    </a:cubicBezTo>
                    <a:cubicBezTo>
                      <a:pt x="6" y="0"/>
                      <a:pt x="5" y="0"/>
                      <a:pt x="4" y="0"/>
                    </a:cubicBezTo>
                    <a:cubicBezTo>
                      <a:pt x="4" y="0"/>
                      <a:pt x="4" y="0"/>
                      <a:pt x="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1" name="Freeform 165"/>
              <p:cNvSpPr/>
              <p:nvPr/>
            </p:nvSpPr>
            <p:spPr bwMode="auto">
              <a:xfrm>
                <a:off x="4899026" y="873125"/>
                <a:ext cx="38100" cy="44450"/>
              </a:xfrm>
              <a:custGeom>
                <a:avLst/>
                <a:gdLst>
                  <a:gd name="T0" fmla="*/ 4 w 14"/>
                  <a:gd name="T1" fmla="*/ 0 h 16"/>
                  <a:gd name="T2" fmla="*/ 3 w 14"/>
                  <a:gd name="T3" fmla="*/ 0 h 16"/>
                  <a:gd name="T4" fmla="*/ 1 w 14"/>
                  <a:gd name="T5" fmla="*/ 2 h 16"/>
                  <a:gd name="T6" fmla="*/ 0 w 14"/>
                  <a:gd name="T7" fmla="*/ 4 h 16"/>
                  <a:gd name="T8" fmla="*/ 1 w 14"/>
                  <a:gd name="T9" fmla="*/ 7 h 16"/>
                  <a:gd name="T10" fmla="*/ 1 w 14"/>
                  <a:gd name="T11" fmla="*/ 8 h 16"/>
                  <a:gd name="T12" fmla="*/ 3 w 14"/>
                  <a:gd name="T13" fmla="*/ 11 h 16"/>
                  <a:gd name="T14" fmla="*/ 3 w 14"/>
                  <a:gd name="T15" fmla="*/ 11 h 16"/>
                  <a:gd name="T16" fmla="*/ 10 w 14"/>
                  <a:gd name="T17" fmla="*/ 15 h 16"/>
                  <a:gd name="T18" fmla="*/ 12 w 14"/>
                  <a:gd name="T19" fmla="*/ 16 h 16"/>
                  <a:gd name="T20" fmla="*/ 12 w 14"/>
                  <a:gd name="T21" fmla="*/ 16 h 16"/>
                  <a:gd name="T22" fmla="*/ 14 w 14"/>
                  <a:gd name="T23" fmla="*/ 14 h 16"/>
                  <a:gd name="T24" fmla="*/ 14 w 14"/>
                  <a:gd name="T25" fmla="*/ 14 h 16"/>
                  <a:gd name="T26" fmla="*/ 14 w 14"/>
                  <a:gd name="T27" fmla="*/ 13 h 16"/>
                  <a:gd name="T28" fmla="*/ 12 w 14"/>
                  <a:gd name="T29" fmla="*/ 12 h 16"/>
                  <a:gd name="T30" fmla="*/ 12 w 14"/>
                  <a:gd name="T31" fmla="*/ 12 h 16"/>
                  <a:gd name="T32" fmla="*/ 10 w 14"/>
                  <a:gd name="T33" fmla="*/ 11 h 16"/>
                  <a:gd name="T34" fmla="*/ 6 w 14"/>
                  <a:gd name="T35" fmla="*/ 8 h 16"/>
                  <a:gd name="T36" fmla="*/ 5 w 14"/>
                  <a:gd name="T37" fmla="*/ 7 h 16"/>
                  <a:gd name="T38" fmla="*/ 5 w 14"/>
                  <a:gd name="T39" fmla="*/ 6 h 16"/>
                  <a:gd name="T40" fmla="*/ 4 w 14"/>
                  <a:gd name="T41" fmla="*/ 4 h 16"/>
                  <a:gd name="T42" fmla="*/ 4 w 14"/>
                  <a:gd name="T43" fmla="*/ 4 h 16"/>
                  <a:gd name="T44" fmla="*/ 4 w 14"/>
                  <a:gd name="T45" fmla="*/ 4 h 16"/>
                  <a:gd name="T46" fmla="*/ 6 w 14"/>
                  <a:gd name="T47" fmla="*/ 1 h 16"/>
                  <a:gd name="T48" fmla="*/ 4 w 14"/>
                  <a:gd name="T49" fmla="*/ 0 h 16"/>
                  <a:gd name="T50" fmla="*/ 4 w 14"/>
                  <a:gd name="T51"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4" h="16">
                    <a:moveTo>
                      <a:pt x="4" y="0"/>
                    </a:moveTo>
                    <a:cubicBezTo>
                      <a:pt x="4" y="0"/>
                      <a:pt x="4" y="0"/>
                      <a:pt x="3" y="0"/>
                    </a:cubicBezTo>
                    <a:cubicBezTo>
                      <a:pt x="2" y="0"/>
                      <a:pt x="1" y="1"/>
                      <a:pt x="1" y="2"/>
                    </a:cubicBezTo>
                    <a:cubicBezTo>
                      <a:pt x="0" y="3"/>
                      <a:pt x="0" y="3"/>
                      <a:pt x="0" y="4"/>
                    </a:cubicBezTo>
                    <a:cubicBezTo>
                      <a:pt x="0" y="5"/>
                      <a:pt x="0" y="6"/>
                      <a:pt x="1" y="7"/>
                    </a:cubicBezTo>
                    <a:cubicBezTo>
                      <a:pt x="1" y="7"/>
                      <a:pt x="1" y="8"/>
                      <a:pt x="1" y="8"/>
                    </a:cubicBezTo>
                    <a:cubicBezTo>
                      <a:pt x="2" y="9"/>
                      <a:pt x="2" y="10"/>
                      <a:pt x="3" y="11"/>
                    </a:cubicBezTo>
                    <a:cubicBezTo>
                      <a:pt x="3" y="11"/>
                      <a:pt x="3" y="11"/>
                      <a:pt x="3" y="11"/>
                    </a:cubicBezTo>
                    <a:cubicBezTo>
                      <a:pt x="5" y="13"/>
                      <a:pt x="7" y="14"/>
                      <a:pt x="10" y="15"/>
                    </a:cubicBezTo>
                    <a:cubicBezTo>
                      <a:pt x="10" y="15"/>
                      <a:pt x="11" y="16"/>
                      <a:pt x="12" y="16"/>
                    </a:cubicBezTo>
                    <a:cubicBezTo>
                      <a:pt x="12" y="16"/>
                      <a:pt x="12" y="16"/>
                      <a:pt x="12" y="16"/>
                    </a:cubicBezTo>
                    <a:cubicBezTo>
                      <a:pt x="13" y="16"/>
                      <a:pt x="14" y="15"/>
                      <a:pt x="14" y="14"/>
                    </a:cubicBezTo>
                    <a:cubicBezTo>
                      <a:pt x="14" y="14"/>
                      <a:pt x="14" y="14"/>
                      <a:pt x="14" y="14"/>
                    </a:cubicBezTo>
                    <a:cubicBezTo>
                      <a:pt x="14" y="14"/>
                      <a:pt x="14" y="14"/>
                      <a:pt x="14" y="13"/>
                    </a:cubicBezTo>
                    <a:cubicBezTo>
                      <a:pt x="14" y="12"/>
                      <a:pt x="13" y="12"/>
                      <a:pt x="12" y="12"/>
                    </a:cubicBezTo>
                    <a:cubicBezTo>
                      <a:pt x="12" y="12"/>
                      <a:pt x="12" y="12"/>
                      <a:pt x="12" y="12"/>
                    </a:cubicBezTo>
                    <a:cubicBezTo>
                      <a:pt x="12" y="12"/>
                      <a:pt x="11" y="11"/>
                      <a:pt x="10" y="11"/>
                    </a:cubicBezTo>
                    <a:cubicBezTo>
                      <a:pt x="9" y="11"/>
                      <a:pt x="7" y="10"/>
                      <a:pt x="6" y="8"/>
                    </a:cubicBezTo>
                    <a:cubicBezTo>
                      <a:pt x="6" y="8"/>
                      <a:pt x="5" y="7"/>
                      <a:pt x="5" y="7"/>
                    </a:cubicBezTo>
                    <a:cubicBezTo>
                      <a:pt x="5" y="7"/>
                      <a:pt x="5" y="6"/>
                      <a:pt x="5" y="6"/>
                    </a:cubicBezTo>
                    <a:cubicBezTo>
                      <a:pt x="4" y="5"/>
                      <a:pt x="4" y="5"/>
                      <a:pt x="4" y="4"/>
                    </a:cubicBezTo>
                    <a:cubicBezTo>
                      <a:pt x="4" y="4"/>
                      <a:pt x="4" y="4"/>
                      <a:pt x="4" y="4"/>
                    </a:cubicBezTo>
                    <a:cubicBezTo>
                      <a:pt x="4" y="4"/>
                      <a:pt x="4" y="4"/>
                      <a:pt x="4" y="4"/>
                    </a:cubicBezTo>
                    <a:cubicBezTo>
                      <a:pt x="6" y="4"/>
                      <a:pt x="6" y="2"/>
                      <a:pt x="6" y="1"/>
                    </a:cubicBezTo>
                    <a:cubicBezTo>
                      <a:pt x="6" y="1"/>
                      <a:pt x="5" y="0"/>
                      <a:pt x="4" y="0"/>
                    </a:cubicBezTo>
                    <a:cubicBezTo>
                      <a:pt x="4" y="0"/>
                      <a:pt x="4" y="0"/>
                      <a:pt x="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2" name="Freeform 166"/>
              <p:cNvSpPr/>
              <p:nvPr/>
            </p:nvSpPr>
            <p:spPr bwMode="auto">
              <a:xfrm>
                <a:off x="4884738" y="898525"/>
                <a:ext cx="38100" cy="44450"/>
              </a:xfrm>
              <a:custGeom>
                <a:avLst/>
                <a:gdLst>
                  <a:gd name="T0" fmla="*/ 4 w 14"/>
                  <a:gd name="T1" fmla="*/ 0 h 16"/>
                  <a:gd name="T2" fmla="*/ 3 w 14"/>
                  <a:gd name="T3" fmla="*/ 0 h 16"/>
                  <a:gd name="T4" fmla="*/ 1 w 14"/>
                  <a:gd name="T5" fmla="*/ 2 h 16"/>
                  <a:gd name="T6" fmla="*/ 0 w 14"/>
                  <a:gd name="T7" fmla="*/ 4 h 16"/>
                  <a:gd name="T8" fmla="*/ 1 w 14"/>
                  <a:gd name="T9" fmla="*/ 7 h 16"/>
                  <a:gd name="T10" fmla="*/ 1 w 14"/>
                  <a:gd name="T11" fmla="*/ 8 h 16"/>
                  <a:gd name="T12" fmla="*/ 3 w 14"/>
                  <a:gd name="T13" fmla="*/ 11 h 16"/>
                  <a:gd name="T14" fmla="*/ 3 w 14"/>
                  <a:gd name="T15" fmla="*/ 11 h 16"/>
                  <a:gd name="T16" fmla="*/ 10 w 14"/>
                  <a:gd name="T17" fmla="*/ 15 h 16"/>
                  <a:gd name="T18" fmla="*/ 12 w 14"/>
                  <a:gd name="T19" fmla="*/ 16 h 16"/>
                  <a:gd name="T20" fmla="*/ 12 w 14"/>
                  <a:gd name="T21" fmla="*/ 16 h 16"/>
                  <a:gd name="T22" fmla="*/ 14 w 14"/>
                  <a:gd name="T23" fmla="*/ 15 h 16"/>
                  <a:gd name="T24" fmla="*/ 14 w 14"/>
                  <a:gd name="T25" fmla="*/ 14 h 16"/>
                  <a:gd name="T26" fmla="*/ 14 w 14"/>
                  <a:gd name="T27" fmla="*/ 14 h 16"/>
                  <a:gd name="T28" fmla="*/ 12 w 14"/>
                  <a:gd name="T29" fmla="*/ 12 h 16"/>
                  <a:gd name="T30" fmla="*/ 12 w 14"/>
                  <a:gd name="T31" fmla="*/ 12 h 16"/>
                  <a:gd name="T32" fmla="*/ 10 w 14"/>
                  <a:gd name="T33" fmla="*/ 11 h 16"/>
                  <a:gd name="T34" fmla="*/ 6 w 14"/>
                  <a:gd name="T35" fmla="*/ 8 h 16"/>
                  <a:gd name="T36" fmla="*/ 5 w 14"/>
                  <a:gd name="T37" fmla="*/ 7 h 16"/>
                  <a:gd name="T38" fmla="*/ 5 w 14"/>
                  <a:gd name="T39" fmla="*/ 6 h 16"/>
                  <a:gd name="T40" fmla="*/ 4 w 14"/>
                  <a:gd name="T41" fmla="*/ 4 h 16"/>
                  <a:gd name="T42" fmla="*/ 4 w 14"/>
                  <a:gd name="T43" fmla="*/ 4 h 16"/>
                  <a:gd name="T44" fmla="*/ 4 w 14"/>
                  <a:gd name="T45" fmla="*/ 4 h 16"/>
                  <a:gd name="T46" fmla="*/ 6 w 14"/>
                  <a:gd name="T47" fmla="*/ 1 h 16"/>
                  <a:gd name="T48" fmla="*/ 4 w 14"/>
                  <a:gd name="T49" fmla="*/ 0 h 16"/>
                  <a:gd name="T50" fmla="*/ 4 w 14"/>
                  <a:gd name="T51"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4" h="16">
                    <a:moveTo>
                      <a:pt x="4" y="0"/>
                    </a:moveTo>
                    <a:cubicBezTo>
                      <a:pt x="4" y="0"/>
                      <a:pt x="4" y="0"/>
                      <a:pt x="3" y="0"/>
                    </a:cubicBezTo>
                    <a:cubicBezTo>
                      <a:pt x="2" y="0"/>
                      <a:pt x="1" y="1"/>
                      <a:pt x="1" y="2"/>
                    </a:cubicBezTo>
                    <a:cubicBezTo>
                      <a:pt x="0" y="3"/>
                      <a:pt x="0" y="4"/>
                      <a:pt x="0" y="4"/>
                    </a:cubicBezTo>
                    <a:cubicBezTo>
                      <a:pt x="0" y="5"/>
                      <a:pt x="0" y="6"/>
                      <a:pt x="1" y="7"/>
                    </a:cubicBezTo>
                    <a:cubicBezTo>
                      <a:pt x="1" y="7"/>
                      <a:pt x="1" y="8"/>
                      <a:pt x="1" y="8"/>
                    </a:cubicBezTo>
                    <a:cubicBezTo>
                      <a:pt x="2" y="9"/>
                      <a:pt x="2" y="10"/>
                      <a:pt x="3" y="11"/>
                    </a:cubicBezTo>
                    <a:cubicBezTo>
                      <a:pt x="3" y="11"/>
                      <a:pt x="3" y="11"/>
                      <a:pt x="3" y="11"/>
                    </a:cubicBezTo>
                    <a:cubicBezTo>
                      <a:pt x="5" y="13"/>
                      <a:pt x="7" y="15"/>
                      <a:pt x="10" y="15"/>
                    </a:cubicBezTo>
                    <a:cubicBezTo>
                      <a:pt x="10" y="16"/>
                      <a:pt x="11" y="16"/>
                      <a:pt x="12" y="16"/>
                    </a:cubicBezTo>
                    <a:cubicBezTo>
                      <a:pt x="12" y="16"/>
                      <a:pt x="12" y="16"/>
                      <a:pt x="12" y="16"/>
                    </a:cubicBezTo>
                    <a:cubicBezTo>
                      <a:pt x="13" y="16"/>
                      <a:pt x="14" y="15"/>
                      <a:pt x="14" y="15"/>
                    </a:cubicBezTo>
                    <a:cubicBezTo>
                      <a:pt x="14" y="14"/>
                      <a:pt x="14" y="14"/>
                      <a:pt x="14" y="14"/>
                    </a:cubicBezTo>
                    <a:cubicBezTo>
                      <a:pt x="14" y="14"/>
                      <a:pt x="14" y="14"/>
                      <a:pt x="14" y="14"/>
                    </a:cubicBezTo>
                    <a:cubicBezTo>
                      <a:pt x="14" y="13"/>
                      <a:pt x="13" y="12"/>
                      <a:pt x="12" y="12"/>
                    </a:cubicBezTo>
                    <a:cubicBezTo>
                      <a:pt x="12" y="12"/>
                      <a:pt x="12" y="12"/>
                      <a:pt x="12" y="12"/>
                    </a:cubicBezTo>
                    <a:cubicBezTo>
                      <a:pt x="12" y="12"/>
                      <a:pt x="11" y="12"/>
                      <a:pt x="10" y="11"/>
                    </a:cubicBezTo>
                    <a:cubicBezTo>
                      <a:pt x="9" y="11"/>
                      <a:pt x="7" y="10"/>
                      <a:pt x="6" y="8"/>
                    </a:cubicBezTo>
                    <a:cubicBezTo>
                      <a:pt x="6" y="8"/>
                      <a:pt x="5" y="8"/>
                      <a:pt x="5" y="7"/>
                    </a:cubicBezTo>
                    <a:cubicBezTo>
                      <a:pt x="5" y="7"/>
                      <a:pt x="5" y="7"/>
                      <a:pt x="5" y="6"/>
                    </a:cubicBezTo>
                    <a:cubicBezTo>
                      <a:pt x="4" y="6"/>
                      <a:pt x="4" y="5"/>
                      <a:pt x="4" y="4"/>
                    </a:cubicBezTo>
                    <a:cubicBezTo>
                      <a:pt x="4" y="4"/>
                      <a:pt x="4" y="4"/>
                      <a:pt x="4" y="4"/>
                    </a:cubicBezTo>
                    <a:cubicBezTo>
                      <a:pt x="4" y="4"/>
                      <a:pt x="4" y="4"/>
                      <a:pt x="4" y="4"/>
                    </a:cubicBezTo>
                    <a:cubicBezTo>
                      <a:pt x="6" y="4"/>
                      <a:pt x="6" y="3"/>
                      <a:pt x="6" y="1"/>
                    </a:cubicBezTo>
                    <a:cubicBezTo>
                      <a:pt x="6" y="1"/>
                      <a:pt x="5" y="0"/>
                      <a:pt x="4" y="0"/>
                    </a:cubicBezTo>
                    <a:cubicBezTo>
                      <a:pt x="4" y="0"/>
                      <a:pt x="4" y="0"/>
                      <a:pt x="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3" name="Freeform 167"/>
              <p:cNvSpPr/>
              <p:nvPr/>
            </p:nvSpPr>
            <p:spPr bwMode="auto">
              <a:xfrm>
                <a:off x="4870451" y="923925"/>
                <a:ext cx="39688" cy="44450"/>
              </a:xfrm>
              <a:custGeom>
                <a:avLst/>
                <a:gdLst>
                  <a:gd name="T0" fmla="*/ 4 w 14"/>
                  <a:gd name="T1" fmla="*/ 0 h 16"/>
                  <a:gd name="T2" fmla="*/ 3 w 14"/>
                  <a:gd name="T3" fmla="*/ 0 h 16"/>
                  <a:gd name="T4" fmla="*/ 1 w 14"/>
                  <a:gd name="T5" fmla="*/ 2 h 16"/>
                  <a:gd name="T6" fmla="*/ 0 w 14"/>
                  <a:gd name="T7" fmla="*/ 4 h 16"/>
                  <a:gd name="T8" fmla="*/ 1 w 14"/>
                  <a:gd name="T9" fmla="*/ 7 h 16"/>
                  <a:gd name="T10" fmla="*/ 1 w 14"/>
                  <a:gd name="T11" fmla="*/ 8 h 16"/>
                  <a:gd name="T12" fmla="*/ 3 w 14"/>
                  <a:gd name="T13" fmla="*/ 11 h 16"/>
                  <a:gd name="T14" fmla="*/ 3 w 14"/>
                  <a:gd name="T15" fmla="*/ 11 h 16"/>
                  <a:gd name="T16" fmla="*/ 10 w 14"/>
                  <a:gd name="T17" fmla="*/ 15 h 16"/>
                  <a:gd name="T18" fmla="*/ 12 w 14"/>
                  <a:gd name="T19" fmla="*/ 16 h 16"/>
                  <a:gd name="T20" fmla="*/ 12 w 14"/>
                  <a:gd name="T21" fmla="*/ 16 h 16"/>
                  <a:gd name="T22" fmla="*/ 14 w 14"/>
                  <a:gd name="T23" fmla="*/ 15 h 16"/>
                  <a:gd name="T24" fmla="*/ 14 w 14"/>
                  <a:gd name="T25" fmla="*/ 14 h 16"/>
                  <a:gd name="T26" fmla="*/ 14 w 14"/>
                  <a:gd name="T27" fmla="*/ 14 h 16"/>
                  <a:gd name="T28" fmla="*/ 12 w 14"/>
                  <a:gd name="T29" fmla="*/ 12 h 16"/>
                  <a:gd name="T30" fmla="*/ 12 w 14"/>
                  <a:gd name="T31" fmla="*/ 12 h 16"/>
                  <a:gd name="T32" fmla="*/ 10 w 14"/>
                  <a:gd name="T33" fmla="*/ 11 h 16"/>
                  <a:gd name="T34" fmla="*/ 6 w 14"/>
                  <a:gd name="T35" fmla="*/ 8 h 16"/>
                  <a:gd name="T36" fmla="*/ 5 w 14"/>
                  <a:gd name="T37" fmla="*/ 7 h 16"/>
                  <a:gd name="T38" fmla="*/ 5 w 14"/>
                  <a:gd name="T39" fmla="*/ 6 h 16"/>
                  <a:gd name="T40" fmla="*/ 4 w 14"/>
                  <a:gd name="T41" fmla="*/ 4 h 16"/>
                  <a:gd name="T42" fmla="*/ 4 w 14"/>
                  <a:gd name="T43" fmla="*/ 4 h 16"/>
                  <a:gd name="T44" fmla="*/ 4 w 14"/>
                  <a:gd name="T45" fmla="*/ 4 h 16"/>
                  <a:gd name="T46" fmla="*/ 6 w 14"/>
                  <a:gd name="T47" fmla="*/ 2 h 16"/>
                  <a:gd name="T48" fmla="*/ 4 w 14"/>
                  <a:gd name="T49" fmla="*/ 0 h 16"/>
                  <a:gd name="T50" fmla="*/ 4 w 14"/>
                  <a:gd name="T51"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4" h="16">
                    <a:moveTo>
                      <a:pt x="4" y="0"/>
                    </a:moveTo>
                    <a:cubicBezTo>
                      <a:pt x="4" y="0"/>
                      <a:pt x="4" y="0"/>
                      <a:pt x="3" y="0"/>
                    </a:cubicBezTo>
                    <a:cubicBezTo>
                      <a:pt x="2" y="1"/>
                      <a:pt x="1" y="1"/>
                      <a:pt x="1" y="2"/>
                    </a:cubicBezTo>
                    <a:cubicBezTo>
                      <a:pt x="0" y="3"/>
                      <a:pt x="0" y="4"/>
                      <a:pt x="0" y="4"/>
                    </a:cubicBezTo>
                    <a:cubicBezTo>
                      <a:pt x="0" y="5"/>
                      <a:pt x="0" y="6"/>
                      <a:pt x="1" y="7"/>
                    </a:cubicBezTo>
                    <a:cubicBezTo>
                      <a:pt x="1" y="7"/>
                      <a:pt x="1" y="8"/>
                      <a:pt x="1" y="8"/>
                    </a:cubicBezTo>
                    <a:cubicBezTo>
                      <a:pt x="2" y="9"/>
                      <a:pt x="2" y="10"/>
                      <a:pt x="3" y="11"/>
                    </a:cubicBezTo>
                    <a:cubicBezTo>
                      <a:pt x="3" y="11"/>
                      <a:pt x="3" y="11"/>
                      <a:pt x="3" y="11"/>
                    </a:cubicBezTo>
                    <a:cubicBezTo>
                      <a:pt x="5" y="13"/>
                      <a:pt x="7" y="15"/>
                      <a:pt x="10" y="15"/>
                    </a:cubicBezTo>
                    <a:cubicBezTo>
                      <a:pt x="10" y="16"/>
                      <a:pt x="11" y="16"/>
                      <a:pt x="12" y="16"/>
                    </a:cubicBezTo>
                    <a:cubicBezTo>
                      <a:pt x="12" y="16"/>
                      <a:pt x="12" y="16"/>
                      <a:pt x="12" y="16"/>
                    </a:cubicBezTo>
                    <a:cubicBezTo>
                      <a:pt x="13" y="16"/>
                      <a:pt x="14" y="15"/>
                      <a:pt x="14" y="15"/>
                    </a:cubicBezTo>
                    <a:cubicBezTo>
                      <a:pt x="14" y="14"/>
                      <a:pt x="14" y="14"/>
                      <a:pt x="14" y="14"/>
                    </a:cubicBezTo>
                    <a:cubicBezTo>
                      <a:pt x="14" y="14"/>
                      <a:pt x="14" y="14"/>
                      <a:pt x="14" y="14"/>
                    </a:cubicBezTo>
                    <a:cubicBezTo>
                      <a:pt x="14" y="13"/>
                      <a:pt x="13" y="12"/>
                      <a:pt x="12" y="12"/>
                    </a:cubicBezTo>
                    <a:cubicBezTo>
                      <a:pt x="12" y="12"/>
                      <a:pt x="12" y="12"/>
                      <a:pt x="12" y="12"/>
                    </a:cubicBezTo>
                    <a:cubicBezTo>
                      <a:pt x="12" y="12"/>
                      <a:pt x="11" y="12"/>
                      <a:pt x="10" y="11"/>
                    </a:cubicBezTo>
                    <a:cubicBezTo>
                      <a:pt x="9" y="11"/>
                      <a:pt x="7" y="10"/>
                      <a:pt x="6" y="8"/>
                    </a:cubicBezTo>
                    <a:cubicBezTo>
                      <a:pt x="6" y="8"/>
                      <a:pt x="5" y="8"/>
                      <a:pt x="5" y="7"/>
                    </a:cubicBezTo>
                    <a:cubicBezTo>
                      <a:pt x="5" y="7"/>
                      <a:pt x="5" y="7"/>
                      <a:pt x="5" y="6"/>
                    </a:cubicBezTo>
                    <a:cubicBezTo>
                      <a:pt x="4" y="6"/>
                      <a:pt x="4" y="5"/>
                      <a:pt x="4" y="4"/>
                    </a:cubicBezTo>
                    <a:cubicBezTo>
                      <a:pt x="4" y="4"/>
                      <a:pt x="4" y="4"/>
                      <a:pt x="4" y="4"/>
                    </a:cubicBezTo>
                    <a:cubicBezTo>
                      <a:pt x="4" y="4"/>
                      <a:pt x="4" y="4"/>
                      <a:pt x="4" y="4"/>
                    </a:cubicBezTo>
                    <a:cubicBezTo>
                      <a:pt x="6" y="4"/>
                      <a:pt x="6" y="3"/>
                      <a:pt x="6" y="2"/>
                    </a:cubicBezTo>
                    <a:cubicBezTo>
                      <a:pt x="6" y="1"/>
                      <a:pt x="5" y="0"/>
                      <a:pt x="4" y="0"/>
                    </a:cubicBezTo>
                    <a:cubicBezTo>
                      <a:pt x="4" y="0"/>
                      <a:pt x="4" y="0"/>
                      <a:pt x="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4" name="Freeform 168"/>
              <p:cNvSpPr/>
              <p:nvPr/>
            </p:nvSpPr>
            <p:spPr bwMode="auto">
              <a:xfrm>
                <a:off x="4856163" y="947738"/>
                <a:ext cx="39688" cy="46038"/>
              </a:xfrm>
              <a:custGeom>
                <a:avLst/>
                <a:gdLst>
                  <a:gd name="T0" fmla="*/ 4 w 14"/>
                  <a:gd name="T1" fmla="*/ 0 h 16"/>
                  <a:gd name="T2" fmla="*/ 3 w 14"/>
                  <a:gd name="T3" fmla="*/ 0 h 16"/>
                  <a:gd name="T4" fmla="*/ 1 w 14"/>
                  <a:gd name="T5" fmla="*/ 2 h 16"/>
                  <a:gd name="T6" fmla="*/ 0 w 14"/>
                  <a:gd name="T7" fmla="*/ 5 h 16"/>
                  <a:gd name="T8" fmla="*/ 1 w 14"/>
                  <a:gd name="T9" fmla="*/ 7 h 16"/>
                  <a:gd name="T10" fmla="*/ 1 w 14"/>
                  <a:gd name="T11" fmla="*/ 8 h 16"/>
                  <a:gd name="T12" fmla="*/ 3 w 14"/>
                  <a:gd name="T13" fmla="*/ 11 h 16"/>
                  <a:gd name="T14" fmla="*/ 3 w 14"/>
                  <a:gd name="T15" fmla="*/ 11 h 16"/>
                  <a:gd name="T16" fmla="*/ 10 w 14"/>
                  <a:gd name="T17" fmla="*/ 16 h 16"/>
                  <a:gd name="T18" fmla="*/ 12 w 14"/>
                  <a:gd name="T19" fmla="*/ 16 h 16"/>
                  <a:gd name="T20" fmla="*/ 12 w 14"/>
                  <a:gd name="T21" fmla="*/ 16 h 16"/>
                  <a:gd name="T22" fmla="*/ 14 w 14"/>
                  <a:gd name="T23" fmla="*/ 15 h 16"/>
                  <a:gd name="T24" fmla="*/ 14 w 14"/>
                  <a:gd name="T25" fmla="*/ 14 h 16"/>
                  <a:gd name="T26" fmla="*/ 14 w 14"/>
                  <a:gd name="T27" fmla="*/ 14 h 16"/>
                  <a:gd name="T28" fmla="*/ 12 w 14"/>
                  <a:gd name="T29" fmla="*/ 12 h 16"/>
                  <a:gd name="T30" fmla="*/ 10 w 14"/>
                  <a:gd name="T31" fmla="*/ 12 h 16"/>
                  <a:gd name="T32" fmla="*/ 6 w 14"/>
                  <a:gd name="T33" fmla="*/ 8 h 16"/>
                  <a:gd name="T34" fmla="*/ 5 w 14"/>
                  <a:gd name="T35" fmla="*/ 7 h 16"/>
                  <a:gd name="T36" fmla="*/ 5 w 14"/>
                  <a:gd name="T37" fmla="*/ 7 h 16"/>
                  <a:gd name="T38" fmla="*/ 4 w 14"/>
                  <a:gd name="T39" fmla="*/ 5 h 16"/>
                  <a:gd name="T40" fmla="*/ 4 w 14"/>
                  <a:gd name="T41" fmla="*/ 4 h 16"/>
                  <a:gd name="T42" fmla="*/ 4 w 14"/>
                  <a:gd name="T43" fmla="*/ 4 h 16"/>
                  <a:gd name="T44" fmla="*/ 6 w 14"/>
                  <a:gd name="T45" fmla="*/ 2 h 16"/>
                  <a:gd name="T46" fmla="*/ 4 w 14"/>
                  <a:gd name="T47" fmla="*/ 0 h 16"/>
                  <a:gd name="T48" fmla="*/ 4 w 14"/>
                  <a:gd name="T49"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 h="16">
                    <a:moveTo>
                      <a:pt x="4" y="0"/>
                    </a:moveTo>
                    <a:cubicBezTo>
                      <a:pt x="4" y="0"/>
                      <a:pt x="4" y="0"/>
                      <a:pt x="3" y="0"/>
                    </a:cubicBezTo>
                    <a:cubicBezTo>
                      <a:pt x="2" y="1"/>
                      <a:pt x="1" y="1"/>
                      <a:pt x="1" y="2"/>
                    </a:cubicBezTo>
                    <a:cubicBezTo>
                      <a:pt x="0" y="3"/>
                      <a:pt x="0" y="4"/>
                      <a:pt x="0" y="5"/>
                    </a:cubicBezTo>
                    <a:cubicBezTo>
                      <a:pt x="0" y="6"/>
                      <a:pt x="0" y="6"/>
                      <a:pt x="1" y="7"/>
                    </a:cubicBezTo>
                    <a:cubicBezTo>
                      <a:pt x="1" y="8"/>
                      <a:pt x="1" y="8"/>
                      <a:pt x="1" y="8"/>
                    </a:cubicBezTo>
                    <a:cubicBezTo>
                      <a:pt x="2" y="9"/>
                      <a:pt x="2" y="10"/>
                      <a:pt x="3" y="11"/>
                    </a:cubicBezTo>
                    <a:cubicBezTo>
                      <a:pt x="3" y="11"/>
                      <a:pt x="3" y="11"/>
                      <a:pt x="3" y="11"/>
                    </a:cubicBezTo>
                    <a:cubicBezTo>
                      <a:pt x="5" y="13"/>
                      <a:pt x="7" y="15"/>
                      <a:pt x="10" y="16"/>
                    </a:cubicBezTo>
                    <a:cubicBezTo>
                      <a:pt x="10" y="16"/>
                      <a:pt x="11" y="16"/>
                      <a:pt x="12" y="16"/>
                    </a:cubicBezTo>
                    <a:cubicBezTo>
                      <a:pt x="12" y="16"/>
                      <a:pt x="12" y="16"/>
                      <a:pt x="12" y="16"/>
                    </a:cubicBezTo>
                    <a:cubicBezTo>
                      <a:pt x="13" y="16"/>
                      <a:pt x="14" y="15"/>
                      <a:pt x="14" y="15"/>
                    </a:cubicBezTo>
                    <a:cubicBezTo>
                      <a:pt x="14" y="15"/>
                      <a:pt x="14" y="14"/>
                      <a:pt x="14" y="14"/>
                    </a:cubicBezTo>
                    <a:cubicBezTo>
                      <a:pt x="14" y="14"/>
                      <a:pt x="14" y="14"/>
                      <a:pt x="14" y="14"/>
                    </a:cubicBezTo>
                    <a:cubicBezTo>
                      <a:pt x="14" y="13"/>
                      <a:pt x="13" y="12"/>
                      <a:pt x="12" y="12"/>
                    </a:cubicBezTo>
                    <a:cubicBezTo>
                      <a:pt x="12" y="12"/>
                      <a:pt x="11" y="12"/>
                      <a:pt x="10" y="12"/>
                    </a:cubicBezTo>
                    <a:cubicBezTo>
                      <a:pt x="9" y="11"/>
                      <a:pt x="7" y="10"/>
                      <a:pt x="6" y="8"/>
                    </a:cubicBezTo>
                    <a:cubicBezTo>
                      <a:pt x="6" y="8"/>
                      <a:pt x="5" y="8"/>
                      <a:pt x="5" y="7"/>
                    </a:cubicBezTo>
                    <a:cubicBezTo>
                      <a:pt x="5" y="7"/>
                      <a:pt x="5" y="7"/>
                      <a:pt x="5" y="7"/>
                    </a:cubicBezTo>
                    <a:cubicBezTo>
                      <a:pt x="4" y="6"/>
                      <a:pt x="4" y="5"/>
                      <a:pt x="4" y="5"/>
                    </a:cubicBezTo>
                    <a:cubicBezTo>
                      <a:pt x="4" y="4"/>
                      <a:pt x="4" y="4"/>
                      <a:pt x="4" y="4"/>
                    </a:cubicBezTo>
                    <a:cubicBezTo>
                      <a:pt x="4" y="4"/>
                      <a:pt x="4" y="4"/>
                      <a:pt x="4" y="4"/>
                    </a:cubicBezTo>
                    <a:cubicBezTo>
                      <a:pt x="6" y="4"/>
                      <a:pt x="6" y="3"/>
                      <a:pt x="6" y="2"/>
                    </a:cubicBezTo>
                    <a:cubicBezTo>
                      <a:pt x="6" y="1"/>
                      <a:pt x="5" y="0"/>
                      <a:pt x="4" y="0"/>
                    </a:cubicBezTo>
                    <a:cubicBezTo>
                      <a:pt x="4" y="0"/>
                      <a:pt x="4" y="0"/>
                      <a:pt x="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5" name="Freeform 169"/>
              <p:cNvSpPr/>
              <p:nvPr/>
            </p:nvSpPr>
            <p:spPr bwMode="auto">
              <a:xfrm>
                <a:off x="4841876" y="973138"/>
                <a:ext cx="39688" cy="46038"/>
              </a:xfrm>
              <a:custGeom>
                <a:avLst/>
                <a:gdLst>
                  <a:gd name="T0" fmla="*/ 4 w 14"/>
                  <a:gd name="T1" fmla="*/ 0 h 16"/>
                  <a:gd name="T2" fmla="*/ 3 w 14"/>
                  <a:gd name="T3" fmla="*/ 0 h 16"/>
                  <a:gd name="T4" fmla="*/ 1 w 14"/>
                  <a:gd name="T5" fmla="*/ 2 h 16"/>
                  <a:gd name="T6" fmla="*/ 0 w 14"/>
                  <a:gd name="T7" fmla="*/ 5 h 16"/>
                  <a:gd name="T8" fmla="*/ 1 w 14"/>
                  <a:gd name="T9" fmla="*/ 7 h 16"/>
                  <a:gd name="T10" fmla="*/ 1 w 14"/>
                  <a:gd name="T11" fmla="*/ 8 h 16"/>
                  <a:gd name="T12" fmla="*/ 3 w 14"/>
                  <a:gd name="T13" fmla="*/ 11 h 16"/>
                  <a:gd name="T14" fmla="*/ 3 w 14"/>
                  <a:gd name="T15" fmla="*/ 11 h 16"/>
                  <a:gd name="T16" fmla="*/ 10 w 14"/>
                  <a:gd name="T17" fmla="*/ 16 h 16"/>
                  <a:gd name="T18" fmla="*/ 12 w 14"/>
                  <a:gd name="T19" fmla="*/ 16 h 16"/>
                  <a:gd name="T20" fmla="*/ 12 w 14"/>
                  <a:gd name="T21" fmla="*/ 16 h 16"/>
                  <a:gd name="T22" fmla="*/ 14 w 14"/>
                  <a:gd name="T23" fmla="*/ 15 h 16"/>
                  <a:gd name="T24" fmla="*/ 14 w 14"/>
                  <a:gd name="T25" fmla="*/ 14 h 16"/>
                  <a:gd name="T26" fmla="*/ 14 w 14"/>
                  <a:gd name="T27" fmla="*/ 14 h 16"/>
                  <a:gd name="T28" fmla="*/ 12 w 14"/>
                  <a:gd name="T29" fmla="*/ 12 h 16"/>
                  <a:gd name="T30" fmla="*/ 12 w 14"/>
                  <a:gd name="T31" fmla="*/ 12 h 16"/>
                  <a:gd name="T32" fmla="*/ 10 w 14"/>
                  <a:gd name="T33" fmla="*/ 12 h 16"/>
                  <a:gd name="T34" fmla="*/ 6 w 14"/>
                  <a:gd name="T35" fmla="*/ 9 h 16"/>
                  <a:gd name="T36" fmla="*/ 5 w 14"/>
                  <a:gd name="T37" fmla="*/ 7 h 16"/>
                  <a:gd name="T38" fmla="*/ 5 w 14"/>
                  <a:gd name="T39" fmla="*/ 7 h 16"/>
                  <a:gd name="T40" fmla="*/ 4 w 14"/>
                  <a:gd name="T41" fmla="*/ 5 h 16"/>
                  <a:gd name="T42" fmla="*/ 4 w 14"/>
                  <a:gd name="T43" fmla="*/ 4 h 16"/>
                  <a:gd name="T44" fmla="*/ 5 w 14"/>
                  <a:gd name="T45" fmla="*/ 4 h 16"/>
                  <a:gd name="T46" fmla="*/ 6 w 14"/>
                  <a:gd name="T47" fmla="*/ 2 h 16"/>
                  <a:gd name="T48" fmla="*/ 4 w 14"/>
                  <a:gd name="T49" fmla="*/ 0 h 16"/>
                  <a:gd name="T50" fmla="*/ 4 w 14"/>
                  <a:gd name="T51"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4" h="16">
                    <a:moveTo>
                      <a:pt x="4" y="0"/>
                    </a:moveTo>
                    <a:cubicBezTo>
                      <a:pt x="4" y="0"/>
                      <a:pt x="4" y="0"/>
                      <a:pt x="3" y="0"/>
                    </a:cubicBezTo>
                    <a:cubicBezTo>
                      <a:pt x="2" y="1"/>
                      <a:pt x="1" y="1"/>
                      <a:pt x="1" y="2"/>
                    </a:cubicBezTo>
                    <a:cubicBezTo>
                      <a:pt x="0" y="3"/>
                      <a:pt x="0" y="4"/>
                      <a:pt x="0" y="5"/>
                    </a:cubicBezTo>
                    <a:cubicBezTo>
                      <a:pt x="0" y="6"/>
                      <a:pt x="0" y="6"/>
                      <a:pt x="1" y="7"/>
                    </a:cubicBezTo>
                    <a:cubicBezTo>
                      <a:pt x="1" y="8"/>
                      <a:pt x="1" y="8"/>
                      <a:pt x="1" y="8"/>
                    </a:cubicBezTo>
                    <a:cubicBezTo>
                      <a:pt x="2" y="9"/>
                      <a:pt x="2" y="10"/>
                      <a:pt x="3" y="11"/>
                    </a:cubicBezTo>
                    <a:cubicBezTo>
                      <a:pt x="3" y="11"/>
                      <a:pt x="3" y="11"/>
                      <a:pt x="3" y="11"/>
                    </a:cubicBezTo>
                    <a:cubicBezTo>
                      <a:pt x="5" y="13"/>
                      <a:pt x="7" y="15"/>
                      <a:pt x="10" y="16"/>
                    </a:cubicBezTo>
                    <a:cubicBezTo>
                      <a:pt x="10" y="16"/>
                      <a:pt x="11" y="16"/>
                      <a:pt x="12" y="16"/>
                    </a:cubicBezTo>
                    <a:cubicBezTo>
                      <a:pt x="12" y="16"/>
                      <a:pt x="12" y="16"/>
                      <a:pt x="12" y="16"/>
                    </a:cubicBezTo>
                    <a:cubicBezTo>
                      <a:pt x="13" y="16"/>
                      <a:pt x="14" y="16"/>
                      <a:pt x="14" y="15"/>
                    </a:cubicBezTo>
                    <a:cubicBezTo>
                      <a:pt x="14" y="15"/>
                      <a:pt x="14" y="14"/>
                      <a:pt x="14" y="14"/>
                    </a:cubicBezTo>
                    <a:cubicBezTo>
                      <a:pt x="14" y="14"/>
                      <a:pt x="14" y="14"/>
                      <a:pt x="14" y="14"/>
                    </a:cubicBezTo>
                    <a:cubicBezTo>
                      <a:pt x="14" y="13"/>
                      <a:pt x="13" y="12"/>
                      <a:pt x="12" y="12"/>
                    </a:cubicBezTo>
                    <a:cubicBezTo>
                      <a:pt x="12" y="12"/>
                      <a:pt x="12" y="12"/>
                      <a:pt x="12" y="12"/>
                    </a:cubicBezTo>
                    <a:cubicBezTo>
                      <a:pt x="12" y="12"/>
                      <a:pt x="11" y="12"/>
                      <a:pt x="10" y="12"/>
                    </a:cubicBezTo>
                    <a:cubicBezTo>
                      <a:pt x="9" y="11"/>
                      <a:pt x="7" y="10"/>
                      <a:pt x="6" y="9"/>
                    </a:cubicBezTo>
                    <a:cubicBezTo>
                      <a:pt x="6" y="8"/>
                      <a:pt x="5" y="8"/>
                      <a:pt x="5" y="7"/>
                    </a:cubicBezTo>
                    <a:cubicBezTo>
                      <a:pt x="5" y="7"/>
                      <a:pt x="5" y="7"/>
                      <a:pt x="5" y="7"/>
                    </a:cubicBezTo>
                    <a:cubicBezTo>
                      <a:pt x="4" y="6"/>
                      <a:pt x="4" y="5"/>
                      <a:pt x="4" y="5"/>
                    </a:cubicBezTo>
                    <a:cubicBezTo>
                      <a:pt x="4" y="4"/>
                      <a:pt x="4" y="4"/>
                      <a:pt x="4" y="4"/>
                    </a:cubicBezTo>
                    <a:cubicBezTo>
                      <a:pt x="5" y="4"/>
                      <a:pt x="5" y="4"/>
                      <a:pt x="5" y="4"/>
                    </a:cubicBezTo>
                    <a:cubicBezTo>
                      <a:pt x="6" y="4"/>
                      <a:pt x="6" y="3"/>
                      <a:pt x="6" y="2"/>
                    </a:cubicBezTo>
                    <a:cubicBezTo>
                      <a:pt x="6" y="1"/>
                      <a:pt x="5" y="1"/>
                      <a:pt x="4" y="0"/>
                    </a:cubicBezTo>
                    <a:cubicBezTo>
                      <a:pt x="4" y="0"/>
                      <a:pt x="4" y="0"/>
                      <a:pt x="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6" name="Freeform 170"/>
              <p:cNvSpPr/>
              <p:nvPr/>
            </p:nvSpPr>
            <p:spPr bwMode="auto">
              <a:xfrm>
                <a:off x="4827588" y="1001713"/>
                <a:ext cx="39688" cy="41275"/>
              </a:xfrm>
              <a:custGeom>
                <a:avLst/>
                <a:gdLst>
                  <a:gd name="T0" fmla="*/ 4 w 14"/>
                  <a:gd name="T1" fmla="*/ 0 h 15"/>
                  <a:gd name="T2" fmla="*/ 3 w 14"/>
                  <a:gd name="T3" fmla="*/ 0 h 15"/>
                  <a:gd name="T4" fmla="*/ 1 w 14"/>
                  <a:gd name="T5" fmla="*/ 1 h 15"/>
                  <a:gd name="T6" fmla="*/ 0 w 14"/>
                  <a:gd name="T7" fmla="*/ 4 h 15"/>
                  <a:gd name="T8" fmla="*/ 1 w 14"/>
                  <a:gd name="T9" fmla="*/ 6 h 15"/>
                  <a:gd name="T10" fmla="*/ 1 w 14"/>
                  <a:gd name="T11" fmla="*/ 8 h 15"/>
                  <a:gd name="T12" fmla="*/ 3 w 14"/>
                  <a:gd name="T13" fmla="*/ 10 h 15"/>
                  <a:gd name="T14" fmla="*/ 3 w 14"/>
                  <a:gd name="T15" fmla="*/ 10 h 15"/>
                  <a:gd name="T16" fmla="*/ 3 w 14"/>
                  <a:gd name="T17" fmla="*/ 10 h 15"/>
                  <a:gd name="T18" fmla="*/ 10 w 14"/>
                  <a:gd name="T19" fmla="*/ 15 h 15"/>
                  <a:gd name="T20" fmla="*/ 12 w 14"/>
                  <a:gd name="T21" fmla="*/ 15 h 15"/>
                  <a:gd name="T22" fmla="*/ 12 w 14"/>
                  <a:gd name="T23" fmla="*/ 15 h 15"/>
                  <a:gd name="T24" fmla="*/ 14 w 14"/>
                  <a:gd name="T25" fmla="*/ 14 h 15"/>
                  <a:gd name="T26" fmla="*/ 14 w 14"/>
                  <a:gd name="T27" fmla="*/ 13 h 15"/>
                  <a:gd name="T28" fmla="*/ 14 w 14"/>
                  <a:gd name="T29" fmla="*/ 13 h 15"/>
                  <a:gd name="T30" fmla="*/ 12 w 14"/>
                  <a:gd name="T31" fmla="*/ 11 h 15"/>
                  <a:gd name="T32" fmla="*/ 12 w 14"/>
                  <a:gd name="T33" fmla="*/ 11 h 15"/>
                  <a:gd name="T34" fmla="*/ 10 w 14"/>
                  <a:gd name="T35" fmla="*/ 11 h 15"/>
                  <a:gd name="T36" fmla="*/ 6 w 14"/>
                  <a:gd name="T37" fmla="*/ 8 h 15"/>
                  <a:gd name="T38" fmla="*/ 6 w 14"/>
                  <a:gd name="T39" fmla="*/ 8 h 15"/>
                  <a:gd name="T40" fmla="*/ 5 w 14"/>
                  <a:gd name="T41" fmla="*/ 7 h 15"/>
                  <a:gd name="T42" fmla="*/ 5 w 14"/>
                  <a:gd name="T43" fmla="*/ 6 h 15"/>
                  <a:gd name="T44" fmla="*/ 4 w 14"/>
                  <a:gd name="T45" fmla="*/ 4 h 15"/>
                  <a:gd name="T46" fmla="*/ 4 w 14"/>
                  <a:gd name="T47" fmla="*/ 4 h 15"/>
                  <a:gd name="T48" fmla="*/ 5 w 14"/>
                  <a:gd name="T49" fmla="*/ 3 h 15"/>
                  <a:gd name="T50" fmla="*/ 6 w 14"/>
                  <a:gd name="T51" fmla="*/ 1 h 15"/>
                  <a:gd name="T52" fmla="*/ 4 w 14"/>
                  <a:gd name="T53" fmla="*/ 0 h 15"/>
                  <a:gd name="T54" fmla="*/ 4 w 14"/>
                  <a:gd name="T55"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4" h="15">
                    <a:moveTo>
                      <a:pt x="4" y="0"/>
                    </a:moveTo>
                    <a:cubicBezTo>
                      <a:pt x="4" y="0"/>
                      <a:pt x="4" y="0"/>
                      <a:pt x="3" y="0"/>
                    </a:cubicBezTo>
                    <a:cubicBezTo>
                      <a:pt x="2" y="0"/>
                      <a:pt x="1" y="0"/>
                      <a:pt x="1" y="1"/>
                    </a:cubicBezTo>
                    <a:cubicBezTo>
                      <a:pt x="0" y="2"/>
                      <a:pt x="0" y="3"/>
                      <a:pt x="0" y="4"/>
                    </a:cubicBezTo>
                    <a:cubicBezTo>
                      <a:pt x="0" y="5"/>
                      <a:pt x="0" y="6"/>
                      <a:pt x="1" y="6"/>
                    </a:cubicBezTo>
                    <a:cubicBezTo>
                      <a:pt x="1" y="7"/>
                      <a:pt x="1" y="7"/>
                      <a:pt x="1" y="8"/>
                    </a:cubicBezTo>
                    <a:cubicBezTo>
                      <a:pt x="2" y="9"/>
                      <a:pt x="2" y="9"/>
                      <a:pt x="3" y="10"/>
                    </a:cubicBezTo>
                    <a:cubicBezTo>
                      <a:pt x="3" y="10"/>
                      <a:pt x="3" y="10"/>
                      <a:pt x="3" y="10"/>
                    </a:cubicBezTo>
                    <a:cubicBezTo>
                      <a:pt x="3" y="10"/>
                      <a:pt x="3" y="10"/>
                      <a:pt x="3" y="10"/>
                    </a:cubicBezTo>
                    <a:cubicBezTo>
                      <a:pt x="5" y="13"/>
                      <a:pt x="7" y="14"/>
                      <a:pt x="10" y="15"/>
                    </a:cubicBezTo>
                    <a:cubicBezTo>
                      <a:pt x="10" y="15"/>
                      <a:pt x="11" y="15"/>
                      <a:pt x="12" y="15"/>
                    </a:cubicBezTo>
                    <a:cubicBezTo>
                      <a:pt x="12" y="15"/>
                      <a:pt x="12" y="15"/>
                      <a:pt x="12" y="15"/>
                    </a:cubicBezTo>
                    <a:cubicBezTo>
                      <a:pt x="13" y="15"/>
                      <a:pt x="14" y="15"/>
                      <a:pt x="14" y="14"/>
                    </a:cubicBezTo>
                    <a:cubicBezTo>
                      <a:pt x="14" y="14"/>
                      <a:pt x="14" y="14"/>
                      <a:pt x="14" y="13"/>
                    </a:cubicBezTo>
                    <a:cubicBezTo>
                      <a:pt x="14" y="13"/>
                      <a:pt x="14" y="13"/>
                      <a:pt x="14" y="13"/>
                    </a:cubicBezTo>
                    <a:cubicBezTo>
                      <a:pt x="14" y="12"/>
                      <a:pt x="13" y="11"/>
                      <a:pt x="12" y="11"/>
                    </a:cubicBezTo>
                    <a:cubicBezTo>
                      <a:pt x="12" y="11"/>
                      <a:pt x="12" y="11"/>
                      <a:pt x="12" y="11"/>
                    </a:cubicBezTo>
                    <a:cubicBezTo>
                      <a:pt x="12" y="11"/>
                      <a:pt x="11" y="11"/>
                      <a:pt x="10" y="11"/>
                    </a:cubicBezTo>
                    <a:cubicBezTo>
                      <a:pt x="9" y="10"/>
                      <a:pt x="7" y="9"/>
                      <a:pt x="6" y="8"/>
                    </a:cubicBezTo>
                    <a:cubicBezTo>
                      <a:pt x="6" y="8"/>
                      <a:pt x="6" y="8"/>
                      <a:pt x="6" y="8"/>
                    </a:cubicBezTo>
                    <a:cubicBezTo>
                      <a:pt x="6" y="7"/>
                      <a:pt x="5" y="7"/>
                      <a:pt x="5" y="7"/>
                    </a:cubicBezTo>
                    <a:cubicBezTo>
                      <a:pt x="5" y="6"/>
                      <a:pt x="5" y="6"/>
                      <a:pt x="5" y="6"/>
                    </a:cubicBezTo>
                    <a:cubicBezTo>
                      <a:pt x="4" y="5"/>
                      <a:pt x="4" y="4"/>
                      <a:pt x="4" y="4"/>
                    </a:cubicBezTo>
                    <a:cubicBezTo>
                      <a:pt x="4" y="4"/>
                      <a:pt x="4" y="4"/>
                      <a:pt x="4" y="4"/>
                    </a:cubicBezTo>
                    <a:cubicBezTo>
                      <a:pt x="5" y="3"/>
                      <a:pt x="5" y="3"/>
                      <a:pt x="5" y="3"/>
                    </a:cubicBezTo>
                    <a:cubicBezTo>
                      <a:pt x="6" y="3"/>
                      <a:pt x="6" y="2"/>
                      <a:pt x="6" y="1"/>
                    </a:cubicBezTo>
                    <a:cubicBezTo>
                      <a:pt x="6" y="0"/>
                      <a:pt x="5" y="0"/>
                      <a:pt x="4" y="0"/>
                    </a:cubicBezTo>
                    <a:cubicBezTo>
                      <a:pt x="4" y="0"/>
                      <a:pt x="4" y="0"/>
                      <a:pt x="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7" name="Freeform 171"/>
              <p:cNvSpPr/>
              <p:nvPr/>
            </p:nvSpPr>
            <p:spPr bwMode="auto">
              <a:xfrm>
                <a:off x="4814888" y="1027113"/>
                <a:ext cx="38100" cy="41275"/>
              </a:xfrm>
              <a:custGeom>
                <a:avLst/>
                <a:gdLst>
                  <a:gd name="T0" fmla="*/ 4 w 14"/>
                  <a:gd name="T1" fmla="*/ 0 h 15"/>
                  <a:gd name="T2" fmla="*/ 3 w 14"/>
                  <a:gd name="T3" fmla="*/ 0 h 15"/>
                  <a:gd name="T4" fmla="*/ 1 w 14"/>
                  <a:gd name="T5" fmla="*/ 1 h 15"/>
                  <a:gd name="T6" fmla="*/ 0 w 14"/>
                  <a:gd name="T7" fmla="*/ 4 h 15"/>
                  <a:gd name="T8" fmla="*/ 1 w 14"/>
                  <a:gd name="T9" fmla="*/ 6 h 15"/>
                  <a:gd name="T10" fmla="*/ 1 w 14"/>
                  <a:gd name="T11" fmla="*/ 8 h 15"/>
                  <a:gd name="T12" fmla="*/ 3 w 14"/>
                  <a:gd name="T13" fmla="*/ 10 h 15"/>
                  <a:gd name="T14" fmla="*/ 3 w 14"/>
                  <a:gd name="T15" fmla="*/ 11 h 15"/>
                  <a:gd name="T16" fmla="*/ 10 w 14"/>
                  <a:gd name="T17" fmla="*/ 15 h 15"/>
                  <a:gd name="T18" fmla="*/ 12 w 14"/>
                  <a:gd name="T19" fmla="*/ 15 h 15"/>
                  <a:gd name="T20" fmla="*/ 12 w 14"/>
                  <a:gd name="T21" fmla="*/ 15 h 15"/>
                  <a:gd name="T22" fmla="*/ 14 w 14"/>
                  <a:gd name="T23" fmla="*/ 14 h 15"/>
                  <a:gd name="T24" fmla="*/ 14 w 14"/>
                  <a:gd name="T25" fmla="*/ 13 h 15"/>
                  <a:gd name="T26" fmla="*/ 14 w 14"/>
                  <a:gd name="T27" fmla="*/ 13 h 15"/>
                  <a:gd name="T28" fmla="*/ 12 w 14"/>
                  <a:gd name="T29" fmla="*/ 11 h 15"/>
                  <a:gd name="T30" fmla="*/ 10 w 14"/>
                  <a:gd name="T31" fmla="*/ 11 h 15"/>
                  <a:gd name="T32" fmla="*/ 6 w 14"/>
                  <a:gd name="T33" fmla="*/ 8 h 15"/>
                  <a:gd name="T34" fmla="*/ 5 w 14"/>
                  <a:gd name="T35" fmla="*/ 7 h 15"/>
                  <a:gd name="T36" fmla="*/ 5 w 14"/>
                  <a:gd name="T37" fmla="*/ 6 h 15"/>
                  <a:gd name="T38" fmla="*/ 4 w 14"/>
                  <a:gd name="T39" fmla="*/ 4 h 15"/>
                  <a:gd name="T40" fmla="*/ 4 w 14"/>
                  <a:gd name="T41" fmla="*/ 4 h 15"/>
                  <a:gd name="T42" fmla="*/ 5 w 14"/>
                  <a:gd name="T43" fmla="*/ 4 h 15"/>
                  <a:gd name="T44" fmla="*/ 6 w 14"/>
                  <a:gd name="T45" fmla="*/ 1 h 15"/>
                  <a:gd name="T46" fmla="*/ 4 w 14"/>
                  <a:gd name="T47" fmla="*/ 0 h 15"/>
                  <a:gd name="T48" fmla="*/ 4 w 14"/>
                  <a:gd name="T4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 h="15">
                    <a:moveTo>
                      <a:pt x="4" y="0"/>
                    </a:moveTo>
                    <a:cubicBezTo>
                      <a:pt x="4" y="0"/>
                      <a:pt x="4" y="0"/>
                      <a:pt x="3" y="0"/>
                    </a:cubicBezTo>
                    <a:cubicBezTo>
                      <a:pt x="2" y="0"/>
                      <a:pt x="1" y="1"/>
                      <a:pt x="1" y="1"/>
                    </a:cubicBezTo>
                    <a:cubicBezTo>
                      <a:pt x="0" y="2"/>
                      <a:pt x="0" y="3"/>
                      <a:pt x="0" y="4"/>
                    </a:cubicBezTo>
                    <a:cubicBezTo>
                      <a:pt x="0" y="5"/>
                      <a:pt x="0" y="6"/>
                      <a:pt x="1" y="6"/>
                    </a:cubicBezTo>
                    <a:cubicBezTo>
                      <a:pt x="1" y="7"/>
                      <a:pt x="1" y="7"/>
                      <a:pt x="1" y="8"/>
                    </a:cubicBezTo>
                    <a:cubicBezTo>
                      <a:pt x="2" y="9"/>
                      <a:pt x="2" y="10"/>
                      <a:pt x="3" y="10"/>
                    </a:cubicBezTo>
                    <a:cubicBezTo>
                      <a:pt x="3" y="10"/>
                      <a:pt x="3" y="10"/>
                      <a:pt x="3" y="11"/>
                    </a:cubicBezTo>
                    <a:cubicBezTo>
                      <a:pt x="5" y="13"/>
                      <a:pt x="7" y="14"/>
                      <a:pt x="10" y="15"/>
                    </a:cubicBezTo>
                    <a:cubicBezTo>
                      <a:pt x="10" y="15"/>
                      <a:pt x="11" y="15"/>
                      <a:pt x="12" y="15"/>
                    </a:cubicBezTo>
                    <a:cubicBezTo>
                      <a:pt x="12" y="15"/>
                      <a:pt x="12" y="15"/>
                      <a:pt x="12" y="15"/>
                    </a:cubicBezTo>
                    <a:cubicBezTo>
                      <a:pt x="13" y="15"/>
                      <a:pt x="14" y="15"/>
                      <a:pt x="14" y="14"/>
                    </a:cubicBezTo>
                    <a:cubicBezTo>
                      <a:pt x="14" y="14"/>
                      <a:pt x="14" y="14"/>
                      <a:pt x="14" y="13"/>
                    </a:cubicBezTo>
                    <a:cubicBezTo>
                      <a:pt x="14" y="13"/>
                      <a:pt x="14" y="13"/>
                      <a:pt x="14" y="13"/>
                    </a:cubicBezTo>
                    <a:cubicBezTo>
                      <a:pt x="14" y="12"/>
                      <a:pt x="13" y="11"/>
                      <a:pt x="12" y="11"/>
                    </a:cubicBezTo>
                    <a:cubicBezTo>
                      <a:pt x="12" y="11"/>
                      <a:pt x="11" y="11"/>
                      <a:pt x="10" y="11"/>
                    </a:cubicBezTo>
                    <a:cubicBezTo>
                      <a:pt x="9" y="10"/>
                      <a:pt x="7" y="9"/>
                      <a:pt x="6" y="8"/>
                    </a:cubicBezTo>
                    <a:cubicBezTo>
                      <a:pt x="6" y="8"/>
                      <a:pt x="5" y="7"/>
                      <a:pt x="5" y="7"/>
                    </a:cubicBezTo>
                    <a:cubicBezTo>
                      <a:pt x="5" y="6"/>
                      <a:pt x="5" y="6"/>
                      <a:pt x="5" y="6"/>
                    </a:cubicBezTo>
                    <a:cubicBezTo>
                      <a:pt x="4" y="5"/>
                      <a:pt x="4" y="4"/>
                      <a:pt x="4" y="4"/>
                    </a:cubicBezTo>
                    <a:cubicBezTo>
                      <a:pt x="4" y="4"/>
                      <a:pt x="4" y="4"/>
                      <a:pt x="4" y="4"/>
                    </a:cubicBezTo>
                    <a:cubicBezTo>
                      <a:pt x="5" y="4"/>
                      <a:pt x="5" y="4"/>
                      <a:pt x="5" y="4"/>
                    </a:cubicBezTo>
                    <a:cubicBezTo>
                      <a:pt x="6" y="3"/>
                      <a:pt x="6" y="2"/>
                      <a:pt x="6" y="1"/>
                    </a:cubicBezTo>
                    <a:cubicBezTo>
                      <a:pt x="6" y="0"/>
                      <a:pt x="5" y="0"/>
                      <a:pt x="4" y="0"/>
                    </a:cubicBezTo>
                    <a:cubicBezTo>
                      <a:pt x="4" y="0"/>
                      <a:pt x="4" y="0"/>
                      <a:pt x="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8" name="Freeform 172"/>
              <p:cNvSpPr/>
              <p:nvPr/>
            </p:nvSpPr>
            <p:spPr bwMode="auto">
              <a:xfrm>
                <a:off x="4800601" y="1052513"/>
                <a:ext cx="39688" cy="41275"/>
              </a:xfrm>
              <a:custGeom>
                <a:avLst/>
                <a:gdLst>
                  <a:gd name="T0" fmla="*/ 4 w 14"/>
                  <a:gd name="T1" fmla="*/ 0 h 15"/>
                  <a:gd name="T2" fmla="*/ 3 w 14"/>
                  <a:gd name="T3" fmla="*/ 0 h 15"/>
                  <a:gd name="T4" fmla="*/ 1 w 14"/>
                  <a:gd name="T5" fmla="*/ 2 h 15"/>
                  <a:gd name="T6" fmla="*/ 0 w 14"/>
                  <a:gd name="T7" fmla="*/ 4 h 15"/>
                  <a:gd name="T8" fmla="*/ 1 w 14"/>
                  <a:gd name="T9" fmla="*/ 7 h 15"/>
                  <a:gd name="T10" fmla="*/ 1 w 14"/>
                  <a:gd name="T11" fmla="*/ 8 h 15"/>
                  <a:gd name="T12" fmla="*/ 3 w 14"/>
                  <a:gd name="T13" fmla="*/ 10 h 15"/>
                  <a:gd name="T14" fmla="*/ 3 w 14"/>
                  <a:gd name="T15" fmla="*/ 11 h 15"/>
                  <a:gd name="T16" fmla="*/ 10 w 14"/>
                  <a:gd name="T17" fmla="*/ 15 h 15"/>
                  <a:gd name="T18" fmla="*/ 12 w 14"/>
                  <a:gd name="T19" fmla="*/ 15 h 15"/>
                  <a:gd name="T20" fmla="*/ 12 w 14"/>
                  <a:gd name="T21" fmla="*/ 15 h 15"/>
                  <a:gd name="T22" fmla="*/ 14 w 14"/>
                  <a:gd name="T23" fmla="*/ 14 h 15"/>
                  <a:gd name="T24" fmla="*/ 14 w 14"/>
                  <a:gd name="T25" fmla="*/ 14 h 15"/>
                  <a:gd name="T26" fmla="*/ 14 w 14"/>
                  <a:gd name="T27" fmla="*/ 13 h 15"/>
                  <a:gd name="T28" fmla="*/ 12 w 14"/>
                  <a:gd name="T29" fmla="*/ 11 h 15"/>
                  <a:gd name="T30" fmla="*/ 10 w 14"/>
                  <a:gd name="T31" fmla="*/ 11 h 15"/>
                  <a:gd name="T32" fmla="*/ 6 w 14"/>
                  <a:gd name="T33" fmla="*/ 8 h 15"/>
                  <a:gd name="T34" fmla="*/ 5 w 14"/>
                  <a:gd name="T35" fmla="*/ 7 h 15"/>
                  <a:gd name="T36" fmla="*/ 5 w 14"/>
                  <a:gd name="T37" fmla="*/ 6 h 15"/>
                  <a:gd name="T38" fmla="*/ 4 w 14"/>
                  <a:gd name="T39" fmla="*/ 4 h 15"/>
                  <a:gd name="T40" fmla="*/ 4 w 14"/>
                  <a:gd name="T41" fmla="*/ 4 h 15"/>
                  <a:gd name="T42" fmla="*/ 5 w 14"/>
                  <a:gd name="T43" fmla="*/ 4 h 15"/>
                  <a:gd name="T44" fmla="*/ 6 w 14"/>
                  <a:gd name="T45" fmla="*/ 1 h 15"/>
                  <a:gd name="T46" fmla="*/ 4 w 14"/>
                  <a:gd name="T47" fmla="*/ 0 h 15"/>
                  <a:gd name="T48" fmla="*/ 4 w 14"/>
                  <a:gd name="T4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 h="15">
                    <a:moveTo>
                      <a:pt x="4" y="0"/>
                    </a:moveTo>
                    <a:cubicBezTo>
                      <a:pt x="4" y="0"/>
                      <a:pt x="4" y="0"/>
                      <a:pt x="3" y="0"/>
                    </a:cubicBezTo>
                    <a:cubicBezTo>
                      <a:pt x="2" y="0"/>
                      <a:pt x="1" y="1"/>
                      <a:pt x="1" y="2"/>
                    </a:cubicBezTo>
                    <a:cubicBezTo>
                      <a:pt x="0" y="2"/>
                      <a:pt x="0" y="3"/>
                      <a:pt x="0" y="4"/>
                    </a:cubicBezTo>
                    <a:cubicBezTo>
                      <a:pt x="0" y="5"/>
                      <a:pt x="0" y="6"/>
                      <a:pt x="1" y="7"/>
                    </a:cubicBezTo>
                    <a:cubicBezTo>
                      <a:pt x="1" y="7"/>
                      <a:pt x="1" y="7"/>
                      <a:pt x="1" y="8"/>
                    </a:cubicBezTo>
                    <a:cubicBezTo>
                      <a:pt x="2" y="9"/>
                      <a:pt x="2" y="10"/>
                      <a:pt x="3" y="10"/>
                    </a:cubicBezTo>
                    <a:cubicBezTo>
                      <a:pt x="3" y="11"/>
                      <a:pt x="3" y="11"/>
                      <a:pt x="3" y="11"/>
                    </a:cubicBezTo>
                    <a:cubicBezTo>
                      <a:pt x="5" y="13"/>
                      <a:pt x="7" y="14"/>
                      <a:pt x="10" y="15"/>
                    </a:cubicBezTo>
                    <a:cubicBezTo>
                      <a:pt x="10" y="15"/>
                      <a:pt x="11" y="15"/>
                      <a:pt x="12" y="15"/>
                    </a:cubicBezTo>
                    <a:cubicBezTo>
                      <a:pt x="12" y="15"/>
                      <a:pt x="12" y="15"/>
                      <a:pt x="12" y="15"/>
                    </a:cubicBezTo>
                    <a:cubicBezTo>
                      <a:pt x="13" y="15"/>
                      <a:pt x="14" y="15"/>
                      <a:pt x="14" y="14"/>
                    </a:cubicBezTo>
                    <a:cubicBezTo>
                      <a:pt x="14" y="14"/>
                      <a:pt x="14" y="14"/>
                      <a:pt x="14" y="14"/>
                    </a:cubicBezTo>
                    <a:cubicBezTo>
                      <a:pt x="14" y="13"/>
                      <a:pt x="14" y="13"/>
                      <a:pt x="14" y="13"/>
                    </a:cubicBezTo>
                    <a:cubicBezTo>
                      <a:pt x="14" y="12"/>
                      <a:pt x="13" y="12"/>
                      <a:pt x="12" y="11"/>
                    </a:cubicBezTo>
                    <a:cubicBezTo>
                      <a:pt x="12" y="11"/>
                      <a:pt x="11" y="11"/>
                      <a:pt x="10" y="11"/>
                    </a:cubicBezTo>
                    <a:cubicBezTo>
                      <a:pt x="9" y="10"/>
                      <a:pt x="7" y="9"/>
                      <a:pt x="6" y="8"/>
                    </a:cubicBezTo>
                    <a:cubicBezTo>
                      <a:pt x="6" y="8"/>
                      <a:pt x="5" y="7"/>
                      <a:pt x="5" y="7"/>
                    </a:cubicBezTo>
                    <a:cubicBezTo>
                      <a:pt x="5" y="7"/>
                      <a:pt x="5" y="6"/>
                      <a:pt x="5" y="6"/>
                    </a:cubicBezTo>
                    <a:cubicBezTo>
                      <a:pt x="4" y="5"/>
                      <a:pt x="4" y="4"/>
                      <a:pt x="4" y="4"/>
                    </a:cubicBezTo>
                    <a:cubicBezTo>
                      <a:pt x="4" y="4"/>
                      <a:pt x="4" y="4"/>
                      <a:pt x="4" y="4"/>
                    </a:cubicBezTo>
                    <a:cubicBezTo>
                      <a:pt x="5" y="4"/>
                      <a:pt x="5" y="4"/>
                      <a:pt x="5" y="4"/>
                    </a:cubicBezTo>
                    <a:cubicBezTo>
                      <a:pt x="6" y="3"/>
                      <a:pt x="6" y="2"/>
                      <a:pt x="6" y="1"/>
                    </a:cubicBezTo>
                    <a:cubicBezTo>
                      <a:pt x="6" y="0"/>
                      <a:pt x="5" y="0"/>
                      <a:pt x="4" y="0"/>
                    </a:cubicBezTo>
                    <a:cubicBezTo>
                      <a:pt x="4" y="0"/>
                      <a:pt x="4" y="0"/>
                      <a:pt x="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9" name="Freeform 173"/>
              <p:cNvSpPr/>
              <p:nvPr/>
            </p:nvSpPr>
            <p:spPr bwMode="auto">
              <a:xfrm>
                <a:off x="4786313" y="1077913"/>
                <a:ext cx="39688" cy="44450"/>
              </a:xfrm>
              <a:custGeom>
                <a:avLst/>
                <a:gdLst>
                  <a:gd name="T0" fmla="*/ 4 w 14"/>
                  <a:gd name="T1" fmla="*/ 0 h 16"/>
                  <a:gd name="T2" fmla="*/ 3 w 14"/>
                  <a:gd name="T3" fmla="*/ 0 h 16"/>
                  <a:gd name="T4" fmla="*/ 1 w 14"/>
                  <a:gd name="T5" fmla="*/ 2 h 16"/>
                  <a:gd name="T6" fmla="*/ 0 w 14"/>
                  <a:gd name="T7" fmla="*/ 4 h 16"/>
                  <a:gd name="T8" fmla="*/ 1 w 14"/>
                  <a:gd name="T9" fmla="*/ 7 h 16"/>
                  <a:gd name="T10" fmla="*/ 1 w 14"/>
                  <a:gd name="T11" fmla="*/ 8 h 16"/>
                  <a:gd name="T12" fmla="*/ 3 w 14"/>
                  <a:gd name="T13" fmla="*/ 11 h 16"/>
                  <a:gd name="T14" fmla="*/ 3 w 14"/>
                  <a:gd name="T15" fmla="*/ 11 h 16"/>
                  <a:gd name="T16" fmla="*/ 10 w 14"/>
                  <a:gd name="T17" fmla="*/ 15 h 16"/>
                  <a:gd name="T18" fmla="*/ 12 w 14"/>
                  <a:gd name="T19" fmla="*/ 16 h 16"/>
                  <a:gd name="T20" fmla="*/ 12 w 14"/>
                  <a:gd name="T21" fmla="*/ 16 h 16"/>
                  <a:gd name="T22" fmla="*/ 14 w 14"/>
                  <a:gd name="T23" fmla="*/ 14 h 16"/>
                  <a:gd name="T24" fmla="*/ 14 w 14"/>
                  <a:gd name="T25" fmla="*/ 14 h 16"/>
                  <a:gd name="T26" fmla="*/ 14 w 14"/>
                  <a:gd name="T27" fmla="*/ 13 h 16"/>
                  <a:gd name="T28" fmla="*/ 12 w 14"/>
                  <a:gd name="T29" fmla="*/ 12 h 16"/>
                  <a:gd name="T30" fmla="*/ 12 w 14"/>
                  <a:gd name="T31" fmla="*/ 12 h 16"/>
                  <a:gd name="T32" fmla="*/ 10 w 14"/>
                  <a:gd name="T33" fmla="*/ 11 h 16"/>
                  <a:gd name="T34" fmla="*/ 6 w 14"/>
                  <a:gd name="T35" fmla="*/ 8 h 16"/>
                  <a:gd name="T36" fmla="*/ 5 w 14"/>
                  <a:gd name="T37" fmla="*/ 7 h 16"/>
                  <a:gd name="T38" fmla="*/ 5 w 14"/>
                  <a:gd name="T39" fmla="*/ 6 h 16"/>
                  <a:gd name="T40" fmla="*/ 4 w 14"/>
                  <a:gd name="T41" fmla="*/ 4 h 16"/>
                  <a:gd name="T42" fmla="*/ 4 w 14"/>
                  <a:gd name="T43" fmla="*/ 4 h 16"/>
                  <a:gd name="T44" fmla="*/ 5 w 14"/>
                  <a:gd name="T45" fmla="*/ 4 h 16"/>
                  <a:gd name="T46" fmla="*/ 6 w 14"/>
                  <a:gd name="T47" fmla="*/ 1 h 16"/>
                  <a:gd name="T48" fmla="*/ 4 w 14"/>
                  <a:gd name="T49" fmla="*/ 0 h 16"/>
                  <a:gd name="T50" fmla="*/ 4 w 14"/>
                  <a:gd name="T51"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4" h="16">
                    <a:moveTo>
                      <a:pt x="4" y="0"/>
                    </a:moveTo>
                    <a:cubicBezTo>
                      <a:pt x="4" y="0"/>
                      <a:pt x="4" y="0"/>
                      <a:pt x="3" y="0"/>
                    </a:cubicBezTo>
                    <a:cubicBezTo>
                      <a:pt x="2" y="0"/>
                      <a:pt x="2" y="1"/>
                      <a:pt x="1" y="2"/>
                    </a:cubicBezTo>
                    <a:cubicBezTo>
                      <a:pt x="0" y="2"/>
                      <a:pt x="0" y="3"/>
                      <a:pt x="0" y="4"/>
                    </a:cubicBezTo>
                    <a:cubicBezTo>
                      <a:pt x="0" y="5"/>
                      <a:pt x="0" y="6"/>
                      <a:pt x="1" y="7"/>
                    </a:cubicBezTo>
                    <a:cubicBezTo>
                      <a:pt x="1" y="7"/>
                      <a:pt x="1" y="8"/>
                      <a:pt x="1" y="8"/>
                    </a:cubicBezTo>
                    <a:cubicBezTo>
                      <a:pt x="2" y="9"/>
                      <a:pt x="2" y="10"/>
                      <a:pt x="3" y="11"/>
                    </a:cubicBezTo>
                    <a:cubicBezTo>
                      <a:pt x="3" y="11"/>
                      <a:pt x="3" y="11"/>
                      <a:pt x="3" y="11"/>
                    </a:cubicBezTo>
                    <a:cubicBezTo>
                      <a:pt x="5" y="13"/>
                      <a:pt x="7" y="14"/>
                      <a:pt x="10" y="15"/>
                    </a:cubicBezTo>
                    <a:cubicBezTo>
                      <a:pt x="10" y="15"/>
                      <a:pt x="11" y="15"/>
                      <a:pt x="12" y="16"/>
                    </a:cubicBezTo>
                    <a:cubicBezTo>
                      <a:pt x="12" y="16"/>
                      <a:pt x="12" y="16"/>
                      <a:pt x="12" y="16"/>
                    </a:cubicBezTo>
                    <a:cubicBezTo>
                      <a:pt x="13" y="16"/>
                      <a:pt x="14" y="15"/>
                      <a:pt x="14" y="14"/>
                    </a:cubicBezTo>
                    <a:cubicBezTo>
                      <a:pt x="14" y="14"/>
                      <a:pt x="14" y="14"/>
                      <a:pt x="14" y="14"/>
                    </a:cubicBezTo>
                    <a:cubicBezTo>
                      <a:pt x="14" y="14"/>
                      <a:pt x="14" y="14"/>
                      <a:pt x="14" y="13"/>
                    </a:cubicBezTo>
                    <a:cubicBezTo>
                      <a:pt x="14" y="12"/>
                      <a:pt x="13" y="12"/>
                      <a:pt x="12" y="12"/>
                    </a:cubicBezTo>
                    <a:cubicBezTo>
                      <a:pt x="12" y="12"/>
                      <a:pt x="12" y="12"/>
                      <a:pt x="12" y="12"/>
                    </a:cubicBezTo>
                    <a:cubicBezTo>
                      <a:pt x="12" y="12"/>
                      <a:pt x="11" y="11"/>
                      <a:pt x="10" y="11"/>
                    </a:cubicBezTo>
                    <a:cubicBezTo>
                      <a:pt x="9" y="11"/>
                      <a:pt x="7" y="10"/>
                      <a:pt x="6" y="8"/>
                    </a:cubicBezTo>
                    <a:cubicBezTo>
                      <a:pt x="6" y="8"/>
                      <a:pt x="5" y="7"/>
                      <a:pt x="5" y="7"/>
                    </a:cubicBezTo>
                    <a:cubicBezTo>
                      <a:pt x="5" y="7"/>
                      <a:pt x="5" y="6"/>
                      <a:pt x="5" y="6"/>
                    </a:cubicBezTo>
                    <a:cubicBezTo>
                      <a:pt x="4" y="5"/>
                      <a:pt x="4" y="5"/>
                      <a:pt x="4" y="4"/>
                    </a:cubicBezTo>
                    <a:cubicBezTo>
                      <a:pt x="4" y="4"/>
                      <a:pt x="4" y="4"/>
                      <a:pt x="4" y="4"/>
                    </a:cubicBezTo>
                    <a:cubicBezTo>
                      <a:pt x="5" y="4"/>
                      <a:pt x="5" y="4"/>
                      <a:pt x="5" y="4"/>
                    </a:cubicBezTo>
                    <a:cubicBezTo>
                      <a:pt x="6" y="3"/>
                      <a:pt x="6" y="2"/>
                      <a:pt x="6" y="1"/>
                    </a:cubicBezTo>
                    <a:cubicBezTo>
                      <a:pt x="6" y="1"/>
                      <a:pt x="5" y="0"/>
                      <a:pt x="4" y="0"/>
                    </a:cubicBezTo>
                    <a:cubicBezTo>
                      <a:pt x="4" y="0"/>
                      <a:pt x="4" y="0"/>
                      <a:pt x="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0" name="Freeform 174"/>
              <p:cNvSpPr/>
              <p:nvPr/>
            </p:nvSpPr>
            <p:spPr bwMode="auto">
              <a:xfrm>
                <a:off x="4772026" y="1103313"/>
                <a:ext cx="39688" cy="44450"/>
              </a:xfrm>
              <a:custGeom>
                <a:avLst/>
                <a:gdLst>
                  <a:gd name="T0" fmla="*/ 4 w 14"/>
                  <a:gd name="T1" fmla="*/ 0 h 16"/>
                  <a:gd name="T2" fmla="*/ 3 w 14"/>
                  <a:gd name="T3" fmla="*/ 0 h 16"/>
                  <a:gd name="T4" fmla="*/ 1 w 14"/>
                  <a:gd name="T5" fmla="*/ 2 h 16"/>
                  <a:gd name="T6" fmla="*/ 0 w 14"/>
                  <a:gd name="T7" fmla="*/ 4 h 16"/>
                  <a:gd name="T8" fmla="*/ 1 w 14"/>
                  <a:gd name="T9" fmla="*/ 7 h 16"/>
                  <a:gd name="T10" fmla="*/ 1 w 14"/>
                  <a:gd name="T11" fmla="*/ 8 h 16"/>
                  <a:gd name="T12" fmla="*/ 3 w 14"/>
                  <a:gd name="T13" fmla="*/ 11 h 16"/>
                  <a:gd name="T14" fmla="*/ 3 w 14"/>
                  <a:gd name="T15" fmla="*/ 11 h 16"/>
                  <a:gd name="T16" fmla="*/ 10 w 14"/>
                  <a:gd name="T17" fmla="*/ 15 h 16"/>
                  <a:gd name="T18" fmla="*/ 12 w 14"/>
                  <a:gd name="T19" fmla="*/ 16 h 16"/>
                  <a:gd name="T20" fmla="*/ 12 w 14"/>
                  <a:gd name="T21" fmla="*/ 16 h 16"/>
                  <a:gd name="T22" fmla="*/ 14 w 14"/>
                  <a:gd name="T23" fmla="*/ 14 h 16"/>
                  <a:gd name="T24" fmla="*/ 14 w 14"/>
                  <a:gd name="T25" fmla="*/ 14 h 16"/>
                  <a:gd name="T26" fmla="*/ 14 w 14"/>
                  <a:gd name="T27" fmla="*/ 14 h 16"/>
                  <a:gd name="T28" fmla="*/ 12 w 14"/>
                  <a:gd name="T29" fmla="*/ 12 h 16"/>
                  <a:gd name="T30" fmla="*/ 10 w 14"/>
                  <a:gd name="T31" fmla="*/ 11 h 16"/>
                  <a:gd name="T32" fmla="*/ 6 w 14"/>
                  <a:gd name="T33" fmla="*/ 8 h 16"/>
                  <a:gd name="T34" fmla="*/ 5 w 14"/>
                  <a:gd name="T35" fmla="*/ 7 h 16"/>
                  <a:gd name="T36" fmla="*/ 5 w 14"/>
                  <a:gd name="T37" fmla="*/ 6 h 16"/>
                  <a:gd name="T38" fmla="*/ 4 w 14"/>
                  <a:gd name="T39" fmla="*/ 4 h 16"/>
                  <a:gd name="T40" fmla="*/ 4 w 14"/>
                  <a:gd name="T41" fmla="*/ 4 h 16"/>
                  <a:gd name="T42" fmla="*/ 5 w 14"/>
                  <a:gd name="T43" fmla="*/ 4 h 16"/>
                  <a:gd name="T44" fmla="*/ 6 w 14"/>
                  <a:gd name="T45" fmla="*/ 1 h 16"/>
                  <a:gd name="T46" fmla="*/ 4 w 14"/>
                  <a:gd name="T47" fmla="*/ 0 h 16"/>
                  <a:gd name="T48" fmla="*/ 4 w 14"/>
                  <a:gd name="T49"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 h="16">
                    <a:moveTo>
                      <a:pt x="4" y="0"/>
                    </a:moveTo>
                    <a:cubicBezTo>
                      <a:pt x="4" y="0"/>
                      <a:pt x="4" y="0"/>
                      <a:pt x="3" y="0"/>
                    </a:cubicBezTo>
                    <a:cubicBezTo>
                      <a:pt x="2" y="0"/>
                      <a:pt x="2" y="1"/>
                      <a:pt x="1" y="2"/>
                    </a:cubicBezTo>
                    <a:cubicBezTo>
                      <a:pt x="0" y="3"/>
                      <a:pt x="0" y="4"/>
                      <a:pt x="0" y="4"/>
                    </a:cubicBezTo>
                    <a:cubicBezTo>
                      <a:pt x="0" y="5"/>
                      <a:pt x="0" y="6"/>
                      <a:pt x="1" y="7"/>
                    </a:cubicBezTo>
                    <a:cubicBezTo>
                      <a:pt x="1" y="7"/>
                      <a:pt x="1" y="8"/>
                      <a:pt x="1" y="8"/>
                    </a:cubicBezTo>
                    <a:cubicBezTo>
                      <a:pt x="2" y="9"/>
                      <a:pt x="2" y="10"/>
                      <a:pt x="3" y="11"/>
                    </a:cubicBezTo>
                    <a:cubicBezTo>
                      <a:pt x="3" y="11"/>
                      <a:pt x="3" y="11"/>
                      <a:pt x="3" y="11"/>
                    </a:cubicBezTo>
                    <a:cubicBezTo>
                      <a:pt x="5" y="13"/>
                      <a:pt x="7" y="15"/>
                      <a:pt x="10" y="15"/>
                    </a:cubicBezTo>
                    <a:cubicBezTo>
                      <a:pt x="10" y="15"/>
                      <a:pt x="11" y="16"/>
                      <a:pt x="12" y="16"/>
                    </a:cubicBezTo>
                    <a:cubicBezTo>
                      <a:pt x="12" y="16"/>
                      <a:pt x="12" y="16"/>
                      <a:pt x="12" y="16"/>
                    </a:cubicBezTo>
                    <a:cubicBezTo>
                      <a:pt x="13" y="16"/>
                      <a:pt x="14" y="15"/>
                      <a:pt x="14" y="14"/>
                    </a:cubicBezTo>
                    <a:cubicBezTo>
                      <a:pt x="14" y="14"/>
                      <a:pt x="14" y="14"/>
                      <a:pt x="14" y="14"/>
                    </a:cubicBezTo>
                    <a:cubicBezTo>
                      <a:pt x="14" y="14"/>
                      <a:pt x="14" y="14"/>
                      <a:pt x="14" y="14"/>
                    </a:cubicBezTo>
                    <a:cubicBezTo>
                      <a:pt x="14" y="13"/>
                      <a:pt x="13" y="12"/>
                      <a:pt x="12" y="12"/>
                    </a:cubicBezTo>
                    <a:cubicBezTo>
                      <a:pt x="12" y="12"/>
                      <a:pt x="11" y="12"/>
                      <a:pt x="10" y="11"/>
                    </a:cubicBezTo>
                    <a:cubicBezTo>
                      <a:pt x="9" y="11"/>
                      <a:pt x="7" y="10"/>
                      <a:pt x="6" y="8"/>
                    </a:cubicBezTo>
                    <a:cubicBezTo>
                      <a:pt x="6" y="8"/>
                      <a:pt x="5" y="7"/>
                      <a:pt x="5" y="7"/>
                    </a:cubicBezTo>
                    <a:cubicBezTo>
                      <a:pt x="5" y="7"/>
                      <a:pt x="5" y="7"/>
                      <a:pt x="5" y="6"/>
                    </a:cubicBezTo>
                    <a:cubicBezTo>
                      <a:pt x="4" y="6"/>
                      <a:pt x="4" y="5"/>
                      <a:pt x="4" y="4"/>
                    </a:cubicBezTo>
                    <a:cubicBezTo>
                      <a:pt x="4" y="4"/>
                      <a:pt x="4" y="4"/>
                      <a:pt x="4" y="4"/>
                    </a:cubicBezTo>
                    <a:cubicBezTo>
                      <a:pt x="5" y="4"/>
                      <a:pt x="5" y="4"/>
                      <a:pt x="5" y="4"/>
                    </a:cubicBezTo>
                    <a:cubicBezTo>
                      <a:pt x="6" y="4"/>
                      <a:pt x="6" y="2"/>
                      <a:pt x="6" y="1"/>
                    </a:cubicBezTo>
                    <a:cubicBezTo>
                      <a:pt x="6" y="1"/>
                      <a:pt x="5" y="0"/>
                      <a:pt x="4" y="0"/>
                    </a:cubicBezTo>
                    <a:cubicBezTo>
                      <a:pt x="4" y="0"/>
                      <a:pt x="4" y="0"/>
                      <a:pt x="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1" name="Freeform 175"/>
              <p:cNvSpPr/>
              <p:nvPr/>
            </p:nvSpPr>
            <p:spPr bwMode="auto">
              <a:xfrm>
                <a:off x="4757738" y="1127125"/>
                <a:ext cx="39688" cy="46038"/>
              </a:xfrm>
              <a:custGeom>
                <a:avLst/>
                <a:gdLst>
                  <a:gd name="T0" fmla="*/ 4 w 14"/>
                  <a:gd name="T1" fmla="*/ 0 h 16"/>
                  <a:gd name="T2" fmla="*/ 3 w 14"/>
                  <a:gd name="T3" fmla="*/ 0 h 16"/>
                  <a:gd name="T4" fmla="*/ 1 w 14"/>
                  <a:gd name="T5" fmla="*/ 2 h 16"/>
                  <a:gd name="T6" fmla="*/ 0 w 14"/>
                  <a:gd name="T7" fmla="*/ 4 h 16"/>
                  <a:gd name="T8" fmla="*/ 1 w 14"/>
                  <a:gd name="T9" fmla="*/ 7 h 16"/>
                  <a:gd name="T10" fmla="*/ 1 w 14"/>
                  <a:gd name="T11" fmla="*/ 8 h 16"/>
                  <a:gd name="T12" fmla="*/ 3 w 14"/>
                  <a:gd name="T13" fmla="*/ 11 h 16"/>
                  <a:gd name="T14" fmla="*/ 3 w 14"/>
                  <a:gd name="T15" fmla="*/ 11 h 16"/>
                  <a:gd name="T16" fmla="*/ 10 w 14"/>
                  <a:gd name="T17" fmla="*/ 15 h 16"/>
                  <a:gd name="T18" fmla="*/ 12 w 14"/>
                  <a:gd name="T19" fmla="*/ 16 h 16"/>
                  <a:gd name="T20" fmla="*/ 12 w 14"/>
                  <a:gd name="T21" fmla="*/ 16 h 16"/>
                  <a:gd name="T22" fmla="*/ 14 w 14"/>
                  <a:gd name="T23" fmla="*/ 15 h 16"/>
                  <a:gd name="T24" fmla="*/ 14 w 14"/>
                  <a:gd name="T25" fmla="*/ 14 h 16"/>
                  <a:gd name="T26" fmla="*/ 14 w 14"/>
                  <a:gd name="T27" fmla="*/ 14 h 16"/>
                  <a:gd name="T28" fmla="*/ 12 w 14"/>
                  <a:gd name="T29" fmla="*/ 12 h 16"/>
                  <a:gd name="T30" fmla="*/ 10 w 14"/>
                  <a:gd name="T31" fmla="*/ 11 h 16"/>
                  <a:gd name="T32" fmla="*/ 6 w 14"/>
                  <a:gd name="T33" fmla="*/ 8 h 16"/>
                  <a:gd name="T34" fmla="*/ 5 w 14"/>
                  <a:gd name="T35" fmla="*/ 7 h 16"/>
                  <a:gd name="T36" fmla="*/ 5 w 14"/>
                  <a:gd name="T37" fmla="*/ 6 h 16"/>
                  <a:gd name="T38" fmla="*/ 4 w 14"/>
                  <a:gd name="T39" fmla="*/ 4 h 16"/>
                  <a:gd name="T40" fmla="*/ 4 w 14"/>
                  <a:gd name="T41" fmla="*/ 4 h 16"/>
                  <a:gd name="T42" fmla="*/ 5 w 14"/>
                  <a:gd name="T43" fmla="*/ 4 h 16"/>
                  <a:gd name="T44" fmla="*/ 6 w 14"/>
                  <a:gd name="T45" fmla="*/ 2 h 16"/>
                  <a:gd name="T46" fmla="*/ 4 w 14"/>
                  <a:gd name="T47" fmla="*/ 0 h 16"/>
                  <a:gd name="T48" fmla="*/ 4 w 14"/>
                  <a:gd name="T49"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 h="16">
                    <a:moveTo>
                      <a:pt x="4" y="0"/>
                    </a:moveTo>
                    <a:cubicBezTo>
                      <a:pt x="4" y="0"/>
                      <a:pt x="4" y="0"/>
                      <a:pt x="3" y="0"/>
                    </a:cubicBezTo>
                    <a:cubicBezTo>
                      <a:pt x="2" y="0"/>
                      <a:pt x="2" y="1"/>
                      <a:pt x="1" y="2"/>
                    </a:cubicBezTo>
                    <a:cubicBezTo>
                      <a:pt x="0" y="3"/>
                      <a:pt x="0" y="4"/>
                      <a:pt x="0" y="4"/>
                    </a:cubicBezTo>
                    <a:cubicBezTo>
                      <a:pt x="0" y="5"/>
                      <a:pt x="0" y="6"/>
                      <a:pt x="1" y="7"/>
                    </a:cubicBezTo>
                    <a:cubicBezTo>
                      <a:pt x="1" y="7"/>
                      <a:pt x="1" y="8"/>
                      <a:pt x="1" y="8"/>
                    </a:cubicBezTo>
                    <a:cubicBezTo>
                      <a:pt x="2" y="9"/>
                      <a:pt x="2" y="10"/>
                      <a:pt x="3" y="11"/>
                    </a:cubicBezTo>
                    <a:cubicBezTo>
                      <a:pt x="3" y="11"/>
                      <a:pt x="3" y="11"/>
                      <a:pt x="3" y="11"/>
                    </a:cubicBezTo>
                    <a:cubicBezTo>
                      <a:pt x="5" y="13"/>
                      <a:pt x="7" y="15"/>
                      <a:pt x="10" y="15"/>
                    </a:cubicBezTo>
                    <a:cubicBezTo>
                      <a:pt x="10" y="16"/>
                      <a:pt x="11" y="16"/>
                      <a:pt x="12" y="16"/>
                    </a:cubicBezTo>
                    <a:cubicBezTo>
                      <a:pt x="12" y="16"/>
                      <a:pt x="12" y="16"/>
                      <a:pt x="12" y="16"/>
                    </a:cubicBezTo>
                    <a:cubicBezTo>
                      <a:pt x="13" y="16"/>
                      <a:pt x="14" y="15"/>
                      <a:pt x="14" y="15"/>
                    </a:cubicBezTo>
                    <a:cubicBezTo>
                      <a:pt x="14" y="14"/>
                      <a:pt x="14" y="14"/>
                      <a:pt x="14" y="14"/>
                    </a:cubicBezTo>
                    <a:cubicBezTo>
                      <a:pt x="14" y="14"/>
                      <a:pt x="14" y="14"/>
                      <a:pt x="14" y="14"/>
                    </a:cubicBezTo>
                    <a:cubicBezTo>
                      <a:pt x="14" y="13"/>
                      <a:pt x="13" y="12"/>
                      <a:pt x="12" y="12"/>
                    </a:cubicBezTo>
                    <a:cubicBezTo>
                      <a:pt x="12" y="12"/>
                      <a:pt x="11" y="12"/>
                      <a:pt x="10" y="11"/>
                    </a:cubicBezTo>
                    <a:cubicBezTo>
                      <a:pt x="9" y="11"/>
                      <a:pt x="7" y="10"/>
                      <a:pt x="6" y="8"/>
                    </a:cubicBezTo>
                    <a:cubicBezTo>
                      <a:pt x="6" y="8"/>
                      <a:pt x="5" y="8"/>
                      <a:pt x="5" y="7"/>
                    </a:cubicBezTo>
                    <a:cubicBezTo>
                      <a:pt x="5" y="7"/>
                      <a:pt x="5" y="7"/>
                      <a:pt x="5" y="6"/>
                    </a:cubicBezTo>
                    <a:cubicBezTo>
                      <a:pt x="4" y="6"/>
                      <a:pt x="4" y="5"/>
                      <a:pt x="4" y="4"/>
                    </a:cubicBezTo>
                    <a:cubicBezTo>
                      <a:pt x="4" y="4"/>
                      <a:pt x="4" y="4"/>
                      <a:pt x="4" y="4"/>
                    </a:cubicBezTo>
                    <a:cubicBezTo>
                      <a:pt x="5" y="4"/>
                      <a:pt x="5" y="4"/>
                      <a:pt x="5" y="4"/>
                    </a:cubicBezTo>
                    <a:cubicBezTo>
                      <a:pt x="6" y="4"/>
                      <a:pt x="6" y="3"/>
                      <a:pt x="6" y="2"/>
                    </a:cubicBezTo>
                    <a:cubicBezTo>
                      <a:pt x="6" y="1"/>
                      <a:pt x="5" y="0"/>
                      <a:pt x="4" y="0"/>
                    </a:cubicBezTo>
                    <a:cubicBezTo>
                      <a:pt x="4" y="0"/>
                      <a:pt x="4" y="0"/>
                      <a:pt x="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2" name="Freeform 176"/>
              <p:cNvSpPr/>
              <p:nvPr/>
            </p:nvSpPr>
            <p:spPr bwMode="auto">
              <a:xfrm>
                <a:off x="5041901" y="788988"/>
                <a:ext cx="239713" cy="136525"/>
              </a:xfrm>
              <a:custGeom>
                <a:avLst/>
                <a:gdLst>
                  <a:gd name="T0" fmla="*/ 3 w 86"/>
                  <a:gd name="T1" fmla="*/ 0 h 49"/>
                  <a:gd name="T2" fmla="*/ 2 w 86"/>
                  <a:gd name="T3" fmla="*/ 0 h 49"/>
                  <a:gd name="T4" fmla="*/ 1 w 86"/>
                  <a:gd name="T5" fmla="*/ 1 h 49"/>
                  <a:gd name="T6" fmla="*/ 0 w 86"/>
                  <a:gd name="T7" fmla="*/ 2 h 49"/>
                  <a:gd name="T8" fmla="*/ 1 w 86"/>
                  <a:gd name="T9" fmla="*/ 4 h 49"/>
                  <a:gd name="T10" fmla="*/ 83 w 86"/>
                  <a:gd name="T11" fmla="*/ 49 h 49"/>
                  <a:gd name="T12" fmla="*/ 84 w 86"/>
                  <a:gd name="T13" fmla="*/ 49 h 49"/>
                  <a:gd name="T14" fmla="*/ 84 w 86"/>
                  <a:gd name="T15" fmla="*/ 49 h 49"/>
                  <a:gd name="T16" fmla="*/ 85 w 86"/>
                  <a:gd name="T17" fmla="*/ 48 h 49"/>
                  <a:gd name="T18" fmla="*/ 86 w 86"/>
                  <a:gd name="T19" fmla="*/ 47 h 49"/>
                  <a:gd name="T20" fmla="*/ 85 w 86"/>
                  <a:gd name="T21" fmla="*/ 44 h 49"/>
                  <a:gd name="T22" fmla="*/ 85 w 86"/>
                  <a:gd name="T23" fmla="*/ 44 h 49"/>
                  <a:gd name="T24" fmla="*/ 4 w 86"/>
                  <a:gd name="T25" fmla="*/ 0 h 49"/>
                  <a:gd name="T26" fmla="*/ 3 w 86"/>
                  <a:gd name="T27"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6" h="49">
                    <a:moveTo>
                      <a:pt x="3" y="0"/>
                    </a:moveTo>
                    <a:cubicBezTo>
                      <a:pt x="2" y="0"/>
                      <a:pt x="2" y="0"/>
                      <a:pt x="2" y="0"/>
                    </a:cubicBezTo>
                    <a:cubicBezTo>
                      <a:pt x="1" y="0"/>
                      <a:pt x="1" y="0"/>
                      <a:pt x="1" y="1"/>
                    </a:cubicBezTo>
                    <a:cubicBezTo>
                      <a:pt x="0" y="2"/>
                      <a:pt x="0" y="2"/>
                      <a:pt x="0" y="2"/>
                    </a:cubicBezTo>
                    <a:cubicBezTo>
                      <a:pt x="0" y="3"/>
                      <a:pt x="0" y="4"/>
                      <a:pt x="1" y="4"/>
                    </a:cubicBezTo>
                    <a:cubicBezTo>
                      <a:pt x="83" y="49"/>
                      <a:pt x="83" y="49"/>
                      <a:pt x="83" y="49"/>
                    </a:cubicBezTo>
                    <a:cubicBezTo>
                      <a:pt x="83" y="49"/>
                      <a:pt x="83" y="49"/>
                      <a:pt x="84" y="49"/>
                    </a:cubicBezTo>
                    <a:cubicBezTo>
                      <a:pt x="84" y="49"/>
                      <a:pt x="84" y="49"/>
                      <a:pt x="84" y="49"/>
                    </a:cubicBezTo>
                    <a:cubicBezTo>
                      <a:pt x="85" y="49"/>
                      <a:pt x="85" y="49"/>
                      <a:pt x="85" y="48"/>
                    </a:cubicBezTo>
                    <a:cubicBezTo>
                      <a:pt x="86" y="47"/>
                      <a:pt x="86" y="47"/>
                      <a:pt x="86" y="47"/>
                    </a:cubicBezTo>
                    <a:cubicBezTo>
                      <a:pt x="86" y="46"/>
                      <a:pt x="86" y="45"/>
                      <a:pt x="85" y="44"/>
                    </a:cubicBezTo>
                    <a:cubicBezTo>
                      <a:pt x="85" y="44"/>
                      <a:pt x="85" y="44"/>
                      <a:pt x="85" y="44"/>
                    </a:cubicBezTo>
                    <a:cubicBezTo>
                      <a:pt x="4" y="0"/>
                      <a:pt x="4" y="0"/>
                      <a:pt x="4" y="0"/>
                    </a:cubicBezTo>
                    <a:cubicBezTo>
                      <a:pt x="3" y="0"/>
                      <a:pt x="3" y="0"/>
                      <a:pt x="3"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3" name="Freeform 177"/>
              <p:cNvSpPr/>
              <p:nvPr/>
            </p:nvSpPr>
            <p:spPr bwMode="auto">
              <a:xfrm>
                <a:off x="5016501" y="833438"/>
                <a:ext cx="242888" cy="138113"/>
              </a:xfrm>
              <a:custGeom>
                <a:avLst/>
                <a:gdLst>
                  <a:gd name="T0" fmla="*/ 3 w 87"/>
                  <a:gd name="T1" fmla="*/ 0 h 49"/>
                  <a:gd name="T2" fmla="*/ 1 w 87"/>
                  <a:gd name="T3" fmla="*/ 1 h 49"/>
                  <a:gd name="T4" fmla="*/ 0 w 87"/>
                  <a:gd name="T5" fmla="*/ 2 h 49"/>
                  <a:gd name="T6" fmla="*/ 0 w 87"/>
                  <a:gd name="T7" fmla="*/ 3 h 49"/>
                  <a:gd name="T8" fmla="*/ 1 w 87"/>
                  <a:gd name="T9" fmla="*/ 4 h 49"/>
                  <a:gd name="T10" fmla="*/ 83 w 87"/>
                  <a:gd name="T11" fmla="*/ 49 h 49"/>
                  <a:gd name="T12" fmla="*/ 84 w 87"/>
                  <a:gd name="T13" fmla="*/ 49 h 49"/>
                  <a:gd name="T14" fmla="*/ 84 w 87"/>
                  <a:gd name="T15" fmla="*/ 49 h 49"/>
                  <a:gd name="T16" fmla="*/ 85 w 87"/>
                  <a:gd name="T17" fmla="*/ 48 h 49"/>
                  <a:gd name="T18" fmla="*/ 86 w 87"/>
                  <a:gd name="T19" fmla="*/ 47 h 49"/>
                  <a:gd name="T20" fmla="*/ 85 w 87"/>
                  <a:gd name="T21" fmla="*/ 44 h 49"/>
                  <a:gd name="T22" fmla="*/ 85 w 87"/>
                  <a:gd name="T23" fmla="*/ 44 h 49"/>
                  <a:gd name="T24" fmla="*/ 4 w 87"/>
                  <a:gd name="T25" fmla="*/ 0 h 49"/>
                  <a:gd name="T26" fmla="*/ 3 w 87"/>
                  <a:gd name="T27"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7" h="49">
                    <a:moveTo>
                      <a:pt x="3" y="0"/>
                    </a:moveTo>
                    <a:cubicBezTo>
                      <a:pt x="2" y="0"/>
                      <a:pt x="1" y="0"/>
                      <a:pt x="1" y="1"/>
                    </a:cubicBezTo>
                    <a:cubicBezTo>
                      <a:pt x="0" y="2"/>
                      <a:pt x="0" y="2"/>
                      <a:pt x="0" y="2"/>
                    </a:cubicBezTo>
                    <a:cubicBezTo>
                      <a:pt x="0" y="2"/>
                      <a:pt x="0" y="3"/>
                      <a:pt x="0" y="3"/>
                    </a:cubicBezTo>
                    <a:cubicBezTo>
                      <a:pt x="0" y="4"/>
                      <a:pt x="1" y="4"/>
                      <a:pt x="1" y="4"/>
                    </a:cubicBezTo>
                    <a:cubicBezTo>
                      <a:pt x="83" y="49"/>
                      <a:pt x="83" y="49"/>
                      <a:pt x="83" y="49"/>
                    </a:cubicBezTo>
                    <a:cubicBezTo>
                      <a:pt x="83" y="49"/>
                      <a:pt x="83" y="49"/>
                      <a:pt x="84" y="49"/>
                    </a:cubicBezTo>
                    <a:cubicBezTo>
                      <a:pt x="84" y="49"/>
                      <a:pt x="84" y="49"/>
                      <a:pt x="84" y="49"/>
                    </a:cubicBezTo>
                    <a:cubicBezTo>
                      <a:pt x="85" y="49"/>
                      <a:pt x="85" y="49"/>
                      <a:pt x="85" y="48"/>
                    </a:cubicBezTo>
                    <a:cubicBezTo>
                      <a:pt x="86" y="47"/>
                      <a:pt x="86" y="47"/>
                      <a:pt x="86" y="47"/>
                    </a:cubicBezTo>
                    <a:cubicBezTo>
                      <a:pt x="87" y="46"/>
                      <a:pt x="86" y="45"/>
                      <a:pt x="85" y="44"/>
                    </a:cubicBezTo>
                    <a:cubicBezTo>
                      <a:pt x="85" y="44"/>
                      <a:pt x="85" y="44"/>
                      <a:pt x="85" y="44"/>
                    </a:cubicBezTo>
                    <a:cubicBezTo>
                      <a:pt x="4" y="0"/>
                      <a:pt x="4" y="0"/>
                      <a:pt x="4" y="0"/>
                    </a:cubicBezTo>
                    <a:cubicBezTo>
                      <a:pt x="3" y="0"/>
                      <a:pt x="3" y="0"/>
                      <a:pt x="3"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4" name="Freeform 178"/>
              <p:cNvSpPr/>
              <p:nvPr/>
            </p:nvSpPr>
            <p:spPr bwMode="auto">
              <a:xfrm>
                <a:off x="4991101" y="877888"/>
                <a:ext cx="242888" cy="138113"/>
              </a:xfrm>
              <a:custGeom>
                <a:avLst/>
                <a:gdLst>
                  <a:gd name="T0" fmla="*/ 3 w 87"/>
                  <a:gd name="T1" fmla="*/ 0 h 49"/>
                  <a:gd name="T2" fmla="*/ 2 w 87"/>
                  <a:gd name="T3" fmla="*/ 0 h 49"/>
                  <a:gd name="T4" fmla="*/ 1 w 87"/>
                  <a:gd name="T5" fmla="*/ 1 h 49"/>
                  <a:gd name="T6" fmla="*/ 1 w 87"/>
                  <a:gd name="T7" fmla="*/ 2 h 49"/>
                  <a:gd name="T8" fmla="*/ 1 w 87"/>
                  <a:gd name="T9" fmla="*/ 5 h 49"/>
                  <a:gd name="T10" fmla="*/ 83 w 87"/>
                  <a:gd name="T11" fmla="*/ 49 h 49"/>
                  <a:gd name="T12" fmla="*/ 84 w 87"/>
                  <a:gd name="T13" fmla="*/ 49 h 49"/>
                  <a:gd name="T14" fmla="*/ 86 w 87"/>
                  <a:gd name="T15" fmla="*/ 48 h 49"/>
                  <a:gd name="T16" fmla="*/ 86 w 87"/>
                  <a:gd name="T17" fmla="*/ 47 h 49"/>
                  <a:gd name="T18" fmla="*/ 86 w 87"/>
                  <a:gd name="T19" fmla="*/ 46 h 49"/>
                  <a:gd name="T20" fmla="*/ 85 w 87"/>
                  <a:gd name="T21" fmla="*/ 45 h 49"/>
                  <a:gd name="T22" fmla="*/ 85 w 87"/>
                  <a:gd name="T23" fmla="*/ 45 h 49"/>
                  <a:gd name="T24" fmla="*/ 4 w 87"/>
                  <a:gd name="T25" fmla="*/ 0 h 49"/>
                  <a:gd name="T26" fmla="*/ 3 w 87"/>
                  <a:gd name="T27"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7" h="49">
                    <a:moveTo>
                      <a:pt x="3" y="0"/>
                    </a:moveTo>
                    <a:cubicBezTo>
                      <a:pt x="3" y="0"/>
                      <a:pt x="3" y="0"/>
                      <a:pt x="2" y="0"/>
                    </a:cubicBezTo>
                    <a:cubicBezTo>
                      <a:pt x="2" y="0"/>
                      <a:pt x="1" y="0"/>
                      <a:pt x="1" y="1"/>
                    </a:cubicBezTo>
                    <a:cubicBezTo>
                      <a:pt x="1" y="2"/>
                      <a:pt x="1" y="2"/>
                      <a:pt x="1" y="2"/>
                    </a:cubicBezTo>
                    <a:cubicBezTo>
                      <a:pt x="0" y="3"/>
                      <a:pt x="0" y="4"/>
                      <a:pt x="1" y="5"/>
                    </a:cubicBezTo>
                    <a:cubicBezTo>
                      <a:pt x="83" y="49"/>
                      <a:pt x="83" y="49"/>
                      <a:pt x="83" y="49"/>
                    </a:cubicBezTo>
                    <a:cubicBezTo>
                      <a:pt x="83" y="49"/>
                      <a:pt x="84" y="49"/>
                      <a:pt x="84" y="49"/>
                    </a:cubicBezTo>
                    <a:cubicBezTo>
                      <a:pt x="85" y="49"/>
                      <a:pt x="85" y="49"/>
                      <a:pt x="86" y="48"/>
                    </a:cubicBezTo>
                    <a:cubicBezTo>
                      <a:pt x="86" y="47"/>
                      <a:pt x="86" y="47"/>
                      <a:pt x="86" y="47"/>
                    </a:cubicBezTo>
                    <a:cubicBezTo>
                      <a:pt x="86" y="47"/>
                      <a:pt x="87" y="46"/>
                      <a:pt x="86" y="46"/>
                    </a:cubicBezTo>
                    <a:cubicBezTo>
                      <a:pt x="86" y="45"/>
                      <a:pt x="86" y="45"/>
                      <a:pt x="85" y="45"/>
                    </a:cubicBezTo>
                    <a:cubicBezTo>
                      <a:pt x="85" y="45"/>
                      <a:pt x="85" y="45"/>
                      <a:pt x="85" y="45"/>
                    </a:cubicBezTo>
                    <a:cubicBezTo>
                      <a:pt x="4" y="0"/>
                      <a:pt x="4" y="0"/>
                      <a:pt x="4" y="0"/>
                    </a:cubicBezTo>
                    <a:cubicBezTo>
                      <a:pt x="4" y="0"/>
                      <a:pt x="3" y="0"/>
                      <a:pt x="3"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5" name="Freeform 179"/>
              <p:cNvSpPr/>
              <p:nvPr/>
            </p:nvSpPr>
            <p:spPr bwMode="auto">
              <a:xfrm>
                <a:off x="4965701" y="923925"/>
                <a:ext cx="242888" cy="139700"/>
              </a:xfrm>
              <a:custGeom>
                <a:avLst/>
                <a:gdLst>
                  <a:gd name="T0" fmla="*/ 3 w 87"/>
                  <a:gd name="T1" fmla="*/ 0 h 50"/>
                  <a:gd name="T2" fmla="*/ 1 w 87"/>
                  <a:gd name="T3" fmla="*/ 1 h 50"/>
                  <a:gd name="T4" fmla="*/ 1 w 87"/>
                  <a:gd name="T5" fmla="*/ 2 h 50"/>
                  <a:gd name="T6" fmla="*/ 2 w 87"/>
                  <a:gd name="T7" fmla="*/ 5 h 50"/>
                  <a:gd name="T8" fmla="*/ 83 w 87"/>
                  <a:gd name="T9" fmla="*/ 49 h 50"/>
                  <a:gd name="T10" fmla="*/ 84 w 87"/>
                  <a:gd name="T11" fmla="*/ 50 h 50"/>
                  <a:gd name="T12" fmla="*/ 86 w 87"/>
                  <a:gd name="T13" fmla="*/ 48 h 50"/>
                  <a:gd name="T14" fmla="*/ 86 w 87"/>
                  <a:gd name="T15" fmla="*/ 47 h 50"/>
                  <a:gd name="T16" fmla="*/ 87 w 87"/>
                  <a:gd name="T17" fmla="*/ 46 h 50"/>
                  <a:gd name="T18" fmla="*/ 86 w 87"/>
                  <a:gd name="T19" fmla="*/ 45 h 50"/>
                  <a:gd name="T20" fmla="*/ 86 w 87"/>
                  <a:gd name="T21" fmla="*/ 45 h 50"/>
                  <a:gd name="T22" fmla="*/ 4 w 87"/>
                  <a:gd name="T23" fmla="*/ 0 h 50"/>
                  <a:gd name="T24" fmla="*/ 3 w 87"/>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7" h="50">
                    <a:moveTo>
                      <a:pt x="3" y="0"/>
                    </a:moveTo>
                    <a:cubicBezTo>
                      <a:pt x="2" y="0"/>
                      <a:pt x="2" y="0"/>
                      <a:pt x="1" y="1"/>
                    </a:cubicBezTo>
                    <a:cubicBezTo>
                      <a:pt x="1" y="2"/>
                      <a:pt x="1" y="2"/>
                      <a:pt x="1" y="2"/>
                    </a:cubicBezTo>
                    <a:cubicBezTo>
                      <a:pt x="0" y="3"/>
                      <a:pt x="1" y="4"/>
                      <a:pt x="2" y="5"/>
                    </a:cubicBezTo>
                    <a:cubicBezTo>
                      <a:pt x="83" y="49"/>
                      <a:pt x="83" y="49"/>
                      <a:pt x="83" y="49"/>
                    </a:cubicBezTo>
                    <a:cubicBezTo>
                      <a:pt x="83" y="49"/>
                      <a:pt x="84" y="50"/>
                      <a:pt x="84" y="50"/>
                    </a:cubicBezTo>
                    <a:cubicBezTo>
                      <a:pt x="85" y="50"/>
                      <a:pt x="85" y="49"/>
                      <a:pt x="86" y="48"/>
                    </a:cubicBezTo>
                    <a:cubicBezTo>
                      <a:pt x="86" y="47"/>
                      <a:pt x="86" y="47"/>
                      <a:pt x="86" y="47"/>
                    </a:cubicBezTo>
                    <a:cubicBezTo>
                      <a:pt x="87" y="47"/>
                      <a:pt x="87" y="46"/>
                      <a:pt x="87" y="46"/>
                    </a:cubicBezTo>
                    <a:cubicBezTo>
                      <a:pt x="86" y="45"/>
                      <a:pt x="86" y="45"/>
                      <a:pt x="86" y="45"/>
                    </a:cubicBezTo>
                    <a:cubicBezTo>
                      <a:pt x="86" y="45"/>
                      <a:pt x="86" y="45"/>
                      <a:pt x="86" y="45"/>
                    </a:cubicBezTo>
                    <a:cubicBezTo>
                      <a:pt x="4" y="0"/>
                      <a:pt x="4" y="0"/>
                      <a:pt x="4" y="0"/>
                    </a:cubicBezTo>
                    <a:cubicBezTo>
                      <a:pt x="4" y="0"/>
                      <a:pt x="3" y="0"/>
                      <a:pt x="3"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6" name="Freeform 180"/>
              <p:cNvSpPr/>
              <p:nvPr/>
            </p:nvSpPr>
            <p:spPr bwMode="auto">
              <a:xfrm>
                <a:off x="4940301" y="968375"/>
                <a:ext cx="244475" cy="139700"/>
              </a:xfrm>
              <a:custGeom>
                <a:avLst/>
                <a:gdLst>
                  <a:gd name="T0" fmla="*/ 3 w 87"/>
                  <a:gd name="T1" fmla="*/ 0 h 50"/>
                  <a:gd name="T2" fmla="*/ 3 w 87"/>
                  <a:gd name="T3" fmla="*/ 0 h 50"/>
                  <a:gd name="T4" fmla="*/ 2 w 87"/>
                  <a:gd name="T5" fmla="*/ 1 h 50"/>
                  <a:gd name="T6" fmla="*/ 1 w 87"/>
                  <a:gd name="T7" fmla="*/ 2 h 50"/>
                  <a:gd name="T8" fmla="*/ 2 w 87"/>
                  <a:gd name="T9" fmla="*/ 5 h 50"/>
                  <a:gd name="T10" fmla="*/ 83 w 87"/>
                  <a:gd name="T11" fmla="*/ 49 h 50"/>
                  <a:gd name="T12" fmla="*/ 84 w 87"/>
                  <a:gd name="T13" fmla="*/ 50 h 50"/>
                  <a:gd name="T14" fmla="*/ 86 w 87"/>
                  <a:gd name="T15" fmla="*/ 49 h 50"/>
                  <a:gd name="T16" fmla="*/ 87 w 87"/>
                  <a:gd name="T17" fmla="*/ 47 h 50"/>
                  <a:gd name="T18" fmla="*/ 87 w 87"/>
                  <a:gd name="T19" fmla="*/ 46 h 50"/>
                  <a:gd name="T20" fmla="*/ 86 w 87"/>
                  <a:gd name="T21" fmla="*/ 45 h 50"/>
                  <a:gd name="T22" fmla="*/ 86 w 87"/>
                  <a:gd name="T23" fmla="*/ 45 h 50"/>
                  <a:gd name="T24" fmla="*/ 4 w 87"/>
                  <a:gd name="T25" fmla="*/ 0 h 50"/>
                  <a:gd name="T26" fmla="*/ 3 w 87"/>
                  <a:gd name="T27"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7" h="50">
                    <a:moveTo>
                      <a:pt x="3" y="0"/>
                    </a:moveTo>
                    <a:cubicBezTo>
                      <a:pt x="3" y="0"/>
                      <a:pt x="3" y="0"/>
                      <a:pt x="3" y="0"/>
                    </a:cubicBezTo>
                    <a:cubicBezTo>
                      <a:pt x="2" y="0"/>
                      <a:pt x="2" y="0"/>
                      <a:pt x="2" y="1"/>
                    </a:cubicBezTo>
                    <a:cubicBezTo>
                      <a:pt x="1" y="2"/>
                      <a:pt x="1" y="2"/>
                      <a:pt x="1" y="2"/>
                    </a:cubicBezTo>
                    <a:cubicBezTo>
                      <a:pt x="0" y="3"/>
                      <a:pt x="1" y="4"/>
                      <a:pt x="2" y="5"/>
                    </a:cubicBezTo>
                    <a:cubicBezTo>
                      <a:pt x="83" y="49"/>
                      <a:pt x="83" y="49"/>
                      <a:pt x="83" y="49"/>
                    </a:cubicBezTo>
                    <a:cubicBezTo>
                      <a:pt x="84" y="50"/>
                      <a:pt x="84" y="50"/>
                      <a:pt x="84" y="50"/>
                    </a:cubicBezTo>
                    <a:cubicBezTo>
                      <a:pt x="85" y="50"/>
                      <a:pt x="86" y="49"/>
                      <a:pt x="86" y="49"/>
                    </a:cubicBezTo>
                    <a:cubicBezTo>
                      <a:pt x="87" y="47"/>
                      <a:pt x="87" y="47"/>
                      <a:pt x="87" y="47"/>
                    </a:cubicBezTo>
                    <a:cubicBezTo>
                      <a:pt x="87" y="47"/>
                      <a:pt x="87" y="46"/>
                      <a:pt x="87" y="46"/>
                    </a:cubicBezTo>
                    <a:cubicBezTo>
                      <a:pt x="87" y="45"/>
                      <a:pt x="86" y="45"/>
                      <a:pt x="86" y="45"/>
                    </a:cubicBezTo>
                    <a:cubicBezTo>
                      <a:pt x="86" y="45"/>
                      <a:pt x="86" y="45"/>
                      <a:pt x="86" y="45"/>
                    </a:cubicBezTo>
                    <a:cubicBezTo>
                      <a:pt x="4" y="0"/>
                      <a:pt x="4" y="0"/>
                      <a:pt x="4" y="0"/>
                    </a:cubicBezTo>
                    <a:cubicBezTo>
                      <a:pt x="4" y="0"/>
                      <a:pt x="4" y="0"/>
                      <a:pt x="3"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7" name="Freeform 181"/>
              <p:cNvSpPr/>
              <p:nvPr/>
            </p:nvSpPr>
            <p:spPr bwMode="auto">
              <a:xfrm>
                <a:off x="4918076" y="1012825"/>
                <a:ext cx="241300" cy="139700"/>
              </a:xfrm>
              <a:custGeom>
                <a:avLst/>
                <a:gdLst>
                  <a:gd name="T0" fmla="*/ 2 w 86"/>
                  <a:gd name="T1" fmla="*/ 0 h 50"/>
                  <a:gd name="T2" fmla="*/ 2 w 86"/>
                  <a:gd name="T3" fmla="*/ 0 h 50"/>
                  <a:gd name="T4" fmla="*/ 1 w 86"/>
                  <a:gd name="T5" fmla="*/ 1 h 50"/>
                  <a:gd name="T6" fmla="*/ 0 w 86"/>
                  <a:gd name="T7" fmla="*/ 2 h 50"/>
                  <a:gd name="T8" fmla="*/ 1 w 86"/>
                  <a:gd name="T9" fmla="*/ 5 h 50"/>
                  <a:gd name="T10" fmla="*/ 82 w 86"/>
                  <a:gd name="T11" fmla="*/ 49 h 50"/>
                  <a:gd name="T12" fmla="*/ 83 w 86"/>
                  <a:gd name="T13" fmla="*/ 50 h 50"/>
                  <a:gd name="T14" fmla="*/ 85 w 86"/>
                  <a:gd name="T15" fmla="*/ 49 h 50"/>
                  <a:gd name="T16" fmla="*/ 86 w 86"/>
                  <a:gd name="T17" fmla="*/ 48 h 50"/>
                  <a:gd name="T18" fmla="*/ 86 w 86"/>
                  <a:gd name="T19" fmla="*/ 46 h 50"/>
                  <a:gd name="T20" fmla="*/ 85 w 86"/>
                  <a:gd name="T21" fmla="*/ 45 h 50"/>
                  <a:gd name="T22" fmla="*/ 85 w 86"/>
                  <a:gd name="T23" fmla="*/ 45 h 50"/>
                  <a:gd name="T24" fmla="*/ 3 w 86"/>
                  <a:gd name="T25" fmla="*/ 0 h 50"/>
                  <a:gd name="T26" fmla="*/ 2 w 86"/>
                  <a:gd name="T27"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6" h="50">
                    <a:moveTo>
                      <a:pt x="2" y="0"/>
                    </a:moveTo>
                    <a:cubicBezTo>
                      <a:pt x="2" y="0"/>
                      <a:pt x="2" y="0"/>
                      <a:pt x="2" y="0"/>
                    </a:cubicBezTo>
                    <a:cubicBezTo>
                      <a:pt x="1" y="0"/>
                      <a:pt x="1" y="1"/>
                      <a:pt x="1" y="1"/>
                    </a:cubicBezTo>
                    <a:cubicBezTo>
                      <a:pt x="0" y="2"/>
                      <a:pt x="0" y="2"/>
                      <a:pt x="0" y="2"/>
                    </a:cubicBezTo>
                    <a:cubicBezTo>
                      <a:pt x="0" y="3"/>
                      <a:pt x="0" y="4"/>
                      <a:pt x="1" y="5"/>
                    </a:cubicBezTo>
                    <a:cubicBezTo>
                      <a:pt x="82" y="49"/>
                      <a:pt x="82" y="49"/>
                      <a:pt x="82" y="49"/>
                    </a:cubicBezTo>
                    <a:cubicBezTo>
                      <a:pt x="83" y="50"/>
                      <a:pt x="83" y="50"/>
                      <a:pt x="83" y="50"/>
                    </a:cubicBezTo>
                    <a:cubicBezTo>
                      <a:pt x="84" y="50"/>
                      <a:pt x="85" y="49"/>
                      <a:pt x="85" y="49"/>
                    </a:cubicBezTo>
                    <a:cubicBezTo>
                      <a:pt x="86" y="48"/>
                      <a:pt x="86" y="48"/>
                      <a:pt x="86" y="48"/>
                    </a:cubicBezTo>
                    <a:cubicBezTo>
                      <a:pt x="86" y="47"/>
                      <a:pt x="86" y="47"/>
                      <a:pt x="86" y="46"/>
                    </a:cubicBezTo>
                    <a:cubicBezTo>
                      <a:pt x="86" y="46"/>
                      <a:pt x="85" y="45"/>
                      <a:pt x="85" y="45"/>
                    </a:cubicBezTo>
                    <a:cubicBezTo>
                      <a:pt x="85" y="45"/>
                      <a:pt x="85" y="45"/>
                      <a:pt x="85" y="45"/>
                    </a:cubicBezTo>
                    <a:cubicBezTo>
                      <a:pt x="3" y="0"/>
                      <a:pt x="3" y="0"/>
                      <a:pt x="3" y="0"/>
                    </a:cubicBezTo>
                    <a:cubicBezTo>
                      <a:pt x="3" y="0"/>
                      <a:pt x="3" y="0"/>
                      <a:pt x="2"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8" name="Freeform 182"/>
              <p:cNvSpPr/>
              <p:nvPr/>
            </p:nvSpPr>
            <p:spPr bwMode="auto">
              <a:xfrm>
                <a:off x="4892676" y="1057275"/>
                <a:ext cx="241300" cy="141288"/>
              </a:xfrm>
              <a:custGeom>
                <a:avLst/>
                <a:gdLst>
                  <a:gd name="T0" fmla="*/ 3 w 86"/>
                  <a:gd name="T1" fmla="*/ 0 h 50"/>
                  <a:gd name="T2" fmla="*/ 1 w 86"/>
                  <a:gd name="T3" fmla="*/ 1 h 50"/>
                  <a:gd name="T4" fmla="*/ 0 w 86"/>
                  <a:gd name="T5" fmla="*/ 2 h 50"/>
                  <a:gd name="T6" fmla="*/ 0 w 86"/>
                  <a:gd name="T7" fmla="*/ 4 h 50"/>
                  <a:gd name="T8" fmla="*/ 1 w 86"/>
                  <a:gd name="T9" fmla="*/ 5 h 50"/>
                  <a:gd name="T10" fmla="*/ 83 w 86"/>
                  <a:gd name="T11" fmla="*/ 50 h 50"/>
                  <a:gd name="T12" fmla="*/ 84 w 86"/>
                  <a:gd name="T13" fmla="*/ 50 h 50"/>
                  <a:gd name="T14" fmla="*/ 85 w 86"/>
                  <a:gd name="T15" fmla="*/ 49 h 50"/>
                  <a:gd name="T16" fmla="*/ 86 w 86"/>
                  <a:gd name="T17" fmla="*/ 48 h 50"/>
                  <a:gd name="T18" fmla="*/ 86 w 86"/>
                  <a:gd name="T19" fmla="*/ 46 h 50"/>
                  <a:gd name="T20" fmla="*/ 85 w 86"/>
                  <a:gd name="T21" fmla="*/ 45 h 50"/>
                  <a:gd name="T22" fmla="*/ 85 w 86"/>
                  <a:gd name="T23" fmla="*/ 45 h 50"/>
                  <a:gd name="T24" fmla="*/ 4 w 86"/>
                  <a:gd name="T25" fmla="*/ 0 h 50"/>
                  <a:gd name="T26" fmla="*/ 3 w 86"/>
                  <a:gd name="T27"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6" h="50">
                    <a:moveTo>
                      <a:pt x="3" y="0"/>
                    </a:moveTo>
                    <a:cubicBezTo>
                      <a:pt x="2" y="0"/>
                      <a:pt x="1" y="0"/>
                      <a:pt x="1" y="1"/>
                    </a:cubicBezTo>
                    <a:cubicBezTo>
                      <a:pt x="0" y="2"/>
                      <a:pt x="0" y="2"/>
                      <a:pt x="0" y="2"/>
                    </a:cubicBezTo>
                    <a:cubicBezTo>
                      <a:pt x="0" y="3"/>
                      <a:pt x="0" y="3"/>
                      <a:pt x="0" y="4"/>
                    </a:cubicBezTo>
                    <a:cubicBezTo>
                      <a:pt x="0" y="4"/>
                      <a:pt x="1" y="5"/>
                      <a:pt x="1" y="5"/>
                    </a:cubicBezTo>
                    <a:cubicBezTo>
                      <a:pt x="83" y="50"/>
                      <a:pt x="83" y="50"/>
                      <a:pt x="83" y="50"/>
                    </a:cubicBezTo>
                    <a:cubicBezTo>
                      <a:pt x="83" y="50"/>
                      <a:pt x="83" y="50"/>
                      <a:pt x="84" y="50"/>
                    </a:cubicBezTo>
                    <a:cubicBezTo>
                      <a:pt x="84" y="50"/>
                      <a:pt x="85" y="49"/>
                      <a:pt x="85" y="49"/>
                    </a:cubicBezTo>
                    <a:cubicBezTo>
                      <a:pt x="86" y="48"/>
                      <a:pt x="86" y="48"/>
                      <a:pt x="86" y="48"/>
                    </a:cubicBezTo>
                    <a:cubicBezTo>
                      <a:pt x="86" y="47"/>
                      <a:pt x="86" y="47"/>
                      <a:pt x="86" y="46"/>
                    </a:cubicBezTo>
                    <a:cubicBezTo>
                      <a:pt x="86" y="46"/>
                      <a:pt x="86" y="45"/>
                      <a:pt x="85" y="45"/>
                    </a:cubicBezTo>
                    <a:cubicBezTo>
                      <a:pt x="85" y="45"/>
                      <a:pt x="85" y="45"/>
                      <a:pt x="85" y="45"/>
                    </a:cubicBezTo>
                    <a:cubicBezTo>
                      <a:pt x="4" y="0"/>
                      <a:pt x="4" y="0"/>
                      <a:pt x="4" y="0"/>
                    </a:cubicBezTo>
                    <a:cubicBezTo>
                      <a:pt x="3" y="0"/>
                      <a:pt x="3" y="0"/>
                      <a:pt x="3"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9" name="Freeform 183"/>
              <p:cNvSpPr/>
              <p:nvPr/>
            </p:nvSpPr>
            <p:spPr bwMode="auto">
              <a:xfrm>
                <a:off x="4867276" y="1103313"/>
                <a:ext cx="244475" cy="139700"/>
              </a:xfrm>
              <a:custGeom>
                <a:avLst/>
                <a:gdLst>
                  <a:gd name="T0" fmla="*/ 3 w 87"/>
                  <a:gd name="T1" fmla="*/ 0 h 50"/>
                  <a:gd name="T2" fmla="*/ 1 w 87"/>
                  <a:gd name="T3" fmla="*/ 1 h 50"/>
                  <a:gd name="T4" fmla="*/ 1 w 87"/>
                  <a:gd name="T5" fmla="*/ 2 h 50"/>
                  <a:gd name="T6" fmla="*/ 1 w 87"/>
                  <a:gd name="T7" fmla="*/ 5 h 50"/>
                  <a:gd name="T8" fmla="*/ 83 w 87"/>
                  <a:gd name="T9" fmla="*/ 50 h 50"/>
                  <a:gd name="T10" fmla="*/ 84 w 87"/>
                  <a:gd name="T11" fmla="*/ 50 h 50"/>
                  <a:gd name="T12" fmla="*/ 84 w 87"/>
                  <a:gd name="T13" fmla="*/ 50 h 50"/>
                  <a:gd name="T14" fmla="*/ 86 w 87"/>
                  <a:gd name="T15" fmla="*/ 49 h 50"/>
                  <a:gd name="T16" fmla="*/ 86 w 87"/>
                  <a:gd name="T17" fmla="*/ 48 h 50"/>
                  <a:gd name="T18" fmla="*/ 85 w 87"/>
                  <a:gd name="T19" fmla="*/ 45 h 50"/>
                  <a:gd name="T20" fmla="*/ 85 w 87"/>
                  <a:gd name="T21" fmla="*/ 45 h 50"/>
                  <a:gd name="T22" fmla="*/ 4 w 87"/>
                  <a:gd name="T23" fmla="*/ 0 h 50"/>
                  <a:gd name="T24" fmla="*/ 3 w 87"/>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7" h="50">
                    <a:moveTo>
                      <a:pt x="3" y="0"/>
                    </a:moveTo>
                    <a:cubicBezTo>
                      <a:pt x="2" y="0"/>
                      <a:pt x="1" y="1"/>
                      <a:pt x="1" y="1"/>
                    </a:cubicBezTo>
                    <a:cubicBezTo>
                      <a:pt x="1" y="2"/>
                      <a:pt x="1" y="2"/>
                      <a:pt x="1" y="2"/>
                    </a:cubicBezTo>
                    <a:cubicBezTo>
                      <a:pt x="0" y="3"/>
                      <a:pt x="0" y="4"/>
                      <a:pt x="1" y="5"/>
                    </a:cubicBezTo>
                    <a:cubicBezTo>
                      <a:pt x="83" y="50"/>
                      <a:pt x="83" y="50"/>
                      <a:pt x="83" y="50"/>
                    </a:cubicBezTo>
                    <a:cubicBezTo>
                      <a:pt x="83" y="50"/>
                      <a:pt x="84" y="50"/>
                      <a:pt x="84" y="50"/>
                    </a:cubicBezTo>
                    <a:cubicBezTo>
                      <a:pt x="84" y="50"/>
                      <a:pt x="84" y="50"/>
                      <a:pt x="84" y="50"/>
                    </a:cubicBezTo>
                    <a:cubicBezTo>
                      <a:pt x="85" y="50"/>
                      <a:pt x="85" y="49"/>
                      <a:pt x="86" y="49"/>
                    </a:cubicBezTo>
                    <a:cubicBezTo>
                      <a:pt x="86" y="48"/>
                      <a:pt x="86" y="48"/>
                      <a:pt x="86" y="48"/>
                    </a:cubicBezTo>
                    <a:cubicBezTo>
                      <a:pt x="87" y="47"/>
                      <a:pt x="86" y="46"/>
                      <a:pt x="85" y="45"/>
                    </a:cubicBezTo>
                    <a:cubicBezTo>
                      <a:pt x="85" y="45"/>
                      <a:pt x="85" y="45"/>
                      <a:pt x="85" y="45"/>
                    </a:cubicBezTo>
                    <a:cubicBezTo>
                      <a:pt x="4" y="0"/>
                      <a:pt x="4" y="0"/>
                      <a:pt x="4" y="0"/>
                    </a:cubicBezTo>
                    <a:cubicBezTo>
                      <a:pt x="4" y="0"/>
                      <a:pt x="3" y="0"/>
                      <a:pt x="3"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0" name="Freeform 184"/>
              <p:cNvSpPr/>
              <p:nvPr/>
            </p:nvSpPr>
            <p:spPr bwMode="auto">
              <a:xfrm>
                <a:off x="4841876" y="1147763"/>
                <a:ext cx="244475" cy="139700"/>
              </a:xfrm>
              <a:custGeom>
                <a:avLst/>
                <a:gdLst>
                  <a:gd name="T0" fmla="*/ 3 w 87"/>
                  <a:gd name="T1" fmla="*/ 0 h 50"/>
                  <a:gd name="T2" fmla="*/ 2 w 87"/>
                  <a:gd name="T3" fmla="*/ 0 h 50"/>
                  <a:gd name="T4" fmla="*/ 1 w 87"/>
                  <a:gd name="T5" fmla="*/ 1 h 50"/>
                  <a:gd name="T6" fmla="*/ 1 w 87"/>
                  <a:gd name="T7" fmla="*/ 2 h 50"/>
                  <a:gd name="T8" fmla="*/ 2 w 87"/>
                  <a:gd name="T9" fmla="*/ 5 h 50"/>
                  <a:gd name="T10" fmla="*/ 83 w 87"/>
                  <a:gd name="T11" fmla="*/ 50 h 50"/>
                  <a:gd name="T12" fmla="*/ 84 w 87"/>
                  <a:gd name="T13" fmla="*/ 50 h 50"/>
                  <a:gd name="T14" fmla="*/ 85 w 87"/>
                  <a:gd name="T15" fmla="*/ 50 h 50"/>
                  <a:gd name="T16" fmla="*/ 86 w 87"/>
                  <a:gd name="T17" fmla="*/ 49 h 50"/>
                  <a:gd name="T18" fmla="*/ 86 w 87"/>
                  <a:gd name="T19" fmla="*/ 48 h 50"/>
                  <a:gd name="T20" fmla="*/ 86 w 87"/>
                  <a:gd name="T21" fmla="*/ 45 h 50"/>
                  <a:gd name="T22" fmla="*/ 86 w 87"/>
                  <a:gd name="T23" fmla="*/ 45 h 50"/>
                  <a:gd name="T24" fmla="*/ 4 w 87"/>
                  <a:gd name="T25" fmla="*/ 1 h 50"/>
                  <a:gd name="T26" fmla="*/ 3 w 87"/>
                  <a:gd name="T27"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7" h="50">
                    <a:moveTo>
                      <a:pt x="3" y="0"/>
                    </a:moveTo>
                    <a:cubicBezTo>
                      <a:pt x="3" y="0"/>
                      <a:pt x="3" y="0"/>
                      <a:pt x="2" y="0"/>
                    </a:cubicBezTo>
                    <a:cubicBezTo>
                      <a:pt x="2" y="1"/>
                      <a:pt x="2" y="1"/>
                      <a:pt x="1" y="1"/>
                    </a:cubicBezTo>
                    <a:cubicBezTo>
                      <a:pt x="1" y="2"/>
                      <a:pt x="1" y="2"/>
                      <a:pt x="1" y="2"/>
                    </a:cubicBezTo>
                    <a:cubicBezTo>
                      <a:pt x="0" y="3"/>
                      <a:pt x="1" y="5"/>
                      <a:pt x="2" y="5"/>
                    </a:cubicBezTo>
                    <a:cubicBezTo>
                      <a:pt x="83" y="50"/>
                      <a:pt x="83" y="50"/>
                      <a:pt x="83" y="50"/>
                    </a:cubicBezTo>
                    <a:cubicBezTo>
                      <a:pt x="83" y="50"/>
                      <a:pt x="84" y="50"/>
                      <a:pt x="84" y="50"/>
                    </a:cubicBezTo>
                    <a:cubicBezTo>
                      <a:pt x="84" y="50"/>
                      <a:pt x="84" y="50"/>
                      <a:pt x="85" y="50"/>
                    </a:cubicBezTo>
                    <a:cubicBezTo>
                      <a:pt x="85" y="50"/>
                      <a:pt x="86" y="49"/>
                      <a:pt x="86" y="49"/>
                    </a:cubicBezTo>
                    <a:cubicBezTo>
                      <a:pt x="86" y="48"/>
                      <a:pt x="86" y="48"/>
                      <a:pt x="86" y="48"/>
                    </a:cubicBezTo>
                    <a:cubicBezTo>
                      <a:pt x="87" y="47"/>
                      <a:pt x="87" y="46"/>
                      <a:pt x="86" y="45"/>
                    </a:cubicBezTo>
                    <a:cubicBezTo>
                      <a:pt x="86" y="45"/>
                      <a:pt x="86" y="45"/>
                      <a:pt x="86" y="45"/>
                    </a:cubicBezTo>
                    <a:cubicBezTo>
                      <a:pt x="4" y="1"/>
                      <a:pt x="4" y="1"/>
                      <a:pt x="4" y="1"/>
                    </a:cubicBezTo>
                    <a:cubicBezTo>
                      <a:pt x="4" y="0"/>
                      <a:pt x="3" y="0"/>
                      <a:pt x="3"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41" name="组合 40"/>
            <p:cNvGrpSpPr/>
            <p:nvPr/>
          </p:nvGrpSpPr>
          <p:grpSpPr>
            <a:xfrm>
              <a:off x="5240338" y="6309355"/>
              <a:ext cx="635000" cy="560388"/>
              <a:chOff x="5030788" y="5629275"/>
              <a:chExt cx="635000" cy="560388"/>
            </a:xfrm>
          </p:grpSpPr>
          <p:sp>
            <p:nvSpPr>
              <p:cNvPr id="231" name="Freeform 185"/>
              <p:cNvSpPr>
                <a:spLocks noEditPoints="1"/>
              </p:cNvSpPr>
              <p:nvPr/>
            </p:nvSpPr>
            <p:spPr bwMode="auto">
              <a:xfrm>
                <a:off x="5068888" y="5668963"/>
                <a:ext cx="596900" cy="520700"/>
              </a:xfrm>
              <a:custGeom>
                <a:avLst/>
                <a:gdLst>
                  <a:gd name="T0" fmla="*/ 3 w 213"/>
                  <a:gd name="T1" fmla="*/ 145 h 186"/>
                  <a:gd name="T2" fmla="*/ 0 w 213"/>
                  <a:gd name="T3" fmla="*/ 144 h 186"/>
                  <a:gd name="T4" fmla="*/ 55 w 213"/>
                  <a:gd name="T5" fmla="*/ 186 h 186"/>
                  <a:gd name="T6" fmla="*/ 113 w 213"/>
                  <a:gd name="T7" fmla="*/ 16 h 186"/>
                  <a:gd name="T8" fmla="*/ 125 w 213"/>
                  <a:gd name="T9" fmla="*/ 0 h 186"/>
                  <a:gd name="T10" fmla="*/ 120 w 213"/>
                  <a:gd name="T11" fmla="*/ 8 h 186"/>
                  <a:gd name="T12" fmla="*/ 114 w 213"/>
                  <a:gd name="T13" fmla="*/ 12 h 186"/>
                  <a:gd name="T14" fmla="*/ 113 w 213"/>
                  <a:gd name="T15" fmla="*/ 16 h 186"/>
                  <a:gd name="T16" fmla="*/ 107 w 213"/>
                  <a:gd name="T17" fmla="*/ 20 h 186"/>
                  <a:gd name="T18" fmla="*/ 106 w 213"/>
                  <a:gd name="T19" fmla="*/ 23 h 186"/>
                  <a:gd name="T20" fmla="*/ 100 w 213"/>
                  <a:gd name="T21" fmla="*/ 28 h 186"/>
                  <a:gd name="T22" fmla="*/ 99 w 213"/>
                  <a:gd name="T23" fmla="*/ 31 h 186"/>
                  <a:gd name="T24" fmla="*/ 93 w 213"/>
                  <a:gd name="T25" fmla="*/ 36 h 186"/>
                  <a:gd name="T26" fmla="*/ 91 w 213"/>
                  <a:gd name="T27" fmla="*/ 38 h 186"/>
                  <a:gd name="T28" fmla="*/ 86 w 213"/>
                  <a:gd name="T29" fmla="*/ 44 h 186"/>
                  <a:gd name="T30" fmla="*/ 85 w 213"/>
                  <a:gd name="T31" fmla="*/ 47 h 186"/>
                  <a:gd name="T32" fmla="*/ 79 w 213"/>
                  <a:gd name="T33" fmla="*/ 51 h 186"/>
                  <a:gd name="T34" fmla="*/ 78 w 213"/>
                  <a:gd name="T35" fmla="*/ 55 h 186"/>
                  <a:gd name="T36" fmla="*/ 72 w 213"/>
                  <a:gd name="T37" fmla="*/ 59 h 186"/>
                  <a:gd name="T38" fmla="*/ 70 w 213"/>
                  <a:gd name="T39" fmla="*/ 62 h 186"/>
                  <a:gd name="T40" fmla="*/ 68 w 213"/>
                  <a:gd name="T41" fmla="*/ 64 h 186"/>
                  <a:gd name="T42" fmla="*/ 64 w 213"/>
                  <a:gd name="T43" fmla="*/ 70 h 186"/>
                  <a:gd name="T44" fmla="*/ 64 w 213"/>
                  <a:gd name="T45" fmla="*/ 70 h 186"/>
                  <a:gd name="T46" fmla="*/ 59 w 213"/>
                  <a:gd name="T47" fmla="*/ 75 h 186"/>
                  <a:gd name="T48" fmla="*/ 58 w 213"/>
                  <a:gd name="T49" fmla="*/ 78 h 186"/>
                  <a:gd name="T50" fmla="*/ 52 w 213"/>
                  <a:gd name="T51" fmla="*/ 83 h 186"/>
                  <a:gd name="T52" fmla="*/ 48 w 213"/>
                  <a:gd name="T53" fmla="*/ 87 h 186"/>
                  <a:gd name="T54" fmla="*/ 44 w 213"/>
                  <a:gd name="T55" fmla="*/ 94 h 186"/>
                  <a:gd name="T56" fmla="*/ 41 w 213"/>
                  <a:gd name="T57" fmla="*/ 95 h 186"/>
                  <a:gd name="T58" fmla="*/ 37 w 213"/>
                  <a:gd name="T59" fmla="*/ 101 h 186"/>
                  <a:gd name="T60" fmla="*/ 37 w 213"/>
                  <a:gd name="T61" fmla="*/ 101 h 186"/>
                  <a:gd name="T62" fmla="*/ 31 w 213"/>
                  <a:gd name="T63" fmla="*/ 106 h 186"/>
                  <a:gd name="T64" fmla="*/ 29 w 213"/>
                  <a:gd name="T65" fmla="*/ 108 h 186"/>
                  <a:gd name="T66" fmla="*/ 24 w 213"/>
                  <a:gd name="T67" fmla="*/ 114 h 186"/>
                  <a:gd name="T68" fmla="*/ 23 w 213"/>
                  <a:gd name="T69" fmla="*/ 117 h 186"/>
                  <a:gd name="T70" fmla="*/ 17 w 213"/>
                  <a:gd name="T71" fmla="*/ 122 h 186"/>
                  <a:gd name="T72" fmla="*/ 16 w 213"/>
                  <a:gd name="T73" fmla="*/ 125 h 186"/>
                  <a:gd name="T74" fmla="*/ 11 w 213"/>
                  <a:gd name="T75" fmla="*/ 130 h 186"/>
                  <a:gd name="T76" fmla="*/ 8 w 213"/>
                  <a:gd name="T77" fmla="*/ 132 h 186"/>
                  <a:gd name="T78" fmla="*/ 2 w 213"/>
                  <a:gd name="T79" fmla="*/ 139 h 186"/>
                  <a:gd name="T80" fmla="*/ 125 w 213"/>
                  <a:gd name="T81" fmla="*/ 0 h 186"/>
                  <a:gd name="T82" fmla="*/ 130 w 213"/>
                  <a:gd name="T83" fmla="*/ 3 h 186"/>
                  <a:gd name="T84" fmla="*/ 109 w 213"/>
                  <a:gd name="T85" fmla="*/ 186 h 186"/>
                  <a:gd name="T86" fmla="*/ 213 w 213"/>
                  <a:gd name="T87" fmla="*/ 74 h 186"/>
                  <a:gd name="T88" fmla="*/ 130 w 213"/>
                  <a:gd name="T89" fmla="*/ 0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13" h="186">
                    <a:moveTo>
                      <a:pt x="6" y="143"/>
                    </a:moveTo>
                    <a:cubicBezTo>
                      <a:pt x="5" y="145"/>
                      <a:pt x="5" y="145"/>
                      <a:pt x="5" y="145"/>
                    </a:cubicBezTo>
                    <a:cubicBezTo>
                      <a:pt x="4" y="145"/>
                      <a:pt x="4" y="145"/>
                      <a:pt x="3" y="145"/>
                    </a:cubicBezTo>
                    <a:cubicBezTo>
                      <a:pt x="3" y="145"/>
                      <a:pt x="3" y="145"/>
                      <a:pt x="3" y="145"/>
                    </a:cubicBezTo>
                    <a:cubicBezTo>
                      <a:pt x="3" y="145"/>
                      <a:pt x="2" y="145"/>
                      <a:pt x="2" y="145"/>
                    </a:cubicBezTo>
                    <a:cubicBezTo>
                      <a:pt x="0" y="144"/>
                      <a:pt x="0" y="144"/>
                      <a:pt x="0" y="144"/>
                    </a:cubicBezTo>
                    <a:cubicBezTo>
                      <a:pt x="0" y="144"/>
                      <a:pt x="0" y="144"/>
                      <a:pt x="1" y="144"/>
                    </a:cubicBezTo>
                    <a:cubicBezTo>
                      <a:pt x="49" y="186"/>
                      <a:pt x="49" y="186"/>
                      <a:pt x="49" y="186"/>
                    </a:cubicBezTo>
                    <a:cubicBezTo>
                      <a:pt x="55" y="186"/>
                      <a:pt x="55" y="186"/>
                      <a:pt x="55" y="186"/>
                    </a:cubicBezTo>
                    <a:cubicBezTo>
                      <a:pt x="6" y="143"/>
                      <a:pt x="6" y="143"/>
                      <a:pt x="6" y="143"/>
                    </a:cubicBezTo>
                    <a:moveTo>
                      <a:pt x="113" y="16"/>
                    </a:moveTo>
                    <a:cubicBezTo>
                      <a:pt x="113" y="16"/>
                      <a:pt x="113" y="16"/>
                      <a:pt x="113" y="16"/>
                    </a:cubicBezTo>
                    <a:cubicBezTo>
                      <a:pt x="113" y="16"/>
                      <a:pt x="113" y="16"/>
                      <a:pt x="113" y="16"/>
                    </a:cubicBezTo>
                    <a:cubicBezTo>
                      <a:pt x="113" y="16"/>
                      <a:pt x="113" y="16"/>
                      <a:pt x="113" y="16"/>
                    </a:cubicBezTo>
                    <a:moveTo>
                      <a:pt x="125" y="0"/>
                    </a:moveTo>
                    <a:cubicBezTo>
                      <a:pt x="121" y="5"/>
                      <a:pt x="121" y="5"/>
                      <a:pt x="121" y="5"/>
                    </a:cubicBezTo>
                    <a:cubicBezTo>
                      <a:pt x="121" y="5"/>
                      <a:pt x="121" y="5"/>
                      <a:pt x="121" y="5"/>
                    </a:cubicBezTo>
                    <a:cubicBezTo>
                      <a:pt x="121" y="6"/>
                      <a:pt x="120" y="7"/>
                      <a:pt x="120" y="8"/>
                    </a:cubicBezTo>
                    <a:cubicBezTo>
                      <a:pt x="120" y="8"/>
                      <a:pt x="120" y="8"/>
                      <a:pt x="120" y="8"/>
                    </a:cubicBezTo>
                    <a:cubicBezTo>
                      <a:pt x="119" y="9"/>
                      <a:pt x="118" y="9"/>
                      <a:pt x="116" y="9"/>
                    </a:cubicBezTo>
                    <a:cubicBezTo>
                      <a:pt x="114" y="12"/>
                      <a:pt x="114" y="12"/>
                      <a:pt x="114" y="12"/>
                    </a:cubicBezTo>
                    <a:cubicBezTo>
                      <a:pt x="114" y="13"/>
                      <a:pt x="114" y="13"/>
                      <a:pt x="114" y="13"/>
                    </a:cubicBezTo>
                    <a:cubicBezTo>
                      <a:pt x="114" y="14"/>
                      <a:pt x="113" y="15"/>
                      <a:pt x="113" y="16"/>
                    </a:cubicBezTo>
                    <a:cubicBezTo>
                      <a:pt x="113" y="16"/>
                      <a:pt x="113" y="16"/>
                      <a:pt x="113" y="16"/>
                    </a:cubicBezTo>
                    <a:cubicBezTo>
                      <a:pt x="112" y="17"/>
                      <a:pt x="111" y="17"/>
                      <a:pt x="110" y="17"/>
                    </a:cubicBezTo>
                    <a:cubicBezTo>
                      <a:pt x="107" y="20"/>
                      <a:pt x="107" y="20"/>
                      <a:pt x="107" y="20"/>
                    </a:cubicBezTo>
                    <a:cubicBezTo>
                      <a:pt x="107" y="20"/>
                      <a:pt x="107" y="20"/>
                      <a:pt x="107" y="20"/>
                    </a:cubicBezTo>
                    <a:cubicBezTo>
                      <a:pt x="107" y="22"/>
                      <a:pt x="107" y="23"/>
                      <a:pt x="106" y="23"/>
                    </a:cubicBezTo>
                    <a:cubicBezTo>
                      <a:pt x="106" y="23"/>
                      <a:pt x="106" y="23"/>
                      <a:pt x="106" y="23"/>
                    </a:cubicBezTo>
                    <a:cubicBezTo>
                      <a:pt x="106" y="23"/>
                      <a:pt x="106" y="23"/>
                      <a:pt x="106" y="23"/>
                    </a:cubicBezTo>
                    <a:cubicBezTo>
                      <a:pt x="105" y="24"/>
                      <a:pt x="104" y="25"/>
                      <a:pt x="103" y="25"/>
                    </a:cubicBezTo>
                    <a:cubicBezTo>
                      <a:pt x="100" y="28"/>
                      <a:pt x="100" y="28"/>
                      <a:pt x="100" y="28"/>
                    </a:cubicBezTo>
                    <a:cubicBezTo>
                      <a:pt x="100" y="28"/>
                      <a:pt x="100" y="28"/>
                      <a:pt x="100" y="28"/>
                    </a:cubicBezTo>
                    <a:cubicBezTo>
                      <a:pt x="100" y="29"/>
                      <a:pt x="100" y="30"/>
                      <a:pt x="99" y="31"/>
                    </a:cubicBezTo>
                    <a:cubicBezTo>
                      <a:pt x="99" y="31"/>
                      <a:pt x="99" y="31"/>
                      <a:pt x="99" y="31"/>
                    </a:cubicBezTo>
                    <a:cubicBezTo>
                      <a:pt x="99" y="31"/>
                      <a:pt x="99" y="31"/>
                      <a:pt x="99" y="31"/>
                    </a:cubicBezTo>
                    <a:cubicBezTo>
                      <a:pt x="98" y="32"/>
                      <a:pt x="97" y="33"/>
                      <a:pt x="96" y="33"/>
                    </a:cubicBezTo>
                    <a:cubicBezTo>
                      <a:pt x="93" y="36"/>
                      <a:pt x="93" y="36"/>
                      <a:pt x="93" y="36"/>
                    </a:cubicBezTo>
                    <a:cubicBezTo>
                      <a:pt x="93" y="36"/>
                      <a:pt x="93" y="36"/>
                      <a:pt x="93" y="36"/>
                    </a:cubicBezTo>
                    <a:cubicBezTo>
                      <a:pt x="93" y="37"/>
                      <a:pt x="93" y="38"/>
                      <a:pt x="92" y="39"/>
                    </a:cubicBezTo>
                    <a:cubicBezTo>
                      <a:pt x="91" y="38"/>
                      <a:pt x="91" y="38"/>
                      <a:pt x="91" y="38"/>
                    </a:cubicBezTo>
                    <a:cubicBezTo>
                      <a:pt x="91" y="38"/>
                      <a:pt x="91" y="38"/>
                      <a:pt x="91" y="38"/>
                    </a:cubicBezTo>
                    <a:cubicBezTo>
                      <a:pt x="92" y="39"/>
                      <a:pt x="92" y="39"/>
                      <a:pt x="92" y="39"/>
                    </a:cubicBezTo>
                    <a:cubicBezTo>
                      <a:pt x="91" y="40"/>
                      <a:pt x="90" y="40"/>
                      <a:pt x="89" y="41"/>
                    </a:cubicBezTo>
                    <a:cubicBezTo>
                      <a:pt x="86" y="44"/>
                      <a:pt x="86" y="44"/>
                      <a:pt x="86" y="44"/>
                    </a:cubicBezTo>
                    <a:cubicBezTo>
                      <a:pt x="86" y="44"/>
                      <a:pt x="86" y="44"/>
                      <a:pt x="86" y="44"/>
                    </a:cubicBezTo>
                    <a:cubicBezTo>
                      <a:pt x="86" y="45"/>
                      <a:pt x="86" y="46"/>
                      <a:pt x="85" y="47"/>
                    </a:cubicBezTo>
                    <a:cubicBezTo>
                      <a:pt x="85" y="47"/>
                      <a:pt x="85" y="47"/>
                      <a:pt x="85" y="47"/>
                    </a:cubicBezTo>
                    <a:cubicBezTo>
                      <a:pt x="85" y="47"/>
                      <a:pt x="85" y="47"/>
                      <a:pt x="85" y="47"/>
                    </a:cubicBezTo>
                    <a:cubicBezTo>
                      <a:pt x="84" y="48"/>
                      <a:pt x="83" y="48"/>
                      <a:pt x="82" y="48"/>
                    </a:cubicBezTo>
                    <a:cubicBezTo>
                      <a:pt x="79" y="51"/>
                      <a:pt x="79" y="51"/>
                      <a:pt x="79" y="51"/>
                    </a:cubicBezTo>
                    <a:cubicBezTo>
                      <a:pt x="79" y="51"/>
                      <a:pt x="79" y="52"/>
                      <a:pt x="79" y="52"/>
                    </a:cubicBezTo>
                    <a:cubicBezTo>
                      <a:pt x="79" y="53"/>
                      <a:pt x="79" y="54"/>
                      <a:pt x="78" y="55"/>
                    </a:cubicBezTo>
                    <a:cubicBezTo>
                      <a:pt x="78" y="55"/>
                      <a:pt x="78" y="55"/>
                      <a:pt x="78" y="55"/>
                    </a:cubicBezTo>
                    <a:cubicBezTo>
                      <a:pt x="78" y="55"/>
                      <a:pt x="78" y="55"/>
                      <a:pt x="78" y="55"/>
                    </a:cubicBezTo>
                    <a:cubicBezTo>
                      <a:pt x="77" y="56"/>
                      <a:pt x="76" y="56"/>
                      <a:pt x="75" y="56"/>
                    </a:cubicBezTo>
                    <a:cubicBezTo>
                      <a:pt x="72" y="59"/>
                      <a:pt x="72" y="59"/>
                      <a:pt x="72" y="59"/>
                    </a:cubicBezTo>
                    <a:cubicBezTo>
                      <a:pt x="72" y="59"/>
                      <a:pt x="72" y="59"/>
                      <a:pt x="72" y="59"/>
                    </a:cubicBezTo>
                    <a:cubicBezTo>
                      <a:pt x="72" y="60"/>
                      <a:pt x="72" y="62"/>
                      <a:pt x="71" y="62"/>
                    </a:cubicBezTo>
                    <a:cubicBezTo>
                      <a:pt x="70" y="62"/>
                      <a:pt x="70" y="62"/>
                      <a:pt x="70" y="62"/>
                    </a:cubicBezTo>
                    <a:cubicBezTo>
                      <a:pt x="70" y="62"/>
                      <a:pt x="70" y="62"/>
                      <a:pt x="70" y="62"/>
                    </a:cubicBezTo>
                    <a:cubicBezTo>
                      <a:pt x="71" y="62"/>
                      <a:pt x="71" y="62"/>
                      <a:pt x="71" y="62"/>
                    </a:cubicBezTo>
                    <a:cubicBezTo>
                      <a:pt x="71" y="63"/>
                      <a:pt x="69" y="64"/>
                      <a:pt x="68" y="64"/>
                    </a:cubicBezTo>
                    <a:cubicBezTo>
                      <a:pt x="66" y="67"/>
                      <a:pt x="66" y="67"/>
                      <a:pt x="66" y="67"/>
                    </a:cubicBezTo>
                    <a:cubicBezTo>
                      <a:pt x="66" y="67"/>
                      <a:pt x="66" y="67"/>
                      <a:pt x="66" y="67"/>
                    </a:cubicBezTo>
                    <a:cubicBezTo>
                      <a:pt x="66" y="68"/>
                      <a:pt x="65" y="69"/>
                      <a:pt x="64" y="70"/>
                    </a:cubicBezTo>
                    <a:cubicBezTo>
                      <a:pt x="64" y="69"/>
                      <a:pt x="64" y="69"/>
                      <a:pt x="64" y="69"/>
                    </a:cubicBezTo>
                    <a:cubicBezTo>
                      <a:pt x="64" y="69"/>
                      <a:pt x="64" y="69"/>
                      <a:pt x="64" y="69"/>
                    </a:cubicBezTo>
                    <a:cubicBezTo>
                      <a:pt x="64" y="70"/>
                      <a:pt x="64" y="70"/>
                      <a:pt x="64" y="70"/>
                    </a:cubicBezTo>
                    <a:cubicBezTo>
                      <a:pt x="64" y="71"/>
                      <a:pt x="63" y="72"/>
                      <a:pt x="61" y="72"/>
                    </a:cubicBezTo>
                    <a:cubicBezTo>
                      <a:pt x="59" y="75"/>
                      <a:pt x="59" y="75"/>
                      <a:pt x="59" y="75"/>
                    </a:cubicBezTo>
                    <a:cubicBezTo>
                      <a:pt x="59" y="75"/>
                      <a:pt x="59" y="75"/>
                      <a:pt x="59" y="75"/>
                    </a:cubicBezTo>
                    <a:cubicBezTo>
                      <a:pt x="59" y="76"/>
                      <a:pt x="58" y="77"/>
                      <a:pt x="58" y="78"/>
                    </a:cubicBezTo>
                    <a:cubicBezTo>
                      <a:pt x="58" y="78"/>
                      <a:pt x="58" y="78"/>
                      <a:pt x="58" y="78"/>
                    </a:cubicBezTo>
                    <a:cubicBezTo>
                      <a:pt x="58" y="78"/>
                      <a:pt x="58" y="78"/>
                      <a:pt x="58" y="78"/>
                    </a:cubicBezTo>
                    <a:cubicBezTo>
                      <a:pt x="57" y="79"/>
                      <a:pt x="56" y="79"/>
                      <a:pt x="55" y="80"/>
                    </a:cubicBezTo>
                    <a:cubicBezTo>
                      <a:pt x="52" y="83"/>
                      <a:pt x="52" y="83"/>
                      <a:pt x="52" y="83"/>
                    </a:cubicBezTo>
                    <a:cubicBezTo>
                      <a:pt x="52" y="83"/>
                      <a:pt x="52" y="83"/>
                      <a:pt x="52" y="83"/>
                    </a:cubicBezTo>
                    <a:cubicBezTo>
                      <a:pt x="52" y="84"/>
                      <a:pt x="51" y="85"/>
                      <a:pt x="51" y="86"/>
                    </a:cubicBezTo>
                    <a:cubicBezTo>
                      <a:pt x="51" y="86"/>
                      <a:pt x="51" y="86"/>
                      <a:pt x="51" y="86"/>
                    </a:cubicBezTo>
                    <a:cubicBezTo>
                      <a:pt x="50" y="87"/>
                      <a:pt x="49" y="87"/>
                      <a:pt x="48" y="87"/>
                    </a:cubicBezTo>
                    <a:cubicBezTo>
                      <a:pt x="45" y="90"/>
                      <a:pt x="45" y="90"/>
                      <a:pt x="45" y="90"/>
                    </a:cubicBezTo>
                    <a:cubicBezTo>
                      <a:pt x="45" y="90"/>
                      <a:pt x="45" y="91"/>
                      <a:pt x="45" y="91"/>
                    </a:cubicBezTo>
                    <a:cubicBezTo>
                      <a:pt x="45" y="92"/>
                      <a:pt x="45" y="93"/>
                      <a:pt x="44" y="94"/>
                    </a:cubicBezTo>
                    <a:cubicBezTo>
                      <a:pt x="44" y="94"/>
                      <a:pt x="44" y="94"/>
                      <a:pt x="44" y="94"/>
                    </a:cubicBezTo>
                    <a:cubicBezTo>
                      <a:pt x="44" y="94"/>
                      <a:pt x="44" y="94"/>
                      <a:pt x="44" y="94"/>
                    </a:cubicBezTo>
                    <a:cubicBezTo>
                      <a:pt x="43" y="95"/>
                      <a:pt x="42" y="95"/>
                      <a:pt x="41" y="95"/>
                    </a:cubicBezTo>
                    <a:cubicBezTo>
                      <a:pt x="38" y="98"/>
                      <a:pt x="38" y="98"/>
                      <a:pt x="38" y="98"/>
                    </a:cubicBezTo>
                    <a:cubicBezTo>
                      <a:pt x="38" y="98"/>
                      <a:pt x="38" y="98"/>
                      <a:pt x="38" y="98"/>
                    </a:cubicBezTo>
                    <a:cubicBezTo>
                      <a:pt x="38" y="99"/>
                      <a:pt x="38" y="101"/>
                      <a:pt x="37" y="101"/>
                    </a:cubicBezTo>
                    <a:cubicBezTo>
                      <a:pt x="36" y="101"/>
                      <a:pt x="36" y="101"/>
                      <a:pt x="36" y="101"/>
                    </a:cubicBezTo>
                    <a:cubicBezTo>
                      <a:pt x="36" y="101"/>
                      <a:pt x="36" y="101"/>
                      <a:pt x="36" y="101"/>
                    </a:cubicBezTo>
                    <a:cubicBezTo>
                      <a:pt x="37" y="101"/>
                      <a:pt x="37" y="101"/>
                      <a:pt x="37" y="101"/>
                    </a:cubicBezTo>
                    <a:cubicBezTo>
                      <a:pt x="36" y="102"/>
                      <a:pt x="35" y="103"/>
                      <a:pt x="34" y="103"/>
                    </a:cubicBezTo>
                    <a:cubicBezTo>
                      <a:pt x="31" y="106"/>
                      <a:pt x="31" y="106"/>
                      <a:pt x="31" y="106"/>
                    </a:cubicBezTo>
                    <a:cubicBezTo>
                      <a:pt x="31" y="106"/>
                      <a:pt x="31" y="106"/>
                      <a:pt x="31" y="106"/>
                    </a:cubicBezTo>
                    <a:cubicBezTo>
                      <a:pt x="31" y="107"/>
                      <a:pt x="31" y="108"/>
                      <a:pt x="30" y="109"/>
                    </a:cubicBezTo>
                    <a:cubicBezTo>
                      <a:pt x="29" y="108"/>
                      <a:pt x="29" y="108"/>
                      <a:pt x="29" y="108"/>
                    </a:cubicBezTo>
                    <a:cubicBezTo>
                      <a:pt x="29" y="108"/>
                      <a:pt x="29" y="108"/>
                      <a:pt x="29" y="108"/>
                    </a:cubicBezTo>
                    <a:cubicBezTo>
                      <a:pt x="30" y="109"/>
                      <a:pt x="30" y="109"/>
                      <a:pt x="30" y="109"/>
                    </a:cubicBezTo>
                    <a:cubicBezTo>
                      <a:pt x="29" y="110"/>
                      <a:pt x="28" y="111"/>
                      <a:pt x="27" y="111"/>
                    </a:cubicBezTo>
                    <a:cubicBezTo>
                      <a:pt x="24" y="114"/>
                      <a:pt x="24" y="114"/>
                      <a:pt x="24" y="114"/>
                    </a:cubicBezTo>
                    <a:cubicBezTo>
                      <a:pt x="24" y="114"/>
                      <a:pt x="24" y="114"/>
                      <a:pt x="24" y="114"/>
                    </a:cubicBezTo>
                    <a:cubicBezTo>
                      <a:pt x="24" y="115"/>
                      <a:pt x="24" y="116"/>
                      <a:pt x="23" y="117"/>
                    </a:cubicBezTo>
                    <a:cubicBezTo>
                      <a:pt x="23" y="117"/>
                      <a:pt x="23" y="117"/>
                      <a:pt x="23" y="117"/>
                    </a:cubicBezTo>
                    <a:cubicBezTo>
                      <a:pt x="23" y="117"/>
                      <a:pt x="23" y="117"/>
                      <a:pt x="23" y="117"/>
                    </a:cubicBezTo>
                    <a:cubicBezTo>
                      <a:pt x="22" y="118"/>
                      <a:pt x="21" y="118"/>
                      <a:pt x="20" y="119"/>
                    </a:cubicBezTo>
                    <a:cubicBezTo>
                      <a:pt x="17" y="122"/>
                      <a:pt x="17" y="122"/>
                      <a:pt x="17" y="122"/>
                    </a:cubicBezTo>
                    <a:cubicBezTo>
                      <a:pt x="17" y="122"/>
                      <a:pt x="17" y="122"/>
                      <a:pt x="17" y="122"/>
                    </a:cubicBezTo>
                    <a:cubicBezTo>
                      <a:pt x="17" y="123"/>
                      <a:pt x="17" y="124"/>
                      <a:pt x="16" y="125"/>
                    </a:cubicBezTo>
                    <a:cubicBezTo>
                      <a:pt x="16" y="125"/>
                      <a:pt x="16" y="125"/>
                      <a:pt x="16" y="125"/>
                    </a:cubicBezTo>
                    <a:cubicBezTo>
                      <a:pt x="15" y="126"/>
                      <a:pt x="14" y="126"/>
                      <a:pt x="13" y="126"/>
                    </a:cubicBezTo>
                    <a:cubicBezTo>
                      <a:pt x="11" y="129"/>
                      <a:pt x="11" y="129"/>
                      <a:pt x="11" y="129"/>
                    </a:cubicBezTo>
                    <a:cubicBezTo>
                      <a:pt x="11" y="129"/>
                      <a:pt x="11" y="129"/>
                      <a:pt x="11" y="130"/>
                    </a:cubicBezTo>
                    <a:cubicBezTo>
                      <a:pt x="11" y="131"/>
                      <a:pt x="10" y="132"/>
                      <a:pt x="9" y="133"/>
                    </a:cubicBezTo>
                    <a:cubicBezTo>
                      <a:pt x="8" y="132"/>
                      <a:pt x="8" y="132"/>
                      <a:pt x="8" y="132"/>
                    </a:cubicBezTo>
                    <a:cubicBezTo>
                      <a:pt x="8" y="132"/>
                      <a:pt x="8" y="132"/>
                      <a:pt x="8" y="132"/>
                    </a:cubicBezTo>
                    <a:cubicBezTo>
                      <a:pt x="9" y="133"/>
                      <a:pt x="9" y="133"/>
                      <a:pt x="9" y="133"/>
                    </a:cubicBezTo>
                    <a:cubicBezTo>
                      <a:pt x="9" y="133"/>
                      <a:pt x="7" y="134"/>
                      <a:pt x="6" y="134"/>
                    </a:cubicBezTo>
                    <a:cubicBezTo>
                      <a:pt x="2" y="139"/>
                      <a:pt x="2" y="139"/>
                      <a:pt x="2" y="139"/>
                    </a:cubicBezTo>
                    <a:cubicBezTo>
                      <a:pt x="3" y="140"/>
                      <a:pt x="3" y="140"/>
                      <a:pt x="3" y="140"/>
                    </a:cubicBezTo>
                    <a:cubicBezTo>
                      <a:pt x="126" y="1"/>
                      <a:pt x="126" y="1"/>
                      <a:pt x="126" y="1"/>
                    </a:cubicBezTo>
                    <a:cubicBezTo>
                      <a:pt x="125" y="0"/>
                      <a:pt x="125" y="0"/>
                      <a:pt x="125" y="0"/>
                    </a:cubicBezTo>
                    <a:moveTo>
                      <a:pt x="130" y="0"/>
                    </a:moveTo>
                    <a:cubicBezTo>
                      <a:pt x="130" y="0"/>
                      <a:pt x="131" y="1"/>
                      <a:pt x="131" y="1"/>
                    </a:cubicBezTo>
                    <a:cubicBezTo>
                      <a:pt x="131" y="2"/>
                      <a:pt x="130" y="2"/>
                      <a:pt x="130" y="3"/>
                    </a:cubicBezTo>
                    <a:cubicBezTo>
                      <a:pt x="129" y="4"/>
                      <a:pt x="129" y="4"/>
                      <a:pt x="129" y="4"/>
                    </a:cubicBezTo>
                    <a:cubicBezTo>
                      <a:pt x="208" y="74"/>
                      <a:pt x="208" y="74"/>
                      <a:pt x="208" y="74"/>
                    </a:cubicBezTo>
                    <a:cubicBezTo>
                      <a:pt x="109" y="186"/>
                      <a:pt x="109" y="186"/>
                      <a:pt x="109" y="186"/>
                    </a:cubicBezTo>
                    <a:cubicBezTo>
                      <a:pt x="114" y="186"/>
                      <a:pt x="114" y="186"/>
                      <a:pt x="114" y="186"/>
                    </a:cubicBezTo>
                    <a:cubicBezTo>
                      <a:pt x="212" y="75"/>
                      <a:pt x="212" y="75"/>
                      <a:pt x="212" y="75"/>
                    </a:cubicBezTo>
                    <a:cubicBezTo>
                      <a:pt x="213" y="75"/>
                      <a:pt x="213" y="74"/>
                      <a:pt x="213" y="74"/>
                    </a:cubicBezTo>
                    <a:cubicBezTo>
                      <a:pt x="213" y="73"/>
                      <a:pt x="212" y="73"/>
                      <a:pt x="212" y="72"/>
                    </a:cubicBezTo>
                    <a:cubicBezTo>
                      <a:pt x="212" y="72"/>
                      <a:pt x="212" y="72"/>
                      <a:pt x="212" y="72"/>
                    </a:cubicBezTo>
                    <a:cubicBezTo>
                      <a:pt x="130" y="0"/>
                      <a:pt x="130" y="0"/>
                      <a:pt x="130"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2" name="Freeform 186"/>
              <p:cNvSpPr>
                <a:spLocks noEditPoints="1"/>
              </p:cNvSpPr>
              <p:nvPr/>
            </p:nvSpPr>
            <p:spPr bwMode="auto">
              <a:xfrm>
                <a:off x="5030788" y="5629275"/>
                <a:ext cx="404813" cy="446088"/>
              </a:xfrm>
              <a:custGeom>
                <a:avLst/>
                <a:gdLst>
                  <a:gd name="T0" fmla="*/ 13 w 145"/>
                  <a:gd name="T1" fmla="*/ 132 h 159"/>
                  <a:gd name="T2" fmla="*/ 13 w 145"/>
                  <a:gd name="T3" fmla="*/ 135 h 159"/>
                  <a:gd name="T4" fmla="*/ 22 w 145"/>
                  <a:gd name="T5" fmla="*/ 118 h 159"/>
                  <a:gd name="T6" fmla="*/ 20 w 145"/>
                  <a:gd name="T7" fmla="*/ 124 h 159"/>
                  <a:gd name="T8" fmla="*/ 24 w 145"/>
                  <a:gd name="T9" fmla="*/ 123 h 159"/>
                  <a:gd name="T10" fmla="*/ 28 w 145"/>
                  <a:gd name="T11" fmla="*/ 112 h 159"/>
                  <a:gd name="T12" fmla="*/ 26 w 145"/>
                  <a:gd name="T13" fmla="*/ 116 h 159"/>
                  <a:gd name="T14" fmla="*/ 30 w 145"/>
                  <a:gd name="T15" fmla="*/ 114 h 159"/>
                  <a:gd name="T16" fmla="*/ 36 w 145"/>
                  <a:gd name="T17" fmla="*/ 106 h 159"/>
                  <a:gd name="T18" fmla="*/ 33 w 145"/>
                  <a:gd name="T19" fmla="*/ 109 h 159"/>
                  <a:gd name="T20" fmla="*/ 36 w 145"/>
                  <a:gd name="T21" fmla="*/ 102 h 159"/>
                  <a:gd name="T22" fmla="*/ 41 w 145"/>
                  <a:gd name="T23" fmla="*/ 100 h 159"/>
                  <a:gd name="T24" fmla="*/ 40 w 145"/>
                  <a:gd name="T25" fmla="*/ 104 h 159"/>
                  <a:gd name="T26" fmla="*/ 50 w 145"/>
                  <a:gd name="T27" fmla="*/ 87 h 159"/>
                  <a:gd name="T28" fmla="*/ 47 w 145"/>
                  <a:gd name="T29" fmla="*/ 93 h 159"/>
                  <a:gd name="T30" fmla="*/ 51 w 145"/>
                  <a:gd name="T31" fmla="*/ 91 h 159"/>
                  <a:gd name="T32" fmla="*/ 55 w 145"/>
                  <a:gd name="T33" fmla="*/ 81 h 159"/>
                  <a:gd name="T34" fmla="*/ 54 w 145"/>
                  <a:gd name="T35" fmla="*/ 85 h 159"/>
                  <a:gd name="T36" fmla="*/ 58 w 145"/>
                  <a:gd name="T37" fmla="*/ 83 h 159"/>
                  <a:gd name="T38" fmla="*/ 63 w 145"/>
                  <a:gd name="T39" fmla="*/ 75 h 159"/>
                  <a:gd name="T40" fmla="*/ 61 w 145"/>
                  <a:gd name="T41" fmla="*/ 78 h 159"/>
                  <a:gd name="T42" fmla="*/ 64 w 145"/>
                  <a:gd name="T43" fmla="*/ 71 h 159"/>
                  <a:gd name="T44" fmla="*/ 68 w 145"/>
                  <a:gd name="T45" fmla="*/ 69 h 159"/>
                  <a:gd name="T46" fmla="*/ 68 w 145"/>
                  <a:gd name="T47" fmla="*/ 72 h 159"/>
                  <a:gd name="T48" fmla="*/ 77 w 145"/>
                  <a:gd name="T49" fmla="*/ 56 h 159"/>
                  <a:gd name="T50" fmla="*/ 75 w 145"/>
                  <a:gd name="T51" fmla="*/ 62 h 159"/>
                  <a:gd name="T52" fmla="*/ 79 w 145"/>
                  <a:gd name="T53" fmla="*/ 60 h 159"/>
                  <a:gd name="T54" fmla="*/ 83 w 145"/>
                  <a:gd name="T55" fmla="*/ 50 h 159"/>
                  <a:gd name="T56" fmla="*/ 82 w 145"/>
                  <a:gd name="T57" fmla="*/ 54 h 159"/>
                  <a:gd name="T58" fmla="*/ 86 w 145"/>
                  <a:gd name="T59" fmla="*/ 52 h 159"/>
                  <a:gd name="T60" fmla="*/ 91 w 145"/>
                  <a:gd name="T61" fmla="*/ 44 h 159"/>
                  <a:gd name="T62" fmla="*/ 88 w 145"/>
                  <a:gd name="T63" fmla="*/ 47 h 159"/>
                  <a:gd name="T64" fmla="*/ 91 w 145"/>
                  <a:gd name="T65" fmla="*/ 40 h 159"/>
                  <a:gd name="T66" fmla="*/ 96 w 145"/>
                  <a:gd name="T67" fmla="*/ 38 h 159"/>
                  <a:gd name="T68" fmla="*/ 96 w 145"/>
                  <a:gd name="T69" fmla="*/ 41 h 159"/>
                  <a:gd name="T70" fmla="*/ 105 w 145"/>
                  <a:gd name="T71" fmla="*/ 25 h 159"/>
                  <a:gd name="T72" fmla="*/ 102 w 145"/>
                  <a:gd name="T73" fmla="*/ 30 h 159"/>
                  <a:gd name="T74" fmla="*/ 106 w 145"/>
                  <a:gd name="T75" fmla="*/ 29 h 159"/>
                  <a:gd name="T76" fmla="*/ 110 w 145"/>
                  <a:gd name="T77" fmla="*/ 19 h 159"/>
                  <a:gd name="T78" fmla="*/ 109 w 145"/>
                  <a:gd name="T79" fmla="*/ 23 h 159"/>
                  <a:gd name="T80" fmla="*/ 113 w 145"/>
                  <a:gd name="T81" fmla="*/ 21 h 159"/>
                  <a:gd name="T82" fmla="*/ 118 w 145"/>
                  <a:gd name="T83" fmla="*/ 13 h 159"/>
                  <a:gd name="T84" fmla="*/ 116 w 145"/>
                  <a:gd name="T85" fmla="*/ 16 h 159"/>
                  <a:gd name="T86" fmla="*/ 119 w 145"/>
                  <a:gd name="T87" fmla="*/ 9 h 159"/>
                  <a:gd name="T88" fmla="*/ 128 w 145"/>
                  <a:gd name="T89" fmla="*/ 0 h 159"/>
                  <a:gd name="T90" fmla="*/ 125 w 145"/>
                  <a:gd name="T91" fmla="*/ 5 h 159"/>
                  <a:gd name="T92" fmla="*/ 123 w 145"/>
                  <a:gd name="T93" fmla="*/ 8 h 159"/>
                  <a:gd name="T94" fmla="*/ 140 w 145"/>
                  <a:gd name="T95" fmla="*/ 15 h 159"/>
                  <a:gd name="T96" fmla="*/ 10 w 145"/>
                  <a:gd name="T97" fmla="*/ 138 h 159"/>
                  <a:gd name="T98" fmla="*/ 0 w 145"/>
                  <a:gd name="T99" fmla="*/ 144 h 159"/>
                  <a:gd name="T100" fmla="*/ 17 w 145"/>
                  <a:gd name="T101" fmla="*/ 159 h 159"/>
                  <a:gd name="T102" fmla="*/ 143 w 145"/>
                  <a:gd name="T103" fmla="*/ 18 h 159"/>
                  <a:gd name="T104" fmla="*/ 144 w 145"/>
                  <a:gd name="T105" fmla="*/ 14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45" h="159">
                    <a:moveTo>
                      <a:pt x="16" y="126"/>
                    </a:moveTo>
                    <a:cubicBezTo>
                      <a:pt x="14" y="128"/>
                      <a:pt x="14" y="128"/>
                      <a:pt x="14" y="128"/>
                    </a:cubicBezTo>
                    <a:cubicBezTo>
                      <a:pt x="14" y="128"/>
                      <a:pt x="15" y="129"/>
                      <a:pt x="15" y="130"/>
                    </a:cubicBezTo>
                    <a:cubicBezTo>
                      <a:pt x="15" y="131"/>
                      <a:pt x="14" y="132"/>
                      <a:pt x="13" y="132"/>
                    </a:cubicBezTo>
                    <a:cubicBezTo>
                      <a:pt x="13" y="132"/>
                      <a:pt x="13" y="132"/>
                      <a:pt x="13" y="132"/>
                    </a:cubicBezTo>
                    <a:cubicBezTo>
                      <a:pt x="13" y="132"/>
                      <a:pt x="13" y="132"/>
                      <a:pt x="13" y="132"/>
                    </a:cubicBezTo>
                    <a:cubicBezTo>
                      <a:pt x="13" y="132"/>
                      <a:pt x="13" y="132"/>
                      <a:pt x="13" y="133"/>
                    </a:cubicBezTo>
                    <a:cubicBezTo>
                      <a:pt x="13" y="133"/>
                      <a:pt x="13" y="134"/>
                      <a:pt x="13" y="135"/>
                    </a:cubicBezTo>
                    <a:cubicBezTo>
                      <a:pt x="17" y="130"/>
                      <a:pt x="17" y="130"/>
                      <a:pt x="17" y="130"/>
                    </a:cubicBezTo>
                    <a:cubicBezTo>
                      <a:pt x="17" y="130"/>
                      <a:pt x="17" y="130"/>
                      <a:pt x="17" y="130"/>
                    </a:cubicBezTo>
                    <a:cubicBezTo>
                      <a:pt x="16" y="129"/>
                      <a:pt x="16" y="128"/>
                      <a:pt x="16" y="126"/>
                    </a:cubicBezTo>
                    <a:moveTo>
                      <a:pt x="22" y="118"/>
                    </a:moveTo>
                    <a:cubicBezTo>
                      <a:pt x="21" y="120"/>
                      <a:pt x="21" y="120"/>
                      <a:pt x="21" y="120"/>
                    </a:cubicBezTo>
                    <a:cubicBezTo>
                      <a:pt x="21" y="120"/>
                      <a:pt x="22" y="121"/>
                      <a:pt x="22" y="122"/>
                    </a:cubicBezTo>
                    <a:cubicBezTo>
                      <a:pt x="22" y="123"/>
                      <a:pt x="21" y="124"/>
                      <a:pt x="20" y="124"/>
                    </a:cubicBezTo>
                    <a:cubicBezTo>
                      <a:pt x="20" y="124"/>
                      <a:pt x="20" y="124"/>
                      <a:pt x="20" y="124"/>
                    </a:cubicBezTo>
                    <a:cubicBezTo>
                      <a:pt x="20" y="124"/>
                      <a:pt x="20" y="124"/>
                      <a:pt x="20" y="124"/>
                    </a:cubicBezTo>
                    <a:cubicBezTo>
                      <a:pt x="20" y="124"/>
                      <a:pt x="19" y="124"/>
                      <a:pt x="19" y="125"/>
                    </a:cubicBezTo>
                    <a:cubicBezTo>
                      <a:pt x="19" y="125"/>
                      <a:pt x="20" y="126"/>
                      <a:pt x="20" y="127"/>
                    </a:cubicBezTo>
                    <a:cubicBezTo>
                      <a:pt x="24" y="123"/>
                      <a:pt x="24" y="123"/>
                      <a:pt x="24" y="123"/>
                    </a:cubicBezTo>
                    <a:cubicBezTo>
                      <a:pt x="24" y="122"/>
                      <a:pt x="24" y="122"/>
                      <a:pt x="24" y="122"/>
                    </a:cubicBezTo>
                    <a:cubicBezTo>
                      <a:pt x="23" y="121"/>
                      <a:pt x="23" y="120"/>
                      <a:pt x="22" y="118"/>
                    </a:cubicBezTo>
                    <a:moveTo>
                      <a:pt x="29" y="110"/>
                    </a:moveTo>
                    <a:cubicBezTo>
                      <a:pt x="28" y="112"/>
                      <a:pt x="28" y="112"/>
                      <a:pt x="28" y="112"/>
                    </a:cubicBezTo>
                    <a:cubicBezTo>
                      <a:pt x="28" y="113"/>
                      <a:pt x="29" y="113"/>
                      <a:pt x="29" y="114"/>
                    </a:cubicBezTo>
                    <a:cubicBezTo>
                      <a:pt x="29" y="115"/>
                      <a:pt x="28" y="116"/>
                      <a:pt x="27" y="116"/>
                    </a:cubicBezTo>
                    <a:cubicBezTo>
                      <a:pt x="26" y="116"/>
                      <a:pt x="26" y="116"/>
                      <a:pt x="26" y="116"/>
                    </a:cubicBezTo>
                    <a:cubicBezTo>
                      <a:pt x="26" y="116"/>
                      <a:pt x="26" y="116"/>
                      <a:pt x="26" y="116"/>
                    </a:cubicBezTo>
                    <a:cubicBezTo>
                      <a:pt x="26" y="116"/>
                      <a:pt x="26" y="116"/>
                      <a:pt x="26" y="117"/>
                    </a:cubicBezTo>
                    <a:cubicBezTo>
                      <a:pt x="26" y="118"/>
                      <a:pt x="26" y="118"/>
                      <a:pt x="27" y="119"/>
                    </a:cubicBezTo>
                    <a:cubicBezTo>
                      <a:pt x="31" y="115"/>
                      <a:pt x="31" y="115"/>
                      <a:pt x="31" y="115"/>
                    </a:cubicBezTo>
                    <a:cubicBezTo>
                      <a:pt x="31" y="115"/>
                      <a:pt x="31" y="115"/>
                      <a:pt x="30" y="114"/>
                    </a:cubicBezTo>
                    <a:cubicBezTo>
                      <a:pt x="30" y="113"/>
                      <a:pt x="29" y="112"/>
                      <a:pt x="29" y="110"/>
                    </a:cubicBezTo>
                    <a:moveTo>
                      <a:pt x="36" y="102"/>
                    </a:moveTo>
                    <a:cubicBezTo>
                      <a:pt x="34" y="104"/>
                      <a:pt x="34" y="104"/>
                      <a:pt x="34" y="104"/>
                    </a:cubicBezTo>
                    <a:cubicBezTo>
                      <a:pt x="35" y="105"/>
                      <a:pt x="36" y="105"/>
                      <a:pt x="36" y="106"/>
                    </a:cubicBezTo>
                    <a:cubicBezTo>
                      <a:pt x="36" y="107"/>
                      <a:pt x="35" y="108"/>
                      <a:pt x="34" y="108"/>
                    </a:cubicBezTo>
                    <a:cubicBezTo>
                      <a:pt x="33" y="108"/>
                      <a:pt x="33" y="108"/>
                      <a:pt x="33" y="108"/>
                    </a:cubicBezTo>
                    <a:cubicBezTo>
                      <a:pt x="33" y="108"/>
                      <a:pt x="33" y="108"/>
                      <a:pt x="33" y="108"/>
                    </a:cubicBezTo>
                    <a:cubicBezTo>
                      <a:pt x="33" y="108"/>
                      <a:pt x="33" y="109"/>
                      <a:pt x="33" y="109"/>
                    </a:cubicBezTo>
                    <a:cubicBezTo>
                      <a:pt x="33" y="110"/>
                      <a:pt x="33" y="111"/>
                      <a:pt x="34" y="111"/>
                    </a:cubicBezTo>
                    <a:cubicBezTo>
                      <a:pt x="38" y="107"/>
                      <a:pt x="38" y="107"/>
                      <a:pt x="38" y="107"/>
                    </a:cubicBezTo>
                    <a:cubicBezTo>
                      <a:pt x="37" y="107"/>
                      <a:pt x="37" y="107"/>
                      <a:pt x="37" y="107"/>
                    </a:cubicBezTo>
                    <a:cubicBezTo>
                      <a:pt x="37" y="106"/>
                      <a:pt x="36" y="104"/>
                      <a:pt x="36" y="102"/>
                    </a:cubicBezTo>
                    <a:moveTo>
                      <a:pt x="43" y="95"/>
                    </a:moveTo>
                    <a:cubicBezTo>
                      <a:pt x="41" y="97"/>
                      <a:pt x="41" y="97"/>
                      <a:pt x="41" y="97"/>
                    </a:cubicBezTo>
                    <a:cubicBezTo>
                      <a:pt x="42" y="97"/>
                      <a:pt x="42" y="98"/>
                      <a:pt x="42" y="98"/>
                    </a:cubicBezTo>
                    <a:cubicBezTo>
                      <a:pt x="43" y="99"/>
                      <a:pt x="42" y="100"/>
                      <a:pt x="41" y="100"/>
                    </a:cubicBezTo>
                    <a:cubicBezTo>
                      <a:pt x="40" y="101"/>
                      <a:pt x="40" y="101"/>
                      <a:pt x="40" y="101"/>
                    </a:cubicBezTo>
                    <a:cubicBezTo>
                      <a:pt x="40" y="101"/>
                      <a:pt x="40" y="101"/>
                      <a:pt x="40" y="101"/>
                    </a:cubicBezTo>
                    <a:cubicBezTo>
                      <a:pt x="40" y="101"/>
                      <a:pt x="40" y="101"/>
                      <a:pt x="40" y="101"/>
                    </a:cubicBezTo>
                    <a:cubicBezTo>
                      <a:pt x="40" y="102"/>
                      <a:pt x="40" y="103"/>
                      <a:pt x="40" y="104"/>
                    </a:cubicBezTo>
                    <a:cubicBezTo>
                      <a:pt x="44" y="99"/>
                      <a:pt x="44" y="99"/>
                      <a:pt x="44" y="99"/>
                    </a:cubicBezTo>
                    <a:cubicBezTo>
                      <a:pt x="44" y="99"/>
                      <a:pt x="44" y="99"/>
                      <a:pt x="44" y="99"/>
                    </a:cubicBezTo>
                    <a:cubicBezTo>
                      <a:pt x="44" y="98"/>
                      <a:pt x="43" y="96"/>
                      <a:pt x="43" y="95"/>
                    </a:cubicBezTo>
                    <a:moveTo>
                      <a:pt x="50" y="87"/>
                    </a:moveTo>
                    <a:cubicBezTo>
                      <a:pt x="48" y="89"/>
                      <a:pt x="48" y="89"/>
                      <a:pt x="48" y="89"/>
                    </a:cubicBezTo>
                    <a:cubicBezTo>
                      <a:pt x="49" y="89"/>
                      <a:pt x="49" y="90"/>
                      <a:pt x="49" y="91"/>
                    </a:cubicBezTo>
                    <a:cubicBezTo>
                      <a:pt x="49" y="92"/>
                      <a:pt x="49" y="93"/>
                      <a:pt x="47" y="93"/>
                    </a:cubicBezTo>
                    <a:cubicBezTo>
                      <a:pt x="47" y="93"/>
                      <a:pt x="47" y="93"/>
                      <a:pt x="47" y="93"/>
                    </a:cubicBezTo>
                    <a:cubicBezTo>
                      <a:pt x="47" y="93"/>
                      <a:pt x="47" y="93"/>
                      <a:pt x="47" y="93"/>
                    </a:cubicBezTo>
                    <a:cubicBezTo>
                      <a:pt x="47" y="93"/>
                      <a:pt x="47" y="93"/>
                      <a:pt x="47" y="94"/>
                    </a:cubicBezTo>
                    <a:cubicBezTo>
                      <a:pt x="47" y="94"/>
                      <a:pt x="47" y="95"/>
                      <a:pt x="47" y="96"/>
                    </a:cubicBezTo>
                    <a:cubicBezTo>
                      <a:pt x="51" y="91"/>
                      <a:pt x="51" y="91"/>
                      <a:pt x="51" y="91"/>
                    </a:cubicBezTo>
                    <a:cubicBezTo>
                      <a:pt x="51" y="91"/>
                      <a:pt x="51" y="91"/>
                      <a:pt x="51" y="91"/>
                    </a:cubicBezTo>
                    <a:cubicBezTo>
                      <a:pt x="51" y="90"/>
                      <a:pt x="50" y="89"/>
                      <a:pt x="50" y="87"/>
                    </a:cubicBezTo>
                    <a:moveTo>
                      <a:pt x="57" y="79"/>
                    </a:moveTo>
                    <a:cubicBezTo>
                      <a:pt x="55" y="81"/>
                      <a:pt x="55" y="81"/>
                      <a:pt x="55" y="81"/>
                    </a:cubicBezTo>
                    <a:cubicBezTo>
                      <a:pt x="56" y="81"/>
                      <a:pt x="56" y="82"/>
                      <a:pt x="56" y="83"/>
                    </a:cubicBezTo>
                    <a:cubicBezTo>
                      <a:pt x="56" y="84"/>
                      <a:pt x="55" y="85"/>
                      <a:pt x="54" y="85"/>
                    </a:cubicBezTo>
                    <a:cubicBezTo>
                      <a:pt x="54" y="85"/>
                      <a:pt x="54" y="85"/>
                      <a:pt x="54" y="85"/>
                    </a:cubicBezTo>
                    <a:cubicBezTo>
                      <a:pt x="54" y="85"/>
                      <a:pt x="54" y="85"/>
                      <a:pt x="54" y="85"/>
                    </a:cubicBezTo>
                    <a:cubicBezTo>
                      <a:pt x="54" y="85"/>
                      <a:pt x="54" y="85"/>
                      <a:pt x="54" y="86"/>
                    </a:cubicBezTo>
                    <a:cubicBezTo>
                      <a:pt x="54" y="86"/>
                      <a:pt x="54" y="87"/>
                      <a:pt x="54" y="88"/>
                    </a:cubicBezTo>
                    <a:cubicBezTo>
                      <a:pt x="58" y="84"/>
                      <a:pt x="58" y="84"/>
                      <a:pt x="58" y="84"/>
                    </a:cubicBezTo>
                    <a:cubicBezTo>
                      <a:pt x="58" y="83"/>
                      <a:pt x="58" y="83"/>
                      <a:pt x="58" y="83"/>
                    </a:cubicBezTo>
                    <a:cubicBezTo>
                      <a:pt x="58" y="82"/>
                      <a:pt x="57" y="81"/>
                      <a:pt x="57" y="79"/>
                    </a:cubicBezTo>
                    <a:moveTo>
                      <a:pt x="64" y="71"/>
                    </a:moveTo>
                    <a:cubicBezTo>
                      <a:pt x="62" y="73"/>
                      <a:pt x="62" y="73"/>
                      <a:pt x="62" y="73"/>
                    </a:cubicBezTo>
                    <a:cubicBezTo>
                      <a:pt x="63" y="74"/>
                      <a:pt x="63" y="74"/>
                      <a:pt x="63" y="75"/>
                    </a:cubicBezTo>
                    <a:cubicBezTo>
                      <a:pt x="63" y="76"/>
                      <a:pt x="62" y="77"/>
                      <a:pt x="61" y="77"/>
                    </a:cubicBezTo>
                    <a:cubicBezTo>
                      <a:pt x="61" y="77"/>
                      <a:pt x="61" y="77"/>
                      <a:pt x="61" y="77"/>
                    </a:cubicBezTo>
                    <a:cubicBezTo>
                      <a:pt x="61" y="77"/>
                      <a:pt x="61" y="77"/>
                      <a:pt x="61" y="77"/>
                    </a:cubicBezTo>
                    <a:cubicBezTo>
                      <a:pt x="61" y="77"/>
                      <a:pt x="61" y="78"/>
                      <a:pt x="61" y="78"/>
                    </a:cubicBezTo>
                    <a:cubicBezTo>
                      <a:pt x="61" y="79"/>
                      <a:pt x="61" y="80"/>
                      <a:pt x="61" y="80"/>
                    </a:cubicBezTo>
                    <a:cubicBezTo>
                      <a:pt x="65" y="76"/>
                      <a:pt x="65" y="76"/>
                      <a:pt x="65" y="76"/>
                    </a:cubicBezTo>
                    <a:cubicBezTo>
                      <a:pt x="65" y="76"/>
                      <a:pt x="65" y="76"/>
                      <a:pt x="65" y="75"/>
                    </a:cubicBezTo>
                    <a:cubicBezTo>
                      <a:pt x="64" y="74"/>
                      <a:pt x="64" y="73"/>
                      <a:pt x="64" y="71"/>
                    </a:cubicBezTo>
                    <a:moveTo>
                      <a:pt x="71" y="64"/>
                    </a:moveTo>
                    <a:cubicBezTo>
                      <a:pt x="69" y="65"/>
                      <a:pt x="69" y="65"/>
                      <a:pt x="69" y="65"/>
                    </a:cubicBezTo>
                    <a:cubicBezTo>
                      <a:pt x="69" y="66"/>
                      <a:pt x="70" y="66"/>
                      <a:pt x="70" y="67"/>
                    </a:cubicBezTo>
                    <a:cubicBezTo>
                      <a:pt x="70" y="68"/>
                      <a:pt x="69" y="69"/>
                      <a:pt x="68" y="69"/>
                    </a:cubicBezTo>
                    <a:cubicBezTo>
                      <a:pt x="68" y="69"/>
                      <a:pt x="68" y="69"/>
                      <a:pt x="68" y="69"/>
                    </a:cubicBezTo>
                    <a:cubicBezTo>
                      <a:pt x="68" y="69"/>
                      <a:pt x="68" y="69"/>
                      <a:pt x="68" y="69"/>
                    </a:cubicBezTo>
                    <a:cubicBezTo>
                      <a:pt x="68" y="69"/>
                      <a:pt x="68" y="70"/>
                      <a:pt x="68" y="70"/>
                    </a:cubicBezTo>
                    <a:cubicBezTo>
                      <a:pt x="68" y="71"/>
                      <a:pt x="68" y="72"/>
                      <a:pt x="68" y="72"/>
                    </a:cubicBezTo>
                    <a:cubicBezTo>
                      <a:pt x="72" y="68"/>
                      <a:pt x="72" y="68"/>
                      <a:pt x="72" y="68"/>
                    </a:cubicBezTo>
                    <a:cubicBezTo>
                      <a:pt x="72" y="68"/>
                      <a:pt x="72" y="68"/>
                      <a:pt x="72" y="68"/>
                    </a:cubicBezTo>
                    <a:cubicBezTo>
                      <a:pt x="71" y="67"/>
                      <a:pt x="71" y="65"/>
                      <a:pt x="71" y="64"/>
                    </a:cubicBezTo>
                    <a:moveTo>
                      <a:pt x="77" y="56"/>
                    </a:moveTo>
                    <a:cubicBezTo>
                      <a:pt x="76" y="58"/>
                      <a:pt x="76" y="58"/>
                      <a:pt x="76" y="58"/>
                    </a:cubicBezTo>
                    <a:cubicBezTo>
                      <a:pt x="76" y="58"/>
                      <a:pt x="77" y="59"/>
                      <a:pt x="77" y="59"/>
                    </a:cubicBezTo>
                    <a:cubicBezTo>
                      <a:pt x="77" y="60"/>
                      <a:pt x="76" y="61"/>
                      <a:pt x="75" y="61"/>
                    </a:cubicBezTo>
                    <a:cubicBezTo>
                      <a:pt x="75" y="62"/>
                      <a:pt x="75" y="62"/>
                      <a:pt x="75" y="62"/>
                    </a:cubicBezTo>
                    <a:cubicBezTo>
                      <a:pt x="75" y="62"/>
                      <a:pt x="75" y="62"/>
                      <a:pt x="75" y="62"/>
                    </a:cubicBezTo>
                    <a:cubicBezTo>
                      <a:pt x="75" y="62"/>
                      <a:pt x="74" y="62"/>
                      <a:pt x="75" y="62"/>
                    </a:cubicBezTo>
                    <a:cubicBezTo>
                      <a:pt x="74" y="63"/>
                      <a:pt x="75" y="64"/>
                      <a:pt x="75" y="65"/>
                    </a:cubicBezTo>
                    <a:cubicBezTo>
                      <a:pt x="79" y="60"/>
                      <a:pt x="79" y="60"/>
                      <a:pt x="79" y="60"/>
                    </a:cubicBezTo>
                    <a:cubicBezTo>
                      <a:pt x="79" y="60"/>
                      <a:pt x="79" y="60"/>
                      <a:pt x="79" y="60"/>
                    </a:cubicBezTo>
                    <a:cubicBezTo>
                      <a:pt x="78" y="59"/>
                      <a:pt x="78" y="57"/>
                      <a:pt x="77" y="56"/>
                    </a:cubicBezTo>
                    <a:moveTo>
                      <a:pt x="84" y="48"/>
                    </a:moveTo>
                    <a:cubicBezTo>
                      <a:pt x="83" y="50"/>
                      <a:pt x="83" y="50"/>
                      <a:pt x="83" y="50"/>
                    </a:cubicBezTo>
                    <a:cubicBezTo>
                      <a:pt x="83" y="50"/>
                      <a:pt x="84" y="51"/>
                      <a:pt x="84" y="52"/>
                    </a:cubicBezTo>
                    <a:cubicBezTo>
                      <a:pt x="84" y="53"/>
                      <a:pt x="83" y="54"/>
                      <a:pt x="82" y="54"/>
                    </a:cubicBezTo>
                    <a:cubicBezTo>
                      <a:pt x="82" y="54"/>
                      <a:pt x="82" y="54"/>
                      <a:pt x="82" y="54"/>
                    </a:cubicBezTo>
                    <a:cubicBezTo>
                      <a:pt x="82" y="54"/>
                      <a:pt x="82" y="54"/>
                      <a:pt x="82" y="54"/>
                    </a:cubicBezTo>
                    <a:cubicBezTo>
                      <a:pt x="82" y="54"/>
                      <a:pt x="81" y="54"/>
                      <a:pt x="81" y="55"/>
                    </a:cubicBezTo>
                    <a:cubicBezTo>
                      <a:pt x="81" y="55"/>
                      <a:pt x="82" y="56"/>
                      <a:pt x="82" y="57"/>
                    </a:cubicBezTo>
                    <a:cubicBezTo>
                      <a:pt x="86" y="52"/>
                      <a:pt x="86" y="52"/>
                      <a:pt x="86" y="52"/>
                    </a:cubicBezTo>
                    <a:cubicBezTo>
                      <a:pt x="86" y="52"/>
                      <a:pt x="86" y="52"/>
                      <a:pt x="86" y="52"/>
                    </a:cubicBezTo>
                    <a:cubicBezTo>
                      <a:pt x="85" y="51"/>
                      <a:pt x="85" y="50"/>
                      <a:pt x="84" y="48"/>
                    </a:cubicBezTo>
                    <a:moveTo>
                      <a:pt x="91" y="40"/>
                    </a:moveTo>
                    <a:cubicBezTo>
                      <a:pt x="89" y="42"/>
                      <a:pt x="89" y="42"/>
                      <a:pt x="89" y="42"/>
                    </a:cubicBezTo>
                    <a:cubicBezTo>
                      <a:pt x="90" y="42"/>
                      <a:pt x="91" y="43"/>
                      <a:pt x="91" y="44"/>
                    </a:cubicBezTo>
                    <a:cubicBezTo>
                      <a:pt x="91" y="45"/>
                      <a:pt x="90" y="46"/>
                      <a:pt x="89" y="46"/>
                    </a:cubicBezTo>
                    <a:cubicBezTo>
                      <a:pt x="88" y="46"/>
                      <a:pt x="88" y="46"/>
                      <a:pt x="88" y="46"/>
                    </a:cubicBezTo>
                    <a:cubicBezTo>
                      <a:pt x="88" y="46"/>
                      <a:pt x="88" y="46"/>
                      <a:pt x="88" y="46"/>
                    </a:cubicBezTo>
                    <a:cubicBezTo>
                      <a:pt x="88" y="46"/>
                      <a:pt x="88" y="46"/>
                      <a:pt x="88" y="47"/>
                    </a:cubicBezTo>
                    <a:cubicBezTo>
                      <a:pt x="88" y="47"/>
                      <a:pt x="88" y="48"/>
                      <a:pt x="89" y="49"/>
                    </a:cubicBezTo>
                    <a:cubicBezTo>
                      <a:pt x="93" y="45"/>
                      <a:pt x="93" y="45"/>
                      <a:pt x="93" y="45"/>
                    </a:cubicBezTo>
                    <a:cubicBezTo>
                      <a:pt x="93" y="45"/>
                      <a:pt x="92" y="44"/>
                      <a:pt x="92" y="44"/>
                    </a:cubicBezTo>
                    <a:cubicBezTo>
                      <a:pt x="92" y="43"/>
                      <a:pt x="91" y="42"/>
                      <a:pt x="91" y="40"/>
                    </a:cubicBezTo>
                    <a:moveTo>
                      <a:pt x="98" y="32"/>
                    </a:moveTo>
                    <a:cubicBezTo>
                      <a:pt x="96" y="34"/>
                      <a:pt x="96" y="34"/>
                      <a:pt x="96" y="34"/>
                    </a:cubicBezTo>
                    <a:cubicBezTo>
                      <a:pt x="97" y="35"/>
                      <a:pt x="97" y="35"/>
                      <a:pt x="98" y="36"/>
                    </a:cubicBezTo>
                    <a:cubicBezTo>
                      <a:pt x="98" y="37"/>
                      <a:pt x="97" y="38"/>
                      <a:pt x="96" y="38"/>
                    </a:cubicBezTo>
                    <a:cubicBezTo>
                      <a:pt x="95" y="38"/>
                      <a:pt x="95" y="38"/>
                      <a:pt x="95" y="38"/>
                    </a:cubicBezTo>
                    <a:cubicBezTo>
                      <a:pt x="95" y="38"/>
                      <a:pt x="95" y="38"/>
                      <a:pt x="95" y="38"/>
                    </a:cubicBezTo>
                    <a:cubicBezTo>
                      <a:pt x="95" y="38"/>
                      <a:pt x="95" y="39"/>
                      <a:pt x="95" y="39"/>
                    </a:cubicBezTo>
                    <a:cubicBezTo>
                      <a:pt x="95" y="40"/>
                      <a:pt x="95" y="41"/>
                      <a:pt x="96" y="41"/>
                    </a:cubicBezTo>
                    <a:cubicBezTo>
                      <a:pt x="99" y="37"/>
                      <a:pt x="99" y="37"/>
                      <a:pt x="99" y="37"/>
                    </a:cubicBezTo>
                    <a:cubicBezTo>
                      <a:pt x="99" y="37"/>
                      <a:pt x="99" y="37"/>
                      <a:pt x="99" y="37"/>
                    </a:cubicBezTo>
                    <a:cubicBezTo>
                      <a:pt x="99" y="35"/>
                      <a:pt x="98" y="34"/>
                      <a:pt x="98" y="32"/>
                    </a:cubicBezTo>
                    <a:moveTo>
                      <a:pt x="105" y="25"/>
                    </a:moveTo>
                    <a:cubicBezTo>
                      <a:pt x="103" y="27"/>
                      <a:pt x="103" y="27"/>
                      <a:pt x="103" y="27"/>
                    </a:cubicBezTo>
                    <a:cubicBezTo>
                      <a:pt x="104" y="27"/>
                      <a:pt x="104" y="27"/>
                      <a:pt x="104" y="28"/>
                    </a:cubicBezTo>
                    <a:cubicBezTo>
                      <a:pt x="104" y="29"/>
                      <a:pt x="104" y="30"/>
                      <a:pt x="103" y="30"/>
                    </a:cubicBezTo>
                    <a:cubicBezTo>
                      <a:pt x="102" y="30"/>
                      <a:pt x="102" y="30"/>
                      <a:pt x="102" y="30"/>
                    </a:cubicBezTo>
                    <a:cubicBezTo>
                      <a:pt x="102" y="30"/>
                      <a:pt x="102" y="30"/>
                      <a:pt x="102" y="30"/>
                    </a:cubicBezTo>
                    <a:cubicBezTo>
                      <a:pt x="102" y="30"/>
                      <a:pt x="102" y="31"/>
                      <a:pt x="102" y="31"/>
                    </a:cubicBezTo>
                    <a:cubicBezTo>
                      <a:pt x="102" y="32"/>
                      <a:pt x="102" y="33"/>
                      <a:pt x="102" y="33"/>
                    </a:cubicBezTo>
                    <a:cubicBezTo>
                      <a:pt x="106" y="29"/>
                      <a:pt x="106" y="29"/>
                      <a:pt x="106" y="29"/>
                    </a:cubicBezTo>
                    <a:cubicBezTo>
                      <a:pt x="106" y="29"/>
                      <a:pt x="106" y="29"/>
                      <a:pt x="106" y="29"/>
                    </a:cubicBezTo>
                    <a:cubicBezTo>
                      <a:pt x="106" y="28"/>
                      <a:pt x="105" y="26"/>
                      <a:pt x="105" y="25"/>
                    </a:cubicBezTo>
                    <a:moveTo>
                      <a:pt x="112" y="17"/>
                    </a:moveTo>
                    <a:cubicBezTo>
                      <a:pt x="110" y="19"/>
                      <a:pt x="110" y="19"/>
                      <a:pt x="110" y="19"/>
                    </a:cubicBezTo>
                    <a:cubicBezTo>
                      <a:pt x="111" y="19"/>
                      <a:pt x="111" y="20"/>
                      <a:pt x="111" y="20"/>
                    </a:cubicBezTo>
                    <a:cubicBezTo>
                      <a:pt x="111" y="22"/>
                      <a:pt x="111" y="22"/>
                      <a:pt x="109" y="23"/>
                    </a:cubicBezTo>
                    <a:cubicBezTo>
                      <a:pt x="109" y="23"/>
                      <a:pt x="109" y="23"/>
                      <a:pt x="109" y="23"/>
                    </a:cubicBezTo>
                    <a:cubicBezTo>
                      <a:pt x="109" y="23"/>
                      <a:pt x="109" y="23"/>
                      <a:pt x="109" y="23"/>
                    </a:cubicBezTo>
                    <a:cubicBezTo>
                      <a:pt x="109" y="23"/>
                      <a:pt x="109" y="23"/>
                      <a:pt x="109" y="23"/>
                    </a:cubicBezTo>
                    <a:cubicBezTo>
                      <a:pt x="109" y="24"/>
                      <a:pt x="109" y="25"/>
                      <a:pt x="109" y="26"/>
                    </a:cubicBezTo>
                    <a:cubicBezTo>
                      <a:pt x="113" y="21"/>
                      <a:pt x="113" y="21"/>
                      <a:pt x="113" y="21"/>
                    </a:cubicBezTo>
                    <a:cubicBezTo>
                      <a:pt x="113" y="21"/>
                      <a:pt x="113" y="21"/>
                      <a:pt x="113" y="21"/>
                    </a:cubicBezTo>
                    <a:cubicBezTo>
                      <a:pt x="113" y="20"/>
                      <a:pt x="112" y="18"/>
                      <a:pt x="112" y="17"/>
                    </a:cubicBezTo>
                    <a:moveTo>
                      <a:pt x="119" y="9"/>
                    </a:moveTo>
                    <a:cubicBezTo>
                      <a:pt x="117" y="11"/>
                      <a:pt x="117" y="11"/>
                      <a:pt x="117" y="11"/>
                    </a:cubicBezTo>
                    <a:cubicBezTo>
                      <a:pt x="118" y="11"/>
                      <a:pt x="118" y="12"/>
                      <a:pt x="118" y="13"/>
                    </a:cubicBezTo>
                    <a:cubicBezTo>
                      <a:pt x="118" y="14"/>
                      <a:pt x="117" y="15"/>
                      <a:pt x="116" y="15"/>
                    </a:cubicBezTo>
                    <a:cubicBezTo>
                      <a:pt x="116" y="15"/>
                      <a:pt x="116" y="15"/>
                      <a:pt x="116" y="15"/>
                    </a:cubicBezTo>
                    <a:cubicBezTo>
                      <a:pt x="116" y="15"/>
                      <a:pt x="116" y="15"/>
                      <a:pt x="116" y="15"/>
                    </a:cubicBezTo>
                    <a:cubicBezTo>
                      <a:pt x="116" y="15"/>
                      <a:pt x="116" y="15"/>
                      <a:pt x="116" y="16"/>
                    </a:cubicBezTo>
                    <a:cubicBezTo>
                      <a:pt x="116" y="16"/>
                      <a:pt x="116" y="17"/>
                      <a:pt x="116" y="18"/>
                    </a:cubicBezTo>
                    <a:cubicBezTo>
                      <a:pt x="120" y="13"/>
                      <a:pt x="120" y="13"/>
                      <a:pt x="120" y="13"/>
                    </a:cubicBezTo>
                    <a:cubicBezTo>
                      <a:pt x="120" y="13"/>
                      <a:pt x="120" y="13"/>
                      <a:pt x="120" y="13"/>
                    </a:cubicBezTo>
                    <a:cubicBezTo>
                      <a:pt x="119" y="12"/>
                      <a:pt x="119" y="11"/>
                      <a:pt x="119" y="9"/>
                    </a:cubicBezTo>
                    <a:moveTo>
                      <a:pt x="126" y="3"/>
                    </a:moveTo>
                    <a:cubicBezTo>
                      <a:pt x="128" y="2"/>
                      <a:pt x="128" y="2"/>
                      <a:pt x="128" y="2"/>
                    </a:cubicBezTo>
                    <a:cubicBezTo>
                      <a:pt x="126" y="3"/>
                      <a:pt x="126" y="3"/>
                      <a:pt x="126" y="3"/>
                    </a:cubicBezTo>
                    <a:moveTo>
                      <a:pt x="128" y="0"/>
                    </a:moveTo>
                    <a:cubicBezTo>
                      <a:pt x="127" y="0"/>
                      <a:pt x="126" y="0"/>
                      <a:pt x="126" y="1"/>
                    </a:cubicBezTo>
                    <a:cubicBezTo>
                      <a:pt x="126" y="1"/>
                      <a:pt x="126" y="1"/>
                      <a:pt x="126" y="1"/>
                    </a:cubicBezTo>
                    <a:cubicBezTo>
                      <a:pt x="124" y="3"/>
                      <a:pt x="124" y="3"/>
                      <a:pt x="124" y="3"/>
                    </a:cubicBezTo>
                    <a:cubicBezTo>
                      <a:pt x="125" y="3"/>
                      <a:pt x="125" y="4"/>
                      <a:pt x="125" y="5"/>
                    </a:cubicBezTo>
                    <a:cubicBezTo>
                      <a:pt x="125" y="6"/>
                      <a:pt x="124" y="7"/>
                      <a:pt x="123" y="7"/>
                    </a:cubicBezTo>
                    <a:cubicBezTo>
                      <a:pt x="123" y="7"/>
                      <a:pt x="123" y="7"/>
                      <a:pt x="123" y="7"/>
                    </a:cubicBezTo>
                    <a:cubicBezTo>
                      <a:pt x="123" y="7"/>
                      <a:pt x="123" y="7"/>
                      <a:pt x="123" y="7"/>
                    </a:cubicBezTo>
                    <a:cubicBezTo>
                      <a:pt x="123" y="7"/>
                      <a:pt x="123" y="7"/>
                      <a:pt x="123" y="8"/>
                    </a:cubicBezTo>
                    <a:cubicBezTo>
                      <a:pt x="123" y="9"/>
                      <a:pt x="123" y="9"/>
                      <a:pt x="123" y="10"/>
                    </a:cubicBezTo>
                    <a:cubicBezTo>
                      <a:pt x="128" y="5"/>
                      <a:pt x="128" y="5"/>
                      <a:pt x="128" y="5"/>
                    </a:cubicBezTo>
                    <a:cubicBezTo>
                      <a:pt x="139" y="14"/>
                      <a:pt x="139" y="14"/>
                      <a:pt x="139" y="14"/>
                    </a:cubicBezTo>
                    <a:cubicBezTo>
                      <a:pt x="140" y="15"/>
                      <a:pt x="140" y="15"/>
                      <a:pt x="140" y="15"/>
                    </a:cubicBezTo>
                    <a:cubicBezTo>
                      <a:pt x="17" y="154"/>
                      <a:pt x="17" y="154"/>
                      <a:pt x="17" y="154"/>
                    </a:cubicBezTo>
                    <a:cubicBezTo>
                      <a:pt x="16" y="153"/>
                      <a:pt x="16" y="153"/>
                      <a:pt x="16" y="153"/>
                    </a:cubicBezTo>
                    <a:cubicBezTo>
                      <a:pt x="5" y="144"/>
                      <a:pt x="5" y="144"/>
                      <a:pt x="5" y="144"/>
                    </a:cubicBezTo>
                    <a:cubicBezTo>
                      <a:pt x="10" y="138"/>
                      <a:pt x="10" y="138"/>
                      <a:pt x="10" y="138"/>
                    </a:cubicBezTo>
                    <a:cubicBezTo>
                      <a:pt x="10" y="138"/>
                      <a:pt x="10" y="138"/>
                      <a:pt x="10" y="138"/>
                    </a:cubicBezTo>
                    <a:cubicBezTo>
                      <a:pt x="9" y="137"/>
                      <a:pt x="9" y="135"/>
                      <a:pt x="9" y="134"/>
                    </a:cubicBezTo>
                    <a:cubicBezTo>
                      <a:pt x="1" y="143"/>
                      <a:pt x="1" y="143"/>
                      <a:pt x="1" y="143"/>
                    </a:cubicBezTo>
                    <a:cubicBezTo>
                      <a:pt x="0" y="143"/>
                      <a:pt x="0" y="144"/>
                      <a:pt x="0" y="144"/>
                    </a:cubicBezTo>
                    <a:cubicBezTo>
                      <a:pt x="0" y="145"/>
                      <a:pt x="0" y="145"/>
                      <a:pt x="1" y="146"/>
                    </a:cubicBezTo>
                    <a:cubicBezTo>
                      <a:pt x="14" y="158"/>
                      <a:pt x="14" y="158"/>
                      <a:pt x="14" y="158"/>
                    </a:cubicBezTo>
                    <a:cubicBezTo>
                      <a:pt x="16" y="159"/>
                      <a:pt x="16" y="159"/>
                      <a:pt x="16" y="159"/>
                    </a:cubicBezTo>
                    <a:cubicBezTo>
                      <a:pt x="16" y="159"/>
                      <a:pt x="17" y="159"/>
                      <a:pt x="17" y="159"/>
                    </a:cubicBezTo>
                    <a:cubicBezTo>
                      <a:pt x="17" y="159"/>
                      <a:pt x="17" y="159"/>
                      <a:pt x="17" y="159"/>
                    </a:cubicBezTo>
                    <a:cubicBezTo>
                      <a:pt x="18" y="159"/>
                      <a:pt x="18" y="159"/>
                      <a:pt x="19" y="159"/>
                    </a:cubicBezTo>
                    <a:cubicBezTo>
                      <a:pt x="20" y="157"/>
                      <a:pt x="20" y="157"/>
                      <a:pt x="20" y="157"/>
                    </a:cubicBezTo>
                    <a:cubicBezTo>
                      <a:pt x="143" y="18"/>
                      <a:pt x="143" y="18"/>
                      <a:pt x="143" y="18"/>
                    </a:cubicBezTo>
                    <a:cubicBezTo>
                      <a:pt x="144" y="17"/>
                      <a:pt x="144" y="17"/>
                      <a:pt x="144" y="17"/>
                    </a:cubicBezTo>
                    <a:cubicBezTo>
                      <a:pt x="144" y="16"/>
                      <a:pt x="145" y="16"/>
                      <a:pt x="145" y="15"/>
                    </a:cubicBezTo>
                    <a:cubicBezTo>
                      <a:pt x="145" y="15"/>
                      <a:pt x="144" y="14"/>
                      <a:pt x="144" y="14"/>
                    </a:cubicBezTo>
                    <a:cubicBezTo>
                      <a:pt x="144" y="14"/>
                      <a:pt x="144" y="14"/>
                      <a:pt x="144" y="14"/>
                    </a:cubicBezTo>
                    <a:cubicBezTo>
                      <a:pt x="129" y="0"/>
                      <a:pt x="129" y="0"/>
                      <a:pt x="129" y="0"/>
                    </a:cubicBezTo>
                    <a:cubicBezTo>
                      <a:pt x="129" y="0"/>
                      <a:pt x="128" y="0"/>
                      <a:pt x="128"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3" name="Freeform 187"/>
              <p:cNvSpPr/>
              <p:nvPr/>
            </p:nvSpPr>
            <p:spPr bwMode="auto">
              <a:xfrm>
                <a:off x="5383213" y="5668963"/>
                <a:ext cx="25400" cy="23813"/>
              </a:xfrm>
              <a:custGeom>
                <a:avLst/>
                <a:gdLst>
                  <a:gd name="T0" fmla="*/ 4 w 9"/>
                  <a:gd name="T1" fmla="*/ 0 h 9"/>
                  <a:gd name="T2" fmla="*/ 1 w 9"/>
                  <a:gd name="T3" fmla="*/ 1 h 9"/>
                  <a:gd name="T4" fmla="*/ 3 w 9"/>
                  <a:gd name="T5" fmla="*/ 2 h 9"/>
                  <a:gd name="T6" fmla="*/ 4 w 9"/>
                  <a:gd name="T7" fmla="*/ 4 h 9"/>
                  <a:gd name="T8" fmla="*/ 4 w 9"/>
                  <a:gd name="T9" fmla="*/ 4 h 9"/>
                  <a:gd name="T10" fmla="*/ 5 w 9"/>
                  <a:gd name="T11" fmla="*/ 5 h 9"/>
                  <a:gd name="T12" fmla="*/ 5 w 9"/>
                  <a:gd name="T13" fmla="*/ 5 h 9"/>
                  <a:gd name="T14" fmla="*/ 6 w 9"/>
                  <a:gd name="T15" fmla="*/ 7 h 9"/>
                  <a:gd name="T16" fmla="*/ 5 w 9"/>
                  <a:gd name="T17" fmla="*/ 5 h 9"/>
                  <a:gd name="T18" fmla="*/ 4 w 9"/>
                  <a:gd name="T19" fmla="*/ 5 h 9"/>
                  <a:gd name="T20" fmla="*/ 4 w 9"/>
                  <a:gd name="T21" fmla="*/ 5 h 9"/>
                  <a:gd name="T22" fmla="*/ 3 w 9"/>
                  <a:gd name="T23" fmla="*/ 6 h 9"/>
                  <a:gd name="T24" fmla="*/ 2 w 9"/>
                  <a:gd name="T25" fmla="*/ 6 h 9"/>
                  <a:gd name="T26" fmla="*/ 0 w 9"/>
                  <a:gd name="T27" fmla="*/ 5 h 9"/>
                  <a:gd name="T28" fmla="*/ 1 w 9"/>
                  <a:gd name="T29" fmla="*/ 8 h 9"/>
                  <a:gd name="T30" fmla="*/ 4 w 9"/>
                  <a:gd name="T31" fmla="*/ 9 h 9"/>
                  <a:gd name="T32" fmla="*/ 4 w 9"/>
                  <a:gd name="T33" fmla="*/ 9 h 9"/>
                  <a:gd name="T34" fmla="*/ 4 w 9"/>
                  <a:gd name="T35" fmla="*/ 9 h 9"/>
                  <a:gd name="T36" fmla="*/ 4 w 9"/>
                  <a:gd name="T37" fmla="*/ 9 h 9"/>
                  <a:gd name="T38" fmla="*/ 8 w 9"/>
                  <a:gd name="T39" fmla="*/ 8 h 9"/>
                  <a:gd name="T40" fmla="*/ 8 w 9"/>
                  <a:gd name="T41" fmla="*/ 8 h 9"/>
                  <a:gd name="T42" fmla="*/ 9 w 9"/>
                  <a:gd name="T43" fmla="*/ 5 h 9"/>
                  <a:gd name="T44" fmla="*/ 9 w 9"/>
                  <a:gd name="T45" fmla="*/ 5 h 9"/>
                  <a:gd name="T46" fmla="*/ 7 w 9"/>
                  <a:gd name="T47" fmla="*/ 1 h 9"/>
                  <a:gd name="T48" fmla="*/ 4 w 9"/>
                  <a:gd name="T49" fmla="*/ 0 h 9"/>
                  <a:gd name="T50" fmla="*/ 4 w 9"/>
                  <a:gd name="T51" fmla="*/ 0 h 9"/>
                  <a:gd name="T52" fmla="*/ 4 w 9"/>
                  <a:gd name="T5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 h="9">
                    <a:moveTo>
                      <a:pt x="4" y="0"/>
                    </a:moveTo>
                    <a:cubicBezTo>
                      <a:pt x="3" y="0"/>
                      <a:pt x="2" y="1"/>
                      <a:pt x="1" y="1"/>
                    </a:cubicBezTo>
                    <a:cubicBezTo>
                      <a:pt x="2" y="2"/>
                      <a:pt x="2" y="2"/>
                      <a:pt x="3" y="2"/>
                    </a:cubicBezTo>
                    <a:cubicBezTo>
                      <a:pt x="4" y="3"/>
                      <a:pt x="5" y="4"/>
                      <a:pt x="4" y="4"/>
                    </a:cubicBezTo>
                    <a:cubicBezTo>
                      <a:pt x="4" y="4"/>
                      <a:pt x="4" y="4"/>
                      <a:pt x="4" y="4"/>
                    </a:cubicBezTo>
                    <a:cubicBezTo>
                      <a:pt x="5" y="5"/>
                      <a:pt x="5" y="5"/>
                      <a:pt x="5" y="5"/>
                    </a:cubicBezTo>
                    <a:cubicBezTo>
                      <a:pt x="5" y="5"/>
                      <a:pt x="5" y="5"/>
                      <a:pt x="5" y="5"/>
                    </a:cubicBezTo>
                    <a:cubicBezTo>
                      <a:pt x="6" y="7"/>
                      <a:pt x="6" y="7"/>
                      <a:pt x="6" y="7"/>
                    </a:cubicBezTo>
                    <a:cubicBezTo>
                      <a:pt x="5" y="5"/>
                      <a:pt x="5" y="5"/>
                      <a:pt x="5" y="5"/>
                    </a:cubicBezTo>
                    <a:cubicBezTo>
                      <a:pt x="4" y="5"/>
                      <a:pt x="4" y="5"/>
                      <a:pt x="4" y="5"/>
                    </a:cubicBezTo>
                    <a:cubicBezTo>
                      <a:pt x="4" y="5"/>
                      <a:pt x="4" y="5"/>
                      <a:pt x="4" y="5"/>
                    </a:cubicBezTo>
                    <a:cubicBezTo>
                      <a:pt x="4" y="6"/>
                      <a:pt x="3" y="6"/>
                      <a:pt x="3" y="6"/>
                    </a:cubicBezTo>
                    <a:cubicBezTo>
                      <a:pt x="2" y="6"/>
                      <a:pt x="2" y="6"/>
                      <a:pt x="2" y="6"/>
                    </a:cubicBezTo>
                    <a:cubicBezTo>
                      <a:pt x="1" y="6"/>
                      <a:pt x="0" y="6"/>
                      <a:pt x="0" y="5"/>
                    </a:cubicBezTo>
                    <a:cubicBezTo>
                      <a:pt x="0" y="6"/>
                      <a:pt x="0" y="7"/>
                      <a:pt x="1" y="8"/>
                    </a:cubicBezTo>
                    <a:cubicBezTo>
                      <a:pt x="2" y="9"/>
                      <a:pt x="3" y="9"/>
                      <a:pt x="4" y="9"/>
                    </a:cubicBezTo>
                    <a:cubicBezTo>
                      <a:pt x="4" y="9"/>
                      <a:pt x="4" y="9"/>
                      <a:pt x="4" y="9"/>
                    </a:cubicBezTo>
                    <a:cubicBezTo>
                      <a:pt x="4" y="9"/>
                      <a:pt x="4" y="9"/>
                      <a:pt x="4" y="9"/>
                    </a:cubicBezTo>
                    <a:cubicBezTo>
                      <a:pt x="4" y="9"/>
                      <a:pt x="4" y="9"/>
                      <a:pt x="4" y="9"/>
                    </a:cubicBezTo>
                    <a:cubicBezTo>
                      <a:pt x="6" y="9"/>
                      <a:pt x="7" y="9"/>
                      <a:pt x="8" y="8"/>
                    </a:cubicBezTo>
                    <a:cubicBezTo>
                      <a:pt x="8" y="8"/>
                      <a:pt x="8" y="8"/>
                      <a:pt x="8" y="8"/>
                    </a:cubicBezTo>
                    <a:cubicBezTo>
                      <a:pt x="8" y="7"/>
                      <a:pt x="9" y="6"/>
                      <a:pt x="9" y="5"/>
                    </a:cubicBezTo>
                    <a:cubicBezTo>
                      <a:pt x="9" y="5"/>
                      <a:pt x="9" y="5"/>
                      <a:pt x="9" y="5"/>
                    </a:cubicBezTo>
                    <a:cubicBezTo>
                      <a:pt x="9" y="3"/>
                      <a:pt x="8" y="2"/>
                      <a:pt x="7" y="1"/>
                    </a:cubicBezTo>
                    <a:cubicBezTo>
                      <a:pt x="6" y="1"/>
                      <a:pt x="5" y="0"/>
                      <a:pt x="4" y="0"/>
                    </a:cubicBezTo>
                    <a:cubicBezTo>
                      <a:pt x="4" y="0"/>
                      <a:pt x="4" y="0"/>
                      <a:pt x="4" y="0"/>
                    </a:cubicBezTo>
                    <a:cubicBezTo>
                      <a:pt x="4" y="0"/>
                      <a:pt x="4" y="0"/>
                      <a:pt x="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4" name="Freeform 188"/>
              <p:cNvSpPr>
                <a:spLocks noEditPoints="1"/>
              </p:cNvSpPr>
              <p:nvPr/>
            </p:nvSpPr>
            <p:spPr bwMode="auto">
              <a:xfrm>
                <a:off x="5364163" y="5691188"/>
                <a:ext cx="23813" cy="25400"/>
              </a:xfrm>
              <a:custGeom>
                <a:avLst/>
                <a:gdLst>
                  <a:gd name="T0" fmla="*/ 8 w 9"/>
                  <a:gd name="T1" fmla="*/ 8 h 9"/>
                  <a:gd name="T2" fmla="*/ 8 w 9"/>
                  <a:gd name="T3" fmla="*/ 8 h 9"/>
                  <a:gd name="T4" fmla="*/ 8 w 9"/>
                  <a:gd name="T5" fmla="*/ 8 h 9"/>
                  <a:gd name="T6" fmla="*/ 8 w 9"/>
                  <a:gd name="T7" fmla="*/ 8 h 9"/>
                  <a:gd name="T8" fmla="*/ 4 w 9"/>
                  <a:gd name="T9" fmla="*/ 0 h 9"/>
                  <a:gd name="T10" fmla="*/ 1 w 9"/>
                  <a:gd name="T11" fmla="*/ 1 h 9"/>
                  <a:gd name="T12" fmla="*/ 3 w 9"/>
                  <a:gd name="T13" fmla="*/ 2 h 9"/>
                  <a:gd name="T14" fmla="*/ 5 w 9"/>
                  <a:gd name="T15" fmla="*/ 4 h 9"/>
                  <a:gd name="T16" fmla="*/ 5 w 9"/>
                  <a:gd name="T17" fmla="*/ 4 h 9"/>
                  <a:gd name="T18" fmla="*/ 5 w 9"/>
                  <a:gd name="T19" fmla="*/ 5 h 9"/>
                  <a:gd name="T20" fmla="*/ 5 w 9"/>
                  <a:gd name="T21" fmla="*/ 5 h 9"/>
                  <a:gd name="T22" fmla="*/ 5 w 9"/>
                  <a:gd name="T23" fmla="*/ 5 h 9"/>
                  <a:gd name="T24" fmla="*/ 4 w 9"/>
                  <a:gd name="T25" fmla="*/ 5 h 9"/>
                  <a:gd name="T26" fmla="*/ 4 w 9"/>
                  <a:gd name="T27" fmla="*/ 5 h 9"/>
                  <a:gd name="T28" fmla="*/ 3 w 9"/>
                  <a:gd name="T29" fmla="*/ 6 h 9"/>
                  <a:gd name="T30" fmla="*/ 2 w 9"/>
                  <a:gd name="T31" fmla="*/ 6 h 9"/>
                  <a:gd name="T32" fmla="*/ 0 w 9"/>
                  <a:gd name="T33" fmla="*/ 5 h 9"/>
                  <a:gd name="T34" fmla="*/ 1 w 9"/>
                  <a:gd name="T35" fmla="*/ 8 h 9"/>
                  <a:gd name="T36" fmla="*/ 4 w 9"/>
                  <a:gd name="T37" fmla="*/ 9 h 9"/>
                  <a:gd name="T38" fmla="*/ 4 w 9"/>
                  <a:gd name="T39" fmla="*/ 9 h 9"/>
                  <a:gd name="T40" fmla="*/ 4 w 9"/>
                  <a:gd name="T41" fmla="*/ 9 h 9"/>
                  <a:gd name="T42" fmla="*/ 5 w 9"/>
                  <a:gd name="T43" fmla="*/ 9 h 9"/>
                  <a:gd name="T44" fmla="*/ 8 w 9"/>
                  <a:gd name="T45" fmla="*/ 8 h 9"/>
                  <a:gd name="T46" fmla="*/ 8 w 9"/>
                  <a:gd name="T47" fmla="*/ 8 h 9"/>
                  <a:gd name="T48" fmla="*/ 9 w 9"/>
                  <a:gd name="T49" fmla="*/ 5 h 9"/>
                  <a:gd name="T50" fmla="*/ 9 w 9"/>
                  <a:gd name="T51" fmla="*/ 4 h 9"/>
                  <a:gd name="T52" fmla="*/ 7 w 9"/>
                  <a:gd name="T53" fmla="*/ 1 h 9"/>
                  <a:gd name="T54" fmla="*/ 4 w 9"/>
                  <a:gd name="T55" fmla="*/ 0 h 9"/>
                  <a:gd name="T56" fmla="*/ 4 w 9"/>
                  <a:gd name="T57" fmla="*/ 0 h 9"/>
                  <a:gd name="T58" fmla="*/ 4 w 9"/>
                  <a:gd name="T59"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 h="9">
                    <a:moveTo>
                      <a:pt x="8" y="8"/>
                    </a:moveTo>
                    <a:cubicBezTo>
                      <a:pt x="8" y="8"/>
                      <a:pt x="8" y="8"/>
                      <a:pt x="8" y="8"/>
                    </a:cubicBezTo>
                    <a:cubicBezTo>
                      <a:pt x="8" y="8"/>
                      <a:pt x="8" y="8"/>
                      <a:pt x="8" y="8"/>
                    </a:cubicBezTo>
                    <a:cubicBezTo>
                      <a:pt x="8" y="8"/>
                      <a:pt x="8" y="8"/>
                      <a:pt x="8" y="8"/>
                    </a:cubicBezTo>
                    <a:moveTo>
                      <a:pt x="4" y="0"/>
                    </a:moveTo>
                    <a:cubicBezTo>
                      <a:pt x="3" y="0"/>
                      <a:pt x="2" y="1"/>
                      <a:pt x="1" y="1"/>
                    </a:cubicBezTo>
                    <a:cubicBezTo>
                      <a:pt x="2" y="2"/>
                      <a:pt x="3" y="2"/>
                      <a:pt x="3" y="2"/>
                    </a:cubicBezTo>
                    <a:cubicBezTo>
                      <a:pt x="4" y="2"/>
                      <a:pt x="5" y="3"/>
                      <a:pt x="5" y="4"/>
                    </a:cubicBezTo>
                    <a:cubicBezTo>
                      <a:pt x="5" y="4"/>
                      <a:pt x="5" y="4"/>
                      <a:pt x="5" y="4"/>
                    </a:cubicBezTo>
                    <a:cubicBezTo>
                      <a:pt x="5" y="5"/>
                      <a:pt x="5" y="5"/>
                      <a:pt x="5" y="5"/>
                    </a:cubicBezTo>
                    <a:cubicBezTo>
                      <a:pt x="5" y="5"/>
                      <a:pt x="5" y="5"/>
                      <a:pt x="5" y="5"/>
                    </a:cubicBezTo>
                    <a:cubicBezTo>
                      <a:pt x="5" y="5"/>
                      <a:pt x="5" y="5"/>
                      <a:pt x="5" y="5"/>
                    </a:cubicBezTo>
                    <a:cubicBezTo>
                      <a:pt x="4" y="5"/>
                      <a:pt x="4" y="5"/>
                      <a:pt x="4" y="5"/>
                    </a:cubicBezTo>
                    <a:cubicBezTo>
                      <a:pt x="4" y="5"/>
                      <a:pt x="4" y="5"/>
                      <a:pt x="4" y="5"/>
                    </a:cubicBezTo>
                    <a:cubicBezTo>
                      <a:pt x="4" y="6"/>
                      <a:pt x="3" y="6"/>
                      <a:pt x="3" y="6"/>
                    </a:cubicBezTo>
                    <a:cubicBezTo>
                      <a:pt x="2" y="6"/>
                      <a:pt x="2" y="6"/>
                      <a:pt x="2" y="6"/>
                    </a:cubicBezTo>
                    <a:cubicBezTo>
                      <a:pt x="1" y="6"/>
                      <a:pt x="0" y="5"/>
                      <a:pt x="0" y="5"/>
                    </a:cubicBezTo>
                    <a:cubicBezTo>
                      <a:pt x="0" y="6"/>
                      <a:pt x="0" y="7"/>
                      <a:pt x="1" y="8"/>
                    </a:cubicBezTo>
                    <a:cubicBezTo>
                      <a:pt x="2" y="9"/>
                      <a:pt x="3" y="9"/>
                      <a:pt x="4" y="9"/>
                    </a:cubicBezTo>
                    <a:cubicBezTo>
                      <a:pt x="4" y="9"/>
                      <a:pt x="4" y="9"/>
                      <a:pt x="4" y="9"/>
                    </a:cubicBezTo>
                    <a:cubicBezTo>
                      <a:pt x="4" y="9"/>
                      <a:pt x="4" y="9"/>
                      <a:pt x="4" y="9"/>
                    </a:cubicBezTo>
                    <a:cubicBezTo>
                      <a:pt x="4" y="9"/>
                      <a:pt x="4" y="9"/>
                      <a:pt x="5" y="9"/>
                    </a:cubicBezTo>
                    <a:cubicBezTo>
                      <a:pt x="6" y="9"/>
                      <a:pt x="7" y="9"/>
                      <a:pt x="8" y="8"/>
                    </a:cubicBezTo>
                    <a:cubicBezTo>
                      <a:pt x="8" y="8"/>
                      <a:pt x="8" y="8"/>
                      <a:pt x="8" y="8"/>
                    </a:cubicBezTo>
                    <a:cubicBezTo>
                      <a:pt x="8" y="7"/>
                      <a:pt x="9" y="6"/>
                      <a:pt x="9" y="5"/>
                    </a:cubicBezTo>
                    <a:cubicBezTo>
                      <a:pt x="9" y="5"/>
                      <a:pt x="9" y="5"/>
                      <a:pt x="9" y="4"/>
                    </a:cubicBezTo>
                    <a:cubicBezTo>
                      <a:pt x="9" y="3"/>
                      <a:pt x="8" y="2"/>
                      <a:pt x="7" y="1"/>
                    </a:cubicBezTo>
                    <a:cubicBezTo>
                      <a:pt x="6" y="1"/>
                      <a:pt x="5" y="0"/>
                      <a:pt x="4" y="0"/>
                    </a:cubicBezTo>
                    <a:cubicBezTo>
                      <a:pt x="4" y="0"/>
                      <a:pt x="4" y="0"/>
                      <a:pt x="4" y="0"/>
                    </a:cubicBezTo>
                    <a:cubicBezTo>
                      <a:pt x="4" y="0"/>
                      <a:pt x="4" y="0"/>
                      <a:pt x="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5" name="Freeform 189"/>
              <p:cNvSpPr/>
              <p:nvPr/>
            </p:nvSpPr>
            <p:spPr bwMode="auto">
              <a:xfrm>
                <a:off x="5343526" y="5713413"/>
                <a:ext cx="25400" cy="25400"/>
              </a:xfrm>
              <a:custGeom>
                <a:avLst/>
                <a:gdLst>
                  <a:gd name="T0" fmla="*/ 4 w 9"/>
                  <a:gd name="T1" fmla="*/ 0 h 9"/>
                  <a:gd name="T2" fmla="*/ 1 w 9"/>
                  <a:gd name="T3" fmla="*/ 1 h 9"/>
                  <a:gd name="T4" fmla="*/ 3 w 9"/>
                  <a:gd name="T5" fmla="*/ 2 h 9"/>
                  <a:gd name="T6" fmla="*/ 3 w 9"/>
                  <a:gd name="T7" fmla="*/ 2 h 9"/>
                  <a:gd name="T8" fmla="*/ 5 w 9"/>
                  <a:gd name="T9" fmla="*/ 4 h 9"/>
                  <a:gd name="T10" fmla="*/ 5 w 9"/>
                  <a:gd name="T11" fmla="*/ 4 h 9"/>
                  <a:gd name="T12" fmla="*/ 5 w 9"/>
                  <a:gd name="T13" fmla="*/ 4 h 9"/>
                  <a:gd name="T14" fmla="*/ 5 w 9"/>
                  <a:gd name="T15" fmla="*/ 4 h 9"/>
                  <a:gd name="T16" fmla="*/ 5 w 9"/>
                  <a:gd name="T17" fmla="*/ 5 h 9"/>
                  <a:gd name="T18" fmla="*/ 4 w 9"/>
                  <a:gd name="T19" fmla="*/ 5 h 9"/>
                  <a:gd name="T20" fmla="*/ 4 w 9"/>
                  <a:gd name="T21" fmla="*/ 5 h 9"/>
                  <a:gd name="T22" fmla="*/ 3 w 9"/>
                  <a:gd name="T23" fmla="*/ 6 h 9"/>
                  <a:gd name="T24" fmla="*/ 2 w 9"/>
                  <a:gd name="T25" fmla="*/ 6 h 9"/>
                  <a:gd name="T26" fmla="*/ 0 w 9"/>
                  <a:gd name="T27" fmla="*/ 5 h 9"/>
                  <a:gd name="T28" fmla="*/ 1 w 9"/>
                  <a:gd name="T29" fmla="*/ 8 h 9"/>
                  <a:gd name="T30" fmla="*/ 4 w 9"/>
                  <a:gd name="T31" fmla="*/ 9 h 9"/>
                  <a:gd name="T32" fmla="*/ 4 w 9"/>
                  <a:gd name="T33" fmla="*/ 9 h 9"/>
                  <a:gd name="T34" fmla="*/ 4 w 9"/>
                  <a:gd name="T35" fmla="*/ 9 h 9"/>
                  <a:gd name="T36" fmla="*/ 5 w 9"/>
                  <a:gd name="T37" fmla="*/ 9 h 9"/>
                  <a:gd name="T38" fmla="*/ 8 w 9"/>
                  <a:gd name="T39" fmla="*/ 7 h 9"/>
                  <a:gd name="T40" fmla="*/ 8 w 9"/>
                  <a:gd name="T41" fmla="*/ 7 h 9"/>
                  <a:gd name="T42" fmla="*/ 9 w 9"/>
                  <a:gd name="T43" fmla="*/ 4 h 9"/>
                  <a:gd name="T44" fmla="*/ 9 w 9"/>
                  <a:gd name="T45" fmla="*/ 4 h 9"/>
                  <a:gd name="T46" fmla="*/ 7 w 9"/>
                  <a:gd name="T47" fmla="*/ 1 h 9"/>
                  <a:gd name="T48" fmla="*/ 7 w 9"/>
                  <a:gd name="T49" fmla="*/ 1 h 9"/>
                  <a:gd name="T50" fmla="*/ 4 w 9"/>
                  <a:gd name="T51" fmla="*/ 0 h 9"/>
                  <a:gd name="T52" fmla="*/ 4 w 9"/>
                  <a:gd name="T53" fmla="*/ 0 h 9"/>
                  <a:gd name="T54" fmla="*/ 4 w 9"/>
                  <a:gd name="T55"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9" h="9">
                    <a:moveTo>
                      <a:pt x="4" y="0"/>
                    </a:moveTo>
                    <a:cubicBezTo>
                      <a:pt x="3" y="0"/>
                      <a:pt x="2" y="0"/>
                      <a:pt x="1" y="1"/>
                    </a:cubicBezTo>
                    <a:cubicBezTo>
                      <a:pt x="2" y="1"/>
                      <a:pt x="3" y="2"/>
                      <a:pt x="3" y="2"/>
                    </a:cubicBezTo>
                    <a:cubicBezTo>
                      <a:pt x="3" y="2"/>
                      <a:pt x="3" y="2"/>
                      <a:pt x="3" y="2"/>
                    </a:cubicBezTo>
                    <a:cubicBezTo>
                      <a:pt x="4" y="2"/>
                      <a:pt x="5" y="3"/>
                      <a:pt x="5" y="4"/>
                    </a:cubicBezTo>
                    <a:cubicBezTo>
                      <a:pt x="5" y="4"/>
                      <a:pt x="5" y="4"/>
                      <a:pt x="5" y="4"/>
                    </a:cubicBezTo>
                    <a:cubicBezTo>
                      <a:pt x="5" y="4"/>
                      <a:pt x="5" y="4"/>
                      <a:pt x="5" y="4"/>
                    </a:cubicBezTo>
                    <a:cubicBezTo>
                      <a:pt x="5" y="4"/>
                      <a:pt x="5" y="4"/>
                      <a:pt x="5" y="4"/>
                    </a:cubicBezTo>
                    <a:cubicBezTo>
                      <a:pt x="5" y="5"/>
                      <a:pt x="5" y="5"/>
                      <a:pt x="5" y="5"/>
                    </a:cubicBezTo>
                    <a:cubicBezTo>
                      <a:pt x="4" y="5"/>
                      <a:pt x="4" y="5"/>
                      <a:pt x="4" y="5"/>
                    </a:cubicBezTo>
                    <a:cubicBezTo>
                      <a:pt x="4" y="5"/>
                      <a:pt x="4" y="5"/>
                      <a:pt x="4" y="5"/>
                    </a:cubicBezTo>
                    <a:cubicBezTo>
                      <a:pt x="4" y="5"/>
                      <a:pt x="3" y="6"/>
                      <a:pt x="3" y="6"/>
                    </a:cubicBezTo>
                    <a:cubicBezTo>
                      <a:pt x="3" y="6"/>
                      <a:pt x="2" y="6"/>
                      <a:pt x="2" y="6"/>
                    </a:cubicBezTo>
                    <a:cubicBezTo>
                      <a:pt x="1" y="5"/>
                      <a:pt x="1" y="5"/>
                      <a:pt x="0" y="5"/>
                    </a:cubicBezTo>
                    <a:cubicBezTo>
                      <a:pt x="0" y="6"/>
                      <a:pt x="0" y="7"/>
                      <a:pt x="1" y="8"/>
                    </a:cubicBezTo>
                    <a:cubicBezTo>
                      <a:pt x="2" y="9"/>
                      <a:pt x="3" y="9"/>
                      <a:pt x="4" y="9"/>
                    </a:cubicBezTo>
                    <a:cubicBezTo>
                      <a:pt x="4" y="9"/>
                      <a:pt x="4" y="9"/>
                      <a:pt x="4" y="9"/>
                    </a:cubicBezTo>
                    <a:cubicBezTo>
                      <a:pt x="4" y="9"/>
                      <a:pt x="4" y="9"/>
                      <a:pt x="4" y="9"/>
                    </a:cubicBezTo>
                    <a:cubicBezTo>
                      <a:pt x="4" y="9"/>
                      <a:pt x="5" y="9"/>
                      <a:pt x="5" y="9"/>
                    </a:cubicBezTo>
                    <a:cubicBezTo>
                      <a:pt x="6" y="9"/>
                      <a:pt x="7" y="8"/>
                      <a:pt x="8" y="7"/>
                    </a:cubicBezTo>
                    <a:cubicBezTo>
                      <a:pt x="8" y="7"/>
                      <a:pt x="8" y="7"/>
                      <a:pt x="8" y="7"/>
                    </a:cubicBezTo>
                    <a:cubicBezTo>
                      <a:pt x="9" y="7"/>
                      <a:pt x="9" y="6"/>
                      <a:pt x="9" y="4"/>
                    </a:cubicBezTo>
                    <a:cubicBezTo>
                      <a:pt x="9" y="4"/>
                      <a:pt x="9" y="4"/>
                      <a:pt x="9" y="4"/>
                    </a:cubicBezTo>
                    <a:cubicBezTo>
                      <a:pt x="9" y="3"/>
                      <a:pt x="8" y="2"/>
                      <a:pt x="7" y="1"/>
                    </a:cubicBezTo>
                    <a:cubicBezTo>
                      <a:pt x="7" y="1"/>
                      <a:pt x="7" y="1"/>
                      <a:pt x="7" y="1"/>
                    </a:cubicBezTo>
                    <a:cubicBezTo>
                      <a:pt x="7" y="0"/>
                      <a:pt x="5" y="0"/>
                      <a:pt x="4" y="0"/>
                    </a:cubicBezTo>
                    <a:cubicBezTo>
                      <a:pt x="4" y="0"/>
                      <a:pt x="4" y="0"/>
                      <a:pt x="4" y="0"/>
                    </a:cubicBezTo>
                    <a:cubicBezTo>
                      <a:pt x="4" y="0"/>
                      <a:pt x="4" y="0"/>
                      <a:pt x="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6" name="Freeform 190"/>
              <p:cNvSpPr>
                <a:spLocks noEditPoints="1"/>
              </p:cNvSpPr>
              <p:nvPr/>
            </p:nvSpPr>
            <p:spPr bwMode="auto">
              <a:xfrm>
                <a:off x="5324476" y="5735638"/>
                <a:ext cx="25400" cy="25400"/>
              </a:xfrm>
              <a:custGeom>
                <a:avLst/>
                <a:gdLst>
                  <a:gd name="T0" fmla="*/ 5 w 9"/>
                  <a:gd name="T1" fmla="*/ 5 h 9"/>
                  <a:gd name="T2" fmla="*/ 5 w 9"/>
                  <a:gd name="T3" fmla="*/ 5 h 9"/>
                  <a:gd name="T4" fmla="*/ 4 w 9"/>
                  <a:gd name="T5" fmla="*/ 0 h 9"/>
                  <a:gd name="T6" fmla="*/ 2 w 9"/>
                  <a:gd name="T7" fmla="*/ 1 h 9"/>
                  <a:gd name="T8" fmla="*/ 3 w 9"/>
                  <a:gd name="T9" fmla="*/ 2 h 9"/>
                  <a:gd name="T10" fmla="*/ 3 w 9"/>
                  <a:gd name="T11" fmla="*/ 2 h 9"/>
                  <a:gd name="T12" fmla="*/ 5 w 9"/>
                  <a:gd name="T13" fmla="*/ 4 h 9"/>
                  <a:gd name="T14" fmla="*/ 5 w 9"/>
                  <a:gd name="T15" fmla="*/ 4 h 9"/>
                  <a:gd name="T16" fmla="*/ 5 w 9"/>
                  <a:gd name="T17" fmla="*/ 4 h 9"/>
                  <a:gd name="T18" fmla="*/ 5 w 9"/>
                  <a:gd name="T19" fmla="*/ 5 h 9"/>
                  <a:gd name="T20" fmla="*/ 4 w 9"/>
                  <a:gd name="T21" fmla="*/ 5 h 9"/>
                  <a:gd name="T22" fmla="*/ 4 w 9"/>
                  <a:gd name="T23" fmla="*/ 5 h 9"/>
                  <a:gd name="T24" fmla="*/ 3 w 9"/>
                  <a:gd name="T25" fmla="*/ 6 h 9"/>
                  <a:gd name="T26" fmla="*/ 2 w 9"/>
                  <a:gd name="T27" fmla="*/ 5 h 9"/>
                  <a:gd name="T28" fmla="*/ 0 w 9"/>
                  <a:gd name="T29" fmla="*/ 4 h 9"/>
                  <a:gd name="T30" fmla="*/ 1 w 9"/>
                  <a:gd name="T31" fmla="*/ 8 h 9"/>
                  <a:gd name="T32" fmla="*/ 1 w 9"/>
                  <a:gd name="T33" fmla="*/ 8 h 9"/>
                  <a:gd name="T34" fmla="*/ 4 w 9"/>
                  <a:gd name="T35" fmla="*/ 9 h 9"/>
                  <a:gd name="T36" fmla="*/ 4 w 9"/>
                  <a:gd name="T37" fmla="*/ 9 h 9"/>
                  <a:gd name="T38" fmla="*/ 5 w 9"/>
                  <a:gd name="T39" fmla="*/ 9 h 9"/>
                  <a:gd name="T40" fmla="*/ 5 w 9"/>
                  <a:gd name="T41" fmla="*/ 9 h 9"/>
                  <a:gd name="T42" fmla="*/ 8 w 9"/>
                  <a:gd name="T43" fmla="*/ 7 h 9"/>
                  <a:gd name="T44" fmla="*/ 8 w 9"/>
                  <a:gd name="T45" fmla="*/ 7 h 9"/>
                  <a:gd name="T46" fmla="*/ 9 w 9"/>
                  <a:gd name="T47" fmla="*/ 4 h 9"/>
                  <a:gd name="T48" fmla="*/ 9 w 9"/>
                  <a:gd name="T49" fmla="*/ 4 h 9"/>
                  <a:gd name="T50" fmla="*/ 7 w 9"/>
                  <a:gd name="T51" fmla="*/ 1 h 9"/>
                  <a:gd name="T52" fmla="*/ 4 w 9"/>
                  <a:gd name="T53" fmla="*/ 0 h 9"/>
                  <a:gd name="T54" fmla="*/ 4 w 9"/>
                  <a:gd name="T55" fmla="*/ 0 h 9"/>
                  <a:gd name="T56" fmla="*/ 4 w 9"/>
                  <a:gd name="T5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9" h="9">
                    <a:moveTo>
                      <a:pt x="5" y="5"/>
                    </a:moveTo>
                    <a:cubicBezTo>
                      <a:pt x="5" y="5"/>
                      <a:pt x="5" y="5"/>
                      <a:pt x="5" y="5"/>
                    </a:cubicBezTo>
                    <a:moveTo>
                      <a:pt x="4" y="0"/>
                    </a:moveTo>
                    <a:cubicBezTo>
                      <a:pt x="3" y="0"/>
                      <a:pt x="2" y="0"/>
                      <a:pt x="2" y="1"/>
                    </a:cubicBezTo>
                    <a:cubicBezTo>
                      <a:pt x="2" y="1"/>
                      <a:pt x="3" y="1"/>
                      <a:pt x="3" y="2"/>
                    </a:cubicBezTo>
                    <a:cubicBezTo>
                      <a:pt x="3" y="2"/>
                      <a:pt x="3" y="2"/>
                      <a:pt x="3" y="2"/>
                    </a:cubicBezTo>
                    <a:cubicBezTo>
                      <a:pt x="4" y="2"/>
                      <a:pt x="5" y="3"/>
                      <a:pt x="5" y="4"/>
                    </a:cubicBezTo>
                    <a:cubicBezTo>
                      <a:pt x="5" y="4"/>
                      <a:pt x="5" y="4"/>
                      <a:pt x="5" y="4"/>
                    </a:cubicBezTo>
                    <a:cubicBezTo>
                      <a:pt x="5" y="4"/>
                      <a:pt x="5" y="4"/>
                      <a:pt x="5" y="4"/>
                    </a:cubicBezTo>
                    <a:cubicBezTo>
                      <a:pt x="5" y="5"/>
                      <a:pt x="5" y="5"/>
                      <a:pt x="5" y="5"/>
                    </a:cubicBezTo>
                    <a:cubicBezTo>
                      <a:pt x="4" y="5"/>
                      <a:pt x="4" y="5"/>
                      <a:pt x="4" y="5"/>
                    </a:cubicBezTo>
                    <a:cubicBezTo>
                      <a:pt x="4" y="5"/>
                      <a:pt x="4" y="5"/>
                      <a:pt x="4" y="5"/>
                    </a:cubicBezTo>
                    <a:cubicBezTo>
                      <a:pt x="4" y="5"/>
                      <a:pt x="3" y="6"/>
                      <a:pt x="3" y="6"/>
                    </a:cubicBezTo>
                    <a:cubicBezTo>
                      <a:pt x="3" y="6"/>
                      <a:pt x="2" y="6"/>
                      <a:pt x="2" y="5"/>
                    </a:cubicBezTo>
                    <a:cubicBezTo>
                      <a:pt x="1" y="5"/>
                      <a:pt x="1" y="5"/>
                      <a:pt x="0" y="4"/>
                    </a:cubicBezTo>
                    <a:cubicBezTo>
                      <a:pt x="0" y="6"/>
                      <a:pt x="1" y="7"/>
                      <a:pt x="1" y="8"/>
                    </a:cubicBezTo>
                    <a:cubicBezTo>
                      <a:pt x="1" y="8"/>
                      <a:pt x="1" y="8"/>
                      <a:pt x="1" y="8"/>
                    </a:cubicBezTo>
                    <a:cubicBezTo>
                      <a:pt x="2" y="8"/>
                      <a:pt x="3" y="9"/>
                      <a:pt x="4" y="9"/>
                    </a:cubicBezTo>
                    <a:cubicBezTo>
                      <a:pt x="4" y="9"/>
                      <a:pt x="4" y="9"/>
                      <a:pt x="4" y="9"/>
                    </a:cubicBezTo>
                    <a:cubicBezTo>
                      <a:pt x="4" y="9"/>
                      <a:pt x="4" y="9"/>
                      <a:pt x="5" y="9"/>
                    </a:cubicBezTo>
                    <a:cubicBezTo>
                      <a:pt x="5" y="9"/>
                      <a:pt x="5" y="9"/>
                      <a:pt x="5" y="9"/>
                    </a:cubicBezTo>
                    <a:cubicBezTo>
                      <a:pt x="6" y="9"/>
                      <a:pt x="7" y="8"/>
                      <a:pt x="8" y="7"/>
                    </a:cubicBezTo>
                    <a:cubicBezTo>
                      <a:pt x="8" y="7"/>
                      <a:pt x="8" y="7"/>
                      <a:pt x="8" y="7"/>
                    </a:cubicBezTo>
                    <a:cubicBezTo>
                      <a:pt x="9" y="6"/>
                      <a:pt x="9" y="5"/>
                      <a:pt x="9" y="4"/>
                    </a:cubicBezTo>
                    <a:cubicBezTo>
                      <a:pt x="9" y="4"/>
                      <a:pt x="9" y="4"/>
                      <a:pt x="9" y="4"/>
                    </a:cubicBezTo>
                    <a:cubicBezTo>
                      <a:pt x="9" y="3"/>
                      <a:pt x="8" y="2"/>
                      <a:pt x="7" y="1"/>
                    </a:cubicBezTo>
                    <a:cubicBezTo>
                      <a:pt x="7" y="0"/>
                      <a:pt x="6" y="0"/>
                      <a:pt x="4" y="0"/>
                    </a:cubicBezTo>
                    <a:cubicBezTo>
                      <a:pt x="4" y="0"/>
                      <a:pt x="4" y="0"/>
                      <a:pt x="4" y="0"/>
                    </a:cubicBezTo>
                    <a:cubicBezTo>
                      <a:pt x="4" y="0"/>
                      <a:pt x="4" y="0"/>
                      <a:pt x="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7" name="Freeform 191"/>
              <p:cNvSpPr/>
              <p:nvPr/>
            </p:nvSpPr>
            <p:spPr bwMode="auto">
              <a:xfrm>
                <a:off x="5303838" y="5757863"/>
                <a:ext cx="25400" cy="25400"/>
              </a:xfrm>
              <a:custGeom>
                <a:avLst/>
                <a:gdLst>
                  <a:gd name="T0" fmla="*/ 5 w 9"/>
                  <a:gd name="T1" fmla="*/ 0 h 9"/>
                  <a:gd name="T2" fmla="*/ 2 w 9"/>
                  <a:gd name="T3" fmla="*/ 1 h 9"/>
                  <a:gd name="T4" fmla="*/ 4 w 9"/>
                  <a:gd name="T5" fmla="*/ 1 h 9"/>
                  <a:gd name="T6" fmla="*/ 5 w 9"/>
                  <a:gd name="T7" fmla="*/ 4 h 9"/>
                  <a:gd name="T8" fmla="*/ 5 w 9"/>
                  <a:gd name="T9" fmla="*/ 4 h 9"/>
                  <a:gd name="T10" fmla="*/ 5 w 9"/>
                  <a:gd name="T11" fmla="*/ 4 h 9"/>
                  <a:gd name="T12" fmla="*/ 5 w 9"/>
                  <a:gd name="T13" fmla="*/ 4 h 9"/>
                  <a:gd name="T14" fmla="*/ 5 w 9"/>
                  <a:gd name="T15" fmla="*/ 5 h 9"/>
                  <a:gd name="T16" fmla="*/ 5 w 9"/>
                  <a:gd name="T17" fmla="*/ 5 h 9"/>
                  <a:gd name="T18" fmla="*/ 3 w 9"/>
                  <a:gd name="T19" fmla="*/ 5 h 9"/>
                  <a:gd name="T20" fmla="*/ 2 w 9"/>
                  <a:gd name="T21" fmla="*/ 5 h 9"/>
                  <a:gd name="T22" fmla="*/ 0 w 9"/>
                  <a:gd name="T23" fmla="*/ 4 h 9"/>
                  <a:gd name="T24" fmla="*/ 2 w 9"/>
                  <a:gd name="T25" fmla="*/ 7 h 9"/>
                  <a:gd name="T26" fmla="*/ 5 w 9"/>
                  <a:gd name="T27" fmla="*/ 9 h 9"/>
                  <a:gd name="T28" fmla="*/ 5 w 9"/>
                  <a:gd name="T29" fmla="*/ 9 h 9"/>
                  <a:gd name="T30" fmla="*/ 5 w 9"/>
                  <a:gd name="T31" fmla="*/ 9 h 9"/>
                  <a:gd name="T32" fmla="*/ 5 w 9"/>
                  <a:gd name="T33" fmla="*/ 9 h 9"/>
                  <a:gd name="T34" fmla="*/ 8 w 9"/>
                  <a:gd name="T35" fmla="*/ 7 h 9"/>
                  <a:gd name="T36" fmla="*/ 7 w 9"/>
                  <a:gd name="T37" fmla="*/ 6 h 9"/>
                  <a:gd name="T38" fmla="*/ 7 w 9"/>
                  <a:gd name="T39" fmla="*/ 6 h 9"/>
                  <a:gd name="T40" fmla="*/ 7 w 9"/>
                  <a:gd name="T41" fmla="*/ 6 h 9"/>
                  <a:gd name="T42" fmla="*/ 8 w 9"/>
                  <a:gd name="T43" fmla="*/ 7 h 9"/>
                  <a:gd name="T44" fmla="*/ 9 w 9"/>
                  <a:gd name="T45" fmla="*/ 4 h 9"/>
                  <a:gd name="T46" fmla="*/ 9 w 9"/>
                  <a:gd name="T47" fmla="*/ 4 h 9"/>
                  <a:gd name="T48" fmla="*/ 8 w 9"/>
                  <a:gd name="T49" fmla="*/ 1 h 9"/>
                  <a:gd name="T50" fmla="*/ 5 w 9"/>
                  <a:gd name="T51" fmla="*/ 0 h 9"/>
                  <a:gd name="T52" fmla="*/ 5 w 9"/>
                  <a:gd name="T53" fmla="*/ 0 h 9"/>
                  <a:gd name="T54" fmla="*/ 5 w 9"/>
                  <a:gd name="T55"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9" h="9">
                    <a:moveTo>
                      <a:pt x="5" y="0"/>
                    </a:moveTo>
                    <a:cubicBezTo>
                      <a:pt x="4" y="0"/>
                      <a:pt x="2" y="0"/>
                      <a:pt x="2" y="1"/>
                    </a:cubicBezTo>
                    <a:cubicBezTo>
                      <a:pt x="2" y="1"/>
                      <a:pt x="3" y="1"/>
                      <a:pt x="4" y="1"/>
                    </a:cubicBezTo>
                    <a:cubicBezTo>
                      <a:pt x="5" y="2"/>
                      <a:pt x="5" y="3"/>
                      <a:pt x="5" y="4"/>
                    </a:cubicBezTo>
                    <a:cubicBezTo>
                      <a:pt x="5" y="4"/>
                      <a:pt x="5" y="4"/>
                      <a:pt x="5" y="4"/>
                    </a:cubicBezTo>
                    <a:cubicBezTo>
                      <a:pt x="5" y="4"/>
                      <a:pt x="5" y="4"/>
                      <a:pt x="5" y="4"/>
                    </a:cubicBezTo>
                    <a:cubicBezTo>
                      <a:pt x="5" y="4"/>
                      <a:pt x="5" y="4"/>
                      <a:pt x="5" y="4"/>
                    </a:cubicBezTo>
                    <a:cubicBezTo>
                      <a:pt x="5" y="5"/>
                      <a:pt x="5" y="5"/>
                      <a:pt x="5" y="5"/>
                    </a:cubicBezTo>
                    <a:cubicBezTo>
                      <a:pt x="5" y="5"/>
                      <a:pt x="5" y="5"/>
                      <a:pt x="5" y="5"/>
                    </a:cubicBezTo>
                    <a:cubicBezTo>
                      <a:pt x="4" y="5"/>
                      <a:pt x="4" y="5"/>
                      <a:pt x="3" y="5"/>
                    </a:cubicBezTo>
                    <a:cubicBezTo>
                      <a:pt x="3" y="5"/>
                      <a:pt x="3" y="5"/>
                      <a:pt x="2" y="5"/>
                    </a:cubicBezTo>
                    <a:cubicBezTo>
                      <a:pt x="2" y="5"/>
                      <a:pt x="1" y="5"/>
                      <a:pt x="0" y="4"/>
                    </a:cubicBezTo>
                    <a:cubicBezTo>
                      <a:pt x="0" y="5"/>
                      <a:pt x="1" y="7"/>
                      <a:pt x="2" y="7"/>
                    </a:cubicBezTo>
                    <a:cubicBezTo>
                      <a:pt x="2" y="8"/>
                      <a:pt x="4" y="9"/>
                      <a:pt x="5" y="9"/>
                    </a:cubicBezTo>
                    <a:cubicBezTo>
                      <a:pt x="5" y="9"/>
                      <a:pt x="5" y="9"/>
                      <a:pt x="5" y="9"/>
                    </a:cubicBezTo>
                    <a:cubicBezTo>
                      <a:pt x="5" y="9"/>
                      <a:pt x="5" y="9"/>
                      <a:pt x="5" y="9"/>
                    </a:cubicBezTo>
                    <a:cubicBezTo>
                      <a:pt x="5" y="9"/>
                      <a:pt x="5" y="9"/>
                      <a:pt x="5" y="9"/>
                    </a:cubicBezTo>
                    <a:cubicBezTo>
                      <a:pt x="6" y="8"/>
                      <a:pt x="7" y="8"/>
                      <a:pt x="8" y="7"/>
                    </a:cubicBezTo>
                    <a:cubicBezTo>
                      <a:pt x="7" y="6"/>
                      <a:pt x="7" y="6"/>
                      <a:pt x="7" y="6"/>
                    </a:cubicBezTo>
                    <a:cubicBezTo>
                      <a:pt x="7" y="6"/>
                      <a:pt x="7" y="6"/>
                      <a:pt x="7" y="6"/>
                    </a:cubicBezTo>
                    <a:cubicBezTo>
                      <a:pt x="7" y="6"/>
                      <a:pt x="7" y="6"/>
                      <a:pt x="7" y="6"/>
                    </a:cubicBezTo>
                    <a:cubicBezTo>
                      <a:pt x="8" y="7"/>
                      <a:pt x="8" y="7"/>
                      <a:pt x="8" y="7"/>
                    </a:cubicBezTo>
                    <a:cubicBezTo>
                      <a:pt x="9" y="6"/>
                      <a:pt x="9" y="5"/>
                      <a:pt x="9" y="4"/>
                    </a:cubicBezTo>
                    <a:cubicBezTo>
                      <a:pt x="9" y="4"/>
                      <a:pt x="9" y="4"/>
                      <a:pt x="9" y="4"/>
                    </a:cubicBezTo>
                    <a:cubicBezTo>
                      <a:pt x="9" y="3"/>
                      <a:pt x="9" y="1"/>
                      <a:pt x="8" y="1"/>
                    </a:cubicBezTo>
                    <a:cubicBezTo>
                      <a:pt x="7" y="0"/>
                      <a:pt x="6" y="0"/>
                      <a:pt x="5" y="0"/>
                    </a:cubicBezTo>
                    <a:cubicBezTo>
                      <a:pt x="5" y="0"/>
                      <a:pt x="5" y="0"/>
                      <a:pt x="5" y="0"/>
                    </a:cubicBezTo>
                    <a:cubicBezTo>
                      <a:pt x="5" y="0"/>
                      <a:pt x="5" y="0"/>
                      <a:pt x="5"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8" name="Freeform 192"/>
              <p:cNvSpPr>
                <a:spLocks noEditPoints="1"/>
              </p:cNvSpPr>
              <p:nvPr/>
            </p:nvSpPr>
            <p:spPr bwMode="auto">
              <a:xfrm>
                <a:off x="5284788" y="5776913"/>
                <a:ext cx="25400" cy="25400"/>
              </a:xfrm>
              <a:custGeom>
                <a:avLst/>
                <a:gdLst>
                  <a:gd name="T0" fmla="*/ 5 w 9"/>
                  <a:gd name="T1" fmla="*/ 5 h 9"/>
                  <a:gd name="T2" fmla="*/ 5 w 9"/>
                  <a:gd name="T3" fmla="*/ 5 h 9"/>
                  <a:gd name="T4" fmla="*/ 5 w 9"/>
                  <a:gd name="T5" fmla="*/ 0 h 9"/>
                  <a:gd name="T6" fmla="*/ 2 w 9"/>
                  <a:gd name="T7" fmla="*/ 1 h 9"/>
                  <a:gd name="T8" fmla="*/ 4 w 9"/>
                  <a:gd name="T9" fmla="*/ 2 h 9"/>
                  <a:gd name="T10" fmla="*/ 4 w 9"/>
                  <a:gd name="T11" fmla="*/ 2 h 9"/>
                  <a:gd name="T12" fmla="*/ 5 w 9"/>
                  <a:gd name="T13" fmla="*/ 4 h 9"/>
                  <a:gd name="T14" fmla="*/ 5 w 9"/>
                  <a:gd name="T15" fmla="*/ 4 h 9"/>
                  <a:gd name="T16" fmla="*/ 5 w 9"/>
                  <a:gd name="T17" fmla="*/ 5 h 9"/>
                  <a:gd name="T18" fmla="*/ 5 w 9"/>
                  <a:gd name="T19" fmla="*/ 5 h 9"/>
                  <a:gd name="T20" fmla="*/ 5 w 9"/>
                  <a:gd name="T21" fmla="*/ 5 h 9"/>
                  <a:gd name="T22" fmla="*/ 5 w 9"/>
                  <a:gd name="T23" fmla="*/ 5 h 9"/>
                  <a:gd name="T24" fmla="*/ 3 w 9"/>
                  <a:gd name="T25" fmla="*/ 6 h 9"/>
                  <a:gd name="T26" fmla="*/ 3 w 9"/>
                  <a:gd name="T27" fmla="*/ 6 h 9"/>
                  <a:gd name="T28" fmla="*/ 0 w 9"/>
                  <a:gd name="T29" fmla="*/ 5 h 9"/>
                  <a:gd name="T30" fmla="*/ 2 w 9"/>
                  <a:gd name="T31" fmla="*/ 8 h 9"/>
                  <a:gd name="T32" fmla="*/ 5 w 9"/>
                  <a:gd name="T33" fmla="*/ 9 h 9"/>
                  <a:gd name="T34" fmla="*/ 5 w 9"/>
                  <a:gd name="T35" fmla="*/ 9 h 9"/>
                  <a:gd name="T36" fmla="*/ 5 w 9"/>
                  <a:gd name="T37" fmla="*/ 9 h 9"/>
                  <a:gd name="T38" fmla="*/ 8 w 9"/>
                  <a:gd name="T39" fmla="*/ 8 h 9"/>
                  <a:gd name="T40" fmla="*/ 8 w 9"/>
                  <a:gd name="T41" fmla="*/ 8 h 9"/>
                  <a:gd name="T42" fmla="*/ 9 w 9"/>
                  <a:gd name="T43" fmla="*/ 5 h 9"/>
                  <a:gd name="T44" fmla="*/ 9 w 9"/>
                  <a:gd name="T45" fmla="*/ 5 h 9"/>
                  <a:gd name="T46" fmla="*/ 8 w 9"/>
                  <a:gd name="T47" fmla="*/ 1 h 9"/>
                  <a:gd name="T48" fmla="*/ 5 w 9"/>
                  <a:gd name="T49" fmla="*/ 0 h 9"/>
                  <a:gd name="T50" fmla="*/ 5 w 9"/>
                  <a:gd name="T51" fmla="*/ 0 h 9"/>
                  <a:gd name="T52" fmla="*/ 5 w 9"/>
                  <a:gd name="T5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 h="9">
                    <a:moveTo>
                      <a:pt x="5" y="5"/>
                    </a:moveTo>
                    <a:cubicBezTo>
                      <a:pt x="5" y="5"/>
                      <a:pt x="5" y="5"/>
                      <a:pt x="5" y="5"/>
                    </a:cubicBezTo>
                    <a:moveTo>
                      <a:pt x="5" y="0"/>
                    </a:moveTo>
                    <a:cubicBezTo>
                      <a:pt x="4" y="0"/>
                      <a:pt x="3" y="1"/>
                      <a:pt x="2" y="1"/>
                    </a:cubicBezTo>
                    <a:cubicBezTo>
                      <a:pt x="2" y="2"/>
                      <a:pt x="3" y="2"/>
                      <a:pt x="4" y="2"/>
                    </a:cubicBezTo>
                    <a:cubicBezTo>
                      <a:pt x="4" y="2"/>
                      <a:pt x="4" y="2"/>
                      <a:pt x="4" y="2"/>
                    </a:cubicBezTo>
                    <a:cubicBezTo>
                      <a:pt x="5" y="3"/>
                      <a:pt x="5" y="3"/>
                      <a:pt x="5" y="4"/>
                    </a:cubicBezTo>
                    <a:cubicBezTo>
                      <a:pt x="5" y="4"/>
                      <a:pt x="5" y="4"/>
                      <a:pt x="5" y="4"/>
                    </a:cubicBezTo>
                    <a:cubicBezTo>
                      <a:pt x="5" y="5"/>
                      <a:pt x="5" y="5"/>
                      <a:pt x="5" y="5"/>
                    </a:cubicBezTo>
                    <a:cubicBezTo>
                      <a:pt x="5" y="5"/>
                      <a:pt x="5" y="5"/>
                      <a:pt x="5" y="5"/>
                    </a:cubicBezTo>
                    <a:cubicBezTo>
                      <a:pt x="5" y="5"/>
                      <a:pt x="5" y="5"/>
                      <a:pt x="5" y="5"/>
                    </a:cubicBezTo>
                    <a:cubicBezTo>
                      <a:pt x="5" y="5"/>
                      <a:pt x="5" y="5"/>
                      <a:pt x="5" y="5"/>
                    </a:cubicBezTo>
                    <a:cubicBezTo>
                      <a:pt x="4" y="6"/>
                      <a:pt x="4" y="6"/>
                      <a:pt x="3" y="6"/>
                    </a:cubicBezTo>
                    <a:cubicBezTo>
                      <a:pt x="3" y="6"/>
                      <a:pt x="3" y="6"/>
                      <a:pt x="3" y="6"/>
                    </a:cubicBezTo>
                    <a:cubicBezTo>
                      <a:pt x="2" y="6"/>
                      <a:pt x="1" y="5"/>
                      <a:pt x="0" y="5"/>
                    </a:cubicBezTo>
                    <a:cubicBezTo>
                      <a:pt x="0" y="6"/>
                      <a:pt x="1" y="7"/>
                      <a:pt x="2" y="8"/>
                    </a:cubicBezTo>
                    <a:cubicBezTo>
                      <a:pt x="3" y="9"/>
                      <a:pt x="4" y="9"/>
                      <a:pt x="5" y="9"/>
                    </a:cubicBezTo>
                    <a:cubicBezTo>
                      <a:pt x="5" y="9"/>
                      <a:pt x="5" y="9"/>
                      <a:pt x="5" y="9"/>
                    </a:cubicBezTo>
                    <a:cubicBezTo>
                      <a:pt x="5" y="9"/>
                      <a:pt x="5" y="9"/>
                      <a:pt x="5" y="9"/>
                    </a:cubicBezTo>
                    <a:cubicBezTo>
                      <a:pt x="6" y="9"/>
                      <a:pt x="7" y="9"/>
                      <a:pt x="8" y="8"/>
                    </a:cubicBezTo>
                    <a:cubicBezTo>
                      <a:pt x="8" y="8"/>
                      <a:pt x="8" y="8"/>
                      <a:pt x="8" y="8"/>
                    </a:cubicBezTo>
                    <a:cubicBezTo>
                      <a:pt x="9" y="7"/>
                      <a:pt x="9" y="6"/>
                      <a:pt x="9" y="5"/>
                    </a:cubicBezTo>
                    <a:cubicBezTo>
                      <a:pt x="9" y="5"/>
                      <a:pt x="9" y="5"/>
                      <a:pt x="9" y="5"/>
                    </a:cubicBezTo>
                    <a:cubicBezTo>
                      <a:pt x="9" y="3"/>
                      <a:pt x="9" y="2"/>
                      <a:pt x="8" y="1"/>
                    </a:cubicBezTo>
                    <a:cubicBezTo>
                      <a:pt x="7" y="1"/>
                      <a:pt x="6" y="0"/>
                      <a:pt x="5" y="0"/>
                    </a:cubicBezTo>
                    <a:cubicBezTo>
                      <a:pt x="5" y="0"/>
                      <a:pt x="5" y="0"/>
                      <a:pt x="5" y="0"/>
                    </a:cubicBezTo>
                    <a:cubicBezTo>
                      <a:pt x="5" y="0"/>
                      <a:pt x="5" y="0"/>
                      <a:pt x="5"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9" name="Freeform 193"/>
              <p:cNvSpPr/>
              <p:nvPr/>
            </p:nvSpPr>
            <p:spPr bwMode="auto">
              <a:xfrm>
                <a:off x="5265738" y="5800725"/>
                <a:ext cx="25400" cy="23813"/>
              </a:xfrm>
              <a:custGeom>
                <a:avLst/>
                <a:gdLst>
                  <a:gd name="T0" fmla="*/ 5 w 9"/>
                  <a:gd name="T1" fmla="*/ 0 h 9"/>
                  <a:gd name="T2" fmla="*/ 5 w 9"/>
                  <a:gd name="T3" fmla="*/ 0 h 9"/>
                  <a:gd name="T4" fmla="*/ 2 w 9"/>
                  <a:gd name="T5" fmla="*/ 1 h 9"/>
                  <a:gd name="T6" fmla="*/ 4 w 9"/>
                  <a:gd name="T7" fmla="*/ 2 h 9"/>
                  <a:gd name="T8" fmla="*/ 4 w 9"/>
                  <a:gd name="T9" fmla="*/ 2 h 9"/>
                  <a:gd name="T10" fmla="*/ 5 w 9"/>
                  <a:gd name="T11" fmla="*/ 4 h 9"/>
                  <a:gd name="T12" fmla="*/ 5 w 9"/>
                  <a:gd name="T13" fmla="*/ 4 h 9"/>
                  <a:gd name="T14" fmla="*/ 5 w 9"/>
                  <a:gd name="T15" fmla="*/ 4 h 9"/>
                  <a:gd name="T16" fmla="*/ 5 w 9"/>
                  <a:gd name="T17" fmla="*/ 5 h 9"/>
                  <a:gd name="T18" fmla="*/ 5 w 9"/>
                  <a:gd name="T19" fmla="*/ 5 h 9"/>
                  <a:gd name="T20" fmla="*/ 5 w 9"/>
                  <a:gd name="T21" fmla="*/ 5 h 9"/>
                  <a:gd name="T22" fmla="*/ 5 w 9"/>
                  <a:gd name="T23" fmla="*/ 5 h 9"/>
                  <a:gd name="T24" fmla="*/ 3 w 9"/>
                  <a:gd name="T25" fmla="*/ 6 h 9"/>
                  <a:gd name="T26" fmla="*/ 3 w 9"/>
                  <a:gd name="T27" fmla="*/ 6 h 9"/>
                  <a:gd name="T28" fmla="*/ 0 w 9"/>
                  <a:gd name="T29" fmla="*/ 5 h 9"/>
                  <a:gd name="T30" fmla="*/ 2 w 9"/>
                  <a:gd name="T31" fmla="*/ 8 h 9"/>
                  <a:gd name="T32" fmla="*/ 5 w 9"/>
                  <a:gd name="T33" fmla="*/ 9 h 9"/>
                  <a:gd name="T34" fmla="*/ 5 w 9"/>
                  <a:gd name="T35" fmla="*/ 9 h 9"/>
                  <a:gd name="T36" fmla="*/ 5 w 9"/>
                  <a:gd name="T37" fmla="*/ 9 h 9"/>
                  <a:gd name="T38" fmla="*/ 5 w 9"/>
                  <a:gd name="T39" fmla="*/ 9 h 9"/>
                  <a:gd name="T40" fmla="*/ 8 w 9"/>
                  <a:gd name="T41" fmla="*/ 8 h 9"/>
                  <a:gd name="T42" fmla="*/ 8 w 9"/>
                  <a:gd name="T43" fmla="*/ 8 h 9"/>
                  <a:gd name="T44" fmla="*/ 9 w 9"/>
                  <a:gd name="T45" fmla="*/ 5 h 9"/>
                  <a:gd name="T46" fmla="*/ 9 w 9"/>
                  <a:gd name="T47" fmla="*/ 4 h 9"/>
                  <a:gd name="T48" fmla="*/ 8 w 9"/>
                  <a:gd name="T49" fmla="*/ 1 h 9"/>
                  <a:gd name="T50" fmla="*/ 8 w 9"/>
                  <a:gd name="T51" fmla="*/ 1 h 9"/>
                  <a:gd name="T52" fmla="*/ 5 w 9"/>
                  <a:gd name="T5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 h="9">
                    <a:moveTo>
                      <a:pt x="5" y="0"/>
                    </a:moveTo>
                    <a:cubicBezTo>
                      <a:pt x="5" y="0"/>
                      <a:pt x="5" y="0"/>
                      <a:pt x="5" y="0"/>
                    </a:cubicBezTo>
                    <a:cubicBezTo>
                      <a:pt x="4" y="0"/>
                      <a:pt x="3" y="0"/>
                      <a:pt x="2" y="1"/>
                    </a:cubicBezTo>
                    <a:cubicBezTo>
                      <a:pt x="2" y="2"/>
                      <a:pt x="3" y="2"/>
                      <a:pt x="4" y="2"/>
                    </a:cubicBezTo>
                    <a:cubicBezTo>
                      <a:pt x="4" y="2"/>
                      <a:pt x="4" y="2"/>
                      <a:pt x="4" y="2"/>
                    </a:cubicBezTo>
                    <a:cubicBezTo>
                      <a:pt x="5" y="2"/>
                      <a:pt x="5" y="3"/>
                      <a:pt x="5" y="4"/>
                    </a:cubicBezTo>
                    <a:cubicBezTo>
                      <a:pt x="5" y="4"/>
                      <a:pt x="5" y="4"/>
                      <a:pt x="5" y="4"/>
                    </a:cubicBezTo>
                    <a:cubicBezTo>
                      <a:pt x="5" y="4"/>
                      <a:pt x="5" y="4"/>
                      <a:pt x="5" y="4"/>
                    </a:cubicBezTo>
                    <a:cubicBezTo>
                      <a:pt x="5" y="5"/>
                      <a:pt x="5" y="5"/>
                      <a:pt x="5" y="5"/>
                    </a:cubicBezTo>
                    <a:cubicBezTo>
                      <a:pt x="5" y="5"/>
                      <a:pt x="5" y="5"/>
                      <a:pt x="5" y="5"/>
                    </a:cubicBezTo>
                    <a:cubicBezTo>
                      <a:pt x="5" y="5"/>
                      <a:pt x="5" y="5"/>
                      <a:pt x="5" y="5"/>
                    </a:cubicBezTo>
                    <a:cubicBezTo>
                      <a:pt x="5" y="5"/>
                      <a:pt x="5" y="5"/>
                      <a:pt x="5" y="5"/>
                    </a:cubicBezTo>
                    <a:cubicBezTo>
                      <a:pt x="4" y="6"/>
                      <a:pt x="4" y="6"/>
                      <a:pt x="3" y="6"/>
                    </a:cubicBezTo>
                    <a:cubicBezTo>
                      <a:pt x="3" y="6"/>
                      <a:pt x="3" y="6"/>
                      <a:pt x="3" y="6"/>
                    </a:cubicBezTo>
                    <a:cubicBezTo>
                      <a:pt x="2" y="6"/>
                      <a:pt x="1" y="5"/>
                      <a:pt x="0" y="5"/>
                    </a:cubicBezTo>
                    <a:cubicBezTo>
                      <a:pt x="0" y="6"/>
                      <a:pt x="1" y="7"/>
                      <a:pt x="2" y="8"/>
                    </a:cubicBezTo>
                    <a:cubicBezTo>
                      <a:pt x="3" y="9"/>
                      <a:pt x="4" y="9"/>
                      <a:pt x="5" y="9"/>
                    </a:cubicBezTo>
                    <a:cubicBezTo>
                      <a:pt x="5" y="9"/>
                      <a:pt x="5" y="9"/>
                      <a:pt x="5" y="9"/>
                    </a:cubicBezTo>
                    <a:cubicBezTo>
                      <a:pt x="5" y="9"/>
                      <a:pt x="5" y="9"/>
                      <a:pt x="5" y="9"/>
                    </a:cubicBezTo>
                    <a:cubicBezTo>
                      <a:pt x="5" y="9"/>
                      <a:pt x="5" y="9"/>
                      <a:pt x="5" y="9"/>
                    </a:cubicBezTo>
                    <a:cubicBezTo>
                      <a:pt x="6" y="9"/>
                      <a:pt x="7" y="9"/>
                      <a:pt x="8" y="8"/>
                    </a:cubicBezTo>
                    <a:cubicBezTo>
                      <a:pt x="8" y="8"/>
                      <a:pt x="8" y="8"/>
                      <a:pt x="8" y="8"/>
                    </a:cubicBezTo>
                    <a:cubicBezTo>
                      <a:pt x="9" y="7"/>
                      <a:pt x="9" y="6"/>
                      <a:pt x="9" y="5"/>
                    </a:cubicBezTo>
                    <a:cubicBezTo>
                      <a:pt x="9" y="5"/>
                      <a:pt x="9" y="4"/>
                      <a:pt x="9" y="4"/>
                    </a:cubicBezTo>
                    <a:cubicBezTo>
                      <a:pt x="9" y="3"/>
                      <a:pt x="9" y="2"/>
                      <a:pt x="8" y="1"/>
                    </a:cubicBezTo>
                    <a:cubicBezTo>
                      <a:pt x="8" y="1"/>
                      <a:pt x="8" y="1"/>
                      <a:pt x="8" y="1"/>
                    </a:cubicBezTo>
                    <a:cubicBezTo>
                      <a:pt x="7" y="0"/>
                      <a:pt x="6" y="0"/>
                      <a:pt x="5"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0" name="Freeform 194"/>
              <p:cNvSpPr/>
              <p:nvPr/>
            </p:nvSpPr>
            <p:spPr bwMode="auto">
              <a:xfrm>
                <a:off x="5245101" y="5822950"/>
                <a:ext cx="25400" cy="25400"/>
              </a:xfrm>
              <a:custGeom>
                <a:avLst/>
                <a:gdLst>
                  <a:gd name="T0" fmla="*/ 5 w 9"/>
                  <a:gd name="T1" fmla="*/ 0 h 9"/>
                  <a:gd name="T2" fmla="*/ 5 w 9"/>
                  <a:gd name="T3" fmla="*/ 0 h 9"/>
                  <a:gd name="T4" fmla="*/ 5 w 9"/>
                  <a:gd name="T5" fmla="*/ 0 h 9"/>
                  <a:gd name="T6" fmla="*/ 2 w 9"/>
                  <a:gd name="T7" fmla="*/ 1 h 9"/>
                  <a:gd name="T8" fmla="*/ 4 w 9"/>
                  <a:gd name="T9" fmla="*/ 2 h 9"/>
                  <a:gd name="T10" fmla="*/ 5 w 9"/>
                  <a:gd name="T11" fmla="*/ 4 h 9"/>
                  <a:gd name="T12" fmla="*/ 5 w 9"/>
                  <a:gd name="T13" fmla="*/ 4 h 9"/>
                  <a:gd name="T14" fmla="*/ 5 w 9"/>
                  <a:gd name="T15" fmla="*/ 4 h 9"/>
                  <a:gd name="T16" fmla="*/ 5 w 9"/>
                  <a:gd name="T17" fmla="*/ 4 h 9"/>
                  <a:gd name="T18" fmla="*/ 5 w 9"/>
                  <a:gd name="T19" fmla="*/ 5 h 9"/>
                  <a:gd name="T20" fmla="*/ 5 w 9"/>
                  <a:gd name="T21" fmla="*/ 5 h 9"/>
                  <a:gd name="T22" fmla="*/ 5 w 9"/>
                  <a:gd name="T23" fmla="*/ 5 h 9"/>
                  <a:gd name="T24" fmla="*/ 3 w 9"/>
                  <a:gd name="T25" fmla="*/ 6 h 9"/>
                  <a:gd name="T26" fmla="*/ 3 w 9"/>
                  <a:gd name="T27" fmla="*/ 6 h 9"/>
                  <a:gd name="T28" fmla="*/ 0 w 9"/>
                  <a:gd name="T29" fmla="*/ 5 h 9"/>
                  <a:gd name="T30" fmla="*/ 2 w 9"/>
                  <a:gd name="T31" fmla="*/ 8 h 9"/>
                  <a:gd name="T32" fmla="*/ 5 w 9"/>
                  <a:gd name="T33" fmla="*/ 9 h 9"/>
                  <a:gd name="T34" fmla="*/ 5 w 9"/>
                  <a:gd name="T35" fmla="*/ 9 h 9"/>
                  <a:gd name="T36" fmla="*/ 5 w 9"/>
                  <a:gd name="T37" fmla="*/ 9 h 9"/>
                  <a:gd name="T38" fmla="*/ 5 w 9"/>
                  <a:gd name="T39" fmla="*/ 9 h 9"/>
                  <a:gd name="T40" fmla="*/ 8 w 9"/>
                  <a:gd name="T41" fmla="*/ 7 h 9"/>
                  <a:gd name="T42" fmla="*/ 7 w 9"/>
                  <a:gd name="T43" fmla="*/ 7 h 9"/>
                  <a:gd name="T44" fmla="*/ 7 w 9"/>
                  <a:gd name="T45" fmla="*/ 6 h 9"/>
                  <a:gd name="T46" fmla="*/ 7 w 9"/>
                  <a:gd name="T47" fmla="*/ 7 h 9"/>
                  <a:gd name="T48" fmla="*/ 8 w 9"/>
                  <a:gd name="T49" fmla="*/ 7 h 9"/>
                  <a:gd name="T50" fmla="*/ 9 w 9"/>
                  <a:gd name="T51" fmla="*/ 4 h 9"/>
                  <a:gd name="T52" fmla="*/ 9 w 9"/>
                  <a:gd name="T53" fmla="*/ 4 h 9"/>
                  <a:gd name="T54" fmla="*/ 8 w 9"/>
                  <a:gd name="T55" fmla="*/ 1 h 9"/>
                  <a:gd name="T56" fmla="*/ 8 w 9"/>
                  <a:gd name="T57" fmla="*/ 1 h 9"/>
                  <a:gd name="T58" fmla="*/ 5 w 9"/>
                  <a:gd name="T59"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 h="9">
                    <a:moveTo>
                      <a:pt x="5" y="0"/>
                    </a:moveTo>
                    <a:cubicBezTo>
                      <a:pt x="5" y="0"/>
                      <a:pt x="5" y="0"/>
                      <a:pt x="5" y="0"/>
                    </a:cubicBezTo>
                    <a:cubicBezTo>
                      <a:pt x="5" y="0"/>
                      <a:pt x="5" y="0"/>
                      <a:pt x="5" y="0"/>
                    </a:cubicBezTo>
                    <a:cubicBezTo>
                      <a:pt x="4" y="0"/>
                      <a:pt x="3" y="0"/>
                      <a:pt x="2" y="1"/>
                    </a:cubicBezTo>
                    <a:cubicBezTo>
                      <a:pt x="3" y="1"/>
                      <a:pt x="3" y="2"/>
                      <a:pt x="4" y="2"/>
                    </a:cubicBezTo>
                    <a:cubicBezTo>
                      <a:pt x="5" y="2"/>
                      <a:pt x="5" y="3"/>
                      <a:pt x="5" y="4"/>
                    </a:cubicBezTo>
                    <a:cubicBezTo>
                      <a:pt x="5" y="4"/>
                      <a:pt x="5" y="4"/>
                      <a:pt x="5" y="4"/>
                    </a:cubicBezTo>
                    <a:cubicBezTo>
                      <a:pt x="5" y="4"/>
                      <a:pt x="5" y="4"/>
                      <a:pt x="5" y="4"/>
                    </a:cubicBezTo>
                    <a:cubicBezTo>
                      <a:pt x="5" y="4"/>
                      <a:pt x="5" y="4"/>
                      <a:pt x="5" y="4"/>
                    </a:cubicBezTo>
                    <a:cubicBezTo>
                      <a:pt x="5" y="5"/>
                      <a:pt x="5" y="5"/>
                      <a:pt x="5" y="5"/>
                    </a:cubicBezTo>
                    <a:cubicBezTo>
                      <a:pt x="5" y="5"/>
                      <a:pt x="5" y="5"/>
                      <a:pt x="5" y="5"/>
                    </a:cubicBezTo>
                    <a:cubicBezTo>
                      <a:pt x="5" y="5"/>
                      <a:pt x="5" y="5"/>
                      <a:pt x="5" y="5"/>
                    </a:cubicBezTo>
                    <a:cubicBezTo>
                      <a:pt x="5" y="5"/>
                      <a:pt x="4" y="6"/>
                      <a:pt x="3" y="6"/>
                    </a:cubicBezTo>
                    <a:cubicBezTo>
                      <a:pt x="3" y="6"/>
                      <a:pt x="3" y="6"/>
                      <a:pt x="3" y="6"/>
                    </a:cubicBezTo>
                    <a:cubicBezTo>
                      <a:pt x="2" y="5"/>
                      <a:pt x="1" y="5"/>
                      <a:pt x="0" y="5"/>
                    </a:cubicBezTo>
                    <a:cubicBezTo>
                      <a:pt x="0" y="6"/>
                      <a:pt x="1" y="7"/>
                      <a:pt x="2" y="8"/>
                    </a:cubicBezTo>
                    <a:cubicBezTo>
                      <a:pt x="3" y="9"/>
                      <a:pt x="4" y="9"/>
                      <a:pt x="5" y="9"/>
                    </a:cubicBezTo>
                    <a:cubicBezTo>
                      <a:pt x="5" y="9"/>
                      <a:pt x="5" y="9"/>
                      <a:pt x="5" y="9"/>
                    </a:cubicBezTo>
                    <a:cubicBezTo>
                      <a:pt x="5" y="9"/>
                      <a:pt x="5" y="9"/>
                      <a:pt x="5" y="9"/>
                    </a:cubicBezTo>
                    <a:cubicBezTo>
                      <a:pt x="5" y="9"/>
                      <a:pt x="5" y="9"/>
                      <a:pt x="5" y="9"/>
                    </a:cubicBezTo>
                    <a:cubicBezTo>
                      <a:pt x="6" y="9"/>
                      <a:pt x="8" y="8"/>
                      <a:pt x="8" y="7"/>
                    </a:cubicBezTo>
                    <a:cubicBezTo>
                      <a:pt x="7" y="7"/>
                      <a:pt x="7" y="7"/>
                      <a:pt x="7" y="7"/>
                    </a:cubicBezTo>
                    <a:cubicBezTo>
                      <a:pt x="7" y="6"/>
                      <a:pt x="7" y="6"/>
                      <a:pt x="7" y="6"/>
                    </a:cubicBezTo>
                    <a:cubicBezTo>
                      <a:pt x="7" y="7"/>
                      <a:pt x="7" y="7"/>
                      <a:pt x="7" y="7"/>
                    </a:cubicBezTo>
                    <a:cubicBezTo>
                      <a:pt x="8" y="7"/>
                      <a:pt x="8" y="7"/>
                      <a:pt x="8" y="7"/>
                    </a:cubicBezTo>
                    <a:cubicBezTo>
                      <a:pt x="9" y="7"/>
                      <a:pt x="9" y="5"/>
                      <a:pt x="9" y="4"/>
                    </a:cubicBezTo>
                    <a:cubicBezTo>
                      <a:pt x="9" y="4"/>
                      <a:pt x="9" y="4"/>
                      <a:pt x="9" y="4"/>
                    </a:cubicBezTo>
                    <a:cubicBezTo>
                      <a:pt x="9" y="3"/>
                      <a:pt x="9" y="2"/>
                      <a:pt x="8" y="1"/>
                    </a:cubicBezTo>
                    <a:cubicBezTo>
                      <a:pt x="8" y="1"/>
                      <a:pt x="8" y="1"/>
                      <a:pt x="8" y="1"/>
                    </a:cubicBezTo>
                    <a:cubicBezTo>
                      <a:pt x="7" y="0"/>
                      <a:pt x="6" y="0"/>
                      <a:pt x="5"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1" name="Freeform 195"/>
              <p:cNvSpPr/>
              <p:nvPr/>
            </p:nvSpPr>
            <p:spPr bwMode="auto">
              <a:xfrm>
                <a:off x="5229226" y="5845175"/>
                <a:ext cx="25400" cy="25400"/>
              </a:xfrm>
              <a:custGeom>
                <a:avLst/>
                <a:gdLst>
                  <a:gd name="T0" fmla="*/ 4 w 9"/>
                  <a:gd name="T1" fmla="*/ 0 h 9"/>
                  <a:gd name="T2" fmla="*/ 4 w 9"/>
                  <a:gd name="T3" fmla="*/ 0 h 9"/>
                  <a:gd name="T4" fmla="*/ 1 w 9"/>
                  <a:gd name="T5" fmla="*/ 1 h 9"/>
                  <a:gd name="T6" fmla="*/ 3 w 9"/>
                  <a:gd name="T7" fmla="*/ 2 h 9"/>
                  <a:gd name="T8" fmla="*/ 3 w 9"/>
                  <a:gd name="T9" fmla="*/ 2 h 9"/>
                  <a:gd name="T10" fmla="*/ 4 w 9"/>
                  <a:gd name="T11" fmla="*/ 4 h 9"/>
                  <a:gd name="T12" fmla="*/ 4 w 9"/>
                  <a:gd name="T13" fmla="*/ 4 h 9"/>
                  <a:gd name="T14" fmla="*/ 5 w 9"/>
                  <a:gd name="T15" fmla="*/ 4 h 9"/>
                  <a:gd name="T16" fmla="*/ 4 w 9"/>
                  <a:gd name="T17" fmla="*/ 5 h 9"/>
                  <a:gd name="T18" fmla="*/ 4 w 9"/>
                  <a:gd name="T19" fmla="*/ 5 h 9"/>
                  <a:gd name="T20" fmla="*/ 4 w 9"/>
                  <a:gd name="T21" fmla="*/ 5 h 9"/>
                  <a:gd name="T22" fmla="*/ 4 w 9"/>
                  <a:gd name="T23" fmla="*/ 5 h 9"/>
                  <a:gd name="T24" fmla="*/ 2 w 9"/>
                  <a:gd name="T25" fmla="*/ 6 h 9"/>
                  <a:gd name="T26" fmla="*/ 2 w 9"/>
                  <a:gd name="T27" fmla="*/ 5 h 9"/>
                  <a:gd name="T28" fmla="*/ 0 w 9"/>
                  <a:gd name="T29" fmla="*/ 4 h 9"/>
                  <a:gd name="T30" fmla="*/ 1 w 9"/>
                  <a:gd name="T31" fmla="*/ 8 h 9"/>
                  <a:gd name="T32" fmla="*/ 1 w 9"/>
                  <a:gd name="T33" fmla="*/ 8 h 9"/>
                  <a:gd name="T34" fmla="*/ 4 w 9"/>
                  <a:gd name="T35" fmla="*/ 9 h 9"/>
                  <a:gd name="T36" fmla="*/ 4 w 9"/>
                  <a:gd name="T37" fmla="*/ 9 h 9"/>
                  <a:gd name="T38" fmla="*/ 4 w 9"/>
                  <a:gd name="T39" fmla="*/ 9 h 9"/>
                  <a:gd name="T40" fmla="*/ 4 w 9"/>
                  <a:gd name="T41" fmla="*/ 9 h 9"/>
                  <a:gd name="T42" fmla="*/ 7 w 9"/>
                  <a:gd name="T43" fmla="*/ 7 h 9"/>
                  <a:gd name="T44" fmla="*/ 7 w 9"/>
                  <a:gd name="T45" fmla="*/ 6 h 9"/>
                  <a:gd name="T46" fmla="*/ 6 w 9"/>
                  <a:gd name="T47" fmla="*/ 6 h 9"/>
                  <a:gd name="T48" fmla="*/ 7 w 9"/>
                  <a:gd name="T49" fmla="*/ 6 h 9"/>
                  <a:gd name="T50" fmla="*/ 7 w 9"/>
                  <a:gd name="T51" fmla="*/ 7 h 9"/>
                  <a:gd name="T52" fmla="*/ 9 w 9"/>
                  <a:gd name="T53" fmla="*/ 4 h 9"/>
                  <a:gd name="T54" fmla="*/ 9 w 9"/>
                  <a:gd name="T55" fmla="*/ 4 h 9"/>
                  <a:gd name="T56" fmla="*/ 7 w 9"/>
                  <a:gd name="T57" fmla="*/ 1 h 9"/>
                  <a:gd name="T58" fmla="*/ 4 w 9"/>
                  <a:gd name="T59"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 h="9">
                    <a:moveTo>
                      <a:pt x="4" y="0"/>
                    </a:moveTo>
                    <a:cubicBezTo>
                      <a:pt x="4" y="0"/>
                      <a:pt x="4" y="0"/>
                      <a:pt x="4" y="0"/>
                    </a:cubicBezTo>
                    <a:cubicBezTo>
                      <a:pt x="3" y="0"/>
                      <a:pt x="2" y="0"/>
                      <a:pt x="1" y="1"/>
                    </a:cubicBezTo>
                    <a:cubicBezTo>
                      <a:pt x="2" y="1"/>
                      <a:pt x="2" y="1"/>
                      <a:pt x="3" y="2"/>
                    </a:cubicBezTo>
                    <a:cubicBezTo>
                      <a:pt x="3" y="2"/>
                      <a:pt x="3" y="2"/>
                      <a:pt x="3" y="2"/>
                    </a:cubicBezTo>
                    <a:cubicBezTo>
                      <a:pt x="4" y="2"/>
                      <a:pt x="5" y="3"/>
                      <a:pt x="4" y="4"/>
                    </a:cubicBezTo>
                    <a:cubicBezTo>
                      <a:pt x="4" y="4"/>
                      <a:pt x="4" y="4"/>
                      <a:pt x="4" y="4"/>
                    </a:cubicBezTo>
                    <a:cubicBezTo>
                      <a:pt x="5" y="4"/>
                      <a:pt x="5" y="4"/>
                      <a:pt x="5" y="4"/>
                    </a:cubicBezTo>
                    <a:cubicBezTo>
                      <a:pt x="4" y="5"/>
                      <a:pt x="4" y="5"/>
                      <a:pt x="4" y="5"/>
                    </a:cubicBezTo>
                    <a:cubicBezTo>
                      <a:pt x="4" y="5"/>
                      <a:pt x="4" y="5"/>
                      <a:pt x="4" y="5"/>
                    </a:cubicBezTo>
                    <a:cubicBezTo>
                      <a:pt x="4" y="5"/>
                      <a:pt x="4" y="5"/>
                      <a:pt x="4" y="5"/>
                    </a:cubicBezTo>
                    <a:cubicBezTo>
                      <a:pt x="4" y="5"/>
                      <a:pt x="4" y="5"/>
                      <a:pt x="4" y="5"/>
                    </a:cubicBezTo>
                    <a:cubicBezTo>
                      <a:pt x="4" y="5"/>
                      <a:pt x="3" y="6"/>
                      <a:pt x="2" y="6"/>
                    </a:cubicBezTo>
                    <a:cubicBezTo>
                      <a:pt x="2" y="6"/>
                      <a:pt x="2" y="6"/>
                      <a:pt x="2" y="5"/>
                    </a:cubicBezTo>
                    <a:cubicBezTo>
                      <a:pt x="1" y="5"/>
                      <a:pt x="0" y="5"/>
                      <a:pt x="0" y="4"/>
                    </a:cubicBezTo>
                    <a:cubicBezTo>
                      <a:pt x="0" y="6"/>
                      <a:pt x="0" y="7"/>
                      <a:pt x="1" y="8"/>
                    </a:cubicBezTo>
                    <a:cubicBezTo>
                      <a:pt x="1" y="8"/>
                      <a:pt x="1" y="8"/>
                      <a:pt x="1" y="8"/>
                    </a:cubicBezTo>
                    <a:cubicBezTo>
                      <a:pt x="2" y="8"/>
                      <a:pt x="3" y="9"/>
                      <a:pt x="4" y="9"/>
                    </a:cubicBezTo>
                    <a:cubicBezTo>
                      <a:pt x="4" y="9"/>
                      <a:pt x="4" y="9"/>
                      <a:pt x="4" y="9"/>
                    </a:cubicBezTo>
                    <a:cubicBezTo>
                      <a:pt x="4" y="9"/>
                      <a:pt x="4" y="9"/>
                      <a:pt x="4" y="9"/>
                    </a:cubicBezTo>
                    <a:cubicBezTo>
                      <a:pt x="4" y="9"/>
                      <a:pt x="4" y="9"/>
                      <a:pt x="4" y="9"/>
                    </a:cubicBezTo>
                    <a:cubicBezTo>
                      <a:pt x="6" y="9"/>
                      <a:pt x="7" y="8"/>
                      <a:pt x="7" y="7"/>
                    </a:cubicBezTo>
                    <a:cubicBezTo>
                      <a:pt x="7" y="6"/>
                      <a:pt x="7" y="6"/>
                      <a:pt x="7" y="6"/>
                    </a:cubicBezTo>
                    <a:cubicBezTo>
                      <a:pt x="6" y="6"/>
                      <a:pt x="6" y="6"/>
                      <a:pt x="6" y="6"/>
                    </a:cubicBezTo>
                    <a:cubicBezTo>
                      <a:pt x="7" y="6"/>
                      <a:pt x="7" y="6"/>
                      <a:pt x="7" y="6"/>
                    </a:cubicBezTo>
                    <a:cubicBezTo>
                      <a:pt x="7" y="7"/>
                      <a:pt x="7" y="7"/>
                      <a:pt x="7" y="7"/>
                    </a:cubicBezTo>
                    <a:cubicBezTo>
                      <a:pt x="8" y="6"/>
                      <a:pt x="9" y="5"/>
                      <a:pt x="9" y="4"/>
                    </a:cubicBezTo>
                    <a:cubicBezTo>
                      <a:pt x="9" y="4"/>
                      <a:pt x="9" y="4"/>
                      <a:pt x="9" y="4"/>
                    </a:cubicBezTo>
                    <a:cubicBezTo>
                      <a:pt x="9" y="3"/>
                      <a:pt x="8" y="2"/>
                      <a:pt x="7" y="1"/>
                    </a:cubicBezTo>
                    <a:cubicBezTo>
                      <a:pt x="6" y="0"/>
                      <a:pt x="5" y="0"/>
                      <a:pt x="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2" name="Freeform 196"/>
              <p:cNvSpPr>
                <a:spLocks noEditPoints="1"/>
              </p:cNvSpPr>
              <p:nvPr/>
            </p:nvSpPr>
            <p:spPr bwMode="auto">
              <a:xfrm>
                <a:off x="5208588" y="5864225"/>
                <a:ext cx="25400" cy="28575"/>
              </a:xfrm>
              <a:custGeom>
                <a:avLst/>
                <a:gdLst>
                  <a:gd name="T0" fmla="*/ 5 w 9"/>
                  <a:gd name="T1" fmla="*/ 5 h 10"/>
                  <a:gd name="T2" fmla="*/ 5 w 9"/>
                  <a:gd name="T3" fmla="*/ 5 h 10"/>
                  <a:gd name="T4" fmla="*/ 4 w 9"/>
                  <a:gd name="T5" fmla="*/ 0 h 10"/>
                  <a:gd name="T6" fmla="*/ 4 w 9"/>
                  <a:gd name="T7" fmla="*/ 0 h 10"/>
                  <a:gd name="T8" fmla="*/ 4 w 9"/>
                  <a:gd name="T9" fmla="*/ 0 h 10"/>
                  <a:gd name="T10" fmla="*/ 1 w 9"/>
                  <a:gd name="T11" fmla="*/ 2 h 10"/>
                  <a:gd name="T12" fmla="*/ 3 w 9"/>
                  <a:gd name="T13" fmla="*/ 2 h 10"/>
                  <a:gd name="T14" fmla="*/ 3 w 9"/>
                  <a:gd name="T15" fmla="*/ 2 h 10"/>
                  <a:gd name="T16" fmla="*/ 5 w 9"/>
                  <a:gd name="T17" fmla="*/ 5 h 10"/>
                  <a:gd name="T18" fmla="*/ 5 w 9"/>
                  <a:gd name="T19" fmla="*/ 5 h 10"/>
                  <a:gd name="T20" fmla="*/ 5 w 9"/>
                  <a:gd name="T21" fmla="*/ 5 h 10"/>
                  <a:gd name="T22" fmla="*/ 5 w 9"/>
                  <a:gd name="T23" fmla="*/ 5 h 10"/>
                  <a:gd name="T24" fmla="*/ 5 w 9"/>
                  <a:gd name="T25" fmla="*/ 5 h 10"/>
                  <a:gd name="T26" fmla="*/ 4 w 9"/>
                  <a:gd name="T27" fmla="*/ 6 h 10"/>
                  <a:gd name="T28" fmla="*/ 4 w 9"/>
                  <a:gd name="T29" fmla="*/ 6 h 10"/>
                  <a:gd name="T30" fmla="*/ 3 w 9"/>
                  <a:gd name="T31" fmla="*/ 6 h 10"/>
                  <a:gd name="T32" fmla="*/ 2 w 9"/>
                  <a:gd name="T33" fmla="*/ 6 h 10"/>
                  <a:gd name="T34" fmla="*/ 0 w 9"/>
                  <a:gd name="T35" fmla="*/ 5 h 10"/>
                  <a:gd name="T36" fmla="*/ 1 w 9"/>
                  <a:gd name="T37" fmla="*/ 8 h 10"/>
                  <a:gd name="T38" fmla="*/ 4 w 9"/>
                  <a:gd name="T39" fmla="*/ 10 h 10"/>
                  <a:gd name="T40" fmla="*/ 4 w 9"/>
                  <a:gd name="T41" fmla="*/ 10 h 10"/>
                  <a:gd name="T42" fmla="*/ 5 w 9"/>
                  <a:gd name="T43" fmla="*/ 10 h 10"/>
                  <a:gd name="T44" fmla="*/ 8 w 9"/>
                  <a:gd name="T45" fmla="*/ 8 h 10"/>
                  <a:gd name="T46" fmla="*/ 8 w 9"/>
                  <a:gd name="T47" fmla="*/ 8 h 10"/>
                  <a:gd name="T48" fmla="*/ 9 w 9"/>
                  <a:gd name="T49" fmla="*/ 5 h 10"/>
                  <a:gd name="T50" fmla="*/ 9 w 9"/>
                  <a:gd name="T51" fmla="*/ 5 h 10"/>
                  <a:gd name="T52" fmla="*/ 7 w 9"/>
                  <a:gd name="T53" fmla="*/ 2 h 10"/>
                  <a:gd name="T54" fmla="*/ 7 w 9"/>
                  <a:gd name="T55" fmla="*/ 2 h 10"/>
                  <a:gd name="T56" fmla="*/ 4 w 9"/>
                  <a:gd name="T5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9" h="10">
                    <a:moveTo>
                      <a:pt x="5" y="5"/>
                    </a:moveTo>
                    <a:cubicBezTo>
                      <a:pt x="5" y="5"/>
                      <a:pt x="5" y="5"/>
                      <a:pt x="5" y="5"/>
                    </a:cubicBezTo>
                    <a:moveTo>
                      <a:pt x="4" y="0"/>
                    </a:moveTo>
                    <a:cubicBezTo>
                      <a:pt x="4" y="0"/>
                      <a:pt x="4" y="0"/>
                      <a:pt x="4" y="0"/>
                    </a:cubicBezTo>
                    <a:cubicBezTo>
                      <a:pt x="4" y="0"/>
                      <a:pt x="4" y="0"/>
                      <a:pt x="4" y="0"/>
                    </a:cubicBezTo>
                    <a:cubicBezTo>
                      <a:pt x="3" y="0"/>
                      <a:pt x="2" y="1"/>
                      <a:pt x="1" y="2"/>
                    </a:cubicBezTo>
                    <a:cubicBezTo>
                      <a:pt x="2" y="2"/>
                      <a:pt x="2" y="2"/>
                      <a:pt x="3" y="2"/>
                    </a:cubicBezTo>
                    <a:cubicBezTo>
                      <a:pt x="3" y="2"/>
                      <a:pt x="3" y="2"/>
                      <a:pt x="3" y="2"/>
                    </a:cubicBezTo>
                    <a:cubicBezTo>
                      <a:pt x="4" y="3"/>
                      <a:pt x="5" y="4"/>
                      <a:pt x="5" y="5"/>
                    </a:cubicBezTo>
                    <a:cubicBezTo>
                      <a:pt x="5" y="5"/>
                      <a:pt x="5" y="5"/>
                      <a:pt x="5" y="5"/>
                    </a:cubicBezTo>
                    <a:cubicBezTo>
                      <a:pt x="5" y="5"/>
                      <a:pt x="5" y="5"/>
                      <a:pt x="5" y="5"/>
                    </a:cubicBezTo>
                    <a:cubicBezTo>
                      <a:pt x="5" y="5"/>
                      <a:pt x="5" y="5"/>
                      <a:pt x="5" y="5"/>
                    </a:cubicBezTo>
                    <a:cubicBezTo>
                      <a:pt x="5" y="5"/>
                      <a:pt x="5" y="5"/>
                      <a:pt x="5" y="5"/>
                    </a:cubicBezTo>
                    <a:cubicBezTo>
                      <a:pt x="4" y="6"/>
                      <a:pt x="4" y="6"/>
                      <a:pt x="4" y="6"/>
                    </a:cubicBezTo>
                    <a:cubicBezTo>
                      <a:pt x="4" y="6"/>
                      <a:pt x="4" y="6"/>
                      <a:pt x="4" y="6"/>
                    </a:cubicBezTo>
                    <a:cubicBezTo>
                      <a:pt x="4" y="6"/>
                      <a:pt x="3" y="6"/>
                      <a:pt x="3" y="6"/>
                    </a:cubicBezTo>
                    <a:cubicBezTo>
                      <a:pt x="2" y="6"/>
                      <a:pt x="2" y="6"/>
                      <a:pt x="2" y="6"/>
                    </a:cubicBezTo>
                    <a:cubicBezTo>
                      <a:pt x="1" y="6"/>
                      <a:pt x="0" y="6"/>
                      <a:pt x="0" y="5"/>
                    </a:cubicBezTo>
                    <a:cubicBezTo>
                      <a:pt x="0" y="6"/>
                      <a:pt x="0" y="8"/>
                      <a:pt x="1" y="8"/>
                    </a:cubicBezTo>
                    <a:cubicBezTo>
                      <a:pt x="2" y="9"/>
                      <a:pt x="3" y="10"/>
                      <a:pt x="4" y="10"/>
                    </a:cubicBezTo>
                    <a:cubicBezTo>
                      <a:pt x="4" y="10"/>
                      <a:pt x="4" y="10"/>
                      <a:pt x="4" y="10"/>
                    </a:cubicBezTo>
                    <a:cubicBezTo>
                      <a:pt x="4" y="10"/>
                      <a:pt x="4" y="10"/>
                      <a:pt x="5" y="10"/>
                    </a:cubicBezTo>
                    <a:cubicBezTo>
                      <a:pt x="6" y="9"/>
                      <a:pt x="7" y="9"/>
                      <a:pt x="8" y="8"/>
                    </a:cubicBezTo>
                    <a:cubicBezTo>
                      <a:pt x="8" y="8"/>
                      <a:pt x="8" y="8"/>
                      <a:pt x="8" y="8"/>
                    </a:cubicBezTo>
                    <a:cubicBezTo>
                      <a:pt x="8" y="7"/>
                      <a:pt x="9" y="6"/>
                      <a:pt x="9" y="5"/>
                    </a:cubicBezTo>
                    <a:cubicBezTo>
                      <a:pt x="9" y="5"/>
                      <a:pt x="9" y="5"/>
                      <a:pt x="9" y="5"/>
                    </a:cubicBezTo>
                    <a:cubicBezTo>
                      <a:pt x="9" y="4"/>
                      <a:pt x="8" y="2"/>
                      <a:pt x="7" y="2"/>
                    </a:cubicBezTo>
                    <a:cubicBezTo>
                      <a:pt x="7" y="2"/>
                      <a:pt x="7" y="2"/>
                      <a:pt x="7" y="2"/>
                    </a:cubicBezTo>
                    <a:cubicBezTo>
                      <a:pt x="6" y="1"/>
                      <a:pt x="5" y="0"/>
                      <a:pt x="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3" name="Freeform 197"/>
              <p:cNvSpPr/>
              <p:nvPr/>
            </p:nvSpPr>
            <p:spPr bwMode="auto">
              <a:xfrm>
                <a:off x="5189538" y="5886450"/>
                <a:ext cx="25400" cy="25400"/>
              </a:xfrm>
              <a:custGeom>
                <a:avLst/>
                <a:gdLst>
                  <a:gd name="T0" fmla="*/ 4 w 9"/>
                  <a:gd name="T1" fmla="*/ 0 h 9"/>
                  <a:gd name="T2" fmla="*/ 1 w 9"/>
                  <a:gd name="T3" fmla="*/ 1 h 9"/>
                  <a:gd name="T4" fmla="*/ 3 w 9"/>
                  <a:gd name="T5" fmla="*/ 2 h 9"/>
                  <a:gd name="T6" fmla="*/ 3 w 9"/>
                  <a:gd name="T7" fmla="*/ 2 h 9"/>
                  <a:gd name="T8" fmla="*/ 5 w 9"/>
                  <a:gd name="T9" fmla="*/ 4 h 9"/>
                  <a:gd name="T10" fmla="*/ 5 w 9"/>
                  <a:gd name="T11" fmla="*/ 4 h 9"/>
                  <a:gd name="T12" fmla="*/ 5 w 9"/>
                  <a:gd name="T13" fmla="*/ 5 h 9"/>
                  <a:gd name="T14" fmla="*/ 5 w 9"/>
                  <a:gd name="T15" fmla="*/ 5 h 9"/>
                  <a:gd name="T16" fmla="*/ 4 w 9"/>
                  <a:gd name="T17" fmla="*/ 5 h 9"/>
                  <a:gd name="T18" fmla="*/ 4 w 9"/>
                  <a:gd name="T19" fmla="*/ 5 h 9"/>
                  <a:gd name="T20" fmla="*/ 3 w 9"/>
                  <a:gd name="T21" fmla="*/ 6 h 9"/>
                  <a:gd name="T22" fmla="*/ 2 w 9"/>
                  <a:gd name="T23" fmla="*/ 6 h 9"/>
                  <a:gd name="T24" fmla="*/ 0 w 9"/>
                  <a:gd name="T25" fmla="*/ 5 h 9"/>
                  <a:gd name="T26" fmla="*/ 1 w 9"/>
                  <a:gd name="T27" fmla="*/ 8 h 9"/>
                  <a:gd name="T28" fmla="*/ 4 w 9"/>
                  <a:gd name="T29" fmla="*/ 9 h 9"/>
                  <a:gd name="T30" fmla="*/ 4 w 9"/>
                  <a:gd name="T31" fmla="*/ 9 h 9"/>
                  <a:gd name="T32" fmla="*/ 4 w 9"/>
                  <a:gd name="T33" fmla="*/ 9 h 9"/>
                  <a:gd name="T34" fmla="*/ 5 w 9"/>
                  <a:gd name="T35" fmla="*/ 9 h 9"/>
                  <a:gd name="T36" fmla="*/ 8 w 9"/>
                  <a:gd name="T37" fmla="*/ 8 h 9"/>
                  <a:gd name="T38" fmla="*/ 8 w 9"/>
                  <a:gd name="T39" fmla="*/ 8 h 9"/>
                  <a:gd name="T40" fmla="*/ 9 w 9"/>
                  <a:gd name="T41" fmla="*/ 5 h 9"/>
                  <a:gd name="T42" fmla="*/ 9 w 9"/>
                  <a:gd name="T43" fmla="*/ 5 h 9"/>
                  <a:gd name="T44" fmla="*/ 7 w 9"/>
                  <a:gd name="T45" fmla="*/ 1 h 9"/>
                  <a:gd name="T46" fmla="*/ 4 w 9"/>
                  <a:gd name="T47" fmla="*/ 0 h 9"/>
                  <a:gd name="T48" fmla="*/ 4 w 9"/>
                  <a:gd name="T49" fmla="*/ 0 h 9"/>
                  <a:gd name="T50" fmla="*/ 4 w 9"/>
                  <a:gd name="T5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 h="9">
                    <a:moveTo>
                      <a:pt x="4" y="0"/>
                    </a:moveTo>
                    <a:cubicBezTo>
                      <a:pt x="3" y="0"/>
                      <a:pt x="2" y="1"/>
                      <a:pt x="1" y="1"/>
                    </a:cubicBezTo>
                    <a:cubicBezTo>
                      <a:pt x="2" y="2"/>
                      <a:pt x="3" y="2"/>
                      <a:pt x="3" y="2"/>
                    </a:cubicBezTo>
                    <a:cubicBezTo>
                      <a:pt x="3" y="2"/>
                      <a:pt x="3" y="2"/>
                      <a:pt x="3" y="2"/>
                    </a:cubicBezTo>
                    <a:cubicBezTo>
                      <a:pt x="4" y="2"/>
                      <a:pt x="5" y="3"/>
                      <a:pt x="5" y="4"/>
                    </a:cubicBezTo>
                    <a:cubicBezTo>
                      <a:pt x="5" y="4"/>
                      <a:pt x="5" y="4"/>
                      <a:pt x="5" y="4"/>
                    </a:cubicBezTo>
                    <a:cubicBezTo>
                      <a:pt x="5" y="5"/>
                      <a:pt x="5" y="5"/>
                      <a:pt x="5" y="5"/>
                    </a:cubicBezTo>
                    <a:cubicBezTo>
                      <a:pt x="5" y="5"/>
                      <a:pt x="5" y="5"/>
                      <a:pt x="5" y="5"/>
                    </a:cubicBezTo>
                    <a:cubicBezTo>
                      <a:pt x="4" y="5"/>
                      <a:pt x="4" y="5"/>
                      <a:pt x="4" y="5"/>
                    </a:cubicBezTo>
                    <a:cubicBezTo>
                      <a:pt x="4" y="5"/>
                      <a:pt x="4" y="5"/>
                      <a:pt x="4" y="5"/>
                    </a:cubicBezTo>
                    <a:cubicBezTo>
                      <a:pt x="4" y="6"/>
                      <a:pt x="3" y="6"/>
                      <a:pt x="3" y="6"/>
                    </a:cubicBezTo>
                    <a:cubicBezTo>
                      <a:pt x="2" y="6"/>
                      <a:pt x="2" y="6"/>
                      <a:pt x="2" y="6"/>
                    </a:cubicBezTo>
                    <a:cubicBezTo>
                      <a:pt x="1" y="6"/>
                      <a:pt x="1" y="5"/>
                      <a:pt x="0" y="5"/>
                    </a:cubicBezTo>
                    <a:cubicBezTo>
                      <a:pt x="0" y="6"/>
                      <a:pt x="0" y="7"/>
                      <a:pt x="1" y="8"/>
                    </a:cubicBezTo>
                    <a:cubicBezTo>
                      <a:pt x="2" y="9"/>
                      <a:pt x="3" y="9"/>
                      <a:pt x="4" y="9"/>
                    </a:cubicBezTo>
                    <a:cubicBezTo>
                      <a:pt x="4" y="9"/>
                      <a:pt x="4" y="9"/>
                      <a:pt x="4" y="9"/>
                    </a:cubicBezTo>
                    <a:cubicBezTo>
                      <a:pt x="4" y="9"/>
                      <a:pt x="4" y="9"/>
                      <a:pt x="4" y="9"/>
                    </a:cubicBezTo>
                    <a:cubicBezTo>
                      <a:pt x="4" y="9"/>
                      <a:pt x="5" y="9"/>
                      <a:pt x="5" y="9"/>
                    </a:cubicBezTo>
                    <a:cubicBezTo>
                      <a:pt x="6" y="9"/>
                      <a:pt x="7" y="9"/>
                      <a:pt x="8" y="8"/>
                    </a:cubicBezTo>
                    <a:cubicBezTo>
                      <a:pt x="8" y="8"/>
                      <a:pt x="8" y="8"/>
                      <a:pt x="8" y="8"/>
                    </a:cubicBezTo>
                    <a:cubicBezTo>
                      <a:pt x="8" y="7"/>
                      <a:pt x="9" y="6"/>
                      <a:pt x="9" y="5"/>
                    </a:cubicBezTo>
                    <a:cubicBezTo>
                      <a:pt x="9" y="5"/>
                      <a:pt x="9" y="5"/>
                      <a:pt x="9" y="5"/>
                    </a:cubicBezTo>
                    <a:cubicBezTo>
                      <a:pt x="9" y="3"/>
                      <a:pt x="8" y="2"/>
                      <a:pt x="7" y="1"/>
                    </a:cubicBezTo>
                    <a:cubicBezTo>
                      <a:pt x="6" y="1"/>
                      <a:pt x="5" y="0"/>
                      <a:pt x="4" y="0"/>
                    </a:cubicBezTo>
                    <a:cubicBezTo>
                      <a:pt x="4" y="0"/>
                      <a:pt x="4" y="0"/>
                      <a:pt x="4" y="0"/>
                    </a:cubicBezTo>
                    <a:cubicBezTo>
                      <a:pt x="4" y="0"/>
                      <a:pt x="4" y="0"/>
                      <a:pt x="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4" name="Freeform 198"/>
              <p:cNvSpPr>
                <a:spLocks noEditPoints="1"/>
              </p:cNvSpPr>
              <p:nvPr/>
            </p:nvSpPr>
            <p:spPr bwMode="auto">
              <a:xfrm>
                <a:off x="5170488" y="5908675"/>
                <a:ext cx="25400" cy="25400"/>
              </a:xfrm>
              <a:custGeom>
                <a:avLst/>
                <a:gdLst>
                  <a:gd name="T0" fmla="*/ 5 w 9"/>
                  <a:gd name="T1" fmla="*/ 5 h 9"/>
                  <a:gd name="T2" fmla="*/ 5 w 9"/>
                  <a:gd name="T3" fmla="*/ 5 h 9"/>
                  <a:gd name="T4" fmla="*/ 4 w 9"/>
                  <a:gd name="T5" fmla="*/ 0 h 9"/>
                  <a:gd name="T6" fmla="*/ 4 w 9"/>
                  <a:gd name="T7" fmla="*/ 0 h 9"/>
                  <a:gd name="T8" fmla="*/ 4 w 9"/>
                  <a:gd name="T9" fmla="*/ 0 h 9"/>
                  <a:gd name="T10" fmla="*/ 1 w 9"/>
                  <a:gd name="T11" fmla="*/ 1 h 9"/>
                  <a:gd name="T12" fmla="*/ 3 w 9"/>
                  <a:gd name="T13" fmla="*/ 2 h 9"/>
                  <a:gd name="T14" fmla="*/ 5 w 9"/>
                  <a:gd name="T15" fmla="*/ 4 h 9"/>
                  <a:gd name="T16" fmla="*/ 5 w 9"/>
                  <a:gd name="T17" fmla="*/ 4 h 9"/>
                  <a:gd name="T18" fmla="*/ 5 w 9"/>
                  <a:gd name="T19" fmla="*/ 5 h 9"/>
                  <a:gd name="T20" fmla="*/ 5 w 9"/>
                  <a:gd name="T21" fmla="*/ 5 h 9"/>
                  <a:gd name="T22" fmla="*/ 4 w 9"/>
                  <a:gd name="T23" fmla="*/ 5 h 9"/>
                  <a:gd name="T24" fmla="*/ 4 w 9"/>
                  <a:gd name="T25" fmla="*/ 5 h 9"/>
                  <a:gd name="T26" fmla="*/ 3 w 9"/>
                  <a:gd name="T27" fmla="*/ 6 h 9"/>
                  <a:gd name="T28" fmla="*/ 2 w 9"/>
                  <a:gd name="T29" fmla="*/ 6 h 9"/>
                  <a:gd name="T30" fmla="*/ 0 w 9"/>
                  <a:gd name="T31" fmla="*/ 5 h 9"/>
                  <a:gd name="T32" fmla="*/ 1 w 9"/>
                  <a:gd name="T33" fmla="*/ 8 h 9"/>
                  <a:gd name="T34" fmla="*/ 4 w 9"/>
                  <a:gd name="T35" fmla="*/ 9 h 9"/>
                  <a:gd name="T36" fmla="*/ 4 w 9"/>
                  <a:gd name="T37" fmla="*/ 9 h 9"/>
                  <a:gd name="T38" fmla="*/ 5 w 9"/>
                  <a:gd name="T39" fmla="*/ 9 h 9"/>
                  <a:gd name="T40" fmla="*/ 8 w 9"/>
                  <a:gd name="T41" fmla="*/ 8 h 9"/>
                  <a:gd name="T42" fmla="*/ 8 w 9"/>
                  <a:gd name="T43" fmla="*/ 8 h 9"/>
                  <a:gd name="T44" fmla="*/ 9 w 9"/>
                  <a:gd name="T45" fmla="*/ 5 h 9"/>
                  <a:gd name="T46" fmla="*/ 9 w 9"/>
                  <a:gd name="T47" fmla="*/ 4 h 9"/>
                  <a:gd name="T48" fmla="*/ 7 w 9"/>
                  <a:gd name="T49" fmla="*/ 1 h 9"/>
                  <a:gd name="T50" fmla="*/ 4 w 9"/>
                  <a:gd name="T5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 h="9">
                    <a:moveTo>
                      <a:pt x="5" y="5"/>
                    </a:moveTo>
                    <a:cubicBezTo>
                      <a:pt x="5" y="5"/>
                      <a:pt x="5" y="5"/>
                      <a:pt x="5" y="5"/>
                    </a:cubicBezTo>
                    <a:moveTo>
                      <a:pt x="4" y="0"/>
                    </a:moveTo>
                    <a:cubicBezTo>
                      <a:pt x="4" y="0"/>
                      <a:pt x="4" y="0"/>
                      <a:pt x="4" y="0"/>
                    </a:cubicBezTo>
                    <a:cubicBezTo>
                      <a:pt x="4" y="0"/>
                      <a:pt x="4" y="0"/>
                      <a:pt x="4" y="0"/>
                    </a:cubicBezTo>
                    <a:cubicBezTo>
                      <a:pt x="3" y="0"/>
                      <a:pt x="2" y="0"/>
                      <a:pt x="1" y="1"/>
                    </a:cubicBezTo>
                    <a:cubicBezTo>
                      <a:pt x="2" y="2"/>
                      <a:pt x="3" y="2"/>
                      <a:pt x="3" y="2"/>
                    </a:cubicBezTo>
                    <a:cubicBezTo>
                      <a:pt x="4" y="2"/>
                      <a:pt x="5" y="3"/>
                      <a:pt x="5" y="4"/>
                    </a:cubicBezTo>
                    <a:cubicBezTo>
                      <a:pt x="5" y="4"/>
                      <a:pt x="5" y="4"/>
                      <a:pt x="5" y="4"/>
                    </a:cubicBezTo>
                    <a:cubicBezTo>
                      <a:pt x="5" y="5"/>
                      <a:pt x="5" y="5"/>
                      <a:pt x="5" y="5"/>
                    </a:cubicBezTo>
                    <a:cubicBezTo>
                      <a:pt x="5" y="5"/>
                      <a:pt x="5" y="5"/>
                      <a:pt x="5" y="5"/>
                    </a:cubicBezTo>
                    <a:cubicBezTo>
                      <a:pt x="4" y="5"/>
                      <a:pt x="4" y="5"/>
                      <a:pt x="4" y="5"/>
                    </a:cubicBezTo>
                    <a:cubicBezTo>
                      <a:pt x="4" y="5"/>
                      <a:pt x="4" y="5"/>
                      <a:pt x="4" y="5"/>
                    </a:cubicBezTo>
                    <a:cubicBezTo>
                      <a:pt x="4" y="6"/>
                      <a:pt x="3" y="6"/>
                      <a:pt x="3" y="6"/>
                    </a:cubicBezTo>
                    <a:cubicBezTo>
                      <a:pt x="3" y="6"/>
                      <a:pt x="2" y="6"/>
                      <a:pt x="2" y="6"/>
                    </a:cubicBezTo>
                    <a:cubicBezTo>
                      <a:pt x="1" y="6"/>
                      <a:pt x="1" y="5"/>
                      <a:pt x="0" y="5"/>
                    </a:cubicBezTo>
                    <a:cubicBezTo>
                      <a:pt x="0" y="6"/>
                      <a:pt x="0" y="7"/>
                      <a:pt x="1" y="8"/>
                    </a:cubicBezTo>
                    <a:cubicBezTo>
                      <a:pt x="2" y="9"/>
                      <a:pt x="3" y="9"/>
                      <a:pt x="4" y="9"/>
                    </a:cubicBezTo>
                    <a:cubicBezTo>
                      <a:pt x="4" y="9"/>
                      <a:pt x="4" y="9"/>
                      <a:pt x="4" y="9"/>
                    </a:cubicBezTo>
                    <a:cubicBezTo>
                      <a:pt x="5" y="9"/>
                      <a:pt x="5" y="9"/>
                      <a:pt x="5" y="9"/>
                    </a:cubicBezTo>
                    <a:cubicBezTo>
                      <a:pt x="6" y="9"/>
                      <a:pt x="7" y="9"/>
                      <a:pt x="8" y="8"/>
                    </a:cubicBezTo>
                    <a:cubicBezTo>
                      <a:pt x="8" y="8"/>
                      <a:pt x="8" y="8"/>
                      <a:pt x="8" y="8"/>
                    </a:cubicBezTo>
                    <a:cubicBezTo>
                      <a:pt x="9" y="7"/>
                      <a:pt x="9" y="6"/>
                      <a:pt x="9" y="5"/>
                    </a:cubicBezTo>
                    <a:cubicBezTo>
                      <a:pt x="9" y="5"/>
                      <a:pt x="9" y="4"/>
                      <a:pt x="9" y="4"/>
                    </a:cubicBezTo>
                    <a:cubicBezTo>
                      <a:pt x="9" y="3"/>
                      <a:pt x="8" y="2"/>
                      <a:pt x="7" y="1"/>
                    </a:cubicBezTo>
                    <a:cubicBezTo>
                      <a:pt x="7" y="0"/>
                      <a:pt x="5" y="0"/>
                      <a:pt x="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5" name="Freeform 199"/>
              <p:cNvSpPr/>
              <p:nvPr/>
            </p:nvSpPr>
            <p:spPr bwMode="auto">
              <a:xfrm>
                <a:off x="5149851" y="5932488"/>
                <a:ext cx="25400" cy="25400"/>
              </a:xfrm>
              <a:custGeom>
                <a:avLst/>
                <a:gdLst>
                  <a:gd name="T0" fmla="*/ 5 w 9"/>
                  <a:gd name="T1" fmla="*/ 0 h 9"/>
                  <a:gd name="T2" fmla="*/ 5 w 9"/>
                  <a:gd name="T3" fmla="*/ 0 h 9"/>
                  <a:gd name="T4" fmla="*/ 2 w 9"/>
                  <a:gd name="T5" fmla="*/ 1 h 9"/>
                  <a:gd name="T6" fmla="*/ 3 w 9"/>
                  <a:gd name="T7" fmla="*/ 2 h 9"/>
                  <a:gd name="T8" fmla="*/ 3 w 9"/>
                  <a:gd name="T9" fmla="*/ 2 h 9"/>
                  <a:gd name="T10" fmla="*/ 5 w 9"/>
                  <a:gd name="T11" fmla="*/ 4 h 9"/>
                  <a:gd name="T12" fmla="*/ 5 w 9"/>
                  <a:gd name="T13" fmla="*/ 4 h 9"/>
                  <a:gd name="T14" fmla="*/ 5 w 9"/>
                  <a:gd name="T15" fmla="*/ 4 h 9"/>
                  <a:gd name="T16" fmla="*/ 5 w 9"/>
                  <a:gd name="T17" fmla="*/ 5 h 9"/>
                  <a:gd name="T18" fmla="*/ 5 w 9"/>
                  <a:gd name="T19" fmla="*/ 5 h 9"/>
                  <a:gd name="T20" fmla="*/ 4 w 9"/>
                  <a:gd name="T21" fmla="*/ 5 h 9"/>
                  <a:gd name="T22" fmla="*/ 3 w 9"/>
                  <a:gd name="T23" fmla="*/ 6 h 9"/>
                  <a:gd name="T24" fmla="*/ 2 w 9"/>
                  <a:gd name="T25" fmla="*/ 6 h 9"/>
                  <a:gd name="T26" fmla="*/ 0 w 9"/>
                  <a:gd name="T27" fmla="*/ 5 h 9"/>
                  <a:gd name="T28" fmla="*/ 2 w 9"/>
                  <a:gd name="T29" fmla="*/ 8 h 9"/>
                  <a:gd name="T30" fmla="*/ 5 w 9"/>
                  <a:gd name="T31" fmla="*/ 9 h 9"/>
                  <a:gd name="T32" fmla="*/ 5 w 9"/>
                  <a:gd name="T33" fmla="*/ 9 h 9"/>
                  <a:gd name="T34" fmla="*/ 5 w 9"/>
                  <a:gd name="T35" fmla="*/ 9 h 9"/>
                  <a:gd name="T36" fmla="*/ 8 w 9"/>
                  <a:gd name="T37" fmla="*/ 7 h 9"/>
                  <a:gd name="T38" fmla="*/ 7 w 9"/>
                  <a:gd name="T39" fmla="*/ 7 h 9"/>
                  <a:gd name="T40" fmla="*/ 6 w 9"/>
                  <a:gd name="T41" fmla="*/ 6 h 9"/>
                  <a:gd name="T42" fmla="*/ 7 w 9"/>
                  <a:gd name="T43" fmla="*/ 7 h 9"/>
                  <a:gd name="T44" fmla="*/ 8 w 9"/>
                  <a:gd name="T45" fmla="*/ 7 h 9"/>
                  <a:gd name="T46" fmla="*/ 9 w 9"/>
                  <a:gd name="T47" fmla="*/ 4 h 9"/>
                  <a:gd name="T48" fmla="*/ 9 w 9"/>
                  <a:gd name="T49" fmla="*/ 4 h 9"/>
                  <a:gd name="T50" fmla="*/ 8 w 9"/>
                  <a:gd name="T51" fmla="*/ 1 h 9"/>
                  <a:gd name="T52" fmla="*/ 5 w 9"/>
                  <a:gd name="T5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 h="9">
                    <a:moveTo>
                      <a:pt x="5" y="0"/>
                    </a:moveTo>
                    <a:cubicBezTo>
                      <a:pt x="5" y="0"/>
                      <a:pt x="5" y="0"/>
                      <a:pt x="5" y="0"/>
                    </a:cubicBezTo>
                    <a:cubicBezTo>
                      <a:pt x="3" y="0"/>
                      <a:pt x="2" y="0"/>
                      <a:pt x="2" y="1"/>
                    </a:cubicBezTo>
                    <a:cubicBezTo>
                      <a:pt x="2" y="1"/>
                      <a:pt x="3" y="2"/>
                      <a:pt x="3" y="2"/>
                    </a:cubicBezTo>
                    <a:cubicBezTo>
                      <a:pt x="3" y="2"/>
                      <a:pt x="3" y="2"/>
                      <a:pt x="3" y="2"/>
                    </a:cubicBezTo>
                    <a:cubicBezTo>
                      <a:pt x="4" y="2"/>
                      <a:pt x="5" y="3"/>
                      <a:pt x="5" y="4"/>
                    </a:cubicBezTo>
                    <a:cubicBezTo>
                      <a:pt x="5" y="4"/>
                      <a:pt x="5" y="4"/>
                      <a:pt x="5" y="4"/>
                    </a:cubicBezTo>
                    <a:cubicBezTo>
                      <a:pt x="5" y="4"/>
                      <a:pt x="5" y="4"/>
                      <a:pt x="5" y="4"/>
                    </a:cubicBezTo>
                    <a:cubicBezTo>
                      <a:pt x="5" y="5"/>
                      <a:pt x="5" y="5"/>
                      <a:pt x="5" y="5"/>
                    </a:cubicBezTo>
                    <a:cubicBezTo>
                      <a:pt x="5" y="5"/>
                      <a:pt x="5" y="5"/>
                      <a:pt x="5" y="5"/>
                    </a:cubicBezTo>
                    <a:cubicBezTo>
                      <a:pt x="4" y="5"/>
                      <a:pt x="4" y="5"/>
                      <a:pt x="4" y="5"/>
                    </a:cubicBezTo>
                    <a:cubicBezTo>
                      <a:pt x="4" y="5"/>
                      <a:pt x="4" y="6"/>
                      <a:pt x="3" y="6"/>
                    </a:cubicBezTo>
                    <a:cubicBezTo>
                      <a:pt x="3" y="6"/>
                      <a:pt x="3" y="6"/>
                      <a:pt x="2" y="6"/>
                    </a:cubicBezTo>
                    <a:cubicBezTo>
                      <a:pt x="2" y="5"/>
                      <a:pt x="1" y="5"/>
                      <a:pt x="0" y="5"/>
                    </a:cubicBezTo>
                    <a:cubicBezTo>
                      <a:pt x="0" y="6"/>
                      <a:pt x="1" y="7"/>
                      <a:pt x="2" y="8"/>
                    </a:cubicBezTo>
                    <a:cubicBezTo>
                      <a:pt x="2" y="9"/>
                      <a:pt x="3" y="9"/>
                      <a:pt x="5" y="9"/>
                    </a:cubicBezTo>
                    <a:cubicBezTo>
                      <a:pt x="5" y="9"/>
                      <a:pt x="5" y="9"/>
                      <a:pt x="5" y="9"/>
                    </a:cubicBezTo>
                    <a:cubicBezTo>
                      <a:pt x="5" y="9"/>
                      <a:pt x="5" y="9"/>
                      <a:pt x="5" y="9"/>
                    </a:cubicBezTo>
                    <a:cubicBezTo>
                      <a:pt x="6" y="9"/>
                      <a:pt x="7" y="8"/>
                      <a:pt x="8" y="7"/>
                    </a:cubicBezTo>
                    <a:cubicBezTo>
                      <a:pt x="7" y="7"/>
                      <a:pt x="7" y="7"/>
                      <a:pt x="7" y="7"/>
                    </a:cubicBezTo>
                    <a:cubicBezTo>
                      <a:pt x="6" y="6"/>
                      <a:pt x="6" y="6"/>
                      <a:pt x="6" y="6"/>
                    </a:cubicBezTo>
                    <a:cubicBezTo>
                      <a:pt x="7" y="7"/>
                      <a:pt x="7" y="7"/>
                      <a:pt x="7" y="7"/>
                    </a:cubicBezTo>
                    <a:cubicBezTo>
                      <a:pt x="8" y="7"/>
                      <a:pt x="8" y="7"/>
                      <a:pt x="8" y="7"/>
                    </a:cubicBezTo>
                    <a:cubicBezTo>
                      <a:pt x="9" y="7"/>
                      <a:pt x="9" y="5"/>
                      <a:pt x="9" y="4"/>
                    </a:cubicBezTo>
                    <a:cubicBezTo>
                      <a:pt x="9" y="4"/>
                      <a:pt x="9" y="4"/>
                      <a:pt x="9" y="4"/>
                    </a:cubicBezTo>
                    <a:cubicBezTo>
                      <a:pt x="9" y="3"/>
                      <a:pt x="9" y="2"/>
                      <a:pt x="8" y="1"/>
                    </a:cubicBezTo>
                    <a:cubicBezTo>
                      <a:pt x="7" y="0"/>
                      <a:pt x="6" y="0"/>
                      <a:pt x="5"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6" name="Freeform 200"/>
              <p:cNvSpPr/>
              <p:nvPr/>
            </p:nvSpPr>
            <p:spPr bwMode="auto">
              <a:xfrm>
                <a:off x="5130801" y="5954713"/>
                <a:ext cx="25400" cy="25400"/>
              </a:xfrm>
              <a:custGeom>
                <a:avLst/>
                <a:gdLst>
                  <a:gd name="T0" fmla="*/ 5 w 9"/>
                  <a:gd name="T1" fmla="*/ 0 h 9"/>
                  <a:gd name="T2" fmla="*/ 5 w 9"/>
                  <a:gd name="T3" fmla="*/ 0 h 9"/>
                  <a:gd name="T4" fmla="*/ 5 w 9"/>
                  <a:gd name="T5" fmla="*/ 0 h 9"/>
                  <a:gd name="T6" fmla="*/ 2 w 9"/>
                  <a:gd name="T7" fmla="*/ 1 h 9"/>
                  <a:gd name="T8" fmla="*/ 4 w 9"/>
                  <a:gd name="T9" fmla="*/ 2 h 9"/>
                  <a:gd name="T10" fmla="*/ 5 w 9"/>
                  <a:gd name="T11" fmla="*/ 4 h 9"/>
                  <a:gd name="T12" fmla="*/ 5 w 9"/>
                  <a:gd name="T13" fmla="*/ 4 h 9"/>
                  <a:gd name="T14" fmla="*/ 5 w 9"/>
                  <a:gd name="T15" fmla="*/ 4 h 9"/>
                  <a:gd name="T16" fmla="*/ 5 w 9"/>
                  <a:gd name="T17" fmla="*/ 5 h 9"/>
                  <a:gd name="T18" fmla="*/ 5 w 9"/>
                  <a:gd name="T19" fmla="*/ 5 h 9"/>
                  <a:gd name="T20" fmla="*/ 5 w 9"/>
                  <a:gd name="T21" fmla="*/ 5 h 9"/>
                  <a:gd name="T22" fmla="*/ 3 w 9"/>
                  <a:gd name="T23" fmla="*/ 5 h 9"/>
                  <a:gd name="T24" fmla="*/ 2 w 9"/>
                  <a:gd name="T25" fmla="*/ 5 h 9"/>
                  <a:gd name="T26" fmla="*/ 0 w 9"/>
                  <a:gd name="T27" fmla="*/ 4 h 9"/>
                  <a:gd name="T28" fmla="*/ 2 w 9"/>
                  <a:gd name="T29" fmla="*/ 8 h 9"/>
                  <a:gd name="T30" fmla="*/ 5 w 9"/>
                  <a:gd name="T31" fmla="*/ 9 h 9"/>
                  <a:gd name="T32" fmla="*/ 5 w 9"/>
                  <a:gd name="T33" fmla="*/ 9 h 9"/>
                  <a:gd name="T34" fmla="*/ 5 w 9"/>
                  <a:gd name="T35" fmla="*/ 9 h 9"/>
                  <a:gd name="T36" fmla="*/ 5 w 9"/>
                  <a:gd name="T37" fmla="*/ 9 h 9"/>
                  <a:gd name="T38" fmla="*/ 8 w 9"/>
                  <a:gd name="T39" fmla="*/ 7 h 9"/>
                  <a:gd name="T40" fmla="*/ 7 w 9"/>
                  <a:gd name="T41" fmla="*/ 6 h 9"/>
                  <a:gd name="T42" fmla="*/ 7 w 9"/>
                  <a:gd name="T43" fmla="*/ 6 h 9"/>
                  <a:gd name="T44" fmla="*/ 7 w 9"/>
                  <a:gd name="T45" fmla="*/ 6 h 9"/>
                  <a:gd name="T46" fmla="*/ 8 w 9"/>
                  <a:gd name="T47" fmla="*/ 7 h 9"/>
                  <a:gd name="T48" fmla="*/ 9 w 9"/>
                  <a:gd name="T49" fmla="*/ 4 h 9"/>
                  <a:gd name="T50" fmla="*/ 9 w 9"/>
                  <a:gd name="T51" fmla="*/ 4 h 9"/>
                  <a:gd name="T52" fmla="*/ 8 w 9"/>
                  <a:gd name="T53" fmla="*/ 1 h 9"/>
                  <a:gd name="T54" fmla="*/ 8 w 9"/>
                  <a:gd name="T55" fmla="*/ 1 h 9"/>
                  <a:gd name="T56" fmla="*/ 5 w 9"/>
                  <a:gd name="T5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9" h="9">
                    <a:moveTo>
                      <a:pt x="5" y="0"/>
                    </a:moveTo>
                    <a:cubicBezTo>
                      <a:pt x="5" y="0"/>
                      <a:pt x="5" y="0"/>
                      <a:pt x="5" y="0"/>
                    </a:cubicBezTo>
                    <a:cubicBezTo>
                      <a:pt x="5" y="0"/>
                      <a:pt x="5" y="0"/>
                      <a:pt x="5" y="0"/>
                    </a:cubicBezTo>
                    <a:cubicBezTo>
                      <a:pt x="4" y="0"/>
                      <a:pt x="3" y="0"/>
                      <a:pt x="2" y="1"/>
                    </a:cubicBezTo>
                    <a:cubicBezTo>
                      <a:pt x="2" y="1"/>
                      <a:pt x="3" y="1"/>
                      <a:pt x="4" y="2"/>
                    </a:cubicBezTo>
                    <a:cubicBezTo>
                      <a:pt x="5" y="2"/>
                      <a:pt x="5" y="3"/>
                      <a:pt x="5" y="4"/>
                    </a:cubicBezTo>
                    <a:cubicBezTo>
                      <a:pt x="5" y="4"/>
                      <a:pt x="5" y="4"/>
                      <a:pt x="5" y="4"/>
                    </a:cubicBezTo>
                    <a:cubicBezTo>
                      <a:pt x="5" y="4"/>
                      <a:pt x="5" y="4"/>
                      <a:pt x="5" y="4"/>
                    </a:cubicBezTo>
                    <a:cubicBezTo>
                      <a:pt x="5" y="5"/>
                      <a:pt x="5" y="5"/>
                      <a:pt x="5" y="5"/>
                    </a:cubicBezTo>
                    <a:cubicBezTo>
                      <a:pt x="5" y="5"/>
                      <a:pt x="5" y="5"/>
                      <a:pt x="5" y="5"/>
                    </a:cubicBezTo>
                    <a:cubicBezTo>
                      <a:pt x="5" y="5"/>
                      <a:pt x="5" y="5"/>
                      <a:pt x="5" y="5"/>
                    </a:cubicBezTo>
                    <a:cubicBezTo>
                      <a:pt x="4" y="5"/>
                      <a:pt x="4" y="5"/>
                      <a:pt x="3" y="5"/>
                    </a:cubicBezTo>
                    <a:cubicBezTo>
                      <a:pt x="3" y="5"/>
                      <a:pt x="3" y="5"/>
                      <a:pt x="2" y="5"/>
                    </a:cubicBezTo>
                    <a:cubicBezTo>
                      <a:pt x="2" y="5"/>
                      <a:pt x="1" y="5"/>
                      <a:pt x="0" y="4"/>
                    </a:cubicBezTo>
                    <a:cubicBezTo>
                      <a:pt x="0" y="6"/>
                      <a:pt x="1" y="7"/>
                      <a:pt x="2" y="8"/>
                    </a:cubicBezTo>
                    <a:cubicBezTo>
                      <a:pt x="3" y="8"/>
                      <a:pt x="4" y="9"/>
                      <a:pt x="5" y="9"/>
                    </a:cubicBezTo>
                    <a:cubicBezTo>
                      <a:pt x="5" y="9"/>
                      <a:pt x="5" y="9"/>
                      <a:pt x="5" y="9"/>
                    </a:cubicBezTo>
                    <a:cubicBezTo>
                      <a:pt x="5" y="9"/>
                      <a:pt x="5" y="9"/>
                      <a:pt x="5" y="9"/>
                    </a:cubicBezTo>
                    <a:cubicBezTo>
                      <a:pt x="5" y="9"/>
                      <a:pt x="5" y="9"/>
                      <a:pt x="5" y="9"/>
                    </a:cubicBezTo>
                    <a:cubicBezTo>
                      <a:pt x="6" y="9"/>
                      <a:pt x="7" y="8"/>
                      <a:pt x="8" y="7"/>
                    </a:cubicBezTo>
                    <a:cubicBezTo>
                      <a:pt x="7" y="6"/>
                      <a:pt x="7" y="6"/>
                      <a:pt x="7" y="6"/>
                    </a:cubicBezTo>
                    <a:cubicBezTo>
                      <a:pt x="7" y="6"/>
                      <a:pt x="7" y="6"/>
                      <a:pt x="7" y="6"/>
                    </a:cubicBezTo>
                    <a:cubicBezTo>
                      <a:pt x="7" y="6"/>
                      <a:pt x="7" y="6"/>
                      <a:pt x="7" y="6"/>
                    </a:cubicBezTo>
                    <a:cubicBezTo>
                      <a:pt x="8" y="7"/>
                      <a:pt x="8" y="7"/>
                      <a:pt x="8" y="7"/>
                    </a:cubicBezTo>
                    <a:cubicBezTo>
                      <a:pt x="9" y="6"/>
                      <a:pt x="9" y="5"/>
                      <a:pt x="9" y="4"/>
                    </a:cubicBezTo>
                    <a:cubicBezTo>
                      <a:pt x="9" y="4"/>
                      <a:pt x="9" y="4"/>
                      <a:pt x="9" y="4"/>
                    </a:cubicBezTo>
                    <a:cubicBezTo>
                      <a:pt x="9" y="3"/>
                      <a:pt x="9" y="2"/>
                      <a:pt x="8" y="1"/>
                    </a:cubicBezTo>
                    <a:cubicBezTo>
                      <a:pt x="8" y="1"/>
                      <a:pt x="8" y="1"/>
                      <a:pt x="8" y="1"/>
                    </a:cubicBezTo>
                    <a:cubicBezTo>
                      <a:pt x="7" y="0"/>
                      <a:pt x="6" y="0"/>
                      <a:pt x="5"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7" name="Freeform 201"/>
              <p:cNvSpPr>
                <a:spLocks noEditPoints="1"/>
              </p:cNvSpPr>
              <p:nvPr/>
            </p:nvSpPr>
            <p:spPr bwMode="auto">
              <a:xfrm>
                <a:off x="5111751" y="5973763"/>
                <a:ext cx="25400" cy="28575"/>
              </a:xfrm>
              <a:custGeom>
                <a:avLst/>
                <a:gdLst>
                  <a:gd name="T0" fmla="*/ 5 w 9"/>
                  <a:gd name="T1" fmla="*/ 5 h 10"/>
                  <a:gd name="T2" fmla="*/ 5 w 9"/>
                  <a:gd name="T3" fmla="*/ 5 h 10"/>
                  <a:gd name="T4" fmla="*/ 5 w 9"/>
                  <a:gd name="T5" fmla="*/ 0 h 10"/>
                  <a:gd name="T6" fmla="*/ 5 w 9"/>
                  <a:gd name="T7" fmla="*/ 0 h 10"/>
                  <a:gd name="T8" fmla="*/ 5 w 9"/>
                  <a:gd name="T9" fmla="*/ 0 h 10"/>
                  <a:gd name="T10" fmla="*/ 2 w 9"/>
                  <a:gd name="T11" fmla="*/ 2 h 10"/>
                  <a:gd name="T12" fmla="*/ 4 w 9"/>
                  <a:gd name="T13" fmla="*/ 2 h 10"/>
                  <a:gd name="T14" fmla="*/ 5 w 9"/>
                  <a:gd name="T15" fmla="*/ 5 h 10"/>
                  <a:gd name="T16" fmla="*/ 5 w 9"/>
                  <a:gd name="T17" fmla="*/ 5 h 10"/>
                  <a:gd name="T18" fmla="*/ 5 w 9"/>
                  <a:gd name="T19" fmla="*/ 5 h 10"/>
                  <a:gd name="T20" fmla="*/ 5 w 9"/>
                  <a:gd name="T21" fmla="*/ 5 h 10"/>
                  <a:gd name="T22" fmla="*/ 5 w 9"/>
                  <a:gd name="T23" fmla="*/ 5 h 10"/>
                  <a:gd name="T24" fmla="*/ 5 w 9"/>
                  <a:gd name="T25" fmla="*/ 6 h 10"/>
                  <a:gd name="T26" fmla="*/ 5 w 9"/>
                  <a:gd name="T27" fmla="*/ 6 h 10"/>
                  <a:gd name="T28" fmla="*/ 3 w 9"/>
                  <a:gd name="T29" fmla="*/ 6 h 10"/>
                  <a:gd name="T30" fmla="*/ 3 w 9"/>
                  <a:gd name="T31" fmla="*/ 6 h 10"/>
                  <a:gd name="T32" fmla="*/ 0 w 9"/>
                  <a:gd name="T33" fmla="*/ 5 h 10"/>
                  <a:gd name="T34" fmla="*/ 2 w 9"/>
                  <a:gd name="T35" fmla="*/ 8 h 10"/>
                  <a:gd name="T36" fmla="*/ 2 w 9"/>
                  <a:gd name="T37" fmla="*/ 8 h 10"/>
                  <a:gd name="T38" fmla="*/ 5 w 9"/>
                  <a:gd name="T39" fmla="*/ 10 h 10"/>
                  <a:gd name="T40" fmla="*/ 5 w 9"/>
                  <a:gd name="T41" fmla="*/ 10 h 10"/>
                  <a:gd name="T42" fmla="*/ 5 w 9"/>
                  <a:gd name="T43" fmla="*/ 10 h 10"/>
                  <a:gd name="T44" fmla="*/ 5 w 9"/>
                  <a:gd name="T45" fmla="*/ 10 h 10"/>
                  <a:gd name="T46" fmla="*/ 8 w 9"/>
                  <a:gd name="T47" fmla="*/ 8 h 10"/>
                  <a:gd name="T48" fmla="*/ 8 w 9"/>
                  <a:gd name="T49" fmla="*/ 8 h 10"/>
                  <a:gd name="T50" fmla="*/ 9 w 9"/>
                  <a:gd name="T51" fmla="*/ 5 h 10"/>
                  <a:gd name="T52" fmla="*/ 9 w 9"/>
                  <a:gd name="T53" fmla="*/ 5 h 10"/>
                  <a:gd name="T54" fmla="*/ 8 w 9"/>
                  <a:gd name="T55" fmla="*/ 2 h 10"/>
                  <a:gd name="T56" fmla="*/ 8 w 9"/>
                  <a:gd name="T57" fmla="*/ 2 h 10"/>
                  <a:gd name="T58" fmla="*/ 5 w 9"/>
                  <a:gd name="T59"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 h="10">
                    <a:moveTo>
                      <a:pt x="5" y="5"/>
                    </a:moveTo>
                    <a:cubicBezTo>
                      <a:pt x="5" y="5"/>
                      <a:pt x="5" y="5"/>
                      <a:pt x="5" y="5"/>
                    </a:cubicBezTo>
                    <a:moveTo>
                      <a:pt x="5" y="0"/>
                    </a:moveTo>
                    <a:cubicBezTo>
                      <a:pt x="5" y="0"/>
                      <a:pt x="5" y="0"/>
                      <a:pt x="5" y="0"/>
                    </a:cubicBezTo>
                    <a:cubicBezTo>
                      <a:pt x="5" y="0"/>
                      <a:pt x="5" y="0"/>
                      <a:pt x="5" y="0"/>
                    </a:cubicBezTo>
                    <a:cubicBezTo>
                      <a:pt x="4" y="0"/>
                      <a:pt x="3" y="1"/>
                      <a:pt x="2" y="2"/>
                    </a:cubicBezTo>
                    <a:cubicBezTo>
                      <a:pt x="2" y="2"/>
                      <a:pt x="3" y="2"/>
                      <a:pt x="4" y="2"/>
                    </a:cubicBezTo>
                    <a:cubicBezTo>
                      <a:pt x="5" y="3"/>
                      <a:pt x="5" y="4"/>
                      <a:pt x="5" y="5"/>
                    </a:cubicBezTo>
                    <a:cubicBezTo>
                      <a:pt x="5" y="5"/>
                      <a:pt x="5" y="5"/>
                      <a:pt x="5" y="5"/>
                    </a:cubicBezTo>
                    <a:cubicBezTo>
                      <a:pt x="5" y="5"/>
                      <a:pt x="5" y="5"/>
                      <a:pt x="5" y="5"/>
                    </a:cubicBezTo>
                    <a:cubicBezTo>
                      <a:pt x="5" y="5"/>
                      <a:pt x="5" y="5"/>
                      <a:pt x="5" y="5"/>
                    </a:cubicBezTo>
                    <a:cubicBezTo>
                      <a:pt x="5" y="5"/>
                      <a:pt x="5" y="5"/>
                      <a:pt x="5" y="5"/>
                    </a:cubicBezTo>
                    <a:cubicBezTo>
                      <a:pt x="5" y="6"/>
                      <a:pt x="5" y="6"/>
                      <a:pt x="5" y="6"/>
                    </a:cubicBezTo>
                    <a:cubicBezTo>
                      <a:pt x="5" y="6"/>
                      <a:pt x="5" y="6"/>
                      <a:pt x="5" y="6"/>
                    </a:cubicBezTo>
                    <a:cubicBezTo>
                      <a:pt x="4" y="6"/>
                      <a:pt x="4" y="6"/>
                      <a:pt x="3" y="6"/>
                    </a:cubicBezTo>
                    <a:cubicBezTo>
                      <a:pt x="3" y="6"/>
                      <a:pt x="3" y="6"/>
                      <a:pt x="3" y="6"/>
                    </a:cubicBezTo>
                    <a:cubicBezTo>
                      <a:pt x="2" y="6"/>
                      <a:pt x="1" y="6"/>
                      <a:pt x="0" y="5"/>
                    </a:cubicBezTo>
                    <a:cubicBezTo>
                      <a:pt x="0" y="6"/>
                      <a:pt x="1" y="8"/>
                      <a:pt x="2" y="8"/>
                    </a:cubicBezTo>
                    <a:cubicBezTo>
                      <a:pt x="2" y="8"/>
                      <a:pt x="2" y="8"/>
                      <a:pt x="2" y="8"/>
                    </a:cubicBezTo>
                    <a:cubicBezTo>
                      <a:pt x="3" y="9"/>
                      <a:pt x="4" y="10"/>
                      <a:pt x="5" y="10"/>
                    </a:cubicBezTo>
                    <a:cubicBezTo>
                      <a:pt x="5" y="10"/>
                      <a:pt x="5" y="10"/>
                      <a:pt x="5" y="10"/>
                    </a:cubicBezTo>
                    <a:cubicBezTo>
                      <a:pt x="5" y="10"/>
                      <a:pt x="5" y="10"/>
                      <a:pt x="5" y="10"/>
                    </a:cubicBezTo>
                    <a:cubicBezTo>
                      <a:pt x="5" y="10"/>
                      <a:pt x="5" y="10"/>
                      <a:pt x="5" y="10"/>
                    </a:cubicBezTo>
                    <a:cubicBezTo>
                      <a:pt x="6" y="9"/>
                      <a:pt x="7" y="9"/>
                      <a:pt x="8" y="8"/>
                    </a:cubicBezTo>
                    <a:cubicBezTo>
                      <a:pt x="8" y="8"/>
                      <a:pt x="8" y="8"/>
                      <a:pt x="8" y="8"/>
                    </a:cubicBezTo>
                    <a:cubicBezTo>
                      <a:pt x="9" y="7"/>
                      <a:pt x="9" y="6"/>
                      <a:pt x="9" y="5"/>
                    </a:cubicBezTo>
                    <a:cubicBezTo>
                      <a:pt x="9" y="5"/>
                      <a:pt x="9" y="5"/>
                      <a:pt x="9" y="5"/>
                    </a:cubicBezTo>
                    <a:cubicBezTo>
                      <a:pt x="9" y="4"/>
                      <a:pt x="9" y="2"/>
                      <a:pt x="8" y="2"/>
                    </a:cubicBezTo>
                    <a:cubicBezTo>
                      <a:pt x="8" y="2"/>
                      <a:pt x="8" y="2"/>
                      <a:pt x="8" y="2"/>
                    </a:cubicBezTo>
                    <a:cubicBezTo>
                      <a:pt x="7" y="1"/>
                      <a:pt x="6" y="0"/>
                      <a:pt x="5"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8" name="Freeform 202"/>
              <p:cNvSpPr/>
              <p:nvPr/>
            </p:nvSpPr>
            <p:spPr bwMode="auto">
              <a:xfrm>
                <a:off x="5091113" y="5995988"/>
                <a:ext cx="25400" cy="25400"/>
              </a:xfrm>
              <a:custGeom>
                <a:avLst/>
                <a:gdLst>
                  <a:gd name="T0" fmla="*/ 5 w 9"/>
                  <a:gd name="T1" fmla="*/ 0 h 9"/>
                  <a:gd name="T2" fmla="*/ 5 w 9"/>
                  <a:gd name="T3" fmla="*/ 0 h 9"/>
                  <a:gd name="T4" fmla="*/ 2 w 9"/>
                  <a:gd name="T5" fmla="*/ 1 h 9"/>
                  <a:gd name="T6" fmla="*/ 4 w 9"/>
                  <a:gd name="T7" fmla="*/ 2 h 9"/>
                  <a:gd name="T8" fmla="*/ 5 w 9"/>
                  <a:gd name="T9" fmla="*/ 4 h 9"/>
                  <a:gd name="T10" fmla="*/ 5 w 9"/>
                  <a:gd name="T11" fmla="*/ 4 h 9"/>
                  <a:gd name="T12" fmla="*/ 5 w 9"/>
                  <a:gd name="T13" fmla="*/ 5 h 9"/>
                  <a:gd name="T14" fmla="*/ 5 w 9"/>
                  <a:gd name="T15" fmla="*/ 5 h 9"/>
                  <a:gd name="T16" fmla="*/ 7 w 9"/>
                  <a:gd name="T17" fmla="*/ 6 h 9"/>
                  <a:gd name="T18" fmla="*/ 5 w 9"/>
                  <a:gd name="T19" fmla="*/ 5 h 9"/>
                  <a:gd name="T20" fmla="*/ 5 w 9"/>
                  <a:gd name="T21" fmla="*/ 5 h 9"/>
                  <a:gd name="T22" fmla="*/ 5 w 9"/>
                  <a:gd name="T23" fmla="*/ 5 h 9"/>
                  <a:gd name="T24" fmla="*/ 3 w 9"/>
                  <a:gd name="T25" fmla="*/ 6 h 9"/>
                  <a:gd name="T26" fmla="*/ 3 w 9"/>
                  <a:gd name="T27" fmla="*/ 6 h 9"/>
                  <a:gd name="T28" fmla="*/ 0 w 9"/>
                  <a:gd name="T29" fmla="*/ 5 h 9"/>
                  <a:gd name="T30" fmla="*/ 2 w 9"/>
                  <a:gd name="T31" fmla="*/ 8 h 9"/>
                  <a:gd name="T32" fmla="*/ 5 w 9"/>
                  <a:gd name="T33" fmla="*/ 9 h 9"/>
                  <a:gd name="T34" fmla="*/ 5 w 9"/>
                  <a:gd name="T35" fmla="*/ 9 h 9"/>
                  <a:gd name="T36" fmla="*/ 5 w 9"/>
                  <a:gd name="T37" fmla="*/ 9 h 9"/>
                  <a:gd name="T38" fmla="*/ 5 w 9"/>
                  <a:gd name="T39" fmla="*/ 9 h 9"/>
                  <a:gd name="T40" fmla="*/ 8 w 9"/>
                  <a:gd name="T41" fmla="*/ 8 h 9"/>
                  <a:gd name="T42" fmla="*/ 8 w 9"/>
                  <a:gd name="T43" fmla="*/ 8 h 9"/>
                  <a:gd name="T44" fmla="*/ 9 w 9"/>
                  <a:gd name="T45" fmla="*/ 5 h 9"/>
                  <a:gd name="T46" fmla="*/ 9 w 9"/>
                  <a:gd name="T47" fmla="*/ 5 h 9"/>
                  <a:gd name="T48" fmla="*/ 8 w 9"/>
                  <a:gd name="T49" fmla="*/ 1 h 9"/>
                  <a:gd name="T50" fmla="*/ 8 w 9"/>
                  <a:gd name="T51" fmla="*/ 1 h 9"/>
                  <a:gd name="T52" fmla="*/ 5 w 9"/>
                  <a:gd name="T5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 h="9">
                    <a:moveTo>
                      <a:pt x="5" y="0"/>
                    </a:moveTo>
                    <a:cubicBezTo>
                      <a:pt x="5" y="0"/>
                      <a:pt x="5" y="0"/>
                      <a:pt x="5" y="0"/>
                    </a:cubicBezTo>
                    <a:cubicBezTo>
                      <a:pt x="4" y="0"/>
                      <a:pt x="3" y="1"/>
                      <a:pt x="2" y="1"/>
                    </a:cubicBezTo>
                    <a:cubicBezTo>
                      <a:pt x="3" y="2"/>
                      <a:pt x="3" y="2"/>
                      <a:pt x="4" y="2"/>
                    </a:cubicBezTo>
                    <a:cubicBezTo>
                      <a:pt x="5" y="2"/>
                      <a:pt x="5" y="3"/>
                      <a:pt x="5" y="4"/>
                    </a:cubicBezTo>
                    <a:cubicBezTo>
                      <a:pt x="5" y="4"/>
                      <a:pt x="5" y="4"/>
                      <a:pt x="5" y="4"/>
                    </a:cubicBezTo>
                    <a:cubicBezTo>
                      <a:pt x="5" y="5"/>
                      <a:pt x="5" y="5"/>
                      <a:pt x="5" y="5"/>
                    </a:cubicBezTo>
                    <a:cubicBezTo>
                      <a:pt x="5" y="5"/>
                      <a:pt x="5" y="5"/>
                      <a:pt x="5" y="5"/>
                    </a:cubicBezTo>
                    <a:cubicBezTo>
                      <a:pt x="7" y="6"/>
                      <a:pt x="7" y="6"/>
                      <a:pt x="7" y="6"/>
                    </a:cubicBezTo>
                    <a:cubicBezTo>
                      <a:pt x="5" y="5"/>
                      <a:pt x="5" y="5"/>
                      <a:pt x="5" y="5"/>
                    </a:cubicBezTo>
                    <a:cubicBezTo>
                      <a:pt x="5" y="5"/>
                      <a:pt x="5" y="5"/>
                      <a:pt x="5" y="5"/>
                    </a:cubicBezTo>
                    <a:cubicBezTo>
                      <a:pt x="5" y="5"/>
                      <a:pt x="5" y="5"/>
                      <a:pt x="5" y="5"/>
                    </a:cubicBezTo>
                    <a:cubicBezTo>
                      <a:pt x="4" y="6"/>
                      <a:pt x="4" y="6"/>
                      <a:pt x="3" y="6"/>
                    </a:cubicBezTo>
                    <a:cubicBezTo>
                      <a:pt x="3" y="6"/>
                      <a:pt x="3" y="6"/>
                      <a:pt x="3" y="6"/>
                    </a:cubicBezTo>
                    <a:cubicBezTo>
                      <a:pt x="2" y="6"/>
                      <a:pt x="1" y="5"/>
                      <a:pt x="0" y="5"/>
                    </a:cubicBezTo>
                    <a:cubicBezTo>
                      <a:pt x="0" y="6"/>
                      <a:pt x="1" y="7"/>
                      <a:pt x="2" y="8"/>
                    </a:cubicBezTo>
                    <a:cubicBezTo>
                      <a:pt x="3" y="9"/>
                      <a:pt x="4" y="9"/>
                      <a:pt x="5" y="9"/>
                    </a:cubicBezTo>
                    <a:cubicBezTo>
                      <a:pt x="5" y="9"/>
                      <a:pt x="5" y="9"/>
                      <a:pt x="5" y="9"/>
                    </a:cubicBezTo>
                    <a:cubicBezTo>
                      <a:pt x="5" y="9"/>
                      <a:pt x="5" y="9"/>
                      <a:pt x="5" y="9"/>
                    </a:cubicBezTo>
                    <a:cubicBezTo>
                      <a:pt x="5" y="9"/>
                      <a:pt x="5" y="9"/>
                      <a:pt x="5" y="9"/>
                    </a:cubicBezTo>
                    <a:cubicBezTo>
                      <a:pt x="6" y="9"/>
                      <a:pt x="7" y="9"/>
                      <a:pt x="8" y="8"/>
                    </a:cubicBezTo>
                    <a:cubicBezTo>
                      <a:pt x="8" y="8"/>
                      <a:pt x="8" y="8"/>
                      <a:pt x="8" y="8"/>
                    </a:cubicBezTo>
                    <a:cubicBezTo>
                      <a:pt x="9" y="7"/>
                      <a:pt x="9" y="6"/>
                      <a:pt x="9" y="5"/>
                    </a:cubicBezTo>
                    <a:cubicBezTo>
                      <a:pt x="9" y="5"/>
                      <a:pt x="9" y="5"/>
                      <a:pt x="9" y="5"/>
                    </a:cubicBezTo>
                    <a:cubicBezTo>
                      <a:pt x="9" y="3"/>
                      <a:pt x="9" y="2"/>
                      <a:pt x="8" y="1"/>
                    </a:cubicBezTo>
                    <a:cubicBezTo>
                      <a:pt x="8" y="1"/>
                      <a:pt x="8" y="1"/>
                      <a:pt x="8" y="1"/>
                    </a:cubicBezTo>
                    <a:cubicBezTo>
                      <a:pt x="7" y="1"/>
                      <a:pt x="6" y="0"/>
                      <a:pt x="5"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9" name="Freeform 203"/>
              <p:cNvSpPr/>
              <p:nvPr/>
            </p:nvSpPr>
            <p:spPr bwMode="auto">
              <a:xfrm>
                <a:off x="5072063" y="6018213"/>
                <a:ext cx="28575" cy="25400"/>
              </a:xfrm>
              <a:custGeom>
                <a:avLst/>
                <a:gdLst>
                  <a:gd name="T0" fmla="*/ 5 w 10"/>
                  <a:gd name="T1" fmla="*/ 0 h 9"/>
                  <a:gd name="T2" fmla="*/ 2 w 10"/>
                  <a:gd name="T3" fmla="*/ 1 h 9"/>
                  <a:gd name="T4" fmla="*/ 4 w 10"/>
                  <a:gd name="T5" fmla="*/ 2 h 9"/>
                  <a:gd name="T6" fmla="*/ 4 w 10"/>
                  <a:gd name="T7" fmla="*/ 2 h 9"/>
                  <a:gd name="T8" fmla="*/ 5 w 10"/>
                  <a:gd name="T9" fmla="*/ 4 h 9"/>
                  <a:gd name="T10" fmla="*/ 5 w 10"/>
                  <a:gd name="T11" fmla="*/ 4 h 9"/>
                  <a:gd name="T12" fmla="*/ 6 w 10"/>
                  <a:gd name="T13" fmla="*/ 5 h 9"/>
                  <a:gd name="T14" fmla="*/ 5 w 10"/>
                  <a:gd name="T15" fmla="*/ 5 h 9"/>
                  <a:gd name="T16" fmla="*/ 5 w 10"/>
                  <a:gd name="T17" fmla="*/ 5 h 9"/>
                  <a:gd name="T18" fmla="*/ 5 w 10"/>
                  <a:gd name="T19" fmla="*/ 5 h 9"/>
                  <a:gd name="T20" fmla="*/ 3 w 10"/>
                  <a:gd name="T21" fmla="*/ 6 h 9"/>
                  <a:gd name="T22" fmla="*/ 3 w 10"/>
                  <a:gd name="T23" fmla="*/ 6 h 9"/>
                  <a:gd name="T24" fmla="*/ 0 w 10"/>
                  <a:gd name="T25" fmla="*/ 5 h 9"/>
                  <a:gd name="T26" fmla="*/ 2 w 10"/>
                  <a:gd name="T27" fmla="*/ 8 h 9"/>
                  <a:gd name="T28" fmla="*/ 5 w 10"/>
                  <a:gd name="T29" fmla="*/ 9 h 9"/>
                  <a:gd name="T30" fmla="*/ 5 w 10"/>
                  <a:gd name="T31" fmla="*/ 9 h 9"/>
                  <a:gd name="T32" fmla="*/ 5 w 10"/>
                  <a:gd name="T33" fmla="*/ 9 h 9"/>
                  <a:gd name="T34" fmla="*/ 8 w 10"/>
                  <a:gd name="T35" fmla="*/ 8 h 9"/>
                  <a:gd name="T36" fmla="*/ 7 w 10"/>
                  <a:gd name="T37" fmla="*/ 7 h 9"/>
                  <a:gd name="T38" fmla="*/ 7 w 10"/>
                  <a:gd name="T39" fmla="*/ 6 h 9"/>
                  <a:gd name="T40" fmla="*/ 7 w 10"/>
                  <a:gd name="T41" fmla="*/ 7 h 9"/>
                  <a:gd name="T42" fmla="*/ 8 w 10"/>
                  <a:gd name="T43" fmla="*/ 8 h 9"/>
                  <a:gd name="T44" fmla="*/ 10 w 10"/>
                  <a:gd name="T45" fmla="*/ 5 h 9"/>
                  <a:gd name="T46" fmla="*/ 10 w 10"/>
                  <a:gd name="T47" fmla="*/ 4 h 9"/>
                  <a:gd name="T48" fmla="*/ 8 w 10"/>
                  <a:gd name="T49" fmla="*/ 1 h 9"/>
                  <a:gd name="T50" fmla="*/ 5 w 10"/>
                  <a:gd name="T51" fmla="*/ 0 h 9"/>
                  <a:gd name="T52" fmla="*/ 5 w 10"/>
                  <a:gd name="T53" fmla="*/ 0 h 9"/>
                  <a:gd name="T54" fmla="*/ 5 w 10"/>
                  <a:gd name="T55"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 h="9">
                    <a:moveTo>
                      <a:pt x="5" y="0"/>
                    </a:moveTo>
                    <a:cubicBezTo>
                      <a:pt x="4" y="0"/>
                      <a:pt x="3" y="0"/>
                      <a:pt x="2" y="1"/>
                    </a:cubicBezTo>
                    <a:cubicBezTo>
                      <a:pt x="3" y="1"/>
                      <a:pt x="3" y="2"/>
                      <a:pt x="4" y="2"/>
                    </a:cubicBezTo>
                    <a:cubicBezTo>
                      <a:pt x="4" y="2"/>
                      <a:pt x="4" y="2"/>
                      <a:pt x="4" y="2"/>
                    </a:cubicBezTo>
                    <a:cubicBezTo>
                      <a:pt x="5" y="2"/>
                      <a:pt x="5" y="3"/>
                      <a:pt x="5" y="4"/>
                    </a:cubicBezTo>
                    <a:cubicBezTo>
                      <a:pt x="5" y="4"/>
                      <a:pt x="5" y="4"/>
                      <a:pt x="5" y="4"/>
                    </a:cubicBezTo>
                    <a:cubicBezTo>
                      <a:pt x="6" y="5"/>
                      <a:pt x="6" y="5"/>
                      <a:pt x="6" y="5"/>
                    </a:cubicBezTo>
                    <a:cubicBezTo>
                      <a:pt x="5" y="5"/>
                      <a:pt x="5" y="5"/>
                      <a:pt x="5" y="5"/>
                    </a:cubicBezTo>
                    <a:cubicBezTo>
                      <a:pt x="5" y="5"/>
                      <a:pt x="5" y="5"/>
                      <a:pt x="5" y="5"/>
                    </a:cubicBezTo>
                    <a:cubicBezTo>
                      <a:pt x="5" y="5"/>
                      <a:pt x="5" y="5"/>
                      <a:pt x="5" y="5"/>
                    </a:cubicBezTo>
                    <a:cubicBezTo>
                      <a:pt x="5" y="6"/>
                      <a:pt x="4" y="6"/>
                      <a:pt x="3" y="6"/>
                    </a:cubicBezTo>
                    <a:cubicBezTo>
                      <a:pt x="3" y="6"/>
                      <a:pt x="3" y="6"/>
                      <a:pt x="3" y="6"/>
                    </a:cubicBezTo>
                    <a:cubicBezTo>
                      <a:pt x="2" y="6"/>
                      <a:pt x="1" y="5"/>
                      <a:pt x="0" y="5"/>
                    </a:cubicBezTo>
                    <a:cubicBezTo>
                      <a:pt x="1" y="6"/>
                      <a:pt x="1" y="7"/>
                      <a:pt x="2" y="8"/>
                    </a:cubicBezTo>
                    <a:cubicBezTo>
                      <a:pt x="3" y="9"/>
                      <a:pt x="4" y="9"/>
                      <a:pt x="5" y="9"/>
                    </a:cubicBezTo>
                    <a:cubicBezTo>
                      <a:pt x="5" y="9"/>
                      <a:pt x="5" y="9"/>
                      <a:pt x="5" y="9"/>
                    </a:cubicBezTo>
                    <a:cubicBezTo>
                      <a:pt x="5" y="9"/>
                      <a:pt x="5" y="9"/>
                      <a:pt x="5" y="9"/>
                    </a:cubicBezTo>
                    <a:cubicBezTo>
                      <a:pt x="6" y="9"/>
                      <a:pt x="8" y="8"/>
                      <a:pt x="8" y="8"/>
                    </a:cubicBezTo>
                    <a:cubicBezTo>
                      <a:pt x="7" y="7"/>
                      <a:pt x="7" y="7"/>
                      <a:pt x="7" y="7"/>
                    </a:cubicBezTo>
                    <a:cubicBezTo>
                      <a:pt x="7" y="6"/>
                      <a:pt x="7" y="6"/>
                      <a:pt x="7" y="6"/>
                    </a:cubicBezTo>
                    <a:cubicBezTo>
                      <a:pt x="7" y="7"/>
                      <a:pt x="7" y="7"/>
                      <a:pt x="7" y="7"/>
                    </a:cubicBezTo>
                    <a:cubicBezTo>
                      <a:pt x="8" y="8"/>
                      <a:pt x="8" y="8"/>
                      <a:pt x="8" y="8"/>
                    </a:cubicBezTo>
                    <a:cubicBezTo>
                      <a:pt x="9" y="7"/>
                      <a:pt x="10" y="6"/>
                      <a:pt x="10" y="5"/>
                    </a:cubicBezTo>
                    <a:cubicBezTo>
                      <a:pt x="10" y="4"/>
                      <a:pt x="10" y="4"/>
                      <a:pt x="10" y="4"/>
                    </a:cubicBezTo>
                    <a:cubicBezTo>
                      <a:pt x="9" y="3"/>
                      <a:pt x="9" y="2"/>
                      <a:pt x="8" y="1"/>
                    </a:cubicBezTo>
                    <a:cubicBezTo>
                      <a:pt x="7" y="0"/>
                      <a:pt x="6" y="0"/>
                      <a:pt x="5" y="0"/>
                    </a:cubicBezTo>
                    <a:cubicBezTo>
                      <a:pt x="5" y="0"/>
                      <a:pt x="5" y="0"/>
                      <a:pt x="5" y="0"/>
                    </a:cubicBezTo>
                    <a:cubicBezTo>
                      <a:pt x="5" y="0"/>
                      <a:pt x="5" y="0"/>
                      <a:pt x="5"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0" name="Freeform 204"/>
              <p:cNvSpPr/>
              <p:nvPr/>
            </p:nvSpPr>
            <p:spPr bwMode="auto">
              <a:xfrm>
                <a:off x="5364163" y="5637213"/>
                <a:ext cx="33338" cy="47625"/>
              </a:xfrm>
              <a:custGeom>
                <a:avLst/>
                <a:gdLst>
                  <a:gd name="T0" fmla="*/ 4 w 12"/>
                  <a:gd name="T1" fmla="*/ 0 h 17"/>
                  <a:gd name="T2" fmla="*/ 4 w 12"/>
                  <a:gd name="T3" fmla="*/ 0 h 17"/>
                  <a:gd name="T4" fmla="*/ 1 w 12"/>
                  <a:gd name="T5" fmla="*/ 2 h 17"/>
                  <a:gd name="T6" fmla="*/ 0 w 12"/>
                  <a:gd name="T7" fmla="*/ 5 h 17"/>
                  <a:gd name="T8" fmla="*/ 0 w 12"/>
                  <a:gd name="T9" fmla="*/ 6 h 17"/>
                  <a:gd name="T10" fmla="*/ 1 w 12"/>
                  <a:gd name="T11" fmla="*/ 10 h 17"/>
                  <a:gd name="T12" fmla="*/ 1 w 12"/>
                  <a:gd name="T13" fmla="*/ 10 h 17"/>
                  <a:gd name="T14" fmla="*/ 7 w 12"/>
                  <a:gd name="T15" fmla="*/ 16 h 17"/>
                  <a:gd name="T16" fmla="*/ 9 w 12"/>
                  <a:gd name="T17" fmla="*/ 17 h 17"/>
                  <a:gd name="T18" fmla="*/ 10 w 12"/>
                  <a:gd name="T19" fmla="*/ 17 h 17"/>
                  <a:gd name="T20" fmla="*/ 11 w 12"/>
                  <a:gd name="T21" fmla="*/ 16 h 17"/>
                  <a:gd name="T22" fmla="*/ 11 w 12"/>
                  <a:gd name="T23" fmla="*/ 16 h 17"/>
                  <a:gd name="T24" fmla="*/ 11 w 12"/>
                  <a:gd name="T25" fmla="*/ 15 h 17"/>
                  <a:gd name="T26" fmla="*/ 10 w 12"/>
                  <a:gd name="T27" fmla="*/ 13 h 17"/>
                  <a:gd name="T28" fmla="*/ 8 w 12"/>
                  <a:gd name="T29" fmla="*/ 12 h 17"/>
                  <a:gd name="T30" fmla="*/ 5 w 12"/>
                  <a:gd name="T31" fmla="*/ 8 h 17"/>
                  <a:gd name="T32" fmla="*/ 4 w 12"/>
                  <a:gd name="T33" fmla="*/ 7 h 17"/>
                  <a:gd name="T34" fmla="*/ 4 w 12"/>
                  <a:gd name="T35" fmla="*/ 5 h 17"/>
                  <a:gd name="T36" fmla="*/ 4 w 12"/>
                  <a:gd name="T37" fmla="*/ 4 h 17"/>
                  <a:gd name="T38" fmla="*/ 4 w 12"/>
                  <a:gd name="T39" fmla="*/ 4 h 17"/>
                  <a:gd name="T40" fmla="*/ 4 w 12"/>
                  <a:gd name="T41" fmla="*/ 4 h 17"/>
                  <a:gd name="T42" fmla="*/ 6 w 12"/>
                  <a:gd name="T43" fmla="*/ 2 h 17"/>
                  <a:gd name="T44" fmla="*/ 5 w 12"/>
                  <a:gd name="T45" fmla="*/ 0 h 17"/>
                  <a:gd name="T46" fmla="*/ 4 w 12"/>
                  <a:gd name="T47"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2" h="17">
                    <a:moveTo>
                      <a:pt x="4" y="0"/>
                    </a:moveTo>
                    <a:cubicBezTo>
                      <a:pt x="4" y="0"/>
                      <a:pt x="4" y="0"/>
                      <a:pt x="4" y="0"/>
                    </a:cubicBezTo>
                    <a:cubicBezTo>
                      <a:pt x="3" y="0"/>
                      <a:pt x="1" y="1"/>
                      <a:pt x="1" y="2"/>
                    </a:cubicBezTo>
                    <a:cubicBezTo>
                      <a:pt x="0" y="3"/>
                      <a:pt x="0" y="4"/>
                      <a:pt x="0" y="5"/>
                    </a:cubicBezTo>
                    <a:cubicBezTo>
                      <a:pt x="0" y="5"/>
                      <a:pt x="0" y="6"/>
                      <a:pt x="0" y="6"/>
                    </a:cubicBezTo>
                    <a:cubicBezTo>
                      <a:pt x="0" y="8"/>
                      <a:pt x="0" y="9"/>
                      <a:pt x="1" y="10"/>
                    </a:cubicBezTo>
                    <a:cubicBezTo>
                      <a:pt x="1" y="10"/>
                      <a:pt x="1" y="10"/>
                      <a:pt x="1" y="10"/>
                    </a:cubicBezTo>
                    <a:cubicBezTo>
                      <a:pt x="2" y="13"/>
                      <a:pt x="4" y="15"/>
                      <a:pt x="7" y="16"/>
                    </a:cubicBezTo>
                    <a:cubicBezTo>
                      <a:pt x="7" y="17"/>
                      <a:pt x="8" y="17"/>
                      <a:pt x="9" y="17"/>
                    </a:cubicBezTo>
                    <a:cubicBezTo>
                      <a:pt x="9" y="17"/>
                      <a:pt x="9" y="17"/>
                      <a:pt x="10" y="17"/>
                    </a:cubicBezTo>
                    <a:cubicBezTo>
                      <a:pt x="10" y="17"/>
                      <a:pt x="11" y="17"/>
                      <a:pt x="11" y="16"/>
                    </a:cubicBezTo>
                    <a:cubicBezTo>
                      <a:pt x="11" y="16"/>
                      <a:pt x="11" y="16"/>
                      <a:pt x="11" y="16"/>
                    </a:cubicBezTo>
                    <a:cubicBezTo>
                      <a:pt x="11" y="16"/>
                      <a:pt x="11" y="16"/>
                      <a:pt x="11" y="15"/>
                    </a:cubicBezTo>
                    <a:cubicBezTo>
                      <a:pt x="12" y="15"/>
                      <a:pt x="11" y="14"/>
                      <a:pt x="10" y="13"/>
                    </a:cubicBezTo>
                    <a:cubicBezTo>
                      <a:pt x="9" y="13"/>
                      <a:pt x="9" y="13"/>
                      <a:pt x="8" y="12"/>
                    </a:cubicBezTo>
                    <a:cubicBezTo>
                      <a:pt x="7" y="11"/>
                      <a:pt x="5" y="10"/>
                      <a:pt x="5" y="8"/>
                    </a:cubicBezTo>
                    <a:cubicBezTo>
                      <a:pt x="4" y="8"/>
                      <a:pt x="4" y="8"/>
                      <a:pt x="4" y="7"/>
                    </a:cubicBezTo>
                    <a:cubicBezTo>
                      <a:pt x="4" y="6"/>
                      <a:pt x="4" y="6"/>
                      <a:pt x="4" y="5"/>
                    </a:cubicBezTo>
                    <a:cubicBezTo>
                      <a:pt x="4" y="4"/>
                      <a:pt x="4" y="4"/>
                      <a:pt x="4" y="4"/>
                    </a:cubicBezTo>
                    <a:cubicBezTo>
                      <a:pt x="4" y="4"/>
                      <a:pt x="4" y="4"/>
                      <a:pt x="4" y="4"/>
                    </a:cubicBezTo>
                    <a:cubicBezTo>
                      <a:pt x="4" y="4"/>
                      <a:pt x="4" y="4"/>
                      <a:pt x="4" y="4"/>
                    </a:cubicBezTo>
                    <a:cubicBezTo>
                      <a:pt x="5" y="4"/>
                      <a:pt x="6" y="3"/>
                      <a:pt x="6" y="2"/>
                    </a:cubicBezTo>
                    <a:cubicBezTo>
                      <a:pt x="6" y="1"/>
                      <a:pt x="6" y="0"/>
                      <a:pt x="5" y="0"/>
                    </a:cubicBezTo>
                    <a:cubicBezTo>
                      <a:pt x="5" y="0"/>
                      <a:pt x="4" y="0"/>
                      <a:pt x="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1" name="Freeform 206"/>
              <p:cNvSpPr/>
              <p:nvPr/>
            </p:nvSpPr>
            <p:spPr bwMode="auto">
              <a:xfrm>
                <a:off x="5343526" y="5659438"/>
                <a:ext cx="33338" cy="47625"/>
              </a:xfrm>
              <a:custGeom>
                <a:avLst/>
                <a:gdLst>
                  <a:gd name="T0" fmla="*/ 4 w 12"/>
                  <a:gd name="T1" fmla="*/ 0 h 17"/>
                  <a:gd name="T2" fmla="*/ 4 w 12"/>
                  <a:gd name="T3" fmla="*/ 0 h 17"/>
                  <a:gd name="T4" fmla="*/ 1 w 12"/>
                  <a:gd name="T5" fmla="*/ 2 h 17"/>
                  <a:gd name="T6" fmla="*/ 0 w 12"/>
                  <a:gd name="T7" fmla="*/ 5 h 17"/>
                  <a:gd name="T8" fmla="*/ 0 w 12"/>
                  <a:gd name="T9" fmla="*/ 6 h 17"/>
                  <a:gd name="T10" fmla="*/ 1 w 12"/>
                  <a:gd name="T11" fmla="*/ 10 h 17"/>
                  <a:gd name="T12" fmla="*/ 1 w 12"/>
                  <a:gd name="T13" fmla="*/ 10 h 17"/>
                  <a:gd name="T14" fmla="*/ 7 w 12"/>
                  <a:gd name="T15" fmla="*/ 16 h 17"/>
                  <a:gd name="T16" fmla="*/ 9 w 12"/>
                  <a:gd name="T17" fmla="*/ 17 h 17"/>
                  <a:gd name="T18" fmla="*/ 10 w 12"/>
                  <a:gd name="T19" fmla="*/ 17 h 17"/>
                  <a:gd name="T20" fmla="*/ 11 w 12"/>
                  <a:gd name="T21" fmla="*/ 16 h 17"/>
                  <a:gd name="T22" fmla="*/ 12 w 12"/>
                  <a:gd name="T23" fmla="*/ 16 h 17"/>
                  <a:gd name="T24" fmla="*/ 12 w 12"/>
                  <a:gd name="T25" fmla="*/ 15 h 17"/>
                  <a:gd name="T26" fmla="*/ 10 w 12"/>
                  <a:gd name="T27" fmla="*/ 13 h 17"/>
                  <a:gd name="T28" fmla="*/ 8 w 12"/>
                  <a:gd name="T29" fmla="*/ 12 h 17"/>
                  <a:gd name="T30" fmla="*/ 5 w 12"/>
                  <a:gd name="T31" fmla="*/ 8 h 17"/>
                  <a:gd name="T32" fmla="*/ 4 w 12"/>
                  <a:gd name="T33" fmla="*/ 7 h 17"/>
                  <a:gd name="T34" fmla="*/ 4 w 12"/>
                  <a:gd name="T35" fmla="*/ 5 h 17"/>
                  <a:gd name="T36" fmla="*/ 4 w 12"/>
                  <a:gd name="T37" fmla="*/ 4 h 17"/>
                  <a:gd name="T38" fmla="*/ 4 w 12"/>
                  <a:gd name="T39" fmla="*/ 4 h 17"/>
                  <a:gd name="T40" fmla="*/ 4 w 12"/>
                  <a:gd name="T41" fmla="*/ 4 h 17"/>
                  <a:gd name="T42" fmla="*/ 6 w 12"/>
                  <a:gd name="T43" fmla="*/ 2 h 17"/>
                  <a:gd name="T44" fmla="*/ 5 w 12"/>
                  <a:gd name="T45" fmla="*/ 0 h 17"/>
                  <a:gd name="T46" fmla="*/ 4 w 12"/>
                  <a:gd name="T47"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2" h="17">
                    <a:moveTo>
                      <a:pt x="4" y="0"/>
                    </a:moveTo>
                    <a:cubicBezTo>
                      <a:pt x="4" y="0"/>
                      <a:pt x="4" y="0"/>
                      <a:pt x="4" y="0"/>
                    </a:cubicBezTo>
                    <a:cubicBezTo>
                      <a:pt x="3" y="0"/>
                      <a:pt x="1" y="0"/>
                      <a:pt x="1" y="2"/>
                    </a:cubicBezTo>
                    <a:cubicBezTo>
                      <a:pt x="0" y="3"/>
                      <a:pt x="0" y="4"/>
                      <a:pt x="0" y="5"/>
                    </a:cubicBezTo>
                    <a:cubicBezTo>
                      <a:pt x="0" y="5"/>
                      <a:pt x="0" y="5"/>
                      <a:pt x="0" y="6"/>
                    </a:cubicBezTo>
                    <a:cubicBezTo>
                      <a:pt x="0" y="7"/>
                      <a:pt x="1" y="9"/>
                      <a:pt x="1" y="10"/>
                    </a:cubicBezTo>
                    <a:cubicBezTo>
                      <a:pt x="1" y="10"/>
                      <a:pt x="1" y="10"/>
                      <a:pt x="1" y="10"/>
                    </a:cubicBezTo>
                    <a:cubicBezTo>
                      <a:pt x="2" y="13"/>
                      <a:pt x="4" y="15"/>
                      <a:pt x="7" y="16"/>
                    </a:cubicBezTo>
                    <a:cubicBezTo>
                      <a:pt x="7" y="16"/>
                      <a:pt x="8" y="17"/>
                      <a:pt x="9" y="17"/>
                    </a:cubicBezTo>
                    <a:cubicBezTo>
                      <a:pt x="9" y="17"/>
                      <a:pt x="9" y="17"/>
                      <a:pt x="10" y="17"/>
                    </a:cubicBezTo>
                    <a:cubicBezTo>
                      <a:pt x="10" y="17"/>
                      <a:pt x="11" y="17"/>
                      <a:pt x="11" y="16"/>
                    </a:cubicBezTo>
                    <a:cubicBezTo>
                      <a:pt x="11" y="16"/>
                      <a:pt x="11" y="16"/>
                      <a:pt x="12" y="16"/>
                    </a:cubicBezTo>
                    <a:cubicBezTo>
                      <a:pt x="12" y="15"/>
                      <a:pt x="12" y="15"/>
                      <a:pt x="12" y="15"/>
                    </a:cubicBezTo>
                    <a:cubicBezTo>
                      <a:pt x="12" y="14"/>
                      <a:pt x="11" y="13"/>
                      <a:pt x="10" y="13"/>
                    </a:cubicBezTo>
                    <a:cubicBezTo>
                      <a:pt x="10" y="13"/>
                      <a:pt x="9" y="13"/>
                      <a:pt x="8" y="12"/>
                    </a:cubicBezTo>
                    <a:cubicBezTo>
                      <a:pt x="7" y="11"/>
                      <a:pt x="5" y="10"/>
                      <a:pt x="5" y="8"/>
                    </a:cubicBezTo>
                    <a:cubicBezTo>
                      <a:pt x="5" y="8"/>
                      <a:pt x="4" y="7"/>
                      <a:pt x="4" y="7"/>
                    </a:cubicBezTo>
                    <a:cubicBezTo>
                      <a:pt x="4" y="6"/>
                      <a:pt x="4" y="5"/>
                      <a:pt x="4" y="5"/>
                    </a:cubicBezTo>
                    <a:cubicBezTo>
                      <a:pt x="4" y="4"/>
                      <a:pt x="4" y="4"/>
                      <a:pt x="4" y="4"/>
                    </a:cubicBezTo>
                    <a:cubicBezTo>
                      <a:pt x="4" y="4"/>
                      <a:pt x="4" y="4"/>
                      <a:pt x="4" y="4"/>
                    </a:cubicBezTo>
                    <a:cubicBezTo>
                      <a:pt x="4" y="4"/>
                      <a:pt x="4" y="4"/>
                      <a:pt x="4" y="4"/>
                    </a:cubicBezTo>
                    <a:cubicBezTo>
                      <a:pt x="5" y="4"/>
                      <a:pt x="6" y="3"/>
                      <a:pt x="6" y="2"/>
                    </a:cubicBezTo>
                    <a:cubicBezTo>
                      <a:pt x="6" y="1"/>
                      <a:pt x="6" y="0"/>
                      <a:pt x="5" y="0"/>
                    </a:cubicBezTo>
                    <a:cubicBezTo>
                      <a:pt x="5" y="0"/>
                      <a:pt x="4" y="0"/>
                      <a:pt x="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2" name="Freeform 207"/>
              <p:cNvSpPr/>
              <p:nvPr/>
            </p:nvSpPr>
            <p:spPr bwMode="auto">
              <a:xfrm>
                <a:off x="5324476" y="5681663"/>
                <a:ext cx="33338" cy="47625"/>
              </a:xfrm>
              <a:custGeom>
                <a:avLst/>
                <a:gdLst>
                  <a:gd name="T0" fmla="*/ 4 w 12"/>
                  <a:gd name="T1" fmla="*/ 0 h 17"/>
                  <a:gd name="T2" fmla="*/ 4 w 12"/>
                  <a:gd name="T3" fmla="*/ 0 h 17"/>
                  <a:gd name="T4" fmla="*/ 1 w 12"/>
                  <a:gd name="T5" fmla="*/ 1 h 17"/>
                  <a:gd name="T6" fmla="*/ 0 w 12"/>
                  <a:gd name="T7" fmla="*/ 4 h 17"/>
                  <a:gd name="T8" fmla="*/ 0 w 12"/>
                  <a:gd name="T9" fmla="*/ 6 h 17"/>
                  <a:gd name="T10" fmla="*/ 1 w 12"/>
                  <a:gd name="T11" fmla="*/ 10 h 17"/>
                  <a:gd name="T12" fmla="*/ 1 w 12"/>
                  <a:gd name="T13" fmla="*/ 10 h 17"/>
                  <a:gd name="T14" fmla="*/ 7 w 12"/>
                  <a:gd name="T15" fmla="*/ 16 h 17"/>
                  <a:gd name="T16" fmla="*/ 9 w 12"/>
                  <a:gd name="T17" fmla="*/ 17 h 17"/>
                  <a:gd name="T18" fmla="*/ 10 w 12"/>
                  <a:gd name="T19" fmla="*/ 17 h 17"/>
                  <a:gd name="T20" fmla="*/ 11 w 12"/>
                  <a:gd name="T21" fmla="*/ 16 h 17"/>
                  <a:gd name="T22" fmla="*/ 12 w 12"/>
                  <a:gd name="T23" fmla="*/ 15 h 17"/>
                  <a:gd name="T24" fmla="*/ 12 w 12"/>
                  <a:gd name="T25" fmla="*/ 15 h 17"/>
                  <a:gd name="T26" fmla="*/ 10 w 12"/>
                  <a:gd name="T27" fmla="*/ 13 h 17"/>
                  <a:gd name="T28" fmla="*/ 10 w 12"/>
                  <a:gd name="T29" fmla="*/ 13 h 17"/>
                  <a:gd name="T30" fmla="*/ 8 w 12"/>
                  <a:gd name="T31" fmla="*/ 12 h 17"/>
                  <a:gd name="T32" fmla="*/ 5 w 12"/>
                  <a:gd name="T33" fmla="*/ 8 h 17"/>
                  <a:gd name="T34" fmla="*/ 4 w 12"/>
                  <a:gd name="T35" fmla="*/ 7 h 17"/>
                  <a:gd name="T36" fmla="*/ 4 w 12"/>
                  <a:gd name="T37" fmla="*/ 4 h 17"/>
                  <a:gd name="T38" fmla="*/ 4 w 12"/>
                  <a:gd name="T39" fmla="*/ 4 h 17"/>
                  <a:gd name="T40" fmla="*/ 4 w 12"/>
                  <a:gd name="T41" fmla="*/ 4 h 17"/>
                  <a:gd name="T42" fmla="*/ 4 w 12"/>
                  <a:gd name="T43" fmla="*/ 4 h 17"/>
                  <a:gd name="T44" fmla="*/ 6 w 12"/>
                  <a:gd name="T45" fmla="*/ 1 h 17"/>
                  <a:gd name="T46" fmla="*/ 5 w 12"/>
                  <a:gd name="T47" fmla="*/ 0 h 17"/>
                  <a:gd name="T48" fmla="*/ 4 w 12"/>
                  <a:gd name="T49"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 h="17">
                    <a:moveTo>
                      <a:pt x="4" y="0"/>
                    </a:moveTo>
                    <a:cubicBezTo>
                      <a:pt x="4" y="0"/>
                      <a:pt x="4" y="0"/>
                      <a:pt x="4" y="0"/>
                    </a:cubicBezTo>
                    <a:cubicBezTo>
                      <a:pt x="3" y="0"/>
                      <a:pt x="1" y="0"/>
                      <a:pt x="1" y="1"/>
                    </a:cubicBezTo>
                    <a:cubicBezTo>
                      <a:pt x="0" y="2"/>
                      <a:pt x="0" y="3"/>
                      <a:pt x="0" y="4"/>
                    </a:cubicBezTo>
                    <a:cubicBezTo>
                      <a:pt x="0" y="5"/>
                      <a:pt x="0" y="5"/>
                      <a:pt x="0" y="6"/>
                    </a:cubicBezTo>
                    <a:cubicBezTo>
                      <a:pt x="0" y="7"/>
                      <a:pt x="1" y="9"/>
                      <a:pt x="1" y="10"/>
                    </a:cubicBezTo>
                    <a:cubicBezTo>
                      <a:pt x="1" y="10"/>
                      <a:pt x="1" y="10"/>
                      <a:pt x="1" y="10"/>
                    </a:cubicBezTo>
                    <a:cubicBezTo>
                      <a:pt x="3" y="12"/>
                      <a:pt x="4" y="14"/>
                      <a:pt x="7" y="16"/>
                    </a:cubicBezTo>
                    <a:cubicBezTo>
                      <a:pt x="8" y="16"/>
                      <a:pt x="8" y="16"/>
                      <a:pt x="9" y="17"/>
                    </a:cubicBezTo>
                    <a:cubicBezTo>
                      <a:pt x="9" y="17"/>
                      <a:pt x="10" y="17"/>
                      <a:pt x="10" y="17"/>
                    </a:cubicBezTo>
                    <a:cubicBezTo>
                      <a:pt x="10" y="17"/>
                      <a:pt x="11" y="16"/>
                      <a:pt x="11" y="16"/>
                    </a:cubicBezTo>
                    <a:cubicBezTo>
                      <a:pt x="11" y="16"/>
                      <a:pt x="12" y="16"/>
                      <a:pt x="12" y="15"/>
                    </a:cubicBezTo>
                    <a:cubicBezTo>
                      <a:pt x="12" y="15"/>
                      <a:pt x="12" y="15"/>
                      <a:pt x="12" y="15"/>
                    </a:cubicBezTo>
                    <a:cubicBezTo>
                      <a:pt x="12" y="14"/>
                      <a:pt x="11" y="13"/>
                      <a:pt x="10" y="13"/>
                    </a:cubicBezTo>
                    <a:cubicBezTo>
                      <a:pt x="10" y="13"/>
                      <a:pt x="10" y="13"/>
                      <a:pt x="10" y="13"/>
                    </a:cubicBezTo>
                    <a:cubicBezTo>
                      <a:pt x="10" y="13"/>
                      <a:pt x="9" y="12"/>
                      <a:pt x="8" y="12"/>
                    </a:cubicBezTo>
                    <a:cubicBezTo>
                      <a:pt x="7" y="11"/>
                      <a:pt x="6" y="10"/>
                      <a:pt x="5" y="8"/>
                    </a:cubicBezTo>
                    <a:cubicBezTo>
                      <a:pt x="5" y="8"/>
                      <a:pt x="4" y="7"/>
                      <a:pt x="4" y="7"/>
                    </a:cubicBezTo>
                    <a:cubicBezTo>
                      <a:pt x="4" y="6"/>
                      <a:pt x="4" y="5"/>
                      <a:pt x="4" y="4"/>
                    </a:cubicBezTo>
                    <a:cubicBezTo>
                      <a:pt x="4" y="4"/>
                      <a:pt x="4" y="4"/>
                      <a:pt x="4" y="4"/>
                    </a:cubicBezTo>
                    <a:cubicBezTo>
                      <a:pt x="4" y="4"/>
                      <a:pt x="4" y="4"/>
                      <a:pt x="4" y="4"/>
                    </a:cubicBezTo>
                    <a:cubicBezTo>
                      <a:pt x="4" y="4"/>
                      <a:pt x="4" y="4"/>
                      <a:pt x="4" y="4"/>
                    </a:cubicBezTo>
                    <a:cubicBezTo>
                      <a:pt x="6" y="3"/>
                      <a:pt x="6" y="3"/>
                      <a:pt x="6" y="1"/>
                    </a:cubicBezTo>
                    <a:cubicBezTo>
                      <a:pt x="6" y="1"/>
                      <a:pt x="6" y="0"/>
                      <a:pt x="5" y="0"/>
                    </a:cubicBezTo>
                    <a:cubicBezTo>
                      <a:pt x="5" y="0"/>
                      <a:pt x="5" y="0"/>
                      <a:pt x="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3" name="Freeform 208"/>
              <p:cNvSpPr/>
              <p:nvPr/>
            </p:nvSpPr>
            <p:spPr bwMode="auto">
              <a:xfrm>
                <a:off x="5303838" y="5702300"/>
                <a:ext cx="34925" cy="50800"/>
              </a:xfrm>
              <a:custGeom>
                <a:avLst/>
                <a:gdLst>
                  <a:gd name="T0" fmla="*/ 4 w 12"/>
                  <a:gd name="T1" fmla="*/ 0 h 18"/>
                  <a:gd name="T2" fmla="*/ 4 w 12"/>
                  <a:gd name="T3" fmla="*/ 0 h 18"/>
                  <a:gd name="T4" fmla="*/ 1 w 12"/>
                  <a:gd name="T5" fmla="*/ 2 h 18"/>
                  <a:gd name="T6" fmla="*/ 0 w 12"/>
                  <a:gd name="T7" fmla="*/ 5 h 18"/>
                  <a:gd name="T8" fmla="*/ 0 w 12"/>
                  <a:gd name="T9" fmla="*/ 6 h 18"/>
                  <a:gd name="T10" fmla="*/ 1 w 12"/>
                  <a:gd name="T11" fmla="*/ 11 h 18"/>
                  <a:gd name="T12" fmla="*/ 1 w 12"/>
                  <a:gd name="T13" fmla="*/ 11 h 18"/>
                  <a:gd name="T14" fmla="*/ 7 w 12"/>
                  <a:gd name="T15" fmla="*/ 16 h 18"/>
                  <a:gd name="T16" fmla="*/ 9 w 12"/>
                  <a:gd name="T17" fmla="*/ 17 h 18"/>
                  <a:gd name="T18" fmla="*/ 10 w 12"/>
                  <a:gd name="T19" fmla="*/ 18 h 18"/>
                  <a:gd name="T20" fmla="*/ 11 w 12"/>
                  <a:gd name="T21" fmla="*/ 17 h 18"/>
                  <a:gd name="T22" fmla="*/ 12 w 12"/>
                  <a:gd name="T23" fmla="*/ 16 h 18"/>
                  <a:gd name="T24" fmla="*/ 12 w 12"/>
                  <a:gd name="T25" fmla="*/ 16 h 18"/>
                  <a:gd name="T26" fmla="*/ 10 w 12"/>
                  <a:gd name="T27" fmla="*/ 14 h 18"/>
                  <a:gd name="T28" fmla="*/ 10 w 12"/>
                  <a:gd name="T29" fmla="*/ 14 h 18"/>
                  <a:gd name="T30" fmla="*/ 9 w 12"/>
                  <a:gd name="T31" fmla="*/ 13 h 18"/>
                  <a:gd name="T32" fmla="*/ 5 w 12"/>
                  <a:gd name="T33" fmla="*/ 9 h 18"/>
                  <a:gd name="T34" fmla="*/ 4 w 12"/>
                  <a:gd name="T35" fmla="*/ 7 h 18"/>
                  <a:gd name="T36" fmla="*/ 4 w 12"/>
                  <a:gd name="T37" fmla="*/ 5 h 18"/>
                  <a:gd name="T38" fmla="*/ 4 w 12"/>
                  <a:gd name="T39" fmla="*/ 4 h 18"/>
                  <a:gd name="T40" fmla="*/ 4 w 12"/>
                  <a:gd name="T41" fmla="*/ 4 h 18"/>
                  <a:gd name="T42" fmla="*/ 5 w 12"/>
                  <a:gd name="T43" fmla="*/ 4 h 18"/>
                  <a:gd name="T44" fmla="*/ 6 w 12"/>
                  <a:gd name="T45" fmla="*/ 2 h 18"/>
                  <a:gd name="T46" fmla="*/ 5 w 12"/>
                  <a:gd name="T47" fmla="*/ 1 h 18"/>
                  <a:gd name="T48" fmla="*/ 4 w 12"/>
                  <a:gd name="T49"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 h="18">
                    <a:moveTo>
                      <a:pt x="4" y="0"/>
                    </a:moveTo>
                    <a:cubicBezTo>
                      <a:pt x="4" y="0"/>
                      <a:pt x="4" y="0"/>
                      <a:pt x="4" y="0"/>
                    </a:cubicBezTo>
                    <a:cubicBezTo>
                      <a:pt x="3" y="0"/>
                      <a:pt x="2" y="1"/>
                      <a:pt x="1" y="2"/>
                    </a:cubicBezTo>
                    <a:cubicBezTo>
                      <a:pt x="0" y="3"/>
                      <a:pt x="0" y="4"/>
                      <a:pt x="0" y="5"/>
                    </a:cubicBezTo>
                    <a:cubicBezTo>
                      <a:pt x="0" y="6"/>
                      <a:pt x="0" y="6"/>
                      <a:pt x="0" y="6"/>
                    </a:cubicBezTo>
                    <a:cubicBezTo>
                      <a:pt x="0" y="8"/>
                      <a:pt x="1" y="9"/>
                      <a:pt x="1" y="11"/>
                    </a:cubicBezTo>
                    <a:cubicBezTo>
                      <a:pt x="1" y="11"/>
                      <a:pt x="1" y="11"/>
                      <a:pt x="1" y="11"/>
                    </a:cubicBezTo>
                    <a:cubicBezTo>
                      <a:pt x="3" y="13"/>
                      <a:pt x="5" y="15"/>
                      <a:pt x="7" y="16"/>
                    </a:cubicBezTo>
                    <a:cubicBezTo>
                      <a:pt x="8" y="17"/>
                      <a:pt x="8" y="17"/>
                      <a:pt x="9" y="17"/>
                    </a:cubicBezTo>
                    <a:cubicBezTo>
                      <a:pt x="9" y="18"/>
                      <a:pt x="10" y="18"/>
                      <a:pt x="10" y="18"/>
                    </a:cubicBezTo>
                    <a:cubicBezTo>
                      <a:pt x="10" y="18"/>
                      <a:pt x="11" y="17"/>
                      <a:pt x="11" y="17"/>
                    </a:cubicBezTo>
                    <a:cubicBezTo>
                      <a:pt x="12" y="17"/>
                      <a:pt x="12" y="16"/>
                      <a:pt x="12" y="16"/>
                    </a:cubicBezTo>
                    <a:cubicBezTo>
                      <a:pt x="12" y="16"/>
                      <a:pt x="12" y="16"/>
                      <a:pt x="12" y="16"/>
                    </a:cubicBezTo>
                    <a:cubicBezTo>
                      <a:pt x="12" y="15"/>
                      <a:pt x="11" y="14"/>
                      <a:pt x="10" y="14"/>
                    </a:cubicBezTo>
                    <a:cubicBezTo>
                      <a:pt x="10" y="14"/>
                      <a:pt x="10" y="14"/>
                      <a:pt x="10" y="14"/>
                    </a:cubicBezTo>
                    <a:cubicBezTo>
                      <a:pt x="10" y="13"/>
                      <a:pt x="9" y="13"/>
                      <a:pt x="9" y="13"/>
                    </a:cubicBezTo>
                    <a:cubicBezTo>
                      <a:pt x="7" y="12"/>
                      <a:pt x="6" y="10"/>
                      <a:pt x="5" y="9"/>
                    </a:cubicBezTo>
                    <a:cubicBezTo>
                      <a:pt x="5" y="8"/>
                      <a:pt x="5" y="8"/>
                      <a:pt x="4" y="7"/>
                    </a:cubicBezTo>
                    <a:cubicBezTo>
                      <a:pt x="4" y="7"/>
                      <a:pt x="4" y="6"/>
                      <a:pt x="4" y="5"/>
                    </a:cubicBezTo>
                    <a:cubicBezTo>
                      <a:pt x="4" y="5"/>
                      <a:pt x="4" y="4"/>
                      <a:pt x="4" y="4"/>
                    </a:cubicBezTo>
                    <a:cubicBezTo>
                      <a:pt x="4" y="4"/>
                      <a:pt x="4" y="4"/>
                      <a:pt x="4" y="4"/>
                    </a:cubicBezTo>
                    <a:cubicBezTo>
                      <a:pt x="5" y="4"/>
                      <a:pt x="5" y="4"/>
                      <a:pt x="5" y="4"/>
                    </a:cubicBezTo>
                    <a:cubicBezTo>
                      <a:pt x="6" y="4"/>
                      <a:pt x="6" y="3"/>
                      <a:pt x="6" y="2"/>
                    </a:cubicBezTo>
                    <a:cubicBezTo>
                      <a:pt x="6" y="1"/>
                      <a:pt x="6" y="1"/>
                      <a:pt x="5" y="1"/>
                    </a:cubicBezTo>
                    <a:cubicBezTo>
                      <a:pt x="5" y="0"/>
                      <a:pt x="5" y="0"/>
                      <a:pt x="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4" name="Freeform 209"/>
              <p:cNvSpPr/>
              <p:nvPr/>
            </p:nvSpPr>
            <p:spPr bwMode="auto">
              <a:xfrm>
                <a:off x="5284788" y="5724525"/>
                <a:ext cx="33338" cy="47625"/>
              </a:xfrm>
              <a:custGeom>
                <a:avLst/>
                <a:gdLst>
                  <a:gd name="T0" fmla="*/ 5 w 12"/>
                  <a:gd name="T1" fmla="*/ 0 h 17"/>
                  <a:gd name="T2" fmla="*/ 4 w 12"/>
                  <a:gd name="T3" fmla="*/ 0 h 17"/>
                  <a:gd name="T4" fmla="*/ 1 w 12"/>
                  <a:gd name="T5" fmla="*/ 2 h 17"/>
                  <a:gd name="T6" fmla="*/ 0 w 12"/>
                  <a:gd name="T7" fmla="*/ 5 h 17"/>
                  <a:gd name="T8" fmla="*/ 0 w 12"/>
                  <a:gd name="T9" fmla="*/ 6 h 17"/>
                  <a:gd name="T10" fmla="*/ 1 w 12"/>
                  <a:gd name="T11" fmla="*/ 10 h 17"/>
                  <a:gd name="T12" fmla="*/ 2 w 12"/>
                  <a:gd name="T13" fmla="*/ 11 h 17"/>
                  <a:gd name="T14" fmla="*/ 7 w 12"/>
                  <a:gd name="T15" fmla="*/ 16 h 17"/>
                  <a:gd name="T16" fmla="*/ 9 w 12"/>
                  <a:gd name="T17" fmla="*/ 17 h 17"/>
                  <a:gd name="T18" fmla="*/ 10 w 12"/>
                  <a:gd name="T19" fmla="*/ 17 h 17"/>
                  <a:gd name="T20" fmla="*/ 12 w 12"/>
                  <a:gd name="T21" fmla="*/ 17 h 17"/>
                  <a:gd name="T22" fmla="*/ 12 w 12"/>
                  <a:gd name="T23" fmla="*/ 16 h 17"/>
                  <a:gd name="T24" fmla="*/ 12 w 12"/>
                  <a:gd name="T25" fmla="*/ 16 h 17"/>
                  <a:gd name="T26" fmla="*/ 11 w 12"/>
                  <a:gd name="T27" fmla="*/ 13 h 17"/>
                  <a:gd name="T28" fmla="*/ 9 w 12"/>
                  <a:gd name="T29" fmla="*/ 13 h 17"/>
                  <a:gd name="T30" fmla="*/ 5 w 12"/>
                  <a:gd name="T31" fmla="*/ 9 h 17"/>
                  <a:gd name="T32" fmla="*/ 5 w 12"/>
                  <a:gd name="T33" fmla="*/ 7 h 17"/>
                  <a:gd name="T34" fmla="*/ 4 w 12"/>
                  <a:gd name="T35" fmla="*/ 5 h 17"/>
                  <a:gd name="T36" fmla="*/ 4 w 12"/>
                  <a:gd name="T37" fmla="*/ 4 h 17"/>
                  <a:gd name="T38" fmla="*/ 4 w 12"/>
                  <a:gd name="T39" fmla="*/ 4 h 17"/>
                  <a:gd name="T40" fmla="*/ 5 w 12"/>
                  <a:gd name="T41" fmla="*/ 4 h 17"/>
                  <a:gd name="T42" fmla="*/ 7 w 12"/>
                  <a:gd name="T43" fmla="*/ 2 h 17"/>
                  <a:gd name="T44" fmla="*/ 5 w 12"/>
                  <a:gd name="T45" fmla="*/ 0 h 17"/>
                  <a:gd name="T46" fmla="*/ 5 w 12"/>
                  <a:gd name="T47"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2" h="17">
                    <a:moveTo>
                      <a:pt x="5" y="0"/>
                    </a:moveTo>
                    <a:cubicBezTo>
                      <a:pt x="4" y="0"/>
                      <a:pt x="4" y="0"/>
                      <a:pt x="4" y="0"/>
                    </a:cubicBezTo>
                    <a:cubicBezTo>
                      <a:pt x="3" y="0"/>
                      <a:pt x="2" y="1"/>
                      <a:pt x="1" y="2"/>
                    </a:cubicBezTo>
                    <a:cubicBezTo>
                      <a:pt x="0" y="3"/>
                      <a:pt x="0" y="4"/>
                      <a:pt x="0" y="5"/>
                    </a:cubicBezTo>
                    <a:cubicBezTo>
                      <a:pt x="0" y="5"/>
                      <a:pt x="0" y="6"/>
                      <a:pt x="0" y="6"/>
                    </a:cubicBezTo>
                    <a:cubicBezTo>
                      <a:pt x="0" y="8"/>
                      <a:pt x="1" y="9"/>
                      <a:pt x="1" y="10"/>
                    </a:cubicBezTo>
                    <a:cubicBezTo>
                      <a:pt x="1" y="10"/>
                      <a:pt x="2" y="11"/>
                      <a:pt x="2" y="11"/>
                    </a:cubicBezTo>
                    <a:cubicBezTo>
                      <a:pt x="3" y="13"/>
                      <a:pt x="5" y="15"/>
                      <a:pt x="7" y="16"/>
                    </a:cubicBezTo>
                    <a:cubicBezTo>
                      <a:pt x="8" y="17"/>
                      <a:pt x="9" y="17"/>
                      <a:pt x="9" y="17"/>
                    </a:cubicBezTo>
                    <a:cubicBezTo>
                      <a:pt x="10" y="17"/>
                      <a:pt x="10" y="17"/>
                      <a:pt x="10" y="17"/>
                    </a:cubicBezTo>
                    <a:cubicBezTo>
                      <a:pt x="11" y="17"/>
                      <a:pt x="11" y="17"/>
                      <a:pt x="12" y="17"/>
                    </a:cubicBezTo>
                    <a:cubicBezTo>
                      <a:pt x="12" y="16"/>
                      <a:pt x="12" y="16"/>
                      <a:pt x="12" y="16"/>
                    </a:cubicBezTo>
                    <a:cubicBezTo>
                      <a:pt x="12" y="16"/>
                      <a:pt x="12" y="16"/>
                      <a:pt x="12" y="16"/>
                    </a:cubicBezTo>
                    <a:cubicBezTo>
                      <a:pt x="12" y="15"/>
                      <a:pt x="12" y="14"/>
                      <a:pt x="11" y="13"/>
                    </a:cubicBezTo>
                    <a:cubicBezTo>
                      <a:pt x="10" y="13"/>
                      <a:pt x="9" y="13"/>
                      <a:pt x="9" y="13"/>
                    </a:cubicBezTo>
                    <a:cubicBezTo>
                      <a:pt x="7" y="12"/>
                      <a:pt x="6" y="10"/>
                      <a:pt x="5" y="9"/>
                    </a:cubicBezTo>
                    <a:cubicBezTo>
                      <a:pt x="5" y="8"/>
                      <a:pt x="5" y="8"/>
                      <a:pt x="5" y="7"/>
                    </a:cubicBezTo>
                    <a:cubicBezTo>
                      <a:pt x="4" y="7"/>
                      <a:pt x="4" y="6"/>
                      <a:pt x="4" y="5"/>
                    </a:cubicBezTo>
                    <a:cubicBezTo>
                      <a:pt x="4" y="5"/>
                      <a:pt x="4" y="4"/>
                      <a:pt x="4" y="4"/>
                    </a:cubicBezTo>
                    <a:cubicBezTo>
                      <a:pt x="4" y="4"/>
                      <a:pt x="4" y="4"/>
                      <a:pt x="4" y="4"/>
                    </a:cubicBezTo>
                    <a:cubicBezTo>
                      <a:pt x="5" y="4"/>
                      <a:pt x="5" y="4"/>
                      <a:pt x="5" y="4"/>
                    </a:cubicBezTo>
                    <a:cubicBezTo>
                      <a:pt x="6" y="4"/>
                      <a:pt x="7" y="3"/>
                      <a:pt x="7" y="2"/>
                    </a:cubicBezTo>
                    <a:cubicBezTo>
                      <a:pt x="6" y="1"/>
                      <a:pt x="6" y="1"/>
                      <a:pt x="5" y="0"/>
                    </a:cubicBezTo>
                    <a:cubicBezTo>
                      <a:pt x="5" y="0"/>
                      <a:pt x="5" y="0"/>
                      <a:pt x="5"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5" name="Freeform 210"/>
              <p:cNvSpPr/>
              <p:nvPr/>
            </p:nvSpPr>
            <p:spPr bwMode="auto">
              <a:xfrm>
                <a:off x="5265738" y="5746750"/>
                <a:ext cx="33338" cy="47625"/>
              </a:xfrm>
              <a:custGeom>
                <a:avLst/>
                <a:gdLst>
                  <a:gd name="T0" fmla="*/ 5 w 12"/>
                  <a:gd name="T1" fmla="*/ 0 h 17"/>
                  <a:gd name="T2" fmla="*/ 5 w 12"/>
                  <a:gd name="T3" fmla="*/ 0 h 17"/>
                  <a:gd name="T4" fmla="*/ 1 w 12"/>
                  <a:gd name="T5" fmla="*/ 2 h 17"/>
                  <a:gd name="T6" fmla="*/ 0 w 12"/>
                  <a:gd name="T7" fmla="*/ 5 h 17"/>
                  <a:gd name="T8" fmla="*/ 0 w 12"/>
                  <a:gd name="T9" fmla="*/ 6 h 17"/>
                  <a:gd name="T10" fmla="*/ 2 w 12"/>
                  <a:gd name="T11" fmla="*/ 10 h 17"/>
                  <a:gd name="T12" fmla="*/ 2 w 12"/>
                  <a:gd name="T13" fmla="*/ 10 h 17"/>
                  <a:gd name="T14" fmla="*/ 7 w 12"/>
                  <a:gd name="T15" fmla="*/ 16 h 17"/>
                  <a:gd name="T16" fmla="*/ 10 w 12"/>
                  <a:gd name="T17" fmla="*/ 17 h 17"/>
                  <a:gd name="T18" fmla="*/ 10 w 12"/>
                  <a:gd name="T19" fmla="*/ 17 h 17"/>
                  <a:gd name="T20" fmla="*/ 12 w 12"/>
                  <a:gd name="T21" fmla="*/ 16 h 17"/>
                  <a:gd name="T22" fmla="*/ 12 w 12"/>
                  <a:gd name="T23" fmla="*/ 16 h 17"/>
                  <a:gd name="T24" fmla="*/ 12 w 12"/>
                  <a:gd name="T25" fmla="*/ 15 h 17"/>
                  <a:gd name="T26" fmla="*/ 11 w 12"/>
                  <a:gd name="T27" fmla="*/ 13 h 17"/>
                  <a:gd name="T28" fmla="*/ 11 w 12"/>
                  <a:gd name="T29" fmla="*/ 13 h 17"/>
                  <a:gd name="T30" fmla="*/ 9 w 12"/>
                  <a:gd name="T31" fmla="*/ 12 h 17"/>
                  <a:gd name="T32" fmla="*/ 5 w 12"/>
                  <a:gd name="T33" fmla="*/ 8 h 17"/>
                  <a:gd name="T34" fmla="*/ 5 w 12"/>
                  <a:gd name="T35" fmla="*/ 7 h 17"/>
                  <a:gd name="T36" fmla="*/ 4 w 12"/>
                  <a:gd name="T37" fmla="*/ 5 h 17"/>
                  <a:gd name="T38" fmla="*/ 4 w 12"/>
                  <a:gd name="T39" fmla="*/ 4 h 17"/>
                  <a:gd name="T40" fmla="*/ 4 w 12"/>
                  <a:gd name="T41" fmla="*/ 4 h 17"/>
                  <a:gd name="T42" fmla="*/ 5 w 12"/>
                  <a:gd name="T43" fmla="*/ 4 h 17"/>
                  <a:gd name="T44" fmla="*/ 7 w 12"/>
                  <a:gd name="T45" fmla="*/ 2 h 17"/>
                  <a:gd name="T46" fmla="*/ 5 w 12"/>
                  <a:gd name="T47" fmla="*/ 0 h 17"/>
                  <a:gd name="T48" fmla="*/ 5 w 12"/>
                  <a:gd name="T49"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 h="17">
                    <a:moveTo>
                      <a:pt x="5" y="0"/>
                    </a:moveTo>
                    <a:cubicBezTo>
                      <a:pt x="5" y="0"/>
                      <a:pt x="5" y="0"/>
                      <a:pt x="5" y="0"/>
                    </a:cubicBezTo>
                    <a:cubicBezTo>
                      <a:pt x="3" y="0"/>
                      <a:pt x="2" y="1"/>
                      <a:pt x="1" y="2"/>
                    </a:cubicBezTo>
                    <a:cubicBezTo>
                      <a:pt x="0" y="3"/>
                      <a:pt x="0" y="4"/>
                      <a:pt x="0" y="5"/>
                    </a:cubicBezTo>
                    <a:cubicBezTo>
                      <a:pt x="0" y="5"/>
                      <a:pt x="0" y="6"/>
                      <a:pt x="0" y="6"/>
                    </a:cubicBezTo>
                    <a:cubicBezTo>
                      <a:pt x="1" y="8"/>
                      <a:pt x="1" y="9"/>
                      <a:pt x="2" y="10"/>
                    </a:cubicBezTo>
                    <a:cubicBezTo>
                      <a:pt x="2" y="10"/>
                      <a:pt x="2" y="10"/>
                      <a:pt x="2" y="10"/>
                    </a:cubicBezTo>
                    <a:cubicBezTo>
                      <a:pt x="3" y="13"/>
                      <a:pt x="5" y="15"/>
                      <a:pt x="7" y="16"/>
                    </a:cubicBezTo>
                    <a:cubicBezTo>
                      <a:pt x="8" y="16"/>
                      <a:pt x="9" y="17"/>
                      <a:pt x="10" y="17"/>
                    </a:cubicBezTo>
                    <a:cubicBezTo>
                      <a:pt x="10" y="17"/>
                      <a:pt x="10" y="17"/>
                      <a:pt x="10" y="17"/>
                    </a:cubicBezTo>
                    <a:cubicBezTo>
                      <a:pt x="11" y="17"/>
                      <a:pt x="11" y="17"/>
                      <a:pt x="12" y="16"/>
                    </a:cubicBezTo>
                    <a:cubicBezTo>
                      <a:pt x="12" y="16"/>
                      <a:pt x="12" y="16"/>
                      <a:pt x="12" y="16"/>
                    </a:cubicBezTo>
                    <a:cubicBezTo>
                      <a:pt x="12" y="16"/>
                      <a:pt x="12" y="16"/>
                      <a:pt x="12" y="15"/>
                    </a:cubicBezTo>
                    <a:cubicBezTo>
                      <a:pt x="12" y="14"/>
                      <a:pt x="12" y="14"/>
                      <a:pt x="11" y="13"/>
                    </a:cubicBezTo>
                    <a:cubicBezTo>
                      <a:pt x="11" y="13"/>
                      <a:pt x="11" y="13"/>
                      <a:pt x="11" y="13"/>
                    </a:cubicBezTo>
                    <a:cubicBezTo>
                      <a:pt x="10" y="13"/>
                      <a:pt x="9" y="13"/>
                      <a:pt x="9" y="12"/>
                    </a:cubicBezTo>
                    <a:cubicBezTo>
                      <a:pt x="7" y="11"/>
                      <a:pt x="6" y="10"/>
                      <a:pt x="5" y="8"/>
                    </a:cubicBezTo>
                    <a:cubicBezTo>
                      <a:pt x="5" y="8"/>
                      <a:pt x="5" y="8"/>
                      <a:pt x="5" y="7"/>
                    </a:cubicBezTo>
                    <a:cubicBezTo>
                      <a:pt x="4" y="6"/>
                      <a:pt x="4" y="5"/>
                      <a:pt x="4" y="5"/>
                    </a:cubicBezTo>
                    <a:cubicBezTo>
                      <a:pt x="4" y="4"/>
                      <a:pt x="4" y="4"/>
                      <a:pt x="4" y="4"/>
                    </a:cubicBezTo>
                    <a:cubicBezTo>
                      <a:pt x="4" y="4"/>
                      <a:pt x="4" y="4"/>
                      <a:pt x="4" y="4"/>
                    </a:cubicBezTo>
                    <a:cubicBezTo>
                      <a:pt x="5" y="4"/>
                      <a:pt x="5" y="4"/>
                      <a:pt x="5" y="4"/>
                    </a:cubicBezTo>
                    <a:cubicBezTo>
                      <a:pt x="6" y="4"/>
                      <a:pt x="7" y="3"/>
                      <a:pt x="7" y="2"/>
                    </a:cubicBezTo>
                    <a:cubicBezTo>
                      <a:pt x="7" y="1"/>
                      <a:pt x="6" y="0"/>
                      <a:pt x="5" y="0"/>
                    </a:cubicBezTo>
                    <a:cubicBezTo>
                      <a:pt x="5" y="0"/>
                      <a:pt x="5" y="0"/>
                      <a:pt x="5"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 name="Freeform 211"/>
              <p:cNvSpPr/>
              <p:nvPr/>
            </p:nvSpPr>
            <p:spPr bwMode="auto">
              <a:xfrm>
                <a:off x="5245101" y="5768975"/>
                <a:ext cx="34925" cy="47625"/>
              </a:xfrm>
              <a:custGeom>
                <a:avLst/>
                <a:gdLst>
                  <a:gd name="T0" fmla="*/ 5 w 12"/>
                  <a:gd name="T1" fmla="*/ 0 h 17"/>
                  <a:gd name="T2" fmla="*/ 5 w 12"/>
                  <a:gd name="T3" fmla="*/ 0 h 17"/>
                  <a:gd name="T4" fmla="*/ 1 w 12"/>
                  <a:gd name="T5" fmla="*/ 2 h 17"/>
                  <a:gd name="T6" fmla="*/ 0 w 12"/>
                  <a:gd name="T7" fmla="*/ 5 h 17"/>
                  <a:gd name="T8" fmla="*/ 0 w 12"/>
                  <a:gd name="T9" fmla="*/ 6 h 17"/>
                  <a:gd name="T10" fmla="*/ 2 w 12"/>
                  <a:gd name="T11" fmla="*/ 10 h 17"/>
                  <a:gd name="T12" fmla="*/ 2 w 12"/>
                  <a:gd name="T13" fmla="*/ 10 h 17"/>
                  <a:gd name="T14" fmla="*/ 7 w 12"/>
                  <a:gd name="T15" fmla="*/ 16 h 17"/>
                  <a:gd name="T16" fmla="*/ 10 w 12"/>
                  <a:gd name="T17" fmla="*/ 17 h 17"/>
                  <a:gd name="T18" fmla="*/ 10 w 12"/>
                  <a:gd name="T19" fmla="*/ 17 h 17"/>
                  <a:gd name="T20" fmla="*/ 12 w 12"/>
                  <a:gd name="T21" fmla="*/ 16 h 17"/>
                  <a:gd name="T22" fmla="*/ 12 w 12"/>
                  <a:gd name="T23" fmla="*/ 16 h 17"/>
                  <a:gd name="T24" fmla="*/ 12 w 12"/>
                  <a:gd name="T25" fmla="*/ 15 h 17"/>
                  <a:gd name="T26" fmla="*/ 11 w 12"/>
                  <a:gd name="T27" fmla="*/ 13 h 17"/>
                  <a:gd name="T28" fmla="*/ 11 w 12"/>
                  <a:gd name="T29" fmla="*/ 13 h 17"/>
                  <a:gd name="T30" fmla="*/ 9 w 12"/>
                  <a:gd name="T31" fmla="*/ 12 h 17"/>
                  <a:gd name="T32" fmla="*/ 5 w 12"/>
                  <a:gd name="T33" fmla="*/ 8 h 17"/>
                  <a:gd name="T34" fmla="*/ 5 w 12"/>
                  <a:gd name="T35" fmla="*/ 7 h 17"/>
                  <a:gd name="T36" fmla="*/ 4 w 12"/>
                  <a:gd name="T37" fmla="*/ 5 h 17"/>
                  <a:gd name="T38" fmla="*/ 5 w 12"/>
                  <a:gd name="T39" fmla="*/ 4 h 17"/>
                  <a:gd name="T40" fmla="*/ 5 w 12"/>
                  <a:gd name="T41" fmla="*/ 4 h 17"/>
                  <a:gd name="T42" fmla="*/ 5 w 12"/>
                  <a:gd name="T43" fmla="*/ 4 h 17"/>
                  <a:gd name="T44" fmla="*/ 7 w 12"/>
                  <a:gd name="T45" fmla="*/ 2 h 17"/>
                  <a:gd name="T46" fmla="*/ 6 w 12"/>
                  <a:gd name="T47" fmla="*/ 0 h 17"/>
                  <a:gd name="T48" fmla="*/ 5 w 12"/>
                  <a:gd name="T49"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 h="17">
                    <a:moveTo>
                      <a:pt x="5" y="0"/>
                    </a:moveTo>
                    <a:cubicBezTo>
                      <a:pt x="5" y="0"/>
                      <a:pt x="5" y="0"/>
                      <a:pt x="5" y="0"/>
                    </a:cubicBezTo>
                    <a:cubicBezTo>
                      <a:pt x="3" y="0"/>
                      <a:pt x="2" y="0"/>
                      <a:pt x="1" y="2"/>
                    </a:cubicBezTo>
                    <a:cubicBezTo>
                      <a:pt x="1" y="3"/>
                      <a:pt x="0" y="4"/>
                      <a:pt x="0" y="5"/>
                    </a:cubicBezTo>
                    <a:cubicBezTo>
                      <a:pt x="0" y="5"/>
                      <a:pt x="0" y="5"/>
                      <a:pt x="0" y="6"/>
                    </a:cubicBezTo>
                    <a:cubicBezTo>
                      <a:pt x="1" y="7"/>
                      <a:pt x="1" y="9"/>
                      <a:pt x="2" y="10"/>
                    </a:cubicBezTo>
                    <a:cubicBezTo>
                      <a:pt x="2" y="10"/>
                      <a:pt x="2" y="10"/>
                      <a:pt x="2" y="10"/>
                    </a:cubicBezTo>
                    <a:cubicBezTo>
                      <a:pt x="3" y="13"/>
                      <a:pt x="5" y="15"/>
                      <a:pt x="7" y="16"/>
                    </a:cubicBezTo>
                    <a:cubicBezTo>
                      <a:pt x="8" y="16"/>
                      <a:pt x="9" y="17"/>
                      <a:pt x="10" y="17"/>
                    </a:cubicBezTo>
                    <a:cubicBezTo>
                      <a:pt x="10" y="17"/>
                      <a:pt x="10" y="17"/>
                      <a:pt x="10" y="17"/>
                    </a:cubicBezTo>
                    <a:cubicBezTo>
                      <a:pt x="11" y="17"/>
                      <a:pt x="11" y="17"/>
                      <a:pt x="12" y="16"/>
                    </a:cubicBezTo>
                    <a:cubicBezTo>
                      <a:pt x="12" y="16"/>
                      <a:pt x="12" y="16"/>
                      <a:pt x="12" y="16"/>
                    </a:cubicBezTo>
                    <a:cubicBezTo>
                      <a:pt x="12" y="15"/>
                      <a:pt x="12" y="15"/>
                      <a:pt x="12" y="15"/>
                    </a:cubicBezTo>
                    <a:cubicBezTo>
                      <a:pt x="12" y="14"/>
                      <a:pt x="12" y="13"/>
                      <a:pt x="11" y="13"/>
                    </a:cubicBezTo>
                    <a:cubicBezTo>
                      <a:pt x="11" y="13"/>
                      <a:pt x="11" y="13"/>
                      <a:pt x="11" y="13"/>
                    </a:cubicBezTo>
                    <a:cubicBezTo>
                      <a:pt x="10" y="13"/>
                      <a:pt x="9" y="13"/>
                      <a:pt x="9" y="12"/>
                    </a:cubicBezTo>
                    <a:cubicBezTo>
                      <a:pt x="7" y="11"/>
                      <a:pt x="6" y="10"/>
                      <a:pt x="5" y="8"/>
                    </a:cubicBezTo>
                    <a:cubicBezTo>
                      <a:pt x="5" y="8"/>
                      <a:pt x="5" y="7"/>
                      <a:pt x="5" y="7"/>
                    </a:cubicBezTo>
                    <a:cubicBezTo>
                      <a:pt x="5" y="6"/>
                      <a:pt x="4" y="5"/>
                      <a:pt x="4" y="5"/>
                    </a:cubicBezTo>
                    <a:cubicBezTo>
                      <a:pt x="4" y="4"/>
                      <a:pt x="5" y="4"/>
                      <a:pt x="5" y="4"/>
                    </a:cubicBezTo>
                    <a:cubicBezTo>
                      <a:pt x="5" y="4"/>
                      <a:pt x="5" y="4"/>
                      <a:pt x="5" y="4"/>
                    </a:cubicBezTo>
                    <a:cubicBezTo>
                      <a:pt x="5" y="4"/>
                      <a:pt x="5" y="4"/>
                      <a:pt x="5" y="4"/>
                    </a:cubicBezTo>
                    <a:cubicBezTo>
                      <a:pt x="6" y="4"/>
                      <a:pt x="7" y="3"/>
                      <a:pt x="7" y="2"/>
                    </a:cubicBezTo>
                    <a:cubicBezTo>
                      <a:pt x="7" y="1"/>
                      <a:pt x="6" y="0"/>
                      <a:pt x="6" y="0"/>
                    </a:cubicBezTo>
                    <a:cubicBezTo>
                      <a:pt x="5" y="0"/>
                      <a:pt x="5" y="0"/>
                      <a:pt x="5"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7" name="Freeform 212"/>
              <p:cNvSpPr/>
              <p:nvPr/>
            </p:nvSpPr>
            <p:spPr bwMode="auto">
              <a:xfrm>
                <a:off x="5229226" y="5791200"/>
                <a:ext cx="30163" cy="47625"/>
              </a:xfrm>
              <a:custGeom>
                <a:avLst/>
                <a:gdLst>
                  <a:gd name="T0" fmla="*/ 4 w 11"/>
                  <a:gd name="T1" fmla="*/ 0 h 17"/>
                  <a:gd name="T2" fmla="*/ 4 w 11"/>
                  <a:gd name="T3" fmla="*/ 0 h 17"/>
                  <a:gd name="T4" fmla="*/ 0 w 11"/>
                  <a:gd name="T5" fmla="*/ 1 h 17"/>
                  <a:gd name="T6" fmla="*/ 0 w 11"/>
                  <a:gd name="T7" fmla="*/ 4 h 17"/>
                  <a:gd name="T8" fmla="*/ 0 w 11"/>
                  <a:gd name="T9" fmla="*/ 6 h 17"/>
                  <a:gd name="T10" fmla="*/ 1 w 11"/>
                  <a:gd name="T11" fmla="*/ 10 h 17"/>
                  <a:gd name="T12" fmla="*/ 1 w 11"/>
                  <a:gd name="T13" fmla="*/ 10 h 17"/>
                  <a:gd name="T14" fmla="*/ 6 w 11"/>
                  <a:gd name="T15" fmla="*/ 16 h 17"/>
                  <a:gd name="T16" fmla="*/ 9 w 11"/>
                  <a:gd name="T17" fmla="*/ 17 h 17"/>
                  <a:gd name="T18" fmla="*/ 9 w 11"/>
                  <a:gd name="T19" fmla="*/ 17 h 17"/>
                  <a:gd name="T20" fmla="*/ 11 w 11"/>
                  <a:gd name="T21" fmla="*/ 16 h 17"/>
                  <a:gd name="T22" fmla="*/ 11 w 11"/>
                  <a:gd name="T23" fmla="*/ 15 h 17"/>
                  <a:gd name="T24" fmla="*/ 11 w 11"/>
                  <a:gd name="T25" fmla="*/ 15 h 17"/>
                  <a:gd name="T26" fmla="*/ 10 w 11"/>
                  <a:gd name="T27" fmla="*/ 13 h 17"/>
                  <a:gd name="T28" fmla="*/ 8 w 11"/>
                  <a:gd name="T29" fmla="*/ 12 h 17"/>
                  <a:gd name="T30" fmla="*/ 4 w 11"/>
                  <a:gd name="T31" fmla="*/ 8 h 17"/>
                  <a:gd name="T32" fmla="*/ 4 w 11"/>
                  <a:gd name="T33" fmla="*/ 7 h 17"/>
                  <a:gd name="T34" fmla="*/ 4 w 11"/>
                  <a:gd name="T35" fmla="*/ 4 h 17"/>
                  <a:gd name="T36" fmla="*/ 4 w 11"/>
                  <a:gd name="T37" fmla="*/ 4 h 17"/>
                  <a:gd name="T38" fmla="*/ 4 w 11"/>
                  <a:gd name="T39" fmla="*/ 4 h 17"/>
                  <a:gd name="T40" fmla="*/ 4 w 11"/>
                  <a:gd name="T41" fmla="*/ 3 h 17"/>
                  <a:gd name="T42" fmla="*/ 6 w 11"/>
                  <a:gd name="T43" fmla="*/ 1 h 17"/>
                  <a:gd name="T44" fmla="*/ 5 w 11"/>
                  <a:gd name="T45" fmla="*/ 0 h 17"/>
                  <a:gd name="T46" fmla="*/ 4 w 11"/>
                  <a:gd name="T47"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 h="17">
                    <a:moveTo>
                      <a:pt x="4" y="0"/>
                    </a:moveTo>
                    <a:cubicBezTo>
                      <a:pt x="4" y="0"/>
                      <a:pt x="4" y="0"/>
                      <a:pt x="4" y="0"/>
                    </a:cubicBezTo>
                    <a:cubicBezTo>
                      <a:pt x="2" y="0"/>
                      <a:pt x="1" y="0"/>
                      <a:pt x="0" y="1"/>
                    </a:cubicBezTo>
                    <a:cubicBezTo>
                      <a:pt x="0" y="2"/>
                      <a:pt x="0" y="3"/>
                      <a:pt x="0" y="4"/>
                    </a:cubicBezTo>
                    <a:cubicBezTo>
                      <a:pt x="0" y="5"/>
                      <a:pt x="0" y="5"/>
                      <a:pt x="0" y="6"/>
                    </a:cubicBezTo>
                    <a:cubicBezTo>
                      <a:pt x="0" y="7"/>
                      <a:pt x="0" y="9"/>
                      <a:pt x="1" y="10"/>
                    </a:cubicBezTo>
                    <a:cubicBezTo>
                      <a:pt x="1" y="10"/>
                      <a:pt x="1" y="10"/>
                      <a:pt x="1" y="10"/>
                    </a:cubicBezTo>
                    <a:cubicBezTo>
                      <a:pt x="2" y="12"/>
                      <a:pt x="4" y="14"/>
                      <a:pt x="6" y="16"/>
                    </a:cubicBezTo>
                    <a:cubicBezTo>
                      <a:pt x="7" y="16"/>
                      <a:pt x="8" y="16"/>
                      <a:pt x="9" y="17"/>
                    </a:cubicBezTo>
                    <a:cubicBezTo>
                      <a:pt x="9" y="17"/>
                      <a:pt x="9" y="17"/>
                      <a:pt x="9" y="17"/>
                    </a:cubicBezTo>
                    <a:cubicBezTo>
                      <a:pt x="10" y="17"/>
                      <a:pt x="11" y="16"/>
                      <a:pt x="11" y="16"/>
                    </a:cubicBezTo>
                    <a:cubicBezTo>
                      <a:pt x="11" y="16"/>
                      <a:pt x="11" y="16"/>
                      <a:pt x="11" y="15"/>
                    </a:cubicBezTo>
                    <a:cubicBezTo>
                      <a:pt x="11" y="15"/>
                      <a:pt x="11" y="15"/>
                      <a:pt x="11" y="15"/>
                    </a:cubicBezTo>
                    <a:cubicBezTo>
                      <a:pt x="11" y="14"/>
                      <a:pt x="11" y="13"/>
                      <a:pt x="10" y="13"/>
                    </a:cubicBezTo>
                    <a:cubicBezTo>
                      <a:pt x="9" y="13"/>
                      <a:pt x="9" y="12"/>
                      <a:pt x="8" y="12"/>
                    </a:cubicBezTo>
                    <a:cubicBezTo>
                      <a:pt x="6" y="11"/>
                      <a:pt x="5" y="10"/>
                      <a:pt x="4" y="8"/>
                    </a:cubicBezTo>
                    <a:cubicBezTo>
                      <a:pt x="4" y="8"/>
                      <a:pt x="4" y="7"/>
                      <a:pt x="4" y="7"/>
                    </a:cubicBezTo>
                    <a:cubicBezTo>
                      <a:pt x="4" y="6"/>
                      <a:pt x="3" y="5"/>
                      <a:pt x="4" y="4"/>
                    </a:cubicBezTo>
                    <a:cubicBezTo>
                      <a:pt x="3" y="4"/>
                      <a:pt x="4" y="4"/>
                      <a:pt x="4" y="4"/>
                    </a:cubicBezTo>
                    <a:cubicBezTo>
                      <a:pt x="4" y="4"/>
                      <a:pt x="4" y="4"/>
                      <a:pt x="4" y="4"/>
                    </a:cubicBezTo>
                    <a:cubicBezTo>
                      <a:pt x="4" y="3"/>
                      <a:pt x="4" y="3"/>
                      <a:pt x="4" y="3"/>
                    </a:cubicBezTo>
                    <a:cubicBezTo>
                      <a:pt x="5" y="3"/>
                      <a:pt x="6" y="2"/>
                      <a:pt x="6" y="1"/>
                    </a:cubicBezTo>
                    <a:cubicBezTo>
                      <a:pt x="6" y="1"/>
                      <a:pt x="5" y="0"/>
                      <a:pt x="5" y="0"/>
                    </a:cubicBezTo>
                    <a:cubicBezTo>
                      <a:pt x="4" y="0"/>
                      <a:pt x="4" y="0"/>
                      <a:pt x="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8" name="Freeform 213"/>
              <p:cNvSpPr/>
              <p:nvPr/>
            </p:nvSpPr>
            <p:spPr bwMode="auto">
              <a:xfrm>
                <a:off x="5208588" y="5811838"/>
                <a:ext cx="34925" cy="49213"/>
              </a:xfrm>
              <a:custGeom>
                <a:avLst/>
                <a:gdLst>
                  <a:gd name="T0" fmla="*/ 4 w 12"/>
                  <a:gd name="T1" fmla="*/ 0 h 18"/>
                  <a:gd name="T2" fmla="*/ 4 w 12"/>
                  <a:gd name="T3" fmla="*/ 0 h 18"/>
                  <a:gd name="T4" fmla="*/ 0 w 12"/>
                  <a:gd name="T5" fmla="*/ 2 h 18"/>
                  <a:gd name="T6" fmla="*/ 0 w 12"/>
                  <a:gd name="T7" fmla="*/ 5 h 18"/>
                  <a:gd name="T8" fmla="*/ 0 w 12"/>
                  <a:gd name="T9" fmla="*/ 6 h 18"/>
                  <a:gd name="T10" fmla="*/ 1 w 12"/>
                  <a:gd name="T11" fmla="*/ 10 h 18"/>
                  <a:gd name="T12" fmla="*/ 1 w 12"/>
                  <a:gd name="T13" fmla="*/ 11 h 18"/>
                  <a:gd name="T14" fmla="*/ 7 w 12"/>
                  <a:gd name="T15" fmla="*/ 16 h 18"/>
                  <a:gd name="T16" fmla="*/ 9 w 12"/>
                  <a:gd name="T17" fmla="*/ 17 h 18"/>
                  <a:gd name="T18" fmla="*/ 9 w 12"/>
                  <a:gd name="T19" fmla="*/ 18 h 18"/>
                  <a:gd name="T20" fmla="*/ 11 w 12"/>
                  <a:gd name="T21" fmla="*/ 17 h 18"/>
                  <a:gd name="T22" fmla="*/ 11 w 12"/>
                  <a:gd name="T23" fmla="*/ 16 h 18"/>
                  <a:gd name="T24" fmla="*/ 11 w 12"/>
                  <a:gd name="T25" fmla="*/ 16 h 18"/>
                  <a:gd name="T26" fmla="*/ 10 w 12"/>
                  <a:gd name="T27" fmla="*/ 14 h 18"/>
                  <a:gd name="T28" fmla="*/ 10 w 12"/>
                  <a:gd name="T29" fmla="*/ 14 h 18"/>
                  <a:gd name="T30" fmla="*/ 8 w 12"/>
                  <a:gd name="T31" fmla="*/ 13 h 18"/>
                  <a:gd name="T32" fmla="*/ 4 w 12"/>
                  <a:gd name="T33" fmla="*/ 9 h 18"/>
                  <a:gd name="T34" fmla="*/ 4 w 12"/>
                  <a:gd name="T35" fmla="*/ 7 h 18"/>
                  <a:gd name="T36" fmla="*/ 4 w 12"/>
                  <a:gd name="T37" fmla="*/ 5 h 18"/>
                  <a:gd name="T38" fmla="*/ 4 w 12"/>
                  <a:gd name="T39" fmla="*/ 4 h 18"/>
                  <a:gd name="T40" fmla="*/ 4 w 12"/>
                  <a:gd name="T41" fmla="*/ 4 h 18"/>
                  <a:gd name="T42" fmla="*/ 4 w 12"/>
                  <a:gd name="T43" fmla="*/ 4 h 18"/>
                  <a:gd name="T44" fmla="*/ 6 w 12"/>
                  <a:gd name="T45" fmla="*/ 2 h 18"/>
                  <a:gd name="T46" fmla="*/ 5 w 12"/>
                  <a:gd name="T47" fmla="*/ 0 h 18"/>
                  <a:gd name="T48" fmla="*/ 4 w 12"/>
                  <a:gd name="T49"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 h="18">
                    <a:moveTo>
                      <a:pt x="4" y="0"/>
                    </a:moveTo>
                    <a:cubicBezTo>
                      <a:pt x="4" y="0"/>
                      <a:pt x="4" y="0"/>
                      <a:pt x="4" y="0"/>
                    </a:cubicBezTo>
                    <a:cubicBezTo>
                      <a:pt x="3" y="0"/>
                      <a:pt x="1" y="1"/>
                      <a:pt x="0" y="2"/>
                    </a:cubicBezTo>
                    <a:cubicBezTo>
                      <a:pt x="0" y="3"/>
                      <a:pt x="0" y="4"/>
                      <a:pt x="0" y="5"/>
                    </a:cubicBezTo>
                    <a:cubicBezTo>
                      <a:pt x="0" y="6"/>
                      <a:pt x="0" y="6"/>
                      <a:pt x="0" y="6"/>
                    </a:cubicBezTo>
                    <a:cubicBezTo>
                      <a:pt x="0" y="8"/>
                      <a:pt x="0" y="9"/>
                      <a:pt x="1" y="10"/>
                    </a:cubicBezTo>
                    <a:cubicBezTo>
                      <a:pt x="1" y="11"/>
                      <a:pt x="1" y="11"/>
                      <a:pt x="1" y="11"/>
                    </a:cubicBezTo>
                    <a:cubicBezTo>
                      <a:pt x="2" y="13"/>
                      <a:pt x="4" y="15"/>
                      <a:pt x="7" y="16"/>
                    </a:cubicBezTo>
                    <a:cubicBezTo>
                      <a:pt x="7" y="17"/>
                      <a:pt x="8" y="17"/>
                      <a:pt x="9" y="17"/>
                    </a:cubicBezTo>
                    <a:cubicBezTo>
                      <a:pt x="9" y="18"/>
                      <a:pt x="9" y="18"/>
                      <a:pt x="9" y="18"/>
                    </a:cubicBezTo>
                    <a:cubicBezTo>
                      <a:pt x="10" y="18"/>
                      <a:pt x="11" y="17"/>
                      <a:pt x="11" y="17"/>
                    </a:cubicBezTo>
                    <a:cubicBezTo>
                      <a:pt x="11" y="17"/>
                      <a:pt x="11" y="16"/>
                      <a:pt x="11" y="16"/>
                    </a:cubicBezTo>
                    <a:cubicBezTo>
                      <a:pt x="11" y="16"/>
                      <a:pt x="11" y="16"/>
                      <a:pt x="11" y="16"/>
                    </a:cubicBezTo>
                    <a:cubicBezTo>
                      <a:pt x="12" y="15"/>
                      <a:pt x="11" y="14"/>
                      <a:pt x="10" y="14"/>
                    </a:cubicBezTo>
                    <a:cubicBezTo>
                      <a:pt x="10" y="14"/>
                      <a:pt x="10" y="14"/>
                      <a:pt x="10" y="14"/>
                    </a:cubicBezTo>
                    <a:cubicBezTo>
                      <a:pt x="9" y="13"/>
                      <a:pt x="9" y="13"/>
                      <a:pt x="8" y="13"/>
                    </a:cubicBezTo>
                    <a:cubicBezTo>
                      <a:pt x="7" y="12"/>
                      <a:pt x="5" y="10"/>
                      <a:pt x="4" y="9"/>
                    </a:cubicBezTo>
                    <a:cubicBezTo>
                      <a:pt x="4" y="8"/>
                      <a:pt x="4" y="8"/>
                      <a:pt x="4" y="7"/>
                    </a:cubicBezTo>
                    <a:cubicBezTo>
                      <a:pt x="4" y="7"/>
                      <a:pt x="4" y="6"/>
                      <a:pt x="4" y="5"/>
                    </a:cubicBezTo>
                    <a:cubicBezTo>
                      <a:pt x="4" y="5"/>
                      <a:pt x="4" y="4"/>
                      <a:pt x="4" y="4"/>
                    </a:cubicBezTo>
                    <a:cubicBezTo>
                      <a:pt x="4" y="4"/>
                      <a:pt x="4" y="4"/>
                      <a:pt x="4" y="4"/>
                    </a:cubicBezTo>
                    <a:cubicBezTo>
                      <a:pt x="4" y="4"/>
                      <a:pt x="4" y="4"/>
                      <a:pt x="4" y="4"/>
                    </a:cubicBezTo>
                    <a:cubicBezTo>
                      <a:pt x="5" y="4"/>
                      <a:pt x="6" y="3"/>
                      <a:pt x="6" y="2"/>
                    </a:cubicBezTo>
                    <a:cubicBezTo>
                      <a:pt x="6" y="1"/>
                      <a:pt x="5" y="1"/>
                      <a:pt x="5" y="0"/>
                    </a:cubicBezTo>
                    <a:cubicBezTo>
                      <a:pt x="5" y="0"/>
                      <a:pt x="4" y="0"/>
                      <a:pt x="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9" name="Freeform 214"/>
              <p:cNvSpPr/>
              <p:nvPr/>
            </p:nvSpPr>
            <p:spPr bwMode="auto">
              <a:xfrm>
                <a:off x="5189538" y="5834063"/>
                <a:ext cx="33338" cy="47625"/>
              </a:xfrm>
              <a:custGeom>
                <a:avLst/>
                <a:gdLst>
                  <a:gd name="T0" fmla="*/ 4 w 12"/>
                  <a:gd name="T1" fmla="*/ 0 h 17"/>
                  <a:gd name="T2" fmla="*/ 4 w 12"/>
                  <a:gd name="T3" fmla="*/ 0 h 17"/>
                  <a:gd name="T4" fmla="*/ 1 w 12"/>
                  <a:gd name="T5" fmla="*/ 2 h 17"/>
                  <a:gd name="T6" fmla="*/ 0 w 12"/>
                  <a:gd name="T7" fmla="*/ 5 h 17"/>
                  <a:gd name="T8" fmla="*/ 0 w 12"/>
                  <a:gd name="T9" fmla="*/ 6 h 17"/>
                  <a:gd name="T10" fmla="*/ 1 w 12"/>
                  <a:gd name="T11" fmla="*/ 10 h 17"/>
                  <a:gd name="T12" fmla="*/ 1 w 12"/>
                  <a:gd name="T13" fmla="*/ 11 h 17"/>
                  <a:gd name="T14" fmla="*/ 7 w 12"/>
                  <a:gd name="T15" fmla="*/ 16 h 17"/>
                  <a:gd name="T16" fmla="*/ 9 w 12"/>
                  <a:gd name="T17" fmla="*/ 17 h 17"/>
                  <a:gd name="T18" fmla="*/ 10 w 12"/>
                  <a:gd name="T19" fmla="*/ 17 h 17"/>
                  <a:gd name="T20" fmla="*/ 11 w 12"/>
                  <a:gd name="T21" fmla="*/ 17 h 17"/>
                  <a:gd name="T22" fmla="*/ 11 w 12"/>
                  <a:gd name="T23" fmla="*/ 16 h 17"/>
                  <a:gd name="T24" fmla="*/ 12 w 12"/>
                  <a:gd name="T25" fmla="*/ 16 h 17"/>
                  <a:gd name="T26" fmla="*/ 10 w 12"/>
                  <a:gd name="T27" fmla="*/ 13 h 17"/>
                  <a:gd name="T28" fmla="*/ 10 w 12"/>
                  <a:gd name="T29" fmla="*/ 13 h 17"/>
                  <a:gd name="T30" fmla="*/ 8 w 12"/>
                  <a:gd name="T31" fmla="*/ 13 h 17"/>
                  <a:gd name="T32" fmla="*/ 5 w 12"/>
                  <a:gd name="T33" fmla="*/ 9 h 17"/>
                  <a:gd name="T34" fmla="*/ 4 w 12"/>
                  <a:gd name="T35" fmla="*/ 7 h 17"/>
                  <a:gd name="T36" fmla="*/ 4 w 12"/>
                  <a:gd name="T37" fmla="*/ 5 h 17"/>
                  <a:gd name="T38" fmla="*/ 4 w 12"/>
                  <a:gd name="T39" fmla="*/ 4 h 17"/>
                  <a:gd name="T40" fmla="*/ 4 w 12"/>
                  <a:gd name="T41" fmla="*/ 4 h 17"/>
                  <a:gd name="T42" fmla="*/ 4 w 12"/>
                  <a:gd name="T43" fmla="*/ 4 h 17"/>
                  <a:gd name="T44" fmla="*/ 6 w 12"/>
                  <a:gd name="T45" fmla="*/ 2 h 17"/>
                  <a:gd name="T46" fmla="*/ 5 w 12"/>
                  <a:gd name="T47" fmla="*/ 0 h 17"/>
                  <a:gd name="T48" fmla="*/ 4 w 12"/>
                  <a:gd name="T49"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 h="17">
                    <a:moveTo>
                      <a:pt x="4" y="0"/>
                    </a:moveTo>
                    <a:cubicBezTo>
                      <a:pt x="4" y="0"/>
                      <a:pt x="4" y="0"/>
                      <a:pt x="4" y="0"/>
                    </a:cubicBezTo>
                    <a:cubicBezTo>
                      <a:pt x="3" y="0"/>
                      <a:pt x="1" y="1"/>
                      <a:pt x="1" y="2"/>
                    </a:cubicBezTo>
                    <a:cubicBezTo>
                      <a:pt x="0" y="3"/>
                      <a:pt x="0" y="4"/>
                      <a:pt x="0" y="5"/>
                    </a:cubicBezTo>
                    <a:cubicBezTo>
                      <a:pt x="0" y="5"/>
                      <a:pt x="0" y="6"/>
                      <a:pt x="0" y="6"/>
                    </a:cubicBezTo>
                    <a:cubicBezTo>
                      <a:pt x="0" y="8"/>
                      <a:pt x="1" y="9"/>
                      <a:pt x="1" y="10"/>
                    </a:cubicBezTo>
                    <a:cubicBezTo>
                      <a:pt x="1" y="10"/>
                      <a:pt x="1" y="10"/>
                      <a:pt x="1" y="11"/>
                    </a:cubicBezTo>
                    <a:cubicBezTo>
                      <a:pt x="2" y="13"/>
                      <a:pt x="4" y="15"/>
                      <a:pt x="7" y="16"/>
                    </a:cubicBezTo>
                    <a:cubicBezTo>
                      <a:pt x="7" y="17"/>
                      <a:pt x="8" y="17"/>
                      <a:pt x="9" y="17"/>
                    </a:cubicBezTo>
                    <a:cubicBezTo>
                      <a:pt x="9" y="17"/>
                      <a:pt x="9" y="17"/>
                      <a:pt x="10" y="17"/>
                    </a:cubicBezTo>
                    <a:cubicBezTo>
                      <a:pt x="10" y="17"/>
                      <a:pt x="11" y="17"/>
                      <a:pt x="11" y="17"/>
                    </a:cubicBezTo>
                    <a:cubicBezTo>
                      <a:pt x="11" y="16"/>
                      <a:pt x="11" y="16"/>
                      <a:pt x="11" y="16"/>
                    </a:cubicBezTo>
                    <a:cubicBezTo>
                      <a:pt x="11" y="16"/>
                      <a:pt x="12" y="16"/>
                      <a:pt x="12" y="16"/>
                    </a:cubicBezTo>
                    <a:cubicBezTo>
                      <a:pt x="12" y="15"/>
                      <a:pt x="11" y="14"/>
                      <a:pt x="10" y="13"/>
                    </a:cubicBezTo>
                    <a:cubicBezTo>
                      <a:pt x="10" y="13"/>
                      <a:pt x="10" y="13"/>
                      <a:pt x="10" y="13"/>
                    </a:cubicBezTo>
                    <a:cubicBezTo>
                      <a:pt x="9" y="13"/>
                      <a:pt x="9" y="13"/>
                      <a:pt x="8" y="13"/>
                    </a:cubicBezTo>
                    <a:cubicBezTo>
                      <a:pt x="7" y="12"/>
                      <a:pt x="5" y="10"/>
                      <a:pt x="5" y="9"/>
                    </a:cubicBezTo>
                    <a:cubicBezTo>
                      <a:pt x="4" y="8"/>
                      <a:pt x="4" y="8"/>
                      <a:pt x="4" y="7"/>
                    </a:cubicBezTo>
                    <a:cubicBezTo>
                      <a:pt x="4" y="7"/>
                      <a:pt x="4" y="6"/>
                      <a:pt x="4" y="5"/>
                    </a:cubicBezTo>
                    <a:cubicBezTo>
                      <a:pt x="4" y="5"/>
                      <a:pt x="4" y="4"/>
                      <a:pt x="4" y="4"/>
                    </a:cubicBezTo>
                    <a:cubicBezTo>
                      <a:pt x="4" y="4"/>
                      <a:pt x="4" y="4"/>
                      <a:pt x="4" y="4"/>
                    </a:cubicBezTo>
                    <a:cubicBezTo>
                      <a:pt x="4" y="4"/>
                      <a:pt x="4" y="4"/>
                      <a:pt x="4" y="4"/>
                    </a:cubicBezTo>
                    <a:cubicBezTo>
                      <a:pt x="5" y="4"/>
                      <a:pt x="6" y="3"/>
                      <a:pt x="6" y="2"/>
                    </a:cubicBezTo>
                    <a:cubicBezTo>
                      <a:pt x="6" y="1"/>
                      <a:pt x="6" y="1"/>
                      <a:pt x="5" y="0"/>
                    </a:cubicBezTo>
                    <a:cubicBezTo>
                      <a:pt x="5" y="0"/>
                      <a:pt x="4" y="0"/>
                      <a:pt x="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0" name="Freeform 215"/>
              <p:cNvSpPr/>
              <p:nvPr/>
            </p:nvSpPr>
            <p:spPr bwMode="auto">
              <a:xfrm>
                <a:off x="5170488" y="5856288"/>
                <a:ext cx="33338" cy="47625"/>
              </a:xfrm>
              <a:custGeom>
                <a:avLst/>
                <a:gdLst>
                  <a:gd name="T0" fmla="*/ 4 w 12"/>
                  <a:gd name="T1" fmla="*/ 0 h 17"/>
                  <a:gd name="T2" fmla="*/ 4 w 12"/>
                  <a:gd name="T3" fmla="*/ 0 h 17"/>
                  <a:gd name="T4" fmla="*/ 1 w 12"/>
                  <a:gd name="T5" fmla="*/ 2 h 17"/>
                  <a:gd name="T6" fmla="*/ 0 w 12"/>
                  <a:gd name="T7" fmla="*/ 5 h 17"/>
                  <a:gd name="T8" fmla="*/ 0 w 12"/>
                  <a:gd name="T9" fmla="*/ 6 h 17"/>
                  <a:gd name="T10" fmla="*/ 1 w 12"/>
                  <a:gd name="T11" fmla="*/ 10 h 17"/>
                  <a:gd name="T12" fmla="*/ 1 w 12"/>
                  <a:gd name="T13" fmla="*/ 10 h 17"/>
                  <a:gd name="T14" fmla="*/ 7 w 12"/>
                  <a:gd name="T15" fmla="*/ 16 h 17"/>
                  <a:gd name="T16" fmla="*/ 9 w 12"/>
                  <a:gd name="T17" fmla="*/ 17 h 17"/>
                  <a:gd name="T18" fmla="*/ 10 w 12"/>
                  <a:gd name="T19" fmla="*/ 17 h 17"/>
                  <a:gd name="T20" fmla="*/ 11 w 12"/>
                  <a:gd name="T21" fmla="*/ 16 h 17"/>
                  <a:gd name="T22" fmla="*/ 12 w 12"/>
                  <a:gd name="T23" fmla="*/ 16 h 17"/>
                  <a:gd name="T24" fmla="*/ 12 w 12"/>
                  <a:gd name="T25" fmla="*/ 15 h 17"/>
                  <a:gd name="T26" fmla="*/ 10 w 12"/>
                  <a:gd name="T27" fmla="*/ 13 h 17"/>
                  <a:gd name="T28" fmla="*/ 10 w 12"/>
                  <a:gd name="T29" fmla="*/ 13 h 17"/>
                  <a:gd name="T30" fmla="*/ 8 w 12"/>
                  <a:gd name="T31" fmla="*/ 12 h 17"/>
                  <a:gd name="T32" fmla="*/ 5 w 12"/>
                  <a:gd name="T33" fmla="*/ 8 h 17"/>
                  <a:gd name="T34" fmla="*/ 4 w 12"/>
                  <a:gd name="T35" fmla="*/ 7 h 17"/>
                  <a:gd name="T36" fmla="*/ 4 w 12"/>
                  <a:gd name="T37" fmla="*/ 5 h 17"/>
                  <a:gd name="T38" fmla="*/ 4 w 12"/>
                  <a:gd name="T39" fmla="*/ 4 h 17"/>
                  <a:gd name="T40" fmla="*/ 4 w 12"/>
                  <a:gd name="T41" fmla="*/ 4 h 17"/>
                  <a:gd name="T42" fmla="*/ 4 w 12"/>
                  <a:gd name="T43" fmla="*/ 4 h 17"/>
                  <a:gd name="T44" fmla="*/ 6 w 12"/>
                  <a:gd name="T45" fmla="*/ 2 h 17"/>
                  <a:gd name="T46" fmla="*/ 5 w 12"/>
                  <a:gd name="T47" fmla="*/ 0 h 17"/>
                  <a:gd name="T48" fmla="*/ 4 w 12"/>
                  <a:gd name="T49"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 h="17">
                    <a:moveTo>
                      <a:pt x="4" y="0"/>
                    </a:moveTo>
                    <a:cubicBezTo>
                      <a:pt x="4" y="0"/>
                      <a:pt x="4" y="0"/>
                      <a:pt x="4" y="0"/>
                    </a:cubicBezTo>
                    <a:cubicBezTo>
                      <a:pt x="3" y="0"/>
                      <a:pt x="1" y="1"/>
                      <a:pt x="1" y="2"/>
                    </a:cubicBezTo>
                    <a:cubicBezTo>
                      <a:pt x="0" y="3"/>
                      <a:pt x="0" y="4"/>
                      <a:pt x="0" y="5"/>
                    </a:cubicBezTo>
                    <a:cubicBezTo>
                      <a:pt x="0" y="5"/>
                      <a:pt x="0" y="6"/>
                      <a:pt x="0" y="6"/>
                    </a:cubicBezTo>
                    <a:cubicBezTo>
                      <a:pt x="0" y="8"/>
                      <a:pt x="1" y="9"/>
                      <a:pt x="1" y="10"/>
                    </a:cubicBezTo>
                    <a:cubicBezTo>
                      <a:pt x="1" y="10"/>
                      <a:pt x="1" y="10"/>
                      <a:pt x="1" y="10"/>
                    </a:cubicBezTo>
                    <a:cubicBezTo>
                      <a:pt x="2" y="13"/>
                      <a:pt x="4" y="15"/>
                      <a:pt x="7" y="16"/>
                    </a:cubicBezTo>
                    <a:cubicBezTo>
                      <a:pt x="8" y="16"/>
                      <a:pt x="8" y="17"/>
                      <a:pt x="9" y="17"/>
                    </a:cubicBezTo>
                    <a:cubicBezTo>
                      <a:pt x="9" y="17"/>
                      <a:pt x="9" y="17"/>
                      <a:pt x="10" y="17"/>
                    </a:cubicBezTo>
                    <a:cubicBezTo>
                      <a:pt x="10" y="17"/>
                      <a:pt x="11" y="17"/>
                      <a:pt x="11" y="16"/>
                    </a:cubicBezTo>
                    <a:cubicBezTo>
                      <a:pt x="11" y="16"/>
                      <a:pt x="12" y="16"/>
                      <a:pt x="12" y="16"/>
                    </a:cubicBezTo>
                    <a:cubicBezTo>
                      <a:pt x="12" y="16"/>
                      <a:pt x="12" y="16"/>
                      <a:pt x="12" y="15"/>
                    </a:cubicBezTo>
                    <a:cubicBezTo>
                      <a:pt x="12" y="14"/>
                      <a:pt x="11" y="13"/>
                      <a:pt x="10" y="13"/>
                    </a:cubicBezTo>
                    <a:cubicBezTo>
                      <a:pt x="10" y="13"/>
                      <a:pt x="10" y="13"/>
                      <a:pt x="10" y="13"/>
                    </a:cubicBezTo>
                    <a:cubicBezTo>
                      <a:pt x="10" y="13"/>
                      <a:pt x="9" y="13"/>
                      <a:pt x="8" y="12"/>
                    </a:cubicBezTo>
                    <a:cubicBezTo>
                      <a:pt x="7" y="11"/>
                      <a:pt x="5" y="10"/>
                      <a:pt x="5" y="8"/>
                    </a:cubicBezTo>
                    <a:cubicBezTo>
                      <a:pt x="5" y="8"/>
                      <a:pt x="4" y="8"/>
                      <a:pt x="4" y="7"/>
                    </a:cubicBezTo>
                    <a:cubicBezTo>
                      <a:pt x="4" y="6"/>
                      <a:pt x="4" y="5"/>
                      <a:pt x="4" y="5"/>
                    </a:cubicBezTo>
                    <a:cubicBezTo>
                      <a:pt x="4" y="4"/>
                      <a:pt x="4" y="4"/>
                      <a:pt x="4" y="4"/>
                    </a:cubicBezTo>
                    <a:cubicBezTo>
                      <a:pt x="4" y="4"/>
                      <a:pt x="4" y="4"/>
                      <a:pt x="4" y="4"/>
                    </a:cubicBezTo>
                    <a:cubicBezTo>
                      <a:pt x="4" y="4"/>
                      <a:pt x="4" y="4"/>
                      <a:pt x="4" y="4"/>
                    </a:cubicBezTo>
                    <a:cubicBezTo>
                      <a:pt x="5" y="4"/>
                      <a:pt x="6" y="3"/>
                      <a:pt x="6" y="2"/>
                    </a:cubicBezTo>
                    <a:cubicBezTo>
                      <a:pt x="6" y="1"/>
                      <a:pt x="6" y="0"/>
                      <a:pt x="5" y="0"/>
                    </a:cubicBezTo>
                    <a:cubicBezTo>
                      <a:pt x="5" y="0"/>
                      <a:pt x="5" y="0"/>
                      <a:pt x="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1" name="Freeform 216"/>
              <p:cNvSpPr/>
              <p:nvPr/>
            </p:nvSpPr>
            <p:spPr bwMode="auto">
              <a:xfrm>
                <a:off x="5149851" y="5878513"/>
                <a:ext cx="34925" cy="47625"/>
              </a:xfrm>
              <a:custGeom>
                <a:avLst/>
                <a:gdLst>
                  <a:gd name="T0" fmla="*/ 4 w 12"/>
                  <a:gd name="T1" fmla="*/ 0 h 17"/>
                  <a:gd name="T2" fmla="*/ 4 w 12"/>
                  <a:gd name="T3" fmla="*/ 0 h 17"/>
                  <a:gd name="T4" fmla="*/ 1 w 12"/>
                  <a:gd name="T5" fmla="*/ 1 h 17"/>
                  <a:gd name="T6" fmla="*/ 0 w 12"/>
                  <a:gd name="T7" fmla="*/ 5 h 17"/>
                  <a:gd name="T8" fmla="*/ 0 w 12"/>
                  <a:gd name="T9" fmla="*/ 6 h 17"/>
                  <a:gd name="T10" fmla="*/ 1 w 12"/>
                  <a:gd name="T11" fmla="*/ 10 h 17"/>
                  <a:gd name="T12" fmla="*/ 1 w 12"/>
                  <a:gd name="T13" fmla="*/ 10 h 17"/>
                  <a:gd name="T14" fmla="*/ 7 w 12"/>
                  <a:gd name="T15" fmla="*/ 16 h 17"/>
                  <a:gd name="T16" fmla="*/ 9 w 12"/>
                  <a:gd name="T17" fmla="*/ 17 h 17"/>
                  <a:gd name="T18" fmla="*/ 10 w 12"/>
                  <a:gd name="T19" fmla="*/ 17 h 17"/>
                  <a:gd name="T20" fmla="*/ 11 w 12"/>
                  <a:gd name="T21" fmla="*/ 16 h 17"/>
                  <a:gd name="T22" fmla="*/ 12 w 12"/>
                  <a:gd name="T23" fmla="*/ 15 h 17"/>
                  <a:gd name="T24" fmla="*/ 12 w 12"/>
                  <a:gd name="T25" fmla="*/ 15 h 17"/>
                  <a:gd name="T26" fmla="*/ 10 w 12"/>
                  <a:gd name="T27" fmla="*/ 13 h 17"/>
                  <a:gd name="T28" fmla="*/ 8 w 12"/>
                  <a:gd name="T29" fmla="*/ 12 h 17"/>
                  <a:gd name="T30" fmla="*/ 5 w 12"/>
                  <a:gd name="T31" fmla="*/ 8 h 17"/>
                  <a:gd name="T32" fmla="*/ 4 w 12"/>
                  <a:gd name="T33" fmla="*/ 7 h 17"/>
                  <a:gd name="T34" fmla="*/ 4 w 12"/>
                  <a:gd name="T35" fmla="*/ 5 h 17"/>
                  <a:gd name="T36" fmla="*/ 4 w 12"/>
                  <a:gd name="T37" fmla="*/ 4 h 17"/>
                  <a:gd name="T38" fmla="*/ 4 w 12"/>
                  <a:gd name="T39" fmla="*/ 4 h 17"/>
                  <a:gd name="T40" fmla="*/ 4 w 12"/>
                  <a:gd name="T41" fmla="*/ 4 h 17"/>
                  <a:gd name="T42" fmla="*/ 6 w 12"/>
                  <a:gd name="T43" fmla="*/ 2 h 17"/>
                  <a:gd name="T44" fmla="*/ 5 w 12"/>
                  <a:gd name="T45" fmla="*/ 0 h 17"/>
                  <a:gd name="T46" fmla="*/ 4 w 12"/>
                  <a:gd name="T47"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2" h="17">
                    <a:moveTo>
                      <a:pt x="4" y="0"/>
                    </a:moveTo>
                    <a:cubicBezTo>
                      <a:pt x="4" y="0"/>
                      <a:pt x="4" y="0"/>
                      <a:pt x="4" y="0"/>
                    </a:cubicBezTo>
                    <a:cubicBezTo>
                      <a:pt x="3" y="0"/>
                      <a:pt x="2" y="0"/>
                      <a:pt x="1" y="1"/>
                    </a:cubicBezTo>
                    <a:cubicBezTo>
                      <a:pt x="0" y="3"/>
                      <a:pt x="0" y="4"/>
                      <a:pt x="0" y="5"/>
                    </a:cubicBezTo>
                    <a:cubicBezTo>
                      <a:pt x="0" y="5"/>
                      <a:pt x="0" y="5"/>
                      <a:pt x="0" y="6"/>
                    </a:cubicBezTo>
                    <a:cubicBezTo>
                      <a:pt x="0" y="7"/>
                      <a:pt x="1" y="9"/>
                      <a:pt x="1" y="10"/>
                    </a:cubicBezTo>
                    <a:cubicBezTo>
                      <a:pt x="1" y="10"/>
                      <a:pt x="1" y="10"/>
                      <a:pt x="1" y="10"/>
                    </a:cubicBezTo>
                    <a:cubicBezTo>
                      <a:pt x="3" y="13"/>
                      <a:pt x="5" y="15"/>
                      <a:pt x="7" y="16"/>
                    </a:cubicBezTo>
                    <a:cubicBezTo>
                      <a:pt x="8" y="16"/>
                      <a:pt x="8" y="17"/>
                      <a:pt x="9" y="17"/>
                    </a:cubicBezTo>
                    <a:cubicBezTo>
                      <a:pt x="9" y="17"/>
                      <a:pt x="10" y="17"/>
                      <a:pt x="10" y="17"/>
                    </a:cubicBezTo>
                    <a:cubicBezTo>
                      <a:pt x="10" y="17"/>
                      <a:pt x="11" y="17"/>
                      <a:pt x="11" y="16"/>
                    </a:cubicBezTo>
                    <a:cubicBezTo>
                      <a:pt x="12" y="16"/>
                      <a:pt x="12" y="16"/>
                      <a:pt x="12" y="15"/>
                    </a:cubicBezTo>
                    <a:cubicBezTo>
                      <a:pt x="12" y="15"/>
                      <a:pt x="12" y="15"/>
                      <a:pt x="12" y="15"/>
                    </a:cubicBezTo>
                    <a:cubicBezTo>
                      <a:pt x="12" y="14"/>
                      <a:pt x="11" y="13"/>
                      <a:pt x="10" y="13"/>
                    </a:cubicBezTo>
                    <a:cubicBezTo>
                      <a:pt x="10" y="13"/>
                      <a:pt x="9" y="13"/>
                      <a:pt x="8" y="12"/>
                    </a:cubicBezTo>
                    <a:cubicBezTo>
                      <a:pt x="7" y="11"/>
                      <a:pt x="6" y="10"/>
                      <a:pt x="5" y="8"/>
                    </a:cubicBezTo>
                    <a:cubicBezTo>
                      <a:pt x="5" y="8"/>
                      <a:pt x="5" y="7"/>
                      <a:pt x="4" y="7"/>
                    </a:cubicBezTo>
                    <a:cubicBezTo>
                      <a:pt x="4" y="6"/>
                      <a:pt x="4" y="5"/>
                      <a:pt x="4" y="5"/>
                    </a:cubicBezTo>
                    <a:cubicBezTo>
                      <a:pt x="4" y="4"/>
                      <a:pt x="4" y="4"/>
                      <a:pt x="4" y="4"/>
                    </a:cubicBezTo>
                    <a:cubicBezTo>
                      <a:pt x="4" y="4"/>
                      <a:pt x="4" y="4"/>
                      <a:pt x="4" y="4"/>
                    </a:cubicBezTo>
                    <a:cubicBezTo>
                      <a:pt x="4" y="4"/>
                      <a:pt x="4" y="4"/>
                      <a:pt x="4" y="4"/>
                    </a:cubicBezTo>
                    <a:cubicBezTo>
                      <a:pt x="6" y="4"/>
                      <a:pt x="6" y="3"/>
                      <a:pt x="6" y="2"/>
                    </a:cubicBezTo>
                    <a:cubicBezTo>
                      <a:pt x="6" y="1"/>
                      <a:pt x="6" y="0"/>
                      <a:pt x="5" y="0"/>
                    </a:cubicBezTo>
                    <a:cubicBezTo>
                      <a:pt x="5" y="0"/>
                      <a:pt x="5" y="0"/>
                      <a:pt x="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2" name="Freeform 217"/>
              <p:cNvSpPr/>
              <p:nvPr/>
            </p:nvSpPr>
            <p:spPr bwMode="auto">
              <a:xfrm>
                <a:off x="5130801" y="5897563"/>
                <a:ext cx="33338" cy="50800"/>
              </a:xfrm>
              <a:custGeom>
                <a:avLst/>
                <a:gdLst>
                  <a:gd name="T0" fmla="*/ 4 w 12"/>
                  <a:gd name="T1" fmla="*/ 0 h 18"/>
                  <a:gd name="T2" fmla="*/ 4 w 12"/>
                  <a:gd name="T3" fmla="*/ 0 h 18"/>
                  <a:gd name="T4" fmla="*/ 1 w 12"/>
                  <a:gd name="T5" fmla="*/ 2 h 18"/>
                  <a:gd name="T6" fmla="*/ 0 w 12"/>
                  <a:gd name="T7" fmla="*/ 5 h 18"/>
                  <a:gd name="T8" fmla="*/ 0 w 12"/>
                  <a:gd name="T9" fmla="*/ 6 h 18"/>
                  <a:gd name="T10" fmla="*/ 1 w 12"/>
                  <a:gd name="T11" fmla="*/ 11 h 18"/>
                  <a:gd name="T12" fmla="*/ 2 w 12"/>
                  <a:gd name="T13" fmla="*/ 11 h 18"/>
                  <a:gd name="T14" fmla="*/ 7 w 12"/>
                  <a:gd name="T15" fmla="*/ 17 h 18"/>
                  <a:gd name="T16" fmla="*/ 9 w 12"/>
                  <a:gd name="T17" fmla="*/ 18 h 18"/>
                  <a:gd name="T18" fmla="*/ 10 w 12"/>
                  <a:gd name="T19" fmla="*/ 18 h 18"/>
                  <a:gd name="T20" fmla="*/ 11 w 12"/>
                  <a:gd name="T21" fmla="*/ 17 h 18"/>
                  <a:gd name="T22" fmla="*/ 12 w 12"/>
                  <a:gd name="T23" fmla="*/ 16 h 18"/>
                  <a:gd name="T24" fmla="*/ 12 w 12"/>
                  <a:gd name="T25" fmla="*/ 16 h 18"/>
                  <a:gd name="T26" fmla="*/ 10 w 12"/>
                  <a:gd name="T27" fmla="*/ 14 h 18"/>
                  <a:gd name="T28" fmla="*/ 10 w 12"/>
                  <a:gd name="T29" fmla="*/ 14 h 18"/>
                  <a:gd name="T30" fmla="*/ 9 w 12"/>
                  <a:gd name="T31" fmla="*/ 13 h 18"/>
                  <a:gd name="T32" fmla="*/ 5 w 12"/>
                  <a:gd name="T33" fmla="*/ 9 h 18"/>
                  <a:gd name="T34" fmla="*/ 4 w 12"/>
                  <a:gd name="T35" fmla="*/ 8 h 18"/>
                  <a:gd name="T36" fmla="*/ 4 w 12"/>
                  <a:gd name="T37" fmla="*/ 5 h 18"/>
                  <a:gd name="T38" fmla="*/ 4 w 12"/>
                  <a:gd name="T39" fmla="*/ 5 h 18"/>
                  <a:gd name="T40" fmla="*/ 4 w 12"/>
                  <a:gd name="T41" fmla="*/ 5 h 18"/>
                  <a:gd name="T42" fmla="*/ 5 w 12"/>
                  <a:gd name="T43" fmla="*/ 4 h 18"/>
                  <a:gd name="T44" fmla="*/ 6 w 12"/>
                  <a:gd name="T45" fmla="*/ 2 h 18"/>
                  <a:gd name="T46" fmla="*/ 5 w 12"/>
                  <a:gd name="T47" fmla="*/ 1 h 18"/>
                  <a:gd name="T48" fmla="*/ 4 w 12"/>
                  <a:gd name="T49"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 h="18">
                    <a:moveTo>
                      <a:pt x="4" y="0"/>
                    </a:moveTo>
                    <a:cubicBezTo>
                      <a:pt x="4" y="0"/>
                      <a:pt x="4" y="0"/>
                      <a:pt x="4" y="0"/>
                    </a:cubicBezTo>
                    <a:cubicBezTo>
                      <a:pt x="3" y="1"/>
                      <a:pt x="2" y="1"/>
                      <a:pt x="1" y="2"/>
                    </a:cubicBezTo>
                    <a:cubicBezTo>
                      <a:pt x="0" y="3"/>
                      <a:pt x="0" y="4"/>
                      <a:pt x="0" y="5"/>
                    </a:cubicBezTo>
                    <a:cubicBezTo>
                      <a:pt x="0" y="6"/>
                      <a:pt x="0" y="6"/>
                      <a:pt x="0" y="6"/>
                    </a:cubicBezTo>
                    <a:cubicBezTo>
                      <a:pt x="0" y="8"/>
                      <a:pt x="1" y="10"/>
                      <a:pt x="1" y="11"/>
                    </a:cubicBezTo>
                    <a:cubicBezTo>
                      <a:pt x="1" y="11"/>
                      <a:pt x="1" y="11"/>
                      <a:pt x="2" y="11"/>
                    </a:cubicBezTo>
                    <a:cubicBezTo>
                      <a:pt x="3" y="13"/>
                      <a:pt x="5" y="15"/>
                      <a:pt x="7" y="17"/>
                    </a:cubicBezTo>
                    <a:cubicBezTo>
                      <a:pt x="8" y="17"/>
                      <a:pt x="9" y="17"/>
                      <a:pt x="9" y="18"/>
                    </a:cubicBezTo>
                    <a:cubicBezTo>
                      <a:pt x="10" y="18"/>
                      <a:pt x="10" y="18"/>
                      <a:pt x="10" y="18"/>
                    </a:cubicBezTo>
                    <a:cubicBezTo>
                      <a:pt x="11" y="18"/>
                      <a:pt x="11" y="17"/>
                      <a:pt x="11" y="17"/>
                    </a:cubicBezTo>
                    <a:cubicBezTo>
                      <a:pt x="12" y="17"/>
                      <a:pt x="12" y="17"/>
                      <a:pt x="12" y="16"/>
                    </a:cubicBezTo>
                    <a:cubicBezTo>
                      <a:pt x="12" y="16"/>
                      <a:pt x="12" y="16"/>
                      <a:pt x="12" y="16"/>
                    </a:cubicBezTo>
                    <a:cubicBezTo>
                      <a:pt x="12" y="15"/>
                      <a:pt x="11" y="14"/>
                      <a:pt x="10" y="14"/>
                    </a:cubicBezTo>
                    <a:cubicBezTo>
                      <a:pt x="10" y="14"/>
                      <a:pt x="10" y="14"/>
                      <a:pt x="10" y="14"/>
                    </a:cubicBezTo>
                    <a:cubicBezTo>
                      <a:pt x="10" y="14"/>
                      <a:pt x="9" y="13"/>
                      <a:pt x="9" y="13"/>
                    </a:cubicBezTo>
                    <a:cubicBezTo>
                      <a:pt x="7" y="12"/>
                      <a:pt x="6" y="11"/>
                      <a:pt x="5" y="9"/>
                    </a:cubicBezTo>
                    <a:cubicBezTo>
                      <a:pt x="5" y="9"/>
                      <a:pt x="5" y="8"/>
                      <a:pt x="4" y="8"/>
                    </a:cubicBezTo>
                    <a:cubicBezTo>
                      <a:pt x="4" y="7"/>
                      <a:pt x="4" y="6"/>
                      <a:pt x="4" y="5"/>
                    </a:cubicBezTo>
                    <a:cubicBezTo>
                      <a:pt x="4" y="5"/>
                      <a:pt x="4" y="5"/>
                      <a:pt x="4" y="5"/>
                    </a:cubicBezTo>
                    <a:cubicBezTo>
                      <a:pt x="4" y="5"/>
                      <a:pt x="4" y="5"/>
                      <a:pt x="4" y="5"/>
                    </a:cubicBezTo>
                    <a:cubicBezTo>
                      <a:pt x="5" y="4"/>
                      <a:pt x="5" y="4"/>
                      <a:pt x="5" y="4"/>
                    </a:cubicBezTo>
                    <a:cubicBezTo>
                      <a:pt x="6" y="4"/>
                      <a:pt x="7" y="3"/>
                      <a:pt x="6" y="2"/>
                    </a:cubicBezTo>
                    <a:cubicBezTo>
                      <a:pt x="6" y="2"/>
                      <a:pt x="6" y="1"/>
                      <a:pt x="5" y="1"/>
                    </a:cubicBezTo>
                    <a:cubicBezTo>
                      <a:pt x="5" y="1"/>
                      <a:pt x="5" y="0"/>
                      <a:pt x="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3" name="Freeform 218"/>
              <p:cNvSpPr/>
              <p:nvPr/>
            </p:nvSpPr>
            <p:spPr bwMode="auto">
              <a:xfrm>
                <a:off x="5111751" y="5921375"/>
                <a:ext cx="33338" cy="47625"/>
              </a:xfrm>
              <a:custGeom>
                <a:avLst/>
                <a:gdLst>
                  <a:gd name="T0" fmla="*/ 5 w 12"/>
                  <a:gd name="T1" fmla="*/ 0 h 17"/>
                  <a:gd name="T2" fmla="*/ 4 w 12"/>
                  <a:gd name="T3" fmla="*/ 0 h 17"/>
                  <a:gd name="T4" fmla="*/ 1 w 12"/>
                  <a:gd name="T5" fmla="*/ 2 h 17"/>
                  <a:gd name="T6" fmla="*/ 0 w 12"/>
                  <a:gd name="T7" fmla="*/ 5 h 17"/>
                  <a:gd name="T8" fmla="*/ 0 w 12"/>
                  <a:gd name="T9" fmla="*/ 6 h 17"/>
                  <a:gd name="T10" fmla="*/ 1 w 12"/>
                  <a:gd name="T11" fmla="*/ 10 h 17"/>
                  <a:gd name="T12" fmla="*/ 2 w 12"/>
                  <a:gd name="T13" fmla="*/ 11 h 17"/>
                  <a:gd name="T14" fmla="*/ 7 w 12"/>
                  <a:gd name="T15" fmla="*/ 16 h 17"/>
                  <a:gd name="T16" fmla="*/ 9 w 12"/>
                  <a:gd name="T17" fmla="*/ 17 h 17"/>
                  <a:gd name="T18" fmla="*/ 10 w 12"/>
                  <a:gd name="T19" fmla="*/ 17 h 17"/>
                  <a:gd name="T20" fmla="*/ 12 w 12"/>
                  <a:gd name="T21" fmla="*/ 17 h 17"/>
                  <a:gd name="T22" fmla="*/ 12 w 12"/>
                  <a:gd name="T23" fmla="*/ 16 h 17"/>
                  <a:gd name="T24" fmla="*/ 12 w 12"/>
                  <a:gd name="T25" fmla="*/ 16 h 17"/>
                  <a:gd name="T26" fmla="*/ 11 w 12"/>
                  <a:gd name="T27" fmla="*/ 14 h 17"/>
                  <a:gd name="T28" fmla="*/ 9 w 12"/>
                  <a:gd name="T29" fmla="*/ 13 h 17"/>
                  <a:gd name="T30" fmla="*/ 5 w 12"/>
                  <a:gd name="T31" fmla="*/ 9 h 17"/>
                  <a:gd name="T32" fmla="*/ 5 w 12"/>
                  <a:gd name="T33" fmla="*/ 7 h 17"/>
                  <a:gd name="T34" fmla="*/ 4 w 12"/>
                  <a:gd name="T35" fmla="*/ 5 h 17"/>
                  <a:gd name="T36" fmla="*/ 4 w 12"/>
                  <a:gd name="T37" fmla="*/ 4 h 17"/>
                  <a:gd name="T38" fmla="*/ 4 w 12"/>
                  <a:gd name="T39" fmla="*/ 4 h 17"/>
                  <a:gd name="T40" fmla="*/ 5 w 12"/>
                  <a:gd name="T41" fmla="*/ 4 h 17"/>
                  <a:gd name="T42" fmla="*/ 7 w 12"/>
                  <a:gd name="T43" fmla="*/ 2 h 17"/>
                  <a:gd name="T44" fmla="*/ 5 w 12"/>
                  <a:gd name="T45" fmla="*/ 0 h 17"/>
                  <a:gd name="T46" fmla="*/ 5 w 12"/>
                  <a:gd name="T47"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2" h="17">
                    <a:moveTo>
                      <a:pt x="5" y="0"/>
                    </a:moveTo>
                    <a:cubicBezTo>
                      <a:pt x="5" y="0"/>
                      <a:pt x="5" y="0"/>
                      <a:pt x="4" y="0"/>
                    </a:cubicBezTo>
                    <a:cubicBezTo>
                      <a:pt x="3" y="0"/>
                      <a:pt x="2" y="1"/>
                      <a:pt x="1" y="2"/>
                    </a:cubicBezTo>
                    <a:cubicBezTo>
                      <a:pt x="0" y="3"/>
                      <a:pt x="0" y="4"/>
                      <a:pt x="0" y="5"/>
                    </a:cubicBezTo>
                    <a:cubicBezTo>
                      <a:pt x="0" y="6"/>
                      <a:pt x="0" y="6"/>
                      <a:pt x="0" y="6"/>
                    </a:cubicBezTo>
                    <a:cubicBezTo>
                      <a:pt x="0" y="8"/>
                      <a:pt x="1" y="9"/>
                      <a:pt x="1" y="10"/>
                    </a:cubicBezTo>
                    <a:cubicBezTo>
                      <a:pt x="2" y="11"/>
                      <a:pt x="2" y="11"/>
                      <a:pt x="2" y="11"/>
                    </a:cubicBezTo>
                    <a:cubicBezTo>
                      <a:pt x="3" y="13"/>
                      <a:pt x="5" y="15"/>
                      <a:pt x="7" y="16"/>
                    </a:cubicBezTo>
                    <a:cubicBezTo>
                      <a:pt x="8" y="17"/>
                      <a:pt x="9" y="17"/>
                      <a:pt x="9" y="17"/>
                    </a:cubicBezTo>
                    <a:cubicBezTo>
                      <a:pt x="10" y="17"/>
                      <a:pt x="10" y="17"/>
                      <a:pt x="10" y="17"/>
                    </a:cubicBezTo>
                    <a:cubicBezTo>
                      <a:pt x="11" y="17"/>
                      <a:pt x="11" y="17"/>
                      <a:pt x="12" y="17"/>
                    </a:cubicBezTo>
                    <a:cubicBezTo>
                      <a:pt x="12" y="17"/>
                      <a:pt x="12" y="16"/>
                      <a:pt x="12" y="16"/>
                    </a:cubicBezTo>
                    <a:cubicBezTo>
                      <a:pt x="12" y="16"/>
                      <a:pt x="12" y="16"/>
                      <a:pt x="12" y="16"/>
                    </a:cubicBezTo>
                    <a:cubicBezTo>
                      <a:pt x="12" y="15"/>
                      <a:pt x="12" y="14"/>
                      <a:pt x="11" y="14"/>
                    </a:cubicBezTo>
                    <a:cubicBezTo>
                      <a:pt x="10" y="13"/>
                      <a:pt x="9" y="13"/>
                      <a:pt x="9" y="13"/>
                    </a:cubicBezTo>
                    <a:cubicBezTo>
                      <a:pt x="7" y="12"/>
                      <a:pt x="6" y="10"/>
                      <a:pt x="5" y="9"/>
                    </a:cubicBezTo>
                    <a:cubicBezTo>
                      <a:pt x="5" y="8"/>
                      <a:pt x="5" y="8"/>
                      <a:pt x="5" y="7"/>
                    </a:cubicBezTo>
                    <a:cubicBezTo>
                      <a:pt x="4" y="7"/>
                      <a:pt x="4" y="6"/>
                      <a:pt x="4" y="5"/>
                    </a:cubicBezTo>
                    <a:cubicBezTo>
                      <a:pt x="4" y="5"/>
                      <a:pt x="4" y="4"/>
                      <a:pt x="4" y="4"/>
                    </a:cubicBezTo>
                    <a:cubicBezTo>
                      <a:pt x="4" y="4"/>
                      <a:pt x="4" y="4"/>
                      <a:pt x="4" y="4"/>
                    </a:cubicBezTo>
                    <a:cubicBezTo>
                      <a:pt x="5" y="4"/>
                      <a:pt x="5" y="4"/>
                      <a:pt x="5" y="4"/>
                    </a:cubicBezTo>
                    <a:cubicBezTo>
                      <a:pt x="6" y="4"/>
                      <a:pt x="7" y="3"/>
                      <a:pt x="7" y="2"/>
                    </a:cubicBezTo>
                    <a:cubicBezTo>
                      <a:pt x="7" y="1"/>
                      <a:pt x="6" y="1"/>
                      <a:pt x="5" y="0"/>
                    </a:cubicBezTo>
                    <a:cubicBezTo>
                      <a:pt x="5" y="0"/>
                      <a:pt x="5" y="0"/>
                      <a:pt x="5"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4" name="Freeform 219"/>
              <p:cNvSpPr/>
              <p:nvPr/>
            </p:nvSpPr>
            <p:spPr bwMode="auto">
              <a:xfrm>
                <a:off x="5091113" y="5943600"/>
                <a:ext cx="34925" cy="47625"/>
              </a:xfrm>
              <a:custGeom>
                <a:avLst/>
                <a:gdLst>
                  <a:gd name="T0" fmla="*/ 5 w 12"/>
                  <a:gd name="T1" fmla="*/ 0 h 17"/>
                  <a:gd name="T2" fmla="*/ 5 w 12"/>
                  <a:gd name="T3" fmla="*/ 0 h 17"/>
                  <a:gd name="T4" fmla="*/ 1 w 12"/>
                  <a:gd name="T5" fmla="*/ 2 h 17"/>
                  <a:gd name="T6" fmla="*/ 0 w 12"/>
                  <a:gd name="T7" fmla="*/ 5 h 17"/>
                  <a:gd name="T8" fmla="*/ 0 w 12"/>
                  <a:gd name="T9" fmla="*/ 6 h 17"/>
                  <a:gd name="T10" fmla="*/ 2 w 12"/>
                  <a:gd name="T11" fmla="*/ 10 h 17"/>
                  <a:gd name="T12" fmla="*/ 2 w 12"/>
                  <a:gd name="T13" fmla="*/ 11 h 17"/>
                  <a:gd name="T14" fmla="*/ 7 w 12"/>
                  <a:gd name="T15" fmla="*/ 16 h 17"/>
                  <a:gd name="T16" fmla="*/ 10 w 12"/>
                  <a:gd name="T17" fmla="*/ 17 h 17"/>
                  <a:gd name="T18" fmla="*/ 10 w 12"/>
                  <a:gd name="T19" fmla="*/ 17 h 17"/>
                  <a:gd name="T20" fmla="*/ 12 w 12"/>
                  <a:gd name="T21" fmla="*/ 17 h 17"/>
                  <a:gd name="T22" fmla="*/ 12 w 12"/>
                  <a:gd name="T23" fmla="*/ 16 h 17"/>
                  <a:gd name="T24" fmla="*/ 12 w 12"/>
                  <a:gd name="T25" fmla="*/ 16 h 17"/>
                  <a:gd name="T26" fmla="*/ 11 w 12"/>
                  <a:gd name="T27" fmla="*/ 13 h 17"/>
                  <a:gd name="T28" fmla="*/ 9 w 12"/>
                  <a:gd name="T29" fmla="*/ 13 h 17"/>
                  <a:gd name="T30" fmla="*/ 5 w 12"/>
                  <a:gd name="T31" fmla="*/ 9 h 17"/>
                  <a:gd name="T32" fmla="*/ 5 w 12"/>
                  <a:gd name="T33" fmla="*/ 7 h 17"/>
                  <a:gd name="T34" fmla="*/ 4 w 12"/>
                  <a:gd name="T35" fmla="*/ 5 h 17"/>
                  <a:gd name="T36" fmla="*/ 4 w 12"/>
                  <a:gd name="T37" fmla="*/ 4 h 17"/>
                  <a:gd name="T38" fmla="*/ 4 w 12"/>
                  <a:gd name="T39" fmla="*/ 4 h 17"/>
                  <a:gd name="T40" fmla="*/ 5 w 12"/>
                  <a:gd name="T41" fmla="*/ 4 h 17"/>
                  <a:gd name="T42" fmla="*/ 7 w 12"/>
                  <a:gd name="T43" fmla="*/ 2 h 17"/>
                  <a:gd name="T44" fmla="*/ 6 w 12"/>
                  <a:gd name="T45" fmla="*/ 0 h 17"/>
                  <a:gd name="T46" fmla="*/ 5 w 12"/>
                  <a:gd name="T47"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2" h="17">
                    <a:moveTo>
                      <a:pt x="5" y="0"/>
                    </a:moveTo>
                    <a:cubicBezTo>
                      <a:pt x="5" y="0"/>
                      <a:pt x="5" y="0"/>
                      <a:pt x="5" y="0"/>
                    </a:cubicBezTo>
                    <a:cubicBezTo>
                      <a:pt x="3" y="0"/>
                      <a:pt x="2" y="1"/>
                      <a:pt x="1" y="2"/>
                    </a:cubicBezTo>
                    <a:cubicBezTo>
                      <a:pt x="0" y="3"/>
                      <a:pt x="0" y="4"/>
                      <a:pt x="0" y="5"/>
                    </a:cubicBezTo>
                    <a:cubicBezTo>
                      <a:pt x="0" y="5"/>
                      <a:pt x="0" y="6"/>
                      <a:pt x="0" y="6"/>
                    </a:cubicBezTo>
                    <a:cubicBezTo>
                      <a:pt x="1" y="8"/>
                      <a:pt x="1" y="9"/>
                      <a:pt x="2" y="10"/>
                    </a:cubicBezTo>
                    <a:cubicBezTo>
                      <a:pt x="2" y="10"/>
                      <a:pt x="2" y="10"/>
                      <a:pt x="2" y="11"/>
                    </a:cubicBezTo>
                    <a:cubicBezTo>
                      <a:pt x="3" y="13"/>
                      <a:pt x="5" y="15"/>
                      <a:pt x="7" y="16"/>
                    </a:cubicBezTo>
                    <a:cubicBezTo>
                      <a:pt x="8" y="17"/>
                      <a:pt x="9" y="17"/>
                      <a:pt x="10" y="17"/>
                    </a:cubicBezTo>
                    <a:cubicBezTo>
                      <a:pt x="10" y="17"/>
                      <a:pt x="10" y="17"/>
                      <a:pt x="10" y="17"/>
                    </a:cubicBezTo>
                    <a:cubicBezTo>
                      <a:pt x="11" y="17"/>
                      <a:pt x="11" y="17"/>
                      <a:pt x="12" y="17"/>
                    </a:cubicBezTo>
                    <a:cubicBezTo>
                      <a:pt x="12" y="16"/>
                      <a:pt x="12" y="16"/>
                      <a:pt x="12" y="16"/>
                    </a:cubicBezTo>
                    <a:cubicBezTo>
                      <a:pt x="12" y="16"/>
                      <a:pt x="12" y="16"/>
                      <a:pt x="12" y="16"/>
                    </a:cubicBezTo>
                    <a:cubicBezTo>
                      <a:pt x="12" y="15"/>
                      <a:pt x="12" y="14"/>
                      <a:pt x="11" y="13"/>
                    </a:cubicBezTo>
                    <a:cubicBezTo>
                      <a:pt x="10" y="13"/>
                      <a:pt x="9" y="13"/>
                      <a:pt x="9" y="13"/>
                    </a:cubicBezTo>
                    <a:cubicBezTo>
                      <a:pt x="7" y="12"/>
                      <a:pt x="6" y="10"/>
                      <a:pt x="5" y="9"/>
                    </a:cubicBezTo>
                    <a:cubicBezTo>
                      <a:pt x="5" y="8"/>
                      <a:pt x="5" y="8"/>
                      <a:pt x="5" y="7"/>
                    </a:cubicBezTo>
                    <a:cubicBezTo>
                      <a:pt x="4" y="6"/>
                      <a:pt x="4" y="6"/>
                      <a:pt x="4" y="5"/>
                    </a:cubicBezTo>
                    <a:cubicBezTo>
                      <a:pt x="4" y="4"/>
                      <a:pt x="4" y="4"/>
                      <a:pt x="4" y="4"/>
                    </a:cubicBezTo>
                    <a:cubicBezTo>
                      <a:pt x="4" y="4"/>
                      <a:pt x="4" y="4"/>
                      <a:pt x="4" y="4"/>
                    </a:cubicBezTo>
                    <a:cubicBezTo>
                      <a:pt x="5" y="4"/>
                      <a:pt x="5" y="4"/>
                      <a:pt x="5" y="4"/>
                    </a:cubicBezTo>
                    <a:cubicBezTo>
                      <a:pt x="6" y="4"/>
                      <a:pt x="7" y="3"/>
                      <a:pt x="7" y="2"/>
                    </a:cubicBezTo>
                    <a:cubicBezTo>
                      <a:pt x="7" y="1"/>
                      <a:pt x="6" y="1"/>
                      <a:pt x="6" y="0"/>
                    </a:cubicBezTo>
                    <a:cubicBezTo>
                      <a:pt x="5" y="0"/>
                      <a:pt x="5" y="0"/>
                      <a:pt x="5"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5" name="Freeform 220"/>
              <p:cNvSpPr/>
              <p:nvPr/>
            </p:nvSpPr>
            <p:spPr bwMode="auto">
              <a:xfrm>
                <a:off x="5072063" y="5965825"/>
                <a:ext cx="33338" cy="47625"/>
              </a:xfrm>
              <a:custGeom>
                <a:avLst/>
                <a:gdLst>
                  <a:gd name="T0" fmla="*/ 5 w 12"/>
                  <a:gd name="T1" fmla="*/ 0 h 17"/>
                  <a:gd name="T2" fmla="*/ 5 w 12"/>
                  <a:gd name="T3" fmla="*/ 0 h 17"/>
                  <a:gd name="T4" fmla="*/ 1 w 12"/>
                  <a:gd name="T5" fmla="*/ 2 h 17"/>
                  <a:gd name="T6" fmla="*/ 0 w 12"/>
                  <a:gd name="T7" fmla="*/ 5 h 17"/>
                  <a:gd name="T8" fmla="*/ 1 w 12"/>
                  <a:gd name="T9" fmla="*/ 6 h 17"/>
                  <a:gd name="T10" fmla="*/ 2 w 12"/>
                  <a:gd name="T11" fmla="*/ 10 h 17"/>
                  <a:gd name="T12" fmla="*/ 2 w 12"/>
                  <a:gd name="T13" fmla="*/ 10 h 17"/>
                  <a:gd name="T14" fmla="*/ 7 w 12"/>
                  <a:gd name="T15" fmla="*/ 16 h 17"/>
                  <a:gd name="T16" fmla="*/ 10 w 12"/>
                  <a:gd name="T17" fmla="*/ 17 h 17"/>
                  <a:gd name="T18" fmla="*/ 10 w 12"/>
                  <a:gd name="T19" fmla="*/ 17 h 17"/>
                  <a:gd name="T20" fmla="*/ 12 w 12"/>
                  <a:gd name="T21" fmla="*/ 16 h 17"/>
                  <a:gd name="T22" fmla="*/ 12 w 12"/>
                  <a:gd name="T23" fmla="*/ 16 h 17"/>
                  <a:gd name="T24" fmla="*/ 12 w 12"/>
                  <a:gd name="T25" fmla="*/ 15 h 17"/>
                  <a:gd name="T26" fmla="*/ 11 w 12"/>
                  <a:gd name="T27" fmla="*/ 13 h 17"/>
                  <a:gd name="T28" fmla="*/ 9 w 12"/>
                  <a:gd name="T29" fmla="*/ 12 h 17"/>
                  <a:gd name="T30" fmla="*/ 5 w 12"/>
                  <a:gd name="T31" fmla="*/ 8 h 17"/>
                  <a:gd name="T32" fmla="*/ 5 w 12"/>
                  <a:gd name="T33" fmla="*/ 7 h 17"/>
                  <a:gd name="T34" fmla="*/ 4 w 12"/>
                  <a:gd name="T35" fmla="*/ 5 h 17"/>
                  <a:gd name="T36" fmla="*/ 5 w 12"/>
                  <a:gd name="T37" fmla="*/ 4 h 17"/>
                  <a:gd name="T38" fmla="*/ 5 w 12"/>
                  <a:gd name="T39" fmla="*/ 4 h 17"/>
                  <a:gd name="T40" fmla="*/ 5 w 12"/>
                  <a:gd name="T41" fmla="*/ 4 h 17"/>
                  <a:gd name="T42" fmla="*/ 7 w 12"/>
                  <a:gd name="T43" fmla="*/ 2 h 17"/>
                  <a:gd name="T44" fmla="*/ 6 w 12"/>
                  <a:gd name="T45" fmla="*/ 0 h 17"/>
                  <a:gd name="T46" fmla="*/ 5 w 12"/>
                  <a:gd name="T47"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2" h="17">
                    <a:moveTo>
                      <a:pt x="5" y="0"/>
                    </a:moveTo>
                    <a:cubicBezTo>
                      <a:pt x="5" y="0"/>
                      <a:pt x="5" y="0"/>
                      <a:pt x="5" y="0"/>
                    </a:cubicBezTo>
                    <a:cubicBezTo>
                      <a:pt x="3" y="0"/>
                      <a:pt x="2" y="1"/>
                      <a:pt x="1" y="2"/>
                    </a:cubicBezTo>
                    <a:cubicBezTo>
                      <a:pt x="1" y="3"/>
                      <a:pt x="0" y="4"/>
                      <a:pt x="0" y="5"/>
                    </a:cubicBezTo>
                    <a:cubicBezTo>
                      <a:pt x="0" y="5"/>
                      <a:pt x="0" y="6"/>
                      <a:pt x="1" y="6"/>
                    </a:cubicBezTo>
                    <a:cubicBezTo>
                      <a:pt x="1" y="8"/>
                      <a:pt x="1" y="9"/>
                      <a:pt x="2" y="10"/>
                    </a:cubicBezTo>
                    <a:cubicBezTo>
                      <a:pt x="2" y="10"/>
                      <a:pt x="2" y="10"/>
                      <a:pt x="2" y="10"/>
                    </a:cubicBezTo>
                    <a:cubicBezTo>
                      <a:pt x="3" y="13"/>
                      <a:pt x="5" y="15"/>
                      <a:pt x="7" y="16"/>
                    </a:cubicBezTo>
                    <a:cubicBezTo>
                      <a:pt x="8" y="16"/>
                      <a:pt x="9" y="17"/>
                      <a:pt x="10" y="17"/>
                    </a:cubicBezTo>
                    <a:cubicBezTo>
                      <a:pt x="10" y="17"/>
                      <a:pt x="10" y="17"/>
                      <a:pt x="10" y="17"/>
                    </a:cubicBezTo>
                    <a:cubicBezTo>
                      <a:pt x="11" y="17"/>
                      <a:pt x="11" y="17"/>
                      <a:pt x="12" y="16"/>
                    </a:cubicBezTo>
                    <a:cubicBezTo>
                      <a:pt x="12" y="16"/>
                      <a:pt x="12" y="16"/>
                      <a:pt x="12" y="16"/>
                    </a:cubicBezTo>
                    <a:cubicBezTo>
                      <a:pt x="12" y="16"/>
                      <a:pt x="12" y="15"/>
                      <a:pt x="12" y="15"/>
                    </a:cubicBezTo>
                    <a:cubicBezTo>
                      <a:pt x="12" y="14"/>
                      <a:pt x="12" y="13"/>
                      <a:pt x="11" y="13"/>
                    </a:cubicBezTo>
                    <a:cubicBezTo>
                      <a:pt x="10" y="13"/>
                      <a:pt x="10" y="13"/>
                      <a:pt x="9" y="12"/>
                    </a:cubicBezTo>
                    <a:cubicBezTo>
                      <a:pt x="7" y="11"/>
                      <a:pt x="6" y="10"/>
                      <a:pt x="5" y="8"/>
                    </a:cubicBezTo>
                    <a:cubicBezTo>
                      <a:pt x="5" y="8"/>
                      <a:pt x="5" y="8"/>
                      <a:pt x="5" y="7"/>
                    </a:cubicBezTo>
                    <a:cubicBezTo>
                      <a:pt x="5" y="6"/>
                      <a:pt x="4" y="5"/>
                      <a:pt x="4" y="5"/>
                    </a:cubicBezTo>
                    <a:cubicBezTo>
                      <a:pt x="4" y="4"/>
                      <a:pt x="5" y="4"/>
                      <a:pt x="5" y="4"/>
                    </a:cubicBezTo>
                    <a:cubicBezTo>
                      <a:pt x="5" y="4"/>
                      <a:pt x="5" y="4"/>
                      <a:pt x="5" y="4"/>
                    </a:cubicBezTo>
                    <a:cubicBezTo>
                      <a:pt x="5" y="4"/>
                      <a:pt x="5" y="4"/>
                      <a:pt x="5" y="4"/>
                    </a:cubicBezTo>
                    <a:cubicBezTo>
                      <a:pt x="6" y="4"/>
                      <a:pt x="7" y="3"/>
                      <a:pt x="7" y="2"/>
                    </a:cubicBezTo>
                    <a:cubicBezTo>
                      <a:pt x="7" y="1"/>
                      <a:pt x="6" y="0"/>
                      <a:pt x="6" y="0"/>
                    </a:cubicBezTo>
                    <a:cubicBezTo>
                      <a:pt x="5" y="0"/>
                      <a:pt x="5" y="0"/>
                      <a:pt x="5"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6" name="Freeform 221"/>
              <p:cNvSpPr/>
              <p:nvPr/>
            </p:nvSpPr>
            <p:spPr bwMode="auto">
              <a:xfrm>
                <a:off x="5054601" y="5988050"/>
                <a:ext cx="31750" cy="47625"/>
              </a:xfrm>
              <a:custGeom>
                <a:avLst/>
                <a:gdLst>
                  <a:gd name="T0" fmla="*/ 4 w 11"/>
                  <a:gd name="T1" fmla="*/ 0 h 17"/>
                  <a:gd name="T2" fmla="*/ 4 w 11"/>
                  <a:gd name="T3" fmla="*/ 0 h 17"/>
                  <a:gd name="T4" fmla="*/ 0 w 11"/>
                  <a:gd name="T5" fmla="*/ 1 h 17"/>
                  <a:gd name="T6" fmla="*/ 0 w 11"/>
                  <a:gd name="T7" fmla="*/ 5 h 17"/>
                  <a:gd name="T8" fmla="*/ 0 w 11"/>
                  <a:gd name="T9" fmla="*/ 6 h 17"/>
                  <a:gd name="T10" fmla="*/ 1 w 11"/>
                  <a:gd name="T11" fmla="*/ 10 h 17"/>
                  <a:gd name="T12" fmla="*/ 1 w 11"/>
                  <a:gd name="T13" fmla="*/ 10 h 17"/>
                  <a:gd name="T14" fmla="*/ 6 w 11"/>
                  <a:gd name="T15" fmla="*/ 16 h 17"/>
                  <a:gd name="T16" fmla="*/ 9 w 11"/>
                  <a:gd name="T17" fmla="*/ 17 h 17"/>
                  <a:gd name="T18" fmla="*/ 9 w 11"/>
                  <a:gd name="T19" fmla="*/ 17 h 17"/>
                  <a:gd name="T20" fmla="*/ 11 w 11"/>
                  <a:gd name="T21" fmla="*/ 16 h 17"/>
                  <a:gd name="T22" fmla="*/ 11 w 11"/>
                  <a:gd name="T23" fmla="*/ 15 h 17"/>
                  <a:gd name="T24" fmla="*/ 11 w 11"/>
                  <a:gd name="T25" fmla="*/ 15 h 17"/>
                  <a:gd name="T26" fmla="*/ 10 w 11"/>
                  <a:gd name="T27" fmla="*/ 13 h 17"/>
                  <a:gd name="T28" fmla="*/ 10 w 11"/>
                  <a:gd name="T29" fmla="*/ 13 h 17"/>
                  <a:gd name="T30" fmla="*/ 8 w 11"/>
                  <a:gd name="T31" fmla="*/ 12 h 17"/>
                  <a:gd name="T32" fmla="*/ 4 w 11"/>
                  <a:gd name="T33" fmla="*/ 8 h 17"/>
                  <a:gd name="T34" fmla="*/ 4 w 11"/>
                  <a:gd name="T35" fmla="*/ 7 h 17"/>
                  <a:gd name="T36" fmla="*/ 4 w 11"/>
                  <a:gd name="T37" fmla="*/ 5 h 17"/>
                  <a:gd name="T38" fmla="*/ 4 w 11"/>
                  <a:gd name="T39" fmla="*/ 4 h 17"/>
                  <a:gd name="T40" fmla="*/ 4 w 11"/>
                  <a:gd name="T41" fmla="*/ 4 h 17"/>
                  <a:gd name="T42" fmla="*/ 4 w 11"/>
                  <a:gd name="T43" fmla="*/ 4 h 17"/>
                  <a:gd name="T44" fmla="*/ 6 w 11"/>
                  <a:gd name="T45" fmla="*/ 2 h 17"/>
                  <a:gd name="T46" fmla="*/ 5 w 11"/>
                  <a:gd name="T47" fmla="*/ 0 h 17"/>
                  <a:gd name="T48" fmla="*/ 4 w 11"/>
                  <a:gd name="T49"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 h="17">
                    <a:moveTo>
                      <a:pt x="4" y="0"/>
                    </a:moveTo>
                    <a:cubicBezTo>
                      <a:pt x="4" y="0"/>
                      <a:pt x="4" y="0"/>
                      <a:pt x="4" y="0"/>
                    </a:cubicBezTo>
                    <a:cubicBezTo>
                      <a:pt x="2" y="0"/>
                      <a:pt x="1" y="0"/>
                      <a:pt x="0" y="1"/>
                    </a:cubicBezTo>
                    <a:cubicBezTo>
                      <a:pt x="0" y="2"/>
                      <a:pt x="0" y="4"/>
                      <a:pt x="0" y="5"/>
                    </a:cubicBezTo>
                    <a:cubicBezTo>
                      <a:pt x="0" y="5"/>
                      <a:pt x="0" y="5"/>
                      <a:pt x="0" y="6"/>
                    </a:cubicBezTo>
                    <a:cubicBezTo>
                      <a:pt x="0" y="7"/>
                      <a:pt x="0" y="9"/>
                      <a:pt x="1" y="10"/>
                    </a:cubicBezTo>
                    <a:cubicBezTo>
                      <a:pt x="1" y="10"/>
                      <a:pt x="1" y="10"/>
                      <a:pt x="1" y="10"/>
                    </a:cubicBezTo>
                    <a:cubicBezTo>
                      <a:pt x="2" y="13"/>
                      <a:pt x="4" y="15"/>
                      <a:pt x="6" y="16"/>
                    </a:cubicBezTo>
                    <a:cubicBezTo>
                      <a:pt x="7" y="16"/>
                      <a:pt x="8" y="17"/>
                      <a:pt x="9" y="17"/>
                    </a:cubicBezTo>
                    <a:cubicBezTo>
                      <a:pt x="9" y="17"/>
                      <a:pt x="9" y="17"/>
                      <a:pt x="9" y="17"/>
                    </a:cubicBezTo>
                    <a:cubicBezTo>
                      <a:pt x="10" y="17"/>
                      <a:pt x="11" y="17"/>
                      <a:pt x="11" y="16"/>
                    </a:cubicBezTo>
                    <a:cubicBezTo>
                      <a:pt x="11" y="16"/>
                      <a:pt x="11" y="16"/>
                      <a:pt x="11" y="15"/>
                    </a:cubicBezTo>
                    <a:cubicBezTo>
                      <a:pt x="11" y="15"/>
                      <a:pt x="11" y="15"/>
                      <a:pt x="11" y="15"/>
                    </a:cubicBezTo>
                    <a:cubicBezTo>
                      <a:pt x="11" y="14"/>
                      <a:pt x="11" y="13"/>
                      <a:pt x="10" y="13"/>
                    </a:cubicBezTo>
                    <a:cubicBezTo>
                      <a:pt x="10" y="13"/>
                      <a:pt x="10" y="13"/>
                      <a:pt x="10" y="13"/>
                    </a:cubicBezTo>
                    <a:cubicBezTo>
                      <a:pt x="9" y="13"/>
                      <a:pt x="9" y="12"/>
                      <a:pt x="8" y="12"/>
                    </a:cubicBezTo>
                    <a:cubicBezTo>
                      <a:pt x="7" y="11"/>
                      <a:pt x="5" y="10"/>
                      <a:pt x="4" y="8"/>
                    </a:cubicBezTo>
                    <a:cubicBezTo>
                      <a:pt x="4" y="8"/>
                      <a:pt x="4" y="7"/>
                      <a:pt x="4" y="7"/>
                    </a:cubicBezTo>
                    <a:cubicBezTo>
                      <a:pt x="4" y="6"/>
                      <a:pt x="4" y="5"/>
                      <a:pt x="4" y="5"/>
                    </a:cubicBezTo>
                    <a:cubicBezTo>
                      <a:pt x="4" y="4"/>
                      <a:pt x="4" y="4"/>
                      <a:pt x="4" y="4"/>
                    </a:cubicBezTo>
                    <a:cubicBezTo>
                      <a:pt x="4" y="4"/>
                      <a:pt x="4" y="4"/>
                      <a:pt x="4" y="4"/>
                    </a:cubicBezTo>
                    <a:cubicBezTo>
                      <a:pt x="4" y="4"/>
                      <a:pt x="4" y="4"/>
                      <a:pt x="4" y="4"/>
                    </a:cubicBezTo>
                    <a:cubicBezTo>
                      <a:pt x="5" y="4"/>
                      <a:pt x="6" y="3"/>
                      <a:pt x="6" y="2"/>
                    </a:cubicBezTo>
                    <a:cubicBezTo>
                      <a:pt x="6" y="1"/>
                      <a:pt x="5" y="0"/>
                      <a:pt x="5" y="0"/>
                    </a:cubicBezTo>
                    <a:cubicBezTo>
                      <a:pt x="5" y="0"/>
                      <a:pt x="4" y="0"/>
                      <a:pt x="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7" name="Freeform 222"/>
              <p:cNvSpPr/>
              <p:nvPr/>
            </p:nvSpPr>
            <p:spPr bwMode="auto">
              <a:xfrm>
                <a:off x="5405438" y="5716588"/>
                <a:ext cx="209550" cy="184150"/>
              </a:xfrm>
              <a:custGeom>
                <a:avLst/>
                <a:gdLst>
                  <a:gd name="T0" fmla="*/ 3 w 75"/>
                  <a:gd name="T1" fmla="*/ 0 h 66"/>
                  <a:gd name="T2" fmla="*/ 3 w 75"/>
                  <a:gd name="T3" fmla="*/ 0 h 66"/>
                  <a:gd name="T4" fmla="*/ 1 w 75"/>
                  <a:gd name="T5" fmla="*/ 1 h 66"/>
                  <a:gd name="T6" fmla="*/ 1 w 75"/>
                  <a:gd name="T7" fmla="*/ 2 h 66"/>
                  <a:gd name="T8" fmla="*/ 1 w 75"/>
                  <a:gd name="T9" fmla="*/ 4 h 66"/>
                  <a:gd name="T10" fmla="*/ 70 w 75"/>
                  <a:gd name="T11" fmla="*/ 66 h 66"/>
                  <a:gd name="T12" fmla="*/ 72 w 75"/>
                  <a:gd name="T13" fmla="*/ 66 h 66"/>
                  <a:gd name="T14" fmla="*/ 72 w 75"/>
                  <a:gd name="T15" fmla="*/ 66 h 66"/>
                  <a:gd name="T16" fmla="*/ 73 w 75"/>
                  <a:gd name="T17" fmla="*/ 66 h 66"/>
                  <a:gd name="T18" fmla="*/ 74 w 75"/>
                  <a:gd name="T19" fmla="*/ 65 h 66"/>
                  <a:gd name="T20" fmla="*/ 74 w 75"/>
                  <a:gd name="T21" fmla="*/ 62 h 66"/>
                  <a:gd name="T22" fmla="*/ 74 w 75"/>
                  <a:gd name="T23" fmla="*/ 62 h 66"/>
                  <a:gd name="T24" fmla="*/ 4 w 75"/>
                  <a:gd name="T25" fmla="*/ 1 h 66"/>
                  <a:gd name="T26" fmla="*/ 3 w 75"/>
                  <a:gd name="T27" fmla="*/ 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5" h="66">
                    <a:moveTo>
                      <a:pt x="3" y="0"/>
                    </a:moveTo>
                    <a:cubicBezTo>
                      <a:pt x="3" y="0"/>
                      <a:pt x="3" y="0"/>
                      <a:pt x="3" y="0"/>
                    </a:cubicBezTo>
                    <a:cubicBezTo>
                      <a:pt x="2" y="0"/>
                      <a:pt x="2" y="0"/>
                      <a:pt x="1" y="1"/>
                    </a:cubicBezTo>
                    <a:cubicBezTo>
                      <a:pt x="1" y="2"/>
                      <a:pt x="1" y="2"/>
                      <a:pt x="1" y="2"/>
                    </a:cubicBezTo>
                    <a:cubicBezTo>
                      <a:pt x="0" y="2"/>
                      <a:pt x="0" y="4"/>
                      <a:pt x="1" y="4"/>
                    </a:cubicBezTo>
                    <a:cubicBezTo>
                      <a:pt x="70" y="66"/>
                      <a:pt x="70" y="66"/>
                      <a:pt x="70" y="66"/>
                    </a:cubicBezTo>
                    <a:cubicBezTo>
                      <a:pt x="71" y="66"/>
                      <a:pt x="71" y="66"/>
                      <a:pt x="72" y="66"/>
                    </a:cubicBezTo>
                    <a:cubicBezTo>
                      <a:pt x="72" y="66"/>
                      <a:pt x="72" y="66"/>
                      <a:pt x="72" y="66"/>
                    </a:cubicBezTo>
                    <a:cubicBezTo>
                      <a:pt x="72" y="66"/>
                      <a:pt x="73" y="66"/>
                      <a:pt x="73" y="66"/>
                    </a:cubicBezTo>
                    <a:cubicBezTo>
                      <a:pt x="74" y="65"/>
                      <a:pt x="74" y="65"/>
                      <a:pt x="74" y="65"/>
                    </a:cubicBezTo>
                    <a:cubicBezTo>
                      <a:pt x="75" y="64"/>
                      <a:pt x="75" y="63"/>
                      <a:pt x="74" y="62"/>
                    </a:cubicBezTo>
                    <a:cubicBezTo>
                      <a:pt x="74" y="62"/>
                      <a:pt x="74" y="62"/>
                      <a:pt x="74" y="62"/>
                    </a:cubicBezTo>
                    <a:cubicBezTo>
                      <a:pt x="4" y="1"/>
                      <a:pt x="4" y="1"/>
                      <a:pt x="4" y="1"/>
                    </a:cubicBezTo>
                    <a:cubicBezTo>
                      <a:pt x="4" y="0"/>
                      <a:pt x="3" y="0"/>
                      <a:pt x="3"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8" name="Freeform 223"/>
              <p:cNvSpPr/>
              <p:nvPr/>
            </p:nvSpPr>
            <p:spPr bwMode="auto">
              <a:xfrm>
                <a:off x="5372101" y="5754688"/>
                <a:ext cx="209550" cy="185738"/>
              </a:xfrm>
              <a:custGeom>
                <a:avLst/>
                <a:gdLst>
                  <a:gd name="T0" fmla="*/ 3 w 75"/>
                  <a:gd name="T1" fmla="*/ 0 h 66"/>
                  <a:gd name="T2" fmla="*/ 1 w 75"/>
                  <a:gd name="T3" fmla="*/ 0 h 66"/>
                  <a:gd name="T4" fmla="*/ 0 w 75"/>
                  <a:gd name="T5" fmla="*/ 1 h 66"/>
                  <a:gd name="T6" fmla="*/ 0 w 75"/>
                  <a:gd name="T7" fmla="*/ 3 h 66"/>
                  <a:gd name="T8" fmla="*/ 1 w 75"/>
                  <a:gd name="T9" fmla="*/ 4 h 66"/>
                  <a:gd name="T10" fmla="*/ 70 w 75"/>
                  <a:gd name="T11" fmla="*/ 66 h 66"/>
                  <a:gd name="T12" fmla="*/ 72 w 75"/>
                  <a:gd name="T13" fmla="*/ 66 h 66"/>
                  <a:gd name="T14" fmla="*/ 72 w 75"/>
                  <a:gd name="T15" fmla="*/ 66 h 66"/>
                  <a:gd name="T16" fmla="*/ 73 w 75"/>
                  <a:gd name="T17" fmla="*/ 66 h 66"/>
                  <a:gd name="T18" fmla="*/ 74 w 75"/>
                  <a:gd name="T19" fmla="*/ 65 h 66"/>
                  <a:gd name="T20" fmla="*/ 74 w 75"/>
                  <a:gd name="T21" fmla="*/ 62 h 66"/>
                  <a:gd name="T22" fmla="*/ 74 w 75"/>
                  <a:gd name="T23" fmla="*/ 62 h 66"/>
                  <a:gd name="T24" fmla="*/ 4 w 75"/>
                  <a:gd name="T25" fmla="*/ 0 h 66"/>
                  <a:gd name="T26" fmla="*/ 3 w 75"/>
                  <a:gd name="T27" fmla="*/ 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5" h="66">
                    <a:moveTo>
                      <a:pt x="3" y="0"/>
                    </a:moveTo>
                    <a:cubicBezTo>
                      <a:pt x="2" y="0"/>
                      <a:pt x="2" y="0"/>
                      <a:pt x="1" y="0"/>
                    </a:cubicBezTo>
                    <a:cubicBezTo>
                      <a:pt x="0" y="1"/>
                      <a:pt x="0" y="1"/>
                      <a:pt x="0" y="1"/>
                    </a:cubicBezTo>
                    <a:cubicBezTo>
                      <a:pt x="0" y="2"/>
                      <a:pt x="0" y="2"/>
                      <a:pt x="0" y="3"/>
                    </a:cubicBezTo>
                    <a:cubicBezTo>
                      <a:pt x="0" y="3"/>
                      <a:pt x="0" y="4"/>
                      <a:pt x="1" y="4"/>
                    </a:cubicBezTo>
                    <a:cubicBezTo>
                      <a:pt x="70" y="66"/>
                      <a:pt x="70" y="66"/>
                      <a:pt x="70" y="66"/>
                    </a:cubicBezTo>
                    <a:cubicBezTo>
                      <a:pt x="71" y="66"/>
                      <a:pt x="71" y="66"/>
                      <a:pt x="72" y="66"/>
                    </a:cubicBezTo>
                    <a:cubicBezTo>
                      <a:pt x="72" y="66"/>
                      <a:pt x="72" y="66"/>
                      <a:pt x="72" y="66"/>
                    </a:cubicBezTo>
                    <a:cubicBezTo>
                      <a:pt x="72" y="66"/>
                      <a:pt x="73" y="66"/>
                      <a:pt x="73" y="66"/>
                    </a:cubicBezTo>
                    <a:cubicBezTo>
                      <a:pt x="74" y="65"/>
                      <a:pt x="74" y="65"/>
                      <a:pt x="74" y="65"/>
                    </a:cubicBezTo>
                    <a:cubicBezTo>
                      <a:pt x="75" y="64"/>
                      <a:pt x="75" y="63"/>
                      <a:pt x="74" y="62"/>
                    </a:cubicBezTo>
                    <a:cubicBezTo>
                      <a:pt x="74" y="62"/>
                      <a:pt x="74" y="62"/>
                      <a:pt x="74" y="62"/>
                    </a:cubicBezTo>
                    <a:cubicBezTo>
                      <a:pt x="4" y="0"/>
                      <a:pt x="4" y="0"/>
                      <a:pt x="4" y="0"/>
                    </a:cubicBezTo>
                    <a:cubicBezTo>
                      <a:pt x="4" y="0"/>
                      <a:pt x="3" y="0"/>
                      <a:pt x="3"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9" name="Freeform 224"/>
              <p:cNvSpPr/>
              <p:nvPr/>
            </p:nvSpPr>
            <p:spPr bwMode="auto">
              <a:xfrm>
                <a:off x="5338763" y="5794375"/>
                <a:ext cx="206375" cy="185738"/>
              </a:xfrm>
              <a:custGeom>
                <a:avLst/>
                <a:gdLst>
                  <a:gd name="T0" fmla="*/ 3 w 74"/>
                  <a:gd name="T1" fmla="*/ 0 h 66"/>
                  <a:gd name="T2" fmla="*/ 2 w 74"/>
                  <a:gd name="T3" fmla="*/ 0 h 66"/>
                  <a:gd name="T4" fmla="*/ 1 w 74"/>
                  <a:gd name="T5" fmla="*/ 0 h 66"/>
                  <a:gd name="T6" fmla="*/ 0 w 74"/>
                  <a:gd name="T7" fmla="*/ 1 h 66"/>
                  <a:gd name="T8" fmla="*/ 0 w 74"/>
                  <a:gd name="T9" fmla="*/ 4 h 66"/>
                  <a:gd name="T10" fmla="*/ 70 w 74"/>
                  <a:gd name="T11" fmla="*/ 65 h 66"/>
                  <a:gd name="T12" fmla="*/ 71 w 74"/>
                  <a:gd name="T13" fmla="*/ 66 h 66"/>
                  <a:gd name="T14" fmla="*/ 73 w 74"/>
                  <a:gd name="T15" fmla="*/ 65 h 66"/>
                  <a:gd name="T16" fmla="*/ 74 w 74"/>
                  <a:gd name="T17" fmla="*/ 64 h 66"/>
                  <a:gd name="T18" fmla="*/ 74 w 74"/>
                  <a:gd name="T19" fmla="*/ 63 h 66"/>
                  <a:gd name="T20" fmla="*/ 74 w 74"/>
                  <a:gd name="T21" fmla="*/ 62 h 66"/>
                  <a:gd name="T22" fmla="*/ 74 w 74"/>
                  <a:gd name="T23" fmla="*/ 62 h 66"/>
                  <a:gd name="T24" fmla="*/ 4 w 74"/>
                  <a:gd name="T25" fmla="*/ 0 h 66"/>
                  <a:gd name="T26" fmla="*/ 3 w 74"/>
                  <a:gd name="T27" fmla="*/ 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4" h="66">
                    <a:moveTo>
                      <a:pt x="3" y="0"/>
                    </a:moveTo>
                    <a:cubicBezTo>
                      <a:pt x="3" y="0"/>
                      <a:pt x="3" y="0"/>
                      <a:pt x="2" y="0"/>
                    </a:cubicBezTo>
                    <a:cubicBezTo>
                      <a:pt x="2" y="0"/>
                      <a:pt x="1" y="0"/>
                      <a:pt x="1" y="0"/>
                    </a:cubicBezTo>
                    <a:cubicBezTo>
                      <a:pt x="0" y="1"/>
                      <a:pt x="0" y="1"/>
                      <a:pt x="0" y="1"/>
                    </a:cubicBezTo>
                    <a:cubicBezTo>
                      <a:pt x="0" y="2"/>
                      <a:pt x="0" y="3"/>
                      <a:pt x="0" y="4"/>
                    </a:cubicBezTo>
                    <a:cubicBezTo>
                      <a:pt x="70" y="65"/>
                      <a:pt x="70" y="65"/>
                      <a:pt x="70" y="65"/>
                    </a:cubicBezTo>
                    <a:cubicBezTo>
                      <a:pt x="71" y="66"/>
                      <a:pt x="71" y="66"/>
                      <a:pt x="71" y="66"/>
                    </a:cubicBezTo>
                    <a:cubicBezTo>
                      <a:pt x="72" y="66"/>
                      <a:pt x="73" y="66"/>
                      <a:pt x="73" y="65"/>
                    </a:cubicBezTo>
                    <a:cubicBezTo>
                      <a:pt x="74" y="64"/>
                      <a:pt x="74" y="64"/>
                      <a:pt x="74" y="64"/>
                    </a:cubicBezTo>
                    <a:cubicBezTo>
                      <a:pt x="74" y="64"/>
                      <a:pt x="74" y="63"/>
                      <a:pt x="74" y="63"/>
                    </a:cubicBezTo>
                    <a:cubicBezTo>
                      <a:pt x="74" y="62"/>
                      <a:pt x="74" y="62"/>
                      <a:pt x="74" y="62"/>
                    </a:cubicBezTo>
                    <a:cubicBezTo>
                      <a:pt x="74" y="62"/>
                      <a:pt x="74" y="62"/>
                      <a:pt x="74" y="62"/>
                    </a:cubicBezTo>
                    <a:cubicBezTo>
                      <a:pt x="4" y="0"/>
                      <a:pt x="4" y="0"/>
                      <a:pt x="4" y="0"/>
                    </a:cubicBezTo>
                    <a:cubicBezTo>
                      <a:pt x="4" y="0"/>
                      <a:pt x="3" y="0"/>
                      <a:pt x="3"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0" name="Freeform 225"/>
              <p:cNvSpPr/>
              <p:nvPr/>
            </p:nvSpPr>
            <p:spPr bwMode="auto">
              <a:xfrm>
                <a:off x="5302251" y="5830888"/>
                <a:ext cx="209550" cy="187325"/>
              </a:xfrm>
              <a:custGeom>
                <a:avLst/>
                <a:gdLst>
                  <a:gd name="T0" fmla="*/ 3 w 75"/>
                  <a:gd name="T1" fmla="*/ 0 h 67"/>
                  <a:gd name="T2" fmla="*/ 3 w 75"/>
                  <a:gd name="T3" fmla="*/ 0 h 67"/>
                  <a:gd name="T4" fmla="*/ 2 w 75"/>
                  <a:gd name="T5" fmla="*/ 1 h 67"/>
                  <a:gd name="T6" fmla="*/ 1 w 75"/>
                  <a:gd name="T7" fmla="*/ 2 h 67"/>
                  <a:gd name="T8" fmla="*/ 1 w 75"/>
                  <a:gd name="T9" fmla="*/ 5 h 67"/>
                  <a:gd name="T10" fmla="*/ 71 w 75"/>
                  <a:gd name="T11" fmla="*/ 66 h 67"/>
                  <a:gd name="T12" fmla="*/ 72 w 75"/>
                  <a:gd name="T13" fmla="*/ 67 h 67"/>
                  <a:gd name="T14" fmla="*/ 74 w 75"/>
                  <a:gd name="T15" fmla="*/ 66 h 67"/>
                  <a:gd name="T16" fmla="*/ 75 w 75"/>
                  <a:gd name="T17" fmla="*/ 65 h 67"/>
                  <a:gd name="T18" fmla="*/ 75 w 75"/>
                  <a:gd name="T19" fmla="*/ 64 h 67"/>
                  <a:gd name="T20" fmla="*/ 74 w 75"/>
                  <a:gd name="T21" fmla="*/ 62 h 67"/>
                  <a:gd name="T22" fmla="*/ 74 w 75"/>
                  <a:gd name="T23" fmla="*/ 62 h 67"/>
                  <a:gd name="T24" fmla="*/ 5 w 75"/>
                  <a:gd name="T25" fmla="*/ 1 h 67"/>
                  <a:gd name="T26" fmla="*/ 3 w 75"/>
                  <a:gd name="T27"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5" h="67">
                    <a:moveTo>
                      <a:pt x="3" y="0"/>
                    </a:moveTo>
                    <a:cubicBezTo>
                      <a:pt x="3" y="0"/>
                      <a:pt x="3" y="0"/>
                      <a:pt x="3" y="0"/>
                    </a:cubicBezTo>
                    <a:cubicBezTo>
                      <a:pt x="3" y="0"/>
                      <a:pt x="2" y="1"/>
                      <a:pt x="2" y="1"/>
                    </a:cubicBezTo>
                    <a:cubicBezTo>
                      <a:pt x="1" y="2"/>
                      <a:pt x="1" y="2"/>
                      <a:pt x="1" y="2"/>
                    </a:cubicBezTo>
                    <a:cubicBezTo>
                      <a:pt x="0" y="3"/>
                      <a:pt x="0" y="4"/>
                      <a:pt x="1" y="5"/>
                    </a:cubicBezTo>
                    <a:cubicBezTo>
                      <a:pt x="71" y="66"/>
                      <a:pt x="71" y="66"/>
                      <a:pt x="71" y="66"/>
                    </a:cubicBezTo>
                    <a:cubicBezTo>
                      <a:pt x="71" y="67"/>
                      <a:pt x="72" y="67"/>
                      <a:pt x="72" y="67"/>
                    </a:cubicBezTo>
                    <a:cubicBezTo>
                      <a:pt x="73" y="67"/>
                      <a:pt x="73" y="67"/>
                      <a:pt x="74" y="66"/>
                    </a:cubicBezTo>
                    <a:cubicBezTo>
                      <a:pt x="75" y="65"/>
                      <a:pt x="75" y="65"/>
                      <a:pt x="75" y="65"/>
                    </a:cubicBezTo>
                    <a:cubicBezTo>
                      <a:pt x="75" y="65"/>
                      <a:pt x="75" y="64"/>
                      <a:pt x="75" y="64"/>
                    </a:cubicBezTo>
                    <a:cubicBezTo>
                      <a:pt x="75" y="63"/>
                      <a:pt x="75" y="63"/>
                      <a:pt x="74" y="62"/>
                    </a:cubicBezTo>
                    <a:cubicBezTo>
                      <a:pt x="74" y="62"/>
                      <a:pt x="74" y="62"/>
                      <a:pt x="74" y="62"/>
                    </a:cubicBezTo>
                    <a:cubicBezTo>
                      <a:pt x="5" y="1"/>
                      <a:pt x="5" y="1"/>
                      <a:pt x="5" y="1"/>
                    </a:cubicBezTo>
                    <a:cubicBezTo>
                      <a:pt x="4" y="0"/>
                      <a:pt x="4" y="0"/>
                      <a:pt x="3"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1" name="Freeform 226"/>
              <p:cNvSpPr/>
              <p:nvPr/>
            </p:nvSpPr>
            <p:spPr bwMode="auto">
              <a:xfrm>
                <a:off x="5268913" y="5870575"/>
                <a:ext cx="209550" cy="184150"/>
              </a:xfrm>
              <a:custGeom>
                <a:avLst/>
                <a:gdLst>
                  <a:gd name="T0" fmla="*/ 3 w 75"/>
                  <a:gd name="T1" fmla="*/ 0 h 66"/>
                  <a:gd name="T2" fmla="*/ 3 w 75"/>
                  <a:gd name="T3" fmla="*/ 0 h 66"/>
                  <a:gd name="T4" fmla="*/ 2 w 75"/>
                  <a:gd name="T5" fmla="*/ 1 h 66"/>
                  <a:gd name="T6" fmla="*/ 1 w 75"/>
                  <a:gd name="T7" fmla="*/ 2 h 66"/>
                  <a:gd name="T8" fmla="*/ 1 w 75"/>
                  <a:gd name="T9" fmla="*/ 4 h 66"/>
                  <a:gd name="T10" fmla="*/ 71 w 75"/>
                  <a:gd name="T11" fmla="*/ 66 h 66"/>
                  <a:gd name="T12" fmla="*/ 72 w 75"/>
                  <a:gd name="T13" fmla="*/ 66 h 66"/>
                  <a:gd name="T14" fmla="*/ 74 w 75"/>
                  <a:gd name="T15" fmla="*/ 66 h 66"/>
                  <a:gd name="T16" fmla="*/ 74 w 75"/>
                  <a:gd name="T17" fmla="*/ 65 h 66"/>
                  <a:gd name="T18" fmla="*/ 75 w 75"/>
                  <a:gd name="T19" fmla="*/ 63 h 66"/>
                  <a:gd name="T20" fmla="*/ 74 w 75"/>
                  <a:gd name="T21" fmla="*/ 62 h 66"/>
                  <a:gd name="T22" fmla="*/ 74 w 75"/>
                  <a:gd name="T23" fmla="*/ 62 h 66"/>
                  <a:gd name="T24" fmla="*/ 5 w 75"/>
                  <a:gd name="T25" fmla="*/ 1 h 66"/>
                  <a:gd name="T26" fmla="*/ 3 w 75"/>
                  <a:gd name="T27" fmla="*/ 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5" h="66">
                    <a:moveTo>
                      <a:pt x="3" y="0"/>
                    </a:moveTo>
                    <a:cubicBezTo>
                      <a:pt x="3" y="0"/>
                      <a:pt x="3" y="0"/>
                      <a:pt x="3" y="0"/>
                    </a:cubicBezTo>
                    <a:cubicBezTo>
                      <a:pt x="3" y="0"/>
                      <a:pt x="2" y="0"/>
                      <a:pt x="2" y="1"/>
                    </a:cubicBezTo>
                    <a:cubicBezTo>
                      <a:pt x="1" y="2"/>
                      <a:pt x="1" y="2"/>
                      <a:pt x="1" y="2"/>
                    </a:cubicBezTo>
                    <a:cubicBezTo>
                      <a:pt x="0" y="2"/>
                      <a:pt x="0" y="4"/>
                      <a:pt x="1" y="4"/>
                    </a:cubicBezTo>
                    <a:cubicBezTo>
                      <a:pt x="71" y="66"/>
                      <a:pt x="71" y="66"/>
                      <a:pt x="71" y="66"/>
                    </a:cubicBezTo>
                    <a:cubicBezTo>
                      <a:pt x="71" y="66"/>
                      <a:pt x="72" y="66"/>
                      <a:pt x="72" y="66"/>
                    </a:cubicBezTo>
                    <a:cubicBezTo>
                      <a:pt x="73" y="66"/>
                      <a:pt x="73" y="66"/>
                      <a:pt x="74" y="66"/>
                    </a:cubicBezTo>
                    <a:cubicBezTo>
                      <a:pt x="74" y="65"/>
                      <a:pt x="74" y="65"/>
                      <a:pt x="74" y="65"/>
                    </a:cubicBezTo>
                    <a:cubicBezTo>
                      <a:pt x="75" y="65"/>
                      <a:pt x="75" y="64"/>
                      <a:pt x="75" y="63"/>
                    </a:cubicBezTo>
                    <a:cubicBezTo>
                      <a:pt x="75" y="63"/>
                      <a:pt x="75" y="62"/>
                      <a:pt x="74" y="62"/>
                    </a:cubicBezTo>
                    <a:cubicBezTo>
                      <a:pt x="74" y="62"/>
                      <a:pt x="74" y="62"/>
                      <a:pt x="74" y="62"/>
                    </a:cubicBezTo>
                    <a:cubicBezTo>
                      <a:pt x="5" y="1"/>
                      <a:pt x="5" y="1"/>
                      <a:pt x="5" y="1"/>
                    </a:cubicBezTo>
                    <a:cubicBezTo>
                      <a:pt x="4" y="0"/>
                      <a:pt x="4" y="0"/>
                      <a:pt x="3"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2" name="Freeform 227"/>
              <p:cNvSpPr/>
              <p:nvPr/>
            </p:nvSpPr>
            <p:spPr bwMode="auto">
              <a:xfrm>
                <a:off x="5233988" y="5908675"/>
                <a:ext cx="211138" cy="185738"/>
              </a:xfrm>
              <a:custGeom>
                <a:avLst/>
                <a:gdLst>
                  <a:gd name="T0" fmla="*/ 3 w 75"/>
                  <a:gd name="T1" fmla="*/ 0 h 66"/>
                  <a:gd name="T2" fmla="*/ 3 w 75"/>
                  <a:gd name="T3" fmla="*/ 0 h 66"/>
                  <a:gd name="T4" fmla="*/ 2 w 75"/>
                  <a:gd name="T5" fmla="*/ 0 h 66"/>
                  <a:gd name="T6" fmla="*/ 1 w 75"/>
                  <a:gd name="T7" fmla="*/ 1 h 66"/>
                  <a:gd name="T8" fmla="*/ 1 w 75"/>
                  <a:gd name="T9" fmla="*/ 4 h 66"/>
                  <a:gd name="T10" fmla="*/ 71 w 75"/>
                  <a:gd name="T11" fmla="*/ 66 h 66"/>
                  <a:gd name="T12" fmla="*/ 72 w 75"/>
                  <a:gd name="T13" fmla="*/ 66 h 66"/>
                  <a:gd name="T14" fmla="*/ 72 w 75"/>
                  <a:gd name="T15" fmla="*/ 66 h 66"/>
                  <a:gd name="T16" fmla="*/ 74 w 75"/>
                  <a:gd name="T17" fmla="*/ 66 h 66"/>
                  <a:gd name="T18" fmla="*/ 74 w 75"/>
                  <a:gd name="T19" fmla="*/ 65 h 66"/>
                  <a:gd name="T20" fmla="*/ 74 w 75"/>
                  <a:gd name="T21" fmla="*/ 62 h 66"/>
                  <a:gd name="T22" fmla="*/ 74 w 75"/>
                  <a:gd name="T23" fmla="*/ 62 h 66"/>
                  <a:gd name="T24" fmla="*/ 4 w 75"/>
                  <a:gd name="T25" fmla="*/ 0 h 66"/>
                  <a:gd name="T26" fmla="*/ 3 w 75"/>
                  <a:gd name="T27" fmla="*/ 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5" h="66">
                    <a:moveTo>
                      <a:pt x="3" y="0"/>
                    </a:moveTo>
                    <a:cubicBezTo>
                      <a:pt x="3" y="0"/>
                      <a:pt x="3" y="0"/>
                      <a:pt x="3" y="0"/>
                    </a:cubicBezTo>
                    <a:cubicBezTo>
                      <a:pt x="2" y="0"/>
                      <a:pt x="2" y="0"/>
                      <a:pt x="2" y="0"/>
                    </a:cubicBezTo>
                    <a:cubicBezTo>
                      <a:pt x="1" y="1"/>
                      <a:pt x="1" y="1"/>
                      <a:pt x="1" y="1"/>
                    </a:cubicBezTo>
                    <a:cubicBezTo>
                      <a:pt x="0" y="2"/>
                      <a:pt x="0" y="3"/>
                      <a:pt x="1" y="4"/>
                    </a:cubicBezTo>
                    <a:cubicBezTo>
                      <a:pt x="71" y="66"/>
                      <a:pt x="71" y="66"/>
                      <a:pt x="71" y="66"/>
                    </a:cubicBezTo>
                    <a:cubicBezTo>
                      <a:pt x="71" y="66"/>
                      <a:pt x="72" y="66"/>
                      <a:pt x="72" y="66"/>
                    </a:cubicBezTo>
                    <a:cubicBezTo>
                      <a:pt x="72" y="66"/>
                      <a:pt x="72" y="66"/>
                      <a:pt x="72" y="66"/>
                    </a:cubicBezTo>
                    <a:cubicBezTo>
                      <a:pt x="73" y="66"/>
                      <a:pt x="73" y="66"/>
                      <a:pt x="74" y="66"/>
                    </a:cubicBezTo>
                    <a:cubicBezTo>
                      <a:pt x="74" y="65"/>
                      <a:pt x="74" y="65"/>
                      <a:pt x="74" y="65"/>
                    </a:cubicBezTo>
                    <a:cubicBezTo>
                      <a:pt x="75" y="64"/>
                      <a:pt x="75" y="63"/>
                      <a:pt x="74" y="62"/>
                    </a:cubicBezTo>
                    <a:cubicBezTo>
                      <a:pt x="74" y="62"/>
                      <a:pt x="74" y="62"/>
                      <a:pt x="74" y="62"/>
                    </a:cubicBezTo>
                    <a:cubicBezTo>
                      <a:pt x="4" y="0"/>
                      <a:pt x="4" y="0"/>
                      <a:pt x="4" y="0"/>
                    </a:cubicBezTo>
                    <a:cubicBezTo>
                      <a:pt x="4" y="0"/>
                      <a:pt x="4" y="0"/>
                      <a:pt x="3"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3" name="Freeform 228"/>
              <p:cNvSpPr/>
              <p:nvPr/>
            </p:nvSpPr>
            <p:spPr bwMode="auto">
              <a:xfrm>
                <a:off x="5200651" y="5948363"/>
                <a:ext cx="211138" cy="185738"/>
              </a:xfrm>
              <a:custGeom>
                <a:avLst/>
                <a:gdLst>
                  <a:gd name="T0" fmla="*/ 3 w 75"/>
                  <a:gd name="T1" fmla="*/ 0 h 66"/>
                  <a:gd name="T2" fmla="*/ 2 w 75"/>
                  <a:gd name="T3" fmla="*/ 0 h 66"/>
                  <a:gd name="T4" fmla="*/ 1 w 75"/>
                  <a:gd name="T5" fmla="*/ 1 h 66"/>
                  <a:gd name="T6" fmla="*/ 0 w 75"/>
                  <a:gd name="T7" fmla="*/ 3 h 66"/>
                  <a:gd name="T8" fmla="*/ 1 w 75"/>
                  <a:gd name="T9" fmla="*/ 4 h 66"/>
                  <a:gd name="T10" fmla="*/ 71 w 75"/>
                  <a:gd name="T11" fmla="*/ 66 h 66"/>
                  <a:gd name="T12" fmla="*/ 72 w 75"/>
                  <a:gd name="T13" fmla="*/ 66 h 66"/>
                  <a:gd name="T14" fmla="*/ 73 w 75"/>
                  <a:gd name="T15" fmla="*/ 65 h 66"/>
                  <a:gd name="T16" fmla="*/ 74 w 75"/>
                  <a:gd name="T17" fmla="*/ 64 h 66"/>
                  <a:gd name="T18" fmla="*/ 75 w 75"/>
                  <a:gd name="T19" fmla="*/ 63 h 66"/>
                  <a:gd name="T20" fmla="*/ 74 w 75"/>
                  <a:gd name="T21" fmla="*/ 62 h 66"/>
                  <a:gd name="T22" fmla="*/ 74 w 75"/>
                  <a:gd name="T23" fmla="*/ 62 h 66"/>
                  <a:gd name="T24" fmla="*/ 4 w 75"/>
                  <a:gd name="T25" fmla="*/ 0 h 66"/>
                  <a:gd name="T26" fmla="*/ 3 w 75"/>
                  <a:gd name="T27" fmla="*/ 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5" h="66">
                    <a:moveTo>
                      <a:pt x="3" y="0"/>
                    </a:moveTo>
                    <a:cubicBezTo>
                      <a:pt x="2" y="0"/>
                      <a:pt x="2" y="0"/>
                      <a:pt x="2" y="0"/>
                    </a:cubicBezTo>
                    <a:cubicBezTo>
                      <a:pt x="1" y="1"/>
                      <a:pt x="1" y="1"/>
                      <a:pt x="1" y="1"/>
                    </a:cubicBezTo>
                    <a:cubicBezTo>
                      <a:pt x="0" y="2"/>
                      <a:pt x="0" y="2"/>
                      <a:pt x="0" y="3"/>
                    </a:cubicBezTo>
                    <a:cubicBezTo>
                      <a:pt x="0" y="3"/>
                      <a:pt x="0" y="4"/>
                      <a:pt x="1" y="4"/>
                    </a:cubicBezTo>
                    <a:cubicBezTo>
                      <a:pt x="71" y="66"/>
                      <a:pt x="71" y="66"/>
                      <a:pt x="71" y="66"/>
                    </a:cubicBezTo>
                    <a:cubicBezTo>
                      <a:pt x="71" y="66"/>
                      <a:pt x="71" y="66"/>
                      <a:pt x="72" y="66"/>
                    </a:cubicBezTo>
                    <a:cubicBezTo>
                      <a:pt x="72" y="66"/>
                      <a:pt x="73" y="66"/>
                      <a:pt x="73" y="65"/>
                    </a:cubicBezTo>
                    <a:cubicBezTo>
                      <a:pt x="74" y="64"/>
                      <a:pt x="74" y="64"/>
                      <a:pt x="74" y="64"/>
                    </a:cubicBezTo>
                    <a:cubicBezTo>
                      <a:pt x="75" y="64"/>
                      <a:pt x="75" y="63"/>
                      <a:pt x="75" y="63"/>
                    </a:cubicBezTo>
                    <a:cubicBezTo>
                      <a:pt x="75" y="62"/>
                      <a:pt x="74" y="62"/>
                      <a:pt x="74" y="62"/>
                    </a:cubicBezTo>
                    <a:cubicBezTo>
                      <a:pt x="74" y="62"/>
                      <a:pt x="74" y="62"/>
                      <a:pt x="74" y="62"/>
                    </a:cubicBezTo>
                    <a:cubicBezTo>
                      <a:pt x="4" y="0"/>
                      <a:pt x="4" y="0"/>
                      <a:pt x="4" y="0"/>
                    </a:cubicBezTo>
                    <a:cubicBezTo>
                      <a:pt x="4" y="0"/>
                      <a:pt x="3" y="0"/>
                      <a:pt x="3"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4" name="Freeform 229"/>
              <p:cNvSpPr/>
              <p:nvPr/>
            </p:nvSpPr>
            <p:spPr bwMode="auto">
              <a:xfrm>
                <a:off x="5167313" y="5984875"/>
                <a:ext cx="209550" cy="188913"/>
              </a:xfrm>
              <a:custGeom>
                <a:avLst/>
                <a:gdLst>
                  <a:gd name="T0" fmla="*/ 3 w 75"/>
                  <a:gd name="T1" fmla="*/ 0 h 67"/>
                  <a:gd name="T2" fmla="*/ 1 w 75"/>
                  <a:gd name="T3" fmla="*/ 1 h 67"/>
                  <a:gd name="T4" fmla="*/ 1 w 75"/>
                  <a:gd name="T5" fmla="*/ 2 h 67"/>
                  <a:gd name="T6" fmla="*/ 0 w 75"/>
                  <a:gd name="T7" fmla="*/ 3 h 67"/>
                  <a:gd name="T8" fmla="*/ 1 w 75"/>
                  <a:gd name="T9" fmla="*/ 5 h 67"/>
                  <a:gd name="T10" fmla="*/ 70 w 75"/>
                  <a:gd name="T11" fmla="*/ 66 h 67"/>
                  <a:gd name="T12" fmla="*/ 72 w 75"/>
                  <a:gd name="T13" fmla="*/ 67 h 67"/>
                  <a:gd name="T14" fmla="*/ 73 w 75"/>
                  <a:gd name="T15" fmla="*/ 66 h 67"/>
                  <a:gd name="T16" fmla="*/ 74 w 75"/>
                  <a:gd name="T17" fmla="*/ 65 h 67"/>
                  <a:gd name="T18" fmla="*/ 75 w 75"/>
                  <a:gd name="T19" fmla="*/ 64 h 67"/>
                  <a:gd name="T20" fmla="*/ 74 w 75"/>
                  <a:gd name="T21" fmla="*/ 62 h 67"/>
                  <a:gd name="T22" fmla="*/ 74 w 75"/>
                  <a:gd name="T23" fmla="*/ 62 h 67"/>
                  <a:gd name="T24" fmla="*/ 4 w 75"/>
                  <a:gd name="T25" fmla="*/ 1 h 67"/>
                  <a:gd name="T26" fmla="*/ 3 w 75"/>
                  <a:gd name="T27"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5" h="67">
                    <a:moveTo>
                      <a:pt x="3" y="0"/>
                    </a:moveTo>
                    <a:cubicBezTo>
                      <a:pt x="2" y="0"/>
                      <a:pt x="2" y="1"/>
                      <a:pt x="1" y="1"/>
                    </a:cubicBezTo>
                    <a:cubicBezTo>
                      <a:pt x="1" y="2"/>
                      <a:pt x="1" y="2"/>
                      <a:pt x="1" y="2"/>
                    </a:cubicBezTo>
                    <a:cubicBezTo>
                      <a:pt x="0" y="2"/>
                      <a:pt x="0" y="3"/>
                      <a:pt x="0" y="3"/>
                    </a:cubicBezTo>
                    <a:cubicBezTo>
                      <a:pt x="0" y="4"/>
                      <a:pt x="0" y="4"/>
                      <a:pt x="1" y="5"/>
                    </a:cubicBezTo>
                    <a:cubicBezTo>
                      <a:pt x="70" y="66"/>
                      <a:pt x="70" y="66"/>
                      <a:pt x="70" y="66"/>
                    </a:cubicBezTo>
                    <a:cubicBezTo>
                      <a:pt x="71" y="67"/>
                      <a:pt x="71" y="67"/>
                      <a:pt x="72" y="67"/>
                    </a:cubicBezTo>
                    <a:cubicBezTo>
                      <a:pt x="72" y="67"/>
                      <a:pt x="73" y="67"/>
                      <a:pt x="73" y="66"/>
                    </a:cubicBezTo>
                    <a:cubicBezTo>
                      <a:pt x="74" y="65"/>
                      <a:pt x="74" y="65"/>
                      <a:pt x="74" y="65"/>
                    </a:cubicBezTo>
                    <a:cubicBezTo>
                      <a:pt x="74" y="65"/>
                      <a:pt x="75" y="64"/>
                      <a:pt x="75" y="64"/>
                    </a:cubicBezTo>
                    <a:cubicBezTo>
                      <a:pt x="75" y="63"/>
                      <a:pt x="74" y="63"/>
                      <a:pt x="74" y="62"/>
                    </a:cubicBezTo>
                    <a:cubicBezTo>
                      <a:pt x="74" y="62"/>
                      <a:pt x="74" y="62"/>
                      <a:pt x="74" y="62"/>
                    </a:cubicBezTo>
                    <a:cubicBezTo>
                      <a:pt x="4" y="1"/>
                      <a:pt x="4" y="1"/>
                      <a:pt x="4" y="1"/>
                    </a:cubicBezTo>
                    <a:cubicBezTo>
                      <a:pt x="4" y="0"/>
                      <a:pt x="3" y="0"/>
                      <a:pt x="3"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5" name="Freeform 230"/>
              <p:cNvSpPr/>
              <p:nvPr/>
            </p:nvSpPr>
            <p:spPr bwMode="auto">
              <a:xfrm>
                <a:off x="5133976" y="6024563"/>
                <a:ext cx="198438" cy="165100"/>
              </a:xfrm>
              <a:custGeom>
                <a:avLst/>
                <a:gdLst>
                  <a:gd name="T0" fmla="*/ 3 w 71"/>
                  <a:gd name="T1" fmla="*/ 0 h 59"/>
                  <a:gd name="T2" fmla="*/ 3 w 71"/>
                  <a:gd name="T3" fmla="*/ 0 h 59"/>
                  <a:gd name="T4" fmla="*/ 1 w 71"/>
                  <a:gd name="T5" fmla="*/ 1 h 59"/>
                  <a:gd name="T6" fmla="*/ 0 w 71"/>
                  <a:gd name="T7" fmla="*/ 2 h 59"/>
                  <a:gd name="T8" fmla="*/ 1 w 71"/>
                  <a:gd name="T9" fmla="*/ 4 h 59"/>
                  <a:gd name="T10" fmla="*/ 63 w 71"/>
                  <a:gd name="T11" fmla="*/ 59 h 59"/>
                  <a:gd name="T12" fmla="*/ 71 w 71"/>
                  <a:gd name="T13" fmla="*/ 59 h 59"/>
                  <a:gd name="T14" fmla="*/ 4 w 71"/>
                  <a:gd name="T15" fmla="*/ 1 h 59"/>
                  <a:gd name="T16" fmla="*/ 3 w 71"/>
                  <a:gd name="T17"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1" h="59">
                    <a:moveTo>
                      <a:pt x="3" y="0"/>
                    </a:moveTo>
                    <a:cubicBezTo>
                      <a:pt x="3" y="0"/>
                      <a:pt x="3" y="0"/>
                      <a:pt x="3" y="0"/>
                    </a:cubicBezTo>
                    <a:cubicBezTo>
                      <a:pt x="2" y="0"/>
                      <a:pt x="2" y="0"/>
                      <a:pt x="1" y="1"/>
                    </a:cubicBezTo>
                    <a:cubicBezTo>
                      <a:pt x="0" y="2"/>
                      <a:pt x="0" y="2"/>
                      <a:pt x="0" y="2"/>
                    </a:cubicBezTo>
                    <a:cubicBezTo>
                      <a:pt x="0" y="2"/>
                      <a:pt x="0" y="4"/>
                      <a:pt x="1" y="4"/>
                    </a:cubicBezTo>
                    <a:cubicBezTo>
                      <a:pt x="63" y="59"/>
                      <a:pt x="63" y="59"/>
                      <a:pt x="63" y="59"/>
                    </a:cubicBezTo>
                    <a:cubicBezTo>
                      <a:pt x="71" y="59"/>
                      <a:pt x="71" y="59"/>
                      <a:pt x="71" y="59"/>
                    </a:cubicBezTo>
                    <a:cubicBezTo>
                      <a:pt x="4" y="1"/>
                      <a:pt x="4" y="1"/>
                      <a:pt x="4" y="1"/>
                    </a:cubicBezTo>
                    <a:cubicBezTo>
                      <a:pt x="4" y="0"/>
                      <a:pt x="3" y="0"/>
                      <a:pt x="3"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42" name="组合 41"/>
            <p:cNvGrpSpPr/>
            <p:nvPr/>
          </p:nvGrpSpPr>
          <p:grpSpPr>
            <a:xfrm>
              <a:off x="1396326" y="1775185"/>
              <a:ext cx="566738" cy="646112"/>
              <a:chOff x="2273301" y="2728913"/>
              <a:chExt cx="566738" cy="646112"/>
            </a:xfrm>
          </p:grpSpPr>
          <p:sp>
            <p:nvSpPr>
              <p:cNvPr id="186" name="Freeform 231"/>
              <p:cNvSpPr>
                <a:spLocks noEditPoints="1"/>
              </p:cNvSpPr>
              <p:nvPr/>
            </p:nvSpPr>
            <p:spPr bwMode="auto">
              <a:xfrm>
                <a:off x="2324101" y="2728913"/>
                <a:ext cx="515938" cy="625475"/>
              </a:xfrm>
              <a:custGeom>
                <a:avLst/>
                <a:gdLst>
                  <a:gd name="T0" fmla="*/ 3 w 184"/>
                  <a:gd name="T1" fmla="*/ 57 h 223"/>
                  <a:gd name="T2" fmla="*/ 6 w 184"/>
                  <a:gd name="T3" fmla="*/ 61 h 223"/>
                  <a:gd name="T4" fmla="*/ 10 w 184"/>
                  <a:gd name="T5" fmla="*/ 69 h 223"/>
                  <a:gd name="T6" fmla="*/ 10 w 184"/>
                  <a:gd name="T7" fmla="*/ 72 h 223"/>
                  <a:gd name="T8" fmla="*/ 14 w 184"/>
                  <a:gd name="T9" fmla="*/ 78 h 223"/>
                  <a:gd name="T10" fmla="*/ 14 w 184"/>
                  <a:gd name="T11" fmla="*/ 81 h 223"/>
                  <a:gd name="T12" fmla="*/ 18 w 184"/>
                  <a:gd name="T13" fmla="*/ 87 h 223"/>
                  <a:gd name="T14" fmla="*/ 20 w 184"/>
                  <a:gd name="T15" fmla="*/ 94 h 223"/>
                  <a:gd name="T16" fmla="*/ 22 w 184"/>
                  <a:gd name="T17" fmla="*/ 97 h 223"/>
                  <a:gd name="T18" fmla="*/ 23 w 184"/>
                  <a:gd name="T19" fmla="*/ 100 h 223"/>
                  <a:gd name="T20" fmla="*/ 27 w 184"/>
                  <a:gd name="T21" fmla="*/ 106 h 223"/>
                  <a:gd name="T22" fmla="*/ 27 w 184"/>
                  <a:gd name="T23" fmla="*/ 110 h 223"/>
                  <a:gd name="T24" fmla="*/ 32 w 184"/>
                  <a:gd name="T25" fmla="*/ 116 h 223"/>
                  <a:gd name="T26" fmla="*/ 32 w 184"/>
                  <a:gd name="T27" fmla="*/ 119 h 223"/>
                  <a:gd name="T28" fmla="*/ 35 w 184"/>
                  <a:gd name="T29" fmla="*/ 126 h 223"/>
                  <a:gd name="T30" fmla="*/ 36 w 184"/>
                  <a:gd name="T31" fmla="*/ 127 h 223"/>
                  <a:gd name="T32" fmla="*/ 40 w 184"/>
                  <a:gd name="T33" fmla="*/ 134 h 223"/>
                  <a:gd name="T34" fmla="*/ 40 w 184"/>
                  <a:gd name="T35" fmla="*/ 135 h 223"/>
                  <a:gd name="T36" fmla="*/ 42 w 184"/>
                  <a:gd name="T37" fmla="*/ 142 h 223"/>
                  <a:gd name="T38" fmla="*/ 44 w 184"/>
                  <a:gd name="T39" fmla="*/ 144 h 223"/>
                  <a:gd name="T40" fmla="*/ 45 w 184"/>
                  <a:gd name="T41" fmla="*/ 147 h 223"/>
                  <a:gd name="T42" fmla="*/ 48 w 184"/>
                  <a:gd name="T43" fmla="*/ 154 h 223"/>
                  <a:gd name="T44" fmla="*/ 50 w 184"/>
                  <a:gd name="T45" fmla="*/ 155 h 223"/>
                  <a:gd name="T46" fmla="*/ 54 w 184"/>
                  <a:gd name="T47" fmla="*/ 163 h 223"/>
                  <a:gd name="T48" fmla="*/ 54 w 184"/>
                  <a:gd name="T49" fmla="*/ 163 h 223"/>
                  <a:gd name="T50" fmla="*/ 55 w 184"/>
                  <a:gd name="T51" fmla="*/ 170 h 223"/>
                  <a:gd name="T52" fmla="*/ 58 w 184"/>
                  <a:gd name="T53" fmla="*/ 174 h 223"/>
                  <a:gd name="T54" fmla="*/ 62 w 184"/>
                  <a:gd name="T55" fmla="*/ 182 h 223"/>
                  <a:gd name="T56" fmla="*/ 62 w 184"/>
                  <a:gd name="T57" fmla="*/ 182 h 223"/>
                  <a:gd name="T58" fmla="*/ 64 w 184"/>
                  <a:gd name="T59" fmla="*/ 189 h 223"/>
                  <a:gd name="T60" fmla="*/ 66 w 184"/>
                  <a:gd name="T61" fmla="*/ 192 h 223"/>
                  <a:gd name="T62" fmla="*/ 67 w 184"/>
                  <a:gd name="T63" fmla="*/ 194 h 223"/>
                  <a:gd name="T64" fmla="*/ 71 w 184"/>
                  <a:gd name="T65" fmla="*/ 200 h 223"/>
                  <a:gd name="T66" fmla="*/ 73 w 184"/>
                  <a:gd name="T67" fmla="*/ 208 h 223"/>
                  <a:gd name="T68" fmla="*/ 74 w 184"/>
                  <a:gd name="T69" fmla="*/ 210 h 223"/>
                  <a:gd name="T70" fmla="*/ 76 w 184"/>
                  <a:gd name="T71" fmla="*/ 213 h 223"/>
                  <a:gd name="T72" fmla="*/ 2 w 184"/>
                  <a:gd name="T73" fmla="*/ 51 h 223"/>
                  <a:gd name="T74" fmla="*/ 100 w 184"/>
                  <a:gd name="T75" fmla="*/ 3 h 223"/>
                  <a:gd name="T76" fmla="*/ 101 w 184"/>
                  <a:gd name="T77" fmla="*/ 0 h 223"/>
                  <a:gd name="T78" fmla="*/ 4 w 184"/>
                  <a:gd name="T79" fmla="*/ 47 h 223"/>
                  <a:gd name="T80" fmla="*/ 180 w 184"/>
                  <a:gd name="T81" fmla="*/ 173 h 223"/>
                  <a:gd name="T82" fmla="*/ 85 w 184"/>
                  <a:gd name="T83" fmla="*/ 221 h 223"/>
                  <a:gd name="T84" fmla="*/ 82 w 184"/>
                  <a:gd name="T85" fmla="*/ 223 h 223"/>
                  <a:gd name="T86" fmla="*/ 184 w 184"/>
                  <a:gd name="T87" fmla="*/ 173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4" h="223">
                    <a:moveTo>
                      <a:pt x="2" y="51"/>
                    </a:moveTo>
                    <a:cubicBezTo>
                      <a:pt x="0" y="52"/>
                      <a:pt x="0" y="52"/>
                      <a:pt x="0" y="52"/>
                    </a:cubicBezTo>
                    <a:cubicBezTo>
                      <a:pt x="3" y="57"/>
                      <a:pt x="3" y="57"/>
                      <a:pt x="3" y="57"/>
                    </a:cubicBezTo>
                    <a:cubicBezTo>
                      <a:pt x="4" y="57"/>
                      <a:pt x="5" y="58"/>
                      <a:pt x="5" y="59"/>
                    </a:cubicBezTo>
                    <a:cubicBezTo>
                      <a:pt x="5" y="59"/>
                      <a:pt x="5" y="59"/>
                      <a:pt x="5" y="59"/>
                    </a:cubicBezTo>
                    <a:cubicBezTo>
                      <a:pt x="5" y="60"/>
                      <a:pt x="6" y="60"/>
                      <a:pt x="6" y="61"/>
                    </a:cubicBezTo>
                    <a:cubicBezTo>
                      <a:pt x="6" y="62"/>
                      <a:pt x="6" y="62"/>
                      <a:pt x="5" y="63"/>
                    </a:cubicBezTo>
                    <a:cubicBezTo>
                      <a:pt x="7" y="66"/>
                      <a:pt x="7" y="66"/>
                      <a:pt x="7" y="66"/>
                    </a:cubicBezTo>
                    <a:cubicBezTo>
                      <a:pt x="8" y="67"/>
                      <a:pt x="9" y="67"/>
                      <a:pt x="10" y="69"/>
                    </a:cubicBezTo>
                    <a:cubicBezTo>
                      <a:pt x="10" y="69"/>
                      <a:pt x="10" y="69"/>
                      <a:pt x="10" y="69"/>
                    </a:cubicBezTo>
                    <a:cubicBezTo>
                      <a:pt x="10" y="69"/>
                      <a:pt x="10" y="70"/>
                      <a:pt x="10" y="70"/>
                    </a:cubicBezTo>
                    <a:cubicBezTo>
                      <a:pt x="10" y="71"/>
                      <a:pt x="10" y="71"/>
                      <a:pt x="10" y="72"/>
                    </a:cubicBezTo>
                    <a:cubicBezTo>
                      <a:pt x="11" y="76"/>
                      <a:pt x="11" y="76"/>
                      <a:pt x="11" y="76"/>
                    </a:cubicBezTo>
                    <a:cubicBezTo>
                      <a:pt x="13" y="76"/>
                      <a:pt x="13" y="77"/>
                      <a:pt x="14" y="78"/>
                    </a:cubicBezTo>
                    <a:cubicBezTo>
                      <a:pt x="14" y="78"/>
                      <a:pt x="14" y="78"/>
                      <a:pt x="14" y="78"/>
                    </a:cubicBezTo>
                    <a:cubicBezTo>
                      <a:pt x="14" y="78"/>
                      <a:pt x="14" y="78"/>
                      <a:pt x="14" y="78"/>
                    </a:cubicBezTo>
                    <a:cubicBezTo>
                      <a:pt x="14" y="79"/>
                      <a:pt x="14" y="79"/>
                      <a:pt x="14" y="80"/>
                    </a:cubicBezTo>
                    <a:cubicBezTo>
                      <a:pt x="14" y="80"/>
                      <a:pt x="14" y="81"/>
                      <a:pt x="14" y="81"/>
                    </a:cubicBezTo>
                    <a:cubicBezTo>
                      <a:pt x="16" y="85"/>
                      <a:pt x="16" y="85"/>
                      <a:pt x="16" y="85"/>
                    </a:cubicBezTo>
                    <a:cubicBezTo>
                      <a:pt x="17" y="85"/>
                      <a:pt x="18" y="86"/>
                      <a:pt x="18" y="87"/>
                    </a:cubicBezTo>
                    <a:cubicBezTo>
                      <a:pt x="18" y="87"/>
                      <a:pt x="18" y="87"/>
                      <a:pt x="18" y="87"/>
                    </a:cubicBezTo>
                    <a:cubicBezTo>
                      <a:pt x="19" y="88"/>
                      <a:pt x="19" y="89"/>
                      <a:pt x="19" y="89"/>
                    </a:cubicBezTo>
                    <a:cubicBezTo>
                      <a:pt x="19" y="90"/>
                      <a:pt x="19" y="90"/>
                      <a:pt x="19" y="91"/>
                    </a:cubicBezTo>
                    <a:cubicBezTo>
                      <a:pt x="20" y="94"/>
                      <a:pt x="20" y="94"/>
                      <a:pt x="20" y="94"/>
                    </a:cubicBezTo>
                    <a:cubicBezTo>
                      <a:pt x="21" y="95"/>
                      <a:pt x="22" y="96"/>
                      <a:pt x="23" y="97"/>
                    </a:cubicBezTo>
                    <a:cubicBezTo>
                      <a:pt x="22" y="97"/>
                      <a:pt x="22" y="97"/>
                      <a:pt x="22" y="97"/>
                    </a:cubicBezTo>
                    <a:cubicBezTo>
                      <a:pt x="22" y="97"/>
                      <a:pt x="22" y="97"/>
                      <a:pt x="22" y="97"/>
                    </a:cubicBezTo>
                    <a:cubicBezTo>
                      <a:pt x="23" y="97"/>
                      <a:pt x="23" y="97"/>
                      <a:pt x="23" y="97"/>
                    </a:cubicBezTo>
                    <a:cubicBezTo>
                      <a:pt x="23" y="97"/>
                      <a:pt x="23" y="98"/>
                      <a:pt x="23" y="99"/>
                    </a:cubicBezTo>
                    <a:cubicBezTo>
                      <a:pt x="23" y="99"/>
                      <a:pt x="23" y="100"/>
                      <a:pt x="23" y="100"/>
                    </a:cubicBezTo>
                    <a:cubicBezTo>
                      <a:pt x="25" y="104"/>
                      <a:pt x="25" y="104"/>
                      <a:pt x="25" y="104"/>
                    </a:cubicBezTo>
                    <a:cubicBezTo>
                      <a:pt x="26" y="104"/>
                      <a:pt x="27" y="105"/>
                      <a:pt x="27" y="106"/>
                    </a:cubicBezTo>
                    <a:cubicBezTo>
                      <a:pt x="27" y="106"/>
                      <a:pt x="27" y="106"/>
                      <a:pt x="27" y="106"/>
                    </a:cubicBezTo>
                    <a:cubicBezTo>
                      <a:pt x="27" y="106"/>
                      <a:pt x="27" y="106"/>
                      <a:pt x="27" y="106"/>
                    </a:cubicBezTo>
                    <a:cubicBezTo>
                      <a:pt x="27" y="107"/>
                      <a:pt x="28" y="108"/>
                      <a:pt x="28" y="108"/>
                    </a:cubicBezTo>
                    <a:cubicBezTo>
                      <a:pt x="28" y="109"/>
                      <a:pt x="28" y="109"/>
                      <a:pt x="27" y="110"/>
                    </a:cubicBezTo>
                    <a:cubicBezTo>
                      <a:pt x="29" y="113"/>
                      <a:pt x="29" y="113"/>
                      <a:pt x="29" y="113"/>
                    </a:cubicBezTo>
                    <a:cubicBezTo>
                      <a:pt x="30" y="114"/>
                      <a:pt x="31" y="115"/>
                      <a:pt x="32" y="116"/>
                    </a:cubicBezTo>
                    <a:cubicBezTo>
                      <a:pt x="32" y="116"/>
                      <a:pt x="32" y="116"/>
                      <a:pt x="32" y="116"/>
                    </a:cubicBezTo>
                    <a:cubicBezTo>
                      <a:pt x="32" y="116"/>
                      <a:pt x="32" y="116"/>
                      <a:pt x="32" y="116"/>
                    </a:cubicBezTo>
                    <a:cubicBezTo>
                      <a:pt x="32" y="116"/>
                      <a:pt x="32" y="117"/>
                      <a:pt x="32" y="118"/>
                    </a:cubicBezTo>
                    <a:cubicBezTo>
                      <a:pt x="32" y="118"/>
                      <a:pt x="32" y="119"/>
                      <a:pt x="32" y="119"/>
                    </a:cubicBezTo>
                    <a:cubicBezTo>
                      <a:pt x="33" y="123"/>
                      <a:pt x="33" y="123"/>
                      <a:pt x="33" y="123"/>
                    </a:cubicBezTo>
                    <a:cubicBezTo>
                      <a:pt x="35" y="123"/>
                      <a:pt x="35" y="124"/>
                      <a:pt x="36" y="125"/>
                    </a:cubicBezTo>
                    <a:cubicBezTo>
                      <a:pt x="35" y="126"/>
                      <a:pt x="35" y="126"/>
                      <a:pt x="35" y="126"/>
                    </a:cubicBezTo>
                    <a:cubicBezTo>
                      <a:pt x="35" y="126"/>
                      <a:pt x="35" y="126"/>
                      <a:pt x="35" y="126"/>
                    </a:cubicBezTo>
                    <a:cubicBezTo>
                      <a:pt x="36" y="125"/>
                      <a:pt x="36" y="125"/>
                      <a:pt x="36" y="125"/>
                    </a:cubicBezTo>
                    <a:cubicBezTo>
                      <a:pt x="36" y="126"/>
                      <a:pt x="36" y="126"/>
                      <a:pt x="36" y="127"/>
                    </a:cubicBezTo>
                    <a:cubicBezTo>
                      <a:pt x="36" y="128"/>
                      <a:pt x="36" y="128"/>
                      <a:pt x="36" y="128"/>
                    </a:cubicBezTo>
                    <a:cubicBezTo>
                      <a:pt x="38" y="132"/>
                      <a:pt x="38" y="132"/>
                      <a:pt x="38" y="132"/>
                    </a:cubicBezTo>
                    <a:cubicBezTo>
                      <a:pt x="39" y="133"/>
                      <a:pt x="40" y="133"/>
                      <a:pt x="40" y="134"/>
                    </a:cubicBezTo>
                    <a:cubicBezTo>
                      <a:pt x="39" y="135"/>
                      <a:pt x="39" y="135"/>
                      <a:pt x="39" y="135"/>
                    </a:cubicBezTo>
                    <a:cubicBezTo>
                      <a:pt x="39" y="135"/>
                      <a:pt x="39" y="135"/>
                      <a:pt x="39" y="135"/>
                    </a:cubicBezTo>
                    <a:cubicBezTo>
                      <a:pt x="40" y="135"/>
                      <a:pt x="40" y="135"/>
                      <a:pt x="40" y="135"/>
                    </a:cubicBezTo>
                    <a:cubicBezTo>
                      <a:pt x="41" y="135"/>
                      <a:pt x="41" y="136"/>
                      <a:pt x="41" y="136"/>
                    </a:cubicBezTo>
                    <a:cubicBezTo>
                      <a:pt x="41" y="137"/>
                      <a:pt x="41" y="137"/>
                      <a:pt x="41" y="138"/>
                    </a:cubicBezTo>
                    <a:cubicBezTo>
                      <a:pt x="42" y="142"/>
                      <a:pt x="42" y="142"/>
                      <a:pt x="42" y="142"/>
                    </a:cubicBezTo>
                    <a:cubicBezTo>
                      <a:pt x="43" y="142"/>
                      <a:pt x="44" y="143"/>
                      <a:pt x="45" y="144"/>
                    </a:cubicBezTo>
                    <a:cubicBezTo>
                      <a:pt x="44" y="144"/>
                      <a:pt x="44" y="144"/>
                      <a:pt x="44" y="144"/>
                    </a:cubicBezTo>
                    <a:cubicBezTo>
                      <a:pt x="44" y="144"/>
                      <a:pt x="44" y="144"/>
                      <a:pt x="44" y="144"/>
                    </a:cubicBezTo>
                    <a:cubicBezTo>
                      <a:pt x="45" y="144"/>
                      <a:pt x="45" y="144"/>
                      <a:pt x="45" y="144"/>
                    </a:cubicBezTo>
                    <a:cubicBezTo>
                      <a:pt x="45" y="145"/>
                      <a:pt x="45" y="145"/>
                      <a:pt x="45" y="146"/>
                    </a:cubicBezTo>
                    <a:cubicBezTo>
                      <a:pt x="45" y="146"/>
                      <a:pt x="45" y="147"/>
                      <a:pt x="45" y="147"/>
                    </a:cubicBezTo>
                    <a:cubicBezTo>
                      <a:pt x="47" y="151"/>
                      <a:pt x="47" y="151"/>
                      <a:pt x="47" y="151"/>
                    </a:cubicBezTo>
                    <a:cubicBezTo>
                      <a:pt x="48" y="151"/>
                      <a:pt x="49" y="152"/>
                      <a:pt x="49" y="153"/>
                    </a:cubicBezTo>
                    <a:cubicBezTo>
                      <a:pt x="48" y="154"/>
                      <a:pt x="48" y="154"/>
                      <a:pt x="48" y="154"/>
                    </a:cubicBezTo>
                    <a:cubicBezTo>
                      <a:pt x="48" y="154"/>
                      <a:pt x="48" y="154"/>
                      <a:pt x="48" y="154"/>
                    </a:cubicBezTo>
                    <a:cubicBezTo>
                      <a:pt x="49" y="153"/>
                      <a:pt x="49" y="153"/>
                      <a:pt x="49" y="153"/>
                    </a:cubicBezTo>
                    <a:cubicBezTo>
                      <a:pt x="49" y="154"/>
                      <a:pt x="50" y="155"/>
                      <a:pt x="50" y="155"/>
                    </a:cubicBezTo>
                    <a:cubicBezTo>
                      <a:pt x="50" y="156"/>
                      <a:pt x="49" y="156"/>
                      <a:pt x="49" y="157"/>
                    </a:cubicBezTo>
                    <a:cubicBezTo>
                      <a:pt x="51" y="160"/>
                      <a:pt x="51" y="160"/>
                      <a:pt x="51" y="160"/>
                    </a:cubicBezTo>
                    <a:cubicBezTo>
                      <a:pt x="52" y="161"/>
                      <a:pt x="53" y="162"/>
                      <a:pt x="54" y="163"/>
                    </a:cubicBezTo>
                    <a:cubicBezTo>
                      <a:pt x="52" y="163"/>
                      <a:pt x="52" y="163"/>
                      <a:pt x="52" y="163"/>
                    </a:cubicBezTo>
                    <a:cubicBezTo>
                      <a:pt x="52" y="163"/>
                      <a:pt x="52" y="163"/>
                      <a:pt x="52" y="163"/>
                    </a:cubicBezTo>
                    <a:cubicBezTo>
                      <a:pt x="54" y="163"/>
                      <a:pt x="54" y="163"/>
                      <a:pt x="54" y="163"/>
                    </a:cubicBezTo>
                    <a:cubicBezTo>
                      <a:pt x="54" y="163"/>
                      <a:pt x="54" y="164"/>
                      <a:pt x="54" y="165"/>
                    </a:cubicBezTo>
                    <a:cubicBezTo>
                      <a:pt x="54" y="165"/>
                      <a:pt x="54" y="166"/>
                      <a:pt x="54" y="166"/>
                    </a:cubicBezTo>
                    <a:cubicBezTo>
                      <a:pt x="55" y="170"/>
                      <a:pt x="55" y="170"/>
                      <a:pt x="55" y="170"/>
                    </a:cubicBezTo>
                    <a:cubicBezTo>
                      <a:pt x="56" y="170"/>
                      <a:pt x="57" y="171"/>
                      <a:pt x="58" y="172"/>
                    </a:cubicBezTo>
                    <a:cubicBezTo>
                      <a:pt x="58" y="172"/>
                      <a:pt x="58" y="172"/>
                      <a:pt x="58" y="172"/>
                    </a:cubicBezTo>
                    <a:cubicBezTo>
                      <a:pt x="58" y="173"/>
                      <a:pt x="58" y="173"/>
                      <a:pt x="58" y="174"/>
                    </a:cubicBezTo>
                    <a:cubicBezTo>
                      <a:pt x="58" y="175"/>
                      <a:pt x="58" y="175"/>
                      <a:pt x="58" y="176"/>
                    </a:cubicBezTo>
                    <a:cubicBezTo>
                      <a:pt x="60" y="179"/>
                      <a:pt x="60" y="179"/>
                      <a:pt x="60" y="179"/>
                    </a:cubicBezTo>
                    <a:cubicBezTo>
                      <a:pt x="61" y="180"/>
                      <a:pt x="62" y="180"/>
                      <a:pt x="62" y="182"/>
                    </a:cubicBezTo>
                    <a:cubicBezTo>
                      <a:pt x="61" y="182"/>
                      <a:pt x="61" y="182"/>
                      <a:pt x="61" y="182"/>
                    </a:cubicBezTo>
                    <a:cubicBezTo>
                      <a:pt x="61" y="182"/>
                      <a:pt x="61" y="182"/>
                      <a:pt x="61" y="182"/>
                    </a:cubicBezTo>
                    <a:cubicBezTo>
                      <a:pt x="62" y="182"/>
                      <a:pt x="62" y="182"/>
                      <a:pt x="62" y="182"/>
                    </a:cubicBezTo>
                    <a:cubicBezTo>
                      <a:pt x="63" y="182"/>
                      <a:pt x="63" y="183"/>
                      <a:pt x="63" y="184"/>
                    </a:cubicBezTo>
                    <a:cubicBezTo>
                      <a:pt x="63" y="184"/>
                      <a:pt x="63" y="185"/>
                      <a:pt x="62" y="185"/>
                    </a:cubicBezTo>
                    <a:cubicBezTo>
                      <a:pt x="64" y="189"/>
                      <a:pt x="64" y="189"/>
                      <a:pt x="64" y="189"/>
                    </a:cubicBezTo>
                    <a:cubicBezTo>
                      <a:pt x="65" y="189"/>
                      <a:pt x="66" y="190"/>
                      <a:pt x="67" y="191"/>
                    </a:cubicBezTo>
                    <a:cubicBezTo>
                      <a:pt x="66" y="192"/>
                      <a:pt x="66" y="192"/>
                      <a:pt x="66" y="192"/>
                    </a:cubicBezTo>
                    <a:cubicBezTo>
                      <a:pt x="66" y="192"/>
                      <a:pt x="66" y="192"/>
                      <a:pt x="66" y="192"/>
                    </a:cubicBezTo>
                    <a:cubicBezTo>
                      <a:pt x="67" y="191"/>
                      <a:pt x="67" y="191"/>
                      <a:pt x="67" y="191"/>
                    </a:cubicBezTo>
                    <a:cubicBezTo>
                      <a:pt x="67" y="192"/>
                      <a:pt x="67" y="192"/>
                      <a:pt x="67" y="193"/>
                    </a:cubicBezTo>
                    <a:cubicBezTo>
                      <a:pt x="67" y="193"/>
                      <a:pt x="67" y="194"/>
                      <a:pt x="67" y="194"/>
                    </a:cubicBezTo>
                    <a:cubicBezTo>
                      <a:pt x="69" y="198"/>
                      <a:pt x="69" y="198"/>
                      <a:pt x="69" y="198"/>
                    </a:cubicBezTo>
                    <a:cubicBezTo>
                      <a:pt x="70" y="199"/>
                      <a:pt x="71" y="199"/>
                      <a:pt x="71" y="200"/>
                    </a:cubicBezTo>
                    <a:cubicBezTo>
                      <a:pt x="71" y="200"/>
                      <a:pt x="71" y="200"/>
                      <a:pt x="71" y="200"/>
                    </a:cubicBezTo>
                    <a:cubicBezTo>
                      <a:pt x="71" y="201"/>
                      <a:pt x="72" y="202"/>
                      <a:pt x="72" y="202"/>
                    </a:cubicBezTo>
                    <a:cubicBezTo>
                      <a:pt x="72" y="203"/>
                      <a:pt x="71" y="203"/>
                      <a:pt x="71" y="204"/>
                    </a:cubicBezTo>
                    <a:cubicBezTo>
                      <a:pt x="73" y="208"/>
                      <a:pt x="73" y="208"/>
                      <a:pt x="73" y="208"/>
                    </a:cubicBezTo>
                    <a:cubicBezTo>
                      <a:pt x="74" y="208"/>
                      <a:pt x="75" y="209"/>
                      <a:pt x="75" y="210"/>
                    </a:cubicBezTo>
                    <a:cubicBezTo>
                      <a:pt x="74" y="210"/>
                      <a:pt x="74" y="210"/>
                      <a:pt x="74" y="210"/>
                    </a:cubicBezTo>
                    <a:cubicBezTo>
                      <a:pt x="74" y="210"/>
                      <a:pt x="74" y="210"/>
                      <a:pt x="74" y="210"/>
                    </a:cubicBezTo>
                    <a:cubicBezTo>
                      <a:pt x="75" y="210"/>
                      <a:pt x="75" y="210"/>
                      <a:pt x="75" y="210"/>
                    </a:cubicBezTo>
                    <a:cubicBezTo>
                      <a:pt x="76" y="211"/>
                      <a:pt x="76" y="211"/>
                      <a:pt x="76" y="212"/>
                    </a:cubicBezTo>
                    <a:cubicBezTo>
                      <a:pt x="76" y="212"/>
                      <a:pt x="76" y="213"/>
                      <a:pt x="76" y="213"/>
                    </a:cubicBezTo>
                    <a:cubicBezTo>
                      <a:pt x="79" y="220"/>
                      <a:pt x="79" y="220"/>
                      <a:pt x="79" y="220"/>
                    </a:cubicBezTo>
                    <a:cubicBezTo>
                      <a:pt x="80" y="219"/>
                      <a:pt x="80" y="219"/>
                      <a:pt x="80" y="219"/>
                    </a:cubicBezTo>
                    <a:cubicBezTo>
                      <a:pt x="2" y="51"/>
                      <a:pt x="2" y="51"/>
                      <a:pt x="2" y="51"/>
                    </a:cubicBezTo>
                    <a:moveTo>
                      <a:pt x="100" y="3"/>
                    </a:moveTo>
                    <a:cubicBezTo>
                      <a:pt x="102" y="2"/>
                      <a:pt x="102" y="2"/>
                      <a:pt x="102" y="2"/>
                    </a:cubicBezTo>
                    <a:cubicBezTo>
                      <a:pt x="100" y="3"/>
                      <a:pt x="100" y="3"/>
                      <a:pt x="100" y="3"/>
                    </a:cubicBezTo>
                    <a:moveTo>
                      <a:pt x="102" y="0"/>
                    </a:moveTo>
                    <a:cubicBezTo>
                      <a:pt x="102" y="0"/>
                      <a:pt x="102" y="0"/>
                      <a:pt x="101" y="0"/>
                    </a:cubicBezTo>
                    <a:cubicBezTo>
                      <a:pt x="101" y="0"/>
                      <a:pt x="101" y="0"/>
                      <a:pt x="101" y="0"/>
                    </a:cubicBezTo>
                    <a:cubicBezTo>
                      <a:pt x="2" y="46"/>
                      <a:pt x="2" y="46"/>
                      <a:pt x="2" y="46"/>
                    </a:cubicBezTo>
                    <a:cubicBezTo>
                      <a:pt x="2" y="46"/>
                      <a:pt x="2" y="46"/>
                      <a:pt x="3" y="46"/>
                    </a:cubicBezTo>
                    <a:cubicBezTo>
                      <a:pt x="3" y="46"/>
                      <a:pt x="4" y="47"/>
                      <a:pt x="4" y="47"/>
                    </a:cubicBezTo>
                    <a:cubicBezTo>
                      <a:pt x="5" y="49"/>
                      <a:pt x="5" y="49"/>
                      <a:pt x="5" y="49"/>
                    </a:cubicBezTo>
                    <a:cubicBezTo>
                      <a:pt x="101" y="4"/>
                      <a:pt x="101" y="4"/>
                      <a:pt x="101" y="4"/>
                    </a:cubicBezTo>
                    <a:cubicBezTo>
                      <a:pt x="180" y="173"/>
                      <a:pt x="180" y="173"/>
                      <a:pt x="180" y="173"/>
                    </a:cubicBezTo>
                    <a:cubicBezTo>
                      <a:pt x="84" y="217"/>
                      <a:pt x="84" y="217"/>
                      <a:pt x="84" y="217"/>
                    </a:cubicBezTo>
                    <a:cubicBezTo>
                      <a:pt x="85" y="219"/>
                      <a:pt x="85" y="219"/>
                      <a:pt x="85" y="219"/>
                    </a:cubicBezTo>
                    <a:cubicBezTo>
                      <a:pt x="85" y="220"/>
                      <a:pt x="85" y="220"/>
                      <a:pt x="85" y="221"/>
                    </a:cubicBezTo>
                    <a:cubicBezTo>
                      <a:pt x="84" y="221"/>
                      <a:pt x="84" y="222"/>
                      <a:pt x="84" y="222"/>
                    </a:cubicBezTo>
                    <a:cubicBezTo>
                      <a:pt x="82" y="223"/>
                      <a:pt x="82" y="223"/>
                      <a:pt x="82" y="223"/>
                    </a:cubicBezTo>
                    <a:cubicBezTo>
                      <a:pt x="82" y="223"/>
                      <a:pt x="82" y="223"/>
                      <a:pt x="82" y="223"/>
                    </a:cubicBezTo>
                    <a:cubicBezTo>
                      <a:pt x="183" y="175"/>
                      <a:pt x="183" y="175"/>
                      <a:pt x="183" y="175"/>
                    </a:cubicBezTo>
                    <a:cubicBezTo>
                      <a:pt x="184" y="175"/>
                      <a:pt x="184" y="175"/>
                      <a:pt x="184" y="174"/>
                    </a:cubicBezTo>
                    <a:cubicBezTo>
                      <a:pt x="184" y="174"/>
                      <a:pt x="184" y="173"/>
                      <a:pt x="184" y="173"/>
                    </a:cubicBezTo>
                    <a:cubicBezTo>
                      <a:pt x="104" y="1"/>
                      <a:pt x="104" y="1"/>
                      <a:pt x="104" y="1"/>
                    </a:cubicBezTo>
                    <a:cubicBezTo>
                      <a:pt x="104" y="0"/>
                      <a:pt x="103" y="0"/>
                      <a:pt x="102"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7" name="Freeform 232"/>
              <p:cNvSpPr>
                <a:spLocks noEditPoints="1"/>
              </p:cNvSpPr>
              <p:nvPr/>
            </p:nvSpPr>
            <p:spPr bwMode="auto">
              <a:xfrm>
                <a:off x="2273301" y="2857500"/>
                <a:ext cx="288925" cy="517525"/>
              </a:xfrm>
              <a:custGeom>
                <a:avLst/>
                <a:gdLst>
                  <a:gd name="T0" fmla="*/ 76 w 103"/>
                  <a:gd name="T1" fmla="*/ 167 h 184"/>
                  <a:gd name="T2" fmla="*/ 76 w 103"/>
                  <a:gd name="T3" fmla="*/ 163 h 184"/>
                  <a:gd name="T4" fmla="*/ 67 w 103"/>
                  <a:gd name="T5" fmla="*/ 153 h 184"/>
                  <a:gd name="T6" fmla="*/ 71 w 103"/>
                  <a:gd name="T7" fmla="*/ 158 h 184"/>
                  <a:gd name="T8" fmla="*/ 71 w 103"/>
                  <a:gd name="T9" fmla="*/ 154 h 184"/>
                  <a:gd name="T10" fmla="*/ 64 w 103"/>
                  <a:gd name="T11" fmla="*/ 146 h 184"/>
                  <a:gd name="T12" fmla="*/ 67 w 103"/>
                  <a:gd name="T13" fmla="*/ 149 h 184"/>
                  <a:gd name="T14" fmla="*/ 67 w 103"/>
                  <a:gd name="T15" fmla="*/ 145 h 184"/>
                  <a:gd name="T16" fmla="*/ 61 w 103"/>
                  <a:gd name="T17" fmla="*/ 136 h 184"/>
                  <a:gd name="T18" fmla="*/ 63 w 103"/>
                  <a:gd name="T19" fmla="*/ 140 h 184"/>
                  <a:gd name="T20" fmla="*/ 59 w 103"/>
                  <a:gd name="T21" fmla="*/ 135 h 184"/>
                  <a:gd name="T22" fmla="*/ 57 w 103"/>
                  <a:gd name="T23" fmla="*/ 127 h 184"/>
                  <a:gd name="T24" fmla="*/ 61 w 103"/>
                  <a:gd name="T25" fmla="*/ 131 h 184"/>
                  <a:gd name="T26" fmla="*/ 54 w 103"/>
                  <a:gd name="T27" fmla="*/ 125 h 184"/>
                  <a:gd name="T28" fmla="*/ 52 w 103"/>
                  <a:gd name="T29" fmla="*/ 118 h 184"/>
                  <a:gd name="T30" fmla="*/ 57 w 103"/>
                  <a:gd name="T31" fmla="*/ 122 h 184"/>
                  <a:gd name="T32" fmla="*/ 49 w 103"/>
                  <a:gd name="T33" fmla="*/ 116 h 184"/>
                  <a:gd name="T34" fmla="*/ 49 w 103"/>
                  <a:gd name="T35" fmla="*/ 111 h 184"/>
                  <a:gd name="T36" fmla="*/ 50 w 103"/>
                  <a:gd name="T37" fmla="*/ 107 h 184"/>
                  <a:gd name="T38" fmla="*/ 41 w 103"/>
                  <a:gd name="T39" fmla="*/ 97 h 184"/>
                  <a:gd name="T40" fmla="*/ 45 w 103"/>
                  <a:gd name="T41" fmla="*/ 102 h 184"/>
                  <a:gd name="T42" fmla="*/ 45 w 103"/>
                  <a:gd name="T43" fmla="*/ 97 h 184"/>
                  <a:gd name="T44" fmla="*/ 37 w 103"/>
                  <a:gd name="T45" fmla="*/ 90 h 184"/>
                  <a:gd name="T46" fmla="*/ 41 w 103"/>
                  <a:gd name="T47" fmla="*/ 92 h 184"/>
                  <a:gd name="T48" fmla="*/ 40 w 103"/>
                  <a:gd name="T49" fmla="*/ 88 h 184"/>
                  <a:gd name="T50" fmla="*/ 34 w 103"/>
                  <a:gd name="T51" fmla="*/ 80 h 184"/>
                  <a:gd name="T52" fmla="*/ 37 w 103"/>
                  <a:gd name="T53" fmla="*/ 84 h 184"/>
                  <a:gd name="T54" fmla="*/ 36 w 103"/>
                  <a:gd name="T55" fmla="*/ 79 h 184"/>
                  <a:gd name="T56" fmla="*/ 30 w 103"/>
                  <a:gd name="T57" fmla="*/ 70 h 184"/>
                  <a:gd name="T58" fmla="*/ 33 w 103"/>
                  <a:gd name="T59" fmla="*/ 74 h 184"/>
                  <a:gd name="T60" fmla="*/ 28 w 103"/>
                  <a:gd name="T61" fmla="*/ 69 h 184"/>
                  <a:gd name="T62" fmla="*/ 26 w 103"/>
                  <a:gd name="T63" fmla="*/ 61 h 184"/>
                  <a:gd name="T64" fmla="*/ 30 w 103"/>
                  <a:gd name="T65" fmla="*/ 65 h 184"/>
                  <a:gd name="T66" fmla="*/ 23 w 103"/>
                  <a:gd name="T67" fmla="*/ 59 h 184"/>
                  <a:gd name="T68" fmla="*/ 23 w 103"/>
                  <a:gd name="T69" fmla="*/ 54 h 184"/>
                  <a:gd name="T70" fmla="*/ 23 w 103"/>
                  <a:gd name="T71" fmla="*/ 50 h 184"/>
                  <a:gd name="T72" fmla="*/ 14 w 103"/>
                  <a:gd name="T73" fmla="*/ 40 h 184"/>
                  <a:gd name="T74" fmla="*/ 18 w 103"/>
                  <a:gd name="T75" fmla="*/ 45 h 184"/>
                  <a:gd name="T76" fmla="*/ 19 w 103"/>
                  <a:gd name="T77" fmla="*/ 41 h 184"/>
                  <a:gd name="T78" fmla="*/ 11 w 103"/>
                  <a:gd name="T79" fmla="*/ 33 h 184"/>
                  <a:gd name="T80" fmla="*/ 14 w 103"/>
                  <a:gd name="T81" fmla="*/ 36 h 184"/>
                  <a:gd name="T82" fmla="*/ 14 w 103"/>
                  <a:gd name="T83" fmla="*/ 31 h 184"/>
                  <a:gd name="T84" fmla="*/ 8 w 103"/>
                  <a:gd name="T85" fmla="*/ 23 h 184"/>
                  <a:gd name="T86" fmla="*/ 11 w 103"/>
                  <a:gd name="T87" fmla="*/ 27 h 184"/>
                  <a:gd name="T88" fmla="*/ 6 w 103"/>
                  <a:gd name="T89" fmla="*/ 22 h 184"/>
                  <a:gd name="T90" fmla="*/ 2 w 103"/>
                  <a:gd name="T91" fmla="*/ 9 h 184"/>
                  <a:gd name="T92" fmla="*/ 3 w 103"/>
                  <a:gd name="T93" fmla="*/ 14 h 184"/>
                  <a:gd name="T94" fmla="*/ 6 w 103"/>
                  <a:gd name="T95" fmla="*/ 18 h 184"/>
                  <a:gd name="T96" fmla="*/ 98 w 103"/>
                  <a:gd name="T97" fmla="*/ 173 h 184"/>
                  <a:gd name="T98" fmla="*/ 80 w 103"/>
                  <a:gd name="T99" fmla="*/ 173 h 184"/>
                  <a:gd name="T100" fmla="*/ 82 w 103"/>
                  <a:gd name="T101" fmla="*/ 184 h 184"/>
                  <a:gd name="T102" fmla="*/ 103 w 103"/>
                  <a:gd name="T103" fmla="*/ 175 h 184"/>
                  <a:gd name="T104" fmla="*/ 21 w 103"/>
                  <a:gd name="T105" fmla="*/ 0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3" h="184">
                    <a:moveTo>
                      <a:pt x="71" y="163"/>
                    </a:moveTo>
                    <a:cubicBezTo>
                      <a:pt x="72" y="165"/>
                      <a:pt x="72" y="165"/>
                      <a:pt x="72" y="165"/>
                    </a:cubicBezTo>
                    <a:cubicBezTo>
                      <a:pt x="73" y="165"/>
                      <a:pt x="73" y="165"/>
                      <a:pt x="74" y="165"/>
                    </a:cubicBezTo>
                    <a:cubicBezTo>
                      <a:pt x="74" y="165"/>
                      <a:pt x="74" y="165"/>
                      <a:pt x="74" y="165"/>
                    </a:cubicBezTo>
                    <a:cubicBezTo>
                      <a:pt x="75" y="165"/>
                      <a:pt x="76" y="166"/>
                      <a:pt x="76" y="167"/>
                    </a:cubicBezTo>
                    <a:cubicBezTo>
                      <a:pt x="76" y="168"/>
                      <a:pt x="76" y="168"/>
                      <a:pt x="76" y="168"/>
                    </a:cubicBezTo>
                    <a:cubicBezTo>
                      <a:pt x="76" y="168"/>
                      <a:pt x="76" y="168"/>
                      <a:pt x="76" y="168"/>
                    </a:cubicBezTo>
                    <a:cubicBezTo>
                      <a:pt x="76" y="168"/>
                      <a:pt x="76" y="168"/>
                      <a:pt x="77" y="168"/>
                    </a:cubicBezTo>
                    <a:cubicBezTo>
                      <a:pt x="77" y="169"/>
                      <a:pt x="78" y="169"/>
                      <a:pt x="79" y="169"/>
                    </a:cubicBezTo>
                    <a:cubicBezTo>
                      <a:pt x="76" y="163"/>
                      <a:pt x="76" y="163"/>
                      <a:pt x="76" y="163"/>
                    </a:cubicBezTo>
                    <a:cubicBezTo>
                      <a:pt x="76" y="163"/>
                      <a:pt x="76" y="163"/>
                      <a:pt x="76" y="163"/>
                    </a:cubicBezTo>
                    <a:cubicBezTo>
                      <a:pt x="75" y="163"/>
                      <a:pt x="75" y="163"/>
                      <a:pt x="75" y="163"/>
                    </a:cubicBezTo>
                    <a:cubicBezTo>
                      <a:pt x="74" y="163"/>
                      <a:pt x="73" y="163"/>
                      <a:pt x="72" y="163"/>
                    </a:cubicBezTo>
                    <a:cubicBezTo>
                      <a:pt x="72" y="163"/>
                      <a:pt x="72" y="163"/>
                      <a:pt x="71" y="163"/>
                    </a:cubicBezTo>
                    <a:moveTo>
                      <a:pt x="67" y="153"/>
                    </a:moveTo>
                    <a:cubicBezTo>
                      <a:pt x="68" y="156"/>
                      <a:pt x="68" y="156"/>
                      <a:pt x="68" y="156"/>
                    </a:cubicBezTo>
                    <a:cubicBezTo>
                      <a:pt x="68" y="155"/>
                      <a:pt x="69" y="155"/>
                      <a:pt x="69" y="155"/>
                    </a:cubicBezTo>
                    <a:cubicBezTo>
                      <a:pt x="70" y="155"/>
                      <a:pt x="70" y="155"/>
                      <a:pt x="70" y="155"/>
                    </a:cubicBezTo>
                    <a:cubicBezTo>
                      <a:pt x="71" y="156"/>
                      <a:pt x="72" y="157"/>
                      <a:pt x="71" y="158"/>
                    </a:cubicBezTo>
                    <a:cubicBezTo>
                      <a:pt x="71" y="158"/>
                      <a:pt x="71" y="158"/>
                      <a:pt x="71" y="158"/>
                    </a:cubicBezTo>
                    <a:cubicBezTo>
                      <a:pt x="71" y="158"/>
                      <a:pt x="71" y="158"/>
                      <a:pt x="71" y="158"/>
                    </a:cubicBezTo>
                    <a:cubicBezTo>
                      <a:pt x="71" y="159"/>
                      <a:pt x="72" y="159"/>
                      <a:pt x="72" y="159"/>
                    </a:cubicBezTo>
                    <a:cubicBezTo>
                      <a:pt x="73" y="159"/>
                      <a:pt x="73" y="159"/>
                      <a:pt x="74" y="159"/>
                    </a:cubicBezTo>
                    <a:cubicBezTo>
                      <a:pt x="72" y="154"/>
                      <a:pt x="72" y="154"/>
                      <a:pt x="72" y="154"/>
                    </a:cubicBezTo>
                    <a:cubicBezTo>
                      <a:pt x="71" y="154"/>
                      <a:pt x="71" y="154"/>
                      <a:pt x="71" y="154"/>
                    </a:cubicBezTo>
                    <a:cubicBezTo>
                      <a:pt x="71" y="154"/>
                      <a:pt x="71" y="154"/>
                      <a:pt x="71" y="154"/>
                    </a:cubicBezTo>
                    <a:cubicBezTo>
                      <a:pt x="70" y="154"/>
                      <a:pt x="69" y="154"/>
                      <a:pt x="68" y="154"/>
                    </a:cubicBezTo>
                    <a:cubicBezTo>
                      <a:pt x="67" y="154"/>
                      <a:pt x="67" y="153"/>
                      <a:pt x="67" y="153"/>
                    </a:cubicBezTo>
                    <a:moveTo>
                      <a:pt x="63" y="144"/>
                    </a:moveTo>
                    <a:cubicBezTo>
                      <a:pt x="64" y="146"/>
                      <a:pt x="64" y="146"/>
                      <a:pt x="64" y="146"/>
                    </a:cubicBezTo>
                    <a:cubicBezTo>
                      <a:pt x="64" y="146"/>
                      <a:pt x="64" y="146"/>
                      <a:pt x="65" y="146"/>
                    </a:cubicBezTo>
                    <a:cubicBezTo>
                      <a:pt x="65" y="146"/>
                      <a:pt x="65" y="146"/>
                      <a:pt x="66" y="146"/>
                    </a:cubicBezTo>
                    <a:cubicBezTo>
                      <a:pt x="67" y="146"/>
                      <a:pt x="67" y="148"/>
                      <a:pt x="67" y="149"/>
                    </a:cubicBezTo>
                    <a:cubicBezTo>
                      <a:pt x="67" y="149"/>
                      <a:pt x="67" y="149"/>
                      <a:pt x="67" y="149"/>
                    </a:cubicBezTo>
                    <a:cubicBezTo>
                      <a:pt x="67" y="149"/>
                      <a:pt x="67" y="149"/>
                      <a:pt x="67" y="149"/>
                    </a:cubicBezTo>
                    <a:cubicBezTo>
                      <a:pt x="67" y="149"/>
                      <a:pt x="67" y="149"/>
                      <a:pt x="68" y="149"/>
                    </a:cubicBezTo>
                    <a:cubicBezTo>
                      <a:pt x="68" y="150"/>
                      <a:pt x="69" y="150"/>
                      <a:pt x="70" y="150"/>
                    </a:cubicBezTo>
                    <a:cubicBezTo>
                      <a:pt x="67" y="145"/>
                      <a:pt x="67" y="145"/>
                      <a:pt x="67" y="145"/>
                    </a:cubicBezTo>
                    <a:cubicBezTo>
                      <a:pt x="67" y="145"/>
                      <a:pt x="67" y="145"/>
                      <a:pt x="67" y="145"/>
                    </a:cubicBezTo>
                    <a:cubicBezTo>
                      <a:pt x="67" y="145"/>
                      <a:pt x="67" y="145"/>
                      <a:pt x="67" y="145"/>
                    </a:cubicBezTo>
                    <a:cubicBezTo>
                      <a:pt x="66" y="145"/>
                      <a:pt x="64" y="144"/>
                      <a:pt x="63" y="144"/>
                    </a:cubicBezTo>
                    <a:cubicBezTo>
                      <a:pt x="63" y="144"/>
                      <a:pt x="63" y="144"/>
                      <a:pt x="63" y="144"/>
                    </a:cubicBezTo>
                    <a:moveTo>
                      <a:pt x="58" y="135"/>
                    </a:moveTo>
                    <a:cubicBezTo>
                      <a:pt x="59" y="137"/>
                      <a:pt x="59" y="137"/>
                      <a:pt x="59" y="137"/>
                    </a:cubicBezTo>
                    <a:cubicBezTo>
                      <a:pt x="60" y="137"/>
                      <a:pt x="60" y="136"/>
                      <a:pt x="61" y="136"/>
                    </a:cubicBezTo>
                    <a:cubicBezTo>
                      <a:pt x="61" y="136"/>
                      <a:pt x="61" y="136"/>
                      <a:pt x="61" y="137"/>
                    </a:cubicBezTo>
                    <a:cubicBezTo>
                      <a:pt x="62" y="137"/>
                      <a:pt x="63" y="138"/>
                      <a:pt x="62" y="139"/>
                    </a:cubicBezTo>
                    <a:cubicBezTo>
                      <a:pt x="62" y="139"/>
                      <a:pt x="62" y="139"/>
                      <a:pt x="62" y="139"/>
                    </a:cubicBezTo>
                    <a:cubicBezTo>
                      <a:pt x="62" y="140"/>
                      <a:pt x="62" y="140"/>
                      <a:pt x="62" y="140"/>
                    </a:cubicBezTo>
                    <a:cubicBezTo>
                      <a:pt x="63" y="140"/>
                      <a:pt x="63" y="140"/>
                      <a:pt x="63" y="140"/>
                    </a:cubicBezTo>
                    <a:cubicBezTo>
                      <a:pt x="64" y="140"/>
                      <a:pt x="65" y="140"/>
                      <a:pt x="65" y="141"/>
                    </a:cubicBezTo>
                    <a:cubicBezTo>
                      <a:pt x="63" y="135"/>
                      <a:pt x="63" y="135"/>
                      <a:pt x="63" y="135"/>
                    </a:cubicBezTo>
                    <a:cubicBezTo>
                      <a:pt x="63" y="135"/>
                      <a:pt x="63" y="135"/>
                      <a:pt x="62" y="135"/>
                    </a:cubicBezTo>
                    <a:cubicBezTo>
                      <a:pt x="62" y="135"/>
                      <a:pt x="62" y="135"/>
                      <a:pt x="62" y="135"/>
                    </a:cubicBezTo>
                    <a:cubicBezTo>
                      <a:pt x="61" y="135"/>
                      <a:pt x="60" y="135"/>
                      <a:pt x="59" y="135"/>
                    </a:cubicBezTo>
                    <a:cubicBezTo>
                      <a:pt x="59" y="135"/>
                      <a:pt x="58" y="135"/>
                      <a:pt x="58" y="135"/>
                    </a:cubicBezTo>
                    <a:moveTo>
                      <a:pt x="54" y="125"/>
                    </a:moveTo>
                    <a:cubicBezTo>
                      <a:pt x="55" y="128"/>
                      <a:pt x="55" y="128"/>
                      <a:pt x="55" y="128"/>
                    </a:cubicBezTo>
                    <a:cubicBezTo>
                      <a:pt x="55" y="127"/>
                      <a:pt x="56" y="127"/>
                      <a:pt x="56" y="127"/>
                    </a:cubicBezTo>
                    <a:cubicBezTo>
                      <a:pt x="56" y="127"/>
                      <a:pt x="57" y="127"/>
                      <a:pt x="57" y="127"/>
                    </a:cubicBezTo>
                    <a:cubicBezTo>
                      <a:pt x="58" y="128"/>
                      <a:pt x="58" y="129"/>
                      <a:pt x="58" y="130"/>
                    </a:cubicBezTo>
                    <a:cubicBezTo>
                      <a:pt x="58" y="130"/>
                      <a:pt x="58" y="130"/>
                      <a:pt x="58" y="130"/>
                    </a:cubicBezTo>
                    <a:cubicBezTo>
                      <a:pt x="58" y="130"/>
                      <a:pt x="58" y="130"/>
                      <a:pt x="58" y="130"/>
                    </a:cubicBezTo>
                    <a:cubicBezTo>
                      <a:pt x="58" y="130"/>
                      <a:pt x="59" y="130"/>
                      <a:pt x="59" y="131"/>
                    </a:cubicBezTo>
                    <a:cubicBezTo>
                      <a:pt x="60" y="131"/>
                      <a:pt x="60" y="131"/>
                      <a:pt x="61" y="131"/>
                    </a:cubicBezTo>
                    <a:cubicBezTo>
                      <a:pt x="58" y="126"/>
                      <a:pt x="58" y="126"/>
                      <a:pt x="58" y="126"/>
                    </a:cubicBezTo>
                    <a:cubicBezTo>
                      <a:pt x="58" y="126"/>
                      <a:pt x="58" y="126"/>
                      <a:pt x="58" y="126"/>
                    </a:cubicBezTo>
                    <a:cubicBezTo>
                      <a:pt x="58" y="126"/>
                      <a:pt x="58" y="126"/>
                      <a:pt x="58" y="126"/>
                    </a:cubicBezTo>
                    <a:cubicBezTo>
                      <a:pt x="58" y="126"/>
                      <a:pt x="58" y="126"/>
                      <a:pt x="58" y="126"/>
                    </a:cubicBezTo>
                    <a:cubicBezTo>
                      <a:pt x="57" y="126"/>
                      <a:pt x="56" y="126"/>
                      <a:pt x="54" y="125"/>
                    </a:cubicBezTo>
                    <a:cubicBezTo>
                      <a:pt x="54" y="125"/>
                      <a:pt x="54" y="125"/>
                      <a:pt x="54" y="125"/>
                    </a:cubicBezTo>
                    <a:moveTo>
                      <a:pt x="49" y="116"/>
                    </a:moveTo>
                    <a:cubicBezTo>
                      <a:pt x="50" y="118"/>
                      <a:pt x="50" y="118"/>
                      <a:pt x="50" y="118"/>
                    </a:cubicBezTo>
                    <a:cubicBezTo>
                      <a:pt x="51" y="118"/>
                      <a:pt x="51" y="118"/>
                      <a:pt x="52" y="118"/>
                    </a:cubicBezTo>
                    <a:cubicBezTo>
                      <a:pt x="52" y="118"/>
                      <a:pt x="52" y="118"/>
                      <a:pt x="52" y="118"/>
                    </a:cubicBezTo>
                    <a:cubicBezTo>
                      <a:pt x="54" y="118"/>
                      <a:pt x="54" y="119"/>
                      <a:pt x="54" y="120"/>
                    </a:cubicBezTo>
                    <a:cubicBezTo>
                      <a:pt x="54" y="121"/>
                      <a:pt x="54" y="121"/>
                      <a:pt x="54" y="121"/>
                    </a:cubicBezTo>
                    <a:cubicBezTo>
                      <a:pt x="54" y="121"/>
                      <a:pt x="54" y="121"/>
                      <a:pt x="54" y="121"/>
                    </a:cubicBezTo>
                    <a:cubicBezTo>
                      <a:pt x="54" y="121"/>
                      <a:pt x="54" y="121"/>
                      <a:pt x="55" y="121"/>
                    </a:cubicBezTo>
                    <a:cubicBezTo>
                      <a:pt x="55" y="121"/>
                      <a:pt x="56" y="122"/>
                      <a:pt x="57" y="122"/>
                    </a:cubicBezTo>
                    <a:cubicBezTo>
                      <a:pt x="54" y="116"/>
                      <a:pt x="54" y="116"/>
                      <a:pt x="54" y="116"/>
                    </a:cubicBezTo>
                    <a:cubicBezTo>
                      <a:pt x="54" y="116"/>
                      <a:pt x="54" y="116"/>
                      <a:pt x="54" y="116"/>
                    </a:cubicBezTo>
                    <a:cubicBezTo>
                      <a:pt x="53" y="116"/>
                      <a:pt x="53" y="116"/>
                      <a:pt x="53" y="116"/>
                    </a:cubicBezTo>
                    <a:cubicBezTo>
                      <a:pt x="52" y="116"/>
                      <a:pt x="51" y="116"/>
                      <a:pt x="50" y="116"/>
                    </a:cubicBezTo>
                    <a:cubicBezTo>
                      <a:pt x="50" y="116"/>
                      <a:pt x="50" y="116"/>
                      <a:pt x="49" y="116"/>
                    </a:cubicBezTo>
                    <a:moveTo>
                      <a:pt x="45" y="106"/>
                    </a:moveTo>
                    <a:cubicBezTo>
                      <a:pt x="46" y="109"/>
                      <a:pt x="46" y="109"/>
                      <a:pt x="46" y="109"/>
                    </a:cubicBezTo>
                    <a:cubicBezTo>
                      <a:pt x="46" y="108"/>
                      <a:pt x="47" y="108"/>
                      <a:pt x="47" y="108"/>
                    </a:cubicBezTo>
                    <a:cubicBezTo>
                      <a:pt x="48" y="108"/>
                      <a:pt x="48" y="108"/>
                      <a:pt x="48" y="108"/>
                    </a:cubicBezTo>
                    <a:cubicBezTo>
                      <a:pt x="49" y="109"/>
                      <a:pt x="50" y="110"/>
                      <a:pt x="49" y="111"/>
                    </a:cubicBezTo>
                    <a:cubicBezTo>
                      <a:pt x="49" y="111"/>
                      <a:pt x="49" y="111"/>
                      <a:pt x="49" y="111"/>
                    </a:cubicBezTo>
                    <a:cubicBezTo>
                      <a:pt x="49" y="111"/>
                      <a:pt x="49" y="111"/>
                      <a:pt x="49" y="111"/>
                    </a:cubicBezTo>
                    <a:cubicBezTo>
                      <a:pt x="49" y="111"/>
                      <a:pt x="50" y="112"/>
                      <a:pt x="50" y="112"/>
                    </a:cubicBezTo>
                    <a:cubicBezTo>
                      <a:pt x="51" y="112"/>
                      <a:pt x="51" y="112"/>
                      <a:pt x="52" y="112"/>
                    </a:cubicBezTo>
                    <a:cubicBezTo>
                      <a:pt x="50" y="107"/>
                      <a:pt x="50" y="107"/>
                      <a:pt x="50" y="107"/>
                    </a:cubicBezTo>
                    <a:cubicBezTo>
                      <a:pt x="50" y="107"/>
                      <a:pt x="49" y="107"/>
                      <a:pt x="49" y="107"/>
                    </a:cubicBezTo>
                    <a:cubicBezTo>
                      <a:pt x="49" y="107"/>
                      <a:pt x="49" y="107"/>
                      <a:pt x="49" y="107"/>
                    </a:cubicBezTo>
                    <a:cubicBezTo>
                      <a:pt x="48" y="107"/>
                      <a:pt x="47" y="107"/>
                      <a:pt x="46" y="106"/>
                    </a:cubicBezTo>
                    <a:cubicBezTo>
                      <a:pt x="45" y="106"/>
                      <a:pt x="45" y="106"/>
                      <a:pt x="45" y="106"/>
                    </a:cubicBezTo>
                    <a:moveTo>
                      <a:pt x="41" y="97"/>
                    </a:moveTo>
                    <a:cubicBezTo>
                      <a:pt x="42" y="99"/>
                      <a:pt x="42" y="99"/>
                      <a:pt x="42" y="99"/>
                    </a:cubicBezTo>
                    <a:cubicBezTo>
                      <a:pt x="42" y="99"/>
                      <a:pt x="43" y="99"/>
                      <a:pt x="43" y="99"/>
                    </a:cubicBezTo>
                    <a:cubicBezTo>
                      <a:pt x="43" y="99"/>
                      <a:pt x="43" y="99"/>
                      <a:pt x="44" y="99"/>
                    </a:cubicBezTo>
                    <a:cubicBezTo>
                      <a:pt x="45" y="99"/>
                      <a:pt x="45" y="100"/>
                      <a:pt x="45" y="101"/>
                    </a:cubicBezTo>
                    <a:cubicBezTo>
                      <a:pt x="45" y="102"/>
                      <a:pt x="45" y="102"/>
                      <a:pt x="45" y="102"/>
                    </a:cubicBezTo>
                    <a:cubicBezTo>
                      <a:pt x="45" y="102"/>
                      <a:pt x="45" y="102"/>
                      <a:pt x="45" y="102"/>
                    </a:cubicBezTo>
                    <a:cubicBezTo>
                      <a:pt x="45" y="102"/>
                      <a:pt x="45" y="102"/>
                      <a:pt x="46" y="102"/>
                    </a:cubicBezTo>
                    <a:cubicBezTo>
                      <a:pt x="46" y="103"/>
                      <a:pt x="47" y="103"/>
                      <a:pt x="48" y="103"/>
                    </a:cubicBezTo>
                    <a:cubicBezTo>
                      <a:pt x="45" y="97"/>
                      <a:pt x="45" y="97"/>
                      <a:pt x="45" y="97"/>
                    </a:cubicBezTo>
                    <a:cubicBezTo>
                      <a:pt x="45" y="97"/>
                      <a:pt x="45" y="97"/>
                      <a:pt x="45" y="97"/>
                    </a:cubicBezTo>
                    <a:cubicBezTo>
                      <a:pt x="45" y="97"/>
                      <a:pt x="45" y="97"/>
                      <a:pt x="45" y="97"/>
                    </a:cubicBezTo>
                    <a:cubicBezTo>
                      <a:pt x="44" y="97"/>
                      <a:pt x="42" y="97"/>
                      <a:pt x="41" y="97"/>
                    </a:cubicBezTo>
                    <a:cubicBezTo>
                      <a:pt x="41" y="97"/>
                      <a:pt x="41" y="97"/>
                      <a:pt x="41" y="97"/>
                    </a:cubicBezTo>
                    <a:moveTo>
                      <a:pt x="36" y="87"/>
                    </a:moveTo>
                    <a:cubicBezTo>
                      <a:pt x="37" y="90"/>
                      <a:pt x="37" y="90"/>
                      <a:pt x="37" y="90"/>
                    </a:cubicBezTo>
                    <a:cubicBezTo>
                      <a:pt x="38" y="90"/>
                      <a:pt x="38" y="89"/>
                      <a:pt x="39" y="89"/>
                    </a:cubicBezTo>
                    <a:cubicBezTo>
                      <a:pt x="39" y="89"/>
                      <a:pt x="39" y="89"/>
                      <a:pt x="39" y="89"/>
                    </a:cubicBezTo>
                    <a:cubicBezTo>
                      <a:pt x="40" y="90"/>
                      <a:pt x="41" y="91"/>
                      <a:pt x="41" y="92"/>
                    </a:cubicBezTo>
                    <a:cubicBezTo>
                      <a:pt x="40" y="92"/>
                      <a:pt x="40" y="92"/>
                      <a:pt x="40" y="92"/>
                    </a:cubicBezTo>
                    <a:cubicBezTo>
                      <a:pt x="41" y="92"/>
                      <a:pt x="41" y="92"/>
                      <a:pt x="41" y="92"/>
                    </a:cubicBezTo>
                    <a:cubicBezTo>
                      <a:pt x="41" y="93"/>
                      <a:pt x="41" y="93"/>
                      <a:pt x="41" y="93"/>
                    </a:cubicBezTo>
                    <a:cubicBezTo>
                      <a:pt x="42" y="93"/>
                      <a:pt x="43" y="93"/>
                      <a:pt x="43" y="93"/>
                    </a:cubicBezTo>
                    <a:cubicBezTo>
                      <a:pt x="41" y="88"/>
                      <a:pt x="41" y="88"/>
                      <a:pt x="41" y="88"/>
                    </a:cubicBezTo>
                    <a:cubicBezTo>
                      <a:pt x="41" y="88"/>
                      <a:pt x="41" y="88"/>
                      <a:pt x="40" y="88"/>
                    </a:cubicBezTo>
                    <a:cubicBezTo>
                      <a:pt x="40" y="88"/>
                      <a:pt x="40" y="88"/>
                      <a:pt x="40" y="88"/>
                    </a:cubicBezTo>
                    <a:cubicBezTo>
                      <a:pt x="39" y="88"/>
                      <a:pt x="38" y="88"/>
                      <a:pt x="37" y="88"/>
                    </a:cubicBezTo>
                    <a:cubicBezTo>
                      <a:pt x="37" y="88"/>
                      <a:pt x="36" y="88"/>
                      <a:pt x="36" y="87"/>
                    </a:cubicBezTo>
                    <a:moveTo>
                      <a:pt x="32" y="78"/>
                    </a:moveTo>
                    <a:cubicBezTo>
                      <a:pt x="33" y="80"/>
                      <a:pt x="33" y="80"/>
                      <a:pt x="33" y="80"/>
                    </a:cubicBezTo>
                    <a:cubicBezTo>
                      <a:pt x="33" y="80"/>
                      <a:pt x="34" y="80"/>
                      <a:pt x="34" y="80"/>
                    </a:cubicBezTo>
                    <a:cubicBezTo>
                      <a:pt x="34" y="80"/>
                      <a:pt x="35" y="80"/>
                      <a:pt x="35" y="80"/>
                    </a:cubicBezTo>
                    <a:cubicBezTo>
                      <a:pt x="36" y="80"/>
                      <a:pt x="36" y="82"/>
                      <a:pt x="36" y="83"/>
                    </a:cubicBezTo>
                    <a:cubicBezTo>
                      <a:pt x="36" y="83"/>
                      <a:pt x="36" y="83"/>
                      <a:pt x="36" y="83"/>
                    </a:cubicBezTo>
                    <a:cubicBezTo>
                      <a:pt x="36" y="83"/>
                      <a:pt x="36" y="83"/>
                      <a:pt x="36" y="83"/>
                    </a:cubicBezTo>
                    <a:cubicBezTo>
                      <a:pt x="36" y="83"/>
                      <a:pt x="37" y="83"/>
                      <a:pt x="37" y="84"/>
                    </a:cubicBezTo>
                    <a:cubicBezTo>
                      <a:pt x="38" y="84"/>
                      <a:pt x="38" y="84"/>
                      <a:pt x="39" y="84"/>
                    </a:cubicBezTo>
                    <a:cubicBezTo>
                      <a:pt x="36" y="79"/>
                      <a:pt x="36" y="79"/>
                      <a:pt x="36" y="79"/>
                    </a:cubicBezTo>
                    <a:cubicBezTo>
                      <a:pt x="36" y="79"/>
                      <a:pt x="36" y="79"/>
                      <a:pt x="36" y="79"/>
                    </a:cubicBezTo>
                    <a:cubicBezTo>
                      <a:pt x="36" y="79"/>
                      <a:pt x="36" y="79"/>
                      <a:pt x="36" y="79"/>
                    </a:cubicBezTo>
                    <a:cubicBezTo>
                      <a:pt x="36" y="79"/>
                      <a:pt x="36" y="79"/>
                      <a:pt x="36" y="79"/>
                    </a:cubicBezTo>
                    <a:cubicBezTo>
                      <a:pt x="35" y="79"/>
                      <a:pt x="34" y="79"/>
                      <a:pt x="32" y="78"/>
                    </a:cubicBezTo>
                    <a:cubicBezTo>
                      <a:pt x="32" y="78"/>
                      <a:pt x="32" y="78"/>
                      <a:pt x="32" y="78"/>
                    </a:cubicBezTo>
                    <a:moveTo>
                      <a:pt x="27" y="69"/>
                    </a:moveTo>
                    <a:cubicBezTo>
                      <a:pt x="29" y="71"/>
                      <a:pt x="29" y="71"/>
                      <a:pt x="29" y="71"/>
                    </a:cubicBezTo>
                    <a:cubicBezTo>
                      <a:pt x="29" y="71"/>
                      <a:pt x="29" y="70"/>
                      <a:pt x="30" y="70"/>
                    </a:cubicBezTo>
                    <a:cubicBezTo>
                      <a:pt x="30" y="70"/>
                      <a:pt x="30" y="71"/>
                      <a:pt x="31" y="71"/>
                    </a:cubicBezTo>
                    <a:cubicBezTo>
                      <a:pt x="32" y="71"/>
                      <a:pt x="32" y="72"/>
                      <a:pt x="32" y="73"/>
                    </a:cubicBezTo>
                    <a:cubicBezTo>
                      <a:pt x="32" y="73"/>
                      <a:pt x="32" y="73"/>
                      <a:pt x="32" y="73"/>
                    </a:cubicBezTo>
                    <a:cubicBezTo>
                      <a:pt x="32" y="74"/>
                      <a:pt x="32" y="74"/>
                      <a:pt x="32" y="74"/>
                    </a:cubicBezTo>
                    <a:cubicBezTo>
                      <a:pt x="32" y="74"/>
                      <a:pt x="32" y="74"/>
                      <a:pt x="33" y="74"/>
                    </a:cubicBezTo>
                    <a:cubicBezTo>
                      <a:pt x="33" y="74"/>
                      <a:pt x="34" y="74"/>
                      <a:pt x="35" y="75"/>
                    </a:cubicBezTo>
                    <a:cubicBezTo>
                      <a:pt x="32" y="69"/>
                      <a:pt x="32" y="69"/>
                      <a:pt x="32" y="69"/>
                    </a:cubicBezTo>
                    <a:cubicBezTo>
                      <a:pt x="32" y="69"/>
                      <a:pt x="32" y="69"/>
                      <a:pt x="32" y="69"/>
                    </a:cubicBezTo>
                    <a:cubicBezTo>
                      <a:pt x="31" y="69"/>
                      <a:pt x="31" y="69"/>
                      <a:pt x="31" y="69"/>
                    </a:cubicBezTo>
                    <a:cubicBezTo>
                      <a:pt x="30" y="69"/>
                      <a:pt x="29" y="69"/>
                      <a:pt x="28" y="69"/>
                    </a:cubicBezTo>
                    <a:cubicBezTo>
                      <a:pt x="28" y="69"/>
                      <a:pt x="28" y="69"/>
                      <a:pt x="27" y="69"/>
                    </a:cubicBezTo>
                    <a:moveTo>
                      <a:pt x="23" y="59"/>
                    </a:moveTo>
                    <a:cubicBezTo>
                      <a:pt x="24" y="62"/>
                      <a:pt x="24" y="62"/>
                      <a:pt x="24" y="62"/>
                    </a:cubicBezTo>
                    <a:cubicBezTo>
                      <a:pt x="24" y="61"/>
                      <a:pt x="25" y="61"/>
                      <a:pt x="25" y="61"/>
                    </a:cubicBezTo>
                    <a:cubicBezTo>
                      <a:pt x="26" y="61"/>
                      <a:pt x="26" y="61"/>
                      <a:pt x="26" y="61"/>
                    </a:cubicBezTo>
                    <a:cubicBezTo>
                      <a:pt x="27" y="62"/>
                      <a:pt x="28" y="63"/>
                      <a:pt x="27" y="64"/>
                    </a:cubicBezTo>
                    <a:cubicBezTo>
                      <a:pt x="27" y="64"/>
                      <a:pt x="27" y="64"/>
                      <a:pt x="27" y="64"/>
                    </a:cubicBezTo>
                    <a:cubicBezTo>
                      <a:pt x="27" y="64"/>
                      <a:pt x="27" y="64"/>
                      <a:pt x="27" y="64"/>
                    </a:cubicBezTo>
                    <a:cubicBezTo>
                      <a:pt x="27" y="64"/>
                      <a:pt x="28" y="65"/>
                      <a:pt x="28" y="65"/>
                    </a:cubicBezTo>
                    <a:cubicBezTo>
                      <a:pt x="29" y="65"/>
                      <a:pt x="30" y="65"/>
                      <a:pt x="30" y="65"/>
                    </a:cubicBezTo>
                    <a:cubicBezTo>
                      <a:pt x="28" y="60"/>
                      <a:pt x="28" y="60"/>
                      <a:pt x="28" y="60"/>
                    </a:cubicBezTo>
                    <a:cubicBezTo>
                      <a:pt x="28" y="60"/>
                      <a:pt x="27" y="60"/>
                      <a:pt x="27" y="60"/>
                    </a:cubicBezTo>
                    <a:cubicBezTo>
                      <a:pt x="27" y="60"/>
                      <a:pt x="27" y="60"/>
                      <a:pt x="27" y="60"/>
                    </a:cubicBezTo>
                    <a:cubicBezTo>
                      <a:pt x="26" y="60"/>
                      <a:pt x="25" y="60"/>
                      <a:pt x="24" y="59"/>
                    </a:cubicBezTo>
                    <a:cubicBezTo>
                      <a:pt x="23" y="59"/>
                      <a:pt x="23" y="59"/>
                      <a:pt x="23" y="59"/>
                    </a:cubicBezTo>
                    <a:moveTo>
                      <a:pt x="19" y="50"/>
                    </a:moveTo>
                    <a:cubicBezTo>
                      <a:pt x="20" y="52"/>
                      <a:pt x="20" y="52"/>
                      <a:pt x="20" y="52"/>
                    </a:cubicBezTo>
                    <a:cubicBezTo>
                      <a:pt x="20" y="52"/>
                      <a:pt x="21" y="52"/>
                      <a:pt x="21" y="52"/>
                    </a:cubicBezTo>
                    <a:cubicBezTo>
                      <a:pt x="21" y="52"/>
                      <a:pt x="22" y="52"/>
                      <a:pt x="22" y="52"/>
                    </a:cubicBezTo>
                    <a:cubicBezTo>
                      <a:pt x="23" y="52"/>
                      <a:pt x="23" y="53"/>
                      <a:pt x="23" y="54"/>
                    </a:cubicBezTo>
                    <a:cubicBezTo>
                      <a:pt x="23" y="55"/>
                      <a:pt x="23" y="55"/>
                      <a:pt x="23" y="55"/>
                    </a:cubicBezTo>
                    <a:cubicBezTo>
                      <a:pt x="23" y="55"/>
                      <a:pt x="23" y="55"/>
                      <a:pt x="23" y="55"/>
                    </a:cubicBezTo>
                    <a:cubicBezTo>
                      <a:pt x="23" y="55"/>
                      <a:pt x="23" y="55"/>
                      <a:pt x="24" y="55"/>
                    </a:cubicBezTo>
                    <a:cubicBezTo>
                      <a:pt x="24" y="55"/>
                      <a:pt x="25" y="56"/>
                      <a:pt x="26" y="56"/>
                    </a:cubicBezTo>
                    <a:cubicBezTo>
                      <a:pt x="23" y="50"/>
                      <a:pt x="23" y="50"/>
                      <a:pt x="23" y="50"/>
                    </a:cubicBezTo>
                    <a:cubicBezTo>
                      <a:pt x="23" y="50"/>
                      <a:pt x="23" y="50"/>
                      <a:pt x="23" y="50"/>
                    </a:cubicBezTo>
                    <a:cubicBezTo>
                      <a:pt x="23" y="50"/>
                      <a:pt x="23" y="50"/>
                      <a:pt x="23" y="50"/>
                    </a:cubicBezTo>
                    <a:cubicBezTo>
                      <a:pt x="22" y="50"/>
                      <a:pt x="21" y="50"/>
                      <a:pt x="19" y="50"/>
                    </a:cubicBezTo>
                    <a:cubicBezTo>
                      <a:pt x="19" y="50"/>
                      <a:pt x="19" y="50"/>
                      <a:pt x="19" y="50"/>
                    </a:cubicBezTo>
                    <a:moveTo>
                      <a:pt x="14" y="40"/>
                    </a:moveTo>
                    <a:cubicBezTo>
                      <a:pt x="15" y="43"/>
                      <a:pt x="15" y="43"/>
                      <a:pt x="15" y="43"/>
                    </a:cubicBezTo>
                    <a:cubicBezTo>
                      <a:pt x="16" y="42"/>
                      <a:pt x="16" y="42"/>
                      <a:pt x="17" y="42"/>
                    </a:cubicBezTo>
                    <a:cubicBezTo>
                      <a:pt x="17" y="42"/>
                      <a:pt x="17" y="42"/>
                      <a:pt x="17" y="42"/>
                    </a:cubicBezTo>
                    <a:cubicBezTo>
                      <a:pt x="18" y="43"/>
                      <a:pt x="19" y="44"/>
                      <a:pt x="19" y="45"/>
                    </a:cubicBezTo>
                    <a:cubicBezTo>
                      <a:pt x="18" y="45"/>
                      <a:pt x="18" y="45"/>
                      <a:pt x="18" y="45"/>
                    </a:cubicBezTo>
                    <a:cubicBezTo>
                      <a:pt x="19" y="45"/>
                      <a:pt x="19" y="45"/>
                      <a:pt x="19" y="45"/>
                    </a:cubicBezTo>
                    <a:cubicBezTo>
                      <a:pt x="19" y="45"/>
                      <a:pt x="19" y="46"/>
                      <a:pt x="19" y="46"/>
                    </a:cubicBezTo>
                    <a:cubicBezTo>
                      <a:pt x="20" y="46"/>
                      <a:pt x="21" y="46"/>
                      <a:pt x="21" y="46"/>
                    </a:cubicBezTo>
                    <a:cubicBezTo>
                      <a:pt x="19" y="41"/>
                      <a:pt x="19" y="41"/>
                      <a:pt x="19" y="41"/>
                    </a:cubicBezTo>
                    <a:cubicBezTo>
                      <a:pt x="19" y="41"/>
                      <a:pt x="19" y="41"/>
                      <a:pt x="19" y="41"/>
                    </a:cubicBezTo>
                    <a:cubicBezTo>
                      <a:pt x="18" y="41"/>
                      <a:pt x="18" y="41"/>
                      <a:pt x="18" y="41"/>
                    </a:cubicBezTo>
                    <a:cubicBezTo>
                      <a:pt x="17" y="41"/>
                      <a:pt x="16" y="41"/>
                      <a:pt x="15" y="41"/>
                    </a:cubicBezTo>
                    <a:cubicBezTo>
                      <a:pt x="15" y="40"/>
                      <a:pt x="14" y="40"/>
                      <a:pt x="14" y="40"/>
                    </a:cubicBezTo>
                    <a:moveTo>
                      <a:pt x="10" y="31"/>
                    </a:moveTo>
                    <a:cubicBezTo>
                      <a:pt x="11" y="33"/>
                      <a:pt x="11" y="33"/>
                      <a:pt x="11" y="33"/>
                    </a:cubicBezTo>
                    <a:cubicBezTo>
                      <a:pt x="11" y="33"/>
                      <a:pt x="12" y="33"/>
                      <a:pt x="12" y="33"/>
                    </a:cubicBezTo>
                    <a:cubicBezTo>
                      <a:pt x="12" y="33"/>
                      <a:pt x="13" y="33"/>
                      <a:pt x="13" y="33"/>
                    </a:cubicBezTo>
                    <a:cubicBezTo>
                      <a:pt x="14" y="33"/>
                      <a:pt x="15" y="34"/>
                      <a:pt x="14" y="35"/>
                    </a:cubicBezTo>
                    <a:cubicBezTo>
                      <a:pt x="14" y="36"/>
                      <a:pt x="14" y="36"/>
                      <a:pt x="14" y="36"/>
                    </a:cubicBezTo>
                    <a:cubicBezTo>
                      <a:pt x="14" y="36"/>
                      <a:pt x="14" y="36"/>
                      <a:pt x="14" y="36"/>
                    </a:cubicBezTo>
                    <a:cubicBezTo>
                      <a:pt x="14" y="36"/>
                      <a:pt x="15" y="36"/>
                      <a:pt x="15" y="36"/>
                    </a:cubicBezTo>
                    <a:cubicBezTo>
                      <a:pt x="16" y="37"/>
                      <a:pt x="16" y="37"/>
                      <a:pt x="17" y="37"/>
                    </a:cubicBezTo>
                    <a:cubicBezTo>
                      <a:pt x="15" y="31"/>
                      <a:pt x="15" y="31"/>
                      <a:pt x="15" y="31"/>
                    </a:cubicBezTo>
                    <a:cubicBezTo>
                      <a:pt x="14" y="31"/>
                      <a:pt x="14" y="31"/>
                      <a:pt x="14" y="31"/>
                    </a:cubicBezTo>
                    <a:cubicBezTo>
                      <a:pt x="14" y="31"/>
                      <a:pt x="14" y="31"/>
                      <a:pt x="14" y="31"/>
                    </a:cubicBezTo>
                    <a:cubicBezTo>
                      <a:pt x="13" y="31"/>
                      <a:pt x="12" y="31"/>
                      <a:pt x="11" y="31"/>
                    </a:cubicBezTo>
                    <a:cubicBezTo>
                      <a:pt x="10" y="31"/>
                      <a:pt x="10" y="31"/>
                      <a:pt x="10" y="31"/>
                    </a:cubicBezTo>
                    <a:moveTo>
                      <a:pt x="5" y="21"/>
                    </a:moveTo>
                    <a:cubicBezTo>
                      <a:pt x="7" y="24"/>
                      <a:pt x="7" y="24"/>
                      <a:pt x="7" y="24"/>
                    </a:cubicBezTo>
                    <a:cubicBezTo>
                      <a:pt x="7" y="24"/>
                      <a:pt x="7" y="23"/>
                      <a:pt x="8" y="23"/>
                    </a:cubicBezTo>
                    <a:cubicBezTo>
                      <a:pt x="8" y="23"/>
                      <a:pt x="8" y="23"/>
                      <a:pt x="9" y="23"/>
                    </a:cubicBezTo>
                    <a:cubicBezTo>
                      <a:pt x="10" y="24"/>
                      <a:pt x="10" y="25"/>
                      <a:pt x="10" y="26"/>
                    </a:cubicBezTo>
                    <a:cubicBezTo>
                      <a:pt x="10" y="26"/>
                      <a:pt x="10" y="26"/>
                      <a:pt x="10" y="26"/>
                    </a:cubicBezTo>
                    <a:cubicBezTo>
                      <a:pt x="10" y="26"/>
                      <a:pt x="10" y="26"/>
                      <a:pt x="10" y="26"/>
                    </a:cubicBezTo>
                    <a:cubicBezTo>
                      <a:pt x="10" y="27"/>
                      <a:pt x="10" y="27"/>
                      <a:pt x="11" y="27"/>
                    </a:cubicBezTo>
                    <a:cubicBezTo>
                      <a:pt x="11" y="27"/>
                      <a:pt x="12" y="27"/>
                      <a:pt x="13" y="27"/>
                    </a:cubicBezTo>
                    <a:cubicBezTo>
                      <a:pt x="10" y="22"/>
                      <a:pt x="10" y="22"/>
                      <a:pt x="10" y="22"/>
                    </a:cubicBezTo>
                    <a:cubicBezTo>
                      <a:pt x="10" y="22"/>
                      <a:pt x="10" y="22"/>
                      <a:pt x="10" y="22"/>
                    </a:cubicBezTo>
                    <a:cubicBezTo>
                      <a:pt x="9" y="22"/>
                      <a:pt x="9" y="22"/>
                      <a:pt x="9" y="22"/>
                    </a:cubicBezTo>
                    <a:cubicBezTo>
                      <a:pt x="8" y="22"/>
                      <a:pt x="7" y="22"/>
                      <a:pt x="6" y="22"/>
                    </a:cubicBezTo>
                    <a:cubicBezTo>
                      <a:pt x="6" y="22"/>
                      <a:pt x="6" y="22"/>
                      <a:pt x="5" y="21"/>
                    </a:cubicBezTo>
                    <a:moveTo>
                      <a:pt x="21" y="0"/>
                    </a:moveTo>
                    <a:cubicBezTo>
                      <a:pt x="20" y="0"/>
                      <a:pt x="20" y="0"/>
                      <a:pt x="20" y="0"/>
                    </a:cubicBezTo>
                    <a:cubicBezTo>
                      <a:pt x="20" y="0"/>
                      <a:pt x="20" y="0"/>
                      <a:pt x="20" y="0"/>
                    </a:cubicBezTo>
                    <a:cubicBezTo>
                      <a:pt x="2" y="9"/>
                      <a:pt x="2" y="9"/>
                      <a:pt x="2" y="9"/>
                    </a:cubicBezTo>
                    <a:cubicBezTo>
                      <a:pt x="1" y="9"/>
                      <a:pt x="0" y="10"/>
                      <a:pt x="1" y="11"/>
                    </a:cubicBezTo>
                    <a:cubicBezTo>
                      <a:pt x="3" y="11"/>
                      <a:pt x="3" y="11"/>
                      <a:pt x="3" y="11"/>
                    </a:cubicBezTo>
                    <a:cubicBezTo>
                      <a:pt x="1" y="11"/>
                      <a:pt x="1" y="11"/>
                      <a:pt x="1" y="11"/>
                    </a:cubicBezTo>
                    <a:cubicBezTo>
                      <a:pt x="2" y="14"/>
                      <a:pt x="2" y="14"/>
                      <a:pt x="2" y="14"/>
                    </a:cubicBezTo>
                    <a:cubicBezTo>
                      <a:pt x="3" y="14"/>
                      <a:pt x="3" y="14"/>
                      <a:pt x="3" y="14"/>
                    </a:cubicBezTo>
                    <a:cubicBezTo>
                      <a:pt x="4" y="14"/>
                      <a:pt x="4" y="14"/>
                      <a:pt x="4" y="14"/>
                    </a:cubicBezTo>
                    <a:cubicBezTo>
                      <a:pt x="5" y="14"/>
                      <a:pt x="6" y="16"/>
                      <a:pt x="5" y="17"/>
                    </a:cubicBezTo>
                    <a:cubicBezTo>
                      <a:pt x="5" y="17"/>
                      <a:pt x="5" y="17"/>
                      <a:pt x="5" y="17"/>
                    </a:cubicBezTo>
                    <a:cubicBezTo>
                      <a:pt x="5" y="17"/>
                      <a:pt x="5" y="17"/>
                      <a:pt x="5" y="17"/>
                    </a:cubicBezTo>
                    <a:cubicBezTo>
                      <a:pt x="5" y="17"/>
                      <a:pt x="6" y="17"/>
                      <a:pt x="6" y="18"/>
                    </a:cubicBezTo>
                    <a:cubicBezTo>
                      <a:pt x="7" y="18"/>
                      <a:pt x="8" y="18"/>
                      <a:pt x="8" y="18"/>
                    </a:cubicBezTo>
                    <a:cubicBezTo>
                      <a:pt x="5" y="12"/>
                      <a:pt x="5" y="12"/>
                      <a:pt x="5" y="12"/>
                    </a:cubicBezTo>
                    <a:cubicBezTo>
                      <a:pt x="18" y="6"/>
                      <a:pt x="18" y="6"/>
                      <a:pt x="18" y="6"/>
                    </a:cubicBezTo>
                    <a:cubicBezTo>
                      <a:pt x="20" y="5"/>
                      <a:pt x="20" y="5"/>
                      <a:pt x="20" y="5"/>
                    </a:cubicBezTo>
                    <a:cubicBezTo>
                      <a:pt x="98" y="173"/>
                      <a:pt x="98" y="173"/>
                      <a:pt x="98" y="173"/>
                    </a:cubicBezTo>
                    <a:cubicBezTo>
                      <a:pt x="97" y="174"/>
                      <a:pt x="97" y="174"/>
                      <a:pt x="97" y="174"/>
                    </a:cubicBezTo>
                    <a:cubicBezTo>
                      <a:pt x="84" y="180"/>
                      <a:pt x="84" y="180"/>
                      <a:pt x="84" y="180"/>
                    </a:cubicBezTo>
                    <a:cubicBezTo>
                      <a:pt x="80" y="173"/>
                      <a:pt x="80" y="173"/>
                      <a:pt x="80" y="173"/>
                    </a:cubicBezTo>
                    <a:cubicBezTo>
                      <a:pt x="80" y="173"/>
                      <a:pt x="80" y="173"/>
                      <a:pt x="80" y="173"/>
                    </a:cubicBezTo>
                    <a:cubicBezTo>
                      <a:pt x="80" y="173"/>
                      <a:pt x="80" y="173"/>
                      <a:pt x="80" y="173"/>
                    </a:cubicBezTo>
                    <a:cubicBezTo>
                      <a:pt x="80" y="173"/>
                      <a:pt x="80" y="173"/>
                      <a:pt x="80" y="173"/>
                    </a:cubicBezTo>
                    <a:cubicBezTo>
                      <a:pt x="79" y="173"/>
                      <a:pt x="78" y="173"/>
                      <a:pt x="76" y="172"/>
                    </a:cubicBezTo>
                    <a:cubicBezTo>
                      <a:pt x="76" y="172"/>
                      <a:pt x="76" y="172"/>
                      <a:pt x="76" y="172"/>
                    </a:cubicBezTo>
                    <a:cubicBezTo>
                      <a:pt x="81" y="183"/>
                      <a:pt x="81" y="183"/>
                      <a:pt x="81" y="183"/>
                    </a:cubicBezTo>
                    <a:cubicBezTo>
                      <a:pt x="81" y="184"/>
                      <a:pt x="81" y="184"/>
                      <a:pt x="82" y="184"/>
                    </a:cubicBezTo>
                    <a:cubicBezTo>
                      <a:pt x="82" y="184"/>
                      <a:pt x="82" y="184"/>
                      <a:pt x="83" y="184"/>
                    </a:cubicBezTo>
                    <a:cubicBezTo>
                      <a:pt x="83" y="184"/>
                      <a:pt x="83" y="184"/>
                      <a:pt x="84" y="184"/>
                    </a:cubicBezTo>
                    <a:cubicBezTo>
                      <a:pt x="100" y="177"/>
                      <a:pt x="100" y="177"/>
                      <a:pt x="100" y="177"/>
                    </a:cubicBezTo>
                    <a:cubicBezTo>
                      <a:pt x="102" y="176"/>
                      <a:pt x="102" y="176"/>
                      <a:pt x="102" y="176"/>
                    </a:cubicBezTo>
                    <a:cubicBezTo>
                      <a:pt x="102" y="176"/>
                      <a:pt x="102" y="175"/>
                      <a:pt x="103" y="175"/>
                    </a:cubicBezTo>
                    <a:cubicBezTo>
                      <a:pt x="103" y="174"/>
                      <a:pt x="103" y="174"/>
                      <a:pt x="103" y="173"/>
                    </a:cubicBezTo>
                    <a:cubicBezTo>
                      <a:pt x="102" y="171"/>
                      <a:pt x="102" y="171"/>
                      <a:pt x="102" y="171"/>
                    </a:cubicBezTo>
                    <a:cubicBezTo>
                      <a:pt x="23" y="3"/>
                      <a:pt x="23" y="3"/>
                      <a:pt x="23" y="3"/>
                    </a:cubicBezTo>
                    <a:cubicBezTo>
                      <a:pt x="22" y="1"/>
                      <a:pt x="22" y="1"/>
                      <a:pt x="22" y="1"/>
                    </a:cubicBezTo>
                    <a:cubicBezTo>
                      <a:pt x="22" y="1"/>
                      <a:pt x="21" y="0"/>
                      <a:pt x="21"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8" name="Freeform 233"/>
              <p:cNvSpPr/>
              <p:nvPr/>
            </p:nvSpPr>
            <p:spPr bwMode="auto">
              <a:xfrm>
                <a:off x="2316163" y="2886075"/>
                <a:ext cx="25400" cy="28575"/>
              </a:xfrm>
              <a:custGeom>
                <a:avLst/>
                <a:gdLst>
                  <a:gd name="T0" fmla="*/ 4 w 9"/>
                  <a:gd name="T1" fmla="*/ 0 h 10"/>
                  <a:gd name="T2" fmla="*/ 4 w 9"/>
                  <a:gd name="T3" fmla="*/ 0 h 10"/>
                  <a:gd name="T4" fmla="*/ 2 w 9"/>
                  <a:gd name="T5" fmla="*/ 1 h 10"/>
                  <a:gd name="T6" fmla="*/ 2 w 9"/>
                  <a:gd name="T7" fmla="*/ 1 h 10"/>
                  <a:gd name="T8" fmla="*/ 0 w 9"/>
                  <a:gd name="T9" fmla="*/ 5 h 10"/>
                  <a:gd name="T10" fmla="*/ 0 w 9"/>
                  <a:gd name="T11" fmla="*/ 6 h 10"/>
                  <a:gd name="T12" fmla="*/ 1 w 9"/>
                  <a:gd name="T13" fmla="*/ 5 h 10"/>
                  <a:gd name="T14" fmla="*/ 1 w 9"/>
                  <a:gd name="T15" fmla="*/ 5 h 10"/>
                  <a:gd name="T16" fmla="*/ 3 w 9"/>
                  <a:gd name="T17" fmla="*/ 4 h 10"/>
                  <a:gd name="T18" fmla="*/ 4 w 9"/>
                  <a:gd name="T19" fmla="*/ 5 h 10"/>
                  <a:gd name="T20" fmla="*/ 4 w 9"/>
                  <a:gd name="T21" fmla="*/ 5 h 10"/>
                  <a:gd name="T22" fmla="*/ 4 w 9"/>
                  <a:gd name="T23" fmla="*/ 4 h 10"/>
                  <a:gd name="T24" fmla="*/ 5 w 9"/>
                  <a:gd name="T25" fmla="*/ 5 h 10"/>
                  <a:gd name="T26" fmla="*/ 6 w 9"/>
                  <a:gd name="T27" fmla="*/ 4 h 10"/>
                  <a:gd name="T28" fmla="*/ 5 w 9"/>
                  <a:gd name="T29" fmla="*/ 5 h 10"/>
                  <a:gd name="T30" fmla="*/ 5 w 9"/>
                  <a:gd name="T31" fmla="*/ 5 h 10"/>
                  <a:gd name="T32" fmla="*/ 5 w 9"/>
                  <a:gd name="T33" fmla="*/ 5 h 10"/>
                  <a:gd name="T34" fmla="*/ 4 w 9"/>
                  <a:gd name="T35" fmla="*/ 8 h 10"/>
                  <a:gd name="T36" fmla="*/ 2 w 9"/>
                  <a:gd name="T37" fmla="*/ 9 h 10"/>
                  <a:gd name="T38" fmla="*/ 4 w 9"/>
                  <a:gd name="T39" fmla="*/ 10 h 10"/>
                  <a:gd name="T40" fmla="*/ 4 w 9"/>
                  <a:gd name="T41" fmla="*/ 10 h 10"/>
                  <a:gd name="T42" fmla="*/ 6 w 9"/>
                  <a:gd name="T43" fmla="*/ 9 h 10"/>
                  <a:gd name="T44" fmla="*/ 8 w 9"/>
                  <a:gd name="T45" fmla="*/ 7 h 10"/>
                  <a:gd name="T46" fmla="*/ 9 w 9"/>
                  <a:gd name="T47" fmla="*/ 5 h 10"/>
                  <a:gd name="T48" fmla="*/ 8 w 9"/>
                  <a:gd name="T49" fmla="*/ 3 h 10"/>
                  <a:gd name="T50" fmla="*/ 8 w 9"/>
                  <a:gd name="T51" fmla="*/ 3 h 10"/>
                  <a:gd name="T52" fmla="*/ 6 w 9"/>
                  <a:gd name="T53" fmla="*/ 1 h 10"/>
                  <a:gd name="T54" fmla="*/ 4 w 9"/>
                  <a:gd name="T55"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9" h="10">
                    <a:moveTo>
                      <a:pt x="4" y="0"/>
                    </a:moveTo>
                    <a:cubicBezTo>
                      <a:pt x="4" y="0"/>
                      <a:pt x="4" y="0"/>
                      <a:pt x="4" y="0"/>
                    </a:cubicBezTo>
                    <a:cubicBezTo>
                      <a:pt x="3" y="0"/>
                      <a:pt x="3" y="1"/>
                      <a:pt x="2" y="1"/>
                    </a:cubicBezTo>
                    <a:cubicBezTo>
                      <a:pt x="2" y="1"/>
                      <a:pt x="2" y="1"/>
                      <a:pt x="2" y="1"/>
                    </a:cubicBezTo>
                    <a:cubicBezTo>
                      <a:pt x="1" y="2"/>
                      <a:pt x="0" y="3"/>
                      <a:pt x="0" y="5"/>
                    </a:cubicBezTo>
                    <a:cubicBezTo>
                      <a:pt x="0" y="5"/>
                      <a:pt x="0" y="6"/>
                      <a:pt x="0" y="6"/>
                    </a:cubicBezTo>
                    <a:cubicBezTo>
                      <a:pt x="0" y="6"/>
                      <a:pt x="1" y="5"/>
                      <a:pt x="1" y="5"/>
                    </a:cubicBezTo>
                    <a:cubicBezTo>
                      <a:pt x="1" y="5"/>
                      <a:pt x="1" y="5"/>
                      <a:pt x="1" y="5"/>
                    </a:cubicBezTo>
                    <a:cubicBezTo>
                      <a:pt x="2" y="4"/>
                      <a:pt x="2" y="4"/>
                      <a:pt x="3" y="4"/>
                    </a:cubicBezTo>
                    <a:cubicBezTo>
                      <a:pt x="3" y="4"/>
                      <a:pt x="4" y="4"/>
                      <a:pt x="4" y="5"/>
                    </a:cubicBezTo>
                    <a:cubicBezTo>
                      <a:pt x="4" y="5"/>
                      <a:pt x="4" y="5"/>
                      <a:pt x="4" y="5"/>
                    </a:cubicBezTo>
                    <a:cubicBezTo>
                      <a:pt x="4" y="4"/>
                      <a:pt x="4" y="4"/>
                      <a:pt x="4" y="4"/>
                    </a:cubicBezTo>
                    <a:cubicBezTo>
                      <a:pt x="5" y="5"/>
                      <a:pt x="5" y="5"/>
                      <a:pt x="5" y="5"/>
                    </a:cubicBezTo>
                    <a:cubicBezTo>
                      <a:pt x="6" y="4"/>
                      <a:pt x="6" y="4"/>
                      <a:pt x="6" y="4"/>
                    </a:cubicBezTo>
                    <a:cubicBezTo>
                      <a:pt x="5" y="5"/>
                      <a:pt x="5" y="5"/>
                      <a:pt x="5" y="5"/>
                    </a:cubicBezTo>
                    <a:cubicBezTo>
                      <a:pt x="5" y="5"/>
                      <a:pt x="5" y="5"/>
                      <a:pt x="5" y="5"/>
                    </a:cubicBezTo>
                    <a:cubicBezTo>
                      <a:pt x="5" y="5"/>
                      <a:pt x="5" y="5"/>
                      <a:pt x="5" y="5"/>
                    </a:cubicBezTo>
                    <a:cubicBezTo>
                      <a:pt x="5" y="6"/>
                      <a:pt x="5" y="7"/>
                      <a:pt x="4" y="8"/>
                    </a:cubicBezTo>
                    <a:cubicBezTo>
                      <a:pt x="4" y="8"/>
                      <a:pt x="3" y="9"/>
                      <a:pt x="2" y="9"/>
                    </a:cubicBezTo>
                    <a:cubicBezTo>
                      <a:pt x="3" y="9"/>
                      <a:pt x="4" y="10"/>
                      <a:pt x="4" y="10"/>
                    </a:cubicBezTo>
                    <a:cubicBezTo>
                      <a:pt x="4" y="10"/>
                      <a:pt x="4" y="10"/>
                      <a:pt x="4" y="10"/>
                    </a:cubicBezTo>
                    <a:cubicBezTo>
                      <a:pt x="5" y="10"/>
                      <a:pt x="5" y="9"/>
                      <a:pt x="6" y="9"/>
                    </a:cubicBezTo>
                    <a:cubicBezTo>
                      <a:pt x="7" y="9"/>
                      <a:pt x="8" y="8"/>
                      <a:pt x="8" y="7"/>
                    </a:cubicBezTo>
                    <a:cubicBezTo>
                      <a:pt x="9" y="6"/>
                      <a:pt x="9" y="6"/>
                      <a:pt x="9" y="5"/>
                    </a:cubicBezTo>
                    <a:cubicBezTo>
                      <a:pt x="9" y="4"/>
                      <a:pt x="8" y="4"/>
                      <a:pt x="8" y="3"/>
                    </a:cubicBezTo>
                    <a:cubicBezTo>
                      <a:pt x="8" y="3"/>
                      <a:pt x="8" y="3"/>
                      <a:pt x="8" y="3"/>
                    </a:cubicBezTo>
                    <a:cubicBezTo>
                      <a:pt x="8" y="2"/>
                      <a:pt x="7" y="1"/>
                      <a:pt x="6" y="1"/>
                    </a:cubicBezTo>
                    <a:cubicBezTo>
                      <a:pt x="5" y="1"/>
                      <a:pt x="5" y="0"/>
                      <a:pt x="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9" name="Freeform 234"/>
              <p:cNvSpPr/>
              <p:nvPr/>
            </p:nvSpPr>
            <p:spPr bwMode="auto">
              <a:xfrm>
                <a:off x="2327276" y="2914650"/>
                <a:ext cx="25400" cy="25400"/>
              </a:xfrm>
              <a:custGeom>
                <a:avLst/>
                <a:gdLst>
                  <a:gd name="T0" fmla="*/ 4 w 9"/>
                  <a:gd name="T1" fmla="*/ 0 h 9"/>
                  <a:gd name="T2" fmla="*/ 4 w 9"/>
                  <a:gd name="T3" fmla="*/ 0 h 9"/>
                  <a:gd name="T4" fmla="*/ 3 w 9"/>
                  <a:gd name="T5" fmla="*/ 0 h 9"/>
                  <a:gd name="T6" fmla="*/ 0 w 9"/>
                  <a:gd name="T7" fmla="*/ 4 h 9"/>
                  <a:gd name="T8" fmla="*/ 0 w 9"/>
                  <a:gd name="T9" fmla="*/ 6 h 9"/>
                  <a:gd name="T10" fmla="*/ 2 w 9"/>
                  <a:gd name="T11" fmla="*/ 4 h 9"/>
                  <a:gd name="T12" fmla="*/ 3 w 9"/>
                  <a:gd name="T13" fmla="*/ 4 h 9"/>
                  <a:gd name="T14" fmla="*/ 4 w 9"/>
                  <a:gd name="T15" fmla="*/ 4 h 9"/>
                  <a:gd name="T16" fmla="*/ 4 w 9"/>
                  <a:gd name="T17" fmla="*/ 4 h 9"/>
                  <a:gd name="T18" fmla="*/ 4 w 9"/>
                  <a:gd name="T19" fmla="*/ 4 h 9"/>
                  <a:gd name="T20" fmla="*/ 5 w 9"/>
                  <a:gd name="T21" fmla="*/ 4 h 9"/>
                  <a:gd name="T22" fmla="*/ 7 w 9"/>
                  <a:gd name="T23" fmla="*/ 3 h 9"/>
                  <a:gd name="T24" fmla="*/ 5 w 9"/>
                  <a:gd name="T25" fmla="*/ 4 h 9"/>
                  <a:gd name="T26" fmla="*/ 5 w 9"/>
                  <a:gd name="T27" fmla="*/ 4 h 9"/>
                  <a:gd name="T28" fmla="*/ 5 w 9"/>
                  <a:gd name="T29" fmla="*/ 5 h 9"/>
                  <a:gd name="T30" fmla="*/ 5 w 9"/>
                  <a:gd name="T31" fmla="*/ 7 h 9"/>
                  <a:gd name="T32" fmla="*/ 3 w 9"/>
                  <a:gd name="T33" fmla="*/ 9 h 9"/>
                  <a:gd name="T34" fmla="*/ 4 w 9"/>
                  <a:gd name="T35" fmla="*/ 9 h 9"/>
                  <a:gd name="T36" fmla="*/ 4 w 9"/>
                  <a:gd name="T37" fmla="*/ 9 h 9"/>
                  <a:gd name="T38" fmla="*/ 4 w 9"/>
                  <a:gd name="T39" fmla="*/ 9 h 9"/>
                  <a:gd name="T40" fmla="*/ 6 w 9"/>
                  <a:gd name="T41" fmla="*/ 9 h 9"/>
                  <a:gd name="T42" fmla="*/ 9 w 9"/>
                  <a:gd name="T43" fmla="*/ 6 h 9"/>
                  <a:gd name="T44" fmla="*/ 9 w 9"/>
                  <a:gd name="T45" fmla="*/ 4 h 9"/>
                  <a:gd name="T46" fmla="*/ 9 w 9"/>
                  <a:gd name="T47" fmla="*/ 3 h 9"/>
                  <a:gd name="T48" fmla="*/ 9 w 9"/>
                  <a:gd name="T49" fmla="*/ 3 h 9"/>
                  <a:gd name="T50" fmla="*/ 6 w 9"/>
                  <a:gd name="T51" fmla="*/ 0 h 9"/>
                  <a:gd name="T52" fmla="*/ 4 w 9"/>
                  <a:gd name="T5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 h="9">
                    <a:moveTo>
                      <a:pt x="4" y="0"/>
                    </a:moveTo>
                    <a:cubicBezTo>
                      <a:pt x="4" y="0"/>
                      <a:pt x="4" y="0"/>
                      <a:pt x="4" y="0"/>
                    </a:cubicBezTo>
                    <a:cubicBezTo>
                      <a:pt x="4" y="0"/>
                      <a:pt x="3" y="0"/>
                      <a:pt x="3" y="0"/>
                    </a:cubicBezTo>
                    <a:cubicBezTo>
                      <a:pt x="1" y="1"/>
                      <a:pt x="0" y="3"/>
                      <a:pt x="0" y="4"/>
                    </a:cubicBezTo>
                    <a:cubicBezTo>
                      <a:pt x="0" y="5"/>
                      <a:pt x="0" y="5"/>
                      <a:pt x="0" y="6"/>
                    </a:cubicBezTo>
                    <a:cubicBezTo>
                      <a:pt x="1" y="5"/>
                      <a:pt x="1" y="5"/>
                      <a:pt x="2" y="4"/>
                    </a:cubicBezTo>
                    <a:cubicBezTo>
                      <a:pt x="2" y="4"/>
                      <a:pt x="3" y="4"/>
                      <a:pt x="3" y="4"/>
                    </a:cubicBezTo>
                    <a:cubicBezTo>
                      <a:pt x="4" y="4"/>
                      <a:pt x="4" y="4"/>
                      <a:pt x="4" y="4"/>
                    </a:cubicBezTo>
                    <a:cubicBezTo>
                      <a:pt x="4" y="4"/>
                      <a:pt x="4" y="4"/>
                      <a:pt x="4" y="4"/>
                    </a:cubicBezTo>
                    <a:cubicBezTo>
                      <a:pt x="4" y="4"/>
                      <a:pt x="4" y="4"/>
                      <a:pt x="4" y="4"/>
                    </a:cubicBezTo>
                    <a:cubicBezTo>
                      <a:pt x="5" y="4"/>
                      <a:pt x="5" y="4"/>
                      <a:pt x="5" y="4"/>
                    </a:cubicBezTo>
                    <a:cubicBezTo>
                      <a:pt x="7" y="3"/>
                      <a:pt x="7" y="3"/>
                      <a:pt x="7" y="3"/>
                    </a:cubicBezTo>
                    <a:cubicBezTo>
                      <a:pt x="5" y="4"/>
                      <a:pt x="5" y="4"/>
                      <a:pt x="5" y="4"/>
                    </a:cubicBezTo>
                    <a:cubicBezTo>
                      <a:pt x="5" y="4"/>
                      <a:pt x="5" y="4"/>
                      <a:pt x="5" y="4"/>
                    </a:cubicBezTo>
                    <a:cubicBezTo>
                      <a:pt x="5" y="5"/>
                      <a:pt x="5" y="5"/>
                      <a:pt x="5" y="5"/>
                    </a:cubicBezTo>
                    <a:cubicBezTo>
                      <a:pt x="5" y="5"/>
                      <a:pt x="5" y="6"/>
                      <a:pt x="5" y="7"/>
                    </a:cubicBezTo>
                    <a:cubicBezTo>
                      <a:pt x="4" y="8"/>
                      <a:pt x="4" y="8"/>
                      <a:pt x="3" y="9"/>
                    </a:cubicBezTo>
                    <a:cubicBezTo>
                      <a:pt x="3" y="9"/>
                      <a:pt x="4" y="9"/>
                      <a:pt x="4" y="9"/>
                    </a:cubicBezTo>
                    <a:cubicBezTo>
                      <a:pt x="4" y="9"/>
                      <a:pt x="4" y="9"/>
                      <a:pt x="4" y="9"/>
                    </a:cubicBezTo>
                    <a:cubicBezTo>
                      <a:pt x="4" y="9"/>
                      <a:pt x="4" y="9"/>
                      <a:pt x="4" y="9"/>
                    </a:cubicBezTo>
                    <a:cubicBezTo>
                      <a:pt x="5" y="9"/>
                      <a:pt x="6" y="9"/>
                      <a:pt x="6" y="9"/>
                    </a:cubicBezTo>
                    <a:cubicBezTo>
                      <a:pt x="8" y="8"/>
                      <a:pt x="8" y="7"/>
                      <a:pt x="9" y="6"/>
                    </a:cubicBezTo>
                    <a:cubicBezTo>
                      <a:pt x="9" y="5"/>
                      <a:pt x="9" y="5"/>
                      <a:pt x="9" y="4"/>
                    </a:cubicBezTo>
                    <a:cubicBezTo>
                      <a:pt x="9" y="4"/>
                      <a:pt x="9" y="3"/>
                      <a:pt x="9" y="3"/>
                    </a:cubicBezTo>
                    <a:cubicBezTo>
                      <a:pt x="9" y="3"/>
                      <a:pt x="9" y="3"/>
                      <a:pt x="9" y="3"/>
                    </a:cubicBezTo>
                    <a:cubicBezTo>
                      <a:pt x="8" y="1"/>
                      <a:pt x="7" y="1"/>
                      <a:pt x="6" y="0"/>
                    </a:cubicBezTo>
                    <a:cubicBezTo>
                      <a:pt x="6" y="0"/>
                      <a:pt x="5" y="0"/>
                      <a:pt x="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0" name="Freeform 235"/>
              <p:cNvSpPr>
                <a:spLocks noEditPoints="1"/>
              </p:cNvSpPr>
              <p:nvPr/>
            </p:nvSpPr>
            <p:spPr bwMode="auto">
              <a:xfrm>
                <a:off x="2338388" y="2940050"/>
                <a:ext cx="25400" cy="25400"/>
              </a:xfrm>
              <a:custGeom>
                <a:avLst/>
                <a:gdLst>
                  <a:gd name="T0" fmla="*/ 5 w 9"/>
                  <a:gd name="T1" fmla="*/ 5 h 9"/>
                  <a:gd name="T2" fmla="*/ 5 w 9"/>
                  <a:gd name="T3" fmla="*/ 5 h 9"/>
                  <a:gd name="T4" fmla="*/ 7 w 9"/>
                  <a:gd name="T5" fmla="*/ 4 h 9"/>
                  <a:gd name="T6" fmla="*/ 9 w 9"/>
                  <a:gd name="T7" fmla="*/ 3 h 9"/>
                  <a:gd name="T8" fmla="*/ 7 w 9"/>
                  <a:gd name="T9" fmla="*/ 4 h 9"/>
                  <a:gd name="T10" fmla="*/ 5 w 9"/>
                  <a:gd name="T11" fmla="*/ 5 h 9"/>
                  <a:gd name="T12" fmla="*/ 5 w 9"/>
                  <a:gd name="T13" fmla="*/ 0 h 9"/>
                  <a:gd name="T14" fmla="*/ 3 w 9"/>
                  <a:gd name="T15" fmla="*/ 1 h 9"/>
                  <a:gd name="T16" fmla="*/ 0 w 9"/>
                  <a:gd name="T17" fmla="*/ 5 h 9"/>
                  <a:gd name="T18" fmla="*/ 1 w 9"/>
                  <a:gd name="T19" fmla="*/ 6 h 9"/>
                  <a:gd name="T20" fmla="*/ 2 w 9"/>
                  <a:gd name="T21" fmla="*/ 5 h 9"/>
                  <a:gd name="T22" fmla="*/ 2 w 9"/>
                  <a:gd name="T23" fmla="*/ 5 h 9"/>
                  <a:gd name="T24" fmla="*/ 4 w 9"/>
                  <a:gd name="T25" fmla="*/ 4 h 9"/>
                  <a:gd name="T26" fmla="*/ 5 w 9"/>
                  <a:gd name="T27" fmla="*/ 4 h 9"/>
                  <a:gd name="T28" fmla="*/ 5 w 9"/>
                  <a:gd name="T29" fmla="*/ 4 h 9"/>
                  <a:gd name="T30" fmla="*/ 5 w 9"/>
                  <a:gd name="T31" fmla="*/ 4 h 9"/>
                  <a:gd name="T32" fmla="*/ 5 w 9"/>
                  <a:gd name="T33" fmla="*/ 5 h 9"/>
                  <a:gd name="T34" fmla="*/ 5 w 9"/>
                  <a:gd name="T35" fmla="*/ 5 h 9"/>
                  <a:gd name="T36" fmla="*/ 5 w 9"/>
                  <a:gd name="T37" fmla="*/ 5 h 9"/>
                  <a:gd name="T38" fmla="*/ 5 w 9"/>
                  <a:gd name="T39" fmla="*/ 7 h 9"/>
                  <a:gd name="T40" fmla="*/ 3 w 9"/>
                  <a:gd name="T41" fmla="*/ 9 h 9"/>
                  <a:gd name="T42" fmla="*/ 5 w 9"/>
                  <a:gd name="T43" fmla="*/ 9 h 9"/>
                  <a:gd name="T44" fmla="*/ 5 w 9"/>
                  <a:gd name="T45" fmla="*/ 9 h 9"/>
                  <a:gd name="T46" fmla="*/ 7 w 9"/>
                  <a:gd name="T47" fmla="*/ 9 h 9"/>
                  <a:gd name="T48" fmla="*/ 7 w 9"/>
                  <a:gd name="T49" fmla="*/ 9 h 9"/>
                  <a:gd name="T50" fmla="*/ 9 w 9"/>
                  <a:gd name="T51" fmla="*/ 6 h 9"/>
                  <a:gd name="T52" fmla="*/ 9 w 9"/>
                  <a:gd name="T53" fmla="*/ 5 h 9"/>
                  <a:gd name="T54" fmla="*/ 9 w 9"/>
                  <a:gd name="T55" fmla="*/ 3 h 9"/>
                  <a:gd name="T56" fmla="*/ 9 w 9"/>
                  <a:gd name="T57" fmla="*/ 3 h 9"/>
                  <a:gd name="T58" fmla="*/ 6 w 9"/>
                  <a:gd name="T59" fmla="*/ 1 h 9"/>
                  <a:gd name="T60" fmla="*/ 5 w 9"/>
                  <a:gd name="T61" fmla="*/ 0 h 9"/>
                  <a:gd name="T62" fmla="*/ 5 w 9"/>
                  <a:gd name="T63" fmla="*/ 0 h 9"/>
                  <a:gd name="T64" fmla="*/ 5 w 9"/>
                  <a:gd name="T65"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 h="9">
                    <a:moveTo>
                      <a:pt x="5" y="5"/>
                    </a:moveTo>
                    <a:cubicBezTo>
                      <a:pt x="5" y="5"/>
                      <a:pt x="5" y="5"/>
                      <a:pt x="5" y="5"/>
                    </a:cubicBezTo>
                    <a:cubicBezTo>
                      <a:pt x="7" y="4"/>
                      <a:pt x="7" y="4"/>
                      <a:pt x="7" y="4"/>
                    </a:cubicBezTo>
                    <a:cubicBezTo>
                      <a:pt x="9" y="3"/>
                      <a:pt x="9" y="3"/>
                      <a:pt x="9" y="3"/>
                    </a:cubicBezTo>
                    <a:cubicBezTo>
                      <a:pt x="7" y="4"/>
                      <a:pt x="7" y="4"/>
                      <a:pt x="7" y="4"/>
                    </a:cubicBezTo>
                    <a:cubicBezTo>
                      <a:pt x="5" y="5"/>
                      <a:pt x="5" y="5"/>
                      <a:pt x="5" y="5"/>
                    </a:cubicBezTo>
                    <a:moveTo>
                      <a:pt x="5" y="0"/>
                    </a:moveTo>
                    <a:cubicBezTo>
                      <a:pt x="4" y="0"/>
                      <a:pt x="4" y="0"/>
                      <a:pt x="3" y="1"/>
                    </a:cubicBezTo>
                    <a:cubicBezTo>
                      <a:pt x="1" y="2"/>
                      <a:pt x="0" y="3"/>
                      <a:pt x="0" y="5"/>
                    </a:cubicBezTo>
                    <a:cubicBezTo>
                      <a:pt x="0" y="5"/>
                      <a:pt x="0" y="6"/>
                      <a:pt x="1" y="6"/>
                    </a:cubicBezTo>
                    <a:cubicBezTo>
                      <a:pt x="1" y="6"/>
                      <a:pt x="2" y="5"/>
                      <a:pt x="2" y="5"/>
                    </a:cubicBezTo>
                    <a:cubicBezTo>
                      <a:pt x="2" y="5"/>
                      <a:pt x="2" y="5"/>
                      <a:pt x="2" y="5"/>
                    </a:cubicBezTo>
                    <a:cubicBezTo>
                      <a:pt x="2" y="4"/>
                      <a:pt x="3" y="4"/>
                      <a:pt x="4" y="4"/>
                    </a:cubicBezTo>
                    <a:cubicBezTo>
                      <a:pt x="4" y="4"/>
                      <a:pt x="4" y="4"/>
                      <a:pt x="5" y="4"/>
                    </a:cubicBezTo>
                    <a:cubicBezTo>
                      <a:pt x="5" y="4"/>
                      <a:pt x="5" y="4"/>
                      <a:pt x="5" y="4"/>
                    </a:cubicBezTo>
                    <a:cubicBezTo>
                      <a:pt x="5" y="4"/>
                      <a:pt x="5" y="4"/>
                      <a:pt x="5" y="4"/>
                    </a:cubicBezTo>
                    <a:cubicBezTo>
                      <a:pt x="5" y="5"/>
                      <a:pt x="5" y="5"/>
                      <a:pt x="5" y="5"/>
                    </a:cubicBezTo>
                    <a:cubicBezTo>
                      <a:pt x="5" y="5"/>
                      <a:pt x="5" y="5"/>
                      <a:pt x="5" y="5"/>
                    </a:cubicBezTo>
                    <a:cubicBezTo>
                      <a:pt x="5" y="5"/>
                      <a:pt x="5" y="5"/>
                      <a:pt x="5" y="5"/>
                    </a:cubicBezTo>
                    <a:cubicBezTo>
                      <a:pt x="6" y="6"/>
                      <a:pt x="6" y="7"/>
                      <a:pt x="5" y="7"/>
                    </a:cubicBezTo>
                    <a:cubicBezTo>
                      <a:pt x="5" y="8"/>
                      <a:pt x="4" y="9"/>
                      <a:pt x="3" y="9"/>
                    </a:cubicBezTo>
                    <a:cubicBezTo>
                      <a:pt x="4" y="9"/>
                      <a:pt x="4" y="9"/>
                      <a:pt x="5" y="9"/>
                    </a:cubicBezTo>
                    <a:cubicBezTo>
                      <a:pt x="5" y="9"/>
                      <a:pt x="5" y="9"/>
                      <a:pt x="5" y="9"/>
                    </a:cubicBezTo>
                    <a:cubicBezTo>
                      <a:pt x="6" y="9"/>
                      <a:pt x="6" y="9"/>
                      <a:pt x="7" y="9"/>
                    </a:cubicBezTo>
                    <a:cubicBezTo>
                      <a:pt x="7" y="9"/>
                      <a:pt x="7" y="9"/>
                      <a:pt x="7" y="9"/>
                    </a:cubicBezTo>
                    <a:cubicBezTo>
                      <a:pt x="8" y="8"/>
                      <a:pt x="9" y="7"/>
                      <a:pt x="9" y="6"/>
                    </a:cubicBezTo>
                    <a:cubicBezTo>
                      <a:pt x="9" y="6"/>
                      <a:pt x="9" y="5"/>
                      <a:pt x="9" y="5"/>
                    </a:cubicBezTo>
                    <a:cubicBezTo>
                      <a:pt x="9" y="4"/>
                      <a:pt x="9" y="4"/>
                      <a:pt x="9" y="3"/>
                    </a:cubicBezTo>
                    <a:cubicBezTo>
                      <a:pt x="9" y="3"/>
                      <a:pt x="9" y="3"/>
                      <a:pt x="9" y="3"/>
                    </a:cubicBezTo>
                    <a:cubicBezTo>
                      <a:pt x="8" y="2"/>
                      <a:pt x="8" y="1"/>
                      <a:pt x="6" y="1"/>
                    </a:cubicBezTo>
                    <a:cubicBezTo>
                      <a:pt x="6" y="0"/>
                      <a:pt x="5" y="0"/>
                      <a:pt x="5" y="0"/>
                    </a:cubicBezTo>
                    <a:cubicBezTo>
                      <a:pt x="5" y="0"/>
                      <a:pt x="5" y="0"/>
                      <a:pt x="5" y="0"/>
                    </a:cubicBezTo>
                    <a:cubicBezTo>
                      <a:pt x="5" y="0"/>
                      <a:pt x="5" y="0"/>
                      <a:pt x="5"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1" name="Freeform 236"/>
              <p:cNvSpPr/>
              <p:nvPr/>
            </p:nvSpPr>
            <p:spPr bwMode="auto">
              <a:xfrm>
                <a:off x="2352676" y="2967038"/>
                <a:ext cx="23813" cy="25400"/>
              </a:xfrm>
              <a:custGeom>
                <a:avLst/>
                <a:gdLst>
                  <a:gd name="T0" fmla="*/ 4 w 9"/>
                  <a:gd name="T1" fmla="*/ 0 h 9"/>
                  <a:gd name="T2" fmla="*/ 4 w 9"/>
                  <a:gd name="T3" fmla="*/ 0 h 9"/>
                  <a:gd name="T4" fmla="*/ 2 w 9"/>
                  <a:gd name="T5" fmla="*/ 0 h 9"/>
                  <a:gd name="T6" fmla="*/ 2 w 9"/>
                  <a:gd name="T7" fmla="*/ 0 h 9"/>
                  <a:gd name="T8" fmla="*/ 0 w 9"/>
                  <a:gd name="T9" fmla="*/ 4 h 9"/>
                  <a:gd name="T10" fmla="*/ 0 w 9"/>
                  <a:gd name="T11" fmla="*/ 6 h 9"/>
                  <a:gd name="T12" fmla="*/ 1 w 9"/>
                  <a:gd name="T13" fmla="*/ 4 h 9"/>
                  <a:gd name="T14" fmla="*/ 1 w 9"/>
                  <a:gd name="T15" fmla="*/ 4 h 9"/>
                  <a:gd name="T16" fmla="*/ 3 w 9"/>
                  <a:gd name="T17" fmla="*/ 4 h 9"/>
                  <a:gd name="T18" fmla="*/ 4 w 9"/>
                  <a:gd name="T19" fmla="*/ 4 h 9"/>
                  <a:gd name="T20" fmla="*/ 4 w 9"/>
                  <a:gd name="T21" fmla="*/ 4 h 9"/>
                  <a:gd name="T22" fmla="*/ 4 w 9"/>
                  <a:gd name="T23" fmla="*/ 4 h 9"/>
                  <a:gd name="T24" fmla="*/ 4 w 9"/>
                  <a:gd name="T25" fmla="*/ 4 h 9"/>
                  <a:gd name="T26" fmla="*/ 5 w 9"/>
                  <a:gd name="T27" fmla="*/ 4 h 9"/>
                  <a:gd name="T28" fmla="*/ 7 w 9"/>
                  <a:gd name="T29" fmla="*/ 3 h 9"/>
                  <a:gd name="T30" fmla="*/ 5 w 9"/>
                  <a:gd name="T31" fmla="*/ 4 h 9"/>
                  <a:gd name="T32" fmla="*/ 5 w 9"/>
                  <a:gd name="T33" fmla="*/ 4 h 9"/>
                  <a:gd name="T34" fmla="*/ 5 w 9"/>
                  <a:gd name="T35" fmla="*/ 4 h 9"/>
                  <a:gd name="T36" fmla="*/ 4 w 9"/>
                  <a:gd name="T37" fmla="*/ 7 h 9"/>
                  <a:gd name="T38" fmla="*/ 3 w 9"/>
                  <a:gd name="T39" fmla="*/ 9 h 9"/>
                  <a:gd name="T40" fmla="*/ 4 w 9"/>
                  <a:gd name="T41" fmla="*/ 9 h 9"/>
                  <a:gd name="T42" fmla="*/ 4 w 9"/>
                  <a:gd name="T43" fmla="*/ 9 h 9"/>
                  <a:gd name="T44" fmla="*/ 6 w 9"/>
                  <a:gd name="T45" fmla="*/ 8 h 9"/>
                  <a:gd name="T46" fmla="*/ 9 w 9"/>
                  <a:gd name="T47" fmla="*/ 6 h 9"/>
                  <a:gd name="T48" fmla="*/ 9 w 9"/>
                  <a:gd name="T49" fmla="*/ 4 h 9"/>
                  <a:gd name="T50" fmla="*/ 8 w 9"/>
                  <a:gd name="T51" fmla="*/ 2 h 9"/>
                  <a:gd name="T52" fmla="*/ 8 w 9"/>
                  <a:gd name="T53" fmla="*/ 2 h 9"/>
                  <a:gd name="T54" fmla="*/ 6 w 9"/>
                  <a:gd name="T55" fmla="*/ 0 h 9"/>
                  <a:gd name="T56" fmla="*/ 4 w 9"/>
                  <a:gd name="T5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9" h="9">
                    <a:moveTo>
                      <a:pt x="4" y="0"/>
                    </a:moveTo>
                    <a:cubicBezTo>
                      <a:pt x="4" y="0"/>
                      <a:pt x="4" y="0"/>
                      <a:pt x="4" y="0"/>
                    </a:cubicBezTo>
                    <a:cubicBezTo>
                      <a:pt x="4" y="0"/>
                      <a:pt x="3" y="0"/>
                      <a:pt x="2" y="0"/>
                    </a:cubicBezTo>
                    <a:cubicBezTo>
                      <a:pt x="2" y="0"/>
                      <a:pt x="2" y="0"/>
                      <a:pt x="2" y="0"/>
                    </a:cubicBezTo>
                    <a:cubicBezTo>
                      <a:pt x="1" y="1"/>
                      <a:pt x="0" y="3"/>
                      <a:pt x="0" y="4"/>
                    </a:cubicBezTo>
                    <a:cubicBezTo>
                      <a:pt x="0" y="5"/>
                      <a:pt x="0" y="5"/>
                      <a:pt x="0" y="6"/>
                    </a:cubicBezTo>
                    <a:cubicBezTo>
                      <a:pt x="0" y="5"/>
                      <a:pt x="1" y="5"/>
                      <a:pt x="1" y="4"/>
                    </a:cubicBezTo>
                    <a:cubicBezTo>
                      <a:pt x="1" y="4"/>
                      <a:pt x="1" y="4"/>
                      <a:pt x="1" y="4"/>
                    </a:cubicBezTo>
                    <a:cubicBezTo>
                      <a:pt x="2" y="4"/>
                      <a:pt x="2" y="4"/>
                      <a:pt x="3" y="4"/>
                    </a:cubicBezTo>
                    <a:cubicBezTo>
                      <a:pt x="3" y="4"/>
                      <a:pt x="4" y="4"/>
                      <a:pt x="4" y="4"/>
                    </a:cubicBezTo>
                    <a:cubicBezTo>
                      <a:pt x="4" y="4"/>
                      <a:pt x="4" y="4"/>
                      <a:pt x="4" y="4"/>
                    </a:cubicBezTo>
                    <a:cubicBezTo>
                      <a:pt x="4" y="4"/>
                      <a:pt x="4" y="4"/>
                      <a:pt x="4" y="4"/>
                    </a:cubicBezTo>
                    <a:cubicBezTo>
                      <a:pt x="4" y="4"/>
                      <a:pt x="4" y="4"/>
                      <a:pt x="4" y="4"/>
                    </a:cubicBezTo>
                    <a:cubicBezTo>
                      <a:pt x="5" y="4"/>
                      <a:pt x="5" y="4"/>
                      <a:pt x="5" y="4"/>
                    </a:cubicBezTo>
                    <a:cubicBezTo>
                      <a:pt x="7" y="3"/>
                      <a:pt x="7" y="3"/>
                      <a:pt x="7" y="3"/>
                    </a:cubicBezTo>
                    <a:cubicBezTo>
                      <a:pt x="5" y="4"/>
                      <a:pt x="5" y="4"/>
                      <a:pt x="5" y="4"/>
                    </a:cubicBezTo>
                    <a:cubicBezTo>
                      <a:pt x="5" y="4"/>
                      <a:pt x="5" y="4"/>
                      <a:pt x="5" y="4"/>
                    </a:cubicBezTo>
                    <a:cubicBezTo>
                      <a:pt x="5" y="4"/>
                      <a:pt x="5" y="4"/>
                      <a:pt x="5" y="4"/>
                    </a:cubicBezTo>
                    <a:cubicBezTo>
                      <a:pt x="5" y="5"/>
                      <a:pt x="5" y="6"/>
                      <a:pt x="4" y="7"/>
                    </a:cubicBezTo>
                    <a:cubicBezTo>
                      <a:pt x="4" y="7"/>
                      <a:pt x="3" y="8"/>
                      <a:pt x="3" y="9"/>
                    </a:cubicBezTo>
                    <a:cubicBezTo>
                      <a:pt x="3" y="9"/>
                      <a:pt x="4" y="9"/>
                      <a:pt x="4" y="9"/>
                    </a:cubicBezTo>
                    <a:cubicBezTo>
                      <a:pt x="4" y="9"/>
                      <a:pt x="4" y="9"/>
                      <a:pt x="4" y="9"/>
                    </a:cubicBezTo>
                    <a:cubicBezTo>
                      <a:pt x="5" y="9"/>
                      <a:pt x="6" y="9"/>
                      <a:pt x="6" y="8"/>
                    </a:cubicBezTo>
                    <a:cubicBezTo>
                      <a:pt x="7" y="8"/>
                      <a:pt x="8" y="7"/>
                      <a:pt x="9" y="6"/>
                    </a:cubicBezTo>
                    <a:cubicBezTo>
                      <a:pt x="9" y="5"/>
                      <a:pt x="9" y="5"/>
                      <a:pt x="9" y="4"/>
                    </a:cubicBezTo>
                    <a:cubicBezTo>
                      <a:pt x="9" y="4"/>
                      <a:pt x="9" y="3"/>
                      <a:pt x="8" y="2"/>
                    </a:cubicBezTo>
                    <a:cubicBezTo>
                      <a:pt x="8" y="2"/>
                      <a:pt x="8" y="2"/>
                      <a:pt x="8" y="2"/>
                    </a:cubicBezTo>
                    <a:cubicBezTo>
                      <a:pt x="8" y="1"/>
                      <a:pt x="7" y="0"/>
                      <a:pt x="6" y="0"/>
                    </a:cubicBezTo>
                    <a:cubicBezTo>
                      <a:pt x="5" y="0"/>
                      <a:pt x="5" y="0"/>
                      <a:pt x="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2" name="Freeform 237"/>
              <p:cNvSpPr/>
              <p:nvPr/>
            </p:nvSpPr>
            <p:spPr bwMode="auto">
              <a:xfrm>
                <a:off x="2363788" y="2992438"/>
                <a:ext cx="25400" cy="25400"/>
              </a:xfrm>
              <a:custGeom>
                <a:avLst/>
                <a:gdLst>
                  <a:gd name="T0" fmla="*/ 5 w 9"/>
                  <a:gd name="T1" fmla="*/ 0 h 9"/>
                  <a:gd name="T2" fmla="*/ 3 w 9"/>
                  <a:gd name="T3" fmla="*/ 1 h 9"/>
                  <a:gd name="T4" fmla="*/ 0 w 9"/>
                  <a:gd name="T5" fmla="*/ 5 h 9"/>
                  <a:gd name="T6" fmla="*/ 0 w 9"/>
                  <a:gd name="T7" fmla="*/ 6 h 9"/>
                  <a:gd name="T8" fmla="*/ 2 w 9"/>
                  <a:gd name="T9" fmla="*/ 5 h 9"/>
                  <a:gd name="T10" fmla="*/ 2 w 9"/>
                  <a:gd name="T11" fmla="*/ 5 h 9"/>
                  <a:gd name="T12" fmla="*/ 3 w 9"/>
                  <a:gd name="T13" fmla="*/ 4 h 9"/>
                  <a:gd name="T14" fmla="*/ 4 w 9"/>
                  <a:gd name="T15" fmla="*/ 4 h 9"/>
                  <a:gd name="T16" fmla="*/ 4 w 9"/>
                  <a:gd name="T17" fmla="*/ 4 h 9"/>
                  <a:gd name="T18" fmla="*/ 5 w 9"/>
                  <a:gd name="T19" fmla="*/ 4 h 9"/>
                  <a:gd name="T20" fmla="*/ 5 w 9"/>
                  <a:gd name="T21" fmla="*/ 4 h 9"/>
                  <a:gd name="T22" fmla="*/ 5 w 9"/>
                  <a:gd name="T23" fmla="*/ 4 h 9"/>
                  <a:gd name="T24" fmla="*/ 5 w 9"/>
                  <a:gd name="T25" fmla="*/ 5 h 9"/>
                  <a:gd name="T26" fmla="*/ 5 w 9"/>
                  <a:gd name="T27" fmla="*/ 5 h 9"/>
                  <a:gd name="T28" fmla="*/ 5 w 9"/>
                  <a:gd name="T29" fmla="*/ 7 h 9"/>
                  <a:gd name="T30" fmla="*/ 3 w 9"/>
                  <a:gd name="T31" fmla="*/ 9 h 9"/>
                  <a:gd name="T32" fmla="*/ 5 w 9"/>
                  <a:gd name="T33" fmla="*/ 9 h 9"/>
                  <a:gd name="T34" fmla="*/ 5 w 9"/>
                  <a:gd name="T35" fmla="*/ 9 h 9"/>
                  <a:gd name="T36" fmla="*/ 5 w 9"/>
                  <a:gd name="T37" fmla="*/ 9 h 9"/>
                  <a:gd name="T38" fmla="*/ 7 w 9"/>
                  <a:gd name="T39" fmla="*/ 9 h 9"/>
                  <a:gd name="T40" fmla="*/ 7 w 9"/>
                  <a:gd name="T41" fmla="*/ 9 h 9"/>
                  <a:gd name="T42" fmla="*/ 9 w 9"/>
                  <a:gd name="T43" fmla="*/ 6 h 9"/>
                  <a:gd name="T44" fmla="*/ 9 w 9"/>
                  <a:gd name="T45" fmla="*/ 5 h 9"/>
                  <a:gd name="T46" fmla="*/ 9 w 9"/>
                  <a:gd name="T47" fmla="*/ 3 h 9"/>
                  <a:gd name="T48" fmla="*/ 8 w 9"/>
                  <a:gd name="T49" fmla="*/ 3 h 9"/>
                  <a:gd name="T50" fmla="*/ 7 w 9"/>
                  <a:gd name="T51" fmla="*/ 4 h 9"/>
                  <a:gd name="T52" fmla="*/ 8 w 9"/>
                  <a:gd name="T53" fmla="*/ 3 h 9"/>
                  <a:gd name="T54" fmla="*/ 9 w 9"/>
                  <a:gd name="T55" fmla="*/ 3 h 9"/>
                  <a:gd name="T56" fmla="*/ 6 w 9"/>
                  <a:gd name="T57" fmla="*/ 0 h 9"/>
                  <a:gd name="T58" fmla="*/ 5 w 9"/>
                  <a:gd name="T59" fmla="*/ 0 h 9"/>
                  <a:gd name="T60" fmla="*/ 5 w 9"/>
                  <a:gd name="T61" fmla="*/ 0 h 9"/>
                  <a:gd name="T62" fmla="*/ 5 w 9"/>
                  <a:gd name="T6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 h="9">
                    <a:moveTo>
                      <a:pt x="5" y="0"/>
                    </a:moveTo>
                    <a:cubicBezTo>
                      <a:pt x="4" y="0"/>
                      <a:pt x="3" y="0"/>
                      <a:pt x="3" y="1"/>
                    </a:cubicBezTo>
                    <a:cubicBezTo>
                      <a:pt x="1" y="1"/>
                      <a:pt x="0" y="3"/>
                      <a:pt x="0" y="5"/>
                    </a:cubicBezTo>
                    <a:cubicBezTo>
                      <a:pt x="0" y="5"/>
                      <a:pt x="0" y="6"/>
                      <a:pt x="0" y="6"/>
                    </a:cubicBezTo>
                    <a:cubicBezTo>
                      <a:pt x="1" y="6"/>
                      <a:pt x="1" y="5"/>
                      <a:pt x="2" y="5"/>
                    </a:cubicBezTo>
                    <a:cubicBezTo>
                      <a:pt x="2" y="5"/>
                      <a:pt x="2" y="5"/>
                      <a:pt x="2" y="5"/>
                    </a:cubicBezTo>
                    <a:cubicBezTo>
                      <a:pt x="2" y="4"/>
                      <a:pt x="3" y="4"/>
                      <a:pt x="3" y="4"/>
                    </a:cubicBezTo>
                    <a:cubicBezTo>
                      <a:pt x="4" y="4"/>
                      <a:pt x="4" y="4"/>
                      <a:pt x="4" y="4"/>
                    </a:cubicBezTo>
                    <a:cubicBezTo>
                      <a:pt x="4" y="4"/>
                      <a:pt x="4" y="4"/>
                      <a:pt x="4" y="4"/>
                    </a:cubicBezTo>
                    <a:cubicBezTo>
                      <a:pt x="5" y="4"/>
                      <a:pt x="5" y="4"/>
                      <a:pt x="5" y="4"/>
                    </a:cubicBezTo>
                    <a:cubicBezTo>
                      <a:pt x="5" y="4"/>
                      <a:pt x="5" y="4"/>
                      <a:pt x="5" y="4"/>
                    </a:cubicBezTo>
                    <a:cubicBezTo>
                      <a:pt x="5" y="4"/>
                      <a:pt x="5" y="4"/>
                      <a:pt x="5" y="4"/>
                    </a:cubicBezTo>
                    <a:cubicBezTo>
                      <a:pt x="5" y="5"/>
                      <a:pt x="5" y="5"/>
                      <a:pt x="5" y="5"/>
                    </a:cubicBezTo>
                    <a:cubicBezTo>
                      <a:pt x="5" y="5"/>
                      <a:pt x="5" y="5"/>
                      <a:pt x="5" y="5"/>
                    </a:cubicBezTo>
                    <a:cubicBezTo>
                      <a:pt x="6" y="6"/>
                      <a:pt x="5" y="7"/>
                      <a:pt x="5" y="7"/>
                    </a:cubicBezTo>
                    <a:cubicBezTo>
                      <a:pt x="4" y="8"/>
                      <a:pt x="4" y="8"/>
                      <a:pt x="3" y="9"/>
                    </a:cubicBezTo>
                    <a:cubicBezTo>
                      <a:pt x="4" y="9"/>
                      <a:pt x="4" y="9"/>
                      <a:pt x="5" y="9"/>
                    </a:cubicBezTo>
                    <a:cubicBezTo>
                      <a:pt x="5" y="9"/>
                      <a:pt x="5" y="9"/>
                      <a:pt x="5" y="9"/>
                    </a:cubicBezTo>
                    <a:cubicBezTo>
                      <a:pt x="5" y="9"/>
                      <a:pt x="5" y="9"/>
                      <a:pt x="5" y="9"/>
                    </a:cubicBezTo>
                    <a:cubicBezTo>
                      <a:pt x="5" y="9"/>
                      <a:pt x="6" y="9"/>
                      <a:pt x="7" y="9"/>
                    </a:cubicBezTo>
                    <a:cubicBezTo>
                      <a:pt x="7" y="9"/>
                      <a:pt x="7" y="9"/>
                      <a:pt x="7" y="9"/>
                    </a:cubicBezTo>
                    <a:cubicBezTo>
                      <a:pt x="8" y="8"/>
                      <a:pt x="9" y="7"/>
                      <a:pt x="9" y="6"/>
                    </a:cubicBezTo>
                    <a:cubicBezTo>
                      <a:pt x="9" y="6"/>
                      <a:pt x="9" y="5"/>
                      <a:pt x="9" y="5"/>
                    </a:cubicBezTo>
                    <a:cubicBezTo>
                      <a:pt x="9" y="4"/>
                      <a:pt x="9" y="3"/>
                      <a:pt x="9" y="3"/>
                    </a:cubicBezTo>
                    <a:cubicBezTo>
                      <a:pt x="8" y="3"/>
                      <a:pt x="8" y="3"/>
                      <a:pt x="8" y="3"/>
                    </a:cubicBezTo>
                    <a:cubicBezTo>
                      <a:pt x="7" y="4"/>
                      <a:pt x="7" y="4"/>
                      <a:pt x="7" y="4"/>
                    </a:cubicBezTo>
                    <a:cubicBezTo>
                      <a:pt x="8" y="3"/>
                      <a:pt x="8" y="3"/>
                      <a:pt x="8" y="3"/>
                    </a:cubicBezTo>
                    <a:cubicBezTo>
                      <a:pt x="9" y="3"/>
                      <a:pt x="9" y="3"/>
                      <a:pt x="9" y="3"/>
                    </a:cubicBezTo>
                    <a:cubicBezTo>
                      <a:pt x="8" y="2"/>
                      <a:pt x="7" y="1"/>
                      <a:pt x="6" y="0"/>
                    </a:cubicBezTo>
                    <a:cubicBezTo>
                      <a:pt x="6" y="0"/>
                      <a:pt x="5" y="0"/>
                      <a:pt x="5" y="0"/>
                    </a:cubicBezTo>
                    <a:cubicBezTo>
                      <a:pt x="5" y="0"/>
                      <a:pt x="5" y="0"/>
                      <a:pt x="5" y="0"/>
                    </a:cubicBezTo>
                    <a:cubicBezTo>
                      <a:pt x="5" y="0"/>
                      <a:pt x="5" y="0"/>
                      <a:pt x="5"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3" name="Freeform 238"/>
              <p:cNvSpPr>
                <a:spLocks noEditPoints="1"/>
              </p:cNvSpPr>
              <p:nvPr/>
            </p:nvSpPr>
            <p:spPr bwMode="auto">
              <a:xfrm>
                <a:off x="2374901" y="3021013"/>
                <a:ext cx="26988" cy="25400"/>
              </a:xfrm>
              <a:custGeom>
                <a:avLst/>
                <a:gdLst>
                  <a:gd name="T0" fmla="*/ 6 w 10"/>
                  <a:gd name="T1" fmla="*/ 4 h 9"/>
                  <a:gd name="T2" fmla="*/ 6 w 10"/>
                  <a:gd name="T3" fmla="*/ 4 h 9"/>
                  <a:gd name="T4" fmla="*/ 7 w 10"/>
                  <a:gd name="T5" fmla="*/ 3 h 9"/>
                  <a:gd name="T6" fmla="*/ 9 w 10"/>
                  <a:gd name="T7" fmla="*/ 2 h 9"/>
                  <a:gd name="T8" fmla="*/ 7 w 10"/>
                  <a:gd name="T9" fmla="*/ 3 h 9"/>
                  <a:gd name="T10" fmla="*/ 6 w 10"/>
                  <a:gd name="T11" fmla="*/ 4 h 9"/>
                  <a:gd name="T12" fmla="*/ 5 w 10"/>
                  <a:gd name="T13" fmla="*/ 0 h 9"/>
                  <a:gd name="T14" fmla="*/ 3 w 10"/>
                  <a:gd name="T15" fmla="*/ 0 h 9"/>
                  <a:gd name="T16" fmla="*/ 1 w 10"/>
                  <a:gd name="T17" fmla="*/ 4 h 9"/>
                  <a:gd name="T18" fmla="*/ 1 w 10"/>
                  <a:gd name="T19" fmla="*/ 5 h 9"/>
                  <a:gd name="T20" fmla="*/ 2 w 10"/>
                  <a:gd name="T21" fmla="*/ 4 h 9"/>
                  <a:gd name="T22" fmla="*/ 4 w 10"/>
                  <a:gd name="T23" fmla="*/ 3 h 9"/>
                  <a:gd name="T24" fmla="*/ 5 w 10"/>
                  <a:gd name="T25" fmla="*/ 4 h 9"/>
                  <a:gd name="T26" fmla="*/ 5 w 10"/>
                  <a:gd name="T27" fmla="*/ 4 h 9"/>
                  <a:gd name="T28" fmla="*/ 5 w 10"/>
                  <a:gd name="T29" fmla="*/ 4 h 9"/>
                  <a:gd name="T30" fmla="*/ 6 w 10"/>
                  <a:gd name="T31" fmla="*/ 4 h 9"/>
                  <a:gd name="T32" fmla="*/ 6 w 10"/>
                  <a:gd name="T33" fmla="*/ 4 h 9"/>
                  <a:gd name="T34" fmla="*/ 5 w 10"/>
                  <a:gd name="T35" fmla="*/ 4 h 9"/>
                  <a:gd name="T36" fmla="*/ 5 w 10"/>
                  <a:gd name="T37" fmla="*/ 7 h 9"/>
                  <a:gd name="T38" fmla="*/ 3 w 10"/>
                  <a:gd name="T39" fmla="*/ 8 h 9"/>
                  <a:gd name="T40" fmla="*/ 5 w 10"/>
                  <a:gd name="T41" fmla="*/ 9 h 9"/>
                  <a:gd name="T42" fmla="*/ 5 w 10"/>
                  <a:gd name="T43" fmla="*/ 9 h 9"/>
                  <a:gd name="T44" fmla="*/ 7 w 10"/>
                  <a:gd name="T45" fmla="*/ 8 h 9"/>
                  <a:gd name="T46" fmla="*/ 7 w 10"/>
                  <a:gd name="T47" fmla="*/ 8 h 9"/>
                  <a:gd name="T48" fmla="*/ 9 w 10"/>
                  <a:gd name="T49" fmla="*/ 6 h 9"/>
                  <a:gd name="T50" fmla="*/ 10 w 10"/>
                  <a:gd name="T51" fmla="*/ 4 h 9"/>
                  <a:gd name="T52" fmla="*/ 9 w 10"/>
                  <a:gd name="T53" fmla="*/ 2 h 9"/>
                  <a:gd name="T54" fmla="*/ 9 w 10"/>
                  <a:gd name="T55" fmla="*/ 2 h 9"/>
                  <a:gd name="T56" fmla="*/ 7 w 10"/>
                  <a:gd name="T57" fmla="*/ 0 h 9"/>
                  <a:gd name="T58" fmla="*/ 5 w 10"/>
                  <a:gd name="T59" fmla="*/ 0 h 9"/>
                  <a:gd name="T60" fmla="*/ 5 w 10"/>
                  <a:gd name="T61" fmla="*/ 0 h 9"/>
                  <a:gd name="T62" fmla="*/ 5 w 10"/>
                  <a:gd name="T6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 h="9">
                    <a:moveTo>
                      <a:pt x="6" y="4"/>
                    </a:moveTo>
                    <a:cubicBezTo>
                      <a:pt x="6" y="4"/>
                      <a:pt x="6" y="4"/>
                      <a:pt x="6" y="4"/>
                    </a:cubicBezTo>
                    <a:cubicBezTo>
                      <a:pt x="7" y="3"/>
                      <a:pt x="7" y="3"/>
                      <a:pt x="7" y="3"/>
                    </a:cubicBezTo>
                    <a:cubicBezTo>
                      <a:pt x="9" y="2"/>
                      <a:pt x="9" y="2"/>
                      <a:pt x="9" y="2"/>
                    </a:cubicBezTo>
                    <a:cubicBezTo>
                      <a:pt x="7" y="3"/>
                      <a:pt x="7" y="3"/>
                      <a:pt x="7" y="3"/>
                    </a:cubicBezTo>
                    <a:cubicBezTo>
                      <a:pt x="6" y="4"/>
                      <a:pt x="6" y="4"/>
                      <a:pt x="6" y="4"/>
                    </a:cubicBezTo>
                    <a:moveTo>
                      <a:pt x="5" y="0"/>
                    </a:moveTo>
                    <a:cubicBezTo>
                      <a:pt x="4" y="0"/>
                      <a:pt x="4" y="0"/>
                      <a:pt x="3" y="0"/>
                    </a:cubicBezTo>
                    <a:cubicBezTo>
                      <a:pt x="1" y="1"/>
                      <a:pt x="0" y="2"/>
                      <a:pt x="1" y="4"/>
                    </a:cubicBezTo>
                    <a:cubicBezTo>
                      <a:pt x="1" y="5"/>
                      <a:pt x="1" y="5"/>
                      <a:pt x="1" y="5"/>
                    </a:cubicBezTo>
                    <a:cubicBezTo>
                      <a:pt x="1" y="5"/>
                      <a:pt x="2" y="5"/>
                      <a:pt x="2" y="4"/>
                    </a:cubicBezTo>
                    <a:cubicBezTo>
                      <a:pt x="3" y="4"/>
                      <a:pt x="3" y="3"/>
                      <a:pt x="4" y="3"/>
                    </a:cubicBezTo>
                    <a:cubicBezTo>
                      <a:pt x="4" y="3"/>
                      <a:pt x="4" y="3"/>
                      <a:pt x="5" y="4"/>
                    </a:cubicBezTo>
                    <a:cubicBezTo>
                      <a:pt x="5" y="4"/>
                      <a:pt x="5" y="4"/>
                      <a:pt x="5" y="4"/>
                    </a:cubicBezTo>
                    <a:cubicBezTo>
                      <a:pt x="5" y="4"/>
                      <a:pt x="5" y="4"/>
                      <a:pt x="5" y="4"/>
                    </a:cubicBezTo>
                    <a:cubicBezTo>
                      <a:pt x="6" y="4"/>
                      <a:pt x="6" y="4"/>
                      <a:pt x="6" y="4"/>
                    </a:cubicBezTo>
                    <a:cubicBezTo>
                      <a:pt x="6" y="4"/>
                      <a:pt x="6" y="4"/>
                      <a:pt x="6" y="4"/>
                    </a:cubicBezTo>
                    <a:cubicBezTo>
                      <a:pt x="5" y="4"/>
                      <a:pt x="5" y="4"/>
                      <a:pt x="5" y="4"/>
                    </a:cubicBezTo>
                    <a:cubicBezTo>
                      <a:pt x="6" y="5"/>
                      <a:pt x="6" y="6"/>
                      <a:pt x="5" y="7"/>
                    </a:cubicBezTo>
                    <a:cubicBezTo>
                      <a:pt x="5" y="7"/>
                      <a:pt x="4" y="8"/>
                      <a:pt x="3" y="8"/>
                    </a:cubicBezTo>
                    <a:cubicBezTo>
                      <a:pt x="4" y="9"/>
                      <a:pt x="4" y="9"/>
                      <a:pt x="5" y="9"/>
                    </a:cubicBezTo>
                    <a:cubicBezTo>
                      <a:pt x="5" y="9"/>
                      <a:pt x="5" y="9"/>
                      <a:pt x="5" y="9"/>
                    </a:cubicBezTo>
                    <a:cubicBezTo>
                      <a:pt x="6" y="9"/>
                      <a:pt x="6" y="9"/>
                      <a:pt x="7" y="8"/>
                    </a:cubicBezTo>
                    <a:cubicBezTo>
                      <a:pt x="7" y="8"/>
                      <a:pt x="7" y="8"/>
                      <a:pt x="7" y="8"/>
                    </a:cubicBezTo>
                    <a:cubicBezTo>
                      <a:pt x="8" y="8"/>
                      <a:pt x="9" y="7"/>
                      <a:pt x="9" y="6"/>
                    </a:cubicBezTo>
                    <a:cubicBezTo>
                      <a:pt x="10" y="5"/>
                      <a:pt x="10" y="5"/>
                      <a:pt x="10" y="4"/>
                    </a:cubicBezTo>
                    <a:cubicBezTo>
                      <a:pt x="10" y="4"/>
                      <a:pt x="9" y="3"/>
                      <a:pt x="9" y="2"/>
                    </a:cubicBezTo>
                    <a:cubicBezTo>
                      <a:pt x="9" y="2"/>
                      <a:pt x="9" y="2"/>
                      <a:pt x="9" y="2"/>
                    </a:cubicBezTo>
                    <a:cubicBezTo>
                      <a:pt x="9" y="1"/>
                      <a:pt x="8" y="0"/>
                      <a:pt x="7" y="0"/>
                    </a:cubicBezTo>
                    <a:cubicBezTo>
                      <a:pt x="6" y="0"/>
                      <a:pt x="6" y="0"/>
                      <a:pt x="5" y="0"/>
                    </a:cubicBezTo>
                    <a:cubicBezTo>
                      <a:pt x="5" y="0"/>
                      <a:pt x="5" y="0"/>
                      <a:pt x="5" y="0"/>
                    </a:cubicBezTo>
                    <a:cubicBezTo>
                      <a:pt x="5" y="0"/>
                      <a:pt x="5" y="0"/>
                      <a:pt x="5"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4" name="Freeform 239"/>
              <p:cNvSpPr>
                <a:spLocks noEditPoints="1"/>
              </p:cNvSpPr>
              <p:nvPr/>
            </p:nvSpPr>
            <p:spPr bwMode="auto">
              <a:xfrm>
                <a:off x="2389188" y="3046413"/>
                <a:ext cx="23813" cy="25400"/>
              </a:xfrm>
              <a:custGeom>
                <a:avLst/>
                <a:gdLst>
                  <a:gd name="T0" fmla="*/ 5 w 9"/>
                  <a:gd name="T1" fmla="*/ 4 h 9"/>
                  <a:gd name="T2" fmla="*/ 7 w 9"/>
                  <a:gd name="T3" fmla="*/ 3 h 9"/>
                  <a:gd name="T4" fmla="*/ 9 w 9"/>
                  <a:gd name="T5" fmla="*/ 3 h 9"/>
                  <a:gd name="T6" fmla="*/ 7 w 9"/>
                  <a:gd name="T7" fmla="*/ 3 h 9"/>
                  <a:gd name="T8" fmla="*/ 5 w 9"/>
                  <a:gd name="T9" fmla="*/ 4 h 9"/>
                  <a:gd name="T10" fmla="*/ 4 w 9"/>
                  <a:gd name="T11" fmla="*/ 0 h 9"/>
                  <a:gd name="T12" fmla="*/ 4 w 9"/>
                  <a:gd name="T13" fmla="*/ 0 h 9"/>
                  <a:gd name="T14" fmla="*/ 3 w 9"/>
                  <a:gd name="T15" fmla="*/ 0 h 9"/>
                  <a:gd name="T16" fmla="*/ 3 w 9"/>
                  <a:gd name="T17" fmla="*/ 0 h 9"/>
                  <a:gd name="T18" fmla="*/ 0 w 9"/>
                  <a:gd name="T19" fmla="*/ 5 h 9"/>
                  <a:gd name="T20" fmla="*/ 0 w 9"/>
                  <a:gd name="T21" fmla="*/ 6 h 9"/>
                  <a:gd name="T22" fmla="*/ 2 w 9"/>
                  <a:gd name="T23" fmla="*/ 4 h 9"/>
                  <a:gd name="T24" fmla="*/ 2 w 9"/>
                  <a:gd name="T25" fmla="*/ 4 h 9"/>
                  <a:gd name="T26" fmla="*/ 3 w 9"/>
                  <a:gd name="T27" fmla="*/ 4 h 9"/>
                  <a:gd name="T28" fmla="*/ 4 w 9"/>
                  <a:gd name="T29" fmla="*/ 4 h 9"/>
                  <a:gd name="T30" fmla="*/ 4 w 9"/>
                  <a:gd name="T31" fmla="*/ 4 h 9"/>
                  <a:gd name="T32" fmla="*/ 4 w 9"/>
                  <a:gd name="T33" fmla="*/ 4 h 9"/>
                  <a:gd name="T34" fmla="*/ 4 w 9"/>
                  <a:gd name="T35" fmla="*/ 4 h 9"/>
                  <a:gd name="T36" fmla="*/ 5 w 9"/>
                  <a:gd name="T37" fmla="*/ 4 h 9"/>
                  <a:gd name="T38" fmla="*/ 5 w 9"/>
                  <a:gd name="T39" fmla="*/ 5 h 9"/>
                  <a:gd name="T40" fmla="*/ 5 w 9"/>
                  <a:gd name="T41" fmla="*/ 5 h 9"/>
                  <a:gd name="T42" fmla="*/ 5 w 9"/>
                  <a:gd name="T43" fmla="*/ 7 h 9"/>
                  <a:gd name="T44" fmla="*/ 3 w 9"/>
                  <a:gd name="T45" fmla="*/ 9 h 9"/>
                  <a:gd name="T46" fmla="*/ 4 w 9"/>
                  <a:gd name="T47" fmla="*/ 9 h 9"/>
                  <a:gd name="T48" fmla="*/ 4 w 9"/>
                  <a:gd name="T49" fmla="*/ 9 h 9"/>
                  <a:gd name="T50" fmla="*/ 6 w 9"/>
                  <a:gd name="T51" fmla="*/ 9 h 9"/>
                  <a:gd name="T52" fmla="*/ 6 w 9"/>
                  <a:gd name="T53" fmla="*/ 9 h 9"/>
                  <a:gd name="T54" fmla="*/ 9 w 9"/>
                  <a:gd name="T55" fmla="*/ 6 h 9"/>
                  <a:gd name="T56" fmla="*/ 9 w 9"/>
                  <a:gd name="T57" fmla="*/ 5 h 9"/>
                  <a:gd name="T58" fmla="*/ 9 w 9"/>
                  <a:gd name="T59" fmla="*/ 3 h 9"/>
                  <a:gd name="T60" fmla="*/ 9 w 9"/>
                  <a:gd name="T61" fmla="*/ 3 h 9"/>
                  <a:gd name="T62" fmla="*/ 6 w 9"/>
                  <a:gd name="T63" fmla="*/ 0 h 9"/>
                  <a:gd name="T64" fmla="*/ 4 w 9"/>
                  <a:gd name="T65"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 h="9">
                    <a:moveTo>
                      <a:pt x="5" y="4"/>
                    </a:moveTo>
                    <a:cubicBezTo>
                      <a:pt x="7" y="3"/>
                      <a:pt x="7" y="3"/>
                      <a:pt x="7" y="3"/>
                    </a:cubicBezTo>
                    <a:cubicBezTo>
                      <a:pt x="9" y="3"/>
                      <a:pt x="9" y="3"/>
                      <a:pt x="9" y="3"/>
                    </a:cubicBezTo>
                    <a:cubicBezTo>
                      <a:pt x="7" y="3"/>
                      <a:pt x="7" y="3"/>
                      <a:pt x="7" y="3"/>
                    </a:cubicBezTo>
                    <a:cubicBezTo>
                      <a:pt x="5" y="4"/>
                      <a:pt x="5" y="4"/>
                      <a:pt x="5" y="4"/>
                    </a:cubicBezTo>
                    <a:moveTo>
                      <a:pt x="4" y="0"/>
                    </a:moveTo>
                    <a:cubicBezTo>
                      <a:pt x="4" y="0"/>
                      <a:pt x="4" y="0"/>
                      <a:pt x="4" y="0"/>
                    </a:cubicBezTo>
                    <a:cubicBezTo>
                      <a:pt x="4" y="0"/>
                      <a:pt x="3" y="0"/>
                      <a:pt x="3" y="0"/>
                    </a:cubicBezTo>
                    <a:cubicBezTo>
                      <a:pt x="3" y="0"/>
                      <a:pt x="3" y="0"/>
                      <a:pt x="3" y="0"/>
                    </a:cubicBezTo>
                    <a:cubicBezTo>
                      <a:pt x="1" y="1"/>
                      <a:pt x="0" y="3"/>
                      <a:pt x="0" y="5"/>
                    </a:cubicBezTo>
                    <a:cubicBezTo>
                      <a:pt x="0" y="5"/>
                      <a:pt x="0" y="5"/>
                      <a:pt x="0" y="6"/>
                    </a:cubicBezTo>
                    <a:cubicBezTo>
                      <a:pt x="1" y="5"/>
                      <a:pt x="1" y="5"/>
                      <a:pt x="2" y="4"/>
                    </a:cubicBezTo>
                    <a:cubicBezTo>
                      <a:pt x="2" y="4"/>
                      <a:pt x="2" y="4"/>
                      <a:pt x="2" y="4"/>
                    </a:cubicBezTo>
                    <a:cubicBezTo>
                      <a:pt x="2" y="4"/>
                      <a:pt x="3" y="4"/>
                      <a:pt x="3" y="4"/>
                    </a:cubicBezTo>
                    <a:cubicBezTo>
                      <a:pt x="4" y="4"/>
                      <a:pt x="4" y="4"/>
                      <a:pt x="4" y="4"/>
                    </a:cubicBezTo>
                    <a:cubicBezTo>
                      <a:pt x="4" y="4"/>
                      <a:pt x="4" y="4"/>
                      <a:pt x="4" y="4"/>
                    </a:cubicBezTo>
                    <a:cubicBezTo>
                      <a:pt x="4" y="4"/>
                      <a:pt x="4" y="4"/>
                      <a:pt x="4" y="4"/>
                    </a:cubicBezTo>
                    <a:cubicBezTo>
                      <a:pt x="4" y="4"/>
                      <a:pt x="4" y="4"/>
                      <a:pt x="4" y="4"/>
                    </a:cubicBezTo>
                    <a:cubicBezTo>
                      <a:pt x="5" y="4"/>
                      <a:pt x="5" y="4"/>
                      <a:pt x="5" y="4"/>
                    </a:cubicBezTo>
                    <a:cubicBezTo>
                      <a:pt x="5" y="5"/>
                      <a:pt x="5" y="5"/>
                      <a:pt x="5" y="5"/>
                    </a:cubicBezTo>
                    <a:cubicBezTo>
                      <a:pt x="5" y="5"/>
                      <a:pt x="5" y="5"/>
                      <a:pt x="5" y="5"/>
                    </a:cubicBezTo>
                    <a:cubicBezTo>
                      <a:pt x="5" y="5"/>
                      <a:pt x="5" y="6"/>
                      <a:pt x="5" y="7"/>
                    </a:cubicBezTo>
                    <a:cubicBezTo>
                      <a:pt x="4" y="8"/>
                      <a:pt x="4" y="8"/>
                      <a:pt x="3" y="9"/>
                    </a:cubicBezTo>
                    <a:cubicBezTo>
                      <a:pt x="3" y="9"/>
                      <a:pt x="4" y="9"/>
                      <a:pt x="4" y="9"/>
                    </a:cubicBezTo>
                    <a:cubicBezTo>
                      <a:pt x="4" y="9"/>
                      <a:pt x="4" y="9"/>
                      <a:pt x="4" y="9"/>
                    </a:cubicBezTo>
                    <a:cubicBezTo>
                      <a:pt x="5" y="9"/>
                      <a:pt x="6" y="9"/>
                      <a:pt x="6" y="9"/>
                    </a:cubicBezTo>
                    <a:cubicBezTo>
                      <a:pt x="6" y="9"/>
                      <a:pt x="6" y="9"/>
                      <a:pt x="6" y="9"/>
                    </a:cubicBezTo>
                    <a:cubicBezTo>
                      <a:pt x="8" y="8"/>
                      <a:pt x="8" y="7"/>
                      <a:pt x="9" y="6"/>
                    </a:cubicBezTo>
                    <a:cubicBezTo>
                      <a:pt x="9" y="6"/>
                      <a:pt x="9" y="5"/>
                      <a:pt x="9" y="5"/>
                    </a:cubicBezTo>
                    <a:cubicBezTo>
                      <a:pt x="9" y="4"/>
                      <a:pt x="9" y="3"/>
                      <a:pt x="9" y="3"/>
                    </a:cubicBezTo>
                    <a:cubicBezTo>
                      <a:pt x="9" y="3"/>
                      <a:pt x="9" y="3"/>
                      <a:pt x="9" y="3"/>
                    </a:cubicBezTo>
                    <a:cubicBezTo>
                      <a:pt x="8" y="2"/>
                      <a:pt x="7" y="1"/>
                      <a:pt x="6" y="0"/>
                    </a:cubicBezTo>
                    <a:cubicBezTo>
                      <a:pt x="6" y="0"/>
                      <a:pt x="5" y="0"/>
                      <a:pt x="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5" name="Freeform 240"/>
              <p:cNvSpPr/>
              <p:nvPr/>
            </p:nvSpPr>
            <p:spPr bwMode="auto">
              <a:xfrm>
                <a:off x="2400301" y="3071813"/>
                <a:ext cx="23813" cy="26988"/>
              </a:xfrm>
              <a:custGeom>
                <a:avLst/>
                <a:gdLst>
                  <a:gd name="T0" fmla="*/ 5 w 9"/>
                  <a:gd name="T1" fmla="*/ 0 h 10"/>
                  <a:gd name="T2" fmla="*/ 5 w 9"/>
                  <a:gd name="T3" fmla="*/ 0 h 10"/>
                  <a:gd name="T4" fmla="*/ 3 w 9"/>
                  <a:gd name="T5" fmla="*/ 1 h 10"/>
                  <a:gd name="T6" fmla="*/ 3 w 9"/>
                  <a:gd name="T7" fmla="*/ 1 h 10"/>
                  <a:gd name="T8" fmla="*/ 0 w 9"/>
                  <a:gd name="T9" fmla="*/ 5 h 10"/>
                  <a:gd name="T10" fmla="*/ 0 w 9"/>
                  <a:gd name="T11" fmla="*/ 6 h 10"/>
                  <a:gd name="T12" fmla="*/ 2 w 9"/>
                  <a:gd name="T13" fmla="*/ 5 h 10"/>
                  <a:gd name="T14" fmla="*/ 4 w 9"/>
                  <a:gd name="T15" fmla="*/ 4 h 10"/>
                  <a:gd name="T16" fmla="*/ 5 w 9"/>
                  <a:gd name="T17" fmla="*/ 5 h 10"/>
                  <a:gd name="T18" fmla="*/ 5 w 9"/>
                  <a:gd name="T19" fmla="*/ 5 h 10"/>
                  <a:gd name="T20" fmla="*/ 5 w 9"/>
                  <a:gd name="T21" fmla="*/ 5 h 10"/>
                  <a:gd name="T22" fmla="*/ 5 w 9"/>
                  <a:gd name="T23" fmla="*/ 4 h 10"/>
                  <a:gd name="T24" fmla="*/ 5 w 9"/>
                  <a:gd name="T25" fmla="*/ 5 h 10"/>
                  <a:gd name="T26" fmla="*/ 5 w 9"/>
                  <a:gd name="T27" fmla="*/ 5 h 10"/>
                  <a:gd name="T28" fmla="*/ 5 w 9"/>
                  <a:gd name="T29" fmla="*/ 5 h 10"/>
                  <a:gd name="T30" fmla="*/ 5 w 9"/>
                  <a:gd name="T31" fmla="*/ 8 h 10"/>
                  <a:gd name="T32" fmla="*/ 3 w 9"/>
                  <a:gd name="T33" fmla="*/ 9 h 10"/>
                  <a:gd name="T34" fmla="*/ 5 w 9"/>
                  <a:gd name="T35" fmla="*/ 10 h 10"/>
                  <a:gd name="T36" fmla="*/ 5 w 9"/>
                  <a:gd name="T37" fmla="*/ 10 h 10"/>
                  <a:gd name="T38" fmla="*/ 5 w 9"/>
                  <a:gd name="T39" fmla="*/ 10 h 10"/>
                  <a:gd name="T40" fmla="*/ 7 w 9"/>
                  <a:gd name="T41" fmla="*/ 9 h 10"/>
                  <a:gd name="T42" fmla="*/ 9 w 9"/>
                  <a:gd name="T43" fmla="*/ 6 h 10"/>
                  <a:gd name="T44" fmla="*/ 9 w 9"/>
                  <a:gd name="T45" fmla="*/ 5 h 10"/>
                  <a:gd name="T46" fmla="*/ 9 w 9"/>
                  <a:gd name="T47" fmla="*/ 3 h 10"/>
                  <a:gd name="T48" fmla="*/ 8 w 9"/>
                  <a:gd name="T49" fmla="*/ 4 h 10"/>
                  <a:gd name="T50" fmla="*/ 7 w 9"/>
                  <a:gd name="T51" fmla="*/ 4 h 10"/>
                  <a:gd name="T52" fmla="*/ 8 w 9"/>
                  <a:gd name="T53" fmla="*/ 4 h 10"/>
                  <a:gd name="T54" fmla="*/ 9 w 9"/>
                  <a:gd name="T55" fmla="*/ 3 h 10"/>
                  <a:gd name="T56" fmla="*/ 6 w 9"/>
                  <a:gd name="T57" fmla="*/ 1 h 10"/>
                  <a:gd name="T58" fmla="*/ 5 w 9"/>
                  <a:gd name="T59"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 h="10">
                    <a:moveTo>
                      <a:pt x="5" y="0"/>
                    </a:moveTo>
                    <a:cubicBezTo>
                      <a:pt x="5" y="0"/>
                      <a:pt x="5" y="0"/>
                      <a:pt x="5" y="0"/>
                    </a:cubicBezTo>
                    <a:cubicBezTo>
                      <a:pt x="4" y="0"/>
                      <a:pt x="4" y="1"/>
                      <a:pt x="3" y="1"/>
                    </a:cubicBezTo>
                    <a:cubicBezTo>
                      <a:pt x="3" y="1"/>
                      <a:pt x="3" y="1"/>
                      <a:pt x="3" y="1"/>
                    </a:cubicBezTo>
                    <a:cubicBezTo>
                      <a:pt x="1" y="2"/>
                      <a:pt x="0" y="3"/>
                      <a:pt x="0" y="5"/>
                    </a:cubicBezTo>
                    <a:cubicBezTo>
                      <a:pt x="0" y="5"/>
                      <a:pt x="0" y="6"/>
                      <a:pt x="0" y="6"/>
                    </a:cubicBezTo>
                    <a:cubicBezTo>
                      <a:pt x="1" y="6"/>
                      <a:pt x="2" y="5"/>
                      <a:pt x="2" y="5"/>
                    </a:cubicBezTo>
                    <a:cubicBezTo>
                      <a:pt x="2" y="4"/>
                      <a:pt x="3" y="4"/>
                      <a:pt x="4" y="4"/>
                    </a:cubicBezTo>
                    <a:cubicBezTo>
                      <a:pt x="4" y="4"/>
                      <a:pt x="4" y="4"/>
                      <a:pt x="5" y="5"/>
                    </a:cubicBezTo>
                    <a:cubicBezTo>
                      <a:pt x="5" y="5"/>
                      <a:pt x="5" y="5"/>
                      <a:pt x="5" y="5"/>
                    </a:cubicBezTo>
                    <a:cubicBezTo>
                      <a:pt x="5" y="5"/>
                      <a:pt x="5" y="5"/>
                      <a:pt x="5" y="5"/>
                    </a:cubicBezTo>
                    <a:cubicBezTo>
                      <a:pt x="5" y="4"/>
                      <a:pt x="5" y="4"/>
                      <a:pt x="5" y="4"/>
                    </a:cubicBezTo>
                    <a:cubicBezTo>
                      <a:pt x="5" y="5"/>
                      <a:pt x="5" y="5"/>
                      <a:pt x="5" y="5"/>
                    </a:cubicBezTo>
                    <a:cubicBezTo>
                      <a:pt x="5" y="5"/>
                      <a:pt x="5" y="5"/>
                      <a:pt x="5" y="5"/>
                    </a:cubicBezTo>
                    <a:cubicBezTo>
                      <a:pt x="5" y="5"/>
                      <a:pt x="5" y="5"/>
                      <a:pt x="5" y="5"/>
                    </a:cubicBezTo>
                    <a:cubicBezTo>
                      <a:pt x="6" y="6"/>
                      <a:pt x="6" y="7"/>
                      <a:pt x="5" y="8"/>
                    </a:cubicBezTo>
                    <a:cubicBezTo>
                      <a:pt x="5" y="8"/>
                      <a:pt x="4" y="9"/>
                      <a:pt x="3" y="9"/>
                    </a:cubicBezTo>
                    <a:cubicBezTo>
                      <a:pt x="4" y="9"/>
                      <a:pt x="4" y="10"/>
                      <a:pt x="5" y="10"/>
                    </a:cubicBezTo>
                    <a:cubicBezTo>
                      <a:pt x="5" y="10"/>
                      <a:pt x="5" y="10"/>
                      <a:pt x="5" y="10"/>
                    </a:cubicBezTo>
                    <a:cubicBezTo>
                      <a:pt x="5" y="10"/>
                      <a:pt x="5" y="10"/>
                      <a:pt x="5" y="10"/>
                    </a:cubicBezTo>
                    <a:cubicBezTo>
                      <a:pt x="5" y="10"/>
                      <a:pt x="6" y="9"/>
                      <a:pt x="7" y="9"/>
                    </a:cubicBezTo>
                    <a:cubicBezTo>
                      <a:pt x="8" y="9"/>
                      <a:pt x="9" y="8"/>
                      <a:pt x="9" y="6"/>
                    </a:cubicBezTo>
                    <a:cubicBezTo>
                      <a:pt x="9" y="6"/>
                      <a:pt x="9" y="6"/>
                      <a:pt x="9" y="5"/>
                    </a:cubicBezTo>
                    <a:cubicBezTo>
                      <a:pt x="9" y="4"/>
                      <a:pt x="9" y="4"/>
                      <a:pt x="9" y="3"/>
                    </a:cubicBezTo>
                    <a:cubicBezTo>
                      <a:pt x="8" y="4"/>
                      <a:pt x="8" y="4"/>
                      <a:pt x="8" y="4"/>
                    </a:cubicBezTo>
                    <a:cubicBezTo>
                      <a:pt x="7" y="4"/>
                      <a:pt x="7" y="4"/>
                      <a:pt x="7" y="4"/>
                    </a:cubicBezTo>
                    <a:cubicBezTo>
                      <a:pt x="8" y="4"/>
                      <a:pt x="8" y="4"/>
                      <a:pt x="8" y="4"/>
                    </a:cubicBezTo>
                    <a:cubicBezTo>
                      <a:pt x="9" y="3"/>
                      <a:pt x="9" y="3"/>
                      <a:pt x="9" y="3"/>
                    </a:cubicBezTo>
                    <a:cubicBezTo>
                      <a:pt x="8" y="2"/>
                      <a:pt x="8" y="1"/>
                      <a:pt x="6" y="1"/>
                    </a:cubicBezTo>
                    <a:cubicBezTo>
                      <a:pt x="6" y="1"/>
                      <a:pt x="5" y="0"/>
                      <a:pt x="5"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6" name="Freeform 241"/>
              <p:cNvSpPr/>
              <p:nvPr/>
            </p:nvSpPr>
            <p:spPr bwMode="auto">
              <a:xfrm>
                <a:off x="2413001" y="3098800"/>
                <a:ext cx="25400" cy="25400"/>
              </a:xfrm>
              <a:custGeom>
                <a:avLst/>
                <a:gdLst>
                  <a:gd name="T0" fmla="*/ 4 w 9"/>
                  <a:gd name="T1" fmla="*/ 0 h 9"/>
                  <a:gd name="T2" fmla="*/ 4 w 9"/>
                  <a:gd name="T3" fmla="*/ 0 h 9"/>
                  <a:gd name="T4" fmla="*/ 2 w 9"/>
                  <a:gd name="T5" fmla="*/ 0 h 9"/>
                  <a:gd name="T6" fmla="*/ 0 w 9"/>
                  <a:gd name="T7" fmla="*/ 4 h 9"/>
                  <a:gd name="T8" fmla="*/ 0 w 9"/>
                  <a:gd name="T9" fmla="*/ 6 h 9"/>
                  <a:gd name="T10" fmla="*/ 1 w 9"/>
                  <a:gd name="T11" fmla="*/ 4 h 9"/>
                  <a:gd name="T12" fmla="*/ 1 w 9"/>
                  <a:gd name="T13" fmla="*/ 4 h 9"/>
                  <a:gd name="T14" fmla="*/ 3 w 9"/>
                  <a:gd name="T15" fmla="*/ 4 h 9"/>
                  <a:gd name="T16" fmla="*/ 4 w 9"/>
                  <a:gd name="T17" fmla="*/ 4 h 9"/>
                  <a:gd name="T18" fmla="*/ 4 w 9"/>
                  <a:gd name="T19" fmla="*/ 4 h 9"/>
                  <a:gd name="T20" fmla="*/ 4 w 9"/>
                  <a:gd name="T21" fmla="*/ 4 h 9"/>
                  <a:gd name="T22" fmla="*/ 5 w 9"/>
                  <a:gd name="T23" fmla="*/ 4 h 9"/>
                  <a:gd name="T24" fmla="*/ 5 w 9"/>
                  <a:gd name="T25" fmla="*/ 4 h 9"/>
                  <a:gd name="T26" fmla="*/ 5 w 9"/>
                  <a:gd name="T27" fmla="*/ 5 h 9"/>
                  <a:gd name="T28" fmla="*/ 4 w 9"/>
                  <a:gd name="T29" fmla="*/ 7 h 9"/>
                  <a:gd name="T30" fmla="*/ 3 w 9"/>
                  <a:gd name="T31" fmla="*/ 9 h 9"/>
                  <a:gd name="T32" fmla="*/ 4 w 9"/>
                  <a:gd name="T33" fmla="*/ 9 h 9"/>
                  <a:gd name="T34" fmla="*/ 4 w 9"/>
                  <a:gd name="T35" fmla="*/ 9 h 9"/>
                  <a:gd name="T36" fmla="*/ 6 w 9"/>
                  <a:gd name="T37" fmla="*/ 9 h 9"/>
                  <a:gd name="T38" fmla="*/ 6 w 9"/>
                  <a:gd name="T39" fmla="*/ 9 h 9"/>
                  <a:gd name="T40" fmla="*/ 9 w 9"/>
                  <a:gd name="T41" fmla="*/ 6 h 9"/>
                  <a:gd name="T42" fmla="*/ 9 w 9"/>
                  <a:gd name="T43" fmla="*/ 4 h 9"/>
                  <a:gd name="T44" fmla="*/ 8 w 9"/>
                  <a:gd name="T45" fmla="*/ 3 h 9"/>
                  <a:gd name="T46" fmla="*/ 7 w 9"/>
                  <a:gd name="T47" fmla="*/ 3 h 9"/>
                  <a:gd name="T48" fmla="*/ 7 w 9"/>
                  <a:gd name="T49" fmla="*/ 3 h 9"/>
                  <a:gd name="T50" fmla="*/ 7 w 9"/>
                  <a:gd name="T51" fmla="*/ 3 h 9"/>
                  <a:gd name="T52" fmla="*/ 8 w 9"/>
                  <a:gd name="T53" fmla="*/ 2 h 9"/>
                  <a:gd name="T54" fmla="*/ 6 w 9"/>
                  <a:gd name="T55" fmla="*/ 0 h 9"/>
                  <a:gd name="T56" fmla="*/ 4 w 9"/>
                  <a:gd name="T5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9" h="9">
                    <a:moveTo>
                      <a:pt x="4" y="0"/>
                    </a:moveTo>
                    <a:cubicBezTo>
                      <a:pt x="4" y="0"/>
                      <a:pt x="4" y="0"/>
                      <a:pt x="4" y="0"/>
                    </a:cubicBezTo>
                    <a:cubicBezTo>
                      <a:pt x="4" y="0"/>
                      <a:pt x="3" y="0"/>
                      <a:pt x="2" y="0"/>
                    </a:cubicBezTo>
                    <a:cubicBezTo>
                      <a:pt x="1" y="1"/>
                      <a:pt x="0" y="3"/>
                      <a:pt x="0" y="4"/>
                    </a:cubicBezTo>
                    <a:cubicBezTo>
                      <a:pt x="0" y="5"/>
                      <a:pt x="0" y="5"/>
                      <a:pt x="0" y="6"/>
                    </a:cubicBezTo>
                    <a:cubicBezTo>
                      <a:pt x="0" y="5"/>
                      <a:pt x="1" y="5"/>
                      <a:pt x="1" y="4"/>
                    </a:cubicBezTo>
                    <a:cubicBezTo>
                      <a:pt x="1" y="4"/>
                      <a:pt x="1" y="4"/>
                      <a:pt x="1" y="4"/>
                    </a:cubicBezTo>
                    <a:cubicBezTo>
                      <a:pt x="2" y="4"/>
                      <a:pt x="2" y="4"/>
                      <a:pt x="3" y="4"/>
                    </a:cubicBezTo>
                    <a:cubicBezTo>
                      <a:pt x="3" y="4"/>
                      <a:pt x="4" y="4"/>
                      <a:pt x="4" y="4"/>
                    </a:cubicBezTo>
                    <a:cubicBezTo>
                      <a:pt x="4" y="4"/>
                      <a:pt x="4" y="4"/>
                      <a:pt x="4" y="4"/>
                    </a:cubicBezTo>
                    <a:cubicBezTo>
                      <a:pt x="4" y="4"/>
                      <a:pt x="4" y="4"/>
                      <a:pt x="4" y="4"/>
                    </a:cubicBezTo>
                    <a:cubicBezTo>
                      <a:pt x="5" y="4"/>
                      <a:pt x="5" y="4"/>
                      <a:pt x="5" y="4"/>
                    </a:cubicBezTo>
                    <a:cubicBezTo>
                      <a:pt x="5" y="4"/>
                      <a:pt x="5" y="4"/>
                      <a:pt x="5" y="4"/>
                    </a:cubicBezTo>
                    <a:cubicBezTo>
                      <a:pt x="5" y="5"/>
                      <a:pt x="5" y="5"/>
                      <a:pt x="5" y="5"/>
                    </a:cubicBezTo>
                    <a:cubicBezTo>
                      <a:pt x="5" y="5"/>
                      <a:pt x="5" y="6"/>
                      <a:pt x="4" y="7"/>
                    </a:cubicBezTo>
                    <a:cubicBezTo>
                      <a:pt x="4" y="8"/>
                      <a:pt x="3" y="8"/>
                      <a:pt x="3" y="9"/>
                    </a:cubicBezTo>
                    <a:cubicBezTo>
                      <a:pt x="3" y="9"/>
                      <a:pt x="4" y="9"/>
                      <a:pt x="4" y="9"/>
                    </a:cubicBezTo>
                    <a:cubicBezTo>
                      <a:pt x="4" y="9"/>
                      <a:pt x="4" y="9"/>
                      <a:pt x="4" y="9"/>
                    </a:cubicBezTo>
                    <a:cubicBezTo>
                      <a:pt x="5" y="9"/>
                      <a:pt x="6" y="9"/>
                      <a:pt x="6" y="9"/>
                    </a:cubicBezTo>
                    <a:cubicBezTo>
                      <a:pt x="6" y="9"/>
                      <a:pt x="6" y="9"/>
                      <a:pt x="6" y="9"/>
                    </a:cubicBezTo>
                    <a:cubicBezTo>
                      <a:pt x="7" y="8"/>
                      <a:pt x="8" y="7"/>
                      <a:pt x="9" y="6"/>
                    </a:cubicBezTo>
                    <a:cubicBezTo>
                      <a:pt x="9" y="5"/>
                      <a:pt x="9" y="5"/>
                      <a:pt x="9" y="4"/>
                    </a:cubicBezTo>
                    <a:cubicBezTo>
                      <a:pt x="9" y="4"/>
                      <a:pt x="9" y="3"/>
                      <a:pt x="8" y="3"/>
                    </a:cubicBezTo>
                    <a:cubicBezTo>
                      <a:pt x="7" y="3"/>
                      <a:pt x="7" y="3"/>
                      <a:pt x="7" y="3"/>
                    </a:cubicBezTo>
                    <a:cubicBezTo>
                      <a:pt x="7" y="3"/>
                      <a:pt x="7" y="3"/>
                      <a:pt x="7" y="3"/>
                    </a:cubicBezTo>
                    <a:cubicBezTo>
                      <a:pt x="7" y="3"/>
                      <a:pt x="7" y="3"/>
                      <a:pt x="7" y="3"/>
                    </a:cubicBezTo>
                    <a:cubicBezTo>
                      <a:pt x="8" y="2"/>
                      <a:pt x="8" y="2"/>
                      <a:pt x="8" y="2"/>
                    </a:cubicBezTo>
                    <a:cubicBezTo>
                      <a:pt x="8" y="1"/>
                      <a:pt x="7" y="1"/>
                      <a:pt x="6" y="0"/>
                    </a:cubicBezTo>
                    <a:cubicBezTo>
                      <a:pt x="5" y="0"/>
                      <a:pt x="5" y="0"/>
                      <a:pt x="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7" name="Freeform 242"/>
              <p:cNvSpPr/>
              <p:nvPr/>
            </p:nvSpPr>
            <p:spPr bwMode="auto">
              <a:xfrm>
                <a:off x="2424113" y="3124200"/>
                <a:ext cx="25400" cy="25400"/>
              </a:xfrm>
              <a:custGeom>
                <a:avLst/>
                <a:gdLst>
                  <a:gd name="T0" fmla="*/ 5 w 9"/>
                  <a:gd name="T1" fmla="*/ 0 h 9"/>
                  <a:gd name="T2" fmla="*/ 5 w 9"/>
                  <a:gd name="T3" fmla="*/ 0 h 9"/>
                  <a:gd name="T4" fmla="*/ 5 w 9"/>
                  <a:gd name="T5" fmla="*/ 0 h 9"/>
                  <a:gd name="T6" fmla="*/ 3 w 9"/>
                  <a:gd name="T7" fmla="*/ 1 h 9"/>
                  <a:gd name="T8" fmla="*/ 3 w 9"/>
                  <a:gd name="T9" fmla="*/ 1 h 9"/>
                  <a:gd name="T10" fmla="*/ 0 w 9"/>
                  <a:gd name="T11" fmla="*/ 5 h 9"/>
                  <a:gd name="T12" fmla="*/ 0 w 9"/>
                  <a:gd name="T13" fmla="*/ 6 h 9"/>
                  <a:gd name="T14" fmla="*/ 2 w 9"/>
                  <a:gd name="T15" fmla="*/ 5 h 9"/>
                  <a:gd name="T16" fmla="*/ 3 w 9"/>
                  <a:gd name="T17" fmla="*/ 4 h 9"/>
                  <a:gd name="T18" fmla="*/ 4 w 9"/>
                  <a:gd name="T19" fmla="*/ 4 h 9"/>
                  <a:gd name="T20" fmla="*/ 4 w 9"/>
                  <a:gd name="T21" fmla="*/ 4 h 9"/>
                  <a:gd name="T22" fmla="*/ 4 w 9"/>
                  <a:gd name="T23" fmla="*/ 4 h 9"/>
                  <a:gd name="T24" fmla="*/ 5 w 9"/>
                  <a:gd name="T25" fmla="*/ 4 h 9"/>
                  <a:gd name="T26" fmla="*/ 5 w 9"/>
                  <a:gd name="T27" fmla="*/ 5 h 9"/>
                  <a:gd name="T28" fmla="*/ 5 w 9"/>
                  <a:gd name="T29" fmla="*/ 5 h 9"/>
                  <a:gd name="T30" fmla="*/ 5 w 9"/>
                  <a:gd name="T31" fmla="*/ 5 h 9"/>
                  <a:gd name="T32" fmla="*/ 5 w 9"/>
                  <a:gd name="T33" fmla="*/ 7 h 9"/>
                  <a:gd name="T34" fmla="*/ 3 w 9"/>
                  <a:gd name="T35" fmla="*/ 9 h 9"/>
                  <a:gd name="T36" fmla="*/ 5 w 9"/>
                  <a:gd name="T37" fmla="*/ 9 h 9"/>
                  <a:gd name="T38" fmla="*/ 5 w 9"/>
                  <a:gd name="T39" fmla="*/ 9 h 9"/>
                  <a:gd name="T40" fmla="*/ 7 w 9"/>
                  <a:gd name="T41" fmla="*/ 9 h 9"/>
                  <a:gd name="T42" fmla="*/ 9 w 9"/>
                  <a:gd name="T43" fmla="*/ 6 h 9"/>
                  <a:gd name="T44" fmla="*/ 9 w 9"/>
                  <a:gd name="T45" fmla="*/ 5 h 9"/>
                  <a:gd name="T46" fmla="*/ 9 w 9"/>
                  <a:gd name="T47" fmla="*/ 3 h 9"/>
                  <a:gd name="T48" fmla="*/ 8 w 9"/>
                  <a:gd name="T49" fmla="*/ 3 h 9"/>
                  <a:gd name="T50" fmla="*/ 7 w 9"/>
                  <a:gd name="T51" fmla="*/ 4 h 9"/>
                  <a:gd name="T52" fmla="*/ 8 w 9"/>
                  <a:gd name="T53" fmla="*/ 3 h 9"/>
                  <a:gd name="T54" fmla="*/ 9 w 9"/>
                  <a:gd name="T55" fmla="*/ 3 h 9"/>
                  <a:gd name="T56" fmla="*/ 6 w 9"/>
                  <a:gd name="T57" fmla="*/ 1 h 9"/>
                  <a:gd name="T58" fmla="*/ 5 w 9"/>
                  <a:gd name="T59"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 h="9">
                    <a:moveTo>
                      <a:pt x="5" y="0"/>
                    </a:moveTo>
                    <a:cubicBezTo>
                      <a:pt x="5" y="0"/>
                      <a:pt x="5" y="0"/>
                      <a:pt x="5" y="0"/>
                    </a:cubicBezTo>
                    <a:cubicBezTo>
                      <a:pt x="5" y="0"/>
                      <a:pt x="5" y="0"/>
                      <a:pt x="5" y="0"/>
                    </a:cubicBezTo>
                    <a:cubicBezTo>
                      <a:pt x="4" y="0"/>
                      <a:pt x="3" y="0"/>
                      <a:pt x="3" y="1"/>
                    </a:cubicBezTo>
                    <a:cubicBezTo>
                      <a:pt x="3" y="1"/>
                      <a:pt x="3" y="1"/>
                      <a:pt x="3" y="1"/>
                    </a:cubicBezTo>
                    <a:cubicBezTo>
                      <a:pt x="1" y="1"/>
                      <a:pt x="0" y="3"/>
                      <a:pt x="0" y="5"/>
                    </a:cubicBezTo>
                    <a:cubicBezTo>
                      <a:pt x="0" y="5"/>
                      <a:pt x="0" y="6"/>
                      <a:pt x="0" y="6"/>
                    </a:cubicBezTo>
                    <a:cubicBezTo>
                      <a:pt x="1" y="6"/>
                      <a:pt x="1" y="5"/>
                      <a:pt x="2" y="5"/>
                    </a:cubicBezTo>
                    <a:cubicBezTo>
                      <a:pt x="2" y="4"/>
                      <a:pt x="3" y="4"/>
                      <a:pt x="3" y="4"/>
                    </a:cubicBezTo>
                    <a:cubicBezTo>
                      <a:pt x="4" y="4"/>
                      <a:pt x="4" y="4"/>
                      <a:pt x="4" y="4"/>
                    </a:cubicBezTo>
                    <a:cubicBezTo>
                      <a:pt x="4" y="4"/>
                      <a:pt x="4" y="4"/>
                      <a:pt x="4" y="4"/>
                    </a:cubicBezTo>
                    <a:cubicBezTo>
                      <a:pt x="4" y="4"/>
                      <a:pt x="4" y="4"/>
                      <a:pt x="4" y="4"/>
                    </a:cubicBezTo>
                    <a:cubicBezTo>
                      <a:pt x="5" y="4"/>
                      <a:pt x="5" y="4"/>
                      <a:pt x="5" y="4"/>
                    </a:cubicBezTo>
                    <a:cubicBezTo>
                      <a:pt x="5" y="5"/>
                      <a:pt x="5" y="5"/>
                      <a:pt x="5" y="5"/>
                    </a:cubicBezTo>
                    <a:cubicBezTo>
                      <a:pt x="5" y="5"/>
                      <a:pt x="5" y="5"/>
                      <a:pt x="5" y="5"/>
                    </a:cubicBezTo>
                    <a:cubicBezTo>
                      <a:pt x="5" y="5"/>
                      <a:pt x="5" y="5"/>
                      <a:pt x="5" y="5"/>
                    </a:cubicBezTo>
                    <a:cubicBezTo>
                      <a:pt x="5" y="6"/>
                      <a:pt x="5" y="7"/>
                      <a:pt x="5" y="7"/>
                    </a:cubicBezTo>
                    <a:cubicBezTo>
                      <a:pt x="4" y="8"/>
                      <a:pt x="4" y="9"/>
                      <a:pt x="3" y="9"/>
                    </a:cubicBezTo>
                    <a:cubicBezTo>
                      <a:pt x="4" y="9"/>
                      <a:pt x="4" y="9"/>
                      <a:pt x="5" y="9"/>
                    </a:cubicBezTo>
                    <a:cubicBezTo>
                      <a:pt x="5" y="9"/>
                      <a:pt x="5" y="9"/>
                      <a:pt x="5" y="9"/>
                    </a:cubicBezTo>
                    <a:cubicBezTo>
                      <a:pt x="5" y="9"/>
                      <a:pt x="6" y="9"/>
                      <a:pt x="7" y="9"/>
                    </a:cubicBezTo>
                    <a:cubicBezTo>
                      <a:pt x="8" y="8"/>
                      <a:pt x="9" y="7"/>
                      <a:pt x="9" y="6"/>
                    </a:cubicBezTo>
                    <a:cubicBezTo>
                      <a:pt x="9" y="6"/>
                      <a:pt x="9" y="5"/>
                      <a:pt x="9" y="5"/>
                    </a:cubicBezTo>
                    <a:cubicBezTo>
                      <a:pt x="9" y="4"/>
                      <a:pt x="9" y="4"/>
                      <a:pt x="9" y="3"/>
                    </a:cubicBezTo>
                    <a:cubicBezTo>
                      <a:pt x="8" y="3"/>
                      <a:pt x="8" y="3"/>
                      <a:pt x="8" y="3"/>
                    </a:cubicBezTo>
                    <a:cubicBezTo>
                      <a:pt x="7" y="4"/>
                      <a:pt x="7" y="4"/>
                      <a:pt x="7" y="4"/>
                    </a:cubicBezTo>
                    <a:cubicBezTo>
                      <a:pt x="8" y="3"/>
                      <a:pt x="8" y="3"/>
                      <a:pt x="8" y="3"/>
                    </a:cubicBezTo>
                    <a:cubicBezTo>
                      <a:pt x="9" y="3"/>
                      <a:pt x="9" y="3"/>
                      <a:pt x="9" y="3"/>
                    </a:cubicBezTo>
                    <a:cubicBezTo>
                      <a:pt x="8" y="2"/>
                      <a:pt x="7" y="1"/>
                      <a:pt x="6" y="1"/>
                    </a:cubicBezTo>
                    <a:cubicBezTo>
                      <a:pt x="6" y="0"/>
                      <a:pt x="5" y="0"/>
                      <a:pt x="5"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8" name="Freeform 243"/>
              <p:cNvSpPr/>
              <p:nvPr/>
            </p:nvSpPr>
            <p:spPr bwMode="auto">
              <a:xfrm>
                <a:off x="2436813" y="3152775"/>
                <a:ext cx="26988" cy="25400"/>
              </a:xfrm>
              <a:custGeom>
                <a:avLst/>
                <a:gdLst>
                  <a:gd name="T0" fmla="*/ 5 w 10"/>
                  <a:gd name="T1" fmla="*/ 0 h 9"/>
                  <a:gd name="T2" fmla="*/ 5 w 10"/>
                  <a:gd name="T3" fmla="*/ 0 h 9"/>
                  <a:gd name="T4" fmla="*/ 3 w 10"/>
                  <a:gd name="T5" fmla="*/ 0 h 9"/>
                  <a:gd name="T6" fmla="*/ 0 w 10"/>
                  <a:gd name="T7" fmla="*/ 4 h 9"/>
                  <a:gd name="T8" fmla="*/ 1 w 10"/>
                  <a:gd name="T9" fmla="*/ 6 h 9"/>
                  <a:gd name="T10" fmla="*/ 2 w 10"/>
                  <a:gd name="T11" fmla="*/ 4 h 9"/>
                  <a:gd name="T12" fmla="*/ 4 w 10"/>
                  <a:gd name="T13" fmla="*/ 3 h 9"/>
                  <a:gd name="T14" fmla="*/ 5 w 10"/>
                  <a:gd name="T15" fmla="*/ 4 h 9"/>
                  <a:gd name="T16" fmla="*/ 5 w 10"/>
                  <a:gd name="T17" fmla="*/ 4 h 9"/>
                  <a:gd name="T18" fmla="*/ 5 w 10"/>
                  <a:gd name="T19" fmla="*/ 4 h 9"/>
                  <a:gd name="T20" fmla="*/ 6 w 10"/>
                  <a:gd name="T21" fmla="*/ 4 h 9"/>
                  <a:gd name="T22" fmla="*/ 6 w 10"/>
                  <a:gd name="T23" fmla="*/ 4 h 9"/>
                  <a:gd name="T24" fmla="*/ 5 w 10"/>
                  <a:gd name="T25" fmla="*/ 4 h 9"/>
                  <a:gd name="T26" fmla="*/ 5 w 10"/>
                  <a:gd name="T27" fmla="*/ 7 h 9"/>
                  <a:gd name="T28" fmla="*/ 3 w 10"/>
                  <a:gd name="T29" fmla="*/ 9 h 9"/>
                  <a:gd name="T30" fmla="*/ 5 w 10"/>
                  <a:gd name="T31" fmla="*/ 9 h 9"/>
                  <a:gd name="T32" fmla="*/ 5 w 10"/>
                  <a:gd name="T33" fmla="*/ 9 h 9"/>
                  <a:gd name="T34" fmla="*/ 7 w 10"/>
                  <a:gd name="T35" fmla="*/ 8 h 9"/>
                  <a:gd name="T36" fmla="*/ 9 w 10"/>
                  <a:gd name="T37" fmla="*/ 6 h 9"/>
                  <a:gd name="T38" fmla="*/ 10 w 10"/>
                  <a:gd name="T39" fmla="*/ 4 h 9"/>
                  <a:gd name="T40" fmla="*/ 9 w 10"/>
                  <a:gd name="T41" fmla="*/ 2 h 9"/>
                  <a:gd name="T42" fmla="*/ 8 w 10"/>
                  <a:gd name="T43" fmla="*/ 3 h 9"/>
                  <a:gd name="T44" fmla="*/ 7 w 10"/>
                  <a:gd name="T45" fmla="*/ 3 h 9"/>
                  <a:gd name="T46" fmla="*/ 8 w 10"/>
                  <a:gd name="T47" fmla="*/ 3 h 9"/>
                  <a:gd name="T48" fmla="*/ 9 w 10"/>
                  <a:gd name="T49" fmla="*/ 2 h 9"/>
                  <a:gd name="T50" fmla="*/ 7 w 10"/>
                  <a:gd name="T51" fmla="*/ 0 h 9"/>
                  <a:gd name="T52" fmla="*/ 5 w 10"/>
                  <a:gd name="T5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0" h="9">
                    <a:moveTo>
                      <a:pt x="5" y="0"/>
                    </a:moveTo>
                    <a:cubicBezTo>
                      <a:pt x="5" y="0"/>
                      <a:pt x="5" y="0"/>
                      <a:pt x="5" y="0"/>
                    </a:cubicBezTo>
                    <a:cubicBezTo>
                      <a:pt x="4" y="0"/>
                      <a:pt x="4" y="0"/>
                      <a:pt x="3" y="0"/>
                    </a:cubicBezTo>
                    <a:cubicBezTo>
                      <a:pt x="1" y="1"/>
                      <a:pt x="0" y="3"/>
                      <a:pt x="0" y="4"/>
                    </a:cubicBezTo>
                    <a:cubicBezTo>
                      <a:pt x="0" y="5"/>
                      <a:pt x="1" y="5"/>
                      <a:pt x="1" y="6"/>
                    </a:cubicBezTo>
                    <a:cubicBezTo>
                      <a:pt x="1" y="5"/>
                      <a:pt x="2" y="5"/>
                      <a:pt x="2" y="4"/>
                    </a:cubicBezTo>
                    <a:cubicBezTo>
                      <a:pt x="3" y="4"/>
                      <a:pt x="3" y="3"/>
                      <a:pt x="4" y="3"/>
                    </a:cubicBezTo>
                    <a:cubicBezTo>
                      <a:pt x="4" y="3"/>
                      <a:pt x="4" y="4"/>
                      <a:pt x="5" y="4"/>
                    </a:cubicBezTo>
                    <a:cubicBezTo>
                      <a:pt x="5" y="4"/>
                      <a:pt x="5" y="4"/>
                      <a:pt x="5" y="4"/>
                    </a:cubicBezTo>
                    <a:cubicBezTo>
                      <a:pt x="5" y="4"/>
                      <a:pt x="5" y="4"/>
                      <a:pt x="5" y="4"/>
                    </a:cubicBezTo>
                    <a:cubicBezTo>
                      <a:pt x="6" y="4"/>
                      <a:pt x="6" y="4"/>
                      <a:pt x="6" y="4"/>
                    </a:cubicBezTo>
                    <a:cubicBezTo>
                      <a:pt x="6" y="4"/>
                      <a:pt x="6" y="4"/>
                      <a:pt x="6" y="4"/>
                    </a:cubicBezTo>
                    <a:cubicBezTo>
                      <a:pt x="5" y="4"/>
                      <a:pt x="5" y="4"/>
                      <a:pt x="5" y="4"/>
                    </a:cubicBezTo>
                    <a:cubicBezTo>
                      <a:pt x="6" y="5"/>
                      <a:pt x="6" y="6"/>
                      <a:pt x="5" y="7"/>
                    </a:cubicBezTo>
                    <a:cubicBezTo>
                      <a:pt x="5" y="7"/>
                      <a:pt x="4" y="8"/>
                      <a:pt x="3" y="9"/>
                    </a:cubicBezTo>
                    <a:cubicBezTo>
                      <a:pt x="4" y="9"/>
                      <a:pt x="4" y="9"/>
                      <a:pt x="5" y="9"/>
                    </a:cubicBezTo>
                    <a:cubicBezTo>
                      <a:pt x="5" y="9"/>
                      <a:pt x="5" y="9"/>
                      <a:pt x="5" y="9"/>
                    </a:cubicBezTo>
                    <a:cubicBezTo>
                      <a:pt x="6" y="9"/>
                      <a:pt x="6" y="9"/>
                      <a:pt x="7" y="8"/>
                    </a:cubicBezTo>
                    <a:cubicBezTo>
                      <a:pt x="8" y="8"/>
                      <a:pt x="9" y="7"/>
                      <a:pt x="9" y="6"/>
                    </a:cubicBezTo>
                    <a:cubicBezTo>
                      <a:pt x="9" y="5"/>
                      <a:pt x="10" y="5"/>
                      <a:pt x="10" y="4"/>
                    </a:cubicBezTo>
                    <a:cubicBezTo>
                      <a:pt x="10" y="4"/>
                      <a:pt x="9" y="3"/>
                      <a:pt x="9" y="2"/>
                    </a:cubicBezTo>
                    <a:cubicBezTo>
                      <a:pt x="8" y="3"/>
                      <a:pt x="8" y="3"/>
                      <a:pt x="8" y="3"/>
                    </a:cubicBezTo>
                    <a:cubicBezTo>
                      <a:pt x="7" y="3"/>
                      <a:pt x="7" y="3"/>
                      <a:pt x="7" y="3"/>
                    </a:cubicBezTo>
                    <a:cubicBezTo>
                      <a:pt x="8" y="3"/>
                      <a:pt x="8" y="3"/>
                      <a:pt x="8" y="3"/>
                    </a:cubicBezTo>
                    <a:cubicBezTo>
                      <a:pt x="9" y="2"/>
                      <a:pt x="9" y="2"/>
                      <a:pt x="9" y="2"/>
                    </a:cubicBezTo>
                    <a:cubicBezTo>
                      <a:pt x="9" y="1"/>
                      <a:pt x="8" y="0"/>
                      <a:pt x="7" y="0"/>
                    </a:cubicBezTo>
                    <a:cubicBezTo>
                      <a:pt x="6" y="0"/>
                      <a:pt x="6" y="0"/>
                      <a:pt x="5"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9" name="Freeform 244"/>
              <p:cNvSpPr/>
              <p:nvPr/>
            </p:nvSpPr>
            <p:spPr bwMode="auto">
              <a:xfrm>
                <a:off x="2449513" y="3178175"/>
                <a:ext cx="25400" cy="25400"/>
              </a:xfrm>
              <a:custGeom>
                <a:avLst/>
                <a:gdLst>
                  <a:gd name="T0" fmla="*/ 4 w 9"/>
                  <a:gd name="T1" fmla="*/ 0 h 9"/>
                  <a:gd name="T2" fmla="*/ 4 w 9"/>
                  <a:gd name="T3" fmla="*/ 0 h 9"/>
                  <a:gd name="T4" fmla="*/ 2 w 9"/>
                  <a:gd name="T5" fmla="*/ 1 h 9"/>
                  <a:gd name="T6" fmla="*/ 0 w 9"/>
                  <a:gd name="T7" fmla="*/ 5 h 9"/>
                  <a:gd name="T8" fmla="*/ 0 w 9"/>
                  <a:gd name="T9" fmla="*/ 6 h 9"/>
                  <a:gd name="T10" fmla="*/ 2 w 9"/>
                  <a:gd name="T11" fmla="*/ 5 h 9"/>
                  <a:gd name="T12" fmla="*/ 3 w 9"/>
                  <a:gd name="T13" fmla="*/ 4 h 9"/>
                  <a:gd name="T14" fmla="*/ 4 w 9"/>
                  <a:gd name="T15" fmla="*/ 4 h 9"/>
                  <a:gd name="T16" fmla="*/ 4 w 9"/>
                  <a:gd name="T17" fmla="*/ 4 h 9"/>
                  <a:gd name="T18" fmla="*/ 4 w 9"/>
                  <a:gd name="T19" fmla="*/ 4 h 9"/>
                  <a:gd name="T20" fmla="*/ 5 w 9"/>
                  <a:gd name="T21" fmla="*/ 4 h 9"/>
                  <a:gd name="T22" fmla="*/ 5 w 9"/>
                  <a:gd name="T23" fmla="*/ 5 h 9"/>
                  <a:gd name="T24" fmla="*/ 5 w 9"/>
                  <a:gd name="T25" fmla="*/ 5 h 9"/>
                  <a:gd name="T26" fmla="*/ 5 w 9"/>
                  <a:gd name="T27" fmla="*/ 7 h 9"/>
                  <a:gd name="T28" fmla="*/ 3 w 9"/>
                  <a:gd name="T29" fmla="*/ 9 h 9"/>
                  <a:gd name="T30" fmla="*/ 4 w 9"/>
                  <a:gd name="T31" fmla="*/ 9 h 9"/>
                  <a:gd name="T32" fmla="*/ 4 w 9"/>
                  <a:gd name="T33" fmla="*/ 9 h 9"/>
                  <a:gd name="T34" fmla="*/ 6 w 9"/>
                  <a:gd name="T35" fmla="*/ 9 h 9"/>
                  <a:gd name="T36" fmla="*/ 9 w 9"/>
                  <a:gd name="T37" fmla="*/ 6 h 9"/>
                  <a:gd name="T38" fmla="*/ 9 w 9"/>
                  <a:gd name="T39" fmla="*/ 5 h 9"/>
                  <a:gd name="T40" fmla="*/ 9 w 9"/>
                  <a:gd name="T41" fmla="*/ 3 h 9"/>
                  <a:gd name="T42" fmla="*/ 7 w 9"/>
                  <a:gd name="T43" fmla="*/ 3 h 9"/>
                  <a:gd name="T44" fmla="*/ 7 w 9"/>
                  <a:gd name="T45" fmla="*/ 4 h 9"/>
                  <a:gd name="T46" fmla="*/ 7 w 9"/>
                  <a:gd name="T47" fmla="*/ 3 h 9"/>
                  <a:gd name="T48" fmla="*/ 9 w 9"/>
                  <a:gd name="T49" fmla="*/ 3 h 9"/>
                  <a:gd name="T50" fmla="*/ 6 w 9"/>
                  <a:gd name="T51" fmla="*/ 0 h 9"/>
                  <a:gd name="T52" fmla="*/ 4 w 9"/>
                  <a:gd name="T5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 h="9">
                    <a:moveTo>
                      <a:pt x="4" y="0"/>
                    </a:moveTo>
                    <a:cubicBezTo>
                      <a:pt x="4" y="0"/>
                      <a:pt x="4" y="0"/>
                      <a:pt x="4" y="0"/>
                    </a:cubicBezTo>
                    <a:cubicBezTo>
                      <a:pt x="4" y="0"/>
                      <a:pt x="3" y="0"/>
                      <a:pt x="2" y="1"/>
                    </a:cubicBezTo>
                    <a:cubicBezTo>
                      <a:pt x="1" y="1"/>
                      <a:pt x="0" y="3"/>
                      <a:pt x="0" y="5"/>
                    </a:cubicBezTo>
                    <a:cubicBezTo>
                      <a:pt x="0" y="5"/>
                      <a:pt x="0" y="6"/>
                      <a:pt x="0" y="6"/>
                    </a:cubicBezTo>
                    <a:cubicBezTo>
                      <a:pt x="1" y="6"/>
                      <a:pt x="1" y="5"/>
                      <a:pt x="2" y="5"/>
                    </a:cubicBezTo>
                    <a:cubicBezTo>
                      <a:pt x="2" y="4"/>
                      <a:pt x="3" y="4"/>
                      <a:pt x="3" y="4"/>
                    </a:cubicBezTo>
                    <a:cubicBezTo>
                      <a:pt x="3" y="4"/>
                      <a:pt x="4" y="4"/>
                      <a:pt x="4" y="4"/>
                    </a:cubicBezTo>
                    <a:cubicBezTo>
                      <a:pt x="4" y="4"/>
                      <a:pt x="4" y="4"/>
                      <a:pt x="4" y="4"/>
                    </a:cubicBezTo>
                    <a:cubicBezTo>
                      <a:pt x="4" y="4"/>
                      <a:pt x="4" y="4"/>
                      <a:pt x="4" y="4"/>
                    </a:cubicBezTo>
                    <a:cubicBezTo>
                      <a:pt x="5" y="4"/>
                      <a:pt x="5" y="4"/>
                      <a:pt x="5" y="4"/>
                    </a:cubicBezTo>
                    <a:cubicBezTo>
                      <a:pt x="5" y="5"/>
                      <a:pt x="5" y="5"/>
                      <a:pt x="5" y="5"/>
                    </a:cubicBezTo>
                    <a:cubicBezTo>
                      <a:pt x="5" y="5"/>
                      <a:pt x="5" y="5"/>
                      <a:pt x="5" y="5"/>
                    </a:cubicBezTo>
                    <a:cubicBezTo>
                      <a:pt x="5" y="6"/>
                      <a:pt x="5" y="7"/>
                      <a:pt x="5" y="7"/>
                    </a:cubicBezTo>
                    <a:cubicBezTo>
                      <a:pt x="4" y="8"/>
                      <a:pt x="3" y="8"/>
                      <a:pt x="3" y="9"/>
                    </a:cubicBezTo>
                    <a:cubicBezTo>
                      <a:pt x="3" y="9"/>
                      <a:pt x="4" y="9"/>
                      <a:pt x="4" y="9"/>
                    </a:cubicBezTo>
                    <a:cubicBezTo>
                      <a:pt x="4" y="9"/>
                      <a:pt x="4" y="9"/>
                      <a:pt x="4" y="9"/>
                    </a:cubicBezTo>
                    <a:cubicBezTo>
                      <a:pt x="5" y="9"/>
                      <a:pt x="6" y="9"/>
                      <a:pt x="6" y="9"/>
                    </a:cubicBezTo>
                    <a:cubicBezTo>
                      <a:pt x="7" y="8"/>
                      <a:pt x="8" y="7"/>
                      <a:pt x="9" y="6"/>
                    </a:cubicBezTo>
                    <a:cubicBezTo>
                      <a:pt x="9" y="6"/>
                      <a:pt x="9" y="5"/>
                      <a:pt x="9" y="5"/>
                    </a:cubicBezTo>
                    <a:cubicBezTo>
                      <a:pt x="9" y="4"/>
                      <a:pt x="9" y="3"/>
                      <a:pt x="9" y="3"/>
                    </a:cubicBezTo>
                    <a:cubicBezTo>
                      <a:pt x="7" y="3"/>
                      <a:pt x="7" y="3"/>
                      <a:pt x="7" y="3"/>
                    </a:cubicBezTo>
                    <a:cubicBezTo>
                      <a:pt x="7" y="4"/>
                      <a:pt x="7" y="4"/>
                      <a:pt x="7" y="4"/>
                    </a:cubicBezTo>
                    <a:cubicBezTo>
                      <a:pt x="7" y="3"/>
                      <a:pt x="7" y="3"/>
                      <a:pt x="7" y="3"/>
                    </a:cubicBezTo>
                    <a:cubicBezTo>
                      <a:pt x="9" y="3"/>
                      <a:pt x="9" y="3"/>
                      <a:pt x="9" y="3"/>
                    </a:cubicBezTo>
                    <a:cubicBezTo>
                      <a:pt x="8" y="2"/>
                      <a:pt x="7" y="1"/>
                      <a:pt x="6" y="0"/>
                    </a:cubicBezTo>
                    <a:cubicBezTo>
                      <a:pt x="6" y="0"/>
                      <a:pt x="5" y="0"/>
                      <a:pt x="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0" name="Freeform 245"/>
              <p:cNvSpPr/>
              <p:nvPr/>
            </p:nvSpPr>
            <p:spPr bwMode="auto">
              <a:xfrm>
                <a:off x="2460626" y="3206750"/>
                <a:ext cx="25400" cy="23813"/>
              </a:xfrm>
              <a:custGeom>
                <a:avLst/>
                <a:gdLst>
                  <a:gd name="T0" fmla="*/ 5 w 9"/>
                  <a:gd name="T1" fmla="*/ 0 h 9"/>
                  <a:gd name="T2" fmla="*/ 5 w 9"/>
                  <a:gd name="T3" fmla="*/ 0 h 9"/>
                  <a:gd name="T4" fmla="*/ 3 w 9"/>
                  <a:gd name="T5" fmla="*/ 0 h 9"/>
                  <a:gd name="T6" fmla="*/ 0 w 9"/>
                  <a:gd name="T7" fmla="*/ 4 h 9"/>
                  <a:gd name="T8" fmla="*/ 0 w 9"/>
                  <a:gd name="T9" fmla="*/ 5 h 9"/>
                  <a:gd name="T10" fmla="*/ 2 w 9"/>
                  <a:gd name="T11" fmla="*/ 4 h 9"/>
                  <a:gd name="T12" fmla="*/ 4 w 9"/>
                  <a:gd name="T13" fmla="*/ 3 h 9"/>
                  <a:gd name="T14" fmla="*/ 5 w 9"/>
                  <a:gd name="T15" fmla="*/ 4 h 9"/>
                  <a:gd name="T16" fmla="*/ 5 w 9"/>
                  <a:gd name="T17" fmla="*/ 4 h 9"/>
                  <a:gd name="T18" fmla="*/ 5 w 9"/>
                  <a:gd name="T19" fmla="*/ 4 h 9"/>
                  <a:gd name="T20" fmla="*/ 5 w 9"/>
                  <a:gd name="T21" fmla="*/ 4 h 9"/>
                  <a:gd name="T22" fmla="*/ 7 w 9"/>
                  <a:gd name="T23" fmla="*/ 3 h 9"/>
                  <a:gd name="T24" fmla="*/ 5 w 9"/>
                  <a:gd name="T25" fmla="*/ 4 h 9"/>
                  <a:gd name="T26" fmla="*/ 5 w 9"/>
                  <a:gd name="T27" fmla="*/ 4 h 9"/>
                  <a:gd name="T28" fmla="*/ 5 w 9"/>
                  <a:gd name="T29" fmla="*/ 4 h 9"/>
                  <a:gd name="T30" fmla="*/ 5 w 9"/>
                  <a:gd name="T31" fmla="*/ 7 h 9"/>
                  <a:gd name="T32" fmla="*/ 3 w 9"/>
                  <a:gd name="T33" fmla="*/ 8 h 9"/>
                  <a:gd name="T34" fmla="*/ 5 w 9"/>
                  <a:gd name="T35" fmla="*/ 9 h 9"/>
                  <a:gd name="T36" fmla="*/ 5 w 9"/>
                  <a:gd name="T37" fmla="*/ 9 h 9"/>
                  <a:gd name="T38" fmla="*/ 7 w 9"/>
                  <a:gd name="T39" fmla="*/ 8 h 9"/>
                  <a:gd name="T40" fmla="*/ 9 w 9"/>
                  <a:gd name="T41" fmla="*/ 6 h 9"/>
                  <a:gd name="T42" fmla="*/ 9 w 9"/>
                  <a:gd name="T43" fmla="*/ 4 h 9"/>
                  <a:gd name="T44" fmla="*/ 9 w 9"/>
                  <a:gd name="T45" fmla="*/ 2 h 9"/>
                  <a:gd name="T46" fmla="*/ 9 w 9"/>
                  <a:gd name="T47" fmla="*/ 2 h 9"/>
                  <a:gd name="T48" fmla="*/ 6 w 9"/>
                  <a:gd name="T49" fmla="*/ 0 h 9"/>
                  <a:gd name="T50" fmla="*/ 5 w 9"/>
                  <a:gd name="T5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 h="9">
                    <a:moveTo>
                      <a:pt x="5" y="0"/>
                    </a:moveTo>
                    <a:cubicBezTo>
                      <a:pt x="5" y="0"/>
                      <a:pt x="5" y="0"/>
                      <a:pt x="5" y="0"/>
                    </a:cubicBezTo>
                    <a:cubicBezTo>
                      <a:pt x="4" y="0"/>
                      <a:pt x="3" y="0"/>
                      <a:pt x="3" y="0"/>
                    </a:cubicBezTo>
                    <a:cubicBezTo>
                      <a:pt x="1" y="1"/>
                      <a:pt x="0" y="2"/>
                      <a:pt x="0" y="4"/>
                    </a:cubicBezTo>
                    <a:cubicBezTo>
                      <a:pt x="0" y="5"/>
                      <a:pt x="0" y="5"/>
                      <a:pt x="0" y="5"/>
                    </a:cubicBezTo>
                    <a:cubicBezTo>
                      <a:pt x="1" y="5"/>
                      <a:pt x="2" y="5"/>
                      <a:pt x="2" y="4"/>
                    </a:cubicBezTo>
                    <a:cubicBezTo>
                      <a:pt x="2" y="4"/>
                      <a:pt x="3" y="3"/>
                      <a:pt x="4" y="3"/>
                    </a:cubicBezTo>
                    <a:cubicBezTo>
                      <a:pt x="4" y="3"/>
                      <a:pt x="4" y="3"/>
                      <a:pt x="5" y="4"/>
                    </a:cubicBezTo>
                    <a:cubicBezTo>
                      <a:pt x="5" y="4"/>
                      <a:pt x="5" y="4"/>
                      <a:pt x="5" y="4"/>
                    </a:cubicBezTo>
                    <a:cubicBezTo>
                      <a:pt x="5" y="4"/>
                      <a:pt x="5" y="4"/>
                      <a:pt x="5" y="4"/>
                    </a:cubicBezTo>
                    <a:cubicBezTo>
                      <a:pt x="5" y="4"/>
                      <a:pt x="5" y="4"/>
                      <a:pt x="5" y="4"/>
                    </a:cubicBezTo>
                    <a:cubicBezTo>
                      <a:pt x="7" y="3"/>
                      <a:pt x="7" y="3"/>
                      <a:pt x="7" y="3"/>
                    </a:cubicBezTo>
                    <a:cubicBezTo>
                      <a:pt x="5" y="4"/>
                      <a:pt x="5" y="4"/>
                      <a:pt x="5" y="4"/>
                    </a:cubicBezTo>
                    <a:cubicBezTo>
                      <a:pt x="5" y="4"/>
                      <a:pt x="5" y="4"/>
                      <a:pt x="5" y="4"/>
                    </a:cubicBezTo>
                    <a:cubicBezTo>
                      <a:pt x="5" y="4"/>
                      <a:pt x="5" y="4"/>
                      <a:pt x="5" y="4"/>
                    </a:cubicBezTo>
                    <a:cubicBezTo>
                      <a:pt x="6" y="5"/>
                      <a:pt x="6" y="6"/>
                      <a:pt x="5" y="7"/>
                    </a:cubicBezTo>
                    <a:cubicBezTo>
                      <a:pt x="4" y="7"/>
                      <a:pt x="4" y="8"/>
                      <a:pt x="3" y="8"/>
                    </a:cubicBezTo>
                    <a:cubicBezTo>
                      <a:pt x="4" y="9"/>
                      <a:pt x="4" y="9"/>
                      <a:pt x="5" y="9"/>
                    </a:cubicBezTo>
                    <a:cubicBezTo>
                      <a:pt x="5" y="9"/>
                      <a:pt x="5" y="9"/>
                      <a:pt x="5" y="9"/>
                    </a:cubicBezTo>
                    <a:cubicBezTo>
                      <a:pt x="5" y="9"/>
                      <a:pt x="6" y="9"/>
                      <a:pt x="7" y="8"/>
                    </a:cubicBezTo>
                    <a:cubicBezTo>
                      <a:pt x="8" y="8"/>
                      <a:pt x="9" y="7"/>
                      <a:pt x="9" y="6"/>
                    </a:cubicBezTo>
                    <a:cubicBezTo>
                      <a:pt x="9" y="5"/>
                      <a:pt x="9" y="5"/>
                      <a:pt x="9" y="4"/>
                    </a:cubicBezTo>
                    <a:cubicBezTo>
                      <a:pt x="9" y="3"/>
                      <a:pt x="9" y="3"/>
                      <a:pt x="9" y="2"/>
                    </a:cubicBezTo>
                    <a:cubicBezTo>
                      <a:pt x="9" y="2"/>
                      <a:pt x="9" y="2"/>
                      <a:pt x="9" y="2"/>
                    </a:cubicBezTo>
                    <a:cubicBezTo>
                      <a:pt x="8" y="1"/>
                      <a:pt x="7" y="0"/>
                      <a:pt x="6" y="0"/>
                    </a:cubicBezTo>
                    <a:cubicBezTo>
                      <a:pt x="6" y="0"/>
                      <a:pt x="5" y="0"/>
                      <a:pt x="5"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1" name="Freeform 246"/>
              <p:cNvSpPr/>
              <p:nvPr/>
            </p:nvSpPr>
            <p:spPr bwMode="auto">
              <a:xfrm>
                <a:off x="2474913" y="3230563"/>
                <a:ext cx="25400" cy="25400"/>
              </a:xfrm>
              <a:custGeom>
                <a:avLst/>
                <a:gdLst>
                  <a:gd name="T0" fmla="*/ 4 w 9"/>
                  <a:gd name="T1" fmla="*/ 0 h 9"/>
                  <a:gd name="T2" fmla="*/ 4 w 9"/>
                  <a:gd name="T3" fmla="*/ 0 h 9"/>
                  <a:gd name="T4" fmla="*/ 2 w 9"/>
                  <a:gd name="T5" fmla="*/ 0 h 9"/>
                  <a:gd name="T6" fmla="*/ 0 w 9"/>
                  <a:gd name="T7" fmla="*/ 5 h 9"/>
                  <a:gd name="T8" fmla="*/ 0 w 9"/>
                  <a:gd name="T9" fmla="*/ 6 h 9"/>
                  <a:gd name="T10" fmla="*/ 1 w 9"/>
                  <a:gd name="T11" fmla="*/ 4 h 9"/>
                  <a:gd name="T12" fmla="*/ 1 w 9"/>
                  <a:gd name="T13" fmla="*/ 4 h 9"/>
                  <a:gd name="T14" fmla="*/ 3 w 9"/>
                  <a:gd name="T15" fmla="*/ 4 h 9"/>
                  <a:gd name="T16" fmla="*/ 4 w 9"/>
                  <a:gd name="T17" fmla="*/ 4 h 9"/>
                  <a:gd name="T18" fmla="*/ 4 w 9"/>
                  <a:gd name="T19" fmla="*/ 4 h 9"/>
                  <a:gd name="T20" fmla="*/ 4 w 9"/>
                  <a:gd name="T21" fmla="*/ 4 h 9"/>
                  <a:gd name="T22" fmla="*/ 5 w 9"/>
                  <a:gd name="T23" fmla="*/ 4 h 9"/>
                  <a:gd name="T24" fmla="*/ 5 w 9"/>
                  <a:gd name="T25" fmla="*/ 5 h 9"/>
                  <a:gd name="T26" fmla="*/ 5 w 9"/>
                  <a:gd name="T27" fmla="*/ 5 h 9"/>
                  <a:gd name="T28" fmla="*/ 4 w 9"/>
                  <a:gd name="T29" fmla="*/ 7 h 9"/>
                  <a:gd name="T30" fmla="*/ 3 w 9"/>
                  <a:gd name="T31" fmla="*/ 9 h 9"/>
                  <a:gd name="T32" fmla="*/ 4 w 9"/>
                  <a:gd name="T33" fmla="*/ 9 h 9"/>
                  <a:gd name="T34" fmla="*/ 4 w 9"/>
                  <a:gd name="T35" fmla="*/ 9 h 9"/>
                  <a:gd name="T36" fmla="*/ 4 w 9"/>
                  <a:gd name="T37" fmla="*/ 9 h 9"/>
                  <a:gd name="T38" fmla="*/ 6 w 9"/>
                  <a:gd name="T39" fmla="*/ 9 h 9"/>
                  <a:gd name="T40" fmla="*/ 8 w 9"/>
                  <a:gd name="T41" fmla="*/ 6 h 9"/>
                  <a:gd name="T42" fmla="*/ 9 w 9"/>
                  <a:gd name="T43" fmla="*/ 5 h 9"/>
                  <a:gd name="T44" fmla="*/ 8 w 9"/>
                  <a:gd name="T45" fmla="*/ 3 h 9"/>
                  <a:gd name="T46" fmla="*/ 7 w 9"/>
                  <a:gd name="T47" fmla="*/ 3 h 9"/>
                  <a:gd name="T48" fmla="*/ 6 w 9"/>
                  <a:gd name="T49" fmla="*/ 3 h 9"/>
                  <a:gd name="T50" fmla="*/ 7 w 9"/>
                  <a:gd name="T51" fmla="*/ 3 h 9"/>
                  <a:gd name="T52" fmla="*/ 8 w 9"/>
                  <a:gd name="T53" fmla="*/ 3 h 9"/>
                  <a:gd name="T54" fmla="*/ 6 w 9"/>
                  <a:gd name="T55" fmla="*/ 0 h 9"/>
                  <a:gd name="T56" fmla="*/ 4 w 9"/>
                  <a:gd name="T5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9" h="9">
                    <a:moveTo>
                      <a:pt x="4" y="0"/>
                    </a:moveTo>
                    <a:cubicBezTo>
                      <a:pt x="4" y="0"/>
                      <a:pt x="4" y="0"/>
                      <a:pt x="4" y="0"/>
                    </a:cubicBezTo>
                    <a:cubicBezTo>
                      <a:pt x="4" y="0"/>
                      <a:pt x="3" y="0"/>
                      <a:pt x="2" y="0"/>
                    </a:cubicBezTo>
                    <a:cubicBezTo>
                      <a:pt x="1" y="1"/>
                      <a:pt x="0" y="3"/>
                      <a:pt x="0" y="5"/>
                    </a:cubicBezTo>
                    <a:cubicBezTo>
                      <a:pt x="0" y="5"/>
                      <a:pt x="0" y="5"/>
                      <a:pt x="0" y="6"/>
                    </a:cubicBezTo>
                    <a:cubicBezTo>
                      <a:pt x="0" y="5"/>
                      <a:pt x="1" y="5"/>
                      <a:pt x="1" y="4"/>
                    </a:cubicBezTo>
                    <a:cubicBezTo>
                      <a:pt x="1" y="4"/>
                      <a:pt x="1" y="4"/>
                      <a:pt x="1" y="4"/>
                    </a:cubicBezTo>
                    <a:cubicBezTo>
                      <a:pt x="2" y="4"/>
                      <a:pt x="2" y="4"/>
                      <a:pt x="3" y="4"/>
                    </a:cubicBezTo>
                    <a:cubicBezTo>
                      <a:pt x="3" y="4"/>
                      <a:pt x="4" y="4"/>
                      <a:pt x="4" y="4"/>
                    </a:cubicBezTo>
                    <a:cubicBezTo>
                      <a:pt x="4" y="4"/>
                      <a:pt x="4" y="4"/>
                      <a:pt x="4" y="4"/>
                    </a:cubicBezTo>
                    <a:cubicBezTo>
                      <a:pt x="4" y="4"/>
                      <a:pt x="4" y="4"/>
                      <a:pt x="4" y="4"/>
                    </a:cubicBezTo>
                    <a:cubicBezTo>
                      <a:pt x="5" y="4"/>
                      <a:pt x="5" y="4"/>
                      <a:pt x="5" y="4"/>
                    </a:cubicBezTo>
                    <a:cubicBezTo>
                      <a:pt x="5" y="5"/>
                      <a:pt x="5" y="5"/>
                      <a:pt x="5" y="5"/>
                    </a:cubicBezTo>
                    <a:cubicBezTo>
                      <a:pt x="5" y="5"/>
                      <a:pt x="5" y="5"/>
                      <a:pt x="5" y="5"/>
                    </a:cubicBezTo>
                    <a:cubicBezTo>
                      <a:pt x="5" y="5"/>
                      <a:pt x="5" y="6"/>
                      <a:pt x="4" y="7"/>
                    </a:cubicBezTo>
                    <a:cubicBezTo>
                      <a:pt x="4" y="8"/>
                      <a:pt x="3" y="8"/>
                      <a:pt x="3" y="9"/>
                    </a:cubicBezTo>
                    <a:cubicBezTo>
                      <a:pt x="3" y="9"/>
                      <a:pt x="4" y="9"/>
                      <a:pt x="4" y="9"/>
                    </a:cubicBezTo>
                    <a:cubicBezTo>
                      <a:pt x="4" y="9"/>
                      <a:pt x="4" y="9"/>
                      <a:pt x="4" y="9"/>
                    </a:cubicBezTo>
                    <a:cubicBezTo>
                      <a:pt x="4" y="9"/>
                      <a:pt x="4" y="9"/>
                      <a:pt x="4" y="9"/>
                    </a:cubicBezTo>
                    <a:cubicBezTo>
                      <a:pt x="5" y="9"/>
                      <a:pt x="5" y="9"/>
                      <a:pt x="6" y="9"/>
                    </a:cubicBezTo>
                    <a:cubicBezTo>
                      <a:pt x="7" y="8"/>
                      <a:pt x="8" y="7"/>
                      <a:pt x="8" y="6"/>
                    </a:cubicBezTo>
                    <a:cubicBezTo>
                      <a:pt x="9" y="6"/>
                      <a:pt x="9" y="5"/>
                      <a:pt x="9" y="5"/>
                    </a:cubicBezTo>
                    <a:cubicBezTo>
                      <a:pt x="9" y="4"/>
                      <a:pt x="9" y="3"/>
                      <a:pt x="8" y="3"/>
                    </a:cubicBezTo>
                    <a:cubicBezTo>
                      <a:pt x="7" y="3"/>
                      <a:pt x="7" y="3"/>
                      <a:pt x="7" y="3"/>
                    </a:cubicBezTo>
                    <a:cubicBezTo>
                      <a:pt x="6" y="3"/>
                      <a:pt x="6" y="3"/>
                      <a:pt x="6" y="3"/>
                    </a:cubicBezTo>
                    <a:cubicBezTo>
                      <a:pt x="7" y="3"/>
                      <a:pt x="7" y="3"/>
                      <a:pt x="7" y="3"/>
                    </a:cubicBezTo>
                    <a:cubicBezTo>
                      <a:pt x="8" y="3"/>
                      <a:pt x="8" y="3"/>
                      <a:pt x="8" y="3"/>
                    </a:cubicBezTo>
                    <a:cubicBezTo>
                      <a:pt x="8" y="1"/>
                      <a:pt x="7" y="1"/>
                      <a:pt x="6" y="0"/>
                    </a:cubicBezTo>
                    <a:cubicBezTo>
                      <a:pt x="5" y="0"/>
                      <a:pt x="5" y="0"/>
                      <a:pt x="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2" name="Freeform 247"/>
              <p:cNvSpPr/>
              <p:nvPr/>
            </p:nvSpPr>
            <p:spPr bwMode="auto">
              <a:xfrm>
                <a:off x="2486026" y="3255963"/>
                <a:ext cx="25400" cy="25400"/>
              </a:xfrm>
              <a:custGeom>
                <a:avLst/>
                <a:gdLst>
                  <a:gd name="T0" fmla="*/ 5 w 9"/>
                  <a:gd name="T1" fmla="*/ 0 h 9"/>
                  <a:gd name="T2" fmla="*/ 5 w 9"/>
                  <a:gd name="T3" fmla="*/ 0 h 9"/>
                  <a:gd name="T4" fmla="*/ 5 w 9"/>
                  <a:gd name="T5" fmla="*/ 0 h 9"/>
                  <a:gd name="T6" fmla="*/ 3 w 9"/>
                  <a:gd name="T7" fmla="*/ 1 h 9"/>
                  <a:gd name="T8" fmla="*/ 0 w 9"/>
                  <a:gd name="T9" fmla="*/ 5 h 9"/>
                  <a:gd name="T10" fmla="*/ 0 w 9"/>
                  <a:gd name="T11" fmla="*/ 6 h 9"/>
                  <a:gd name="T12" fmla="*/ 2 w 9"/>
                  <a:gd name="T13" fmla="*/ 5 h 9"/>
                  <a:gd name="T14" fmla="*/ 2 w 9"/>
                  <a:gd name="T15" fmla="*/ 5 h 9"/>
                  <a:gd name="T16" fmla="*/ 3 w 9"/>
                  <a:gd name="T17" fmla="*/ 4 h 9"/>
                  <a:gd name="T18" fmla="*/ 4 w 9"/>
                  <a:gd name="T19" fmla="*/ 4 h 9"/>
                  <a:gd name="T20" fmla="*/ 4 w 9"/>
                  <a:gd name="T21" fmla="*/ 4 h 9"/>
                  <a:gd name="T22" fmla="*/ 5 w 9"/>
                  <a:gd name="T23" fmla="*/ 4 h 9"/>
                  <a:gd name="T24" fmla="*/ 5 w 9"/>
                  <a:gd name="T25" fmla="*/ 5 h 9"/>
                  <a:gd name="T26" fmla="*/ 5 w 9"/>
                  <a:gd name="T27" fmla="*/ 5 h 9"/>
                  <a:gd name="T28" fmla="*/ 5 w 9"/>
                  <a:gd name="T29" fmla="*/ 5 h 9"/>
                  <a:gd name="T30" fmla="*/ 5 w 9"/>
                  <a:gd name="T31" fmla="*/ 5 h 9"/>
                  <a:gd name="T32" fmla="*/ 5 w 9"/>
                  <a:gd name="T33" fmla="*/ 7 h 9"/>
                  <a:gd name="T34" fmla="*/ 3 w 9"/>
                  <a:gd name="T35" fmla="*/ 9 h 9"/>
                  <a:gd name="T36" fmla="*/ 5 w 9"/>
                  <a:gd name="T37" fmla="*/ 9 h 9"/>
                  <a:gd name="T38" fmla="*/ 5 w 9"/>
                  <a:gd name="T39" fmla="*/ 9 h 9"/>
                  <a:gd name="T40" fmla="*/ 5 w 9"/>
                  <a:gd name="T41" fmla="*/ 9 h 9"/>
                  <a:gd name="T42" fmla="*/ 7 w 9"/>
                  <a:gd name="T43" fmla="*/ 9 h 9"/>
                  <a:gd name="T44" fmla="*/ 9 w 9"/>
                  <a:gd name="T45" fmla="*/ 6 h 9"/>
                  <a:gd name="T46" fmla="*/ 9 w 9"/>
                  <a:gd name="T47" fmla="*/ 5 h 9"/>
                  <a:gd name="T48" fmla="*/ 9 w 9"/>
                  <a:gd name="T49" fmla="*/ 3 h 9"/>
                  <a:gd name="T50" fmla="*/ 8 w 9"/>
                  <a:gd name="T51" fmla="*/ 4 h 9"/>
                  <a:gd name="T52" fmla="*/ 7 w 9"/>
                  <a:gd name="T53" fmla="*/ 4 h 9"/>
                  <a:gd name="T54" fmla="*/ 8 w 9"/>
                  <a:gd name="T55" fmla="*/ 4 h 9"/>
                  <a:gd name="T56" fmla="*/ 9 w 9"/>
                  <a:gd name="T57" fmla="*/ 3 h 9"/>
                  <a:gd name="T58" fmla="*/ 6 w 9"/>
                  <a:gd name="T59" fmla="*/ 1 h 9"/>
                  <a:gd name="T60" fmla="*/ 5 w 9"/>
                  <a:gd name="T6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9" h="9">
                    <a:moveTo>
                      <a:pt x="5" y="0"/>
                    </a:moveTo>
                    <a:cubicBezTo>
                      <a:pt x="5" y="0"/>
                      <a:pt x="5" y="0"/>
                      <a:pt x="5" y="0"/>
                    </a:cubicBezTo>
                    <a:cubicBezTo>
                      <a:pt x="5" y="0"/>
                      <a:pt x="5" y="0"/>
                      <a:pt x="5" y="0"/>
                    </a:cubicBezTo>
                    <a:cubicBezTo>
                      <a:pt x="4" y="0"/>
                      <a:pt x="3" y="1"/>
                      <a:pt x="3" y="1"/>
                    </a:cubicBezTo>
                    <a:cubicBezTo>
                      <a:pt x="1" y="2"/>
                      <a:pt x="0" y="3"/>
                      <a:pt x="0" y="5"/>
                    </a:cubicBezTo>
                    <a:cubicBezTo>
                      <a:pt x="0" y="5"/>
                      <a:pt x="0" y="6"/>
                      <a:pt x="0" y="6"/>
                    </a:cubicBezTo>
                    <a:cubicBezTo>
                      <a:pt x="1" y="6"/>
                      <a:pt x="1" y="5"/>
                      <a:pt x="2" y="5"/>
                    </a:cubicBezTo>
                    <a:cubicBezTo>
                      <a:pt x="2" y="5"/>
                      <a:pt x="2" y="5"/>
                      <a:pt x="2" y="5"/>
                    </a:cubicBezTo>
                    <a:cubicBezTo>
                      <a:pt x="2" y="4"/>
                      <a:pt x="3" y="4"/>
                      <a:pt x="3" y="4"/>
                    </a:cubicBezTo>
                    <a:cubicBezTo>
                      <a:pt x="4" y="4"/>
                      <a:pt x="4" y="4"/>
                      <a:pt x="4" y="4"/>
                    </a:cubicBezTo>
                    <a:cubicBezTo>
                      <a:pt x="4" y="4"/>
                      <a:pt x="4" y="4"/>
                      <a:pt x="4" y="4"/>
                    </a:cubicBezTo>
                    <a:cubicBezTo>
                      <a:pt x="5" y="4"/>
                      <a:pt x="5" y="4"/>
                      <a:pt x="5" y="4"/>
                    </a:cubicBezTo>
                    <a:cubicBezTo>
                      <a:pt x="5" y="5"/>
                      <a:pt x="5" y="5"/>
                      <a:pt x="5" y="5"/>
                    </a:cubicBezTo>
                    <a:cubicBezTo>
                      <a:pt x="5" y="5"/>
                      <a:pt x="5" y="5"/>
                      <a:pt x="5" y="5"/>
                    </a:cubicBezTo>
                    <a:cubicBezTo>
                      <a:pt x="5" y="5"/>
                      <a:pt x="5" y="5"/>
                      <a:pt x="5" y="5"/>
                    </a:cubicBezTo>
                    <a:cubicBezTo>
                      <a:pt x="5" y="5"/>
                      <a:pt x="5" y="5"/>
                      <a:pt x="5" y="5"/>
                    </a:cubicBezTo>
                    <a:cubicBezTo>
                      <a:pt x="5" y="6"/>
                      <a:pt x="5" y="7"/>
                      <a:pt x="5" y="7"/>
                    </a:cubicBezTo>
                    <a:cubicBezTo>
                      <a:pt x="4" y="8"/>
                      <a:pt x="4" y="9"/>
                      <a:pt x="3" y="9"/>
                    </a:cubicBezTo>
                    <a:cubicBezTo>
                      <a:pt x="3" y="9"/>
                      <a:pt x="4" y="9"/>
                      <a:pt x="5" y="9"/>
                    </a:cubicBezTo>
                    <a:cubicBezTo>
                      <a:pt x="5" y="9"/>
                      <a:pt x="5" y="9"/>
                      <a:pt x="5" y="9"/>
                    </a:cubicBezTo>
                    <a:cubicBezTo>
                      <a:pt x="5" y="9"/>
                      <a:pt x="5" y="9"/>
                      <a:pt x="5" y="9"/>
                    </a:cubicBezTo>
                    <a:cubicBezTo>
                      <a:pt x="5" y="9"/>
                      <a:pt x="6" y="9"/>
                      <a:pt x="7" y="9"/>
                    </a:cubicBezTo>
                    <a:cubicBezTo>
                      <a:pt x="8" y="9"/>
                      <a:pt x="8" y="8"/>
                      <a:pt x="9" y="6"/>
                    </a:cubicBezTo>
                    <a:cubicBezTo>
                      <a:pt x="9" y="6"/>
                      <a:pt x="9" y="5"/>
                      <a:pt x="9" y="5"/>
                    </a:cubicBezTo>
                    <a:cubicBezTo>
                      <a:pt x="9" y="4"/>
                      <a:pt x="9" y="4"/>
                      <a:pt x="9" y="3"/>
                    </a:cubicBezTo>
                    <a:cubicBezTo>
                      <a:pt x="8" y="4"/>
                      <a:pt x="8" y="4"/>
                      <a:pt x="8" y="4"/>
                    </a:cubicBezTo>
                    <a:cubicBezTo>
                      <a:pt x="7" y="4"/>
                      <a:pt x="7" y="4"/>
                      <a:pt x="7" y="4"/>
                    </a:cubicBezTo>
                    <a:cubicBezTo>
                      <a:pt x="8" y="4"/>
                      <a:pt x="8" y="4"/>
                      <a:pt x="8" y="4"/>
                    </a:cubicBezTo>
                    <a:cubicBezTo>
                      <a:pt x="9" y="3"/>
                      <a:pt x="9" y="3"/>
                      <a:pt x="9" y="3"/>
                    </a:cubicBezTo>
                    <a:cubicBezTo>
                      <a:pt x="8" y="2"/>
                      <a:pt x="7" y="1"/>
                      <a:pt x="6" y="1"/>
                    </a:cubicBezTo>
                    <a:cubicBezTo>
                      <a:pt x="6" y="1"/>
                      <a:pt x="5" y="0"/>
                      <a:pt x="5"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3" name="Freeform 248"/>
              <p:cNvSpPr/>
              <p:nvPr/>
            </p:nvSpPr>
            <p:spPr bwMode="auto">
              <a:xfrm>
                <a:off x="2497138" y="3284538"/>
                <a:ext cx="28575" cy="25400"/>
              </a:xfrm>
              <a:custGeom>
                <a:avLst/>
                <a:gdLst>
                  <a:gd name="T0" fmla="*/ 5 w 10"/>
                  <a:gd name="T1" fmla="*/ 0 h 9"/>
                  <a:gd name="T2" fmla="*/ 5 w 10"/>
                  <a:gd name="T3" fmla="*/ 0 h 9"/>
                  <a:gd name="T4" fmla="*/ 3 w 10"/>
                  <a:gd name="T5" fmla="*/ 0 h 9"/>
                  <a:gd name="T6" fmla="*/ 0 w 10"/>
                  <a:gd name="T7" fmla="*/ 4 h 9"/>
                  <a:gd name="T8" fmla="*/ 1 w 10"/>
                  <a:gd name="T9" fmla="*/ 6 h 9"/>
                  <a:gd name="T10" fmla="*/ 2 w 10"/>
                  <a:gd name="T11" fmla="*/ 4 h 9"/>
                  <a:gd name="T12" fmla="*/ 4 w 10"/>
                  <a:gd name="T13" fmla="*/ 4 h 9"/>
                  <a:gd name="T14" fmla="*/ 5 w 10"/>
                  <a:gd name="T15" fmla="*/ 4 h 9"/>
                  <a:gd name="T16" fmla="*/ 5 w 10"/>
                  <a:gd name="T17" fmla="*/ 4 h 9"/>
                  <a:gd name="T18" fmla="*/ 5 w 10"/>
                  <a:gd name="T19" fmla="*/ 4 h 9"/>
                  <a:gd name="T20" fmla="*/ 5 w 10"/>
                  <a:gd name="T21" fmla="*/ 4 h 9"/>
                  <a:gd name="T22" fmla="*/ 7 w 10"/>
                  <a:gd name="T23" fmla="*/ 3 h 9"/>
                  <a:gd name="T24" fmla="*/ 5 w 10"/>
                  <a:gd name="T25" fmla="*/ 4 h 9"/>
                  <a:gd name="T26" fmla="*/ 6 w 10"/>
                  <a:gd name="T27" fmla="*/ 4 h 9"/>
                  <a:gd name="T28" fmla="*/ 5 w 10"/>
                  <a:gd name="T29" fmla="*/ 5 h 9"/>
                  <a:gd name="T30" fmla="*/ 5 w 10"/>
                  <a:gd name="T31" fmla="*/ 7 h 9"/>
                  <a:gd name="T32" fmla="*/ 3 w 10"/>
                  <a:gd name="T33" fmla="*/ 9 h 9"/>
                  <a:gd name="T34" fmla="*/ 5 w 10"/>
                  <a:gd name="T35" fmla="*/ 9 h 9"/>
                  <a:gd name="T36" fmla="*/ 7 w 10"/>
                  <a:gd name="T37" fmla="*/ 8 h 9"/>
                  <a:gd name="T38" fmla="*/ 9 w 10"/>
                  <a:gd name="T39" fmla="*/ 6 h 9"/>
                  <a:gd name="T40" fmla="*/ 10 w 10"/>
                  <a:gd name="T41" fmla="*/ 4 h 9"/>
                  <a:gd name="T42" fmla="*/ 9 w 10"/>
                  <a:gd name="T43" fmla="*/ 2 h 9"/>
                  <a:gd name="T44" fmla="*/ 9 w 10"/>
                  <a:gd name="T45" fmla="*/ 2 h 9"/>
                  <a:gd name="T46" fmla="*/ 7 w 10"/>
                  <a:gd name="T47" fmla="*/ 0 h 9"/>
                  <a:gd name="T48" fmla="*/ 5 w 10"/>
                  <a:gd name="T49"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 h="9">
                    <a:moveTo>
                      <a:pt x="5" y="0"/>
                    </a:moveTo>
                    <a:cubicBezTo>
                      <a:pt x="5" y="0"/>
                      <a:pt x="5" y="0"/>
                      <a:pt x="5" y="0"/>
                    </a:cubicBezTo>
                    <a:cubicBezTo>
                      <a:pt x="4" y="0"/>
                      <a:pt x="4" y="0"/>
                      <a:pt x="3" y="0"/>
                    </a:cubicBezTo>
                    <a:cubicBezTo>
                      <a:pt x="1" y="1"/>
                      <a:pt x="0" y="3"/>
                      <a:pt x="0" y="4"/>
                    </a:cubicBezTo>
                    <a:cubicBezTo>
                      <a:pt x="0" y="5"/>
                      <a:pt x="0" y="5"/>
                      <a:pt x="1" y="6"/>
                    </a:cubicBezTo>
                    <a:cubicBezTo>
                      <a:pt x="1" y="5"/>
                      <a:pt x="2" y="5"/>
                      <a:pt x="2" y="4"/>
                    </a:cubicBezTo>
                    <a:cubicBezTo>
                      <a:pt x="3" y="4"/>
                      <a:pt x="3" y="4"/>
                      <a:pt x="4" y="4"/>
                    </a:cubicBezTo>
                    <a:cubicBezTo>
                      <a:pt x="4" y="4"/>
                      <a:pt x="4" y="4"/>
                      <a:pt x="5" y="4"/>
                    </a:cubicBezTo>
                    <a:cubicBezTo>
                      <a:pt x="5" y="4"/>
                      <a:pt x="5" y="4"/>
                      <a:pt x="5" y="4"/>
                    </a:cubicBezTo>
                    <a:cubicBezTo>
                      <a:pt x="5" y="4"/>
                      <a:pt x="5" y="4"/>
                      <a:pt x="5" y="4"/>
                    </a:cubicBezTo>
                    <a:cubicBezTo>
                      <a:pt x="5" y="4"/>
                      <a:pt x="5" y="4"/>
                      <a:pt x="5" y="4"/>
                    </a:cubicBezTo>
                    <a:cubicBezTo>
                      <a:pt x="7" y="3"/>
                      <a:pt x="7" y="3"/>
                      <a:pt x="7" y="3"/>
                    </a:cubicBezTo>
                    <a:cubicBezTo>
                      <a:pt x="5" y="4"/>
                      <a:pt x="5" y="4"/>
                      <a:pt x="5" y="4"/>
                    </a:cubicBezTo>
                    <a:cubicBezTo>
                      <a:pt x="6" y="4"/>
                      <a:pt x="6" y="4"/>
                      <a:pt x="6" y="4"/>
                    </a:cubicBezTo>
                    <a:cubicBezTo>
                      <a:pt x="5" y="5"/>
                      <a:pt x="5" y="5"/>
                      <a:pt x="5" y="5"/>
                    </a:cubicBezTo>
                    <a:cubicBezTo>
                      <a:pt x="6" y="5"/>
                      <a:pt x="6" y="6"/>
                      <a:pt x="5" y="7"/>
                    </a:cubicBezTo>
                    <a:cubicBezTo>
                      <a:pt x="5" y="8"/>
                      <a:pt x="4" y="8"/>
                      <a:pt x="3" y="9"/>
                    </a:cubicBezTo>
                    <a:cubicBezTo>
                      <a:pt x="4" y="9"/>
                      <a:pt x="4" y="9"/>
                      <a:pt x="5" y="9"/>
                    </a:cubicBezTo>
                    <a:cubicBezTo>
                      <a:pt x="6" y="9"/>
                      <a:pt x="6" y="9"/>
                      <a:pt x="7" y="8"/>
                    </a:cubicBezTo>
                    <a:cubicBezTo>
                      <a:pt x="8" y="8"/>
                      <a:pt x="9" y="7"/>
                      <a:pt x="9" y="6"/>
                    </a:cubicBezTo>
                    <a:cubicBezTo>
                      <a:pt x="9" y="5"/>
                      <a:pt x="10" y="5"/>
                      <a:pt x="10" y="4"/>
                    </a:cubicBezTo>
                    <a:cubicBezTo>
                      <a:pt x="10" y="4"/>
                      <a:pt x="9" y="3"/>
                      <a:pt x="9" y="2"/>
                    </a:cubicBezTo>
                    <a:cubicBezTo>
                      <a:pt x="9" y="2"/>
                      <a:pt x="9" y="2"/>
                      <a:pt x="9" y="2"/>
                    </a:cubicBezTo>
                    <a:cubicBezTo>
                      <a:pt x="9" y="1"/>
                      <a:pt x="8" y="1"/>
                      <a:pt x="7" y="0"/>
                    </a:cubicBezTo>
                    <a:cubicBezTo>
                      <a:pt x="6" y="0"/>
                      <a:pt x="6" y="0"/>
                      <a:pt x="5"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4" name="Freeform 249"/>
              <p:cNvSpPr/>
              <p:nvPr/>
            </p:nvSpPr>
            <p:spPr bwMode="auto">
              <a:xfrm>
                <a:off x="2511426" y="3309938"/>
                <a:ext cx="25400" cy="25400"/>
              </a:xfrm>
              <a:custGeom>
                <a:avLst/>
                <a:gdLst>
                  <a:gd name="T0" fmla="*/ 4 w 9"/>
                  <a:gd name="T1" fmla="*/ 0 h 9"/>
                  <a:gd name="T2" fmla="*/ 2 w 9"/>
                  <a:gd name="T3" fmla="*/ 1 h 9"/>
                  <a:gd name="T4" fmla="*/ 2 w 9"/>
                  <a:gd name="T5" fmla="*/ 1 h 9"/>
                  <a:gd name="T6" fmla="*/ 0 w 9"/>
                  <a:gd name="T7" fmla="*/ 5 h 9"/>
                  <a:gd name="T8" fmla="*/ 0 w 9"/>
                  <a:gd name="T9" fmla="*/ 6 h 9"/>
                  <a:gd name="T10" fmla="*/ 2 w 9"/>
                  <a:gd name="T11" fmla="*/ 5 h 9"/>
                  <a:gd name="T12" fmla="*/ 3 w 9"/>
                  <a:gd name="T13" fmla="*/ 4 h 9"/>
                  <a:gd name="T14" fmla="*/ 4 w 9"/>
                  <a:gd name="T15" fmla="*/ 4 h 9"/>
                  <a:gd name="T16" fmla="*/ 4 w 9"/>
                  <a:gd name="T17" fmla="*/ 4 h 9"/>
                  <a:gd name="T18" fmla="*/ 4 w 9"/>
                  <a:gd name="T19" fmla="*/ 4 h 9"/>
                  <a:gd name="T20" fmla="*/ 4 w 9"/>
                  <a:gd name="T21" fmla="*/ 4 h 9"/>
                  <a:gd name="T22" fmla="*/ 5 w 9"/>
                  <a:gd name="T23" fmla="*/ 5 h 9"/>
                  <a:gd name="T24" fmla="*/ 5 w 9"/>
                  <a:gd name="T25" fmla="*/ 5 h 9"/>
                  <a:gd name="T26" fmla="*/ 5 w 9"/>
                  <a:gd name="T27" fmla="*/ 5 h 9"/>
                  <a:gd name="T28" fmla="*/ 5 w 9"/>
                  <a:gd name="T29" fmla="*/ 7 h 9"/>
                  <a:gd name="T30" fmla="*/ 3 w 9"/>
                  <a:gd name="T31" fmla="*/ 9 h 9"/>
                  <a:gd name="T32" fmla="*/ 4 w 9"/>
                  <a:gd name="T33" fmla="*/ 9 h 9"/>
                  <a:gd name="T34" fmla="*/ 4 w 9"/>
                  <a:gd name="T35" fmla="*/ 9 h 9"/>
                  <a:gd name="T36" fmla="*/ 4 w 9"/>
                  <a:gd name="T37" fmla="*/ 9 h 9"/>
                  <a:gd name="T38" fmla="*/ 6 w 9"/>
                  <a:gd name="T39" fmla="*/ 9 h 9"/>
                  <a:gd name="T40" fmla="*/ 9 w 9"/>
                  <a:gd name="T41" fmla="*/ 6 h 9"/>
                  <a:gd name="T42" fmla="*/ 9 w 9"/>
                  <a:gd name="T43" fmla="*/ 5 h 9"/>
                  <a:gd name="T44" fmla="*/ 8 w 9"/>
                  <a:gd name="T45" fmla="*/ 3 h 9"/>
                  <a:gd name="T46" fmla="*/ 7 w 9"/>
                  <a:gd name="T47" fmla="*/ 3 h 9"/>
                  <a:gd name="T48" fmla="*/ 7 w 9"/>
                  <a:gd name="T49" fmla="*/ 4 h 9"/>
                  <a:gd name="T50" fmla="*/ 7 w 9"/>
                  <a:gd name="T51" fmla="*/ 3 h 9"/>
                  <a:gd name="T52" fmla="*/ 8 w 9"/>
                  <a:gd name="T53" fmla="*/ 3 h 9"/>
                  <a:gd name="T54" fmla="*/ 6 w 9"/>
                  <a:gd name="T55" fmla="*/ 1 h 9"/>
                  <a:gd name="T56" fmla="*/ 4 w 9"/>
                  <a:gd name="T57" fmla="*/ 0 h 9"/>
                  <a:gd name="T58" fmla="*/ 4 w 9"/>
                  <a:gd name="T59" fmla="*/ 0 h 9"/>
                  <a:gd name="T60" fmla="*/ 4 w 9"/>
                  <a:gd name="T6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9" h="9">
                    <a:moveTo>
                      <a:pt x="4" y="0"/>
                    </a:moveTo>
                    <a:cubicBezTo>
                      <a:pt x="4" y="0"/>
                      <a:pt x="3" y="0"/>
                      <a:pt x="2" y="1"/>
                    </a:cubicBezTo>
                    <a:cubicBezTo>
                      <a:pt x="2" y="1"/>
                      <a:pt x="2" y="1"/>
                      <a:pt x="2" y="1"/>
                    </a:cubicBezTo>
                    <a:cubicBezTo>
                      <a:pt x="1" y="1"/>
                      <a:pt x="0" y="3"/>
                      <a:pt x="0" y="5"/>
                    </a:cubicBezTo>
                    <a:cubicBezTo>
                      <a:pt x="0" y="5"/>
                      <a:pt x="0" y="6"/>
                      <a:pt x="0" y="6"/>
                    </a:cubicBezTo>
                    <a:cubicBezTo>
                      <a:pt x="1" y="6"/>
                      <a:pt x="1" y="5"/>
                      <a:pt x="2" y="5"/>
                    </a:cubicBezTo>
                    <a:cubicBezTo>
                      <a:pt x="2" y="4"/>
                      <a:pt x="3" y="4"/>
                      <a:pt x="3" y="4"/>
                    </a:cubicBezTo>
                    <a:cubicBezTo>
                      <a:pt x="3" y="4"/>
                      <a:pt x="4" y="4"/>
                      <a:pt x="4" y="4"/>
                    </a:cubicBezTo>
                    <a:cubicBezTo>
                      <a:pt x="4" y="4"/>
                      <a:pt x="4" y="4"/>
                      <a:pt x="4" y="4"/>
                    </a:cubicBezTo>
                    <a:cubicBezTo>
                      <a:pt x="4" y="4"/>
                      <a:pt x="4" y="4"/>
                      <a:pt x="4" y="4"/>
                    </a:cubicBezTo>
                    <a:cubicBezTo>
                      <a:pt x="4" y="4"/>
                      <a:pt x="4" y="4"/>
                      <a:pt x="4" y="4"/>
                    </a:cubicBezTo>
                    <a:cubicBezTo>
                      <a:pt x="5" y="5"/>
                      <a:pt x="5" y="5"/>
                      <a:pt x="5" y="5"/>
                    </a:cubicBezTo>
                    <a:cubicBezTo>
                      <a:pt x="5" y="5"/>
                      <a:pt x="5" y="5"/>
                      <a:pt x="5" y="5"/>
                    </a:cubicBezTo>
                    <a:cubicBezTo>
                      <a:pt x="5" y="5"/>
                      <a:pt x="5" y="5"/>
                      <a:pt x="5" y="5"/>
                    </a:cubicBezTo>
                    <a:cubicBezTo>
                      <a:pt x="5" y="6"/>
                      <a:pt x="5" y="7"/>
                      <a:pt x="5" y="7"/>
                    </a:cubicBezTo>
                    <a:cubicBezTo>
                      <a:pt x="4" y="8"/>
                      <a:pt x="3" y="9"/>
                      <a:pt x="3" y="9"/>
                    </a:cubicBezTo>
                    <a:cubicBezTo>
                      <a:pt x="3" y="9"/>
                      <a:pt x="4" y="9"/>
                      <a:pt x="4" y="9"/>
                    </a:cubicBezTo>
                    <a:cubicBezTo>
                      <a:pt x="4" y="9"/>
                      <a:pt x="4" y="9"/>
                      <a:pt x="4" y="9"/>
                    </a:cubicBezTo>
                    <a:cubicBezTo>
                      <a:pt x="4" y="9"/>
                      <a:pt x="4" y="9"/>
                      <a:pt x="4" y="9"/>
                    </a:cubicBezTo>
                    <a:cubicBezTo>
                      <a:pt x="5" y="9"/>
                      <a:pt x="6" y="9"/>
                      <a:pt x="6" y="9"/>
                    </a:cubicBezTo>
                    <a:cubicBezTo>
                      <a:pt x="7" y="8"/>
                      <a:pt x="8" y="7"/>
                      <a:pt x="9" y="6"/>
                    </a:cubicBezTo>
                    <a:cubicBezTo>
                      <a:pt x="9" y="6"/>
                      <a:pt x="9" y="5"/>
                      <a:pt x="9" y="5"/>
                    </a:cubicBezTo>
                    <a:cubicBezTo>
                      <a:pt x="9" y="4"/>
                      <a:pt x="9" y="4"/>
                      <a:pt x="8" y="3"/>
                    </a:cubicBezTo>
                    <a:cubicBezTo>
                      <a:pt x="7" y="3"/>
                      <a:pt x="7" y="3"/>
                      <a:pt x="7" y="3"/>
                    </a:cubicBezTo>
                    <a:cubicBezTo>
                      <a:pt x="7" y="4"/>
                      <a:pt x="7" y="4"/>
                      <a:pt x="7" y="4"/>
                    </a:cubicBezTo>
                    <a:cubicBezTo>
                      <a:pt x="7" y="3"/>
                      <a:pt x="7" y="3"/>
                      <a:pt x="7" y="3"/>
                    </a:cubicBezTo>
                    <a:cubicBezTo>
                      <a:pt x="8" y="3"/>
                      <a:pt x="8" y="3"/>
                      <a:pt x="8" y="3"/>
                    </a:cubicBezTo>
                    <a:cubicBezTo>
                      <a:pt x="8" y="2"/>
                      <a:pt x="7" y="1"/>
                      <a:pt x="6" y="1"/>
                    </a:cubicBezTo>
                    <a:cubicBezTo>
                      <a:pt x="5" y="0"/>
                      <a:pt x="5" y="0"/>
                      <a:pt x="4" y="0"/>
                    </a:cubicBezTo>
                    <a:cubicBezTo>
                      <a:pt x="4" y="0"/>
                      <a:pt x="4" y="0"/>
                      <a:pt x="4" y="0"/>
                    </a:cubicBezTo>
                    <a:cubicBezTo>
                      <a:pt x="4" y="0"/>
                      <a:pt x="4" y="0"/>
                      <a:pt x="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5" name="Freeform 250"/>
              <p:cNvSpPr/>
              <p:nvPr/>
            </p:nvSpPr>
            <p:spPr bwMode="auto">
              <a:xfrm>
                <a:off x="2276476" y="2897188"/>
                <a:ext cx="52388" cy="22225"/>
              </a:xfrm>
              <a:custGeom>
                <a:avLst/>
                <a:gdLst>
                  <a:gd name="T0" fmla="*/ 2 w 19"/>
                  <a:gd name="T1" fmla="*/ 0 h 8"/>
                  <a:gd name="T2" fmla="*/ 1 w 19"/>
                  <a:gd name="T3" fmla="*/ 0 h 8"/>
                  <a:gd name="T4" fmla="*/ 1 w 19"/>
                  <a:gd name="T5" fmla="*/ 1 h 8"/>
                  <a:gd name="T6" fmla="*/ 0 w 19"/>
                  <a:gd name="T7" fmla="*/ 3 h 8"/>
                  <a:gd name="T8" fmla="*/ 2 w 19"/>
                  <a:gd name="T9" fmla="*/ 6 h 8"/>
                  <a:gd name="T10" fmla="*/ 4 w 19"/>
                  <a:gd name="T11" fmla="*/ 7 h 8"/>
                  <a:gd name="T12" fmla="*/ 5 w 19"/>
                  <a:gd name="T13" fmla="*/ 8 h 8"/>
                  <a:gd name="T14" fmla="*/ 8 w 19"/>
                  <a:gd name="T15" fmla="*/ 8 h 8"/>
                  <a:gd name="T16" fmla="*/ 9 w 19"/>
                  <a:gd name="T17" fmla="*/ 8 h 8"/>
                  <a:gd name="T18" fmla="*/ 9 w 19"/>
                  <a:gd name="T19" fmla="*/ 8 h 8"/>
                  <a:gd name="T20" fmla="*/ 16 w 19"/>
                  <a:gd name="T21" fmla="*/ 5 h 8"/>
                  <a:gd name="T22" fmla="*/ 18 w 19"/>
                  <a:gd name="T23" fmla="*/ 4 h 8"/>
                  <a:gd name="T24" fmla="*/ 19 w 19"/>
                  <a:gd name="T25" fmla="*/ 1 h 8"/>
                  <a:gd name="T26" fmla="*/ 18 w 19"/>
                  <a:gd name="T27" fmla="*/ 1 h 8"/>
                  <a:gd name="T28" fmla="*/ 18 w 19"/>
                  <a:gd name="T29" fmla="*/ 1 h 8"/>
                  <a:gd name="T30" fmla="*/ 17 w 19"/>
                  <a:gd name="T31" fmla="*/ 0 h 8"/>
                  <a:gd name="T32" fmla="*/ 15 w 19"/>
                  <a:gd name="T33" fmla="*/ 1 h 8"/>
                  <a:gd name="T34" fmla="*/ 15 w 19"/>
                  <a:gd name="T35" fmla="*/ 1 h 8"/>
                  <a:gd name="T36" fmla="*/ 14 w 19"/>
                  <a:gd name="T37" fmla="*/ 2 h 8"/>
                  <a:gd name="T38" fmla="*/ 9 w 19"/>
                  <a:gd name="T39" fmla="*/ 4 h 8"/>
                  <a:gd name="T40" fmla="*/ 8 w 19"/>
                  <a:gd name="T41" fmla="*/ 4 h 8"/>
                  <a:gd name="T42" fmla="*/ 8 w 19"/>
                  <a:gd name="T43" fmla="*/ 4 h 8"/>
                  <a:gd name="T44" fmla="*/ 7 w 19"/>
                  <a:gd name="T45" fmla="*/ 4 h 8"/>
                  <a:gd name="T46" fmla="*/ 5 w 19"/>
                  <a:gd name="T47" fmla="*/ 4 h 8"/>
                  <a:gd name="T48" fmla="*/ 4 w 19"/>
                  <a:gd name="T49" fmla="*/ 3 h 8"/>
                  <a:gd name="T50" fmla="*/ 4 w 19"/>
                  <a:gd name="T51" fmla="*/ 3 h 8"/>
                  <a:gd name="T52" fmla="*/ 4 w 19"/>
                  <a:gd name="T53" fmla="*/ 3 h 8"/>
                  <a:gd name="T54" fmla="*/ 3 w 19"/>
                  <a:gd name="T55" fmla="*/ 0 h 8"/>
                  <a:gd name="T56" fmla="*/ 2 w 19"/>
                  <a:gd name="T5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9" h="8">
                    <a:moveTo>
                      <a:pt x="2" y="0"/>
                    </a:moveTo>
                    <a:cubicBezTo>
                      <a:pt x="2" y="0"/>
                      <a:pt x="2" y="0"/>
                      <a:pt x="1" y="0"/>
                    </a:cubicBezTo>
                    <a:cubicBezTo>
                      <a:pt x="1" y="1"/>
                      <a:pt x="1" y="1"/>
                      <a:pt x="1" y="1"/>
                    </a:cubicBezTo>
                    <a:cubicBezTo>
                      <a:pt x="0" y="2"/>
                      <a:pt x="0" y="2"/>
                      <a:pt x="0" y="3"/>
                    </a:cubicBezTo>
                    <a:cubicBezTo>
                      <a:pt x="0" y="4"/>
                      <a:pt x="1" y="5"/>
                      <a:pt x="2" y="6"/>
                    </a:cubicBezTo>
                    <a:cubicBezTo>
                      <a:pt x="2" y="7"/>
                      <a:pt x="3" y="7"/>
                      <a:pt x="4" y="7"/>
                    </a:cubicBezTo>
                    <a:cubicBezTo>
                      <a:pt x="5" y="8"/>
                      <a:pt x="5" y="8"/>
                      <a:pt x="5" y="8"/>
                    </a:cubicBezTo>
                    <a:cubicBezTo>
                      <a:pt x="6" y="8"/>
                      <a:pt x="7" y="8"/>
                      <a:pt x="8" y="8"/>
                    </a:cubicBezTo>
                    <a:cubicBezTo>
                      <a:pt x="9" y="8"/>
                      <a:pt x="9" y="8"/>
                      <a:pt x="9" y="8"/>
                    </a:cubicBezTo>
                    <a:cubicBezTo>
                      <a:pt x="9" y="8"/>
                      <a:pt x="9" y="8"/>
                      <a:pt x="9" y="8"/>
                    </a:cubicBezTo>
                    <a:cubicBezTo>
                      <a:pt x="12" y="8"/>
                      <a:pt x="14" y="7"/>
                      <a:pt x="16" y="5"/>
                    </a:cubicBezTo>
                    <a:cubicBezTo>
                      <a:pt x="17" y="5"/>
                      <a:pt x="18" y="4"/>
                      <a:pt x="18" y="4"/>
                    </a:cubicBezTo>
                    <a:cubicBezTo>
                      <a:pt x="19" y="3"/>
                      <a:pt x="19" y="2"/>
                      <a:pt x="19" y="1"/>
                    </a:cubicBezTo>
                    <a:cubicBezTo>
                      <a:pt x="18" y="1"/>
                      <a:pt x="18" y="1"/>
                      <a:pt x="18" y="1"/>
                    </a:cubicBezTo>
                    <a:cubicBezTo>
                      <a:pt x="18" y="1"/>
                      <a:pt x="18" y="1"/>
                      <a:pt x="18" y="1"/>
                    </a:cubicBezTo>
                    <a:cubicBezTo>
                      <a:pt x="18" y="0"/>
                      <a:pt x="17" y="0"/>
                      <a:pt x="17" y="0"/>
                    </a:cubicBezTo>
                    <a:cubicBezTo>
                      <a:pt x="16" y="0"/>
                      <a:pt x="16" y="0"/>
                      <a:pt x="15" y="1"/>
                    </a:cubicBezTo>
                    <a:cubicBezTo>
                      <a:pt x="15" y="1"/>
                      <a:pt x="15" y="1"/>
                      <a:pt x="15" y="1"/>
                    </a:cubicBezTo>
                    <a:cubicBezTo>
                      <a:pt x="15" y="1"/>
                      <a:pt x="14" y="2"/>
                      <a:pt x="14" y="2"/>
                    </a:cubicBezTo>
                    <a:cubicBezTo>
                      <a:pt x="12" y="3"/>
                      <a:pt x="10" y="4"/>
                      <a:pt x="9" y="4"/>
                    </a:cubicBezTo>
                    <a:cubicBezTo>
                      <a:pt x="8" y="4"/>
                      <a:pt x="8" y="4"/>
                      <a:pt x="8" y="4"/>
                    </a:cubicBezTo>
                    <a:cubicBezTo>
                      <a:pt x="8" y="4"/>
                      <a:pt x="8" y="4"/>
                      <a:pt x="8" y="4"/>
                    </a:cubicBezTo>
                    <a:cubicBezTo>
                      <a:pt x="8" y="4"/>
                      <a:pt x="8" y="4"/>
                      <a:pt x="7" y="4"/>
                    </a:cubicBezTo>
                    <a:cubicBezTo>
                      <a:pt x="7" y="4"/>
                      <a:pt x="6" y="4"/>
                      <a:pt x="5" y="4"/>
                    </a:cubicBezTo>
                    <a:cubicBezTo>
                      <a:pt x="5" y="3"/>
                      <a:pt x="4" y="3"/>
                      <a:pt x="4" y="3"/>
                    </a:cubicBezTo>
                    <a:cubicBezTo>
                      <a:pt x="4" y="3"/>
                      <a:pt x="4" y="3"/>
                      <a:pt x="4" y="3"/>
                    </a:cubicBezTo>
                    <a:cubicBezTo>
                      <a:pt x="4" y="3"/>
                      <a:pt x="4" y="3"/>
                      <a:pt x="4" y="3"/>
                    </a:cubicBezTo>
                    <a:cubicBezTo>
                      <a:pt x="5" y="2"/>
                      <a:pt x="4" y="0"/>
                      <a:pt x="3" y="0"/>
                    </a:cubicBezTo>
                    <a:cubicBezTo>
                      <a:pt x="3" y="0"/>
                      <a:pt x="3" y="0"/>
                      <a:pt x="2"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6" name="Freeform 251"/>
              <p:cNvSpPr/>
              <p:nvPr/>
            </p:nvSpPr>
            <p:spPr bwMode="auto">
              <a:xfrm>
                <a:off x="2290763" y="2922588"/>
                <a:ext cx="50800" cy="22225"/>
              </a:xfrm>
              <a:custGeom>
                <a:avLst/>
                <a:gdLst>
                  <a:gd name="T0" fmla="*/ 2 w 18"/>
                  <a:gd name="T1" fmla="*/ 0 h 8"/>
                  <a:gd name="T2" fmla="*/ 1 w 18"/>
                  <a:gd name="T3" fmla="*/ 1 h 8"/>
                  <a:gd name="T4" fmla="*/ 0 w 18"/>
                  <a:gd name="T5" fmla="*/ 2 h 8"/>
                  <a:gd name="T6" fmla="*/ 0 w 18"/>
                  <a:gd name="T7" fmla="*/ 3 h 8"/>
                  <a:gd name="T8" fmla="*/ 1 w 18"/>
                  <a:gd name="T9" fmla="*/ 6 h 8"/>
                  <a:gd name="T10" fmla="*/ 4 w 18"/>
                  <a:gd name="T11" fmla="*/ 8 h 8"/>
                  <a:gd name="T12" fmla="*/ 5 w 18"/>
                  <a:gd name="T13" fmla="*/ 8 h 8"/>
                  <a:gd name="T14" fmla="*/ 8 w 18"/>
                  <a:gd name="T15" fmla="*/ 8 h 8"/>
                  <a:gd name="T16" fmla="*/ 8 w 18"/>
                  <a:gd name="T17" fmla="*/ 8 h 8"/>
                  <a:gd name="T18" fmla="*/ 9 w 18"/>
                  <a:gd name="T19" fmla="*/ 8 h 8"/>
                  <a:gd name="T20" fmla="*/ 16 w 18"/>
                  <a:gd name="T21" fmla="*/ 6 h 8"/>
                  <a:gd name="T22" fmla="*/ 18 w 18"/>
                  <a:gd name="T23" fmla="*/ 4 h 8"/>
                  <a:gd name="T24" fmla="*/ 18 w 18"/>
                  <a:gd name="T25" fmla="*/ 2 h 8"/>
                  <a:gd name="T26" fmla="*/ 17 w 18"/>
                  <a:gd name="T27" fmla="*/ 1 h 8"/>
                  <a:gd name="T28" fmla="*/ 17 w 18"/>
                  <a:gd name="T29" fmla="*/ 1 h 8"/>
                  <a:gd name="T30" fmla="*/ 16 w 18"/>
                  <a:gd name="T31" fmla="*/ 1 h 8"/>
                  <a:gd name="T32" fmla="*/ 15 w 18"/>
                  <a:gd name="T33" fmla="*/ 1 h 8"/>
                  <a:gd name="T34" fmla="*/ 13 w 18"/>
                  <a:gd name="T35" fmla="*/ 3 h 8"/>
                  <a:gd name="T36" fmla="*/ 8 w 18"/>
                  <a:gd name="T37" fmla="*/ 4 h 8"/>
                  <a:gd name="T38" fmla="*/ 8 w 18"/>
                  <a:gd name="T39" fmla="*/ 4 h 8"/>
                  <a:gd name="T40" fmla="*/ 8 w 18"/>
                  <a:gd name="T41" fmla="*/ 4 h 8"/>
                  <a:gd name="T42" fmla="*/ 7 w 18"/>
                  <a:gd name="T43" fmla="*/ 4 h 8"/>
                  <a:gd name="T44" fmla="*/ 5 w 18"/>
                  <a:gd name="T45" fmla="*/ 4 h 8"/>
                  <a:gd name="T46" fmla="*/ 4 w 18"/>
                  <a:gd name="T47" fmla="*/ 3 h 8"/>
                  <a:gd name="T48" fmla="*/ 4 w 18"/>
                  <a:gd name="T49" fmla="*/ 3 h 8"/>
                  <a:gd name="T50" fmla="*/ 4 w 18"/>
                  <a:gd name="T51" fmla="*/ 3 h 8"/>
                  <a:gd name="T52" fmla="*/ 3 w 18"/>
                  <a:gd name="T53" fmla="*/ 0 h 8"/>
                  <a:gd name="T54" fmla="*/ 2 w 18"/>
                  <a:gd name="T55"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8" h="8">
                    <a:moveTo>
                      <a:pt x="2" y="0"/>
                    </a:moveTo>
                    <a:cubicBezTo>
                      <a:pt x="1" y="0"/>
                      <a:pt x="1" y="1"/>
                      <a:pt x="1" y="1"/>
                    </a:cubicBezTo>
                    <a:cubicBezTo>
                      <a:pt x="0" y="1"/>
                      <a:pt x="0" y="1"/>
                      <a:pt x="0" y="2"/>
                    </a:cubicBezTo>
                    <a:cubicBezTo>
                      <a:pt x="0" y="2"/>
                      <a:pt x="0" y="3"/>
                      <a:pt x="0" y="3"/>
                    </a:cubicBezTo>
                    <a:cubicBezTo>
                      <a:pt x="0" y="5"/>
                      <a:pt x="0" y="6"/>
                      <a:pt x="1" y="6"/>
                    </a:cubicBezTo>
                    <a:cubicBezTo>
                      <a:pt x="2" y="7"/>
                      <a:pt x="3" y="8"/>
                      <a:pt x="4" y="8"/>
                    </a:cubicBezTo>
                    <a:cubicBezTo>
                      <a:pt x="4" y="8"/>
                      <a:pt x="4" y="8"/>
                      <a:pt x="5" y="8"/>
                    </a:cubicBezTo>
                    <a:cubicBezTo>
                      <a:pt x="6" y="8"/>
                      <a:pt x="7" y="8"/>
                      <a:pt x="8" y="8"/>
                    </a:cubicBezTo>
                    <a:cubicBezTo>
                      <a:pt x="8" y="8"/>
                      <a:pt x="8" y="8"/>
                      <a:pt x="8" y="8"/>
                    </a:cubicBezTo>
                    <a:cubicBezTo>
                      <a:pt x="8" y="8"/>
                      <a:pt x="8" y="8"/>
                      <a:pt x="9" y="8"/>
                    </a:cubicBezTo>
                    <a:cubicBezTo>
                      <a:pt x="11" y="8"/>
                      <a:pt x="14" y="7"/>
                      <a:pt x="16" y="6"/>
                    </a:cubicBezTo>
                    <a:cubicBezTo>
                      <a:pt x="17" y="5"/>
                      <a:pt x="17" y="5"/>
                      <a:pt x="18" y="4"/>
                    </a:cubicBezTo>
                    <a:cubicBezTo>
                      <a:pt x="18" y="3"/>
                      <a:pt x="18" y="2"/>
                      <a:pt x="18" y="2"/>
                    </a:cubicBezTo>
                    <a:cubicBezTo>
                      <a:pt x="18" y="1"/>
                      <a:pt x="18" y="1"/>
                      <a:pt x="17" y="1"/>
                    </a:cubicBezTo>
                    <a:cubicBezTo>
                      <a:pt x="17" y="1"/>
                      <a:pt x="17" y="1"/>
                      <a:pt x="17" y="1"/>
                    </a:cubicBezTo>
                    <a:cubicBezTo>
                      <a:pt x="17" y="1"/>
                      <a:pt x="17" y="1"/>
                      <a:pt x="16" y="1"/>
                    </a:cubicBezTo>
                    <a:cubicBezTo>
                      <a:pt x="16" y="1"/>
                      <a:pt x="15" y="1"/>
                      <a:pt x="15" y="1"/>
                    </a:cubicBezTo>
                    <a:cubicBezTo>
                      <a:pt x="14" y="2"/>
                      <a:pt x="14" y="2"/>
                      <a:pt x="13" y="3"/>
                    </a:cubicBezTo>
                    <a:cubicBezTo>
                      <a:pt x="12" y="4"/>
                      <a:pt x="10" y="4"/>
                      <a:pt x="8" y="4"/>
                    </a:cubicBezTo>
                    <a:cubicBezTo>
                      <a:pt x="8" y="4"/>
                      <a:pt x="8" y="4"/>
                      <a:pt x="8" y="4"/>
                    </a:cubicBezTo>
                    <a:cubicBezTo>
                      <a:pt x="8" y="4"/>
                      <a:pt x="8" y="4"/>
                      <a:pt x="8" y="4"/>
                    </a:cubicBezTo>
                    <a:cubicBezTo>
                      <a:pt x="7" y="4"/>
                      <a:pt x="7" y="4"/>
                      <a:pt x="7" y="4"/>
                    </a:cubicBezTo>
                    <a:cubicBezTo>
                      <a:pt x="6" y="4"/>
                      <a:pt x="5" y="4"/>
                      <a:pt x="5" y="4"/>
                    </a:cubicBezTo>
                    <a:cubicBezTo>
                      <a:pt x="4" y="4"/>
                      <a:pt x="4" y="4"/>
                      <a:pt x="4" y="3"/>
                    </a:cubicBezTo>
                    <a:cubicBezTo>
                      <a:pt x="4" y="3"/>
                      <a:pt x="4" y="3"/>
                      <a:pt x="4" y="3"/>
                    </a:cubicBezTo>
                    <a:cubicBezTo>
                      <a:pt x="4" y="3"/>
                      <a:pt x="4" y="3"/>
                      <a:pt x="4" y="3"/>
                    </a:cubicBezTo>
                    <a:cubicBezTo>
                      <a:pt x="4" y="2"/>
                      <a:pt x="4" y="1"/>
                      <a:pt x="3" y="0"/>
                    </a:cubicBezTo>
                    <a:cubicBezTo>
                      <a:pt x="2" y="0"/>
                      <a:pt x="2" y="0"/>
                      <a:pt x="2"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7" name="Freeform 252"/>
              <p:cNvSpPr/>
              <p:nvPr/>
            </p:nvSpPr>
            <p:spPr bwMode="auto">
              <a:xfrm>
                <a:off x="2301876" y="2951163"/>
                <a:ext cx="52388" cy="22225"/>
              </a:xfrm>
              <a:custGeom>
                <a:avLst/>
                <a:gdLst>
                  <a:gd name="T0" fmla="*/ 2 w 19"/>
                  <a:gd name="T1" fmla="*/ 0 h 8"/>
                  <a:gd name="T2" fmla="*/ 1 w 19"/>
                  <a:gd name="T3" fmla="*/ 0 h 8"/>
                  <a:gd name="T4" fmla="*/ 0 w 19"/>
                  <a:gd name="T5" fmla="*/ 1 h 8"/>
                  <a:gd name="T6" fmla="*/ 0 w 19"/>
                  <a:gd name="T7" fmla="*/ 3 h 8"/>
                  <a:gd name="T8" fmla="*/ 1 w 19"/>
                  <a:gd name="T9" fmla="*/ 6 h 8"/>
                  <a:gd name="T10" fmla="*/ 4 w 19"/>
                  <a:gd name="T11" fmla="*/ 7 h 8"/>
                  <a:gd name="T12" fmla="*/ 5 w 19"/>
                  <a:gd name="T13" fmla="*/ 8 h 8"/>
                  <a:gd name="T14" fmla="*/ 8 w 19"/>
                  <a:gd name="T15" fmla="*/ 8 h 8"/>
                  <a:gd name="T16" fmla="*/ 9 w 19"/>
                  <a:gd name="T17" fmla="*/ 8 h 8"/>
                  <a:gd name="T18" fmla="*/ 9 w 19"/>
                  <a:gd name="T19" fmla="*/ 8 h 8"/>
                  <a:gd name="T20" fmla="*/ 16 w 19"/>
                  <a:gd name="T21" fmla="*/ 5 h 8"/>
                  <a:gd name="T22" fmla="*/ 18 w 19"/>
                  <a:gd name="T23" fmla="*/ 3 h 8"/>
                  <a:gd name="T24" fmla="*/ 18 w 19"/>
                  <a:gd name="T25" fmla="*/ 1 h 8"/>
                  <a:gd name="T26" fmla="*/ 18 w 19"/>
                  <a:gd name="T27" fmla="*/ 1 h 8"/>
                  <a:gd name="T28" fmla="*/ 18 w 19"/>
                  <a:gd name="T29" fmla="*/ 0 h 8"/>
                  <a:gd name="T30" fmla="*/ 17 w 19"/>
                  <a:gd name="T31" fmla="*/ 0 h 8"/>
                  <a:gd name="T32" fmla="*/ 15 w 19"/>
                  <a:gd name="T33" fmla="*/ 1 h 8"/>
                  <a:gd name="T34" fmla="*/ 15 w 19"/>
                  <a:gd name="T35" fmla="*/ 1 h 8"/>
                  <a:gd name="T36" fmla="*/ 14 w 19"/>
                  <a:gd name="T37" fmla="*/ 2 h 8"/>
                  <a:gd name="T38" fmla="*/ 8 w 19"/>
                  <a:gd name="T39" fmla="*/ 4 h 8"/>
                  <a:gd name="T40" fmla="*/ 8 w 19"/>
                  <a:gd name="T41" fmla="*/ 4 h 8"/>
                  <a:gd name="T42" fmla="*/ 8 w 19"/>
                  <a:gd name="T43" fmla="*/ 4 h 8"/>
                  <a:gd name="T44" fmla="*/ 7 w 19"/>
                  <a:gd name="T45" fmla="*/ 4 h 8"/>
                  <a:gd name="T46" fmla="*/ 5 w 19"/>
                  <a:gd name="T47" fmla="*/ 3 h 8"/>
                  <a:gd name="T48" fmla="*/ 4 w 19"/>
                  <a:gd name="T49" fmla="*/ 3 h 8"/>
                  <a:gd name="T50" fmla="*/ 4 w 19"/>
                  <a:gd name="T51" fmla="*/ 3 h 8"/>
                  <a:gd name="T52" fmla="*/ 4 w 19"/>
                  <a:gd name="T53" fmla="*/ 2 h 8"/>
                  <a:gd name="T54" fmla="*/ 3 w 19"/>
                  <a:gd name="T55" fmla="*/ 0 h 8"/>
                  <a:gd name="T56" fmla="*/ 2 w 19"/>
                  <a:gd name="T5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9" h="8">
                    <a:moveTo>
                      <a:pt x="2" y="0"/>
                    </a:moveTo>
                    <a:cubicBezTo>
                      <a:pt x="2" y="0"/>
                      <a:pt x="1" y="0"/>
                      <a:pt x="1" y="0"/>
                    </a:cubicBezTo>
                    <a:cubicBezTo>
                      <a:pt x="1" y="1"/>
                      <a:pt x="1" y="1"/>
                      <a:pt x="0" y="1"/>
                    </a:cubicBezTo>
                    <a:cubicBezTo>
                      <a:pt x="0" y="2"/>
                      <a:pt x="0" y="2"/>
                      <a:pt x="0" y="3"/>
                    </a:cubicBezTo>
                    <a:cubicBezTo>
                      <a:pt x="0" y="4"/>
                      <a:pt x="1" y="5"/>
                      <a:pt x="1" y="6"/>
                    </a:cubicBezTo>
                    <a:cubicBezTo>
                      <a:pt x="2" y="7"/>
                      <a:pt x="3" y="7"/>
                      <a:pt x="4" y="7"/>
                    </a:cubicBezTo>
                    <a:cubicBezTo>
                      <a:pt x="4" y="7"/>
                      <a:pt x="5" y="7"/>
                      <a:pt x="5" y="8"/>
                    </a:cubicBezTo>
                    <a:cubicBezTo>
                      <a:pt x="6" y="8"/>
                      <a:pt x="7" y="8"/>
                      <a:pt x="8" y="8"/>
                    </a:cubicBezTo>
                    <a:cubicBezTo>
                      <a:pt x="9" y="8"/>
                      <a:pt x="9" y="8"/>
                      <a:pt x="9" y="8"/>
                    </a:cubicBezTo>
                    <a:cubicBezTo>
                      <a:pt x="9" y="8"/>
                      <a:pt x="9" y="8"/>
                      <a:pt x="9" y="8"/>
                    </a:cubicBezTo>
                    <a:cubicBezTo>
                      <a:pt x="12" y="8"/>
                      <a:pt x="14" y="7"/>
                      <a:pt x="16" y="5"/>
                    </a:cubicBezTo>
                    <a:cubicBezTo>
                      <a:pt x="17" y="5"/>
                      <a:pt x="18" y="4"/>
                      <a:pt x="18" y="3"/>
                    </a:cubicBezTo>
                    <a:cubicBezTo>
                      <a:pt x="19" y="3"/>
                      <a:pt x="19" y="2"/>
                      <a:pt x="18" y="1"/>
                    </a:cubicBezTo>
                    <a:cubicBezTo>
                      <a:pt x="18" y="1"/>
                      <a:pt x="18" y="1"/>
                      <a:pt x="18" y="1"/>
                    </a:cubicBezTo>
                    <a:cubicBezTo>
                      <a:pt x="18" y="1"/>
                      <a:pt x="18" y="0"/>
                      <a:pt x="18" y="0"/>
                    </a:cubicBezTo>
                    <a:cubicBezTo>
                      <a:pt x="17" y="0"/>
                      <a:pt x="17" y="0"/>
                      <a:pt x="17" y="0"/>
                    </a:cubicBezTo>
                    <a:cubicBezTo>
                      <a:pt x="16" y="0"/>
                      <a:pt x="15" y="0"/>
                      <a:pt x="15" y="1"/>
                    </a:cubicBezTo>
                    <a:cubicBezTo>
                      <a:pt x="15" y="1"/>
                      <a:pt x="15" y="1"/>
                      <a:pt x="15" y="1"/>
                    </a:cubicBezTo>
                    <a:cubicBezTo>
                      <a:pt x="15" y="1"/>
                      <a:pt x="14" y="2"/>
                      <a:pt x="14" y="2"/>
                    </a:cubicBezTo>
                    <a:cubicBezTo>
                      <a:pt x="12" y="3"/>
                      <a:pt x="10" y="4"/>
                      <a:pt x="8" y="4"/>
                    </a:cubicBezTo>
                    <a:cubicBezTo>
                      <a:pt x="8" y="4"/>
                      <a:pt x="8" y="4"/>
                      <a:pt x="8" y="4"/>
                    </a:cubicBezTo>
                    <a:cubicBezTo>
                      <a:pt x="8" y="4"/>
                      <a:pt x="8" y="4"/>
                      <a:pt x="8" y="4"/>
                    </a:cubicBezTo>
                    <a:cubicBezTo>
                      <a:pt x="8" y="4"/>
                      <a:pt x="7" y="4"/>
                      <a:pt x="7" y="4"/>
                    </a:cubicBezTo>
                    <a:cubicBezTo>
                      <a:pt x="6" y="4"/>
                      <a:pt x="6" y="4"/>
                      <a:pt x="5" y="3"/>
                    </a:cubicBezTo>
                    <a:cubicBezTo>
                      <a:pt x="5" y="3"/>
                      <a:pt x="4" y="3"/>
                      <a:pt x="4" y="3"/>
                    </a:cubicBezTo>
                    <a:cubicBezTo>
                      <a:pt x="4" y="3"/>
                      <a:pt x="4" y="3"/>
                      <a:pt x="4" y="3"/>
                    </a:cubicBezTo>
                    <a:cubicBezTo>
                      <a:pt x="4" y="2"/>
                      <a:pt x="4" y="2"/>
                      <a:pt x="4" y="2"/>
                    </a:cubicBezTo>
                    <a:cubicBezTo>
                      <a:pt x="5" y="1"/>
                      <a:pt x="4" y="0"/>
                      <a:pt x="3" y="0"/>
                    </a:cubicBezTo>
                    <a:cubicBezTo>
                      <a:pt x="3" y="0"/>
                      <a:pt x="2" y="0"/>
                      <a:pt x="2"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8" name="Freeform 253"/>
              <p:cNvSpPr/>
              <p:nvPr/>
            </p:nvSpPr>
            <p:spPr bwMode="auto">
              <a:xfrm>
                <a:off x="2312988" y="2976563"/>
                <a:ext cx="52388" cy="22225"/>
              </a:xfrm>
              <a:custGeom>
                <a:avLst/>
                <a:gdLst>
                  <a:gd name="T0" fmla="*/ 3 w 19"/>
                  <a:gd name="T1" fmla="*/ 0 h 8"/>
                  <a:gd name="T2" fmla="*/ 1 w 19"/>
                  <a:gd name="T3" fmla="*/ 1 h 8"/>
                  <a:gd name="T4" fmla="*/ 1 w 19"/>
                  <a:gd name="T5" fmla="*/ 2 h 8"/>
                  <a:gd name="T6" fmla="*/ 0 w 19"/>
                  <a:gd name="T7" fmla="*/ 3 h 8"/>
                  <a:gd name="T8" fmla="*/ 2 w 19"/>
                  <a:gd name="T9" fmla="*/ 6 h 8"/>
                  <a:gd name="T10" fmla="*/ 5 w 19"/>
                  <a:gd name="T11" fmla="*/ 8 h 8"/>
                  <a:gd name="T12" fmla="*/ 5 w 19"/>
                  <a:gd name="T13" fmla="*/ 8 h 8"/>
                  <a:gd name="T14" fmla="*/ 9 w 19"/>
                  <a:gd name="T15" fmla="*/ 8 h 8"/>
                  <a:gd name="T16" fmla="*/ 9 w 19"/>
                  <a:gd name="T17" fmla="*/ 8 h 8"/>
                  <a:gd name="T18" fmla="*/ 9 w 19"/>
                  <a:gd name="T19" fmla="*/ 8 h 8"/>
                  <a:gd name="T20" fmla="*/ 17 w 19"/>
                  <a:gd name="T21" fmla="*/ 6 h 8"/>
                  <a:gd name="T22" fmla="*/ 18 w 19"/>
                  <a:gd name="T23" fmla="*/ 4 h 8"/>
                  <a:gd name="T24" fmla="*/ 19 w 19"/>
                  <a:gd name="T25" fmla="*/ 1 h 8"/>
                  <a:gd name="T26" fmla="*/ 18 w 19"/>
                  <a:gd name="T27" fmla="*/ 1 h 8"/>
                  <a:gd name="T28" fmla="*/ 18 w 19"/>
                  <a:gd name="T29" fmla="*/ 1 h 8"/>
                  <a:gd name="T30" fmla="*/ 17 w 19"/>
                  <a:gd name="T31" fmla="*/ 1 h 8"/>
                  <a:gd name="T32" fmla="*/ 15 w 19"/>
                  <a:gd name="T33" fmla="*/ 1 h 8"/>
                  <a:gd name="T34" fmla="*/ 15 w 19"/>
                  <a:gd name="T35" fmla="*/ 1 h 8"/>
                  <a:gd name="T36" fmla="*/ 14 w 19"/>
                  <a:gd name="T37" fmla="*/ 3 h 8"/>
                  <a:gd name="T38" fmla="*/ 9 w 19"/>
                  <a:gd name="T39" fmla="*/ 4 h 8"/>
                  <a:gd name="T40" fmla="*/ 9 w 19"/>
                  <a:gd name="T41" fmla="*/ 4 h 8"/>
                  <a:gd name="T42" fmla="*/ 9 w 19"/>
                  <a:gd name="T43" fmla="*/ 4 h 8"/>
                  <a:gd name="T44" fmla="*/ 7 w 19"/>
                  <a:gd name="T45" fmla="*/ 4 h 8"/>
                  <a:gd name="T46" fmla="*/ 5 w 19"/>
                  <a:gd name="T47" fmla="*/ 4 h 8"/>
                  <a:gd name="T48" fmla="*/ 5 w 19"/>
                  <a:gd name="T49" fmla="*/ 3 h 8"/>
                  <a:gd name="T50" fmla="*/ 4 w 19"/>
                  <a:gd name="T51" fmla="*/ 3 h 8"/>
                  <a:gd name="T52" fmla="*/ 5 w 19"/>
                  <a:gd name="T53" fmla="*/ 3 h 8"/>
                  <a:gd name="T54" fmla="*/ 3 w 19"/>
                  <a:gd name="T55" fmla="*/ 0 h 8"/>
                  <a:gd name="T56" fmla="*/ 3 w 19"/>
                  <a:gd name="T5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9" h="8">
                    <a:moveTo>
                      <a:pt x="3" y="0"/>
                    </a:moveTo>
                    <a:cubicBezTo>
                      <a:pt x="2" y="0"/>
                      <a:pt x="2" y="0"/>
                      <a:pt x="1" y="1"/>
                    </a:cubicBezTo>
                    <a:cubicBezTo>
                      <a:pt x="1" y="1"/>
                      <a:pt x="1" y="1"/>
                      <a:pt x="1" y="2"/>
                    </a:cubicBezTo>
                    <a:cubicBezTo>
                      <a:pt x="1" y="2"/>
                      <a:pt x="0" y="3"/>
                      <a:pt x="0" y="3"/>
                    </a:cubicBezTo>
                    <a:cubicBezTo>
                      <a:pt x="0" y="4"/>
                      <a:pt x="1" y="5"/>
                      <a:pt x="2" y="6"/>
                    </a:cubicBezTo>
                    <a:cubicBezTo>
                      <a:pt x="3" y="7"/>
                      <a:pt x="4" y="7"/>
                      <a:pt x="5" y="8"/>
                    </a:cubicBezTo>
                    <a:cubicBezTo>
                      <a:pt x="5" y="8"/>
                      <a:pt x="5" y="8"/>
                      <a:pt x="5" y="8"/>
                    </a:cubicBezTo>
                    <a:cubicBezTo>
                      <a:pt x="7" y="8"/>
                      <a:pt x="8" y="8"/>
                      <a:pt x="9" y="8"/>
                    </a:cubicBezTo>
                    <a:cubicBezTo>
                      <a:pt x="9" y="8"/>
                      <a:pt x="9" y="8"/>
                      <a:pt x="9" y="8"/>
                    </a:cubicBezTo>
                    <a:cubicBezTo>
                      <a:pt x="9" y="8"/>
                      <a:pt x="9" y="8"/>
                      <a:pt x="9" y="8"/>
                    </a:cubicBezTo>
                    <a:cubicBezTo>
                      <a:pt x="12" y="8"/>
                      <a:pt x="15" y="7"/>
                      <a:pt x="17" y="6"/>
                    </a:cubicBezTo>
                    <a:cubicBezTo>
                      <a:pt x="17" y="5"/>
                      <a:pt x="18" y="4"/>
                      <a:pt x="18" y="4"/>
                    </a:cubicBezTo>
                    <a:cubicBezTo>
                      <a:pt x="19" y="3"/>
                      <a:pt x="19" y="2"/>
                      <a:pt x="19" y="1"/>
                    </a:cubicBezTo>
                    <a:cubicBezTo>
                      <a:pt x="19" y="1"/>
                      <a:pt x="18" y="1"/>
                      <a:pt x="18" y="1"/>
                    </a:cubicBezTo>
                    <a:cubicBezTo>
                      <a:pt x="18" y="1"/>
                      <a:pt x="18" y="1"/>
                      <a:pt x="18" y="1"/>
                    </a:cubicBezTo>
                    <a:cubicBezTo>
                      <a:pt x="18" y="1"/>
                      <a:pt x="17" y="1"/>
                      <a:pt x="17" y="1"/>
                    </a:cubicBezTo>
                    <a:cubicBezTo>
                      <a:pt x="16" y="1"/>
                      <a:pt x="16" y="1"/>
                      <a:pt x="15" y="1"/>
                    </a:cubicBezTo>
                    <a:cubicBezTo>
                      <a:pt x="15" y="1"/>
                      <a:pt x="15" y="1"/>
                      <a:pt x="15" y="1"/>
                    </a:cubicBezTo>
                    <a:cubicBezTo>
                      <a:pt x="15" y="2"/>
                      <a:pt x="14" y="2"/>
                      <a:pt x="14" y="3"/>
                    </a:cubicBezTo>
                    <a:cubicBezTo>
                      <a:pt x="12" y="4"/>
                      <a:pt x="11" y="4"/>
                      <a:pt x="9" y="4"/>
                    </a:cubicBezTo>
                    <a:cubicBezTo>
                      <a:pt x="9" y="4"/>
                      <a:pt x="9" y="4"/>
                      <a:pt x="9" y="4"/>
                    </a:cubicBezTo>
                    <a:cubicBezTo>
                      <a:pt x="9" y="4"/>
                      <a:pt x="9" y="4"/>
                      <a:pt x="9" y="4"/>
                    </a:cubicBezTo>
                    <a:cubicBezTo>
                      <a:pt x="8" y="4"/>
                      <a:pt x="8" y="4"/>
                      <a:pt x="7" y="4"/>
                    </a:cubicBezTo>
                    <a:cubicBezTo>
                      <a:pt x="7" y="4"/>
                      <a:pt x="6" y="4"/>
                      <a:pt x="5" y="4"/>
                    </a:cubicBezTo>
                    <a:cubicBezTo>
                      <a:pt x="5" y="4"/>
                      <a:pt x="5" y="3"/>
                      <a:pt x="5" y="3"/>
                    </a:cubicBezTo>
                    <a:cubicBezTo>
                      <a:pt x="4" y="3"/>
                      <a:pt x="4" y="3"/>
                      <a:pt x="4" y="3"/>
                    </a:cubicBezTo>
                    <a:cubicBezTo>
                      <a:pt x="5" y="3"/>
                      <a:pt x="5" y="3"/>
                      <a:pt x="5" y="3"/>
                    </a:cubicBezTo>
                    <a:cubicBezTo>
                      <a:pt x="5" y="2"/>
                      <a:pt x="4" y="1"/>
                      <a:pt x="3" y="0"/>
                    </a:cubicBezTo>
                    <a:cubicBezTo>
                      <a:pt x="3" y="0"/>
                      <a:pt x="3" y="0"/>
                      <a:pt x="3"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9" name="Freeform 254"/>
              <p:cNvSpPr/>
              <p:nvPr/>
            </p:nvSpPr>
            <p:spPr bwMode="auto">
              <a:xfrm>
                <a:off x="2327276" y="3003550"/>
                <a:ext cx="52388" cy="22225"/>
              </a:xfrm>
              <a:custGeom>
                <a:avLst/>
                <a:gdLst>
                  <a:gd name="T0" fmla="*/ 2 w 19"/>
                  <a:gd name="T1" fmla="*/ 0 h 8"/>
                  <a:gd name="T2" fmla="*/ 1 w 19"/>
                  <a:gd name="T3" fmla="*/ 0 h 8"/>
                  <a:gd name="T4" fmla="*/ 0 w 19"/>
                  <a:gd name="T5" fmla="*/ 1 h 8"/>
                  <a:gd name="T6" fmla="*/ 0 w 19"/>
                  <a:gd name="T7" fmla="*/ 3 h 8"/>
                  <a:gd name="T8" fmla="*/ 1 w 19"/>
                  <a:gd name="T9" fmla="*/ 6 h 8"/>
                  <a:gd name="T10" fmla="*/ 4 w 19"/>
                  <a:gd name="T11" fmla="*/ 7 h 8"/>
                  <a:gd name="T12" fmla="*/ 5 w 19"/>
                  <a:gd name="T13" fmla="*/ 7 h 8"/>
                  <a:gd name="T14" fmla="*/ 8 w 19"/>
                  <a:gd name="T15" fmla="*/ 8 h 8"/>
                  <a:gd name="T16" fmla="*/ 8 w 19"/>
                  <a:gd name="T17" fmla="*/ 8 h 8"/>
                  <a:gd name="T18" fmla="*/ 9 w 19"/>
                  <a:gd name="T19" fmla="*/ 8 h 8"/>
                  <a:gd name="T20" fmla="*/ 16 w 19"/>
                  <a:gd name="T21" fmla="*/ 5 h 8"/>
                  <a:gd name="T22" fmla="*/ 18 w 19"/>
                  <a:gd name="T23" fmla="*/ 3 h 8"/>
                  <a:gd name="T24" fmla="*/ 18 w 19"/>
                  <a:gd name="T25" fmla="*/ 1 h 8"/>
                  <a:gd name="T26" fmla="*/ 18 w 19"/>
                  <a:gd name="T27" fmla="*/ 0 h 8"/>
                  <a:gd name="T28" fmla="*/ 17 w 19"/>
                  <a:gd name="T29" fmla="*/ 0 h 8"/>
                  <a:gd name="T30" fmla="*/ 16 w 19"/>
                  <a:gd name="T31" fmla="*/ 0 h 8"/>
                  <a:gd name="T32" fmla="*/ 15 w 19"/>
                  <a:gd name="T33" fmla="*/ 1 h 8"/>
                  <a:gd name="T34" fmla="*/ 15 w 19"/>
                  <a:gd name="T35" fmla="*/ 1 h 8"/>
                  <a:gd name="T36" fmla="*/ 13 w 19"/>
                  <a:gd name="T37" fmla="*/ 2 h 8"/>
                  <a:gd name="T38" fmla="*/ 8 w 19"/>
                  <a:gd name="T39" fmla="*/ 4 h 8"/>
                  <a:gd name="T40" fmla="*/ 8 w 19"/>
                  <a:gd name="T41" fmla="*/ 4 h 8"/>
                  <a:gd name="T42" fmla="*/ 8 w 19"/>
                  <a:gd name="T43" fmla="*/ 4 h 8"/>
                  <a:gd name="T44" fmla="*/ 7 w 19"/>
                  <a:gd name="T45" fmla="*/ 4 h 8"/>
                  <a:gd name="T46" fmla="*/ 5 w 19"/>
                  <a:gd name="T47" fmla="*/ 3 h 8"/>
                  <a:gd name="T48" fmla="*/ 4 w 19"/>
                  <a:gd name="T49" fmla="*/ 3 h 8"/>
                  <a:gd name="T50" fmla="*/ 4 w 19"/>
                  <a:gd name="T51" fmla="*/ 3 h 8"/>
                  <a:gd name="T52" fmla="*/ 4 w 19"/>
                  <a:gd name="T53" fmla="*/ 2 h 8"/>
                  <a:gd name="T54" fmla="*/ 3 w 19"/>
                  <a:gd name="T55" fmla="*/ 0 h 8"/>
                  <a:gd name="T56" fmla="*/ 2 w 19"/>
                  <a:gd name="T5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9" h="8">
                    <a:moveTo>
                      <a:pt x="2" y="0"/>
                    </a:moveTo>
                    <a:cubicBezTo>
                      <a:pt x="2" y="0"/>
                      <a:pt x="1" y="0"/>
                      <a:pt x="1" y="0"/>
                    </a:cubicBezTo>
                    <a:cubicBezTo>
                      <a:pt x="0" y="0"/>
                      <a:pt x="0" y="1"/>
                      <a:pt x="0" y="1"/>
                    </a:cubicBezTo>
                    <a:cubicBezTo>
                      <a:pt x="0" y="1"/>
                      <a:pt x="0" y="2"/>
                      <a:pt x="0" y="3"/>
                    </a:cubicBezTo>
                    <a:cubicBezTo>
                      <a:pt x="0" y="4"/>
                      <a:pt x="0" y="5"/>
                      <a:pt x="1" y="6"/>
                    </a:cubicBezTo>
                    <a:cubicBezTo>
                      <a:pt x="2" y="6"/>
                      <a:pt x="3" y="7"/>
                      <a:pt x="4" y="7"/>
                    </a:cubicBezTo>
                    <a:cubicBezTo>
                      <a:pt x="4" y="7"/>
                      <a:pt x="4" y="7"/>
                      <a:pt x="5" y="7"/>
                    </a:cubicBezTo>
                    <a:cubicBezTo>
                      <a:pt x="6" y="8"/>
                      <a:pt x="7" y="8"/>
                      <a:pt x="8" y="8"/>
                    </a:cubicBezTo>
                    <a:cubicBezTo>
                      <a:pt x="8" y="8"/>
                      <a:pt x="8" y="8"/>
                      <a:pt x="8" y="8"/>
                    </a:cubicBezTo>
                    <a:cubicBezTo>
                      <a:pt x="8" y="8"/>
                      <a:pt x="9" y="8"/>
                      <a:pt x="9" y="8"/>
                    </a:cubicBezTo>
                    <a:cubicBezTo>
                      <a:pt x="11" y="8"/>
                      <a:pt x="14" y="7"/>
                      <a:pt x="16" y="5"/>
                    </a:cubicBezTo>
                    <a:cubicBezTo>
                      <a:pt x="17" y="4"/>
                      <a:pt x="17" y="4"/>
                      <a:pt x="18" y="3"/>
                    </a:cubicBezTo>
                    <a:cubicBezTo>
                      <a:pt x="18" y="3"/>
                      <a:pt x="19" y="2"/>
                      <a:pt x="18" y="1"/>
                    </a:cubicBezTo>
                    <a:cubicBezTo>
                      <a:pt x="18" y="1"/>
                      <a:pt x="18" y="1"/>
                      <a:pt x="18" y="0"/>
                    </a:cubicBezTo>
                    <a:cubicBezTo>
                      <a:pt x="18" y="0"/>
                      <a:pt x="18" y="0"/>
                      <a:pt x="17" y="0"/>
                    </a:cubicBezTo>
                    <a:cubicBezTo>
                      <a:pt x="17" y="0"/>
                      <a:pt x="17" y="0"/>
                      <a:pt x="16" y="0"/>
                    </a:cubicBezTo>
                    <a:cubicBezTo>
                      <a:pt x="16" y="0"/>
                      <a:pt x="15" y="0"/>
                      <a:pt x="15" y="1"/>
                    </a:cubicBezTo>
                    <a:cubicBezTo>
                      <a:pt x="15" y="1"/>
                      <a:pt x="15" y="1"/>
                      <a:pt x="15" y="1"/>
                    </a:cubicBezTo>
                    <a:cubicBezTo>
                      <a:pt x="14" y="1"/>
                      <a:pt x="14" y="2"/>
                      <a:pt x="13" y="2"/>
                    </a:cubicBezTo>
                    <a:cubicBezTo>
                      <a:pt x="12" y="3"/>
                      <a:pt x="10" y="4"/>
                      <a:pt x="8" y="4"/>
                    </a:cubicBezTo>
                    <a:cubicBezTo>
                      <a:pt x="8" y="4"/>
                      <a:pt x="8" y="4"/>
                      <a:pt x="8" y="4"/>
                    </a:cubicBezTo>
                    <a:cubicBezTo>
                      <a:pt x="8" y="4"/>
                      <a:pt x="8" y="4"/>
                      <a:pt x="8" y="4"/>
                    </a:cubicBezTo>
                    <a:cubicBezTo>
                      <a:pt x="8" y="4"/>
                      <a:pt x="7" y="4"/>
                      <a:pt x="7" y="4"/>
                    </a:cubicBezTo>
                    <a:cubicBezTo>
                      <a:pt x="6" y="4"/>
                      <a:pt x="5" y="3"/>
                      <a:pt x="5" y="3"/>
                    </a:cubicBezTo>
                    <a:cubicBezTo>
                      <a:pt x="4" y="3"/>
                      <a:pt x="4" y="3"/>
                      <a:pt x="4" y="3"/>
                    </a:cubicBezTo>
                    <a:cubicBezTo>
                      <a:pt x="4" y="3"/>
                      <a:pt x="4" y="3"/>
                      <a:pt x="4" y="3"/>
                    </a:cubicBezTo>
                    <a:cubicBezTo>
                      <a:pt x="4" y="2"/>
                      <a:pt x="4" y="2"/>
                      <a:pt x="4" y="2"/>
                    </a:cubicBezTo>
                    <a:cubicBezTo>
                      <a:pt x="4" y="1"/>
                      <a:pt x="4" y="0"/>
                      <a:pt x="3" y="0"/>
                    </a:cubicBezTo>
                    <a:cubicBezTo>
                      <a:pt x="3" y="0"/>
                      <a:pt x="2" y="0"/>
                      <a:pt x="2"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0" name="Freeform 255"/>
              <p:cNvSpPr/>
              <p:nvPr/>
            </p:nvSpPr>
            <p:spPr bwMode="auto">
              <a:xfrm>
                <a:off x="2338388" y="3028950"/>
                <a:ext cx="52388" cy="22225"/>
              </a:xfrm>
              <a:custGeom>
                <a:avLst/>
                <a:gdLst>
                  <a:gd name="T0" fmla="*/ 2 w 19"/>
                  <a:gd name="T1" fmla="*/ 0 h 8"/>
                  <a:gd name="T2" fmla="*/ 1 w 19"/>
                  <a:gd name="T3" fmla="*/ 1 h 8"/>
                  <a:gd name="T4" fmla="*/ 1 w 19"/>
                  <a:gd name="T5" fmla="*/ 1 h 8"/>
                  <a:gd name="T6" fmla="*/ 0 w 19"/>
                  <a:gd name="T7" fmla="*/ 3 h 8"/>
                  <a:gd name="T8" fmla="*/ 2 w 19"/>
                  <a:gd name="T9" fmla="*/ 6 h 8"/>
                  <a:gd name="T10" fmla="*/ 4 w 19"/>
                  <a:gd name="T11" fmla="*/ 8 h 8"/>
                  <a:gd name="T12" fmla="*/ 5 w 19"/>
                  <a:gd name="T13" fmla="*/ 8 h 8"/>
                  <a:gd name="T14" fmla="*/ 8 w 19"/>
                  <a:gd name="T15" fmla="*/ 8 h 8"/>
                  <a:gd name="T16" fmla="*/ 9 w 19"/>
                  <a:gd name="T17" fmla="*/ 8 h 8"/>
                  <a:gd name="T18" fmla="*/ 9 w 19"/>
                  <a:gd name="T19" fmla="*/ 8 h 8"/>
                  <a:gd name="T20" fmla="*/ 16 w 19"/>
                  <a:gd name="T21" fmla="*/ 5 h 8"/>
                  <a:gd name="T22" fmla="*/ 18 w 19"/>
                  <a:gd name="T23" fmla="*/ 4 h 8"/>
                  <a:gd name="T24" fmla="*/ 18 w 19"/>
                  <a:gd name="T25" fmla="*/ 1 h 8"/>
                  <a:gd name="T26" fmla="*/ 18 w 19"/>
                  <a:gd name="T27" fmla="*/ 1 h 8"/>
                  <a:gd name="T28" fmla="*/ 18 w 19"/>
                  <a:gd name="T29" fmla="*/ 1 h 8"/>
                  <a:gd name="T30" fmla="*/ 17 w 19"/>
                  <a:gd name="T31" fmla="*/ 0 h 8"/>
                  <a:gd name="T32" fmla="*/ 15 w 19"/>
                  <a:gd name="T33" fmla="*/ 1 h 8"/>
                  <a:gd name="T34" fmla="*/ 14 w 19"/>
                  <a:gd name="T35" fmla="*/ 2 h 8"/>
                  <a:gd name="T36" fmla="*/ 9 w 19"/>
                  <a:gd name="T37" fmla="*/ 4 h 8"/>
                  <a:gd name="T38" fmla="*/ 8 w 19"/>
                  <a:gd name="T39" fmla="*/ 4 h 8"/>
                  <a:gd name="T40" fmla="*/ 8 w 19"/>
                  <a:gd name="T41" fmla="*/ 4 h 8"/>
                  <a:gd name="T42" fmla="*/ 7 w 19"/>
                  <a:gd name="T43" fmla="*/ 4 h 8"/>
                  <a:gd name="T44" fmla="*/ 5 w 19"/>
                  <a:gd name="T45" fmla="*/ 4 h 8"/>
                  <a:gd name="T46" fmla="*/ 4 w 19"/>
                  <a:gd name="T47" fmla="*/ 3 h 8"/>
                  <a:gd name="T48" fmla="*/ 4 w 19"/>
                  <a:gd name="T49" fmla="*/ 3 h 8"/>
                  <a:gd name="T50" fmla="*/ 4 w 19"/>
                  <a:gd name="T51" fmla="*/ 3 h 8"/>
                  <a:gd name="T52" fmla="*/ 3 w 19"/>
                  <a:gd name="T53" fmla="*/ 0 h 8"/>
                  <a:gd name="T54" fmla="*/ 2 w 19"/>
                  <a:gd name="T55"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9" h="8">
                    <a:moveTo>
                      <a:pt x="2" y="0"/>
                    </a:moveTo>
                    <a:cubicBezTo>
                      <a:pt x="2" y="0"/>
                      <a:pt x="1" y="0"/>
                      <a:pt x="1" y="1"/>
                    </a:cubicBezTo>
                    <a:cubicBezTo>
                      <a:pt x="1" y="1"/>
                      <a:pt x="1" y="1"/>
                      <a:pt x="1" y="1"/>
                    </a:cubicBezTo>
                    <a:cubicBezTo>
                      <a:pt x="0" y="2"/>
                      <a:pt x="0" y="2"/>
                      <a:pt x="0" y="3"/>
                    </a:cubicBezTo>
                    <a:cubicBezTo>
                      <a:pt x="0" y="4"/>
                      <a:pt x="1" y="5"/>
                      <a:pt x="2" y="6"/>
                    </a:cubicBezTo>
                    <a:cubicBezTo>
                      <a:pt x="2" y="7"/>
                      <a:pt x="3" y="7"/>
                      <a:pt x="4" y="8"/>
                    </a:cubicBezTo>
                    <a:cubicBezTo>
                      <a:pt x="5" y="8"/>
                      <a:pt x="5" y="8"/>
                      <a:pt x="5" y="8"/>
                    </a:cubicBezTo>
                    <a:cubicBezTo>
                      <a:pt x="6" y="8"/>
                      <a:pt x="7" y="8"/>
                      <a:pt x="8" y="8"/>
                    </a:cubicBezTo>
                    <a:cubicBezTo>
                      <a:pt x="9" y="8"/>
                      <a:pt x="9" y="8"/>
                      <a:pt x="9" y="8"/>
                    </a:cubicBezTo>
                    <a:cubicBezTo>
                      <a:pt x="9" y="8"/>
                      <a:pt x="9" y="8"/>
                      <a:pt x="9" y="8"/>
                    </a:cubicBezTo>
                    <a:cubicBezTo>
                      <a:pt x="12" y="8"/>
                      <a:pt x="14" y="7"/>
                      <a:pt x="16" y="5"/>
                    </a:cubicBezTo>
                    <a:cubicBezTo>
                      <a:pt x="17" y="5"/>
                      <a:pt x="18" y="4"/>
                      <a:pt x="18" y="4"/>
                    </a:cubicBezTo>
                    <a:cubicBezTo>
                      <a:pt x="19" y="3"/>
                      <a:pt x="19" y="2"/>
                      <a:pt x="18" y="1"/>
                    </a:cubicBezTo>
                    <a:cubicBezTo>
                      <a:pt x="18" y="1"/>
                      <a:pt x="18" y="1"/>
                      <a:pt x="18" y="1"/>
                    </a:cubicBezTo>
                    <a:cubicBezTo>
                      <a:pt x="18" y="1"/>
                      <a:pt x="18" y="1"/>
                      <a:pt x="18" y="1"/>
                    </a:cubicBezTo>
                    <a:cubicBezTo>
                      <a:pt x="17" y="0"/>
                      <a:pt x="17" y="0"/>
                      <a:pt x="17" y="0"/>
                    </a:cubicBezTo>
                    <a:cubicBezTo>
                      <a:pt x="16" y="0"/>
                      <a:pt x="16" y="1"/>
                      <a:pt x="15" y="1"/>
                    </a:cubicBezTo>
                    <a:cubicBezTo>
                      <a:pt x="15" y="2"/>
                      <a:pt x="14" y="2"/>
                      <a:pt x="14" y="2"/>
                    </a:cubicBezTo>
                    <a:cubicBezTo>
                      <a:pt x="12" y="4"/>
                      <a:pt x="10" y="4"/>
                      <a:pt x="9" y="4"/>
                    </a:cubicBezTo>
                    <a:cubicBezTo>
                      <a:pt x="8" y="4"/>
                      <a:pt x="8" y="4"/>
                      <a:pt x="8" y="4"/>
                    </a:cubicBezTo>
                    <a:cubicBezTo>
                      <a:pt x="8" y="4"/>
                      <a:pt x="8" y="4"/>
                      <a:pt x="8" y="4"/>
                    </a:cubicBezTo>
                    <a:cubicBezTo>
                      <a:pt x="8" y="4"/>
                      <a:pt x="8" y="4"/>
                      <a:pt x="7" y="4"/>
                    </a:cubicBezTo>
                    <a:cubicBezTo>
                      <a:pt x="7" y="4"/>
                      <a:pt x="6" y="4"/>
                      <a:pt x="5" y="4"/>
                    </a:cubicBezTo>
                    <a:cubicBezTo>
                      <a:pt x="5" y="4"/>
                      <a:pt x="4" y="3"/>
                      <a:pt x="4" y="3"/>
                    </a:cubicBezTo>
                    <a:cubicBezTo>
                      <a:pt x="4" y="3"/>
                      <a:pt x="4" y="3"/>
                      <a:pt x="4" y="3"/>
                    </a:cubicBezTo>
                    <a:cubicBezTo>
                      <a:pt x="4" y="3"/>
                      <a:pt x="4" y="3"/>
                      <a:pt x="4" y="3"/>
                    </a:cubicBezTo>
                    <a:cubicBezTo>
                      <a:pt x="5" y="2"/>
                      <a:pt x="4" y="1"/>
                      <a:pt x="3" y="0"/>
                    </a:cubicBezTo>
                    <a:cubicBezTo>
                      <a:pt x="3" y="0"/>
                      <a:pt x="3" y="0"/>
                      <a:pt x="2"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1" name="Freeform 256"/>
              <p:cNvSpPr/>
              <p:nvPr/>
            </p:nvSpPr>
            <p:spPr bwMode="auto">
              <a:xfrm>
                <a:off x="2352676" y="3054350"/>
                <a:ext cx="49213" cy="25400"/>
              </a:xfrm>
              <a:custGeom>
                <a:avLst/>
                <a:gdLst>
                  <a:gd name="T0" fmla="*/ 2 w 18"/>
                  <a:gd name="T1" fmla="*/ 0 h 9"/>
                  <a:gd name="T2" fmla="*/ 1 w 18"/>
                  <a:gd name="T3" fmla="*/ 1 h 9"/>
                  <a:gd name="T4" fmla="*/ 0 w 18"/>
                  <a:gd name="T5" fmla="*/ 2 h 9"/>
                  <a:gd name="T6" fmla="*/ 0 w 18"/>
                  <a:gd name="T7" fmla="*/ 3 h 9"/>
                  <a:gd name="T8" fmla="*/ 1 w 18"/>
                  <a:gd name="T9" fmla="*/ 6 h 9"/>
                  <a:gd name="T10" fmla="*/ 4 w 18"/>
                  <a:gd name="T11" fmla="*/ 8 h 9"/>
                  <a:gd name="T12" fmla="*/ 4 w 18"/>
                  <a:gd name="T13" fmla="*/ 8 h 9"/>
                  <a:gd name="T14" fmla="*/ 8 w 18"/>
                  <a:gd name="T15" fmla="*/ 9 h 9"/>
                  <a:gd name="T16" fmla="*/ 8 w 18"/>
                  <a:gd name="T17" fmla="*/ 9 h 9"/>
                  <a:gd name="T18" fmla="*/ 8 w 18"/>
                  <a:gd name="T19" fmla="*/ 9 h 9"/>
                  <a:gd name="T20" fmla="*/ 8 w 18"/>
                  <a:gd name="T21" fmla="*/ 9 h 9"/>
                  <a:gd name="T22" fmla="*/ 16 w 18"/>
                  <a:gd name="T23" fmla="*/ 6 h 9"/>
                  <a:gd name="T24" fmla="*/ 18 w 18"/>
                  <a:gd name="T25" fmla="*/ 4 h 9"/>
                  <a:gd name="T26" fmla="*/ 18 w 18"/>
                  <a:gd name="T27" fmla="*/ 2 h 9"/>
                  <a:gd name="T28" fmla="*/ 17 w 18"/>
                  <a:gd name="T29" fmla="*/ 1 h 9"/>
                  <a:gd name="T30" fmla="*/ 17 w 18"/>
                  <a:gd name="T31" fmla="*/ 1 h 9"/>
                  <a:gd name="T32" fmla="*/ 16 w 18"/>
                  <a:gd name="T33" fmla="*/ 1 h 9"/>
                  <a:gd name="T34" fmla="*/ 15 w 18"/>
                  <a:gd name="T35" fmla="*/ 1 h 9"/>
                  <a:gd name="T36" fmla="*/ 15 w 18"/>
                  <a:gd name="T37" fmla="*/ 1 h 9"/>
                  <a:gd name="T38" fmla="*/ 13 w 18"/>
                  <a:gd name="T39" fmla="*/ 3 h 9"/>
                  <a:gd name="T40" fmla="*/ 8 w 18"/>
                  <a:gd name="T41" fmla="*/ 5 h 9"/>
                  <a:gd name="T42" fmla="*/ 8 w 18"/>
                  <a:gd name="T43" fmla="*/ 5 h 9"/>
                  <a:gd name="T44" fmla="*/ 8 w 18"/>
                  <a:gd name="T45" fmla="*/ 5 h 9"/>
                  <a:gd name="T46" fmla="*/ 8 w 18"/>
                  <a:gd name="T47" fmla="*/ 5 h 9"/>
                  <a:gd name="T48" fmla="*/ 7 w 18"/>
                  <a:gd name="T49" fmla="*/ 5 h 9"/>
                  <a:gd name="T50" fmla="*/ 5 w 18"/>
                  <a:gd name="T51" fmla="*/ 4 h 9"/>
                  <a:gd name="T52" fmla="*/ 4 w 18"/>
                  <a:gd name="T53" fmla="*/ 4 h 9"/>
                  <a:gd name="T54" fmla="*/ 4 w 18"/>
                  <a:gd name="T55" fmla="*/ 3 h 9"/>
                  <a:gd name="T56" fmla="*/ 4 w 18"/>
                  <a:gd name="T57" fmla="*/ 3 h 9"/>
                  <a:gd name="T58" fmla="*/ 3 w 18"/>
                  <a:gd name="T59" fmla="*/ 1 h 9"/>
                  <a:gd name="T60" fmla="*/ 2 w 18"/>
                  <a:gd name="T6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8" h="9">
                    <a:moveTo>
                      <a:pt x="2" y="0"/>
                    </a:moveTo>
                    <a:cubicBezTo>
                      <a:pt x="1" y="0"/>
                      <a:pt x="1" y="1"/>
                      <a:pt x="1" y="1"/>
                    </a:cubicBezTo>
                    <a:cubicBezTo>
                      <a:pt x="0" y="1"/>
                      <a:pt x="0" y="1"/>
                      <a:pt x="0" y="2"/>
                    </a:cubicBezTo>
                    <a:cubicBezTo>
                      <a:pt x="0" y="2"/>
                      <a:pt x="0" y="3"/>
                      <a:pt x="0" y="3"/>
                    </a:cubicBezTo>
                    <a:cubicBezTo>
                      <a:pt x="0" y="5"/>
                      <a:pt x="0" y="6"/>
                      <a:pt x="1" y="6"/>
                    </a:cubicBezTo>
                    <a:cubicBezTo>
                      <a:pt x="2" y="7"/>
                      <a:pt x="3" y="8"/>
                      <a:pt x="4" y="8"/>
                    </a:cubicBezTo>
                    <a:cubicBezTo>
                      <a:pt x="4" y="8"/>
                      <a:pt x="4" y="8"/>
                      <a:pt x="4" y="8"/>
                    </a:cubicBezTo>
                    <a:cubicBezTo>
                      <a:pt x="6" y="9"/>
                      <a:pt x="7" y="9"/>
                      <a:pt x="8" y="9"/>
                    </a:cubicBezTo>
                    <a:cubicBezTo>
                      <a:pt x="8" y="9"/>
                      <a:pt x="8" y="9"/>
                      <a:pt x="8" y="9"/>
                    </a:cubicBezTo>
                    <a:cubicBezTo>
                      <a:pt x="8" y="9"/>
                      <a:pt x="8" y="9"/>
                      <a:pt x="8" y="9"/>
                    </a:cubicBezTo>
                    <a:cubicBezTo>
                      <a:pt x="8" y="9"/>
                      <a:pt x="8" y="9"/>
                      <a:pt x="8" y="9"/>
                    </a:cubicBezTo>
                    <a:cubicBezTo>
                      <a:pt x="11" y="8"/>
                      <a:pt x="14" y="7"/>
                      <a:pt x="16" y="6"/>
                    </a:cubicBezTo>
                    <a:cubicBezTo>
                      <a:pt x="17" y="5"/>
                      <a:pt x="17" y="5"/>
                      <a:pt x="18" y="4"/>
                    </a:cubicBezTo>
                    <a:cubicBezTo>
                      <a:pt x="18" y="3"/>
                      <a:pt x="18" y="2"/>
                      <a:pt x="18" y="2"/>
                    </a:cubicBezTo>
                    <a:cubicBezTo>
                      <a:pt x="18" y="2"/>
                      <a:pt x="18" y="1"/>
                      <a:pt x="17" y="1"/>
                    </a:cubicBezTo>
                    <a:cubicBezTo>
                      <a:pt x="17" y="1"/>
                      <a:pt x="17" y="1"/>
                      <a:pt x="17" y="1"/>
                    </a:cubicBezTo>
                    <a:cubicBezTo>
                      <a:pt x="17" y="1"/>
                      <a:pt x="17" y="1"/>
                      <a:pt x="16" y="1"/>
                    </a:cubicBezTo>
                    <a:cubicBezTo>
                      <a:pt x="16" y="1"/>
                      <a:pt x="15" y="1"/>
                      <a:pt x="15" y="1"/>
                    </a:cubicBezTo>
                    <a:cubicBezTo>
                      <a:pt x="15" y="1"/>
                      <a:pt x="15" y="1"/>
                      <a:pt x="15" y="1"/>
                    </a:cubicBezTo>
                    <a:cubicBezTo>
                      <a:pt x="14" y="2"/>
                      <a:pt x="14" y="2"/>
                      <a:pt x="13" y="3"/>
                    </a:cubicBezTo>
                    <a:cubicBezTo>
                      <a:pt x="12" y="4"/>
                      <a:pt x="10" y="5"/>
                      <a:pt x="8" y="5"/>
                    </a:cubicBezTo>
                    <a:cubicBezTo>
                      <a:pt x="8" y="5"/>
                      <a:pt x="8" y="5"/>
                      <a:pt x="8" y="5"/>
                    </a:cubicBezTo>
                    <a:cubicBezTo>
                      <a:pt x="8" y="5"/>
                      <a:pt x="8" y="5"/>
                      <a:pt x="8" y="5"/>
                    </a:cubicBezTo>
                    <a:cubicBezTo>
                      <a:pt x="8" y="5"/>
                      <a:pt x="8" y="5"/>
                      <a:pt x="8" y="5"/>
                    </a:cubicBezTo>
                    <a:cubicBezTo>
                      <a:pt x="7" y="5"/>
                      <a:pt x="7" y="5"/>
                      <a:pt x="7" y="5"/>
                    </a:cubicBezTo>
                    <a:cubicBezTo>
                      <a:pt x="6" y="4"/>
                      <a:pt x="5" y="4"/>
                      <a:pt x="5" y="4"/>
                    </a:cubicBezTo>
                    <a:cubicBezTo>
                      <a:pt x="4" y="4"/>
                      <a:pt x="4" y="4"/>
                      <a:pt x="4" y="4"/>
                    </a:cubicBezTo>
                    <a:cubicBezTo>
                      <a:pt x="4" y="3"/>
                      <a:pt x="4" y="3"/>
                      <a:pt x="4" y="3"/>
                    </a:cubicBezTo>
                    <a:cubicBezTo>
                      <a:pt x="4" y="3"/>
                      <a:pt x="4" y="3"/>
                      <a:pt x="4" y="3"/>
                    </a:cubicBezTo>
                    <a:cubicBezTo>
                      <a:pt x="4" y="2"/>
                      <a:pt x="4" y="1"/>
                      <a:pt x="3" y="1"/>
                    </a:cubicBezTo>
                    <a:cubicBezTo>
                      <a:pt x="2" y="1"/>
                      <a:pt x="2" y="0"/>
                      <a:pt x="2"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2" name="Freeform 257"/>
              <p:cNvSpPr/>
              <p:nvPr/>
            </p:nvSpPr>
            <p:spPr bwMode="auto">
              <a:xfrm>
                <a:off x="2363788" y="3082925"/>
                <a:ext cx="52388" cy="22225"/>
              </a:xfrm>
              <a:custGeom>
                <a:avLst/>
                <a:gdLst>
                  <a:gd name="T0" fmla="*/ 2 w 19"/>
                  <a:gd name="T1" fmla="*/ 0 h 8"/>
                  <a:gd name="T2" fmla="*/ 1 w 19"/>
                  <a:gd name="T3" fmla="*/ 0 h 8"/>
                  <a:gd name="T4" fmla="*/ 0 w 19"/>
                  <a:gd name="T5" fmla="*/ 1 h 8"/>
                  <a:gd name="T6" fmla="*/ 0 w 19"/>
                  <a:gd name="T7" fmla="*/ 3 h 8"/>
                  <a:gd name="T8" fmla="*/ 1 w 19"/>
                  <a:gd name="T9" fmla="*/ 6 h 8"/>
                  <a:gd name="T10" fmla="*/ 4 w 19"/>
                  <a:gd name="T11" fmla="*/ 7 h 8"/>
                  <a:gd name="T12" fmla="*/ 5 w 19"/>
                  <a:gd name="T13" fmla="*/ 8 h 8"/>
                  <a:gd name="T14" fmla="*/ 8 w 19"/>
                  <a:gd name="T15" fmla="*/ 8 h 8"/>
                  <a:gd name="T16" fmla="*/ 8 w 19"/>
                  <a:gd name="T17" fmla="*/ 8 h 8"/>
                  <a:gd name="T18" fmla="*/ 9 w 19"/>
                  <a:gd name="T19" fmla="*/ 8 h 8"/>
                  <a:gd name="T20" fmla="*/ 16 w 19"/>
                  <a:gd name="T21" fmla="*/ 5 h 8"/>
                  <a:gd name="T22" fmla="*/ 18 w 19"/>
                  <a:gd name="T23" fmla="*/ 4 h 8"/>
                  <a:gd name="T24" fmla="*/ 18 w 19"/>
                  <a:gd name="T25" fmla="*/ 1 h 8"/>
                  <a:gd name="T26" fmla="*/ 18 w 19"/>
                  <a:gd name="T27" fmla="*/ 1 h 8"/>
                  <a:gd name="T28" fmla="*/ 18 w 19"/>
                  <a:gd name="T29" fmla="*/ 1 h 8"/>
                  <a:gd name="T30" fmla="*/ 17 w 19"/>
                  <a:gd name="T31" fmla="*/ 0 h 8"/>
                  <a:gd name="T32" fmla="*/ 15 w 19"/>
                  <a:gd name="T33" fmla="*/ 1 h 8"/>
                  <a:gd name="T34" fmla="*/ 13 w 19"/>
                  <a:gd name="T35" fmla="*/ 2 h 8"/>
                  <a:gd name="T36" fmla="*/ 8 w 19"/>
                  <a:gd name="T37" fmla="*/ 4 h 8"/>
                  <a:gd name="T38" fmla="*/ 8 w 19"/>
                  <a:gd name="T39" fmla="*/ 4 h 8"/>
                  <a:gd name="T40" fmla="*/ 8 w 19"/>
                  <a:gd name="T41" fmla="*/ 4 h 8"/>
                  <a:gd name="T42" fmla="*/ 7 w 19"/>
                  <a:gd name="T43" fmla="*/ 4 h 8"/>
                  <a:gd name="T44" fmla="*/ 5 w 19"/>
                  <a:gd name="T45" fmla="*/ 4 h 8"/>
                  <a:gd name="T46" fmla="*/ 4 w 19"/>
                  <a:gd name="T47" fmla="*/ 3 h 8"/>
                  <a:gd name="T48" fmla="*/ 4 w 19"/>
                  <a:gd name="T49" fmla="*/ 3 h 8"/>
                  <a:gd name="T50" fmla="*/ 4 w 19"/>
                  <a:gd name="T51" fmla="*/ 3 h 8"/>
                  <a:gd name="T52" fmla="*/ 3 w 19"/>
                  <a:gd name="T53" fmla="*/ 0 h 8"/>
                  <a:gd name="T54" fmla="*/ 2 w 19"/>
                  <a:gd name="T55"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9" h="8">
                    <a:moveTo>
                      <a:pt x="2" y="0"/>
                    </a:moveTo>
                    <a:cubicBezTo>
                      <a:pt x="2" y="0"/>
                      <a:pt x="1" y="0"/>
                      <a:pt x="1" y="0"/>
                    </a:cubicBezTo>
                    <a:cubicBezTo>
                      <a:pt x="1" y="1"/>
                      <a:pt x="0" y="1"/>
                      <a:pt x="0" y="1"/>
                    </a:cubicBezTo>
                    <a:cubicBezTo>
                      <a:pt x="0" y="2"/>
                      <a:pt x="0" y="2"/>
                      <a:pt x="0" y="3"/>
                    </a:cubicBezTo>
                    <a:cubicBezTo>
                      <a:pt x="0" y="4"/>
                      <a:pt x="1" y="5"/>
                      <a:pt x="1" y="6"/>
                    </a:cubicBezTo>
                    <a:cubicBezTo>
                      <a:pt x="2" y="7"/>
                      <a:pt x="3" y="7"/>
                      <a:pt x="4" y="7"/>
                    </a:cubicBezTo>
                    <a:cubicBezTo>
                      <a:pt x="4" y="8"/>
                      <a:pt x="5" y="8"/>
                      <a:pt x="5" y="8"/>
                    </a:cubicBezTo>
                    <a:cubicBezTo>
                      <a:pt x="6" y="8"/>
                      <a:pt x="7" y="8"/>
                      <a:pt x="8" y="8"/>
                    </a:cubicBezTo>
                    <a:cubicBezTo>
                      <a:pt x="8" y="8"/>
                      <a:pt x="8" y="8"/>
                      <a:pt x="8" y="8"/>
                    </a:cubicBezTo>
                    <a:cubicBezTo>
                      <a:pt x="9" y="8"/>
                      <a:pt x="9" y="8"/>
                      <a:pt x="9" y="8"/>
                    </a:cubicBezTo>
                    <a:cubicBezTo>
                      <a:pt x="12" y="8"/>
                      <a:pt x="14" y="7"/>
                      <a:pt x="16" y="5"/>
                    </a:cubicBezTo>
                    <a:cubicBezTo>
                      <a:pt x="17" y="5"/>
                      <a:pt x="18" y="4"/>
                      <a:pt x="18" y="4"/>
                    </a:cubicBezTo>
                    <a:cubicBezTo>
                      <a:pt x="19" y="3"/>
                      <a:pt x="19" y="2"/>
                      <a:pt x="18" y="1"/>
                    </a:cubicBezTo>
                    <a:cubicBezTo>
                      <a:pt x="18" y="1"/>
                      <a:pt x="18" y="1"/>
                      <a:pt x="18" y="1"/>
                    </a:cubicBezTo>
                    <a:cubicBezTo>
                      <a:pt x="18" y="1"/>
                      <a:pt x="18" y="1"/>
                      <a:pt x="18" y="1"/>
                    </a:cubicBezTo>
                    <a:cubicBezTo>
                      <a:pt x="17" y="0"/>
                      <a:pt x="17" y="0"/>
                      <a:pt x="17" y="0"/>
                    </a:cubicBezTo>
                    <a:cubicBezTo>
                      <a:pt x="16" y="0"/>
                      <a:pt x="15" y="0"/>
                      <a:pt x="15" y="1"/>
                    </a:cubicBezTo>
                    <a:cubicBezTo>
                      <a:pt x="15" y="1"/>
                      <a:pt x="14" y="2"/>
                      <a:pt x="13" y="2"/>
                    </a:cubicBezTo>
                    <a:cubicBezTo>
                      <a:pt x="12" y="3"/>
                      <a:pt x="10" y="4"/>
                      <a:pt x="8" y="4"/>
                    </a:cubicBezTo>
                    <a:cubicBezTo>
                      <a:pt x="8" y="4"/>
                      <a:pt x="8" y="4"/>
                      <a:pt x="8" y="4"/>
                    </a:cubicBezTo>
                    <a:cubicBezTo>
                      <a:pt x="8" y="4"/>
                      <a:pt x="8" y="4"/>
                      <a:pt x="8" y="4"/>
                    </a:cubicBezTo>
                    <a:cubicBezTo>
                      <a:pt x="8" y="4"/>
                      <a:pt x="7" y="4"/>
                      <a:pt x="7" y="4"/>
                    </a:cubicBezTo>
                    <a:cubicBezTo>
                      <a:pt x="6" y="4"/>
                      <a:pt x="6" y="4"/>
                      <a:pt x="5" y="4"/>
                    </a:cubicBezTo>
                    <a:cubicBezTo>
                      <a:pt x="5" y="3"/>
                      <a:pt x="4" y="3"/>
                      <a:pt x="4" y="3"/>
                    </a:cubicBezTo>
                    <a:cubicBezTo>
                      <a:pt x="4" y="3"/>
                      <a:pt x="4" y="3"/>
                      <a:pt x="4" y="3"/>
                    </a:cubicBezTo>
                    <a:cubicBezTo>
                      <a:pt x="4" y="3"/>
                      <a:pt x="4" y="3"/>
                      <a:pt x="4" y="3"/>
                    </a:cubicBezTo>
                    <a:cubicBezTo>
                      <a:pt x="4" y="2"/>
                      <a:pt x="4" y="0"/>
                      <a:pt x="3" y="0"/>
                    </a:cubicBezTo>
                    <a:cubicBezTo>
                      <a:pt x="3" y="0"/>
                      <a:pt x="2" y="0"/>
                      <a:pt x="2"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3" name="Freeform 258"/>
              <p:cNvSpPr/>
              <p:nvPr/>
            </p:nvSpPr>
            <p:spPr bwMode="auto">
              <a:xfrm>
                <a:off x="2374901" y="3108325"/>
                <a:ext cx="52388" cy="22225"/>
              </a:xfrm>
              <a:custGeom>
                <a:avLst/>
                <a:gdLst>
                  <a:gd name="T0" fmla="*/ 3 w 19"/>
                  <a:gd name="T1" fmla="*/ 0 h 8"/>
                  <a:gd name="T2" fmla="*/ 1 w 19"/>
                  <a:gd name="T3" fmla="*/ 1 h 8"/>
                  <a:gd name="T4" fmla="*/ 1 w 19"/>
                  <a:gd name="T5" fmla="*/ 2 h 8"/>
                  <a:gd name="T6" fmla="*/ 0 w 19"/>
                  <a:gd name="T7" fmla="*/ 3 h 8"/>
                  <a:gd name="T8" fmla="*/ 2 w 19"/>
                  <a:gd name="T9" fmla="*/ 6 h 8"/>
                  <a:gd name="T10" fmla="*/ 5 w 19"/>
                  <a:gd name="T11" fmla="*/ 8 h 8"/>
                  <a:gd name="T12" fmla="*/ 5 w 19"/>
                  <a:gd name="T13" fmla="*/ 8 h 8"/>
                  <a:gd name="T14" fmla="*/ 9 w 19"/>
                  <a:gd name="T15" fmla="*/ 8 h 8"/>
                  <a:gd name="T16" fmla="*/ 9 w 19"/>
                  <a:gd name="T17" fmla="*/ 8 h 8"/>
                  <a:gd name="T18" fmla="*/ 9 w 19"/>
                  <a:gd name="T19" fmla="*/ 8 h 8"/>
                  <a:gd name="T20" fmla="*/ 17 w 19"/>
                  <a:gd name="T21" fmla="*/ 6 h 8"/>
                  <a:gd name="T22" fmla="*/ 18 w 19"/>
                  <a:gd name="T23" fmla="*/ 4 h 8"/>
                  <a:gd name="T24" fmla="*/ 19 w 19"/>
                  <a:gd name="T25" fmla="*/ 2 h 8"/>
                  <a:gd name="T26" fmla="*/ 18 w 19"/>
                  <a:gd name="T27" fmla="*/ 1 h 8"/>
                  <a:gd name="T28" fmla="*/ 18 w 19"/>
                  <a:gd name="T29" fmla="*/ 1 h 8"/>
                  <a:gd name="T30" fmla="*/ 17 w 19"/>
                  <a:gd name="T31" fmla="*/ 1 h 8"/>
                  <a:gd name="T32" fmla="*/ 15 w 19"/>
                  <a:gd name="T33" fmla="*/ 1 h 8"/>
                  <a:gd name="T34" fmla="*/ 15 w 19"/>
                  <a:gd name="T35" fmla="*/ 1 h 8"/>
                  <a:gd name="T36" fmla="*/ 14 w 19"/>
                  <a:gd name="T37" fmla="*/ 3 h 8"/>
                  <a:gd name="T38" fmla="*/ 9 w 19"/>
                  <a:gd name="T39" fmla="*/ 4 h 8"/>
                  <a:gd name="T40" fmla="*/ 9 w 19"/>
                  <a:gd name="T41" fmla="*/ 4 h 8"/>
                  <a:gd name="T42" fmla="*/ 9 w 19"/>
                  <a:gd name="T43" fmla="*/ 4 h 8"/>
                  <a:gd name="T44" fmla="*/ 7 w 19"/>
                  <a:gd name="T45" fmla="*/ 4 h 8"/>
                  <a:gd name="T46" fmla="*/ 5 w 19"/>
                  <a:gd name="T47" fmla="*/ 4 h 8"/>
                  <a:gd name="T48" fmla="*/ 5 w 19"/>
                  <a:gd name="T49" fmla="*/ 3 h 8"/>
                  <a:gd name="T50" fmla="*/ 4 w 19"/>
                  <a:gd name="T51" fmla="*/ 3 h 8"/>
                  <a:gd name="T52" fmla="*/ 5 w 19"/>
                  <a:gd name="T53" fmla="*/ 3 h 8"/>
                  <a:gd name="T54" fmla="*/ 3 w 19"/>
                  <a:gd name="T55" fmla="*/ 0 h 8"/>
                  <a:gd name="T56" fmla="*/ 3 w 19"/>
                  <a:gd name="T5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9" h="8">
                    <a:moveTo>
                      <a:pt x="3" y="0"/>
                    </a:moveTo>
                    <a:cubicBezTo>
                      <a:pt x="2" y="0"/>
                      <a:pt x="2" y="1"/>
                      <a:pt x="1" y="1"/>
                    </a:cubicBezTo>
                    <a:cubicBezTo>
                      <a:pt x="1" y="1"/>
                      <a:pt x="1" y="1"/>
                      <a:pt x="1" y="2"/>
                    </a:cubicBezTo>
                    <a:cubicBezTo>
                      <a:pt x="1" y="2"/>
                      <a:pt x="0" y="3"/>
                      <a:pt x="0" y="3"/>
                    </a:cubicBezTo>
                    <a:cubicBezTo>
                      <a:pt x="0" y="5"/>
                      <a:pt x="1" y="6"/>
                      <a:pt x="2" y="6"/>
                    </a:cubicBezTo>
                    <a:cubicBezTo>
                      <a:pt x="3" y="7"/>
                      <a:pt x="4" y="8"/>
                      <a:pt x="5" y="8"/>
                    </a:cubicBezTo>
                    <a:cubicBezTo>
                      <a:pt x="5" y="8"/>
                      <a:pt x="5" y="8"/>
                      <a:pt x="5" y="8"/>
                    </a:cubicBezTo>
                    <a:cubicBezTo>
                      <a:pt x="6" y="8"/>
                      <a:pt x="8" y="8"/>
                      <a:pt x="9" y="8"/>
                    </a:cubicBezTo>
                    <a:cubicBezTo>
                      <a:pt x="9" y="8"/>
                      <a:pt x="9" y="8"/>
                      <a:pt x="9" y="8"/>
                    </a:cubicBezTo>
                    <a:cubicBezTo>
                      <a:pt x="9" y="8"/>
                      <a:pt x="9" y="8"/>
                      <a:pt x="9" y="8"/>
                    </a:cubicBezTo>
                    <a:cubicBezTo>
                      <a:pt x="12" y="8"/>
                      <a:pt x="15" y="7"/>
                      <a:pt x="17" y="6"/>
                    </a:cubicBezTo>
                    <a:cubicBezTo>
                      <a:pt x="17" y="5"/>
                      <a:pt x="18" y="5"/>
                      <a:pt x="18" y="4"/>
                    </a:cubicBezTo>
                    <a:cubicBezTo>
                      <a:pt x="19" y="3"/>
                      <a:pt x="19" y="2"/>
                      <a:pt x="19" y="2"/>
                    </a:cubicBezTo>
                    <a:cubicBezTo>
                      <a:pt x="19" y="1"/>
                      <a:pt x="18" y="1"/>
                      <a:pt x="18" y="1"/>
                    </a:cubicBezTo>
                    <a:cubicBezTo>
                      <a:pt x="18" y="1"/>
                      <a:pt x="18" y="1"/>
                      <a:pt x="18" y="1"/>
                    </a:cubicBezTo>
                    <a:cubicBezTo>
                      <a:pt x="18" y="1"/>
                      <a:pt x="17" y="1"/>
                      <a:pt x="17" y="1"/>
                    </a:cubicBezTo>
                    <a:cubicBezTo>
                      <a:pt x="16" y="1"/>
                      <a:pt x="16" y="1"/>
                      <a:pt x="15" y="1"/>
                    </a:cubicBezTo>
                    <a:cubicBezTo>
                      <a:pt x="15" y="1"/>
                      <a:pt x="15" y="1"/>
                      <a:pt x="15" y="1"/>
                    </a:cubicBezTo>
                    <a:cubicBezTo>
                      <a:pt x="15" y="2"/>
                      <a:pt x="14" y="2"/>
                      <a:pt x="14" y="3"/>
                    </a:cubicBezTo>
                    <a:cubicBezTo>
                      <a:pt x="12" y="4"/>
                      <a:pt x="11" y="4"/>
                      <a:pt x="9" y="4"/>
                    </a:cubicBezTo>
                    <a:cubicBezTo>
                      <a:pt x="9" y="4"/>
                      <a:pt x="9" y="4"/>
                      <a:pt x="9" y="4"/>
                    </a:cubicBezTo>
                    <a:cubicBezTo>
                      <a:pt x="9" y="4"/>
                      <a:pt x="9" y="4"/>
                      <a:pt x="9" y="4"/>
                    </a:cubicBezTo>
                    <a:cubicBezTo>
                      <a:pt x="8" y="4"/>
                      <a:pt x="8" y="4"/>
                      <a:pt x="7" y="4"/>
                    </a:cubicBezTo>
                    <a:cubicBezTo>
                      <a:pt x="7" y="4"/>
                      <a:pt x="6" y="4"/>
                      <a:pt x="5" y="4"/>
                    </a:cubicBezTo>
                    <a:cubicBezTo>
                      <a:pt x="5" y="4"/>
                      <a:pt x="5" y="4"/>
                      <a:pt x="5" y="3"/>
                    </a:cubicBezTo>
                    <a:cubicBezTo>
                      <a:pt x="4" y="3"/>
                      <a:pt x="4" y="3"/>
                      <a:pt x="4" y="3"/>
                    </a:cubicBezTo>
                    <a:cubicBezTo>
                      <a:pt x="5" y="3"/>
                      <a:pt x="5" y="3"/>
                      <a:pt x="5" y="3"/>
                    </a:cubicBezTo>
                    <a:cubicBezTo>
                      <a:pt x="5" y="2"/>
                      <a:pt x="4" y="1"/>
                      <a:pt x="3" y="0"/>
                    </a:cubicBezTo>
                    <a:cubicBezTo>
                      <a:pt x="3" y="0"/>
                      <a:pt x="3" y="0"/>
                      <a:pt x="3"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4" name="Freeform 259"/>
              <p:cNvSpPr/>
              <p:nvPr/>
            </p:nvSpPr>
            <p:spPr bwMode="auto">
              <a:xfrm>
                <a:off x="2389188" y="3135313"/>
                <a:ext cx="49213" cy="22225"/>
              </a:xfrm>
              <a:custGeom>
                <a:avLst/>
                <a:gdLst>
                  <a:gd name="T0" fmla="*/ 2 w 18"/>
                  <a:gd name="T1" fmla="*/ 0 h 8"/>
                  <a:gd name="T2" fmla="*/ 1 w 18"/>
                  <a:gd name="T3" fmla="*/ 0 h 8"/>
                  <a:gd name="T4" fmla="*/ 0 w 18"/>
                  <a:gd name="T5" fmla="*/ 1 h 8"/>
                  <a:gd name="T6" fmla="*/ 0 w 18"/>
                  <a:gd name="T7" fmla="*/ 3 h 8"/>
                  <a:gd name="T8" fmla="*/ 1 w 18"/>
                  <a:gd name="T9" fmla="*/ 6 h 8"/>
                  <a:gd name="T10" fmla="*/ 4 w 18"/>
                  <a:gd name="T11" fmla="*/ 7 h 8"/>
                  <a:gd name="T12" fmla="*/ 5 w 18"/>
                  <a:gd name="T13" fmla="*/ 7 h 8"/>
                  <a:gd name="T14" fmla="*/ 8 w 18"/>
                  <a:gd name="T15" fmla="*/ 8 h 8"/>
                  <a:gd name="T16" fmla="*/ 8 w 18"/>
                  <a:gd name="T17" fmla="*/ 8 h 8"/>
                  <a:gd name="T18" fmla="*/ 9 w 18"/>
                  <a:gd name="T19" fmla="*/ 8 h 8"/>
                  <a:gd name="T20" fmla="*/ 16 w 18"/>
                  <a:gd name="T21" fmla="*/ 5 h 8"/>
                  <a:gd name="T22" fmla="*/ 18 w 18"/>
                  <a:gd name="T23" fmla="*/ 3 h 8"/>
                  <a:gd name="T24" fmla="*/ 18 w 18"/>
                  <a:gd name="T25" fmla="*/ 1 h 8"/>
                  <a:gd name="T26" fmla="*/ 18 w 18"/>
                  <a:gd name="T27" fmla="*/ 1 h 8"/>
                  <a:gd name="T28" fmla="*/ 17 w 18"/>
                  <a:gd name="T29" fmla="*/ 0 h 8"/>
                  <a:gd name="T30" fmla="*/ 16 w 18"/>
                  <a:gd name="T31" fmla="*/ 0 h 8"/>
                  <a:gd name="T32" fmla="*/ 15 w 18"/>
                  <a:gd name="T33" fmla="*/ 1 h 8"/>
                  <a:gd name="T34" fmla="*/ 13 w 18"/>
                  <a:gd name="T35" fmla="*/ 2 h 8"/>
                  <a:gd name="T36" fmla="*/ 8 w 18"/>
                  <a:gd name="T37" fmla="*/ 4 h 8"/>
                  <a:gd name="T38" fmla="*/ 8 w 18"/>
                  <a:gd name="T39" fmla="*/ 4 h 8"/>
                  <a:gd name="T40" fmla="*/ 8 w 18"/>
                  <a:gd name="T41" fmla="*/ 4 h 8"/>
                  <a:gd name="T42" fmla="*/ 7 w 18"/>
                  <a:gd name="T43" fmla="*/ 4 h 8"/>
                  <a:gd name="T44" fmla="*/ 5 w 18"/>
                  <a:gd name="T45" fmla="*/ 3 h 8"/>
                  <a:gd name="T46" fmla="*/ 4 w 18"/>
                  <a:gd name="T47" fmla="*/ 3 h 8"/>
                  <a:gd name="T48" fmla="*/ 4 w 18"/>
                  <a:gd name="T49" fmla="*/ 3 h 8"/>
                  <a:gd name="T50" fmla="*/ 4 w 18"/>
                  <a:gd name="T51" fmla="*/ 2 h 8"/>
                  <a:gd name="T52" fmla="*/ 3 w 18"/>
                  <a:gd name="T53" fmla="*/ 0 h 8"/>
                  <a:gd name="T54" fmla="*/ 2 w 18"/>
                  <a:gd name="T55"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8" h="8">
                    <a:moveTo>
                      <a:pt x="2" y="0"/>
                    </a:moveTo>
                    <a:cubicBezTo>
                      <a:pt x="2" y="0"/>
                      <a:pt x="1" y="0"/>
                      <a:pt x="1" y="0"/>
                    </a:cubicBezTo>
                    <a:cubicBezTo>
                      <a:pt x="0" y="0"/>
                      <a:pt x="0" y="1"/>
                      <a:pt x="0" y="1"/>
                    </a:cubicBezTo>
                    <a:cubicBezTo>
                      <a:pt x="0" y="2"/>
                      <a:pt x="0" y="2"/>
                      <a:pt x="0" y="3"/>
                    </a:cubicBezTo>
                    <a:cubicBezTo>
                      <a:pt x="0" y="4"/>
                      <a:pt x="0" y="5"/>
                      <a:pt x="1" y="6"/>
                    </a:cubicBezTo>
                    <a:cubicBezTo>
                      <a:pt x="2" y="7"/>
                      <a:pt x="3" y="7"/>
                      <a:pt x="4" y="7"/>
                    </a:cubicBezTo>
                    <a:cubicBezTo>
                      <a:pt x="4" y="7"/>
                      <a:pt x="4" y="7"/>
                      <a:pt x="5" y="7"/>
                    </a:cubicBezTo>
                    <a:cubicBezTo>
                      <a:pt x="6" y="8"/>
                      <a:pt x="7" y="8"/>
                      <a:pt x="8" y="8"/>
                    </a:cubicBezTo>
                    <a:cubicBezTo>
                      <a:pt x="8" y="8"/>
                      <a:pt x="8" y="8"/>
                      <a:pt x="8" y="8"/>
                    </a:cubicBezTo>
                    <a:cubicBezTo>
                      <a:pt x="8" y="8"/>
                      <a:pt x="9" y="8"/>
                      <a:pt x="9" y="8"/>
                    </a:cubicBezTo>
                    <a:cubicBezTo>
                      <a:pt x="11" y="8"/>
                      <a:pt x="14" y="7"/>
                      <a:pt x="16" y="5"/>
                    </a:cubicBezTo>
                    <a:cubicBezTo>
                      <a:pt x="17" y="5"/>
                      <a:pt x="17" y="4"/>
                      <a:pt x="18" y="3"/>
                    </a:cubicBezTo>
                    <a:cubicBezTo>
                      <a:pt x="18" y="3"/>
                      <a:pt x="18" y="2"/>
                      <a:pt x="18" y="1"/>
                    </a:cubicBezTo>
                    <a:cubicBezTo>
                      <a:pt x="18" y="1"/>
                      <a:pt x="18" y="1"/>
                      <a:pt x="18" y="1"/>
                    </a:cubicBezTo>
                    <a:cubicBezTo>
                      <a:pt x="18" y="0"/>
                      <a:pt x="17" y="0"/>
                      <a:pt x="17" y="0"/>
                    </a:cubicBezTo>
                    <a:cubicBezTo>
                      <a:pt x="17" y="0"/>
                      <a:pt x="17" y="0"/>
                      <a:pt x="16" y="0"/>
                    </a:cubicBezTo>
                    <a:cubicBezTo>
                      <a:pt x="16" y="0"/>
                      <a:pt x="15" y="0"/>
                      <a:pt x="15" y="1"/>
                    </a:cubicBezTo>
                    <a:cubicBezTo>
                      <a:pt x="14" y="1"/>
                      <a:pt x="14" y="2"/>
                      <a:pt x="13" y="2"/>
                    </a:cubicBezTo>
                    <a:cubicBezTo>
                      <a:pt x="12" y="3"/>
                      <a:pt x="10" y="4"/>
                      <a:pt x="8" y="4"/>
                    </a:cubicBezTo>
                    <a:cubicBezTo>
                      <a:pt x="8" y="4"/>
                      <a:pt x="8" y="4"/>
                      <a:pt x="8" y="4"/>
                    </a:cubicBezTo>
                    <a:cubicBezTo>
                      <a:pt x="8" y="4"/>
                      <a:pt x="8" y="4"/>
                      <a:pt x="8" y="4"/>
                    </a:cubicBezTo>
                    <a:cubicBezTo>
                      <a:pt x="8" y="4"/>
                      <a:pt x="7" y="4"/>
                      <a:pt x="7" y="4"/>
                    </a:cubicBezTo>
                    <a:cubicBezTo>
                      <a:pt x="6" y="4"/>
                      <a:pt x="5" y="4"/>
                      <a:pt x="5" y="3"/>
                    </a:cubicBezTo>
                    <a:cubicBezTo>
                      <a:pt x="4" y="3"/>
                      <a:pt x="4" y="3"/>
                      <a:pt x="4" y="3"/>
                    </a:cubicBezTo>
                    <a:cubicBezTo>
                      <a:pt x="4" y="3"/>
                      <a:pt x="4" y="3"/>
                      <a:pt x="4" y="3"/>
                    </a:cubicBezTo>
                    <a:cubicBezTo>
                      <a:pt x="4" y="2"/>
                      <a:pt x="4" y="2"/>
                      <a:pt x="4" y="2"/>
                    </a:cubicBezTo>
                    <a:cubicBezTo>
                      <a:pt x="4" y="1"/>
                      <a:pt x="4" y="0"/>
                      <a:pt x="3" y="0"/>
                    </a:cubicBezTo>
                    <a:cubicBezTo>
                      <a:pt x="2" y="0"/>
                      <a:pt x="2" y="0"/>
                      <a:pt x="2"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5" name="Freeform 260"/>
              <p:cNvSpPr/>
              <p:nvPr/>
            </p:nvSpPr>
            <p:spPr bwMode="auto">
              <a:xfrm>
                <a:off x="2400301" y="3160713"/>
                <a:ext cx="52388" cy="22225"/>
              </a:xfrm>
              <a:custGeom>
                <a:avLst/>
                <a:gdLst>
                  <a:gd name="T0" fmla="*/ 2 w 19"/>
                  <a:gd name="T1" fmla="*/ 0 h 8"/>
                  <a:gd name="T2" fmla="*/ 1 w 19"/>
                  <a:gd name="T3" fmla="*/ 1 h 8"/>
                  <a:gd name="T4" fmla="*/ 1 w 19"/>
                  <a:gd name="T5" fmla="*/ 1 h 8"/>
                  <a:gd name="T6" fmla="*/ 0 w 19"/>
                  <a:gd name="T7" fmla="*/ 3 h 8"/>
                  <a:gd name="T8" fmla="*/ 1 w 19"/>
                  <a:gd name="T9" fmla="*/ 6 h 8"/>
                  <a:gd name="T10" fmla="*/ 4 w 19"/>
                  <a:gd name="T11" fmla="*/ 8 h 8"/>
                  <a:gd name="T12" fmla="*/ 5 w 19"/>
                  <a:gd name="T13" fmla="*/ 8 h 8"/>
                  <a:gd name="T14" fmla="*/ 8 w 19"/>
                  <a:gd name="T15" fmla="*/ 8 h 8"/>
                  <a:gd name="T16" fmla="*/ 9 w 19"/>
                  <a:gd name="T17" fmla="*/ 8 h 8"/>
                  <a:gd name="T18" fmla="*/ 9 w 19"/>
                  <a:gd name="T19" fmla="*/ 8 h 8"/>
                  <a:gd name="T20" fmla="*/ 16 w 19"/>
                  <a:gd name="T21" fmla="*/ 6 h 8"/>
                  <a:gd name="T22" fmla="*/ 18 w 19"/>
                  <a:gd name="T23" fmla="*/ 4 h 8"/>
                  <a:gd name="T24" fmla="*/ 18 w 19"/>
                  <a:gd name="T25" fmla="*/ 1 h 8"/>
                  <a:gd name="T26" fmla="*/ 18 w 19"/>
                  <a:gd name="T27" fmla="*/ 1 h 8"/>
                  <a:gd name="T28" fmla="*/ 18 w 19"/>
                  <a:gd name="T29" fmla="*/ 1 h 8"/>
                  <a:gd name="T30" fmla="*/ 17 w 19"/>
                  <a:gd name="T31" fmla="*/ 0 h 8"/>
                  <a:gd name="T32" fmla="*/ 15 w 19"/>
                  <a:gd name="T33" fmla="*/ 1 h 8"/>
                  <a:gd name="T34" fmla="*/ 14 w 19"/>
                  <a:gd name="T35" fmla="*/ 3 h 8"/>
                  <a:gd name="T36" fmla="*/ 9 w 19"/>
                  <a:gd name="T37" fmla="*/ 4 h 8"/>
                  <a:gd name="T38" fmla="*/ 8 w 19"/>
                  <a:gd name="T39" fmla="*/ 4 h 8"/>
                  <a:gd name="T40" fmla="*/ 8 w 19"/>
                  <a:gd name="T41" fmla="*/ 4 h 8"/>
                  <a:gd name="T42" fmla="*/ 7 w 19"/>
                  <a:gd name="T43" fmla="*/ 4 h 8"/>
                  <a:gd name="T44" fmla="*/ 5 w 19"/>
                  <a:gd name="T45" fmla="*/ 4 h 8"/>
                  <a:gd name="T46" fmla="*/ 4 w 19"/>
                  <a:gd name="T47" fmla="*/ 3 h 8"/>
                  <a:gd name="T48" fmla="*/ 4 w 19"/>
                  <a:gd name="T49" fmla="*/ 3 h 8"/>
                  <a:gd name="T50" fmla="*/ 4 w 19"/>
                  <a:gd name="T51" fmla="*/ 3 h 8"/>
                  <a:gd name="T52" fmla="*/ 3 w 19"/>
                  <a:gd name="T53" fmla="*/ 0 h 8"/>
                  <a:gd name="T54" fmla="*/ 2 w 19"/>
                  <a:gd name="T55"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9" h="8">
                    <a:moveTo>
                      <a:pt x="2" y="0"/>
                    </a:moveTo>
                    <a:cubicBezTo>
                      <a:pt x="2" y="0"/>
                      <a:pt x="1" y="0"/>
                      <a:pt x="1" y="1"/>
                    </a:cubicBezTo>
                    <a:cubicBezTo>
                      <a:pt x="1" y="1"/>
                      <a:pt x="1" y="1"/>
                      <a:pt x="1" y="1"/>
                    </a:cubicBezTo>
                    <a:cubicBezTo>
                      <a:pt x="0" y="2"/>
                      <a:pt x="0" y="3"/>
                      <a:pt x="0" y="3"/>
                    </a:cubicBezTo>
                    <a:cubicBezTo>
                      <a:pt x="0" y="4"/>
                      <a:pt x="1" y="5"/>
                      <a:pt x="1" y="6"/>
                    </a:cubicBezTo>
                    <a:cubicBezTo>
                      <a:pt x="2" y="7"/>
                      <a:pt x="3" y="7"/>
                      <a:pt x="4" y="8"/>
                    </a:cubicBezTo>
                    <a:cubicBezTo>
                      <a:pt x="5" y="8"/>
                      <a:pt x="5" y="8"/>
                      <a:pt x="5" y="8"/>
                    </a:cubicBezTo>
                    <a:cubicBezTo>
                      <a:pt x="6" y="8"/>
                      <a:pt x="7" y="8"/>
                      <a:pt x="8" y="8"/>
                    </a:cubicBezTo>
                    <a:cubicBezTo>
                      <a:pt x="9" y="8"/>
                      <a:pt x="9" y="8"/>
                      <a:pt x="9" y="8"/>
                    </a:cubicBezTo>
                    <a:cubicBezTo>
                      <a:pt x="9" y="8"/>
                      <a:pt x="9" y="8"/>
                      <a:pt x="9" y="8"/>
                    </a:cubicBezTo>
                    <a:cubicBezTo>
                      <a:pt x="12" y="8"/>
                      <a:pt x="14" y="7"/>
                      <a:pt x="16" y="6"/>
                    </a:cubicBezTo>
                    <a:cubicBezTo>
                      <a:pt x="17" y="5"/>
                      <a:pt x="18" y="4"/>
                      <a:pt x="18" y="4"/>
                    </a:cubicBezTo>
                    <a:cubicBezTo>
                      <a:pt x="19" y="3"/>
                      <a:pt x="19" y="2"/>
                      <a:pt x="18" y="1"/>
                    </a:cubicBezTo>
                    <a:cubicBezTo>
                      <a:pt x="18" y="1"/>
                      <a:pt x="18" y="1"/>
                      <a:pt x="18" y="1"/>
                    </a:cubicBezTo>
                    <a:cubicBezTo>
                      <a:pt x="18" y="1"/>
                      <a:pt x="18" y="1"/>
                      <a:pt x="18" y="1"/>
                    </a:cubicBezTo>
                    <a:cubicBezTo>
                      <a:pt x="17" y="1"/>
                      <a:pt x="17" y="0"/>
                      <a:pt x="17" y="0"/>
                    </a:cubicBezTo>
                    <a:cubicBezTo>
                      <a:pt x="16" y="0"/>
                      <a:pt x="16" y="1"/>
                      <a:pt x="15" y="1"/>
                    </a:cubicBezTo>
                    <a:cubicBezTo>
                      <a:pt x="15" y="2"/>
                      <a:pt x="14" y="2"/>
                      <a:pt x="14" y="3"/>
                    </a:cubicBezTo>
                    <a:cubicBezTo>
                      <a:pt x="12" y="4"/>
                      <a:pt x="10" y="4"/>
                      <a:pt x="9" y="4"/>
                    </a:cubicBezTo>
                    <a:cubicBezTo>
                      <a:pt x="8" y="4"/>
                      <a:pt x="8" y="4"/>
                      <a:pt x="8" y="4"/>
                    </a:cubicBezTo>
                    <a:cubicBezTo>
                      <a:pt x="8" y="4"/>
                      <a:pt x="8" y="4"/>
                      <a:pt x="8" y="4"/>
                    </a:cubicBezTo>
                    <a:cubicBezTo>
                      <a:pt x="8" y="4"/>
                      <a:pt x="8" y="4"/>
                      <a:pt x="7" y="4"/>
                    </a:cubicBezTo>
                    <a:cubicBezTo>
                      <a:pt x="6" y="4"/>
                      <a:pt x="6" y="4"/>
                      <a:pt x="5" y="4"/>
                    </a:cubicBezTo>
                    <a:cubicBezTo>
                      <a:pt x="5" y="4"/>
                      <a:pt x="4" y="3"/>
                      <a:pt x="4" y="3"/>
                    </a:cubicBezTo>
                    <a:cubicBezTo>
                      <a:pt x="4" y="3"/>
                      <a:pt x="4" y="3"/>
                      <a:pt x="4" y="3"/>
                    </a:cubicBezTo>
                    <a:cubicBezTo>
                      <a:pt x="4" y="3"/>
                      <a:pt x="4" y="3"/>
                      <a:pt x="4" y="3"/>
                    </a:cubicBezTo>
                    <a:cubicBezTo>
                      <a:pt x="5" y="2"/>
                      <a:pt x="4" y="1"/>
                      <a:pt x="3" y="0"/>
                    </a:cubicBezTo>
                    <a:cubicBezTo>
                      <a:pt x="3" y="0"/>
                      <a:pt x="3" y="0"/>
                      <a:pt x="2"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6" name="Freeform 261"/>
              <p:cNvSpPr/>
              <p:nvPr/>
            </p:nvSpPr>
            <p:spPr bwMode="auto">
              <a:xfrm>
                <a:off x="2413001" y="3189288"/>
                <a:ext cx="50800" cy="22225"/>
              </a:xfrm>
              <a:custGeom>
                <a:avLst/>
                <a:gdLst>
                  <a:gd name="T0" fmla="*/ 2 w 18"/>
                  <a:gd name="T1" fmla="*/ 0 h 8"/>
                  <a:gd name="T2" fmla="*/ 0 w 18"/>
                  <a:gd name="T3" fmla="*/ 0 h 8"/>
                  <a:gd name="T4" fmla="*/ 0 w 18"/>
                  <a:gd name="T5" fmla="*/ 1 h 8"/>
                  <a:gd name="T6" fmla="*/ 0 w 18"/>
                  <a:gd name="T7" fmla="*/ 3 h 8"/>
                  <a:gd name="T8" fmla="*/ 1 w 18"/>
                  <a:gd name="T9" fmla="*/ 6 h 8"/>
                  <a:gd name="T10" fmla="*/ 4 w 18"/>
                  <a:gd name="T11" fmla="*/ 7 h 8"/>
                  <a:gd name="T12" fmla="*/ 4 w 18"/>
                  <a:gd name="T13" fmla="*/ 7 h 8"/>
                  <a:gd name="T14" fmla="*/ 8 w 18"/>
                  <a:gd name="T15" fmla="*/ 8 h 8"/>
                  <a:gd name="T16" fmla="*/ 8 w 18"/>
                  <a:gd name="T17" fmla="*/ 8 h 8"/>
                  <a:gd name="T18" fmla="*/ 8 w 18"/>
                  <a:gd name="T19" fmla="*/ 8 h 8"/>
                  <a:gd name="T20" fmla="*/ 8 w 18"/>
                  <a:gd name="T21" fmla="*/ 8 h 8"/>
                  <a:gd name="T22" fmla="*/ 16 w 18"/>
                  <a:gd name="T23" fmla="*/ 5 h 8"/>
                  <a:gd name="T24" fmla="*/ 18 w 18"/>
                  <a:gd name="T25" fmla="*/ 3 h 8"/>
                  <a:gd name="T26" fmla="*/ 18 w 18"/>
                  <a:gd name="T27" fmla="*/ 1 h 8"/>
                  <a:gd name="T28" fmla="*/ 17 w 18"/>
                  <a:gd name="T29" fmla="*/ 0 h 8"/>
                  <a:gd name="T30" fmla="*/ 17 w 18"/>
                  <a:gd name="T31" fmla="*/ 0 h 8"/>
                  <a:gd name="T32" fmla="*/ 16 w 18"/>
                  <a:gd name="T33" fmla="*/ 0 h 8"/>
                  <a:gd name="T34" fmla="*/ 15 w 18"/>
                  <a:gd name="T35" fmla="*/ 1 h 8"/>
                  <a:gd name="T36" fmla="*/ 13 w 18"/>
                  <a:gd name="T37" fmla="*/ 2 h 8"/>
                  <a:gd name="T38" fmla="*/ 8 w 18"/>
                  <a:gd name="T39" fmla="*/ 4 h 8"/>
                  <a:gd name="T40" fmla="*/ 8 w 18"/>
                  <a:gd name="T41" fmla="*/ 4 h 8"/>
                  <a:gd name="T42" fmla="*/ 8 w 18"/>
                  <a:gd name="T43" fmla="*/ 4 h 8"/>
                  <a:gd name="T44" fmla="*/ 8 w 18"/>
                  <a:gd name="T45" fmla="*/ 4 h 8"/>
                  <a:gd name="T46" fmla="*/ 7 w 18"/>
                  <a:gd name="T47" fmla="*/ 4 h 8"/>
                  <a:gd name="T48" fmla="*/ 5 w 18"/>
                  <a:gd name="T49" fmla="*/ 3 h 8"/>
                  <a:gd name="T50" fmla="*/ 4 w 18"/>
                  <a:gd name="T51" fmla="*/ 3 h 8"/>
                  <a:gd name="T52" fmla="*/ 4 w 18"/>
                  <a:gd name="T53" fmla="*/ 3 h 8"/>
                  <a:gd name="T54" fmla="*/ 4 w 18"/>
                  <a:gd name="T55" fmla="*/ 2 h 8"/>
                  <a:gd name="T56" fmla="*/ 2 w 18"/>
                  <a:gd name="T57" fmla="*/ 0 h 8"/>
                  <a:gd name="T58" fmla="*/ 2 w 18"/>
                  <a:gd name="T59"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8" h="8">
                    <a:moveTo>
                      <a:pt x="2" y="0"/>
                    </a:moveTo>
                    <a:cubicBezTo>
                      <a:pt x="1" y="0"/>
                      <a:pt x="1" y="0"/>
                      <a:pt x="0" y="0"/>
                    </a:cubicBezTo>
                    <a:cubicBezTo>
                      <a:pt x="0" y="0"/>
                      <a:pt x="0" y="1"/>
                      <a:pt x="0" y="1"/>
                    </a:cubicBezTo>
                    <a:cubicBezTo>
                      <a:pt x="0" y="1"/>
                      <a:pt x="0" y="2"/>
                      <a:pt x="0" y="3"/>
                    </a:cubicBezTo>
                    <a:cubicBezTo>
                      <a:pt x="0" y="4"/>
                      <a:pt x="0" y="5"/>
                      <a:pt x="1" y="6"/>
                    </a:cubicBezTo>
                    <a:cubicBezTo>
                      <a:pt x="2" y="6"/>
                      <a:pt x="3" y="7"/>
                      <a:pt x="4" y="7"/>
                    </a:cubicBezTo>
                    <a:cubicBezTo>
                      <a:pt x="4" y="7"/>
                      <a:pt x="4" y="7"/>
                      <a:pt x="4" y="7"/>
                    </a:cubicBezTo>
                    <a:cubicBezTo>
                      <a:pt x="6" y="8"/>
                      <a:pt x="7" y="8"/>
                      <a:pt x="8" y="8"/>
                    </a:cubicBezTo>
                    <a:cubicBezTo>
                      <a:pt x="8" y="8"/>
                      <a:pt x="8" y="8"/>
                      <a:pt x="8" y="8"/>
                    </a:cubicBezTo>
                    <a:cubicBezTo>
                      <a:pt x="8" y="8"/>
                      <a:pt x="8" y="8"/>
                      <a:pt x="8" y="8"/>
                    </a:cubicBezTo>
                    <a:cubicBezTo>
                      <a:pt x="8" y="8"/>
                      <a:pt x="8" y="8"/>
                      <a:pt x="8" y="8"/>
                    </a:cubicBezTo>
                    <a:cubicBezTo>
                      <a:pt x="11" y="8"/>
                      <a:pt x="14" y="7"/>
                      <a:pt x="16" y="5"/>
                    </a:cubicBezTo>
                    <a:cubicBezTo>
                      <a:pt x="16" y="4"/>
                      <a:pt x="17" y="4"/>
                      <a:pt x="18" y="3"/>
                    </a:cubicBezTo>
                    <a:cubicBezTo>
                      <a:pt x="18" y="3"/>
                      <a:pt x="18" y="2"/>
                      <a:pt x="18" y="1"/>
                    </a:cubicBezTo>
                    <a:cubicBezTo>
                      <a:pt x="18" y="1"/>
                      <a:pt x="18" y="1"/>
                      <a:pt x="17" y="0"/>
                    </a:cubicBezTo>
                    <a:cubicBezTo>
                      <a:pt x="17" y="0"/>
                      <a:pt x="17" y="0"/>
                      <a:pt x="17" y="0"/>
                    </a:cubicBezTo>
                    <a:cubicBezTo>
                      <a:pt x="17" y="0"/>
                      <a:pt x="16" y="0"/>
                      <a:pt x="16" y="0"/>
                    </a:cubicBezTo>
                    <a:cubicBezTo>
                      <a:pt x="16" y="0"/>
                      <a:pt x="15" y="0"/>
                      <a:pt x="15" y="1"/>
                    </a:cubicBezTo>
                    <a:cubicBezTo>
                      <a:pt x="14" y="1"/>
                      <a:pt x="14" y="2"/>
                      <a:pt x="13" y="2"/>
                    </a:cubicBezTo>
                    <a:cubicBezTo>
                      <a:pt x="12" y="3"/>
                      <a:pt x="10" y="4"/>
                      <a:pt x="8" y="4"/>
                    </a:cubicBezTo>
                    <a:cubicBezTo>
                      <a:pt x="8" y="4"/>
                      <a:pt x="8" y="4"/>
                      <a:pt x="8" y="4"/>
                    </a:cubicBezTo>
                    <a:cubicBezTo>
                      <a:pt x="8" y="4"/>
                      <a:pt x="8" y="4"/>
                      <a:pt x="8" y="4"/>
                    </a:cubicBezTo>
                    <a:cubicBezTo>
                      <a:pt x="8" y="4"/>
                      <a:pt x="8" y="4"/>
                      <a:pt x="8" y="4"/>
                    </a:cubicBezTo>
                    <a:cubicBezTo>
                      <a:pt x="7" y="4"/>
                      <a:pt x="7" y="4"/>
                      <a:pt x="7" y="4"/>
                    </a:cubicBezTo>
                    <a:cubicBezTo>
                      <a:pt x="6" y="4"/>
                      <a:pt x="5" y="3"/>
                      <a:pt x="5" y="3"/>
                    </a:cubicBezTo>
                    <a:cubicBezTo>
                      <a:pt x="4" y="3"/>
                      <a:pt x="4" y="3"/>
                      <a:pt x="4" y="3"/>
                    </a:cubicBezTo>
                    <a:cubicBezTo>
                      <a:pt x="4" y="3"/>
                      <a:pt x="4" y="3"/>
                      <a:pt x="4" y="3"/>
                    </a:cubicBezTo>
                    <a:cubicBezTo>
                      <a:pt x="4" y="2"/>
                      <a:pt x="4" y="2"/>
                      <a:pt x="4" y="2"/>
                    </a:cubicBezTo>
                    <a:cubicBezTo>
                      <a:pt x="4" y="1"/>
                      <a:pt x="4" y="0"/>
                      <a:pt x="2" y="0"/>
                    </a:cubicBezTo>
                    <a:cubicBezTo>
                      <a:pt x="2" y="0"/>
                      <a:pt x="2" y="0"/>
                      <a:pt x="2"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7" name="Freeform 262"/>
              <p:cNvSpPr/>
              <p:nvPr/>
            </p:nvSpPr>
            <p:spPr bwMode="auto">
              <a:xfrm>
                <a:off x="2424113" y="3214688"/>
                <a:ext cx="53975" cy="22225"/>
              </a:xfrm>
              <a:custGeom>
                <a:avLst/>
                <a:gdLst>
                  <a:gd name="T0" fmla="*/ 2 w 19"/>
                  <a:gd name="T1" fmla="*/ 0 h 8"/>
                  <a:gd name="T2" fmla="*/ 1 w 19"/>
                  <a:gd name="T3" fmla="*/ 1 h 8"/>
                  <a:gd name="T4" fmla="*/ 0 w 19"/>
                  <a:gd name="T5" fmla="*/ 1 h 8"/>
                  <a:gd name="T6" fmla="*/ 0 w 19"/>
                  <a:gd name="T7" fmla="*/ 3 h 8"/>
                  <a:gd name="T8" fmla="*/ 1 w 19"/>
                  <a:gd name="T9" fmla="*/ 6 h 8"/>
                  <a:gd name="T10" fmla="*/ 4 w 19"/>
                  <a:gd name="T11" fmla="*/ 8 h 8"/>
                  <a:gd name="T12" fmla="*/ 5 w 19"/>
                  <a:gd name="T13" fmla="*/ 8 h 8"/>
                  <a:gd name="T14" fmla="*/ 8 w 19"/>
                  <a:gd name="T15" fmla="*/ 8 h 8"/>
                  <a:gd name="T16" fmla="*/ 8 w 19"/>
                  <a:gd name="T17" fmla="*/ 8 h 8"/>
                  <a:gd name="T18" fmla="*/ 9 w 19"/>
                  <a:gd name="T19" fmla="*/ 8 h 8"/>
                  <a:gd name="T20" fmla="*/ 16 w 19"/>
                  <a:gd name="T21" fmla="*/ 5 h 8"/>
                  <a:gd name="T22" fmla="*/ 18 w 19"/>
                  <a:gd name="T23" fmla="*/ 4 h 8"/>
                  <a:gd name="T24" fmla="*/ 18 w 19"/>
                  <a:gd name="T25" fmla="*/ 1 h 8"/>
                  <a:gd name="T26" fmla="*/ 18 w 19"/>
                  <a:gd name="T27" fmla="*/ 1 h 8"/>
                  <a:gd name="T28" fmla="*/ 18 w 19"/>
                  <a:gd name="T29" fmla="*/ 1 h 8"/>
                  <a:gd name="T30" fmla="*/ 17 w 19"/>
                  <a:gd name="T31" fmla="*/ 0 h 8"/>
                  <a:gd name="T32" fmla="*/ 15 w 19"/>
                  <a:gd name="T33" fmla="*/ 1 h 8"/>
                  <a:gd name="T34" fmla="*/ 13 w 19"/>
                  <a:gd name="T35" fmla="*/ 2 h 8"/>
                  <a:gd name="T36" fmla="*/ 8 w 19"/>
                  <a:gd name="T37" fmla="*/ 4 h 8"/>
                  <a:gd name="T38" fmla="*/ 8 w 19"/>
                  <a:gd name="T39" fmla="*/ 4 h 8"/>
                  <a:gd name="T40" fmla="*/ 8 w 19"/>
                  <a:gd name="T41" fmla="*/ 4 h 8"/>
                  <a:gd name="T42" fmla="*/ 7 w 19"/>
                  <a:gd name="T43" fmla="*/ 4 h 8"/>
                  <a:gd name="T44" fmla="*/ 5 w 19"/>
                  <a:gd name="T45" fmla="*/ 4 h 8"/>
                  <a:gd name="T46" fmla="*/ 4 w 19"/>
                  <a:gd name="T47" fmla="*/ 3 h 8"/>
                  <a:gd name="T48" fmla="*/ 4 w 19"/>
                  <a:gd name="T49" fmla="*/ 3 h 8"/>
                  <a:gd name="T50" fmla="*/ 4 w 19"/>
                  <a:gd name="T51" fmla="*/ 3 h 8"/>
                  <a:gd name="T52" fmla="*/ 3 w 19"/>
                  <a:gd name="T53" fmla="*/ 0 h 8"/>
                  <a:gd name="T54" fmla="*/ 2 w 19"/>
                  <a:gd name="T55"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9" h="8">
                    <a:moveTo>
                      <a:pt x="2" y="0"/>
                    </a:moveTo>
                    <a:cubicBezTo>
                      <a:pt x="2" y="0"/>
                      <a:pt x="1" y="0"/>
                      <a:pt x="1" y="1"/>
                    </a:cubicBezTo>
                    <a:cubicBezTo>
                      <a:pt x="1" y="1"/>
                      <a:pt x="0" y="1"/>
                      <a:pt x="0" y="1"/>
                    </a:cubicBezTo>
                    <a:cubicBezTo>
                      <a:pt x="0" y="2"/>
                      <a:pt x="0" y="2"/>
                      <a:pt x="0" y="3"/>
                    </a:cubicBezTo>
                    <a:cubicBezTo>
                      <a:pt x="0" y="4"/>
                      <a:pt x="1" y="5"/>
                      <a:pt x="1" y="6"/>
                    </a:cubicBezTo>
                    <a:cubicBezTo>
                      <a:pt x="2" y="7"/>
                      <a:pt x="3" y="7"/>
                      <a:pt x="4" y="8"/>
                    </a:cubicBezTo>
                    <a:cubicBezTo>
                      <a:pt x="4" y="8"/>
                      <a:pt x="5" y="8"/>
                      <a:pt x="5" y="8"/>
                    </a:cubicBezTo>
                    <a:cubicBezTo>
                      <a:pt x="6" y="8"/>
                      <a:pt x="7" y="8"/>
                      <a:pt x="8" y="8"/>
                    </a:cubicBezTo>
                    <a:cubicBezTo>
                      <a:pt x="8" y="8"/>
                      <a:pt x="8" y="8"/>
                      <a:pt x="8" y="8"/>
                    </a:cubicBezTo>
                    <a:cubicBezTo>
                      <a:pt x="9" y="8"/>
                      <a:pt x="9" y="8"/>
                      <a:pt x="9" y="8"/>
                    </a:cubicBezTo>
                    <a:cubicBezTo>
                      <a:pt x="12" y="8"/>
                      <a:pt x="14" y="7"/>
                      <a:pt x="16" y="5"/>
                    </a:cubicBezTo>
                    <a:cubicBezTo>
                      <a:pt x="17" y="5"/>
                      <a:pt x="17" y="4"/>
                      <a:pt x="18" y="4"/>
                    </a:cubicBezTo>
                    <a:cubicBezTo>
                      <a:pt x="19" y="3"/>
                      <a:pt x="19" y="2"/>
                      <a:pt x="18" y="1"/>
                    </a:cubicBezTo>
                    <a:cubicBezTo>
                      <a:pt x="18" y="1"/>
                      <a:pt x="18" y="1"/>
                      <a:pt x="18" y="1"/>
                    </a:cubicBezTo>
                    <a:cubicBezTo>
                      <a:pt x="18" y="1"/>
                      <a:pt x="18" y="1"/>
                      <a:pt x="18" y="1"/>
                    </a:cubicBezTo>
                    <a:cubicBezTo>
                      <a:pt x="17" y="0"/>
                      <a:pt x="17" y="0"/>
                      <a:pt x="17" y="0"/>
                    </a:cubicBezTo>
                    <a:cubicBezTo>
                      <a:pt x="16" y="0"/>
                      <a:pt x="15" y="1"/>
                      <a:pt x="15" y="1"/>
                    </a:cubicBezTo>
                    <a:cubicBezTo>
                      <a:pt x="15" y="2"/>
                      <a:pt x="14" y="2"/>
                      <a:pt x="13" y="2"/>
                    </a:cubicBezTo>
                    <a:cubicBezTo>
                      <a:pt x="12" y="3"/>
                      <a:pt x="10" y="4"/>
                      <a:pt x="8" y="4"/>
                    </a:cubicBezTo>
                    <a:cubicBezTo>
                      <a:pt x="8" y="4"/>
                      <a:pt x="8" y="4"/>
                      <a:pt x="8" y="4"/>
                    </a:cubicBezTo>
                    <a:cubicBezTo>
                      <a:pt x="8" y="4"/>
                      <a:pt x="8" y="4"/>
                      <a:pt x="8" y="4"/>
                    </a:cubicBezTo>
                    <a:cubicBezTo>
                      <a:pt x="8" y="4"/>
                      <a:pt x="7" y="4"/>
                      <a:pt x="7" y="4"/>
                    </a:cubicBezTo>
                    <a:cubicBezTo>
                      <a:pt x="6" y="4"/>
                      <a:pt x="6" y="4"/>
                      <a:pt x="5" y="4"/>
                    </a:cubicBezTo>
                    <a:cubicBezTo>
                      <a:pt x="5" y="3"/>
                      <a:pt x="4" y="3"/>
                      <a:pt x="4" y="3"/>
                    </a:cubicBezTo>
                    <a:cubicBezTo>
                      <a:pt x="4" y="3"/>
                      <a:pt x="4" y="3"/>
                      <a:pt x="4" y="3"/>
                    </a:cubicBezTo>
                    <a:cubicBezTo>
                      <a:pt x="4" y="3"/>
                      <a:pt x="4" y="3"/>
                      <a:pt x="4" y="3"/>
                    </a:cubicBezTo>
                    <a:cubicBezTo>
                      <a:pt x="4" y="2"/>
                      <a:pt x="4" y="1"/>
                      <a:pt x="3" y="0"/>
                    </a:cubicBezTo>
                    <a:cubicBezTo>
                      <a:pt x="3" y="0"/>
                      <a:pt x="2" y="0"/>
                      <a:pt x="2"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8" name="Freeform 263"/>
              <p:cNvSpPr/>
              <p:nvPr/>
            </p:nvSpPr>
            <p:spPr bwMode="auto">
              <a:xfrm>
                <a:off x="2436813" y="3240088"/>
                <a:ext cx="52388" cy="25400"/>
              </a:xfrm>
              <a:custGeom>
                <a:avLst/>
                <a:gdLst>
                  <a:gd name="T0" fmla="*/ 3 w 19"/>
                  <a:gd name="T1" fmla="*/ 0 h 9"/>
                  <a:gd name="T2" fmla="*/ 1 w 19"/>
                  <a:gd name="T3" fmla="*/ 1 h 9"/>
                  <a:gd name="T4" fmla="*/ 1 w 19"/>
                  <a:gd name="T5" fmla="*/ 2 h 9"/>
                  <a:gd name="T6" fmla="*/ 0 w 19"/>
                  <a:gd name="T7" fmla="*/ 3 h 9"/>
                  <a:gd name="T8" fmla="*/ 2 w 19"/>
                  <a:gd name="T9" fmla="*/ 6 h 9"/>
                  <a:gd name="T10" fmla="*/ 5 w 19"/>
                  <a:gd name="T11" fmla="*/ 8 h 9"/>
                  <a:gd name="T12" fmla="*/ 5 w 19"/>
                  <a:gd name="T13" fmla="*/ 8 h 9"/>
                  <a:gd name="T14" fmla="*/ 9 w 19"/>
                  <a:gd name="T15" fmla="*/ 9 h 9"/>
                  <a:gd name="T16" fmla="*/ 9 w 19"/>
                  <a:gd name="T17" fmla="*/ 9 h 9"/>
                  <a:gd name="T18" fmla="*/ 9 w 19"/>
                  <a:gd name="T19" fmla="*/ 9 h 9"/>
                  <a:gd name="T20" fmla="*/ 17 w 19"/>
                  <a:gd name="T21" fmla="*/ 6 h 9"/>
                  <a:gd name="T22" fmla="*/ 18 w 19"/>
                  <a:gd name="T23" fmla="*/ 4 h 9"/>
                  <a:gd name="T24" fmla="*/ 19 w 19"/>
                  <a:gd name="T25" fmla="*/ 2 h 9"/>
                  <a:gd name="T26" fmla="*/ 18 w 19"/>
                  <a:gd name="T27" fmla="*/ 1 h 9"/>
                  <a:gd name="T28" fmla="*/ 18 w 19"/>
                  <a:gd name="T29" fmla="*/ 1 h 9"/>
                  <a:gd name="T30" fmla="*/ 17 w 19"/>
                  <a:gd name="T31" fmla="*/ 1 h 9"/>
                  <a:gd name="T32" fmla="*/ 15 w 19"/>
                  <a:gd name="T33" fmla="*/ 1 h 9"/>
                  <a:gd name="T34" fmla="*/ 15 w 19"/>
                  <a:gd name="T35" fmla="*/ 1 h 9"/>
                  <a:gd name="T36" fmla="*/ 14 w 19"/>
                  <a:gd name="T37" fmla="*/ 3 h 9"/>
                  <a:gd name="T38" fmla="*/ 9 w 19"/>
                  <a:gd name="T39" fmla="*/ 5 h 9"/>
                  <a:gd name="T40" fmla="*/ 9 w 19"/>
                  <a:gd name="T41" fmla="*/ 5 h 9"/>
                  <a:gd name="T42" fmla="*/ 8 w 19"/>
                  <a:gd name="T43" fmla="*/ 5 h 9"/>
                  <a:gd name="T44" fmla="*/ 7 w 19"/>
                  <a:gd name="T45" fmla="*/ 5 h 9"/>
                  <a:gd name="T46" fmla="*/ 5 w 19"/>
                  <a:gd name="T47" fmla="*/ 4 h 9"/>
                  <a:gd name="T48" fmla="*/ 4 w 19"/>
                  <a:gd name="T49" fmla="*/ 4 h 9"/>
                  <a:gd name="T50" fmla="*/ 4 w 19"/>
                  <a:gd name="T51" fmla="*/ 3 h 9"/>
                  <a:gd name="T52" fmla="*/ 4 w 19"/>
                  <a:gd name="T53" fmla="*/ 3 h 9"/>
                  <a:gd name="T54" fmla="*/ 3 w 19"/>
                  <a:gd name="T55" fmla="*/ 1 h 9"/>
                  <a:gd name="T56" fmla="*/ 3 w 19"/>
                  <a:gd name="T5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9" h="9">
                    <a:moveTo>
                      <a:pt x="3" y="0"/>
                    </a:moveTo>
                    <a:cubicBezTo>
                      <a:pt x="2" y="0"/>
                      <a:pt x="2" y="1"/>
                      <a:pt x="1" y="1"/>
                    </a:cubicBezTo>
                    <a:cubicBezTo>
                      <a:pt x="1" y="1"/>
                      <a:pt x="1" y="1"/>
                      <a:pt x="1" y="2"/>
                    </a:cubicBezTo>
                    <a:cubicBezTo>
                      <a:pt x="1" y="2"/>
                      <a:pt x="0" y="3"/>
                      <a:pt x="0" y="3"/>
                    </a:cubicBezTo>
                    <a:cubicBezTo>
                      <a:pt x="0" y="5"/>
                      <a:pt x="1" y="6"/>
                      <a:pt x="2" y="6"/>
                    </a:cubicBezTo>
                    <a:cubicBezTo>
                      <a:pt x="3" y="7"/>
                      <a:pt x="4" y="8"/>
                      <a:pt x="5" y="8"/>
                    </a:cubicBezTo>
                    <a:cubicBezTo>
                      <a:pt x="5" y="8"/>
                      <a:pt x="5" y="8"/>
                      <a:pt x="5" y="8"/>
                    </a:cubicBezTo>
                    <a:cubicBezTo>
                      <a:pt x="6" y="8"/>
                      <a:pt x="8" y="9"/>
                      <a:pt x="9" y="9"/>
                    </a:cubicBezTo>
                    <a:cubicBezTo>
                      <a:pt x="9" y="9"/>
                      <a:pt x="9" y="9"/>
                      <a:pt x="9" y="9"/>
                    </a:cubicBezTo>
                    <a:cubicBezTo>
                      <a:pt x="9" y="9"/>
                      <a:pt x="9" y="9"/>
                      <a:pt x="9" y="9"/>
                    </a:cubicBezTo>
                    <a:cubicBezTo>
                      <a:pt x="12" y="8"/>
                      <a:pt x="14" y="7"/>
                      <a:pt x="17" y="6"/>
                    </a:cubicBezTo>
                    <a:cubicBezTo>
                      <a:pt x="17" y="5"/>
                      <a:pt x="18" y="5"/>
                      <a:pt x="18" y="4"/>
                    </a:cubicBezTo>
                    <a:cubicBezTo>
                      <a:pt x="19" y="3"/>
                      <a:pt x="19" y="2"/>
                      <a:pt x="19" y="2"/>
                    </a:cubicBezTo>
                    <a:cubicBezTo>
                      <a:pt x="19" y="2"/>
                      <a:pt x="18" y="1"/>
                      <a:pt x="18" y="1"/>
                    </a:cubicBezTo>
                    <a:cubicBezTo>
                      <a:pt x="18" y="1"/>
                      <a:pt x="18" y="1"/>
                      <a:pt x="18" y="1"/>
                    </a:cubicBezTo>
                    <a:cubicBezTo>
                      <a:pt x="18" y="1"/>
                      <a:pt x="17" y="1"/>
                      <a:pt x="17" y="1"/>
                    </a:cubicBezTo>
                    <a:cubicBezTo>
                      <a:pt x="16" y="1"/>
                      <a:pt x="16" y="1"/>
                      <a:pt x="15" y="1"/>
                    </a:cubicBezTo>
                    <a:cubicBezTo>
                      <a:pt x="15" y="1"/>
                      <a:pt x="15" y="1"/>
                      <a:pt x="15" y="1"/>
                    </a:cubicBezTo>
                    <a:cubicBezTo>
                      <a:pt x="15" y="2"/>
                      <a:pt x="14" y="2"/>
                      <a:pt x="14" y="3"/>
                    </a:cubicBezTo>
                    <a:cubicBezTo>
                      <a:pt x="12" y="4"/>
                      <a:pt x="11" y="5"/>
                      <a:pt x="9" y="5"/>
                    </a:cubicBezTo>
                    <a:cubicBezTo>
                      <a:pt x="9" y="5"/>
                      <a:pt x="9" y="5"/>
                      <a:pt x="9" y="5"/>
                    </a:cubicBezTo>
                    <a:cubicBezTo>
                      <a:pt x="9" y="5"/>
                      <a:pt x="9" y="5"/>
                      <a:pt x="8" y="5"/>
                    </a:cubicBezTo>
                    <a:cubicBezTo>
                      <a:pt x="8" y="5"/>
                      <a:pt x="8" y="5"/>
                      <a:pt x="7" y="5"/>
                    </a:cubicBezTo>
                    <a:cubicBezTo>
                      <a:pt x="7" y="4"/>
                      <a:pt x="6" y="4"/>
                      <a:pt x="5" y="4"/>
                    </a:cubicBezTo>
                    <a:cubicBezTo>
                      <a:pt x="5" y="4"/>
                      <a:pt x="5" y="4"/>
                      <a:pt x="4" y="4"/>
                    </a:cubicBezTo>
                    <a:cubicBezTo>
                      <a:pt x="4" y="3"/>
                      <a:pt x="4" y="3"/>
                      <a:pt x="4" y="3"/>
                    </a:cubicBezTo>
                    <a:cubicBezTo>
                      <a:pt x="4" y="3"/>
                      <a:pt x="4" y="3"/>
                      <a:pt x="4" y="3"/>
                    </a:cubicBezTo>
                    <a:cubicBezTo>
                      <a:pt x="5" y="2"/>
                      <a:pt x="4" y="1"/>
                      <a:pt x="3" y="1"/>
                    </a:cubicBezTo>
                    <a:cubicBezTo>
                      <a:pt x="3" y="0"/>
                      <a:pt x="3" y="0"/>
                      <a:pt x="3"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9" name="Freeform 264"/>
              <p:cNvSpPr/>
              <p:nvPr/>
            </p:nvSpPr>
            <p:spPr bwMode="auto">
              <a:xfrm>
                <a:off x="2449513" y="3267075"/>
                <a:ext cx="50800" cy="23813"/>
              </a:xfrm>
              <a:custGeom>
                <a:avLst/>
                <a:gdLst>
                  <a:gd name="T0" fmla="*/ 2 w 18"/>
                  <a:gd name="T1" fmla="*/ 0 h 8"/>
                  <a:gd name="T2" fmla="*/ 1 w 18"/>
                  <a:gd name="T3" fmla="*/ 0 h 8"/>
                  <a:gd name="T4" fmla="*/ 0 w 18"/>
                  <a:gd name="T5" fmla="*/ 1 h 8"/>
                  <a:gd name="T6" fmla="*/ 0 w 18"/>
                  <a:gd name="T7" fmla="*/ 3 h 8"/>
                  <a:gd name="T8" fmla="*/ 1 w 18"/>
                  <a:gd name="T9" fmla="*/ 6 h 8"/>
                  <a:gd name="T10" fmla="*/ 4 w 18"/>
                  <a:gd name="T11" fmla="*/ 7 h 8"/>
                  <a:gd name="T12" fmla="*/ 5 w 18"/>
                  <a:gd name="T13" fmla="*/ 8 h 8"/>
                  <a:gd name="T14" fmla="*/ 8 w 18"/>
                  <a:gd name="T15" fmla="*/ 8 h 8"/>
                  <a:gd name="T16" fmla="*/ 8 w 18"/>
                  <a:gd name="T17" fmla="*/ 8 h 8"/>
                  <a:gd name="T18" fmla="*/ 9 w 18"/>
                  <a:gd name="T19" fmla="*/ 8 h 8"/>
                  <a:gd name="T20" fmla="*/ 16 w 18"/>
                  <a:gd name="T21" fmla="*/ 5 h 8"/>
                  <a:gd name="T22" fmla="*/ 18 w 18"/>
                  <a:gd name="T23" fmla="*/ 3 h 8"/>
                  <a:gd name="T24" fmla="*/ 18 w 18"/>
                  <a:gd name="T25" fmla="*/ 1 h 8"/>
                  <a:gd name="T26" fmla="*/ 18 w 18"/>
                  <a:gd name="T27" fmla="*/ 1 h 8"/>
                  <a:gd name="T28" fmla="*/ 17 w 18"/>
                  <a:gd name="T29" fmla="*/ 0 h 8"/>
                  <a:gd name="T30" fmla="*/ 16 w 18"/>
                  <a:gd name="T31" fmla="*/ 0 h 8"/>
                  <a:gd name="T32" fmla="*/ 15 w 18"/>
                  <a:gd name="T33" fmla="*/ 1 h 8"/>
                  <a:gd name="T34" fmla="*/ 15 w 18"/>
                  <a:gd name="T35" fmla="*/ 1 h 8"/>
                  <a:gd name="T36" fmla="*/ 13 w 18"/>
                  <a:gd name="T37" fmla="*/ 2 h 8"/>
                  <a:gd name="T38" fmla="*/ 8 w 18"/>
                  <a:gd name="T39" fmla="*/ 4 h 8"/>
                  <a:gd name="T40" fmla="*/ 8 w 18"/>
                  <a:gd name="T41" fmla="*/ 4 h 8"/>
                  <a:gd name="T42" fmla="*/ 8 w 18"/>
                  <a:gd name="T43" fmla="*/ 4 h 8"/>
                  <a:gd name="T44" fmla="*/ 7 w 18"/>
                  <a:gd name="T45" fmla="*/ 4 h 8"/>
                  <a:gd name="T46" fmla="*/ 5 w 18"/>
                  <a:gd name="T47" fmla="*/ 3 h 8"/>
                  <a:gd name="T48" fmla="*/ 4 w 18"/>
                  <a:gd name="T49" fmla="*/ 3 h 8"/>
                  <a:gd name="T50" fmla="*/ 4 w 18"/>
                  <a:gd name="T51" fmla="*/ 3 h 8"/>
                  <a:gd name="T52" fmla="*/ 4 w 18"/>
                  <a:gd name="T53" fmla="*/ 3 h 8"/>
                  <a:gd name="T54" fmla="*/ 3 w 18"/>
                  <a:gd name="T55" fmla="*/ 0 h 8"/>
                  <a:gd name="T56" fmla="*/ 2 w 18"/>
                  <a:gd name="T5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8" h="8">
                    <a:moveTo>
                      <a:pt x="2" y="0"/>
                    </a:moveTo>
                    <a:cubicBezTo>
                      <a:pt x="1" y="0"/>
                      <a:pt x="1" y="0"/>
                      <a:pt x="1" y="0"/>
                    </a:cubicBezTo>
                    <a:cubicBezTo>
                      <a:pt x="0" y="1"/>
                      <a:pt x="0" y="1"/>
                      <a:pt x="0" y="1"/>
                    </a:cubicBezTo>
                    <a:cubicBezTo>
                      <a:pt x="0" y="2"/>
                      <a:pt x="0" y="2"/>
                      <a:pt x="0" y="3"/>
                    </a:cubicBezTo>
                    <a:cubicBezTo>
                      <a:pt x="0" y="4"/>
                      <a:pt x="0" y="5"/>
                      <a:pt x="1" y="6"/>
                    </a:cubicBezTo>
                    <a:cubicBezTo>
                      <a:pt x="2" y="7"/>
                      <a:pt x="3" y="7"/>
                      <a:pt x="4" y="7"/>
                    </a:cubicBezTo>
                    <a:cubicBezTo>
                      <a:pt x="4" y="7"/>
                      <a:pt x="4" y="8"/>
                      <a:pt x="5" y="8"/>
                    </a:cubicBezTo>
                    <a:cubicBezTo>
                      <a:pt x="6" y="8"/>
                      <a:pt x="7" y="8"/>
                      <a:pt x="8" y="8"/>
                    </a:cubicBezTo>
                    <a:cubicBezTo>
                      <a:pt x="8" y="8"/>
                      <a:pt x="8" y="8"/>
                      <a:pt x="8" y="8"/>
                    </a:cubicBezTo>
                    <a:cubicBezTo>
                      <a:pt x="8" y="8"/>
                      <a:pt x="8" y="8"/>
                      <a:pt x="9" y="8"/>
                    </a:cubicBezTo>
                    <a:cubicBezTo>
                      <a:pt x="11" y="8"/>
                      <a:pt x="14" y="7"/>
                      <a:pt x="16" y="5"/>
                    </a:cubicBezTo>
                    <a:cubicBezTo>
                      <a:pt x="17" y="5"/>
                      <a:pt x="17" y="4"/>
                      <a:pt x="18" y="3"/>
                    </a:cubicBezTo>
                    <a:cubicBezTo>
                      <a:pt x="18" y="3"/>
                      <a:pt x="18" y="2"/>
                      <a:pt x="18" y="1"/>
                    </a:cubicBezTo>
                    <a:cubicBezTo>
                      <a:pt x="18" y="1"/>
                      <a:pt x="18" y="1"/>
                      <a:pt x="18" y="1"/>
                    </a:cubicBezTo>
                    <a:cubicBezTo>
                      <a:pt x="18" y="1"/>
                      <a:pt x="17" y="1"/>
                      <a:pt x="17" y="0"/>
                    </a:cubicBezTo>
                    <a:cubicBezTo>
                      <a:pt x="17" y="0"/>
                      <a:pt x="17" y="0"/>
                      <a:pt x="16" y="0"/>
                    </a:cubicBezTo>
                    <a:cubicBezTo>
                      <a:pt x="16" y="0"/>
                      <a:pt x="15" y="0"/>
                      <a:pt x="15" y="1"/>
                    </a:cubicBezTo>
                    <a:cubicBezTo>
                      <a:pt x="15" y="1"/>
                      <a:pt x="15" y="1"/>
                      <a:pt x="15" y="1"/>
                    </a:cubicBezTo>
                    <a:cubicBezTo>
                      <a:pt x="14" y="1"/>
                      <a:pt x="14" y="2"/>
                      <a:pt x="13" y="2"/>
                    </a:cubicBezTo>
                    <a:cubicBezTo>
                      <a:pt x="12" y="3"/>
                      <a:pt x="10" y="4"/>
                      <a:pt x="8" y="4"/>
                    </a:cubicBezTo>
                    <a:cubicBezTo>
                      <a:pt x="8" y="4"/>
                      <a:pt x="8" y="4"/>
                      <a:pt x="8" y="4"/>
                    </a:cubicBezTo>
                    <a:cubicBezTo>
                      <a:pt x="8" y="4"/>
                      <a:pt x="8" y="4"/>
                      <a:pt x="8" y="4"/>
                    </a:cubicBezTo>
                    <a:cubicBezTo>
                      <a:pt x="8" y="4"/>
                      <a:pt x="7" y="4"/>
                      <a:pt x="7" y="4"/>
                    </a:cubicBezTo>
                    <a:cubicBezTo>
                      <a:pt x="6" y="4"/>
                      <a:pt x="5" y="4"/>
                      <a:pt x="5" y="3"/>
                    </a:cubicBezTo>
                    <a:cubicBezTo>
                      <a:pt x="4" y="3"/>
                      <a:pt x="4" y="3"/>
                      <a:pt x="4" y="3"/>
                    </a:cubicBezTo>
                    <a:cubicBezTo>
                      <a:pt x="4" y="3"/>
                      <a:pt x="4" y="3"/>
                      <a:pt x="4" y="3"/>
                    </a:cubicBezTo>
                    <a:cubicBezTo>
                      <a:pt x="4" y="3"/>
                      <a:pt x="4" y="3"/>
                      <a:pt x="4" y="3"/>
                    </a:cubicBezTo>
                    <a:cubicBezTo>
                      <a:pt x="4" y="2"/>
                      <a:pt x="4" y="0"/>
                      <a:pt x="3" y="0"/>
                    </a:cubicBezTo>
                    <a:cubicBezTo>
                      <a:pt x="2" y="0"/>
                      <a:pt x="2" y="0"/>
                      <a:pt x="2"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0" name="Freeform 265"/>
              <p:cNvSpPr/>
              <p:nvPr/>
            </p:nvSpPr>
            <p:spPr bwMode="auto">
              <a:xfrm>
                <a:off x="2460626" y="3292475"/>
                <a:ext cx="53975" cy="22225"/>
              </a:xfrm>
              <a:custGeom>
                <a:avLst/>
                <a:gdLst>
                  <a:gd name="T0" fmla="*/ 2 w 19"/>
                  <a:gd name="T1" fmla="*/ 0 h 8"/>
                  <a:gd name="T2" fmla="*/ 1 w 19"/>
                  <a:gd name="T3" fmla="*/ 1 h 8"/>
                  <a:gd name="T4" fmla="*/ 0 w 19"/>
                  <a:gd name="T5" fmla="*/ 2 h 8"/>
                  <a:gd name="T6" fmla="*/ 0 w 19"/>
                  <a:gd name="T7" fmla="*/ 3 h 8"/>
                  <a:gd name="T8" fmla="*/ 1 w 19"/>
                  <a:gd name="T9" fmla="*/ 6 h 8"/>
                  <a:gd name="T10" fmla="*/ 4 w 19"/>
                  <a:gd name="T11" fmla="*/ 8 h 8"/>
                  <a:gd name="T12" fmla="*/ 5 w 19"/>
                  <a:gd name="T13" fmla="*/ 8 h 8"/>
                  <a:gd name="T14" fmla="*/ 8 w 19"/>
                  <a:gd name="T15" fmla="*/ 8 h 8"/>
                  <a:gd name="T16" fmla="*/ 9 w 19"/>
                  <a:gd name="T17" fmla="*/ 8 h 8"/>
                  <a:gd name="T18" fmla="*/ 9 w 19"/>
                  <a:gd name="T19" fmla="*/ 8 h 8"/>
                  <a:gd name="T20" fmla="*/ 16 w 19"/>
                  <a:gd name="T21" fmla="*/ 6 h 8"/>
                  <a:gd name="T22" fmla="*/ 18 w 19"/>
                  <a:gd name="T23" fmla="*/ 4 h 8"/>
                  <a:gd name="T24" fmla="*/ 18 w 19"/>
                  <a:gd name="T25" fmla="*/ 2 h 8"/>
                  <a:gd name="T26" fmla="*/ 18 w 19"/>
                  <a:gd name="T27" fmla="*/ 1 h 8"/>
                  <a:gd name="T28" fmla="*/ 18 w 19"/>
                  <a:gd name="T29" fmla="*/ 1 h 8"/>
                  <a:gd name="T30" fmla="*/ 17 w 19"/>
                  <a:gd name="T31" fmla="*/ 1 h 8"/>
                  <a:gd name="T32" fmla="*/ 15 w 19"/>
                  <a:gd name="T33" fmla="*/ 1 h 8"/>
                  <a:gd name="T34" fmla="*/ 14 w 19"/>
                  <a:gd name="T35" fmla="*/ 3 h 8"/>
                  <a:gd name="T36" fmla="*/ 9 w 19"/>
                  <a:gd name="T37" fmla="*/ 4 h 8"/>
                  <a:gd name="T38" fmla="*/ 8 w 19"/>
                  <a:gd name="T39" fmla="*/ 4 h 8"/>
                  <a:gd name="T40" fmla="*/ 8 w 19"/>
                  <a:gd name="T41" fmla="*/ 4 h 8"/>
                  <a:gd name="T42" fmla="*/ 7 w 19"/>
                  <a:gd name="T43" fmla="*/ 4 h 8"/>
                  <a:gd name="T44" fmla="*/ 5 w 19"/>
                  <a:gd name="T45" fmla="*/ 4 h 8"/>
                  <a:gd name="T46" fmla="*/ 4 w 19"/>
                  <a:gd name="T47" fmla="*/ 3 h 8"/>
                  <a:gd name="T48" fmla="*/ 4 w 19"/>
                  <a:gd name="T49" fmla="*/ 3 h 8"/>
                  <a:gd name="T50" fmla="*/ 4 w 19"/>
                  <a:gd name="T51" fmla="*/ 3 h 8"/>
                  <a:gd name="T52" fmla="*/ 3 w 19"/>
                  <a:gd name="T53" fmla="*/ 0 h 8"/>
                  <a:gd name="T54" fmla="*/ 2 w 19"/>
                  <a:gd name="T55"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9" h="8">
                    <a:moveTo>
                      <a:pt x="2" y="0"/>
                    </a:moveTo>
                    <a:cubicBezTo>
                      <a:pt x="2" y="0"/>
                      <a:pt x="1" y="0"/>
                      <a:pt x="1" y="1"/>
                    </a:cubicBezTo>
                    <a:cubicBezTo>
                      <a:pt x="1" y="1"/>
                      <a:pt x="1" y="1"/>
                      <a:pt x="0" y="2"/>
                    </a:cubicBezTo>
                    <a:cubicBezTo>
                      <a:pt x="0" y="2"/>
                      <a:pt x="0" y="3"/>
                      <a:pt x="0" y="3"/>
                    </a:cubicBezTo>
                    <a:cubicBezTo>
                      <a:pt x="0" y="4"/>
                      <a:pt x="1" y="6"/>
                      <a:pt x="1" y="6"/>
                    </a:cubicBezTo>
                    <a:cubicBezTo>
                      <a:pt x="2" y="7"/>
                      <a:pt x="3" y="8"/>
                      <a:pt x="4" y="8"/>
                    </a:cubicBezTo>
                    <a:cubicBezTo>
                      <a:pt x="5" y="8"/>
                      <a:pt x="5" y="8"/>
                      <a:pt x="5" y="8"/>
                    </a:cubicBezTo>
                    <a:cubicBezTo>
                      <a:pt x="6" y="8"/>
                      <a:pt x="7" y="8"/>
                      <a:pt x="8" y="8"/>
                    </a:cubicBezTo>
                    <a:cubicBezTo>
                      <a:pt x="9" y="8"/>
                      <a:pt x="9" y="8"/>
                      <a:pt x="9" y="8"/>
                    </a:cubicBezTo>
                    <a:cubicBezTo>
                      <a:pt x="9" y="8"/>
                      <a:pt x="9" y="8"/>
                      <a:pt x="9" y="8"/>
                    </a:cubicBezTo>
                    <a:cubicBezTo>
                      <a:pt x="12" y="8"/>
                      <a:pt x="14" y="7"/>
                      <a:pt x="16" y="6"/>
                    </a:cubicBezTo>
                    <a:cubicBezTo>
                      <a:pt x="17" y="5"/>
                      <a:pt x="18" y="5"/>
                      <a:pt x="18" y="4"/>
                    </a:cubicBezTo>
                    <a:cubicBezTo>
                      <a:pt x="19" y="3"/>
                      <a:pt x="19" y="2"/>
                      <a:pt x="18" y="2"/>
                    </a:cubicBezTo>
                    <a:cubicBezTo>
                      <a:pt x="18" y="1"/>
                      <a:pt x="18" y="1"/>
                      <a:pt x="18" y="1"/>
                    </a:cubicBezTo>
                    <a:cubicBezTo>
                      <a:pt x="18" y="1"/>
                      <a:pt x="18" y="1"/>
                      <a:pt x="18" y="1"/>
                    </a:cubicBezTo>
                    <a:cubicBezTo>
                      <a:pt x="17" y="1"/>
                      <a:pt x="17" y="1"/>
                      <a:pt x="17" y="1"/>
                    </a:cubicBezTo>
                    <a:cubicBezTo>
                      <a:pt x="16" y="1"/>
                      <a:pt x="16" y="1"/>
                      <a:pt x="15" y="1"/>
                    </a:cubicBezTo>
                    <a:cubicBezTo>
                      <a:pt x="15" y="2"/>
                      <a:pt x="14" y="2"/>
                      <a:pt x="14" y="3"/>
                    </a:cubicBezTo>
                    <a:cubicBezTo>
                      <a:pt x="12" y="4"/>
                      <a:pt x="10" y="4"/>
                      <a:pt x="9" y="4"/>
                    </a:cubicBezTo>
                    <a:cubicBezTo>
                      <a:pt x="8" y="4"/>
                      <a:pt x="8" y="4"/>
                      <a:pt x="8" y="4"/>
                    </a:cubicBezTo>
                    <a:cubicBezTo>
                      <a:pt x="8" y="4"/>
                      <a:pt x="8" y="4"/>
                      <a:pt x="8" y="4"/>
                    </a:cubicBezTo>
                    <a:cubicBezTo>
                      <a:pt x="8" y="4"/>
                      <a:pt x="8" y="4"/>
                      <a:pt x="7" y="4"/>
                    </a:cubicBezTo>
                    <a:cubicBezTo>
                      <a:pt x="6" y="4"/>
                      <a:pt x="6" y="4"/>
                      <a:pt x="5" y="4"/>
                    </a:cubicBezTo>
                    <a:cubicBezTo>
                      <a:pt x="5" y="4"/>
                      <a:pt x="4" y="4"/>
                      <a:pt x="4" y="3"/>
                    </a:cubicBezTo>
                    <a:cubicBezTo>
                      <a:pt x="4" y="3"/>
                      <a:pt x="4" y="3"/>
                      <a:pt x="4" y="3"/>
                    </a:cubicBezTo>
                    <a:cubicBezTo>
                      <a:pt x="4" y="3"/>
                      <a:pt x="4" y="3"/>
                      <a:pt x="4" y="3"/>
                    </a:cubicBezTo>
                    <a:cubicBezTo>
                      <a:pt x="5" y="2"/>
                      <a:pt x="4" y="1"/>
                      <a:pt x="3" y="0"/>
                    </a:cubicBezTo>
                    <a:cubicBezTo>
                      <a:pt x="3" y="0"/>
                      <a:pt x="3" y="0"/>
                      <a:pt x="2"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1" name="Freeform 266"/>
              <p:cNvSpPr/>
              <p:nvPr/>
            </p:nvSpPr>
            <p:spPr bwMode="auto">
              <a:xfrm>
                <a:off x="2474913" y="3321050"/>
                <a:ext cx="50800" cy="22225"/>
              </a:xfrm>
              <a:custGeom>
                <a:avLst/>
                <a:gdLst>
                  <a:gd name="T0" fmla="*/ 2 w 18"/>
                  <a:gd name="T1" fmla="*/ 0 h 8"/>
                  <a:gd name="T2" fmla="*/ 0 w 18"/>
                  <a:gd name="T3" fmla="*/ 0 h 8"/>
                  <a:gd name="T4" fmla="*/ 0 w 18"/>
                  <a:gd name="T5" fmla="*/ 1 h 8"/>
                  <a:gd name="T6" fmla="*/ 0 w 18"/>
                  <a:gd name="T7" fmla="*/ 3 h 8"/>
                  <a:gd name="T8" fmla="*/ 1 w 18"/>
                  <a:gd name="T9" fmla="*/ 6 h 8"/>
                  <a:gd name="T10" fmla="*/ 4 w 18"/>
                  <a:gd name="T11" fmla="*/ 7 h 8"/>
                  <a:gd name="T12" fmla="*/ 4 w 18"/>
                  <a:gd name="T13" fmla="*/ 7 h 8"/>
                  <a:gd name="T14" fmla="*/ 8 w 18"/>
                  <a:gd name="T15" fmla="*/ 8 h 8"/>
                  <a:gd name="T16" fmla="*/ 8 w 18"/>
                  <a:gd name="T17" fmla="*/ 8 h 8"/>
                  <a:gd name="T18" fmla="*/ 8 w 18"/>
                  <a:gd name="T19" fmla="*/ 8 h 8"/>
                  <a:gd name="T20" fmla="*/ 8 w 18"/>
                  <a:gd name="T21" fmla="*/ 8 h 8"/>
                  <a:gd name="T22" fmla="*/ 16 w 18"/>
                  <a:gd name="T23" fmla="*/ 5 h 8"/>
                  <a:gd name="T24" fmla="*/ 18 w 18"/>
                  <a:gd name="T25" fmla="*/ 3 h 8"/>
                  <a:gd name="T26" fmla="*/ 18 w 18"/>
                  <a:gd name="T27" fmla="*/ 1 h 8"/>
                  <a:gd name="T28" fmla="*/ 17 w 18"/>
                  <a:gd name="T29" fmla="*/ 1 h 8"/>
                  <a:gd name="T30" fmla="*/ 17 w 18"/>
                  <a:gd name="T31" fmla="*/ 0 h 8"/>
                  <a:gd name="T32" fmla="*/ 16 w 18"/>
                  <a:gd name="T33" fmla="*/ 0 h 8"/>
                  <a:gd name="T34" fmla="*/ 15 w 18"/>
                  <a:gd name="T35" fmla="*/ 1 h 8"/>
                  <a:gd name="T36" fmla="*/ 13 w 18"/>
                  <a:gd name="T37" fmla="*/ 2 h 8"/>
                  <a:gd name="T38" fmla="*/ 8 w 18"/>
                  <a:gd name="T39" fmla="*/ 4 h 8"/>
                  <a:gd name="T40" fmla="*/ 8 w 18"/>
                  <a:gd name="T41" fmla="*/ 4 h 8"/>
                  <a:gd name="T42" fmla="*/ 8 w 18"/>
                  <a:gd name="T43" fmla="*/ 4 h 8"/>
                  <a:gd name="T44" fmla="*/ 8 w 18"/>
                  <a:gd name="T45" fmla="*/ 4 h 8"/>
                  <a:gd name="T46" fmla="*/ 7 w 18"/>
                  <a:gd name="T47" fmla="*/ 4 h 8"/>
                  <a:gd name="T48" fmla="*/ 5 w 18"/>
                  <a:gd name="T49" fmla="*/ 3 h 8"/>
                  <a:gd name="T50" fmla="*/ 4 w 18"/>
                  <a:gd name="T51" fmla="*/ 3 h 8"/>
                  <a:gd name="T52" fmla="*/ 4 w 18"/>
                  <a:gd name="T53" fmla="*/ 3 h 8"/>
                  <a:gd name="T54" fmla="*/ 4 w 18"/>
                  <a:gd name="T55" fmla="*/ 2 h 8"/>
                  <a:gd name="T56" fmla="*/ 2 w 18"/>
                  <a:gd name="T57" fmla="*/ 0 h 8"/>
                  <a:gd name="T58" fmla="*/ 2 w 18"/>
                  <a:gd name="T59"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8" h="8">
                    <a:moveTo>
                      <a:pt x="2" y="0"/>
                    </a:moveTo>
                    <a:cubicBezTo>
                      <a:pt x="1" y="0"/>
                      <a:pt x="1" y="0"/>
                      <a:pt x="0" y="0"/>
                    </a:cubicBezTo>
                    <a:cubicBezTo>
                      <a:pt x="0" y="0"/>
                      <a:pt x="0" y="1"/>
                      <a:pt x="0" y="1"/>
                    </a:cubicBezTo>
                    <a:cubicBezTo>
                      <a:pt x="0" y="2"/>
                      <a:pt x="0" y="2"/>
                      <a:pt x="0" y="3"/>
                    </a:cubicBezTo>
                    <a:cubicBezTo>
                      <a:pt x="0" y="4"/>
                      <a:pt x="0" y="5"/>
                      <a:pt x="1" y="6"/>
                    </a:cubicBezTo>
                    <a:cubicBezTo>
                      <a:pt x="2" y="7"/>
                      <a:pt x="3" y="7"/>
                      <a:pt x="4" y="7"/>
                    </a:cubicBezTo>
                    <a:cubicBezTo>
                      <a:pt x="4" y="7"/>
                      <a:pt x="4" y="7"/>
                      <a:pt x="4" y="7"/>
                    </a:cubicBezTo>
                    <a:cubicBezTo>
                      <a:pt x="6" y="8"/>
                      <a:pt x="7" y="8"/>
                      <a:pt x="8" y="8"/>
                    </a:cubicBezTo>
                    <a:cubicBezTo>
                      <a:pt x="8" y="8"/>
                      <a:pt x="8" y="8"/>
                      <a:pt x="8" y="8"/>
                    </a:cubicBezTo>
                    <a:cubicBezTo>
                      <a:pt x="8" y="8"/>
                      <a:pt x="8" y="8"/>
                      <a:pt x="8" y="8"/>
                    </a:cubicBezTo>
                    <a:cubicBezTo>
                      <a:pt x="8" y="8"/>
                      <a:pt x="8" y="8"/>
                      <a:pt x="8" y="8"/>
                    </a:cubicBezTo>
                    <a:cubicBezTo>
                      <a:pt x="11" y="8"/>
                      <a:pt x="14" y="7"/>
                      <a:pt x="16" y="5"/>
                    </a:cubicBezTo>
                    <a:cubicBezTo>
                      <a:pt x="16" y="5"/>
                      <a:pt x="17" y="4"/>
                      <a:pt x="18" y="3"/>
                    </a:cubicBezTo>
                    <a:cubicBezTo>
                      <a:pt x="18" y="3"/>
                      <a:pt x="18" y="2"/>
                      <a:pt x="18" y="1"/>
                    </a:cubicBezTo>
                    <a:cubicBezTo>
                      <a:pt x="18" y="1"/>
                      <a:pt x="18" y="1"/>
                      <a:pt x="17" y="1"/>
                    </a:cubicBezTo>
                    <a:cubicBezTo>
                      <a:pt x="17" y="0"/>
                      <a:pt x="17" y="0"/>
                      <a:pt x="17" y="0"/>
                    </a:cubicBezTo>
                    <a:cubicBezTo>
                      <a:pt x="17" y="0"/>
                      <a:pt x="16" y="0"/>
                      <a:pt x="16" y="0"/>
                    </a:cubicBezTo>
                    <a:cubicBezTo>
                      <a:pt x="16" y="0"/>
                      <a:pt x="15" y="0"/>
                      <a:pt x="15" y="1"/>
                    </a:cubicBezTo>
                    <a:cubicBezTo>
                      <a:pt x="14" y="1"/>
                      <a:pt x="14" y="2"/>
                      <a:pt x="13" y="2"/>
                    </a:cubicBezTo>
                    <a:cubicBezTo>
                      <a:pt x="12" y="3"/>
                      <a:pt x="10" y="4"/>
                      <a:pt x="8" y="4"/>
                    </a:cubicBezTo>
                    <a:cubicBezTo>
                      <a:pt x="8" y="4"/>
                      <a:pt x="8" y="4"/>
                      <a:pt x="8" y="4"/>
                    </a:cubicBezTo>
                    <a:cubicBezTo>
                      <a:pt x="8" y="4"/>
                      <a:pt x="8" y="4"/>
                      <a:pt x="8" y="4"/>
                    </a:cubicBezTo>
                    <a:cubicBezTo>
                      <a:pt x="8" y="4"/>
                      <a:pt x="8" y="4"/>
                      <a:pt x="8" y="4"/>
                    </a:cubicBezTo>
                    <a:cubicBezTo>
                      <a:pt x="7" y="4"/>
                      <a:pt x="7" y="4"/>
                      <a:pt x="7" y="4"/>
                    </a:cubicBezTo>
                    <a:cubicBezTo>
                      <a:pt x="6" y="4"/>
                      <a:pt x="5" y="4"/>
                      <a:pt x="5" y="3"/>
                    </a:cubicBezTo>
                    <a:cubicBezTo>
                      <a:pt x="4" y="3"/>
                      <a:pt x="4" y="3"/>
                      <a:pt x="4" y="3"/>
                    </a:cubicBezTo>
                    <a:cubicBezTo>
                      <a:pt x="4" y="3"/>
                      <a:pt x="4" y="3"/>
                      <a:pt x="4" y="3"/>
                    </a:cubicBezTo>
                    <a:cubicBezTo>
                      <a:pt x="4" y="2"/>
                      <a:pt x="4" y="2"/>
                      <a:pt x="4" y="2"/>
                    </a:cubicBezTo>
                    <a:cubicBezTo>
                      <a:pt x="4" y="1"/>
                      <a:pt x="3" y="0"/>
                      <a:pt x="2" y="0"/>
                    </a:cubicBezTo>
                    <a:cubicBezTo>
                      <a:pt x="2" y="0"/>
                      <a:pt x="2" y="0"/>
                      <a:pt x="2"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2" name="Freeform 267"/>
              <p:cNvSpPr/>
              <p:nvPr/>
            </p:nvSpPr>
            <p:spPr bwMode="auto">
              <a:xfrm>
                <a:off x="2365376" y="2782888"/>
                <a:ext cx="249238" cy="125413"/>
              </a:xfrm>
              <a:custGeom>
                <a:avLst/>
                <a:gdLst>
                  <a:gd name="T0" fmla="*/ 86 w 89"/>
                  <a:gd name="T1" fmla="*/ 0 h 45"/>
                  <a:gd name="T2" fmla="*/ 85 w 89"/>
                  <a:gd name="T3" fmla="*/ 0 h 45"/>
                  <a:gd name="T4" fmla="*/ 85 w 89"/>
                  <a:gd name="T5" fmla="*/ 0 h 45"/>
                  <a:gd name="T6" fmla="*/ 1 w 89"/>
                  <a:gd name="T7" fmla="*/ 40 h 45"/>
                  <a:gd name="T8" fmla="*/ 0 w 89"/>
                  <a:gd name="T9" fmla="*/ 41 h 45"/>
                  <a:gd name="T10" fmla="*/ 0 w 89"/>
                  <a:gd name="T11" fmla="*/ 42 h 45"/>
                  <a:gd name="T12" fmla="*/ 0 w 89"/>
                  <a:gd name="T13" fmla="*/ 43 h 45"/>
                  <a:gd name="T14" fmla="*/ 2 w 89"/>
                  <a:gd name="T15" fmla="*/ 45 h 45"/>
                  <a:gd name="T16" fmla="*/ 3 w 89"/>
                  <a:gd name="T17" fmla="*/ 44 h 45"/>
                  <a:gd name="T18" fmla="*/ 87 w 89"/>
                  <a:gd name="T19" fmla="*/ 5 h 45"/>
                  <a:gd name="T20" fmla="*/ 88 w 89"/>
                  <a:gd name="T21" fmla="*/ 4 h 45"/>
                  <a:gd name="T22" fmla="*/ 88 w 89"/>
                  <a:gd name="T23" fmla="*/ 2 h 45"/>
                  <a:gd name="T24" fmla="*/ 88 w 89"/>
                  <a:gd name="T25" fmla="*/ 1 h 45"/>
                  <a:gd name="T26" fmla="*/ 86 w 89"/>
                  <a:gd name="T27"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9" h="45">
                    <a:moveTo>
                      <a:pt x="86" y="0"/>
                    </a:moveTo>
                    <a:cubicBezTo>
                      <a:pt x="86" y="0"/>
                      <a:pt x="85" y="0"/>
                      <a:pt x="85" y="0"/>
                    </a:cubicBezTo>
                    <a:cubicBezTo>
                      <a:pt x="85" y="0"/>
                      <a:pt x="85" y="0"/>
                      <a:pt x="85" y="0"/>
                    </a:cubicBezTo>
                    <a:cubicBezTo>
                      <a:pt x="1" y="40"/>
                      <a:pt x="1" y="40"/>
                      <a:pt x="1" y="40"/>
                    </a:cubicBezTo>
                    <a:cubicBezTo>
                      <a:pt x="0" y="40"/>
                      <a:pt x="0" y="40"/>
                      <a:pt x="0" y="41"/>
                    </a:cubicBezTo>
                    <a:cubicBezTo>
                      <a:pt x="0" y="41"/>
                      <a:pt x="0" y="42"/>
                      <a:pt x="0" y="42"/>
                    </a:cubicBezTo>
                    <a:cubicBezTo>
                      <a:pt x="0" y="43"/>
                      <a:pt x="0" y="43"/>
                      <a:pt x="0" y="43"/>
                    </a:cubicBezTo>
                    <a:cubicBezTo>
                      <a:pt x="1" y="44"/>
                      <a:pt x="2" y="45"/>
                      <a:pt x="2" y="45"/>
                    </a:cubicBezTo>
                    <a:cubicBezTo>
                      <a:pt x="3" y="45"/>
                      <a:pt x="3" y="45"/>
                      <a:pt x="3" y="44"/>
                    </a:cubicBezTo>
                    <a:cubicBezTo>
                      <a:pt x="87" y="5"/>
                      <a:pt x="87" y="5"/>
                      <a:pt x="87" y="5"/>
                    </a:cubicBezTo>
                    <a:cubicBezTo>
                      <a:pt x="88" y="5"/>
                      <a:pt x="88" y="5"/>
                      <a:pt x="88" y="4"/>
                    </a:cubicBezTo>
                    <a:cubicBezTo>
                      <a:pt x="89" y="4"/>
                      <a:pt x="89" y="3"/>
                      <a:pt x="88" y="2"/>
                    </a:cubicBezTo>
                    <a:cubicBezTo>
                      <a:pt x="88" y="1"/>
                      <a:pt x="88" y="1"/>
                      <a:pt x="88" y="1"/>
                    </a:cubicBezTo>
                    <a:cubicBezTo>
                      <a:pt x="87" y="1"/>
                      <a:pt x="87" y="0"/>
                      <a:pt x="86"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3" name="Freeform 268"/>
              <p:cNvSpPr/>
              <p:nvPr/>
            </p:nvSpPr>
            <p:spPr bwMode="auto">
              <a:xfrm>
                <a:off x="2386013" y="2830513"/>
                <a:ext cx="249238" cy="123825"/>
              </a:xfrm>
              <a:custGeom>
                <a:avLst/>
                <a:gdLst>
                  <a:gd name="T0" fmla="*/ 87 w 89"/>
                  <a:gd name="T1" fmla="*/ 0 h 44"/>
                  <a:gd name="T2" fmla="*/ 86 w 89"/>
                  <a:gd name="T3" fmla="*/ 0 h 44"/>
                  <a:gd name="T4" fmla="*/ 86 w 89"/>
                  <a:gd name="T5" fmla="*/ 0 h 44"/>
                  <a:gd name="T6" fmla="*/ 2 w 89"/>
                  <a:gd name="T7" fmla="*/ 39 h 44"/>
                  <a:gd name="T8" fmla="*/ 1 w 89"/>
                  <a:gd name="T9" fmla="*/ 42 h 44"/>
                  <a:gd name="T10" fmla="*/ 1 w 89"/>
                  <a:gd name="T11" fmla="*/ 43 h 44"/>
                  <a:gd name="T12" fmla="*/ 2 w 89"/>
                  <a:gd name="T13" fmla="*/ 44 h 44"/>
                  <a:gd name="T14" fmla="*/ 3 w 89"/>
                  <a:gd name="T15" fmla="*/ 44 h 44"/>
                  <a:gd name="T16" fmla="*/ 4 w 89"/>
                  <a:gd name="T17" fmla="*/ 44 h 44"/>
                  <a:gd name="T18" fmla="*/ 88 w 89"/>
                  <a:gd name="T19" fmla="*/ 5 h 44"/>
                  <a:gd name="T20" fmla="*/ 89 w 89"/>
                  <a:gd name="T21" fmla="*/ 4 h 44"/>
                  <a:gd name="T22" fmla="*/ 89 w 89"/>
                  <a:gd name="T23" fmla="*/ 2 h 44"/>
                  <a:gd name="T24" fmla="*/ 89 w 89"/>
                  <a:gd name="T25" fmla="*/ 1 h 44"/>
                  <a:gd name="T26" fmla="*/ 87 w 89"/>
                  <a:gd name="T27"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9" h="44">
                    <a:moveTo>
                      <a:pt x="87" y="0"/>
                    </a:moveTo>
                    <a:cubicBezTo>
                      <a:pt x="86" y="0"/>
                      <a:pt x="86" y="0"/>
                      <a:pt x="86" y="0"/>
                    </a:cubicBezTo>
                    <a:cubicBezTo>
                      <a:pt x="86" y="0"/>
                      <a:pt x="86" y="0"/>
                      <a:pt x="86" y="0"/>
                    </a:cubicBezTo>
                    <a:cubicBezTo>
                      <a:pt x="2" y="39"/>
                      <a:pt x="2" y="39"/>
                      <a:pt x="2" y="39"/>
                    </a:cubicBezTo>
                    <a:cubicBezTo>
                      <a:pt x="1" y="40"/>
                      <a:pt x="0" y="41"/>
                      <a:pt x="1" y="42"/>
                    </a:cubicBezTo>
                    <a:cubicBezTo>
                      <a:pt x="1" y="43"/>
                      <a:pt x="1" y="43"/>
                      <a:pt x="1" y="43"/>
                    </a:cubicBezTo>
                    <a:cubicBezTo>
                      <a:pt x="1" y="44"/>
                      <a:pt x="2" y="44"/>
                      <a:pt x="2" y="44"/>
                    </a:cubicBezTo>
                    <a:cubicBezTo>
                      <a:pt x="3" y="44"/>
                      <a:pt x="3" y="44"/>
                      <a:pt x="3" y="44"/>
                    </a:cubicBezTo>
                    <a:cubicBezTo>
                      <a:pt x="3" y="44"/>
                      <a:pt x="4" y="44"/>
                      <a:pt x="4" y="44"/>
                    </a:cubicBezTo>
                    <a:cubicBezTo>
                      <a:pt x="88" y="5"/>
                      <a:pt x="88" y="5"/>
                      <a:pt x="88" y="5"/>
                    </a:cubicBezTo>
                    <a:cubicBezTo>
                      <a:pt x="89" y="5"/>
                      <a:pt x="89" y="4"/>
                      <a:pt x="89" y="4"/>
                    </a:cubicBezTo>
                    <a:cubicBezTo>
                      <a:pt x="89" y="3"/>
                      <a:pt x="89" y="3"/>
                      <a:pt x="89" y="2"/>
                    </a:cubicBezTo>
                    <a:cubicBezTo>
                      <a:pt x="89" y="1"/>
                      <a:pt x="89" y="1"/>
                      <a:pt x="89" y="1"/>
                    </a:cubicBezTo>
                    <a:cubicBezTo>
                      <a:pt x="88" y="0"/>
                      <a:pt x="88" y="0"/>
                      <a:pt x="87"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4" name="Freeform 269"/>
              <p:cNvSpPr/>
              <p:nvPr/>
            </p:nvSpPr>
            <p:spPr bwMode="auto">
              <a:xfrm>
                <a:off x="2408238" y="2874963"/>
                <a:ext cx="249238" cy="127000"/>
              </a:xfrm>
              <a:custGeom>
                <a:avLst/>
                <a:gdLst>
                  <a:gd name="T0" fmla="*/ 87 w 89"/>
                  <a:gd name="T1" fmla="*/ 0 h 45"/>
                  <a:gd name="T2" fmla="*/ 86 w 89"/>
                  <a:gd name="T3" fmla="*/ 1 h 45"/>
                  <a:gd name="T4" fmla="*/ 86 w 89"/>
                  <a:gd name="T5" fmla="*/ 1 h 45"/>
                  <a:gd name="T6" fmla="*/ 1 w 89"/>
                  <a:gd name="T7" fmla="*/ 40 h 45"/>
                  <a:gd name="T8" fmla="*/ 0 w 89"/>
                  <a:gd name="T9" fmla="*/ 41 h 45"/>
                  <a:gd name="T10" fmla="*/ 0 w 89"/>
                  <a:gd name="T11" fmla="*/ 43 h 45"/>
                  <a:gd name="T12" fmla="*/ 1 w 89"/>
                  <a:gd name="T13" fmla="*/ 44 h 45"/>
                  <a:gd name="T14" fmla="*/ 3 w 89"/>
                  <a:gd name="T15" fmla="*/ 45 h 45"/>
                  <a:gd name="T16" fmla="*/ 4 w 89"/>
                  <a:gd name="T17" fmla="*/ 45 h 45"/>
                  <a:gd name="T18" fmla="*/ 88 w 89"/>
                  <a:gd name="T19" fmla="*/ 5 h 45"/>
                  <a:gd name="T20" fmla="*/ 89 w 89"/>
                  <a:gd name="T21" fmla="*/ 4 h 45"/>
                  <a:gd name="T22" fmla="*/ 89 w 89"/>
                  <a:gd name="T23" fmla="*/ 3 h 45"/>
                  <a:gd name="T24" fmla="*/ 88 w 89"/>
                  <a:gd name="T25" fmla="*/ 2 h 45"/>
                  <a:gd name="T26" fmla="*/ 87 w 89"/>
                  <a:gd name="T27"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9" h="45">
                    <a:moveTo>
                      <a:pt x="87" y="0"/>
                    </a:moveTo>
                    <a:cubicBezTo>
                      <a:pt x="86" y="0"/>
                      <a:pt x="86" y="1"/>
                      <a:pt x="86" y="1"/>
                    </a:cubicBezTo>
                    <a:cubicBezTo>
                      <a:pt x="86" y="1"/>
                      <a:pt x="86" y="1"/>
                      <a:pt x="86" y="1"/>
                    </a:cubicBezTo>
                    <a:cubicBezTo>
                      <a:pt x="1" y="40"/>
                      <a:pt x="1" y="40"/>
                      <a:pt x="1" y="40"/>
                    </a:cubicBezTo>
                    <a:cubicBezTo>
                      <a:pt x="1" y="40"/>
                      <a:pt x="1" y="41"/>
                      <a:pt x="0" y="41"/>
                    </a:cubicBezTo>
                    <a:cubicBezTo>
                      <a:pt x="0" y="42"/>
                      <a:pt x="0" y="42"/>
                      <a:pt x="0" y="43"/>
                    </a:cubicBezTo>
                    <a:cubicBezTo>
                      <a:pt x="1" y="44"/>
                      <a:pt x="1" y="44"/>
                      <a:pt x="1" y="44"/>
                    </a:cubicBezTo>
                    <a:cubicBezTo>
                      <a:pt x="1" y="44"/>
                      <a:pt x="2" y="45"/>
                      <a:pt x="3" y="45"/>
                    </a:cubicBezTo>
                    <a:cubicBezTo>
                      <a:pt x="3" y="45"/>
                      <a:pt x="3" y="45"/>
                      <a:pt x="4" y="45"/>
                    </a:cubicBezTo>
                    <a:cubicBezTo>
                      <a:pt x="88" y="5"/>
                      <a:pt x="88" y="5"/>
                      <a:pt x="88" y="5"/>
                    </a:cubicBezTo>
                    <a:cubicBezTo>
                      <a:pt x="88" y="5"/>
                      <a:pt x="89" y="5"/>
                      <a:pt x="89" y="4"/>
                    </a:cubicBezTo>
                    <a:cubicBezTo>
                      <a:pt x="89" y="4"/>
                      <a:pt x="89" y="3"/>
                      <a:pt x="89" y="3"/>
                    </a:cubicBezTo>
                    <a:cubicBezTo>
                      <a:pt x="88" y="2"/>
                      <a:pt x="88" y="2"/>
                      <a:pt x="88" y="2"/>
                    </a:cubicBezTo>
                    <a:cubicBezTo>
                      <a:pt x="88" y="1"/>
                      <a:pt x="87" y="0"/>
                      <a:pt x="87"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5" name="Freeform 270"/>
              <p:cNvSpPr>
                <a:spLocks noEditPoints="1"/>
              </p:cNvSpPr>
              <p:nvPr/>
            </p:nvSpPr>
            <p:spPr bwMode="auto">
              <a:xfrm>
                <a:off x="2430463" y="2922588"/>
                <a:ext cx="249238" cy="123825"/>
              </a:xfrm>
              <a:custGeom>
                <a:avLst/>
                <a:gdLst>
                  <a:gd name="T0" fmla="*/ 86 w 89"/>
                  <a:gd name="T1" fmla="*/ 2 h 44"/>
                  <a:gd name="T2" fmla="*/ 86 w 89"/>
                  <a:gd name="T3" fmla="*/ 2 h 44"/>
                  <a:gd name="T4" fmla="*/ 86 w 89"/>
                  <a:gd name="T5" fmla="*/ 2 h 44"/>
                  <a:gd name="T6" fmla="*/ 86 w 89"/>
                  <a:gd name="T7" fmla="*/ 0 h 44"/>
                  <a:gd name="T8" fmla="*/ 85 w 89"/>
                  <a:gd name="T9" fmla="*/ 0 h 44"/>
                  <a:gd name="T10" fmla="*/ 85 w 89"/>
                  <a:gd name="T11" fmla="*/ 0 h 44"/>
                  <a:gd name="T12" fmla="*/ 1 w 89"/>
                  <a:gd name="T13" fmla="*/ 40 h 44"/>
                  <a:gd name="T14" fmla="*/ 0 w 89"/>
                  <a:gd name="T15" fmla="*/ 41 h 44"/>
                  <a:gd name="T16" fmla="*/ 0 w 89"/>
                  <a:gd name="T17" fmla="*/ 42 h 44"/>
                  <a:gd name="T18" fmla="*/ 1 w 89"/>
                  <a:gd name="T19" fmla="*/ 43 h 44"/>
                  <a:gd name="T20" fmla="*/ 3 w 89"/>
                  <a:gd name="T21" fmla="*/ 44 h 44"/>
                  <a:gd name="T22" fmla="*/ 3 w 89"/>
                  <a:gd name="T23" fmla="*/ 44 h 44"/>
                  <a:gd name="T24" fmla="*/ 88 w 89"/>
                  <a:gd name="T25" fmla="*/ 5 h 44"/>
                  <a:gd name="T26" fmla="*/ 89 w 89"/>
                  <a:gd name="T27" fmla="*/ 2 h 44"/>
                  <a:gd name="T28" fmla="*/ 88 w 89"/>
                  <a:gd name="T29" fmla="*/ 1 h 44"/>
                  <a:gd name="T30" fmla="*/ 87 w 89"/>
                  <a:gd name="T31" fmla="*/ 0 h 44"/>
                  <a:gd name="T32" fmla="*/ 86 w 89"/>
                  <a:gd name="T33"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9" h="44">
                    <a:moveTo>
                      <a:pt x="86" y="2"/>
                    </a:moveTo>
                    <a:cubicBezTo>
                      <a:pt x="86" y="2"/>
                      <a:pt x="86" y="2"/>
                      <a:pt x="86" y="2"/>
                    </a:cubicBezTo>
                    <a:cubicBezTo>
                      <a:pt x="86" y="2"/>
                      <a:pt x="86" y="2"/>
                      <a:pt x="86" y="2"/>
                    </a:cubicBezTo>
                    <a:moveTo>
                      <a:pt x="86" y="0"/>
                    </a:moveTo>
                    <a:cubicBezTo>
                      <a:pt x="86" y="0"/>
                      <a:pt x="86" y="0"/>
                      <a:pt x="85" y="0"/>
                    </a:cubicBezTo>
                    <a:cubicBezTo>
                      <a:pt x="85" y="0"/>
                      <a:pt x="85" y="0"/>
                      <a:pt x="85" y="0"/>
                    </a:cubicBezTo>
                    <a:cubicBezTo>
                      <a:pt x="1" y="40"/>
                      <a:pt x="1" y="40"/>
                      <a:pt x="1" y="40"/>
                    </a:cubicBezTo>
                    <a:cubicBezTo>
                      <a:pt x="1" y="40"/>
                      <a:pt x="0" y="40"/>
                      <a:pt x="0" y="41"/>
                    </a:cubicBezTo>
                    <a:cubicBezTo>
                      <a:pt x="0" y="41"/>
                      <a:pt x="0" y="42"/>
                      <a:pt x="0" y="42"/>
                    </a:cubicBezTo>
                    <a:cubicBezTo>
                      <a:pt x="1" y="43"/>
                      <a:pt x="1" y="43"/>
                      <a:pt x="1" y="43"/>
                    </a:cubicBezTo>
                    <a:cubicBezTo>
                      <a:pt x="1" y="44"/>
                      <a:pt x="2" y="44"/>
                      <a:pt x="3" y="44"/>
                    </a:cubicBezTo>
                    <a:cubicBezTo>
                      <a:pt x="3" y="44"/>
                      <a:pt x="3" y="44"/>
                      <a:pt x="3" y="44"/>
                    </a:cubicBezTo>
                    <a:cubicBezTo>
                      <a:pt x="88" y="5"/>
                      <a:pt x="88" y="5"/>
                      <a:pt x="88" y="5"/>
                    </a:cubicBezTo>
                    <a:cubicBezTo>
                      <a:pt x="89" y="5"/>
                      <a:pt x="89" y="3"/>
                      <a:pt x="89" y="2"/>
                    </a:cubicBezTo>
                    <a:cubicBezTo>
                      <a:pt x="88" y="1"/>
                      <a:pt x="88" y="1"/>
                      <a:pt x="88" y="1"/>
                    </a:cubicBezTo>
                    <a:cubicBezTo>
                      <a:pt x="88" y="1"/>
                      <a:pt x="87" y="0"/>
                      <a:pt x="87" y="0"/>
                    </a:cubicBezTo>
                    <a:cubicBezTo>
                      <a:pt x="87" y="0"/>
                      <a:pt x="86" y="0"/>
                      <a:pt x="86"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6" name="Freeform 271"/>
              <p:cNvSpPr>
                <a:spLocks noEditPoints="1"/>
              </p:cNvSpPr>
              <p:nvPr/>
            </p:nvSpPr>
            <p:spPr bwMode="auto">
              <a:xfrm>
                <a:off x="2452688" y="2970213"/>
                <a:ext cx="249238" cy="123825"/>
              </a:xfrm>
              <a:custGeom>
                <a:avLst/>
                <a:gdLst>
                  <a:gd name="T0" fmla="*/ 86 w 89"/>
                  <a:gd name="T1" fmla="*/ 2 h 44"/>
                  <a:gd name="T2" fmla="*/ 86 w 89"/>
                  <a:gd name="T3" fmla="*/ 2 h 44"/>
                  <a:gd name="T4" fmla="*/ 86 w 89"/>
                  <a:gd name="T5" fmla="*/ 2 h 44"/>
                  <a:gd name="T6" fmla="*/ 86 w 89"/>
                  <a:gd name="T7" fmla="*/ 0 h 44"/>
                  <a:gd name="T8" fmla="*/ 85 w 89"/>
                  <a:gd name="T9" fmla="*/ 0 h 44"/>
                  <a:gd name="T10" fmla="*/ 85 w 89"/>
                  <a:gd name="T11" fmla="*/ 0 h 44"/>
                  <a:gd name="T12" fmla="*/ 1 w 89"/>
                  <a:gd name="T13" fmla="*/ 39 h 44"/>
                  <a:gd name="T14" fmla="*/ 0 w 89"/>
                  <a:gd name="T15" fmla="*/ 40 h 44"/>
                  <a:gd name="T16" fmla="*/ 0 w 89"/>
                  <a:gd name="T17" fmla="*/ 42 h 44"/>
                  <a:gd name="T18" fmla="*/ 0 w 89"/>
                  <a:gd name="T19" fmla="*/ 43 h 44"/>
                  <a:gd name="T20" fmla="*/ 2 w 89"/>
                  <a:gd name="T21" fmla="*/ 44 h 44"/>
                  <a:gd name="T22" fmla="*/ 3 w 89"/>
                  <a:gd name="T23" fmla="*/ 44 h 44"/>
                  <a:gd name="T24" fmla="*/ 87 w 89"/>
                  <a:gd name="T25" fmla="*/ 5 h 44"/>
                  <a:gd name="T26" fmla="*/ 88 w 89"/>
                  <a:gd name="T27" fmla="*/ 2 h 44"/>
                  <a:gd name="T28" fmla="*/ 88 w 89"/>
                  <a:gd name="T29" fmla="*/ 1 h 44"/>
                  <a:gd name="T30" fmla="*/ 87 w 89"/>
                  <a:gd name="T31" fmla="*/ 0 h 44"/>
                  <a:gd name="T32" fmla="*/ 86 w 89"/>
                  <a:gd name="T33"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9" h="44">
                    <a:moveTo>
                      <a:pt x="86" y="2"/>
                    </a:moveTo>
                    <a:cubicBezTo>
                      <a:pt x="86" y="2"/>
                      <a:pt x="86" y="2"/>
                      <a:pt x="86" y="2"/>
                    </a:cubicBezTo>
                    <a:cubicBezTo>
                      <a:pt x="86" y="2"/>
                      <a:pt x="86" y="2"/>
                      <a:pt x="86" y="2"/>
                    </a:cubicBezTo>
                    <a:moveTo>
                      <a:pt x="86" y="0"/>
                    </a:moveTo>
                    <a:cubicBezTo>
                      <a:pt x="86" y="0"/>
                      <a:pt x="85" y="0"/>
                      <a:pt x="85" y="0"/>
                    </a:cubicBezTo>
                    <a:cubicBezTo>
                      <a:pt x="85" y="0"/>
                      <a:pt x="85" y="0"/>
                      <a:pt x="85" y="0"/>
                    </a:cubicBezTo>
                    <a:cubicBezTo>
                      <a:pt x="1" y="39"/>
                      <a:pt x="1" y="39"/>
                      <a:pt x="1" y="39"/>
                    </a:cubicBezTo>
                    <a:cubicBezTo>
                      <a:pt x="0" y="39"/>
                      <a:pt x="0" y="40"/>
                      <a:pt x="0" y="40"/>
                    </a:cubicBezTo>
                    <a:cubicBezTo>
                      <a:pt x="0" y="41"/>
                      <a:pt x="0" y="41"/>
                      <a:pt x="0" y="42"/>
                    </a:cubicBezTo>
                    <a:cubicBezTo>
                      <a:pt x="0" y="43"/>
                      <a:pt x="0" y="43"/>
                      <a:pt x="0" y="43"/>
                    </a:cubicBezTo>
                    <a:cubicBezTo>
                      <a:pt x="1" y="44"/>
                      <a:pt x="2" y="44"/>
                      <a:pt x="2" y="44"/>
                    </a:cubicBezTo>
                    <a:cubicBezTo>
                      <a:pt x="3" y="44"/>
                      <a:pt x="3" y="44"/>
                      <a:pt x="3" y="44"/>
                    </a:cubicBezTo>
                    <a:cubicBezTo>
                      <a:pt x="87" y="5"/>
                      <a:pt x="87" y="5"/>
                      <a:pt x="87" y="5"/>
                    </a:cubicBezTo>
                    <a:cubicBezTo>
                      <a:pt x="88" y="4"/>
                      <a:pt x="89" y="3"/>
                      <a:pt x="88" y="2"/>
                    </a:cubicBezTo>
                    <a:cubicBezTo>
                      <a:pt x="88" y="1"/>
                      <a:pt x="88" y="1"/>
                      <a:pt x="88" y="1"/>
                    </a:cubicBezTo>
                    <a:cubicBezTo>
                      <a:pt x="88" y="0"/>
                      <a:pt x="87" y="0"/>
                      <a:pt x="87" y="0"/>
                    </a:cubicBezTo>
                    <a:cubicBezTo>
                      <a:pt x="86" y="0"/>
                      <a:pt x="86" y="0"/>
                      <a:pt x="86"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7" name="Freeform 272"/>
              <p:cNvSpPr>
                <a:spLocks noEditPoints="1"/>
              </p:cNvSpPr>
              <p:nvPr/>
            </p:nvSpPr>
            <p:spPr bwMode="auto">
              <a:xfrm>
                <a:off x="2471738" y="3014663"/>
                <a:ext cx="250825" cy="127000"/>
              </a:xfrm>
              <a:custGeom>
                <a:avLst/>
                <a:gdLst>
                  <a:gd name="T0" fmla="*/ 87 w 89"/>
                  <a:gd name="T1" fmla="*/ 2 h 45"/>
                  <a:gd name="T2" fmla="*/ 87 w 89"/>
                  <a:gd name="T3" fmla="*/ 2 h 45"/>
                  <a:gd name="T4" fmla="*/ 87 w 89"/>
                  <a:gd name="T5" fmla="*/ 2 h 45"/>
                  <a:gd name="T6" fmla="*/ 87 w 89"/>
                  <a:gd name="T7" fmla="*/ 0 h 45"/>
                  <a:gd name="T8" fmla="*/ 86 w 89"/>
                  <a:gd name="T9" fmla="*/ 1 h 45"/>
                  <a:gd name="T10" fmla="*/ 86 w 89"/>
                  <a:gd name="T11" fmla="*/ 1 h 45"/>
                  <a:gd name="T12" fmla="*/ 2 w 89"/>
                  <a:gd name="T13" fmla="*/ 40 h 45"/>
                  <a:gd name="T14" fmla="*/ 1 w 89"/>
                  <a:gd name="T15" fmla="*/ 41 h 45"/>
                  <a:gd name="T16" fmla="*/ 1 w 89"/>
                  <a:gd name="T17" fmla="*/ 42 h 45"/>
                  <a:gd name="T18" fmla="*/ 1 w 89"/>
                  <a:gd name="T19" fmla="*/ 44 h 45"/>
                  <a:gd name="T20" fmla="*/ 3 w 89"/>
                  <a:gd name="T21" fmla="*/ 45 h 45"/>
                  <a:gd name="T22" fmla="*/ 4 w 89"/>
                  <a:gd name="T23" fmla="*/ 45 h 45"/>
                  <a:gd name="T24" fmla="*/ 88 w 89"/>
                  <a:gd name="T25" fmla="*/ 5 h 45"/>
                  <a:gd name="T26" fmla="*/ 89 w 89"/>
                  <a:gd name="T27" fmla="*/ 4 h 45"/>
                  <a:gd name="T28" fmla="*/ 89 w 89"/>
                  <a:gd name="T29" fmla="*/ 3 h 45"/>
                  <a:gd name="T30" fmla="*/ 89 w 89"/>
                  <a:gd name="T31" fmla="*/ 2 h 45"/>
                  <a:gd name="T32" fmla="*/ 87 w 89"/>
                  <a:gd name="T33"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9" h="45">
                    <a:moveTo>
                      <a:pt x="87" y="2"/>
                    </a:moveTo>
                    <a:cubicBezTo>
                      <a:pt x="87" y="2"/>
                      <a:pt x="87" y="2"/>
                      <a:pt x="87" y="2"/>
                    </a:cubicBezTo>
                    <a:cubicBezTo>
                      <a:pt x="87" y="2"/>
                      <a:pt x="87" y="2"/>
                      <a:pt x="87" y="2"/>
                    </a:cubicBezTo>
                    <a:moveTo>
                      <a:pt x="87" y="0"/>
                    </a:moveTo>
                    <a:cubicBezTo>
                      <a:pt x="86" y="0"/>
                      <a:pt x="86" y="0"/>
                      <a:pt x="86" y="1"/>
                    </a:cubicBezTo>
                    <a:cubicBezTo>
                      <a:pt x="86" y="1"/>
                      <a:pt x="86" y="1"/>
                      <a:pt x="86" y="1"/>
                    </a:cubicBezTo>
                    <a:cubicBezTo>
                      <a:pt x="2" y="40"/>
                      <a:pt x="2" y="40"/>
                      <a:pt x="2" y="40"/>
                    </a:cubicBezTo>
                    <a:cubicBezTo>
                      <a:pt x="1" y="40"/>
                      <a:pt x="1" y="40"/>
                      <a:pt x="1" y="41"/>
                    </a:cubicBezTo>
                    <a:cubicBezTo>
                      <a:pt x="0" y="41"/>
                      <a:pt x="0" y="42"/>
                      <a:pt x="1" y="42"/>
                    </a:cubicBezTo>
                    <a:cubicBezTo>
                      <a:pt x="1" y="44"/>
                      <a:pt x="1" y="44"/>
                      <a:pt x="1" y="44"/>
                    </a:cubicBezTo>
                    <a:cubicBezTo>
                      <a:pt x="2" y="44"/>
                      <a:pt x="2" y="45"/>
                      <a:pt x="3" y="45"/>
                    </a:cubicBezTo>
                    <a:cubicBezTo>
                      <a:pt x="3" y="45"/>
                      <a:pt x="4" y="45"/>
                      <a:pt x="4" y="45"/>
                    </a:cubicBezTo>
                    <a:cubicBezTo>
                      <a:pt x="88" y="5"/>
                      <a:pt x="88" y="5"/>
                      <a:pt x="88" y="5"/>
                    </a:cubicBezTo>
                    <a:cubicBezTo>
                      <a:pt x="89" y="5"/>
                      <a:pt x="89" y="5"/>
                      <a:pt x="89" y="4"/>
                    </a:cubicBezTo>
                    <a:cubicBezTo>
                      <a:pt x="89" y="4"/>
                      <a:pt x="89" y="3"/>
                      <a:pt x="89" y="3"/>
                    </a:cubicBezTo>
                    <a:cubicBezTo>
                      <a:pt x="89" y="2"/>
                      <a:pt x="89" y="2"/>
                      <a:pt x="89" y="2"/>
                    </a:cubicBezTo>
                    <a:cubicBezTo>
                      <a:pt x="88" y="1"/>
                      <a:pt x="88" y="0"/>
                      <a:pt x="87"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8" name="Freeform 273"/>
              <p:cNvSpPr>
                <a:spLocks noEditPoints="1"/>
              </p:cNvSpPr>
              <p:nvPr/>
            </p:nvSpPr>
            <p:spPr bwMode="auto">
              <a:xfrm>
                <a:off x="2495551" y="3062288"/>
                <a:ext cx="249238" cy="123825"/>
              </a:xfrm>
              <a:custGeom>
                <a:avLst/>
                <a:gdLst>
                  <a:gd name="T0" fmla="*/ 87 w 89"/>
                  <a:gd name="T1" fmla="*/ 2 h 44"/>
                  <a:gd name="T2" fmla="*/ 87 w 89"/>
                  <a:gd name="T3" fmla="*/ 2 h 44"/>
                  <a:gd name="T4" fmla="*/ 87 w 89"/>
                  <a:gd name="T5" fmla="*/ 2 h 44"/>
                  <a:gd name="T6" fmla="*/ 87 w 89"/>
                  <a:gd name="T7" fmla="*/ 0 h 44"/>
                  <a:gd name="T8" fmla="*/ 86 w 89"/>
                  <a:gd name="T9" fmla="*/ 0 h 44"/>
                  <a:gd name="T10" fmla="*/ 86 w 89"/>
                  <a:gd name="T11" fmla="*/ 0 h 44"/>
                  <a:gd name="T12" fmla="*/ 1 w 89"/>
                  <a:gd name="T13" fmla="*/ 39 h 44"/>
                  <a:gd name="T14" fmla="*/ 0 w 89"/>
                  <a:gd name="T15" fmla="*/ 42 h 44"/>
                  <a:gd name="T16" fmla="*/ 1 w 89"/>
                  <a:gd name="T17" fmla="*/ 43 h 44"/>
                  <a:gd name="T18" fmla="*/ 2 w 89"/>
                  <a:gd name="T19" fmla="*/ 44 h 44"/>
                  <a:gd name="T20" fmla="*/ 3 w 89"/>
                  <a:gd name="T21" fmla="*/ 44 h 44"/>
                  <a:gd name="T22" fmla="*/ 4 w 89"/>
                  <a:gd name="T23" fmla="*/ 44 h 44"/>
                  <a:gd name="T24" fmla="*/ 88 w 89"/>
                  <a:gd name="T25" fmla="*/ 5 h 44"/>
                  <a:gd name="T26" fmla="*/ 89 w 89"/>
                  <a:gd name="T27" fmla="*/ 2 h 44"/>
                  <a:gd name="T28" fmla="*/ 88 w 89"/>
                  <a:gd name="T29" fmla="*/ 1 h 44"/>
                  <a:gd name="T30" fmla="*/ 87 w 89"/>
                  <a:gd name="T31" fmla="*/ 0 h 44"/>
                  <a:gd name="T32" fmla="*/ 87 w 89"/>
                  <a:gd name="T33"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9" h="44">
                    <a:moveTo>
                      <a:pt x="87" y="2"/>
                    </a:moveTo>
                    <a:cubicBezTo>
                      <a:pt x="87" y="2"/>
                      <a:pt x="87" y="2"/>
                      <a:pt x="87" y="2"/>
                    </a:cubicBezTo>
                    <a:cubicBezTo>
                      <a:pt x="87" y="2"/>
                      <a:pt x="87" y="2"/>
                      <a:pt x="87" y="2"/>
                    </a:cubicBezTo>
                    <a:moveTo>
                      <a:pt x="87" y="0"/>
                    </a:moveTo>
                    <a:cubicBezTo>
                      <a:pt x="86" y="0"/>
                      <a:pt x="86" y="0"/>
                      <a:pt x="86" y="0"/>
                    </a:cubicBezTo>
                    <a:cubicBezTo>
                      <a:pt x="86" y="0"/>
                      <a:pt x="86" y="0"/>
                      <a:pt x="86" y="0"/>
                    </a:cubicBezTo>
                    <a:cubicBezTo>
                      <a:pt x="1" y="39"/>
                      <a:pt x="1" y="39"/>
                      <a:pt x="1" y="39"/>
                    </a:cubicBezTo>
                    <a:cubicBezTo>
                      <a:pt x="0" y="40"/>
                      <a:pt x="0" y="41"/>
                      <a:pt x="0" y="42"/>
                    </a:cubicBezTo>
                    <a:cubicBezTo>
                      <a:pt x="1" y="43"/>
                      <a:pt x="1" y="43"/>
                      <a:pt x="1" y="43"/>
                    </a:cubicBezTo>
                    <a:cubicBezTo>
                      <a:pt x="1" y="44"/>
                      <a:pt x="2" y="44"/>
                      <a:pt x="2" y="44"/>
                    </a:cubicBezTo>
                    <a:cubicBezTo>
                      <a:pt x="2" y="44"/>
                      <a:pt x="3" y="44"/>
                      <a:pt x="3" y="44"/>
                    </a:cubicBezTo>
                    <a:cubicBezTo>
                      <a:pt x="3" y="44"/>
                      <a:pt x="3" y="44"/>
                      <a:pt x="4" y="44"/>
                    </a:cubicBezTo>
                    <a:cubicBezTo>
                      <a:pt x="88" y="5"/>
                      <a:pt x="88" y="5"/>
                      <a:pt x="88" y="5"/>
                    </a:cubicBezTo>
                    <a:cubicBezTo>
                      <a:pt x="89" y="4"/>
                      <a:pt x="89" y="3"/>
                      <a:pt x="89" y="2"/>
                    </a:cubicBezTo>
                    <a:cubicBezTo>
                      <a:pt x="88" y="1"/>
                      <a:pt x="88" y="1"/>
                      <a:pt x="88" y="1"/>
                    </a:cubicBezTo>
                    <a:cubicBezTo>
                      <a:pt x="88" y="1"/>
                      <a:pt x="88" y="0"/>
                      <a:pt x="87" y="0"/>
                    </a:cubicBezTo>
                    <a:cubicBezTo>
                      <a:pt x="87" y="0"/>
                      <a:pt x="87" y="0"/>
                      <a:pt x="87"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9" name="Freeform 274"/>
              <p:cNvSpPr>
                <a:spLocks noEditPoints="1"/>
              </p:cNvSpPr>
              <p:nvPr/>
            </p:nvSpPr>
            <p:spPr bwMode="auto">
              <a:xfrm>
                <a:off x="2517776" y="3109913"/>
                <a:ext cx="249238" cy="123825"/>
              </a:xfrm>
              <a:custGeom>
                <a:avLst/>
                <a:gdLst>
                  <a:gd name="T0" fmla="*/ 86 w 89"/>
                  <a:gd name="T1" fmla="*/ 2 h 44"/>
                  <a:gd name="T2" fmla="*/ 86 w 89"/>
                  <a:gd name="T3" fmla="*/ 2 h 44"/>
                  <a:gd name="T4" fmla="*/ 86 w 89"/>
                  <a:gd name="T5" fmla="*/ 2 h 44"/>
                  <a:gd name="T6" fmla="*/ 86 w 89"/>
                  <a:gd name="T7" fmla="*/ 0 h 44"/>
                  <a:gd name="T8" fmla="*/ 85 w 89"/>
                  <a:gd name="T9" fmla="*/ 0 h 44"/>
                  <a:gd name="T10" fmla="*/ 85 w 89"/>
                  <a:gd name="T11" fmla="*/ 0 h 44"/>
                  <a:gd name="T12" fmla="*/ 1 w 89"/>
                  <a:gd name="T13" fmla="*/ 39 h 44"/>
                  <a:gd name="T14" fmla="*/ 0 w 89"/>
                  <a:gd name="T15" fmla="*/ 42 h 44"/>
                  <a:gd name="T16" fmla="*/ 1 w 89"/>
                  <a:gd name="T17" fmla="*/ 43 h 44"/>
                  <a:gd name="T18" fmla="*/ 2 w 89"/>
                  <a:gd name="T19" fmla="*/ 44 h 44"/>
                  <a:gd name="T20" fmla="*/ 3 w 89"/>
                  <a:gd name="T21" fmla="*/ 44 h 44"/>
                  <a:gd name="T22" fmla="*/ 3 w 89"/>
                  <a:gd name="T23" fmla="*/ 44 h 44"/>
                  <a:gd name="T24" fmla="*/ 88 w 89"/>
                  <a:gd name="T25" fmla="*/ 5 h 44"/>
                  <a:gd name="T26" fmla="*/ 89 w 89"/>
                  <a:gd name="T27" fmla="*/ 2 h 44"/>
                  <a:gd name="T28" fmla="*/ 88 w 89"/>
                  <a:gd name="T29" fmla="*/ 1 h 44"/>
                  <a:gd name="T30" fmla="*/ 87 w 89"/>
                  <a:gd name="T31" fmla="*/ 0 h 44"/>
                  <a:gd name="T32" fmla="*/ 86 w 89"/>
                  <a:gd name="T33"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9" h="44">
                    <a:moveTo>
                      <a:pt x="86" y="2"/>
                    </a:moveTo>
                    <a:cubicBezTo>
                      <a:pt x="86" y="2"/>
                      <a:pt x="86" y="2"/>
                      <a:pt x="86" y="2"/>
                    </a:cubicBezTo>
                    <a:cubicBezTo>
                      <a:pt x="86" y="2"/>
                      <a:pt x="86" y="2"/>
                      <a:pt x="86" y="2"/>
                    </a:cubicBezTo>
                    <a:moveTo>
                      <a:pt x="86" y="0"/>
                    </a:moveTo>
                    <a:cubicBezTo>
                      <a:pt x="86" y="0"/>
                      <a:pt x="86" y="0"/>
                      <a:pt x="85" y="0"/>
                    </a:cubicBezTo>
                    <a:cubicBezTo>
                      <a:pt x="85" y="0"/>
                      <a:pt x="85" y="0"/>
                      <a:pt x="85" y="0"/>
                    </a:cubicBezTo>
                    <a:cubicBezTo>
                      <a:pt x="1" y="39"/>
                      <a:pt x="1" y="39"/>
                      <a:pt x="1" y="39"/>
                    </a:cubicBezTo>
                    <a:cubicBezTo>
                      <a:pt x="0" y="40"/>
                      <a:pt x="0" y="41"/>
                      <a:pt x="0" y="42"/>
                    </a:cubicBezTo>
                    <a:cubicBezTo>
                      <a:pt x="1" y="43"/>
                      <a:pt x="1" y="43"/>
                      <a:pt x="1" y="43"/>
                    </a:cubicBezTo>
                    <a:cubicBezTo>
                      <a:pt x="1" y="43"/>
                      <a:pt x="1" y="44"/>
                      <a:pt x="2" y="44"/>
                    </a:cubicBezTo>
                    <a:cubicBezTo>
                      <a:pt x="2" y="44"/>
                      <a:pt x="2" y="44"/>
                      <a:pt x="3" y="44"/>
                    </a:cubicBezTo>
                    <a:cubicBezTo>
                      <a:pt x="3" y="44"/>
                      <a:pt x="3" y="44"/>
                      <a:pt x="3" y="44"/>
                    </a:cubicBezTo>
                    <a:cubicBezTo>
                      <a:pt x="88" y="5"/>
                      <a:pt x="88" y="5"/>
                      <a:pt x="88" y="5"/>
                    </a:cubicBezTo>
                    <a:cubicBezTo>
                      <a:pt x="89" y="4"/>
                      <a:pt x="89" y="3"/>
                      <a:pt x="89" y="2"/>
                    </a:cubicBezTo>
                    <a:cubicBezTo>
                      <a:pt x="88" y="1"/>
                      <a:pt x="88" y="1"/>
                      <a:pt x="88" y="1"/>
                    </a:cubicBezTo>
                    <a:cubicBezTo>
                      <a:pt x="88" y="0"/>
                      <a:pt x="87" y="0"/>
                      <a:pt x="87" y="0"/>
                    </a:cubicBezTo>
                    <a:cubicBezTo>
                      <a:pt x="87" y="0"/>
                      <a:pt x="87" y="0"/>
                      <a:pt x="86"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0" name="Freeform 275"/>
              <p:cNvSpPr/>
              <p:nvPr/>
            </p:nvSpPr>
            <p:spPr bwMode="auto">
              <a:xfrm>
                <a:off x="2540001" y="3155950"/>
                <a:ext cx="249238" cy="125413"/>
              </a:xfrm>
              <a:custGeom>
                <a:avLst/>
                <a:gdLst>
                  <a:gd name="T0" fmla="*/ 86 w 89"/>
                  <a:gd name="T1" fmla="*/ 0 h 45"/>
                  <a:gd name="T2" fmla="*/ 85 w 89"/>
                  <a:gd name="T3" fmla="*/ 0 h 45"/>
                  <a:gd name="T4" fmla="*/ 85 w 89"/>
                  <a:gd name="T5" fmla="*/ 0 h 45"/>
                  <a:gd name="T6" fmla="*/ 1 w 89"/>
                  <a:gd name="T7" fmla="*/ 40 h 45"/>
                  <a:gd name="T8" fmla="*/ 0 w 89"/>
                  <a:gd name="T9" fmla="*/ 41 h 45"/>
                  <a:gd name="T10" fmla="*/ 0 w 89"/>
                  <a:gd name="T11" fmla="*/ 42 h 45"/>
                  <a:gd name="T12" fmla="*/ 0 w 89"/>
                  <a:gd name="T13" fmla="*/ 43 h 45"/>
                  <a:gd name="T14" fmla="*/ 2 w 89"/>
                  <a:gd name="T15" fmla="*/ 45 h 45"/>
                  <a:gd name="T16" fmla="*/ 3 w 89"/>
                  <a:gd name="T17" fmla="*/ 44 h 45"/>
                  <a:gd name="T18" fmla="*/ 87 w 89"/>
                  <a:gd name="T19" fmla="*/ 5 h 45"/>
                  <a:gd name="T20" fmla="*/ 88 w 89"/>
                  <a:gd name="T21" fmla="*/ 4 h 45"/>
                  <a:gd name="T22" fmla="*/ 88 w 89"/>
                  <a:gd name="T23" fmla="*/ 3 h 45"/>
                  <a:gd name="T24" fmla="*/ 88 w 89"/>
                  <a:gd name="T25" fmla="*/ 1 h 45"/>
                  <a:gd name="T26" fmla="*/ 86 w 89"/>
                  <a:gd name="T27"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9" h="45">
                    <a:moveTo>
                      <a:pt x="86" y="0"/>
                    </a:moveTo>
                    <a:cubicBezTo>
                      <a:pt x="86" y="0"/>
                      <a:pt x="85" y="0"/>
                      <a:pt x="85" y="0"/>
                    </a:cubicBezTo>
                    <a:cubicBezTo>
                      <a:pt x="85" y="0"/>
                      <a:pt x="85" y="0"/>
                      <a:pt x="85" y="0"/>
                    </a:cubicBezTo>
                    <a:cubicBezTo>
                      <a:pt x="1" y="40"/>
                      <a:pt x="1" y="40"/>
                      <a:pt x="1" y="40"/>
                    </a:cubicBezTo>
                    <a:cubicBezTo>
                      <a:pt x="0" y="40"/>
                      <a:pt x="0" y="40"/>
                      <a:pt x="0" y="41"/>
                    </a:cubicBezTo>
                    <a:cubicBezTo>
                      <a:pt x="0" y="41"/>
                      <a:pt x="0" y="42"/>
                      <a:pt x="0" y="42"/>
                    </a:cubicBezTo>
                    <a:cubicBezTo>
                      <a:pt x="0" y="43"/>
                      <a:pt x="0" y="43"/>
                      <a:pt x="0" y="43"/>
                    </a:cubicBezTo>
                    <a:cubicBezTo>
                      <a:pt x="1" y="44"/>
                      <a:pt x="2" y="45"/>
                      <a:pt x="2" y="45"/>
                    </a:cubicBezTo>
                    <a:cubicBezTo>
                      <a:pt x="3" y="45"/>
                      <a:pt x="3" y="45"/>
                      <a:pt x="3" y="44"/>
                    </a:cubicBezTo>
                    <a:cubicBezTo>
                      <a:pt x="87" y="5"/>
                      <a:pt x="87" y="5"/>
                      <a:pt x="87" y="5"/>
                    </a:cubicBezTo>
                    <a:cubicBezTo>
                      <a:pt x="88" y="5"/>
                      <a:pt x="88" y="5"/>
                      <a:pt x="88" y="4"/>
                    </a:cubicBezTo>
                    <a:cubicBezTo>
                      <a:pt x="89" y="4"/>
                      <a:pt x="89" y="3"/>
                      <a:pt x="88" y="3"/>
                    </a:cubicBezTo>
                    <a:cubicBezTo>
                      <a:pt x="88" y="1"/>
                      <a:pt x="88" y="1"/>
                      <a:pt x="88" y="1"/>
                    </a:cubicBezTo>
                    <a:cubicBezTo>
                      <a:pt x="87" y="1"/>
                      <a:pt x="87" y="0"/>
                      <a:pt x="86"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43" name="Freeform 276"/>
            <p:cNvSpPr/>
            <p:nvPr/>
          </p:nvSpPr>
          <p:spPr bwMode="auto">
            <a:xfrm>
              <a:off x="7054941" y="3897442"/>
              <a:ext cx="231775" cy="330200"/>
            </a:xfrm>
            <a:custGeom>
              <a:avLst/>
              <a:gdLst>
                <a:gd name="T0" fmla="*/ 21 w 83"/>
                <a:gd name="T1" fmla="*/ 0 h 118"/>
                <a:gd name="T2" fmla="*/ 21 w 83"/>
                <a:gd name="T3" fmla="*/ 0 h 118"/>
                <a:gd name="T4" fmla="*/ 10 w 83"/>
                <a:gd name="T5" fmla="*/ 3 h 118"/>
                <a:gd name="T6" fmla="*/ 8 w 83"/>
                <a:gd name="T7" fmla="*/ 4 h 118"/>
                <a:gd name="T8" fmla="*/ 2 w 83"/>
                <a:gd name="T9" fmla="*/ 11 h 118"/>
                <a:gd name="T10" fmla="*/ 0 w 83"/>
                <a:gd name="T11" fmla="*/ 20 h 118"/>
                <a:gd name="T12" fmla="*/ 1 w 83"/>
                <a:gd name="T13" fmla="*/ 27 h 118"/>
                <a:gd name="T14" fmla="*/ 30 w 83"/>
                <a:gd name="T15" fmla="*/ 79 h 118"/>
                <a:gd name="T16" fmla="*/ 42 w 83"/>
                <a:gd name="T17" fmla="*/ 86 h 118"/>
                <a:gd name="T18" fmla="*/ 42 w 83"/>
                <a:gd name="T19" fmla="*/ 86 h 118"/>
                <a:gd name="T20" fmla="*/ 51 w 83"/>
                <a:gd name="T21" fmla="*/ 83 h 118"/>
                <a:gd name="T22" fmla="*/ 61 w 83"/>
                <a:gd name="T23" fmla="*/ 68 h 118"/>
                <a:gd name="T24" fmla="*/ 60 w 83"/>
                <a:gd name="T25" fmla="*/ 63 h 118"/>
                <a:gd name="T26" fmla="*/ 45 w 83"/>
                <a:gd name="T27" fmla="*/ 35 h 118"/>
                <a:gd name="T28" fmla="*/ 43 w 83"/>
                <a:gd name="T29" fmla="*/ 34 h 118"/>
                <a:gd name="T30" fmla="*/ 42 w 83"/>
                <a:gd name="T31" fmla="*/ 34 h 118"/>
                <a:gd name="T32" fmla="*/ 41 w 83"/>
                <a:gd name="T33" fmla="*/ 37 h 118"/>
                <a:gd name="T34" fmla="*/ 56 w 83"/>
                <a:gd name="T35" fmla="*/ 65 h 118"/>
                <a:gd name="T36" fmla="*/ 57 w 83"/>
                <a:gd name="T37" fmla="*/ 68 h 118"/>
                <a:gd name="T38" fmla="*/ 49 w 83"/>
                <a:gd name="T39" fmla="*/ 80 h 118"/>
                <a:gd name="T40" fmla="*/ 42 w 83"/>
                <a:gd name="T41" fmla="*/ 82 h 118"/>
                <a:gd name="T42" fmla="*/ 33 w 83"/>
                <a:gd name="T43" fmla="*/ 77 h 118"/>
                <a:gd name="T44" fmla="*/ 5 w 83"/>
                <a:gd name="T45" fmla="*/ 25 h 118"/>
                <a:gd name="T46" fmla="*/ 4 w 83"/>
                <a:gd name="T47" fmla="*/ 20 h 118"/>
                <a:gd name="T48" fmla="*/ 5 w 83"/>
                <a:gd name="T49" fmla="*/ 13 h 118"/>
                <a:gd name="T50" fmla="*/ 10 w 83"/>
                <a:gd name="T51" fmla="*/ 7 h 118"/>
                <a:gd name="T52" fmla="*/ 12 w 83"/>
                <a:gd name="T53" fmla="*/ 6 h 118"/>
                <a:gd name="T54" fmla="*/ 21 w 83"/>
                <a:gd name="T55" fmla="*/ 4 h 118"/>
                <a:gd name="T56" fmla="*/ 36 w 83"/>
                <a:gd name="T57" fmla="*/ 12 h 118"/>
                <a:gd name="T58" fmla="*/ 77 w 83"/>
                <a:gd name="T59" fmla="*/ 89 h 118"/>
                <a:gd name="T60" fmla="*/ 79 w 83"/>
                <a:gd name="T61" fmla="*/ 96 h 118"/>
                <a:gd name="T62" fmla="*/ 69 w 83"/>
                <a:gd name="T63" fmla="*/ 111 h 118"/>
                <a:gd name="T64" fmla="*/ 61 w 83"/>
                <a:gd name="T65" fmla="*/ 114 h 118"/>
                <a:gd name="T66" fmla="*/ 61 w 83"/>
                <a:gd name="T67" fmla="*/ 114 h 118"/>
                <a:gd name="T68" fmla="*/ 44 w 83"/>
                <a:gd name="T69" fmla="*/ 105 h 118"/>
                <a:gd name="T70" fmla="*/ 14 w 83"/>
                <a:gd name="T71" fmla="*/ 51 h 118"/>
                <a:gd name="T72" fmla="*/ 13 w 83"/>
                <a:gd name="T73" fmla="*/ 50 h 118"/>
                <a:gd name="T74" fmla="*/ 12 w 83"/>
                <a:gd name="T75" fmla="*/ 50 h 118"/>
                <a:gd name="T76" fmla="*/ 11 w 83"/>
                <a:gd name="T77" fmla="*/ 53 h 118"/>
                <a:gd name="T78" fmla="*/ 11 w 83"/>
                <a:gd name="T79" fmla="*/ 53 h 118"/>
                <a:gd name="T80" fmla="*/ 40 w 83"/>
                <a:gd name="T81" fmla="*/ 107 h 118"/>
                <a:gd name="T82" fmla="*/ 61 w 83"/>
                <a:gd name="T83" fmla="*/ 118 h 118"/>
                <a:gd name="T84" fmla="*/ 71 w 83"/>
                <a:gd name="T85" fmla="*/ 115 h 118"/>
                <a:gd name="T86" fmla="*/ 83 w 83"/>
                <a:gd name="T87" fmla="*/ 96 h 118"/>
                <a:gd name="T88" fmla="*/ 81 w 83"/>
                <a:gd name="T89" fmla="*/ 87 h 118"/>
                <a:gd name="T90" fmla="*/ 39 w 83"/>
                <a:gd name="T91" fmla="*/ 10 h 118"/>
                <a:gd name="T92" fmla="*/ 21 w 83"/>
                <a:gd name="T93" fmla="*/ 0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3" h="118">
                  <a:moveTo>
                    <a:pt x="21" y="0"/>
                  </a:moveTo>
                  <a:cubicBezTo>
                    <a:pt x="21" y="0"/>
                    <a:pt x="21" y="0"/>
                    <a:pt x="21" y="0"/>
                  </a:cubicBezTo>
                  <a:cubicBezTo>
                    <a:pt x="17" y="0"/>
                    <a:pt x="14" y="1"/>
                    <a:pt x="10" y="3"/>
                  </a:cubicBezTo>
                  <a:cubicBezTo>
                    <a:pt x="8" y="4"/>
                    <a:pt x="8" y="4"/>
                    <a:pt x="8" y="4"/>
                  </a:cubicBezTo>
                  <a:cubicBezTo>
                    <a:pt x="5" y="5"/>
                    <a:pt x="3" y="8"/>
                    <a:pt x="2" y="11"/>
                  </a:cubicBezTo>
                  <a:cubicBezTo>
                    <a:pt x="0" y="14"/>
                    <a:pt x="0" y="17"/>
                    <a:pt x="0" y="20"/>
                  </a:cubicBezTo>
                  <a:cubicBezTo>
                    <a:pt x="0" y="22"/>
                    <a:pt x="0" y="25"/>
                    <a:pt x="1" y="27"/>
                  </a:cubicBezTo>
                  <a:cubicBezTo>
                    <a:pt x="30" y="79"/>
                    <a:pt x="30" y="79"/>
                    <a:pt x="30" y="79"/>
                  </a:cubicBezTo>
                  <a:cubicBezTo>
                    <a:pt x="32" y="84"/>
                    <a:pt x="37" y="86"/>
                    <a:pt x="42" y="86"/>
                  </a:cubicBezTo>
                  <a:cubicBezTo>
                    <a:pt x="42" y="86"/>
                    <a:pt x="42" y="86"/>
                    <a:pt x="42" y="86"/>
                  </a:cubicBezTo>
                  <a:cubicBezTo>
                    <a:pt x="45" y="86"/>
                    <a:pt x="48" y="85"/>
                    <a:pt x="51" y="83"/>
                  </a:cubicBezTo>
                  <a:cubicBezTo>
                    <a:pt x="57" y="80"/>
                    <a:pt x="61" y="74"/>
                    <a:pt x="61" y="68"/>
                  </a:cubicBezTo>
                  <a:cubicBezTo>
                    <a:pt x="61" y="67"/>
                    <a:pt x="61" y="65"/>
                    <a:pt x="60" y="63"/>
                  </a:cubicBezTo>
                  <a:cubicBezTo>
                    <a:pt x="45" y="35"/>
                    <a:pt x="45" y="35"/>
                    <a:pt x="45" y="35"/>
                  </a:cubicBezTo>
                  <a:cubicBezTo>
                    <a:pt x="44" y="34"/>
                    <a:pt x="44" y="34"/>
                    <a:pt x="43" y="34"/>
                  </a:cubicBezTo>
                  <a:cubicBezTo>
                    <a:pt x="43" y="34"/>
                    <a:pt x="42" y="34"/>
                    <a:pt x="42" y="34"/>
                  </a:cubicBezTo>
                  <a:cubicBezTo>
                    <a:pt x="41" y="35"/>
                    <a:pt x="41" y="36"/>
                    <a:pt x="41" y="37"/>
                  </a:cubicBezTo>
                  <a:cubicBezTo>
                    <a:pt x="56" y="65"/>
                    <a:pt x="56" y="65"/>
                    <a:pt x="56" y="65"/>
                  </a:cubicBezTo>
                  <a:cubicBezTo>
                    <a:pt x="57" y="66"/>
                    <a:pt x="57" y="67"/>
                    <a:pt x="57" y="68"/>
                  </a:cubicBezTo>
                  <a:cubicBezTo>
                    <a:pt x="57" y="72"/>
                    <a:pt x="54" y="77"/>
                    <a:pt x="49" y="80"/>
                  </a:cubicBezTo>
                  <a:cubicBezTo>
                    <a:pt x="47" y="81"/>
                    <a:pt x="44" y="82"/>
                    <a:pt x="42" y="82"/>
                  </a:cubicBezTo>
                  <a:cubicBezTo>
                    <a:pt x="38" y="82"/>
                    <a:pt x="35" y="80"/>
                    <a:pt x="33" y="77"/>
                  </a:cubicBezTo>
                  <a:cubicBezTo>
                    <a:pt x="5" y="25"/>
                    <a:pt x="5" y="25"/>
                    <a:pt x="5" y="25"/>
                  </a:cubicBezTo>
                  <a:cubicBezTo>
                    <a:pt x="4" y="24"/>
                    <a:pt x="4" y="22"/>
                    <a:pt x="4" y="20"/>
                  </a:cubicBezTo>
                  <a:cubicBezTo>
                    <a:pt x="4" y="17"/>
                    <a:pt x="4" y="15"/>
                    <a:pt x="5" y="13"/>
                  </a:cubicBezTo>
                  <a:cubicBezTo>
                    <a:pt x="6" y="10"/>
                    <a:pt x="8" y="8"/>
                    <a:pt x="10" y="7"/>
                  </a:cubicBezTo>
                  <a:cubicBezTo>
                    <a:pt x="12" y="6"/>
                    <a:pt x="12" y="6"/>
                    <a:pt x="12" y="6"/>
                  </a:cubicBezTo>
                  <a:cubicBezTo>
                    <a:pt x="15" y="5"/>
                    <a:pt x="18" y="4"/>
                    <a:pt x="21" y="4"/>
                  </a:cubicBezTo>
                  <a:cubicBezTo>
                    <a:pt x="27" y="4"/>
                    <a:pt x="33" y="7"/>
                    <a:pt x="36" y="12"/>
                  </a:cubicBezTo>
                  <a:cubicBezTo>
                    <a:pt x="77" y="89"/>
                    <a:pt x="77" y="89"/>
                    <a:pt x="77" y="89"/>
                  </a:cubicBezTo>
                  <a:cubicBezTo>
                    <a:pt x="78" y="91"/>
                    <a:pt x="79" y="93"/>
                    <a:pt x="79" y="96"/>
                  </a:cubicBezTo>
                  <a:cubicBezTo>
                    <a:pt x="79" y="102"/>
                    <a:pt x="76" y="108"/>
                    <a:pt x="69" y="111"/>
                  </a:cubicBezTo>
                  <a:cubicBezTo>
                    <a:pt x="67" y="113"/>
                    <a:pt x="64" y="114"/>
                    <a:pt x="61" y="114"/>
                  </a:cubicBezTo>
                  <a:cubicBezTo>
                    <a:pt x="61" y="114"/>
                    <a:pt x="61" y="114"/>
                    <a:pt x="61" y="114"/>
                  </a:cubicBezTo>
                  <a:cubicBezTo>
                    <a:pt x="54" y="114"/>
                    <a:pt x="47" y="110"/>
                    <a:pt x="44" y="105"/>
                  </a:cubicBezTo>
                  <a:cubicBezTo>
                    <a:pt x="14" y="51"/>
                    <a:pt x="14" y="51"/>
                    <a:pt x="14" y="51"/>
                  </a:cubicBezTo>
                  <a:cubicBezTo>
                    <a:pt x="14" y="50"/>
                    <a:pt x="13" y="50"/>
                    <a:pt x="13" y="50"/>
                  </a:cubicBezTo>
                  <a:cubicBezTo>
                    <a:pt x="12" y="50"/>
                    <a:pt x="12" y="50"/>
                    <a:pt x="12" y="50"/>
                  </a:cubicBezTo>
                  <a:cubicBezTo>
                    <a:pt x="11" y="51"/>
                    <a:pt x="10" y="52"/>
                    <a:pt x="11" y="53"/>
                  </a:cubicBezTo>
                  <a:cubicBezTo>
                    <a:pt x="11" y="53"/>
                    <a:pt x="11" y="53"/>
                    <a:pt x="11" y="53"/>
                  </a:cubicBezTo>
                  <a:cubicBezTo>
                    <a:pt x="40" y="107"/>
                    <a:pt x="40" y="107"/>
                    <a:pt x="40" y="107"/>
                  </a:cubicBezTo>
                  <a:cubicBezTo>
                    <a:pt x="44" y="114"/>
                    <a:pt x="52" y="118"/>
                    <a:pt x="61" y="118"/>
                  </a:cubicBezTo>
                  <a:cubicBezTo>
                    <a:pt x="64" y="118"/>
                    <a:pt x="68" y="117"/>
                    <a:pt x="71" y="115"/>
                  </a:cubicBezTo>
                  <a:cubicBezTo>
                    <a:pt x="79" y="111"/>
                    <a:pt x="83" y="104"/>
                    <a:pt x="83" y="96"/>
                  </a:cubicBezTo>
                  <a:cubicBezTo>
                    <a:pt x="83" y="93"/>
                    <a:pt x="82" y="90"/>
                    <a:pt x="81" y="87"/>
                  </a:cubicBezTo>
                  <a:cubicBezTo>
                    <a:pt x="39" y="10"/>
                    <a:pt x="39" y="10"/>
                    <a:pt x="39" y="10"/>
                  </a:cubicBezTo>
                  <a:cubicBezTo>
                    <a:pt x="35" y="4"/>
                    <a:pt x="28" y="0"/>
                    <a:pt x="21"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 name="Freeform 277"/>
            <p:cNvSpPr/>
            <p:nvPr/>
          </p:nvSpPr>
          <p:spPr bwMode="auto">
            <a:xfrm>
              <a:off x="5160963" y="2172494"/>
              <a:ext cx="277813" cy="303213"/>
            </a:xfrm>
            <a:custGeom>
              <a:avLst/>
              <a:gdLst>
                <a:gd name="T0" fmla="*/ 79 w 99"/>
                <a:gd name="T1" fmla="*/ 0 h 108"/>
                <a:gd name="T2" fmla="*/ 65 w 99"/>
                <a:gd name="T3" fmla="*/ 6 h 108"/>
                <a:gd name="T4" fmla="*/ 27 w 99"/>
                <a:gd name="T5" fmla="*/ 51 h 108"/>
                <a:gd name="T6" fmla="*/ 24 w 99"/>
                <a:gd name="T7" fmla="*/ 59 h 108"/>
                <a:gd name="T8" fmla="*/ 31 w 99"/>
                <a:gd name="T9" fmla="*/ 72 h 108"/>
                <a:gd name="T10" fmla="*/ 43 w 99"/>
                <a:gd name="T11" fmla="*/ 77 h 108"/>
                <a:gd name="T12" fmla="*/ 43 w 99"/>
                <a:gd name="T13" fmla="*/ 77 h 108"/>
                <a:gd name="T14" fmla="*/ 53 w 99"/>
                <a:gd name="T15" fmla="*/ 73 h 108"/>
                <a:gd name="T16" fmla="*/ 73 w 99"/>
                <a:gd name="T17" fmla="*/ 49 h 108"/>
                <a:gd name="T18" fmla="*/ 73 w 99"/>
                <a:gd name="T19" fmla="*/ 46 h 108"/>
                <a:gd name="T20" fmla="*/ 72 w 99"/>
                <a:gd name="T21" fmla="*/ 46 h 108"/>
                <a:gd name="T22" fmla="*/ 70 w 99"/>
                <a:gd name="T23" fmla="*/ 46 h 108"/>
                <a:gd name="T24" fmla="*/ 50 w 99"/>
                <a:gd name="T25" fmla="*/ 70 h 108"/>
                <a:gd name="T26" fmla="*/ 43 w 99"/>
                <a:gd name="T27" fmla="*/ 73 h 108"/>
                <a:gd name="T28" fmla="*/ 43 w 99"/>
                <a:gd name="T29" fmla="*/ 73 h 108"/>
                <a:gd name="T30" fmla="*/ 34 w 99"/>
                <a:gd name="T31" fmla="*/ 69 h 108"/>
                <a:gd name="T32" fmla="*/ 28 w 99"/>
                <a:gd name="T33" fmla="*/ 59 h 108"/>
                <a:gd name="T34" fmla="*/ 30 w 99"/>
                <a:gd name="T35" fmla="*/ 54 h 108"/>
                <a:gd name="T36" fmla="*/ 68 w 99"/>
                <a:gd name="T37" fmla="*/ 8 h 108"/>
                <a:gd name="T38" fmla="*/ 79 w 99"/>
                <a:gd name="T39" fmla="*/ 4 h 108"/>
                <a:gd name="T40" fmla="*/ 79 w 99"/>
                <a:gd name="T41" fmla="*/ 4 h 108"/>
                <a:gd name="T42" fmla="*/ 87 w 99"/>
                <a:gd name="T43" fmla="*/ 7 h 108"/>
                <a:gd name="T44" fmla="*/ 88 w 99"/>
                <a:gd name="T45" fmla="*/ 8 h 108"/>
                <a:gd name="T46" fmla="*/ 95 w 99"/>
                <a:gd name="T47" fmla="*/ 22 h 108"/>
                <a:gd name="T48" fmla="*/ 91 w 99"/>
                <a:gd name="T49" fmla="*/ 32 h 108"/>
                <a:gd name="T50" fmla="*/ 35 w 99"/>
                <a:gd name="T51" fmla="*/ 98 h 108"/>
                <a:gd name="T52" fmla="*/ 23 w 99"/>
                <a:gd name="T53" fmla="*/ 104 h 108"/>
                <a:gd name="T54" fmla="*/ 11 w 99"/>
                <a:gd name="T55" fmla="*/ 100 h 108"/>
                <a:gd name="T56" fmla="*/ 4 w 99"/>
                <a:gd name="T57" fmla="*/ 84 h 108"/>
                <a:gd name="T58" fmla="*/ 8 w 99"/>
                <a:gd name="T59" fmla="*/ 73 h 108"/>
                <a:gd name="T60" fmla="*/ 48 w 99"/>
                <a:gd name="T61" fmla="*/ 26 h 108"/>
                <a:gd name="T62" fmla="*/ 47 w 99"/>
                <a:gd name="T63" fmla="*/ 23 h 108"/>
                <a:gd name="T64" fmla="*/ 46 w 99"/>
                <a:gd name="T65" fmla="*/ 23 h 108"/>
                <a:gd name="T66" fmla="*/ 45 w 99"/>
                <a:gd name="T67" fmla="*/ 24 h 108"/>
                <a:gd name="T68" fmla="*/ 5 w 99"/>
                <a:gd name="T69" fmla="*/ 71 h 108"/>
                <a:gd name="T70" fmla="*/ 0 w 99"/>
                <a:gd name="T71" fmla="*/ 84 h 108"/>
                <a:gd name="T72" fmla="*/ 8 w 99"/>
                <a:gd name="T73" fmla="*/ 103 h 108"/>
                <a:gd name="T74" fmla="*/ 23 w 99"/>
                <a:gd name="T75" fmla="*/ 108 h 108"/>
                <a:gd name="T76" fmla="*/ 23 w 99"/>
                <a:gd name="T77" fmla="*/ 108 h 108"/>
                <a:gd name="T78" fmla="*/ 23 w 99"/>
                <a:gd name="T79" fmla="*/ 108 h 108"/>
                <a:gd name="T80" fmla="*/ 38 w 99"/>
                <a:gd name="T81" fmla="*/ 101 h 108"/>
                <a:gd name="T82" fmla="*/ 94 w 99"/>
                <a:gd name="T83" fmla="*/ 35 h 108"/>
                <a:gd name="T84" fmla="*/ 99 w 99"/>
                <a:gd name="T85" fmla="*/ 22 h 108"/>
                <a:gd name="T86" fmla="*/ 91 w 99"/>
                <a:gd name="T87" fmla="*/ 5 h 108"/>
                <a:gd name="T88" fmla="*/ 89 w 99"/>
                <a:gd name="T89" fmla="*/ 3 h 108"/>
                <a:gd name="T90" fmla="*/ 79 w 99"/>
                <a:gd name="T91"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9" h="108">
                  <a:moveTo>
                    <a:pt x="79" y="0"/>
                  </a:moveTo>
                  <a:cubicBezTo>
                    <a:pt x="73" y="0"/>
                    <a:pt x="68" y="2"/>
                    <a:pt x="65" y="6"/>
                  </a:cubicBezTo>
                  <a:cubicBezTo>
                    <a:pt x="27" y="51"/>
                    <a:pt x="27" y="51"/>
                    <a:pt x="27" y="51"/>
                  </a:cubicBezTo>
                  <a:cubicBezTo>
                    <a:pt x="25" y="53"/>
                    <a:pt x="24" y="56"/>
                    <a:pt x="24" y="59"/>
                  </a:cubicBezTo>
                  <a:cubicBezTo>
                    <a:pt x="24" y="64"/>
                    <a:pt x="27" y="69"/>
                    <a:pt x="31" y="72"/>
                  </a:cubicBezTo>
                  <a:cubicBezTo>
                    <a:pt x="35" y="76"/>
                    <a:pt x="39" y="77"/>
                    <a:pt x="43" y="77"/>
                  </a:cubicBezTo>
                  <a:cubicBezTo>
                    <a:pt x="43" y="77"/>
                    <a:pt x="43" y="77"/>
                    <a:pt x="43" y="77"/>
                  </a:cubicBezTo>
                  <a:cubicBezTo>
                    <a:pt x="47" y="77"/>
                    <a:pt x="50" y="76"/>
                    <a:pt x="53" y="73"/>
                  </a:cubicBezTo>
                  <a:cubicBezTo>
                    <a:pt x="73" y="49"/>
                    <a:pt x="73" y="49"/>
                    <a:pt x="73" y="49"/>
                  </a:cubicBezTo>
                  <a:cubicBezTo>
                    <a:pt x="74" y="48"/>
                    <a:pt x="74" y="47"/>
                    <a:pt x="73" y="46"/>
                  </a:cubicBezTo>
                  <a:cubicBezTo>
                    <a:pt x="73" y="46"/>
                    <a:pt x="72" y="46"/>
                    <a:pt x="72" y="46"/>
                  </a:cubicBezTo>
                  <a:cubicBezTo>
                    <a:pt x="71" y="46"/>
                    <a:pt x="71" y="46"/>
                    <a:pt x="70" y="46"/>
                  </a:cubicBezTo>
                  <a:cubicBezTo>
                    <a:pt x="50" y="70"/>
                    <a:pt x="50" y="70"/>
                    <a:pt x="50" y="70"/>
                  </a:cubicBezTo>
                  <a:cubicBezTo>
                    <a:pt x="48" y="72"/>
                    <a:pt x="46" y="73"/>
                    <a:pt x="43" y="73"/>
                  </a:cubicBezTo>
                  <a:cubicBezTo>
                    <a:pt x="43" y="73"/>
                    <a:pt x="43" y="73"/>
                    <a:pt x="43" y="73"/>
                  </a:cubicBezTo>
                  <a:cubicBezTo>
                    <a:pt x="40" y="73"/>
                    <a:pt x="37" y="72"/>
                    <a:pt x="34" y="69"/>
                  </a:cubicBezTo>
                  <a:cubicBezTo>
                    <a:pt x="30" y="66"/>
                    <a:pt x="28" y="62"/>
                    <a:pt x="28" y="59"/>
                  </a:cubicBezTo>
                  <a:cubicBezTo>
                    <a:pt x="28" y="57"/>
                    <a:pt x="29" y="55"/>
                    <a:pt x="30" y="54"/>
                  </a:cubicBezTo>
                  <a:cubicBezTo>
                    <a:pt x="68" y="8"/>
                    <a:pt x="68" y="8"/>
                    <a:pt x="68" y="8"/>
                  </a:cubicBezTo>
                  <a:cubicBezTo>
                    <a:pt x="70" y="6"/>
                    <a:pt x="74" y="4"/>
                    <a:pt x="79" y="4"/>
                  </a:cubicBezTo>
                  <a:cubicBezTo>
                    <a:pt x="79" y="4"/>
                    <a:pt x="79" y="4"/>
                    <a:pt x="79" y="4"/>
                  </a:cubicBezTo>
                  <a:cubicBezTo>
                    <a:pt x="82" y="4"/>
                    <a:pt x="85" y="5"/>
                    <a:pt x="87" y="7"/>
                  </a:cubicBezTo>
                  <a:cubicBezTo>
                    <a:pt x="88" y="8"/>
                    <a:pt x="88" y="8"/>
                    <a:pt x="88" y="8"/>
                  </a:cubicBezTo>
                  <a:cubicBezTo>
                    <a:pt x="93" y="12"/>
                    <a:pt x="95" y="17"/>
                    <a:pt x="95" y="22"/>
                  </a:cubicBezTo>
                  <a:cubicBezTo>
                    <a:pt x="95" y="26"/>
                    <a:pt x="94" y="29"/>
                    <a:pt x="91" y="32"/>
                  </a:cubicBezTo>
                  <a:cubicBezTo>
                    <a:pt x="35" y="98"/>
                    <a:pt x="35" y="98"/>
                    <a:pt x="35" y="98"/>
                  </a:cubicBezTo>
                  <a:cubicBezTo>
                    <a:pt x="32" y="102"/>
                    <a:pt x="28" y="104"/>
                    <a:pt x="23" y="104"/>
                  </a:cubicBezTo>
                  <a:cubicBezTo>
                    <a:pt x="19" y="104"/>
                    <a:pt x="15" y="103"/>
                    <a:pt x="11" y="100"/>
                  </a:cubicBezTo>
                  <a:cubicBezTo>
                    <a:pt x="7" y="96"/>
                    <a:pt x="4" y="90"/>
                    <a:pt x="4" y="84"/>
                  </a:cubicBezTo>
                  <a:cubicBezTo>
                    <a:pt x="4" y="80"/>
                    <a:pt x="6" y="76"/>
                    <a:pt x="8" y="73"/>
                  </a:cubicBezTo>
                  <a:cubicBezTo>
                    <a:pt x="48" y="26"/>
                    <a:pt x="48" y="26"/>
                    <a:pt x="48" y="26"/>
                  </a:cubicBezTo>
                  <a:cubicBezTo>
                    <a:pt x="48" y="25"/>
                    <a:pt x="48" y="24"/>
                    <a:pt x="47" y="23"/>
                  </a:cubicBezTo>
                  <a:cubicBezTo>
                    <a:pt x="47" y="23"/>
                    <a:pt x="47" y="23"/>
                    <a:pt x="46" y="23"/>
                  </a:cubicBezTo>
                  <a:cubicBezTo>
                    <a:pt x="46" y="23"/>
                    <a:pt x="45" y="23"/>
                    <a:pt x="45" y="24"/>
                  </a:cubicBezTo>
                  <a:cubicBezTo>
                    <a:pt x="5" y="71"/>
                    <a:pt x="5" y="71"/>
                    <a:pt x="5" y="71"/>
                  </a:cubicBezTo>
                  <a:cubicBezTo>
                    <a:pt x="2" y="74"/>
                    <a:pt x="0" y="79"/>
                    <a:pt x="0" y="84"/>
                  </a:cubicBezTo>
                  <a:cubicBezTo>
                    <a:pt x="0" y="91"/>
                    <a:pt x="3" y="98"/>
                    <a:pt x="8" y="103"/>
                  </a:cubicBezTo>
                  <a:cubicBezTo>
                    <a:pt x="13" y="106"/>
                    <a:pt x="18" y="108"/>
                    <a:pt x="23" y="108"/>
                  </a:cubicBezTo>
                  <a:cubicBezTo>
                    <a:pt x="23" y="108"/>
                    <a:pt x="23" y="108"/>
                    <a:pt x="23" y="108"/>
                  </a:cubicBezTo>
                  <a:cubicBezTo>
                    <a:pt x="23" y="108"/>
                    <a:pt x="23" y="108"/>
                    <a:pt x="23" y="108"/>
                  </a:cubicBezTo>
                  <a:cubicBezTo>
                    <a:pt x="29" y="108"/>
                    <a:pt x="34" y="106"/>
                    <a:pt x="38" y="101"/>
                  </a:cubicBezTo>
                  <a:cubicBezTo>
                    <a:pt x="94" y="35"/>
                    <a:pt x="94" y="35"/>
                    <a:pt x="94" y="35"/>
                  </a:cubicBezTo>
                  <a:cubicBezTo>
                    <a:pt x="97" y="31"/>
                    <a:pt x="99" y="26"/>
                    <a:pt x="99" y="22"/>
                  </a:cubicBezTo>
                  <a:cubicBezTo>
                    <a:pt x="99" y="16"/>
                    <a:pt x="96" y="9"/>
                    <a:pt x="91" y="5"/>
                  </a:cubicBezTo>
                  <a:cubicBezTo>
                    <a:pt x="89" y="3"/>
                    <a:pt x="89" y="3"/>
                    <a:pt x="89" y="3"/>
                  </a:cubicBezTo>
                  <a:cubicBezTo>
                    <a:pt x="86" y="1"/>
                    <a:pt x="82" y="0"/>
                    <a:pt x="79"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 name="Freeform 278"/>
            <p:cNvSpPr/>
            <p:nvPr/>
          </p:nvSpPr>
          <p:spPr bwMode="auto">
            <a:xfrm>
              <a:off x="4592638" y="5643563"/>
              <a:ext cx="233363" cy="330200"/>
            </a:xfrm>
            <a:custGeom>
              <a:avLst/>
              <a:gdLst>
                <a:gd name="T0" fmla="*/ 21 w 83"/>
                <a:gd name="T1" fmla="*/ 0 h 118"/>
                <a:gd name="T2" fmla="*/ 21 w 83"/>
                <a:gd name="T3" fmla="*/ 0 h 118"/>
                <a:gd name="T4" fmla="*/ 10 w 83"/>
                <a:gd name="T5" fmla="*/ 3 h 118"/>
                <a:gd name="T6" fmla="*/ 8 w 83"/>
                <a:gd name="T7" fmla="*/ 4 h 118"/>
                <a:gd name="T8" fmla="*/ 2 w 83"/>
                <a:gd name="T9" fmla="*/ 11 h 118"/>
                <a:gd name="T10" fmla="*/ 0 w 83"/>
                <a:gd name="T11" fmla="*/ 20 h 118"/>
                <a:gd name="T12" fmla="*/ 1 w 83"/>
                <a:gd name="T13" fmla="*/ 27 h 118"/>
                <a:gd name="T14" fmla="*/ 30 w 83"/>
                <a:gd name="T15" fmla="*/ 79 h 118"/>
                <a:gd name="T16" fmla="*/ 42 w 83"/>
                <a:gd name="T17" fmla="*/ 86 h 118"/>
                <a:gd name="T18" fmla="*/ 42 w 83"/>
                <a:gd name="T19" fmla="*/ 86 h 118"/>
                <a:gd name="T20" fmla="*/ 51 w 83"/>
                <a:gd name="T21" fmla="*/ 83 h 118"/>
                <a:gd name="T22" fmla="*/ 61 w 83"/>
                <a:gd name="T23" fmla="*/ 68 h 118"/>
                <a:gd name="T24" fmla="*/ 60 w 83"/>
                <a:gd name="T25" fmla="*/ 63 h 118"/>
                <a:gd name="T26" fmla="*/ 45 w 83"/>
                <a:gd name="T27" fmla="*/ 35 h 118"/>
                <a:gd name="T28" fmla="*/ 43 w 83"/>
                <a:gd name="T29" fmla="*/ 34 h 118"/>
                <a:gd name="T30" fmla="*/ 42 w 83"/>
                <a:gd name="T31" fmla="*/ 34 h 118"/>
                <a:gd name="T32" fmla="*/ 41 w 83"/>
                <a:gd name="T33" fmla="*/ 37 h 118"/>
                <a:gd name="T34" fmla="*/ 56 w 83"/>
                <a:gd name="T35" fmla="*/ 65 h 118"/>
                <a:gd name="T36" fmla="*/ 57 w 83"/>
                <a:gd name="T37" fmla="*/ 68 h 118"/>
                <a:gd name="T38" fmla="*/ 50 w 83"/>
                <a:gd name="T39" fmla="*/ 79 h 118"/>
                <a:gd name="T40" fmla="*/ 42 w 83"/>
                <a:gd name="T41" fmla="*/ 82 h 118"/>
                <a:gd name="T42" fmla="*/ 33 w 83"/>
                <a:gd name="T43" fmla="*/ 77 h 118"/>
                <a:gd name="T44" fmla="*/ 5 w 83"/>
                <a:gd name="T45" fmla="*/ 25 h 118"/>
                <a:gd name="T46" fmla="*/ 4 w 83"/>
                <a:gd name="T47" fmla="*/ 20 h 118"/>
                <a:gd name="T48" fmla="*/ 5 w 83"/>
                <a:gd name="T49" fmla="*/ 12 h 118"/>
                <a:gd name="T50" fmla="*/ 10 w 83"/>
                <a:gd name="T51" fmla="*/ 7 h 118"/>
                <a:gd name="T52" fmla="*/ 12 w 83"/>
                <a:gd name="T53" fmla="*/ 6 h 118"/>
                <a:gd name="T54" fmla="*/ 21 w 83"/>
                <a:gd name="T55" fmla="*/ 4 h 118"/>
                <a:gd name="T56" fmla="*/ 36 w 83"/>
                <a:gd name="T57" fmla="*/ 12 h 118"/>
                <a:gd name="T58" fmla="*/ 77 w 83"/>
                <a:gd name="T59" fmla="*/ 88 h 118"/>
                <a:gd name="T60" fmla="*/ 79 w 83"/>
                <a:gd name="T61" fmla="*/ 96 h 118"/>
                <a:gd name="T62" fmla="*/ 70 w 83"/>
                <a:gd name="T63" fmla="*/ 111 h 118"/>
                <a:gd name="T64" fmla="*/ 61 w 83"/>
                <a:gd name="T65" fmla="*/ 114 h 118"/>
                <a:gd name="T66" fmla="*/ 61 w 83"/>
                <a:gd name="T67" fmla="*/ 114 h 118"/>
                <a:gd name="T68" fmla="*/ 44 w 83"/>
                <a:gd name="T69" fmla="*/ 105 h 118"/>
                <a:gd name="T70" fmla="*/ 14 w 83"/>
                <a:gd name="T71" fmla="*/ 51 h 118"/>
                <a:gd name="T72" fmla="*/ 13 w 83"/>
                <a:gd name="T73" fmla="*/ 50 h 118"/>
                <a:gd name="T74" fmla="*/ 12 w 83"/>
                <a:gd name="T75" fmla="*/ 50 h 118"/>
                <a:gd name="T76" fmla="*/ 11 w 83"/>
                <a:gd name="T77" fmla="*/ 53 h 118"/>
                <a:gd name="T78" fmla="*/ 11 w 83"/>
                <a:gd name="T79" fmla="*/ 53 h 118"/>
                <a:gd name="T80" fmla="*/ 40 w 83"/>
                <a:gd name="T81" fmla="*/ 107 h 118"/>
                <a:gd name="T82" fmla="*/ 61 w 83"/>
                <a:gd name="T83" fmla="*/ 118 h 118"/>
                <a:gd name="T84" fmla="*/ 72 w 83"/>
                <a:gd name="T85" fmla="*/ 115 h 118"/>
                <a:gd name="T86" fmla="*/ 83 w 83"/>
                <a:gd name="T87" fmla="*/ 96 h 118"/>
                <a:gd name="T88" fmla="*/ 81 w 83"/>
                <a:gd name="T89" fmla="*/ 87 h 118"/>
                <a:gd name="T90" fmla="*/ 39 w 83"/>
                <a:gd name="T91" fmla="*/ 10 h 118"/>
                <a:gd name="T92" fmla="*/ 21 w 83"/>
                <a:gd name="T93" fmla="*/ 0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3" h="118">
                  <a:moveTo>
                    <a:pt x="21" y="0"/>
                  </a:moveTo>
                  <a:cubicBezTo>
                    <a:pt x="21" y="0"/>
                    <a:pt x="21" y="0"/>
                    <a:pt x="21" y="0"/>
                  </a:cubicBezTo>
                  <a:cubicBezTo>
                    <a:pt x="17" y="0"/>
                    <a:pt x="14" y="1"/>
                    <a:pt x="10" y="3"/>
                  </a:cubicBezTo>
                  <a:cubicBezTo>
                    <a:pt x="8" y="4"/>
                    <a:pt x="8" y="4"/>
                    <a:pt x="8" y="4"/>
                  </a:cubicBezTo>
                  <a:cubicBezTo>
                    <a:pt x="5" y="5"/>
                    <a:pt x="3" y="8"/>
                    <a:pt x="2" y="11"/>
                  </a:cubicBezTo>
                  <a:cubicBezTo>
                    <a:pt x="0" y="13"/>
                    <a:pt x="0" y="17"/>
                    <a:pt x="0" y="20"/>
                  </a:cubicBezTo>
                  <a:cubicBezTo>
                    <a:pt x="0" y="22"/>
                    <a:pt x="0" y="25"/>
                    <a:pt x="1" y="27"/>
                  </a:cubicBezTo>
                  <a:cubicBezTo>
                    <a:pt x="30" y="79"/>
                    <a:pt x="30" y="79"/>
                    <a:pt x="30" y="79"/>
                  </a:cubicBezTo>
                  <a:cubicBezTo>
                    <a:pt x="32" y="83"/>
                    <a:pt x="37" y="86"/>
                    <a:pt x="42" y="86"/>
                  </a:cubicBezTo>
                  <a:cubicBezTo>
                    <a:pt x="42" y="86"/>
                    <a:pt x="42" y="86"/>
                    <a:pt x="42" y="86"/>
                  </a:cubicBezTo>
                  <a:cubicBezTo>
                    <a:pt x="45" y="86"/>
                    <a:pt x="48" y="85"/>
                    <a:pt x="51" y="83"/>
                  </a:cubicBezTo>
                  <a:cubicBezTo>
                    <a:pt x="57" y="80"/>
                    <a:pt x="61" y="74"/>
                    <a:pt x="61" y="68"/>
                  </a:cubicBezTo>
                  <a:cubicBezTo>
                    <a:pt x="61" y="66"/>
                    <a:pt x="61" y="65"/>
                    <a:pt x="60" y="63"/>
                  </a:cubicBezTo>
                  <a:cubicBezTo>
                    <a:pt x="45" y="35"/>
                    <a:pt x="45" y="35"/>
                    <a:pt x="45" y="35"/>
                  </a:cubicBezTo>
                  <a:cubicBezTo>
                    <a:pt x="44" y="34"/>
                    <a:pt x="44" y="34"/>
                    <a:pt x="43" y="34"/>
                  </a:cubicBezTo>
                  <a:cubicBezTo>
                    <a:pt x="43" y="34"/>
                    <a:pt x="42" y="34"/>
                    <a:pt x="42" y="34"/>
                  </a:cubicBezTo>
                  <a:cubicBezTo>
                    <a:pt x="41" y="35"/>
                    <a:pt x="41" y="36"/>
                    <a:pt x="41" y="37"/>
                  </a:cubicBezTo>
                  <a:cubicBezTo>
                    <a:pt x="56" y="65"/>
                    <a:pt x="56" y="65"/>
                    <a:pt x="56" y="65"/>
                  </a:cubicBezTo>
                  <a:cubicBezTo>
                    <a:pt x="57" y="66"/>
                    <a:pt x="57" y="67"/>
                    <a:pt x="57" y="68"/>
                  </a:cubicBezTo>
                  <a:cubicBezTo>
                    <a:pt x="57" y="72"/>
                    <a:pt x="55" y="77"/>
                    <a:pt x="50" y="79"/>
                  </a:cubicBezTo>
                  <a:cubicBezTo>
                    <a:pt x="47" y="81"/>
                    <a:pt x="44" y="82"/>
                    <a:pt x="42" y="82"/>
                  </a:cubicBezTo>
                  <a:cubicBezTo>
                    <a:pt x="38" y="81"/>
                    <a:pt x="35" y="80"/>
                    <a:pt x="33" y="77"/>
                  </a:cubicBezTo>
                  <a:cubicBezTo>
                    <a:pt x="5" y="25"/>
                    <a:pt x="5" y="25"/>
                    <a:pt x="5" y="25"/>
                  </a:cubicBezTo>
                  <a:cubicBezTo>
                    <a:pt x="4" y="24"/>
                    <a:pt x="4" y="22"/>
                    <a:pt x="4" y="20"/>
                  </a:cubicBezTo>
                  <a:cubicBezTo>
                    <a:pt x="4" y="17"/>
                    <a:pt x="4" y="15"/>
                    <a:pt x="5" y="12"/>
                  </a:cubicBezTo>
                  <a:cubicBezTo>
                    <a:pt x="6" y="10"/>
                    <a:pt x="8" y="8"/>
                    <a:pt x="10" y="7"/>
                  </a:cubicBezTo>
                  <a:cubicBezTo>
                    <a:pt x="12" y="6"/>
                    <a:pt x="12" y="6"/>
                    <a:pt x="12" y="6"/>
                  </a:cubicBezTo>
                  <a:cubicBezTo>
                    <a:pt x="15" y="5"/>
                    <a:pt x="18" y="4"/>
                    <a:pt x="21" y="4"/>
                  </a:cubicBezTo>
                  <a:cubicBezTo>
                    <a:pt x="27" y="4"/>
                    <a:pt x="33" y="7"/>
                    <a:pt x="36" y="12"/>
                  </a:cubicBezTo>
                  <a:cubicBezTo>
                    <a:pt x="77" y="88"/>
                    <a:pt x="77" y="88"/>
                    <a:pt x="77" y="88"/>
                  </a:cubicBezTo>
                  <a:cubicBezTo>
                    <a:pt x="79" y="91"/>
                    <a:pt x="79" y="93"/>
                    <a:pt x="79" y="96"/>
                  </a:cubicBezTo>
                  <a:cubicBezTo>
                    <a:pt x="79" y="102"/>
                    <a:pt x="76" y="108"/>
                    <a:pt x="70" y="111"/>
                  </a:cubicBezTo>
                  <a:cubicBezTo>
                    <a:pt x="67" y="113"/>
                    <a:pt x="64" y="114"/>
                    <a:pt x="61" y="114"/>
                  </a:cubicBezTo>
                  <a:cubicBezTo>
                    <a:pt x="61" y="114"/>
                    <a:pt x="61" y="114"/>
                    <a:pt x="61" y="114"/>
                  </a:cubicBezTo>
                  <a:cubicBezTo>
                    <a:pt x="54" y="114"/>
                    <a:pt x="47" y="110"/>
                    <a:pt x="44" y="105"/>
                  </a:cubicBezTo>
                  <a:cubicBezTo>
                    <a:pt x="14" y="51"/>
                    <a:pt x="14" y="51"/>
                    <a:pt x="14" y="51"/>
                  </a:cubicBezTo>
                  <a:cubicBezTo>
                    <a:pt x="14" y="50"/>
                    <a:pt x="13" y="50"/>
                    <a:pt x="13" y="50"/>
                  </a:cubicBezTo>
                  <a:cubicBezTo>
                    <a:pt x="12" y="50"/>
                    <a:pt x="12" y="50"/>
                    <a:pt x="12" y="50"/>
                  </a:cubicBezTo>
                  <a:cubicBezTo>
                    <a:pt x="11" y="51"/>
                    <a:pt x="10" y="52"/>
                    <a:pt x="11" y="53"/>
                  </a:cubicBezTo>
                  <a:cubicBezTo>
                    <a:pt x="11" y="53"/>
                    <a:pt x="11" y="53"/>
                    <a:pt x="11" y="53"/>
                  </a:cubicBezTo>
                  <a:cubicBezTo>
                    <a:pt x="40" y="107"/>
                    <a:pt x="40" y="107"/>
                    <a:pt x="40" y="107"/>
                  </a:cubicBezTo>
                  <a:cubicBezTo>
                    <a:pt x="44" y="114"/>
                    <a:pt x="53" y="117"/>
                    <a:pt x="61" y="118"/>
                  </a:cubicBezTo>
                  <a:cubicBezTo>
                    <a:pt x="64" y="118"/>
                    <a:pt x="68" y="117"/>
                    <a:pt x="72" y="115"/>
                  </a:cubicBezTo>
                  <a:cubicBezTo>
                    <a:pt x="79" y="111"/>
                    <a:pt x="83" y="103"/>
                    <a:pt x="83" y="96"/>
                  </a:cubicBezTo>
                  <a:cubicBezTo>
                    <a:pt x="83" y="93"/>
                    <a:pt x="82" y="89"/>
                    <a:pt x="81" y="87"/>
                  </a:cubicBezTo>
                  <a:cubicBezTo>
                    <a:pt x="39" y="10"/>
                    <a:pt x="39" y="10"/>
                    <a:pt x="39" y="10"/>
                  </a:cubicBezTo>
                  <a:cubicBezTo>
                    <a:pt x="36" y="4"/>
                    <a:pt x="28" y="0"/>
                    <a:pt x="21"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nvGrpSpPr>
            <p:cNvPr id="46" name="组合 45"/>
            <p:cNvGrpSpPr/>
            <p:nvPr/>
          </p:nvGrpSpPr>
          <p:grpSpPr>
            <a:xfrm>
              <a:off x="796926" y="5011260"/>
              <a:ext cx="617538" cy="611188"/>
              <a:chOff x="2079626" y="4759325"/>
              <a:chExt cx="617538" cy="611188"/>
            </a:xfrm>
          </p:grpSpPr>
          <p:sp>
            <p:nvSpPr>
              <p:cNvPr id="168" name="Freeform 279"/>
              <p:cNvSpPr/>
              <p:nvPr/>
            </p:nvSpPr>
            <p:spPr bwMode="auto">
              <a:xfrm>
                <a:off x="2079626" y="4759325"/>
                <a:ext cx="617538" cy="611188"/>
              </a:xfrm>
              <a:custGeom>
                <a:avLst/>
                <a:gdLst>
                  <a:gd name="T0" fmla="*/ 127 w 220"/>
                  <a:gd name="T1" fmla="*/ 0 h 218"/>
                  <a:gd name="T2" fmla="*/ 126 w 220"/>
                  <a:gd name="T3" fmla="*/ 0 h 218"/>
                  <a:gd name="T4" fmla="*/ 1 w 220"/>
                  <a:gd name="T5" fmla="*/ 117 h 218"/>
                  <a:gd name="T6" fmla="*/ 0 w 220"/>
                  <a:gd name="T7" fmla="*/ 120 h 218"/>
                  <a:gd name="T8" fmla="*/ 32 w 220"/>
                  <a:gd name="T9" fmla="*/ 153 h 218"/>
                  <a:gd name="T10" fmla="*/ 91 w 220"/>
                  <a:gd name="T11" fmla="*/ 217 h 218"/>
                  <a:gd name="T12" fmla="*/ 93 w 220"/>
                  <a:gd name="T13" fmla="*/ 218 h 218"/>
                  <a:gd name="T14" fmla="*/ 93 w 220"/>
                  <a:gd name="T15" fmla="*/ 218 h 218"/>
                  <a:gd name="T16" fmla="*/ 94 w 220"/>
                  <a:gd name="T17" fmla="*/ 218 h 218"/>
                  <a:gd name="T18" fmla="*/ 220 w 220"/>
                  <a:gd name="T19" fmla="*/ 101 h 218"/>
                  <a:gd name="T20" fmla="*/ 220 w 220"/>
                  <a:gd name="T21" fmla="*/ 100 h 218"/>
                  <a:gd name="T22" fmla="*/ 220 w 220"/>
                  <a:gd name="T23" fmla="*/ 98 h 218"/>
                  <a:gd name="T24" fmla="*/ 212 w 220"/>
                  <a:gd name="T25" fmla="*/ 90 h 218"/>
                  <a:gd name="T26" fmla="*/ 210 w 220"/>
                  <a:gd name="T27" fmla="*/ 91 h 218"/>
                  <a:gd name="T28" fmla="*/ 209 w 220"/>
                  <a:gd name="T29" fmla="*/ 93 h 218"/>
                  <a:gd name="T30" fmla="*/ 215 w 220"/>
                  <a:gd name="T31" fmla="*/ 99 h 218"/>
                  <a:gd name="T32" fmla="*/ 93 w 220"/>
                  <a:gd name="T33" fmla="*/ 213 h 218"/>
                  <a:gd name="T34" fmla="*/ 35 w 220"/>
                  <a:gd name="T35" fmla="*/ 151 h 218"/>
                  <a:gd name="T36" fmla="*/ 5 w 220"/>
                  <a:gd name="T37" fmla="*/ 118 h 218"/>
                  <a:gd name="T38" fmla="*/ 127 w 220"/>
                  <a:gd name="T39" fmla="*/ 5 h 218"/>
                  <a:gd name="T40" fmla="*/ 209 w 220"/>
                  <a:gd name="T41" fmla="*/ 93 h 218"/>
                  <a:gd name="T42" fmla="*/ 210 w 220"/>
                  <a:gd name="T43" fmla="*/ 91 h 218"/>
                  <a:gd name="T44" fmla="*/ 212 w 220"/>
                  <a:gd name="T45" fmla="*/ 90 h 218"/>
                  <a:gd name="T46" fmla="*/ 129 w 220"/>
                  <a:gd name="T47" fmla="*/ 0 h 218"/>
                  <a:gd name="T48" fmla="*/ 127 w 220"/>
                  <a:gd name="T49" fmla="*/ 0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0" h="218">
                    <a:moveTo>
                      <a:pt x="127" y="0"/>
                    </a:moveTo>
                    <a:cubicBezTo>
                      <a:pt x="127" y="0"/>
                      <a:pt x="126" y="0"/>
                      <a:pt x="126" y="0"/>
                    </a:cubicBezTo>
                    <a:cubicBezTo>
                      <a:pt x="1" y="117"/>
                      <a:pt x="1" y="117"/>
                      <a:pt x="1" y="117"/>
                    </a:cubicBezTo>
                    <a:cubicBezTo>
                      <a:pt x="0" y="118"/>
                      <a:pt x="0" y="119"/>
                      <a:pt x="0" y="120"/>
                    </a:cubicBezTo>
                    <a:cubicBezTo>
                      <a:pt x="32" y="153"/>
                      <a:pt x="32" y="153"/>
                      <a:pt x="32" y="153"/>
                    </a:cubicBezTo>
                    <a:cubicBezTo>
                      <a:pt x="91" y="217"/>
                      <a:pt x="91" y="217"/>
                      <a:pt x="91" y="217"/>
                    </a:cubicBezTo>
                    <a:cubicBezTo>
                      <a:pt x="92" y="218"/>
                      <a:pt x="92" y="218"/>
                      <a:pt x="93" y="218"/>
                    </a:cubicBezTo>
                    <a:cubicBezTo>
                      <a:pt x="93" y="218"/>
                      <a:pt x="93" y="218"/>
                      <a:pt x="93" y="218"/>
                    </a:cubicBezTo>
                    <a:cubicBezTo>
                      <a:pt x="93" y="218"/>
                      <a:pt x="94" y="218"/>
                      <a:pt x="94" y="218"/>
                    </a:cubicBezTo>
                    <a:cubicBezTo>
                      <a:pt x="220" y="101"/>
                      <a:pt x="220" y="101"/>
                      <a:pt x="220" y="101"/>
                    </a:cubicBezTo>
                    <a:cubicBezTo>
                      <a:pt x="220" y="101"/>
                      <a:pt x="220" y="100"/>
                      <a:pt x="220" y="100"/>
                    </a:cubicBezTo>
                    <a:cubicBezTo>
                      <a:pt x="220" y="99"/>
                      <a:pt x="220" y="99"/>
                      <a:pt x="220" y="98"/>
                    </a:cubicBezTo>
                    <a:cubicBezTo>
                      <a:pt x="212" y="90"/>
                      <a:pt x="212" y="90"/>
                      <a:pt x="212" y="90"/>
                    </a:cubicBezTo>
                    <a:cubicBezTo>
                      <a:pt x="210" y="91"/>
                      <a:pt x="210" y="91"/>
                      <a:pt x="210" y="91"/>
                    </a:cubicBezTo>
                    <a:cubicBezTo>
                      <a:pt x="209" y="93"/>
                      <a:pt x="209" y="93"/>
                      <a:pt x="209" y="93"/>
                    </a:cubicBezTo>
                    <a:cubicBezTo>
                      <a:pt x="215" y="99"/>
                      <a:pt x="215" y="99"/>
                      <a:pt x="215" y="99"/>
                    </a:cubicBezTo>
                    <a:cubicBezTo>
                      <a:pt x="93" y="213"/>
                      <a:pt x="93" y="213"/>
                      <a:pt x="93" y="213"/>
                    </a:cubicBezTo>
                    <a:cubicBezTo>
                      <a:pt x="35" y="151"/>
                      <a:pt x="35" y="151"/>
                      <a:pt x="35" y="151"/>
                    </a:cubicBezTo>
                    <a:cubicBezTo>
                      <a:pt x="5" y="118"/>
                      <a:pt x="5" y="118"/>
                      <a:pt x="5" y="118"/>
                    </a:cubicBezTo>
                    <a:cubicBezTo>
                      <a:pt x="127" y="5"/>
                      <a:pt x="127" y="5"/>
                      <a:pt x="127" y="5"/>
                    </a:cubicBezTo>
                    <a:cubicBezTo>
                      <a:pt x="209" y="93"/>
                      <a:pt x="209" y="93"/>
                      <a:pt x="209" y="93"/>
                    </a:cubicBezTo>
                    <a:cubicBezTo>
                      <a:pt x="210" y="91"/>
                      <a:pt x="210" y="91"/>
                      <a:pt x="210" y="91"/>
                    </a:cubicBezTo>
                    <a:cubicBezTo>
                      <a:pt x="212" y="90"/>
                      <a:pt x="212" y="90"/>
                      <a:pt x="212" y="90"/>
                    </a:cubicBezTo>
                    <a:cubicBezTo>
                      <a:pt x="129" y="0"/>
                      <a:pt x="129" y="0"/>
                      <a:pt x="129" y="0"/>
                    </a:cubicBezTo>
                    <a:cubicBezTo>
                      <a:pt x="128" y="0"/>
                      <a:pt x="128" y="0"/>
                      <a:pt x="127"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9" name="Freeform 280"/>
              <p:cNvSpPr>
                <a:spLocks noEditPoints="1"/>
              </p:cNvSpPr>
              <p:nvPr/>
            </p:nvSpPr>
            <p:spPr bwMode="auto">
              <a:xfrm>
                <a:off x="2365376" y="4818063"/>
                <a:ext cx="273050" cy="284163"/>
              </a:xfrm>
              <a:custGeom>
                <a:avLst/>
                <a:gdLst>
                  <a:gd name="T0" fmla="*/ 75 w 97"/>
                  <a:gd name="T1" fmla="*/ 96 h 101"/>
                  <a:gd name="T2" fmla="*/ 5 w 97"/>
                  <a:gd name="T3" fmla="*/ 21 h 101"/>
                  <a:gd name="T4" fmla="*/ 23 w 97"/>
                  <a:gd name="T5" fmla="*/ 4 h 101"/>
                  <a:gd name="T6" fmla="*/ 92 w 97"/>
                  <a:gd name="T7" fmla="*/ 80 h 101"/>
                  <a:gd name="T8" fmla="*/ 75 w 97"/>
                  <a:gd name="T9" fmla="*/ 96 h 101"/>
                  <a:gd name="T10" fmla="*/ 23 w 97"/>
                  <a:gd name="T11" fmla="*/ 0 h 101"/>
                  <a:gd name="T12" fmla="*/ 21 w 97"/>
                  <a:gd name="T13" fmla="*/ 0 h 101"/>
                  <a:gd name="T14" fmla="*/ 1 w 97"/>
                  <a:gd name="T15" fmla="*/ 19 h 101"/>
                  <a:gd name="T16" fmla="*/ 1 w 97"/>
                  <a:gd name="T17" fmla="*/ 22 h 101"/>
                  <a:gd name="T18" fmla="*/ 47 w 97"/>
                  <a:gd name="T19" fmla="*/ 71 h 101"/>
                  <a:gd name="T20" fmla="*/ 48 w 97"/>
                  <a:gd name="T21" fmla="*/ 72 h 101"/>
                  <a:gd name="T22" fmla="*/ 74 w 97"/>
                  <a:gd name="T23" fmla="*/ 100 h 101"/>
                  <a:gd name="T24" fmla="*/ 74 w 97"/>
                  <a:gd name="T25" fmla="*/ 101 h 101"/>
                  <a:gd name="T26" fmla="*/ 75 w 97"/>
                  <a:gd name="T27" fmla="*/ 101 h 101"/>
                  <a:gd name="T28" fmla="*/ 75 w 97"/>
                  <a:gd name="T29" fmla="*/ 101 h 101"/>
                  <a:gd name="T30" fmla="*/ 76 w 97"/>
                  <a:gd name="T31" fmla="*/ 100 h 101"/>
                  <a:gd name="T32" fmla="*/ 76 w 97"/>
                  <a:gd name="T33" fmla="*/ 100 h 101"/>
                  <a:gd name="T34" fmla="*/ 97 w 97"/>
                  <a:gd name="T35" fmla="*/ 81 h 101"/>
                  <a:gd name="T36" fmla="*/ 97 w 97"/>
                  <a:gd name="T37" fmla="*/ 80 h 101"/>
                  <a:gd name="T38" fmla="*/ 97 w 97"/>
                  <a:gd name="T39" fmla="*/ 78 h 101"/>
                  <a:gd name="T40" fmla="*/ 24 w 97"/>
                  <a:gd name="T41" fmla="*/ 0 h 101"/>
                  <a:gd name="T42" fmla="*/ 23 w 97"/>
                  <a:gd name="T4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7" h="100">
                    <a:moveTo>
                      <a:pt x="75" y="96"/>
                    </a:moveTo>
                    <a:cubicBezTo>
                      <a:pt x="5" y="21"/>
                      <a:pt x="5" y="21"/>
                      <a:pt x="5" y="21"/>
                    </a:cubicBezTo>
                    <a:cubicBezTo>
                      <a:pt x="23" y="4"/>
                      <a:pt x="23" y="4"/>
                      <a:pt x="23" y="4"/>
                    </a:cubicBezTo>
                    <a:cubicBezTo>
                      <a:pt x="92" y="80"/>
                      <a:pt x="92" y="80"/>
                      <a:pt x="92" y="80"/>
                    </a:cubicBezTo>
                    <a:cubicBezTo>
                      <a:pt x="75" y="96"/>
                      <a:pt x="75" y="96"/>
                      <a:pt x="75" y="96"/>
                    </a:cubicBezTo>
                    <a:moveTo>
                      <a:pt x="23" y="0"/>
                    </a:moveTo>
                    <a:cubicBezTo>
                      <a:pt x="22" y="0"/>
                      <a:pt x="22" y="0"/>
                      <a:pt x="21" y="0"/>
                    </a:cubicBezTo>
                    <a:cubicBezTo>
                      <a:pt x="1" y="19"/>
                      <a:pt x="1" y="19"/>
                      <a:pt x="1" y="19"/>
                    </a:cubicBezTo>
                    <a:cubicBezTo>
                      <a:pt x="0" y="20"/>
                      <a:pt x="0" y="21"/>
                      <a:pt x="1" y="22"/>
                    </a:cubicBezTo>
                    <a:cubicBezTo>
                      <a:pt x="47" y="71"/>
                      <a:pt x="47" y="71"/>
                      <a:pt x="47" y="71"/>
                    </a:cubicBezTo>
                    <a:cubicBezTo>
                      <a:pt x="47" y="72"/>
                      <a:pt x="47" y="72"/>
                      <a:pt x="48" y="72"/>
                    </a:cubicBezTo>
                    <a:cubicBezTo>
                      <a:pt x="74" y="100"/>
                      <a:pt x="74" y="100"/>
                      <a:pt x="74" y="100"/>
                    </a:cubicBezTo>
                    <a:cubicBezTo>
                      <a:pt x="74" y="100"/>
                      <a:pt x="74" y="100"/>
                      <a:pt x="74" y="101"/>
                    </a:cubicBezTo>
                    <a:cubicBezTo>
                      <a:pt x="74" y="101"/>
                      <a:pt x="74" y="101"/>
                      <a:pt x="75" y="101"/>
                    </a:cubicBezTo>
                    <a:cubicBezTo>
                      <a:pt x="75" y="101"/>
                      <a:pt x="75" y="101"/>
                      <a:pt x="75" y="101"/>
                    </a:cubicBezTo>
                    <a:cubicBezTo>
                      <a:pt x="75" y="101"/>
                      <a:pt x="76" y="101"/>
                      <a:pt x="76" y="100"/>
                    </a:cubicBezTo>
                    <a:cubicBezTo>
                      <a:pt x="76" y="100"/>
                      <a:pt x="76" y="100"/>
                      <a:pt x="76" y="100"/>
                    </a:cubicBezTo>
                    <a:cubicBezTo>
                      <a:pt x="97" y="81"/>
                      <a:pt x="97" y="81"/>
                      <a:pt x="97" y="81"/>
                    </a:cubicBezTo>
                    <a:cubicBezTo>
                      <a:pt x="97" y="81"/>
                      <a:pt x="97" y="80"/>
                      <a:pt x="97" y="80"/>
                    </a:cubicBezTo>
                    <a:cubicBezTo>
                      <a:pt x="97" y="79"/>
                      <a:pt x="97" y="79"/>
                      <a:pt x="97" y="78"/>
                    </a:cubicBezTo>
                    <a:cubicBezTo>
                      <a:pt x="24" y="0"/>
                      <a:pt x="24" y="0"/>
                      <a:pt x="24" y="0"/>
                    </a:cubicBezTo>
                    <a:cubicBezTo>
                      <a:pt x="24" y="0"/>
                      <a:pt x="23" y="0"/>
                      <a:pt x="23"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0" name="Freeform 281"/>
              <p:cNvSpPr>
                <a:spLocks noEditPoints="1"/>
              </p:cNvSpPr>
              <p:nvPr/>
            </p:nvSpPr>
            <p:spPr bwMode="auto">
              <a:xfrm>
                <a:off x="2452688" y="5018088"/>
                <a:ext cx="120650" cy="125413"/>
              </a:xfrm>
              <a:custGeom>
                <a:avLst/>
                <a:gdLst>
                  <a:gd name="T0" fmla="*/ 28 w 43"/>
                  <a:gd name="T1" fmla="*/ 40 h 45"/>
                  <a:gd name="T2" fmla="*/ 5 w 43"/>
                  <a:gd name="T3" fmla="*/ 15 h 45"/>
                  <a:gd name="T4" fmla="*/ 15 w 43"/>
                  <a:gd name="T5" fmla="*/ 5 h 45"/>
                  <a:gd name="T6" fmla="*/ 38 w 43"/>
                  <a:gd name="T7" fmla="*/ 30 h 45"/>
                  <a:gd name="T8" fmla="*/ 28 w 43"/>
                  <a:gd name="T9" fmla="*/ 40 h 45"/>
                  <a:gd name="T10" fmla="*/ 15 w 43"/>
                  <a:gd name="T11" fmla="*/ 0 h 45"/>
                  <a:gd name="T12" fmla="*/ 14 w 43"/>
                  <a:gd name="T13" fmla="*/ 1 h 45"/>
                  <a:gd name="T14" fmla="*/ 1 w 43"/>
                  <a:gd name="T15" fmla="*/ 13 h 45"/>
                  <a:gd name="T16" fmla="*/ 0 w 43"/>
                  <a:gd name="T17" fmla="*/ 16 h 45"/>
                  <a:gd name="T18" fmla="*/ 26 w 43"/>
                  <a:gd name="T19" fmla="*/ 44 h 45"/>
                  <a:gd name="T20" fmla="*/ 28 w 43"/>
                  <a:gd name="T21" fmla="*/ 45 h 45"/>
                  <a:gd name="T22" fmla="*/ 28 w 43"/>
                  <a:gd name="T23" fmla="*/ 45 h 45"/>
                  <a:gd name="T24" fmla="*/ 29 w 43"/>
                  <a:gd name="T25" fmla="*/ 44 h 45"/>
                  <a:gd name="T26" fmla="*/ 29 w 43"/>
                  <a:gd name="T27" fmla="*/ 44 h 45"/>
                  <a:gd name="T28" fmla="*/ 42 w 43"/>
                  <a:gd name="T29" fmla="*/ 32 h 45"/>
                  <a:gd name="T30" fmla="*/ 43 w 43"/>
                  <a:gd name="T31" fmla="*/ 30 h 45"/>
                  <a:gd name="T32" fmla="*/ 43 w 43"/>
                  <a:gd name="T33" fmla="*/ 29 h 45"/>
                  <a:gd name="T34" fmla="*/ 17 w 43"/>
                  <a:gd name="T35" fmla="*/ 1 h 45"/>
                  <a:gd name="T36" fmla="*/ 16 w 43"/>
                  <a:gd name="T37" fmla="*/ 0 h 45"/>
                  <a:gd name="T38" fmla="*/ 15 w 43"/>
                  <a:gd name="T39"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3" h="45">
                    <a:moveTo>
                      <a:pt x="28" y="40"/>
                    </a:moveTo>
                    <a:cubicBezTo>
                      <a:pt x="5" y="15"/>
                      <a:pt x="5" y="15"/>
                      <a:pt x="5" y="15"/>
                    </a:cubicBezTo>
                    <a:cubicBezTo>
                      <a:pt x="15" y="5"/>
                      <a:pt x="15" y="5"/>
                      <a:pt x="15" y="5"/>
                    </a:cubicBezTo>
                    <a:cubicBezTo>
                      <a:pt x="38" y="30"/>
                      <a:pt x="38" y="30"/>
                      <a:pt x="38" y="30"/>
                    </a:cubicBezTo>
                    <a:cubicBezTo>
                      <a:pt x="28" y="40"/>
                      <a:pt x="28" y="40"/>
                      <a:pt x="28" y="40"/>
                    </a:cubicBezTo>
                    <a:moveTo>
                      <a:pt x="15" y="0"/>
                    </a:moveTo>
                    <a:cubicBezTo>
                      <a:pt x="15" y="0"/>
                      <a:pt x="14" y="1"/>
                      <a:pt x="14" y="1"/>
                    </a:cubicBezTo>
                    <a:cubicBezTo>
                      <a:pt x="1" y="13"/>
                      <a:pt x="1" y="13"/>
                      <a:pt x="1" y="13"/>
                    </a:cubicBezTo>
                    <a:cubicBezTo>
                      <a:pt x="0" y="14"/>
                      <a:pt x="0" y="15"/>
                      <a:pt x="0" y="16"/>
                    </a:cubicBezTo>
                    <a:cubicBezTo>
                      <a:pt x="26" y="44"/>
                      <a:pt x="26" y="44"/>
                      <a:pt x="26" y="44"/>
                    </a:cubicBezTo>
                    <a:cubicBezTo>
                      <a:pt x="27" y="44"/>
                      <a:pt x="27" y="45"/>
                      <a:pt x="28" y="45"/>
                    </a:cubicBezTo>
                    <a:cubicBezTo>
                      <a:pt x="28" y="45"/>
                      <a:pt x="28" y="45"/>
                      <a:pt x="28" y="45"/>
                    </a:cubicBezTo>
                    <a:cubicBezTo>
                      <a:pt x="28" y="45"/>
                      <a:pt x="29" y="44"/>
                      <a:pt x="29" y="44"/>
                    </a:cubicBezTo>
                    <a:cubicBezTo>
                      <a:pt x="29" y="44"/>
                      <a:pt x="29" y="44"/>
                      <a:pt x="29" y="44"/>
                    </a:cubicBezTo>
                    <a:cubicBezTo>
                      <a:pt x="42" y="32"/>
                      <a:pt x="42" y="32"/>
                      <a:pt x="42" y="32"/>
                    </a:cubicBezTo>
                    <a:cubicBezTo>
                      <a:pt x="43" y="31"/>
                      <a:pt x="43" y="30"/>
                      <a:pt x="43" y="30"/>
                    </a:cubicBezTo>
                    <a:cubicBezTo>
                      <a:pt x="43" y="29"/>
                      <a:pt x="43" y="29"/>
                      <a:pt x="43" y="29"/>
                    </a:cubicBezTo>
                    <a:cubicBezTo>
                      <a:pt x="17" y="1"/>
                      <a:pt x="17" y="1"/>
                      <a:pt x="17" y="1"/>
                    </a:cubicBezTo>
                    <a:cubicBezTo>
                      <a:pt x="16" y="1"/>
                      <a:pt x="16" y="1"/>
                      <a:pt x="16" y="0"/>
                    </a:cubicBezTo>
                    <a:cubicBezTo>
                      <a:pt x="15" y="0"/>
                      <a:pt x="15" y="0"/>
                      <a:pt x="15"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1" name="Freeform 282"/>
              <p:cNvSpPr>
                <a:spLocks noEditPoints="1"/>
              </p:cNvSpPr>
              <p:nvPr/>
            </p:nvSpPr>
            <p:spPr bwMode="auto">
              <a:xfrm>
                <a:off x="2276476" y="4919663"/>
                <a:ext cx="88900" cy="88900"/>
              </a:xfrm>
              <a:custGeom>
                <a:avLst/>
                <a:gdLst>
                  <a:gd name="T0" fmla="*/ 18 w 32"/>
                  <a:gd name="T1" fmla="*/ 27 h 32"/>
                  <a:gd name="T2" fmla="*/ 5 w 32"/>
                  <a:gd name="T3" fmla="*/ 13 h 32"/>
                  <a:gd name="T4" fmla="*/ 14 w 32"/>
                  <a:gd name="T5" fmla="*/ 5 h 32"/>
                  <a:gd name="T6" fmla="*/ 27 w 32"/>
                  <a:gd name="T7" fmla="*/ 19 h 32"/>
                  <a:gd name="T8" fmla="*/ 18 w 32"/>
                  <a:gd name="T9" fmla="*/ 27 h 32"/>
                  <a:gd name="T10" fmla="*/ 14 w 32"/>
                  <a:gd name="T11" fmla="*/ 0 h 32"/>
                  <a:gd name="T12" fmla="*/ 13 w 32"/>
                  <a:gd name="T13" fmla="*/ 1 h 32"/>
                  <a:gd name="T14" fmla="*/ 1 w 32"/>
                  <a:gd name="T15" fmla="*/ 12 h 32"/>
                  <a:gd name="T16" fmla="*/ 0 w 32"/>
                  <a:gd name="T17" fmla="*/ 13 h 32"/>
                  <a:gd name="T18" fmla="*/ 0 w 32"/>
                  <a:gd name="T19" fmla="*/ 15 h 32"/>
                  <a:gd name="T20" fmla="*/ 16 w 32"/>
                  <a:gd name="T21" fmla="*/ 31 h 32"/>
                  <a:gd name="T22" fmla="*/ 17 w 32"/>
                  <a:gd name="T23" fmla="*/ 32 h 32"/>
                  <a:gd name="T24" fmla="*/ 18 w 32"/>
                  <a:gd name="T25" fmla="*/ 32 h 32"/>
                  <a:gd name="T26" fmla="*/ 19 w 32"/>
                  <a:gd name="T27" fmla="*/ 32 h 32"/>
                  <a:gd name="T28" fmla="*/ 19 w 32"/>
                  <a:gd name="T29" fmla="*/ 32 h 32"/>
                  <a:gd name="T30" fmla="*/ 31 w 32"/>
                  <a:gd name="T31" fmla="*/ 20 h 32"/>
                  <a:gd name="T32" fmla="*/ 32 w 32"/>
                  <a:gd name="T33" fmla="*/ 19 h 32"/>
                  <a:gd name="T34" fmla="*/ 31 w 32"/>
                  <a:gd name="T35" fmla="*/ 18 h 32"/>
                  <a:gd name="T36" fmla="*/ 15 w 32"/>
                  <a:gd name="T37" fmla="*/ 1 h 32"/>
                  <a:gd name="T38" fmla="*/ 14 w 32"/>
                  <a:gd name="T39"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2" h="32">
                    <a:moveTo>
                      <a:pt x="18" y="27"/>
                    </a:moveTo>
                    <a:cubicBezTo>
                      <a:pt x="5" y="13"/>
                      <a:pt x="5" y="13"/>
                      <a:pt x="5" y="13"/>
                    </a:cubicBezTo>
                    <a:cubicBezTo>
                      <a:pt x="14" y="5"/>
                      <a:pt x="14" y="5"/>
                      <a:pt x="14" y="5"/>
                    </a:cubicBezTo>
                    <a:cubicBezTo>
                      <a:pt x="27" y="19"/>
                      <a:pt x="27" y="19"/>
                      <a:pt x="27" y="19"/>
                    </a:cubicBezTo>
                    <a:cubicBezTo>
                      <a:pt x="18" y="27"/>
                      <a:pt x="18" y="27"/>
                      <a:pt x="18" y="27"/>
                    </a:cubicBezTo>
                    <a:moveTo>
                      <a:pt x="14" y="0"/>
                    </a:moveTo>
                    <a:cubicBezTo>
                      <a:pt x="13" y="0"/>
                      <a:pt x="13" y="0"/>
                      <a:pt x="13" y="1"/>
                    </a:cubicBezTo>
                    <a:cubicBezTo>
                      <a:pt x="1" y="12"/>
                      <a:pt x="1" y="12"/>
                      <a:pt x="1" y="12"/>
                    </a:cubicBezTo>
                    <a:cubicBezTo>
                      <a:pt x="0" y="12"/>
                      <a:pt x="0" y="13"/>
                      <a:pt x="0" y="13"/>
                    </a:cubicBezTo>
                    <a:cubicBezTo>
                      <a:pt x="0" y="14"/>
                      <a:pt x="0" y="14"/>
                      <a:pt x="0" y="15"/>
                    </a:cubicBezTo>
                    <a:cubicBezTo>
                      <a:pt x="16" y="31"/>
                      <a:pt x="16" y="31"/>
                      <a:pt x="16" y="31"/>
                    </a:cubicBezTo>
                    <a:cubicBezTo>
                      <a:pt x="16" y="32"/>
                      <a:pt x="17" y="32"/>
                      <a:pt x="17" y="32"/>
                    </a:cubicBezTo>
                    <a:cubicBezTo>
                      <a:pt x="18" y="32"/>
                      <a:pt x="18" y="32"/>
                      <a:pt x="18" y="32"/>
                    </a:cubicBezTo>
                    <a:cubicBezTo>
                      <a:pt x="18" y="32"/>
                      <a:pt x="19" y="32"/>
                      <a:pt x="19" y="32"/>
                    </a:cubicBezTo>
                    <a:cubicBezTo>
                      <a:pt x="19" y="32"/>
                      <a:pt x="19" y="32"/>
                      <a:pt x="19" y="32"/>
                    </a:cubicBezTo>
                    <a:cubicBezTo>
                      <a:pt x="31" y="20"/>
                      <a:pt x="31" y="20"/>
                      <a:pt x="31" y="20"/>
                    </a:cubicBezTo>
                    <a:cubicBezTo>
                      <a:pt x="31" y="20"/>
                      <a:pt x="32" y="20"/>
                      <a:pt x="32" y="19"/>
                    </a:cubicBezTo>
                    <a:cubicBezTo>
                      <a:pt x="32" y="18"/>
                      <a:pt x="31" y="18"/>
                      <a:pt x="31" y="18"/>
                    </a:cubicBezTo>
                    <a:cubicBezTo>
                      <a:pt x="15" y="1"/>
                      <a:pt x="15" y="1"/>
                      <a:pt x="15" y="1"/>
                    </a:cubicBezTo>
                    <a:cubicBezTo>
                      <a:pt x="15" y="0"/>
                      <a:pt x="14" y="0"/>
                      <a:pt x="1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2" name="Freeform 283"/>
              <p:cNvSpPr>
                <a:spLocks noEditPoints="1"/>
              </p:cNvSpPr>
              <p:nvPr/>
            </p:nvSpPr>
            <p:spPr bwMode="auto">
              <a:xfrm>
                <a:off x="2328863" y="4978400"/>
                <a:ext cx="90488" cy="90488"/>
              </a:xfrm>
              <a:custGeom>
                <a:avLst/>
                <a:gdLst>
                  <a:gd name="T0" fmla="*/ 18 w 32"/>
                  <a:gd name="T1" fmla="*/ 27 h 32"/>
                  <a:gd name="T2" fmla="*/ 5 w 32"/>
                  <a:gd name="T3" fmla="*/ 13 h 32"/>
                  <a:gd name="T4" fmla="*/ 14 w 32"/>
                  <a:gd name="T5" fmla="*/ 5 h 32"/>
                  <a:gd name="T6" fmla="*/ 27 w 32"/>
                  <a:gd name="T7" fmla="*/ 19 h 32"/>
                  <a:gd name="T8" fmla="*/ 18 w 32"/>
                  <a:gd name="T9" fmla="*/ 27 h 32"/>
                  <a:gd name="T10" fmla="*/ 14 w 32"/>
                  <a:gd name="T11" fmla="*/ 0 h 32"/>
                  <a:gd name="T12" fmla="*/ 13 w 32"/>
                  <a:gd name="T13" fmla="*/ 0 h 32"/>
                  <a:gd name="T14" fmla="*/ 1 w 32"/>
                  <a:gd name="T15" fmla="*/ 12 h 32"/>
                  <a:gd name="T16" fmla="*/ 1 w 32"/>
                  <a:gd name="T17" fmla="*/ 14 h 32"/>
                  <a:gd name="T18" fmla="*/ 17 w 32"/>
                  <a:gd name="T19" fmla="*/ 31 h 32"/>
                  <a:gd name="T20" fmla="*/ 18 w 32"/>
                  <a:gd name="T21" fmla="*/ 32 h 32"/>
                  <a:gd name="T22" fmla="*/ 18 w 32"/>
                  <a:gd name="T23" fmla="*/ 32 h 32"/>
                  <a:gd name="T24" fmla="*/ 19 w 32"/>
                  <a:gd name="T25" fmla="*/ 31 h 32"/>
                  <a:gd name="T26" fmla="*/ 19 w 32"/>
                  <a:gd name="T27" fmla="*/ 31 h 32"/>
                  <a:gd name="T28" fmla="*/ 31 w 32"/>
                  <a:gd name="T29" fmla="*/ 20 h 32"/>
                  <a:gd name="T30" fmla="*/ 32 w 32"/>
                  <a:gd name="T31" fmla="*/ 19 h 32"/>
                  <a:gd name="T32" fmla="*/ 31 w 32"/>
                  <a:gd name="T33" fmla="*/ 18 h 32"/>
                  <a:gd name="T34" fmla="*/ 16 w 32"/>
                  <a:gd name="T35" fmla="*/ 1 h 32"/>
                  <a:gd name="T36" fmla="*/ 14 w 32"/>
                  <a:gd name="T37" fmla="*/ 0 h 32"/>
                  <a:gd name="T38" fmla="*/ 14 w 32"/>
                  <a:gd name="T39"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2" h="32">
                    <a:moveTo>
                      <a:pt x="18" y="27"/>
                    </a:moveTo>
                    <a:cubicBezTo>
                      <a:pt x="5" y="13"/>
                      <a:pt x="5" y="13"/>
                      <a:pt x="5" y="13"/>
                    </a:cubicBezTo>
                    <a:cubicBezTo>
                      <a:pt x="14" y="5"/>
                      <a:pt x="14" y="5"/>
                      <a:pt x="14" y="5"/>
                    </a:cubicBezTo>
                    <a:cubicBezTo>
                      <a:pt x="27" y="19"/>
                      <a:pt x="27" y="19"/>
                      <a:pt x="27" y="19"/>
                    </a:cubicBezTo>
                    <a:cubicBezTo>
                      <a:pt x="18" y="27"/>
                      <a:pt x="18" y="27"/>
                      <a:pt x="18" y="27"/>
                    </a:cubicBezTo>
                    <a:moveTo>
                      <a:pt x="14" y="0"/>
                    </a:moveTo>
                    <a:cubicBezTo>
                      <a:pt x="14" y="0"/>
                      <a:pt x="13" y="0"/>
                      <a:pt x="13" y="0"/>
                    </a:cubicBezTo>
                    <a:cubicBezTo>
                      <a:pt x="1" y="12"/>
                      <a:pt x="1" y="12"/>
                      <a:pt x="1" y="12"/>
                    </a:cubicBezTo>
                    <a:cubicBezTo>
                      <a:pt x="0" y="12"/>
                      <a:pt x="0" y="14"/>
                      <a:pt x="1" y="14"/>
                    </a:cubicBezTo>
                    <a:cubicBezTo>
                      <a:pt x="17" y="31"/>
                      <a:pt x="17" y="31"/>
                      <a:pt x="17" y="31"/>
                    </a:cubicBezTo>
                    <a:cubicBezTo>
                      <a:pt x="17" y="32"/>
                      <a:pt x="17" y="32"/>
                      <a:pt x="18" y="32"/>
                    </a:cubicBezTo>
                    <a:cubicBezTo>
                      <a:pt x="18" y="32"/>
                      <a:pt x="18" y="32"/>
                      <a:pt x="18" y="32"/>
                    </a:cubicBezTo>
                    <a:cubicBezTo>
                      <a:pt x="19" y="32"/>
                      <a:pt x="19" y="32"/>
                      <a:pt x="19" y="31"/>
                    </a:cubicBezTo>
                    <a:cubicBezTo>
                      <a:pt x="19" y="31"/>
                      <a:pt x="19" y="31"/>
                      <a:pt x="19" y="31"/>
                    </a:cubicBezTo>
                    <a:cubicBezTo>
                      <a:pt x="31" y="20"/>
                      <a:pt x="31" y="20"/>
                      <a:pt x="31" y="20"/>
                    </a:cubicBezTo>
                    <a:cubicBezTo>
                      <a:pt x="32" y="20"/>
                      <a:pt x="32" y="19"/>
                      <a:pt x="32" y="19"/>
                    </a:cubicBezTo>
                    <a:cubicBezTo>
                      <a:pt x="32" y="18"/>
                      <a:pt x="32" y="18"/>
                      <a:pt x="31" y="18"/>
                    </a:cubicBezTo>
                    <a:cubicBezTo>
                      <a:pt x="16" y="1"/>
                      <a:pt x="16" y="1"/>
                      <a:pt x="16" y="1"/>
                    </a:cubicBezTo>
                    <a:cubicBezTo>
                      <a:pt x="15" y="0"/>
                      <a:pt x="15" y="0"/>
                      <a:pt x="14" y="0"/>
                    </a:cubicBezTo>
                    <a:cubicBezTo>
                      <a:pt x="14" y="0"/>
                      <a:pt x="14" y="0"/>
                      <a:pt x="1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3" name="Freeform 284"/>
              <p:cNvSpPr>
                <a:spLocks noEditPoints="1"/>
              </p:cNvSpPr>
              <p:nvPr/>
            </p:nvSpPr>
            <p:spPr bwMode="auto">
              <a:xfrm>
                <a:off x="2438401" y="5095875"/>
                <a:ext cx="90488" cy="90488"/>
              </a:xfrm>
              <a:custGeom>
                <a:avLst/>
                <a:gdLst>
                  <a:gd name="T0" fmla="*/ 18 w 32"/>
                  <a:gd name="T1" fmla="*/ 27 h 32"/>
                  <a:gd name="T2" fmla="*/ 5 w 32"/>
                  <a:gd name="T3" fmla="*/ 13 h 32"/>
                  <a:gd name="T4" fmla="*/ 14 w 32"/>
                  <a:gd name="T5" fmla="*/ 5 h 32"/>
                  <a:gd name="T6" fmla="*/ 27 w 32"/>
                  <a:gd name="T7" fmla="*/ 19 h 32"/>
                  <a:gd name="T8" fmla="*/ 18 w 32"/>
                  <a:gd name="T9" fmla="*/ 27 h 32"/>
                  <a:gd name="T10" fmla="*/ 14 w 32"/>
                  <a:gd name="T11" fmla="*/ 0 h 32"/>
                  <a:gd name="T12" fmla="*/ 13 w 32"/>
                  <a:gd name="T13" fmla="*/ 0 h 32"/>
                  <a:gd name="T14" fmla="*/ 1 w 32"/>
                  <a:gd name="T15" fmla="*/ 11 h 32"/>
                  <a:gd name="T16" fmla="*/ 1 w 32"/>
                  <a:gd name="T17" fmla="*/ 14 h 32"/>
                  <a:gd name="T18" fmla="*/ 16 w 32"/>
                  <a:gd name="T19" fmla="*/ 31 h 32"/>
                  <a:gd name="T20" fmla="*/ 18 w 32"/>
                  <a:gd name="T21" fmla="*/ 32 h 32"/>
                  <a:gd name="T22" fmla="*/ 18 w 32"/>
                  <a:gd name="T23" fmla="*/ 32 h 32"/>
                  <a:gd name="T24" fmla="*/ 19 w 32"/>
                  <a:gd name="T25" fmla="*/ 31 h 32"/>
                  <a:gd name="T26" fmla="*/ 19 w 32"/>
                  <a:gd name="T27" fmla="*/ 31 h 32"/>
                  <a:gd name="T28" fmla="*/ 31 w 32"/>
                  <a:gd name="T29" fmla="*/ 20 h 32"/>
                  <a:gd name="T30" fmla="*/ 31 w 32"/>
                  <a:gd name="T31" fmla="*/ 17 h 32"/>
                  <a:gd name="T32" fmla="*/ 16 w 32"/>
                  <a:gd name="T33" fmla="*/ 0 h 32"/>
                  <a:gd name="T34" fmla="*/ 14 w 32"/>
                  <a:gd name="T35"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2" h="32">
                    <a:moveTo>
                      <a:pt x="18" y="27"/>
                    </a:moveTo>
                    <a:cubicBezTo>
                      <a:pt x="5" y="13"/>
                      <a:pt x="5" y="13"/>
                      <a:pt x="5" y="13"/>
                    </a:cubicBezTo>
                    <a:cubicBezTo>
                      <a:pt x="14" y="5"/>
                      <a:pt x="14" y="5"/>
                      <a:pt x="14" y="5"/>
                    </a:cubicBezTo>
                    <a:cubicBezTo>
                      <a:pt x="27" y="19"/>
                      <a:pt x="27" y="19"/>
                      <a:pt x="27" y="19"/>
                    </a:cubicBezTo>
                    <a:cubicBezTo>
                      <a:pt x="18" y="27"/>
                      <a:pt x="18" y="27"/>
                      <a:pt x="18" y="27"/>
                    </a:cubicBezTo>
                    <a:moveTo>
                      <a:pt x="14" y="0"/>
                    </a:moveTo>
                    <a:cubicBezTo>
                      <a:pt x="14" y="0"/>
                      <a:pt x="13" y="0"/>
                      <a:pt x="13" y="0"/>
                    </a:cubicBezTo>
                    <a:cubicBezTo>
                      <a:pt x="1" y="11"/>
                      <a:pt x="1" y="11"/>
                      <a:pt x="1" y="11"/>
                    </a:cubicBezTo>
                    <a:cubicBezTo>
                      <a:pt x="0" y="12"/>
                      <a:pt x="0" y="14"/>
                      <a:pt x="1" y="14"/>
                    </a:cubicBezTo>
                    <a:cubicBezTo>
                      <a:pt x="16" y="31"/>
                      <a:pt x="16" y="31"/>
                      <a:pt x="16" y="31"/>
                    </a:cubicBezTo>
                    <a:cubicBezTo>
                      <a:pt x="17" y="32"/>
                      <a:pt x="17" y="32"/>
                      <a:pt x="18" y="32"/>
                    </a:cubicBezTo>
                    <a:cubicBezTo>
                      <a:pt x="18" y="32"/>
                      <a:pt x="18" y="32"/>
                      <a:pt x="18" y="32"/>
                    </a:cubicBezTo>
                    <a:cubicBezTo>
                      <a:pt x="18" y="32"/>
                      <a:pt x="19" y="32"/>
                      <a:pt x="19" y="31"/>
                    </a:cubicBezTo>
                    <a:cubicBezTo>
                      <a:pt x="19" y="31"/>
                      <a:pt x="19" y="31"/>
                      <a:pt x="19" y="31"/>
                    </a:cubicBezTo>
                    <a:cubicBezTo>
                      <a:pt x="31" y="20"/>
                      <a:pt x="31" y="20"/>
                      <a:pt x="31" y="20"/>
                    </a:cubicBezTo>
                    <a:cubicBezTo>
                      <a:pt x="32" y="19"/>
                      <a:pt x="32" y="18"/>
                      <a:pt x="31" y="17"/>
                    </a:cubicBezTo>
                    <a:cubicBezTo>
                      <a:pt x="16" y="0"/>
                      <a:pt x="16" y="0"/>
                      <a:pt x="16" y="0"/>
                    </a:cubicBezTo>
                    <a:cubicBezTo>
                      <a:pt x="15" y="0"/>
                      <a:pt x="15" y="0"/>
                      <a:pt x="1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4" name="Freeform 285"/>
              <p:cNvSpPr>
                <a:spLocks noEditPoints="1"/>
              </p:cNvSpPr>
              <p:nvPr/>
            </p:nvSpPr>
            <p:spPr bwMode="auto">
              <a:xfrm>
                <a:off x="2386013" y="5037138"/>
                <a:ext cx="88900" cy="90488"/>
              </a:xfrm>
              <a:custGeom>
                <a:avLst/>
                <a:gdLst>
                  <a:gd name="T0" fmla="*/ 18 w 32"/>
                  <a:gd name="T1" fmla="*/ 27 h 32"/>
                  <a:gd name="T2" fmla="*/ 5 w 32"/>
                  <a:gd name="T3" fmla="*/ 13 h 32"/>
                  <a:gd name="T4" fmla="*/ 14 w 32"/>
                  <a:gd name="T5" fmla="*/ 5 h 32"/>
                  <a:gd name="T6" fmla="*/ 27 w 32"/>
                  <a:gd name="T7" fmla="*/ 19 h 32"/>
                  <a:gd name="T8" fmla="*/ 18 w 32"/>
                  <a:gd name="T9" fmla="*/ 27 h 32"/>
                  <a:gd name="T10" fmla="*/ 14 w 32"/>
                  <a:gd name="T11" fmla="*/ 0 h 32"/>
                  <a:gd name="T12" fmla="*/ 12 w 32"/>
                  <a:gd name="T13" fmla="*/ 0 h 32"/>
                  <a:gd name="T14" fmla="*/ 0 w 32"/>
                  <a:gd name="T15" fmla="*/ 12 h 32"/>
                  <a:gd name="T16" fmla="*/ 0 w 32"/>
                  <a:gd name="T17" fmla="*/ 14 h 32"/>
                  <a:gd name="T18" fmla="*/ 16 w 32"/>
                  <a:gd name="T19" fmla="*/ 31 h 32"/>
                  <a:gd name="T20" fmla="*/ 17 w 32"/>
                  <a:gd name="T21" fmla="*/ 32 h 32"/>
                  <a:gd name="T22" fmla="*/ 17 w 32"/>
                  <a:gd name="T23" fmla="*/ 32 h 32"/>
                  <a:gd name="T24" fmla="*/ 19 w 32"/>
                  <a:gd name="T25" fmla="*/ 31 h 32"/>
                  <a:gd name="T26" fmla="*/ 19 w 32"/>
                  <a:gd name="T27" fmla="*/ 31 h 32"/>
                  <a:gd name="T28" fmla="*/ 31 w 32"/>
                  <a:gd name="T29" fmla="*/ 20 h 32"/>
                  <a:gd name="T30" fmla="*/ 31 w 32"/>
                  <a:gd name="T31" fmla="*/ 17 h 32"/>
                  <a:gd name="T32" fmla="*/ 15 w 32"/>
                  <a:gd name="T33" fmla="*/ 1 h 32"/>
                  <a:gd name="T34" fmla="*/ 14 w 32"/>
                  <a:gd name="T35" fmla="*/ 0 h 32"/>
                  <a:gd name="T36" fmla="*/ 14 w 32"/>
                  <a:gd name="T37"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2" h="32">
                    <a:moveTo>
                      <a:pt x="18" y="27"/>
                    </a:moveTo>
                    <a:cubicBezTo>
                      <a:pt x="5" y="13"/>
                      <a:pt x="5" y="13"/>
                      <a:pt x="5" y="13"/>
                    </a:cubicBezTo>
                    <a:cubicBezTo>
                      <a:pt x="14" y="5"/>
                      <a:pt x="14" y="5"/>
                      <a:pt x="14" y="5"/>
                    </a:cubicBezTo>
                    <a:cubicBezTo>
                      <a:pt x="27" y="19"/>
                      <a:pt x="27" y="19"/>
                      <a:pt x="27" y="19"/>
                    </a:cubicBezTo>
                    <a:cubicBezTo>
                      <a:pt x="18" y="27"/>
                      <a:pt x="18" y="27"/>
                      <a:pt x="18" y="27"/>
                    </a:cubicBezTo>
                    <a:moveTo>
                      <a:pt x="14" y="0"/>
                    </a:moveTo>
                    <a:cubicBezTo>
                      <a:pt x="13" y="0"/>
                      <a:pt x="13" y="0"/>
                      <a:pt x="12" y="0"/>
                    </a:cubicBezTo>
                    <a:cubicBezTo>
                      <a:pt x="0" y="12"/>
                      <a:pt x="0" y="12"/>
                      <a:pt x="0" y="12"/>
                    </a:cubicBezTo>
                    <a:cubicBezTo>
                      <a:pt x="0" y="12"/>
                      <a:pt x="0" y="14"/>
                      <a:pt x="0" y="14"/>
                    </a:cubicBezTo>
                    <a:cubicBezTo>
                      <a:pt x="16" y="31"/>
                      <a:pt x="16" y="31"/>
                      <a:pt x="16" y="31"/>
                    </a:cubicBezTo>
                    <a:cubicBezTo>
                      <a:pt x="16" y="32"/>
                      <a:pt x="17" y="32"/>
                      <a:pt x="17" y="32"/>
                    </a:cubicBezTo>
                    <a:cubicBezTo>
                      <a:pt x="17" y="32"/>
                      <a:pt x="17" y="32"/>
                      <a:pt x="17" y="32"/>
                    </a:cubicBezTo>
                    <a:cubicBezTo>
                      <a:pt x="18" y="32"/>
                      <a:pt x="18" y="32"/>
                      <a:pt x="19" y="31"/>
                    </a:cubicBezTo>
                    <a:cubicBezTo>
                      <a:pt x="19" y="31"/>
                      <a:pt x="19" y="31"/>
                      <a:pt x="19" y="31"/>
                    </a:cubicBezTo>
                    <a:cubicBezTo>
                      <a:pt x="31" y="20"/>
                      <a:pt x="31" y="20"/>
                      <a:pt x="31" y="20"/>
                    </a:cubicBezTo>
                    <a:cubicBezTo>
                      <a:pt x="32" y="19"/>
                      <a:pt x="32" y="18"/>
                      <a:pt x="31" y="17"/>
                    </a:cubicBezTo>
                    <a:cubicBezTo>
                      <a:pt x="15" y="1"/>
                      <a:pt x="15" y="1"/>
                      <a:pt x="15" y="1"/>
                    </a:cubicBezTo>
                    <a:cubicBezTo>
                      <a:pt x="15" y="0"/>
                      <a:pt x="14" y="0"/>
                      <a:pt x="14" y="0"/>
                    </a:cubicBezTo>
                    <a:cubicBezTo>
                      <a:pt x="14" y="0"/>
                      <a:pt x="14" y="0"/>
                      <a:pt x="1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5" name="Freeform 286"/>
              <p:cNvSpPr>
                <a:spLocks noEditPoints="1"/>
              </p:cNvSpPr>
              <p:nvPr/>
            </p:nvSpPr>
            <p:spPr bwMode="auto">
              <a:xfrm>
                <a:off x="2228851" y="4964113"/>
                <a:ext cx="88900" cy="90488"/>
              </a:xfrm>
              <a:custGeom>
                <a:avLst/>
                <a:gdLst>
                  <a:gd name="T0" fmla="*/ 18 w 32"/>
                  <a:gd name="T1" fmla="*/ 27 h 32"/>
                  <a:gd name="T2" fmla="*/ 5 w 32"/>
                  <a:gd name="T3" fmla="*/ 13 h 32"/>
                  <a:gd name="T4" fmla="*/ 14 w 32"/>
                  <a:gd name="T5" fmla="*/ 4 h 32"/>
                  <a:gd name="T6" fmla="*/ 27 w 32"/>
                  <a:gd name="T7" fmla="*/ 18 h 32"/>
                  <a:gd name="T8" fmla="*/ 18 w 32"/>
                  <a:gd name="T9" fmla="*/ 27 h 32"/>
                  <a:gd name="T10" fmla="*/ 14 w 32"/>
                  <a:gd name="T11" fmla="*/ 0 h 32"/>
                  <a:gd name="T12" fmla="*/ 13 w 32"/>
                  <a:gd name="T13" fmla="*/ 0 h 32"/>
                  <a:gd name="T14" fmla="*/ 1 w 32"/>
                  <a:gd name="T15" fmla="*/ 11 h 32"/>
                  <a:gd name="T16" fmla="*/ 1 w 32"/>
                  <a:gd name="T17" fmla="*/ 14 h 32"/>
                  <a:gd name="T18" fmla="*/ 16 w 32"/>
                  <a:gd name="T19" fmla="*/ 31 h 32"/>
                  <a:gd name="T20" fmla="*/ 18 w 32"/>
                  <a:gd name="T21" fmla="*/ 32 h 32"/>
                  <a:gd name="T22" fmla="*/ 18 w 32"/>
                  <a:gd name="T23" fmla="*/ 32 h 32"/>
                  <a:gd name="T24" fmla="*/ 19 w 32"/>
                  <a:gd name="T25" fmla="*/ 31 h 32"/>
                  <a:gd name="T26" fmla="*/ 19 w 32"/>
                  <a:gd name="T27" fmla="*/ 31 h 32"/>
                  <a:gd name="T28" fmla="*/ 31 w 32"/>
                  <a:gd name="T29" fmla="*/ 20 h 32"/>
                  <a:gd name="T30" fmla="*/ 31 w 32"/>
                  <a:gd name="T31" fmla="*/ 17 h 32"/>
                  <a:gd name="T32" fmla="*/ 16 w 32"/>
                  <a:gd name="T33" fmla="*/ 0 h 32"/>
                  <a:gd name="T34" fmla="*/ 14 w 32"/>
                  <a:gd name="T35" fmla="*/ 0 h 32"/>
                  <a:gd name="T36" fmla="*/ 14 w 32"/>
                  <a:gd name="T37"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2" h="32">
                    <a:moveTo>
                      <a:pt x="18" y="27"/>
                    </a:moveTo>
                    <a:cubicBezTo>
                      <a:pt x="5" y="13"/>
                      <a:pt x="5" y="13"/>
                      <a:pt x="5" y="13"/>
                    </a:cubicBezTo>
                    <a:cubicBezTo>
                      <a:pt x="14" y="4"/>
                      <a:pt x="14" y="4"/>
                      <a:pt x="14" y="4"/>
                    </a:cubicBezTo>
                    <a:cubicBezTo>
                      <a:pt x="27" y="18"/>
                      <a:pt x="27" y="18"/>
                      <a:pt x="27" y="18"/>
                    </a:cubicBezTo>
                    <a:cubicBezTo>
                      <a:pt x="18" y="27"/>
                      <a:pt x="18" y="27"/>
                      <a:pt x="18" y="27"/>
                    </a:cubicBezTo>
                    <a:moveTo>
                      <a:pt x="14" y="0"/>
                    </a:moveTo>
                    <a:cubicBezTo>
                      <a:pt x="14" y="0"/>
                      <a:pt x="13" y="0"/>
                      <a:pt x="13" y="0"/>
                    </a:cubicBezTo>
                    <a:cubicBezTo>
                      <a:pt x="1" y="11"/>
                      <a:pt x="1" y="11"/>
                      <a:pt x="1" y="11"/>
                    </a:cubicBezTo>
                    <a:cubicBezTo>
                      <a:pt x="0" y="12"/>
                      <a:pt x="0" y="13"/>
                      <a:pt x="1" y="14"/>
                    </a:cubicBezTo>
                    <a:cubicBezTo>
                      <a:pt x="16" y="31"/>
                      <a:pt x="16" y="31"/>
                      <a:pt x="16" y="31"/>
                    </a:cubicBezTo>
                    <a:cubicBezTo>
                      <a:pt x="17" y="31"/>
                      <a:pt x="17" y="32"/>
                      <a:pt x="18" y="32"/>
                    </a:cubicBezTo>
                    <a:cubicBezTo>
                      <a:pt x="18" y="32"/>
                      <a:pt x="18" y="32"/>
                      <a:pt x="18" y="32"/>
                    </a:cubicBezTo>
                    <a:cubicBezTo>
                      <a:pt x="18" y="32"/>
                      <a:pt x="19" y="31"/>
                      <a:pt x="19" y="31"/>
                    </a:cubicBezTo>
                    <a:cubicBezTo>
                      <a:pt x="19" y="31"/>
                      <a:pt x="19" y="31"/>
                      <a:pt x="19" y="31"/>
                    </a:cubicBezTo>
                    <a:cubicBezTo>
                      <a:pt x="31" y="20"/>
                      <a:pt x="31" y="20"/>
                      <a:pt x="31" y="20"/>
                    </a:cubicBezTo>
                    <a:cubicBezTo>
                      <a:pt x="32" y="19"/>
                      <a:pt x="32" y="18"/>
                      <a:pt x="31" y="17"/>
                    </a:cubicBezTo>
                    <a:cubicBezTo>
                      <a:pt x="16" y="0"/>
                      <a:pt x="16" y="0"/>
                      <a:pt x="16" y="0"/>
                    </a:cubicBezTo>
                    <a:cubicBezTo>
                      <a:pt x="15" y="0"/>
                      <a:pt x="15" y="0"/>
                      <a:pt x="14" y="0"/>
                    </a:cubicBezTo>
                    <a:cubicBezTo>
                      <a:pt x="14" y="0"/>
                      <a:pt x="14" y="0"/>
                      <a:pt x="1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6" name="Freeform 287"/>
              <p:cNvSpPr>
                <a:spLocks noEditPoints="1"/>
              </p:cNvSpPr>
              <p:nvPr/>
            </p:nvSpPr>
            <p:spPr bwMode="auto">
              <a:xfrm>
                <a:off x="2281238" y="5019675"/>
                <a:ext cx="90488" cy="90488"/>
              </a:xfrm>
              <a:custGeom>
                <a:avLst/>
                <a:gdLst>
                  <a:gd name="T0" fmla="*/ 18 w 32"/>
                  <a:gd name="T1" fmla="*/ 28 h 32"/>
                  <a:gd name="T2" fmla="*/ 5 w 32"/>
                  <a:gd name="T3" fmla="*/ 14 h 32"/>
                  <a:gd name="T4" fmla="*/ 15 w 32"/>
                  <a:gd name="T5" fmla="*/ 5 h 32"/>
                  <a:gd name="T6" fmla="*/ 28 w 32"/>
                  <a:gd name="T7" fmla="*/ 19 h 32"/>
                  <a:gd name="T8" fmla="*/ 18 w 32"/>
                  <a:gd name="T9" fmla="*/ 28 h 32"/>
                  <a:gd name="T10" fmla="*/ 15 w 32"/>
                  <a:gd name="T11" fmla="*/ 0 h 32"/>
                  <a:gd name="T12" fmla="*/ 13 w 32"/>
                  <a:gd name="T13" fmla="*/ 1 h 32"/>
                  <a:gd name="T14" fmla="*/ 1 w 32"/>
                  <a:gd name="T15" fmla="*/ 12 h 32"/>
                  <a:gd name="T16" fmla="*/ 1 w 32"/>
                  <a:gd name="T17" fmla="*/ 15 h 32"/>
                  <a:gd name="T18" fmla="*/ 17 w 32"/>
                  <a:gd name="T19" fmla="*/ 32 h 32"/>
                  <a:gd name="T20" fmla="*/ 18 w 32"/>
                  <a:gd name="T21" fmla="*/ 32 h 32"/>
                  <a:gd name="T22" fmla="*/ 20 w 32"/>
                  <a:gd name="T23" fmla="*/ 32 h 32"/>
                  <a:gd name="T24" fmla="*/ 20 w 32"/>
                  <a:gd name="T25" fmla="*/ 32 h 32"/>
                  <a:gd name="T26" fmla="*/ 32 w 32"/>
                  <a:gd name="T27" fmla="*/ 21 h 32"/>
                  <a:gd name="T28" fmla="*/ 32 w 32"/>
                  <a:gd name="T29" fmla="*/ 19 h 32"/>
                  <a:gd name="T30" fmla="*/ 32 w 32"/>
                  <a:gd name="T31" fmla="*/ 18 h 32"/>
                  <a:gd name="T32" fmla="*/ 16 w 32"/>
                  <a:gd name="T33" fmla="*/ 1 h 32"/>
                  <a:gd name="T34" fmla="*/ 15 w 32"/>
                  <a:gd name="T35"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2" h="32">
                    <a:moveTo>
                      <a:pt x="18" y="28"/>
                    </a:moveTo>
                    <a:cubicBezTo>
                      <a:pt x="5" y="14"/>
                      <a:pt x="5" y="14"/>
                      <a:pt x="5" y="14"/>
                    </a:cubicBezTo>
                    <a:cubicBezTo>
                      <a:pt x="15" y="5"/>
                      <a:pt x="15" y="5"/>
                      <a:pt x="15" y="5"/>
                    </a:cubicBezTo>
                    <a:cubicBezTo>
                      <a:pt x="28" y="19"/>
                      <a:pt x="28" y="19"/>
                      <a:pt x="28" y="19"/>
                    </a:cubicBezTo>
                    <a:cubicBezTo>
                      <a:pt x="18" y="28"/>
                      <a:pt x="18" y="28"/>
                      <a:pt x="18" y="28"/>
                    </a:cubicBezTo>
                    <a:moveTo>
                      <a:pt x="15" y="0"/>
                    </a:moveTo>
                    <a:cubicBezTo>
                      <a:pt x="14" y="0"/>
                      <a:pt x="14" y="1"/>
                      <a:pt x="13" y="1"/>
                    </a:cubicBezTo>
                    <a:cubicBezTo>
                      <a:pt x="1" y="12"/>
                      <a:pt x="1" y="12"/>
                      <a:pt x="1" y="12"/>
                    </a:cubicBezTo>
                    <a:cubicBezTo>
                      <a:pt x="0" y="13"/>
                      <a:pt x="0" y="14"/>
                      <a:pt x="1" y="15"/>
                    </a:cubicBezTo>
                    <a:cubicBezTo>
                      <a:pt x="17" y="32"/>
                      <a:pt x="17" y="32"/>
                      <a:pt x="17" y="32"/>
                    </a:cubicBezTo>
                    <a:cubicBezTo>
                      <a:pt x="17" y="32"/>
                      <a:pt x="18" y="32"/>
                      <a:pt x="18" y="32"/>
                    </a:cubicBezTo>
                    <a:cubicBezTo>
                      <a:pt x="19" y="32"/>
                      <a:pt x="19" y="32"/>
                      <a:pt x="20" y="32"/>
                    </a:cubicBezTo>
                    <a:cubicBezTo>
                      <a:pt x="20" y="32"/>
                      <a:pt x="20" y="32"/>
                      <a:pt x="20" y="32"/>
                    </a:cubicBezTo>
                    <a:cubicBezTo>
                      <a:pt x="32" y="21"/>
                      <a:pt x="32" y="21"/>
                      <a:pt x="32" y="21"/>
                    </a:cubicBezTo>
                    <a:cubicBezTo>
                      <a:pt x="32" y="20"/>
                      <a:pt x="32" y="20"/>
                      <a:pt x="32" y="19"/>
                    </a:cubicBezTo>
                    <a:cubicBezTo>
                      <a:pt x="32" y="19"/>
                      <a:pt x="32" y="18"/>
                      <a:pt x="32" y="18"/>
                    </a:cubicBezTo>
                    <a:cubicBezTo>
                      <a:pt x="16" y="1"/>
                      <a:pt x="16" y="1"/>
                      <a:pt x="16" y="1"/>
                    </a:cubicBezTo>
                    <a:cubicBezTo>
                      <a:pt x="16" y="1"/>
                      <a:pt x="15" y="0"/>
                      <a:pt x="15"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7" name="Freeform 288"/>
              <p:cNvSpPr>
                <a:spLocks noEditPoints="1"/>
              </p:cNvSpPr>
              <p:nvPr/>
            </p:nvSpPr>
            <p:spPr bwMode="auto">
              <a:xfrm>
                <a:off x="2390776" y="5138738"/>
                <a:ext cx="90488" cy="88900"/>
              </a:xfrm>
              <a:custGeom>
                <a:avLst/>
                <a:gdLst>
                  <a:gd name="T0" fmla="*/ 18 w 32"/>
                  <a:gd name="T1" fmla="*/ 27 h 32"/>
                  <a:gd name="T2" fmla="*/ 5 w 32"/>
                  <a:gd name="T3" fmla="*/ 14 h 32"/>
                  <a:gd name="T4" fmla="*/ 14 w 32"/>
                  <a:gd name="T5" fmla="*/ 5 h 32"/>
                  <a:gd name="T6" fmla="*/ 27 w 32"/>
                  <a:gd name="T7" fmla="*/ 19 h 32"/>
                  <a:gd name="T8" fmla="*/ 18 w 32"/>
                  <a:gd name="T9" fmla="*/ 27 h 32"/>
                  <a:gd name="T10" fmla="*/ 15 w 32"/>
                  <a:gd name="T11" fmla="*/ 0 h 32"/>
                  <a:gd name="T12" fmla="*/ 13 w 32"/>
                  <a:gd name="T13" fmla="*/ 1 h 32"/>
                  <a:gd name="T14" fmla="*/ 1 w 32"/>
                  <a:gd name="T15" fmla="*/ 12 h 32"/>
                  <a:gd name="T16" fmla="*/ 1 w 32"/>
                  <a:gd name="T17" fmla="*/ 15 h 32"/>
                  <a:gd name="T18" fmla="*/ 17 w 32"/>
                  <a:gd name="T19" fmla="*/ 32 h 32"/>
                  <a:gd name="T20" fmla="*/ 18 w 32"/>
                  <a:gd name="T21" fmla="*/ 32 h 32"/>
                  <a:gd name="T22" fmla="*/ 18 w 32"/>
                  <a:gd name="T23" fmla="*/ 32 h 32"/>
                  <a:gd name="T24" fmla="*/ 20 w 32"/>
                  <a:gd name="T25" fmla="*/ 32 h 32"/>
                  <a:gd name="T26" fmla="*/ 20 w 32"/>
                  <a:gd name="T27" fmla="*/ 32 h 32"/>
                  <a:gd name="T28" fmla="*/ 32 w 32"/>
                  <a:gd name="T29" fmla="*/ 21 h 32"/>
                  <a:gd name="T30" fmla="*/ 32 w 32"/>
                  <a:gd name="T31" fmla="*/ 18 h 32"/>
                  <a:gd name="T32" fmla="*/ 16 w 32"/>
                  <a:gd name="T33" fmla="*/ 1 h 32"/>
                  <a:gd name="T34" fmla="*/ 15 w 32"/>
                  <a:gd name="T35"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2" h="32">
                    <a:moveTo>
                      <a:pt x="18" y="27"/>
                    </a:moveTo>
                    <a:cubicBezTo>
                      <a:pt x="5" y="14"/>
                      <a:pt x="5" y="14"/>
                      <a:pt x="5" y="14"/>
                    </a:cubicBezTo>
                    <a:cubicBezTo>
                      <a:pt x="14" y="5"/>
                      <a:pt x="14" y="5"/>
                      <a:pt x="14" y="5"/>
                    </a:cubicBezTo>
                    <a:cubicBezTo>
                      <a:pt x="27" y="19"/>
                      <a:pt x="27" y="19"/>
                      <a:pt x="27" y="19"/>
                    </a:cubicBezTo>
                    <a:cubicBezTo>
                      <a:pt x="18" y="27"/>
                      <a:pt x="18" y="27"/>
                      <a:pt x="18" y="27"/>
                    </a:cubicBezTo>
                    <a:moveTo>
                      <a:pt x="15" y="0"/>
                    </a:moveTo>
                    <a:cubicBezTo>
                      <a:pt x="14" y="0"/>
                      <a:pt x="14" y="0"/>
                      <a:pt x="13" y="1"/>
                    </a:cubicBezTo>
                    <a:cubicBezTo>
                      <a:pt x="1" y="12"/>
                      <a:pt x="1" y="12"/>
                      <a:pt x="1" y="12"/>
                    </a:cubicBezTo>
                    <a:cubicBezTo>
                      <a:pt x="0" y="13"/>
                      <a:pt x="0" y="14"/>
                      <a:pt x="1" y="15"/>
                    </a:cubicBezTo>
                    <a:cubicBezTo>
                      <a:pt x="17" y="32"/>
                      <a:pt x="17" y="32"/>
                      <a:pt x="17" y="32"/>
                    </a:cubicBezTo>
                    <a:cubicBezTo>
                      <a:pt x="17" y="32"/>
                      <a:pt x="18" y="32"/>
                      <a:pt x="18" y="32"/>
                    </a:cubicBezTo>
                    <a:cubicBezTo>
                      <a:pt x="18" y="32"/>
                      <a:pt x="18" y="32"/>
                      <a:pt x="18" y="32"/>
                    </a:cubicBezTo>
                    <a:cubicBezTo>
                      <a:pt x="19" y="32"/>
                      <a:pt x="19" y="32"/>
                      <a:pt x="20" y="32"/>
                    </a:cubicBezTo>
                    <a:cubicBezTo>
                      <a:pt x="20" y="32"/>
                      <a:pt x="20" y="32"/>
                      <a:pt x="20" y="32"/>
                    </a:cubicBezTo>
                    <a:cubicBezTo>
                      <a:pt x="32" y="21"/>
                      <a:pt x="32" y="21"/>
                      <a:pt x="32" y="21"/>
                    </a:cubicBezTo>
                    <a:cubicBezTo>
                      <a:pt x="32" y="20"/>
                      <a:pt x="32" y="19"/>
                      <a:pt x="32" y="18"/>
                    </a:cubicBezTo>
                    <a:cubicBezTo>
                      <a:pt x="16" y="1"/>
                      <a:pt x="16" y="1"/>
                      <a:pt x="16" y="1"/>
                    </a:cubicBezTo>
                    <a:cubicBezTo>
                      <a:pt x="16" y="0"/>
                      <a:pt x="15" y="0"/>
                      <a:pt x="15"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8" name="Freeform 289"/>
              <p:cNvSpPr>
                <a:spLocks noEditPoints="1"/>
              </p:cNvSpPr>
              <p:nvPr/>
            </p:nvSpPr>
            <p:spPr bwMode="auto">
              <a:xfrm>
                <a:off x="2338388" y="5080000"/>
                <a:ext cx="88900" cy="88900"/>
              </a:xfrm>
              <a:custGeom>
                <a:avLst/>
                <a:gdLst>
                  <a:gd name="T0" fmla="*/ 18 w 32"/>
                  <a:gd name="T1" fmla="*/ 28 h 32"/>
                  <a:gd name="T2" fmla="*/ 5 w 32"/>
                  <a:gd name="T3" fmla="*/ 14 h 32"/>
                  <a:gd name="T4" fmla="*/ 14 w 32"/>
                  <a:gd name="T5" fmla="*/ 5 h 32"/>
                  <a:gd name="T6" fmla="*/ 27 w 32"/>
                  <a:gd name="T7" fmla="*/ 19 h 32"/>
                  <a:gd name="T8" fmla="*/ 18 w 32"/>
                  <a:gd name="T9" fmla="*/ 28 h 32"/>
                  <a:gd name="T10" fmla="*/ 14 w 32"/>
                  <a:gd name="T11" fmla="*/ 0 h 32"/>
                  <a:gd name="T12" fmla="*/ 13 w 32"/>
                  <a:gd name="T13" fmla="*/ 1 h 32"/>
                  <a:gd name="T14" fmla="*/ 1 w 32"/>
                  <a:gd name="T15" fmla="*/ 12 h 32"/>
                  <a:gd name="T16" fmla="*/ 1 w 32"/>
                  <a:gd name="T17" fmla="*/ 15 h 32"/>
                  <a:gd name="T18" fmla="*/ 16 w 32"/>
                  <a:gd name="T19" fmla="*/ 32 h 32"/>
                  <a:gd name="T20" fmla="*/ 18 w 32"/>
                  <a:gd name="T21" fmla="*/ 32 h 32"/>
                  <a:gd name="T22" fmla="*/ 18 w 32"/>
                  <a:gd name="T23" fmla="*/ 32 h 32"/>
                  <a:gd name="T24" fmla="*/ 19 w 32"/>
                  <a:gd name="T25" fmla="*/ 32 h 32"/>
                  <a:gd name="T26" fmla="*/ 19 w 32"/>
                  <a:gd name="T27" fmla="*/ 32 h 32"/>
                  <a:gd name="T28" fmla="*/ 31 w 32"/>
                  <a:gd name="T29" fmla="*/ 21 h 32"/>
                  <a:gd name="T30" fmla="*/ 31 w 32"/>
                  <a:gd name="T31" fmla="*/ 18 h 32"/>
                  <a:gd name="T32" fmla="*/ 16 w 32"/>
                  <a:gd name="T33" fmla="*/ 1 h 32"/>
                  <a:gd name="T34" fmla="*/ 14 w 32"/>
                  <a:gd name="T35"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2" h="32">
                    <a:moveTo>
                      <a:pt x="18" y="28"/>
                    </a:moveTo>
                    <a:cubicBezTo>
                      <a:pt x="5" y="14"/>
                      <a:pt x="5" y="14"/>
                      <a:pt x="5" y="14"/>
                    </a:cubicBezTo>
                    <a:cubicBezTo>
                      <a:pt x="14" y="5"/>
                      <a:pt x="14" y="5"/>
                      <a:pt x="14" y="5"/>
                    </a:cubicBezTo>
                    <a:cubicBezTo>
                      <a:pt x="27" y="19"/>
                      <a:pt x="27" y="19"/>
                      <a:pt x="27" y="19"/>
                    </a:cubicBezTo>
                    <a:cubicBezTo>
                      <a:pt x="18" y="28"/>
                      <a:pt x="18" y="28"/>
                      <a:pt x="18" y="28"/>
                    </a:cubicBezTo>
                    <a:moveTo>
                      <a:pt x="14" y="0"/>
                    </a:moveTo>
                    <a:cubicBezTo>
                      <a:pt x="14" y="0"/>
                      <a:pt x="13" y="1"/>
                      <a:pt x="13" y="1"/>
                    </a:cubicBezTo>
                    <a:cubicBezTo>
                      <a:pt x="1" y="12"/>
                      <a:pt x="1" y="12"/>
                      <a:pt x="1" y="12"/>
                    </a:cubicBezTo>
                    <a:cubicBezTo>
                      <a:pt x="0" y="13"/>
                      <a:pt x="0" y="14"/>
                      <a:pt x="1" y="15"/>
                    </a:cubicBezTo>
                    <a:cubicBezTo>
                      <a:pt x="16" y="32"/>
                      <a:pt x="16" y="32"/>
                      <a:pt x="16" y="32"/>
                    </a:cubicBezTo>
                    <a:cubicBezTo>
                      <a:pt x="17" y="32"/>
                      <a:pt x="17" y="32"/>
                      <a:pt x="18" y="32"/>
                    </a:cubicBezTo>
                    <a:cubicBezTo>
                      <a:pt x="18" y="32"/>
                      <a:pt x="18" y="32"/>
                      <a:pt x="18" y="32"/>
                    </a:cubicBezTo>
                    <a:cubicBezTo>
                      <a:pt x="18" y="32"/>
                      <a:pt x="19" y="32"/>
                      <a:pt x="19" y="32"/>
                    </a:cubicBezTo>
                    <a:cubicBezTo>
                      <a:pt x="19" y="32"/>
                      <a:pt x="19" y="32"/>
                      <a:pt x="19" y="32"/>
                    </a:cubicBezTo>
                    <a:cubicBezTo>
                      <a:pt x="31" y="21"/>
                      <a:pt x="31" y="21"/>
                      <a:pt x="31" y="21"/>
                    </a:cubicBezTo>
                    <a:cubicBezTo>
                      <a:pt x="32" y="20"/>
                      <a:pt x="32" y="19"/>
                      <a:pt x="31" y="18"/>
                    </a:cubicBezTo>
                    <a:cubicBezTo>
                      <a:pt x="16" y="1"/>
                      <a:pt x="16" y="1"/>
                      <a:pt x="16" y="1"/>
                    </a:cubicBezTo>
                    <a:cubicBezTo>
                      <a:pt x="15" y="1"/>
                      <a:pt x="15" y="0"/>
                      <a:pt x="1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9" name="Freeform 290"/>
              <p:cNvSpPr>
                <a:spLocks noEditPoints="1"/>
              </p:cNvSpPr>
              <p:nvPr/>
            </p:nvSpPr>
            <p:spPr bwMode="auto">
              <a:xfrm>
                <a:off x="2181226" y="5006975"/>
                <a:ext cx="92075" cy="88900"/>
              </a:xfrm>
              <a:custGeom>
                <a:avLst/>
                <a:gdLst>
                  <a:gd name="T0" fmla="*/ 18 w 33"/>
                  <a:gd name="T1" fmla="*/ 27 h 32"/>
                  <a:gd name="T2" fmla="*/ 5 w 33"/>
                  <a:gd name="T3" fmla="*/ 13 h 32"/>
                  <a:gd name="T4" fmla="*/ 14 w 33"/>
                  <a:gd name="T5" fmla="*/ 5 h 32"/>
                  <a:gd name="T6" fmla="*/ 27 w 33"/>
                  <a:gd name="T7" fmla="*/ 19 h 32"/>
                  <a:gd name="T8" fmla="*/ 18 w 33"/>
                  <a:gd name="T9" fmla="*/ 27 h 32"/>
                  <a:gd name="T10" fmla="*/ 15 w 33"/>
                  <a:gd name="T11" fmla="*/ 0 h 32"/>
                  <a:gd name="T12" fmla="*/ 13 w 33"/>
                  <a:gd name="T13" fmla="*/ 1 h 32"/>
                  <a:gd name="T14" fmla="*/ 1 w 33"/>
                  <a:gd name="T15" fmla="*/ 12 h 32"/>
                  <a:gd name="T16" fmla="*/ 1 w 33"/>
                  <a:gd name="T17" fmla="*/ 14 h 32"/>
                  <a:gd name="T18" fmla="*/ 17 w 33"/>
                  <a:gd name="T19" fmla="*/ 31 h 32"/>
                  <a:gd name="T20" fmla="*/ 18 w 33"/>
                  <a:gd name="T21" fmla="*/ 32 h 32"/>
                  <a:gd name="T22" fmla="*/ 18 w 33"/>
                  <a:gd name="T23" fmla="*/ 32 h 32"/>
                  <a:gd name="T24" fmla="*/ 20 w 33"/>
                  <a:gd name="T25" fmla="*/ 32 h 32"/>
                  <a:gd name="T26" fmla="*/ 20 w 33"/>
                  <a:gd name="T27" fmla="*/ 32 h 32"/>
                  <a:gd name="T28" fmla="*/ 32 w 33"/>
                  <a:gd name="T29" fmla="*/ 20 h 32"/>
                  <a:gd name="T30" fmla="*/ 32 w 33"/>
                  <a:gd name="T31" fmla="*/ 18 h 32"/>
                  <a:gd name="T32" fmla="*/ 16 w 33"/>
                  <a:gd name="T33" fmla="*/ 1 h 32"/>
                  <a:gd name="T34" fmla="*/ 15 w 33"/>
                  <a:gd name="T35"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3" h="32">
                    <a:moveTo>
                      <a:pt x="18" y="27"/>
                    </a:moveTo>
                    <a:cubicBezTo>
                      <a:pt x="5" y="13"/>
                      <a:pt x="5" y="13"/>
                      <a:pt x="5" y="13"/>
                    </a:cubicBezTo>
                    <a:cubicBezTo>
                      <a:pt x="14" y="5"/>
                      <a:pt x="14" y="5"/>
                      <a:pt x="14" y="5"/>
                    </a:cubicBezTo>
                    <a:cubicBezTo>
                      <a:pt x="27" y="19"/>
                      <a:pt x="27" y="19"/>
                      <a:pt x="27" y="19"/>
                    </a:cubicBezTo>
                    <a:cubicBezTo>
                      <a:pt x="18" y="27"/>
                      <a:pt x="18" y="27"/>
                      <a:pt x="18" y="27"/>
                    </a:cubicBezTo>
                    <a:moveTo>
                      <a:pt x="15" y="0"/>
                    </a:moveTo>
                    <a:cubicBezTo>
                      <a:pt x="14" y="0"/>
                      <a:pt x="14" y="0"/>
                      <a:pt x="13" y="1"/>
                    </a:cubicBezTo>
                    <a:cubicBezTo>
                      <a:pt x="1" y="12"/>
                      <a:pt x="1" y="12"/>
                      <a:pt x="1" y="12"/>
                    </a:cubicBezTo>
                    <a:cubicBezTo>
                      <a:pt x="0" y="12"/>
                      <a:pt x="0" y="14"/>
                      <a:pt x="1" y="14"/>
                    </a:cubicBezTo>
                    <a:cubicBezTo>
                      <a:pt x="17" y="31"/>
                      <a:pt x="17" y="31"/>
                      <a:pt x="17" y="31"/>
                    </a:cubicBezTo>
                    <a:cubicBezTo>
                      <a:pt x="17" y="32"/>
                      <a:pt x="18" y="32"/>
                      <a:pt x="18" y="32"/>
                    </a:cubicBezTo>
                    <a:cubicBezTo>
                      <a:pt x="18" y="32"/>
                      <a:pt x="18" y="32"/>
                      <a:pt x="18" y="32"/>
                    </a:cubicBezTo>
                    <a:cubicBezTo>
                      <a:pt x="19" y="32"/>
                      <a:pt x="19" y="32"/>
                      <a:pt x="20" y="32"/>
                    </a:cubicBezTo>
                    <a:cubicBezTo>
                      <a:pt x="20" y="32"/>
                      <a:pt x="20" y="32"/>
                      <a:pt x="20" y="32"/>
                    </a:cubicBezTo>
                    <a:cubicBezTo>
                      <a:pt x="32" y="20"/>
                      <a:pt x="32" y="20"/>
                      <a:pt x="32" y="20"/>
                    </a:cubicBezTo>
                    <a:cubicBezTo>
                      <a:pt x="32" y="20"/>
                      <a:pt x="33" y="18"/>
                      <a:pt x="32" y="18"/>
                    </a:cubicBezTo>
                    <a:cubicBezTo>
                      <a:pt x="16" y="1"/>
                      <a:pt x="16" y="1"/>
                      <a:pt x="16" y="1"/>
                    </a:cubicBezTo>
                    <a:cubicBezTo>
                      <a:pt x="16" y="0"/>
                      <a:pt x="15" y="0"/>
                      <a:pt x="15"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0" name="Freeform 291"/>
              <p:cNvSpPr>
                <a:spLocks noEditPoints="1"/>
              </p:cNvSpPr>
              <p:nvPr/>
            </p:nvSpPr>
            <p:spPr bwMode="auto">
              <a:xfrm>
                <a:off x="2236788" y="5065713"/>
                <a:ext cx="90488" cy="88900"/>
              </a:xfrm>
              <a:custGeom>
                <a:avLst/>
                <a:gdLst>
                  <a:gd name="T0" fmla="*/ 18 w 32"/>
                  <a:gd name="T1" fmla="*/ 27 h 32"/>
                  <a:gd name="T2" fmla="*/ 5 w 32"/>
                  <a:gd name="T3" fmla="*/ 13 h 32"/>
                  <a:gd name="T4" fmla="*/ 14 w 32"/>
                  <a:gd name="T5" fmla="*/ 5 h 32"/>
                  <a:gd name="T6" fmla="*/ 27 w 32"/>
                  <a:gd name="T7" fmla="*/ 19 h 32"/>
                  <a:gd name="T8" fmla="*/ 18 w 32"/>
                  <a:gd name="T9" fmla="*/ 27 h 32"/>
                  <a:gd name="T10" fmla="*/ 14 w 32"/>
                  <a:gd name="T11" fmla="*/ 0 h 32"/>
                  <a:gd name="T12" fmla="*/ 13 w 32"/>
                  <a:gd name="T13" fmla="*/ 0 h 32"/>
                  <a:gd name="T14" fmla="*/ 1 w 32"/>
                  <a:gd name="T15" fmla="*/ 12 h 32"/>
                  <a:gd name="T16" fmla="*/ 1 w 32"/>
                  <a:gd name="T17" fmla="*/ 14 h 32"/>
                  <a:gd name="T18" fmla="*/ 16 w 32"/>
                  <a:gd name="T19" fmla="*/ 31 h 32"/>
                  <a:gd name="T20" fmla="*/ 18 w 32"/>
                  <a:gd name="T21" fmla="*/ 32 h 32"/>
                  <a:gd name="T22" fmla="*/ 18 w 32"/>
                  <a:gd name="T23" fmla="*/ 32 h 32"/>
                  <a:gd name="T24" fmla="*/ 19 w 32"/>
                  <a:gd name="T25" fmla="*/ 31 h 32"/>
                  <a:gd name="T26" fmla="*/ 19 w 32"/>
                  <a:gd name="T27" fmla="*/ 31 h 32"/>
                  <a:gd name="T28" fmla="*/ 31 w 32"/>
                  <a:gd name="T29" fmla="*/ 20 h 32"/>
                  <a:gd name="T30" fmla="*/ 31 w 32"/>
                  <a:gd name="T31" fmla="*/ 17 h 32"/>
                  <a:gd name="T32" fmla="*/ 15 w 32"/>
                  <a:gd name="T33" fmla="*/ 1 h 32"/>
                  <a:gd name="T34" fmla="*/ 14 w 32"/>
                  <a:gd name="T35"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2" h="32">
                    <a:moveTo>
                      <a:pt x="18" y="27"/>
                    </a:moveTo>
                    <a:cubicBezTo>
                      <a:pt x="5" y="13"/>
                      <a:pt x="5" y="13"/>
                      <a:pt x="5" y="13"/>
                    </a:cubicBezTo>
                    <a:cubicBezTo>
                      <a:pt x="14" y="5"/>
                      <a:pt x="14" y="5"/>
                      <a:pt x="14" y="5"/>
                    </a:cubicBezTo>
                    <a:cubicBezTo>
                      <a:pt x="27" y="19"/>
                      <a:pt x="27" y="19"/>
                      <a:pt x="27" y="19"/>
                    </a:cubicBezTo>
                    <a:cubicBezTo>
                      <a:pt x="18" y="27"/>
                      <a:pt x="18" y="27"/>
                      <a:pt x="18" y="27"/>
                    </a:cubicBezTo>
                    <a:moveTo>
                      <a:pt x="14" y="0"/>
                    </a:moveTo>
                    <a:cubicBezTo>
                      <a:pt x="14" y="0"/>
                      <a:pt x="13" y="0"/>
                      <a:pt x="13" y="0"/>
                    </a:cubicBezTo>
                    <a:cubicBezTo>
                      <a:pt x="1" y="12"/>
                      <a:pt x="1" y="12"/>
                      <a:pt x="1" y="12"/>
                    </a:cubicBezTo>
                    <a:cubicBezTo>
                      <a:pt x="0" y="12"/>
                      <a:pt x="0" y="14"/>
                      <a:pt x="1" y="14"/>
                    </a:cubicBezTo>
                    <a:cubicBezTo>
                      <a:pt x="16" y="31"/>
                      <a:pt x="16" y="31"/>
                      <a:pt x="16" y="31"/>
                    </a:cubicBezTo>
                    <a:cubicBezTo>
                      <a:pt x="17" y="32"/>
                      <a:pt x="17" y="32"/>
                      <a:pt x="18" y="32"/>
                    </a:cubicBezTo>
                    <a:cubicBezTo>
                      <a:pt x="18" y="32"/>
                      <a:pt x="18" y="32"/>
                      <a:pt x="18" y="32"/>
                    </a:cubicBezTo>
                    <a:cubicBezTo>
                      <a:pt x="18" y="32"/>
                      <a:pt x="19" y="32"/>
                      <a:pt x="19" y="31"/>
                    </a:cubicBezTo>
                    <a:cubicBezTo>
                      <a:pt x="19" y="31"/>
                      <a:pt x="19" y="31"/>
                      <a:pt x="19" y="31"/>
                    </a:cubicBezTo>
                    <a:cubicBezTo>
                      <a:pt x="31" y="20"/>
                      <a:pt x="31" y="20"/>
                      <a:pt x="31" y="20"/>
                    </a:cubicBezTo>
                    <a:cubicBezTo>
                      <a:pt x="32" y="20"/>
                      <a:pt x="32" y="18"/>
                      <a:pt x="31" y="17"/>
                    </a:cubicBezTo>
                    <a:cubicBezTo>
                      <a:pt x="15" y="1"/>
                      <a:pt x="15" y="1"/>
                      <a:pt x="15" y="1"/>
                    </a:cubicBezTo>
                    <a:cubicBezTo>
                      <a:pt x="15" y="0"/>
                      <a:pt x="15" y="0"/>
                      <a:pt x="1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1" name="Freeform 292"/>
              <p:cNvSpPr>
                <a:spLocks noEditPoints="1"/>
              </p:cNvSpPr>
              <p:nvPr/>
            </p:nvSpPr>
            <p:spPr bwMode="auto">
              <a:xfrm>
                <a:off x="2290763" y="5124450"/>
                <a:ext cx="88900" cy="88900"/>
              </a:xfrm>
              <a:custGeom>
                <a:avLst/>
                <a:gdLst>
                  <a:gd name="T0" fmla="*/ 18 w 32"/>
                  <a:gd name="T1" fmla="*/ 27 h 32"/>
                  <a:gd name="T2" fmla="*/ 5 w 32"/>
                  <a:gd name="T3" fmla="*/ 13 h 32"/>
                  <a:gd name="T4" fmla="*/ 14 w 32"/>
                  <a:gd name="T5" fmla="*/ 5 h 32"/>
                  <a:gd name="T6" fmla="*/ 27 w 32"/>
                  <a:gd name="T7" fmla="*/ 19 h 32"/>
                  <a:gd name="T8" fmla="*/ 18 w 32"/>
                  <a:gd name="T9" fmla="*/ 27 h 32"/>
                  <a:gd name="T10" fmla="*/ 14 w 32"/>
                  <a:gd name="T11" fmla="*/ 0 h 32"/>
                  <a:gd name="T12" fmla="*/ 13 w 32"/>
                  <a:gd name="T13" fmla="*/ 0 h 32"/>
                  <a:gd name="T14" fmla="*/ 1 w 32"/>
                  <a:gd name="T15" fmla="*/ 11 h 32"/>
                  <a:gd name="T16" fmla="*/ 1 w 32"/>
                  <a:gd name="T17" fmla="*/ 14 h 32"/>
                  <a:gd name="T18" fmla="*/ 17 w 32"/>
                  <a:gd name="T19" fmla="*/ 31 h 32"/>
                  <a:gd name="T20" fmla="*/ 18 w 32"/>
                  <a:gd name="T21" fmla="*/ 32 h 32"/>
                  <a:gd name="T22" fmla="*/ 18 w 32"/>
                  <a:gd name="T23" fmla="*/ 32 h 32"/>
                  <a:gd name="T24" fmla="*/ 19 w 32"/>
                  <a:gd name="T25" fmla="*/ 31 h 32"/>
                  <a:gd name="T26" fmla="*/ 19 w 32"/>
                  <a:gd name="T27" fmla="*/ 31 h 32"/>
                  <a:gd name="T28" fmla="*/ 32 w 32"/>
                  <a:gd name="T29" fmla="*/ 20 h 32"/>
                  <a:gd name="T30" fmla="*/ 32 w 32"/>
                  <a:gd name="T31" fmla="*/ 17 h 32"/>
                  <a:gd name="T32" fmla="*/ 16 w 32"/>
                  <a:gd name="T33" fmla="*/ 0 h 32"/>
                  <a:gd name="T34" fmla="*/ 14 w 32"/>
                  <a:gd name="T35"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2" h="32">
                    <a:moveTo>
                      <a:pt x="18" y="27"/>
                    </a:moveTo>
                    <a:cubicBezTo>
                      <a:pt x="5" y="13"/>
                      <a:pt x="5" y="13"/>
                      <a:pt x="5" y="13"/>
                    </a:cubicBezTo>
                    <a:cubicBezTo>
                      <a:pt x="14" y="5"/>
                      <a:pt x="14" y="5"/>
                      <a:pt x="14" y="5"/>
                    </a:cubicBezTo>
                    <a:cubicBezTo>
                      <a:pt x="27" y="19"/>
                      <a:pt x="27" y="19"/>
                      <a:pt x="27" y="19"/>
                    </a:cubicBezTo>
                    <a:cubicBezTo>
                      <a:pt x="18" y="27"/>
                      <a:pt x="18" y="27"/>
                      <a:pt x="18" y="27"/>
                    </a:cubicBezTo>
                    <a:moveTo>
                      <a:pt x="14" y="0"/>
                    </a:moveTo>
                    <a:cubicBezTo>
                      <a:pt x="14" y="0"/>
                      <a:pt x="13" y="0"/>
                      <a:pt x="13" y="0"/>
                    </a:cubicBezTo>
                    <a:cubicBezTo>
                      <a:pt x="1" y="11"/>
                      <a:pt x="1" y="11"/>
                      <a:pt x="1" y="11"/>
                    </a:cubicBezTo>
                    <a:cubicBezTo>
                      <a:pt x="0" y="12"/>
                      <a:pt x="0" y="14"/>
                      <a:pt x="1" y="14"/>
                    </a:cubicBezTo>
                    <a:cubicBezTo>
                      <a:pt x="17" y="31"/>
                      <a:pt x="17" y="31"/>
                      <a:pt x="17" y="31"/>
                    </a:cubicBezTo>
                    <a:cubicBezTo>
                      <a:pt x="17" y="32"/>
                      <a:pt x="18" y="32"/>
                      <a:pt x="18" y="32"/>
                    </a:cubicBezTo>
                    <a:cubicBezTo>
                      <a:pt x="18" y="32"/>
                      <a:pt x="18" y="32"/>
                      <a:pt x="18" y="32"/>
                    </a:cubicBezTo>
                    <a:cubicBezTo>
                      <a:pt x="19" y="32"/>
                      <a:pt x="19" y="32"/>
                      <a:pt x="19" y="31"/>
                    </a:cubicBezTo>
                    <a:cubicBezTo>
                      <a:pt x="19" y="31"/>
                      <a:pt x="19" y="31"/>
                      <a:pt x="19" y="31"/>
                    </a:cubicBezTo>
                    <a:cubicBezTo>
                      <a:pt x="32" y="20"/>
                      <a:pt x="32" y="20"/>
                      <a:pt x="32" y="20"/>
                    </a:cubicBezTo>
                    <a:cubicBezTo>
                      <a:pt x="32" y="19"/>
                      <a:pt x="32" y="18"/>
                      <a:pt x="32" y="17"/>
                    </a:cubicBezTo>
                    <a:cubicBezTo>
                      <a:pt x="16" y="0"/>
                      <a:pt x="16" y="0"/>
                      <a:pt x="16" y="0"/>
                    </a:cubicBezTo>
                    <a:cubicBezTo>
                      <a:pt x="16" y="0"/>
                      <a:pt x="15" y="0"/>
                      <a:pt x="1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2" name="Freeform 293"/>
              <p:cNvSpPr>
                <a:spLocks noEditPoints="1"/>
              </p:cNvSpPr>
              <p:nvPr/>
            </p:nvSpPr>
            <p:spPr bwMode="auto">
              <a:xfrm>
                <a:off x="2136776" y="5048250"/>
                <a:ext cx="88900" cy="92075"/>
              </a:xfrm>
              <a:custGeom>
                <a:avLst/>
                <a:gdLst>
                  <a:gd name="T0" fmla="*/ 18 w 32"/>
                  <a:gd name="T1" fmla="*/ 28 h 33"/>
                  <a:gd name="T2" fmla="*/ 5 w 32"/>
                  <a:gd name="T3" fmla="*/ 14 h 33"/>
                  <a:gd name="T4" fmla="*/ 14 w 32"/>
                  <a:gd name="T5" fmla="*/ 5 h 33"/>
                  <a:gd name="T6" fmla="*/ 27 w 32"/>
                  <a:gd name="T7" fmla="*/ 19 h 33"/>
                  <a:gd name="T8" fmla="*/ 18 w 32"/>
                  <a:gd name="T9" fmla="*/ 28 h 33"/>
                  <a:gd name="T10" fmla="*/ 14 w 32"/>
                  <a:gd name="T11" fmla="*/ 0 h 33"/>
                  <a:gd name="T12" fmla="*/ 13 w 32"/>
                  <a:gd name="T13" fmla="*/ 1 h 33"/>
                  <a:gd name="T14" fmla="*/ 1 w 32"/>
                  <a:gd name="T15" fmla="*/ 12 h 33"/>
                  <a:gd name="T16" fmla="*/ 0 w 32"/>
                  <a:gd name="T17" fmla="*/ 15 h 33"/>
                  <a:gd name="T18" fmla="*/ 16 w 32"/>
                  <a:gd name="T19" fmla="*/ 32 h 33"/>
                  <a:gd name="T20" fmla="*/ 18 w 32"/>
                  <a:gd name="T21" fmla="*/ 33 h 33"/>
                  <a:gd name="T22" fmla="*/ 18 w 32"/>
                  <a:gd name="T23" fmla="*/ 33 h 33"/>
                  <a:gd name="T24" fmla="*/ 19 w 32"/>
                  <a:gd name="T25" fmla="*/ 32 h 33"/>
                  <a:gd name="T26" fmla="*/ 19 w 32"/>
                  <a:gd name="T27" fmla="*/ 32 h 33"/>
                  <a:gd name="T28" fmla="*/ 31 w 32"/>
                  <a:gd name="T29" fmla="*/ 21 h 33"/>
                  <a:gd name="T30" fmla="*/ 32 w 32"/>
                  <a:gd name="T31" fmla="*/ 19 h 33"/>
                  <a:gd name="T32" fmla="*/ 31 w 32"/>
                  <a:gd name="T33" fmla="*/ 18 h 33"/>
                  <a:gd name="T34" fmla="*/ 15 w 32"/>
                  <a:gd name="T35" fmla="*/ 1 h 33"/>
                  <a:gd name="T36" fmla="*/ 14 w 32"/>
                  <a:gd name="T37"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2" h="33">
                    <a:moveTo>
                      <a:pt x="18" y="28"/>
                    </a:moveTo>
                    <a:cubicBezTo>
                      <a:pt x="5" y="14"/>
                      <a:pt x="5" y="14"/>
                      <a:pt x="5" y="14"/>
                    </a:cubicBezTo>
                    <a:cubicBezTo>
                      <a:pt x="14" y="5"/>
                      <a:pt x="14" y="5"/>
                      <a:pt x="14" y="5"/>
                    </a:cubicBezTo>
                    <a:cubicBezTo>
                      <a:pt x="27" y="19"/>
                      <a:pt x="27" y="19"/>
                      <a:pt x="27" y="19"/>
                    </a:cubicBezTo>
                    <a:cubicBezTo>
                      <a:pt x="18" y="28"/>
                      <a:pt x="18" y="28"/>
                      <a:pt x="18" y="28"/>
                    </a:cubicBezTo>
                    <a:moveTo>
                      <a:pt x="14" y="0"/>
                    </a:moveTo>
                    <a:cubicBezTo>
                      <a:pt x="13" y="0"/>
                      <a:pt x="13" y="1"/>
                      <a:pt x="13" y="1"/>
                    </a:cubicBezTo>
                    <a:cubicBezTo>
                      <a:pt x="1" y="12"/>
                      <a:pt x="1" y="12"/>
                      <a:pt x="1" y="12"/>
                    </a:cubicBezTo>
                    <a:cubicBezTo>
                      <a:pt x="0" y="13"/>
                      <a:pt x="0" y="14"/>
                      <a:pt x="0" y="15"/>
                    </a:cubicBezTo>
                    <a:cubicBezTo>
                      <a:pt x="16" y="32"/>
                      <a:pt x="16" y="32"/>
                      <a:pt x="16" y="32"/>
                    </a:cubicBezTo>
                    <a:cubicBezTo>
                      <a:pt x="17" y="32"/>
                      <a:pt x="17" y="32"/>
                      <a:pt x="18" y="33"/>
                    </a:cubicBezTo>
                    <a:cubicBezTo>
                      <a:pt x="18" y="33"/>
                      <a:pt x="18" y="33"/>
                      <a:pt x="18" y="33"/>
                    </a:cubicBezTo>
                    <a:cubicBezTo>
                      <a:pt x="18" y="33"/>
                      <a:pt x="19" y="32"/>
                      <a:pt x="19" y="32"/>
                    </a:cubicBezTo>
                    <a:cubicBezTo>
                      <a:pt x="19" y="32"/>
                      <a:pt x="19" y="32"/>
                      <a:pt x="19" y="32"/>
                    </a:cubicBezTo>
                    <a:cubicBezTo>
                      <a:pt x="31" y="21"/>
                      <a:pt x="31" y="21"/>
                      <a:pt x="31" y="21"/>
                    </a:cubicBezTo>
                    <a:cubicBezTo>
                      <a:pt x="31" y="20"/>
                      <a:pt x="32" y="20"/>
                      <a:pt x="32" y="19"/>
                    </a:cubicBezTo>
                    <a:cubicBezTo>
                      <a:pt x="32" y="19"/>
                      <a:pt x="31" y="18"/>
                      <a:pt x="31" y="18"/>
                    </a:cubicBezTo>
                    <a:cubicBezTo>
                      <a:pt x="15" y="1"/>
                      <a:pt x="15" y="1"/>
                      <a:pt x="15" y="1"/>
                    </a:cubicBezTo>
                    <a:cubicBezTo>
                      <a:pt x="15" y="1"/>
                      <a:pt x="14" y="0"/>
                      <a:pt x="1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3" name="Freeform 294"/>
              <p:cNvSpPr>
                <a:spLocks noEditPoints="1"/>
              </p:cNvSpPr>
              <p:nvPr/>
            </p:nvSpPr>
            <p:spPr bwMode="auto">
              <a:xfrm>
                <a:off x="2189163" y="5106988"/>
                <a:ext cx="90488" cy="90488"/>
              </a:xfrm>
              <a:custGeom>
                <a:avLst/>
                <a:gdLst>
                  <a:gd name="T0" fmla="*/ 18 w 32"/>
                  <a:gd name="T1" fmla="*/ 28 h 32"/>
                  <a:gd name="T2" fmla="*/ 5 w 32"/>
                  <a:gd name="T3" fmla="*/ 14 h 32"/>
                  <a:gd name="T4" fmla="*/ 14 w 32"/>
                  <a:gd name="T5" fmla="*/ 5 h 32"/>
                  <a:gd name="T6" fmla="*/ 27 w 32"/>
                  <a:gd name="T7" fmla="*/ 19 h 32"/>
                  <a:gd name="T8" fmla="*/ 18 w 32"/>
                  <a:gd name="T9" fmla="*/ 28 h 32"/>
                  <a:gd name="T10" fmla="*/ 14 w 32"/>
                  <a:gd name="T11" fmla="*/ 0 h 32"/>
                  <a:gd name="T12" fmla="*/ 13 w 32"/>
                  <a:gd name="T13" fmla="*/ 1 h 32"/>
                  <a:gd name="T14" fmla="*/ 1 w 32"/>
                  <a:gd name="T15" fmla="*/ 12 h 32"/>
                  <a:gd name="T16" fmla="*/ 1 w 32"/>
                  <a:gd name="T17" fmla="*/ 15 h 32"/>
                  <a:gd name="T18" fmla="*/ 17 w 32"/>
                  <a:gd name="T19" fmla="*/ 32 h 32"/>
                  <a:gd name="T20" fmla="*/ 18 w 32"/>
                  <a:gd name="T21" fmla="*/ 32 h 32"/>
                  <a:gd name="T22" fmla="*/ 18 w 32"/>
                  <a:gd name="T23" fmla="*/ 32 h 32"/>
                  <a:gd name="T24" fmla="*/ 19 w 32"/>
                  <a:gd name="T25" fmla="*/ 32 h 32"/>
                  <a:gd name="T26" fmla="*/ 19 w 32"/>
                  <a:gd name="T27" fmla="*/ 32 h 32"/>
                  <a:gd name="T28" fmla="*/ 31 w 32"/>
                  <a:gd name="T29" fmla="*/ 21 h 32"/>
                  <a:gd name="T30" fmla="*/ 32 w 32"/>
                  <a:gd name="T31" fmla="*/ 18 h 32"/>
                  <a:gd name="T32" fmla="*/ 16 w 32"/>
                  <a:gd name="T33" fmla="*/ 1 h 32"/>
                  <a:gd name="T34" fmla="*/ 14 w 32"/>
                  <a:gd name="T35"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2" h="32">
                    <a:moveTo>
                      <a:pt x="18" y="28"/>
                    </a:moveTo>
                    <a:cubicBezTo>
                      <a:pt x="5" y="14"/>
                      <a:pt x="5" y="14"/>
                      <a:pt x="5" y="14"/>
                    </a:cubicBezTo>
                    <a:cubicBezTo>
                      <a:pt x="14" y="5"/>
                      <a:pt x="14" y="5"/>
                      <a:pt x="14" y="5"/>
                    </a:cubicBezTo>
                    <a:cubicBezTo>
                      <a:pt x="27" y="19"/>
                      <a:pt x="27" y="19"/>
                      <a:pt x="27" y="19"/>
                    </a:cubicBezTo>
                    <a:cubicBezTo>
                      <a:pt x="18" y="28"/>
                      <a:pt x="18" y="28"/>
                      <a:pt x="18" y="28"/>
                    </a:cubicBezTo>
                    <a:moveTo>
                      <a:pt x="14" y="0"/>
                    </a:moveTo>
                    <a:cubicBezTo>
                      <a:pt x="14" y="0"/>
                      <a:pt x="13" y="1"/>
                      <a:pt x="13" y="1"/>
                    </a:cubicBezTo>
                    <a:cubicBezTo>
                      <a:pt x="1" y="12"/>
                      <a:pt x="1" y="12"/>
                      <a:pt x="1" y="12"/>
                    </a:cubicBezTo>
                    <a:cubicBezTo>
                      <a:pt x="0" y="13"/>
                      <a:pt x="0" y="14"/>
                      <a:pt x="1" y="15"/>
                    </a:cubicBezTo>
                    <a:cubicBezTo>
                      <a:pt x="17" y="32"/>
                      <a:pt x="17" y="32"/>
                      <a:pt x="17" y="32"/>
                    </a:cubicBezTo>
                    <a:cubicBezTo>
                      <a:pt x="17" y="32"/>
                      <a:pt x="17" y="32"/>
                      <a:pt x="18" y="32"/>
                    </a:cubicBezTo>
                    <a:cubicBezTo>
                      <a:pt x="18" y="32"/>
                      <a:pt x="18" y="32"/>
                      <a:pt x="18" y="32"/>
                    </a:cubicBezTo>
                    <a:cubicBezTo>
                      <a:pt x="19" y="32"/>
                      <a:pt x="19" y="32"/>
                      <a:pt x="19" y="32"/>
                    </a:cubicBezTo>
                    <a:cubicBezTo>
                      <a:pt x="19" y="32"/>
                      <a:pt x="19" y="32"/>
                      <a:pt x="19" y="32"/>
                    </a:cubicBezTo>
                    <a:cubicBezTo>
                      <a:pt x="31" y="21"/>
                      <a:pt x="31" y="21"/>
                      <a:pt x="31" y="21"/>
                    </a:cubicBezTo>
                    <a:cubicBezTo>
                      <a:pt x="32" y="20"/>
                      <a:pt x="32" y="19"/>
                      <a:pt x="32" y="18"/>
                    </a:cubicBezTo>
                    <a:cubicBezTo>
                      <a:pt x="16" y="1"/>
                      <a:pt x="16" y="1"/>
                      <a:pt x="16" y="1"/>
                    </a:cubicBezTo>
                    <a:cubicBezTo>
                      <a:pt x="15" y="1"/>
                      <a:pt x="15" y="0"/>
                      <a:pt x="1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4" name="Freeform 295"/>
              <p:cNvSpPr>
                <a:spLocks noEditPoints="1"/>
              </p:cNvSpPr>
              <p:nvPr/>
            </p:nvSpPr>
            <p:spPr bwMode="auto">
              <a:xfrm>
                <a:off x="2298701" y="5183188"/>
                <a:ext cx="134938" cy="131763"/>
              </a:xfrm>
              <a:custGeom>
                <a:avLst/>
                <a:gdLst>
                  <a:gd name="T0" fmla="*/ 18 w 48"/>
                  <a:gd name="T1" fmla="*/ 42 h 47"/>
                  <a:gd name="T2" fmla="*/ 5 w 48"/>
                  <a:gd name="T3" fmla="*/ 28 h 47"/>
                  <a:gd name="T4" fmla="*/ 31 w 48"/>
                  <a:gd name="T5" fmla="*/ 5 h 47"/>
                  <a:gd name="T6" fmla="*/ 44 w 48"/>
                  <a:gd name="T7" fmla="*/ 19 h 47"/>
                  <a:gd name="T8" fmla="*/ 18 w 48"/>
                  <a:gd name="T9" fmla="*/ 42 h 47"/>
                  <a:gd name="T10" fmla="*/ 31 w 48"/>
                  <a:gd name="T11" fmla="*/ 0 h 47"/>
                  <a:gd name="T12" fmla="*/ 29 w 48"/>
                  <a:gd name="T13" fmla="*/ 0 h 47"/>
                  <a:gd name="T14" fmla="*/ 1 w 48"/>
                  <a:gd name="T15" fmla="*/ 27 h 47"/>
                  <a:gd name="T16" fmla="*/ 1 w 48"/>
                  <a:gd name="T17" fmla="*/ 30 h 47"/>
                  <a:gd name="T18" fmla="*/ 16 w 48"/>
                  <a:gd name="T19" fmla="*/ 47 h 47"/>
                  <a:gd name="T20" fmla="*/ 18 w 48"/>
                  <a:gd name="T21" fmla="*/ 47 h 47"/>
                  <a:gd name="T22" fmla="*/ 18 w 48"/>
                  <a:gd name="T23" fmla="*/ 47 h 47"/>
                  <a:gd name="T24" fmla="*/ 19 w 48"/>
                  <a:gd name="T25" fmla="*/ 47 h 47"/>
                  <a:gd name="T26" fmla="*/ 19 w 48"/>
                  <a:gd name="T27" fmla="*/ 47 h 47"/>
                  <a:gd name="T28" fmla="*/ 48 w 48"/>
                  <a:gd name="T29" fmla="*/ 20 h 47"/>
                  <a:gd name="T30" fmla="*/ 48 w 48"/>
                  <a:gd name="T31" fmla="*/ 19 h 47"/>
                  <a:gd name="T32" fmla="*/ 48 w 48"/>
                  <a:gd name="T33" fmla="*/ 17 h 47"/>
                  <a:gd name="T34" fmla="*/ 32 w 48"/>
                  <a:gd name="T35" fmla="*/ 1 h 47"/>
                  <a:gd name="T36" fmla="*/ 31 w 48"/>
                  <a:gd name="T37"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8" h="47">
                    <a:moveTo>
                      <a:pt x="18" y="42"/>
                    </a:moveTo>
                    <a:cubicBezTo>
                      <a:pt x="5" y="28"/>
                      <a:pt x="5" y="28"/>
                      <a:pt x="5" y="28"/>
                    </a:cubicBezTo>
                    <a:cubicBezTo>
                      <a:pt x="31" y="5"/>
                      <a:pt x="31" y="5"/>
                      <a:pt x="31" y="5"/>
                    </a:cubicBezTo>
                    <a:cubicBezTo>
                      <a:pt x="44" y="19"/>
                      <a:pt x="44" y="19"/>
                      <a:pt x="44" y="19"/>
                    </a:cubicBezTo>
                    <a:cubicBezTo>
                      <a:pt x="18" y="42"/>
                      <a:pt x="18" y="42"/>
                      <a:pt x="18" y="42"/>
                    </a:cubicBezTo>
                    <a:moveTo>
                      <a:pt x="31" y="0"/>
                    </a:moveTo>
                    <a:cubicBezTo>
                      <a:pt x="30" y="0"/>
                      <a:pt x="30" y="0"/>
                      <a:pt x="29" y="0"/>
                    </a:cubicBezTo>
                    <a:cubicBezTo>
                      <a:pt x="1" y="27"/>
                      <a:pt x="1" y="27"/>
                      <a:pt x="1" y="27"/>
                    </a:cubicBezTo>
                    <a:cubicBezTo>
                      <a:pt x="0" y="28"/>
                      <a:pt x="0" y="29"/>
                      <a:pt x="1" y="30"/>
                    </a:cubicBezTo>
                    <a:cubicBezTo>
                      <a:pt x="16" y="47"/>
                      <a:pt x="16" y="47"/>
                      <a:pt x="16" y="47"/>
                    </a:cubicBezTo>
                    <a:cubicBezTo>
                      <a:pt x="17" y="47"/>
                      <a:pt x="17" y="47"/>
                      <a:pt x="18" y="47"/>
                    </a:cubicBezTo>
                    <a:cubicBezTo>
                      <a:pt x="18" y="47"/>
                      <a:pt x="18" y="47"/>
                      <a:pt x="18" y="47"/>
                    </a:cubicBezTo>
                    <a:cubicBezTo>
                      <a:pt x="18" y="47"/>
                      <a:pt x="19" y="47"/>
                      <a:pt x="19" y="47"/>
                    </a:cubicBezTo>
                    <a:cubicBezTo>
                      <a:pt x="19" y="47"/>
                      <a:pt x="19" y="47"/>
                      <a:pt x="19" y="47"/>
                    </a:cubicBezTo>
                    <a:cubicBezTo>
                      <a:pt x="48" y="20"/>
                      <a:pt x="48" y="20"/>
                      <a:pt x="48" y="20"/>
                    </a:cubicBezTo>
                    <a:cubicBezTo>
                      <a:pt x="48" y="20"/>
                      <a:pt x="48" y="19"/>
                      <a:pt x="48" y="19"/>
                    </a:cubicBezTo>
                    <a:cubicBezTo>
                      <a:pt x="48" y="18"/>
                      <a:pt x="48" y="18"/>
                      <a:pt x="48" y="17"/>
                    </a:cubicBezTo>
                    <a:cubicBezTo>
                      <a:pt x="32" y="1"/>
                      <a:pt x="32" y="1"/>
                      <a:pt x="32" y="1"/>
                    </a:cubicBezTo>
                    <a:cubicBezTo>
                      <a:pt x="32" y="0"/>
                      <a:pt x="31" y="0"/>
                      <a:pt x="31"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5" name="Freeform 296"/>
              <p:cNvSpPr>
                <a:spLocks noEditPoints="1"/>
              </p:cNvSpPr>
              <p:nvPr/>
            </p:nvSpPr>
            <p:spPr bwMode="auto">
              <a:xfrm>
                <a:off x="2246313" y="5165725"/>
                <a:ext cx="88900" cy="90488"/>
              </a:xfrm>
              <a:custGeom>
                <a:avLst/>
                <a:gdLst>
                  <a:gd name="T0" fmla="*/ 18 w 32"/>
                  <a:gd name="T1" fmla="*/ 28 h 32"/>
                  <a:gd name="T2" fmla="*/ 5 w 32"/>
                  <a:gd name="T3" fmla="*/ 14 h 32"/>
                  <a:gd name="T4" fmla="*/ 14 w 32"/>
                  <a:gd name="T5" fmla="*/ 5 h 32"/>
                  <a:gd name="T6" fmla="*/ 27 w 32"/>
                  <a:gd name="T7" fmla="*/ 19 h 32"/>
                  <a:gd name="T8" fmla="*/ 18 w 32"/>
                  <a:gd name="T9" fmla="*/ 28 h 32"/>
                  <a:gd name="T10" fmla="*/ 14 w 32"/>
                  <a:gd name="T11" fmla="*/ 0 h 32"/>
                  <a:gd name="T12" fmla="*/ 12 w 32"/>
                  <a:gd name="T13" fmla="*/ 1 h 32"/>
                  <a:gd name="T14" fmla="*/ 0 w 32"/>
                  <a:gd name="T15" fmla="*/ 12 h 32"/>
                  <a:gd name="T16" fmla="*/ 0 w 32"/>
                  <a:gd name="T17" fmla="*/ 15 h 32"/>
                  <a:gd name="T18" fmla="*/ 16 w 32"/>
                  <a:gd name="T19" fmla="*/ 32 h 32"/>
                  <a:gd name="T20" fmla="*/ 17 w 32"/>
                  <a:gd name="T21" fmla="*/ 32 h 32"/>
                  <a:gd name="T22" fmla="*/ 17 w 32"/>
                  <a:gd name="T23" fmla="*/ 32 h 32"/>
                  <a:gd name="T24" fmla="*/ 19 w 32"/>
                  <a:gd name="T25" fmla="*/ 32 h 32"/>
                  <a:gd name="T26" fmla="*/ 19 w 32"/>
                  <a:gd name="T27" fmla="*/ 32 h 32"/>
                  <a:gd name="T28" fmla="*/ 31 w 32"/>
                  <a:gd name="T29" fmla="*/ 21 h 32"/>
                  <a:gd name="T30" fmla="*/ 32 w 32"/>
                  <a:gd name="T31" fmla="*/ 19 h 32"/>
                  <a:gd name="T32" fmla="*/ 31 w 32"/>
                  <a:gd name="T33" fmla="*/ 18 h 32"/>
                  <a:gd name="T34" fmla="*/ 15 w 32"/>
                  <a:gd name="T35" fmla="*/ 1 h 32"/>
                  <a:gd name="T36" fmla="*/ 14 w 32"/>
                  <a:gd name="T37"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2" h="32">
                    <a:moveTo>
                      <a:pt x="18" y="28"/>
                    </a:moveTo>
                    <a:cubicBezTo>
                      <a:pt x="5" y="14"/>
                      <a:pt x="5" y="14"/>
                      <a:pt x="5" y="14"/>
                    </a:cubicBezTo>
                    <a:cubicBezTo>
                      <a:pt x="14" y="5"/>
                      <a:pt x="14" y="5"/>
                      <a:pt x="14" y="5"/>
                    </a:cubicBezTo>
                    <a:cubicBezTo>
                      <a:pt x="27" y="19"/>
                      <a:pt x="27" y="19"/>
                      <a:pt x="27" y="19"/>
                    </a:cubicBezTo>
                    <a:cubicBezTo>
                      <a:pt x="18" y="28"/>
                      <a:pt x="18" y="28"/>
                      <a:pt x="18" y="28"/>
                    </a:cubicBezTo>
                    <a:moveTo>
                      <a:pt x="14" y="0"/>
                    </a:moveTo>
                    <a:cubicBezTo>
                      <a:pt x="13" y="0"/>
                      <a:pt x="13" y="0"/>
                      <a:pt x="12" y="1"/>
                    </a:cubicBezTo>
                    <a:cubicBezTo>
                      <a:pt x="0" y="12"/>
                      <a:pt x="0" y="12"/>
                      <a:pt x="0" y="12"/>
                    </a:cubicBezTo>
                    <a:cubicBezTo>
                      <a:pt x="0" y="13"/>
                      <a:pt x="0" y="14"/>
                      <a:pt x="0" y="15"/>
                    </a:cubicBezTo>
                    <a:cubicBezTo>
                      <a:pt x="16" y="32"/>
                      <a:pt x="16" y="32"/>
                      <a:pt x="16" y="32"/>
                    </a:cubicBezTo>
                    <a:cubicBezTo>
                      <a:pt x="16" y="32"/>
                      <a:pt x="17" y="32"/>
                      <a:pt x="17" y="32"/>
                    </a:cubicBezTo>
                    <a:cubicBezTo>
                      <a:pt x="17" y="32"/>
                      <a:pt x="17" y="32"/>
                      <a:pt x="17" y="32"/>
                    </a:cubicBezTo>
                    <a:cubicBezTo>
                      <a:pt x="18" y="32"/>
                      <a:pt x="18" y="32"/>
                      <a:pt x="19" y="32"/>
                    </a:cubicBezTo>
                    <a:cubicBezTo>
                      <a:pt x="19" y="32"/>
                      <a:pt x="19" y="32"/>
                      <a:pt x="19" y="32"/>
                    </a:cubicBezTo>
                    <a:cubicBezTo>
                      <a:pt x="31" y="21"/>
                      <a:pt x="31" y="21"/>
                      <a:pt x="31" y="21"/>
                    </a:cubicBezTo>
                    <a:cubicBezTo>
                      <a:pt x="31" y="20"/>
                      <a:pt x="31" y="20"/>
                      <a:pt x="32" y="19"/>
                    </a:cubicBezTo>
                    <a:cubicBezTo>
                      <a:pt x="32" y="19"/>
                      <a:pt x="31" y="18"/>
                      <a:pt x="31" y="18"/>
                    </a:cubicBezTo>
                    <a:cubicBezTo>
                      <a:pt x="15" y="1"/>
                      <a:pt x="15" y="1"/>
                      <a:pt x="15" y="1"/>
                    </a:cubicBezTo>
                    <a:cubicBezTo>
                      <a:pt x="15" y="0"/>
                      <a:pt x="14" y="0"/>
                      <a:pt x="1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47" name="组合 46"/>
            <p:cNvGrpSpPr/>
            <p:nvPr/>
          </p:nvGrpSpPr>
          <p:grpSpPr>
            <a:xfrm>
              <a:off x="6419146" y="1332717"/>
              <a:ext cx="546100" cy="417513"/>
              <a:chOff x="5935663" y="1366838"/>
              <a:chExt cx="546100" cy="417513"/>
            </a:xfrm>
          </p:grpSpPr>
          <p:sp>
            <p:nvSpPr>
              <p:cNvPr id="165" name="Freeform 297"/>
              <p:cNvSpPr>
                <a:spLocks noEditPoints="1"/>
              </p:cNvSpPr>
              <p:nvPr/>
            </p:nvSpPr>
            <p:spPr bwMode="auto">
              <a:xfrm>
                <a:off x="6094413" y="1366838"/>
                <a:ext cx="387350" cy="314325"/>
              </a:xfrm>
              <a:custGeom>
                <a:avLst/>
                <a:gdLst>
                  <a:gd name="T0" fmla="*/ 22 w 138"/>
                  <a:gd name="T1" fmla="*/ 111 h 112"/>
                  <a:gd name="T2" fmla="*/ 22 w 138"/>
                  <a:gd name="T3" fmla="*/ 112 h 112"/>
                  <a:gd name="T4" fmla="*/ 22 w 138"/>
                  <a:gd name="T5" fmla="*/ 111 h 112"/>
                  <a:gd name="T6" fmla="*/ 128 w 138"/>
                  <a:gd name="T7" fmla="*/ 0 h 112"/>
                  <a:gd name="T8" fmla="*/ 128 w 138"/>
                  <a:gd name="T9" fmla="*/ 0 h 112"/>
                  <a:gd name="T10" fmla="*/ 118 w 138"/>
                  <a:gd name="T11" fmla="*/ 3 h 112"/>
                  <a:gd name="T12" fmla="*/ 109 w 138"/>
                  <a:gd name="T13" fmla="*/ 9 h 112"/>
                  <a:gd name="T14" fmla="*/ 1 w 138"/>
                  <a:gd name="T15" fmla="*/ 82 h 112"/>
                  <a:gd name="T16" fmla="*/ 0 w 138"/>
                  <a:gd name="T17" fmla="*/ 83 h 112"/>
                  <a:gd name="T18" fmla="*/ 1 w 138"/>
                  <a:gd name="T19" fmla="*/ 82 h 112"/>
                  <a:gd name="T20" fmla="*/ 1 w 138"/>
                  <a:gd name="T21" fmla="*/ 82 h 112"/>
                  <a:gd name="T22" fmla="*/ 2 w 138"/>
                  <a:gd name="T23" fmla="*/ 82 h 112"/>
                  <a:gd name="T24" fmla="*/ 3 w 138"/>
                  <a:gd name="T25" fmla="*/ 81 h 112"/>
                  <a:gd name="T26" fmla="*/ 4 w 138"/>
                  <a:gd name="T27" fmla="*/ 82 h 112"/>
                  <a:gd name="T28" fmla="*/ 5 w 138"/>
                  <a:gd name="T29" fmla="*/ 84 h 112"/>
                  <a:gd name="T30" fmla="*/ 112 w 138"/>
                  <a:gd name="T31" fmla="*/ 12 h 112"/>
                  <a:gd name="T32" fmla="*/ 112 w 138"/>
                  <a:gd name="T33" fmla="*/ 12 h 112"/>
                  <a:gd name="T34" fmla="*/ 120 w 138"/>
                  <a:gd name="T35" fmla="*/ 7 h 112"/>
                  <a:gd name="T36" fmla="*/ 128 w 138"/>
                  <a:gd name="T37" fmla="*/ 4 h 112"/>
                  <a:gd name="T38" fmla="*/ 128 w 138"/>
                  <a:gd name="T39" fmla="*/ 4 h 112"/>
                  <a:gd name="T40" fmla="*/ 133 w 138"/>
                  <a:gd name="T41" fmla="*/ 6 h 112"/>
                  <a:gd name="T42" fmla="*/ 134 w 138"/>
                  <a:gd name="T43" fmla="*/ 10 h 112"/>
                  <a:gd name="T44" fmla="*/ 130 w 138"/>
                  <a:gd name="T45" fmla="*/ 18 h 112"/>
                  <a:gd name="T46" fmla="*/ 122 w 138"/>
                  <a:gd name="T47" fmla="*/ 25 h 112"/>
                  <a:gd name="T48" fmla="*/ 121 w 138"/>
                  <a:gd name="T49" fmla="*/ 25 h 112"/>
                  <a:gd name="T50" fmla="*/ 22 w 138"/>
                  <a:gd name="T51" fmla="*/ 107 h 112"/>
                  <a:gd name="T52" fmla="*/ 24 w 138"/>
                  <a:gd name="T53" fmla="*/ 108 h 112"/>
                  <a:gd name="T54" fmla="*/ 23 w 138"/>
                  <a:gd name="T55" fmla="*/ 111 h 112"/>
                  <a:gd name="T56" fmla="*/ 124 w 138"/>
                  <a:gd name="T57" fmla="*/ 28 h 112"/>
                  <a:gd name="T58" fmla="*/ 133 w 138"/>
                  <a:gd name="T59" fmla="*/ 20 h 112"/>
                  <a:gd name="T60" fmla="*/ 138 w 138"/>
                  <a:gd name="T61" fmla="*/ 10 h 112"/>
                  <a:gd name="T62" fmla="*/ 136 w 138"/>
                  <a:gd name="T63" fmla="*/ 4 h 112"/>
                  <a:gd name="T64" fmla="*/ 128 w 138"/>
                  <a:gd name="T65" fmla="*/ 0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8" h="112">
                    <a:moveTo>
                      <a:pt x="22" y="111"/>
                    </a:moveTo>
                    <a:cubicBezTo>
                      <a:pt x="22" y="112"/>
                      <a:pt x="22" y="112"/>
                      <a:pt x="22" y="112"/>
                    </a:cubicBezTo>
                    <a:cubicBezTo>
                      <a:pt x="22" y="112"/>
                      <a:pt x="22" y="112"/>
                      <a:pt x="22" y="111"/>
                    </a:cubicBezTo>
                    <a:moveTo>
                      <a:pt x="128" y="0"/>
                    </a:moveTo>
                    <a:cubicBezTo>
                      <a:pt x="128" y="0"/>
                      <a:pt x="128" y="0"/>
                      <a:pt x="128" y="0"/>
                    </a:cubicBezTo>
                    <a:cubicBezTo>
                      <a:pt x="125" y="0"/>
                      <a:pt x="121" y="2"/>
                      <a:pt x="118" y="3"/>
                    </a:cubicBezTo>
                    <a:cubicBezTo>
                      <a:pt x="115" y="5"/>
                      <a:pt x="112" y="7"/>
                      <a:pt x="109" y="9"/>
                    </a:cubicBezTo>
                    <a:cubicBezTo>
                      <a:pt x="1" y="82"/>
                      <a:pt x="1" y="82"/>
                      <a:pt x="1" y="82"/>
                    </a:cubicBezTo>
                    <a:cubicBezTo>
                      <a:pt x="0" y="82"/>
                      <a:pt x="0" y="83"/>
                      <a:pt x="0" y="83"/>
                    </a:cubicBezTo>
                    <a:cubicBezTo>
                      <a:pt x="1" y="82"/>
                      <a:pt x="1" y="82"/>
                      <a:pt x="1" y="82"/>
                    </a:cubicBezTo>
                    <a:cubicBezTo>
                      <a:pt x="1" y="82"/>
                      <a:pt x="1" y="82"/>
                      <a:pt x="1" y="82"/>
                    </a:cubicBezTo>
                    <a:cubicBezTo>
                      <a:pt x="2" y="82"/>
                      <a:pt x="2" y="82"/>
                      <a:pt x="2" y="82"/>
                    </a:cubicBezTo>
                    <a:cubicBezTo>
                      <a:pt x="2" y="82"/>
                      <a:pt x="2" y="81"/>
                      <a:pt x="3" y="81"/>
                    </a:cubicBezTo>
                    <a:cubicBezTo>
                      <a:pt x="3" y="81"/>
                      <a:pt x="4" y="82"/>
                      <a:pt x="4" y="82"/>
                    </a:cubicBezTo>
                    <a:cubicBezTo>
                      <a:pt x="5" y="84"/>
                      <a:pt x="5" y="84"/>
                      <a:pt x="5" y="84"/>
                    </a:cubicBezTo>
                    <a:cubicBezTo>
                      <a:pt x="112" y="12"/>
                      <a:pt x="112" y="12"/>
                      <a:pt x="112" y="12"/>
                    </a:cubicBezTo>
                    <a:cubicBezTo>
                      <a:pt x="112" y="12"/>
                      <a:pt x="112" y="12"/>
                      <a:pt x="112" y="12"/>
                    </a:cubicBezTo>
                    <a:cubicBezTo>
                      <a:pt x="114" y="10"/>
                      <a:pt x="117" y="8"/>
                      <a:pt x="120" y="7"/>
                    </a:cubicBezTo>
                    <a:cubicBezTo>
                      <a:pt x="123" y="5"/>
                      <a:pt x="126" y="4"/>
                      <a:pt x="128" y="4"/>
                    </a:cubicBezTo>
                    <a:cubicBezTo>
                      <a:pt x="128" y="4"/>
                      <a:pt x="128" y="4"/>
                      <a:pt x="128" y="4"/>
                    </a:cubicBezTo>
                    <a:cubicBezTo>
                      <a:pt x="130" y="4"/>
                      <a:pt x="131" y="5"/>
                      <a:pt x="133" y="6"/>
                    </a:cubicBezTo>
                    <a:cubicBezTo>
                      <a:pt x="133" y="8"/>
                      <a:pt x="134" y="9"/>
                      <a:pt x="134" y="10"/>
                    </a:cubicBezTo>
                    <a:cubicBezTo>
                      <a:pt x="134" y="12"/>
                      <a:pt x="132" y="15"/>
                      <a:pt x="130" y="18"/>
                    </a:cubicBezTo>
                    <a:cubicBezTo>
                      <a:pt x="127" y="20"/>
                      <a:pt x="124" y="23"/>
                      <a:pt x="122" y="25"/>
                    </a:cubicBezTo>
                    <a:cubicBezTo>
                      <a:pt x="121" y="25"/>
                      <a:pt x="121" y="25"/>
                      <a:pt x="121" y="25"/>
                    </a:cubicBezTo>
                    <a:cubicBezTo>
                      <a:pt x="22" y="107"/>
                      <a:pt x="22" y="107"/>
                      <a:pt x="22" y="107"/>
                    </a:cubicBezTo>
                    <a:cubicBezTo>
                      <a:pt x="24" y="108"/>
                      <a:pt x="24" y="108"/>
                      <a:pt x="24" y="108"/>
                    </a:cubicBezTo>
                    <a:cubicBezTo>
                      <a:pt x="24" y="109"/>
                      <a:pt x="24" y="110"/>
                      <a:pt x="23" y="111"/>
                    </a:cubicBezTo>
                    <a:cubicBezTo>
                      <a:pt x="124" y="28"/>
                      <a:pt x="124" y="28"/>
                      <a:pt x="124" y="28"/>
                    </a:cubicBezTo>
                    <a:cubicBezTo>
                      <a:pt x="127" y="26"/>
                      <a:pt x="130" y="23"/>
                      <a:pt x="133" y="20"/>
                    </a:cubicBezTo>
                    <a:cubicBezTo>
                      <a:pt x="135" y="17"/>
                      <a:pt x="138" y="14"/>
                      <a:pt x="138" y="10"/>
                    </a:cubicBezTo>
                    <a:cubicBezTo>
                      <a:pt x="138" y="8"/>
                      <a:pt x="137" y="6"/>
                      <a:pt x="136" y="4"/>
                    </a:cubicBezTo>
                    <a:cubicBezTo>
                      <a:pt x="134" y="1"/>
                      <a:pt x="131" y="0"/>
                      <a:pt x="128"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6" name="Freeform 298"/>
              <p:cNvSpPr>
                <a:spLocks noEditPoints="1"/>
              </p:cNvSpPr>
              <p:nvPr/>
            </p:nvSpPr>
            <p:spPr bwMode="auto">
              <a:xfrm>
                <a:off x="6046788" y="1593850"/>
                <a:ext cx="114300" cy="120650"/>
              </a:xfrm>
              <a:custGeom>
                <a:avLst/>
                <a:gdLst>
                  <a:gd name="T0" fmla="*/ 1 w 41"/>
                  <a:gd name="T1" fmla="*/ 15 h 43"/>
                  <a:gd name="T2" fmla="*/ 0 w 41"/>
                  <a:gd name="T3" fmla="*/ 20 h 43"/>
                  <a:gd name="T4" fmla="*/ 5 w 41"/>
                  <a:gd name="T5" fmla="*/ 33 h 43"/>
                  <a:gd name="T6" fmla="*/ 12 w 41"/>
                  <a:gd name="T7" fmla="*/ 40 h 43"/>
                  <a:gd name="T8" fmla="*/ 20 w 41"/>
                  <a:gd name="T9" fmla="*/ 43 h 43"/>
                  <a:gd name="T10" fmla="*/ 20 w 41"/>
                  <a:gd name="T11" fmla="*/ 43 h 43"/>
                  <a:gd name="T12" fmla="*/ 21 w 41"/>
                  <a:gd name="T13" fmla="*/ 43 h 43"/>
                  <a:gd name="T14" fmla="*/ 22 w 41"/>
                  <a:gd name="T15" fmla="*/ 41 h 43"/>
                  <a:gd name="T16" fmla="*/ 21 w 41"/>
                  <a:gd name="T17" fmla="*/ 39 h 43"/>
                  <a:gd name="T18" fmla="*/ 20 w 41"/>
                  <a:gd name="T19" fmla="*/ 39 h 43"/>
                  <a:gd name="T20" fmla="*/ 20 w 41"/>
                  <a:gd name="T21" fmla="*/ 39 h 43"/>
                  <a:gd name="T22" fmla="*/ 14 w 41"/>
                  <a:gd name="T23" fmla="*/ 37 h 43"/>
                  <a:gd name="T24" fmla="*/ 8 w 41"/>
                  <a:gd name="T25" fmla="*/ 31 h 43"/>
                  <a:gd name="T26" fmla="*/ 4 w 41"/>
                  <a:gd name="T27" fmla="*/ 20 h 43"/>
                  <a:gd name="T28" fmla="*/ 4 w 41"/>
                  <a:gd name="T29" fmla="*/ 17 h 43"/>
                  <a:gd name="T30" fmla="*/ 3 w 41"/>
                  <a:gd name="T31" fmla="*/ 15 h 43"/>
                  <a:gd name="T32" fmla="*/ 1 w 41"/>
                  <a:gd name="T33" fmla="*/ 15 h 43"/>
                  <a:gd name="T34" fmla="*/ 18 w 41"/>
                  <a:gd name="T35" fmla="*/ 4 h 43"/>
                  <a:gd name="T36" fmla="*/ 20 w 41"/>
                  <a:gd name="T37" fmla="*/ 2 h 43"/>
                  <a:gd name="T38" fmla="*/ 18 w 41"/>
                  <a:gd name="T39" fmla="*/ 4 h 43"/>
                  <a:gd name="T40" fmla="*/ 20 w 41"/>
                  <a:gd name="T41" fmla="*/ 0 h 43"/>
                  <a:gd name="T42" fmla="*/ 19 w 41"/>
                  <a:gd name="T43" fmla="*/ 1 h 43"/>
                  <a:gd name="T44" fmla="*/ 19 w 41"/>
                  <a:gd name="T45" fmla="*/ 1 h 43"/>
                  <a:gd name="T46" fmla="*/ 18 w 41"/>
                  <a:gd name="T47" fmla="*/ 1 h 43"/>
                  <a:gd name="T48" fmla="*/ 18 w 41"/>
                  <a:gd name="T49" fmla="*/ 1 h 43"/>
                  <a:gd name="T50" fmla="*/ 17 w 41"/>
                  <a:gd name="T51" fmla="*/ 2 h 43"/>
                  <a:gd name="T52" fmla="*/ 4 w 41"/>
                  <a:gd name="T53" fmla="*/ 12 h 43"/>
                  <a:gd name="T54" fmla="*/ 5 w 41"/>
                  <a:gd name="T55" fmla="*/ 12 h 43"/>
                  <a:gd name="T56" fmla="*/ 6 w 41"/>
                  <a:gd name="T57" fmla="*/ 13 h 43"/>
                  <a:gd name="T58" fmla="*/ 7 w 41"/>
                  <a:gd name="T59" fmla="*/ 14 h 43"/>
                  <a:gd name="T60" fmla="*/ 19 w 41"/>
                  <a:gd name="T61" fmla="*/ 5 h 43"/>
                  <a:gd name="T62" fmla="*/ 27 w 41"/>
                  <a:gd name="T63" fmla="*/ 16 h 43"/>
                  <a:gd name="T64" fmla="*/ 36 w 41"/>
                  <a:gd name="T65" fmla="*/ 28 h 43"/>
                  <a:gd name="T66" fmla="*/ 24 w 41"/>
                  <a:gd name="T67" fmla="*/ 37 h 43"/>
                  <a:gd name="T68" fmla="*/ 25 w 41"/>
                  <a:gd name="T69" fmla="*/ 38 h 43"/>
                  <a:gd name="T70" fmla="*/ 24 w 41"/>
                  <a:gd name="T71" fmla="*/ 40 h 43"/>
                  <a:gd name="T72" fmla="*/ 25 w 41"/>
                  <a:gd name="T73" fmla="*/ 38 h 43"/>
                  <a:gd name="T74" fmla="*/ 26 w 41"/>
                  <a:gd name="T75" fmla="*/ 40 h 43"/>
                  <a:gd name="T76" fmla="*/ 26 w 41"/>
                  <a:gd name="T77" fmla="*/ 41 h 43"/>
                  <a:gd name="T78" fmla="*/ 39 w 41"/>
                  <a:gd name="T79" fmla="*/ 31 h 43"/>
                  <a:gd name="T80" fmla="*/ 39 w 41"/>
                  <a:gd name="T81" fmla="*/ 30 h 43"/>
                  <a:gd name="T82" fmla="*/ 40 w 41"/>
                  <a:gd name="T83" fmla="*/ 30 h 43"/>
                  <a:gd name="T84" fmla="*/ 40 w 41"/>
                  <a:gd name="T85" fmla="*/ 30 h 43"/>
                  <a:gd name="T86" fmla="*/ 40 w 41"/>
                  <a:gd name="T87" fmla="*/ 30 h 43"/>
                  <a:gd name="T88" fmla="*/ 40 w 41"/>
                  <a:gd name="T89" fmla="*/ 30 h 43"/>
                  <a:gd name="T90" fmla="*/ 41 w 41"/>
                  <a:gd name="T91" fmla="*/ 27 h 43"/>
                  <a:gd name="T92" fmla="*/ 39 w 41"/>
                  <a:gd name="T93" fmla="*/ 26 h 43"/>
                  <a:gd name="T94" fmla="*/ 31 w 41"/>
                  <a:gd name="T95" fmla="*/ 14 h 43"/>
                  <a:gd name="T96" fmla="*/ 22 w 41"/>
                  <a:gd name="T97" fmla="*/ 3 h 43"/>
                  <a:gd name="T98" fmla="*/ 21 w 41"/>
                  <a:gd name="T99" fmla="*/ 1 h 43"/>
                  <a:gd name="T100" fmla="*/ 20 w 41"/>
                  <a:gd name="T101"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1" h="43">
                    <a:moveTo>
                      <a:pt x="1" y="15"/>
                    </a:moveTo>
                    <a:cubicBezTo>
                      <a:pt x="0" y="16"/>
                      <a:pt x="0" y="18"/>
                      <a:pt x="0" y="20"/>
                    </a:cubicBezTo>
                    <a:cubicBezTo>
                      <a:pt x="0" y="24"/>
                      <a:pt x="2" y="29"/>
                      <a:pt x="5" y="33"/>
                    </a:cubicBezTo>
                    <a:cubicBezTo>
                      <a:pt x="7" y="36"/>
                      <a:pt x="10" y="39"/>
                      <a:pt x="12" y="40"/>
                    </a:cubicBezTo>
                    <a:cubicBezTo>
                      <a:pt x="15" y="42"/>
                      <a:pt x="18" y="43"/>
                      <a:pt x="20" y="43"/>
                    </a:cubicBezTo>
                    <a:cubicBezTo>
                      <a:pt x="20" y="43"/>
                      <a:pt x="20" y="43"/>
                      <a:pt x="20" y="43"/>
                    </a:cubicBezTo>
                    <a:cubicBezTo>
                      <a:pt x="21" y="43"/>
                      <a:pt x="21" y="43"/>
                      <a:pt x="21" y="43"/>
                    </a:cubicBezTo>
                    <a:cubicBezTo>
                      <a:pt x="22" y="42"/>
                      <a:pt x="22" y="41"/>
                      <a:pt x="22" y="41"/>
                    </a:cubicBezTo>
                    <a:cubicBezTo>
                      <a:pt x="21" y="39"/>
                      <a:pt x="21" y="39"/>
                      <a:pt x="21" y="39"/>
                    </a:cubicBezTo>
                    <a:cubicBezTo>
                      <a:pt x="20" y="39"/>
                      <a:pt x="20" y="39"/>
                      <a:pt x="20" y="39"/>
                    </a:cubicBezTo>
                    <a:cubicBezTo>
                      <a:pt x="20" y="39"/>
                      <a:pt x="20" y="39"/>
                      <a:pt x="20" y="39"/>
                    </a:cubicBezTo>
                    <a:cubicBezTo>
                      <a:pt x="19" y="39"/>
                      <a:pt x="17" y="38"/>
                      <a:pt x="14" y="37"/>
                    </a:cubicBezTo>
                    <a:cubicBezTo>
                      <a:pt x="12" y="36"/>
                      <a:pt x="10" y="34"/>
                      <a:pt x="8" y="31"/>
                    </a:cubicBezTo>
                    <a:cubicBezTo>
                      <a:pt x="5" y="27"/>
                      <a:pt x="4" y="23"/>
                      <a:pt x="4" y="20"/>
                    </a:cubicBezTo>
                    <a:cubicBezTo>
                      <a:pt x="4" y="19"/>
                      <a:pt x="4" y="18"/>
                      <a:pt x="4" y="17"/>
                    </a:cubicBezTo>
                    <a:cubicBezTo>
                      <a:pt x="3" y="15"/>
                      <a:pt x="3" y="15"/>
                      <a:pt x="3" y="15"/>
                    </a:cubicBezTo>
                    <a:cubicBezTo>
                      <a:pt x="2" y="15"/>
                      <a:pt x="2" y="15"/>
                      <a:pt x="1" y="15"/>
                    </a:cubicBezTo>
                    <a:moveTo>
                      <a:pt x="18" y="4"/>
                    </a:moveTo>
                    <a:cubicBezTo>
                      <a:pt x="20" y="2"/>
                      <a:pt x="20" y="2"/>
                      <a:pt x="20" y="2"/>
                    </a:cubicBezTo>
                    <a:cubicBezTo>
                      <a:pt x="18" y="4"/>
                      <a:pt x="18" y="4"/>
                      <a:pt x="18" y="4"/>
                    </a:cubicBezTo>
                    <a:moveTo>
                      <a:pt x="20" y="0"/>
                    </a:moveTo>
                    <a:cubicBezTo>
                      <a:pt x="19" y="0"/>
                      <a:pt x="19" y="1"/>
                      <a:pt x="19" y="1"/>
                    </a:cubicBezTo>
                    <a:cubicBezTo>
                      <a:pt x="19" y="1"/>
                      <a:pt x="19" y="1"/>
                      <a:pt x="19" y="1"/>
                    </a:cubicBezTo>
                    <a:cubicBezTo>
                      <a:pt x="18" y="1"/>
                      <a:pt x="18" y="1"/>
                      <a:pt x="18" y="1"/>
                    </a:cubicBezTo>
                    <a:cubicBezTo>
                      <a:pt x="18" y="1"/>
                      <a:pt x="18" y="1"/>
                      <a:pt x="18" y="1"/>
                    </a:cubicBezTo>
                    <a:cubicBezTo>
                      <a:pt x="17" y="2"/>
                      <a:pt x="17" y="2"/>
                      <a:pt x="17" y="2"/>
                    </a:cubicBezTo>
                    <a:cubicBezTo>
                      <a:pt x="4" y="12"/>
                      <a:pt x="4" y="12"/>
                      <a:pt x="4" y="12"/>
                    </a:cubicBezTo>
                    <a:cubicBezTo>
                      <a:pt x="4" y="12"/>
                      <a:pt x="5" y="12"/>
                      <a:pt x="5" y="12"/>
                    </a:cubicBezTo>
                    <a:cubicBezTo>
                      <a:pt x="5" y="12"/>
                      <a:pt x="6" y="12"/>
                      <a:pt x="6" y="13"/>
                    </a:cubicBezTo>
                    <a:cubicBezTo>
                      <a:pt x="7" y="14"/>
                      <a:pt x="7" y="14"/>
                      <a:pt x="7" y="14"/>
                    </a:cubicBezTo>
                    <a:cubicBezTo>
                      <a:pt x="19" y="5"/>
                      <a:pt x="19" y="5"/>
                      <a:pt x="19" y="5"/>
                    </a:cubicBezTo>
                    <a:cubicBezTo>
                      <a:pt x="27" y="16"/>
                      <a:pt x="27" y="16"/>
                      <a:pt x="27" y="16"/>
                    </a:cubicBezTo>
                    <a:cubicBezTo>
                      <a:pt x="36" y="28"/>
                      <a:pt x="36" y="28"/>
                      <a:pt x="36" y="28"/>
                    </a:cubicBezTo>
                    <a:cubicBezTo>
                      <a:pt x="24" y="37"/>
                      <a:pt x="24" y="37"/>
                      <a:pt x="24" y="37"/>
                    </a:cubicBezTo>
                    <a:cubicBezTo>
                      <a:pt x="25" y="38"/>
                      <a:pt x="25" y="38"/>
                      <a:pt x="25" y="38"/>
                    </a:cubicBezTo>
                    <a:cubicBezTo>
                      <a:pt x="24" y="40"/>
                      <a:pt x="24" y="40"/>
                      <a:pt x="24" y="40"/>
                    </a:cubicBezTo>
                    <a:cubicBezTo>
                      <a:pt x="25" y="38"/>
                      <a:pt x="25" y="38"/>
                      <a:pt x="25" y="38"/>
                    </a:cubicBezTo>
                    <a:cubicBezTo>
                      <a:pt x="26" y="39"/>
                      <a:pt x="26" y="40"/>
                      <a:pt x="26" y="40"/>
                    </a:cubicBezTo>
                    <a:cubicBezTo>
                      <a:pt x="26" y="40"/>
                      <a:pt x="26" y="41"/>
                      <a:pt x="26" y="41"/>
                    </a:cubicBezTo>
                    <a:cubicBezTo>
                      <a:pt x="39" y="31"/>
                      <a:pt x="39" y="31"/>
                      <a:pt x="39" y="31"/>
                    </a:cubicBezTo>
                    <a:cubicBezTo>
                      <a:pt x="39" y="30"/>
                      <a:pt x="39" y="30"/>
                      <a:pt x="39" y="30"/>
                    </a:cubicBezTo>
                    <a:cubicBezTo>
                      <a:pt x="40" y="30"/>
                      <a:pt x="40" y="30"/>
                      <a:pt x="40" y="30"/>
                    </a:cubicBezTo>
                    <a:cubicBezTo>
                      <a:pt x="40" y="30"/>
                      <a:pt x="40" y="30"/>
                      <a:pt x="40" y="30"/>
                    </a:cubicBezTo>
                    <a:cubicBezTo>
                      <a:pt x="40" y="30"/>
                      <a:pt x="40" y="30"/>
                      <a:pt x="40" y="30"/>
                    </a:cubicBezTo>
                    <a:cubicBezTo>
                      <a:pt x="40" y="30"/>
                      <a:pt x="40" y="30"/>
                      <a:pt x="40" y="30"/>
                    </a:cubicBezTo>
                    <a:cubicBezTo>
                      <a:pt x="41" y="29"/>
                      <a:pt x="41" y="28"/>
                      <a:pt x="41" y="27"/>
                    </a:cubicBezTo>
                    <a:cubicBezTo>
                      <a:pt x="39" y="26"/>
                      <a:pt x="39" y="26"/>
                      <a:pt x="39" y="26"/>
                    </a:cubicBezTo>
                    <a:cubicBezTo>
                      <a:pt x="31" y="14"/>
                      <a:pt x="31" y="14"/>
                      <a:pt x="31" y="14"/>
                    </a:cubicBezTo>
                    <a:cubicBezTo>
                      <a:pt x="22" y="3"/>
                      <a:pt x="22" y="3"/>
                      <a:pt x="22" y="3"/>
                    </a:cubicBezTo>
                    <a:cubicBezTo>
                      <a:pt x="21" y="1"/>
                      <a:pt x="21" y="1"/>
                      <a:pt x="21" y="1"/>
                    </a:cubicBezTo>
                    <a:cubicBezTo>
                      <a:pt x="21" y="1"/>
                      <a:pt x="20" y="0"/>
                      <a:pt x="20"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7" name="Freeform 299"/>
              <p:cNvSpPr>
                <a:spLocks noEditPoints="1"/>
              </p:cNvSpPr>
              <p:nvPr/>
            </p:nvSpPr>
            <p:spPr bwMode="auto">
              <a:xfrm>
                <a:off x="5935663" y="1624013"/>
                <a:ext cx="184150" cy="160338"/>
              </a:xfrm>
              <a:custGeom>
                <a:avLst/>
                <a:gdLst>
                  <a:gd name="T0" fmla="*/ 5 w 66"/>
                  <a:gd name="T1" fmla="*/ 51 h 57"/>
                  <a:gd name="T2" fmla="*/ 16 w 66"/>
                  <a:gd name="T3" fmla="*/ 24 h 57"/>
                  <a:gd name="T4" fmla="*/ 26 w 66"/>
                  <a:gd name="T5" fmla="*/ 10 h 57"/>
                  <a:gd name="T6" fmla="*/ 39 w 66"/>
                  <a:gd name="T7" fmla="*/ 4 h 57"/>
                  <a:gd name="T8" fmla="*/ 41 w 66"/>
                  <a:gd name="T9" fmla="*/ 4 h 57"/>
                  <a:gd name="T10" fmla="*/ 43 w 66"/>
                  <a:gd name="T11" fmla="*/ 4 h 57"/>
                  <a:gd name="T12" fmla="*/ 44 w 66"/>
                  <a:gd name="T13" fmla="*/ 6 h 57"/>
                  <a:gd name="T14" fmla="*/ 61 w 66"/>
                  <a:gd name="T15" fmla="*/ 28 h 57"/>
                  <a:gd name="T16" fmla="*/ 62 w 66"/>
                  <a:gd name="T17" fmla="*/ 30 h 57"/>
                  <a:gd name="T18" fmla="*/ 61 w 66"/>
                  <a:gd name="T19" fmla="*/ 32 h 57"/>
                  <a:gd name="T20" fmla="*/ 61 w 66"/>
                  <a:gd name="T21" fmla="*/ 32 h 57"/>
                  <a:gd name="T22" fmla="*/ 50 w 66"/>
                  <a:gd name="T23" fmla="*/ 43 h 57"/>
                  <a:gd name="T24" fmla="*/ 26 w 66"/>
                  <a:gd name="T25" fmla="*/ 47 h 57"/>
                  <a:gd name="T26" fmla="*/ 5 w 66"/>
                  <a:gd name="T27" fmla="*/ 51 h 57"/>
                  <a:gd name="T28" fmla="*/ 39 w 66"/>
                  <a:gd name="T29" fmla="*/ 0 h 57"/>
                  <a:gd name="T30" fmla="*/ 22 w 66"/>
                  <a:gd name="T31" fmla="*/ 9 h 57"/>
                  <a:gd name="T32" fmla="*/ 5 w 66"/>
                  <a:gd name="T33" fmla="*/ 37 h 57"/>
                  <a:gd name="T34" fmla="*/ 0 w 66"/>
                  <a:gd name="T35" fmla="*/ 54 h 57"/>
                  <a:gd name="T36" fmla="*/ 1 w 66"/>
                  <a:gd name="T37" fmla="*/ 56 h 57"/>
                  <a:gd name="T38" fmla="*/ 2 w 66"/>
                  <a:gd name="T39" fmla="*/ 57 h 57"/>
                  <a:gd name="T40" fmla="*/ 3 w 66"/>
                  <a:gd name="T41" fmla="*/ 57 h 57"/>
                  <a:gd name="T42" fmla="*/ 27 w 66"/>
                  <a:gd name="T43" fmla="*/ 51 h 57"/>
                  <a:gd name="T44" fmla="*/ 52 w 66"/>
                  <a:gd name="T45" fmla="*/ 47 h 57"/>
                  <a:gd name="T46" fmla="*/ 63 w 66"/>
                  <a:gd name="T47" fmla="*/ 38 h 57"/>
                  <a:gd name="T48" fmla="*/ 65 w 66"/>
                  <a:gd name="T49" fmla="*/ 33 h 57"/>
                  <a:gd name="T50" fmla="*/ 66 w 66"/>
                  <a:gd name="T51" fmla="*/ 30 h 57"/>
                  <a:gd name="T52" fmla="*/ 66 w 66"/>
                  <a:gd name="T53" fmla="*/ 29 h 57"/>
                  <a:gd name="T54" fmla="*/ 65 w 66"/>
                  <a:gd name="T55" fmla="*/ 27 h 57"/>
                  <a:gd name="T56" fmla="*/ 64 w 66"/>
                  <a:gd name="T57" fmla="*/ 29 h 57"/>
                  <a:gd name="T58" fmla="*/ 65 w 66"/>
                  <a:gd name="T59" fmla="*/ 27 h 57"/>
                  <a:gd name="T60" fmla="*/ 64 w 66"/>
                  <a:gd name="T61" fmla="*/ 26 h 57"/>
                  <a:gd name="T62" fmla="*/ 47 w 66"/>
                  <a:gd name="T63" fmla="*/ 3 h 57"/>
                  <a:gd name="T64" fmla="*/ 46 w 66"/>
                  <a:gd name="T65" fmla="*/ 2 h 57"/>
                  <a:gd name="T66" fmla="*/ 45 w 66"/>
                  <a:gd name="T67" fmla="*/ 1 h 57"/>
                  <a:gd name="T68" fmla="*/ 44 w 66"/>
                  <a:gd name="T69" fmla="*/ 1 h 57"/>
                  <a:gd name="T70" fmla="*/ 39 w 66"/>
                  <a:gd name="T71" fmla="*/ 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6" h="57">
                    <a:moveTo>
                      <a:pt x="5" y="51"/>
                    </a:moveTo>
                    <a:cubicBezTo>
                      <a:pt x="7" y="46"/>
                      <a:pt x="10" y="34"/>
                      <a:pt x="16" y="24"/>
                    </a:cubicBezTo>
                    <a:cubicBezTo>
                      <a:pt x="19" y="19"/>
                      <a:pt x="22" y="14"/>
                      <a:pt x="26" y="10"/>
                    </a:cubicBezTo>
                    <a:cubicBezTo>
                      <a:pt x="30" y="6"/>
                      <a:pt x="35" y="4"/>
                      <a:pt x="39" y="4"/>
                    </a:cubicBezTo>
                    <a:cubicBezTo>
                      <a:pt x="40" y="4"/>
                      <a:pt x="40" y="4"/>
                      <a:pt x="41" y="4"/>
                    </a:cubicBezTo>
                    <a:cubicBezTo>
                      <a:pt x="42" y="4"/>
                      <a:pt x="42" y="4"/>
                      <a:pt x="43" y="4"/>
                    </a:cubicBezTo>
                    <a:cubicBezTo>
                      <a:pt x="44" y="6"/>
                      <a:pt x="44" y="6"/>
                      <a:pt x="44" y="6"/>
                    </a:cubicBezTo>
                    <a:cubicBezTo>
                      <a:pt x="61" y="28"/>
                      <a:pt x="61" y="28"/>
                      <a:pt x="61" y="28"/>
                    </a:cubicBezTo>
                    <a:cubicBezTo>
                      <a:pt x="62" y="30"/>
                      <a:pt x="62" y="30"/>
                      <a:pt x="62" y="30"/>
                    </a:cubicBezTo>
                    <a:cubicBezTo>
                      <a:pt x="62" y="30"/>
                      <a:pt x="62" y="31"/>
                      <a:pt x="61" y="32"/>
                    </a:cubicBezTo>
                    <a:cubicBezTo>
                      <a:pt x="61" y="32"/>
                      <a:pt x="61" y="32"/>
                      <a:pt x="61" y="32"/>
                    </a:cubicBezTo>
                    <a:cubicBezTo>
                      <a:pt x="60" y="35"/>
                      <a:pt x="56" y="41"/>
                      <a:pt x="50" y="43"/>
                    </a:cubicBezTo>
                    <a:cubicBezTo>
                      <a:pt x="43" y="46"/>
                      <a:pt x="35" y="47"/>
                      <a:pt x="26" y="47"/>
                    </a:cubicBezTo>
                    <a:cubicBezTo>
                      <a:pt x="19" y="48"/>
                      <a:pt x="12" y="49"/>
                      <a:pt x="5" y="51"/>
                    </a:cubicBezTo>
                    <a:moveTo>
                      <a:pt x="39" y="0"/>
                    </a:moveTo>
                    <a:cubicBezTo>
                      <a:pt x="32" y="0"/>
                      <a:pt x="27" y="4"/>
                      <a:pt x="22" y="9"/>
                    </a:cubicBezTo>
                    <a:cubicBezTo>
                      <a:pt x="15" y="17"/>
                      <a:pt x="9" y="28"/>
                      <a:pt x="5" y="37"/>
                    </a:cubicBezTo>
                    <a:cubicBezTo>
                      <a:pt x="2" y="47"/>
                      <a:pt x="0" y="54"/>
                      <a:pt x="0" y="54"/>
                    </a:cubicBezTo>
                    <a:cubicBezTo>
                      <a:pt x="0" y="55"/>
                      <a:pt x="0" y="56"/>
                      <a:pt x="1" y="56"/>
                    </a:cubicBezTo>
                    <a:cubicBezTo>
                      <a:pt x="1" y="57"/>
                      <a:pt x="1" y="57"/>
                      <a:pt x="2" y="57"/>
                    </a:cubicBezTo>
                    <a:cubicBezTo>
                      <a:pt x="2" y="57"/>
                      <a:pt x="2" y="57"/>
                      <a:pt x="3" y="57"/>
                    </a:cubicBezTo>
                    <a:cubicBezTo>
                      <a:pt x="10" y="53"/>
                      <a:pt x="18" y="52"/>
                      <a:pt x="27" y="51"/>
                    </a:cubicBezTo>
                    <a:cubicBezTo>
                      <a:pt x="35" y="50"/>
                      <a:pt x="44" y="50"/>
                      <a:pt x="52" y="47"/>
                    </a:cubicBezTo>
                    <a:cubicBezTo>
                      <a:pt x="57" y="45"/>
                      <a:pt x="60" y="42"/>
                      <a:pt x="63" y="38"/>
                    </a:cubicBezTo>
                    <a:cubicBezTo>
                      <a:pt x="64" y="36"/>
                      <a:pt x="65" y="35"/>
                      <a:pt x="65" y="33"/>
                    </a:cubicBezTo>
                    <a:cubicBezTo>
                      <a:pt x="66" y="32"/>
                      <a:pt x="66" y="31"/>
                      <a:pt x="66" y="30"/>
                    </a:cubicBezTo>
                    <a:cubicBezTo>
                      <a:pt x="66" y="30"/>
                      <a:pt x="66" y="29"/>
                      <a:pt x="66" y="29"/>
                    </a:cubicBezTo>
                    <a:cubicBezTo>
                      <a:pt x="66" y="29"/>
                      <a:pt x="66" y="28"/>
                      <a:pt x="65" y="27"/>
                    </a:cubicBezTo>
                    <a:cubicBezTo>
                      <a:pt x="64" y="29"/>
                      <a:pt x="64" y="29"/>
                      <a:pt x="64" y="29"/>
                    </a:cubicBezTo>
                    <a:cubicBezTo>
                      <a:pt x="65" y="27"/>
                      <a:pt x="65" y="27"/>
                      <a:pt x="65" y="27"/>
                    </a:cubicBezTo>
                    <a:cubicBezTo>
                      <a:pt x="64" y="26"/>
                      <a:pt x="64" y="26"/>
                      <a:pt x="64" y="26"/>
                    </a:cubicBezTo>
                    <a:cubicBezTo>
                      <a:pt x="47" y="3"/>
                      <a:pt x="47" y="3"/>
                      <a:pt x="47" y="3"/>
                    </a:cubicBezTo>
                    <a:cubicBezTo>
                      <a:pt x="46" y="2"/>
                      <a:pt x="46" y="2"/>
                      <a:pt x="46" y="2"/>
                    </a:cubicBezTo>
                    <a:cubicBezTo>
                      <a:pt x="46" y="1"/>
                      <a:pt x="45" y="1"/>
                      <a:pt x="45" y="1"/>
                    </a:cubicBezTo>
                    <a:cubicBezTo>
                      <a:pt x="45" y="1"/>
                      <a:pt x="44" y="1"/>
                      <a:pt x="44" y="1"/>
                    </a:cubicBezTo>
                    <a:cubicBezTo>
                      <a:pt x="42" y="0"/>
                      <a:pt x="41" y="0"/>
                      <a:pt x="39"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48" name="组合 47"/>
            <p:cNvGrpSpPr/>
            <p:nvPr/>
          </p:nvGrpSpPr>
          <p:grpSpPr>
            <a:xfrm>
              <a:off x="9813926" y="2072548"/>
              <a:ext cx="741363" cy="638175"/>
              <a:chOff x="8812213" y="2135188"/>
              <a:chExt cx="741363" cy="638175"/>
            </a:xfrm>
          </p:grpSpPr>
          <p:sp>
            <p:nvSpPr>
              <p:cNvPr id="159" name="Freeform 300"/>
              <p:cNvSpPr/>
              <p:nvPr/>
            </p:nvSpPr>
            <p:spPr bwMode="auto">
              <a:xfrm>
                <a:off x="9170988" y="2436813"/>
                <a:ext cx="63500" cy="36513"/>
              </a:xfrm>
              <a:custGeom>
                <a:avLst/>
                <a:gdLst>
                  <a:gd name="T0" fmla="*/ 14 w 23"/>
                  <a:gd name="T1" fmla="*/ 0 h 13"/>
                  <a:gd name="T2" fmla="*/ 14 w 23"/>
                  <a:gd name="T3" fmla="*/ 0 h 13"/>
                  <a:gd name="T4" fmla="*/ 13 w 23"/>
                  <a:gd name="T5" fmla="*/ 2 h 13"/>
                  <a:gd name="T6" fmla="*/ 0 w 23"/>
                  <a:gd name="T7" fmla="*/ 9 h 13"/>
                  <a:gd name="T8" fmla="*/ 0 w 23"/>
                  <a:gd name="T9" fmla="*/ 9 h 13"/>
                  <a:gd name="T10" fmla="*/ 11 w 23"/>
                  <a:gd name="T11" fmla="*/ 3 h 13"/>
                  <a:gd name="T12" fmla="*/ 11 w 23"/>
                  <a:gd name="T13" fmla="*/ 3 h 13"/>
                  <a:gd name="T14" fmla="*/ 17 w 23"/>
                  <a:gd name="T15" fmla="*/ 12 h 13"/>
                  <a:gd name="T16" fmla="*/ 23 w 23"/>
                  <a:gd name="T17" fmla="*/ 13 h 13"/>
                  <a:gd name="T18" fmla="*/ 23 w 23"/>
                  <a:gd name="T19" fmla="*/ 13 h 13"/>
                  <a:gd name="T20" fmla="*/ 14 w 23"/>
                  <a:gd name="T21" fmla="*/ 1 h 13"/>
                  <a:gd name="T22" fmla="*/ 14 w 23"/>
                  <a:gd name="T23" fmla="*/ 0 h 13"/>
                  <a:gd name="T24" fmla="*/ 14 w 23"/>
                  <a:gd name="T25"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 h="13">
                    <a:moveTo>
                      <a:pt x="14" y="0"/>
                    </a:moveTo>
                    <a:cubicBezTo>
                      <a:pt x="14" y="0"/>
                      <a:pt x="14" y="0"/>
                      <a:pt x="14" y="0"/>
                    </a:cubicBezTo>
                    <a:cubicBezTo>
                      <a:pt x="14" y="1"/>
                      <a:pt x="14" y="2"/>
                      <a:pt x="13" y="2"/>
                    </a:cubicBezTo>
                    <a:cubicBezTo>
                      <a:pt x="0" y="9"/>
                      <a:pt x="0" y="9"/>
                      <a:pt x="0" y="9"/>
                    </a:cubicBezTo>
                    <a:cubicBezTo>
                      <a:pt x="0" y="9"/>
                      <a:pt x="0" y="9"/>
                      <a:pt x="0" y="9"/>
                    </a:cubicBezTo>
                    <a:cubicBezTo>
                      <a:pt x="11" y="3"/>
                      <a:pt x="11" y="3"/>
                      <a:pt x="11" y="3"/>
                    </a:cubicBezTo>
                    <a:cubicBezTo>
                      <a:pt x="11" y="3"/>
                      <a:pt x="11" y="3"/>
                      <a:pt x="11" y="3"/>
                    </a:cubicBezTo>
                    <a:cubicBezTo>
                      <a:pt x="17" y="12"/>
                      <a:pt x="17" y="12"/>
                      <a:pt x="17" y="12"/>
                    </a:cubicBezTo>
                    <a:cubicBezTo>
                      <a:pt x="19" y="12"/>
                      <a:pt x="21" y="13"/>
                      <a:pt x="23" y="13"/>
                    </a:cubicBezTo>
                    <a:cubicBezTo>
                      <a:pt x="23" y="13"/>
                      <a:pt x="23" y="13"/>
                      <a:pt x="23" y="13"/>
                    </a:cubicBezTo>
                    <a:cubicBezTo>
                      <a:pt x="14" y="1"/>
                      <a:pt x="14" y="1"/>
                      <a:pt x="14" y="1"/>
                    </a:cubicBezTo>
                    <a:cubicBezTo>
                      <a:pt x="14" y="1"/>
                      <a:pt x="14" y="0"/>
                      <a:pt x="14" y="0"/>
                    </a:cubicBezTo>
                    <a:cubicBezTo>
                      <a:pt x="14" y="0"/>
                      <a:pt x="14" y="0"/>
                      <a:pt x="1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0" name="Freeform 301"/>
              <p:cNvSpPr/>
              <p:nvPr/>
            </p:nvSpPr>
            <p:spPr bwMode="auto">
              <a:xfrm>
                <a:off x="9197976" y="2530475"/>
                <a:ext cx="255588" cy="242888"/>
              </a:xfrm>
              <a:custGeom>
                <a:avLst/>
                <a:gdLst>
                  <a:gd name="T0" fmla="*/ 0 w 91"/>
                  <a:gd name="T1" fmla="*/ 0 h 87"/>
                  <a:gd name="T2" fmla="*/ 42 w 91"/>
                  <a:gd name="T3" fmla="*/ 55 h 87"/>
                  <a:gd name="T4" fmla="*/ 65 w 91"/>
                  <a:gd name="T5" fmla="*/ 78 h 87"/>
                  <a:gd name="T6" fmla="*/ 87 w 91"/>
                  <a:gd name="T7" fmla="*/ 87 h 87"/>
                  <a:gd name="T8" fmla="*/ 89 w 91"/>
                  <a:gd name="T9" fmla="*/ 87 h 87"/>
                  <a:gd name="T10" fmla="*/ 90 w 91"/>
                  <a:gd name="T11" fmla="*/ 86 h 87"/>
                  <a:gd name="T12" fmla="*/ 90 w 91"/>
                  <a:gd name="T13" fmla="*/ 84 h 87"/>
                  <a:gd name="T14" fmla="*/ 34 w 91"/>
                  <a:gd name="T15" fmla="*/ 9 h 87"/>
                  <a:gd name="T16" fmla="*/ 28 w 91"/>
                  <a:gd name="T17" fmla="*/ 7 h 87"/>
                  <a:gd name="T18" fmla="*/ 85 w 91"/>
                  <a:gd name="T19" fmla="*/ 83 h 87"/>
                  <a:gd name="T20" fmla="*/ 68 w 91"/>
                  <a:gd name="T21" fmla="*/ 75 h 87"/>
                  <a:gd name="T22" fmla="*/ 33 w 91"/>
                  <a:gd name="T23" fmla="*/ 39 h 87"/>
                  <a:gd name="T24" fmla="*/ 6 w 91"/>
                  <a:gd name="T25" fmla="*/ 1 h 87"/>
                  <a:gd name="T26" fmla="*/ 0 w 91"/>
                  <a:gd name="T27"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1" h="87">
                    <a:moveTo>
                      <a:pt x="0" y="0"/>
                    </a:moveTo>
                    <a:cubicBezTo>
                      <a:pt x="11" y="16"/>
                      <a:pt x="26" y="37"/>
                      <a:pt x="42" y="55"/>
                    </a:cubicBezTo>
                    <a:cubicBezTo>
                      <a:pt x="49" y="64"/>
                      <a:pt x="57" y="72"/>
                      <a:pt x="65" y="78"/>
                    </a:cubicBezTo>
                    <a:cubicBezTo>
                      <a:pt x="73" y="84"/>
                      <a:pt x="80" y="87"/>
                      <a:pt x="87" y="87"/>
                    </a:cubicBezTo>
                    <a:cubicBezTo>
                      <a:pt x="88" y="87"/>
                      <a:pt x="88" y="87"/>
                      <a:pt x="89" y="87"/>
                    </a:cubicBezTo>
                    <a:cubicBezTo>
                      <a:pt x="90" y="87"/>
                      <a:pt x="90" y="87"/>
                      <a:pt x="90" y="86"/>
                    </a:cubicBezTo>
                    <a:cubicBezTo>
                      <a:pt x="91" y="85"/>
                      <a:pt x="91" y="85"/>
                      <a:pt x="90" y="84"/>
                    </a:cubicBezTo>
                    <a:cubicBezTo>
                      <a:pt x="34" y="9"/>
                      <a:pt x="34" y="9"/>
                      <a:pt x="34" y="9"/>
                    </a:cubicBezTo>
                    <a:cubicBezTo>
                      <a:pt x="28" y="7"/>
                      <a:pt x="28" y="7"/>
                      <a:pt x="28" y="7"/>
                    </a:cubicBezTo>
                    <a:cubicBezTo>
                      <a:pt x="85" y="83"/>
                      <a:pt x="85" y="83"/>
                      <a:pt x="85" y="83"/>
                    </a:cubicBezTo>
                    <a:cubicBezTo>
                      <a:pt x="80" y="82"/>
                      <a:pt x="74" y="79"/>
                      <a:pt x="68" y="75"/>
                    </a:cubicBezTo>
                    <a:cubicBezTo>
                      <a:pt x="57" y="66"/>
                      <a:pt x="44" y="53"/>
                      <a:pt x="33" y="39"/>
                    </a:cubicBezTo>
                    <a:cubicBezTo>
                      <a:pt x="23" y="26"/>
                      <a:pt x="13" y="13"/>
                      <a:pt x="6" y="1"/>
                    </a:cubicBezTo>
                    <a:cubicBezTo>
                      <a:pt x="0" y="0"/>
                      <a:pt x="0" y="0"/>
                      <a:pt x="0"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1" name="Freeform 302"/>
              <p:cNvSpPr>
                <a:spLocks noEditPoints="1"/>
              </p:cNvSpPr>
              <p:nvPr/>
            </p:nvSpPr>
            <p:spPr bwMode="auto">
              <a:xfrm>
                <a:off x="8980488" y="2135188"/>
                <a:ext cx="228600" cy="327025"/>
              </a:xfrm>
              <a:custGeom>
                <a:avLst/>
                <a:gdLst>
                  <a:gd name="T0" fmla="*/ 20 w 82"/>
                  <a:gd name="T1" fmla="*/ 51 h 117"/>
                  <a:gd name="T2" fmla="*/ 20 w 82"/>
                  <a:gd name="T3" fmla="*/ 16 h 117"/>
                  <a:gd name="T4" fmla="*/ 28 w 82"/>
                  <a:gd name="T5" fmla="*/ 14 h 117"/>
                  <a:gd name="T6" fmla="*/ 54 w 82"/>
                  <a:gd name="T7" fmla="*/ 29 h 117"/>
                  <a:gd name="T8" fmla="*/ 54 w 82"/>
                  <a:gd name="T9" fmla="*/ 29 h 117"/>
                  <a:gd name="T10" fmla="*/ 58 w 82"/>
                  <a:gd name="T11" fmla="*/ 50 h 117"/>
                  <a:gd name="T12" fmla="*/ 44 w 82"/>
                  <a:gd name="T13" fmla="*/ 67 h 117"/>
                  <a:gd name="T14" fmla="*/ 28 w 82"/>
                  <a:gd name="T15" fmla="*/ 10 h 117"/>
                  <a:gd name="T16" fmla="*/ 9 w 82"/>
                  <a:gd name="T17" fmla="*/ 31 h 117"/>
                  <a:gd name="T18" fmla="*/ 44 w 82"/>
                  <a:gd name="T19" fmla="*/ 71 h 117"/>
                  <a:gd name="T20" fmla="*/ 54 w 82"/>
                  <a:gd name="T21" fmla="*/ 68 h 117"/>
                  <a:gd name="T22" fmla="*/ 55 w 82"/>
                  <a:gd name="T23" fmla="*/ 28 h 117"/>
                  <a:gd name="T24" fmla="*/ 28 w 82"/>
                  <a:gd name="T25" fmla="*/ 10 h 117"/>
                  <a:gd name="T26" fmla="*/ 65 w 82"/>
                  <a:gd name="T27" fmla="*/ 113 h 117"/>
                  <a:gd name="T28" fmla="*/ 35 w 82"/>
                  <a:gd name="T29" fmla="*/ 78 h 117"/>
                  <a:gd name="T30" fmla="*/ 4 w 82"/>
                  <a:gd name="T31" fmla="*/ 35 h 117"/>
                  <a:gd name="T32" fmla="*/ 4 w 82"/>
                  <a:gd name="T33" fmla="*/ 35 h 117"/>
                  <a:gd name="T34" fmla="*/ 32 w 82"/>
                  <a:gd name="T35" fmla="*/ 4 h 117"/>
                  <a:gd name="T36" fmla="*/ 35 w 82"/>
                  <a:gd name="T37" fmla="*/ 4 h 117"/>
                  <a:gd name="T38" fmla="*/ 37 w 82"/>
                  <a:gd name="T39" fmla="*/ 4 h 117"/>
                  <a:gd name="T40" fmla="*/ 68 w 82"/>
                  <a:gd name="T41" fmla="*/ 48 h 117"/>
                  <a:gd name="T42" fmla="*/ 66 w 82"/>
                  <a:gd name="T43" fmla="*/ 60 h 117"/>
                  <a:gd name="T44" fmla="*/ 66 w 82"/>
                  <a:gd name="T45" fmla="*/ 61 h 117"/>
                  <a:gd name="T46" fmla="*/ 70 w 82"/>
                  <a:gd name="T47" fmla="*/ 91 h 117"/>
                  <a:gd name="T48" fmla="*/ 65 w 82"/>
                  <a:gd name="T49" fmla="*/ 113 h 117"/>
                  <a:gd name="T50" fmla="*/ 13 w 82"/>
                  <a:gd name="T51" fmla="*/ 6 h 117"/>
                  <a:gd name="T52" fmla="*/ 0 w 82"/>
                  <a:gd name="T53" fmla="*/ 35 h 117"/>
                  <a:gd name="T54" fmla="*/ 33 w 82"/>
                  <a:gd name="T55" fmla="*/ 82 h 117"/>
                  <a:gd name="T56" fmla="*/ 62 w 82"/>
                  <a:gd name="T57" fmla="*/ 116 h 117"/>
                  <a:gd name="T58" fmla="*/ 63 w 82"/>
                  <a:gd name="T59" fmla="*/ 116 h 117"/>
                  <a:gd name="T60" fmla="*/ 64 w 82"/>
                  <a:gd name="T61" fmla="*/ 116 h 117"/>
                  <a:gd name="T62" fmla="*/ 81 w 82"/>
                  <a:gd name="T63" fmla="*/ 110 h 117"/>
                  <a:gd name="T64" fmla="*/ 82 w 82"/>
                  <a:gd name="T65" fmla="*/ 108 h 117"/>
                  <a:gd name="T66" fmla="*/ 69 w 82"/>
                  <a:gd name="T67" fmla="*/ 67 h 117"/>
                  <a:gd name="T68" fmla="*/ 70 w 82"/>
                  <a:gd name="T69" fmla="*/ 62 h 117"/>
                  <a:gd name="T70" fmla="*/ 65 w 82"/>
                  <a:gd name="T71" fmla="*/ 22 h 117"/>
                  <a:gd name="T72" fmla="*/ 37 w 82"/>
                  <a:gd name="T73" fmla="*/ 0 h 117"/>
                  <a:gd name="T74" fmla="*/ 36 w 82"/>
                  <a:gd name="T75" fmla="*/ 4 h 117"/>
                  <a:gd name="T76" fmla="*/ 37 w 82"/>
                  <a:gd name="T77" fmla="*/ 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82" h="117">
                    <a:moveTo>
                      <a:pt x="44" y="67"/>
                    </a:moveTo>
                    <a:cubicBezTo>
                      <a:pt x="36" y="67"/>
                      <a:pt x="26" y="61"/>
                      <a:pt x="20" y="51"/>
                    </a:cubicBezTo>
                    <a:cubicBezTo>
                      <a:pt x="15" y="44"/>
                      <a:pt x="13" y="37"/>
                      <a:pt x="13" y="31"/>
                    </a:cubicBezTo>
                    <a:cubicBezTo>
                      <a:pt x="13" y="24"/>
                      <a:pt x="16" y="19"/>
                      <a:pt x="20" y="16"/>
                    </a:cubicBezTo>
                    <a:cubicBezTo>
                      <a:pt x="22" y="14"/>
                      <a:pt x="25" y="14"/>
                      <a:pt x="28" y="14"/>
                    </a:cubicBezTo>
                    <a:cubicBezTo>
                      <a:pt x="28" y="14"/>
                      <a:pt x="28" y="14"/>
                      <a:pt x="28" y="14"/>
                    </a:cubicBezTo>
                    <a:cubicBezTo>
                      <a:pt x="36" y="14"/>
                      <a:pt x="45" y="20"/>
                      <a:pt x="52" y="30"/>
                    </a:cubicBezTo>
                    <a:cubicBezTo>
                      <a:pt x="54" y="29"/>
                      <a:pt x="54" y="29"/>
                      <a:pt x="54" y="29"/>
                    </a:cubicBezTo>
                    <a:cubicBezTo>
                      <a:pt x="55" y="28"/>
                      <a:pt x="55" y="28"/>
                      <a:pt x="55" y="28"/>
                    </a:cubicBezTo>
                    <a:cubicBezTo>
                      <a:pt x="54" y="29"/>
                      <a:pt x="54" y="29"/>
                      <a:pt x="54" y="29"/>
                    </a:cubicBezTo>
                    <a:cubicBezTo>
                      <a:pt x="52" y="30"/>
                      <a:pt x="52" y="30"/>
                      <a:pt x="52" y="30"/>
                    </a:cubicBezTo>
                    <a:cubicBezTo>
                      <a:pt x="56" y="36"/>
                      <a:pt x="58" y="44"/>
                      <a:pt x="58" y="50"/>
                    </a:cubicBezTo>
                    <a:cubicBezTo>
                      <a:pt x="58" y="56"/>
                      <a:pt x="56" y="62"/>
                      <a:pt x="52" y="65"/>
                    </a:cubicBezTo>
                    <a:cubicBezTo>
                      <a:pt x="49" y="66"/>
                      <a:pt x="47" y="67"/>
                      <a:pt x="44" y="67"/>
                    </a:cubicBezTo>
                    <a:cubicBezTo>
                      <a:pt x="44" y="67"/>
                      <a:pt x="44" y="67"/>
                      <a:pt x="44" y="67"/>
                    </a:cubicBezTo>
                    <a:moveTo>
                      <a:pt x="28" y="10"/>
                    </a:moveTo>
                    <a:cubicBezTo>
                      <a:pt x="24" y="10"/>
                      <a:pt x="21" y="11"/>
                      <a:pt x="18" y="12"/>
                    </a:cubicBezTo>
                    <a:cubicBezTo>
                      <a:pt x="12" y="16"/>
                      <a:pt x="9" y="23"/>
                      <a:pt x="9" y="31"/>
                    </a:cubicBezTo>
                    <a:cubicBezTo>
                      <a:pt x="9" y="38"/>
                      <a:pt x="12" y="46"/>
                      <a:pt x="16" y="53"/>
                    </a:cubicBezTo>
                    <a:cubicBezTo>
                      <a:pt x="24" y="64"/>
                      <a:pt x="34" y="71"/>
                      <a:pt x="44" y="71"/>
                    </a:cubicBezTo>
                    <a:cubicBezTo>
                      <a:pt x="44" y="71"/>
                      <a:pt x="44" y="71"/>
                      <a:pt x="44" y="71"/>
                    </a:cubicBezTo>
                    <a:cubicBezTo>
                      <a:pt x="48" y="71"/>
                      <a:pt x="51" y="70"/>
                      <a:pt x="54" y="68"/>
                    </a:cubicBezTo>
                    <a:cubicBezTo>
                      <a:pt x="60" y="64"/>
                      <a:pt x="62" y="57"/>
                      <a:pt x="62" y="50"/>
                    </a:cubicBezTo>
                    <a:cubicBezTo>
                      <a:pt x="62" y="43"/>
                      <a:pt x="60" y="35"/>
                      <a:pt x="55" y="28"/>
                    </a:cubicBezTo>
                    <a:cubicBezTo>
                      <a:pt x="55" y="28"/>
                      <a:pt x="55" y="28"/>
                      <a:pt x="55" y="28"/>
                    </a:cubicBezTo>
                    <a:cubicBezTo>
                      <a:pt x="48" y="17"/>
                      <a:pt x="37" y="10"/>
                      <a:pt x="28" y="10"/>
                    </a:cubicBezTo>
                    <a:cubicBezTo>
                      <a:pt x="28" y="10"/>
                      <a:pt x="28" y="10"/>
                      <a:pt x="28" y="10"/>
                    </a:cubicBezTo>
                    <a:moveTo>
                      <a:pt x="65" y="113"/>
                    </a:moveTo>
                    <a:cubicBezTo>
                      <a:pt x="53" y="94"/>
                      <a:pt x="36" y="78"/>
                      <a:pt x="36" y="78"/>
                    </a:cubicBezTo>
                    <a:cubicBezTo>
                      <a:pt x="35" y="78"/>
                      <a:pt x="35" y="78"/>
                      <a:pt x="35" y="78"/>
                    </a:cubicBezTo>
                    <a:cubicBezTo>
                      <a:pt x="20" y="69"/>
                      <a:pt x="12" y="60"/>
                      <a:pt x="8" y="51"/>
                    </a:cubicBezTo>
                    <a:cubicBezTo>
                      <a:pt x="4" y="43"/>
                      <a:pt x="4" y="37"/>
                      <a:pt x="4" y="35"/>
                    </a:cubicBezTo>
                    <a:cubicBezTo>
                      <a:pt x="4" y="35"/>
                      <a:pt x="4" y="35"/>
                      <a:pt x="4" y="35"/>
                    </a:cubicBezTo>
                    <a:cubicBezTo>
                      <a:pt x="4" y="35"/>
                      <a:pt x="4" y="35"/>
                      <a:pt x="4" y="35"/>
                    </a:cubicBezTo>
                    <a:cubicBezTo>
                      <a:pt x="5" y="21"/>
                      <a:pt x="10" y="13"/>
                      <a:pt x="15" y="9"/>
                    </a:cubicBezTo>
                    <a:cubicBezTo>
                      <a:pt x="21" y="5"/>
                      <a:pt x="27" y="4"/>
                      <a:pt x="32" y="4"/>
                    </a:cubicBezTo>
                    <a:cubicBezTo>
                      <a:pt x="32" y="4"/>
                      <a:pt x="32" y="4"/>
                      <a:pt x="32" y="4"/>
                    </a:cubicBezTo>
                    <a:cubicBezTo>
                      <a:pt x="33" y="4"/>
                      <a:pt x="34" y="4"/>
                      <a:pt x="35" y="4"/>
                    </a:cubicBezTo>
                    <a:cubicBezTo>
                      <a:pt x="36" y="4"/>
                      <a:pt x="36" y="4"/>
                      <a:pt x="36" y="4"/>
                    </a:cubicBezTo>
                    <a:cubicBezTo>
                      <a:pt x="37" y="4"/>
                      <a:pt x="37" y="4"/>
                      <a:pt x="37" y="4"/>
                    </a:cubicBezTo>
                    <a:cubicBezTo>
                      <a:pt x="50" y="9"/>
                      <a:pt x="57" y="16"/>
                      <a:pt x="62" y="24"/>
                    </a:cubicBezTo>
                    <a:cubicBezTo>
                      <a:pt x="66" y="32"/>
                      <a:pt x="68" y="41"/>
                      <a:pt x="68" y="48"/>
                    </a:cubicBezTo>
                    <a:cubicBezTo>
                      <a:pt x="68" y="52"/>
                      <a:pt x="67" y="55"/>
                      <a:pt x="67" y="57"/>
                    </a:cubicBezTo>
                    <a:cubicBezTo>
                      <a:pt x="67" y="59"/>
                      <a:pt x="66" y="60"/>
                      <a:pt x="66" y="60"/>
                    </a:cubicBezTo>
                    <a:cubicBezTo>
                      <a:pt x="66" y="61"/>
                      <a:pt x="66" y="61"/>
                      <a:pt x="66" y="61"/>
                    </a:cubicBezTo>
                    <a:cubicBezTo>
                      <a:pt x="66" y="61"/>
                      <a:pt x="66" y="61"/>
                      <a:pt x="66" y="61"/>
                    </a:cubicBezTo>
                    <a:cubicBezTo>
                      <a:pt x="65" y="63"/>
                      <a:pt x="65" y="65"/>
                      <a:pt x="65" y="67"/>
                    </a:cubicBezTo>
                    <a:cubicBezTo>
                      <a:pt x="65" y="74"/>
                      <a:pt x="68" y="83"/>
                      <a:pt x="70" y="91"/>
                    </a:cubicBezTo>
                    <a:cubicBezTo>
                      <a:pt x="73" y="98"/>
                      <a:pt x="75" y="104"/>
                      <a:pt x="77" y="108"/>
                    </a:cubicBezTo>
                    <a:cubicBezTo>
                      <a:pt x="65" y="113"/>
                      <a:pt x="65" y="113"/>
                      <a:pt x="65" y="113"/>
                    </a:cubicBezTo>
                    <a:moveTo>
                      <a:pt x="32" y="0"/>
                    </a:moveTo>
                    <a:cubicBezTo>
                      <a:pt x="27" y="0"/>
                      <a:pt x="19" y="1"/>
                      <a:pt x="13" y="6"/>
                    </a:cubicBezTo>
                    <a:cubicBezTo>
                      <a:pt x="6" y="11"/>
                      <a:pt x="1" y="20"/>
                      <a:pt x="0" y="35"/>
                    </a:cubicBezTo>
                    <a:cubicBezTo>
                      <a:pt x="0" y="35"/>
                      <a:pt x="0" y="35"/>
                      <a:pt x="0" y="35"/>
                    </a:cubicBezTo>
                    <a:cubicBezTo>
                      <a:pt x="0" y="37"/>
                      <a:pt x="0" y="44"/>
                      <a:pt x="4" y="53"/>
                    </a:cubicBezTo>
                    <a:cubicBezTo>
                      <a:pt x="9" y="62"/>
                      <a:pt x="17" y="73"/>
                      <a:pt x="33" y="82"/>
                    </a:cubicBezTo>
                    <a:cubicBezTo>
                      <a:pt x="33" y="82"/>
                      <a:pt x="34" y="82"/>
                      <a:pt x="34" y="82"/>
                    </a:cubicBezTo>
                    <a:cubicBezTo>
                      <a:pt x="37" y="85"/>
                      <a:pt x="52" y="99"/>
                      <a:pt x="62" y="116"/>
                    </a:cubicBezTo>
                    <a:cubicBezTo>
                      <a:pt x="62" y="116"/>
                      <a:pt x="62" y="116"/>
                      <a:pt x="63" y="116"/>
                    </a:cubicBezTo>
                    <a:cubicBezTo>
                      <a:pt x="63" y="116"/>
                      <a:pt x="63" y="116"/>
                      <a:pt x="63" y="116"/>
                    </a:cubicBezTo>
                    <a:cubicBezTo>
                      <a:pt x="63" y="116"/>
                      <a:pt x="64" y="116"/>
                      <a:pt x="64" y="116"/>
                    </a:cubicBezTo>
                    <a:cubicBezTo>
                      <a:pt x="64" y="116"/>
                      <a:pt x="64" y="116"/>
                      <a:pt x="64" y="116"/>
                    </a:cubicBezTo>
                    <a:cubicBezTo>
                      <a:pt x="64" y="116"/>
                      <a:pt x="65" y="116"/>
                      <a:pt x="68" y="117"/>
                    </a:cubicBezTo>
                    <a:cubicBezTo>
                      <a:pt x="81" y="110"/>
                      <a:pt x="81" y="110"/>
                      <a:pt x="81" y="110"/>
                    </a:cubicBezTo>
                    <a:cubicBezTo>
                      <a:pt x="82" y="110"/>
                      <a:pt x="82" y="109"/>
                      <a:pt x="82" y="108"/>
                    </a:cubicBezTo>
                    <a:cubicBezTo>
                      <a:pt x="82" y="108"/>
                      <a:pt x="82" y="108"/>
                      <a:pt x="82" y="108"/>
                    </a:cubicBezTo>
                    <a:cubicBezTo>
                      <a:pt x="80" y="105"/>
                      <a:pt x="77" y="98"/>
                      <a:pt x="74" y="90"/>
                    </a:cubicBezTo>
                    <a:cubicBezTo>
                      <a:pt x="71" y="82"/>
                      <a:pt x="69" y="73"/>
                      <a:pt x="69" y="67"/>
                    </a:cubicBezTo>
                    <a:cubicBezTo>
                      <a:pt x="69" y="65"/>
                      <a:pt x="69" y="64"/>
                      <a:pt x="70" y="63"/>
                    </a:cubicBezTo>
                    <a:cubicBezTo>
                      <a:pt x="70" y="62"/>
                      <a:pt x="70" y="62"/>
                      <a:pt x="70" y="62"/>
                    </a:cubicBezTo>
                    <a:cubicBezTo>
                      <a:pt x="70" y="62"/>
                      <a:pt x="72" y="56"/>
                      <a:pt x="72" y="48"/>
                    </a:cubicBezTo>
                    <a:cubicBezTo>
                      <a:pt x="72" y="40"/>
                      <a:pt x="70" y="31"/>
                      <a:pt x="65" y="22"/>
                    </a:cubicBezTo>
                    <a:cubicBezTo>
                      <a:pt x="60" y="14"/>
                      <a:pt x="52" y="5"/>
                      <a:pt x="38" y="0"/>
                    </a:cubicBezTo>
                    <a:cubicBezTo>
                      <a:pt x="37" y="0"/>
                      <a:pt x="37" y="0"/>
                      <a:pt x="37" y="0"/>
                    </a:cubicBezTo>
                    <a:cubicBezTo>
                      <a:pt x="37" y="2"/>
                      <a:pt x="37" y="2"/>
                      <a:pt x="37" y="2"/>
                    </a:cubicBezTo>
                    <a:cubicBezTo>
                      <a:pt x="36" y="4"/>
                      <a:pt x="36" y="4"/>
                      <a:pt x="36" y="4"/>
                    </a:cubicBezTo>
                    <a:cubicBezTo>
                      <a:pt x="37" y="2"/>
                      <a:pt x="37" y="2"/>
                      <a:pt x="37" y="2"/>
                    </a:cubicBezTo>
                    <a:cubicBezTo>
                      <a:pt x="37" y="0"/>
                      <a:pt x="37" y="0"/>
                      <a:pt x="37" y="0"/>
                    </a:cubicBezTo>
                    <a:cubicBezTo>
                      <a:pt x="37" y="0"/>
                      <a:pt x="35" y="0"/>
                      <a:pt x="32"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2" name="Freeform 303"/>
              <p:cNvSpPr>
                <a:spLocks noEditPoints="1"/>
              </p:cNvSpPr>
              <p:nvPr/>
            </p:nvSpPr>
            <p:spPr bwMode="auto">
              <a:xfrm>
                <a:off x="9150351" y="2460625"/>
                <a:ext cx="403225" cy="158750"/>
              </a:xfrm>
              <a:custGeom>
                <a:avLst/>
                <a:gdLst>
                  <a:gd name="T0" fmla="*/ 2 w 144"/>
                  <a:gd name="T1" fmla="*/ 17 h 57"/>
                  <a:gd name="T2" fmla="*/ 3 w 144"/>
                  <a:gd name="T3" fmla="*/ 4 h 57"/>
                  <a:gd name="T4" fmla="*/ 8 w 144"/>
                  <a:gd name="T5" fmla="*/ 5 h 57"/>
                  <a:gd name="T6" fmla="*/ 27 w 144"/>
                  <a:gd name="T7" fmla="*/ 9 h 57"/>
                  <a:gd name="T8" fmla="*/ 29 w 144"/>
                  <a:gd name="T9" fmla="*/ 9 h 57"/>
                  <a:gd name="T10" fmla="*/ 80 w 144"/>
                  <a:gd name="T11" fmla="*/ 22 h 57"/>
                  <a:gd name="T12" fmla="*/ 120 w 144"/>
                  <a:gd name="T13" fmla="*/ 37 h 57"/>
                  <a:gd name="T14" fmla="*/ 133 w 144"/>
                  <a:gd name="T15" fmla="*/ 47 h 57"/>
                  <a:gd name="T16" fmla="*/ 138 w 144"/>
                  <a:gd name="T17" fmla="*/ 52 h 57"/>
                  <a:gd name="T18" fmla="*/ 2 w 144"/>
                  <a:gd name="T19" fmla="*/ 17 h 57"/>
                  <a:gd name="T20" fmla="*/ 2 w 144"/>
                  <a:gd name="T21" fmla="*/ 17 h 57"/>
                  <a:gd name="T22" fmla="*/ 2 w 144"/>
                  <a:gd name="T23" fmla="*/ 0 h 57"/>
                  <a:gd name="T24" fmla="*/ 2 w 144"/>
                  <a:gd name="T25" fmla="*/ 0 h 57"/>
                  <a:gd name="T26" fmla="*/ 3 w 144"/>
                  <a:gd name="T27" fmla="*/ 2 h 57"/>
                  <a:gd name="T28" fmla="*/ 2 w 144"/>
                  <a:gd name="T29" fmla="*/ 19 h 57"/>
                  <a:gd name="T30" fmla="*/ 1 w 144"/>
                  <a:gd name="T31" fmla="*/ 20 h 57"/>
                  <a:gd name="T32" fmla="*/ 1 w 144"/>
                  <a:gd name="T33" fmla="*/ 21 h 57"/>
                  <a:gd name="T34" fmla="*/ 1 w 144"/>
                  <a:gd name="T35" fmla="*/ 20 h 57"/>
                  <a:gd name="T36" fmla="*/ 0 w 144"/>
                  <a:gd name="T37" fmla="*/ 21 h 57"/>
                  <a:gd name="T38" fmla="*/ 0 w 144"/>
                  <a:gd name="T39" fmla="*/ 21 h 57"/>
                  <a:gd name="T40" fmla="*/ 0 w 144"/>
                  <a:gd name="T41" fmla="*/ 21 h 57"/>
                  <a:gd name="T42" fmla="*/ 0 w 144"/>
                  <a:gd name="T43" fmla="*/ 21 h 57"/>
                  <a:gd name="T44" fmla="*/ 1 w 144"/>
                  <a:gd name="T45" fmla="*/ 21 h 57"/>
                  <a:gd name="T46" fmla="*/ 17 w 144"/>
                  <a:gd name="T47" fmla="*/ 25 h 57"/>
                  <a:gd name="T48" fmla="*/ 23 w 144"/>
                  <a:gd name="T49" fmla="*/ 26 h 57"/>
                  <a:gd name="T50" fmla="*/ 45 w 144"/>
                  <a:gd name="T51" fmla="*/ 32 h 57"/>
                  <a:gd name="T52" fmla="*/ 51 w 144"/>
                  <a:gd name="T53" fmla="*/ 34 h 57"/>
                  <a:gd name="T54" fmla="*/ 141 w 144"/>
                  <a:gd name="T55" fmla="*/ 57 h 57"/>
                  <a:gd name="T56" fmla="*/ 142 w 144"/>
                  <a:gd name="T57" fmla="*/ 57 h 57"/>
                  <a:gd name="T58" fmla="*/ 143 w 144"/>
                  <a:gd name="T59" fmla="*/ 57 h 57"/>
                  <a:gd name="T60" fmla="*/ 144 w 144"/>
                  <a:gd name="T61" fmla="*/ 55 h 57"/>
                  <a:gd name="T62" fmla="*/ 134 w 144"/>
                  <a:gd name="T63" fmla="*/ 42 h 57"/>
                  <a:gd name="T64" fmla="*/ 100 w 144"/>
                  <a:gd name="T65" fmla="*/ 24 h 57"/>
                  <a:gd name="T66" fmla="*/ 30 w 144"/>
                  <a:gd name="T67" fmla="*/ 5 h 57"/>
                  <a:gd name="T68" fmla="*/ 24 w 144"/>
                  <a:gd name="T69" fmla="*/ 4 h 57"/>
                  <a:gd name="T70" fmla="*/ 7 w 144"/>
                  <a:gd name="T71" fmla="*/ 1 h 57"/>
                  <a:gd name="T72" fmla="*/ 7 w 144"/>
                  <a:gd name="T73" fmla="*/ 1 h 57"/>
                  <a:gd name="T74" fmla="*/ 3 w 144"/>
                  <a:gd name="T75" fmla="*/ 0 h 57"/>
                  <a:gd name="T76" fmla="*/ 3 w 144"/>
                  <a:gd name="T77" fmla="*/ 0 h 57"/>
                  <a:gd name="T78" fmla="*/ 2 w 144"/>
                  <a:gd name="T79" fmla="*/ 0 h 57"/>
                  <a:gd name="T80" fmla="*/ 2 w 144"/>
                  <a:gd name="T81" fmla="*/ 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44" h="57">
                    <a:moveTo>
                      <a:pt x="2" y="17"/>
                    </a:moveTo>
                    <a:cubicBezTo>
                      <a:pt x="3" y="4"/>
                      <a:pt x="3" y="4"/>
                      <a:pt x="3" y="4"/>
                    </a:cubicBezTo>
                    <a:cubicBezTo>
                      <a:pt x="4" y="4"/>
                      <a:pt x="6" y="5"/>
                      <a:pt x="8" y="5"/>
                    </a:cubicBezTo>
                    <a:cubicBezTo>
                      <a:pt x="12" y="6"/>
                      <a:pt x="19" y="7"/>
                      <a:pt x="27" y="9"/>
                    </a:cubicBezTo>
                    <a:cubicBezTo>
                      <a:pt x="27" y="9"/>
                      <a:pt x="28" y="9"/>
                      <a:pt x="29" y="9"/>
                    </a:cubicBezTo>
                    <a:cubicBezTo>
                      <a:pt x="44" y="12"/>
                      <a:pt x="62" y="16"/>
                      <a:pt x="80" y="22"/>
                    </a:cubicBezTo>
                    <a:cubicBezTo>
                      <a:pt x="95" y="26"/>
                      <a:pt x="109" y="32"/>
                      <a:pt x="120" y="37"/>
                    </a:cubicBezTo>
                    <a:cubicBezTo>
                      <a:pt x="125" y="40"/>
                      <a:pt x="130" y="43"/>
                      <a:pt x="133" y="47"/>
                    </a:cubicBezTo>
                    <a:cubicBezTo>
                      <a:pt x="135" y="48"/>
                      <a:pt x="137" y="50"/>
                      <a:pt x="138" y="52"/>
                    </a:cubicBezTo>
                    <a:cubicBezTo>
                      <a:pt x="2" y="17"/>
                      <a:pt x="2" y="17"/>
                      <a:pt x="2" y="17"/>
                    </a:cubicBezTo>
                    <a:cubicBezTo>
                      <a:pt x="2" y="17"/>
                      <a:pt x="2" y="17"/>
                      <a:pt x="2" y="17"/>
                    </a:cubicBezTo>
                    <a:moveTo>
                      <a:pt x="2" y="0"/>
                    </a:moveTo>
                    <a:cubicBezTo>
                      <a:pt x="2" y="0"/>
                      <a:pt x="2" y="0"/>
                      <a:pt x="2" y="0"/>
                    </a:cubicBezTo>
                    <a:cubicBezTo>
                      <a:pt x="3" y="0"/>
                      <a:pt x="3" y="1"/>
                      <a:pt x="3" y="2"/>
                    </a:cubicBezTo>
                    <a:cubicBezTo>
                      <a:pt x="2" y="19"/>
                      <a:pt x="2" y="19"/>
                      <a:pt x="2" y="19"/>
                    </a:cubicBezTo>
                    <a:cubicBezTo>
                      <a:pt x="2" y="19"/>
                      <a:pt x="2" y="20"/>
                      <a:pt x="1" y="20"/>
                    </a:cubicBezTo>
                    <a:cubicBezTo>
                      <a:pt x="1" y="21"/>
                      <a:pt x="1" y="21"/>
                      <a:pt x="1" y="21"/>
                    </a:cubicBezTo>
                    <a:cubicBezTo>
                      <a:pt x="1" y="20"/>
                      <a:pt x="1" y="20"/>
                      <a:pt x="1" y="20"/>
                    </a:cubicBezTo>
                    <a:cubicBezTo>
                      <a:pt x="1" y="20"/>
                      <a:pt x="0" y="21"/>
                      <a:pt x="0" y="21"/>
                    </a:cubicBezTo>
                    <a:cubicBezTo>
                      <a:pt x="0" y="21"/>
                      <a:pt x="0" y="21"/>
                      <a:pt x="0" y="21"/>
                    </a:cubicBezTo>
                    <a:cubicBezTo>
                      <a:pt x="0" y="21"/>
                      <a:pt x="0" y="21"/>
                      <a:pt x="0" y="21"/>
                    </a:cubicBezTo>
                    <a:cubicBezTo>
                      <a:pt x="0" y="21"/>
                      <a:pt x="0" y="21"/>
                      <a:pt x="0" y="21"/>
                    </a:cubicBezTo>
                    <a:cubicBezTo>
                      <a:pt x="1" y="21"/>
                      <a:pt x="1" y="21"/>
                      <a:pt x="1" y="21"/>
                    </a:cubicBezTo>
                    <a:cubicBezTo>
                      <a:pt x="17" y="25"/>
                      <a:pt x="17" y="25"/>
                      <a:pt x="17" y="25"/>
                    </a:cubicBezTo>
                    <a:cubicBezTo>
                      <a:pt x="23" y="26"/>
                      <a:pt x="23" y="26"/>
                      <a:pt x="23" y="26"/>
                    </a:cubicBezTo>
                    <a:cubicBezTo>
                      <a:pt x="45" y="32"/>
                      <a:pt x="45" y="32"/>
                      <a:pt x="45" y="32"/>
                    </a:cubicBezTo>
                    <a:cubicBezTo>
                      <a:pt x="51" y="34"/>
                      <a:pt x="51" y="34"/>
                      <a:pt x="51" y="34"/>
                    </a:cubicBezTo>
                    <a:cubicBezTo>
                      <a:pt x="141" y="57"/>
                      <a:pt x="141" y="57"/>
                      <a:pt x="141" y="57"/>
                    </a:cubicBezTo>
                    <a:cubicBezTo>
                      <a:pt x="141" y="57"/>
                      <a:pt x="141" y="57"/>
                      <a:pt x="142" y="57"/>
                    </a:cubicBezTo>
                    <a:cubicBezTo>
                      <a:pt x="142" y="57"/>
                      <a:pt x="143" y="57"/>
                      <a:pt x="143" y="57"/>
                    </a:cubicBezTo>
                    <a:cubicBezTo>
                      <a:pt x="144" y="56"/>
                      <a:pt x="144" y="55"/>
                      <a:pt x="144" y="55"/>
                    </a:cubicBezTo>
                    <a:cubicBezTo>
                      <a:pt x="142" y="50"/>
                      <a:pt x="139" y="46"/>
                      <a:pt x="134" y="42"/>
                    </a:cubicBezTo>
                    <a:cubicBezTo>
                      <a:pt x="126" y="35"/>
                      <a:pt x="114" y="29"/>
                      <a:pt x="100" y="24"/>
                    </a:cubicBezTo>
                    <a:cubicBezTo>
                      <a:pt x="77" y="16"/>
                      <a:pt x="50" y="9"/>
                      <a:pt x="30" y="5"/>
                    </a:cubicBezTo>
                    <a:cubicBezTo>
                      <a:pt x="28" y="5"/>
                      <a:pt x="26" y="4"/>
                      <a:pt x="24" y="4"/>
                    </a:cubicBezTo>
                    <a:cubicBezTo>
                      <a:pt x="17" y="2"/>
                      <a:pt x="11" y="1"/>
                      <a:pt x="7" y="1"/>
                    </a:cubicBezTo>
                    <a:cubicBezTo>
                      <a:pt x="7" y="1"/>
                      <a:pt x="7" y="1"/>
                      <a:pt x="7" y="1"/>
                    </a:cubicBezTo>
                    <a:cubicBezTo>
                      <a:pt x="4" y="0"/>
                      <a:pt x="3" y="0"/>
                      <a:pt x="3" y="0"/>
                    </a:cubicBezTo>
                    <a:cubicBezTo>
                      <a:pt x="3" y="0"/>
                      <a:pt x="3" y="0"/>
                      <a:pt x="3" y="0"/>
                    </a:cubicBezTo>
                    <a:cubicBezTo>
                      <a:pt x="3" y="0"/>
                      <a:pt x="2" y="0"/>
                      <a:pt x="2" y="0"/>
                    </a:cubicBezTo>
                    <a:cubicBezTo>
                      <a:pt x="2" y="0"/>
                      <a:pt x="2" y="0"/>
                      <a:pt x="2"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3" name="Freeform 304"/>
              <p:cNvSpPr>
                <a:spLocks noEditPoints="1"/>
              </p:cNvSpPr>
              <p:nvPr/>
            </p:nvSpPr>
            <p:spPr bwMode="auto">
              <a:xfrm>
                <a:off x="8812213" y="2373313"/>
                <a:ext cx="347663" cy="193675"/>
              </a:xfrm>
              <a:custGeom>
                <a:avLst/>
                <a:gdLst>
                  <a:gd name="T0" fmla="*/ 20 w 124"/>
                  <a:gd name="T1" fmla="*/ 19 h 69"/>
                  <a:gd name="T2" fmla="*/ 45 w 124"/>
                  <a:gd name="T3" fmla="*/ 15 h 69"/>
                  <a:gd name="T4" fmla="*/ 70 w 124"/>
                  <a:gd name="T5" fmla="*/ 37 h 69"/>
                  <a:gd name="T6" fmla="*/ 62 w 124"/>
                  <a:gd name="T7" fmla="*/ 50 h 69"/>
                  <a:gd name="T8" fmla="*/ 38 w 124"/>
                  <a:gd name="T9" fmla="*/ 53 h 69"/>
                  <a:gd name="T10" fmla="*/ 12 w 124"/>
                  <a:gd name="T11" fmla="*/ 31 h 69"/>
                  <a:gd name="T12" fmla="*/ 11 w 124"/>
                  <a:gd name="T13" fmla="*/ 28 h 69"/>
                  <a:gd name="T14" fmla="*/ 37 w 124"/>
                  <a:gd name="T15" fmla="*/ 11 h 69"/>
                  <a:gd name="T16" fmla="*/ 9 w 124"/>
                  <a:gd name="T17" fmla="*/ 28 h 69"/>
                  <a:gd name="T18" fmla="*/ 8 w 124"/>
                  <a:gd name="T19" fmla="*/ 31 h 69"/>
                  <a:gd name="T20" fmla="*/ 37 w 124"/>
                  <a:gd name="T21" fmla="*/ 57 h 69"/>
                  <a:gd name="T22" fmla="*/ 64 w 124"/>
                  <a:gd name="T23" fmla="*/ 53 h 69"/>
                  <a:gd name="T24" fmla="*/ 74 w 124"/>
                  <a:gd name="T25" fmla="*/ 37 h 69"/>
                  <a:gd name="T26" fmla="*/ 46 w 124"/>
                  <a:gd name="T27" fmla="*/ 12 h 69"/>
                  <a:gd name="T28" fmla="*/ 24 w 124"/>
                  <a:gd name="T29" fmla="*/ 6 h 69"/>
                  <a:gd name="T30" fmla="*/ 38 w 124"/>
                  <a:gd name="T31" fmla="*/ 4 h 69"/>
                  <a:gd name="T32" fmla="*/ 77 w 124"/>
                  <a:gd name="T33" fmla="*/ 20 h 69"/>
                  <a:gd name="T34" fmla="*/ 119 w 124"/>
                  <a:gd name="T35" fmla="*/ 48 h 69"/>
                  <a:gd name="T36" fmla="*/ 88 w 124"/>
                  <a:gd name="T37" fmla="*/ 49 h 69"/>
                  <a:gd name="T38" fmla="*/ 72 w 124"/>
                  <a:gd name="T39" fmla="*/ 54 h 69"/>
                  <a:gd name="T40" fmla="*/ 42 w 124"/>
                  <a:gd name="T41" fmla="*/ 65 h 69"/>
                  <a:gd name="T42" fmla="*/ 8 w 124"/>
                  <a:gd name="T43" fmla="*/ 48 h 69"/>
                  <a:gd name="T44" fmla="*/ 8 w 124"/>
                  <a:gd name="T45" fmla="*/ 20 h 69"/>
                  <a:gd name="T46" fmla="*/ 24 w 124"/>
                  <a:gd name="T47" fmla="*/ 6 h 69"/>
                  <a:gd name="T48" fmla="*/ 38 w 124"/>
                  <a:gd name="T49" fmla="*/ 0 h 69"/>
                  <a:gd name="T50" fmla="*/ 23 w 124"/>
                  <a:gd name="T51" fmla="*/ 3 h 69"/>
                  <a:gd name="T52" fmla="*/ 0 w 124"/>
                  <a:gd name="T53" fmla="*/ 33 h 69"/>
                  <a:gd name="T54" fmla="*/ 5 w 124"/>
                  <a:gd name="T55" fmla="*/ 51 h 69"/>
                  <a:gd name="T56" fmla="*/ 41 w 124"/>
                  <a:gd name="T57" fmla="*/ 69 h 69"/>
                  <a:gd name="T58" fmla="*/ 75 w 124"/>
                  <a:gd name="T59" fmla="*/ 57 h 69"/>
                  <a:gd name="T60" fmla="*/ 109 w 124"/>
                  <a:gd name="T61" fmla="*/ 51 h 69"/>
                  <a:gd name="T62" fmla="*/ 121 w 124"/>
                  <a:gd name="T63" fmla="*/ 52 h 69"/>
                  <a:gd name="T64" fmla="*/ 121 w 124"/>
                  <a:gd name="T65" fmla="*/ 52 h 69"/>
                  <a:gd name="T66" fmla="*/ 122 w 124"/>
                  <a:gd name="T67" fmla="*/ 51 h 69"/>
                  <a:gd name="T68" fmla="*/ 124 w 124"/>
                  <a:gd name="T69" fmla="*/ 33 h 69"/>
                  <a:gd name="T70" fmla="*/ 123 w 124"/>
                  <a:gd name="T71" fmla="*/ 31 h 69"/>
                  <a:gd name="T72" fmla="*/ 92 w 124"/>
                  <a:gd name="T73" fmla="*/ 22 h 69"/>
                  <a:gd name="T74" fmla="*/ 79 w 124"/>
                  <a:gd name="T75" fmla="*/ 17 h 69"/>
                  <a:gd name="T76" fmla="*/ 38 w 124"/>
                  <a:gd name="T77"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24" h="69">
                    <a:moveTo>
                      <a:pt x="13" y="29"/>
                    </a:moveTo>
                    <a:cubicBezTo>
                      <a:pt x="14" y="25"/>
                      <a:pt x="16" y="21"/>
                      <a:pt x="20" y="19"/>
                    </a:cubicBezTo>
                    <a:cubicBezTo>
                      <a:pt x="25" y="16"/>
                      <a:pt x="30" y="15"/>
                      <a:pt x="37" y="15"/>
                    </a:cubicBezTo>
                    <a:cubicBezTo>
                      <a:pt x="39" y="15"/>
                      <a:pt x="42" y="15"/>
                      <a:pt x="45" y="15"/>
                    </a:cubicBezTo>
                    <a:cubicBezTo>
                      <a:pt x="52" y="17"/>
                      <a:pt x="59" y="20"/>
                      <a:pt x="63" y="24"/>
                    </a:cubicBezTo>
                    <a:cubicBezTo>
                      <a:pt x="68" y="28"/>
                      <a:pt x="70" y="33"/>
                      <a:pt x="70" y="37"/>
                    </a:cubicBezTo>
                    <a:cubicBezTo>
                      <a:pt x="70" y="38"/>
                      <a:pt x="70" y="39"/>
                      <a:pt x="70" y="40"/>
                    </a:cubicBezTo>
                    <a:cubicBezTo>
                      <a:pt x="69" y="44"/>
                      <a:pt x="66" y="47"/>
                      <a:pt x="62" y="50"/>
                    </a:cubicBezTo>
                    <a:cubicBezTo>
                      <a:pt x="58" y="53"/>
                      <a:pt x="52" y="54"/>
                      <a:pt x="46" y="54"/>
                    </a:cubicBezTo>
                    <a:cubicBezTo>
                      <a:pt x="43" y="54"/>
                      <a:pt x="40" y="54"/>
                      <a:pt x="38" y="53"/>
                    </a:cubicBezTo>
                    <a:cubicBezTo>
                      <a:pt x="30" y="52"/>
                      <a:pt x="24" y="49"/>
                      <a:pt x="19" y="45"/>
                    </a:cubicBezTo>
                    <a:cubicBezTo>
                      <a:pt x="15" y="40"/>
                      <a:pt x="12" y="36"/>
                      <a:pt x="12" y="31"/>
                    </a:cubicBezTo>
                    <a:cubicBezTo>
                      <a:pt x="12" y="30"/>
                      <a:pt x="13" y="30"/>
                      <a:pt x="13" y="29"/>
                    </a:cubicBezTo>
                    <a:cubicBezTo>
                      <a:pt x="11" y="28"/>
                      <a:pt x="11" y="28"/>
                      <a:pt x="11" y="28"/>
                    </a:cubicBezTo>
                    <a:cubicBezTo>
                      <a:pt x="13" y="29"/>
                      <a:pt x="13" y="29"/>
                      <a:pt x="13" y="29"/>
                    </a:cubicBezTo>
                    <a:moveTo>
                      <a:pt x="37" y="11"/>
                    </a:moveTo>
                    <a:cubicBezTo>
                      <a:pt x="30" y="11"/>
                      <a:pt x="23" y="12"/>
                      <a:pt x="18" y="15"/>
                    </a:cubicBezTo>
                    <a:cubicBezTo>
                      <a:pt x="13" y="18"/>
                      <a:pt x="10" y="23"/>
                      <a:pt x="9" y="28"/>
                    </a:cubicBezTo>
                    <a:cubicBezTo>
                      <a:pt x="9" y="28"/>
                      <a:pt x="9" y="28"/>
                      <a:pt x="9" y="28"/>
                    </a:cubicBezTo>
                    <a:cubicBezTo>
                      <a:pt x="9" y="29"/>
                      <a:pt x="8" y="30"/>
                      <a:pt x="8" y="31"/>
                    </a:cubicBezTo>
                    <a:cubicBezTo>
                      <a:pt x="8" y="37"/>
                      <a:pt x="12" y="43"/>
                      <a:pt x="17" y="47"/>
                    </a:cubicBezTo>
                    <a:cubicBezTo>
                      <a:pt x="22" y="52"/>
                      <a:pt x="29" y="56"/>
                      <a:pt x="37" y="57"/>
                    </a:cubicBezTo>
                    <a:cubicBezTo>
                      <a:pt x="40" y="58"/>
                      <a:pt x="43" y="58"/>
                      <a:pt x="46" y="58"/>
                    </a:cubicBezTo>
                    <a:cubicBezTo>
                      <a:pt x="53" y="58"/>
                      <a:pt x="59" y="56"/>
                      <a:pt x="64" y="53"/>
                    </a:cubicBezTo>
                    <a:cubicBezTo>
                      <a:pt x="69" y="50"/>
                      <a:pt x="73" y="46"/>
                      <a:pt x="74" y="41"/>
                    </a:cubicBezTo>
                    <a:cubicBezTo>
                      <a:pt x="74" y="40"/>
                      <a:pt x="74" y="39"/>
                      <a:pt x="74" y="37"/>
                    </a:cubicBezTo>
                    <a:cubicBezTo>
                      <a:pt x="74" y="31"/>
                      <a:pt x="71" y="26"/>
                      <a:pt x="66" y="21"/>
                    </a:cubicBezTo>
                    <a:cubicBezTo>
                      <a:pt x="61" y="17"/>
                      <a:pt x="54" y="13"/>
                      <a:pt x="46" y="12"/>
                    </a:cubicBezTo>
                    <a:cubicBezTo>
                      <a:pt x="43" y="11"/>
                      <a:pt x="40" y="11"/>
                      <a:pt x="37" y="11"/>
                    </a:cubicBezTo>
                    <a:moveTo>
                      <a:pt x="24" y="6"/>
                    </a:moveTo>
                    <a:cubicBezTo>
                      <a:pt x="24" y="6"/>
                      <a:pt x="24" y="6"/>
                      <a:pt x="24" y="6"/>
                    </a:cubicBezTo>
                    <a:cubicBezTo>
                      <a:pt x="25" y="6"/>
                      <a:pt x="30" y="4"/>
                      <a:pt x="38" y="4"/>
                    </a:cubicBezTo>
                    <a:cubicBezTo>
                      <a:pt x="47" y="4"/>
                      <a:pt x="60" y="7"/>
                      <a:pt x="76" y="20"/>
                    </a:cubicBezTo>
                    <a:cubicBezTo>
                      <a:pt x="77" y="20"/>
                      <a:pt x="77" y="20"/>
                      <a:pt x="77" y="20"/>
                    </a:cubicBezTo>
                    <a:cubicBezTo>
                      <a:pt x="77" y="20"/>
                      <a:pt x="97" y="30"/>
                      <a:pt x="120" y="34"/>
                    </a:cubicBezTo>
                    <a:cubicBezTo>
                      <a:pt x="119" y="48"/>
                      <a:pt x="119" y="48"/>
                      <a:pt x="119" y="48"/>
                    </a:cubicBezTo>
                    <a:cubicBezTo>
                      <a:pt x="117" y="47"/>
                      <a:pt x="113" y="47"/>
                      <a:pt x="109" y="47"/>
                    </a:cubicBezTo>
                    <a:cubicBezTo>
                      <a:pt x="103" y="47"/>
                      <a:pt x="95" y="48"/>
                      <a:pt x="88" y="49"/>
                    </a:cubicBezTo>
                    <a:cubicBezTo>
                      <a:pt x="85" y="49"/>
                      <a:pt x="82" y="50"/>
                      <a:pt x="79" y="51"/>
                    </a:cubicBezTo>
                    <a:cubicBezTo>
                      <a:pt x="76" y="52"/>
                      <a:pt x="74" y="53"/>
                      <a:pt x="72" y="54"/>
                    </a:cubicBezTo>
                    <a:cubicBezTo>
                      <a:pt x="72" y="54"/>
                      <a:pt x="72" y="54"/>
                      <a:pt x="72" y="54"/>
                    </a:cubicBezTo>
                    <a:cubicBezTo>
                      <a:pt x="70" y="56"/>
                      <a:pt x="57" y="65"/>
                      <a:pt x="42" y="65"/>
                    </a:cubicBezTo>
                    <a:cubicBezTo>
                      <a:pt x="42" y="65"/>
                      <a:pt x="42" y="65"/>
                      <a:pt x="41" y="65"/>
                    </a:cubicBezTo>
                    <a:cubicBezTo>
                      <a:pt x="31" y="65"/>
                      <a:pt x="19" y="61"/>
                      <a:pt x="8" y="48"/>
                    </a:cubicBezTo>
                    <a:cubicBezTo>
                      <a:pt x="8" y="47"/>
                      <a:pt x="4" y="41"/>
                      <a:pt x="4" y="33"/>
                    </a:cubicBezTo>
                    <a:cubicBezTo>
                      <a:pt x="4" y="29"/>
                      <a:pt x="5" y="24"/>
                      <a:pt x="8" y="20"/>
                    </a:cubicBezTo>
                    <a:cubicBezTo>
                      <a:pt x="11" y="15"/>
                      <a:pt x="16" y="11"/>
                      <a:pt x="24" y="6"/>
                    </a:cubicBezTo>
                    <a:cubicBezTo>
                      <a:pt x="24" y="6"/>
                      <a:pt x="24" y="6"/>
                      <a:pt x="24" y="6"/>
                    </a:cubicBezTo>
                    <a:moveTo>
                      <a:pt x="38" y="0"/>
                    </a:moveTo>
                    <a:cubicBezTo>
                      <a:pt x="38" y="0"/>
                      <a:pt x="38" y="0"/>
                      <a:pt x="38" y="0"/>
                    </a:cubicBezTo>
                    <a:cubicBezTo>
                      <a:pt x="28" y="0"/>
                      <a:pt x="23" y="3"/>
                      <a:pt x="23" y="3"/>
                    </a:cubicBezTo>
                    <a:cubicBezTo>
                      <a:pt x="23" y="3"/>
                      <a:pt x="23" y="3"/>
                      <a:pt x="23" y="3"/>
                    </a:cubicBezTo>
                    <a:cubicBezTo>
                      <a:pt x="14" y="7"/>
                      <a:pt x="8" y="12"/>
                      <a:pt x="4" y="17"/>
                    </a:cubicBezTo>
                    <a:cubicBezTo>
                      <a:pt x="1" y="23"/>
                      <a:pt x="0" y="28"/>
                      <a:pt x="0" y="33"/>
                    </a:cubicBezTo>
                    <a:cubicBezTo>
                      <a:pt x="0" y="43"/>
                      <a:pt x="5" y="50"/>
                      <a:pt x="5" y="51"/>
                    </a:cubicBezTo>
                    <a:cubicBezTo>
                      <a:pt x="5" y="51"/>
                      <a:pt x="5" y="51"/>
                      <a:pt x="5" y="51"/>
                    </a:cubicBezTo>
                    <a:cubicBezTo>
                      <a:pt x="17" y="64"/>
                      <a:pt x="30" y="69"/>
                      <a:pt x="41" y="69"/>
                    </a:cubicBezTo>
                    <a:cubicBezTo>
                      <a:pt x="41" y="69"/>
                      <a:pt x="41" y="69"/>
                      <a:pt x="41" y="69"/>
                    </a:cubicBezTo>
                    <a:cubicBezTo>
                      <a:pt x="60" y="69"/>
                      <a:pt x="74" y="58"/>
                      <a:pt x="74" y="58"/>
                    </a:cubicBezTo>
                    <a:cubicBezTo>
                      <a:pt x="75" y="57"/>
                      <a:pt x="75" y="57"/>
                      <a:pt x="75" y="57"/>
                    </a:cubicBezTo>
                    <a:cubicBezTo>
                      <a:pt x="76" y="56"/>
                      <a:pt x="78" y="55"/>
                      <a:pt x="80" y="54"/>
                    </a:cubicBezTo>
                    <a:cubicBezTo>
                      <a:pt x="88" y="52"/>
                      <a:pt x="100" y="51"/>
                      <a:pt x="109" y="51"/>
                    </a:cubicBezTo>
                    <a:cubicBezTo>
                      <a:pt x="109" y="51"/>
                      <a:pt x="109" y="51"/>
                      <a:pt x="109" y="51"/>
                    </a:cubicBezTo>
                    <a:cubicBezTo>
                      <a:pt x="114" y="51"/>
                      <a:pt x="119" y="51"/>
                      <a:pt x="121" y="52"/>
                    </a:cubicBezTo>
                    <a:cubicBezTo>
                      <a:pt x="121" y="52"/>
                      <a:pt x="121" y="52"/>
                      <a:pt x="121" y="52"/>
                    </a:cubicBezTo>
                    <a:cubicBezTo>
                      <a:pt x="121" y="52"/>
                      <a:pt x="121" y="52"/>
                      <a:pt x="121" y="52"/>
                    </a:cubicBezTo>
                    <a:cubicBezTo>
                      <a:pt x="121" y="52"/>
                      <a:pt x="122" y="51"/>
                      <a:pt x="122" y="51"/>
                    </a:cubicBezTo>
                    <a:cubicBezTo>
                      <a:pt x="122" y="51"/>
                      <a:pt x="122" y="51"/>
                      <a:pt x="122" y="51"/>
                    </a:cubicBezTo>
                    <a:cubicBezTo>
                      <a:pt x="123" y="51"/>
                      <a:pt x="123" y="50"/>
                      <a:pt x="123" y="50"/>
                    </a:cubicBezTo>
                    <a:cubicBezTo>
                      <a:pt x="124" y="33"/>
                      <a:pt x="124" y="33"/>
                      <a:pt x="124" y="33"/>
                    </a:cubicBezTo>
                    <a:cubicBezTo>
                      <a:pt x="124" y="32"/>
                      <a:pt x="124" y="31"/>
                      <a:pt x="123" y="31"/>
                    </a:cubicBezTo>
                    <a:cubicBezTo>
                      <a:pt x="123" y="31"/>
                      <a:pt x="123" y="31"/>
                      <a:pt x="123" y="31"/>
                    </a:cubicBezTo>
                    <a:cubicBezTo>
                      <a:pt x="122" y="31"/>
                      <a:pt x="122" y="31"/>
                      <a:pt x="122" y="31"/>
                    </a:cubicBezTo>
                    <a:cubicBezTo>
                      <a:pt x="111" y="29"/>
                      <a:pt x="100" y="25"/>
                      <a:pt x="92" y="22"/>
                    </a:cubicBezTo>
                    <a:cubicBezTo>
                      <a:pt x="88" y="21"/>
                      <a:pt x="84" y="19"/>
                      <a:pt x="82" y="18"/>
                    </a:cubicBezTo>
                    <a:cubicBezTo>
                      <a:pt x="81" y="18"/>
                      <a:pt x="80" y="17"/>
                      <a:pt x="79" y="17"/>
                    </a:cubicBezTo>
                    <a:cubicBezTo>
                      <a:pt x="79" y="17"/>
                      <a:pt x="79" y="17"/>
                      <a:pt x="79" y="17"/>
                    </a:cubicBezTo>
                    <a:cubicBezTo>
                      <a:pt x="62" y="3"/>
                      <a:pt x="48" y="0"/>
                      <a:pt x="38"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4" name="Freeform 305"/>
              <p:cNvSpPr>
                <a:spLocks noEditPoints="1"/>
              </p:cNvSpPr>
              <p:nvPr/>
            </p:nvSpPr>
            <p:spPr bwMode="auto">
              <a:xfrm>
                <a:off x="9204326" y="2486025"/>
                <a:ext cx="38100" cy="34925"/>
              </a:xfrm>
              <a:custGeom>
                <a:avLst/>
                <a:gdLst>
                  <a:gd name="T0" fmla="*/ 7 w 14"/>
                  <a:gd name="T1" fmla="*/ 9 h 13"/>
                  <a:gd name="T2" fmla="*/ 6 w 14"/>
                  <a:gd name="T3" fmla="*/ 9 h 13"/>
                  <a:gd name="T4" fmla="*/ 4 w 14"/>
                  <a:gd name="T5" fmla="*/ 6 h 13"/>
                  <a:gd name="T6" fmla="*/ 5 w 14"/>
                  <a:gd name="T7" fmla="*/ 5 h 13"/>
                  <a:gd name="T8" fmla="*/ 7 w 14"/>
                  <a:gd name="T9" fmla="*/ 4 h 13"/>
                  <a:gd name="T10" fmla="*/ 9 w 14"/>
                  <a:gd name="T11" fmla="*/ 4 h 13"/>
                  <a:gd name="T12" fmla="*/ 9 w 14"/>
                  <a:gd name="T13" fmla="*/ 4 h 13"/>
                  <a:gd name="T14" fmla="*/ 10 w 14"/>
                  <a:gd name="T15" fmla="*/ 7 h 13"/>
                  <a:gd name="T16" fmla="*/ 10 w 14"/>
                  <a:gd name="T17" fmla="*/ 8 h 13"/>
                  <a:gd name="T18" fmla="*/ 7 w 14"/>
                  <a:gd name="T19" fmla="*/ 9 h 13"/>
                  <a:gd name="T20" fmla="*/ 7 w 14"/>
                  <a:gd name="T21" fmla="*/ 0 h 13"/>
                  <a:gd name="T22" fmla="*/ 2 w 14"/>
                  <a:gd name="T23" fmla="*/ 2 h 13"/>
                  <a:gd name="T24" fmla="*/ 0 w 14"/>
                  <a:gd name="T25" fmla="*/ 6 h 13"/>
                  <a:gd name="T26" fmla="*/ 3 w 14"/>
                  <a:gd name="T27" fmla="*/ 12 h 13"/>
                  <a:gd name="T28" fmla="*/ 7 w 14"/>
                  <a:gd name="T29" fmla="*/ 13 h 13"/>
                  <a:gd name="T30" fmla="*/ 7 w 14"/>
                  <a:gd name="T31" fmla="*/ 13 h 13"/>
                  <a:gd name="T32" fmla="*/ 7 w 14"/>
                  <a:gd name="T33" fmla="*/ 13 h 13"/>
                  <a:gd name="T34" fmla="*/ 13 w 14"/>
                  <a:gd name="T35" fmla="*/ 11 h 13"/>
                  <a:gd name="T36" fmla="*/ 14 w 14"/>
                  <a:gd name="T37" fmla="*/ 7 h 13"/>
                  <a:gd name="T38" fmla="*/ 12 w 14"/>
                  <a:gd name="T39" fmla="*/ 1 h 13"/>
                  <a:gd name="T40" fmla="*/ 11 w 14"/>
                  <a:gd name="T41" fmla="*/ 3 h 13"/>
                  <a:gd name="T42" fmla="*/ 12 w 14"/>
                  <a:gd name="T43" fmla="*/ 1 h 13"/>
                  <a:gd name="T44" fmla="*/ 10 w 14"/>
                  <a:gd name="T45" fmla="*/ 0 h 13"/>
                  <a:gd name="T46" fmla="*/ 8 w 14"/>
                  <a:gd name="T47" fmla="*/ 0 h 13"/>
                  <a:gd name="T48" fmla="*/ 7 w 14"/>
                  <a:gd name="T49" fmla="*/ 0 h 13"/>
                  <a:gd name="T50" fmla="*/ 7 w 14"/>
                  <a:gd name="T51" fmla="*/ 0 h 13"/>
                  <a:gd name="T52" fmla="*/ 7 w 14"/>
                  <a:gd name="T53"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 h="13">
                    <a:moveTo>
                      <a:pt x="7" y="9"/>
                    </a:moveTo>
                    <a:cubicBezTo>
                      <a:pt x="7" y="9"/>
                      <a:pt x="6" y="9"/>
                      <a:pt x="6" y="9"/>
                    </a:cubicBezTo>
                    <a:cubicBezTo>
                      <a:pt x="5" y="8"/>
                      <a:pt x="4" y="7"/>
                      <a:pt x="4" y="6"/>
                    </a:cubicBezTo>
                    <a:cubicBezTo>
                      <a:pt x="4" y="6"/>
                      <a:pt x="5" y="5"/>
                      <a:pt x="5" y="5"/>
                    </a:cubicBezTo>
                    <a:cubicBezTo>
                      <a:pt x="6" y="4"/>
                      <a:pt x="7" y="4"/>
                      <a:pt x="7" y="4"/>
                    </a:cubicBezTo>
                    <a:cubicBezTo>
                      <a:pt x="8" y="4"/>
                      <a:pt x="9" y="4"/>
                      <a:pt x="9" y="4"/>
                    </a:cubicBezTo>
                    <a:cubicBezTo>
                      <a:pt x="9" y="4"/>
                      <a:pt x="9" y="4"/>
                      <a:pt x="9" y="4"/>
                    </a:cubicBezTo>
                    <a:cubicBezTo>
                      <a:pt x="10" y="5"/>
                      <a:pt x="10" y="6"/>
                      <a:pt x="10" y="7"/>
                    </a:cubicBezTo>
                    <a:cubicBezTo>
                      <a:pt x="10" y="7"/>
                      <a:pt x="10" y="8"/>
                      <a:pt x="10" y="8"/>
                    </a:cubicBezTo>
                    <a:cubicBezTo>
                      <a:pt x="9" y="9"/>
                      <a:pt x="8" y="9"/>
                      <a:pt x="7" y="9"/>
                    </a:cubicBezTo>
                    <a:moveTo>
                      <a:pt x="7" y="0"/>
                    </a:moveTo>
                    <a:cubicBezTo>
                      <a:pt x="5" y="0"/>
                      <a:pt x="3" y="0"/>
                      <a:pt x="2" y="2"/>
                    </a:cubicBezTo>
                    <a:cubicBezTo>
                      <a:pt x="1" y="3"/>
                      <a:pt x="0" y="5"/>
                      <a:pt x="0" y="6"/>
                    </a:cubicBezTo>
                    <a:cubicBezTo>
                      <a:pt x="0" y="9"/>
                      <a:pt x="1" y="11"/>
                      <a:pt x="3" y="12"/>
                    </a:cubicBezTo>
                    <a:cubicBezTo>
                      <a:pt x="4" y="13"/>
                      <a:pt x="6" y="13"/>
                      <a:pt x="7" y="13"/>
                    </a:cubicBezTo>
                    <a:cubicBezTo>
                      <a:pt x="7" y="13"/>
                      <a:pt x="7" y="13"/>
                      <a:pt x="7" y="13"/>
                    </a:cubicBezTo>
                    <a:cubicBezTo>
                      <a:pt x="7" y="13"/>
                      <a:pt x="7" y="13"/>
                      <a:pt x="7" y="13"/>
                    </a:cubicBezTo>
                    <a:cubicBezTo>
                      <a:pt x="9" y="13"/>
                      <a:pt x="11" y="13"/>
                      <a:pt x="13" y="11"/>
                    </a:cubicBezTo>
                    <a:cubicBezTo>
                      <a:pt x="14" y="10"/>
                      <a:pt x="14" y="8"/>
                      <a:pt x="14" y="7"/>
                    </a:cubicBezTo>
                    <a:cubicBezTo>
                      <a:pt x="14" y="4"/>
                      <a:pt x="13" y="2"/>
                      <a:pt x="12" y="1"/>
                    </a:cubicBezTo>
                    <a:cubicBezTo>
                      <a:pt x="11" y="3"/>
                      <a:pt x="11" y="3"/>
                      <a:pt x="11" y="3"/>
                    </a:cubicBezTo>
                    <a:cubicBezTo>
                      <a:pt x="12" y="1"/>
                      <a:pt x="12" y="1"/>
                      <a:pt x="12" y="1"/>
                    </a:cubicBezTo>
                    <a:cubicBezTo>
                      <a:pt x="11" y="1"/>
                      <a:pt x="11" y="0"/>
                      <a:pt x="10" y="0"/>
                    </a:cubicBezTo>
                    <a:cubicBezTo>
                      <a:pt x="9" y="0"/>
                      <a:pt x="8" y="0"/>
                      <a:pt x="8" y="0"/>
                    </a:cubicBezTo>
                    <a:cubicBezTo>
                      <a:pt x="8" y="0"/>
                      <a:pt x="8" y="0"/>
                      <a:pt x="7" y="0"/>
                    </a:cubicBezTo>
                    <a:cubicBezTo>
                      <a:pt x="7" y="0"/>
                      <a:pt x="7" y="0"/>
                      <a:pt x="7" y="0"/>
                    </a:cubicBezTo>
                    <a:cubicBezTo>
                      <a:pt x="7" y="0"/>
                      <a:pt x="7" y="0"/>
                      <a:pt x="7"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49" name="组合 48"/>
            <p:cNvGrpSpPr/>
            <p:nvPr/>
          </p:nvGrpSpPr>
          <p:grpSpPr>
            <a:xfrm>
              <a:off x="3342274" y="6418098"/>
              <a:ext cx="758825" cy="449263"/>
              <a:chOff x="3441701" y="5740400"/>
              <a:chExt cx="758825" cy="449263"/>
            </a:xfrm>
          </p:grpSpPr>
          <p:sp>
            <p:nvSpPr>
              <p:cNvPr id="153" name="Freeform 306"/>
              <p:cNvSpPr/>
              <p:nvPr/>
            </p:nvSpPr>
            <p:spPr bwMode="auto">
              <a:xfrm>
                <a:off x="3811588" y="6072188"/>
                <a:ext cx="44450" cy="14288"/>
              </a:xfrm>
              <a:custGeom>
                <a:avLst/>
                <a:gdLst>
                  <a:gd name="T0" fmla="*/ 4 w 16"/>
                  <a:gd name="T1" fmla="*/ 0 h 5"/>
                  <a:gd name="T2" fmla="*/ 0 w 16"/>
                  <a:gd name="T3" fmla="*/ 4 h 5"/>
                  <a:gd name="T4" fmla="*/ 0 w 16"/>
                  <a:gd name="T5" fmla="*/ 4 h 5"/>
                  <a:gd name="T6" fmla="*/ 15 w 16"/>
                  <a:gd name="T7" fmla="*/ 5 h 5"/>
                  <a:gd name="T8" fmla="*/ 16 w 16"/>
                  <a:gd name="T9" fmla="*/ 5 h 5"/>
                  <a:gd name="T10" fmla="*/ 16 w 16"/>
                  <a:gd name="T11" fmla="*/ 5 h 5"/>
                  <a:gd name="T12" fmla="*/ 16 w 16"/>
                  <a:gd name="T13" fmla="*/ 5 h 5"/>
                  <a:gd name="T14" fmla="*/ 15 w 16"/>
                  <a:gd name="T15" fmla="*/ 3 h 5"/>
                  <a:gd name="T16" fmla="*/ 15 w 16"/>
                  <a:gd name="T17" fmla="*/ 1 h 5"/>
                  <a:gd name="T18" fmla="*/ 15 w 16"/>
                  <a:gd name="T19" fmla="*/ 1 h 5"/>
                  <a:gd name="T20" fmla="*/ 4 w 16"/>
                  <a:gd name="T2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 h="5">
                    <a:moveTo>
                      <a:pt x="4" y="0"/>
                    </a:moveTo>
                    <a:cubicBezTo>
                      <a:pt x="3" y="2"/>
                      <a:pt x="1" y="3"/>
                      <a:pt x="0" y="4"/>
                    </a:cubicBezTo>
                    <a:cubicBezTo>
                      <a:pt x="0" y="4"/>
                      <a:pt x="0" y="4"/>
                      <a:pt x="0" y="4"/>
                    </a:cubicBezTo>
                    <a:cubicBezTo>
                      <a:pt x="15" y="5"/>
                      <a:pt x="15" y="5"/>
                      <a:pt x="15" y="5"/>
                    </a:cubicBezTo>
                    <a:cubicBezTo>
                      <a:pt x="15" y="5"/>
                      <a:pt x="15" y="5"/>
                      <a:pt x="16" y="5"/>
                    </a:cubicBezTo>
                    <a:cubicBezTo>
                      <a:pt x="16" y="5"/>
                      <a:pt x="16" y="5"/>
                      <a:pt x="16" y="5"/>
                    </a:cubicBezTo>
                    <a:cubicBezTo>
                      <a:pt x="16" y="5"/>
                      <a:pt x="16" y="5"/>
                      <a:pt x="16" y="5"/>
                    </a:cubicBezTo>
                    <a:cubicBezTo>
                      <a:pt x="15" y="5"/>
                      <a:pt x="15" y="4"/>
                      <a:pt x="15" y="3"/>
                    </a:cubicBezTo>
                    <a:cubicBezTo>
                      <a:pt x="15" y="1"/>
                      <a:pt x="15" y="1"/>
                      <a:pt x="15" y="1"/>
                    </a:cubicBezTo>
                    <a:cubicBezTo>
                      <a:pt x="15" y="1"/>
                      <a:pt x="15" y="1"/>
                      <a:pt x="15" y="1"/>
                    </a:cubicBezTo>
                    <a:cubicBezTo>
                      <a:pt x="4" y="0"/>
                      <a:pt x="4" y="0"/>
                      <a:pt x="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4" name="Freeform 307"/>
              <p:cNvSpPr/>
              <p:nvPr/>
            </p:nvSpPr>
            <p:spPr bwMode="auto">
              <a:xfrm>
                <a:off x="3441701" y="6010275"/>
                <a:ext cx="350838" cy="66675"/>
              </a:xfrm>
              <a:custGeom>
                <a:avLst/>
                <a:gdLst>
                  <a:gd name="T0" fmla="*/ 68 w 125"/>
                  <a:gd name="T1" fmla="*/ 0 h 24"/>
                  <a:gd name="T2" fmla="*/ 27 w 125"/>
                  <a:gd name="T3" fmla="*/ 4 h 24"/>
                  <a:gd name="T4" fmla="*/ 11 w 125"/>
                  <a:gd name="T5" fmla="*/ 8 h 24"/>
                  <a:gd name="T6" fmla="*/ 1 w 125"/>
                  <a:gd name="T7" fmla="*/ 17 h 24"/>
                  <a:gd name="T8" fmla="*/ 1 w 125"/>
                  <a:gd name="T9" fmla="*/ 19 h 24"/>
                  <a:gd name="T10" fmla="*/ 2 w 125"/>
                  <a:gd name="T11" fmla="*/ 20 h 24"/>
                  <a:gd name="T12" fmla="*/ 96 w 125"/>
                  <a:gd name="T13" fmla="*/ 24 h 24"/>
                  <a:gd name="T14" fmla="*/ 101 w 125"/>
                  <a:gd name="T15" fmla="*/ 21 h 24"/>
                  <a:gd name="T16" fmla="*/ 7 w 125"/>
                  <a:gd name="T17" fmla="*/ 16 h 24"/>
                  <a:gd name="T18" fmla="*/ 13 w 125"/>
                  <a:gd name="T19" fmla="*/ 12 h 24"/>
                  <a:gd name="T20" fmla="*/ 68 w 125"/>
                  <a:gd name="T21" fmla="*/ 4 h 24"/>
                  <a:gd name="T22" fmla="*/ 68 w 125"/>
                  <a:gd name="T23" fmla="*/ 4 h 24"/>
                  <a:gd name="T24" fmla="*/ 120 w 125"/>
                  <a:gd name="T25" fmla="*/ 7 h 24"/>
                  <a:gd name="T26" fmla="*/ 125 w 125"/>
                  <a:gd name="T27" fmla="*/ 3 h 24"/>
                  <a:gd name="T28" fmla="*/ 68 w 125"/>
                  <a:gd name="T2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5" h="24">
                    <a:moveTo>
                      <a:pt x="68" y="0"/>
                    </a:moveTo>
                    <a:cubicBezTo>
                      <a:pt x="53" y="0"/>
                      <a:pt x="39" y="1"/>
                      <a:pt x="27" y="4"/>
                    </a:cubicBezTo>
                    <a:cubicBezTo>
                      <a:pt x="21" y="5"/>
                      <a:pt x="16" y="6"/>
                      <a:pt x="11" y="8"/>
                    </a:cubicBezTo>
                    <a:cubicBezTo>
                      <a:pt x="7" y="11"/>
                      <a:pt x="3" y="13"/>
                      <a:pt x="1" y="17"/>
                    </a:cubicBezTo>
                    <a:cubicBezTo>
                      <a:pt x="0" y="17"/>
                      <a:pt x="0" y="18"/>
                      <a:pt x="1" y="19"/>
                    </a:cubicBezTo>
                    <a:cubicBezTo>
                      <a:pt x="1" y="19"/>
                      <a:pt x="2" y="20"/>
                      <a:pt x="2" y="20"/>
                    </a:cubicBezTo>
                    <a:cubicBezTo>
                      <a:pt x="96" y="24"/>
                      <a:pt x="96" y="24"/>
                      <a:pt x="96" y="24"/>
                    </a:cubicBezTo>
                    <a:cubicBezTo>
                      <a:pt x="101" y="21"/>
                      <a:pt x="101" y="21"/>
                      <a:pt x="101" y="21"/>
                    </a:cubicBezTo>
                    <a:cubicBezTo>
                      <a:pt x="7" y="16"/>
                      <a:pt x="7" y="16"/>
                      <a:pt x="7" y="16"/>
                    </a:cubicBezTo>
                    <a:cubicBezTo>
                      <a:pt x="8" y="15"/>
                      <a:pt x="11" y="13"/>
                      <a:pt x="13" y="12"/>
                    </a:cubicBezTo>
                    <a:cubicBezTo>
                      <a:pt x="25" y="6"/>
                      <a:pt x="46" y="4"/>
                      <a:pt x="68" y="4"/>
                    </a:cubicBezTo>
                    <a:cubicBezTo>
                      <a:pt x="68" y="4"/>
                      <a:pt x="68" y="4"/>
                      <a:pt x="68" y="4"/>
                    </a:cubicBezTo>
                    <a:cubicBezTo>
                      <a:pt x="86" y="4"/>
                      <a:pt x="105" y="6"/>
                      <a:pt x="120" y="7"/>
                    </a:cubicBezTo>
                    <a:cubicBezTo>
                      <a:pt x="125" y="3"/>
                      <a:pt x="125" y="3"/>
                      <a:pt x="125" y="3"/>
                    </a:cubicBezTo>
                    <a:cubicBezTo>
                      <a:pt x="109" y="2"/>
                      <a:pt x="88" y="0"/>
                      <a:pt x="68"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5" name="Freeform 308"/>
              <p:cNvSpPr>
                <a:spLocks noEditPoints="1"/>
              </p:cNvSpPr>
              <p:nvPr/>
            </p:nvSpPr>
            <p:spPr bwMode="auto">
              <a:xfrm>
                <a:off x="3852863" y="6013450"/>
                <a:ext cx="347663" cy="176213"/>
              </a:xfrm>
              <a:custGeom>
                <a:avLst/>
                <a:gdLst>
                  <a:gd name="T0" fmla="*/ 80 w 124"/>
                  <a:gd name="T1" fmla="*/ 53 h 63"/>
                  <a:gd name="T2" fmla="*/ 53 w 124"/>
                  <a:gd name="T3" fmla="*/ 32 h 63"/>
                  <a:gd name="T4" fmla="*/ 61 w 124"/>
                  <a:gd name="T5" fmla="*/ 19 h 63"/>
                  <a:gd name="T6" fmla="*/ 84 w 124"/>
                  <a:gd name="T7" fmla="*/ 15 h 63"/>
                  <a:gd name="T8" fmla="*/ 111 w 124"/>
                  <a:gd name="T9" fmla="*/ 36 h 63"/>
                  <a:gd name="T10" fmla="*/ 103 w 124"/>
                  <a:gd name="T11" fmla="*/ 48 h 63"/>
                  <a:gd name="T12" fmla="*/ 80 w 124"/>
                  <a:gd name="T13" fmla="*/ 53 h 63"/>
                  <a:gd name="T14" fmla="*/ 59 w 124"/>
                  <a:gd name="T15" fmla="*/ 16 h 63"/>
                  <a:gd name="T16" fmla="*/ 49 w 124"/>
                  <a:gd name="T17" fmla="*/ 32 h 63"/>
                  <a:gd name="T18" fmla="*/ 80 w 124"/>
                  <a:gd name="T19" fmla="*/ 57 h 63"/>
                  <a:gd name="T20" fmla="*/ 80 w 124"/>
                  <a:gd name="T21" fmla="*/ 57 h 63"/>
                  <a:gd name="T22" fmla="*/ 105 w 124"/>
                  <a:gd name="T23" fmla="*/ 52 h 63"/>
                  <a:gd name="T24" fmla="*/ 115 w 124"/>
                  <a:gd name="T25" fmla="*/ 36 h 63"/>
                  <a:gd name="T26" fmla="*/ 85 w 124"/>
                  <a:gd name="T27" fmla="*/ 11 h 63"/>
                  <a:gd name="T28" fmla="*/ 80 w 124"/>
                  <a:gd name="T29" fmla="*/ 0 h 63"/>
                  <a:gd name="T30" fmla="*/ 50 w 124"/>
                  <a:gd name="T31" fmla="*/ 6 h 63"/>
                  <a:gd name="T32" fmla="*/ 7 w 124"/>
                  <a:gd name="T33" fmla="*/ 6 h 63"/>
                  <a:gd name="T34" fmla="*/ 7 w 124"/>
                  <a:gd name="T35" fmla="*/ 6 h 63"/>
                  <a:gd name="T36" fmla="*/ 3 w 124"/>
                  <a:gd name="T37" fmla="*/ 10 h 63"/>
                  <a:gd name="T38" fmla="*/ 0 w 124"/>
                  <a:gd name="T39" fmla="*/ 24 h 63"/>
                  <a:gd name="T40" fmla="*/ 1 w 124"/>
                  <a:gd name="T41" fmla="*/ 26 h 63"/>
                  <a:gd name="T42" fmla="*/ 36 w 124"/>
                  <a:gd name="T43" fmla="*/ 39 h 63"/>
                  <a:gd name="T44" fmla="*/ 44 w 124"/>
                  <a:gd name="T45" fmla="*/ 46 h 63"/>
                  <a:gd name="T46" fmla="*/ 64 w 124"/>
                  <a:gd name="T47" fmla="*/ 63 h 63"/>
                  <a:gd name="T48" fmla="*/ 57 w 124"/>
                  <a:gd name="T49" fmla="*/ 54 h 63"/>
                  <a:gd name="T50" fmla="*/ 48 w 124"/>
                  <a:gd name="T51" fmla="*/ 44 h 63"/>
                  <a:gd name="T52" fmla="*/ 47 w 124"/>
                  <a:gd name="T53" fmla="*/ 44 h 63"/>
                  <a:gd name="T54" fmla="*/ 4 w 124"/>
                  <a:gd name="T55" fmla="*/ 23 h 63"/>
                  <a:gd name="T56" fmla="*/ 7 w 124"/>
                  <a:gd name="T57" fmla="*/ 10 h 63"/>
                  <a:gd name="T58" fmla="*/ 26 w 124"/>
                  <a:gd name="T59" fmla="*/ 11 h 63"/>
                  <a:gd name="T60" fmla="*/ 53 w 124"/>
                  <a:gd name="T61" fmla="*/ 9 h 63"/>
                  <a:gd name="T62" fmla="*/ 100 w 124"/>
                  <a:gd name="T63" fmla="*/ 8 h 63"/>
                  <a:gd name="T64" fmla="*/ 106 w 124"/>
                  <a:gd name="T65" fmla="*/ 12 h 63"/>
                  <a:gd name="T66" fmla="*/ 107 w 124"/>
                  <a:gd name="T67" fmla="*/ 12 h 63"/>
                  <a:gd name="T68" fmla="*/ 107 w 124"/>
                  <a:gd name="T69" fmla="*/ 12 h 63"/>
                  <a:gd name="T70" fmla="*/ 115 w 124"/>
                  <a:gd name="T71" fmla="*/ 52 h 63"/>
                  <a:gd name="T72" fmla="*/ 110 w 124"/>
                  <a:gd name="T73" fmla="*/ 57 h 63"/>
                  <a:gd name="T74" fmla="*/ 95 w 124"/>
                  <a:gd name="T75" fmla="*/ 63 h 63"/>
                  <a:gd name="T76" fmla="*/ 112 w 124"/>
                  <a:gd name="T77" fmla="*/ 60 h 63"/>
                  <a:gd name="T78" fmla="*/ 118 w 124"/>
                  <a:gd name="T79" fmla="*/ 54 h 63"/>
                  <a:gd name="T80" fmla="*/ 110 w 124"/>
                  <a:gd name="T81" fmla="*/ 9 h 63"/>
                  <a:gd name="T82" fmla="*/ 80 w 124"/>
                  <a:gd name="T83" fmla="*/ 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4" h="62">
                    <a:moveTo>
                      <a:pt x="80" y="53"/>
                    </a:moveTo>
                    <a:cubicBezTo>
                      <a:pt x="80" y="53"/>
                      <a:pt x="80" y="53"/>
                      <a:pt x="80" y="53"/>
                    </a:cubicBezTo>
                    <a:cubicBezTo>
                      <a:pt x="72" y="52"/>
                      <a:pt x="66" y="49"/>
                      <a:pt x="61" y="45"/>
                    </a:cubicBezTo>
                    <a:cubicBezTo>
                      <a:pt x="56" y="41"/>
                      <a:pt x="53" y="37"/>
                      <a:pt x="53" y="32"/>
                    </a:cubicBezTo>
                    <a:cubicBezTo>
                      <a:pt x="53" y="31"/>
                      <a:pt x="53" y="31"/>
                      <a:pt x="53" y="30"/>
                    </a:cubicBezTo>
                    <a:cubicBezTo>
                      <a:pt x="54" y="26"/>
                      <a:pt x="57" y="22"/>
                      <a:pt x="61" y="19"/>
                    </a:cubicBezTo>
                    <a:cubicBezTo>
                      <a:pt x="66" y="16"/>
                      <a:pt x="72" y="14"/>
                      <a:pt x="80" y="14"/>
                    </a:cubicBezTo>
                    <a:cubicBezTo>
                      <a:pt x="81" y="14"/>
                      <a:pt x="83" y="14"/>
                      <a:pt x="84" y="15"/>
                    </a:cubicBezTo>
                    <a:cubicBezTo>
                      <a:pt x="92" y="16"/>
                      <a:pt x="99" y="18"/>
                      <a:pt x="104" y="22"/>
                    </a:cubicBezTo>
                    <a:cubicBezTo>
                      <a:pt x="109" y="26"/>
                      <a:pt x="111" y="31"/>
                      <a:pt x="111" y="36"/>
                    </a:cubicBezTo>
                    <a:cubicBezTo>
                      <a:pt x="111" y="36"/>
                      <a:pt x="111" y="37"/>
                      <a:pt x="111" y="37"/>
                    </a:cubicBezTo>
                    <a:cubicBezTo>
                      <a:pt x="111" y="41"/>
                      <a:pt x="108" y="45"/>
                      <a:pt x="103" y="48"/>
                    </a:cubicBezTo>
                    <a:cubicBezTo>
                      <a:pt x="99" y="51"/>
                      <a:pt x="92" y="53"/>
                      <a:pt x="85" y="53"/>
                    </a:cubicBezTo>
                    <a:cubicBezTo>
                      <a:pt x="83" y="53"/>
                      <a:pt x="82" y="53"/>
                      <a:pt x="80" y="53"/>
                    </a:cubicBezTo>
                    <a:moveTo>
                      <a:pt x="80" y="10"/>
                    </a:moveTo>
                    <a:cubicBezTo>
                      <a:pt x="72" y="10"/>
                      <a:pt x="65" y="12"/>
                      <a:pt x="59" y="16"/>
                    </a:cubicBezTo>
                    <a:cubicBezTo>
                      <a:pt x="54" y="19"/>
                      <a:pt x="50" y="24"/>
                      <a:pt x="49" y="30"/>
                    </a:cubicBezTo>
                    <a:cubicBezTo>
                      <a:pt x="49" y="31"/>
                      <a:pt x="49" y="31"/>
                      <a:pt x="49" y="32"/>
                    </a:cubicBezTo>
                    <a:cubicBezTo>
                      <a:pt x="49" y="38"/>
                      <a:pt x="53" y="44"/>
                      <a:pt x="58" y="48"/>
                    </a:cubicBezTo>
                    <a:cubicBezTo>
                      <a:pt x="64" y="53"/>
                      <a:pt x="71" y="56"/>
                      <a:pt x="80" y="57"/>
                    </a:cubicBezTo>
                    <a:cubicBezTo>
                      <a:pt x="80" y="55"/>
                      <a:pt x="80" y="55"/>
                      <a:pt x="80" y="55"/>
                    </a:cubicBezTo>
                    <a:cubicBezTo>
                      <a:pt x="80" y="57"/>
                      <a:pt x="80" y="57"/>
                      <a:pt x="80" y="57"/>
                    </a:cubicBezTo>
                    <a:cubicBezTo>
                      <a:pt x="81" y="57"/>
                      <a:pt x="83" y="57"/>
                      <a:pt x="85" y="57"/>
                    </a:cubicBezTo>
                    <a:cubicBezTo>
                      <a:pt x="93" y="57"/>
                      <a:pt x="100" y="55"/>
                      <a:pt x="105" y="52"/>
                    </a:cubicBezTo>
                    <a:cubicBezTo>
                      <a:pt x="111" y="48"/>
                      <a:pt x="114" y="43"/>
                      <a:pt x="115" y="37"/>
                    </a:cubicBezTo>
                    <a:cubicBezTo>
                      <a:pt x="115" y="37"/>
                      <a:pt x="115" y="36"/>
                      <a:pt x="115" y="36"/>
                    </a:cubicBezTo>
                    <a:cubicBezTo>
                      <a:pt x="115" y="29"/>
                      <a:pt x="112" y="23"/>
                      <a:pt x="106" y="19"/>
                    </a:cubicBezTo>
                    <a:cubicBezTo>
                      <a:pt x="101" y="15"/>
                      <a:pt x="93" y="12"/>
                      <a:pt x="85" y="11"/>
                    </a:cubicBezTo>
                    <a:cubicBezTo>
                      <a:pt x="83" y="10"/>
                      <a:pt x="81" y="10"/>
                      <a:pt x="80" y="10"/>
                    </a:cubicBezTo>
                    <a:moveTo>
                      <a:pt x="80" y="0"/>
                    </a:moveTo>
                    <a:cubicBezTo>
                      <a:pt x="72" y="0"/>
                      <a:pt x="63" y="1"/>
                      <a:pt x="52" y="6"/>
                    </a:cubicBezTo>
                    <a:cubicBezTo>
                      <a:pt x="52" y="6"/>
                      <a:pt x="51" y="6"/>
                      <a:pt x="50" y="6"/>
                    </a:cubicBezTo>
                    <a:cubicBezTo>
                      <a:pt x="46" y="6"/>
                      <a:pt x="37" y="7"/>
                      <a:pt x="26" y="7"/>
                    </a:cubicBezTo>
                    <a:cubicBezTo>
                      <a:pt x="20" y="7"/>
                      <a:pt x="14" y="7"/>
                      <a:pt x="7" y="6"/>
                    </a:cubicBezTo>
                    <a:cubicBezTo>
                      <a:pt x="7" y="6"/>
                      <a:pt x="7" y="6"/>
                      <a:pt x="7" y="6"/>
                    </a:cubicBezTo>
                    <a:cubicBezTo>
                      <a:pt x="7" y="6"/>
                      <a:pt x="7" y="6"/>
                      <a:pt x="7" y="6"/>
                    </a:cubicBezTo>
                    <a:cubicBezTo>
                      <a:pt x="6" y="7"/>
                      <a:pt x="6" y="7"/>
                      <a:pt x="6" y="7"/>
                    </a:cubicBezTo>
                    <a:cubicBezTo>
                      <a:pt x="6" y="7"/>
                      <a:pt x="5" y="8"/>
                      <a:pt x="3" y="10"/>
                    </a:cubicBezTo>
                    <a:cubicBezTo>
                      <a:pt x="0" y="22"/>
                      <a:pt x="0" y="22"/>
                      <a:pt x="0" y="22"/>
                    </a:cubicBezTo>
                    <a:cubicBezTo>
                      <a:pt x="0" y="24"/>
                      <a:pt x="0" y="24"/>
                      <a:pt x="0" y="24"/>
                    </a:cubicBezTo>
                    <a:cubicBezTo>
                      <a:pt x="0" y="25"/>
                      <a:pt x="0" y="26"/>
                      <a:pt x="1" y="26"/>
                    </a:cubicBezTo>
                    <a:cubicBezTo>
                      <a:pt x="1" y="26"/>
                      <a:pt x="1" y="26"/>
                      <a:pt x="1" y="26"/>
                    </a:cubicBezTo>
                    <a:cubicBezTo>
                      <a:pt x="5" y="27"/>
                      <a:pt x="14" y="30"/>
                      <a:pt x="24" y="33"/>
                    </a:cubicBezTo>
                    <a:cubicBezTo>
                      <a:pt x="28" y="35"/>
                      <a:pt x="33" y="37"/>
                      <a:pt x="36" y="39"/>
                    </a:cubicBezTo>
                    <a:cubicBezTo>
                      <a:pt x="40" y="41"/>
                      <a:pt x="43" y="44"/>
                      <a:pt x="44" y="46"/>
                    </a:cubicBezTo>
                    <a:cubicBezTo>
                      <a:pt x="44" y="46"/>
                      <a:pt x="44" y="46"/>
                      <a:pt x="44" y="46"/>
                    </a:cubicBezTo>
                    <a:cubicBezTo>
                      <a:pt x="44" y="46"/>
                      <a:pt x="48" y="52"/>
                      <a:pt x="55" y="57"/>
                    </a:cubicBezTo>
                    <a:cubicBezTo>
                      <a:pt x="57" y="59"/>
                      <a:pt x="60" y="62"/>
                      <a:pt x="64" y="63"/>
                    </a:cubicBezTo>
                    <a:cubicBezTo>
                      <a:pt x="75" y="63"/>
                      <a:pt x="75" y="63"/>
                      <a:pt x="75" y="63"/>
                    </a:cubicBezTo>
                    <a:cubicBezTo>
                      <a:pt x="68" y="62"/>
                      <a:pt x="62" y="58"/>
                      <a:pt x="57" y="54"/>
                    </a:cubicBezTo>
                    <a:cubicBezTo>
                      <a:pt x="54" y="51"/>
                      <a:pt x="51" y="49"/>
                      <a:pt x="50" y="47"/>
                    </a:cubicBezTo>
                    <a:cubicBezTo>
                      <a:pt x="49" y="46"/>
                      <a:pt x="48" y="45"/>
                      <a:pt x="48" y="44"/>
                    </a:cubicBezTo>
                    <a:cubicBezTo>
                      <a:pt x="47" y="44"/>
                      <a:pt x="47" y="44"/>
                      <a:pt x="47" y="44"/>
                    </a:cubicBezTo>
                    <a:cubicBezTo>
                      <a:pt x="47" y="44"/>
                      <a:pt x="47" y="44"/>
                      <a:pt x="47" y="44"/>
                    </a:cubicBezTo>
                    <a:cubicBezTo>
                      <a:pt x="45" y="41"/>
                      <a:pt x="42" y="38"/>
                      <a:pt x="38" y="36"/>
                    </a:cubicBezTo>
                    <a:cubicBezTo>
                      <a:pt x="28" y="30"/>
                      <a:pt x="11" y="25"/>
                      <a:pt x="4" y="23"/>
                    </a:cubicBezTo>
                    <a:cubicBezTo>
                      <a:pt x="4" y="23"/>
                      <a:pt x="4" y="23"/>
                      <a:pt x="4" y="23"/>
                    </a:cubicBezTo>
                    <a:cubicBezTo>
                      <a:pt x="7" y="10"/>
                      <a:pt x="7" y="10"/>
                      <a:pt x="7" y="10"/>
                    </a:cubicBezTo>
                    <a:cubicBezTo>
                      <a:pt x="7" y="10"/>
                      <a:pt x="7" y="10"/>
                      <a:pt x="7" y="10"/>
                    </a:cubicBezTo>
                    <a:cubicBezTo>
                      <a:pt x="14" y="11"/>
                      <a:pt x="20" y="11"/>
                      <a:pt x="26" y="11"/>
                    </a:cubicBezTo>
                    <a:cubicBezTo>
                      <a:pt x="41" y="11"/>
                      <a:pt x="53" y="9"/>
                      <a:pt x="53" y="9"/>
                    </a:cubicBezTo>
                    <a:cubicBezTo>
                      <a:pt x="53" y="9"/>
                      <a:pt x="53" y="9"/>
                      <a:pt x="53" y="9"/>
                    </a:cubicBezTo>
                    <a:cubicBezTo>
                      <a:pt x="64" y="5"/>
                      <a:pt x="72" y="4"/>
                      <a:pt x="80" y="4"/>
                    </a:cubicBezTo>
                    <a:cubicBezTo>
                      <a:pt x="89" y="4"/>
                      <a:pt x="96" y="6"/>
                      <a:pt x="100" y="8"/>
                    </a:cubicBezTo>
                    <a:cubicBezTo>
                      <a:pt x="102" y="9"/>
                      <a:pt x="104" y="10"/>
                      <a:pt x="105" y="11"/>
                    </a:cubicBezTo>
                    <a:cubicBezTo>
                      <a:pt x="106" y="11"/>
                      <a:pt x="106" y="12"/>
                      <a:pt x="106" y="12"/>
                    </a:cubicBezTo>
                    <a:cubicBezTo>
                      <a:pt x="107" y="12"/>
                      <a:pt x="107" y="12"/>
                      <a:pt x="107" y="12"/>
                    </a:cubicBezTo>
                    <a:cubicBezTo>
                      <a:pt x="107" y="12"/>
                      <a:pt x="107" y="12"/>
                      <a:pt x="107" y="12"/>
                    </a:cubicBezTo>
                    <a:cubicBezTo>
                      <a:pt x="107" y="12"/>
                      <a:pt x="107" y="12"/>
                      <a:pt x="107" y="12"/>
                    </a:cubicBezTo>
                    <a:cubicBezTo>
                      <a:pt x="107" y="12"/>
                      <a:pt x="107" y="12"/>
                      <a:pt x="107" y="12"/>
                    </a:cubicBezTo>
                    <a:cubicBezTo>
                      <a:pt x="117" y="22"/>
                      <a:pt x="120" y="30"/>
                      <a:pt x="120" y="37"/>
                    </a:cubicBezTo>
                    <a:cubicBezTo>
                      <a:pt x="120" y="43"/>
                      <a:pt x="117" y="48"/>
                      <a:pt x="115" y="52"/>
                    </a:cubicBezTo>
                    <a:cubicBezTo>
                      <a:pt x="113" y="53"/>
                      <a:pt x="112" y="55"/>
                      <a:pt x="111" y="56"/>
                    </a:cubicBezTo>
                    <a:cubicBezTo>
                      <a:pt x="111" y="56"/>
                      <a:pt x="110" y="57"/>
                      <a:pt x="110" y="57"/>
                    </a:cubicBezTo>
                    <a:cubicBezTo>
                      <a:pt x="110" y="57"/>
                      <a:pt x="110" y="57"/>
                      <a:pt x="110" y="57"/>
                    </a:cubicBezTo>
                    <a:cubicBezTo>
                      <a:pt x="104" y="60"/>
                      <a:pt x="99" y="62"/>
                      <a:pt x="95" y="63"/>
                    </a:cubicBezTo>
                    <a:cubicBezTo>
                      <a:pt x="106" y="63"/>
                      <a:pt x="106" y="63"/>
                      <a:pt x="106" y="63"/>
                    </a:cubicBezTo>
                    <a:cubicBezTo>
                      <a:pt x="108" y="62"/>
                      <a:pt x="110" y="62"/>
                      <a:pt x="112" y="60"/>
                    </a:cubicBezTo>
                    <a:cubicBezTo>
                      <a:pt x="112" y="60"/>
                      <a:pt x="112" y="60"/>
                      <a:pt x="112" y="60"/>
                    </a:cubicBezTo>
                    <a:cubicBezTo>
                      <a:pt x="112" y="60"/>
                      <a:pt x="115" y="58"/>
                      <a:pt x="118" y="54"/>
                    </a:cubicBezTo>
                    <a:cubicBezTo>
                      <a:pt x="121" y="50"/>
                      <a:pt x="124" y="44"/>
                      <a:pt x="124" y="37"/>
                    </a:cubicBezTo>
                    <a:cubicBezTo>
                      <a:pt x="124" y="29"/>
                      <a:pt x="120" y="19"/>
                      <a:pt x="110" y="9"/>
                    </a:cubicBezTo>
                    <a:cubicBezTo>
                      <a:pt x="110" y="9"/>
                      <a:pt x="110" y="9"/>
                      <a:pt x="110" y="9"/>
                    </a:cubicBezTo>
                    <a:cubicBezTo>
                      <a:pt x="109" y="9"/>
                      <a:pt x="99" y="0"/>
                      <a:pt x="80"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6" name="Freeform 309"/>
              <p:cNvSpPr/>
              <p:nvPr/>
            </p:nvSpPr>
            <p:spPr bwMode="auto">
              <a:xfrm>
                <a:off x="3556001" y="5991225"/>
                <a:ext cx="317500" cy="198438"/>
              </a:xfrm>
              <a:custGeom>
                <a:avLst/>
                <a:gdLst>
                  <a:gd name="T0" fmla="*/ 98 w 113"/>
                  <a:gd name="T1" fmla="*/ 0 h 71"/>
                  <a:gd name="T2" fmla="*/ 97 w 113"/>
                  <a:gd name="T3" fmla="*/ 1 h 71"/>
                  <a:gd name="T4" fmla="*/ 84 w 113"/>
                  <a:gd name="T5" fmla="*/ 10 h 71"/>
                  <a:gd name="T6" fmla="*/ 79 w 113"/>
                  <a:gd name="T7" fmla="*/ 14 h 71"/>
                  <a:gd name="T8" fmla="*/ 60 w 113"/>
                  <a:gd name="T9" fmla="*/ 28 h 71"/>
                  <a:gd name="T10" fmla="*/ 55 w 113"/>
                  <a:gd name="T11" fmla="*/ 31 h 71"/>
                  <a:gd name="T12" fmla="*/ 0 w 113"/>
                  <a:gd name="T13" fmla="*/ 71 h 71"/>
                  <a:gd name="T14" fmla="*/ 7 w 113"/>
                  <a:gd name="T15" fmla="*/ 71 h 71"/>
                  <a:gd name="T16" fmla="*/ 99 w 113"/>
                  <a:gd name="T17" fmla="*/ 4 h 71"/>
                  <a:gd name="T18" fmla="*/ 99 w 113"/>
                  <a:gd name="T19" fmla="*/ 4 h 71"/>
                  <a:gd name="T20" fmla="*/ 109 w 113"/>
                  <a:gd name="T21" fmla="*/ 13 h 71"/>
                  <a:gd name="T22" fmla="*/ 106 w 113"/>
                  <a:gd name="T23" fmla="*/ 16 h 71"/>
                  <a:gd name="T24" fmla="*/ 90 w 113"/>
                  <a:gd name="T25" fmla="*/ 28 h 71"/>
                  <a:gd name="T26" fmla="*/ 89 w 113"/>
                  <a:gd name="T27" fmla="*/ 30 h 71"/>
                  <a:gd name="T28" fmla="*/ 53 w 113"/>
                  <a:gd name="T29" fmla="*/ 57 h 71"/>
                  <a:gd name="T30" fmla="*/ 30 w 113"/>
                  <a:gd name="T31" fmla="*/ 71 h 71"/>
                  <a:gd name="T32" fmla="*/ 38 w 113"/>
                  <a:gd name="T33" fmla="*/ 71 h 71"/>
                  <a:gd name="T34" fmla="*/ 91 w 113"/>
                  <a:gd name="T35" fmla="*/ 33 h 71"/>
                  <a:gd name="T36" fmla="*/ 95 w 113"/>
                  <a:gd name="T37" fmla="*/ 29 h 71"/>
                  <a:gd name="T38" fmla="*/ 109 w 113"/>
                  <a:gd name="T39" fmla="*/ 18 h 71"/>
                  <a:gd name="T40" fmla="*/ 112 w 113"/>
                  <a:gd name="T41" fmla="*/ 15 h 71"/>
                  <a:gd name="T42" fmla="*/ 113 w 113"/>
                  <a:gd name="T43" fmla="*/ 14 h 71"/>
                  <a:gd name="T44" fmla="*/ 113 w 113"/>
                  <a:gd name="T45" fmla="*/ 14 h 71"/>
                  <a:gd name="T46" fmla="*/ 113 w 113"/>
                  <a:gd name="T47" fmla="*/ 14 h 71"/>
                  <a:gd name="T48" fmla="*/ 112 w 113"/>
                  <a:gd name="T49" fmla="*/ 15 h 71"/>
                  <a:gd name="T50" fmla="*/ 110 w 113"/>
                  <a:gd name="T51" fmla="*/ 14 h 71"/>
                  <a:gd name="T52" fmla="*/ 98 w 113"/>
                  <a:gd name="T53" fmla="*/ 3 h 71"/>
                  <a:gd name="T54" fmla="*/ 98 w 113"/>
                  <a:gd name="T55"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13" h="71">
                    <a:moveTo>
                      <a:pt x="98" y="0"/>
                    </a:moveTo>
                    <a:cubicBezTo>
                      <a:pt x="97" y="0"/>
                      <a:pt x="97" y="1"/>
                      <a:pt x="97" y="1"/>
                    </a:cubicBezTo>
                    <a:cubicBezTo>
                      <a:pt x="84" y="10"/>
                      <a:pt x="84" y="10"/>
                      <a:pt x="84" y="10"/>
                    </a:cubicBezTo>
                    <a:cubicBezTo>
                      <a:pt x="79" y="14"/>
                      <a:pt x="79" y="14"/>
                      <a:pt x="79" y="14"/>
                    </a:cubicBezTo>
                    <a:cubicBezTo>
                      <a:pt x="60" y="28"/>
                      <a:pt x="60" y="28"/>
                      <a:pt x="60" y="28"/>
                    </a:cubicBezTo>
                    <a:cubicBezTo>
                      <a:pt x="55" y="31"/>
                      <a:pt x="55" y="31"/>
                      <a:pt x="55" y="31"/>
                    </a:cubicBezTo>
                    <a:cubicBezTo>
                      <a:pt x="0" y="71"/>
                      <a:pt x="0" y="71"/>
                      <a:pt x="0" y="71"/>
                    </a:cubicBezTo>
                    <a:cubicBezTo>
                      <a:pt x="7" y="71"/>
                      <a:pt x="7" y="71"/>
                      <a:pt x="7" y="71"/>
                    </a:cubicBezTo>
                    <a:cubicBezTo>
                      <a:pt x="99" y="4"/>
                      <a:pt x="99" y="4"/>
                      <a:pt x="99" y="4"/>
                    </a:cubicBezTo>
                    <a:cubicBezTo>
                      <a:pt x="99" y="4"/>
                      <a:pt x="99" y="4"/>
                      <a:pt x="99" y="4"/>
                    </a:cubicBezTo>
                    <a:cubicBezTo>
                      <a:pt x="109" y="13"/>
                      <a:pt x="109" y="13"/>
                      <a:pt x="109" y="13"/>
                    </a:cubicBezTo>
                    <a:cubicBezTo>
                      <a:pt x="108" y="13"/>
                      <a:pt x="107" y="14"/>
                      <a:pt x="106" y="16"/>
                    </a:cubicBezTo>
                    <a:cubicBezTo>
                      <a:pt x="102" y="18"/>
                      <a:pt x="97" y="23"/>
                      <a:pt x="90" y="28"/>
                    </a:cubicBezTo>
                    <a:cubicBezTo>
                      <a:pt x="90" y="29"/>
                      <a:pt x="89" y="29"/>
                      <a:pt x="89" y="30"/>
                    </a:cubicBezTo>
                    <a:cubicBezTo>
                      <a:pt x="79" y="38"/>
                      <a:pt x="66" y="47"/>
                      <a:pt x="53" y="57"/>
                    </a:cubicBezTo>
                    <a:cubicBezTo>
                      <a:pt x="45" y="62"/>
                      <a:pt x="37" y="67"/>
                      <a:pt x="30" y="71"/>
                    </a:cubicBezTo>
                    <a:cubicBezTo>
                      <a:pt x="38" y="71"/>
                      <a:pt x="38" y="71"/>
                      <a:pt x="38" y="71"/>
                    </a:cubicBezTo>
                    <a:cubicBezTo>
                      <a:pt x="57" y="60"/>
                      <a:pt x="76" y="45"/>
                      <a:pt x="91" y="33"/>
                    </a:cubicBezTo>
                    <a:cubicBezTo>
                      <a:pt x="92" y="32"/>
                      <a:pt x="94" y="31"/>
                      <a:pt x="95" y="29"/>
                    </a:cubicBezTo>
                    <a:cubicBezTo>
                      <a:pt x="101" y="24"/>
                      <a:pt x="106" y="20"/>
                      <a:pt x="109" y="18"/>
                    </a:cubicBezTo>
                    <a:cubicBezTo>
                      <a:pt x="111" y="16"/>
                      <a:pt x="112" y="15"/>
                      <a:pt x="112" y="15"/>
                    </a:cubicBezTo>
                    <a:cubicBezTo>
                      <a:pt x="113" y="14"/>
                      <a:pt x="113" y="14"/>
                      <a:pt x="113" y="14"/>
                    </a:cubicBezTo>
                    <a:cubicBezTo>
                      <a:pt x="113" y="14"/>
                      <a:pt x="113" y="14"/>
                      <a:pt x="113" y="14"/>
                    </a:cubicBezTo>
                    <a:cubicBezTo>
                      <a:pt x="113" y="14"/>
                      <a:pt x="113" y="14"/>
                      <a:pt x="113" y="14"/>
                    </a:cubicBezTo>
                    <a:cubicBezTo>
                      <a:pt x="112" y="15"/>
                      <a:pt x="112" y="15"/>
                      <a:pt x="112" y="15"/>
                    </a:cubicBezTo>
                    <a:cubicBezTo>
                      <a:pt x="111" y="15"/>
                      <a:pt x="111" y="15"/>
                      <a:pt x="110" y="14"/>
                    </a:cubicBezTo>
                    <a:cubicBezTo>
                      <a:pt x="98" y="3"/>
                      <a:pt x="98" y="3"/>
                      <a:pt x="98" y="3"/>
                    </a:cubicBezTo>
                    <a:cubicBezTo>
                      <a:pt x="97" y="2"/>
                      <a:pt x="97" y="1"/>
                      <a:pt x="98"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7" name="Freeform 310"/>
              <p:cNvSpPr>
                <a:spLocks noEditPoints="1"/>
              </p:cNvSpPr>
              <p:nvPr/>
            </p:nvSpPr>
            <p:spPr bwMode="auto">
              <a:xfrm>
                <a:off x="3829051" y="5740400"/>
                <a:ext cx="287338" cy="292100"/>
              </a:xfrm>
              <a:custGeom>
                <a:avLst/>
                <a:gdLst>
                  <a:gd name="T0" fmla="*/ 55 w 103"/>
                  <a:gd name="T1" fmla="*/ 62 h 104"/>
                  <a:gd name="T2" fmla="*/ 39 w 103"/>
                  <a:gd name="T3" fmla="*/ 48 h 104"/>
                  <a:gd name="T4" fmla="*/ 75 w 103"/>
                  <a:gd name="T5" fmla="*/ 15 h 104"/>
                  <a:gd name="T6" fmla="*/ 87 w 103"/>
                  <a:gd name="T7" fmla="*/ 20 h 104"/>
                  <a:gd name="T8" fmla="*/ 90 w 103"/>
                  <a:gd name="T9" fmla="*/ 29 h 104"/>
                  <a:gd name="T10" fmla="*/ 55 w 103"/>
                  <a:gd name="T11" fmla="*/ 62 h 104"/>
                  <a:gd name="T12" fmla="*/ 75 w 103"/>
                  <a:gd name="T13" fmla="*/ 11 h 104"/>
                  <a:gd name="T14" fmla="*/ 35 w 103"/>
                  <a:gd name="T15" fmla="*/ 48 h 104"/>
                  <a:gd name="T16" fmla="*/ 55 w 103"/>
                  <a:gd name="T17" fmla="*/ 66 h 104"/>
                  <a:gd name="T18" fmla="*/ 80 w 103"/>
                  <a:gd name="T19" fmla="*/ 56 h 104"/>
                  <a:gd name="T20" fmla="*/ 90 w 103"/>
                  <a:gd name="T21" fmla="*/ 17 h 104"/>
                  <a:gd name="T22" fmla="*/ 90 w 103"/>
                  <a:gd name="T23" fmla="*/ 17 h 104"/>
                  <a:gd name="T24" fmla="*/ 30 w 103"/>
                  <a:gd name="T25" fmla="*/ 49 h 104"/>
                  <a:gd name="T26" fmla="*/ 37 w 103"/>
                  <a:gd name="T27" fmla="*/ 25 h 104"/>
                  <a:gd name="T28" fmla="*/ 75 w 103"/>
                  <a:gd name="T29" fmla="*/ 4 h 104"/>
                  <a:gd name="T30" fmla="*/ 88 w 103"/>
                  <a:gd name="T31" fmla="*/ 9 h 104"/>
                  <a:gd name="T32" fmla="*/ 97 w 103"/>
                  <a:gd name="T33" fmla="*/ 43 h 104"/>
                  <a:gd name="T34" fmla="*/ 97 w 103"/>
                  <a:gd name="T35" fmla="*/ 43 h 104"/>
                  <a:gd name="T36" fmla="*/ 54 w 103"/>
                  <a:gd name="T37" fmla="*/ 75 h 104"/>
                  <a:gd name="T38" fmla="*/ 15 w 103"/>
                  <a:gd name="T39" fmla="*/ 99 h 104"/>
                  <a:gd name="T40" fmla="*/ 19 w 103"/>
                  <a:gd name="T41" fmla="*/ 73 h 104"/>
                  <a:gd name="T42" fmla="*/ 30 w 103"/>
                  <a:gd name="T43" fmla="*/ 50 h 104"/>
                  <a:gd name="T44" fmla="*/ 75 w 103"/>
                  <a:gd name="T45" fmla="*/ 0 h 104"/>
                  <a:gd name="T46" fmla="*/ 29 w 103"/>
                  <a:gd name="T47" fmla="*/ 34 h 104"/>
                  <a:gd name="T48" fmla="*/ 26 w 103"/>
                  <a:gd name="T49" fmla="*/ 49 h 104"/>
                  <a:gd name="T50" fmla="*/ 26 w 103"/>
                  <a:gd name="T51" fmla="*/ 49 h 104"/>
                  <a:gd name="T52" fmla="*/ 23 w 103"/>
                  <a:gd name="T53" fmla="*/ 59 h 104"/>
                  <a:gd name="T54" fmla="*/ 1 w 103"/>
                  <a:gd name="T55" fmla="*/ 89 h 104"/>
                  <a:gd name="T56" fmla="*/ 13 w 103"/>
                  <a:gd name="T57" fmla="*/ 103 h 104"/>
                  <a:gd name="T58" fmla="*/ 16 w 103"/>
                  <a:gd name="T59" fmla="*/ 103 h 104"/>
                  <a:gd name="T60" fmla="*/ 16 w 103"/>
                  <a:gd name="T61" fmla="*/ 103 h 104"/>
                  <a:gd name="T62" fmla="*/ 51 w 103"/>
                  <a:gd name="T63" fmla="*/ 80 h 104"/>
                  <a:gd name="T64" fmla="*/ 55 w 103"/>
                  <a:gd name="T65" fmla="*/ 78 h 104"/>
                  <a:gd name="T66" fmla="*/ 101 w 103"/>
                  <a:gd name="T67" fmla="*/ 44 h 104"/>
                  <a:gd name="T68" fmla="*/ 103 w 103"/>
                  <a:gd name="T69" fmla="*/ 31 h 104"/>
                  <a:gd name="T70" fmla="*/ 84 w 103"/>
                  <a:gd name="T71" fmla="*/ 2 h 104"/>
                  <a:gd name="T72" fmla="*/ 75 w 103"/>
                  <a:gd name="T73"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3" h="104">
                    <a:moveTo>
                      <a:pt x="55" y="62"/>
                    </a:moveTo>
                    <a:cubicBezTo>
                      <a:pt x="55" y="62"/>
                      <a:pt x="55" y="62"/>
                      <a:pt x="55" y="62"/>
                    </a:cubicBezTo>
                    <a:cubicBezTo>
                      <a:pt x="50" y="62"/>
                      <a:pt x="45" y="60"/>
                      <a:pt x="42" y="57"/>
                    </a:cubicBezTo>
                    <a:cubicBezTo>
                      <a:pt x="40" y="54"/>
                      <a:pt x="39" y="51"/>
                      <a:pt x="39" y="48"/>
                    </a:cubicBezTo>
                    <a:cubicBezTo>
                      <a:pt x="39" y="40"/>
                      <a:pt x="44" y="31"/>
                      <a:pt x="53" y="23"/>
                    </a:cubicBezTo>
                    <a:cubicBezTo>
                      <a:pt x="60" y="18"/>
                      <a:pt x="68" y="15"/>
                      <a:pt x="75" y="15"/>
                    </a:cubicBezTo>
                    <a:cubicBezTo>
                      <a:pt x="75" y="15"/>
                      <a:pt x="75" y="15"/>
                      <a:pt x="75" y="15"/>
                    </a:cubicBezTo>
                    <a:cubicBezTo>
                      <a:pt x="80" y="15"/>
                      <a:pt x="84" y="16"/>
                      <a:pt x="87" y="20"/>
                    </a:cubicBezTo>
                    <a:cubicBezTo>
                      <a:pt x="87" y="20"/>
                      <a:pt x="87" y="20"/>
                      <a:pt x="87" y="20"/>
                    </a:cubicBezTo>
                    <a:cubicBezTo>
                      <a:pt x="89" y="22"/>
                      <a:pt x="90" y="25"/>
                      <a:pt x="90" y="29"/>
                    </a:cubicBezTo>
                    <a:cubicBezTo>
                      <a:pt x="90" y="37"/>
                      <a:pt x="86" y="46"/>
                      <a:pt x="77" y="53"/>
                    </a:cubicBezTo>
                    <a:cubicBezTo>
                      <a:pt x="70" y="59"/>
                      <a:pt x="62" y="62"/>
                      <a:pt x="55" y="62"/>
                    </a:cubicBezTo>
                    <a:moveTo>
                      <a:pt x="75" y="11"/>
                    </a:moveTo>
                    <a:cubicBezTo>
                      <a:pt x="75" y="11"/>
                      <a:pt x="75" y="11"/>
                      <a:pt x="75" y="11"/>
                    </a:cubicBezTo>
                    <a:cubicBezTo>
                      <a:pt x="67" y="11"/>
                      <a:pt x="58" y="14"/>
                      <a:pt x="50" y="20"/>
                    </a:cubicBezTo>
                    <a:cubicBezTo>
                      <a:pt x="41" y="28"/>
                      <a:pt x="35" y="38"/>
                      <a:pt x="35" y="48"/>
                    </a:cubicBezTo>
                    <a:cubicBezTo>
                      <a:pt x="35" y="52"/>
                      <a:pt x="37" y="56"/>
                      <a:pt x="39" y="59"/>
                    </a:cubicBezTo>
                    <a:cubicBezTo>
                      <a:pt x="43" y="64"/>
                      <a:pt x="49" y="66"/>
                      <a:pt x="55" y="66"/>
                    </a:cubicBezTo>
                    <a:cubicBezTo>
                      <a:pt x="55" y="66"/>
                      <a:pt x="55" y="66"/>
                      <a:pt x="55" y="66"/>
                    </a:cubicBezTo>
                    <a:cubicBezTo>
                      <a:pt x="63" y="66"/>
                      <a:pt x="72" y="63"/>
                      <a:pt x="80" y="56"/>
                    </a:cubicBezTo>
                    <a:cubicBezTo>
                      <a:pt x="89" y="48"/>
                      <a:pt x="94" y="38"/>
                      <a:pt x="94" y="29"/>
                    </a:cubicBezTo>
                    <a:cubicBezTo>
                      <a:pt x="94" y="25"/>
                      <a:pt x="93" y="21"/>
                      <a:pt x="90" y="17"/>
                    </a:cubicBezTo>
                    <a:cubicBezTo>
                      <a:pt x="89" y="19"/>
                      <a:pt x="89" y="19"/>
                      <a:pt x="89" y="19"/>
                    </a:cubicBezTo>
                    <a:cubicBezTo>
                      <a:pt x="90" y="17"/>
                      <a:pt x="90" y="17"/>
                      <a:pt x="90" y="17"/>
                    </a:cubicBezTo>
                    <a:cubicBezTo>
                      <a:pt x="87" y="13"/>
                      <a:pt x="81" y="11"/>
                      <a:pt x="75" y="11"/>
                    </a:cubicBezTo>
                    <a:moveTo>
                      <a:pt x="30" y="49"/>
                    </a:moveTo>
                    <a:cubicBezTo>
                      <a:pt x="30" y="49"/>
                      <a:pt x="30" y="49"/>
                      <a:pt x="30" y="49"/>
                    </a:cubicBezTo>
                    <a:cubicBezTo>
                      <a:pt x="30" y="47"/>
                      <a:pt x="31" y="35"/>
                      <a:pt x="37" y="25"/>
                    </a:cubicBezTo>
                    <a:cubicBezTo>
                      <a:pt x="40" y="20"/>
                      <a:pt x="44" y="15"/>
                      <a:pt x="51" y="11"/>
                    </a:cubicBezTo>
                    <a:cubicBezTo>
                      <a:pt x="57" y="7"/>
                      <a:pt x="65" y="4"/>
                      <a:pt x="75" y="4"/>
                    </a:cubicBezTo>
                    <a:cubicBezTo>
                      <a:pt x="75" y="4"/>
                      <a:pt x="75" y="4"/>
                      <a:pt x="75" y="4"/>
                    </a:cubicBezTo>
                    <a:cubicBezTo>
                      <a:pt x="76" y="4"/>
                      <a:pt x="82" y="5"/>
                      <a:pt x="88" y="9"/>
                    </a:cubicBezTo>
                    <a:cubicBezTo>
                      <a:pt x="94" y="13"/>
                      <a:pt x="99" y="19"/>
                      <a:pt x="99" y="31"/>
                    </a:cubicBezTo>
                    <a:cubicBezTo>
                      <a:pt x="99" y="34"/>
                      <a:pt x="98" y="38"/>
                      <a:pt x="97" y="43"/>
                    </a:cubicBezTo>
                    <a:cubicBezTo>
                      <a:pt x="97" y="43"/>
                      <a:pt x="97" y="43"/>
                      <a:pt x="97" y="43"/>
                    </a:cubicBezTo>
                    <a:cubicBezTo>
                      <a:pt x="97" y="43"/>
                      <a:pt x="97" y="43"/>
                      <a:pt x="97" y="43"/>
                    </a:cubicBezTo>
                    <a:cubicBezTo>
                      <a:pt x="97" y="43"/>
                      <a:pt x="95" y="50"/>
                      <a:pt x="89" y="56"/>
                    </a:cubicBezTo>
                    <a:cubicBezTo>
                      <a:pt x="83" y="63"/>
                      <a:pt x="72" y="71"/>
                      <a:pt x="54" y="75"/>
                    </a:cubicBezTo>
                    <a:cubicBezTo>
                      <a:pt x="53" y="75"/>
                      <a:pt x="53" y="75"/>
                      <a:pt x="53" y="75"/>
                    </a:cubicBezTo>
                    <a:cubicBezTo>
                      <a:pt x="53" y="75"/>
                      <a:pt x="32" y="84"/>
                      <a:pt x="15" y="99"/>
                    </a:cubicBezTo>
                    <a:cubicBezTo>
                      <a:pt x="5" y="90"/>
                      <a:pt x="5" y="90"/>
                      <a:pt x="5" y="90"/>
                    </a:cubicBezTo>
                    <a:cubicBezTo>
                      <a:pt x="8" y="87"/>
                      <a:pt x="14" y="80"/>
                      <a:pt x="19" y="73"/>
                    </a:cubicBezTo>
                    <a:cubicBezTo>
                      <a:pt x="22" y="69"/>
                      <a:pt x="24" y="65"/>
                      <a:pt x="26" y="61"/>
                    </a:cubicBezTo>
                    <a:cubicBezTo>
                      <a:pt x="28" y="57"/>
                      <a:pt x="30" y="53"/>
                      <a:pt x="30" y="50"/>
                    </a:cubicBezTo>
                    <a:cubicBezTo>
                      <a:pt x="30" y="49"/>
                      <a:pt x="30" y="49"/>
                      <a:pt x="30" y="49"/>
                    </a:cubicBezTo>
                    <a:moveTo>
                      <a:pt x="75" y="0"/>
                    </a:moveTo>
                    <a:cubicBezTo>
                      <a:pt x="63" y="0"/>
                      <a:pt x="54" y="4"/>
                      <a:pt x="47" y="8"/>
                    </a:cubicBezTo>
                    <a:cubicBezTo>
                      <a:pt x="37" y="15"/>
                      <a:pt x="31" y="26"/>
                      <a:pt x="29" y="34"/>
                    </a:cubicBezTo>
                    <a:cubicBezTo>
                      <a:pt x="26" y="42"/>
                      <a:pt x="26" y="49"/>
                      <a:pt x="26" y="49"/>
                    </a:cubicBezTo>
                    <a:cubicBezTo>
                      <a:pt x="26" y="49"/>
                      <a:pt x="26" y="49"/>
                      <a:pt x="26" y="49"/>
                    </a:cubicBezTo>
                    <a:cubicBezTo>
                      <a:pt x="28" y="49"/>
                      <a:pt x="28" y="49"/>
                      <a:pt x="28" y="49"/>
                    </a:cubicBezTo>
                    <a:cubicBezTo>
                      <a:pt x="26" y="49"/>
                      <a:pt x="26" y="49"/>
                      <a:pt x="26" y="49"/>
                    </a:cubicBezTo>
                    <a:cubicBezTo>
                      <a:pt x="26" y="50"/>
                      <a:pt x="26" y="50"/>
                      <a:pt x="26" y="50"/>
                    </a:cubicBezTo>
                    <a:cubicBezTo>
                      <a:pt x="26" y="52"/>
                      <a:pt x="25" y="56"/>
                      <a:pt x="23" y="59"/>
                    </a:cubicBezTo>
                    <a:cubicBezTo>
                      <a:pt x="17" y="71"/>
                      <a:pt x="5" y="85"/>
                      <a:pt x="1" y="89"/>
                    </a:cubicBezTo>
                    <a:cubicBezTo>
                      <a:pt x="1" y="89"/>
                      <a:pt x="1" y="89"/>
                      <a:pt x="1" y="89"/>
                    </a:cubicBezTo>
                    <a:cubicBezTo>
                      <a:pt x="0" y="90"/>
                      <a:pt x="0" y="91"/>
                      <a:pt x="1" y="92"/>
                    </a:cubicBezTo>
                    <a:cubicBezTo>
                      <a:pt x="13" y="103"/>
                      <a:pt x="13" y="103"/>
                      <a:pt x="13" y="103"/>
                    </a:cubicBezTo>
                    <a:cubicBezTo>
                      <a:pt x="14" y="104"/>
                      <a:pt x="14" y="104"/>
                      <a:pt x="15" y="104"/>
                    </a:cubicBezTo>
                    <a:cubicBezTo>
                      <a:pt x="15" y="104"/>
                      <a:pt x="15" y="104"/>
                      <a:pt x="16" y="103"/>
                    </a:cubicBezTo>
                    <a:cubicBezTo>
                      <a:pt x="16" y="103"/>
                      <a:pt x="16" y="103"/>
                      <a:pt x="16" y="103"/>
                    </a:cubicBezTo>
                    <a:cubicBezTo>
                      <a:pt x="16" y="103"/>
                      <a:pt x="16" y="103"/>
                      <a:pt x="16" y="103"/>
                    </a:cubicBezTo>
                    <a:cubicBezTo>
                      <a:pt x="25" y="96"/>
                      <a:pt x="34" y="89"/>
                      <a:pt x="42" y="85"/>
                    </a:cubicBezTo>
                    <a:cubicBezTo>
                      <a:pt x="46" y="83"/>
                      <a:pt x="49" y="81"/>
                      <a:pt x="51" y="80"/>
                    </a:cubicBezTo>
                    <a:cubicBezTo>
                      <a:pt x="53" y="80"/>
                      <a:pt x="54" y="79"/>
                      <a:pt x="54" y="79"/>
                    </a:cubicBezTo>
                    <a:cubicBezTo>
                      <a:pt x="54" y="79"/>
                      <a:pt x="55" y="79"/>
                      <a:pt x="55" y="78"/>
                    </a:cubicBezTo>
                    <a:cubicBezTo>
                      <a:pt x="74" y="74"/>
                      <a:pt x="86" y="66"/>
                      <a:pt x="93" y="58"/>
                    </a:cubicBezTo>
                    <a:cubicBezTo>
                      <a:pt x="99" y="51"/>
                      <a:pt x="101" y="44"/>
                      <a:pt x="101" y="44"/>
                    </a:cubicBezTo>
                    <a:cubicBezTo>
                      <a:pt x="101" y="44"/>
                      <a:pt x="101" y="44"/>
                      <a:pt x="101" y="44"/>
                    </a:cubicBezTo>
                    <a:cubicBezTo>
                      <a:pt x="102" y="39"/>
                      <a:pt x="103" y="35"/>
                      <a:pt x="103" y="31"/>
                    </a:cubicBezTo>
                    <a:cubicBezTo>
                      <a:pt x="103" y="24"/>
                      <a:pt x="101" y="18"/>
                      <a:pt x="98" y="14"/>
                    </a:cubicBezTo>
                    <a:cubicBezTo>
                      <a:pt x="94" y="8"/>
                      <a:pt x="89" y="4"/>
                      <a:pt x="84" y="2"/>
                    </a:cubicBezTo>
                    <a:cubicBezTo>
                      <a:pt x="79" y="0"/>
                      <a:pt x="75" y="0"/>
                      <a:pt x="75" y="0"/>
                    </a:cubicBezTo>
                    <a:cubicBezTo>
                      <a:pt x="75" y="0"/>
                      <a:pt x="75" y="0"/>
                      <a:pt x="75"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8" name="Freeform 311"/>
              <p:cNvSpPr>
                <a:spLocks noEditPoints="1"/>
              </p:cNvSpPr>
              <p:nvPr/>
            </p:nvSpPr>
            <p:spPr bwMode="auto">
              <a:xfrm>
                <a:off x="3775076" y="6038850"/>
                <a:ext cx="39688" cy="38100"/>
              </a:xfrm>
              <a:custGeom>
                <a:avLst/>
                <a:gdLst>
                  <a:gd name="T0" fmla="*/ 7 w 14"/>
                  <a:gd name="T1" fmla="*/ 10 h 14"/>
                  <a:gd name="T2" fmla="*/ 4 w 14"/>
                  <a:gd name="T3" fmla="*/ 7 h 14"/>
                  <a:gd name="T4" fmla="*/ 4 w 14"/>
                  <a:gd name="T5" fmla="*/ 7 h 14"/>
                  <a:gd name="T6" fmla="*/ 6 w 14"/>
                  <a:gd name="T7" fmla="*/ 4 h 14"/>
                  <a:gd name="T8" fmla="*/ 6 w 14"/>
                  <a:gd name="T9" fmla="*/ 4 h 14"/>
                  <a:gd name="T10" fmla="*/ 7 w 14"/>
                  <a:gd name="T11" fmla="*/ 4 h 14"/>
                  <a:gd name="T12" fmla="*/ 10 w 14"/>
                  <a:gd name="T13" fmla="*/ 6 h 14"/>
                  <a:gd name="T14" fmla="*/ 10 w 14"/>
                  <a:gd name="T15" fmla="*/ 7 h 14"/>
                  <a:gd name="T16" fmla="*/ 8 w 14"/>
                  <a:gd name="T17" fmla="*/ 10 h 14"/>
                  <a:gd name="T18" fmla="*/ 8 w 14"/>
                  <a:gd name="T19" fmla="*/ 10 h 14"/>
                  <a:gd name="T20" fmla="*/ 7 w 14"/>
                  <a:gd name="T21" fmla="*/ 10 h 14"/>
                  <a:gd name="T22" fmla="*/ 7 w 14"/>
                  <a:gd name="T23" fmla="*/ 0 h 14"/>
                  <a:gd name="T24" fmla="*/ 6 w 14"/>
                  <a:gd name="T25" fmla="*/ 0 h 14"/>
                  <a:gd name="T26" fmla="*/ 6 w 14"/>
                  <a:gd name="T27" fmla="*/ 0 h 14"/>
                  <a:gd name="T28" fmla="*/ 0 w 14"/>
                  <a:gd name="T29" fmla="*/ 7 h 14"/>
                  <a:gd name="T30" fmla="*/ 0 w 14"/>
                  <a:gd name="T31" fmla="*/ 8 h 14"/>
                  <a:gd name="T32" fmla="*/ 7 w 14"/>
                  <a:gd name="T33" fmla="*/ 14 h 14"/>
                  <a:gd name="T34" fmla="*/ 7 w 14"/>
                  <a:gd name="T35" fmla="*/ 14 h 14"/>
                  <a:gd name="T36" fmla="*/ 7 w 14"/>
                  <a:gd name="T37" fmla="*/ 14 h 14"/>
                  <a:gd name="T38" fmla="*/ 9 w 14"/>
                  <a:gd name="T39" fmla="*/ 13 h 14"/>
                  <a:gd name="T40" fmla="*/ 8 w 14"/>
                  <a:gd name="T41" fmla="*/ 12 h 14"/>
                  <a:gd name="T42" fmla="*/ 9 w 14"/>
                  <a:gd name="T43" fmla="*/ 13 h 14"/>
                  <a:gd name="T44" fmla="*/ 11 w 14"/>
                  <a:gd name="T45" fmla="*/ 13 h 14"/>
                  <a:gd name="T46" fmla="*/ 12 w 14"/>
                  <a:gd name="T47" fmla="*/ 11 h 14"/>
                  <a:gd name="T48" fmla="*/ 14 w 14"/>
                  <a:gd name="T49" fmla="*/ 7 h 14"/>
                  <a:gd name="T50" fmla="*/ 14 w 14"/>
                  <a:gd name="T51" fmla="*/ 5 h 14"/>
                  <a:gd name="T52" fmla="*/ 7 w 14"/>
                  <a:gd name="T53" fmla="*/ 0 h 14"/>
                  <a:gd name="T54" fmla="*/ 7 w 14"/>
                  <a:gd name="T55" fmla="*/ 0 h 14"/>
                  <a:gd name="T56" fmla="*/ 7 w 14"/>
                  <a:gd name="T57"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4" h="14">
                    <a:moveTo>
                      <a:pt x="7" y="10"/>
                    </a:moveTo>
                    <a:cubicBezTo>
                      <a:pt x="6" y="10"/>
                      <a:pt x="4" y="9"/>
                      <a:pt x="4" y="7"/>
                    </a:cubicBezTo>
                    <a:cubicBezTo>
                      <a:pt x="4" y="7"/>
                      <a:pt x="4" y="7"/>
                      <a:pt x="4" y="7"/>
                    </a:cubicBezTo>
                    <a:cubicBezTo>
                      <a:pt x="4" y="5"/>
                      <a:pt x="5" y="4"/>
                      <a:pt x="6" y="4"/>
                    </a:cubicBezTo>
                    <a:cubicBezTo>
                      <a:pt x="6" y="4"/>
                      <a:pt x="6" y="4"/>
                      <a:pt x="6" y="4"/>
                    </a:cubicBezTo>
                    <a:cubicBezTo>
                      <a:pt x="7" y="4"/>
                      <a:pt x="7" y="4"/>
                      <a:pt x="7" y="4"/>
                    </a:cubicBezTo>
                    <a:cubicBezTo>
                      <a:pt x="8" y="4"/>
                      <a:pt x="10" y="5"/>
                      <a:pt x="10" y="6"/>
                    </a:cubicBezTo>
                    <a:cubicBezTo>
                      <a:pt x="10" y="7"/>
                      <a:pt x="10" y="7"/>
                      <a:pt x="10" y="7"/>
                    </a:cubicBezTo>
                    <a:cubicBezTo>
                      <a:pt x="10" y="8"/>
                      <a:pt x="9" y="9"/>
                      <a:pt x="8" y="10"/>
                    </a:cubicBezTo>
                    <a:cubicBezTo>
                      <a:pt x="8" y="10"/>
                      <a:pt x="8" y="10"/>
                      <a:pt x="8" y="10"/>
                    </a:cubicBezTo>
                    <a:cubicBezTo>
                      <a:pt x="7" y="10"/>
                      <a:pt x="7" y="10"/>
                      <a:pt x="7" y="10"/>
                    </a:cubicBezTo>
                    <a:moveTo>
                      <a:pt x="7" y="0"/>
                    </a:moveTo>
                    <a:cubicBezTo>
                      <a:pt x="7" y="0"/>
                      <a:pt x="6" y="0"/>
                      <a:pt x="6" y="0"/>
                    </a:cubicBezTo>
                    <a:cubicBezTo>
                      <a:pt x="6" y="0"/>
                      <a:pt x="6" y="0"/>
                      <a:pt x="6" y="0"/>
                    </a:cubicBezTo>
                    <a:cubicBezTo>
                      <a:pt x="2" y="1"/>
                      <a:pt x="0" y="3"/>
                      <a:pt x="0" y="7"/>
                    </a:cubicBezTo>
                    <a:cubicBezTo>
                      <a:pt x="0" y="7"/>
                      <a:pt x="0" y="8"/>
                      <a:pt x="0" y="8"/>
                    </a:cubicBezTo>
                    <a:cubicBezTo>
                      <a:pt x="1" y="11"/>
                      <a:pt x="4" y="14"/>
                      <a:pt x="7" y="14"/>
                    </a:cubicBezTo>
                    <a:cubicBezTo>
                      <a:pt x="7" y="14"/>
                      <a:pt x="7" y="14"/>
                      <a:pt x="7" y="14"/>
                    </a:cubicBezTo>
                    <a:cubicBezTo>
                      <a:pt x="7" y="14"/>
                      <a:pt x="7" y="14"/>
                      <a:pt x="7" y="14"/>
                    </a:cubicBezTo>
                    <a:cubicBezTo>
                      <a:pt x="8" y="14"/>
                      <a:pt x="8" y="14"/>
                      <a:pt x="9" y="13"/>
                    </a:cubicBezTo>
                    <a:cubicBezTo>
                      <a:pt x="8" y="12"/>
                      <a:pt x="8" y="12"/>
                      <a:pt x="8" y="12"/>
                    </a:cubicBezTo>
                    <a:cubicBezTo>
                      <a:pt x="9" y="13"/>
                      <a:pt x="9" y="13"/>
                      <a:pt x="9" y="13"/>
                    </a:cubicBezTo>
                    <a:cubicBezTo>
                      <a:pt x="9" y="13"/>
                      <a:pt x="10" y="13"/>
                      <a:pt x="11" y="13"/>
                    </a:cubicBezTo>
                    <a:cubicBezTo>
                      <a:pt x="11" y="12"/>
                      <a:pt x="12" y="12"/>
                      <a:pt x="12" y="11"/>
                    </a:cubicBezTo>
                    <a:cubicBezTo>
                      <a:pt x="13" y="10"/>
                      <a:pt x="14" y="8"/>
                      <a:pt x="14" y="7"/>
                    </a:cubicBezTo>
                    <a:cubicBezTo>
                      <a:pt x="14" y="6"/>
                      <a:pt x="14" y="6"/>
                      <a:pt x="14" y="5"/>
                    </a:cubicBezTo>
                    <a:cubicBezTo>
                      <a:pt x="13" y="2"/>
                      <a:pt x="10" y="0"/>
                      <a:pt x="7" y="0"/>
                    </a:cubicBezTo>
                    <a:cubicBezTo>
                      <a:pt x="7" y="0"/>
                      <a:pt x="7" y="0"/>
                      <a:pt x="7" y="0"/>
                    </a:cubicBezTo>
                    <a:cubicBezTo>
                      <a:pt x="7" y="0"/>
                      <a:pt x="7" y="0"/>
                      <a:pt x="7"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50" name="组合 49"/>
            <p:cNvGrpSpPr/>
            <p:nvPr/>
          </p:nvGrpSpPr>
          <p:grpSpPr>
            <a:xfrm>
              <a:off x="3308876" y="646907"/>
              <a:ext cx="495300" cy="757238"/>
              <a:chOff x="3595688" y="771525"/>
              <a:chExt cx="495300" cy="757238"/>
            </a:xfrm>
          </p:grpSpPr>
          <p:sp>
            <p:nvSpPr>
              <p:cNvPr id="135" name="Freeform 312"/>
              <p:cNvSpPr>
                <a:spLocks noEditPoints="1"/>
              </p:cNvSpPr>
              <p:nvPr/>
            </p:nvSpPr>
            <p:spPr bwMode="auto">
              <a:xfrm>
                <a:off x="3595688" y="771525"/>
                <a:ext cx="495300" cy="757238"/>
              </a:xfrm>
              <a:custGeom>
                <a:avLst/>
                <a:gdLst>
                  <a:gd name="T0" fmla="*/ 11 w 177"/>
                  <a:gd name="T1" fmla="*/ 230 h 270"/>
                  <a:gd name="T2" fmla="*/ 19 w 177"/>
                  <a:gd name="T3" fmla="*/ 221 h 270"/>
                  <a:gd name="T4" fmla="*/ 24 w 177"/>
                  <a:gd name="T5" fmla="*/ 203 h 270"/>
                  <a:gd name="T6" fmla="*/ 19 w 177"/>
                  <a:gd name="T7" fmla="*/ 217 h 270"/>
                  <a:gd name="T8" fmla="*/ 25 w 177"/>
                  <a:gd name="T9" fmla="*/ 206 h 270"/>
                  <a:gd name="T10" fmla="*/ 155 w 177"/>
                  <a:gd name="T11" fmla="*/ 12 h 270"/>
                  <a:gd name="T12" fmla="*/ 172 w 177"/>
                  <a:gd name="T13" fmla="*/ 23 h 270"/>
                  <a:gd name="T14" fmla="*/ 5 w 177"/>
                  <a:gd name="T15" fmla="*/ 247 h 270"/>
                  <a:gd name="T16" fmla="*/ 9 w 177"/>
                  <a:gd name="T17" fmla="*/ 232 h 270"/>
                  <a:gd name="T18" fmla="*/ 20 w 177"/>
                  <a:gd name="T19" fmla="*/ 259 h 270"/>
                  <a:gd name="T20" fmla="*/ 40 w 177"/>
                  <a:gd name="T21" fmla="*/ 270 h 270"/>
                  <a:gd name="T22" fmla="*/ 176 w 177"/>
                  <a:gd name="T23" fmla="*/ 22 h 270"/>
                  <a:gd name="T24" fmla="*/ 137 w 177"/>
                  <a:gd name="T25" fmla="*/ 0 h 270"/>
                  <a:gd name="T26" fmla="*/ 26 w 177"/>
                  <a:gd name="T27" fmla="*/ 202 h 270"/>
                  <a:gd name="T28" fmla="*/ 35 w 177"/>
                  <a:gd name="T29" fmla="*/ 193 h 270"/>
                  <a:gd name="T30" fmla="*/ 34 w 177"/>
                  <a:gd name="T31" fmla="*/ 188 h 270"/>
                  <a:gd name="T32" fmla="*/ 43 w 177"/>
                  <a:gd name="T33" fmla="*/ 178 h 270"/>
                  <a:gd name="T34" fmla="*/ 42 w 177"/>
                  <a:gd name="T35" fmla="*/ 173 h 270"/>
                  <a:gd name="T36" fmla="*/ 50 w 177"/>
                  <a:gd name="T37" fmla="*/ 164 h 270"/>
                  <a:gd name="T38" fmla="*/ 50 w 177"/>
                  <a:gd name="T39" fmla="*/ 160 h 270"/>
                  <a:gd name="T40" fmla="*/ 58 w 177"/>
                  <a:gd name="T41" fmla="*/ 150 h 270"/>
                  <a:gd name="T42" fmla="*/ 58 w 177"/>
                  <a:gd name="T43" fmla="*/ 145 h 270"/>
                  <a:gd name="T44" fmla="*/ 66 w 177"/>
                  <a:gd name="T45" fmla="*/ 136 h 270"/>
                  <a:gd name="T46" fmla="*/ 65 w 177"/>
                  <a:gd name="T47" fmla="*/ 131 h 270"/>
                  <a:gd name="T48" fmla="*/ 74 w 177"/>
                  <a:gd name="T49" fmla="*/ 121 h 270"/>
                  <a:gd name="T50" fmla="*/ 74 w 177"/>
                  <a:gd name="T51" fmla="*/ 117 h 270"/>
                  <a:gd name="T52" fmla="*/ 82 w 177"/>
                  <a:gd name="T53" fmla="*/ 107 h 270"/>
                  <a:gd name="T54" fmla="*/ 81 w 177"/>
                  <a:gd name="T55" fmla="*/ 103 h 270"/>
                  <a:gd name="T56" fmla="*/ 90 w 177"/>
                  <a:gd name="T57" fmla="*/ 93 h 270"/>
                  <a:gd name="T58" fmla="*/ 89 w 177"/>
                  <a:gd name="T59" fmla="*/ 88 h 270"/>
                  <a:gd name="T60" fmla="*/ 97 w 177"/>
                  <a:gd name="T61" fmla="*/ 79 h 270"/>
                  <a:gd name="T62" fmla="*/ 97 w 177"/>
                  <a:gd name="T63" fmla="*/ 74 h 270"/>
                  <a:gd name="T64" fmla="*/ 105 w 177"/>
                  <a:gd name="T65" fmla="*/ 64 h 270"/>
                  <a:gd name="T66" fmla="*/ 105 w 177"/>
                  <a:gd name="T67" fmla="*/ 60 h 270"/>
                  <a:gd name="T68" fmla="*/ 113 w 177"/>
                  <a:gd name="T69" fmla="*/ 50 h 270"/>
                  <a:gd name="T70" fmla="*/ 113 w 177"/>
                  <a:gd name="T71" fmla="*/ 46 h 270"/>
                  <a:gd name="T72" fmla="*/ 121 w 177"/>
                  <a:gd name="T73" fmla="*/ 36 h 270"/>
                  <a:gd name="T74" fmla="*/ 121 w 177"/>
                  <a:gd name="T75" fmla="*/ 31 h 270"/>
                  <a:gd name="T76" fmla="*/ 129 w 177"/>
                  <a:gd name="T77" fmla="*/ 22 h 270"/>
                  <a:gd name="T78" fmla="*/ 128 w 177"/>
                  <a:gd name="T79" fmla="*/ 17 h 270"/>
                  <a:gd name="T80" fmla="*/ 138 w 177"/>
                  <a:gd name="T81" fmla="*/ 5 h 270"/>
                  <a:gd name="T82" fmla="*/ 155 w 177"/>
                  <a:gd name="T83" fmla="*/ 12 h 270"/>
                  <a:gd name="T84" fmla="*/ 137 w 177"/>
                  <a:gd name="T85" fmla="*/ 0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77" h="270">
                    <a:moveTo>
                      <a:pt x="16" y="218"/>
                    </a:moveTo>
                    <a:cubicBezTo>
                      <a:pt x="9" y="231"/>
                      <a:pt x="9" y="231"/>
                      <a:pt x="9" y="231"/>
                    </a:cubicBezTo>
                    <a:cubicBezTo>
                      <a:pt x="10" y="231"/>
                      <a:pt x="10" y="230"/>
                      <a:pt x="11" y="230"/>
                    </a:cubicBezTo>
                    <a:cubicBezTo>
                      <a:pt x="11" y="230"/>
                      <a:pt x="11" y="231"/>
                      <a:pt x="12" y="231"/>
                    </a:cubicBezTo>
                    <a:cubicBezTo>
                      <a:pt x="13" y="232"/>
                      <a:pt x="13" y="232"/>
                      <a:pt x="13" y="232"/>
                    </a:cubicBezTo>
                    <a:cubicBezTo>
                      <a:pt x="19" y="221"/>
                      <a:pt x="19" y="221"/>
                      <a:pt x="19" y="221"/>
                    </a:cubicBezTo>
                    <a:cubicBezTo>
                      <a:pt x="17" y="220"/>
                      <a:pt x="17" y="220"/>
                      <a:pt x="17" y="220"/>
                    </a:cubicBezTo>
                    <a:cubicBezTo>
                      <a:pt x="16" y="220"/>
                      <a:pt x="16" y="219"/>
                      <a:pt x="16" y="218"/>
                    </a:cubicBezTo>
                    <a:moveTo>
                      <a:pt x="24" y="203"/>
                    </a:moveTo>
                    <a:cubicBezTo>
                      <a:pt x="17" y="217"/>
                      <a:pt x="17" y="217"/>
                      <a:pt x="17" y="217"/>
                    </a:cubicBezTo>
                    <a:cubicBezTo>
                      <a:pt x="17" y="217"/>
                      <a:pt x="18" y="217"/>
                      <a:pt x="18" y="217"/>
                    </a:cubicBezTo>
                    <a:cubicBezTo>
                      <a:pt x="19" y="217"/>
                      <a:pt x="19" y="217"/>
                      <a:pt x="19" y="217"/>
                    </a:cubicBezTo>
                    <a:cubicBezTo>
                      <a:pt x="21" y="218"/>
                      <a:pt x="21" y="218"/>
                      <a:pt x="21" y="218"/>
                    </a:cubicBezTo>
                    <a:cubicBezTo>
                      <a:pt x="27" y="207"/>
                      <a:pt x="27" y="207"/>
                      <a:pt x="27" y="207"/>
                    </a:cubicBezTo>
                    <a:cubicBezTo>
                      <a:pt x="25" y="206"/>
                      <a:pt x="25" y="206"/>
                      <a:pt x="25" y="206"/>
                    </a:cubicBezTo>
                    <a:cubicBezTo>
                      <a:pt x="24" y="205"/>
                      <a:pt x="24" y="204"/>
                      <a:pt x="24" y="203"/>
                    </a:cubicBezTo>
                    <a:moveTo>
                      <a:pt x="156" y="10"/>
                    </a:moveTo>
                    <a:cubicBezTo>
                      <a:pt x="155" y="12"/>
                      <a:pt x="155" y="12"/>
                      <a:pt x="155" y="12"/>
                    </a:cubicBezTo>
                    <a:cubicBezTo>
                      <a:pt x="155" y="13"/>
                      <a:pt x="155" y="13"/>
                      <a:pt x="155" y="13"/>
                    </a:cubicBezTo>
                    <a:cubicBezTo>
                      <a:pt x="156" y="13"/>
                      <a:pt x="158" y="14"/>
                      <a:pt x="159" y="16"/>
                    </a:cubicBezTo>
                    <a:cubicBezTo>
                      <a:pt x="172" y="23"/>
                      <a:pt x="172" y="23"/>
                      <a:pt x="172" y="23"/>
                    </a:cubicBezTo>
                    <a:cubicBezTo>
                      <a:pt x="39" y="265"/>
                      <a:pt x="39" y="265"/>
                      <a:pt x="39" y="265"/>
                    </a:cubicBezTo>
                    <a:cubicBezTo>
                      <a:pt x="22" y="256"/>
                      <a:pt x="22" y="256"/>
                      <a:pt x="22" y="256"/>
                    </a:cubicBezTo>
                    <a:cubicBezTo>
                      <a:pt x="5" y="247"/>
                      <a:pt x="5" y="247"/>
                      <a:pt x="5" y="247"/>
                    </a:cubicBezTo>
                    <a:cubicBezTo>
                      <a:pt x="11" y="235"/>
                      <a:pt x="11" y="235"/>
                      <a:pt x="11" y="235"/>
                    </a:cubicBezTo>
                    <a:cubicBezTo>
                      <a:pt x="10" y="234"/>
                      <a:pt x="10" y="234"/>
                      <a:pt x="10" y="234"/>
                    </a:cubicBezTo>
                    <a:cubicBezTo>
                      <a:pt x="9" y="234"/>
                      <a:pt x="8" y="233"/>
                      <a:pt x="9" y="232"/>
                    </a:cubicBezTo>
                    <a:cubicBezTo>
                      <a:pt x="1" y="246"/>
                      <a:pt x="1" y="246"/>
                      <a:pt x="1" y="246"/>
                    </a:cubicBezTo>
                    <a:cubicBezTo>
                      <a:pt x="0" y="247"/>
                      <a:pt x="1" y="249"/>
                      <a:pt x="2" y="249"/>
                    </a:cubicBezTo>
                    <a:cubicBezTo>
                      <a:pt x="20" y="259"/>
                      <a:pt x="20" y="259"/>
                      <a:pt x="20" y="259"/>
                    </a:cubicBezTo>
                    <a:cubicBezTo>
                      <a:pt x="39" y="270"/>
                      <a:pt x="39" y="270"/>
                      <a:pt x="39" y="270"/>
                    </a:cubicBezTo>
                    <a:cubicBezTo>
                      <a:pt x="39" y="270"/>
                      <a:pt x="39" y="270"/>
                      <a:pt x="40" y="270"/>
                    </a:cubicBezTo>
                    <a:cubicBezTo>
                      <a:pt x="40" y="270"/>
                      <a:pt x="40" y="270"/>
                      <a:pt x="40" y="270"/>
                    </a:cubicBezTo>
                    <a:cubicBezTo>
                      <a:pt x="41" y="270"/>
                      <a:pt x="41" y="269"/>
                      <a:pt x="42" y="269"/>
                    </a:cubicBezTo>
                    <a:cubicBezTo>
                      <a:pt x="176" y="23"/>
                      <a:pt x="176" y="23"/>
                      <a:pt x="176" y="23"/>
                    </a:cubicBezTo>
                    <a:cubicBezTo>
                      <a:pt x="176" y="23"/>
                      <a:pt x="177" y="22"/>
                      <a:pt x="176" y="22"/>
                    </a:cubicBezTo>
                    <a:cubicBezTo>
                      <a:pt x="176" y="21"/>
                      <a:pt x="176" y="21"/>
                      <a:pt x="175" y="20"/>
                    </a:cubicBezTo>
                    <a:cubicBezTo>
                      <a:pt x="156" y="10"/>
                      <a:pt x="156" y="10"/>
                      <a:pt x="156" y="10"/>
                    </a:cubicBezTo>
                    <a:moveTo>
                      <a:pt x="137" y="0"/>
                    </a:moveTo>
                    <a:cubicBezTo>
                      <a:pt x="137" y="0"/>
                      <a:pt x="136" y="0"/>
                      <a:pt x="135" y="1"/>
                    </a:cubicBezTo>
                    <a:cubicBezTo>
                      <a:pt x="25" y="203"/>
                      <a:pt x="25" y="203"/>
                      <a:pt x="25" y="203"/>
                    </a:cubicBezTo>
                    <a:cubicBezTo>
                      <a:pt x="25" y="202"/>
                      <a:pt x="26" y="202"/>
                      <a:pt x="26" y="202"/>
                    </a:cubicBezTo>
                    <a:cubicBezTo>
                      <a:pt x="27" y="202"/>
                      <a:pt x="27" y="202"/>
                      <a:pt x="27" y="202"/>
                    </a:cubicBezTo>
                    <a:cubicBezTo>
                      <a:pt x="29" y="203"/>
                      <a:pt x="29" y="203"/>
                      <a:pt x="29" y="203"/>
                    </a:cubicBezTo>
                    <a:cubicBezTo>
                      <a:pt x="35" y="193"/>
                      <a:pt x="35" y="193"/>
                      <a:pt x="35" y="193"/>
                    </a:cubicBezTo>
                    <a:cubicBezTo>
                      <a:pt x="33" y="192"/>
                      <a:pt x="33" y="192"/>
                      <a:pt x="33" y="192"/>
                    </a:cubicBezTo>
                    <a:cubicBezTo>
                      <a:pt x="32" y="191"/>
                      <a:pt x="32" y="190"/>
                      <a:pt x="32" y="189"/>
                    </a:cubicBezTo>
                    <a:cubicBezTo>
                      <a:pt x="33" y="188"/>
                      <a:pt x="33" y="188"/>
                      <a:pt x="34" y="188"/>
                    </a:cubicBezTo>
                    <a:cubicBezTo>
                      <a:pt x="34" y="188"/>
                      <a:pt x="35" y="188"/>
                      <a:pt x="35" y="188"/>
                    </a:cubicBezTo>
                    <a:cubicBezTo>
                      <a:pt x="37" y="189"/>
                      <a:pt x="37" y="189"/>
                      <a:pt x="37" y="189"/>
                    </a:cubicBezTo>
                    <a:cubicBezTo>
                      <a:pt x="43" y="178"/>
                      <a:pt x="43" y="178"/>
                      <a:pt x="43" y="178"/>
                    </a:cubicBezTo>
                    <a:cubicBezTo>
                      <a:pt x="41" y="177"/>
                      <a:pt x="41" y="177"/>
                      <a:pt x="41" y="177"/>
                    </a:cubicBezTo>
                    <a:cubicBezTo>
                      <a:pt x="40" y="177"/>
                      <a:pt x="40" y="176"/>
                      <a:pt x="40" y="175"/>
                    </a:cubicBezTo>
                    <a:cubicBezTo>
                      <a:pt x="41" y="174"/>
                      <a:pt x="41" y="173"/>
                      <a:pt x="42" y="173"/>
                    </a:cubicBezTo>
                    <a:cubicBezTo>
                      <a:pt x="42" y="173"/>
                      <a:pt x="43" y="174"/>
                      <a:pt x="43" y="174"/>
                    </a:cubicBezTo>
                    <a:cubicBezTo>
                      <a:pt x="45" y="175"/>
                      <a:pt x="45" y="175"/>
                      <a:pt x="45" y="175"/>
                    </a:cubicBezTo>
                    <a:cubicBezTo>
                      <a:pt x="50" y="164"/>
                      <a:pt x="50" y="164"/>
                      <a:pt x="50" y="164"/>
                    </a:cubicBezTo>
                    <a:cubicBezTo>
                      <a:pt x="49" y="163"/>
                      <a:pt x="49" y="163"/>
                      <a:pt x="49" y="163"/>
                    </a:cubicBezTo>
                    <a:cubicBezTo>
                      <a:pt x="48" y="163"/>
                      <a:pt x="47" y="162"/>
                      <a:pt x="48" y="161"/>
                    </a:cubicBezTo>
                    <a:cubicBezTo>
                      <a:pt x="48" y="160"/>
                      <a:pt x="49" y="160"/>
                      <a:pt x="50" y="160"/>
                    </a:cubicBezTo>
                    <a:cubicBezTo>
                      <a:pt x="50" y="160"/>
                      <a:pt x="50" y="160"/>
                      <a:pt x="51" y="160"/>
                    </a:cubicBezTo>
                    <a:cubicBezTo>
                      <a:pt x="52" y="161"/>
                      <a:pt x="52" y="161"/>
                      <a:pt x="52" y="161"/>
                    </a:cubicBezTo>
                    <a:cubicBezTo>
                      <a:pt x="58" y="150"/>
                      <a:pt x="58" y="150"/>
                      <a:pt x="58" y="150"/>
                    </a:cubicBezTo>
                    <a:cubicBezTo>
                      <a:pt x="57" y="149"/>
                      <a:pt x="57" y="149"/>
                      <a:pt x="57" y="149"/>
                    </a:cubicBezTo>
                    <a:cubicBezTo>
                      <a:pt x="56" y="148"/>
                      <a:pt x="55" y="147"/>
                      <a:pt x="56" y="146"/>
                    </a:cubicBezTo>
                    <a:cubicBezTo>
                      <a:pt x="56" y="145"/>
                      <a:pt x="57" y="145"/>
                      <a:pt x="58" y="145"/>
                    </a:cubicBezTo>
                    <a:cubicBezTo>
                      <a:pt x="58" y="145"/>
                      <a:pt x="58" y="145"/>
                      <a:pt x="59" y="145"/>
                    </a:cubicBezTo>
                    <a:cubicBezTo>
                      <a:pt x="60" y="146"/>
                      <a:pt x="60" y="146"/>
                      <a:pt x="60" y="146"/>
                    </a:cubicBezTo>
                    <a:cubicBezTo>
                      <a:pt x="66" y="136"/>
                      <a:pt x="66" y="136"/>
                      <a:pt x="66" y="136"/>
                    </a:cubicBezTo>
                    <a:cubicBezTo>
                      <a:pt x="64" y="135"/>
                      <a:pt x="64" y="135"/>
                      <a:pt x="64" y="135"/>
                    </a:cubicBezTo>
                    <a:cubicBezTo>
                      <a:pt x="64" y="134"/>
                      <a:pt x="63" y="133"/>
                      <a:pt x="64" y="132"/>
                    </a:cubicBezTo>
                    <a:cubicBezTo>
                      <a:pt x="64" y="131"/>
                      <a:pt x="65" y="131"/>
                      <a:pt x="65" y="131"/>
                    </a:cubicBezTo>
                    <a:cubicBezTo>
                      <a:pt x="66" y="131"/>
                      <a:pt x="66" y="131"/>
                      <a:pt x="66" y="131"/>
                    </a:cubicBezTo>
                    <a:cubicBezTo>
                      <a:pt x="68" y="132"/>
                      <a:pt x="68" y="132"/>
                      <a:pt x="68" y="132"/>
                    </a:cubicBezTo>
                    <a:cubicBezTo>
                      <a:pt x="74" y="121"/>
                      <a:pt x="74" y="121"/>
                      <a:pt x="74" y="121"/>
                    </a:cubicBezTo>
                    <a:cubicBezTo>
                      <a:pt x="73" y="120"/>
                      <a:pt x="73" y="120"/>
                      <a:pt x="73" y="120"/>
                    </a:cubicBezTo>
                    <a:cubicBezTo>
                      <a:pt x="72" y="120"/>
                      <a:pt x="71" y="119"/>
                      <a:pt x="72" y="118"/>
                    </a:cubicBezTo>
                    <a:cubicBezTo>
                      <a:pt x="72" y="117"/>
                      <a:pt x="73" y="117"/>
                      <a:pt x="74" y="117"/>
                    </a:cubicBezTo>
                    <a:cubicBezTo>
                      <a:pt x="74" y="117"/>
                      <a:pt x="74" y="117"/>
                      <a:pt x="74" y="117"/>
                    </a:cubicBezTo>
                    <a:cubicBezTo>
                      <a:pt x="76" y="118"/>
                      <a:pt x="76" y="118"/>
                      <a:pt x="76" y="118"/>
                    </a:cubicBezTo>
                    <a:cubicBezTo>
                      <a:pt x="82" y="107"/>
                      <a:pt x="82" y="107"/>
                      <a:pt x="82" y="107"/>
                    </a:cubicBezTo>
                    <a:cubicBezTo>
                      <a:pt x="80" y="106"/>
                      <a:pt x="80" y="106"/>
                      <a:pt x="80" y="106"/>
                    </a:cubicBezTo>
                    <a:cubicBezTo>
                      <a:pt x="79" y="106"/>
                      <a:pt x="79" y="105"/>
                      <a:pt x="79" y="104"/>
                    </a:cubicBezTo>
                    <a:cubicBezTo>
                      <a:pt x="80" y="103"/>
                      <a:pt x="80" y="103"/>
                      <a:pt x="81" y="103"/>
                    </a:cubicBezTo>
                    <a:cubicBezTo>
                      <a:pt x="81" y="103"/>
                      <a:pt x="82" y="103"/>
                      <a:pt x="82" y="103"/>
                    </a:cubicBezTo>
                    <a:cubicBezTo>
                      <a:pt x="84" y="104"/>
                      <a:pt x="84" y="104"/>
                      <a:pt x="84" y="104"/>
                    </a:cubicBezTo>
                    <a:cubicBezTo>
                      <a:pt x="90" y="93"/>
                      <a:pt x="90" y="93"/>
                      <a:pt x="90" y="93"/>
                    </a:cubicBezTo>
                    <a:cubicBezTo>
                      <a:pt x="88" y="92"/>
                      <a:pt x="88" y="92"/>
                      <a:pt x="88" y="92"/>
                    </a:cubicBezTo>
                    <a:cubicBezTo>
                      <a:pt x="87" y="91"/>
                      <a:pt x="87" y="90"/>
                      <a:pt x="87" y="89"/>
                    </a:cubicBezTo>
                    <a:cubicBezTo>
                      <a:pt x="88" y="88"/>
                      <a:pt x="89" y="88"/>
                      <a:pt x="89" y="88"/>
                    </a:cubicBezTo>
                    <a:cubicBezTo>
                      <a:pt x="90" y="88"/>
                      <a:pt x="90" y="88"/>
                      <a:pt x="90" y="88"/>
                    </a:cubicBezTo>
                    <a:cubicBezTo>
                      <a:pt x="92" y="89"/>
                      <a:pt x="92" y="89"/>
                      <a:pt x="92" y="89"/>
                    </a:cubicBezTo>
                    <a:cubicBezTo>
                      <a:pt x="97" y="79"/>
                      <a:pt x="97" y="79"/>
                      <a:pt x="97" y="79"/>
                    </a:cubicBezTo>
                    <a:cubicBezTo>
                      <a:pt x="96" y="78"/>
                      <a:pt x="96" y="78"/>
                      <a:pt x="96" y="78"/>
                    </a:cubicBezTo>
                    <a:cubicBezTo>
                      <a:pt x="95" y="77"/>
                      <a:pt x="95" y="76"/>
                      <a:pt x="95" y="75"/>
                    </a:cubicBezTo>
                    <a:cubicBezTo>
                      <a:pt x="96" y="75"/>
                      <a:pt x="96" y="74"/>
                      <a:pt x="97" y="74"/>
                    </a:cubicBezTo>
                    <a:cubicBezTo>
                      <a:pt x="97" y="74"/>
                      <a:pt x="98" y="74"/>
                      <a:pt x="98" y="74"/>
                    </a:cubicBezTo>
                    <a:cubicBezTo>
                      <a:pt x="99" y="75"/>
                      <a:pt x="99" y="75"/>
                      <a:pt x="99" y="75"/>
                    </a:cubicBezTo>
                    <a:cubicBezTo>
                      <a:pt x="105" y="64"/>
                      <a:pt x="105" y="64"/>
                      <a:pt x="105" y="64"/>
                    </a:cubicBezTo>
                    <a:cubicBezTo>
                      <a:pt x="104" y="63"/>
                      <a:pt x="104" y="63"/>
                      <a:pt x="104" y="63"/>
                    </a:cubicBezTo>
                    <a:cubicBezTo>
                      <a:pt x="103" y="63"/>
                      <a:pt x="103" y="62"/>
                      <a:pt x="103" y="61"/>
                    </a:cubicBezTo>
                    <a:cubicBezTo>
                      <a:pt x="104" y="60"/>
                      <a:pt x="104" y="60"/>
                      <a:pt x="105" y="60"/>
                    </a:cubicBezTo>
                    <a:cubicBezTo>
                      <a:pt x="105" y="60"/>
                      <a:pt x="106" y="60"/>
                      <a:pt x="106" y="60"/>
                    </a:cubicBezTo>
                    <a:cubicBezTo>
                      <a:pt x="107" y="61"/>
                      <a:pt x="107" y="61"/>
                      <a:pt x="107" y="61"/>
                    </a:cubicBezTo>
                    <a:cubicBezTo>
                      <a:pt x="113" y="50"/>
                      <a:pt x="113" y="50"/>
                      <a:pt x="113" y="50"/>
                    </a:cubicBezTo>
                    <a:cubicBezTo>
                      <a:pt x="112" y="49"/>
                      <a:pt x="112" y="49"/>
                      <a:pt x="112" y="49"/>
                    </a:cubicBezTo>
                    <a:cubicBezTo>
                      <a:pt x="111" y="49"/>
                      <a:pt x="110" y="48"/>
                      <a:pt x="111" y="47"/>
                    </a:cubicBezTo>
                    <a:cubicBezTo>
                      <a:pt x="111" y="46"/>
                      <a:pt x="112" y="46"/>
                      <a:pt x="113" y="46"/>
                    </a:cubicBezTo>
                    <a:cubicBezTo>
                      <a:pt x="113" y="46"/>
                      <a:pt x="113" y="46"/>
                      <a:pt x="114" y="46"/>
                    </a:cubicBezTo>
                    <a:cubicBezTo>
                      <a:pt x="115" y="47"/>
                      <a:pt x="115" y="47"/>
                      <a:pt x="115" y="47"/>
                    </a:cubicBezTo>
                    <a:cubicBezTo>
                      <a:pt x="121" y="36"/>
                      <a:pt x="121" y="36"/>
                      <a:pt x="121" y="36"/>
                    </a:cubicBezTo>
                    <a:cubicBezTo>
                      <a:pt x="120" y="35"/>
                      <a:pt x="120" y="35"/>
                      <a:pt x="120" y="35"/>
                    </a:cubicBezTo>
                    <a:cubicBezTo>
                      <a:pt x="119" y="34"/>
                      <a:pt x="118" y="33"/>
                      <a:pt x="119" y="32"/>
                    </a:cubicBezTo>
                    <a:cubicBezTo>
                      <a:pt x="119" y="31"/>
                      <a:pt x="120" y="31"/>
                      <a:pt x="121" y="31"/>
                    </a:cubicBezTo>
                    <a:cubicBezTo>
                      <a:pt x="121" y="31"/>
                      <a:pt x="121" y="31"/>
                      <a:pt x="122" y="31"/>
                    </a:cubicBezTo>
                    <a:cubicBezTo>
                      <a:pt x="123" y="32"/>
                      <a:pt x="123" y="32"/>
                      <a:pt x="123" y="32"/>
                    </a:cubicBezTo>
                    <a:cubicBezTo>
                      <a:pt x="129" y="22"/>
                      <a:pt x="129" y="22"/>
                      <a:pt x="129" y="22"/>
                    </a:cubicBezTo>
                    <a:cubicBezTo>
                      <a:pt x="127" y="21"/>
                      <a:pt x="127" y="21"/>
                      <a:pt x="127" y="21"/>
                    </a:cubicBezTo>
                    <a:cubicBezTo>
                      <a:pt x="126" y="20"/>
                      <a:pt x="126" y="19"/>
                      <a:pt x="127" y="18"/>
                    </a:cubicBezTo>
                    <a:cubicBezTo>
                      <a:pt x="127" y="18"/>
                      <a:pt x="128" y="17"/>
                      <a:pt x="128" y="17"/>
                    </a:cubicBezTo>
                    <a:cubicBezTo>
                      <a:pt x="129" y="17"/>
                      <a:pt x="129" y="17"/>
                      <a:pt x="129" y="17"/>
                    </a:cubicBezTo>
                    <a:cubicBezTo>
                      <a:pt x="131" y="18"/>
                      <a:pt x="131" y="18"/>
                      <a:pt x="131" y="18"/>
                    </a:cubicBezTo>
                    <a:cubicBezTo>
                      <a:pt x="138" y="5"/>
                      <a:pt x="138" y="5"/>
                      <a:pt x="138" y="5"/>
                    </a:cubicBezTo>
                    <a:cubicBezTo>
                      <a:pt x="153" y="13"/>
                      <a:pt x="153" y="13"/>
                      <a:pt x="153" y="13"/>
                    </a:cubicBezTo>
                    <a:cubicBezTo>
                      <a:pt x="154" y="13"/>
                      <a:pt x="154" y="13"/>
                      <a:pt x="155" y="13"/>
                    </a:cubicBezTo>
                    <a:cubicBezTo>
                      <a:pt x="155" y="12"/>
                      <a:pt x="155" y="12"/>
                      <a:pt x="155" y="12"/>
                    </a:cubicBezTo>
                    <a:cubicBezTo>
                      <a:pt x="156" y="10"/>
                      <a:pt x="156" y="10"/>
                      <a:pt x="156" y="10"/>
                    </a:cubicBezTo>
                    <a:cubicBezTo>
                      <a:pt x="138" y="0"/>
                      <a:pt x="138" y="0"/>
                      <a:pt x="138" y="0"/>
                    </a:cubicBezTo>
                    <a:cubicBezTo>
                      <a:pt x="138" y="0"/>
                      <a:pt x="138" y="0"/>
                      <a:pt x="137"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6" name="Freeform 313"/>
              <p:cNvSpPr/>
              <p:nvPr/>
            </p:nvSpPr>
            <p:spPr bwMode="auto">
              <a:xfrm>
                <a:off x="3948113" y="819150"/>
                <a:ext cx="65088" cy="39688"/>
              </a:xfrm>
              <a:custGeom>
                <a:avLst/>
                <a:gdLst>
                  <a:gd name="T0" fmla="*/ 2 w 23"/>
                  <a:gd name="T1" fmla="*/ 0 h 14"/>
                  <a:gd name="T2" fmla="*/ 1 w 23"/>
                  <a:gd name="T3" fmla="*/ 1 h 14"/>
                  <a:gd name="T4" fmla="*/ 1 w 23"/>
                  <a:gd name="T5" fmla="*/ 4 h 14"/>
                  <a:gd name="T6" fmla="*/ 3 w 23"/>
                  <a:gd name="T7" fmla="*/ 5 h 14"/>
                  <a:gd name="T8" fmla="*/ 19 w 23"/>
                  <a:gd name="T9" fmla="*/ 14 h 14"/>
                  <a:gd name="T10" fmla="*/ 20 w 23"/>
                  <a:gd name="T11" fmla="*/ 14 h 14"/>
                  <a:gd name="T12" fmla="*/ 22 w 23"/>
                  <a:gd name="T13" fmla="*/ 13 h 14"/>
                  <a:gd name="T14" fmla="*/ 21 w 23"/>
                  <a:gd name="T15" fmla="*/ 10 h 14"/>
                  <a:gd name="T16" fmla="*/ 5 w 23"/>
                  <a:gd name="T17" fmla="*/ 1 h 14"/>
                  <a:gd name="T18" fmla="*/ 3 w 23"/>
                  <a:gd name="T19" fmla="*/ 0 h 14"/>
                  <a:gd name="T20" fmla="*/ 2 w 23"/>
                  <a:gd name="T21"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 h="14">
                    <a:moveTo>
                      <a:pt x="2" y="0"/>
                    </a:moveTo>
                    <a:cubicBezTo>
                      <a:pt x="2" y="0"/>
                      <a:pt x="1" y="1"/>
                      <a:pt x="1" y="1"/>
                    </a:cubicBezTo>
                    <a:cubicBezTo>
                      <a:pt x="0" y="2"/>
                      <a:pt x="0" y="3"/>
                      <a:pt x="1" y="4"/>
                    </a:cubicBezTo>
                    <a:cubicBezTo>
                      <a:pt x="3" y="5"/>
                      <a:pt x="3" y="5"/>
                      <a:pt x="3" y="5"/>
                    </a:cubicBezTo>
                    <a:cubicBezTo>
                      <a:pt x="19" y="14"/>
                      <a:pt x="19" y="14"/>
                      <a:pt x="19" y="14"/>
                    </a:cubicBezTo>
                    <a:cubicBezTo>
                      <a:pt x="20" y="14"/>
                      <a:pt x="20" y="14"/>
                      <a:pt x="20" y="14"/>
                    </a:cubicBezTo>
                    <a:cubicBezTo>
                      <a:pt x="21" y="14"/>
                      <a:pt x="22" y="14"/>
                      <a:pt x="22" y="13"/>
                    </a:cubicBezTo>
                    <a:cubicBezTo>
                      <a:pt x="23" y="12"/>
                      <a:pt x="22" y="11"/>
                      <a:pt x="21" y="10"/>
                    </a:cubicBezTo>
                    <a:cubicBezTo>
                      <a:pt x="5" y="1"/>
                      <a:pt x="5" y="1"/>
                      <a:pt x="5" y="1"/>
                    </a:cubicBezTo>
                    <a:cubicBezTo>
                      <a:pt x="3" y="0"/>
                      <a:pt x="3" y="0"/>
                      <a:pt x="3" y="0"/>
                    </a:cubicBezTo>
                    <a:cubicBezTo>
                      <a:pt x="3" y="0"/>
                      <a:pt x="3" y="0"/>
                      <a:pt x="2"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7" name="Freeform 314"/>
              <p:cNvSpPr/>
              <p:nvPr/>
            </p:nvSpPr>
            <p:spPr bwMode="auto">
              <a:xfrm>
                <a:off x="3925888" y="858838"/>
                <a:ext cx="58738" cy="36513"/>
              </a:xfrm>
              <a:custGeom>
                <a:avLst/>
                <a:gdLst>
                  <a:gd name="T0" fmla="*/ 3 w 21"/>
                  <a:gd name="T1" fmla="*/ 0 h 13"/>
                  <a:gd name="T2" fmla="*/ 1 w 21"/>
                  <a:gd name="T3" fmla="*/ 1 h 13"/>
                  <a:gd name="T4" fmla="*/ 2 w 21"/>
                  <a:gd name="T5" fmla="*/ 4 h 13"/>
                  <a:gd name="T6" fmla="*/ 3 w 21"/>
                  <a:gd name="T7" fmla="*/ 5 h 13"/>
                  <a:gd name="T8" fmla="*/ 18 w 21"/>
                  <a:gd name="T9" fmla="*/ 13 h 13"/>
                  <a:gd name="T10" fmla="*/ 19 w 21"/>
                  <a:gd name="T11" fmla="*/ 13 h 13"/>
                  <a:gd name="T12" fmla="*/ 20 w 21"/>
                  <a:gd name="T13" fmla="*/ 12 h 13"/>
                  <a:gd name="T14" fmla="*/ 19 w 21"/>
                  <a:gd name="T15" fmla="*/ 9 h 13"/>
                  <a:gd name="T16" fmla="*/ 5 w 21"/>
                  <a:gd name="T17" fmla="*/ 1 h 13"/>
                  <a:gd name="T18" fmla="*/ 4 w 21"/>
                  <a:gd name="T19" fmla="*/ 0 h 13"/>
                  <a:gd name="T20" fmla="*/ 3 w 21"/>
                  <a:gd name="T21"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 h="13">
                    <a:moveTo>
                      <a:pt x="3" y="0"/>
                    </a:moveTo>
                    <a:cubicBezTo>
                      <a:pt x="2" y="0"/>
                      <a:pt x="1" y="0"/>
                      <a:pt x="1" y="1"/>
                    </a:cubicBezTo>
                    <a:cubicBezTo>
                      <a:pt x="0" y="2"/>
                      <a:pt x="1" y="3"/>
                      <a:pt x="2" y="4"/>
                    </a:cubicBezTo>
                    <a:cubicBezTo>
                      <a:pt x="3" y="5"/>
                      <a:pt x="3" y="5"/>
                      <a:pt x="3" y="5"/>
                    </a:cubicBezTo>
                    <a:cubicBezTo>
                      <a:pt x="18" y="13"/>
                      <a:pt x="18" y="13"/>
                      <a:pt x="18" y="13"/>
                    </a:cubicBezTo>
                    <a:cubicBezTo>
                      <a:pt x="18" y="13"/>
                      <a:pt x="18" y="13"/>
                      <a:pt x="19" y="13"/>
                    </a:cubicBezTo>
                    <a:cubicBezTo>
                      <a:pt x="19" y="13"/>
                      <a:pt x="20" y="12"/>
                      <a:pt x="20" y="12"/>
                    </a:cubicBezTo>
                    <a:cubicBezTo>
                      <a:pt x="21" y="11"/>
                      <a:pt x="20" y="10"/>
                      <a:pt x="19" y="9"/>
                    </a:cubicBezTo>
                    <a:cubicBezTo>
                      <a:pt x="5" y="1"/>
                      <a:pt x="5" y="1"/>
                      <a:pt x="5" y="1"/>
                    </a:cubicBezTo>
                    <a:cubicBezTo>
                      <a:pt x="4" y="0"/>
                      <a:pt x="4" y="0"/>
                      <a:pt x="4" y="0"/>
                    </a:cubicBezTo>
                    <a:cubicBezTo>
                      <a:pt x="3" y="0"/>
                      <a:pt x="3" y="0"/>
                      <a:pt x="3"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8" name="Freeform 315"/>
              <p:cNvSpPr/>
              <p:nvPr/>
            </p:nvSpPr>
            <p:spPr bwMode="auto">
              <a:xfrm>
                <a:off x="3903663" y="900113"/>
                <a:ext cx="65088" cy="39688"/>
              </a:xfrm>
              <a:custGeom>
                <a:avLst/>
                <a:gdLst>
                  <a:gd name="T0" fmla="*/ 3 w 23"/>
                  <a:gd name="T1" fmla="*/ 0 h 14"/>
                  <a:gd name="T2" fmla="*/ 1 w 23"/>
                  <a:gd name="T3" fmla="*/ 1 h 14"/>
                  <a:gd name="T4" fmla="*/ 2 w 23"/>
                  <a:gd name="T5" fmla="*/ 3 h 14"/>
                  <a:gd name="T6" fmla="*/ 3 w 23"/>
                  <a:gd name="T7" fmla="*/ 4 h 14"/>
                  <a:gd name="T8" fmla="*/ 20 w 23"/>
                  <a:gd name="T9" fmla="*/ 13 h 14"/>
                  <a:gd name="T10" fmla="*/ 21 w 23"/>
                  <a:gd name="T11" fmla="*/ 14 h 14"/>
                  <a:gd name="T12" fmla="*/ 22 w 23"/>
                  <a:gd name="T13" fmla="*/ 12 h 14"/>
                  <a:gd name="T14" fmla="*/ 22 w 23"/>
                  <a:gd name="T15" fmla="*/ 10 h 14"/>
                  <a:gd name="T16" fmla="*/ 5 w 23"/>
                  <a:gd name="T17" fmla="*/ 1 h 14"/>
                  <a:gd name="T18" fmla="*/ 4 w 23"/>
                  <a:gd name="T19" fmla="*/ 0 h 14"/>
                  <a:gd name="T20" fmla="*/ 3 w 23"/>
                  <a:gd name="T21"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 h="14">
                    <a:moveTo>
                      <a:pt x="3" y="0"/>
                    </a:moveTo>
                    <a:cubicBezTo>
                      <a:pt x="2" y="0"/>
                      <a:pt x="1" y="0"/>
                      <a:pt x="1" y="1"/>
                    </a:cubicBezTo>
                    <a:cubicBezTo>
                      <a:pt x="0" y="2"/>
                      <a:pt x="1" y="3"/>
                      <a:pt x="2" y="3"/>
                    </a:cubicBezTo>
                    <a:cubicBezTo>
                      <a:pt x="3" y="4"/>
                      <a:pt x="3" y="4"/>
                      <a:pt x="3" y="4"/>
                    </a:cubicBezTo>
                    <a:cubicBezTo>
                      <a:pt x="20" y="13"/>
                      <a:pt x="20" y="13"/>
                      <a:pt x="20" y="13"/>
                    </a:cubicBezTo>
                    <a:cubicBezTo>
                      <a:pt x="20" y="13"/>
                      <a:pt x="20" y="14"/>
                      <a:pt x="21" y="14"/>
                    </a:cubicBezTo>
                    <a:cubicBezTo>
                      <a:pt x="21" y="14"/>
                      <a:pt x="22" y="13"/>
                      <a:pt x="22" y="12"/>
                    </a:cubicBezTo>
                    <a:cubicBezTo>
                      <a:pt x="23" y="11"/>
                      <a:pt x="23" y="10"/>
                      <a:pt x="22" y="10"/>
                    </a:cubicBezTo>
                    <a:cubicBezTo>
                      <a:pt x="5" y="1"/>
                      <a:pt x="5" y="1"/>
                      <a:pt x="5" y="1"/>
                    </a:cubicBezTo>
                    <a:cubicBezTo>
                      <a:pt x="4" y="0"/>
                      <a:pt x="4" y="0"/>
                      <a:pt x="4" y="0"/>
                    </a:cubicBezTo>
                    <a:cubicBezTo>
                      <a:pt x="3" y="0"/>
                      <a:pt x="3" y="0"/>
                      <a:pt x="3"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9" name="Freeform 316"/>
              <p:cNvSpPr/>
              <p:nvPr/>
            </p:nvSpPr>
            <p:spPr bwMode="auto">
              <a:xfrm>
                <a:off x="3884613" y="939800"/>
                <a:ext cx="55563" cy="33338"/>
              </a:xfrm>
              <a:custGeom>
                <a:avLst/>
                <a:gdLst>
                  <a:gd name="T0" fmla="*/ 2 w 20"/>
                  <a:gd name="T1" fmla="*/ 0 h 12"/>
                  <a:gd name="T2" fmla="*/ 0 w 20"/>
                  <a:gd name="T3" fmla="*/ 1 h 12"/>
                  <a:gd name="T4" fmla="*/ 1 w 20"/>
                  <a:gd name="T5" fmla="*/ 3 h 12"/>
                  <a:gd name="T6" fmla="*/ 2 w 20"/>
                  <a:gd name="T7" fmla="*/ 4 h 12"/>
                  <a:gd name="T8" fmla="*/ 17 w 20"/>
                  <a:gd name="T9" fmla="*/ 12 h 12"/>
                  <a:gd name="T10" fmla="*/ 18 w 20"/>
                  <a:gd name="T11" fmla="*/ 12 h 12"/>
                  <a:gd name="T12" fmla="*/ 20 w 20"/>
                  <a:gd name="T13" fmla="*/ 11 h 12"/>
                  <a:gd name="T14" fmla="*/ 19 w 20"/>
                  <a:gd name="T15" fmla="*/ 8 h 12"/>
                  <a:gd name="T16" fmla="*/ 4 w 20"/>
                  <a:gd name="T17" fmla="*/ 1 h 12"/>
                  <a:gd name="T18" fmla="*/ 3 w 20"/>
                  <a:gd name="T19" fmla="*/ 0 h 12"/>
                  <a:gd name="T20" fmla="*/ 2 w 20"/>
                  <a:gd name="T2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 h="12">
                    <a:moveTo>
                      <a:pt x="2" y="0"/>
                    </a:moveTo>
                    <a:cubicBezTo>
                      <a:pt x="1" y="0"/>
                      <a:pt x="1" y="0"/>
                      <a:pt x="0" y="1"/>
                    </a:cubicBezTo>
                    <a:cubicBezTo>
                      <a:pt x="0" y="2"/>
                      <a:pt x="0" y="3"/>
                      <a:pt x="1" y="3"/>
                    </a:cubicBezTo>
                    <a:cubicBezTo>
                      <a:pt x="2" y="4"/>
                      <a:pt x="2" y="4"/>
                      <a:pt x="2" y="4"/>
                    </a:cubicBezTo>
                    <a:cubicBezTo>
                      <a:pt x="17" y="12"/>
                      <a:pt x="17" y="12"/>
                      <a:pt x="17" y="12"/>
                    </a:cubicBezTo>
                    <a:cubicBezTo>
                      <a:pt x="17" y="12"/>
                      <a:pt x="17" y="12"/>
                      <a:pt x="18" y="12"/>
                    </a:cubicBezTo>
                    <a:cubicBezTo>
                      <a:pt x="18" y="12"/>
                      <a:pt x="19" y="12"/>
                      <a:pt x="20" y="11"/>
                    </a:cubicBezTo>
                    <a:cubicBezTo>
                      <a:pt x="20" y="10"/>
                      <a:pt x="20" y="9"/>
                      <a:pt x="19" y="8"/>
                    </a:cubicBezTo>
                    <a:cubicBezTo>
                      <a:pt x="4" y="1"/>
                      <a:pt x="4" y="1"/>
                      <a:pt x="4" y="1"/>
                    </a:cubicBezTo>
                    <a:cubicBezTo>
                      <a:pt x="3" y="0"/>
                      <a:pt x="3" y="0"/>
                      <a:pt x="3" y="0"/>
                    </a:cubicBezTo>
                    <a:cubicBezTo>
                      <a:pt x="3" y="0"/>
                      <a:pt x="2" y="0"/>
                      <a:pt x="2"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0" name="Freeform 317"/>
              <p:cNvSpPr/>
              <p:nvPr/>
            </p:nvSpPr>
            <p:spPr bwMode="auto">
              <a:xfrm>
                <a:off x="3862388" y="979488"/>
                <a:ext cx="61913" cy="39688"/>
              </a:xfrm>
              <a:custGeom>
                <a:avLst/>
                <a:gdLst>
                  <a:gd name="T0" fmla="*/ 2 w 22"/>
                  <a:gd name="T1" fmla="*/ 0 h 14"/>
                  <a:gd name="T2" fmla="*/ 0 w 22"/>
                  <a:gd name="T3" fmla="*/ 1 h 14"/>
                  <a:gd name="T4" fmla="*/ 1 w 22"/>
                  <a:gd name="T5" fmla="*/ 4 h 14"/>
                  <a:gd name="T6" fmla="*/ 2 w 22"/>
                  <a:gd name="T7" fmla="*/ 5 h 14"/>
                  <a:gd name="T8" fmla="*/ 19 w 22"/>
                  <a:gd name="T9" fmla="*/ 14 h 14"/>
                  <a:gd name="T10" fmla="*/ 20 w 22"/>
                  <a:gd name="T11" fmla="*/ 14 h 14"/>
                  <a:gd name="T12" fmla="*/ 22 w 22"/>
                  <a:gd name="T13" fmla="*/ 13 h 14"/>
                  <a:gd name="T14" fmla="*/ 21 w 22"/>
                  <a:gd name="T15" fmla="*/ 10 h 14"/>
                  <a:gd name="T16" fmla="*/ 4 w 22"/>
                  <a:gd name="T17" fmla="*/ 1 h 14"/>
                  <a:gd name="T18" fmla="*/ 3 w 22"/>
                  <a:gd name="T19" fmla="*/ 0 h 14"/>
                  <a:gd name="T20" fmla="*/ 2 w 22"/>
                  <a:gd name="T21"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 h="14">
                    <a:moveTo>
                      <a:pt x="2" y="0"/>
                    </a:moveTo>
                    <a:cubicBezTo>
                      <a:pt x="1" y="0"/>
                      <a:pt x="1" y="1"/>
                      <a:pt x="0" y="1"/>
                    </a:cubicBezTo>
                    <a:cubicBezTo>
                      <a:pt x="0" y="2"/>
                      <a:pt x="0" y="3"/>
                      <a:pt x="1" y="4"/>
                    </a:cubicBezTo>
                    <a:cubicBezTo>
                      <a:pt x="2" y="5"/>
                      <a:pt x="2" y="5"/>
                      <a:pt x="2" y="5"/>
                    </a:cubicBezTo>
                    <a:cubicBezTo>
                      <a:pt x="19" y="14"/>
                      <a:pt x="19" y="14"/>
                      <a:pt x="19" y="14"/>
                    </a:cubicBezTo>
                    <a:cubicBezTo>
                      <a:pt x="19" y="14"/>
                      <a:pt x="20" y="14"/>
                      <a:pt x="20" y="14"/>
                    </a:cubicBezTo>
                    <a:cubicBezTo>
                      <a:pt x="21" y="14"/>
                      <a:pt x="21" y="14"/>
                      <a:pt x="22" y="13"/>
                    </a:cubicBezTo>
                    <a:cubicBezTo>
                      <a:pt x="22" y="12"/>
                      <a:pt x="22" y="11"/>
                      <a:pt x="21" y="10"/>
                    </a:cubicBezTo>
                    <a:cubicBezTo>
                      <a:pt x="4" y="1"/>
                      <a:pt x="4" y="1"/>
                      <a:pt x="4" y="1"/>
                    </a:cubicBezTo>
                    <a:cubicBezTo>
                      <a:pt x="3" y="0"/>
                      <a:pt x="3" y="0"/>
                      <a:pt x="3" y="0"/>
                    </a:cubicBezTo>
                    <a:cubicBezTo>
                      <a:pt x="3" y="0"/>
                      <a:pt x="2" y="0"/>
                      <a:pt x="2"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1" name="Freeform 318"/>
              <p:cNvSpPr/>
              <p:nvPr/>
            </p:nvSpPr>
            <p:spPr bwMode="auto">
              <a:xfrm>
                <a:off x="3840163" y="1019175"/>
                <a:ext cx="55563" cy="36513"/>
              </a:xfrm>
              <a:custGeom>
                <a:avLst/>
                <a:gdLst>
                  <a:gd name="T0" fmla="*/ 2 w 20"/>
                  <a:gd name="T1" fmla="*/ 0 h 13"/>
                  <a:gd name="T2" fmla="*/ 0 w 20"/>
                  <a:gd name="T3" fmla="*/ 1 h 13"/>
                  <a:gd name="T4" fmla="*/ 1 w 20"/>
                  <a:gd name="T5" fmla="*/ 4 h 13"/>
                  <a:gd name="T6" fmla="*/ 3 w 20"/>
                  <a:gd name="T7" fmla="*/ 5 h 13"/>
                  <a:gd name="T8" fmla="*/ 17 w 20"/>
                  <a:gd name="T9" fmla="*/ 12 h 13"/>
                  <a:gd name="T10" fmla="*/ 18 w 20"/>
                  <a:gd name="T11" fmla="*/ 13 h 13"/>
                  <a:gd name="T12" fmla="*/ 20 w 20"/>
                  <a:gd name="T13" fmla="*/ 12 h 13"/>
                  <a:gd name="T14" fmla="*/ 19 w 20"/>
                  <a:gd name="T15" fmla="*/ 9 h 13"/>
                  <a:gd name="T16" fmla="*/ 5 w 20"/>
                  <a:gd name="T17" fmla="*/ 1 h 13"/>
                  <a:gd name="T18" fmla="*/ 3 w 20"/>
                  <a:gd name="T19" fmla="*/ 0 h 13"/>
                  <a:gd name="T20" fmla="*/ 2 w 20"/>
                  <a:gd name="T21"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 h="13">
                    <a:moveTo>
                      <a:pt x="2" y="0"/>
                    </a:moveTo>
                    <a:cubicBezTo>
                      <a:pt x="2" y="0"/>
                      <a:pt x="1" y="0"/>
                      <a:pt x="0" y="1"/>
                    </a:cubicBezTo>
                    <a:cubicBezTo>
                      <a:pt x="0" y="2"/>
                      <a:pt x="0" y="3"/>
                      <a:pt x="1" y="4"/>
                    </a:cubicBezTo>
                    <a:cubicBezTo>
                      <a:pt x="3" y="5"/>
                      <a:pt x="3" y="5"/>
                      <a:pt x="3" y="5"/>
                    </a:cubicBezTo>
                    <a:cubicBezTo>
                      <a:pt x="17" y="12"/>
                      <a:pt x="17" y="12"/>
                      <a:pt x="17" y="12"/>
                    </a:cubicBezTo>
                    <a:cubicBezTo>
                      <a:pt x="17" y="13"/>
                      <a:pt x="18" y="13"/>
                      <a:pt x="18" y="13"/>
                    </a:cubicBezTo>
                    <a:cubicBezTo>
                      <a:pt x="19" y="13"/>
                      <a:pt x="19" y="12"/>
                      <a:pt x="20" y="12"/>
                    </a:cubicBezTo>
                    <a:cubicBezTo>
                      <a:pt x="20" y="11"/>
                      <a:pt x="20" y="9"/>
                      <a:pt x="19" y="9"/>
                    </a:cubicBezTo>
                    <a:cubicBezTo>
                      <a:pt x="5" y="1"/>
                      <a:pt x="5" y="1"/>
                      <a:pt x="5" y="1"/>
                    </a:cubicBezTo>
                    <a:cubicBezTo>
                      <a:pt x="3" y="0"/>
                      <a:pt x="3" y="0"/>
                      <a:pt x="3" y="0"/>
                    </a:cubicBezTo>
                    <a:cubicBezTo>
                      <a:pt x="3" y="0"/>
                      <a:pt x="3" y="0"/>
                      <a:pt x="2"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2" name="Freeform 319"/>
              <p:cNvSpPr/>
              <p:nvPr/>
            </p:nvSpPr>
            <p:spPr bwMode="auto">
              <a:xfrm>
                <a:off x="3816351" y="1060450"/>
                <a:ext cx="61913" cy="36513"/>
              </a:xfrm>
              <a:custGeom>
                <a:avLst/>
                <a:gdLst>
                  <a:gd name="T0" fmla="*/ 2 w 22"/>
                  <a:gd name="T1" fmla="*/ 0 h 13"/>
                  <a:gd name="T2" fmla="*/ 0 w 22"/>
                  <a:gd name="T3" fmla="*/ 1 h 13"/>
                  <a:gd name="T4" fmla="*/ 1 w 22"/>
                  <a:gd name="T5" fmla="*/ 3 h 13"/>
                  <a:gd name="T6" fmla="*/ 3 w 22"/>
                  <a:gd name="T7" fmla="*/ 4 h 13"/>
                  <a:gd name="T8" fmla="*/ 19 w 22"/>
                  <a:gd name="T9" fmla="*/ 13 h 13"/>
                  <a:gd name="T10" fmla="*/ 20 w 22"/>
                  <a:gd name="T11" fmla="*/ 13 h 13"/>
                  <a:gd name="T12" fmla="*/ 22 w 22"/>
                  <a:gd name="T13" fmla="*/ 12 h 13"/>
                  <a:gd name="T14" fmla="*/ 21 w 22"/>
                  <a:gd name="T15" fmla="*/ 10 h 13"/>
                  <a:gd name="T16" fmla="*/ 5 w 22"/>
                  <a:gd name="T17" fmla="*/ 1 h 13"/>
                  <a:gd name="T18" fmla="*/ 3 w 22"/>
                  <a:gd name="T19" fmla="*/ 0 h 13"/>
                  <a:gd name="T20" fmla="*/ 2 w 22"/>
                  <a:gd name="T21"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 h="13">
                    <a:moveTo>
                      <a:pt x="2" y="0"/>
                    </a:moveTo>
                    <a:cubicBezTo>
                      <a:pt x="1" y="0"/>
                      <a:pt x="1" y="0"/>
                      <a:pt x="0" y="1"/>
                    </a:cubicBezTo>
                    <a:cubicBezTo>
                      <a:pt x="0" y="2"/>
                      <a:pt x="0" y="3"/>
                      <a:pt x="1" y="3"/>
                    </a:cubicBezTo>
                    <a:cubicBezTo>
                      <a:pt x="3" y="4"/>
                      <a:pt x="3" y="4"/>
                      <a:pt x="3" y="4"/>
                    </a:cubicBezTo>
                    <a:cubicBezTo>
                      <a:pt x="19" y="13"/>
                      <a:pt x="19" y="13"/>
                      <a:pt x="19" y="13"/>
                    </a:cubicBezTo>
                    <a:cubicBezTo>
                      <a:pt x="19" y="13"/>
                      <a:pt x="20" y="13"/>
                      <a:pt x="20" y="13"/>
                    </a:cubicBezTo>
                    <a:cubicBezTo>
                      <a:pt x="21" y="13"/>
                      <a:pt x="22" y="13"/>
                      <a:pt x="22" y="12"/>
                    </a:cubicBezTo>
                    <a:cubicBezTo>
                      <a:pt x="22" y="11"/>
                      <a:pt x="22" y="10"/>
                      <a:pt x="21" y="10"/>
                    </a:cubicBezTo>
                    <a:cubicBezTo>
                      <a:pt x="5" y="1"/>
                      <a:pt x="5" y="1"/>
                      <a:pt x="5" y="1"/>
                    </a:cubicBezTo>
                    <a:cubicBezTo>
                      <a:pt x="3" y="0"/>
                      <a:pt x="3" y="0"/>
                      <a:pt x="3" y="0"/>
                    </a:cubicBezTo>
                    <a:cubicBezTo>
                      <a:pt x="3" y="0"/>
                      <a:pt x="2" y="0"/>
                      <a:pt x="2"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3" name="Freeform 320"/>
              <p:cNvSpPr/>
              <p:nvPr/>
            </p:nvSpPr>
            <p:spPr bwMode="auto">
              <a:xfrm>
                <a:off x="3794126" y="1100138"/>
                <a:ext cx="58738" cy="33338"/>
              </a:xfrm>
              <a:custGeom>
                <a:avLst/>
                <a:gdLst>
                  <a:gd name="T0" fmla="*/ 3 w 21"/>
                  <a:gd name="T1" fmla="*/ 0 h 12"/>
                  <a:gd name="T2" fmla="*/ 1 w 21"/>
                  <a:gd name="T3" fmla="*/ 1 h 12"/>
                  <a:gd name="T4" fmla="*/ 2 w 21"/>
                  <a:gd name="T5" fmla="*/ 3 h 12"/>
                  <a:gd name="T6" fmla="*/ 3 w 21"/>
                  <a:gd name="T7" fmla="*/ 4 h 12"/>
                  <a:gd name="T8" fmla="*/ 17 w 21"/>
                  <a:gd name="T9" fmla="*/ 12 h 12"/>
                  <a:gd name="T10" fmla="*/ 18 w 21"/>
                  <a:gd name="T11" fmla="*/ 12 h 12"/>
                  <a:gd name="T12" fmla="*/ 20 w 21"/>
                  <a:gd name="T13" fmla="*/ 11 h 12"/>
                  <a:gd name="T14" fmla="*/ 19 w 21"/>
                  <a:gd name="T15" fmla="*/ 8 h 12"/>
                  <a:gd name="T16" fmla="*/ 5 w 21"/>
                  <a:gd name="T17" fmla="*/ 1 h 12"/>
                  <a:gd name="T18" fmla="*/ 3 w 21"/>
                  <a:gd name="T19" fmla="*/ 0 h 12"/>
                  <a:gd name="T20" fmla="*/ 3 w 21"/>
                  <a:gd name="T2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 h="12">
                    <a:moveTo>
                      <a:pt x="3" y="0"/>
                    </a:moveTo>
                    <a:cubicBezTo>
                      <a:pt x="2" y="0"/>
                      <a:pt x="1" y="0"/>
                      <a:pt x="1" y="1"/>
                    </a:cubicBezTo>
                    <a:cubicBezTo>
                      <a:pt x="0" y="2"/>
                      <a:pt x="1" y="3"/>
                      <a:pt x="2" y="3"/>
                    </a:cubicBezTo>
                    <a:cubicBezTo>
                      <a:pt x="3" y="4"/>
                      <a:pt x="3" y="4"/>
                      <a:pt x="3" y="4"/>
                    </a:cubicBezTo>
                    <a:cubicBezTo>
                      <a:pt x="17" y="12"/>
                      <a:pt x="17" y="12"/>
                      <a:pt x="17" y="12"/>
                    </a:cubicBezTo>
                    <a:cubicBezTo>
                      <a:pt x="18" y="12"/>
                      <a:pt x="18" y="12"/>
                      <a:pt x="18" y="12"/>
                    </a:cubicBezTo>
                    <a:cubicBezTo>
                      <a:pt x="19" y="12"/>
                      <a:pt x="20" y="12"/>
                      <a:pt x="20" y="11"/>
                    </a:cubicBezTo>
                    <a:cubicBezTo>
                      <a:pt x="21" y="10"/>
                      <a:pt x="20" y="9"/>
                      <a:pt x="19" y="8"/>
                    </a:cubicBezTo>
                    <a:cubicBezTo>
                      <a:pt x="5" y="1"/>
                      <a:pt x="5" y="1"/>
                      <a:pt x="5" y="1"/>
                    </a:cubicBezTo>
                    <a:cubicBezTo>
                      <a:pt x="3" y="0"/>
                      <a:pt x="3" y="0"/>
                      <a:pt x="3" y="0"/>
                    </a:cubicBezTo>
                    <a:cubicBezTo>
                      <a:pt x="3" y="0"/>
                      <a:pt x="3" y="0"/>
                      <a:pt x="3"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4" name="Freeform 321"/>
              <p:cNvSpPr/>
              <p:nvPr/>
            </p:nvSpPr>
            <p:spPr bwMode="auto">
              <a:xfrm>
                <a:off x="3771901" y="1139825"/>
                <a:ext cx="65088" cy="38100"/>
              </a:xfrm>
              <a:custGeom>
                <a:avLst/>
                <a:gdLst>
                  <a:gd name="T0" fmla="*/ 2 w 23"/>
                  <a:gd name="T1" fmla="*/ 0 h 14"/>
                  <a:gd name="T2" fmla="*/ 1 w 23"/>
                  <a:gd name="T3" fmla="*/ 1 h 14"/>
                  <a:gd name="T4" fmla="*/ 1 w 23"/>
                  <a:gd name="T5" fmla="*/ 4 h 14"/>
                  <a:gd name="T6" fmla="*/ 3 w 23"/>
                  <a:gd name="T7" fmla="*/ 5 h 14"/>
                  <a:gd name="T8" fmla="*/ 19 w 23"/>
                  <a:gd name="T9" fmla="*/ 14 h 14"/>
                  <a:gd name="T10" fmla="*/ 20 w 23"/>
                  <a:gd name="T11" fmla="*/ 14 h 14"/>
                  <a:gd name="T12" fmla="*/ 22 w 23"/>
                  <a:gd name="T13" fmla="*/ 13 h 14"/>
                  <a:gd name="T14" fmla="*/ 21 w 23"/>
                  <a:gd name="T15" fmla="*/ 10 h 14"/>
                  <a:gd name="T16" fmla="*/ 5 w 23"/>
                  <a:gd name="T17" fmla="*/ 1 h 14"/>
                  <a:gd name="T18" fmla="*/ 3 w 23"/>
                  <a:gd name="T19" fmla="*/ 0 h 14"/>
                  <a:gd name="T20" fmla="*/ 2 w 23"/>
                  <a:gd name="T21"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 h="14">
                    <a:moveTo>
                      <a:pt x="2" y="0"/>
                    </a:moveTo>
                    <a:cubicBezTo>
                      <a:pt x="2" y="0"/>
                      <a:pt x="1" y="0"/>
                      <a:pt x="1" y="1"/>
                    </a:cubicBezTo>
                    <a:cubicBezTo>
                      <a:pt x="0" y="2"/>
                      <a:pt x="1" y="3"/>
                      <a:pt x="1" y="4"/>
                    </a:cubicBezTo>
                    <a:cubicBezTo>
                      <a:pt x="3" y="5"/>
                      <a:pt x="3" y="5"/>
                      <a:pt x="3" y="5"/>
                    </a:cubicBezTo>
                    <a:cubicBezTo>
                      <a:pt x="19" y="14"/>
                      <a:pt x="19" y="14"/>
                      <a:pt x="19" y="14"/>
                    </a:cubicBezTo>
                    <a:cubicBezTo>
                      <a:pt x="20" y="14"/>
                      <a:pt x="20" y="14"/>
                      <a:pt x="20" y="14"/>
                    </a:cubicBezTo>
                    <a:cubicBezTo>
                      <a:pt x="21" y="14"/>
                      <a:pt x="22" y="14"/>
                      <a:pt x="22" y="13"/>
                    </a:cubicBezTo>
                    <a:cubicBezTo>
                      <a:pt x="23" y="12"/>
                      <a:pt x="22" y="11"/>
                      <a:pt x="21" y="10"/>
                    </a:cubicBezTo>
                    <a:cubicBezTo>
                      <a:pt x="5" y="1"/>
                      <a:pt x="5" y="1"/>
                      <a:pt x="5" y="1"/>
                    </a:cubicBezTo>
                    <a:cubicBezTo>
                      <a:pt x="3" y="0"/>
                      <a:pt x="3" y="0"/>
                      <a:pt x="3" y="0"/>
                    </a:cubicBezTo>
                    <a:cubicBezTo>
                      <a:pt x="3" y="0"/>
                      <a:pt x="3" y="0"/>
                      <a:pt x="2"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5" name="Freeform 322"/>
              <p:cNvSpPr/>
              <p:nvPr/>
            </p:nvSpPr>
            <p:spPr bwMode="auto">
              <a:xfrm>
                <a:off x="3749676" y="1177925"/>
                <a:ext cx="58738" cy="36513"/>
              </a:xfrm>
              <a:custGeom>
                <a:avLst/>
                <a:gdLst>
                  <a:gd name="T0" fmla="*/ 3 w 21"/>
                  <a:gd name="T1" fmla="*/ 0 h 13"/>
                  <a:gd name="T2" fmla="*/ 1 w 21"/>
                  <a:gd name="T3" fmla="*/ 1 h 13"/>
                  <a:gd name="T4" fmla="*/ 2 w 21"/>
                  <a:gd name="T5" fmla="*/ 4 h 13"/>
                  <a:gd name="T6" fmla="*/ 3 w 21"/>
                  <a:gd name="T7" fmla="*/ 5 h 13"/>
                  <a:gd name="T8" fmla="*/ 18 w 21"/>
                  <a:gd name="T9" fmla="*/ 12 h 13"/>
                  <a:gd name="T10" fmla="*/ 19 w 21"/>
                  <a:gd name="T11" fmla="*/ 13 h 13"/>
                  <a:gd name="T12" fmla="*/ 20 w 21"/>
                  <a:gd name="T13" fmla="*/ 12 h 13"/>
                  <a:gd name="T14" fmla="*/ 20 w 21"/>
                  <a:gd name="T15" fmla="*/ 9 h 13"/>
                  <a:gd name="T16" fmla="*/ 5 w 21"/>
                  <a:gd name="T17" fmla="*/ 1 h 13"/>
                  <a:gd name="T18" fmla="*/ 4 w 21"/>
                  <a:gd name="T19" fmla="*/ 0 h 13"/>
                  <a:gd name="T20" fmla="*/ 3 w 21"/>
                  <a:gd name="T21"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 h="13">
                    <a:moveTo>
                      <a:pt x="3" y="0"/>
                    </a:moveTo>
                    <a:cubicBezTo>
                      <a:pt x="2" y="0"/>
                      <a:pt x="1" y="0"/>
                      <a:pt x="1" y="1"/>
                    </a:cubicBezTo>
                    <a:cubicBezTo>
                      <a:pt x="0" y="2"/>
                      <a:pt x="1" y="3"/>
                      <a:pt x="2" y="4"/>
                    </a:cubicBezTo>
                    <a:cubicBezTo>
                      <a:pt x="3" y="5"/>
                      <a:pt x="3" y="5"/>
                      <a:pt x="3" y="5"/>
                    </a:cubicBezTo>
                    <a:cubicBezTo>
                      <a:pt x="18" y="12"/>
                      <a:pt x="18" y="12"/>
                      <a:pt x="18" y="12"/>
                    </a:cubicBezTo>
                    <a:cubicBezTo>
                      <a:pt x="18" y="13"/>
                      <a:pt x="18" y="13"/>
                      <a:pt x="19" y="13"/>
                    </a:cubicBezTo>
                    <a:cubicBezTo>
                      <a:pt x="19" y="13"/>
                      <a:pt x="20" y="12"/>
                      <a:pt x="20" y="12"/>
                    </a:cubicBezTo>
                    <a:cubicBezTo>
                      <a:pt x="21" y="11"/>
                      <a:pt x="21" y="9"/>
                      <a:pt x="20" y="9"/>
                    </a:cubicBezTo>
                    <a:cubicBezTo>
                      <a:pt x="5" y="1"/>
                      <a:pt x="5" y="1"/>
                      <a:pt x="5" y="1"/>
                    </a:cubicBezTo>
                    <a:cubicBezTo>
                      <a:pt x="4" y="0"/>
                      <a:pt x="4" y="0"/>
                      <a:pt x="4" y="0"/>
                    </a:cubicBezTo>
                    <a:cubicBezTo>
                      <a:pt x="3" y="0"/>
                      <a:pt x="3" y="0"/>
                      <a:pt x="3"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6" name="Freeform 323"/>
              <p:cNvSpPr/>
              <p:nvPr/>
            </p:nvSpPr>
            <p:spPr bwMode="auto">
              <a:xfrm>
                <a:off x="3727451" y="1220788"/>
                <a:ext cx="65088" cy="36513"/>
              </a:xfrm>
              <a:custGeom>
                <a:avLst/>
                <a:gdLst>
                  <a:gd name="T0" fmla="*/ 3 w 23"/>
                  <a:gd name="T1" fmla="*/ 0 h 13"/>
                  <a:gd name="T2" fmla="*/ 1 w 23"/>
                  <a:gd name="T3" fmla="*/ 1 h 13"/>
                  <a:gd name="T4" fmla="*/ 2 w 23"/>
                  <a:gd name="T5" fmla="*/ 3 h 13"/>
                  <a:gd name="T6" fmla="*/ 3 w 23"/>
                  <a:gd name="T7" fmla="*/ 4 h 13"/>
                  <a:gd name="T8" fmla="*/ 20 w 23"/>
                  <a:gd name="T9" fmla="*/ 13 h 13"/>
                  <a:gd name="T10" fmla="*/ 21 w 23"/>
                  <a:gd name="T11" fmla="*/ 13 h 13"/>
                  <a:gd name="T12" fmla="*/ 22 w 23"/>
                  <a:gd name="T13" fmla="*/ 12 h 13"/>
                  <a:gd name="T14" fmla="*/ 22 w 23"/>
                  <a:gd name="T15" fmla="*/ 10 h 13"/>
                  <a:gd name="T16" fmla="*/ 5 w 23"/>
                  <a:gd name="T17" fmla="*/ 1 h 13"/>
                  <a:gd name="T18" fmla="*/ 4 w 23"/>
                  <a:gd name="T19" fmla="*/ 0 h 13"/>
                  <a:gd name="T20" fmla="*/ 3 w 23"/>
                  <a:gd name="T21"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 h="13">
                    <a:moveTo>
                      <a:pt x="3" y="0"/>
                    </a:moveTo>
                    <a:cubicBezTo>
                      <a:pt x="2" y="0"/>
                      <a:pt x="1" y="0"/>
                      <a:pt x="1" y="1"/>
                    </a:cubicBezTo>
                    <a:cubicBezTo>
                      <a:pt x="0" y="2"/>
                      <a:pt x="1" y="3"/>
                      <a:pt x="2" y="3"/>
                    </a:cubicBezTo>
                    <a:cubicBezTo>
                      <a:pt x="3" y="4"/>
                      <a:pt x="3" y="4"/>
                      <a:pt x="3" y="4"/>
                    </a:cubicBezTo>
                    <a:cubicBezTo>
                      <a:pt x="20" y="13"/>
                      <a:pt x="20" y="13"/>
                      <a:pt x="20" y="13"/>
                    </a:cubicBezTo>
                    <a:cubicBezTo>
                      <a:pt x="20" y="13"/>
                      <a:pt x="20" y="13"/>
                      <a:pt x="21" y="13"/>
                    </a:cubicBezTo>
                    <a:cubicBezTo>
                      <a:pt x="21" y="13"/>
                      <a:pt x="22" y="13"/>
                      <a:pt x="22" y="12"/>
                    </a:cubicBezTo>
                    <a:cubicBezTo>
                      <a:pt x="23" y="11"/>
                      <a:pt x="23" y="10"/>
                      <a:pt x="22" y="10"/>
                    </a:cubicBezTo>
                    <a:cubicBezTo>
                      <a:pt x="5" y="1"/>
                      <a:pt x="5" y="1"/>
                      <a:pt x="5" y="1"/>
                    </a:cubicBezTo>
                    <a:cubicBezTo>
                      <a:pt x="4" y="0"/>
                      <a:pt x="4" y="0"/>
                      <a:pt x="4" y="0"/>
                    </a:cubicBezTo>
                    <a:cubicBezTo>
                      <a:pt x="3" y="0"/>
                      <a:pt x="3" y="0"/>
                      <a:pt x="3"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7" name="Freeform 324"/>
              <p:cNvSpPr/>
              <p:nvPr/>
            </p:nvSpPr>
            <p:spPr bwMode="auto">
              <a:xfrm>
                <a:off x="3708401" y="1257300"/>
                <a:ext cx="55563" cy="36513"/>
              </a:xfrm>
              <a:custGeom>
                <a:avLst/>
                <a:gdLst>
                  <a:gd name="T0" fmla="*/ 2 w 20"/>
                  <a:gd name="T1" fmla="*/ 0 h 13"/>
                  <a:gd name="T2" fmla="*/ 0 w 20"/>
                  <a:gd name="T3" fmla="*/ 2 h 13"/>
                  <a:gd name="T4" fmla="*/ 1 w 20"/>
                  <a:gd name="T5" fmla="*/ 4 h 13"/>
                  <a:gd name="T6" fmla="*/ 3 w 20"/>
                  <a:gd name="T7" fmla="*/ 5 h 13"/>
                  <a:gd name="T8" fmla="*/ 17 w 20"/>
                  <a:gd name="T9" fmla="*/ 13 h 13"/>
                  <a:gd name="T10" fmla="*/ 18 w 20"/>
                  <a:gd name="T11" fmla="*/ 13 h 13"/>
                  <a:gd name="T12" fmla="*/ 20 w 20"/>
                  <a:gd name="T13" fmla="*/ 12 h 13"/>
                  <a:gd name="T14" fmla="*/ 19 w 20"/>
                  <a:gd name="T15" fmla="*/ 9 h 13"/>
                  <a:gd name="T16" fmla="*/ 5 w 20"/>
                  <a:gd name="T17" fmla="*/ 2 h 13"/>
                  <a:gd name="T18" fmla="*/ 3 w 20"/>
                  <a:gd name="T19" fmla="*/ 1 h 13"/>
                  <a:gd name="T20" fmla="*/ 2 w 20"/>
                  <a:gd name="T21"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 h="13">
                    <a:moveTo>
                      <a:pt x="2" y="0"/>
                    </a:moveTo>
                    <a:cubicBezTo>
                      <a:pt x="1" y="0"/>
                      <a:pt x="1" y="1"/>
                      <a:pt x="0" y="2"/>
                    </a:cubicBezTo>
                    <a:cubicBezTo>
                      <a:pt x="0" y="3"/>
                      <a:pt x="0" y="4"/>
                      <a:pt x="1" y="4"/>
                    </a:cubicBezTo>
                    <a:cubicBezTo>
                      <a:pt x="3" y="5"/>
                      <a:pt x="3" y="5"/>
                      <a:pt x="3" y="5"/>
                    </a:cubicBezTo>
                    <a:cubicBezTo>
                      <a:pt x="17" y="13"/>
                      <a:pt x="17" y="13"/>
                      <a:pt x="17" y="13"/>
                    </a:cubicBezTo>
                    <a:cubicBezTo>
                      <a:pt x="17" y="13"/>
                      <a:pt x="18" y="13"/>
                      <a:pt x="18" y="13"/>
                    </a:cubicBezTo>
                    <a:cubicBezTo>
                      <a:pt x="19" y="13"/>
                      <a:pt x="19" y="13"/>
                      <a:pt x="20" y="12"/>
                    </a:cubicBezTo>
                    <a:cubicBezTo>
                      <a:pt x="20" y="11"/>
                      <a:pt x="20" y="10"/>
                      <a:pt x="19" y="9"/>
                    </a:cubicBezTo>
                    <a:cubicBezTo>
                      <a:pt x="5" y="2"/>
                      <a:pt x="5" y="2"/>
                      <a:pt x="5" y="2"/>
                    </a:cubicBezTo>
                    <a:cubicBezTo>
                      <a:pt x="3" y="1"/>
                      <a:pt x="3" y="1"/>
                      <a:pt x="3" y="1"/>
                    </a:cubicBezTo>
                    <a:cubicBezTo>
                      <a:pt x="3" y="1"/>
                      <a:pt x="2" y="0"/>
                      <a:pt x="2"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8" name="Freeform 325"/>
              <p:cNvSpPr/>
              <p:nvPr/>
            </p:nvSpPr>
            <p:spPr bwMode="auto">
              <a:xfrm>
                <a:off x="3686176" y="1298575"/>
                <a:ext cx="60325" cy="39688"/>
              </a:xfrm>
              <a:custGeom>
                <a:avLst/>
                <a:gdLst>
                  <a:gd name="T0" fmla="*/ 2 w 22"/>
                  <a:gd name="T1" fmla="*/ 0 h 14"/>
                  <a:gd name="T2" fmla="*/ 0 w 22"/>
                  <a:gd name="T3" fmla="*/ 1 h 14"/>
                  <a:gd name="T4" fmla="*/ 1 w 22"/>
                  <a:gd name="T5" fmla="*/ 4 h 14"/>
                  <a:gd name="T6" fmla="*/ 3 w 22"/>
                  <a:gd name="T7" fmla="*/ 5 h 14"/>
                  <a:gd name="T8" fmla="*/ 19 w 22"/>
                  <a:gd name="T9" fmla="*/ 14 h 14"/>
                  <a:gd name="T10" fmla="*/ 20 w 22"/>
                  <a:gd name="T11" fmla="*/ 14 h 14"/>
                  <a:gd name="T12" fmla="*/ 22 w 22"/>
                  <a:gd name="T13" fmla="*/ 13 h 14"/>
                  <a:gd name="T14" fmla="*/ 21 w 22"/>
                  <a:gd name="T15" fmla="*/ 10 h 14"/>
                  <a:gd name="T16" fmla="*/ 5 w 22"/>
                  <a:gd name="T17" fmla="*/ 1 h 14"/>
                  <a:gd name="T18" fmla="*/ 3 w 22"/>
                  <a:gd name="T19" fmla="*/ 0 h 14"/>
                  <a:gd name="T20" fmla="*/ 2 w 22"/>
                  <a:gd name="T21"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 h="14">
                    <a:moveTo>
                      <a:pt x="2" y="0"/>
                    </a:moveTo>
                    <a:cubicBezTo>
                      <a:pt x="1" y="0"/>
                      <a:pt x="1" y="0"/>
                      <a:pt x="0" y="1"/>
                    </a:cubicBezTo>
                    <a:cubicBezTo>
                      <a:pt x="0" y="2"/>
                      <a:pt x="0" y="3"/>
                      <a:pt x="1" y="4"/>
                    </a:cubicBezTo>
                    <a:cubicBezTo>
                      <a:pt x="3" y="5"/>
                      <a:pt x="3" y="5"/>
                      <a:pt x="3" y="5"/>
                    </a:cubicBezTo>
                    <a:cubicBezTo>
                      <a:pt x="19" y="14"/>
                      <a:pt x="19" y="14"/>
                      <a:pt x="19" y="14"/>
                    </a:cubicBezTo>
                    <a:cubicBezTo>
                      <a:pt x="19" y="14"/>
                      <a:pt x="20" y="14"/>
                      <a:pt x="20" y="14"/>
                    </a:cubicBezTo>
                    <a:cubicBezTo>
                      <a:pt x="21" y="14"/>
                      <a:pt x="21" y="14"/>
                      <a:pt x="22" y="13"/>
                    </a:cubicBezTo>
                    <a:cubicBezTo>
                      <a:pt x="22" y="12"/>
                      <a:pt x="22" y="11"/>
                      <a:pt x="21" y="10"/>
                    </a:cubicBezTo>
                    <a:cubicBezTo>
                      <a:pt x="5" y="1"/>
                      <a:pt x="5" y="1"/>
                      <a:pt x="5" y="1"/>
                    </a:cubicBezTo>
                    <a:cubicBezTo>
                      <a:pt x="3" y="0"/>
                      <a:pt x="3" y="0"/>
                      <a:pt x="3" y="0"/>
                    </a:cubicBezTo>
                    <a:cubicBezTo>
                      <a:pt x="3" y="0"/>
                      <a:pt x="2" y="0"/>
                      <a:pt x="2"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9" name="Freeform 326"/>
              <p:cNvSpPr/>
              <p:nvPr/>
            </p:nvSpPr>
            <p:spPr bwMode="auto">
              <a:xfrm>
                <a:off x="3662363" y="1338263"/>
                <a:ext cx="57150" cy="36513"/>
              </a:xfrm>
              <a:custGeom>
                <a:avLst/>
                <a:gdLst>
                  <a:gd name="T0" fmla="*/ 2 w 20"/>
                  <a:gd name="T1" fmla="*/ 0 h 13"/>
                  <a:gd name="T2" fmla="*/ 1 w 20"/>
                  <a:gd name="T3" fmla="*/ 1 h 13"/>
                  <a:gd name="T4" fmla="*/ 1 w 20"/>
                  <a:gd name="T5" fmla="*/ 1 h 13"/>
                  <a:gd name="T6" fmla="*/ 0 w 20"/>
                  <a:gd name="T7" fmla="*/ 1 h 13"/>
                  <a:gd name="T8" fmla="*/ 1 w 20"/>
                  <a:gd name="T9" fmla="*/ 4 h 13"/>
                  <a:gd name="T10" fmla="*/ 3 w 20"/>
                  <a:gd name="T11" fmla="*/ 5 h 13"/>
                  <a:gd name="T12" fmla="*/ 17 w 20"/>
                  <a:gd name="T13" fmla="*/ 12 h 13"/>
                  <a:gd name="T14" fmla="*/ 18 w 20"/>
                  <a:gd name="T15" fmla="*/ 13 h 13"/>
                  <a:gd name="T16" fmla="*/ 20 w 20"/>
                  <a:gd name="T17" fmla="*/ 12 h 13"/>
                  <a:gd name="T18" fmla="*/ 19 w 20"/>
                  <a:gd name="T19" fmla="*/ 9 h 13"/>
                  <a:gd name="T20" fmla="*/ 5 w 20"/>
                  <a:gd name="T21" fmla="*/ 1 h 13"/>
                  <a:gd name="T22" fmla="*/ 3 w 20"/>
                  <a:gd name="T23" fmla="*/ 0 h 13"/>
                  <a:gd name="T24" fmla="*/ 2 w 20"/>
                  <a:gd name="T25"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 h="13">
                    <a:moveTo>
                      <a:pt x="2" y="0"/>
                    </a:moveTo>
                    <a:cubicBezTo>
                      <a:pt x="2" y="0"/>
                      <a:pt x="1" y="0"/>
                      <a:pt x="1" y="1"/>
                    </a:cubicBezTo>
                    <a:cubicBezTo>
                      <a:pt x="1" y="1"/>
                      <a:pt x="1" y="1"/>
                      <a:pt x="1" y="1"/>
                    </a:cubicBezTo>
                    <a:cubicBezTo>
                      <a:pt x="1" y="1"/>
                      <a:pt x="1" y="1"/>
                      <a:pt x="0" y="1"/>
                    </a:cubicBezTo>
                    <a:cubicBezTo>
                      <a:pt x="0" y="2"/>
                      <a:pt x="0" y="3"/>
                      <a:pt x="1" y="4"/>
                    </a:cubicBezTo>
                    <a:cubicBezTo>
                      <a:pt x="3" y="5"/>
                      <a:pt x="3" y="5"/>
                      <a:pt x="3" y="5"/>
                    </a:cubicBezTo>
                    <a:cubicBezTo>
                      <a:pt x="17" y="12"/>
                      <a:pt x="17" y="12"/>
                      <a:pt x="17" y="12"/>
                    </a:cubicBezTo>
                    <a:cubicBezTo>
                      <a:pt x="18" y="13"/>
                      <a:pt x="18" y="13"/>
                      <a:pt x="18" y="13"/>
                    </a:cubicBezTo>
                    <a:cubicBezTo>
                      <a:pt x="19" y="13"/>
                      <a:pt x="20" y="12"/>
                      <a:pt x="20" y="12"/>
                    </a:cubicBezTo>
                    <a:cubicBezTo>
                      <a:pt x="20" y="11"/>
                      <a:pt x="20" y="9"/>
                      <a:pt x="19" y="9"/>
                    </a:cubicBezTo>
                    <a:cubicBezTo>
                      <a:pt x="5" y="1"/>
                      <a:pt x="5" y="1"/>
                      <a:pt x="5" y="1"/>
                    </a:cubicBezTo>
                    <a:cubicBezTo>
                      <a:pt x="3" y="0"/>
                      <a:pt x="3" y="0"/>
                      <a:pt x="3" y="0"/>
                    </a:cubicBezTo>
                    <a:cubicBezTo>
                      <a:pt x="3" y="0"/>
                      <a:pt x="3" y="0"/>
                      <a:pt x="2"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0" name="Freeform 327"/>
              <p:cNvSpPr/>
              <p:nvPr/>
            </p:nvSpPr>
            <p:spPr bwMode="auto">
              <a:xfrm>
                <a:off x="3640138" y="1379538"/>
                <a:ext cx="65088" cy="36513"/>
              </a:xfrm>
              <a:custGeom>
                <a:avLst/>
                <a:gdLst>
                  <a:gd name="T0" fmla="*/ 2 w 23"/>
                  <a:gd name="T1" fmla="*/ 0 h 13"/>
                  <a:gd name="T2" fmla="*/ 1 w 23"/>
                  <a:gd name="T3" fmla="*/ 0 h 13"/>
                  <a:gd name="T4" fmla="*/ 1 w 23"/>
                  <a:gd name="T5" fmla="*/ 1 h 13"/>
                  <a:gd name="T6" fmla="*/ 0 w 23"/>
                  <a:gd name="T7" fmla="*/ 1 h 13"/>
                  <a:gd name="T8" fmla="*/ 1 w 23"/>
                  <a:gd name="T9" fmla="*/ 3 h 13"/>
                  <a:gd name="T10" fmla="*/ 3 w 23"/>
                  <a:gd name="T11" fmla="*/ 4 h 13"/>
                  <a:gd name="T12" fmla="*/ 19 w 23"/>
                  <a:gd name="T13" fmla="*/ 13 h 13"/>
                  <a:gd name="T14" fmla="*/ 20 w 23"/>
                  <a:gd name="T15" fmla="*/ 13 h 13"/>
                  <a:gd name="T16" fmla="*/ 22 w 23"/>
                  <a:gd name="T17" fmla="*/ 12 h 13"/>
                  <a:gd name="T18" fmla="*/ 21 w 23"/>
                  <a:gd name="T19" fmla="*/ 10 h 13"/>
                  <a:gd name="T20" fmla="*/ 5 w 23"/>
                  <a:gd name="T21" fmla="*/ 1 h 13"/>
                  <a:gd name="T22" fmla="*/ 3 w 23"/>
                  <a:gd name="T23" fmla="*/ 0 h 13"/>
                  <a:gd name="T24" fmla="*/ 2 w 23"/>
                  <a:gd name="T25"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 h="13">
                    <a:moveTo>
                      <a:pt x="2" y="0"/>
                    </a:moveTo>
                    <a:cubicBezTo>
                      <a:pt x="2" y="0"/>
                      <a:pt x="1" y="0"/>
                      <a:pt x="1" y="0"/>
                    </a:cubicBezTo>
                    <a:cubicBezTo>
                      <a:pt x="1" y="0"/>
                      <a:pt x="1" y="0"/>
                      <a:pt x="1" y="1"/>
                    </a:cubicBezTo>
                    <a:cubicBezTo>
                      <a:pt x="0" y="1"/>
                      <a:pt x="0" y="1"/>
                      <a:pt x="0" y="1"/>
                    </a:cubicBezTo>
                    <a:cubicBezTo>
                      <a:pt x="0" y="2"/>
                      <a:pt x="0" y="3"/>
                      <a:pt x="1" y="3"/>
                    </a:cubicBezTo>
                    <a:cubicBezTo>
                      <a:pt x="3" y="4"/>
                      <a:pt x="3" y="4"/>
                      <a:pt x="3" y="4"/>
                    </a:cubicBezTo>
                    <a:cubicBezTo>
                      <a:pt x="19" y="13"/>
                      <a:pt x="19" y="13"/>
                      <a:pt x="19" y="13"/>
                    </a:cubicBezTo>
                    <a:cubicBezTo>
                      <a:pt x="20" y="13"/>
                      <a:pt x="20" y="13"/>
                      <a:pt x="20" y="13"/>
                    </a:cubicBezTo>
                    <a:cubicBezTo>
                      <a:pt x="21" y="13"/>
                      <a:pt x="22" y="13"/>
                      <a:pt x="22" y="12"/>
                    </a:cubicBezTo>
                    <a:cubicBezTo>
                      <a:pt x="23" y="11"/>
                      <a:pt x="22" y="10"/>
                      <a:pt x="21" y="10"/>
                    </a:cubicBezTo>
                    <a:cubicBezTo>
                      <a:pt x="5" y="1"/>
                      <a:pt x="5" y="1"/>
                      <a:pt x="5" y="1"/>
                    </a:cubicBezTo>
                    <a:cubicBezTo>
                      <a:pt x="3" y="0"/>
                      <a:pt x="3" y="0"/>
                      <a:pt x="3" y="0"/>
                    </a:cubicBezTo>
                    <a:cubicBezTo>
                      <a:pt x="3" y="0"/>
                      <a:pt x="3" y="0"/>
                      <a:pt x="2"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1" name="Freeform 328"/>
              <p:cNvSpPr/>
              <p:nvPr/>
            </p:nvSpPr>
            <p:spPr bwMode="auto">
              <a:xfrm>
                <a:off x="3617913" y="1416050"/>
                <a:ext cx="58738" cy="36513"/>
              </a:xfrm>
              <a:custGeom>
                <a:avLst/>
                <a:gdLst>
                  <a:gd name="T0" fmla="*/ 3 w 21"/>
                  <a:gd name="T1" fmla="*/ 0 h 13"/>
                  <a:gd name="T2" fmla="*/ 1 w 21"/>
                  <a:gd name="T3" fmla="*/ 1 h 13"/>
                  <a:gd name="T4" fmla="*/ 1 w 21"/>
                  <a:gd name="T5" fmla="*/ 2 h 13"/>
                  <a:gd name="T6" fmla="*/ 1 w 21"/>
                  <a:gd name="T7" fmla="*/ 2 h 13"/>
                  <a:gd name="T8" fmla="*/ 2 w 21"/>
                  <a:gd name="T9" fmla="*/ 4 h 13"/>
                  <a:gd name="T10" fmla="*/ 3 w 21"/>
                  <a:gd name="T11" fmla="*/ 5 h 13"/>
                  <a:gd name="T12" fmla="*/ 17 w 21"/>
                  <a:gd name="T13" fmla="*/ 13 h 13"/>
                  <a:gd name="T14" fmla="*/ 18 w 21"/>
                  <a:gd name="T15" fmla="*/ 13 h 13"/>
                  <a:gd name="T16" fmla="*/ 20 w 21"/>
                  <a:gd name="T17" fmla="*/ 12 h 13"/>
                  <a:gd name="T18" fmla="*/ 19 w 21"/>
                  <a:gd name="T19" fmla="*/ 9 h 13"/>
                  <a:gd name="T20" fmla="*/ 5 w 21"/>
                  <a:gd name="T21" fmla="*/ 2 h 13"/>
                  <a:gd name="T22" fmla="*/ 4 w 21"/>
                  <a:gd name="T23" fmla="*/ 1 h 13"/>
                  <a:gd name="T24" fmla="*/ 3 w 21"/>
                  <a:gd name="T25"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1" h="13">
                    <a:moveTo>
                      <a:pt x="3" y="0"/>
                    </a:moveTo>
                    <a:cubicBezTo>
                      <a:pt x="2" y="0"/>
                      <a:pt x="2" y="1"/>
                      <a:pt x="1" y="1"/>
                    </a:cubicBezTo>
                    <a:cubicBezTo>
                      <a:pt x="1" y="1"/>
                      <a:pt x="1" y="1"/>
                      <a:pt x="1" y="2"/>
                    </a:cubicBezTo>
                    <a:cubicBezTo>
                      <a:pt x="1" y="2"/>
                      <a:pt x="1" y="2"/>
                      <a:pt x="1" y="2"/>
                    </a:cubicBezTo>
                    <a:cubicBezTo>
                      <a:pt x="0" y="3"/>
                      <a:pt x="1" y="4"/>
                      <a:pt x="2" y="4"/>
                    </a:cubicBezTo>
                    <a:cubicBezTo>
                      <a:pt x="3" y="5"/>
                      <a:pt x="3" y="5"/>
                      <a:pt x="3" y="5"/>
                    </a:cubicBezTo>
                    <a:cubicBezTo>
                      <a:pt x="17" y="13"/>
                      <a:pt x="17" y="13"/>
                      <a:pt x="17" y="13"/>
                    </a:cubicBezTo>
                    <a:cubicBezTo>
                      <a:pt x="18" y="13"/>
                      <a:pt x="18" y="13"/>
                      <a:pt x="18" y="13"/>
                    </a:cubicBezTo>
                    <a:cubicBezTo>
                      <a:pt x="19" y="13"/>
                      <a:pt x="20" y="13"/>
                      <a:pt x="20" y="12"/>
                    </a:cubicBezTo>
                    <a:cubicBezTo>
                      <a:pt x="21" y="11"/>
                      <a:pt x="20" y="10"/>
                      <a:pt x="19" y="9"/>
                    </a:cubicBezTo>
                    <a:cubicBezTo>
                      <a:pt x="5" y="2"/>
                      <a:pt x="5" y="2"/>
                      <a:pt x="5" y="2"/>
                    </a:cubicBezTo>
                    <a:cubicBezTo>
                      <a:pt x="4" y="1"/>
                      <a:pt x="4" y="1"/>
                      <a:pt x="4" y="1"/>
                    </a:cubicBezTo>
                    <a:cubicBezTo>
                      <a:pt x="3" y="1"/>
                      <a:pt x="3" y="0"/>
                      <a:pt x="3"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2" name="Freeform 329"/>
              <p:cNvSpPr>
                <a:spLocks noEditPoints="1"/>
              </p:cNvSpPr>
              <p:nvPr/>
            </p:nvSpPr>
            <p:spPr bwMode="auto">
              <a:xfrm>
                <a:off x="4006851" y="808038"/>
                <a:ext cx="36513" cy="36513"/>
              </a:xfrm>
              <a:custGeom>
                <a:avLst/>
                <a:gdLst>
                  <a:gd name="T0" fmla="*/ 6 w 13"/>
                  <a:gd name="T1" fmla="*/ 9 h 13"/>
                  <a:gd name="T2" fmla="*/ 4 w 13"/>
                  <a:gd name="T3" fmla="*/ 6 h 13"/>
                  <a:gd name="T4" fmla="*/ 4 w 13"/>
                  <a:gd name="T5" fmla="*/ 6 h 13"/>
                  <a:gd name="T6" fmla="*/ 6 w 13"/>
                  <a:gd name="T7" fmla="*/ 4 h 13"/>
                  <a:gd name="T8" fmla="*/ 6 w 13"/>
                  <a:gd name="T9" fmla="*/ 4 h 13"/>
                  <a:gd name="T10" fmla="*/ 6 w 13"/>
                  <a:gd name="T11" fmla="*/ 4 h 13"/>
                  <a:gd name="T12" fmla="*/ 6 w 13"/>
                  <a:gd name="T13" fmla="*/ 4 h 13"/>
                  <a:gd name="T14" fmla="*/ 9 w 13"/>
                  <a:gd name="T15" fmla="*/ 6 h 13"/>
                  <a:gd name="T16" fmla="*/ 9 w 13"/>
                  <a:gd name="T17" fmla="*/ 6 h 13"/>
                  <a:gd name="T18" fmla="*/ 9 w 13"/>
                  <a:gd name="T19" fmla="*/ 6 h 13"/>
                  <a:gd name="T20" fmla="*/ 6 w 13"/>
                  <a:gd name="T21" fmla="*/ 9 h 13"/>
                  <a:gd name="T22" fmla="*/ 6 w 13"/>
                  <a:gd name="T23" fmla="*/ 9 h 13"/>
                  <a:gd name="T24" fmla="*/ 6 w 13"/>
                  <a:gd name="T25" fmla="*/ 9 h 13"/>
                  <a:gd name="T26" fmla="*/ 6 w 13"/>
                  <a:gd name="T27" fmla="*/ 0 h 13"/>
                  <a:gd name="T28" fmla="*/ 6 w 13"/>
                  <a:gd name="T29" fmla="*/ 0 h 13"/>
                  <a:gd name="T30" fmla="*/ 6 w 13"/>
                  <a:gd name="T31" fmla="*/ 0 h 13"/>
                  <a:gd name="T32" fmla="*/ 0 w 13"/>
                  <a:gd name="T33" fmla="*/ 6 h 13"/>
                  <a:gd name="T34" fmla="*/ 0 w 13"/>
                  <a:gd name="T35" fmla="*/ 7 h 13"/>
                  <a:gd name="T36" fmla="*/ 6 w 13"/>
                  <a:gd name="T37" fmla="*/ 13 h 13"/>
                  <a:gd name="T38" fmla="*/ 6 w 13"/>
                  <a:gd name="T39" fmla="*/ 13 h 13"/>
                  <a:gd name="T40" fmla="*/ 13 w 13"/>
                  <a:gd name="T41" fmla="*/ 6 h 13"/>
                  <a:gd name="T42" fmla="*/ 13 w 13"/>
                  <a:gd name="T43" fmla="*/ 6 h 13"/>
                  <a:gd name="T44" fmla="*/ 11 w 13"/>
                  <a:gd name="T45" fmla="*/ 6 h 13"/>
                  <a:gd name="T46" fmla="*/ 13 w 13"/>
                  <a:gd name="T47" fmla="*/ 6 h 13"/>
                  <a:gd name="T48" fmla="*/ 12 w 13"/>
                  <a:gd name="T49" fmla="*/ 3 h 13"/>
                  <a:gd name="T50" fmla="*/ 8 w 13"/>
                  <a:gd name="T51" fmla="*/ 0 h 13"/>
                  <a:gd name="T52" fmla="*/ 8 w 13"/>
                  <a:gd name="T53" fmla="*/ 0 h 13"/>
                  <a:gd name="T54" fmla="*/ 6 w 13"/>
                  <a:gd name="T55" fmla="*/ 0 h 13"/>
                  <a:gd name="T56" fmla="*/ 6 w 13"/>
                  <a:gd name="T57"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 h="13">
                    <a:moveTo>
                      <a:pt x="6" y="9"/>
                    </a:moveTo>
                    <a:cubicBezTo>
                      <a:pt x="5" y="9"/>
                      <a:pt x="4" y="8"/>
                      <a:pt x="4" y="6"/>
                    </a:cubicBezTo>
                    <a:cubicBezTo>
                      <a:pt x="4" y="6"/>
                      <a:pt x="4" y="6"/>
                      <a:pt x="4" y="6"/>
                    </a:cubicBezTo>
                    <a:cubicBezTo>
                      <a:pt x="4" y="5"/>
                      <a:pt x="5" y="4"/>
                      <a:pt x="6" y="4"/>
                    </a:cubicBezTo>
                    <a:cubicBezTo>
                      <a:pt x="6" y="4"/>
                      <a:pt x="6" y="4"/>
                      <a:pt x="6" y="4"/>
                    </a:cubicBezTo>
                    <a:cubicBezTo>
                      <a:pt x="6" y="4"/>
                      <a:pt x="6" y="4"/>
                      <a:pt x="6" y="4"/>
                    </a:cubicBezTo>
                    <a:cubicBezTo>
                      <a:pt x="6" y="4"/>
                      <a:pt x="6" y="4"/>
                      <a:pt x="6" y="4"/>
                    </a:cubicBezTo>
                    <a:cubicBezTo>
                      <a:pt x="7" y="4"/>
                      <a:pt x="9" y="5"/>
                      <a:pt x="9" y="6"/>
                    </a:cubicBezTo>
                    <a:cubicBezTo>
                      <a:pt x="9" y="6"/>
                      <a:pt x="9" y="6"/>
                      <a:pt x="9" y="6"/>
                    </a:cubicBezTo>
                    <a:cubicBezTo>
                      <a:pt x="9" y="6"/>
                      <a:pt x="9" y="6"/>
                      <a:pt x="9" y="6"/>
                    </a:cubicBezTo>
                    <a:cubicBezTo>
                      <a:pt x="9" y="8"/>
                      <a:pt x="8" y="9"/>
                      <a:pt x="6" y="9"/>
                    </a:cubicBezTo>
                    <a:cubicBezTo>
                      <a:pt x="6" y="9"/>
                      <a:pt x="6" y="9"/>
                      <a:pt x="6" y="9"/>
                    </a:cubicBezTo>
                    <a:cubicBezTo>
                      <a:pt x="6" y="9"/>
                      <a:pt x="6" y="9"/>
                      <a:pt x="6" y="9"/>
                    </a:cubicBezTo>
                    <a:moveTo>
                      <a:pt x="6" y="0"/>
                    </a:moveTo>
                    <a:cubicBezTo>
                      <a:pt x="6" y="0"/>
                      <a:pt x="6" y="0"/>
                      <a:pt x="6" y="0"/>
                    </a:cubicBezTo>
                    <a:cubicBezTo>
                      <a:pt x="6" y="0"/>
                      <a:pt x="6" y="0"/>
                      <a:pt x="6" y="0"/>
                    </a:cubicBezTo>
                    <a:cubicBezTo>
                      <a:pt x="2" y="0"/>
                      <a:pt x="0" y="3"/>
                      <a:pt x="0" y="6"/>
                    </a:cubicBezTo>
                    <a:cubicBezTo>
                      <a:pt x="0" y="7"/>
                      <a:pt x="0" y="7"/>
                      <a:pt x="0" y="7"/>
                    </a:cubicBezTo>
                    <a:cubicBezTo>
                      <a:pt x="0" y="10"/>
                      <a:pt x="3" y="13"/>
                      <a:pt x="6" y="13"/>
                    </a:cubicBezTo>
                    <a:cubicBezTo>
                      <a:pt x="6" y="13"/>
                      <a:pt x="6" y="13"/>
                      <a:pt x="6" y="13"/>
                    </a:cubicBezTo>
                    <a:cubicBezTo>
                      <a:pt x="10" y="13"/>
                      <a:pt x="13" y="10"/>
                      <a:pt x="13" y="6"/>
                    </a:cubicBezTo>
                    <a:cubicBezTo>
                      <a:pt x="13" y="6"/>
                      <a:pt x="13" y="6"/>
                      <a:pt x="13" y="6"/>
                    </a:cubicBezTo>
                    <a:cubicBezTo>
                      <a:pt x="11" y="6"/>
                      <a:pt x="11" y="6"/>
                      <a:pt x="11" y="6"/>
                    </a:cubicBezTo>
                    <a:cubicBezTo>
                      <a:pt x="13" y="6"/>
                      <a:pt x="13" y="6"/>
                      <a:pt x="13" y="6"/>
                    </a:cubicBezTo>
                    <a:cubicBezTo>
                      <a:pt x="13" y="5"/>
                      <a:pt x="12" y="4"/>
                      <a:pt x="12" y="3"/>
                    </a:cubicBezTo>
                    <a:cubicBezTo>
                      <a:pt x="11" y="1"/>
                      <a:pt x="9" y="0"/>
                      <a:pt x="8" y="0"/>
                    </a:cubicBezTo>
                    <a:cubicBezTo>
                      <a:pt x="8" y="0"/>
                      <a:pt x="8" y="0"/>
                      <a:pt x="8" y="0"/>
                    </a:cubicBezTo>
                    <a:cubicBezTo>
                      <a:pt x="7" y="0"/>
                      <a:pt x="7" y="0"/>
                      <a:pt x="6" y="0"/>
                    </a:cubicBezTo>
                    <a:cubicBezTo>
                      <a:pt x="6" y="0"/>
                      <a:pt x="6" y="0"/>
                      <a:pt x="6"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51" name="组合 50"/>
            <p:cNvGrpSpPr/>
            <p:nvPr/>
          </p:nvGrpSpPr>
          <p:grpSpPr>
            <a:xfrm>
              <a:off x="9905415" y="5940426"/>
              <a:ext cx="773113" cy="566738"/>
              <a:chOff x="8921751" y="5502275"/>
              <a:chExt cx="773113" cy="566738"/>
            </a:xfrm>
          </p:grpSpPr>
          <p:sp>
            <p:nvSpPr>
              <p:cNvPr id="132" name="Freeform 330"/>
              <p:cNvSpPr>
                <a:spLocks noEditPoints="1"/>
              </p:cNvSpPr>
              <p:nvPr/>
            </p:nvSpPr>
            <p:spPr bwMode="auto">
              <a:xfrm>
                <a:off x="8921751" y="5502275"/>
                <a:ext cx="773113" cy="566738"/>
              </a:xfrm>
              <a:custGeom>
                <a:avLst/>
                <a:gdLst>
                  <a:gd name="T0" fmla="*/ 255 w 276"/>
                  <a:gd name="T1" fmla="*/ 77 h 202"/>
                  <a:gd name="T2" fmla="*/ 255 w 276"/>
                  <a:gd name="T3" fmla="*/ 77 h 202"/>
                  <a:gd name="T4" fmla="*/ 255 w 276"/>
                  <a:gd name="T5" fmla="*/ 79 h 202"/>
                  <a:gd name="T6" fmla="*/ 256 w 276"/>
                  <a:gd name="T7" fmla="*/ 77 h 202"/>
                  <a:gd name="T8" fmla="*/ 255 w 276"/>
                  <a:gd name="T9" fmla="*/ 77 h 202"/>
                  <a:gd name="T10" fmla="*/ 85 w 276"/>
                  <a:gd name="T11" fmla="*/ 0 h 202"/>
                  <a:gd name="T12" fmla="*/ 84 w 276"/>
                  <a:gd name="T13" fmla="*/ 0 h 202"/>
                  <a:gd name="T14" fmla="*/ 1 w 276"/>
                  <a:gd name="T15" fmla="*/ 81 h 202"/>
                  <a:gd name="T16" fmla="*/ 1 w 276"/>
                  <a:gd name="T17" fmla="*/ 83 h 202"/>
                  <a:gd name="T18" fmla="*/ 2 w 276"/>
                  <a:gd name="T19" fmla="*/ 84 h 202"/>
                  <a:gd name="T20" fmla="*/ 52 w 276"/>
                  <a:gd name="T21" fmla="*/ 116 h 202"/>
                  <a:gd name="T22" fmla="*/ 68 w 276"/>
                  <a:gd name="T23" fmla="*/ 155 h 202"/>
                  <a:gd name="T24" fmla="*/ 72 w 276"/>
                  <a:gd name="T25" fmla="*/ 162 h 202"/>
                  <a:gd name="T26" fmla="*/ 79 w 276"/>
                  <a:gd name="T27" fmla="*/ 163 h 202"/>
                  <a:gd name="T28" fmla="*/ 81 w 276"/>
                  <a:gd name="T29" fmla="*/ 163 h 202"/>
                  <a:gd name="T30" fmla="*/ 91 w 276"/>
                  <a:gd name="T31" fmla="*/ 163 h 202"/>
                  <a:gd name="T32" fmla="*/ 169 w 276"/>
                  <a:gd name="T33" fmla="*/ 201 h 202"/>
                  <a:gd name="T34" fmla="*/ 170 w 276"/>
                  <a:gd name="T35" fmla="*/ 202 h 202"/>
                  <a:gd name="T36" fmla="*/ 170 w 276"/>
                  <a:gd name="T37" fmla="*/ 202 h 202"/>
                  <a:gd name="T38" fmla="*/ 172 w 276"/>
                  <a:gd name="T39" fmla="*/ 201 h 202"/>
                  <a:gd name="T40" fmla="*/ 276 w 276"/>
                  <a:gd name="T41" fmla="*/ 86 h 202"/>
                  <a:gd name="T42" fmla="*/ 276 w 276"/>
                  <a:gd name="T43" fmla="*/ 85 h 202"/>
                  <a:gd name="T44" fmla="*/ 275 w 276"/>
                  <a:gd name="T45" fmla="*/ 83 h 202"/>
                  <a:gd name="T46" fmla="*/ 261 w 276"/>
                  <a:gd name="T47" fmla="*/ 78 h 202"/>
                  <a:gd name="T48" fmla="*/ 261 w 276"/>
                  <a:gd name="T49" fmla="*/ 78 h 202"/>
                  <a:gd name="T50" fmla="*/ 258 w 276"/>
                  <a:gd name="T51" fmla="*/ 81 h 202"/>
                  <a:gd name="T52" fmla="*/ 269 w 276"/>
                  <a:gd name="T53" fmla="*/ 85 h 202"/>
                  <a:gd name="T54" fmla="*/ 271 w 276"/>
                  <a:gd name="T55" fmla="*/ 86 h 202"/>
                  <a:gd name="T56" fmla="*/ 170 w 276"/>
                  <a:gd name="T57" fmla="*/ 197 h 202"/>
                  <a:gd name="T58" fmla="*/ 92 w 276"/>
                  <a:gd name="T59" fmla="*/ 159 h 202"/>
                  <a:gd name="T60" fmla="*/ 91 w 276"/>
                  <a:gd name="T61" fmla="*/ 159 h 202"/>
                  <a:gd name="T62" fmla="*/ 80 w 276"/>
                  <a:gd name="T63" fmla="*/ 159 h 202"/>
                  <a:gd name="T64" fmla="*/ 79 w 276"/>
                  <a:gd name="T65" fmla="*/ 159 h 202"/>
                  <a:gd name="T66" fmla="*/ 79 w 276"/>
                  <a:gd name="T67" fmla="*/ 159 h 202"/>
                  <a:gd name="T68" fmla="*/ 74 w 276"/>
                  <a:gd name="T69" fmla="*/ 158 h 202"/>
                  <a:gd name="T70" fmla="*/ 72 w 276"/>
                  <a:gd name="T71" fmla="*/ 155 h 202"/>
                  <a:gd name="T72" fmla="*/ 56 w 276"/>
                  <a:gd name="T73" fmla="*/ 114 h 202"/>
                  <a:gd name="T74" fmla="*/ 6 w 276"/>
                  <a:gd name="T75" fmla="*/ 81 h 202"/>
                  <a:gd name="T76" fmla="*/ 86 w 276"/>
                  <a:gd name="T77" fmla="*/ 4 h 202"/>
                  <a:gd name="T78" fmla="*/ 87 w 276"/>
                  <a:gd name="T79" fmla="*/ 4 h 202"/>
                  <a:gd name="T80" fmla="*/ 90 w 276"/>
                  <a:gd name="T81" fmla="*/ 1 h 202"/>
                  <a:gd name="T82" fmla="*/ 91 w 276"/>
                  <a:gd name="T83" fmla="*/ 1 h 202"/>
                  <a:gd name="T84" fmla="*/ 91 w 276"/>
                  <a:gd name="T85" fmla="*/ 1 h 202"/>
                  <a:gd name="T86" fmla="*/ 85 w 276"/>
                  <a:gd name="T87" fmla="*/ 0 h 202"/>
                  <a:gd name="T88" fmla="*/ 85 w 276"/>
                  <a:gd name="T89" fmla="*/ 0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76" h="201">
                    <a:moveTo>
                      <a:pt x="255" y="77"/>
                    </a:moveTo>
                    <a:cubicBezTo>
                      <a:pt x="255" y="77"/>
                      <a:pt x="255" y="77"/>
                      <a:pt x="255" y="77"/>
                    </a:cubicBezTo>
                    <a:cubicBezTo>
                      <a:pt x="254" y="78"/>
                      <a:pt x="254" y="79"/>
                      <a:pt x="255" y="79"/>
                    </a:cubicBezTo>
                    <a:cubicBezTo>
                      <a:pt x="256" y="77"/>
                      <a:pt x="256" y="77"/>
                      <a:pt x="256" y="77"/>
                    </a:cubicBezTo>
                    <a:cubicBezTo>
                      <a:pt x="256" y="77"/>
                      <a:pt x="256" y="77"/>
                      <a:pt x="255" y="77"/>
                    </a:cubicBezTo>
                    <a:moveTo>
                      <a:pt x="85" y="0"/>
                    </a:moveTo>
                    <a:cubicBezTo>
                      <a:pt x="84" y="0"/>
                      <a:pt x="84" y="0"/>
                      <a:pt x="84" y="0"/>
                    </a:cubicBezTo>
                    <a:cubicBezTo>
                      <a:pt x="1" y="81"/>
                      <a:pt x="1" y="81"/>
                      <a:pt x="1" y="81"/>
                    </a:cubicBezTo>
                    <a:cubicBezTo>
                      <a:pt x="1" y="81"/>
                      <a:pt x="0" y="82"/>
                      <a:pt x="1" y="83"/>
                    </a:cubicBezTo>
                    <a:cubicBezTo>
                      <a:pt x="1" y="83"/>
                      <a:pt x="1" y="84"/>
                      <a:pt x="2" y="84"/>
                    </a:cubicBezTo>
                    <a:cubicBezTo>
                      <a:pt x="27" y="89"/>
                      <a:pt x="42" y="102"/>
                      <a:pt x="52" y="116"/>
                    </a:cubicBezTo>
                    <a:cubicBezTo>
                      <a:pt x="62" y="130"/>
                      <a:pt x="66" y="146"/>
                      <a:pt x="68" y="155"/>
                    </a:cubicBezTo>
                    <a:cubicBezTo>
                      <a:pt x="68" y="158"/>
                      <a:pt x="70" y="160"/>
                      <a:pt x="72" y="162"/>
                    </a:cubicBezTo>
                    <a:cubicBezTo>
                      <a:pt x="74" y="163"/>
                      <a:pt x="76" y="163"/>
                      <a:pt x="79" y="163"/>
                    </a:cubicBezTo>
                    <a:cubicBezTo>
                      <a:pt x="79" y="163"/>
                      <a:pt x="80" y="163"/>
                      <a:pt x="81" y="163"/>
                    </a:cubicBezTo>
                    <a:cubicBezTo>
                      <a:pt x="84" y="163"/>
                      <a:pt x="87" y="163"/>
                      <a:pt x="91" y="163"/>
                    </a:cubicBezTo>
                    <a:cubicBezTo>
                      <a:pt x="111" y="163"/>
                      <a:pt x="142" y="169"/>
                      <a:pt x="169" y="201"/>
                    </a:cubicBezTo>
                    <a:cubicBezTo>
                      <a:pt x="169" y="202"/>
                      <a:pt x="170" y="202"/>
                      <a:pt x="170" y="202"/>
                    </a:cubicBezTo>
                    <a:cubicBezTo>
                      <a:pt x="170" y="202"/>
                      <a:pt x="170" y="202"/>
                      <a:pt x="170" y="202"/>
                    </a:cubicBezTo>
                    <a:cubicBezTo>
                      <a:pt x="171" y="202"/>
                      <a:pt x="171" y="202"/>
                      <a:pt x="172" y="201"/>
                    </a:cubicBezTo>
                    <a:cubicBezTo>
                      <a:pt x="276" y="86"/>
                      <a:pt x="276" y="86"/>
                      <a:pt x="276" y="86"/>
                    </a:cubicBezTo>
                    <a:cubicBezTo>
                      <a:pt x="276" y="86"/>
                      <a:pt x="276" y="85"/>
                      <a:pt x="276" y="85"/>
                    </a:cubicBezTo>
                    <a:cubicBezTo>
                      <a:pt x="276" y="84"/>
                      <a:pt x="276" y="84"/>
                      <a:pt x="275" y="83"/>
                    </a:cubicBezTo>
                    <a:cubicBezTo>
                      <a:pt x="275" y="83"/>
                      <a:pt x="270" y="81"/>
                      <a:pt x="261" y="78"/>
                    </a:cubicBezTo>
                    <a:cubicBezTo>
                      <a:pt x="261" y="78"/>
                      <a:pt x="261" y="78"/>
                      <a:pt x="261" y="78"/>
                    </a:cubicBezTo>
                    <a:cubicBezTo>
                      <a:pt x="258" y="81"/>
                      <a:pt x="258" y="81"/>
                      <a:pt x="258" y="81"/>
                    </a:cubicBezTo>
                    <a:cubicBezTo>
                      <a:pt x="263" y="83"/>
                      <a:pt x="266" y="84"/>
                      <a:pt x="269" y="85"/>
                    </a:cubicBezTo>
                    <a:cubicBezTo>
                      <a:pt x="270" y="85"/>
                      <a:pt x="270" y="86"/>
                      <a:pt x="271" y="86"/>
                    </a:cubicBezTo>
                    <a:cubicBezTo>
                      <a:pt x="170" y="197"/>
                      <a:pt x="170" y="197"/>
                      <a:pt x="170" y="197"/>
                    </a:cubicBezTo>
                    <a:cubicBezTo>
                      <a:pt x="143" y="165"/>
                      <a:pt x="111" y="159"/>
                      <a:pt x="92" y="159"/>
                    </a:cubicBezTo>
                    <a:cubicBezTo>
                      <a:pt x="92" y="159"/>
                      <a:pt x="91" y="159"/>
                      <a:pt x="91" y="159"/>
                    </a:cubicBezTo>
                    <a:cubicBezTo>
                      <a:pt x="87" y="159"/>
                      <a:pt x="83" y="159"/>
                      <a:pt x="80" y="159"/>
                    </a:cubicBezTo>
                    <a:cubicBezTo>
                      <a:pt x="80" y="159"/>
                      <a:pt x="79" y="159"/>
                      <a:pt x="79" y="159"/>
                    </a:cubicBezTo>
                    <a:cubicBezTo>
                      <a:pt x="79" y="159"/>
                      <a:pt x="79" y="159"/>
                      <a:pt x="79" y="159"/>
                    </a:cubicBezTo>
                    <a:cubicBezTo>
                      <a:pt x="77" y="159"/>
                      <a:pt x="75" y="159"/>
                      <a:pt x="74" y="158"/>
                    </a:cubicBezTo>
                    <a:cubicBezTo>
                      <a:pt x="73" y="157"/>
                      <a:pt x="72" y="157"/>
                      <a:pt x="72" y="155"/>
                    </a:cubicBezTo>
                    <a:cubicBezTo>
                      <a:pt x="70" y="145"/>
                      <a:pt x="66" y="129"/>
                      <a:pt x="56" y="114"/>
                    </a:cubicBezTo>
                    <a:cubicBezTo>
                      <a:pt x="46" y="100"/>
                      <a:pt x="30" y="87"/>
                      <a:pt x="6" y="81"/>
                    </a:cubicBezTo>
                    <a:cubicBezTo>
                      <a:pt x="86" y="4"/>
                      <a:pt x="86" y="4"/>
                      <a:pt x="86" y="4"/>
                    </a:cubicBezTo>
                    <a:cubicBezTo>
                      <a:pt x="87" y="4"/>
                      <a:pt x="87" y="4"/>
                      <a:pt x="87" y="4"/>
                    </a:cubicBezTo>
                    <a:cubicBezTo>
                      <a:pt x="90" y="1"/>
                      <a:pt x="90" y="1"/>
                      <a:pt x="90" y="1"/>
                    </a:cubicBezTo>
                    <a:cubicBezTo>
                      <a:pt x="90" y="1"/>
                      <a:pt x="91" y="1"/>
                      <a:pt x="91" y="1"/>
                    </a:cubicBezTo>
                    <a:cubicBezTo>
                      <a:pt x="91" y="1"/>
                      <a:pt x="91" y="1"/>
                      <a:pt x="91" y="1"/>
                    </a:cubicBezTo>
                    <a:cubicBezTo>
                      <a:pt x="85" y="0"/>
                      <a:pt x="85" y="0"/>
                      <a:pt x="85" y="0"/>
                    </a:cubicBezTo>
                    <a:cubicBezTo>
                      <a:pt x="85" y="0"/>
                      <a:pt x="85" y="0"/>
                      <a:pt x="85"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3" name="Freeform 331"/>
              <p:cNvSpPr>
                <a:spLocks noEditPoints="1"/>
              </p:cNvSpPr>
              <p:nvPr/>
            </p:nvSpPr>
            <p:spPr bwMode="auto">
              <a:xfrm>
                <a:off x="8955088" y="5502275"/>
                <a:ext cx="700088" cy="504825"/>
              </a:xfrm>
              <a:custGeom>
                <a:avLst/>
                <a:gdLst>
                  <a:gd name="T0" fmla="*/ 65 w 250"/>
                  <a:gd name="T1" fmla="*/ 159 h 180"/>
                  <a:gd name="T2" fmla="*/ 65 w 250"/>
                  <a:gd name="T3" fmla="*/ 159 h 180"/>
                  <a:gd name="T4" fmla="*/ 65 w 250"/>
                  <a:gd name="T5" fmla="*/ 159 h 180"/>
                  <a:gd name="T6" fmla="*/ 65 w 250"/>
                  <a:gd name="T7" fmla="*/ 159 h 180"/>
                  <a:gd name="T8" fmla="*/ 65 w 250"/>
                  <a:gd name="T9" fmla="*/ 158 h 180"/>
                  <a:gd name="T10" fmla="*/ 65 w 250"/>
                  <a:gd name="T11" fmla="*/ 158 h 180"/>
                  <a:gd name="T12" fmla="*/ 65 w 250"/>
                  <a:gd name="T13" fmla="*/ 158 h 180"/>
                  <a:gd name="T14" fmla="*/ 63 w 250"/>
                  <a:gd name="T15" fmla="*/ 158 h 180"/>
                  <a:gd name="T16" fmla="*/ 65 w 250"/>
                  <a:gd name="T17" fmla="*/ 159 h 180"/>
                  <a:gd name="T18" fmla="*/ 65 w 250"/>
                  <a:gd name="T19" fmla="*/ 159 h 180"/>
                  <a:gd name="T20" fmla="*/ 63 w 250"/>
                  <a:gd name="T21" fmla="*/ 158 h 180"/>
                  <a:gd name="T22" fmla="*/ 63 w 250"/>
                  <a:gd name="T23" fmla="*/ 158 h 180"/>
                  <a:gd name="T24" fmla="*/ 63 w 250"/>
                  <a:gd name="T25" fmla="*/ 157 h 180"/>
                  <a:gd name="T26" fmla="*/ 63 w 250"/>
                  <a:gd name="T27" fmla="*/ 157 h 180"/>
                  <a:gd name="T28" fmla="*/ 63 w 250"/>
                  <a:gd name="T29" fmla="*/ 157 h 180"/>
                  <a:gd name="T30" fmla="*/ 84 w 250"/>
                  <a:gd name="T31" fmla="*/ 0 h 180"/>
                  <a:gd name="T32" fmla="*/ 79 w 250"/>
                  <a:gd name="T33" fmla="*/ 1 h 180"/>
                  <a:gd name="T34" fmla="*/ 78 w 250"/>
                  <a:gd name="T35" fmla="*/ 1 h 180"/>
                  <a:gd name="T36" fmla="*/ 1 w 250"/>
                  <a:gd name="T37" fmla="*/ 77 h 180"/>
                  <a:gd name="T38" fmla="*/ 2 w 250"/>
                  <a:gd name="T39" fmla="*/ 80 h 180"/>
                  <a:gd name="T40" fmla="*/ 59 w 250"/>
                  <a:gd name="T41" fmla="*/ 135 h 180"/>
                  <a:gd name="T42" fmla="*/ 62 w 250"/>
                  <a:gd name="T43" fmla="*/ 155 h 180"/>
                  <a:gd name="T44" fmla="*/ 63 w 250"/>
                  <a:gd name="T45" fmla="*/ 157 h 180"/>
                  <a:gd name="T46" fmla="*/ 63 w 250"/>
                  <a:gd name="T47" fmla="*/ 155 h 180"/>
                  <a:gd name="T48" fmla="*/ 58 w 250"/>
                  <a:gd name="T49" fmla="*/ 120 h 180"/>
                  <a:gd name="T50" fmla="*/ 6 w 250"/>
                  <a:gd name="T51" fmla="*/ 77 h 180"/>
                  <a:gd name="T52" fmla="*/ 84 w 250"/>
                  <a:gd name="T53" fmla="*/ 4 h 180"/>
                  <a:gd name="T54" fmla="*/ 147 w 250"/>
                  <a:gd name="T55" fmla="*/ 60 h 180"/>
                  <a:gd name="T56" fmla="*/ 150 w 250"/>
                  <a:gd name="T57" fmla="*/ 59 h 180"/>
                  <a:gd name="T58" fmla="*/ 151 w 250"/>
                  <a:gd name="T59" fmla="*/ 62 h 180"/>
                  <a:gd name="T60" fmla="*/ 171 w 250"/>
                  <a:gd name="T61" fmla="*/ 59 h 180"/>
                  <a:gd name="T62" fmla="*/ 222 w 250"/>
                  <a:gd name="T63" fmla="*/ 69 h 180"/>
                  <a:gd name="T64" fmla="*/ 243 w 250"/>
                  <a:gd name="T65" fmla="*/ 77 h 180"/>
                  <a:gd name="T66" fmla="*/ 243 w 250"/>
                  <a:gd name="T67" fmla="*/ 79 h 180"/>
                  <a:gd name="T68" fmla="*/ 92 w 250"/>
                  <a:gd name="T69" fmla="*/ 149 h 180"/>
                  <a:gd name="T70" fmla="*/ 72 w 250"/>
                  <a:gd name="T71" fmla="*/ 152 h 180"/>
                  <a:gd name="T72" fmla="*/ 66 w 250"/>
                  <a:gd name="T73" fmla="*/ 158 h 180"/>
                  <a:gd name="T74" fmla="*/ 66 w 250"/>
                  <a:gd name="T75" fmla="*/ 158 h 180"/>
                  <a:gd name="T76" fmla="*/ 92 w 250"/>
                  <a:gd name="T77" fmla="*/ 153 h 180"/>
                  <a:gd name="T78" fmla="*/ 153 w 250"/>
                  <a:gd name="T79" fmla="*/ 180 h 180"/>
                  <a:gd name="T80" fmla="*/ 154 w 250"/>
                  <a:gd name="T81" fmla="*/ 180 h 180"/>
                  <a:gd name="T82" fmla="*/ 249 w 250"/>
                  <a:gd name="T83" fmla="*/ 78 h 180"/>
                  <a:gd name="T84" fmla="*/ 250 w 250"/>
                  <a:gd name="T85" fmla="*/ 76 h 180"/>
                  <a:gd name="T86" fmla="*/ 223 w 250"/>
                  <a:gd name="T87" fmla="*/ 65 h 180"/>
                  <a:gd name="T88" fmla="*/ 151 w 250"/>
                  <a:gd name="T89" fmla="*/ 58 h 180"/>
                  <a:gd name="T90" fmla="*/ 84 w 250"/>
                  <a:gd name="T91" fmla="*/ 0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50" h="180">
                    <a:moveTo>
                      <a:pt x="65" y="159"/>
                    </a:moveTo>
                    <a:cubicBezTo>
                      <a:pt x="65" y="159"/>
                      <a:pt x="65" y="159"/>
                      <a:pt x="65" y="159"/>
                    </a:cubicBezTo>
                    <a:cubicBezTo>
                      <a:pt x="65" y="159"/>
                      <a:pt x="65" y="159"/>
                      <a:pt x="65" y="159"/>
                    </a:cubicBezTo>
                    <a:moveTo>
                      <a:pt x="65" y="159"/>
                    </a:moveTo>
                    <a:cubicBezTo>
                      <a:pt x="65" y="159"/>
                      <a:pt x="65" y="159"/>
                      <a:pt x="65" y="159"/>
                    </a:cubicBezTo>
                    <a:cubicBezTo>
                      <a:pt x="65" y="159"/>
                      <a:pt x="65" y="159"/>
                      <a:pt x="65" y="159"/>
                    </a:cubicBezTo>
                    <a:moveTo>
                      <a:pt x="65" y="159"/>
                    </a:moveTo>
                    <a:cubicBezTo>
                      <a:pt x="65" y="159"/>
                      <a:pt x="65" y="159"/>
                      <a:pt x="65" y="159"/>
                    </a:cubicBezTo>
                    <a:cubicBezTo>
                      <a:pt x="65" y="159"/>
                      <a:pt x="65" y="159"/>
                      <a:pt x="65" y="159"/>
                    </a:cubicBezTo>
                    <a:moveTo>
                      <a:pt x="65" y="158"/>
                    </a:moveTo>
                    <a:cubicBezTo>
                      <a:pt x="65" y="158"/>
                      <a:pt x="65" y="158"/>
                      <a:pt x="65" y="159"/>
                    </a:cubicBezTo>
                    <a:cubicBezTo>
                      <a:pt x="65" y="158"/>
                      <a:pt x="65" y="158"/>
                      <a:pt x="65" y="158"/>
                    </a:cubicBezTo>
                    <a:moveTo>
                      <a:pt x="66" y="158"/>
                    </a:moveTo>
                    <a:cubicBezTo>
                      <a:pt x="66" y="158"/>
                      <a:pt x="66" y="158"/>
                      <a:pt x="65" y="158"/>
                    </a:cubicBezTo>
                    <a:cubicBezTo>
                      <a:pt x="66" y="158"/>
                      <a:pt x="66" y="158"/>
                      <a:pt x="66" y="158"/>
                    </a:cubicBezTo>
                    <a:moveTo>
                      <a:pt x="63" y="158"/>
                    </a:moveTo>
                    <a:cubicBezTo>
                      <a:pt x="63" y="158"/>
                      <a:pt x="63" y="158"/>
                      <a:pt x="64" y="158"/>
                    </a:cubicBezTo>
                    <a:cubicBezTo>
                      <a:pt x="64" y="159"/>
                      <a:pt x="64" y="159"/>
                      <a:pt x="65" y="159"/>
                    </a:cubicBezTo>
                    <a:cubicBezTo>
                      <a:pt x="65" y="159"/>
                      <a:pt x="65" y="159"/>
                      <a:pt x="65" y="159"/>
                    </a:cubicBezTo>
                    <a:cubicBezTo>
                      <a:pt x="65" y="159"/>
                      <a:pt x="65" y="159"/>
                      <a:pt x="65" y="159"/>
                    </a:cubicBezTo>
                    <a:cubicBezTo>
                      <a:pt x="64" y="159"/>
                      <a:pt x="64" y="159"/>
                      <a:pt x="63" y="158"/>
                    </a:cubicBezTo>
                    <a:cubicBezTo>
                      <a:pt x="63" y="158"/>
                      <a:pt x="63" y="158"/>
                      <a:pt x="63" y="158"/>
                    </a:cubicBezTo>
                    <a:moveTo>
                      <a:pt x="63" y="158"/>
                    </a:moveTo>
                    <a:cubicBezTo>
                      <a:pt x="63" y="158"/>
                      <a:pt x="63" y="158"/>
                      <a:pt x="63" y="158"/>
                    </a:cubicBezTo>
                    <a:cubicBezTo>
                      <a:pt x="63" y="158"/>
                      <a:pt x="63" y="158"/>
                      <a:pt x="63" y="158"/>
                    </a:cubicBezTo>
                    <a:moveTo>
                      <a:pt x="63" y="157"/>
                    </a:moveTo>
                    <a:cubicBezTo>
                      <a:pt x="63" y="157"/>
                      <a:pt x="63" y="157"/>
                      <a:pt x="63" y="157"/>
                    </a:cubicBezTo>
                    <a:cubicBezTo>
                      <a:pt x="63" y="157"/>
                      <a:pt x="63" y="157"/>
                      <a:pt x="63" y="157"/>
                    </a:cubicBezTo>
                    <a:moveTo>
                      <a:pt x="63" y="157"/>
                    </a:moveTo>
                    <a:cubicBezTo>
                      <a:pt x="63" y="157"/>
                      <a:pt x="63" y="157"/>
                      <a:pt x="63" y="157"/>
                    </a:cubicBezTo>
                    <a:cubicBezTo>
                      <a:pt x="63" y="157"/>
                      <a:pt x="63" y="157"/>
                      <a:pt x="63" y="157"/>
                    </a:cubicBezTo>
                    <a:moveTo>
                      <a:pt x="84" y="0"/>
                    </a:moveTo>
                    <a:cubicBezTo>
                      <a:pt x="84" y="0"/>
                      <a:pt x="84" y="0"/>
                      <a:pt x="84" y="0"/>
                    </a:cubicBezTo>
                    <a:cubicBezTo>
                      <a:pt x="82" y="0"/>
                      <a:pt x="80" y="0"/>
                      <a:pt x="79" y="1"/>
                    </a:cubicBezTo>
                    <a:cubicBezTo>
                      <a:pt x="79" y="1"/>
                      <a:pt x="79" y="1"/>
                      <a:pt x="79" y="1"/>
                    </a:cubicBezTo>
                    <a:cubicBezTo>
                      <a:pt x="79" y="1"/>
                      <a:pt x="78" y="1"/>
                      <a:pt x="78" y="1"/>
                    </a:cubicBezTo>
                    <a:cubicBezTo>
                      <a:pt x="75" y="4"/>
                      <a:pt x="75" y="4"/>
                      <a:pt x="75" y="4"/>
                    </a:cubicBezTo>
                    <a:cubicBezTo>
                      <a:pt x="1" y="77"/>
                      <a:pt x="1" y="77"/>
                      <a:pt x="1" y="77"/>
                    </a:cubicBezTo>
                    <a:cubicBezTo>
                      <a:pt x="0" y="77"/>
                      <a:pt x="0" y="78"/>
                      <a:pt x="0" y="79"/>
                    </a:cubicBezTo>
                    <a:cubicBezTo>
                      <a:pt x="0" y="79"/>
                      <a:pt x="1" y="80"/>
                      <a:pt x="2" y="80"/>
                    </a:cubicBezTo>
                    <a:cubicBezTo>
                      <a:pt x="16" y="82"/>
                      <a:pt x="27" y="88"/>
                      <a:pt x="36" y="95"/>
                    </a:cubicBezTo>
                    <a:cubicBezTo>
                      <a:pt x="49" y="107"/>
                      <a:pt x="55" y="122"/>
                      <a:pt x="59" y="135"/>
                    </a:cubicBezTo>
                    <a:cubicBezTo>
                      <a:pt x="61" y="141"/>
                      <a:pt x="61" y="146"/>
                      <a:pt x="62" y="150"/>
                    </a:cubicBezTo>
                    <a:cubicBezTo>
                      <a:pt x="62" y="152"/>
                      <a:pt x="62" y="154"/>
                      <a:pt x="62" y="155"/>
                    </a:cubicBezTo>
                    <a:cubicBezTo>
                      <a:pt x="63" y="156"/>
                      <a:pt x="63" y="156"/>
                      <a:pt x="63" y="156"/>
                    </a:cubicBezTo>
                    <a:cubicBezTo>
                      <a:pt x="63" y="157"/>
                      <a:pt x="63" y="157"/>
                      <a:pt x="63" y="157"/>
                    </a:cubicBezTo>
                    <a:cubicBezTo>
                      <a:pt x="63" y="157"/>
                      <a:pt x="63" y="157"/>
                      <a:pt x="63" y="157"/>
                    </a:cubicBezTo>
                    <a:cubicBezTo>
                      <a:pt x="63" y="156"/>
                      <a:pt x="63" y="156"/>
                      <a:pt x="63" y="155"/>
                    </a:cubicBezTo>
                    <a:cubicBezTo>
                      <a:pt x="66" y="152"/>
                      <a:pt x="66" y="152"/>
                      <a:pt x="66" y="152"/>
                    </a:cubicBezTo>
                    <a:cubicBezTo>
                      <a:pt x="65" y="145"/>
                      <a:pt x="63" y="133"/>
                      <a:pt x="58" y="120"/>
                    </a:cubicBezTo>
                    <a:cubicBezTo>
                      <a:pt x="54" y="110"/>
                      <a:pt x="48" y="100"/>
                      <a:pt x="39" y="92"/>
                    </a:cubicBezTo>
                    <a:cubicBezTo>
                      <a:pt x="30" y="85"/>
                      <a:pt x="20" y="79"/>
                      <a:pt x="6" y="77"/>
                    </a:cubicBezTo>
                    <a:cubicBezTo>
                      <a:pt x="80" y="4"/>
                      <a:pt x="80" y="4"/>
                      <a:pt x="80" y="4"/>
                    </a:cubicBezTo>
                    <a:cubicBezTo>
                      <a:pt x="81" y="4"/>
                      <a:pt x="82" y="4"/>
                      <a:pt x="84" y="4"/>
                    </a:cubicBezTo>
                    <a:cubicBezTo>
                      <a:pt x="90" y="4"/>
                      <a:pt x="101" y="5"/>
                      <a:pt x="113" y="13"/>
                    </a:cubicBezTo>
                    <a:cubicBezTo>
                      <a:pt x="125" y="21"/>
                      <a:pt x="137" y="35"/>
                      <a:pt x="147" y="60"/>
                    </a:cubicBezTo>
                    <a:cubicBezTo>
                      <a:pt x="148" y="59"/>
                      <a:pt x="148" y="59"/>
                      <a:pt x="148" y="59"/>
                    </a:cubicBezTo>
                    <a:cubicBezTo>
                      <a:pt x="148" y="59"/>
                      <a:pt x="149" y="59"/>
                      <a:pt x="150" y="59"/>
                    </a:cubicBezTo>
                    <a:cubicBezTo>
                      <a:pt x="150" y="59"/>
                      <a:pt x="150" y="59"/>
                      <a:pt x="151" y="59"/>
                    </a:cubicBezTo>
                    <a:cubicBezTo>
                      <a:pt x="152" y="60"/>
                      <a:pt x="152" y="61"/>
                      <a:pt x="151" y="62"/>
                    </a:cubicBezTo>
                    <a:cubicBezTo>
                      <a:pt x="151" y="62"/>
                      <a:pt x="151" y="62"/>
                      <a:pt x="151" y="62"/>
                    </a:cubicBezTo>
                    <a:cubicBezTo>
                      <a:pt x="157" y="60"/>
                      <a:pt x="164" y="59"/>
                      <a:pt x="171" y="59"/>
                    </a:cubicBezTo>
                    <a:cubicBezTo>
                      <a:pt x="171" y="59"/>
                      <a:pt x="171" y="59"/>
                      <a:pt x="171" y="59"/>
                    </a:cubicBezTo>
                    <a:cubicBezTo>
                      <a:pt x="188" y="59"/>
                      <a:pt x="207" y="64"/>
                      <a:pt x="222" y="69"/>
                    </a:cubicBezTo>
                    <a:cubicBezTo>
                      <a:pt x="229" y="71"/>
                      <a:pt x="235" y="74"/>
                      <a:pt x="240" y="75"/>
                    </a:cubicBezTo>
                    <a:cubicBezTo>
                      <a:pt x="241" y="76"/>
                      <a:pt x="242" y="76"/>
                      <a:pt x="243" y="77"/>
                    </a:cubicBezTo>
                    <a:cubicBezTo>
                      <a:pt x="244" y="77"/>
                      <a:pt x="244" y="77"/>
                      <a:pt x="244" y="77"/>
                    </a:cubicBezTo>
                    <a:cubicBezTo>
                      <a:pt x="243" y="79"/>
                      <a:pt x="243" y="79"/>
                      <a:pt x="243" y="79"/>
                    </a:cubicBezTo>
                    <a:cubicBezTo>
                      <a:pt x="152" y="175"/>
                      <a:pt x="152" y="175"/>
                      <a:pt x="152" y="175"/>
                    </a:cubicBezTo>
                    <a:cubicBezTo>
                      <a:pt x="129" y="154"/>
                      <a:pt x="108" y="149"/>
                      <a:pt x="92" y="149"/>
                    </a:cubicBezTo>
                    <a:cubicBezTo>
                      <a:pt x="92" y="149"/>
                      <a:pt x="92" y="149"/>
                      <a:pt x="92" y="149"/>
                    </a:cubicBezTo>
                    <a:cubicBezTo>
                      <a:pt x="83" y="149"/>
                      <a:pt x="77" y="150"/>
                      <a:pt x="72" y="152"/>
                    </a:cubicBezTo>
                    <a:cubicBezTo>
                      <a:pt x="66" y="158"/>
                      <a:pt x="66" y="158"/>
                      <a:pt x="66" y="158"/>
                    </a:cubicBezTo>
                    <a:cubicBezTo>
                      <a:pt x="66" y="158"/>
                      <a:pt x="66" y="158"/>
                      <a:pt x="66" y="158"/>
                    </a:cubicBezTo>
                    <a:cubicBezTo>
                      <a:pt x="66" y="158"/>
                      <a:pt x="66" y="158"/>
                      <a:pt x="66" y="158"/>
                    </a:cubicBezTo>
                    <a:cubicBezTo>
                      <a:pt x="66" y="158"/>
                      <a:pt x="66" y="158"/>
                      <a:pt x="66" y="158"/>
                    </a:cubicBezTo>
                    <a:cubicBezTo>
                      <a:pt x="66" y="158"/>
                      <a:pt x="66" y="158"/>
                      <a:pt x="66" y="158"/>
                    </a:cubicBezTo>
                    <a:cubicBezTo>
                      <a:pt x="67" y="158"/>
                      <a:pt x="77" y="153"/>
                      <a:pt x="92" y="153"/>
                    </a:cubicBezTo>
                    <a:cubicBezTo>
                      <a:pt x="107" y="153"/>
                      <a:pt x="128" y="158"/>
                      <a:pt x="151" y="180"/>
                    </a:cubicBezTo>
                    <a:cubicBezTo>
                      <a:pt x="152" y="180"/>
                      <a:pt x="152" y="180"/>
                      <a:pt x="153" y="180"/>
                    </a:cubicBezTo>
                    <a:cubicBezTo>
                      <a:pt x="153" y="180"/>
                      <a:pt x="153" y="180"/>
                      <a:pt x="153" y="180"/>
                    </a:cubicBezTo>
                    <a:cubicBezTo>
                      <a:pt x="153" y="180"/>
                      <a:pt x="154" y="180"/>
                      <a:pt x="154" y="180"/>
                    </a:cubicBezTo>
                    <a:cubicBezTo>
                      <a:pt x="246" y="81"/>
                      <a:pt x="246" y="81"/>
                      <a:pt x="246" y="81"/>
                    </a:cubicBezTo>
                    <a:cubicBezTo>
                      <a:pt x="249" y="78"/>
                      <a:pt x="249" y="78"/>
                      <a:pt x="249" y="78"/>
                    </a:cubicBezTo>
                    <a:cubicBezTo>
                      <a:pt x="249" y="78"/>
                      <a:pt x="249" y="78"/>
                      <a:pt x="249" y="78"/>
                    </a:cubicBezTo>
                    <a:cubicBezTo>
                      <a:pt x="250" y="77"/>
                      <a:pt x="250" y="77"/>
                      <a:pt x="250" y="76"/>
                    </a:cubicBezTo>
                    <a:cubicBezTo>
                      <a:pt x="250" y="75"/>
                      <a:pt x="249" y="75"/>
                      <a:pt x="249" y="75"/>
                    </a:cubicBezTo>
                    <a:cubicBezTo>
                      <a:pt x="249" y="75"/>
                      <a:pt x="238" y="70"/>
                      <a:pt x="223" y="65"/>
                    </a:cubicBezTo>
                    <a:cubicBezTo>
                      <a:pt x="208" y="60"/>
                      <a:pt x="189" y="55"/>
                      <a:pt x="171" y="55"/>
                    </a:cubicBezTo>
                    <a:cubicBezTo>
                      <a:pt x="164" y="55"/>
                      <a:pt x="157" y="56"/>
                      <a:pt x="151" y="58"/>
                    </a:cubicBezTo>
                    <a:cubicBezTo>
                      <a:pt x="141" y="32"/>
                      <a:pt x="128" y="18"/>
                      <a:pt x="115" y="10"/>
                    </a:cubicBezTo>
                    <a:cubicBezTo>
                      <a:pt x="102" y="2"/>
                      <a:pt x="91" y="0"/>
                      <a:pt x="8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4" name="Freeform 332"/>
              <p:cNvSpPr/>
              <p:nvPr/>
            </p:nvSpPr>
            <p:spPr bwMode="auto">
              <a:xfrm>
                <a:off x="9131301" y="5668963"/>
                <a:ext cx="249238" cy="279400"/>
              </a:xfrm>
              <a:custGeom>
                <a:avLst/>
                <a:gdLst>
                  <a:gd name="T0" fmla="*/ 87 w 89"/>
                  <a:gd name="T1" fmla="*/ 0 h 100"/>
                  <a:gd name="T2" fmla="*/ 85 w 89"/>
                  <a:gd name="T3" fmla="*/ 0 h 100"/>
                  <a:gd name="T4" fmla="*/ 84 w 89"/>
                  <a:gd name="T5" fmla="*/ 1 h 100"/>
                  <a:gd name="T6" fmla="*/ 3 w 89"/>
                  <a:gd name="T7" fmla="*/ 93 h 100"/>
                  <a:gd name="T8" fmla="*/ 0 w 89"/>
                  <a:gd name="T9" fmla="*/ 96 h 100"/>
                  <a:gd name="T10" fmla="*/ 0 w 89"/>
                  <a:gd name="T11" fmla="*/ 98 h 100"/>
                  <a:gd name="T12" fmla="*/ 0 w 89"/>
                  <a:gd name="T13" fmla="*/ 98 h 100"/>
                  <a:gd name="T14" fmla="*/ 0 w 89"/>
                  <a:gd name="T15" fmla="*/ 98 h 100"/>
                  <a:gd name="T16" fmla="*/ 0 w 89"/>
                  <a:gd name="T17" fmla="*/ 98 h 100"/>
                  <a:gd name="T18" fmla="*/ 0 w 89"/>
                  <a:gd name="T19" fmla="*/ 98 h 100"/>
                  <a:gd name="T20" fmla="*/ 0 w 89"/>
                  <a:gd name="T21" fmla="*/ 99 h 100"/>
                  <a:gd name="T22" fmla="*/ 0 w 89"/>
                  <a:gd name="T23" fmla="*/ 99 h 100"/>
                  <a:gd name="T24" fmla="*/ 0 w 89"/>
                  <a:gd name="T25" fmla="*/ 99 h 100"/>
                  <a:gd name="T26" fmla="*/ 0 w 89"/>
                  <a:gd name="T27" fmla="*/ 99 h 100"/>
                  <a:gd name="T28" fmla="*/ 2 w 89"/>
                  <a:gd name="T29" fmla="*/ 100 h 100"/>
                  <a:gd name="T30" fmla="*/ 2 w 89"/>
                  <a:gd name="T31" fmla="*/ 100 h 100"/>
                  <a:gd name="T32" fmla="*/ 2 w 89"/>
                  <a:gd name="T33" fmla="*/ 100 h 100"/>
                  <a:gd name="T34" fmla="*/ 2 w 89"/>
                  <a:gd name="T35" fmla="*/ 100 h 100"/>
                  <a:gd name="T36" fmla="*/ 2 w 89"/>
                  <a:gd name="T37" fmla="*/ 100 h 100"/>
                  <a:gd name="T38" fmla="*/ 2 w 89"/>
                  <a:gd name="T39" fmla="*/ 100 h 100"/>
                  <a:gd name="T40" fmla="*/ 2 w 89"/>
                  <a:gd name="T41" fmla="*/ 100 h 100"/>
                  <a:gd name="T42" fmla="*/ 2 w 89"/>
                  <a:gd name="T43" fmla="*/ 100 h 100"/>
                  <a:gd name="T44" fmla="*/ 2 w 89"/>
                  <a:gd name="T45" fmla="*/ 100 h 100"/>
                  <a:gd name="T46" fmla="*/ 2 w 89"/>
                  <a:gd name="T47" fmla="*/ 99 h 100"/>
                  <a:gd name="T48" fmla="*/ 2 w 89"/>
                  <a:gd name="T49" fmla="*/ 99 h 100"/>
                  <a:gd name="T50" fmla="*/ 3 w 89"/>
                  <a:gd name="T51" fmla="*/ 99 h 100"/>
                  <a:gd name="T52" fmla="*/ 3 w 89"/>
                  <a:gd name="T53" fmla="*/ 99 h 100"/>
                  <a:gd name="T54" fmla="*/ 3 w 89"/>
                  <a:gd name="T55" fmla="*/ 99 h 100"/>
                  <a:gd name="T56" fmla="*/ 9 w 89"/>
                  <a:gd name="T57" fmla="*/ 93 h 100"/>
                  <a:gd name="T58" fmla="*/ 88 w 89"/>
                  <a:gd name="T59" fmla="*/ 3 h 100"/>
                  <a:gd name="T60" fmla="*/ 88 w 89"/>
                  <a:gd name="T61" fmla="*/ 3 h 100"/>
                  <a:gd name="T62" fmla="*/ 88 w 89"/>
                  <a:gd name="T63" fmla="*/ 0 h 100"/>
                  <a:gd name="T64" fmla="*/ 87 w 89"/>
                  <a:gd name="T65" fmla="*/ 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9" h="100">
                    <a:moveTo>
                      <a:pt x="87" y="0"/>
                    </a:moveTo>
                    <a:cubicBezTo>
                      <a:pt x="86" y="0"/>
                      <a:pt x="85" y="0"/>
                      <a:pt x="85" y="0"/>
                    </a:cubicBezTo>
                    <a:cubicBezTo>
                      <a:pt x="84" y="1"/>
                      <a:pt x="84" y="1"/>
                      <a:pt x="84" y="1"/>
                    </a:cubicBezTo>
                    <a:cubicBezTo>
                      <a:pt x="3" y="93"/>
                      <a:pt x="3" y="93"/>
                      <a:pt x="3" y="93"/>
                    </a:cubicBezTo>
                    <a:cubicBezTo>
                      <a:pt x="0" y="96"/>
                      <a:pt x="0" y="96"/>
                      <a:pt x="0" y="96"/>
                    </a:cubicBezTo>
                    <a:cubicBezTo>
                      <a:pt x="0" y="97"/>
                      <a:pt x="0" y="97"/>
                      <a:pt x="0" y="98"/>
                    </a:cubicBezTo>
                    <a:cubicBezTo>
                      <a:pt x="0" y="98"/>
                      <a:pt x="0" y="98"/>
                      <a:pt x="0" y="98"/>
                    </a:cubicBezTo>
                    <a:cubicBezTo>
                      <a:pt x="0" y="98"/>
                      <a:pt x="0" y="98"/>
                      <a:pt x="0" y="98"/>
                    </a:cubicBezTo>
                    <a:cubicBezTo>
                      <a:pt x="0" y="98"/>
                      <a:pt x="0" y="98"/>
                      <a:pt x="0" y="98"/>
                    </a:cubicBezTo>
                    <a:cubicBezTo>
                      <a:pt x="0" y="98"/>
                      <a:pt x="0" y="98"/>
                      <a:pt x="0" y="98"/>
                    </a:cubicBezTo>
                    <a:cubicBezTo>
                      <a:pt x="0" y="98"/>
                      <a:pt x="0" y="99"/>
                      <a:pt x="0" y="99"/>
                    </a:cubicBezTo>
                    <a:cubicBezTo>
                      <a:pt x="0" y="99"/>
                      <a:pt x="0" y="99"/>
                      <a:pt x="0" y="99"/>
                    </a:cubicBezTo>
                    <a:cubicBezTo>
                      <a:pt x="0" y="99"/>
                      <a:pt x="0" y="99"/>
                      <a:pt x="0" y="99"/>
                    </a:cubicBezTo>
                    <a:cubicBezTo>
                      <a:pt x="0" y="99"/>
                      <a:pt x="0" y="99"/>
                      <a:pt x="0" y="99"/>
                    </a:cubicBezTo>
                    <a:cubicBezTo>
                      <a:pt x="1" y="100"/>
                      <a:pt x="1" y="100"/>
                      <a:pt x="2" y="100"/>
                    </a:cubicBezTo>
                    <a:cubicBezTo>
                      <a:pt x="2" y="100"/>
                      <a:pt x="2" y="100"/>
                      <a:pt x="2" y="100"/>
                    </a:cubicBezTo>
                    <a:cubicBezTo>
                      <a:pt x="2" y="100"/>
                      <a:pt x="2" y="100"/>
                      <a:pt x="2" y="100"/>
                    </a:cubicBezTo>
                    <a:cubicBezTo>
                      <a:pt x="2" y="100"/>
                      <a:pt x="2" y="100"/>
                      <a:pt x="2" y="100"/>
                    </a:cubicBezTo>
                    <a:cubicBezTo>
                      <a:pt x="2" y="100"/>
                      <a:pt x="2" y="100"/>
                      <a:pt x="2" y="100"/>
                    </a:cubicBezTo>
                    <a:cubicBezTo>
                      <a:pt x="2" y="100"/>
                      <a:pt x="2" y="100"/>
                      <a:pt x="2" y="100"/>
                    </a:cubicBezTo>
                    <a:cubicBezTo>
                      <a:pt x="2" y="100"/>
                      <a:pt x="2" y="100"/>
                      <a:pt x="2" y="100"/>
                    </a:cubicBezTo>
                    <a:cubicBezTo>
                      <a:pt x="2" y="100"/>
                      <a:pt x="2" y="100"/>
                      <a:pt x="2" y="100"/>
                    </a:cubicBezTo>
                    <a:cubicBezTo>
                      <a:pt x="2" y="100"/>
                      <a:pt x="2" y="100"/>
                      <a:pt x="2" y="100"/>
                    </a:cubicBezTo>
                    <a:cubicBezTo>
                      <a:pt x="2" y="99"/>
                      <a:pt x="2" y="99"/>
                      <a:pt x="2" y="99"/>
                    </a:cubicBezTo>
                    <a:cubicBezTo>
                      <a:pt x="2" y="99"/>
                      <a:pt x="2" y="99"/>
                      <a:pt x="2" y="99"/>
                    </a:cubicBezTo>
                    <a:cubicBezTo>
                      <a:pt x="3" y="99"/>
                      <a:pt x="3" y="99"/>
                      <a:pt x="3" y="99"/>
                    </a:cubicBezTo>
                    <a:cubicBezTo>
                      <a:pt x="3" y="99"/>
                      <a:pt x="3" y="99"/>
                      <a:pt x="3" y="99"/>
                    </a:cubicBezTo>
                    <a:cubicBezTo>
                      <a:pt x="3" y="99"/>
                      <a:pt x="3" y="99"/>
                      <a:pt x="3" y="99"/>
                    </a:cubicBezTo>
                    <a:cubicBezTo>
                      <a:pt x="9" y="93"/>
                      <a:pt x="9" y="93"/>
                      <a:pt x="9" y="93"/>
                    </a:cubicBezTo>
                    <a:cubicBezTo>
                      <a:pt x="88" y="3"/>
                      <a:pt x="88" y="3"/>
                      <a:pt x="88" y="3"/>
                    </a:cubicBezTo>
                    <a:cubicBezTo>
                      <a:pt x="88" y="3"/>
                      <a:pt x="88" y="3"/>
                      <a:pt x="88" y="3"/>
                    </a:cubicBezTo>
                    <a:cubicBezTo>
                      <a:pt x="89" y="2"/>
                      <a:pt x="89" y="1"/>
                      <a:pt x="88" y="0"/>
                    </a:cubicBezTo>
                    <a:cubicBezTo>
                      <a:pt x="87" y="0"/>
                      <a:pt x="87" y="0"/>
                      <a:pt x="87"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52" name="组合 51"/>
            <p:cNvGrpSpPr/>
            <p:nvPr/>
          </p:nvGrpSpPr>
          <p:grpSpPr>
            <a:xfrm>
              <a:off x="7269166" y="447557"/>
              <a:ext cx="773113" cy="549275"/>
              <a:chOff x="6680201" y="661988"/>
              <a:chExt cx="773113" cy="549275"/>
            </a:xfrm>
          </p:grpSpPr>
          <p:sp>
            <p:nvSpPr>
              <p:cNvPr id="129" name="Freeform 333"/>
              <p:cNvSpPr>
                <a:spLocks noEditPoints="1"/>
              </p:cNvSpPr>
              <p:nvPr/>
            </p:nvSpPr>
            <p:spPr bwMode="auto">
              <a:xfrm>
                <a:off x="6680201" y="665163"/>
                <a:ext cx="773113" cy="546100"/>
              </a:xfrm>
              <a:custGeom>
                <a:avLst/>
                <a:gdLst>
                  <a:gd name="T0" fmla="*/ 254 w 276"/>
                  <a:gd name="T1" fmla="*/ 65 h 195"/>
                  <a:gd name="T2" fmla="*/ 254 w 276"/>
                  <a:gd name="T3" fmla="*/ 65 h 195"/>
                  <a:gd name="T4" fmla="*/ 254 w 276"/>
                  <a:gd name="T5" fmla="*/ 67 h 195"/>
                  <a:gd name="T6" fmla="*/ 255 w 276"/>
                  <a:gd name="T7" fmla="*/ 65 h 195"/>
                  <a:gd name="T8" fmla="*/ 254 w 276"/>
                  <a:gd name="T9" fmla="*/ 65 h 195"/>
                  <a:gd name="T10" fmla="*/ 79 w 276"/>
                  <a:gd name="T11" fmla="*/ 0 h 195"/>
                  <a:gd name="T12" fmla="*/ 78 w 276"/>
                  <a:gd name="T13" fmla="*/ 0 h 195"/>
                  <a:gd name="T14" fmla="*/ 1 w 276"/>
                  <a:gd name="T15" fmla="*/ 86 h 195"/>
                  <a:gd name="T16" fmla="*/ 0 w 276"/>
                  <a:gd name="T17" fmla="*/ 88 h 195"/>
                  <a:gd name="T18" fmla="*/ 2 w 276"/>
                  <a:gd name="T19" fmla="*/ 89 h 195"/>
                  <a:gd name="T20" fmla="*/ 54 w 276"/>
                  <a:gd name="T21" fmla="*/ 118 h 195"/>
                  <a:gd name="T22" fmla="*/ 72 w 276"/>
                  <a:gd name="T23" fmla="*/ 156 h 195"/>
                  <a:gd name="T24" fmla="*/ 76 w 276"/>
                  <a:gd name="T25" fmla="*/ 162 h 195"/>
                  <a:gd name="T26" fmla="*/ 83 w 276"/>
                  <a:gd name="T27" fmla="*/ 163 h 195"/>
                  <a:gd name="T28" fmla="*/ 86 w 276"/>
                  <a:gd name="T29" fmla="*/ 163 h 195"/>
                  <a:gd name="T30" fmla="*/ 103 w 276"/>
                  <a:gd name="T31" fmla="*/ 161 h 195"/>
                  <a:gd name="T32" fmla="*/ 176 w 276"/>
                  <a:gd name="T33" fmla="*/ 195 h 195"/>
                  <a:gd name="T34" fmla="*/ 178 w 276"/>
                  <a:gd name="T35" fmla="*/ 195 h 195"/>
                  <a:gd name="T36" fmla="*/ 178 w 276"/>
                  <a:gd name="T37" fmla="*/ 195 h 195"/>
                  <a:gd name="T38" fmla="*/ 179 w 276"/>
                  <a:gd name="T39" fmla="*/ 195 h 195"/>
                  <a:gd name="T40" fmla="*/ 275 w 276"/>
                  <a:gd name="T41" fmla="*/ 73 h 195"/>
                  <a:gd name="T42" fmla="*/ 276 w 276"/>
                  <a:gd name="T43" fmla="*/ 71 h 195"/>
                  <a:gd name="T44" fmla="*/ 275 w 276"/>
                  <a:gd name="T45" fmla="*/ 70 h 195"/>
                  <a:gd name="T46" fmla="*/ 260 w 276"/>
                  <a:gd name="T47" fmla="*/ 65 h 195"/>
                  <a:gd name="T48" fmla="*/ 260 w 276"/>
                  <a:gd name="T49" fmla="*/ 65 h 195"/>
                  <a:gd name="T50" fmla="*/ 258 w 276"/>
                  <a:gd name="T51" fmla="*/ 69 h 195"/>
                  <a:gd name="T52" fmla="*/ 268 w 276"/>
                  <a:gd name="T53" fmla="*/ 72 h 195"/>
                  <a:gd name="T54" fmla="*/ 271 w 276"/>
                  <a:gd name="T55" fmla="*/ 73 h 195"/>
                  <a:gd name="T56" fmla="*/ 178 w 276"/>
                  <a:gd name="T57" fmla="*/ 190 h 195"/>
                  <a:gd name="T58" fmla="*/ 103 w 276"/>
                  <a:gd name="T59" fmla="*/ 157 h 195"/>
                  <a:gd name="T60" fmla="*/ 103 w 276"/>
                  <a:gd name="T61" fmla="*/ 157 h 195"/>
                  <a:gd name="T62" fmla="*/ 85 w 276"/>
                  <a:gd name="T63" fmla="*/ 159 h 195"/>
                  <a:gd name="T64" fmla="*/ 83 w 276"/>
                  <a:gd name="T65" fmla="*/ 159 h 195"/>
                  <a:gd name="T66" fmla="*/ 83 w 276"/>
                  <a:gd name="T67" fmla="*/ 159 h 195"/>
                  <a:gd name="T68" fmla="*/ 78 w 276"/>
                  <a:gd name="T69" fmla="*/ 158 h 195"/>
                  <a:gd name="T70" fmla="*/ 76 w 276"/>
                  <a:gd name="T71" fmla="*/ 155 h 195"/>
                  <a:gd name="T72" fmla="*/ 57 w 276"/>
                  <a:gd name="T73" fmla="*/ 115 h 195"/>
                  <a:gd name="T74" fmla="*/ 6 w 276"/>
                  <a:gd name="T75" fmla="*/ 86 h 195"/>
                  <a:gd name="T76" fmla="*/ 80 w 276"/>
                  <a:gd name="T77" fmla="*/ 4 h 195"/>
                  <a:gd name="T78" fmla="*/ 81 w 276"/>
                  <a:gd name="T79" fmla="*/ 4 h 195"/>
                  <a:gd name="T80" fmla="*/ 84 w 276"/>
                  <a:gd name="T81" fmla="*/ 0 h 195"/>
                  <a:gd name="T82" fmla="*/ 85 w 276"/>
                  <a:gd name="T83" fmla="*/ 0 h 195"/>
                  <a:gd name="T84" fmla="*/ 85 w 276"/>
                  <a:gd name="T85" fmla="*/ 0 h 195"/>
                  <a:gd name="T86" fmla="*/ 79 w 276"/>
                  <a:gd name="T87" fmla="*/ 0 h 195"/>
                  <a:gd name="T88" fmla="*/ 79 w 276"/>
                  <a:gd name="T89" fmla="*/ 0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76" h="195">
                    <a:moveTo>
                      <a:pt x="254" y="65"/>
                    </a:moveTo>
                    <a:cubicBezTo>
                      <a:pt x="254" y="65"/>
                      <a:pt x="254" y="65"/>
                      <a:pt x="254" y="65"/>
                    </a:cubicBezTo>
                    <a:cubicBezTo>
                      <a:pt x="253" y="66"/>
                      <a:pt x="253" y="67"/>
                      <a:pt x="254" y="67"/>
                    </a:cubicBezTo>
                    <a:cubicBezTo>
                      <a:pt x="255" y="65"/>
                      <a:pt x="255" y="65"/>
                      <a:pt x="255" y="65"/>
                    </a:cubicBezTo>
                    <a:cubicBezTo>
                      <a:pt x="255" y="65"/>
                      <a:pt x="254" y="65"/>
                      <a:pt x="254" y="65"/>
                    </a:cubicBezTo>
                    <a:moveTo>
                      <a:pt x="79" y="0"/>
                    </a:moveTo>
                    <a:cubicBezTo>
                      <a:pt x="79" y="0"/>
                      <a:pt x="78" y="0"/>
                      <a:pt x="78" y="0"/>
                    </a:cubicBezTo>
                    <a:cubicBezTo>
                      <a:pt x="1" y="86"/>
                      <a:pt x="1" y="86"/>
                      <a:pt x="1" y="86"/>
                    </a:cubicBezTo>
                    <a:cubicBezTo>
                      <a:pt x="0" y="86"/>
                      <a:pt x="0" y="87"/>
                      <a:pt x="0" y="88"/>
                    </a:cubicBezTo>
                    <a:cubicBezTo>
                      <a:pt x="1" y="88"/>
                      <a:pt x="1" y="89"/>
                      <a:pt x="2" y="89"/>
                    </a:cubicBezTo>
                    <a:cubicBezTo>
                      <a:pt x="27" y="93"/>
                      <a:pt x="44" y="105"/>
                      <a:pt x="54" y="118"/>
                    </a:cubicBezTo>
                    <a:cubicBezTo>
                      <a:pt x="65" y="131"/>
                      <a:pt x="70" y="146"/>
                      <a:pt x="72" y="156"/>
                    </a:cubicBezTo>
                    <a:cubicBezTo>
                      <a:pt x="73" y="158"/>
                      <a:pt x="74" y="160"/>
                      <a:pt x="76" y="162"/>
                    </a:cubicBezTo>
                    <a:cubicBezTo>
                      <a:pt x="78" y="163"/>
                      <a:pt x="80" y="163"/>
                      <a:pt x="83" y="163"/>
                    </a:cubicBezTo>
                    <a:cubicBezTo>
                      <a:pt x="84" y="163"/>
                      <a:pt x="85" y="163"/>
                      <a:pt x="86" y="163"/>
                    </a:cubicBezTo>
                    <a:cubicBezTo>
                      <a:pt x="90" y="162"/>
                      <a:pt x="96" y="161"/>
                      <a:pt x="103" y="161"/>
                    </a:cubicBezTo>
                    <a:cubicBezTo>
                      <a:pt x="122" y="161"/>
                      <a:pt x="150" y="167"/>
                      <a:pt x="176" y="195"/>
                    </a:cubicBezTo>
                    <a:cubicBezTo>
                      <a:pt x="177" y="195"/>
                      <a:pt x="177" y="195"/>
                      <a:pt x="178" y="195"/>
                    </a:cubicBezTo>
                    <a:cubicBezTo>
                      <a:pt x="178" y="195"/>
                      <a:pt x="178" y="195"/>
                      <a:pt x="178" y="195"/>
                    </a:cubicBezTo>
                    <a:cubicBezTo>
                      <a:pt x="179" y="195"/>
                      <a:pt x="179" y="195"/>
                      <a:pt x="179" y="195"/>
                    </a:cubicBezTo>
                    <a:cubicBezTo>
                      <a:pt x="275" y="73"/>
                      <a:pt x="275" y="73"/>
                      <a:pt x="275" y="73"/>
                    </a:cubicBezTo>
                    <a:cubicBezTo>
                      <a:pt x="276" y="72"/>
                      <a:pt x="276" y="72"/>
                      <a:pt x="276" y="71"/>
                    </a:cubicBezTo>
                    <a:cubicBezTo>
                      <a:pt x="276" y="71"/>
                      <a:pt x="275" y="70"/>
                      <a:pt x="275" y="70"/>
                    </a:cubicBezTo>
                    <a:cubicBezTo>
                      <a:pt x="274" y="70"/>
                      <a:pt x="269" y="68"/>
                      <a:pt x="260" y="65"/>
                    </a:cubicBezTo>
                    <a:cubicBezTo>
                      <a:pt x="260" y="65"/>
                      <a:pt x="260" y="65"/>
                      <a:pt x="260" y="65"/>
                    </a:cubicBezTo>
                    <a:cubicBezTo>
                      <a:pt x="258" y="69"/>
                      <a:pt x="258" y="69"/>
                      <a:pt x="258" y="69"/>
                    </a:cubicBezTo>
                    <a:cubicBezTo>
                      <a:pt x="262" y="70"/>
                      <a:pt x="266" y="71"/>
                      <a:pt x="268" y="72"/>
                    </a:cubicBezTo>
                    <a:cubicBezTo>
                      <a:pt x="269" y="72"/>
                      <a:pt x="270" y="72"/>
                      <a:pt x="271" y="73"/>
                    </a:cubicBezTo>
                    <a:cubicBezTo>
                      <a:pt x="178" y="190"/>
                      <a:pt x="178" y="190"/>
                      <a:pt x="178" y="190"/>
                    </a:cubicBezTo>
                    <a:cubicBezTo>
                      <a:pt x="151" y="163"/>
                      <a:pt x="123" y="157"/>
                      <a:pt x="103" y="157"/>
                    </a:cubicBezTo>
                    <a:cubicBezTo>
                      <a:pt x="103" y="157"/>
                      <a:pt x="103" y="157"/>
                      <a:pt x="103" y="157"/>
                    </a:cubicBezTo>
                    <a:cubicBezTo>
                      <a:pt x="96" y="157"/>
                      <a:pt x="90" y="158"/>
                      <a:pt x="85" y="159"/>
                    </a:cubicBezTo>
                    <a:cubicBezTo>
                      <a:pt x="84" y="159"/>
                      <a:pt x="84" y="159"/>
                      <a:pt x="83" y="159"/>
                    </a:cubicBezTo>
                    <a:cubicBezTo>
                      <a:pt x="83" y="159"/>
                      <a:pt x="83" y="159"/>
                      <a:pt x="83" y="159"/>
                    </a:cubicBezTo>
                    <a:cubicBezTo>
                      <a:pt x="81" y="159"/>
                      <a:pt x="79" y="159"/>
                      <a:pt x="78" y="158"/>
                    </a:cubicBezTo>
                    <a:cubicBezTo>
                      <a:pt x="77" y="157"/>
                      <a:pt x="77" y="157"/>
                      <a:pt x="76" y="155"/>
                    </a:cubicBezTo>
                    <a:cubicBezTo>
                      <a:pt x="74" y="145"/>
                      <a:pt x="69" y="129"/>
                      <a:pt x="57" y="115"/>
                    </a:cubicBezTo>
                    <a:cubicBezTo>
                      <a:pt x="47" y="102"/>
                      <a:pt x="30" y="90"/>
                      <a:pt x="6" y="86"/>
                    </a:cubicBezTo>
                    <a:cubicBezTo>
                      <a:pt x="80" y="4"/>
                      <a:pt x="80" y="4"/>
                      <a:pt x="80" y="4"/>
                    </a:cubicBezTo>
                    <a:cubicBezTo>
                      <a:pt x="81" y="4"/>
                      <a:pt x="81" y="4"/>
                      <a:pt x="81" y="4"/>
                    </a:cubicBezTo>
                    <a:cubicBezTo>
                      <a:pt x="84" y="0"/>
                      <a:pt x="84" y="0"/>
                      <a:pt x="84" y="0"/>
                    </a:cubicBezTo>
                    <a:cubicBezTo>
                      <a:pt x="84" y="0"/>
                      <a:pt x="85" y="0"/>
                      <a:pt x="85" y="0"/>
                    </a:cubicBezTo>
                    <a:cubicBezTo>
                      <a:pt x="85" y="0"/>
                      <a:pt x="85" y="0"/>
                      <a:pt x="85" y="0"/>
                    </a:cubicBezTo>
                    <a:cubicBezTo>
                      <a:pt x="79" y="0"/>
                      <a:pt x="79" y="0"/>
                      <a:pt x="79" y="0"/>
                    </a:cubicBezTo>
                    <a:cubicBezTo>
                      <a:pt x="79" y="0"/>
                      <a:pt x="79" y="0"/>
                      <a:pt x="79"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 name="Freeform 334"/>
              <p:cNvSpPr>
                <a:spLocks noEditPoints="1"/>
              </p:cNvSpPr>
              <p:nvPr/>
            </p:nvSpPr>
            <p:spPr bwMode="auto">
              <a:xfrm>
                <a:off x="6710363" y="661988"/>
                <a:ext cx="700088" cy="490538"/>
              </a:xfrm>
              <a:custGeom>
                <a:avLst/>
                <a:gdLst>
                  <a:gd name="T0" fmla="*/ 70 w 250"/>
                  <a:gd name="T1" fmla="*/ 160 h 175"/>
                  <a:gd name="T2" fmla="*/ 70 w 250"/>
                  <a:gd name="T3" fmla="*/ 160 h 175"/>
                  <a:gd name="T4" fmla="*/ 70 w 250"/>
                  <a:gd name="T5" fmla="*/ 160 h 175"/>
                  <a:gd name="T6" fmla="*/ 70 w 250"/>
                  <a:gd name="T7" fmla="*/ 160 h 175"/>
                  <a:gd name="T8" fmla="*/ 71 w 250"/>
                  <a:gd name="T9" fmla="*/ 160 h 175"/>
                  <a:gd name="T10" fmla="*/ 71 w 250"/>
                  <a:gd name="T11" fmla="*/ 160 h 175"/>
                  <a:gd name="T12" fmla="*/ 71 w 250"/>
                  <a:gd name="T13" fmla="*/ 160 h 175"/>
                  <a:gd name="T14" fmla="*/ 71 w 250"/>
                  <a:gd name="T15" fmla="*/ 159 h 175"/>
                  <a:gd name="T16" fmla="*/ 71 w 250"/>
                  <a:gd name="T17" fmla="*/ 159 h 175"/>
                  <a:gd name="T18" fmla="*/ 71 w 250"/>
                  <a:gd name="T19" fmla="*/ 159 h 175"/>
                  <a:gd name="T20" fmla="*/ 71 w 250"/>
                  <a:gd name="T21" fmla="*/ 159 h 175"/>
                  <a:gd name="T22" fmla="*/ 71 w 250"/>
                  <a:gd name="T23" fmla="*/ 159 h 175"/>
                  <a:gd name="T24" fmla="*/ 71 w 250"/>
                  <a:gd name="T25" fmla="*/ 159 h 175"/>
                  <a:gd name="T26" fmla="*/ 71 w 250"/>
                  <a:gd name="T27" fmla="*/ 159 h 175"/>
                  <a:gd name="T28" fmla="*/ 71 w 250"/>
                  <a:gd name="T29" fmla="*/ 159 h 175"/>
                  <a:gd name="T30" fmla="*/ 69 w 250"/>
                  <a:gd name="T31" fmla="*/ 159 h 175"/>
                  <a:gd name="T32" fmla="*/ 69 w 250"/>
                  <a:gd name="T33" fmla="*/ 159 h 175"/>
                  <a:gd name="T34" fmla="*/ 69 w 250"/>
                  <a:gd name="T35" fmla="*/ 159 h 175"/>
                  <a:gd name="T36" fmla="*/ 69 w 250"/>
                  <a:gd name="T37" fmla="*/ 159 h 175"/>
                  <a:gd name="T38" fmla="*/ 69 w 250"/>
                  <a:gd name="T39" fmla="*/ 159 h 175"/>
                  <a:gd name="T40" fmla="*/ 69 w 250"/>
                  <a:gd name="T41" fmla="*/ 159 h 175"/>
                  <a:gd name="T42" fmla="*/ 83 w 250"/>
                  <a:gd name="T43" fmla="*/ 0 h 175"/>
                  <a:gd name="T44" fmla="*/ 74 w 250"/>
                  <a:gd name="T45" fmla="*/ 1 h 175"/>
                  <a:gd name="T46" fmla="*/ 73 w 250"/>
                  <a:gd name="T47" fmla="*/ 1 h 175"/>
                  <a:gd name="T48" fmla="*/ 1 w 250"/>
                  <a:gd name="T49" fmla="*/ 82 h 175"/>
                  <a:gd name="T50" fmla="*/ 2 w 250"/>
                  <a:gd name="T51" fmla="*/ 85 h 175"/>
                  <a:gd name="T52" fmla="*/ 63 w 250"/>
                  <a:gd name="T53" fmla="*/ 136 h 175"/>
                  <a:gd name="T54" fmla="*/ 68 w 250"/>
                  <a:gd name="T55" fmla="*/ 156 h 175"/>
                  <a:gd name="T56" fmla="*/ 68 w 250"/>
                  <a:gd name="T57" fmla="*/ 158 h 175"/>
                  <a:gd name="T58" fmla="*/ 72 w 250"/>
                  <a:gd name="T59" fmla="*/ 153 h 175"/>
                  <a:gd name="T60" fmla="*/ 40 w 250"/>
                  <a:gd name="T61" fmla="*/ 95 h 175"/>
                  <a:gd name="T62" fmla="*/ 76 w 250"/>
                  <a:gd name="T63" fmla="*/ 5 h 175"/>
                  <a:gd name="T64" fmla="*/ 112 w 250"/>
                  <a:gd name="T65" fmla="*/ 13 h 175"/>
                  <a:gd name="T66" fmla="*/ 147 w 250"/>
                  <a:gd name="T67" fmla="*/ 55 h 175"/>
                  <a:gd name="T68" fmla="*/ 150 w 250"/>
                  <a:gd name="T69" fmla="*/ 54 h 175"/>
                  <a:gd name="T70" fmla="*/ 150 w 250"/>
                  <a:gd name="T71" fmla="*/ 58 h 175"/>
                  <a:gd name="T72" fmla="*/ 177 w 250"/>
                  <a:gd name="T73" fmla="*/ 53 h 175"/>
                  <a:gd name="T74" fmla="*/ 241 w 250"/>
                  <a:gd name="T75" fmla="*/ 65 h 175"/>
                  <a:gd name="T76" fmla="*/ 244 w 250"/>
                  <a:gd name="T77" fmla="*/ 66 h 175"/>
                  <a:gd name="T78" fmla="*/ 159 w 250"/>
                  <a:gd name="T79" fmla="*/ 170 h 175"/>
                  <a:gd name="T80" fmla="*/ 102 w 250"/>
                  <a:gd name="T81" fmla="*/ 148 h 175"/>
                  <a:gd name="T82" fmla="*/ 72 w 250"/>
                  <a:gd name="T83" fmla="*/ 159 h 175"/>
                  <a:gd name="T84" fmla="*/ 72 w 250"/>
                  <a:gd name="T85" fmla="*/ 159 h 175"/>
                  <a:gd name="T86" fmla="*/ 158 w 250"/>
                  <a:gd name="T87" fmla="*/ 175 h 175"/>
                  <a:gd name="T88" fmla="*/ 160 w 250"/>
                  <a:gd name="T89" fmla="*/ 175 h 175"/>
                  <a:gd name="T90" fmla="*/ 247 w 250"/>
                  <a:gd name="T91" fmla="*/ 70 h 175"/>
                  <a:gd name="T92" fmla="*/ 249 w 250"/>
                  <a:gd name="T93" fmla="*/ 66 h 175"/>
                  <a:gd name="T94" fmla="*/ 248 w 250"/>
                  <a:gd name="T95" fmla="*/ 63 h 175"/>
                  <a:gd name="T96" fmla="*/ 150 w 250"/>
                  <a:gd name="T97" fmla="*/ 53 h 175"/>
                  <a:gd name="T98" fmla="*/ 83 w 250"/>
                  <a:gd name="T99"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50" h="175">
                    <a:moveTo>
                      <a:pt x="70" y="160"/>
                    </a:moveTo>
                    <a:cubicBezTo>
                      <a:pt x="70" y="160"/>
                      <a:pt x="70" y="160"/>
                      <a:pt x="70" y="160"/>
                    </a:cubicBezTo>
                    <a:cubicBezTo>
                      <a:pt x="70" y="160"/>
                      <a:pt x="70" y="160"/>
                      <a:pt x="70" y="160"/>
                    </a:cubicBezTo>
                    <a:moveTo>
                      <a:pt x="70" y="160"/>
                    </a:moveTo>
                    <a:cubicBezTo>
                      <a:pt x="70" y="160"/>
                      <a:pt x="70" y="160"/>
                      <a:pt x="70" y="160"/>
                    </a:cubicBezTo>
                    <a:cubicBezTo>
                      <a:pt x="70" y="160"/>
                      <a:pt x="70" y="160"/>
                      <a:pt x="70" y="160"/>
                    </a:cubicBezTo>
                    <a:moveTo>
                      <a:pt x="71" y="160"/>
                    </a:moveTo>
                    <a:cubicBezTo>
                      <a:pt x="70" y="160"/>
                      <a:pt x="70" y="160"/>
                      <a:pt x="70" y="160"/>
                    </a:cubicBezTo>
                    <a:cubicBezTo>
                      <a:pt x="70" y="160"/>
                      <a:pt x="70" y="160"/>
                      <a:pt x="71" y="160"/>
                    </a:cubicBezTo>
                    <a:moveTo>
                      <a:pt x="71" y="160"/>
                    </a:moveTo>
                    <a:cubicBezTo>
                      <a:pt x="71" y="160"/>
                      <a:pt x="71" y="160"/>
                      <a:pt x="71" y="160"/>
                    </a:cubicBezTo>
                    <a:cubicBezTo>
                      <a:pt x="71" y="160"/>
                      <a:pt x="71" y="160"/>
                      <a:pt x="71" y="160"/>
                    </a:cubicBezTo>
                    <a:moveTo>
                      <a:pt x="71" y="159"/>
                    </a:moveTo>
                    <a:cubicBezTo>
                      <a:pt x="71" y="159"/>
                      <a:pt x="71" y="160"/>
                      <a:pt x="71" y="160"/>
                    </a:cubicBezTo>
                    <a:cubicBezTo>
                      <a:pt x="71" y="160"/>
                      <a:pt x="71" y="159"/>
                      <a:pt x="71" y="159"/>
                    </a:cubicBezTo>
                    <a:moveTo>
                      <a:pt x="71" y="159"/>
                    </a:moveTo>
                    <a:cubicBezTo>
                      <a:pt x="71" y="159"/>
                      <a:pt x="71" y="159"/>
                      <a:pt x="71" y="159"/>
                    </a:cubicBezTo>
                    <a:cubicBezTo>
                      <a:pt x="71" y="159"/>
                      <a:pt x="71" y="159"/>
                      <a:pt x="71" y="159"/>
                    </a:cubicBezTo>
                    <a:moveTo>
                      <a:pt x="71" y="159"/>
                    </a:moveTo>
                    <a:cubicBezTo>
                      <a:pt x="71" y="159"/>
                      <a:pt x="71" y="159"/>
                      <a:pt x="71" y="159"/>
                    </a:cubicBezTo>
                    <a:cubicBezTo>
                      <a:pt x="71" y="159"/>
                      <a:pt x="71" y="159"/>
                      <a:pt x="71" y="159"/>
                    </a:cubicBezTo>
                    <a:moveTo>
                      <a:pt x="71" y="159"/>
                    </a:moveTo>
                    <a:cubicBezTo>
                      <a:pt x="71" y="159"/>
                      <a:pt x="71" y="159"/>
                      <a:pt x="71" y="159"/>
                    </a:cubicBezTo>
                    <a:cubicBezTo>
                      <a:pt x="71" y="159"/>
                      <a:pt x="71" y="159"/>
                      <a:pt x="71" y="159"/>
                    </a:cubicBezTo>
                    <a:moveTo>
                      <a:pt x="71" y="159"/>
                    </a:moveTo>
                    <a:cubicBezTo>
                      <a:pt x="71" y="159"/>
                      <a:pt x="71" y="159"/>
                      <a:pt x="71" y="159"/>
                    </a:cubicBezTo>
                    <a:cubicBezTo>
                      <a:pt x="71" y="159"/>
                      <a:pt x="71" y="159"/>
                      <a:pt x="71" y="159"/>
                    </a:cubicBezTo>
                    <a:moveTo>
                      <a:pt x="71" y="159"/>
                    </a:moveTo>
                    <a:cubicBezTo>
                      <a:pt x="71" y="159"/>
                      <a:pt x="71" y="159"/>
                      <a:pt x="71" y="159"/>
                    </a:cubicBezTo>
                    <a:cubicBezTo>
                      <a:pt x="71" y="159"/>
                      <a:pt x="71" y="159"/>
                      <a:pt x="71" y="159"/>
                    </a:cubicBezTo>
                    <a:moveTo>
                      <a:pt x="69" y="159"/>
                    </a:moveTo>
                    <a:cubicBezTo>
                      <a:pt x="69" y="159"/>
                      <a:pt x="69" y="159"/>
                      <a:pt x="69" y="159"/>
                    </a:cubicBezTo>
                    <a:cubicBezTo>
                      <a:pt x="69" y="159"/>
                      <a:pt x="69" y="159"/>
                      <a:pt x="69" y="159"/>
                    </a:cubicBezTo>
                    <a:moveTo>
                      <a:pt x="69" y="159"/>
                    </a:moveTo>
                    <a:cubicBezTo>
                      <a:pt x="69" y="159"/>
                      <a:pt x="69" y="159"/>
                      <a:pt x="69" y="159"/>
                    </a:cubicBezTo>
                    <a:cubicBezTo>
                      <a:pt x="69" y="159"/>
                      <a:pt x="69" y="159"/>
                      <a:pt x="69" y="159"/>
                    </a:cubicBezTo>
                    <a:cubicBezTo>
                      <a:pt x="69" y="159"/>
                      <a:pt x="69" y="159"/>
                      <a:pt x="69" y="159"/>
                    </a:cubicBezTo>
                    <a:moveTo>
                      <a:pt x="69" y="159"/>
                    </a:moveTo>
                    <a:cubicBezTo>
                      <a:pt x="69" y="159"/>
                      <a:pt x="69" y="159"/>
                      <a:pt x="69" y="159"/>
                    </a:cubicBezTo>
                    <a:cubicBezTo>
                      <a:pt x="69" y="159"/>
                      <a:pt x="69" y="159"/>
                      <a:pt x="69" y="159"/>
                    </a:cubicBezTo>
                    <a:moveTo>
                      <a:pt x="69" y="159"/>
                    </a:moveTo>
                    <a:cubicBezTo>
                      <a:pt x="69" y="159"/>
                      <a:pt x="69" y="159"/>
                      <a:pt x="69" y="159"/>
                    </a:cubicBezTo>
                    <a:cubicBezTo>
                      <a:pt x="69" y="159"/>
                      <a:pt x="69" y="159"/>
                      <a:pt x="69" y="159"/>
                    </a:cubicBezTo>
                    <a:moveTo>
                      <a:pt x="83" y="0"/>
                    </a:moveTo>
                    <a:cubicBezTo>
                      <a:pt x="83" y="0"/>
                      <a:pt x="83" y="0"/>
                      <a:pt x="83" y="0"/>
                    </a:cubicBezTo>
                    <a:cubicBezTo>
                      <a:pt x="78" y="0"/>
                      <a:pt x="75" y="1"/>
                      <a:pt x="74" y="1"/>
                    </a:cubicBezTo>
                    <a:cubicBezTo>
                      <a:pt x="74" y="1"/>
                      <a:pt x="74" y="1"/>
                      <a:pt x="74" y="1"/>
                    </a:cubicBezTo>
                    <a:cubicBezTo>
                      <a:pt x="74" y="1"/>
                      <a:pt x="73" y="1"/>
                      <a:pt x="73" y="1"/>
                    </a:cubicBezTo>
                    <a:cubicBezTo>
                      <a:pt x="70" y="5"/>
                      <a:pt x="70" y="5"/>
                      <a:pt x="70" y="5"/>
                    </a:cubicBezTo>
                    <a:cubicBezTo>
                      <a:pt x="1" y="82"/>
                      <a:pt x="1" y="82"/>
                      <a:pt x="1" y="82"/>
                    </a:cubicBezTo>
                    <a:cubicBezTo>
                      <a:pt x="1" y="83"/>
                      <a:pt x="0" y="83"/>
                      <a:pt x="1" y="84"/>
                    </a:cubicBezTo>
                    <a:cubicBezTo>
                      <a:pt x="1" y="85"/>
                      <a:pt x="2" y="85"/>
                      <a:pt x="2" y="85"/>
                    </a:cubicBezTo>
                    <a:cubicBezTo>
                      <a:pt x="17" y="86"/>
                      <a:pt x="29" y="92"/>
                      <a:pt x="38" y="98"/>
                    </a:cubicBezTo>
                    <a:cubicBezTo>
                      <a:pt x="51" y="109"/>
                      <a:pt x="59" y="124"/>
                      <a:pt x="63" y="136"/>
                    </a:cubicBezTo>
                    <a:cubicBezTo>
                      <a:pt x="65" y="142"/>
                      <a:pt x="67" y="148"/>
                      <a:pt x="67" y="152"/>
                    </a:cubicBezTo>
                    <a:cubicBezTo>
                      <a:pt x="68" y="153"/>
                      <a:pt x="68" y="155"/>
                      <a:pt x="68" y="156"/>
                    </a:cubicBezTo>
                    <a:cubicBezTo>
                      <a:pt x="68" y="157"/>
                      <a:pt x="68" y="157"/>
                      <a:pt x="68" y="157"/>
                    </a:cubicBezTo>
                    <a:cubicBezTo>
                      <a:pt x="68" y="158"/>
                      <a:pt x="68" y="158"/>
                      <a:pt x="68" y="158"/>
                    </a:cubicBezTo>
                    <a:cubicBezTo>
                      <a:pt x="68" y="157"/>
                      <a:pt x="68" y="157"/>
                      <a:pt x="69" y="156"/>
                    </a:cubicBezTo>
                    <a:cubicBezTo>
                      <a:pt x="72" y="153"/>
                      <a:pt x="72" y="153"/>
                      <a:pt x="72" y="153"/>
                    </a:cubicBezTo>
                    <a:cubicBezTo>
                      <a:pt x="70" y="146"/>
                      <a:pt x="68" y="134"/>
                      <a:pt x="61" y="121"/>
                    </a:cubicBezTo>
                    <a:cubicBezTo>
                      <a:pt x="56" y="112"/>
                      <a:pt x="50" y="103"/>
                      <a:pt x="40" y="95"/>
                    </a:cubicBezTo>
                    <a:cubicBezTo>
                      <a:pt x="31" y="89"/>
                      <a:pt x="20" y="83"/>
                      <a:pt x="7" y="82"/>
                    </a:cubicBezTo>
                    <a:cubicBezTo>
                      <a:pt x="76" y="5"/>
                      <a:pt x="76" y="5"/>
                      <a:pt x="76" y="5"/>
                    </a:cubicBezTo>
                    <a:cubicBezTo>
                      <a:pt x="77" y="4"/>
                      <a:pt x="79" y="4"/>
                      <a:pt x="83" y="4"/>
                    </a:cubicBezTo>
                    <a:cubicBezTo>
                      <a:pt x="89" y="4"/>
                      <a:pt x="100" y="6"/>
                      <a:pt x="112" y="13"/>
                    </a:cubicBezTo>
                    <a:cubicBezTo>
                      <a:pt x="123" y="20"/>
                      <a:pt x="136" y="33"/>
                      <a:pt x="146" y="56"/>
                    </a:cubicBezTo>
                    <a:cubicBezTo>
                      <a:pt x="147" y="55"/>
                      <a:pt x="147" y="55"/>
                      <a:pt x="147" y="55"/>
                    </a:cubicBezTo>
                    <a:cubicBezTo>
                      <a:pt x="147" y="54"/>
                      <a:pt x="148" y="54"/>
                      <a:pt x="149" y="54"/>
                    </a:cubicBezTo>
                    <a:cubicBezTo>
                      <a:pt x="149" y="54"/>
                      <a:pt x="149" y="54"/>
                      <a:pt x="150" y="54"/>
                    </a:cubicBezTo>
                    <a:cubicBezTo>
                      <a:pt x="151" y="55"/>
                      <a:pt x="151" y="56"/>
                      <a:pt x="150" y="57"/>
                    </a:cubicBezTo>
                    <a:cubicBezTo>
                      <a:pt x="150" y="58"/>
                      <a:pt x="150" y="58"/>
                      <a:pt x="150" y="58"/>
                    </a:cubicBezTo>
                    <a:cubicBezTo>
                      <a:pt x="157" y="54"/>
                      <a:pt x="167" y="53"/>
                      <a:pt x="177" y="53"/>
                    </a:cubicBezTo>
                    <a:cubicBezTo>
                      <a:pt x="177" y="53"/>
                      <a:pt x="177" y="53"/>
                      <a:pt x="177" y="53"/>
                    </a:cubicBezTo>
                    <a:cubicBezTo>
                      <a:pt x="193" y="53"/>
                      <a:pt x="211" y="57"/>
                      <a:pt x="224" y="60"/>
                    </a:cubicBezTo>
                    <a:cubicBezTo>
                      <a:pt x="231" y="62"/>
                      <a:pt x="237" y="64"/>
                      <a:pt x="241" y="65"/>
                    </a:cubicBezTo>
                    <a:cubicBezTo>
                      <a:pt x="242" y="65"/>
                      <a:pt x="242" y="65"/>
                      <a:pt x="243" y="66"/>
                    </a:cubicBezTo>
                    <a:cubicBezTo>
                      <a:pt x="243" y="66"/>
                      <a:pt x="244" y="66"/>
                      <a:pt x="244" y="66"/>
                    </a:cubicBezTo>
                    <a:cubicBezTo>
                      <a:pt x="243" y="68"/>
                      <a:pt x="243" y="68"/>
                      <a:pt x="243" y="68"/>
                    </a:cubicBezTo>
                    <a:cubicBezTo>
                      <a:pt x="159" y="170"/>
                      <a:pt x="159" y="170"/>
                      <a:pt x="159" y="170"/>
                    </a:cubicBezTo>
                    <a:cubicBezTo>
                      <a:pt x="137" y="153"/>
                      <a:pt x="117" y="148"/>
                      <a:pt x="102" y="148"/>
                    </a:cubicBezTo>
                    <a:cubicBezTo>
                      <a:pt x="102" y="148"/>
                      <a:pt x="102" y="148"/>
                      <a:pt x="102" y="148"/>
                    </a:cubicBezTo>
                    <a:cubicBezTo>
                      <a:pt x="91" y="148"/>
                      <a:pt x="83" y="150"/>
                      <a:pt x="77" y="152"/>
                    </a:cubicBezTo>
                    <a:cubicBezTo>
                      <a:pt x="72" y="159"/>
                      <a:pt x="72" y="159"/>
                      <a:pt x="72" y="159"/>
                    </a:cubicBezTo>
                    <a:cubicBezTo>
                      <a:pt x="72" y="159"/>
                      <a:pt x="72" y="159"/>
                      <a:pt x="71" y="159"/>
                    </a:cubicBezTo>
                    <a:cubicBezTo>
                      <a:pt x="72" y="159"/>
                      <a:pt x="72" y="159"/>
                      <a:pt x="72" y="159"/>
                    </a:cubicBezTo>
                    <a:cubicBezTo>
                      <a:pt x="73" y="158"/>
                      <a:pt x="84" y="152"/>
                      <a:pt x="102" y="152"/>
                    </a:cubicBezTo>
                    <a:cubicBezTo>
                      <a:pt x="117" y="152"/>
                      <a:pt x="136" y="157"/>
                      <a:pt x="158" y="175"/>
                    </a:cubicBezTo>
                    <a:cubicBezTo>
                      <a:pt x="159" y="175"/>
                      <a:pt x="159" y="175"/>
                      <a:pt x="160" y="175"/>
                    </a:cubicBezTo>
                    <a:cubicBezTo>
                      <a:pt x="160" y="175"/>
                      <a:pt x="160" y="175"/>
                      <a:pt x="160" y="175"/>
                    </a:cubicBezTo>
                    <a:cubicBezTo>
                      <a:pt x="160" y="175"/>
                      <a:pt x="161" y="175"/>
                      <a:pt x="161" y="174"/>
                    </a:cubicBezTo>
                    <a:cubicBezTo>
                      <a:pt x="247" y="70"/>
                      <a:pt x="247" y="70"/>
                      <a:pt x="247" y="70"/>
                    </a:cubicBezTo>
                    <a:cubicBezTo>
                      <a:pt x="249" y="66"/>
                      <a:pt x="249" y="66"/>
                      <a:pt x="249" y="66"/>
                    </a:cubicBezTo>
                    <a:cubicBezTo>
                      <a:pt x="249" y="66"/>
                      <a:pt x="249" y="66"/>
                      <a:pt x="249" y="66"/>
                    </a:cubicBezTo>
                    <a:cubicBezTo>
                      <a:pt x="250" y="66"/>
                      <a:pt x="250" y="65"/>
                      <a:pt x="250" y="65"/>
                    </a:cubicBezTo>
                    <a:cubicBezTo>
                      <a:pt x="249" y="64"/>
                      <a:pt x="249" y="63"/>
                      <a:pt x="248" y="63"/>
                    </a:cubicBezTo>
                    <a:cubicBezTo>
                      <a:pt x="248" y="63"/>
                      <a:pt x="210" y="49"/>
                      <a:pt x="177" y="49"/>
                    </a:cubicBezTo>
                    <a:cubicBezTo>
                      <a:pt x="167" y="49"/>
                      <a:pt x="158" y="50"/>
                      <a:pt x="150" y="53"/>
                    </a:cubicBezTo>
                    <a:cubicBezTo>
                      <a:pt x="139" y="30"/>
                      <a:pt x="126" y="17"/>
                      <a:pt x="114" y="9"/>
                    </a:cubicBezTo>
                    <a:cubicBezTo>
                      <a:pt x="102" y="2"/>
                      <a:pt x="90" y="0"/>
                      <a:pt x="83"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 name="Freeform 335"/>
              <p:cNvSpPr/>
              <p:nvPr/>
            </p:nvSpPr>
            <p:spPr bwMode="auto">
              <a:xfrm>
                <a:off x="6900863" y="814388"/>
                <a:ext cx="233363" cy="296863"/>
              </a:xfrm>
              <a:custGeom>
                <a:avLst/>
                <a:gdLst>
                  <a:gd name="T0" fmla="*/ 81 w 83"/>
                  <a:gd name="T1" fmla="*/ 0 h 106"/>
                  <a:gd name="T2" fmla="*/ 79 w 83"/>
                  <a:gd name="T3" fmla="*/ 1 h 106"/>
                  <a:gd name="T4" fmla="*/ 78 w 83"/>
                  <a:gd name="T5" fmla="*/ 2 h 106"/>
                  <a:gd name="T6" fmla="*/ 4 w 83"/>
                  <a:gd name="T7" fmla="*/ 99 h 106"/>
                  <a:gd name="T8" fmla="*/ 1 w 83"/>
                  <a:gd name="T9" fmla="*/ 102 h 106"/>
                  <a:gd name="T10" fmla="*/ 0 w 83"/>
                  <a:gd name="T11" fmla="*/ 104 h 106"/>
                  <a:gd name="T12" fmla="*/ 1 w 83"/>
                  <a:gd name="T13" fmla="*/ 105 h 106"/>
                  <a:gd name="T14" fmla="*/ 1 w 83"/>
                  <a:gd name="T15" fmla="*/ 105 h 106"/>
                  <a:gd name="T16" fmla="*/ 1 w 83"/>
                  <a:gd name="T17" fmla="*/ 105 h 106"/>
                  <a:gd name="T18" fmla="*/ 1 w 83"/>
                  <a:gd name="T19" fmla="*/ 105 h 106"/>
                  <a:gd name="T20" fmla="*/ 1 w 83"/>
                  <a:gd name="T21" fmla="*/ 105 h 106"/>
                  <a:gd name="T22" fmla="*/ 1 w 83"/>
                  <a:gd name="T23" fmla="*/ 105 h 106"/>
                  <a:gd name="T24" fmla="*/ 1 w 83"/>
                  <a:gd name="T25" fmla="*/ 105 h 106"/>
                  <a:gd name="T26" fmla="*/ 1 w 83"/>
                  <a:gd name="T27" fmla="*/ 105 h 106"/>
                  <a:gd name="T28" fmla="*/ 1 w 83"/>
                  <a:gd name="T29" fmla="*/ 105 h 106"/>
                  <a:gd name="T30" fmla="*/ 2 w 83"/>
                  <a:gd name="T31" fmla="*/ 106 h 106"/>
                  <a:gd name="T32" fmla="*/ 2 w 83"/>
                  <a:gd name="T33" fmla="*/ 106 h 106"/>
                  <a:gd name="T34" fmla="*/ 2 w 83"/>
                  <a:gd name="T35" fmla="*/ 106 h 106"/>
                  <a:gd name="T36" fmla="*/ 2 w 83"/>
                  <a:gd name="T37" fmla="*/ 106 h 106"/>
                  <a:gd name="T38" fmla="*/ 2 w 83"/>
                  <a:gd name="T39" fmla="*/ 106 h 106"/>
                  <a:gd name="T40" fmla="*/ 2 w 83"/>
                  <a:gd name="T41" fmla="*/ 106 h 106"/>
                  <a:gd name="T42" fmla="*/ 3 w 83"/>
                  <a:gd name="T43" fmla="*/ 106 h 106"/>
                  <a:gd name="T44" fmla="*/ 3 w 83"/>
                  <a:gd name="T45" fmla="*/ 106 h 106"/>
                  <a:gd name="T46" fmla="*/ 3 w 83"/>
                  <a:gd name="T47" fmla="*/ 106 h 106"/>
                  <a:gd name="T48" fmla="*/ 3 w 83"/>
                  <a:gd name="T49" fmla="*/ 106 h 106"/>
                  <a:gd name="T50" fmla="*/ 3 w 83"/>
                  <a:gd name="T51" fmla="*/ 105 h 106"/>
                  <a:gd name="T52" fmla="*/ 3 w 83"/>
                  <a:gd name="T53" fmla="*/ 105 h 106"/>
                  <a:gd name="T54" fmla="*/ 3 w 83"/>
                  <a:gd name="T55" fmla="*/ 105 h 106"/>
                  <a:gd name="T56" fmla="*/ 3 w 83"/>
                  <a:gd name="T57" fmla="*/ 105 h 106"/>
                  <a:gd name="T58" fmla="*/ 3 w 83"/>
                  <a:gd name="T59" fmla="*/ 105 h 106"/>
                  <a:gd name="T60" fmla="*/ 3 w 83"/>
                  <a:gd name="T61" fmla="*/ 105 h 106"/>
                  <a:gd name="T62" fmla="*/ 3 w 83"/>
                  <a:gd name="T63" fmla="*/ 105 h 106"/>
                  <a:gd name="T64" fmla="*/ 3 w 83"/>
                  <a:gd name="T65" fmla="*/ 105 h 106"/>
                  <a:gd name="T66" fmla="*/ 3 w 83"/>
                  <a:gd name="T67" fmla="*/ 105 h 106"/>
                  <a:gd name="T68" fmla="*/ 3 w 83"/>
                  <a:gd name="T69" fmla="*/ 105 h 106"/>
                  <a:gd name="T70" fmla="*/ 3 w 83"/>
                  <a:gd name="T71" fmla="*/ 105 h 106"/>
                  <a:gd name="T72" fmla="*/ 3 w 83"/>
                  <a:gd name="T73" fmla="*/ 105 h 106"/>
                  <a:gd name="T74" fmla="*/ 4 w 83"/>
                  <a:gd name="T75" fmla="*/ 105 h 106"/>
                  <a:gd name="T76" fmla="*/ 9 w 83"/>
                  <a:gd name="T77" fmla="*/ 98 h 106"/>
                  <a:gd name="T78" fmla="*/ 82 w 83"/>
                  <a:gd name="T79" fmla="*/ 4 h 106"/>
                  <a:gd name="T80" fmla="*/ 82 w 83"/>
                  <a:gd name="T81" fmla="*/ 3 h 106"/>
                  <a:gd name="T82" fmla="*/ 82 w 83"/>
                  <a:gd name="T83" fmla="*/ 0 h 106"/>
                  <a:gd name="T84" fmla="*/ 81 w 83"/>
                  <a:gd name="T85" fmla="*/ 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83" h="105">
                    <a:moveTo>
                      <a:pt x="81" y="0"/>
                    </a:moveTo>
                    <a:cubicBezTo>
                      <a:pt x="80" y="0"/>
                      <a:pt x="79" y="0"/>
                      <a:pt x="79" y="1"/>
                    </a:cubicBezTo>
                    <a:cubicBezTo>
                      <a:pt x="78" y="2"/>
                      <a:pt x="78" y="2"/>
                      <a:pt x="78" y="2"/>
                    </a:cubicBezTo>
                    <a:cubicBezTo>
                      <a:pt x="4" y="99"/>
                      <a:pt x="4" y="99"/>
                      <a:pt x="4" y="99"/>
                    </a:cubicBezTo>
                    <a:cubicBezTo>
                      <a:pt x="1" y="102"/>
                      <a:pt x="1" y="102"/>
                      <a:pt x="1" y="102"/>
                    </a:cubicBezTo>
                    <a:cubicBezTo>
                      <a:pt x="0" y="103"/>
                      <a:pt x="0" y="103"/>
                      <a:pt x="0" y="104"/>
                    </a:cubicBezTo>
                    <a:cubicBezTo>
                      <a:pt x="0" y="104"/>
                      <a:pt x="1" y="105"/>
                      <a:pt x="1" y="105"/>
                    </a:cubicBezTo>
                    <a:cubicBezTo>
                      <a:pt x="1" y="105"/>
                      <a:pt x="1" y="105"/>
                      <a:pt x="1" y="105"/>
                    </a:cubicBezTo>
                    <a:cubicBezTo>
                      <a:pt x="1" y="105"/>
                      <a:pt x="1" y="105"/>
                      <a:pt x="1" y="105"/>
                    </a:cubicBezTo>
                    <a:cubicBezTo>
                      <a:pt x="1" y="105"/>
                      <a:pt x="1" y="105"/>
                      <a:pt x="1" y="105"/>
                    </a:cubicBezTo>
                    <a:cubicBezTo>
                      <a:pt x="1" y="105"/>
                      <a:pt x="1" y="105"/>
                      <a:pt x="1" y="105"/>
                    </a:cubicBezTo>
                    <a:cubicBezTo>
                      <a:pt x="1" y="105"/>
                      <a:pt x="1" y="105"/>
                      <a:pt x="1" y="105"/>
                    </a:cubicBezTo>
                    <a:cubicBezTo>
                      <a:pt x="1" y="105"/>
                      <a:pt x="1" y="105"/>
                      <a:pt x="1" y="105"/>
                    </a:cubicBezTo>
                    <a:cubicBezTo>
                      <a:pt x="1" y="105"/>
                      <a:pt x="1" y="105"/>
                      <a:pt x="1" y="105"/>
                    </a:cubicBezTo>
                    <a:cubicBezTo>
                      <a:pt x="1" y="105"/>
                      <a:pt x="1" y="105"/>
                      <a:pt x="1" y="105"/>
                    </a:cubicBezTo>
                    <a:cubicBezTo>
                      <a:pt x="2" y="105"/>
                      <a:pt x="2" y="106"/>
                      <a:pt x="2" y="106"/>
                    </a:cubicBezTo>
                    <a:cubicBezTo>
                      <a:pt x="2" y="106"/>
                      <a:pt x="2" y="106"/>
                      <a:pt x="2" y="106"/>
                    </a:cubicBezTo>
                    <a:cubicBezTo>
                      <a:pt x="2" y="106"/>
                      <a:pt x="2" y="106"/>
                      <a:pt x="2" y="106"/>
                    </a:cubicBezTo>
                    <a:cubicBezTo>
                      <a:pt x="2" y="106"/>
                      <a:pt x="2" y="106"/>
                      <a:pt x="2" y="106"/>
                    </a:cubicBezTo>
                    <a:cubicBezTo>
                      <a:pt x="2" y="106"/>
                      <a:pt x="2" y="106"/>
                      <a:pt x="2" y="106"/>
                    </a:cubicBezTo>
                    <a:cubicBezTo>
                      <a:pt x="2" y="106"/>
                      <a:pt x="2" y="106"/>
                      <a:pt x="2" y="106"/>
                    </a:cubicBezTo>
                    <a:cubicBezTo>
                      <a:pt x="2" y="106"/>
                      <a:pt x="2" y="106"/>
                      <a:pt x="3" y="106"/>
                    </a:cubicBezTo>
                    <a:cubicBezTo>
                      <a:pt x="3" y="106"/>
                      <a:pt x="3" y="106"/>
                      <a:pt x="3" y="106"/>
                    </a:cubicBezTo>
                    <a:cubicBezTo>
                      <a:pt x="3" y="106"/>
                      <a:pt x="3" y="106"/>
                      <a:pt x="3" y="106"/>
                    </a:cubicBezTo>
                    <a:cubicBezTo>
                      <a:pt x="3" y="106"/>
                      <a:pt x="3" y="106"/>
                      <a:pt x="3" y="106"/>
                    </a:cubicBezTo>
                    <a:cubicBezTo>
                      <a:pt x="3" y="106"/>
                      <a:pt x="3" y="105"/>
                      <a:pt x="3" y="105"/>
                    </a:cubicBezTo>
                    <a:cubicBezTo>
                      <a:pt x="3" y="105"/>
                      <a:pt x="3" y="105"/>
                      <a:pt x="3" y="105"/>
                    </a:cubicBezTo>
                    <a:cubicBezTo>
                      <a:pt x="3" y="105"/>
                      <a:pt x="3" y="105"/>
                      <a:pt x="3" y="105"/>
                    </a:cubicBezTo>
                    <a:cubicBezTo>
                      <a:pt x="3" y="105"/>
                      <a:pt x="3" y="105"/>
                      <a:pt x="3" y="105"/>
                    </a:cubicBezTo>
                    <a:cubicBezTo>
                      <a:pt x="3" y="105"/>
                      <a:pt x="3" y="105"/>
                      <a:pt x="3" y="105"/>
                    </a:cubicBezTo>
                    <a:cubicBezTo>
                      <a:pt x="3" y="105"/>
                      <a:pt x="3" y="105"/>
                      <a:pt x="3" y="105"/>
                    </a:cubicBezTo>
                    <a:cubicBezTo>
                      <a:pt x="3" y="105"/>
                      <a:pt x="3" y="105"/>
                      <a:pt x="3" y="105"/>
                    </a:cubicBezTo>
                    <a:cubicBezTo>
                      <a:pt x="3" y="105"/>
                      <a:pt x="3" y="105"/>
                      <a:pt x="3" y="105"/>
                    </a:cubicBezTo>
                    <a:cubicBezTo>
                      <a:pt x="3" y="105"/>
                      <a:pt x="3" y="105"/>
                      <a:pt x="3" y="105"/>
                    </a:cubicBezTo>
                    <a:cubicBezTo>
                      <a:pt x="3" y="105"/>
                      <a:pt x="3" y="105"/>
                      <a:pt x="3" y="105"/>
                    </a:cubicBezTo>
                    <a:cubicBezTo>
                      <a:pt x="3" y="105"/>
                      <a:pt x="3" y="105"/>
                      <a:pt x="3" y="105"/>
                    </a:cubicBezTo>
                    <a:cubicBezTo>
                      <a:pt x="3" y="105"/>
                      <a:pt x="3" y="105"/>
                      <a:pt x="3" y="105"/>
                    </a:cubicBezTo>
                    <a:cubicBezTo>
                      <a:pt x="4" y="105"/>
                      <a:pt x="4" y="105"/>
                      <a:pt x="4" y="105"/>
                    </a:cubicBezTo>
                    <a:cubicBezTo>
                      <a:pt x="9" y="98"/>
                      <a:pt x="9" y="98"/>
                      <a:pt x="9" y="98"/>
                    </a:cubicBezTo>
                    <a:cubicBezTo>
                      <a:pt x="82" y="4"/>
                      <a:pt x="82" y="4"/>
                      <a:pt x="82" y="4"/>
                    </a:cubicBezTo>
                    <a:cubicBezTo>
                      <a:pt x="82" y="3"/>
                      <a:pt x="82" y="3"/>
                      <a:pt x="82" y="3"/>
                    </a:cubicBezTo>
                    <a:cubicBezTo>
                      <a:pt x="83" y="2"/>
                      <a:pt x="83" y="1"/>
                      <a:pt x="82" y="0"/>
                    </a:cubicBezTo>
                    <a:cubicBezTo>
                      <a:pt x="81" y="0"/>
                      <a:pt x="81" y="0"/>
                      <a:pt x="81"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53" name="组合 52"/>
            <p:cNvGrpSpPr/>
            <p:nvPr/>
          </p:nvGrpSpPr>
          <p:grpSpPr>
            <a:xfrm>
              <a:off x="-11907" y="1739900"/>
              <a:ext cx="385763" cy="512763"/>
              <a:chOff x="2005013" y="1871663"/>
              <a:chExt cx="385763" cy="512763"/>
            </a:xfrm>
          </p:grpSpPr>
          <p:sp>
            <p:nvSpPr>
              <p:cNvPr id="126" name="Freeform 336"/>
              <p:cNvSpPr>
                <a:spLocks noEditPoints="1"/>
              </p:cNvSpPr>
              <p:nvPr/>
            </p:nvSpPr>
            <p:spPr bwMode="auto">
              <a:xfrm>
                <a:off x="2005013" y="2033588"/>
                <a:ext cx="385763" cy="350838"/>
              </a:xfrm>
              <a:custGeom>
                <a:avLst/>
                <a:gdLst>
                  <a:gd name="T0" fmla="*/ 123 w 138"/>
                  <a:gd name="T1" fmla="*/ 1 h 125"/>
                  <a:gd name="T2" fmla="*/ 123 w 138"/>
                  <a:gd name="T3" fmla="*/ 1 h 125"/>
                  <a:gd name="T4" fmla="*/ 120 w 138"/>
                  <a:gd name="T5" fmla="*/ 4 h 125"/>
                  <a:gd name="T6" fmla="*/ 131 w 138"/>
                  <a:gd name="T7" fmla="*/ 8 h 125"/>
                  <a:gd name="T8" fmla="*/ 133 w 138"/>
                  <a:gd name="T9" fmla="*/ 9 h 125"/>
                  <a:gd name="T10" fmla="*/ 32 w 138"/>
                  <a:gd name="T11" fmla="*/ 120 h 125"/>
                  <a:gd name="T12" fmla="*/ 0 w 138"/>
                  <a:gd name="T13" fmla="*/ 94 h 125"/>
                  <a:gd name="T14" fmla="*/ 0 w 138"/>
                  <a:gd name="T15" fmla="*/ 98 h 125"/>
                  <a:gd name="T16" fmla="*/ 31 w 138"/>
                  <a:gd name="T17" fmla="*/ 125 h 125"/>
                  <a:gd name="T18" fmla="*/ 32 w 138"/>
                  <a:gd name="T19" fmla="*/ 125 h 125"/>
                  <a:gd name="T20" fmla="*/ 32 w 138"/>
                  <a:gd name="T21" fmla="*/ 125 h 125"/>
                  <a:gd name="T22" fmla="*/ 34 w 138"/>
                  <a:gd name="T23" fmla="*/ 125 h 125"/>
                  <a:gd name="T24" fmla="*/ 138 w 138"/>
                  <a:gd name="T25" fmla="*/ 10 h 125"/>
                  <a:gd name="T26" fmla="*/ 138 w 138"/>
                  <a:gd name="T27" fmla="*/ 8 h 125"/>
                  <a:gd name="T28" fmla="*/ 137 w 138"/>
                  <a:gd name="T29" fmla="*/ 7 h 125"/>
                  <a:gd name="T30" fmla="*/ 123 w 138"/>
                  <a:gd name="T31" fmla="*/ 1 h 125"/>
                  <a:gd name="T32" fmla="*/ 117 w 138"/>
                  <a:gd name="T33" fmla="*/ 0 h 125"/>
                  <a:gd name="T34" fmla="*/ 116 w 138"/>
                  <a:gd name="T35" fmla="*/ 1 h 125"/>
                  <a:gd name="T36" fmla="*/ 116 w 138"/>
                  <a:gd name="T37" fmla="*/ 2 h 125"/>
                  <a:gd name="T38" fmla="*/ 118 w 138"/>
                  <a:gd name="T39" fmla="*/ 1 h 125"/>
                  <a:gd name="T40" fmla="*/ 117 w 138"/>
                  <a:gd name="T41"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38" h="125">
                    <a:moveTo>
                      <a:pt x="123" y="1"/>
                    </a:moveTo>
                    <a:cubicBezTo>
                      <a:pt x="123" y="1"/>
                      <a:pt x="123" y="1"/>
                      <a:pt x="123" y="1"/>
                    </a:cubicBezTo>
                    <a:cubicBezTo>
                      <a:pt x="120" y="4"/>
                      <a:pt x="120" y="4"/>
                      <a:pt x="120" y="4"/>
                    </a:cubicBezTo>
                    <a:cubicBezTo>
                      <a:pt x="124" y="6"/>
                      <a:pt x="128" y="7"/>
                      <a:pt x="131" y="8"/>
                    </a:cubicBezTo>
                    <a:cubicBezTo>
                      <a:pt x="131" y="9"/>
                      <a:pt x="132" y="9"/>
                      <a:pt x="133" y="9"/>
                    </a:cubicBezTo>
                    <a:cubicBezTo>
                      <a:pt x="32" y="120"/>
                      <a:pt x="32" y="120"/>
                      <a:pt x="32" y="120"/>
                    </a:cubicBezTo>
                    <a:cubicBezTo>
                      <a:pt x="22" y="108"/>
                      <a:pt x="11" y="100"/>
                      <a:pt x="0" y="94"/>
                    </a:cubicBezTo>
                    <a:cubicBezTo>
                      <a:pt x="0" y="98"/>
                      <a:pt x="0" y="98"/>
                      <a:pt x="0" y="98"/>
                    </a:cubicBezTo>
                    <a:cubicBezTo>
                      <a:pt x="10" y="104"/>
                      <a:pt x="21" y="113"/>
                      <a:pt x="31" y="125"/>
                    </a:cubicBezTo>
                    <a:cubicBezTo>
                      <a:pt x="31" y="125"/>
                      <a:pt x="31" y="125"/>
                      <a:pt x="32" y="125"/>
                    </a:cubicBezTo>
                    <a:cubicBezTo>
                      <a:pt x="32" y="125"/>
                      <a:pt x="32" y="125"/>
                      <a:pt x="32" y="125"/>
                    </a:cubicBezTo>
                    <a:cubicBezTo>
                      <a:pt x="33" y="125"/>
                      <a:pt x="33" y="125"/>
                      <a:pt x="34" y="125"/>
                    </a:cubicBezTo>
                    <a:cubicBezTo>
                      <a:pt x="138" y="10"/>
                      <a:pt x="138" y="10"/>
                      <a:pt x="138" y="10"/>
                    </a:cubicBezTo>
                    <a:cubicBezTo>
                      <a:pt x="138" y="9"/>
                      <a:pt x="138" y="9"/>
                      <a:pt x="138" y="8"/>
                    </a:cubicBezTo>
                    <a:cubicBezTo>
                      <a:pt x="138" y="7"/>
                      <a:pt x="138" y="7"/>
                      <a:pt x="137" y="7"/>
                    </a:cubicBezTo>
                    <a:cubicBezTo>
                      <a:pt x="137" y="7"/>
                      <a:pt x="132" y="4"/>
                      <a:pt x="123" y="1"/>
                    </a:cubicBezTo>
                    <a:moveTo>
                      <a:pt x="117" y="0"/>
                    </a:moveTo>
                    <a:cubicBezTo>
                      <a:pt x="117" y="0"/>
                      <a:pt x="116" y="1"/>
                      <a:pt x="116" y="1"/>
                    </a:cubicBezTo>
                    <a:cubicBezTo>
                      <a:pt x="116" y="1"/>
                      <a:pt x="116" y="2"/>
                      <a:pt x="116" y="2"/>
                    </a:cubicBezTo>
                    <a:cubicBezTo>
                      <a:pt x="118" y="1"/>
                      <a:pt x="118" y="1"/>
                      <a:pt x="118" y="1"/>
                    </a:cubicBezTo>
                    <a:cubicBezTo>
                      <a:pt x="118" y="0"/>
                      <a:pt x="117" y="0"/>
                      <a:pt x="117"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 name="Freeform 337"/>
              <p:cNvSpPr/>
              <p:nvPr/>
            </p:nvSpPr>
            <p:spPr bwMode="auto">
              <a:xfrm>
                <a:off x="2005013" y="1871663"/>
                <a:ext cx="347663" cy="454025"/>
              </a:xfrm>
              <a:custGeom>
                <a:avLst/>
                <a:gdLst>
                  <a:gd name="T0" fmla="*/ 0 w 124"/>
                  <a:gd name="T1" fmla="*/ 0 h 162"/>
                  <a:gd name="T2" fmla="*/ 0 w 124"/>
                  <a:gd name="T3" fmla="*/ 6 h 162"/>
                  <a:gd name="T4" fmla="*/ 21 w 124"/>
                  <a:gd name="T5" fmla="*/ 42 h 162"/>
                  <a:gd name="T6" fmla="*/ 22 w 124"/>
                  <a:gd name="T7" fmla="*/ 41 h 162"/>
                  <a:gd name="T8" fmla="*/ 23 w 124"/>
                  <a:gd name="T9" fmla="*/ 40 h 162"/>
                  <a:gd name="T10" fmla="*/ 25 w 124"/>
                  <a:gd name="T11" fmla="*/ 41 h 162"/>
                  <a:gd name="T12" fmla="*/ 25 w 124"/>
                  <a:gd name="T13" fmla="*/ 43 h 162"/>
                  <a:gd name="T14" fmla="*/ 24 w 124"/>
                  <a:gd name="T15" fmla="*/ 44 h 162"/>
                  <a:gd name="T16" fmla="*/ 45 w 124"/>
                  <a:gd name="T17" fmla="*/ 41 h 162"/>
                  <a:gd name="T18" fmla="*/ 45 w 124"/>
                  <a:gd name="T19" fmla="*/ 41 h 162"/>
                  <a:gd name="T20" fmla="*/ 95 w 124"/>
                  <a:gd name="T21" fmla="*/ 50 h 162"/>
                  <a:gd name="T22" fmla="*/ 114 w 124"/>
                  <a:gd name="T23" fmla="*/ 57 h 162"/>
                  <a:gd name="T24" fmla="*/ 117 w 124"/>
                  <a:gd name="T25" fmla="*/ 58 h 162"/>
                  <a:gd name="T26" fmla="*/ 118 w 124"/>
                  <a:gd name="T27" fmla="*/ 59 h 162"/>
                  <a:gd name="T28" fmla="*/ 116 w 124"/>
                  <a:gd name="T29" fmla="*/ 60 h 162"/>
                  <a:gd name="T30" fmla="*/ 26 w 124"/>
                  <a:gd name="T31" fmla="*/ 157 h 162"/>
                  <a:gd name="T32" fmla="*/ 0 w 124"/>
                  <a:gd name="T33" fmla="*/ 139 h 162"/>
                  <a:gd name="T34" fmla="*/ 0 w 124"/>
                  <a:gd name="T35" fmla="*/ 143 h 162"/>
                  <a:gd name="T36" fmla="*/ 25 w 124"/>
                  <a:gd name="T37" fmla="*/ 161 h 162"/>
                  <a:gd name="T38" fmla="*/ 26 w 124"/>
                  <a:gd name="T39" fmla="*/ 162 h 162"/>
                  <a:gd name="T40" fmla="*/ 26 w 124"/>
                  <a:gd name="T41" fmla="*/ 162 h 162"/>
                  <a:gd name="T42" fmla="*/ 28 w 124"/>
                  <a:gd name="T43" fmla="*/ 161 h 162"/>
                  <a:gd name="T44" fmla="*/ 120 w 124"/>
                  <a:gd name="T45" fmla="*/ 62 h 162"/>
                  <a:gd name="T46" fmla="*/ 123 w 124"/>
                  <a:gd name="T47" fmla="*/ 59 h 162"/>
                  <a:gd name="T48" fmla="*/ 123 w 124"/>
                  <a:gd name="T49" fmla="*/ 59 h 162"/>
                  <a:gd name="T50" fmla="*/ 124 w 124"/>
                  <a:gd name="T51" fmla="*/ 57 h 162"/>
                  <a:gd name="T52" fmla="*/ 122 w 124"/>
                  <a:gd name="T53" fmla="*/ 56 h 162"/>
                  <a:gd name="T54" fmla="*/ 97 w 124"/>
                  <a:gd name="T55" fmla="*/ 46 h 162"/>
                  <a:gd name="T56" fmla="*/ 45 w 124"/>
                  <a:gd name="T57" fmla="*/ 37 h 162"/>
                  <a:gd name="T58" fmla="*/ 24 w 124"/>
                  <a:gd name="T59" fmla="*/ 40 h 162"/>
                  <a:gd name="T60" fmla="*/ 0 w 124"/>
                  <a:gd name="T61" fmla="*/ 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4" h="162">
                    <a:moveTo>
                      <a:pt x="0" y="0"/>
                    </a:moveTo>
                    <a:cubicBezTo>
                      <a:pt x="0" y="6"/>
                      <a:pt x="0" y="6"/>
                      <a:pt x="0" y="6"/>
                    </a:cubicBezTo>
                    <a:cubicBezTo>
                      <a:pt x="8" y="14"/>
                      <a:pt x="15" y="26"/>
                      <a:pt x="21" y="42"/>
                    </a:cubicBezTo>
                    <a:cubicBezTo>
                      <a:pt x="22" y="41"/>
                      <a:pt x="22" y="41"/>
                      <a:pt x="22" y="41"/>
                    </a:cubicBezTo>
                    <a:cubicBezTo>
                      <a:pt x="22" y="40"/>
                      <a:pt x="23" y="40"/>
                      <a:pt x="23" y="40"/>
                    </a:cubicBezTo>
                    <a:cubicBezTo>
                      <a:pt x="24" y="40"/>
                      <a:pt x="24" y="40"/>
                      <a:pt x="25" y="41"/>
                    </a:cubicBezTo>
                    <a:cubicBezTo>
                      <a:pt x="25" y="41"/>
                      <a:pt x="25" y="43"/>
                      <a:pt x="25" y="43"/>
                    </a:cubicBezTo>
                    <a:cubicBezTo>
                      <a:pt x="24" y="44"/>
                      <a:pt x="24" y="44"/>
                      <a:pt x="24" y="44"/>
                    </a:cubicBezTo>
                    <a:cubicBezTo>
                      <a:pt x="30" y="42"/>
                      <a:pt x="37" y="41"/>
                      <a:pt x="45" y="41"/>
                    </a:cubicBezTo>
                    <a:cubicBezTo>
                      <a:pt x="45" y="41"/>
                      <a:pt x="45" y="41"/>
                      <a:pt x="45" y="41"/>
                    </a:cubicBezTo>
                    <a:cubicBezTo>
                      <a:pt x="62" y="41"/>
                      <a:pt x="81" y="46"/>
                      <a:pt x="95" y="50"/>
                    </a:cubicBezTo>
                    <a:cubicBezTo>
                      <a:pt x="103" y="53"/>
                      <a:pt x="109" y="55"/>
                      <a:pt x="114" y="57"/>
                    </a:cubicBezTo>
                    <a:cubicBezTo>
                      <a:pt x="115" y="57"/>
                      <a:pt x="116" y="58"/>
                      <a:pt x="117" y="58"/>
                    </a:cubicBezTo>
                    <a:cubicBezTo>
                      <a:pt x="117" y="58"/>
                      <a:pt x="118" y="58"/>
                      <a:pt x="118" y="59"/>
                    </a:cubicBezTo>
                    <a:cubicBezTo>
                      <a:pt x="116" y="60"/>
                      <a:pt x="116" y="60"/>
                      <a:pt x="116" y="60"/>
                    </a:cubicBezTo>
                    <a:cubicBezTo>
                      <a:pt x="26" y="157"/>
                      <a:pt x="26" y="157"/>
                      <a:pt x="26" y="157"/>
                    </a:cubicBezTo>
                    <a:cubicBezTo>
                      <a:pt x="17" y="149"/>
                      <a:pt x="8" y="143"/>
                      <a:pt x="0" y="139"/>
                    </a:cubicBezTo>
                    <a:cubicBezTo>
                      <a:pt x="0" y="143"/>
                      <a:pt x="0" y="143"/>
                      <a:pt x="0" y="143"/>
                    </a:cubicBezTo>
                    <a:cubicBezTo>
                      <a:pt x="8" y="147"/>
                      <a:pt x="16" y="153"/>
                      <a:pt x="25" y="161"/>
                    </a:cubicBezTo>
                    <a:cubicBezTo>
                      <a:pt x="25" y="161"/>
                      <a:pt x="26" y="162"/>
                      <a:pt x="26" y="162"/>
                    </a:cubicBezTo>
                    <a:cubicBezTo>
                      <a:pt x="26" y="162"/>
                      <a:pt x="26" y="162"/>
                      <a:pt x="26" y="162"/>
                    </a:cubicBezTo>
                    <a:cubicBezTo>
                      <a:pt x="27" y="162"/>
                      <a:pt x="27" y="161"/>
                      <a:pt x="28" y="161"/>
                    </a:cubicBezTo>
                    <a:cubicBezTo>
                      <a:pt x="120" y="62"/>
                      <a:pt x="120" y="62"/>
                      <a:pt x="120" y="62"/>
                    </a:cubicBezTo>
                    <a:cubicBezTo>
                      <a:pt x="123" y="59"/>
                      <a:pt x="123" y="59"/>
                      <a:pt x="123" y="59"/>
                    </a:cubicBezTo>
                    <a:cubicBezTo>
                      <a:pt x="123" y="59"/>
                      <a:pt x="123" y="59"/>
                      <a:pt x="123" y="59"/>
                    </a:cubicBezTo>
                    <a:cubicBezTo>
                      <a:pt x="124" y="59"/>
                      <a:pt x="124" y="58"/>
                      <a:pt x="124" y="57"/>
                    </a:cubicBezTo>
                    <a:cubicBezTo>
                      <a:pt x="123" y="57"/>
                      <a:pt x="123" y="56"/>
                      <a:pt x="122" y="56"/>
                    </a:cubicBezTo>
                    <a:cubicBezTo>
                      <a:pt x="122" y="56"/>
                      <a:pt x="112" y="51"/>
                      <a:pt x="97" y="46"/>
                    </a:cubicBezTo>
                    <a:cubicBezTo>
                      <a:pt x="82" y="42"/>
                      <a:pt x="62" y="37"/>
                      <a:pt x="45" y="37"/>
                    </a:cubicBezTo>
                    <a:cubicBezTo>
                      <a:pt x="37" y="37"/>
                      <a:pt x="31" y="38"/>
                      <a:pt x="24" y="40"/>
                    </a:cubicBezTo>
                    <a:cubicBezTo>
                      <a:pt x="18" y="21"/>
                      <a:pt x="9" y="9"/>
                      <a:pt x="0"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 name="Freeform 338"/>
              <p:cNvSpPr/>
              <p:nvPr/>
            </p:nvSpPr>
            <p:spPr bwMode="auto">
              <a:xfrm>
                <a:off x="2005013" y="1982788"/>
                <a:ext cx="69850" cy="87313"/>
              </a:xfrm>
              <a:custGeom>
                <a:avLst/>
                <a:gdLst>
                  <a:gd name="T0" fmla="*/ 23 w 25"/>
                  <a:gd name="T1" fmla="*/ 0 h 31"/>
                  <a:gd name="T2" fmla="*/ 22 w 25"/>
                  <a:gd name="T3" fmla="*/ 1 h 31"/>
                  <a:gd name="T4" fmla="*/ 21 w 25"/>
                  <a:gd name="T5" fmla="*/ 2 h 31"/>
                  <a:gd name="T6" fmla="*/ 0 w 25"/>
                  <a:gd name="T7" fmla="*/ 25 h 31"/>
                  <a:gd name="T8" fmla="*/ 0 w 25"/>
                  <a:gd name="T9" fmla="*/ 31 h 31"/>
                  <a:gd name="T10" fmla="*/ 24 w 25"/>
                  <a:gd name="T11" fmla="*/ 4 h 31"/>
                  <a:gd name="T12" fmla="*/ 25 w 25"/>
                  <a:gd name="T13" fmla="*/ 3 h 31"/>
                  <a:gd name="T14" fmla="*/ 25 w 25"/>
                  <a:gd name="T15" fmla="*/ 1 h 31"/>
                  <a:gd name="T16" fmla="*/ 23 w 25"/>
                  <a:gd name="T17"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31">
                    <a:moveTo>
                      <a:pt x="23" y="0"/>
                    </a:moveTo>
                    <a:cubicBezTo>
                      <a:pt x="23" y="0"/>
                      <a:pt x="22" y="0"/>
                      <a:pt x="22" y="1"/>
                    </a:cubicBezTo>
                    <a:cubicBezTo>
                      <a:pt x="21" y="2"/>
                      <a:pt x="21" y="2"/>
                      <a:pt x="21" y="2"/>
                    </a:cubicBezTo>
                    <a:cubicBezTo>
                      <a:pt x="0" y="25"/>
                      <a:pt x="0" y="25"/>
                      <a:pt x="0" y="25"/>
                    </a:cubicBezTo>
                    <a:cubicBezTo>
                      <a:pt x="0" y="31"/>
                      <a:pt x="0" y="31"/>
                      <a:pt x="0" y="31"/>
                    </a:cubicBezTo>
                    <a:cubicBezTo>
                      <a:pt x="24" y="4"/>
                      <a:pt x="24" y="4"/>
                      <a:pt x="24" y="4"/>
                    </a:cubicBezTo>
                    <a:cubicBezTo>
                      <a:pt x="25" y="3"/>
                      <a:pt x="25" y="3"/>
                      <a:pt x="25" y="3"/>
                    </a:cubicBezTo>
                    <a:cubicBezTo>
                      <a:pt x="25" y="3"/>
                      <a:pt x="25" y="1"/>
                      <a:pt x="25" y="1"/>
                    </a:cubicBezTo>
                    <a:cubicBezTo>
                      <a:pt x="24" y="0"/>
                      <a:pt x="24" y="0"/>
                      <a:pt x="23"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54" name="组合 53"/>
            <p:cNvGrpSpPr/>
            <p:nvPr/>
          </p:nvGrpSpPr>
          <p:grpSpPr>
            <a:xfrm>
              <a:off x="3900835" y="2568532"/>
              <a:ext cx="635001" cy="466725"/>
              <a:chOff x="4097338" y="2655888"/>
              <a:chExt cx="635001" cy="466725"/>
            </a:xfrm>
          </p:grpSpPr>
          <p:sp>
            <p:nvSpPr>
              <p:cNvPr id="119" name="Freeform 339"/>
              <p:cNvSpPr>
                <a:spLocks noEditPoints="1"/>
              </p:cNvSpPr>
              <p:nvPr/>
            </p:nvSpPr>
            <p:spPr bwMode="auto">
              <a:xfrm>
                <a:off x="4097338" y="3028950"/>
                <a:ext cx="109538" cy="93663"/>
              </a:xfrm>
              <a:custGeom>
                <a:avLst/>
                <a:gdLst>
                  <a:gd name="T0" fmla="*/ 38 w 39"/>
                  <a:gd name="T1" fmla="*/ 23 h 33"/>
                  <a:gd name="T2" fmla="*/ 39 w 39"/>
                  <a:gd name="T3" fmla="*/ 24 h 33"/>
                  <a:gd name="T4" fmla="*/ 38 w 39"/>
                  <a:gd name="T5" fmla="*/ 23 h 33"/>
                  <a:gd name="T6" fmla="*/ 18 w 39"/>
                  <a:gd name="T7" fmla="*/ 0 h 33"/>
                  <a:gd name="T8" fmla="*/ 1 w 39"/>
                  <a:gd name="T9" fmla="*/ 30 h 33"/>
                  <a:gd name="T10" fmla="*/ 1 w 39"/>
                  <a:gd name="T11" fmla="*/ 32 h 33"/>
                  <a:gd name="T12" fmla="*/ 2 w 39"/>
                  <a:gd name="T13" fmla="*/ 33 h 33"/>
                  <a:gd name="T14" fmla="*/ 3 w 39"/>
                  <a:gd name="T15" fmla="*/ 33 h 33"/>
                  <a:gd name="T16" fmla="*/ 36 w 39"/>
                  <a:gd name="T17" fmla="*/ 27 h 33"/>
                  <a:gd name="T18" fmla="*/ 35 w 39"/>
                  <a:gd name="T19" fmla="*/ 26 h 33"/>
                  <a:gd name="T20" fmla="*/ 35 w 39"/>
                  <a:gd name="T21" fmla="*/ 26 h 33"/>
                  <a:gd name="T22" fmla="*/ 35 w 39"/>
                  <a:gd name="T23" fmla="*/ 25 h 33"/>
                  <a:gd name="T24" fmla="*/ 35 w 39"/>
                  <a:gd name="T25" fmla="*/ 25 h 33"/>
                  <a:gd name="T26" fmla="*/ 32 w 39"/>
                  <a:gd name="T27" fmla="*/ 24 h 33"/>
                  <a:gd name="T28" fmla="*/ 6 w 39"/>
                  <a:gd name="T29" fmla="*/ 28 h 33"/>
                  <a:gd name="T30" fmla="*/ 20 w 39"/>
                  <a:gd name="T31" fmla="*/ 5 h 33"/>
                  <a:gd name="T32" fmla="*/ 19 w 39"/>
                  <a:gd name="T33" fmla="*/ 1 h 33"/>
                  <a:gd name="T34" fmla="*/ 18 w 39"/>
                  <a:gd name="T35"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9" h="33">
                    <a:moveTo>
                      <a:pt x="38" y="23"/>
                    </a:moveTo>
                    <a:cubicBezTo>
                      <a:pt x="38" y="23"/>
                      <a:pt x="39" y="24"/>
                      <a:pt x="39" y="24"/>
                    </a:cubicBezTo>
                    <a:cubicBezTo>
                      <a:pt x="39" y="23"/>
                      <a:pt x="38" y="23"/>
                      <a:pt x="38" y="23"/>
                    </a:cubicBezTo>
                    <a:moveTo>
                      <a:pt x="18" y="0"/>
                    </a:moveTo>
                    <a:cubicBezTo>
                      <a:pt x="1" y="30"/>
                      <a:pt x="1" y="30"/>
                      <a:pt x="1" y="30"/>
                    </a:cubicBezTo>
                    <a:cubicBezTo>
                      <a:pt x="0" y="31"/>
                      <a:pt x="0" y="31"/>
                      <a:pt x="1" y="32"/>
                    </a:cubicBezTo>
                    <a:cubicBezTo>
                      <a:pt x="1" y="33"/>
                      <a:pt x="2" y="33"/>
                      <a:pt x="2" y="33"/>
                    </a:cubicBezTo>
                    <a:cubicBezTo>
                      <a:pt x="2" y="33"/>
                      <a:pt x="2" y="33"/>
                      <a:pt x="3" y="33"/>
                    </a:cubicBezTo>
                    <a:cubicBezTo>
                      <a:pt x="36" y="27"/>
                      <a:pt x="36" y="27"/>
                      <a:pt x="36" y="27"/>
                    </a:cubicBezTo>
                    <a:cubicBezTo>
                      <a:pt x="36" y="27"/>
                      <a:pt x="35" y="26"/>
                      <a:pt x="35" y="26"/>
                    </a:cubicBezTo>
                    <a:cubicBezTo>
                      <a:pt x="35" y="26"/>
                      <a:pt x="35" y="26"/>
                      <a:pt x="35" y="26"/>
                    </a:cubicBezTo>
                    <a:cubicBezTo>
                      <a:pt x="35" y="25"/>
                      <a:pt x="35" y="25"/>
                      <a:pt x="35" y="25"/>
                    </a:cubicBezTo>
                    <a:cubicBezTo>
                      <a:pt x="35" y="25"/>
                      <a:pt x="35" y="25"/>
                      <a:pt x="35" y="25"/>
                    </a:cubicBezTo>
                    <a:cubicBezTo>
                      <a:pt x="34" y="25"/>
                      <a:pt x="33" y="24"/>
                      <a:pt x="32" y="24"/>
                    </a:cubicBezTo>
                    <a:cubicBezTo>
                      <a:pt x="6" y="28"/>
                      <a:pt x="6" y="28"/>
                      <a:pt x="6" y="28"/>
                    </a:cubicBezTo>
                    <a:cubicBezTo>
                      <a:pt x="20" y="5"/>
                      <a:pt x="20" y="5"/>
                      <a:pt x="20" y="5"/>
                    </a:cubicBezTo>
                    <a:cubicBezTo>
                      <a:pt x="19" y="4"/>
                      <a:pt x="19" y="3"/>
                      <a:pt x="19" y="1"/>
                    </a:cubicBezTo>
                    <a:cubicBezTo>
                      <a:pt x="18" y="1"/>
                      <a:pt x="18" y="1"/>
                      <a:pt x="18"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 name="Freeform 340"/>
              <p:cNvSpPr>
                <a:spLocks noEditPoints="1"/>
              </p:cNvSpPr>
              <p:nvPr/>
            </p:nvSpPr>
            <p:spPr bwMode="auto">
              <a:xfrm>
                <a:off x="4197351" y="2941638"/>
                <a:ext cx="115888" cy="138113"/>
              </a:xfrm>
              <a:custGeom>
                <a:avLst/>
                <a:gdLst>
                  <a:gd name="T0" fmla="*/ 27 w 41"/>
                  <a:gd name="T1" fmla="*/ 46 h 49"/>
                  <a:gd name="T2" fmla="*/ 28 w 41"/>
                  <a:gd name="T3" fmla="*/ 48 h 49"/>
                  <a:gd name="T4" fmla="*/ 27 w 41"/>
                  <a:gd name="T5" fmla="*/ 49 h 49"/>
                  <a:gd name="T6" fmla="*/ 32 w 41"/>
                  <a:gd name="T7" fmla="*/ 46 h 49"/>
                  <a:gd name="T8" fmla="*/ 30 w 41"/>
                  <a:gd name="T9" fmla="*/ 46 h 49"/>
                  <a:gd name="T10" fmla="*/ 27 w 41"/>
                  <a:gd name="T11" fmla="*/ 45 h 49"/>
                  <a:gd name="T12" fmla="*/ 25 w 41"/>
                  <a:gd name="T13" fmla="*/ 45 h 49"/>
                  <a:gd name="T14" fmla="*/ 25 w 41"/>
                  <a:gd name="T15" fmla="*/ 45 h 49"/>
                  <a:gd name="T16" fmla="*/ 24 w 41"/>
                  <a:gd name="T17" fmla="*/ 45 h 49"/>
                  <a:gd name="T18" fmla="*/ 24 w 41"/>
                  <a:gd name="T19" fmla="*/ 45 h 49"/>
                  <a:gd name="T20" fmla="*/ 24 w 41"/>
                  <a:gd name="T21" fmla="*/ 45 h 49"/>
                  <a:gd name="T22" fmla="*/ 24 w 41"/>
                  <a:gd name="T23" fmla="*/ 45 h 49"/>
                  <a:gd name="T24" fmla="*/ 24 w 41"/>
                  <a:gd name="T25" fmla="*/ 45 h 49"/>
                  <a:gd name="T26" fmla="*/ 24 w 41"/>
                  <a:gd name="T27" fmla="*/ 45 h 49"/>
                  <a:gd name="T28" fmla="*/ 25 w 41"/>
                  <a:gd name="T29" fmla="*/ 45 h 49"/>
                  <a:gd name="T30" fmla="*/ 25 w 41"/>
                  <a:gd name="T31" fmla="*/ 45 h 49"/>
                  <a:gd name="T32" fmla="*/ 36 w 41"/>
                  <a:gd name="T33" fmla="*/ 39 h 49"/>
                  <a:gd name="T34" fmla="*/ 37 w 41"/>
                  <a:gd name="T35" fmla="*/ 40 h 49"/>
                  <a:gd name="T36" fmla="*/ 37 w 41"/>
                  <a:gd name="T37" fmla="*/ 42 h 49"/>
                  <a:gd name="T38" fmla="*/ 41 w 41"/>
                  <a:gd name="T39" fmla="*/ 39 h 49"/>
                  <a:gd name="T40" fmla="*/ 39 w 41"/>
                  <a:gd name="T41" fmla="*/ 39 h 49"/>
                  <a:gd name="T42" fmla="*/ 36 w 41"/>
                  <a:gd name="T43" fmla="*/ 39 h 49"/>
                  <a:gd name="T44" fmla="*/ 16 w 41"/>
                  <a:gd name="T45" fmla="*/ 39 h 49"/>
                  <a:gd name="T46" fmla="*/ 15 w 41"/>
                  <a:gd name="T47" fmla="*/ 39 h 49"/>
                  <a:gd name="T48" fmla="*/ 39 w 41"/>
                  <a:gd name="T49" fmla="*/ 35 h 49"/>
                  <a:gd name="T50" fmla="*/ 39 w 41"/>
                  <a:gd name="T51" fmla="*/ 35 h 49"/>
                  <a:gd name="T52" fmla="*/ 39 w 41"/>
                  <a:gd name="T53" fmla="*/ 35 h 49"/>
                  <a:gd name="T54" fmla="*/ 7 w 41"/>
                  <a:gd name="T55" fmla="*/ 34 h 49"/>
                  <a:gd name="T56" fmla="*/ 20 w 41"/>
                  <a:gd name="T57" fmla="*/ 48 h 49"/>
                  <a:gd name="T58" fmla="*/ 21 w 41"/>
                  <a:gd name="T59" fmla="*/ 48 h 49"/>
                  <a:gd name="T60" fmla="*/ 16 w 41"/>
                  <a:gd name="T61" fmla="*/ 45 h 49"/>
                  <a:gd name="T62" fmla="*/ 7 w 41"/>
                  <a:gd name="T63" fmla="*/ 34 h 49"/>
                  <a:gd name="T64" fmla="*/ 35 w 41"/>
                  <a:gd name="T65" fmla="*/ 33 h 49"/>
                  <a:gd name="T66" fmla="*/ 21 w 41"/>
                  <a:gd name="T67" fmla="*/ 25 h 49"/>
                  <a:gd name="T68" fmla="*/ 21 w 41"/>
                  <a:gd name="T69" fmla="*/ 25 h 49"/>
                  <a:gd name="T70" fmla="*/ 35 w 41"/>
                  <a:gd name="T71" fmla="*/ 33 h 49"/>
                  <a:gd name="T72" fmla="*/ 3 w 41"/>
                  <a:gd name="T73" fmla="*/ 15 h 49"/>
                  <a:gd name="T74" fmla="*/ 3 w 41"/>
                  <a:gd name="T75" fmla="*/ 15 h 49"/>
                  <a:gd name="T76" fmla="*/ 3 w 41"/>
                  <a:gd name="T77" fmla="*/ 13 h 49"/>
                  <a:gd name="T78" fmla="*/ 3 w 41"/>
                  <a:gd name="T79" fmla="*/ 13 h 49"/>
                  <a:gd name="T80" fmla="*/ 3 w 41"/>
                  <a:gd name="T81" fmla="*/ 13 h 49"/>
                  <a:gd name="T82" fmla="*/ 3 w 41"/>
                  <a:gd name="T83" fmla="*/ 13 h 49"/>
                  <a:gd name="T84" fmla="*/ 13 w 41"/>
                  <a:gd name="T85" fmla="*/ 6 h 49"/>
                  <a:gd name="T86" fmla="*/ 21 w 41"/>
                  <a:gd name="T87" fmla="*/ 24 h 49"/>
                  <a:gd name="T88" fmla="*/ 21 w 41"/>
                  <a:gd name="T89" fmla="*/ 24 h 49"/>
                  <a:gd name="T90" fmla="*/ 24 w 41"/>
                  <a:gd name="T91" fmla="*/ 22 h 49"/>
                  <a:gd name="T92" fmla="*/ 22 w 41"/>
                  <a:gd name="T93" fmla="*/ 23 h 49"/>
                  <a:gd name="T94" fmla="*/ 15 w 41"/>
                  <a:gd name="T95" fmla="*/ 14 h 49"/>
                  <a:gd name="T96" fmla="*/ 17 w 41"/>
                  <a:gd name="T97" fmla="*/ 5 h 49"/>
                  <a:gd name="T98" fmla="*/ 17 w 41"/>
                  <a:gd name="T99" fmla="*/ 5 h 49"/>
                  <a:gd name="T100" fmla="*/ 18 w 41"/>
                  <a:gd name="T101" fmla="*/ 3 h 49"/>
                  <a:gd name="T102" fmla="*/ 17 w 41"/>
                  <a:gd name="T103" fmla="*/ 3 h 49"/>
                  <a:gd name="T104" fmla="*/ 14 w 41"/>
                  <a:gd name="T105" fmla="*/ 0 h 49"/>
                  <a:gd name="T106" fmla="*/ 1 w 41"/>
                  <a:gd name="T107" fmla="*/ 9 h 49"/>
                  <a:gd name="T108" fmla="*/ 3 w 41"/>
                  <a:gd name="T109" fmla="*/ 10 h 49"/>
                  <a:gd name="T110" fmla="*/ 3 w 41"/>
                  <a:gd name="T111" fmla="*/ 11 h 49"/>
                  <a:gd name="T112" fmla="*/ 4 w 41"/>
                  <a:gd name="T113" fmla="*/ 8 h 49"/>
                  <a:gd name="T114" fmla="*/ 10 w 41"/>
                  <a:gd name="T115" fmla="*/ 3 h 49"/>
                  <a:gd name="T116" fmla="*/ 12 w 41"/>
                  <a:gd name="T117" fmla="*/ 4 h 49"/>
                  <a:gd name="T118" fmla="*/ 13 w 41"/>
                  <a:gd name="T119" fmla="*/ 5 h 49"/>
                  <a:gd name="T120" fmla="*/ 14 w 41"/>
                  <a:gd name="T121" fmla="*/ 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1" h="49">
                    <a:moveTo>
                      <a:pt x="27" y="45"/>
                    </a:moveTo>
                    <a:cubicBezTo>
                      <a:pt x="27" y="46"/>
                      <a:pt x="27" y="46"/>
                      <a:pt x="27" y="46"/>
                    </a:cubicBezTo>
                    <a:cubicBezTo>
                      <a:pt x="28" y="46"/>
                      <a:pt x="28" y="46"/>
                      <a:pt x="28" y="46"/>
                    </a:cubicBezTo>
                    <a:cubicBezTo>
                      <a:pt x="28" y="47"/>
                      <a:pt x="28" y="47"/>
                      <a:pt x="28" y="48"/>
                    </a:cubicBezTo>
                    <a:cubicBezTo>
                      <a:pt x="28" y="48"/>
                      <a:pt x="27" y="49"/>
                      <a:pt x="27" y="49"/>
                    </a:cubicBezTo>
                    <a:cubicBezTo>
                      <a:pt x="27" y="49"/>
                      <a:pt x="27" y="49"/>
                      <a:pt x="27" y="49"/>
                    </a:cubicBezTo>
                    <a:cubicBezTo>
                      <a:pt x="27" y="49"/>
                      <a:pt x="27" y="49"/>
                      <a:pt x="27" y="49"/>
                    </a:cubicBezTo>
                    <a:cubicBezTo>
                      <a:pt x="32" y="46"/>
                      <a:pt x="32" y="46"/>
                      <a:pt x="32" y="46"/>
                    </a:cubicBezTo>
                    <a:cubicBezTo>
                      <a:pt x="31" y="46"/>
                      <a:pt x="31" y="46"/>
                      <a:pt x="31" y="46"/>
                    </a:cubicBezTo>
                    <a:cubicBezTo>
                      <a:pt x="30" y="46"/>
                      <a:pt x="30" y="46"/>
                      <a:pt x="30" y="46"/>
                    </a:cubicBezTo>
                    <a:cubicBezTo>
                      <a:pt x="30" y="46"/>
                      <a:pt x="29" y="46"/>
                      <a:pt x="29" y="46"/>
                    </a:cubicBezTo>
                    <a:cubicBezTo>
                      <a:pt x="29" y="46"/>
                      <a:pt x="28" y="46"/>
                      <a:pt x="27" y="45"/>
                    </a:cubicBezTo>
                    <a:moveTo>
                      <a:pt x="24" y="45"/>
                    </a:moveTo>
                    <a:cubicBezTo>
                      <a:pt x="24" y="45"/>
                      <a:pt x="24" y="45"/>
                      <a:pt x="25" y="45"/>
                    </a:cubicBezTo>
                    <a:cubicBezTo>
                      <a:pt x="25" y="45"/>
                      <a:pt x="25" y="45"/>
                      <a:pt x="25" y="45"/>
                    </a:cubicBezTo>
                    <a:cubicBezTo>
                      <a:pt x="25" y="45"/>
                      <a:pt x="25" y="45"/>
                      <a:pt x="25" y="45"/>
                    </a:cubicBezTo>
                    <a:cubicBezTo>
                      <a:pt x="25" y="45"/>
                      <a:pt x="24" y="45"/>
                      <a:pt x="24" y="45"/>
                    </a:cubicBezTo>
                    <a:moveTo>
                      <a:pt x="24" y="45"/>
                    </a:moveTo>
                    <a:cubicBezTo>
                      <a:pt x="24" y="45"/>
                      <a:pt x="24" y="45"/>
                      <a:pt x="24" y="45"/>
                    </a:cubicBezTo>
                    <a:cubicBezTo>
                      <a:pt x="24" y="45"/>
                      <a:pt x="24" y="45"/>
                      <a:pt x="24" y="45"/>
                    </a:cubicBezTo>
                    <a:moveTo>
                      <a:pt x="24" y="45"/>
                    </a:moveTo>
                    <a:cubicBezTo>
                      <a:pt x="24" y="45"/>
                      <a:pt x="24" y="45"/>
                      <a:pt x="24" y="45"/>
                    </a:cubicBezTo>
                    <a:cubicBezTo>
                      <a:pt x="24" y="45"/>
                      <a:pt x="24" y="45"/>
                      <a:pt x="24" y="45"/>
                    </a:cubicBezTo>
                    <a:moveTo>
                      <a:pt x="24" y="45"/>
                    </a:moveTo>
                    <a:cubicBezTo>
                      <a:pt x="24" y="45"/>
                      <a:pt x="24" y="45"/>
                      <a:pt x="24" y="45"/>
                    </a:cubicBezTo>
                    <a:cubicBezTo>
                      <a:pt x="24" y="45"/>
                      <a:pt x="24" y="45"/>
                      <a:pt x="24" y="45"/>
                    </a:cubicBezTo>
                    <a:moveTo>
                      <a:pt x="24" y="45"/>
                    </a:moveTo>
                    <a:cubicBezTo>
                      <a:pt x="24" y="45"/>
                      <a:pt x="24" y="45"/>
                      <a:pt x="24" y="45"/>
                    </a:cubicBezTo>
                    <a:cubicBezTo>
                      <a:pt x="24" y="45"/>
                      <a:pt x="24" y="45"/>
                      <a:pt x="24" y="45"/>
                    </a:cubicBezTo>
                    <a:moveTo>
                      <a:pt x="25" y="45"/>
                    </a:moveTo>
                    <a:cubicBezTo>
                      <a:pt x="25" y="45"/>
                      <a:pt x="25" y="45"/>
                      <a:pt x="25" y="45"/>
                    </a:cubicBezTo>
                    <a:cubicBezTo>
                      <a:pt x="25" y="45"/>
                      <a:pt x="25" y="45"/>
                      <a:pt x="25" y="45"/>
                    </a:cubicBezTo>
                    <a:cubicBezTo>
                      <a:pt x="25" y="45"/>
                      <a:pt x="25" y="45"/>
                      <a:pt x="25" y="45"/>
                    </a:cubicBezTo>
                    <a:moveTo>
                      <a:pt x="36" y="39"/>
                    </a:moveTo>
                    <a:cubicBezTo>
                      <a:pt x="37" y="39"/>
                      <a:pt x="37" y="39"/>
                      <a:pt x="37" y="39"/>
                    </a:cubicBezTo>
                    <a:cubicBezTo>
                      <a:pt x="37" y="40"/>
                      <a:pt x="37" y="40"/>
                      <a:pt x="37" y="40"/>
                    </a:cubicBezTo>
                    <a:cubicBezTo>
                      <a:pt x="37" y="40"/>
                      <a:pt x="37" y="41"/>
                      <a:pt x="37" y="41"/>
                    </a:cubicBezTo>
                    <a:cubicBezTo>
                      <a:pt x="37" y="42"/>
                      <a:pt x="37" y="42"/>
                      <a:pt x="37" y="42"/>
                    </a:cubicBezTo>
                    <a:cubicBezTo>
                      <a:pt x="41" y="39"/>
                      <a:pt x="41" y="39"/>
                      <a:pt x="41" y="39"/>
                    </a:cubicBezTo>
                    <a:cubicBezTo>
                      <a:pt x="41" y="39"/>
                      <a:pt x="41" y="39"/>
                      <a:pt x="41" y="39"/>
                    </a:cubicBezTo>
                    <a:cubicBezTo>
                      <a:pt x="41" y="39"/>
                      <a:pt x="41" y="39"/>
                      <a:pt x="40" y="39"/>
                    </a:cubicBezTo>
                    <a:cubicBezTo>
                      <a:pt x="40" y="39"/>
                      <a:pt x="40" y="39"/>
                      <a:pt x="39" y="39"/>
                    </a:cubicBezTo>
                    <a:cubicBezTo>
                      <a:pt x="39" y="39"/>
                      <a:pt x="39" y="39"/>
                      <a:pt x="39" y="39"/>
                    </a:cubicBezTo>
                    <a:cubicBezTo>
                      <a:pt x="38" y="39"/>
                      <a:pt x="37" y="39"/>
                      <a:pt x="36" y="39"/>
                    </a:cubicBezTo>
                    <a:moveTo>
                      <a:pt x="15" y="39"/>
                    </a:moveTo>
                    <a:cubicBezTo>
                      <a:pt x="15" y="39"/>
                      <a:pt x="16" y="39"/>
                      <a:pt x="16" y="39"/>
                    </a:cubicBezTo>
                    <a:cubicBezTo>
                      <a:pt x="16" y="39"/>
                      <a:pt x="16" y="40"/>
                      <a:pt x="17" y="40"/>
                    </a:cubicBezTo>
                    <a:cubicBezTo>
                      <a:pt x="16" y="40"/>
                      <a:pt x="16" y="39"/>
                      <a:pt x="15" y="39"/>
                    </a:cubicBezTo>
                    <a:moveTo>
                      <a:pt x="37" y="35"/>
                    </a:moveTo>
                    <a:cubicBezTo>
                      <a:pt x="38" y="35"/>
                      <a:pt x="38" y="35"/>
                      <a:pt x="39" y="35"/>
                    </a:cubicBezTo>
                    <a:cubicBezTo>
                      <a:pt x="39" y="35"/>
                      <a:pt x="39" y="35"/>
                      <a:pt x="39" y="35"/>
                    </a:cubicBezTo>
                    <a:cubicBezTo>
                      <a:pt x="39" y="35"/>
                      <a:pt x="39" y="35"/>
                      <a:pt x="39" y="35"/>
                    </a:cubicBezTo>
                    <a:cubicBezTo>
                      <a:pt x="39" y="35"/>
                      <a:pt x="39" y="35"/>
                      <a:pt x="39" y="35"/>
                    </a:cubicBezTo>
                    <a:cubicBezTo>
                      <a:pt x="39" y="35"/>
                      <a:pt x="39" y="35"/>
                      <a:pt x="39" y="35"/>
                    </a:cubicBezTo>
                    <a:cubicBezTo>
                      <a:pt x="38" y="35"/>
                      <a:pt x="38" y="35"/>
                      <a:pt x="37" y="35"/>
                    </a:cubicBezTo>
                    <a:moveTo>
                      <a:pt x="7" y="34"/>
                    </a:moveTo>
                    <a:cubicBezTo>
                      <a:pt x="10" y="39"/>
                      <a:pt x="13" y="42"/>
                      <a:pt x="16" y="45"/>
                    </a:cubicBezTo>
                    <a:cubicBezTo>
                      <a:pt x="17" y="46"/>
                      <a:pt x="19" y="47"/>
                      <a:pt x="20" y="48"/>
                    </a:cubicBezTo>
                    <a:cubicBezTo>
                      <a:pt x="21" y="48"/>
                      <a:pt x="21" y="48"/>
                      <a:pt x="21" y="48"/>
                    </a:cubicBezTo>
                    <a:cubicBezTo>
                      <a:pt x="21" y="48"/>
                      <a:pt x="21" y="48"/>
                      <a:pt x="21" y="48"/>
                    </a:cubicBezTo>
                    <a:cubicBezTo>
                      <a:pt x="21" y="48"/>
                      <a:pt x="21" y="48"/>
                      <a:pt x="20" y="48"/>
                    </a:cubicBezTo>
                    <a:cubicBezTo>
                      <a:pt x="19" y="47"/>
                      <a:pt x="18" y="46"/>
                      <a:pt x="16" y="45"/>
                    </a:cubicBezTo>
                    <a:cubicBezTo>
                      <a:pt x="15" y="44"/>
                      <a:pt x="14" y="43"/>
                      <a:pt x="13" y="42"/>
                    </a:cubicBezTo>
                    <a:cubicBezTo>
                      <a:pt x="11" y="40"/>
                      <a:pt x="9" y="37"/>
                      <a:pt x="7" y="34"/>
                    </a:cubicBezTo>
                    <a:moveTo>
                      <a:pt x="35" y="33"/>
                    </a:moveTo>
                    <a:cubicBezTo>
                      <a:pt x="35" y="33"/>
                      <a:pt x="35" y="33"/>
                      <a:pt x="35" y="33"/>
                    </a:cubicBezTo>
                    <a:cubicBezTo>
                      <a:pt x="35" y="33"/>
                      <a:pt x="35" y="33"/>
                      <a:pt x="35" y="33"/>
                    </a:cubicBezTo>
                    <a:moveTo>
                      <a:pt x="21" y="25"/>
                    </a:moveTo>
                    <a:cubicBezTo>
                      <a:pt x="23" y="28"/>
                      <a:pt x="25" y="31"/>
                      <a:pt x="28" y="33"/>
                    </a:cubicBezTo>
                    <a:cubicBezTo>
                      <a:pt x="25" y="31"/>
                      <a:pt x="23" y="28"/>
                      <a:pt x="21" y="25"/>
                    </a:cubicBezTo>
                    <a:moveTo>
                      <a:pt x="24" y="22"/>
                    </a:moveTo>
                    <a:cubicBezTo>
                      <a:pt x="28" y="27"/>
                      <a:pt x="31" y="31"/>
                      <a:pt x="35" y="33"/>
                    </a:cubicBezTo>
                    <a:cubicBezTo>
                      <a:pt x="31" y="31"/>
                      <a:pt x="28" y="27"/>
                      <a:pt x="24" y="22"/>
                    </a:cubicBezTo>
                    <a:moveTo>
                      <a:pt x="3" y="15"/>
                    </a:moveTo>
                    <a:cubicBezTo>
                      <a:pt x="3" y="17"/>
                      <a:pt x="3" y="19"/>
                      <a:pt x="4" y="22"/>
                    </a:cubicBezTo>
                    <a:cubicBezTo>
                      <a:pt x="3" y="19"/>
                      <a:pt x="3" y="17"/>
                      <a:pt x="3" y="15"/>
                    </a:cubicBezTo>
                    <a:moveTo>
                      <a:pt x="3" y="13"/>
                    </a:moveTo>
                    <a:cubicBezTo>
                      <a:pt x="3" y="13"/>
                      <a:pt x="3" y="13"/>
                      <a:pt x="3" y="13"/>
                    </a:cubicBezTo>
                    <a:cubicBezTo>
                      <a:pt x="3" y="13"/>
                      <a:pt x="3" y="14"/>
                      <a:pt x="3" y="15"/>
                    </a:cubicBezTo>
                    <a:cubicBezTo>
                      <a:pt x="3" y="14"/>
                      <a:pt x="3" y="13"/>
                      <a:pt x="3" y="13"/>
                    </a:cubicBezTo>
                    <a:cubicBezTo>
                      <a:pt x="3" y="13"/>
                      <a:pt x="3" y="13"/>
                      <a:pt x="3" y="13"/>
                    </a:cubicBezTo>
                    <a:moveTo>
                      <a:pt x="3" y="13"/>
                    </a:moveTo>
                    <a:cubicBezTo>
                      <a:pt x="3" y="13"/>
                      <a:pt x="3" y="13"/>
                      <a:pt x="3" y="13"/>
                    </a:cubicBezTo>
                    <a:cubicBezTo>
                      <a:pt x="3" y="13"/>
                      <a:pt x="3" y="13"/>
                      <a:pt x="3" y="13"/>
                    </a:cubicBezTo>
                    <a:moveTo>
                      <a:pt x="13" y="6"/>
                    </a:moveTo>
                    <a:cubicBezTo>
                      <a:pt x="13" y="6"/>
                      <a:pt x="13" y="6"/>
                      <a:pt x="13" y="6"/>
                    </a:cubicBezTo>
                    <a:cubicBezTo>
                      <a:pt x="13" y="8"/>
                      <a:pt x="14" y="11"/>
                      <a:pt x="15" y="14"/>
                    </a:cubicBezTo>
                    <a:cubicBezTo>
                      <a:pt x="16" y="17"/>
                      <a:pt x="18" y="21"/>
                      <a:pt x="21" y="24"/>
                    </a:cubicBezTo>
                    <a:cubicBezTo>
                      <a:pt x="21" y="24"/>
                      <a:pt x="21" y="25"/>
                      <a:pt x="21" y="25"/>
                    </a:cubicBezTo>
                    <a:cubicBezTo>
                      <a:pt x="21" y="25"/>
                      <a:pt x="21" y="24"/>
                      <a:pt x="21" y="24"/>
                    </a:cubicBezTo>
                    <a:cubicBezTo>
                      <a:pt x="22" y="23"/>
                      <a:pt x="22" y="23"/>
                      <a:pt x="22" y="23"/>
                    </a:cubicBezTo>
                    <a:cubicBezTo>
                      <a:pt x="24" y="22"/>
                      <a:pt x="24" y="22"/>
                      <a:pt x="24" y="22"/>
                    </a:cubicBezTo>
                    <a:cubicBezTo>
                      <a:pt x="24" y="22"/>
                      <a:pt x="24" y="22"/>
                      <a:pt x="24" y="22"/>
                    </a:cubicBezTo>
                    <a:cubicBezTo>
                      <a:pt x="22" y="23"/>
                      <a:pt x="22" y="23"/>
                      <a:pt x="22" y="23"/>
                    </a:cubicBezTo>
                    <a:cubicBezTo>
                      <a:pt x="21" y="24"/>
                      <a:pt x="21" y="24"/>
                      <a:pt x="21" y="24"/>
                    </a:cubicBezTo>
                    <a:cubicBezTo>
                      <a:pt x="18" y="21"/>
                      <a:pt x="16" y="17"/>
                      <a:pt x="15" y="14"/>
                    </a:cubicBezTo>
                    <a:cubicBezTo>
                      <a:pt x="14" y="11"/>
                      <a:pt x="13" y="8"/>
                      <a:pt x="13" y="6"/>
                    </a:cubicBezTo>
                    <a:moveTo>
                      <a:pt x="17" y="5"/>
                    </a:moveTo>
                    <a:cubicBezTo>
                      <a:pt x="17" y="5"/>
                      <a:pt x="17" y="5"/>
                      <a:pt x="17" y="5"/>
                    </a:cubicBezTo>
                    <a:cubicBezTo>
                      <a:pt x="17" y="5"/>
                      <a:pt x="17" y="5"/>
                      <a:pt x="17" y="5"/>
                    </a:cubicBezTo>
                    <a:cubicBezTo>
                      <a:pt x="17" y="5"/>
                      <a:pt x="17" y="5"/>
                      <a:pt x="17" y="5"/>
                    </a:cubicBezTo>
                    <a:moveTo>
                      <a:pt x="18" y="3"/>
                    </a:moveTo>
                    <a:cubicBezTo>
                      <a:pt x="18" y="3"/>
                      <a:pt x="18" y="3"/>
                      <a:pt x="18" y="3"/>
                    </a:cubicBezTo>
                    <a:cubicBezTo>
                      <a:pt x="18" y="3"/>
                      <a:pt x="18" y="3"/>
                      <a:pt x="17" y="3"/>
                    </a:cubicBezTo>
                    <a:cubicBezTo>
                      <a:pt x="18" y="3"/>
                      <a:pt x="18" y="3"/>
                      <a:pt x="18" y="3"/>
                    </a:cubicBezTo>
                    <a:moveTo>
                      <a:pt x="14" y="0"/>
                    </a:moveTo>
                    <a:cubicBezTo>
                      <a:pt x="0" y="10"/>
                      <a:pt x="0" y="10"/>
                      <a:pt x="0" y="10"/>
                    </a:cubicBezTo>
                    <a:cubicBezTo>
                      <a:pt x="1" y="10"/>
                      <a:pt x="1" y="9"/>
                      <a:pt x="1" y="9"/>
                    </a:cubicBezTo>
                    <a:cubicBezTo>
                      <a:pt x="1" y="9"/>
                      <a:pt x="2" y="9"/>
                      <a:pt x="2" y="9"/>
                    </a:cubicBezTo>
                    <a:cubicBezTo>
                      <a:pt x="2" y="10"/>
                      <a:pt x="3" y="10"/>
                      <a:pt x="3" y="10"/>
                    </a:cubicBezTo>
                    <a:cubicBezTo>
                      <a:pt x="3" y="11"/>
                      <a:pt x="3" y="11"/>
                      <a:pt x="3" y="11"/>
                    </a:cubicBezTo>
                    <a:cubicBezTo>
                      <a:pt x="3" y="11"/>
                      <a:pt x="3" y="11"/>
                      <a:pt x="3" y="11"/>
                    </a:cubicBezTo>
                    <a:cubicBezTo>
                      <a:pt x="3" y="10"/>
                      <a:pt x="4" y="9"/>
                      <a:pt x="4" y="8"/>
                    </a:cubicBezTo>
                    <a:cubicBezTo>
                      <a:pt x="4" y="8"/>
                      <a:pt x="4" y="8"/>
                      <a:pt x="4" y="8"/>
                    </a:cubicBezTo>
                    <a:cubicBezTo>
                      <a:pt x="4" y="7"/>
                      <a:pt x="5" y="7"/>
                      <a:pt x="5" y="7"/>
                    </a:cubicBezTo>
                    <a:cubicBezTo>
                      <a:pt x="10" y="3"/>
                      <a:pt x="10" y="3"/>
                      <a:pt x="10" y="3"/>
                    </a:cubicBezTo>
                    <a:cubicBezTo>
                      <a:pt x="10" y="3"/>
                      <a:pt x="10" y="3"/>
                      <a:pt x="11" y="3"/>
                    </a:cubicBezTo>
                    <a:cubicBezTo>
                      <a:pt x="11" y="3"/>
                      <a:pt x="12" y="3"/>
                      <a:pt x="12" y="4"/>
                    </a:cubicBezTo>
                    <a:cubicBezTo>
                      <a:pt x="13" y="4"/>
                      <a:pt x="13" y="4"/>
                      <a:pt x="13" y="4"/>
                    </a:cubicBezTo>
                    <a:cubicBezTo>
                      <a:pt x="13" y="4"/>
                      <a:pt x="13" y="4"/>
                      <a:pt x="13" y="5"/>
                    </a:cubicBezTo>
                    <a:cubicBezTo>
                      <a:pt x="13" y="4"/>
                      <a:pt x="13" y="3"/>
                      <a:pt x="14" y="2"/>
                    </a:cubicBezTo>
                    <a:cubicBezTo>
                      <a:pt x="14" y="2"/>
                      <a:pt x="14" y="1"/>
                      <a:pt x="14" y="1"/>
                    </a:cubicBezTo>
                    <a:cubicBezTo>
                      <a:pt x="14" y="1"/>
                      <a:pt x="14" y="0"/>
                      <a:pt x="1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 name="Freeform 341"/>
              <p:cNvSpPr>
                <a:spLocks noEditPoints="1"/>
              </p:cNvSpPr>
              <p:nvPr/>
            </p:nvSpPr>
            <p:spPr bwMode="auto">
              <a:xfrm>
                <a:off x="4233863" y="2689225"/>
                <a:ext cx="454025" cy="361950"/>
              </a:xfrm>
              <a:custGeom>
                <a:avLst/>
                <a:gdLst>
                  <a:gd name="T0" fmla="*/ 156 w 162"/>
                  <a:gd name="T1" fmla="*/ 37 h 129"/>
                  <a:gd name="T2" fmla="*/ 155 w 162"/>
                  <a:gd name="T3" fmla="*/ 41 h 129"/>
                  <a:gd name="T4" fmla="*/ 160 w 162"/>
                  <a:gd name="T5" fmla="*/ 39 h 129"/>
                  <a:gd name="T6" fmla="*/ 158 w 162"/>
                  <a:gd name="T7" fmla="*/ 39 h 129"/>
                  <a:gd name="T8" fmla="*/ 157 w 162"/>
                  <a:gd name="T9" fmla="*/ 38 h 129"/>
                  <a:gd name="T10" fmla="*/ 156 w 162"/>
                  <a:gd name="T11" fmla="*/ 36 h 129"/>
                  <a:gd name="T12" fmla="*/ 151 w 162"/>
                  <a:gd name="T13" fmla="*/ 17 h 129"/>
                  <a:gd name="T14" fmla="*/ 150 w 162"/>
                  <a:gd name="T15" fmla="*/ 16 h 129"/>
                  <a:gd name="T16" fmla="*/ 151 w 162"/>
                  <a:gd name="T17" fmla="*/ 17 h 129"/>
                  <a:gd name="T18" fmla="*/ 150 w 162"/>
                  <a:gd name="T19" fmla="*/ 16 h 129"/>
                  <a:gd name="T20" fmla="*/ 159 w 162"/>
                  <a:gd name="T21" fmla="*/ 23 h 129"/>
                  <a:gd name="T22" fmla="*/ 162 w 162"/>
                  <a:gd name="T23" fmla="*/ 33 h 129"/>
                  <a:gd name="T24" fmla="*/ 160 w 162"/>
                  <a:gd name="T25" fmla="*/ 25 h 129"/>
                  <a:gd name="T26" fmla="*/ 123 w 162"/>
                  <a:gd name="T27" fmla="*/ 7 h 129"/>
                  <a:gd name="T28" fmla="*/ 1 w 162"/>
                  <a:gd name="T29" fmla="*/ 90 h 129"/>
                  <a:gd name="T30" fmla="*/ 1 w 162"/>
                  <a:gd name="T31" fmla="*/ 92 h 129"/>
                  <a:gd name="T32" fmla="*/ 0 w 162"/>
                  <a:gd name="T33" fmla="*/ 96 h 129"/>
                  <a:gd name="T34" fmla="*/ 8 w 162"/>
                  <a:gd name="T35" fmla="*/ 114 h 129"/>
                  <a:gd name="T36" fmla="*/ 11 w 162"/>
                  <a:gd name="T37" fmla="*/ 112 h 129"/>
                  <a:gd name="T38" fmla="*/ 8 w 162"/>
                  <a:gd name="T39" fmla="*/ 114 h 129"/>
                  <a:gd name="T40" fmla="*/ 8 w 162"/>
                  <a:gd name="T41" fmla="*/ 115 h 129"/>
                  <a:gd name="T42" fmla="*/ 17 w 162"/>
                  <a:gd name="T43" fmla="*/ 125 h 129"/>
                  <a:gd name="T44" fmla="*/ 17 w 162"/>
                  <a:gd name="T45" fmla="*/ 125 h 129"/>
                  <a:gd name="T46" fmla="*/ 17 w 162"/>
                  <a:gd name="T47" fmla="*/ 125 h 129"/>
                  <a:gd name="T48" fmla="*/ 21 w 162"/>
                  <a:gd name="T49" fmla="*/ 128 h 129"/>
                  <a:gd name="T50" fmla="*/ 23 w 162"/>
                  <a:gd name="T51" fmla="*/ 129 h 129"/>
                  <a:gd name="T52" fmla="*/ 26 w 162"/>
                  <a:gd name="T53" fmla="*/ 129 h 129"/>
                  <a:gd name="T54" fmla="*/ 28 w 162"/>
                  <a:gd name="T55" fmla="*/ 129 h 129"/>
                  <a:gd name="T56" fmla="*/ 150 w 162"/>
                  <a:gd name="T57" fmla="*/ 46 h 129"/>
                  <a:gd name="T58" fmla="*/ 147 w 162"/>
                  <a:gd name="T59" fmla="*/ 45 h 129"/>
                  <a:gd name="T60" fmla="*/ 147 w 162"/>
                  <a:gd name="T61" fmla="*/ 43 h 129"/>
                  <a:gd name="T62" fmla="*/ 27 w 162"/>
                  <a:gd name="T63" fmla="*/ 125 h 129"/>
                  <a:gd name="T64" fmla="*/ 26 w 162"/>
                  <a:gd name="T65" fmla="*/ 125 h 129"/>
                  <a:gd name="T66" fmla="*/ 26 w 162"/>
                  <a:gd name="T67" fmla="*/ 125 h 129"/>
                  <a:gd name="T68" fmla="*/ 23 w 162"/>
                  <a:gd name="T69" fmla="*/ 125 h 129"/>
                  <a:gd name="T70" fmla="*/ 22 w 162"/>
                  <a:gd name="T71" fmla="*/ 123 h 129"/>
                  <a:gd name="T72" fmla="*/ 11 w 162"/>
                  <a:gd name="T73" fmla="*/ 112 h 129"/>
                  <a:gd name="T74" fmla="*/ 6 w 162"/>
                  <a:gd name="T75" fmla="*/ 102 h 129"/>
                  <a:gd name="T76" fmla="*/ 4 w 162"/>
                  <a:gd name="T77" fmla="*/ 95 h 129"/>
                  <a:gd name="T78" fmla="*/ 4 w 162"/>
                  <a:gd name="T79" fmla="*/ 93 h 129"/>
                  <a:gd name="T80" fmla="*/ 5 w 162"/>
                  <a:gd name="T81" fmla="*/ 93 h 129"/>
                  <a:gd name="T82" fmla="*/ 124 w 162"/>
                  <a:gd name="T83" fmla="*/ 11 h 129"/>
                  <a:gd name="T84" fmla="*/ 122 w 162"/>
                  <a:gd name="T85" fmla="*/ 9 h 129"/>
                  <a:gd name="T86" fmla="*/ 123 w 162"/>
                  <a:gd name="T87" fmla="*/ 7 h 129"/>
                  <a:gd name="T88" fmla="*/ 154 w 162"/>
                  <a:gd name="T89" fmla="*/ 14 h 129"/>
                  <a:gd name="T90" fmla="*/ 135 w 162"/>
                  <a:gd name="T91" fmla="*/ 3 h 129"/>
                  <a:gd name="T92" fmla="*/ 134 w 162"/>
                  <a:gd name="T93" fmla="*/ 4 h 129"/>
                  <a:gd name="T94" fmla="*/ 140 w 162"/>
                  <a:gd name="T95" fmla="*/ 1 h 129"/>
                  <a:gd name="T96" fmla="*/ 140 w 162"/>
                  <a:gd name="T97" fmla="*/ 1 h 129"/>
                  <a:gd name="T98" fmla="*/ 128 w 162"/>
                  <a:gd name="T99" fmla="*/ 3 h 129"/>
                  <a:gd name="T100" fmla="*/ 130 w 162"/>
                  <a:gd name="T101" fmla="*/ 3 h 129"/>
                  <a:gd name="T102" fmla="*/ 134 w 162"/>
                  <a:gd name="T103" fmla="*/ 4 h 129"/>
                  <a:gd name="T104" fmla="*/ 134 w 162"/>
                  <a:gd name="T105" fmla="*/ 4 h 129"/>
                  <a:gd name="T106" fmla="*/ 132 w 162"/>
                  <a:gd name="T107" fmla="*/ 3 h 129"/>
                  <a:gd name="T108" fmla="*/ 133 w 162"/>
                  <a:gd name="T109" fmla="*/ 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2" h="129">
                    <a:moveTo>
                      <a:pt x="156" y="36"/>
                    </a:moveTo>
                    <a:cubicBezTo>
                      <a:pt x="156" y="37"/>
                      <a:pt x="156" y="37"/>
                      <a:pt x="156" y="37"/>
                    </a:cubicBezTo>
                    <a:cubicBezTo>
                      <a:pt x="156" y="37"/>
                      <a:pt x="156" y="37"/>
                      <a:pt x="156" y="37"/>
                    </a:cubicBezTo>
                    <a:cubicBezTo>
                      <a:pt x="156" y="38"/>
                      <a:pt x="156" y="40"/>
                      <a:pt x="155" y="41"/>
                    </a:cubicBezTo>
                    <a:cubicBezTo>
                      <a:pt x="155" y="41"/>
                      <a:pt x="155" y="42"/>
                      <a:pt x="155" y="42"/>
                    </a:cubicBezTo>
                    <a:cubicBezTo>
                      <a:pt x="160" y="39"/>
                      <a:pt x="160" y="39"/>
                      <a:pt x="160" y="39"/>
                    </a:cubicBezTo>
                    <a:cubicBezTo>
                      <a:pt x="160" y="39"/>
                      <a:pt x="160" y="39"/>
                      <a:pt x="160" y="39"/>
                    </a:cubicBezTo>
                    <a:cubicBezTo>
                      <a:pt x="159" y="39"/>
                      <a:pt x="159" y="39"/>
                      <a:pt x="158" y="39"/>
                    </a:cubicBezTo>
                    <a:cubicBezTo>
                      <a:pt x="158" y="39"/>
                      <a:pt x="158" y="39"/>
                      <a:pt x="158" y="39"/>
                    </a:cubicBezTo>
                    <a:cubicBezTo>
                      <a:pt x="158" y="39"/>
                      <a:pt x="157" y="39"/>
                      <a:pt x="157" y="38"/>
                    </a:cubicBezTo>
                    <a:cubicBezTo>
                      <a:pt x="157" y="38"/>
                      <a:pt x="157" y="38"/>
                      <a:pt x="157" y="38"/>
                    </a:cubicBezTo>
                    <a:cubicBezTo>
                      <a:pt x="156" y="38"/>
                      <a:pt x="156" y="37"/>
                      <a:pt x="156" y="36"/>
                    </a:cubicBezTo>
                    <a:moveTo>
                      <a:pt x="151" y="17"/>
                    </a:moveTo>
                    <a:cubicBezTo>
                      <a:pt x="151" y="17"/>
                      <a:pt x="151" y="17"/>
                      <a:pt x="151" y="17"/>
                    </a:cubicBezTo>
                    <a:cubicBezTo>
                      <a:pt x="151" y="17"/>
                      <a:pt x="151" y="17"/>
                      <a:pt x="151" y="17"/>
                    </a:cubicBezTo>
                    <a:moveTo>
                      <a:pt x="150" y="16"/>
                    </a:moveTo>
                    <a:cubicBezTo>
                      <a:pt x="150" y="16"/>
                      <a:pt x="150" y="16"/>
                      <a:pt x="150" y="16"/>
                    </a:cubicBezTo>
                    <a:cubicBezTo>
                      <a:pt x="150" y="17"/>
                      <a:pt x="151" y="17"/>
                      <a:pt x="151" y="17"/>
                    </a:cubicBezTo>
                    <a:cubicBezTo>
                      <a:pt x="151" y="17"/>
                      <a:pt x="150" y="17"/>
                      <a:pt x="150" y="16"/>
                    </a:cubicBezTo>
                    <a:cubicBezTo>
                      <a:pt x="150" y="16"/>
                      <a:pt x="150" y="16"/>
                      <a:pt x="150" y="16"/>
                    </a:cubicBezTo>
                    <a:moveTo>
                      <a:pt x="155" y="16"/>
                    </a:moveTo>
                    <a:cubicBezTo>
                      <a:pt x="156" y="18"/>
                      <a:pt x="158" y="21"/>
                      <a:pt x="159" y="23"/>
                    </a:cubicBezTo>
                    <a:cubicBezTo>
                      <a:pt x="160" y="25"/>
                      <a:pt x="160" y="27"/>
                      <a:pt x="161" y="28"/>
                    </a:cubicBezTo>
                    <a:cubicBezTo>
                      <a:pt x="161" y="30"/>
                      <a:pt x="162" y="31"/>
                      <a:pt x="162" y="33"/>
                    </a:cubicBezTo>
                    <a:cubicBezTo>
                      <a:pt x="162" y="33"/>
                      <a:pt x="162" y="33"/>
                      <a:pt x="162" y="33"/>
                    </a:cubicBezTo>
                    <a:cubicBezTo>
                      <a:pt x="161" y="30"/>
                      <a:pt x="161" y="28"/>
                      <a:pt x="160" y="25"/>
                    </a:cubicBezTo>
                    <a:cubicBezTo>
                      <a:pt x="158" y="22"/>
                      <a:pt x="157" y="19"/>
                      <a:pt x="155" y="16"/>
                    </a:cubicBezTo>
                    <a:moveTo>
                      <a:pt x="123" y="7"/>
                    </a:moveTo>
                    <a:cubicBezTo>
                      <a:pt x="1" y="90"/>
                      <a:pt x="1" y="90"/>
                      <a:pt x="1" y="90"/>
                    </a:cubicBezTo>
                    <a:cubicBezTo>
                      <a:pt x="1" y="90"/>
                      <a:pt x="1" y="90"/>
                      <a:pt x="1" y="90"/>
                    </a:cubicBezTo>
                    <a:cubicBezTo>
                      <a:pt x="1" y="90"/>
                      <a:pt x="1" y="91"/>
                      <a:pt x="1" y="91"/>
                    </a:cubicBezTo>
                    <a:cubicBezTo>
                      <a:pt x="1" y="91"/>
                      <a:pt x="1" y="92"/>
                      <a:pt x="1" y="92"/>
                    </a:cubicBezTo>
                    <a:cubicBezTo>
                      <a:pt x="0" y="93"/>
                      <a:pt x="0" y="94"/>
                      <a:pt x="0" y="95"/>
                    </a:cubicBezTo>
                    <a:cubicBezTo>
                      <a:pt x="0" y="95"/>
                      <a:pt x="0" y="96"/>
                      <a:pt x="0" y="96"/>
                    </a:cubicBezTo>
                    <a:cubicBezTo>
                      <a:pt x="0" y="98"/>
                      <a:pt x="1" y="101"/>
                      <a:pt x="2" y="104"/>
                    </a:cubicBezTo>
                    <a:cubicBezTo>
                      <a:pt x="3" y="107"/>
                      <a:pt x="5" y="111"/>
                      <a:pt x="8" y="114"/>
                    </a:cubicBezTo>
                    <a:cubicBezTo>
                      <a:pt x="9" y="113"/>
                      <a:pt x="9" y="113"/>
                      <a:pt x="9" y="113"/>
                    </a:cubicBezTo>
                    <a:cubicBezTo>
                      <a:pt x="11" y="112"/>
                      <a:pt x="11" y="112"/>
                      <a:pt x="11" y="112"/>
                    </a:cubicBezTo>
                    <a:cubicBezTo>
                      <a:pt x="9" y="113"/>
                      <a:pt x="9" y="113"/>
                      <a:pt x="9" y="113"/>
                    </a:cubicBezTo>
                    <a:cubicBezTo>
                      <a:pt x="8" y="114"/>
                      <a:pt x="8" y="114"/>
                      <a:pt x="8" y="114"/>
                    </a:cubicBezTo>
                    <a:cubicBezTo>
                      <a:pt x="8" y="114"/>
                      <a:pt x="8" y="115"/>
                      <a:pt x="8" y="115"/>
                    </a:cubicBezTo>
                    <a:cubicBezTo>
                      <a:pt x="8" y="115"/>
                      <a:pt x="8" y="115"/>
                      <a:pt x="8" y="115"/>
                    </a:cubicBezTo>
                    <a:cubicBezTo>
                      <a:pt x="10" y="118"/>
                      <a:pt x="12" y="121"/>
                      <a:pt x="15" y="123"/>
                    </a:cubicBezTo>
                    <a:cubicBezTo>
                      <a:pt x="15" y="124"/>
                      <a:pt x="16" y="124"/>
                      <a:pt x="17" y="125"/>
                    </a:cubicBezTo>
                    <a:cubicBezTo>
                      <a:pt x="17" y="125"/>
                      <a:pt x="17" y="125"/>
                      <a:pt x="17" y="125"/>
                    </a:cubicBezTo>
                    <a:cubicBezTo>
                      <a:pt x="17" y="125"/>
                      <a:pt x="17" y="125"/>
                      <a:pt x="17" y="125"/>
                    </a:cubicBezTo>
                    <a:cubicBezTo>
                      <a:pt x="17" y="125"/>
                      <a:pt x="17" y="125"/>
                      <a:pt x="17" y="125"/>
                    </a:cubicBezTo>
                    <a:cubicBezTo>
                      <a:pt x="17" y="125"/>
                      <a:pt x="17" y="125"/>
                      <a:pt x="17" y="125"/>
                    </a:cubicBezTo>
                    <a:cubicBezTo>
                      <a:pt x="19" y="126"/>
                      <a:pt x="20" y="127"/>
                      <a:pt x="21" y="128"/>
                    </a:cubicBezTo>
                    <a:cubicBezTo>
                      <a:pt x="21" y="128"/>
                      <a:pt x="21" y="128"/>
                      <a:pt x="21" y="128"/>
                    </a:cubicBezTo>
                    <a:cubicBezTo>
                      <a:pt x="22" y="128"/>
                      <a:pt x="22" y="128"/>
                      <a:pt x="22" y="128"/>
                    </a:cubicBezTo>
                    <a:cubicBezTo>
                      <a:pt x="23" y="128"/>
                      <a:pt x="23" y="129"/>
                      <a:pt x="23" y="129"/>
                    </a:cubicBezTo>
                    <a:cubicBezTo>
                      <a:pt x="24" y="129"/>
                      <a:pt x="25" y="129"/>
                      <a:pt x="26" y="129"/>
                    </a:cubicBezTo>
                    <a:cubicBezTo>
                      <a:pt x="26" y="129"/>
                      <a:pt x="26" y="129"/>
                      <a:pt x="26" y="129"/>
                    </a:cubicBezTo>
                    <a:cubicBezTo>
                      <a:pt x="27" y="129"/>
                      <a:pt x="27" y="129"/>
                      <a:pt x="27" y="129"/>
                    </a:cubicBezTo>
                    <a:cubicBezTo>
                      <a:pt x="28" y="129"/>
                      <a:pt x="28" y="129"/>
                      <a:pt x="28" y="129"/>
                    </a:cubicBezTo>
                    <a:cubicBezTo>
                      <a:pt x="28" y="129"/>
                      <a:pt x="28" y="129"/>
                      <a:pt x="28" y="129"/>
                    </a:cubicBezTo>
                    <a:cubicBezTo>
                      <a:pt x="150" y="46"/>
                      <a:pt x="150" y="46"/>
                      <a:pt x="150" y="46"/>
                    </a:cubicBezTo>
                    <a:cubicBezTo>
                      <a:pt x="149" y="46"/>
                      <a:pt x="149" y="46"/>
                      <a:pt x="149" y="46"/>
                    </a:cubicBezTo>
                    <a:cubicBezTo>
                      <a:pt x="148" y="46"/>
                      <a:pt x="147" y="46"/>
                      <a:pt x="147" y="45"/>
                    </a:cubicBezTo>
                    <a:cubicBezTo>
                      <a:pt x="147" y="45"/>
                      <a:pt x="147" y="45"/>
                      <a:pt x="147" y="45"/>
                    </a:cubicBezTo>
                    <a:cubicBezTo>
                      <a:pt x="146" y="44"/>
                      <a:pt x="146" y="44"/>
                      <a:pt x="147" y="43"/>
                    </a:cubicBezTo>
                    <a:cubicBezTo>
                      <a:pt x="27" y="125"/>
                      <a:pt x="27" y="125"/>
                      <a:pt x="27" y="125"/>
                    </a:cubicBezTo>
                    <a:cubicBezTo>
                      <a:pt x="27" y="125"/>
                      <a:pt x="27" y="125"/>
                      <a:pt x="27" y="125"/>
                    </a:cubicBezTo>
                    <a:cubicBezTo>
                      <a:pt x="27" y="125"/>
                      <a:pt x="26" y="125"/>
                      <a:pt x="26" y="125"/>
                    </a:cubicBezTo>
                    <a:cubicBezTo>
                      <a:pt x="26" y="125"/>
                      <a:pt x="26" y="125"/>
                      <a:pt x="26" y="125"/>
                    </a:cubicBezTo>
                    <a:cubicBezTo>
                      <a:pt x="26" y="125"/>
                      <a:pt x="26" y="125"/>
                      <a:pt x="26" y="125"/>
                    </a:cubicBezTo>
                    <a:cubicBezTo>
                      <a:pt x="26" y="125"/>
                      <a:pt x="26" y="125"/>
                      <a:pt x="26" y="125"/>
                    </a:cubicBezTo>
                    <a:cubicBezTo>
                      <a:pt x="25" y="125"/>
                      <a:pt x="25" y="125"/>
                      <a:pt x="24" y="125"/>
                    </a:cubicBezTo>
                    <a:cubicBezTo>
                      <a:pt x="24" y="125"/>
                      <a:pt x="23" y="125"/>
                      <a:pt x="23" y="125"/>
                    </a:cubicBezTo>
                    <a:cubicBezTo>
                      <a:pt x="23" y="124"/>
                      <a:pt x="22" y="124"/>
                      <a:pt x="22" y="123"/>
                    </a:cubicBezTo>
                    <a:cubicBezTo>
                      <a:pt x="22" y="123"/>
                      <a:pt x="22" y="123"/>
                      <a:pt x="22" y="123"/>
                    </a:cubicBezTo>
                    <a:cubicBezTo>
                      <a:pt x="22" y="123"/>
                      <a:pt x="22" y="123"/>
                      <a:pt x="22" y="123"/>
                    </a:cubicBezTo>
                    <a:cubicBezTo>
                      <a:pt x="18" y="121"/>
                      <a:pt x="15" y="117"/>
                      <a:pt x="11" y="112"/>
                    </a:cubicBezTo>
                    <a:cubicBezTo>
                      <a:pt x="11" y="112"/>
                      <a:pt x="11" y="112"/>
                      <a:pt x="11" y="112"/>
                    </a:cubicBezTo>
                    <a:cubicBezTo>
                      <a:pt x="9" y="109"/>
                      <a:pt x="7" y="105"/>
                      <a:pt x="6" y="102"/>
                    </a:cubicBezTo>
                    <a:cubicBezTo>
                      <a:pt x="5" y="100"/>
                      <a:pt x="4" y="97"/>
                      <a:pt x="4" y="95"/>
                    </a:cubicBezTo>
                    <a:cubicBezTo>
                      <a:pt x="4" y="95"/>
                      <a:pt x="4" y="95"/>
                      <a:pt x="4" y="95"/>
                    </a:cubicBezTo>
                    <a:cubicBezTo>
                      <a:pt x="4" y="95"/>
                      <a:pt x="4" y="95"/>
                      <a:pt x="4" y="95"/>
                    </a:cubicBezTo>
                    <a:cubicBezTo>
                      <a:pt x="4" y="94"/>
                      <a:pt x="4" y="93"/>
                      <a:pt x="4" y="93"/>
                    </a:cubicBezTo>
                    <a:cubicBezTo>
                      <a:pt x="4" y="93"/>
                      <a:pt x="4" y="93"/>
                      <a:pt x="4" y="93"/>
                    </a:cubicBezTo>
                    <a:cubicBezTo>
                      <a:pt x="5" y="93"/>
                      <a:pt x="5" y="93"/>
                      <a:pt x="5" y="93"/>
                    </a:cubicBezTo>
                    <a:cubicBezTo>
                      <a:pt x="5" y="93"/>
                      <a:pt x="5" y="93"/>
                      <a:pt x="5" y="93"/>
                    </a:cubicBezTo>
                    <a:cubicBezTo>
                      <a:pt x="124" y="11"/>
                      <a:pt x="124" y="11"/>
                      <a:pt x="124" y="11"/>
                    </a:cubicBezTo>
                    <a:cubicBezTo>
                      <a:pt x="124" y="11"/>
                      <a:pt x="123" y="10"/>
                      <a:pt x="123" y="10"/>
                    </a:cubicBezTo>
                    <a:cubicBezTo>
                      <a:pt x="122" y="9"/>
                      <a:pt x="122" y="9"/>
                      <a:pt x="122" y="9"/>
                    </a:cubicBezTo>
                    <a:cubicBezTo>
                      <a:pt x="122" y="9"/>
                      <a:pt x="122" y="8"/>
                      <a:pt x="122" y="8"/>
                    </a:cubicBezTo>
                    <a:cubicBezTo>
                      <a:pt x="122" y="7"/>
                      <a:pt x="122" y="7"/>
                      <a:pt x="123" y="7"/>
                    </a:cubicBezTo>
                    <a:moveTo>
                      <a:pt x="145" y="4"/>
                    </a:moveTo>
                    <a:cubicBezTo>
                      <a:pt x="148" y="6"/>
                      <a:pt x="151" y="10"/>
                      <a:pt x="154" y="14"/>
                    </a:cubicBezTo>
                    <a:cubicBezTo>
                      <a:pt x="151" y="10"/>
                      <a:pt x="148" y="6"/>
                      <a:pt x="145" y="4"/>
                    </a:cubicBezTo>
                    <a:moveTo>
                      <a:pt x="135" y="3"/>
                    </a:moveTo>
                    <a:cubicBezTo>
                      <a:pt x="135" y="3"/>
                      <a:pt x="135" y="3"/>
                      <a:pt x="135" y="3"/>
                    </a:cubicBezTo>
                    <a:cubicBezTo>
                      <a:pt x="135" y="4"/>
                      <a:pt x="135" y="4"/>
                      <a:pt x="134" y="4"/>
                    </a:cubicBezTo>
                    <a:cubicBezTo>
                      <a:pt x="135" y="4"/>
                      <a:pt x="135" y="4"/>
                      <a:pt x="135" y="3"/>
                    </a:cubicBezTo>
                    <a:moveTo>
                      <a:pt x="140" y="1"/>
                    </a:moveTo>
                    <a:cubicBezTo>
                      <a:pt x="141" y="1"/>
                      <a:pt x="143" y="2"/>
                      <a:pt x="145" y="4"/>
                    </a:cubicBezTo>
                    <a:cubicBezTo>
                      <a:pt x="143" y="2"/>
                      <a:pt x="141" y="1"/>
                      <a:pt x="140" y="1"/>
                    </a:cubicBezTo>
                    <a:moveTo>
                      <a:pt x="133" y="0"/>
                    </a:moveTo>
                    <a:cubicBezTo>
                      <a:pt x="128" y="3"/>
                      <a:pt x="128" y="3"/>
                      <a:pt x="128" y="3"/>
                    </a:cubicBezTo>
                    <a:cubicBezTo>
                      <a:pt x="128" y="3"/>
                      <a:pt x="128" y="3"/>
                      <a:pt x="129" y="3"/>
                    </a:cubicBezTo>
                    <a:cubicBezTo>
                      <a:pt x="129" y="3"/>
                      <a:pt x="129" y="3"/>
                      <a:pt x="130" y="3"/>
                    </a:cubicBezTo>
                    <a:cubicBezTo>
                      <a:pt x="130" y="3"/>
                      <a:pt x="130" y="3"/>
                      <a:pt x="130" y="3"/>
                    </a:cubicBezTo>
                    <a:cubicBezTo>
                      <a:pt x="131" y="3"/>
                      <a:pt x="133" y="4"/>
                      <a:pt x="134" y="4"/>
                    </a:cubicBezTo>
                    <a:cubicBezTo>
                      <a:pt x="134" y="4"/>
                      <a:pt x="134" y="4"/>
                      <a:pt x="134" y="4"/>
                    </a:cubicBezTo>
                    <a:cubicBezTo>
                      <a:pt x="134" y="4"/>
                      <a:pt x="134" y="4"/>
                      <a:pt x="134" y="4"/>
                    </a:cubicBezTo>
                    <a:cubicBezTo>
                      <a:pt x="133" y="4"/>
                      <a:pt x="133" y="4"/>
                      <a:pt x="132" y="3"/>
                    </a:cubicBezTo>
                    <a:cubicBezTo>
                      <a:pt x="132" y="3"/>
                      <a:pt x="132" y="3"/>
                      <a:pt x="132" y="3"/>
                    </a:cubicBezTo>
                    <a:cubicBezTo>
                      <a:pt x="132" y="2"/>
                      <a:pt x="132" y="2"/>
                      <a:pt x="132" y="1"/>
                    </a:cubicBezTo>
                    <a:cubicBezTo>
                      <a:pt x="132" y="1"/>
                      <a:pt x="132" y="0"/>
                      <a:pt x="133"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 name="Freeform 342"/>
              <p:cNvSpPr>
                <a:spLocks noEditPoints="1"/>
              </p:cNvSpPr>
              <p:nvPr/>
            </p:nvSpPr>
            <p:spPr bwMode="auto">
              <a:xfrm>
                <a:off x="4206876" y="2951163"/>
                <a:ext cx="95250" cy="120650"/>
              </a:xfrm>
              <a:custGeom>
                <a:avLst/>
                <a:gdLst>
                  <a:gd name="T0" fmla="*/ 26 w 34"/>
                  <a:gd name="T1" fmla="*/ 39 h 43"/>
                  <a:gd name="T2" fmla="*/ 24 w 34"/>
                  <a:gd name="T3" fmla="*/ 38 h 43"/>
                  <a:gd name="T4" fmla="*/ 12 w 34"/>
                  <a:gd name="T5" fmla="*/ 26 h 43"/>
                  <a:gd name="T6" fmla="*/ 6 w 34"/>
                  <a:gd name="T7" fmla="*/ 16 h 43"/>
                  <a:gd name="T8" fmla="*/ 4 w 34"/>
                  <a:gd name="T9" fmla="*/ 9 h 43"/>
                  <a:gd name="T10" fmla="*/ 5 w 34"/>
                  <a:gd name="T11" fmla="*/ 7 h 43"/>
                  <a:gd name="T12" fmla="*/ 5 w 34"/>
                  <a:gd name="T13" fmla="*/ 6 h 43"/>
                  <a:gd name="T14" fmla="*/ 7 w 34"/>
                  <a:gd name="T15" fmla="*/ 14 h 43"/>
                  <a:gd name="T16" fmla="*/ 13 w 34"/>
                  <a:gd name="T17" fmla="*/ 25 h 43"/>
                  <a:gd name="T18" fmla="*/ 22 w 34"/>
                  <a:gd name="T19" fmla="*/ 35 h 43"/>
                  <a:gd name="T20" fmla="*/ 27 w 34"/>
                  <a:gd name="T21" fmla="*/ 38 h 43"/>
                  <a:gd name="T22" fmla="*/ 27 w 34"/>
                  <a:gd name="T23" fmla="*/ 39 h 43"/>
                  <a:gd name="T24" fmla="*/ 27 w 34"/>
                  <a:gd name="T25" fmla="*/ 39 h 43"/>
                  <a:gd name="T26" fmla="*/ 26 w 34"/>
                  <a:gd name="T27" fmla="*/ 39 h 43"/>
                  <a:gd name="T28" fmla="*/ 26 w 34"/>
                  <a:gd name="T29" fmla="*/ 39 h 43"/>
                  <a:gd name="T30" fmla="*/ 3 w 34"/>
                  <a:gd name="T31" fmla="*/ 6 h 43"/>
                  <a:gd name="T32" fmla="*/ 2 w 34"/>
                  <a:gd name="T33" fmla="*/ 4 h 43"/>
                  <a:gd name="T34" fmla="*/ 3 w 34"/>
                  <a:gd name="T35" fmla="*/ 6 h 43"/>
                  <a:gd name="T36" fmla="*/ 8 w 34"/>
                  <a:gd name="T37" fmla="*/ 0 h 43"/>
                  <a:gd name="T38" fmla="*/ 7 w 34"/>
                  <a:gd name="T39" fmla="*/ 0 h 43"/>
                  <a:gd name="T40" fmla="*/ 2 w 34"/>
                  <a:gd name="T41" fmla="*/ 4 h 43"/>
                  <a:gd name="T42" fmla="*/ 1 w 34"/>
                  <a:gd name="T43" fmla="*/ 5 h 43"/>
                  <a:gd name="T44" fmla="*/ 1 w 34"/>
                  <a:gd name="T45" fmla="*/ 5 h 43"/>
                  <a:gd name="T46" fmla="*/ 0 w 34"/>
                  <a:gd name="T47" fmla="*/ 8 h 43"/>
                  <a:gd name="T48" fmla="*/ 0 w 34"/>
                  <a:gd name="T49" fmla="*/ 9 h 43"/>
                  <a:gd name="T50" fmla="*/ 3 w 34"/>
                  <a:gd name="T51" fmla="*/ 18 h 43"/>
                  <a:gd name="T52" fmla="*/ 8 w 34"/>
                  <a:gd name="T53" fmla="*/ 28 h 43"/>
                  <a:gd name="T54" fmla="*/ 18 w 34"/>
                  <a:gd name="T55" fmla="*/ 38 h 43"/>
                  <a:gd name="T56" fmla="*/ 22 w 34"/>
                  <a:gd name="T57" fmla="*/ 42 h 43"/>
                  <a:gd name="T58" fmla="*/ 23 w 34"/>
                  <a:gd name="T59" fmla="*/ 42 h 43"/>
                  <a:gd name="T60" fmla="*/ 23 w 34"/>
                  <a:gd name="T61" fmla="*/ 42 h 43"/>
                  <a:gd name="T62" fmla="*/ 24 w 34"/>
                  <a:gd name="T63" fmla="*/ 42 h 43"/>
                  <a:gd name="T64" fmla="*/ 26 w 34"/>
                  <a:gd name="T65" fmla="*/ 43 h 43"/>
                  <a:gd name="T66" fmla="*/ 27 w 34"/>
                  <a:gd name="T67" fmla="*/ 43 h 43"/>
                  <a:gd name="T68" fmla="*/ 28 w 34"/>
                  <a:gd name="T69" fmla="*/ 43 h 43"/>
                  <a:gd name="T70" fmla="*/ 29 w 34"/>
                  <a:gd name="T71" fmla="*/ 43 h 43"/>
                  <a:gd name="T72" fmla="*/ 29 w 34"/>
                  <a:gd name="T73" fmla="*/ 43 h 43"/>
                  <a:gd name="T74" fmla="*/ 34 w 34"/>
                  <a:gd name="T75" fmla="*/ 39 h 43"/>
                  <a:gd name="T76" fmla="*/ 34 w 34"/>
                  <a:gd name="T77" fmla="*/ 39 h 43"/>
                  <a:gd name="T78" fmla="*/ 34 w 34"/>
                  <a:gd name="T79" fmla="*/ 38 h 43"/>
                  <a:gd name="T80" fmla="*/ 34 w 34"/>
                  <a:gd name="T81" fmla="*/ 37 h 43"/>
                  <a:gd name="T82" fmla="*/ 34 w 34"/>
                  <a:gd name="T83" fmla="*/ 36 h 43"/>
                  <a:gd name="T84" fmla="*/ 33 w 34"/>
                  <a:gd name="T85" fmla="*/ 36 h 43"/>
                  <a:gd name="T86" fmla="*/ 32 w 34"/>
                  <a:gd name="T87" fmla="*/ 35 h 43"/>
                  <a:gd name="T88" fmla="*/ 32 w 34"/>
                  <a:gd name="T89" fmla="*/ 35 h 43"/>
                  <a:gd name="T90" fmla="*/ 32 w 34"/>
                  <a:gd name="T91" fmla="*/ 35 h 43"/>
                  <a:gd name="T92" fmla="*/ 31 w 34"/>
                  <a:gd name="T93" fmla="*/ 35 h 43"/>
                  <a:gd name="T94" fmla="*/ 31 w 34"/>
                  <a:gd name="T95" fmla="*/ 36 h 43"/>
                  <a:gd name="T96" fmla="*/ 31 w 34"/>
                  <a:gd name="T97" fmla="*/ 36 h 43"/>
                  <a:gd name="T98" fmla="*/ 29 w 34"/>
                  <a:gd name="T99" fmla="*/ 35 h 43"/>
                  <a:gd name="T100" fmla="*/ 16 w 34"/>
                  <a:gd name="T101" fmla="*/ 22 h 43"/>
                  <a:gd name="T102" fmla="*/ 11 w 34"/>
                  <a:gd name="T103" fmla="*/ 13 h 43"/>
                  <a:gd name="T104" fmla="*/ 9 w 34"/>
                  <a:gd name="T105" fmla="*/ 5 h 43"/>
                  <a:gd name="T106" fmla="*/ 10 w 34"/>
                  <a:gd name="T107" fmla="*/ 4 h 43"/>
                  <a:gd name="T108" fmla="*/ 10 w 34"/>
                  <a:gd name="T109" fmla="*/ 3 h 43"/>
                  <a:gd name="T110" fmla="*/ 10 w 34"/>
                  <a:gd name="T111" fmla="*/ 3 h 43"/>
                  <a:gd name="T112" fmla="*/ 10 w 34"/>
                  <a:gd name="T113" fmla="*/ 2 h 43"/>
                  <a:gd name="T114" fmla="*/ 10 w 34"/>
                  <a:gd name="T115" fmla="*/ 1 h 43"/>
                  <a:gd name="T116" fmla="*/ 9 w 34"/>
                  <a:gd name="T117" fmla="*/ 1 h 43"/>
                  <a:gd name="T118" fmla="*/ 8 w 34"/>
                  <a:gd name="T119"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4" h="43">
                    <a:moveTo>
                      <a:pt x="26" y="39"/>
                    </a:moveTo>
                    <a:cubicBezTo>
                      <a:pt x="26" y="39"/>
                      <a:pt x="25" y="39"/>
                      <a:pt x="24" y="38"/>
                    </a:cubicBezTo>
                    <a:cubicBezTo>
                      <a:pt x="21" y="36"/>
                      <a:pt x="16" y="32"/>
                      <a:pt x="12" y="26"/>
                    </a:cubicBezTo>
                    <a:cubicBezTo>
                      <a:pt x="9" y="22"/>
                      <a:pt x="7" y="19"/>
                      <a:pt x="6" y="16"/>
                    </a:cubicBezTo>
                    <a:cubicBezTo>
                      <a:pt x="5" y="13"/>
                      <a:pt x="4" y="10"/>
                      <a:pt x="4" y="9"/>
                    </a:cubicBezTo>
                    <a:cubicBezTo>
                      <a:pt x="4" y="8"/>
                      <a:pt x="5" y="7"/>
                      <a:pt x="5" y="7"/>
                    </a:cubicBezTo>
                    <a:cubicBezTo>
                      <a:pt x="5" y="7"/>
                      <a:pt x="5" y="6"/>
                      <a:pt x="5" y="6"/>
                    </a:cubicBezTo>
                    <a:cubicBezTo>
                      <a:pt x="5" y="9"/>
                      <a:pt x="6" y="11"/>
                      <a:pt x="7" y="14"/>
                    </a:cubicBezTo>
                    <a:cubicBezTo>
                      <a:pt x="9" y="18"/>
                      <a:pt x="11" y="21"/>
                      <a:pt x="13" y="25"/>
                    </a:cubicBezTo>
                    <a:cubicBezTo>
                      <a:pt x="16" y="29"/>
                      <a:pt x="19" y="33"/>
                      <a:pt x="22" y="35"/>
                    </a:cubicBezTo>
                    <a:cubicBezTo>
                      <a:pt x="24" y="37"/>
                      <a:pt x="25" y="38"/>
                      <a:pt x="27" y="38"/>
                    </a:cubicBezTo>
                    <a:cubicBezTo>
                      <a:pt x="27" y="38"/>
                      <a:pt x="27" y="39"/>
                      <a:pt x="27" y="39"/>
                    </a:cubicBezTo>
                    <a:cubicBezTo>
                      <a:pt x="27" y="39"/>
                      <a:pt x="27" y="39"/>
                      <a:pt x="27" y="39"/>
                    </a:cubicBezTo>
                    <a:cubicBezTo>
                      <a:pt x="26" y="39"/>
                      <a:pt x="26" y="39"/>
                      <a:pt x="26" y="39"/>
                    </a:cubicBezTo>
                    <a:cubicBezTo>
                      <a:pt x="26" y="39"/>
                      <a:pt x="26" y="39"/>
                      <a:pt x="26" y="39"/>
                    </a:cubicBezTo>
                    <a:moveTo>
                      <a:pt x="3" y="6"/>
                    </a:moveTo>
                    <a:cubicBezTo>
                      <a:pt x="2" y="4"/>
                      <a:pt x="2" y="4"/>
                      <a:pt x="2" y="4"/>
                    </a:cubicBezTo>
                    <a:cubicBezTo>
                      <a:pt x="3" y="6"/>
                      <a:pt x="3" y="6"/>
                      <a:pt x="3" y="6"/>
                    </a:cubicBezTo>
                    <a:moveTo>
                      <a:pt x="8" y="0"/>
                    </a:moveTo>
                    <a:cubicBezTo>
                      <a:pt x="7" y="0"/>
                      <a:pt x="7" y="0"/>
                      <a:pt x="7" y="0"/>
                    </a:cubicBezTo>
                    <a:cubicBezTo>
                      <a:pt x="2" y="4"/>
                      <a:pt x="2" y="4"/>
                      <a:pt x="2" y="4"/>
                    </a:cubicBezTo>
                    <a:cubicBezTo>
                      <a:pt x="2" y="4"/>
                      <a:pt x="1" y="4"/>
                      <a:pt x="1" y="5"/>
                    </a:cubicBezTo>
                    <a:cubicBezTo>
                      <a:pt x="1" y="5"/>
                      <a:pt x="1" y="5"/>
                      <a:pt x="1" y="5"/>
                    </a:cubicBezTo>
                    <a:cubicBezTo>
                      <a:pt x="1" y="6"/>
                      <a:pt x="0" y="7"/>
                      <a:pt x="0" y="8"/>
                    </a:cubicBezTo>
                    <a:cubicBezTo>
                      <a:pt x="1" y="9"/>
                      <a:pt x="1" y="9"/>
                      <a:pt x="0" y="9"/>
                    </a:cubicBezTo>
                    <a:cubicBezTo>
                      <a:pt x="1" y="12"/>
                      <a:pt x="1" y="15"/>
                      <a:pt x="3" y="18"/>
                    </a:cubicBezTo>
                    <a:cubicBezTo>
                      <a:pt x="4" y="21"/>
                      <a:pt x="6" y="24"/>
                      <a:pt x="8" y="28"/>
                    </a:cubicBezTo>
                    <a:cubicBezTo>
                      <a:pt x="11" y="32"/>
                      <a:pt x="14" y="36"/>
                      <a:pt x="18" y="38"/>
                    </a:cubicBezTo>
                    <a:cubicBezTo>
                      <a:pt x="19" y="40"/>
                      <a:pt x="21" y="41"/>
                      <a:pt x="22" y="42"/>
                    </a:cubicBezTo>
                    <a:cubicBezTo>
                      <a:pt x="22" y="42"/>
                      <a:pt x="22" y="42"/>
                      <a:pt x="23" y="42"/>
                    </a:cubicBezTo>
                    <a:cubicBezTo>
                      <a:pt x="23" y="42"/>
                      <a:pt x="23" y="42"/>
                      <a:pt x="23" y="42"/>
                    </a:cubicBezTo>
                    <a:cubicBezTo>
                      <a:pt x="23" y="42"/>
                      <a:pt x="24" y="42"/>
                      <a:pt x="24" y="42"/>
                    </a:cubicBezTo>
                    <a:cubicBezTo>
                      <a:pt x="25" y="43"/>
                      <a:pt x="26" y="43"/>
                      <a:pt x="26" y="43"/>
                    </a:cubicBezTo>
                    <a:cubicBezTo>
                      <a:pt x="26" y="43"/>
                      <a:pt x="27" y="43"/>
                      <a:pt x="27" y="43"/>
                    </a:cubicBezTo>
                    <a:cubicBezTo>
                      <a:pt x="27" y="43"/>
                      <a:pt x="27" y="43"/>
                      <a:pt x="28" y="43"/>
                    </a:cubicBezTo>
                    <a:cubicBezTo>
                      <a:pt x="28" y="43"/>
                      <a:pt x="28" y="43"/>
                      <a:pt x="29" y="43"/>
                    </a:cubicBezTo>
                    <a:cubicBezTo>
                      <a:pt x="29" y="43"/>
                      <a:pt x="29" y="43"/>
                      <a:pt x="29" y="43"/>
                    </a:cubicBezTo>
                    <a:cubicBezTo>
                      <a:pt x="34" y="39"/>
                      <a:pt x="34" y="39"/>
                      <a:pt x="34" y="39"/>
                    </a:cubicBezTo>
                    <a:cubicBezTo>
                      <a:pt x="34" y="39"/>
                      <a:pt x="34" y="39"/>
                      <a:pt x="34" y="39"/>
                    </a:cubicBezTo>
                    <a:cubicBezTo>
                      <a:pt x="34" y="39"/>
                      <a:pt x="34" y="39"/>
                      <a:pt x="34" y="38"/>
                    </a:cubicBezTo>
                    <a:cubicBezTo>
                      <a:pt x="34" y="38"/>
                      <a:pt x="34" y="37"/>
                      <a:pt x="34" y="37"/>
                    </a:cubicBezTo>
                    <a:cubicBezTo>
                      <a:pt x="34" y="36"/>
                      <a:pt x="34" y="36"/>
                      <a:pt x="34" y="36"/>
                    </a:cubicBezTo>
                    <a:cubicBezTo>
                      <a:pt x="34" y="36"/>
                      <a:pt x="34" y="36"/>
                      <a:pt x="33" y="36"/>
                    </a:cubicBezTo>
                    <a:cubicBezTo>
                      <a:pt x="33" y="36"/>
                      <a:pt x="33" y="35"/>
                      <a:pt x="32" y="35"/>
                    </a:cubicBezTo>
                    <a:cubicBezTo>
                      <a:pt x="32" y="35"/>
                      <a:pt x="32" y="35"/>
                      <a:pt x="32" y="35"/>
                    </a:cubicBezTo>
                    <a:cubicBezTo>
                      <a:pt x="32" y="35"/>
                      <a:pt x="32" y="35"/>
                      <a:pt x="32" y="35"/>
                    </a:cubicBezTo>
                    <a:cubicBezTo>
                      <a:pt x="32" y="35"/>
                      <a:pt x="32" y="35"/>
                      <a:pt x="31" y="35"/>
                    </a:cubicBezTo>
                    <a:cubicBezTo>
                      <a:pt x="31" y="36"/>
                      <a:pt x="31" y="36"/>
                      <a:pt x="31" y="36"/>
                    </a:cubicBezTo>
                    <a:cubicBezTo>
                      <a:pt x="31" y="36"/>
                      <a:pt x="31" y="36"/>
                      <a:pt x="31" y="36"/>
                    </a:cubicBezTo>
                    <a:cubicBezTo>
                      <a:pt x="31" y="36"/>
                      <a:pt x="30" y="35"/>
                      <a:pt x="29" y="35"/>
                    </a:cubicBezTo>
                    <a:cubicBezTo>
                      <a:pt x="25" y="33"/>
                      <a:pt x="20" y="28"/>
                      <a:pt x="16" y="22"/>
                    </a:cubicBezTo>
                    <a:cubicBezTo>
                      <a:pt x="14" y="19"/>
                      <a:pt x="12" y="16"/>
                      <a:pt x="11" y="13"/>
                    </a:cubicBezTo>
                    <a:cubicBezTo>
                      <a:pt x="10" y="10"/>
                      <a:pt x="9" y="7"/>
                      <a:pt x="9" y="5"/>
                    </a:cubicBezTo>
                    <a:cubicBezTo>
                      <a:pt x="9" y="4"/>
                      <a:pt x="9" y="4"/>
                      <a:pt x="10" y="4"/>
                    </a:cubicBezTo>
                    <a:cubicBezTo>
                      <a:pt x="10" y="3"/>
                      <a:pt x="10" y="3"/>
                      <a:pt x="10" y="3"/>
                    </a:cubicBezTo>
                    <a:cubicBezTo>
                      <a:pt x="10" y="3"/>
                      <a:pt x="10" y="3"/>
                      <a:pt x="10" y="3"/>
                    </a:cubicBezTo>
                    <a:cubicBezTo>
                      <a:pt x="10" y="3"/>
                      <a:pt x="10" y="2"/>
                      <a:pt x="10" y="2"/>
                    </a:cubicBezTo>
                    <a:cubicBezTo>
                      <a:pt x="10" y="1"/>
                      <a:pt x="10" y="1"/>
                      <a:pt x="10" y="1"/>
                    </a:cubicBezTo>
                    <a:cubicBezTo>
                      <a:pt x="9" y="1"/>
                      <a:pt x="9" y="1"/>
                      <a:pt x="9" y="1"/>
                    </a:cubicBezTo>
                    <a:cubicBezTo>
                      <a:pt x="9" y="0"/>
                      <a:pt x="8" y="0"/>
                      <a:pt x="8"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 name="Freeform 343"/>
              <p:cNvSpPr>
                <a:spLocks noEditPoints="1"/>
              </p:cNvSpPr>
              <p:nvPr/>
            </p:nvSpPr>
            <p:spPr bwMode="auto">
              <a:xfrm>
                <a:off x="4576763" y="2698750"/>
                <a:ext cx="95250" cy="120650"/>
              </a:xfrm>
              <a:custGeom>
                <a:avLst/>
                <a:gdLst>
                  <a:gd name="T0" fmla="*/ 31 w 34"/>
                  <a:gd name="T1" fmla="*/ 37 h 43"/>
                  <a:gd name="T2" fmla="*/ 31 w 34"/>
                  <a:gd name="T3" fmla="*/ 37 h 43"/>
                  <a:gd name="T4" fmla="*/ 31 w 34"/>
                  <a:gd name="T5" fmla="*/ 37 h 43"/>
                  <a:gd name="T6" fmla="*/ 7 w 34"/>
                  <a:gd name="T7" fmla="*/ 4 h 43"/>
                  <a:gd name="T8" fmla="*/ 8 w 34"/>
                  <a:gd name="T9" fmla="*/ 4 h 43"/>
                  <a:gd name="T10" fmla="*/ 8 w 34"/>
                  <a:gd name="T11" fmla="*/ 4 h 43"/>
                  <a:gd name="T12" fmla="*/ 8 w 34"/>
                  <a:gd name="T13" fmla="*/ 4 h 43"/>
                  <a:gd name="T14" fmla="*/ 11 w 34"/>
                  <a:gd name="T15" fmla="*/ 5 h 43"/>
                  <a:gd name="T16" fmla="*/ 23 w 34"/>
                  <a:gd name="T17" fmla="*/ 17 h 43"/>
                  <a:gd name="T18" fmla="*/ 28 w 34"/>
                  <a:gd name="T19" fmla="*/ 27 h 43"/>
                  <a:gd name="T20" fmla="*/ 30 w 34"/>
                  <a:gd name="T21" fmla="*/ 34 h 43"/>
                  <a:gd name="T22" fmla="*/ 30 w 34"/>
                  <a:gd name="T23" fmla="*/ 36 h 43"/>
                  <a:gd name="T24" fmla="*/ 29 w 34"/>
                  <a:gd name="T25" fmla="*/ 37 h 43"/>
                  <a:gd name="T26" fmla="*/ 27 w 34"/>
                  <a:gd name="T27" fmla="*/ 29 h 43"/>
                  <a:gd name="T28" fmla="*/ 21 w 34"/>
                  <a:gd name="T29" fmla="*/ 18 h 43"/>
                  <a:gd name="T30" fmla="*/ 12 w 34"/>
                  <a:gd name="T31" fmla="*/ 8 h 43"/>
                  <a:gd name="T32" fmla="*/ 8 w 34"/>
                  <a:gd name="T33" fmla="*/ 5 h 43"/>
                  <a:gd name="T34" fmla="*/ 7 w 34"/>
                  <a:gd name="T35" fmla="*/ 4 h 43"/>
                  <a:gd name="T36" fmla="*/ 7 w 34"/>
                  <a:gd name="T37" fmla="*/ 4 h 43"/>
                  <a:gd name="T38" fmla="*/ 7 w 34"/>
                  <a:gd name="T39" fmla="*/ 0 h 43"/>
                  <a:gd name="T40" fmla="*/ 6 w 34"/>
                  <a:gd name="T41" fmla="*/ 0 h 43"/>
                  <a:gd name="T42" fmla="*/ 6 w 34"/>
                  <a:gd name="T43" fmla="*/ 0 h 43"/>
                  <a:gd name="T44" fmla="*/ 1 w 34"/>
                  <a:gd name="T45" fmla="*/ 4 h 43"/>
                  <a:gd name="T46" fmla="*/ 1 w 34"/>
                  <a:gd name="T47" fmla="*/ 4 h 43"/>
                  <a:gd name="T48" fmla="*/ 0 w 34"/>
                  <a:gd name="T49" fmla="*/ 5 h 43"/>
                  <a:gd name="T50" fmla="*/ 0 w 34"/>
                  <a:gd name="T51" fmla="*/ 6 h 43"/>
                  <a:gd name="T52" fmla="*/ 1 w 34"/>
                  <a:gd name="T53" fmla="*/ 7 h 43"/>
                  <a:gd name="T54" fmla="*/ 2 w 34"/>
                  <a:gd name="T55" fmla="*/ 8 h 43"/>
                  <a:gd name="T56" fmla="*/ 2 w 34"/>
                  <a:gd name="T57" fmla="*/ 8 h 43"/>
                  <a:gd name="T58" fmla="*/ 3 w 34"/>
                  <a:gd name="T59" fmla="*/ 7 h 43"/>
                  <a:gd name="T60" fmla="*/ 3 w 34"/>
                  <a:gd name="T61" fmla="*/ 7 h 43"/>
                  <a:gd name="T62" fmla="*/ 3 w 34"/>
                  <a:gd name="T63" fmla="*/ 7 h 43"/>
                  <a:gd name="T64" fmla="*/ 6 w 34"/>
                  <a:gd name="T65" fmla="*/ 8 h 43"/>
                  <a:gd name="T66" fmla="*/ 18 w 34"/>
                  <a:gd name="T67" fmla="*/ 21 h 43"/>
                  <a:gd name="T68" fmla="*/ 23 w 34"/>
                  <a:gd name="T69" fmla="*/ 30 h 43"/>
                  <a:gd name="T70" fmla="*/ 25 w 34"/>
                  <a:gd name="T71" fmla="*/ 38 h 43"/>
                  <a:gd name="T72" fmla="*/ 25 w 34"/>
                  <a:gd name="T73" fmla="*/ 39 h 43"/>
                  <a:gd name="T74" fmla="*/ 25 w 34"/>
                  <a:gd name="T75" fmla="*/ 40 h 43"/>
                  <a:gd name="T76" fmla="*/ 25 w 34"/>
                  <a:gd name="T77" fmla="*/ 42 h 43"/>
                  <a:gd name="T78" fmla="*/ 25 w 34"/>
                  <a:gd name="T79" fmla="*/ 42 h 43"/>
                  <a:gd name="T80" fmla="*/ 27 w 34"/>
                  <a:gd name="T81" fmla="*/ 43 h 43"/>
                  <a:gd name="T82" fmla="*/ 28 w 34"/>
                  <a:gd name="T83" fmla="*/ 43 h 43"/>
                  <a:gd name="T84" fmla="*/ 28 w 34"/>
                  <a:gd name="T85" fmla="*/ 43 h 43"/>
                  <a:gd name="T86" fmla="*/ 33 w 34"/>
                  <a:gd name="T87" fmla="*/ 39 h 43"/>
                  <a:gd name="T88" fmla="*/ 33 w 34"/>
                  <a:gd name="T89" fmla="*/ 39 h 43"/>
                  <a:gd name="T90" fmla="*/ 33 w 34"/>
                  <a:gd name="T91" fmla="*/ 38 h 43"/>
                  <a:gd name="T92" fmla="*/ 34 w 34"/>
                  <a:gd name="T93" fmla="*/ 34 h 43"/>
                  <a:gd name="T94" fmla="*/ 34 w 34"/>
                  <a:gd name="T95" fmla="*/ 34 h 43"/>
                  <a:gd name="T96" fmla="*/ 32 w 34"/>
                  <a:gd name="T97" fmla="*/ 25 h 43"/>
                  <a:gd name="T98" fmla="*/ 26 w 34"/>
                  <a:gd name="T99" fmla="*/ 15 h 43"/>
                  <a:gd name="T100" fmla="*/ 17 w 34"/>
                  <a:gd name="T101" fmla="*/ 5 h 43"/>
                  <a:gd name="T102" fmla="*/ 12 w 34"/>
                  <a:gd name="T103" fmla="*/ 1 h 43"/>
                  <a:gd name="T104" fmla="*/ 12 w 34"/>
                  <a:gd name="T105" fmla="*/ 1 h 43"/>
                  <a:gd name="T106" fmla="*/ 8 w 34"/>
                  <a:gd name="T107" fmla="*/ 0 h 43"/>
                  <a:gd name="T108" fmla="*/ 8 w 34"/>
                  <a:gd name="T109" fmla="*/ 0 h 43"/>
                  <a:gd name="T110" fmla="*/ 7 w 34"/>
                  <a:gd name="T111"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4" h="43">
                    <a:moveTo>
                      <a:pt x="31" y="37"/>
                    </a:moveTo>
                    <a:cubicBezTo>
                      <a:pt x="31" y="37"/>
                      <a:pt x="31" y="37"/>
                      <a:pt x="31" y="37"/>
                    </a:cubicBezTo>
                    <a:cubicBezTo>
                      <a:pt x="31" y="37"/>
                      <a:pt x="31" y="37"/>
                      <a:pt x="31" y="37"/>
                    </a:cubicBezTo>
                    <a:moveTo>
                      <a:pt x="7" y="4"/>
                    </a:moveTo>
                    <a:cubicBezTo>
                      <a:pt x="7" y="4"/>
                      <a:pt x="8" y="4"/>
                      <a:pt x="8" y="4"/>
                    </a:cubicBezTo>
                    <a:cubicBezTo>
                      <a:pt x="8" y="4"/>
                      <a:pt x="8" y="4"/>
                      <a:pt x="8" y="4"/>
                    </a:cubicBezTo>
                    <a:cubicBezTo>
                      <a:pt x="8" y="4"/>
                      <a:pt x="8" y="4"/>
                      <a:pt x="8" y="4"/>
                    </a:cubicBezTo>
                    <a:cubicBezTo>
                      <a:pt x="9" y="4"/>
                      <a:pt x="10" y="4"/>
                      <a:pt x="11" y="5"/>
                    </a:cubicBezTo>
                    <a:cubicBezTo>
                      <a:pt x="14" y="7"/>
                      <a:pt x="19" y="11"/>
                      <a:pt x="23" y="17"/>
                    </a:cubicBezTo>
                    <a:cubicBezTo>
                      <a:pt x="25" y="21"/>
                      <a:pt x="27" y="24"/>
                      <a:pt x="28" y="27"/>
                    </a:cubicBezTo>
                    <a:cubicBezTo>
                      <a:pt x="29" y="30"/>
                      <a:pt x="30" y="33"/>
                      <a:pt x="30" y="34"/>
                    </a:cubicBezTo>
                    <a:cubicBezTo>
                      <a:pt x="30" y="35"/>
                      <a:pt x="30" y="36"/>
                      <a:pt x="30" y="36"/>
                    </a:cubicBezTo>
                    <a:cubicBezTo>
                      <a:pt x="29" y="36"/>
                      <a:pt x="29" y="37"/>
                      <a:pt x="29" y="37"/>
                    </a:cubicBezTo>
                    <a:cubicBezTo>
                      <a:pt x="29" y="34"/>
                      <a:pt x="28" y="32"/>
                      <a:pt x="27" y="29"/>
                    </a:cubicBezTo>
                    <a:cubicBezTo>
                      <a:pt x="26" y="25"/>
                      <a:pt x="24" y="22"/>
                      <a:pt x="21" y="18"/>
                    </a:cubicBezTo>
                    <a:cubicBezTo>
                      <a:pt x="18" y="14"/>
                      <a:pt x="15" y="10"/>
                      <a:pt x="12" y="8"/>
                    </a:cubicBezTo>
                    <a:cubicBezTo>
                      <a:pt x="11" y="6"/>
                      <a:pt x="9" y="5"/>
                      <a:pt x="8" y="5"/>
                    </a:cubicBezTo>
                    <a:cubicBezTo>
                      <a:pt x="7" y="5"/>
                      <a:pt x="7" y="4"/>
                      <a:pt x="7" y="4"/>
                    </a:cubicBezTo>
                    <a:cubicBezTo>
                      <a:pt x="7" y="4"/>
                      <a:pt x="7" y="4"/>
                      <a:pt x="7" y="4"/>
                    </a:cubicBezTo>
                    <a:moveTo>
                      <a:pt x="7" y="0"/>
                    </a:moveTo>
                    <a:cubicBezTo>
                      <a:pt x="6" y="0"/>
                      <a:pt x="6" y="0"/>
                      <a:pt x="6" y="0"/>
                    </a:cubicBezTo>
                    <a:cubicBezTo>
                      <a:pt x="6" y="0"/>
                      <a:pt x="6" y="0"/>
                      <a:pt x="6" y="0"/>
                    </a:cubicBezTo>
                    <a:cubicBezTo>
                      <a:pt x="1" y="4"/>
                      <a:pt x="1" y="4"/>
                      <a:pt x="1" y="4"/>
                    </a:cubicBezTo>
                    <a:cubicBezTo>
                      <a:pt x="1" y="4"/>
                      <a:pt x="1" y="4"/>
                      <a:pt x="1" y="4"/>
                    </a:cubicBezTo>
                    <a:cubicBezTo>
                      <a:pt x="0" y="4"/>
                      <a:pt x="0" y="4"/>
                      <a:pt x="0" y="5"/>
                    </a:cubicBezTo>
                    <a:cubicBezTo>
                      <a:pt x="0" y="5"/>
                      <a:pt x="0" y="6"/>
                      <a:pt x="0" y="6"/>
                    </a:cubicBezTo>
                    <a:cubicBezTo>
                      <a:pt x="1" y="7"/>
                      <a:pt x="1" y="7"/>
                      <a:pt x="1" y="7"/>
                    </a:cubicBezTo>
                    <a:cubicBezTo>
                      <a:pt x="1" y="7"/>
                      <a:pt x="2" y="8"/>
                      <a:pt x="2" y="8"/>
                    </a:cubicBezTo>
                    <a:cubicBezTo>
                      <a:pt x="2" y="8"/>
                      <a:pt x="2" y="8"/>
                      <a:pt x="2" y="8"/>
                    </a:cubicBezTo>
                    <a:cubicBezTo>
                      <a:pt x="3" y="8"/>
                      <a:pt x="3" y="8"/>
                      <a:pt x="3" y="7"/>
                    </a:cubicBezTo>
                    <a:cubicBezTo>
                      <a:pt x="3" y="7"/>
                      <a:pt x="3" y="7"/>
                      <a:pt x="3" y="7"/>
                    </a:cubicBezTo>
                    <a:cubicBezTo>
                      <a:pt x="3" y="7"/>
                      <a:pt x="3" y="7"/>
                      <a:pt x="3" y="7"/>
                    </a:cubicBezTo>
                    <a:cubicBezTo>
                      <a:pt x="4" y="7"/>
                      <a:pt x="5" y="8"/>
                      <a:pt x="6" y="8"/>
                    </a:cubicBezTo>
                    <a:cubicBezTo>
                      <a:pt x="9" y="10"/>
                      <a:pt x="14" y="14"/>
                      <a:pt x="18" y="21"/>
                    </a:cubicBezTo>
                    <a:cubicBezTo>
                      <a:pt x="20" y="24"/>
                      <a:pt x="22" y="27"/>
                      <a:pt x="23" y="30"/>
                    </a:cubicBezTo>
                    <a:cubicBezTo>
                      <a:pt x="25" y="33"/>
                      <a:pt x="25" y="36"/>
                      <a:pt x="25" y="38"/>
                    </a:cubicBezTo>
                    <a:cubicBezTo>
                      <a:pt x="25" y="39"/>
                      <a:pt x="25" y="39"/>
                      <a:pt x="25" y="39"/>
                    </a:cubicBezTo>
                    <a:cubicBezTo>
                      <a:pt x="25" y="40"/>
                      <a:pt x="25" y="40"/>
                      <a:pt x="25" y="40"/>
                    </a:cubicBezTo>
                    <a:cubicBezTo>
                      <a:pt x="24" y="41"/>
                      <a:pt x="24" y="41"/>
                      <a:pt x="25" y="42"/>
                    </a:cubicBezTo>
                    <a:cubicBezTo>
                      <a:pt x="25" y="42"/>
                      <a:pt x="25" y="42"/>
                      <a:pt x="25" y="42"/>
                    </a:cubicBezTo>
                    <a:cubicBezTo>
                      <a:pt x="25" y="43"/>
                      <a:pt x="26" y="43"/>
                      <a:pt x="27" y="43"/>
                    </a:cubicBezTo>
                    <a:cubicBezTo>
                      <a:pt x="27" y="43"/>
                      <a:pt x="27" y="43"/>
                      <a:pt x="28" y="43"/>
                    </a:cubicBezTo>
                    <a:cubicBezTo>
                      <a:pt x="28" y="43"/>
                      <a:pt x="28" y="43"/>
                      <a:pt x="28" y="43"/>
                    </a:cubicBezTo>
                    <a:cubicBezTo>
                      <a:pt x="33" y="39"/>
                      <a:pt x="33" y="39"/>
                      <a:pt x="33" y="39"/>
                    </a:cubicBezTo>
                    <a:cubicBezTo>
                      <a:pt x="33" y="39"/>
                      <a:pt x="33" y="39"/>
                      <a:pt x="33" y="39"/>
                    </a:cubicBezTo>
                    <a:cubicBezTo>
                      <a:pt x="33" y="39"/>
                      <a:pt x="33" y="38"/>
                      <a:pt x="33" y="38"/>
                    </a:cubicBezTo>
                    <a:cubicBezTo>
                      <a:pt x="34" y="37"/>
                      <a:pt x="34" y="35"/>
                      <a:pt x="34" y="34"/>
                    </a:cubicBezTo>
                    <a:cubicBezTo>
                      <a:pt x="34" y="34"/>
                      <a:pt x="34" y="34"/>
                      <a:pt x="34" y="34"/>
                    </a:cubicBezTo>
                    <a:cubicBezTo>
                      <a:pt x="34" y="31"/>
                      <a:pt x="33" y="28"/>
                      <a:pt x="32" y="25"/>
                    </a:cubicBezTo>
                    <a:cubicBezTo>
                      <a:pt x="31" y="22"/>
                      <a:pt x="29" y="19"/>
                      <a:pt x="26" y="15"/>
                    </a:cubicBezTo>
                    <a:cubicBezTo>
                      <a:pt x="23" y="11"/>
                      <a:pt x="20" y="7"/>
                      <a:pt x="17" y="5"/>
                    </a:cubicBezTo>
                    <a:cubicBezTo>
                      <a:pt x="15" y="3"/>
                      <a:pt x="14" y="2"/>
                      <a:pt x="12" y="1"/>
                    </a:cubicBezTo>
                    <a:cubicBezTo>
                      <a:pt x="12" y="1"/>
                      <a:pt x="12" y="1"/>
                      <a:pt x="12" y="1"/>
                    </a:cubicBezTo>
                    <a:cubicBezTo>
                      <a:pt x="11" y="1"/>
                      <a:pt x="9" y="0"/>
                      <a:pt x="8" y="0"/>
                    </a:cubicBezTo>
                    <a:cubicBezTo>
                      <a:pt x="8" y="0"/>
                      <a:pt x="8" y="0"/>
                      <a:pt x="8" y="0"/>
                    </a:cubicBezTo>
                    <a:cubicBezTo>
                      <a:pt x="7" y="0"/>
                      <a:pt x="7" y="0"/>
                      <a:pt x="7"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 name="Freeform 344"/>
              <p:cNvSpPr>
                <a:spLocks noEditPoints="1"/>
              </p:cNvSpPr>
              <p:nvPr/>
            </p:nvSpPr>
            <p:spPr bwMode="auto">
              <a:xfrm>
                <a:off x="4144963" y="2967038"/>
                <a:ext cx="131763" cy="149225"/>
              </a:xfrm>
              <a:custGeom>
                <a:avLst/>
                <a:gdLst>
                  <a:gd name="T0" fmla="*/ 4 w 47"/>
                  <a:gd name="T1" fmla="*/ 16 h 53"/>
                  <a:gd name="T2" fmla="*/ 4 w 47"/>
                  <a:gd name="T3" fmla="*/ 16 h 53"/>
                  <a:gd name="T4" fmla="*/ 18 w 47"/>
                  <a:gd name="T5" fmla="*/ 7 h 53"/>
                  <a:gd name="T6" fmla="*/ 20 w 47"/>
                  <a:gd name="T7" fmla="*/ 15 h 53"/>
                  <a:gd name="T8" fmla="*/ 26 w 47"/>
                  <a:gd name="T9" fmla="*/ 25 h 53"/>
                  <a:gd name="T10" fmla="*/ 32 w 47"/>
                  <a:gd name="T11" fmla="*/ 33 h 53"/>
                  <a:gd name="T12" fmla="*/ 39 w 47"/>
                  <a:gd name="T13" fmla="*/ 39 h 53"/>
                  <a:gd name="T14" fmla="*/ 40 w 47"/>
                  <a:gd name="T15" fmla="*/ 39 h 53"/>
                  <a:gd name="T16" fmla="*/ 26 w 47"/>
                  <a:gd name="T17" fmla="*/ 49 h 53"/>
                  <a:gd name="T18" fmla="*/ 25 w 47"/>
                  <a:gd name="T19" fmla="*/ 48 h 53"/>
                  <a:gd name="T20" fmla="*/ 21 w 47"/>
                  <a:gd name="T21" fmla="*/ 45 h 53"/>
                  <a:gd name="T22" fmla="*/ 20 w 47"/>
                  <a:gd name="T23" fmla="*/ 45 h 53"/>
                  <a:gd name="T24" fmla="*/ 17 w 47"/>
                  <a:gd name="T25" fmla="*/ 42 h 53"/>
                  <a:gd name="T26" fmla="*/ 5 w 47"/>
                  <a:gd name="T27" fmla="*/ 22 h 53"/>
                  <a:gd name="T28" fmla="*/ 2 w 47"/>
                  <a:gd name="T29" fmla="*/ 18 h 53"/>
                  <a:gd name="T30" fmla="*/ 4 w 47"/>
                  <a:gd name="T31" fmla="*/ 16 h 53"/>
                  <a:gd name="T32" fmla="*/ 20 w 47"/>
                  <a:gd name="T33" fmla="*/ 0 h 53"/>
                  <a:gd name="T34" fmla="*/ 19 w 47"/>
                  <a:gd name="T35" fmla="*/ 1 h 53"/>
                  <a:gd name="T36" fmla="*/ 1 w 47"/>
                  <a:gd name="T37" fmla="*/ 14 h 53"/>
                  <a:gd name="T38" fmla="*/ 0 w 47"/>
                  <a:gd name="T39" fmla="*/ 18 h 53"/>
                  <a:gd name="T40" fmla="*/ 1 w 47"/>
                  <a:gd name="T41" fmla="*/ 22 h 53"/>
                  <a:gd name="T42" fmla="*/ 3 w 47"/>
                  <a:gd name="T43" fmla="*/ 27 h 53"/>
                  <a:gd name="T44" fmla="*/ 15 w 47"/>
                  <a:gd name="T45" fmla="*/ 45 h 53"/>
                  <a:gd name="T46" fmla="*/ 18 w 47"/>
                  <a:gd name="T47" fmla="*/ 47 h 53"/>
                  <a:gd name="T48" fmla="*/ 18 w 47"/>
                  <a:gd name="T49" fmla="*/ 48 h 53"/>
                  <a:gd name="T50" fmla="*/ 19 w 47"/>
                  <a:gd name="T51" fmla="*/ 49 h 53"/>
                  <a:gd name="T52" fmla="*/ 24 w 47"/>
                  <a:gd name="T53" fmla="*/ 52 h 53"/>
                  <a:gd name="T54" fmla="*/ 26 w 47"/>
                  <a:gd name="T55" fmla="*/ 53 h 53"/>
                  <a:gd name="T56" fmla="*/ 28 w 47"/>
                  <a:gd name="T57" fmla="*/ 52 h 53"/>
                  <a:gd name="T58" fmla="*/ 46 w 47"/>
                  <a:gd name="T59" fmla="*/ 40 h 53"/>
                  <a:gd name="T60" fmla="*/ 47 w 47"/>
                  <a:gd name="T61" fmla="*/ 39 h 53"/>
                  <a:gd name="T62" fmla="*/ 46 w 47"/>
                  <a:gd name="T63" fmla="*/ 37 h 53"/>
                  <a:gd name="T64" fmla="*/ 45 w 47"/>
                  <a:gd name="T65" fmla="*/ 36 h 53"/>
                  <a:gd name="T66" fmla="*/ 44 w 47"/>
                  <a:gd name="T67" fmla="*/ 36 h 53"/>
                  <a:gd name="T68" fmla="*/ 44 w 47"/>
                  <a:gd name="T69" fmla="*/ 36 h 53"/>
                  <a:gd name="T70" fmla="*/ 44 w 47"/>
                  <a:gd name="T71" fmla="*/ 36 h 53"/>
                  <a:gd name="T72" fmla="*/ 43 w 47"/>
                  <a:gd name="T73" fmla="*/ 36 h 53"/>
                  <a:gd name="T74" fmla="*/ 43 w 47"/>
                  <a:gd name="T75" fmla="*/ 36 h 53"/>
                  <a:gd name="T76" fmla="*/ 43 w 47"/>
                  <a:gd name="T77" fmla="*/ 36 h 53"/>
                  <a:gd name="T78" fmla="*/ 43 w 47"/>
                  <a:gd name="T79" fmla="*/ 36 h 53"/>
                  <a:gd name="T80" fmla="*/ 41 w 47"/>
                  <a:gd name="T81" fmla="*/ 35 h 53"/>
                  <a:gd name="T82" fmla="*/ 36 w 47"/>
                  <a:gd name="T83" fmla="*/ 31 h 53"/>
                  <a:gd name="T84" fmla="*/ 34 w 47"/>
                  <a:gd name="T85" fmla="*/ 30 h 53"/>
                  <a:gd name="T86" fmla="*/ 23 w 47"/>
                  <a:gd name="T87" fmla="*/ 13 h 53"/>
                  <a:gd name="T88" fmla="*/ 22 w 47"/>
                  <a:gd name="T89" fmla="*/ 6 h 53"/>
                  <a:gd name="T90" fmla="*/ 22 w 47"/>
                  <a:gd name="T91" fmla="*/ 6 h 53"/>
                  <a:gd name="T92" fmla="*/ 22 w 47"/>
                  <a:gd name="T93" fmla="*/ 6 h 53"/>
                  <a:gd name="T94" fmla="*/ 22 w 47"/>
                  <a:gd name="T95" fmla="*/ 4 h 53"/>
                  <a:gd name="T96" fmla="*/ 22 w 47"/>
                  <a:gd name="T97" fmla="*/ 4 h 53"/>
                  <a:gd name="T98" fmla="*/ 22 w 47"/>
                  <a:gd name="T99" fmla="*/ 2 h 53"/>
                  <a:gd name="T100" fmla="*/ 22 w 47"/>
                  <a:gd name="T101" fmla="*/ 1 h 53"/>
                  <a:gd name="T102" fmla="*/ 20 w 47"/>
                  <a:gd name="T103"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7" h="52">
                    <a:moveTo>
                      <a:pt x="4" y="16"/>
                    </a:moveTo>
                    <a:cubicBezTo>
                      <a:pt x="4" y="16"/>
                      <a:pt x="4" y="16"/>
                      <a:pt x="4" y="16"/>
                    </a:cubicBezTo>
                    <a:moveTo>
                      <a:pt x="4" y="16"/>
                    </a:moveTo>
                    <a:cubicBezTo>
                      <a:pt x="4" y="16"/>
                      <a:pt x="4" y="16"/>
                      <a:pt x="4" y="16"/>
                    </a:cubicBezTo>
                    <a:cubicBezTo>
                      <a:pt x="4" y="16"/>
                      <a:pt x="5" y="16"/>
                      <a:pt x="5" y="15"/>
                    </a:cubicBezTo>
                    <a:cubicBezTo>
                      <a:pt x="18" y="7"/>
                      <a:pt x="18" y="7"/>
                      <a:pt x="18" y="7"/>
                    </a:cubicBezTo>
                    <a:cubicBezTo>
                      <a:pt x="18" y="9"/>
                      <a:pt x="19" y="12"/>
                      <a:pt x="20" y="15"/>
                    </a:cubicBezTo>
                    <a:cubicBezTo>
                      <a:pt x="20" y="15"/>
                      <a:pt x="20" y="15"/>
                      <a:pt x="20" y="15"/>
                    </a:cubicBezTo>
                    <a:cubicBezTo>
                      <a:pt x="21" y="18"/>
                      <a:pt x="23" y="22"/>
                      <a:pt x="26" y="25"/>
                    </a:cubicBezTo>
                    <a:cubicBezTo>
                      <a:pt x="26" y="25"/>
                      <a:pt x="26" y="25"/>
                      <a:pt x="26" y="25"/>
                    </a:cubicBezTo>
                    <a:cubicBezTo>
                      <a:pt x="26" y="25"/>
                      <a:pt x="26" y="25"/>
                      <a:pt x="26" y="25"/>
                    </a:cubicBezTo>
                    <a:cubicBezTo>
                      <a:pt x="28" y="28"/>
                      <a:pt x="30" y="31"/>
                      <a:pt x="32" y="33"/>
                    </a:cubicBezTo>
                    <a:cubicBezTo>
                      <a:pt x="33" y="34"/>
                      <a:pt x="34" y="35"/>
                      <a:pt x="35" y="36"/>
                    </a:cubicBezTo>
                    <a:cubicBezTo>
                      <a:pt x="37" y="37"/>
                      <a:pt x="38" y="38"/>
                      <a:pt x="39" y="39"/>
                    </a:cubicBezTo>
                    <a:cubicBezTo>
                      <a:pt x="40" y="39"/>
                      <a:pt x="40" y="39"/>
                      <a:pt x="40" y="39"/>
                    </a:cubicBezTo>
                    <a:cubicBezTo>
                      <a:pt x="40" y="39"/>
                      <a:pt x="40" y="39"/>
                      <a:pt x="40" y="39"/>
                    </a:cubicBezTo>
                    <a:cubicBezTo>
                      <a:pt x="27" y="48"/>
                      <a:pt x="27" y="48"/>
                      <a:pt x="27" y="48"/>
                    </a:cubicBezTo>
                    <a:cubicBezTo>
                      <a:pt x="27" y="48"/>
                      <a:pt x="26" y="49"/>
                      <a:pt x="26" y="49"/>
                    </a:cubicBezTo>
                    <a:cubicBezTo>
                      <a:pt x="26" y="49"/>
                      <a:pt x="26" y="49"/>
                      <a:pt x="26" y="49"/>
                    </a:cubicBezTo>
                    <a:cubicBezTo>
                      <a:pt x="26" y="49"/>
                      <a:pt x="25" y="48"/>
                      <a:pt x="25" y="48"/>
                    </a:cubicBezTo>
                    <a:cubicBezTo>
                      <a:pt x="24" y="47"/>
                      <a:pt x="23" y="47"/>
                      <a:pt x="22" y="46"/>
                    </a:cubicBezTo>
                    <a:cubicBezTo>
                      <a:pt x="22" y="46"/>
                      <a:pt x="21" y="45"/>
                      <a:pt x="21" y="45"/>
                    </a:cubicBezTo>
                    <a:cubicBezTo>
                      <a:pt x="21" y="45"/>
                      <a:pt x="20" y="45"/>
                      <a:pt x="20" y="45"/>
                    </a:cubicBezTo>
                    <a:cubicBezTo>
                      <a:pt x="20" y="45"/>
                      <a:pt x="20" y="45"/>
                      <a:pt x="20" y="45"/>
                    </a:cubicBezTo>
                    <a:cubicBezTo>
                      <a:pt x="20" y="44"/>
                      <a:pt x="20" y="44"/>
                      <a:pt x="20" y="44"/>
                    </a:cubicBezTo>
                    <a:cubicBezTo>
                      <a:pt x="19" y="44"/>
                      <a:pt x="18" y="43"/>
                      <a:pt x="17" y="42"/>
                    </a:cubicBezTo>
                    <a:cubicBezTo>
                      <a:pt x="15" y="40"/>
                      <a:pt x="13" y="38"/>
                      <a:pt x="11" y="35"/>
                    </a:cubicBezTo>
                    <a:cubicBezTo>
                      <a:pt x="9" y="31"/>
                      <a:pt x="7" y="27"/>
                      <a:pt x="5" y="22"/>
                    </a:cubicBezTo>
                    <a:cubicBezTo>
                      <a:pt x="5" y="21"/>
                      <a:pt x="4" y="19"/>
                      <a:pt x="4" y="17"/>
                    </a:cubicBezTo>
                    <a:cubicBezTo>
                      <a:pt x="2" y="18"/>
                      <a:pt x="2" y="18"/>
                      <a:pt x="2" y="18"/>
                    </a:cubicBezTo>
                    <a:cubicBezTo>
                      <a:pt x="4" y="17"/>
                      <a:pt x="4" y="17"/>
                      <a:pt x="4" y="17"/>
                    </a:cubicBezTo>
                    <a:cubicBezTo>
                      <a:pt x="4" y="17"/>
                      <a:pt x="4" y="16"/>
                      <a:pt x="4" y="16"/>
                    </a:cubicBezTo>
                    <a:cubicBezTo>
                      <a:pt x="4" y="16"/>
                      <a:pt x="4" y="16"/>
                      <a:pt x="4" y="16"/>
                    </a:cubicBezTo>
                    <a:moveTo>
                      <a:pt x="20" y="0"/>
                    </a:moveTo>
                    <a:cubicBezTo>
                      <a:pt x="20" y="0"/>
                      <a:pt x="20" y="1"/>
                      <a:pt x="19" y="1"/>
                    </a:cubicBezTo>
                    <a:cubicBezTo>
                      <a:pt x="19" y="1"/>
                      <a:pt x="19" y="1"/>
                      <a:pt x="19" y="1"/>
                    </a:cubicBezTo>
                    <a:cubicBezTo>
                      <a:pt x="3" y="12"/>
                      <a:pt x="3" y="12"/>
                      <a:pt x="3" y="12"/>
                    </a:cubicBezTo>
                    <a:cubicBezTo>
                      <a:pt x="2" y="12"/>
                      <a:pt x="2" y="13"/>
                      <a:pt x="1" y="14"/>
                    </a:cubicBezTo>
                    <a:cubicBezTo>
                      <a:pt x="0" y="14"/>
                      <a:pt x="0" y="15"/>
                      <a:pt x="0" y="16"/>
                    </a:cubicBezTo>
                    <a:cubicBezTo>
                      <a:pt x="0" y="17"/>
                      <a:pt x="0" y="17"/>
                      <a:pt x="0" y="18"/>
                    </a:cubicBezTo>
                    <a:cubicBezTo>
                      <a:pt x="0" y="18"/>
                      <a:pt x="0" y="18"/>
                      <a:pt x="0" y="18"/>
                    </a:cubicBezTo>
                    <a:cubicBezTo>
                      <a:pt x="0" y="19"/>
                      <a:pt x="1" y="21"/>
                      <a:pt x="1" y="22"/>
                    </a:cubicBezTo>
                    <a:cubicBezTo>
                      <a:pt x="1" y="23"/>
                      <a:pt x="1" y="23"/>
                      <a:pt x="2" y="23"/>
                    </a:cubicBezTo>
                    <a:cubicBezTo>
                      <a:pt x="2" y="25"/>
                      <a:pt x="2" y="26"/>
                      <a:pt x="3" y="27"/>
                    </a:cubicBezTo>
                    <a:cubicBezTo>
                      <a:pt x="4" y="31"/>
                      <a:pt x="6" y="34"/>
                      <a:pt x="8" y="37"/>
                    </a:cubicBezTo>
                    <a:cubicBezTo>
                      <a:pt x="10" y="40"/>
                      <a:pt x="12" y="43"/>
                      <a:pt x="15" y="45"/>
                    </a:cubicBezTo>
                    <a:cubicBezTo>
                      <a:pt x="15" y="45"/>
                      <a:pt x="15" y="45"/>
                      <a:pt x="15" y="46"/>
                    </a:cubicBezTo>
                    <a:cubicBezTo>
                      <a:pt x="16" y="46"/>
                      <a:pt x="17" y="47"/>
                      <a:pt x="18" y="47"/>
                    </a:cubicBezTo>
                    <a:cubicBezTo>
                      <a:pt x="18" y="47"/>
                      <a:pt x="18" y="47"/>
                      <a:pt x="18" y="47"/>
                    </a:cubicBezTo>
                    <a:cubicBezTo>
                      <a:pt x="18" y="48"/>
                      <a:pt x="18" y="48"/>
                      <a:pt x="18" y="48"/>
                    </a:cubicBezTo>
                    <a:cubicBezTo>
                      <a:pt x="18" y="48"/>
                      <a:pt x="18" y="48"/>
                      <a:pt x="18" y="48"/>
                    </a:cubicBezTo>
                    <a:cubicBezTo>
                      <a:pt x="18" y="48"/>
                      <a:pt x="19" y="49"/>
                      <a:pt x="19" y="49"/>
                    </a:cubicBezTo>
                    <a:cubicBezTo>
                      <a:pt x="20" y="50"/>
                      <a:pt x="21" y="50"/>
                      <a:pt x="22" y="51"/>
                    </a:cubicBezTo>
                    <a:cubicBezTo>
                      <a:pt x="23" y="52"/>
                      <a:pt x="23" y="52"/>
                      <a:pt x="24" y="52"/>
                    </a:cubicBezTo>
                    <a:cubicBezTo>
                      <a:pt x="24" y="52"/>
                      <a:pt x="25" y="53"/>
                      <a:pt x="26" y="53"/>
                    </a:cubicBezTo>
                    <a:cubicBezTo>
                      <a:pt x="26" y="53"/>
                      <a:pt x="26" y="53"/>
                      <a:pt x="26" y="53"/>
                    </a:cubicBezTo>
                    <a:cubicBezTo>
                      <a:pt x="26" y="53"/>
                      <a:pt x="26" y="53"/>
                      <a:pt x="26" y="53"/>
                    </a:cubicBezTo>
                    <a:cubicBezTo>
                      <a:pt x="27" y="53"/>
                      <a:pt x="27" y="53"/>
                      <a:pt x="28" y="52"/>
                    </a:cubicBezTo>
                    <a:cubicBezTo>
                      <a:pt x="28" y="52"/>
                      <a:pt x="29" y="52"/>
                      <a:pt x="29" y="51"/>
                    </a:cubicBezTo>
                    <a:cubicBezTo>
                      <a:pt x="46" y="40"/>
                      <a:pt x="46" y="40"/>
                      <a:pt x="46" y="40"/>
                    </a:cubicBezTo>
                    <a:cubicBezTo>
                      <a:pt x="46" y="40"/>
                      <a:pt x="46" y="40"/>
                      <a:pt x="46" y="40"/>
                    </a:cubicBezTo>
                    <a:cubicBezTo>
                      <a:pt x="46" y="40"/>
                      <a:pt x="47" y="39"/>
                      <a:pt x="47" y="39"/>
                    </a:cubicBezTo>
                    <a:cubicBezTo>
                      <a:pt x="47" y="38"/>
                      <a:pt x="47" y="38"/>
                      <a:pt x="47" y="37"/>
                    </a:cubicBezTo>
                    <a:cubicBezTo>
                      <a:pt x="46" y="37"/>
                      <a:pt x="46" y="37"/>
                      <a:pt x="46" y="37"/>
                    </a:cubicBezTo>
                    <a:cubicBezTo>
                      <a:pt x="46" y="37"/>
                      <a:pt x="46" y="37"/>
                      <a:pt x="46" y="36"/>
                    </a:cubicBezTo>
                    <a:cubicBezTo>
                      <a:pt x="46" y="36"/>
                      <a:pt x="45" y="36"/>
                      <a:pt x="45" y="36"/>
                    </a:cubicBezTo>
                    <a:cubicBezTo>
                      <a:pt x="45" y="36"/>
                      <a:pt x="45" y="36"/>
                      <a:pt x="45" y="36"/>
                    </a:cubicBezTo>
                    <a:cubicBezTo>
                      <a:pt x="44" y="36"/>
                      <a:pt x="44" y="36"/>
                      <a:pt x="44" y="36"/>
                    </a:cubicBezTo>
                    <a:cubicBezTo>
                      <a:pt x="44" y="36"/>
                      <a:pt x="44" y="36"/>
                      <a:pt x="44" y="36"/>
                    </a:cubicBezTo>
                    <a:cubicBezTo>
                      <a:pt x="44" y="36"/>
                      <a:pt x="44" y="36"/>
                      <a:pt x="44" y="36"/>
                    </a:cubicBezTo>
                    <a:cubicBezTo>
                      <a:pt x="44" y="36"/>
                      <a:pt x="44" y="36"/>
                      <a:pt x="44" y="36"/>
                    </a:cubicBezTo>
                    <a:cubicBezTo>
                      <a:pt x="44" y="36"/>
                      <a:pt x="44" y="36"/>
                      <a:pt x="44" y="36"/>
                    </a:cubicBezTo>
                    <a:cubicBezTo>
                      <a:pt x="43" y="36"/>
                      <a:pt x="43" y="36"/>
                      <a:pt x="43" y="36"/>
                    </a:cubicBezTo>
                    <a:cubicBezTo>
                      <a:pt x="43" y="36"/>
                      <a:pt x="43" y="36"/>
                      <a:pt x="43" y="36"/>
                    </a:cubicBezTo>
                    <a:cubicBezTo>
                      <a:pt x="43" y="36"/>
                      <a:pt x="43" y="36"/>
                      <a:pt x="43" y="36"/>
                    </a:cubicBezTo>
                    <a:cubicBezTo>
                      <a:pt x="43" y="36"/>
                      <a:pt x="43" y="36"/>
                      <a:pt x="43" y="36"/>
                    </a:cubicBezTo>
                    <a:cubicBezTo>
                      <a:pt x="43" y="36"/>
                      <a:pt x="43" y="36"/>
                      <a:pt x="43" y="36"/>
                    </a:cubicBezTo>
                    <a:cubicBezTo>
                      <a:pt x="43" y="36"/>
                      <a:pt x="43" y="36"/>
                      <a:pt x="43" y="36"/>
                    </a:cubicBezTo>
                    <a:cubicBezTo>
                      <a:pt x="43" y="36"/>
                      <a:pt x="43" y="36"/>
                      <a:pt x="43" y="36"/>
                    </a:cubicBezTo>
                    <a:cubicBezTo>
                      <a:pt x="43" y="36"/>
                      <a:pt x="43" y="36"/>
                      <a:pt x="43" y="36"/>
                    </a:cubicBezTo>
                    <a:cubicBezTo>
                      <a:pt x="43" y="36"/>
                      <a:pt x="43" y="36"/>
                      <a:pt x="43" y="36"/>
                    </a:cubicBezTo>
                    <a:cubicBezTo>
                      <a:pt x="43" y="36"/>
                      <a:pt x="42" y="36"/>
                      <a:pt x="41" y="35"/>
                    </a:cubicBezTo>
                    <a:cubicBezTo>
                      <a:pt x="40" y="35"/>
                      <a:pt x="39" y="34"/>
                      <a:pt x="38" y="33"/>
                    </a:cubicBezTo>
                    <a:cubicBezTo>
                      <a:pt x="37" y="32"/>
                      <a:pt x="36" y="32"/>
                      <a:pt x="36" y="31"/>
                    </a:cubicBezTo>
                    <a:cubicBezTo>
                      <a:pt x="35" y="31"/>
                      <a:pt x="35" y="30"/>
                      <a:pt x="35" y="30"/>
                    </a:cubicBezTo>
                    <a:cubicBezTo>
                      <a:pt x="35" y="30"/>
                      <a:pt x="34" y="30"/>
                      <a:pt x="34" y="30"/>
                    </a:cubicBezTo>
                    <a:cubicBezTo>
                      <a:pt x="32" y="28"/>
                      <a:pt x="31" y="25"/>
                      <a:pt x="29" y="23"/>
                    </a:cubicBezTo>
                    <a:cubicBezTo>
                      <a:pt x="27" y="20"/>
                      <a:pt x="25" y="16"/>
                      <a:pt x="23" y="13"/>
                    </a:cubicBezTo>
                    <a:cubicBezTo>
                      <a:pt x="23" y="13"/>
                      <a:pt x="23" y="13"/>
                      <a:pt x="23" y="13"/>
                    </a:cubicBezTo>
                    <a:cubicBezTo>
                      <a:pt x="22" y="10"/>
                      <a:pt x="22" y="8"/>
                      <a:pt x="22" y="6"/>
                    </a:cubicBezTo>
                    <a:cubicBezTo>
                      <a:pt x="22" y="6"/>
                      <a:pt x="22" y="6"/>
                      <a:pt x="22" y="6"/>
                    </a:cubicBezTo>
                    <a:cubicBezTo>
                      <a:pt x="22" y="6"/>
                      <a:pt x="22" y="6"/>
                      <a:pt x="22" y="6"/>
                    </a:cubicBezTo>
                    <a:cubicBezTo>
                      <a:pt x="22" y="6"/>
                      <a:pt x="22" y="6"/>
                      <a:pt x="22" y="6"/>
                    </a:cubicBezTo>
                    <a:cubicBezTo>
                      <a:pt x="22" y="6"/>
                      <a:pt x="22" y="6"/>
                      <a:pt x="22" y="6"/>
                    </a:cubicBezTo>
                    <a:cubicBezTo>
                      <a:pt x="22" y="5"/>
                      <a:pt x="22" y="4"/>
                      <a:pt x="22" y="4"/>
                    </a:cubicBezTo>
                    <a:cubicBezTo>
                      <a:pt x="22" y="4"/>
                      <a:pt x="22" y="4"/>
                      <a:pt x="22" y="4"/>
                    </a:cubicBezTo>
                    <a:cubicBezTo>
                      <a:pt x="22" y="4"/>
                      <a:pt x="22" y="4"/>
                      <a:pt x="22" y="4"/>
                    </a:cubicBezTo>
                    <a:cubicBezTo>
                      <a:pt x="22" y="4"/>
                      <a:pt x="22" y="4"/>
                      <a:pt x="22" y="4"/>
                    </a:cubicBezTo>
                    <a:cubicBezTo>
                      <a:pt x="22" y="4"/>
                      <a:pt x="22" y="4"/>
                      <a:pt x="22" y="3"/>
                    </a:cubicBezTo>
                    <a:cubicBezTo>
                      <a:pt x="23" y="3"/>
                      <a:pt x="23" y="3"/>
                      <a:pt x="22" y="2"/>
                    </a:cubicBezTo>
                    <a:cubicBezTo>
                      <a:pt x="22" y="2"/>
                      <a:pt x="22" y="2"/>
                      <a:pt x="22" y="2"/>
                    </a:cubicBezTo>
                    <a:cubicBezTo>
                      <a:pt x="22" y="1"/>
                      <a:pt x="22" y="1"/>
                      <a:pt x="22" y="1"/>
                    </a:cubicBezTo>
                    <a:cubicBezTo>
                      <a:pt x="22" y="1"/>
                      <a:pt x="21" y="1"/>
                      <a:pt x="21" y="0"/>
                    </a:cubicBezTo>
                    <a:cubicBezTo>
                      <a:pt x="21" y="0"/>
                      <a:pt x="20" y="0"/>
                      <a:pt x="20"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 name="Freeform 345"/>
              <p:cNvSpPr>
                <a:spLocks noEditPoints="1"/>
              </p:cNvSpPr>
              <p:nvPr/>
            </p:nvSpPr>
            <p:spPr bwMode="auto">
              <a:xfrm>
                <a:off x="4603751" y="2655888"/>
                <a:ext cx="128588" cy="142875"/>
              </a:xfrm>
              <a:custGeom>
                <a:avLst/>
                <a:gdLst>
                  <a:gd name="T0" fmla="*/ 19 w 46"/>
                  <a:gd name="T1" fmla="*/ 5 h 51"/>
                  <a:gd name="T2" fmla="*/ 20 w 46"/>
                  <a:gd name="T3" fmla="*/ 4 h 51"/>
                  <a:gd name="T4" fmla="*/ 34 w 46"/>
                  <a:gd name="T5" fmla="*/ 18 h 51"/>
                  <a:gd name="T6" fmla="*/ 39 w 46"/>
                  <a:gd name="T7" fmla="*/ 26 h 51"/>
                  <a:gd name="T8" fmla="*/ 42 w 46"/>
                  <a:gd name="T9" fmla="*/ 35 h 51"/>
                  <a:gd name="T10" fmla="*/ 41 w 46"/>
                  <a:gd name="T11" fmla="*/ 37 h 51"/>
                  <a:gd name="T12" fmla="*/ 30 w 46"/>
                  <a:gd name="T13" fmla="*/ 45 h 51"/>
                  <a:gd name="T14" fmla="*/ 29 w 46"/>
                  <a:gd name="T15" fmla="*/ 40 h 51"/>
                  <a:gd name="T16" fmla="*/ 23 w 46"/>
                  <a:gd name="T17" fmla="*/ 28 h 51"/>
                  <a:gd name="T18" fmla="*/ 22 w 46"/>
                  <a:gd name="T19" fmla="*/ 26 h 51"/>
                  <a:gd name="T20" fmla="*/ 13 w 46"/>
                  <a:gd name="T21" fmla="*/ 16 h 51"/>
                  <a:gd name="T22" fmla="*/ 8 w 46"/>
                  <a:gd name="T23" fmla="*/ 13 h 51"/>
                  <a:gd name="T24" fmla="*/ 7 w 46"/>
                  <a:gd name="T25" fmla="*/ 12 h 51"/>
                  <a:gd name="T26" fmla="*/ 20 w 46"/>
                  <a:gd name="T27" fmla="*/ 0 h 51"/>
                  <a:gd name="T28" fmla="*/ 18 w 46"/>
                  <a:gd name="T29" fmla="*/ 1 h 51"/>
                  <a:gd name="T30" fmla="*/ 1 w 46"/>
                  <a:gd name="T31" fmla="*/ 12 h 51"/>
                  <a:gd name="T32" fmla="*/ 0 w 46"/>
                  <a:gd name="T33" fmla="*/ 13 h 51"/>
                  <a:gd name="T34" fmla="*/ 0 w 46"/>
                  <a:gd name="T35" fmla="*/ 15 h 51"/>
                  <a:gd name="T36" fmla="*/ 2 w 46"/>
                  <a:gd name="T37" fmla="*/ 16 h 51"/>
                  <a:gd name="T38" fmla="*/ 3 w 46"/>
                  <a:gd name="T39" fmla="*/ 15 h 51"/>
                  <a:gd name="T40" fmla="*/ 3 w 46"/>
                  <a:gd name="T41" fmla="*/ 15 h 51"/>
                  <a:gd name="T42" fmla="*/ 4 w 46"/>
                  <a:gd name="T43" fmla="*/ 15 h 51"/>
                  <a:gd name="T44" fmla="*/ 7 w 46"/>
                  <a:gd name="T45" fmla="*/ 16 h 51"/>
                  <a:gd name="T46" fmla="*/ 18 w 46"/>
                  <a:gd name="T47" fmla="*/ 28 h 51"/>
                  <a:gd name="T48" fmla="*/ 19 w 46"/>
                  <a:gd name="T49" fmla="*/ 29 h 51"/>
                  <a:gd name="T50" fmla="*/ 23 w 46"/>
                  <a:gd name="T51" fmla="*/ 36 h 51"/>
                  <a:gd name="T52" fmla="*/ 26 w 46"/>
                  <a:gd name="T53" fmla="*/ 45 h 51"/>
                  <a:gd name="T54" fmla="*/ 25 w 46"/>
                  <a:gd name="T55" fmla="*/ 47 h 51"/>
                  <a:gd name="T56" fmla="*/ 25 w 46"/>
                  <a:gd name="T57" fmla="*/ 50 h 51"/>
                  <a:gd name="T58" fmla="*/ 26 w 46"/>
                  <a:gd name="T59" fmla="*/ 51 h 51"/>
                  <a:gd name="T60" fmla="*/ 28 w 46"/>
                  <a:gd name="T61" fmla="*/ 51 h 51"/>
                  <a:gd name="T62" fmla="*/ 43 w 46"/>
                  <a:gd name="T63" fmla="*/ 40 h 51"/>
                  <a:gd name="T64" fmla="*/ 45 w 46"/>
                  <a:gd name="T65" fmla="*/ 37 h 51"/>
                  <a:gd name="T66" fmla="*/ 45 w 46"/>
                  <a:gd name="T67" fmla="*/ 30 h 51"/>
                  <a:gd name="T68" fmla="*/ 43 w 46"/>
                  <a:gd name="T69" fmla="*/ 24 h 51"/>
                  <a:gd name="T70" fmla="*/ 28 w 46"/>
                  <a:gd name="T71" fmla="*/ 5 h 51"/>
                  <a:gd name="T72" fmla="*/ 20 w 46"/>
                  <a:gd name="T73"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6" h="51">
                    <a:moveTo>
                      <a:pt x="18" y="5"/>
                    </a:moveTo>
                    <a:cubicBezTo>
                      <a:pt x="18" y="5"/>
                      <a:pt x="19" y="5"/>
                      <a:pt x="19" y="5"/>
                    </a:cubicBezTo>
                    <a:cubicBezTo>
                      <a:pt x="20" y="4"/>
                      <a:pt x="20" y="4"/>
                      <a:pt x="20" y="4"/>
                    </a:cubicBezTo>
                    <a:cubicBezTo>
                      <a:pt x="20" y="4"/>
                      <a:pt x="20" y="4"/>
                      <a:pt x="20" y="4"/>
                    </a:cubicBezTo>
                    <a:cubicBezTo>
                      <a:pt x="20" y="4"/>
                      <a:pt x="21" y="5"/>
                      <a:pt x="22" y="5"/>
                    </a:cubicBezTo>
                    <a:cubicBezTo>
                      <a:pt x="25" y="7"/>
                      <a:pt x="30" y="11"/>
                      <a:pt x="34" y="18"/>
                    </a:cubicBezTo>
                    <a:cubicBezTo>
                      <a:pt x="36" y="20"/>
                      <a:pt x="38" y="23"/>
                      <a:pt x="39" y="26"/>
                    </a:cubicBezTo>
                    <a:cubicBezTo>
                      <a:pt x="39" y="26"/>
                      <a:pt x="39" y="26"/>
                      <a:pt x="39" y="26"/>
                    </a:cubicBezTo>
                    <a:cubicBezTo>
                      <a:pt x="40" y="27"/>
                      <a:pt x="40" y="29"/>
                      <a:pt x="41" y="31"/>
                    </a:cubicBezTo>
                    <a:cubicBezTo>
                      <a:pt x="41" y="32"/>
                      <a:pt x="42" y="34"/>
                      <a:pt x="42" y="35"/>
                    </a:cubicBezTo>
                    <a:cubicBezTo>
                      <a:pt x="42" y="35"/>
                      <a:pt x="41" y="36"/>
                      <a:pt x="41" y="36"/>
                    </a:cubicBezTo>
                    <a:cubicBezTo>
                      <a:pt x="41" y="37"/>
                      <a:pt x="41" y="37"/>
                      <a:pt x="41" y="37"/>
                    </a:cubicBezTo>
                    <a:cubicBezTo>
                      <a:pt x="41" y="37"/>
                      <a:pt x="40" y="37"/>
                      <a:pt x="40" y="37"/>
                    </a:cubicBezTo>
                    <a:cubicBezTo>
                      <a:pt x="30" y="45"/>
                      <a:pt x="30" y="45"/>
                      <a:pt x="30" y="45"/>
                    </a:cubicBezTo>
                    <a:cubicBezTo>
                      <a:pt x="30" y="45"/>
                      <a:pt x="30" y="45"/>
                      <a:pt x="30" y="45"/>
                    </a:cubicBezTo>
                    <a:cubicBezTo>
                      <a:pt x="30" y="43"/>
                      <a:pt x="29" y="42"/>
                      <a:pt x="29" y="40"/>
                    </a:cubicBezTo>
                    <a:cubicBezTo>
                      <a:pt x="28" y="39"/>
                      <a:pt x="28" y="37"/>
                      <a:pt x="27" y="35"/>
                    </a:cubicBezTo>
                    <a:cubicBezTo>
                      <a:pt x="26" y="33"/>
                      <a:pt x="24" y="30"/>
                      <a:pt x="23" y="28"/>
                    </a:cubicBezTo>
                    <a:cubicBezTo>
                      <a:pt x="23" y="27"/>
                      <a:pt x="22" y="27"/>
                      <a:pt x="22" y="26"/>
                    </a:cubicBezTo>
                    <a:cubicBezTo>
                      <a:pt x="22" y="26"/>
                      <a:pt x="22" y="26"/>
                      <a:pt x="22" y="26"/>
                    </a:cubicBezTo>
                    <a:cubicBezTo>
                      <a:pt x="19" y="22"/>
                      <a:pt x="16" y="18"/>
                      <a:pt x="13" y="16"/>
                    </a:cubicBezTo>
                    <a:cubicBezTo>
                      <a:pt x="13" y="16"/>
                      <a:pt x="13" y="16"/>
                      <a:pt x="13" y="16"/>
                    </a:cubicBezTo>
                    <a:cubicBezTo>
                      <a:pt x="13" y="16"/>
                      <a:pt x="13" y="16"/>
                      <a:pt x="13" y="16"/>
                    </a:cubicBezTo>
                    <a:cubicBezTo>
                      <a:pt x="11" y="14"/>
                      <a:pt x="9" y="13"/>
                      <a:pt x="8" y="13"/>
                    </a:cubicBezTo>
                    <a:cubicBezTo>
                      <a:pt x="8" y="13"/>
                      <a:pt x="8" y="13"/>
                      <a:pt x="8" y="13"/>
                    </a:cubicBezTo>
                    <a:cubicBezTo>
                      <a:pt x="8" y="12"/>
                      <a:pt x="8" y="12"/>
                      <a:pt x="7" y="12"/>
                    </a:cubicBezTo>
                    <a:cubicBezTo>
                      <a:pt x="18" y="5"/>
                      <a:pt x="18" y="5"/>
                      <a:pt x="18" y="5"/>
                    </a:cubicBezTo>
                    <a:moveTo>
                      <a:pt x="20" y="0"/>
                    </a:moveTo>
                    <a:cubicBezTo>
                      <a:pt x="19" y="0"/>
                      <a:pt x="19" y="0"/>
                      <a:pt x="18" y="1"/>
                    </a:cubicBezTo>
                    <a:cubicBezTo>
                      <a:pt x="18" y="1"/>
                      <a:pt x="18" y="1"/>
                      <a:pt x="18" y="1"/>
                    </a:cubicBezTo>
                    <a:cubicBezTo>
                      <a:pt x="17" y="1"/>
                      <a:pt x="17" y="1"/>
                      <a:pt x="17" y="1"/>
                    </a:cubicBezTo>
                    <a:cubicBezTo>
                      <a:pt x="1" y="12"/>
                      <a:pt x="1" y="12"/>
                      <a:pt x="1" y="12"/>
                    </a:cubicBezTo>
                    <a:cubicBezTo>
                      <a:pt x="1" y="12"/>
                      <a:pt x="1" y="12"/>
                      <a:pt x="1" y="12"/>
                    </a:cubicBezTo>
                    <a:cubicBezTo>
                      <a:pt x="0" y="12"/>
                      <a:pt x="0" y="13"/>
                      <a:pt x="0" y="13"/>
                    </a:cubicBezTo>
                    <a:cubicBezTo>
                      <a:pt x="0" y="14"/>
                      <a:pt x="0" y="14"/>
                      <a:pt x="0" y="15"/>
                    </a:cubicBezTo>
                    <a:cubicBezTo>
                      <a:pt x="0" y="15"/>
                      <a:pt x="0" y="15"/>
                      <a:pt x="0" y="15"/>
                    </a:cubicBezTo>
                    <a:cubicBezTo>
                      <a:pt x="1" y="16"/>
                      <a:pt x="1" y="16"/>
                      <a:pt x="2" y="16"/>
                    </a:cubicBezTo>
                    <a:cubicBezTo>
                      <a:pt x="2" y="16"/>
                      <a:pt x="2" y="16"/>
                      <a:pt x="2" y="16"/>
                    </a:cubicBezTo>
                    <a:cubicBezTo>
                      <a:pt x="2" y="16"/>
                      <a:pt x="2" y="16"/>
                      <a:pt x="2" y="16"/>
                    </a:cubicBezTo>
                    <a:cubicBezTo>
                      <a:pt x="3" y="16"/>
                      <a:pt x="3" y="16"/>
                      <a:pt x="3" y="15"/>
                    </a:cubicBezTo>
                    <a:cubicBezTo>
                      <a:pt x="3" y="15"/>
                      <a:pt x="3" y="15"/>
                      <a:pt x="3" y="15"/>
                    </a:cubicBezTo>
                    <a:cubicBezTo>
                      <a:pt x="3" y="15"/>
                      <a:pt x="3" y="15"/>
                      <a:pt x="3" y="15"/>
                    </a:cubicBezTo>
                    <a:cubicBezTo>
                      <a:pt x="4" y="15"/>
                      <a:pt x="4" y="15"/>
                      <a:pt x="4" y="15"/>
                    </a:cubicBezTo>
                    <a:cubicBezTo>
                      <a:pt x="4" y="15"/>
                      <a:pt x="4" y="15"/>
                      <a:pt x="4" y="15"/>
                    </a:cubicBezTo>
                    <a:cubicBezTo>
                      <a:pt x="4" y="15"/>
                      <a:pt x="5" y="16"/>
                      <a:pt x="6" y="16"/>
                    </a:cubicBezTo>
                    <a:cubicBezTo>
                      <a:pt x="6" y="16"/>
                      <a:pt x="6" y="16"/>
                      <a:pt x="7" y="16"/>
                    </a:cubicBezTo>
                    <a:cubicBezTo>
                      <a:pt x="10" y="18"/>
                      <a:pt x="14" y="23"/>
                      <a:pt x="18" y="28"/>
                    </a:cubicBezTo>
                    <a:cubicBezTo>
                      <a:pt x="18" y="28"/>
                      <a:pt x="18" y="28"/>
                      <a:pt x="18" y="28"/>
                    </a:cubicBezTo>
                    <a:cubicBezTo>
                      <a:pt x="18" y="29"/>
                      <a:pt x="19" y="29"/>
                      <a:pt x="19" y="29"/>
                    </a:cubicBezTo>
                    <a:cubicBezTo>
                      <a:pt x="19" y="29"/>
                      <a:pt x="19" y="29"/>
                      <a:pt x="19" y="29"/>
                    </a:cubicBezTo>
                    <a:cubicBezTo>
                      <a:pt x="19" y="29"/>
                      <a:pt x="19" y="29"/>
                      <a:pt x="19" y="29"/>
                    </a:cubicBezTo>
                    <a:cubicBezTo>
                      <a:pt x="20" y="31"/>
                      <a:pt x="22" y="34"/>
                      <a:pt x="23" y="36"/>
                    </a:cubicBezTo>
                    <a:cubicBezTo>
                      <a:pt x="24" y="38"/>
                      <a:pt x="25" y="40"/>
                      <a:pt x="25" y="41"/>
                    </a:cubicBezTo>
                    <a:cubicBezTo>
                      <a:pt x="25" y="43"/>
                      <a:pt x="26" y="44"/>
                      <a:pt x="26" y="45"/>
                    </a:cubicBezTo>
                    <a:cubicBezTo>
                      <a:pt x="26" y="46"/>
                      <a:pt x="26" y="47"/>
                      <a:pt x="25" y="47"/>
                    </a:cubicBezTo>
                    <a:cubicBezTo>
                      <a:pt x="25" y="47"/>
                      <a:pt x="25" y="47"/>
                      <a:pt x="25" y="47"/>
                    </a:cubicBezTo>
                    <a:cubicBezTo>
                      <a:pt x="25" y="48"/>
                      <a:pt x="25" y="48"/>
                      <a:pt x="24" y="48"/>
                    </a:cubicBezTo>
                    <a:cubicBezTo>
                      <a:pt x="24" y="49"/>
                      <a:pt x="24" y="50"/>
                      <a:pt x="25" y="50"/>
                    </a:cubicBezTo>
                    <a:cubicBezTo>
                      <a:pt x="25" y="50"/>
                      <a:pt x="25" y="50"/>
                      <a:pt x="25" y="50"/>
                    </a:cubicBezTo>
                    <a:cubicBezTo>
                      <a:pt x="25" y="51"/>
                      <a:pt x="26" y="51"/>
                      <a:pt x="26" y="51"/>
                    </a:cubicBezTo>
                    <a:cubicBezTo>
                      <a:pt x="26" y="51"/>
                      <a:pt x="26" y="51"/>
                      <a:pt x="26" y="51"/>
                    </a:cubicBezTo>
                    <a:cubicBezTo>
                      <a:pt x="27" y="51"/>
                      <a:pt x="27" y="51"/>
                      <a:pt x="28" y="51"/>
                    </a:cubicBezTo>
                    <a:cubicBezTo>
                      <a:pt x="28" y="51"/>
                      <a:pt x="28" y="51"/>
                      <a:pt x="28" y="51"/>
                    </a:cubicBezTo>
                    <a:cubicBezTo>
                      <a:pt x="43" y="40"/>
                      <a:pt x="43" y="40"/>
                      <a:pt x="43" y="40"/>
                    </a:cubicBezTo>
                    <a:cubicBezTo>
                      <a:pt x="44" y="40"/>
                      <a:pt x="44" y="39"/>
                      <a:pt x="44" y="39"/>
                    </a:cubicBezTo>
                    <a:cubicBezTo>
                      <a:pt x="45" y="38"/>
                      <a:pt x="45" y="38"/>
                      <a:pt x="45" y="37"/>
                    </a:cubicBezTo>
                    <a:cubicBezTo>
                      <a:pt x="45" y="37"/>
                      <a:pt x="46" y="36"/>
                      <a:pt x="46" y="35"/>
                    </a:cubicBezTo>
                    <a:cubicBezTo>
                      <a:pt x="46" y="33"/>
                      <a:pt x="45" y="31"/>
                      <a:pt x="45" y="30"/>
                    </a:cubicBezTo>
                    <a:cubicBezTo>
                      <a:pt x="44" y="28"/>
                      <a:pt x="43" y="26"/>
                      <a:pt x="43" y="24"/>
                    </a:cubicBezTo>
                    <a:cubicBezTo>
                      <a:pt x="43" y="24"/>
                      <a:pt x="43" y="24"/>
                      <a:pt x="43" y="24"/>
                    </a:cubicBezTo>
                    <a:cubicBezTo>
                      <a:pt x="41" y="21"/>
                      <a:pt x="40" y="18"/>
                      <a:pt x="38" y="15"/>
                    </a:cubicBezTo>
                    <a:cubicBezTo>
                      <a:pt x="35" y="11"/>
                      <a:pt x="31" y="7"/>
                      <a:pt x="28" y="5"/>
                    </a:cubicBezTo>
                    <a:cubicBezTo>
                      <a:pt x="27" y="3"/>
                      <a:pt x="25" y="2"/>
                      <a:pt x="24" y="2"/>
                    </a:cubicBezTo>
                    <a:cubicBezTo>
                      <a:pt x="22" y="1"/>
                      <a:pt x="21" y="0"/>
                      <a:pt x="20" y="0"/>
                    </a:cubicBezTo>
                    <a:cubicBezTo>
                      <a:pt x="20" y="0"/>
                      <a:pt x="20" y="0"/>
                      <a:pt x="20"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55" name="组合 54"/>
            <p:cNvGrpSpPr/>
            <p:nvPr/>
          </p:nvGrpSpPr>
          <p:grpSpPr>
            <a:xfrm>
              <a:off x="8590141" y="823575"/>
              <a:ext cx="500062" cy="608013"/>
              <a:chOff x="7826376" y="811213"/>
              <a:chExt cx="500062" cy="608013"/>
            </a:xfrm>
          </p:grpSpPr>
          <p:sp>
            <p:nvSpPr>
              <p:cNvPr id="112" name="Freeform 346"/>
              <p:cNvSpPr>
                <a:spLocks noEditPoints="1"/>
              </p:cNvSpPr>
              <p:nvPr/>
            </p:nvSpPr>
            <p:spPr bwMode="auto">
              <a:xfrm>
                <a:off x="7826376" y="811213"/>
                <a:ext cx="95250" cy="109538"/>
              </a:xfrm>
              <a:custGeom>
                <a:avLst/>
                <a:gdLst>
                  <a:gd name="T0" fmla="*/ 12 w 34"/>
                  <a:gd name="T1" fmla="*/ 37 h 39"/>
                  <a:gd name="T2" fmla="*/ 11 w 34"/>
                  <a:gd name="T3" fmla="*/ 39 h 39"/>
                  <a:gd name="T4" fmla="*/ 12 w 34"/>
                  <a:gd name="T5" fmla="*/ 37 h 39"/>
                  <a:gd name="T6" fmla="*/ 2 w 34"/>
                  <a:gd name="T7" fmla="*/ 0 h 39"/>
                  <a:gd name="T8" fmla="*/ 1 w 34"/>
                  <a:gd name="T9" fmla="*/ 1 h 39"/>
                  <a:gd name="T10" fmla="*/ 0 w 34"/>
                  <a:gd name="T11" fmla="*/ 3 h 39"/>
                  <a:gd name="T12" fmla="*/ 8 w 34"/>
                  <a:gd name="T13" fmla="*/ 36 h 39"/>
                  <a:gd name="T14" fmla="*/ 9 w 34"/>
                  <a:gd name="T15" fmla="*/ 34 h 39"/>
                  <a:gd name="T16" fmla="*/ 9 w 34"/>
                  <a:gd name="T17" fmla="*/ 34 h 39"/>
                  <a:gd name="T18" fmla="*/ 10 w 34"/>
                  <a:gd name="T19" fmla="*/ 34 h 39"/>
                  <a:gd name="T20" fmla="*/ 11 w 34"/>
                  <a:gd name="T21" fmla="*/ 32 h 39"/>
                  <a:gd name="T22" fmla="*/ 5 w 34"/>
                  <a:gd name="T23" fmla="*/ 6 h 39"/>
                  <a:gd name="T24" fmla="*/ 29 w 34"/>
                  <a:gd name="T25" fmla="*/ 18 h 39"/>
                  <a:gd name="T26" fmla="*/ 32 w 34"/>
                  <a:gd name="T27" fmla="*/ 16 h 39"/>
                  <a:gd name="T28" fmla="*/ 34 w 34"/>
                  <a:gd name="T29" fmla="*/ 16 h 39"/>
                  <a:gd name="T30" fmla="*/ 3 w 34"/>
                  <a:gd name="T31" fmla="*/ 0 h 39"/>
                  <a:gd name="T32" fmla="*/ 2 w 34"/>
                  <a:gd name="T33"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4" h="39">
                    <a:moveTo>
                      <a:pt x="12" y="37"/>
                    </a:moveTo>
                    <a:cubicBezTo>
                      <a:pt x="12" y="38"/>
                      <a:pt x="12" y="38"/>
                      <a:pt x="11" y="39"/>
                    </a:cubicBezTo>
                    <a:cubicBezTo>
                      <a:pt x="12" y="39"/>
                      <a:pt x="12" y="38"/>
                      <a:pt x="12" y="37"/>
                    </a:cubicBezTo>
                    <a:moveTo>
                      <a:pt x="2" y="0"/>
                    </a:moveTo>
                    <a:cubicBezTo>
                      <a:pt x="1" y="0"/>
                      <a:pt x="1" y="0"/>
                      <a:pt x="1" y="1"/>
                    </a:cubicBezTo>
                    <a:cubicBezTo>
                      <a:pt x="0" y="1"/>
                      <a:pt x="0" y="2"/>
                      <a:pt x="0" y="3"/>
                    </a:cubicBezTo>
                    <a:cubicBezTo>
                      <a:pt x="8" y="36"/>
                      <a:pt x="8" y="36"/>
                      <a:pt x="8" y="36"/>
                    </a:cubicBezTo>
                    <a:cubicBezTo>
                      <a:pt x="9" y="35"/>
                      <a:pt x="9" y="35"/>
                      <a:pt x="9" y="34"/>
                    </a:cubicBezTo>
                    <a:cubicBezTo>
                      <a:pt x="9" y="34"/>
                      <a:pt x="9" y="34"/>
                      <a:pt x="9" y="34"/>
                    </a:cubicBezTo>
                    <a:cubicBezTo>
                      <a:pt x="10" y="34"/>
                      <a:pt x="10" y="34"/>
                      <a:pt x="10" y="34"/>
                    </a:cubicBezTo>
                    <a:cubicBezTo>
                      <a:pt x="10" y="33"/>
                      <a:pt x="11" y="32"/>
                      <a:pt x="11" y="32"/>
                    </a:cubicBezTo>
                    <a:cubicBezTo>
                      <a:pt x="5" y="6"/>
                      <a:pt x="5" y="6"/>
                      <a:pt x="5" y="6"/>
                    </a:cubicBezTo>
                    <a:cubicBezTo>
                      <a:pt x="29" y="18"/>
                      <a:pt x="29" y="18"/>
                      <a:pt x="29" y="18"/>
                    </a:cubicBezTo>
                    <a:cubicBezTo>
                      <a:pt x="30" y="17"/>
                      <a:pt x="31" y="17"/>
                      <a:pt x="32" y="16"/>
                    </a:cubicBezTo>
                    <a:cubicBezTo>
                      <a:pt x="33" y="16"/>
                      <a:pt x="33" y="16"/>
                      <a:pt x="34" y="16"/>
                    </a:cubicBezTo>
                    <a:cubicBezTo>
                      <a:pt x="3" y="0"/>
                      <a:pt x="3" y="0"/>
                      <a:pt x="3" y="0"/>
                    </a:cubicBezTo>
                    <a:cubicBezTo>
                      <a:pt x="3" y="0"/>
                      <a:pt x="2" y="0"/>
                      <a:pt x="2"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 name="Freeform 347"/>
              <p:cNvSpPr>
                <a:spLocks noEditPoints="1"/>
              </p:cNvSpPr>
              <p:nvPr/>
            </p:nvSpPr>
            <p:spPr bwMode="auto">
              <a:xfrm>
                <a:off x="7878763" y="898525"/>
                <a:ext cx="134938" cy="122238"/>
              </a:xfrm>
              <a:custGeom>
                <a:avLst/>
                <a:gdLst>
                  <a:gd name="T0" fmla="*/ 15 w 48"/>
                  <a:gd name="T1" fmla="*/ 43 h 44"/>
                  <a:gd name="T2" fmla="*/ 15 w 48"/>
                  <a:gd name="T3" fmla="*/ 42 h 44"/>
                  <a:gd name="T4" fmla="*/ 15 w 48"/>
                  <a:gd name="T5" fmla="*/ 42 h 44"/>
                  <a:gd name="T6" fmla="*/ 14 w 48"/>
                  <a:gd name="T7" fmla="*/ 42 h 44"/>
                  <a:gd name="T8" fmla="*/ 14 w 48"/>
                  <a:gd name="T9" fmla="*/ 42 h 44"/>
                  <a:gd name="T10" fmla="*/ 11 w 48"/>
                  <a:gd name="T11" fmla="*/ 40 h 44"/>
                  <a:gd name="T12" fmla="*/ 10 w 48"/>
                  <a:gd name="T13" fmla="*/ 40 h 44"/>
                  <a:gd name="T14" fmla="*/ 7 w 48"/>
                  <a:gd name="T15" fmla="*/ 40 h 44"/>
                  <a:gd name="T16" fmla="*/ 11 w 48"/>
                  <a:gd name="T17" fmla="*/ 44 h 44"/>
                  <a:gd name="T18" fmla="*/ 10 w 48"/>
                  <a:gd name="T19" fmla="*/ 42 h 44"/>
                  <a:gd name="T20" fmla="*/ 3 w 48"/>
                  <a:gd name="T21" fmla="*/ 31 h 44"/>
                  <a:gd name="T22" fmla="*/ 3 w 48"/>
                  <a:gd name="T23" fmla="*/ 31 h 44"/>
                  <a:gd name="T24" fmla="*/ 1 w 48"/>
                  <a:gd name="T25" fmla="*/ 32 h 44"/>
                  <a:gd name="T26" fmla="*/ 0 w 48"/>
                  <a:gd name="T27" fmla="*/ 31 h 44"/>
                  <a:gd name="T28" fmla="*/ 4 w 48"/>
                  <a:gd name="T29" fmla="*/ 35 h 44"/>
                  <a:gd name="T30" fmla="*/ 3 w 48"/>
                  <a:gd name="T31" fmla="*/ 33 h 44"/>
                  <a:gd name="T32" fmla="*/ 4 w 48"/>
                  <a:gd name="T33" fmla="*/ 28 h 44"/>
                  <a:gd name="T34" fmla="*/ 4 w 48"/>
                  <a:gd name="T35" fmla="*/ 29 h 44"/>
                  <a:gd name="T36" fmla="*/ 4 w 48"/>
                  <a:gd name="T37" fmla="*/ 28 h 44"/>
                  <a:gd name="T38" fmla="*/ 36 w 48"/>
                  <a:gd name="T39" fmla="*/ 20 h 44"/>
                  <a:gd name="T40" fmla="*/ 26 w 48"/>
                  <a:gd name="T41" fmla="*/ 26 h 44"/>
                  <a:gd name="T42" fmla="*/ 26 w 48"/>
                  <a:gd name="T43" fmla="*/ 26 h 44"/>
                  <a:gd name="T44" fmla="*/ 43 w 48"/>
                  <a:gd name="T45" fmla="*/ 18 h 44"/>
                  <a:gd name="T46" fmla="*/ 43 w 48"/>
                  <a:gd name="T47" fmla="*/ 18 h 44"/>
                  <a:gd name="T48" fmla="*/ 43 w 48"/>
                  <a:gd name="T49" fmla="*/ 18 h 44"/>
                  <a:gd name="T50" fmla="*/ 16 w 48"/>
                  <a:gd name="T51" fmla="*/ 13 h 44"/>
                  <a:gd name="T52" fmla="*/ 16 w 48"/>
                  <a:gd name="T53" fmla="*/ 13 h 44"/>
                  <a:gd name="T54" fmla="*/ 16 w 48"/>
                  <a:gd name="T55" fmla="*/ 13 h 44"/>
                  <a:gd name="T56" fmla="*/ 44 w 48"/>
                  <a:gd name="T57" fmla="*/ 13 h 44"/>
                  <a:gd name="T58" fmla="*/ 43 w 48"/>
                  <a:gd name="T59" fmla="*/ 14 h 44"/>
                  <a:gd name="T60" fmla="*/ 46 w 48"/>
                  <a:gd name="T61" fmla="*/ 14 h 44"/>
                  <a:gd name="T62" fmla="*/ 47 w 48"/>
                  <a:gd name="T63" fmla="*/ 14 h 44"/>
                  <a:gd name="T64" fmla="*/ 44 w 48"/>
                  <a:gd name="T65" fmla="*/ 10 h 44"/>
                  <a:gd name="T66" fmla="*/ 34 w 48"/>
                  <a:gd name="T67" fmla="*/ 5 h 44"/>
                  <a:gd name="T68" fmla="*/ 35 w 48"/>
                  <a:gd name="T69" fmla="*/ 5 h 44"/>
                  <a:gd name="T70" fmla="*/ 34 w 48"/>
                  <a:gd name="T71" fmla="*/ 4 h 44"/>
                  <a:gd name="T72" fmla="*/ 33 w 48"/>
                  <a:gd name="T73" fmla="*/ 4 h 44"/>
                  <a:gd name="T74" fmla="*/ 33 w 48"/>
                  <a:gd name="T75" fmla="*/ 4 h 44"/>
                  <a:gd name="T76" fmla="*/ 33 w 48"/>
                  <a:gd name="T77" fmla="*/ 4 h 44"/>
                  <a:gd name="T78" fmla="*/ 13 w 48"/>
                  <a:gd name="T79" fmla="*/ 9 h 44"/>
                  <a:gd name="T80" fmla="*/ 0 w 48"/>
                  <a:gd name="T81" fmla="*/ 25 h 44"/>
                  <a:gd name="T82" fmla="*/ 3 w 48"/>
                  <a:gd name="T83" fmla="*/ 20 h 44"/>
                  <a:gd name="T84" fmla="*/ 13 w 48"/>
                  <a:gd name="T85" fmla="*/ 9 h 44"/>
                  <a:gd name="T86" fmla="*/ 37 w 48"/>
                  <a:gd name="T87" fmla="*/ 1 h 44"/>
                  <a:gd name="T88" fmla="*/ 37 w 48"/>
                  <a:gd name="T89" fmla="*/ 4 h 44"/>
                  <a:gd name="T90" fmla="*/ 36 w 48"/>
                  <a:gd name="T91" fmla="*/ 5 h 44"/>
                  <a:gd name="T92" fmla="*/ 39 w 48"/>
                  <a:gd name="T93" fmla="*/ 5 h 44"/>
                  <a:gd name="T94" fmla="*/ 39 w 48"/>
                  <a:gd name="T95" fmla="*/ 5 h 44"/>
                  <a:gd name="T96" fmla="*/ 37 w 48"/>
                  <a:gd name="T97" fmla="*/ 1 h 44"/>
                  <a:gd name="T98" fmla="*/ 24 w 48"/>
                  <a:gd name="T99" fmla="*/ 3 h 44"/>
                  <a:gd name="T100" fmla="*/ 31 w 48"/>
                  <a:gd name="T101"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8" h="44">
                    <a:moveTo>
                      <a:pt x="15" y="42"/>
                    </a:moveTo>
                    <a:cubicBezTo>
                      <a:pt x="15" y="43"/>
                      <a:pt x="15" y="43"/>
                      <a:pt x="15" y="43"/>
                    </a:cubicBezTo>
                    <a:cubicBezTo>
                      <a:pt x="15" y="43"/>
                      <a:pt x="15" y="43"/>
                      <a:pt x="15" y="43"/>
                    </a:cubicBezTo>
                    <a:cubicBezTo>
                      <a:pt x="15" y="43"/>
                      <a:pt x="15" y="43"/>
                      <a:pt x="15" y="42"/>
                    </a:cubicBezTo>
                    <a:moveTo>
                      <a:pt x="15" y="42"/>
                    </a:moveTo>
                    <a:cubicBezTo>
                      <a:pt x="15" y="42"/>
                      <a:pt x="15" y="42"/>
                      <a:pt x="15" y="42"/>
                    </a:cubicBezTo>
                    <a:cubicBezTo>
                      <a:pt x="15" y="42"/>
                      <a:pt x="15" y="42"/>
                      <a:pt x="15" y="42"/>
                    </a:cubicBezTo>
                    <a:moveTo>
                      <a:pt x="14" y="42"/>
                    </a:moveTo>
                    <a:cubicBezTo>
                      <a:pt x="14" y="42"/>
                      <a:pt x="14" y="42"/>
                      <a:pt x="14" y="42"/>
                    </a:cubicBezTo>
                    <a:cubicBezTo>
                      <a:pt x="14" y="42"/>
                      <a:pt x="14" y="42"/>
                      <a:pt x="14" y="42"/>
                    </a:cubicBezTo>
                    <a:cubicBezTo>
                      <a:pt x="14" y="42"/>
                      <a:pt x="14" y="42"/>
                      <a:pt x="14" y="42"/>
                    </a:cubicBezTo>
                    <a:moveTo>
                      <a:pt x="11" y="40"/>
                    </a:moveTo>
                    <a:cubicBezTo>
                      <a:pt x="11" y="40"/>
                      <a:pt x="10" y="40"/>
                      <a:pt x="10" y="40"/>
                    </a:cubicBezTo>
                    <a:cubicBezTo>
                      <a:pt x="10" y="40"/>
                      <a:pt x="10" y="40"/>
                      <a:pt x="10" y="40"/>
                    </a:cubicBezTo>
                    <a:cubicBezTo>
                      <a:pt x="10" y="41"/>
                      <a:pt x="9" y="41"/>
                      <a:pt x="9" y="41"/>
                    </a:cubicBezTo>
                    <a:cubicBezTo>
                      <a:pt x="8" y="41"/>
                      <a:pt x="8" y="40"/>
                      <a:pt x="7" y="40"/>
                    </a:cubicBezTo>
                    <a:cubicBezTo>
                      <a:pt x="11" y="44"/>
                      <a:pt x="11" y="44"/>
                      <a:pt x="11" y="44"/>
                    </a:cubicBezTo>
                    <a:cubicBezTo>
                      <a:pt x="11" y="44"/>
                      <a:pt x="11" y="44"/>
                      <a:pt x="11" y="44"/>
                    </a:cubicBezTo>
                    <a:cubicBezTo>
                      <a:pt x="10" y="44"/>
                      <a:pt x="10" y="43"/>
                      <a:pt x="10" y="42"/>
                    </a:cubicBezTo>
                    <a:cubicBezTo>
                      <a:pt x="10" y="42"/>
                      <a:pt x="10" y="42"/>
                      <a:pt x="10" y="42"/>
                    </a:cubicBezTo>
                    <a:cubicBezTo>
                      <a:pt x="10" y="41"/>
                      <a:pt x="10" y="40"/>
                      <a:pt x="11" y="40"/>
                    </a:cubicBezTo>
                    <a:moveTo>
                      <a:pt x="3" y="31"/>
                    </a:moveTo>
                    <a:cubicBezTo>
                      <a:pt x="3" y="31"/>
                      <a:pt x="3" y="31"/>
                      <a:pt x="3" y="31"/>
                    </a:cubicBezTo>
                    <a:cubicBezTo>
                      <a:pt x="3" y="31"/>
                      <a:pt x="3" y="31"/>
                      <a:pt x="3" y="31"/>
                    </a:cubicBezTo>
                    <a:cubicBezTo>
                      <a:pt x="2" y="31"/>
                      <a:pt x="2" y="32"/>
                      <a:pt x="2" y="32"/>
                    </a:cubicBezTo>
                    <a:cubicBezTo>
                      <a:pt x="2" y="32"/>
                      <a:pt x="1" y="32"/>
                      <a:pt x="1" y="32"/>
                    </a:cubicBezTo>
                    <a:cubicBezTo>
                      <a:pt x="1" y="32"/>
                      <a:pt x="0" y="31"/>
                      <a:pt x="0" y="31"/>
                    </a:cubicBezTo>
                    <a:cubicBezTo>
                      <a:pt x="0" y="31"/>
                      <a:pt x="0" y="31"/>
                      <a:pt x="0" y="31"/>
                    </a:cubicBezTo>
                    <a:cubicBezTo>
                      <a:pt x="0" y="31"/>
                      <a:pt x="0" y="31"/>
                      <a:pt x="0" y="31"/>
                    </a:cubicBezTo>
                    <a:cubicBezTo>
                      <a:pt x="4" y="35"/>
                      <a:pt x="4" y="35"/>
                      <a:pt x="4" y="35"/>
                    </a:cubicBezTo>
                    <a:cubicBezTo>
                      <a:pt x="3" y="35"/>
                      <a:pt x="3" y="34"/>
                      <a:pt x="3" y="33"/>
                    </a:cubicBezTo>
                    <a:cubicBezTo>
                      <a:pt x="3" y="33"/>
                      <a:pt x="3" y="33"/>
                      <a:pt x="3" y="33"/>
                    </a:cubicBezTo>
                    <a:cubicBezTo>
                      <a:pt x="3" y="32"/>
                      <a:pt x="3" y="31"/>
                      <a:pt x="3" y="31"/>
                    </a:cubicBezTo>
                    <a:moveTo>
                      <a:pt x="4" y="28"/>
                    </a:moveTo>
                    <a:cubicBezTo>
                      <a:pt x="4" y="28"/>
                      <a:pt x="4" y="28"/>
                      <a:pt x="4" y="28"/>
                    </a:cubicBezTo>
                    <a:cubicBezTo>
                      <a:pt x="4" y="29"/>
                      <a:pt x="4" y="29"/>
                      <a:pt x="4" y="29"/>
                    </a:cubicBezTo>
                    <a:cubicBezTo>
                      <a:pt x="4" y="28"/>
                      <a:pt x="4" y="28"/>
                      <a:pt x="4" y="28"/>
                    </a:cubicBezTo>
                    <a:cubicBezTo>
                      <a:pt x="4" y="28"/>
                      <a:pt x="4" y="28"/>
                      <a:pt x="4" y="28"/>
                    </a:cubicBezTo>
                    <a:moveTo>
                      <a:pt x="43" y="18"/>
                    </a:moveTo>
                    <a:cubicBezTo>
                      <a:pt x="42" y="18"/>
                      <a:pt x="39" y="18"/>
                      <a:pt x="36" y="20"/>
                    </a:cubicBezTo>
                    <a:cubicBezTo>
                      <a:pt x="33" y="21"/>
                      <a:pt x="30" y="23"/>
                      <a:pt x="26" y="26"/>
                    </a:cubicBezTo>
                    <a:cubicBezTo>
                      <a:pt x="26" y="26"/>
                      <a:pt x="26" y="26"/>
                      <a:pt x="26" y="26"/>
                    </a:cubicBezTo>
                    <a:cubicBezTo>
                      <a:pt x="25" y="27"/>
                      <a:pt x="24" y="28"/>
                      <a:pt x="23" y="29"/>
                    </a:cubicBezTo>
                    <a:cubicBezTo>
                      <a:pt x="24" y="28"/>
                      <a:pt x="25" y="27"/>
                      <a:pt x="26" y="26"/>
                    </a:cubicBezTo>
                    <a:cubicBezTo>
                      <a:pt x="30" y="23"/>
                      <a:pt x="33" y="21"/>
                      <a:pt x="36" y="20"/>
                    </a:cubicBezTo>
                    <a:cubicBezTo>
                      <a:pt x="39" y="18"/>
                      <a:pt x="42" y="18"/>
                      <a:pt x="43" y="18"/>
                    </a:cubicBezTo>
                    <a:cubicBezTo>
                      <a:pt x="43" y="18"/>
                      <a:pt x="43" y="18"/>
                      <a:pt x="43" y="18"/>
                    </a:cubicBezTo>
                    <a:cubicBezTo>
                      <a:pt x="43" y="18"/>
                      <a:pt x="43" y="18"/>
                      <a:pt x="43" y="18"/>
                    </a:cubicBezTo>
                    <a:cubicBezTo>
                      <a:pt x="43" y="18"/>
                      <a:pt x="43" y="18"/>
                      <a:pt x="43" y="18"/>
                    </a:cubicBezTo>
                    <a:cubicBezTo>
                      <a:pt x="43" y="18"/>
                      <a:pt x="43" y="18"/>
                      <a:pt x="43" y="18"/>
                    </a:cubicBezTo>
                    <a:cubicBezTo>
                      <a:pt x="43" y="18"/>
                      <a:pt x="43" y="18"/>
                      <a:pt x="43" y="18"/>
                    </a:cubicBezTo>
                    <a:moveTo>
                      <a:pt x="16" y="13"/>
                    </a:moveTo>
                    <a:cubicBezTo>
                      <a:pt x="16" y="13"/>
                      <a:pt x="16" y="13"/>
                      <a:pt x="16" y="13"/>
                    </a:cubicBezTo>
                    <a:cubicBezTo>
                      <a:pt x="16" y="13"/>
                      <a:pt x="16" y="13"/>
                      <a:pt x="16" y="13"/>
                    </a:cubicBezTo>
                    <a:cubicBezTo>
                      <a:pt x="16" y="13"/>
                      <a:pt x="16" y="13"/>
                      <a:pt x="16" y="13"/>
                    </a:cubicBezTo>
                    <a:cubicBezTo>
                      <a:pt x="16" y="13"/>
                      <a:pt x="16" y="13"/>
                      <a:pt x="16" y="13"/>
                    </a:cubicBezTo>
                    <a:moveTo>
                      <a:pt x="44" y="10"/>
                    </a:moveTo>
                    <a:cubicBezTo>
                      <a:pt x="45" y="11"/>
                      <a:pt x="45" y="13"/>
                      <a:pt x="44" y="13"/>
                    </a:cubicBezTo>
                    <a:cubicBezTo>
                      <a:pt x="44" y="13"/>
                      <a:pt x="44" y="13"/>
                      <a:pt x="44" y="13"/>
                    </a:cubicBezTo>
                    <a:cubicBezTo>
                      <a:pt x="44" y="14"/>
                      <a:pt x="43" y="14"/>
                      <a:pt x="43" y="14"/>
                    </a:cubicBezTo>
                    <a:cubicBezTo>
                      <a:pt x="43" y="14"/>
                      <a:pt x="43" y="14"/>
                      <a:pt x="43" y="14"/>
                    </a:cubicBezTo>
                    <a:cubicBezTo>
                      <a:pt x="44" y="14"/>
                      <a:pt x="45" y="14"/>
                      <a:pt x="46" y="14"/>
                    </a:cubicBezTo>
                    <a:cubicBezTo>
                      <a:pt x="46" y="14"/>
                      <a:pt x="46" y="14"/>
                      <a:pt x="46" y="14"/>
                    </a:cubicBezTo>
                    <a:cubicBezTo>
                      <a:pt x="46" y="14"/>
                      <a:pt x="46" y="14"/>
                      <a:pt x="47" y="14"/>
                    </a:cubicBezTo>
                    <a:cubicBezTo>
                      <a:pt x="47" y="14"/>
                      <a:pt x="48" y="15"/>
                      <a:pt x="48" y="15"/>
                    </a:cubicBezTo>
                    <a:cubicBezTo>
                      <a:pt x="44" y="10"/>
                      <a:pt x="44" y="10"/>
                      <a:pt x="44" y="10"/>
                    </a:cubicBezTo>
                    <a:moveTo>
                      <a:pt x="34" y="4"/>
                    </a:moveTo>
                    <a:cubicBezTo>
                      <a:pt x="34" y="4"/>
                      <a:pt x="34" y="4"/>
                      <a:pt x="34" y="5"/>
                    </a:cubicBezTo>
                    <a:cubicBezTo>
                      <a:pt x="34" y="5"/>
                      <a:pt x="34" y="5"/>
                      <a:pt x="35" y="5"/>
                    </a:cubicBezTo>
                    <a:cubicBezTo>
                      <a:pt x="35" y="5"/>
                      <a:pt x="35" y="5"/>
                      <a:pt x="35" y="5"/>
                    </a:cubicBezTo>
                    <a:cubicBezTo>
                      <a:pt x="34" y="5"/>
                      <a:pt x="34" y="5"/>
                      <a:pt x="34" y="5"/>
                    </a:cubicBezTo>
                    <a:cubicBezTo>
                      <a:pt x="34" y="4"/>
                      <a:pt x="34" y="4"/>
                      <a:pt x="34" y="4"/>
                    </a:cubicBezTo>
                    <a:moveTo>
                      <a:pt x="33" y="4"/>
                    </a:move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moveTo>
                      <a:pt x="24" y="3"/>
                    </a:moveTo>
                    <a:cubicBezTo>
                      <a:pt x="20" y="4"/>
                      <a:pt x="17" y="7"/>
                      <a:pt x="13" y="9"/>
                    </a:cubicBezTo>
                    <a:cubicBezTo>
                      <a:pt x="9" y="13"/>
                      <a:pt x="6" y="16"/>
                      <a:pt x="4" y="19"/>
                    </a:cubicBezTo>
                    <a:cubicBezTo>
                      <a:pt x="2" y="21"/>
                      <a:pt x="1" y="23"/>
                      <a:pt x="0" y="25"/>
                    </a:cubicBezTo>
                    <a:cubicBezTo>
                      <a:pt x="0" y="25"/>
                      <a:pt x="0" y="25"/>
                      <a:pt x="0" y="25"/>
                    </a:cubicBezTo>
                    <a:cubicBezTo>
                      <a:pt x="1" y="23"/>
                      <a:pt x="2" y="21"/>
                      <a:pt x="3" y="20"/>
                    </a:cubicBezTo>
                    <a:cubicBezTo>
                      <a:pt x="4" y="19"/>
                      <a:pt x="5" y="17"/>
                      <a:pt x="6" y="16"/>
                    </a:cubicBezTo>
                    <a:cubicBezTo>
                      <a:pt x="8" y="14"/>
                      <a:pt x="11" y="12"/>
                      <a:pt x="13" y="9"/>
                    </a:cubicBezTo>
                    <a:cubicBezTo>
                      <a:pt x="17" y="7"/>
                      <a:pt x="20" y="4"/>
                      <a:pt x="24" y="3"/>
                    </a:cubicBezTo>
                    <a:moveTo>
                      <a:pt x="37" y="1"/>
                    </a:moveTo>
                    <a:cubicBezTo>
                      <a:pt x="38" y="2"/>
                      <a:pt x="38" y="2"/>
                      <a:pt x="38" y="3"/>
                    </a:cubicBezTo>
                    <a:cubicBezTo>
                      <a:pt x="38" y="3"/>
                      <a:pt x="37" y="4"/>
                      <a:pt x="37" y="4"/>
                    </a:cubicBezTo>
                    <a:cubicBezTo>
                      <a:pt x="37" y="4"/>
                      <a:pt x="37" y="4"/>
                      <a:pt x="37" y="4"/>
                    </a:cubicBezTo>
                    <a:cubicBezTo>
                      <a:pt x="36" y="5"/>
                      <a:pt x="36" y="5"/>
                      <a:pt x="36" y="5"/>
                    </a:cubicBezTo>
                    <a:cubicBezTo>
                      <a:pt x="36" y="5"/>
                      <a:pt x="36" y="5"/>
                      <a:pt x="36" y="5"/>
                    </a:cubicBezTo>
                    <a:cubicBezTo>
                      <a:pt x="37" y="5"/>
                      <a:pt x="38" y="5"/>
                      <a:pt x="39" y="5"/>
                    </a:cubicBezTo>
                    <a:cubicBezTo>
                      <a:pt x="39" y="5"/>
                      <a:pt x="39" y="5"/>
                      <a:pt x="39" y="5"/>
                    </a:cubicBezTo>
                    <a:cubicBezTo>
                      <a:pt x="39" y="5"/>
                      <a:pt x="39" y="5"/>
                      <a:pt x="39" y="5"/>
                    </a:cubicBezTo>
                    <a:cubicBezTo>
                      <a:pt x="40" y="5"/>
                      <a:pt x="40" y="6"/>
                      <a:pt x="41" y="6"/>
                    </a:cubicBezTo>
                    <a:cubicBezTo>
                      <a:pt x="37" y="1"/>
                      <a:pt x="37" y="1"/>
                      <a:pt x="37" y="1"/>
                    </a:cubicBezTo>
                    <a:moveTo>
                      <a:pt x="31" y="0"/>
                    </a:moveTo>
                    <a:cubicBezTo>
                      <a:pt x="29" y="1"/>
                      <a:pt x="27" y="1"/>
                      <a:pt x="24" y="3"/>
                    </a:cubicBezTo>
                    <a:cubicBezTo>
                      <a:pt x="27" y="1"/>
                      <a:pt x="29" y="1"/>
                      <a:pt x="31" y="0"/>
                    </a:cubicBezTo>
                    <a:cubicBezTo>
                      <a:pt x="31" y="0"/>
                      <a:pt x="31" y="0"/>
                      <a:pt x="31"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 name="Freeform 348"/>
              <p:cNvSpPr>
                <a:spLocks noEditPoints="1"/>
              </p:cNvSpPr>
              <p:nvPr/>
            </p:nvSpPr>
            <p:spPr bwMode="auto">
              <a:xfrm>
                <a:off x="7907338" y="936625"/>
                <a:ext cx="384175" cy="441325"/>
              </a:xfrm>
              <a:custGeom>
                <a:avLst/>
                <a:gdLst>
                  <a:gd name="T0" fmla="*/ 100 w 137"/>
                  <a:gd name="T1" fmla="*/ 155 h 157"/>
                  <a:gd name="T2" fmla="*/ 99 w 137"/>
                  <a:gd name="T3" fmla="*/ 154 h 157"/>
                  <a:gd name="T4" fmla="*/ 100 w 137"/>
                  <a:gd name="T5" fmla="*/ 152 h 157"/>
                  <a:gd name="T6" fmla="*/ 103 w 137"/>
                  <a:gd name="T7" fmla="*/ 153 h 157"/>
                  <a:gd name="T8" fmla="*/ 103 w 137"/>
                  <a:gd name="T9" fmla="*/ 153 h 157"/>
                  <a:gd name="T10" fmla="*/ 102 w 137"/>
                  <a:gd name="T11" fmla="*/ 152 h 157"/>
                  <a:gd name="T12" fmla="*/ 98 w 137"/>
                  <a:gd name="T13" fmla="*/ 151 h 157"/>
                  <a:gd name="T14" fmla="*/ 96 w 137"/>
                  <a:gd name="T15" fmla="*/ 150 h 157"/>
                  <a:gd name="T16" fmla="*/ 123 w 137"/>
                  <a:gd name="T17" fmla="*/ 149 h 157"/>
                  <a:gd name="T18" fmla="*/ 110 w 137"/>
                  <a:gd name="T19" fmla="*/ 156 h 157"/>
                  <a:gd name="T20" fmla="*/ 106 w 137"/>
                  <a:gd name="T21" fmla="*/ 157 h 157"/>
                  <a:gd name="T22" fmla="*/ 123 w 137"/>
                  <a:gd name="T23" fmla="*/ 149 h 157"/>
                  <a:gd name="T24" fmla="*/ 123 w 137"/>
                  <a:gd name="T25" fmla="*/ 148 h 157"/>
                  <a:gd name="T26" fmla="*/ 123 w 137"/>
                  <a:gd name="T27" fmla="*/ 148 h 157"/>
                  <a:gd name="T28" fmla="*/ 123 w 137"/>
                  <a:gd name="T29" fmla="*/ 148 h 157"/>
                  <a:gd name="T30" fmla="*/ 123 w 137"/>
                  <a:gd name="T31" fmla="*/ 148 h 157"/>
                  <a:gd name="T32" fmla="*/ 124 w 137"/>
                  <a:gd name="T33" fmla="*/ 148 h 157"/>
                  <a:gd name="T34" fmla="*/ 124 w 137"/>
                  <a:gd name="T35" fmla="*/ 148 h 157"/>
                  <a:gd name="T36" fmla="*/ 121 w 137"/>
                  <a:gd name="T37" fmla="*/ 145 h 157"/>
                  <a:gd name="T38" fmla="*/ 122 w 137"/>
                  <a:gd name="T39" fmla="*/ 145 h 157"/>
                  <a:gd name="T40" fmla="*/ 122 w 137"/>
                  <a:gd name="T41" fmla="*/ 145 h 157"/>
                  <a:gd name="T42" fmla="*/ 134 w 137"/>
                  <a:gd name="T43" fmla="*/ 138 h 157"/>
                  <a:gd name="T44" fmla="*/ 124 w 137"/>
                  <a:gd name="T45" fmla="*/ 148 h 157"/>
                  <a:gd name="T46" fmla="*/ 134 w 137"/>
                  <a:gd name="T47" fmla="*/ 138 h 157"/>
                  <a:gd name="T48" fmla="*/ 137 w 137"/>
                  <a:gd name="T49" fmla="*/ 132 h 157"/>
                  <a:gd name="T50" fmla="*/ 134 w 137"/>
                  <a:gd name="T51" fmla="*/ 129 h 157"/>
                  <a:gd name="T52" fmla="*/ 134 w 137"/>
                  <a:gd name="T53" fmla="*/ 129 h 157"/>
                  <a:gd name="T54" fmla="*/ 134 w 137"/>
                  <a:gd name="T55" fmla="*/ 129 h 157"/>
                  <a:gd name="T56" fmla="*/ 134 w 137"/>
                  <a:gd name="T57" fmla="*/ 129 h 157"/>
                  <a:gd name="T58" fmla="*/ 133 w 137"/>
                  <a:gd name="T59" fmla="*/ 123 h 157"/>
                  <a:gd name="T60" fmla="*/ 133 w 137"/>
                  <a:gd name="T61" fmla="*/ 127 h 157"/>
                  <a:gd name="T62" fmla="*/ 133 w 137"/>
                  <a:gd name="T63" fmla="*/ 128 h 157"/>
                  <a:gd name="T64" fmla="*/ 133 w 137"/>
                  <a:gd name="T65" fmla="*/ 128 h 157"/>
                  <a:gd name="T66" fmla="*/ 133 w 137"/>
                  <a:gd name="T67" fmla="*/ 128 h 157"/>
                  <a:gd name="T68" fmla="*/ 134 w 137"/>
                  <a:gd name="T69" fmla="*/ 125 h 157"/>
                  <a:gd name="T70" fmla="*/ 136 w 137"/>
                  <a:gd name="T71" fmla="*/ 125 h 157"/>
                  <a:gd name="T72" fmla="*/ 133 w 137"/>
                  <a:gd name="T73" fmla="*/ 121 h 157"/>
                  <a:gd name="T74" fmla="*/ 33 w 137"/>
                  <a:gd name="T75" fmla="*/ 0 h 157"/>
                  <a:gd name="T76" fmla="*/ 32 w 137"/>
                  <a:gd name="T77" fmla="*/ 0 h 157"/>
                  <a:gd name="T78" fmla="*/ 14 w 137"/>
                  <a:gd name="T79" fmla="*/ 9 h 157"/>
                  <a:gd name="T80" fmla="*/ 4 w 137"/>
                  <a:gd name="T81" fmla="*/ 19 h 157"/>
                  <a:gd name="T82" fmla="*/ 1 w 137"/>
                  <a:gd name="T83" fmla="*/ 26 h 157"/>
                  <a:gd name="T84" fmla="*/ 0 w 137"/>
                  <a:gd name="T85" fmla="*/ 28 h 157"/>
                  <a:gd name="T86" fmla="*/ 1 w 137"/>
                  <a:gd name="T87" fmla="*/ 30 h 157"/>
                  <a:gd name="T88" fmla="*/ 92 w 137"/>
                  <a:gd name="T89" fmla="*/ 144 h 157"/>
                  <a:gd name="T90" fmla="*/ 93 w 137"/>
                  <a:gd name="T91" fmla="*/ 143 h 157"/>
                  <a:gd name="T92" fmla="*/ 95 w 137"/>
                  <a:gd name="T93" fmla="*/ 142 h 157"/>
                  <a:gd name="T94" fmla="*/ 5 w 137"/>
                  <a:gd name="T95" fmla="*/ 29 h 157"/>
                  <a:gd name="T96" fmla="*/ 5 w 137"/>
                  <a:gd name="T97" fmla="*/ 28 h 157"/>
                  <a:gd name="T98" fmla="*/ 4 w 137"/>
                  <a:gd name="T99" fmla="*/ 28 h 157"/>
                  <a:gd name="T100" fmla="*/ 4 w 137"/>
                  <a:gd name="T101" fmla="*/ 28 h 157"/>
                  <a:gd name="T102" fmla="*/ 4 w 137"/>
                  <a:gd name="T103" fmla="*/ 27 h 157"/>
                  <a:gd name="T104" fmla="*/ 13 w 137"/>
                  <a:gd name="T105" fmla="*/ 15 h 157"/>
                  <a:gd name="T106" fmla="*/ 16 w 137"/>
                  <a:gd name="T107" fmla="*/ 12 h 157"/>
                  <a:gd name="T108" fmla="*/ 33 w 137"/>
                  <a:gd name="T109" fmla="*/ 4 h 157"/>
                  <a:gd name="T110" fmla="*/ 33 w 137"/>
                  <a:gd name="T111" fmla="*/ 4 h 157"/>
                  <a:gd name="T112" fmla="*/ 35 w 137"/>
                  <a:gd name="T113" fmla="*/ 4 h 157"/>
                  <a:gd name="T114" fmla="*/ 126 w 137"/>
                  <a:gd name="T115" fmla="*/ 118 h 157"/>
                  <a:gd name="T116" fmla="*/ 127 w 137"/>
                  <a:gd name="T117" fmla="*/ 116 h 157"/>
                  <a:gd name="T118" fmla="*/ 129 w 137"/>
                  <a:gd name="T119" fmla="*/ 116 h 157"/>
                  <a:gd name="T120" fmla="*/ 38 w 137"/>
                  <a:gd name="T121" fmla="*/ 1 h 157"/>
                  <a:gd name="T122" fmla="*/ 36 w 137"/>
                  <a:gd name="T123" fmla="*/ 0 h 157"/>
                  <a:gd name="T124" fmla="*/ 33 w 137"/>
                  <a:gd name="T12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7" h="157">
                    <a:moveTo>
                      <a:pt x="95" y="149"/>
                    </a:moveTo>
                    <a:cubicBezTo>
                      <a:pt x="100" y="155"/>
                      <a:pt x="100" y="155"/>
                      <a:pt x="100" y="155"/>
                    </a:cubicBezTo>
                    <a:cubicBezTo>
                      <a:pt x="100" y="155"/>
                      <a:pt x="100" y="155"/>
                      <a:pt x="100" y="155"/>
                    </a:cubicBezTo>
                    <a:cubicBezTo>
                      <a:pt x="99" y="155"/>
                      <a:pt x="99" y="154"/>
                      <a:pt x="99" y="154"/>
                    </a:cubicBezTo>
                    <a:cubicBezTo>
                      <a:pt x="99" y="153"/>
                      <a:pt x="100" y="153"/>
                      <a:pt x="100" y="152"/>
                    </a:cubicBezTo>
                    <a:cubicBezTo>
                      <a:pt x="100" y="152"/>
                      <a:pt x="100" y="152"/>
                      <a:pt x="100" y="152"/>
                    </a:cubicBezTo>
                    <a:cubicBezTo>
                      <a:pt x="101" y="152"/>
                      <a:pt x="101" y="152"/>
                      <a:pt x="102" y="152"/>
                    </a:cubicBezTo>
                    <a:cubicBezTo>
                      <a:pt x="102" y="152"/>
                      <a:pt x="103" y="152"/>
                      <a:pt x="103" y="153"/>
                    </a:cubicBezTo>
                    <a:cubicBezTo>
                      <a:pt x="103" y="153"/>
                      <a:pt x="103" y="153"/>
                      <a:pt x="103" y="153"/>
                    </a:cubicBezTo>
                    <a:cubicBezTo>
                      <a:pt x="103" y="153"/>
                      <a:pt x="103" y="153"/>
                      <a:pt x="103" y="153"/>
                    </a:cubicBezTo>
                    <a:cubicBezTo>
                      <a:pt x="103" y="152"/>
                      <a:pt x="103" y="152"/>
                      <a:pt x="102" y="152"/>
                    </a:cubicBezTo>
                    <a:cubicBezTo>
                      <a:pt x="102" y="152"/>
                      <a:pt x="102" y="152"/>
                      <a:pt x="102" y="152"/>
                    </a:cubicBezTo>
                    <a:cubicBezTo>
                      <a:pt x="101" y="152"/>
                      <a:pt x="101" y="152"/>
                      <a:pt x="100" y="152"/>
                    </a:cubicBezTo>
                    <a:cubicBezTo>
                      <a:pt x="100" y="152"/>
                      <a:pt x="99" y="151"/>
                      <a:pt x="98" y="151"/>
                    </a:cubicBezTo>
                    <a:cubicBezTo>
                      <a:pt x="98" y="151"/>
                      <a:pt x="98" y="151"/>
                      <a:pt x="97" y="151"/>
                    </a:cubicBezTo>
                    <a:cubicBezTo>
                      <a:pt x="97" y="151"/>
                      <a:pt x="96" y="151"/>
                      <a:pt x="96" y="150"/>
                    </a:cubicBezTo>
                    <a:cubicBezTo>
                      <a:pt x="95" y="149"/>
                      <a:pt x="95" y="149"/>
                      <a:pt x="95" y="149"/>
                    </a:cubicBezTo>
                    <a:moveTo>
                      <a:pt x="123" y="149"/>
                    </a:moveTo>
                    <a:cubicBezTo>
                      <a:pt x="120" y="150"/>
                      <a:pt x="118" y="152"/>
                      <a:pt x="116" y="153"/>
                    </a:cubicBezTo>
                    <a:cubicBezTo>
                      <a:pt x="114" y="154"/>
                      <a:pt x="112" y="155"/>
                      <a:pt x="110" y="156"/>
                    </a:cubicBezTo>
                    <a:cubicBezTo>
                      <a:pt x="109" y="156"/>
                      <a:pt x="107" y="157"/>
                      <a:pt x="106" y="157"/>
                    </a:cubicBezTo>
                    <a:cubicBezTo>
                      <a:pt x="106" y="157"/>
                      <a:pt x="106" y="157"/>
                      <a:pt x="106" y="157"/>
                    </a:cubicBezTo>
                    <a:cubicBezTo>
                      <a:pt x="108" y="157"/>
                      <a:pt x="111" y="156"/>
                      <a:pt x="114" y="154"/>
                    </a:cubicBezTo>
                    <a:cubicBezTo>
                      <a:pt x="116" y="153"/>
                      <a:pt x="120" y="151"/>
                      <a:pt x="123" y="149"/>
                    </a:cubicBezTo>
                    <a:moveTo>
                      <a:pt x="123" y="148"/>
                    </a:moveTo>
                    <a:cubicBezTo>
                      <a:pt x="123" y="148"/>
                      <a:pt x="123" y="148"/>
                      <a:pt x="123" y="148"/>
                    </a:cubicBezTo>
                    <a:cubicBezTo>
                      <a:pt x="123" y="148"/>
                      <a:pt x="123" y="148"/>
                      <a:pt x="123" y="148"/>
                    </a:cubicBezTo>
                    <a:moveTo>
                      <a:pt x="123" y="148"/>
                    </a:moveTo>
                    <a:cubicBezTo>
                      <a:pt x="123" y="148"/>
                      <a:pt x="123" y="148"/>
                      <a:pt x="123" y="148"/>
                    </a:cubicBezTo>
                    <a:cubicBezTo>
                      <a:pt x="123" y="148"/>
                      <a:pt x="123" y="148"/>
                      <a:pt x="123" y="148"/>
                    </a:cubicBezTo>
                    <a:moveTo>
                      <a:pt x="123" y="148"/>
                    </a:moveTo>
                    <a:cubicBezTo>
                      <a:pt x="123" y="148"/>
                      <a:pt x="123" y="148"/>
                      <a:pt x="123" y="148"/>
                    </a:cubicBezTo>
                    <a:cubicBezTo>
                      <a:pt x="123" y="148"/>
                      <a:pt x="123" y="148"/>
                      <a:pt x="123" y="148"/>
                    </a:cubicBezTo>
                    <a:moveTo>
                      <a:pt x="124" y="148"/>
                    </a:moveTo>
                    <a:cubicBezTo>
                      <a:pt x="124" y="148"/>
                      <a:pt x="124" y="148"/>
                      <a:pt x="124" y="148"/>
                    </a:cubicBezTo>
                    <a:cubicBezTo>
                      <a:pt x="124" y="148"/>
                      <a:pt x="124" y="148"/>
                      <a:pt x="124" y="148"/>
                    </a:cubicBezTo>
                    <a:moveTo>
                      <a:pt x="121" y="145"/>
                    </a:moveTo>
                    <a:cubicBezTo>
                      <a:pt x="121" y="145"/>
                      <a:pt x="121" y="145"/>
                      <a:pt x="121" y="145"/>
                    </a:cubicBezTo>
                    <a:cubicBezTo>
                      <a:pt x="121" y="145"/>
                      <a:pt x="121" y="145"/>
                      <a:pt x="121" y="145"/>
                    </a:cubicBezTo>
                    <a:moveTo>
                      <a:pt x="122" y="145"/>
                    </a:moveTo>
                    <a:cubicBezTo>
                      <a:pt x="121" y="145"/>
                      <a:pt x="121" y="145"/>
                      <a:pt x="121" y="145"/>
                    </a:cubicBezTo>
                    <a:cubicBezTo>
                      <a:pt x="121" y="145"/>
                      <a:pt x="121" y="145"/>
                      <a:pt x="122" y="145"/>
                    </a:cubicBezTo>
                    <a:moveTo>
                      <a:pt x="137" y="132"/>
                    </a:moveTo>
                    <a:cubicBezTo>
                      <a:pt x="136" y="134"/>
                      <a:pt x="135" y="136"/>
                      <a:pt x="134" y="138"/>
                    </a:cubicBezTo>
                    <a:cubicBezTo>
                      <a:pt x="131" y="141"/>
                      <a:pt x="128" y="145"/>
                      <a:pt x="124" y="148"/>
                    </a:cubicBezTo>
                    <a:cubicBezTo>
                      <a:pt x="124" y="148"/>
                      <a:pt x="124" y="148"/>
                      <a:pt x="124" y="148"/>
                    </a:cubicBezTo>
                    <a:cubicBezTo>
                      <a:pt x="124" y="148"/>
                      <a:pt x="124" y="148"/>
                      <a:pt x="124" y="148"/>
                    </a:cubicBezTo>
                    <a:cubicBezTo>
                      <a:pt x="128" y="145"/>
                      <a:pt x="131" y="141"/>
                      <a:pt x="134" y="138"/>
                    </a:cubicBezTo>
                    <a:cubicBezTo>
                      <a:pt x="135" y="136"/>
                      <a:pt x="136" y="134"/>
                      <a:pt x="137" y="132"/>
                    </a:cubicBezTo>
                    <a:cubicBezTo>
                      <a:pt x="137" y="132"/>
                      <a:pt x="137" y="132"/>
                      <a:pt x="137" y="132"/>
                    </a:cubicBezTo>
                    <a:moveTo>
                      <a:pt x="134" y="129"/>
                    </a:moveTo>
                    <a:cubicBezTo>
                      <a:pt x="134" y="129"/>
                      <a:pt x="134" y="129"/>
                      <a:pt x="134" y="129"/>
                    </a:cubicBezTo>
                    <a:cubicBezTo>
                      <a:pt x="134" y="129"/>
                      <a:pt x="134" y="129"/>
                      <a:pt x="134" y="129"/>
                    </a:cubicBezTo>
                    <a:cubicBezTo>
                      <a:pt x="134" y="129"/>
                      <a:pt x="134" y="129"/>
                      <a:pt x="134" y="129"/>
                    </a:cubicBezTo>
                    <a:cubicBezTo>
                      <a:pt x="134" y="129"/>
                      <a:pt x="134" y="129"/>
                      <a:pt x="134" y="129"/>
                    </a:cubicBezTo>
                    <a:moveTo>
                      <a:pt x="134" y="129"/>
                    </a:moveTo>
                    <a:cubicBezTo>
                      <a:pt x="134" y="129"/>
                      <a:pt x="134" y="129"/>
                      <a:pt x="134" y="129"/>
                    </a:cubicBezTo>
                    <a:cubicBezTo>
                      <a:pt x="134" y="129"/>
                      <a:pt x="134" y="129"/>
                      <a:pt x="134" y="129"/>
                    </a:cubicBezTo>
                    <a:moveTo>
                      <a:pt x="133" y="121"/>
                    </a:moveTo>
                    <a:cubicBezTo>
                      <a:pt x="134" y="122"/>
                      <a:pt x="134" y="122"/>
                      <a:pt x="133" y="123"/>
                    </a:cubicBezTo>
                    <a:cubicBezTo>
                      <a:pt x="133" y="123"/>
                      <a:pt x="133" y="124"/>
                      <a:pt x="133" y="124"/>
                    </a:cubicBezTo>
                    <a:cubicBezTo>
                      <a:pt x="133" y="125"/>
                      <a:pt x="133" y="126"/>
                      <a:pt x="133" y="127"/>
                    </a:cubicBezTo>
                    <a:cubicBezTo>
                      <a:pt x="133" y="127"/>
                      <a:pt x="133" y="127"/>
                      <a:pt x="133" y="127"/>
                    </a:cubicBezTo>
                    <a:cubicBezTo>
                      <a:pt x="133" y="128"/>
                      <a:pt x="133" y="128"/>
                      <a:pt x="133" y="128"/>
                    </a:cubicBezTo>
                    <a:cubicBezTo>
                      <a:pt x="133" y="128"/>
                      <a:pt x="134" y="128"/>
                      <a:pt x="134" y="129"/>
                    </a:cubicBezTo>
                    <a:cubicBezTo>
                      <a:pt x="134" y="128"/>
                      <a:pt x="133" y="128"/>
                      <a:pt x="133" y="128"/>
                    </a:cubicBezTo>
                    <a:cubicBezTo>
                      <a:pt x="134" y="128"/>
                      <a:pt x="134" y="128"/>
                      <a:pt x="134" y="128"/>
                    </a:cubicBezTo>
                    <a:cubicBezTo>
                      <a:pt x="133" y="128"/>
                      <a:pt x="133" y="128"/>
                      <a:pt x="133" y="128"/>
                    </a:cubicBezTo>
                    <a:cubicBezTo>
                      <a:pt x="133" y="128"/>
                      <a:pt x="133" y="126"/>
                      <a:pt x="134" y="126"/>
                    </a:cubicBezTo>
                    <a:cubicBezTo>
                      <a:pt x="134" y="125"/>
                      <a:pt x="134" y="125"/>
                      <a:pt x="134" y="125"/>
                    </a:cubicBezTo>
                    <a:cubicBezTo>
                      <a:pt x="134" y="125"/>
                      <a:pt x="135" y="125"/>
                      <a:pt x="135" y="125"/>
                    </a:cubicBezTo>
                    <a:cubicBezTo>
                      <a:pt x="135" y="125"/>
                      <a:pt x="135" y="125"/>
                      <a:pt x="136" y="125"/>
                    </a:cubicBezTo>
                    <a:cubicBezTo>
                      <a:pt x="136" y="125"/>
                      <a:pt x="137" y="125"/>
                      <a:pt x="137" y="126"/>
                    </a:cubicBezTo>
                    <a:cubicBezTo>
                      <a:pt x="133" y="121"/>
                      <a:pt x="133" y="121"/>
                      <a:pt x="133" y="121"/>
                    </a:cubicBezTo>
                    <a:moveTo>
                      <a:pt x="33" y="0"/>
                    </a:moveTo>
                    <a:cubicBezTo>
                      <a:pt x="33" y="0"/>
                      <a:pt x="33" y="0"/>
                      <a:pt x="33" y="0"/>
                    </a:cubicBezTo>
                    <a:cubicBezTo>
                      <a:pt x="33" y="0"/>
                      <a:pt x="33" y="0"/>
                      <a:pt x="32" y="0"/>
                    </a:cubicBezTo>
                    <a:cubicBezTo>
                      <a:pt x="32" y="0"/>
                      <a:pt x="32" y="0"/>
                      <a:pt x="32" y="0"/>
                    </a:cubicBezTo>
                    <a:cubicBezTo>
                      <a:pt x="30" y="0"/>
                      <a:pt x="27" y="1"/>
                      <a:pt x="24" y="2"/>
                    </a:cubicBezTo>
                    <a:cubicBezTo>
                      <a:pt x="21" y="4"/>
                      <a:pt x="18" y="6"/>
                      <a:pt x="14" y="9"/>
                    </a:cubicBezTo>
                    <a:cubicBezTo>
                      <a:pt x="14" y="9"/>
                      <a:pt x="14" y="9"/>
                      <a:pt x="14" y="9"/>
                    </a:cubicBezTo>
                    <a:cubicBezTo>
                      <a:pt x="10" y="12"/>
                      <a:pt x="7" y="15"/>
                      <a:pt x="4" y="19"/>
                    </a:cubicBezTo>
                    <a:cubicBezTo>
                      <a:pt x="3" y="21"/>
                      <a:pt x="2" y="22"/>
                      <a:pt x="1" y="24"/>
                    </a:cubicBezTo>
                    <a:cubicBezTo>
                      <a:pt x="1" y="25"/>
                      <a:pt x="1" y="25"/>
                      <a:pt x="1" y="26"/>
                    </a:cubicBezTo>
                    <a:cubicBezTo>
                      <a:pt x="0" y="26"/>
                      <a:pt x="0" y="27"/>
                      <a:pt x="0" y="28"/>
                    </a:cubicBezTo>
                    <a:cubicBezTo>
                      <a:pt x="0" y="28"/>
                      <a:pt x="0" y="28"/>
                      <a:pt x="0" y="28"/>
                    </a:cubicBezTo>
                    <a:cubicBezTo>
                      <a:pt x="0" y="29"/>
                      <a:pt x="0" y="30"/>
                      <a:pt x="1" y="30"/>
                    </a:cubicBezTo>
                    <a:cubicBezTo>
                      <a:pt x="1" y="30"/>
                      <a:pt x="1" y="30"/>
                      <a:pt x="1" y="30"/>
                    </a:cubicBezTo>
                    <a:cubicBezTo>
                      <a:pt x="92" y="146"/>
                      <a:pt x="92" y="146"/>
                      <a:pt x="92" y="146"/>
                    </a:cubicBezTo>
                    <a:cubicBezTo>
                      <a:pt x="92" y="145"/>
                      <a:pt x="92" y="145"/>
                      <a:pt x="92" y="144"/>
                    </a:cubicBezTo>
                    <a:cubicBezTo>
                      <a:pt x="92" y="144"/>
                      <a:pt x="92" y="143"/>
                      <a:pt x="93" y="143"/>
                    </a:cubicBezTo>
                    <a:cubicBezTo>
                      <a:pt x="93" y="143"/>
                      <a:pt x="93" y="143"/>
                      <a:pt x="93" y="143"/>
                    </a:cubicBezTo>
                    <a:cubicBezTo>
                      <a:pt x="93" y="143"/>
                      <a:pt x="94" y="142"/>
                      <a:pt x="94" y="142"/>
                    </a:cubicBezTo>
                    <a:cubicBezTo>
                      <a:pt x="94" y="142"/>
                      <a:pt x="95" y="142"/>
                      <a:pt x="95" y="142"/>
                    </a:cubicBezTo>
                    <a:cubicBezTo>
                      <a:pt x="5" y="29"/>
                      <a:pt x="5" y="29"/>
                      <a:pt x="5" y="29"/>
                    </a:cubicBezTo>
                    <a:cubicBezTo>
                      <a:pt x="5" y="29"/>
                      <a:pt x="5" y="29"/>
                      <a:pt x="5" y="29"/>
                    </a:cubicBezTo>
                    <a:cubicBezTo>
                      <a:pt x="5" y="29"/>
                      <a:pt x="5" y="29"/>
                      <a:pt x="5" y="28"/>
                    </a:cubicBezTo>
                    <a:cubicBezTo>
                      <a:pt x="5" y="28"/>
                      <a:pt x="5" y="28"/>
                      <a:pt x="5" y="28"/>
                    </a:cubicBezTo>
                    <a:cubicBezTo>
                      <a:pt x="5" y="28"/>
                      <a:pt x="5" y="28"/>
                      <a:pt x="5" y="28"/>
                    </a:cubicBezTo>
                    <a:cubicBezTo>
                      <a:pt x="5" y="28"/>
                      <a:pt x="5" y="28"/>
                      <a:pt x="4" y="28"/>
                    </a:cubicBezTo>
                    <a:cubicBezTo>
                      <a:pt x="4" y="28"/>
                      <a:pt x="4" y="28"/>
                      <a:pt x="4" y="28"/>
                    </a:cubicBezTo>
                    <a:cubicBezTo>
                      <a:pt x="4" y="28"/>
                      <a:pt x="4" y="28"/>
                      <a:pt x="4" y="28"/>
                    </a:cubicBezTo>
                    <a:cubicBezTo>
                      <a:pt x="4" y="28"/>
                      <a:pt x="4" y="27"/>
                      <a:pt x="4" y="27"/>
                    </a:cubicBezTo>
                    <a:cubicBezTo>
                      <a:pt x="4" y="27"/>
                      <a:pt x="4" y="27"/>
                      <a:pt x="4" y="27"/>
                    </a:cubicBezTo>
                    <a:cubicBezTo>
                      <a:pt x="4" y="26"/>
                      <a:pt x="5" y="24"/>
                      <a:pt x="8" y="21"/>
                    </a:cubicBezTo>
                    <a:cubicBezTo>
                      <a:pt x="9" y="19"/>
                      <a:pt x="11" y="17"/>
                      <a:pt x="13" y="15"/>
                    </a:cubicBezTo>
                    <a:cubicBezTo>
                      <a:pt x="14" y="14"/>
                      <a:pt x="15" y="13"/>
                      <a:pt x="16" y="12"/>
                    </a:cubicBezTo>
                    <a:cubicBezTo>
                      <a:pt x="16" y="12"/>
                      <a:pt x="16" y="12"/>
                      <a:pt x="16" y="12"/>
                    </a:cubicBezTo>
                    <a:cubicBezTo>
                      <a:pt x="20" y="9"/>
                      <a:pt x="23" y="7"/>
                      <a:pt x="26" y="6"/>
                    </a:cubicBezTo>
                    <a:cubicBezTo>
                      <a:pt x="29" y="4"/>
                      <a:pt x="32" y="4"/>
                      <a:pt x="33" y="4"/>
                    </a:cubicBezTo>
                    <a:cubicBezTo>
                      <a:pt x="33" y="4"/>
                      <a:pt x="33" y="4"/>
                      <a:pt x="33" y="4"/>
                    </a:cubicBezTo>
                    <a:cubicBezTo>
                      <a:pt x="33" y="4"/>
                      <a:pt x="33" y="4"/>
                      <a:pt x="33" y="4"/>
                    </a:cubicBezTo>
                    <a:cubicBezTo>
                      <a:pt x="33" y="4"/>
                      <a:pt x="33" y="4"/>
                      <a:pt x="33" y="4"/>
                    </a:cubicBezTo>
                    <a:cubicBezTo>
                      <a:pt x="34" y="4"/>
                      <a:pt x="35" y="4"/>
                      <a:pt x="35" y="4"/>
                    </a:cubicBezTo>
                    <a:cubicBezTo>
                      <a:pt x="35" y="4"/>
                      <a:pt x="35" y="4"/>
                      <a:pt x="36" y="4"/>
                    </a:cubicBezTo>
                    <a:cubicBezTo>
                      <a:pt x="126" y="118"/>
                      <a:pt x="126" y="118"/>
                      <a:pt x="126" y="118"/>
                    </a:cubicBezTo>
                    <a:cubicBezTo>
                      <a:pt x="126" y="117"/>
                      <a:pt x="126" y="117"/>
                      <a:pt x="126" y="116"/>
                    </a:cubicBezTo>
                    <a:cubicBezTo>
                      <a:pt x="127" y="116"/>
                      <a:pt x="127" y="116"/>
                      <a:pt x="127" y="116"/>
                    </a:cubicBezTo>
                    <a:cubicBezTo>
                      <a:pt x="127" y="116"/>
                      <a:pt x="127" y="116"/>
                      <a:pt x="128" y="116"/>
                    </a:cubicBezTo>
                    <a:cubicBezTo>
                      <a:pt x="128" y="116"/>
                      <a:pt x="129" y="116"/>
                      <a:pt x="129" y="116"/>
                    </a:cubicBezTo>
                    <a:cubicBezTo>
                      <a:pt x="38" y="1"/>
                      <a:pt x="38" y="1"/>
                      <a:pt x="38" y="1"/>
                    </a:cubicBezTo>
                    <a:cubicBezTo>
                      <a:pt x="38" y="1"/>
                      <a:pt x="38" y="1"/>
                      <a:pt x="38" y="1"/>
                    </a:cubicBezTo>
                    <a:cubicBezTo>
                      <a:pt x="38" y="1"/>
                      <a:pt x="37" y="0"/>
                      <a:pt x="37" y="0"/>
                    </a:cubicBezTo>
                    <a:cubicBezTo>
                      <a:pt x="36" y="0"/>
                      <a:pt x="36" y="0"/>
                      <a:pt x="36" y="0"/>
                    </a:cubicBezTo>
                    <a:cubicBezTo>
                      <a:pt x="36" y="0"/>
                      <a:pt x="36" y="0"/>
                      <a:pt x="36" y="0"/>
                    </a:cubicBezTo>
                    <a:cubicBezTo>
                      <a:pt x="35" y="0"/>
                      <a:pt x="34" y="0"/>
                      <a:pt x="33"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 name="Freeform 349"/>
              <p:cNvSpPr>
                <a:spLocks noEditPoints="1"/>
              </p:cNvSpPr>
              <p:nvPr/>
            </p:nvSpPr>
            <p:spPr bwMode="auto">
              <a:xfrm>
                <a:off x="7886701" y="911225"/>
                <a:ext cx="119063" cy="101600"/>
              </a:xfrm>
              <a:custGeom>
                <a:avLst/>
                <a:gdLst>
                  <a:gd name="T0" fmla="*/ 4 w 42"/>
                  <a:gd name="T1" fmla="*/ 29 h 36"/>
                  <a:gd name="T2" fmla="*/ 4 w 42"/>
                  <a:gd name="T3" fmla="*/ 28 h 36"/>
                  <a:gd name="T4" fmla="*/ 4 w 42"/>
                  <a:gd name="T5" fmla="*/ 28 h 36"/>
                  <a:gd name="T6" fmla="*/ 7 w 42"/>
                  <a:gd name="T7" fmla="*/ 21 h 36"/>
                  <a:gd name="T8" fmla="*/ 16 w 42"/>
                  <a:gd name="T9" fmla="*/ 12 h 36"/>
                  <a:gd name="T10" fmla="*/ 26 w 42"/>
                  <a:gd name="T11" fmla="*/ 6 h 36"/>
                  <a:gd name="T12" fmla="*/ 33 w 42"/>
                  <a:gd name="T13" fmla="*/ 4 h 36"/>
                  <a:gd name="T14" fmla="*/ 33 w 42"/>
                  <a:gd name="T15" fmla="*/ 4 h 36"/>
                  <a:gd name="T16" fmla="*/ 33 w 42"/>
                  <a:gd name="T17" fmla="*/ 4 h 36"/>
                  <a:gd name="T18" fmla="*/ 35 w 42"/>
                  <a:gd name="T19" fmla="*/ 4 h 36"/>
                  <a:gd name="T20" fmla="*/ 35 w 42"/>
                  <a:gd name="T21" fmla="*/ 4 h 36"/>
                  <a:gd name="T22" fmla="*/ 28 w 42"/>
                  <a:gd name="T23" fmla="*/ 7 h 36"/>
                  <a:gd name="T24" fmla="*/ 17 w 42"/>
                  <a:gd name="T25" fmla="*/ 13 h 36"/>
                  <a:gd name="T26" fmla="*/ 8 w 42"/>
                  <a:gd name="T27" fmla="*/ 23 h 36"/>
                  <a:gd name="T28" fmla="*/ 4 w 42"/>
                  <a:gd name="T29" fmla="*/ 29 h 36"/>
                  <a:gd name="T30" fmla="*/ 33 w 42"/>
                  <a:gd name="T31" fmla="*/ 0 h 36"/>
                  <a:gd name="T32" fmla="*/ 33 w 42"/>
                  <a:gd name="T33" fmla="*/ 0 h 36"/>
                  <a:gd name="T34" fmla="*/ 32 w 42"/>
                  <a:gd name="T35" fmla="*/ 0 h 36"/>
                  <a:gd name="T36" fmla="*/ 32 w 42"/>
                  <a:gd name="T37" fmla="*/ 0 h 36"/>
                  <a:gd name="T38" fmla="*/ 32 w 42"/>
                  <a:gd name="T39" fmla="*/ 0 h 36"/>
                  <a:gd name="T40" fmla="*/ 24 w 42"/>
                  <a:gd name="T41" fmla="*/ 2 h 36"/>
                  <a:gd name="T42" fmla="*/ 14 w 42"/>
                  <a:gd name="T43" fmla="*/ 9 h 36"/>
                  <a:gd name="T44" fmla="*/ 4 w 42"/>
                  <a:gd name="T45" fmla="*/ 19 h 36"/>
                  <a:gd name="T46" fmla="*/ 1 w 42"/>
                  <a:gd name="T47" fmla="*/ 24 h 36"/>
                  <a:gd name="T48" fmla="*/ 0 w 42"/>
                  <a:gd name="T49" fmla="*/ 26 h 36"/>
                  <a:gd name="T50" fmla="*/ 0 w 42"/>
                  <a:gd name="T51" fmla="*/ 28 h 36"/>
                  <a:gd name="T52" fmla="*/ 0 w 42"/>
                  <a:gd name="T53" fmla="*/ 28 h 36"/>
                  <a:gd name="T54" fmla="*/ 1 w 42"/>
                  <a:gd name="T55" fmla="*/ 30 h 36"/>
                  <a:gd name="T56" fmla="*/ 1 w 42"/>
                  <a:gd name="T57" fmla="*/ 30 h 36"/>
                  <a:gd name="T58" fmla="*/ 4 w 42"/>
                  <a:gd name="T59" fmla="*/ 35 h 36"/>
                  <a:gd name="T60" fmla="*/ 4 w 42"/>
                  <a:gd name="T61" fmla="*/ 35 h 36"/>
                  <a:gd name="T62" fmla="*/ 6 w 42"/>
                  <a:gd name="T63" fmla="*/ 36 h 36"/>
                  <a:gd name="T64" fmla="*/ 7 w 42"/>
                  <a:gd name="T65" fmla="*/ 35 h 36"/>
                  <a:gd name="T66" fmla="*/ 7 w 42"/>
                  <a:gd name="T67" fmla="*/ 35 h 36"/>
                  <a:gd name="T68" fmla="*/ 8 w 42"/>
                  <a:gd name="T69" fmla="*/ 35 h 36"/>
                  <a:gd name="T70" fmla="*/ 8 w 42"/>
                  <a:gd name="T71" fmla="*/ 33 h 36"/>
                  <a:gd name="T72" fmla="*/ 8 w 42"/>
                  <a:gd name="T73" fmla="*/ 33 h 36"/>
                  <a:gd name="T74" fmla="*/ 8 w 42"/>
                  <a:gd name="T75" fmla="*/ 32 h 36"/>
                  <a:gd name="T76" fmla="*/ 11 w 42"/>
                  <a:gd name="T77" fmla="*/ 26 h 36"/>
                  <a:gd name="T78" fmla="*/ 20 w 42"/>
                  <a:gd name="T79" fmla="*/ 17 h 36"/>
                  <a:gd name="T80" fmla="*/ 30 w 42"/>
                  <a:gd name="T81" fmla="*/ 10 h 36"/>
                  <a:gd name="T82" fmla="*/ 37 w 42"/>
                  <a:gd name="T83" fmla="*/ 8 h 36"/>
                  <a:gd name="T84" fmla="*/ 37 w 42"/>
                  <a:gd name="T85" fmla="*/ 8 h 36"/>
                  <a:gd name="T86" fmla="*/ 37 w 42"/>
                  <a:gd name="T87" fmla="*/ 8 h 36"/>
                  <a:gd name="T88" fmla="*/ 38 w 42"/>
                  <a:gd name="T89" fmla="*/ 9 h 36"/>
                  <a:gd name="T90" fmla="*/ 39 w 42"/>
                  <a:gd name="T91" fmla="*/ 9 h 36"/>
                  <a:gd name="T92" fmla="*/ 39 w 42"/>
                  <a:gd name="T93" fmla="*/ 9 h 36"/>
                  <a:gd name="T94" fmla="*/ 40 w 42"/>
                  <a:gd name="T95" fmla="*/ 9 h 36"/>
                  <a:gd name="T96" fmla="*/ 41 w 42"/>
                  <a:gd name="T97" fmla="*/ 8 h 36"/>
                  <a:gd name="T98" fmla="*/ 41 w 42"/>
                  <a:gd name="T99" fmla="*/ 8 h 36"/>
                  <a:gd name="T100" fmla="*/ 41 w 42"/>
                  <a:gd name="T101" fmla="*/ 5 h 36"/>
                  <a:gd name="T102" fmla="*/ 41 w 42"/>
                  <a:gd name="T103" fmla="*/ 5 h 36"/>
                  <a:gd name="T104" fmla="*/ 38 w 42"/>
                  <a:gd name="T105" fmla="*/ 1 h 36"/>
                  <a:gd name="T106" fmla="*/ 38 w 42"/>
                  <a:gd name="T107" fmla="*/ 1 h 36"/>
                  <a:gd name="T108" fmla="*/ 36 w 42"/>
                  <a:gd name="T109" fmla="*/ 0 h 36"/>
                  <a:gd name="T110" fmla="*/ 36 w 42"/>
                  <a:gd name="T111" fmla="*/ 0 h 36"/>
                  <a:gd name="T112" fmla="*/ 36 w 42"/>
                  <a:gd name="T113" fmla="*/ 0 h 36"/>
                  <a:gd name="T114" fmla="*/ 33 w 42"/>
                  <a:gd name="T115"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2" h="36">
                    <a:moveTo>
                      <a:pt x="4" y="29"/>
                    </a:moveTo>
                    <a:cubicBezTo>
                      <a:pt x="4" y="29"/>
                      <a:pt x="4" y="28"/>
                      <a:pt x="4" y="28"/>
                    </a:cubicBezTo>
                    <a:cubicBezTo>
                      <a:pt x="4" y="28"/>
                      <a:pt x="4" y="28"/>
                      <a:pt x="4" y="28"/>
                    </a:cubicBezTo>
                    <a:cubicBezTo>
                      <a:pt x="4" y="26"/>
                      <a:pt x="5" y="24"/>
                      <a:pt x="7" y="21"/>
                    </a:cubicBezTo>
                    <a:cubicBezTo>
                      <a:pt x="9" y="18"/>
                      <a:pt x="13" y="15"/>
                      <a:pt x="16" y="12"/>
                    </a:cubicBezTo>
                    <a:cubicBezTo>
                      <a:pt x="20" y="9"/>
                      <a:pt x="23" y="7"/>
                      <a:pt x="26" y="6"/>
                    </a:cubicBezTo>
                    <a:cubicBezTo>
                      <a:pt x="29" y="4"/>
                      <a:pt x="32" y="4"/>
                      <a:pt x="33" y="4"/>
                    </a:cubicBezTo>
                    <a:cubicBezTo>
                      <a:pt x="33" y="4"/>
                      <a:pt x="33" y="4"/>
                      <a:pt x="33" y="4"/>
                    </a:cubicBezTo>
                    <a:cubicBezTo>
                      <a:pt x="33" y="4"/>
                      <a:pt x="33" y="4"/>
                      <a:pt x="33" y="4"/>
                    </a:cubicBezTo>
                    <a:cubicBezTo>
                      <a:pt x="34" y="4"/>
                      <a:pt x="35" y="4"/>
                      <a:pt x="35" y="4"/>
                    </a:cubicBezTo>
                    <a:cubicBezTo>
                      <a:pt x="35" y="4"/>
                      <a:pt x="35" y="4"/>
                      <a:pt x="35" y="4"/>
                    </a:cubicBezTo>
                    <a:cubicBezTo>
                      <a:pt x="33" y="5"/>
                      <a:pt x="31" y="5"/>
                      <a:pt x="28" y="7"/>
                    </a:cubicBezTo>
                    <a:cubicBezTo>
                      <a:pt x="25" y="8"/>
                      <a:pt x="21" y="11"/>
                      <a:pt x="17" y="13"/>
                    </a:cubicBezTo>
                    <a:cubicBezTo>
                      <a:pt x="13" y="17"/>
                      <a:pt x="10" y="20"/>
                      <a:pt x="8" y="23"/>
                    </a:cubicBezTo>
                    <a:cubicBezTo>
                      <a:pt x="6" y="25"/>
                      <a:pt x="5" y="27"/>
                      <a:pt x="4" y="29"/>
                    </a:cubicBezTo>
                    <a:moveTo>
                      <a:pt x="33" y="0"/>
                    </a:moveTo>
                    <a:cubicBezTo>
                      <a:pt x="33" y="0"/>
                      <a:pt x="33" y="0"/>
                      <a:pt x="33" y="0"/>
                    </a:cubicBezTo>
                    <a:cubicBezTo>
                      <a:pt x="33" y="0"/>
                      <a:pt x="33" y="0"/>
                      <a:pt x="32" y="0"/>
                    </a:cubicBezTo>
                    <a:cubicBezTo>
                      <a:pt x="32" y="0"/>
                      <a:pt x="32" y="0"/>
                      <a:pt x="32" y="0"/>
                    </a:cubicBezTo>
                    <a:cubicBezTo>
                      <a:pt x="32" y="0"/>
                      <a:pt x="32" y="0"/>
                      <a:pt x="32" y="0"/>
                    </a:cubicBezTo>
                    <a:cubicBezTo>
                      <a:pt x="29" y="0"/>
                      <a:pt x="27" y="1"/>
                      <a:pt x="24" y="2"/>
                    </a:cubicBezTo>
                    <a:cubicBezTo>
                      <a:pt x="21" y="4"/>
                      <a:pt x="17" y="6"/>
                      <a:pt x="14" y="9"/>
                    </a:cubicBezTo>
                    <a:cubicBezTo>
                      <a:pt x="10" y="12"/>
                      <a:pt x="7" y="15"/>
                      <a:pt x="4" y="19"/>
                    </a:cubicBezTo>
                    <a:cubicBezTo>
                      <a:pt x="3" y="21"/>
                      <a:pt x="2" y="22"/>
                      <a:pt x="1" y="24"/>
                    </a:cubicBezTo>
                    <a:cubicBezTo>
                      <a:pt x="1" y="25"/>
                      <a:pt x="1" y="25"/>
                      <a:pt x="0" y="26"/>
                    </a:cubicBezTo>
                    <a:cubicBezTo>
                      <a:pt x="0" y="26"/>
                      <a:pt x="0" y="27"/>
                      <a:pt x="0" y="28"/>
                    </a:cubicBezTo>
                    <a:cubicBezTo>
                      <a:pt x="0" y="28"/>
                      <a:pt x="0" y="28"/>
                      <a:pt x="0" y="28"/>
                    </a:cubicBezTo>
                    <a:cubicBezTo>
                      <a:pt x="0" y="29"/>
                      <a:pt x="0" y="30"/>
                      <a:pt x="1" y="30"/>
                    </a:cubicBezTo>
                    <a:cubicBezTo>
                      <a:pt x="1" y="30"/>
                      <a:pt x="1" y="30"/>
                      <a:pt x="1" y="30"/>
                    </a:cubicBezTo>
                    <a:cubicBezTo>
                      <a:pt x="4" y="35"/>
                      <a:pt x="4" y="35"/>
                      <a:pt x="4" y="35"/>
                    </a:cubicBezTo>
                    <a:cubicBezTo>
                      <a:pt x="4" y="35"/>
                      <a:pt x="4" y="35"/>
                      <a:pt x="4" y="35"/>
                    </a:cubicBezTo>
                    <a:cubicBezTo>
                      <a:pt x="5" y="35"/>
                      <a:pt x="5" y="36"/>
                      <a:pt x="6" y="36"/>
                    </a:cubicBezTo>
                    <a:cubicBezTo>
                      <a:pt x="6" y="36"/>
                      <a:pt x="7" y="36"/>
                      <a:pt x="7" y="35"/>
                    </a:cubicBezTo>
                    <a:cubicBezTo>
                      <a:pt x="7" y="35"/>
                      <a:pt x="7" y="35"/>
                      <a:pt x="7" y="35"/>
                    </a:cubicBezTo>
                    <a:cubicBezTo>
                      <a:pt x="7" y="35"/>
                      <a:pt x="8" y="35"/>
                      <a:pt x="8" y="35"/>
                    </a:cubicBezTo>
                    <a:cubicBezTo>
                      <a:pt x="8" y="34"/>
                      <a:pt x="8" y="34"/>
                      <a:pt x="8" y="33"/>
                    </a:cubicBezTo>
                    <a:cubicBezTo>
                      <a:pt x="8" y="33"/>
                      <a:pt x="8" y="33"/>
                      <a:pt x="8" y="33"/>
                    </a:cubicBezTo>
                    <a:cubicBezTo>
                      <a:pt x="8" y="32"/>
                      <a:pt x="8" y="32"/>
                      <a:pt x="8" y="32"/>
                    </a:cubicBezTo>
                    <a:cubicBezTo>
                      <a:pt x="8" y="31"/>
                      <a:pt x="9" y="28"/>
                      <a:pt x="11" y="26"/>
                    </a:cubicBezTo>
                    <a:cubicBezTo>
                      <a:pt x="13" y="23"/>
                      <a:pt x="16" y="20"/>
                      <a:pt x="20" y="17"/>
                    </a:cubicBezTo>
                    <a:cubicBezTo>
                      <a:pt x="23" y="14"/>
                      <a:pt x="27" y="12"/>
                      <a:pt x="30" y="10"/>
                    </a:cubicBezTo>
                    <a:cubicBezTo>
                      <a:pt x="33" y="9"/>
                      <a:pt x="35" y="8"/>
                      <a:pt x="37" y="8"/>
                    </a:cubicBezTo>
                    <a:cubicBezTo>
                      <a:pt x="37" y="8"/>
                      <a:pt x="37" y="8"/>
                      <a:pt x="37" y="8"/>
                    </a:cubicBezTo>
                    <a:cubicBezTo>
                      <a:pt x="37" y="8"/>
                      <a:pt x="37" y="8"/>
                      <a:pt x="37" y="8"/>
                    </a:cubicBezTo>
                    <a:cubicBezTo>
                      <a:pt x="38" y="8"/>
                      <a:pt x="38" y="8"/>
                      <a:pt x="38" y="9"/>
                    </a:cubicBezTo>
                    <a:cubicBezTo>
                      <a:pt x="38" y="9"/>
                      <a:pt x="39" y="9"/>
                      <a:pt x="39" y="9"/>
                    </a:cubicBezTo>
                    <a:cubicBezTo>
                      <a:pt x="39" y="9"/>
                      <a:pt x="39" y="9"/>
                      <a:pt x="39" y="9"/>
                    </a:cubicBezTo>
                    <a:cubicBezTo>
                      <a:pt x="40" y="9"/>
                      <a:pt x="40" y="9"/>
                      <a:pt x="40" y="9"/>
                    </a:cubicBezTo>
                    <a:cubicBezTo>
                      <a:pt x="40" y="9"/>
                      <a:pt x="41" y="9"/>
                      <a:pt x="41" y="8"/>
                    </a:cubicBezTo>
                    <a:cubicBezTo>
                      <a:pt x="41" y="8"/>
                      <a:pt x="41" y="8"/>
                      <a:pt x="41" y="8"/>
                    </a:cubicBezTo>
                    <a:cubicBezTo>
                      <a:pt x="42" y="8"/>
                      <a:pt x="42" y="6"/>
                      <a:pt x="41" y="5"/>
                    </a:cubicBezTo>
                    <a:cubicBezTo>
                      <a:pt x="41" y="5"/>
                      <a:pt x="41" y="5"/>
                      <a:pt x="41" y="5"/>
                    </a:cubicBezTo>
                    <a:cubicBezTo>
                      <a:pt x="38" y="1"/>
                      <a:pt x="38" y="1"/>
                      <a:pt x="38" y="1"/>
                    </a:cubicBezTo>
                    <a:cubicBezTo>
                      <a:pt x="38" y="1"/>
                      <a:pt x="38" y="1"/>
                      <a:pt x="38" y="1"/>
                    </a:cubicBezTo>
                    <a:cubicBezTo>
                      <a:pt x="37" y="1"/>
                      <a:pt x="37" y="0"/>
                      <a:pt x="36" y="0"/>
                    </a:cubicBezTo>
                    <a:cubicBezTo>
                      <a:pt x="36" y="0"/>
                      <a:pt x="36" y="0"/>
                      <a:pt x="36" y="0"/>
                    </a:cubicBezTo>
                    <a:cubicBezTo>
                      <a:pt x="36" y="0"/>
                      <a:pt x="36" y="0"/>
                      <a:pt x="36" y="0"/>
                    </a:cubicBezTo>
                    <a:cubicBezTo>
                      <a:pt x="35" y="0"/>
                      <a:pt x="34" y="0"/>
                      <a:pt x="33"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 name="Freeform 350"/>
              <p:cNvSpPr>
                <a:spLocks noEditPoints="1"/>
              </p:cNvSpPr>
              <p:nvPr/>
            </p:nvSpPr>
            <p:spPr bwMode="auto">
              <a:xfrm>
                <a:off x="8164513" y="1262063"/>
                <a:ext cx="117475" cy="101600"/>
              </a:xfrm>
              <a:custGeom>
                <a:avLst/>
                <a:gdLst>
                  <a:gd name="T0" fmla="*/ 5 w 42"/>
                  <a:gd name="T1" fmla="*/ 35 h 36"/>
                  <a:gd name="T2" fmla="*/ 6 w 42"/>
                  <a:gd name="T3" fmla="*/ 33 h 36"/>
                  <a:gd name="T4" fmla="*/ 5 w 42"/>
                  <a:gd name="T5" fmla="*/ 35 h 36"/>
                  <a:gd name="T6" fmla="*/ 6 w 42"/>
                  <a:gd name="T7" fmla="*/ 31 h 36"/>
                  <a:gd name="T8" fmla="*/ 14 w 42"/>
                  <a:gd name="T9" fmla="*/ 29 h 36"/>
                  <a:gd name="T10" fmla="*/ 24 w 42"/>
                  <a:gd name="T11" fmla="*/ 22 h 36"/>
                  <a:gd name="T12" fmla="*/ 34 w 42"/>
                  <a:gd name="T13" fmla="*/ 12 h 36"/>
                  <a:gd name="T14" fmla="*/ 37 w 42"/>
                  <a:gd name="T15" fmla="*/ 7 h 36"/>
                  <a:gd name="T16" fmla="*/ 37 w 42"/>
                  <a:gd name="T17" fmla="*/ 7 h 36"/>
                  <a:gd name="T18" fmla="*/ 37 w 42"/>
                  <a:gd name="T19" fmla="*/ 8 h 36"/>
                  <a:gd name="T20" fmla="*/ 34 w 42"/>
                  <a:gd name="T21" fmla="*/ 14 h 36"/>
                  <a:gd name="T22" fmla="*/ 25 w 42"/>
                  <a:gd name="T23" fmla="*/ 23 h 36"/>
                  <a:gd name="T24" fmla="*/ 16 w 42"/>
                  <a:gd name="T25" fmla="*/ 29 h 36"/>
                  <a:gd name="T26" fmla="*/ 8 w 42"/>
                  <a:gd name="T27" fmla="*/ 32 h 36"/>
                  <a:gd name="T28" fmla="*/ 8 w 42"/>
                  <a:gd name="T29" fmla="*/ 32 h 36"/>
                  <a:gd name="T30" fmla="*/ 8 w 42"/>
                  <a:gd name="T31" fmla="*/ 32 h 36"/>
                  <a:gd name="T32" fmla="*/ 7 w 42"/>
                  <a:gd name="T33" fmla="*/ 31 h 36"/>
                  <a:gd name="T34" fmla="*/ 6 w 42"/>
                  <a:gd name="T35" fmla="*/ 31 h 36"/>
                  <a:gd name="T36" fmla="*/ 36 w 42"/>
                  <a:gd name="T37" fmla="*/ 0 h 36"/>
                  <a:gd name="T38" fmla="*/ 35 w 42"/>
                  <a:gd name="T39" fmla="*/ 0 h 36"/>
                  <a:gd name="T40" fmla="*/ 34 w 42"/>
                  <a:gd name="T41" fmla="*/ 0 h 36"/>
                  <a:gd name="T42" fmla="*/ 34 w 42"/>
                  <a:gd name="T43" fmla="*/ 2 h 36"/>
                  <a:gd name="T44" fmla="*/ 34 w 42"/>
                  <a:gd name="T45" fmla="*/ 3 h 36"/>
                  <a:gd name="T46" fmla="*/ 34 w 42"/>
                  <a:gd name="T47" fmla="*/ 3 h 36"/>
                  <a:gd name="T48" fmla="*/ 31 w 42"/>
                  <a:gd name="T49" fmla="*/ 10 h 36"/>
                  <a:gd name="T50" fmla="*/ 22 w 42"/>
                  <a:gd name="T51" fmla="*/ 19 h 36"/>
                  <a:gd name="T52" fmla="*/ 12 w 42"/>
                  <a:gd name="T53" fmla="*/ 25 h 36"/>
                  <a:gd name="T54" fmla="*/ 5 w 42"/>
                  <a:gd name="T55" fmla="*/ 27 h 36"/>
                  <a:gd name="T56" fmla="*/ 5 w 42"/>
                  <a:gd name="T57" fmla="*/ 27 h 36"/>
                  <a:gd name="T58" fmla="*/ 5 w 42"/>
                  <a:gd name="T59" fmla="*/ 27 h 36"/>
                  <a:gd name="T60" fmla="*/ 3 w 42"/>
                  <a:gd name="T61" fmla="*/ 27 h 36"/>
                  <a:gd name="T62" fmla="*/ 3 w 42"/>
                  <a:gd name="T63" fmla="*/ 26 h 36"/>
                  <a:gd name="T64" fmla="*/ 2 w 42"/>
                  <a:gd name="T65" fmla="*/ 26 h 36"/>
                  <a:gd name="T66" fmla="*/ 1 w 42"/>
                  <a:gd name="T67" fmla="*/ 27 h 36"/>
                  <a:gd name="T68" fmla="*/ 1 w 42"/>
                  <a:gd name="T69" fmla="*/ 27 h 36"/>
                  <a:gd name="T70" fmla="*/ 0 w 42"/>
                  <a:gd name="T71" fmla="*/ 28 h 36"/>
                  <a:gd name="T72" fmla="*/ 0 w 42"/>
                  <a:gd name="T73" fmla="*/ 30 h 36"/>
                  <a:gd name="T74" fmla="*/ 0 w 42"/>
                  <a:gd name="T75" fmla="*/ 30 h 36"/>
                  <a:gd name="T76" fmla="*/ 3 w 42"/>
                  <a:gd name="T77" fmla="*/ 33 h 36"/>
                  <a:gd name="T78" fmla="*/ 4 w 42"/>
                  <a:gd name="T79" fmla="*/ 34 h 36"/>
                  <a:gd name="T80" fmla="*/ 5 w 42"/>
                  <a:gd name="T81" fmla="*/ 35 h 36"/>
                  <a:gd name="T82" fmla="*/ 6 w 42"/>
                  <a:gd name="T83" fmla="*/ 35 h 36"/>
                  <a:gd name="T84" fmla="*/ 8 w 42"/>
                  <a:gd name="T85" fmla="*/ 36 h 36"/>
                  <a:gd name="T86" fmla="*/ 10 w 42"/>
                  <a:gd name="T87" fmla="*/ 36 h 36"/>
                  <a:gd name="T88" fmla="*/ 17 w 42"/>
                  <a:gd name="T89" fmla="*/ 33 h 36"/>
                  <a:gd name="T90" fmla="*/ 28 w 42"/>
                  <a:gd name="T91" fmla="*/ 26 h 36"/>
                  <a:gd name="T92" fmla="*/ 38 w 42"/>
                  <a:gd name="T93" fmla="*/ 17 h 36"/>
                  <a:gd name="T94" fmla="*/ 41 w 42"/>
                  <a:gd name="T95" fmla="*/ 11 h 36"/>
                  <a:gd name="T96" fmla="*/ 41 w 42"/>
                  <a:gd name="T97" fmla="*/ 8 h 36"/>
                  <a:gd name="T98" fmla="*/ 41 w 42"/>
                  <a:gd name="T99" fmla="*/ 7 h 36"/>
                  <a:gd name="T100" fmla="*/ 41 w 42"/>
                  <a:gd name="T101" fmla="*/ 5 h 36"/>
                  <a:gd name="T102" fmla="*/ 41 w 42"/>
                  <a:gd name="T103" fmla="*/ 5 h 36"/>
                  <a:gd name="T104" fmla="*/ 37 w 42"/>
                  <a:gd name="T105" fmla="*/ 0 h 36"/>
                  <a:gd name="T106" fmla="*/ 37 w 42"/>
                  <a:gd name="T107" fmla="*/ 0 h 36"/>
                  <a:gd name="T108" fmla="*/ 36 w 42"/>
                  <a:gd name="T109"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2" h="36">
                    <a:moveTo>
                      <a:pt x="5" y="35"/>
                    </a:moveTo>
                    <a:cubicBezTo>
                      <a:pt x="6" y="33"/>
                      <a:pt x="6" y="33"/>
                      <a:pt x="6" y="33"/>
                    </a:cubicBezTo>
                    <a:cubicBezTo>
                      <a:pt x="5" y="35"/>
                      <a:pt x="5" y="35"/>
                      <a:pt x="5" y="35"/>
                    </a:cubicBezTo>
                    <a:moveTo>
                      <a:pt x="6" y="31"/>
                    </a:moveTo>
                    <a:cubicBezTo>
                      <a:pt x="9" y="31"/>
                      <a:pt x="11" y="30"/>
                      <a:pt x="14" y="29"/>
                    </a:cubicBezTo>
                    <a:cubicBezTo>
                      <a:pt x="17" y="27"/>
                      <a:pt x="21" y="25"/>
                      <a:pt x="24" y="22"/>
                    </a:cubicBezTo>
                    <a:cubicBezTo>
                      <a:pt x="28" y="19"/>
                      <a:pt x="32" y="15"/>
                      <a:pt x="34" y="12"/>
                    </a:cubicBezTo>
                    <a:cubicBezTo>
                      <a:pt x="35" y="10"/>
                      <a:pt x="37" y="8"/>
                      <a:pt x="37" y="7"/>
                    </a:cubicBezTo>
                    <a:cubicBezTo>
                      <a:pt x="37" y="7"/>
                      <a:pt x="37" y="7"/>
                      <a:pt x="37" y="7"/>
                    </a:cubicBezTo>
                    <a:cubicBezTo>
                      <a:pt x="37" y="8"/>
                      <a:pt x="37" y="8"/>
                      <a:pt x="37" y="8"/>
                    </a:cubicBezTo>
                    <a:cubicBezTo>
                      <a:pt x="37" y="9"/>
                      <a:pt x="36" y="11"/>
                      <a:pt x="34" y="14"/>
                    </a:cubicBezTo>
                    <a:cubicBezTo>
                      <a:pt x="32" y="17"/>
                      <a:pt x="29" y="20"/>
                      <a:pt x="25" y="23"/>
                    </a:cubicBezTo>
                    <a:cubicBezTo>
                      <a:pt x="22" y="26"/>
                      <a:pt x="19" y="28"/>
                      <a:pt x="16" y="29"/>
                    </a:cubicBezTo>
                    <a:cubicBezTo>
                      <a:pt x="13" y="31"/>
                      <a:pt x="10" y="32"/>
                      <a:pt x="8" y="32"/>
                    </a:cubicBezTo>
                    <a:cubicBezTo>
                      <a:pt x="8" y="32"/>
                      <a:pt x="8" y="32"/>
                      <a:pt x="8" y="32"/>
                    </a:cubicBezTo>
                    <a:cubicBezTo>
                      <a:pt x="8" y="32"/>
                      <a:pt x="8" y="32"/>
                      <a:pt x="8" y="32"/>
                    </a:cubicBezTo>
                    <a:cubicBezTo>
                      <a:pt x="8" y="32"/>
                      <a:pt x="7" y="31"/>
                      <a:pt x="7" y="31"/>
                    </a:cubicBezTo>
                    <a:cubicBezTo>
                      <a:pt x="7" y="31"/>
                      <a:pt x="7" y="31"/>
                      <a:pt x="6" y="31"/>
                    </a:cubicBezTo>
                    <a:moveTo>
                      <a:pt x="36" y="0"/>
                    </a:moveTo>
                    <a:cubicBezTo>
                      <a:pt x="35" y="0"/>
                      <a:pt x="35" y="0"/>
                      <a:pt x="35" y="0"/>
                    </a:cubicBezTo>
                    <a:cubicBezTo>
                      <a:pt x="34" y="0"/>
                      <a:pt x="34" y="0"/>
                      <a:pt x="34" y="0"/>
                    </a:cubicBezTo>
                    <a:cubicBezTo>
                      <a:pt x="34" y="1"/>
                      <a:pt x="34" y="1"/>
                      <a:pt x="34" y="2"/>
                    </a:cubicBezTo>
                    <a:cubicBezTo>
                      <a:pt x="34" y="2"/>
                      <a:pt x="34" y="2"/>
                      <a:pt x="34" y="3"/>
                    </a:cubicBezTo>
                    <a:cubicBezTo>
                      <a:pt x="34" y="3"/>
                      <a:pt x="34" y="3"/>
                      <a:pt x="34" y="3"/>
                    </a:cubicBezTo>
                    <a:cubicBezTo>
                      <a:pt x="34" y="4"/>
                      <a:pt x="33" y="7"/>
                      <a:pt x="31" y="10"/>
                    </a:cubicBezTo>
                    <a:cubicBezTo>
                      <a:pt x="29" y="13"/>
                      <a:pt x="26" y="16"/>
                      <a:pt x="22" y="19"/>
                    </a:cubicBezTo>
                    <a:cubicBezTo>
                      <a:pt x="18" y="21"/>
                      <a:pt x="15" y="24"/>
                      <a:pt x="12" y="25"/>
                    </a:cubicBezTo>
                    <a:cubicBezTo>
                      <a:pt x="9" y="26"/>
                      <a:pt x="6" y="27"/>
                      <a:pt x="5" y="27"/>
                    </a:cubicBezTo>
                    <a:cubicBezTo>
                      <a:pt x="5" y="27"/>
                      <a:pt x="5" y="27"/>
                      <a:pt x="5" y="27"/>
                    </a:cubicBezTo>
                    <a:cubicBezTo>
                      <a:pt x="5" y="27"/>
                      <a:pt x="5" y="27"/>
                      <a:pt x="5" y="27"/>
                    </a:cubicBezTo>
                    <a:cubicBezTo>
                      <a:pt x="4" y="27"/>
                      <a:pt x="4" y="27"/>
                      <a:pt x="3" y="27"/>
                    </a:cubicBezTo>
                    <a:cubicBezTo>
                      <a:pt x="3" y="27"/>
                      <a:pt x="3" y="27"/>
                      <a:pt x="3" y="26"/>
                    </a:cubicBezTo>
                    <a:cubicBezTo>
                      <a:pt x="3" y="26"/>
                      <a:pt x="2" y="26"/>
                      <a:pt x="2" y="26"/>
                    </a:cubicBezTo>
                    <a:cubicBezTo>
                      <a:pt x="2" y="26"/>
                      <a:pt x="1" y="27"/>
                      <a:pt x="1" y="27"/>
                    </a:cubicBezTo>
                    <a:cubicBezTo>
                      <a:pt x="1" y="27"/>
                      <a:pt x="1" y="27"/>
                      <a:pt x="1" y="27"/>
                    </a:cubicBezTo>
                    <a:cubicBezTo>
                      <a:pt x="0" y="27"/>
                      <a:pt x="0" y="28"/>
                      <a:pt x="0" y="28"/>
                    </a:cubicBezTo>
                    <a:cubicBezTo>
                      <a:pt x="0" y="29"/>
                      <a:pt x="0" y="29"/>
                      <a:pt x="0" y="30"/>
                    </a:cubicBezTo>
                    <a:cubicBezTo>
                      <a:pt x="0" y="30"/>
                      <a:pt x="0" y="30"/>
                      <a:pt x="0" y="30"/>
                    </a:cubicBezTo>
                    <a:cubicBezTo>
                      <a:pt x="3" y="33"/>
                      <a:pt x="3" y="33"/>
                      <a:pt x="3" y="33"/>
                    </a:cubicBezTo>
                    <a:cubicBezTo>
                      <a:pt x="4" y="34"/>
                      <a:pt x="4" y="34"/>
                      <a:pt x="4" y="34"/>
                    </a:cubicBezTo>
                    <a:cubicBezTo>
                      <a:pt x="4" y="35"/>
                      <a:pt x="5" y="35"/>
                      <a:pt x="5" y="35"/>
                    </a:cubicBezTo>
                    <a:cubicBezTo>
                      <a:pt x="6" y="35"/>
                      <a:pt x="6" y="35"/>
                      <a:pt x="6" y="35"/>
                    </a:cubicBezTo>
                    <a:cubicBezTo>
                      <a:pt x="7" y="35"/>
                      <a:pt x="8" y="36"/>
                      <a:pt x="8" y="36"/>
                    </a:cubicBezTo>
                    <a:cubicBezTo>
                      <a:pt x="9" y="36"/>
                      <a:pt x="9" y="36"/>
                      <a:pt x="10" y="36"/>
                    </a:cubicBezTo>
                    <a:cubicBezTo>
                      <a:pt x="12" y="35"/>
                      <a:pt x="15" y="34"/>
                      <a:pt x="17" y="33"/>
                    </a:cubicBezTo>
                    <a:cubicBezTo>
                      <a:pt x="21" y="31"/>
                      <a:pt x="24" y="29"/>
                      <a:pt x="28" y="26"/>
                    </a:cubicBezTo>
                    <a:cubicBezTo>
                      <a:pt x="32" y="23"/>
                      <a:pt x="35" y="20"/>
                      <a:pt x="38" y="17"/>
                    </a:cubicBezTo>
                    <a:cubicBezTo>
                      <a:pt x="39" y="15"/>
                      <a:pt x="40" y="13"/>
                      <a:pt x="41" y="11"/>
                    </a:cubicBezTo>
                    <a:cubicBezTo>
                      <a:pt x="41" y="10"/>
                      <a:pt x="41" y="9"/>
                      <a:pt x="41" y="8"/>
                    </a:cubicBezTo>
                    <a:cubicBezTo>
                      <a:pt x="41" y="8"/>
                      <a:pt x="41" y="7"/>
                      <a:pt x="41" y="7"/>
                    </a:cubicBezTo>
                    <a:cubicBezTo>
                      <a:pt x="42" y="6"/>
                      <a:pt x="42" y="6"/>
                      <a:pt x="41" y="5"/>
                    </a:cubicBezTo>
                    <a:cubicBezTo>
                      <a:pt x="41" y="5"/>
                      <a:pt x="41" y="5"/>
                      <a:pt x="41" y="5"/>
                    </a:cubicBezTo>
                    <a:cubicBezTo>
                      <a:pt x="37" y="0"/>
                      <a:pt x="37" y="0"/>
                      <a:pt x="37" y="0"/>
                    </a:cubicBezTo>
                    <a:cubicBezTo>
                      <a:pt x="37" y="0"/>
                      <a:pt x="37" y="0"/>
                      <a:pt x="37" y="0"/>
                    </a:cubicBezTo>
                    <a:cubicBezTo>
                      <a:pt x="37" y="0"/>
                      <a:pt x="36" y="0"/>
                      <a:pt x="36"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 name="Freeform 351"/>
              <p:cNvSpPr>
                <a:spLocks noEditPoints="1"/>
              </p:cNvSpPr>
              <p:nvPr/>
            </p:nvSpPr>
            <p:spPr bwMode="auto">
              <a:xfrm>
                <a:off x="7839076" y="850900"/>
                <a:ext cx="146050" cy="136525"/>
              </a:xfrm>
              <a:custGeom>
                <a:avLst/>
                <a:gdLst>
                  <a:gd name="T0" fmla="*/ 8 w 52"/>
                  <a:gd name="T1" fmla="*/ 23 h 49"/>
                  <a:gd name="T2" fmla="*/ 8 w 52"/>
                  <a:gd name="T3" fmla="*/ 22 h 49"/>
                  <a:gd name="T4" fmla="*/ 16 w 52"/>
                  <a:gd name="T5" fmla="*/ 13 h 49"/>
                  <a:gd name="T6" fmla="*/ 34 w 52"/>
                  <a:gd name="T7" fmla="*/ 5 h 49"/>
                  <a:gd name="T8" fmla="*/ 34 w 52"/>
                  <a:gd name="T9" fmla="*/ 5 h 49"/>
                  <a:gd name="T10" fmla="*/ 35 w 52"/>
                  <a:gd name="T11" fmla="*/ 4 h 49"/>
                  <a:gd name="T12" fmla="*/ 35 w 52"/>
                  <a:gd name="T13" fmla="*/ 5 h 49"/>
                  <a:gd name="T14" fmla="*/ 45 w 52"/>
                  <a:gd name="T15" fmla="*/ 17 h 49"/>
                  <a:gd name="T16" fmla="*/ 38 w 52"/>
                  <a:gd name="T17" fmla="*/ 20 h 49"/>
                  <a:gd name="T18" fmla="*/ 38 w 52"/>
                  <a:gd name="T19" fmla="*/ 20 h 49"/>
                  <a:gd name="T20" fmla="*/ 20 w 52"/>
                  <a:gd name="T21" fmla="*/ 33 h 49"/>
                  <a:gd name="T22" fmla="*/ 14 w 52"/>
                  <a:gd name="T23" fmla="*/ 42 h 49"/>
                  <a:gd name="T24" fmla="*/ 5 w 52"/>
                  <a:gd name="T25" fmla="*/ 30 h 49"/>
                  <a:gd name="T26" fmla="*/ 4 w 52"/>
                  <a:gd name="T27" fmla="*/ 28 h 49"/>
                  <a:gd name="T28" fmla="*/ 6 w 52"/>
                  <a:gd name="T29" fmla="*/ 25 h 49"/>
                  <a:gd name="T30" fmla="*/ 35 w 52"/>
                  <a:gd name="T31" fmla="*/ 0 h 49"/>
                  <a:gd name="T32" fmla="*/ 33 w 52"/>
                  <a:gd name="T33" fmla="*/ 1 h 49"/>
                  <a:gd name="T34" fmla="*/ 29 w 52"/>
                  <a:gd name="T35" fmla="*/ 2 h 49"/>
                  <a:gd name="T36" fmla="*/ 24 w 52"/>
                  <a:gd name="T37" fmla="*/ 4 h 49"/>
                  <a:gd name="T38" fmla="*/ 7 w 52"/>
                  <a:gd name="T39" fmla="*/ 17 h 49"/>
                  <a:gd name="T40" fmla="*/ 5 w 52"/>
                  <a:gd name="T41" fmla="*/ 20 h 49"/>
                  <a:gd name="T42" fmla="*/ 4 w 52"/>
                  <a:gd name="T43" fmla="*/ 20 h 49"/>
                  <a:gd name="T44" fmla="*/ 1 w 52"/>
                  <a:gd name="T45" fmla="*/ 25 h 49"/>
                  <a:gd name="T46" fmla="*/ 0 w 52"/>
                  <a:gd name="T47" fmla="*/ 28 h 49"/>
                  <a:gd name="T48" fmla="*/ 2 w 52"/>
                  <a:gd name="T49" fmla="*/ 32 h 49"/>
                  <a:gd name="T50" fmla="*/ 15 w 52"/>
                  <a:gd name="T51" fmla="*/ 49 h 49"/>
                  <a:gd name="T52" fmla="*/ 17 w 52"/>
                  <a:gd name="T53" fmla="*/ 48 h 49"/>
                  <a:gd name="T54" fmla="*/ 17 w 52"/>
                  <a:gd name="T55" fmla="*/ 48 h 49"/>
                  <a:gd name="T56" fmla="*/ 18 w 52"/>
                  <a:gd name="T57" fmla="*/ 46 h 49"/>
                  <a:gd name="T58" fmla="*/ 18 w 52"/>
                  <a:gd name="T59" fmla="*/ 45 h 49"/>
                  <a:gd name="T60" fmla="*/ 20 w 52"/>
                  <a:gd name="T61" fmla="*/ 39 h 49"/>
                  <a:gd name="T62" fmla="*/ 30 w 52"/>
                  <a:gd name="T63" fmla="*/ 30 h 49"/>
                  <a:gd name="T64" fmla="*/ 30 w 52"/>
                  <a:gd name="T65" fmla="*/ 30 h 49"/>
                  <a:gd name="T66" fmla="*/ 47 w 52"/>
                  <a:gd name="T67" fmla="*/ 21 h 49"/>
                  <a:gd name="T68" fmla="*/ 47 w 52"/>
                  <a:gd name="T69" fmla="*/ 21 h 49"/>
                  <a:gd name="T70" fmla="*/ 47 w 52"/>
                  <a:gd name="T71" fmla="*/ 21 h 49"/>
                  <a:gd name="T72" fmla="*/ 48 w 52"/>
                  <a:gd name="T73" fmla="*/ 22 h 49"/>
                  <a:gd name="T74" fmla="*/ 49 w 52"/>
                  <a:gd name="T75" fmla="*/ 22 h 49"/>
                  <a:gd name="T76" fmla="*/ 51 w 52"/>
                  <a:gd name="T77" fmla="*/ 21 h 49"/>
                  <a:gd name="T78" fmla="*/ 52 w 52"/>
                  <a:gd name="T79" fmla="*/ 20 h 49"/>
                  <a:gd name="T80" fmla="*/ 51 w 52"/>
                  <a:gd name="T81" fmla="*/ 18 h 49"/>
                  <a:gd name="T82" fmla="*/ 37 w 52"/>
                  <a:gd name="T83" fmla="*/ 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2" h="49">
                    <a:moveTo>
                      <a:pt x="7" y="23"/>
                    </a:moveTo>
                    <a:cubicBezTo>
                      <a:pt x="7" y="23"/>
                      <a:pt x="8" y="23"/>
                      <a:pt x="8" y="23"/>
                    </a:cubicBezTo>
                    <a:cubicBezTo>
                      <a:pt x="8" y="23"/>
                      <a:pt x="8" y="23"/>
                      <a:pt x="8" y="23"/>
                    </a:cubicBezTo>
                    <a:cubicBezTo>
                      <a:pt x="8" y="22"/>
                      <a:pt x="8" y="22"/>
                      <a:pt x="8" y="22"/>
                    </a:cubicBezTo>
                    <a:cubicBezTo>
                      <a:pt x="9" y="21"/>
                      <a:pt x="9" y="20"/>
                      <a:pt x="10" y="19"/>
                    </a:cubicBezTo>
                    <a:cubicBezTo>
                      <a:pt x="12" y="17"/>
                      <a:pt x="14" y="15"/>
                      <a:pt x="16" y="13"/>
                    </a:cubicBezTo>
                    <a:cubicBezTo>
                      <a:pt x="20" y="10"/>
                      <a:pt x="24" y="8"/>
                      <a:pt x="29" y="6"/>
                    </a:cubicBezTo>
                    <a:cubicBezTo>
                      <a:pt x="30" y="5"/>
                      <a:pt x="32" y="5"/>
                      <a:pt x="34" y="5"/>
                    </a:cubicBezTo>
                    <a:cubicBezTo>
                      <a:pt x="33" y="3"/>
                      <a:pt x="33" y="3"/>
                      <a:pt x="33" y="3"/>
                    </a:cubicBezTo>
                    <a:cubicBezTo>
                      <a:pt x="34" y="5"/>
                      <a:pt x="34" y="5"/>
                      <a:pt x="34" y="5"/>
                    </a:cubicBezTo>
                    <a:cubicBezTo>
                      <a:pt x="34" y="4"/>
                      <a:pt x="35" y="4"/>
                      <a:pt x="35" y="4"/>
                    </a:cubicBezTo>
                    <a:cubicBezTo>
                      <a:pt x="35" y="4"/>
                      <a:pt x="35" y="4"/>
                      <a:pt x="35" y="4"/>
                    </a:cubicBezTo>
                    <a:cubicBezTo>
                      <a:pt x="35" y="4"/>
                      <a:pt x="35" y="4"/>
                      <a:pt x="35" y="4"/>
                    </a:cubicBezTo>
                    <a:cubicBezTo>
                      <a:pt x="35" y="5"/>
                      <a:pt x="35" y="5"/>
                      <a:pt x="35" y="5"/>
                    </a:cubicBezTo>
                    <a:cubicBezTo>
                      <a:pt x="35" y="5"/>
                      <a:pt x="36" y="5"/>
                      <a:pt x="36" y="6"/>
                    </a:cubicBezTo>
                    <a:cubicBezTo>
                      <a:pt x="45" y="17"/>
                      <a:pt x="45" y="17"/>
                      <a:pt x="45" y="17"/>
                    </a:cubicBezTo>
                    <a:cubicBezTo>
                      <a:pt x="45" y="17"/>
                      <a:pt x="45" y="17"/>
                      <a:pt x="45" y="17"/>
                    </a:cubicBezTo>
                    <a:cubicBezTo>
                      <a:pt x="43" y="18"/>
                      <a:pt x="41" y="18"/>
                      <a:pt x="38" y="20"/>
                    </a:cubicBezTo>
                    <a:cubicBezTo>
                      <a:pt x="38" y="20"/>
                      <a:pt x="38" y="20"/>
                      <a:pt x="38" y="20"/>
                    </a:cubicBezTo>
                    <a:cubicBezTo>
                      <a:pt x="38" y="20"/>
                      <a:pt x="38" y="20"/>
                      <a:pt x="38" y="20"/>
                    </a:cubicBezTo>
                    <a:cubicBezTo>
                      <a:pt x="34" y="21"/>
                      <a:pt x="31" y="24"/>
                      <a:pt x="27" y="26"/>
                    </a:cubicBezTo>
                    <a:cubicBezTo>
                      <a:pt x="25" y="29"/>
                      <a:pt x="22" y="31"/>
                      <a:pt x="20" y="33"/>
                    </a:cubicBezTo>
                    <a:cubicBezTo>
                      <a:pt x="19" y="34"/>
                      <a:pt x="18" y="36"/>
                      <a:pt x="17" y="37"/>
                    </a:cubicBezTo>
                    <a:cubicBezTo>
                      <a:pt x="16" y="38"/>
                      <a:pt x="15" y="40"/>
                      <a:pt x="14" y="42"/>
                    </a:cubicBezTo>
                    <a:cubicBezTo>
                      <a:pt x="14" y="42"/>
                      <a:pt x="14" y="42"/>
                      <a:pt x="14" y="42"/>
                    </a:cubicBezTo>
                    <a:cubicBezTo>
                      <a:pt x="5" y="30"/>
                      <a:pt x="5" y="30"/>
                      <a:pt x="5" y="30"/>
                    </a:cubicBezTo>
                    <a:cubicBezTo>
                      <a:pt x="4" y="29"/>
                      <a:pt x="4" y="29"/>
                      <a:pt x="4" y="29"/>
                    </a:cubicBezTo>
                    <a:cubicBezTo>
                      <a:pt x="4" y="28"/>
                      <a:pt x="4" y="28"/>
                      <a:pt x="4" y="28"/>
                    </a:cubicBezTo>
                    <a:cubicBezTo>
                      <a:pt x="4" y="28"/>
                      <a:pt x="4" y="28"/>
                      <a:pt x="5" y="27"/>
                    </a:cubicBezTo>
                    <a:cubicBezTo>
                      <a:pt x="5" y="26"/>
                      <a:pt x="6" y="26"/>
                      <a:pt x="6" y="25"/>
                    </a:cubicBezTo>
                    <a:cubicBezTo>
                      <a:pt x="7" y="24"/>
                      <a:pt x="7" y="24"/>
                      <a:pt x="7" y="23"/>
                    </a:cubicBezTo>
                    <a:moveTo>
                      <a:pt x="35" y="0"/>
                    </a:moveTo>
                    <a:cubicBezTo>
                      <a:pt x="35" y="0"/>
                      <a:pt x="35" y="0"/>
                      <a:pt x="35" y="0"/>
                    </a:cubicBezTo>
                    <a:cubicBezTo>
                      <a:pt x="34" y="0"/>
                      <a:pt x="33" y="0"/>
                      <a:pt x="33" y="1"/>
                    </a:cubicBezTo>
                    <a:cubicBezTo>
                      <a:pt x="33" y="1"/>
                      <a:pt x="33" y="1"/>
                      <a:pt x="33" y="1"/>
                    </a:cubicBezTo>
                    <a:cubicBezTo>
                      <a:pt x="31" y="1"/>
                      <a:pt x="30" y="1"/>
                      <a:pt x="29" y="2"/>
                    </a:cubicBezTo>
                    <a:cubicBezTo>
                      <a:pt x="28" y="2"/>
                      <a:pt x="28" y="2"/>
                      <a:pt x="27" y="2"/>
                    </a:cubicBezTo>
                    <a:cubicBezTo>
                      <a:pt x="26" y="3"/>
                      <a:pt x="25" y="3"/>
                      <a:pt x="24" y="4"/>
                    </a:cubicBezTo>
                    <a:cubicBezTo>
                      <a:pt x="20" y="5"/>
                      <a:pt x="17" y="7"/>
                      <a:pt x="14" y="10"/>
                    </a:cubicBezTo>
                    <a:cubicBezTo>
                      <a:pt x="11" y="12"/>
                      <a:pt x="9" y="14"/>
                      <a:pt x="7" y="17"/>
                    </a:cubicBezTo>
                    <a:cubicBezTo>
                      <a:pt x="7" y="17"/>
                      <a:pt x="6" y="17"/>
                      <a:pt x="6" y="18"/>
                    </a:cubicBezTo>
                    <a:cubicBezTo>
                      <a:pt x="6" y="18"/>
                      <a:pt x="5" y="19"/>
                      <a:pt x="5" y="20"/>
                    </a:cubicBezTo>
                    <a:cubicBezTo>
                      <a:pt x="4" y="20"/>
                      <a:pt x="4" y="20"/>
                      <a:pt x="4" y="20"/>
                    </a:cubicBezTo>
                    <a:cubicBezTo>
                      <a:pt x="4" y="20"/>
                      <a:pt x="4" y="20"/>
                      <a:pt x="4" y="20"/>
                    </a:cubicBezTo>
                    <a:cubicBezTo>
                      <a:pt x="4" y="21"/>
                      <a:pt x="4" y="21"/>
                      <a:pt x="3" y="22"/>
                    </a:cubicBezTo>
                    <a:cubicBezTo>
                      <a:pt x="2" y="23"/>
                      <a:pt x="2" y="24"/>
                      <a:pt x="1" y="25"/>
                    </a:cubicBezTo>
                    <a:cubicBezTo>
                      <a:pt x="1" y="26"/>
                      <a:pt x="1" y="26"/>
                      <a:pt x="0" y="27"/>
                    </a:cubicBezTo>
                    <a:cubicBezTo>
                      <a:pt x="0" y="27"/>
                      <a:pt x="0" y="28"/>
                      <a:pt x="0" y="28"/>
                    </a:cubicBezTo>
                    <a:cubicBezTo>
                      <a:pt x="0" y="29"/>
                      <a:pt x="0" y="30"/>
                      <a:pt x="0" y="30"/>
                    </a:cubicBezTo>
                    <a:cubicBezTo>
                      <a:pt x="1" y="31"/>
                      <a:pt x="1" y="32"/>
                      <a:pt x="2" y="32"/>
                    </a:cubicBezTo>
                    <a:cubicBezTo>
                      <a:pt x="14" y="48"/>
                      <a:pt x="14" y="48"/>
                      <a:pt x="14" y="48"/>
                    </a:cubicBezTo>
                    <a:cubicBezTo>
                      <a:pt x="14" y="48"/>
                      <a:pt x="15" y="49"/>
                      <a:pt x="15" y="49"/>
                    </a:cubicBezTo>
                    <a:cubicBezTo>
                      <a:pt x="15" y="49"/>
                      <a:pt x="16" y="49"/>
                      <a:pt x="16" y="49"/>
                    </a:cubicBezTo>
                    <a:cubicBezTo>
                      <a:pt x="16" y="49"/>
                      <a:pt x="16" y="48"/>
                      <a:pt x="17" y="48"/>
                    </a:cubicBezTo>
                    <a:cubicBezTo>
                      <a:pt x="17" y="48"/>
                      <a:pt x="17" y="48"/>
                      <a:pt x="17" y="48"/>
                    </a:cubicBezTo>
                    <a:cubicBezTo>
                      <a:pt x="17" y="48"/>
                      <a:pt x="17" y="48"/>
                      <a:pt x="17" y="48"/>
                    </a:cubicBezTo>
                    <a:cubicBezTo>
                      <a:pt x="18" y="47"/>
                      <a:pt x="18" y="47"/>
                      <a:pt x="18" y="46"/>
                    </a:cubicBezTo>
                    <a:cubicBezTo>
                      <a:pt x="18" y="46"/>
                      <a:pt x="18" y="46"/>
                      <a:pt x="18" y="46"/>
                    </a:cubicBezTo>
                    <a:cubicBezTo>
                      <a:pt x="18" y="46"/>
                      <a:pt x="18" y="46"/>
                      <a:pt x="18" y="46"/>
                    </a:cubicBezTo>
                    <a:cubicBezTo>
                      <a:pt x="18" y="45"/>
                      <a:pt x="18" y="45"/>
                      <a:pt x="18" y="45"/>
                    </a:cubicBezTo>
                    <a:cubicBezTo>
                      <a:pt x="18" y="45"/>
                      <a:pt x="18" y="45"/>
                      <a:pt x="18" y="45"/>
                    </a:cubicBezTo>
                    <a:cubicBezTo>
                      <a:pt x="18" y="43"/>
                      <a:pt x="19" y="41"/>
                      <a:pt x="20" y="39"/>
                    </a:cubicBezTo>
                    <a:cubicBezTo>
                      <a:pt x="21" y="38"/>
                      <a:pt x="22" y="37"/>
                      <a:pt x="23" y="36"/>
                    </a:cubicBezTo>
                    <a:cubicBezTo>
                      <a:pt x="25" y="34"/>
                      <a:pt x="27" y="32"/>
                      <a:pt x="30" y="30"/>
                    </a:cubicBezTo>
                    <a:cubicBezTo>
                      <a:pt x="30" y="30"/>
                      <a:pt x="30" y="30"/>
                      <a:pt x="30" y="30"/>
                    </a:cubicBezTo>
                    <a:cubicBezTo>
                      <a:pt x="30" y="30"/>
                      <a:pt x="30" y="30"/>
                      <a:pt x="30" y="30"/>
                    </a:cubicBezTo>
                    <a:cubicBezTo>
                      <a:pt x="33" y="27"/>
                      <a:pt x="37" y="25"/>
                      <a:pt x="39" y="23"/>
                    </a:cubicBezTo>
                    <a:cubicBezTo>
                      <a:pt x="42" y="22"/>
                      <a:pt x="45" y="21"/>
                      <a:pt x="47" y="21"/>
                    </a:cubicBezTo>
                    <a:cubicBezTo>
                      <a:pt x="47" y="21"/>
                      <a:pt x="47" y="21"/>
                      <a:pt x="47" y="21"/>
                    </a:cubicBezTo>
                    <a:cubicBezTo>
                      <a:pt x="47" y="21"/>
                      <a:pt x="47" y="21"/>
                      <a:pt x="47" y="21"/>
                    </a:cubicBezTo>
                    <a:cubicBezTo>
                      <a:pt x="47" y="21"/>
                      <a:pt x="47" y="21"/>
                      <a:pt x="47" y="21"/>
                    </a:cubicBezTo>
                    <a:cubicBezTo>
                      <a:pt x="47" y="21"/>
                      <a:pt x="47" y="21"/>
                      <a:pt x="47" y="21"/>
                    </a:cubicBezTo>
                    <a:cubicBezTo>
                      <a:pt x="47" y="21"/>
                      <a:pt x="48" y="21"/>
                      <a:pt x="48" y="21"/>
                    </a:cubicBezTo>
                    <a:cubicBezTo>
                      <a:pt x="48" y="21"/>
                      <a:pt x="48" y="21"/>
                      <a:pt x="48" y="22"/>
                    </a:cubicBezTo>
                    <a:cubicBezTo>
                      <a:pt x="48" y="22"/>
                      <a:pt x="48" y="22"/>
                      <a:pt x="49" y="22"/>
                    </a:cubicBezTo>
                    <a:cubicBezTo>
                      <a:pt x="49" y="22"/>
                      <a:pt x="49" y="22"/>
                      <a:pt x="49" y="22"/>
                    </a:cubicBezTo>
                    <a:cubicBezTo>
                      <a:pt x="50" y="22"/>
                      <a:pt x="50" y="22"/>
                      <a:pt x="50" y="22"/>
                    </a:cubicBezTo>
                    <a:cubicBezTo>
                      <a:pt x="50" y="22"/>
                      <a:pt x="50" y="22"/>
                      <a:pt x="51" y="21"/>
                    </a:cubicBezTo>
                    <a:cubicBezTo>
                      <a:pt x="51" y="21"/>
                      <a:pt x="51" y="21"/>
                      <a:pt x="51" y="21"/>
                    </a:cubicBezTo>
                    <a:cubicBezTo>
                      <a:pt x="51" y="21"/>
                      <a:pt x="52" y="20"/>
                      <a:pt x="52" y="20"/>
                    </a:cubicBezTo>
                    <a:cubicBezTo>
                      <a:pt x="52" y="19"/>
                      <a:pt x="52" y="19"/>
                      <a:pt x="51" y="18"/>
                    </a:cubicBezTo>
                    <a:cubicBezTo>
                      <a:pt x="51" y="18"/>
                      <a:pt x="51" y="18"/>
                      <a:pt x="51" y="18"/>
                    </a:cubicBezTo>
                    <a:cubicBezTo>
                      <a:pt x="39" y="3"/>
                      <a:pt x="39" y="3"/>
                      <a:pt x="39" y="3"/>
                    </a:cubicBezTo>
                    <a:cubicBezTo>
                      <a:pt x="38" y="2"/>
                      <a:pt x="38" y="2"/>
                      <a:pt x="37" y="1"/>
                    </a:cubicBezTo>
                    <a:cubicBezTo>
                      <a:pt x="37" y="1"/>
                      <a:pt x="36" y="0"/>
                      <a:pt x="35"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 name="Freeform 352"/>
              <p:cNvSpPr>
                <a:spLocks noEditPoints="1"/>
              </p:cNvSpPr>
              <p:nvPr/>
            </p:nvSpPr>
            <p:spPr bwMode="auto">
              <a:xfrm>
                <a:off x="8183563" y="1287463"/>
                <a:ext cx="142875" cy="131763"/>
              </a:xfrm>
              <a:custGeom>
                <a:avLst/>
                <a:gdLst>
                  <a:gd name="T0" fmla="*/ 25 w 51"/>
                  <a:gd name="T1" fmla="*/ 23 h 47"/>
                  <a:gd name="T2" fmla="*/ 38 w 51"/>
                  <a:gd name="T3" fmla="*/ 7 h 47"/>
                  <a:gd name="T4" fmla="*/ 46 w 51"/>
                  <a:gd name="T5" fmla="*/ 17 h 47"/>
                  <a:gd name="T6" fmla="*/ 47 w 51"/>
                  <a:gd name="T7" fmla="*/ 19 h 47"/>
                  <a:gd name="T8" fmla="*/ 35 w 51"/>
                  <a:gd name="T9" fmla="*/ 35 h 47"/>
                  <a:gd name="T10" fmla="*/ 22 w 51"/>
                  <a:gd name="T11" fmla="*/ 42 h 47"/>
                  <a:gd name="T12" fmla="*/ 18 w 51"/>
                  <a:gd name="T13" fmla="*/ 43 h 47"/>
                  <a:gd name="T14" fmla="*/ 16 w 51"/>
                  <a:gd name="T15" fmla="*/ 43 h 47"/>
                  <a:gd name="T16" fmla="*/ 7 w 51"/>
                  <a:gd name="T17" fmla="*/ 32 h 47"/>
                  <a:gd name="T18" fmla="*/ 11 w 51"/>
                  <a:gd name="T19" fmla="*/ 31 h 47"/>
                  <a:gd name="T20" fmla="*/ 24 w 51"/>
                  <a:gd name="T21" fmla="*/ 24 h 47"/>
                  <a:gd name="T22" fmla="*/ 24 w 51"/>
                  <a:gd name="T23" fmla="*/ 23 h 47"/>
                  <a:gd name="T24" fmla="*/ 24 w 51"/>
                  <a:gd name="T25" fmla="*/ 23 h 47"/>
                  <a:gd name="T26" fmla="*/ 24 w 51"/>
                  <a:gd name="T27" fmla="*/ 23 h 47"/>
                  <a:gd name="T28" fmla="*/ 25 w 51"/>
                  <a:gd name="T29" fmla="*/ 23 h 47"/>
                  <a:gd name="T30" fmla="*/ 36 w 51"/>
                  <a:gd name="T31" fmla="*/ 0 h 47"/>
                  <a:gd name="T32" fmla="*/ 35 w 51"/>
                  <a:gd name="T33" fmla="*/ 1 h 47"/>
                  <a:gd name="T34" fmla="*/ 35 w 51"/>
                  <a:gd name="T35" fmla="*/ 3 h 47"/>
                  <a:gd name="T36" fmla="*/ 35 w 51"/>
                  <a:gd name="T37" fmla="*/ 4 h 47"/>
                  <a:gd name="T38" fmla="*/ 35 w 51"/>
                  <a:gd name="T39" fmla="*/ 4 h 47"/>
                  <a:gd name="T40" fmla="*/ 35 w 51"/>
                  <a:gd name="T41" fmla="*/ 4 h 47"/>
                  <a:gd name="T42" fmla="*/ 32 w 51"/>
                  <a:gd name="T43" fmla="*/ 11 h 47"/>
                  <a:gd name="T44" fmla="*/ 23 w 51"/>
                  <a:gd name="T45" fmla="*/ 20 h 47"/>
                  <a:gd name="T46" fmla="*/ 22 w 51"/>
                  <a:gd name="T47" fmla="*/ 20 h 47"/>
                  <a:gd name="T48" fmla="*/ 15 w 51"/>
                  <a:gd name="T49" fmla="*/ 25 h 47"/>
                  <a:gd name="T50" fmla="*/ 6 w 51"/>
                  <a:gd name="T51" fmla="*/ 28 h 47"/>
                  <a:gd name="T52" fmla="*/ 4 w 51"/>
                  <a:gd name="T53" fmla="*/ 28 h 47"/>
                  <a:gd name="T54" fmla="*/ 4 w 51"/>
                  <a:gd name="T55" fmla="*/ 28 h 47"/>
                  <a:gd name="T56" fmla="*/ 1 w 51"/>
                  <a:gd name="T57" fmla="*/ 27 h 47"/>
                  <a:gd name="T58" fmla="*/ 0 w 51"/>
                  <a:gd name="T59" fmla="*/ 29 h 47"/>
                  <a:gd name="T60" fmla="*/ 1 w 51"/>
                  <a:gd name="T61" fmla="*/ 30 h 47"/>
                  <a:gd name="T62" fmla="*/ 14 w 51"/>
                  <a:gd name="T63" fmla="*/ 46 h 47"/>
                  <a:gd name="T64" fmla="*/ 18 w 51"/>
                  <a:gd name="T65" fmla="*/ 47 h 47"/>
                  <a:gd name="T66" fmla="*/ 29 w 51"/>
                  <a:gd name="T67" fmla="*/ 43 h 47"/>
                  <a:gd name="T68" fmla="*/ 47 w 51"/>
                  <a:gd name="T69" fmla="*/ 28 h 47"/>
                  <a:gd name="T70" fmla="*/ 50 w 51"/>
                  <a:gd name="T71" fmla="*/ 17 h 47"/>
                  <a:gd name="T72" fmla="*/ 38 w 51"/>
                  <a:gd name="T73" fmla="*/ 1 h 47"/>
                  <a:gd name="T74" fmla="*/ 37 w 51"/>
                  <a:gd name="T75"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1" h="47">
                    <a:moveTo>
                      <a:pt x="25" y="23"/>
                    </a:moveTo>
                    <a:cubicBezTo>
                      <a:pt x="25" y="23"/>
                      <a:pt x="25" y="23"/>
                      <a:pt x="25" y="23"/>
                    </a:cubicBezTo>
                    <a:cubicBezTo>
                      <a:pt x="29" y="20"/>
                      <a:pt x="32" y="16"/>
                      <a:pt x="35" y="13"/>
                    </a:cubicBezTo>
                    <a:cubicBezTo>
                      <a:pt x="36" y="11"/>
                      <a:pt x="37" y="9"/>
                      <a:pt x="38" y="7"/>
                    </a:cubicBezTo>
                    <a:cubicBezTo>
                      <a:pt x="38" y="7"/>
                      <a:pt x="38" y="7"/>
                      <a:pt x="38" y="7"/>
                    </a:cubicBezTo>
                    <a:cubicBezTo>
                      <a:pt x="46" y="17"/>
                      <a:pt x="46" y="17"/>
                      <a:pt x="46" y="17"/>
                    </a:cubicBezTo>
                    <a:cubicBezTo>
                      <a:pt x="46" y="18"/>
                      <a:pt x="46" y="18"/>
                      <a:pt x="46" y="19"/>
                    </a:cubicBezTo>
                    <a:cubicBezTo>
                      <a:pt x="47" y="19"/>
                      <a:pt x="47" y="19"/>
                      <a:pt x="47" y="19"/>
                    </a:cubicBezTo>
                    <a:cubicBezTo>
                      <a:pt x="47" y="20"/>
                      <a:pt x="46" y="23"/>
                      <a:pt x="44" y="26"/>
                    </a:cubicBezTo>
                    <a:cubicBezTo>
                      <a:pt x="41" y="29"/>
                      <a:pt x="38" y="32"/>
                      <a:pt x="35" y="35"/>
                    </a:cubicBezTo>
                    <a:cubicBezTo>
                      <a:pt x="32" y="37"/>
                      <a:pt x="29" y="38"/>
                      <a:pt x="27" y="40"/>
                    </a:cubicBezTo>
                    <a:cubicBezTo>
                      <a:pt x="25" y="41"/>
                      <a:pt x="23" y="42"/>
                      <a:pt x="22" y="42"/>
                    </a:cubicBezTo>
                    <a:cubicBezTo>
                      <a:pt x="20" y="43"/>
                      <a:pt x="19" y="43"/>
                      <a:pt x="18" y="43"/>
                    </a:cubicBezTo>
                    <a:cubicBezTo>
                      <a:pt x="18" y="43"/>
                      <a:pt x="18" y="43"/>
                      <a:pt x="18" y="43"/>
                    </a:cubicBezTo>
                    <a:cubicBezTo>
                      <a:pt x="17" y="43"/>
                      <a:pt x="17" y="43"/>
                      <a:pt x="16" y="43"/>
                    </a:cubicBezTo>
                    <a:cubicBezTo>
                      <a:pt x="16" y="43"/>
                      <a:pt x="16" y="43"/>
                      <a:pt x="16" y="43"/>
                    </a:cubicBezTo>
                    <a:cubicBezTo>
                      <a:pt x="16" y="42"/>
                      <a:pt x="16" y="42"/>
                      <a:pt x="15" y="42"/>
                    </a:cubicBezTo>
                    <a:cubicBezTo>
                      <a:pt x="7" y="32"/>
                      <a:pt x="7" y="32"/>
                      <a:pt x="7" y="32"/>
                    </a:cubicBezTo>
                    <a:cubicBezTo>
                      <a:pt x="7" y="32"/>
                      <a:pt x="7" y="32"/>
                      <a:pt x="7" y="32"/>
                    </a:cubicBezTo>
                    <a:cubicBezTo>
                      <a:pt x="8" y="32"/>
                      <a:pt x="10" y="31"/>
                      <a:pt x="11" y="31"/>
                    </a:cubicBezTo>
                    <a:cubicBezTo>
                      <a:pt x="13" y="30"/>
                      <a:pt x="15" y="29"/>
                      <a:pt x="17" y="28"/>
                    </a:cubicBezTo>
                    <a:cubicBezTo>
                      <a:pt x="19" y="27"/>
                      <a:pt x="21" y="25"/>
                      <a:pt x="24" y="24"/>
                    </a:cubicBezTo>
                    <a:cubicBezTo>
                      <a:pt x="24" y="24"/>
                      <a:pt x="24" y="24"/>
                      <a:pt x="24" y="23"/>
                    </a:cubicBezTo>
                    <a:cubicBezTo>
                      <a:pt x="24" y="23"/>
                      <a:pt x="24" y="23"/>
                      <a:pt x="24" y="23"/>
                    </a:cubicBezTo>
                    <a:cubicBezTo>
                      <a:pt x="24" y="23"/>
                      <a:pt x="24" y="23"/>
                      <a:pt x="24" y="23"/>
                    </a:cubicBezTo>
                    <a:cubicBezTo>
                      <a:pt x="24" y="23"/>
                      <a:pt x="24" y="23"/>
                      <a:pt x="24" y="23"/>
                    </a:cubicBezTo>
                    <a:cubicBezTo>
                      <a:pt x="24" y="23"/>
                      <a:pt x="24" y="23"/>
                      <a:pt x="24" y="23"/>
                    </a:cubicBezTo>
                    <a:cubicBezTo>
                      <a:pt x="24" y="23"/>
                      <a:pt x="24" y="23"/>
                      <a:pt x="24" y="23"/>
                    </a:cubicBezTo>
                    <a:cubicBezTo>
                      <a:pt x="24" y="23"/>
                      <a:pt x="24" y="23"/>
                      <a:pt x="25" y="23"/>
                    </a:cubicBezTo>
                    <a:cubicBezTo>
                      <a:pt x="25" y="23"/>
                      <a:pt x="25" y="23"/>
                      <a:pt x="25" y="23"/>
                    </a:cubicBezTo>
                    <a:cubicBezTo>
                      <a:pt x="25" y="23"/>
                      <a:pt x="25" y="23"/>
                      <a:pt x="25" y="23"/>
                    </a:cubicBezTo>
                    <a:moveTo>
                      <a:pt x="36" y="0"/>
                    </a:moveTo>
                    <a:cubicBezTo>
                      <a:pt x="36" y="0"/>
                      <a:pt x="35" y="0"/>
                      <a:pt x="35" y="0"/>
                    </a:cubicBezTo>
                    <a:cubicBezTo>
                      <a:pt x="35" y="1"/>
                      <a:pt x="35" y="1"/>
                      <a:pt x="35" y="1"/>
                    </a:cubicBezTo>
                    <a:cubicBezTo>
                      <a:pt x="34" y="1"/>
                      <a:pt x="34" y="3"/>
                      <a:pt x="34" y="3"/>
                    </a:cubicBezTo>
                    <a:cubicBezTo>
                      <a:pt x="35" y="3"/>
                      <a:pt x="35" y="3"/>
                      <a:pt x="35" y="3"/>
                    </a:cubicBezTo>
                    <a:cubicBezTo>
                      <a:pt x="34" y="3"/>
                      <a:pt x="34" y="3"/>
                      <a:pt x="34" y="3"/>
                    </a:cubicBezTo>
                    <a:cubicBezTo>
                      <a:pt x="34" y="3"/>
                      <a:pt x="35" y="3"/>
                      <a:pt x="35" y="4"/>
                    </a:cubicBezTo>
                    <a:cubicBezTo>
                      <a:pt x="35" y="4"/>
                      <a:pt x="35" y="4"/>
                      <a:pt x="35" y="4"/>
                    </a:cubicBezTo>
                    <a:cubicBezTo>
                      <a:pt x="35" y="4"/>
                      <a:pt x="35" y="4"/>
                      <a:pt x="35" y="4"/>
                    </a:cubicBezTo>
                    <a:cubicBezTo>
                      <a:pt x="35" y="4"/>
                      <a:pt x="35" y="4"/>
                      <a:pt x="35" y="4"/>
                    </a:cubicBezTo>
                    <a:cubicBezTo>
                      <a:pt x="35" y="4"/>
                      <a:pt x="35" y="4"/>
                      <a:pt x="35" y="4"/>
                    </a:cubicBezTo>
                    <a:cubicBezTo>
                      <a:pt x="35" y="4"/>
                      <a:pt x="35" y="4"/>
                      <a:pt x="35" y="4"/>
                    </a:cubicBezTo>
                    <a:cubicBezTo>
                      <a:pt x="35" y="5"/>
                      <a:pt x="34" y="8"/>
                      <a:pt x="32" y="11"/>
                    </a:cubicBezTo>
                    <a:cubicBezTo>
                      <a:pt x="29" y="13"/>
                      <a:pt x="26" y="17"/>
                      <a:pt x="23" y="20"/>
                    </a:cubicBezTo>
                    <a:cubicBezTo>
                      <a:pt x="23" y="20"/>
                      <a:pt x="23" y="20"/>
                      <a:pt x="23" y="20"/>
                    </a:cubicBezTo>
                    <a:cubicBezTo>
                      <a:pt x="22" y="20"/>
                      <a:pt x="22" y="20"/>
                      <a:pt x="22" y="20"/>
                    </a:cubicBezTo>
                    <a:cubicBezTo>
                      <a:pt x="22" y="20"/>
                      <a:pt x="22" y="20"/>
                      <a:pt x="22" y="20"/>
                    </a:cubicBezTo>
                    <a:cubicBezTo>
                      <a:pt x="22" y="20"/>
                      <a:pt x="22" y="20"/>
                      <a:pt x="22" y="20"/>
                    </a:cubicBezTo>
                    <a:cubicBezTo>
                      <a:pt x="20" y="22"/>
                      <a:pt x="17" y="23"/>
                      <a:pt x="15" y="25"/>
                    </a:cubicBezTo>
                    <a:cubicBezTo>
                      <a:pt x="13" y="26"/>
                      <a:pt x="12" y="26"/>
                      <a:pt x="10" y="27"/>
                    </a:cubicBezTo>
                    <a:cubicBezTo>
                      <a:pt x="8" y="28"/>
                      <a:pt x="7" y="28"/>
                      <a:pt x="6" y="28"/>
                    </a:cubicBezTo>
                    <a:cubicBezTo>
                      <a:pt x="6" y="28"/>
                      <a:pt x="6" y="28"/>
                      <a:pt x="6" y="28"/>
                    </a:cubicBezTo>
                    <a:cubicBezTo>
                      <a:pt x="5" y="28"/>
                      <a:pt x="5" y="28"/>
                      <a:pt x="4" y="28"/>
                    </a:cubicBezTo>
                    <a:cubicBezTo>
                      <a:pt x="4" y="28"/>
                      <a:pt x="4" y="28"/>
                      <a:pt x="4" y="28"/>
                    </a:cubicBezTo>
                    <a:cubicBezTo>
                      <a:pt x="4" y="28"/>
                      <a:pt x="4" y="28"/>
                      <a:pt x="4" y="28"/>
                    </a:cubicBezTo>
                    <a:cubicBezTo>
                      <a:pt x="4" y="27"/>
                      <a:pt x="3" y="27"/>
                      <a:pt x="3" y="27"/>
                    </a:cubicBezTo>
                    <a:cubicBezTo>
                      <a:pt x="2" y="27"/>
                      <a:pt x="2" y="27"/>
                      <a:pt x="1" y="27"/>
                    </a:cubicBezTo>
                    <a:cubicBezTo>
                      <a:pt x="1" y="27"/>
                      <a:pt x="1" y="27"/>
                      <a:pt x="1" y="27"/>
                    </a:cubicBezTo>
                    <a:cubicBezTo>
                      <a:pt x="1" y="28"/>
                      <a:pt x="0" y="28"/>
                      <a:pt x="0" y="29"/>
                    </a:cubicBezTo>
                    <a:cubicBezTo>
                      <a:pt x="0" y="29"/>
                      <a:pt x="0" y="30"/>
                      <a:pt x="1" y="30"/>
                    </a:cubicBezTo>
                    <a:cubicBezTo>
                      <a:pt x="1" y="30"/>
                      <a:pt x="1" y="30"/>
                      <a:pt x="1" y="30"/>
                    </a:cubicBezTo>
                    <a:cubicBezTo>
                      <a:pt x="13" y="45"/>
                      <a:pt x="13" y="45"/>
                      <a:pt x="13" y="45"/>
                    </a:cubicBezTo>
                    <a:cubicBezTo>
                      <a:pt x="13" y="46"/>
                      <a:pt x="13" y="46"/>
                      <a:pt x="14" y="46"/>
                    </a:cubicBezTo>
                    <a:cubicBezTo>
                      <a:pt x="14" y="46"/>
                      <a:pt x="15" y="46"/>
                      <a:pt x="15" y="47"/>
                    </a:cubicBezTo>
                    <a:cubicBezTo>
                      <a:pt x="16" y="47"/>
                      <a:pt x="17" y="47"/>
                      <a:pt x="18" y="47"/>
                    </a:cubicBezTo>
                    <a:cubicBezTo>
                      <a:pt x="19" y="47"/>
                      <a:pt x="21" y="47"/>
                      <a:pt x="23" y="46"/>
                    </a:cubicBezTo>
                    <a:cubicBezTo>
                      <a:pt x="25" y="45"/>
                      <a:pt x="27" y="44"/>
                      <a:pt x="29" y="43"/>
                    </a:cubicBezTo>
                    <a:cubicBezTo>
                      <a:pt x="31" y="42"/>
                      <a:pt x="34" y="40"/>
                      <a:pt x="37" y="38"/>
                    </a:cubicBezTo>
                    <a:cubicBezTo>
                      <a:pt x="41" y="35"/>
                      <a:pt x="44" y="31"/>
                      <a:pt x="47" y="28"/>
                    </a:cubicBezTo>
                    <a:cubicBezTo>
                      <a:pt x="49" y="25"/>
                      <a:pt x="51" y="22"/>
                      <a:pt x="51" y="19"/>
                    </a:cubicBezTo>
                    <a:cubicBezTo>
                      <a:pt x="51" y="19"/>
                      <a:pt x="51" y="18"/>
                      <a:pt x="50" y="17"/>
                    </a:cubicBezTo>
                    <a:cubicBezTo>
                      <a:pt x="50" y="17"/>
                      <a:pt x="50" y="16"/>
                      <a:pt x="50" y="16"/>
                    </a:cubicBezTo>
                    <a:cubicBezTo>
                      <a:pt x="38" y="1"/>
                      <a:pt x="38" y="1"/>
                      <a:pt x="38" y="1"/>
                    </a:cubicBezTo>
                    <a:cubicBezTo>
                      <a:pt x="38" y="1"/>
                      <a:pt x="38" y="1"/>
                      <a:pt x="38" y="1"/>
                    </a:cubicBezTo>
                    <a:cubicBezTo>
                      <a:pt x="38" y="0"/>
                      <a:pt x="37" y="0"/>
                      <a:pt x="37" y="0"/>
                    </a:cubicBezTo>
                    <a:cubicBezTo>
                      <a:pt x="36" y="0"/>
                      <a:pt x="36" y="0"/>
                      <a:pt x="36"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56" name="组合 55"/>
            <p:cNvGrpSpPr/>
            <p:nvPr/>
          </p:nvGrpSpPr>
          <p:grpSpPr>
            <a:xfrm>
              <a:off x="11081543" y="1901825"/>
              <a:ext cx="538163" cy="496888"/>
              <a:chOff x="9732963" y="2176463"/>
              <a:chExt cx="538163" cy="496888"/>
            </a:xfrm>
          </p:grpSpPr>
          <p:sp>
            <p:nvSpPr>
              <p:cNvPr id="102" name="Freeform 353"/>
              <p:cNvSpPr>
                <a:spLocks noEditPoints="1"/>
              </p:cNvSpPr>
              <p:nvPr/>
            </p:nvSpPr>
            <p:spPr bwMode="auto">
              <a:xfrm>
                <a:off x="9812338" y="2255838"/>
                <a:ext cx="396875" cy="363538"/>
              </a:xfrm>
              <a:custGeom>
                <a:avLst/>
                <a:gdLst>
                  <a:gd name="T0" fmla="*/ 142 w 142"/>
                  <a:gd name="T1" fmla="*/ 85 h 130"/>
                  <a:gd name="T2" fmla="*/ 107 w 142"/>
                  <a:gd name="T3" fmla="*/ 130 h 130"/>
                  <a:gd name="T4" fmla="*/ 108 w 142"/>
                  <a:gd name="T5" fmla="*/ 130 h 130"/>
                  <a:gd name="T6" fmla="*/ 141 w 142"/>
                  <a:gd name="T7" fmla="*/ 86 h 130"/>
                  <a:gd name="T8" fmla="*/ 142 w 142"/>
                  <a:gd name="T9" fmla="*/ 85 h 130"/>
                  <a:gd name="T10" fmla="*/ 59 w 142"/>
                  <a:gd name="T11" fmla="*/ 0 h 130"/>
                  <a:gd name="T12" fmla="*/ 13 w 142"/>
                  <a:gd name="T13" fmla="*/ 21 h 130"/>
                  <a:gd name="T14" fmla="*/ 13 w 142"/>
                  <a:gd name="T15" fmla="*/ 21 h 130"/>
                  <a:gd name="T16" fmla="*/ 0 w 142"/>
                  <a:gd name="T17" fmla="*/ 57 h 130"/>
                  <a:gd name="T18" fmla="*/ 24 w 142"/>
                  <a:gd name="T19" fmla="*/ 107 h 130"/>
                  <a:gd name="T20" fmla="*/ 62 w 142"/>
                  <a:gd name="T21" fmla="*/ 121 h 130"/>
                  <a:gd name="T22" fmla="*/ 62 w 142"/>
                  <a:gd name="T23" fmla="*/ 121 h 130"/>
                  <a:gd name="T24" fmla="*/ 74 w 142"/>
                  <a:gd name="T25" fmla="*/ 120 h 130"/>
                  <a:gd name="T26" fmla="*/ 103 w 142"/>
                  <a:gd name="T27" fmla="*/ 129 h 130"/>
                  <a:gd name="T28" fmla="*/ 105 w 142"/>
                  <a:gd name="T29" fmla="*/ 126 h 130"/>
                  <a:gd name="T30" fmla="*/ 74 w 142"/>
                  <a:gd name="T31" fmla="*/ 116 h 130"/>
                  <a:gd name="T32" fmla="*/ 74 w 142"/>
                  <a:gd name="T33" fmla="*/ 116 h 130"/>
                  <a:gd name="T34" fmla="*/ 62 w 142"/>
                  <a:gd name="T35" fmla="*/ 117 h 130"/>
                  <a:gd name="T36" fmla="*/ 26 w 142"/>
                  <a:gd name="T37" fmla="*/ 104 h 130"/>
                  <a:gd name="T38" fmla="*/ 4 w 142"/>
                  <a:gd name="T39" fmla="*/ 57 h 130"/>
                  <a:gd name="T40" fmla="*/ 16 w 142"/>
                  <a:gd name="T41" fmla="*/ 23 h 130"/>
                  <a:gd name="T42" fmla="*/ 15 w 142"/>
                  <a:gd name="T43" fmla="*/ 22 h 130"/>
                  <a:gd name="T44" fmla="*/ 16 w 142"/>
                  <a:gd name="T45" fmla="*/ 23 h 130"/>
                  <a:gd name="T46" fmla="*/ 59 w 142"/>
                  <a:gd name="T47" fmla="*/ 4 h 130"/>
                  <a:gd name="T48" fmla="*/ 97 w 142"/>
                  <a:gd name="T49" fmla="*/ 18 h 130"/>
                  <a:gd name="T50" fmla="*/ 117 w 142"/>
                  <a:gd name="T51" fmla="*/ 55 h 130"/>
                  <a:gd name="T52" fmla="*/ 118 w 142"/>
                  <a:gd name="T53" fmla="*/ 55 h 130"/>
                  <a:gd name="T54" fmla="*/ 137 w 142"/>
                  <a:gd name="T55" fmla="*/ 84 h 130"/>
                  <a:gd name="T56" fmla="*/ 139 w 142"/>
                  <a:gd name="T57" fmla="*/ 81 h 130"/>
                  <a:gd name="T58" fmla="*/ 126 w 142"/>
                  <a:gd name="T59" fmla="*/ 64 h 130"/>
                  <a:gd name="T60" fmla="*/ 122 w 142"/>
                  <a:gd name="T61" fmla="*/ 57 h 130"/>
                  <a:gd name="T62" fmla="*/ 122 w 142"/>
                  <a:gd name="T63" fmla="*/ 55 h 130"/>
                  <a:gd name="T64" fmla="*/ 121 w 142"/>
                  <a:gd name="T65" fmla="*/ 54 h 130"/>
                  <a:gd name="T66" fmla="*/ 100 w 142"/>
                  <a:gd name="T67" fmla="*/ 15 h 130"/>
                  <a:gd name="T68" fmla="*/ 59 w 142"/>
                  <a:gd name="T69" fmla="*/ 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2" h="130">
                    <a:moveTo>
                      <a:pt x="142" y="85"/>
                    </a:moveTo>
                    <a:cubicBezTo>
                      <a:pt x="107" y="130"/>
                      <a:pt x="107" y="130"/>
                      <a:pt x="107" y="130"/>
                    </a:cubicBezTo>
                    <a:cubicBezTo>
                      <a:pt x="107" y="130"/>
                      <a:pt x="107" y="130"/>
                      <a:pt x="108" y="130"/>
                    </a:cubicBezTo>
                    <a:cubicBezTo>
                      <a:pt x="141" y="86"/>
                      <a:pt x="141" y="86"/>
                      <a:pt x="141" y="86"/>
                    </a:cubicBezTo>
                    <a:cubicBezTo>
                      <a:pt x="141" y="85"/>
                      <a:pt x="142" y="85"/>
                      <a:pt x="142" y="85"/>
                    </a:cubicBezTo>
                    <a:moveTo>
                      <a:pt x="59" y="0"/>
                    </a:moveTo>
                    <a:cubicBezTo>
                      <a:pt x="41" y="0"/>
                      <a:pt x="24" y="7"/>
                      <a:pt x="13" y="21"/>
                    </a:cubicBezTo>
                    <a:cubicBezTo>
                      <a:pt x="13" y="21"/>
                      <a:pt x="13" y="21"/>
                      <a:pt x="13" y="21"/>
                    </a:cubicBezTo>
                    <a:cubicBezTo>
                      <a:pt x="4" y="31"/>
                      <a:pt x="0" y="44"/>
                      <a:pt x="0" y="57"/>
                    </a:cubicBezTo>
                    <a:cubicBezTo>
                      <a:pt x="0" y="76"/>
                      <a:pt x="8" y="94"/>
                      <a:pt x="24" y="107"/>
                    </a:cubicBezTo>
                    <a:cubicBezTo>
                      <a:pt x="35" y="116"/>
                      <a:pt x="49" y="121"/>
                      <a:pt x="62" y="121"/>
                    </a:cubicBezTo>
                    <a:cubicBezTo>
                      <a:pt x="62" y="121"/>
                      <a:pt x="62" y="121"/>
                      <a:pt x="62" y="121"/>
                    </a:cubicBezTo>
                    <a:cubicBezTo>
                      <a:pt x="66" y="121"/>
                      <a:pt x="70" y="120"/>
                      <a:pt x="74" y="120"/>
                    </a:cubicBezTo>
                    <a:cubicBezTo>
                      <a:pt x="84" y="121"/>
                      <a:pt x="96" y="126"/>
                      <a:pt x="103" y="129"/>
                    </a:cubicBezTo>
                    <a:cubicBezTo>
                      <a:pt x="105" y="126"/>
                      <a:pt x="105" y="126"/>
                      <a:pt x="105" y="126"/>
                    </a:cubicBezTo>
                    <a:cubicBezTo>
                      <a:pt x="98" y="123"/>
                      <a:pt x="86" y="117"/>
                      <a:pt x="74" y="116"/>
                    </a:cubicBezTo>
                    <a:cubicBezTo>
                      <a:pt x="74" y="116"/>
                      <a:pt x="74" y="116"/>
                      <a:pt x="74" y="116"/>
                    </a:cubicBezTo>
                    <a:cubicBezTo>
                      <a:pt x="70" y="116"/>
                      <a:pt x="66" y="117"/>
                      <a:pt x="62" y="117"/>
                    </a:cubicBezTo>
                    <a:cubicBezTo>
                      <a:pt x="50" y="117"/>
                      <a:pt x="37" y="113"/>
                      <a:pt x="26" y="104"/>
                    </a:cubicBezTo>
                    <a:cubicBezTo>
                      <a:pt x="12" y="92"/>
                      <a:pt x="4" y="75"/>
                      <a:pt x="4" y="57"/>
                    </a:cubicBezTo>
                    <a:cubicBezTo>
                      <a:pt x="4" y="45"/>
                      <a:pt x="8" y="33"/>
                      <a:pt x="16" y="23"/>
                    </a:cubicBezTo>
                    <a:cubicBezTo>
                      <a:pt x="15" y="22"/>
                      <a:pt x="15" y="22"/>
                      <a:pt x="15" y="22"/>
                    </a:cubicBezTo>
                    <a:cubicBezTo>
                      <a:pt x="16" y="23"/>
                      <a:pt x="16" y="23"/>
                      <a:pt x="16" y="23"/>
                    </a:cubicBezTo>
                    <a:cubicBezTo>
                      <a:pt x="27" y="11"/>
                      <a:pt x="42" y="4"/>
                      <a:pt x="59" y="4"/>
                    </a:cubicBezTo>
                    <a:cubicBezTo>
                      <a:pt x="72" y="4"/>
                      <a:pt x="86" y="9"/>
                      <a:pt x="97" y="18"/>
                    </a:cubicBezTo>
                    <a:cubicBezTo>
                      <a:pt x="109" y="28"/>
                      <a:pt x="116" y="41"/>
                      <a:pt x="117" y="55"/>
                    </a:cubicBezTo>
                    <a:cubicBezTo>
                      <a:pt x="118" y="55"/>
                      <a:pt x="118" y="55"/>
                      <a:pt x="118" y="55"/>
                    </a:cubicBezTo>
                    <a:cubicBezTo>
                      <a:pt x="118" y="56"/>
                      <a:pt x="123" y="71"/>
                      <a:pt x="137" y="84"/>
                    </a:cubicBezTo>
                    <a:cubicBezTo>
                      <a:pt x="139" y="81"/>
                      <a:pt x="139" y="81"/>
                      <a:pt x="139" y="81"/>
                    </a:cubicBezTo>
                    <a:cubicBezTo>
                      <a:pt x="133" y="75"/>
                      <a:pt x="129" y="69"/>
                      <a:pt x="126" y="64"/>
                    </a:cubicBezTo>
                    <a:cubicBezTo>
                      <a:pt x="124" y="61"/>
                      <a:pt x="123" y="58"/>
                      <a:pt x="122" y="57"/>
                    </a:cubicBezTo>
                    <a:cubicBezTo>
                      <a:pt x="122" y="56"/>
                      <a:pt x="122" y="55"/>
                      <a:pt x="122" y="55"/>
                    </a:cubicBezTo>
                    <a:cubicBezTo>
                      <a:pt x="121" y="54"/>
                      <a:pt x="121" y="54"/>
                      <a:pt x="121" y="54"/>
                    </a:cubicBezTo>
                    <a:cubicBezTo>
                      <a:pt x="120" y="40"/>
                      <a:pt x="112" y="25"/>
                      <a:pt x="100" y="15"/>
                    </a:cubicBezTo>
                    <a:cubicBezTo>
                      <a:pt x="88" y="5"/>
                      <a:pt x="73" y="0"/>
                      <a:pt x="59"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 name="Freeform 354"/>
              <p:cNvSpPr>
                <a:spLocks noEditPoints="1"/>
              </p:cNvSpPr>
              <p:nvPr/>
            </p:nvSpPr>
            <p:spPr bwMode="auto">
              <a:xfrm>
                <a:off x="10098088" y="2476500"/>
                <a:ext cx="133350" cy="165100"/>
              </a:xfrm>
              <a:custGeom>
                <a:avLst/>
                <a:gdLst>
                  <a:gd name="T0" fmla="*/ 40 w 48"/>
                  <a:gd name="T1" fmla="*/ 6 h 59"/>
                  <a:gd name="T2" fmla="*/ 40 w 48"/>
                  <a:gd name="T3" fmla="*/ 5 h 59"/>
                  <a:gd name="T4" fmla="*/ 45 w 48"/>
                  <a:gd name="T5" fmla="*/ 9 h 59"/>
                  <a:gd name="T6" fmla="*/ 10 w 48"/>
                  <a:gd name="T7" fmla="*/ 55 h 59"/>
                  <a:gd name="T8" fmla="*/ 5 w 48"/>
                  <a:gd name="T9" fmla="*/ 52 h 59"/>
                  <a:gd name="T10" fmla="*/ 5 w 48"/>
                  <a:gd name="T11" fmla="*/ 51 h 59"/>
                  <a:gd name="T12" fmla="*/ 40 w 48"/>
                  <a:gd name="T13" fmla="*/ 6 h 59"/>
                  <a:gd name="T14" fmla="*/ 40 w 48"/>
                  <a:gd name="T15" fmla="*/ 0 h 59"/>
                  <a:gd name="T16" fmla="*/ 40 w 48"/>
                  <a:gd name="T17" fmla="*/ 0 h 59"/>
                  <a:gd name="T18" fmla="*/ 38 w 48"/>
                  <a:gd name="T19" fmla="*/ 1 h 59"/>
                  <a:gd name="T20" fmla="*/ 37 w 48"/>
                  <a:gd name="T21" fmla="*/ 2 h 59"/>
                  <a:gd name="T22" fmla="*/ 35 w 48"/>
                  <a:gd name="T23" fmla="*/ 5 h 59"/>
                  <a:gd name="T24" fmla="*/ 28 w 48"/>
                  <a:gd name="T25" fmla="*/ 14 h 59"/>
                  <a:gd name="T26" fmla="*/ 28 w 48"/>
                  <a:gd name="T27" fmla="*/ 15 h 59"/>
                  <a:gd name="T28" fmla="*/ 28 w 48"/>
                  <a:gd name="T29" fmla="*/ 15 h 59"/>
                  <a:gd name="T30" fmla="*/ 28 w 48"/>
                  <a:gd name="T31" fmla="*/ 17 h 59"/>
                  <a:gd name="T32" fmla="*/ 27 w 48"/>
                  <a:gd name="T33" fmla="*/ 18 h 59"/>
                  <a:gd name="T34" fmla="*/ 26 w 48"/>
                  <a:gd name="T35" fmla="*/ 17 h 59"/>
                  <a:gd name="T36" fmla="*/ 14 w 48"/>
                  <a:gd name="T37" fmla="*/ 33 h 59"/>
                  <a:gd name="T38" fmla="*/ 15 w 48"/>
                  <a:gd name="T39" fmla="*/ 36 h 59"/>
                  <a:gd name="T40" fmla="*/ 13 w 48"/>
                  <a:gd name="T41" fmla="*/ 37 h 59"/>
                  <a:gd name="T42" fmla="*/ 12 w 48"/>
                  <a:gd name="T43" fmla="*/ 37 h 59"/>
                  <a:gd name="T44" fmla="*/ 11 w 48"/>
                  <a:gd name="T45" fmla="*/ 36 h 59"/>
                  <a:gd name="T46" fmla="*/ 3 w 48"/>
                  <a:gd name="T47" fmla="*/ 47 h 59"/>
                  <a:gd name="T48" fmla="*/ 1 w 48"/>
                  <a:gd name="T49" fmla="*/ 50 h 59"/>
                  <a:gd name="T50" fmla="*/ 0 w 48"/>
                  <a:gd name="T51" fmla="*/ 51 h 59"/>
                  <a:gd name="T52" fmla="*/ 1 w 48"/>
                  <a:gd name="T53" fmla="*/ 54 h 59"/>
                  <a:gd name="T54" fmla="*/ 2 w 48"/>
                  <a:gd name="T55" fmla="*/ 52 h 59"/>
                  <a:gd name="T56" fmla="*/ 1 w 48"/>
                  <a:gd name="T57" fmla="*/ 54 h 59"/>
                  <a:gd name="T58" fmla="*/ 7 w 48"/>
                  <a:gd name="T59" fmla="*/ 59 h 59"/>
                  <a:gd name="T60" fmla="*/ 48 w 48"/>
                  <a:gd name="T61" fmla="*/ 6 h 59"/>
                  <a:gd name="T62" fmla="*/ 41 w 48"/>
                  <a:gd name="T63" fmla="*/ 1 h 59"/>
                  <a:gd name="T64" fmla="*/ 40 w 48"/>
                  <a:gd name="T65"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8" h="59">
                    <a:moveTo>
                      <a:pt x="40" y="6"/>
                    </a:moveTo>
                    <a:cubicBezTo>
                      <a:pt x="40" y="5"/>
                      <a:pt x="40" y="5"/>
                      <a:pt x="40" y="5"/>
                    </a:cubicBezTo>
                    <a:cubicBezTo>
                      <a:pt x="45" y="9"/>
                      <a:pt x="45" y="9"/>
                      <a:pt x="45" y="9"/>
                    </a:cubicBezTo>
                    <a:cubicBezTo>
                      <a:pt x="10" y="55"/>
                      <a:pt x="10" y="55"/>
                      <a:pt x="10" y="55"/>
                    </a:cubicBezTo>
                    <a:cubicBezTo>
                      <a:pt x="5" y="52"/>
                      <a:pt x="5" y="52"/>
                      <a:pt x="5" y="52"/>
                    </a:cubicBezTo>
                    <a:cubicBezTo>
                      <a:pt x="5" y="51"/>
                      <a:pt x="5" y="51"/>
                      <a:pt x="5" y="51"/>
                    </a:cubicBezTo>
                    <a:cubicBezTo>
                      <a:pt x="40" y="6"/>
                      <a:pt x="40" y="6"/>
                      <a:pt x="40" y="6"/>
                    </a:cubicBezTo>
                    <a:moveTo>
                      <a:pt x="40" y="0"/>
                    </a:moveTo>
                    <a:cubicBezTo>
                      <a:pt x="40" y="0"/>
                      <a:pt x="40" y="0"/>
                      <a:pt x="40" y="0"/>
                    </a:cubicBezTo>
                    <a:cubicBezTo>
                      <a:pt x="39" y="0"/>
                      <a:pt x="39" y="0"/>
                      <a:pt x="38" y="1"/>
                    </a:cubicBezTo>
                    <a:cubicBezTo>
                      <a:pt x="37" y="2"/>
                      <a:pt x="37" y="2"/>
                      <a:pt x="37" y="2"/>
                    </a:cubicBezTo>
                    <a:cubicBezTo>
                      <a:pt x="35" y="5"/>
                      <a:pt x="35" y="5"/>
                      <a:pt x="35" y="5"/>
                    </a:cubicBezTo>
                    <a:cubicBezTo>
                      <a:pt x="28" y="14"/>
                      <a:pt x="28" y="14"/>
                      <a:pt x="28" y="14"/>
                    </a:cubicBezTo>
                    <a:cubicBezTo>
                      <a:pt x="28" y="15"/>
                      <a:pt x="28" y="15"/>
                      <a:pt x="28" y="15"/>
                    </a:cubicBezTo>
                    <a:cubicBezTo>
                      <a:pt x="28" y="15"/>
                      <a:pt x="28" y="15"/>
                      <a:pt x="28" y="15"/>
                    </a:cubicBezTo>
                    <a:cubicBezTo>
                      <a:pt x="29" y="15"/>
                      <a:pt x="29" y="17"/>
                      <a:pt x="28" y="17"/>
                    </a:cubicBezTo>
                    <a:cubicBezTo>
                      <a:pt x="27" y="18"/>
                      <a:pt x="27" y="18"/>
                      <a:pt x="27" y="18"/>
                    </a:cubicBezTo>
                    <a:cubicBezTo>
                      <a:pt x="26" y="18"/>
                      <a:pt x="26" y="18"/>
                      <a:pt x="26" y="17"/>
                    </a:cubicBezTo>
                    <a:cubicBezTo>
                      <a:pt x="14" y="33"/>
                      <a:pt x="14" y="33"/>
                      <a:pt x="14" y="33"/>
                    </a:cubicBezTo>
                    <a:cubicBezTo>
                      <a:pt x="15" y="33"/>
                      <a:pt x="15" y="35"/>
                      <a:pt x="15" y="36"/>
                    </a:cubicBezTo>
                    <a:cubicBezTo>
                      <a:pt x="15" y="36"/>
                      <a:pt x="14" y="37"/>
                      <a:pt x="13" y="37"/>
                    </a:cubicBezTo>
                    <a:cubicBezTo>
                      <a:pt x="13" y="37"/>
                      <a:pt x="12" y="37"/>
                      <a:pt x="12" y="37"/>
                    </a:cubicBezTo>
                    <a:cubicBezTo>
                      <a:pt x="11" y="36"/>
                      <a:pt x="11" y="36"/>
                      <a:pt x="11" y="36"/>
                    </a:cubicBezTo>
                    <a:cubicBezTo>
                      <a:pt x="3" y="47"/>
                      <a:pt x="3" y="47"/>
                      <a:pt x="3" y="47"/>
                    </a:cubicBezTo>
                    <a:cubicBezTo>
                      <a:pt x="1" y="50"/>
                      <a:pt x="1" y="50"/>
                      <a:pt x="1" y="50"/>
                    </a:cubicBezTo>
                    <a:cubicBezTo>
                      <a:pt x="0" y="51"/>
                      <a:pt x="0" y="51"/>
                      <a:pt x="0" y="51"/>
                    </a:cubicBezTo>
                    <a:cubicBezTo>
                      <a:pt x="0" y="52"/>
                      <a:pt x="0" y="53"/>
                      <a:pt x="1" y="54"/>
                    </a:cubicBezTo>
                    <a:cubicBezTo>
                      <a:pt x="2" y="52"/>
                      <a:pt x="2" y="52"/>
                      <a:pt x="2" y="52"/>
                    </a:cubicBezTo>
                    <a:cubicBezTo>
                      <a:pt x="1" y="54"/>
                      <a:pt x="1" y="54"/>
                      <a:pt x="1" y="54"/>
                    </a:cubicBezTo>
                    <a:cubicBezTo>
                      <a:pt x="7" y="59"/>
                      <a:pt x="7" y="59"/>
                      <a:pt x="7" y="59"/>
                    </a:cubicBezTo>
                    <a:cubicBezTo>
                      <a:pt x="48" y="6"/>
                      <a:pt x="48" y="6"/>
                      <a:pt x="48" y="6"/>
                    </a:cubicBezTo>
                    <a:cubicBezTo>
                      <a:pt x="41" y="1"/>
                      <a:pt x="41" y="1"/>
                      <a:pt x="41" y="1"/>
                    </a:cubicBezTo>
                    <a:cubicBezTo>
                      <a:pt x="41" y="0"/>
                      <a:pt x="40" y="0"/>
                      <a:pt x="40"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 name="Freeform 355"/>
              <p:cNvSpPr>
                <a:spLocks noEditPoints="1"/>
              </p:cNvSpPr>
              <p:nvPr/>
            </p:nvSpPr>
            <p:spPr bwMode="auto">
              <a:xfrm>
                <a:off x="10113963" y="2487613"/>
                <a:ext cx="157163" cy="185738"/>
              </a:xfrm>
              <a:custGeom>
                <a:avLst/>
                <a:gdLst>
                  <a:gd name="T0" fmla="*/ 5 w 56"/>
                  <a:gd name="T1" fmla="*/ 56 h 66"/>
                  <a:gd name="T2" fmla="*/ 44 w 56"/>
                  <a:gd name="T3" fmla="*/ 5 h 66"/>
                  <a:gd name="T4" fmla="*/ 51 w 56"/>
                  <a:gd name="T5" fmla="*/ 10 h 66"/>
                  <a:gd name="T6" fmla="*/ 12 w 56"/>
                  <a:gd name="T7" fmla="*/ 62 h 66"/>
                  <a:gd name="T8" fmla="*/ 5 w 56"/>
                  <a:gd name="T9" fmla="*/ 56 h 66"/>
                  <a:gd name="T10" fmla="*/ 44 w 56"/>
                  <a:gd name="T11" fmla="*/ 0 h 66"/>
                  <a:gd name="T12" fmla="*/ 42 w 56"/>
                  <a:gd name="T13" fmla="*/ 1 h 66"/>
                  <a:gd name="T14" fmla="*/ 42 w 56"/>
                  <a:gd name="T15" fmla="*/ 2 h 66"/>
                  <a:gd name="T16" fmla="*/ 1 w 56"/>
                  <a:gd name="T17" fmla="*/ 55 h 66"/>
                  <a:gd name="T18" fmla="*/ 1 w 56"/>
                  <a:gd name="T19" fmla="*/ 55 h 66"/>
                  <a:gd name="T20" fmla="*/ 0 w 56"/>
                  <a:gd name="T21" fmla="*/ 57 h 66"/>
                  <a:gd name="T22" fmla="*/ 1 w 56"/>
                  <a:gd name="T23" fmla="*/ 58 h 66"/>
                  <a:gd name="T24" fmla="*/ 2 w 56"/>
                  <a:gd name="T25" fmla="*/ 57 h 66"/>
                  <a:gd name="T26" fmla="*/ 1 w 56"/>
                  <a:gd name="T27" fmla="*/ 58 h 66"/>
                  <a:gd name="T28" fmla="*/ 12 w 56"/>
                  <a:gd name="T29" fmla="*/ 66 h 66"/>
                  <a:gd name="T30" fmla="*/ 13 w 56"/>
                  <a:gd name="T31" fmla="*/ 66 h 66"/>
                  <a:gd name="T32" fmla="*/ 14 w 56"/>
                  <a:gd name="T33" fmla="*/ 66 h 66"/>
                  <a:gd name="T34" fmla="*/ 56 w 56"/>
                  <a:gd name="T35" fmla="*/ 11 h 66"/>
                  <a:gd name="T36" fmla="*/ 56 w 56"/>
                  <a:gd name="T37" fmla="*/ 10 h 66"/>
                  <a:gd name="T38" fmla="*/ 55 w 56"/>
                  <a:gd name="T39" fmla="*/ 8 h 66"/>
                  <a:gd name="T40" fmla="*/ 45 w 56"/>
                  <a:gd name="T41" fmla="*/ 1 h 66"/>
                  <a:gd name="T42" fmla="*/ 44 w 56"/>
                  <a:gd name="T43" fmla="*/ 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6" h="66">
                    <a:moveTo>
                      <a:pt x="5" y="56"/>
                    </a:moveTo>
                    <a:cubicBezTo>
                      <a:pt x="44" y="5"/>
                      <a:pt x="44" y="5"/>
                      <a:pt x="44" y="5"/>
                    </a:cubicBezTo>
                    <a:cubicBezTo>
                      <a:pt x="51" y="10"/>
                      <a:pt x="51" y="10"/>
                      <a:pt x="51" y="10"/>
                    </a:cubicBezTo>
                    <a:cubicBezTo>
                      <a:pt x="12" y="62"/>
                      <a:pt x="12" y="62"/>
                      <a:pt x="12" y="62"/>
                    </a:cubicBezTo>
                    <a:cubicBezTo>
                      <a:pt x="5" y="56"/>
                      <a:pt x="5" y="56"/>
                      <a:pt x="5" y="56"/>
                    </a:cubicBezTo>
                    <a:moveTo>
                      <a:pt x="44" y="0"/>
                    </a:moveTo>
                    <a:cubicBezTo>
                      <a:pt x="43" y="0"/>
                      <a:pt x="43" y="0"/>
                      <a:pt x="42" y="1"/>
                    </a:cubicBezTo>
                    <a:cubicBezTo>
                      <a:pt x="42" y="2"/>
                      <a:pt x="42" y="2"/>
                      <a:pt x="42" y="2"/>
                    </a:cubicBezTo>
                    <a:cubicBezTo>
                      <a:pt x="1" y="55"/>
                      <a:pt x="1" y="55"/>
                      <a:pt x="1" y="55"/>
                    </a:cubicBezTo>
                    <a:cubicBezTo>
                      <a:pt x="1" y="55"/>
                      <a:pt x="1" y="55"/>
                      <a:pt x="1" y="55"/>
                    </a:cubicBezTo>
                    <a:cubicBezTo>
                      <a:pt x="1" y="56"/>
                      <a:pt x="0" y="56"/>
                      <a:pt x="0" y="57"/>
                    </a:cubicBezTo>
                    <a:cubicBezTo>
                      <a:pt x="1" y="57"/>
                      <a:pt x="1" y="58"/>
                      <a:pt x="1" y="58"/>
                    </a:cubicBezTo>
                    <a:cubicBezTo>
                      <a:pt x="2" y="57"/>
                      <a:pt x="2" y="57"/>
                      <a:pt x="2" y="57"/>
                    </a:cubicBezTo>
                    <a:cubicBezTo>
                      <a:pt x="1" y="58"/>
                      <a:pt x="1" y="58"/>
                      <a:pt x="1" y="58"/>
                    </a:cubicBezTo>
                    <a:cubicBezTo>
                      <a:pt x="12" y="66"/>
                      <a:pt x="12" y="66"/>
                      <a:pt x="12" y="66"/>
                    </a:cubicBezTo>
                    <a:cubicBezTo>
                      <a:pt x="12" y="66"/>
                      <a:pt x="12" y="66"/>
                      <a:pt x="13" y="66"/>
                    </a:cubicBezTo>
                    <a:cubicBezTo>
                      <a:pt x="13" y="66"/>
                      <a:pt x="14" y="66"/>
                      <a:pt x="14" y="66"/>
                    </a:cubicBezTo>
                    <a:cubicBezTo>
                      <a:pt x="56" y="11"/>
                      <a:pt x="56" y="11"/>
                      <a:pt x="56" y="11"/>
                    </a:cubicBezTo>
                    <a:cubicBezTo>
                      <a:pt x="56" y="11"/>
                      <a:pt x="56" y="10"/>
                      <a:pt x="56" y="10"/>
                    </a:cubicBezTo>
                    <a:cubicBezTo>
                      <a:pt x="56" y="9"/>
                      <a:pt x="56" y="9"/>
                      <a:pt x="55" y="8"/>
                    </a:cubicBezTo>
                    <a:cubicBezTo>
                      <a:pt x="45" y="1"/>
                      <a:pt x="45" y="1"/>
                      <a:pt x="45" y="1"/>
                    </a:cubicBezTo>
                    <a:cubicBezTo>
                      <a:pt x="45" y="0"/>
                      <a:pt x="44" y="0"/>
                      <a:pt x="4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 name="Freeform 356"/>
              <p:cNvSpPr>
                <a:spLocks noEditPoints="1"/>
              </p:cNvSpPr>
              <p:nvPr/>
            </p:nvSpPr>
            <p:spPr bwMode="auto">
              <a:xfrm>
                <a:off x="9934576" y="2344738"/>
                <a:ext cx="244475" cy="236538"/>
              </a:xfrm>
              <a:custGeom>
                <a:avLst/>
                <a:gdLst>
                  <a:gd name="T0" fmla="*/ 5 w 87"/>
                  <a:gd name="T1" fmla="*/ 33 h 84"/>
                  <a:gd name="T2" fmla="*/ 14 w 87"/>
                  <a:gd name="T3" fmla="*/ 36 h 84"/>
                  <a:gd name="T4" fmla="*/ 13 w 87"/>
                  <a:gd name="T5" fmla="*/ 39 h 84"/>
                  <a:gd name="T6" fmla="*/ 17 w 87"/>
                  <a:gd name="T7" fmla="*/ 18 h 84"/>
                  <a:gd name="T8" fmla="*/ 23 w 87"/>
                  <a:gd name="T9" fmla="*/ 23 h 84"/>
                  <a:gd name="T10" fmla="*/ 16 w 87"/>
                  <a:gd name="T11" fmla="*/ 19 h 84"/>
                  <a:gd name="T12" fmla="*/ 17 w 87"/>
                  <a:gd name="T13" fmla="*/ 18 h 84"/>
                  <a:gd name="T14" fmla="*/ 38 w 87"/>
                  <a:gd name="T15" fmla="*/ 0 h 84"/>
                  <a:gd name="T16" fmla="*/ 38 w 87"/>
                  <a:gd name="T17" fmla="*/ 0 h 84"/>
                  <a:gd name="T18" fmla="*/ 38 w 87"/>
                  <a:gd name="T19" fmla="*/ 0 h 84"/>
                  <a:gd name="T20" fmla="*/ 38 w 87"/>
                  <a:gd name="T21" fmla="*/ 0 h 84"/>
                  <a:gd name="T22" fmla="*/ 37 w 87"/>
                  <a:gd name="T23" fmla="*/ 2 h 84"/>
                  <a:gd name="T24" fmla="*/ 37 w 87"/>
                  <a:gd name="T25" fmla="*/ 2 h 84"/>
                  <a:gd name="T26" fmla="*/ 37 w 87"/>
                  <a:gd name="T27" fmla="*/ 2 h 84"/>
                  <a:gd name="T28" fmla="*/ 37 w 87"/>
                  <a:gd name="T29" fmla="*/ 2 h 84"/>
                  <a:gd name="T30" fmla="*/ 37 w 87"/>
                  <a:gd name="T31" fmla="*/ 2 h 84"/>
                  <a:gd name="T32" fmla="*/ 37 w 87"/>
                  <a:gd name="T33" fmla="*/ 2 h 84"/>
                  <a:gd name="T34" fmla="*/ 37 w 87"/>
                  <a:gd name="T35" fmla="*/ 2 h 84"/>
                  <a:gd name="T36" fmla="*/ 37 w 87"/>
                  <a:gd name="T37" fmla="*/ 2 h 84"/>
                  <a:gd name="T38" fmla="*/ 37 w 87"/>
                  <a:gd name="T39" fmla="*/ 2 h 84"/>
                  <a:gd name="T40" fmla="*/ 37 w 87"/>
                  <a:gd name="T41" fmla="*/ 2 h 84"/>
                  <a:gd name="T42" fmla="*/ 37 w 87"/>
                  <a:gd name="T43" fmla="*/ 3 h 84"/>
                  <a:gd name="T44" fmla="*/ 37 w 87"/>
                  <a:gd name="T45" fmla="*/ 3 h 84"/>
                  <a:gd name="T46" fmla="*/ 37 w 87"/>
                  <a:gd name="T47" fmla="*/ 3 h 84"/>
                  <a:gd name="T48" fmla="*/ 37 w 87"/>
                  <a:gd name="T49" fmla="*/ 5 h 84"/>
                  <a:gd name="T50" fmla="*/ 27 w 87"/>
                  <a:gd name="T51" fmla="*/ 25 h 84"/>
                  <a:gd name="T52" fmla="*/ 21 w 87"/>
                  <a:gd name="T53" fmla="*/ 15 h 84"/>
                  <a:gd name="T54" fmla="*/ 12 w 87"/>
                  <a:gd name="T55" fmla="*/ 19 h 84"/>
                  <a:gd name="T56" fmla="*/ 22 w 87"/>
                  <a:gd name="T57" fmla="*/ 30 h 84"/>
                  <a:gd name="T58" fmla="*/ 17 w 87"/>
                  <a:gd name="T59" fmla="*/ 35 h 84"/>
                  <a:gd name="T60" fmla="*/ 4 w 87"/>
                  <a:gd name="T61" fmla="*/ 27 h 84"/>
                  <a:gd name="T62" fmla="*/ 5 w 87"/>
                  <a:gd name="T63" fmla="*/ 40 h 84"/>
                  <a:gd name="T64" fmla="*/ 13 w 87"/>
                  <a:gd name="T65" fmla="*/ 43 h 84"/>
                  <a:gd name="T66" fmla="*/ 1 w 87"/>
                  <a:gd name="T67" fmla="*/ 58 h 84"/>
                  <a:gd name="T68" fmla="*/ 69 w 87"/>
                  <a:gd name="T69" fmla="*/ 83 h 84"/>
                  <a:gd name="T70" fmla="*/ 73 w 87"/>
                  <a:gd name="T71" fmla="*/ 83 h 84"/>
                  <a:gd name="T72" fmla="*/ 6 w 87"/>
                  <a:gd name="T73" fmla="*/ 59 h 84"/>
                  <a:gd name="T74" fmla="*/ 22 w 87"/>
                  <a:gd name="T75" fmla="*/ 37 h 84"/>
                  <a:gd name="T76" fmla="*/ 32 w 87"/>
                  <a:gd name="T77" fmla="*/ 27 h 84"/>
                  <a:gd name="T78" fmla="*/ 83 w 87"/>
                  <a:gd name="T79" fmla="*/ 64 h 84"/>
                  <a:gd name="T80" fmla="*/ 86 w 87"/>
                  <a:gd name="T81" fmla="*/ 64 h 84"/>
                  <a:gd name="T82" fmla="*/ 86 w 87"/>
                  <a:gd name="T83" fmla="*/ 61 h 84"/>
                  <a:gd name="T84" fmla="*/ 40 w 87"/>
                  <a:gd name="T85" fmla="*/ 1 h 84"/>
                  <a:gd name="T86" fmla="*/ 40 w 87"/>
                  <a:gd name="T87" fmla="*/ 0 h 84"/>
                  <a:gd name="T88" fmla="*/ 39 w 87"/>
                  <a:gd name="T89" fmla="*/ 0 h 84"/>
                  <a:gd name="T90" fmla="*/ 39 w 87"/>
                  <a:gd name="T91" fmla="*/ 0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7" h="84">
                    <a:moveTo>
                      <a:pt x="12" y="39"/>
                    </a:moveTo>
                    <a:cubicBezTo>
                      <a:pt x="11" y="39"/>
                      <a:pt x="9" y="38"/>
                      <a:pt x="7" y="37"/>
                    </a:cubicBezTo>
                    <a:cubicBezTo>
                      <a:pt x="6" y="36"/>
                      <a:pt x="5" y="35"/>
                      <a:pt x="5" y="33"/>
                    </a:cubicBezTo>
                    <a:cubicBezTo>
                      <a:pt x="5" y="32"/>
                      <a:pt x="5" y="32"/>
                      <a:pt x="6" y="31"/>
                    </a:cubicBezTo>
                    <a:cubicBezTo>
                      <a:pt x="7" y="31"/>
                      <a:pt x="9" y="31"/>
                      <a:pt x="10" y="32"/>
                    </a:cubicBezTo>
                    <a:cubicBezTo>
                      <a:pt x="12" y="33"/>
                      <a:pt x="13" y="35"/>
                      <a:pt x="14" y="36"/>
                    </a:cubicBezTo>
                    <a:cubicBezTo>
                      <a:pt x="14" y="37"/>
                      <a:pt x="14" y="38"/>
                      <a:pt x="14" y="39"/>
                    </a:cubicBezTo>
                    <a:cubicBezTo>
                      <a:pt x="14" y="39"/>
                      <a:pt x="13" y="39"/>
                      <a:pt x="13" y="39"/>
                    </a:cubicBezTo>
                    <a:cubicBezTo>
                      <a:pt x="13" y="39"/>
                      <a:pt x="13" y="39"/>
                      <a:pt x="13" y="39"/>
                    </a:cubicBezTo>
                    <a:cubicBezTo>
                      <a:pt x="12" y="39"/>
                      <a:pt x="12" y="39"/>
                      <a:pt x="12" y="39"/>
                    </a:cubicBezTo>
                    <a:moveTo>
                      <a:pt x="17" y="18"/>
                    </a:moveTo>
                    <a:cubicBezTo>
                      <a:pt x="17" y="18"/>
                      <a:pt x="17" y="18"/>
                      <a:pt x="17" y="18"/>
                    </a:cubicBezTo>
                    <a:cubicBezTo>
                      <a:pt x="18" y="18"/>
                      <a:pt x="19" y="18"/>
                      <a:pt x="20" y="18"/>
                    </a:cubicBezTo>
                    <a:cubicBezTo>
                      <a:pt x="21" y="19"/>
                      <a:pt x="22" y="19"/>
                      <a:pt x="23" y="20"/>
                    </a:cubicBezTo>
                    <a:cubicBezTo>
                      <a:pt x="23" y="21"/>
                      <a:pt x="23" y="22"/>
                      <a:pt x="23" y="23"/>
                    </a:cubicBezTo>
                    <a:cubicBezTo>
                      <a:pt x="23" y="24"/>
                      <a:pt x="23" y="24"/>
                      <a:pt x="23" y="25"/>
                    </a:cubicBezTo>
                    <a:cubicBezTo>
                      <a:pt x="21" y="25"/>
                      <a:pt x="19" y="24"/>
                      <a:pt x="18" y="22"/>
                    </a:cubicBezTo>
                    <a:cubicBezTo>
                      <a:pt x="17" y="21"/>
                      <a:pt x="16" y="19"/>
                      <a:pt x="16" y="19"/>
                    </a:cubicBezTo>
                    <a:cubicBezTo>
                      <a:pt x="16" y="18"/>
                      <a:pt x="16" y="18"/>
                      <a:pt x="16" y="18"/>
                    </a:cubicBezTo>
                    <a:cubicBezTo>
                      <a:pt x="16" y="18"/>
                      <a:pt x="16" y="18"/>
                      <a:pt x="17" y="18"/>
                    </a:cubicBezTo>
                    <a:cubicBezTo>
                      <a:pt x="17" y="18"/>
                      <a:pt x="17" y="18"/>
                      <a:pt x="17" y="18"/>
                    </a:cubicBezTo>
                    <a:moveTo>
                      <a:pt x="39" y="0"/>
                    </a:moveTo>
                    <a:cubicBezTo>
                      <a:pt x="39" y="0"/>
                      <a:pt x="38" y="0"/>
                      <a:pt x="38" y="0"/>
                    </a:cubicBezTo>
                    <a:cubicBezTo>
                      <a:pt x="38" y="0"/>
                      <a:pt x="38" y="0"/>
                      <a:pt x="38" y="0"/>
                    </a:cubicBezTo>
                    <a:cubicBezTo>
                      <a:pt x="38" y="0"/>
                      <a:pt x="38" y="0"/>
                      <a:pt x="38" y="0"/>
                    </a:cubicBezTo>
                    <a:cubicBezTo>
                      <a:pt x="38" y="0"/>
                      <a:pt x="38" y="0"/>
                      <a:pt x="38" y="0"/>
                    </a:cubicBezTo>
                    <a:cubicBezTo>
                      <a:pt x="38" y="0"/>
                      <a:pt x="38" y="0"/>
                      <a:pt x="38" y="0"/>
                    </a:cubicBezTo>
                    <a:cubicBezTo>
                      <a:pt x="38" y="0"/>
                      <a:pt x="38" y="0"/>
                      <a:pt x="38" y="0"/>
                    </a:cubicBezTo>
                    <a:cubicBezTo>
                      <a:pt x="38" y="0"/>
                      <a:pt x="38" y="0"/>
                      <a:pt x="38" y="0"/>
                    </a:cubicBezTo>
                    <a:cubicBezTo>
                      <a:pt x="38" y="0"/>
                      <a:pt x="38" y="0"/>
                      <a:pt x="38" y="0"/>
                    </a:cubicBezTo>
                    <a:cubicBezTo>
                      <a:pt x="38" y="0"/>
                      <a:pt x="38" y="0"/>
                      <a:pt x="38" y="0"/>
                    </a:cubicBezTo>
                    <a:cubicBezTo>
                      <a:pt x="38" y="0"/>
                      <a:pt x="38" y="0"/>
                      <a:pt x="38" y="0"/>
                    </a:cubicBezTo>
                    <a:cubicBezTo>
                      <a:pt x="38" y="0"/>
                      <a:pt x="38" y="0"/>
                      <a:pt x="38" y="0"/>
                    </a:cubicBezTo>
                    <a:cubicBezTo>
                      <a:pt x="38" y="0"/>
                      <a:pt x="38" y="0"/>
                      <a:pt x="38" y="0"/>
                    </a:cubicBezTo>
                    <a:cubicBezTo>
                      <a:pt x="38" y="0"/>
                      <a:pt x="38" y="0"/>
                      <a:pt x="38" y="0"/>
                    </a:cubicBezTo>
                    <a:cubicBezTo>
                      <a:pt x="37" y="1"/>
                      <a:pt x="37" y="1"/>
                      <a:pt x="37" y="2"/>
                    </a:cubicBezTo>
                    <a:cubicBezTo>
                      <a:pt x="37" y="2"/>
                      <a:pt x="37" y="2"/>
                      <a:pt x="37" y="2"/>
                    </a:cubicBezTo>
                    <a:cubicBezTo>
                      <a:pt x="37" y="2"/>
                      <a:pt x="37" y="2"/>
                      <a:pt x="37" y="2"/>
                    </a:cubicBezTo>
                    <a:cubicBezTo>
                      <a:pt x="37" y="2"/>
                      <a:pt x="37" y="2"/>
                      <a:pt x="37" y="2"/>
                    </a:cubicBezTo>
                    <a:cubicBezTo>
                      <a:pt x="37" y="2"/>
                      <a:pt x="37" y="2"/>
                      <a:pt x="37" y="2"/>
                    </a:cubicBezTo>
                    <a:cubicBezTo>
                      <a:pt x="37" y="2"/>
                      <a:pt x="37" y="2"/>
                      <a:pt x="37" y="2"/>
                    </a:cubicBezTo>
                    <a:cubicBezTo>
                      <a:pt x="37" y="2"/>
                      <a:pt x="37" y="2"/>
                      <a:pt x="37" y="2"/>
                    </a:cubicBezTo>
                    <a:cubicBezTo>
                      <a:pt x="37" y="2"/>
                      <a:pt x="37" y="2"/>
                      <a:pt x="37" y="2"/>
                    </a:cubicBezTo>
                    <a:cubicBezTo>
                      <a:pt x="37" y="2"/>
                      <a:pt x="37" y="2"/>
                      <a:pt x="37" y="2"/>
                    </a:cubicBezTo>
                    <a:cubicBezTo>
                      <a:pt x="37" y="2"/>
                      <a:pt x="37" y="2"/>
                      <a:pt x="37" y="2"/>
                    </a:cubicBezTo>
                    <a:cubicBezTo>
                      <a:pt x="37" y="2"/>
                      <a:pt x="37" y="2"/>
                      <a:pt x="37" y="2"/>
                    </a:cubicBezTo>
                    <a:cubicBezTo>
                      <a:pt x="37" y="2"/>
                      <a:pt x="37" y="2"/>
                      <a:pt x="37" y="2"/>
                    </a:cubicBezTo>
                    <a:cubicBezTo>
                      <a:pt x="37" y="2"/>
                      <a:pt x="37" y="2"/>
                      <a:pt x="37" y="2"/>
                    </a:cubicBezTo>
                    <a:cubicBezTo>
                      <a:pt x="37" y="2"/>
                      <a:pt x="37" y="2"/>
                      <a:pt x="37" y="2"/>
                    </a:cubicBezTo>
                    <a:cubicBezTo>
                      <a:pt x="37" y="2"/>
                      <a:pt x="37" y="2"/>
                      <a:pt x="37" y="2"/>
                    </a:cubicBezTo>
                    <a:cubicBezTo>
                      <a:pt x="37" y="2"/>
                      <a:pt x="37" y="2"/>
                      <a:pt x="37" y="2"/>
                    </a:cubicBezTo>
                    <a:cubicBezTo>
                      <a:pt x="37" y="2"/>
                      <a:pt x="37" y="2"/>
                      <a:pt x="37" y="2"/>
                    </a:cubicBezTo>
                    <a:cubicBezTo>
                      <a:pt x="37" y="2"/>
                      <a:pt x="37" y="2"/>
                      <a:pt x="37" y="2"/>
                    </a:cubicBezTo>
                    <a:cubicBezTo>
                      <a:pt x="37" y="2"/>
                      <a:pt x="37" y="2"/>
                      <a:pt x="37" y="2"/>
                    </a:cubicBezTo>
                    <a:cubicBezTo>
                      <a:pt x="37" y="2"/>
                      <a:pt x="37" y="2"/>
                      <a:pt x="37" y="2"/>
                    </a:cubicBezTo>
                    <a:cubicBezTo>
                      <a:pt x="37" y="2"/>
                      <a:pt x="37" y="2"/>
                      <a:pt x="37" y="2"/>
                    </a:cubicBezTo>
                    <a:cubicBezTo>
                      <a:pt x="37" y="2"/>
                      <a:pt x="37" y="2"/>
                      <a:pt x="37" y="2"/>
                    </a:cubicBezTo>
                    <a:cubicBezTo>
                      <a:pt x="37" y="2"/>
                      <a:pt x="37" y="2"/>
                      <a:pt x="37" y="2"/>
                    </a:cubicBezTo>
                    <a:cubicBezTo>
                      <a:pt x="37" y="2"/>
                      <a:pt x="37" y="2"/>
                      <a:pt x="37" y="2"/>
                    </a:cubicBezTo>
                    <a:cubicBezTo>
                      <a:pt x="37" y="2"/>
                      <a:pt x="37" y="2"/>
                      <a:pt x="37" y="2"/>
                    </a:cubicBezTo>
                    <a:cubicBezTo>
                      <a:pt x="37" y="2"/>
                      <a:pt x="37" y="2"/>
                      <a:pt x="37" y="2"/>
                    </a:cubicBezTo>
                    <a:cubicBezTo>
                      <a:pt x="37" y="2"/>
                      <a:pt x="37" y="2"/>
                      <a:pt x="37" y="2"/>
                    </a:cubicBezTo>
                    <a:cubicBezTo>
                      <a:pt x="37" y="2"/>
                      <a:pt x="37" y="2"/>
                      <a:pt x="37" y="2"/>
                    </a:cubicBezTo>
                    <a:cubicBezTo>
                      <a:pt x="37" y="2"/>
                      <a:pt x="37" y="2"/>
                      <a:pt x="37" y="2"/>
                    </a:cubicBezTo>
                    <a:cubicBezTo>
                      <a:pt x="37" y="3"/>
                      <a:pt x="37" y="3"/>
                      <a:pt x="37" y="3"/>
                    </a:cubicBezTo>
                    <a:cubicBezTo>
                      <a:pt x="37" y="3"/>
                      <a:pt x="37" y="3"/>
                      <a:pt x="37" y="3"/>
                    </a:cubicBezTo>
                    <a:cubicBezTo>
                      <a:pt x="37" y="3"/>
                      <a:pt x="37" y="3"/>
                      <a:pt x="37" y="3"/>
                    </a:cubicBezTo>
                    <a:cubicBezTo>
                      <a:pt x="37" y="3"/>
                      <a:pt x="37" y="3"/>
                      <a:pt x="37" y="3"/>
                    </a:cubicBezTo>
                    <a:cubicBezTo>
                      <a:pt x="37" y="3"/>
                      <a:pt x="37" y="3"/>
                      <a:pt x="37" y="3"/>
                    </a:cubicBezTo>
                    <a:cubicBezTo>
                      <a:pt x="37" y="3"/>
                      <a:pt x="37" y="3"/>
                      <a:pt x="37" y="3"/>
                    </a:cubicBezTo>
                    <a:cubicBezTo>
                      <a:pt x="37" y="3"/>
                      <a:pt x="37" y="3"/>
                      <a:pt x="37" y="3"/>
                    </a:cubicBezTo>
                    <a:cubicBezTo>
                      <a:pt x="37" y="3"/>
                      <a:pt x="37" y="3"/>
                      <a:pt x="37" y="3"/>
                    </a:cubicBezTo>
                    <a:cubicBezTo>
                      <a:pt x="37" y="3"/>
                      <a:pt x="37" y="3"/>
                      <a:pt x="37" y="3"/>
                    </a:cubicBezTo>
                    <a:cubicBezTo>
                      <a:pt x="37" y="3"/>
                      <a:pt x="37" y="3"/>
                      <a:pt x="37" y="3"/>
                    </a:cubicBezTo>
                    <a:cubicBezTo>
                      <a:pt x="37" y="3"/>
                      <a:pt x="38" y="4"/>
                      <a:pt x="37" y="5"/>
                    </a:cubicBezTo>
                    <a:cubicBezTo>
                      <a:pt x="38" y="9"/>
                      <a:pt x="36" y="15"/>
                      <a:pt x="33" y="19"/>
                    </a:cubicBezTo>
                    <a:cubicBezTo>
                      <a:pt x="32" y="21"/>
                      <a:pt x="31" y="22"/>
                      <a:pt x="29" y="24"/>
                    </a:cubicBezTo>
                    <a:cubicBezTo>
                      <a:pt x="29" y="24"/>
                      <a:pt x="28" y="25"/>
                      <a:pt x="27" y="25"/>
                    </a:cubicBezTo>
                    <a:cubicBezTo>
                      <a:pt x="27" y="24"/>
                      <a:pt x="27" y="24"/>
                      <a:pt x="27" y="23"/>
                    </a:cubicBezTo>
                    <a:cubicBezTo>
                      <a:pt x="27" y="21"/>
                      <a:pt x="27" y="20"/>
                      <a:pt x="26" y="18"/>
                    </a:cubicBezTo>
                    <a:cubicBezTo>
                      <a:pt x="25" y="16"/>
                      <a:pt x="23" y="15"/>
                      <a:pt x="21" y="15"/>
                    </a:cubicBezTo>
                    <a:cubicBezTo>
                      <a:pt x="20" y="14"/>
                      <a:pt x="18" y="14"/>
                      <a:pt x="17" y="14"/>
                    </a:cubicBezTo>
                    <a:cubicBezTo>
                      <a:pt x="16" y="14"/>
                      <a:pt x="15" y="14"/>
                      <a:pt x="13" y="15"/>
                    </a:cubicBezTo>
                    <a:cubicBezTo>
                      <a:pt x="12" y="16"/>
                      <a:pt x="12" y="17"/>
                      <a:pt x="12" y="19"/>
                    </a:cubicBezTo>
                    <a:cubicBezTo>
                      <a:pt x="12" y="21"/>
                      <a:pt x="13" y="23"/>
                      <a:pt x="15" y="25"/>
                    </a:cubicBezTo>
                    <a:cubicBezTo>
                      <a:pt x="17" y="27"/>
                      <a:pt x="19" y="28"/>
                      <a:pt x="22" y="29"/>
                    </a:cubicBezTo>
                    <a:cubicBezTo>
                      <a:pt x="22" y="29"/>
                      <a:pt x="22" y="29"/>
                      <a:pt x="22" y="30"/>
                    </a:cubicBezTo>
                    <a:cubicBezTo>
                      <a:pt x="21" y="32"/>
                      <a:pt x="20" y="34"/>
                      <a:pt x="19" y="35"/>
                    </a:cubicBezTo>
                    <a:cubicBezTo>
                      <a:pt x="19" y="35"/>
                      <a:pt x="18" y="36"/>
                      <a:pt x="18" y="36"/>
                    </a:cubicBezTo>
                    <a:cubicBezTo>
                      <a:pt x="18" y="36"/>
                      <a:pt x="18" y="35"/>
                      <a:pt x="17" y="35"/>
                    </a:cubicBezTo>
                    <a:cubicBezTo>
                      <a:pt x="16" y="32"/>
                      <a:pt x="15" y="30"/>
                      <a:pt x="12" y="29"/>
                    </a:cubicBezTo>
                    <a:cubicBezTo>
                      <a:pt x="10" y="28"/>
                      <a:pt x="8" y="27"/>
                      <a:pt x="5" y="27"/>
                    </a:cubicBezTo>
                    <a:cubicBezTo>
                      <a:pt x="4" y="27"/>
                      <a:pt x="4" y="27"/>
                      <a:pt x="4" y="27"/>
                    </a:cubicBezTo>
                    <a:cubicBezTo>
                      <a:pt x="4" y="27"/>
                      <a:pt x="3" y="27"/>
                      <a:pt x="3" y="28"/>
                    </a:cubicBezTo>
                    <a:cubicBezTo>
                      <a:pt x="2" y="29"/>
                      <a:pt x="1" y="31"/>
                      <a:pt x="1" y="33"/>
                    </a:cubicBezTo>
                    <a:cubicBezTo>
                      <a:pt x="1" y="36"/>
                      <a:pt x="3" y="39"/>
                      <a:pt x="5" y="40"/>
                    </a:cubicBezTo>
                    <a:cubicBezTo>
                      <a:pt x="7" y="42"/>
                      <a:pt x="9" y="42"/>
                      <a:pt x="11" y="43"/>
                    </a:cubicBezTo>
                    <a:cubicBezTo>
                      <a:pt x="11" y="43"/>
                      <a:pt x="11" y="43"/>
                      <a:pt x="11" y="43"/>
                    </a:cubicBezTo>
                    <a:cubicBezTo>
                      <a:pt x="11" y="43"/>
                      <a:pt x="12" y="43"/>
                      <a:pt x="13" y="43"/>
                    </a:cubicBezTo>
                    <a:cubicBezTo>
                      <a:pt x="13" y="43"/>
                      <a:pt x="13" y="43"/>
                      <a:pt x="14" y="43"/>
                    </a:cubicBezTo>
                    <a:cubicBezTo>
                      <a:pt x="13" y="45"/>
                      <a:pt x="12" y="47"/>
                      <a:pt x="10" y="50"/>
                    </a:cubicBezTo>
                    <a:cubicBezTo>
                      <a:pt x="7" y="53"/>
                      <a:pt x="4" y="56"/>
                      <a:pt x="1" y="58"/>
                    </a:cubicBezTo>
                    <a:cubicBezTo>
                      <a:pt x="1" y="59"/>
                      <a:pt x="0" y="59"/>
                      <a:pt x="0" y="60"/>
                    </a:cubicBezTo>
                    <a:cubicBezTo>
                      <a:pt x="1" y="61"/>
                      <a:pt x="1" y="61"/>
                      <a:pt x="2" y="62"/>
                    </a:cubicBezTo>
                    <a:cubicBezTo>
                      <a:pt x="69" y="83"/>
                      <a:pt x="69" y="83"/>
                      <a:pt x="69" y="83"/>
                    </a:cubicBezTo>
                    <a:cubicBezTo>
                      <a:pt x="70" y="84"/>
                      <a:pt x="70" y="84"/>
                      <a:pt x="70" y="84"/>
                    </a:cubicBezTo>
                    <a:cubicBezTo>
                      <a:pt x="70" y="84"/>
                      <a:pt x="71" y="84"/>
                      <a:pt x="71" y="84"/>
                    </a:cubicBezTo>
                    <a:cubicBezTo>
                      <a:pt x="72" y="84"/>
                      <a:pt x="73" y="83"/>
                      <a:pt x="73" y="83"/>
                    </a:cubicBezTo>
                    <a:cubicBezTo>
                      <a:pt x="73" y="82"/>
                      <a:pt x="73" y="80"/>
                      <a:pt x="72" y="80"/>
                    </a:cubicBezTo>
                    <a:cubicBezTo>
                      <a:pt x="72" y="80"/>
                      <a:pt x="72" y="80"/>
                      <a:pt x="72" y="80"/>
                    </a:cubicBezTo>
                    <a:cubicBezTo>
                      <a:pt x="6" y="59"/>
                      <a:pt x="6" y="59"/>
                      <a:pt x="6" y="59"/>
                    </a:cubicBezTo>
                    <a:cubicBezTo>
                      <a:pt x="9" y="57"/>
                      <a:pt x="11" y="55"/>
                      <a:pt x="13" y="52"/>
                    </a:cubicBezTo>
                    <a:cubicBezTo>
                      <a:pt x="16" y="49"/>
                      <a:pt x="18" y="45"/>
                      <a:pt x="18" y="41"/>
                    </a:cubicBezTo>
                    <a:cubicBezTo>
                      <a:pt x="20" y="40"/>
                      <a:pt x="21" y="38"/>
                      <a:pt x="22" y="37"/>
                    </a:cubicBezTo>
                    <a:cubicBezTo>
                      <a:pt x="23" y="36"/>
                      <a:pt x="25" y="34"/>
                      <a:pt x="26" y="31"/>
                    </a:cubicBezTo>
                    <a:cubicBezTo>
                      <a:pt x="26" y="30"/>
                      <a:pt x="26" y="30"/>
                      <a:pt x="26" y="29"/>
                    </a:cubicBezTo>
                    <a:cubicBezTo>
                      <a:pt x="28" y="29"/>
                      <a:pt x="30" y="28"/>
                      <a:pt x="32" y="27"/>
                    </a:cubicBezTo>
                    <a:cubicBezTo>
                      <a:pt x="34" y="25"/>
                      <a:pt x="35" y="23"/>
                      <a:pt x="37" y="21"/>
                    </a:cubicBezTo>
                    <a:cubicBezTo>
                      <a:pt x="39" y="17"/>
                      <a:pt x="41" y="13"/>
                      <a:pt x="41" y="9"/>
                    </a:cubicBezTo>
                    <a:cubicBezTo>
                      <a:pt x="83" y="64"/>
                      <a:pt x="83" y="64"/>
                      <a:pt x="83" y="64"/>
                    </a:cubicBezTo>
                    <a:cubicBezTo>
                      <a:pt x="83" y="64"/>
                      <a:pt x="83" y="64"/>
                      <a:pt x="84" y="64"/>
                    </a:cubicBezTo>
                    <a:cubicBezTo>
                      <a:pt x="84" y="65"/>
                      <a:pt x="84" y="65"/>
                      <a:pt x="85" y="65"/>
                    </a:cubicBezTo>
                    <a:cubicBezTo>
                      <a:pt x="85" y="65"/>
                      <a:pt x="85" y="65"/>
                      <a:pt x="86" y="64"/>
                    </a:cubicBezTo>
                    <a:cubicBezTo>
                      <a:pt x="87" y="64"/>
                      <a:pt x="87" y="62"/>
                      <a:pt x="86" y="62"/>
                    </a:cubicBezTo>
                    <a:cubicBezTo>
                      <a:pt x="86" y="62"/>
                      <a:pt x="86" y="62"/>
                      <a:pt x="86" y="62"/>
                    </a:cubicBezTo>
                    <a:cubicBezTo>
                      <a:pt x="86" y="61"/>
                      <a:pt x="86" y="61"/>
                      <a:pt x="86" y="61"/>
                    </a:cubicBezTo>
                    <a:cubicBezTo>
                      <a:pt x="40" y="1"/>
                      <a:pt x="40" y="1"/>
                      <a:pt x="40" y="1"/>
                    </a:cubicBezTo>
                    <a:cubicBezTo>
                      <a:pt x="40" y="1"/>
                      <a:pt x="40" y="1"/>
                      <a:pt x="40" y="1"/>
                    </a:cubicBezTo>
                    <a:cubicBezTo>
                      <a:pt x="40" y="1"/>
                      <a:pt x="40" y="1"/>
                      <a:pt x="40" y="1"/>
                    </a:cubicBezTo>
                    <a:cubicBezTo>
                      <a:pt x="40" y="1"/>
                      <a:pt x="40" y="1"/>
                      <a:pt x="40" y="1"/>
                    </a:cubicBezTo>
                    <a:cubicBezTo>
                      <a:pt x="40" y="0"/>
                      <a:pt x="40" y="0"/>
                      <a:pt x="40" y="0"/>
                    </a:cubicBezTo>
                    <a:cubicBezTo>
                      <a:pt x="40" y="0"/>
                      <a:pt x="40" y="0"/>
                      <a:pt x="40" y="0"/>
                    </a:cubicBezTo>
                    <a:cubicBezTo>
                      <a:pt x="40" y="0"/>
                      <a:pt x="40" y="0"/>
                      <a:pt x="40" y="0"/>
                    </a:cubicBezTo>
                    <a:cubicBezTo>
                      <a:pt x="40" y="0"/>
                      <a:pt x="40" y="0"/>
                      <a:pt x="40" y="0"/>
                    </a:cubicBezTo>
                    <a:cubicBezTo>
                      <a:pt x="40" y="0"/>
                      <a:pt x="40" y="0"/>
                      <a:pt x="39" y="0"/>
                    </a:cubicBezTo>
                    <a:cubicBezTo>
                      <a:pt x="39" y="0"/>
                      <a:pt x="39" y="0"/>
                      <a:pt x="39" y="0"/>
                    </a:cubicBezTo>
                    <a:cubicBezTo>
                      <a:pt x="39" y="0"/>
                      <a:pt x="39" y="0"/>
                      <a:pt x="39" y="0"/>
                    </a:cubicBezTo>
                    <a:cubicBezTo>
                      <a:pt x="39" y="0"/>
                      <a:pt x="39" y="0"/>
                      <a:pt x="39"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 name="Freeform 357"/>
              <p:cNvSpPr/>
              <p:nvPr/>
            </p:nvSpPr>
            <p:spPr bwMode="auto">
              <a:xfrm>
                <a:off x="9732963" y="2436813"/>
                <a:ext cx="61913" cy="20638"/>
              </a:xfrm>
              <a:custGeom>
                <a:avLst/>
                <a:gdLst>
                  <a:gd name="T0" fmla="*/ 20 w 22"/>
                  <a:gd name="T1" fmla="*/ 0 h 7"/>
                  <a:gd name="T2" fmla="*/ 19 w 22"/>
                  <a:gd name="T3" fmla="*/ 0 h 7"/>
                  <a:gd name="T4" fmla="*/ 1 w 22"/>
                  <a:gd name="T5" fmla="*/ 3 h 7"/>
                  <a:gd name="T6" fmla="*/ 0 w 22"/>
                  <a:gd name="T7" fmla="*/ 5 h 7"/>
                  <a:gd name="T8" fmla="*/ 2 w 22"/>
                  <a:gd name="T9" fmla="*/ 7 h 7"/>
                  <a:gd name="T10" fmla="*/ 2 w 22"/>
                  <a:gd name="T11" fmla="*/ 7 h 7"/>
                  <a:gd name="T12" fmla="*/ 20 w 22"/>
                  <a:gd name="T13" fmla="*/ 4 h 7"/>
                  <a:gd name="T14" fmla="*/ 22 w 22"/>
                  <a:gd name="T15" fmla="*/ 2 h 7"/>
                  <a:gd name="T16" fmla="*/ 20 w 22"/>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7">
                    <a:moveTo>
                      <a:pt x="20" y="0"/>
                    </a:moveTo>
                    <a:cubicBezTo>
                      <a:pt x="20" y="0"/>
                      <a:pt x="19" y="0"/>
                      <a:pt x="19" y="0"/>
                    </a:cubicBezTo>
                    <a:cubicBezTo>
                      <a:pt x="1" y="3"/>
                      <a:pt x="1" y="3"/>
                      <a:pt x="1" y="3"/>
                    </a:cubicBezTo>
                    <a:cubicBezTo>
                      <a:pt x="0" y="3"/>
                      <a:pt x="0" y="4"/>
                      <a:pt x="0" y="5"/>
                    </a:cubicBezTo>
                    <a:cubicBezTo>
                      <a:pt x="0" y="6"/>
                      <a:pt x="1" y="7"/>
                      <a:pt x="2" y="7"/>
                    </a:cubicBezTo>
                    <a:cubicBezTo>
                      <a:pt x="2" y="7"/>
                      <a:pt x="2" y="7"/>
                      <a:pt x="2" y="7"/>
                    </a:cubicBezTo>
                    <a:cubicBezTo>
                      <a:pt x="20" y="4"/>
                      <a:pt x="20" y="4"/>
                      <a:pt x="20" y="4"/>
                    </a:cubicBezTo>
                    <a:cubicBezTo>
                      <a:pt x="21" y="4"/>
                      <a:pt x="22" y="3"/>
                      <a:pt x="22" y="2"/>
                    </a:cubicBezTo>
                    <a:cubicBezTo>
                      <a:pt x="21" y="1"/>
                      <a:pt x="21" y="0"/>
                      <a:pt x="20"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 name="Freeform 358"/>
              <p:cNvSpPr/>
              <p:nvPr/>
            </p:nvSpPr>
            <p:spPr bwMode="auto">
              <a:xfrm>
                <a:off x="9736138" y="2370138"/>
                <a:ext cx="58738" cy="25400"/>
              </a:xfrm>
              <a:custGeom>
                <a:avLst/>
                <a:gdLst>
                  <a:gd name="T0" fmla="*/ 2 w 21"/>
                  <a:gd name="T1" fmla="*/ 0 h 9"/>
                  <a:gd name="T2" fmla="*/ 0 w 21"/>
                  <a:gd name="T3" fmla="*/ 1 h 9"/>
                  <a:gd name="T4" fmla="*/ 1 w 21"/>
                  <a:gd name="T5" fmla="*/ 4 h 9"/>
                  <a:gd name="T6" fmla="*/ 19 w 21"/>
                  <a:gd name="T7" fmla="*/ 8 h 9"/>
                  <a:gd name="T8" fmla="*/ 19 w 21"/>
                  <a:gd name="T9" fmla="*/ 9 h 9"/>
                  <a:gd name="T10" fmla="*/ 21 w 21"/>
                  <a:gd name="T11" fmla="*/ 7 h 9"/>
                  <a:gd name="T12" fmla="*/ 20 w 21"/>
                  <a:gd name="T13" fmla="*/ 5 h 9"/>
                  <a:gd name="T14" fmla="*/ 2 w 21"/>
                  <a:gd name="T15" fmla="*/ 0 h 9"/>
                  <a:gd name="T16" fmla="*/ 2 w 21"/>
                  <a:gd name="T1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9">
                    <a:moveTo>
                      <a:pt x="2" y="0"/>
                    </a:moveTo>
                    <a:cubicBezTo>
                      <a:pt x="1" y="0"/>
                      <a:pt x="0" y="0"/>
                      <a:pt x="0" y="1"/>
                    </a:cubicBezTo>
                    <a:cubicBezTo>
                      <a:pt x="0" y="2"/>
                      <a:pt x="0" y="3"/>
                      <a:pt x="1" y="4"/>
                    </a:cubicBezTo>
                    <a:cubicBezTo>
                      <a:pt x="19" y="8"/>
                      <a:pt x="19" y="8"/>
                      <a:pt x="19" y="8"/>
                    </a:cubicBezTo>
                    <a:cubicBezTo>
                      <a:pt x="19" y="8"/>
                      <a:pt x="19" y="9"/>
                      <a:pt x="19" y="9"/>
                    </a:cubicBezTo>
                    <a:cubicBezTo>
                      <a:pt x="20" y="9"/>
                      <a:pt x="21" y="8"/>
                      <a:pt x="21" y="7"/>
                    </a:cubicBezTo>
                    <a:cubicBezTo>
                      <a:pt x="21" y="6"/>
                      <a:pt x="21" y="5"/>
                      <a:pt x="20" y="5"/>
                    </a:cubicBezTo>
                    <a:cubicBezTo>
                      <a:pt x="2" y="0"/>
                      <a:pt x="2" y="0"/>
                      <a:pt x="2" y="0"/>
                    </a:cubicBezTo>
                    <a:cubicBezTo>
                      <a:pt x="2" y="0"/>
                      <a:pt x="2" y="0"/>
                      <a:pt x="2"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 name="Freeform 359"/>
              <p:cNvSpPr/>
              <p:nvPr/>
            </p:nvSpPr>
            <p:spPr bwMode="auto">
              <a:xfrm>
                <a:off x="9755188" y="2490788"/>
                <a:ext cx="58738" cy="33338"/>
              </a:xfrm>
              <a:custGeom>
                <a:avLst/>
                <a:gdLst>
                  <a:gd name="T0" fmla="*/ 18 w 21"/>
                  <a:gd name="T1" fmla="*/ 0 h 12"/>
                  <a:gd name="T2" fmla="*/ 17 w 21"/>
                  <a:gd name="T3" fmla="*/ 1 h 12"/>
                  <a:gd name="T4" fmla="*/ 1 w 21"/>
                  <a:gd name="T5" fmla="*/ 8 h 12"/>
                  <a:gd name="T6" fmla="*/ 0 w 21"/>
                  <a:gd name="T7" fmla="*/ 11 h 12"/>
                  <a:gd name="T8" fmla="*/ 2 w 21"/>
                  <a:gd name="T9" fmla="*/ 12 h 12"/>
                  <a:gd name="T10" fmla="*/ 3 w 21"/>
                  <a:gd name="T11" fmla="*/ 12 h 12"/>
                  <a:gd name="T12" fmla="*/ 19 w 21"/>
                  <a:gd name="T13" fmla="*/ 4 h 12"/>
                  <a:gd name="T14" fmla="*/ 20 w 21"/>
                  <a:gd name="T15" fmla="*/ 2 h 12"/>
                  <a:gd name="T16" fmla="*/ 18 w 21"/>
                  <a:gd name="T1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12">
                    <a:moveTo>
                      <a:pt x="18" y="0"/>
                    </a:moveTo>
                    <a:cubicBezTo>
                      <a:pt x="18" y="0"/>
                      <a:pt x="18" y="1"/>
                      <a:pt x="17" y="1"/>
                    </a:cubicBezTo>
                    <a:cubicBezTo>
                      <a:pt x="1" y="8"/>
                      <a:pt x="1" y="8"/>
                      <a:pt x="1" y="8"/>
                    </a:cubicBezTo>
                    <a:cubicBezTo>
                      <a:pt x="0" y="9"/>
                      <a:pt x="0" y="10"/>
                      <a:pt x="0" y="11"/>
                    </a:cubicBezTo>
                    <a:cubicBezTo>
                      <a:pt x="1" y="12"/>
                      <a:pt x="1" y="12"/>
                      <a:pt x="2" y="12"/>
                    </a:cubicBezTo>
                    <a:cubicBezTo>
                      <a:pt x="2" y="12"/>
                      <a:pt x="3" y="12"/>
                      <a:pt x="3" y="12"/>
                    </a:cubicBezTo>
                    <a:cubicBezTo>
                      <a:pt x="19" y="4"/>
                      <a:pt x="19" y="4"/>
                      <a:pt x="19" y="4"/>
                    </a:cubicBezTo>
                    <a:cubicBezTo>
                      <a:pt x="20" y="4"/>
                      <a:pt x="21" y="3"/>
                      <a:pt x="20" y="2"/>
                    </a:cubicBezTo>
                    <a:cubicBezTo>
                      <a:pt x="20" y="1"/>
                      <a:pt x="19" y="0"/>
                      <a:pt x="18"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 name="Freeform 360"/>
              <p:cNvSpPr/>
              <p:nvPr/>
            </p:nvSpPr>
            <p:spPr bwMode="auto">
              <a:xfrm>
                <a:off x="9937751" y="2176463"/>
                <a:ext cx="17463" cy="61913"/>
              </a:xfrm>
              <a:custGeom>
                <a:avLst/>
                <a:gdLst>
                  <a:gd name="T0" fmla="*/ 2 w 6"/>
                  <a:gd name="T1" fmla="*/ 0 h 22"/>
                  <a:gd name="T2" fmla="*/ 2 w 6"/>
                  <a:gd name="T3" fmla="*/ 0 h 22"/>
                  <a:gd name="T4" fmla="*/ 0 w 6"/>
                  <a:gd name="T5" fmla="*/ 2 h 22"/>
                  <a:gd name="T6" fmla="*/ 2 w 6"/>
                  <a:gd name="T7" fmla="*/ 20 h 22"/>
                  <a:gd name="T8" fmla="*/ 4 w 6"/>
                  <a:gd name="T9" fmla="*/ 22 h 22"/>
                  <a:gd name="T10" fmla="*/ 5 w 6"/>
                  <a:gd name="T11" fmla="*/ 22 h 22"/>
                  <a:gd name="T12" fmla="*/ 6 w 6"/>
                  <a:gd name="T13" fmla="*/ 19 h 22"/>
                  <a:gd name="T14" fmla="*/ 4 w 6"/>
                  <a:gd name="T15" fmla="*/ 1 h 22"/>
                  <a:gd name="T16" fmla="*/ 2 w 6"/>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2">
                    <a:moveTo>
                      <a:pt x="2" y="0"/>
                    </a:moveTo>
                    <a:cubicBezTo>
                      <a:pt x="2" y="0"/>
                      <a:pt x="2" y="0"/>
                      <a:pt x="2" y="0"/>
                    </a:cubicBezTo>
                    <a:cubicBezTo>
                      <a:pt x="0" y="0"/>
                      <a:pt x="0" y="1"/>
                      <a:pt x="0" y="2"/>
                    </a:cubicBezTo>
                    <a:cubicBezTo>
                      <a:pt x="2" y="20"/>
                      <a:pt x="2" y="20"/>
                      <a:pt x="2" y="20"/>
                    </a:cubicBezTo>
                    <a:cubicBezTo>
                      <a:pt x="2" y="21"/>
                      <a:pt x="3" y="22"/>
                      <a:pt x="4" y="22"/>
                    </a:cubicBezTo>
                    <a:cubicBezTo>
                      <a:pt x="4" y="22"/>
                      <a:pt x="4" y="22"/>
                      <a:pt x="5" y="22"/>
                    </a:cubicBezTo>
                    <a:cubicBezTo>
                      <a:pt x="6" y="21"/>
                      <a:pt x="6" y="20"/>
                      <a:pt x="6" y="19"/>
                    </a:cubicBezTo>
                    <a:cubicBezTo>
                      <a:pt x="4" y="1"/>
                      <a:pt x="4" y="1"/>
                      <a:pt x="4" y="1"/>
                    </a:cubicBezTo>
                    <a:cubicBezTo>
                      <a:pt x="4" y="0"/>
                      <a:pt x="3" y="0"/>
                      <a:pt x="2"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 name="Freeform 361"/>
              <p:cNvSpPr/>
              <p:nvPr/>
            </p:nvSpPr>
            <p:spPr bwMode="auto">
              <a:xfrm>
                <a:off x="9864726" y="2198688"/>
                <a:ext cx="39688" cy="53975"/>
              </a:xfrm>
              <a:custGeom>
                <a:avLst/>
                <a:gdLst>
                  <a:gd name="T0" fmla="*/ 2 w 14"/>
                  <a:gd name="T1" fmla="*/ 0 h 19"/>
                  <a:gd name="T2" fmla="*/ 1 w 14"/>
                  <a:gd name="T3" fmla="*/ 0 h 19"/>
                  <a:gd name="T4" fmla="*/ 0 w 14"/>
                  <a:gd name="T5" fmla="*/ 3 h 19"/>
                  <a:gd name="T6" fmla="*/ 10 w 14"/>
                  <a:gd name="T7" fmla="*/ 18 h 19"/>
                  <a:gd name="T8" fmla="*/ 11 w 14"/>
                  <a:gd name="T9" fmla="*/ 19 h 19"/>
                  <a:gd name="T10" fmla="*/ 12 w 14"/>
                  <a:gd name="T11" fmla="*/ 19 h 19"/>
                  <a:gd name="T12" fmla="*/ 13 w 14"/>
                  <a:gd name="T13" fmla="*/ 16 h 19"/>
                  <a:gd name="T14" fmla="*/ 4 w 14"/>
                  <a:gd name="T15" fmla="*/ 1 h 19"/>
                  <a:gd name="T16" fmla="*/ 2 w 14"/>
                  <a:gd name="T1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19">
                    <a:moveTo>
                      <a:pt x="2" y="0"/>
                    </a:moveTo>
                    <a:cubicBezTo>
                      <a:pt x="2" y="0"/>
                      <a:pt x="1" y="0"/>
                      <a:pt x="1" y="0"/>
                    </a:cubicBezTo>
                    <a:cubicBezTo>
                      <a:pt x="0" y="1"/>
                      <a:pt x="0" y="2"/>
                      <a:pt x="0" y="3"/>
                    </a:cubicBezTo>
                    <a:cubicBezTo>
                      <a:pt x="10" y="18"/>
                      <a:pt x="10" y="18"/>
                      <a:pt x="10" y="18"/>
                    </a:cubicBezTo>
                    <a:cubicBezTo>
                      <a:pt x="10" y="19"/>
                      <a:pt x="11" y="19"/>
                      <a:pt x="11" y="19"/>
                    </a:cubicBezTo>
                    <a:cubicBezTo>
                      <a:pt x="12" y="19"/>
                      <a:pt x="12" y="19"/>
                      <a:pt x="12" y="19"/>
                    </a:cubicBezTo>
                    <a:cubicBezTo>
                      <a:pt x="13" y="19"/>
                      <a:pt x="14" y="17"/>
                      <a:pt x="13" y="16"/>
                    </a:cubicBezTo>
                    <a:cubicBezTo>
                      <a:pt x="4" y="1"/>
                      <a:pt x="4" y="1"/>
                      <a:pt x="4" y="1"/>
                    </a:cubicBezTo>
                    <a:cubicBezTo>
                      <a:pt x="3" y="0"/>
                      <a:pt x="3" y="0"/>
                      <a:pt x="2"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 name="Freeform 362"/>
              <p:cNvSpPr/>
              <p:nvPr/>
            </p:nvSpPr>
            <p:spPr bwMode="auto">
              <a:xfrm>
                <a:off x="9999663" y="2179638"/>
                <a:ext cx="22225" cy="61913"/>
              </a:xfrm>
              <a:custGeom>
                <a:avLst/>
                <a:gdLst>
                  <a:gd name="T0" fmla="*/ 6 w 8"/>
                  <a:gd name="T1" fmla="*/ 0 h 22"/>
                  <a:gd name="T2" fmla="*/ 4 w 8"/>
                  <a:gd name="T3" fmla="*/ 2 h 22"/>
                  <a:gd name="T4" fmla="*/ 1 w 8"/>
                  <a:gd name="T5" fmla="*/ 20 h 22"/>
                  <a:gd name="T6" fmla="*/ 2 w 8"/>
                  <a:gd name="T7" fmla="*/ 22 h 22"/>
                  <a:gd name="T8" fmla="*/ 2 w 8"/>
                  <a:gd name="T9" fmla="*/ 22 h 22"/>
                  <a:gd name="T10" fmla="*/ 4 w 8"/>
                  <a:gd name="T11" fmla="*/ 20 h 22"/>
                  <a:gd name="T12" fmla="*/ 8 w 8"/>
                  <a:gd name="T13" fmla="*/ 3 h 22"/>
                  <a:gd name="T14" fmla="*/ 6 w 8"/>
                  <a:gd name="T15" fmla="*/ 0 h 22"/>
                  <a:gd name="T16" fmla="*/ 6 w 8"/>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22">
                    <a:moveTo>
                      <a:pt x="6" y="0"/>
                    </a:moveTo>
                    <a:cubicBezTo>
                      <a:pt x="5" y="0"/>
                      <a:pt x="4" y="1"/>
                      <a:pt x="4" y="2"/>
                    </a:cubicBezTo>
                    <a:cubicBezTo>
                      <a:pt x="1" y="20"/>
                      <a:pt x="1" y="20"/>
                      <a:pt x="1" y="20"/>
                    </a:cubicBezTo>
                    <a:cubicBezTo>
                      <a:pt x="0" y="21"/>
                      <a:pt x="1" y="22"/>
                      <a:pt x="2" y="22"/>
                    </a:cubicBezTo>
                    <a:cubicBezTo>
                      <a:pt x="2" y="22"/>
                      <a:pt x="2" y="22"/>
                      <a:pt x="2" y="22"/>
                    </a:cubicBezTo>
                    <a:cubicBezTo>
                      <a:pt x="3" y="22"/>
                      <a:pt x="4" y="21"/>
                      <a:pt x="4" y="20"/>
                    </a:cubicBezTo>
                    <a:cubicBezTo>
                      <a:pt x="8" y="3"/>
                      <a:pt x="8" y="3"/>
                      <a:pt x="8" y="3"/>
                    </a:cubicBezTo>
                    <a:cubicBezTo>
                      <a:pt x="8" y="1"/>
                      <a:pt x="7" y="0"/>
                      <a:pt x="6" y="0"/>
                    </a:cubicBezTo>
                    <a:cubicBezTo>
                      <a:pt x="6" y="0"/>
                      <a:pt x="6" y="0"/>
                      <a:pt x="6"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57" name="组合 56"/>
            <p:cNvGrpSpPr/>
            <p:nvPr/>
          </p:nvGrpSpPr>
          <p:grpSpPr>
            <a:xfrm>
              <a:off x="2500313" y="4449969"/>
              <a:ext cx="463550" cy="552451"/>
              <a:chOff x="2924176" y="3470275"/>
              <a:chExt cx="463550" cy="552451"/>
            </a:xfrm>
          </p:grpSpPr>
          <p:sp>
            <p:nvSpPr>
              <p:cNvPr id="92" name="Freeform 363"/>
              <p:cNvSpPr>
                <a:spLocks noEditPoints="1"/>
              </p:cNvSpPr>
              <p:nvPr/>
            </p:nvSpPr>
            <p:spPr bwMode="auto">
              <a:xfrm>
                <a:off x="2971801" y="3548063"/>
                <a:ext cx="338138" cy="406400"/>
              </a:xfrm>
              <a:custGeom>
                <a:avLst/>
                <a:gdLst>
                  <a:gd name="T0" fmla="*/ 0 w 121"/>
                  <a:gd name="T1" fmla="*/ 118 h 145"/>
                  <a:gd name="T2" fmla="*/ 0 w 121"/>
                  <a:gd name="T3" fmla="*/ 119 h 145"/>
                  <a:gd name="T4" fmla="*/ 50 w 121"/>
                  <a:gd name="T5" fmla="*/ 145 h 145"/>
                  <a:gd name="T6" fmla="*/ 50 w 121"/>
                  <a:gd name="T7" fmla="*/ 145 h 145"/>
                  <a:gd name="T8" fmla="*/ 50 w 121"/>
                  <a:gd name="T9" fmla="*/ 145 h 145"/>
                  <a:gd name="T10" fmla="*/ 0 w 121"/>
                  <a:gd name="T11" fmla="*/ 118 h 145"/>
                  <a:gd name="T12" fmla="*/ 64 w 121"/>
                  <a:gd name="T13" fmla="*/ 0 h 145"/>
                  <a:gd name="T14" fmla="*/ 64 w 121"/>
                  <a:gd name="T15" fmla="*/ 0 h 145"/>
                  <a:gd name="T16" fmla="*/ 9 w 121"/>
                  <a:gd name="T17" fmla="*/ 32 h 145"/>
                  <a:gd name="T18" fmla="*/ 1 w 121"/>
                  <a:gd name="T19" fmla="*/ 63 h 145"/>
                  <a:gd name="T20" fmla="*/ 5 w 121"/>
                  <a:gd name="T21" fmla="*/ 85 h 145"/>
                  <a:gd name="T22" fmla="*/ 5 w 121"/>
                  <a:gd name="T23" fmla="*/ 87 h 145"/>
                  <a:gd name="T24" fmla="*/ 0 w 121"/>
                  <a:gd name="T25" fmla="*/ 114 h 145"/>
                  <a:gd name="T26" fmla="*/ 4 w 121"/>
                  <a:gd name="T27" fmla="*/ 116 h 145"/>
                  <a:gd name="T28" fmla="*/ 9 w 121"/>
                  <a:gd name="T29" fmla="*/ 87 h 145"/>
                  <a:gd name="T30" fmla="*/ 9 w 121"/>
                  <a:gd name="T31" fmla="*/ 84 h 145"/>
                  <a:gd name="T32" fmla="*/ 9 w 121"/>
                  <a:gd name="T33" fmla="*/ 83 h 145"/>
                  <a:gd name="T34" fmla="*/ 5 w 121"/>
                  <a:gd name="T35" fmla="*/ 63 h 145"/>
                  <a:gd name="T36" fmla="*/ 13 w 121"/>
                  <a:gd name="T37" fmla="*/ 34 h 145"/>
                  <a:gd name="T38" fmla="*/ 64 w 121"/>
                  <a:gd name="T39" fmla="*/ 4 h 145"/>
                  <a:gd name="T40" fmla="*/ 64 w 121"/>
                  <a:gd name="T41" fmla="*/ 4 h 145"/>
                  <a:gd name="T42" fmla="*/ 90 w 121"/>
                  <a:gd name="T43" fmla="*/ 11 h 145"/>
                  <a:gd name="T44" fmla="*/ 91 w 121"/>
                  <a:gd name="T45" fmla="*/ 10 h 145"/>
                  <a:gd name="T46" fmla="*/ 90 w 121"/>
                  <a:gd name="T47" fmla="*/ 11 h 145"/>
                  <a:gd name="T48" fmla="*/ 117 w 121"/>
                  <a:gd name="T49" fmla="*/ 60 h 145"/>
                  <a:gd name="T50" fmla="*/ 109 w 121"/>
                  <a:gd name="T51" fmla="*/ 90 h 145"/>
                  <a:gd name="T52" fmla="*/ 76 w 121"/>
                  <a:gd name="T53" fmla="*/ 117 h 145"/>
                  <a:gd name="T54" fmla="*/ 75 w 121"/>
                  <a:gd name="T55" fmla="*/ 117 h 145"/>
                  <a:gd name="T56" fmla="*/ 50 w 121"/>
                  <a:gd name="T57" fmla="*/ 140 h 145"/>
                  <a:gd name="T58" fmla="*/ 53 w 121"/>
                  <a:gd name="T59" fmla="*/ 142 h 145"/>
                  <a:gd name="T60" fmla="*/ 69 w 121"/>
                  <a:gd name="T61" fmla="*/ 126 h 145"/>
                  <a:gd name="T62" fmla="*/ 75 w 121"/>
                  <a:gd name="T63" fmla="*/ 122 h 145"/>
                  <a:gd name="T64" fmla="*/ 77 w 121"/>
                  <a:gd name="T65" fmla="*/ 121 h 145"/>
                  <a:gd name="T66" fmla="*/ 77 w 121"/>
                  <a:gd name="T67" fmla="*/ 120 h 145"/>
                  <a:gd name="T68" fmla="*/ 113 w 121"/>
                  <a:gd name="T69" fmla="*/ 92 h 145"/>
                  <a:gd name="T70" fmla="*/ 121 w 121"/>
                  <a:gd name="T71" fmla="*/ 60 h 145"/>
                  <a:gd name="T72" fmla="*/ 92 w 121"/>
                  <a:gd name="T73" fmla="*/ 8 h 145"/>
                  <a:gd name="T74" fmla="*/ 92 w 121"/>
                  <a:gd name="T75" fmla="*/ 8 h 145"/>
                  <a:gd name="T76" fmla="*/ 64 w 121"/>
                  <a:gd name="T77" fmla="*/ 0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20" h="145">
                    <a:moveTo>
                      <a:pt x="0" y="118"/>
                    </a:moveTo>
                    <a:cubicBezTo>
                      <a:pt x="0" y="119"/>
                      <a:pt x="0" y="119"/>
                      <a:pt x="0" y="119"/>
                    </a:cubicBezTo>
                    <a:cubicBezTo>
                      <a:pt x="50" y="145"/>
                      <a:pt x="50" y="145"/>
                      <a:pt x="50" y="145"/>
                    </a:cubicBezTo>
                    <a:cubicBezTo>
                      <a:pt x="50" y="145"/>
                      <a:pt x="50" y="145"/>
                      <a:pt x="50" y="145"/>
                    </a:cubicBezTo>
                    <a:cubicBezTo>
                      <a:pt x="50" y="145"/>
                      <a:pt x="50" y="145"/>
                      <a:pt x="50" y="145"/>
                    </a:cubicBezTo>
                    <a:cubicBezTo>
                      <a:pt x="0" y="118"/>
                      <a:pt x="0" y="118"/>
                      <a:pt x="0" y="118"/>
                    </a:cubicBezTo>
                    <a:moveTo>
                      <a:pt x="64" y="0"/>
                    </a:moveTo>
                    <a:cubicBezTo>
                      <a:pt x="64" y="0"/>
                      <a:pt x="64" y="0"/>
                      <a:pt x="64" y="0"/>
                    </a:cubicBezTo>
                    <a:cubicBezTo>
                      <a:pt x="42" y="0"/>
                      <a:pt x="21" y="12"/>
                      <a:pt x="9" y="32"/>
                    </a:cubicBezTo>
                    <a:cubicBezTo>
                      <a:pt x="4" y="42"/>
                      <a:pt x="1" y="53"/>
                      <a:pt x="1" y="63"/>
                    </a:cubicBezTo>
                    <a:cubicBezTo>
                      <a:pt x="1" y="70"/>
                      <a:pt x="2" y="78"/>
                      <a:pt x="5" y="85"/>
                    </a:cubicBezTo>
                    <a:cubicBezTo>
                      <a:pt x="5" y="85"/>
                      <a:pt x="5" y="86"/>
                      <a:pt x="5" y="87"/>
                    </a:cubicBezTo>
                    <a:cubicBezTo>
                      <a:pt x="5" y="97"/>
                      <a:pt x="2" y="108"/>
                      <a:pt x="0" y="114"/>
                    </a:cubicBezTo>
                    <a:cubicBezTo>
                      <a:pt x="4" y="116"/>
                      <a:pt x="4" y="116"/>
                      <a:pt x="4" y="116"/>
                    </a:cubicBezTo>
                    <a:cubicBezTo>
                      <a:pt x="6" y="110"/>
                      <a:pt x="9" y="98"/>
                      <a:pt x="9" y="87"/>
                    </a:cubicBezTo>
                    <a:cubicBezTo>
                      <a:pt x="9" y="86"/>
                      <a:pt x="9" y="85"/>
                      <a:pt x="9" y="84"/>
                    </a:cubicBezTo>
                    <a:cubicBezTo>
                      <a:pt x="9" y="83"/>
                      <a:pt x="9" y="83"/>
                      <a:pt x="9" y="83"/>
                    </a:cubicBezTo>
                    <a:cubicBezTo>
                      <a:pt x="6" y="77"/>
                      <a:pt x="5" y="70"/>
                      <a:pt x="5" y="63"/>
                    </a:cubicBezTo>
                    <a:cubicBezTo>
                      <a:pt x="5" y="53"/>
                      <a:pt x="7" y="43"/>
                      <a:pt x="13" y="34"/>
                    </a:cubicBezTo>
                    <a:cubicBezTo>
                      <a:pt x="23" y="16"/>
                      <a:pt x="44" y="4"/>
                      <a:pt x="64" y="4"/>
                    </a:cubicBezTo>
                    <a:cubicBezTo>
                      <a:pt x="64" y="4"/>
                      <a:pt x="64" y="4"/>
                      <a:pt x="64" y="4"/>
                    </a:cubicBezTo>
                    <a:cubicBezTo>
                      <a:pt x="73" y="4"/>
                      <a:pt x="82" y="7"/>
                      <a:pt x="90" y="11"/>
                    </a:cubicBezTo>
                    <a:cubicBezTo>
                      <a:pt x="91" y="10"/>
                      <a:pt x="91" y="10"/>
                      <a:pt x="91" y="10"/>
                    </a:cubicBezTo>
                    <a:cubicBezTo>
                      <a:pt x="90" y="11"/>
                      <a:pt x="90" y="11"/>
                      <a:pt x="90" y="11"/>
                    </a:cubicBezTo>
                    <a:cubicBezTo>
                      <a:pt x="108" y="21"/>
                      <a:pt x="117" y="41"/>
                      <a:pt x="117" y="60"/>
                    </a:cubicBezTo>
                    <a:cubicBezTo>
                      <a:pt x="117" y="71"/>
                      <a:pt x="114" y="81"/>
                      <a:pt x="109" y="90"/>
                    </a:cubicBezTo>
                    <a:cubicBezTo>
                      <a:pt x="101" y="104"/>
                      <a:pt x="89" y="113"/>
                      <a:pt x="76" y="117"/>
                    </a:cubicBezTo>
                    <a:cubicBezTo>
                      <a:pt x="75" y="117"/>
                      <a:pt x="75" y="117"/>
                      <a:pt x="75" y="117"/>
                    </a:cubicBezTo>
                    <a:cubicBezTo>
                      <a:pt x="75" y="117"/>
                      <a:pt x="61" y="124"/>
                      <a:pt x="50" y="140"/>
                    </a:cubicBezTo>
                    <a:cubicBezTo>
                      <a:pt x="53" y="142"/>
                      <a:pt x="53" y="142"/>
                      <a:pt x="53" y="142"/>
                    </a:cubicBezTo>
                    <a:cubicBezTo>
                      <a:pt x="58" y="135"/>
                      <a:pt x="64" y="130"/>
                      <a:pt x="69" y="126"/>
                    </a:cubicBezTo>
                    <a:cubicBezTo>
                      <a:pt x="71" y="124"/>
                      <a:pt x="73" y="123"/>
                      <a:pt x="75" y="122"/>
                    </a:cubicBezTo>
                    <a:cubicBezTo>
                      <a:pt x="76" y="121"/>
                      <a:pt x="76" y="121"/>
                      <a:pt x="77" y="121"/>
                    </a:cubicBezTo>
                    <a:cubicBezTo>
                      <a:pt x="77" y="120"/>
                      <a:pt x="77" y="120"/>
                      <a:pt x="77" y="120"/>
                    </a:cubicBezTo>
                    <a:cubicBezTo>
                      <a:pt x="91" y="116"/>
                      <a:pt x="104" y="106"/>
                      <a:pt x="113" y="92"/>
                    </a:cubicBezTo>
                    <a:cubicBezTo>
                      <a:pt x="118" y="82"/>
                      <a:pt x="121" y="71"/>
                      <a:pt x="121" y="60"/>
                    </a:cubicBezTo>
                    <a:cubicBezTo>
                      <a:pt x="121" y="39"/>
                      <a:pt x="111" y="19"/>
                      <a:pt x="92" y="8"/>
                    </a:cubicBezTo>
                    <a:cubicBezTo>
                      <a:pt x="92" y="8"/>
                      <a:pt x="92" y="8"/>
                      <a:pt x="92" y="8"/>
                    </a:cubicBezTo>
                    <a:cubicBezTo>
                      <a:pt x="84" y="3"/>
                      <a:pt x="74" y="0"/>
                      <a:pt x="6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 name="Freeform 364"/>
              <p:cNvSpPr>
                <a:spLocks noEditPoints="1"/>
              </p:cNvSpPr>
              <p:nvPr/>
            </p:nvSpPr>
            <p:spPr bwMode="auto">
              <a:xfrm>
                <a:off x="2951163" y="3867150"/>
                <a:ext cx="176213" cy="109538"/>
              </a:xfrm>
              <a:custGeom>
                <a:avLst/>
                <a:gdLst>
                  <a:gd name="T0" fmla="*/ 55 w 63"/>
                  <a:gd name="T1" fmla="*/ 37 h 39"/>
                  <a:gd name="T2" fmla="*/ 3 w 63"/>
                  <a:gd name="T3" fmla="*/ 10 h 39"/>
                  <a:gd name="T4" fmla="*/ 6 w 63"/>
                  <a:gd name="T5" fmla="*/ 4 h 39"/>
                  <a:gd name="T6" fmla="*/ 7 w 63"/>
                  <a:gd name="T7" fmla="*/ 4 h 39"/>
                  <a:gd name="T8" fmla="*/ 57 w 63"/>
                  <a:gd name="T9" fmla="*/ 31 h 39"/>
                  <a:gd name="T10" fmla="*/ 58 w 63"/>
                  <a:gd name="T11" fmla="*/ 32 h 39"/>
                  <a:gd name="T12" fmla="*/ 55 w 63"/>
                  <a:gd name="T13" fmla="*/ 37 h 39"/>
                  <a:gd name="T14" fmla="*/ 5 w 63"/>
                  <a:gd name="T15" fmla="*/ 3 h 39"/>
                  <a:gd name="T16" fmla="*/ 6 w 63"/>
                  <a:gd name="T17" fmla="*/ 2 h 39"/>
                  <a:gd name="T18" fmla="*/ 5 w 63"/>
                  <a:gd name="T19" fmla="*/ 3 h 39"/>
                  <a:gd name="T20" fmla="*/ 6 w 63"/>
                  <a:gd name="T21" fmla="*/ 0 h 39"/>
                  <a:gd name="T22" fmla="*/ 4 w 63"/>
                  <a:gd name="T23" fmla="*/ 1 h 39"/>
                  <a:gd name="T24" fmla="*/ 4 w 63"/>
                  <a:gd name="T25" fmla="*/ 1 h 39"/>
                  <a:gd name="T26" fmla="*/ 0 w 63"/>
                  <a:gd name="T27" fmla="*/ 8 h 39"/>
                  <a:gd name="T28" fmla="*/ 59 w 63"/>
                  <a:gd name="T29" fmla="*/ 39 h 39"/>
                  <a:gd name="T30" fmla="*/ 63 w 63"/>
                  <a:gd name="T31" fmla="*/ 32 h 39"/>
                  <a:gd name="T32" fmla="*/ 63 w 63"/>
                  <a:gd name="T33" fmla="*/ 30 h 39"/>
                  <a:gd name="T34" fmla="*/ 62 w 63"/>
                  <a:gd name="T35" fmla="*/ 29 h 39"/>
                  <a:gd name="T36" fmla="*/ 60 w 63"/>
                  <a:gd name="T37" fmla="*/ 28 h 39"/>
                  <a:gd name="T38" fmla="*/ 57 w 63"/>
                  <a:gd name="T39" fmla="*/ 26 h 39"/>
                  <a:gd name="T40" fmla="*/ 47 w 63"/>
                  <a:gd name="T41" fmla="*/ 21 h 39"/>
                  <a:gd name="T42" fmla="*/ 47 w 63"/>
                  <a:gd name="T43" fmla="*/ 21 h 39"/>
                  <a:gd name="T44" fmla="*/ 47 w 63"/>
                  <a:gd name="T45" fmla="*/ 21 h 39"/>
                  <a:gd name="T46" fmla="*/ 45 w 63"/>
                  <a:gd name="T47" fmla="*/ 22 h 39"/>
                  <a:gd name="T48" fmla="*/ 44 w 63"/>
                  <a:gd name="T49" fmla="*/ 22 h 39"/>
                  <a:gd name="T50" fmla="*/ 44 w 63"/>
                  <a:gd name="T51" fmla="*/ 19 h 39"/>
                  <a:gd name="T52" fmla="*/ 26 w 63"/>
                  <a:gd name="T53" fmla="*/ 10 h 39"/>
                  <a:gd name="T54" fmla="*/ 24 w 63"/>
                  <a:gd name="T55" fmla="*/ 12 h 39"/>
                  <a:gd name="T56" fmla="*/ 24 w 63"/>
                  <a:gd name="T57" fmla="*/ 12 h 39"/>
                  <a:gd name="T58" fmla="*/ 22 w 63"/>
                  <a:gd name="T59" fmla="*/ 9 h 39"/>
                  <a:gd name="T60" fmla="*/ 22 w 63"/>
                  <a:gd name="T61" fmla="*/ 8 h 39"/>
                  <a:gd name="T62" fmla="*/ 11 w 63"/>
                  <a:gd name="T63" fmla="*/ 2 h 39"/>
                  <a:gd name="T64" fmla="*/ 7 w 63"/>
                  <a:gd name="T65" fmla="*/ 0 h 39"/>
                  <a:gd name="T66" fmla="*/ 7 w 63"/>
                  <a:gd name="T67" fmla="*/ 0 h 39"/>
                  <a:gd name="T68" fmla="*/ 6 w 63"/>
                  <a:gd name="T69"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2" h="39">
                    <a:moveTo>
                      <a:pt x="55" y="37"/>
                    </a:moveTo>
                    <a:cubicBezTo>
                      <a:pt x="3" y="10"/>
                      <a:pt x="3" y="10"/>
                      <a:pt x="3" y="10"/>
                    </a:cubicBezTo>
                    <a:cubicBezTo>
                      <a:pt x="6" y="4"/>
                      <a:pt x="6" y="4"/>
                      <a:pt x="6" y="4"/>
                    </a:cubicBezTo>
                    <a:cubicBezTo>
                      <a:pt x="7" y="4"/>
                      <a:pt x="7" y="4"/>
                      <a:pt x="7" y="4"/>
                    </a:cubicBezTo>
                    <a:cubicBezTo>
                      <a:pt x="57" y="31"/>
                      <a:pt x="57" y="31"/>
                      <a:pt x="57" y="31"/>
                    </a:cubicBezTo>
                    <a:cubicBezTo>
                      <a:pt x="58" y="32"/>
                      <a:pt x="58" y="32"/>
                      <a:pt x="58" y="32"/>
                    </a:cubicBezTo>
                    <a:cubicBezTo>
                      <a:pt x="55" y="37"/>
                      <a:pt x="55" y="37"/>
                      <a:pt x="55" y="37"/>
                    </a:cubicBezTo>
                    <a:moveTo>
                      <a:pt x="5" y="3"/>
                    </a:moveTo>
                    <a:cubicBezTo>
                      <a:pt x="6" y="2"/>
                      <a:pt x="6" y="2"/>
                      <a:pt x="6" y="2"/>
                    </a:cubicBezTo>
                    <a:cubicBezTo>
                      <a:pt x="5" y="3"/>
                      <a:pt x="5" y="3"/>
                      <a:pt x="5" y="3"/>
                    </a:cubicBezTo>
                    <a:moveTo>
                      <a:pt x="6" y="0"/>
                    </a:moveTo>
                    <a:cubicBezTo>
                      <a:pt x="5" y="0"/>
                      <a:pt x="4" y="0"/>
                      <a:pt x="4" y="1"/>
                    </a:cubicBezTo>
                    <a:cubicBezTo>
                      <a:pt x="4" y="1"/>
                      <a:pt x="4" y="1"/>
                      <a:pt x="4" y="1"/>
                    </a:cubicBezTo>
                    <a:cubicBezTo>
                      <a:pt x="0" y="8"/>
                      <a:pt x="0" y="8"/>
                      <a:pt x="0" y="8"/>
                    </a:cubicBezTo>
                    <a:cubicBezTo>
                      <a:pt x="59" y="39"/>
                      <a:pt x="59" y="39"/>
                      <a:pt x="59" y="39"/>
                    </a:cubicBezTo>
                    <a:cubicBezTo>
                      <a:pt x="63" y="32"/>
                      <a:pt x="63" y="32"/>
                      <a:pt x="63" y="32"/>
                    </a:cubicBezTo>
                    <a:cubicBezTo>
                      <a:pt x="63" y="31"/>
                      <a:pt x="63" y="31"/>
                      <a:pt x="63" y="30"/>
                    </a:cubicBezTo>
                    <a:cubicBezTo>
                      <a:pt x="63" y="30"/>
                      <a:pt x="62" y="29"/>
                      <a:pt x="62" y="29"/>
                    </a:cubicBezTo>
                    <a:cubicBezTo>
                      <a:pt x="60" y="28"/>
                      <a:pt x="60" y="28"/>
                      <a:pt x="60" y="28"/>
                    </a:cubicBezTo>
                    <a:cubicBezTo>
                      <a:pt x="57" y="26"/>
                      <a:pt x="57" y="26"/>
                      <a:pt x="57" y="26"/>
                    </a:cubicBezTo>
                    <a:cubicBezTo>
                      <a:pt x="47" y="21"/>
                      <a:pt x="47" y="21"/>
                      <a:pt x="47" y="21"/>
                    </a:cubicBezTo>
                    <a:cubicBezTo>
                      <a:pt x="47" y="21"/>
                      <a:pt x="47" y="21"/>
                      <a:pt x="47" y="21"/>
                    </a:cubicBezTo>
                    <a:cubicBezTo>
                      <a:pt x="47" y="21"/>
                      <a:pt x="47" y="21"/>
                      <a:pt x="47" y="21"/>
                    </a:cubicBezTo>
                    <a:cubicBezTo>
                      <a:pt x="46" y="22"/>
                      <a:pt x="46" y="22"/>
                      <a:pt x="45" y="22"/>
                    </a:cubicBezTo>
                    <a:cubicBezTo>
                      <a:pt x="45" y="22"/>
                      <a:pt x="44" y="22"/>
                      <a:pt x="44" y="22"/>
                    </a:cubicBezTo>
                    <a:cubicBezTo>
                      <a:pt x="43" y="21"/>
                      <a:pt x="43" y="20"/>
                      <a:pt x="44" y="19"/>
                    </a:cubicBezTo>
                    <a:cubicBezTo>
                      <a:pt x="26" y="10"/>
                      <a:pt x="26" y="10"/>
                      <a:pt x="26" y="10"/>
                    </a:cubicBezTo>
                    <a:cubicBezTo>
                      <a:pt x="26" y="11"/>
                      <a:pt x="25" y="12"/>
                      <a:pt x="24" y="12"/>
                    </a:cubicBezTo>
                    <a:cubicBezTo>
                      <a:pt x="24" y="12"/>
                      <a:pt x="24" y="12"/>
                      <a:pt x="24" y="12"/>
                    </a:cubicBezTo>
                    <a:cubicBezTo>
                      <a:pt x="23" y="11"/>
                      <a:pt x="22" y="10"/>
                      <a:pt x="22" y="9"/>
                    </a:cubicBezTo>
                    <a:cubicBezTo>
                      <a:pt x="22" y="8"/>
                      <a:pt x="22" y="8"/>
                      <a:pt x="22" y="8"/>
                    </a:cubicBezTo>
                    <a:cubicBezTo>
                      <a:pt x="11" y="2"/>
                      <a:pt x="11" y="2"/>
                      <a:pt x="11" y="2"/>
                    </a:cubicBezTo>
                    <a:cubicBezTo>
                      <a:pt x="7" y="0"/>
                      <a:pt x="7" y="0"/>
                      <a:pt x="7" y="0"/>
                    </a:cubicBezTo>
                    <a:cubicBezTo>
                      <a:pt x="7" y="0"/>
                      <a:pt x="7" y="0"/>
                      <a:pt x="7" y="0"/>
                    </a:cubicBezTo>
                    <a:cubicBezTo>
                      <a:pt x="6" y="0"/>
                      <a:pt x="6" y="0"/>
                      <a:pt x="6"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 name="Freeform 365"/>
              <p:cNvSpPr>
                <a:spLocks noEditPoints="1"/>
              </p:cNvSpPr>
              <p:nvPr/>
            </p:nvSpPr>
            <p:spPr bwMode="auto">
              <a:xfrm>
                <a:off x="2924176" y="3890963"/>
                <a:ext cx="198438" cy="131763"/>
              </a:xfrm>
              <a:custGeom>
                <a:avLst/>
                <a:gdLst>
                  <a:gd name="T0" fmla="*/ 62 w 71"/>
                  <a:gd name="T1" fmla="*/ 42 h 47"/>
                  <a:gd name="T2" fmla="*/ 5 w 71"/>
                  <a:gd name="T3" fmla="*/ 12 h 47"/>
                  <a:gd name="T4" fmla="*/ 9 w 71"/>
                  <a:gd name="T5" fmla="*/ 4 h 47"/>
                  <a:gd name="T6" fmla="*/ 66 w 71"/>
                  <a:gd name="T7" fmla="*/ 34 h 47"/>
                  <a:gd name="T8" fmla="*/ 62 w 71"/>
                  <a:gd name="T9" fmla="*/ 42 h 47"/>
                  <a:gd name="T10" fmla="*/ 7 w 71"/>
                  <a:gd name="T11" fmla="*/ 3 h 47"/>
                  <a:gd name="T12" fmla="*/ 8 w 71"/>
                  <a:gd name="T13" fmla="*/ 2 h 47"/>
                  <a:gd name="T14" fmla="*/ 7 w 71"/>
                  <a:gd name="T15" fmla="*/ 3 h 47"/>
                  <a:gd name="T16" fmla="*/ 8 w 71"/>
                  <a:gd name="T17" fmla="*/ 0 h 47"/>
                  <a:gd name="T18" fmla="*/ 6 w 71"/>
                  <a:gd name="T19" fmla="*/ 1 h 47"/>
                  <a:gd name="T20" fmla="*/ 6 w 71"/>
                  <a:gd name="T21" fmla="*/ 1 h 47"/>
                  <a:gd name="T22" fmla="*/ 0 w 71"/>
                  <a:gd name="T23" fmla="*/ 12 h 47"/>
                  <a:gd name="T24" fmla="*/ 1 w 71"/>
                  <a:gd name="T25" fmla="*/ 15 h 47"/>
                  <a:gd name="T26" fmla="*/ 62 w 71"/>
                  <a:gd name="T27" fmla="*/ 47 h 47"/>
                  <a:gd name="T28" fmla="*/ 63 w 71"/>
                  <a:gd name="T29" fmla="*/ 47 h 47"/>
                  <a:gd name="T30" fmla="*/ 63 w 71"/>
                  <a:gd name="T31" fmla="*/ 47 h 47"/>
                  <a:gd name="T32" fmla="*/ 64 w 71"/>
                  <a:gd name="T33" fmla="*/ 46 h 47"/>
                  <a:gd name="T34" fmla="*/ 71 w 71"/>
                  <a:gd name="T35" fmla="*/ 34 h 47"/>
                  <a:gd name="T36" fmla="*/ 71 w 71"/>
                  <a:gd name="T37" fmla="*/ 33 h 47"/>
                  <a:gd name="T38" fmla="*/ 70 w 71"/>
                  <a:gd name="T39" fmla="*/ 32 h 47"/>
                  <a:gd name="T40" fmla="*/ 69 w 71"/>
                  <a:gd name="T41" fmla="*/ 31 h 47"/>
                  <a:gd name="T42" fmla="*/ 10 w 71"/>
                  <a:gd name="T43" fmla="*/ 0 h 47"/>
                  <a:gd name="T44" fmla="*/ 9 w 71"/>
                  <a:gd name="T45" fmla="*/ 0 h 47"/>
                  <a:gd name="T46" fmla="*/ 8 w 71"/>
                  <a:gd name="T47"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1" h="47">
                    <a:moveTo>
                      <a:pt x="62" y="42"/>
                    </a:moveTo>
                    <a:cubicBezTo>
                      <a:pt x="5" y="12"/>
                      <a:pt x="5" y="12"/>
                      <a:pt x="5" y="12"/>
                    </a:cubicBezTo>
                    <a:cubicBezTo>
                      <a:pt x="9" y="4"/>
                      <a:pt x="9" y="4"/>
                      <a:pt x="9" y="4"/>
                    </a:cubicBezTo>
                    <a:cubicBezTo>
                      <a:pt x="66" y="34"/>
                      <a:pt x="66" y="34"/>
                      <a:pt x="66" y="34"/>
                    </a:cubicBezTo>
                    <a:cubicBezTo>
                      <a:pt x="62" y="42"/>
                      <a:pt x="62" y="42"/>
                      <a:pt x="62" y="42"/>
                    </a:cubicBezTo>
                    <a:moveTo>
                      <a:pt x="7" y="3"/>
                    </a:moveTo>
                    <a:cubicBezTo>
                      <a:pt x="8" y="2"/>
                      <a:pt x="8" y="2"/>
                      <a:pt x="8" y="2"/>
                    </a:cubicBezTo>
                    <a:cubicBezTo>
                      <a:pt x="7" y="3"/>
                      <a:pt x="7" y="3"/>
                      <a:pt x="7" y="3"/>
                    </a:cubicBezTo>
                    <a:moveTo>
                      <a:pt x="8" y="0"/>
                    </a:moveTo>
                    <a:cubicBezTo>
                      <a:pt x="7" y="0"/>
                      <a:pt x="7" y="0"/>
                      <a:pt x="6" y="1"/>
                    </a:cubicBezTo>
                    <a:cubicBezTo>
                      <a:pt x="6" y="1"/>
                      <a:pt x="6" y="1"/>
                      <a:pt x="6" y="1"/>
                    </a:cubicBezTo>
                    <a:cubicBezTo>
                      <a:pt x="0" y="12"/>
                      <a:pt x="0" y="12"/>
                      <a:pt x="0" y="12"/>
                    </a:cubicBezTo>
                    <a:cubicBezTo>
                      <a:pt x="0" y="13"/>
                      <a:pt x="0" y="14"/>
                      <a:pt x="1" y="15"/>
                    </a:cubicBezTo>
                    <a:cubicBezTo>
                      <a:pt x="62" y="47"/>
                      <a:pt x="62" y="47"/>
                      <a:pt x="62" y="47"/>
                    </a:cubicBezTo>
                    <a:cubicBezTo>
                      <a:pt x="62" y="47"/>
                      <a:pt x="62" y="47"/>
                      <a:pt x="63" y="47"/>
                    </a:cubicBezTo>
                    <a:cubicBezTo>
                      <a:pt x="63" y="47"/>
                      <a:pt x="63" y="47"/>
                      <a:pt x="63" y="47"/>
                    </a:cubicBezTo>
                    <a:cubicBezTo>
                      <a:pt x="64" y="47"/>
                      <a:pt x="64" y="46"/>
                      <a:pt x="64" y="46"/>
                    </a:cubicBezTo>
                    <a:cubicBezTo>
                      <a:pt x="71" y="34"/>
                      <a:pt x="71" y="34"/>
                      <a:pt x="71" y="34"/>
                    </a:cubicBezTo>
                    <a:cubicBezTo>
                      <a:pt x="71" y="34"/>
                      <a:pt x="71" y="33"/>
                      <a:pt x="71" y="33"/>
                    </a:cubicBezTo>
                    <a:cubicBezTo>
                      <a:pt x="71" y="32"/>
                      <a:pt x="70" y="32"/>
                      <a:pt x="70" y="32"/>
                    </a:cubicBezTo>
                    <a:cubicBezTo>
                      <a:pt x="69" y="31"/>
                      <a:pt x="69" y="31"/>
                      <a:pt x="69" y="31"/>
                    </a:cubicBezTo>
                    <a:cubicBezTo>
                      <a:pt x="10" y="0"/>
                      <a:pt x="10" y="0"/>
                      <a:pt x="10" y="0"/>
                    </a:cubicBezTo>
                    <a:cubicBezTo>
                      <a:pt x="9" y="0"/>
                      <a:pt x="9" y="0"/>
                      <a:pt x="9" y="0"/>
                    </a:cubicBezTo>
                    <a:cubicBezTo>
                      <a:pt x="9" y="0"/>
                      <a:pt x="8" y="0"/>
                      <a:pt x="8"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 name="Freeform 366"/>
              <p:cNvSpPr>
                <a:spLocks noEditPoints="1"/>
              </p:cNvSpPr>
              <p:nvPr/>
            </p:nvSpPr>
            <p:spPr bwMode="auto">
              <a:xfrm>
                <a:off x="3013076" y="3679825"/>
                <a:ext cx="219075" cy="249238"/>
              </a:xfrm>
              <a:custGeom>
                <a:avLst/>
                <a:gdLst>
                  <a:gd name="T0" fmla="*/ 55 w 78"/>
                  <a:gd name="T1" fmla="*/ 13 h 89"/>
                  <a:gd name="T2" fmla="*/ 56 w 78"/>
                  <a:gd name="T3" fmla="*/ 12 h 89"/>
                  <a:gd name="T4" fmla="*/ 55 w 78"/>
                  <a:gd name="T5" fmla="*/ 19 h 89"/>
                  <a:gd name="T6" fmla="*/ 35 w 78"/>
                  <a:gd name="T7" fmla="*/ 12 h 89"/>
                  <a:gd name="T8" fmla="*/ 38 w 78"/>
                  <a:gd name="T9" fmla="*/ 4 h 89"/>
                  <a:gd name="T10" fmla="*/ 42 w 78"/>
                  <a:gd name="T11" fmla="*/ 5 h 89"/>
                  <a:gd name="T12" fmla="*/ 40 w 78"/>
                  <a:gd name="T13" fmla="*/ 0 h 89"/>
                  <a:gd name="T14" fmla="*/ 31 w 78"/>
                  <a:gd name="T15" fmla="*/ 11 h 89"/>
                  <a:gd name="T16" fmla="*/ 23 w 78"/>
                  <a:gd name="T17" fmla="*/ 11 h 89"/>
                  <a:gd name="T18" fmla="*/ 12 w 78"/>
                  <a:gd name="T19" fmla="*/ 4 h 89"/>
                  <a:gd name="T20" fmla="*/ 0 w 78"/>
                  <a:gd name="T21" fmla="*/ 76 h 89"/>
                  <a:gd name="T22" fmla="*/ 4 w 78"/>
                  <a:gd name="T23" fmla="*/ 77 h 89"/>
                  <a:gd name="T24" fmla="*/ 21 w 78"/>
                  <a:gd name="T25" fmla="*/ 14 h 89"/>
                  <a:gd name="T26" fmla="*/ 34 w 78"/>
                  <a:gd name="T27" fmla="*/ 18 h 89"/>
                  <a:gd name="T28" fmla="*/ 50 w 78"/>
                  <a:gd name="T29" fmla="*/ 28 h 89"/>
                  <a:gd name="T30" fmla="*/ 70 w 78"/>
                  <a:gd name="T31" fmla="*/ 35 h 89"/>
                  <a:gd name="T32" fmla="*/ 22 w 78"/>
                  <a:gd name="T33" fmla="*/ 89 h 89"/>
                  <a:gd name="T34" fmla="*/ 25 w 78"/>
                  <a:gd name="T35" fmla="*/ 88 h 89"/>
                  <a:gd name="T36" fmla="*/ 77 w 78"/>
                  <a:gd name="T37" fmla="*/ 30 h 89"/>
                  <a:gd name="T38" fmla="*/ 77 w 78"/>
                  <a:gd name="T39" fmla="*/ 30 h 89"/>
                  <a:gd name="T40" fmla="*/ 77 w 78"/>
                  <a:gd name="T41" fmla="*/ 30 h 89"/>
                  <a:gd name="T42" fmla="*/ 77 w 78"/>
                  <a:gd name="T43" fmla="*/ 30 h 89"/>
                  <a:gd name="T44" fmla="*/ 77 w 78"/>
                  <a:gd name="T45" fmla="*/ 30 h 89"/>
                  <a:gd name="T46" fmla="*/ 77 w 78"/>
                  <a:gd name="T47" fmla="*/ 30 h 89"/>
                  <a:gd name="T48" fmla="*/ 77 w 78"/>
                  <a:gd name="T49" fmla="*/ 30 h 89"/>
                  <a:gd name="T50" fmla="*/ 77 w 78"/>
                  <a:gd name="T51" fmla="*/ 30 h 89"/>
                  <a:gd name="T52" fmla="*/ 77 w 78"/>
                  <a:gd name="T53" fmla="*/ 30 h 89"/>
                  <a:gd name="T54" fmla="*/ 77 w 78"/>
                  <a:gd name="T55" fmla="*/ 30 h 89"/>
                  <a:gd name="T56" fmla="*/ 77 w 78"/>
                  <a:gd name="T57" fmla="*/ 30 h 89"/>
                  <a:gd name="T58" fmla="*/ 76 w 78"/>
                  <a:gd name="T59" fmla="*/ 30 h 89"/>
                  <a:gd name="T60" fmla="*/ 76 w 78"/>
                  <a:gd name="T61" fmla="*/ 30 h 89"/>
                  <a:gd name="T62" fmla="*/ 76 w 78"/>
                  <a:gd name="T63" fmla="*/ 30 h 89"/>
                  <a:gd name="T64" fmla="*/ 76 w 78"/>
                  <a:gd name="T65" fmla="*/ 30 h 89"/>
                  <a:gd name="T66" fmla="*/ 76 w 78"/>
                  <a:gd name="T67" fmla="*/ 30 h 89"/>
                  <a:gd name="T68" fmla="*/ 75 w 78"/>
                  <a:gd name="T69" fmla="*/ 30 h 89"/>
                  <a:gd name="T70" fmla="*/ 74 w 78"/>
                  <a:gd name="T71" fmla="*/ 30 h 89"/>
                  <a:gd name="T72" fmla="*/ 69 w 78"/>
                  <a:gd name="T73" fmla="*/ 31 h 89"/>
                  <a:gd name="T74" fmla="*/ 58 w 78"/>
                  <a:gd name="T75" fmla="*/ 29 h 89"/>
                  <a:gd name="T76" fmla="*/ 57 w 78"/>
                  <a:gd name="T77" fmla="*/ 23 h 89"/>
                  <a:gd name="T78" fmla="*/ 59 w 78"/>
                  <a:gd name="T79" fmla="*/ 10 h 89"/>
                  <a:gd name="T80" fmla="*/ 52 w 78"/>
                  <a:gd name="T81" fmla="*/ 9 h 89"/>
                  <a:gd name="T82" fmla="*/ 40 w 78"/>
                  <a:gd name="T83" fmla="*/ 18 h 89"/>
                  <a:gd name="T84" fmla="*/ 46 w 78"/>
                  <a:gd name="T85" fmla="*/ 5 h 89"/>
                  <a:gd name="T86" fmla="*/ 40 w 78"/>
                  <a:gd name="T87" fmla="*/ 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8" h="89">
                    <a:moveTo>
                      <a:pt x="50" y="20"/>
                    </a:moveTo>
                    <a:cubicBezTo>
                      <a:pt x="50" y="18"/>
                      <a:pt x="51" y="16"/>
                      <a:pt x="53" y="14"/>
                    </a:cubicBezTo>
                    <a:cubicBezTo>
                      <a:pt x="53" y="14"/>
                      <a:pt x="54" y="13"/>
                      <a:pt x="55" y="13"/>
                    </a:cubicBezTo>
                    <a:cubicBezTo>
                      <a:pt x="55" y="12"/>
                      <a:pt x="56" y="12"/>
                      <a:pt x="56" y="12"/>
                    </a:cubicBezTo>
                    <a:cubicBezTo>
                      <a:pt x="56" y="12"/>
                      <a:pt x="56" y="12"/>
                      <a:pt x="56" y="12"/>
                    </a:cubicBezTo>
                    <a:cubicBezTo>
                      <a:pt x="56" y="12"/>
                      <a:pt x="56" y="12"/>
                      <a:pt x="56" y="12"/>
                    </a:cubicBezTo>
                    <a:cubicBezTo>
                      <a:pt x="56" y="12"/>
                      <a:pt x="57" y="13"/>
                      <a:pt x="57" y="15"/>
                    </a:cubicBezTo>
                    <a:cubicBezTo>
                      <a:pt x="57" y="15"/>
                      <a:pt x="57" y="16"/>
                      <a:pt x="57" y="16"/>
                    </a:cubicBezTo>
                    <a:cubicBezTo>
                      <a:pt x="56" y="18"/>
                      <a:pt x="56" y="19"/>
                      <a:pt x="55" y="19"/>
                    </a:cubicBezTo>
                    <a:cubicBezTo>
                      <a:pt x="54" y="20"/>
                      <a:pt x="52" y="20"/>
                      <a:pt x="50" y="20"/>
                    </a:cubicBezTo>
                    <a:moveTo>
                      <a:pt x="36" y="14"/>
                    </a:moveTo>
                    <a:cubicBezTo>
                      <a:pt x="35" y="13"/>
                      <a:pt x="35" y="12"/>
                      <a:pt x="35" y="12"/>
                    </a:cubicBezTo>
                    <a:cubicBezTo>
                      <a:pt x="35" y="11"/>
                      <a:pt x="35" y="11"/>
                      <a:pt x="35" y="11"/>
                    </a:cubicBezTo>
                    <a:cubicBezTo>
                      <a:pt x="35" y="10"/>
                      <a:pt x="35" y="8"/>
                      <a:pt x="36" y="6"/>
                    </a:cubicBezTo>
                    <a:cubicBezTo>
                      <a:pt x="37" y="5"/>
                      <a:pt x="37" y="5"/>
                      <a:pt x="38" y="4"/>
                    </a:cubicBezTo>
                    <a:cubicBezTo>
                      <a:pt x="39" y="4"/>
                      <a:pt x="39" y="4"/>
                      <a:pt x="40" y="4"/>
                    </a:cubicBezTo>
                    <a:cubicBezTo>
                      <a:pt x="41" y="4"/>
                      <a:pt x="41" y="4"/>
                      <a:pt x="42" y="4"/>
                    </a:cubicBezTo>
                    <a:cubicBezTo>
                      <a:pt x="42" y="4"/>
                      <a:pt x="42" y="4"/>
                      <a:pt x="42" y="5"/>
                    </a:cubicBezTo>
                    <a:cubicBezTo>
                      <a:pt x="42" y="8"/>
                      <a:pt x="40" y="11"/>
                      <a:pt x="38" y="13"/>
                    </a:cubicBezTo>
                    <a:cubicBezTo>
                      <a:pt x="37" y="13"/>
                      <a:pt x="36" y="14"/>
                      <a:pt x="36" y="14"/>
                    </a:cubicBezTo>
                    <a:moveTo>
                      <a:pt x="40" y="0"/>
                    </a:moveTo>
                    <a:cubicBezTo>
                      <a:pt x="39" y="0"/>
                      <a:pt x="37" y="0"/>
                      <a:pt x="36" y="1"/>
                    </a:cubicBezTo>
                    <a:cubicBezTo>
                      <a:pt x="34" y="2"/>
                      <a:pt x="33" y="4"/>
                      <a:pt x="32" y="6"/>
                    </a:cubicBezTo>
                    <a:cubicBezTo>
                      <a:pt x="31" y="8"/>
                      <a:pt x="31" y="10"/>
                      <a:pt x="31" y="11"/>
                    </a:cubicBezTo>
                    <a:cubicBezTo>
                      <a:pt x="31" y="12"/>
                      <a:pt x="31" y="12"/>
                      <a:pt x="31" y="12"/>
                    </a:cubicBezTo>
                    <a:cubicBezTo>
                      <a:pt x="31" y="12"/>
                      <a:pt x="31" y="13"/>
                      <a:pt x="31" y="14"/>
                    </a:cubicBezTo>
                    <a:cubicBezTo>
                      <a:pt x="29" y="14"/>
                      <a:pt x="26" y="12"/>
                      <a:pt x="23" y="11"/>
                    </a:cubicBezTo>
                    <a:cubicBezTo>
                      <a:pt x="20" y="9"/>
                      <a:pt x="17" y="6"/>
                      <a:pt x="14" y="4"/>
                    </a:cubicBezTo>
                    <a:cubicBezTo>
                      <a:pt x="14" y="4"/>
                      <a:pt x="13" y="3"/>
                      <a:pt x="13" y="3"/>
                    </a:cubicBezTo>
                    <a:cubicBezTo>
                      <a:pt x="13" y="3"/>
                      <a:pt x="12" y="3"/>
                      <a:pt x="12" y="4"/>
                    </a:cubicBezTo>
                    <a:cubicBezTo>
                      <a:pt x="12" y="4"/>
                      <a:pt x="11" y="4"/>
                      <a:pt x="11" y="5"/>
                    </a:cubicBezTo>
                    <a:cubicBezTo>
                      <a:pt x="0" y="75"/>
                      <a:pt x="0" y="75"/>
                      <a:pt x="0" y="75"/>
                    </a:cubicBezTo>
                    <a:cubicBezTo>
                      <a:pt x="0" y="76"/>
                      <a:pt x="0" y="76"/>
                      <a:pt x="0" y="76"/>
                    </a:cubicBezTo>
                    <a:cubicBezTo>
                      <a:pt x="0" y="77"/>
                      <a:pt x="1" y="78"/>
                      <a:pt x="2" y="79"/>
                    </a:cubicBezTo>
                    <a:cubicBezTo>
                      <a:pt x="2" y="79"/>
                      <a:pt x="2" y="79"/>
                      <a:pt x="2" y="79"/>
                    </a:cubicBezTo>
                    <a:cubicBezTo>
                      <a:pt x="3" y="79"/>
                      <a:pt x="4" y="78"/>
                      <a:pt x="4" y="77"/>
                    </a:cubicBezTo>
                    <a:cubicBezTo>
                      <a:pt x="4" y="77"/>
                      <a:pt x="4" y="77"/>
                      <a:pt x="4" y="77"/>
                    </a:cubicBezTo>
                    <a:cubicBezTo>
                      <a:pt x="14" y="9"/>
                      <a:pt x="14" y="9"/>
                      <a:pt x="14" y="9"/>
                    </a:cubicBezTo>
                    <a:cubicBezTo>
                      <a:pt x="16" y="11"/>
                      <a:pt x="19" y="13"/>
                      <a:pt x="21" y="14"/>
                    </a:cubicBezTo>
                    <a:cubicBezTo>
                      <a:pt x="25" y="16"/>
                      <a:pt x="29" y="18"/>
                      <a:pt x="33" y="18"/>
                    </a:cubicBezTo>
                    <a:cubicBezTo>
                      <a:pt x="33" y="18"/>
                      <a:pt x="33" y="18"/>
                      <a:pt x="33" y="18"/>
                    </a:cubicBezTo>
                    <a:cubicBezTo>
                      <a:pt x="33" y="18"/>
                      <a:pt x="34" y="18"/>
                      <a:pt x="34" y="18"/>
                    </a:cubicBezTo>
                    <a:cubicBezTo>
                      <a:pt x="35" y="19"/>
                      <a:pt x="37" y="21"/>
                      <a:pt x="38" y="21"/>
                    </a:cubicBezTo>
                    <a:cubicBezTo>
                      <a:pt x="40" y="22"/>
                      <a:pt x="44" y="23"/>
                      <a:pt x="47" y="24"/>
                    </a:cubicBezTo>
                    <a:cubicBezTo>
                      <a:pt x="47" y="26"/>
                      <a:pt x="48" y="27"/>
                      <a:pt x="50" y="28"/>
                    </a:cubicBezTo>
                    <a:cubicBezTo>
                      <a:pt x="52" y="30"/>
                      <a:pt x="54" y="32"/>
                      <a:pt x="57" y="33"/>
                    </a:cubicBezTo>
                    <a:cubicBezTo>
                      <a:pt x="60" y="34"/>
                      <a:pt x="65" y="35"/>
                      <a:pt x="69" y="35"/>
                    </a:cubicBezTo>
                    <a:cubicBezTo>
                      <a:pt x="69" y="35"/>
                      <a:pt x="70" y="35"/>
                      <a:pt x="70" y="35"/>
                    </a:cubicBezTo>
                    <a:cubicBezTo>
                      <a:pt x="22" y="86"/>
                      <a:pt x="22" y="86"/>
                      <a:pt x="22" y="86"/>
                    </a:cubicBezTo>
                    <a:cubicBezTo>
                      <a:pt x="22" y="86"/>
                      <a:pt x="22" y="86"/>
                      <a:pt x="22" y="86"/>
                    </a:cubicBezTo>
                    <a:cubicBezTo>
                      <a:pt x="21" y="87"/>
                      <a:pt x="21" y="88"/>
                      <a:pt x="22" y="89"/>
                    </a:cubicBezTo>
                    <a:cubicBezTo>
                      <a:pt x="22" y="89"/>
                      <a:pt x="23" y="89"/>
                      <a:pt x="23" y="89"/>
                    </a:cubicBezTo>
                    <a:cubicBezTo>
                      <a:pt x="24" y="89"/>
                      <a:pt x="24" y="89"/>
                      <a:pt x="25" y="88"/>
                    </a:cubicBezTo>
                    <a:cubicBezTo>
                      <a:pt x="25" y="88"/>
                      <a:pt x="25" y="88"/>
                      <a:pt x="25" y="88"/>
                    </a:cubicBezTo>
                    <a:cubicBezTo>
                      <a:pt x="25" y="88"/>
                      <a:pt x="25" y="88"/>
                      <a:pt x="25" y="88"/>
                    </a:cubicBezTo>
                    <a:cubicBezTo>
                      <a:pt x="77" y="33"/>
                      <a:pt x="77" y="33"/>
                      <a:pt x="77" y="33"/>
                    </a:cubicBezTo>
                    <a:cubicBezTo>
                      <a:pt x="78" y="32"/>
                      <a:pt x="78" y="31"/>
                      <a:pt x="77" y="30"/>
                    </a:cubicBezTo>
                    <a:cubicBezTo>
                      <a:pt x="77" y="30"/>
                      <a:pt x="77" y="30"/>
                      <a:pt x="77" y="30"/>
                    </a:cubicBezTo>
                    <a:cubicBezTo>
                      <a:pt x="77" y="30"/>
                      <a:pt x="77" y="30"/>
                      <a:pt x="77" y="30"/>
                    </a:cubicBezTo>
                    <a:cubicBezTo>
                      <a:pt x="77" y="30"/>
                      <a:pt x="77" y="30"/>
                      <a:pt x="77" y="30"/>
                    </a:cubicBezTo>
                    <a:cubicBezTo>
                      <a:pt x="77" y="30"/>
                      <a:pt x="77" y="30"/>
                      <a:pt x="77" y="30"/>
                    </a:cubicBezTo>
                    <a:cubicBezTo>
                      <a:pt x="77" y="30"/>
                      <a:pt x="77" y="30"/>
                      <a:pt x="77" y="30"/>
                    </a:cubicBezTo>
                    <a:cubicBezTo>
                      <a:pt x="77" y="30"/>
                      <a:pt x="77" y="30"/>
                      <a:pt x="77" y="30"/>
                    </a:cubicBezTo>
                    <a:cubicBezTo>
                      <a:pt x="77" y="30"/>
                      <a:pt x="77" y="30"/>
                      <a:pt x="77" y="30"/>
                    </a:cubicBezTo>
                    <a:cubicBezTo>
                      <a:pt x="77" y="30"/>
                      <a:pt x="77" y="30"/>
                      <a:pt x="77" y="30"/>
                    </a:cubicBezTo>
                    <a:cubicBezTo>
                      <a:pt x="77" y="30"/>
                      <a:pt x="77" y="30"/>
                      <a:pt x="77" y="30"/>
                    </a:cubicBezTo>
                    <a:cubicBezTo>
                      <a:pt x="77" y="30"/>
                      <a:pt x="77" y="30"/>
                      <a:pt x="77" y="30"/>
                    </a:cubicBezTo>
                    <a:cubicBezTo>
                      <a:pt x="77" y="30"/>
                      <a:pt x="77" y="30"/>
                      <a:pt x="77" y="30"/>
                    </a:cubicBezTo>
                    <a:cubicBezTo>
                      <a:pt x="77" y="30"/>
                      <a:pt x="77" y="30"/>
                      <a:pt x="77" y="30"/>
                    </a:cubicBezTo>
                    <a:cubicBezTo>
                      <a:pt x="77" y="30"/>
                      <a:pt x="77" y="30"/>
                      <a:pt x="77" y="30"/>
                    </a:cubicBezTo>
                    <a:cubicBezTo>
                      <a:pt x="77" y="30"/>
                      <a:pt x="77" y="30"/>
                      <a:pt x="77" y="30"/>
                    </a:cubicBezTo>
                    <a:cubicBezTo>
                      <a:pt x="77" y="30"/>
                      <a:pt x="77" y="30"/>
                      <a:pt x="77" y="30"/>
                    </a:cubicBezTo>
                    <a:cubicBezTo>
                      <a:pt x="77" y="30"/>
                      <a:pt x="77" y="30"/>
                      <a:pt x="77" y="30"/>
                    </a:cubicBezTo>
                    <a:cubicBezTo>
                      <a:pt x="77" y="30"/>
                      <a:pt x="77" y="30"/>
                      <a:pt x="77" y="30"/>
                    </a:cubicBezTo>
                    <a:cubicBezTo>
                      <a:pt x="77" y="30"/>
                      <a:pt x="77" y="30"/>
                      <a:pt x="77" y="30"/>
                    </a:cubicBezTo>
                    <a:cubicBezTo>
                      <a:pt x="77" y="30"/>
                      <a:pt x="77" y="30"/>
                      <a:pt x="77" y="30"/>
                    </a:cubicBezTo>
                    <a:cubicBezTo>
                      <a:pt x="77" y="30"/>
                      <a:pt x="77" y="30"/>
                      <a:pt x="77" y="30"/>
                    </a:cubicBezTo>
                    <a:cubicBezTo>
                      <a:pt x="77" y="30"/>
                      <a:pt x="77" y="30"/>
                      <a:pt x="77" y="30"/>
                    </a:cubicBezTo>
                    <a:cubicBezTo>
                      <a:pt x="77" y="30"/>
                      <a:pt x="77" y="30"/>
                      <a:pt x="77" y="30"/>
                    </a:cubicBezTo>
                    <a:cubicBezTo>
                      <a:pt x="77" y="30"/>
                      <a:pt x="77" y="30"/>
                      <a:pt x="77" y="30"/>
                    </a:cubicBezTo>
                    <a:cubicBezTo>
                      <a:pt x="77" y="30"/>
                      <a:pt x="77" y="30"/>
                      <a:pt x="77" y="30"/>
                    </a:cubicBezTo>
                    <a:cubicBezTo>
                      <a:pt x="77" y="30"/>
                      <a:pt x="77" y="30"/>
                      <a:pt x="77" y="30"/>
                    </a:cubicBezTo>
                    <a:cubicBezTo>
                      <a:pt x="77" y="30"/>
                      <a:pt x="77" y="30"/>
                      <a:pt x="77" y="30"/>
                    </a:cubicBezTo>
                    <a:cubicBezTo>
                      <a:pt x="77" y="30"/>
                      <a:pt x="77" y="30"/>
                      <a:pt x="77" y="30"/>
                    </a:cubicBezTo>
                    <a:cubicBezTo>
                      <a:pt x="77" y="30"/>
                      <a:pt x="77" y="30"/>
                      <a:pt x="77" y="30"/>
                    </a:cubicBezTo>
                    <a:cubicBezTo>
                      <a:pt x="77" y="30"/>
                      <a:pt x="77" y="30"/>
                      <a:pt x="77" y="30"/>
                    </a:cubicBezTo>
                    <a:cubicBezTo>
                      <a:pt x="77" y="30"/>
                      <a:pt x="77" y="30"/>
                      <a:pt x="77" y="30"/>
                    </a:cubicBezTo>
                    <a:cubicBezTo>
                      <a:pt x="77" y="30"/>
                      <a:pt x="77" y="30"/>
                      <a:pt x="77" y="30"/>
                    </a:cubicBezTo>
                    <a:cubicBezTo>
                      <a:pt x="77" y="30"/>
                      <a:pt x="77" y="30"/>
                      <a:pt x="76" y="30"/>
                    </a:cubicBezTo>
                    <a:cubicBezTo>
                      <a:pt x="76" y="30"/>
                      <a:pt x="76" y="30"/>
                      <a:pt x="76" y="30"/>
                    </a:cubicBezTo>
                    <a:cubicBezTo>
                      <a:pt x="76" y="30"/>
                      <a:pt x="76" y="30"/>
                      <a:pt x="76" y="30"/>
                    </a:cubicBezTo>
                    <a:cubicBezTo>
                      <a:pt x="76" y="30"/>
                      <a:pt x="76" y="30"/>
                      <a:pt x="76" y="30"/>
                    </a:cubicBezTo>
                    <a:cubicBezTo>
                      <a:pt x="76" y="30"/>
                      <a:pt x="76" y="30"/>
                      <a:pt x="76" y="30"/>
                    </a:cubicBezTo>
                    <a:cubicBezTo>
                      <a:pt x="76" y="30"/>
                      <a:pt x="76" y="30"/>
                      <a:pt x="76" y="30"/>
                    </a:cubicBezTo>
                    <a:cubicBezTo>
                      <a:pt x="76" y="30"/>
                      <a:pt x="76" y="30"/>
                      <a:pt x="76" y="30"/>
                    </a:cubicBezTo>
                    <a:cubicBezTo>
                      <a:pt x="76" y="30"/>
                      <a:pt x="76" y="30"/>
                      <a:pt x="76" y="30"/>
                    </a:cubicBezTo>
                    <a:cubicBezTo>
                      <a:pt x="76" y="30"/>
                      <a:pt x="76" y="30"/>
                      <a:pt x="76" y="30"/>
                    </a:cubicBezTo>
                    <a:cubicBezTo>
                      <a:pt x="76" y="30"/>
                      <a:pt x="76" y="30"/>
                      <a:pt x="76" y="30"/>
                    </a:cubicBezTo>
                    <a:cubicBezTo>
                      <a:pt x="76" y="30"/>
                      <a:pt x="76" y="30"/>
                      <a:pt x="76" y="30"/>
                    </a:cubicBezTo>
                    <a:cubicBezTo>
                      <a:pt x="76" y="30"/>
                      <a:pt x="76" y="30"/>
                      <a:pt x="76" y="30"/>
                    </a:cubicBezTo>
                    <a:cubicBezTo>
                      <a:pt x="76" y="30"/>
                      <a:pt x="76" y="30"/>
                      <a:pt x="76" y="30"/>
                    </a:cubicBezTo>
                    <a:cubicBezTo>
                      <a:pt x="76" y="30"/>
                      <a:pt x="76" y="30"/>
                      <a:pt x="76" y="30"/>
                    </a:cubicBezTo>
                    <a:cubicBezTo>
                      <a:pt x="76" y="30"/>
                      <a:pt x="76" y="30"/>
                      <a:pt x="76" y="30"/>
                    </a:cubicBezTo>
                    <a:cubicBezTo>
                      <a:pt x="76" y="30"/>
                      <a:pt x="76" y="30"/>
                      <a:pt x="76" y="30"/>
                    </a:cubicBezTo>
                    <a:cubicBezTo>
                      <a:pt x="76" y="30"/>
                      <a:pt x="75" y="30"/>
                      <a:pt x="75" y="30"/>
                    </a:cubicBezTo>
                    <a:cubicBezTo>
                      <a:pt x="75" y="30"/>
                      <a:pt x="75" y="30"/>
                      <a:pt x="75" y="30"/>
                    </a:cubicBezTo>
                    <a:cubicBezTo>
                      <a:pt x="75" y="30"/>
                      <a:pt x="75" y="30"/>
                      <a:pt x="75" y="30"/>
                    </a:cubicBezTo>
                    <a:cubicBezTo>
                      <a:pt x="75" y="30"/>
                      <a:pt x="75" y="30"/>
                      <a:pt x="74" y="30"/>
                    </a:cubicBezTo>
                    <a:cubicBezTo>
                      <a:pt x="74" y="30"/>
                      <a:pt x="74" y="30"/>
                      <a:pt x="74" y="30"/>
                    </a:cubicBezTo>
                    <a:cubicBezTo>
                      <a:pt x="74" y="31"/>
                      <a:pt x="74" y="31"/>
                      <a:pt x="73" y="31"/>
                    </a:cubicBezTo>
                    <a:cubicBezTo>
                      <a:pt x="72" y="31"/>
                      <a:pt x="71" y="31"/>
                      <a:pt x="69" y="31"/>
                    </a:cubicBezTo>
                    <a:cubicBezTo>
                      <a:pt x="69" y="31"/>
                      <a:pt x="69" y="31"/>
                      <a:pt x="69" y="31"/>
                    </a:cubicBezTo>
                    <a:cubicBezTo>
                      <a:pt x="69" y="31"/>
                      <a:pt x="69" y="31"/>
                      <a:pt x="69" y="31"/>
                    </a:cubicBezTo>
                    <a:cubicBezTo>
                      <a:pt x="66" y="31"/>
                      <a:pt x="61" y="31"/>
                      <a:pt x="58" y="29"/>
                    </a:cubicBezTo>
                    <a:cubicBezTo>
                      <a:pt x="56" y="28"/>
                      <a:pt x="54" y="27"/>
                      <a:pt x="53" y="26"/>
                    </a:cubicBezTo>
                    <a:cubicBezTo>
                      <a:pt x="52" y="25"/>
                      <a:pt x="52" y="25"/>
                      <a:pt x="51" y="24"/>
                    </a:cubicBezTo>
                    <a:cubicBezTo>
                      <a:pt x="53" y="24"/>
                      <a:pt x="55" y="24"/>
                      <a:pt x="57" y="23"/>
                    </a:cubicBezTo>
                    <a:cubicBezTo>
                      <a:pt x="59" y="21"/>
                      <a:pt x="60" y="19"/>
                      <a:pt x="60" y="16"/>
                    </a:cubicBezTo>
                    <a:cubicBezTo>
                      <a:pt x="61" y="16"/>
                      <a:pt x="61" y="15"/>
                      <a:pt x="61" y="15"/>
                    </a:cubicBezTo>
                    <a:cubicBezTo>
                      <a:pt x="61" y="13"/>
                      <a:pt x="60" y="11"/>
                      <a:pt x="59" y="10"/>
                    </a:cubicBezTo>
                    <a:cubicBezTo>
                      <a:pt x="59" y="9"/>
                      <a:pt x="57" y="8"/>
                      <a:pt x="56" y="8"/>
                    </a:cubicBezTo>
                    <a:cubicBezTo>
                      <a:pt x="56" y="8"/>
                      <a:pt x="56" y="8"/>
                      <a:pt x="56" y="8"/>
                    </a:cubicBezTo>
                    <a:cubicBezTo>
                      <a:pt x="55" y="8"/>
                      <a:pt x="53" y="9"/>
                      <a:pt x="52" y="9"/>
                    </a:cubicBezTo>
                    <a:cubicBezTo>
                      <a:pt x="51" y="10"/>
                      <a:pt x="49" y="12"/>
                      <a:pt x="48" y="14"/>
                    </a:cubicBezTo>
                    <a:cubicBezTo>
                      <a:pt x="47" y="16"/>
                      <a:pt x="47" y="18"/>
                      <a:pt x="46" y="20"/>
                    </a:cubicBezTo>
                    <a:cubicBezTo>
                      <a:pt x="44" y="19"/>
                      <a:pt x="42" y="18"/>
                      <a:pt x="40" y="18"/>
                    </a:cubicBezTo>
                    <a:cubicBezTo>
                      <a:pt x="40" y="18"/>
                      <a:pt x="39" y="17"/>
                      <a:pt x="39" y="17"/>
                    </a:cubicBezTo>
                    <a:cubicBezTo>
                      <a:pt x="39" y="17"/>
                      <a:pt x="40" y="16"/>
                      <a:pt x="40" y="16"/>
                    </a:cubicBezTo>
                    <a:cubicBezTo>
                      <a:pt x="44" y="14"/>
                      <a:pt x="46" y="9"/>
                      <a:pt x="46" y="5"/>
                    </a:cubicBezTo>
                    <a:cubicBezTo>
                      <a:pt x="46" y="4"/>
                      <a:pt x="46" y="3"/>
                      <a:pt x="46" y="2"/>
                    </a:cubicBezTo>
                    <a:cubicBezTo>
                      <a:pt x="46" y="1"/>
                      <a:pt x="45" y="1"/>
                      <a:pt x="45" y="1"/>
                    </a:cubicBezTo>
                    <a:cubicBezTo>
                      <a:pt x="43" y="0"/>
                      <a:pt x="42" y="0"/>
                      <a:pt x="40" y="0"/>
                    </a:cubicBezTo>
                    <a:cubicBezTo>
                      <a:pt x="40" y="0"/>
                      <a:pt x="40" y="0"/>
                      <a:pt x="40"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 name="Freeform 367"/>
              <p:cNvSpPr/>
              <p:nvPr/>
            </p:nvSpPr>
            <p:spPr bwMode="auto">
              <a:xfrm>
                <a:off x="3068638" y="3478213"/>
                <a:ext cx="28575" cy="58738"/>
              </a:xfrm>
              <a:custGeom>
                <a:avLst/>
                <a:gdLst>
                  <a:gd name="T0" fmla="*/ 3 w 10"/>
                  <a:gd name="T1" fmla="*/ 0 h 21"/>
                  <a:gd name="T2" fmla="*/ 2 w 10"/>
                  <a:gd name="T3" fmla="*/ 0 h 21"/>
                  <a:gd name="T4" fmla="*/ 1 w 10"/>
                  <a:gd name="T5" fmla="*/ 3 h 21"/>
                  <a:gd name="T6" fmla="*/ 6 w 10"/>
                  <a:gd name="T7" fmla="*/ 20 h 21"/>
                  <a:gd name="T8" fmla="*/ 8 w 10"/>
                  <a:gd name="T9" fmla="*/ 21 h 21"/>
                  <a:gd name="T10" fmla="*/ 9 w 10"/>
                  <a:gd name="T11" fmla="*/ 21 h 21"/>
                  <a:gd name="T12" fmla="*/ 10 w 10"/>
                  <a:gd name="T13" fmla="*/ 19 h 21"/>
                  <a:gd name="T14" fmla="*/ 4 w 10"/>
                  <a:gd name="T15" fmla="*/ 2 h 21"/>
                  <a:gd name="T16" fmla="*/ 3 w 10"/>
                  <a:gd name="T17"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21">
                    <a:moveTo>
                      <a:pt x="3" y="0"/>
                    </a:moveTo>
                    <a:cubicBezTo>
                      <a:pt x="2" y="0"/>
                      <a:pt x="2" y="0"/>
                      <a:pt x="2" y="0"/>
                    </a:cubicBezTo>
                    <a:cubicBezTo>
                      <a:pt x="1" y="1"/>
                      <a:pt x="0" y="2"/>
                      <a:pt x="1" y="3"/>
                    </a:cubicBezTo>
                    <a:cubicBezTo>
                      <a:pt x="6" y="20"/>
                      <a:pt x="6" y="20"/>
                      <a:pt x="6" y="20"/>
                    </a:cubicBezTo>
                    <a:cubicBezTo>
                      <a:pt x="6" y="21"/>
                      <a:pt x="7" y="21"/>
                      <a:pt x="8" y="21"/>
                    </a:cubicBezTo>
                    <a:cubicBezTo>
                      <a:pt x="8" y="21"/>
                      <a:pt x="8" y="21"/>
                      <a:pt x="9" y="21"/>
                    </a:cubicBezTo>
                    <a:cubicBezTo>
                      <a:pt x="10" y="21"/>
                      <a:pt x="10" y="20"/>
                      <a:pt x="10" y="19"/>
                    </a:cubicBezTo>
                    <a:cubicBezTo>
                      <a:pt x="4" y="2"/>
                      <a:pt x="4" y="2"/>
                      <a:pt x="4" y="2"/>
                    </a:cubicBezTo>
                    <a:cubicBezTo>
                      <a:pt x="4" y="1"/>
                      <a:pt x="3" y="0"/>
                      <a:pt x="3"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 name="Freeform 368"/>
              <p:cNvSpPr/>
              <p:nvPr/>
            </p:nvSpPr>
            <p:spPr bwMode="auto">
              <a:xfrm>
                <a:off x="3138488" y="3470275"/>
                <a:ext cx="20638" cy="60325"/>
              </a:xfrm>
              <a:custGeom>
                <a:avLst/>
                <a:gdLst>
                  <a:gd name="T0" fmla="*/ 5 w 7"/>
                  <a:gd name="T1" fmla="*/ 0 h 22"/>
                  <a:gd name="T2" fmla="*/ 3 w 7"/>
                  <a:gd name="T3" fmla="*/ 2 h 22"/>
                  <a:gd name="T4" fmla="*/ 1 w 7"/>
                  <a:gd name="T5" fmla="*/ 19 h 22"/>
                  <a:gd name="T6" fmla="*/ 2 w 7"/>
                  <a:gd name="T7" fmla="*/ 22 h 22"/>
                  <a:gd name="T8" fmla="*/ 3 w 7"/>
                  <a:gd name="T9" fmla="*/ 22 h 22"/>
                  <a:gd name="T10" fmla="*/ 5 w 7"/>
                  <a:gd name="T11" fmla="*/ 20 h 22"/>
                  <a:gd name="T12" fmla="*/ 7 w 7"/>
                  <a:gd name="T13" fmla="*/ 2 h 22"/>
                  <a:gd name="T14" fmla="*/ 5 w 7"/>
                  <a:gd name="T15" fmla="*/ 0 h 22"/>
                  <a:gd name="T16" fmla="*/ 5 w 7"/>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22">
                    <a:moveTo>
                      <a:pt x="5" y="0"/>
                    </a:moveTo>
                    <a:cubicBezTo>
                      <a:pt x="4" y="0"/>
                      <a:pt x="3" y="1"/>
                      <a:pt x="3" y="2"/>
                    </a:cubicBezTo>
                    <a:cubicBezTo>
                      <a:pt x="1" y="19"/>
                      <a:pt x="1" y="19"/>
                      <a:pt x="1" y="19"/>
                    </a:cubicBezTo>
                    <a:cubicBezTo>
                      <a:pt x="0" y="21"/>
                      <a:pt x="1" y="22"/>
                      <a:pt x="2" y="22"/>
                    </a:cubicBezTo>
                    <a:cubicBezTo>
                      <a:pt x="2" y="22"/>
                      <a:pt x="2" y="22"/>
                      <a:pt x="3" y="22"/>
                    </a:cubicBezTo>
                    <a:cubicBezTo>
                      <a:pt x="4" y="22"/>
                      <a:pt x="4" y="21"/>
                      <a:pt x="5" y="20"/>
                    </a:cubicBezTo>
                    <a:cubicBezTo>
                      <a:pt x="7" y="2"/>
                      <a:pt x="7" y="2"/>
                      <a:pt x="7" y="2"/>
                    </a:cubicBezTo>
                    <a:cubicBezTo>
                      <a:pt x="7" y="1"/>
                      <a:pt x="6" y="0"/>
                      <a:pt x="5" y="0"/>
                    </a:cubicBezTo>
                    <a:cubicBezTo>
                      <a:pt x="5" y="0"/>
                      <a:pt x="5" y="0"/>
                      <a:pt x="5"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 name="Freeform 369"/>
              <p:cNvSpPr/>
              <p:nvPr/>
            </p:nvSpPr>
            <p:spPr bwMode="auto">
              <a:xfrm>
                <a:off x="3008313" y="3511550"/>
                <a:ext cx="38100" cy="53975"/>
              </a:xfrm>
              <a:custGeom>
                <a:avLst/>
                <a:gdLst>
                  <a:gd name="T0" fmla="*/ 2 w 14"/>
                  <a:gd name="T1" fmla="*/ 0 h 19"/>
                  <a:gd name="T2" fmla="*/ 1 w 14"/>
                  <a:gd name="T3" fmla="*/ 1 h 19"/>
                  <a:gd name="T4" fmla="*/ 0 w 14"/>
                  <a:gd name="T5" fmla="*/ 4 h 19"/>
                  <a:gd name="T6" fmla="*/ 11 w 14"/>
                  <a:gd name="T7" fmla="*/ 18 h 19"/>
                  <a:gd name="T8" fmla="*/ 12 w 14"/>
                  <a:gd name="T9" fmla="*/ 19 h 19"/>
                  <a:gd name="T10" fmla="*/ 13 w 14"/>
                  <a:gd name="T11" fmla="*/ 19 h 19"/>
                  <a:gd name="T12" fmla="*/ 14 w 14"/>
                  <a:gd name="T13" fmla="*/ 16 h 19"/>
                  <a:gd name="T14" fmla="*/ 3 w 14"/>
                  <a:gd name="T15" fmla="*/ 1 h 19"/>
                  <a:gd name="T16" fmla="*/ 2 w 14"/>
                  <a:gd name="T1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19">
                    <a:moveTo>
                      <a:pt x="2" y="0"/>
                    </a:moveTo>
                    <a:cubicBezTo>
                      <a:pt x="1" y="0"/>
                      <a:pt x="1" y="0"/>
                      <a:pt x="1" y="1"/>
                    </a:cubicBezTo>
                    <a:cubicBezTo>
                      <a:pt x="0" y="1"/>
                      <a:pt x="0" y="3"/>
                      <a:pt x="0" y="4"/>
                    </a:cubicBezTo>
                    <a:cubicBezTo>
                      <a:pt x="11" y="18"/>
                      <a:pt x="11" y="18"/>
                      <a:pt x="11" y="18"/>
                    </a:cubicBezTo>
                    <a:cubicBezTo>
                      <a:pt x="11" y="19"/>
                      <a:pt x="12" y="19"/>
                      <a:pt x="12" y="19"/>
                    </a:cubicBezTo>
                    <a:cubicBezTo>
                      <a:pt x="13" y="19"/>
                      <a:pt x="13" y="19"/>
                      <a:pt x="13" y="19"/>
                    </a:cubicBezTo>
                    <a:cubicBezTo>
                      <a:pt x="14" y="18"/>
                      <a:pt x="14" y="17"/>
                      <a:pt x="14" y="16"/>
                    </a:cubicBezTo>
                    <a:cubicBezTo>
                      <a:pt x="3" y="1"/>
                      <a:pt x="3" y="1"/>
                      <a:pt x="3" y="1"/>
                    </a:cubicBezTo>
                    <a:cubicBezTo>
                      <a:pt x="3" y="1"/>
                      <a:pt x="2" y="0"/>
                      <a:pt x="2"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 name="Freeform 370"/>
              <p:cNvSpPr/>
              <p:nvPr/>
            </p:nvSpPr>
            <p:spPr bwMode="auto">
              <a:xfrm>
                <a:off x="3321051" y="3635375"/>
                <a:ext cx="61913" cy="26988"/>
              </a:xfrm>
              <a:custGeom>
                <a:avLst/>
                <a:gdLst>
                  <a:gd name="T0" fmla="*/ 19 w 22"/>
                  <a:gd name="T1" fmla="*/ 0 h 10"/>
                  <a:gd name="T2" fmla="*/ 19 w 22"/>
                  <a:gd name="T3" fmla="*/ 1 h 10"/>
                  <a:gd name="T4" fmla="*/ 1 w 22"/>
                  <a:gd name="T5" fmla="*/ 6 h 10"/>
                  <a:gd name="T6" fmla="*/ 0 w 22"/>
                  <a:gd name="T7" fmla="*/ 8 h 10"/>
                  <a:gd name="T8" fmla="*/ 2 w 22"/>
                  <a:gd name="T9" fmla="*/ 10 h 10"/>
                  <a:gd name="T10" fmla="*/ 3 w 22"/>
                  <a:gd name="T11" fmla="*/ 10 h 10"/>
                  <a:gd name="T12" fmla="*/ 20 w 22"/>
                  <a:gd name="T13" fmla="*/ 4 h 10"/>
                  <a:gd name="T14" fmla="*/ 21 w 22"/>
                  <a:gd name="T15" fmla="*/ 2 h 10"/>
                  <a:gd name="T16" fmla="*/ 19 w 22"/>
                  <a:gd name="T1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10">
                    <a:moveTo>
                      <a:pt x="19" y="0"/>
                    </a:moveTo>
                    <a:cubicBezTo>
                      <a:pt x="19" y="0"/>
                      <a:pt x="19" y="1"/>
                      <a:pt x="19" y="1"/>
                    </a:cubicBezTo>
                    <a:cubicBezTo>
                      <a:pt x="1" y="6"/>
                      <a:pt x="1" y="6"/>
                      <a:pt x="1" y="6"/>
                    </a:cubicBezTo>
                    <a:cubicBezTo>
                      <a:pt x="0" y="6"/>
                      <a:pt x="0" y="7"/>
                      <a:pt x="0" y="8"/>
                    </a:cubicBezTo>
                    <a:cubicBezTo>
                      <a:pt x="0" y="9"/>
                      <a:pt x="1" y="10"/>
                      <a:pt x="2" y="10"/>
                    </a:cubicBezTo>
                    <a:cubicBezTo>
                      <a:pt x="2" y="10"/>
                      <a:pt x="2" y="10"/>
                      <a:pt x="3" y="10"/>
                    </a:cubicBezTo>
                    <a:cubicBezTo>
                      <a:pt x="20" y="4"/>
                      <a:pt x="20" y="4"/>
                      <a:pt x="20" y="4"/>
                    </a:cubicBezTo>
                    <a:cubicBezTo>
                      <a:pt x="21" y="4"/>
                      <a:pt x="22" y="3"/>
                      <a:pt x="21" y="2"/>
                    </a:cubicBezTo>
                    <a:cubicBezTo>
                      <a:pt x="21" y="1"/>
                      <a:pt x="20" y="0"/>
                      <a:pt x="19"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 name="Freeform 371"/>
              <p:cNvSpPr/>
              <p:nvPr/>
            </p:nvSpPr>
            <p:spPr bwMode="auto">
              <a:xfrm>
                <a:off x="3295651" y="3567113"/>
                <a:ext cx="50800" cy="46038"/>
              </a:xfrm>
              <a:custGeom>
                <a:avLst/>
                <a:gdLst>
                  <a:gd name="T0" fmla="*/ 16 w 18"/>
                  <a:gd name="T1" fmla="*/ 0 h 16"/>
                  <a:gd name="T2" fmla="*/ 15 w 18"/>
                  <a:gd name="T3" fmla="*/ 1 h 16"/>
                  <a:gd name="T4" fmla="*/ 1 w 18"/>
                  <a:gd name="T5" fmla="*/ 13 h 16"/>
                  <a:gd name="T6" fmla="*/ 1 w 18"/>
                  <a:gd name="T7" fmla="*/ 15 h 16"/>
                  <a:gd name="T8" fmla="*/ 2 w 18"/>
                  <a:gd name="T9" fmla="*/ 16 h 16"/>
                  <a:gd name="T10" fmla="*/ 4 w 18"/>
                  <a:gd name="T11" fmla="*/ 16 h 16"/>
                  <a:gd name="T12" fmla="*/ 17 w 18"/>
                  <a:gd name="T13" fmla="*/ 4 h 16"/>
                  <a:gd name="T14" fmla="*/ 17 w 18"/>
                  <a:gd name="T15" fmla="*/ 1 h 16"/>
                  <a:gd name="T16" fmla="*/ 16 w 18"/>
                  <a:gd name="T17"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16">
                    <a:moveTo>
                      <a:pt x="16" y="0"/>
                    </a:moveTo>
                    <a:cubicBezTo>
                      <a:pt x="15" y="0"/>
                      <a:pt x="15" y="0"/>
                      <a:pt x="15" y="1"/>
                    </a:cubicBezTo>
                    <a:cubicBezTo>
                      <a:pt x="1" y="13"/>
                      <a:pt x="1" y="13"/>
                      <a:pt x="1" y="13"/>
                    </a:cubicBezTo>
                    <a:cubicBezTo>
                      <a:pt x="0" y="13"/>
                      <a:pt x="0" y="15"/>
                      <a:pt x="1" y="15"/>
                    </a:cubicBezTo>
                    <a:cubicBezTo>
                      <a:pt x="1" y="16"/>
                      <a:pt x="2" y="16"/>
                      <a:pt x="2" y="16"/>
                    </a:cubicBezTo>
                    <a:cubicBezTo>
                      <a:pt x="3" y="16"/>
                      <a:pt x="3" y="16"/>
                      <a:pt x="4" y="16"/>
                    </a:cubicBezTo>
                    <a:cubicBezTo>
                      <a:pt x="17" y="4"/>
                      <a:pt x="17" y="4"/>
                      <a:pt x="17" y="4"/>
                    </a:cubicBezTo>
                    <a:cubicBezTo>
                      <a:pt x="18" y="3"/>
                      <a:pt x="18" y="2"/>
                      <a:pt x="17" y="1"/>
                    </a:cubicBezTo>
                    <a:cubicBezTo>
                      <a:pt x="17" y="1"/>
                      <a:pt x="17" y="0"/>
                      <a:pt x="16"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 name="Freeform 372"/>
              <p:cNvSpPr/>
              <p:nvPr/>
            </p:nvSpPr>
            <p:spPr bwMode="auto">
              <a:xfrm>
                <a:off x="3327401" y="3708400"/>
                <a:ext cx="60325" cy="11113"/>
              </a:xfrm>
              <a:custGeom>
                <a:avLst/>
                <a:gdLst>
                  <a:gd name="T0" fmla="*/ 2 w 22"/>
                  <a:gd name="T1" fmla="*/ 0 h 4"/>
                  <a:gd name="T2" fmla="*/ 0 w 22"/>
                  <a:gd name="T3" fmla="*/ 2 h 4"/>
                  <a:gd name="T4" fmla="*/ 2 w 22"/>
                  <a:gd name="T5" fmla="*/ 4 h 4"/>
                  <a:gd name="T6" fmla="*/ 20 w 22"/>
                  <a:gd name="T7" fmla="*/ 4 h 4"/>
                  <a:gd name="T8" fmla="*/ 20 w 22"/>
                  <a:gd name="T9" fmla="*/ 4 h 4"/>
                  <a:gd name="T10" fmla="*/ 22 w 22"/>
                  <a:gd name="T11" fmla="*/ 2 h 4"/>
                  <a:gd name="T12" fmla="*/ 20 w 22"/>
                  <a:gd name="T13" fmla="*/ 0 h 4"/>
                  <a:gd name="T14" fmla="*/ 2 w 22"/>
                  <a:gd name="T15" fmla="*/ 0 h 4"/>
                  <a:gd name="T16" fmla="*/ 2 w 22"/>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4">
                    <a:moveTo>
                      <a:pt x="2" y="0"/>
                    </a:moveTo>
                    <a:cubicBezTo>
                      <a:pt x="1" y="0"/>
                      <a:pt x="0" y="1"/>
                      <a:pt x="0" y="2"/>
                    </a:cubicBezTo>
                    <a:cubicBezTo>
                      <a:pt x="0" y="3"/>
                      <a:pt x="1" y="4"/>
                      <a:pt x="2" y="4"/>
                    </a:cubicBezTo>
                    <a:cubicBezTo>
                      <a:pt x="20" y="4"/>
                      <a:pt x="20" y="4"/>
                      <a:pt x="20" y="4"/>
                    </a:cubicBezTo>
                    <a:cubicBezTo>
                      <a:pt x="20" y="4"/>
                      <a:pt x="20" y="4"/>
                      <a:pt x="20" y="4"/>
                    </a:cubicBezTo>
                    <a:cubicBezTo>
                      <a:pt x="21" y="4"/>
                      <a:pt x="22" y="3"/>
                      <a:pt x="22" y="2"/>
                    </a:cubicBezTo>
                    <a:cubicBezTo>
                      <a:pt x="22" y="1"/>
                      <a:pt x="21" y="0"/>
                      <a:pt x="20" y="0"/>
                    </a:cubicBezTo>
                    <a:cubicBezTo>
                      <a:pt x="2" y="0"/>
                      <a:pt x="2" y="0"/>
                      <a:pt x="2" y="0"/>
                    </a:cubicBezTo>
                    <a:cubicBezTo>
                      <a:pt x="2" y="0"/>
                      <a:pt x="2" y="0"/>
                      <a:pt x="2"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58" name="组合 57"/>
            <p:cNvGrpSpPr/>
            <p:nvPr/>
          </p:nvGrpSpPr>
          <p:grpSpPr>
            <a:xfrm>
              <a:off x="8305801" y="2646053"/>
              <a:ext cx="485775" cy="544512"/>
              <a:chOff x="6626226" y="2125663"/>
              <a:chExt cx="485775" cy="544512"/>
            </a:xfrm>
          </p:grpSpPr>
          <p:sp>
            <p:nvSpPr>
              <p:cNvPr id="82" name="Freeform 373"/>
              <p:cNvSpPr>
                <a:spLocks noEditPoints="1"/>
              </p:cNvSpPr>
              <p:nvPr/>
            </p:nvSpPr>
            <p:spPr bwMode="auto">
              <a:xfrm>
                <a:off x="6677026" y="2205038"/>
                <a:ext cx="355600" cy="400050"/>
              </a:xfrm>
              <a:custGeom>
                <a:avLst/>
                <a:gdLst>
                  <a:gd name="T0" fmla="*/ 0 w 127"/>
                  <a:gd name="T1" fmla="*/ 111 h 143"/>
                  <a:gd name="T2" fmla="*/ 1 w 127"/>
                  <a:gd name="T3" fmla="*/ 112 h 143"/>
                  <a:gd name="T4" fmla="*/ 47 w 127"/>
                  <a:gd name="T5" fmla="*/ 143 h 143"/>
                  <a:gd name="T6" fmla="*/ 48 w 127"/>
                  <a:gd name="T7" fmla="*/ 143 h 143"/>
                  <a:gd name="T8" fmla="*/ 0 w 127"/>
                  <a:gd name="T9" fmla="*/ 111 h 143"/>
                  <a:gd name="T10" fmla="*/ 70 w 127"/>
                  <a:gd name="T11" fmla="*/ 0 h 143"/>
                  <a:gd name="T12" fmla="*/ 70 w 127"/>
                  <a:gd name="T13" fmla="*/ 0 h 143"/>
                  <a:gd name="T14" fmla="*/ 19 w 127"/>
                  <a:gd name="T15" fmla="*/ 27 h 143"/>
                  <a:gd name="T16" fmla="*/ 7 w 127"/>
                  <a:gd name="T17" fmla="*/ 62 h 143"/>
                  <a:gd name="T18" fmla="*/ 9 w 127"/>
                  <a:gd name="T19" fmla="*/ 78 h 143"/>
                  <a:gd name="T20" fmla="*/ 1 w 127"/>
                  <a:gd name="T21" fmla="*/ 107 h 143"/>
                  <a:gd name="T22" fmla="*/ 5 w 127"/>
                  <a:gd name="T23" fmla="*/ 109 h 143"/>
                  <a:gd name="T24" fmla="*/ 13 w 127"/>
                  <a:gd name="T25" fmla="*/ 78 h 143"/>
                  <a:gd name="T26" fmla="*/ 13 w 127"/>
                  <a:gd name="T27" fmla="*/ 77 h 143"/>
                  <a:gd name="T28" fmla="*/ 11 w 127"/>
                  <a:gd name="T29" fmla="*/ 62 h 143"/>
                  <a:gd name="T30" fmla="*/ 22 w 127"/>
                  <a:gd name="T31" fmla="*/ 29 h 143"/>
                  <a:gd name="T32" fmla="*/ 70 w 127"/>
                  <a:gd name="T33" fmla="*/ 4 h 143"/>
                  <a:gd name="T34" fmla="*/ 102 w 127"/>
                  <a:gd name="T35" fmla="*/ 14 h 143"/>
                  <a:gd name="T36" fmla="*/ 103 w 127"/>
                  <a:gd name="T37" fmla="*/ 12 h 143"/>
                  <a:gd name="T38" fmla="*/ 104 w 127"/>
                  <a:gd name="T39" fmla="*/ 11 h 143"/>
                  <a:gd name="T40" fmla="*/ 103 w 127"/>
                  <a:gd name="T41" fmla="*/ 12 h 143"/>
                  <a:gd name="T42" fmla="*/ 102 w 127"/>
                  <a:gd name="T43" fmla="*/ 14 h 143"/>
                  <a:gd name="T44" fmla="*/ 123 w 127"/>
                  <a:gd name="T45" fmla="*/ 59 h 143"/>
                  <a:gd name="T46" fmla="*/ 112 w 127"/>
                  <a:gd name="T47" fmla="*/ 95 h 143"/>
                  <a:gd name="T48" fmla="*/ 76 w 127"/>
                  <a:gd name="T49" fmla="*/ 117 h 143"/>
                  <a:gd name="T50" fmla="*/ 76 w 127"/>
                  <a:gd name="T51" fmla="*/ 117 h 143"/>
                  <a:gd name="T52" fmla="*/ 48 w 127"/>
                  <a:gd name="T53" fmla="*/ 138 h 143"/>
                  <a:gd name="T54" fmla="*/ 51 w 127"/>
                  <a:gd name="T55" fmla="*/ 140 h 143"/>
                  <a:gd name="T56" fmla="*/ 68 w 127"/>
                  <a:gd name="T57" fmla="*/ 126 h 143"/>
                  <a:gd name="T58" fmla="*/ 75 w 127"/>
                  <a:gd name="T59" fmla="*/ 122 h 143"/>
                  <a:gd name="T60" fmla="*/ 77 w 127"/>
                  <a:gd name="T61" fmla="*/ 121 h 143"/>
                  <a:gd name="T62" fmla="*/ 77 w 127"/>
                  <a:gd name="T63" fmla="*/ 121 h 143"/>
                  <a:gd name="T64" fmla="*/ 115 w 127"/>
                  <a:gd name="T65" fmla="*/ 97 h 143"/>
                  <a:gd name="T66" fmla="*/ 127 w 127"/>
                  <a:gd name="T67" fmla="*/ 59 h 143"/>
                  <a:gd name="T68" fmla="*/ 104 w 127"/>
                  <a:gd name="T69" fmla="*/ 11 h 143"/>
                  <a:gd name="T70" fmla="*/ 104 w 127"/>
                  <a:gd name="T71" fmla="*/ 11 h 143"/>
                  <a:gd name="T72" fmla="*/ 70 w 127"/>
                  <a:gd name="T73" fmla="*/ 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7" h="143">
                    <a:moveTo>
                      <a:pt x="0" y="111"/>
                    </a:moveTo>
                    <a:cubicBezTo>
                      <a:pt x="0" y="111"/>
                      <a:pt x="1" y="112"/>
                      <a:pt x="1" y="112"/>
                    </a:cubicBezTo>
                    <a:cubicBezTo>
                      <a:pt x="47" y="143"/>
                      <a:pt x="47" y="143"/>
                      <a:pt x="47" y="143"/>
                    </a:cubicBezTo>
                    <a:cubicBezTo>
                      <a:pt x="47" y="143"/>
                      <a:pt x="48" y="143"/>
                      <a:pt x="48" y="143"/>
                    </a:cubicBezTo>
                    <a:cubicBezTo>
                      <a:pt x="0" y="111"/>
                      <a:pt x="0" y="111"/>
                      <a:pt x="0" y="111"/>
                    </a:cubicBezTo>
                    <a:moveTo>
                      <a:pt x="70" y="0"/>
                    </a:moveTo>
                    <a:cubicBezTo>
                      <a:pt x="70" y="0"/>
                      <a:pt x="70" y="0"/>
                      <a:pt x="70" y="0"/>
                    </a:cubicBezTo>
                    <a:cubicBezTo>
                      <a:pt x="51" y="0"/>
                      <a:pt x="31" y="10"/>
                      <a:pt x="19" y="27"/>
                    </a:cubicBezTo>
                    <a:cubicBezTo>
                      <a:pt x="11" y="37"/>
                      <a:pt x="7" y="50"/>
                      <a:pt x="7" y="62"/>
                    </a:cubicBezTo>
                    <a:cubicBezTo>
                      <a:pt x="7" y="68"/>
                      <a:pt x="8" y="73"/>
                      <a:pt x="9" y="78"/>
                    </a:cubicBezTo>
                    <a:cubicBezTo>
                      <a:pt x="9" y="88"/>
                      <a:pt x="4" y="100"/>
                      <a:pt x="1" y="107"/>
                    </a:cubicBezTo>
                    <a:cubicBezTo>
                      <a:pt x="5" y="109"/>
                      <a:pt x="5" y="109"/>
                      <a:pt x="5" y="109"/>
                    </a:cubicBezTo>
                    <a:cubicBezTo>
                      <a:pt x="8" y="102"/>
                      <a:pt x="13" y="89"/>
                      <a:pt x="13" y="78"/>
                    </a:cubicBezTo>
                    <a:cubicBezTo>
                      <a:pt x="13" y="77"/>
                      <a:pt x="13" y="77"/>
                      <a:pt x="13" y="77"/>
                    </a:cubicBezTo>
                    <a:cubicBezTo>
                      <a:pt x="12" y="72"/>
                      <a:pt x="11" y="67"/>
                      <a:pt x="11" y="62"/>
                    </a:cubicBezTo>
                    <a:cubicBezTo>
                      <a:pt x="11" y="51"/>
                      <a:pt x="15" y="39"/>
                      <a:pt x="22" y="29"/>
                    </a:cubicBezTo>
                    <a:cubicBezTo>
                      <a:pt x="33" y="13"/>
                      <a:pt x="52" y="4"/>
                      <a:pt x="70" y="4"/>
                    </a:cubicBezTo>
                    <a:cubicBezTo>
                      <a:pt x="81" y="4"/>
                      <a:pt x="92" y="7"/>
                      <a:pt x="102" y="14"/>
                    </a:cubicBezTo>
                    <a:cubicBezTo>
                      <a:pt x="103" y="12"/>
                      <a:pt x="103" y="12"/>
                      <a:pt x="103" y="12"/>
                    </a:cubicBezTo>
                    <a:cubicBezTo>
                      <a:pt x="104" y="11"/>
                      <a:pt x="104" y="11"/>
                      <a:pt x="104" y="11"/>
                    </a:cubicBezTo>
                    <a:cubicBezTo>
                      <a:pt x="103" y="12"/>
                      <a:pt x="103" y="12"/>
                      <a:pt x="103" y="12"/>
                    </a:cubicBezTo>
                    <a:cubicBezTo>
                      <a:pt x="102" y="14"/>
                      <a:pt x="102" y="14"/>
                      <a:pt x="102" y="14"/>
                    </a:cubicBezTo>
                    <a:cubicBezTo>
                      <a:pt x="116" y="25"/>
                      <a:pt x="123" y="42"/>
                      <a:pt x="123" y="59"/>
                    </a:cubicBezTo>
                    <a:cubicBezTo>
                      <a:pt x="123" y="71"/>
                      <a:pt x="120" y="84"/>
                      <a:pt x="112" y="95"/>
                    </a:cubicBezTo>
                    <a:cubicBezTo>
                      <a:pt x="103" y="107"/>
                      <a:pt x="90" y="115"/>
                      <a:pt x="76" y="117"/>
                    </a:cubicBezTo>
                    <a:cubicBezTo>
                      <a:pt x="76" y="117"/>
                      <a:pt x="76" y="117"/>
                      <a:pt x="76" y="117"/>
                    </a:cubicBezTo>
                    <a:cubicBezTo>
                      <a:pt x="76" y="117"/>
                      <a:pt x="60" y="123"/>
                      <a:pt x="48" y="138"/>
                    </a:cubicBezTo>
                    <a:cubicBezTo>
                      <a:pt x="51" y="140"/>
                      <a:pt x="51" y="140"/>
                      <a:pt x="51" y="140"/>
                    </a:cubicBezTo>
                    <a:cubicBezTo>
                      <a:pt x="57" y="134"/>
                      <a:pt x="63" y="129"/>
                      <a:pt x="68" y="126"/>
                    </a:cubicBezTo>
                    <a:cubicBezTo>
                      <a:pt x="71" y="124"/>
                      <a:pt x="73" y="123"/>
                      <a:pt x="75" y="122"/>
                    </a:cubicBezTo>
                    <a:cubicBezTo>
                      <a:pt x="75" y="122"/>
                      <a:pt x="76" y="121"/>
                      <a:pt x="77" y="121"/>
                    </a:cubicBezTo>
                    <a:cubicBezTo>
                      <a:pt x="77" y="121"/>
                      <a:pt x="77" y="121"/>
                      <a:pt x="77" y="121"/>
                    </a:cubicBezTo>
                    <a:cubicBezTo>
                      <a:pt x="92" y="118"/>
                      <a:pt x="106" y="110"/>
                      <a:pt x="115" y="97"/>
                    </a:cubicBezTo>
                    <a:cubicBezTo>
                      <a:pt x="123" y="86"/>
                      <a:pt x="127" y="72"/>
                      <a:pt x="127" y="59"/>
                    </a:cubicBezTo>
                    <a:cubicBezTo>
                      <a:pt x="127" y="40"/>
                      <a:pt x="119" y="22"/>
                      <a:pt x="104" y="11"/>
                    </a:cubicBezTo>
                    <a:cubicBezTo>
                      <a:pt x="104" y="11"/>
                      <a:pt x="104" y="11"/>
                      <a:pt x="104" y="11"/>
                    </a:cubicBezTo>
                    <a:cubicBezTo>
                      <a:pt x="94" y="4"/>
                      <a:pt x="82" y="0"/>
                      <a:pt x="70"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 name="Freeform 374"/>
              <p:cNvSpPr>
                <a:spLocks noEditPoints="1"/>
              </p:cNvSpPr>
              <p:nvPr/>
            </p:nvSpPr>
            <p:spPr bwMode="auto">
              <a:xfrm>
                <a:off x="6657976" y="2501900"/>
                <a:ext cx="169863" cy="127000"/>
              </a:xfrm>
              <a:custGeom>
                <a:avLst/>
                <a:gdLst>
                  <a:gd name="T0" fmla="*/ 52 w 61"/>
                  <a:gd name="T1" fmla="*/ 43 h 45"/>
                  <a:gd name="T2" fmla="*/ 3 w 61"/>
                  <a:gd name="T3" fmla="*/ 10 h 45"/>
                  <a:gd name="T4" fmla="*/ 7 w 61"/>
                  <a:gd name="T5" fmla="*/ 5 h 45"/>
                  <a:gd name="T6" fmla="*/ 7 w 61"/>
                  <a:gd name="T7" fmla="*/ 5 h 45"/>
                  <a:gd name="T8" fmla="*/ 55 w 61"/>
                  <a:gd name="T9" fmla="*/ 37 h 45"/>
                  <a:gd name="T10" fmla="*/ 56 w 61"/>
                  <a:gd name="T11" fmla="*/ 38 h 45"/>
                  <a:gd name="T12" fmla="*/ 52 w 61"/>
                  <a:gd name="T13" fmla="*/ 43 h 45"/>
                  <a:gd name="T14" fmla="*/ 5 w 61"/>
                  <a:gd name="T15" fmla="*/ 4 h 45"/>
                  <a:gd name="T16" fmla="*/ 7 w 61"/>
                  <a:gd name="T17" fmla="*/ 2 h 45"/>
                  <a:gd name="T18" fmla="*/ 5 w 61"/>
                  <a:gd name="T19" fmla="*/ 4 h 45"/>
                  <a:gd name="T20" fmla="*/ 7 w 61"/>
                  <a:gd name="T21" fmla="*/ 0 h 45"/>
                  <a:gd name="T22" fmla="*/ 5 w 61"/>
                  <a:gd name="T23" fmla="*/ 1 h 45"/>
                  <a:gd name="T24" fmla="*/ 5 w 61"/>
                  <a:gd name="T25" fmla="*/ 1 h 45"/>
                  <a:gd name="T26" fmla="*/ 0 w 61"/>
                  <a:gd name="T27" fmla="*/ 8 h 45"/>
                  <a:gd name="T28" fmla="*/ 56 w 61"/>
                  <a:gd name="T29" fmla="*/ 45 h 45"/>
                  <a:gd name="T30" fmla="*/ 60 w 61"/>
                  <a:gd name="T31" fmla="*/ 38 h 45"/>
                  <a:gd name="T32" fmla="*/ 61 w 61"/>
                  <a:gd name="T33" fmla="*/ 37 h 45"/>
                  <a:gd name="T34" fmla="*/ 60 w 61"/>
                  <a:gd name="T35" fmla="*/ 35 h 45"/>
                  <a:gd name="T36" fmla="*/ 58 w 61"/>
                  <a:gd name="T37" fmla="*/ 34 h 45"/>
                  <a:gd name="T38" fmla="*/ 55 w 61"/>
                  <a:gd name="T39" fmla="*/ 32 h 45"/>
                  <a:gd name="T40" fmla="*/ 46 w 61"/>
                  <a:gd name="T41" fmla="*/ 26 h 45"/>
                  <a:gd name="T42" fmla="*/ 45 w 61"/>
                  <a:gd name="T43" fmla="*/ 26 h 45"/>
                  <a:gd name="T44" fmla="*/ 44 w 61"/>
                  <a:gd name="T45" fmla="*/ 27 h 45"/>
                  <a:gd name="T46" fmla="*/ 43 w 61"/>
                  <a:gd name="T47" fmla="*/ 26 h 45"/>
                  <a:gd name="T48" fmla="*/ 42 w 61"/>
                  <a:gd name="T49" fmla="*/ 24 h 45"/>
                  <a:gd name="T50" fmla="*/ 26 w 61"/>
                  <a:gd name="T51" fmla="*/ 13 h 45"/>
                  <a:gd name="T52" fmla="*/ 24 w 61"/>
                  <a:gd name="T53" fmla="*/ 14 h 45"/>
                  <a:gd name="T54" fmla="*/ 24 w 61"/>
                  <a:gd name="T55" fmla="*/ 14 h 45"/>
                  <a:gd name="T56" fmla="*/ 22 w 61"/>
                  <a:gd name="T57" fmla="*/ 12 h 45"/>
                  <a:gd name="T58" fmla="*/ 23 w 61"/>
                  <a:gd name="T59" fmla="*/ 11 h 45"/>
                  <a:gd name="T60" fmla="*/ 12 w 61"/>
                  <a:gd name="T61" fmla="*/ 3 h 45"/>
                  <a:gd name="T62" fmla="*/ 8 w 61"/>
                  <a:gd name="T63" fmla="*/ 1 h 45"/>
                  <a:gd name="T64" fmla="*/ 8 w 61"/>
                  <a:gd name="T65" fmla="*/ 1 h 45"/>
                  <a:gd name="T66" fmla="*/ 7 w 61"/>
                  <a:gd name="T67"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1" h="45">
                    <a:moveTo>
                      <a:pt x="52" y="43"/>
                    </a:moveTo>
                    <a:cubicBezTo>
                      <a:pt x="3" y="10"/>
                      <a:pt x="3" y="10"/>
                      <a:pt x="3" y="10"/>
                    </a:cubicBezTo>
                    <a:cubicBezTo>
                      <a:pt x="7" y="5"/>
                      <a:pt x="7" y="5"/>
                      <a:pt x="7" y="5"/>
                    </a:cubicBezTo>
                    <a:cubicBezTo>
                      <a:pt x="7" y="5"/>
                      <a:pt x="7" y="5"/>
                      <a:pt x="7" y="5"/>
                    </a:cubicBezTo>
                    <a:cubicBezTo>
                      <a:pt x="55" y="37"/>
                      <a:pt x="55" y="37"/>
                      <a:pt x="55" y="37"/>
                    </a:cubicBezTo>
                    <a:cubicBezTo>
                      <a:pt x="56" y="38"/>
                      <a:pt x="56" y="38"/>
                      <a:pt x="56" y="38"/>
                    </a:cubicBezTo>
                    <a:cubicBezTo>
                      <a:pt x="52" y="43"/>
                      <a:pt x="52" y="43"/>
                      <a:pt x="52" y="43"/>
                    </a:cubicBezTo>
                    <a:moveTo>
                      <a:pt x="5" y="4"/>
                    </a:moveTo>
                    <a:cubicBezTo>
                      <a:pt x="7" y="2"/>
                      <a:pt x="7" y="2"/>
                      <a:pt x="7" y="2"/>
                    </a:cubicBezTo>
                    <a:cubicBezTo>
                      <a:pt x="5" y="4"/>
                      <a:pt x="5" y="4"/>
                      <a:pt x="5" y="4"/>
                    </a:cubicBezTo>
                    <a:moveTo>
                      <a:pt x="7" y="0"/>
                    </a:moveTo>
                    <a:cubicBezTo>
                      <a:pt x="6" y="0"/>
                      <a:pt x="5" y="0"/>
                      <a:pt x="5" y="1"/>
                    </a:cubicBezTo>
                    <a:cubicBezTo>
                      <a:pt x="5" y="1"/>
                      <a:pt x="5" y="1"/>
                      <a:pt x="5" y="1"/>
                    </a:cubicBezTo>
                    <a:cubicBezTo>
                      <a:pt x="0" y="8"/>
                      <a:pt x="0" y="8"/>
                      <a:pt x="0" y="8"/>
                    </a:cubicBezTo>
                    <a:cubicBezTo>
                      <a:pt x="56" y="45"/>
                      <a:pt x="56" y="45"/>
                      <a:pt x="56" y="45"/>
                    </a:cubicBezTo>
                    <a:cubicBezTo>
                      <a:pt x="60" y="38"/>
                      <a:pt x="60" y="38"/>
                      <a:pt x="60" y="38"/>
                    </a:cubicBezTo>
                    <a:cubicBezTo>
                      <a:pt x="61" y="38"/>
                      <a:pt x="61" y="37"/>
                      <a:pt x="61" y="37"/>
                    </a:cubicBezTo>
                    <a:cubicBezTo>
                      <a:pt x="60" y="36"/>
                      <a:pt x="60" y="36"/>
                      <a:pt x="60" y="35"/>
                    </a:cubicBezTo>
                    <a:cubicBezTo>
                      <a:pt x="58" y="34"/>
                      <a:pt x="58" y="34"/>
                      <a:pt x="58" y="34"/>
                    </a:cubicBezTo>
                    <a:cubicBezTo>
                      <a:pt x="55" y="32"/>
                      <a:pt x="55" y="32"/>
                      <a:pt x="55" y="32"/>
                    </a:cubicBezTo>
                    <a:cubicBezTo>
                      <a:pt x="46" y="26"/>
                      <a:pt x="46" y="26"/>
                      <a:pt x="46" y="26"/>
                    </a:cubicBezTo>
                    <a:cubicBezTo>
                      <a:pt x="45" y="26"/>
                      <a:pt x="45" y="26"/>
                      <a:pt x="45" y="26"/>
                    </a:cubicBezTo>
                    <a:cubicBezTo>
                      <a:pt x="45" y="27"/>
                      <a:pt x="45" y="27"/>
                      <a:pt x="44" y="27"/>
                    </a:cubicBezTo>
                    <a:cubicBezTo>
                      <a:pt x="44" y="27"/>
                      <a:pt x="43" y="26"/>
                      <a:pt x="43" y="26"/>
                    </a:cubicBezTo>
                    <a:cubicBezTo>
                      <a:pt x="42" y="25"/>
                      <a:pt x="42" y="24"/>
                      <a:pt x="42" y="24"/>
                    </a:cubicBezTo>
                    <a:cubicBezTo>
                      <a:pt x="26" y="13"/>
                      <a:pt x="26" y="13"/>
                      <a:pt x="26" y="13"/>
                    </a:cubicBezTo>
                    <a:cubicBezTo>
                      <a:pt x="26" y="14"/>
                      <a:pt x="25" y="14"/>
                      <a:pt x="24" y="14"/>
                    </a:cubicBezTo>
                    <a:cubicBezTo>
                      <a:pt x="24" y="14"/>
                      <a:pt x="24" y="14"/>
                      <a:pt x="24" y="14"/>
                    </a:cubicBezTo>
                    <a:cubicBezTo>
                      <a:pt x="23" y="14"/>
                      <a:pt x="22" y="13"/>
                      <a:pt x="22" y="12"/>
                    </a:cubicBezTo>
                    <a:cubicBezTo>
                      <a:pt x="23" y="11"/>
                      <a:pt x="23" y="11"/>
                      <a:pt x="23" y="11"/>
                    </a:cubicBezTo>
                    <a:cubicBezTo>
                      <a:pt x="12" y="3"/>
                      <a:pt x="12" y="3"/>
                      <a:pt x="12" y="3"/>
                    </a:cubicBezTo>
                    <a:cubicBezTo>
                      <a:pt x="8" y="1"/>
                      <a:pt x="8" y="1"/>
                      <a:pt x="8" y="1"/>
                    </a:cubicBezTo>
                    <a:cubicBezTo>
                      <a:pt x="8" y="1"/>
                      <a:pt x="8" y="1"/>
                      <a:pt x="8" y="1"/>
                    </a:cubicBezTo>
                    <a:cubicBezTo>
                      <a:pt x="7" y="0"/>
                      <a:pt x="7" y="0"/>
                      <a:pt x="7"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 name="Freeform 375"/>
              <p:cNvSpPr>
                <a:spLocks noEditPoints="1"/>
              </p:cNvSpPr>
              <p:nvPr/>
            </p:nvSpPr>
            <p:spPr bwMode="auto">
              <a:xfrm>
                <a:off x="6626226" y="2520950"/>
                <a:ext cx="190500" cy="149225"/>
              </a:xfrm>
              <a:custGeom>
                <a:avLst/>
                <a:gdLst>
                  <a:gd name="T0" fmla="*/ 58 w 68"/>
                  <a:gd name="T1" fmla="*/ 48 h 53"/>
                  <a:gd name="T2" fmla="*/ 5 w 68"/>
                  <a:gd name="T3" fmla="*/ 13 h 53"/>
                  <a:gd name="T4" fmla="*/ 10 w 68"/>
                  <a:gd name="T5" fmla="*/ 5 h 53"/>
                  <a:gd name="T6" fmla="*/ 63 w 68"/>
                  <a:gd name="T7" fmla="*/ 41 h 53"/>
                  <a:gd name="T8" fmla="*/ 58 w 68"/>
                  <a:gd name="T9" fmla="*/ 48 h 53"/>
                  <a:gd name="T10" fmla="*/ 8 w 68"/>
                  <a:gd name="T11" fmla="*/ 4 h 53"/>
                  <a:gd name="T12" fmla="*/ 9 w 68"/>
                  <a:gd name="T13" fmla="*/ 2 h 53"/>
                  <a:gd name="T14" fmla="*/ 8 w 68"/>
                  <a:gd name="T15" fmla="*/ 4 h 53"/>
                  <a:gd name="T16" fmla="*/ 9 w 68"/>
                  <a:gd name="T17" fmla="*/ 0 h 53"/>
                  <a:gd name="T18" fmla="*/ 9 w 68"/>
                  <a:gd name="T19" fmla="*/ 0 h 53"/>
                  <a:gd name="T20" fmla="*/ 8 w 68"/>
                  <a:gd name="T21" fmla="*/ 1 h 53"/>
                  <a:gd name="T22" fmla="*/ 8 w 68"/>
                  <a:gd name="T23" fmla="*/ 1 h 53"/>
                  <a:gd name="T24" fmla="*/ 0 w 68"/>
                  <a:gd name="T25" fmla="*/ 12 h 53"/>
                  <a:gd name="T26" fmla="*/ 1 w 68"/>
                  <a:gd name="T27" fmla="*/ 15 h 53"/>
                  <a:gd name="T28" fmla="*/ 58 w 68"/>
                  <a:gd name="T29" fmla="*/ 53 h 53"/>
                  <a:gd name="T30" fmla="*/ 59 w 68"/>
                  <a:gd name="T31" fmla="*/ 53 h 53"/>
                  <a:gd name="T32" fmla="*/ 59 w 68"/>
                  <a:gd name="T33" fmla="*/ 53 h 53"/>
                  <a:gd name="T34" fmla="*/ 61 w 68"/>
                  <a:gd name="T35" fmla="*/ 52 h 53"/>
                  <a:gd name="T36" fmla="*/ 68 w 68"/>
                  <a:gd name="T37" fmla="*/ 41 h 53"/>
                  <a:gd name="T38" fmla="*/ 68 w 68"/>
                  <a:gd name="T39" fmla="*/ 40 h 53"/>
                  <a:gd name="T40" fmla="*/ 67 w 68"/>
                  <a:gd name="T41" fmla="*/ 39 h 53"/>
                  <a:gd name="T42" fmla="*/ 67 w 68"/>
                  <a:gd name="T43" fmla="*/ 38 h 53"/>
                  <a:gd name="T44" fmla="*/ 11 w 68"/>
                  <a:gd name="T45" fmla="*/ 1 h 53"/>
                  <a:gd name="T46" fmla="*/ 10 w 68"/>
                  <a:gd name="T47" fmla="*/ 1 h 53"/>
                  <a:gd name="T48" fmla="*/ 9 w 68"/>
                  <a:gd name="T49"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8" h="52">
                    <a:moveTo>
                      <a:pt x="58" y="48"/>
                    </a:moveTo>
                    <a:cubicBezTo>
                      <a:pt x="5" y="13"/>
                      <a:pt x="5" y="13"/>
                      <a:pt x="5" y="13"/>
                    </a:cubicBezTo>
                    <a:cubicBezTo>
                      <a:pt x="10" y="5"/>
                      <a:pt x="10" y="5"/>
                      <a:pt x="10" y="5"/>
                    </a:cubicBezTo>
                    <a:cubicBezTo>
                      <a:pt x="63" y="41"/>
                      <a:pt x="63" y="41"/>
                      <a:pt x="63" y="41"/>
                    </a:cubicBezTo>
                    <a:cubicBezTo>
                      <a:pt x="58" y="48"/>
                      <a:pt x="58" y="48"/>
                      <a:pt x="58" y="48"/>
                    </a:cubicBezTo>
                    <a:moveTo>
                      <a:pt x="8" y="4"/>
                    </a:moveTo>
                    <a:cubicBezTo>
                      <a:pt x="9" y="2"/>
                      <a:pt x="9" y="2"/>
                      <a:pt x="9" y="2"/>
                    </a:cubicBezTo>
                    <a:cubicBezTo>
                      <a:pt x="8" y="4"/>
                      <a:pt x="8" y="4"/>
                      <a:pt x="8" y="4"/>
                    </a:cubicBezTo>
                    <a:moveTo>
                      <a:pt x="9" y="0"/>
                    </a:moveTo>
                    <a:cubicBezTo>
                      <a:pt x="9" y="0"/>
                      <a:pt x="9" y="0"/>
                      <a:pt x="9" y="0"/>
                    </a:cubicBezTo>
                    <a:cubicBezTo>
                      <a:pt x="8" y="0"/>
                      <a:pt x="8" y="1"/>
                      <a:pt x="8" y="1"/>
                    </a:cubicBezTo>
                    <a:cubicBezTo>
                      <a:pt x="8" y="1"/>
                      <a:pt x="8" y="1"/>
                      <a:pt x="8" y="1"/>
                    </a:cubicBezTo>
                    <a:cubicBezTo>
                      <a:pt x="0" y="12"/>
                      <a:pt x="0" y="12"/>
                      <a:pt x="0" y="12"/>
                    </a:cubicBezTo>
                    <a:cubicBezTo>
                      <a:pt x="0" y="13"/>
                      <a:pt x="0" y="14"/>
                      <a:pt x="1" y="15"/>
                    </a:cubicBezTo>
                    <a:cubicBezTo>
                      <a:pt x="58" y="53"/>
                      <a:pt x="58" y="53"/>
                      <a:pt x="58" y="53"/>
                    </a:cubicBezTo>
                    <a:cubicBezTo>
                      <a:pt x="58" y="53"/>
                      <a:pt x="59" y="53"/>
                      <a:pt x="59" y="53"/>
                    </a:cubicBezTo>
                    <a:cubicBezTo>
                      <a:pt x="59" y="53"/>
                      <a:pt x="59" y="53"/>
                      <a:pt x="59" y="53"/>
                    </a:cubicBezTo>
                    <a:cubicBezTo>
                      <a:pt x="60" y="53"/>
                      <a:pt x="60" y="53"/>
                      <a:pt x="61" y="52"/>
                    </a:cubicBezTo>
                    <a:cubicBezTo>
                      <a:pt x="68" y="41"/>
                      <a:pt x="68" y="41"/>
                      <a:pt x="68" y="41"/>
                    </a:cubicBezTo>
                    <a:cubicBezTo>
                      <a:pt x="68" y="41"/>
                      <a:pt x="68" y="40"/>
                      <a:pt x="68" y="40"/>
                    </a:cubicBezTo>
                    <a:cubicBezTo>
                      <a:pt x="68" y="39"/>
                      <a:pt x="68" y="39"/>
                      <a:pt x="67" y="39"/>
                    </a:cubicBezTo>
                    <a:cubicBezTo>
                      <a:pt x="67" y="38"/>
                      <a:pt x="67" y="38"/>
                      <a:pt x="67" y="38"/>
                    </a:cubicBezTo>
                    <a:cubicBezTo>
                      <a:pt x="11" y="1"/>
                      <a:pt x="11" y="1"/>
                      <a:pt x="11" y="1"/>
                    </a:cubicBezTo>
                    <a:cubicBezTo>
                      <a:pt x="10" y="1"/>
                      <a:pt x="10" y="1"/>
                      <a:pt x="10" y="1"/>
                    </a:cubicBezTo>
                    <a:cubicBezTo>
                      <a:pt x="10" y="0"/>
                      <a:pt x="10" y="0"/>
                      <a:pt x="9"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 name="Freeform 376"/>
              <p:cNvSpPr>
                <a:spLocks noEditPoints="1"/>
              </p:cNvSpPr>
              <p:nvPr/>
            </p:nvSpPr>
            <p:spPr bwMode="auto">
              <a:xfrm>
                <a:off x="6719888" y="2330450"/>
                <a:ext cx="228600" cy="247650"/>
              </a:xfrm>
              <a:custGeom>
                <a:avLst/>
                <a:gdLst>
                  <a:gd name="T0" fmla="*/ 61 w 82"/>
                  <a:gd name="T1" fmla="*/ 15 h 88"/>
                  <a:gd name="T2" fmla="*/ 62 w 82"/>
                  <a:gd name="T3" fmla="*/ 15 h 88"/>
                  <a:gd name="T4" fmla="*/ 61 w 82"/>
                  <a:gd name="T5" fmla="*/ 21 h 88"/>
                  <a:gd name="T6" fmla="*/ 57 w 82"/>
                  <a:gd name="T7" fmla="*/ 22 h 88"/>
                  <a:gd name="T8" fmla="*/ 41 w 82"/>
                  <a:gd name="T9" fmla="*/ 12 h 88"/>
                  <a:gd name="T10" fmla="*/ 45 w 82"/>
                  <a:gd name="T11" fmla="*/ 5 h 88"/>
                  <a:gd name="T12" fmla="*/ 48 w 82"/>
                  <a:gd name="T13" fmla="*/ 10 h 88"/>
                  <a:gd name="T14" fmla="*/ 47 w 82"/>
                  <a:gd name="T15" fmla="*/ 0 h 88"/>
                  <a:gd name="T16" fmla="*/ 38 w 82"/>
                  <a:gd name="T17" fmla="*/ 11 h 88"/>
                  <a:gd name="T18" fmla="*/ 30 w 82"/>
                  <a:gd name="T19" fmla="*/ 10 h 88"/>
                  <a:gd name="T20" fmla="*/ 20 w 82"/>
                  <a:gd name="T21" fmla="*/ 1 h 88"/>
                  <a:gd name="T22" fmla="*/ 0 w 82"/>
                  <a:gd name="T23" fmla="*/ 73 h 88"/>
                  <a:gd name="T24" fmla="*/ 4 w 82"/>
                  <a:gd name="T25" fmla="*/ 74 h 88"/>
                  <a:gd name="T26" fmla="*/ 28 w 82"/>
                  <a:gd name="T27" fmla="*/ 13 h 88"/>
                  <a:gd name="T28" fmla="*/ 52 w 82"/>
                  <a:gd name="T29" fmla="*/ 25 h 88"/>
                  <a:gd name="T30" fmla="*/ 74 w 82"/>
                  <a:gd name="T31" fmla="*/ 39 h 88"/>
                  <a:gd name="T32" fmla="*/ 21 w 82"/>
                  <a:gd name="T33" fmla="*/ 87 h 88"/>
                  <a:gd name="T34" fmla="*/ 24 w 82"/>
                  <a:gd name="T35" fmla="*/ 87 h 88"/>
                  <a:gd name="T36" fmla="*/ 82 w 82"/>
                  <a:gd name="T37" fmla="*/ 37 h 88"/>
                  <a:gd name="T38" fmla="*/ 82 w 82"/>
                  <a:gd name="T39" fmla="*/ 37 h 88"/>
                  <a:gd name="T40" fmla="*/ 82 w 82"/>
                  <a:gd name="T41" fmla="*/ 37 h 88"/>
                  <a:gd name="T42" fmla="*/ 82 w 82"/>
                  <a:gd name="T43" fmla="*/ 37 h 88"/>
                  <a:gd name="T44" fmla="*/ 82 w 82"/>
                  <a:gd name="T45" fmla="*/ 37 h 88"/>
                  <a:gd name="T46" fmla="*/ 82 w 82"/>
                  <a:gd name="T47" fmla="*/ 37 h 88"/>
                  <a:gd name="T48" fmla="*/ 82 w 82"/>
                  <a:gd name="T49" fmla="*/ 37 h 88"/>
                  <a:gd name="T50" fmla="*/ 82 w 82"/>
                  <a:gd name="T51" fmla="*/ 37 h 88"/>
                  <a:gd name="T52" fmla="*/ 82 w 82"/>
                  <a:gd name="T53" fmla="*/ 37 h 88"/>
                  <a:gd name="T54" fmla="*/ 82 w 82"/>
                  <a:gd name="T55" fmla="*/ 37 h 88"/>
                  <a:gd name="T56" fmla="*/ 82 w 82"/>
                  <a:gd name="T57" fmla="*/ 37 h 88"/>
                  <a:gd name="T58" fmla="*/ 82 w 82"/>
                  <a:gd name="T59" fmla="*/ 37 h 88"/>
                  <a:gd name="T60" fmla="*/ 82 w 82"/>
                  <a:gd name="T61" fmla="*/ 36 h 88"/>
                  <a:gd name="T62" fmla="*/ 82 w 82"/>
                  <a:gd name="T63" fmla="*/ 36 h 88"/>
                  <a:gd name="T64" fmla="*/ 81 w 82"/>
                  <a:gd name="T65" fmla="*/ 34 h 88"/>
                  <a:gd name="T66" fmla="*/ 81 w 82"/>
                  <a:gd name="T67" fmla="*/ 34 h 88"/>
                  <a:gd name="T68" fmla="*/ 79 w 82"/>
                  <a:gd name="T69" fmla="*/ 34 h 88"/>
                  <a:gd name="T70" fmla="*/ 79 w 82"/>
                  <a:gd name="T71" fmla="*/ 34 h 88"/>
                  <a:gd name="T72" fmla="*/ 79 w 82"/>
                  <a:gd name="T73" fmla="*/ 35 h 88"/>
                  <a:gd name="T74" fmla="*/ 79 w 82"/>
                  <a:gd name="T75" fmla="*/ 35 h 88"/>
                  <a:gd name="T76" fmla="*/ 76 w 82"/>
                  <a:gd name="T77" fmla="*/ 35 h 88"/>
                  <a:gd name="T78" fmla="*/ 58 w 82"/>
                  <a:gd name="T79" fmla="*/ 28 h 88"/>
                  <a:gd name="T80" fmla="*/ 63 w 82"/>
                  <a:gd name="T81" fmla="*/ 25 h 88"/>
                  <a:gd name="T82" fmla="*/ 66 w 82"/>
                  <a:gd name="T83" fmla="*/ 12 h 88"/>
                  <a:gd name="T84" fmla="*/ 59 w 82"/>
                  <a:gd name="T85" fmla="*/ 12 h 88"/>
                  <a:gd name="T86" fmla="*/ 45 w 82"/>
                  <a:gd name="T87" fmla="*/ 17 h 88"/>
                  <a:gd name="T88" fmla="*/ 53 w 82"/>
                  <a:gd name="T89" fmla="*/ 5 h 88"/>
                  <a:gd name="T90" fmla="*/ 47 w 82"/>
                  <a:gd name="T91"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2" h="88">
                    <a:moveTo>
                      <a:pt x="56" y="22"/>
                    </a:moveTo>
                    <a:cubicBezTo>
                      <a:pt x="56" y="20"/>
                      <a:pt x="57" y="18"/>
                      <a:pt x="59" y="17"/>
                    </a:cubicBezTo>
                    <a:cubicBezTo>
                      <a:pt x="59" y="16"/>
                      <a:pt x="60" y="15"/>
                      <a:pt x="61" y="15"/>
                    </a:cubicBezTo>
                    <a:cubicBezTo>
                      <a:pt x="61" y="15"/>
                      <a:pt x="62" y="14"/>
                      <a:pt x="62" y="14"/>
                    </a:cubicBezTo>
                    <a:cubicBezTo>
                      <a:pt x="62" y="14"/>
                      <a:pt x="62" y="14"/>
                      <a:pt x="62" y="14"/>
                    </a:cubicBezTo>
                    <a:cubicBezTo>
                      <a:pt x="62" y="15"/>
                      <a:pt x="62" y="15"/>
                      <a:pt x="62" y="15"/>
                    </a:cubicBezTo>
                    <a:cubicBezTo>
                      <a:pt x="62" y="15"/>
                      <a:pt x="63" y="15"/>
                      <a:pt x="63" y="16"/>
                    </a:cubicBezTo>
                    <a:cubicBezTo>
                      <a:pt x="63" y="17"/>
                      <a:pt x="63" y="18"/>
                      <a:pt x="62" y="19"/>
                    </a:cubicBezTo>
                    <a:cubicBezTo>
                      <a:pt x="62" y="20"/>
                      <a:pt x="62" y="21"/>
                      <a:pt x="61" y="21"/>
                    </a:cubicBezTo>
                    <a:cubicBezTo>
                      <a:pt x="60" y="22"/>
                      <a:pt x="59" y="22"/>
                      <a:pt x="57" y="22"/>
                    </a:cubicBezTo>
                    <a:cubicBezTo>
                      <a:pt x="57" y="22"/>
                      <a:pt x="57" y="22"/>
                      <a:pt x="57" y="22"/>
                    </a:cubicBezTo>
                    <a:cubicBezTo>
                      <a:pt x="57" y="22"/>
                      <a:pt x="57" y="22"/>
                      <a:pt x="57" y="22"/>
                    </a:cubicBezTo>
                    <a:cubicBezTo>
                      <a:pt x="57" y="22"/>
                      <a:pt x="56" y="22"/>
                      <a:pt x="56" y="22"/>
                    </a:cubicBezTo>
                    <a:moveTo>
                      <a:pt x="42" y="14"/>
                    </a:moveTo>
                    <a:cubicBezTo>
                      <a:pt x="42" y="13"/>
                      <a:pt x="41" y="13"/>
                      <a:pt x="41" y="12"/>
                    </a:cubicBezTo>
                    <a:cubicBezTo>
                      <a:pt x="41" y="12"/>
                      <a:pt x="41" y="12"/>
                      <a:pt x="41" y="12"/>
                    </a:cubicBezTo>
                    <a:cubicBezTo>
                      <a:pt x="42" y="10"/>
                      <a:pt x="42" y="8"/>
                      <a:pt x="43" y="7"/>
                    </a:cubicBezTo>
                    <a:cubicBezTo>
                      <a:pt x="44" y="6"/>
                      <a:pt x="44" y="6"/>
                      <a:pt x="45" y="5"/>
                    </a:cubicBezTo>
                    <a:cubicBezTo>
                      <a:pt x="46" y="5"/>
                      <a:pt x="46" y="5"/>
                      <a:pt x="47" y="4"/>
                    </a:cubicBezTo>
                    <a:cubicBezTo>
                      <a:pt x="48" y="4"/>
                      <a:pt x="49" y="5"/>
                      <a:pt x="49" y="5"/>
                    </a:cubicBezTo>
                    <a:cubicBezTo>
                      <a:pt x="49" y="7"/>
                      <a:pt x="49" y="8"/>
                      <a:pt x="48" y="10"/>
                    </a:cubicBezTo>
                    <a:cubicBezTo>
                      <a:pt x="47" y="11"/>
                      <a:pt x="46" y="13"/>
                      <a:pt x="44" y="13"/>
                    </a:cubicBezTo>
                    <a:cubicBezTo>
                      <a:pt x="43" y="14"/>
                      <a:pt x="43" y="14"/>
                      <a:pt x="42" y="14"/>
                    </a:cubicBezTo>
                    <a:moveTo>
                      <a:pt x="47" y="0"/>
                    </a:moveTo>
                    <a:cubicBezTo>
                      <a:pt x="46" y="0"/>
                      <a:pt x="44" y="1"/>
                      <a:pt x="43" y="2"/>
                    </a:cubicBezTo>
                    <a:cubicBezTo>
                      <a:pt x="41" y="3"/>
                      <a:pt x="40" y="5"/>
                      <a:pt x="39" y="6"/>
                    </a:cubicBezTo>
                    <a:cubicBezTo>
                      <a:pt x="38" y="8"/>
                      <a:pt x="38" y="9"/>
                      <a:pt x="38" y="11"/>
                    </a:cubicBezTo>
                    <a:cubicBezTo>
                      <a:pt x="37" y="11"/>
                      <a:pt x="37" y="12"/>
                      <a:pt x="37" y="12"/>
                    </a:cubicBezTo>
                    <a:cubicBezTo>
                      <a:pt x="37" y="13"/>
                      <a:pt x="37" y="13"/>
                      <a:pt x="38" y="14"/>
                    </a:cubicBezTo>
                    <a:cubicBezTo>
                      <a:pt x="35" y="13"/>
                      <a:pt x="33" y="12"/>
                      <a:pt x="30" y="10"/>
                    </a:cubicBezTo>
                    <a:cubicBezTo>
                      <a:pt x="27" y="8"/>
                      <a:pt x="24" y="5"/>
                      <a:pt x="22" y="2"/>
                    </a:cubicBezTo>
                    <a:cubicBezTo>
                      <a:pt x="21" y="2"/>
                      <a:pt x="21" y="1"/>
                      <a:pt x="20" y="1"/>
                    </a:cubicBezTo>
                    <a:cubicBezTo>
                      <a:pt x="20" y="1"/>
                      <a:pt x="20" y="1"/>
                      <a:pt x="20" y="1"/>
                    </a:cubicBezTo>
                    <a:cubicBezTo>
                      <a:pt x="19" y="2"/>
                      <a:pt x="19" y="2"/>
                      <a:pt x="18" y="3"/>
                    </a:cubicBezTo>
                    <a:cubicBezTo>
                      <a:pt x="1" y="72"/>
                      <a:pt x="1" y="72"/>
                      <a:pt x="1" y="72"/>
                    </a:cubicBezTo>
                    <a:cubicBezTo>
                      <a:pt x="0" y="73"/>
                      <a:pt x="0" y="73"/>
                      <a:pt x="0" y="73"/>
                    </a:cubicBezTo>
                    <a:cubicBezTo>
                      <a:pt x="0" y="74"/>
                      <a:pt x="1" y="75"/>
                      <a:pt x="2" y="75"/>
                    </a:cubicBezTo>
                    <a:cubicBezTo>
                      <a:pt x="2" y="75"/>
                      <a:pt x="2" y="75"/>
                      <a:pt x="2" y="75"/>
                    </a:cubicBezTo>
                    <a:cubicBezTo>
                      <a:pt x="3" y="75"/>
                      <a:pt x="4" y="75"/>
                      <a:pt x="4" y="74"/>
                    </a:cubicBezTo>
                    <a:cubicBezTo>
                      <a:pt x="4" y="74"/>
                      <a:pt x="4" y="74"/>
                      <a:pt x="4" y="74"/>
                    </a:cubicBezTo>
                    <a:cubicBezTo>
                      <a:pt x="21" y="7"/>
                      <a:pt x="21" y="7"/>
                      <a:pt x="21" y="7"/>
                    </a:cubicBezTo>
                    <a:cubicBezTo>
                      <a:pt x="23" y="9"/>
                      <a:pt x="26" y="11"/>
                      <a:pt x="28" y="13"/>
                    </a:cubicBezTo>
                    <a:cubicBezTo>
                      <a:pt x="32" y="16"/>
                      <a:pt x="36" y="18"/>
                      <a:pt x="40" y="18"/>
                    </a:cubicBezTo>
                    <a:cubicBezTo>
                      <a:pt x="41" y="20"/>
                      <a:pt x="43" y="21"/>
                      <a:pt x="44" y="22"/>
                    </a:cubicBezTo>
                    <a:cubicBezTo>
                      <a:pt x="46" y="23"/>
                      <a:pt x="49" y="25"/>
                      <a:pt x="52" y="25"/>
                    </a:cubicBezTo>
                    <a:cubicBezTo>
                      <a:pt x="53" y="27"/>
                      <a:pt x="54" y="29"/>
                      <a:pt x="55" y="31"/>
                    </a:cubicBezTo>
                    <a:cubicBezTo>
                      <a:pt x="56" y="33"/>
                      <a:pt x="59" y="34"/>
                      <a:pt x="61" y="35"/>
                    </a:cubicBezTo>
                    <a:cubicBezTo>
                      <a:pt x="65" y="37"/>
                      <a:pt x="69" y="39"/>
                      <a:pt x="74" y="39"/>
                    </a:cubicBezTo>
                    <a:cubicBezTo>
                      <a:pt x="21" y="84"/>
                      <a:pt x="21" y="84"/>
                      <a:pt x="21" y="84"/>
                    </a:cubicBezTo>
                    <a:cubicBezTo>
                      <a:pt x="21" y="84"/>
                      <a:pt x="20" y="85"/>
                      <a:pt x="20" y="85"/>
                    </a:cubicBezTo>
                    <a:cubicBezTo>
                      <a:pt x="20" y="85"/>
                      <a:pt x="20" y="86"/>
                      <a:pt x="21" y="87"/>
                    </a:cubicBezTo>
                    <a:cubicBezTo>
                      <a:pt x="21" y="87"/>
                      <a:pt x="22" y="88"/>
                      <a:pt x="22" y="88"/>
                    </a:cubicBezTo>
                    <a:cubicBezTo>
                      <a:pt x="23" y="88"/>
                      <a:pt x="23" y="88"/>
                      <a:pt x="23" y="87"/>
                    </a:cubicBezTo>
                    <a:cubicBezTo>
                      <a:pt x="24" y="87"/>
                      <a:pt x="24" y="87"/>
                      <a:pt x="24" y="87"/>
                    </a:cubicBezTo>
                    <a:cubicBezTo>
                      <a:pt x="81" y="38"/>
                      <a:pt x="81" y="38"/>
                      <a:pt x="81" y="38"/>
                    </a:cubicBezTo>
                    <a:cubicBezTo>
                      <a:pt x="81" y="38"/>
                      <a:pt x="81" y="38"/>
                      <a:pt x="82" y="37"/>
                    </a:cubicBezTo>
                    <a:cubicBezTo>
                      <a:pt x="82" y="37"/>
                      <a:pt x="82" y="37"/>
                      <a:pt x="82" y="37"/>
                    </a:cubicBezTo>
                    <a:cubicBezTo>
                      <a:pt x="82" y="37"/>
                      <a:pt x="82" y="37"/>
                      <a:pt x="82" y="37"/>
                    </a:cubicBezTo>
                    <a:cubicBezTo>
                      <a:pt x="82" y="37"/>
                      <a:pt x="82" y="37"/>
                      <a:pt x="82" y="37"/>
                    </a:cubicBezTo>
                    <a:cubicBezTo>
                      <a:pt x="82" y="37"/>
                      <a:pt x="82" y="37"/>
                      <a:pt x="82" y="37"/>
                    </a:cubicBezTo>
                    <a:cubicBezTo>
                      <a:pt x="82" y="37"/>
                      <a:pt x="82" y="37"/>
                      <a:pt x="82" y="37"/>
                    </a:cubicBezTo>
                    <a:cubicBezTo>
                      <a:pt x="82" y="37"/>
                      <a:pt x="82" y="37"/>
                      <a:pt x="82" y="37"/>
                    </a:cubicBezTo>
                    <a:cubicBezTo>
                      <a:pt x="82" y="37"/>
                      <a:pt x="82" y="37"/>
                      <a:pt x="82" y="37"/>
                    </a:cubicBezTo>
                    <a:cubicBezTo>
                      <a:pt x="82" y="37"/>
                      <a:pt x="82" y="37"/>
                      <a:pt x="82" y="37"/>
                    </a:cubicBezTo>
                    <a:cubicBezTo>
                      <a:pt x="82" y="37"/>
                      <a:pt x="82" y="37"/>
                      <a:pt x="82" y="37"/>
                    </a:cubicBezTo>
                    <a:cubicBezTo>
                      <a:pt x="82" y="37"/>
                      <a:pt x="82" y="37"/>
                      <a:pt x="82" y="37"/>
                    </a:cubicBezTo>
                    <a:cubicBezTo>
                      <a:pt x="82" y="37"/>
                      <a:pt x="82" y="37"/>
                      <a:pt x="82" y="37"/>
                    </a:cubicBezTo>
                    <a:cubicBezTo>
                      <a:pt x="82" y="37"/>
                      <a:pt x="82" y="37"/>
                      <a:pt x="82" y="37"/>
                    </a:cubicBezTo>
                    <a:cubicBezTo>
                      <a:pt x="82" y="37"/>
                      <a:pt x="82" y="37"/>
                      <a:pt x="82" y="37"/>
                    </a:cubicBezTo>
                    <a:cubicBezTo>
                      <a:pt x="82" y="37"/>
                      <a:pt x="82" y="37"/>
                      <a:pt x="82" y="37"/>
                    </a:cubicBezTo>
                    <a:cubicBezTo>
                      <a:pt x="82" y="37"/>
                      <a:pt x="82" y="37"/>
                      <a:pt x="82" y="37"/>
                    </a:cubicBezTo>
                    <a:cubicBezTo>
                      <a:pt x="82" y="37"/>
                      <a:pt x="82" y="37"/>
                      <a:pt x="82" y="37"/>
                    </a:cubicBezTo>
                    <a:cubicBezTo>
                      <a:pt x="82" y="37"/>
                      <a:pt x="82" y="37"/>
                      <a:pt x="82" y="37"/>
                    </a:cubicBezTo>
                    <a:cubicBezTo>
                      <a:pt x="82" y="37"/>
                      <a:pt x="82" y="37"/>
                      <a:pt x="82" y="37"/>
                    </a:cubicBezTo>
                    <a:cubicBezTo>
                      <a:pt x="82" y="37"/>
                      <a:pt x="82" y="37"/>
                      <a:pt x="82" y="37"/>
                    </a:cubicBezTo>
                    <a:cubicBezTo>
                      <a:pt x="82" y="37"/>
                      <a:pt x="82" y="37"/>
                      <a:pt x="82" y="37"/>
                    </a:cubicBezTo>
                    <a:cubicBezTo>
                      <a:pt x="82" y="37"/>
                      <a:pt x="82" y="37"/>
                      <a:pt x="82" y="37"/>
                    </a:cubicBezTo>
                    <a:cubicBezTo>
                      <a:pt x="82" y="37"/>
                      <a:pt x="82" y="37"/>
                      <a:pt x="82" y="37"/>
                    </a:cubicBezTo>
                    <a:cubicBezTo>
                      <a:pt x="82" y="37"/>
                      <a:pt x="82" y="37"/>
                      <a:pt x="82" y="37"/>
                    </a:cubicBezTo>
                    <a:cubicBezTo>
                      <a:pt x="82" y="37"/>
                      <a:pt x="82" y="37"/>
                      <a:pt x="82" y="37"/>
                    </a:cubicBezTo>
                    <a:cubicBezTo>
                      <a:pt x="82" y="37"/>
                      <a:pt x="82" y="37"/>
                      <a:pt x="82" y="37"/>
                    </a:cubicBezTo>
                    <a:cubicBezTo>
                      <a:pt x="82" y="37"/>
                      <a:pt x="82" y="37"/>
                      <a:pt x="82" y="37"/>
                    </a:cubicBezTo>
                    <a:cubicBezTo>
                      <a:pt x="82" y="37"/>
                      <a:pt x="82" y="37"/>
                      <a:pt x="82" y="37"/>
                    </a:cubicBezTo>
                    <a:cubicBezTo>
                      <a:pt x="82" y="37"/>
                      <a:pt x="82" y="37"/>
                      <a:pt x="82" y="37"/>
                    </a:cubicBezTo>
                    <a:cubicBezTo>
                      <a:pt x="82" y="37"/>
                      <a:pt x="82" y="37"/>
                      <a:pt x="82" y="37"/>
                    </a:cubicBezTo>
                    <a:cubicBezTo>
                      <a:pt x="82" y="37"/>
                      <a:pt x="82" y="37"/>
                      <a:pt x="82" y="37"/>
                    </a:cubicBezTo>
                    <a:cubicBezTo>
                      <a:pt x="82" y="37"/>
                      <a:pt x="82" y="37"/>
                      <a:pt x="82" y="37"/>
                    </a:cubicBezTo>
                    <a:cubicBezTo>
                      <a:pt x="82" y="37"/>
                      <a:pt x="82" y="37"/>
                      <a:pt x="82" y="37"/>
                    </a:cubicBezTo>
                    <a:cubicBezTo>
                      <a:pt x="82" y="37"/>
                      <a:pt x="82" y="37"/>
                      <a:pt x="82" y="37"/>
                    </a:cubicBezTo>
                    <a:cubicBezTo>
                      <a:pt x="82" y="37"/>
                      <a:pt x="82" y="37"/>
                      <a:pt x="82" y="37"/>
                    </a:cubicBezTo>
                    <a:cubicBezTo>
                      <a:pt x="82" y="37"/>
                      <a:pt x="82" y="37"/>
                      <a:pt x="82" y="37"/>
                    </a:cubicBezTo>
                    <a:cubicBezTo>
                      <a:pt x="82" y="36"/>
                      <a:pt x="82" y="36"/>
                      <a:pt x="82" y="36"/>
                    </a:cubicBezTo>
                    <a:cubicBezTo>
                      <a:pt x="82" y="36"/>
                      <a:pt x="82" y="36"/>
                      <a:pt x="82" y="36"/>
                    </a:cubicBezTo>
                    <a:cubicBezTo>
                      <a:pt x="82" y="36"/>
                      <a:pt x="82" y="36"/>
                      <a:pt x="82" y="36"/>
                    </a:cubicBezTo>
                    <a:cubicBezTo>
                      <a:pt x="82" y="36"/>
                      <a:pt x="82" y="36"/>
                      <a:pt x="82" y="36"/>
                    </a:cubicBezTo>
                    <a:cubicBezTo>
                      <a:pt x="82" y="36"/>
                      <a:pt x="82" y="36"/>
                      <a:pt x="82" y="36"/>
                    </a:cubicBezTo>
                    <a:cubicBezTo>
                      <a:pt x="82" y="35"/>
                      <a:pt x="82" y="35"/>
                      <a:pt x="82" y="35"/>
                    </a:cubicBezTo>
                    <a:cubicBezTo>
                      <a:pt x="81" y="35"/>
                      <a:pt x="81" y="34"/>
                      <a:pt x="81" y="34"/>
                    </a:cubicBezTo>
                    <a:cubicBezTo>
                      <a:pt x="81" y="34"/>
                      <a:pt x="81" y="34"/>
                      <a:pt x="81" y="34"/>
                    </a:cubicBezTo>
                    <a:cubicBezTo>
                      <a:pt x="81" y="34"/>
                      <a:pt x="81" y="34"/>
                      <a:pt x="81" y="34"/>
                    </a:cubicBezTo>
                    <a:cubicBezTo>
                      <a:pt x="81" y="34"/>
                      <a:pt x="81" y="34"/>
                      <a:pt x="81" y="34"/>
                    </a:cubicBezTo>
                    <a:cubicBezTo>
                      <a:pt x="81" y="34"/>
                      <a:pt x="81" y="34"/>
                      <a:pt x="81" y="34"/>
                    </a:cubicBezTo>
                    <a:cubicBezTo>
                      <a:pt x="80" y="34"/>
                      <a:pt x="80" y="34"/>
                      <a:pt x="80" y="34"/>
                    </a:cubicBezTo>
                    <a:cubicBezTo>
                      <a:pt x="80" y="34"/>
                      <a:pt x="79" y="34"/>
                      <a:pt x="79" y="34"/>
                    </a:cubicBezTo>
                    <a:cubicBezTo>
                      <a:pt x="79" y="34"/>
                      <a:pt x="79" y="34"/>
                      <a:pt x="79" y="34"/>
                    </a:cubicBezTo>
                    <a:cubicBezTo>
                      <a:pt x="79" y="34"/>
                      <a:pt x="79" y="34"/>
                      <a:pt x="79" y="34"/>
                    </a:cubicBezTo>
                    <a:cubicBezTo>
                      <a:pt x="79" y="34"/>
                      <a:pt x="79" y="34"/>
                      <a:pt x="79" y="34"/>
                    </a:cubicBezTo>
                    <a:cubicBezTo>
                      <a:pt x="79" y="34"/>
                      <a:pt x="79" y="34"/>
                      <a:pt x="79" y="34"/>
                    </a:cubicBezTo>
                    <a:cubicBezTo>
                      <a:pt x="79" y="34"/>
                      <a:pt x="79" y="34"/>
                      <a:pt x="79" y="34"/>
                    </a:cubicBezTo>
                    <a:cubicBezTo>
                      <a:pt x="79" y="34"/>
                      <a:pt x="79" y="34"/>
                      <a:pt x="79" y="35"/>
                    </a:cubicBezTo>
                    <a:cubicBezTo>
                      <a:pt x="79" y="35"/>
                      <a:pt x="79" y="35"/>
                      <a:pt x="79" y="35"/>
                    </a:cubicBezTo>
                    <a:cubicBezTo>
                      <a:pt x="79" y="35"/>
                      <a:pt x="79" y="35"/>
                      <a:pt x="79" y="35"/>
                    </a:cubicBezTo>
                    <a:cubicBezTo>
                      <a:pt x="79" y="35"/>
                      <a:pt x="79" y="35"/>
                      <a:pt x="79" y="35"/>
                    </a:cubicBezTo>
                    <a:cubicBezTo>
                      <a:pt x="79" y="35"/>
                      <a:pt x="79" y="35"/>
                      <a:pt x="79" y="35"/>
                    </a:cubicBezTo>
                    <a:cubicBezTo>
                      <a:pt x="79" y="35"/>
                      <a:pt x="78" y="35"/>
                      <a:pt x="78" y="35"/>
                    </a:cubicBezTo>
                    <a:cubicBezTo>
                      <a:pt x="77" y="35"/>
                      <a:pt x="77" y="35"/>
                      <a:pt x="76" y="35"/>
                    </a:cubicBezTo>
                    <a:cubicBezTo>
                      <a:pt x="76" y="35"/>
                      <a:pt x="76" y="35"/>
                      <a:pt x="76" y="35"/>
                    </a:cubicBezTo>
                    <a:cubicBezTo>
                      <a:pt x="76" y="35"/>
                      <a:pt x="76" y="35"/>
                      <a:pt x="76" y="35"/>
                    </a:cubicBezTo>
                    <a:cubicBezTo>
                      <a:pt x="72" y="35"/>
                      <a:pt x="66" y="34"/>
                      <a:pt x="63" y="32"/>
                    </a:cubicBezTo>
                    <a:cubicBezTo>
                      <a:pt x="61" y="31"/>
                      <a:pt x="59" y="29"/>
                      <a:pt x="58" y="28"/>
                    </a:cubicBezTo>
                    <a:cubicBezTo>
                      <a:pt x="57" y="27"/>
                      <a:pt x="57" y="27"/>
                      <a:pt x="57" y="26"/>
                    </a:cubicBezTo>
                    <a:cubicBezTo>
                      <a:pt x="57" y="26"/>
                      <a:pt x="57" y="26"/>
                      <a:pt x="57" y="26"/>
                    </a:cubicBezTo>
                    <a:cubicBezTo>
                      <a:pt x="59" y="26"/>
                      <a:pt x="61" y="26"/>
                      <a:pt x="63" y="25"/>
                    </a:cubicBezTo>
                    <a:cubicBezTo>
                      <a:pt x="65" y="24"/>
                      <a:pt x="66" y="22"/>
                      <a:pt x="66" y="19"/>
                    </a:cubicBezTo>
                    <a:cubicBezTo>
                      <a:pt x="67" y="18"/>
                      <a:pt x="67" y="17"/>
                      <a:pt x="67" y="16"/>
                    </a:cubicBezTo>
                    <a:cubicBezTo>
                      <a:pt x="67" y="15"/>
                      <a:pt x="66" y="13"/>
                      <a:pt x="66" y="12"/>
                    </a:cubicBezTo>
                    <a:cubicBezTo>
                      <a:pt x="65" y="11"/>
                      <a:pt x="63" y="10"/>
                      <a:pt x="62" y="10"/>
                    </a:cubicBezTo>
                    <a:cubicBezTo>
                      <a:pt x="62" y="10"/>
                      <a:pt x="62" y="10"/>
                      <a:pt x="62" y="10"/>
                    </a:cubicBezTo>
                    <a:cubicBezTo>
                      <a:pt x="61" y="10"/>
                      <a:pt x="60" y="11"/>
                      <a:pt x="59" y="12"/>
                    </a:cubicBezTo>
                    <a:cubicBezTo>
                      <a:pt x="56" y="13"/>
                      <a:pt x="53" y="17"/>
                      <a:pt x="52" y="21"/>
                    </a:cubicBezTo>
                    <a:cubicBezTo>
                      <a:pt x="50" y="20"/>
                      <a:pt x="47" y="19"/>
                      <a:pt x="46" y="19"/>
                    </a:cubicBezTo>
                    <a:cubicBezTo>
                      <a:pt x="46" y="18"/>
                      <a:pt x="45" y="18"/>
                      <a:pt x="45" y="17"/>
                    </a:cubicBezTo>
                    <a:cubicBezTo>
                      <a:pt x="45" y="17"/>
                      <a:pt x="46" y="17"/>
                      <a:pt x="46" y="17"/>
                    </a:cubicBezTo>
                    <a:cubicBezTo>
                      <a:pt x="48" y="16"/>
                      <a:pt x="50" y="14"/>
                      <a:pt x="51" y="12"/>
                    </a:cubicBezTo>
                    <a:cubicBezTo>
                      <a:pt x="53" y="10"/>
                      <a:pt x="53" y="7"/>
                      <a:pt x="53" y="5"/>
                    </a:cubicBezTo>
                    <a:cubicBezTo>
                      <a:pt x="53" y="4"/>
                      <a:pt x="53" y="4"/>
                      <a:pt x="53" y="3"/>
                    </a:cubicBezTo>
                    <a:cubicBezTo>
                      <a:pt x="53" y="3"/>
                      <a:pt x="53" y="2"/>
                      <a:pt x="52" y="2"/>
                    </a:cubicBezTo>
                    <a:cubicBezTo>
                      <a:pt x="50" y="1"/>
                      <a:pt x="49" y="0"/>
                      <a:pt x="47" y="0"/>
                    </a:cubicBezTo>
                    <a:cubicBezTo>
                      <a:pt x="47" y="0"/>
                      <a:pt x="47" y="0"/>
                      <a:pt x="47" y="0"/>
                    </a:cubicBezTo>
                    <a:cubicBezTo>
                      <a:pt x="47" y="0"/>
                      <a:pt x="47" y="0"/>
                      <a:pt x="47"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 name="Freeform 377"/>
              <p:cNvSpPr/>
              <p:nvPr/>
            </p:nvSpPr>
            <p:spPr bwMode="auto">
              <a:xfrm>
                <a:off x="6816726" y="2128838"/>
                <a:ext cx="22225" cy="58738"/>
              </a:xfrm>
              <a:custGeom>
                <a:avLst/>
                <a:gdLst>
                  <a:gd name="T0" fmla="*/ 3 w 8"/>
                  <a:gd name="T1" fmla="*/ 0 h 21"/>
                  <a:gd name="T2" fmla="*/ 2 w 8"/>
                  <a:gd name="T3" fmla="*/ 0 h 21"/>
                  <a:gd name="T4" fmla="*/ 1 w 8"/>
                  <a:gd name="T5" fmla="*/ 2 h 21"/>
                  <a:gd name="T6" fmla="*/ 4 w 8"/>
                  <a:gd name="T7" fmla="*/ 20 h 21"/>
                  <a:gd name="T8" fmla="*/ 6 w 8"/>
                  <a:gd name="T9" fmla="*/ 21 h 21"/>
                  <a:gd name="T10" fmla="*/ 7 w 8"/>
                  <a:gd name="T11" fmla="*/ 21 h 21"/>
                  <a:gd name="T12" fmla="*/ 8 w 8"/>
                  <a:gd name="T13" fmla="*/ 19 h 21"/>
                  <a:gd name="T14" fmla="*/ 5 w 8"/>
                  <a:gd name="T15" fmla="*/ 1 h 21"/>
                  <a:gd name="T16" fmla="*/ 3 w 8"/>
                  <a:gd name="T17"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21">
                    <a:moveTo>
                      <a:pt x="3" y="0"/>
                    </a:moveTo>
                    <a:cubicBezTo>
                      <a:pt x="3" y="0"/>
                      <a:pt x="2" y="0"/>
                      <a:pt x="2" y="0"/>
                    </a:cubicBezTo>
                    <a:cubicBezTo>
                      <a:pt x="1" y="0"/>
                      <a:pt x="0" y="1"/>
                      <a:pt x="1" y="2"/>
                    </a:cubicBezTo>
                    <a:cubicBezTo>
                      <a:pt x="4" y="20"/>
                      <a:pt x="4" y="20"/>
                      <a:pt x="4" y="20"/>
                    </a:cubicBezTo>
                    <a:cubicBezTo>
                      <a:pt x="4" y="21"/>
                      <a:pt x="5" y="21"/>
                      <a:pt x="6" y="21"/>
                    </a:cubicBezTo>
                    <a:cubicBezTo>
                      <a:pt x="6" y="21"/>
                      <a:pt x="6" y="21"/>
                      <a:pt x="7" y="21"/>
                    </a:cubicBezTo>
                    <a:cubicBezTo>
                      <a:pt x="8" y="21"/>
                      <a:pt x="8" y="20"/>
                      <a:pt x="8" y="19"/>
                    </a:cubicBezTo>
                    <a:cubicBezTo>
                      <a:pt x="5" y="1"/>
                      <a:pt x="5" y="1"/>
                      <a:pt x="5" y="1"/>
                    </a:cubicBezTo>
                    <a:cubicBezTo>
                      <a:pt x="4" y="0"/>
                      <a:pt x="4" y="0"/>
                      <a:pt x="3"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 name="Freeform 378"/>
              <p:cNvSpPr/>
              <p:nvPr/>
            </p:nvSpPr>
            <p:spPr bwMode="auto">
              <a:xfrm>
                <a:off x="6884988" y="2125663"/>
                <a:ext cx="22225" cy="61913"/>
              </a:xfrm>
              <a:custGeom>
                <a:avLst/>
                <a:gdLst>
                  <a:gd name="T0" fmla="*/ 6 w 8"/>
                  <a:gd name="T1" fmla="*/ 0 h 22"/>
                  <a:gd name="T2" fmla="*/ 4 w 8"/>
                  <a:gd name="T3" fmla="*/ 2 h 22"/>
                  <a:gd name="T4" fmla="*/ 0 w 8"/>
                  <a:gd name="T5" fmla="*/ 19 h 22"/>
                  <a:gd name="T6" fmla="*/ 2 w 8"/>
                  <a:gd name="T7" fmla="*/ 22 h 22"/>
                  <a:gd name="T8" fmla="*/ 2 w 8"/>
                  <a:gd name="T9" fmla="*/ 22 h 22"/>
                  <a:gd name="T10" fmla="*/ 4 w 8"/>
                  <a:gd name="T11" fmla="*/ 20 h 22"/>
                  <a:gd name="T12" fmla="*/ 8 w 8"/>
                  <a:gd name="T13" fmla="*/ 2 h 22"/>
                  <a:gd name="T14" fmla="*/ 6 w 8"/>
                  <a:gd name="T15" fmla="*/ 0 h 22"/>
                  <a:gd name="T16" fmla="*/ 6 w 8"/>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22">
                    <a:moveTo>
                      <a:pt x="6" y="0"/>
                    </a:moveTo>
                    <a:cubicBezTo>
                      <a:pt x="5" y="0"/>
                      <a:pt x="4" y="1"/>
                      <a:pt x="4" y="2"/>
                    </a:cubicBezTo>
                    <a:cubicBezTo>
                      <a:pt x="0" y="19"/>
                      <a:pt x="0" y="19"/>
                      <a:pt x="0" y="19"/>
                    </a:cubicBezTo>
                    <a:cubicBezTo>
                      <a:pt x="0" y="20"/>
                      <a:pt x="0" y="21"/>
                      <a:pt x="2" y="22"/>
                    </a:cubicBezTo>
                    <a:cubicBezTo>
                      <a:pt x="2" y="22"/>
                      <a:pt x="2" y="22"/>
                      <a:pt x="2" y="22"/>
                    </a:cubicBezTo>
                    <a:cubicBezTo>
                      <a:pt x="3" y="22"/>
                      <a:pt x="4" y="21"/>
                      <a:pt x="4" y="20"/>
                    </a:cubicBezTo>
                    <a:cubicBezTo>
                      <a:pt x="8" y="2"/>
                      <a:pt x="8" y="2"/>
                      <a:pt x="8" y="2"/>
                    </a:cubicBezTo>
                    <a:cubicBezTo>
                      <a:pt x="8" y="1"/>
                      <a:pt x="7" y="0"/>
                      <a:pt x="6" y="0"/>
                    </a:cubicBezTo>
                    <a:cubicBezTo>
                      <a:pt x="6" y="0"/>
                      <a:pt x="6" y="0"/>
                      <a:pt x="6"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 name="Freeform 379"/>
              <p:cNvSpPr/>
              <p:nvPr/>
            </p:nvSpPr>
            <p:spPr bwMode="auto">
              <a:xfrm>
                <a:off x="6750051" y="2154238"/>
                <a:ext cx="39688" cy="55563"/>
              </a:xfrm>
              <a:custGeom>
                <a:avLst/>
                <a:gdLst>
                  <a:gd name="T0" fmla="*/ 3 w 14"/>
                  <a:gd name="T1" fmla="*/ 0 h 20"/>
                  <a:gd name="T2" fmla="*/ 2 w 14"/>
                  <a:gd name="T3" fmla="*/ 1 h 20"/>
                  <a:gd name="T4" fmla="*/ 1 w 14"/>
                  <a:gd name="T5" fmla="*/ 3 h 20"/>
                  <a:gd name="T6" fmla="*/ 10 w 14"/>
                  <a:gd name="T7" fmla="*/ 19 h 20"/>
                  <a:gd name="T8" fmla="*/ 12 w 14"/>
                  <a:gd name="T9" fmla="*/ 20 h 20"/>
                  <a:gd name="T10" fmla="*/ 12 w 14"/>
                  <a:gd name="T11" fmla="*/ 20 h 20"/>
                  <a:gd name="T12" fmla="*/ 13 w 14"/>
                  <a:gd name="T13" fmla="*/ 17 h 20"/>
                  <a:gd name="T14" fmla="*/ 5 w 14"/>
                  <a:gd name="T15" fmla="*/ 1 h 20"/>
                  <a:gd name="T16" fmla="*/ 3 w 14"/>
                  <a:gd name="T17"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20">
                    <a:moveTo>
                      <a:pt x="3" y="0"/>
                    </a:moveTo>
                    <a:cubicBezTo>
                      <a:pt x="2" y="0"/>
                      <a:pt x="2" y="0"/>
                      <a:pt x="2" y="1"/>
                    </a:cubicBezTo>
                    <a:cubicBezTo>
                      <a:pt x="1" y="1"/>
                      <a:pt x="0" y="2"/>
                      <a:pt x="1" y="3"/>
                    </a:cubicBezTo>
                    <a:cubicBezTo>
                      <a:pt x="10" y="19"/>
                      <a:pt x="10" y="19"/>
                      <a:pt x="10" y="19"/>
                    </a:cubicBezTo>
                    <a:cubicBezTo>
                      <a:pt x="10" y="20"/>
                      <a:pt x="11" y="20"/>
                      <a:pt x="12" y="20"/>
                    </a:cubicBezTo>
                    <a:cubicBezTo>
                      <a:pt x="12" y="20"/>
                      <a:pt x="12" y="20"/>
                      <a:pt x="12" y="20"/>
                    </a:cubicBezTo>
                    <a:cubicBezTo>
                      <a:pt x="13" y="19"/>
                      <a:pt x="14" y="18"/>
                      <a:pt x="13" y="17"/>
                    </a:cubicBezTo>
                    <a:cubicBezTo>
                      <a:pt x="5" y="1"/>
                      <a:pt x="5" y="1"/>
                      <a:pt x="5" y="1"/>
                    </a:cubicBezTo>
                    <a:cubicBezTo>
                      <a:pt x="4" y="1"/>
                      <a:pt x="3" y="0"/>
                      <a:pt x="3"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 name="Freeform 380"/>
              <p:cNvSpPr/>
              <p:nvPr/>
            </p:nvSpPr>
            <p:spPr bwMode="auto">
              <a:xfrm>
                <a:off x="7050088" y="2317750"/>
                <a:ext cx="61913" cy="19050"/>
              </a:xfrm>
              <a:custGeom>
                <a:avLst/>
                <a:gdLst>
                  <a:gd name="T0" fmla="*/ 20 w 22"/>
                  <a:gd name="T1" fmla="*/ 0 h 7"/>
                  <a:gd name="T2" fmla="*/ 20 w 22"/>
                  <a:gd name="T3" fmla="*/ 0 h 7"/>
                  <a:gd name="T4" fmla="*/ 2 w 22"/>
                  <a:gd name="T5" fmla="*/ 3 h 7"/>
                  <a:gd name="T6" fmla="*/ 0 w 22"/>
                  <a:gd name="T7" fmla="*/ 6 h 7"/>
                  <a:gd name="T8" fmla="*/ 2 w 22"/>
                  <a:gd name="T9" fmla="*/ 7 h 7"/>
                  <a:gd name="T10" fmla="*/ 3 w 22"/>
                  <a:gd name="T11" fmla="*/ 7 h 7"/>
                  <a:gd name="T12" fmla="*/ 20 w 22"/>
                  <a:gd name="T13" fmla="*/ 4 h 7"/>
                  <a:gd name="T14" fmla="*/ 22 w 22"/>
                  <a:gd name="T15" fmla="*/ 1 h 7"/>
                  <a:gd name="T16" fmla="*/ 20 w 22"/>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7">
                    <a:moveTo>
                      <a:pt x="20" y="0"/>
                    </a:moveTo>
                    <a:cubicBezTo>
                      <a:pt x="20" y="0"/>
                      <a:pt x="20" y="0"/>
                      <a:pt x="20" y="0"/>
                    </a:cubicBezTo>
                    <a:cubicBezTo>
                      <a:pt x="2" y="3"/>
                      <a:pt x="2" y="3"/>
                      <a:pt x="2" y="3"/>
                    </a:cubicBezTo>
                    <a:cubicBezTo>
                      <a:pt x="1" y="3"/>
                      <a:pt x="0" y="5"/>
                      <a:pt x="0" y="6"/>
                    </a:cubicBezTo>
                    <a:cubicBezTo>
                      <a:pt x="0" y="7"/>
                      <a:pt x="1" y="7"/>
                      <a:pt x="2" y="7"/>
                    </a:cubicBezTo>
                    <a:cubicBezTo>
                      <a:pt x="2" y="7"/>
                      <a:pt x="3" y="7"/>
                      <a:pt x="3" y="7"/>
                    </a:cubicBezTo>
                    <a:cubicBezTo>
                      <a:pt x="20" y="4"/>
                      <a:pt x="20" y="4"/>
                      <a:pt x="20" y="4"/>
                    </a:cubicBezTo>
                    <a:cubicBezTo>
                      <a:pt x="21" y="3"/>
                      <a:pt x="22" y="2"/>
                      <a:pt x="22" y="1"/>
                    </a:cubicBezTo>
                    <a:cubicBezTo>
                      <a:pt x="22" y="0"/>
                      <a:pt x="21" y="0"/>
                      <a:pt x="20"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 name="Freeform 381"/>
              <p:cNvSpPr/>
              <p:nvPr/>
            </p:nvSpPr>
            <p:spPr bwMode="auto">
              <a:xfrm>
                <a:off x="7029451" y="2244725"/>
                <a:ext cx="53975" cy="41275"/>
              </a:xfrm>
              <a:custGeom>
                <a:avLst/>
                <a:gdLst>
                  <a:gd name="T0" fmla="*/ 17 w 19"/>
                  <a:gd name="T1" fmla="*/ 0 h 15"/>
                  <a:gd name="T2" fmla="*/ 16 w 19"/>
                  <a:gd name="T3" fmla="*/ 1 h 15"/>
                  <a:gd name="T4" fmla="*/ 1 w 19"/>
                  <a:gd name="T5" fmla="*/ 11 h 15"/>
                  <a:gd name="T6" fmla="*/ 1 w 19"/>
                  <a:gd name="T7" fmla="*/ 14 h 15"/>
                  <a:gd name="T8" fmla="*/ 2 w 19"/>
                  <a:gd name="T9" fmla="*/ 15 h 15"/>
                  <a:gd name="T10" fmla="*/ 3 w 19"/>
                  <a:gd name="T11" fmla="*/ 14 h 15"/>
                  <a:gd name="T12" fmla="*/ 18 w 19"/>
                  <a:gd name="T13" fmla="*/ 4 h 15"/>
                  <a:gd name="T14" fmla="*/ 19 w 19"/>
                  <a:gd name="T15" fmla="*/ 1 h 15"/>
                  <a:gd name="T16" fmla="*/ 17 w 19"/>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15">
                    <a:moveTo>
                      <a:pt x="17" y="0"/>
                    </a:moveTo>
                    <a:cubicBezTo>
                      <a:pt x="17" y="0"/>
                      <a:pt x="16" y="0"/>
                      <a:pt x="16" y="1"/>
                    </a:cubicBezTo>
                    <a:cubicBezTo>
                      <a:pt x="1" y="11"/>
                      <a:pt x="1" y="11"/>
                      <a:pt x="1" y="11"/>
                    </a:cubicBezTo>
                    <a:cubicBezTo>
                      <a:pt x="0" y="12"/>
                      <a:pt x="0" y="13"/>
                      <a:pt x="1" y="14"/>
                    </a:cubicBezTo>
                    <a:cubicBezTo>
                      <a:pt x="1" y="14"/>
                      <a:pt x="2" y="15"/>
                      <a:pt x="2" y="15"/>
                    </a:cubicBezTo>
                    <a:cubicBezTo>
                      <a:pt x="3" y="15"/>
                      <a:pt x="3" y="15"/>
                      <a:pt x="3" y="14"/>
                    </a:cubicBezTo>
                    <a:cubicBezTo>
                      <a:pt x="18" y="4"/>
                      <a:pt x="18" y="4"/>
                      <a:pt x="18" y="4"/>
                    </a:cubicBezTo>
                    <a:cubicBezTo>
                      <a:pt x="19" y="3"/>
                      <a:pt x="19" y="2"/>
                      <a:pt x="19" y="1"/>
                    </a:cubicBezTo>
                    <a:cubicBezTo>
                      <a:pt x="18" y="1"/>
                      <a:pt x="18" y="0"/>
                      <a:pt x="17"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 name="Freeform 382"/>
              <p:cNvSpPr/>
              <p:nvPr/>
            </p:nvSpPr>
            <p:spPr bwMode="auto">
              <a:xfrm>
                <a:off x="7050088" y="2381250"/>
                <a:ext cx="61913" cy="20638"/>
              </a:xfrm>
              <a:custGeom>
                <a:avLst/>
                <a:gdLst>
                  <a:gd name="T0" fmla="*/ 2 w 22"/>
                  <a:gd name="T1" fmla="*/ 0 h 7"/>
                  <a:gd name="T2" fmla="*/ 0 w 22"/>
                  <a:gd name="T3" fmla="*/ 2 h 7"/>
                  <a:gd name="T4" fmla="*/ 2 w 22"/>
                  <a:gd name="T5" fmla="*/ 4 h 7"/>
                  <a:gd name="T6" fmla="*/ 20 w 22"/>
                  <a:gd name="T7" fmla="*/ 7 h 7"/>
                  <a:gd name="T8" fmla="*/ 20 w 22"/>
                  <a:gd name="T9" fmla="*/ 7 h 7"/>
                  <a:gd name="T10" fmla="*/ 22 w 22"/>
                  <a:gd name="T11" fmla="*/ 5 h 7"/>
                  <a:gd name="T12" fmla="*/ 20 w 22"/>
                  <a:gd name="T13" fmla="*/ 3 h 7"/>
                  <a:gd name="T14" fmla="*/ 2 w 22"/>
                  <a:gd name="T15" fmla="*/ 0 h 7"/>
                  <a:gd name="T16" fmla="*/ 2 w 22"/>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7">
                    <a:moveTo>
                      <a:pt x="2" y="0"/>
                    </a:moveTo>
                    <a:cubicBezTo>
                      <a:pt x="1" y="0"/>
                      <a:pt x="0" y="1"/>
                      <a:pt x="0" y="2"/>
                    </a:cubicBezTo>
                    <a:cubicBezTo>
                      <a:pt x="0" y="3"/>
                      <a:pt x="1" y="4"/>
                      <a:pt x="2" y="4"/>
                    </a:cubicBezTo>
                    <a:cubicBezTo>
                      <a:pt x="20" y="7"/>
                      <a:pt x="20" y="7"/>
                      <a:pt x="20" y="7"/>
                    </a:cubicBezTo>
                    <a:cubicBezTo>
                      <a:pt x="20" y="7"/>
                      <a:pt x="20" y="7"/>
                      <a:pt x="20" y="7"/>
                    </a:cubicBezTo>
                    <a:cubicBezTo>
                      <a:pt x="21" y="7"/>
                      <a:pt x="22" y="6"/>
                      <a:pt x="22" y="5"/>
                    </a:cubicBezTo>
                    <a:cubicBezTo>
                      <a:pt x="22" y="4"/>
                      <a:pt x="21" y="3"/>
                      <a:pt x="20" y="3"/>
                    </a:cubicBezTo>
                    <a:cubicBezTo>
                      <a:pt x="2" y="0"/>
                      <a:pt x="2" y="0"/>
                      <a:pt x="2" y="0"/>
                    </a:cubicBezTo>
                    <a:cubicBezTo>
                      <a:pt x="2" y="0"/>
                      <a:pt x="2" y="0"/>
                      <a:pt x="2"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59" name="组合 58"/>
            <p:cNvGrpSpPr/>
            <p:nvPr/>
          </p:nvGrpSpPr>
          <p:grpSpPr>
            <a:xfrm>
              <a:off x="3883819" y="4641850"/>
              <a:ext cx="536575" cy="498475"/>
              <a:chOff x="4386263" y="4030663"/>
              <a:chExt cx="536575" cy="498475"/>
            </a:xfrm>
          </p:grpSpPr>
          <p:sp>
            <p:nvSpPr>
              <p:cNvPr id="72" name="Freeform 383"/>
              <p:cNvSpPr>
                <a:spLocks noEditPoints="1"/>
              </p:cNvSpPr>
              <p:nvPr/>
            </p:nvSpPr>
            <p:spPr bwMode="auto">
              <a:xfrm>
                <a:off x="4464051" y="4111625"/>
                <a:ext cx="398463" cy="365125"/>
              </a:xfrm>
              <a:custGeom>
                <a:avLst/>
                <a:gdLst>
                  <a:gd name="T0" fmla="*/ 142 w 142"/>
                  <a:gd name="T1" fmla="*/ 84 h 130"/>
                  <a:gd name="T2" fmla="*/ 107 w 142"/>
                  <a:gd name="T3" fmla="*/ 130 h 130"/>
                  <a:gd name="T4" fmla="*/ 108 w 142"/>
                  <a:gd name="T5" fmla="*/ 129 h 130"/>
                  <a:gd name="T6" fmla="*/ 141 w 142"/>
                  <a:gd name="T7" fmla="*/ 85 h 130"/>
                  <a:gd name="T8" fmla="*/ 142 w 142"/>
                  <a:gd name="T9" fmla="*/ 84 h 130"/>
                  <a:gd name="T10" fmla="*/ 59 w 142"/>
                  <a:gd name="T11" fmla="*/ 0 h 130"/>
                  <a:gd name="T12" fmla="*/ 13 w 142"/>
                  <a:gd name="T13" fmla="*/ 20 h 130"/>
                  <a:gd name="T14" fmla="*/ 13 w 142"/>
                  <a:gd name="T15" fmla="*/ 20 h 130"/>
                  <a:gd name="T16" fmla="*/ 0 w 142"/>
                  <a:gd name="T17" fmla="*/ 57 h 130"/>
                  <a:gd name="T18" fmla="*/ 24 w 142"/>
                  <a:gd name="T19" fmla="*/ 106 h 130"/>
                  <a:gd name="T20" fmla="*/ 62 w 142"/>
                  <a:gd name="T21" fmla="*/ 120 h 130"/>
                  <a:gd name="T22" fmla="*/ 62 w 142"/>
                  <a:gd name="T23" fmla="*/ 120 h 130"/>
                  <a:gd name="T24" fmla="*/ 74 w 142"/>
                  <a:gd name="T25" fmla="*/ 119 h 130"/>
                  <a:gd name="T26" fmla="*/ 103 w 142"/>
                  <a:gd name="T27" fmla="*/ 129 h 130"/>
                  <a:gd name="T28" fmla="*/ 105 w 142"/>
                  <a:gd name="T29" fmla="*/ 125 h 130"/>
                  <a:gd name="T30" fmla="*/ 74 w 142"/>
                  <a:gd name="T31" fmla="*/ 115 h 130"/>
                  <a:gd name="T32" fmla="*/ 74 w 142"/>
                  <a:gd name="T33" fmla="*/ 115 h 130"/>
                  <a:gd name="T34" fmla="*/ 62 w 142"/>
                  <a:gd name="T35" fmla="*/ 116 h 130"/>
                  <a:gd name="T36" fmla="*/ 26 w 142"/>
                  <a:gd name="T37" fmla="*/ 103 h 130"/>
                  <a:gd name="T38" fmla="*/ 4 w 142"/>
                  <a:gd name="T39" fmla="*/ 57 h 130"/>
                  <a:gd name="T40" fmla="*/ 16 w 142"/>
                  <a:gd name="T41" fmla="*/ 23 h 130"/>
                  <a:gd name="T42" fmla="*/ 15 w 142"/>
                  <a:gd name="T43" fmla="*/ 22 h 130"/>
                  <a:gd name="T44" fmla="*/ 16 w 142"/>
                  <a:gd name="T45" fmla="*/ 23 h 130"/>
                  <a:gd name="T46" fmla="*/ 59 w 142"/>
                  <a:gd name="T47" fmla="*/ 4 h 130"/>
                  <a:gd name="T48" fmla="*/ 59 w 142"/>
                  <a:gd name="T49" fmla="*/ 4 h 130"/>
                  <a:gd name="T50" fmla="*/ 97 w 142"/>
                  <a:gd name="T51" fmla="*/ 17 h 130"/>
                  <a:gd name="T52" fmla="*/ 117 w 142"/>
                  <a:gd name="T53" fmla="*/ 55 h 130"/>
                  <a:gd name="T54" fmla="*/ 118 w 142"/>
                  <a:gd name="T55" fmla="*/ 55 h 130"/>
                  <a:gd name="T56" fmla="*/ 137 w 142"/>
                  <a:gd name="T57" fmla="*/ 84 h 130"/>
                  <a:gd name="T58" fmla="*/ 139 w 142"/>
                  <a:gd name="T59" fmla="*/ 81 h 130"/>
                  <a:gd name="T60" fmla="*/ 126 w 142"/>
                  <a:gd name="T61" fmla="*/ 63 h 130"/>
                  <a:gd name="T62" fmla="*/ 122 w 142"/>
                  <a:gd name="T63" fmla="*/ 56 h 130"/>
                  <a:gd name="T64" fmla="*/ 122 w 142"/>
                  <a:gd name="T65" fmla="*/ 54 h 130"/>
                  <a:gd name="T66" fmla="*/ 121 w 142"/>
                  <a:gd name="T67" fmla="*/ 54 h 130"/>
                  <a:gd name="T68" fmla="*/ 100 w 142"/>
                  <a:gd name="T69" fmla="*/ 14 h 130"/>
                  <a:gd name="T70" fmla="*/ 59 w 142"/>
                  <a:gd name="T71" fmla="*/ 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42" h="130">
                    <a:moveTo>
                      <a:pt x="142" y="84"/>
                    </a:moveTo>
                    <a:cubicBezTo>
                      <a:pt x="107" y="130"/>
                      <a:pt x="107" y="130"/>
                      <a:pt x="107" y="130"/>
                    </a:cubicBezTo>
                    <a:cubicBezTo>
                      <a:pt x="107" y="130"/>
                      <a:pt x="107" y="130"/>
                      <a:pt x="108" y="129"/>
                    </a:cubicBezTo>
                    <a:cubicBezTo>
                      <a:pt x="141" y="85"/>
                      <a:pt x="141" y="85"/>
                      <a:pt x="141" y="85"/>
                    </a:cubicBezTo>
                    <a:cubicBezTo>
                      <a:pt x="141" y="85"/>
                      <a:pt x="142" y="85"/>
                      <a:pt x="142" y="84"/>
                    </a:cubicBezTo>
                    <a:moveTo>
                      <a:pt x="59" y="0"/>
                    </a:moveTo>
                    <a:cubicBezTo>
                      <a:pt x="41" y="0"/>
                      <a:pt x="24" y="7"/>
                      <a:pt x="13" y="20"/>
                    </a:cubicBezTo>
                    <a:cubicBezTo>
                      <a:pt x="13" y="20"/>
                      <a:pt x="13" y="20"/>
                      <a:pt x="13" y="20"/>
                    </a:cubicBezTo>
                    <a:cubicBezTo>
                      <a:pt x="4" y="31"/>
                      <a:pt x="0" y="44"/>
                      <a:pt x="0" y="57"/>
                    </a:cubicBezTo>
                    <a:cubicBezTo>
                      <a:pt x="0" y="75"/>
                      <a:pt x="8" y="94"/>
                      <a:pt x="24" y="106"/>
                    </a:cubicBezTo>
                    <a:cubicBezTo>
                      <a:pt x="35" y="116"/>
                      <a:pt x="49" y="120"/>
                      <a:pt x="62" y="120"/>
                    </a:cubicBezTo>
                    <a:cubicBezTo>
                      <a:pt x="62" y="120"/>
                      <a:pt x="62" y="120"/>
                      <a:pt x="62" y="120"/>
                    </a:cubicBezTo>
                    <a:cubicBezTo>
                      <a:pt x="66" y="120"/>
                      <a:pt x="70" y="120"/>
                      <a:pt x="74" y="119"/>
                    </a:cubicBezTo>
                    <a:cubicBezTo>
                      <a:pt x="84" y="120"/>
                      <a:pt x="96" y="125"/>
                      <a:pt x="103" y="129"/>
                    </a:cubicBezTo>
                    <a:cubicBezTo>
                      <a:pt x="105" y="125"/>
                      <a:pt x="105" y="125"/>
                      <a:pt x="105" y="125"/>
                    </a:cubicBezTo>
                    <a:cubicBezTo>
                      <a:pt x="98" y="122"/>
                      <a:pt x="85" y="116"/>
                      <a:pt x="74" y="115"/>
                    </a:cubicBezTo>
                    <a:cubicBezTo>
                      <a:pt x="74" y="115"/>
                      <a:pt x="74" y="115"/>
                      <a:pt x="74" y="115"/>
                    </a:cubicBezTo>
                    <a:cubicBezTo>
                      <a:pt x="70" y="116"/>
                      <a:pt x="66" y="116"/>
                      <a:pt x="62" y="116"/>
                    </a:cubicBezTo>
                    <a:cubicBezTo>
                      <a:pt x="50" y="116"/>
                      <a:pt x="37" y="112"/>
                      <a:pt x="26" y="103"/>
                    </a:cubicBezTo>
                    <a:cubicBezTo>
                      <a:pt x="12" y="92"/>
                      <a:pt x="4" y="74"/>
                      <a:pt x="4" y="57"/>
                    </a:cubicBezTo>
                    <a:cubicBezTo>
                      <a:pt x="4" y="45"/>
                      <a:pt x="8" y="33"/>
                      <a:pt x="16" y="23"/>
                    </a:cubicBezTo>
                    <a:cubicBezTo>
                      <a:pt x="15" y="22"/>
                      <a:pt x="15" y="22"/>
                      <a:pt x="15" y="22"/>
                    </a:cubicBezTo>
                    <a:cubicBezTo>
                      <a:pt x="16" y="23"/>
                      <a:pt x="16" y="23"/>
                      <a:pt x="16" y="23"/>
                    </a:cubicBezTo>
                    <a:cubicBezTo>
                      <a:pt x="27" y="10"/>
                      <a:pt x="42" y="4"/>
                      <a:pt x="59" y="4"/>
                    </a:cubicBezTo>
                    <a:cubicBezTo>
                      <a:pt x="59" y="4"/>
                      <a:pt x="59" y="4"/>
                      <a:pt x="59" y="4"/>
                    </a:cubicBezTo>
                    <a:cubicBezTo>
                      <a:pt x="72" y="4"/>
                      <a:pt x="86" y="8"/>
                      <a:pt x="97" y="17"/>
                    </a:cubicBezTo>
                    <a:cubicBezTo>
                      <a:pt x="109" y="27"/>
                      <a:pt x="116" y="41"/>
                      <a:pt x="117" y="55"/>
                    </a:cubicBezTo>
                    <a:cubicBezTo>
                      <a:pt x="118" y="55"/>
                      <a:pt x="118" y="55"/>
                      <a:pt x="118" y="55"/>
                    </a:cubicBezTo>
                    <a:cubicBezTo>
                      <a:pt x="118" y="55"/>
                      <a:pt x="123" y="71"/>
                      <a:pt x="137" y="84"/>
                    </a:cubicBezTo>
                    <a:cubicBezTo>
                      <a:pt x="139" y="81"/>
                      <a:pt x="139" y="81"/>
                      <a:pt x="139" y="81"/>
                    </a:cubicBezTo>
                    <a:cubicBezTo>
                      <a:pt x="133" y="75"/>
                      <a:pt x="129" y="68"/>
                      <a:pt x="126" y="63"/>
                    </a:cubicBezTo>
                    <a:cubicBezTo>
                      <a:pt x="124" y="60"/>
                      <a:pt x="123" y="58"/>
                      <a:pt x="122" y="56"/>
                    </a:cubicBezTo>
                    <a:cubicBezTo>
                      <a:pt x="122" y="56"/>
                      <a:pt x="122" y="55"/>
                      <a:pt x="122" y="54"/>
                    </a:cubicBezTo>
                    <a:cubicBezTo>
                      <a:pt x="121" y="54"/>
                      <a:pt x="121" y="54"/>
                      <a:pt x="121" y="54"/>
                    </a:cubicBezTo>
                    <a:cubicBezTo>
                      <a:pt x="120" y="39"/>
                      <a:pt x="112" y="25"/>
                      <a:pt x="100" y="14"/>
                    </a:cubicBezTo>
                    <a:cubicBezTo>
                      <a:pt x="88" y="5"/>
                      <a:pt x="73" y="0"/>
                      <a:pt x="59"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 name="Freeform 384"/>
              <p:cNvSpPr>
                <a:spLocks noEditPoints="1"/>
              </p:cNvSpPr>
              <p:nvPr/>
            </p:nvSpPr>
            <p:spPr bwMode="auto">
              <a:xfrm>
                <a:off x="4749801" y="4333875"/>
                <a:ext cx="134938" cy="161925"/>
              </a:xfrm>
              <a:custGeom>
                <a:avLst/>
                <a:gdLst>
                  <a:gd name="T0" fmla="*/ 40 w 48"/>
                  <a:gd name="T1" fmla="*/ 5 h 58"/>
                  <a:gd name="T2" fmla="*/ 40 w 48"/>
                  <a:gd name="T3" fmla="*/ 4 h 58"/>
                  <a:gd name="T4" fmla="*/ 45 w 48"/>
                  <a:gd name="T5" fmla="*/ 8 h 58"/>
                  <a:gd name="T6" fmla="*/ 10 w 48"/>
                  <a:gd name="T7" fmla="*/ 55 h 58"/>
                  <a:gd name="T8" fmla="*/ 5 w 48"/>
                  <a:gd name="T9" fmla="*/ 51 h 58"/>
                  <a:gd name="T10" fmla="*/ 5 w 48"/>
                  <a:gd name="T11" fmla="*/ 51 h 58"/>
                  <a:gd name="T12" fmla="*/ 40 w 48"/>
                  <a:gd name="T13" fmla="*/ 5 h 58"/>
                  <a:gd name="T14" fmla="*/ 40 w 48"/>
                  <a:gd name="T15" fmla="*/ 0 h 58"/>
                  <a:gd name="T16" fmla="*/ 40 w 48"/>
                  <a:gd name="T17" fmla="*/ 0 h 58"/>
                  <a:gd name="T18" fmla="*/ 38 w 48"/>
                  <a:gd name="T19" fmla="*/ 0 h 58"/>
                  <a:gd name="T20" fmla="*/ 37 w 48"/>
                  <a:gd name="T21" fmla="*/ 2 h 58"/>
                  <a:gd name="T22" fmla="*/ 35 w 48"/>
                  <a:gd name="T23" fmla="*/ 5 h 58"/>
                  <a:gd name="T24" fmla="*/ 28 w 48"/>
                  <a:gd name="T25" fmla="*/ 14 h 58"/>
                  <a:gd name="T26" fmla="*/ 28 w 48"/>
                  <a:gd name="T27" fmla="*/ 14 h 58"/>
                  <a:gd name="T28" fmla="*/ 28 w 48"/>
                  <a:gd name="T29" fmla="*/ 14 h 58"/>
                  <a:gd name="T30" fmla="*/ 28 w 48"/>
                  <a:gd name="T31" fmla="*/ 17 h 58"/>
                  <a:gd name="T32" fmla="*/ 27 w 48"/>
                  <a:gd name="T33" fmla="*/ 17 h 58"/>
                  <a:gd name="T34" fmla="*/ 26 w 48"/>
                  <a:gd name="T35" fmla="*/ 17 h 58"/>
                  <a:gd name="T36" fmla="*/ 14 w 48"/>
                  <a:gd name="T37" fmla="*/ 33 h 58"/>
                  <a:gd name="T38" fmla="*/ 15 w 48"/>
                  <a:gd name="T39" fmla="*/ 35 h 58"/>
                  <a:gd name="T40" fmla="*/ 13 w 48"/>
                  <a:gd name="T41" fmla="*/ 36 h 58"/>
                  <a:gd name="T42" fmla="*/ 12 w 48"/>
                  <a:gd name="T43" fmla="*/ 36 h 58"/>
                  <a:gd name="T44" fmla="*/ 11 w 48"/>
                  <a:gd name="T45" fmla="*/ 36 h 58"/>
                  <a:gd name="T46" fmla="*/ 3 w 48"/>
                  <a:gd name="T47" fmla="*/ 46 h 58"/>
                  <a:gd name="T48" fmla="*/ 1 w 48"/>
                  <a:gd name="T49" fmla="*/ 50 h 58"/>
                  <a:gd name="T50" fmla="*/ 0 w 48"/>
                  <a:gd name="T51" fmla="*/ 50 h 58"/>
                  <a:gd name="T52" fmla="*/ 1 w 48"/>
                  <a:gd name="T53" fmla="*/ 53 h 58"/>
                  <a:gd name="T54" fmla="*/ 2 w 48"/>
                  <a:gd name="T55" fmla="*/ 51 h 58"/>
                  <a:gd name="T56" fmla="*/ 1 w 48"/>
                  <a:gd name="T57" fmla="*/ 53 h 58"/>
                  <a:gd name="T58" fmla="*/ 7 w 48"/>
                  <a:gd name="T59" fmla="*/ 58 h 58"/>
                  <a:gd name="T60" fmla="*/ 48 w 48"/>
                  <a:gd name="T61" fmla="*/ 5 h 58"/>
                  <a:gd name="T62" fmla="*/ 41 w 48"/>
                  <a:gd name="T63" fmla="*/ 0 h 58"/>
                  <a:gd name="T64" fmla="*/ 40 w 48"/>
                  <a:gd name="T65"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8" h="57">
                    <a:moveTo>
                      <a:pt x="40" y="5"/>
                    </a:moveTo>
                    <a:cubicBezTo>
                      <a:pt x="40" y="4"/>
                      <a:pt x="40" y="4"/>
                      <a:pt x="40" y="4"/>
                    </a:cubicBezTo>
                    <a:cubicBezTo>
                      <a:pt x="45" y="8"/>
                      <a:pt x="45" y="8"/>
                      <a:pt x="45" y="8"/>
                    </a:cubicBezTo>
                    <a:cubicBezTo>
                      <a:pt x="10" y="55"/>
                      <a:pt x="10" y="55"/>
                      <a:pt x="10" y="55"/>
                    </a:cubicBezTo>
                    <a:cubicBezTo>
                      <a:pt x="5" y="51"/>
                      <a:pt x="5" y="51"/>
                      <a:pt x="5" y="51"/>
                    </a:cubicBezTo>
                    <a:cubicBezTo>
                      <a:pt x="5" y="51"/>
                      <a:pt x="5" y="51"/>
                      <a:pt x="5" y="51"/>
                    </a:cubicBezTo>
                    <a:cubicBezTo>
                      <a:pt x="40" y="5"/>
                      <a:pt x="40" y="5"/>
                      <a:pt x="40" y="5"/>
                    </a:cubicBezTo>
                    <a:moveTo>
                      <a:pt x="40" y="0"/>
                    </a:moveTo>
                    <a:cubicBezTo>
                      <a:pt x="40" y="0"/>
                      <a:pt x="40" y="0"/>
                      <a:pt x="40" y="0"/>
                    </a:cubicBezTo>
                    <a:cubicBezTo>
                      <a:pt x="39" y="0"/>
                      <a:pt x="39" y="0"/>
                      <a:pt x="38" y="0"/>
                    </a:cubicBezTo>
                    <a:cubicBezTo>
                      <a:pt x="37" y="2"/>
                      <a:pt x="37" y="2"/>
                      <a:pt x="37" y="2"/>
                    </a:cubicBezTo>
                    <a:cubicBezTo>
                      <a:pt x="35" y="5"/>
                      <a:pt x="35" y="5"/>
                      <a:pt x="35" y="5"/>
                    </a:cubicBezTo>
                    <a:cubicBezTo>
                      <a:pt x="28" y="14"/>
                      <a:pt x="28" y="14"/>
                      <a:pt x="28" y="14"/>
                    </a:cubicBezTo>
                    <a:cubicBezTo>
                      <a:pt x="28" y="14"/>
                      <a:pt x="28" y="14"/>
                      <a:pt x="28" y="14"/>
                    </a:cubicBezTo>
                    <a:cubicBezTo>
                      <a:pt x="28" y="14"/>
                      <a:pt x="28" y="14"/>
                      <a:pt x="28" y="14"/>
                    </a:cubicBezTo>
                    <a:cubicBezTo>
                      <a:pt x="29" y="15"/>
                      <a:pt x="29" y="16"/>
                      <a:pt x="28" y="17"/>
                    </a:cubicBezTo>
                    <a:cubicBezTo>
                      <a:pt x="27" y="17"/>
                      <a:pt x="27" y="17"/>
                      <a:pt x="27" y="17"/>
                    </a:cubicBezTo>
                    <a:cubicBezTo>
                      <a:pt x="26" y="17"/>
                      <a:pt x="26" y="17"/>
                      <a:pt x="26" y="17"/>
                    </a:cubicBezTo>
                    <a:cubicBezTo>
                      <a:pt x="14" y="33"/>
                      <a:pt x="14" y="33"/>
                      <a:pt x="14" y="33"/>
                    </a:cubicBezTo>
                    <a:cubicBezTo>
                      <a:pt x="15" y="33"/>
                      <a:pt x="15" y="34"/>
                      <a:pt x="15" y="35"/>
                    </a:cubicBezTo>
                    <a:cubicBezTo>
                      <a:pt x="14" y="36"/>
                      <a:pt x="14" y="36"/>
                      <a:pt x="13" y="36"/>
                    </a:cubicBezTo>
                    <a:cubicBezTo>
                      <a:pt x="13" y="36"/>
                      <a:pt x="12" y="36"/>
                      <a:pt x="12" y="36"/>
                    </a:cubicBezTo>
                    <a:cubicBezTo>
                      <a:pt x="11" y="36"/>
                      <a:pt x="11" y="36"/>
                      <a:pt x="11" y="36"/>
                    </a:cubicBezTo>
                    <a:cubicBezTo>
                      <a:pt x="3" y="46"/>
                      <a:pt x="3" y="46"/>
                      <a:pt x="3" y="46"/>
                    </a:cubicBezTo>
                    <a:cubicBezTo>
                      <a:pt x="1" y="50"/>
                      <a:pt x="1" y="50"/>
                      <a:pt x="1" y="50"/>
                    </a:cubicBezTo>
                    <a:cubicBezTo>
                      <a:pt x="0" y="50"/>
                      <a:pt x="0" y="50"/>
                      <a:pt x="0" y="50"/>
                    </a:cubicBezTo>
                    <a:cubicBezTo>
                      <a:pt x="0" y="51"/>
                      <a:pt x="0" y="52"/>
                      <a:pt x="1" y="53"/>
                    </a:cubicBezTo>
                    <a:cubicBezTo>
                      <a:pt x="2" y="51"/>
                      <a:pt x="2" y="51"/>
                      <a:pt x="2" y="51"/>
                    </a:cubicBezTo>
                    <a:cubicBezTo>
                      <a:pt x="1" y="53"/>
                      <a:pt x="1" y="53"/>
                      <a:pt x="1" y="53"/>
                    </a:cubicBezTo>
                    <a:cubicBezTo>
                      <a:pt x="7" y="58"/>
                      <a:pt x="7" y="58"/>
                      <a:pt x="7" y="58"/>
                    </a:cubicBezTo>
                    <a:cubicBezTo>
                      <a:pt x="48" y="5"/>
                      <a:pt x="48" y="5"/>
                      <a:pt x="48" y="5"/>
                    </a:cubicBezTo>
                    <a:cubicBezTo>
                      <a:pt x="41" y="0"/>
                      <a:pt x="41" y="0"/>
                      <a:pt x="41" y="0"/>
                    </a:cubicBezTo>
                    <a:cubicBezTo>
                      <a:pt x="41" y="0"/>
                      <a:pt x="40" y="0"/>
                      <a:pt x="40"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 name="Freeform 385"/>
              <p:cNvSpPr>
                <a:spLocks noEditPoints="1"/>
              </p:cNvSpPr>
              <p:nvPr/>
            </p:nvSpPr>
            <p:spPr bwMode="auto">
              <a:xfrm>
                <a:off x="4767263" y="4344988"/>
                <a:ext cx="155575" cy="184150"/>
              </a:xfrm>
              <a:custGeom>
                <a:avLst/>
                <a:gdLst>
                  <a:gd name="T0" fmla="*/ 5 w 56"/>
                  <a:gd name="T1" fmla="*/ 56 h 66"/>
                  <a:gd name="T2" fmla="*/ 44 w 56"/>
                  <a:gd name="T3" fmla="*/ 4 h 66"/>
                  <a:gd name="T4" fmla="*/ 51 w 56"/>
                  <a:gd name="T5" fmla="*/ 10 h 66"/>
                  <a:gd name="T6" fmla="*/ 12 w 56"/>
                  <a:gd name="T7" fmla="*/ 61 h 66"/>
                  <a:gd name="T8" fmla="*/ 5 w 56"/>
                  <a:gd name="T9" fmla="*/ 56 h 66"/>
                  <a:gd name="T10" fmla="*/ 44 w 56"/>
                  <a:gd name="T11" fmla="*/ 0 h 66"/>
                  <a:gd name="T12" fmla="*/ 42 w 56"/>
                  <a:gd name="T13" fmla="*/ 0 h 66"/>
                  <a:gd name="T14" fmla="*/ 42 w 56"/>
                  <a:gd name="T15" fmla="*/ 1 h 66"/>
                  <a:gd name="T16" fmla="*/ 1 w 56"/>
                  <a:gd name="T17" fmla="*/ 54 h 66"/>
                  <a:gd name="T18" fmla="*/ 1 w 56"/>
                  <a:gd name="T19" fmla="*/ 55 h 66"/>
                  <a:gd name="T20" fmla="*/ 0 w 56"/>
                  <a:gd name="T21" fmla="*/ 56 h 66"/>
                  <a:gd name="T22" fmla="*/ 1 w 56"/>
                  <a:gd name="T23" fmla="*/ 58 h 66"/>
                  <a:gd name="T24" fmla="*/ 2 w 56"/>
                  <a:gd name="T25" fmla="*/ 56 h 66"/>
                  <a:gd name="T26" fmla="*/ 1 w 56"/>
                  <a:gd name="T27" fmla="*/ 58 h 66"/>
                  <a:gd name="T28" fmla="*/ 12 w 56"/>
                  <a:gd name="T29" fmla="*/ 66 h 66"/>
                  <a:gd name="T30" fmla="*/ 13 w 56"/>
                  <a:gd name="T31" fmla="*/ 66 h 66"/>
                  <a:gd name="T32" fmla="*/ 14 w 56"/>
                  <a:gd name="T33" fmla="*/ 65 h 66"/>
                  <a:gd name="T34" fmla="*/ 56 w 56"/>
                  <a:gd name="T35" fmla="*/ 11 h 66"/>
                  <a:gd name="T36" fmla="*/ 56 w 56"/>
                  <a:gd name="T37" fmla="*/ 9 h 66"/>
                  <a:gd name="T38" fmla="*/ 55 w 56"/>
                  <a:gd name="T39" fmla="*/ 8 h 66"/>
                  <a:gd name="T40" fmla="*/ 45 w 56"/>
                  <a:gd name="T41" fmla="*/ 0 h 66"/>
                  <a:gd name="T42" fmla="*/ 44 w 56"/>
                  <a:gd name="T43" fmla="*/ 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6" h="66">
                    <a:moveTo>
                      <a:pt x="5" y="56"/>
                    </a:moveTo>
                    <a:cubicBezTo>
                      <a:pt x="44" y="4"/>
                      <a:pt x="44" y="4"/>
                      <a:pt x="44" y="4"/>
                    </a:cubicBezTo>
                    <a:cubicBezTo>
                      <a:pt x="51" y="10"/>
                      <a:pt x="51" y="10"/>
                      <a:pt x="51" y="10"/>
                    </a:cubicBezTo>
                    <a:cubicBezTo>
                      <a:pt x="12" y="61"/>
                      <a:pt x="12" y="61"/>
                      <a:pt x="12" y="61"/>
                    </a:cubicBezTo>
                    <a:cubicBezTo>
                      <a:pt x="5" y="56"/>
                      <a:pt x="5" y="56"/>
                      <a:pt x="5" y="56"/>
                    </a:cubicBezTo>
                    <a:moveTo>
                      <a:pt x="44" y="0"/>
                    </a:moveTo>
                    <a:cubicBezTo>
                      <a:pt x="43" y="0"/>
                      <a:pt x="43" y="0"/>
                      <a:pt x="42" y="0"/>
                    </a:cubicBezTo>
                    <a:cubicBezTo>
                      <a:pt x="42" y="1"/>
                      <a:pt x="42" y="1"/>
                      <a:pt x="42" y="1"/>
                    </a:cubicBezTo>
                    <a:cubicBezTo>
                      <a:pt x="1" y="54"/>
                      <a:pt x="1" y="54"/>
                      <a:pt x="1" y="54"/>
                    </a:cubicBezTo>
                    <a:cubicBezTo>
                      <a:pt x="1" y="55"/>
                      <a:pt x="1" y="55"/>
                      <a:pt x="1" y="55"/>
                    </a:cubicBezTo>
                    <a:cubicBezTo>
                      <a:pt x="0" y="55"/>
                      <a:pt x="0" y="56"/>
                      <a:pt x="0" y="56"/>
                    </a:cubicBezTo>
                    <a:cubicBezTo>
                      <a:pt x="0" y="57"/>
                      <a:pt x="1" y="57"/>
                      <a:pt x="1" y="58"/>
                    </a:cubicBezTo>
                    <a:cubicBezTo>
                      <a:pt x="2" y="56"/>
                      <a:pt x="2" y="56"/>
                      <a:pt x="2" y="56"/>
                    </a:cubicBezTo>
                    <a:cubicBezTo>
                      <a:pt x="1" y="58"/>
                      <a:pt x="1" y="58"/>
                      <a:pt x="1" y="58"/>
                    </a:cubicBezTo>
                    <a:cubicBezTo>
                      <a:pt x="12" y="66"/>
                      <a:pt x="12" y="66"/>
                      <a:pt x="12" y="66"/>
                    </a:cubicBezTo>
                    <a:cubicBezTo>
                      <a:pt x="12" y="66"/>
                      <a:pt x="12" y="66"/>
                      <a:pt x="13" y="66"/>
                    </a:cubicBezTo>
                    <a:cubicBezTo>
                      <a:pt x="13" y="66"/>
                      <a:pt x="14" y="66"/>
                      <a:pt x="14" y="65"/>
                    </a:cubicBezTo>
                    <a:cubicBezTo>
                      <a:pt x="56" y="11"/>
                      <a:pt x="56" y="11"/>
                      <a:pt x="56" y="11"/>
                    </a:cubicBezTo>
                    <a:cubicBezTo>
                      <a:pt x="56" y="10"/>
                      <a:pt x="56" y="10"/>
                      <a:pt x="56" y="9"/>
                    </a:cubicBezTo>
                    <a:cubicBezTo>
                      <a:pt x="56" y="9"/>
                      <a:pt x="56" y="8"/>
                      <a:pt x="55" y="8"/>
                    </a:cubicBezTo>
                    <a:cubicBezTo>
                      <a:pt x="45" y="0"/>
                      <a:pt x="45" y="0"/>
                      <a:pt x="45" y="0"/>
                    </a:cubicBezTo>
                    <a:cubicBezTo>
                      <a:pt x="45" y="0"/>
                      <a:pt x="44" y="0"/>
                      <a:pt x="4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 name="Freeform 386"/>
              <p:cNvSpPr>
                <a:spLocks noEditPoints="1"/>
              </p:cNvSpPr>
              <p:nvPr/>
            </p:nvSpPr>
            <p:spPr bwMode="auto">
              <a:xfrm>
                <a:off x="4587876" y="4202113"/>
                <a:ext cx="242888" cy="231775"/>
              </a:xfrm>
              <a:custGeom>
                <a:avLst/>
                <a:gdLst>
                  <a:gd name="T0" fmla="*/ 7 w 87"/>
                  <a:gd name="T1" fmla="*/ 36 h 83"/>
                  <a:gd name="T2" fmla="*/ 6 w 87"/>
                  <a:gd name="T3" fmla="*/ 30 h 83"/>
                  <a:gd name="T4" fmla="*/ 14 w 87"/>
                  <a:gd name="T5" fmla="*/ 36 h 83"/>
                  <a:gd name="T6" fmla="*/ 13 w 87"/>
                  <a:gd name="T7" fmla="*/ 39 h 83"/>
                  <a:gd name="T8" fmla="*/ 12 w 87"/>
                  <a:gd name="T9" fmla="*/ 39 h 83"/>
                  <a:gd name="T10" fmla="*/ 23 w 87"/>
                  <a:gd name="T11" fmla="*/ 25 h 83"/>
                  <a:gd name="T12" fmla="*/ 16 w 87"/>
                  <a:gd name="T13" fmla="*/ 18 h 83"/>
                  <a:gd name="T14" fmla="*/ 17 w 87"/>
                  <a:gd name="T15" fmla="*/ 18 h 83"/>
                  <a:gd name="T16" fmla="*/ 23 w 87"/>
                  <a:gd name="T17" fmla="*/ 20 h 83"/>
                  <a:gd name="T18" fmla="*/ 23 w 87"/>
                  <a:gd name="T19" fmla="*/ 25 h 83"/>
                  <a:gd name="T20" fmla="*/ 37 w 87"/>
                  <a:gd name="T21" fmla="*/ 0 h 83"/>
                  <a:gd name="T22" fmla="*/ 37 w 87"/>
                  <a:gd name="T23" fmla="*/ 0 h 83"/>
                  <a:gd name="T24" fmla="*/ 37 w 87"/>
                  <a:gd name="T25" fmla="*/ 0 h 83"/>
                  <a:gd name="T26" fmla="*/ 37 w 87"/>
                  <a:gd name="T27" fmla="*/ 0 h 83"/>
                  <a:gd name="T28" fmla="*/ 37 w 87"/>
                  <a:gd name="T29" fmla="*/ 0 h 83"/>
                  <a:gd name="T30" fmla="*/ 37 w 87"/>
                  <a:gd name="T31" fmla="*/ 3 h 83"/>
                  <a:gd name="T32" fmla="*/ 37 w 87"/>
                  <a:gd name="T33" fmla="*/ 3 h 83"/>
                  <a:gd name="T34" fmla="*/ 33 w 87"/>
                  <a:gd name="T35" fmla="*/ 18 h 83"/>
                  <a:gd name="T36" fmla="*/ 27 w 87"/>
                  <a:gd name="T37" fmla="*/ 24 h 83"/>
                  <a:gd name="T38" fmla="*/ 26 w 87"/>
                  <a:gd name="T39" fmla="*/ 17 h 83"/>
                  <a:gd name="T40" fmla="*/ 17 w 87"/>
                  <a:gd name="T41" fmla="*/ 14 h 83"/>
                  <a:gd name="T42" fmla="*/ 12 w 87"/>
                  <a:gd name="T43" fmla="*/ 18 h 83"/>
                  <a:gd name="T44" fmla="*/ 22 w 87"/>
                  <a:gd name="T45" fmla="*/ 29 h 83"/>
                  <a:gd name="T46" fmla="*/ 19 w 87"/>
                  <a:gd name="T47" fmla="*/ 34 h 83"/>
                  <a:gd name="T48" fmla="*/ 17 w 87"/>
                  <a:gd name="T49" fmla="*/ 34 h 83"/>
                  <a:gd name="T50" fmla="*/ 5 w 87"/>
                  <a:gd name="T51" fmla="*/ 26 h 83"/>
                  <a:gd name="T52" fmla="*/ 3 w 87"/>
                  <a:gd name="T53" fmla="*/ 27 h 83"/>
                  <a:gd name="T54" fmla="*/ 5 w 87"/>
                  <a:gd name="T55" fmla="*/ 40 h 83"/>
                  <a:gd name="T56" fmla="*/ 11 w 87"/>
                  <a:gd name="T57" fmla="*/ 42 h 83"/>
                  <a:gd name="T58" fmla="*/ 13 w 87"/>
                  <a:gd name="T59" fmla="*/ 43 h 83"/>
                  <a:gd name="T60" fmla="*/ 10 w 87"/>
                  <a:gd name="T61" fmla="*/ 49 h 83"/>
                  <a:gd name="T62" fmla="*/ 0 w 87"/>
                  <a:gd name="T63" fmla="*/ 60 h 83"/>
                  <a:gd name="T64" fmla="*/ 69 w 87"/>
                  <a:gd name="T65" fmla="*/ 83 h 83"/>
                  <a:gd name="T66" fmla="*/ 71 w 87"/>
                  <a:gd name="T67" fmla="*/ 83 h 83"/>
                  <a:gd name="T68" fmla="*/ 72 w 87"/>
                  <a:gd name="T69" fmla="*/ 80 h 83"/>
                  <a:gd name="T70" fmla="*/ 6 w 87"/>
                  <a:gd name="T71" fmla="*/ 58 h 83"/>
                  <a:gd name="T72" fmla="*/ 18 w 87"/>
                  <a:gd name="T73" fmla="*/ 40 h 83"/>
                  <a:gd name="T74" fmla="*/ 25 w 87"/>
                  <a:gd name="T75" fmla="*/ 31 h 83"/>
                  <a:gd name="T76" fmla="*/ 32 w 87"/>
                  <a:gd name="T77" fmla="*/ 26 h 83"/>
                  <a:gd name="T78" fmla="*/ 41 w 87"/>
                  <a:gd name="T79" fmla="*/ 8 h 83"/>
                  <a:gd name="T80" fmla="*/ 84 w 87"/>
                  <a:gd name="T81" fmla="*/ 64 h 83"/>
                  <a:gd name="T82" fmla="*/ 86 w 87"/>
                  <a:gd name="T83" fmla="*/ 64 h 83"/>
                  <a:gd name="T84" fmla="*/ 86 w 87"/>
                  <a:gd name="T85" fmla="*/ 61 h 83"/>
                  <a:gd name="T86" fmla="*/ 40 w 87"/>
                  <a:gd name="T87" fmla="*/ 0 h 83"/>
                  <a:gd name="T88" fmla="*/ 40 w 87"/>
                  <a:gd name="T89" fmla="*/ 0 h 83"/>
                  <a:gd name="T90" fmla="*/ 40 w 87"/>
                  <a:gd name="T91" fmla="*/ 0 h 83"/>
                  <a:gd name="T92" fmla="*/ 40 w 87"/>
                  <a:gd name="T93" fmla="*/ 0 h 83"/>
                  <a:gd name="T94" fmla="*/ 40 w 87"/>
                  <a:gd name="T95" fmla="*/ 0 h 83"/>
                  <a:gd name="T96" fmla="*/ 40 w 87"/>
                  <a:gd name="T97"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7" h="83">
                    <a:moveTo>
                      <a:pt x="12" y="39"/>
                    </a:moveTo>
                    <a:cubicBezTo>
                      <a:pt x="11" y="38"/>
                      <a:pt x="9" y="37"/>
                      <a:pt x="7" y="36"/>
                    </a:cubicBezTo>
                    <a:cubicBezTo>
                      <a:pt x="6" y="35"/>
                      <a:pt x="5" y="34"/>
                      <a:pt x="5" y="33"/>
                    </a:cubicBezTo>
                    <a:cubicBezTo>
                      <a:pt x="5" y="32"/>
                      <a:pt x="5" y="31"/>
                      <a:pt x="6" y="30"/>
                    </a:cubicBezTo>
                    <a:cubicBezTo>
                      <a:pt x="7" y="30"/>
                      <a:pt x="9" y="31"/>
                      <a:pt x="10" y="32"/>
                    </a:cubicBezTo>
                    <a:cubicBezTo>
                      <a:pt x="12" y="33"/>
                      <a:pt x="13" y="34"/>
                      <a:pt x="14" y="36"/>
                    </a:cubicBezTo>
                    <a:cubicBezTo>
                      <a:pt x="14" y="37"/>
                      <a:pt x="14" y="37"/>
                      <a:pt x="14" y="38"/>
                    </a:cubicBezTo>
                    <a:cubicBezTo>
                      <a:pt x="14" y="38"/>
                      <a:pt x="13" y="39"/>
                      <a:pt x="13" y="39"/>
                    </a:cubicBezTo>
                    <a:cubicBezTo>
                      <a:pt x="13" y="39"/>
                      <a:pt x="13" y="39"/>
                      <a:pt x="13" y="39"/>
                    </a:cubicBezTo>
                    <a:cubicBezTo>
                      <a:pt x="12" y="39"/>
                      <a:pt x="12" y="39"/>
                      <a:pt x="12" y="39"/>
                    </a:cubicBezTo>
                    <a:cubicBezTo>
                      <a:pt x="12" y="39"/>
                      <a:pt x="12" y="39"/>
                      <a:pt x="12" y="39"/>
                    </a:cubicBezTo>
                    <a:moveTo>
                      <a:pt x="23" y="25"/>
                    </a:moveTo>
                    <a:cubicBezTo>
                      <a:pt x="21" y="24"/>
                      <a:pt x="19" y="23"/>
                      <a:pt x="18" y="22"/>
                    </a:cubicBezTo>
                    <a:cubicBezTo>
                      <a:pt x="17" y="20"/>
                      <a:pt x="16" y="19"/>
                      <a:pt x="16" y="18"/>
                    </a:cubicBezTo>
                    <a:cubicBezTo>
                      <a:pt x="16" y="18"/>
                      <a:pt x="16" y="18"/>
                      <a:pt x="16" y="18"/>
                    </a:cubicBezTo>
                    <a:cubicBezTo>
                      <a:pt x="16" y="18"/>
                      <a:pt x="16" y="18"/>
                      <a:pt x="17" y="18"/>
                    </a:cubicBezTo>
                    <a:cubicBezTo>
                      <a:pt x="18" y="18"/>
                      <a:pt x="19" y="18"/>
                      <a:pt x="20" y="18"/>
                    </a:cubicBezTo>
                    <a:cubicBezTo>
                      <a:pt x="21" y="18"/>
                      <a:pt x="22" y="19"/>
                      <a:pt x="23" y="20"/>
                    </a:cubicBezTo>
                    <a:cubicBezTo>
                      <a:pt x="23" y="20"/>
                      <a:pt x="23" y="21"/>
                      <a:pt x="23" y="23"/>
                    </a:cubicBezTo>
                    <a:cubicBezTo>
                      <a:pt x="23" y="23"/>
                      <a:pt x="23" y="24"/>
                      <a:pt x="23" y="25"/>
                    </a:cubicBezTo>
                    <a:moveTo>
                      <a:pt x="39" y="0"/>
                    </a:moveTo>
                    <a:cubicBezTo>
                      <a:pt x="38" y="0"/>
                      <a:pt x="38" y="0"/>
                      <a:pt x="37" y="0"/>
                    </a:cubicBezTo>
                    <a:cubicBezTo>
                      <a:pt x="37" y="0"/>
                      <a:pt x="37" y="0"/>
                      <a:pt x="37" y="0"/>
                    </a:cubicBezTo>
                    <a:cubicBezTo>
                      <a:pt x="37" y="0"/>
                      <a:pt x="37" y="0"/>
                      <a:pt x="37" y="0"/>
                    </a:cubicBezTo>
                    <a:cubicBezTo>
                      <a:pt x="37" y="0"/>
                      <a:pt x="37" y="0"/>
                      <a:pt x="37" y="0"/>
                    </a:cubicBezTo>
                    <a:cubicBezTo>
                      <a:pt x="37" y="0"/>
                      <a:pt x="37" y="0"/>
                      <a:pt x="37" y="0"/>
                    </a:cubicBezTo>
                    <a:cubicBezTo>
                      <a:pt x="37" y="0"/>
                      <a:pt x="37" y="0"/>
                      <a:pt x="37" y="0"/>
                    </a:cubicBezTo>
                    <a:cubicBezTo>
                      <a:pt x="37" y="0"/>
                      <a:pt x="37" y="0"/>
                      <a:pt x="37" y="0"/>
                    </a:cubicBezTo>
                    <a:cubicBezTo>
                      <a:pt x="37" y="0"/>
                      <a:pt x="37" y="0"/>
                      <a:pt x="37" y="0"/>
                    </a:cubicBezTo>
                    <a:cubicBezTo>
                      <a:pt x="37" y="0"/>
                      <a:pt x="37" y="0"/>
                      <a:pt x="37" y="0"/>
                    </a:cubicBezTo>
                    <a:cubicBezTo>
                      <a:pt x="37" y="1"/>
                      <a:pt x="36" y="2"/>
                      <a:pt x="37" y="3"/>
                    </a:cubicBezTo>
                    <a:cubicBezTo>
                      <a:pt x="37" y="3"/>
                      <a:pt x="37" y="3"/>
                      <a:pt x="37" y="3"/>
                    </a:cubicBezTo>
                    <a:cubicBezTo>
                      <a:pt x="37" y="3"/>
                      <a:pt x="37" y="3"/>
                      <a:pt x="37" y="3"/>
                    </a:cubicBezTo>
                    <a:cubicBezTo>
                      <a:pt x="37" y="3"/>
                      <a:pt x="37" y="3"/>
                      <a:pt x="37" y="3"/>
                    </a:cubicBezTo>
                    <a:cubicBezTo>
                      <a:pt x="37" y="3"/>
                      <a:pt x="37" y="4"/>
                      <a:pt x="37" y="5"/>
                    </a:cubicBezTo>
                    <a:cubicBezTo>
                      <a:pt x="37" y="8"/>
                      <a:pt x="36" y="15"/>
                      <a:pt x="33" y="18"/>
                    </a:cubicBezTo>
                    <a:cubicBezTo>
                      <a:pt x="32" y="20"/>
                      <a:pt x="31" y="22"/>
                      <a:pt x="29" y="23"/>
                    </a:cubicBezTo>
                    <a:cubicBezTo>
                      <a:pt x="29" y="24"/>
                      <a:pt x="28" y="24"/>
                      <a:pt x="27" y="24"/>
                    </a:cubicBezTo>
                    <a:cubicBezTo>
                      <a:pt x="27" y="24"/>
                      <a:pt x="27" y="23"/>
                      <a:pt x="27" y="23"/>
                    </a:cubicBezTo>
                    <a:cubicBezTo>
                      <a:pt x="27" y="21"/>
                      <a:pt x="27" y="19"/>
                      <a:pt x="26" y="17"/>
                    </a:cubicBezTo>
                    <a:cubicBezTo>
                      <a:pt x="25" y="16"/>
                      <a:pt x="23" y="15"/>
                      <a:pt x="21" y="14"/>
                    </a:cubicBezTo>
                    <a:cubicBezTo>
                      <a:pt x="20" y="14"/>
                      <a:pt x="18" y="14"/>
                      <a:pt x="17" y="14"/>
                    </a:cubicBezTo>
                    <a:cubicBezTo>
                      <a:pt x="16" y="14"/>
                      <a:pt x="14" y="14"/>
                      <a:pt x="13" y="15"/>
                    </a:cubicBezTo>
                    <a:cubicBezTo>
                      <a:pt x="12" y="16"/>
                      <a:pt x="12" y="17"/>
                      <a:pt x="12" y="18"/>
                    </a:cubicBezTo>
                    <a:cubicBezTo>
                      <a:pt x="12" y="20"/>
                      <a:pt x="13" y="23"/>
                      <a:pt x="15" y="25"/>
                    </a:cubicBezTo>
                    <a:cubicBezTo>
                      <a:pt x="17" y="26"/>
                      <a:pt x="19" y="28"/>
                      <a:pt x="22" y="29"/>
                    </a:cubicBezTo>
                    <a:cubicBezTo>
                      <a:pt x="22" y="29"/>
                      <a:pt x="22" y="29"/>
                      <a:pt x="22" y="29"/>
                    </a:cubicBezTo>
                    <a:cubicBezTo>
                      <a:pt x="21" y="31"/>
                      <a:pt x="20" y="33"/>
                      <a:pt x="19" y="34"/>
                    </a:cubicBezTo>
                    <a:cubicBezTo>
                      <a:pt x="19" y="35"/>
                      <a:pt x="18" y="35"/>
                      <a:pt x="18" y="36"/>
                    </a:cubicBezTo>
                    <a:cubicBezTo>
                      <a:pt x="18" y="35"/>
                      <a:pt x="18" y="35"/>
                      <a:pt x="17" y="34"/>
                    </a:cubicBezTo>
                    <a:cubicBezTo>
                      <a:pt x="16" y="32"/>
                      <a:pt x="15" y="30"/>
                      <a:pt x="12" y="28"/>
                    </a:cubicBezTo>
                    <a:cubicBezTo>
                      <a:pt x="10" y="27"/>
                      <a:pt x="8" y="26"/>
                      <a:pt x="5" y="26"/>
                    </a:cubicBezTo>
                    <a:cubicBezTo>
                      <a:pt x="4" y="26"/>
                      <a:pt x="4" y="26"/>
                      <a:pt x="4" y="26"/>
                    </a:cubicBezTo>
                    <a:cubicBezTo>
                      <a:pt x="4" y="26"/>
                      <a:pt x="3" y="27"/>
                      <a:pt x="3" y="27"/>
                    </a:cubicBezTo>
                    <a:cubicBezTo>
                      <a:pt x="2" y="29"/>
                      <a:pt x="1" y="31"/>
                      <a:pt x="1" y="33"/>
                    </a:cubicBezTo>
                    <a:cubicBezTo>
                      <a:pt x="1" y="36"/>
                      <a:pt x="3" y="38"/>
                      <a:pt x="5" y="40"/>
                    </a:cubicBezTo>
                    <a:cubicBezTo>
                      <a:pt x="7" y="41"/>
                      <a:pt x="9" y="42"/>
                      <a:pt x="11" y="42"/>
                    </a:cubicBezTo>
                    <a:cubicBezTo>
                      <a:pt x="11" y="42"/>
                      <a:pt x="11" y="42"/>
                      <a:pt x="11" y="42"/>
                    </a:cubicBezTo>
                    <a:cubicBezTo>
                      <a:pt x="11" y="43"/>
                      <a:pt x="12" y="43"/>
                      <a:pt x="13" y="43"/>
                    </a:cubicBezTo>
                    <a:cubicBezTo>
                      <a:pt x="13" y="43"/>
                      <a:pt x="13" y="43"/>
                      <a:pt x="13" y="43"/>
                    </a:cubicBezTo>
                    <a:cubicBezTo>
                      <a:pt x="13" y="43"/>
                      <a:pt x="13" y="43"/>
                      <a:pt x="14" y="43"/>
                    </a:cubicBezTo>
                    <a:cubicBezTo>
                      <a:pt x="13" y="45"/>
                      <a:pt x="12" y="47"/>
                      <a:pt x="10" y="49"/>
                    </a:cubicBezTo>
                    <a:cubicBezTo>
                      <a:pt x="7" y="52"/>
                      <a:pt x="4" y="55"/>
                      <a:pt x="1" y="58"/>
                    </a:cubicBezTo>
                    <a:cubicBezTo>
                      <a:pt x="0" y="58"/>
                      <a:pt x="0" y="59"/>
                      <a:pt x="0" y="60"/>
                    </a:cubicBezTo>
                    <a:cubicBezTo>
                      <a:pt x="0" y="60"/>
                      <a:pt x="1" y="61"/>
                      <a:pt x="2" y="61"/>
                    </a:cubicBezTo>
                    <a:cubicBezTo>
                      <a:pt x="69" y="83"/>
                      <a:pt x="69" y="83"/>
                      <a:pt x="69" y="83"/>
                    </a:cubicBezTo>
                    <a:cubicBezTo>
                      <a:pt x="70" y="83"/>
                      <a:pt x="70" y="83"/>
                      <a:pt x="70" y="83"/>
                    </a:cubicBezTo>
                    <a:cubicBezTo>
                      <a:pt x="70" y="83"/>
                      <a:pt x="71" y="83"/>
                      <a:pt x="71" y="83"/>
                    </a:cubicBezTo>
                    <a:cubicBezTo>
                      <a:pt x="72" y="83"/>
                      <a:pt x="72" y="83"/>
                      <a:pt x="73" y="82"/>
                    </a:cubicBezTo>
                    <a:cubicBezTo>
                      <a:pt x="73" y="81"/>
                      <a:pt x="73" y="80"/>
                      <a:pt x="72" y="80"/>
                    </a:cubicBezTo>
                    <a:cubicBezTo>
                      <a:pt x="72" y="80"/>
                      <a:pt x="72" y="80"/>
                      <a:pt x="71" y="80"/>
                    </a:cubicBezTo>
                    <a:cubicBezTo>
                      <a:pt x="6" y="58"/>
                      <a:pt x="6" y="58"/>
                      <a:pt x="6" y="58"/>
                    </a:cubicBezTo>
                    <a:cubicBezTo>
                      <a:pt x="9" y="56"/>
                      <a:pt x="11" y="54"/>
                      <a:pt x="13" y="52"/>
                    </a:cubicBezTo>
                    <a:cubicBezTo>
                      <a:pt x="16" y="48"/>
                      <a:pt x="18" y="45"/>
                      <a:pt x="18" y="40"/>
                    </a:cubicBezTo>
                    <a:cubicBezTo>
                      <a:pt x="20" y="39"/>
                      <a:pt x="21" y="38"/>
                      <a:pt x="22" y="37"/>
                    </a:cubicBezTo>
                    <a:cubicBezTo>
                      <a:pt x="23" y="35"/>
                      <a:pt x="25" y="33"/>
                      <a:pt x="25" y="31"/>
                    </a:cubicBezTo>
                    <a:cubicBezTo>
                      <a:pt x="26" y="30"/>
                      <a:pt x="26" y="29"/>
                      <a:pt x="26" y="29"/>
                    </a:cubicBezTo>
                    <a:cubicBezTo>
                      <a:pt x="28" y="28"/>
                      <a:pt x="30" y="27"/>
                      <a:pt x="32" y="26"/>
                    </a:cubicBezTo>
                    <a:cubicBezTo>
                      <a:pt x="34" y="25"/>
                      <a:pt x="35" y="23"/>
                      <a:pt x="37" y="21"/>
                    </a:cubicBezTo>
                    <a:cubicBezTo>
                      <a:pt x="39" y="17"/>
                      <a:pt x="41" y="12"/>
                      <a:pt x="41" y="8"/>
                    </a:cubicBezTo>
                    <a:cubicBezTo>
                      <a:pt x="83" y="64"/>
                      <a:pt x="83" y="64"/>
                      <a:pt x="83" y="64"/>
                    </a:cubicBezTo>
                    <a:cubicBezTo>
                      <a:pt x="83" y="64"/>
                      <a:pt x="83" y="64"/>
                      <a:pt x="84" y="64"/>
                    </a:cubicBezTo>
                    <a:cubicBezTo>
                      <a:pt x="84" y="64"/>
                      <a:pt x="84" y="64"/>
                      <a:pt x="85" y="64"/>
                    </a:cubicBezTo>
                    <a:cubicBezTo>
                      <a:pt x="85" y="64"/>
                      <a:pt x="85" y="64"/>
                      <a:pt x="86" y="64"/>
                    </a:cubicBezTo>
                    <a:cubicBezTo>
                      <a:pt x="87" y="63"/>
                      <a:pt x="87" y="62"/>
                      <a:pt x="86" y="61"/>
                    </a:cubicBezTo>
                    <a:cubicBezTo>
                      <a:pt x="86" y="61"/>
                      <a:pt x="86" y="61"/>
                      <a:pt x="86" y="61"/>
                    </a:cubicBezTo>
                    <a:cubicBezTo>
                      <a:pt x="86" y="61"/>
                      <a:pt x="86" y="61"/>
                      <a:pt x="86" y="61"/>
                    </a:cubicBezTo>
                    <a:cubicBezTo>
                      <a:pt x="40" y="0"/>
                      <a:pt x="40" y="0"/>
                      <a:pt x="40" y="0"/>
                    </a:cubicBezTo>
                    <a:cubicBezTo>
                      <a:pt x="40" y="0"/>
                      <a:pt x="40" y="0"/>
                      <a:pt x="40" y="0"/>
                    </a:cubicBezTo>
                    <a:cubicBezTo>
                      <a:pt x="40" y="0"/>
                      <a:pt x="40" y="0"/>
                      <a:pt x="40" y="0"/>
                    </a:cubicBezTo>
                    <a:cubicBezTo>
                      <a:pt x="40" y="0"/>
                      <a:pt x="40" y="0"/>
                      <a:pt x="40" y="0"/>
                    </a:cubicBezTo>
                    <a:cubicBezTo>
                      <a:pt x="40" y="0"/>
                      <a:pt x="40" y="0"/>
                      <a:pt x="40" y="0"/>
                    </a:cubicBezTo>
                    <a:cubicBezTo>
                      <a:pt x="40" y="0"/>
                      <a:pt x="40" y="0"/>
                      <a:pt x="40" y="0"/>
                    </a:cubicBezTo>
                    <a:cubicBezTo>
                      <a:pt x="40" y="0"/>
                      <a:pt x="40" y="0"/>
                      <a:pt x="40" y="0"/>
                    </a:cubicBezTo>
                    <a:cubicBezTo>
                      <a:pt x="40" y="0"/>
                      <a:pt x="40" y="0"/>
                      <a:pt x="40" y="0"/>
                    </a:cubicBezTo>
                    <a:cubicBezTo>
                      <a:pt x="40" y="0"/>
                      <a:pt x="40" y="0"/>
                      <a:pt x="40" y="0"/>
                    </a:cubicBezTo>
                    <a:cubicBezTo>
                      <a:pt x="40" y="0"/>
                      <a:pt x="40" y="0"/>
                      <a:pt x="40" y="0"/>
                    </a:cubicBezTo>
                    <a:cubicBezTo>
                      <a:pt x="40" y="0"/>
                      <a:pt x="40" y="0"/>
                      <a:pt x="40" y="0"/>
                    </a:cubicBezTo>
                    <a:cubicBezTo>
                      <a:pt x="40" y="0"/>
                      <a:pt x="39" y="0"/>
                      <a:pt x="39"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 name="Freeform 387"/>
              <p:cNvSpPr/>
              <p:nvPr/>
            </p:nvSpPr>
            <p:spPr bwMode="auto">
              <a:xfrm>
                <a:off x="4386263" y="4294188"/>
                <a:ext cx="61913" cy="17463"/>
              </a:xfrm>
              <a:custGeom>
                <a:avLst/>
                <a:gdLst>
                  <a:gd name="T0" fmla="*/ 20 w 22"/>
                  <a:gd name="T1" fmla="*/ 0 h 6"/>
                  <a:gd name="T2" fmla="*/ 19 w 22"/>
                  <a:gd name="T3" fmla="*/ 0 h 6"/>
                  <a:gd name="T4" fmla="*/ 1 w 22"/>
                  <a:gd name="T5" fmla="*/ 2 h 6"/>
                  <a:gd name="T6" fmla="*/ 0 w 22"/>
                  <a:gd name="T7" fmla="*/ 5 h 6"/>
                  <a:gd name="T8" fmla="*/ 2 w 22"/>
                  <a:gd name="T9" fmla="*/ 6 h 6"/>
                  <a:gd name="T10" fmla="*/ 2 w 22"/>
                  <a:gd name="T11" fmla="*/ 6 h 6"/>
                  <a:gd name="T12" fmla="*/ 20 w 22"/>
                  <a:gd name="T13" fmla="*/ 4 h 6"/>
                  <a:gd name="T14" fmla="*/ 22 w 22"/>
                  <a:gd name="T15" fmla="*/ 2 h 6"/>
                  <a:gd name="T16" fmla="*/ 20 w 22"/>
                  <a:gd name="T1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6">
                    <a:moveTo>
                      <a:pt x="20" y="0"/>
                    </a:moveTo>
                    <a:cubicBezTo>
                      <a:pt x="20" y="0"/>
                      <a:pt x="19" y="0"/>
                      <a:pt x="19" y="0"/>
                    </a:cubicBezTo>
                    <a:cubicBezTo>
                      <a:pt x="1" y="2"/>
                      <a:pt x="1" y="2"/>
                      <a:pt x="1" y="2"/>
                    </a:cubicBezTo>
                    <a:cubicBezTo>
                      <a:pt x="0" y="2"/>
                      <a:pt x="0" y="3"/>
                      <a:pt x="0" y="5"/>
                    </a:cubicBezTo>
                    <a:cubicBezTo>
                      <a:pt x="0" y="6"/>
                      <a:pt x="1" y="6"/>
                      <a:pt x="2" y="6"/>
                    </a:cubicBezTo>
                    <a:cubicBezTo>
                      <a:pt x="2" y="6"/>
                      <a:pt x="2" y="6"/>
                      <a:pt x="2" y="6"/>
                    </a:cubicBezTo>
                    <a:cubicBezTo>
                      <a:pt x="20" y="4"/>
                      <a:pt x="20" y="4"/>
                      <a:pt x="20" y="4"/>
                    </a:cubicBezTo>
                    <a:cubicBezTo>
                      <a:pt x="21" y="4"/>
                      <a:pt x="22" y="3"/>
                      <a:pt x="22" y="2"/>
                    </a:cubicBezTo>
                    <a:cubicBezTo>
                      <a:pt x="21" y="1"/>
                      <a:pt x="21" y="0"/>
                      <a:pt x="20"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 name="Freeform 388"/>
              <p:cNvSpPr/>
              <p:nvPr/>
            </p:nvSpPr>
            <p:spPr bwMode="auto">
              <a:xfrm>
                <a:off x="4387851" y="4224338"/>
                <a:ext cx="60325" cy="25400"/>
              </a:xfrm>
              <a:custGeom>
                <a:avLst/>
                <a:gdLst>
                  <a:gd name="T0" fmla="*/ 2 w 21"/>
                  <a:gd name="T1" fmla="*/ 0 h 9"/>
                  <a:gd name="T2" fmla="*/ 0 w 21"/>
                  <a:gd name="T3" fmla="*/ 2 h 9"/>
                  <a:gd name="T4" fmla="*/ 1 w 21"/>
                  <a:gd name="T5" fmla="*/ 4 h 9"/>
                  <a:gd name="T6" fmla="*/ 19 w 21"/>
                  <a:gd name="T7" fmla="*/ 9 h 9"/>
                  <a:gd name="T8" fmla="*/ 19 w 21"/>
                  <a:gd name="T9" fmla="*/ 9 h 9"/>
                  <a:gd name="T10" fmla="*/ 21 w 21"/>
                  <a:gd name="T11" fmla="*/ 8 h 9"/>
                  <a:gd name="T12" fmla="*/ 20 w 21"/>
                  <a:gd name="T13" fmla="*/ 5 h 9"/>
                  <a:gd name="T14" fmla="*/ 2 w 21"/>
                  <a:gd name="T15" fmla="*/ 0 h 9"/>
                  <a:gd name="T16" fmla="*/ 2 w 21"/>
                  <a:gd name="T1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9">
                    <a:moveTo>
                      <a:pt x="2" y="0"/>
                    </a:moveTo>
                    <a:cubicBezTo>
                      <a:pt x="1" y="0"/>
                      <a:pt x="0" y="1"/>
                      <a:pt x="0" y="2"/>
                    </a:cubicBezTo>
                    <a:cubicBezTo>
                      <a:pt x="0" y="3"/>
                      <a:pt x="0" y="4"/>
                      <a:pt x="1" y="4"/>
                    </a:cubicBezTo>
                    <a:cubicBezTo>
                      <a:pt x="19" y="9"/>
                      <a:pt x="19" y="9"/>
                      <a:pt x="19" y="9"/>
                    </a:cubicBezTo>
                    <a:cubicBezTo>
                      <a:pt x="19" y="9"/>
                      <a:pt x="19" y="9"/>
                      <a:pt x="19" y="9"/>
                    </a:cubicBezTo>
                    <a:cubicBezTo>
                      <a:pt x="20" y="9"/>
                      <a:pt x="21" y="8"/>
                      <a:pt x="21" y="8"/>
                    </a:cubicBezTo>
                    <a:cubicBezTo>
                      <a:pt x="21" y="7"/>
                      <a:pt x="21" y="5"/>
                      <a:pt x="20" y="5"/>
                    </a:cubicBezTo>
                    <a:cubicBezTo>
                      <a:pt x="2" y="0"/>
                      <a:pt x="2" y="0"/>
                      <a:pt x="2" y="0"/>
                    </a:cubicBezTo>
                    <a:cubicBezTo>
                      <a:pt x="2" y="0"/>
                      <a:pt x="2" y="0"/>
                      <a:pt x="2"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 name="Freeform 389"/>
              <p:cNvSpPr/>
              <p:nvPr/>
            </p:nvSpPr>
            <p:spPr bwMode="auto">
              <a:xfrm>
                <a:off x="4408488" y="4348163"/>
                <a:ext cx="58738" cy="33338"/>
              </a:xfrm>
              <a:custGeom>
                <a:avLst/>
                <a:gdLst>
                  <a:gd name="T0" fmla="*/ 18 w 21"/>
                  <a:gd name="T1" fmla="*/ 0 h 12"/>
                  <a:gd name="T2" fmla="*/ 17 w 21"/>
                  <a:gd name="T3" fmla="*/ 0 h 12"/>
                  <a:gd name="T4" fmla="*/ 1 w 21"/>
                  <a:gd name="T5" fmla="*/ 8 h 12"/>
                  <a:gd name="T6" fmla="*/ 0 w 21"/>
                  <a:gd name="T7" fmla="*/ 11 h 12"/>
                  <a:gd name="T8" fmla="*/ 2 w 21"/>
                  <a:gd name="T9" fmla="*/ 12 h 12"/>
                  <a:gd name="T10" fmla="*/ 3 w 21"/>
                  <a:gd name="T11" fmla="*/ 12 h 12"/>
                  <a:gd name="T12" fmla="*/ 19 w 21"/>
                  <a:gd name="T13" fmla="*/ 4 h 12"/>
                  <a:gd name="T14" fmla="*/ 20 w 21"/>
                  <a:gd name="T15" fmla="*/ 1 h 12"/>
                  <a:gd name="T16" fmla="*/ 18 w 21"/>
                  <a:gd name="T1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12">
                    <a:moveTo>
                      <a:pt x="18" y="0"/>
                    </a:moveTo>
                    <a:cubicBezTo>
                      <a:pt x="18" y="0"/>
                      <a:pt x="18" y="0"/>
                      <a:pt x="17" y="0"/>
                    </a:cubicBezTo>
                    <a:cubicBezTo>
                      <a:pt x="1" y="8"/>
                      <a:pt x="1" y="8"/>
                      <a:pt x="1" y="8"/>
                    </a:cubicBezTo>
                    <a:cubicBezTo>
                      <a:pt x="0" y="8"/>
                      <a:pt x="0" y="10"/>
                      <a:pt x="0" y="11"/>
                    </a:cubicBezTo>
                    <a:cubicBezTo>
                      <a:pt x="1" y="11"/>
                      <a:pt x="1" y="12"/>
                      <a:pt x="2" y="12"/>
                    </a:cubicBezTo>
                    <a:cubicBezTo>
                      <a:pt x="2" y="12"/>
                      <a:pt x="3" y="12"/>
                      <a:pt x="3" y="12"/>
                    </a:cubicBezTo>
                    <a:cubicBezTo>
                      <a:pt x="19" y="4"/>
                      <a:pt x="19" y="4"/>
                      <a:pt x="19" y="4"/>
                    </a:cubicBezTo>
                    <a:cubicBezTo>
                      <a:pt x="20" y="3"/>
                      <a:pt x="21" y="2"/>
                      <a:pt x="20" y="1"/>
                    </a:cubicBezTo>
                    <a:cubicBezTo>
                      <a:pt x="20" y="0"/>
                      <a:pt x="19" y="0"/>
                      <a:pt x="18"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 name="Freeform 390"/>
              <p:cNvSpPr/>
              <p:nvPr/>
            </p:nvSpPr>
            <p:spPr bwMode="auto">
              <a:xfrm>
                <a:off x="4591051" y="4030663"/>
                <a:ext cx="15875" cy="61913"/>
              </a:xfrm>
              <a:custGeom>
                <a:avLst/>
                <a:gdLst>
                  <a:gd name="T0" fmla="*/ 2 w 6"/>
                  <a:gd name="T1" fmla="*/ 0 h 22"/>
                  <a:gd name="T2" fmla="*/ 2 w 6"/>
                  <a:gd name="T3" fmla="*/ 0 h 22"/>
                  <a:gd name="T4" fmla="*/ 0 w 6"/>
                  <a:gd name="T5" fmla="*/ 3 h 22"/>
                  <a:gd name="T6" fmla="*/ 2 w 6"/>
                  <a:gd name="T7" fmla="*/ 20 h 22"/>
                  <a:gd name="T8" fmla="*/ 4 w 6"/>
                  <a:gd name="T9" fmla="*/ 22 h 22"/>
                  <a:gd name="T10" fmla="*/ 5 w 6"/>
                  <a:gd name="T11" fmla="*/ 22 h 22"/>
                  <a:gd name="T12" fmla="*/ 6 w 6"/>
                  <a:gd name="T13" fmla="*/ 20 h 22"/>
                  <a:gd name="T14" fmla="*/ 4 w 6"/>
                  <a:gd name="T15" fmla="*/ 2 h 22"/>
                  <a:gd name="T16" fmla="*/ 2 w 6"/>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2">
                    <a:moveTo>
                      <a:pt x="2" y="0"/>
                    </a:moveTo>
                    <a:cubicBezTo>
                      <a:pt x="2" y="0"/>
                      <a:pt x="2" y="0"/>
                      <a:pt x="2" y="0"/>
                    </a:cubicBezTo>
                    <a:cubicBezTo>
                      <a:pt x="0" y="0"/>
                      <a:pt x="0" y="1"/>
                      <a:pt x="0" y="3"/>
                    </a:cubicBezTo>
                    <a:cubicBezTo>
                      <a:pt x="2" y="20"/>
                      <a:pt x="2" y="20"/>
                      <a:pt x="2" y="20"/>
                    </a:cubicBezTo>
                    <a:cubicBezTo>
                      <a:pt x="2" y="21"/>
                      <a:pt x="3" y="22"/>
                      <a:pt x="4" y="22"/>
                    </a:cubicBezTo>
                    <a:cubicBezTo>
                      <a:pt x="4" y="22"/>
                      <a:pt x="4" y="22"/>
                      <a:pt x="5" y="22"/>
                    </a:cubicBezTo>
                    <a:cubicBezTo>
                      <a:pt x="6" y="22"/>
                      <a:pt x="6" y="21"/>
                      <a:pt x="6" y="20"/>
                    </a:cubicBezTo>
                    <a:cubicBezTo>
                      <a:pt x="4" y="2"/>
                      <a:pt x="4" y="2"/>
                      <a:pt x="4" y="2"/>
                    </a:cubicBezTo>
                    <a:cubicBezTo>
                      <a:pt x="4" y="1"/>
                      <a:pt x="3" y="0"/>
                      <a:pt x="2"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 name="Freeform 391"/>
              <p:cNvSpPr/>
              <p:nvPr/>
            </p:nvSpPr>
            <p:spPr bwMode="auto">
              <a:xfrm>
                <a:off x="4518026" y="4056063"/>
                <a:ext cx="38100" cy="52388"/>
              </a:xfrm>
              <a:custGeom>
                <a:avLst/>
                <a:gdLst>
                  <a:gd name="T0" fmla="*/ 2 w 14"/>
                  <a:gd name="T1" fmla="*/ 0 h 19"/>
                  <a:gd name="T2" fmla="*/ 1 w 14"/>
                  <a:gd name="T3" fmla="*/ 0 h 19"/>
                  <a:gd name="T4" fmla="*/ 0 w 14"/>
                  <a:gd name="T5" fmla="*/ 3 h 19"/>
                  <a:gd name="T6" fmla="*/ 10 w 14"/>
                  <a:gd name="T7" fmla="*/ 18 h 19"/>
                  <a:gd name="T8" fmla="*/ 11 w 14"/>
                  <a:gd name="T9" fmla="*/ 19 h 19"/>
                  <a:gd name="T10" fmla="*/ 12 w 14"/>
                  <a:gd name="T11" fmla="*/ 19 h 19"/>
                  <a:gd name="T12" fmla="*/ 13 w 14"/>
                  <a:gd name="T13" fmla="*/ 16 h 19"/>
                  <a:gd name="T14" fmla="*/ 4 w 14"/>
                  <a:gd name="T15" fmla="*/ 0 h 19"/>
                  <a:gd name="T16" fmla="*/ 2 w 14"/>
                  <a:gd name="T1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19">
                    <a:moveTo>
                      <a:pt x="2" y="0"/>
                    </a:moveTo>
                    <a:cubicBezTo>
                      <a:pt x="2" y="0"/>
                      <a:pt x="1" y="0"/>
                      <a:pt x="1" y="0"/>
                    </a:cubicBezTo>
                    <a:cubicBezTo>
                      <a:pt x="0" y="0"/>
                      <a:pt x="0" y="2"/>
                      <a:pt x="0" y="3"/>
                    </a:cubicBezTo>
                    <a:cubicBezTo>
                      <a:pt x="10" y="18"/>
                      <a:pt x="10" y="18"/>
                      <a:pt x="10" y="18"/>
                    </a:cubicBezTo>
                    <a:cubicBezTo>
                      <a:pt x="10" y="19"/>
                      <a:pt x="11" y="19"/>
                      <a:pt x="11" y="19"/>
                    </a:cubicBezTo>
                    <a:cubicBezTo>
                      <a:pt x="12" y="19"/>
                      <a:pt x="12" y="19"/>
                      <a:pt x="12" y="19"/>
                    </a:cubicBezTo>
                    <a:cubicBezTo>
                      <a:pt x="13" y="18"/>
                      <a:pt x="14" y="17"/>
                      <a:pt x="13" y="16"/>
                    </a:cubicBezTo>
                    <a:cubicBezTo>
                      <a:pt x="4" y="0"/>
                      <a:pt x="4" y="0"/>
                      <a:pt x="4" y="0"/>
                    </a:cubicBezTo>
                    <a:cubicBezTo>
                      <a:pt x="3" y="0"/>
                      <a:pt x="3" y="0"/>
                      <a:pt x="2"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 name="Freeform 392"/>
              <p:cNvSpPr/>
              <p:nvPr/>
            </p:nvSpPr>
            <p:spPr bwMode="auto">
              <a:xfrm>
                <a:off x="4651376" y="4035425"/>
                <a:ext cx="22225" cy="61913"/>
              </a:xfrm>
              <a:custGeom>
                <a:avLst/>
                <a:gdLst>
                  <a:gd name="T0" fmla="*/ 6 w 8"/>
                  <a:gd name="T1" fmla="*/ 0 h 22"/>
                  <a:gd name="T2" fmla="*/ 4 w 8"/>
                  <a:gd name="T3" fmla="*/ 1 h 22"/>
                  <a:gd name="T4" fmla="*/ 0 w 8"/>
                  <a:gd name="T5" fmla="*/ 19 h 22"/>
                  <a:gd name="T6" fmla="*/ 2 w 8"/>
                  <a:gd name="T7" fmla="*/ 22 h 22"/>
                  <a:gd name="T8" fmla="*/ 2 w 8"/>
                  <a:gd name="T9" fmla="*/ 22 h 22"/>
                  <a:gd name="T10" fmla="*/ 4 w 8"/>
                  <a:gd name="T11" fmla="*/ 20 h 22"/>
                  <a:gd name="T12" fmla="*/ 8 w 8"/>
                  <a:gd name="T13" fmla="*/ 2 h 22"/>
                  <a:gd name="T14" fmla="*/ 6 w 8"/>
                  <a:gd name="T15" fmla="*/ 0 h 22"/>
                  <a:gd name="T16" fmla="*/ 6 w 8"/>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22">
                    <a:moveTo>
                      <a:pt x="6" y="0"/>
                    </a:moveTo>
                    <a:cubicBezTo>
                      <a:pt x="5" y="0"/>
                      <a:pt x="4" y="0"/>
                      <a:pt x="4" y="1"/>
                    </a:cubicBezTo>
                    <a:cubicBezTo>
                      <a:pt x="0" y="19"/>
                      <a:pt x="0" y="19"/>
                      <a:pt x="0" y="19"/>
                    </a:cubicBezTo>
                    <a:cubicBezTo>
                      <a:pt x="0" y="20"/>
                      <a:pt x="1" y="21"/>
                      <a:pt x="2" y="22"/>
                    </a:cubicBezTo>
                    <a:cubicBezTo>
                      <a:pt x="2" y="22"/>
                      <a:pt x="2" y="22"/>
                      <a:pt x="2" y="22"/>
                    </a:cubicBezTo>
                    <a:cubicBezTo>
                      <a:pt x="3" y="22"/>
                      <a:pt x="4" y="21"/>
                      <a:pt x="4" y="20"/>
                    </a:cubicBezTo>
                    <a:cubicBezTo>
                      <a:pt x="8" y="2"/>
                      <a:pt x="8" y="2"/>
                      <a:pt x="8" y="2"/>
                    </a:cubicBezTo>
                    <a:cubicBezTo>
                      <a:pt x="8" y="1"/>
                      <a:pt x="7" y="0"/>
                      <a:pt x="6" y="0"/>
                    </a:cubicBezTo>
                    <a:cubicBezTo>
                      <a:pt x="6" y="0"/>
                      <a:pt x="6" y="0"/>
                      <a:pt x="6"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60" name="组合 59"/>
            <p:cNvGrpSpPr/>
            <p:nvPr/>
          </p:nvGrpSpPr>
          <p:grpSpPr>
            <a:xfrm>
              <a:off x="7370764" y="6173788"/>
              <a:ext cx="515937" cy="530225"/>
              <a:chOff x="7251701" y="5527675"/>
              <a:chExt cx="515937" cy="530225"/>
            </a:xfrm>
          </p:grpSpPr>
          <p:sp>
            <p:nvSpPr>
              <p:cNvPr id="62" name="Freeform 393"/>
              <p:cNvSpPr>
                <a:spLocks noEditPoints="1"/>
              </p:cNvSpPr>
              <p:nvPr/>
            </p:nvSpPr>
            <p:spPr bwMode="auto">
              <a:xfrm>
                <a:off x="7332663" y="5608638"/>
                <a:ext cx="377825" cy="390525"/>
              </a:xfrm>
              <a:custGeom>
                <a:avLst/>
                <a:gdLst>
                  <a:gd name="T0" fmla="*/ 135 w 135"/>
                  <a:gd name="T1" fmla="*/ 100 h 139"/>
                  <a:gd name="T2" fmla="*/ 92 w 135"/>
                  <a:gd name="T3" fmla="*/ 139 h 139"/>
                  <a:gd name="T4" fmla="*/ 93 w 135"/>
                  <a:gd name="T5" fmla="*/ 138 h 139"/>
                  <a:gd name="T6" fmla="*/ 134 w 135"/>
                  <a:gd name="T7" fmla="*/ 101 h 139"/>
                  <a:gd name="T8" fmla="*/ 135 w 135"/>
                  <a:gd name="T9" fmla="*/ 100 h 139"/>
                  <a:gd name="T10" fmla="*/ 57 w 135"/>
                  <a:gd name="T11" fmla="*/ 1 h 139"/>
                  <a:gd name="T12" fmla="*/ 21 w 135"/>
                  <a:gd name="T13" fmla="*/ 13 h 139"/>
                  <a:gd name="T14" fmla="*/ 21 w 135"/>
                  <a:gd name="T15" fmla="*/ 13 h 139"/>
                  <a:gd name="T16" fmla="*/ 0 w 135"/>
                  <a:gd name="T17" fmla="*/ 59 h 139"/>
                  <a:gd name="T18" fmla="*/ 15 w 135"/>
                  <a:gd name="T19" fmla="*/ 100 h 139"/>
                  <a:gd name="T20" fmla="*/ 62 w 135"/>
                  <a:gd name="T21" fmla="*/ 122 h 139"/>
                  <a:gd name="T22" fmla="*/ 62 w 135"/>
                  <a:gd name="T23" fmla="*/ 122 h 139"/>
                  <a:gd name="T24" fmla="*/ 62 w 135"/>
                  <a:gd name="T25" fmla="*/ 122 h 139"/>
                  <a:gd name="T26" fmla="*/ 88 w 135"/>
                  <a:gd name="T27" fmla="*/ 137 h 139"/>
                  <a:gd name="T28" fmla="*/ 91 w 135"/>
                  <a:gd name="T29" fmla="*/ 134 h 139"/>
                  <a:gd name="T30" fmla="*/ 63 w 135"/>
                  <a:gd name="T31" fmla="*/ 118 h 139"/>
                  <a:gd name="T32" fmla="*/ 62 w 135"/>
                  <a:gd name="T33" fmla="*/ 118 h 139"/>
                  <a:gd name="T34" fmla="*/ 62 w 135"/>
                  <a:gd name="T35" fmla="*/ 118 h 139"/>
                  <a:gd name="T36" fmla="*/ 18 w 135"/>
                  <a:gd name="T37" fmla="*/ 97 h 139"/>
                  <a:gd name="T38" fmla="*/ 4 w 135"/>
                  <a:gd name="T39" fmla="*/ 59 h 139"/>
                  <a:gd name="T40" fmla="*/ 23 w 135"/>
                  <a:gd name="T41" fmla="*/ 16 h 139"/>
                  <a:gd name="T42" fmla="*/ 22 w 135"/>
                  <a:gd name="T43" fmla="*/ 15 h 139"/>
                  <a:gd name="T44" fmla="*/ 23 w 135"/>
                  <a:gd name="T45" fmla="*/ 16 h 139"/>
                  <a:gd name="T46" fmla="*/ 57 w 135"/>
                  <a:gd name="T47" fmla="*/ 5 h 139"/>
                  <a:gd name="T48" fmla="*/ 57 w 135"/>
                  <a:gd name="T49" fmla="*/ 5 h 139"/>
                  <a:gd name="T50" fmla="*/ 104 w 135"/>
                  <a:gd name="T51" fmla="*/ 26 h 139"/>
                  <a:gd name="T52" fmla="*/ 117 w 135"/>
                  <a:gd name="T53" fmla="*/ 63 h 139"/>
                  <a:gd name="T54" fmla="*/ 117 w 135"/>
                  <a:gd name="T55" fmla="*/ 67 h 139"/>
                  <a:gd name="T56" fmla="*/ 117 w 135"/>
                  <a:gd name="T57" fmla="*/ 67 h 139"/>
                  <a:gd name="T58" fmla="*/ 130 w 135"/>
                  <a:gd name="T59" fmla="*/ 99 h 139"/>
                  <a:gd name="T60" fmla="*/ 133 w 135"/>
                  <a:gd name="T61" fmla="*/ 97 h 139"/>
                  <a:gd name="T62" fmla="*/ 123 w 135"/>
                  <a:gd name="T63" fmla="*/ 77 h 139"/>
                  <a:gd name="T64" fmla="*/ 121 w 135"/>
                  <a:gd name="T65" fmla="*/ 69 h 139"/>
                  <a:gd name="T66" fmla="*/ 121 w 135"/>
                  <a:gd name="T67" fmla="*/ 67 h 139"/>
                  <a:gd name="T68" fmla="*/ 121 w 135"/>
                  <a:gd name="T69" fmla="*/ 67 h 139"/>
                  <a:gd name="T70" fmla="*/ 121 w 135"/>
                  <a:gd name="T71" fmla="*/ 63 h 139"/>
                  <a:gd name="T72" fmla="*/ 107 w 135"/>
                  <a:gd name="T73" fmla="*/ 24 h 139"/>
                  <a:gd name="T74" fmla="*/ 57 w 135"/>
                  <a:gd name="T75" fmla="*/ 1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5" h="139">
                    <a:moveTo>
                      <a:pt x="135" y="100"/>
                    </a:moveTo>
                    <a:cubicBezTo>
                      <a:pt x="92" y="139"/>
                      <a:pt x="92" y="139"/>
                      <a:pt x="92" y="139"/>
                    </a:cubicBezTo>
                    <a:cubicBezTo>
                      <a:pt x="92" y="139"/>
                      <a:pt x="92" y="138"/>
                      <a:pt x="93" y="138"/>
                    </a:cubicBezTo>
                    <a:cubicBezTo>
                      <a:pt x="134" y="101"/>
                      <a:pt x="134" y="101"/>
                      <a:pt x="134" y="101"/>
                    </a:cubicBezTo>
                    <a:cubicBezTo>
                      <a:pt x="134" y="101"/>
                      <a:pt x="135" y="101"/>
                      <a:pt x="135" y="100"/>
                    </a:cubicBezTo>
                    <a:moveTo>
                      <a:pt x="57" y="1"/>
                    </a:moveTo>
                    <a:cubicBezTo>
                      <a:pt x="44" y="0"/>
                      <a:pt x="31" y="5"/>
                      <a:pt x="21" y="13"/>
                    </a:cubicBezTo>
                    <a:cubicBezTo>
                      <a:pt x="21" y="13"/>
                      <a:pt x="21" y="13"/>
                      <a:pt x="21" y="13"/>
                    </a:cubicBezTo>
                    <a:cubicBezTo>
                      <a:pt x="7" y="25"/>
                      <a:pt x="0" y="42"/>
                      <a:pt x="0" y="59"/>
                    </a:cubicBezTo>
                    <a:cubicBezTo>
                      <a:pt x="0" y="73"/>
                      <a:pt x="5" y="88"/>
                      <a:pt x="15" y="100"/>
                    </a:cubicBezTo>
                    <a:cubicBezTo>
                      <a:pt x="27" y="114"/>
                      <a:pt x="44" y="122"/>
                      <a:pt x="62" y="122"/>
                    </a:cubicBezTo>
                    <a:cubicBezTo>
                      <a:pt x="62" y="122"/>
                      <a:pt x="62" y="122"/>
                      <a:pt x="62" y="122"/>
                    </a:cubicBezTo>
                    <a:cubicBezTo>
                      <a:pt x="62" y="122"/>
                      <a:pt x="62" y="122"/>
                      <a:pt x="62" y="122"/>
                    </a:cubicBezTo>
                    <a:cubicBezTo>
                      <a:pt x="71" y="125"/>
                      <a:pt x="82" y="132"/>
                      <a:pt x="88" y="137"/>
                    </a:cubicBezTo>
                    <a:cubicBezTo>
                      <a:pt x="91" y="134"/>
                      <a:pt x="91" y="134"/>
                      <a:pt x="91" y="134"/>
                    </a:cubicBezTo>
                    <a:cubicBezTo>
                      <a:pt x="85" y="129"/>
                      <a:pt x="73" y="121"/>
                      <a:pt x="63" y="118"/>
                    </a:cubicBezTo>
                    <a:cubicBezTo>
                      <a:pt x="62" y="118"/>
                      <a:pt x="62" y="118"/>
                      <a:pt x="62" y="118"/>
                    </a:cubicBezTo>
                    <a:cubicBezTo>
                      <a:pt x="62" y="118"/>
                      <a:pt x="62" y="118"/>
                      <a:pt x="62" y="118"/>
                    </a:cubicBezTo>
                    <a:cubicBezTo>
                      <a:pt x="45" y="118"/>
                      <a:pt x="29" y="111"/>
                      <a:pt x="18" y="97"/>
                    </a:cubicBezTo>
                    <a:cubicBezTo>
                      <a:pt x="8" y="86"/>
                      <a:pt x="4" y="72"/>
                      <a:pt x="4" y="59"/>
                    </a:cubicBezTo>
                    <a:cubicBezTo>
                      <a:pt x="4" y="43"/>
                      <a:pt x="10" y="27"/>
                      <a:pt x="23" y="16"/>
                    </a:cubicBezTo>
                    <a:cubicBezTo>
                      <a:pt x="22" y="15"/>
                      <a:pt x="22" y="15"/>
                      <a:pt x="22" y="15"/>
                    </a:cubicBezTo>
                    <a:cubicBezTo>
                      <a:pt x="23" y="16"/>
                      <a:pt x="23" y="16"/>
                      <a:pt x="23" y="16"/>
                    </a:cubicBezTo>
                    <a:cubicBezTo>
                      <a:pt x="33" y="8"/>
                      <a:pt x="45" y="5"/>
                      <a:pt x="57" y="5"/>
                    </a:cubicBezTo>
                    <a:cubicBezTo>
                      <a:pt x="57" y="5"/>
                      <a:pt x="57" y="5"/>
                      <a:pt x="57" y="5"/>
                    </a:cubicBezTo>
                    <a:cubicBezTo>
                      <a:pt x="74" y="5"/>
                      <a:pt x="92" y="12"/>
                      <a:pt x="104" y="26"/>
                    </a:cubicBezTo>
                    <a:cubicBezTo>
                      <a:pt x="112" y="37"/>
                      <a:pt x="117" y="50"/>
                      <a:pt x="117" y="63"/>
                    </a:cubicBezTo>
                    <a:cubicBezTo>
                      <a:pt x="117" y="64"/>
                      <a:pt x="117" y="65"/>
                      <a:pt x="117" y="67"/>
                    </a:cubicBezTo>
                    <a:cubicBezTo>
                      <a:pt x="117" y="67"/>
                      <a:pt x="117" y="67"/>
                      <a:pt x="117" y="67"/>
                    </a:cubicBezTo>
                    <a:cubicBezTo>
                      <a:pt x="117" y="67"/>
                      <a:pt x="119" y="84"/>
                      <a:pt x="130" y="99"/>
                    </a:cubicBezTo>
                    <a:cubicBezTo>
                      <a:pt x="133" y="97"/>
                      <a:pt x="133" y="97"/>
                      <a:pt x="133" y="97"/>
                    </a:cubicBezTo>
                    <a:cubicBezTo>
                      <a:pt x="128" y="90"/>
                      <a:pt x="125" y="82"/>
                      <a:pt x="123" y="77"/>
                    </a:cubicBezTo>
                    <a:cubicBezTo>
                      <a:pt x="122" y="74"/>
                      <a:pt x="121" y="71"/>
                      <a:pt x="121" y="69"/>
                    </a:cubicBezTo>
                    <a:cubicBezTo>
                      <a:pt x="121" y="69"/>
                      <a:pt x="121" y="68"/>
                      <a:pt x="121" y="67"/>
                    </a:cubicBezTo>
                    <a:cubicBezTo>
                      <a:pt x="121" y="67"/>
                      <a:pt x="121" y="67"/>
                      <a:pt x="121" y="67"/>
                    </a:cubicBezTo>
                    <a:cubicBezTo>
                      <a:pt x="121" y="65"/>
                      <a:pt x="121" y="64"/>
                      <a:pt x="121" y="63"/>
                    </a:cubicBezTo>
                    <a:cubicBezTo>
                      <a:pt x="121" y="49"/>
                      <a:pt x="116" y="35"/>
                      <a:pt x="107" y="24"/>
                    </a:cubicBezTo>
                    <a:cubicBezTo>
                      <a:pt x="94" y="9"/>
                      <a:pt x="76" y="1"/>
                      <a:pt x="57" y="1"/>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 name="Freeform 394"/>
              <p:cNvSpPr>
                <a:spLocks noEditPoints="1"/>
              </p:cNvSpPr>
              <p:nvPr/>
            </p:nvSpPr>
            <p:spPr bwMode="auto">
              <a:xfrm>
                <a:off x="7577138" y="5875338"/>
                <a:ext cx="155575" cy="142875"/>
              </a:xfrm>
              <a:custGeom>
                <a:avLst/>
                <a:gdLst>
                  <a:gd name="T0" fmla="*/ 48 w 56"/>
                  <a:gd name="T1" fmla="*/ 5 h 51"/>
                  <a:gd name="T2" fmla="*/ 48 w 56"/>
                  <a:gd name="T3" fmla="*/ 5 h 51"/>
                  <a:gd name="T4" fmla="*/ 53 w 56"/>
                  <a:gd name="T5" fmla="*/ 10 h 51"/>
                  <a:gd name="T6" fmla="*/ 9 w 56"/>
                  <a:gd name="T7" fmla="*/ 49 h 51"/>
                  <a:gd name="T8" fmla="*/ 5 w 56"/>
                  <a:gd name="T9" fmla="*/ 44 h 51"/>
                  <a:gd name="T10" fmla="*/ 5 w 56"/>
                  <a:gd name="T11" fmla="*/ 44 h 51"/>
                  <a:gd name="T12" fmla="*/ 48 w 56"/>
                  <a:gd name="T13" fmla="*/ 5 h 51"/>
                  <a:gd name="T14" fmla="*/ 49 w 56"/>
                  <a:gd name="T15" fmla="*/ 0 h 51"/>
                  <a:gd name="T16" fmla="*/ 47 w 56"/>
                  <a:gd name="T17" fmla="*/ 0 h 51"/>
                  <a:gd name="T18" fmla="*/ 46 w 56"/>
                  <a:gd name="T19" fmla="*/ 2 h 51"/>
                  <a:gd name="T20" fmla="*/ 43 w 56"/>
                  <a:gd name="T21" fmla="*/ 4 h 51"/>
                  <a:gd name="T22" fmla="*/ 35 w 56"/>
                  <a:gd name="T23" fmla="*/ 12 h 51"/>
                  <a:gd name="T24" fmla="*/ 35 w 56"/>
                  <a:gd name="T25" fmla="*/ 12 h 51"/>
                  <a:gd name="T26" fmla="*/ 35 w 56"/>
                  <a:gd name="T27" fmla="*/ 12 h 51"/>
                  <a:gd name="T28" fmla="*/ 34 w 56"/>
                  <a:gd name="T29" fmla="*/ 15 h 51"/>
                  <a:gd name="T30" fmla="*/ 33 w 56"/>
                  <a:gd name="T31" fmla="*/ 15 h 51"/>
                  <a:gd name="T32" fmla="*/ 32 w 56"/>
                  <a:gd name="T33" fmla="*/ 14 h 51"/>
                  <a:gd name="T34" fmla="*/ 17 w 56"/>
                  <a:gd name="T35" fmla="*/ 27 h 51"/>
                  <a:gd name="T36" fmla="*/ 18 w 56"/>
                  <a:gd name="T37" fmla="*/ 30 h 51"/>
                  <a:gd name="T38" fmla="*/ 16 w 56"/>
                  <a:gd name="T39" fmla="*/ 31 h 51"/>
                  <a:gd name="T40" fmla="*/ 15 w 56"/>
                  <a:gd name="T41" fmla="*/ 31 h 51"/>
                  <a:gd name="T42" fmla="*/ 14 w 56"/>
                  <a:gd name="T43" fmla="*/ 30 h 51"/>
                  <a:gd name="T44" fmla="*/ 4 w 56"/>
                  <a:gd name="T45" fmla="*/ 39 h 51"/>
                  <a:gd name="T46" fmla="*/ 1 w 56"/>
                  <a:gd name="T47" fmla="*/ 42 h 51"/>
                  <a:gd name="T48" fmla="*/ 0 w 56"/>
                  <a:gd name="T49" fmla="*/ 42 h 51"/>
                  <a:gd name="T50" fmla="*/ 0 w 56"/>
                  <a:gd name="T51" fmla="*/ 45 h 51"/>
                  <a:gd name="T52" fmla="*/ 2 w 56"/>
                  <a:gd name="T53" fmla="*/ 44 h 51"/>
                  <a:gd name="T54" fmla="*/ 0 w 56"/>
                  <a:gd name="T55" fmla="*/ 45 h 51"/>
                  <a:gd name="T56" fmla="*/ 6 w 56"/>
                  <a:gd name="T57" fmla="*/ 51 h 51"/>
                  <a:gd name="T58" fmla="*/ 56 w 56"/>
                  <a:gd name="T59" fmla="*/ 7 h 51"/>
                  <a:gd name="T60" fmla="*/ 50 w 56"/>
                  <a:gd name="T61" fmla="*/ 1 h 51"/>
                  <a:gd name="T62" fmla="*/ 49 w 56"/>
                  <a:gd name="T63" fmla="*/ 0 h 51"/>
                  <a:gd name="T64" fmla="*/ 49 w 56"/>
                  <a:gd name="T65"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6" h="51">
                    <a:moveTo>
                      <a:pt x="48" y="5"/>
                    </a:moveTo>
                    <a:cubicBezTo>
                      <a:pt x="48" y="5"/>
                      <a:pt x="48" y="5"/>
                      <a:pt x="48" y="5"/>
                    </a:cubicBezTo>
                    <a:cubicBezTo>
                      <a:pt x="53" y="10"/>
                      <a:pt x="53" y="10"/>
                      <a:pt x="53" y="10"/>
                    </a:cubicBezTo>
                    <a:cubicBezTo>
                      <a:pt x="9" y="49"/>
                      <a:pt x="9" y="49"/>
                      <a:pt x="9" y="49"/>
                    </a:cubicBezTo>
                    <a:cubicBezTo>
                      <a:pt x="5" y="44"/>
                      <a:pt x="5" y="44"/>
                      <a:pt x="5" y="44"/>
                    </a:cubicBezTo>
                    <a:cubicBezTo>
                      <a:pt x="5" y="44"/>
                      <a:pt x="5" y="44"/>
                      <a:pt x="5" y="44"/>
                    </a:cubicBezTo>
                    <a:cubicBezTo>
                      <a:pt x="48" y="5"/>
                      <a:pt x="48" y="5"/>
                      <a:pt x="48" y="5"/>
                    </a:cubicBezTo>
                    <a:moveTo>
                      <a:pt x="49" y="0"/>
                    </a:moveTo>
                    <a:cubicBezTo>
                      <a:pt x="48" y="0"/>
                      <a:pt x="48" y="0"/>
                      <a:pt x="47" y="0"/>
                    </a:cubicBezTo>
                    <a:cubicBezTo>
                      <a:pt x="46" y="2"/>
                      <a:pt x="46" y="2"/>
                      <a:pt x="46" y="2"/>
                    </a:cubicBezTo>
                    <a:cubicBezTo>
                      <a:pt x="43" y="4"/>
                      <a:pt x="43" y="4"/>
                      <a:pt x="43" y="4"/>
                    </a:cubicBezTo>
                    <a:cubicBezTo>
                      <a:pt x="35" y="12"/>
                      <a:pt x="35" y="12"/>
                      <a:pt x="35" y="12"/>
                    </a:cubicBezTo>
                    <a:cubicBezTo>
                      <a:pt x="35" y="12"/>
                      <a:pt x="35" y="12"/>
                      <a:pt x="35" y="12"/>
                    </a:cubicBezTo>
                    <a:cubicBezTo>
                      <a:pt x="35" y="12"/>
                      <a:pt x="35" y="12"/>
                      <a:pt x="35" y="12"/>
                    </a:cubicBezTo>
                    <a:cubicBezTo>
                      <a:pt x="35" y="13"/>
                      <a:pt x="35" y="14"/>
                      <a:pt x="34" y="15"/>
                    </a:cubicBezTo>
                    <a:cubicBezTo>
                      <a:pt x="34" y="15"/>
                      <a:pt x="33" y="15"/>
                      <a:pt x="33" y="15"/>
                    </a:cubicBezTo>
                    <a:cubicBezTo>
                      <a:pt x="32" y="15"/>
                      <a:pt x="32" y="15"/>
                      <a:pt x="32" y="14"/>
                    </a:cubicBezTo>
                    <a:cubicBezTo>
                      <a:pt x="17" y="27"/>
                      <a:pt x="17" y="27"/>
                      <a:pt x="17" y="27"/>
                    </a:cubicBezTo>
                    <a:cubicBezTo>
                      <a:pt x="18" y="28"/>
                      <a:pt x="18" y="29"/>
                      <a:pt x="18" y="30"/>
                    </a:cubicBezTo>
                    <a:cubicBezTo>
                      <a:pt x="17" y="31"/>
                      <a:pt x="17" y="31"/>
                      <a:pt x="16" y="31"/>
                    </a:cubicBezTo>
                    <a:cubicBezTo>
                      <a:pt x="16" y="31"/>
                      <a:pt x="15" y="31"/>
                      <a:pt x="15" y="31"/>
                    </a:cubicBezTo>
                    <a:cubicBezTo>
                      <a:pt x="14" y="30"/>
                      <a:pt x="14" y="30"/>
                      <a:pt x="14" y="30"/>
                    </a:cubicBezTo>
                    <a:cubicBezTo>
                      <a:pt x="4" y="39"/>
                      <a:pt x="4" y="39"/>
                      <a:pt x="4" y="39"/>
                    </a:cubicBezTo>
                    <a:cubicBezTo>
                      <a:pt x="1" y="42"/>
                      <a:pt x="1" y="42"/>
                      <a:pt x="1" y="42"/>
                    </a:cubicBezTo>
                    <a:cubicBezTo>
                      <a:pt x="0" y="42"/>
                      <a:pt x="0" y="42"/>
                      <a:pt x="0" y="42"/>
                    </a:cubicBezTo>
                    <a:cubicBezTo>
                      <a:pt x="0" y="43"/>
                      <a:pt x="0" y="44"/>
                      <a:pt x="0" y="45"/>
                    </a:cubicBezTo>
                    <a:cubicBezTo>
                      <a:pt x="2" y="44"/>
                      <a:pt x="2" y="44"/>
                      <a:pt x="2" y="44"/>
                    </a:cubicBezTo>
                    <a:cubicBezTo>
                      <a:pt x="0" y="45"/>
                      <a:pt x="0" y="45"/>
                      <a:pt x="0" y="45"/>
                    </a:cubicBezTo>
                    <a:cubicBezTo>
                      <a:pt x="6" y="51"/>
                      <a:pt x="6" y="51"/>
                      <a:pt x="6" y="51"/>
                    </a:cubicBezTo>
                    <a:cubicBezTo>
                      <a:pt x="56" y="7"/>
                      <a:pt x="56" y="7"/>
                      <a:pt x="56" y="7"/>
                    </a:cubicBezTo>
                    <a:cubicBezTo>
                      <a:pt x="50" y="1"/>
                      <a:pt x="50" y="1"/>
                      <a:pt x="50" y="1"/>
                    </a:cubicBezTo>
                    <a:cubicBezTo>
                      <a:pt x="50" y="0"/>
                      <a:pt x="49" y="0"/>
                      <a:pt x="49" y="0"/>
                    </a:cubicBezTo>
                    <a:cubicBezTo>
                      <a:pt x="49" y="0"/>
                      <a:pt x="49" y="0"/>
                      <a:pt x="49"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 name="Freeform 395"/>
              <p:cNvSpPr>
                <a:spLocks noEditPoints="1"/>
              </p:cNvSpPr>
              <p:nvPr/>
            </p:nvSpPr>
            <p:spPr bwMode="auto">
              <a:xfrm>
                <a:off x="7589838" y="5892800"/>
                <a:ext cx="177800" cy="165100"/>
              </a:xfrm>
              <a:custGeom>
                <a:avLst/>
                <a:gdLst>
                  <a:gd name="T0" fmla="*/ 4 w 63"/>
                  <a:gd name="T1" fmla="*/ 48 h 59"/>
                  <a:gd name="T2" fmla="*/ 53 w 63"/>
                  <a:gd name="T3" fmla="*/ 5 h 59"/>
                  <a:gd name="T4" fmla="*/ 59 w 63"/>
                  <a:gd name="T5" fmla="*/ 11 h 59"/>
                  <a:gd name="T6" fmla="*/ 10 w 63"/>
                  <a:gd name="T7" fmla="*/ 54 h 59"/>
                  <a:gd name="T8" fmla="*/ 4 w 63"/>
                  <a:gd name="T9" fmla="*/ 48 h 59"/>
                  <a:gd name="T10" fmla="*/ 53 w 63"/>
                  <a:gd name="T11" fmla="*/ 0 h 59"/>
                  <a:gd name="T12" fmla="*/ 51 w 63"/>
                  <a:gd name="T13" fmla="*/ 0 h 59"/>
                  <a:gd name="T14" fmla="*/ 51 w 63"/>
                  <a:gd name="T15" fmla="*/ 1 h 59"/>
                  <a:gd name="T16" fmla="*/ 1 w 63"/>
                  <a:gd name="T17" fmla="*/ 45 h 59"/>
                  <a:gd name="T18" fmla="*/ 0 w 63"/>
                  <a:gd name="T19" fmla="*/ 46 h 59"/>
                  <a:gd name="T20" fmla="*/ 0 w 63"/>
                  <a:gd name="T21" fmla="*/ 47 h 59"/>
                  <a:gd name="T22" fmla="*/ 0 w 63"/>
                  <a:gd name="T23" fmla="*/ 49 h 59"/>
                  <a:gd name="T24" fmla="*/ 2 w 63"/>
                  <a:gd name="T25" fmla="*/ 47 h 59"/>
                  <a:gd name="T26" fmla="*/ 0 w 63"/>
                  <a:gd name="T27" fmla="*/ 49 h 59"/>
                  <a:gd name="T28" fmla="*/ 9 w 63"/>
                  <a:gd name="T29" fmla="*/ 58 h 59"/>
                  <a:gd name="T30" fmla="*/ 10 w 63"/>
                  <a:gd name="T31" fmla="*/ 59 h 59"/>
                  <a:gd name="T32" fmla="*/ 12 w 63"/>
                  <a:gd name="T33" fmla="*/ 59 h 59"/>
                  <a:gd name="T34" fmla="*/ 63 w 63"/>
                  <a:gd name="T35" fmla="*/ 13 h 59"/>
                  <a:gd name="T36" fmla="*/ 63 w 63"/>
                  <a:gd name="T37" fmla="*/ 12 h 59"/>
                  <a:gd name="T38" fmla="*/ 63 w 63"/>
                  <a:gd name="T39" fmla="*/ 10 h 59"/>
                  <a:gd name="T40" fmla="*/ 54 w 63"/>
                  <a:gd name="T41" fmla="*/ 1 h 59"/>
                  <a:gd name="T42" fmla="*/ 53 w 63"/>
                  <a:gd name="T43"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2" h="59">
                    <a:moveTo>
                      <a:pt x="4" y="48"/>
                    </a:moveTo>
                    <a:cubicBezTo>
                      <a:pt x="53" y="5"/>
                      <a:pt x="53" y="5"/>
                      <a:pt x="53" y="5"/>
                    </a:cubicBezTo>
                    <a:cubicBezTo>
                      <a:pt x="59" y="11"/>
                      <a:pt x="59" y="11"/>
                      <a:pt x="59" y="11"/>
                    </a:cubicBezTo>
                    <a:cubicBezTo>
                      <a:pt x="10" y="54"/>
                      <a:pt x="10" y="54"/>
                      <a:pt x="10" y="54"/>
                    </a:cubicBezTo>
                    <a:cubicBezTo>
                      <a:pt x="4" y="48"/>
                      <a:pt x="4" y="48"/>
                      <a:pt x="4" y="48"/>
                    </a:cubicBezTo>
                    <a:moveTo>
                      <a:pt x="53" y="0"/>
                    </a:moveTo>
                    <a:cubicBezTo>
                      <a:pt x="52" y="0"/>
                      <a:pt x="52" y="0"/>
                      <a:pt x="51" y="0"/>
                    </a:cubicBezTo>
                    <a:cubicBezTo>
                      <a:pt x="51" y="1"/>
                      <a:pt x="51" y="1"/>
                      <a:pt x="51" y="1"/>
                    </a:cubicBezTo>
                    <a:cubicBezTo>
                      <a:pt x="1" y="45"/>
                      <a:pt x="1" y="45"/>
                      <a:pt x="1" y="45"/>
                    </a:cubicBezTo>
                    <a:cubicBezTo>
                      <a:pt x="0" y="46"/>
                      <a:pt x="0" y="46"/>
                      <a:pt x="0" y="46"/>
                    </a:cubicBezTo>
                    <a:cubicBezTo>
                      <a:pt x="0" y="46"/>
                      <a:pt x="0" y="47"/>
                      <a:pt x="0" y="47"/>
                    </a:cubicBezTo>
                    <a:cubicBezTo>
                      <a:pt x="0" y="48"/>
                      <a:pt x="0" y="48"/>
                      <a:pt x="0" y="49"/>
                    </a:cubicBezTo>
                    <a:cubicBezTo>
                      <a:pt x="2" y="47"/>
                      <a:pt x="2" y="47"/>
                      <a:pt x="2" y="47"/>
                    </a:cubicBezTo>
                    <a:cubicBezTo>
                      <a:pt x="0" y="49"/>
                      <a:pt x="0" y="49"/>
                      <a:pt x="0" y="49"/>
                    </a:cubicBezTo>
                    <a:cubicBezTo>
                      <a:pt x="9" y="58"/>
                      <a:pt x="9" y="58"/>
                      <a:pt x="9" y="58"/>
                    </a:cubicBezTo>
                    <a:cubicBezTo>
                      <a:pt x="9" y="59"/>
                      <a:pt x="10" y="59"/>
                      <a:pt x="10" y="59"/>
                    </a:cubicBezTo>
                    <a:cubicBezTo>
                      <a:pt x="11" y="59"/>
                      <a:pt x="11" y="59"/>
                      <a:pt x="12" y="59"/>
                    </a:cubicBezTo>
                    <a:cubicBezTo>
                      <a:pt x="63" y="13"/>
                      <a:pt x="63" y="13"/>
                      <a:pt x="63" y="13"/>
                    </a:cubicBezTo>
                    <a:cubicBezTo>
                      <a:pt x="63" y="13"/>
                      <a:pt x="63" y="12"/>
                      <a:pt x="63" y="12"/>
                    </a:cubicBezTo>
                    <a:cubicBezTo>
                      <a:pt x="63" y="11"/>
                      <a:pt x="63" y="11"/>
                      <a:pt x="63" y="10"/>
                    </a:cubicBezTo>
                    <a:cubicBezTo>
                      <a:pt x="54" y="1"/>
                      <a:pt x="54" y="1"/>
                      <a:pt x="54" y="1"/>
                    </a:cubicBezTo>
                    <a:cubicBezTo>
                      <a:pt x="54" y="0"/>
                      <a:pt x="53" y="0"/>
                      <a:pt x="53"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 name="Freeform 396"/>
              <p:cNvSpPr>
                <a:spLocks noEditPoints="1"/>
              </p:cNvSpPr>
              <p:nvPr/>
            </p:nvSpPr>
            <p:spPr bwMode="auto">
              <a:xfrm>
                <a:off x="7439026" y="5713413"/>
                <a:ext cx="234950" cy="249238"/>
              </a:xfrm>
              <a:custGeom>
                <a:avLst/>
                <a:gdLst>
                  <a:gd name="T0" fmla="*/ 11 w 84"/>
                  <a:gd name="T1" fmla="*/ 31 h 89"/>
                  <a:gd name="T2" fmla="*/ 11 w 84"/>
                  <a:gd name="T3" fmla="*/ 24 h 89"/>
                  <a:gd name="T4" fmla="*/ 17 w 84"/>
                  <a:gd name="T5" fmla="*/ 31 h 89"/>
                  <a:gd name="T6" fmla="*/ 18 w 84"/>
                  <a:gd name="T7" fmla="*/ 34 h 89"/>
                  <a:gd name="T8" fmla="*/ 17 w 84"/>
                  <a:gd name="T9" fmla="*/ 34 h 89"/>
                  <a:gd name="T10" fmla="*/ 15 w 84"/>
                  <a:gd name="T11" fmla="*/ 34 h 89"/>
                  <a:gd name="T12" fmla="*/ 24 w 84"/>
                  <a:gd name="T13" fmla="*/ 14 h 89"/>
                  <a:gd name="T14" fmla="*/ 27 w 84"/>
                  <a:gd name="T15" fmla="*/ 15 h 89"/>
                  <a:gd name="T16" fmla="*/ 29 w 84"/>
                  <a:gd name="T17" fmla="*/ 19 h 89"/>
                  <a:gd name="T18" fmla="*/ 25 w 84"/>
                  <a:gd name="T19" fmla="*/ 19 h 89"/>
                  <a:gd name="T20" fmla="*/ 23 w 84"/>
                  <a:gd name="T21" fmla="*/ 14 h 89"/>
                  <a:gd name="T22" fmla="*/ 48 w 84"/>
                  <a:gd name="T23" fmla="*/ 0 h 89"/>
                  <a:gd name="T24" fmla="*/ 48 w 84"/>
                  <a:gd name="T25" fmla="*/ 0 h 89"/>
                  <a:gd name="T26" fmla="*/ 48 w 84"/>
                  <a:gd name="T27" fmla="*/ 1 h 89"/>
                  <a:gd name="T28" fmla="*/ 47 w 84"/>
                  <a:gd name="T29" fmla="*/ 2 h 89"/>
                  <a:gd name="T30" fmla="*/ 47 w 84"/>
                  <a:gd name="T31" fmla="*/ 2 h 89"/>
                  <a:gd name="T32" fmla="*/ 47 w 84"/>
                  <a:gd name="T33" fmla="*/ 2 h 89"/>
                  <a:gd name="T34" fmla="*/ 47 w 84"/>
                  <a:gd name="T35" fmla="*/ 2 h 89"/>
                  <a:gd name="T36" fmla="*/ 47 w 84"/>
                  <a:gd name="T37" fmla="*/ 3 h 89"/>
                  <a:gd name="T38" fmla="*/ 47 w 84"/>
                  <a:gd name="T39" fmla="*/ 3 h 89"/>
                  <a:gd name="T40" fmla="*/ 47 w 84"/>
                  <a:gd name="T41" fmla="*/ 4 h 89"/>
                  <a:gd name="T42" fmla="*/ 40 w 84"/>
                  <a:gd name="T43" fmla="*/ 18 h 89"/>
                  <a:gd name="T44" fmla="*/ 33 w 84"/>
                  <a:gd name="T45" fmla="*/ 23 h 89"/>
                  <a:gd name="T46" fmla="*/ 32 w 84"/>
                  <a:gd name="T47" fmla="*/ 15 h 89"/>
                  <a:gd name="T48" fmla="*/ 24 w 84"/>
                  <a:gd name="T49" fmla="*/ 10 h 89"/>
                  <a:gd name="T50" fmla="*/ 20 w 84"/>
                  <a:gd name="T51" fmla="*/ 11 h 89"/>
                  <a:gd name="T52" fmla="*/ 21 w 84"/>
                  <a:gd name="T53" fmla="*/ 21 h 89"/>
                  <a:gd name="T54" fmla="*/ 23 w 84"/>
                  <a:gd name="T55" fmla="*/ 31 h 89"/>
                  <a:gd name="T56" fmla="*/ 21 w 84"/>
                  <a:gd name="T57" fmla="*/ 31 h 89"/>
                  <a:gd name="T58" fmla="*/ 10 w 84"/>
                  <a:gd name="T59" fmla="*/ 20 h 89"/>
                  <a:gd name="T60" fmla="*/ 8 w 84"/>
                  <a:gd name="T61" fmla="*/ 21 h 89"/>
                  <a:gd name="T62" fmla="*/ 8 w 84"/>
                  <a:gd name="T63" fmla="*/ 34 h 89"/>
                  <a:gd name="T64" fmla="*/ 13 w 84"/>
                  <a:gd name="T65" fmla="*/ 37 h 89"/>
                  <a:gd name="T66" fmla="*/ 16 w 84"/>
                  <a:gd name="T67" fmla="*/ 38 h 89"/>
                  <a:gd name="T68" fmla="*/ 0 w 84"/>
                  <a:gd name="T69" fmla="*/ 52 h 89"/>
                  <a:gd name="T70" fmla="*/ 63 w 84"/>
                  <a:gd name="T71" fmla="*/ 88 h 89"/>
                  <a:gd name="T72" fmla="*/ 65 w 84"/>
                  <a:gd name="T73" fmla="*/ 89 h 89"/>
                  <a:gd name="T74" fmla="*/ 66 w 84"/>
                  <a:gd name="T75" fmla="*/ 85 h 89"/>
                  <a:gd name="T76" fmla="*/ 6 w 84"/>
                  <a:gd name="T77" fmla="*/ 52 h 89"/>
                  <a:gd name="T78" fmla="*/ 20 w 84"/>
                  <a:gd name="T79" fmla="*/ 40 h 89"/>
                  <a:gd name="T80" fmla="*/ 26 w 84"/>
                  <a:gd name="T81" fmla="*/ 34 h 89"/>
                  <a:gd name="T82" fmla="*/ 31 w 84"/>
                  <a:gd name="T83" fmla="*/ 27 h 89"/>
                  <a:gd name="T84" fmla="*/ 32 w 84"/>
                  <a:gd name="T85" fmla="*/ 27 h 89"/>
                  <a:gd name="T86" fmla="*/ 43 w 84"/>
                  <a:gd name="T87" fmla="*/ 21 h 89"/>
                  <a:gd name="T88" fmla="*/ 50 w 84"/>
                  <a:gd name="T89" fmla="*/ 9 h 89"/>
                  <a:gd name="T90" fmla="*/ 81 w 84"/>
                  <a:gd name="T91" fmla="*/ 72 h 89"/>
                  <a:gd name="T92" fmla="*/ 83 w 84"/>
                  <a:gd name="T93" fmla="*/ 73 h 89"/>
                  <a:gd name="T94" fmla="*/ 84 w 84"/>
                  <a:gd name="T95" fmla="*/ 70 h 89"/>
                  <a:gd name="T96" fmla="*/ 67 w 84"/>
                  <a:gd name="T97" fmla="*/ 36 h 89"/>
                  <a:gd name="T98" fmla="*/ 50 w 84"/>
                  <a:gd name="T99" fmla="*/ 2 h 89"/>
                  <a:gd name="T100" fmla="*/ 50 w 84"/>
                  <a:gd name="T101" fmla="*/ 1 h 89"/>
                  <a:gd name="T102" fmla="*/ 50 w 84"/>
                  <a:gd name="T103" fmla="*/ 1 h 89"/>
                  <a:gd name="T104" fmla="*/ 50 w 84"/>
                  <a:gd name="T105" fmla="*/ 1 h 89"/>
                  <a:gd name="T106" fmla="*/ 50 w 84"/>
                  <a:gd name="T107" fmla="*/ 1 h 89"/>
                  <a:gd name="T108" fmla="*/ 49 w 84"/>
                  <a:gd name="T109" fmla="*/ 0 h 89"/>
                  <a:gd name="T110" fmla="*/ 49 w 84"/>
                  <a:gd name="T111" fmla="*/ 0 h 89"/>
                  <a:gd name="T112" fmla="*/ 49 w 84"/>
                  <a:gd name="T113" fmla="*/ 0 h 89"/>
                  <a:gd name="T114" fmla="*/ 49 w 84"/>
                  <a:gd name="T115" fmla="*/ 0 h 89"/>
                  <a:gd name="T116" fmla="*/ 49 w 84"/>
                  <a:gd name="T117" fmla="*/ 0 h 89"/>
                  <a:gd name="T118" fmla="*/ 49 w 84"/>
                  <a:gd name="T119" fmla="*/ 0 h 89"/>
                  <a:gd name="T120" fmla="*/ 49 w 84"/>
                  <a:gd name="T121" fmla="*/ 0 h 89"/>
                  <a:gd name="T122" fmla="*/ 48 w 84"/>
                  <a:gd name="T123" fmla="*/ 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4" h="89">
                    <a:moveTo>
                      <a:pt x="15" y="34"/>
                    </a:moveTo>
                    <a:cubicBezTo>
                      <a:pt x="14" y="33"/>
                      <a:pt x="12" y="32"/>
                      <a:pt x="11" y="31"/>
                    </a:cubicBezTo>
                    <a:cubicBezTo>
                      <a:pt x="10" y="30"/>
                      <a:pt x="9" y="29"/>
                      <a:pt x="9" y="27"/>
                    </a:cubicBezTo>
                    <a:cubicBezTo>
                      <a:pt x="9" y="26"/>
                      <a:pt x="10" y="25"/>
                      <a:pt x="11" y="24"/>
                    </a:cubicBezTo>
                    <a:cubicBezTo>
                      <a:pt x="12" y="25"/>
                      <a:pt x="13" y="25"/>
                      <a:pt x="15" y="27"/>
                    </a:cubicBezTo>
                    <a:cubicBezTo>
                      <a:pt x="16" y="28"/>
                      <a:pt x="17" y="30"/>
                      <a:pt x="17" y="31"/>
                    </a:cubicBezTo>
                    <a:cubicBezTo>
                      <a:pt x="18" y="32"/>
                      <a:pt x="18" y="33"/>
                      <a:pt x="18" y="33"/>
                    </a:cubicBezTo>
                    <a:cubicBezTo>
                      <a:pt x="18" y="33"/>
                      <a:pt x="18" y="34"/>
                      <a:pt x="18" y="34"/>
                    </a:cubicBezTo>
                    <a:cubicBezTo>
                      <a:pt x="17" y="34"/>
                      <a:pt x="17" y="34"/>
                      <a:pt x="17" y="34"/>
                    </a:cubicBezTo>
                    <a:cubicBezTo>
                      <a:pt x="17" y="34"/>
                      <a:pt x="17" y="34"/>
                      <a:pt x="17" y="34"/>
                    </a:cubicBezTo>
                    <a:cubicBezTo>
                      <a:pt x="16" y="34"/>
                      <a:pt x="15" y="34"/>
                      <a:pt x="15" y="34"/>
                    </a:cubicBezTo>
                    <a:cubicBezTo>
                      <a:pt x="15" y="34"/>
                      <a:pt x="15" y="34"/>
                      <a:pt x="15" y="34"/>
                    </a:cubicBezTo>
                    <a:moveTo>
                      <a:pt x="23" y="14"/>
                    </a:moveTo>
                    <a:cubicBezTo>
                      <a:pt x="23" y="14"/>
                      <a:pt x="23" y="14"/>
                      <a:pt x="24" y="14"/>
                    </a:cubicBezTo>
                    <a:cubicBezTo>
                      <a:pt x="24" y="14"/>
                      <a:pt x="24" y="14"/>
                      <a:pt x="24" y="14"/>
                    </a:cubicBezTo>
                    <a:cubicBezTo>
                      <a:pt x="24" y="14"/>
                      <a:pt x="25" y="14"/>
                      <a:pt x="27" y="15"/>
                    </a:cubicBezTo>
                    <a:cubicBezTo>
                      <a:pt x="28" y="16"/>
                      <a:pt x="29" y="16"/>
                      <a:pt x="29" y="17"/>
                    </a:cubicBezTo>
                    <a:cubicBezTo>
                      <a:pt x="29" y="17"/>
                      <a:pt x="29" y="18"/>
                      <a:pt x="29" y="19"/>
                    </a:cubicBezTo>
                    <a:cubicBezTo>
                      <a:pt x="29" y="20"/>
                      <a:pt x="29" y="21"/>
                      <a:pt x="29" y="22"/>
                    </a:cubicBezTo>
                    <a:cubicBezTo>
                      <a:pt x="27" y="22"/>
                      <a:pt x="26" y="20"/>
                      <a:pt x="25" y="19"/>
                    </a:cubicBezTo>
                    <a:cubicBezTo>
                      <a:pt x="24" y="17"/>
                      <a:pt x="23" y="16"/>
                      <a:pt x="23" y="15"/>
                    </a:cubicBezTo>
                    <a:cubicBezTo>
                      <a:pt x="23" y="14"/>
                      <a:pt x="23" y="14"/>
                      <a:pt x="23" y="14"/>
                    </a:cubicBezTo>
                    <a:cubicBezTo>
                      <a:pt x="23" y="14"/>
                      <a:pt x="23" y="14"/>
                      <a:pt x="23" y="14"/>
                    </a:cubicBezTo>
                    <a:moveTo>
                      <a:pt x="48" y="0"/>
                    </a:moveTo>
                    <a:cubicBezTo>
                      <a:pt x="48" y="0"/>
                      <a:pt x="48" y="0"/>
                      <a:pt x="48" y="0"/>
                    </a:cubicBezTo>
                    <a:cubicBezTo>
                      <a:pt x="48" y="0"/>
                      <a:pt x="48" y="0"/>
                      <a:pt x="48" y="0"/>
                    </a:cubicBezTo>
                    <a:cubicBezTo>
                      <a:pt x="48" y="0"/>
                      <a:pt x="48" y="1"/>
                      <a:pt x="48" y="1"/>
                    </a:cubicBezTo>
                    <a:cubicBezTo>
                      <a:pt x="48" y="1"/>
                      <a:pt x="48" y="1"/>
                      <a:pt x="48" y="1"/>
                    </a:cubicBezTo>
                    <a:cubicBezTo>
                      <a:pt x="48" y="1"/>
                      <a:pt x="48" y="1"/>
                      <a:pt x="48" y="1"/>
                    </a:cubicBezTo>
                    <a:cubicBezTo>
                      <a:pt x="47" y="1"/>
                      <a:pt x="47" y="1"/>
                      <a:pt x="47" y="2"/>
                    </a:cubicBezTo>
                    <a:cubicBezTo>
                      <a:pt x="47" y="2"/>
                      <a:pt x="47" y="2"/>
                      <a:pt x="47" y="2"/>
                    </a:cubicBezTo>
                    <a:cubicBezTo>
                      <a:pt x="47" y="2"/>
                      <a:pt x="47" y="2"/>
                      <a:pt x="47" y="2"/>
                    </a:cubicBezTo>
                    <a:cubicBezTo>
                      <a:pt x="47" y="2"/>
                      <a:pt x="47" y="2"/>
                      <a:pt x="47" y="2"/>
                    </a:cubicBezTo>
                    <a:cubicBezTo>
                      <a:pt x="47" y="2"/>
                      <a:pt x="47" y="2"/>
                      <a:pt x="47" y="2"/>
                    </a:cubicBezTo>
                    <a:cubicBezTo>
                      <a:pt x="47" y="2"/>
                      <a:pt x="47" y="2"/>
                      <a:pt x="47" y="2"/>
                    </a:cubicBezTo>
                    <a:cubicBezTo>
                      <a:pt x="47" y="2"/>
                      <a:pt x="47" y="2"/>
                      <a:pt x="47" y="2"/>
                    </a:cubicBezTo>
                    <a:cubicBezTo>
                      <a:pt x="46" y="2"/>
                      <a:pt x="46" y="3"/>
                      <a:pt x="47" y="3"/>
                    </a:cubicBezTo>
                    <a:cubicBezTo>
                      <a:pt x="47" y="3"/>
                      <a:pt x="47" y="3"/>
                      <a:pt x="47" y="3"/>
                    </a:cubicBezTo>
                    <a:cubicBezTo>
                      <a:pt x="47" y="3"/>
                      <a:pt x="47" y="3"/>
                      <a:pt x="47" y="3"/>
                    </a:cubicBezTo>
                    <a:cubicBezTo>
                      <a:pt x="47" y="3"/>
                      <a:pt x="47" y="3"/>
                      <a:pt x="47" y="3"/>
                    </a:cubicBezTo>
                    <a:cubicBezTo>
                      <a:pt x="47" y="3"/>
                      <a:pt x="47" y="3"/>
                      <a:pt x="47" y="3"/>
                    </a:cubicBezTo>
                    <a:cubicBezTo>
                      <a:pt x="47" y="3"/>
                      <a:pt x="47" y="4"/>
                      <a:pt x="47" y="4"/>
                    </a:cubicBezTo>
                    <a:cubicBezTo>
                      <a:pt x="47" y="6"/>
                      <a:pt x="46" y="8"/>
                      <a:pt x="45" y="11"/>
                    </a:cubicBezTo>
                    <a:cubicBezTo>
                      <a:pt x="43" y="13"/>
                      <a:pt x="42" y="16"/>
                      <a:pt x="40" y="18"/>
                    </a:cubicBezTo>
                    <a:cubicBezTo>
                      <a:pt x="38" y="19"/>
                      <a:pt x="37" y="21"/>
                      <a:pt x="36" y="21"/>
                    </a:cubicBezTo>
                    <a:cubicBezTo>
                      <a:pt x="35" y="22"/>
                      <a:pt x="34" y="23"/>
                      <a:pt x="33" y="23"/>
                    </a:cubicBezTo>
                    <a:cubicBezTo>
                      <a:pt x="33" y="21"/>
                      <a:pt x="33" y="20"/>
                      <a:pt x="33" y="19"/>
                    </a:cubicBezTo>
                    <a:cubicBezTo>
                      <a:pt x="33" y="17"/>
                      <a:pt x="33" y="16"/>
                      <a:pt x="32" y="15"/>
                    </a:cubicBezTo>
                    <a:cubicBezTo>
                      <a:pt x="32" y="13"/>
                      <a:pt x="30" y="12"/>
                      <a:pt x="29" y="11"/>
                    </a:cubicBezTo>
                    <a:cubicBezTo>
                      <a:pt x="27" y="11"/>
                      <a:pt x="25" y="10"/>
                      <a:pt x="24" y="10"/>
                    </a:cubicBezTo>
                    <a:cubicBezTo>
                      <a:pt x="24" y="10"/>
                      <a:pt x="24" y="10"/>
                      <a:pt x="24" y="10"/>
                    </a:cubicBezTo>
                    <a:cubicBezTo>
                      <a:pt x="22" y="10"/>
                      <a:pt x="21" y="10"/>
                      <a:pt x="20" y="11"/>
                    </a:cubicBezTo>
                    <a:cubicBezTo>
                      <a:pt x="19" y="12"/>
                      <a:pt x="19" y="14"/>
                      <a:pt x="19" y="15"/>
                    </a:cubicBezTo>
                    <a:cubicBezTo>
                      <a:pt x="19" y="17"/>
                      <a:pt x="20" y="19"/>
                      <a:pt x="21" y="21"/>
                    </a:cubicBezTo>
                    <a:cubicBezTo>
                      <a:pt x="23" y="23"/>
                      <a:pt x="25" y="25"/>
                      <a:pt x="27" y="26"/>
                    </a:cubicBezTo>
                    <a:cubicBezTo>
                      <a:pt x="26" y="28"/>
                      <a:pt x="24" y="30"/>
                      <a:pt x="23" y="31"/>
                    </a:cubicBezTo>
                    <a:cubicBezTo>
                      <a:pt x="23" y="31"/>
                      <a:pt x="22" y="32"/>
                      <a:pt x="22" y="32"/>
                    </a:cubicBezTo>
                    <a:cubicBezTo>
                      <a:pt x="22" y="31"/>
                      <a:pt x="21" y="31"/>
                      <a:pt x="21" y="31"/>
                    </a:cubicBezTo>
                    <a:cubicBezTo>
                      <a:pt x="21" y="28"/>
                      <a:pt x="19" y="25"/>
                      <a:pt x="17" y="24"/>
                    </a:cubicBezTo>
                    <a:cubicBezTo>
                      <a:pt x="15" y="22"/>
                      <a:pt x="13" y="20"/>
                      <a:pt x="10" y="20"/>
                    </a:cubicBezTo>
                    <a:cubicBezTo>
                      <a:pt x="10" y="20"/>
                      <a:pt x="10" y="20"/>
                      <a:pt x="10" y="20"/>
                    </a:cubicBezTo>
                    <a:cubicBezTo>
                      <a:pt x="9" y="20"/>
                      <a:pt x="9" y="20"/>
                      <a:pt x="8" y="21"/>
                    </a:cubicBezTo>
                    <a:cubicBezTo>
                      <a:pt x="6" y="23"/>
                      <a:pt x="5" y="25"/>
                      <a:pt x="5" y="27"/>
                    </a:cubicBezTo>
                    <a:cubicBezTo>
                      <a:pt x="5" y="30"/>
                      <a:pt x="7" y="32"/>
                      <a:pt x="8" y="34"/>
                    </a:cubicBezTo>
                    <a:cubicBezTo>
                      <a:pt x="10" y="35"/>
                      <a:pt x="12" y="37"/>
                      <a:pt x="13" y="37"/>
                    </a:cubicBezTo>
                    <a:cubicBezTo>
                      <a:pt x="13" y="37"/>
                      <a:pt x="13" y="37"/>
                      <a:pt x="13" y="37"/>
                    </a:cubicBezTo>
                    <a:cubicBezTo>
                      <a:pt x="14" y="38"/>
                      <a:pt x="15" y="38"/>
                      <a:pt x="16" y="38"/>
                    </a:cubicBezTo>
                    <a:cubicBezTo>
                      <a:pt x="16" y="38"/>
                      <a:pt x="16" y="38"/>
                      <a:pt x="16" y="38"/>
                    </a:cubicBezTo>
                    <a:cubicBezTo>
                      <a:pt x="13" y="43"/>
                      <a:pt x="6" y="48"/>
                      <a:pt x="1" y="50"/>
                    </a:cubicBezTo>
                    <a:cubicBezTo>
                      <a:pt x="0" y="51"/>
                      <a:pt x="0" y="51"/>
                      <a:pt x="0" y="52"/>
                    </a:cubicBezTo>
                    <a:cubicBezTo>
                      <a:pt x="0" y="53"/>
                      <a:pt x="0" y="54"/>
                      <a:pt x="1" y="54"/>
                    </a:cubicBezTo>
                    <a:cubicBezTo>
                      <a:pt x="63" y="88"/>
                      <a:pt x="63" y="88"/>
                      <a:pt x="63" y="88"/>
                    </a:cubicBezTo>
                    <a:cubicBezTo>
                      <a:pt x="64" y="89"/>
                      <a:pt x="64" y="89"/>
                      <a:pt x="64" y="89"/>
                    </a:cubicBezTo>
                    <a:cubicBezTo>
                      <a:pt x="64" y="89"/>
                      <a:pt x="65" y="89"/>
                      <a:pt x="65" y="89"/>
                    </a:cubicBezTo>
                    <a:cubicBezTo>
                      <a:pt x="66" y="89"/>
                      <a:pt x="66" y="89"/>
                      <a:pt x="67" y="88"/>
                    </a:cubicBezTo>
                    <a:cubicBezTo>
                      <a:pt x="67" y="87"/>
                      <a:pt x="67" y="86"/>
                      <a:pt x="66" y="85"/>
                    </a:cubicBezTo>
                    <a:cubicBezTo>
                      <a:pt x="66" y="85"/>
                      <a:pt x="66" y="85"/>
                      <a:pt x="66" y="85"/>
                    </a:cubicBezTo>
                    <a:cubicBezTo>
                      <a:pt x="6" y="52"/>
                      <a:pt x="6" y="52"/>
                      <a:pt x="6" y="52"/>
                    </a:cubicBezTo>
                    <a:cubicBezTo>
                      <a:pt x="9" y="50"/>
                      <a:pt x="12" y="48"/>
                      <a:pt x="15" y="46"/>
                    </a:cubicBezTo>
                    <a:cubicBezTo>
                      <a:pt x="17" y="44"/>
                      <a:pt x="18" y="42"/>
                      <a:pt x="20" y="40"/>
                    </a:cubicBezTo>
                    <a:cubicBezTo>
                      <a:pt x="20" y="39"/>
                      <a:pt x="21" y="38"/>
                      <a:pt x="21" y="37"/>
                    </a:cubicBezTo>
                    <a:cubicBezTo>
                      <a:pt x="23" y="36"/>
                      <a:pt x="24" y="35"/>
                      <a:pt x="26" y="34"/>
                    </a:cubicBezTo>
                    <a:cubicBezTo>
                      <a:pt x="27" y="32"/>
                      <a:pt x="29" y="30"/>
                      <a:pt x="31" y="28"/>
                    </a:cubicBezTo>
                    <a:cubicBezTo>
                      <a:pt x="31" y="27"/>
                      <a:pt x="31" y="27"/>
                      <a:pt x="31" y="27"/>
                    </a:cubicBezTo>
                    <a:cubicBezTo>
                      <a:pt x="31" y="27"/>
                      <a:pt x="31" y="27"/>
                      <a:pt x="32" y="27"/>
                    </a:cubicBezTo>
                    <a:cubicBezTo>
                      <a:pt x="32" y="27"/>
                      <a:pt x="32" y="27"/>
                      <a:pt x="32" y="27"/>
                    </a:cubicBezTo>
                    <a:cubicBezTo>
                      <a:pt x="34" y="27"/>
                      <a:pt x="36" y="26"/>
                      <a:pt x="38" y="25"/>
                    </a:cubicBezTo>
                    <a:cubicBezTo>
                      <a:pt x="40" y="24"/>
                      <a:pt x="41" y="22"/>
                      <a:pt x="43" y="21"/>
                    </a:cubicBezTo>
                    <a:cubicBezTo>
                      <a:pt x="45" y="19"/>
                      <a:pt x="47" y="16"/>
                      <a:pt x="48" y="13"/>
                    </a:cubicBezTo>
                    <a:cubicBezTo>
                      <a:pt x="49" y="11"/>
                      <a:pt x="49" y="10"/>
                      <a:pt x="50" y="9"/>
                    </a:cubicBezTo>
                    <a:cubicBezTo>
                      <a:pt x="58" y="26"/>
                      <a:pt x="80" y="72"/>
                      <a:pt x="80" y="72"/>
                    </a:cubicBezTo>
                    <a:cubicBezTo>
                      <a:pt x="80" y="72"/>
                      <a:pt x="80" y="72"/>
                      <a:pt x="81" y="72"/>
                    </a:cubicBezTo>
                    <a:cubicBezTo>
                      <a:pt x="81" y="73"/>
                      <a:pt x="81" y="73"/>
                      <a:pt x="82" y="73"/>
                    </a:cubicBezTo>
                    <a:cubicBezTo>
                      <a:pt x="82" y="73"/>
                      <a:pt x="83" y="73"/>
                      <a:pt x="83" y="73"/>
                    </a:cubicBezTo>
                    <a:cubicBezTo>
                      <a:pt x="84" y="72"/>
                      <a:pt x="84" y="71"/>
                      <a:pt x="84" y="70"/>
                    </a:cubicBezTo>
                    <a:cubicBezTo>
                      <a:pt x="84" y="70"/>
                      <a:pt x="84" y="70"/>
                      <a:pt x="84" y="70"/>
                    </a:cubicBezTo>
                    <a:cubicBezTo>
                      <a:pt x="84" y="70"/>
                      <a:pt x="84" y="70"/>
                      <a:pt x="84" y="70"/>
                    </a:cubicBezTo>
                    <a:cubicBezTo>
                      <a:pt x="82" y="67"/>
                      <a:pt x="75" y="52"/>
                      <a:pt x="67" y="36"/>
                    </a:cubicBezTo>
                    <a:cubicBezTo>
                      <a:pt x="59" y="19"/>
                      <a:pt x="50" y="2"/>
                      <a:pt x="50" y="2"/>
                    </a:cubicBezTo>
                    <a:cubicBezTo>
                      <a:pt x="50" y="2"/>
                      <a:pt x="50" y="2"/>
                      <a:pt x="50" y="2"/>
                    </a:cubicBezTo>
                    <a:cubicBezTo>
                      <a:pt x="50" y="2"/>
                      <a:pt x="50" y="2"/>
                      <a:pt x="50" y="2"/>
                    </a:cubicBezTo>
                    <a:cubicBezTo>
                      <a:pt x="50" y="2"/>
                      <a:pt x="50" y="1"/>
                      <a:pt x="50" y="1"/>
                    </a:cubicBezTo>
                    <a:cubicBezTo>
                      <a:pt x="50" y="1"/>
                      <a:pt x="50" y="1"/>
                      <a:pt x="50" y="1"/>
                    </a:cubicBezTo>
                    <a:cubicBezTo>
                      <a:pt x="50" y="1"/>
                      <a:pt x="50" y="1"/>
                      <a:pt x="50" y="1"/>
                    </a:cubicBezTo>
                    <a:cubicBezTo>
                      <a:pt x="50" y="1"/>
                      <a:pt x="50" y="1"/>
                      <a:pt x="50" y="1"/>
                    </a:cubicBezTo>
                    <a:cubicBezTo>
                      <a:pt x="50" y="1"/>
                      <a:pt x="50" y="1"/>
                      <a:pt x="50" y="1"/>
                    </a:cubicBezTo>
                    <a:cubicBezTo>
                      <a:pt x="50" y="1"/>
                      <a:pt x="50" y="1"/>
                      <a:pt x="50" y="1"/>
                    </a:cubicBezTo>
                    <a:cubicBezTo>
                      <a:pt x="50" y="1"/>
                      <a:pt x="50" y="1"/>
                      <a:pt x="50" y="1"/>
                    </a:cubicBezTo>
                    <a:cubicBezTo>
                      <a:pt x="50" y="1"/>
                      <a:pt x="50" y="1"/>
                      <a:pt x="49" y="1"/>
                    </a:cubicBezTo>
                    <a:cubicBezTo>
                      <a:pt x="49" y="1"/>
                      <a:pt x="49" y="0"/>
                      <a:pt x="49" y="0"/>
                    </a:cubicBezTo>
                    <a:cubicBezTo>
                      <a:pt x="49" y="0"/>
                      <a:pt x="49" y="0"/>
                      <a:pt x="49" y="0"/>
                    </a:cubicBezTo>
                    <a:cubicBezTo>
                      <a:pt x="49" y="0"/>
                      <a:pt x="49" y="0"/>
                      <a:pt x="49" y="0"/>
                    </a:cubicBezTo>
                    <a:cubicBezTo>
                      <a:pt x="49" y="0"/>
                      <a:pt x="49" y="0"/>
                      <a:pt x="49" y="0"/>
                    </a:cubicBezTo>
                    <a:cubicBezTo>
                      <a:pt x="49" y="0"/>
                      <a:pt x="49" y="0"/>
                      <a:pt x="49" y="0"/>
                    </a:cubicBezTo>
                    <a:cubicBezTo>
                      <a:pt x="49" y="0"/>
                      <a:pt x="49" y="0"/>
                      <a:pt x="49" y="0"/>
                    </a:cubicBezTo>
                    <a:cubicBezTo>
                      <a:pt x="49" y="0"/>
                      <a:pt x="49" y="0"/>
                      <a:pt x="49" y="0"/>
                    </a:cubicBezTo>
                    <a:cubicBezTo>
                      <a:pt x="49" y="0"/>
                      <a:pt x="49" y="0"/>
                      <a:pt x="49" y="0"/>
                    </a:cubicBezTo>
                    <a:cubicBezTo>
                      <a:pt x="49" y="0"/>
                      <a:pt x="49" y="0"/>
                      <a:pt x="49" y="0"/>
                    </a:cubicBezTo>
                    <a:cubicBezTo>
                      <a:pt x="49" y="0"/>
                      <a:pt x="49" y="0"/>
                      <a:pt x="49" y="0"/>
                    </a:cubicBezTo>
                    <a:cubicBezTo>
                      <a:pt x="49" y="0"/>
                      <a:pt x="49" y="0"/>
                      <a:pt x="49" y="0"/>
                    </a:cubicBezTo>
                    <a:cubicBezTo>
                      <a:pt x="49" y="0"/>
                      <a:pt x="49" y="0"/>
                      <a:pt x="49" y="0"/>
                    </a:cubicBezTo>
                    <a:cubicBezTo>
                      <a:pt x="49" y="0"/>
                      <a:pt x="49" y="0"/>
                      <a:pt x="49" y="0"/>
                    </a:cubicBezTo>
                    <a:cubicBezTo>
                      <a:pt x="48" y="0"/>
                      <a:pt x="48" y="0"/>
                      <a:pt x="48" y="0"/>
                    </a:cubicBezTo>
                    <a:cubicBezTo>
                      <a:pt x="48" y="0"/>
                      <a:pt x="48" y="0"/>
                      <a:pt x="48"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 name="Freeform 397"/>
              <p:cNvSpPr/>
              <p:nvPr/>
            </p:nvSpPr>
            <p:spPr bwMode="auto">
              <a:xfrm>
                <a:off x="7251701" y="5754688"/>
                <a:ext cx="61913" cy="14288"/>
              </a:xfrm>
              <a:custGeom>
                <a:avLst/>
                <a:gdLst>
                  <a:gd name="T0" fmla="*/ 2 w 22"/>
                  <a:gd name="T1" fmla="*/ 0 h 5"/>
                  <a:gd name="T2" fmla="*/ 0 w 22"/>
                  <a:gd name="T3" fmla="*/ 2 h 5"/>
                  <a:gd name="T4" fmla="*/ 2 w 22"/>
                  <a:gd name="T5" fmla="*/ 4 h 5"/>
                  <a:gd name="T6" fmla="*/ 20 w 22"/>
                  <a:gd name="T7" fmla="*/ 5 h 5"/>
                  <a:gd name="T8" fmla="*/ 20 w 22"/>
                  <a:gd name="T9" fmla="*/ 5 h 5"/>
                  <a:gd name="T10" fmla="*/ 22 w 22"/>
                  <a:gd name="T11" fmla="*/ 3 h 5"/>
                  <a:gd name="T12" fmla="*/ 20 w 22"/>
                  <a:gd name="T13" fmla="*/ 1 h 5"/>
                  <a:gd name="T14" fmla="*/ 2 w 22"/>
                  <a:gd name="T15" fmla="*/ 0 h 5"/>
                  <a:gd name="T16" fmla="*/ 2 w 22"/>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5">
                    <a:moveTo>
                      <a:pt x="2" y="0"/>
                    </a:moveTo>
                    <a:cubicBezTo>
                      <a:pt x="1" y="0"/>
                      <a:pt x="0" y="1"/>
                      <a:pt x="0" y="2"/>
                    </a:cubicBezTo>
                    <a:cubicBezTo>
                      <a:pt x="0" y="3"/>
                      <a:pt x="0" y="4"/>
                      <a:pt x="2" y="4"/>
                    </a:cubicBezTo>
                    <a:cubicBezTo>
                      <a:pt x="20" y="5"/>
                      <a:pt x="20" y="5"/>
                      <a:pt x="20" y="5"/>
                    </a:cubicBezTo>
                    <a:cubicBezTo>
                      <a:pt x="20" y="5"/>
                      <a:pt x="20" y="5"/>
                      <a:pt x="20" y="5"/>
                    </a:cubicBezTo>
                    <a:cubicBezTo>
                      <a:pt x="21" y="5"/>
                      <a:pt x="22" y="4"/>
                      <a:pt x="22" y="3"/>
                    </a:cubicBezTo>
                    <a:cubicBezTo>
                      <a:pt x="22" y="2"/>
                      <a:pt x="21" y="1"/>
                      <a:pt x="20" y="1"/>
                    </a:cubicBezTo>
                    <a:cubicBezTo>
                      <a:pt x="2" y="0"/>
                      <a:pt x="2" y="0"/>
                      <a:pt x="2" y="0"/>
                    </a:cubicBezTo>
                    <a:cubicBezTo>
                      <a:pt x="2" y="0"/>
                      <a:pt x="2" y="0"/>
                      <a:pt x="2"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 name="Freeform 398"/>
              <p:cNvSpPr/>
              <p:nvPr/>
            </p:nvSpPr>
            <p:spPr bwMode="auto">
              <a:xfrm>
                <a:off x="7267576" y="5680075"/>
                <a:ext cx="57150" cy="36513"/>
              </a:xfrm>
              <a:custGeom>
                <a:avLst/>
                <a:gdLst>
                  <a:gd name="T0" fmla="*/ 2 w 20"/>
                  <a:gd name="T1" fmla="*/ 0 h 13"/>
                  <a:gd name="T2" fmla="*/ 0 w 20"/>
                  <a:gd name="T3" fmla="*/ 1 h 13"/>
                  <a:gd name="T4" fmla="*/ 1 w 20"/>
                  <a:gd name="T5" fmla="*/ 4 h 13"/>
                  <a:gd name="T6" fmla="*/ 17 w 20"/>
                  <a:gd name="T7" fmla="*/ 12 h 13"/>
                  <a:gd name="T8" fmla="*/ 18 w 20"/>
                  <a:gd name="T9" fmla="*/ 13 h 13"/>
                  <a:gd name="T10" fmla="*/ 20 w 20"/>
                  <a:gd name="T11" fmla="*/ 11 h 13"/>
                  <a:gd name="T12" fmla="*/ 19 w 20"/>
                  <a:gd name="T13" fmla="*/ 9 h 13"/>
                  <a:gd name="T14" fmla="*/ 3 w 20"/>
                  <a:gd name="T15" fmla="*/ 1 h 13"/>
                  <a:gd name="T16" fmla="*/ 2 w 20"/>
                  <a:gd name="T17"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13">
                    <a:moveTo>
                      <a:pt x="2" y="0"/>
                    </a:moveTo>
                    <a:cubicBezTo>
                      <a:pt x="1" y="0"/>
                      <a:pt x="0" y="1"/>
                      <a:pt x="0" y="1"/>
                    </a:cubicBezTo>
                    <a:cubicBezTo>
                      <a:pt x="0" y="2"/>
                      <a:pt x="0" y="4"/>
                      <a:pt x="1" y="4"/>
                    </a:cubicBezTo>
                    <a:cubicBezTo>
                      <a:pt x="17" y="12"/>
                      <a:pt x="17" y="12"/>
                      <a:pt x="17" y="12"/>
                    </a:cubicBezTo>
                    <a:cubicBezTo>
                      <a:pt x="17" y="12"/>
                      <a:pt x="18" y="13"/>
                      <a:pt x="18" y="13"/>
                    </a:cubicBezTo>
                    <a:cubicBezTo>
                      <a:pt x="19" y="13"/>
                      <a:pt x="19" y="12"/>
                      <a:pt x="20" y="11"/>
                    </a:cubicBezTo>
                    <a:cubicBezTo>
                      <a:pt x="20" y="10"/>
                      <a:pt x="20" y="9"/>
                      <a:pt x="19" y="9"/>
                    </a:cubicBezTo>
                    <a:cubicBezTo>
                      <a:pt x="3" y="1"/>
                      <a:pt x="3" y="1"/>
                      <a:pt x="3" y="1"/>
                    </a:cubicBezTo>
                    <a:cubicBezTo>
                      <a:pt x="2" y="0"/>
                      <a:pt x="2" y="0"/>
                      <a:pt x="2"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 name="Freeform 399"/>
              <p:cNvSpPr/>
              <p:nvPr/>
            </p:nvSpPr>
            <p:spPr bwMode="auto">
              <a:xfrm>
                <a:off x="7259638" y="5813425"/>
                <a:ext cx="61913" cy="23813"/>
              </a:xfrm>
              <a:custGeom>
                <a:avLst/>
                <a:gdLst>
                  <a:gd name="T0" fmla="*/ 20 w 22"/>
                  <a:gd name="T1" fmla="*/ 0 h 8"/>
                  <a:gd name="T2" fmla="*/ 19 w 22"/>
                  <a:gd name="T3" fmla="*/ 0 h 8"/>
                  <a:gd name="T4" fmla="*/ 2 w 22"/>
                  <a:gd name="T5" fmla="*/ 4 h 8"/>
                  <a:gd name="T6" fmla="*/ 0 w 22"/>
                  <a:gd name="T7" fmla="*/ 7 h 8"/>
                  <a:gd name="T8" fmla="*/ 2 w 22"/>
                  <a:gd name="T9" fmla="*/ 8 h 8"/>
                  <a:gd name="T10" fmla="*/ 3 w 22"/>
                  <a:gd name="T11" fmla="*/ 8 h 8"/>
                  <a:gd name="T12" fmla="*/ 20 w 22"/>
                  <a:gd name="T13" fmla="*/ 4 h 8"/>
                  <a:gd name="T14" fmla="*/ 22 w 22"/>
                  <a:gd name="T15" fmla="*/ 1 h 8"/>
                  <a:gd name="T16" fmla="*/ 20 w 22"/>
                  <a:gd name="T1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8">
                    <a:moveTo>
                      <a:pt x="20" y="0"/>
                    </a:moveTo>
                    <a:cubicBezTo>
                      <a:pt x="19" y="0"/>
                      <a:pt x="19" y="0"/>
                      <a:pt x="19" y="0"/>
                    </a:cubicBezTo>
                    <a:cubicBezTo>
                      <a:pt x="2" y="4"/>
                      <a:pt x="2" y="4"/>
                      <a:pt x="2" y="4"/>
                    </a:cubicBezTo>
                    <a:cubicBezTo>
                      <a:pt x="1" y="5"/>
                      <a:pt x="0" y="6"/>
                      <a:pt x="0" y="7"/>
                    </a:cubicBezTo>
                    <a:cubicBezTo>
                      <a:pt x="0" y="8"/>
                      <a:pt x="1" y="8"/>
                      <a:pt x="2" y="8"/>
                    </a:cubicBezTo>
                    <a:cubicBezTo>
                      <a:pt x="2" y="8"/>
                      <a:pt x="2" y="8"/>
                      <a:pt x="3" y="8"/>
                    </a:cubicBezTo>
                    <a:cubicBezTo>
                      <a:pt x="20" y="4"/>
                      <a:pt x="20" y="4"/>
                      <a:pt x="20" y="4"/>
                    </a:cubicBezTo>
                    <a:cubicBezTo>
                      <a:pt x="21" y="4"/>
                      <a:pt x="22" y="2"/>
                      <a:pt x="22" y="1"/>
                    </a:cubicBezTo>
                    <a:cubicBezTo>
                      <a:pt x="21" y="0"/>
                      <a:pt x="21" y="0"/>
                      <a:pt x="20"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 name="Freeform 400"/>
              <p:cNvSpPr/>
              <p:nvPr/>
            </p:nvSpPr>
            <p:spPr bwMode="auto">
              <a:xfrm>
                <a:off x="7500938" y="5527675"/>
                <a:ext cx="14288" cy="65088"/>
              </a:xfrm>
              <a:custGeom>
                <a:avLst/>
                <a:gdLst>
                  <a:gd name="T0" fmla="*/ 3 w 5"/>
                  <a:gd name="T1" fmla="*/ 0 h 23"/>
                  <a:gd name="T2" fmla="*/ 1 w 5"/>
                  <a:gd name="T3" fmla="*/ 2 h 23"/>
                  <a:gd name="T4" fmla="*/ 0 w 5"/>
                  <a:gd name="T5" fmla="*/ 20 h 23"/>
                  <a:gd name="T6" fmla="*/ 2 w 5"/>
                  <a:gd name="T7" fmla="*/ 22 h 23"/>
                  <a:gd name="T8" fmla="*/ 2 w 5"/>
                  <a:gd name="T9" fmla="*/ 23 h 23"/>
                  <a:gd name="T10" fmla="*/ 4 w 5"/>
                  <a:gd name="T11" fmla="*/ 21 h 23"/>
                  <a:gd name="T12" fmla="*/ 5 w 5"/>
                  <a:gd name="T13" fmla="*/ 3 h 23"/>
                  <a:gd name="T14" fmla="*/ 3 w 5"/>
                  <a:gd name="T15" fmla="*/ 0 h 23"/>
                  <a:gd name="T16" fmla="*/ 3 w 5"/>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23">
                    <a:moveTo>
                      <a:pt x="3" y="0"/>
                    </a:moveTo>
                    <a:cubicBezTo>
                      <a:pt x="2" y="0"/>
                      <a:pt x="1" y="1"/>
                      <a:pt x="1" y="2"/>
                    </a:cubicBezTo>
                    <a:cubicBezTo>
                      <a:pt x="0" y="20"/>
                      <a:pt x="0" y="20"/>
                      <a:pt x="0" y="20"/>
                    </a:cubicBezTo>
                    <a:cubicBezTo>
                      <a:pt x="0" y="21"/>
                      <a:pt x="0" y="22"/>
                      <a:pt x="2" y="22"/>
                    </a:cubicBezTo>
                    <a:cubicBezTo>
                      <a:pt x="2" y="22"/>
                      <a:pt x="2" y="23"/>
                      <a:pt x="2" y="23"/>
                    </a:cubicBezTo>
                    <a:cubicBezTo>
                      <a:pt x="3" y="23"/>
                      <a:pt x="4" y="22"/>
                      <a:pt x="4" y="21"/>
                    </a:cubicBezTo>
                    <a:cubicBezTo>
                      <a:pt x="5" y="3"/>
                      <a:pt x="5" y="3"/>
                      <a:pt x="5" y="3"/>
                    </a:cubicBezTo>
                    <a:cubicBezTo>
                      <a:pt x="5" y="1"/>
                      <a:pt x="4" y="1"/>
                      <a:pt x="3" y="0"/>
                    </a:cubicBezTo>
                    <a:cubicBezTo>
                      <a:pt x="3" y="0"/>
                      <a:pt x="3" y="0"/>
                      <a:pt x="3"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 name="Freeform 401"/>
              <p:cNvSpPr/>
              <p:nvPr/>
            </p:nvSpPr>
            <p:spPr bwMode="auto">
              <a:xfrm>
                <a:off x="7424738" y="5538788"/>
                <a:ext cx="31750" cy="58738"/>
              </a:xfrm>
              <a:custGeom>
                <a:avLst/>
                <a:gdLst>
                  <a:gd name="T0" fmla="*/ 3 w 11"/>
                  <a:gd name="T1" fmla="*/ 0 h 21"/>
                  <a:gd name="T2" fmla="*/ 2 w 11"/>
                  <a:gd name="T3" fmla="*/ 0 h 21"/>
                  <a:gd name="T4" fmla="*/ 1 w 11"/>
                  <a:gd name="T5" fmla="*/ 2 h 21"/>
                  <a:gd name="T6" fmla="*/ 7 w 11"/>
                  <a:gd name="T7" fmla="*/ 19 h 21"/>
                  <a:gd name="T8" fmla="*/ 9 w 11"/>
                  <a:gd name="T9" fmla="*/ 21 h 21"/>
                  <a:gd name="T10" fmla="*/ 10 w 11"/>
                  <a:gd name="T11" fmla="*/ 20 h 21"/>
                  <a:gd name="T12" fmla="*/ 11 w 11"/>
                  <a:gd name="T13" fmla="*/ 18 h 21"/>
                  <a:gd name="T14" fmla="*/ 5 w 11"/>
                  <a:gd name="T15" fmla="*/ 1 h 21"/>
                  <a:gd name="T16" fmla="*/ 3 w 11"/>
                  <a:gd name="T17"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21">
                    <a:moveTo>
                      <a:pt x="3" y="0"/>
                    </a:moveTo>
                    <a:cubicBezTo>
                      <a:pt x="3" y="0"/>
                      <a:pt x="2" y="0"/>
                      <a:pt x="2" y="0"/>
                    </a:cubicBezTo>
                    <a:cubicBezTo>
                      <a:pt x="1" y="0"/>
                      <a:pt x="0" y="1"/>
                      <a:pt x="1" y="2"/>
                    </a:cubicBezTo>
                    <a:cubicBezTo>
                      <a:pt x="7" y="19"/>
                      <a:pt x="7" y="19"/>
                      <a:pt x="7" y="19"/>
                    </a:cubicBezTo>
                    <a:cubicBezTo>
                      <a:pt x="7" y="20"/>
                      <a:pt x="8" y="21"/>
                      <a:pt x="9" y="21"/>
                    </a:cubicBezTo>
                    <a:cubicBezTo>
                      <a:pt x="9" y="21"/>
                      <a:pt x="9" y="21"/>
                      <a:pt x="10" y="20"/>
                    </a:cubicBezTo>
                    <a:cubicBezTo>
                      <a:pt x="11" y="20"/>
                      <a:pt x="11" y="19"/>
                      <a:pt x="11" y="18"/>
                    </a:cubicBezTo>
                    <a:cubicBezTo>
                      <a:pt x="5" y="1"/>
                      <a:pt x="5" y="1"/>
                      <a:pt x="5" y="1"/>
                    </a:cubicBezTo>
                    <a:cubicBezTo>
                      <a:pt x="4" y="0"/>
                      <a:pt x="4" y="0"/>
                      <a:pt x="3"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 name="Freeform 402"/>
              <p:cNvSpPr/>
              <p:nvPr/>
            </p:nvSpPr>
            <p:spPr bwMode="auto">
              <a:xfrm>
                <a:off x="7553326" y="5548313"/>
                <a:ext cx="31750" cy="58738"/>
              </a:xfrm>
              <a:custGeom>
                <a:avLst/>
                <a:gdLst>
                  <a:gd name="T0" fmla="*/ 9 w 11"/>
                  <a:gd name="T1" fmla="*/ 0 h 21"/>
                  <a:gd name="T2" fmla="*/ 7 w 11"/>
                  <a:gd name="T3" fmla="*/ 1 h 21"/>
                  <a:gd name="T4" fmla="*/ 0 w 11"/>
                  <a:gd name="T5" fmla="*/ 18 h 21"/>
                  <a:gd name="T6" fmla="*/ 2 w 11"/>
                  <a:gd name="T7" fmla="*/ 21 h 21"/>
                  <a:gd name="T8" fmla="*/ 2 w 11"/>
                  <a:gd name="T9" fmla="*/ 21 h 21"/>
                  <a:gd name="T10" fmla="*/ 4 w 11"/>
                  <a:gd name="T11" fmla="*/ 19 h 21"/>
                  <a:gd name="T12" fmla="*/ 11 w 11"/>
                  <a:gd name="T13" fmla="*/ 3 h 21"/>
                  <a:gd name="T14" fmla="*/ 9 w 11"/>
                  <a:gd name="T15" fmla="*/ 0 h 21"/>
                  <a:gd name="T16" fmla="*/ 9 w 11"/>
                  <a:gd name="T17"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21">
                    <a:moveTo>
                      <a:pt x="9" y="0"/>
                    </a:moveTo>
                    <a:cubicBezTo>
                      <a:pt x="8" y="0"/>
                      <a:pt x="7" y="0"/>
                      <a:pt x="7" y="1"/>
                    </a:cubicBezTo>
                    <a:cubicBezTo>
                      <a:pt x="0" y="18"/>
                      <a:pt x="0" y="18"/>
                      <a:pt x="0" y="18"/>
                    </a:cubicBezTo>
                    <a:cubicBezTo>
                      <a:pt x="0" y="19"/>
                      <a:pt x="1" y="20"/>
                      <a:pt x="2" y="21"/>
                    </a:cubicBezTo>
                    <a:cubicBezTo>
                      <a:pt x="2" y="21"/>
                      <a:pt x="2" y="21"/>
                      <a:pt x="2" y="21"/>
                    </a:cubicBezTo>
                    <a:cubicBezTo>
                      <a:pt x="3" y="21"/>
                      <a:pt x="4" y="20"/>
                      <a:pt x="4" y="19"/>
                    </a:cubicBezTo>
                    <a:cubicBezTo>
                      <a:pt x="11" y="3"/>
                      <a:pt x="11" y="3"/>
                      <a:pt x="11" y="3"/>
                    </a:cubicBezTo>
                    <a:cubicBezTo>
                      <a:pt x="11" y="2"/>
                      <a:pt x="11" y="0"/>
                      <a:pt x="9" y="0"/>
                    </a:cubicBezTo>
                    <a:cubicBezTo>
                      <a:pt x="9" y="0"/>
                      <a:pt x="9" y="0"/>
                      <a:pt x="9"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pic>
          <p:nvPicPr>
            <p:cNvPr id="61" name="Picture 403"/>
            <p:cNvPicPr>
              <a:picLocks noChangeAspect="1" noChangeArrowheads="1"/>
            </p:cNvPicPr>
            <p:nvPr/>
          </p:nvPicPr>
          <p:blipFill>
            <a:blip r:embed="rId4" cstate="print">
              <a:extLst>
                <a:ext uri="{28A0092B-C50C-407E-A947-70E740481C1C}">
                  <a14:useLocalDpi xmlns:a14="http://schemas.microsoft.com/office/drawing/2010/main" val="0"/>
                </a:ext>
              </a:extLst>
            </a:blip>
            <a:stretch>
              <a:fillRect/>
            </a:stretch>
          </p:blipFill>
          <p:spPr bwMode="auto">
            <a:xfrm>
              <a:off x="9066213" y="4383088"/>
              <a:ext cx="84138" cy="334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428" name="矩形 427"/>
          <p:cNvSpPr/>
          <p:nvPr/>
        </p:nvSpPr>
        <p:spPr>
          <a:xfrm>
            <a:off x="0" y="0"/>
            <a:ext cx="12192000" cy="139701"/>
          </a:xfrm>
          <a:prstGeom prst="rect">
            <a:avLst/>
          </a:prstGeom>
          <a:solidFill>
            <a:srgbClr val="A356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29" name="矩形 428"/>
          <p:cNvSpPr/>
          <p:nvPr/>
        </p:nvSpPr>
        <p:spPr>
          <a:xfrm>
            <a:off x="0" y="6718930"/>
            <a:ext cx="12192000" cy="139701"/>
          </a:xfrm>
          <a:prstGeom prst="rect">
            <a:avLst/>
          </a:prstGeom>
          <a:solidFill>
            <a:srgbClr val="A356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30" name="Rectangle 7"/>
          <p:cNvSpPr>
            <a:spLocks noChangeArrowheads="1"/>
          </p:cNvSpPr>
          <p:nvPr/>
        </p:nvSpPr>
        <p:spPr bwMode="auto">
          <a:xfrm>
            <a:off x="1934697" y="4301171"/>
            <a:ext cx="8342279" cy="45719"/>
          </a:xfrm>
          <a:prstGeom prst="rect">
            <a:avLst/>
          </a:prstGeom>
          <a:solidFill>
            <a:srgbClr val="E15D3F"/>
          </a:solidFill>
          <a:ln>
            <a:noFill/>
          </a:ln>
        </p:spPr>
        <p:txBody>
          <a:bodyPr vert="horz" wrap="square" lIns="91440" tIns="45720" rIns="91440" bIns="45720" numCol="1" anchor="t" anchorCtr="0" compatLnSpc="1"/>
          <a:lstStyle/>
          <a:p>
            <a:endParaRPr lang="zh-CN" altLang="en-US">
              <a:solidFill>
                <a:schemeClr val="bg1"/>
              </a:solidFill>
            </a:endParaRPr>
          </a:p>
        </p:txBody>
      </p:sp>
      <p:sp>
        <p:nvSpPr>
          <p:cNvPr id="432" name="MH_Entry_1"/>
          <p:cNvSpPr/>
          <p:nvPr>
            <p:custDataLst>
              <p:tags r:id="rId1"/>
            </p:custDataLst>
          </p:nvPr>
        </p:nvSpPr>
        <p:spPr>
          <a:xfrm>
            <a:off x="1891146" y="4436109"/>
            <a:ext cx="8421498" cy="893979"/>
          </a:xfrm>
          <a:prstGeom prst="roundRect">
            <a:avLst>
              <a:gd name="adj" fmla="val 9124"/>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r>
              <a:rPr lang="zh-CN" altLang="en-US" sz="6000" spc="200">
                <a:solidFill>
                  <a:schemeClr val="tx1">
                    <a:lumMod val="75000"/>
                    <a:lumOff val="25000"/>
                  </a:schemeClr>
                </a:solidFill>
                <a:latin typeface="微软雅黑" panose="020B0503020204020204" pitchFamily="34" charset="-122"/>
                <a:ea typeface="微软雅黑" panose="020B0503020204020204" pitchFamily="34" charset="-122"/>
              </a:rPr>
              <a:t>请在此处输入您的标题</a:t>
            </a:r>
          </a:p>
        </p:txBody>
      </p:sp>
      <p:cxnSp>
        <p:nvCxnSpPr>
          <p:cNvPr id="433" name="直接连接符 432"/>
          <p:cNvCxnSpPr/>
          <p:nvPr/>
        </p:nvCxnSpPr>
        <p:spPr>
          <a:xfrm>
            <a:off x="3607297" y="5460171"/>
            <a:ext cx="5018089" cy="0"/>
          </a:xfrm>
          <a:prstGeom prst="line">
            <a:avLst/>
          </a:prstGeom>
          <a:ln w="28575">
            <a:solidFill>
              <a:srgbClr val="E15D3F"/>
            </a:solidFill>
          </a:ln>
        </p:spPr>
        <p:style>
          <a:lnRef idx="1">
            <a:schemeClr val="accent1"/>
          </a:lnRef>
          <a:fillRef idx="0">
            <a:schemeClr val="accent1"/>
          </a:fillRef>
          <a:effectRef idx="0">
            <a:schemeClr val="accent1"/>
          </a:effectRef>
          <a:fontRef idx="minor">
            <a:schemeClr val="tx1"/>
          </a:fontRef>
        </p:style>
      </p:cxnSp>
      <p:grpSp>
        <p:nvGrpSpPr>
          <p:cNvPr id="435" name="组合 434"/>
          <p:cNvGrpSpPr/>
          <p:nvPr/>
        </p:nvGrpSpPr>
        <p:grpSpPr>
          <a:xfrm>
            <a:off x="3618081" y="985720"/>
            <a:ext cx="4978384" cy="3245569"/>
            <a:chOff x="7640637" y="-1727200"/>
            <a:chExt cx="5710238" cy="3722688"/>
          </a:xfrm>
        </p:grpSpPr>
        <p:sp>
          <p:nvSpPr>
            <p:cNvPr id="436" name="Freeform 67"/>
            <p:cNvSpPr/>
            <p:nvPr/>
          </p:nvSpPr>
          <p:spPr bwMode="auto">
            <a:xfrm>
              <a:off x="7640637" y="-1727200"/>
              <a:ext cx="5710238" cy="3722688"/>
            </a:xfrm>
            <a:custGeom>
              <a:avLst/>
              <a:gdLst>
                <a:gd name="T0" fmla="*/ 3597 w 3597"/>
                <a:gd name="T1" fmla="*/ 2345 h 2345"/>
                <a:gd name="T2" fmla="*/ 0 w 3597"/>
                <a:gd name="T3" fmla="*/ 2345 h 2345"/>
                <a:gd name="T4" fmla="*/ 86 w 3597"/>
                <a:gd name="T5" fmla="*/ 0 h 2345"/>
                <a:gd name="T6" fmla="*/ 3512 w 3597"/>
                <a:gd name="T7" fmla="*/ 0 h 2345"/>
                <a:gd name="T8" fmla="*/ 3597 w 3597"/>
                <a:gd name="T9" fmla="*/ 2345 h 2345"/>
              </a:gdLst>
              <a:ahLst/>
              <a:cxnLst>
                <a:cxn ang="0">
                  <a:pos x="T0" y="T1"/>
                </a:cxn>
                <a:cxn ang="0">
                  <a:pos x="T2" y="T3"/>
                </a:cxn>
                <a:cxn ang="0">
                  <a:pos x="T4" y="T5"/>
                </a:cxn>
                <a:cxn ang="0">
                  <a:pos x="T6" y="T7"/>
                </a:cxn>
                <a:cxn ang="0">
                  <a:pos x="T8" y="T9"/>
                </a:cxn>
              </a:cxnLst>
              <a:rect l="0" t="0" r="r" b="b"/>
              <a:pathLst>
                <a:path w="3597" h="2345">
                  <a:moveTo>
                    <a:pt x="3597" y="2345"/>
                  </a:moveTo>
                  <a:lnTo>
                    <a:pt x="0" y="2345"/>
                  </a:lnTo>
                  <a:lnTo>
                    <a:pt x="86" y="0"/>
                  </a:lnTo>
                  <a:lnTo>
                    <a:pt x="3512" y="0"/>
                  </a:lnTo>
                  <a:lnTo>
                    <a:pt x="3597" y="2345"/>
                  </a:lnTo>
                  <a:close/>
                </a:path>
              </a:pathLst>
            </a:custGeom>
            <a:solidFill>
              <a:srgbClr val="A3562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7" name="Freeform 68"/>
            <p:cNvSpPr/>
            <p:nvPr/>
          </p:nvSpPr>
          <p:spPr bwMode="auto">
            <a:xfrm>
              <a:off x="7640637" y="-1727200"/>
              <a:ext cx="5710238" cy="3722688"/>
            </a:xfrm>
            <a:custGeom>
              <a:avLst/>
              <a:gdLst>
                <a:gd name="T0" fmla="*/ 3597 w 3597"/>
                <a:gd name="T1" fmla="*/ 2345 h 2345"/>
                <a:gd name="T2" fmla="*/ 0 w 3597"/>
                <a:gd name="T3" fmla="*/ 2345 h 2345"/>
                <a:gd name="T4" fmla="*/ 86 w 3597"/>
                <a:gd name="T5" fmla="*/ 0 h 2345"/>
                <a:gd name="T6" fmla="*/ 3512 w 3597"/>
                <a:gd name="T7" fmla="*/ 0 h 2345"/>
                <a:gd name="T8" fmla="*/ 3597 w 3597"/>
                <a:gd name="T9" fmla="*/ 2345 h 2345"/>
              </a:gdLst>
              <a:ahLst/>
              <a:cxnLst>
                <a:cxn ang="0">
                  <a:pos x="T0" y="T1"/>
                </a:cxn>
                <a:cxn ang="0">
                  <a:pos x="T2" y="T3"/>
                </a:cxn>
                <a:cxn ang="0">
                  <a:pos x="T4" y="T5"/>
                </a:cxn>
                <a:cxn ang="0">
                  <a:pos x="T6" y="T7"/>
                </a:cxn>
                <a:cxn ang="0">
                  <a:pos x="T8" y="T9"/>
                </a:cxn>
              </a:cxnLst>
              <a:rect l="0" t="0" r="r" b="b"/>
              <a:pathLst>
                <a:path w="3597" h="2345">
                  <a:moveTo>
                    <a:pt x="3597" y="2345"/>
                  </a:moveTo>
                  <a:lnTo>
                    <a:pt x="0" y="2345"/>
                  </a:lnTo>
                  <a:lnTo>
                    <a:pt x="86" y="0"/>
                  </a:lnTo>
                  <a:lnTo>
                    <a:pt x="3512" y="0"/>
                  </a:lnTo>
                  <a:lnTo>
                    <a:pt x="3597" y="234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8" name="Freeform 69"/>
            <p:cNvSpPr/>
            <p:nvPr/>
          </p:nvSpPr>
          <p:spPr bwMode="auto">
            <a:xfrm>
              <a:off x="7854949" y="-1589088"/>
              <a:ext cx="5281613" cy="3408363"/>
            </a:xfrm>
            <a:custGeom>
              <a:avLst/>
              <a:gdLst>
                <a:gd name="T0" fmla="*/ 3327 w 3327"/>
                <a:gd name="T1" fmla="*/ 2147 h 2147"/>
                <a:gd name="T2" fmla="*/ 0 w 3327"/>
                <a:gd name="T3" fmla="*/ 2147 h 2147"/>
                <a:gd name="T4" fmla="*/ 78 w 3327"/>
                <a:gd name="T5" fmla="*/ 0 h 2147"/>
                <a:gd name="T6" fmla="*/ 3249 w 3327"/>
                <a:gd name="T7" fmla="*/ 0 h 2147"/>
                <a:gd name="T8" fmla="*/ 3327 w 3327"/>
                <a:gd name="T9" fmla="*/ 2147 h 2147"/>
              </a:gdLst>
              <a:ahLst/>
              <a:cxnLst>
                <a:cxn ang="0">
                  <a:pos x="T0" y="T1"/>
                </a:cxn>
                <a:cxn ang="0">
                  <a:pos x="T2" y="T3"/>
                </a:cxn>
                <a:cxn ang="0">
                  <a:pos x="T4" y="T5"/>
                </a:cxn>
                <a:cxn ang="0">
                  <a:pos x="T6" y="T7"/>
                </a:cxn>
                <a:cxn ang="0">
                  <a:pos x="T8" y="T9"/>
                </a:cxn>
              </a:cxnLst>
              <a:rect l="0" t="0" r="r" b="b"/>
              <a:pathLst>
                <a:path w="3327" h="2147">
                  <a:moveTo>
                    <a:pt x="3327" y="2147"/>
                  </a:moveTo>
                  <a:lnTo>
                    <a:pt x="0" y="2147"/>
                  </a:lnTo>
                  <a:lnTo>
                    <a:pt x="78" y="0"/>
                  </a:lnTo>
                  <a:lnTo>
                    <a:pt x="3249" y="0"/>
                  </a:lnTo>
                  <a:lnTo>
                    <a:pt x="3327" y="2147"/>
                  </a:lnTo>
                  <a:close/>
                </a:path>
              </a:pathLst>
            </a:custGeom>
            <a:solidFill>
              <a:srgbClr val="06592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9" name="Freeform 70"/>
            <p:cNvSpPr/>
            <p:nvPr/>
          </p:nvSpPr>
          <p:spPr bwMode="auto">
            <a:xfrm>
              <a:off x="7854949" y="-1589088"/>
              <a:ext cx="5281613" cy="3408363"/>
            </a:xfrm>
            <a:custGeom>
              <a:avLst/>
              <a:gdLst>
                <a:gd name="T0" fmla="*/ 3327 w 3327"/>
                <a:gd name="T1" fmla="*/ 2147 h 2147"/>
                <a:gd name="T2" fmla="*/ 0 w 3327"/>
                <a:gd name="T3" fmla="*/ 2147 h 2147"/>
                <a:gd name="T4" fmla="*/ 78 w 3327"/>
                <a:gd name="T5" fmla="*/ 0 h 2147"/>
                <a:gd name="T6" fmla="*/ 3249 w 3327"/>
                <a:gd name="T7" fmla="*/ 0 h 2147"/>
                <a:gd name="T8" fmla="*/ 3327 w 3327"/>
                <a:gd name="T9" fmla="*/ 2147 h 2147"/>
              </a:gdLst>
              <a:ahLst/>
              <a:cxnLst>
                <a:cxn ang="0">
                  <a:pos x="T0" y="T1"/>
                </a:cxn>
                <a:cxn ang="0">
                  <a:pos x="T2" y="T3"/>
                </a:cxn>
                <a:cxn ang="0">
                  <a:pos x="T4" y="T5"/>
                </a:cxn>
                <a:cxn ang="0">
                  <a:pos x="T6" y="T7"/>
                </a:cxn>
                <a:cxn ang="0">
                  <a:pos x="T8" y="T9"/>
                </a:cxn>
              </a:cxnLst>
              <a:rect l="0" t="0" r="r" b="b"/>
              <a:pathLst>
                <a:path w="3327" h="2147">
                  <a:moveTo>
                    <a:pt x="3327" y="2147"/>
                  </a:moveTo>
                  <a:lnTo>
                    <a:pt x="0" y="2147"/>
                  </a:lnTo>
                  <a:lnTo>
                    <a:pt x="78" y="0"/>
                  </a:lnTo>
                  <a:lnTo>
                    <a:pt x="3249" y="0"/>
                  </a:lnTo>
                  <a:lnTo>
                    <a:pt x="3327" y="214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0" name="Freeform 71"/>
            <p:cNvSpPr>
              <a:spLocks noEditPoints="1"/>
            </p:cNvSpPr>
            <p:nvPr/>
          </p:nvSpPr>
          <p:spPr bwMode="auto">
            <a:xfrm>
              <a:off x="7851774" y="-1589088"/>
              <a:ext cx="5153025" cy="3408363"/>
            </a:xfrm>
            <a:custGeom>
              <a:avLst/>
              <a:gdLst>
                <a:gd name="T0" fmla="*/ 20 w 1372"/>
                <a:gd name="T1" fmla="*/ 397 h 907"/>
                <a:gd name="T2" fmla="*/ 18 w 1372"/>
                <a:gd name="T3" fmla="*/ 397 h 907"/>
                <a:gd name="T4" fmla="*/ 0 w 1372"/>
                <a:gd name="T5" fmla="*/ 907 h 907"/>
                <a:gd name="T6" fmla="*/ 1 w 1372"/>
                <a:gd name="T7" fmla="*/ 907 h 907"/>
                <a:gd name="T8" fmla="*/ 20 w 1372"/>
                <a:gd name="T9" fmla="*/ 397 h 907"/>
                <a:gd name="T10" fmla="*/ 1372 w 1372"/>
                <a:gd name="T11" fmla="*/ 0 h 907"/>
                <a:gd name="T12" fmla="*/ 1342 w 1372"/>
                <a:gd name="T13" fmla="*/ 0 h 907"/>
                <a:gd name="T14" fmla="*/ 60 w 1372"/>
                <a:gd name="T15" fmla="*/ 0 h 907"/>
                <a:gd name="T16" fmla="*/ 33 w 1372"/>
                <a:gd name="T17" fmla="*/ 0 h 907"/>
                <a:gd name="T18" fmla="*/ 22 w 1372"/>
                <a:gd name="T19" fmla="*/ 290 h 907"/>
                <a:gd name="T20" fmla="*/ 23 w 1372"/>
                <a:gd name="T21" fmla="*/ 290 h 907"/>
                <a:gd name="T22" fmla="*/ 34 w 1372"/>
                <a:gd name="T23" fmla="*/ 0 h 907"/>
                <a:gd name="T24" fmla="*/ 1372 w 1372"/>
                <a:gd name="T25" fmla="*/ 0 h 9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72" h="906">
                  <a:moveTo>
                    <a:pt x="20" y="397"/>
                  </a:moveTo>
                  <a:cubicBezTo>
                    <a:pt x="19" y="397"/>
                    <a:pt x="19" y="397"/>
                    <a:pt x="18" y="397"/>
                  </a:cubicBezTo>
                  <a:cubicBezTo>
                    <a:pt x="0" y="907"/>
                    <a:pt x="0" y="907"/>
                    <a:pt x="0" y="907"/>
                  </a:cubicBezTo>
                  <a:cubicBezTo>
                    <a:pt x="1" y="907"/>
                    <a:pt x="1" y="907"/>
                    <a:pt x="1" y="907"/>
                  </a:cubicBezTo>
                  <a:cubicBezTo>
                    <a:pt x="20" y="397"/>
                    <a:pt x="20" y="397"/>
                    <a:pt x="20" y="397"/>
                  </a:cubicBezTo>
                  <a:moveTo>
                    <a:pt x="1372" y="0"/>
                  </a:moveTo>
                  <a:cubicBezTo>
                    <a:pt x="1342" y="0"/>
                    <a:pt x="1342" y="0"/>
                    <a:pt x="1342" y="0"/>
                  </a:cubicBezTo>
                  <a:cubicBezTo>
                    <a:pt x="60" y="0"/>
                    <a:pt x="60" y="0"/>
                    <a:pt x="60" y="0"/>
                  </a:cubicBezTo>
                  <a:cubicBezTo>
                    <a:pt x="33" y="0"/>
                    <a:pt x="33" y="0"/>
                    <a:pt x="33" y="0"/>
                  </a:cubicBezTo>
                  <a:cubicBezTo>
                    <a:pt x="22" y="290"/>
                    <a:pt x="22" y="290"/>
                    <a:pt x="22" y="290"/>
                  </a:cubicBezTo>
                  <a:cubicBezTo>
                    <a:pt x="23" y="290"/>
                    <a:pt x="23" y="290"/>
                    <a:pt x="23" y="290"/>
                  </a:cubicBezTo>
                  <a:cubicBezTo>
                    <a:pt x="34" y="0"/>
                    <a:pt x="34" y="0"/>
                    <a:pt x="34" y="0"/>
                  </a:cubicBezTo>
                  <a:cubicBezTo>
                    <a:pt x="1372" y="0"/>
                    <a:pt x="1372" y="0"/>
                    <a:pt x="1372" y="0"/>
                  </a:cubicBezTo>
                </a:path>
              </a:pathLst>
            </a:custGeom>
            <a:solidFill>
              <a:srgbClr val="6449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1" name="Freeform 72"/>
            <p:cNvSpPr>
              <a:spLocks noEditPoints="1"/>
            </p:cNvSpPr>
            <p:nvPr/>
          </p:nvSpPr>
          <p:spPr bwMode="auto">
            <a:xfrm>
              <a:off x="7854949" y="-1589088"/>
              <a:ext cx="5265738" cy="3408363"/>
            </a:xfrm>
            <a:custGeom>
              <a:avLst/>
              <a:gdLst>
                <a:gd name="T0" fmla="*/ 1165 w 1402"/>
                <a:gd name="T1" fmla="*/ 878 h 907"/>
                <a:gd name="T2" fmla="*/ 978 w 1402"/>
                <a:gd name="T3" fmla="*/ 878 h 907"/>
                <a:gd name="T4" fmla="*/ 958 w 1402"/>
                <a:gd name="T5" fmla="*/ 906 h 907"/>
                <a:gd name="T6" fmla="*/ 959 w 1402"/>
                <a:gd name="T7" fmla="*/ 907 h 907"/>
                <a:gd name="T8" fmla="*/ 1144 w 1402"/>
                <a:gd name="T9" fmla="*/ 907 h 907"/>
                <a:gd name="T10" fmla="*/ 1167 w 1402"/>
                <a:gd name="T11" fmla="*/ 882 h 907"/>
                <a:gd name="T12" fmla="*/ 1165 w 1402"/>
                <a:gd name="T13" fmla="*/ 878 h 907"/>
                <a:gd name="T14" fmla="*/ 45 w 1402"/>
                <a:gd name="T15" fmla="*/ 395 h 907"/>
                <a:gd name="T16" fmla="*/ 19 w 1402"/>
                <a:gd name="T17" fmla="*/ 397 h 907"/>
                <a:gd name="T18" fmla="*/ 0 w 1402"/>
                <a:gd name="T19" fmla="*/ 907 h 907"/>
                <a:gd name="T20" fmla="*/ 455 w 1402"/>
                <a:gd name="T21" fmla="*/ 907 h 907"/>
                <a:gd name="T22" fmla="*/ 430 w 1402"/>
                <a:gd name="T23" fmla="*/ 878 h 907"/>
                <a:gd name="T24" fmla="*/ 27 w 1402"/>
                <a:gd name="T25" fmla="*/ 878 h 907"/>
                <a:gd name="T26" fmla="*/ 45 w 1402"/>
                <a:gd name="T27" fmla="*/ 395 h 907"/>
                <a:gd name="T28" fmla="*/ 1371 w 1402"/>
                <a:gd name="T29" fmla="*/ 0 h 907"/>
                <a:gd name="T30" fmla="*/ 33 w 1402"/>
                <a:gd name="T31" fmla="*/ 0 h 907"/>
                <a:gd name="T32" fmla="*/ 22 w 1402"/>
                <a:gd name="T33" fmla="*/ 290 h 907"/>
                <a:gd name="T34" fmla="*/ 24 w 1402"/>
                <a:gd name="T35" fmla="*/ 290 h 907"/>
                <a:gd name="T36" fmla="*/ 49 w 1402"/>
                <a:gd name="T37" fmla="*/ 288 h 907"/>
                <a:gd name="T38" fmla="*/ 58 w 1402"/>
                <a:gd name="T39" fmla="*/ 17 h 907"/>
                <a:gd name="T40" fmla="*/ 1342 w 1402"/>
                <a:gd name="T41" fmla="*/ 17 h 907"/>
                <a:gd name="T42" fmla="*/ 1372 w 1402"/>
                <a:gd name="T43" fmla="*/ 840 h 907"/>
                <a:gd name="T44" fmla="*/ 1402 w 1402"/>
                <a:gd name="T45" fmla="*/ 855 h 907"/>
                <a:gd name="T46" fmla="*/ 1371 w 1402"/>
                <a:gd name="T47" fmla="*/ 0 h 9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402" h="906">
                  <a:moveTo>
                    <a:pt x="1165" y="878"/>
                  </a:moveTo>
                  <a:cubicBezTo>
                    <a:pt x="978" y="878"/>
                    <a:pt x="978" y="878"/>
                    <a:pt x="978" y="878"/>
                  </a:cubicBezTo>
                  <a:cubicBezTo>
                    <a:pt x="958" y="906"/>
                    <a:pt x="958" y="906"/>
                    <a:pt x="958" y="906"/>
                  </a:cubicBezTo>
                  <a:cubicBezTo>
                    <a:pt x="959" y="907"/>
                    <a:pt x="959" y="907"/>
                    <a:pt x="959" y="907"/>
                  </a:cubicBezTo>
                  <a:cubicBezTo>
                    <a:pt x="1144" y="907"/>
                    <a:pt x="1144" y="907"/>
                    <a:pt x="1144" y="907"/>
                  </a:cubicBezTo>
                  <a:cubicBezTo>
                    <a:pt x="1151" y="898"/>
                    <a:pt x="1159" y="889"/>
                    <a:pt x="1167" y="882"/>
                  </a:cubicBezTo>
                  <a:cubicBezTo>
                    <a:pt x="1167" y="880"/>
                    <a:pt x="1166" y="879"/>
                    <a:pt x="1165" y="878"/>
                  </a:cubicBezTo>
                  <a:moveTo>
                    <a:pt x="45" y="395"/>
                  </a:moveTo>
                  <a:cubicBezTo>
                    <a:pt x="36" y="396"/>
                    <a:pt x="27" y="397"/>
                    <a:pt x="19" y="397"/>
                  </a:cubicBezTo>
                  <a:cubicBezTo>
                    <a:pt x="0" y="907"/>
                    <a:pt x="0" y="907"/>
                    <a:pt x="0" y="907"/>
                  </a:cubicBezTo>
                  <a:cubicBezTo>
                    <a:pt x="455" y="907"/>
                    <a:pt x="455" y="907"/>
                    <a:pt x="455" y="907"/>
                  </a:cubicBezTo>
                  <a:cubicBezTo>
                    <a:pt x="430" y="878"/>
                    <a:pt x="430" y="878"/>
                    <a:pt x="430" y="878"/>
                  </a:cubicBezTo>
                  <a:cubicBezTo>
                    <a:pt x="27" y="878"/>
                    <a:pt x="27" y="878"/>
                    <a:pt x="27" y="878"/>
                  </a:cubicBezTo>
                  <a:cubicBezTo>
                    <a:pt x="45" y="395"/>
                    <a:pt x="45" y="395"/>
                    <a:pt x="45" y="395"/>
                  </a:cubicBezTo>
                  <a:moveTo>
                    <a:pt x="1371" y="0"/>
                  </a:moveTo>
                  <a:cubicBezTo>
                    <a:pt x="33" y="0"/>
                    <a:pt x="33" y="0"/>
                    <a:pt x="33" y="0"/>
                  </a:cubicBezTo>
                  <a:cubicBezTo>
                    <a:pt x="22" y="290"/>
                    <a:pt x="22" y="290"/>
                    <a:pt x="22" y="290"/>
                  </a:cubicBezTo>
                  <a:cubicBezTo>
                    <a:pt x="23" y="290"/>
                    <a:pt x="24" y="290"/>
                    <a:pt x="24" y="290"/>
                  </a:cubicBezTo>
                  <a:cubicBezTo>
                    <a:pt x="33" y="290"/>
                    <a:pt x="41" y="289"/>
                    <a:pt x="49" y="288"/>
                  </a:cubicBezTo>
                  <a:cubicBezTo>
                    <a:pt x="58" y="17"/>
                    <a:pt x="58" y="17"/>
                    <a:pt x="58" y="17"/>
                  </a:cubicBezTo>
                  <a:cubicBezTo>
                    <a:pt x="1342" y="17"/>
                    <a:pt x="1342" y="17"/>
                    <a:pt x="1342" y="17"/>
                  </a:cubicBezTo>
                  <a:cubicBezTo>
                    <a:pt x="1372" y="840"/>
                    <a:pt x="1372" y="840"/>
                    <a:pt x="1372" y="840"/>
                  </a:cubicBezTo>
                  <a:cubicBezTo>
                    <a:pt x="1382" y="844"/>
                    <a:pt x="1392" y="849"/>
                    <a:pt x="1402" y="855"/>
                  </a:cubicBezTo>
                  <a:cubicBezTo>
                    <a:pt x="1371" y="0"/>
                    <a:pt x="1371" y="0"/>
                    <a:pt x="1371" y="0"/>
                  </a:cubicBezTo>
                </a:path>
              </a:pathLst>
            </a:custGeom>
            <a:solidFill>
              <a:srgbClr val="064B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2" name="Freeform 73"/>
            <p:cNvSpPr/>
            <p:nvPr/>
          </p:nvSpPr>
          <p:spPr bwMode="auto">
            <a:xfrm>
              <a:off x="8024812" y="-841375"/>
              <a:ext cx="4397375" cy="1017588"/>
            </a:xfrm>
            <a:custGeom>
              <a:avLst/>
              <a:gdLst>
                <a:gd name="T0" fmla="*/ 590 w 1171"/>
                <a:gd name="T1" fmla="*/ 0 h 271"/>
                <a:gd name="T2" fmla="*/ 426 w 1171"/>
                <a:gd name="T3" fmla="*/ 18 h 271"/>
                <a:gd name="T4" fmla="*/ 311 w 1171"/>
                <a:gd name="T5" fmla="*/ 49 h 271"/>
                <a:gd name="T6" fmla="*/ 213 w 1171"/>
                <a:gd name="T7" fmla="*/ 62 h 271"/>
                <a:gd name="T8" fmla="*/ 241 w 1171"/>
                <a:gd name="T9" fmla="*/ 30 h 271"/>
                <a:gd name="T10" fmla="*/ 211 w 1171"/>
                <a:gd name="T11" fmla="*/ 25 h 271"/>
                <a:gd name="T12" fmla="*/ 86 w 1171"/>
                <a:gd name="T13" fmla="*/ 57 h 271"/>
                <a:gd name="T14" fmla="*/ 4 w 1171"/>
                <a:gd name="T15" fmla="*/ 89 h 271"/>
                <a:gd name="T16" fmla="*/ 0 w 1171"/>
                <a:gd name="T17" fmla="*/ 196 h 271"/>
                <a:gd name="T18" fmla="*/ 87 w 1171"/>
                <a:gd name="T19" fmla="*/ 188 h 271"/>
                <a:gd name="T20" fmla="*/ 118 w 1171"/>
                <a:gd name="T21" fmla="*/ 186 h 271"/>
                <a:gd name="T22" fmla="*/ 169 w 1171"/>
                <a:gd name="T23" fmla="*/ 206 h 271"/>
                <a:gd name="T24" fmla="*/ 96 w 1171"/>
                <a:gd name="T25" fmla="*/ 258 h 271"/>
                <a:gd name="T26" fmla="*/ 160 w 1171"/>
                <a:gd name="T27" fmla="*/ 271 h 271"/>
                <a:gd name="T28" fmla="*/ 297 w 1171"/>
                <a:gd name="T29" fmla="*/ 243 h 271"/>
                <a:gd name="T30" fmla="*/ 455 w 1171"/>
                <a:gd name="T31" fmla="*/ 198 h 271"/>
                <a:gd name="T32" fmla="*/ 542 w 1171"/>
                <a:gd name="T33" fmla="*/ 186 h 271"/>
                <a:gd name="T34" fmla="*/ 562 w 1171"/>
                <a:gd name="T35" fmla="*/ 186 h 271"/>
                <a:gd name="T36" fmla="*/ 584 w 1171"/>
                <a:gd name="T37" fmla="*/ 186 h 271"/>
                <a:gd name="T38" fmla="*/ 604 w 1171"/>
                <a:gd name="T39" fmla="*/ 186 h 271"/>
                <a:gd name="T40" fmla="*/ 536 w 1171"/>
                <a:gd name="T41" fmla="*/ 226 h 271"/>
                <a:gd name="T42" fmla="*/ 539 w 1171"/>
                <a:gd name="T43" fmla="*/ 231 h 271"/>
                <a:gd name="T44" fmla="*/ 543 w 1171"/>
                <a:gd name="T45" fmla="*/ 247 h 271"/>
                <a:gd name="T46" fmla="*/ 717 w 1171"/>
                <a:gd name="T47" fmla="*/ 205 h 271"/>
                <a:gd name="T48" fmla="*/ 900 w 1171"/>
                <a:gd name="T49" fmla="*/ 187 h 271"/>
                <a:gd name="T50" fmla="*/ 1080 w 1171"/>
                <a:gd name="T51" fmla="*/ 145 h 271"/>
                <a:gd name="T52" fmla="*/ 941 w 1171"/>
                <a:gd name="T53" fmla="*/ 129 h 271"/>
                <a:gd name="T54" fmla="*/ 1135 w 1171"/>
                <a:gd name="T55" fmla="*/ 74 h 271"/>
                <a:gd name="T56" fmla="*/ 1154 w 1171"/>
                <a:gd name="T57" fmla="*/ 39 h 271"/>
                <a:gd name="T58" fmla="*/ 1128 w 1171"/>
                <a:gd name="T59" fmla="*/ 36 h 271"/>
                <a:gd name="T60" fmla="*/ 1067 w 1171"/>
                <a:gd name="T61" fmla="*/ 39 h 271"/>
                <a:gd name="T62" fmla="*/ 922 w 1171"/>
                <a:gd name="T63" fmla="*/ 53 h 271"/>
                <a:gd name="T64" fmla="*/ 859 w 1171"/>
                <a:gd name="T65" fmla="*/ 45 h 271"/>
                <a:gd name="T66" fmla="*/ 860 w 1171"/>
                <a:gd name="T67" fmla="*/ 45 h 271"/>
                <a:gd name="T68" fmla="*/ 866 w 1171"/>
                <a:gd name="T69" fmla="*/ 33 h 271"/>
                <a:gd name="T70" fmla="*/ 850 w 1171"/>
                <a:gd name="T71" fmla="*/ 27 h 271"/>
                <a:gd name="T72" fmla="*/ 827 w 1171"/>
                <a:gd name="T73" fmla="*/ 24 h 271"/>
                <a:gd name="T74" fmla="*/ 804 w 1171"/>
                <a:gd name="T75" fmla="*/ 25 h 271"/>
                <a:gd name="T76" fmla="*/ 785 w 1171"/>
                <a:gd name="T77" fmla="*/ 26 h 271"/>
                <a:gd name="T78" fmla="*/ 785 w 1171"/>
                <a:gd name="T79" fmla="*/ 26 h 271"/>
                <a:gd name="T80" fmla="*/ 783 w 1171"/>
                <a:gd name="T81" fmla="*/ 26 h 271"/>
                <a:gd name="T82" fmla="*/ 665 w 1171"/>
                <a:gd name="T83" fmla="*/ 30 h 271"/>
                <a:gd name="T84" fmla="*/ 550 w 1171"/>
                <a:gd name="T85" fmla="*/ 35 h 271"/>
                <a:gd name="T86" fmla="*/ 516 w 1171"/>
                <a:gd name="T87" fmla="*/ 31 h 271"/>
                <a:gd name="T88" fmla="*/ 620 w 1171"/>
                <a:gd name="T89" fmla="*/ 2 h 271"/>
                <a:gd name="T90" fmla="*/ 590 w 1171"/>
                <a:gd name="T91" fmla="*/ 0 h 2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171" h="271">
                  <a:moveTo>
                    <a:pt x="590" y="0"/>
                  </a:moveTo>
                  <a:cubicBezTo>
                    <a:pt x="536" y="0"/>
                    <a:pt x="476" y="11"/>
                    <a:pt x="426" y="18"/>
                  </a:cubicBezTo>
                  <a:cubicBezTo>
                    <a:pt x="385" y="23"/>
                    <a:pt x="349" y="38"/>
                    <a:pt x="311" y="49"/>
                  </a:cubicBezTo>
                  <a:cubicBezTo>
                    <a:pt x="280" y="57"/>
                    <a:pt x="241" y="54"/>
                    <a:pt x="213" y="62"/>
                  </a:cubicBezTo>
                  <a:cubicBezTo>
                    <a:pt x="220" y="60"/>
                    <a:pt x="260" y="43"/>
                    <a:pt x="241" y="30"/>
                  </a:cubicBezTo>
                  <a:cubicBezTo>
                    <a:pt x="232" y="26"/>
                    <a:pt x="222" y="25"/>
                    <a:pt x="211" y="25"/>
                  </a:cubicBezTo>
                  <a:cubicBezTo>
                    <a:pt x="171" y="25"/>
                    <a:pt x="117" y="46"/>
                    <a:pt x="86" y="57"/>
                  </a:cubicBezTo>
                  <a:cubicBezTo>
                    <a:pt x="54" y="69"/>
                    <a:pt x="35" y="84"/>
                    <a:pt x="4" y="89"/>
                  </a:cubicBezTo>
                  <a:cubicBezTo>
                    <a:pt x="0" y="196"/>
                    <a:pt x="0" y="196"/>
                    <a:pt x="0" y="196"/>
                  </a:cubicBezTo>
                  <a:cubicBezTo>
                    <a:pt x="29" y="194"/>
                    <a:pt x="58" y="191"/>
                    <a:pt x="87" y="188"/>
                  </a:cubicBezTo>
                  <a:cubicBezTo>
                    <a:pt x="96" y="187"/>
                    <a:pt x="107" y="186"/>
                    <a:pt x="118" y="186"/>
                  </a:cubicBezTo>
                  <a:cubicBezTo>
                    <a:pt x="138" y="186"/>
                    <a:pt x="158" y="190"/>
                    <a:pt x="169" y="206"/>
                  </a:cubicBezTo>
                  <a:cubicBezTo>
                    <a:pt x="181" y="224"/>
                    <a:pt x="19" y="224"/>
                    <a:pt x="96" y="258"/>
                  </a:cubicBezTo>
                  <a:cubicBezTo>
                    <a:pt x="117" y="267"/>
                    <a:pt x="138" y="271"/>
                    <a:pt x="160" y="271"/>
                  </a:cubicBezTo>
                  <a:cubicBezTo>
                    <a:pt x="206" y="271"/>
                    <a:pt x="253" y="254"/>
                    <a:pt x="297" y="243"/>
                  </a:cubicBezTo>
                  <a:cubicBezTo>
                    <a:pt x="351" y="230"/>
                    <a:pt x="404" y="215"/>
                    <a:pt x="455" y="198"/>
                  </a:cubicBezTo>
                  <a:cubicBezTo>
                    <a:pt x="487" y="188"/>
                    <a:pt x="514" y="186"/>
                    <a:pt x="542" y="186"/>
                  </a:cubicBezTo>
                  <a:cubicBezTo>
                    <a:pt x="549" y="186"/>
                    <a:pt x="555" y="186"/>
                    <a:pt x="562" y="186"/>
                  </a:cubicBezTo>
                  <a:cubicBezTo>
                    <a:pt x="569" y="186"/>
                    <a:pt x="576" y="186"/>
                    <a:pt x="584" y="186"/>
                  </a:cubicBezTo>
                  <a:cubicBezTo>
                    <a:pt x="590" y="186"/>
                    <a:pt x="597" y="186"/>
                    <a:pt x="604" y="186"/>
                  </a:cubicBezTo>
                  <a:cubicBezTo>
                    <a:pt x="586" y="201"/>
                    <a:pt x="554" y="210"/>
                    <a:pt x="536" y="226"/>
                  </a:cubicBezTo>
                  <a:cubicBezTo>
                    <a:pt x="538" y="228"/>
                    <a:pt x="538" y="229"/>
                    <a:pt x="539" y="231"/>
                  </a:cubicBezTo>
                  <a:cubicBezTo>
                    <a:pt x="529" y="242"/>
                    <a:pt x="532" y="247"/>
                    <a:pt x="543" y="247"/>
                  </a:cubicBezTo>
                  <a:cubicBezTo>
                    <a:pt x="575" y="247"/>
                    <a:pt x="675" y="209"/>
                    <a:pt x="717" y="205"/>
                  </a:cubicBezTo>
                  <a:cubicBezTo>
                    <a:pt x="778" y="198"/>
                    <a:pt x="839" y="194"/>
                    <a:pt x="900" y="187"/>
                  </a:cubicBezTo>
                  <a:cubicBezTo>
                    <a:pt x="918" y="184"/>
                    <a:pt x="1081" y="166"/>
                    <a:pt x="1080" y="145"/>
                  </a:cubicBezTo>
                  <a:cubicBezTo>
                    <a:pt x="1079" y="130"/>
                    <a:pt x="945" y="146"/>
                    <a:pt x="941" y="129"/>
                  </a:cubicBezTo>
                  <a:cubicBezTo>
                    <a:pt x="930" y="83"/>
                    <a:pt x="1107" y="84"/>
                    <a:pt x="1135" y="74"/>
                  </a:cubicBezTo>
                  <a:cubicBezTo>
                    <a:pt x="1156" y="66"/>
                    <a:pt x="1171" y="51"/>
                    <a:pt x="1154" y="39"/>
                  </a:cubicBezTo>
                  <a:cubicBezTo>
                    <a:pt x="1151" y="37"/>
                    <a:pt x="1141" y="36"/>
                    <a:pt x="1128" y="36"/>
                  </a:cubicBezTo>
                  <a:cubicBezTo>
                    <a:pt x="1105" y="36"/>
                    <a:pt x="1075" y="38"/>
                    <a:pt x="1067" y="39"/>
                  </a:cubicBezTo>
                  <a:cubicBezTo>
                    <a:pt x="1022" y="42"/>
                    <a:pt x="971" y="53"/>
                    <a:pt x="922" y="53"/>
                  </a:cubicBezTo>
                  <a:cubicBezTo>
                    <a:pt x="900" y="53"/>
                    <a:pt x="879" y="51"/>
                    <a:pt x="859" y="45"/>
                  </a:cubicBezTo>
                  <a:cubicBezTo>
                    <a:pt x="859" y="45"/>
                    <a:pt x="860" y="45"/>
                    <a:pt x="860" y="45"/>
                  </a:cubicBezTo>
                  <a:cubicBezTo>
                    <a:pt x="861" y="45"/>
                    <a:pt x="866" y="34"/>
                    <a:pt x="866" y="33"/>
                  </a:cubicBezTo>
                  <a:cubicBezTo>
                    <a:pt x="864" y="26"/>
                    <a:pt x="855" y="30"/>
                    <a:pt x="850" y="27"/>
                  </a:cubicBezTo>
                  <a:cubicBezTo>
                    <a:pt x="845" y="25"/>
                    <a:pt x="836" y="24"/>
                    <a:pt x="827" y="24"/>
                  </a:cubicBezTo>
                  <a:cubicBezTo>
                    <a:pt x="819" y="24"/>
                    <a:pt x="811" y="25"/>
                    <a:pt x="804" y="25"/>
                  </a:cubicBezTo>
                  <a:cubicBezTo>
                    <a:pt x="797" y="25"/>
                    <a:pt x="790" y="26"/>
                    <a:pt x="785" y="26"/>
                  </a:cubicBezTo>
                  <a:cubicBezTo>
                    <a:pt x="785" y="26"/>
                    <a:pt x="785" y="26"/>
                    <a:pt x="785" y="26"/>
                  </a:cubicBezTo>
                  <a:cubicBezTo>
                    <a:pt x="784" y="26"/>
                    <a:pt x="784" y="26"/>
                    <a:pt x="783" y="26"/>
                  </a:cubicBezTo>
                  <a:cubicBezTo>
                    <a:pt x="743" y="26"/>
                    <a:pt x="704" y="28"/>
                    <a:pt x="665" y="30"/>
                  </a:cubicBezTo>
                  <a:cubicBezTo>
                    <a:pt x="658" y="30"/>
                    <a:pt x="591" y="35"/>
                    <a:pt x="550" y="35"/>
                  </a:cubicBezTo>
                  <a:cubicBezTo>
                    <a:pt x="531" y="35"/>
                    <a:pt x="517" y="34"/>
                    <a:pt x="516" y="31"/>
                  </a:cubicBezTo>
                  <a:cubicBezTo>
                    <a:pt x="516" y="15"/>
                    <a:pt x="601" y="13"/>
                    <a:pt x="620" y="2"/>
                  </a:cubicBezTo>
                  <a:cubicBezTo>
                    <a:pt x="610" y="1"/>
                    <a:pt x="600" y="0"/>
                    <a:pt x="590" y="0"/>
                  </a:cubicBezTo>
                </a:path>
              </a:pathLst>
            </a:custGeom>
            <a:solidFill>
              <a:srgbClr val="0C623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3" name="Freeform 75"/>
            <p:cNvSpPr/>
            <p:nvPr/>
          </p:nvSpPr>
          <p:spPr bwMode="auto">
            <a:xfrm>
              <a:off x="7926387" y="-506413"/>
              <a:ext cx="112713" cy="409575"/>
            </a:xfrm>
            <a:custGeom>
              <a:avLst/>
              <a:gdLst>
                <a:gd name="T0" fmla="*/ 30 w 30"/>
                <a:gd name="T1" fmla="*/ 0 h 109"/>
                <a:gd name="T2" fmla="*/ 5 w 30"/>
                <a:gd name="T3" fmla="*/ 2 h 109"/>
                <a:gd name="T4" fmla="*/ 3 w 30"/>
                <a:gd name="T5" fmla="*/ 2 h 109"/>
                <a:gd name="T6" fmla="*/ 0 w 30"/>
                <a:gd name="T7" fmla="*/ 109 h 109"/>
                <a:gd name="T8" fmla="*/ 26 w 30"/>
                <a:gd name="T9" fmla="*/ 107 h 109"/>
                <a:gd name="T10" fmla="*/ 30 w 30"/>
                <a:gd name="T11" fmla="*/ 0 h 109"/>
              </a:gdLst>
              <a:ahLst/>
              <a:cxnLst>
                <a:cxn ang="0">
                  <a:pos x="T0" y="T1"/>
                </a:cxn>
                <a:cxn ang="0">
                  <a:pos x="T2" y="T3"/>
                </a:cxn>
                <a:cxn ang="0">
                  <a:pos x="T4" y="T5"/>
                </a:cxn>
                <a:cxn ang="0">
                  <a:pos x="T6" y="T7"/>
                </a:cxn>
                <a:cxn ang="0">
                  <a:pos x="T8" y="T9"/>
                </a:cxn>
                <a:cxn ang="0">
                  <a:pos x="T10" y="T11"/>
                </a:cxn>
              </a:cxnLst>
              <a:rect l="0" t="0" r="r" b="b"/>
              <a:pathLst>
                <a:path w="30" h="109">
                  <a:moveTo>
                    <a:pt x="30" y="0"/>
                  </a:moveTo>
                  <a:cubicBezTo>
                    <a:pt x="22" y="1"/>
                    <a:pt x="14" y="2"/>
                    <a:pt x="5" y="2"/>
                  </a:cubicBezTo>
                  <a:cubicBezTo>
                    <a:pt x="5" y="2"/>
                    <a:pt x="4" y="2"/>
                    <a:pt x="3" y="2"/>
                  </a:cubicBezTo>
                  <a:cubicBezTo>
                    <a:pt x="0" y="109"/>
                    <a:pt x="0" y="109"/>
                    <a:pt x="0" y="109"/>
                  </a:cubicBezTo>
                  <a:cubicBezTo>
                    <a:pt x="8" y="109"/>
                    <a:pt x="17" y="108"/>
                    <a:pt x="26" y="107"/>
                  </a:cubicBezTo>
                  <a:cubicBezTo>
                    <a:pt x="30" y="0"/>
                    <a:pt x="30" y="0"/>
                    <a:pt x="30" y="0"/>
                  </a:cubicBezTo>
                </a:path>
              </a:pathLst>
            </a:custGeom>
            <a:solidFill>
              <a:srgbClr val="0C552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4" name="Freeform 76"/>
            <p:cNvSpPr>
              <a:spLocks noEditPoints="1"/>
            </p:cNvSpPr>
            <p:nvPr/>
          </p:nvSpPr>
          <p:spPr bwMode="auto">
            <a:xfrm>
              <a:off x="8035924" y="327025"/>
              <a:ext cx="4919663" cy="638175"/>
            </a:xfrm>
            <a:custGeom>
              <a:avLst/>
              <a:gdLst>
                <a:gd name="T0" fmla="*/ 404 w 1310"/>
                <a:gd name="T1" fmla="*/ 47 h 170"/>
                <a:gd name="T2" fmla="*/ 24 w 1310"/>
                <a:gd name="T3" fmla="*/ 122 h 170"/>
                <a:gd name="T4" fmla="*/ 5 w 1310"/>
                <a:gd name="T5" fmla="*/ 152 h 170"/>
                <a:gd name="T6" fmla="*/ 31 w 1310"/>
                <a:gd name="T7" fmla="*/ 170 h 170"/>
                <a:gd name="T8" fmla="*/ 39 w 1310"/>
                <a:gd name="T9" fmla="*/ 169 h 170"/>
                <a:gd name="T10" fmla="*/ 339 w 1310"/>
                <a:gd name="T11" fmla="*/ 103 h 170"/>
                <a:gd name="T12" fmla="*/ 404 w 1310"/>
                <a:gd name="T13" fmla="*/ 47 h 170"/>
                <a:gd name="T14" fmla="*/ 683 w 1310"/>
                <a:gd name="T15" fmla="*/ 29 h 170"/>
                <a:gd name="T16" fmla="*/ 681 w 1310"/>
                <a:gd name="T17" fmla="*/ 29 h 170"/>
                <a:gd name="T18" fmla="*/ 434 w 1310"/>
                <a:gd name="T19" fmla="*/ 44 h 170"/>
                <a:gd name="T20" fmla="*/ 475 w 1310"/>
                <a:gd name="T21" fmla="*/ 93 h 170"/>
                <a:gd name="T22" fmla="*/ 515 w 1310"/>
                <a:gd name="T23" fmla="*/ 80 h 170"/>
                <a:gd name="T24" fmla="*/ 671 w 1310"/>
                <a:gd name="T25" fmla="*/ 80 h 170"/>
                <a:gd name="T26" fmla="*/ 678 w 1310"/>
                <a:gd name="T27" fmla="*/ 80 h 170"/>
                <a:gd name="T28" fmla="*/ 688 w 1310"/>
                <a:gd name="T29" fmla="*/ 77 h 170"/>
                <a:gd name="T30" fmla="*/ 683 w 1310"/>
                <a:gd name="T31" fmla="*/ 29 h 170"/>
                <a:gd name="T32" fmla="*/ 982 w 1310"/>
                <a:gd name="T33" fmla="*/ 18 h 170"/>
                <a:gd name="T34" fmla="*/ 979 w 1310"/>
                <a:gd name="T35" fmla="*/ 19 h 170"/>
                <a:gd name="T36" fmla="*/ 814 w 1310"/>
                <a:gd name="T37" fmla="*/ 53 h 170"/>
                <a:gd name="T38" fmla="*/ 693 w 1310"/>
                <a:gd name="T39" fmla="*/ 80 h 170"/>
                <a:gd name="T40" fmla="*/ 827 w 1310"/>
                <a:gd name="T41" fmla="*/ 80 h 170"/>
                <a:gd name="T42" fmla="*/ 865 w 1310"/>
                <a:gd name="T43" fmla="*/ 92 h 170"/>
                <a:gd name="T44" fmla="*/ 881 w 1310"/>
                <a:gd name="T45" fmla="*/ 88 h 170"/>
                <a:gd name="T46" fmla="*/ 953 w 1310"/>
                <a:gd name="T47" fmla="*/ 73 h 170"/>
                <a:gd name="T48" fmla="*/ 982 w 1310"/>
                <a:gd name="T49" fmla="*/ 18 h 170"/>
                <a:gd name="T50" fmla="*/ 1173 w 1310"/>
                <a:gd name="T51" fmla="*/ 0 h 170"/>
                <a:gd name="T52" fmla="*/ 1143 w 1310"/>
                <a:gd name="T53" fmla="*/ 1 h 170"/>
                <a:gd name="T54" fmla="*/ 1061 w 1310"/>
                <a:gd name="T55" fmla="*/ 8 h 170"/>
                <a:gd name="T56" fmla="*/ 1033 w 1310"/>
                <a:gd name="T57" fmla="*/ 61 h 170"/>
                <a:gd name="T58" fmla="*/ 1042 w 1310"/>
                <a:gd name="T59" fmla="*/ 59 h 170"/>
                <a:gd name="T60" fmla="*/ 1162 w 1310"/>
                <a:gd name="T61" fmla="*/ 49 h 170"/>
                <a:gd name="T62" fmla="*/ 1162 w 1310"/>
                <a:gd name="T63" fmla="*/ 49 h 170"/>
                <a:gd name="T64" fmla="*/ 1118 w 1310"/>
                <a:gd name="T65" fmla="*/ 70 h 170"/>
                <a:gd name="T66" fmla="*/ 1022 w 1310"/>
                <a:gd name="T67" fmla="*/ 120 h 170"/>
                <a:gd name="T68" fmla="*/ 1039 w 1310"/>
                <a:gd name="T69" fmla="*/ 156 h 170"/>
                <a:gd name="T70" fmla="*/ 1080 w 1310"/>
                <a:gd name="T71" fmla="*/ 161 h 170"/>
                <a:gd name="T72" fmla="*/ 1278 w 1310"/>
                <a:gd name="T73" fmla="*/ 107 h 170"/>
                <a:gd name="T74" fmla="*/ 1270 w 1310"/>
                <a:gd name="T75" fmla="*/ 59 h 170"/>
                <a:gd name="T76" fmla="*/ 1263 w 1310"/>
                <a:gd name="T77" fmla="*/ 59 h 170"/>
                <a:gd name="T78" fmla="*/ 1213 w 1310"/>
                <a:gd name="T79" fmla="*/ 74 h 170"/>
                <a:gd name="T80" fmla="*/ 1229 w 1310"/>
                <a:gd name="T81" fmla="*/ 28 h 170"/>
                <a:gd name="T82" fmla="*/ 1173 w 1310"/>
                <a:gd name="T8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310" h="170">
                  <a:moveTo>
                    <a:pt x="404" y="47"/>
                  </a:moveTo>
                  <a:cubicBezTo>
                    <a:pt x="274" y="58"/>
                    <a:pt x="145" y="78"/>
                    <a:pt x="24" y="122"/>
                  </a:cubicBezTo>
                  <a:cubicBezTo>
                    <a:pt x="10" y="127"/>
                    <a:pt x="0" y="138"/>
                    <a:pt x="5" y="152"/>
                  </a:cubicBezTo>
                  <a:cubicBezTo>
                    <a:pt x="8" y="162"/>
                    <a:pt x="19" y="170"/>
                    <a:pt x="31" y="170"/>
                  </a:cubicBezTo>
                  <a:cubicBezTo>
                    <a:pt x="34" y="170"/>
                    <a:pt x="37" y="170"/>
                    <a:pt x="39" y="169"/>
                  </a:cubicBezTo>
                  <a:cubicBezTo>
                    <a:pt x="135" y="134"/>
                    <a:pt x="236" y="115"/>
                    <a:pt x="339" y="103"/>
                  </a:cubicBezTo>
                  <a:cubicBezTo>
                    <a:pt x="404" y="47"/>
                    <a:pt x="404" y="47"/>
                    <a:pt x="404" y="47"/>
                  </a:cubicBezTo>
                  <a:moveTo>
                    <a:pt x="683" y="29"/>
                  </a:moveTo>
                  <a:cubicBezTo>
                    <a:pt x="682" y="29"/>
                    <a:pt x="682" y="29"/>
                    <a:pt x="681" y="29"/>
                  </a:cubicBezTo>
                  <a:cubicBezTo>
                    <a:pt x="599" y="34"/>
                    <a:pt x="516" y="38"/>
                    <a:pt x="434" y="44"/>
                  </a:cubicBezTo>
                  <a:cubicBezTo>
                    <a:pt x="475" y="93"/>
                    <a:pt x="475" y="93"/>
                    <a:pt x="475" y="93"/>
                  </a:cubicBezTo>
                  <a:cubicBezTo>
                    <a:pt x="486" y="85"/>
                    <a:pt x="500" y="80"/>
                    <a:pt x="515" y="80"/>
                  </a:cubicBezTo>
                  <a:cubicBezTo>
                    <a:pt x="671" y="80"/>
                    <a:pt x="671" y="80"/>
                    <a:pt x="671" y="80"/>
                  </a:cubicBezTo>
                  <a:cubicBezTo>
                    <a:pt x="678" y="80"/>
                    <a:pt x="678" y="80"/>
                    <a:pt x="678" y="80"/>
                  </a:cubicBezTo>
                  <a:cubicBezTo>
                    <a:pt x="682" y="79"/>
                    <a:pt x="685" y="78"/>
                    <a:pt x="688" y="77"/>
                  </a:cubicBezTo>
                  <a:cubicBezTo>
                    <a:pt x="715" y="68"/>
                    <a:pt x="714" y="29"/>
                    <a:pt x="683" y="29"/>
                  </a:cubicBezTo>
                  <a:moveTo>
                    <a:pt x="982" y="18"/>
                  </a:moveTo>
                  <a:cubicBezTo>
                    <a:pt x="981" y="18"/>
                    <a:pt x="980" y="19"/>
                    <a:pt x="979" y="19"/>
                  </a:cubicBezTo>
                  <a:cubicBezTo>
                    <a:pt x="923" y="27"/>
                    <a:pt x="868" y="39"/>
                    <a:pt x="814" y="53"/>
                  </a:cubicBezTo>
                  <a:cubicBezTo>
                    <a:pt x="774" y="63"/>
                    <a:pt x="733" y="71"/>
                    <a:pt x="693" y="80"/>
                  </a:cubicBezTo>
                  <a:cubicBezTo>
                    <a:pt x="827" y="80"/>
                    <a:pt x="827" y="80"/>
                    <a:pt x="827" y="80"/>
                  </a:cubicBezTo>
                  <a:cubicBezTo>
                    <a:pt x="841" y="80"/>
                    <a:pt x="854" y="85"/>
                    <a:pt x="865" y="92"/>
                  </a:cubicBezTo>
                  <a:cubicBezTo>
                    <a:pt x="870" y="90"/>
                    <a:pt x="876" y="89"/>
                    <a:pt x="881" y="88"/>
                  </a:cubicBezTo>
                  <a:cubicBezTo>
                    <a:pt x="905" y="82"/>
                    <a:pt x="929" y="78"/>
                    <a:pt x="953" y="73"/>
                  </a:cubicBezTo>
                  <a:cubicBezTo>
                    <a:pt x="982" y="18"/>
                    <a:pt x="982" y="18"/>
                    <a:pt x="982" y="18"/>
                  </a:cubicBezTo>
                  <a:moveTo>
                    <a:pt x="1173" y="0"/>
                  </a:moveTo>
                  <a:cubicBezTo>
                    <a:pt x="1162" y="0"/>
                    <a:pt x="1151" y="1"/>
                    <a:pt x="1143" y="1"/>
                  </a:cubicBezTo>
                  <a:cubicBezTo>
                    <a:pt x="1115" y="4"/>
                    <a:pt x="1088" y="6"/>
                    <a:pt x="1061" y="8"/>
                  </a:cubicBezTo>
                  <a:cubicBezTo>
                    <a:pt x="1033" y="61"/>
                    <a:pt x="1033" y="61"/>
                    <a:pt x="1033" y="61"/>
                  </a:cubicBezTo>
                  <a:cubicBezTo>
                    <a:pt x="1036" y="60"/>
                    <a:pt x="1039" y="60"/>
                    <a:pt x="1042" y="59"/>
                  </a:cubicBezTo>
                  <a:cubicBezTo>
                    <a:pt x="1081" y="54"/>
                    <a:pt x="1122" y="49"/>
                    <a:pt x="1162" y="49"/>
                  </a:cubicBezTo>
                  <a:cubicBezTo>
                    <a:pt x="1162" y="49"/>
                    <a:pt x="1162" y="49"/>
                    <a:pt x="1162" y="49"/>
                  </a:cubicBezTo>
                  <a:cubicBezTo>
                    <a:pt x="1151" y="61"/>
                    <a:pt x="1134" y="65"/>
                    <a:pt x="1118" y="70"/>
                  </a:cubicBezTo>
                  <a:cubicBezTo>
                    <a:pt x="1081" y="80"/>
                    <a:pt x="1043" y="88"/>
                    <a:pt x="1022" y="120"/>
                  </a:cubicBezTo>
                  <a:cubicBezTo>
                    <a:pt x="1013" y="134"/>
                    <a:pt x="1022" y="151"/>
                    <a:pt x="1039" y="156"/>
                  </a:cubicBezTo>
                  <a:cubicBezTo>
                    <a:pt x="1053" y="160"/>
                    <a:pt x="1066" y="161"/>
                    <a:pt x="1080" y="161"/>
                  </a:cubicBezTo>
                  <a:cubicBezTo>
                    <a:pt x="1148" y="161"/>
                    <a:pt x="1213" y="120"/>
                    <a:pt x="1278" y="107"/>
                  </a:cubicBezTo>
                  <a:cubicBezTo>
                    <a:pt x="1310" y="100"/>
                    <a:pt x="1300" y="59"/>
                    <a:pt x="1270" y="59"/>
                  </a:cubicBezTo>
                  <a:cubicBezTo>
                    <a:pt x="1268" y="59"/>
                    <a:pt x="1265" y="59"/>
                    <a:pt x="1263" y="59"/>
                  </a:cubicBezTo>
                  <a:cubicBezTo>
                    <a:pt x="1246" y="63"/>
                    <a:pt x="1229" y="68"/>
                    <a:pt x="1213" y="74"/>
                  </a:cubicBezTo>
                  <a:cubicBezTo>
                    <a:pt x="1225" y="61"/>
                    <a:pt x="1233" y="45"/>
                    <a:pt x="1229" y="28"/>
                  </a:cubicBezTo>
                  <a:cubicBezTo>
                    <a:pt x="1225" y="5"/>
                    <a:pt x="1198" y="0"/>
                    <a:pt x="1173" y="0"/>
                  </a:cubicBezTo>
                </a:path>
              </a:pathLst>
            </a:custGeom>
            <a:solidFill>
              <a:srgbClr val="095D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5" name="Freeform 77"/>
            <p:cNvSpPr/>
            <p:nvPr/>
          </p:nvSpPr>
          <p:spPr bwMode="auto">
            <a:xfrm>
              <a:off x="7640637" y="-1727200"/>
              <a:ext cx="334963" cy="3722688"/>
            </a:xfrm>
            <a:custGeom>
              <a:avLst/>
              <a:gdLst>
                <a:gd name="T0" fmla="*/ 86 w 211"/>
                <a:gd name="T1" fmla="*/ 0 h 2345"/>
                <a:gd name="T2" fmla="*/ 86 w 211"/>
                <a:gd name="T3" fmla="*/ 0 h 2345"/>
                <a:gd name="T4" fmla="*/ 43 w 211"/>
                <a:gd name="T5" fmla="*/ 1162 h 2345"/>
                <a:gd name="T6" fmla="*/ 41 w 211"/>
                <a:gd name="T7" fmla="*/ 1268 h 2345"/>
                <a:gd name="T8" fmla="*/ 36 w 211"/>
                <a:gd name="T9" fmla="*/ 1365 h 2345"/>
                <a:gd name="T10" fmla="*/ 33 w 211"/>
                <a:gd name="T11" fmla="*/ 1474 h 2345"/>
                <a:gd name="T12" fmla="*/ 31 w 211"/>
                <a:gd name="T13" fmla="*/ 1498 h 2345"/>
                <a:gd name="T14" fmla="*/ 0 w 211"/>
                <a:gd name="T15" fmla="*/ 2345 h 2345"/>
                <a:gd name="T16" fmla="*/ 133 w 211"/>
                <a:gd name="T17" fmla="*/ 2234 h 2345"/>
                <a:gd name="T18" fmla="*/ 131 w 211"/>
                <a:gd name="T19" fmla="*/ 2234 h 2345"/>
                <a:gd name="T20" fmla="*/ 128 w 211"/>
                <a:gd name="T21" fmla="*/ 2234 h 2345"/>
                <a:gd name="T22" fmla="*/ 204 w 211"/>
                <a:gd name="T23" fmla="*/ 87 h 2345"/>
                <a:gd name="T24" fmla="*/ 211 w 211"/>
                <a:gd name="T25" fmla="*/ 87 h 2345"/>
                <a:gd name="T26" fmla="*/ 86 w 211"/>
                <a:gd name="T27" fmla="*/ 0 h 2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1" h="2345">
                  <a:moveTo>
                    <a:pt x="86" y="0"/>
                  </a:moveTo>
                  <a:lnTo>
                    <a:pt x="86" y="0"/>
                  </a:lnTo>
                  <a:lnTo>
                    <a:pt x="43" y="1162"/>
                  </a:lnTo>
                  <a:lnTo>
                    <a:pt x="41" y="1268"/>
                  </a:lnTo>
                  <a:lnTo>
                    <a:pt x="36" y="1365"/>
                  </a:lnTo>
                  <a:lnTo>
                    <a:pt x="33" y="1474"/>
                  </a:lnTo>
                  <a:lnTo>
                    <a:pt x="31" y="1498"/>
                  </a:lnTo>
                  <a:lnTo>
                    <a:pt x="0" y="2345"/>
                  </a:lnTo>
                  <a:lnTo>
                    <a:pt x="133" y="2234"/>
                  </a:lnTo>
                  <a:lnTo>
                    <a:pt x="131" y="2234"/>
                  </a:lnTo>
                  <a:lnTo>
                    <a:pt x="128" y="2234"/>
                  </a:lnTo>
                  <a:lnTo>
                    <a:pt x="204" y="87"/>
                  </a:lnTo>
                  <a:lnTo>
                    <a:pt x="211" y="87"/>
                  </a:lnTo>
                  <a:lnTo>
                    <a:pt x="86" y="0"/>
                  </a:lnTo>
                  <a:close/>
                </a:path>
              </a:pathLst>
            </a:custGeom>
            <a:solidFill>
              <a:srgbClr val="B75F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6" name="Freeform 78"/>
            <p:cNvSpPr/>
            <p:nvPr/>
          </p:nvSpPr>
          <p:spPr bwMode="auto">
            <a:xfrm>
              <a:off x="7640637" y="-1727200"/>
              <a:ext cx="334963" cy="3722688"/>
            </a:xfrm>
            <a:custGeom>
              <a:avLst/>
              <a:gdLst>
                <a:gd name="T0" fmla="*/ 86 w 211"/>
                <a:gd name="T1" fmla="*/ 0 h 2345"/>
                <a:gd name="T2" fmla="*/ 86 w 211"/>
                <a:gd name="T3" fmla="*/ 0 h 2345"/>
                <a:gd name="T4" fmla="*/ 43 w 211"/>
                <a:gd name="T5" fmla="*/ 1162 h 2345"/>
                <a:gd name="T6" fmla="*/ 41 w 211"/>
                <a:gd name="T7" fmla="*/ 1268 h 2345"/>
                <a:gd name="T8" fmla="*/ 36 w 211"/>
                <a:gd name="T9" fmla="*/ 1365 h 2345"/>
                <a:gd name="T10" fmla="*/ 33 w 211"/>
                <a:gd name="T11" fmla="*/ 1474 h 2345"/>
                <a:gd name="T12" fmla="*/ 31 w 211"/>
                <a:gd name="T13" fmla="*/ 1498 h 2345"/>
                <a:gd name="T14" fmla="*/ 0 w 211"/>
                <a:gd name="T15" fmla="*/ 2345 h 2345"/>
                <a:gd name="T16" fmla="*/ 133 w 211"/>
                <a:gd name="T17" fmla="*/ 2234 h 2345"/>
                <a:gd name="T18" fmla="*/ 131 w 211"/>
                <a:gd name="T19" fmla="*/ 2234 h 2345"/>
                <a:gd name="T20" fmla="*/ 128 w 211"/>
                <a:gd name="T21" fmla="*/ 2234 h 2345"/>
                <a:gd name="T22" fmla="*/ 204 w 211"/>
                <a:gd name="T23" fmla="*/ 87 h 2345"/>
                <a:gd name="T24" fmla="*/ 211 w 211"/>
                <a:gd name="T25" fmla="*/ 87 h 2345"/>
                <a:gd name="T26" fmla="*/ 86 w 211"/>
                <a:gd name="T27" fmla="*/ 0 h 2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1" h="2345">
                  <a:moveTo>
                    <a:pt x="86" y="0"/>
                  </a:moveTo>
                  <a:lnTo>
                    <a:pt x="86" y="0"/>
                  </a:lnTo>
                  <a:lnTo>
                    <a:pt x="43" y="1162"/>
                  </a:lnTo>
                  <a:lnTo>
                    <a:pt x="41" y="1268"/>
                  </a:lnTo>
                  <a:lnTo>
                    <a:pt x="36" y="1365"/>
                  </a:lnTo>
                  <a:lnTo>
                    <a:pt x="33" y="1474"/>
                  </a:lnTo>
                  <a:lnTo>
                    <a:pt x="31" y="1498"/>
                  </a:lnTo>
                  <a:lnTo>
                    <a:pt x="0" y="2345"/>
                  </a:lnTo>
                  <a:lnTo>
                    <a:pt x="133" y="2234"/>
                  </a:lnTo>
                  <a:lnTo>
                    <a:pt x="131" y="2234"/>
                  </a:lnTo>
                  <a:lnTo>
                    <a:pt x="128" y="2234"/>
                  </a:lnTo>
                  <a:lnTo>
                    <a:pt x="204" y="87"/>
                  </a:lnTo>
                  <a:lnTo>
                    <a:pt x="211" y="87"/>
                  </a:lnTo>
                  <a:lnTo>
                    <a:pt x="8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7" name="Freeform 79"/>
            <p:cNvSpPr/>
            <p:nvPr/>
          </p:nvSpPr>
          <p:spPr bwMode="auto">
            <a:xfrm>
              <a:off x="7843837" y="-1589088"/>
              <a:ext cx="131763" cy="3408363"/>
            </a:xfrm>
            <a:custGeom>
              <a:avLst/>
              <a:gdLst>
                <a:gd name="T0" fmla="*/ 35 w 35"/>
                <a:gd name="T1" fmla="*/ 0 h 907"/>
                <a:gd name="T2" fmla="*/ 32 w 35"/>
                <a:gd name="T3" fmla="*/ 0 h 907"/>
                <a:gd name="T4" fmla="*/ 0 w 35"/>
                <a:gd name="T5" fmla="*/ 907 h 907"/>
                <a:gd name="T6" fmla="*/ 1 w 35"/>
                <a:gd name="T7" fmla="*/ 907 h 907"/>
                <a:gd name="T8" fmla="*/ 2 w 35"/>
                <a:gd name="T9" fmla="*/ 907 h 907"/>
                <a:gd name="T10" fmla="*/ 20 w 35"/>
                <a:gd name="T11" fmla="*/ 397 h 907"/>
                <a:gd name="T12" fmla="*/ 20 w 35"/>
                <a:gd name="T13" fmla="*/ 397 h 907"/>
                <a:gd name="T14" fmla="*/ 23 w 35"/>
                <a:gd name="T15" fmla="*/ 290 h 907"/>
                <a:gd name="T16" fmla="*/ 24 w 35"/>
                <a:gd name="T17" fmla="*/ 290 h 907"/>
                <a:gd name="T18" fmla="*/ 35 w 35"/>
                <a:gd name="T19" fmla="*/ 0 h 9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906">
                  <a:moveTo>
                    <a:pt x="35" y="0"/>
                  </a:moveTo>
                  <a:cubicBezTo>
                    <a:pt x="32" y="0"/>
                    <a:pt x="32" y="0"/>
                    <a:pt x="32" y="0"/>
                  </a:cubicBezTo>
                  <a:cubicBezTo>
                    <a:pt x="0" y="907"/>
                    <a:pt x="0" y="907"/>
                    <a:pt x="0" y="907"/>
                  </a:cubicBezTo>
                  <a:cubicBezTo>
                    <a:pt x="1" y="907"/>
                    <a:pt x="1" y="907"/>
                    <a:pt x="1" y="907"/>
                  </a:cubicBezTo>
                  <a:cubicBezTo>
                    <a:pt x="2" y="907"/>
                    <a:pt x="2" y="907"/>
                    <a:pt x="2" y="907"/>
                  </a:cubicBezTo>
                  <a:cubicBezTo>
                    <a:pt x="20" y="397"/>
                    <a:pt x="20" y="397"/>
                    <a:pt x="20" y="397"/>
                  </a:cubicBezTo>
                  <a:cubicBezTo>
                    <a:pt x="20" y="397"/>
                    <a:pt x="20" y="397"/>
                    <a:pt x="20" y="397"/>
                  </a:cubicBezTo>
                  <a:cubicBezTo>
                    <a:pt x="23" y="290"/>
                    <a:pt x="23" y="290"/>
                    <a:pt x="23" y="290"/>
                  </a:cubicBezTo>
                  <a:cubicBezTo>
                    <a:pt x="23" y="290"/>
                    <a:pt x="24" y="290"/>
                    <a:pt x="24" y="290"/>
                  </a:cubicBezTo>
                  <a:cubicBezTo>
                    <a:pt x="35" y="0"/>
                    <a:pt x="35" y="0"/>
                    <a:pt x="35" y="0"/>
                  </a:cubicBezTo>
                </a:path>
              </a:pathLst>
            </a:custGeom>
            <a:solidFill>
              <a:srgbClr val="AA5C2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8" name="Freeform 81"/>
            <p:cNvSpPr/>
            <p:nvPr/>
          </p:nvSpPr>
          <p:spPr bwMode="auto">
            <a:xfrm>
              <a:off x="13020673" y="-1727200"/>
              <a:ext cx="322263" cy="3549651"/>
            </a:xfrm>
            <a:custGeom>
              <a:avLst/>
              <a:gdLst>
                <a:gd name="T0" fmla="*/ 52 w 86"/>
                <a:gd name="T1" fmla="*/ 0 h 945"/>
                <a:gd name="T2" fmla="*/ 52 w 86"/>
                <a:gd name="T3" fmla="*/ 0 h 945"/>
                <a:gd name="T4" fmla="*/ 0 w 86"/>
                <a:gd name="T5" fmla="*/ 37 h 945"/>
                <a:gd name="T6" fmla="*/ 31 w 86"/>
                <a:gd name="T7" fmla="*/ 894 h 945"/>
                <a:gd name="T8" fmla="*/ 86 w 86"/>
                <a:gd name="T9" fmla="*/ 945 h 945"/>
                <a:gd name="T10" fmla="*/ 52 w 86"/>
                <a:gd name="T11" fmla="*/ 0 h 945"/>
              </a:gdLst>
              <a:ahLst/>
              <a:cxnLst>
                <a:cxn ang="0">
                  <a:pos x="T0" y="T1"/>
                </a:cxn>
                <a:cxn ang="0">
                  <a:pos x="T2" y="T3"/>
                </a:cxn>
                <a:cxn ang="0">
                  <a:pos x="T4" y="T5"/>
                </a:cxn>
                <a:cxn ang="0">
                  <a:pos x="T6" y="T7"/>
                </a:cxn>
                <a:cxn ang="0">
                  <a:pos x="T8" y="T9"/>
                </a:cxn>
                <a:cxn ang="0">
                  <a:pos x="T10" y="T11"/>
                </a:cxn>
              </a:cxnLst>
              <a:rect l="0" t="0" r="r" b="b"/>
              <a:pathLst>
                <a:path w="86" h="944">
                  <a:moveTo>
                    <a:pt x="52" y="0"/>
                  </a:moveTo>
                  <a:cubicBezTo>
                    <a:pt x="52" y="0"/>
                    <a:pt x="52" y="0"/>
                    <a:pt x="52" y="0"/>
                  </a:cubicBezTo>
                  <a:cubicBezTo>
                    <a:pt x="0" y="37"/>
                    <a:pt x="0" y="37"/>
                    <a:pt x="0" y="37"/>
                  </a:cubicBezTo>
                  <a:cubicBezTo>
                    <a:pt x="31" y="894"/>
                    <a:pt x="31" y="894"/>
                    <a:pt x="31" y="894"/>
                  </a:cubicBezTo>
                  <a:cubicBezTo>
                    <a:pt x="52" y="907"/>
                    <a:pt x="71" y="925"/>
                    <a:pt x="86" y="945"/>
                  </a:cubicBezTo>
                  <a:cubicBezTo>
                    <a:pt x="52" y="0"/>
                    <a:pt x="52" y="0"/>
                    <a:pt x="52" y="0"/>
                  </a:cubicBezTo>
                </a:path>
              </a:pathLst>
            </a:custGeom>
            <a:solidFill>
              <a:srgbClr val="B75F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9" name="Freeform 82"/>
            <p:cNvSpPr/>
            <p:nvPr/>
          </p:nvSpPr>
          <p:spPr bwMode="auto">
            <a:xfrm>
              <a:off x="11734799" y="1908175"/>
              <a:ext cx="1439863" cy="26988"/>
            </a:xfrm>
            <a:custGeom>
              <a:avLst/>
              <a:gdLst>
                <a:gd name="T0" fmla="*/ 0 w 383"/>
                <a:gd name="T1" fmla="*/ 3 h 7"/>
                <a:gd name="T2" fmla="*/ 60 w 383"/>
                <a:gd name="T3" fmla="*/ 2 h 7"/>
                <a:gd name="T4" fmla="*/ 192 w 383"/>
                <a:gd name="T5" fmla="*/ 1 h 7"/>
                <a:gd name="T6" fmla="*/ 262 w 383"/>
                <a:gd name="T7" fmla="*/ 0 h 7"/>
                <a:gd name="T8" fmla="*/ 294 w 383"/>
                <a:gd name="T9" fmla="*/ 0 h 7"/>
                <a:gd name="T10" fmla="*/ 323 w 383"/>
                <a:gd name="T11" fmla="*/ 1 h 7"/>
                <a:gd name="T12" fmla="*/ 348 w 383"/>
                <a:gd name="T13" fmla="*/ 2 h 7"/>
                <a:gd name="T14" fmla="*/ 367 w 383"/>
                <a:gd name="T15" fmla="*/ 2 h 7"/>
                <a:gd name="T16" fmla="*/ 383 w 383"/>
                <a:gd name="T17" fmla="*/ 3 h 7"/>
                <a:gd name="T18" fmla="*/ 383 w 383"/>
                <a:gd name="T19" fmla="*/ 4 h 7"/>
                <a:gd name="T20" fmla="*/ 367 w 383"/>
                <a:gd name="T21" fmla="*/ 5 h 7"/>
                <a:gd name="T22" fmla="*/ 348 w 383"/>
                <a:gd name="T23" fmla="*/ 5 h 7"/>
                <a:gd name="T24" fmla="*/ 323 w 383"/>
                <a:gd name="T25" fmla="*/ 6 h 7"/>
                <a:gd name="T26" fmla="*/ 294 w 383"/>
                <a:gd name="T27" fmla="*/ 7 h 7"/>
                <a:gd name="T28" fmla="*/ 262 w 383"/>
                <a:gd name="T29" fmla="*/ 7 h 7"/>
                <a:gd name="T30" fmla="*/ 192 w 383"/>
                <a:gd name="T31" fmla="*/ 6 h 7"/>
                <a:gd name="T32" fmla="*/ 60 w 383"/>
                <a:gd name="T33" fmla="*/ 5 h 7"/>
                <a:gd name="T34" fmla="*/ 0 w 383"/>
                <a:gd name="T35" fmla="*/ 4 h 7"/>
                <a:gd name="T36" fmla="*/ 0 w 383"/>
                <a:gd name="T37"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83" h="7">
                  <a:moveTo>
                    <a:pt x="0" y="3"/>
                  </a:moveTo>
                  <a:cubicBezTo>
                    <a:pt x="0" y="3"/>
                    <a:pt x="24" y="3"/>
                    <a:pt x="60" y="2"/>
                  </a:cubicBezTo>
                  <a:cubicBezTo>
                    <a:pt x="96" y="2"/>
                    <a:pt x="144" y="1"/>
                    <a:pt x="192" y="1"/>
                  </a:cubicBezTo>
                  <a:cubicBezTo>
                    <a:pt x="216" y="1"/>
                    <a:pt x="240" y="0"/>
                    <a:pt x="262" y="0"/>
                  </a:cubicBezTo>
                  <a:cubicBezTo>
                    <a:pt x="273" y="0"/>
                    <a:pt x="284" y="0"/>
                    <a:pt x="294" y="0"/>
                  </a:cubicBezTo>
                  <a:cubicBezTo>
                    <a:pt x="305" y="0"/>
                    <a:pt x="314" y="1"/>
                    <a:pt x="323" y="1"/>
                  </a:cubicBezTo>
                  <a:cubicBezTo>
                    <a:pt x="332" y="1"/>
                    <a:pt x="341" y="1"/>
                    <a:pt x="348" y="2"/>
                  </a:cubicBezTo>
                  <a:cubicBezTo>
                    <a:pt x="355" y="2"/>
                    <a:pt x="362" y="2"/>
                    <a:pt x="367" y="2"/>
                  </a:cubicBezTo>
                  <a:cubicBezTo>
                    <a:pt x="377" y="3"/>
                    <a:pt x="383" y="3"/>
                    <a:pt x="383" y="3"/>
                  </a:cubicBezTo>
                  <a:cubicBezTo>
                    <a:pt x="383" y="4"/>
                    <a:pt x="383" y="4"/>
                    <a:pt x="383" y="4"/>
                  </a:cubicBezTo>
                  <a:cubicBezTo>
                    <a:pt x="383" y="4"/>
                    <a:pt x="377" y="4"/>
                    <a:pt x="367" y="5"/>
                  </a:cubicBezTo>
                  <a:cubicBezTo>
                    <a:pt x="362" y="5"/>
                    <a:pt x="355" y="5"/>
                    <a:pt x="348" y="5"/>
                  </a:cubicBezTo>
                  <a:cubicBezTo>
                    <a:pt x="341" y="6"/>
                    <a:pt x="332" y="6"/>
                    <a:pt x="323" y="6"/>
                  </a:cubicBezTo>
                  <a:cubicBezTo>
                    <a:pt x="314" y="6"/>
                    <a:pt x="305" y="6"/>
                    <a:pt x="294" y="7"/>
                  </a:cubicBezTo>
                  <a:cubicBezTo>
                    <a:pt x="284" y="7"/>
                    <a:pt x="273" y="7"/>
                    <a:pt x="262" y="7"/>
                  </a:cubicBezTo>
                  <a:cubicBezTo>
                    <a:pt x="240" y="7"/>
                    <a:pt x="216" y="6"/>
                    <a:pt x="192" y="6"/>
                  </a:cubicBezTo>
                  <a:cubicBezTo>
                    <a:pt x="144" y="6"/>
                    <a:pt x="96" y="5"/>
                    <a:pt x="60" y="5"/>
                  </a:cubicBezTo>
                  <a:cubicBezTo>
                    <a:pt x="24" y="4"/>
                    <a:pt x="0" y="4"/>
                    <a:pt x="0" y="4"/>
                  </a:cubicBezTo>
                  <a:cubicBezTo>
                    <a:pt x="0" y="3"/>
                    <a:pt x="0" y="3"/>
                    <a:pt x="0" y="3"/>
                  </a:cubicBezTo>
                </a:path>
              </a:pathLst>
            </a:custGeom>
            <a:solidFill>
              <a:srgbClr val="60381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0" name="矩形 449"/>
            <p:cNvSpPr/>
            <p:nvPr/>
          </p:nvSpPr>
          <p:spPr>
            <a:xfrm>
              <a:off x="8510025" y="1707016"/>
              <a:ext cx="4625181" cy="111125"/>
            </a:xfrm>
            <a:prstGeom prst="rect">
              <a:avLst/>
            </a:prstGeom>
            <a:solidFill>
              <a:srgbClr val="064B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51" name="矩形 373"/>
            <p:cNvSpPr/>
            <p:nvPr/>
          </p:nvSpPr>
          <p:spPr>
            <a:xfrm>
              <a:off x="12984525" y="710226"/>
              <a:ext cx="146822" cy="1085418"/>
            </a:xfrm>
            <a:custGeom>
              <a:avLst/>
              <a:gdLst>
                <a:gd name="connsiteX0" fmla="*/ 0 w 146822"/>
                <a:gd name="connsiteY0" fmla="*/ 6531 h 1085418"/>
                <a:gd name="connsiteX1" fmla="*/ 111987 w 146822"/>
                <a:gd name="connsiteY1" fmla="*/ 0 h 1085418"/>
                <a:gd name="connsiteX2" fmla="*/ 146822 w 146822"/>
                <a:gd name="connsiteY2" fmla="*/ 1078886 h 1085418"/>
                <a:gd name="connsiteX3" fmla="*/ 32657 w 146822"/>
                <a:gd name="connsiteY3" fmla="*/ 1085418 h 1085418"/>
                <a:gd name="connsiteX4" fmla="*/ 0 w 146822"/>
                <a:gd name="connsiteY4" fmla="*/ 6531 h 10854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6822" h="1085418">
                  <a:moveTo>
                    <a:pt x="0" y="6531"/>
                  </a:moveTo>
                  <a:lnTo>
                    <a:pt x="111987" y="0"/>
                  </a:lnTo>
                  <a:lnTo>
                    <a:pt x="146822" y="1078886"/>
                  </a:lnTo>
                  <a:lnTo>
                    <a:pt x="32657" y="1085418"/>
                  </a:lnTo>
                  <a:lnTo>
                    <a:pt x="0" y="6531"/>
                  </a:lnTo>
                  <a:close/>
                </a:path>
              </a:pathLst>
            </a:custGeom>
            <a:solidFill>
              <a:srgbClr val="064B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431" name="MH_Number_1"/>
          <p:cNvSpPr/>
          <p:nvPr>
            <p:custDataLst>
              <p:tags r:id="rId2"/>
            </p:custDataLst>
          </p:nvPr>
        </p:nvSpPr>
        <p:spPr>
          <a:xfrm>
            <a:off x="4819714" y="1297238"/>
            <a:ext cx="2567854" cy="2566118"/>
          </a:xfrm>
          <a:prstGeom prst="roundRect">
            <a:avLst/>
          </a:prstGeom>
          <a:solidFill>
            <a:srgbClr val="FFC60B"/>
          </a:solidFill>
          <a:ln w="76200">
            <a:solidFill>
              <a:srgbClr val="E15D3F"/>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altLang="zh-CN" sz="13800">
                <a:solidFill>
                  <a:schemeClr val="bg2">
                    <a:lumMod val="25000"/>
                  </a:schemeClr>
                </a:solidFill>
                <a:latin typeface="微软雅黑" panose="020B0503020204020204" pitchFamily="34" charset="-122"/>
                <a:ea typeface="微软雅黑" panose="020B0503020204020204" pitchFamily="34" charset="-122"/>
                <a:cs typeface="Times New Roman" panose="02020603050405020304" pitchFamily="18" charset="0"/>
              </a:rPr>
              <a:t>04</a:t>
            </a:r>
            <a:endParaRPr lang="zh-CN" altLang="en-US" sz="13800">
              <a:solidFill>
                <a:schemeClr val="bg2">
                  <a:lumMod val="25000"/>
                </a:schemeClr>
              </a:solidFill>
              <a:latin typeface="微软雅黑" panose="020B0503020204020204" pitchFamily="34" charset="-122"/>
              <a:ea typeface="微软雅黑" panose="020B0503020204020204" pitchFamily="34" charset="-122"/>
              <a:cs typeface="Times New Roman" panose="02020603050405020304" pitchFamily="18" charset="0"/>
            </a:endParaRPr>
          </a:p>
        </p:txBody>
      </p:sp>
      <p:grpSp>
        <p:nvGrpSpPr>
          <p:cNvPr id="452" name="组合 451"/>
          <p:cNvGrpSpPr/>
          <p:nvPr/>
        </p:nvGrpSpPr>
        <p:grpSpPr>
          <a:xfrm>
            <a:off x="2349847" y="2199103"/>
            <a:ext cx="1784351" cy="1743076"/>
            <a:chOff x="2312988" y="292100"/>
            <a:chExt cx="1784351" cy="1743076"/>
          </a:xfrm>
        </p:grpSpPr>
        <p:sp>
          <p:nvSpPr>
            <p:cNvPr id="453" name="Freeform 5"/>
            <p:cNvSpPr/>
            <p:nvPr/>
          </p:nvSpPr>
          <p:spPr bwMode="auto">
            <a:xfrm>
              <a:off x="2955926" y="292100"/>
              <a:ext cx="860425" cy="1668463"/>
            </a:xfrm>
            <a:custGeom>
              <a:avLst/>
              <a:gdLst>
                <a:gd name="T0" fmla="*/ 53 w 229"/>
                <a:gd name="T1" fmla="*/ 42 h 444"/>
                <a:gd name="T2" fmla="*/ 53 w 229"/>
                <a:gd name="T3" fmla="*/ 42 h 444"/>
                <a:gd name="T4" fmla="*/ 16 w 229"/>
                <a:gd name="T5" fmla="*/ 12 h 444"/>
                <a:gd name="T6" fmla="*/ 13 w 229"/>
                <a:gd name="T7" fmla="*/ 9 h 444"/>
                <a:gd name="T8" fmla="*/ 7 w 229"/>
                <a:gd name="T9" fmla="*/ 4 h 444"/>
                <a:gd name="T10" fmla="*/ 1 w 229"/>
                <a:gd name="T11" fmla="*/ 0 h 444"/>
                <a:gd name="T12" fmla="*/ 1 w 229"/>
                <a:gd name="T13" fmla="*/ 6 h 444"/>
                <a:gd name="T14" fmla="*/ 1 w 229"/>
                <a:gd name="T15" fmla="*/ 13 h 444"/>
                <a:gd name="T16" fmla="*/ 1 w 229"/>
                <a:gd name="T17" fmla="*/ 16 h 444"/>
                <a:gd name="T18" fmla="*/ 0 w 229"/>
                <a:gd name="T19" fmla="*/ 64 h 444"/>
                <a:gd name="T20" fmla="*/ 0 w 229"/>
                <a:gd name="T21" fmla="*/ 65 h 444"/>
                <a:gd name="T22" fmla="*/ 0 w 229"/>
                <a:gd name="T23" fmla="*/ 65 h 444"/>
                <a:gd name="T24" fmla="*/ 0 w 229"/>
                <a:gd name="T25" fmla="*/ 66 h 444"/>
                <a:gd name="T26" fmla="*/ 0 w 229"/>
                <a:gd name="T27" fmla="*/ 66 h 444"/>
                <a:gd name="T28" fmla="*/ 144 w 229"/>
                <a:gd name="T29" fmla="*/ 374 h 444"/>
                <a:gd name="T30" fmla="*/ 168 w 229"/>
                <a:gd name="T31" fmla="*/ 426 h 444"/>
                <a:gd name="T32" fmla="*/ 170 w 229"/>
                <a:gd name="T33" fmla="*/ 430 h 444"/>
                <a:gd name="T34" fmla="*/ 196 w 229"/>
                <a:gd name="T35" fmla="*/ 442 h 444"/>
                <a:gd name="T36" fmla="*/ 206 w 229"/>
                <a:gd name="T37" fmla="*/ 438 h 444"/>
                <a:gd name="T38" fmla="*/ 215 w 229"/>
                <a:gd name="T39" fmla="*/ 434 h 444"/>
                <a:gd name="T40" fmla="*/ 223 w 229"/>
                <a:gd name="T41" fmla="*/ 406 h 444"/>
                <a:gd name="T42" fmla="*/ 221 w 229"/>
                <a:gd name="T43" fmla="*/ 402 h 444"/>
                <a:gd name="T44" fmla="*/ 197 w 229"/>
                <a:gd name="T45" fmla="*/ 351 h 444"/>
                <a:gd name="T46" fmla="*/ 53 w 229"/>
                <a:gd name="T47" fmla="*/ 42 h 444"/>
                <a:gd name="T48" fmla="*/ 53 w 229"/>
                <a:gd name="T49" fmla="*/ 42 h 4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9" h="443">
                  <a:moveTo>
                    <a:pt x="53" y="42"/>
                  </a:moveTo>
                  <a:cubicBezTo>
                    <a:pt x="53" y="42"/>
                    <a:pt x="53" y="42"/>
                    <a:pt x="53" y="42"/>
                  </a:cubicBezTo>
                  <a:cubicBezTo>
                    <a:pt x="16" y="12"/>
                    <a:pt x="16" y="12"/>
                    <a:pt x="16" y="12"/>
                  </a:cubicBezTo>
                  <a:cubicBezTo>
                    <a:pt x="13" y="9"/>
                    <a:pt x="13" y="9"/>
                    <a:pt x="13" y="9"/>
                  </a:cubicBezTo>
                  <a:cubicBezTo>
                    <a:pt x="7" y="4"/>
                    <a:pt x="7" y="4"/>
                    <a:pt x="7" y="4"/>
                  </a:cubicBezTo>
                  <a:cubicBezTo>
                    <a:pt x="5" y="3"/>
                    <a:pt x="4" y="0"/>
                    <a:pt x="1" y="0"/>
                  </a:cubicBezTo>
                  <a:cubicBezTo>
                    <a:pt x="1" y="0"/>
                    <a:pt x="1" y="6"/>
                    <a:pt x="1" y="6"/>
                  </a:cubicBezTo>
                  <a:cubicBezTo>
                    <a:pt x="1" y="13"/>
                    <a:pt x="1" y="13"/>
                    <a:pt x="1" y="13"/>
                  </a:cubicBezTo>
                  <a:cubicBezTo>
                    <a:pt x="1" y="16"/>
                    <a:pt x="1" y="16"/>
                    <a:pt x="1" y="16"/>
                  </a:cubicBezTo>
                  <a:cubicBezTo>
                    <a:pt x="0" y="64"/>
                    <a:pt x="0" y="64"/>
                    <a:pt x="0" y="64"/>
                  </a:cubicBezTo>
                  <a:cubicBezTo>
                    <a:pt x="0" y="65"/>
                    <a:pt x="0" y="65"/>
                    <a:pt x="0" y="65"/>
                  </a:cubicBezTo>
                  <a:cubicBezTo>
                    <a:pt x="0" y="65"/>
                    <a:pt x="0" y="65"/>
                    <a:pt x="0" y="65"/>
                  </a:cubicBezTo>
                  <a:cubicBezTo>
                    <a:pt x="0" y="66"/>
                    <a:pt x="0" y="66"/>
                    <a:pt x="0" y="66"/>
                  </a:cubicBezTo>
                  <a:cubicBezTo>
                    <a:pt x="0" y="66"/>
                    <a:pt x="0" y="66"/>
                    <a:pt x="0" y="66"/>
                  </a:cubicBezTo>
                  <a:cubicBezTo>
                    <a:pt x="144" y="374"/>
                    <a:pt x="144" y="374"/>
                    <a:pt x="144" y="374"/>
                  </a:cubicBezTo>
                  <a:cubicBezTo>
                    <a:pt x="168" y="426"/>
                    <a:pt x="168" y="426"/>
                    <a:pt x="168" y="426"/>
                  </a:cubicBezTo>
                  <a:cubicBezTo>
                    <a:pt x="170" y="430"/>
                    <a:pt x="170" y="430"/>
                    <a:pt x="170" y="430"/>
                  </a:cubicBezTo>
                  <a:cubicBezTo>
                    <a:pt x="176" y="442"/>
                    <a:pt x="185" y="444"/>
                    <a:pt x="196" y="442"/>
                  </a:cubicBezTo>
                  <a:cubicBezTo>
                    <a:pt x="199" y="441"/>
                    <a:pt x="203" y="440"/>
                    <a:pt x="206" y="438"/>
                  </a:cubicBezTo>
                  <a:cubicBezTo>
                    <a:pt x="209" y="437"/>
                    <a:pt x="212" y="435"/>
                    <a:pt x="215" y="434"/>
                  </a:cubicBezTo>
                  <a:cubicBezTo>
                    <a:pt x="224" y="427"/>
                    <a:pt x="229" y="419"/>
                    <a:pt x="223" y="406"/>
                  </a:cubicBezTo>
                  <a:cubicBezTo>
                    <a:pt x="221" y="402"/>
                    <a:pt x="221" y="402"/>
                    <a:pt x="221" y="402"/>
                  </a:cubicBezTo>
                  <a:cubicBezTo>
                    <a:pt x="197" y="351"/>
                    <a:pt x="197" y="351"/>
                    <a:pt x="197" y="351"/>
                  </a:cubicBezTo>
                  <a:cubicBezTo>
                    <a:pt x="53" y="42"/>
                    <a:pt x="53" y="42"/>
                    <a:pt x="53" y="42"/>
                  </a:cubicBezTo>
                  <a:cubicBezTo>
                    <a:pt x="53" y="42"/>
                    <a:pt x="53" y="42"/>
                    <a:pt x="53" y="42"/>
                  </a:cubicBezTo>
                </a:path>
              </a:pathLst>
            </a:custGeom>
            <a:solidFill>
              <a:srgbClr val="F4B68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4" name="Freeform 6"/>
            <p:cNvSpPr/>
            <p:nvPr/>
          </p:nvSpPr>
          <p:spPr bwMode="auto">
            <a:xfrm>
              <a:off x="3586163" y="1870075"/>
              <a:ext cx="106363" cy="90488"/>
            </a:xfrm>
            <a:custGeom>
              <a:avLst/>
              <a:gdLst>
                <a:gd name="T0" fmla="*/ 0 w 28"/>
                <a:gd name="T1" fmla="*/ 6 h 24"/>
                <a:gd name="T2" fmla="*/ 2 w 28"/>
                <a:gd name="T3" fmla="*/ 10 h 24"/>
                <a:gd name="T4" fmla="*/ 28 w 28"/>
                <a:gd name="T5" fmla="*/ 22 h 24"/>
                <a:gd name="T6" fmla="*/ 18 w 28"/>
                <a:gd name="T7" fmla="*/ 0 h 24"/>
                <a:gd name="T8" fmla="*/ 0 w 28"/>
                <a:gd name="T9" fmla="*/ 6 h 24"/>
              </a:gdLst>
              <a:ahLst/>
              <a:cxnLst>
                <a:cxn ang="0">
                  <a:pos x="T0" y="T1"/>
                </a:cxn>
                <a:cxn ang="0">
                  <a:pos x="T2" y="T3"/>
                </a:cxn>
                <a:cxn ang="0">
                  <a:pos x="T4" y="T5"/>
                </a:cxn>
                <a:cxn ang="0">
                  <a:pos x="T6" y="T7"/>
                </a:cxn>
                <a:cxn ang="0">
                  <a:pos x="T8" y="T9"/>
                </a:cxn>
              </a:cxnLst>
              <a:rect l="0" t="0" r="r" b="b"/>
              <a:pathLst>
                <a:path w="28" h="24">
                  <a:moveTo>
                    <a:pt x="0" y="6"/>
                  </a:moveTo>
                  <a:cubicBezTo>
                    <a:pt x="2" y="10"/>
                    <a:pt x="2" y="10"/>
                    <a:pt x="2" y="10"/>
                  </a:cubicBezTo>
                  <a:cubicBezTo>
                    <a:pt x="8" y="22"/>
                    <a:pt x="17" y="24"/>
                    <a:pt x="28" y="22"/>
                  </a:cubicBezTo>
                  <a:cubicBezTo>
                    <a:pt x="18" y="0"/>
                    <a:pt x="18" y="0"/>
                    <a:pt x="18" y="0"/>
                  </a:cubicBezTo>
                  <a:cubicBezTo>
                    <a:pt x="12" y="3"/>
                    <a:pt x="6" y="4"/>
                    <a:pt x="0" y="6"/>
                  </a:cubicBezTo>
                </a:path>
              </a:pathLst>
            </a:custGeom>
            <a:solidFill>
              <a:srgbClr val="D63E5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5" name="Freeform 7"/>
            <p:cNvSpPr/>
            <p:nvPr/>
          </p:nvSpPr>
          <p:spPr bwMode="auto">
            <a:xfrm>
              <a:off x="3725863" y="1801813"/>
              <a:ext cx="90488" cy="120650"/>
            </a:xfrm>
            <a:custGeom>
              <a:avLst/>
              <a:gdLst>
                <a:gd name="T0" fmla="*/ 10 w 24"/>
                <a:gd name="T1" fmla="*/ 32 h 32"/>
                <a:gd name="T2" fmla="*/ 18 w 24"/>
                <a:gd name="T3" fmla="*/ 4 h 32"/>
                <a:gd name="T4" fmla="*/ 16 w 24"/>
                <a:gd name="T5" fmla="*/ 0 h 32"/>
                <a:gd name="T6" fmla="*/ 0 w 24"/>
                <a:gd name="T7" fmla="*/ 10 h 32"/>
                <a:gd name="T8" fmla="*/ 10 w 24"/>
                <a:gd name="T9" fmla="*/ 32 h 32"/>
              </a:gdLst>
              <a:ahLst/>
              <a:cxnLst>
                <a:cxn ang="0">
                  <a:pos x="T0" y="T1"/>
                </a:cxn>
                <a:cxn ang="0">
                  <a:pos x="T2" y="T3"/>
                </a:cxn>
                <a:cxn ang="0">
                  <a:pos x="T4" y="T5"/>
                </a:cxn>
                <a:cxn ang="0">
                  <a:pos x="T6" y="T7"/>
                </a:cxn>
                <a:cxn ang="0">
                  <a:pos x="T8" y="T9"/>
                </a:cxn>
              </a:cxnLst>
              <a:rect l="0" t="0" r="r" b="b"/>
              <a:pathLst>
                <a:path w="24" h="32">
                  <a:moveTo>
                    <a:pt x="10" y="32"/>
                  </a:moveTo>
                  <a:cubicBezTo>
                    <a:pt x="19" y="25"/>
                    <a:pt x="24" y="17"/>
                    <a:pt x="18" y="4"/>
                  </a:cubicBezTo>
                  <a:cubicBezTo>
                    <a:pt x="16" y="0"/>
                    <a:pt x="16" y="0"/>
                    <a:pt x="16" y="0"/>
                  </a:cubicBezTo>
                  <a:cubicBezTo>
                    <a:pt x="11" y="4"/>
                    <a:pt x="6" y="7"/>
                    <a:pt x="0" y="10"/>
                  </a:cubicBezTo>
                  <a:cubicBezTo>
                    <a:pt x="10" y="32"/>
                    <a:pt x="10" y="32"/>
                    <a:pt x="10" y="32"/>
                  </a:cubicBezTo>
                </a:path>
              </a:pathLst>
            </a:custGeom>
            <a:solidFill>
              <a:srgbClr val="BE1E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6" name="Freeform 8"/>
            <p:cNvSpPr/>
            <p:nvPr/>
          </p:nvSpPr>
          <p:spPr bwMode="auto">
            <a:xfrm>
              <a:off x="3654426" y="1839913"/>
              <a:ext cx="109538" cy="112713"/>
            </a:xfrm>
            <a:custGeom>
              <a:avLst/>
              <a:gdLst>
                <a:gd name="T0" fmla="*/ 10 w 29"/>
                <a:gd name="T1" fmla="*/ 5 h 30"/>
                <a:gd name="T2" fmla="*/ 0 w 29"/>
                <a:gd name="T3" fmla="*/ 8 h 30"/>
                <a:gd name="T4" fmla="*/ 10 w 29"/>
                <a:gd name="T5" fmla="*/ 30 h 30"/>
                <a:gd name="T6" fmla="*/ 20 w 29"/>
                <a:gd name="T7" fmla="*/ 26 h 30"/>
                <a:gd name="T8" fmla="*/ 29 w 29"/>
                <a:gd name="T9" fmla="*/ 22 h 30"/>
                <a:gd name="T10" fmla="*/ 19 w 29"/>
                <a:gd name="T11" fmla="*/ 0 h 30"/>
                <a:gd name="T12" fmla="*/ 10 w 29"/>
                <a:gd name="T13" fmla="*/ 5 h 30"/>
              </a:gdLst>
              <a:ahLst/>
              <a:cxnLst>
                <a:cxn ang="0">
                  <a:pos x="T0" y="T1"/>
                </a:cxn>
                <a:cxn ang="0">
                  <a:pos x="T2" y="T3"/>
                </a:cxn>
                <a:cxn ang="0">
                  <a:pos x="T4" y="T5"/>
                </a:cxn>
                <a:cxn ang="0">
                  <a:pos x="T6" y="T7"/>
                </a:cxn>
                <a:cxn ang="0">
                  <a:pos x="T8" y="T9"/>
                </a:cxn>
                <a:cxn ang="0">
                  <a:pos x="T10" y="T11"/>
                </a:cxn>
                <a:cxn ang="0">
                  <a:pos x="T12" y="T13"/>
                </a:cxn>
              </a:cxnLst>
              <a:rect l="0" t="0" r="r" b="b"/>
              <a:pathLst>
                <a:path w="28" h="30">
                  <a:moveTo>
                    <a:pt x="10" y="5"/>
                  </a:moveTo>
                  <a:cubicBezTo>
                    <a:pt x="7" y="6"/>
                    <a:pt x="3" y="7"/>
                    <a:pt x="0" y="8"/>
                  </a:cubicBezTo>
                  <a:cubicBezTo>
                    <a:pt x="10" y="30"/>
                    <a:pt x="10" y="30"/>
                    <a:pt x="10" y="30"/>
                  </a:cubicBezTo>
                  <a:cubicBezTo>
                    <a:pt x="13" y="29"/>
                    <a:pt x="17" y="28"/>
                    <a:pt x="20" y="26"/>
                  </a:cubicBezTo>
                  <a:cubicBezTo>
                    <a:pt x="23" y="25"/>
                    <a:pt x="26" y="23"/>
                    <a:pt x="29" y="22"/>
                  </a:cubicBezTo>
                  <a:cubicBezTo>
                    <a:pt x="19" y="0"/>
                    <a:pt x="19" y="0"/>
                    <a:pt x="19" y="0"/>
                  </a:cubicBezTo>
                  <a:cubicBezTo>
                    <a:pt x="16" y="2"/>
                    <a:pt x="13" y="3"/>
                    <a:pt x="10" y="5"/>
                  </a:cubicBezTo>
                </a:path>
              </a:pathLst>
            </a:custGeom>
            <a:solidFill>
              <a:srgbClr val="CE304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7" name="Freeform 9"/>
            <p:cNvSpPr/>
            <p:nvPr/>
          </p:nvSpPr>
          <p:spPr bwMode="auto">
            <a:xfrm>
              <a:off x="2955926" y="509587"/>
              <a:ext cx="698500" cy="1382713"/>
            </a:xfrm>
            <a:custGeom>
              <a:avLst/>
              <a:gdLst>
                <a:gd name="T0" fmla="*/ 0 w 186"/>
                <a:gd name="T1" fmla="*/ 8 h 368"/>
                <a:gd name="T2" fmla="*/ 144 w 186"/>
                <a:gd name="T3" fmla="*/ 316 h 368"/>
                <a:gd name="T4" fmla="*/ 168 w 186"/>
                <a:gd name="T5" fmla="*/ 368 h 368"/>
                <a:gd name="T6" fmla="*/ 186 w 186"/>
                <a:gd name="T7" fmla="*/ 362 h 368"/>
                <a:gd name="T8" fmla="*/ 160 w 186"/>
                <a:gd name="T9" fmla="*/ 306 h 368"/>
                <a:gd name="T10" fmla="*/ 17 w 186"/>
                <a:gd name="T11" fmla="*/ 0 h 368"/>
                <a:gd name="T12" fmla="*/ 0 w 186"/>
                <a:gd name="T13" fmla="*/ 8 h 368"/>
              </a:gdLst>
              <a:ahLst/>
              <a:cxnLst>
                <a:cxn ang="0">
                  <a:pos x="T0" y="T1"/>
                </a:cxn>
                <a:cxn ang="0">
                  <a:pos x="T2" y="T3"/>
                </a:cxn>
                <a:cxn ang="0">
                  <a:pos x="T4" y="T5"/>
                </a:cxn>
                <a:cxn ang="0">
                  <a:pos x="T6" y="T7"/>
                </a:cxn>
                <a:cxn ang="0">
                  <a:pos x="T8" y="T9"/>
                </a:cxn>
                <a:cxn ang="0">
                  <a:pos x="T10" y="T11"/>
                </a:cxn>
                <a:cxn ang="0">
                  <a:pos x="T12" y="T13"/>
                </a:cxn>
              </a:cxnLst>
              <a:rect l="0" t="0" r="r" b="b"/>
              <a:pathLst>
                <a:path w="186" h="368">
                  <a:moveTo>
                    <a:pt x="0" y="8"/>
                  </a:moveTo>
                  <a:cubicBezTo>
                    <a:pt x="144" y="316"/>
                    <a:pt x="144" y="316"/>
                    <a:pt x="144" y="316"/>
                  </a:cubicBezTo>
                  <a:cubicBezTo>
                    <a:pt x="168" y="368"/>
                    <a:pt x="168" y="368"/>
                    <a:pt x="168" y="368"/>
                  </a:cubicBezTo>
                  <a:cubicBezTo>
                    <a:pt x="174" y="366"/>
                    <a:pt x="180" y="365"/>
                    <a:pt x="186" y="362"/>
                  </a:cubicBezTo>
                  <a:cubicBezTo>
                    <a:pt x="160" y="306"/>
                    <a:pt x="160" y="306"/>
                    <a:pt x="160" y="306"/>
                  </a:cubicBezTo>
                  <a:cubicBezTo>
                    <a:pt x="17" y="0"/>
                    <a:pt x="17" y="0"/>
                    <a:pt x="17" y="0"/>
                  </a:cubicBezTo>
                  <a:cubicBezTo>
                    <a:pt x="0" y="8"/>
                    <a:pt x="0" y="8"/>
                    <a:pt x="0" y="8"/>
                  </a:cubicBezTo>
                </a:path>
              </a:pathLst>
            </a:custGeom>
            <a:solidFill>
              <a:srgbClr val="00AE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8" name="Freeform 10"/>
            <p:cNvSpPr/>
            <p:nvPr/>
          </p:nvSpPr>
          <p:spPr bwMode="auto">
            <a:xfrm>
              <a:off x="3090863" y="449262"/>
              <a:ext cx="695325" cy="1390650"/>
            </a:xfrm>
            <a:custGeom>
              <a:avLst/>
              <a:gdLst>
                <a:gd name="T0" fmla="*/ 0 w 185"/>
                <a:gd name="T1" fmla="*/ 8 h 370"/>
                <a:gd name="T2" fmla="*/ 143 w 185"/>
                <a:gd name="T3" fmla="*/ 314 h 370"/>
                <a:gd name="T4" fmla="*/ 169 w 185"/>
                <a:gd name="T5" fmla="*/ 370 h 370"/>
                <a:gd name="T6" fmla="*/ 185 w 185"/>
                <a:gd name="T7" fmla="*/ 360 h 370"/>
                <a:gd name="T8" fmla="*/ 161 w 185"/>
                <a:gd name="T9" fmla="*/ 309 h 370"/>
                <a:gd name="T10" fmla="*/ 17 w 185"/>
                <a:gd name="T11" fmla="*/ 0 h 370"/>
                <a:gd name="T12" fmla="*/ 0 w 185"/>
                <a:gd name="T13" fmla="*/ 8 h 370"/>
              </a:gdLst>
              <a:ahLst/>
              <a:cxnLst>
                <a:cxn ang="0">
                  <a:pos x="T0" y="T1"/>
                </a:cxn>
                <a:cxn ang="0">
                  <a:pos x="T2" y="T3"/>
                </a:cxn>
                <a:cxn ang="0">
                  <a:pos x="T4" y="T5"/>
                </a:cxn>
                <a:cxn ang="0">
                  <a:pos x="T6" y="T7"/>
                </a:cxn>
                <a:cxn ang="0">
                  <a:pos x="T8" y="T9"/>
                </a:cxn>
                <a:cxn ang="0">
                  <a:pos x="T10" y="T11"/>
                </a:cxn>
                <a:cxn ang="0">
                  <a:pos x="T12" y="T13"/>
                </a:cxn>
              </a:cxnLst>
              <a:rect l="0" t="0" r="r" b="b"/>
              <a:pathLst>
                <a:path w="185" h="370">
                  <a:moveTo>
                    <a:pt x="0" y="8"/>
                  </a:moveTo>
                  <a:cubicBezTo>
                    <a:pt x="143" y="314"/>
                    <a:pt x="143" y="314"/>
                    <a:pt x="143" y="314"/>
                  </a:cubicBezTo>
                  <a:cubicBezTo>
                    <a:pt x="169" y="370"/>
                    <a:pt x="169" y="370"/>
                    <a:pt x="169" y="370"/>
                  </a:cubicBezTo>
                  <a:cubicBezTo>
                    <a:pt x="175" y="367"/>
                    <a:pt x="180" y="364"/>
                    <a:pt x="185" y="360"/>
                  </a:cubicBezTo>
                  <a:cubicBezTo>
                    <a:pt x="161" y="309"/>
                    <a:pt x="161" y="309"/>
                    <a:pt x="161" y="309"/>
                  </a:cubicBezTo>
                  <a:cubicBezTo>
                    <a:pt x="17" y="0"/>
                    <a:pt x="17" y="0"/>
                    <a:pt x="17" y="0"/>
                  </a:cubicBezTo>
                  <a:cubicBezTo>
                    <a:pt x="0" y="8"/>
                    <a:pt x="0" y="8"/>
                    <a:pt x="0" y="8"/>
                  </a:cubicBezTo>
                </a:path>
              </a:pathLst>
            </a:custGeom>
            <a:solidFill>
              <a:srgbClr val="4DC8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9" name="Freeform 11"/>
            <p:cNvSpPr/>
            <p:nvPr/>
          </p:nvSpPr>
          <p:spPr bwMode="auto">
            <a:xfrm>
              <a:off x="3019426" y="479425"/>
              <a:ext cx="706438" cy="1390650"/>
            </a:xfrm>
            <a:custGeom>
              <a:avLst/>
              <a:gdLst>
                <a:gd name="T0" fmla="*/ 0 w 188"/>
                <a:gd name="T1" fmla="*/ 8 h 370"/>
                <a:gd name="T2" fmla="*/ 143 w 188"/>
                <a:gd name="T3" fmla="*/ 314 h 370"/>
                <a:gd name="T4" fmla="*/ 169 w 188"/>
                <a:gd name="T5" fmla="*/ 370 h 370"/>
                <a:gd name="T6" fmla="*/ 179 w 188"/>
                <a:gd name="T7" fmla="*/ 367 h 370"/>
                <a:gd name="T8" fmla="*/ 188 w 188"/>
                <a:gd name="T9" fmla="*/ 362 h 370"/>
                <a:gd name="T10" fmla="*/ 162 w 188"/>
                <a:gd name="T11" fmla="*/ 306 h 370"/>
                <a:gd name="T12" fmla="*/ 19 w 188"/>
                <a:gd name="T13" fmla="*/ 0 h 370"/>
                <a:gd name="T14" fmla="*/ 0 w 188"/>
                <a:gd name="T15" fmla="*/ 8 h 3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8" h="370">
                  <a:moveTo>
                    <a:pt x="0" y="8"/>
                  </a:moveTo>
                  <a:cubicBezTo>
                    <a:pt x="143" y="314"/>
                    <a:pt x="143" y="314"/>
                    <a:pt x="143" y="314"/>
                  </a:cubicBezTo>
                  <a:cubicBezTo>
                    <a:pt x="169" y="370"/>
                    <a:pt x="169" y="370"/>
                    <a:pt x="169" y="370"/>
                  </a:cubicBezTo>
                  <a:cubicBezTo>
                    <a:pt x="172" y="369"/>
                    <a:pt x="176" y="368"/>
                    <a:pt x="179" y="367"/>
                  </a:cubicBezTo>
                  <a:cubicBezTo>
                    <a:pt x="182" y="365"/>
                    <a:pt x="185" y="364"/>
                    <a:pt x="188" y="362"/>
                  </a:cubicBezTo>
                  <a:cubicBezTo>
                    <a:pt x="162" y="306"/>
                    <a:pt x="162" y="306"/>
                    <a:pt x="162" y="306"/>
                  </a:cubicBezTo>
                  <a:cubicBezTo>
                    <a:pt x="19" y="0"/>
                    <a:pt x="19" y="0"/>
                    <a:pt x="19" y="0"/>
                  </a:cubicBezTo>
                  <a:cubicBezTo>
                    <a:pt x="0" y="8"/>
                    <a:pt x="0" y="8"/>
                    <a:pt x="0" y="8"/>
                  </a:cubicBezTo>
                </a:path>
              </a:pathLst>
            </a:custGeom>
            <a:solidFill>
              <a:srgbClr val="37BAE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0" name="Freeform 12"/>
            <p:cNvSpPr>
              <a:spLocks noEditPoints="1"/>
            </p:cNvSpPr>
            <p:nvPr/>
          </p:nvSpPr>
          <p:spPr bwMode="auto">
            <a:xfrm>
              <a:off x="2955926" y="292100"/>
              <a:ext cx="209550" cy="304800"/>
            </a:xfrm>
            <a:custGeom>
              <a:avLst/>
              <a:gdLst>
                <a:gd name="T0" fmla="*/ 16 w 56"/>
                <a:gd name="T1" fmla="*/ 12 h 81"/>
                <a:gd name="T2" fmla="*/ 13 w 56"/>
                <a:gd name="T3" fmla="*/ 9 h 81"/>
                <a:gd name="T4" fmla="*/ 7 w 56"/>
                <a:gd name="T5" fmla="*/ 4 h 81"/>
                <a:gd name="T6" fmla="*/ 1 w 56"/>
                <a:gd name="T7" fmla="*/ 0 h 81"/>
                <a:gd name="T8" fmla="*/ 1 w 56"/>
                <a:gd name="T9" fmla="*/ 6 h 81"/>
                <a:gd name="T10" fmla="*/ 1 w 56"/>
                <a:gd name="T11" fmla="*/ 13 h 81"/>
                <a:gd name="T12" fmla="*/ 1 w 56"/>
                <a:gd name="T13" fmla="*/ 16 h 81"/>
                <a:gd name="T14" fmla="*/ 0 w 56"/>
                <a:gd name="T15" fmla="*/ 64 h 81"/>
                <a:gd name="T16" fmla="*/ 0 w 56"/>
                <a:gd name="T17" fmla="*/ 65 h 81"/>
                <a:gd name="T18" fmla="*/ 0 w 56"/>
                <a:gd name="T19" fmla="*/ 65 h 81"/>
                <a:gd name="T20" fmla="*/ 18 w 56"/>
                <a:gd name="T21" fmla="*/ 76 h 81"/>
                <a:gd name="T22" fmla="*/ 18 w 56"/>
                <a:gd name="T23" fmla="*/ 61 h 81"/>
                <a:gd name="T24" fmla="*/ 34 w 56"/>
                <a:gd name="T25" fmla="*/ 76 h 81"/>
                <a:gd name="T26" fmla="*/ 36 w 56"/>
                <a:gd name="T27" fmla="*/ 75 h 81"/>
                <a:gd name="T28" fmla="*/ 35 w 56"/>
                <a:gd name="T29" fmla="*/ 55 h 81"/>
                <a:gd name="T30" fmla="*/ 51 w 56"/>
                <a:gd name="T31" fmla="*/ 64 h 81"/>
                <a:gd name="T32" fmla="*/ 53 w 56"/>
                <a:gd name="T33" fmla="*/ 42 h 81"/>
                <a:gd name="T34" fmla="*/ 16 w 56"/>
                <a:gd name="T35" fmla="*/ 12 h 81"/>
                <a:gd name="T36" fmla="*/ 8 w 56"/>
                <a:gd name="T37" fmla="*/ 18 h 81"/>
                <a:gd name="T38" fmla="*/ 8 w 56"/>
                <a:gd name="T39" fmla="*/ 18 h 81"/>
                <a:gd name="T40" fmla="*/ 7 w 56"/>
                <a:gd name="T41" fmla="*/ 17 h 81"/>
                <a:gd name="T42" fmla="*/ 7 w 56"/>
                <a:gd name="T43" fmla="*/ 17 h 81"/>
                <a:gd name="T44" fmla="*/ 7 w 56"/>
                <a:gd name="T45" fmla="*/ 17 h 81"/>
                <a:gd name="T46" fmla="*/ 7 w 56"/>
                <a:gd name="T47" fmla="*/ 16 h 81"/>
                <a:gd name="T48" fmla="*/ 7 w 56"/>
                <a:gd name="T49" fmla="*/ 17 h 81"/>
                <a:gd name="T50" fmla="*/ 7 w 56"/>
                <a:gd name="T51" fmla="*/ 16 h 81"/>
                <a:gd name="T52" fmla="*/ 7 w 56"/>
                <a:gd name="T53" fmla="*/ 16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6" h="81">
                  <a:moveTo>
                    <a:pt x="16" y="12"/>
                  </a:moveTo>
                  <a:cubicBezTo>
                    <a:pt x="13" y="9"/>
                    <a:pt x="13" y="9"/>
                    <a:pt x="13" y="9"/>
                  </a:cubicBezTo>
                  <a:cubicBezTo>
                    <a:pt x="7" y="4"/>
                    <a:pt x="7" y="4"/>
                    <a:pt x="7" y="4"/>
                  </a:cubicBezTo>
                  <a:cubicBezTo>
                    <a:pt x="5" y="3"/>
                    <a:pt x="4" y="0"/>
                    <a:pt x="1" y="0"/>
                  </a:cubicBezTo>
                  <a:cubicBezTo>
                    <a:pt x="1" y="0"/>
                    <a:pt x="1" y="6"/>
                    <a:pt x="1" y="6"/>
                  </a:cubicBezTo>
                  <a:cubicBezTo>
                    <a:pt x="1" y="13"/>
                    <a:pt x="1" y="13"/>
                    <a:pt x="1" y="13"/>
                  </a:cubicBezTo>
                  <a:cubicBezTo>
                    <a:pt x="1" y="16"/>
                    <a:pt x="1" y="16"/>
                    <a:pt x="1" y="16"/>
                  </a:cubicBezTo>
                  <a:cubicBezTo>
                    <a:pt x="0" y="64"/>
                    <a:pt x="0" y="64"/>
                    <a:pt x="0" y="64"/>
                  </a:cubicBezTo>
                  <a:cubicBezTo>
                    <a:pt x="0" y="65"/>
                    <a:pt x="0" y="65"/>
                    <a:pt x="0" y="65"/>
                  </a:cubicBezTo>
                  <a:cubicBezTo>
                    <a:pt x="0" y="65"/>
                    <a:pt x="0" y="65"/>
                    <a:pt x="0" y="65"/>
                  </a:cubicBezTo>
                  <a:cubicBezTo>
                    <a:pt x="1" y="67"/>
                    <a:pt x="14" y="81"/>
                    <a:pt x="18" y="76"/>
                  </a:cubicBezTo>
                  <a:cubicBezTo>
                    <a:pt x="18" y="76"/>
                    <a:pt x="20" y="72"/>
                    <a:pt x="18" y="61"/>
                  </a:cubicBezTo>
                  <a:cubicBezTo>
                    <a:pt x="18" y="61"/>
                    <a:pt x="28" y="80"/>
                    <a:pt x="34" y="76"/>
                  </a:cubicBezTo>
                  <a:cubicBezTo>
                    <a:pt x="34" y="76"/>
                    <a:pt x="35" y="76"/>
                    <a:pt x="36" y="75"/>
                  </a:cubicBezTo>
                  <a:cubicBezTo>
                    <a:pt x="38" y="74"/>
                    <a:pt x="40" y="69"/>
                    <a:pt x="35" y="55"/>
                  </a:cubicBezTo>
                  <a:cubicBezTo>
                    <a:pt x="37" y="59"/>
                    <a:pt x="45" y="67"/>
                    <a:pt x="51" y="64"/>
                  </a:cubicBezTo>
                  <a:cubicBezTo>
                    <a:pt x="56" y="62"/>
                    <a:pt x="53" y="43"/>
                    <a:pt x="53" y="42"/>
                  </a:cubicBezTo>
                  <a:lnTo>
                    <a:pt x="16" y="12"/>
                  </a:lnTo>
                  <a:close/>
                  <a:moveTo>
                    <a:pt x="8" y="18"/>
                  </a:moveTo>
                  <a:cubicBezTo>
                    <a:pt x="8" y="18"/>
                    <a:pt x="8" y="18"/>
                    <a:pt x="8" y="18"/>
                  </a:cubicBezTo>
                  <a:close/>
                  <a:moveTo>
                    <a:pt x="7" y="17"/>
                  </a:moveTo>
                  <a:cubicBezTo>
                    <a:pt x="7" y="17"/>
                    <a:pt x="7" y="17"/>
                    <a:pt x="7" y="17"/>
                  </a:cubicBezTo>
                  <a:close/>
                  <a:moveTo>
                    <a:pt x="7" y="17"/>
                  </a:moveTo>
                  <a:cubicBezTo>
                    <a:pt x="7" y="16"/>
                    <a:pt x="7" y="16"/>
                    <a:pt x="7" y="16"/>
                  </a:cubicBezTo>
                  <a:lnTo>
                    <a:pt x="7" y="17"/>
                  </a:lnTo>
                  <a:close/>
                  <a:moveTo>
                    <a:pt x="7" y="16"/>
                  </a:moveTo>
                  <a:cubicBezTo>
                    <a:pt x="7" y="16"/>
                    <a:pt x="7" y="16"/>
                    <a:pt x="7" y="16"/>
                  </a:cubicBezTo>
                  <a:close/>
                </a:path>
              </a:pathLst>
            </a:custGeom>
            <a:solidFill>
              <a:srgbClr val="F4B68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1" name="Freeform 13"/>
            <p:cNvSpPr/>
            <p:nvPr/>
          </p:nvSpPr>
          <p:spPr bwMode="auto">
            <a:xfrm>
              <a:off x="2959101" y="292100"/>
              <a:ext cx="68263" cy="101600"/>
            </a:xfrm>
            <a:custGeom>
              <a:avLst/>
              <a:gdLst>
                <a:gd name="T0" fmla="*/ 17 w 18"/>
                <a:gd name="T1" fmla="*/ 22 h 27"/>
                <a:gd name="T2" fmla="*/ 9 w 18"/>
                <a:gd name="T3" fmla="*/ 14 h 27"/>
                <a:gd name="T4" fmla="*/ 13 w 18"/>
                <a:gd name="T5" fmla="*/ 27 h 27"/>
                <a:gd name="T6" fmla="*/ 6 w 18"/>
                <a:gd name="T7" fmla="*/ 16 h 27"/>
                <a:gd name="T8" fmla="*/ 7 w 18"/>
                <a:gd name="T9" fmla="*/ 25 h 27"/>
                <a:gd name="T10" fmla="*/ 0 w 18"/>
                <a:gd name="T11" fmla="*/ 16 h 27"/>
                <a:gd name="T12" fmla="*/ 0 w 18"/>
                <a:gd name="T13" fmla="*/ 13 h 27"/>
                <a:gd name="T14" fmla="*/ 0 w 18"/>
                <a:gd name="T15" fmla="*/ 6 h 27"/>
                <a:gd name="T16" fmla="*/ 0 w 18"/>
                <a:gd name="T17" fmla="*/ 0 h 27"/>
                <a:gd name="T18" fmla="*/ 6 w 18"/>
                <a:gd name="T19" fmla="*/ 4 h 27"/>
                <a:gd name="T20" fmla="*/ 12 w 18"/>
                <a:gd name="T21" fmla="*/ 9 h 27"/>
                <a:gd name="T22" fmla="*/ 15 w 18"/>
                <a:gd name="T23" fmla="*/ 12 h 27"/>
                <a:gd name="T24" fmla="*/ 17 w 18"/>
                <a:gd name="T25" fmla="*/ 22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 h="27">
                  <a:moveTo>
                    <a:pt x="17" y="22"/>
                  </a:moveTo>
                  <a:cubicBezTo>
                    <a:pt x="15" y="23"/>
                    <a:pt x="9" y="14"/>
                    <a:pt x="9" y="14"/>
                  </a:cubicBezTo>
                  <a:cubicBezTo>
                    <a:pt x="14" y="23"/>
                    <a:pt x="13" y="27"/>
                    <a:pt x="13" y="27"/>
                  </a:cubicBezTo>
                  <a:cubicBezTo>
                    <a:pt x="11" y="27"/>
                    <a:pt x="6" y="16"/>
                    <a:pt x="6" y="16"/>
                  </a:cubicBezTo>
                  <a:cubicBezTo>
                    <a:pt x="8" y="21"/>
                    <a:pt x="7" y="25"/>
                    <a:pt x="7" y="25"/>
                  </a:cubicBezTo>
                  <a:cubicBezTo>
                    <a:pt x="6" y="26"/>
                    <a:pt x="3" y="21"/>
                    <a:pt x="0" y="16"/>
                  </a:cubicBezTo>
                  <a:cubicBezTo>
                    <a:pt x="0" y="13"/>
                    <a:pt x="0" y="13"/>
                    <a:pt x="0" y="13"/>
                  </a:cubicBezTo>
                  <a:cubicBezTo>
                    <a:pt x="0" y="6"/>
                    <a:pt x="0" y="6"/>
                    <a:pt x="0" y="6"/>
                  </a:cubicBezTo>
                  <a:cubicBezTo>
                    <a:pt x="0" y="6"/>
                    <a:pt x="0" y="0"/>
                    <a:pt x="0" y="0"/>
                  </a:cubicBezTo>
                  <a:cubicBezTo>
                    <a:pt x="3" y="0"/>
                    <a:pt x="4" y="3"/>
                    <a:pt x="6" y="4"/>
                  </a:cubicBezTo>
                  <a:cubicBezTo>
                    <a:pt x="12" y="9"/>
                    <a:pt x="12" y="9"/>
                    <a:pt x="12" y="9"/>
                  </a:cubicBezTo>
                  <a:cubicBezTo>
                    <a:pt x="15" y="12"/>
                    <a:pt x="15" y="12"/>
                    <a:pt x="15" y="12"/>
                  </a:cubicBezTo>
                  <a:cubicBezTo>
                    <a:pt x="18" y="21"/>
                    <a:pt x="17" y="22"/>
                    <a:pt x="17" y="22"/>
                  </a:cubicBezTo>
                  <a:close/>
                </a:path>
              </a:pathLst>
            </a:custGeom>
            <a:solidFill>
              <a:srgbClr val="60391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2" name="Freeform 14"/>
            <p:cNvSpPr/>
            <p:nvPr/>
          </p:nvSpPr>
          <p:spPr bwMode="auto">
            <a:xfrm>
              <a:off x="2994026" y="336550"/>
              <a:ext cx="171450" cy="236538"/>
            </a:xfrm>
            <a:custGeom>
              <a:avLst/>
              <a:gdLst>
                <a:gd name="T0" fmla="*/ 26 w 46"/>
                <a:gd name="T1" fmla="*/ 63 h 63"/>
                <a:gd name="T2" fmla="*/ 16 w 46"/>
                <a:gd name="T3" fmla="*/ 42 h 63"/>
                <a:gd name="T4" fmla="*/ 3 w 46"/>
                <a:gd name="T5" fmla="*/ 14 h 63"/>
                <a:gd name="T6" fmla="*/ 4 w 46"/>
                <a:gd name="T7" fmla="*/ 15 h 63"/>
                <a:gd name="T8" fmla="*/ 0 w 46"/>
                <a:gd name="T9" fmla="*/ 2 h 63"/>
                <a:gd name="T10" fmla="*/ 8 w 46"/>
                <a:gd name="T11" fmla="*/ 10 h 63"/>
                <a:gd name="T12" fmla="*/ 6 w 46"/>
                <a:gd name="T13" fmla="*/ 0 h 63"/>
                <a:gd name="T14" fmla="*/ 43 w 46"/>
                <a:gd name="T15" fmla="*/ 30 h 63"/>
                <a:gd name="T16" fmla="*/ 41 w 46"/>
                <a:gd name="T17" fmla="*/ 52 h 63"/>
                <a:gd name="T18" fmla="*/ 25 w 46"/>
                <a:gd name="T19" fmla="*/ 43 h 63"/>
                <a:gd name="T20" fmla="*/ 26 w 46"/>
                <a:gd name="T21" fmla="*/ 63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6" h="62">
                  <a:moveTo>
                    <a:pt x="26" y="63"/>
                  </a:moveTo>
                  <a:cubicBezTo>
                    <a:pt x="16" y="42"/>
                    <a:pt x="16" y="42"/>
                    <a:pt x="16" y="42"/>
                  </a:cubicBezTo>
                  <a:cubicBezTo>
                    <a:pt x="3" y="14"/>
                    <a:pt x="3" y="14"/>
                    <a:pt x="3" y="14"/>
                  </a:cubicBezTo>
                  <a:cubicBezTo>
                    <a:pt x="3" y="14"/>
                    <a:pt x="4" y="15"/>
                    <a:pt x="4" y="15"/>
                  </a:cubicBezTo>
                  <a:cubicBezTo>
                    <a:pt x="4" y="15"/>
                    <a:pt x="5" y="11"/>
                    <a:pt x="0" y="2"/>
                  </a:cubicBezTo>
                  <a:cubicBezTo>
                    <a:pt x="0" y="2"/>
                    <a:pt x="6" y="11"/>
                    <a:pt x="8" y="10"/>
                  </a:cubicBezTo>
                  <a:cubicBezTo>
                    <a:pt x="8" y="10"/>
                    <a:pt x="9" y="9"/>
                    <a:pt x="6" y="0"/>
                  </a:cubicBezTo>
                  <a:cubicBezTo>
                    <a:pt x="43" y="30"/>
                    <a:pt x="43" y="30"/>
                    <a:pt x="43" y="30"/>
                  </a:cubicBezTo>
                  <a:cubicBezTo>
                    <a:pt x="43" y="31"/>
                    <a:pt x="46" y="50"/>
                    <a:pt x="41" y="52"/>
                  </a:cubicBezTo>
                  <a:cubicBezTo>
                    <a:pt x="35" y="55"/>
                    <a:pt x="27" y="47"/>
                    <a:pt x="25" y="43"/>
                  </a:cubicBezTo>
                  <a:cubicBezTo>
                    <a:pt x="30" y="57"/>
                    <a:pt x="28" y="62"/>
                    <a:pt x="26" y="63"/>
                  </a:cubicBezTo>
                  <a:close/>
                </a:path>
              </a:pathLst>
            </a:custGeom>
            <a:solidFill>
              <a:srgbClr val="F9BDA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3" name="Freeform 15"/>
            <p:cNvSpPr/>
            <p:nvPr/>
          </p:nvSpPr>
          <p:spPr bwMode="auto">
            <a:xfrm>
              <a:off x="2955926" y="352425"/>
              <a:ext cx="134938" cy="244475"/>
            </a:xfrm>
            <a:custGeom>
              <a:avLst/>
              <a:gdLst>
                <a:gd name="T0" fmla="*/ 34 w 36"/>
                <a:gd name="T1" fmla="*/ 60 h 65"/>
                <a:gd name="T2" fmla="*/ 18 w 36"/>
                <a:gd name="T3" fmla="*/ 45 h 65"/>
                <a:gd name="T4" fmla="*/ 18 w 36"/>
                <a:gd name="T5" fmla="*/ 60 h 65"/>
                <a:gd name="T6" fmla="*/ 0 w 36"/>
                <a:gd name="T7" fmla="*/ 49 h 65"/>
                <a:gd name="T8" fmla="*/ 0 w 36"/>
                <a:gd name="T9" fmla="*/ 49 h 65"/>
                <a:gd name="T10" fmla="*/ 0 w 36"/>
                <a:gd name="T11" fmla="*/ 48 h 65"/>
                <a:gd name="T12" fmla="*/ 1 w 36"/>
                <a:gd name="T13" fmla="*/ 0 h 65"/>
                <a:gd name="T14" fmla="*/ 8 w 36"/>
                <a:gd name="T15" fmla="*/ 9 h 65"/>
                <a:gd name="T16" fmla="*/ 7 w 36"/>
                <a:gd name="T17" fmla="*/ 0 h 65"/>
                <a:gd name="T18" fmla="*/ 13 w 36"/>
                <a:gd name="T19" fmla="*/ 10 h 65"/>
                <a:gd name="T20" fmla="*/ 26 w 36"/>
                <a:gd name="T21" fmla="*/ 38 h 65"/>
                <a:gd name="T22" fmla="*/ 36 w 36"/>
                <a:gd name="T23" fmla="*/ 59 h 65"/>
                <a:gd name="T24" fmla="*/ 34 w 36"/>
                <a:gd name="T25" fmla="*/ 6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6" h="65">
                  <a:moveTo>
                    <a:pt x="34" y="60"/>
                  </a:moveTo>
                  <a:cubicBezTo>
                    <a:pt x="28" y="64"/>
                    <a:pt x="18" y="45"/>
                    <a:pt x="18" y="45"/>
                  </a:cubicBezTo>
                  <a:cubicBezTo>
                    <a:pt x="20" y="56"/>
                    <a:pt x="18" y="60"/>
                    <a:pt x="18" y="60"/>
                  </a:cubicBezTo>
                  <a:cubicBezTo>
                    <a:pt x="14" y="65"/>
                    <a:pt x="1" y="51"/>
                    <a:pt x="0" y="49"/>
                  </a:cubicBezTo>
                  <a:cubicBezTo>
                    <a:pt x="0" y="49"/>
                    <a:pt x="0" y="49"/>
                    <a:pt x="0" y="49"/>
                  </a:cubicBezTo>
                  <a:cubicBezTo>
                    <a:pt x="0" y="48"/>
                    <a:pt x="0" y="48"/>
                    <a:pt x="0" y="48"/>
                  </a:cubicBezTo>
                  <a:cubicBezTo>
                    <a:pt x="1" y="0"/>
                    <a:pt x="1" y="0"/>
                    <a:pt x="1" y="0"/>
                  </a:cubicBezTo>
                  <a:cubicBezTo>
                    <a:pt x="4" y="5"/>
                    <a:pt x="7" y="10"/>
                    <a:pt x="8" y="9"/>
                  </a:cubicBezTo>
                  <a:cubicBezTo>
                    <a:pt x="8" y="9"/>
                    <a:pt x="9" y="5"/>
                    <a:pt x="7" y="0"/>
                  </a:cubicBezTo>
                  <a:cubicBezTo>
                    <a:pt x="7" y="0"/>
                    <a:pt x="11" y="8"/>
                    <a:pt x="13" y="10"/>
                  </a:cubicBezTo>
                  <a:cubicBezTo>
                    <a:pt x="26" y="38"/>
                    <a:pt x="26" y="38"/>
                    <a:pt x="26" y="38"/>
                  </a:cubicBezTo>
                  <a:cubicBezTo>
                    <a:pt x="36" y="59"/>
                    <a:pt x="36" y="59"/>
                    <a:pt x="36" y="59"/>
                  </a:cubicBezTo>
                  <a:cubicBezTo>
                    <a:pt x="35" y="60"/>
                    <a:pt x="34" y="60"/>
                    <a:pt x="34" y="60"/>
                  </a:cubicBezTo>
                  <a:close/>
                </a:path>
              </a:pathLst>
            </a:custGeom>
            <a:solidFill>
              <a:srgbClr val="F4B68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4" name="Freeform 16"/>
            <p:cNvSpPr/>
            <p:nvPr/>
          </p:nvSpPr>
          <p:spPr bwMode="auto">
            <a:xfrm>
              <a:off x="2557463" y="1790700"/>
              <a:ext cx="258763" cy="217488"/>
            </a:xfrm>
            <a:custGeom>
              <a:avLst/>
              <a:gdLst>
                <a:gd name="T0" fmla="*/ 163 w 163"/>
                <a:gd name="T1" fmla="*/ 137 h 137"/>
                <a:gd name="T2" fmla="*/ 0 w 163"/>
                <a:gd name="T3" fmla="*/ 100 h 137"/>
                <a:gd name="T4" fmla="*/ 137 w 163"/>
                <a:gd name="T5" fmla="*/ 0 h 137"/>
                <a:gd name="T6" fmla="*/ 163 w 163"/>
                <a:gd name="T7" fmla="*/ 137 h 137"/>
              </a:gdLst>
              <a:ahLst/>
              <a:cxnLst>
                <a:cxn ang="0">
                  <a:pos x="T0" y="T1"/>
                </a:cxn>
                <a:cxn ang="0">
                  <a:pos x="T2" y="T3"/>
                </a:cxn>
                <a:cxn ang="0">
                  <a:pos x="T4" y="T5"/>
                </a:cxn>
                <a:cxn ang="0">
                  <a:pos x="T6" y="T7"/>
                </a:cxn>
              </a:cxnLst>
              <a:rect l="0" t="0" r="r" b="b"/>
              <a:pathLst>
                <a:path w="163" h="137">
                  <a:moveTo>
                    <a:pt x="163" y="137"/>
                  </a:moveTo>
                  <a:lnTo>
                    <a:pt x="0" y="100"/>
                  </a:lnTo>
                  <a:lnTo>
                    <a:pt x="137" y="0"/>
                  </a:lnTo>
                  <a:lnTo>
                    <a:pt x="163" y="137"/>
                  </a:lnTo>
                  <a:close/>
                </a:path>
              </a:pathLst>
            </a:custGeom>
            <a:solidFill>
              <a:srgbClr val="F7941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5" name="Freeform 17"/>
            <p:cNvSpPr/>
            <p:nvPr/>
          </p:nvSpPr>
          <p:spPr bwMode="auto">
            <a:xfrm>
              <a:off x="2543176" y="1776413"/>
              <a:ext cx="288925" cy="247650"/>
            </a:xfrm>
            <a:custGeom>
              <a:avLst/>
              <a:gdLst>
                <a:gd name="T0" fmla="*/ 73 w 77"/>
                <a:gd name="T1" fmla="*/ 62 h 66"/>
                <a:gd name="T2" fmla="*/ 74 w 77"/>
                <a:gd name="T3" fmla="*/ 59 h 66"/>
                <a:gd name="T4" fmla="*/ 13 w 77"/>
                <a:gd name="T5" fmla="*/ 44 h 66"/>
                <a:gd name="T6" fmla="*/ 59 w 77"/>
                <a:gd name="T7" fmla="*/ 10 h 66"/>
                <a:gd name="T8" fmla="*/ 70 w 77"/>
                <a:gd name="T9" fmla="*/ 63 h 66"/>
                <a:gd name="T10" fmla="*/ 73 w 77"/>
                <a:gd name="T11" fmla="*/ 62 h 66"/>
                <a:gd name="T12" fmla="*/ 74 w 77"/>
                <a:gd name="T13" fmla="*/ 59 h 66"/>
                <a:gd name="T14" fmla="*/ 73 w 77"/>
                <a:gd name="T15" fmla="*/ 62 h 66"/>
                <a:gd name="T16" fmla="*/ 77 w 77"/>
                <a:gd name="T17" fmla="*/ 61 h 66"/>
                <a:gd name="T18" fmla="*/ 65 w 77"/>
                <a:gd name="T19" fmla="*/ 3 h 66"/>
                <a:gd name="T20" fmla="*/ 63 w 77"/>
                <a:gd name="T21" fmla="*/ 1 h 66"/>
                <a:gd name="T22" fmla="*/ 59 w 77"/>
                <a:gd name="T23" fmla="*/ 1 h 66"/>
                <a:gd name="T24" fmla="*/ 2 w 77"/>
                <a:gd name="T25" fmla="*/ 43 h 66"/>
                <a:gd name="T26" fmla="*/ 1 w 77"/>
                <a:gd name="T27" fmla="*/ 47 h 66"/>
                <a:gd name="T28" fmla="*/ 3 w 77"/>
                <a:gd name="T29" fmla="*/ 49 h 66"/>
                <a:gd name="T30" fmla="*/ 72 w 77"/>
                <a:gd name="T31" fmla="*/ 65 h 66"/>
                <a:gd name="T32" fmla="*/ 76 w 77"/>
                <a:gd name="T33" fmla="*/ 65 h 66"/>
                <a:gd name="T34" fmla="*/ 77 w 77"/>
                <a:gd name="T35" fmla="*/ 61 h 66"/>
                <a:gd name="T36" fmla="*/ 73 w 77"/>
                <a:gd name="T37" fmla="*/ 62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7" h="66">
                  <a:moveTo>
                    <a:pt x="73" y="62"/>
                  </a:moveTo>
                  <a:cubicBezTo>
                    <a:pt x="74" y="59"/>
                    <a:pt x="74" y="59"/>
                    <a:pt x="74" y="59"/>
                  </a:cubicBezTo>
                  <a:cubicBezTo>
                    <a:pt x="13" y="44"/>
                    <a:pt x="13" y="44"/>
                    <a:pt x="13" y="44"/>
                  </a:cubicBezTo>
                  <a:cubicBezTo>
                    <a:pt x="59" y="10"/>
                    <a:pt x="59" y="10"/>
                    <a:pt x="59" y="10"/>
                  </a:cubicBezTo>
                  <a:cubicBezTo>
                    <a:pt x="70" y="63"/>
                    <a:pt x="70" y="63"/>
                    <a:pt x="70" y="63"/>
                  </a:cubicBezTo>
                  <a:cubicBezTo>
                    <a:pt x="73" y="62"/>
                    <a:pt x="73" y="62"/>
                    <a:pt x="73" y="62"/>
                  </a:cubicBezTo>
                  <a:cubicBezTo>
                    <a:pt x="74" y="59"/>
                    <a:pt x="74" y="59"/>
                    <a:pt x="74" y="59"/>
                  </a:cubicBezTo>
                  <a:cubicBezTo>
                    <a:pt x="73" y="62"/>
                    <a:pt x="73" y="62"/>
                    <a:pt x="73" y="62"/>
                  </a:cubicBezTo>
                  <a:cubicBezTo>
                    <a:pt x="77" y="61"/>
                    <a:pt x="77" y="61"/>
                    <a:pt x="77" y="61"/>
                  </a:cubicBezTo>
                  <a:cubicBezTo>
                    <a:pt x="65" y="3"/>
                    <a:pt x="65" y="3"/>
                    <a:pt x="65" y="3"/>
                  </a:cubicBezTo>
                  <a:cubicBezTo>
                    <a:pt x="65" y="2"/>
                    <a:pt x="64" y="1"/>
                    <a:pt x="63" y="1"/>
                  </a:cubicBezTo>
                  <a:cubicBezTo>
                    <a:pt x="62" y="0"/>
                    <a:pt x="60" y="0"/>
                    <a:pt x="59" y="1"/>
                  </a:cubicBezTo>
                  <a:cubicBezTo>
                    <a:pt x="2" y="43"/>
                    <a:pt x="2" y="43"/>
                    <a:pt x="2" y="43"/>
                  </a:cubicBezTo>
                  <a:cubicBezTo>
                    <a:pt x="1" y="44"/>
                    <a:pt x="0" y="45"/>
                    <a:pt x="1" y="47"/>
                  </a:cubicBezTo>
                  <a:cubicBezTo>
                    <a:pt x="1" y="48"/>
                    <a:pt x="2" y="49"/>
                    <a:pt x="3" y="49"/>
                  </a:cubicBezTo>
                  <a:cubicBezTo>
                    <a:pt x="72" y="65"/>
                    <a:pt x="72" y="65"/>
                    <a:pt x="72" y="65"/>
                  </a:cubicBezTo>
                  <a:cubicBezTo>
                    <a:pt x="74" y="66"/>
                    <a:pt x="75" y="65"/>
                    <a:pt x="76" y="65"/>
                  </a:cubicBezTo>
                  <a:cubicBezTo>
                    <a:pt x="77" y="64"/>
                    <a:pt x="77" y="62"/>
                    <a:pt x="77" y="61"/>
                  </a:cubicBezTo>
                  <a:lnTo>
                    <a:pt x="73" y="62"/>
                  </a:lnTo>
                  <a:close/>
                </a:path>
              </a:pathLst>
            </a:custGeom>
            <a:solidFill>
              <a:srgbClr val="F7941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6" name="Freeform 18"/>
            <p:cNvSpPr/>
            <p:nvPr/>
          </p:nvSpPr>
          <p:spPr bwMode="auto">
            <a:xfrm>
              <a:off x="2763838" y="1531938"/>
              <a:ext cx="1296988" cy="484188"/>
            </a:xfrm>
            <a:custGeom>
              <a:avLst/>
              <a:gdLst>
                <a:gd name="T0" fmla="*/ 6 w 345"/>
                <a:gd name="T1" fmla="*/ 66 h 129"/>
                <a:gd name="T2" fmla="*/ 3 w 345"/>
                <a:gd name="T3" fmla="*/ 99 h 129"/>
                <a:gd name="T4" fmla="*/ 19 w 345"/>
                <a:gd name="T5" fmla="*/ 128 h 129"/>
                <a:gd name="T6" fmla="*/ 19 w 345"/>
                <a:gd name="T7" fmla="*/ 129 h 129"/>
                <a:gd name="T8" fmla="*/ 337 w 345"/>
                <a:gd name="T9" fmla="*/ 64 h 129"/>
                <a:gd name="T10" fmla="*/ 337 w 345"/>
                <a:gd name="T11" fmla="*/ 64 h 129"/>
                <a:gd name="T12" fmla="*/ 341 w 345"/>
                <a:gd name="T13" fmla="*/ 31 h 129"/>
                <a:gd name="T14" fmla="*/ 324 w 345"/>
                <a:gd name="T15" fmla="*/ 1 h 129"/>
                <a:gd name="T16" fmla="*/ 324 w 345"/>
                <a:gd name="T17" fmla="*/ 1 h 129"/>
                <a:gd name="T18" fmla="*/ 6 w 345"/>
                <a:gd name="T19" fmla="*/ 65 h 129"/>
                <a:gd name="T20" fmla="*/ 6 w 345"/>
                <a:gd name="T21" fmla="*/ 66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45" h="129">
                  <a:moveTo>
                    <a:pt x="6" y="66"/>
                  </a:moveTo>
                  <a:cubicBezTo>
                    <a:pt x="1" y="69"/>
                    <a:pt x="0" y="83"/>
                    <a:pt x="3" y="99"/>
                  </a:cubicBezTo>
                  <a:cubicBezTo>
                    <a:pt x="6" y="115"/>
                    <a:pt x="13" y="128"/>
                    <a:pt x="19" y="128"/>
                  </a:cubicBezTo>
                  <a:cubicBezTo>
                    <a:pt x="19" y="129"/>
                    <a:pt x="19" y="129"/>
                    <a:pt x="19" y="129"/>
                  </a:cubicBezTo>
                  <a:cubicBezTo>
                    <a:pt x="337" y="64"/>
                    <a:pt x="337" y="64"/>
                    <a:pt x="337" y="64"/>
                  </a:cubicBezTo>
                  <a:cubicBezTo>
                    <a:pt x="337" y="64"/>
                    <a:pt x="337" y="64"/>
                    <a:pt x="337" y="64"/>
                  </a:cubicBezTo>
                  <a:cubicBezTo>
                    <a:pt x="343" y="63"/>
                    <a:pt x="345" y="48"/>
                    <a:pt x="341" y="31"/>
                  </a:cubicBezTo>
                  <a:cubicBezTo>
                    <a:pt x="338" y="13"/>
                    <a:pt x="330" y="0"/>
                    <a:pt x="324" y="1"/>
                  </a:cubicBezTo>
                  <a:cubicBezTo>
                    <a:pt x="324" y="1"/>
                    <a:pt x="324" y="1"/>
                    <a:pt x="324" y="1"/>
                  </a:cubicBezTo>
                  <a:cubicBezTo>
                    <a:pt x="6" y="65"/>
                    <a:pt x="6" y="65"/>
                    <a:pt x="6" y="65"/>
                  </a:cubicBezTo>
                  <a:cubicBezTo>
                    <a:pt x="6" y="66"/>
                    <a:pt x="6" y="66"/>
                    <a:pt x="6" y="66"/>
                  </a:cubicBezTo>
                </a:path>
              </a:pathLst>
            </a:custGeom>
            <a:solidFill>
              <a:srgbClr val="F5D84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7" name="Freeform 19"/>
            <p:cNvSpPr/>
            <p:nvPr/>
          </p:nvSpPr>
          <p:spPr bwMode="auto">
            <a:xfrm>
              <a:off x="2843213" y="1730375"/>
              <a:ext cx="180975" cy="277813"/>
            </a:xfrm>
            <a:custGeom>
              <a:avLst/>
              <a:gdLst>
                <a:gd name="T0" fmla="*/ 7 w 48"/>
                <a:gd name="T1" fmla="*/ 6 h 74"/>
                <a:gd name="T2" fmla="*/ 4 w 48"/>
                <a:gd name="T3" fmla="*/ 42 h 74"/>
                <a:gd name="T4" fmla="*/ 21 w 48"/>
                <a:gd name="T5" fmla="*/ 73 h 74"/>
                <a:gd name="T6" fmla="*/ 21 w 48"/>
                <a:gd name="T7" fmla="*/ 74 h 74"/>
                <a:gd name="T8" fmla="*/ 48 w 48"/>
                <a:gd name="T9" fmla="*/ 68 h 74"/>
                <a:gd name="T10" fmla="*/ 48 w 48"/>
                <a:gd name="T11" fmla="*/ 67 h 74"/>
                <a:gd name="T12" fmla="*/ 31 w 48"/>
                <a:gd name="T13" fmla="*/ 36 h 74"/>
                <a:gd name="T14" fmla="*/ 34 w 48"/>
                <a:gd name="T15" fmla="*/ 1 h 74"/>
                <a:gd name="T16" fmla="*/ 34 w 48"/>
                <a:gd name="T17" fmla="*/ 0 h 74"/>
                <a:gd name="T18" fmla="*/ 7 w 48"/>
                <a:gd name="T19" fmla="*/ 6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8" h="74">
                  <a:moveTo>
                    <a:pt x="7" y="6"/>
                  </a:moveTo>
                  <a:cubicBezTo>
                    <a:pt x="2" y="9"/>
                    <a:pt x="0" y="24"/>
                    <a:pt x="4" y="42"/>
                  </a:cubicBezTo>
                  <a:cubicBezTo>
                    <a:pt x="7" y="59"/>
                    <a:pt x="15" y="73"/>
                    <a:pt x="21" y="73"/>
                  </a:cubicBezTo>
                  <a:cubicBezTo>
                    <a:pt x="21" y="74"/>
                    <a:pt x="21" y="74"/>
                    <a:pt x="21" y="74"/>
                  </a:cubicBezTo>
                  <a:cubicBezTo>
                    <a:pt x="48" y="68"/>
                    <a:pt x="48" y="68"/>
                    <a:pt x="48" y="68"/>
                  </a:cubicBezTo>
                  <a:cubicBezTo>
                    <a:pt x="48" y="67"/>
                    <a:pt x="48" y="67"/>
                    <a:pt x="48" y="67"/>
                  </a:cubicBezTo>
                  <a:cubicBezTo>
                    <a:pt x="42" y="67"/>
                    <a:pt x="34" y="54"/>
                    <a:pt x="31" y="36"/>
                  </a:cubicBezTo>
                  <a:cubicBezTo>
                    <a:pt x="27" y="19"/>
                    <a:pt x="29" y="4"/>
                    <a:pt x="34" y="1"/>
                  </a:cubicBezTo>
                  <a:cubicBezTo>
                    <a:pt x="34" y="0"/>
                    <a:pt x="34" y="0"/>
                    <a:pt x="34" y="0"/>
                  </a:cubicBezTo>
                  <a:cubicBezTo>
                    <a:pt x="7" y="6"/>
                    <a:pt x="7" y="6"/>
                    <a:pt x="7" y="6"/>
                  </a:cubicBezTo>
                  <a:close/>
                </a:path>
              </a:pathLst>
            </a:custGeom>
            <a:solidFill>
              <a:srgbClr val="F7941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8" name="Freeform 20"/>
            <p:cNvSpPr/>
            <p:nvPr/>
          </p:nvSpPr>
          <p:spPr bwMode="auto">
            <a:xfrm>
              <a:off x="2944813" y="1539875"/>
              <a:ext cx="1044575" cy="446088"/>
            </a:xfrm>
            <a:custGeom>
              <a:avLst/>
              <a:gdLst>
                <a:gd name="T0" fmla="*/ 4 w 278"/>
                <a:gd name="T1" fmla="*/ 87 h 119"/>
                <a:gd name="T2" fmla="*/ 21 w 278"/>
                <a:gd name="T3" fmla="*/ 118 h 119"/>
                <a:gd name="T4" fmla="*/ 21 w 278"/>
                <a:gd name="T5" fmla="*/ 119 h 119"/>
                <a:gd name="T6" fmla="*/ 270 w 278"/>
                <a:gd name="T7" fmla="*/ 69 h 119"/>
                <a:gd name="T8" fmla="*/ 270 w 278"/>
                <a:gd name="T9" fmla="*/ 68 h 119"/>
                <a:gd name="T10" fmla="*/ 275 w 278"/>
                <a:gd name="T11" fmla="*/ 32 h 119"/>
                <a:gd name="T12" fmla="*/ 256 w 278"/>
                <a:gd name="T13" fmla="*/ 1 h 119"/>
                <a:gd name="T14" fmla="*/ 256 w 278"/>
                <a:gd name="T15" fmla="*/ 1 h 119"/>
                <a:gd name="T16" fmla="*/ 7 w 278"/>
                <a:gd name="T17" fmla="*/ 51 h 119"/>
                <a:gd name="T18" fmla="*/ 7 w 278"/>
                <a:gd name="T19" fmla="*/ 52 h 119"/>
                <a:gd name="T20" fmla="*/ 4 w 278"/>
                <a:gd name="T21" fmla="*/ 87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78" h="119">
                  <a:moveTo>
                    <a:pt x="4" y="87"/>
                  </a:moveTo>
                  <a:cubicBezTo>
                    <a:pt x="7" y="105"/>
                    <a:pt x="15" y="118"/>
                    <a:pt x="21" y="118"/>
                  </a:cubicBezTo>
                  <a:cubicBezTo>
                    <a:pt x="21" y="119"/>
                    <a:pt x="21" y="119"/>
                    <a:pt x="21" y="119"/>
                  </a:cubicBezTo>
                  <a:cubicBezTo>
                    <a:pt x="270" y="69"/>
                    <a:pt x="270" y="69"/>
                    <a:pt x="270" y="69"/>
                  </a:cubicBezTo>
                  <a:cubicBezTo>
                    <a:pt x="270" y="68"/>
                    <a:pt x="270" y="68"/>
                    <a:pt x="270" y="68"/>
                  </a:cubicBezTo>
                  <a:cubicBezTo>
                    <a:pt x="276" y="67"/>
                    <a:pt x="278" y="51"/>
                    <a:pt x="275" y="32"/>
                  </a:cubicBezTo>
                  <a:cubicBezTo>
                    <a:pt x="271" y="14"/>
                    <a:pt x="263" y="0"/>
                    <a:pt x="256" y="1"/>
                  </a:cubicBezTo>
                  <a:cubicBezTo>
                    <a:pt x="256" y="1"/>
                    <a:pt x="256" y="1"/>
                    <a:pt x="256" y="1"/>
                  </a:cubicBezTo>
                  <a:cubicBezTo>
                    <a:pt x="7" y="51"/>
                    <a:pt x="7" y="51"/>
                    <a:pt x="7" y="51"/>
                  </a:cubicBezTo>
                  <a:cubicBezTo>
                    <a:pt x="7" y="52"/>
                    <a:pt x="7" y="52"/>
                    <a:pt x="7" y="52"/>
                  </a:cubicBezTo>
                  <a:cubicBezTo>
                    <a:pt x="2" y="55"/>
                    <a:pt x="0" y="70"/>
                    <a:pt x="4" y="87"/>
                  </a:cubicBezTo>
                </a:path>
              </a:pathLst>
            </a:custGeom>
            <a:solidFill>
              <a:srgbClr val="FEDC5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9" name="Freeform 21"/>
            <p:cNvSpPr/>
            <p:nvPr/>
          </p:nvSpPr>
          <p:spPr bwMode="auto">
            <a:xfrm>
              <a:off x="2876551" y="1738313"/>
              <a:ext cx="112713" cy="263525"/>
            </a:xfrm>
            <a:custGeom>
              <a:avLst/>
              <a:gdLst>
                <a:gd name="T0" fmla="*/ 7 w 30"/>
                <a:gd name="T1" fmla="*/ 2 h 70"/>
                <a:gd name="T2" fmla="*/ 4 w 30"/>
                <a:gd name="T3" fmla="*/ 38 h 70"/>
                <a:gd name="T4" fmla="*/ 21 w 30"/>
                <a:gd name="T5" fmla="*/ 69 h 70"/>
                <a:gd name="T6" fmla="*/ 21 w 30"/>
                <a:gd name="T7" fmla="*/ 70 h 70"/>
                <a:gd name="T8" fmla="*/ 30 w 30"/>
                <a:gd name="T9" fmla="*/ 68 h 70"/>
                <a:gd name="T10" fmla="*/ 30 w 30"/>
                <a:gd name="T11" fmla="*/ 67 h 70"/>
                <a:gd name="T12" fmla="*/ 13 w 30"/>
                <a:gd name="T13" fmla="*/ 36 h 70"/>
                <a:gd name="T14" fmla="*/ 16 w 30"/>
                <a:gd name="T15" fmla="*/ 1 h 70"/>
                <a:gd name="T16" fmla="*/ 16 w 30"/>
                <a:gd name="T17" fmla="*/ 0 h 70"/>
                <a:gd name="T18" fmla="*/ 7 w 30"/>
                <a:gd name="T19"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 h="70">
                  <a:moveTo>
                    <a:pt x="7" y="2"/>
                  </a:moveTo>
                  <a:cubicBezTo>
                    <a:pt x="2" y="5"/>
                    <a:pt x="0" y="20"/>
                    <a:pt x="4" y="38"/>
                  </a:cubicBezTo>
                  <a:cubicBezTo>
                    <a:pt x="7" y="55"/>
                    <a:pt x="15" y="69"/>
                    <a:pt x="21" y="69"/>
                  </a:cubicBezTo>
                  <a:cubicBezTo>
                    <a:pt x="21" y="70"/>
                    <a:pt x="21" y="70"/>
                    <a:pt x="21" y="70"/>
                  </a:cubicBezTo>
                  <a:cubicBezTo>
                    <a:pt x="30" y="68"/>
                    <a:pt x="30" y="68"/>
                    <a:pt x="30" y="68"/>
                  </a:cubicBezTo>
                  <a:cubicBezTo>
                    <a:pt x="30" y="67"/>
                    <a:pt x="30" y="67"/>
                    <a:pt x="30" y="67"/>
                  </a:cubicBezTo>
                  <a:cubicBezTo>
                    <a:pt x="24" y="67"/>
                    <a:pt x="16" y="54"/>
                    <a:pt x="13" y="36"/>
                  </a:cubicBezTo>
                  <a:cubicBezTo>
                    <a:pt x="9" y="19"/>
                    <a:pt x="11" y="3"/>
                    <a:pt x="16" y="1"/>
                  </a:cubicBezTo>
                  <a:cubicBezTo>
                    <a:pt x="16" y="0"/>
                    <a:pt x="16" y="0"/>
                    <a:pt x="16" y="0"/>
                  </a:cubicBezTo>
                  <a:cubicBezTo>
                    <a:pt x="7" y="2"/>
                    <a:pt x="7" y="2"/>
                    <a:pt x="7" y="2"/>
                  </a:cubicBezTo>
                  <a:close/>
                </a:path>
              </a:pathLst>
            </a:custGeom>
            <a:solidFill>
              <a:srgbClr val="60391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0" name="Freeform 22"/>
            <p:cNvSpPr/>
            <p:nvPr/>
          </p:nvSpPr>
          <p:spPr bwMode="auto">
            <a:xfrm>
              <a:off x="3838576" y="1550988"/>
              <a:ext cx="112713" cy="258763"/>
            </a:xfrm>
            <a:custGeom>
              <a:avLst/>
              <a:gdLst>
                <a:gd name="T0" fmla="*/ 22 w 30"/>
                <a:gd name="T1" fmla="*/ 67 h 69"/>
                <a:gd name="T2" fmla="*/ 26 w 30"/>
                <a:gd name="T3" fmla="*/ 31 h 69"/>
                <a:gd name="T4" fmla="*/ 9 w 30"/>
                <a:gd name="T5" fmla="*/ 0 h 69"/>
                <a:gd name="T6" fmla="*/ 9 w 30"/>
                <a:gd name="T7" fmla="*/ 0 h 69"/>
                <a:gd name="T8" fmla="*/ 0 w 30"/>
                <a:gd name="T9" fmla="*/ 1 h 69"/>
                <a:gd name="T10" fmla="*/ 0 w 30"/>
                <a:gd name="T11" fmla="*/ 2 h 69"/>
                <a:gd name="T12" fmla="*/ 17 w 30"/>
                <a:gd name="T13" fmla="*/ 33 h 69"/>
                <a:gd name="T14" fmla="*/ 13 w 30"/>
                <a:gd name="T15" fmla="*/ 69 h 69"/>
                <a:gd name="T16" fmla="*/ 14 w 30"/>
                <a:gd name="T17" fmla="*/ 69 h 69"/>
                <a:gd name="T18" fmla="*/ 23 w 30"/>
                <a:gd name="T19" fmla="*/ 68 h 69"/>
                <a:gd name="T20" fmla="*/ 22 w 30"/>
                <a:gd name="T21" fmla="*/ 67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69">
                  <a:moveTo>
                    <a:pt x="22" y="67"/>
                  </a:moveTo>
                  <a:cubicBezTo>
                    <a:pt x="28" y="64"/>
                    <a:pt x="30" y="49"/>
                    <a:pt x="26" y="31"/>
                  </a:cubicBezTo>
                  <a:cubicBezTo>
                    <a:pt x="22" y="14"/>
                    <a:pt x="15" y="1"/>
                    <a:pt x="9" y="0"/>
                  </a:cubicBezTo>
                  <a:cubicBezTo>
                    <a:pt x="9" y="0"/>
                    <a:pt x="9" y="0"/>
                    <a:pt x="9" y="0"/>
                  </a:cubicBezTo>
                  <a:cubicBezTo>
                    <a:pt x="0" y="1"/>
                    <a:pt x="0" y="1"/>
                    <a:pt x="0" y="1"/>
                  </a:cubicBezTo>
                  <a:cubicBezTo>
                    <a:pt x="0" y="2"/>
                    <a:pt x="0" y="2"/>
                    <a:pt x="0" y="2"/>
                  </a:cubicBezTo>
                  <a:cubicBezTo>
                    <a:pt x="6" y="2"/>
                    <a:pt x="13" y="16"/>
                    <a:pt x="17" y="33"/>
                  </a:cubicBezTo>
                  <a:cubicBezTo>
                    <a:pt x="21" y="51"/>
                    <a:pt x="19" y="66"/>
                    <a:pt x="13" y="69"/>
                  </a:cubicBezTo>
                  <a:cubicBezTo>
                    <a:pt x="14" y="69"/>
                    <a:pt x="14" y="69"/>
                    <a:pt x="14" y="69"/>
                  </a:cubicBezTo>
                  <a:cubicBezTo>
                    <a:pt x="23" y="68"/>
                    <a:pt x="23" y="68"/>
                    <a:pt x="23" y="68"/>
                  </a:cubicBezTo>
                  <a:cubicBezTo>
                    <a:pt x="22" y="67"/>
                    <a:pt x="22" y="67"/>
                    <a:pt x="22" y="67"/>
                  </a:cubicBezTo>
                </a:path>
              </a:pathLst>
            </a:custGeom>
            <a:solidFill>
              <a:srgbClr val="60391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1" name="Freeform 23"/>
            <p:cNvSpPr/>
            <p:nvPr/>
          </p:nvSpPr>
          <p:spPr bwMode="auto">
            <a:xfrm>
              <a:off x="3019426" y="1677988"/>
              <a:ext cx="792163" cy="200025"/>
            </a:xfrm>
            <a:custGeom>
              <a:avLst/>
              <a:gdLst>
                <a:gd name="T0" fmla="*/ 495 w 499"/>
                <a:gd name="T1" fmla="*/ 0 h 126"/>
                <a:gd name="T2" fmla="*/ 499 w 499"/>
                <a:gd name="T3" fmla="*/ 24 h 126"/>
                <a:gd name="T4" fmla="*/ 5 w 499"/>
                <a:gd name="T5" fmla="*/ 126 h 126"/>
                <a:gd name="T6" fmla="*/ 0 w 499"/>
                <a:gd name="T7" fmla="*/ 100 h 126"/>
                <a:gd name="T8" fmla="*/ 495 w 499"/>
                <a:gd name="T9" fmla="*/ 0 h 126"/>
              </a:gdLst>
              <a:ahLst/>
              <a:cxnLst>
                <a:cxn ang="0">
                  <a:pos x="T0" y="T1"/>
                </a:cxn>
                <a:cxn ang="0">
                  <a:pos x="T2" y="T3"/>
                </a:cxn>
                <a:cxn ang="0">
                  <a:pos x="T4" y="T5"/>
                </a:cxn>
                <a:cxn ang="0">
                  <a:pos x="T6" y="T7"/>
                </a:cxn>
                <a:cxn ang="0">
                  <a:pos x="T8" y="T9"/>
                </a:cxn>
              </a:cxnLst>
              <a:rect l="0" t="0" r="r" b="b"/>
              <a:pathLst>
                <a:path w="499" h="125">
                  <a:moveTo>
                    <a:pt x="495" y="0"/>
                  </a:moveTo>
                  <a:lnTo>
                    <a:pt x="499" y="24"/>
                  </a:lnTo>
                  <a:lnTo>
                    <a:pt x="5" y="126"/>
                  </a:lnTo>
                  <a:lnTo>
                    <a:pt x="0" y="100"/>
                  </a:lnTo>
                  <a:lnTo>
                    <a:pt x="495" y="0"/>
                  </a:lnTo>
                  <a:close/>
                </a:path>
              </a:pathLst>
            </a:custGeom>
            <a:solidFill>
              <a:srgbClr val="F9A41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2" name="Freeform 24"/>
            <p:cNvSpPr/>
            <p:nvPr/>
          </p:nvSpPr>
          <p:spPr bwMode="auto">
            <a:xfrm>
              <a:off x="3019426" y="1677988"/>
              <a:ext cx="792163" cy="200025"/>
            </a:xfrm>
            <a:custGeom>
              <a:avLst/>
              <a:gdLst>
                <a:gd name="T0" fmla="*/ 495 w 499"/>
                <a:gd name="T1" fmla="*/ 0 h 126"/>
                <a:gd name="T2" fmla="*/ 499 w 499"/>
                <a:gd name="T3" fmla="*/ 24 h 126"/>
                <a:gd name="T4" fmla="*/ 5 w 499"/>
                <a:gd name="T5" fmla="*/ 126 h 126"/>
                <a:gd name="T6" fmla="*/ 0 w 499"/>
                <a:gd name="T7" fmla="*/ 100 h 126"/>
                <a:gd name="T8" fmla="*/ 495 w 499"/>
                <a:gd name="T9" fmla="*/ 0 h 126"/>
              </a:gdLst>
              <a:ahLst/>
              <a:cxnLst>
                <a:cxn ang="0">
                  <a:pos x="T0" y="T1"/>
                </a:cxn>
                <a:cxn ang="0">
                  <a:pos x="T2" y="T3"/>
                </a:cxn>
                <a:cxn ang="0">
                  <a:pos x="T4" y="T5"/>
                </a:cxn>
                <a:cxn ang="0">
                  <a:pos x="T6" y="T7"/>
                </a:cxn>
                <a:cxn ang="0">
                  <a:pos x="T8" y="T9"/>
                </a:cxn>
              </a:cxnLst>
              <a:rect l="0" t="0" r="r" b="b"/>
              <a:pathLst>
                <a:path w="499" h="125">
                  <a:moveTo>
                    <a:pt x="495" y="0"/>
                  </a:moveTo>
                  <a:lnTo>
                    <a:pt x="499" y="24"/>
                  </a:lnTo>
                  <a:lnTo>
                    <a:pt x="5" y="126"/>
                  </a:lnTo>
                  <a:lnTo>
                    <a:pt x="0" y="100"/>
                  </a:lnTo>
                  <a:lnTo>
                    <a:pt x="49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3" name="Freeform 25"/>
            <p:cNvSpPr/>
            <p:nvPr/>
          </p:nvSpPr>
          <p:spPr bwMode="auto">
            <a:xfrm>
              <a:off x="3959226" y="1727200"/>
              <a:ext cx="134938" cy="71438"/>
            </a:xfrm>
            <a:custGeom>
              <a:avLst/>
              <a:gdLst>
                <a:gd name="T0" fmla="*/ 0 w 36"/>
                <a:gd name="T1" fmla="*/ 18 h 19"/>
                <a:gd name="T2" fmla="*/ 0 w 36"/>
                <a:gd name="T3" fmla="*/ 19 h 19"/>
                <a:gd name="T4" fmla="*/ 30 w 36"/>
                <a:gd name="T5" fmla="*/ 12 h 19"/>
                <a:gd name="T6" fmla="*/ 30 w 36"/>
                <a:gd name="T7" fmla="*/ 12 h 19"/>
                <a:gd name="T8" fmla="*/ 36 w 36"/>
                <a:gd name="T9" fmla="*/ 0 h 19"/>
                <a:gd name="T10" fmla="*/ 6 w 36"/>
                <a:gd name="T11" fmla="*/ 6 h 19"/>
                <a:gd name="T12" fmla="*/ 0 w 36"/>
                <a:gd name="T13" fmla="*/ 18 h 19"/>
              </a:gdLst>
              <a:ahLst/>
              <a:cxnLst>
                <a:cxn ang="0">
                  <a:pos x="T0" y="T1"/>
                </a:cxn>
                <a:cxn ang="0">
                  <a:pos x="T2" y="T3"/>
                </a:cxn>
                <a:cxn ang="0">
                  <a:pos x="T4" y="T5"/>
                </a:cxn>
                <a:cxn ang="0">
                  <a:pos x="T6" y="T7"/>
                </a:cxn>
                <a:cxn ang="0">
                  <a:pos x="T8" y="T9"/>
                </a:cxn>
                <a:cxn ang="0">
                  <a:pos x="T10" y="T11"/>
                </a:cxn>
                <a:cxn ang="0">
                  <a:pos x="T12" y="T13"/>
                </a:cxn>
              </a:cxnLst>
              <a:rect l="0" t="0" r="r" b="b"/>
              <a:pathLst>
                <a:path w="36" h="19">
                  <a:moveTo>
                    <a:pt x="0" y="18"/>
                  </a:moveTo>
                  <a:cubicBezTo>
                    <a:pt x="0" y="19"/>
                    <a:pt x="0" y="19"/>
                    <a:pt x="0" y="19"/>
                  </a:cubicBezTo>
                  <a:cubicBezTo>
                    <a:pt x="30" y="12"/>
                    <a:pt x="30" y="12"/>
                    <a:pt x="30" y="12"/>
                  </a:cubicBezTo>
                  <a:cubicBezTo>
                    <a:pt x="30" y="12"/>
                    <a:pt x="30" y="12"/>
                    <a:pt x="30" y="12"/>
                  </a:cubicBezTo>
                  <a:cubicBezTo>
                    <a:pt x="33" y="11"/>
                    <a:pt x="35" y="7"/>
                    <a:pt x="36" y="0"/>
                  </a:cubicBezTo>
                  <a:cubicBezTo>
                    <a:pt x="6" y="6"/>
                    <a:pt x="6" y="6"/>
                    <a:pt x="6" y="6"/>
                  </a:cubicBezTo>
                  <a:cubicBezTo>
                    <a:pt x="5" y="13"/>
                    <a:pt x="3" y="17"/>
                    <a:pt x="0" y="18"/>
                  </a:cubicBezTo>
                </a:path>
              </a:pathLst>
            </a:custGeom>
            <a:solidFill>
              <a:srgbClr val="FFA92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4" name="Freeform 26"/>
            <p:cNvSpPr/>
            <p:nvPr/>
          </p:nvSpPr>
          <p:spPr bwMode="auto">
            <a:xfrm>
              <a:off x="3906838" y="1516063"/>
              <a:ext cx="190500" cy="200025"/>
            </a:xfrm>
            <a:custGeom>
              <a:avLst/>
              <a:gdLst>
                <a:gd name="T0" fmla="*/ 0 w 51"/>
                <a:gd name="T1" fmla="*/ 7 h 53"/>
                <a:gd name="T2" fmla="*/ 19 w 51"/>
                <a:gd name="T3" fmla="*/ 38 h 53"/>
                <a:gd name="T4" fmla="*/ 20 w 51"/>
                <a:gd name="T5" fmla="*/ 53 h 53"/>
                <a:gd name="T6" fmla="*/ 51 w 51"/>
                <a:gd name="T7" fmla="*/ 47 h 53"/>
                <a:gd name="T8" fmla="*/ 49 w 51"/>
                <a:gd name="T9" fmla="*/ 32 h 53"/>
                <a:gd name="T10" fmla="*/ 31 w 51"/>
                <a:gd name="T11" fmla="*/ 1 h 53"/>
                <a:gd name="T12" fmla="*/ 31 w 51"/>
                <a:gd name="T13" fmla="*/ 1 h 53"/>
                <a:gd name="T14" fmla="*/ 0 w 51"/>
                <a:gd name="T15" fmla="*/ 7 h 53"/>
                <a:gd name="T16" fmla="*/ 0 w 51"/>
                <a:gd name="T17" fmla="*/ 7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1" h="52">
                  <a:moveTo>
                    <a:pt x="0" y="7"/>
                  </a:moveTo>
                  <a:cubicBezTo>
                    <a:pt x="7" y="6"/>
                    <a:pt x="15" y="20"/>
                    <a:pt x="19" y="38"/>
                  </a:cubicBezTo>
                  <a:cubicBezTo>
                    <a:pt x="20" y="44"/>
                    <a:pt x="20" y="49"/>
                    <a:pt x="20" y="53"/>
                  </a:cubicBezTo>
                  <a:cubicBezTo>
                    <a:pt x="51" y="47"/>
                    <a:pt x="51" y="47"/>
                    <a:pt x="51" y="47"/>
                  </a:cubicBezTo>
                  <a:cubicBezTo>
                    <a:pt x="50" y="43"/>
                    <a:pt x="50" y="38"/>
                    <a:pt x="49" y="32"/>
                  </a:cubicBezTo>
                  <a:cubicBezTo>
                    <a:pt x="45" y="14"/>
                    <a:pt x="37" y="0"/>
                    <a:pt x="31" y="1"/>
                  </a:cubicBezTo>
                  <a:cubicBezTo>
                    <a:pt x="31" y="1"/>
                    <a:pt x="31" y="1"/>
                    <a:pt x="31" y="1"/>
                  </a:cubicBezTo>
                  <a:cubicBezTo>
                    <a:pt x="0" y="7"/>
                    <a:pt x="0" y="7"/>
                    <a:pt x="0" y="7"/>
                  </a:cubicBezTo>
                  <a:cubicBezTo>
                    <a:pt x="0" y="7"/>
                    <a:pt x="0" y="7"/>
                    <a:pt x="0" y="7"/>
                  </a:cubicBezTo>
                </a:path>
              </a:pathLst>
            </a:custGeom>
            <a:solidFill>
              <a:srgbClr val="FFA92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5" name="Freeform 27"/>
            <p:cNvSpPr/>
            <p:nvPr/>
          </p:nvSpPr>
          <p:spPr bwMode="auto">
            <a:xfrm>
              <a:off x="2760663" y="1966913"/>
              <a:ext cx="161925" cy="68263"/>
            </a:xfrm>
            <a:custGeom>
              <a:avLst/>
              <a:gdLst>
                <a:gd name="T0" fmla="*/ 4 w 43"/>
                <a:gd name="T1" fmla="*/ 14 h 18"/>
                <a:gd name="T2" fmla="*/ 12 w 43"/>
                <a:gd name="T3" fmla="*/ 17 h 18"/>
                <a:gd name="T4" fmla="*/ 43 w 43"/>
                <a:gd name="T5" fmla="*/ 11 h 18"/>
                <a:gd name="T6" fmla="*/ 43 w 43"/>
                <a:gd name="T7" fmla="*/ 10 h 18"/>
                <a:gd name="T8" fmla="*/ 33 w 43"/>
                <a:gd name="T9" fmla="*/ 0 h 18"/>
                <a:gd name="T10" fmla="*/ 0 w 43"/>
                <a:gd name="T11" fmla="*/ 6 h 18"/>
                <a:gd name="T12" fmla="*/ 4 w 43"/>
                <a:gd name="T13" fmla="*/ 14 h 18"/>
              </a:gdLst>
              <a:ahLst/>
              <a:cxnLst>
                <a:cxn ang="0">
                  <a:pos x="T0" y="T1"/>
                </a:cxn>
                <a:cxn ang="0">
                  <a:pos x="T2" y="T3"/>
                </a:cxn>
                <a:cxn ang="0">
                  <a:pos x="T4" y="T5"/>
                </a:cxn>
                <a:cxn ang="0">
                  <a:pos x="T6" y="T7"/>
                </a:cxn>
                <a:cxn ang="0">
                  <a:pos x="T8" y="T9"/>
                </a:cxn>
                <a:cxn ang="0">
                  <a:pos x="T10" y="T11"/>
                </a:cxn>
                <a:cxn ang="0">
                  <a:pos x="T12" y="T13"/>
                </a:cxn>
              </a:cxnLst>
              <a:rect l="0" t="0" r="r" b="b"/>
              <a:pathLst>
                <a:path w="43" h="18">
                  <a:moveTo>
                    <a:pt x="4" y="14"/>
                  </a:moveTo>
                  <a:cubicBezTo>
                    <a:pt x="7" y="17"/>
                    <a:pt x="7" y="18"/>
                    <a:pt x="12" y="17"/>
                  </a:cubicBezTo>
                  <a:cubicBezTo>
                    <a:pt x="43" y="11"/>
                    <a:pt x="43" y="11"/>
                    <a:pt x="43" y="11"/>
                  </a:cubicBezTo>
                  <a:cubicBezTo>
                    <a:pt x="43" y="10"/>
                    <a:pt x="43" y="10"/>
                    <a:pt x="43" y="10"/>
                  </a:cubicBezTo>
                  <a:cubicBezTo>
                    <a:pt x="40" y="10"/>
                    <a:pt x="36" y="6"/>
                    <a:pt x="33" y="0"/>
                  </a:cubicBezTo>
                  <a:cubicBezTo>
                    <a:pt x="0" y="6"/>
                    <a:pt x="0" y="6"/>
                    <a:pt x="0" y="6"/>
                  </a:cubicBezTo>
                  <a:cubicBezTo>
                    <a:pt x="2" y="9"/>
                    <a:pt x="3" y="11"/>
                    <a:pt x="4" y="14"/>
                  </a:cubicBezTo>
                  <a:close/>
                </a:path>
              </a:pathLst>
            </a:custGeom>
            <a:solidFill>
              <a:srgbClr val="FFA92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6" name="Freeform 28"/>
            <p:cNvSpPr/>
            <p:nvPr/>
          </p:nvSpPr>
          <p:spPr bwMode="auto">
            <a:xfrm>
              <a:off x="2727326" y="1752600"/>
              <a:ext cx="146050" cy="214313"/>
            </a:xfrm>
            <a:custGeom>
              <a:avLst/>
              <a:gdLst>
                <a:gd name="T0" fmla="*/ 2 w 39"/>
                <a:gd name="T1" fmla="*/ 11 h 57"/>
                <a:gd name="T2" fmla="*/ 1 w 39"/>
                <a:gd name="T3" fmla="*/ 19 h 57"/>
                <a:gd name="T4" fmla="*/ 1 w 39"/>
                <a:gd name="T5" fmla="*/ 42 h 57"/>
                <a:gd name="T6" fmla="*/ 6 w 39"/>
                <a:gd name="T7" fmla="*/ 57 h 57"/>
                <a:gd name="T8" fmla="*/ 39 w 39"/>
                <a:gd name="T9" fmla="*/ 50 h 57"/>
                <a:gd name="T10" fmla="*/ 35 w 39"/>
                <a:gd name="T11" fmla="*/ 36 h 57"/>
                <a:gd name="T12" fmla="*/ 38 w 39"/>
                <a:gd name="T13" fmla="*/ 0 h 57"/>
                <a:gd name="T14" fmla="*/ 38 w 39"/>
                <a:gd name="T15" fmla="*/ 0 h 57"/>
                <a:gd name="T16" fmla="*/ 8 w 39"/>
                <a:gd name="T17" fmla="*/ 6 h 57"/>
                <a:gd name="T18" fmla="*/ 2 w 39"/>
                <a:gd name="T19" fmla="*/ 11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9" h="57">
                  <a:moveTo>
                    <a:pt x="2" y="11"/>
                  </a:moveTo>
                  <a:cubicBezTo>
                    <a:pt x="1" y="13"/>
                    <a:pt x="1" y="16"/>
                    <a:pt x="1" y="19"/>
                  </a:cubicBezTo>
                  <a:cubicBezTo>
                    <a:pt x="0" y="27"/>
                    <a:pt x="0" y="35"/>
                    <a:pt x="1" y="42"/>
                  </a:cubicBezTo>
                  <a:cubicBezTo>
                    <a:pt x="2" y="47"/>
                    <a:pt x="4" y="52"/>
                    <a:pt x="6" y="57"/>
                  </a:cubicBezTo>
                  <a:cubicBezTo>
                    <a:pt x="39" y="50"/>
                    <a:pt x="39" y="50"/>
                    <a:pt x="39" y="50"/>
                  </a:cubicBezTo>
                  <a:cubicBezTo>
                    <a:pt x="37" y="46"/>
                    <a:pt x="36" y="41"/>
                    <a:pt x="35" y="36"/>
                  </a:cubicBezTo>
                  <a:cubicBezTo>
                    <a:pt x="31" y="18"/>
                    <a:pt x="33" y="3"/>
                    <a:pt x="38" y="0"/>
                  </a:cubicBezTo>
                  <a:cubicBezTo>
                    <a:pt x="38" y="0"/>
                    <a:pt x="38" y="0"/>
                    <a:pt x="38" y="0"/>
                  </a:cubicBezTo>
                  <a:cubicBezTo>
                    <a:pt x="8" y="6"/>
                    <a:pt x="8" y="6"/>
                    <a:pt x="8" y="6"/>
                  </a:cubicBezTo>
                  <a:cubicBezTo>
                    <a:pt x="4" y="7"/>
                    <a:pt x="3" y="7"/>
                    <a:pt x="2" y="11"/>
                  </a:cubicBezTo>
                  <a:close/>
                </a:path>
              </a:pathLst>
            </a:custGeom>
            <a:solidFill>
              <a:srgbClr val="FFA92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7" name="Freeform 29"/>
            <p:cNvSpPr/>
            <p:nvPr/>
          </p:nvSpPr>
          <p:spPr bwMode="auto">
            <a:xfrm>
              <a:off x="2749551" y="1941513"/>
              <a:ext cx="134938" cy="49213"/>
            </a:xfrm>
            <a:custGeom>
              <a:avLst/>
              <a:gdLst>
                <a:gd name="T0" fmla="*/ 3 w 36"/>
                <a:gd name="T1" fmla="*/ 13 h 13"/>
                <a:gd name="T2" fmla="*/ 3 w 36"/>
                <a:gd name="T3" fmla="*/ 13 h 13"/>
                <a:gd name="T4" fmla="*/ 36 w 36"/>
                <a:gd name="T5" fmla="*/ 7 h 13"/>
                <a:gd name="T6" fmla="*/ 33 w 36"/>
                <a:gd name="T7" fmla="*/ 0 h 13"/>
                <a:gd name="T8" fmla="*/ 0 w 36"/>
                <a:gd name="T9" fmla="*/ 7 h 13"/>
                <a:gd name="T10" fmla="*/ 3 w 36"/>
                <a:gd name="T11" fmla="*/ 13 h 13"/>
              </a:gdLst>
              <a:ahLst/>
              <a:cxnLst>
                <a:cxn ang="0">
                  <a:pos x="T0" y="T1"/>
                </a:cxn>
                <a:cxn ang="0">
                  <a:pos x="T2" y="T3"/>
                </a:cxn>
                <a:cxn ang="0">
                  <a:pos x="T4" y="T5"/>
                </a:cxn>
                <a:cxn ang="0">
                  <a:pos x="T6" y="T7"/>
                </a:cxn>
                <a:cxn ang="0">
                  <a:pos x="T8" y="T9"/>
                </a:cxn>
                <a:cxn ang="0">
                  <a:pos x="T10" y="T11"/>
                </a:cxn>
              </a:cxnLst>
              <a:rect l="0" t="0" r="r" b="b"/>
              <a:pathLst>
                <a:path w="36" h="13">
                  <a:moveTo>
                    <a:pt x="3" y="13"/>
                  </a:moveTo>
                  <a:cubicBezTo>
                    <a:pt x="3" y="13"/>
                    <a:pt x="3" y="13"/>
                    <a:pt x="3" y="13"/>
                  </a:cubicBezTo>
                  <a:cubicBezTo>
                    <a:pt x="36" y="7"/>
                    <a:pt x="36" y="7"/>
                    <a:pt x="36" y="7"/>
                  </a:cubicBezTo>
                  <a:cubicBezTo>
                    <a:pt x="35" y="5"/>
                    <a:pt x="34" y="3"/>
                    <a:pt x="33" y="0"/>
                  </a:cubicBezTo>
                  <a:cubicBezTo>
                    <a:pt x="0" y="7"/>
                    <a:pt x="0" y="7"/>
                    <a:pt x="0" y="7"/>
                  </a:cubicBezTo>
                  <a:cubicBezTo>
                    <a:pt x="1" y="9"/>
                    <a:pt x="2" y="11"/>
                    <a:pt x="3" y="13"/>
                  </a:cubicBezTo>
                  <a:close/>
                </a:path>
              </a:pathLst>
            </a:custGeom>
            <a:solidFill>
              <a:srgbClr val="FFA92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8" name="Freeform 30"/>
            <p:cNvSpPr/>
            <p:nvPr/>
          </p:nvSpPr>
          <p:spPr bwMode="auto">
            <a:xfrm>
              <a:off x="3981451" y="1693863"/>
              <a:ext cx="115888" cy="55563"/>
            </a:xfrm>
            <a:custGeom>
              <a:avLst/>
              <a:gdLst>
                <a:gd name="T0" fmla="*/ 0 w 31"/>
                <a:gd name="T1" fmla="*/ 15 h 15"/>
                <a:gd name="T2" fmla="*/ 30 w 31"/>
                <a:gd name="T3" fmla="*/ 9 h 15"/>
                <a:gd name="T4" fmla="*/ 31 w 31"/>
                <a:gd name="T5" fmla="*/ 0 h 15"/>
                <a:gd name="T6" fmla="*/ 0 w 31"/>
                <a:gd name="T7" fmla="*/ 6 h 15"/>
                <a:gd name="T8" fmla="*/ 0 w 31"/>
                <a:gd name="T9" fmla="*/ 15 h 15"/>
              </a:gdLst>
              <a:ahLst/>
              <a:cxnLst>
                <a:cxn ang="0">
                  <a:pos x="T0" y="T1"/>
                </a:cxn>
                <a:cxn ang="0">
                  <a:pos x="T2" y="T3"/>
                </a:cxn>
                <a:cxn ang="0">
                  <a:pos x="T4" y="T5"/>
                </a:cxn>
                <a:cxn ang="0">
                  <a:pos x="T6" y="T7"/>
                </a:cxn>
                <a:cxn ang="0">
                  <a:pos x="T8" y="T9"/>
                </a:cxn>
              </a:cxnLst>
              <a:rect l="0" t="0" r="r" b="b"/>
              <a:pathLst>
                <a:path w="31" h="15">
                  <a:moveTo>
                    <a:pt x="0" y="15"/>
                  </a:moveTo>
                  <a:cubicBezTo>
                    <a:pt x="30" y="9"/>
                    <a:pt x="30" y="9"/>
                    <a:pt x="30" y="9"/>
                  </a:cubicBezTo>
                  <a:cubicBezTo>
                    <a:pt x="31" y="7"/>
                    <a:pt x="31" y="4"/>
                    <a:pt x="31" y="0"/>
                  </a:cubicBezTo>
                  <a:cubicBezTo>
                    <a:pt x="0" y="6"/>
                    <a:pt x="0" y="6"/>
                    <a:pt x="0" y="6"/>
                  </a:cubicBezTo>
                  <a:cubicBezTo>
                    <a:pt x="0" y="10"/>
                    <a:pt x="0" y="13"/>
                    <a:pt x="0" y="15"/>
                  </a:cubicBezTo>
                </a:path>
              </a:pathLst>
            </a:custGeom>
            <a:solidFill>
              <a:srgbClr val="FFA92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9" name="Freeform 31"/>
            <p:cNvSpPr/>
            <p:nvPr/>
          </p:nvSpPr>
          <p:spPr bwMode="auto">
            <a:xfrm>
              <a:off x="2328863" y="1212850"/>
              <a:ext cx="261938" cy="217488"/>
            </a:xfrm>
            <a:custGeom>
              <a:avLst/>
              <a:gdLst>
                <a:gd name="T0" fmla="*/ 130 w 165"/>
                <a:gd name="T1" fmla="*/ 137 h 137"/>
                <a:gd name="T2" fmla="*/ 0 w 165"/>
                <a:gd name="T3" fmla="*/ 30 h 137"/>
                <a:gd name="T4" fmla="*/ 165 w 165"/>
                <a:gd name="T5" fmla="*/ 0 h 137"/>
                <a:gd name="T6" fmla="*/ 130 w 165"/>
                <a:gd name="T7" fmla="*/ 137 h 137"/>
              </a:gdLst>
              <a:ahLst/>
              <a:cxnLst>
                <a:cxn ang="0">
                  <a:pos x="T0" y="T1"/>
                </a:cxn>
                <a:cxn ang="0">
                  <a:pos x="T2" y="T3"/>
                </a:cxn>
                <a:cxn ang="0">
                  <a:pos x="T4" y="T5"/>
                </a:cxn>
                <a:cxn ang="0">
                  <a:pos x="T6" y="T7"/>
                </a:cxn>
              </a:cxnLst>
              <a:rect l="0" t="0" r="r" b="b"/>
              <a:pathLst>
                <a:path w="165" h="137">
                  <a:moveTo>
                    <a:pt x="130" y="137"/>
                  </a:moveTo>
                  <a:lnTo>
                    <a:pt x="0" y="30"/>
                  </a:lnTo>
                  <a:lnTo>
                    <a:pt x="165" y="0"/>
                  </a:lnTo>
                  <a:lnTo>
                    <a:pt x="130" y="137"/>
                  </a:lnTo>
                  <a:close/>
                </a:path>
              </a:pathLst>
            </a:custGeom>
            <a:solidFill>
              <a:srgbClr val="BE1E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0" name="Freeform 32"/>
            <p:cNvSpPr/>
            <p:nvPr/>
          </p:nvSpPr>
          <p:spPr bwMode="auto">
            <a:xfrm>
              <a:off x="2312988" y="1201738"/>
              <a:ext cx="290513" cy="239713"/>
            </a:xfrm>
            <a:custGeom>
              <a:avLst/>
              <a:gdLst>
                <a:gd name="T0" fmla="*/ 59 w 77"/>
                <a:gd name="T1" fmla="*/ 61 h 64"/>
                <a:gd name="T2" fmla="*/ 61 w 77"/>
                <a:gd name="T3" fmla="*/ 58 h 64"/>
                <a:gd name="T4" fmla="*/ 12 w 77"/>
                <a:gd name="T5" fmla="*/ 18 h 64"/>
                <a:gd name="T6" fmla="*/ 69 w 77"/>
                <a:gd name="T7" fmla="*/ 8 h 64"/>
                <a:gd name="T8" fmla="*/ 55 w 77"/>
                <a:gd name="T9" fmla="*/ 60 h 64"/>
                <a:gd name="T10" fmla="*/ 59 w 77"/>
                <a:gd name="T11" fmla="*/ 61 h 64"/>
                <a:gd name="T12" fmla="*/ 61 w 77"/>
                <a:gd name="T13" fmla="*/ 58 h 64"/>
                <a:gd name="T14" fmla="*/ 59 w 77"/>
                <a:gd name="T15" fmla="*/ 61 h 64"/>
                <a:gd name="T16" fmla="*/ 62 w 77"/>
                <a:gd name="T17" fmla="*/ 62 h 64"/>
                <a:gd name="T18" fmla="*/ 77 w 77"/>
                <a:gd name="T19" fmla="*/ 4 h 64"/>
                <a:gd name="T20" fmla="*/ 76 w 77"/>
                <a:gd name="T21" fmla="*/ 1 h 64"/>
                <a:gd name="T22" fmla="*/ 73 w 77"/>
                <a:gd name="T23" fmla="*/ 0 h 64"/>
                <a:gd name="T24" fmla="*/ 3 w 77"/>
                <a:gd name="T25" fmla="*/ 12 h 64"/>
                <a:gd name="T26" fmla="*/ 0 w 77"/>
                <a:gd name="T27" fmla="*/ 15 h 64"/>
                <a:gd name="T28" fmla="*/ 2 w 77"/>
                <a:gd name="T29" fmla="*/ 19 h 64"/>
                <a:gd name="T30" fmla="*/ 57 w 77"/>
                <a:gd name="T31" fmla="*/ 63 h 64"/>
                <a:gd name="T32" fmla="*/ 60 w 77"/>
                <a:gd name="T33" fmla="*/ 64 h 64"/>
                <a:gd name="T34" fmla="*/ 62 w 77"/>
                <a:gd name="T35" fmla="*/ 62 h 64"/>
                <a:gd name="T36" fmla="*/ 59 w 77"/>
                <a:gd name="T37" fmla="*/ 61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7" h="64">
                  <a:moveTo>
                    <a:pt x="59" y="61"/>
                  </a:moveTo>
                  <a:cubicBezTo>
                    <a:pt x="61" y="58"/>
                    <a:pt x="61" y="58"/>
                    <a:pt x="61" y="58"/>
                  </a:cubicBezTo>
                  <a:cubicBezTo>
                    <a:pt x="12" y="18"/>
                    <a:pt x="12" y="18"/>
                    <a:pt x="12" y="18"/>
                  </a:cubicBezTo>
                  <a:cubicBezTo>
                    <a:pt x="69" y="8"/>
                    <a:pt x="69" y="8"/>
                    <a:pt x="69" y="8"/>
                  </a:cubicBezTo>
                  <a:cubicBezTo>
                    <a:pt x="55" y="60"/>
                    <a:pt x="55" y="60"/>
                    <a:pt x="55" y="60"/>
                  </a:cubicBezTo>
                  <a:cubicBezTo>
                    <a:pt x="59" y="61"/>
                    <a:pt x="59" y="61"/>
                    <a:pt x="59" y="61"/>
                  </a:cubicBezTo>
                  <a:cubicBezTo>
                    <a:pt x="61" y="58"/>
                    <a:pt x="61" y="58"/>
                    <a:pt x="61" y="58"/>
                  </a:cubicBezTo>
                  <a:cubicBezTo>
                    <a:pt x="59" y="61"/>
                    <a:pt x="59" y="61"/>
                    <a:pt x="59" y="61"/>
                  </a:cubicBezTo>
                  <a:cubicBezTo>
                    <a:pt x="62" y="62"/>
                    <a:pt x="62" y="62"/>
                    <a:pt x="62" y="62"/>
                  </a:cubicBezTo>
                  <a:cubicBezTo>
                    <a:pt x="77" y="4"/>
                    <a:pt x="77" y="4"/>
                    <a:pt x="77" y="4"/>
                  </a:cubicBezTo>
                  <a:cubicBezTo>
                    <a:pt x="77" y="3"/>
                    <a:pt x="77" y="2"/>
                    <a:pt x="76" y="1"/>
                  </a:cubicBezTo>
                  <a:cubicBezTo>
                    <a:pt x="75" y="0"/>
                    <a:pt x="74" y="0"/>
                    <a:pt x="73" y="0"/>
                  </a:cubicBezTo>
                  <a:cubicBezTo>
                    <a:pt x="3" y="12"/>
                    <a:pt x="3" y="12"/>
                    <a:pt x="3" y="12"/>
                  </a:cubicBezTo>
                  <a:cubicBezTo>
                    <a:pt x="2" y="13"/>
                    <a:pt x="1" y="14"/>
                    <a:pt x="0" y="15"/>
                  </a:cubicBezTo>
                  <a:cubicBezTo>
                    <a:pt x="0" y="16"/>
                    <a:pt x="0" y="18"/>
                    <a:pt x="2" y="19"/>
                  </a:cubicBezTo>
                  <a:cubicBezTo>
                    <a:pt x="57" y="63"/>
                    <a:pt x="57" y="63"/>
                    <a:pt x="57" y="63"/>
                  </a:cubicBezTo>
                  <a:cubicBezTo>
                    <a:pt x="57" y="64"/>
                    <a:pt x="59" y="64"/>
                    <a:pt x="60" y="64"/>
                  </a:cubicBezTo>
                  <a:cubicBezTo>
                    <a:pt x="61" y="64"/>
                    <a:pt x="62" y="63"/>
                    <a:pt x="62" y="62"/>
                  </a:cubicBezTo>
                  <a:lnTo>
                    <a:pt x="59" y="61"/>
                  </a:lnTo>
                  <a:close/>
                </a:path>
              </a:pathLst>
            </a:custGeom>
            <a:solidFill>
              <a:srgbClr val="BE1E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1" name="Freeform 33"/>
            <p:cNvSpPr/>
            <p:nvPr/>
          </p:nvSpPr>
          <p:spPr bwMode="auto">
            <a:xfrm>
              <a:off x="2527301" y="1208088"/>
              <a:ext cx="1284288" cy="544513"/>
            </a:xfrm>
            <a:custGeom>
              <a:avLst/>
              <a:gdLst>
                <a:gd name="T0" fmla="*/ 21 w 342"/>
                <a:gd name="T1" fmla="*/ 0 h 145"/>
                <a:gd name="T2" fmla="*/ 4 w 342"/>
                <a:gd name="T3" fmla="*/ 29 h 145"/>
                <a:gd name="T4" fmla="*/ 5 w 342"/>
                <a:gd name="T5" fmla="*/ 62 h 145"/>
                <a:gd name="T6" fmla="*/ 5 w 342"/>
                <a:gd name="T7" fmla="*/ 63 h 145"/>
                <a:gd name="T8" fmla="*/ 319 w 342"/>
                <a:gd name="T9" fmla="*/ 144 h 145"/>
                <a:gd name="T10" fmla="*/ 319 w 342"/>
                <a:gd name="T11" fmla="*/ 144 h 145"/>
                <a:gd name="T12" fmla="*/ 338 w 342"/>
                <a:gd name="T13" fmla="*/ 116 h 145"/>
                <a:gd name="T14" fmla="*/ 335 w 342"/>
                <a:gd name="T15" fmla="*/ 82 h 145"/>
                <a:gd name="T16" fmla="*/ 336 w 342"/>
                <a:gd name="T17" fmla="*/ 82 h 145"/>
                <a:gd name="T18" fmla="*/ 22 w 342"/>
                <a:gd name="T19" fmla="*/ 0 h 145"/>
                <a:gd name="T20" fmla="*/ 21 w 342"/>
                <a:gd name="T21" fmla="*/ 0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42" h="145">
                  <a:moveTo>
                    <a:pt x="21" y="0"/>
                  </a:moveTo>
                  <a:cubicBezTo>
                    <a:pt x="16" y="0"/>
                    <a:pt x="8" y="13"/>
                    <a:pt x="4" y="29"/>
                  </a:cubicBezTo>
                  <a:cubicBezTo>
                    <a:pt x="0" y="45"/>
                    <a:pt x="0" y="59"/>
                    <a:pt x="5" y="62"/>
                  </a:cubicBezTo>
                  <a:cubicBezTo>
                    <a:pt x="5" y="63"/>
                    <a:pt x="5" y="63"/>
                    <a:pt x="5" y="63"/>
                  </a:cubicBezTo>
                  <a:cubicBezTo>
                    <a:pt x="319" y="144"/>
                    <a:pt x="319" y="144"/>
                    <a:pt x="319" y="144"/>
                  </a:cubicBezTo>
                  <a:cubicBezTo>
                    <a:pt x="319" y="144"/>
                    <a:pt x="319" y="144"/>
                    <a:pt x="319" y="144"/>
                  </a:cubicBezTo>
                  <a:cubicBezTo>
                    <a:pt x="325" y="145"/>
                    <a:pt x="333" y="133"/>
                    <a:pt x="338" y="116"/>
                  </a:cubicBezTo>
                  <a:cubicBezTo>
                    <a:pt x="342" y="99"/>
                    <a:pt x="341" y="83"/>
                    <a:pt x="335" y="82"/>
                  </a:cubicBezTo>
                  <a:cubicBezTo>
                    <a:pt x="336" y="82"/>
                    <a:pt x="336" y="82"/>
                    <a:pt x="336" y="82"/>
                  </a:cubicBezTo>
                  <a:cubicBezTo>
                    <a:pt x="22" y="0"/>
                    <a:pt x="22" y="0"/>
                    <a:pt x="22" y="0"/>
                  </a:cubicBezTo>
                  <a:cubicBezTo>
                    <a:pt x="21" y="0"/>
                    <a:pt x="21" y="0"/>
                    <a:pt x="21" y="0"/>
                  </a:cubicBezTo>
                </a:path>
              </a:pathLst>
            </a:custGeom>
            <a:solidFill>
              <a:srgbClr val="F5D84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2" name="Freeform 34"/>
            <p:cNvSpPr/>
            <p:nvPr/>
          </p:nvSpPr>
          <p:spPr bwMode="auto">
            <a:xfrm>
              <a:off x="2606676" y="1219200"/>
              <a:ext cx="187325" cy="279400"/>
            </a:xfrm>
            <a:custGeom>
              <a:avLst/>
              <a:gdLst>
                <a:gd name="T0" fmla="*/ 23 w 50"/>
                <a:gd name="T1" fmla="*/ 1 h 74"/>
                <a:gd name="T2" fmla="*/ 4 w 50"/>
                <a:gd name="T3" fmla="*/ 31 h 74"/>
                <a:gd name="T4" fmla="*/ 6 w 50"/>
                <a:gd name="T5" fmla="*/ 67 h 74"/>
                <a:gd name="T6" fmla="*/ 6 w 50"/>
                <a:gd name="T7" fmla="*/ 67 h 74"/>
                <a:gd name="T8" fmla="*/ 33 w 50"/>
                <a:gd name="T9" fmla="*/ 74 h 74"/>
                <a:gd name="T10" fmla="*/ 33 w 50"/>
                <a:gd name="T11" fmla="*/ 74 h 74"/>
                <a:gd name="T12" fmla="*/ 31 w 50"/>
                <a:gd name="T13" fmla="*/ 38 h 74"/>
                <a:gd name="T14" fmla="*/ 50 w 50"/>
                <a:gd name="T15" fmla="*/ 8 h 74"/>
                <a:gd name="T16" fmla="*/ 50 w 50"/>
                <a:gd name="T17" fmla="*/ 7 h 74"/>
                <a:gd name="T18" fmla="*/ 23 w 50"/>
                <a:gd name="T19" fmla="*/ 0 h 74"/>
                <a:gd name="T20" fmla="*/ 23 w 50"/>
                <a:gd name="T21" fmla="*/ 1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74">
                  <a:moveTo>
                    <a:pt x="23" y="1"/>
                  </a:moveTo>
                  <a:cubicBezTo>
                    <a:pt x="17" y="1"/>
                    <a:pt x="9" y="14"/>
                    <a:pt x="4" y="31"/>
                  </a:cubicBezTo>
                  <a:cubicBezTo>
                    <a:pt x="0" y="49"/>
                    <a:pt x="1" y="64"/>
                    <a:pt x="6" y="67"/>
                  </a:cubicBezTo>
                  <a:cubicBezTo>
                    <a:pt x="6" y="67"/>
                    <a:pt x="6" y="67"/>
                    <a:pt x="6" y="67"/>
                  </a:cubicBezTo>
                  <a:cubicBezTo>
                    <a:pt x="33" y="74"/>
                    <a:pt x="33" y="74"/>
                    <a:pt x="33" y="74"/>
                  </a:cubicBezTo>
                  <a:cubicBezTo>
                    <a:pt x="33" y="74"/>
                    <a:pt x="33" y="74"/>
                    <a:pt x="33" y="74"/>
                  </a:cubicBezTo>
                  <a:cubicBezTo>
                    <a:pt x="27" y="71"/>
                    <a:pt x="27" y="55"/>
                    <a:pt x="31" y="38"/>
                  </a:cubicBezTo>
                  <a:cubicBezTo>
                    <a:pt x="36" y="21"/>
                    <a:pt x="44" y="8"/>
                    <a:pt x="50" y="8"/>
                  </a:cubicBezTo>
                  <a:cubicBezTo>
                    <a:pt x="50" y="7"/>
                    <a:pt x="50" y="7"/>
                    <a:pt x="50" y="7"/>
                  </a:cubicBezTo>
                  <a:cubicBezTo>
                    <a:pt x="23" y="0"/>
                    <a:pt x="23" y="0"/>
                    <a:pt x="23" y="0"/>
                  </a:cubicBezTo>
                  <a:lnTo>
                    <a:pt x="23" y="1"/>
                  </a:lnTo>
                  <a:close/>
                </a:path>
              </a:pathLst>
            </a:custGeom>
            <a:solidFill>
              <a:srgbClr val="BE1E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3" name="Freeform 35"/>
            <p:cNvSpPr/>
            <p:nvPr/>
          </p:nvSpPr>
          <p:spPr bwMode="auto">
            <a:xfrm>
              <a:off x="2708276" y="1246188"/>
              <a:ext cx="1036638" cy="500063"/>
            </a:xfrm>
            <a:custGeom>
              <a:avLst/>
              <a:gdLst>
                <a:gd name="T0" fmla="*/ 4 w 276"/>
                <a:gd name="T1" fmla="*/ 31 h 133"/>
                <a:gd name="T2" fmla="*/ 6 w 276"/>
                <a:gd name="T3" fmla="*/ 67 h 133"/>
                <a:gd name="T4" fmla="*/ 6 w 276"/>
                <a:gd name="T5" fmla="*/ 67 h 133"/>
                <a:gd name="T6" fmla="*/ 252 w 276"/>
                <a:gd name="T7" fmla="*/ 131 h 133"/>
                <a:gd name="T8" fmla="*/ 252 w 276"/>
                <a:gd name="T9" fmla="*/ 131 h 133"/>
                <a:gd name="T10" fmla="*/ 271 w 276"/>
                <a:gd name="T11" fmla="*/ 101 h 133"/>
                <a:gd name="T12" fmla="*/ 269 w 276"/>
                <a:gd name="T13" fmla="*/ 65 h 133"/>
                <a:gd name="T14" fmla="*/ 269 w 276"/>
                <a:gd name="T15" fmla="*/ 64 h 133"/>
                <a:gd name="T16" fmla="*/ 23 w 276"/>
                <a:gd name="T17" fmla="*/ 0 h 133"/>
                <a:gd name="T18" fmla="*/ 23 w 276"/>
                <a:gd name="T19" fmla="*/ 1 h 133"/>
                <a:gd name="T20" fmla="*/ 4 w 276"/>
                <a:gd name="T21" fmla="*/ 31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76" h="133">
                  <a:moveTo>
                    <a:pt x="4" y="31"/>
                  </a:moveTo>
                  <a:cubicBezTo>
                    <a:pt x="0" y="48"/>
                    <a:pt x="0" y="64"/>
                    <a:pt x="6" y="67"/>
                  </a:cubicBezTo>
                  <a:cubicBezTo>
                    <a:pt x="6" y="67"/>
                    <a:pt x="6" y="67"/>
                    <a:pt x="6" y="67"/>
                  </a:cubicBezTo>
                  <a:cubicBezTo>
                    <a:pt x="252" y="131"/>
                    <a:pt x="252" y="131"/>
                    <a:pt x="252" y="131"/>
                  </a:cubicBezTo>
                  <a:cubicBezTo>
                    <a:pt x="252" y="131"/>
                    <a:pt x="252" y="131"/>
                    <a:pt x="252" y="131"/>
                  </a:cubicBezTo>
                  <a:cubicBezTo>
                    <a:pt x="258" y="133"/>
                    <a:pt x="267" y="119"/>
                    <a:pt x="271" y="101"/>
                  </a:cubicBezTo>
                  <a:cubicBezTo>
                    <a:pt x="276" y="83"/>
                    <a:pt x="275" y="67"/>
                    <a:pt x="269" y="65"/>
                  </a:cubicBezTo>
                  <a:cubicBezTo>
                    <a:pt x="269" y="64"/>
                    <a:pt x="269" y="64"/>
                    <a:pt x="269" y="64"/>
                  </a:cubicBezTo>
                  <a:cubicBezTo>
                    <a:pt x="23" y="0"/>
                    <a:pt x="23" y="0"/>
                    <a:pt x="23" y="0"/>
                  </a:cubicBezTo>
                  <a:cubicBezTo>
                    <a:pt x="23" y="1"/>
                    <a:pt x="23" y="1"/>
                    <a:pt x="23" y="1"/>
                  </a:cubicBezTo>
                  <a:cubicBezTo>
                    <a:pt x="17" y="1"/>
                    <a:pt x="9" y="14"/>
                    <a:pt x="4" y="31"/>
                  </a:cubicBezTo>
                </a:path>
              </a:pathLst>
            </a:custGeom>
            <a:solidFill>
              <a:srgbClr val="ED4F7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4" name="Freeform 36"/>
            <p:cNvSpPr/>
            <p:nvPr/>
          </p:nvSpPr>
          <p:spPr bwMode="auto">
            <a:xfrm>
              <a:off x="2640013" y="1231900"/>
              <a:ext cx="120650" cy="258763"/>
            </a:xfrm>
            <a:custGeom>
              <a:avLst/>
              <a:gdLst>
                <a:gd name="T0" fmla="*/ 23 w 32"/>
                <a:gd name="T1" fmla="*/ 0 h 69"/>
                <a:gd name="T2" fmla="*/ 4 w 32"/>
                <a:gd name="T3" fmla="*/ 31 h 69"/>
                <a:gd name="T4" fmla="*/ 6 w 32"/>
                <a:gd name="T5" fmla="*/ 66 h 69"/>
                <a:gd name="T6" fmla="*/ 6 w 32"/>
                <a:gd name="T7" fmla="*/ 67 h 69"/>
                <a:gd name="T8" fmla="*/ 15 w 32"/>
                <a:gd name="T9" fmla="*/ 69 h 69"/>
                <a:gd name="T10" fmla="*/ 15 w 32"/>
                <a:gd name="T11" fmla="*/ 68 h 69"/>
                <a:gd name="T12" fmla="*/ 13 w 32"/>
                <a:gd name="T13" fmla="*/ 33 h 69"/>
                <a:gd name="T14" fmla="*/ 32 w 32"/>
                <a:gd name="T15" fmla="*/ 3 h 69"/>
                <a:gd name="T16" fmla="*/ 32 w 32"/>
                <a:gd name="T17" fmla="*/ 2 h 69"/>
                <a:gd name="T18" fmla="*/ 23 w 32"/>
                <a:gd name="T19"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 h="69">
                  <a:moveTo>
                    <a:pt x="23" y="0"/>
                  </a:moveTo>
                  <a:cubicBezTo>
                    <a:pt x="17" y="0"/>
                    <a:pt x="9" y="13"/>
                    <a:pt x="4" y="31"/>
                  </a:cubicBezTo>
                  <a:cubicBezTo>
                    <a:pt x="0" y="48"/>
                    <a:pt x="1" y="63"/>
                    <a:pt x="6" y="66"/>
                  </a:cubicBezTo>
                  <a:cubicBezTo>
                    <a:pt x="6" y="67"/>
                    <a:pt x="6" y="67"/>
                    <a:pt x="6" y="67"/>
                  </a:cubicBezTo>
                  <a:cubicBezTo>
                    <a:pt x="15" y="69"/>
                    <a:pt x="15" y="69"/>
                    <a:pt x="15" y="69"/>
                  </a:cubicBezTo>
                  <a:cubicBezTo>
                    <a:pt x="15" y="68"/>
                    <a:pt x="15" y="68"/>
                    <a:pt x="15" y="68"/>
                  </a:cubicBezTo>
                  <a:cubicBezTo>
                    <a:pt x="10" y="65"/>
                    <a:pt x="9" y="50"/>
                    <a:pt x="13" y="33"/>
                  </a:cubicBezTo>
                  <a:cubicBezTo>
                    <a:pt x="18" y="16"/>
                    <a:pt x="26" y="3"/>
                    <a:pt x="32" y="3"/>
                  </a:cubicBezTo>
                  <a:cubicBezTo>
                    <a:pt x="32" y="2"/>
                    <a:pt x="32" y="2"/>
                    <a:pt x="32" y="2"/>
                  </a:cubicBezTo>
                  <a:cubicBezTo>
                    <a:pt x="23" y="0"/>
                    <a:pt x="23" y="0"/>
                    <a:pt x="23" y="0"/>
                  </a:cubicBezTo>
                  <a:close/>
                </a:path>
              </a:pathLst>
            </a:custGeom>
            <a:solidFill>
              <a:srgbClr val="60391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5" name="Freeform 37"/>
            <p:cNvSpPr/>
            <p:nvPr/>
          </p:nvSpPr>
          <p:spPr bwMode="auto">
            <a:xfrm>
              <a:off x="3582988" y="1471613"/>
              <a:ext cx="120650" cy="258763"/>
            </a:xfrm>
            <a:custGeom>
              <a:avLst/>
              <a:gdLst>
                <a:gd name="T0" fmla="*/ 9 w 32"/>
                <a:gd name="T1" fmla="*/ 68 h 69"/>
                <a:gd name="T2" fmla="*/ 28 w 32"/>
                <a:gd name="T3" fmla="*/ 38 h 69"/>
                <a:gd name="T4" fmla="*/ 26 w 32"/>
                <a:gd name="T5" fmla="*/ 3 h 69"/>
                <a:gd name="T6" fmla="*/ 27 w 32"/>
                <a:gd name="T7" fmla="*/ 2 h 69"/>
                <a:gd name="T8" fmla="*/ 18 w 32"/>
                <a:gd name="T9" fmla="*/ 0 h 69"/>
                <a:gd name="T10" fmla="*/ 18 w 32"/>
                <a:gd name="T11" fmla="*/ 0 h 69"/>
                <a:gd name="T12" fmla="*/ 19 w 32"/>
                <a:gd name="T13" fmla="*/ 36 h 69"/>
                <a:gd name="T14" fmla="*/ 0 w 32"/>
                <a:gd name="T15" fmla="*/ 66 h 69"/>
                <a:gd name="T16" fmla="*/ 0 w 32"/>
                <a:gd name="T17" fmla="*/ 67 h 69"/>
                <a:gd name="T18" fmla="*/ 9 w 32"/>
                <a:gd name="T19" fmla="*/ 69 h 69"/>
                <a:gd name="T20" fmla="*/ 9 w 32"/>
                <a:gd name="T21" fmla="*/ 68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2" h="69">
                  <a:moveTo>
                    <a:pt x="9" y="68"/>
                  </a:moveTo>
                  <a:cubicBezTo>
                    <a:pt x="15" y="68"/>
                    <a:pt x="23" y="55"/>
                    <a:pt x="28" y="38"/>
                  </a:cubicBezTo>
                  <a:cubicBezTo>
                    <a:pt x="32" y="21"/>
                    <a:pt x="32" y="6"/>
                    <a:pt x="26" y="3"/>
                  </a:cubicBezTo>
                  <a:cubicBezTo>
                    <a:pt x="27" y="2"/>
                    <a:pt x="27" y="2"/>
                    <a:pt x="27" y="2"/>
                  </a:cubicBezTo>
                  <a:cubicBezTo>
                    <a:pt x="18" y="0"/>
                    <a:pt x="18" y="0"/>
                    <a:pt x="18" y="0"/>
                  </a:cubicBezTo>
                  <a:cubicBezTo>
                    <a:pt x="18" y="0"/>
                    <a:pt x="18" y="0"/>
                    <a:pt x="18" y="0"/>
                  </a:cubicBezTo>
                  <a:cubicBezTo>
                    <a:pt x="23" y="3"/>
                    <a:pt x="24" y="19"/>
                    <a:pt x="19" y="36"/>
                  </a:cubicBezTo>
                  <a:cubicBezTo>
                    <a:pt x="15" y="53"/>
                    <a:pt x="6" y="66"/>
                    <a:pt x="0" y="66"/>
                  </a:cubicBezTo>
                  <a:cubicBezTo>
                    <a:pt x="0" y="67"/>
                    <a:pt x="0" y="67"/>
                    <a:pt x="0" y="67"/>
                  </a:cubicBezTo>
                  <a:cubicBezTo>
                    <a:pt x="9" y="69"/>
                    <a:pt x="9" y="69"/>
                    <a:pt x="9" y="69"/>
                  </a:cubicBezTo>
                  <a:cubicBezTo>
                    <a:pt x="9" y="68"/>
                    <a:pt x="9" y="68"/>
                    <a:pt x="9" y="68"/>
                  </a:cubicBezTo>
                </a:path>
              </a:pathLst>
            </a:custGeom>
            <a:solidFill>
              <a:srgbClr val="60391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6" name="Freeform 38"/>
            <p:cNvSpPr/>
            <p:nvPr/>
          </p:nvSpPr>
          <p:spPr bwMode="auto">
            <a:xfrm>
              <a:off x="2779713" y="1362075"/>
              <a:ext cx="788988" cy="241300"/>
            </a:xfrm>
            <a:custGeom>
              <a:avLst/>
              <a:gdLst>
                <a:gd name="T0" fmla="*/ 497 w 497"/>
                <a:gd name="T1" fmla="*/ 128 h 152"/>
                <a:gd name="T2" fmla="*/ 490 w 497"/>
                <a:gd name="T3" fmla="*/ 152 h 152"/>
                <a:gd name="T4" fmla="*/ 0 w 497"/>
                <a:gd name="T5" fmla="*/ 24 h 152"/>
                <a:gd name="T6" fmla="*/ 7 w 497"/>
                <a:gd name="T7" fmla="*/ 0 h 152"/>
                <a:gd name="T8" fmla="*/ 497 w 497"/>
                <a:gd name="T9" fmla="*/ 128 h 152"/>
              </a:gdLst>
              <a:ahLst/>
              <a:cxnLst>
                <a:cxn ang="0">
                  <a:pos x="T0" y="T1"/>
                </a:cxn>
                <a:cxn ang="0">
                  <a:pos x="T2" y="T3"/>
                </a:cxn>
                <a:cxn ang="0">
                  <a:pos x="T4" y="T5"/>
                </a:cxn>
                <a:cxn ang="0">
                  <a:pos x="T6" y="T7"/>
                </a:cxn>
                <a:cxn ang="0">
                  <a:pos x="T8" y="T9"/>
                </a:cxn>
              </a:cxnLst>
              <a:rect l="0" t="0" r="r" b="b"/>
              <a:pathLst>
                <a:path w="497" h="152">
                  <a:moveTo>
                    <a:pt x="497" y="128"/>
                  </a:moveTo>
                  <a:lnTo>
                    <a:pt x="490" y="152"/>
                  </a:lnTo>
                  <a:lnTo>
                    <a:pt x="0" y="24"/>
                  </a:lnTo>
                  <a:lnTo>
                    <a:pt x="7" y="0"/>
                  </a:lnTo>
                  <a:lnTo>
                    <a:pt x="497" y="128"/>
                  </a:lnTo>
                  <a:close/>
                </a:path>
              </a:pathLst>
            </a:custGeom>
            <a:solidFill>
              <a:srgbClr val="C928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7" name="Freeform 39"/>
            <p:cNvSpPr/>
            <p:nvPr/>
          </p:nvSpPr>
          <p:spPr bwMode="auto">
            <a:xfrm>
              <a:off x="2779713" y="1362075"/>
              <a:ext cx="788988" cy="241300"/>
            </a:xfrm>
            <a:custGeom>
              <a:avLst/>
              <a:gdLst>
                <a:gd name="T0" fmla="*/ 497 w 497"/>
                <a:gd name="T1" fmla="*/ 128 h 152"/>
                <a:gd name="T2" fmla="*/ 490 w 497"/>
                <a:gd name="T3" fmla="*/ 152 h 152"/>
                <a:gd name="T4" fmla="*/ 0 w 497"/>
                <a:gd name="T5" fmla="*/ 24 h 152"/>
                <a:gd name="T6" fmla="*/ 7 w 497"/>
                <a:gd name="T7" fmla="*/ 0 h 152"/>
                <a:gd name="T8" fmla="*/ 497 w 497"/>
                <a:gd name="T9" fmla="*/ 128 h 152"/>
              </a:gdLst>
              <a:ahLst/>
              <a:cxnLst>
                <a:cxn ang="0">
                  <a:pos x="T0" y="T1"/>
                </a:cxn>
                <a:cxn ang="0">
                  <a:pos x="T2" y="T3"/>
                </a:cxn>
                <a:cxn ang="0">
                  <a:pos x="T4" y="T5"/>
                </a:cxn>
                <a:cxn ang="0">
                  <a:pos x="T6" y="T7"/>
                </a:cxn>
                <a:cxn ang="0">
                  <a:pos x="T8" y="T9"/>
                </a:cxn>
              </a:cxnLst>
              <a:rect l="0" t="0" r="r" b="b"/>
              <a:pathLst>
                <a:path w="497" h="152">
                  <a:moveTo>
                    <a:pt x="497" y="128"/>
                  </a:moveTo>
                  <a:lnTo>
                    <a:pt x="490" y="152"/>
                  </a:lnTo>
                  <a:lnTo>
                    <a:pt x="0" y="24"/>
                  </a:lnTo>
                  <a:lnTo>
                    <a:pt x="7" y="0"/>
                  </a:lnTo>
                  <a:lnTo>
                    <a:pt x="497" y="12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8" name="Freeform 40"/>
            <p:cNvSpPr/>
            <p:nvPr/>
          </p:nvSpPr>
          <p:spPr bwMode="auto">
            <a:xfrm>
              <a:off x="2490788" y="1189038"/>
              <a:ext cx="201613" cy="282575"/>
            </a:xfrm>
            <a:custGeom>
              <a:avLst/>
              <a:gdLst>
                <a:gd name="T0" fmla="*/ 17 w 54"/>
                <a:gd name="T1" fmla="*/ 2 h 75"/>
                <a:gd name="T2" fmla="*/ 12 w 54"/>
                <a:gd name="T3" fmla="*/ 9 h 75"/>
                <a:gd name="T4" fmla="*/ 2 w 54"/>
                <a:gd name="T5" fmla="*/ 31 h 75"/>
                <a:gd name="T6" fmla="*/ 0 w 54"/>
                <a:gd name="T7" fmla="*/ 46 h 75"/>
                <a:gd name="T8" fmla="*/ 0 w 54"/>
                <a:gd name="T9" fmla="*/ 52 h 75"/>
                <a:gd name="T10" fmla="*/ 0 w 54"/>
                <a:gd name="T11" fmla="*/ 53 h 75"/>
                <a:gd name="T12" fmla="*/ 1 w 54"/>
                <a:gd name="T13" fmla="*/ 61 h 75"/>
                <a:gd name="T14" fmla="*/ 6 w 54"/>
                <a:gd name="T15" fmla="*/ 67 h 75"/>
                <a:gd name="T16" fmla="*/ 37 w 54"/>
                <a:gd name="T17" fmla="*/ 75 h 75"/>
                <a:gd name="T18" fmla="*/ 37 w 54"/>
                <a:gd name="T19" fmla="*/ 75 h 75"/>
                <a:gd name="T20" fmla="*/ 33 w 54"/>
                <a:gd name="T21" fmla="*/ 61 h 75"/>
                <a:gd name="T22" fmla="*/ 33 w 54"/>
                <a:gd name="T23" fmla="*/ 54 h 75"/>
                <a:gd name="T24" fmla="*/ 35 w 54"/>
                <a:gd name="T25" fmla="*/ 39 h 75"/>
                <a:gd name="T26" fmla="*/ 54 w 54"/>
                <a:gd name="T27" fmla="*/ 9 h 75"/>
                <a:gd name="T28" fmla="*/ 54 w 54"/>
                <a:gd name="T29" fmla="*/ 8 h 75"/>
                <a:gd name="T30" fmla="*/ 24 w 54"/>
                <a:gd name="T31" fmla="*/ 1 h 75"/>
                <a:gd name="T32" fmla="*/ 17 w 54"/>
                <a:gd name="T33" fmla="*/ 2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4" h="75">
                  <a:moveTo>
                    <a:pt x="17" y="2"/>
                  </a:moveTo>
                  <a:cubicBezTo>
                    <a:pt x="15" y="5"/>
                    <a:pt x="14" y="7"/>
                    <a:pt x="12" y="9"/>
                  </a:cubicBezTo>
                  <a:cubicBezTo>
                    <a:pt x="8" y="16"/>
                    <a:pt x="4" y="23"/>
                    <a:pt x="2" y="31"/>
                  </a:cubicBezTo>
                  <a:cubicBezTo>
                    <a:pt x="1" y="36"/>
                    <a:pt x="1" y="41"/>
                    <a:pt x="0" y="46"/>
                  </a:cubicBezTo>
                  <a:cubicBezTo>
                    <a:pt x="0" y="48"/>
                    <a:pt x="0" y="50"/>
                    <a:pt x="0" y="52"/>
                  </a:cubicBezTo>
                  <a:cubicBezTo>
                    <a:pt x="0" y="53"/>
                    <a:pt x="0" y="53"/>
                    <a:pt x="0" y="53"/>
                  </a:cubicBezTo>
                  <a:cubicBezTo>
                    <a:pt x="1" y="56"/>
                    <a:pt x="1" y="58"/>
                    <a:pt x="1" y="61"/>
                  </a:cubicBezTo>
                  <a:cubicBezTo>
                    <a:pt x="1" y="66"/>
                    <a:pt x="2" y="66"/>
                    <a:pt x="6" y="67"/>
                  </a:cubicBezTo>
                  <a:cubicBezTo>
                    <a:pt x="37" y="75"/>
                    <a:pt x="37" y="75"/>
                    <a:pt x="37" y="75"/>
                  </a:cubicBezTo>
                  <a:cubicBezTo>
                    <a:pt x="37" y="75"/>
                    <a:pt x="37" y="75"/>
                    <a:pt x="37" y="75"/>
                  </a:cubicBezTo>
                  <a:cubicBezTo>
                    <a:pt x="34" y="73"/>
                    <a:pt x="33" y="68"/>
                    <a:pt x="33" y="61"/>
                  </a:cubicBezTo>
                  <a:cubicBezTo>
                    <a:pt x="33" y="59"/>
                    <a:pt x="33" y="57"/>
                    <a:pt x="33" y="54"/>
                  </a:cubicBezTo>
                  <a:cubicBezTo>
                    <a:pt x="33" y="50"/>
                    <a:pt x="34" y="45"/>
                    <a:pt x="35" y="39"/>
                  </a:cubicBezTo>
                  <a:cubicBezTo>
                    <a:pt x="40" y="22"/>
                    <a:pt x="48" y="9"/>
                    <a:pt x="54" y="9"/>
                  </a:cubicBezTo>
                  <a:cubicBezTo>
                    <a:pt x="54" y="8"/>
                    <a:pt x="54" y="8"/>
                    <a:pt x="54" y="8"/>
                  </a:cubicBezTo>
                  <a:cubicBezTo>
                    <a:pt x="24" y="1"/>
                    <a:pt x="24" y="1"/>
                    <a:pt x="24" y="1"/>
                  </a:cubicBezTo>
                  <a:cubicBezTo>
                    <a:pt x="20" y="0"/>
                    <a:pt x="19" y="0"/>
                    <a:pt x="17" y="2"/>
                  </a:cubicBezTo>
                  <a:close/>
                </a:path>
              </a:pathLst>
            </a:custGeom>
            <a:solidFill>
              <a:srgbClr val="C928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9" name="Freeform 41"/>
            <p:cNvSpPr/>
            <p:nvPr/>
          </p:nvSpPr>
          <p:spPr bwMode="auto">
            <a:xfrm>
              <a:off x="3654426" y="1485900"/>
              <a:ext cx="203200" cy="285750"/>
            </a:xfrm>
            <a:custGeom>
              <a:avLst/>
              <a:gdLst>
                <a:gd name="T0" fmla="*/ 17 w 54"/>
                <a:gd name="T1" fmla="*/ 1 h 76"/>
                <a:gd name="T2" fmla="*/ 19 w 54"/>
                <a:gd name="T3" fmla="*/ 37 h 76"/>
                <a:gd name="T4" fmla="*/ 14 w 54"/>
                <a:gd name="T5" fmla="*/ 51 h 76"/>
                <a:gd name="T6" fmla="*/ 10 w 54"/>
                <a:gd name="T7" fmla="*/ 59 h 76"/>
                <a:gd name="T8" fmla="*/ 0 w 54"/>
                <a:gd name="T9" fmla="*/ 67 h 76"/>
                <a:gd name="T10" fmla="*/ 0 w 54"/>
                <a:gd name="T11" fmla="*/ 67 h 76"/>
                <a:gd name="T12" fmla="*/ 29 w 54"/>
                <a:gd name="T13" fmla="*/ 75 h 76"/>
                <a:gd name="T14" fmla="*/ 29 w 54"/>
                <a:gd name="T15" fmla="*/ 75 h 76"/>
                <a:gd name="T16" fmla="*/ 40 w 54"/>
                <a:gd name="T17" fmla="*/ 67 h 76"/>
                <a:gd name="T18" fmla="*/ 44 w 54"/>
                <a:gd name="T19" fmla="*/ 59 h 76"/>
                <a:gd name="T20" fmla="*/ 49 w 54"/>
                <a:gd name="T21" fmla="*/ 45 h 76"/>
                <a:gd name="T22" fmla="*/ 47 w 54"/>
                <a:gd name="T23" fmla="*/ 9 h 76"/>
                <a:gd name="T24" fmla="*/ 47 w 54"/>
                <a:gd name="T25" fmla="*/ 8 h 76"/>
                <a:gd name="T26" fmla="*/ 17 w 54"/>
                <a:gd name="T27" fmla="*/ 0 h 76"/>
                <a:gd name="T28" fmla="*/ 17 w 54"/>
                <a:gd name="T29" fmla="*/ 1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4" h="76">
                  <a:moveTo>
                    <a:pt x="17" y="1"/>
                  </a:moveTo>
                  <a:cubicBezTo>
                    <a:pt x="23" y="3"/>
                    <a:pt x="24" y="19"/>
                    <a:pt x="19" y="37"/>
                  </a:cubicBezTo>
                  <a:cubicBezTo>
                    <a:pt x="18" y="42"/>
                    <a:pt x="16" y="47"/>
                    <a:pt x="14" y="51"/>
                  </a:cubicBezTo>
                  <a:cubicBezTo>
                    <a:pt x="13" y="54"/>
                    <a:pt x="12" y="57"/>
                    <a:pt x="10" y="59"/>
                  </a:cubicBezTo>
                  <a:cubicBezTo>
                    <a:pt x="7" y="65"/>
                    <a:pt x="3" y="68"/>
                    <a:pt x="0" y="67"/>
                  </a:cubicBezTo>
                  <a:cubicBezTo>
                    <a:pt x="0" y="67"/>
                    <a:pt x="0" y="67"/>
                    <a:pt x="0" y="67"/>
                  </a:cubicBezTo>
                  <a:cubicBezTo>
                    <a:pt x="29" y="75"/>
                    <a:pt x="29" y="75"/>
                    <a:pt x="29" y="75"/>
                  </a:cubicBezTo>
                  <a:cubicBezTo>
                    <a:pt x="29" y="75"/>
                    <a:pt x="29" y="75"/>
                    <a:pt x="29" y="75"/>
                  </a:cubicBezTo>
                  <a:cubicBezTo>
                    <a:pt x="33" y="76"/>
                    <a:pt x="36" y="73"/>
                    <a:pt x="40" y="67"/>
                  </a:cubicBezTo>
                  <a:cubicBezTo>
                    <a:pt x="41" y="65"/>
                    <a:pt x="43" y="62"/>
                    <a:pt x="44" y="59"/>
                  </a:cubicBezTo>
                  <a:cubicBezTo>
                    <a:pt x="46" y="55"/>
                    <a:pt x="48" y="50"/>
                    <a:pt x="49" y="45"/>
                  </a:cubicBezTo>
                  <a:cubicBezTo>
                    <a:pt x="54" y="26"/>
                    <a:pt x="53" y="10"/>
                    <a:pt x="47" y="9"/>
                  </a:cubicBezTo>
                  <a:cubicBezTo>
                    <a:pt x="47" y="8"/>
                    <a:pt x="47" y="8"/>
                    <a:pt x="47" y="8"/>
                  </a:cubicBezTo>
                  <a:cubicBezTo>
                    <a:pt x="17" y="0"/>
                    <a:pt x="17" y="0"/>
                    <a:pt x="17" y="0"/>
                  </a:cubicBezTo>
                  <a:cubicBezTo>
                    <a:pt x="17" y="1"/>
                    <a:pt x="17" y="1"/>
                    <a:pt x="17" y="1"/>
                  </a:cubicBezTo>
                </a:path>
              </a:pathLst>
            </a:custGeom>
            <a:solidFill>
              <a:srgbClr val="C928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490" name="组合 489"/>
          <p:cNvGrpSpPr/>
          <p:nvPr/>
        </p:nvGrpSpPr>
        <p:grpSpPr>
          <a:xfrm>
            <a:off x="7996445" y="2286389"/>
            <a:ext cx="1627188" cy="1874837"/>
            <a:chOff x="7564438" y="2128838"/>
            <a:chExt cx="1627188" cy="1874837"/>
          </a:xfrm>
        </p:grpSpPr>
        <p:sp>
          <p:nvSpPr>
            <p:cNvPr id="491" name="Freeform 65"/>
            <p:cNvSpPr/>
            <p:nvPr/>
          </p:nvSpPr>
          <p:spPr bwMode="auto">
            <a:xfrm>
              <a:off x="7610476" y="3717925"/>
              <a:ext cx="1422400" cy="285750"/>
            </a:xfrm>
            <a:custGeom>
              <a:avLst/>
              <a:gdLst>
                <a:gd name="T0" fmla="*/ 75 w 379"/>
                <a:gd name="T1" fmla="*/ 0 h 76"/>
                <a:gd name="T2" fmla="*/ 0 w 379"/>
                <a:gd name="T3" fmla="*/ 34 h 76"/>
                <a:gd name="T4" fmla="*/ 189 w 379"/>
                <a:gd name="T5" fmla="*/ 76 h 76"/>
                <a:gd name="T6" fmla="*/ 379 w 379"/>
                <a:gd name="T7" fmla="*/ 34 h 76"/>
                <a:gd name="T8" fmla="*/ 326 w 379"/>
                <a:gd name="T9" fmla="*/ 4 h 76"/>
                <a:gd name="T10" fmla="*/ 204 w 379"/>
                <a:gd name="T11" fmla="*/ 47 h 76"/>
                <a:gd name="T12" fmla="*/ 75 w 379"/>
                <a:gd name="T13" fmla="*/ 0 h 76"/>
              </a:gdLst>
              <a:ahLst/>
              <a:cxnLst>
                <a:cxn ang="0">
                  <a:pos x="T0" y="T1"/>
                </a:cxn>
                <a:cxn ang="0">
                  <a:pos x="T2" y="T3"/>
                </a:cxn>
                <a:cxn ang="0">
                  <a:pos x="T4" y="T5"/>
                </a:cxn>
                <a:cxn ang="0">
                  <a:pos x="T6" y="T7"/>
                </a:cxn>
                <a:cxn ang="0">
                  <a:pos x="T8" y="T9"/>
                </a:cxn>
                <a:cxn ang="0">
                  <a:pos x="T10" y="T11"/>
                </a:cxn>
                <a:cxn ang="0">
                  <a:pos x="T12" y="T13"/>
                </a:cxn>
              </a:cxnLst>
              <a:rect l="0" t="0" r="r" b="b"/>
              <a:pathLst>
                <a:path w="379" h="76">
                  <a:moveTo>
                    <a:pt x="75" y="0"/>
                  </a:moveTo>
                  <a:cubicBezTo>
                    <a:pt x="29" y="7"/>
                    <a:pt x="0" y="20"/>
                    <a:pt x="0" y="34"/>
                  </a:cubicBezTo>
                  <a:cubicBezTo>
                    <a:pt x="0" y="57"/>
                    <a:pt x="84" y="76"/>
                    <a:pt x="189" y="76"/>
                  </a:cubicBezTo>
                  <a:cubicBezTo>
                    <a:pt x="294" y="76"/>
                    <a:pt x="379" y="57"/>
                    <a:pt x="379" y="34"/>
                  </a:cubicBezTo>
                  <a:cubicBezTo>
                    <a:pt x="379" y="22"/>
                    <a:pt x="359" y="12"/>
                    <a:pt x="326" y="4"/>
                  </a:cubicBezTo>
                  <a:cubicBezTo>
                    <a:pt x="292" y="31"/>
                    <a:pt x="250" y="47"/>
                    <a:pt x="204" y="47"/>
                  </a:cubicBezTo>
                  <a:cubicBezTo>
                    <a:pt x="155" y="47"/>
                    <a:pt x="110" y="29"/>
                    <a:pt x="75" y="0"/>
                  </a:cubicBezTo>
                </a:path>
              </a:pathLst>
            </a:custGeom>
            <a:solidFill>
              <a:srgbClr val="F0E5D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2" name="Freeform 83"/>
            <p:cNvSpPr/>
            <p:nvPr/>
          </p:nvSpPr>
          <p:spPr bwMode="auto">
            <a:xfrm>
              <a:off x="8353426" y="2579688"/>
              <a:ext cx="330200" cy="128588"/>
            </a:xfrm>
            <a:custGeom>
              <a:avLst/>
              <a:gdLst>
                <a:gd name="T0" fmla="*/ 208 w 208"/>
                <a:gd name="T1" fmla="*/ 81 h 81"/>
                <a:gd name="T2" fmla="*/ 19 w 208"/>
                <a:gd name="T3" fmla="*/ 81 h 81"/>
                <a:gd name="T4" fmla="*/ 2 w 208"/>
                <a:gd name="T5" fmla="*/ 36 h 81"/>
                <a:gd name="T6" fmla="*/ 0 w 208"/>
                <a:gd name="T7" fmla="*/ 0 h 81"/>
                <a:gd name="T8" fmla="*/ 208 w 208"/>
                <a:gd name="T9" fmla="*/ 0 h 81"/>
                <a:gd name="T10" fmla="*/ 208 w 208"/>
                <a:gd name="T11" fmla="*/ 81 h 81"/>
              </a:gdLst>
              <a:ahLst/>
              <a:cxnLst>
                <a:cxn ang="0">
                  <a:pos x="T0" y="T1"/>
                </a:cxn>
                <a:cxn ang="0">
                  <a:pos x="T2" y="T3"/>
                </a:cxn>
                <a:cxn ang="0">
                  <a:pos x="T4" y="T5"/>
                </a:cxn>
                <a:cxn ang="0">
                  <a:pos x="T6" y="T7"/>
                </a:cxn>
                <a:cxn ang="0">
                  <a:pos x="T8" y="T9"/>
                </a:cxn>
                <a:cxn ang="0">
                  <a:pos x="T10" y="T11"/>
                </a:cxn>
              </a:cxnLst>
              <a:rect l="0" t="0" r="r" b="b"/>
              <a:pathLst>
                <a:path w="208" h="81">
                  <a:moveTo>
                    <a:pt x="208" y="81"/>
                  </a:moveTo>
                  <a:lnTo>
                    <a:pt x="19" y="81"/>
                  </a:lnTo>
                  <a:lnTo>
                    <a:pt x="2" y="36"/>
                  </a:lnTo>
                  <a:lnTo>
                    <a:pt x="0" y="0"/>
                  </a:lnTo>
                  <a:lnTo>
                    <a:pt x="208" y="0"/>
                  </a:lnTo>
                  <a:lnTo>
                    <a:pt x="208" y="8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3" name="Freeform 84"/>
            <p:cNvSpPr/>
            <p:nvPr/>
          </p:nvSpPr>
          <p:spPr bwMode="auto">
            <a:xfrm>
              <a:off x="8350251" y="2571750"/>
              <a:ext cx="341313" cy="142875"/>
            </a:xfrm>
            <a:custGeom>
              <a:avLst/>
              <a:gdLst>
                <a:gd name="T0" fmla="*/ 89 w 91"/>
                <a:gd name="T1" fmla="*/ 36 h 38"/>
                <a:gd name="T2" fmla="*/ 89 w 91"/>
                <a:gd name="T3" fmla="*/ 35 h 38"/>
                <a:gd name="T4" fmla="*/ 10 w 91"/>
                <a:gd name="T5" fmla="*/ 35 h 38"/>
                <a:gd name="T6" fmla="*/ 4 w 91"/>
                <a:gd name="T7" fmla="*/ 16 h 38"/>
                <a:gd name="T8" fmla="*/ 3 w 91"/>
                <a:gd name="T9" fmla="*/ 3 h 38"/>
                <a:gd name="T10" fmla="*/ 88 w 91"/>
                <a:gd name="T11" fmla="*/ 3 h 38"/>
                <a:gd name="T12" fmla="*/ 88 w 91"/>
                <a:gd name="T13" fmla="*/ 36 h 38"/>
                <a:gd name="T14" fmla="*/ 89 w 91"/>
                <a:gd name="T15" fmla="*/ 36 h 38"/>
                <a:gd name="T16" fmla="*/ 89 w 91"/>
                <a:gd name="T17" fmla="*/ 35 h 38"/>
                <a:gd name="T18" fmla="*/ 89 w 91"/>
                <a:gd name="T19" fmla="*/ 36 h 38"/>
                <a:gd name="T20" fmla="*/ 91 w 91"/>
                <a:gd name="T21" fmla="*/ 36 h 38"/>
                <a:gd name="T22" fmla="*/ 91 w 91"/>
                <a:gd name="T23" fmla="*/ 2 h 38"/>
                <a:gd name="T24" fmla="*/ 90 w 91"/>
                <a:gd name="T25" fmla="*/ 1 h 38"/>
                <a:gd name="T26" fmla="*/ 89 w 91"/>
                <a:gd name="T27" fmla="*/ 0 h 38"/>
                <a:gd name="T28" fmla="*/ 1 w 91"/>
                <a:gd name="T29" fmla="*/ 0 h 38"/>
                <a:gd name="T30" fmla="*/ 0 w 91"/>
                <a:gd name="T31" fmla="*/ 1 h 38"/>
                <a:gd name="T32" fmla="*/ 0 w 91"/>
                <a:gd name="T33" fmla="*/ 2 h 38"/>
                <a:gd name="T34" fmla="*/ 1 w 91"/>
                <a:gd name="T35" fmla="*/ 17 h 38"/>
                <a:gd name="T36" fmla="*/ 1 w 91"/>
                <a:gd name="T37" fmla="*/ 17 h 38"/>
                <a:gd name="T38" fmla="*/ 8 w 91"/>
                <a:gd name="T39" fmla="*/ 37 h 38"/>
                <a:gd name="T40" fmla="*/ 9 w 91"/>
                <a:gd name="T41" fmla="*/ 38 h 38"/>
                <a:gd name="T42" fmla="*/ 89 w 91"/>
                <a:gd name="T43" fmla="*/ 38 h 38"/>
                <a:gd name="T44" fmla="*/ 90 w 91"/>
                <a:gd name="T45" fmla="*/ 38 h 38"/>
                <a:gd name="T46" fmla="*/ 91 w 91"/>
                <a:gd name="T47" fmla="*/ 36 h 38"/>
                <a:gd name="T48" fmla="*/ 89 w 91"/>
                <a:gd name="T49" fmla="*/ 36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1" h="38">
                  <a:moveTo>
                    <a:pt x="89" y="36"/>
                  </a:moveTo>
                  <a:cubicBezTo>
                    <a:pt x="89" y="35"/>
                    <a:pt x="89" y="35"/>
                    <a:pt x="89" y="35"/>
                  </a:cubicBezTo>
                  <a:cubicBezTo>
                    <a:pt x="10" y="35"/>
                    <a:pt x="10" y="35"/>
                    <a:pt x="10" y="35"/>
                  </a:cubicBezTo>
                  <a:cubicBezTo>
                    <a:pt x="4" y="16"/>
                    <a:pt x="4" y="16"/>
                    <a:pt x="4" y="16"/>
                  </a:cubicBezTo>
                  <a:cubicBezTo>
                    <a:pt x="3" y="3"/>
                    <a:pt x="3" y="3"/>
                    <a:pt x="3" y="3"/>
                  </a:cubicBezTo>
                  <a:cubicBezTo>
                    <a:pt x="88" y="3"/>
                    <a:pt x="88" y="3"/>
                    <a:pt x="88" y="3"/>
                  </a:cubicBezTo>
                  <a:cubicBezTo>
                    <a:pt x="88" y="36"/>
                    <a:pt x="88" y="36"/>
                    <a:pt x="88" y="36"/>
                  </a:cubicBezTo>
                  <a:cubicBezTo>
                    <a:pt x="89" y="36"/>
                    <a:pt x="89" y="36"/>
                    <a:pt x="89" y="36"/>
                  </a:cubicBezTo>
                  <a:cubicBezTo>
                    <a:pt x="89" y="35"/>
                    <a:pt x="89" y="35"/>
                    <a:pt x="89" y="35"/>
                  </a:cubicBezTo>
                  <a:cubicBezTo>
                    <a:pt x="89" y="36"/>
                    <a:pt x="89" y="36"/>
                    <a:pt x="89" y="36"/>
                  </a:cubicBezTo>
                  <a:cubicBezTo>
                    <a:pt x="91" y="36"/>
                    <a:pt x="91" y="36"/>
                    <a:pt x="91" y="36"/>
                  </a:cubicBezTo>
                  <a:cubicBezTo>
                    <a:pt x="91" y="2"/>
                    <a:pt x="91" y="2"/>
                    <a:pt x="91" y="2"/>
                  </a:cubicBezTo>
                  <a:cubicBezTo>
                    <a:pt x="91" y="1"/>
                    <a:pt x="90" y="1"/>
                    <a:pt x="90" y="1"/>
                  </a:cubicBezTo>
                  <a:cubicBezTo>
                    <a:pt x="90" y="0"/>
                    <a:pt x="89" y="0"/>
                    <a:pt x="89" y="0"/>
                  </a:cubicBezTo>
                  <a:cubicBezTo>
                    <a:pt x="1" y="0"/>
                    <a:pt x="1" y="0"/>
                    <a:pt x="1" y="0"/>
                  </a:cubicBezTo>
                  <a:cubicBezTo>
                    <a:pt x="1" y="0"/>
                    <a:pt x="0" y="0"/>
                    <a:pt x="0" y="1"/>
                  </a:cubicBezTo>
                  <a:cubicBezTo>
                    <a:pt x="0" y="1"/>
                    <a:pt x="0" y="1"/>
                    <a:pt x="0" y="2"/>
                  </a:cubicBezTo>
                  <a:cubicBezTo>
                    <a:pt x="1" y="17"/>
                    <a:pt x="1" y="17"/>
                    <a:pt x="1" y="17"/>
                  </a:cubicBezTo>
                  <a:cubicBezTo>
                    <a:pt x="1" y="17"/>
                    <a:pt x="1" y="17"/>
                    <a:pt x="1" y="17"/>
                  </a:cubicBezTo>
                  <a:cubicBezTo>
                    <a:pt x="8" y="37"/>
                    <a:pt x="8" y="37"/>
                    <a:pt x="8" y="37"/>
                  </a:cubicBezTo>
                  <a:cubicBezTo>
                    <a:pt x="8" y="38"/>
                    <a:pt x="8" y="38"/>
                    <a:pt x="9" y="38"/>
                  </a:cubicBezTo>
                  <a:cubicBezTo>
                    <a:pt x="89" y="38"/>
                    <a:pt x="89" y="38"/>
                    <a:pt x="89" y="38"/>
                  </a:cubicBezTo>
                  <a:cubicBezTo>
                    <a:pt x="89" y="38"/>
                    <a:pt x="90" y="38"/>
                    <a:pt x="90" y="38"/>
                  </a:cubicBezTo>
                  <a:cubicBezTo>
                    <a:pt x="90" y="37"/>
                    <a:pt x="91" y="37"/>
                    <a:pt x="91" y="36"/>
                  </a:cubicBezTo>
                  <a:lnTo>
                    <a:pt x="89" y="36"/>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4" name="Rectangle 86"/>
            <p:cNvSpPr>
              <a:spLocks noChangeArrowheads="1"/>
            </p:cNvSpPr>
            <p:nvPr/>
          </p:nvSpPr>
          <p:spPr bwMode="auto">
            <a:xfrm>
              <a:off x="8361363" y="2305050"/>
              <a:ext cx="55563" cy="20002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495" name="Freeform 87"/>
            <p:cNvSpPr/>
            <p:nvPr/>
          </p:nvSpPr>
          <p:spPr bwMode="auto">
            <a:xfrm>
              <a:off x="8267701" y="2282825"/>
              <a:ext cx="231775" cy="71438"/>
            </a:xfrm>
            <a:custGeom>
              <a:avLst/>
              <a:gdLst>
                <a:gd name="T0" fmla="*/ 62 w 62"/>
                <a:gd name="T1" fmla="*/ 10 h 19"/>
                <a:gd name="T2" fmla="*/ 53 w 62"/>
                <a:gd name="T3" fmla="*/ 19 h 19"/>
                <a:gd name="T4" fmla="*/ 9 w 62"/>
                <a:gd name="T5" fmla="*/ 19 h 19"/>
                <a:gd name="T6" fmla="*/ 0 w 62"/>
                <a:gd name="T7" fmla="*/ 10 h 19"/>
                <a:gd name="T8" fmla="*/ 9 w 62"/>
                <a:gd name="T9" fmla="*/ 0 h 19"/>
                <a:gd name="T10" fmla="*/ 53 w 62"/>
                <a:gd name="T11" fmla="*/ 0 h 19"/>
                <a:gd name="T12" fmla="*/ 62 w 62"/>
                <a:gd name="T13" fmla="*/ 10 h 19"/>
              </a:gdLst>
              <a:ahLst/>
              <a:cxnLst>
                <a:cxn ang="0">
                  <a:pos x="T0" y="T1"/>
                </a:cxn>
                <a:cxn ang="0">
                  <a:pos x="T2" y="T3"/>
                </a:cxn>
                <a:cxn ang="0">
                  <a:pos x="T4" y="T5"/>
                </a:cxn>
                <a:cxn ang="0">
                  <a:pos x="T6" y="T7"/>
                </a:cxn>
                <a:cxn ang="0">
                  <a:pos x="T8" y="T9"/>
                </a:cxn>
                <a:cxn ang="0">
                  <a:pos x="T10" y="T11"/>
                </a:cxn>
                <a:cxn ang="0">
                  <a:pos x="T12" y="T13"/>
                </a:cxn>
              </a:cxnLst>
              <a:rect l="0" t="0" r="r" b="b"/>
              <a:pathLst>
                <a:path w="62" h="19">
                  <a:moveTo>
                    <a:pt x="62" y="10"/>
                  </a:moveTo>
                  <a:cubicBezTo>
                    <a:pt x="62" y="15"/>
                    <a:pt x="58" y="19"/>
                    <a:pt x="53" y="19"/>
                  </a:cubicBezTo>
                  <a:cubicBezTo>
                    <a:pt x="9" y="19"/>
                    <a:pt x="9" y="19"/>
                    <a:pt x="9" y="19"/>
                  </a:cubicBezTo>
                  <a:cubicBezTo>
                    <a:pt x="4" y="19"/>
                    <a:pt x="0" y="15"/>
                    <a:pt x="0" y="10"/>
                  </a:cubicBezTo>
                  <a:cubicBezTo>
                    <a:pt x="0" y="5"/>
                    <a:pt x="4" y="0"/>
                    <a:pt x="9" y="0"/>
                  </a:cubicBezTo>
                  <a:cubicBezTo>
                    <a:pt x="53" y="0"/>
                    <a:pt x="53" y="0"/>
                    <a:pt x="53" y="0"/>
                  </a:cubicBezTo>
                  <a:cubicBezTo>
                    <a:pt x="58" y="0"/>
                    <a:pt x="62" y="5"/>
                    <a:pt x="62" y="10"/>
                  </a:cubicBezTo>
                  <a:close/>
                </a:path>
              </a:pathLst>
            </a:custGeom>
            <a:solidFill>
              <a:srgbClr val="08A1C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6" name="Freeform 88"/>
            <p:cNvSpPr/>
            <p:nvPr/>
          </p:nvSpPr>
          <p:spPr bwMode="auto">
            <a:xfrm>
              <a:off x="7805738" y="2335213"/>
              <a:ext cx="292100" cy="384175"/>
            </a:xfrm>
            <a:custGeom>
              <a:avLst/>
              <a:gdLst>
                <a:gd name="T0" fmla="*/ 67 w 78"/>
                <a:gd name="T1" fmla="*/ 37 h 102"/>
                <a:gd name="T2" fmla="*/ 60 w 78"/>
                <a:gd name="T3" fmla="*/ 94 h 102"/>
                <a:gd name="T4" fmla="*/ 11 w 78"/>
                <a:gd name="T5" fmla="*/ 64 h 102"/>
                <a:gd name="T6" fmla="*/ 18 w 78"/>
                <a:gd name="T7" fmla="*/ 7 h 102"/>
                <a:gd name="T8" fmla="*/ 67 w 78"/>
                <a:gd name="T9" fmla="*/ 37 h 102"/>
              </a:gdLst>
              <a:ahLst/>
              <a:cxnLst>
                <a:cxn ang="0">
                  <a:pos x="T0" y="T1"/>
                </a:cxn>
                <a:cxn ang="0">
                  <a:pos x="T2" y="T3"/>
                </a:cxn>
                <a:cxn ang="0">
                  <a:pos x="T4" y="T5"/>
                </a:cxn>
                <a:cxn ang="0">
                  <a:pos x="T6" y="T7"/>
                </a:cxn>
                <a:cxn ang="0">
                  <a:pos x="T8" y="T9"/>
                </a:cxn>
              </a:cxnLst>
              <a:rect l="0" t="0" r="r" b="b"/>
              <a:pathLst>
                <a:path w="78" h="102">
                  <a:moveTo>
                    <a:pt x="67" y="37"/>
                  </a:moveTo>
                  <a:cubicBezTo>
                    <a:pt x="78" y="62"/>
                    <a:pt x="75" y="87"/>
                    <a:pt x="60" y="94"/>
                  </a:cubicBezTo>
                  <a:cubicBezTo>
                    <a:pt x="44" y="102"/>
                    <a:pt x="22" y="88"/>
                    <a:pt x="11" y="64"/>
                  </a:cubicBezTo>
                  <a:cubicBezTo>
                    <a:pt x="0" y="40"/>
                    <a:pt x="3" y="14"/>
                    <a:pt x="18" y="7"/>
                  </a:cubicBezTo>
                  <a:cubicBezTo>
                    <a:pt x="34" y="0"/>
                    <a:pt x="56" y="13"/>
                    <a:pt x="67" y="37"/>
                  </a:cubicBezTo>
                </a:path>
              </a:pathLst>
            </a:custGeom>
            <a:solidFill>
              <a:srgbClr val="08A1C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7" name="Freeform 89"/>
            <p:cNvSpPr/>
            <p:nvPr/>
          </p:nvSpPr>
          <p:spPr bwMode="auto">
            <a:xfrm>
              <a:off x="8650288" y="2335213"/>
              <a:ext cx="296863" cy="384175"/>
            </a:xfrm>
            <a:custGeom>
              <a:avLst/>
              <a:gdLst>
                <a:gd name="T0" fmla="*/ 11 w 79"/>
                <a:gd name="T1" fmla="*/ 37 h 102"/>
                <a:gd name="T2" fmla="*/ 19 w 79"/>
                <a:gd name="T3" fmla="*/ 94 h 102"/>
                <a:gd name="T4" fmla="*/ 68 w 79"/>
                <a:gd name="T5" fmla="*/ 64 h 102"/>
                <a:gd name="T6" fmla="*/ 60 w 79"/>
                <a:gd name="T7" fmla="*/ 7 h 102"/>
                <a:gd name="T8" fmla="*/ 11 w 79"/>
                <a:gd name="T9" fmla="*/ 37 h 102"/>
              </a:gdLst>
              <a:ahLst/>
              <a:cxnLst>
                <a:cxn ang="0">
                  <a:pos x="T0" y="T1"/>
                </a:cxn>
                <a:cxn ang="0">
                  <a:pos x="T2" y="T3"/>
                </a:cxn>
                <a:cxn ang="0">
                  <a:pos x="T4" y="T5"/>
                </a:cxn>
                <a:cxn ang="0">
                  <a:pos x="T6" y="T7"/>
                </a:cxn>
                <a:cxn ang="0">
                  <a:pos x="T8" y="T9"/>
                </a:cxn>
              </a:cxnLst>
              <a:rect l="0" t="0" r="r" b="b"/>
              <a:pathLst>
                <a:path w="79" h="102">
                  <a:moveTo>
                    <a:pt x="11" y="37"/>
                  </a:moveTo>
                  <a:cubicBezTo>
                    <a:pt x="0" y="62"/>
                    <a:pt x="3" y="87"/>
                    <a:pt x="19" y="94"/>
                  </a:cubicBezTo>
                  <a:cubicBezTo>
                    <a:pt x="34" y="102"/>
                    <a:pt x="56" y="88"/>
                    <a:pt x="68" y="64"/>
                  </a:cubicBezTo>
                  <a:cubicBezTo>
                    <a:pt x="79" y="40"/>
                    <a:pt x="76" y="14"/>
                    <a:pt x="60" y="7"/>
                  </a:cubicBezTo>
                  <a:cubicBezTo>
                    <a:pt x="45" y="0"/>
                    <a:pt x="23" y="13"/>
                    <a:pt x="11" y="37"/>
                  </a:cubicBezTo>
                  <a:close/>
                </a:path>
              </a:pathLst>
            </a:custGeom>
            <a:solidFill>
              <a:srgbClr val="08A1C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8" name="Oval 90"/>
            <p:cNvSpPr>
              <a:spLocks noChangeArrowheads="1"/>
            </p:cNvSpPr>
            <p:nvPr/>
          </p:nvSpPr>
          <p:spPr bwMode="auto">
            <a:xfrm>
              <a:off x="7632701" y="2411413"/>
              <a:ext cx="1482725" cy="1482725"/>
            </a:xfrm>
            <a:prstGeom prst="ellipse">
              <a:avLst/>
            </a:pr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9" name="Freeform 91"/>
            <p:cNvSpPr/>
            <p:nvPr/>
          </p:nvSpPr>
          <p:spPr bwMode="auto">
            <a:xfrm>
              <a:off x="8356601" y="2411413"/>
              <a:ext cx="758825" cy="1435100"/>
            </a:xfrm>
            <a:custGeom>
              <a:avLst/>
              <a:gdLst>
                <a:gd name="T0" fmla="*/ 5 w 202"/>
                <a:gd name="T1" fmla="*/ 0 h 382"/>
                <a:gd name="T2" fmla="*/ 0 w 202"/>
                <a:gd name="T3" fmla="*/ 0 h 382"/>
                <a:gd name="T4" fmla="*/ 179 w 202"/>
                <a:gd name="T5" fmla="*/ 207 h 382"/>
                <a:gd name="T6" fmla="*/ 76 w 202"/>
                <a:gd name="T7" fmla="*/ 382 h 382"/>
                <a:gd name="T8" fmla="*/ 202 w 202"/>
                <a:gd name="T9" fmla="*/ 197 h 382"/>
                <a:gd name="T10" fmla="*/ 5 w 202"/>
                <a:gd name="T11" fmla="*/ 0 h 382"/>
              </a:gdLst>
              <a:ahLst/>
              <a:cxnLst>
                <a:cxn ang="0">
                  <a:pos x="T0" y="T1"/>
                </a:cxn>
                <a:cxn ang="0">
                  <a:pos x="T2" y="T3"/>
                </a:cxn>
                <a:cxn ang="0">
                  <a:pos x="T4" y="T5"/>
                </a:cxn>
                <a:cxn ang="0">
                  <a:pos x="T6" y="T7"/>
                </a:cxn>
                <a:cxn ang="0">
                  <a:pos x="T8" y="T9"/>
                </a:cxn>
                <a:cxn ang="0">
                  <a:pos x="T10" y="T11"/>
                </a:cxn>
              </a:cxnLst>
              <a:rect l="0" t="0" r="r" b="b"/>
              <a:pathLst>
                <a:path w="201" h="382">
                  <a:moveTo>
                    <a:pt x="5" y="0"/>
                  </a:moveTo>
                  <a:cubicBezTo>
                    <a:pt x="3" y="0"/>
                    <a:pt x="1" y="0"/>
                    <a:pt x="0" y="0"/>
                  </a:cubicBezTo>
                  <a:cubicBezTo>
                    <a:pt x="108" y="16"/>
                    <a:pt x="188" y="109"/>
                    <a:pt x="179" y="207"/>
                  </a:cubicBezTo>
                  <a:cubicBezTo>
                    <a:pt x="163" y="318"/>
                    <a:pt x="138" y="340"/>
                    <a:pt x="76" y="382"/>
                  </a:cubicBezTo>
                  <a:cubicBezTo>
                    <a:pt x="150" y="353"/>
                    <a:pt x="202" y="281"/>
                    <a:pt x="202" y="197"/>
                  </a:cubicBezTo>
                  <a:cubicBezTo>
                    <a:pt x="202" y="88"/>
                    <a:pt x="114" y="0"/>
                    <a:pt x="5" y="0"/>
                  </a:cubicBezTo>
                  <a:close/>
                </a:path>
              </a:pathLst>
            </a:custGeom>
            <a:solidFill>
              <a:srgbClr val="D1D3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0" name="Oval 92"/>
            <p:cNvSpPr>
              <a:spLocks noChangeArrowheads="1"/>
            </p:cNvSpPr>
            <p:nvPr/>
          </p:nvSpPr>
          <p:spPr bwMode="auto">
            <a:xfrm>
              <a:off x="7677151" y="2455863"/>
              <a:ext cx="1393825" cy="1393825"/>
            </a:xfrm>
            <a:prstGeom prst="ellipse">
              <a:avLst/>
            </a:prstGeom>
            <a:solidFill>
              <a:srgbClr val="00AE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1" name="Oval 93"/>
            <p:cNvSpPr>
              <a:spLocks noChangeArrowheads="1"/>
            </p:cNvSpPr>
            <p:nvPr/>
          </p:nvSpPr>
          <p:spPr bwMode="auto">
            <a:xfrm>
              <a:off x="7808913" y="2587625"/>
              <a:ext cx="1130300" cy="1130300"/>
            </a:xfrm>
            <a:prstGeom prst="ellipse">
              <a:avLst/>
            </a:pr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2" name="Oval 94"/>
            <p:cNvSpPr>
              <a:spLocks noChangeArrowheads="1"/>
            </p:cNvSpPr>
            <p:nvPr/>
          </p:nvSpPr>
          <p:spPr bwMode="auto">
            <a:xfrm>
              <a:off x="8345488" y="2654300"/>
              <a:ext cx="57150" cy="53975"/>
            </a:xfrm>
            <a:prstGeom prst="ellipse">
              <a:avLst/>
            </a:prstGeom>
            <a:solidFill>
              <a:srgbClr val="ED1D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3" name="Oval 95"/>
            <p:cNvSpPr>
              <a:spLocks noChangeArrowheads="1"/>
            </p:cNvSpPr>
            <p:nvPr/>
          </p:nvSpPr>
          <p:spPr bwMode="auto">
            <a:xfrm>
              <a:off x="8345488" y="3597275"/>
              <a:ext cx="57150" cy="52388"/>
            </a:xfrm>
            <a:prstGeom prst="ellipse">
              <a:avLst/>
            </a:prstGeom>
            <a:solidFill>
              <a:srgbClr val="ED1D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4" name="Oval 96"/>
            <p:cNvSpPr>
              <a:spLocks noChangeArrowheads="1"/>
            </p:cNvSpPr>
            <p:nvPr/>
          </p:nvSpPr>
          <p:spPr bwMode="auto">
            <a:xfrm>
              <a:off x="8826501" y="3124200"/>
              <a:ext cx="52388" cy="57150"/>
            </a:xfrm>
            <a:prstGeom prst="ellipse">
              <a:avLst/>
            </a:prstGeom>
            <a:solidFill>
              <a:srgbClr val="ED1D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5" name="Oval 97"/>
            <p:cNvSpPr>
              <a:spLocks noChangeArrowheads="1"/>
            </p:cNvSpPr>
            <p:nvPr/>
          </p:nvSpPr>
          <p:spPr bwMode="auto">
            <a:xfrm>
              <a:off x="7888288" y="3124200"/>
              <a:ext cx="55563" cy="57150"/>
            </a:xfrm>
            <a:prstGeom prst="ellipse">
              <a:avLst/>
            </a:prstGeom>
            <a:solidFill>
              <a:srgbClr val="ED1D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6" name="Freeform 98"/>
            <p:cNvSpPr>
              <a:spLocks noEditPoints="1"/>
            </p:cNvSpPr>
            <p:nvPr/>
          </p:nvSpPr>
          <p:spPr bwMode="auto">
            <a:xfrm>
              <a:off x="8278813" y="3090863"/>
              <a:ext cx="446088" cy="142875"/>
            </a:xfrm>
            <a:custGeom>
              <a:avLst/>
              <a:gdLst>
                <a:gd name="T0" fmla="*/ 0 w 119"/>
                <a:gd name="T1" fmla="*/ 20 h 38"/>
                <a:gd name="T2" fmla="*/ 2 w 119"/>
                <a:gd name="T3" fmla="*/ 24 h 38"/>
                <a:gd name="T4" fmla="*/ 2 w 119"/>
                <a:gd name="T5" fmla="*/ 22 h 38"/>
                <a:gd name="T6" fmla="*/ 0 w 119"/>
                <a:gd name="T7" fmla="*/ 20 h 38"/>
                <a:gd name="T8" fmla="*/ 117 w 119"/>
                <a:gd name="T9" fmla="*/ 15 h 38"/>
                <a:gd name="T10" fmla="*/ 117 w 119"/>
                <a:gd name="T11" fmla="*/ 16 h 38"/>
                <a:gd name="T12" fmla="*/ 111 w 119"/>
                <a:gd name="T13" fmla="*/ 23 h 38"/>
                <a:gd name="T14" fmla="*/ 59 w 119"/>
                <a:gd name="T15" fmla="*/ 23 h 38"/>
                <a:gd name="T16" fmla="*/ 58 w 119"/>
                <a:gd name="T17" fmla="*/ 25 h 38"/>
                <a:gd name="T18" fmla="*/ 66 w 119"/>
                <a:gd name="T19" fmla="*/ 25 h 38"/>
                <a:gd name="T20" fmla="*/ 83 w 119"/>
                <a:gd name="T21" fmla="*/ 38 h 38"/>
                <a:gd name="T22" fmla="*/ 101 w 119"/>
                <a:gd name="T23" fmla="*/ 25 h 38"/>
                <a:gd name="T24" fmla="*/ 112 w 119"/>
                <a:gd name="T25" fmla="*/ 25 h 38"/>
                <a:gd name="T26" fmla="*/ 119 w 119"/>
                <a:gd name="T27" fmla="*/ 19 h 38"/>
                <a:gd name="T28" fmla="*/ 117 w 119"/>
                <a:gd name="T29" fmla="*/ 15 h 38"/>
                <a:gd name="T30" fmla="*/ 83 w 119"/>
                <a:gd name="T31" fmla="*/ 0 h 38"/>
                <a:gd name="T32" fmla="*/ 67 w 119"/>
                <a:gd name="T33" fmla="*/ 10 h 38"/>
                <a:gd name="T34" fmla="*/ 100 w 119"/>
                <a:gd name="T35" fmla="*/ 10 h 38"/>
                <a:gd name="T36" fmla="*/ 83 w 119"/>
                <a:gd name="T37"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9" h="38">
                  <a:moveTo>
                    <a:pt x="0" y="20"/>
                  </a:moveTo>
                  <a:cubicBezTo>
                    <a:pt x="0" y="22"/>
                    <a:pt x="1" y="23"/>
                    <a:pt x="2" y="24"/>
                  </a:cubicBezTo>
                  <a:cubicBezTo>
                    <a:pt x="2" y="23"/>
                    <a:pt x="2" y="23"/>
                    <a:pt x="2" y="22"/>
                  </a:cubicBezTo>
                  <a:cubicBezTo>
                    <a:pt x="1" y="22"/>
                    <a:pt x="0" y="21"/>
                    <a:pt x="0" y="20"/>
                  </a:cubicBezTo>
                  <a:moveTo>
                    <a:pt x="117" y="15"/>
                  </a:moveTo>
                  <a:cubicBezTo>
                    <a:pt x="117" y="15"/>
                    <a:pt x="117" y="16"/>
                    <a:pt x="117" y="16"/>
                  </a:cubicBezTo>
                  <a:cubicBezTo>
                    <a:pt x="117" y="20"/>
                    <a:pt x="115" y="23"/>
                    <a:pt x="111" y="23"/>
                  </a:cubicBezTo>
                  <a:cubicBezTo>
                    <a:pt x="59" y="23"/>
                    <a:pt x="59" y="23"/>
                    <a:pt x="59" y="23"/>
                  </a:cubicBezTo>
                  <a:cubicBezTo>
                    <a:pt x="59" y="24"/>
                    <a:pt x="59" y="24"/>
                    <a:pt x="58" y="25"/>
                  </a:cubicBezTo>
                  <a:cubicBezTo>
                    <a:pt x="66" y="25"/>
                    <a:pt x="66" y="25"/>
                    <a:pt x="66" y="25"/>
                  </a:cubicBezTo>
                  <a:cubicBezTo>
                    <a:pt x="68" y="32"/>
                    <a:pt x="75" y="38"/>
                    <a:pt x="83" y="38"/>
                  </a:cubicBezTo>
                  <a:cubicBezTo>
                    <a:pt x="92" y="38"/>
                    <a:pt x="99" y="32"/>
                    <a:pt x="101" y="25"/>
                  </a:cubicBezTo>
                  <a:cubicBezTo>
                    <a:pt x="112" y="25"/>
                    <a:pt x="112" y="25"/>
                    <a:pt x="112" y="25"/>
                  </a:cubicBezTo>
                  <a:cubicBezTo>
                    <a:pt x="116" y="25"/>
                    <a:pt x="119" y="22"/>
                    <a:pt x="119" y="19"/>
                  </a:cubicBezTo>
                  <a:cubicBezTo>
                    <a:pt x="119" y="17"/>
                    <a:pt x="118" y="16"/>
                    <a:pt x="117" y="15"/>
                  </a:cubicBezTo>
                  <a:moveTo>
                    <a:pt x="83" y="0"/>
                  </a:moveTo>
                  <a:cubicBezTo>
                    <a:pt x="76" y="0"/>
                    <a:pt x="70" y="4"/>
                    <a:pt x="67" y="10"/>
                  </a:cubicBezTo>
                  <a:cubicBezTo>
                    <a:pt x="100" y="10"/>
                    <a:pt x="100" y="10"/>
                    <a:pt x="100" y="10"/>
                  </a:cubicBezTo>
                  <a:cubicBezTo>
                    <a:pt x="97" y="4"/>
                    <a:pt x="91" y="0"/>
                    <a:pt x="83" y="0"/>
                  </a:cubicBezTo>
                </a:path>
              </a:pathLst>
            </a:custGeom>
            <a:solidFill>
              <a:srgbClr val="CFD0D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7" name="Oval 99"/>
            <p:cNvSpPr>
              <a:spLocks noChangeArrowheads="1"/>
            </p:cNvSpPr>
            <p:nvPr/>
          </p:nvSpPr>
          <p:spPr bwMode="auto">
            <a:xfrm>
              <a:off x="8556626" y="3124200"/>
              <a:ext cx="71438" cy="71438"/>
            </a:xfrm>
            <a:prstGeom prst="ellipse">
              <a:avLst/>
            </a:prstGeom>
            <a:solidFill>
              <a:srgbClr val="D1D3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8" name="Oval 100"/>
            <p:cNvSpPr>
              <a:spLocks noChangeArrowheads="1"/>
            </p:cNvSpPr>
            <p:nvPr/>
          </p:nvSpPr>
          <p:spPr bwMode="auto">
            <a:xfrm>
              <a:off x="8515351" y="3079750"/>
              <a:ext cx="142875" cy="142875"/>
            </a:xfrm>
            <a:prstGeom prst="ellipse">
              <a:avLst/>
            </a:prstGeom>
            <a:solidFill>
              <a:srgbClr val="37BAE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9" name="Freeform 101"/>
            <p:cNvSpPr/>
            <p:nvPr/>
          </p:nvSpPr>
          <p:spPr bwMode="auto">
            <a:xfrm>
              <a:off x="8270876" y="3128963"/>
              <a:ext cx="447675" cy="47625"/>
            </a:xfrm>
            <a:custGeom>
              <a:avLst/>
              <a:gdLst>
                <a:gd name="T0" fmla="*/ 0 w 119"/>
                <a:gd name="T1" fmla="*/ 6 h 13"/>
                <a:gd name="T2" fmla="*/ 7 w 119"/>
                <a:gd name="T3" fmla="*/ 0 h 13"/>
                <a:gd name="T4" fmla="*/ 113 w 119"/>
                <a:gd name="T5" fmla="*/ 0 h 13"/>
                <a:gd name="T6" fmla="*/ 119 w 119"/>
                <a:gd name="T7" fmla="*/ 6 h 13"/>
                <a:gd name="T8" fmla="*/ 113 w 119"/>
                <a:gd name="T9" fmla="*/ 13 h 13"/>
                <a:gd name="T10" fmla="*/ 7 w 119"/>
                <a:gd name="T11" fmla="*/ 13 h 13"/>
                <a:gd name="T12" fmla="*/ 0 w 119"/>
                <a:gd name="T13" fmla="*/ 6 h 13"/>
              </a:gdLst>
              <a:ahLst/>
              <a:cxnLst>
                <a:cxn ang="0">
                  <a:pos x="T0" y="T1"/>
                </a:cxn>
                <a:cxn ang="0">
                  <a:pos x="T2" y="T3"/>
                </a:cxn>
                <a:cxn ang="0">
                  <a:pos x="T4" y="T5"/>
                </a:cxn>
                <a:cxn ang="0">
                  <a:pos x="T6" y="T7"/>
                </a:cxn>
                <a:cxn ang="0">
                  <a:pos x="T8" y="T9"/>
                </a:cxn>
                <a:cxn ang="0">
                  <a:pos x="T10" y="T11"/>
                </a:cxn>
                <a:cxn ang="0">
                  <a:pos x="T12" y="T13"/>
                </a:cxn>
              </a:cxnLst>
              <a:rect l="0" t="0" r="r" b="b"/>
              <a:pathLst>
                <a:path w="119" h="13">
                  <a:moveTo>
                    <a:pt x="0" y="6"/>
                  </a:moveTo>
                  <a:cubicBezTo>
                    <a:pt x="0" y="3"/>
                    <a:pt x="3" y="0"/>
                    <a:pt x="7" y="0"/>
                  </a:cubicBezTo>
                  <a:cubicBezTo>
                    <a:pt x="113" y="0"/>
                    <a:pt x="113" y="0"/>
                    <a:pt x="113" y="0"/>
                  </a:cubicBezTo>
                  <a:cubicBezTo>
                    <a:pt x="117" y="0"/>
                    <a:pt x="119" y="3"/>
                    <a:pt x="119" y="6"/>
                  </a:cubicBezTo>
                  <a:cubicBezTo>
                    <a:pt x="119" y="10"/>
                    <a:pt x="117" y="13"/>
                    <a:pt x="113" y="13"/>
                  </a:cubicBezTo>
                  <a:cubicBezTo>
                    <a:pt x="7" y="13"/>
                    <a:pt x="7" y="13"/>
                    <a:pt x="7" y="13"/>
                  </a:cubicBezTo>
                  <a:cubicBezTo>
                    <a:pt x="3" y="13"/>
                    <a:pt x="0" y="10"/>
                    <a:pt x="0" y="6"/>
                  </a:cubicBezTo>
                </a:path>
              </a:pathLst>
            </a:custGeom>
            <a:solidFill>
              <a:srgbClr val="37BAE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0" name="Oval 102"/>
            <p:cNvSpPr>
              <a:spLocks noChangeArrowheads="1"/>
            </p:cNvSpPr>
            <p:nvPr/>
          </p:nvSpPr>
          <p:spPr bwMode="auto">
            <a:xfrm>
              <a:off x="8551863" y="3116263"/>
              <a:ext cx="71438" cy="71438"/>
            </a:xfrm>
            <a:prstGeom prst="ellipse">
              <a:avLst/>
            </a:pr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1" name="Freeform 103"/>
            <p:cNvSpPr>
              <a:spLocks noEditPoints="1"/>
            </p:cNvSpPr>
            <p:nvPr/>
          </p:nvSpPr>
          <p:spPr bwMode="auto">
            <a:xfrm>
              <a:off x="8320088" y="2774950"/>
              <a:ext cx="127000" cy="266700"/>
            </a:xfrm>
            <a:custGeom>
              <a:avLst/>
              <a:gdLst>
                <a:gd name="T0" fmla="*/ 10 w 34"/>
                <a:gd name="T1" fmla="*/ 27 h 71"/>
                <a:gd name="T2" fmla="*/ 0 w 34"/>
                <a:gd name="T3" fmla="*/ 42 h 71"/>
                <a:gd name="T4" fmla="*/ 10 w 34"/>
                <a:gd name="T5" fmla="*/ 57 h 71"/>
                <a:gd name="T6" fmla="*/ 10 w 34"/>
                <a:gd name="T7" fmla="*/ 27 h 71"/>
                <a:gd name="T8" fmla="*/ 17 w 34"/>
                <a:gd name="T9" fmla="*/ 0 h 71"/>
                <a:gd name="T10" fmla="*/ 16 w 34"/>
                <a:gd name="T11" fmla="*/ 0 h 71"/>
                <a:gd name="T12" fmla="*/ 19 w 34"/>
                <a:gd name="T13" fmla="*/ 5 h 71"/>
                <a:gd name="T14" fmla="*/ 19 w 34"/>
                <a:gd name="T15" fmla="*/ 71 h 71"/>
                <a:gd name="T16" fmla="*/ 22 w 34"/>
                <a:gd name="T17" fmla="*/ 71 h 71"/>
                <a:gd name="T18" fmla="*/ 22 w 34"/>
                <a:gd name="T19" fmla="*/ 58 h 71"/>
                <a:gd name="T20" fmla="*/ 34 w 34"/>
                <a:gd name="T21" fmla="*/ 42 h 71"/>
                <a:gd name="T22" fmla="*/ 22 w 34"/>
                <a:gd name="T23" fmla="*/ 26 h 71"/>
                <a:gd name="T24" fmla="*/ 22 w 34"/>
                <a:gd name="T25" fmla="*/ 5 h 71"/>
                <a:gd name="T26" fmla="*/ 17 w 34"/>
                <a:gd name="T27"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4" h="71">
                  <a:moveTo>
                    <a:pt x="10" y="27"/>
                  </a:moveTo>
                  <a:cubicBezTo>
                    <a:pt x="4" y="29"/>
                    <a:pt x="0" y="35"/>
                    <a:pt x="0" y="42"/>
                  </a:cubicBezTo>
                  <a:cubicBezTo>
                    <a:pt x="0" y="48"/>
                    <a:pt x="4" y="54"/>
                    <a:pt x="10" y="57"/>
                  </a:cubicBezTo>
                  <a:cubicBezTo>
                    <a:pt x="10" y="27"/>
                    <a:pt x="10" y="27"/>
                    <a:pt x="10" y="27"/>
                  </a:cubicBezTo>
                  <a:moveTo>
                    <a:pt x="17" y="0"/>
                  </a:moveTo>
                  <a:cubicBezTo>
                    <a:pt x="16" y="0"/>
                    <a:pt x="16" y="0"/>
                    <a:pt x="16" y="0"/>
                  </a:cubicBezTo>
                  <a:cubicBezTo>
                    <a:pt x="18" y="0"/>
                    <a:pt x="19" y="2"/>
                    <a:pt x="19" y="5"/>
                  </a:cubicBezTo>
                  <a:cubicBezTo>
                    <a:pt x="19" y="71"/>
                    <a:pt x="19" y="71"/>
                    <a:pt x="19" y="71"/>
                  </a:cubicBezTo>
                  <a:cubicBezTo>
                    <a:pt x="20" y="71"/>
                    <a:pt x="21" y="71"/>
                    <a:pt x="22" y="71"/>
                  </a:cubicBezTo>
                  <a:cubicBezTo>
                    <a:pt x="22" y="58"/>
                    <a:pt x="22" y="58"/>
                    <a:pt x="22" y="58"/>
                  </a:cubicBezTo>
                  <a:cubicBezTo>
                    <a:pt x="28" y="56"/>
                    <a:pt x="34" y="49"/>
                    <a:pt x="34" y="42"/>
                  </a:cubicBezTo>
                  <a:cubicBezTo>
                    <a:pt x="34" y="34"/>
                    <a:pt x="28" y="28"/>
                    <a:pt x="22" y="26"/>
                  </a:cubicBezTo>
                  <a:cubicBezTo>
                    <a:pt x="22" y="5"/>
                    <a:pt x="22" y="5"/>
                    <a:pt x="22" y="5"/>
                  </a:cubicBezTo>
                  <a:cubicBezTo>
                    <a:pt x="22" y="2"/>
                    <a:pt x="19" y="0"/>
                    <a:pt x="17" y="0"/>
                  </a:cubicBezTo>
                </a:path>
              </a:pathLst>
            </a:custGeom>
            <a:solidFill>
              <a:srgbClr val="CFD0D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2" name="Oval 104"/>
            <p:cNvSpPr>
              <a:spLocks noChangeArrowheads="1"/>
            </p:cNvSpPr>
            <p:nvPr/>
          </p:nvSpPr>
          <p:spPr bwMode="auto">
            <a:xfrm>
              <a:off x="8312151" y="2868613"/>
              <a:ext cx="123825" cy="123825"/>
            </a:xfrm>
            <a:prstGeom prst="ellipse">
              <a:avLst/>
            </a:prstGeom>
            <a:solidFill>
              <a:srgbClr val="37BAE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3" name="Freeform 105"/>
            <p:cNvSpPr/>
            <p:nvPr/>
          </p:nvSpPr>
          <p:spPr bwMode="auto">
            <a:xfrm>
              <a:off x="8356601" y="2774950"/>
              <a:ext cx="34925" cy="330200"/>
            </a:xfrm>
            <a:custGeom>
              <a:avLst/>
              <a:gdLst>
                <a:gd name="T0" fmla="*/ 5 w 9"/>
                <a:gd name="T1" fmla="*/ 88 h 88"/>
                <a:gd name="T2" fmla="*/ 0 w 9"/>
                <a:gd name="T3" fmla="*/ 83 h 88"/>
                <a:gd name="T4" fmla="*/ 0 w 9"/>
                <a:gd name="T5" fmla="*/ 5 h 88"/>
                <a:gd name="T6" fmla="*/ 5 w 9"/>
                <a:gd name="T7" fmla="*/ 0 h 88"/>
                <a:gd name="T8" fmla="*/ 9 w 9"/>
                <a:gd name="T9" fmla="*/ 5 h 88"/>
                <a:gd name="T10" fmla="*/ 9 w 9"/>
                <a:gd name="T11" fmla="*/ 83 h 88"/>
                <a:gd name="T12" fmla="*/ 5 w 9"/>
                <a:gd name="T13" fmla="*/ 88 h 88"/>
              </a:gdLst>
              <a:ahLst/>
              <a:cxnLst>
                <a:cxn ang="0">
                  <a:pos x="T0" y="T1"/>
                </a:cxn>
                <a:cxn ang="0">
                  <a:pos x="T2" y="T3"/>
                </a:cxn>
                <a:cxn ang="0">
                  <a:pos x="T4" y="T5"/>
                </a:cxn>
                <a:cxn ang="0">
                  <a:pos x="T6" y="T7"/>
                </a:cxn>
                <a:cxn ang="0">
                  <a:pos x="T8" y="T9"/>
                </a:cxn>
                <a:cxn ang="0">
                  <a:pos x="T10" y="T11"/>
                </a:cxn>
                <a:cxn ang="0">
                  <a:pos x="T12" y="T13"/>
                </a:cxn>
              </a:cxnLst>
              <a:rect l="0" t="0" r="r" b="b"/>
              <a:pathLst>
                <a:path w="9" h="88">
                  <a:moveTo>
                    <a:pt x="5" y="88"/>
                  </a:moveTo>
                  <a:cubicBezTo>
                    <a:pt x="2" y="88"/>
                    <a:pt x="0" y="86"/>
                    <a:pt x="0" y="83"/>
                  </a:cubicBezTo>
                  <a:cubicBezTo>
                    <a:pt x="0" y="5"/>
                    <a:pt x="0" y="5"/>
                    <a:pt x="0" y="5"/>
                  </a:cubicBezTo>
                  <a:cubicBezTo>
                    <a:pt x="0" y="2"/>
                    <a:pt x="2" y="0"/>
                    <a:pt x="5" y="0"/>
                  </a:cubicBezTo>
                  <a:cubicBezTo>
                    <a:pt x="7" y="0"/>
                    <a:pt x="9" y="2"/>
                    <a:pt x="9" y="5"/>
                  </a:cubicBezTo>
                  <a:cubicBezTo>
                    <a:pt x="9" y="83"/>
                    <a:pt x="9" y="83"/>
                    <a:pt x="9" y="83"/>
                  </a:cubicBezTo>
                  <a:cubicBezTo>
                    <a:pt x="9" y="86"/>
                    <a:pt x="7" y="88"/>
                    <a:pt x="5" y="88"/>
                  </a:cubicBezTo>
                </a:path>
              </a:pathLst>
            </a:custGeom>
            <a:solidFill>
              <a:srgbClr val="37BAE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4" name="Oval 106"/>
            <p:cNvSpPr>
              <a:spLocks noChangeArrowheads="1"/>
            </p:cNvSpPr>
            <p:nvPr/>
          </p:nvSpPr>
          <p:spPr bwMode="auto">
            <a:xfrm>
              <a:off x="8342313" y="2898775"/>
              <a:ext cx="63500" cy="63500"/>
            </a:xfrm>
            <a:prstGeom prst="ellipse">
              <a:avLst/>
            </a:pr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5" name="Freeform 107"/>
            <p:cNvSpPr>
              <a:spLocks noEditPoints="1"/>
            </p:cNvSpPr>
            <p:nvPr/>
          </p:nvSpPr>
          <p:spPr bwMode="auto">
            <a:xfrm>
              <a:off x="8285163" y="3041650"/>
              <a:ext cx="214313" cy="222250"/>
            </a:xfrm>
            <a:custGeom>
              <a:avLst/>
              <a:gdLst>
                <a:gd name="T0" fmla="*/ 0 w 57"/>
                <a:gd name="T1" fmla="*/ 37 h 59"/>
                <a:gd name="T2" fmla="*/ 28 w 57"/>
                <a:gd name="T3" fmla="*/ 59 h 59"/>
                <a:gd name="T4" fmla="*/ 56 w 57"/>
                <a:gd name="T5" fmla="*/ 38 h 59"/>
                <a:gd name="T6" fmla="*/ 4 w 57"/>
                <a:gd name="T7" fmla="*/ 38 h 59"/>
                <a:gd name="T8" fmla="*/ 0 w 57"/>
                <a:gd name="T9" fmla="*/ 37 h 59"/>
                <a:gd name="T10" fmla="*/ 31 w 57"/>
                <a:gd name="T11" fmla="*/ 0 h 59"/>
                <a:gd name="T12" fmla="*/ 31 w 57"/>
                <a:gd name="T13" fmla="*/ 12 h 59"/>
                <a:gd name="T14" fmla="*/ 26 w 57"/>
                <a:gd name="T15" fmla="*/ 17 h 59"/>
                <a:gd name="T16" fmla="*/ 25 w 57"/>
                <a:gd name="T17" fmla="*/ 17 h 59"/>
                <a:gd name="T18" fmla="*/ 24 w 57"/>
                <a:gd name="T19" fmla="*/ 17 h 59"/>
                <a:gd name="T20" fmla="*/ 19 w 57"/>
                <a:gd name="T21" fmla="*/ 12 h 59"/>
                <a:gd name="T22" fmla="*/ 19 w 57"/>
                <a:gd name="T23" fmla="*/ 2 h 59"/>
                <a:gd name="T24" fmla="*/ 0 w 57"/>
                <a:gd name="T25" fmla="*/ 24 h 59"/>
                <a:gd name="T26" fmla="*/ 3 w 57"/>
                <a:gd name="T27" fmla="*/ 23 h 59"/>
                <a:gd name="T28" fmla="*/ 57 w 57"/>
                <a:gd name="T29" fmla="*/ 23 h 59"/>
                <a:gd name="T30" fmla="*/ 31 w 57"/>
                <a:gd name="T31"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7" h="59">
                  <a:moveTo>
                    <a:pt x="0" y="37"/>
                  </a:moveTo>
                  <a:cubicBezTo>
                    <a:pt x="3" y="49"/>
                    <a:pt x="15" y="59"/>
                    <a:pt x="28" y="59"/>
                  </a:cubicBezTo>
                  <a:cubicBezTo>
                    <a:pt x="42" y="59"/>
                    <a:pt x="53" y="50"/>
                    <a:pt x="56" y="38"/>
                  </a:cubicBezTo>
                  <a:cubicBezTo>
                    <a:pt x="4" y="38"/>
                    <a:pt x="4" y="38"/>
                    <a:pt x="4" y="38"/>
                  </a:cubicBezTo>
                  <a:cubicBezTo>
                    <a:pt x="2" y="38"/>
                    <a:pt x="1" y="38"/>
                    <a:pt x="0" y="37"/>
                  </a:cubicBezTo>
                  <a:moveTo>
                    <a:pt x="31" y="0"/>
                  </a:moveTo>
                  <a:cubicBezTo>
                    <a:pt x="31" y="12"/>
                    <a:pt x="31" y="12"/>
                    <a:pt x="31" y="12"/>
                  </a:cubicBezTo>
                  <a:cubicBezTo>
                    <a:pt x="31" y="15"/>
                    <a:pt x="28" y="17"/>
                    <a:pt x="26" y="17"/>
                  </a:cubicBezTo>
                  <a:cubicBezTo>
                    <a:pt x="25" y="17"/>
                    <a:pt x="25" y="17"/>
                    <a:pt x="25" y="17"/>
                  </a:cubicBezTo>
                  <a:cubicBezTo>
                    <a:pt x="24" y="17"/>
                    <a:pt x="24" y="17"/>
                    <a:pt x="24" y="17"/>
                  </a:cubicBezTo>
                  <a:cubicBezTo>
                    <a:pt x="21" y="17"/>
                    <a:pt x="19" y="15"/>
                    <a:pt x="19" y="12"/>
                  </a:cubicBezTo>
                  <a:cubicBezTo>
                    <a:pt x="19" y="2"/>
                    <a:pt x="19" y="2"/>
                    <a:pt x="19" y="2"/>
                  </a:cubicBezTo>
                  <a:cubicBezTo>
                    <a:pt x="9" y="5"/>
                    <a:pt x="2" y="13"/>
                    <a:pt x="0" y="24"/>
                  </a:cubicBezTo>
                  <a:cubicBezTo>
                    <a:pt x="1" y="23"/>
                    <a:pt x="2" y="23"/>
                    <a:pt x="3" y="23"/>
                  </a:cubicBezTo>
                  <a:cubicBezTo>
                    <a:pt x="57" y="23"/>
                    <a:pt x="57" y="23"/>
                    <a:pt x="57" y="23"/>
                  </a:cubicBezTo>
                  <a:cubicBezTo>
                    <a:pt x="54" y="11"/>
                    <a:pt x="44" y="1"/>
                    <a:pt x="31" y="0"/>
                  </a:cubicBezTo>
                </a:path>
              </a:pathLst>
            </a:custGeom>
            <a:solidFill>
              <a:srgbClr val="CFD0D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6" name="Freeform 108"/>
            <p:cNvSpPr/>
            <p:nvPr/>
          </p:nvSpPr>
          <p:spPr bwMode="auto">
            <a:xfrm>
              <a:off x="8285163" y="3173413"/>
              <a:ext cx="214313" cy="11113"/>
            </a:xfrm>
            <a:custGeom>
              <a:avLst/>
              <a:gdLst>
                <a:gd name="T0" fmla="*/ 0 w 57"/>
                <a:gd name="T1" fmla="*/ 0 h 3"/>
                <a:gd name="T2" fmla="*/ 0 w 57"/>
                <a:gd name="T3" fmla="*/ 2 h 3"/>
                <a:gd name="T4" fmla="*/ 4 w 57"/>
                <a:gd name="T5" fmla="*/ 3 h 3"/>
                <a:gd name="T6" fmla="*/ 56 w 57"/>
                <a:gd name="T7" fmla="*/ 3 h 3"/>
                <a:gd name="T8" fmla="*/ 57 w 57"/>
                <a:gd name="T9" fmla="*/ 1 h 3"/>
                <a:gd name="T10" fmla="*/ 3 w 57"/>
                <a:gd name="T11" fmla="*/ 1 h 3"/>
                <a:gd name="T12" fmla="*/ 0 w 57"/>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57" h="3">
                  <a:moveTo>
                    <a:pt x="0" y="0"/>
                  </a:moveTo>
                  <a:cubicBezTo>
                    <a:pt x="0" y="1"/>
                    <a:pt x="0" y="1"/>
                    <a:pt x="0" y="2"/>
                  </a:cubicBezTo>
                  <a:cubicBezTo>
                    <a:pt x="1" y="3"/>
                    <a:pt x="2" y="3"/>
                    <a:pt x="4" y="3"/>
                  </a:cubicBezTo>
                  <a:cubicBezTo>
                    <a:pt x="56" y="3"/>
                    <a:pt x="56" y="3"/>
                    <a:pt x="56" y="3"/>
                  </a:cubicBezTo>
                  <a:cubicBezTo>
                    <a:pt x="57" y="2"/>
                    <a:pt x="57" y="2"/>
                    <a:pt x="57" y="1"/>
                  </a:cubicBezTo>
                  <a:cubicBezTo>
                    <a:pt x="3" y="1"/>
                    <a:pt x="3" y="1"/>
                    <a:pt x="3" y="1"/>
                  </a:cubicBezTo>
                  <a:cubicBezTo>
                    <a:pt x="2" y="1"/>
                    <a:pt x="1" y="1"/>
                    <a:pt x="0" y="0"/>
                  </a:cubicBezTo>
                </a:path>
              </a:pathLst>
            </a:custGeom>
            <a:solidFill>
              <a:srgbClr val="B9BBB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7" name="Freeform 109"/>
            <p:cNvSpPr/>
            <p:nvPr/>
          </p:nvSpPr>
          <p:spPr bwMode="auto">
            <a:xfrm>
              <a:off x="8281988" y="3128963"/>
              <a:ext cx="222250" cy="47625"/>
            </a:xfrm>
            <a:custGeom>
              <a:avLst/>
              <a:gdLst>
                <a:gd name="T0" fmla="*/ 58 w 59"/>
                <a:gd name="T1" fmla="*/ 0 h 13"/>
                <a:gd name="T2" fmla="*/ 4 w 59"/>
                <a:gd name="T3" fmla="*/ 0 h 13"/>
                <a:gd name="T4" fmla="*/ 1 w 59"/>
                <a:gd name="T5" fmla="*/ 1 h 13"/>
                <a:gd name="T6" fmla="*/ 0 w 59"/>
                <a:gd name="T7" fmla="*/ 6 h 13"/>
                <a:gd name="T8" fmla="*/ 1 w 59"/>
                <a:gd name="T9" fmla="*/ 12 h 13"/>
                <a:gd name="T10" fmla="*/ 4 w 59"/>
                <a:gd name="T11" fmla="*/ 13 h 13"/>
                <a:gd name="T12" fmla="*/ 58 w 59"/>
                <a:gd name="T13" fmla="*/ 13 h 13"/>
                <a:gd name="T14" fmla="*/ 59 w 59"/>
                <a:gd name="T15" fmla="*/ 6 h 13"/>
                <a:gd name="T16" fmla="*/ 58 w 59"/>
                <a:gd name="T17"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13">
                  <a:moveTo>
                    <a:pt x="58" y="0"/>
                  </a:moveTo>
                  <a:cubicBezTo>
                    <a:pt x="4" y="0"/>
                    <a:pt x="4" y="0"/>
                    <a:pt x="4" y="0"/>
                  </a:cubicBezTo>
                  <a:cubicBezTo>
                    <a:pt x="3" y="0"/>
                    <a:pt x="2" y="0"/>
                    <a:pt x="1" y="1"/>
                  </a:cubicBezTo>
                  <a:cubicBezTo>
                    <a:pt x="0" y="3"/>
                    <a:pt x="0" y="4"/>
                    <a:pt x="0" y="6"/>
                  </a:cubicBezTo>
                  <a:cubicBezTo>
                    <a:pt x="0" y="8"/>
                    <a:pt x="0" y="10"/>
                    <a:pt x="1" y="12"/>
                  </a:cubicBezTo>
                  <a:cubicBezTo>
                    <a:pt x="2" y="13"/>
                    <a:pt x="3" y="13"/>
                    <a:pt x="4" y="13"/>
                  </a:cubicBezTo>
                  <a:cubicBezTo>
                    <a:pt x="58" y="13"/>
                    <a:pt x="58" y="13"/>
                    <a:pt x="58" y="13"/>
                  </a:cubicBezTo>
                  <a:cubicBezTo>
                    <a:pt x="58" y="11"/>
                    <a:pt x="59" y="9"/>
                    <a:pt x="59" y="6"/>
                  </a:cubicBezTo>
                  <a:cubicBezTo>
                    <a:pt x="59" y="4"/>
                    <a:pt x="58" y="2"/>
                    <a:pt x="58" y="0"/>
                  </a:cubicBezTo>
                </a:path>
              </a:pathLst>
            </a:custGeom>
            <a:solidFill>
              <a:srgbClr val="74B1C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8" name="Freeform 110"/>
            <p:cNvSpPr/>
            <p:nvPr/>
          </p:nvSpPr>
          <p:spPr bwMode="auto">
            <a:xfrm>
              <a:off x="8380413" y="3041650"/>
              <a:ext cx="22225" cy="63500"/>
            </a:xfrm>
            <a:custGeom>
              <a:avLst/>
              <a:gdLst>
                <a:gd name="T0" fmla="*/ 3 w 6"/>
                <a:gd name="T1" fmla="*/ 0 h 17"/>
                <a:gd name="T2" fmla="*/ 3 w 6"/>
                <a:gd name="T3" fmla="*/ 12 h 17"/>
                <a:gd name="T4" fmla="*/ 0 w 6"/>
                <a:gd name="T5" fmla="*/ 17 h 17"/>
                <a:gd name="T6" fmla="*/ 1 w 6"/>
                <a:gd name="T7" fmla="*/ 17 h 17"/>
                <a:gd name="T8" fmla="*/ 6 w 6"/>
                <a:gd name="T9" fmla="*/ 12 h 17"/>
                <a:gd name="T10" fmla="*/ 6 w 6"/>
                <a:gd name="T11" fmla="*/ 0 h 17"/>
                <a:gd name="T12" fmla="*/ 3 w 6"/>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6" h="17">
                  <a:moveTo>
                    <a:pt x="3" y="0"/>
                  </a:moveTo>
                  <a:cubicBezTo>
                    <a:pt x="3" y="12"/>
                    <a:pt x="3" y="12"/>
                    <a:pt x="3" y="12"/>
                  </a:cubicBezTo>
                  <a:cubicBezTo>
                    <a:pt x="3" y="15"/>
                    <a:pt x="2" y="17"/>
                    <a:pt x="0" y="17"/>
                  </a:cubicBezTo>
                  <a:cubicBezTo>
                    <a:pt x="0" y="17"/>
                    <a:pt x="0" y="17"/>
                    <a:pt x="1" y="17"/>
                  </a:cubicBezTo>
                  <a:cubicBezTo>
                    <a:pt x="3" y="17"/>
                    <a:pt x="6" y="15"/>
                    <a:pt x="6" y="12"/>
                  </a:cubicBezTo>
                  <a:cubicBezTo>
                    <a:pt x="6" y="0"/>
                    <a:pt x="6" y="0"/>
                    <a:pt x="6" y="0"/>
                  </a:cubicBezTo>
                  <a:cubicBezTo>
                    <a:pt x="5" y="0"/>
                    <a:pt x="4" y="0"/>
                    <a:pt x="3" y="0"/>
                  </a:cubicBezTo>
                </a:path>
              </a:pathLst>
            </a:custGeom>
            <a:solidFill>
              <a:srgbClr val="B9BBB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9" name="Freeform 111"/>
            <p:cNvSpPr/>
            <p:nvPr/>
          </p:nvSpPr>
          <p:spPr bwMode="auto">
            <a:xfrm>
              <a:off x="8356601" y="3041650"/>
              <a:ext cx="34925" cy="63500"/>
            </a:xfrm>
            <a:custGeom>
              <a:avLst/>
              <a:gdLst>
                <a:gd name="T0" fmla="*/ 9 w 9"/>
                <a:gd name="T1" fmla="*/ 0 h 17"/>
                <a:gd name="T2" fmla="*/ 0 w 9"/>
                <a:gd name="T3" fmla="*/ 2 h 17"/>
                <a:gd name="T4" fmla="*/ 0 w 9"/>
                <a:gd name="T5" fmla="*/ 12 h 17"/>
                <a:gd name="T6" fmla="*/ 5 w 9"/>
                <a:gd name="T7" fmla="*/ 17 h 17"/>
                <a:gd name="T8" fmla="*/ 6 w 9"/>
                <a:gd name="T9" fmla="*/ 17 h 17"/>
                <a:gd name="T10" fmla="*/ 9 w 9"/>
                <a:gd name="T11" fmla="*/ 12 h 17"/>
                <a:gd name="T12" fmla="*/ 9 w 9"/>
                <a:gd name="T13" fmla="*/ 0 h 17"/>
                <a:gd name="T14" fmla="*/ 9 w 9"/>
                <a:gd name="T15" fmla="*/ 0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17">
                  <a:moveTo>
                    <a:pt x="9" y="0"/>
                  </a:moveTo>
                  <a:cubicBezTo>
                    <a:pt x="6" y="0"/>
                    <a:pt x="3" y="1"/>
                    <a:pt x="0" y="2"/>
                  </a:cubicBezTo>
                  <a:cubicBezTo>
                    <a:pt x="0" y="12"/>
                    <a:pt x="0" y="12"/>
                    <a:pt x="0" y="12"/>
                  </a:cubicBezTo>
                  <a:cubicBezTo>
                    <a:pt x="0" y="15"/>
                    <a:pt x="2" y="17"/>
                    <a:pt x="5" y="17"/>
                  </a:cubicBezTo>
                  <a:cubicBezTo>
                    <a:pt x="5" y="17"/>
                    <a:pt x="5" y="17"/>
                    <a:pt x="6" y="17"/>
                  </a:cubicBezTo>
                  <a:cubicBezTo>
                    <a:pt x="8" y="17"/>
                    <a:pt x="9" y="15"/>
                    <a:pt x="9" y="12"/>
                  </a:cubicBezTo>
                  <a:cubicBezTo>
                    <a:pt x="9" y="0"/>
                    <a:pt x="9" y="0"/>
                    <a:pt x="9" y="0"/>
                  </a:cubicBezTo>
                  <a:cubicBezTo>
                    <a:pt x="9" y="0"/>
                    <a:pt x="9" y="0"/>
                    <a:pt x="9" y="0"/>
                  </a:cubicBezTo>
                </a:path>
              </a:pathLst>
            </a:custGeom>
            <a:solidFill>
              <a:srgbClr val="74B1C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0" name="Oval 112"/>
            <p:cNvSpPr>
              <a:spLocks noChangeArrowheads="1"/>
            </p:cNvSpPr>
            <p:nvPr/>
          </p:nvSpPr>
          <p:spPr bwMode="auto">
            <a:xfrm>
              <a:off x="8262938" y="3041650"/>
              <a:ext cx="222250" cy="222250"/>
            </a:xfrm>
            <a:prstGeom prst="ellipse">
              <a:avLst/>
            </a:prstGeom>
            <a:solidFill>
              <a:srgbClr val="ED1D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1" name="Freeform 113"/>
            <p:cNvSpPr/>
            <p:nvPr/>
          </p:nvSpPr>
          <p:spPr bwMode="auto">
            <a:xfrm>
              <a:off x="7564438" y="2128838"/>
              <a:ext cx="623888" cy="514350"/>
            </a:xfrm>
            <a:custGeom>
              <a:avLst/>
              <a:gdLst>
                <a:gd name="T0" fmla="*/ 166 w 166"/>
                <a:gd name="T1" fmla="*/ 53 h 137"/>
                <a:gd name="T2" fmla="*/ 103 w 166"/>
                <a:gd name="T3" fmla="*/ 107 h 137"/>
                <a:gd name="T4" fmla="*/ 23 w 166"/>
                <a:gd name="T5" fmla="*/ 137 h 137"/>
                <a:gd name="T6" fmla="*/ 52 w 166"/>
                <a:gd name="T7" fmla="*/ 23 h 137"/>
                <a:gd name="T8" fmla="*/ 166 w 166"/>
                <a:gd name="T9" fmla="*/ 53 h 137"/>
              </a:gdLst>
              <a:ahLst/>
              <a:cxnLst>
                <a:cxn ang="0">
                  <a:pos x="T0" y="T1"/>
                </a:cxn>
                <a:cxn ang="0">
                  <a:pos x="T2" y="T3"/>
                </a:cxn>
                <a:cxn ang="0">
                  <a:pos x="T4" y="T5"/>
                </a:cxn>
                <a:cxn ang="0">
                  <a:pos x="T6" y="T7"/>
                </a:cxn>
                <a:cxn ang="0">
                  <a:pos x="T8" y="T9"/>
                </a:cxn>
              </a:cxnLst>
              <a:rect l="0" t="0" r="r" b="b"/>
              <a:pathLst>
                <a:path w="166" h="137">
                  <a:moveTo>
                    <a:pt x="166" y="53"/>
                  </a:moveTo>
                  <a:cubicBezTo>
                    <a:pt x="160" y="75"/>
                    <a:pt x="120" y="97"/>
                    <a:pt x="103" y="107"/>
                  </a:cubicBezTo>
                  <a:cubicBezTo>
                    <a:pt x="88" y="116"/>
                    <a:pt x="60" y="132"/>
                    <a:pt x="23" y="137"/>
                  </a:cubicBezTo>
                  <a:cubicBezTo>
                    <a:pt x="0" y="98"/>
                    <a:pt x="13" y="47"/>
                    <a:pt x="52" y="23"/>
                  </a:cubicBezTo>
                  <a:cubicBezTo>
                    <a:pt x="92" y="0"/>
                    <a:pt x="143" y="13"/>
                    <a:pt x="166" y="53"/>
                  </a:cubicBezTo>
                  <a:close/>
                </a:path>
              </a:pathLst>
            </a:custGeom>
            <a:solidFill>
              <a:srgbClr val="37BAE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2" name="Freeform 114"/>
            <p:cNvSpPr/>
            <p:nvPr/>
          </p:nvSpPr>
          <p:spPr bwMode="auto">
            <a:xfrm>
              <a:off x="7831138" y="2147888"/>
              <a:ext cx="357188" cy="346075"/>
            </a:xfrm>
            <a:custGeom>
              <a:avLst/>
              <a:gdLst>
                <a:gd name="T0" fmla="*/ 95 w 95"/>
                <a:gd name="T1" fmla="*/ 48 h 92"/>
                <a:gd name="T2" fmla="*/ 0 w 95"/>
                <a:gd name="T3" fmla="*/ 10 h 92"/>
                <a:gd name="T4" fmla="*/ 70 w 95"/>
                <a:gd name="T5" fmla="*/ 67 h 92"/>
                <a:gd name="T6" fmla="*/ 50 w 95"/>
                <a:gd name="T7" fmla="*/ 92 h 92"/>
                <a:gd name="T8" fmla="*/ 95 w 95"/>
                <a:gd name="T9" fmla="*/ 48 h 92"/>
              </a:gdLst>
              <a:ahLst/>
              <a:cxnLst>
                <a:cxn ang="0">
                  <a:pos x="T0" y="T1"/>
                </a:cxn>
                <a:cxn ang="0">
                  <a:pos x="T2" y="T3"/>
                </a:cxn>
                <a:cxn ang="0">
                  <a:pos x="T4" y="T5"/>
                </a:cxn>
                <a:cxn ang="0">
                  <a:pos x="T6" y="T7"/>
                </a:cxn>
                <a:cxn ang="0">
                  <a:pos x="T8" y="T9"/>
                </a:cxn>
              </a:cxnLst>
              <a:rect l="0" t="0" r="r" b="b"/>
              <a:pathLst>
                <a:path w="95" h="92">
                  <a:moveTo>
                    <a:pt x="95" y="48"/>
                  </a:moveTo>
                  <a:cubicBezTo>
                    <a:pt x="75" y="15"/>
                    <a:pt x="36" y="0"/>
                    <a:pt x="0" y="10"/>
                  </a:cubicBezTo>
                  <a:cubicBezTo>
                    <a:pt x="40" y="0"/>
                    <a:pt x="87" y="28"/>
                    <a:pt x="70" y="67"/>
                  </a:cubicBezTo>
                  <a:cubicBezTo>
                    <a:pt x="66" y="75"/>
                    <a:pt x="61" y="82"/>
                    <a:pt x="50" y="92"/>
                  </a:cubicBezTo>
                  <a:cubicBezTo>
                    <a:pt x="68" y="80"/>
                    <a:pt x="91" y="64"/>
                    <a:pt x="95" y="48"/>
                  </a:cubicBezTo>
                  <a:close/>
                </a:path>
              </a:pathLst>
            </a:custGeom>
            <a:solidFill>
              <a:srgbClr val="08A1C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3" name="Freeform 115"/>
            <p:cNvSpPr/>
            <p:nvPr/>
          </p:nvSpPr>
          <p:spPr bwMode="auto">
            <a:xfrm>
              <a:off x="8564563" y="2128838"/>
              <a:ext cx="627063" cy="514350"/>
            </a:xfrm>
            <a:custGeom>
              <a:avLst/>
              <a:gdLst>
                <a:gd name="T0" fmla="*/ 0 w 167"/>
                <a:gd name="T1" fmla="*/ 53 h 137"/>
                <a:gd name="T2" fmla="*/ 63 w 167"/>
                <a:gd name="T3" fmla="*/ 107 h 137"/>
                <a:gd name="T4" fmla="*/ 143 w 167"/>
                <a:gd name="T5" fmla="*/ 137 h 137"/>
                <a:gd name="T6" fmla="*/ 114 w 167"/>
                <a:gd name="T7" fmla="*/ 23 h 137"/>
                <a:gd name="T8" fmla="*/ 0 w 167"/>
                <a:gd name="T9" fmla="*/ 53 h 137"/>
              </a:gdLst>
              <a:ahLst/>
              <a:cxnLst>
                <a:cxn ang="0">
                  <a:pos x="T0" y="T1"/>
                </a:cxn>
                <a:cxn ang="0">
                  <a:pos x="T2" y="T3"/>
                </a:cxn>
                <a:cxn ang="0">
                  <a:pos x="T4" y="T5"/>
                </a:cxn>
                <a:cxn ang="0">
                  <a:pos x="T6" y="T7"/>
                </a:cxn>
                <a:cxn ang="0">
                  <a:pos x="T8" y="T9"/>
                </a:cxn>
              </a:cxnLst>
              <a:rect l="0" t="0" r="r" b="b"/>
              <a:pathLst>
                <a:path w="167" h="137">
                  <a:moveTo>
                    <a:pt x="0" y="53"/>
                  </a:moveTo>
                  <a:cubicBezTo>
                    <a:pt x="6" y="75"/>
                    <a:pt x="46" y="97"/>
                    <a:pt x="63" y="107"/>
                  </a:cubicBezTo>
                  <a:cubicBezTo>
                    <a:pt x="78" y="116"/>
                    <a:pt x="106" y="132"/>
                    <a:pt x="143" y="137"/>
                  </a:cubicBezTo>
                  <a:cubicBezTo>
                    <a:pt x="167" y="98"/>
                    <a:pt x="153" y="47"/>
                    <a:pt x="114" y="23"/>
                  </a:cubicBezTo>
                  <a:cubicBezTo>
                    <a:pt x="74" y="0"/>
                    <a:pt x="24" y="13"/>
                    <a:pt x="0" y="53"/>
                  </a:cubicBezTo>
                  <a:close/>
                </a:path>
              </a:pathLst>
            </a:custGeom>
            <a:solidFill>
              <a:srgbClr val="37BAE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4" name="Freeform 116"/>
            <p:cNvSpPr/>
            <p:nvPr/>
          </p:nvSpPr>
          <p:spPr bwMode="auto">
            <a:xfrm>
              <a:off x="8985251" y="2216150"/>
              <a:ext cx="206375" cy="427038"/>
            </a:xfrm>
            <a:custGeom>
              <a:avLst/>
              <a:gdLst>
                <a:gd name="T0" fmla="*/ 2 w 55"/>
                <a:gd name="T1" fmla="*/ 0 h 114"/>
                <a:gd name="T2" fmla="*/ 0 w 55"/>
                <a:gd name="T3" fmla="*/ 0 h 114"/>
                <a:gd name="T4" fmla="*/ 9 w 55"/>
                <a:gd name="T5" fmla="*/ 109 h 114"/>
                <a:gd name="T6" fmla="*/ 31 w 55"/>
                <a:gd name="T7" fmla="*/ 114 h 114"/>
                <a:gd name="T8" fmla="*/ 2 w 55"/>
                <a:gd name="T9" fmla="*/ 0 h 114"/>
              </a:gdLst>
              <a:ahLst/>
              <a:cxnLst>
                <a:cxn ang="0">
                  <a:pos x="T0" y="T1"/>
                </a:cxn>
                <a:cxn ang="0">
                  <a:pos x="T2" y="T3"/>
                </a:cxn>
                <a:cxn ang="0">
                  <a:pos x="T4" y="T5"/>
                </a:cxn>
                <a:cxn ang="0">
                  <a:pos x="T6" y="T7"/>
                </a:cxn>
                <a:cxn ang="0">
                  <a:pos x="T8" y="T9"/>
                </a:cxn>
              </a:cxnLst>
              <a:rect l="0" t="0" r="r" b="b"/>
              <a:pathLst>
                <a:path w="55" h="114">
                  <a:moveTo>
                    <a:pt x="2" y="0"/>
                  </a:moveTo>
                  <a:cubicBezTo>
                    <a:pt x="1" y="0"/>
                    <a:pt x="1" y="0"/>
                    <a:pt x="0" y="0"/>
                  </a:cubicBezTo>
                  <a:cubicBezTo>
                    <a:pt x="24" y="28"/>
                    <a:pt x="37" y="75"/>
                    <a:pt x="9" y="109"/>
                  </a:cubicBezTo>
                  <a:cubicBezTo>
                    <a:pt x="16" y="111"/>
                    <a:pt x="24" y="113"/>
                    <a:pt x="31" y="114"/>
                  </a:cubicBezTo>
                  <a:cubicBezTo>
                    <a:pt x="55" y="75"/>
                    <a:pt x="41" y="24"/>
                    <a:pt x="2" y="0"/>
                  </a:cubicBezTo>
                  <a:close/>
                </a:path>
              </a:pathLst>
            </a:custGeom>
            <a:solidFill>
              <a:srgbClr val="08A1C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5" name="Freeform 117"/>
            <p:cNvSpPr/>
            <p:nvPr/>
          </p:nvSpPr>
          <p:spPr bwMode="auto">
            <a:xfrm>
              <a:off x="8634413" y="3781425"/>
              <a:ext cx="222250" cy="131763"/>
            </a:xfrm>
            <a:custGeom>
              <a:avLst/>
              <a:gdLst>
                <a:gd name="T0" fmla="*/ 0 w 59"/>
                <a:gd name="T1" fmla="*/ 29 h 35"/>
                <a:gd name="T2" fmla="*/ 29 w 59"/>
                <a:gd name="T3" fmla="*/ 35 h 35"/>
                <a:gd name="T4" fmla="*/ 59 w 59"/>
                <a:gd name="T5" fmla="*/ 30 h 35"/>
                <a:gd name="T6" fmla="*/ 30 w 59"/>
                <a:gd name="T7" fmla="*/ 0 h 35"/>
                <a:gd name="T8" fmla="*/ 0 w 59"/>
                <a:gd name="T9" fmla="*/ 29 h 35"/>
              </a:gdLst>
              <a:ahLst/>
              <a:cxnLst>
                <a:cxn ang="0">
                  <a:pos x="T0" y="T1"/>
                </a:cxn>
                <a:cxn ang="0">
                  <a:pos x="T2" y="T3"/>
                </a:cxn>
                <a:cxn ang="0">
                  <a:pos x="T4" y="T5"/>
                </a:cxn>
                <a:cxn ang="0">
                  <a:pos x="T6" y="T7"/>
                </a:cxn>
                <a:cxn ang="0">
                  <a:pos x="T8" y="T9"/>
                </a:cxn>
              </a:cxnLst>
              <a:rect l="0" t="0" r="r" b="b"/>
              <a:pathLst>
                <a:path w="59" h="35">
                  <a:moveTo>
                    <a:pt x="0" y="29"/>
                  </a:moveTo>
                  <a:cubicBezTo>
                    <a:pt x="6" y="35"/>
                    <a:pt x="22" y="35"/>
                    <a:pt x="29" y="35"/>
                  </a:cubicBezTo>
                  <a:cubicBezTo>
                    <a:pt x="35" y="35"/>
                    <a:pt x="47" y="35"/>
                    <a:pt x="59" y="30"/>
                  </a:cubicBezTo>
                  <a:cubicBezTo>
                    <a:pt x="59" y="14"/>
                    <a:pt x="46" y="0"/>
                    <a:pt x="30" y="0"/>
                  </a:cubicBezTo>
                  <a:cubicBezTo>
                    <a:pt x="14" y="0"/>
                    <a:pt x="0" y="13"/>
                    <a:pt x="0" y="29"/>
                  </a:cubicBezTo>
                  <a:close/>
                </a:path>
              </a:pathLst>
            </a:custGeom>
            <a:solidFill>
              <a:srgbClr val="ED1D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6" name="Freeform 118"/>
            <p:cNvSpPr/>
            <p:nvPr/>
          </p:nvSpPr>
          <p:spPr bwMode="auto">
            <a:xfrm>
              <a:off x="8747126" y="3781425"/>
              <a:ext cx="109538" cy="123825"/>
            </a:xfrm>
            <a:custGeom>
              <a:avLst/>
              <a:gdLst>
                <a:gd name="T0" fmla="*/ 0 w 29"/>
                <a:gd name="T1" fmla="*/ 0 h 33"/>
                <a:gd name="T2" fmla="*/ 19 w 29"/>
                <a:gd name="T3" fmla="*/ 33 h 33"/>
                <a:gd name="T4" fmla="*/ 29 w 29"/>
                <a:gd name="T5" fmla="*/ 30 h 33"/>
                <a:gd name="T6" fmla="*/ 0 w 29"/>
                <a:gd name="T7" fmla="*/ 0 h 33"/>
              </a:gdLst>
              <a:ahLst/>
              <a:cxnLst>
                <a:cxn ang="0">
                  <a:pos x="T0" y="T1"/>
                </a:cxn>
                <a:cxn ang="0">
                  <a:pos x="T2" y="T3"/>
                </a:cxn>
                <a:cxn ang="0">
                  <a:pos x="T4" y="T5"/>
                </a:cxn>
                <a:cxn ang="0">
                  <a:pos x="T6" y="T7"/>
                </a:cxn>
              </a:cxnLst>
              <a:rect l="0" t="0" r="r" b="b"/>
              <a:pathLst>
                <a:path w="28" h="33">
                  <a:moveTo>
                    <a:pt x="0" y="0"/>
                  </a:moveTo>
                  <a:cubicBezTo>
                    <a:pt x="17" y="9"/>
                    <a:pt x="19" y="17"/>
                    <a:pt x="19" y="33"/>
                  </a:cubicBezTo>
                  <a:cubicBezTo>
                    <a:pt x="22" y="32"/>
                    <a:pt x="26" y="31"/>
                    <a:pt x="29" y="30"/>
                  </a:cubicBezTo>
                  <a:cubicBezTo>
                    <a:pt x="29" y="14"/>
                    <a:pt x="16" y="0"/>
                    <a:pt x="0" y="0"/>
                  </a:cubicBezTo>
                  <a:close/>
                </a:path>
              </a:pathLst>
            </a:custGeom>
            <a:solidFill>
              <a:srgbClr val="D1135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7" name="Freeform 119"/>
            <p:cNvSpPr/>
            <p:nvPr/>
          </p:nvSpPr>
          <p:spPr bwMode="auto">
            <a:xfrm>
              <a:off x="7891463" y="3781425"/>
              <a:ext cx="222250" cy="131763"/>
            </a:xfrm>
            <a:custGeom>
              <a:avLst/>
              <a:gdLst>
                <a:gd name="T0" fmla="*/ 0 w 59"/>
                <a:gd name="T1" fmla="*/ 29 h 35"/>
                <a:gd name="T2" fmla="*/ 29 w 59"/>
                <a:gd name="T3" fmla="*/ 35 h 35"/>
                <a:gd name="T4" fmla="*/ 59 w 59"/>
                <a:gd name="T5" fmla="*/ 30 h 35"/>
                <a:gd name="T6" fmla="*/ 30 w 59"/>
                <a:gd name="T7" fmla="*/ 0 h 35"/>
                <a:gd name="T8" fmla="*/ 0 w 59"/>
                <a:gd name="T9" fmla="*/ 29 h 35"/>
              </a:gdLst>
              <a:ahLst/>
              <a:cxnLst>
                <a:cxn ang="0">
                  <a:pos x="T0" y="T1"/>
                </a:cxn>
                <a:cxn ang="0">
                  <a:pos x="T2" y="T3"/>
                </a:cxn>
                <a:cxn ang="0">
                  <a:pos x="T4" y="T5"/>
                </a:cxn>
                <a:cxn ang="0">
                  <a:pos x="T6" y="T7"/>
                </a:cxn>
                <a:cxn ang="0">
                  <a:pos x="T8" y="T9"/>
                </a:cxn>
              </a:cxnLst>
              <a:rect l="0" t="0" r="r" b="b"/>
              <a:pathLst>
                <a:path w="59" h="35">
                  <a:moveTo>
                    <a:pt x="0" y="29"/>
                  </a:moveTo>
                  <a:cubicBezTo>
                    <a:pt x="5" y="35"/>
                    <a:pt x="22" y="35"/>
                    <a:pt x="29" y="35"/>
                  </a:cubicBezTo>
                  <a:cubicBezTo>
                    <a:pt x="35" y="35"/>
                    <a:pt x="47" y="35"/>
                    <a:pt x="59" y="30"/>
                  </a:cubicBezTo>
                  <a:cubicBezTo>
                    <a:pt x="59" y="14"/>
                    <a:pt x="46" y="0"/>
                    <a:pt x="30" y="0"/>
                  </a:cubicBezTo>
                  <a:cubicBezTo>
                    <a:pt x="13" y="0"/>
                    <a:pt x="0" y="13"/>
                    <a:pt x="0" y="29"/>
                  </a:cubicBezTo>
                  <a:close/>
                </a:path>
              </a:pathLst>
            </a:custGeom>
            <a:solidFill>
              <a:srgbClr val="ED1D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8" name="Freeform 120"/>
            <p:cNvSpPr/>
            <p:nvPr/>
          </p:nvSpPr>
          <p:spPr bwMode="auto">
            <a:xfrm>
              <a:off x="7996238" y="3781425"/>
              <a:ext cx="117475" cy="128588"/>
            </a:xfrm>
            <a:custGeom>
              <a:avLst/>
              <a:gdLst>
                <a:gd name="T0" fmla="*/ 2 w 31"/>
                <a:gd name="T1" fmla="*/ 0 h 34"/>
                <a:gd name="T2" fmla="*/ 0 w 31"/>
                <a:gd name="T3" fmla="*/ 0 h 34"/>
                <a:gd name="T4" fmla="*/ 18 w 31"/>
                <a:gd name="T5" fmla="*/ 34 h 34"/>
                <a:gd name="T6" fmla="*/ 31 w 31"/>
                <a:gd name="T7" fmla="*/ 30 h 34"/>
                <a:gd name="T8" fmla="*/ 2 w 31"/>
                <a:gd name="T9" fmla="*/ 0 h 34"/>
              </a:gdLst>
              <a:ahLst/>
              <a:cxnLst>
                <a:cxn ang="0">
                  <a:pos x="T0" y="T1"/>
                </a:cxn>
                <a:cxn ang="0">
                  <a:pos x="T2" y="T3"/>
                </a:cxn>
                <a:cxn ang="0">
                  <a:pos x="T4" y="T5"/>
                </a:cxn>
                <a:cxn ang="0">
                  <a:pos x="T6" y="T7"/>
                </a:cxn>
                <a:cxn ang="0">
                  <a:pos x="T8" y="T9"/>
                </a:cxn>
              </a:cxnLst>
              <a:rect l="0" t="0" r="r" b="b"/>
              <a:pathLst>
                <a:path w="31" h="34">
                  <a:moveTo>
                    <a:pt x="2" y="0"/>
                  </a:moveTo>
                  <a:cubicBezTo>
                    <a:pt x="1" y="0"/>
                    <a:pt x="1" y="0"/>
                    <a:pt x="0" y="0"/>
                  </a:cubicBezTo>
                  <a:cubicBezTo>
                    <a:pt x="15" y="3"/>
                    <a:pt x="24" y="22"/>
                    <a:pt x="18" y="34"/>
                  </a:cubicBezTo>
                  <a:cubicBezTo>
                    <a:pt x="22" y="33"/>
                    <a:pt x="27" y="32"/>
                    <a:pt x="31" y="30"/>
                  </a:cubicBezTo>
                  <a:cubicBezTo>
                    <a:pt x="31" y="14"/>
                    <a:pt x="18" y="0"/>
                    <a:pt x="2" y="0"/>
                  </a:cubicBezTo>
                  <a:close/>
                </a:path>
              </a:pathLst>
            </a:custGeom>
            <a:solidFill>
              <a:srgbClr val="D1135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9" name="Freeform 121"/>
            <p:cNvSpPr/>
            <p:nvPr/>
          </p:nvSpPr>
          <p:spPr bwMode="auto">
            <a:xfrm>
              <a:off x="7605713" y="2557463"/>
              <a:ext cx="492125" cy="796925"/>
            </a:xfrm>
            <a:custGeom>
              <a:avLst/>
              <a:gdLst>
                <a:gd name="T0" fmla="*/ 127 w 131"/>
                <a:gd name="T1" fmla="*/ 0 h 212"/>
                <a:gd name="T2" fmla="*/ 125 w 131"/>
                <a:gd name="T3" fmla="*/ 0 h 212"/>
                <a:gd name="T4" fmla="*/ 36 w 131"/>
                <a:gd name="T5" fmla="*/ 209 h 212"/>
                <a:gd name="T6" fmla="*/ 40 w 131"/>
                <a:gd name="T7" fmla="*/ 212 h 212"/>
                <a:gd name="T8" fmla="*/ 41 w 131"/>
                <a:gd name="T9" fmla="*/ 212 h 212"/>
                <a:gd name="T10" fmla="*/ 44 w 131"/>
                <a:gd name="T11" fmla="*/ 207 h 212"/>
                <a:gd name="T12" fmla="*/ 129 w 131"/>
                <a:gd name="T13" fmla="*/ 8 h 212"/>
                <a:gd name="T14" fmla="*/ 130 w 131"/>
                <a:gd name="T15" fmla="*/ 2 h 212"/>
                <a:gd name="T16" fmla="*/ 127 w 131"/>
                <a:gd name="T17" fmla="*/ 0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1" h="211">
                  <a:moveTo>
                    <a:pt x="127" y="0"/>
                  </a:moveTo>
                  <a:cubicBezTo>
                    <a:pt x="126" y="0"/>
                    <a:pt x="125" y="0"/>
                    <a:pt x="125" y="0"/>
                  </a:cubicBezTo>
                  <a:cubicBezTo>
                    <a:pt x="124" y="1"/>
                    <a:pt x="0" y="64"/>
                    <a:pt x="36" y="209"/>
                  </a:cubicBezTo>
                  <a:cubicBezTo>
                    <a:pt x="37" y="211"/>
                    <a:pt x="38" y="212"/>
                    <a:pt x="40" y="212"/>
                  </a:cubicBezTo>
                  <a:cubicBezTo>
                    <a:pt x="41" y="212"/>
                    <a:pt x="41" y="212"/>
                    <a:pt x="41" y="212"/>
                  </a:cubicBezTo>
                  <a:cubicBezTo>
                    <a:pt x="43" y="212"/>
                    <a:pt x="45" y="209"/>
                    <a:pt x="44" y="207"/>
                  </a:cubicBezTo>
                  <a:cubicBezTo>
                    <a:pt x="10" y="69"/>
                    <a:pt x="124" y="10"/>
                    <a:pt x="129" y="8"/>
                  </a:cubicBezTo>
                  <a:cubicBezTo>
                    <a:pt x="131" y="7"/>
                    <a:pt x="131" y="4"/>
                    <a:pt x="130" y="2"/>
                  </a:cubicBezTo>
                  <a:cubicBezTo>
                    <a:pt x="130" y="1"/>
                    <a:pt x="128" y="0"/>
                    <a:pt x="127" y="0"/>
                  </a:cubicBezTo>
                </a:path>
              </a:pathLst>
            </a:custGeom>
            <a:solidFill>
              <a:srgbClr val="80D7F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Tree>
  </p:cSld>
  <p:clrMapOvr>
    <a:masterClrMapping/>
  </p:clrMapOvr>
  <p:transition advClick="0" advTm="0"/>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32"/>
                                        </p:tgtEl>
                                        <p:attrNameLst>
                                          <p:attrName>style.visibility</p:attrName>
                                        </p:attrNameLst>
                                      </p:cBhvr>
                                      <p:to>
                                        <p:strVal val="visible"/>
                                      </p:to>
                                    </p:set>
                                    <p:animEffect transition="in" filter="wipe(left)">
                                      <p:cBhvr>
                                        <p:cTn id="7" dur="500"/>
                                        <p:tgtEl>
                                          <p:spTgt spid="432"/>
                                        </p:tgtEl>
                                      </p:cBhvr>
                                    </p:animEffect>
                                  </p:childTnLst>
                                </p:cTn>
                              </p:par>
                              <p:par>
                                <p:cTn id="8" presetID="22" presetClass="entr" presetSubtype="8" fill="hold" nodeType="withEffect">
                                  <p:stCondLst>
                                    <p:cond delay="0"/>
                                  </p:stCondLst>
                                  <p:childTnLst>
                                    <p:set>
                                      <p:cBhvr>
                                        <p:cTn id="9" dur="1" fill="hold">
                                          <p:stCondLst>
                                            <p:cond delay="0"/>
                                          </p:stCondLst>
                                        </p:cTn>
                                        <p:tgtEl>
                                          <p:spTgt spid="433"/>
                                        </p:tgtEl>
                                        <p:attrNameLst>
                                          <p:attrName>style.visibility</p:attrName>
                                        </p:attrNameLst>
                                      </p:cBhvr>
                                      <p:to>
                                        <p:strVal val="visible"/>
                                      </p:to>
                                    </p:set>
                                    <p:animEffect transition="in" filter="wipe(left)">
                                      <p:cBhvr>
                                        <p:cTn id="10" dur="500"/>
                                        <p:tgtEl>
                                          <p:spTgt spid="4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2" grpId="0"/>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5" name="组合 34"/>
          <p:cNvGrpSpPr/>
          <p:nvPr/>
        </p:nvGrpSpPr>
        <p:grpSpPr>
          <a:xfrm>
            <a:off x="-11907" y="266614"/>
            <a:ext cx="12201527" cy="6603129"/>
            <a:chOff x="-11907" y="266614"/>
            <a:chExt cx="12201527" cy="6603129"/>
          </a:xfrm>
        </p:grpSpPr>
        <p:grpSp>
          <p:nvGrpSpPr>
            <p:cNvPr id="36" name="组合 35"/>
            <p:cNvGrpSpPr/>
            <p:nvPr/>
          </p:nvGrpSpPr>
          <p:grpSpPr>
            <a:xfrm>
              <a:off x="8339138" y="5230813"/>
              <a:ext cx="500063" cy="608013"/>
              <a:chOff x="8339138" y="5230813"/>
              <a:chExt cx="500063" cy="608013"/>
            </a:xfrm>
          </p:grpSpPr>
          <p:sp>
            <p:nvSpPr>
              <p:cNvPr id="452" name="Freeform 7"/>
              <p:cNvSpPr>
                <a:spLocks noEditPoints="1"/>
              </p:cNvSpPr>
              <p:nvPr/>
            </p:nvSpPr>
            <p:spPr bwMode="auto">
              <a:xfrm>
                <a:off x="8743951" y="5230813"/>
                <a:ext cx="95250" cy="109538"/>
              </a:xfrm>
              <a:custGeom>
                <a:avLst/>
                <a:gdLst>
                  <a:gd name="T0" fmla="*/ 21 w 34"/>
                  <a:gd name="T1" fmla="*/ 37 h 39"/>
                  <a:gd name="T2" fmla="*/ 22 w 34"/>
                  <a:gd name="T3" fmla="*/ 39 h 39"/>
                  <a:gd name="T4" fmla="*/ 21 w 34"/>
                  <a:gd name="T5" fmla="*/ 37 h 39"/>
                  <a:gd name="T6" fmla="*/ 31 w 34"/>
                  <a:gd name="T7" fmla="*/ 0 h 39"/>
                  <a:gd name="T8" fmla="*/ 31 w 34"/>
                  <a:gd name="T9" fmla="*/ 0 h 39"/>
                  <a:gd name="T10" fmla="*/ 0 w 34"/>
                  <a:gd name="T11" fmla="*/ 16 h 39"/>
                  <a:gd name="T12" fmla="*/ 1 w 34"/>
                  <a:gd name="T13" fmla="*/ 16 h 39"/>
                  <a:gd name="T14" fmla="*/ 5 w 34"/>
                  <a:gd name="T15" fmla="*/ 18 h 39"/>
                  <a:gd name="T16" fmla="*/ 28 w 34"/>
                  <a:gd name="T17" fmla="*/ 6 h 39"/>
                  <a:gd name="T18" fmla="*/ 22 w 34"/>
                  <a:gd name="T19" fmla="*/ 32 h 39"/>
                  <a:gd name="T20" fmla="*/ 24 w 34"/>
                  <a:gd name="T21" fmla="*/ 34 h 39"/>
                  <a:gd name="T22" fmla="*/ 24 w 34"/>
                  <a:gd name="T23" fmla="*/ 34 h 39"/>
                  <a:gd name="T24" fmla="*/ 24 w 34"/>
                  <a:gd name="T25" fmla="*/ 34 h 39"/>
                  <a:gd name="T26" fmla="*/ 25 w 34"/>
                  <a:gd name="T27" fmla="*/ 36 h 39"/>
                  <a:gd name="T28" fmla="*/ 33 w 34"/>
                  <a:gd name="T29" fmla="*/ 2 h 39"/>
                  <a:gd name="T30" fmla="*/ 33 w 34"/>
                  <a:gd name="T31" fmla="*/ 0 h 39"/>
                  <a:gd name="T32" fmla="*/ 31 w 34"/>
                  <a:gd name="T33"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4" h="39">
                    <a:moveTo>
                      <a:pt x="21" y="37"/>
                    </a:moveTo>
                    <a:cubicBezTo>
                      <a:pt x="21" y="38"/>
                      <a:pt x="21" y="38"/>
                      <a:pt x="22" y="39"/>
                    </a:cubicBezTo>
                    <a:cubicBezTo>
                      <a:pt x="22" y="38"/>
                      <a:pt x="21" y="37"/>
                      <a:pt x="21" y="37"/>
                    </a:cubicBezTo>
                    <a:moveTo>
                      <a:pt x="31" y="0"/>
                    </a:moveTo>
                    <a:cubicBezTo>
                      <a:pt x="31" y="0"/>
                      <a:pt x="31" y="0"/>
                      <a:pt x="31" y="0"/>
                    </a:cubicBezTo>
                    <a:cubicBezTo>
                      <a:pt x="0" y="16"/>
                      <a:pt x="0" y="16"/>
                      <a:pt x="0" y="16"/>
                    </a:cubicBezTo>
                    <a:cubicBezTo>
                      <a:pt x="0" y="16"/>
                      <a:pt x="1" y="16"/>
                      <a:pt x="1" y="16"/>
                    </a:cubicBezTo>
                    <a:cubicBezTo>
                      <a:pt x="2" y="17"/>
                      <a:pt x="3" y="17"/>
                      <a:pt x="5" y="18"/>
                    </a:cubicBezTo>
                    <a:cubicBezTo>
                      <a:pt x="28" y="6"/>
                      <a:pt x="28" y="6"/>
                      <a:pt x="28" y="6"/>
                    </a:cubicBezTo>
                    <a:cubicBezTo>
                      <a:pt x="22" y="32"/>
                      <a:pt x="22" y="32"/>
                      <a:pt x="22" y="32"/>
                    </a:cubicBezTo>
                    <a:cubicBezTo>
                      <a:pt x="23" y="32"/>
                      <a:pt x="23" y="33"/>
                      <a:pt x="24" y="34"/>
                    </a:cubicBezTo>
                    <a:cubicBezTo>
                      <a:pt x="24" y="34"/>
                      <a:pt x="24" y="34"/>
                      <a:pt x="24" y="34"/>
                    </a:cubicBezTo>
                    <a:cubicBezTo>
                      <a:pt x="24" y="34"/>
                      <a:pt x="24" y="34"/>
                      <a:pt x="24" y="34"/>
                    </a:cubicBezTo>
                    <a:cubicBezTo>
                      <a:pt x="24" y="35"/>
                      <a:pt x="25" y="35"/>
                      <a:pt x="25" y="36"/>
                    </a:cubicBezTo>
                    <a:cubicBezTo>
                      <a:pt x="33" y="2"/>
                      <a:pt x="33" y="2"/>
                      <a:pt x="33" y="2"/>
                    </a:cubicBezTo>
                    <a:cubicBezTo>
                      <a:pt x="34" y="2"/>
                      <a:pt x="33" y="1"/>
                      <a:pt x="33" y="0"/>
                    </a:cubicBezTo>
                    <a:cubicBezTo>
                      <a:pt x="32" y="0"/>
                      <a:pt x="32" y="0"/>
                      <a:pt x="31"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3" name="Freeform 8"/>
              <p:cNvSpPr>
                <a:spLocks noEditPoints="1"/>
              </p:cNvSpPr>
              <p:nvPr/>
            </p:nvSpPr>
            <p:spPr bwMode="auto">
              <a:xfrm>
                <a:off x="8648701" y="5319713"/>
                <a:ext cx="134938" cy="120650"/>
              </a:xfrm>
              <a:custGeom>
                <a:avLst/>
                <a:gdLst>
                  <a:gd name="T0" fmla="*/ 38 w 48"/>
                  <a:gd name="T1" fmla="*/ 41 h 43"/>
                  <a:gd name="T2" fmla="*/ 38 w 48"/>
                  <a:gd name="T3" fmla="*/ 43 h 43"/>
                  <a:gd name="T4" fmla="*/ 40 w 48"/>
                  <a:gd name="T5" fmla="*/ 40 h 43"/>
                  <a:gd name="T6" fmla="*/ 38 w 48"/>
                  <a:gd name="T7" fmla="*/ 39 h 43"/>
                  <a:gd name="T8" fmla="*/ 45 w 48"/>
                  <a:gd name="T9" fmla="*/ 32 h 43"/>
                  <a:gd name="T10" fmla="*/ 48 w 48"/>
                  <a:gd name="T11" fmla="*/ 30 h 43"/>
                  <a:gd name="T12" fmla="*/ 47 w 48"/>
                  <a:gd name="T13" fmla="*/ 31 h 43"/>
                  <a:gd name="T14" fmla="*/ 45 w 48"/>
                  <a:gd name="T15" fmla="*/ 30 h 43"/>
                  <a:gd name="T16" fmla="*/ 44 w 48"/>
                  <a:gd name="T17" fmla="*/ 28 h 43"/>
                  <a:gd name="T18" fmla="*/ 44 w 48"/>
                  <a:gd name="T19" fmla="*/ 28 h 43"/>
                  <a:gd name="T20" fmla="*/ 44 w 48"/>
                  <a:gd name="T21" fmla="*/ 28 h 43"/>
                  <a:gd name="T22" fmla="*/ 45 w 48"/>
                  <a:gd name="T23" fmla="*/ 27 h 43"/>
                  <a:gd name="T24" fmla="*/ 45 w 48"/>
                  <a:gd name="T25" fmla="*/ 27 h 43"/>
                  <a:gd name="T26" fmla="*/ 22 w 48"/>
                  <a:gd name="T27" fmla="*/ 25 h 43"/>
                  <a:gd name="T28" fmla="*/ 12 w 48"/>
                  <a:gd name="T29" fmla="*/ 19 h 43"/>
                  <a:gd name="T30" fmla="*/ 12 w 48"/>
                  <a:gd name="T31" fmla="*/ 19 h 43"/>
                  <a:gd name="T32" fmla="*/ 5 w 48"/>
                  <a:gd name="T33" fmla="*/ 17 h 43"/>
                  <a:gd name="T34" fmla="*/ 5 w 48"/>
                  <a:gd name="T35" fmla="*/ 17 h 43"/>
                  <a:gd name="T36" fmla="*/ 6 w 48"/>
                  <a:gd name="T37" fmla="*/ 13 h 43"/>
                  <a:gd name="T38" fmla="*/ 23 w 48"/>
                  <a:gd name="T39" fmla="*/ 21 h 43"/>
                  <a:gd name="T40" fmla="*/ 33 w 48"/>
                  <a:gd name="T41" fmla="*/ 12 h 43"/>
                  <a:gd name="T42" fmla="*/ 33 w 48"/>
                  <a:gd name="T43" fmla="*/ 12 h 43"/>
                  <a:gd name="T44" fmla="*/ 33 w 48"/>
                  <a:gd name="T45" fmla="*/ 12 h 43"/>
                  <a:gd name="T46" fmla="*/ 36 w 48"/>
                  <a:gd name="T47" fmla="*/ 9 h 43"/>
                  <a:gd name="T48" fmla="*/ 48 w 48"/>
                  <a:gd name="T49" fmla="*/ 24 h 43"/>
                  <a:gd name="T50" fmla="*/ 36 w 48"/>
                  <a:gd name="T51" fmla="*/ 9 h 43"/>
                  <a:gd name="T52" fmla="*/ 36 w 48"/>
                  <a:gd name="T53" fmla="*/ 9 h 43"/>
                  <a:gd name="T54" fmla="*/ 36 w 48"/>
                  <a:gd name="T55" fmla="*/ 9 h 43"/>
                  <a:gd name="T56" fmla="*/ 35 w 48"/>
                  <a:gd name="T57" fmla="*/ 8 h 43"/>
                  <a:gd name="T58" fmla="*/ 33 w 48"/>
                  <a:gd name="T59" fmla="*/ 7 h 43"/>
                  <a:gd name="T60" fmla="*/ 32 w 48"/>
                  <a:gd name="T61" fmla="*/ 6 h 43"/>
                  <a:gd name="T62" fmla="*/ 16 w 48"/>
                  <a:gd name="T63" fmla="*/ 3 h 43"/>
                  <a:gd name="T64" fmla="*/ 16 w 48"/>
                  <a:gd name="T65" fmla="*/ 3 h 43"/>
                  <a:gd name="T66" fmla="*/ 16 w 48"/>
                  <a:gd name="T67" fmla="*/ 3 h 43"/>
                  <a:gd name="T68" fmla="*/ 33 w 48"/>
                  <a:gd name="T69" fmla="*/ 12 h 43"/>
                  <a:gd name="T70" fmla="*/ 16 w 48"/>
                  <a:gd name="T71" fmla="*/ 3 h 43"/>
                  <a:gd name="T72" fmla="*/ 32 w 48"/>
                  <a:gd name="T73" fmla="*/ 6 h 43"/>
                  <a:gd name="T74" fmla="*/ 22 w 48"/>
                  <a:gd name="T75" fmla="*/ 0 h 43"/>
                  <a:gd name="T76" fmla="*/ 11 w 48"/>
                  <a:gd name="T77" fmla="*/ 0 h 43"/>
                  <a:gd name="T78" fmla="*/ 2 w 48"/>
                  <a:gd name="T79" fmla="*/ 13 h 43"/>
                  <a:gd name="T80" fmla="*/ 5 w 48"/>
                  <a:gd name="T81" fmla="*/ 13 h 43"/>
                  <a:gd name="T82" fmla="*/ 4 w 48"/>
                  <a:gd name="T83" fmla="*/ 12 h 43"/>
                  <a:gd name="T84" fmla="*/ 9 w 48"/>
                  <a:gd name="T85" fmla="*/ 4 h 43"/>
                  <a:gd name="T86" fmla="*/ 12 w 48"/>
                  <a:gd name="T87" fmla="*/ 4 h 43"/>
                  <a:gd name="T88" fmla="*/ 11 w 48"/>
                  <a:gd name="T89" fmla="*/ 3 h 43"/>
                  <a:gd name="T90" fmla="*/ 11 w 48"/>
                  <a:gd name="T91"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8" h="43">
                    <a:moveTo>
                      <a:pt x="38" y="39"/>
                    </a:moveTo>
                    <a:cubicBezTo>
                      <a:pt x="38" y="39"/>
                      <a:pt x="38" y="40"/>
                      <a:pt x="38" y="40"/>
                    </a:cubicBezTo>
                    <a:cubicBezTo>
                      <a:pt x="38" y="41"/>
                      <a:pt x="38" y="41"/>
                      <a:pt x="38" y="41"/>
                    </a:cubicBezTo>
                    <a:cubicBezTo>
                      <a:pt x="38" y="42"/>
                      <a:pt x="38" y="43"/>
                      <a:pt x="38" y="43"/>
                    </a:cubicBezTo>
                    <a:cubicBezTo>
                      <a:pt x="38" y="43"/>
                      <a:pt x="38" y="43"/>
                      <a:pt x="38" y="43"/>
                    </a:cubicBezTo>
                    <a:cubicBezTo>
                      <a:pt x="38" y="43"/>
                      <a:pt x="38" y="43"/>
                      <a:pt x="38" y="43"/>
                    </a:cubicBezTo>
                    <a:cubicBezTo>
                      <a:pt x="41" y="39"/>
                      <a:pt x="41" y="39"/>
                      <a:pt x="41" y="39"/>
                    </a:cubicBezTo>
                    <a:cubicBezTo>
                      <a:pt x="41" y="39"/>
                      <a:pt x="40" y="39"/>
                      <a:pt x="40" y="40"/>
                    </a:cubicBezTo>
                    <a:cubicBezTo>
                      <a:pt x="40" y="40"/>
                      <a:pt x="40" y="40"/>
                      <a:pt x="40" y="40"/>
                    </a:cubicBezTo>
                    <a:cubicBezTo>
                      <a:pt x="39" y="40"/>
                      <a:pt x="39" y="39"/>
                      <a:pt x="38" y="39"/>
                    </a:cubicBezTo>
                    <a:cubicBezTo>
                      <a:pt x="38" y="39"/>
                      <a:pt x="38" y="39"/>
                      <a:pt x="38" y="39"/>
                    </a:cubicBezTo>
                    <a:cubicBezTo>
                      <a:pt x="38" y="39"/>
                      <a:pt x="38" y="39"/>
                      <a:pt x="38" y="39"/>
                    </a:cubicBezTo>
                    <a:moveTo>
                      <a:pt x="45" y="30"/>
                    </a:moveTo>
                    <a:cubicBezTo>
                      <a:pt x="45" y="30"/>
                      <a:pt x="45" y="31"/>
                      <a:pt x="45" y="31"/>
                    </a:cubicBezTo>
                    <a:cubicBezTo>
                      <a:pt x="45" y="32"/>
                      <a:pt x="45" y="32"/>
                      <a:pt x="45" y="32"/>
                    </a:cubicBezTo>
                    <a:cubicBezTo>
                      <a:pt x="45" y="33"/>
                      <a:pt x="45" y="34"/>
                      <a:pt x="45" y="34"/>
                    </a:cubicBezTo>
                    <a:cubicBezTo>
                      <a:pt x="48" y="30"/>
                      <a:pt x="48" y="30"/>
                      <a:pt x="48" y="30"/>
                    </a:cubicBezTo>
                    <a:cubicBezTo>
                      <a:pt x="48" y="30"/>
                      <a:pt x="48" y="30"/>
                      <a:pt x="48" y="30"/>
                    </a:cubicBezTo>
                    <a:cubicBezTo>
                      <a:pt x="48" y="30"/>
                      <a:pt x="48" y="30"/>
                      <a:pt x="48" y="30"/>
                    </a:cubicBezTo>
                    <a:cubicBezTo>
                      <a:pt x="48" y="30"/>
                      <a:pt x="47" y="30"/>
                      <a:pt x="47" y="31"/>
                    </a:cubicBezTo>
                    <a:cubicBezTo>
                      <a:pt x="47" y="31"/>
                      <a:pt x="47" y="31"/>
                      <a:pt x="47" y="31"/>
                    </a:cubicBezTo>
                    <a:cubicBezTo>
                      <a:pt x="46" y="31"/>
                      <a:pt x="46" y="30"/>
                      <a:pt x="45" y="30"/>
                    </a:cubicBezTo>
                    <a:cubicBezTo>
                      <a:pt x="45" y="30"/>
                      <a:pt x="45" y="30"/>
                      <a:pt x="45" y="30"/>
                    </a:cubicBezTo>
                    <a:cubicBezTo>
                      <a:pt x="45" y="30"/>
                      <a:pt x="45" y="30"/>
                      <a:pt x="45" y="30"/>
                    </a:cubicBezTo>
                    <a:moveTo>
                      <a:pt x="44" y="28"/>
                    </a:moveTo>
                    <a:cubicBezTo>
                      <a:pt x="44" y="28"/>
                      <a:pt x="44" y="28"/>
                      <a:pt x="44" y="28"/>
                    </a:cubicBezTo>
                    <a:cubicBezTo>
                      <a:pt x="44" y="28"/>
                      <a:pt x="44" y="28"/>
                      <a:pt x="44" y="28"/>
                    </a:cubicBezTo>
                    <a:cubicBezTo>
                      <a:pt x="44" y="28"/>
                      <a:pt x="44" y="28"/>
                      <a:pt x="44" y="28"/>
                    </a:cubicBezTo>
                    <a:moveTo>
                      <a:pt x="44" y="28"/>
                    </a:moveTo>
                    <a:cubicBezTo>
                      <a:pt x="44" y="28"/>
                      <a:pt x="44" y="28"/>
                      <a:pt x="44" y="28"/>
                    </a:cubicBezTo>
                    <a:cubicBezTo>
                      <a:pt x="44" y="28"/>
                      <a:pt x="44" y="28"/>
                      <a:pt x="44" y="28"/>
                    </a:cubicBezTo>
                    <a:moveTo>
                      <a:pt x="45" y="28"/>
                    </a:moveTo>
                    <a:cubicBezTo>
                      <a:pt x="44" y="28"/>
                      <a:pt x="44" y="28"/>
                      <a:pt x="44" y="28"/>
                    </a:cubicBezTo>
                    <a:cubicBezTo>
                      <a:pt x="44" y="28"/>
                      <a:pt x="44" y="28"/>
                      <a:pt x="45" y="28"/>
                    </a:cubicBezTo>
                    <a:moveTo>
                      <a:pt x="45" y="27"/>
                    </a:moveTo>
                    <a:cubicBezTo>
                      <a:pt x="45" y="27"/>
                      <a:pt x="45" y="27"/>
                      <a:pt x="45" y="27"/>
                    </a:cubicBezTo>
                    <a:cubicBezTo>
                      <a:pt x="45" y="27"/>
                      <a:pt x="45" y="27"/>
                      <a:pt x="45" y="27"/>
                    </a:cubicBezTo>
                    <a:cubicBezTo>
                      <a:pt x="45" y="27"/>
                      <a:pt x="45" y="27"/>
                      <a:pt x="45" y="27"/>
                    </a:cubicBezTo>
                    <a:cubicBezTo>
                      <a:pt x="45" y="27"/>
                      <a:pt x="45" y="27"/>
                      <a:pt x="45" y="27"/>
                    </a:cubicBezTo>
                    <a:cubicBezTo>
                      <a:pt x="45" y="27"/>
                      <a:pt x="45" y="27"/>
                      <a:pt x="45" y="27"/>
                    </a:cubicBezTo>
                    <a:moveTo>
                      <a:pt x="21" y="24"/>
                    </a:moveTo>
                    <a:cubicBezTo>
                      <a:pt x="21" y="25"/>
                      <a:pt x="22" y="25"/>
                      <a:pt x="22" y="25"/>
                    </a:cubicBezTo>
                    <a:cubicBezTo>
                      <a:pt x="22" y="25"/>
                      <a:pt x="22" y="25"/>
                      <a:pt x="22" y="25"/>
                    </a:cubicBezTo>
                    <a:cubicBezTo>
                      <a:pt x="22" y="25"/>
                      <a:pt x="21" y="25"/>
                      <a:pt x="21" y="24"/>
                    </a:cubicBezTo>
                    <a:moveTo>
                      <a:pt x="12" y="19"/>
                    </a:moveTo>
                    <a:cubicBezTo>
                      <a:pt x="12" y="19"/>
                      <a:pt x="12" y="19"/>
                      <a:pt x="12" y="19"/>
                    </a:cubicBezTo>
                    <a:cubicBezTo>
                      <a:pt x="15" y="20"/>
                      <a:pt x="18" y="22"/>
                      <a:pt x="21" y="24"/>
                    </a:cubicBezTo>
                    <a:cubicBezTo>
                      <a:pt x="18" y="22"/>
                      <a:pt x="15" y="20"/>
                      <a:pt x="12" y="19"/>
                    </a:cubicBezTo>
                    <a:cubicBezTo>
                      <a:pt x="12" y="19"/>
                      <a:pt x="12" y="19"/>
                      <a:pt x="12" y="19"/>
                    </a:cubicBezTo>
                    <a:moveTo>
                      <a:pt x="5" y="17"/>
                    </a:move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moveTo>
                      <a:pt x="6" y="13"/>
                    </a:moveTo>
                    <a:cubicBezTo>
                      <a:pt x="6" y="13"/>
                      <a:pt x="6" y="13"/>
                      <a:pt x="6" y="13"/>
                    </a:cubicBezTo>
                    <a:cubicBezTo>
                      <a:pt x="9" y="13"/>
                      <a:pt x="11" y="14"/>
                      <a:pt x="14" y="15"/>
                    </a:cubicBezTo>
                    <a:cubicBezTo>
                      <a:pt x="17" y="17"/>
                      <a:pt x="20" y="19"/>
                      <a:pt x="23" y="21"/>
                    </a:cubicBezTo>
                    <a:cubicBezTo>
                      <a:pt x="20" y="19"/>
                      <a:pt x="17" y="17"/>
                      <a:pt x="14" y="15"/>
                    </a:cubicBezTo>
                    <a:cubicBezTo>
                      <a:pt x="11" y="14"/>
                      <a:pt x="9" y="13"/>
                      <a:pt x="6" y="13"/>
                    </a:cubicBezTo>
                    <a:moveTo>
                      <a:pt x="33" y="12"/>
                    </a:moveTo>
                    <a:cubicBezTo>
                      <a:pt x="33" y="12"/>
                      <a:pt x="33" y="12"/>
                      <a:pt x="33" y="12"/>
                    </a:cubicBezTo>
                    <a:cubicBezTo>
                      <a:pt x="33" y="12"/>
                      <a:pt x="33" y="12"/>
                      <a:pt x="33" y="12"/>
                    </a:cubicBezTo>
                    <a:moveTo>
                      <a:pt x="33" y="12"/>
                    </a:moveTo>
                    <a:cubicBezTo>
                      <a:pt x="33" y="12"/>
                      <a:pt x="33" y="12"/>
                      <a:pt x="33" y="12"/>
                    </a:cubicBezTo>
                    <a:cubicBezTo>
                      <a:pt x="33" y="12"/>
                      <a:pt x="33" y="12"/>
                      <a:pt x="33" y="12"/>
                    </a:cubicBezTo>
                    <a:moveTo>
                      <a:pt x="33" y="12"/>
                    </a:moveTo>
                    <a:cubicBezTo>
                      <a:pt x="33" y="12"/>
                      <a:pt x="33" y="12"/>
                      <a:pt x="33" y="12"/>
                    </a:cubicBezTo>
                    <a:cubicBezTo>
                      <a:pt x="33" y="12"/>
                      <a:pt x="33" y="12"/>
                      <a:pt x="33" y="12"/>
                    </a:cubicBezTo>
                    <a:moveTo>
                      <a:pt x="36" y="9"/>
                    </a:moveTo>
                    <a:cubicBezTo>
                      <a:pt x="38" y="11"/>
                      <a:pt x="40" y="13"/>
                      <a:pt x="42" y="15"/>
                    </a:cubicBezTo>
                    <a:cubicBezTo>
                      <a:pt x="43" y="16"/>
                      <a:pt x="44" y="17"/>
                      <a:pt x="45" y="19"/>
                    </a:cubicBezTo>
                    <a:cubicBezTo>
                      <a:pt x="46" y="20"/>
                      <a:pt x="47" y="22"/>
                      <a:pt x="48" y="24"/>
                    </a:cubicBezTo>
                    <a:cubicBezTo>
                      <a:pt x="48" y="24"/>
                      <a:pt x="48" y="24"/>
                      <a:pt x="48" y="24"/>
                    </a:cubicBezTo>
                    <a:cubicBezTo>
                      <a:pt x="47" y="22"/>
                      <a:pt x="46" y="20"/>
                      <a:pt x="45" y="18"/>
                    </a:cubicBezTo>
                    <a:cubicBezTo>
                      <a:pt x="43" y="15"/>
                      <a:pt x="39" y="12"/>
                      <a:pt x="36" y="9"/>
                    </a:cubicBezTo>
                    <a:moveTo>
                      <a:pt x="36" y="9"/>
                    </a:moveTo>
                    <a:cubicBezTo>
                      <a:pt x="36" y="9"/>
                      <a:pt x="36" y="9"/>
                      <a:pt x="36" y="9"/>
                    </a:cubicBezTo>
                    <a:cubicBezTo>
                      <a:pt x="36" y="9"/>
                      <a:pt x="36" y="9"/>
                      <a:pt x="36" y="9"/>
                    </a:cubicBezTo>
                    <a:moveTo>
                      <a:pt x="36" y="9"/>
                    </a:moveTo>
                    <a:cubicBezTo>
                      <a:pt x="36" y="9"/>
                      <a:pt x="36" y="9"/>
                      <a:pt x="36" y="9"/>
                    </a:cubicBezTo>
                    <a:cubicBezTo>
                      <a:pt x="36" y="9"/>
                      <a:pt x="36" y="9"/>
                      <a:pt x="36" y="9"/>
                    </a:cubicBezTo>
                    <a:moveTo>
                      <a:pt x="35" y="8"/>
                    </a:moveTo>
                    <a:cubicBezTo>
                      <a:pt x="35" y="8"/>
                      <a:pt x="35" y="8"/>
                      <a:pt x="35" y="8"/>
                    </a:cubicBezTo>
                    <a:cubicBezTo>
                      <a:pt x="35" y="8"/>
                      <a:pt x="35" y="8"/>
                      <a:pt x="35" y="8"/>
                    </a:cubicBezTo>
                    <a:moveTo>
                      <a:pt x="33" y="7"/>
                    </a:moveTo>
                    <a:cubicBezTo>
                      <a:pt x="33" y="7"/>
                      <a:pt x="33" y="7"/>
                      <a:pt x="33" y="7"/>
                    </a:cubicBezTo>
                    <a:cubicBezTo>
                      <a:pt x="33" y="7"/>
                      <a:pt x="33" y="7"/>
                      <a:pt x="33" y="7"/>
                    </a:cubicBezTo>
                    <a:moveTo>
                      <a:pt x="32" y="6"/>
                    </a:moveTo>
                    <a:cubicBezTo>
                      <a:pt x="33" y="6"/>
                      <a:pt x="33" y="7"/>
                      <a:pt x="33" y="7"/>
                    </a:cubicBezTo>
                    <a:cubicBezTo>
                      <a:pt x="33" y="7"/>
                      <a:pt x="33" y="6"/>
                      <a:pt x="32" y="6"/>
                    </a:cubicBezTo>
                    <a:moveTo>
                      <a:pt x="16" y="3"/>
                    </a:moveTo>
                    <a:cubicBezTo>
                      <a:pt x="15" y="3"/>
                      <a:pt x="14" y="3"/>
                      <a:pt x="14" y="3"/>
                    </a:cubicBezTo>
                    <a:cubicBezTo>
                      <a:pt x="14" y="3"/>
                      <a:pt x="15" y="3"/>
                      <a:pt x="16" y="3"/>
                    </a:cubicBezTo>
                    <a:cubicBezTo>
                      <a:pt x="16" y="3"/>
                      <a:pt x="16" y="3"/>
                      <a:pt x="16" y="3"/>
                    </a:cubicBezTo>
                    <a:moveTo>
                      <a:pt x="16" y="3"/>
                    </a:moveTo>
                    <a:cubicBezTo>
                      <a:pt x="16" y="3"/>
                      <a:pt x="16" y="3"/>
                      <a:pt x="16" y="3"/>
                    </a:cubicBezTo>
                    <a:cubicBezTo>
                      <a:pt x="16" y="3"/>
                      <a:pt x="16" y="3"/>
                      <a:pt x="16" y="3"/>
                    </a:cubicBezTo>
                    <a:cubicBezTo>
                      <a:pt x="16" y="3"/>
                      <a:pt x="16" y="3"/>
                      <a:pt x="16" y="3"/>
                    </a:cubicBezTo>
                    <a:cubicBezTo>
                      <a:pt x="16" y="3"/>
                      <a:pt x="16" y="3"/>
                      <a:pt x="16" y="3"/>
                    </a:cubicBezTo>
                    <a:cubicBezTo>
                      <a:pt x="17" y="3"/>
                      <a:pt x="20" y="4"/>
                      <a:pt x="23" y="5"/>
                    </a:cubicBezTo>
                    <a:cubicBezTo>
                      <a:pt x="26" y="7"/>
                      <a:pt x="29" y="9"/>
                      <a:pt x="33" y="11"/>
                    </a:cubicBezTo>
                    <a:cubicBezTo>
                      <a:pt x="33" y="11"/>
                      <a:pt x="33" y="12"/>
                      <a:pt x="33" y="12"/>
                    </a:cubicBezTo>
                    <a:cubicBezTo>
                      <a:pt x="33" y="12"/>
                      <a:pt x="33" y="11"/>
                      <a:pt x="33" y="11"/>
                    </a:cubicBezTo>
                    <a:cubicBezTo>
                      <a:pt x="29" y="9"/>
                      <a:pt x="26" y="7"/>
                      <a:pt x="23" y="5"/>
                    </a:cubicBezTo>
                    <a:cubicBezTo>
                      <a:pt x="20" y="4"/>
                      <a:pt x="17" y="3"/>
                      <a:pt x="16" y="3"/>
                    </a:cubicBezTo>
                    <a:moveTo>
                      <a:pt x="22" y="0"/>
                    </a:moveTo>
                    <a:cubicBezTo>
                      <a:pt x="23" y="1"/>
                      <a:pt x="24" y="1"/>
                      <a:pt x="25" y="2"/>
                    </a:cubicBezTo>
                    <a:cubicBezTo>
                      <a:pt x="27" y="3"/>
                      <a:pt x="30" y="4"/>
                      <a:pt x="32" y="6"/>
                    </a:cubicBezTo>
                    <a:cubicBezTo>
                      <a:pt x="30" y="4"/>
                      <a:pt x="27" y="3"/>
                      <a:pt x="25" y="2"/>
                    </a:cubicBezTo>
                    <a:cubicBezTo>
                      <a:pt x="24" y="1"/>
                      <a:pt x="23" y="1"/>
                      <a:pt x="22" y="0"/>
                    </a:cubicBezTo>
                    <a:moveTo>
                      <a:pt x="22" y="0"/>
                    </a:moveTo>
                    <a:cubicBezTo>
                      <a:pt x="22" y="0"/>
                      <a:pt x="22" y="0"/>
                      <a:pt x="22" y="0"/>
                    </a:cubicBezTo>
                    <a:cubicBezTo>
                      <a:pt x="22" y="0"/>
                      <a:pt x="22" y="0"/>
                      <a:pt x="22" y="0"/>
                    </a:cubicBezTo>
                    <a:moveTo>
                      <a:pt x="11" y="0"/>
                    </a:moveTo>
                    <a:cubicBezTo>
                      <a:pt x="11" y="0"/>
                      <a:pt x="11" y="0"/>
                      <a:pt x="11" y="0"/>
                    </a:cubicBezTo>
                    <a:cubicBezTo>
                      <a:pt x="0" y="14"/>
                      <a:pt x="0" y="14"/>
                      <a:pt x="0" y="14"/>
                    </a:cubicBezTo>
                    <a:cubicBezTo>
                      <a:pt x="1" y="13"/>
                      <a:pt x="1" y="13"/>
                      <a:pt x="2" y="13"/>
                    </a:cubicBezTo>
                    <a:cubicBezTo>
                      <a:pt x="2" y="13"/>
                      <a:pt x="2" y="13"/>
                      <a:pt x="2" y="13"/>
                    </a:cubicBezTo>
                    <a:cubicBezTo>
                      <a:pt x="2" y="13"/>
                      <a:pt x="2" y="13"/>
                      <a:pt x="2" y="13"/>
                    </a:cubicBezTo>
                    <a:cubicBezTo>
                      <a:pt x="3" y="13"/>
                      <a:pt x="4" y="13"/>
                      <a:pt x="5" y="13"/>
                    </a:cubicBezTo>
                    <a:cubicBezTo>
                      <a:pt x="5" y="13"/>
                      <a:pt x="5" y="13"/>
                      <a:pt x="5" y="13"/>
                    </a:cubicBezTo>
                    <a:cubicBezTo>
                      <a:pt x="5" y="13"/>
                      <a:pt x="5" y="12"/>
                      <a:pt x="5" y="12"/>
                    </a:cubicBezTo>
                    <a:cubicBezTo>
                      <a:pt x="4" y="12"/>
                      <a:pt x="4" y="12"/>
                      <a:pt x="4" y="12"/>
                    </a:cubicBezTo>
                    <a:cubicBezTo>
                      <a:pt x="3" y="11"/>
                      <a:pt x="3" y="10"/>
                      <a:pt x="4" y="9"/>
                    </a:cubicBezTo>
                    <a:cubicBezTo>
                      <a:pt x="8" y="5"/>
                      <a:pt x="8" y="5"/>
                      <a:pt x="8" y="5"/>
                    </a:cubicBezTo>
                    <a:cubicBezTo>
                      <a:pt x="8" y="4"/>
                      <a:pt x="8" y="4"/>
                      <a:pt x="9" y="4"/>
                    </a:cubicBezTo>
                    <a:cubicBezTo>
                      <a:pt x="9" y="4"/>
                      <a:pt x="9" y="4"/>
                      <a:pt x="9" y="4"/>
                    </a:cubicBezTo>
                    <a:cubicBezTo>
                      <a:pt x="9" y="4"/>
                      <a:pt x="9" y="4"/>
                      <a:pt x="9" y="4"/>
                    </a:cubicBezTo>
                    <a:cubicBezTo>
                      <a:pt x="10" y="4"/>
                      <a:pt x="11" y="4"/>
                      <a:pt x="12" y="4"/>
                    </a:cubicBezTo>
                    <a:cubicBezTo>
                      <a:pt x="12" y="4"/>
                      <a:pt x="12" y="4"/>
                      <a:pt x="12" y="4"/>
                    </a:cubicBezTo>
                    <a:cubicBezTo>
                      <a:pt x="12" y="4"/>
                      <a:pt x="12" y="3"/>
                      <a:pt x="12" y="3"/>
                    </a:cubicBezTo>
                    <a:cubicBezTo>
                      <a:pt x="11" y="3"/>
                      <a:pt x="11" y="3"/>
                      <a:pt x="11" y="3"/>
                    </a:cubicBezTo>
                    <a:cubicBezTo>
                      <a:pt x="11" y="3"/>
                      <a:pt x="11" y="2"/>
                      <a:pt x="11" y="2"/>
                    </a:cubicBezTo>
                    <a:cubicBezTo>
                      <a:pt x="11" y="1"/>
                      <a:pt x="11" y="1"/>
                      <a:pt x="11" y="0"/>
                    </a:cubicBezTo>
                    <a:cubicBezTo>
                      <a:pt x="11" y="0"/>
                      <a:pt x="11" y="0"/>
                      <a:pt x="11"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4" name="Freeform 9"/>
              <p:cNvSpPr>
                <a:spLocks noEditPoints="1"/>
              </p:cNvSpPr>
              <p:nvPr/>
            </p:nvSpPr>
            <p:spPr bwMode="auto">
              <a:xfrm>
                <a:off x="8372476" y="5356225"/>
                <a:ext cx="382588" cy="441325"/>
              </a:xfrm>
              <a:custGeom>
                <a:avLst/>
                <a:gdLst>
                  <a:gd name="T0" fmla="*/ 41 w 137"/>
                  <a:gd name="T1" fmla="*/ 150 h 157"/>
                  <a:gd name="T2" fmla="*/ 40 w 137"/>
                  <a:gd name="T3" fmla="*/ 151 h 157"/>
                  <a:gd name="T4" fmla="*/ 35 w 137"/>
                  <a:gd name="T5" fmla="*/ 151 h 157"/>
                  <a:gd name="T6" fmla="*/ 34 w 137"/>
                  <a:gd name="T7" fmla="*/ 152 h 157"/>
                  <a:gd name="T8" fmla="*/ 36 w 137"/>
                  <a:gd name="T9" fmla="*/ 152 h 157"/>
                  <a:gd name="T10" fmla="*/ 37 w 137"/>
                  <a:gd name="T11" fmla="*/ 152 h 157"/>
                  <a:gd name="T12" fmla="*/ 38 w 137"/>
                  <a:gd name="T13" fmla="*/ 155 h 157"/>
                  <a:gd name="T14" fmla="*/ 38 w 137"/>
                  <a:gd name="T15" fmla="*/ 155 h 157"/>
                  <a:gd name="T16" fmla="*/ 14 w 137"/>
                  <a:gd name="T17" fmla="*/ 148 h 157"/>
                  <a:gd name="T18" fmla="*/ 31 w 137"/>
                  <a:gd name="T19" fmla="*/ 157 h 157"/>
                  <a:gd name="T20" fmla="*/ 27 w 137"/>
                  <a:gd name="T21" fmla="*/ 156 h 157"/>
                  <a:gd name="T22" fmla="*/ 14 w 137"/>
                  <a:gd name="T23" fmla="*/ 148 h 157"/>
                  <a:gd name="T24" fmla="*/ 14 w 137"/>
                  <a:gd name="T25" fmla="*/ 148 h 157"/>
                  <a:gd name="T26" fmla="*/ 14 w 137"/>
                  <a:gd name="T27" fmla="*/ 148 h 157"/>
                  <a:gd name="T28" fmla="*/ 14 w 137"/>
                  <a:gd name="T29" fmla="*/ 148 h 157"/>
                  <a:gd name="T30" fmla="*/ 13 w 137"/>
                  <a:gd name="T31" fmla="*/ 148 h 157"/>
                  <a:gd name="T32" fmla="*/ 0 w 137"/>
                  <a:gd name="T33" fmla="*/ 132 h 157"/>
                  <a:gd name="T34" fmla="*/ 1 w 137"/>
                  <a:gd name="T35" fmla="*/ 134 h 157"/>
                  <a:gd name="T36" fmla="*/ 4 w 137"/>
                  <a:gd name="T37" fmla="*/ 129 h 157"/>
                  <a:gd name="T38" fmla="*/ 4 w 137"/>
                  <a:gd name="T39" fmla="*/ 129 h 157"/>
                  <a:gd name="T40" fmla="*/ 4 w 137"/>
                  <a:gd name="T41" fmla="*/ 129 h 157"/>
                  <a:gd name="T42" fmla="*/ 4 w 137"/>
                  <a:gd name="T43" fmla="*/ 128 h 157"/>
                  <a:gd name="T44" fmla="*/ 4 w 137"/>
                  <a:gd name="T45" fmla="*/ 121 h 157"/>
                  <a:gd name="T46" fmla="*/ 2 w 137"/>
                  <a:gd name="T47" fmla="*/ 125 h 157"/>
                  <a:gd name="T48" fmla="*/ 3 w 137"/>
                  <a:gd name="T49" fmla="*/ 125 h 157"/>
                  <a:gd name="T50" fmla="*/ 4 w 137"/>
                  <a:gd name="T51" fmla="*/ 128 h 157"/>
                  <a:gd name="T52" fmla="*/ 5 w 137"/>
                  <a:gd name="T53" fmla="*/ 127 h 157"/>
                  <a:gd name="T54" fmla="*/ 4 w 137"/>
                  <a:gd name="T55" fmla="*/ 123 h 157"/>
                  <a:gd name="T56" fmla="*/ 122 w 137"/>
                  <a:gd name="T57" fmla="*/ 10 h 157"/>
                  <a:gd name="T58" fmla="*/ 123 w 137"/>
                  <a:gd name="T59" fmla="*/ 9 h 157"/>
                  <a:gd name="T60" fmla="*/ 104 w 137"/>
                  <a:gd name="T61" fmla="*/ 0 h 157"/>
                  <a:gd name="T62" fmla="*/ 101 w 137"/>
                  <a:gd name="T63" fmla="*/ 0 h 157"/>
                  <a:gd name="T64" fmla="*/ 99 w 137"/>
                  <a:gd name="T65" fmla="*/ 1 h 157"/>
                  <a:gd name="T66" fmla="*/ 7 w 137"/>
                  <a:gd name="T67" fmla="*/ 117 h 157"/>
                  <a:gd name="T68" fmla="*/ 9 w 137"/>
                  <a:gd name="T69" fmla="*/ 116 h 157"/>
                  <a:gd name="T70" fmla="*/ 11 w 137"/>
                  <a:gd name="T71" fmla="*/ 116 h 157"/>
                  <a:gd name="T72" fmla="*/ 12 w 137"/>
                  <a:gd name="T73" fmla="*/ 118 h 157"/>
                  <a:gd name="T74" fmla="*/ 102 w 137"/>
                  <a:gd name="T75" fmla="*/ 4 h 157"/>
                  <a:gd name="T76" fmla="*/ 104 w 137"/>
                  <a:gd name="T77" fmla="*/ 4 h 157"/>
                  <a:gd name="T78" fmla="*/ 104 w 137"/>
                  <a:gd name="T79" fmla="*/ 4 h 157"/>
                  <a:gd name="T80" fmla="*/ 111 w 137"/>
                  <a:gd name="T81" fmla="*/ 6 h 157"/>
                  <a:gd name="T82" fmla="*/ 120 w 137"/>
                  <a:gd name="T83" fmla="*/ 11 h 157"/>
                  <a:gd name="T84" fmla="*/ 121 w 137"/>
                  <a:gd name="T85" fmla="*/ 12 h 157"/>
                  <a:gd name="T86" fmla="*/ 121 w 137"/>
                  <a:gd name="T87" fmla="*/ 12 h 157"/>
                  <a:gd name="T88" fmla="*/ 130 w 137"/>
                  <a:gd name="T89" fmla="*/ 21 h 157"/>
                  <a:gd name="T90" fmla="*/ 133 w 137"/>
                  <a:gd name="T91" fmla="*/ 27 h 157"/>
                  <a:gd name="T92" fmla="*/ 133 w 137"/>
                  <a:gd name="T93" fmla="*/ 29 h 157"/>
                  <a:gd name="T94" fmla="*/ 43 w 137"/>
                  <a:gd name="T95" fmla="*/ 142 h 157"/>
                  <a:gd name="T96" fmla="*/ 45 w 137"/>
                  <a:gd name="T97" fmla="*/ 143 h 157"/>
                  <a:gd name="T98" fmla="*/ 137 w 137"/>
                  <a:gd name="T99" fmla="*/ 30 h 157"/>
                  <a:gd name="T100" fmla="*/ 137 w 137"/>
                  <a:gd name="T101" fmla="*/ 27 h 157"/>
                  <a:gd name="T102" fmla="*/ 136 w 137"/>
                  <a:gd name="T103" fmla="*/ 24 h 157"/>
                  <a:gd name="T104" fmla="*/ 123 w 137"/>
                  <a:gd name="T105" fmla="*/ 9 h 157"/>
                  <a:gd name="T106" fmla="*/ 122 w 137"/>
                  <a:gd name="T107" fmla="*/ 8 h 157"/>
                  <a:gd name="T108" fmla="*/ 105 w 137"/>
                  <a:gd name="T109" fmla="*/ 0 h 157"/>
                  <a:gd name="T110" fmla="*/ 104 w 137"/>
                  <a:gd name="T11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37" h="157">
                    <a:moveTo>
                      <a:pt x="42" y="150"/>
                    </a:moveTo>
                    <a:cubicBezTo>
                      <a:pt x="41" y="150"/>
                      <a:pt x="41" y="150"/>
                      <a:pt x="41" y="150"/>
                    </a:cubicBezTo>
                    <a:cubicBezTo>
                      <a:pt x="41" y="151"/>
                      <a:pt x="40" y="151"/>
                      <a:pt x="40" y="151"/>
                    </a:cubicBezTo>
                    <a:cubicBezTo>
                      <a:pt x="40" y="151"/>
                      <a:pt x="40" y="151"/>
                      <a:pt x="40" y="151"/>
                    </a:cubicBezTo>
                    <a:cubicBezTo>
                      <a:pt x="39" y="151"/>
                      <a:pt x="38" y="151"/>
                      <a:pt x="37" y="151"/>
                    </a:cubicBezTo>
                    <a:cubicBezTo>
                      <a:pt x="36" y="151"/>
                      <a:pt x="36" y="151"/>
                      <a:pt x="35" y="151"/>
                    </a:cubicBezTo>
                    <a:cubicBezTo>
                      <a:pt x="35" y="152"/>
                      <a:pt x="35" y="152"/>
                      <a:pt x="35" y="152"/>
                    </a:cubicBezTo>
                    <a:cubicBezTo>
                      <a:pt x="35" y="152"/>
                      <a:pt x="34" y="152"/>
                      <a:pt x="34" y="152"/>
                    </a:cubicBezTo>
                    <a:cubicBezTo>
                      <a:pt x="34" y="152"/>
                      <a:pt x="34" y="152"/>
                      <a:pt x="34" y="152"/>
                    </a:cubicBezTo>
                    <a:cubicBezTo>
                      <a:pt x="35" y="152"/>
                      <a:pt x="35" y="152"/>
                      <a:pt x="36" y="152"/>
                    </a:cubicBezTo>
                    <a:cubicBezTo>
                      <a:pt x="36" y="152"/>
                      <a:pt x="37" y="152"/>
                      <a:pt x="37" y="152"/>
                    </a:cubicBezTo>
                    <a:cubicBezTo>
                      <a:pt x="37" y="152"/>
                      <a:pt x="37" y="152"/>
                      <a:pt x="37" y="152"/>
                    </a:cubicBezTo>
                    <a:cubicBezTo>
                      <a:pt x="38" y="153"/>
                      <a:pt x="38" y="153"/>
                      <a:pt x="38" y="154"/>
                    </a:cubicBezTo>
                    <a:cubicBezTo>
                      <a:pt x="38" y="154"/>
                      <a:pt x="38" y="155"/>
                      <a:pt x="38" y="155"/>
                    </a:cubicBezTo>
                    <a:cubicBezTo>
                      <a:pt x="38" y="155"/>
                      <a:pt x="38" y="155"/>
                      <a:pt x="38" y="155"/>
                    </a:cubicBezTo>
                    <a:cubicBezTo>
                      <a:pt x="38" y="155"/>
                      <a:pt x="38" y="155"/>
                      <a:pt x="38" y="155"/>
                    </a:cubicBezTo>
                    <a:cubicBezTo>
                      <a:pt x="42" y="150"/>
                      <a:pt x="42" y="150"/>
                      <a:pt x="42" y="150"/>
                    </a:cubicBezTo>
                    <a:moveTo>
                      <a:pt x="14" y="148"/>
                    </a:moveTo>
                    <a:cubicBezTo>
                      <a:pt x="17" y="151"/>
                      <a:pt x="21" y="153"/>
                      <a:pt x="24" y="154"/>
                    </a:cubicBezTo>
                    <a:cubicBezTo>
                      <a:pt x="26" y="156"/>
                      <a:pt x="29" y="156"/>
                      <a:pt x="31" y="157"/>
                    </a:cubicBezTo>
                    <a:cubicBezTo>
                      <a:pt x="31" y="157"/>
                      <a:pt x="31" y="157"/>
                      <a:pt x="31" y="157"/>
                    </a:cubicBezTo>
                    <a:cubicBezTo>
                      <a:pt x="30" y="157"/>
                      <a:pt x="28" y="156"/>
                      <a:pt x="27" y="156"/>
                    </a:cubicBezTo>
                    <a:cubicBezTo>
                      <a:pt x="25" y="155"/>
                      <a:pt x="23" y="154"/>
                      <a:pt x="21" y="153"/>
                    </a:cubicBezTo>
                    <a:cubicBezTo>
                      <a:pt x="19" y="152"/>
                      <a:pt x="16" y="150"/>
                      <a:pt x="14" y="148"/>
                    </a:cubicBezTo>
                    <a:moveTo>
                      <a:pt x="14" y="148"/>
                    </a:moveTo>
                    <a:cubicBezTo>
                      <a:pt x="14" y="148"/>
                      <a:pt x="14" y="148"/>
                      <a:pt x="14" y="148"/>
                    </a:cubicBezTo>
                    <a:cubicBezTo>
                      <a:pt x="14" y="148"/>
                      <a:pt x="14" y="148"/>
                      <a:pt x="14" y="148"/>
                    </a:cubicBezTo>
                    <a:moveTo>
                      <a:pt x="14" y="148"/>
                    </a:moveTo>
                    <a:cubicBezTo>
                      <a:pt x="14" y="148"/>
                      <a:pt x="14" y="148"/>
                      <a:pt x="14" y="148"/>
                    </a:cubicBezTo>
                    <a:cubicBezTo>
                      <a:pt x="14" y="148"/>
                      <a:pt x="14" y="148"/>
                      <a:pt x="14" y="148"/>
                    </a:cubicBezTo>
                    <a:moveTo>
                      <a:pt x="13" y="148"/>
                    </a:moveTo>
                    <a:cubicBezTo>
                      <a:pt x="13" y="148"/>
                      <a:pt x="13" y="148"/>
                      <a:pt x="13" y="148"/>
                    </a:cubicBezTo>
                    <a:cubicBezTo>
                      <a:pt x="13" y="148"/>
                      <a:pt x="13" y="148"/>
                      <a:pt x="13" y="148"/>
                    </a:cubicBezTo>
                    <a:moveTo>
                      <a:pt x="0" y="132"/>
                    </a:moveTo>
                    <a:cubicBezTo>
                      <a:pt x="0" y="132"/>
                      <a:pt x="0" y="132"/>
                      <a:pt x="0" y="132"/>
                    </a:cubicBezTo>
                    <a:cubicBezTo>
                      <a:pt x="1" y="133"/>
                      <a:pt x="1" y="134"/>
                      <a:pt x="1" y="134"/>
                    </a:cubicBezTo>
                    <a:cubicBezTo>
                      <a:pt x="1" y="134"/>
                      <a:pt x="1" y="133"/>
                      <a:pt x="0" y="132"/>
                    </a:cubicBezTo>
                    <a:moveTo>
                      <a:pt x="4" y="129"/>
                    </a:moveTo>
                    <a:cubicBezTo>
                      <a:pt x="4" y="129"/>
                      <a:pt x="4" y="129"/>
                      <a:pt x="4" y="129"/>
                    </a:cubicBezTo>
                    <a:cubicBezTo>
                      <a:pt x="4" y="129"/>
                      <a:pt x="4" y="129"/>
                      <a:pt x="4" y="129"/>
                    </a:cubicBezTo>
                    <a:cubicBezTo>
                      <a:pt x="4" y="129"/>
                      <a:pt x="4" y="129"/>
                      <a:pt x="4" y="129"/>
                    </a:cubicBezTo>
                    <a:cubicBezTo>
                      <a:pt x="4" y="129"/>
                      <a:pt x="4" y="129"/>
                      <a:pt x="4" y="129"/>
                    </a:cubicBezTo>
                    <a:moveTo>
                      <a:pt x="4" y="128"/>
                    </a:moveTo>
                    <a:cubicBezTo>
                      <a:pt x="4" y="128"/>
                      <a:pt x="4" y="128"/>
                      <a:pt x="4" y="128"/>
                    </a:cubicBezTo>
                    <a:cubicBezTo>
                      <a:pt x="4" y="128"/>
                      <a:pt x="4" y="128"/>
                      <a:pt x="4" y="128"/>
                    </a:cubicBezTo>
                    <a:moveTo>
                      <a:pt x="4" y="121"/>
                    </a:moveTo>
                    <a:cubicBezTo>
                      <a:pt x="0" y="126"/>
                      <a:pt x="0" y="126"/>
                      <a:pt x="0" y="126"/>
                    </a:cubicBezTo>
                    <a:cubicBezTo>
                      <a:pt x="1" y="125"/>
                      <a:pt x="1" y="125"/>
                      <a:pt x="2" y="125"/>
                    </a:cubicBezTo>
                    <a:cubicBezTo>
                      <a:pt x="2" y="125"/>
                      <a:pt x="2" y="125"/>
                      <a:pt x="2" y="125"/>
                    </a:cubicBezTo>
                    <a:cubicBezTo>
                      <a:pt x="2" y="125"/>
                      <a:pt x="3" y="125"/>
                      <a:pt x="3" y="125"/>
                    </a:cubicBezTo>
                    <a:cubicBezTo>
                      <a:pt x="4" y="125"/>
                      <a:pt x="4" y="125"/>
                      <a:pt x="4" y="125"/>
                    </a:cubicBezTo>
                    <a:cubicBezTo>
                      <a:pt x="4" y="126"/>
                      <a:pt x="4" y="127"/>
                      <a:pt x="4" y="128"/>
                    </a:cubicBezTo>
                    <a:cubicBezTo>
                      <a:pt x="4" y="128"/>
                      <a:pt x="4" y="127"/>
                      <a:pt x="4" y="127"/>
                    </a:cubicBezTo>
                    <a:cubicBezTo>
                      <a:pt x="5" y="127"/>
                      <a:pt x="5" y="127"/>
                      <a:pt x="5" y="127"/>
                    </a:cubicBezTo>
                    <a:cubicBezTo>
                      <a:pt x="4" y="126"/>
                      <a:pt x="4" y="125"/>
                      <a:pt x="4" y="124"/>
                    </a:cubicBezTo>
                    <a:cubicBezTo>
                      <a:pt x="4" y="123"/>
                      <a:pt x="4" y="123"/>
                      <a:pt x="4" y="123"/>
                    </a:cubicBezTo>
                    <a:cubicBezTo>
                      <a:pt x="4" y="122"/>
                      <a:pt x="4" y="121"/>
                      <a:pt x="4" y="121"/>
                    </a:cubicBezTo>
                    <a:moveTo>
                      <a:pt x="122" y="10"/>
                    </a:moveTo>
                    <a:cubicBezTo>
                      <a:pt x="122" y="10"/>
                      <a:pt x="122" y="10"/>
                      <a:pt x="122" y="10"/>
                    </a:cubicBezTo>
                    <a:cubicBezTo>
                      <a:pt x="123" y="9"/>
                      <a:pt x="123" y="9"/>
                      <a:pt x="123" y="9"/>
                    </a:cubicBezTo>
                    <a:cubicBezTo>
                      <a:pt x="122" y="10"/>
                      <a:pt x="122" y="10"/>
                      <a:pt x="122" y="10"/>
                    </a:cubicBezTo>
                    <a:moveTo>
                      <a:pt x="104" y="0"/>
                    </a:moveTo>
                    <a:cubicBezTo>
                      <a:pt x="103" y="0"/>
                      <a:pt x="102" y="0"/>
                      <a:pt x="101" y="0"/>
                    </a:cubicBezTo>
                    <a:cubicBezTo>
                      <a:pt x="101" y="0"/>
                      <a:pt x="101" y="0"/>
                      <a:pt x="101" y="0"/>
                    </a:cubicBezTo>
                    <a:cubicBezTo>
                      <a:pt x="101" y="0"/>
                      <a:pt x="101" y="0"/>
                      <a:pt x="101" y="0"/>
                    </a:cubicBezTo>
                    <a:cubicBezTo>
                      <a:pt x="100" y="0"/>
                      <a:pt x="100" y="0"/>
                      <a:pt x="99" y="1"/>
                    </a:cubicBezTo>
                    <a:cubicBezTo>
                      <a:pt x="99" y="1"/>
                      <a:pt x="99" y="1"/>
                      <a:pt x="99" y="1"/>
                    </a:cubicBezTo>
                    <a:cubicBezTo>
                      <a:pt x="7" y="117"/>
                      <a:pt x="7" y="117"/>
                      <a:pt x="7" y="117"/>
                    </a:cubicBezTo>
                    <a:cubicBezTo>
                      <a:pt x="8" y="116"/>
                      <a:pt x="8" y="116"/>
                      <a:pt x="8" y="116"/>
                    </a:cubicBezTo>
                    <a:cubicBezTo>
                      <a:pt x="8" y="116"/>
                      <a:pt x="9" y="116"/>
                      <a:pt x="9" y="116"/>
                    </a:cubicBezTo>
                    <a:cubicBezTo>
                      <a:pt x="9" y="116"/>
                      <a:pt x="9" y="116"/>
                      <a:pt x="9" y="116"/>
                    </a:cubicBezTo>
                    <a:cubicBezTo>
                      <a:pt x="10" y="116"/>
                      <a:pt x="10" y="116"/>
                      <a:pt x="11" y="116"/>
                    </a:cubicBezTo>
                    <a:cubicBezTo>
                      <a:pt x="11" y="116"/>
                      <a:pt x="11" y="116"/>
                      <a:pt x="11" y="116"/>
                    </a:cubicBezTo>
                    <a:cubicBezTo>
                      <a:pt x="11" y="117"/>
                      <a:pt x="12" y="117"/>
                      <a:pt x="12" y="118"/>
                    </a:cubicBezTo>
                    <a:cubicBezTo>
                      <a:pt x="102" y="4"/>
                      <a:pt x="102" y="4"/>
                      <a:pt x="102" y="4"/>
                    </a:cubicBezTo>
                    <a:cubicBezTo>
                      <a:pt x="102" y="4"/>
                      <a:pt x="102" y="4"/>
                      <a:pt x="102" y="4"/>
                    </a:cubicBezTo>
                    <a:cubicBezTo>
                      <a:pt x="103" y="4"/>
                      <a:pt x="103" y="4"/>
                      <a:pt x="104" y="4"/>
                    </a:cubicBezTo>
                    <a:cubicBezTo>
                      <a:pt x="104" y="4"/>
                      <a:pt x="104" y="4"/>
                      <a:pt x="104" y="4"/>
                    </a:cubicBezTo>
                    <a:cubicBezTo>
                      <a:pt x="104" y="4"/>
                      <a:pt x="104" y="4"/>
                      <a:pt x="104" y="4"/>
                    </a:cubicBezTo>
                    <a:cubicBezTo>
                      <a:pt x="104" y="4"/>
                      <a:pt x="104" y="4"/>
                      <a:pt x="104" y="4"/>
                    </a:cubicBezTo>
                    <a:cubicBezTo>
                      <a:pt x="104" y="4"/>
                      <a:pt x="104" y="4"/>
                      <a:pt x="104" y="4"/>
                    </a:cubicBezTo>
                    <a:cubicBezTo>
                      <a:pt x="105" y="4"/>
                      <a:pt x="108" y="4"/>
                      <a:pt x="111" y="6"/>
                    </a:cubicBezTo>
                    <a:cubicBezTo>
                      <a:pt x="111" y="6"/>
                      <a:pt x="111" y="6"/>
                      <a:pt x="111" y="6"/>
                    </a:cubicBezTo>
                    <a:cubicBezTo>
                      <a:pt x="114" y="7"/>
                      <a:pt x="117" y="9"/>
                      <a:pt x="120" y="11"/>
                    </a:cubicBezTo>
                    <a:cubicBezTo>
                      <a:pt x="120" y="11"/>
                      <a:pt x="120" y="11"/>
                      <a:pt x="120" y="11"/>
                    </a:cubicBezTo>
                    <a:cubicBezTo>
                      <a:pt x="120" y="12"/>
                      <a:pt x="121" y="12"/>
                      <a:pt x="121" y="12"/>
                    </a:cubicBezTo>
                    <a:cubicBezTo>
                      <a:pt x="121" y="12"/>
                      <a:pt x="121" y="12"/>
                      <a:pt x="121" y="12"/>
                    </a:cubicBezTo>
                    <a:cubicBezTo>
                      <a:pt x="121" y="12"/>
                      <a:pt x="121" y="12"/>
                      <a:pt x="121" y="12"/>
                    </a:cubicBezTo>
                    <a:cubicBezTo>
                      <a:pt x="124" y="15"/>
                      <a:pt x="127" y="18"/>
                      <a:pt x="129" y="20"/>
                    </a:cubicBezTo>
                    <a:cubicBezTo>
                      <a:pt x="129" y="20"/>
                      <a:pt x="130" y="21"/>
                      <a:pt x="130" y="21"/>
                    </a:cubicBezTo>
                    <a:cubicBezTo>
                      <a:pt x="132" y="24"/>
                      <a:pt x="133" y="26"/>
                      <a:pt x="133" y="27"/>
                    </a:cubicBezTo>
                    <a:cubicBezTo>
                      <a:pt x="133" y="27"/>
                      <a:pt x="133" y="27"/>
                      <a:pt x="133" y="27"/>
                    </a:cubicBezTo>
                    <a:cubicBezTo>
                      <a:pt x="133" y="28"/>
                      <a:pt x="133" y="28"/>
                      <a:pt x="133" y="28"/>
                    </a:cubicBezTo>
                    <a:cubicBezTo>
                      <a:pt x="133" y="28"/>
                      <a:pt x="133" y="29"/>
                      <a:pt x="133" y="29"/>
                    </a:cubicBezTo>
                    <a:cubicBezTo>
                      <a:pt x="43" y="142"/>
                      <a:pt x="43" y="142"/>
                      <a:pt x="43" y="142"/>
                    </a:cubicBezTo>
                    <a:cubicBezTo>
                      <a:pt x="43" y="142"/>
                      <a:pt x="43" y="142"/>
                      <a:pt x="43" y="142"/>
                    </a:cubicBezTo>
                    <a:cubicBezTo>
                      <a:pt x="44" y="142"/>
                      <a:pt x="44" y="142"/>
                      <a:pt x="44" y="143"/>
                    </a:cubicBezTo>
                    <a:cubicBezTo>
                      <a:pt x="45" y="143"/>
                      <a:pt x="45" y="143"/>
                      <a:pt x="45" y="143"/>
                    </a:cubicBezTo>
                    <a:cubicBezTo>
                      <a:pt x="45" y="144"/>
                      <a:pt x="46" y="145"/>
                      <a:pt x="45" y="146"/>
                    </a:cubicBezTo>
                    <a:cubicBezTo>
                      <a:pt x="137" y="30"/>
                      <a:pt x="137" y="30"/>
                      <a:pt x="137" y="30"/>
                    </a:cubicBezTo>
                    <a:cubicBezTo>
                      <a:pt x="137" y="30"/>
                      <a:pt x="137" y="29"/>
                      <a:pt x="137" y="28"/>
                    </a:cubicBezTo>
                    <a:cubicBezTo>
                      <a:pt x="137" y="28"/>
                      <a:pt x="137" y="28"/>
                      <a:pt x="137" y="27"/>
                    </a:cubicBezTo>
                    <a:cubicBezTo>
                      <a:pt x="137" y="27"/>
                      <a:pt x="137" y="26"/>
                      <a:pt x="137" y="26"/>
                    </a:cubicBezTo>
                    <a:cubicBezTo>
                      <a:pt x="136" y="25"/>
                      <a:pt x="136" y="25"/>
                      <a:pt x="136" y="24"/>
                    </a:cubicBezTo>
                    <a:cubicBezTo>
                      <a:pt x="136" y="22"/>
                      <a:pt x="134" y="21"/>
                      <a:pt x="133" y="19"/>
                    </a:cubicBezTo>
                    <a:cubicBezTo>
                      <a:pt x="131" y="15"/>
                      <a:pt x="127" y="12"/>
                      <a:pt x="123" y="9"/>
                    </a:cubicBezTo>
                    <a:cubicBezTo>
                      <a:pt x="123" y="9"/>
                      <a:pt x="123" y="9"/>
                      <a:pt x="123" y="9"/>
                    </a:cubicBezTo>
                    <a:cubicBezTo>
                      <a:pt x="123" y="9"/>
                      <a:pt x="123" y="8"/>
                      <a:pt x="122" y="8"/>
                    </a:cubicBezTo>
                    <a:cubicBezTo>
                      <a:pt x="119" y="6"/>
                      <a:pt x="116" y="4"/>
                      <a:pt x="113" y="2"/>
                    </a:cubicBezTo>
                    <a:cubicBezTo>
                      <a:pt x="110" y="1"/>
                      <a:pt x="108" y="0"/>
                      <a:pt x="105" y="0"/>
                    </a:cubicBezTo>
                    <a:cubicBezTo>
                      <a:pt x="105" y="0"/>
                      <a:pt x="105" y="0"/>
                      <a:pt x="105" y="0"/>
                    </a:cubicBezTo>
                    <a:cubicBezTo>
                      <a:pt x="105" y="0"/>
                      <a:pt x="104" y="0"/>
                      <a:pt x="104" y="0"/>
                    </a:cubicBezTo>
                    <a:cubicBezTo>
                      <a:pt x="104" y="0"/>
                      <a:pt x="104" y="0"/>
                      <a:pt x="10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5" name="Freeform 10"/>
              <p:cNvSpPr>
                <a:spLocks noEditPoints="1"/>
              </p:cNvSpPr>
              <p:nvPr/>
            </p:nvSpPr>
            <p:spPr bwMode="auto">
              <a:xfrm>
                <a:off x="8658226" y="5332413"/>
                <a:ext cx="117475" cy="100013"/>
              </a:xfrm>
              <a:custGeom>
                <a:avLst/>
                <a:gdLst>
                  <a:gd name="T0" fmla="*/ 9 w 42"/>
                  <a:gd name="T1" fmla="*/ 4 h 36"/>
                  <a:gd name="T2" fmla="*/ 26 w 42"/>
                  <a:gd name="T3" fmla="*/ 12 h 36"/>
                  <a:gd name="T4" fmla="*/ 38 w 42"/>
                  <a:gd name="T5" fmla="*/ 27 h 36"/>
                  <a:gd name="T6" fmla="*/ 38 w 42"/>
                  <a:gd name="T7" fmla="*/ 29 h 36"/>
                  <a:gd name="T8" fmla="*/ 25 w 42"/>
                  <a:gd name="T9" fmla="*/ 13 h 36"/>
                  <a:gd name="T10" fmla="*/ 7 w 42"/>
                  <a:gd name="T11" fmla="*/ 4 h 36"/>
                  <a:gd name="T12" fmla="*/ 8 w 42"/>
                  <a:gd name="T13" fmla="*/ 4 h 36"/>
                  <a:gd name="T14" fmla="*/ 9 w 42"/>
                  <a:gd name="T15" fmla="*/ 4 h 36"/>
                  <a:gd name="T16" fmla="*/ 8 w 42"/>
                  <a:gd name="T17" fmla="*/ 1 h 36"/>
                  <a:gd name="T18" fmla="*/ 8 w 42"/>
                  <a:gd name="T19" fmla="*/ 1 h 36"/>
                  <a:gd name="T20" fmla="*/ 9 w 42"/>
                  <a:gd name="T21" fmla="*/ 0 h 36"/>
                  <a:gd name="T22" fmla="*/ 6 w 42"/>
                  <a:gd name="T23" fmla="*/ 0 h 36"/>
                  <a:gd name="T24" fmla="*/ 5 w 42"/>
                  <a:gd name="T25" fmla="*/ 1 h 36"/>
                  <a:gd name="T26" fmla="*/ 1 w 42"/>
                  <a:gd name="T27" fmla="*/ 8 h 36"/>
                  <a:gd name="T28" fmla="*/ 2 w 42"/>
                  <a:gd name="T29" fmla="*/ 9 h 36"/>
                  <a:gd name="T30" fmla="*/ 3 w 42"/>
                  <a:gd name="T31" fmla="*/ 9 h 36"/>
                  <a:gd name="T32" fmla="*/ 4 w 42"/>
                  <a:gd name="T33" fmla="*/ 8 h 36"/>
                  <a:gd name="T34" fmla="*/ 6 w 42"/>
                  <a:gd name="T35" fmla="*/ 8 h 36"/>
                  <a:gd name="T36" fmla="*/ 13 w 42"/>
                  <a:gd name="T37" fmla="*/ 10 h 36"/>
                  <a:gd name="T38" fmla="*/ 31 w 42"/>
                  <a:gd name="T39" fmla="*/ 25 h 36"/>
                  <a:gd name="T40" fmla="*/ 34 w 42"/>
                  <a:gd name="T41" fmla="*/ 32 h 36"/>
                  <a:gd name="T42" fmla="*/ 35 w 42"/>
                  <a:gd name="T43" fmla="*/ 35 h 36"/>
                  <a:gd name="T44" fmla="*/ 35 w 42"/>
                  <a:gd name="T45" fmla="*/ 35 h 36"/>
                  <a:gd name="T46" fmla="*/ 37 w 42"/>
                  <a:gd name="T47" fmla="*/ 36 h 36"/>
                  <a:gd name="T48" fmla="*/ 38 w 42"/>
                  <a:gd name="T49" fmla="*/ 35 h 36"/>
                  <a:gd name="T50" fmla="*/ 42 w 42"/>
                  <a:gd name="T51" fmla="*/ 30 h 36"/>
                  <a:gd name="T52" fmla="*/ 42 w 42"/>
                  <a:gd name="T53" fmla="*/ 27 h 36"/>
                  <a:gd name="T54" fmla="*/ 41 w 42"/>
                  <a:gd name="T55" fmla="*/ 24 h 36"/>
                  <a:gd name="T56" fmla="*/ 38 w 42"/>
                  <a:gd name="T57" fmla="*/ 19 h 36"/>
                  <a:gd name="T58" fmla="*/ 18 w 42"/>
                  <a:gd name="T59" fmla="*/ 2 h 36"/>
                  <a:gd name="T60" fmla="*/ 10 w 42"/>
                  <a:gd name="T61" fmla="*/ 0 h 36"/>
                  <a:gd name="T62" fmla="*/ 9 w 42"/>
                  <a:gd name="T63"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2" h="36">
                    <a:moveTo>
                      <a:pt x="9" y="4"/>
                    </a:moveTo>
                    <a:cubicBezTo>
                      <a:pt x="9" y="4"/>
                      <a:pt x="9" y="4"/>
                      <a:pt x="9" y="4"/>
                    </a:cubicBezTo>
                    <a:cubicBezTo>
                      <a:pt x="11" y="4"/>
                      <a:pt x="13" y="4"/>
                      <a:pt x="16" y="6"/>
                    </a:cubicBezTo>
                    <a:cubicBezTo>
                      <a:pt x="19" y="7"/>
                      <a:pt x="23" y="9"/>
                      <a:pt x="26" y="12"/>
                    </a:cubicBezTo>
                    <a:cubicBezTo>
                      <a:pt x="30" y="15"/>
                      <a:pt x="33" y="18"/>
                      <a:pt x="35" y="21"/>
                    </a:cubicBezTo>
                    <a:cubicBezTo>
                      <a:pt x="37" y="24"/>
                      <a:pt x="38" y="26"/>
                      <a:pt x="38" y="27"/>
                    </a:cubicBezTo>
                    <a:cubicBezTo>
                      <a:pt x="38" y="28"/>
                      <a:pt x="38" y="28"/>
                      <a:pt x="38" y="28"/>
                    </a:cubicBezTo>
                    <a:cubicBezTo>
                      <a:pt x="38" y="28"/>
                      <a:pt x="38" y="28"/>
                      <a:pt x="38" y="29"/>
                    </a:cubicBezTo>
                    <a:cubicBezTo>
                      <a:pt x="37" y="27"/>
                      <a:pt x="36" y="25"/>
                      <a:pt x="35" y="23"/>
                    </a:cubicBezTo>
                    <a:cubicBezTo>
                      <a:pt x="32" y="20"/>
                      <a:pt x="29" y="16"/>
                      <a:pt x="25" y="13"/>
                    </a:cubicBezTo>
                    <a:cubicBezTo>
                      <a:pt x="21" y="10"/>
                      <a:pt x="18" y="8"/>
                      <a:pt x="14" y="7"/>
                    </a:cubicBezTo>
                    <a:cubicBezTo>
                      <a:pt x="12" y="5"/>
                      <a:pt x="9" y="5"/>
                      <a:pt x="7" y="4"/>
                    </a:cubicBezTo>
                    <a:cubicBezTo>
                      <a:pt x="7" y="4"/>
                      <a:pt x="7" y="4"/>
                      <a:pt x="8" y="4"/>
                    </a:cubicBezTo>
                    <a:cubicBezTo>
                      <a:pt x="8" y="4"/>
                      <a:pt x="8" y="4"/>
                      <a:pt x="8" y="4"/>
                    </a:cubicBezTo>
                    <a:cubicBezTo>
                      <a:pt x="8" y="4"/>
                      <a:pt x="8" y="4"/>
                      <a:pt x="9" y="4"/>
                    </a:cubicBezTo>
                    <a:cubicBezTo>
                      <a:pt x="9" y="4"/>
                      <a:pt x="9" y="4"/>
                      <a:pt x="9" y="4"/>
                    </a:cubicBezTo>
                    <a:moveTo>
                      <a:pt x="6" y="2"/>
                    </a:moveTo>
                    <a:cubicBezTo>
                      <a:pt x="8" y="1"/>
                      <a:pt x="8" y="1"/>
                      <a:pt x="8" y="1"/>
                    </a:cubicBezTo>
                    <a:cubicBezTo>
                      <a:pt x="6" y="2"/>
                      <a:pt x="6" y="2"/>
                      <a:pt x="6" y="2"/>
                    </a:cubicBezTo>
                    <a:moveTo>
                      <a:pt x="8" y="1"/>
                    </a:moveTo>
                    <a:cubicBezTo>
                      <a:pt x="8" y="1"/>
                      <a:pt x="8" y="1"/>
                      <a:pt x="8" y="1"/>
                    </a:cubicBezTo>
                    <a:moveTo>
                      <a:pt x="9" y="0"/>
                    </a:moveTo>
                    <a:cubicBezTo>
                      <a:pt x="8" y="0"/>
                      <a:pt x="7" y="0"/>
                      <a:pt x="6" y="0"/>
                    </a:cubicBezTo>
                    <a:cubicBezTo>
                      <a:pt x="6" y="0"/>
                      <a:pt x="6" y="0"/>
                      <a:pt x="6" y="0"/>
                    </a:cubicBezTo>
                    <a:cubicBezTo>
                      <a:pt x="6" y="0"/>
                      <a:pt x="6" y="0"/>
                      <a:pt x="6" y="0"/>
                    </a:cubicBezTo>
                    <a:cubicBezTo>
                      <a:pt x="5" y="0"/>
                      <a:pt x="5" y="0"/>
                      <a:pt x="5" y="1"/>
                    </a:cubicBezTo>
                    <a:cubicBezTo>
                      <a:pt x="1" y="5"/>
                      <a:pt x="1" y="5"/>
                      <a:pt x="1" y="5"/>
                    </a:cubicBezTo>
                    <a:cubicBezTo>
                      <a:pt x="0" y="6"/>
                      <a:pt x="0" y="7"/>
                      <a:pt x="1" y="8"/>
                    </a:cubicBezTo>
                    <a:cubicBezTo>
                      <a:pt x="2" y="8"/>
                      <a:pt x="2" y="8"/>
                      <a:pt x="2" y="8"/>
                    </a:cubicBezTo>
                    <a:cubicBezTo>
                      <a:pt x="2" y="8"/>
                      <a:pt x="2" y="9"/>
                      <a:pt x="2" y="9"/>
                    </a:cubicBezTo>
                    <a:cubicBezTo>
                      <a:pt x="2" y="9"/>
                      <a:pt x="3" y="9"/>
                      <a:pt x="3" y="9"/>
                    </a:cubicBezTo>
                    <a:cubicBezTo>
                      <a:pt x="3" y="9"/>
                      <a:pt x="3" y="9"/>
                      <a:pt x="3" y="9"/>
                    </a:cubicBezTo>
                    <a:cubicBezTo>
                      <a:pt x="3" y="9"/>
                      <a:pt x="3" y="9"/>
                      <a:pt x="3" y="9"/>
                    </a:cubicBezTo>
                    <a:cubicBezTo>
                      <a:pt x="4" y="9"/>
                      <a:pt x="4" y="9"/>
                      <a:pt x="4" y="8"/>
                    </a:cubicBezTo>
                    <a:cubicBezTo>
                      <a:pt x="4" y="8"/>
                      <a:pt x="5" y="8"/>
                      <a:pt x="5" y="8"/>
                    </a:cubicBezTo>
                    <a:cubicBezTo>
                      <a:pt x="5" y="8"/>
                      <a:pt x="5" y="8"/>
                      <a:pt x="6" y="8"/>
                    </a:cubicBezTo>
                    <a:cubicBezTo>
                      <a:pt x="6" y="8"/>
                      <a:pt x="6" y="8"/>
                      <a:pt x="6" y="8"/>
                    </a:cubicBezTo>
                    <a:cubicBezTo>
                      <a:pt x="7" y="8"/>
                      <a:pt x="10" y="9"/>
                      <a:pt x="13" y="10"/>
                    </a:cubicBezTo>
                    <a:cubicBezTo>
                      <a:pt x="16" y="12"/>
                      <a:pt x="19" y="14"/>
                      <a:pt x="22" y="16"/>
                    </a:cubicBezTo>
                    <a:cubicBezTo>
                      <a:pt x="26" y="19"/>
                      <a:pt x="29" y="23"/>
                      <a:pt x="31" y="25"/>
                    </a:cubicBezTo>
                    <a:cubicBezTo>
                      <a:pt x="34" y="28"/>
                      <a:pt x="35" y="31"/>
                      <a:pt x="34" y="32"/>
                    </a:cubicBezTo>
                    <a:cubicBezTo>
                      <a:pt x="34" y="32"/>
                      <a:pt x="34" y="32"/>
                      <a:pt x="34" y="32"/>
                    </a:cubicBezTo>
                    <a:cubicBezTo>
                      <a:pt x="34" y="33"/>
                      <a:pt x="34" y="33"/>
                      <a:pt x="34" y="33"/>
                    </a:cubicBezTo>
                    <a:cubicBezTo>
                      <a:pt x="34" y="34"/>
                      <a:pt x="34" y="34"/>
                      <a:pt x="35" y="35"/>
                    </a:cubicBezTo>
                    <a:cubicBezTo>
                      <a:pt x="35" y="35"/>
                      <a:pt x="35" y="35"/>
                      <a:pt x="35" y="35"/>
                    </a:cubicBezTo>
                    <a:cubicBezTo>
                      <a:pt x="35" y="35"/>
                      <a:pt x="35" y="35"/>
                      <a:pt x="35" y="35"/>
                    </a:cubicBezTo>
                    <a:cubicBezTo>
                      <a:pt x="36" y="35"/>
                      <a:pt x="36" y="36"/>
                      <a:pt x="37" y="36"/>
                    </a:cubicBezTo>
                    <a:cubicBezTo>
                      <a:pt x="37" y="36"/>
                      <a:pt x="37" y="36"/>
                      <a:pt x="37" y="36"/>
                    </a:cubicBezTo>
                    <a:cubicBezTo>
                      <a:pt x="37" y="35"/>
                      <a:pt x="38" y="35"/>
                      <a:pt x="38" y="35"/>
                    </a:cubicBezTo>
                    <a:cubicBezTo>
                      <a:pt x="38" y="35"/>
                      <a:pt x="38" y="35"/>
                      <a:pt x="38" y="35"/>
                    </a:cubicBezTo>
                    <a:cubicBezTo>
                      <a:pt x="42" y="30"/>
                      <a:pt x="42" y="30"/>
                      <a:pt x="42" y="30"/>
                    </a:cubicBezTo>
                    <a:cubicBezTo>
                      <a:pt x="42" y="30"/>
                      <a:pt x="42" y="30"/>
                      <a:pt x="42" y="30"/>
                    </a:cubicBezTo>
                    <a:cubicBezTo>
                      <a:pt x="42" y="30"/>
                      <a:pt x="42" y="29"/>
                      <a:pt x="42" y="28"/>
                    </a:cubicBezTo>
                    <a:cubicBezTo>
                      <a:pt x="42" y="28"/>
                      <a:pt x="42" y="28"/>
                      <a:pt x="42" y="27"/>
                    </a:cubicBezTo>
                    <a:cubicBezTo>
                      <a:pt x="42" y="27"/>
                      <a:pt x="42" y="26"/>
                      <a:pt x="42" y="26"/>
                    </a:cubicBezTo>
                    <a:cubicBezTo>
                      <a:pt x="42" y="25"/>
                      <a:pt x="41" y="25"/>
                      <a:pt x="41" y="24"/>
                    </a:cubicBezTo>
                    <a:cubicBezTo>
                      <a:pt x="41" y="24"/>
                      <a:pt x="41" y="24"/>
                      <a:pt x="41" y="24"/>
                    </a:cubicBezTo>
                    <a:cubicBezTo>
                      <a:pt x="41" y="22"/>
                      <a:pt x="40" y="20"/>
                      <a:pt x="38" y="19"/>
                    </a:cubicBezTo>
                    <a:cubicBezTo>
                      <a:pt x="36" y="15"/>
                      <a:pt x="32" y="12"/>
                      <a:pt x="28" y="9"/>
                    </a:cubicBezTo>
                    <a:cubicBezTo>
                      <a:pt x="25" y="6"/>
                      <a:pt x="21" y="4"/>
                      <a:pt x="18" y="2"/>
                    </a:cubicBezTo>
                    <a:cubicBezTo>
                      <a:pt x="15" y="1"/>
                      <a:pt x="13" y="0"/>
                      <a:pt x="11" y="0"/>
                    </a:cubicBezTo>
                    <a:cubicBezTo>
                      <a:pt x="10" y="0"/>
                      <a:pt x="10" y="0"/>
                      <a:pt x="10" y="0"/>
                    </a:cubicBezTo>
                    <a:cubicBezTo>
                      <a:pt x="10" y="0"/>
                      <a:pt x="9" y="0"/>
                      <a:pt x="9" y="0"/>
                    </a:cubicBezTo>
                    <a:cubicBezTo>
                      <a:pt x="9" y="0"/>
                      <a:pt x="9" y="0"/>
                      <a:pt x="9"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6" name="Freeform 11"/>
              <p:cNvSpPr>
                <a:spLocks noEditPoints="1"/>
              </p:cNvSpPr>
              <p:nvPr/>
            </p:nvSpPr>
            <p:spPr bwMode="auto">
              <a:xfrm>
                <a:off x="8383588" y="5681663"/>
                <a:ext cx="117475" cy="98425"/>
              </a:xfrm>
              <a:custGeom>
                <a:avLst/>
                <a:gdLst>
                  <a:gd name="T0" fmla="*/ 34 w 42"/>
                  <a:gd name="T1" fmla="*/ 34 h 35"/>
                  <a:gd name="T2" fmla="*/ 36 w 42"/>
                  <a:gd name="T3" fmla="*/ 33 h 35"/>
                  <a:gd name="T4" fmla="*/ 34 w 42"/>
                  <a:gd name="T5" fmla="*/ 34 h 35"/>
                  <a:gd name="T6" fmla="*/ 33 w 42"/>
                  <a:gd name="T7" fmla="*/ 31 h 35"/>
                  <a:gd name="T8" fmla="*/ 26 w 42"/>
                  <a:gd name="T9" fmla="*/ 29 h 35"/>
                  <a:gd name="T10" fmla="*/ 16 w 42"/>
                  <a:gd name="T11" fmla="*/ 23 h 35"/>
                  <a:gd name="T12" fmla="*/ 7 w 42"/>
                  <a:gd name="T13" fmla="*/ 14 h 35"/>
                  <a:gd name="T14" fmla="*/ 4 w 42"/>
                  <a:gd name="T15" fmla="*/ 8 h 35"/>
                  <a:gd name="T16" fmla="*/ 4 w 42"/>
                  <a:gd name="T17" fmla="*/ 7 h 35"/>
                  <a:gd name="T18" fmla="*/ 4 w 42"/>
                  <a:gd name="T19" fmla="*/ 6 h 35"/>
                  <a:gd name="T20" fmla="*/ 7 w 42"/>
                  <a:gd name="T21" fmla="*/ 12 h 35"/>
                  <a:gd name="T22" fmla="*/ 17 w 42"/>
                  <a:gd name="T23" fmla="*/ 22 h 35"/>
                  <a:gd name="T24" fmla="*/ 28 w 42"/>
                  <a:gd name="T25" fmla="*/ 28 h 35"/>
                  <a:gd name="T26" fmla="*/ 35 w 42"/>
                  <a:gd name="T27" fmla="*/ 31 h 35"/>
                  <a:gd name="T28" fmla="*/ 34 w 42"/>
                  <a:gd name="T29" fmla="*/ 31 h 35"/>
                  <a:gd name="T30" fmla="*/ 34 w 42"/>
                  <a:gd name="T31" fmla="*/ 31 h 35"/>
                  <a:gd name="T32" fmla="*/ 33 w 42"/>
                  <a:gd name="T33" fmla="*/ 31 h 35"/>
                  <a:gd name="T34" fmla="*/ 33 w 42"/>
                  <a:gd name="T35" fmla="*/ 31 h 35"/>
                  <a:gd name="T36" fmla="*/ 33 w 42"/>
                  <a:gd name="T37" fmla="*/ 31 h 35"/>
                  <a:gd name="T38" fmla="*/ 5 w 42"/>
                  <a:gd name="T39" fmla="*/ 0 h 35"/>
                  <a:gd name="T40" fmla="*/ 5 w 42"/>
                  <a:gd name="T41" fmla="*/ 0 h 35"/>
                  <a:gd name="T42" fmla="*/ 4 w 42"/>
                  <a:gd name="T43" fmla="*/ 0 h 35"/>
                  <a:gd name="T44" fmla="*/ 3 w 42"/>
                  <a:gd name="T45" fmla="*/ 1 h 35"/>
                  <a:gd name="T46" fmla="*/ 0 w 42"/>
                  <a:gd name="T47" fmla="*/ 5 h 35"/>
                  <a:gd name="T48" fmla="*/ 0 w 42"/>
                  <a:gd name="T49" fmla="*/ 5 h 35"/>
                  <a:gd name="T50" fmla="*/ 0 w 42"/>
                  <a:gd name="T51" fmla="*/ 7 h 35"/>
                  <a:gd name="T52" fmla="*/ 0 w 42"/>
                  <a:gd name="T53" fmla="*/ 8 h 35"/>
                  <a:gd name="T54" fmla="*/ 1 w 42"/>
                  <a:gd name="T55" fmla="*/ 11 h 35"/>
                  <a:gd name="T56" fmla="*/ 4 w 42"/>
                  <a:gd name="T57" fmla="*/ 17 h 35"/>
                  <a:gd name="T58" fmla="*/ 13 w 42"/>
                  <a:gd name="T59" fmla="*/ 26 h 35"/>
                  <a:gd name="T60" fmla="*/ 24 w 42"/>
                  <a:gd name="T61" fmla="*/ 33 h 35"/>
                  <a:gd name="T62" fmla="*/ 31 w 42"/>
                  <a:gd name="T63" fmla="*/ 35 h 35"/>
                  <a:gd name="T64" fmla="*/ 33 w 42"/>
                  <a:gd name="T65" fmla="*/ 35 h 35"/>
                  <a:gd name="T66" fmla="*/ 36 w 42"/>
                  <a:gd name="T67" fmla="*/ 35 h 35"/>
                  <a:gd name="T68" fmla="*/ 36 w 42"/>
                  <a:gd name="T69" fmla="*/ 35 h 35"/>
                  <a:gd name="T70" fmla="*/ 37 w 42"/>
                  <a:gd name="T71" fmla="*/ 34 h 35"/>
                  <a:gd name="T72" fmla="*/ 38 w 42"/>
                  <a:gd name="T73" fmla="*/ 34 h 35"/>
                  <a:gd name="T74" fmla="*/ 41 w 42"/>
                  <a:gd name="T75" fmla="*/ 30 h 35"/>
                  <a:gd name="T76" fmla="*/ 41 w 42"/>
                  <a:gd name="T77" fmla="*/ 30 h 35"/>
                  <a:gd name="T78" fmla="*/ 41 w 42"/>
                  <a:gd name="T79" fmla="*/ 27 h 35"/>
                  <a:gd name="T80" fmla="*/ 40 w 42"/>
                  <a:gd name="T81" fmla="*/ 27 h 35"/>
                  <a:gd name="T82" fmla="*/ 39 w 42"/>
                  <a:gd name="T83" fmla="*/ 26 h 35"/>
                  <a:gd name="T84" fmla="*/ 39 w 42"/>
                  <a:gd name="T85" fmla="*/ 26 h 35"/>
                  <a:gd name="T86" fmla="*/ 38 w 42"/>
                  <a:gd name="T87" fmla="*/ 27 h 35"/>
                  <a:gd name="T88" fmla="*/ 36 w 42"/>
                  <a:gd name="T89" fmla="*/ 27 h 35"/>
                  <a:gd name="T90" fmla="*/ 36 w 42"/>
                  <a:gd name="T91" fmla="*/ 27 h 35"/>
                  <a:gd name="T92" fmla="*/ 36 w 42"/>
                  <a:gd name="T93" fmla="*/ 27 h 35"/>
                  <a:gd name="T94" fmla="*/ 29 w 42"/>
                  <a:gd name="T95" fmla="*/ 25 h 35"/>
                  <a:gd name="T96" fmla="*/ 20 w 42"/>
                  <a:gd name="T97" fmla="*/ 19 h 35"/>
                  <a:gd name="T98" fmla="*/ 11 w 42"/>
                  <a:gd name="T99" fmla="*/ 10 h 35"/>
                  <a:gd name="T100" fmla="*/ 7 w 42"/>
                  <a:gd name="T101" fmla="*/ 3 h 35"/>
                  <a:gd name="T102" fmla="*/ 8 w 42"/>
                  <a:gd name="T103" fmla="*/ 3 h 35"/>
                  <a:gd name="T104" fmla="*/ 8 w 42"/>
                  <a:gd name="T105" fmla="*/ 2 h 35"/>
                  <a:gd name="T106" fmla="*/ 7 w 42"/>
                  <a:gd name="T107" fmla="*/ 0 h 35"/>
                  <a:gd name="T108" fmla="*/ 7 w 42"/>
                  <a:gd name="T109" fmla="*/ 0 h 35"/>
                  <a:gd name="T110" fmla="*/ 5 w 42"/>
                  <a:gd name="T111"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2" h="35">
                    <a:moveTo>
                      <a:pt x="34" y="34"/>
                    </a:moveTo>
                    <a:cubicBezTo>
                      <a:pt x="36" y="33"/>
                      <a:pt x="36" y="33"/>
                      <a:pt x="36" y="33"/>
                    </a:cubicBezTo>
                    <a:cubicBezTo>
                      <a:pt x="34" y="34"/>
                      <a:pt x="34" y="34"/>
                      <a:pt x="34" y="34"/>
                    </a:cubicBezTo>
                    <a:moveTo>
                      <a:pt x="33" y="31"/>
                    </a:moveTo>
                    <a:cubicBezTo>
                      <a:pt x="31" y="31"/>
                      <a:pt x="29" y="31"/>
                      <a:pt x="26" y="29"/>
                    </a:cubicBezTo>
                    <a:cubicBezTo>
                      <a:pt x="23" y="28"/>
                      <a:pt x="19" y="26"/>
                      <a:pt x="16" y="23"/>
                    </a:cubicBezTo>
                    <a:cubicBezTo>
                      <a:pt x="12" y="20"/>
                      <a:pt x="9" y="17"/>
                      <a:pt x="7" y="14"/>
                    </a:cubicBezTo>
                    <a:cubicBezTo>
                      <a:pt x="5" y="11"/>
                      <a:pt x="4" y="9"/>
                      <a:pt x="4" y="8"/>
                    </a:cubicBezTo>
                    <a:cubicBezTo>
                      <a:pt x="4" y="7"/>
                      <a:pt x="4" y="7"/>
                      <a:pt x="4" y="7"/>
                    </a:cubicBezTo>
                    <a:cubicBezTo>
                      <a:pt x="4" y="7"/>
                      <a:pt x="4" y="7"/>
                      <a:pt x="4" y="6"/>
                    </a:cubicBezTo>
                    <a:cubicBezTo>
                      <a:pt x="5" y="8"/>
                      <a:pt x="6" y="10"/>
                      <a:pt x="7" y="12"/>
                    </a:cubicBezTo>
                    <a:cubicBezTo>
                      <a:pt x="10" y="15"/>
                      <a:pt x="13" y="19"/>
                      <a:pt x="17" y="22"/>
                    </a:cubicBezTo>
                    <a:cubicBezTo>
                      <a:pt x="21" y="25"/>
                      <a:pt x="24" y="27"/>
                      <a:pt x="28" y="28"/>
                    </a:cubicBezTo>
                    <a:cubicBezTo>
                      <a:pt x="30" y="30"/>
                      <a:pt x="33" y="31"/>
                      <a:pt x="35" y="31"/>
                    </a:cubicBezTo>
                    <a:cubicBezTo>
                      <a:pt x="35" y="31"/>
                      <a:pt x="35" y="31"/>
                      <a:pt x="34" y="31"/>
                    </a:cubicBezTo>
                    <a:cubicBezTo>
                      <a:pt x="34" y="31"/>
                      <a:pt x="34" y="31"/>
                      <a:pt x="34" y="31"/>
                    </a:cubicBezTo>
                    <a:cubicBezTo>
                      <a:pt x="34" y="31"/>
                      <a:pt x="34" y="31"/>
                      <a:pt x="33" y="31"/>
                    </a:cubicBezTo>
                    <a:cubicBezTo>
                      <a:pt x="33" y="31"/>
                      <a:pt x="33" y="31"/>
                      <a:pt x="33" y="31"/>
                    </a:cubicBezTo>
                    <a:cubicBezTo>
                      <a:pt x="33" y="31"/>
                      <a:pt x="33" y="31"/>
                      <a:pt x="33" y="31"/>
                    </a:cubicBezTo>
                    <a:moveTo>
                      <a:pt x="5" y="0"/>
                    </a:moveTo>
                    <a:cubicBezTo>
                      <a:pt x="5" y="0"/>
                      <a:pt x="5" y="0"/>
                      <a:pt x="5" y="0"/>
                    </a:cubicBezTo>
                    <a:cubicBezTo>
                      <a:pt x="5" y="0"/>
                      <a:pt x="4" y="0"/>
                      <a:pt x="4" y="0"/>
                    </a:cubicBezTo>
                    <a:cubicBezTo>
                      <a:pt x="3" y="1"/>
                      <a:pt x="3" y="1"/>
                      <a:pt x="3" y="1"/>
                    </a:cubicBezTo>
                    <a:cubicBezTo>
                      <a:pt x="0" y="5"/>
                      <a:pt x="0" y="5"/>
                      <a:pt x="0" y="5"/>
                    </a:cubicBezTo>
                    <a:cubicBezTo>
                      <a:pt x="0" y="5"/>
                      <a:pt x="0" y="5"/>
                      <a:pt x="0" y="5"/>
                    </a:cubicBezTo>
                    <a:cubicBezTo>
                      <a:pt x="0" y="5"/>
                      <a:pt x="0" y="6"/>
                      <a:pt x="0" y="7"/>
                    </a:cubicBezTo>
                    <a:cubicBezTo>
                      <a:pt x="0" y="7"/>
                      <a:pt x="0" y="7"/>
                      <a:pt x="0" y="8"/>
                    </a:cubicBezTo>
                    <a:cubicBezTo>
                      <a:pt x="0" y="9"/>
                      <a:pt x="0" y="10"/>
                      <a:pt x="1" y="11"/>
                    </a:cubicBezTo>
                    <a:cubicBezTo>
                      <a:pt x="1" y="13"/>
                      <a:pt x="2" y="15"/>
                      <a:pt x="4" y="17"/>
                    </a:cubicBezTo>
                    <a:cubicBezTo>
                      <a:pt x="6" y="20"/>
                      <a:pt x="9" y="23"/>
                      <a:pt x="13" y="26"/>
                    </a:cubicBezTo>
                    <a:cubicBezTo>
                      <a:pt x="17" y="29"/>
                      <a:pt x="21" y="31"/>
                      <a:pt x="24" y="33"/>
                    </a:cubicBezTo>
                    <a:cubicBezTo>
                      <a:pt x="27" y="34"/>
                      <a:pt x="29" y="35"/>
                      <a:pt x="31" y="35"/>
                    </a:cubicBezTo>
                    <a:cubicBezTo>
                      <a:pt x="32" y="35"/>
                      <a:pt x="32" y="35"/>
                      <a:pt x="33" y="35"/>
                    </a:cubicBezTo>
                    <a:cubicBezTo>
                      <a:pt x="34" y="35"/>
                      <a:pt x="35" y="35"/>
                      <a:pt x="36" y="35"/>
                    </a:cubicBezTo>
                    <a:cubicBezTo>
                      <a:pt x="36" y="35"/>
                      <a:pt x="36" y="35"/>
                      <a:pt x="36" y="35"/>
                    </a:cubicBezTo>
                    <a:cubicBezTo>
                      <a:pt x="36" y="35"/>
                      <a:pt x="37" y="35"/>
                      <a:pt x="37" y="34"/>
                    </a:cubicBezTo>
                    <a:cubicBezTo>
                      <a:pt x="38" y="34"/>
                      <a:pt x="38" y="34"/>
                      <a:pt x="38" y="34"/>
                    </a:cubicBezTo>
                    <a:cubicBezTo>
                      <a:pt x="41" y="30"/>
                      <a:pt x="41" y="30"/>
                      <a:pt x="41" y="30"/>
                    </a:cubicBezTo>
                    <a:cubicBezTo>
                      <a:pt x="41" y="30"/>
                      <a:pt x="41" y="30"/>
                      <a:pt x="41" y="30"/>
                    </a:cubicBezTo>
                    <a:cubicBezTo>
                      <a:pt x="42" y="29"/>
                      <a:pt x="41" y="28"/>
                      <a:pt x="41" y="27"/>
                    </a:cubicBezTo>
                    <a:cubicBezTo>
                      <a:pt x="40" y="27"/>
                      <a:pt x="40" y="27"/>
                      <a:pt x="40" y="27"/>
                    </a:cubicBezTo>
                    <a:cubicBezTo>
                      <a:pt x="40" y="26"/>
                      <a:pt x="40" y="26"/>
                      <a:pt x="39" y="26"/>
                    </a:cubicBezTo>
                    <a:cubicBezTo>
                      <a:pt x="39" y="26"/>
                      <a:pt x="39" y="26"/>
                      <a:pt x="39" y="26"/>
                    </a:cubicBezTo>
                    <a:cubicBezTo>
                      <a:pt x="38" y="26"/>
                      <a:pt x="38" y="27"/>
                      <a:pt x="38" y="27"/>
                    </a:cubicBezTo>
                    <a:cubicBezTo>
                      <a:pt x="38" y="27"/>
                      <a:pt x="37" y="27"/>
                      <a:pt x="36" y="27"/>
                    </a:cubicBezTo>
                    <a:cubicBezTo>
                      <a:pt x="36" y="27"/>
                      <a:pt x="36" y="27"/>
                      <a:pt x="36" y="27"/>
                    </a:cubicBezTo>
                    <a:cubicBezTo>
                      <a:pt x="36" y="27"/>
                      <a:pt x="36" y="27"/>
                      <a:pt x="36" y="27"/>
                    </a:cubicBezTo>
                    <a:cubicBezTo>
                      <a:pt x="35" y="27"/>
                      <a:pt x="32" y="26"/>
                      <a:pt x="29" y="25"/>
                    </a:cubicBezTo>
                    <a:cubicBezTo>
                      <a:pt x="26" y="23"/>
                      <a:pt x="23" y="21"/>
                      <a:pt x="20" y="19"/>
                    </a:cubicBezTo>
                    <a:cubicBezTo>
                      <a:pt x="16" y="16"/>
                      <a:pt x="13" y="12"/>
                      <a:pt x="11" y="10"/>
                    </a:cubicBezTo>
                    <a:cubicBezTo>
                      <a:pt x="8" y="7"/>
                      <a:pt x="7" y="4"/>
                      <a:pt x="7" y="3"/>
                    </a:cubicBezTo>
                    <a:cubicBezTo>
                      <a:pt x="8" y="3"/>
                      <a:pt x="8" y="3"/>
                      <a:pt x="8" y="3"/>
                    </a:cubicBezTo>
                    <a:cubicBezTo>
                      <a:pt x="8" y="2"/>
                      <a:pt x="8" y="2"/>
                      <a:pt x="8" y="2"/>
                    </a:cubicBezTo>
                    <a:cubicBezTo>
                      <a:pt x="8" y="1"/>
                      <a:pt x="7" y="1"/>
                      <a:pt x="7" y="0"/>
                    </a:cubicBezTo>
                    <a:cubicBezTo>
                      <a:pt x="7" y="0"/>
                      <a:pt x="7" y="0"/>
                      <a:pt x="7" y="0"/>
                    </a:cubicBezTo>
                    <a:cubicBezTo>
                      <a:pt x="6" y="0"/>
                      <a:pt x="6" y="0"/>
                      <a:pt x="5"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7" name="Freeform 12"/>
              <p:cNvSpPr>
                <a:spLocks noEditPoints="1"/>
              </p:cNvSpPr>
              <p:nvPr/>
            </p:nvSpPr>
            <p:spPr bwMode="auto">
              <a:xfrm>
                <a:off x="8680451" y="5270500"/>
                <a:ext cx="142875" cy="136525"/>
              </a:xfrm>
              <a:custGeom>
                <a:avLst/>
                <a:gdLst>
                  <a:gd name="T0" fmla="*/ 47 w 51"/>
                  <a:gd name="T1" fmla="*/ 28 h 49"/>
                  <a:gd name="T2" fmla="*/ 16 w 51"/>
                  <a:gd name="T3" fmla="*/ 4 h 49"/>
                  <a:gd name="T4" fmla="*/ 18 w 51"/>
                  <a:gd name="T5" fmla="*/ 4 h 49"/>
                  <a:gd name="T6" fmla="*/ 19 w 51"/>
                  <a:gd name="T7" fmla="*/ 1 h 49"/>
                  <a:gd name="T8" fmla="*/ 18 w 51"/>
                  <a:gd name="T9" fmla="*/ 4 h 49"/>
                  <a:gd name="T10" fmla="*/ 35 w 51"/>
                  <a:gd name="T11" fmla="*/ 13 h 49"/>
                  <a:gd name="T12" fmla="*/ 44 w 51"/>
                  <a:gd name="T13" fmla="*/ 22 h 49"/>
                  <a:gd name="T14" fmla="*/ 44 w 51"/>
                  <a:gd name="T15" fmla="*/ 22 h 49"/>
                  <a:gd name="T16" fmla="*/ 44 w 51"/>
                  <a:gd name="T17" fmla="*/ 23 h 49"/>
                  <a:gd name="T18" fmla="*/ 47 w 51"/>
                  <a:gd name="T19" fmla="*/ 27 h 49"/>
                  <a:gd name="T20" fmla="*/ 47 w 51"/>
                  <a:gd name="T21" fmla="*/ 28 h 49"/>
                  <a:gd name="T22" fmla="*/ 47 w 51"/>
                  <a:gd name="T23" fmla="*/ 30 h 49"/>
                  <a:gd name="T24" fmla="*/ 37 w 51"/>
                  <a:gd name="T25" fmla="*/ 42 h 49"/>
                  <a:gd name="T26" fmla="*/ 31 w 51"/>
                  <a:gd name="T27" fmla="*/ 33 h 49"/>
                  <a:gd name="T28" fmla="*/ 25 w 51"/>
                  <a:gd name="T29" fmla="*/ 27 h 49"/>
                  <a:gd name="T30" fmla="*/ 25 w 51"/>
                  <a:gd name="T31" fmla="*/ 27 h 49"/>
                  <a:gd name="T32" fmla="*/ 24 w 51"/>
                  <a:gd name="T33" fmla="*/ 26 h 49"/>
                  <a:gd name="T34" fmla="*/ 24 w 51"/>
                  <a:gd name="T35" fmla="*/ 26 h 49"/>
                  <a:gd name="T36" fmla="*/ 22 w 51"/>
                  <a:gd name="T37" fmla="*/ 25 h 49"/>
                  <a:gd name="T38" fmla="*/ 21 w 51"/>
                  <a:gd name="T39" fmla="*/ 24 h 49"/>
                  <a:gd name="T40" fmla="*/ 14 w 51"/>
                  <a:gd name="T41" fmla="*/ 20 h 49"/>
                  <a:gd name="T42" fmla="*/ 11 w 51"/>
                  <a:gd name="T43" fmla="*/ 18 h 49"/>
                  <a:gd name="T44" fmla="*/ 6 w 51"/>
                  <a:gd name="T45" fmla="*/ 17 h 49"/>
                  <a:gd name="T46" fmla="*/ 16 w 51"/>
                  <a:gd name="T47" fmla="*/ 4 h 49"/>
                  <a:gd name="T48" fmla="*/ 17 w 51"/>
                  <a:gd name="T49" fmla="*/ 4 h 49"/>
                  <a:gd name="T50" fmla="*/ 18 w 51"/>
                  <a:gd name="T51" fmla="*/ 4 h 49"/>
                  <a:gd name="T52" fmla="*/ 16 w 51"/>
                  <a:gd name="T53" fmla="*/ 0 h 49"/>
                  <a:gd name="T54" fmla="*/ 12 w 51"/>
                  <a:gd name="T55" fmla="*/ 3 h 49"/>
                  <a:gd name="T56" fmla="*/ 0 w 51"/>
                  <a:gd name="T57" fmla="*/ 18 h 49"/>
                  <a:gd name="T58" fmla="*/ 0 w 51"/>
                  <a:gd name="T59" fmla="*/ 21 h 49"/>
                  <a:gd name="T60" fmla="*/ 1 w 51"/>
                  <a:gd name="T61" fmla="*/ 22 h 49"/>
                  <a:gd name="T62" fmla="*/ 3 w 51"/>
                  <a:gd name="T63" fmla="*/ 22 h 49"/>
                  <a:gd name="T64" fmla="*/ 3 w 51"/>
                  <a:gd name="T65" fmla="*/ 21 h 49"/>
                  <a:gd name="T66" fmla="*/ 5 w 51"/>
                  <a:gd name="T67" fmla="*/ 21 h 49"/>
                  <a:gd name="T68" fmla="*/ 5 w 51"/>
                  <a:gd name="T69" fmla="*/ 21 h 49"/>
                  <a:gd name="T70" fmla="*/ 12 w 51"/>
                  <a:gd name="T71" fmla="*/ 23 h 49"/>
                  <a:gd name="T72" fmla="*/ 22 w 51"/>
                  <a:gd name="T73" fmla="*/ 30 h 49"/>
                  <a:gd name="T74" fmla="*/ 22 w 51"/>
                  <a:gd name="T75" fmla="*/ 30 h 49"/>
                  <a:gd name="T76" fmla="*/ 22 w 51"/>
                  <a:gd name="T77" fmla="*/ 30 h 49"/>
                  <a:gd name="T78" fmla="*/ 22 w 51"/>
                  <a:gd name="T79" fmla="*/ 30 h 49"/>
                  <a:gd name="T80" fmla="*/ 31 w 51"/>
                  <a:gd name="T81" fmla="*/ 39 h 49"/>
                  <a:gd name="T82" fmla="*/ 34 w 51"/>
                  <a:gd name="T83" fmla="*/ 45 h 49"/>
                  <a:gd name="T84" fmla="*/ 34 w 51"/>
                  <a:gd name="T85" fmla="*/ 45 h 49"/>
                  <a:gd name="T86" fmla="*/ 33 w 51"/>
                  <a:gd name="T87" fmla="*/ 46 h 49"/>
                  <a:gd name="T88" fmla="*/ 33 w 51"/>
                  <a:gd name="T89" fmla="*/ 46 h 49"/>
                  <a:gd name="T90" fmla="*/ 33 w 51"/>
                  <a:gd name="T91" fmla="*/ 46 h 49"/>
                  <a:gd name="T92" fmla="*/ 34 w 51"/>
                  <a:gd name="T93" fmla="*/ 48 h 49"/>
                  <a:gd name="T94" fmla="*/ 36 w 51"/>
                  <a:gd name="T95" fmla="*/ 49 h 49"/>
                  <a:gd name="T96" fmla="*/ 37 w 51"/>
                  <a:gd name="T97" fmla="*/ 48 h 49"/>
                  <a:gd name="T98" fmla="*/ 50 w 51"/>
                  <a:gd name="T99" fmla="*/ 32 h 49"/>
                  <a:gd name="T100" fmla="*/ 51 w 51"/>
                  <a:gd name="T101" fmla="*/ 28 h 49"/>
                  <a:gd name="T102" fmla="*/ 50 w 51"/>
                  <a:gd name="T103" fmla="*/ 25 h 49"/>
                  <a:gd name="T104" fmla="*/ 48 w 51"/>
                  <a:gd name="T105" fmla="*/ 22 h 49"/>
                  <a:gd name="T106" fmla="*/ 47 w 51"/>
                  <a:gd name="T107" fmla="*/ 20 h 49"/>
                  <a:gd name="T108" fmla="*/ 47 w 51"/>
                  <a:gd name="T109" fmla="*/ 20 h 49"/>
                  <a:gd name="T110" fmla="*/ 44 w 51"/>
                  <a:gd name="T111" fmla="*/ 17 h 49"/>
                  <a:gd name="T112" fmla="*/ 28 w 51"/>
                  <a:gd name="T113" fmla="*/ 4 h 49"/>
                  <a:gd name="T114" fmla="*/ 23 w 51"/>
                  <a:gd name="T115" fmla="*/ 2 h 49"/>
                  <a:gd name="T116" fmla="*/ 19 w 51"/>
                  <a:gd name="T117" fmla="*/ 1 h 49"/>
                  <a:gd name="T118" fmla="*/ 16 w 51"/>
                  <a:gd name="T119"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1" h="49">
                    <a:moveTo>
                      <a:pt x="47" y="28"/>
                    </a:moveTo>
                    <a:cubicBezTo>
                      <a:pt x="47" y="28"/>
                      <a:pt x="47" y="28"/>
                      <a:pt x="47" y="28"/>
                    </a:cubicBezTo>
                    <a:cubicBezTo>
                      <a:pt x="47" y="28"/>
                      <a:pt x="47" y="28"/>
                      <a:pt x="47" y="28"/>
                    </a:cubicBezTo>
                    <a:moveTo>
                      <a:pt x="16" y="4"/>
                    </a:moveTo>
                    <a:cubicBezTo>
                      <a:pt x="16" y="4"/>
                      <a:pt x="16" y="4"/>
                      <a:pt x="16" y="4"/>
                    </a:cubicBezTo>
                    <a:moveTo>
                      <a:pt x="18" y="4"/>
                    </a:moveTo>
                    <a:cubicBezTo>
                      <a:pt x="18" y="2"/>
                      <a:pt x="18" y="2"/>
                      <a:pt x="18" y="2"/>
                    </a:cubicBezTo>
                    <a:cubicBezTo>
                      <a:pt x="19" y="1"/>
                      <a:pt x="19" y="1"/>
                      <a:pt x="19" y="1"/>
                    </a:cubicBezTo>
                    <a:cubicBezTo>
                      <a:pt x="18" y="2"/>
                      <a:pt x="18" y="2"/>
                      <a:pt x="18" y="2"/>
                    </a:cubicBezTo>
                    <a:cubicBezTo>
                      <a:pt x="18" y="4"/>
                      <a:pt x="18" y="4"/>
                      <a:pt x="18" y="4"/>
                    </a:cubicBezTo>
                    <a:cubicBezTo>
                      <a:pt x="19" y="5"/>
                      <a:pt x="21" y="5"/>
                      <a:pt x="22" y="6"/>
                    </a:cubicBezTo>
                    <a:cubicBezTo>
                      <a:pt x="27" y="8"/>
                      <a:pt x="31" y="10"/>
                      <a:pt x="35" y="13"/>
                    </a:cubicBezTo>
                    <a:cubicBezTo>
                      <a:pt x="37" y="15"/>
                      <a:pt x="39" y="17"/>
                      <a:pt x="41" y="19"/>
                    </a:cubicBezTo>
                    <a:cubicBezTo>
                      <a:pt x="42" y="20"/>
                      <a:pt x="43" y="21"/>
                      <a:pt x="44" y="22"/>
                    </a:cubicBezTo>
                    <a:cubicBezTo>
                      <a:pt x="44" y="22"/>
                      <a:pt x="44" y="22"/>
                      <a:pt x="44" y="22"/>
                    </a:cubicBezTo>
                    <a:cubicBezTo>
                      <a:pt x="44" y="22"/>
                      <a:pt x="44" y="22"/>
                      <a:pt x="44" y="22"/>
                    </a:cubicBezTo>
                    <a:cubicBezTo>
                      <a:pt x="44" y="23"/>
                      <a:pt x="44" y="23"/>
                      <a:pt x="44" y="23"/>
                    </a:cubicBezTo>
                    <a:cubicBezTo>
                      <a:pt x="44" y="23"/>
                      <a:pt x="44" y="23"/>
                      <a:pt x="44" y="23"/>
                    </a:cubicBezTo>
                    <a:cubicBezTo>
                      <a:pt x="44" y="23"/>
                      <a:pt x="45" y="24"/>
                      <a:pt x="45" y="25"/>
                    </a:cubicBezTo>
                    <a:cubicBezTo>
                      <a:pt x="46" y="25"/>
                      <a:pt x="46" y="26"/>
                      <a:pt x="47" y="27"/>
                    </a:cubicBezTo>
                    <a:cubicBezTo>
                      <a:pt x="47" y="27"/>
                      <a:pt x="47" y="27"/>
                      <a:pt x="47" y="27"/>
                    </a:cubicBezTo>
                    <a:cubicBezTo>
                      <a:pt x="47" y="27"/>
                      <a:pt x="47" y="28"/>
                      <a:pt x="47" y="28"/>
                    </a:cubicBezTo>
                    <a:cubicBezTo>
                      <a:pt x="47" y="28"/>
                      <a:pt x="47" y="28"/>
                      <a:pt x="47" y="28"/>
                    </a:cubicBezTo>
                    <a:cubicBezTo>
                      <a:pt x="47" y="28"/>
                      <a:pt x="47" y="29"/>
                      <a:pt x="47" y="30"/>
                    </a:cubicBezTo>
                    <a:cubicBezTo>
                      <a:pt x="37" y="42"/>
                      <a:pt x="37" y="42"/>
                      <a:pt x="37" y="42"/>
                    </a:cubicBezTo>
                    <a:cubicBezTo>
                      <a:pt x="37" y="42"/>
                      <a:pt x="37" y="42"/>
                      <a:pt x="37" y="42"/>
                    </a:cubicBezTo>
                    <a:cubicBezTo>
                      <a:pt x="36" y="40"/>
                      <a:pt x="35" y="38"/>
                      <a:pt x="34" y="37"/>
                    </a:cubicBezTo>
                    <a:cubicBezTo>
                      <a:pt x="33" y="35"/>
                      <a:pt x="32" y="34"/>
                      <a:pt x="31" y="33"/>
                    </a:cubicBezTo>
                    <a:cubicBezTo>
                      <a:pt x="29" y="31"/>
                      <a:pt x="27" y="29"/>
                      <a:pt x="25" y="27"/>
                    </a:cubicBezTo>
                    <a:cubicBezTo>
                      <a:pt x="25" y="27"/>
                      <a:pt x="25" y="27"/>
                      <a:pt x="25" y="27"/>
                    </a:cubicBezTo>
                    <a:cubicBezTo>
                      <a:pt x="25" y="27"/>
                      <a:pt x="25" y="27"/>
                      <a:pt x="25" y="27"/>
                    </a:cubicBezTo>
                    <a:cubicBezTo>
                      <a:pt x="25" y="27"/>
                      <a:pt x="25" y="27"/>
                      <a:pt x="25" y="27"/>
                    </a:cubicBezTo>
                    <a:cubicBezTo>
                      <a:pt x="25" y="27"/>
                      <a:pt x="25" y="27"/>
                      <a:pt x="25" y="27"/>
                    </a:cubicBezTo>
                    <a:cubicBezTo>
                      <a:pt x="24" y="27"/>
                      <a:pt x="24" y="27"/>
                      <a:pt x="24" y="26"/>
                    </a:cubicBezTo>
                    <a:cubicBezTo>
                      <a:pt x="24" y="26"/>
                      <a:pt x="24" y="26"/>
                      <a:pt x="24" y="26"/>
                    </a:cubicBezTo>
                    <a:cubicBezTo>
                      <a:pt x="24" y="26"/>
                      <a:pt x="24" y="26"/>
                      <a:pt x="24" y="26"/>
                    </a:cubicBezTo>
                    <a:cubicBezTo>
                      <a:pt x="23" y="26"/>
                      <a:pt x="23" y="25"/>
                      <a:pt x="22" y="25"/>
                    </a:cubicBezTo>
                    <a:cubicBezTo>
                      <a:pt x="22" y="25"/>
                      <a:pt x="22" y="25"/>
                      <a:pt x="22" y="25"/>
                    </a:cubicBezTo>
                    <a:cubicBezTo>
                      <a:pt x="22" y="25"/>
                      <a:pt x="22" y="25"/>
                      <a:pt x="22" y="25"/>
                    </a:cubicBezTo>
                    <a:cubicBezTo>
                      <a:pt x="22" y="25"/>
                      <a:pt x="22" y="24"/>
                      <a:pt x="21" y="24"/>
                    </a:cubicBezTo>
                    <a:cubicBezTo>
                      <a:pt x="21" y="24"/>
                      <a:pt x="21" y="24"/>
                      <a:pt x="21" y="24"/>
                    </a:cubicBezTo>
                    <a:cubicBezTo>
                      <a:pt x="19" y="22"/>
                      <a:pt x="16" y="21"/>
                      <a:pt x="14" y="20"/>
                    </a:cubicBezTo>
                    <a:cubicBezTo>
                      <a:pt x="13" y="19"/>
                      <a:pt x="12" y="19"/>
                      <a:pt x="11" y="18"/>
                    </a:cubicBezTo>
                    <a:cubicBezTo>
                      <a:pt x="11" y="18"/>
                      <a:pt x="11" y="18"/>
                      <a:pt x="11" y="18"/>
                    </a:cubicBezTo>
                    <a:cubicBezTo>
                      <a:pt x="11" y="18"/>
                      <a:pt x="11" y="18"/>
                      <a:pt x="11" y="18"/>
                    </a:cubicBezTo>
                    <a:cubicBezTo>
                      <a:pt x="9" y="18"/>
                      <a:pt x="8" y="17"/>
                      <a:pt x="6" y="17"/>
                    </a:cubicBezTo>
                    <a:cubicBezTo>
                      <a:pt x="15" y="5"/>
                      <a:pt x="15" y="5"/>
                      <a:pt x="15" y="5"/>
                    </a:cubicBezTo>
                    <a:cubicBezTo>
                      <a:pt x="16" y="5"/>
                      <a:pt x="16" y="4"/>
                      <a:pt x="16" y="4"/>
                    </a:cubicBezTo>
                    <a:cubicBezTo>
                      <a:pt x="17" y="4"/>
                      <a:pt x="17" y="4"/>
                      <a:pt x="17" y="4"/>
                    </a:cubicBezTo>
                    <a:cubicBezTo>
                      <a:pt x="17" y="4"/>
                      <a:pt x="17" y="4"/>
                      <a:pt x="17" y="4"/>
                    </a:cubicBezTo>
                    <a:cubicBezTo>
                      <a:pt x="17" y="4"/>
                      <a:pt x="17" y="4"/>
                      <a:pt x="17" y="4"/>
                    </a:cubicBezTo>
                    <a:cubicBezTo>
                      <a:pt x="17" y="4"/>
                      <a:pt x="17" y="4"/>
                      <a:pt x="18" y="4"/>
                    </a:cubicBezTo>
                    <a:cubicBezTo>
                      <a:pt x="18" y="4"/>
                      <a:pt x="18" y="4"/>
                      <a:pt x="18" y="4"/>
                    </a:cubicBezTo>
                    <a:moveTo>
                      <a:pt x="16" y="0"/>
                    </a:moveTo>
                    <a:cubicBezTo>
                      <a:pt x="16" y="0"/>
                      <a:pt x="15" y="1"/>
                      <a:pt x="14" y="1"/>
                    </a:cubicBezTo>
                    <a:cubicBezTo>
                      <a:pt x="13" y="2"/>
                      <a:pt x="13" y="2"/>
                      <a:pt x="12" y="3"/>
                    </a:cubicBezTo>
                    <a:cubicBezTo>
                      <a:pt x="0" y="18"/>
                      <a:pt x="0" y="18"/>
                      <a:pt x="0" y="18"/>
                    </a:cubicBezTo>
                    <a:cubicBezTo>
                      <a:pt x="0" y="18"/>
                      <a:pt x="0" y="18"/>
                      <a:pt x="0" y="18"/>
                    </a:cubicBezTo>
                    <a:cubicBezTo>
                      <a:pt x="0" y="19"/>
                      <a:pt x="0" y="19"/>
                      <a:pt x="0" y="20"/>
                    </a:cubicBezTo>
                    <a:cubicBezTo>
                      <a:pt x="0" y="20"/>
                      <a:pt x="0" y="21"/>
                      <a:pt x="0" y="21"/>
                    </a:cubicBezTo>
                    <a:cubicBezTo>
                      <a:pt x="1" y="21"/>
                      <a:pt x="1" y="21"/>
                      <a:pt x="1" y="21"/>
                    </a:cubicBezTo>
                    <a:cubicBezTo>
                      <a:pt x="1" y="21"/>
                      <a:pt x="1" y="22"/>
                      <a:pt x="1" y="22"/>
                    </a:cubicBezTo>
                    <a:cubicBezTo>
                      <a:pt x="1" y="22"/>
                      <a:pt x="2" y="22"/>
                      <a:pt x="2" y="22"/>
                    </a:cubicBezTo>
                    <a:cubicBezTo>
                      <a:pt x="2" y="22"/>
                      <a:pt x="2" y="22"/>
                      <a:pt x="3" y="22"/>
                    </a:cubicBezTo>
                    <a:cubicBezTo>
                      <a:pt x="3" y="22"/>
                      <a:pt x="3" y="22"/>
                      <a:pt x="3" y="21"/>
                    </a:cubicBezTo>
                    <a:cubicBezTo>
                      <a:pt x="3" y="21"/>
                      <a:pt x="3" y="21"/>
                      <a:pt x="3" y="21"/>
                    </a:cubicBezTo>
                    <a:cubicBezTo>
                      <a:pt x="3" y="21"/>
                      <a:pt x="4" y="21"/>
                      <a:pt x="5" y="21"/>
                    </a:cubicBezTo>
                    <a:cubicBezTo>
                      <a:pt x="5" y="21"/>
                      <a:pt x="5" y="21"/>
                      <a:pt x="5" y="21"/>
                    </a:cubicBezTo>
                    <a:cubicBezTo>
                      <a:pt x="5" y="21"/>
                      <a:pt x="5" y="21"/>
                      <a:pt x="5" y="21"/>
                    </a:cubicBezTo>
                    <a:cubicBezTo>
                      <a:pt x="5" y="21"/>
                      <a:pt x="5" y="21"/>
                      <a:pt x="5" y="21"/>
                    </a:cubicBezTo>
                    <a:cubicBezTo>
                      <a:pt x="5" y="21"/>
                      <a:pt x="5" y="21"/>
                      <a:pt x="5" y="21"/>
                    </a:cubicBezTo>
                    <a:cubicBezTo>
                      <a:pt x="6" y="21"/>
                      <a:pt x="9" y="22"/>
                      <a:pt x="12" y="23"/>
                    </a:cubicBezTo>
                    <a:cubicBezTo>
                      <a:pt x="15" y="25"/>
                      <a:pt x="18" y="27"/>
                      <a:pt x="22" y="29"/>
                    </a:cubicBezTo>
                    <a:cubicBezTo>
                      <a:pt x="22" y="29"/>
                      <a:pt x="22" y="30"/>
                      <a:pt x="22" y="30"/>
                    </a:cubicBezTo>
                    <a:cubicBezTo>
                      <a:pt x="22" y="30"/>
                      <a:pt x="22" y="30"/>
                      <a:pt x="22" y="30"/>
                    </a:cubicBezTo>
                    <a:cubicBezTo>
                      <a:pt x="22" y="30"/>
                      <a:pt x="22" y="30"/>
                      <a:pt x="22" y="30"/>
                    </a:cubicBezTo>
                    <a:cubicBezTo>
                      <a:pt x="22" y="30"/>
                      <a:pt x="22" y="30"/>
                      <a:pt x="22" y="30"/>
                    </a:cubicBezTo>
                    <a:cubicBezTo>
                      <a:pt x="22" y="30"/>
                      <a:pt x="22" y="30"/>
                      <a:pt x="22" y="30"/>
                    </a:cubicBezTo>
                    <a:cubicBezTo>
                      <a:pt x="22" y="30"/>
                      <a:pt x="22" y="30"/>
                      <a:pt x="22" y="30"/>
                    </a:cubicBezTo>
                    <a:cubicBezTo>
                      <a:pt x="22" y="30"/>
                      <a:pt x="22" y="30"/>
                      <a:pt x="22" y="30"/>
                    </a:cubicBezTo>
                    <a:cubicBezTo>
                      <a:pt x="24" y="32"/>
                      <a:pt x="27" y="34"/>
                      <a:pt x="28" y="36"/>
                    </a:cubicBezTo>
                    <a:cubicBezTo>
                      <a:pt x="29" y="37"/>
                      <a:pt x="30" y="38"/>
                      <a:pt x="31" y="39"/>
                    </a:cubicBezTo>
                    <a:cubicBezTo>
                      <a:pt x="33" y="41"/>
                      <a:pt x="34" y="44"/>
                      <a:pt x="34" y="45"/>
                    </a:cubicBezTo>
                    <a:cubicBezTo>
                      <a:pt x="34" y="45"/>
                      <a:pt x="34" y="45"/>
                      <a:pt x="34" y="45"/>
                    </a:cubicBezTo>
                    <a:cubicBezTo>
                      <a:pt x="34" y="45"/>
                      <a:pt x="34" y="45"/>
                      <a:pt x="34" y="45"/>
                    </a:cubicBezTo>
                    <a:cubicBezTo>
                      <a:pt x="34" y="45"/>
                      <a:pt x="34" y="45"/>
                      <a:pt x="34" y="45"/>
                    </a:cubicBezTo>
                    <a:cubicBezTo>
                      <a:pt x="34" y="46"/>
                      <a:pt x="34" y="46"/>
                      <a:pt x="34" y="46"/>
                    </a:cubicBezTo>
                    <a:cubicBezTo>
                      <a:pt x="33" y="46"/>
                      <a:pt x="33" y="46"/>
                      <a:pt x="33" y="46"/>
                    </a:cubicBezTo>
                    <a:cubicBezTo>
                      <a:pt x="33" y="46"/>
                      <a:pt x="33" y="46"/>
                      <a:pt x="33" y="46"/>
                    </a:cubicBezTo>
                    <a:cubicBezTo>
                      <a:pt x="33" y="46"/>
                      <a:pt x="33" y="46"/>
                      <a:pt x="33" y="46"/>
                    </a:cubicBezTo>
                    <a:cubicBezTo>
                      <a:pt x="33" y="46"/>
                      <a:pt x="33" y="46"/>
                      <a:pt x="33" y="46"/>
                    </a:cubicBezTo>
                    <a:cubicBezTo>
                      <a:pt x="33" y="46"/>
                      <a:pt x="33" y="46"/>
                      <a:pt x="33" y="46"/>
                    </a:cubicBezTo>
                    <a:cubicBezTo>
                      <a:pt x="33" y="47"/>
                      <a:pt x="34" y="47"/>
                      <a:pt x="34" y="48"/>
                    </a:cubicBezTo>
                    <a:cubicBezTo>
                      <a:pt x="34" y="48"/>
                      <a:pt x="34" y="48"/>
                      <a:pt x="34" y="48"/>
                    </a:cubicBezTo>
                    <a:cubicBezTo>
                      <a:pt x="34" y="48"/>
                      <a:pt x="34" y="48"/>
                      <a:pt x="34" y="48"/>
                    </a:cubicBezTo>
                    <a:cubicBezTo>
                      <a:pt x="35" y="48"/>
                      <a:pt x="35" y="49"/>
                      <a:pt x="36" y="49"/>
                    </a:cubicBezTo>
                    <a:cubicBezTo>
                      <a:pt x="36" y="49"/>
                      <a:pt x="36" y="49"/>
                      <a:pt x="36" y="49"/>
                    </a:cubicBezTo>
                    <a:cubicBezTo>
                      <a:pt x="36" y="48"/>
                      <a:pt x="37" y="48"/>
                      <a:pt x="37" y="48"/>
                    </a:cubicBezTo>
                    <a:cubicBezTo>
                      <a:pt x="37" y="48"/>
                      <a:pt x="37" y="48"/>
                      <a:pt x="37" y="48"/>
                    </a:cubicBezTo>
                    <a:cubicBezTo>
                      <a:pt x="50" y="32"/>
                      <a:pt x="50" y="32"/>
                      <a:pt x="50" y="32"/>
                    </a:cubicBezTo>
                    <a:cubicBezTo>
                      <a:pt x="50" y="31"/>
                      <a:pt x="51" y="31"/>
                      <a:pt x="51" y="30"/>
                    </a:cubicBezTo>
                    <a:cubicBezTo>
                      <a:pt x="51" y="30"/>
                      <a:pt x="51" y="29"/>
                      <a:pt x="51" y="28"/>
                    </a:cubicBezTo>
                    <a:cubicBezTo>
                      <a:pt x="51" y="28"/>
                      <a:pt x="51" y="27"/>
                      <a:pt x="51" y="26"/>
                    </a:cubicBezTo>
                    <a:cubicBezTo>
                      <a:pt x="51" y="26"/>
                      <a:pt x="51" y="25"/>
                      <a:pt x="50" y="25"/>
                    </a:cubicBezTo>
                    <a:cubicBezTo>
                      <a:pt x="50" y="25"/>
                      <a:pt x="50" y="25"/>
                      <a:pt x="50" y="25"/>
                    </a:cubicBezTo>
                    <a:cubicBezTo>
                      <a:pt x="50" y="24"/>
                      <a:pt x="49" y="23"/>
                      <a:pt x="48" y="22"/>
                    </a:cubicBezTo>
                    <a:cubicBezTo>
                      <a:pt x="48" y="21"/>
                      <a:pt x="47" y="21"/>
                      <a:pt x="47" y="20"/>
                    </a:cubicBezTo>
                    <a:cubicBezTo>
                      <a:pt x="47" y="20"/>
                      <a:pt x="47" y="20"/>
                      <a:pt x="47" y="20"/>
                    </a:cubicBezTo>
                    <a:cubicBezTo>
                      <a:pt x="47" y="20"/>
                      <a:pt x="47" y="20"/>
                      <a:pt x="47" y="20"/>
                    </a:cubicBezTo>
                    <a:cubicBezTo>
                      <a:pt x="47" y="20"/>
                      <a:pt x="47" y="20"/>
                      <a:pt x="47" y="20"/>
                    </a:cubicBezTo>
                    <a:cubicBezTo>
                      <a:pt x="46" y="19"/>
                      <a:pt x="46" y="18"/>
                      <a:pt x="45" y="18"/>
                    </a:cubicBezTo>
                    <a:cubicBezTo>
                      <a:pt x="45" y="17"/>
                      <a:pt x="45" y="17"/>
                      <a:pt x="44" y="17"/>
                    </a:cubicBezTo>
                    <a:cubicBezTo>
                      <a:pt x="42" y="14"/>
                      <a:pt x="40" y="12"/>
                      <a:pt x="37" y="10"/>
                    </a:cubicBezTo>
                    <a:cubicBezTo>
                      <a:pt x="34" y="7"/>
                      <a:pt x="31" y="5"/>
                      <a:pt x="28" y="4"/>
                    </a:cubicBezTo>
                    <a:cubicBezTo>
                      <a:pt x="26" y="3"/>
                      <a:pt x="25" y="3"/>
                      <a:pt x="24" y="2"/>
                    </a:cubicBezTo>
                    <a:cubicBezTo>
                      <a:pt x="24" y="2"/>
                      <a:pt x="23" y="2"/>
                      <a:pt x="23" y="2"/>
                    </a:cubicBezTo>
                    <a:cubicBezTo>
                      <a:pt x="21" y="1"/>
                      <a:pt x="20" y="1"/>
                      <a:pt x="19" y="1"/>
                    </a:cubicBezTo>
                    <a:cubicBezTo>
                      <a:pt x="19" y="1"/>
                      <a:pt x="19" y="1"/>
                      <a:pt x="19" y="1"/>
                    </a:cubicBezTo>
                    <a:cubicBezTo>
                      <a:pt x="18" y="0"/>
                      <a:pt x="17" y="0"/>
                      <a:pt x="17" y="0"/>
                    </a:cubicBezTo>
                    <a:cubicBezTo>
                      <a:pt x="17" y="0"/>
                      <a:pt x="16" y="0"/>
                      <a:pt x="16"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8" name="Freeform 13"/>
              <p:cNvSpPr>
                <a:spLocks noEditPoints="1"/>
              </p:cNvSpPr>
              <p:nvPr/>
            </p:nvSpPr>
            <p:spPr bwMode="auto">
              <a:xfrm>
                <a:off x="8339138" y="5707063"/>
                <a:ext cx="139700" cy="131763"/>
              </a:xfrm>
              <a:custGeom>
                <a:avLst/>
                <a:gdLst>
                  <a:gd name="T0" fmla="*/ 12 w 50"/>
                  <a:gd name="T1" fmla="*/ 7 h 47"/>
                  <a:gd name="T2" fmla="*/ 16 w 50"/>
                  <a:gd name="T3" fmla="*/ 13 h 47"/>
                  <a:gd name="T4" fmla="*/ 25 w 50"/>
                  <a:gd name="T5" fmla="*/ 23 h 47"/>
                  <a:gd name="T6" fmla="*/ 25 w 50"/>
                  <a:gd name="T7" fmla="*/ 23 h 47"/>
                  <a:gd name="T8" fmla="*/ 26 w 50"/>
                  <a:gd name="T9" fmla="*/ 23 h 47"/>
                  <a:gd name="T10" fmla="*/ 26 w 50"/>
                  <a:gd name="T11" fmla="*/ 23 h 47"/>
                  <a:gd name="T12" fmla="*/ 26 w 50"/>
                  <a:gd name="T13" fmla="*/ 23 h 47"/>
                  <a:gd name="T14" fmla="*/ 39 w 50"/>
                  <a:gd name="T15" fmla="*/ 31 h 47"/>
                  <a:gd name="T16" fmla="*/ 43 w 50"/>
                  <a:gd name="T17" fmla="*/ 32 h 47"/>
                  <a:gd name="T18" fmla="*/ 34 w 50"/>
                  <a:gd name="T19" fmla="*/ 43 h 47"/>
                  <a:gd name="T20" fmla="*/ 33 w 50"/>
                  <a:gd name="T21" fmla="*/ 43 h 47"/>
                  <a:gd name="T22" fmla="*/ 28 w 50"/>
                  <a:gd name="T23" fmla="*/ 42 h 47"/>
                  <a:gd name="T24" fmla="*/ 23 w 50"/>
                  <a:gd name="T25" fmla="*/ 40 h 47"/>
                  <a:gd name="T26" fmla="*/ 7 w 50"/>
                  <a:gd name="T27" fmla="*/ 26 h 47"/>
                  <a:gd name="T28" fmla="*/ 4 w 50"/>
                  <a:gd name="T29" fmla="*/ 18 h 47"/>
                  <a:gd name="T30" fmla="*/ 12 w 50"/>
                  <a:gd name="T31" fmla="*/ 7 h 47"/>
                  <a:gd name="T32" fmla="*/ 13 w 50"/>
                  <a:gd name="T33" fmla="*/ 1 h 47"/>
                  <a:gd name="T34" fmla="*/ 14 w 50"/>
                  <a:gd name="T35" fmla="*/ 2 h 47"/>
                  <a:gd name="T36" fmla="*/ 14 w 50"/>
                  <a:gd name="T37" fmla="*/ 2 h 47"/>
                  <a:gd name="T38" fmla="*/ 14 w 50"/>
                  <a:gd name="T39" fmla="*/ 0 h 47"/>
                  <a:gd name="T40" fmla="*/ 12 w 50"/>
                  <a:gd name="T41" fmla="*/ 1 h 47"/>
                  <a:gd name="T42" fmla="*/ 0 w 50"/>
                  <a:gd name="T43" fmla="*/ 17 h 47"/>
                  <a:gd name="T44" fmla="*/ 4 w 50"/>
                  <a:gd name="T45" fmla="*/ 28 h 47"/>
                  <a:gd name="T46" fmla="*/ 21 w 50"/>
                  <a:gd name="T47" fmla="*/ 43 h 47"/>
                  <a:gd name="T48" fmla="*/ 27 w 50"/>
                  <a:gd name="T49" fmla="*/ 46 h 47"/>
                  <a:gd name="T50" fmla="*/ 35 w 50"/>
                  <a:gd name="T51" fmla="*/ 46 h 47"/>
                  <a:gd name="T52" fmla="*/ 38 w 50"/>
                  <a:gd name="T53" fmla="*/ 45 h 47"/>
                  <a:gd name="T54" fmla="*/ 50 w 50"/>
                  <a:gd name="T55" fmla="*/ 29 h 47"/>
                  <a:gd name="T56" fmla="*/ 49 w 50"/>
                  <a:gd name="T57" fmla="*/ 27 h 47"/>
                  <a:gd name="T58" fmla="*/ 46 w 50"/>
                  <a:gd name="T59" fmla="*/ 27 h 47"/>
                  <a:gd name="T60" fmla="*/ 46 w 50"/>
                  <a:gd name="T61" fmla="*/ 28 h 47"/>
                  <a:gd name="T62" fmla="*/ 45 w 50"/>
                  <a:gd name="T63" fmla="*/ 28 h 47"/>
                  <a:gd name="T64" fmla="*/ 35 w 50"/>
                  <a:gd name="T65" fmla="*/ 25 h 47"/>
                  <a:gd name="T66" fmla="*/ 19 w 50"/>
                  <a:gd name="T67" fmla="*/ 10 h 47"/>
                  <a:gd name="T68" fmla="*/ 16 w 50"/>
                  <a:gd name="T69" fmla="*/ 4 h 47"/>
                  <a:gd name="T70" fmla="*/ 16 w 50"/>
                  <a:gd name="T71" fmla="*/ 3 h 47"/>
                  <a:gd name="T72" fmla="*/ 16 w 50"/>
                  <a:gd name="T73" fmla="*/ 3 h 47"/>
                  <a:gd name="T74" fmla="*/ 16 w 50"/>
                  <a:gd name="T75" fmla="*/ 0 h 47"/>
                  <a:gd name="T76" fmla="*/ 15 w 50"/>
                  <a:gd name="T77"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0" h="47">
                    <a:moveTo>
                      <a:pt x="12" y="7"/>
                    </a:moveTo>
                    <a:cubicBezTo>
                      <a:pt x="12" y="7"/>
                      <a:pt x="12" y="7"/>
                      <a:pt x="12" y="7"/>
                    </a:cubicBezTo>
                    <a:cubicBezTo>
                      <a:pt x="13" y="8"/>
                      <a:pt x="13" y="9"/>
                      <a:pt x="13" y="9"/>
                    </a:cubicBezTo>
                    <a:cubicBezTo>
                      <a:pt x="14" y="10"/>
                      <a:pt x="15" y="12"/>
                      <a:pt x="16" y="13"/>
                    </a:cubicBezTo>
                    <a:cubicBezTo>
                      <a:pt x="18" y="16"/>
                      <a:pt x="21" y="19"/>
                      <a:pt x="25" y="22"/>
                    </a:cubicBezTo>
                    <a:cubicBezTo>
                      <a:pt x="25" y="22"/>
                      <a:pt x="25" y="23"/>
                      <a:pt x="25" y="23"/>
                    </a:cubicBezTo>
                    <a:cubicBezTo>
                      <a:pt x="25" y="23"/>
                      <a:pt x="25" y="23"/>
                      <a:pt x="25" y="23"/>
                    </a:cubicBezTo>
                    <a:cubicBezTo>
                      <a:pt x="25" y="23"/>
                      <a:pt x="25" y="23"/>
                      <a:pt x="25" y="23"/>
                    </a:cubicBezTo>
                    <a:cubicBezTo>
                      <a:pt x="25" y="23"/>
                      <a:pt x="25" y="23"/>
                      <a:pt x="25"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8" y="25"/>
                      <a:pt x="31" y="27"/>
                      <a:pt x="33" y="28"/>
                    </a:cubicBezTo>
                    <a:cubicBezTo>
                      <a:pt x="35" y="29"/>
                      <a:pt x="37" y="30"/>
                      <a:pt x="39" y="31"/>
                    </a:cubicBezTo>
                    <a:cubicBezTo>
                      <a:pt x="40" y="31"/>
                      <a:pt x="42" y="32"/>
                      <a:pt x="43" y="32"/>
                    </a:cubicBezTo>
                    <a:cubicBezTo>
                      <a:pt x="43" y="32"/>
                      <a:pt x="43" y="32"/>
                      <a:pt x="43" y="32"/>
                    </a:cubicBezTo>
                    <a:cubicBezTo>
                      <a:pt x="35" y="42"/>
                      <a:pt x="35" y="42"/>
                      <a:pt x="35" y="42"/>
                    </a:cubicBezTo>
                    <a:cubicBezTo>
                      <a:pt x="35" y="42"/>
                      <a:pt x="34" y="42"/>
                      <a:pt x="34" y="43"/>
                    </a:cubicBezTo>
                    <a:cubicBezTo>
                      <a:pt x="34" y="43"/>
                      <a:pt x="34" y="43"/>
                      <a:pt x="34" y="43"/>
                    </a:cubicBezTo>
                    <a:cubicBezTo>
                      <a:pt x="34" y="43"/>
                      <a:pt x="33" y="43"/>
                      <a:pt x="33" y="43"/>
                    </a:cubicBezTo>
                    <a:cubicBezTo>
                      <a:pt x="33" y="43"/>
                      <a:pt x="33" y="43"/>
                      <a:pt x="33" y="43"/>
                    </a:cubicBezTo>
                    <a:cubicBezTo>
                      <a:pt x="32" y="43"/>
                      <a:pt x="30" y="43"/>
                      <a:pt x="28" y="42"/>
                    </a:cubicBezTo>
                    <a:cubicBezTo>
                      <a:pt x="27" y="41"/>
                      <a:pt x="25" y="41"/>
                      <a:pt x="23" y="40"/>
                    </a:cubicBezTo>
                    <a:cubicBezTo>
                      <a:pt x="23" y="40"/>
                      <a:pt x="23" y="40"/>
                      <a:pt x="23" y="40"/>
                    </a:cubicBezTo>
                    <a:cubicBezTo>
                      <a:pt x="21" y="38"/>
                      <a:pt x="18" y="37"/>
                      <a:pt x="16" y="35"/>
                    </a:cubicBezTo>
                    <a:cubicBezTo>
                      <a:pt x="12" y="32"/>
                      <a:pt x="9" y="28"/>
                      <a:pt x="7" y="26"/>
                    </a:cubicBezTo>
                    <a:cubicBezTo>
                      <a:pt x="5" y="23"/>
                      <a:pt x="4" y="20"/>
                      <a:pt x="4" y="19"/>
                    </a:cubicBezTo>
                    <a:cubicBezTo>
                      <a:pt x="4" y="19"/>
                      <a:pt x="4" y="19"/>
                      <a:pt x="4" y="18"/>
                    </a:cubicBezTo>
                    <a:cubicBezTo>
                      <a:pt x="4" y="18"/>
                      <a:pt x="4" y="18"/>
                      <a:pt x="4" y="17"/>
                    </a:cubicBezTo>
                    <a:cubicBezTo>
                      <a:pt x="12" y="7"/>
                      <a:pt x="12" y="7"/>
                      <a:pt x="12" y="7"/>
                    </a:cubicBezTo>
                    <a:moveTo>
                      <a:pt x="14" y="2"/>
                    </a:moveTo>
                    <a:cubicBezTo>
                      <a:pt x="13" y="1"/>
                      <a:pt x="13" y="1"/>
                      <a:pt x="13" y="1"/>
                    </a:cubicBezTo>
                    <a:cubicBezTo>
                      <a:pt x="14" y="2"/>
                      <a:pt x="14" y="2"/>
                      <a:pt x="14" y="2"/>
                    </a:cubicBezTo>
                    <a:moveTo>
                      <a:pt x="14" y="2"/>
                    </a:moveTo>
                    <a:cubicBezTo>
                      <a:pt x="16" y="0"/>
                      <a:pt x="16" y="0"/>
                      <a:pt x="16" y="0"/>
                    </a:cubicBezTo>
                    <a:cubicBezTo>
                      <a:pt x="14" y="2"/>
                      <a:pt x="14" y="2"/>
                      <a:pt x="14" y="2"/>
                    </a:cubicBezTo>
                    <a:moveTo>
                      <a:pt x="14" y="0"/>
                    </a:moveTo>
                    <a:cubicBezTo>
                      <a:pt x="14" y="0"/>
                      <a:pt x="14" y="0"/>
                      <a:pt x="14" y="0"/>
                    </a:cubicBezTo>
                    <a:cubicBezTo>
                      <a:pt x="13" y="0"/>
                      <a:pt x="13" y="0"/>
                      <a:pt x="12" y="1"/>
                    </a:cubicBezTo>
                    <a:cubicBezTo>
                      <a:pt x="12" y="1"/>
                      <a:pt x="12" y="1"/>
                      <a:pt x="12" y="1"/>
                    </a:cubicBezTo>
                    <a:cubicBezTo>
                      <a:pt x="0" y="16"/>
                      <a:pt x="0" y="16"/>
                      <a:pt x="0" y="16"/>
                    </a:cubicBezTo>
                    <a:cubicBezTo>
                      <a:pt x="0" y="16"/>
                      <a:pt x="0" y="17"/>
                      <a:pt x="0" y="17"/>
                    </a:cubicBezTo>
                    <a:cubicBezTo>
                      <a:pt x="0" y="18"/>
                      <a:pt x="0" y="18"/>
                      <a:pt x="0" y="19"/>
                    </a:cubicBezTo>
                    <a:cubicBezTo>
                      <a:pt x="0" y="22"/>
                      <a:pt x="1" y="25"/>
                      <a:pt x="4" y="28"/>
                    </a:cubicBezTo>
                    <a:cubicBezTo>
                      <a:pt x="6" y="31"/>
                      <a:pt x="9" y="35"/>
                      <a:pt x="13" y="38"/>
                    </a:cubicBezTo>
                    <a:cubicBezTo>
                      <a:pt x="16" y="40"/>
                      <a:pt x="19" y="42"/>
                      <a:pt x="21" y="43"/>
                    </a:cubicBezTo>
                    <a:cubicBezTo>
                      <a:pt x="21" y="43"/>
                      <a:pt x="21" y="43"/>
                      <a:pt x="21" y="43"/>
                    </a:cubicBezTo>
                    <a:cubicBezTo>
                      <a:pt x="23" y="44"/>
                      <a:pt x="25" y="45"/>
                      <a:pt x="27" y="46"/>
                    </a:cubicBezTo>
                    <a:cubicBezTo>
                      <a:pt x="29" y="46"/>
                      <a:pt x="31" y="47"/>
                      <a:pt x="33" y="47"/>
                    </a:cubicBezTo>
                    <a:cubicBezTo>
                      <a:pt x="34" y="47"/>
                      <a:pt x="34" y="47"/>
                      <a:pt x="35" y="46"/>
                    </a:cubicBezTo>
                    <a:cubicBezTo>
                      <a:pt x="36" y="46"/>
                      <a:pt x="36" y="46"/>
                      <a:pt x="36" y="46"/>
                    </a:cubicBezTo>
                    <a:cubicBezTo>
                      <a:pt x="37" y="46"/>
                      <a:pt x="37" y="46"/>
                      <a:pt x="38" y="45"/>
                    </a:cubicBezTo>
                    <a:cubicBezTo>
                      <a:pt x="50" y="30"/>
                      <a:pt x="50" y="30"/>
                      <a:pt x="50" y="30"/>
                    </a:cubicBezTo>
                    <a:cubicBezTo>
                      <a:pt x="50" y="30"/>
                      <a:pt x="50" y="29"/>
                      <a:pt x="50" y="29"/>
                    </a:cubicBezTo>
                    <a:cubicBezTo>
                      <a:pt x="50" y="28"/>
                      <a:pt x="50" y="28"/>
                      <a:pt x="49" y="27"/>
                    </a:cubicBezTo>
                    <a:cubicBezTo>
                      <a:pt x="49" y="27"/>
                      <a:pt x="49" y="27"/>
                      <a:pt x="49" y="27"/>
                    </a:cubicBezTo>
                    <a:cubicBezTo>
                      <a:pt x="49" y="27"/>
                      <a:pt x="48" y="27"/>
                      <a:pt x="48" y="27"/>
                    </a:cubicBezTo>
                    <a:cubicBezTo>
                      <a:pt x="47" y="27"/>
                      <a:pt x="47" y="27"/>
                      <a:pt x="46" y="27"/>
                    </a:cubicBezTo>
                    <a:cubicBezTo>
                      <a:pt x="46" y="27"/>
                      <a:pt x="46" y="27"/>
                      <a:pt x="46" y="27"/>
                    </a:cubicBezTo>
                    <a:cubicBezTo>
                      <a:pt x="46" y="28"/>
                      <a:pt x="46" y="28"/>
                      <a:pt x="46" y="28"/>
                    </a:cubicBezTo>
                    <a:cubicBezTo>
                      <a:pt x="46" y="28"/>
                      <a:pt x="45" y="28"/>
                      <a:pt x="45" y="28"/>
                    </a:cubicBezTo>
                    <a:cubicBezTo>
                      <a:pt x="45" y="28"/>
                      <a:pt x="45" y="28"/>
                      <a:pt x="45" y="28"/>
                    </a:cubicBezTo>
                    <a:cubicBezTo>
                      <a:pt x="44" y="28"/>
                      <a:pt x="42" y="27"/>
                      <a:pt x="40" y="27"/>
                    </a:cubicBezTo>
                    <a:cubicBezTo>
                      <a:pt x="39" y="26"/>
                      <a:pt x="37" y="26"/>
                      <a:pt x="35" y="25"/>
                    </a:cubicBezTo>
                    <a:cubicBezTo>
                      <a:pt x="33" y="23"/>
                      <a:pt x="30" y="21"/>
                      <a:pt x="28" y="19"/>
                    </a:cubicBezTo>
                    <a:cubicBezTo>
                      <a:pt x="24" y="16"/>
                      <a:pt x="21" y="13"/>
                      <a:pt x="19" y="10"/>
                    </a:cubicBezTo>
                    <a:cubicBezTo>
                      <a:pt x="17" y="8"/>
                      <a:pt x="16" y="5"/>
                      <a:pt x="16" y="4"/>
                    </a:cubicBezTo>
                    <a:cubicBezTo>
                      <a:pt x="16" y="4"/>
                      <a:pt x="16" y="4"/>
                      <a:pt x="16" y="4"/>
                    </a:cubicBezTo>
                    <a:cubicBezTo>
                      <a:pt x="16" y="4"/>
                      <a:pt x="16" y="4"/>
                      <a:pt x="16" y="4"/>
                    </a:cubicBezTo>
                    <a:cubicBezTo>
                      <a:pt x="16" y="4"/>
                      <a:pt x="16" y="3"/>
                      <a:pt x="16" y="3"/>
                    </a:cubicBezTo>
                    <a:cubicBezTo>
                      <a:pt x="16" y="3"/>
                      <a:pt x="16" y="3"/>
                      <a:pt x="16" y="3"/>
                    </a:cubicBezTo>
                    <a:cubicBezTo>
                      <a:pt x="16" y="3"/>
                      <a:pt x="16" y="3"/>
                      <a:pt x="16" y="3"/>
                    </a:cubicBezTo>
                    <a:cubicBezTo>
                      <a:pt x="16" y="3"/>
                      <a:pt x="16" y="3"/>
                      <a:pt x="16" y="3"/>
                    </a:cubicBezTo>
                    <a:cubicBezTo>
                      <a:pt x="16" y="2"/>
                      <a:pt x="16" y="1"/>
                      <a:pt x="16" y="0"/>
                    </a:cubicBezTo>
                    <a:cubicBezTo>
                      <a:pt x="16" y="0"/>
                      <a:pt x="16" y="0"/>
                      <a:pt x="16" y="0"/>
                    </a:cubicBezTo>
                    <a:cubicBezTo>
                      <a:pt x="15" y="0"/>
                      <a:pt x="15" y="0"/>
                      <a:pt x="15" y="0"/>
                    </a:cubicBezTo>
                    <a:cubicBezTo>
                      <a:pt x="15" y="0"/>
                      <a:pt x="14" y="0"/>
                      <a:pt x="1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37" name="组合 36"/>
            <p:cNvGrpSpPr/>
            <p:nvPr/>
          </p:nvGrpSpPr>
          <p:grpSpPr>
            <a:xfrm>
              <a:off x="312738" y="3740878"/>
              <a:ext cx="484188" cy="568325"/>
              <a:chOff x="2166938" y="3829050"/>
              <a:chExt cx="484188" cy="568325"/>
            </a:xfrm>
          </p:grpSpPr>
          <p:sp>
            <p:nvSpPr>
              <p:cNvPr id="445" name="Freeform 14"/>
              <p:cNvSpPr>
                <a:spLocks noEditPoints="1"/>
              </p:cNvSpPr>
              <p:nvPr/>
            </p:nvSpPr>
            <p:spPr bwMode="auto">
              <a:xfrm>
                <a:off x="2573338" y="3829050"/>
                <a:ext cx="73025" cy="66675"/>
              </a:xfrm>
              <a:custGeom>
                <a:avLst/>
                <a:gdLst>
                  <a:gd name="T0" fmla="*/ 21 w 26"/>
                  <a:gd name="T1" fmla="*/ 22 h 24"/>
                  <a:gd name="T2" fmla="*/ 22 w 26"/>
                  <a:gd name="T3" fmla="*/ 24 h 24"/>
                  <a:gd name="T4" fmla="*/ 21 w 26"/>
                  <a:gd name="T5" fmla="*/ 22 h 24"/>
                  <a:gd name="T6" fmla="*/ 7 w 26"/>
                  <a:gd name="T7" fmla="*/ 0 h 24"/>
                  <a:gd name="T8" fmla="*/ 0 w 26"/>
                  <a:gd name="T9" fmla="*/ 1 h 24"/>
                  <a:gd name="T10" fmla="*/ 1 w 26"/>
                  <a:gd name="T11" fmla="*/ 2 h 24"/>
                  <a:gd name="T12" fmla="*/ 5 w 26"/>
                  <a:gd name="T13" fmla="*/ 4 h 24"/>
                  <a:gd name="T14" fmla="*/ 7 w 26"/>
                  <a:gd name="T15" fmla="*/ 4 h 24"/>
                  <a:gd name="T16" fmla="*/ 7 w 26"/>
                  <a:gd name="T17" fmla="*/ 4 h 24"/>
                  <a:gd name="T18" fmla="*/ 17 w 26"/>
                  <a:gd name="T19" fmla="*/ 8 h 24"/>
                  <a:gd name="T20" fmla="*/ 21 w 26"/>
                  <a:gd name="T21" fmla="*/ 17 h 24"/>
                  <a:gd name="T22" fmla="*/ 24 w 26"/>
                  <a:gd name="T23" fmla="*/ 20 h 24"/>
                  <a:gd name="T24" fmla="*/ 24 w 26"/>
                  <a:gd name="T25" fmla="*/ 20 h 24"/>
                  <a:gd name="T26" fmla="*/ 25 w 26"/>
                  <a:gd name="T27" fmla="*/ 21 h 24"/>
                  <a:gd name="T28" fmla="*/ 26 w 26"/>
                  <a:gd name="T29" fmla="*/ 18 h 24"/>
                  <a:gd name="T30" fmla="*/ 7 w 26"/>
                  <a:gd name="T31"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6" h="24">
                    <a:moveTo>
                      <a:pt x="21" y="22"/>
                    </a:moveTo>
                    <a:cubicBezTo>
                      <a:pt x="21" y="23"/>
                      <a:pt x="21" y="24"/>
                      <a:pt x="22" y="24"/>
                    </a:cubicBezTo>
                    <a:cubicBezTo>
                      <a:pt x="22" y="24"/>
                      <a:pt x="21" y="23"/>
                      <a:pt x="21" y="22"/>
                    </a:cubicBezTo>
                    <a:moveTo>
                      <a:pt x="7" y="0"/>
                    </a:moveTo>
                    <a:cubicBezTo>
                      <a:pt x="5" y="0"/>
                      <a:pt x="2" y="0"/>
                      <a:pt x="0" y="1"/>
                    </a:cubicBezTo>
                    <a:cubicBezTo>
                      <a:pt x="0" y="2"/>
                      <a:pt x="0" y="2"/>
                      <a:pt x="1" y="2"/>
                    </a:cubicBezTo>
                    <a:cubicBezTo>
                      <a:pt x="2" y="3"/>
                      <a:pt x="4" y="3"/>
                      <a:pt x="5" y="4"/>
                    </a:cubicBezTo>
                    <a:cubicBezTo>
                      <a:pt x="6" y="4"/>
                      <a:pt x="7" y="4"/>
                      <a:pt x="7" y="4"/>
                    </a:cubicBezTo>
                    <a:cubicBezTo>
                      <a:pt x="7" y="4"/>
                      <a:pt x="7" y="4"/>
                      <a:pt x="7" y="4"/>
                    </a:cubicBezTo>
                    <a:cubicBezTo>
                      <a:pt x="11" y="4"/>
                      <a:pt x="15" y="5"/>
                      <a:pt x="17" y="8"/>
                    </a:cubicBezTo>
                    <a:cubicBezTo>
                      <a:pt x="20" y="10"/>
                      <a:pt x="21" y="13"/>
                      <a:pt x="21" y="17"/>
                    </a:cubicBezTo>
                    <a:cubicBezTo>
                      <a:pt x="22" y="18"/>
                      <a:pt x="23" y="19"/>
                      <a:pt x="24" y="20"/>
                    </a:cubicBezTo>
                    <a:cubicBezTo>
                      <a:pt x="24" y="20"/>
                      <a:pt x="24" y="20"/>
                      <a:pt x="24" y="20"/>
                    </a:cubicBezTo>
                    <a:cubicBezTo>
                      <a:pt x="24" y="20"/>
                      <a:pt x="25" y="21"/>
                      <a:pt x="25" y="21"/>
                    </a:cubicBezTo>
                    <a:cubicBezTo>
                      <a:pt x="25" y="20"/>
                      <a:pt x="26" y="19"/>
                      <a:pt x="26" y="18"/>
                    </a:cubicBezTo>
                    <a:cubicBezTo>
                      <a:pt x="25" y="8"/>
                      <a:pt x="17" y="0"/>
                      <a:pt x="7"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6" name="Freeform 15"/>
              <p:cNvSpPr>
                <a:spLocks noEditPoints="1"/>
              </p:cNvSpPr>
              <p:nvPr/>
            </p:nvSpPr>
            <p:spPr bwMode="auto">
              <a:xfrm>
                <a:off x="2478088" y="3878263"/>
                <a:ext cx="134938" cy="120650"/>
              </a:xfrm>
              <a:custGeom>
                <a:avLst/>
                <a:gdLst>
                  <a:gd name="T0" fmla="*/ 34 w 48"/>
                  <a:gd name="T1" fmla="*/ 41 h 43"/>
                  <a:gd name="T2" fmla="*/ 34 w 48"/>
                  <a:gd name="T3" fmla="*/ 41 h 43"/>
                  <a:gd name="T4" fmla="*/ 34 w 48"/>
                  <a:gd name="T5" fmla="*/ 40 h 43"/>
                  <a:gd name="T6" fmla="*/ 38 w 48"/>
                  <a:gd name="T7" fmla="*/ 40 h 43"/>
                  <a:gd name="T8" fmla="*/ 38 w 48"/>
                  <a:gd name="T9" fmla="*/ 41 h 43"/>
                  <a:gd name="T10" fmla="*/ 41 w 48"/>
                  <a:gd name="T11" fmla="*/ 39 h 43"/>
                  <a:gd name="T12" fmla="*/ 40 w 48"/>
                  <a:gd name="T13" fmla="*/ 39 h 43"/>
                  <a:gd name="T14" fmla="*/ 38 w 48"/>
                  <a:gd name="T15" fmla="*/ 38 h 43"/>
                  <a:gd name="T16" fmla="*/ 28 w 48"/>
                  <a:gd name="T17" fmla="*/ 31 h 43"/>
                  <a:gd name="T18" fmla="*/ 34 w 48"/>
                  <a:gd name="T19" fmla="*/ 40 h 43"/>
                  <a:gd name="T20" fmla="*/ 28 w 48"/>
                  <a:gd name="T21" fmla="*/ 31 h 43"/>
                  <a:gd name="T22" fmla="*/ 45 w 48"/>
                  <a:gd name="T23" fmla="*/ 31 h 43"/>
                  <a:gd name="T24" fmla="*/ 45 w 48"/>
                  <a:gd name="T25" fmla="*/ 34 h 43"/>
                  <a:gd name="T26" fmla="*/ 48 w 48"/>
                  <a:gd name="T27" fmla="*/ 29 h 43"/>
                  <a:gd name="T28" fmla="*/ 47 w 48"/>
                  <a:gd name="T29" fmla="*/ 30 h 43"/>
                  <a:gd name="T30" fmla="*/ 45 w 48"/>
                  <a:gd name="T31" fmla="*/ 29 h 43"/>
                  <a:gd name="T32" fmla="*/ 45 w 48"/>
                  <a:gd name="T33" fmla="*/ 26 h 43"/>
                  <a:gd name="T34" fmla="*/ 45 w 48"/>
                  <a:gd name="T35" fmla="*/ 27 h 43"/>
                  <a:gd name="T36" fmla="*/ 44 w 48"/>
                  <a:gd name="T37" fmla="*/ 28 h 43"/>
                  <a:gd name="T38" fmla="*/ 45 w 48"/>
                  <a:gd name="T39" fmla="*/ 27 h 43"/>
                  <a:gd name="T40" fmla="*/ 4 w 48"/>
                  <a:gd name="T41" fmla="*/ 17 h 43"/>
                  <a:gd name="T42" fmla="*/ 3 w 48"/>
                  <a:gd name="T43" fmla="*/ 17 h 43"/>
                  <a:gd name="T44" fmla="*/ 3 w 48"/>
                  <a:gd name="T45" fmla="*/ 17 h 43"/>
                  <a:gd name="T46" fmla="*/ 5 w 48"/>
                  <a:gd name="T47" fmla="*/ 16 h 43"/>
                  <a:gd name="T48" fmla="*/ 5 w 48"/>
                  <a:gd name="T49" fmla="*/ 16 h 43"/>
                  <a:gd name="T50" fmla="*/ 5 w 48"/>
                  <a:gd name="T51" fmla="*/ 16 h 43"/>
                  <a:gd name="T52" fmla="*/ 12 w 48"/>
                  <a:gd name="T53" fmla="*/ 18 h 43"/>
                  <a:gd name="T54" fmla="*/ 22 w 48"/>
                  <a:gd name="T55" fmla="*/ 25 h 43"/>
                  <a:gd name="T56" fmla="*/ 5 w 48"/>
                  <a:gd name="T57" fmla="*/ 16 h 43"/>
                  <a:gd name="T58" fmla="*/ 33 w 48"/>
                  <a:gd name="T59" fmla="*/ 11 h 43"/>
                  <a:gd name="T60" fmla="*/ 33 w 48"/>
                  <a:gd name="T61" fmla="*/ 11 h 43"/>
                  <a:gd name="T62" fmla="*/ 33 w 48"/>
                  <a:gd name="T63" fmla="*/ 11 h 43"/>
                  <a:gd name="T64" fmla="*/ 33 w 48"/>
                  <a:gd name="T65" fmla="*/ 11 h 43"/>
                  <a:gd name="T66" fmla="*/ 42 w 48"/>
                  <a:gd name="T67" fmla="*/ 15 h 43"/>
                  <a:gd name="T68" fmla="*/ 48 w 48"/>
                  <a:gd name="T69" fmla="*/ 23 h 43"/>
                  <a:gd name="T70" fmla="*/ 45 w 48"/>
                  <a:gd name="T71" fmla="*/ 18 h 43"/>
                  <a:gd name="T72" fmla="*/ 36 w 48"/>
                  <a:gd name="T73" fmla="*/ 9 h 43"/>
                  <a:gd name="T74" fmla="*/ 36 w 48"/>
                  <a:gd name="T75" fmla="*/ 9 h 43"/>
                  <a:gd name="T76" fmla="*/ 22 w 48"/>
                  <a:gd name="T77" fmla="*/ 5 h 43"/>
                  <a:gd name="T78" fmla="*/ 22 w 48"/>
                  <a:gd name="T79" fmla="*/ 5 h 43"/>
                  <a:gd name="T80" fmla="*/ 22 w 48"/>
                  <a:gd name="T81" fmla="*/ 5 h 43"/>
                  <a:gd name="T82" fmla="*/ 22 w 48"/>
                  <a:gd name="T83" fmla="*/ 4 h 43"/>
                  <a:gd name="T84" fmla="*/ 22 w 48"/>
                  <a:gd name="T85" fmla="*/ 4 h 43"/>
                  <a:gd name="T86" fmla="*/ 22 w 48"/>
                  <a:gd name="T87" fmla="*/ 4 h 43"/>
                  <a:gd name="T88" fmla="*/ 22 w 48"/>
                  <a:gd name="T89" fmla="*/ 4 h 43"/>
                  <a:gd name="T90" fmla="*/ 16 w 48"/>
                  <a:gd name="T91" fmla="*/ 3 h 43"/>
                  <a:gd name="T92" fmla="*/ 16 w 48"/>
                  <a:gd name="T93" fmla="*/ 3 h 43"/>
                  <a:gd name="T94" fmla="*/ 14 w 48"/>
                  <a:gd name="T95" fmla="*/ 3 h 43"/>
                  <a:gd name="T96" fmla="*/ 14 w 48"/>
                  <a:gd name="T97" fmla="*/ 3 h 43"/>
                  <a:gd name="T98" fmla="*/ 16 w 48"/>
                  <a:gd name="T99" fmla="*/ 3 h 43"/>
                  <a:gd name="T100" fmla="*/ 21 w 48"/>
                  <a:gd name="T101" fmla="*/ 4 h 43"/>
                  <a:gd name="T102" fmla="*/ 23 w 48"/>
                  <a:gd name="T103" fmla="*/ 1 h 43"/>
                  <a:gd name="T104" fmla="*/ 23 w 48"/>
                  <a:gd name="T105" fmla="*/ 1 h 43"/>
                  <a:gd name="T106" fmla="*/ 0 w 48"/>
                  <a:gd name="T107" fmla="*/ 13 h 43"/>
                  <a:gd name="T108" fmla="*/ 2 w 48"/>
                  <a:gd name="T109" fmla="*/ 13 h 43"/>
                  <a:gd name="T110" fmla="*/ 5 w 48"/>
                  <a:gd name="T111" fmla="*/ 12 h 43"/>
                  <a:gd name="T112" fmla="*/ 5 w 48"/>
                  <a:gd name="T113" fmla="*/ 12 h 43"/>
                  <a:gd name="T114" fmla="*/ 4 w 48"/>
                  <a:gd name="T115" fmla="*/ 9 h 43"/>
                  <a:gd name="T116" fmla="*/ 9 w 48"/>
                  <a:gd name="T117" fmla="*/ 4 h 43"/>
                  <a:gd name="T118" fmla="*/ 9 w 48"/>
                  <a:gd name="T119" fmla="*/ 4 h 43"/>
                  <a:gd name="T120" fmla="*/ 12 w 48"/>
                  <a:gd name="T121" fmla="*/ 3 h 43"/>
                  <a:gd name="T122" fmla="*/ 11 w 48"/>
                  <a:gd name="T123" fmla="*/ 3 h 43"/>
                  <a:gd name="T124" fmla="*/ 11 w 48"/>
                  <a:gd name="T125"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8" h="43">
                    <a:moveTo>
                      <a:pt x="34" y="40"/>
                    </a:moveTo>
                    <a:cubicBezTo>
                      <a:pt x="34" y="41"/>
                      <a:pt x="34" y="41"/>
                      <a:pt x="34" y="41"/>
                    </a:cubicBezTo>
                    <a:cubicBezTo>
                      <a:pt x="34" y="41"/>
                      <a:pt x="34" y="41"/>
                      <a:pt x="34" y="41"/>
                    </a:cubicBezTo>
                    <a:cubicBezTo>
                      <a:pt x="34" y="41"/>
                      <a:pt x="34" y="41"/>
                      <a:pt x="34" y="41"/>
                    </a:cubicBezTo>
                    <a:cubicBezTo>
                      <a:pt x="34" y="41"/>
                      <a:pt x="34" y="41"/>
                      <a:pt x="34" y="41"/>
                    </a:cubicBezTo>
                    <a:cubicBezTo>
                      <a:pt x="34" y="40"/>
                      <a:pt x="34" y="40"/>
                      <a:pt x="34" y="40"/>
                    </a:cubicBezTo>
                    <a:moveTo>
                      <a:pt x="38" y="38"/>
                    </a:moveTo>
                    <a:cubicBezTo>
                      <a:pt x="38" y="39"/>
                      <a:pt x="38" y="39"/>
                      <a:pt x="38" y="40"/>
                    </a:cubicBezTo>
                    <a:cubicBezTo>
                      <a:pt x="38" y="40"/>
                      <a:pt x="38" y="41"/>
                      <a:pt x="38" y="41"/>
                    </a:cubicBezTo>
                    <a:cubicBezTo>
                      <a:pt x="38" y="41"/>
                      <a:pt x="38" y="41"/>
                      <a:pt x="38" y="41"/>
                    </a:cubicBezTo>
                    <a:cubicBezTo>
                      <a:pt x="38" y="42"/>
                      <a:pt x="38" y="42"/>
                      <a:pt x="38" y="43"/>
                    </a:cubicBezTo>
                    <a:cubicBezTo>
                      <a:pt x="41" y="39"/>
                      <a:pt x="41" y="39"/>
                      <a:pt x="41" y="39"/>
                    </a:cubicBezTo>
                    <a:cubicBezTo>
                      <a:pt x="41" y="39"/>
                      <a:pt x="40" y="39"/>
                      <a:pt x="40" y="39"/>
                    </a:cubicBezTo>
                    <a:cubicBezTo>
                      <a:pt x="40" y="39"/>
                      <a:pt x="40" y="39"/>
                      <a:pt x="40" y="39"/>
                    </a:cubicBezTo>
                    <a:cubicBezTo>
                      <a:pt x="39" y="39"/>
                      <a:pt x="39" y="39"/>
                      <a:pt x="38" y="39"/>
                    </a:cubicBezTo>
                    <a:cubicBezTo>
                      <a:pt x="38" y="38"/>
                      <a:pt x="38" y="38"/>
                      <a:pt x="38" y="38"/>
                    </a:cubicBezTo>
                    <a:cubicBezTo>
                      <a:pt x="38" y="38"/>
                      <a:pt x="38" y="38"/>
                      <a:pt x="38" y="38"/>
                    </a:cubicBezTo>
                    <a:moveTo>
                      <a:pt x="28" y="31"/>
                    </a:moveTo>
                    <a:cubicBezTo>
                      <a:pt x="29" y="32"/>
                      <a:pt x="30" y="33"/>
                      <a:pt x="31" y="34"/>
                    </a:cubicBezTo>
                    <a:cubicBezTo>
                      <a:pt x="33" y="36"/>
                      <a:pt x="34" y="39"/>
                      <a:pt x="34" y="40"/>
                    </a:cubicBezTo>
                    <a:cubicBezTo>
                      <a:pt x="34" y="39"/>
                      <a:pt x="33" y="36"/>
                      <a:pt x="31" y="34"/>
                    </a:cubicBezTo>
                    <a:cubicBezTo>
                      <a:pt x="30" y="33"/>
                      <a:pt x="29" y="32"/>
                      <a:pt x="28" y="31"/>
                    </a:cubicBezTo>
                    <a:moveTo>
                      <a:pt x="45" y="29"/>
                    </a:moveTo>
                    <a:cubicBezTo>
                      <a:pt x="45" y="30"/>
                      <a:pt x="45" y="30"/>
                      <a:pt x="45" y="31"/>
                    </a:cubicBezTo>
                    <a:cubicBezTo>
                      <a:pt x="45" y="31"/>
                      <a:pt x="45" y="32"/>
                      <a:pt x="45" y="32"/>
                    </a:cubicBezTo>
                    <a:cubicBezTo>
                      <a:pt x="45" y="33"/>
                      <a:pt x="45" y="33"/>
                      <a:pt x="45" y="34"/>
                    </a:cubicBezTo>
                    <a:cubicBezTo>
                      <a:pt x="48" y="29"/>
                      <a:pt x="48" y="29"/>
                      <a:pt x="48" y="29"/>
                    </a:cubicBezTo>
                    <a:cubicBezTo>
                      <a:pt x="48" y="29"/>
                      <a:pt x="48" y="29"/>
                      <a:pt x="48" y="29"/>
                    </a:cubicBezTo>
                    <a:cubicBezTo>
                      <a:pt x="48" y="30"/>
                      <a:pt x="47" y="30"/>
                      <a:pt x="47" y="30"/>
                    </a:cubicBezTo>
                    <a:cubicBezTo>
                      <a:pt x="47" y="30"/>
                      <a:pt x="47" y="30"/>
                      <a:pt x="47" y="30"/>
                    </a:cubicBezTo>
                    <a:cubicBezTo>
                      <a:pt x="46" y="30"/>
                      <a:pt x="46" y="30"/>
                      <a:pt x="45" y="30"/>
                    </a:cubicBezTo>
                    <a:cubicBezTo>
                      <a:pt x="45" y="29"/>
                      <a:pt x="45" y="29"/>
                      <a:pt x="45" y="29"/>
                    </a:cubicBezTo>
                    <a:cubicBezTo>
                      <a:pt x="45" y="29"/>
                      <a:pt x="45" y="29"/>
                      <a:pt x="45" y="29"/>
                    </a:cubicBezTo>
                    <a:moveTo>
                      <a:pt x="45" y="26"/>
                    </a:moveTo>
                    <a:cubicBezTo>
                      <a:pt x="45" y="26"/>
                      <a:pt x="45" y="26"/>
                      <a:pt x="45" y="27"/>
                    </a:cubicBezTo>
                    <a:cubicBezTo>
                      <a:pt x="45" y="27"/>
                      <a:pt x="45" y="27"/>
                      <a:pt x="45" y="27"/>
                    </a:cubicBezTo>
                    <a:cubicBezTo>
                      <a:pt x="44" y="27"/>
                      <a:pt x="44" y="28"/>
                      <a:pt x="44" y="28"/>
                    </a:cubicBezTo>
                    <a:cubicBezTo>
                      <a:pt x="44" y="28"/>
                      <a:pt x="44" y="28"/>
                      <a:pt x="44" y="28"/>
                    </a:cubicBezTo>
                    <a:cubicBezTo>
                      <a:pt x="44" y="28"/>
                      <a:pt x="44" y="27"/>
                      <a:pt x="45" y="27"/>
                    </a:cubicBezTo>
                    <a:cubicBezTo>
                      <a:pt x="45" y="27"/>
                      <a:pt x="45" y="27"/>
                      <a:pt x="45" y="27"/>
                    </a:cubicBezTo>
                    <a:cubicBezTo>
                      <a:pt x="45" y="26"/>
                      <a:pt x="45" y="26"/>
                      <a:pt x="45" y="26"/>
                    </a:cubicBezTo>
                    <a:moveTo>
                      <a:pt x="4" y="17"/>
                    </a:moveTo>
                    <a:cubicBezTo>
                      <a:pt x="3" y="17"/>
                      <a:pt x="3" y="17"/>
                      <a:pt x="3" y="17"/>
                    </a:cubicBezTo>
                    <a:cubicBezTo>
                      <a:pt x="3" y="17"/>
                      <a:pt x="3" y="17"/>
                      <a:pt x="3" y="17"/>
                    </a:cubicBezTo>
                    <a:cubicBezTo>
                      <a:pt x="3" y="17"/>
                      <a:pt x="3" y="17"/>
                      <a:pt x="3" y="17"/>
                    </a:cubicBezTo>
                    <a:cubicBezTo>
                      <a:pt x="3" y="17"/>
                      <a:pt x="3" y="17"/>
                      <a:pt x="3" y="17"/>
                    </a:cubicBezTo>
                    <a:cubicBezTo>
                      <a:pt x="3" y="17"/>
                      <a:pt x="3" y="17"/>
                      <a:pt x="4" y="17"/>
                    </a:cubicBezTo>
                    <a:moveTo>
                      <a:pt x="5" y="16"/>
                    </a:moveTo>
                    <a:cubicBezTo>
                      <a:pt x="5" y="16"/>
                      <a:pt x="5" y="16"/>
                      <a:pt x="5" y="16"/>
                    </a:cubicBezTo>
                    <a:cubicBezTo>
                      <a:pt x="5" y="16"/>
                      <a:pt x="5" y="16"/>
                      <a:pt x="5" y="16"/>
                    </a:cubicBezTo>
                    <a:cubicBezTo>
                      <a:pt x="5" y="16"/>
                      <a:pt x="5" y="16"/>
                      <a:pt x="5" y="16"/>
                    </a:cubicBezTo>
                    <a:cubicBezTo>
                      <a:pt x="5" y="16"/>
                      <a:pt x="5" y="16"/>
                      <a:pt x="5" y="16"/>
                    </a:cubicBezTo>
                    <a:cubicBezTo>
                      <a:pt x="5" y="16"/>
                      <a:pt x="5" y="16"/>
                      <a:pt x="5" y="16"/>
                    </a:cubicBezTo>
                    <a:cubicBezTo>
                      <a:pt x="7" y="16"/>
                      <a:pt x="9" y="17"/>
                      <a:pt x="12" y="18"/>
                    </a:cubicBezTo>
                    <a:cubicBezTo>
                      <a:pt x="15" y="20"/>
                      <a:pt x="18" y="22"/>
                      <a:pt x="22" y="25"/>
                    </a:cubicBezTo>
                    <a:cubicBezTo>
                      <a:pt x="22" y="25"/>
                      <a:pt x="22" y="25"/>
                      <a:pt x="22" y="25"/>
                    </a:cubicBezTo>
                    <a:cubicBezTo>
                      <a:pt x="18" y="22"/>
                      <a:pt x="15" y="20"/>
                      <a:pt x="12" y="18"/>
                    </a:cubicBezTo>
                    <a:cubicBezTo>
                      <a:pt x="9" y="17"/>
                      <a:pt x="7" y="16"/>
                      <a:pt x="5" y="16"/>
                    </a:cubicBezTo>
                    <a:moveTo>
                      <a:pt x="33" y="11"/>
                    </a:moveTo>
                    <a:cubicBezTo>
                      <a:pt x="33" y="11"/>
                      <a:pt x="33" y="11"/>
                      <a:pt x="33" y="11"/>
                    </a:cubicBezTo>
                    <a:cubicBezTo>
                      <a:pt x="33" y="11"/>
                      <a:pt x="33" y="11"/>
                      <a:pt x="33" y="11"/>
                    </a:cubicBezTo>
                    <a:moveTo>
                      <a:pt x="33" y="11"/>
                    </a:moveTo>
                    <a:cubicBezTo>
                      <a:pt x="33" y="11"/>
                      <a:pt x="33" y="11"/>
                      <a:pt x="33" y="11"/>
                    </a:cubicBezTo>
                    <a:cubicBezTo>
                      <a:pt x="33" y="11"/>
                      <a:pt x="33" y="11"/>
                      <a:pt x="33" y="11"/>
                    </a:cubicBezTo>
                    <a:cubicBezTo>
                      <a:pt x="33" y="11"/>
                      <a:pt x="33" y="11"/>
                      <a:pt x="33" y="11"/>
                    </a:cubicBezTo>
                    <a:cubicBezTo>
                      <a:pt x="33" y="11"/>
                      <a:pt x="33" y="11"/>
                      <a:pt x="33" y="11"/>
                    </a:cubicBezTo>
                    <a:moveTo>
                      <a:pt x="37" y="9"/>
                    </a:moveTo>
                    <a:cubicBezTo>
                      <a:pt x="39" y="11"/>
                      <a:pt x="41" y="13"/>
                      <a:pt x="42" y="15"/>
                    </a:cubicBezTo>
                    <a:cubicBezTo>
                      <a:pt x="43" y="16"/>
                      <a:pt x="44" y="17"/>
                      <a:pt x="45" y="18"/>
                    </a:cubicBezTo>
                    <a:cubicBezTo>
                      <a:pt x="46" y="20"/>
                      <a:pt x="47" y="22"/>
                      <a:pt x="48" y="23"/>
                    </a:cubicBezTo>
                    <a:cubicBezTo>
                      <a:pt x="48" y="23"/>
                      <a:pt x="48" y="23"/>
                      <a:pt x="48" y="23"/>
                    </a:cubicBezTo>
                    <a:cubicBezTo>
                      <a:pt x="47" y="22"/>
                      <a:pt x="46" y="20"/>
                      <a:pt x="45" y="18"/>
                    </a:cubicBezTo>
                    <a:cubicBezTo>
                      <a:pt x="43" y="15"/>
                      <a:pt x="40" y="12"/>
                      <a:pt x="37" y="9"/>
                    </a:cubicBezTo>
                    <a:moveTo>
                      <a:pt x="36" y="9"/>
                    </a:moveTo>
                    <a:cubicBezTo>
                      <a:pt x="36" y="9"/>
                      <a:pt x="36" y="9"/>
                      <a:pt x="36" y="9"/>
                    </a:cubicBezTo>
                    <a:cubicBezTo>
                      <a:pt x="36" y="9"/>
                      <a:pt x="36" y="9"/>
                      <a:pt x="36" y="9"/>
                    </a:cubicBezTo>
                    <a:moveTo>
                      <a:pt x="22" y="5"/>
                    </a:moveTo>
                    <a:cubicBezTo>
                      <a:pt x="22" y="5"/>
                      <a:pt x="22" y="5"/>
                      <a:pt x="22" y="5"/>
                    </a:cubicBezTo>
                    <a:cubicBezTo>
                      <a:pt x="22" y="5"/>
                      <a:pt x="22" y="5"/>
                      <a:pt x="22" y="5"/>
                    </a:cubicBezTo>
                    <a:moveTo>
                      <a:pt x="22" y="5"/>
                    </a:moveTo>
                    <a:cubicBezTo>
                      <a:pt x="22" y="5"/>
                      <a:pt x="22" y="5"/>
                      <a:pt x="22" y="5"/>
                    </a:cubicBezTo>
                    <a:cubicBezTo>
                      <a:pt x="22" y="5"/>
                      <a:pt x="22" y="5"/>
                      <a:pt x="22" y="5"/>
                    </a:cubicBezTo>
                    <a:moveTo>
                      <a:pt x="22" y="4"/>
                    </a:moveTo>
                    <a:cubicBezTo>
                      <a:pt x="22" y="4"/>
                      <a:pt x="22" y="4"/>
                      <a:pt x="22" y="4"/>
                    </a:cubicBezTo>
                    <a:cubicBezTo>
                      <a:pt x="22" y="4"/>
                      <a:pt x="22" y="4"/>
                      <a:pt x="22" y="4"/>
                    </a:cubicBezTo>
                    <a:moveTo>
                      <a:pt x="22" y="4"/>
                    </a:moveTo>
                    <a:cubicBezTo>
                      <a:pt x="22" y="4"/>
                      <a:pt x="22" y="4"/>
                      <a:pt x="22" y="4"/>
                    </a:cubicBezTo>
                    <a:cubicBezTo>
                      <a:pt x="22" y="4"/>
                      <a:pt x="22" y="4"/>
                      <a:pt x="22" y="4"/>
                    </a:cubicBezTo>
                    <a:moveTo>
                      <a:pt x="21" y="4"/>
                    </a:moveTo>
                    <a:cubicBezTo>
                      <a:pt x="22" y="4"/>
                      <a:pt x="22" y="4"/>
                      <a:pt x="22" y="4"/>
                    </a:cubicBezTo>
                    <a:cubicBezTo>
                      <a:pt x="22" y="4"/>
                      <a:pt x="22" y="4"/>
                      <a:pt x="21" y="4"/>
                    </a:cubicBezTo>
                    <a:moveTo>
                      <a:pt x="16" y="3"/>
                    </a:moveTo>
                    <a:cubicBezTo>
                      <a:pt x="16" y="3"/>
                      <a:pt x="16" y="3"/>
                      <a:pt x="16" y="3"/>
                    </a:cubicBezTo>
                    <a:cubicBezTo>
                      <a:pt x="16" y="3"/>
                      <a:pt x="16" y="3"/>
                      <a:pt x="16" y="3"/>
                    </a:cubicBezTo>
                    <a:cubicBezTo>
                      <a:pt x="15" y="3"/>
                      <a:pt x="14" y="3"/>
                      <a:pt x="14" y="3"/>
                    </a:cubicBezTo>
                    <a:cubicBezTo>
                      <a:pt x="14" y="3"/>
                      <a:pt x="14" y="3"/>
                      <a:pt x="14" y="3"/>
                    </a:cubicBezTo>
                    <a:cubicBezTo>
                      <a:pt x="14" y="3"/>
                      <a:pt x="14" y="3"/>
                      <a:pt x="14" y="3"/>
                    </a:cubicBezTo>
                    <a:cubicBezTo>
                      <a:pt x="14" y="3"/>
                      <a:pt x="14" y="3"/>
                      <a:pt x="14" y="3"/>
                    </a:cubicBezTo>
                    <a:cubicBezTo>
                      <a:pt x="14" y="3"/>
                      <a:pt x="15" y="3"/>
                      <a:pt x="16" y="3"/>
                    </a:cubicBezTo>
                    <a:cubicBezTo>
                      <a:pt x="16" y="3"/>
                      <a:pt x="16" y="3"/>
                      <a:pt x="16" y="3"/>
                    </a:cubicBezTo>
                    <a:cubicBezTo>
                      <a:pt x="16" y="3"/>
                      <a:pt x="16" y="3"/>
                      <a:pt x="16" y="3"/>
                    </a:cubicBezTo>
                    <a:cubicBezTo>
                      <a:pt x="17" y="3"/>
                      <a:pt x="19" y="3"/>
                      <a:pt x="21" y="4"/>
                    </a:cubicBezTo>
                    <a:cubicBezTo>
                      <a:pt x="19" y="3"/>
                      <a:pt x="17" y="3"/>
                      <a:pt x="16" y="3"/>
                    </a:cubicBezTo>
                    <a:moveTo>
                      <a:pt x="23" y="1"/>
                    </a:moveTo>
                    <a:cubicBezTo>
                      <a:pt x="23" y="1"/>
                      <a:pt x="23" y="1"/>
                      <a:pt x="24" y="1"/>
                    </a:cubicBezTo>
                    <a:cubicBezTo>
                      <a:pt x="23" y="1"/>
                      <a:pt x="23" y="1"/>
                      <a:pt x="23" y="1"/>
                    </a:cubicBezTo>
                    <a:moveTo>
                      <a:pt x="11" y="0"/>
                    </a:moveTo>
                    <a:cubicBezTo>
                      <a:pt x="0" y="13"/>
                      <a:pt x="0" y="13"/>
                      <a:pt x="0" y="13"/>
                    </a:cubicBezTo>
                    <a:cubicBezTo>
                      <a:pt x="1" y="13"/>
                      <a:pt x="1" y="13"/>
                      <a:pt x="2" y="13"/>
                    </a:cubicBezTo>
                    <a:cubicBezTo>
                      <a:pt x="2" y="13"/>
                      <a:pt x="2" y="13"/>
                      <a:pt x="2" y="13"/>
                    </a:cubicBezTo>
                    <a:cubicBezTo>
                      <a:pt x="2" y="13"/>
                      <a:pt x="2" y="13"/>
                      <a:pt x="2" y="13"/>
                    </a:cubicBezTo>
                    <a:cubicBezTo>
                      <a:pt x="3" y="12"/>
                      <a:pt x="4" y="12"/>
                      <a:pt x="5" y="12"/>
                    </a:cubicBezTo>
                    <a:cubicBezTo>
                      <a:pt x="5" y="12"/>
                      <a:pt x="5" y="12"/>
                      <a:pt x="5" y="12"/>
                    </a:cubicBezTo>
                    <a:cubicBezTo>
                      <a:pt x="5" y="12"/>
                      <a:pt x="5" y="12"/>
                      <a:pt x="5" y="12"/>
                    </a:cubicBezTo>
                    <a:cubicBezTo>
                      <a:pt x="4" y="12"/>
                      <a:pt x="4" y="12"/>
                      <a:pt x="4" y="12"/>
                    </a:cubicBezTo>
                    <a:cubicBezTo>
                      <a:pt x="3" y="11"/>
                      <a:pt x="3" y="10"/>
                      <a:pt x="4" y="9"/>
                    </a:cubicBezTo>
                    <a:cubicBezTo>
                      <a:pt x="8" y="4"/>
                      <a:pt x="8" y="4"/>
                      <a:pt x="8" y="4"/>
                    </a:cubicBezTo>
                    <a:cubicBezTo>
                      <a:pt x="8" y="4"/>
                      <a:pt x="8" y="4"/>
                      <a:pt x="9" y="4"/>
                    </a:cubicBezTo>
                    <a:cubicBezTo>
                      <a:pt x="9" y="4"/>
                      <a:pt x="9" y="4"/>
                      <a:pt x="9" y="4"/>
                    </a:cubicBezTo>
                    <a:cubicBezTo>
                      <a:pt x="9" y="4"/>
                      <a:pt x="9" y="4"/>
                      <a:pt x="9" y="4"/>
                    </a:cubicBezTo>
                    <a:cubicBezTo>
                      <a:pt x="10" y="3"/>
                      <a:pt x="11" y="3"/>
                      <a:pt x="12" y="3"/>
                    </a:cubicBezTo>
                    <a:cubicBezTo>
                      <a:pt x="12" y="3"/>
                      <a:pt x="12" y="3"/>
                      <a:pt x="12" y="3"/>
                    </a:cubicBezTo>
                    <a:cubicBezTo>
                      <a:pt x="12" y="3"/>
                      <a:pt x="12" y="3"/>
                      <a:pt x="12" y="3"/>
                    </a:cubicBezTo>
                    <a:cubicBezTo>
                      <a:pt x="11" y="3"/>
                      <a:pt x="11" y="3"/>
                      <a:pt x="11" y="3"/>
                    </a:cubicBezTo>
                    <a:cubicBezTo>
                      <a:pt x="11" y="2"/>
                      <a:pt x="11" y="2"/>
                      <a:pt x="11" y="1"/>
                    </a:cubicBezTo>
                    <a:cubicBezTo>
                      <a:pt x="11" y="1"/>
                      <a:pt x="11" y="0"/>
                      <a:pt x="11"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7" name="Freeform 16"/>
              <p:cNvSpPr>
                <a:spLocks noEditPoints="1"/>
              </p:cNvSpPr>
              <p:nvPr/>
            </p:nvSpPr>
            <p:spPr bwMode="auto">
              <a:xfrm>
                <a:off x="2200276" y="3913188"/>
                <a:ext cx="384175" cy="439738"/>
              </a:xfrm>
              <a:custGeom>
                <a:avLst/>
                <a:gdLst>
                  <a:gd name="T0" fmla="*/ 41 w 137"/>
                  <a:gd name="T1" fmla="*/ 151 h 157"/>
                  <a:gd name="T2" fmla="*/ 40 w 137"/>
                  <a:gd name="T3" fmla="*/ 152 h 157"/>
                  <a:gd name="T4" fmla="*/ 35 w 137"/>
                  <a:gd name="T5" fmla="*/ 152 h 157"/>
                  <a:gd name="T6" fmla="*/ 36 w 137"/>
                  <a:gd name="T7" fmla="*/ 152 h 157"/>
                  <a:gd name="T8" fmla="*/ 37 w 137"/>
                  <a:gd name="T9" fmla="*/ 153 h 157"/>
                  <a:gd name="T10" fmla="*/ 38 w 137"/>
                  <a:gd name="T11" fmla="*/ 156 h 157"/>
                  <a:gd name="T12" fmla="*/ 38 w 137"/>
                  <a:gd name="T13" fmla="*/ 156 h 157"/>
                  <a:gd name="T14" fmla="*/ 14 w 137"/>
                  <a:gd name="T15" fmla="*/ 149 h 157"/>
                  <a:gd name="T16" fmla="*/ 31 w 137"/>
                  <a:gd name="T17" fmla="*/ 157 h 157"/>
                  <a:gd name="T18" fmla="*/ 27 w 137"/>
                  <a:gd name="T19" fmla="*/ 156 h 157"/>
                  <a:gd name="T20" fmla="*/ 14 w 137"/>
                  <a:gd name="T21" fmla="*/ 149 h 157"/>
                  <a:gd name="T22" fmla="*/ 14 w 137"/>
                  <a:gd name="T23" fmla="*/ 149 h 157"/>
                  <a:gd name="T24" fmla="*/ 13 w 137"/>
                  <a:gd name="T25" fmla="*/ 148 h 157"/>
                  <a:gd name="T26" fmla="*/ 13 w 137"/>
                  <a:gd name="T27" fmla="*/ 148 h 157"/>
                  <a:gd name="T28" fmla="*/ 13 w 137"/>
                  <a:gd name="T29" fmla="*/ 148 h 157"/>
                  <a:gd name="T30" fmla="*/ 13 w 137"/>
                  <a:gd name="T31" fmla="*/ 148 h 157"/>
                  <a:gd name="T32" fmla="*/ 0 w 137"/>
                  <a:gd name="T33" fmla="*/ 133 h 157"/>
                  <a:gd name="T34" fmla="*/ 0 w 137"/>
                  <a:gd name="T35" fmla="*/ 133 h 157"/>
                  <a:gd name="T36" fmla="*/ 4 w 137"/>
                  <a:gd name="T37" fmla="*/ 129 h 157"/>
                  <a:gd name="T38" fmla="*/ 4 w 137"/>
                  <a:gd name="T39" fmla="*/ 130 h 157"/>
                  <a:gd name="T40" fmla="*/ 4 w 137"/>
                  <a:gd name="T41" fmla="*/ 130 h 157"/>
                  <a:gd name="T42" fmla="*/ 4 w 137"/>
                  <a:gd name="T43" fmla="*/ 129 h 157"/>
                  <a:gd name="T44" fmla="*/ 0 w 137"/>
                  <a:gd name="T45" fmla="*/ 126 h 157"/>
                  <a:gd name="T46" fmla="*/ 2 w 137"/>
                  <a:gd name="T47" fmla="*/ 125 h 157"/>
                  <a:gd name="T48" fmla="*/ 4 w 137"/>
                  <a:gd name="T49" fmla="*/ 126 h 157"/>
                  <a:gd name="T50" fmla="*/ 4 w 137"/>
                  <a:gd name="T51" fmla="*/ 128 h 157"/>
                  <a:gd name="T52" fmla="*/ 4 w 137"/>
                  <a:gd name="T53" fmla="*/ 123 h 157"/>
                  <a:gd name="T54" fmla="*/ 4 w 137"/>
                  <a:gd name="T55" fmla="*/ 122 h 157"/>
                  <a:gd name="T56" fmla="*/ 122 w 137"/>
                  <a:gd name="T57" fmla="*/ 11 h 157"/>
                  <a:gd name="T58" fmla="*/ 122 w 137"/>
                  <a:gd name="T59" fmla="*/ 11 h 157"/>
                  <a:gd name="T60" fmla="*/ 101 w 137"/>
                  <a:gd name="T61" fmla="*/ 1 h 157"/>
                  <a:gd name="T62" fmla="*/ 101 w 137"/>
                  <a:gd name="T63" fmla="*/ 1 h 157"/>
                  <a:gd name="T64" fmla="*/ 99 w 137"/>
                  <a:gd name="T65" fmla="*/ 1 h 157"/>
                  <a:gd name="T66" fmla="*/ 9 w 137"/>
                  <a:gd name="T67" fmla="*/ 116 h 157"/>
                  <a:gd name="T68" fmla="*/ 11 w 137"/>
                  <a:gd name="T69" fmla="*/ 117 h 157"/>
                  <a:gd name="T70" fmla="*/ 12 w 137"/>
                  <a:gd name="T71" fmla="*/ 118 h 157"/>
                  <a:gd name="T72" fmla="*/ 102 w 137"/>
                  <a:gd name="T73" fmla="*/ 5 h 157"/>
                  <a:gd name="T74" fmla="*/ 103 w 137"/>
                  <a:gd name="T75" fmla="*/ 5 h 157"/>
                  <a:gd name="T76" fmla="*/ 104 w 137"/>
                  <a:gd name="T77" fmla="*/ 4 h 157"/>
                  <a:gd name="T78" fmla="*/ 104 w 137"/>
                  <a:gd name="T79" fmla="*/ 4 h 157"/>
                  <a:gd name="T80" fmla="*/ 121 w 137"/>
                  <a:gd name="T81" fmla="*/ 13 h 157"/>
                  <a:gd name="T82" fmla="*/ 121 w 137"/>
                  <a:gd name="T83" fmla="*/ 13 h 157"/>
                  <a:gd name="T84" fmla="*/ 130 w 137"/>
                  <a:gd name="T85" fmla="*/ 22 h 157"/>
                  <a:gd name="T86" fmla="*/ 133 w 137"/>
                  <a:gd name="T87" fmla="*/ 28 h 157"/>
                  <a:gd name="T88" fmla="*/ 133 w 137"/>
                  <a:gd name="T89" fmla="*/ 29 h 157"/>
                  <a:gd name="T90" fmla="*/ 133 w 137"/>
                  <a:gd name="T91" fmla="*/ 29 h 157"/>
                  <a:gd name="T92" fmla="*/ 43 w 137"/>
                  <a:gd name="T93" fmla="*/ 143 h 157"/>
                  <a:gd name="T94" fmla="*/ 45 w 137"/>
                  <a:gd name="T95" fmla="*/ 144 h 157"/>
                  <a:gd name="T96" fmla="*/ 45 w 137"/>
                  <a:gd name="T97" fmla="*/ 146 h 157"/>
                  <a:gd name="T98" fmla="*/ 137 w 137"/>
                  <a:gd name="T99" fmla="*/ 31 h 157"/>
                  <a:gd name="T100" fmla="*/ 137 w 137"/>
                  <a:gd name="T101" fmla="*/ 29 h 157"/>
                  <a:gd name="T102" fmla="*/ 137 w 137"/>
                  <a:gd name="T103" fmla="*/ 26 h 157"/>
                  <a:gd name="T104" fmla="*/ 133 w 137"/>
                  <a:gd name="T105" fmla="*/ 19 h 157"/>
                  <a:gd name="T106" fmla="*/ 123 w 137"/>
                  <a:gd name="T107" fmla="*/ 9 h 157"/>
                  <a:gd name="T108" fmla="*/ 105 w 137"/>
                  <a:gd name="T109" fmla="*/ 0 h 157"/>
                  <a:gd name="T110" fmla="*/ 104 w 137"/>
                  <a:gd name="T11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37" h="157">
                    <a:moveTo>
                      <a:pt x="42" y="150"/>
                    </a:moveTo>
                    <a:cubicBezTo>
                      <a:pt x="41" y="151"/>
                      <a:pt x="41" y="151"/>
                      <a:pt x="41" y="151"/>
                    </a:cubicBezTo>
                    <a:cubicBezTo>
                      <a:pt x="41" y="151"/>
                      <a:pt x="40" y="152"/>
                      <a:pt x="40" y="152"/>
                    </a:cubicBezTo>
                    <a:cubicBezTo>
                      <a:pt x="40" y="152"/>
                      <a:pt x="40" y="152"/>
                      <a:pt x="40" y="152"/>
                    </a:cubicBezTo>
                    <a:cubicBezTo>
                      <a:pt x="39" y="152"/>
                      <a:pt x="38" y="152"/>
                      <a:pt x="37" y="152"/>
                    </a:cubicBezTo>
                    <a:cubicBezTo>
                      <a:pt x="36" y="152"/>
                      <a:pt x="36" y="152"/>
                      <a:pt x="35" y="152"/>
                    </a:cubicBezTo>
                    <a:cubicBezTo>
                      <a:pt x="35" y="152"/>
                      <a:pt x="35" y="152"/>
                      <a:pt x="35" y="152"/>
                    </a:cubicBezTo>
                    <a:cubicBezTo>
                      <a:pt x="35" y="152"/>
                      <a:pt x="36" y="152"/>
                      <a:pt x="36" y="152"/>
                    </a:cubicBezTo>
                    <a:cubicBezTo>
                      <a:pt x="36" y="152"/>
                      <a:pt x="37" y="152"/>
                      <a:pt x="37" y="153"/>
                    </a:cubicBezTo>
                    <a:cubicBezTo>
                      <a:pt x="37" y="153"/>
                      <a:pt x="37" y="153"/>
                      <a:pt x="37" y="153"/>
                    </a:cubicBezTo>
                    <a:cubicBezTo>
                      <a:pt x="38" y="153"/>
                      <a:pt x="38" y="154"/>
                      <a:pt x="38" y="154"/>
                    </a:cubicBezTo>
                    <a:cubicBezTo>
                      <a:pt x="38" y="155"/>
                      <a:pt x="38" y="155"/>
                      <a:pt x="38" y="156"/>
                    </a:cubicBezTo>
                    <a:cubicBezTo>
                      <a:pt x="38" y="156"/>
                      <a:pt x="38" y="156"/>
                      <a:pt x="38" y="156"/>
                    </a:cubicBezTo>
                    <a:cubicBezTo>
                      <a:pt x="38" y="156"/>
                      <a:pt x="38" y="156"/>
                      <a:pt x="38" y="156"/>
                    </a:cubicBezTo>
                    <a:cubicBezTo>
                      <a:pt x="42" y="150"/>
                      <a:pt x="42" y="150"/>
                      <a:pt x="42" y="150"/>
                    </a:cubicBezTo>
                    <a:moveTo>
                      <a:pt x="14" y="149"/>
                    </a:moveTo>
                    <a:cubicBezTo>
                      <a:pt x="17" y="151"/>
                      <a:pt x="21" y="153"/>
                      <a:pt x="24" y="155"/>
                    </a:cubicBezTo>
                    <a:cubicBezTo>
                      <a:pt x="26" y="156"/>
                      <a:pt x="29" y="157"/>
                      <a:pt x="31" y="157"/>
                    </a:cubicBezTo>
                    <a:cubicBezTo>
                      <a:pt x="31" y="157"/>
                      <a:pt x="31" y="157"/>
                      <a:pt x="31" y="157"/>
                    </a:cubicBezTo>
                    <a:cubicBezTo>
                      <a:pt x="30" y="157"/>
                      <a:pt x="28" y="157"/>
                      <a:pt x="27" y="156"/>
                    </a:cubicBezTo>
                    <a:cubicBezTo>
                      <a:pt x="25" y="156"/>
                      <a:pt x="23" y="155"/>
                      <a:pt x="21" y="154"/>
                    </a:cubicBezTo>
                    <a:cubicBezTo>
                      <a:pt x="19" y="152"/>
                      <a:pt x="16" y="151"/>
                      <a:pt x="14" y="149"/>
                    </a:cubicBezTo>
                    <a:moveTo>
                      <a:pt x="14" y="148"/>
                    </a:moveTo>
                    <a:cubicBezTo>
                      <a:pt x="14" y="148"/>
                      <a:pt x="14" y="148"/>
                      <a:pt x="14" y="149"/>
                    </a:cubicBezTo>
                    <a:cubicBezTo>
                      <a:pt x="14" y="148"/>
                      <a:pt x="14" y="148"/>
                      <a:pt x="14" y="148"/>
                    </a:cubicBezTo>
                    <a:moveTo>
                      <a:pt x="13" y="148"/>
                    </a:moveTo>
                    <a:cubicBezTo>
                      <a:pt x="13" y="148"/>
                      <a:pt x="13" y="148"/>
                      <a:pt x="13" y="148"/>
                    </a:cubicBezTo>
                    <a:cubicBezTo>
                      <a:pt x="13" y="148"/>
                      <a:pt x="13" y="148"/>
                      <a:pt x="13" y="148"/>
                    </a:cubicBezTo>
                    <a:moveTo>
                      <a:pt x="8" y="144"/>
                    </a:moveTo>
                    <a:cubicBezTo>
                      <a:pt x="10" y="145"/>
                      <a:pt x="11" y="147"/>
                      <a:pt x="13" y="148"/>
                    </a:cubicBezTo>
                    <a:cubicBezTo>
                      <a:pt x="13" y="148"/>
                      <a:pt x="13" y="148"/>
                      <a:pt x="13" y="148"/>
                    </a:cubicBezTo>
                    <a:cubicBezTo>
                      <a:pt x="13" y="148"/>
                      <a:pt x="13" y="148"/>
                      <a:pt x="13" y="148"/>
                    </a:cubicBezTo>
                    <a:cubicBezTo>
                      <a:pt x="11" y="147"/>
                      <a:pt x="10" y="145"/>
                      <a:pt x="8" y="144"/>
                    </a:cubicBezTo>
                    <a:moveTo>
                      <a:pt x="0" y="133"/>
                    </a:moveTo>
                    <a:cubicBezTo>
                      <a:pt x="0" y="133"/>
                      <a:pt x="0" y="133"/>
                      <a:pt x="0" y="133"/>
                    </a:cubicBezTo>
                    <a:cubicBezTo>
                      <a:pt x="0" y="133"/>
                      <a:pt x="0" y="133"/>
                      <a:pt x="0" y="133"/>
                    </a:cubicBezTo>
                    <a:cubicBezTo>
                      <a:pt x="0" y="133"/>
                      <a:pt x="0" y="133"/>
                      <a:pt x="0" y="133"/>
                    </a:cubicBezTo>
                    <a:moveTo>
                      <a:pt x="4" y="129"/>
                    </a:moveTo>
                    <a:cubicBezTo>
                      <a:pt x="4" y="129"/>
                      <a:pt x="4" y="129"/>
                      <a:pt x="4" y="129"/>
                    </a:cubicBezTo>
                    <a:cubicBezTo>
                      <a:pt x="4" y="129"/>
                      <a:pt x="4" y="129"/>
                      <a:pt x="4" y="130"/>
                    </a:cubicBezTo>
                    <a:cubicBezTo>
                      <a:pt x="4" y="130"/>
                      <a:pt x="4" y="132"/>
                      <a:pt x="5" y="134"/>
                    </a:cubicBezTo>
                    <a:cubicBezTo>
                      <a:pt x="4" y="132"/>
                      <a:pt x="4" y="130"/>
                      <a:pt x="4" y="130"/>
                    </a:cubicBezTo>
                    <a:cubicBezTo>
                      <a:pt x="4" y="129"/>
                      <a:pt x="4" y="129"/>
                      <a:pt x="4" y="129"/>
                    </a:cubicBezTo>
                    <a:cubicBezTo>
                      <a:pt x="4" y="129"/>
                      <a:pt x="4" y="129"/>
                      <a:pt x="4" y="129"/>
                    </a:cubicBezTo>
                    <a:moveTo>
                      <a:pt x="4" y="122"/>
                    </a:moveTo>
                    <a:cubicBezTo>
                      <a:pt x="0" y="126"/>
                      <a:pt x="0" y="126"/>
                      <a:pt x="0" y="126"/>
                    </a:cubicBezTo>
                    <a:cubicBezTo>
                      <a:pt x="1" y="126"/>
                      <a:pt x="1" y="126"/>
                      <a:pt x="2" y="125"/>
                    </a:cubicBezTo>
                    <a:cubicBezTo>
                      <a:pt x="2" y="125"/>
                      <a:pt x="2" y="125"/>
                      <a:pt x="2" y="125"/>
                    </a:cubicBezTo>
                    <a:cubicBezTo>
                      <a:pt x="2" y="125"/>
                      <a:pt x="3" y="126"/>
                      <a:pt x="3" y="126"/>
                    </a:cubicBezTo>
                    <a:cubicBezTo>
                      <a:pt x="4" y="126"/>
                      <a:pt x="4" y="126"/>
                      <a:pt x="4" y="126"/>
                    </a:cubicBezTo>
                    <a:cubicBezTo>
                      <a:pt x="4" y="127"/>
                      <a:pt x="4" y="127"/>
                      <a:pt x="4" y="128"/>
                    </a:cubicBezTo>
                    <a:cubicBezTo>
                      <a:pt x="4" y="128"/>
                      <a:pt x="4" y="128"/>
                      <a:pt x="4" y="128"/>
                    </a:cubicBezTo>
                    <a:cubicBezTo>
                      <a:pt x="4" y="126"/>
                      <a:pt x="4" y="125"/>
                      <a:pt x="4" y="124"/>
                    </a:cubicBezTo>
                    <a:cubicBezTo>
                      <a:pt x="4" y="124"/>
                      <a:pt x="4" y="124"/>
                      <a:pt x="4" y="123"/>
                    </a:cubicBezTo>
                    <a:cubicBezTo>
                      <a:pt x="4" y="123"/>
                      <a:pt x="4" y="123"/>
                      <a:pt x="4" y="123"/>
                    </a:cubicBezTo>
                    <a:cubicBezTo>
                      <a:pt x="4" y="122"/>
                      <a:pt x="4" y="122"/>
                      <a:pt x="4" y="122"/>
                    </a:cubicBezTo>
                    <a:moveTo>
                      <a:pt x="122" y="11"/>
                    </a:moveTo>
                    <a:cubicBezTo>
                      <a:pt x="122" y="11"/>
                      <a:pt x="122" y="11"/>
                      <a:pt x="122" y="11"/>
                    </a:cubicBezTo>
                    <a:cubicBezTo>
                      <a:pt x="123" y="9"/>
                      <a:pt x="123" y="9"/>
                      <a:pt x="123" y="9"/>
                    </a:cubicBezTo>
                    <a:cubicBezTo>
                      <a:pt x="122" y="11"/>
                      <a:pt x="122" y="11"/>
                      <a:pt x="122" y="11"/>
                    </a:cubicBezTo>
                    <a:moveTo>
                      <a:pt x="104" y="0"/>
                    </a:moveTo>
                    <a:cubicBezTo>
                      <a:pt x="103" y="0"/>
                      <a:pt x="102" y="0"/>
                      <a:pt x="101" y="1"/>
                    </a:cubicBezTo>
                    <a:cubicBezTo>
                      <a:pt x="101" y="1"/>
                      <a:pt x="101" y="1"/>
                      <a:pt x="101" y="1"/>
                    </a:cubicBezTo>
                    <a:cubicBezTo>
                      <a:pt x="101" y="1"/>
                      <a:pt x="101" y="1"/>
                      <a:pt x="101" y="1"/>
                    </a:cubicBezTo>
                    <a:cubicBezTo>
                      <a:pt x="100" y="1"/>
                      <a:pt x="100" y="1"/>
                      <a:pt x="99" y="1"/>
                    </a:cubicBezTo>
                    <a:cubicBezTo>
                      <a:pt x="99" y="1"/>
                      <a:pt x="99" y="1"/>
                      <a:pt x="99" y="1"/>
                    </a:cubicBezTo>
                    <a:cubicBezTo>
                      <a:pt x="8" y="117"/>
                      <a:pt x="8" y="117"/>
                      <a:pt x="8" y="117"/>
                    </a:cubicBezTo>
                    <a:cubicBezTo>
                      <a:pt x="8" y="116"/>
                      <a:pt x="9" y="116"/>
                      <a:pt x="9" y="116"/>
                    </a:cubicBezTo>
                    <a:cubicBezTo>
                      <a:pt x="9" y="116"/>
                      <a:pt x="9" y="116"/>
                      <a:pt x="9" y="116"/>
                    </a:cubicBezTo>
                    <a:cubicBezTo>
                      <a:pt x="10" y="116"/>
                      <a:pt x="10" y="116"/>
                      <a:pt x="11" y="117"/>
                    </a:cubicBezTo>
                    <a:cubicBezTo>
                      <a:pt x="11" y="117"/>
                      <a:pt x="11" y="117"/>
                      <a:pt x="11" y="117"/>
                    </a:cubicBezTo>
                    <a:cubicBezTo>
                      <a:pt x="11" y="117"/>
                      <a:pt x="12" y="118"/>
                      <a:pt x="12" y="118"/>
                    </a:cubicBezTo>
                    <a:cubicBezTo>
                      <a:pt x="102" y="5"/>
                      <a:pt x="102" y="5"/>
                      <a:pt x="102" y="5"/>
                    </a:cubicBezTo>
                    <a:cubicBezTo>
                      <a:pt x="102" y="5"/>
                      <a:pt x="102" y="5"/>
                      <a:pt x="102" y="5"/>
                    </a:cubicBezTo>
                    <a:cubicBezTo>
                      <a:pt x="102" y="5"/>
                      <a:pt x="102" y="5"/>
                      <a:pt x="102" y="5"/>
                    </a:cubicBezTo>
                    <a:cubicBezTo>
                      <a:pt x="102" y="5"/>
                      <a:pt x="102" y="5"/>
                      <a:pt x="103" y="5"/>
                    </a:cubicBezTo>
                    <a:cubicBezTo>
                      <a:pt x="103" y="4"/>
                      <a:pt x="103" y="4"/>
                      <a:pt x="104" y="4"/>
                    </a:cubicBezTo>
                    <a:cubicBezTo>
                      <a:pt x="104" y="4"/>
                      <a:pt x="104" y="4"/>
                      <a:pt x="104" y="4"/>
                    </a:cubicBezTo>
                    <a:cubicBezTo>
                      <a:pt x="104" y="4"/>
                      <a:pt x="104" y="4"/>
                      <a:pt x="104" y="4"/>
                    </a:cubicBezTo>
                    <a:cubicBezTo>
                      <a:pt x="104" y="4"/>
                      <a:pt x="104" y="4"/>
                      <a:pt x="104" y="4"/>
                    </a:cubicBezTo>
                    <a:cubicBezTo>
                      <a:pt x="106" y="4"/>
                      <a:pt x="108" y="5"/>
                      <a:pt x="111" y="6"/>
                    </a:cubicBezTo>
                    <a:cubicBezTo>
                      <a:pt x="114" y="8"/>
                      <a:pt x="117" y="10"/>
                      <a:pt x="121" y="13"/>
                    </a:cubicBezTo>
                    <a:cubicBezTo>
                      <a:pt x="121" y="13"/>
                      <a:pt x="121" y="13"/>
                      <a:pt x="121" y="13"/>
                    </a:cubicBezTo>
                    <a:cubicBezTo>
                      <a:pt x="121" y="13"/>
                      <a:pt x="121" y="13"/>
                      <a:pt x="121" y="13"/>
                    </a:cubicBezTo>
                    <a:cubicBezTo>
                      <a:pt x="123" y="15"/>
                      <a:pt x="126" y="17"/>
                      <a:pt x="127" y="19"/>
                    </a:cubicBezTo>
                    <a:cubicBezTo>
                      <a:pt x="128" y="20"/>
                      <a:pt x="129" y="21"/>
                      <a:pt x="130" y="22"/>
                    </a:cubicBezTo>
                    <a:cubicBezTo>
                      <a:pt x="132" y="24"/>
                      <a:pt x="133" y="27"/>
                      <a:pt x="133" y="28"/>
                    </a:cubicBezTo>
                    <a:cubicBezTo>
                      <a:pt x="133" y="28"/>
                      <a:pt x="133" y="28"/>
                      <a:pt x="133" y="28"/>
                    </a:cubicBezTo>
                    <a:cubicBezTo>
                      <a:pt x="133" y="28"/>
                      <a:pt x="133" y="28"/>
                      <a:pt x="133" y="28"/>
                    </a:cubicBezTo>
                    <a:cubicBezTo>
                      <a:pt x="133" y="29"/>
                      <a:pt x="133" y="29"/>
                      <a:pt x="133" y="29"/>
                    </a:cubicBezTo>
                    <a:cubicBezTo>
                      <a:pt x="133" y="29"/>
                      <a:pt x="133" y="29"/>
                      <a:pt x="133" y="29"/>
                    </a:cubicBezTo>
                    <a:cubicBezTo>
                      <a:pt x="133" y="29"/>
                      <a:pt x="133" y="29"/>
                      <a:pt x="133" y="29"/>
                    </a:cubicBezTo>
                    <a:cubicBezTo>
                      <a:pt x="43" y="143"/>
                      <a:pt x="43" y="143"/>
                      <a:pt x="43" y="143"/>
                    </a:cubicBezTo>
                    <a:cubicBezTo>
                      <a:pt x="43" y="143"/>
                      <a:pt x="43" y="143"/>
                      <a:pt x="43" y="143"/>
                    </a:cubicBezTo>
                    <a:cubicBezTo>
                      <a:pt x="43" y="143"/>
                      <a:pt x="44" y="143"/>
                      <a:pt x="44" y="143"/>
                    </a:cubicBezTo>
                    <a:cubicBezTo>
                      <a:pt x="45" y="144"/>
                      <a:pt x="45" y="144"/>
                      <a:pt x="45" y="144"/>
                    </a:cubicBezTo>
                    <a:cubicBezTo>
                      <a:pt x="45" y="144"/>
                      <a:pt x="45" y="144"/>
                      <a:pt x="45" y="145"/>
                    </a:cubicBezTo>
                    <a:cubicBezTo>
                      <a:pt x="45" y="145"/>
                      <a:pt x="45" y="146"/>
                      <a:pt x="45" y="146"/>
                    </a:cubicBezTo>
                    <a:cubicBezTo>
                      <a:pt x="137" y="31"/>
                      <a:pt x="137" y="31"/>
                      <a:pt x="137" y="31"/>
                    </a:cubicBezTo>
                    <a:cubicBezTo>
                      <a:pt x="137" y="31"/>
                      <a:pt x="137" y="31"/>
                      <a:pt x="137" y="31"/>
                    </a:cubicBezTo>
                    <a:cubicBezTo>
                      <a:pt x="137" y="30"/>
                      <a:pt x="137" y="30"/>
                      <a:pt x="137" y="29"/>
                    </a:cubicBezTo>
                    <a:cubicBezTo>
                      <a:pt x="137" y="29"/>
                      <a:pt x="137" y="29"/>
                      <a:pt x="137" y="29"/>
                    </a:cubicBezTo>
                    <a:cubicBezTo>
                      <a:pt x="137" y="29"/>
                      <a:pt x="137" y="28"/>
                      <a:pt x="137" y="28"/>
                    </a:cubicBezTo>
                    <a:cubicBezTo>
                      <a:pt x="137" y="27"/>
                      <a:pt x="137" y="27"/>
                      <a:pt x="137" y="26"/>
                    </a:cubicBezTo>
                    <a:cubicBezTo>
                      <a:pt x="136" y="26"/>
                      <a:pt x="136" y="25"/>
                      <a:pt x="136" y="25"/>
                    </a:cubicBezTo>
                    <a:cubicBezTo>
                      <a:pt x="136" y="23"/>
                      <a:pt x="134" y="21"/>
                      <a:pt x="133" y="19"/>
                    </a:cubicBezTo>
                    <a:cubicBezTo>
                      <a:pt x="131" y="16"/>
                      <a:pt x="127" y="13"/>
                      <a:pt x="123" y="9"/>
                    </a:cubicBezTo>
                    <a:cubicBezTo>
                      <a:pt x="123" y="9"/>
                      <a:pt x="123" y="9"/>
                      <a:pt x="123" y="9"/>
                    </a:cubicBezTo>
                    <a:cubicBezTo>
                      <a:pt x="120" y="7"/>
                      <a:pt x="116" y="4"/>
                      <a:pt x="113" y="3"/>
                    </a:cubicBezTo>
                    <a:cubicBezTo>
                      <a:pt x="110" y="2"/>
                      <a:pt x="108" y="1"/>
                      <a:pt x="105" y="0"/>
                    </a:cubicBezTo>
                    <a:cubicBezTo>
                      <a:pt x="105" y="0"/>
                      <a:pt x="105" y="0"/>
                      <a:pt x="105" y="0"/>
                    </a:cubicBezTo>
                    <a:cubicBezTo>
                      <a:pt x="105" y="0"/>
                      <a:pt x="104" y="0"/>
                      <a:pt x="104" y="0"/>
                    </a:cubicBezTo>
                    <a:cubicBezTo>
                      <a:pt x="104" y="0"/>
                      <a:pt x="104" y="0"/>
                      <a:pt x="10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8" name="Freeform 17"/>
              <p:cNvSpPr>
                <a:spLocks noEditPoints="1"/>
              </p:cNvSpPr>
              <p:nvPr/>
            </p:nvSpPr>
            <p:spPr bwMode="auto">
              <a:xfrm>
                <a:off x="2486026" y="3887788"/>
                <a:ext cx="117475" cy="100013"/>
              </a:xfrm>
              <a:custGeom>
                <a:avLst/>
                <a:gdLst>
                  <a:gd name="T0" fmla="*/ 9 w 42"/>
                  <a:gd name="T1" fmla="*/ 4 h 36"/>
                  <a:gd name="T2" fmla="*/ 9 w 42"/>
                  <a:gd name="T3" fmla="*/ 4 h 36"/>
                  <a:gd name="T4" fmla="*/ 16 w 42"/>
                  <a:gd name="T5" fmla="*/ 6 h 36"/>
                  <a:gd name="T6" fmla="*/ 26 w 42"/>
                  <a:gd name="T7" fmla="*/ 13 h 36"/>
                  <a:gd name="T8" fmla="*/ 35 w 42"/>
                  <a:gd name="T9" fmla="*/ 22 h 36"/>
                  <a:gd name="T10" fmla="*/ 38 w 42"/>
                  <a:gd name="T11" fmla="*/ 28 h 36"/>
                  <a:gd name="T12" fmla="*/ 38 w 42"/>
                  <a:gd name="T13" fmla="*/ 29 h 36"/>
                  <a:gd name="T14" fmla="*/ 38 w 42"/>
                  <a:gd name="T15" fmla="*/ 29 h 36"/>
                  <a:gd name="T16" fmla="*/ 35 w 42"/>
                  <a:gd name="T17" fmla="*/ 24 h 36"/>
                  <a:gd name="T18" fmla="*/ 25 w 42"/>
                  <a:gd name="T19" fmla="*/ 14 h 36"/>
                  <a:gd name="T20" fmla="*/ 14 w 42"/>
                  <a:gd name="T21" fmla="*/ 7 h 36"/>
                  <a:gd name="T22" fmla="*/ 7 w 42"/>
                  <a:gd name="T23" fmla="*/ 5 h 36"/>
                  <a:gd name="T24" fmla="*/ 8 w 42"/>
                  <a:gd name="T25" fmla="*/ 5 h 36"/>
                  <a:gd name="T26" fmla="*/ 8 w 42"/>
                  <a:gd name="T27" fmla="*/ 5 h 36"/>
                  <a:gd name="T28" fmla="*/ 9 w 42"/>
                  <a:gd name="T29" fmla="*/ 4 h 36"/>
                  <a:gd name="T30" fmla="*/ 9 w 42"/>
                  <a:gd name="T31" fmla="*/ 4 h 36"/>
                  <a:gd name="T32" fmla="*/ 6 w 42"/>
                  <a:gd name="T33" fmla="*/ 3 h 36"/>
                  <a:gd name="T34" fmla="*/ 8 w 42"/>
                  <a:gd name="T35" fmla="*/ 1 h 36"/>
                  <a:gd name="T36" fmla="*/ 6 w 42"/>
                  <a:gd name="T37" fmla="*/ 3 h 36"/>
                  <a:gd name="T38" fmla="*/ 8 w 42"/>
                  <a:gd name="T39" fmla="*/ 1 h 36"/>
                  <a:gd name="T40" fmla="*/ 8 w 42"/>
                  <a:gd name="T41" fmla="*/ 1 h 36"/>
                  <a:gd name="T42" fmla="*/ 9 w 42"/>
                  <a:gd name="T43" fmla="*/ 0 h 36"/>
                  <a:gd name="T44" fmla="*/ 6 w 42"/>
                  <a:gd name="T45" fmla="*/ 1 h 36"/>
                  <a:gd name="T46" fmla="*/ 6 w 42"/>
                  <a:gd name="T47" fmla="*/ 1 h 36"/>
                  <a:gd name="T48" fmla="*/ 6 w 42"/>
                  <a:gd name="T49" fmla="*/ 1 h 36"/>
                  <a:gd name="T50" fmla="*/ 5 w 42"/>
                  <a:gd name="T51" fmla="*/ 1 h 36"/>
                  <a:gd name="T52" fmla="*/ 1 w 42"/>
                  <a:gd name="T53" fmla="*/ 6 h 36"/>
                  <a:gd name="T54" fmla="*/ 1 w 42"/>
                  <a:gd name="T55" fmla="*/ 9 h 36"/>
                  <a:gd name="T56" fmla="*/ 2 w 42"/>
                  <a:gd name="T57" fmla="*/ 9 h 36"/>
                  <a:gd name="T58" fmla="*/ 2 w 42"/>
                  <a:gd name="T59" fmla="*/ 9 h 36"/>
                  <a:gd name="T60" fmla="*/ 3 w 42"/>
                  <a:gd name="T61" fmla="*/ 9 h 36"/>
                  <a:gd name="T62" fmla="*/ 3 w 42"/>
                  <a:gd name="T63" fmla="*/ 9 h 36"/>
                  <a:gd name="T64" fmla="*/ 4 w 42"/>
                  <a:gd name="T65" fmla="*/ 9 h 36"/>
                  <a:gd name="T66" fmla="*/ 5 w 42"/>
                  <a:gd name="T67" fmla="*/ 9 h 36"/>
                  <a:gd name="T68" fmla="*/ 5 w 42"/>
                  <a:gd name="T69" fmla="*/ 9 h 36"/>
                  <a:gd name="T70" fmla="*/ 6 w 42"/>
                  <a:gd name="T71" fmla="*/ 9 h 36"/>
                  <a:gd name="T72" fmla="*/ 13 w 42"/>
                  <a:gd name="T73" fmla="*/ 11 h 36"/>
                  <a:gd name="T74" fmla="*/ 22 w 42"/>
                  <a:gd name="T75" fmla="*/ 17 h 36"/>
                  <a:gd name="T76" fmla="*/ 31 w 42"/>
                  <a:gd name="T77" fmla="*/ 26 h 36"/>
                  <a:gd name="T78" fmla="*/ 34 w 42"/>
                  <a:gd name="T79" fmla="*/ 33 h 36"/>
                  <a:gd name="T80" fmla="*/ 34 w 42"/>
                  <a:gd name="T81" fmla="*/ 33 h 36"/>
                  <a:gd name="T82" fmla="*/ 34 w 42"/>
                  <a:gd name="T83" fmla="*/ 34 h 36"/>
                  <a:gd name="T84" fmla="*/ 35 w 42"/>
                  <a:gd name="T85" fmla="*/ 35 h 36"/>
                  <a:gd name="T86" fmla="*/ 35 w 42"/>
                  <a:gd name="T87" fmla="*/ 35 h 36"/>
                  <a:gd name="T88" fmla="*/ 35 w 42"/>
                  <a:gd name="T89" fmla="*/ 36 h 36"/>
                  <a:gd name="T90" fmla="*/ 37 w 42"/>
                  <a:gd name="T91" fmla="*/ 36 h 36"/>
                  <a:gd name="T92" fmla="*/ 37 w 42"/>
                  <a:gd name="T93" fmla="*/ 36 h 36"/>
                  <a:gd name="T94" fmla="*/ 38 w 42"/>
                  <a:gd name="T95" fmla="*/ 36 h 36"/>
                  <a:gd name="T96" fmla="*/ 38 w 42"/>
                  <a:gd name="T97" fmla="*/ 35 h 36"/>
                  <a:gd name="T98" fmla="*/ 42 w 42"/>
                  <a:gd name="T99" fmla="*/ 31 h 36"/>
                  <a:gd name="T100" fmla="*/ 42 w 42"/>
                  <a:gd name="T101" fmla="*/ 31 h 36"/>
                  <a:gd name="T102" fmla="*/ 42 w 42"/>
                  <a:gd name="T103" fmla="*/ 29 h 36"/>
                  <a:gd name="T104" fmla="*/ 42 w 42"/>
                  <a:gd name="T105" fmla="*/ 28 h 36"/>
                  <a:gd name="T106" fmla="*/ 42 w 42"/>
                  <a:gd name="T107" fmla="*/ 26 h 36"/>
                  <a:gd name="T108" fmla="*/ 41 w 42"/>
                  <a:gd name="T109" fmla="*/ 25 h 36"/>
                  <a:gd name="T110" fmla="*/ 41 w 42"/>
                  <a:gd name="T111" fmla="*/ 25 h 36"/>
                  <a:gd name="T112" fmla="*/ 38 w 42"/>
                  <a:gd name="T113" fmla="*/ 19 h 36"/>
                  <a:gd name="T114" fmla="*/ 28 w 42"/>
                  <a:gd name="T115" fmla="*/ 9 h 36"/>
                  <a:gd name="T116" fmla="*/ 18 w 42"/>
                  <a:gd name="T117" fmla="*/ 3 h 36"/>
                  <a:gd name="T118" fmla="*/ 11 w 42"/>
                  <a:gd name="T119" fmla="*/ 0 h 36"/>
                  <a:gd name="T120" fmla="*/ 10 w 42"/>
                  <a:gd name="T121" fmla="*/ 0 h 36"/>
                  <a:gd name="T122" fmla="*/ 9 w 42"/>
                  <a:gd name="T123" fmla="*/ 0 h 36"/>
                  <a:gd name="T124" fmla="*/ 9 w 42"/>
                  <a:gd name="T125"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2" h="36">
                    <a:moveTo>
                      <a:pt x="9" y="4"/>
                    </a:moveTo>
                    <a:cubicBezTo>
                      <a:pt x="9" y="4"/>
                      <a:pt x="9" y="4"/>
                      <a:pt x="9" y="4"/>
                    </a:cubicBezTo>
                    <a:cubicBezTo>
                      <a:pt x="11" y="4"/>
                      <a:pt x="13" y="5"/>
                      <a:pt x="16" y="6"/>
                    </a:cubicBezTo>
                    <a:cubicBezTo>
                      <a:pt x="19" y="8"/>
                      <a:pt x="23" y="10"/>
                      <a:pt x="26" y="13"/>
                    </a:cubicBezTo>
                    <a:cubicBezTo>
                      <a:pt x="30" y="16"/>
                      <a:pt x="33" y="19"/>
                      <a:pt x="35" y="22"/>
                    </a:cubicBezTo>
                    <a:cubicBezTo>
                      <a:pt x="37" y="24"/>
                      <a:pt x="38" y="27"/>
                      <a:pt x="38" y="28"/>
                    </a:cubicBezTo>
                    <a:cubicBezTo>
                      <a:pt x="38" y="29"/>
                      <a:pt x="38" y="29"/>
                      <a:pt x="38" y="29"/>
                    </a:cubicBezTo>
                    <a:cubicBezTo>
                      <a:pt x="38" y="29"/>
                      <a:pt x="38" y="29"/>
                      <a:pt x="38" y="29"/>
                    </a:cubicBezTo>
                    <a:cubicBezTo>
                      <a:pt x="37" y="27"/>
                      <a:pt x="36" y="26"/>
                      <a:pt x="35" y="24"/>
                    </a:cubicBezTo>
                    <a:cubicBezTo>
                      <a:pt x="32" y="21"/>
                      <a:pt x="29" y="17"/>
                      <a:pt x="25" y="14"/>
                    </a:cubicBezTo>
                    <a:cubicBezTo>
                      <a:pt x="21" y="11"/>
                      <a:pt x="18" y="9"/>
                      <a:pt x="14" y="7"/>
                    </a:cubicBezTo>
                    <a:cubicBezTo>
                      <a:pt x="12" y="6"/>
                      <a:pt x="9" y="5"/>
                      <a:pt x="7" y="5"/>
                    </a:cubicBezTo>
                    <a:cubicBezTo>
                      <a:pt x="7" y="5"/>
                      <a:pt x="7" y="5"/>
                      <a:pt x="8" y="5"/>
                    </a:cubicBezTo>
                    <a:cubicBezTo>
                      <a:pt x="8" y="5"/>
                      <a:pt x="8" y="5"/>
                      <a:pt x="8" y="5"/>
                    </a:cubicBezTo>
                    <a:cubicBezTo>
                      <a:pt x="8" y="4"/>
                      <a:pt x="8" y="4"/>
                      <a:pt x="9" y="4"/>
                    </a:cubicBezTo>
                    <a:cubicBezTo>
                      <a:pt x="9" y="4"/>
                      <a:pt x="9" y="4"/>
                      <a:pt x="9" y="4"/>
                    </a:cubicBezTo>
                    <a:moveTo>
                      <a:pt x="6" y="3"/>
                    </a:moveTo>
                    <a:cubicBezTo>
                      <a:pt x="8" y="1"/>
                      <a:pt x="8" y="1"/>
                      <a:pt x="8" y="1"/>
                    </a:cubicBezTo>
                    <a:cubicBezTo>
                      <a:pt x="6" y="3"/>
                      <a:pt x="6" y="3"/>
                      <a:pt x="6" y="3"/>
                    </a:cubicBezTo>
                    <a:moveTo>
                      <a:pt x="8" y="1"/>
                    </a:moveTo>
                    <a:cubicBezTo>
                      <a:pt x="8" y="1"/>
                      <a:pt x="8" y="1"/>
                      <a:pt x="8" y="1"/>
                    </a:cubicBezTo>
                    <a:moveTo>
                      <a:pt x="9" y="0"/>
                    </a:moveTo>
                    <a:cubicBezTo>
                      <a:pt x="8" y="0"/>
                      <a:pt x="7" y="0"/>
                      <a:pt x="6" y="1"/>
                    </a:cubicBezTo>
                    <a:cubicBezTo>
                      <a:pt x="6" y="1"/>
                      <a:pt x="6" y="1"/>
                      <a:pt x="6" y="1"/>
                    </a:cubicBezTo>
                    <a:cubicBezTo>
                      <a:pt x="6" y="1"/>
                      <a:pt x="6" y="1"/>
                      <a:pt x="6" y="1"/>
                    </a:cubicBezTo>
                    <a:cubicBezTo>
                      <a:pt x="5" y="1"/>
                      <a:pt x="5" y="1"/>
                      <a:pt x="5" y="1"/>
                    </a:cubicBezTo>
                    <a:cubicBezTo>
                      <a:pt x="1" y="6"/>
                      <a:pt x="1" y="6"/>
                      <a:pt x="1" y="6"/>
                    </a:cubicBezTo>
                    <a:cubicBezTo>
                      <a:pt x="0" y="7"/>
                      <a:pt x="0" y="8"/>
                      <a:pt x="1" y="9"/>
                    </a:cubicBezTo>
                    <a:cubicBezTo>
                      <a:pt x="2" y="9"/>
                      <a:pt x="2" y="9"/>
                      <a:pt x="2" y="9"/>
                    </a:cubicBezTo>
                    <a:cubicBezTo>
                      <a:pt x="2" y="9"/>
                      <a:pt x="2" y="9"/>
                      <a:pt x="2" y="9"/>
                    </a:cubicBezTo>
                    <a:cubicBezTo>
                      <a:pt x="2" y="9"/>
                      <a:pt x="3" y="9"/>
                      <a:pt x="3" y="9"/>
                    </a:cubicBezTo>
                    <a:cubicBezTo>
                      <a:pt x="3" y="9"/>
                      <a:pt x="3" y="9"/>
                      <a:pt x="3" y="9"/>
                    </a:cubicBezTo>
                    <a:cubicBezTo>
                      <a:pt x="4" y="9"/>
                      <a:pt x="4" y="9"/>
                      <a:pt x="4" y="9"/>
                    </a:cubicBezTo>
                    <a:cubicBezTo>
                      <a:pt x="4" y="9"/>
                      <a:pt x="5" y="9"/>
                      <a:pt x="5" y="9"/>
                    </a:cubicBezTo>
                    <a:cubicBezTo>
                      <a:pt x="5" y="9"/>
                      <a:pt x="5" y="9"/>
                      <a:pt x="5" y="9"/>
                    </a:cubicBezTo>
                    <a:cubicBezTo>
                      <a:pt x="5" y="9"/>
                      <a:pt x="5" y="9"/>
                      <a:pt x="6" y="9"/>
                    </a:cubicBezTo>
                    <a:cubicBezTo>
                      <a:pt x="7" y="9"/>
                      <a:pt x="10" y="9"/>
                      <a:pt x="13" y="11"/>
                    </a:cubicBezTo>
                    <a:cubicBezTo>
                      <a:pt x="16" y="12"/>
                      <a:pt x="19" y="14"/>
                      <a:pt x="22" y="17"/>
                    </a:cubicBezTo>
                    <a:cubicBezTo>
                      <a:pt x="26" y="20"/>
                      <a:pt x="29" y="23"/>
                      <a:pt x="31" y="26"/>
                    </a:cubicBezTo>
                    <a:cubicBezTo>
                      <a:pt x="33" y="29"/>
                      <a:pt x="35" y="31"/>
                      <a:pt x="34" y="33"/>
                    </a:cubicBezTo>
                    <a:cubicBezTo>
                      <a:pt x="34" y="33"/>
                      <a:pt x="34" y="33"/>
                      <a:pt x="34" y="33"/>
                    </a:cubicBezTo>
                    <a:cubicBezTo>
                      <a:pt x="34" y="33"/>
                      <a:pt x="34" y="34"/>
                      <a:pt x="34" y="34"/>
                    </a:cubicBezTo>
                    <a:cubicBezTo>
                      <a:pt x="34" y="34"/>
                      <a:pt x="34" y="35"/>
                      <a:pt x="35" y="35"/>
                    </a:cubicBezTo>
                    <a:cubicBezTo>
                      <a:pt x="35" y="35"/>
                      <a:pt x="35" y="35"/>
                      <a:pt x="35" y="35"/>
                    </a:cubicBezTo>
                    <a:cubicBezTo>
                      <a:pt x="35" y="36"/>
                      <a:pt x="35" y="36"/>
                      <a:pt x="35" y="36"/>
                    </a:cubicBezTo>
                    <a:cubicBezTo>
                      <a:pt x="36" y="36"/>
                      <a:pt x="36" y="36"/>
                      <a:pt x="37" y="36"/>
                    </a:cubicBezTo>
                    <a:cubicBezTo>
                      <a:pt x="37" y="36"/>
                      <a:pt x="37" y="36"/>
                      <a:pt x="37" y="36"/>
                    </a:cubicBezTo>
                    <a:cubicBezTo>
                      <a:pt x="37" y="36"/>
                      <a:pt x="38" y="36"/>
                      <a:pt x="38" y="36"/>
                    </a:cubicBezTo>
                    <a:cubicBezTo>
                      <a:pt x="38" y="35"/>
                      <a:pt x="38" y="35"/>
                      <a:pt x="38" y="35"/>
                    </a:cubicBezTo>
                    <a:cubicBezTo>
                      <a:pt x="42" y="31"/>
                      <a:pt x="42" y="31"/>
                      <a:pt x="42" y="31"/>
                    </a:cubicBezTo>
                    <a:cubicBezTo>
                      <a:pt x="42" y="31"/>
                      <a:pt x="42" y="31"/>
                      <a:pt x="42" y="31"/>
                    </a:cubicBezTo>
                    <a:cubicBezTo>
                      <a:pt x="42" y="30"/>
                      <a:pt x="42" y="30"/>
                      <a:pt x="42" y="29"/>
                    </a:cubicBezTo>
                    <a:cubicBezTo>
                      <a:pt x="42" y="29"/>
                      <a:pt x="42" y="28"/>
                      <a:pt x="42" y="28"/>
                    </a:cubicBezTo>
                    <a:cubicBezTo>
                      <a:pt x="42" y="27"/>
                      <a:pt x="42" y="27"/>
                      <a:pt x="42" y="26"/>
                    </a:cubicBezTo>
                    <a:cubicBezTo>
                      <a:pt x="41" y="26"/>
                      <a:pt x="41" y="25"/>
                      <a:pt x="41" y="25"/>
                    </a:cubicBezTo>
                    <a:cubicBezTo>
                      <a:pt x="41" y="25"/>
                      <a:pt x="41" y="25"/>
                      <a:pt x="41" y="25"/>
                    </a:cubicBezTo>
                    <a:cubicBezTo>
                      <a:pt x="41" y="23"/>
                      <a:pt x="40" y="21"/>
                      <a:pt x="38" y="19"/>
                    </a:cubicBezTo>
                    <a:cubicBezTo>
                      <a:pt x="36" y="16"/>
                      <a:pt x="32" y="13"/>
                      <a:pt x="28" y="9"/>
                    </a:cubicBezTo>
                    <a:cubicBezTo>
                      <a:pt x="25" y="7"/>
                      <a:pt x="21" y="4"/>
                      <a:pt x="18" y="3"/>
                    </a:cubicBezTo>
                    <a:cubicBezTo>
                      <a:pt x="15" y="2"/>
                      <a:pt x="13" y="1"/>
                      <a:pt x="11" y="0"/>
                    </a:cubicBezTo>
                    <a:cubicBezTo>
                      <a:pt x="10" y="0"/>
                      <a:pt x="10" y="0"/>
                      <a:pt x="10" y="0"/>
                    </a:cubicBezTo>
                    <a:cubicBezTo>
                      <a:pt x="10" y="0"/>
                      <a:pt x="9" y="0"/>
                      <a:pt x="9" y="0"/>
                    </a:cubicBezTo>
                    <a:cubicBezTo>
                      <a:pt x="9" y="0"/>
                      <a:pt x="9" y="0"/>
                      <a:pt x="9"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9" name="Freeform 18"/>
              <p:cNvSpPr>
                <a:spLocks noEditPoints="1"/>
              </p:cNvSpPr>
              <p:nvPr/>
            </p:nvSpPr>
            <p:spPr bwMode="auto">
              <a:xfrm>
                <a:off x="2211388" y="4238625"/>
                <a:ext cx="115888" cy="100013"/>
              </a:xfrm>
              <a:custGeom>
                <a:avLst/>
                <a:gdLst>
                  <a:gd name="T0" fmla="*/ 34 w 41"/>
                  <a:gd name="T1" fmla="*/ 35 h 36"/>
                  <a:gd name="T2" fmla="*/ 35 w 41"/>
                  <a:gd name="T3" fmla="*/ 33 h 36"/>
                  <a:gd name="T4" fmla="*/ 34 w 41"/>
                  <a:gd name="T5" fmla="*/ 35 h 36"/>
                  <a:gd name="T6" fmla="*/ 33 w 41"/>
                  <a:gd name="T7" fmla="*/ 32 h 36"/>
                  <a:gd name="T8" fmla="*/ 26 w 41"/>
                  <a:gd name="T9" fmla="*/ 30 h 36"/>
                  <a:gd name="T10" fmla="*/ 16 w 41"/>
                  <a:gd name="T11" fmla="*/ 24 h 36"/>
                  <a:gd name="T12" fmla="*/ 7 w 41"/>
                  <a:gd name="T13" fmla="*/ 15 h 36"/>
                  <a:gd name="T14" fmla="*/ 4 w 41"/>
                  <a:gd name="T15" fmla="*/ 8 h 36"/>
                  <a:gd name="T16" fmla="*/ 4 w 41"/>
                  <a:gd name="T17" fmla="*/ 8 h 36"/>
                  <a:gd name="T18" fmla="*/ 4 w 41"/>
                  <a:gd name="T19" fmla="*/ 7 h 36"/>
                  <a:gd name="T20" fmla="*/ 7 w 41"/>
                  <a:gd name="T21" fmla="*/ 13 h 36"/>
                  <a:gd name="T22" fmla="*/ 17 w 41"/>
                  <a:gd name="T23" fmla="*/ 22 h 36"/>
                  <a:gd name="T24" fmla="*/ 28 w 41"/>
                  <a:gd name="T25" fmla="*/ 29 h 36"/>
                  <a:gd name="T26" fmla="*/ 35 w 41"/>
                  <a:gd name="T27" fmla="*/ 32 h 36"/>
                  <a:gd name="T28" fmla="*/ 34 w 41"/>
                  <a:gd name="T29" fmla="*/ 32 h 36"/>
                  <a:gd name="T30" fmla="*/ 34 w 41"/>
                  <a:gd name="T31" fmla="*/ 32 h 36"/>
                  <a:gd name="T32" fmla="*/ 33 w 41"/>
                  <a:gd name="T33" fmla="*/ 32 h 36"/>
                  <a:gd name="T34" fmla="*/ 33 w 41"/>
                  <a:gd name="T35" fmla="*/ 32 h 36"/>
                  <a:gd name="T36" fmla="*/ 33 w 41"/>
                  <a:gd name="T37" fmla="*/ 32 h 36"/>
                  <a:gd name="T38" fmla="*/ 5 w 41"/>
                  <a:gd name="T39" fmla="*/ 0 h 36"/>
                  <a:gd name="T40" fmla="*/ 5 w 41"/>
                  <a:gd name="T41" fmla="*/ 0 h 36"/>
                  <a:gd name="T42" fmla="*/ 4 w 41"/>
                  <a:gd name="T43" fmla="*/ 1 h 36"/>
                  <a:gd name="T44" fmla="*/ 4 w 41"/>
                  <a:gd name="T45" fmla="*/ 1 h 36"/>
                  <a:gd name="T46" fmla="*/ 0 w 41"/>
                  <a:gd name="T47" fmla="*/ 5 h 36"/>
                  <a:gd name="T48" fmla="*/ 0 w 41"/>
                  <a:gd name="T49" fmla="*/ 6 h 36"/>
                  <a:gd name="T50" fmla="*/ 0 w 41"/>
                  <a:gd name="T51" fmla="*/ 7 h 36"/>
                  <a:gd name="T52" fmla="*/ 0 w 41"/>
                  <a:gd name="T53" fmla="*/ 7 h 36"/>
                  <a:gd name="T54" fmla="*/ 0 w 41"/>
                  <a:gd name="T55" fmla="*/ 8 h 36"/>
                  <a:gd name="T56" fmla="*/ 0 w 41"/>
                  <a:gd name="T57" fmla="*/ 12 h 36"/>
                  <a:gd name="T58" fmla="*/ 4 w 41"/>
                  <a:gd name="T59" fmla="*/ 17 h 36"/>
                  <a:gd name="T60" fmla="*/ 13 w 41"/>
                  <a:gd name="T61" fmla="*/ 27 h 36"/>
                  <a:gd name="T62" fmla="*/ 24 w 41"/>
                  <a:gd name="T63" fmla="*/ 34 h 36"/>
                  <a:gd name="T64" fmla="*/ 31 w 41"/>
                  <a:gd name="T65" fmla="*/ 36 h 36"/>
                  <a:gd name="T66" fmla="*/ 33 w 41"/>
                  <a:gd name="T67" fmla="*/ 36 h 36"/>
                  <a:gd name="T68" fmla="*/ 36 w 41"/>
                  <a:gd name="T69" fmla="*/ 36 h 36"/>
                  <a:gd name="T70" fmla="*/ 36 w 41"/>
                  <a:gd name="T71" fmla="*/ 36 h 36"/>
                  <a:gd name="T72" fmla="*/ 37 w 41"/>
                  <a:gd name="T73" fmla="*/ 35 h 36"/>
                  <a:gd name="T74" fmla="*/ 38 w 41"/>
                  <a:gd name="T75" fmla="*/ 34 h 36"/>
                  <a:gd name="T76" fmla="*/ 41 w 41"/>
                  <a:gd name="T77" fmla="*/ 30 h 36"/>
                  <a:gd name="T78" fmla="*/ 41 w 41"/>
                  <a:gd name="T79" fmla="*/ 30 h 36"/>
                  <a:gd name="T80" fmla="*/ 41 w 41"/>
                  <a:gd name="T81" fmla="*/ 29 h 36"/>
                  <a:gd name="T82" fmla="*/ 41 w 41"/>
                  <a:gd name="T83" fmla="*/ 28 h 36"/>
                  <a:gd name="T84" fmla="*/ 40 w 41"/>
                  <a:gd name="T85" fmla="*/ 27 h 36"/>
                  <a:gd name="T86" fmla="*/ 39 w 41"/>
                  <a:gd name="T87" fmla="*/ 27 h 36"/>
                  <a:gd name="T88" fmla="*/ 39 w 41"/>
                  <a:gd name="T89" fmla="*/ 27 h 36"/>
                  <a:gd name="T90" fmla="*/ 38 w 41"/>
                  <a:gd name="T91" fmla="*/ 27 h 36"/>
                  <a:gd name="T92" fmla="*/ 36 w 41"/>
                  <a:gd name="T93" fmla="*/ 28 h 36"/>
                  <a:gd name="T94" fmla="*/ 36 w 41"/>
                  <a:gd name="T95" fmla="*/ 28 h 36"/>
                  <a:gd name="T96" fmla="*/ 36 w 41"/>
                  <a:gd name="T97" fmla="*/ 28 h 36"/>
                  <a:gd name="T98" fmla="*/ 29 w 41"/>
                  <a:gd name="T99" fmla="*/ 25 h 36"/>
                  <a:gd name="T100" fmla="*/ 20 w 41"/>
                  <a:gd name="T101" fmla="*/ 19 h 36"/>
                  <a:gd name="T102" fmla="*/ 11 w 41"/>
                  <a:gd name="T103" fmla="*/ 10 h 36"/>
                  <a:gd name="T104" fmla="*/ 7 w 41"/>
                  <a:gd name="T105" fmla="*/ 4 h 36"/>
                  <a:gd name="T106" fmla="*/ 8 w 41"/>
                  <a:gd name="T107" fmla="*/ 3 h 36"/>
                  <a:gd name="T108" fmla="*/ 8 w 41"/>
                  <a:gd name="T109" fmla="*/ 2 h 36"/>
                  <a:gd name="T110" fmla="*/ 7 w 41"/>
                  <a:gd name="T111" fmla="*/ 1 h 36"/>
                  <a:gd name="T112" fmla="*/ 7 w 41"/>
                  <a:gd name="T113" fmla="*/ 1 h 36"/>
                  <a:gd name="T114" fmla="*/ 5 w 41"/>
                  <a:gd name="T115"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1" h="36">
                    <a:moveTo>
                      <a:pt x="34" y="35"/>
                    </a:moveTo>
                    <a:cubicBezTo>
                      <a:pt x="35" y="33"/>
                      <a:pt x="35" y="33"/>
                      <a:pt x="35" y="33"/>
                    </a:cubicBezTo>
                    <a:cubicBezTo>
                      <a:pt x="34" y="35"/>
                      <a:pt x="34" y="35"/>
                      <a:pt x="34" y="35"/>
                    </a:cubicBezTo>
                    <a:moveTo>
                      <a:pt x="33" y="32"/>
                    </a:moveTo>
                    <a:cubicBezTo>
                      <a:pt x="31" y="32"/>
                      <a:pt x="29" y="31"/>
                      <a:pt x="26" y="30"/>
                    </a:cubicBezTo>
                    <a:cubicBezTo>
                      <a:pt x="23" y="29"/>
                      <a:pt x="19" y="26"/>
                      <a:pt x="16" y="24"/>
                    </a:cubicBezTo>
                    <a:cubicBezTo>
                      <a:pt x="12" y="21"/>
                      <a:pt x="9" y="18"/>
                      <a:pt x="7" y="15"/>
                    </a:cubicBezTo>
                    <a:cubicBezTo>
                      <a:pt x="5" y="12"/>
                      <a:pt x="4" y="9"/>
                      <a:pt x="4" y="8"/>
                    </a:cubicBezTo>
                    <a:cubicBezTo>
                      <a:pt x="4" y="8"/>
                      <a:pt x="4" y="8"/>
                      <a:pt x="4" y="8"/>
                    </a:cubicBezTo>
                    <a:cubicBezTo>
                      <a:pt x="4" y="8"/>
                      <a:pt x="4" y="7"/>
                      <a:pt x="4" y="7"/>
                    </a:cubicBezTo>
                    <a:cubicBezTo>
                      <a:pt x="5" y="9"/>
                      <a:pt x="6" y="11"/>
                      <a:pt x="7" y="13"/>
                    </a:cubicBezTo>
                    <a:cubicBezTo>
                      <a:pt x="10" y="16"/>
                      <a:pt x="13" y="19"/>
                      <a:pt x="17" y="22"/>
                    </a:cubicBezTo>
                    <a:cubicBezTo>
                      <a:pt x="21" y="25"/>
                      <a:pt x="24" y="28"/>
                      <a:pt x="28" y="29"/>
                    </a:cubicBezTo>
                    <a:cubicBezTo>
                      <a:pt x="30" y="30"/>
                      <a:pt x="33" y="31"/>
                      <a:pt x="35" y="32"/>
                    </a:cubicBezTo>
                    <a:cubicBezTo>
                      <a:pt x="35" y="32"/>
                      <a:pt x="34" y="32"/>
                      <a:pt x="34" y="32"/>
                    </a:cubicBezTo>
                    <a:cubicBezTo>
                      <a:pt x="34" y="32"/>
                      <a:pt x="34" y="32"/>
                      <a:pt x="34" y="32"/>
                    </a:cubicBezTo>
                    <a:cubicBezTo>
                      <a:pt x="34" y="32"/>
                      <a:pt x="34" y="32"/>
                      <a:pt x="33" y="32"/>
                    </a:cubicBezTo>
                    <a:cubicBezTo>
                      <a:pt x="33" y="32"/>
                      <a:pt x="33" y="32"/>
                      <a:pt x="33" y="32"/>
                    </a:cubicBezTo>
                    <a:cubicBezTo>
                      <a:pt x="33" y="32"/>
                      <a:pt x="33" y="32"/>
                      <a:pt x="33" y="32"/>
                    </a:cubicBezTo>
                    <a:moveTo>
                      <a:pt x="5" y="0"/>
                    </a:moveTo>
                    <a:cubicBezTo>
                      <a:pt x="5" y="0"/>
                      <a:pt x="5" y="0"/>
                      <a:pt x="5" y="0"/>
                    </a:cubicBezTo>
                    <a:cubicBezTo>
                      <a:pt x="5" y="0"/>
                      <a:pt x="4" y="0"/>
                      <a:pt x="4" y="1"/>
                    </a:cubicBezTo>
                    <a:cubicBezTo>
                      <a:pt x="4" y="1"/>
                      <a:pt x="4" y="1"/>
                      <a:pt x="4" y="1"/>
                    </a:cubicBezTo>
                    <a:cubicBezTo>
                      <a:pt x="0" y="5"/>
                      <a:pt x="0" y="5"/>
                      <a:pt x="0" y="5"/>
                    </a:cubicBezTo>
                    <a:cubicBezTo>
                      <a:pt x="0" y="5"/>
                      <a:pt x="0" y="6"/>
                      <a:pt x="0" y="6"/>
                    </a:cubicBezTo>
                    <a:cubicBezTo>
                      <a:pt x="0" y="6"/>
                      <a:pt x="0" y="6"/>
                      <a:pt x="0" y="7"/>
                    </a:cubicBezTo>
                    <a:cubicBezTo>
                      <a:pt x="0" y="7"/>
                      <a:pt x="0" y="7"/>
                      <a:pt x="0" y="7"/>
                    </a:cubicBezTo>
                    <a:cubicBezTo>
                      <a:pt x="0" y="8"/>
                      <a:pt x="0" y="8"/>
                      <a:pt x="0" y="8"/>
                    </a:cubicBezTo>
                    <a:cubicBezTo>
                      <a:pt x="0" y="9"/>
                      <a:pt x="0" y="10"/>
                      <a:pt x="0" y="12"/>
                    </a:cubicBezTo>
                    <a:cubicBezTo>
                      <a:pt x="1" y="13"/>
                      <a:pt x="2" y="15"/>
                      <a:pt x="4" y="17"/>
                    </a:cubicBezTo>
                    <a:cubicBezTo>
                      <a:pt x="6" y="20"/>
                      <a:pt x="9" y="24"/>
                      <a:pt x="13" y="27"/>
                    </a:cubicBezTo>
                    <a:cubicBezTo>
                      <a:pt x="17" y="30"/>
                      <a:pt x="21" y="32"/>
                      <a:pt x="24" y="34"/>
                    </a:cubicBezTo>
                    <a:cubicBezTo>
                      <a:pt x="27" y="35"/>
                      <a:pt x="29" y="36"/>
                      <a:pt x="31" y="36"/>
                    </a:cubicBezTo>
                    <a:cubicBezTo>
                      <a:pt x="32" y="36"/>
                      <a:pt x="32" y="36"/>
                      <a:pt x="33" y="36"/>
                    </a:cubicBezTo>
                    <a:cubicBezTo>
                      <a:pt x="34" y="36"/>
                      <a:pt x="35" y="36"/>
                      <a:pt x="36" y="36"/>
                    </a:cubicBezTo>
                    <a:cubicBezTo>
                      <a:pt x="36" y="36"/>
                      <a:pt x="36" y="36"/>
                      <a:pt x="36" y="36"/>
                    </a:cubicBezTo>
                    <a:cubicBezTo>
                      <a:pt x="36" y="36"/>
                      <a:pt x="37" y="35"/>
                      <a:pt x="37" y="35"/>
                    </a:cubicBezTo>
                    <a:cubicBezTo>
                      <a:pt x="38" y="34"/>
                      <a:pt x="38" y="34"/>
                      <a:pt x="38" y="34"/>
                    </a:cubicBezTo>
                    <a:cubicBezTo>
                      <a:pt x="41" y="30"/>
                      <a:pt x="41" y="30"/>
                      <a:pt x="41" y="30"/>
                    </a:cubicBezTo>
                    <a:cubicBezTo>
                      <a:pt x="41" y="30"/>
                      <a:pt x="41" y="30"/>
                      <a:pt x="41" y="30"/>
                    </a:cubicBezTo>
                    <a:cubicBezTo>
                      <a:pt x="41" y="30"/>
                      <a:pt x="41" y="29"/>
                      <a:pt x="41" y="29"/>
                    </a:cubicBezTo>
                    <a:cubicBezTo>
                      <a:pt x="41" y="28"/>
                      <a:pt x="41" y="28"/>
                      <a:pt x="41" y="28"/>
                    </a:cubicBezTo>
                    <a:cubicBezTo>
                      <a:pt x="40" y="27"/>
                      <a:pt x="40" y="27"/>
                      <a:pt x="40" y="27"/>
                    </a:cubicBezTo>
                    <a:cubicBezTo>
                      <a:pt x="40" y="27"/>
                      <a:pt x="39" y="27"/>
                      <a:pt x="39" y="27"/>
                    </a:cubicBezTo>
                    <a:cubicBezTo>
                      <a:pt x="39" y="27"/>
                      <a:pt x="39" y="27"/>
                      <a:pt x="39" y="27"/>
                    </a:cubicBezTo>
                    <a:cubicBezTo>
                      <a:pt x="38" y="27"/>
                      <a:pt x="38" y="27"/>
                      <a:pt x="38" y="27"/>
                    </a:cubicBezTo>
                    <a:cubicBezTo>
                      <a:pt x="38" y="27"/>
                      <a:pt x="37" y="28"/>
                      <a:pt x="36" y="28"/>
                    </a:cubicBezTo>
                    <a:cubicBezTo>
                      <a:pt x="36" y="28"/>
                      <a:pt x="36" y="28"/>
                      <a:pt x="36" y="28"/>
                    </a:cubicBezTo>
                    <a:cubicBezTo>
                      <a:pt x="36" y="28"/>
                      <a:pt x="36" y="28"/>
                      <a:pt x="36" y="28"/>
                    </a:cubicBezTo>
                    <a:cubicBezTo>
                      <a:pt x="35" y="28"/>
                      <a:pt x="32" y="27"/>
                      <a:pt x="29" y="25"/>
                    </a:cubicBezTo>
                    <a:cubicBezTo>
                      <a:pt x="26" y="24"/>
                      <a:pt x="23" y="22"/>
                      <a:pt x="20" y="19"/>
                    </a:cubicBezTo>
                    <a:cubicBezTo>
                      <a:pt x="16" y="16"/>
                      <a:pt x="13" y="13"/>
                      <a:pt x="11" y="10"/>
                    </a:cubicBezTo>
                    <a:cubicBezTo>
                      <a:pt x="8" y="8"/>
                      <a:pt x="7" y="5"/>
                      <a:pt x="7" y="4"/>
                    </a:cubicBezTo>
                    <a:cubicBezTo>
                      <a:pt x="8" y="3"/>
                      <a:pt x="8" y="3"/>
                      <a:pt x="8" y="3"/>
                    </a:cubicBezTo>
                    <a:cubicBezTo>
                      <a:pt x="8" y="3"/>
                      <a:pt x="8" y="3"/>
                      <a:pt x="8" y="2"/>
                    </a:cubicBezTo>
                    <a:cubicBezTo>
                      <a:pt x="8" y="2"/>
                      <a:pt x="7" y="1"/>
                      <a:pt x="7" y="1"/>
                    </a:cubicBezTo>
                    <a:cubicBezTo>
                      <a:pt x="7" y="1"/>
                      <a:pt x="7" y="1"/>
                      <a:pt x="7" y="1"/>
                    </a:cubicBezTo>
                    <a:cubicBezTo>
                      <a:pt x="6" y="0"/>
                      <a:pt x="6" y="0"/>
                      <a:pt x="5"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0" name="Freeform 19"/>
              <p:cNvSpPr>
                <a:spLocks noEditPoints="1"/>
              </p:cNvSpPr>
              <p:nvPr/>
            </p:nvSpPr>
            <p:spPr bwMode="auto">
              <a:xfrm>
                <a:off x="2508251" y="3829050"/>
                <a:ext cx="142875" cy="133350"/>
              </a:xfrm>
              <a:custGeom>
                <a:avLst/>
                <a:gdLst>
                  <a:gd name="T0" fmla="*/ 47 w 51"/>
                  <a:gd name="T1" fmla="*/ 28 h 48"/>
                  <a:gd name="T2" fmla="*/ 16 w 51"/>
                  <a:gd name="T3" fmla="*/ 4 h 48"/>
                  <a:gd name="T4" fmla="*/ 18 w 51"/>
                  <a:gd name="T5" fmla="*/ 4 h 48"/>
                  <a:gd name="T6" fmla="*/ 19 w 51"/>
                  <a:gd name="T7" fmla="*/ 0 h 48"/>
                  <a:gd name="T8" fmla="*/ 18 w 51"/>
                  <a:gd name="T9" fmla="*/ 4 h 48"/>
                  <a:gd name="T10" fmla="*/ 35 w 51"/>
                  <a:gd name="T11" fmla="*/ 12 h 48"/>
                  <a:gd name="T12" fmla="*/ 43 w 51"/>
                  <a:gd name="T13" fmla="*/ 22 h 48"/>
                  <a:gd name="T14" fmla="*/ 44 w 51"/>
                  <a:gd name="T15" fmla="*/ 22 h 48"/>
                  <a:gd name="T16" fmla="*/ 47 w 51"/>
                  <a:gd name="T17" fmla="*/ 27 h 48"/>
                  <a:gd name="T18" fmla="*/ 47 w 51"/>
                  <a:gd name="T19" fmla="*/ 28 h 48"/>
                  <a:gd name="T20" fmla="*/ 37 w 51"/>
                  <a:gd name="T21" fmla="*/ 41 h 48"/>
                  <a:gd name="T22" fmla="*/ 34 w 51"/>
                  <a:gd name="T23" fmla="*/ 36 h 48"/>
                  <a:gd name="T24" fmla="*/ 26 w 51"/>
                  <a:gd name="T25" fmla="*/ 27 h 48"/>
                  <a:gd name="T26" fmla="*/ 25 w 51"/>
                  <a:gd name="T27" fmla="*/ 27 h 48"/>
                  <a:gd name="T28" fmla="*/ 14 w 51"/>
                  <a:gd name="T29" fmla="*/ 19 h 48"/>
                  <a:gd name="T30" fmla="*/ 12 w 51"/>
                  <a:gd name="T31" fmla="*/ 19 h 48"/>
                  <a:gd name="T32" fmla="*/ 15 w 51"/>
                  <a:gd name="T33" fmla="*/ 5 h 48"/>
                  <a:gd name="T34" fmla="*/ 16 w 51"/>
                  <a:gd name="T35" fmla="*/ 4 h 48"/>
                  <a:gd name="T36" fmla="*/ 17 w 51"/>
                  <a:gd name="T37" fmla="*/ 4 h 48"/>
                  <a:gd name="T38" fmla="*/ 18 w 51"/>
                  <a:gd name="T39" fmla="*/ 4 h 48"/>
                  <a:gd name="T40" fmla="*/ 14 w 51"/>
                  <a:gd name="T41" fmla="*/ 1 h 48"/>
                  <a:gd name="T42" fmla="*/ 0 w 51"/>
                  <a:gd name="T43" fmla="*/ 18 h 48"/>
                  <a:gd name="T44" fmla="*/ 0 w 51"/>
                  <a:gd name="T45" fmla="*/ 19 h 48"/>
                  <a:gd name="T46" fmla="*/ 1 w 51"/>
                  <a:gd name="T47" fmla="*/ 21 h 48"/>
                  <a:gd name="T48" fmla="*/ 2 w 51"/>
                  <a:gd name="T49" fmla="*/ 21 h 48"/>
                  <a:gd name="T50" fmla="*/ 3 w 51"/>
                  <a:gd name="T51" fmla="*/ 21 h 48"/>
                  <a:gd name="T52" fmla="*/ 5 w 51"/>
                  <a:gd name="T53" fmla="*/ 21 h 48"/>
                  <a:gd name="T54" fmla="*/ 5 w 51"/>
                  <a:gd name="T55" fmla="*/ 21 h 48"/>
                  <a:gd name="T56" fmla="*/ 10 w 51"/>
                  <a:gd name="T57" fmla="*/ 22 h 48"/>
                  <a:gd name="T58" fmla="*/ 11 w 51"/>
                  <a:gd name="T59" fmla="*/ 22 h 48"/>
                  <a:gd name="T60" fmla="*/ 11 w 51"/>
                  <a:gd name="T61" fmla="*/ 22 h 48"/>
                  <a:gd name="T62" fmla="*/ 11 w 51"/>
                  <a:gd name="T63" fmla="*/ 23 h 48"/>
                  <a:gd name="T64" fmla="*/ 11 w 51"/>
                  <a:gd name="T65" fmla="*/ 23 h 48"/>
                  <a:gd name="T66" fmla="*/ 12 w 51"/>
                  <a:gd name="T67" fmla="*/ 23 h 48"/>
                  <a:gd name="T68" fmla="*/ 12 w 51"/>
                  <a:gd name="T69" fmla="*/ 23 h 48"/>
                  <a:gd name="T70" fmla="*/ 22 w 51"/>
                  <a:gd name="T71" fmla="*/ 29 h 48"/>
                  <a:gd name="T72" fmla="*/ 22 w 51"/>
                  <a:gd name="T73" fmla="*/ 29 h 48"/>
                  <a:gd name="T74" fmla="*/ 28 w 51"/>
                  <a:gd name="T75" fmla="*/ 35 h 48"/>
                  <a:gd name="T76" fmla="*/ 34 w 51"/>
                  <a:gd name="T77" fmla="*/ 44 h 48"/>
                  <a:gd name="T78" fmla="*/ 34 w 51"/>
                  <a:gd name="T79" fmla="*/ 45 h 48"/>
                  <a:gd name="T80" fmla="*/ 34 w 51"/>
                  <a:gd name="T81" fmla="*/ 47 h 48"/>
                  <a:gd name="T82" fmla="*/ 34 w 51"/>
                  <a:gd name="T83" fmla="*/ 48 h 48"/>
                  <a:gd name="T84" fmla="*/ 36 w 51"/>
                  <a:gd name="T85" fmla="*/ 48 h 48"/>
                  <a:gd name="T86" fmla="*/ 37 w 51"/>
                  <a:gd name="T87" fmla="*/ 47 h 48"/>
                  <a:gd name="T88" fmla="*/ 51 w 51"/>
                  <a:gd name="T89" fmla="*/ 30 h 48"/>
                  <a:gd name="T90" fmla="*/ 51 w 51"/>
                  <a:gd name="T91" fmla="*/ 26 h 48"/>
                  <a:gd name="T92" fmla="*/ 48 w 51"/>
                  <a:gd name="T93" fmla="*/ 21 h 48"/>
                  <a:gd name="T94" fmla="*/ 47 w 51"/>
                  <a:gd name="T95" fmla="*/ 20 h 48"/>
                  <a:gd name="T96" fmla="*/ 44 w 51"/>
                  <a:gd name="T97" fmla="*/ 16 h 48"/>
                  <a:gd name="T98" fmla="*/ 28 w 51"/>
                  <a:gd name="T99" fmla="*/ 4 h 48"/>
                  <a:gd name="T100" fmla="*/ 23 w 51"/>
                  <a:gd name="T101" fmla="*/ 1 h 48"/>
                  <a:gd name="T102" fmla="*/ 19 w 51"/>
                  <a:gd name="T103" fmla="*/ 0 h 48"/>
                  <a:gd name="T104" fmla="*/ 16 w 51"/>
                  <a:gd name="T105"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1" h="48">
                    <a:moveTo>
                      <a:pt x="47" y="28"/>
                    </a:moveTo>
                    <a:cubicBezTo>
                      <a:pt x="47" y="28"/>
                      <a:pt x="47" y="28"/>
                      <a:pt x="47" y="28"/>
                    </a:cubicBezTo>
                    <a:cubicBezTo>
                      <a:pt x="47" y="28"/>
                      <a:pt x="47" y="28"/>
                      <a:pt x="47" y="28"/>
                    </a:cubicBezTo>
                    <a:moveTo>
                      <a:pt x="16" y="4"/>
                    </a:moveTo>
                    <a:cubicBezTo>
                      <a:pt x="16" y="4"/>
                      <a:pt x="16" y="4"/>
                      <a:pt x="16" y="4"/>
                    </a:cubicBezTo>
                    <a:moveTo>
                      <a:pt x="18" y="4"/>
                    </a:moveTo>
                    <a:cubicBezTo>
                      <a:pt x="18" y="2"/>
                      <a:pt x="18" y="2"/>
                      <a:pt x="18" y="2"/>
                    </a:cubicBezTo>
                    <a:cubicBezTo>
                      <a:pt x="19" y="0"/>
                      <a:pt x="19" y="0"/>
                      <a:pt x="19" y="0"/>
                    </a:cubicBezTo>
                    <a:cubicBezTo>
                      <a:pt x="18" y="2"/>
                      <a:pt x="18" y="2"/>
                      <a:pt x="18" y="2"/>
                    </a:cubicBezTo>
                    <a:cubicBezTo>
                      <a:pt x="18" y="4"/>
                      <a:pt x="18" y="4"/>
                      <a:pt x="18" y="4"/>
                    </a:cubicBezTo>
                    <a:cubicBezTo>
                      <a:pt x="19" y="4"/>
                      <a:pt x="21" y="5"/>
                      <a:pt x="22" y="6"/>
                    </a:cubicBezTo>
                    <a:cubicBezTo>
                      <a:pt x="27" y="7"/>
                      <a:pt x="31" y="9"/>
                      <a:pt x="35" y="12"/>
                    </a:cubicBezTo>
                    <a:cubicBezTo>
                      <a:pt x="37" y="14"/>
                      <a:pt x="39" y="16"/>
                      <a:pt x="41" y="19"/>
                    </a:cubicBezTo>
                    <a:cubicBezTo>
                      <a:pt x="42" y="20"/>
                      <a:pt x="43" y="21"/>
                      <a:pt x="43" y="22"/>
                    </a:cubicBezTo>
                    <a:cubicBezTo>
                      <a:pt x="44" y="22"/>
                      <a:pt x="44" y="22"/>
                      <a:pt x="44" y="22"/>
                    </a:cubicBezTo>
                    <a:cubicBezTo>
                      <a:pt x="44" y="22"/>
                      <a:pt x="44" y="22"/>
                      <a:pt x="44" y="22"/>
                    </a:cubicBezTo>
                    <a:cubicBezTo>
                      <a:pt x="44" y="23"/>
                      <a:pt x="45" y="24"/>
                      <a:pt x="45" y="24"/>
                    </a:cubicBezTo>
                    <a:cubicBezTo>
                      <a:pt x="46" y="25"/>
                      <a:pt x="46" y="26"/>
                      <a:pt x="47" y="27"/>
                    </a:cubicBezTo>
                    <a:cubicBezTo>
                      <a:pt x="47" y="27"/>
                      <a:pt x="47" y="28"/>
                      <a:pt x="47" y="28"/>
                    </a:cubicBezTo>
                    <a:cubicBezTo>
                      <a:pt x="47" y="28"/>
                      <a:pt x="47" y="28"/>
                      <a:pt x="47" y="28"/>
                    </a:cubicBezTo>
                    <a:cubicBezTo>
                      <a:pt x="47" y="28"/>
                      <a:pt x="47" y="29"/>
                      <a:pt x="47" y="29"/>
                    </a:cubicBezTo>
                    <a:cubicBezTo>
                      <a:pt x="37" y="41"/>
                      <a:pt x="37" y="41"/>
                      <a:pt x="37" y="41"/>
                    </a:cubicBezTo>
                    <a:cubicBezTo>
                      <a:pt x="37" y="41"/>
                      <a:pt x="37" y="41"/>
                      <a:pt x="37" y="41"/>
                    </a:cubicBezTo>
                    <a:cubicBezTo>
                      <a:pt x="36" y="40"/>
                      <a:pt x="35" y="38"/>
                      <a:pt x="34" y="36"/>
                    </a:cubicBezTo>
                    <a:cubicBezTo>
                      <a:pt x="33" y="35"/>
                      <a:pt x="32" y="34"/>
                      <a:pt x="31" y="33"/>
                    </a:cubicBezTo>
                    <a:cubicBezTo>
                      <a:pt x="30" y="31"/>
                      <a:pt x="28" y="29"/>
                      <a:pt x="26" y="27"/>
                    </a:cubicBezTo>
                    <a:cubicBezTo>
                      <a:pt x="26" y="27"/>
                      <a:pt x="26" y="27"/>
                      <a:pt x="25" y="27"/>
                    </a:cubicBezTo>
                    <a:cubicBezTo>
                      <a:pt x="25" y="27"/>
                      <a:pt x="25" y="27"/>
                      <a:pt x="25" y="27"/>
                    </a:cubicBezTo>
                    <a:cubicBezTo>
                      <a:pt x="25" y="27"/>
                      <a:pt x="24" y="26"/>
                      <a:pt x="24" y="26"/>
                    </a:cubicBezTo>
                    <a:cubicBezTo>
                      <a:pt x="20" y="23"/>
                      <a:pt x="17" y="21"/>
                      <a:pt x="14" y="19"/>
                    </a:cubicBezTo>
                    <a:cubicBezTo>
                      <a:pt x="13" y="19"/>
                      <a:pt x="13" y="19"/>
                      <a:pt x="13" y="19"/>
                    </a:cubicBezTo>
                    <a:cubicBezTo>
                      <a:pt x="12" y="19"/>
                      <a:pt x="12" y="19"/>
                      <a:pt x="12" y="19"/>
                    </a:cubicBezTo>
                    <a:cubicBezTo>
                      <a:pt x="10" y="18"/>
                      <a:pt x="8" y="17"/>
                      <a:pt x="6" y="17"/>
                    </a:cubicBezTo>
                    <a:cubicBezTo>
                      <a:pt x="15" y="5"/>
                      <a:pt x="15" y="5"/>
                      <a:pt x="15" y="5"/>
                    </a:cubicBezTo>
                    <a:cubicBezTo>
                      <a:pt x="16" y="4"/>
                      <a:pt x="16" y="4"/>
                      <a:pt x="16" y="4"/>
                    </a:cubicBezTo>
                    <a:cubicBezTo>
                      <a:pt x="16" y="4"/>
                      <a:pt x="16" y="4"/>
                      <a:pt x="16" y="4"/>
                    </a:cubicBezTo>
                    <a:cubicBezTo>
                      <a:pt x="17" y="4"/>
                      <a:pt x="17" y="4"/>
                      <a:pt x="17" y="4"/>
                    </a:cubicBezTo>
                    <a:cubicBezTo>
                      <a:pt x="17" y="4"/>
                      <a:pt x="17" y="4"/>
                      <a:pt x="17" y="4"/>
                    </a:cubicBezTo>
                    <a:cubicBezTo>
                      <a:pt x="17" y="4"/>
                      <a:pt x="17" y="4"/>
                      <a:pt x="18" y="4"/>
                    </a:cubicBezTo>
                    <a:cubicBezTo>
                      <a:pt x="18" y="4"/>
                      <a:pt x="18" y="4"/>
                      <a:pt x="18" y="4"/>
                    </a:cubicBezTo>
                    <a:moveTo>
                      <a:pt x="16" y="0"/>
                    </a:moveTo>
                    <a:cubicBezTo>
                      <a:pt x="16" y="0"/>
                      <a:pt x="15" y="0"/>
                      <a:pt x="14" y="1"/>
                    </a:cubicBezTo>
                    <a:cubicBezTo>
                      <a:pt x="13" y="1"/>
                      <a:pt x="13" y="2"/>
                      <a:pt x="12" y="3"/>
                    </a:cubicBezTo>
                    <a:cubicBezTo>
                      <a:pt x="0" y="18"/>
                      <a:pt x="0" y="18"/>
                      <a:pt x="0" y="18"/>
                    </a:cubicBezTo>
                    <a:cubicBezTo>
                      <a:pt x="0" y="18"/>
                      <a:pt x="0" y="18"/>
                      <a:pt x="0" y="18"/>
                    </a:cubicBezTo>
                    <a:cubicBezTo>
                      <a:pt x="0" y="18"/>
                      <a:pt x="0" y="19"/>
                      <a:pt x="0" y="19"/>
                    </a:cubicBezTo>
                    <a:cubicBezTo>
                      <a:pt x="0" y="20"/>
                      <a:pt x="0" y="20"/>
                      <a:pt x="0" y="21"/>
                    </a:cubicBezTo>
                    <a:cubicBezTo>
                      <a:pt x="1" y="21"/>
                      <a:pt x="1" y="21"/>
                      <a:pt x="1" y="21"/>
                    </a:cubicBezTo>
                    <a:cubicBezTo>
                      <a:pt x="1" y="21"/>
                      <a:pt x="1" y="21"/>
                      <a:pt x="1" y="21"/>
                    </a:cubicBezTo>
                    <a:cubicBezTo>
                      <a:pt x="1" y="21"/>
                      <a:pt x="2" y="21"/>
                      <a:pt x="2" y="21"/>
                    </a:cubicBezTo>
                    <a:cubicBezTo>
                      <a:pt x="2" y="21"/>
                      <a:pt x="2" y="21"/>
                      <a:pt x="3" y="21"/>
                    </a:cubicBezTo>
                    <a:cubicBezTo>
                      <a:pt x="3" y="21"/>
                      <a:pt x="3" y="21"/>
                      <a:pt x="3" y="21"/>
                    </a:cubicBezTo>
                    <a:cubicBezTo>
                      <a:pt x="3" y="21"/>
                      <a:pt x="3" y="21"/>
                      <a:pt x="3" y="21"/>
                    </a:cubicBezTo>
                    <a:cubicBezTo>
                      <a:pt x="3" y="21"/>
                      <a:pt x="4" y="21"/>
                      <a:pt x="5" y="21"/>
                    </a:cubicBezTo>
                    <a:cubicBezTo>
                      <a:pt x="5" y="21"/>
                      <a:pt x="5" y="21"/>
                      <a:pt x="5" y="21"/>
                    </a:cubicBezTo>
                    <a:cubicBezTo>
                      <a:pt x="5" y="21"/>
                      <a:pt x="5" y="21"/>
                      <a:pt x="5" y="21"/>
                    </a:cubicBezTo>
                    <a:cubicBezTo>
                      <a:pt x="6" y="21"/>
                      <a:pt x="8" y="21"/>
                      <a:pt x="10" y="22"/>
                    </a:cubicBezTo>
                    <a:cubicBezTo>
                      <a:pt x="10" y="22"/>
                      <a:pt x="10" y="22"/>
                      <a:pt x="10" y="22"/>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1" y="23"/>
                      <a:pt x="11" y="23"/>
                      <a:pt x="11" y="23"/>
                    </a:cubicBezTo>
                    <a:cubicBezTo>
                      <a:pt x="11" y="23"/>
                      <a:pt x="11" y="23"/>
                      <a:pt x="11" y="23"/>
                    </a:cubicBezTo>
                    <a:cubicBezTo>
                      <a:pt x="11" y="23"/>
                      <a:pt x="11" y="23"/>
                      <a:pt x="11" y="23"/>
                    </a:cubicBezTo>
                    <a:cubicBezTo>
                      <a:pt x="11" y="23"/>
                      <a:pt x="11" y="23"/>
                      <a:pt x="11" y="23"/>
                    </a:cubicBezTo>
                    <a:cubicBezTo>
                      <a:pt x="11" y="23"/>
                      <a:pt x="12" y="23"/>
                      <a:pt x="12" y="23"/>
                    </a:cubicBezTo>
                    <a:cubicBezTo>
                      <a:pt x="12" y="23"/>
                      <a:pt x="12" y="23"/>
                      <a:pt x="12" y="23"/>
                    </a:cubicBezTo>
                    <a:cubicBezTo>
                      <a:pt x="12" y="23"/>
                      <a:pt x="12" y="23"/>
                      <a:pt x="12" y="23"/>
                    </a:cubicBezTo>
                    <a:cubicBezTo>
                      <a:pt x="15" y="24"/>
                      <a:pt x="18" y="26"/>
                      <a:pt x="22" y="29"/>
                    </a:cubicBezTo>
                    <a:cubicBezTo>
                      <a:pt x="22" y="29"/>
                      <a:pt x="22" y="29"/>
                      <a:pt x="22" y="29"/>
                    </a:cubicBezTo>
                    <a:cubicBezTo>
                      <a:pt x="22" y="29"/>
                      <a:pt x="22" y="29"/>
                      <a:pt x="22" y="29"/>
                    </a:cubicBezTo>
                    <a:cubicBezTo>
                      <a:pt x="22" y="29"/>
                      <a:pt x="22" y="29"/>
                      <a:pt x="22" y="29"/>
                    </a:cubicBezTo>
                    <a:cubicBezTo>
                      <a:pt x="22" y="29"/>
                      <a:pt x="22" y="29"/>
                      <a:pt x="22" y="29"/>
                    </a:cubicBezTo>
                    <a:cubicBezTo>
                      <a:pt x="24" y="31"/>
                      <a:pt x="26" y="33"/>
                      <a:pt x="28" y="35"/>
                    </a:cubicBezTo>
                    <a:cubicBezTo>
                      <a:pt x="29" y="36"/>
                      <a:pt x="30" y="38"/>
                      <a:pt x="31" y="39"/>
                    </a:cubicBezTo>
                    <a:cubicBezTo>
                      <a:pt x="33" y="41"/>
                      <a:pt x="33" y="43"/>
                      <a:pt x="34" y="44"/>
                    </a:cubicBezTo>
                    <a:cubicBezTo>
                      <a:pt x="34" y="44"/>
                      <a:pt x="34" y="44"/>
                      <a:pt x="34" y="45"/>
                    </a:cubicBezTo>
                    <a:cubicBezTo>
                      <a:pt x="34" y="45"/>
                      <a:pt x="34" y="45"/>
                      <a:pt x="34" y="45"/>
                    </a:cubicBezTo>
                    <a:cubicBezTo>
                      <a:pt x="33" y="45"/>
                      <a:pt x="33" y="46"/>
                      <a:pt x="33" y="46"/>
                    </a:cubicBezTo>
                    <a:cubicBezTo>
                      <a:pt x="33" y="46"/>
                      <a:pt x="33" y="47"/>
                      <a:pt x="34" y="47"/>
                    </a:cubicBezTo>
                    <a:cubicBezTo>
                      <a:pt x="34" y="47"/>
                      <a:pt x="34" y="47"/>
                      <a:pt x="34" y="47"/>
                    </a:cubicBezTo>
                    <a:cubicBezTo>
                      <a:pt x="34" y="48"/>
                      <a:pt x="34" y="48"/>
                      <a:pt x="34" y="48"/>
                    </a:cubicBezTo>
                    <a:cubicBezTo>
                      <a:pt x="35" y="48"/>
                      <a:pt x="35" y="48"/>
                      <a:pt x="36" y="48"/>
                    </a:cubicBezTo>
                    <a:cubicBezTo>
                      <a:pt x="36" y="48"/>
                      <a:pt x="36" y="48"/>
                      <a:pt x="36" y="48"/>
                    </a:cubicBezTo>
                    <a:cubicBezTo>
                      <a:pt x="36" y="48"/>
                      <a:pt x="37" y="48"/>
                      <a:pt x="37" y="47"/>
                    </a:cubicBezTo>
                    <a:cubicBezTo>
                      <a:pt x="37" y="47"/>
                      <a:pt x="37" y="47"/>
                      <a:pt x="37" y="47"/>
                    </a:cubicBezTo>
                    <a:cubicBezTo>
                      <a:pt x="50" y="32"/>
                      <a:pt x="50" y="32"/>
                      <a:pt x="50" y="32"/>
                    </a:cubicBezTo>
                    <a:cubicBezTo>
                      <a:pt x="50" y="31"/>
                      <a:pt x="51" y="31"/>
                      <a:pt x="51" y="30"/>
                    </a:cubicBezTo>
                    <a:cubicBezTo>
                      <a:pt x="51" y="29"/>
                      <a:pt x="51" y="29"/>
                      <a:pt x="51" y="28"/>
                    </a:cubicBezTo>
                    <a:cubicBezTo>
                      <a:pt x="51" y="27"/>
                      <a:pt x="51" y="27"/>
                      <a:pt x="51" y="26"/>
                    </a:cubicBezTo>
                    <a:cubicBezTo>
                      <a:pt x="51" y="26"/>
                      <a:pt x="50" y="25"/>
                      <a:pt x="50" y="25"/>
                    </a:cubicBezTo>
                    <a:cubicBezTo>
                      <a:pt x="49" y="23"/>
                      <a:pt x="49" y="22"/>
                      <a:pt x="48" y="21"/>
                    </a:cubicBezTo>
                    <a:cubicBezTo>
                      <a:pt x="48" y="21"/>
                      <a:pt x="47" y="20"/>
                      <a:pt x="47" y="20"/>
                    </a:cubicBezTo>
                    <a:cubicBezTo>
                      <a:pt x="47" y="20"/>
                      <a:pt x="47" y="20"/>
                      <a:pt x="47" y="20"/>
                    </a:cubicBezTo>
                    <a:cubicBezTo>
                      <a:pt x="46" y="19"/>
                      <a:pt x="45" y="18"/>
                      <a:pt x="44" y="17"/>
                    </a:cubicBezTo>
                    <a:cubicBezTo>
                      <a:pt x="44" y="16"/>
                      <a:pt x="44" y="16"/>
                      <a:pt x="44" y="16"/>
                    </a:cubicBezTo>
                    <a:cubicBezTo>
                      <a:pt x="42" y="14"/>
                      <a:pt x="40" y="11"/>
                      <a:pt x="37" y="9"/>
                    </a:cubicBezTo>
                    <a:cubicBezTo>
                      <a:pt x="35" y="7"/>
                      <a:pt x="32" y="5"/>
                      <a:pt x="28" y="4"/>
                    </a:cubicBezTo>
                    <a:cubicBezTo>
                      <a:pt x="27" y="3"/>
                      <a:pt x="25" y="3"/>
                      <a:pt x="24" y="2"/>
                    </a:cubicBezTo>
                    <a:cubicBezTo>
                      <a:pt x="23" y="2"/>
                      <a:pt x="23" y="2"/>
                      <a:pt x="23" y="1"/>
                    </a:cubicBezTo>
                    <a:cubicBezTo>
                      <a:pt x="21" y="1"/>
                      <a:pt x="20" y="1"/>
                      <a:pt x="19" y="0"/>
                    </a:cubicBezTo>
                    <a:cubicBezTo>
                      <a:pt x="19" y="0"/>
                      <a:pt x="19" y="0"/>
                      <a:pt x="19" y="0"/>
                    </a:cubicBezTo>
                    <a:cubicBezTo>
                      <a:pt x="18" y="0"/>
                      <a:pt x="17" y="0"/>
                      <a:pt x="17" y="0"/>
                    </a:cubicBezTo>
                    <a:cubicBezTo>
                      <a:pt x="16" y="0"/>
                      <a:pt x="16" y="0"/>
                      <a:pt x="16"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1" name="Freeform 20"/>
              <p:cNvSpPr>
                <a:spLocks noEditPoints="1"/>
              </p:cNvSpPr>
              <p:nvPr/>
            </p:nvSpPr>
            <p:spPr bwMode="auto">
              <a:xfrm>
                <a:off x="2166938" y="4264025"/>
                <a:ext cx="139700" cy="133350"/>
              </a:xfrm>
              <a:custGeom>
                <a:avLst/>
                <a:gdLst>
                  <a:gd name="T0" fmla="*/ 12 w 50"/>
                  <a:gd name="T1" fmla="*/ 8 h 48"/>
                  <a:gd name="T2" fmla="*/ 16 w 50"/>
                  <a:gd name="T3" fmla="*/ 14 h 48"/>
                  <a:gd name="T4" fmla="*/ 25 w 50"/>
                  <a:gd name="T5" fmla="*/ 23 h 48"/>
                  <a:gd name="T6" fmla="*/ 25 w 50"/>
                  <a:gd name="T7" fmla="*/ 23 h 48"/>
                  <a:gd name="T8" fmla="*/ 26 w 50"/>
                  <a:gd name="T9" fmla="*/ 23 h 48"/>
                  <a:gd name="T10" fmla="*/ 26 w 50"/>
                  <a:gd name="T11" fmla="*/ 24 h 48"/>
                  <a:gd name="T12" fmla="*/ 39 w 50"/>
                  <a:gd name="T13" fmla="*/ 31 h 48"/>
                  <a:gd name="T14" fmla="*/ 43 w 50"/>
                  <a:gd name="T15" fmla="*/ 32 h 48"/>
                  <a:gd name="T16" fmla="*/ 34 w 50"/>
                  <a:gd name="T17" fmla="*/ 43 h 48"/>
                  <a:gd name="T18" fmla="*/ 33 w 50"/>
                  <a:gd name="T19" fmla="*/ 44 h 48"/>
                  <a:gd name="T20" fmla="*/ 33 w 50"/>
                  <a:gd name="T21" fmla="*/ 44 h 48"/>
                  <a:gd name="T22" fmla="*/ 23 w 50"/>
                  <a:gd name="T23" fmla="*/ 40 h 48"/>
                  <a:gd name="T24" fmla="*/ 7 w 50"/>
                  <a:gd name="T25" fmla="*/ 26 h 48"/>
                  <a:gd name="T26" fmla="*/ 4 w 50"/>
                  <a:gd name="T27" fmla="*/ 19 h 48"/>
                  <a:gd name="T28" fmla="*/ 12 w 50"/>
                  <a:gd name="T29" fmla="*/ 8 h 48"/>
                  <a:gd name="T30" fmla="*/ 13 w 50"/>
                  <a:gd name="T31" fmla="*/ 1 h 48"/>
                  <a:gd name="T32" fmla="*/ 14 w 50"/>
                  <a:gd name="T33" fmla="*/ 3 h 48"/>
                  <a:gd name="T34" fmla="*/ 14 w 50"/>
                  <a:gd name="T35" fmla="*/ 3 h 48"/>
                  <a:gd name="T36" fmla="*/ 14 w 50"/>
                  <a:gd name="T37" fmla="*/ 0 h 48"/>
                  <a:gd name="T38" fmla="*/ 12 w 50"/>
                  <a:gd name="T39" fmla="*/ 1 h 48"/>
                  <a:gd name="T40" fmla="*/ 0 w 50"/>
                  <a:gd name="T41" fmla="*/ 18 h 48"/>
                  <a:gd name="T42" fmla="*/ 4 w 50"/>
                  <a:gd name="T43" fmla="*/ 29 h 48"/>
                  <a:gd name="T44" fmla="*/ 21 w 50"/>
                  <a:gd name="T45" fmla="*/ 44 h 48"/>
                  <a:gd name="T46" fmla="*/ 33 w 50"/>
                  <a:gd name="T47" fmla="*/ 48 h 48"/>
                  <a:gd name="T48" fmla="*/ 36 w 50"/>
                  <a:gd name="T49" fmla="*/ 47 h 48"/>
                  <a:gd name="T50" fmla="*/ 50 w 50"/>
                  <a:gd name="T51" fmla="*/ 31 h 48"/>
                  <a:gd name="T52" fmla="*/ 49 w 50"/>
                  <a:gd name="T53" fmla="*/ 28 h 48"/>
                  <a:gd name="T54" fmla="*/ 48 w 50"/>
                  <a:gd name="T55" fmla="*/ 27 h 48"/>
                  <a:gd name="T56" fmla="*/ 46 w 50"/>
                  <a:gd name="T57" fmla="*/ 28 h 48"/>
                  <a:gd name="T58" fmla="*/ 45 w 50"/>
                  <a:gd name="T59" fmla="*/ 28 h 48"/>
                  <a:gd name="T60" fmla="*/ 40 w 50"/>
                  <a:gd name="T61" fmla="*/ 27 h 48"/>
                  <a:gd name="T62" fmla="*/ 28 w 50"/>
                  <a:gd name="T63" fmla="*/ 20 h 48"/>
                  <a:gd name="T64" fmla="*/ 17 w 50"/>
                  <a:gd name="T65" fmla="*/ 9 h 48"/>
                  <a:gd name="T66" fmla="*/ 16 w 50"/>
                  <a:gd name="T67" fmla="*/ 4 h 48"/>
                  <a:gd name="T68" fmla="*/ 16 w 50"/>
                  <a:gd name="T69" fmla="*/ 3 h 48"/>
                  <a:gd name="T70" fmla="*/ 16 w 50"/>
                  <a:gd name="T71" fmla="*/ 1 h 48"/>
                  <a:gd name="T72" fmla="*/ 14 w 50"/>
                  <a:gd name="T73"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0" h="48">
                    <a:moveTo>
                      <a:pt x="12" y="8"/>
                    </a:moveTo>
                    <a:cubicBezTo>
                      <a:pt x="12" y="8"/>
                      <a:pt x="12" y="8"/>
                      <a:pt x="12" y="8"/>
                    </a:cubicBezTo>
                    <a:cubicBezTo>
                      <a:pt x="12" y="8"/>
                      <a:pt x="12" y="8"/>
                      <a:pt x="12" y="8"/>
                    </a:cubicBezTo>
                    <a:cubicBezTo>
                      <a:pt x="13" y="10"/>
                      <a:pt x="14" y="12"/>
                      <a:pt x="16" y="14"/>
                    </a:cubicBezTo>
                    <a:cubicBezTo>
                      <a:pt x="17" y="15"/>
                      <a:pt x="18" y="17"/>
                      <a:pt x="20" y="19"/>
                    </a:cubicBezTo>
                    <a:cubicBezTo>
                      <a:pt x="22" y="20"/>
                      <a:pt x="23" y="22"/>
                      <a:pt x="25" y="23"/>
                    </a:cubicBezTo>
                    <a:cubicBezTo>
                      <a:pt x="25" y="23"/>
                      <a:pt x="25" y="23"/>
                      <a:pt x="25" y="23"/>
                    </a:cubicBezTo>
                    <a:cubicBezTo>
                      <a:pt x="25" y="23"/>
                      <a:pt x="25" y="23"/>
                      <a:pt x="25" y="23"/>
                    </a:cubicBezTo>
                    <a:cubicBezTo>
                      <a:pt x="25" y="23"/>
                      <a:pt x="25" y="23"/>
                      <a:pt x="25" y="23"/>
                    </a:cubicBezTo>
                    <a:cubicBezTo>
                      <a:pt x="25" y="23"/>
                      <a:pt x="26" y="23"/>
                      <a:pt x="26" y="23"/>
                    </a:cubicBezTo>
                    <a:cubicBezTo>
                      <a:pt x="26" y="23"/>
                      <a:pt x="26" y="23"/>
                      <a:pt x="26" y="24"/>
                    </a:cubicBezTo>
                    <a:cubicBezTo>
                      <a:pt x="26" y="24"/>
                      <a:pt x="26" y="24"/>
                      <a:pt x="26" y="24"/>
                    </a:cubicBezTo>
                    <a:cubicBezTo>
                      <a:pt x="28" y="26"/>
                      <a:pt x="31" y="27"/>
                      <a:pt x="33" y="29"/>
                    </a:cubicBezTo>
                    <a:cubicBezTo>
                      <a:pt x="35" y="30"/>
                      <a:pt x="37" y="31"/>
                      <a:pt x="39" y="31"/>
                    </a:cubicBezTo>
                    <a:cubicBezTo>
                      <a:pt x="40" y="32"/>
                      <a:pt x="42" y="32"/>
                      <a:pt x="43" y="32"/>
                    </a:cubicBezTo>
                    <a:cubicBezTo>
                      <a:pt x="43" y="32"/>
                      <a:pt x="43" y="32"/>
                      <a:pt x="43" y="32"/>
                    </a:cubicBezTo>
                    <a:cubicBezTo>
                      <a:pt x="35" y="42"/>
                      <a:pt x="35" y="42"/>
                      <a:pt x="35" y="42"/>
                    </a:cubicBezTo>
                    <a:cubicBezTo>
                      <a:pt x="35" y="43"/>
                      <a:pt x="34" y="43"/>
                      <a:pt x="34" y="43"/>
                    </a:cubicBezTo>
                    <a:cubicBezTo>
                      <a:pt x="34" y="43"/>
                      <a:pt x="34" y="43"/>
                      <a:pt x="34" y="43"/>
                    </a:cubicBezTo>
                    <a:cubicBezTo>
                      <a:pt x="34" y="43"/>
                      <a:pt x="33" y="44"/>
                      <a:pt x="33" y="44"/>
                    </a:cubicBezTo>
                    <a:cubicBezTo>
                      <a:pt x="33" y="44"/>
                      <a:pt x="33" y="44"/>
                      <a:pt x="33" y="44"/>
                    </a:cubicBezTo>
                    <a:cubicBezTo>
                      <a:pt x="33" y="44"/>
                      <a:pt x="33" y="44"/>
                      <a:pt x="33" y="44"/>
                    </a:cubicBezTo>
                    <a:cubicBezTo>
                      <a:pt x="32" y="44"/>
                      <a:pt x="30" y="43"/>
                      <a:pt x="28" y="43"/>
                    </a:cubicBezTo>
                    <a:cubicBezTo>
                      <a:pt x="27" y="42"/>
                      <a:pt x="25" y="41"/>
                      <a:pt x="23" y="40"/>
                    </a:cubicBezTo>
                    <a:cubicBezTo>
                      <a:pt x="21" y="39"/>
                      <a:pt x="18" y="37"/>
                      <a:pt x="16" y="35"/>
                    </a:cubicBezTo>
                    <a:cubicBezTo>
                      <a:pt x="12" y="32"/>
                      <a:pt x="9" y="29"/>
                      <a:pt x="7" y="26"/>
                    </a:cubicBezTo>
                    <a:cubicBezTo>
                      <a:pt x="5" y="23"/>
                      <a:pt x="4" y="21"/>
                      <a:pt x="4" y="20"/>
                    </a:cubicBezTo>
                    <a:cubicBezTo>
                      <a:pt x="4" y="19"/>
                      <a:pt x="4" y="19"/>
                      <a:pt x="4" y="19"/>
                    </a:cubicBezTo>
                    <a:cubicBezTo>
                      <a:pt x="4" y="19"/>
                      <a:pt x="4" y="18"/>
                      <a:pt x="4" y="18"/>
                    </a:cubicBezTo>
                    <a:cubicBezTo>
                      <a:pt x="12" y="8"/>
                      <a:pt x="12" y="8"/>
                      <a:pt x="12" y="8"/>
                    </a:cubicBezTo>
                    <a:moveTo>
                      <a:pt x="14" y="2"/>
                    </a:moveTo>
                    <a:cubicBezTo>
                      <a:pt x="13" y="1"/>
                      <a:pt x="13" y="1"/>
                      <a:pt x="13" y="1"/>
                    </a:cubicBezTo>
                    <a:cubicBezTo>
                      <a:pt x="14" y="2"/>
                      <a:pt x="14" y="2"/>
                      <a:pt x="14" y="2"/>
                    </a:cubicBezTo>
                    <a:moveTo>
                      <a:pt x="14" y="3"/>
                    </a:moveTo>
                    <a:cubicBezTo>
                      <a:pt x="16" y="1"/>
                      <a:pt x="16" y="1"/>
                      <a:pt x="16" y="1"/>
                    </a:cubicBezTo>
                    <a:cubicBezTo>
                      <a:pt x="14" y="3"/>
                      <a:pt x="14" y="3"/>
                      <a:pt x="14" y="3"/>
                    </a:cubicBezTo>
                    <a:moveTo>
                      <a:pt x="14" y="0"/>
                    </a:moveTo>
                    <a:cubicBezTo>
                      <a:pt x="14" y="0"/>
                      <a:pt x="14" y="0"/>
                      <a:pt x="14" y="0"/>
                    </a:cubicBezTo>
                    <a:cubicBezTo>
                      <a:pt x="13" y="1"/>
                      <a:pt x="13" y="1"/>
                      <a:pt x="12" y="1"/>
                    </a:cubicBezTo>
                    <a:cubicBezTo>
                      <a:pt x="12" y="1"/>
                      <a:pt x="12" y="1"/>
                      <a:pt x="12" y="1"/>
                    </a:cubicBezTo>
                    <a:cubicBezTo>
                      <a:pt x="0" y="16"/>
                      <a:pt x="0" y="16"/>
                      <a:pt x="0" y="16"/>
                    </a:cubicBezTo>
                    <a:cubicBezTo>
                      <a:pt x="0" y="17"/>
                      <a:pt x="0" y="17"/>
                      <a:pt x="0" y="18"/>
                    </a:cubicBezTo>
                    <a:cubicBezTo>
                      <a:pt x="0" y="18"/>
                      <a:pt x="0" y="19"/>
                      <a:pt x="0" y="20"/>
                    </a:cubicBezTo>
                    <a:cubicBezTo>
                      <a:pt x="0" y="23"/>
                      <a:pt x="1" y="25"/>
                      <a:pt x="4" y="29"/>
                    </a:cubicBezTo>
                    <a:cubicBezTo>
                      <a:pt x="6" y="32"/>
                      <a:pt x="9" y="35"/>
                      <a:pt x="13" y="38"/>
                    </a:cubicBezTo>
                    <a:cubicBezTo>
                      <a:pt x="16" y="41"/>
                      <a:pt x="19" y="42"/>
                      <a:pt x="21" y="44"/>
                    </a:cubicBezTo>
                    <a:cubicBezTo>
                      <a:pt x="23" y="45"/>
                      <a:pt x="25" y="46"/>
                      <a:pt x="27" y="46"/>
                    </a:cubicBezTo>
                    <a:cubicBezTo>
                      <a:pt x="29" y="47"/>
                      <a:pt x="31" y="48"/>
                      <a:pt x="33" y="48"/>
                    </a:cubicBezTo>
                    <a:cubicBezTo>
                      <a:pt x="34" y="48"/>
                      <a:pt x="34" y="47"/>
                      <a:pt x="35" y="47"/>
                    </a:cubicBezTo>
                    <a:cubicBezTo>
                      <a:pt x="36" y="47"/>
                      <a:pt x="36" y="47"/>
                      <a:pt x="36" y="47"/>
                    </a:cubicBezTo>
                    <a:cubicBezTo>
                      <a:pt x="37" y="47"/>
                      <a:pt x="37" y="46"/>
                      <a:pt x="38" y="46"/>
                    </a:cubicBezTo>
                    <a:cubicBezTo>
                      <a:pt x="50" y="31"/>
                      <a:pt x="50" y="31"/>
                      <a:pt x="50" y="31"/>
                    </a:cubicBezTo>
                    <a:cubicBezTo>
                      <a:pt x="50" y="30"/>
                      <a:pt x="50" y="30"/>
                      <a:pt x="50" y="29"/>
                    </a:cubicBezTo>
                    <a:cubicBezTo>
                      <a:pt x="50" y="29"/>
                      <a:pt x="50" y="28"/>
                      <a:pt x="49" y="28"/>
                    </a:cubicBezTo>
                    <a:cubicBezTo>
                      <a:pt x="49" y="28"/>
                      <a:pt x="49" y="28"/>
                      <a:pt x="49" y="28"/>
                    </a:cubicBezTo>
                    <a:cubicBezTo>
                      <a:pt x="49" y="27"/>
                      <a:pt x="48" y="27"/>
                      <a:pt x="48" y="27"/>
                    </a:cubicBezTo>
                    <a:cubicBezTo>
                      <a:pt x="48" y="27"/>
                      <a:pt x="47" y="27"/>
                      <a:pt x="47" y="27"/>
                    </a:cubicBezTo>
                    <a:cubicBezTo>
                      <a:pt x="47" y="27"/>
                      <a:pt x="46" y="28"/>
                      <a:pt x="46" y="28"/>
                    </a:cubicBezTo>
                    <a:cubicBezTo>
                      <a:pt x="46" y="28"/>
                      <a:pt x="46" y="28"/>
                      <a:pt x="46" y="28"/>
                    </a:cubicBezTo>
                    <a:cubicBezTo>
                      <a:pt x="46" y="28"/>
                      <a:pt x="45" y="28"/>
                      <a:pt x="45" y="28"/>
                    </a:cubicBezTo>
                    <a:cubicBezTo>
                      <a:pt x="45" y="28"/>
                      <a:pt x="45" y="28"/>
                      <a:pt x="45" y="28"/>
                    </a:cubicBezTo>
                    <a:cubicBezTo>
                      <a:pt x="44" y="28"/>
                      <a:pt x="42" y="28"/>
                      <a:pt x="40" y="27"/>
                    </a:cubicBezTo>
                    <a:cubicBezTo>
                      <a:pt x="39" y="27"/>
                      <a:pt x="37" y="26"/>
                      <a:pt x="35" y="25"/>
                    </a:cubicBezTo>
                    <a:cubicBezTo>
                      <a:pt x="33" y="24"/>
                      <a:pt x="30" y="22"/>
                      <a:pt x="28" y="20"/>
                    </a:cubicBezTo>
                    <a:cubicBezTo>
                      <a:pt x="24" y="17"/>
                      <a:pt x="21" y="14"/>
                      <a:pt x="19" y="11"/>
                    </a:cubicBezTo>
                    <a:cubicBezTo>
                      <a:pt x="18" y="10"/>
                      <a:pt x="18" y="10"/>
                      <a:pt x="17" y="9"/>
                    </a:cubicBezTo>
                    <a:cubicBezTo>
                      <a:pt x="16" y="7"/>
                      <a:pt x="16" y="5"/>
                      <a:pt x="16" y="5"/>
                    </a:cubicBezTo>
                    <a:cubicBezTo>
                      <a:pt x="16" y="4"/>
                      <a:pt x="16" y="4"/>
                      <a:pt x="16" y="4"/>
                    </a:cubicBezTo>
                    <a:cubicBezTo>
                      <a:pt x="16" y="4"/>
                      <a:pt x="16" y="4"/>
                      <a:pt x="16" y="4"/>
                    </a:cubicBezTo>
                    <a:cubicBezTo>
                      <a:pt x="16" y="3"/>
                      <a:pt x="16" y="3"/>
                      <a:pt x="16" y="3"/>
                    </a:cubicBezTo>
                    <a:cubicBezTo>
                      <a:pt x="16" y="2"/>
                      <a:pt x="16" y="2"/>
                      <a:pt x="16" y="1"/>
                    </a:cubicBezTo>
                    <a:cubicBezTo>
                      <a:pt x="16" y="1"/>
                      <a:pt x="16" y="1"/>
                      <a:pt x="16" y="1"/>
                    </a:cubicBezTo>
                    <a:cubicBezTo>
                      <a:pt x="15" y="1"/>
                      <a:pt x="15" y="1"/>
                      <a:pt x="15" y="1"/>
                    </a:cubicBezTo>
                    <a:cubicBezTo>
                      <a:pt x="15" y="1"/>
                      <a:pt x="14" y="0"/>
                      <a:pt x="1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38" name="组合 37"/>
            <p:cNvGrpSpPr/>
            <p:nvPr/>
          </p:nvGrpSpPr>
          <p:grpSpPr>
            <a:xfrm>
              <a:off x="2118231" y="5844869"/>
              <a:ext cx="166688" cy="700088"/>
              <a:chOff x="2995613" y="4356100"/>
              <a:chExt cx="166688" cy="700088"/>
            </a:xfrm>
          </p:grpSpPr>
          <p:sp>
            <p:nvSpPr>
              <p:cNvPr id="436" name="Freeform 21"/>
              <p:cNvSpPr>
                <a:spLocks noEditPoints="1"/>
              </p:cNvSpPr>
              <p:nvPr/>
            </p:nvSpPr>
            <p:spPr bwMode="auto">
              <a:xfrm>
                <a:off x="2995613" y="4378325"/>
                <a:ext cx="166688" cy="677863"/>
              </a:xfrm>
              <a:custGeom>
                <a:avLst/>
                <a:gdLst>
                  <a:gd name="T0" fmla="*/ 9 w 59"/>
                  <a:gd name="T1" fmla="*/ 235 h 242"/>
                  <a:gd name="T2" fmla="*/ 6 w 59"/>
                  <a:gd name="T3" fmla="*/ 234 h 242"/>
                  <a:gd name="T4" fmla="*/ 6 w 59"/>
                  <a:gd name="T5" fmla="*/ 234 h 242"/>
                  <a:gd name="T6" fmla="*/ 0 w 59"/>
                  <a:gd name="T7" fmla="*/ 228 h 242"/>
                  <a:gd name="T8" fmla="*/ 3 w 59"/>
                  <a:gd name="T9" fmla="*/ 236 h 242"/>
                  <a:gd name="T10" fmla="*/ 15 w 59"/>
                  <a:gd name="T11" fmla="*/ 241 h 242"/>
                  <a:gd name="T12" fmla="*/ 21 w 59"/>
                  <a:gd name="T13" fmla="*/ 242 h 242"/>
                  <a:gd name="T14" fmla="*/ 21 w 59"/>
                  <a:gd name="T15" fmla="*/ 242 h 242"/>
                  <a:gd name="T16" fmla="*/ 20 w 59"/>
                  <a:gd name="T17" fmla="*/ 242 h 242"/>
                  <a:gd name="T18" fmla="*/ 10 w 59"/>
                  <a:gd name="T19" fmla="*/ 240 h 242"/>
                  <a:gd name="T20" fmla="*/ 3 w 59"/>
                  <a:gd name="T21" fmla="*/ 236 h 242"/>
                  <a:gd name="T22" fmla="*/ 1 w 59"/>
                  <a:gd name="T23" fmla="*/ 223 h 242"/>
                  <a:gd name="T24" fmla="*/ 0 w 59"/>
                  <a:gd name="T25" fmla="*/ 223 h 242"/>
                  <a:gd name="T26" fmla="*/ 59 w 59"/>
                  <a:gd name="T27" fmla="*/ 27 h 242"/>
                  <a:gd name="T28" fmla="*/ 37 w 59"/>
                  <a:gd name="T29" fmla="*/ 199 h 242"/>
                  <a:gd name="T30" fmla="*/ 34 w 59"/>
                  <a:gd name="T31" fmla="*/ 228 h 242"/>
                  <a:gd name="T32" fmla="*/ 29 w 59"/>
                  <a:gd name="T33" fmla="*/ 239 h 242"/>
                  <a:gd name="T34" fmla="*/ 29 w 59"/>
                  <a:gd name="T35" fmla="*/ 239 h 242"/>
                  <a:gd name="T36" fmla="*/ 34 w 59"/>
                  <a:gd name="T37" fmla="*/ 228 h 242"/>
                  <a:gd name="T38" fmla="*/ 59 w 59"/>
                  <a:gd name="T39" fmla="*/ 27 h 242"/>
                  <a:gd name="T40" fmla="*/ 59 w 59"/>
                  <a:gd name="T41" fmla="*/ 27 h 242"/>
                  <a:gd name="T42" fmla="*/ 59 w 59"/>
                  <a:gd name="T43" fmla="*/ 27 h 242"/>
                  <a:gd name="T44" fmla="*/ 59 w 59"/>
                  <a:gd name="T45" fmla="*/ 27 h 242"/>
                  <a:gd name="T46" fmla="*/ 59 w 59"/>
                  <a:gd name="T47" fmla="*/ 27 h 242"/>
                  <a:gd name="T48" fmla="*/ 59 w 59"/>
                  <a:gd name="T49" fmla="*/ 27 h 242"/>
                  <a:gd name="T50" fmla="*/ 59 w 59"/>
                  <a:gd name="T51" fmla="*/ 27 h 242"/>
                  <a:gd name="T52" fmla="*/ 59 w 59"/>
                  <a:gd name="T53" fmla="*/ 27 h 242"/>
                  <a:gd name="T54" fmla="*/ 59 w 59"/>
                  <a:gd name="T55" fmla="*/ 27 h 242"/>
                  <a:gd name="T56" fmla="*/ 59 w 59"/>
                  <a:gd name="T57" fmla="*/ 27 h 242"/>
                  <a:gd name="T58" fmla="*/ 59 w 59"/>
                  <a:gd name="T59" fmla="*/ 27 h 242"/>
                  <a:gd name="T60" fmla="*/ 59 w 59"/>
                  <a:gd name="T61" fmla="*/ 27 h 242"/>
                  <a:gd name="T62" fmla="*/ 59 w 59"/>
                  <a:gd name="T63" fmla="*/ 27 h 242"/>
                  <a:gd name="T64" fmla="*/ 59 w 59"/>
                  <a:gd name="T65" fmla="*/ 26 h 242"/>
                  <a:gd name="T66" fmla="*/ 59 w 59"/>
                  <a:gd name="T67" fmla="*/ 26 h 242"/>
                  <a:gd name="T68" fmla="*/ 59 w 59"/>
                  <a:gd name="T69" fmla="*/ 26 h 242"/>
                  <a:gd name="T70" fmla="*/ 59 w 59"/>
                  <a:gd name="T71" fmla="*/ 26 h 242"/>
                  <a:gd name="T72" fmla="*/ 59 w 59"/>
                  <a:gd name="T73" fmla="*/ 26 h 242"/>
                  <a:gd name="T74" fmla="*/ 59 w 59"/>
                  <a:gd name="T75" fmla="*/ 26 h 242"/>
                  <a:gd name="T76" fmla="*/ 26 w 59"/>
                  <a:gd name="T77" fmla="*/ 22 h 242"/>
                  <a:gd name="T78" fmla="*/ 26 w 59"/>
                  <a:gd name="T79" fmla="*/ 22 h 242"/>
                  <a:gd name="T80" fmla="*/ 26 w 59"/>
                  <a:gd name="T81" fmla="*/ 22 h 242"/>
                  <a:gd name="T82" fmla="*/ 26 w 59"/>
                  <a:gd name="T83" fmla="*/ 22 h 242"/>
                  <a:gd name="T84" fmla="*/ 26 w 59"/>
                  <a:gd name="T85" fmla="*/ 22 h 242"/>
                  <a:gd name="T86" fmla="*/ 26 w 59"/>
                  <a:gd name="T87" fmla="*/ 22 h 242"/>
                  <a:gd name="T88" fmla="*/ 26 w 59"/>
                  <a:gd name="T89" fmla="*/ 22 h 242"/>
                  <a:gd name="T90" fmla="*/ 51 w 59"/>
                  <a:gd name="T91" fmla="*/ 3 h 242"/>
                  <a:gd name="T92" fmla="*/ 59 w 59"/>
                  <a:gd name="T93" fmla="*/ 26 h 242"/>
                  <a:gd name="T94" fmla="*/ 51 w 59"/>
                  <a:gd name="T95" fmla="*/ 0 h 242"/>
                  <a:gd name="T96" fmla="*/ 51 w 59"/>
                  <a:gd name="T97" fmla="*/ 0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9" h="241">
                    <a:moveTo>
                      <a:pt x="6" y="234"/>
                    </a:moveTo>
                    <a:cubicBezTo>
                      <a:pt x="7" y="234"/>
                      <a:pt x="8" y="235"/>
                      <a:pt x="9" y="235"/>
                    </a:cubicBezTo>
                    <a:cubicBezTo>
                      <a:pt x="9" y="235"/>
                      <a:pt x="9" y="235"/>
                      <a:pt x="9" y="235"/>
                    </a:cubicBezTo>
                    <a:cubicBezTo>
                      <a:pt x="8" y="235"/>
                      <a:pt x="7" y="234"/>
                      <a:pt x="6" y="234"/>
                    </a:cubicBezTo>
                    <a:moveTo>
                      <a:pt x="6" y="234"/>
                    </a:moveTo>
                    <a:cubicBezTo>
                      <a:pt x="6" y="234"/>
                      <a:pt x="6" y="234"/>
                      <a:pt x="6" y="234"/>
                    </a:cubicBezTo>
                    <a:cubicBezTo>
                      <a:pt x="6" y="234"/>
                      <a:pt x="6" y="234"/>
                      <a:pt x="6" y="234"/>
                    </a:cubicBezTo>
                    <a:moveTo>
                      <a:pt x="0" y="228"/>
                    </a:moveTo>
                    <a:cubicBezTo>
                      <a:pt x="0" y="228"/>
                      <a:pt x="0" y="228"/>
                      <a:pt x="0" y="228"/>
                    </a:cubicBezTo>
                    <a:cubicBezTo>
                      <a:pt x="0" y="231"/>
                      <a:pt x="1" y="234"/>
                      <a:pt x="3" y="236"/>
                    </a:cubicBezTo>
                    <a:cubicBezTo>
                      <a:pt x="5" y="238"/>
                      <a:pt x="7" y="239"/>
                      <a:pt x="10" y="240"/>
                    </a:cubicBezTo>
                    <a:cubicBezTo>
                      <a:pt x="11" y="241"/>
                      <a:pt x="13" y="241"/>
                      <a:pt x="15" y="241"/>
                    </a:cubicBezTo>
                    <a:cubicBezTo>
                      <a:pt x="17" y="242"/>
                      <a:pt x="18" y="242"/>
                      <a:pt x="20" y="242"/>
                    </a:cubicBezTo>
                    <a:cubicBezTo>
                      <a:pt x="21" y="242"/>
                      <a:pt x="21" y="242"/>
                      <a:pt x="21" y="242"/>
                    </a:cubicBezTo>
                    <a:cubicBezTo>
                      <a:pt x="22" y="242"/>
                      <a:pt x="23" y="242"/>
                      <a:pt x="24" y="241"/>
                    </a:cubicBezTo>
                    <a:cubicBezTo>
                      <a:pt x="23" y="242"/>
                      <a:pt x="22" y="242"/>
                      <a:pt x="21" y="242"/>
                    </a:cubicBezTo>
                    <a:cubicBezTo>
                      <a:pt x="21" y="242"/>
                      <a:pt x="21" y="242"/>
                      <a:pt x="21" y="242"/>
                    </a:cubicBezTo>
                    <a:cubicBezTo>
                      <a:pt x="20" y="242"/>
                      <a:pt x="20" y="242"/>
                      <a:pt x="20" y="242"/>
                    </a:cubicBezTo>
                    <a:cubicBezTo>
                      <a:pt x="18" y="242"/>
                      <a:pt x="17" y="242"/>
                      <a:pt x="15" y="241"/>
                    </a:cubicBezTo>
                    <a:cubicBezTo>
                      <a:pt x="13" y="241"/>
                      <a:pt x="12" y="241"/>
                      <a:pt x="10" y="240"/>
                    </a:cubicBezTo>
                    <a:cubicBezTo>
                      <a:pt x="10" y="240"/>
                      <a:pt x="10" y="240"/>
                      <a:pt x="10" y="240"/>
                    </a:cubicBezTo>
                    <a:cubicBezTo>
                      <a:pt x="7" y="239"/>
                      <a:pt x="5" y="238"/>
                      <a:pt x="3" y="236"/>
                    </a:cubicBezTo>
                    <a:cubicBezTo>
                      <a:pt x="1" y="234"/>
                      <a:pt x="0" y="231"/>
                      <a:pt x="0" y="228"/>
                    </a:cubicBezTo>
                    <a:moveTo>
                      <a:pt x="1" y="223"/>
                    </a:moveTo>
                    <a:cubicBezTo>
                      <a:pt x="0" y="225"/>
                      <a:pt x="0" y="225"/>
                      <a:pt x="0" y="225"/>
                    </a:cubicBezTo>
                    <a:cubicBezTo>
                      <a:pt x="0" y="223"/>
                      <a:pt x="0" y="223"/>
                      <a:pt x="0" y="223"/>
                    </a:cubicBezTo>
                    <a:cubicBezTo>
                      <a:pt x="0" y="223"/>
                      <a:pt x="0" y="223"/>
                      <a:pt x="1" y="223"/>
                    </a:cubicBezTo>
                    <a:moveTo>
                      <a:pt x="59" y="27"/>
                    </a:moveTo>
                    <a:cubicBezTo>
                      <a:pt x="59" y="27"/>
                      <a:pt x="59" y="27"/>
                      <a:pt x="59" y="27"/>
                    </a:cubicBezTo>
                    <a:cubicBezTo>
                      <a:pt x="37" y="199"/>
                      <a:pt x="37" y="199"/>
                      <a:pt x="37" y="199"/>
                    </a:cubicBezTo>
                    <a:cubicBezTo>
                      <a:pt x="34" y="228"/>
                      <a:pt x="34" y="228"/>
                      <a:pt x="34" y="228"/>
                    </a:cubicBezTo>
                    <a:cubicBezTo>
                      <a:pt x="34" y="228"/>
                      <a:pt x="34" y="228"/>
                      <a:pt x="34" y="228"/>
                    </a:cubicBezTo>
                    <a:cubicBezTo>
                      <a:pt x="34" y="230"/>
                      <a:pt x="34" y="230"/>
                      <a:pt x="34" y="230"/>
                    </a:cubicBezTo>
                    <a:cubicBezTo>
                      <a:pt x="33" y="234"/>
                      <a:pt x="32" y="237"/>
                      <a:pt x="29" y="239"/>
                    </a:cubicBezTo>
                    <a:cubicBezTo>
                      <a:pt x="29" y="239"/>
                      <a:pt x="29" y="239"/>
                      <a:pt x="29" y="239"/>
                    </a:cubicBezTo>
                    <a:cubicBezTo>
                      <a:pt x="29" y="239"/>
                      <a:pt x="29" y="239"/>
                      <a:pt x="29" y="239"/>
                    </a:cubicBezTo>
                    <a:cubicBezTo>
                      <a:pt x="32" y="237"/>
                      <a:pt x="33" y="234"/>
                      <a:pt x="34" y="230"/>
                    </a:cubicBezTo>
                    <a:cubicBezTo>
                      <a:pt x="34" y="228"/>
                      <a:pt x="34" y="228"/>
                      <a:pt x="34" y="228"/>
                    </a:cubicBezTo>
                    <a:cubicBezTo>
                      <a:pt x="37" y="199"/>
                      <a:pt x="37" y="199"/>
                      <a:pt x="37" y="199"/>
                    </a:cubicBezTo>
                    <a:cubicBezTo>
                      <a:pt x="59" y="27"/>
                      <a:pt x="59" y="27"/>
                      <a:pt x="59" y="27"/>
                    </a:cubicBezTo>
                    <a:cubicBezTo>
                      <a:pt x="59" y="27"/>
                      <a:pt x="59" y="27"/>
                      <a:pt x="59" y="27"/>
                    </a:cubicBezTo>
                    <a:moveTo>
                      <a:pt x="59" y="27"/>
                    </a:moveTo>
                    <a:cubicBezTo>
                      <a:pt x="59" y="27"/>
                      <a:pt x="59" y="27"/>
                      <a:pt x="59" y="27"/>
                    </a:cubicBezTo>
                    <a:cubicBezTo>
                      <a:pt x="59" y="27"/>
                      <a:pt x="59" y="27"/>
                      <a:pt x="59" y="27"/>
                    </a:cubicBezTo>
                    <a:moveTo>
                      <a:pt x="59" y="27"/>
                    </a:moveTo>
                    <a:cubicBezTo>
                      <a:pt x="59" y="27"/>
                      <a:pt x="59" y="27"/>
                      <a:pt x="59" y="27"/>
                    </a:cubicBezTo>
                    <a:cubicBezTo>
                      <a:pt x="59" y="27"/>
                      <a:pt x="59" y="27"/>
                      <a:pt x="59" y="27"/>
                    </a:cubicBezTo>
                    <a:moveTo>
                      <a:pt x="59" y="27"/>
                    </a:moveTo>
                    <a:cubicBezTo>
                      <a:pt x="59" y="27"/>
                      <a:pt x="59" y="27"/>
                      <a:pt x="59" y="27"/>
                    </a:cubicBezTo>
                    <a:cubicBezTo>
                      <a:pt x="59" y="27"/>
                      <a:pt x="59" y="27"/>
                      <a:pt x="59" y="27"/>
                    </a:cubicBezTo>
                    <a:moveTo>
                      <a:pt x="59" y="27"/>
                    </a:moveTo>
                    <a:cubicBezTo>
                      <a:pt x="59" y="27"/>
                      <a:pt x="59" y="27"/>
                      <a:pt x="59" y="27"/>
                    </a:cubicBezTo>
                    <a:cubicBezTo>
                      <a:pt x="59" y="27"/>
                      <a:pt x="59" y="27"/>
                      <a:pt x="59" y="27"/>
                    </a:cubicBezTo>
                    <a:moveTo>
                      <a:pt x="59" y="27"/>
                    </a:moveTo>
                    <a:cubicBezTo>
                      <a:pt x="59" y="27"/>
                      <a:pt x="59" y="27"/>
                      <a:pt x="59" y="27"/>
                    </a:cubicBezTo>
                    <a:cubicBezTo>
                      <a:pt x="59" y="27"/>
                      <a:pt x="59" y="27"/>
                      <a:pt x="59" y="27"/>
                    </a:cubicBezTo>
                    <a:moveTo>
                      <a:pt x="59" y="27"/>
                    </a:moveTo>
                    <a:cubicBezTo>
                      <a:pt x="59" y="27"/>
                      <a:pt x="59" y="27"/>
                      <a:pt x="59" y="27"/>
                    </a:cubicBezTo>
                    <a:cubicBezTo>
                      <a:pt x="59" y="27"/>
                      <a:pt x="59" y="27"/>
                      <a:pt x="59" y="27"/>
                    </a:cubicBezTo>
                    <a:moveTo>
                      <a:pt x="59" y="27"/>
                    </a:moveTo>
                    <a:cubicBezTo>
                      <a:pt x="59" y="27"/>
                      <a:pt x="59" y="27"/>
                      <a:pt x="59" y="27"/>
                    </a:cubicBezTo>
                    <a:cubicBezTo>
                      <a:pt x="59" y="27"/>
                      <a:pt x="59" y="27"/>
                      <a:pt x="59" y="27"/>
                    </a:cubicBezTo>
                    <a:moveTo>
                      <a:pt x="59" y="26"/>
                    </a:moveTo>
                    <a:cubicBezTo>
                      <a:pt x="59" y="26"/>
                      <a:pt x="59" y="26"/>
                      <a:pt x="59" y="27"/>
                    </a:cubicBezTo>
                    <a:cubicBezTo>
                      <a:pt x="59" y="26"/>
                      <a:pt x="59" y="26"/>
                      <a:pt x="59" y="26"/>
                    </a:cubicBezTo>
                    <a:moveTo>
                      <a:pt x="59" y="26"/>
                    </a:moveTo>
                    <a:cubicBezTo>
                      <a:pt x="59" y="26"/>
                      <a:pt x="59" y="26"/>
                      <a:pt x="59" y="26"/>
                    </a:cubicBezTo>
                    <a:cubicBezTo>
                      <a:pt x="59" y="26"/>
                      <a:pt x="59" y="26"/>
                      <a:pt x="59" y="26"/>
                    </a:cubicBezTo>
                    <a:moveTo>
                      <a:pt x="59" y="26"/>
                    </a:moveTo>
                    <a:cubicBezTo>
                      <a:pt x="59" y="26"/>
                      <a:pt x="59" y="26"/>
                      <a:pt x="59" y="26"/>
                    </a:cubicBezTo>
                    <a:cubicBezTo>
                      <a:pt x="59" y="26"/>
                      <a:pt x="59" y="26"/>
                      <a:pt x="59" y="26"/>
                    </a:cubicBezTo>
                    <a:moveTo>
                      <a:pt x="59" y="26"/>
                    </a:moveTo>
                    <a:cubicBezTo>
                      <a:pt x="59" y="26"/>
                      <a:pt x="59" y="26"/>
                      <a:pt x="59" y="26"/>
                    </a:cubicBezTo>
                    <a:cubicBezTo>
                      <a:pt x="59" y="26"/>
                      <a:pt x="59" y="26"/>
                      <a:pt x="59" y="26"/>
                    </a:cubicBezTo>
                    <a:cubicBezTo>
                      <a:pt x="59" y="26"/>
                      <a:pt x="59" y="26"/>
                      <a:pt x="59" y="26"/>
                    </a:cubicBezTo>
                    <a:cubicBezTo>
                      <a:pt x="59" y="26"/>
                      <a:pt x="59" y="26"/>
                      <a:pt x="59" y="26"/>
                    </a:cubicBezTo>
                    <a:moveTo>
                      <a:pt x="26" y="22"/>
                    </a:moveTo>
                    <a:cubicBezTo>
                      <a:pt x="26" y="22"/>
                      <a:pt x="26" y="22"/>
                      <a:pt x="26" y="22"/>
                    </a:cubicBezTo>
                    <a:cubicBezTo>
                      <a:pt x="26" y="22"/>
                      <a:pt x="26" y="22"/>
                      <a:pt x="26" y="22"/>
                    </a:cubicBezTo>
                    <a:cubicBezTo>
                      <a:pt x="26" y="22"/>
                      <a:pt x="26" y="22"/>
                      <a:pt x="26" y="22"/>
                    </a:cubicBezTo>
                    <a:moveTo>
                      <a:pt x="26" y="22"/>
                    </a:moveTo>
                    <a:cubicBezTo>
                      <a:pt x="26" y="22"/>
                      <a:pt x="26" y="22"/>
                      <a:pt x="26" y="22"/>
                    </a:cubicBezTo>
                    <a:cubicBezTo>
                      <a:pt x="26" y="22"/>
                      <a:pt x="26" y="22"/>
                      <a:pt x="26" y="22"/>
                    </a:cubicBezTo>
                    <a:moveTo>
                      <a:pt x="26" y="22"/>
                    </a:moveTo>
                    <a:cubicBezTo>
                      <a:pt x="26" y="22"/>
                      <a:pt x="26" y="22"/>
                      <a:pt x="26" y="22"/>
                    </a:cubicBezTo>
                    <a:cubicBezTo>
                      <a:pt x="26" y="22"/>
                      <a:pt x="26" y="22"/>
                      <a:pt x="26" y="22"/>
                    </a:cubicBezTo>
                    <a:moveTo>
                      <a:pt x="26" y="22"/>
                    </a:moveTo>
                    <a:cubicBezTo>
                      <a:pt x="26" y="22"/>
                      <a:pt x="26" y="22"/>
                      <a:pt x="26" y="22"/>
                    </a:cubicBezTo>
                    <a:cubicBezTo>
                      <a:pt x="26" y="22"/>
                      <a:pt x="26" y="22"/>
                      <a:pt x="26" y="22"/>
                    </a:cubicBezTo>
                    <a:cubicBezTo>
                      <a:pt x="26" y="22"/>
                      <a:pt x="26" y="22"/>
                      <a:pt x="26" y="22"/>
                    </a:cubicBezTo>
                    <a:moveTo>
                      <a:pt x="51" y="3"/>
                    </a:moveTo>
                    <a:cubicBezTo>
                      <a:pt x="51" y="3"/>
                      <a:pt x="51" y="3"/>
                      <a:pt x="51" y="3"/>
                    </a:cubicBezTo>
                    <a:cubicBezTo>
                      <a:pt x="51" y="3"/>
                      <a:pt x="51" y="3"/>
                      <a:pt x="51" y="3"/>
                    </a:cubicBezTo>
                    <a:cubicBezTo>
                      <a:pt x="59" y="26"/>
                      <a:pt x="59" y="26"/>
                      <a:pt x="59" y="26"/>
                    </a:cubicBezTo>
                    <a:cubicBezTo>
                      <a:pt x="51" y="3"/>
                      <a:pt x="51" y="3"/>
                      <a:pt x="51" y="3"/>
                    </a:cubicBezTo>
                    <a:moveTo>
                      <a:pt x="51" y="0"/>
                    </a:moveTo>
                    <a:cubicBezTo>
                      <a:pt x="51" y="0"/>
                      <a:pt x="51" y="0"/>
                      <a:pt x="51" y="0"/>
                    </a:cubicBezTo>
                    <a:cubicBezTo>
                      <a:pt x="51" y="0"/>
                      <a:pt x="51" y="0"/>
                      <a:pt x="51"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7" name="Freeform 22"/>
              <p:cNvSpPr/>
              <p:nvPr/>
            </p:nvSpPr>
            <p:spPr bwMode="auto">
              <a:xfrm>
                <a:off x="2995613" y="5003800"/>
                <a:ext cx="28575" cy="47625"/>
              </a:xfrm>
              <a:custGeom>
                <a:avLst/>
                <a:gdLst>
                  <a:gd name="T0" fmla="*/ 0 w 10"/>
                  <a:gd name="T1" fmla="*/ 0 h 17"/>
                  <a:gd name="T2" fmla="*/ 0 w 10"/>
                  <a:gd name="T3" fmla="*/ 2 h 17"/>
                  <a:gd name="T4" fmla="*/ 0 w 10"/>
                  <a:gd name="T5" fmla="*/ 5 h 17"/>
                  <a:gd name="T6" fmla="*/ 0 w 10"/>
                  <a:gd name="T7" fmla="*/ 5 h 17"/>
                  <a:gd name="T8" fmla="*/ 3 w 10"/>
                  <a:gd name="T9" fmla="*/ 13 h 17"/>
                  <a:gd name="T10" fmla="*/ 10 w 10"/>
                  <a:gd name="T11" fmla="*/ 17 h 17"/>
                  <a:gd name="T12" fmla="*/ 10 w 10"/>
                  <a:gd name="T13" fmla="*/ 17 h 17"/>
                  <a:gd name="T14" fmla="*/ 10 w 10"/>
                  <a:gd name="T15" fmla="*/ 17 h 17"/>
                  <a:gd name="T16" fmla="*/ 8 w 10"/>
                  <a:gd name="T17" fmla="*/ 15 h 17"/>
                  <a:gd name="T18" fmla="*/ 9 w 10"/>
                  <a:gd name="T19" fmla="*/ 12 h 17"/>
                  <a:gd name="T20" fmla="*/ 6 w 10"/>
                  <a:gd name="T21" fmla="*/ 11 h 17"/>
                  <a:gd name="T22" fmla="*/ 6 w 10"/>
                  <a:gd name="T23" fmla="*/ 11 h 17"/>
                  <a:gd name="T24" fmla="*/ 6 w 10"/>
                  <a:gd name="T25" fmla="*/ 11 h 17"/>
                  <a:gd name="T26" fmla="*/ 6 w 10"/>
                  <a:gd name="T27" fmla="*/ 10 h 17"/>
                  <a:gd name="T28" fmla="*/ 4 w 10"/>
                  <a:gd name="T29" fmla="*/ 5 h 17"/>
                  <a:gd name="T30" fmla="*/ 4 w 10"/>
                  <a:gd name="T31" fmla="*/ 5 h 17"/>
                  <a:gd name="T32" fmla="*/ 4 w 10"/>
                  <a:gd name="T33" fmla="*/ 3 h 17"/>
                  <a:gd name="T34" fmla="*/ 4 w 10"/>
                  <a:gd name="T35" fmla="*/ 3 h 17"/>
                  <a:gd name="T36" fmla="*/ 10 w 10"/>
                  <a:gd name="T37" fmla="*/ 5 h 17"/>
                  <a:gd name="T38" fmla="*/ 10 w 10"/>
                  <a:gd name="T39" fmla="*/ 5 h 17"/>
                  <a:gd name="T40" fmla="*/ 2 w 10"/>
                  <a:gd name="T41" fmla="*/ 2 h 17"/>
                  <a:gd name="T42" fmla="*/ 2 w 10"/>
                  <a:gd name="T43" fmla="*/ 2 h 17"/>
                  <a:gd name="T44" fmla="*/ 2 w 10"/>
                  <a:gd name="T45" fmla="*/ 2 h 17"/>
                  <a:gd name="T46" fmla="*/ 0 w 10"/>
                  <a:gd name="T47"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 h="17">
                    <a:moveTo>
                      <a:pt x="0" y="0"/>
                    </a:moveTo>
                    <a:cubicBezTo>
                      <a:pt x="0" y="2"/>
                      <a:pt x="0" y="2"/>
                      <a:pt x="0" y="2"/>
                    </a:cubicBezTo>
                    <a:cubicBezTo>
                      <a:pt x="0" y="3"/>
                      <a:pt x="0" y="4"/>
                      <a:pt x="0" y="5"/>
                    </a:cubicBezTo>
                    <a:cubicBezTo>
                      <a:pt x="0" y="5"/>
                      <a:pt x="0" y="5"/>
                      <a:pt x="0" y="5"/>
                    </a:cubicBezTo>
                    <a:cubicBezTo>
                      <a:pt x="0" y="8"/>
                      <a:pt x="1" y="11"/>
                      <a:pt x="3" y="13"/>
                    </a:cubicBezTo>
                    <a:cubicBezTo>
                      <a:pt x="5" y="15"/>
                      <a:pt x="7" y="16"/>
                      <a:pt x="10" y="17"/>
                    </a:cubicBezTo>
                    <a:cubicBezTo>
                      <a:pt x="10" y="17"/>
                      <a:pt x="10" y="17"/>
                      <a:pt x="10" y="17"/>
                    </a:cubicBezTo>
                    <a:cubicBezTo>
                      <a:pt x="10" y="17"/>
                      <a:pt x="10" y="17"/>
                      <a:pt x="10" y="17"/>
                    </a:cubicBezTo>
                    <a:cubicBezTo>
                      <a:pt x="9" y="17"/>
                      <a:pt x="8" y="16"/>
                      <a:pt x="8" y="15"/>
                    </a:cubicBezTo>
                    <a:cubicBezTo>
                      <a:pt x="9" y="12"/>
                      <a:pt x="9" y="12"/>
                      <a:pt x="9" y="12"/>
                    </a:cubicBezTo>
                    <a:cubicBezTo>
                      <a:pt x="8" y="12"/>
                      <a:pt x="7" y="11"/>
                      <a:pt x="6" y="11"/>
                    </a:cubicBezTo>
                    <a:cubicBezTo>
                      <a:pt x="6" y="11"/>
                      <a:pt x="6" y="11"/>
                      <a:pt x="6" y="11"/>
                    </a:cubicBezTo>
                    <a:cubicBezTo>
                      <a:pt x="6" y="11"/>
                      <a:pt x="6" y="11"/>
                      <a:pt x="6" y="11"/>
                    </a:cubicBezTo>
                    <a:cubicBezTo>
                      <a:pt x="6" y="10"/>
                      <a:pt x="6" y="10"/>
                      <a:pt x="6" y="10"/>
                    </a:cubicBezTo>
                    <a:cubicBezTo>
                      <a:pt x="5" y="9"/>
                      <a:pt x="4" y="7"/>
                      <a:pt x="4" y="5"/>
                    </a:cubicBezTo>
                    <a:cubicBezTo>
                      <a:pt x="4" y="5"/>
                      <a:pt x="4" y="5"/>
                      <a:pt x="4" y="5"/>
                    </a:cubicBezTo>
                    <a:cubicBezTo>
                      <a:pt x="4" y="4"/>
                      <a:pt x="4" y="4"/>
                      <a:pt x="4" y="3"/>
                    </a:cubicBezTo>
                    <a:cubicBezTo>
                      <a:pt x="4" y="3"/>
                      <a:pt x="4" y="3"/>
                      <a:pt x="4" y="3"/>
                    </a:cubicBezTo>
                    <a:cubicBezTo>
                      <a:pt x="6" y="4"/>
                      <a:pt x="8" y="4"/>
                      <a:pt x="10" y="5"/>
                    </a:cubicBezTo>
                    <a:cubicBezTo>
                      <a:pt x="10" y="5"/>
                      <a:pt x="10" y="5"/>
                      <a:pt x="10" y="5"/>
                    </a:cubicBezTo>
                    <a:cubicBezTo>
                      <a:pt x="7" y="4"/>
                      <a:pt x="4" y="3"/>
                      <a:pt x="2" y="2"/>
                    </a:cubicBezTo>
                    <a:cubicBezTo>
                      <a:pt x="2" y="2"/>
                      <a:pt x="2" y="2"/>
                      <a:pt x="2" y="2"/>
                    </a:cubicBezTo>
                    <a:cubicBezTo>
                      <a:pt x="2" y="2"/>
                      <a:pt x="2" y="2"/>
                      <a:pt x="2" y="2"/>
                    </a:cubicBezTo>
                    <a:cubicBezTo>
                      <a:pt x="1" y="2"/>
                      <a:pt x="0" y="1"/>
                      <a:pt x="0"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8" name="Freeform 23"/>
              <p:cNvSpPr>
                <a:spLocks noEditPoints="1"/>
              </p:cNvSpPr>
              <p:nvPr/>
            </p:nvSpPr>
            <p:spPr bwMode="auto">
              <a:xfrm>
                <a:off x="3055938" y="5011738"/>
                <a:ext cx="34925" cy="44450"/>
              </a:xfrm>
              <a:custGeom>
                <a:avLst/>
                <a:gdLst>
                  <a:gd name="T0" fmla="*/ 2 w 13"/>
                  <a:gd name="T1" fmla="*/ 12 h 16"/>
                  <a:gd name="T2" fmla="*/ 3 w 13"/>
                  <a:gd name="T3" fmla="*/ 4 h 16"/>
                  <a:gd name="T4" fmla="*/ 7 w 13"/>
                  <a:gd name="T5" fmla="*/ 4 h 16"/>
                  <a:gd name="T6" fmla="*/ 9 w 13"/>
                  <a:gd name="T7" fmla="*/ 4 h 16"/>
                  <a:gd name="T8" fmla="*/ 6 w 13"/>
                  <a:gd name="T9" fmla="*/ 10 h 16"/>
                  <a:gd name="T10" fmla="*/ 2 w 13"/>
                  <a:gd name="T11" fmla="*/ 12 h 16"/>
                  <a:gd name="T12" fmla="*/ 13 w 13"/>
                  <a:gd name="T13" fmla="*/ 2 h 16"/>
                  <a:gd name="T14" fmla="*/ 13 w 13"/>
                  <a:gd name="T15" fmla="*/ 2 h 16"/>
                  <a:gd name="T16" fmla="*/ 11 w 13"/>
                  <a:gd name="T17" fmla="*/ 4 h 16"/>
                  <a:gd name="T18" fmla="*/ 7 w 13"/>
                  <a:gd name="T19" fmla="*/ 4 h 16"/>
                  <a:gd name="T20" fmla="*/ 3 w 13"/>
                  <a:gd name="T21" fmla="*/ 4 h 16"/>
                  <a:gd name="T22" fmla="*/ 2 w 13"/>
                  <a:gd name="T23" fmla="*/ 14 h 16"/>
                  <a:gd name="T24" fmla="*/ 0 w 13"/>
                  <a:gd name="T25" fmla="*/ 16 h 16"/>
                  <a:gd name="T26" fmla="*/ 3 w 13"/>
                  <a:gd name="T27" fmla="*/ 15 h 16"/>
                  <a:gd name="T28" fmla="*/ 8 w 13"/>
                  <a:gd name="T29" fmla="*/ 13 h 16"/>
                  <a:gd name="T30" fmla="*/ 8 w 13"/>
                  <a:gd name="T31" fmla="*/ 13 h 16"/>
                  <a:gd name="T32" fmla="*/ 13 w 13"/>
                  <a:gd name="T33" fmla="*/ 4 h 16"/>
                  <a:gd name="T34" fmla="*/ 13 w 13"/>
                  <a:gd name="T35" fmla="*/ 2 h 16"/>
                  <a:gd name="T36" fmla="*/ 13 w 13"/>
                  <a:gd name="T37" fmla="*/ 2 h 16"/>
                  <a:gd name="T38" fmla="*/ 3 w 13"/>
                  <a:gd name="T39" fmla="*/ 0 h 16"/>
                  <a:gd name="T40" fmla="*/ 3 w 13"/>
                  <a:gd name="T41" fmla="*/ 0 h 16"/>
                  <a:gd name="T42" fmla="*/ 7 w 13"/>
                  <a:gd name="T43" fmla="*/ 0 h 16"/>
                  <a:gd name="T44" fmla="*/ 3 w 13"/>
                  <a:gd name="T45"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3" h="16">
                    <a:moveTo>
                      <a:pt x="2" y="12"/>
                    </a:moveTo>
                    <a:cubicBezTo>
                      <a:pt x="3" y="4"/>
                      <a:pt x="3" y="4"/>
                      <a:pt x="3" y="4"/>
                    </a:cubicBezTo>
                    <a:cubicBezTo>
                      <a:pt x="4" y="4"/>
                      <a:pt x="5" y="4"/>
                      <a:pt x="7" y="4"/>
                    </a:cubicBezTo>
                    <a:cubicBezTo>
                      <a:pt x="7" y="4"/>
                      <a:pt x="8" y="4"/>
                      <a:pt x="9" y="4"/>
                    </a:cubicBezTo>
                    <a:cubicBezTo>
                      <a:pt x="8" y="7"/>
                      <a:pt x="7" y="9"/>
                      <a:pt x="6" y="10"/>
                    </a:cubicBezTo>
                    <a:cubicBezTo>
                      <a:pt x="5" y="11"/>
                      <a:pt x="3" y="11"/>
                      <a:pt x="2" y="12"/>
                    </a:cubicBezTo>
                    <a:moveTo>
                      <a:pt x="13" y="2"/>
                    </a:moveTo>
                    <a:cubicBezTo>
                      <a:pt x="13" y="2"/>
                      <a:pt x="13" y="2"/>
                      <a:pt x="13" y="2"/>
                    </a:cubicBezTo>
                    <a:cubicBezTo>
                      <a:pt x="13" y="3"/>
                      <a:pt x="12" y="4"/>
                      <a:pt x="11" y="4"/>
                    </a:cubicBezTo>
                    <a:cubicBezTo>
                      <a:pt x="10" y="4"/>
                      <a:pt x="8" y="4"/>
                      <a:pt x="7" y="4"/>
                    </a:cubicBezTo>
                    <a:cubicBezTo>
                      <a:pt x="5" y="4"/>
                      <a:pt x="4" y="4"/>
                      <a:pt x="3" y="4"/>
                    </a:cubicBezTo>
                    <a:cubicBezTo>
                      <a:pt x="2" y="14"/>
                      <a:pt x="2" y="14"/>
                      <a:pt x="2" y="14"/>
                    </a:cubicBezTo>
                    <a:cubicBezTo>
                      <a:pt x="1" y="15"/>
                      <a:pt x="1" y="16"/>
                      <a:pt x="0" y="16"/>
                    </a:cubicBezTo>
                    <a:cubicBezTo>
                      <a:pt x="1" y="16"/>
                      <a:pt x="2" y="16"/>
                      <a:pt x="3" y="15"/>
                    </a:cubicBezTo>
                    <a:cubicBezTo>
                      <a:pt x="5" y="15"/>
                      <a:pt x="6" y="14"/>
                      <a:pt x="8" y="13"/>
                    </a:cubicBezTo>
                    <a:cubicBezTo>
                      <a:pt x="8" y="13"/>
                      <a:pt x="8" y="13"/>
                      <a:pt x="8" y="13"/>
                    </a:cubicBezTo>
                    <a:cubicBezTo>
                      <a:pt x="11" y="11"/>
                      <a:pt x="12" y="8"/>
                      <a:pt x="13" y="4"/>
                    </a:cubicBezTo>
                    <a:cubicBezTo>
                      <a:pt x="13" y="2"/>
                      <a:pt x="13" y="2"/>
                      <a:pt x="13" y="2"/>
                    </a:cubicBezTo>
                    <a:cubicBezTo>
                      <a:pt x="13" y="2"/>
                      <a:pt x="13" y="2"/>
                      <a:pt x="13" y="2"/>
                    </a:cubicBezTo>
                    <a:moveTo>
                      <a:pt x="3" y="0"/>
                    </a:moveTo>
                    <a:cubicBezTo>
                      <a:pt x="3" y="0"/>
                      <a:pt x="3" y="0"/>
                      <a:pt x="3" y="0"/>
                    </a:cubicBezTo>
                    <a:cubicBezTo>
                      <a:pt x="4" y="0"/>
                      <a:pt x="6" y="0"/>
                      <a:pt x="7" y="0"/>
                    </a:cubicBezTo>
                    <a:cubicBezTo>
                      <a:pt x="6" y="0"/>
                      <a:pt x="4" y="0"/>
                      <a:pt x="3"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9" name="Freeform 24"/>
              <p:cNvSpPr>
                <a:spLocks noEditPoints="1"/>
              </p:cNvSpPr>
              <p:nvPr/>
            </p:nvSpPr>
            <p:spPr bwMode="auto">
              <a:xfrm>
                <a:off x="3019426" y="5008563"/>
                <a:ext cx="44450" cy="47625"/>
              </a:xfrm>
              <a:custGeom>
                <a:avLst/>
                <a:gdLst>
                  <a:gd name="T0" fmla="*/ 5 w 16"/>
                  <a:gd name="T1" fmla="*/ 12 h 17"/>
                  <a:gd name="T2" fmla="*/ 6 w 16"/>
                  <a:gd name="T3" fmla="*/ 4 h 17"/>
                  <a:gd name="T4" fmla="*/ 6 w 16"/>
                  <a:gd name="T5" fmla="*/ 4 h 17"/>
                  <a:gd name="T6" fmla="*/ 9 w 16"/>
                  <a:gd name="T7" fmla="*/ 4 h 17"/>
                  <a:gd name="T8" fmla="*/ 9 w 16"/>
                  <a:gd name="T9" fmla="*/ 4 h 17"/>
                  <a:gd name="T10" fmla="*/ 12 w 16"/>
                  <a:gd name="T11" fmla="*/ 5 h 17"/>
                  <a:gd name="T12" fmla="*/ 11 w 16"/>
                  <a:gd name="T13" fmla="*/ 13 h 17"/>
                  <a:gd name="T14" fmla="*/ 8 w 16"/>
                  <a:gd name="T15" fmla="*/ 12 h 17"/>
                  <a:gd name="T16" fmla="*/ 5 w 16"/>
                  <a:gd name="T17" fmla="*/ 12 h 17"/>
                  <a:gd name="T18" fmla="*/ 5 w 16"/>
                  <a:gd name="T19" fmla="*/ 12 h 17"/>
                  <a:gd name="T20" fmla="*/ 2 w 16"/>
                  <a:gd name="T21" fmla="*/ 3 h 17"/>
                  <a:gd name="T22" fmla="*/ 2 w 16"/>
                  <a:gd name="T23" fmla="*/ 3 h 17"/>
                  <a:gd name="T24" fmla="*/ 1 w 16"/>
                  <a:gd name="T25" fmla="*/ 10 h 17"/>
                  <a:gd name="T26" fmla="*/ 0 w 16"/>
                  <a:gd name="T27" fmla="*/ 13 h 17"/>
                  <a:gd name="T28" fmla="*/ 2 w 16"/>
                  <a:gd name="T29" fmla="*/ 15 h 17"/>
                  <a:gd name="T30" fmla="*/ 2 w 16"/>
                  <a:gd name="T31" fmla="*/ 15 h 17"/>
                  <a:gd name="T32" fmla="*/ 7 w 16"/>
                  <a:gd name="T33" fmla="*/ 16 h 17"/>
                  <a:gd name="T34" fmla="*/ 12 w 16"/>
                  <a:gd name="T35" fmla="*/ 17 h 17"/>
                  <a:gd name="T36" fmla="*/ 13 w 16"/>
                  <a:gd name="T37" fmla="*/ 17 h 17"/>
                  <a:gd name="T38" fmla="*/ 13 w 16"/>
                  <a:gd name="T39" fmla="*/ 17 h 17"/>
                  <a:gd name="T40" fmla="*/ 15 w 16"/>
                  <a:gd name="T41" fmla="*/ 15 h 17"/>
                  <a:gd name="T42" fmla="*/ 16 w 16"/>
                  <a:gd name="T43" fmla="*/ 5 h 17"/>
                  <a:gd name="T44" fmla="*/ 14 w 16"/>
                  <a:gd name="T45" fmla="*/ 5 h 17"/>
                  <a:gd name="T46" fmla="*/ 14 w 16"/>
                  <a:gd name="T47" fmla="*/ 5 h 17"/>
                  <a:gd name="T48" fmla="*/ 9 w 16"/>
                  <a:gd name="T49" fmla="*/ 4 h 17"/>
                  <a:gd name="T50" fmla="*/ 4 w 16"/>
                  <a:gd name="T51" fmla="*/ 3 h 17"/>
                  <a:gd name="T52" fmla="*/ 3 w 16"/>
                  <a:gd name="T53" fmla="*/ 3 h 17"/>
                  <a:gd name="T54" fmla="*/ 2 w 16"/>
                  <a:gd name="T55" fmla="*/ 3 h 17"/>
                  <a:gd name="T56" fmla="*/ 6 w 16"/>
                  <a:gd name="T57" fmla="*/ 0 h 17"/>
                  <a:gd name="T58" fmla="*/ 6 w 16"/>
                  <a:gd name="T59" fmla="*/ 0 h 17"/>
                  <a:gd name="T60" fmla="*/ 9 w 16"/>
                  <a:gd name="T61" fmla="*/ 0 h 17"/>
                  <a:gd name="T62" fmla="*/ 9 w 16"/>
                  <a:gd name="T63" fmla="*/ 0 h 17"/>
                  <a:gd name="T64" fmla="*/ 6 w 16"/>
                  <a:gd name="T65"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 h="17">
                    <a:moveTo>
                      <a:pt x="5" y="12"/>
                    </a:moveTo>
                    <a:cubicBezTo>
                      <a:pt x="6" y="4"/>
                      <a:pt x="6" y="4"/>
                      <a:pt x="6" y="4"/>
                    </a:cubicBezTo>
                    <a:cubicBezTo>
                      <a:pt x="6" y="4"/>
                      <a:pt x="6" y="4"/>
                      <a:pt x="6" y="4"/>
                    </a:cubicBezTo>
                    <a:cubicBezTo>
                      <a:pt x="7" y="4"/>
                      <a:pt x="8" y="4"/>
                      <a:pt x="9" y="4"/>
                    </a:cubicBezTo>
                    <a:cubicBezTo>
                      <a:pt x="9" y="4"/>
                      <a:pt x="9" y="4"/>
                      <a:pt x="9" y="4"/>
                    </a:cubicBezTo>
                    <a:cubicBezTo>
                      <a:pt x="10" y="4"/>
                      <a:pt x="11" y="5"/>
                      <a:pt x="12" y="5"/>
                    </a:cubicBezTo>
                    <a:cubicBezTo>
                      <a:pt x="11" y="13"/>
                      <a:pt x="11" y="13"/>
                      <a:pt x="11" y="13"/>
                    </a:cubicBezTo>
                    <a:cubicBezTo>
                      <a:pt x="10" y="13"/>
                      <a:pt x="9" y="13"/>
                      <a:pt x="8" y="12"/>
                    </a:cubicBezTo>
                    <a:cubicBezTo>
                      <a:pt x="7" y="12"/>
                      <a:pt x="6" y="12"/>
                      <a:pt x="5" y="12"/>
                    </a:cubicBezTo>
                    <a:cubicBezTo>
                      <a:pt x="5" y="12"/>
                      <a:pt x="5" y="12"/>
                      <a:pt x="5" y="12"/>
                    </a:cubicBezTo>
                    <a:moveTo>
                      <a:pt x="2" y="3"/>
                    </a:moveTo>
                    <a:cubicBezTo>
                      <a:pt x="2" y="3"/>
                      <a:pt x="2" y="3"/>
                      <a:pt x="2" y="3"/>
                    </a:cubicBezTo>
                    <a:cubicBezTo>
                      <a:pt x="1" y="10"/>
                      <a:pt x="1" y="10"/>
                      <a:pt x="1" y="10"/>
                    </a:cubicBezTo>
                    <a:cubicBezTo>
                      <a:pt x="0" y="13"/>
                      <a:pt x="0" y="13"/>
                      <a:pt x="0" y="13"/>
                    </a:cubicBezTo>
                    <a:cubicBezTo>
                      <a:pt x="0" y="14"/>
                      <a:pt x="1" y="15"/>
                      <a:pt x="2" y="15"/>
                    </a:cubicBezTo>
                    <a:cubicBezTo>
                      <a:pt x="2" y="15"/>
                      <a:pt x="2" y="15"/>
                      <a:pt x="2" y="15"/>
                    </a:cubicBezTo>
                    <a:cubicBezTo>
                      <a:pt x="4" y="16"/>
                      <a:pt x="5" y="16"/>
                      <a:pt x="7" y="16"/>
                    </a:cubicBezTo>
                    <a:cubicBezTo>
                      <a:pt x="9" y="17"/>
                      <a:pt x="10" y="17"/>
                      <a:pt x="12" y="17"/>
                    </a:cubicBezTo>
                    <a:cubicBezTo>
                      <a:pt x="13" y="17"/>
                      <a:pt x="13" y="17"/>
                      <a:pt x="13" y="17"/>
                    </a:cubicBezTo>
                    <a:cubicBezTo>
                      <a:pt x="13" y="17"/>
                      <a:pt x="13" y="17"/>
                      <a:pt x="13" y="17"/>
                    </a:cubicBezTo>
                    <a:cubicBezTo>
                      <a:pt x="14" y="17"/>
                      <a:pt x="14" y="16"/>
                      <a:pt x="15" y="15"/>
                    </a:cubicBezTo>
                    <a:cubicBezTo>
                      <a:pt x="16" y="5"/>
                      <a:pt x="16" y="5"/>
                      <a:pt x="16" y="5"/>
                    </a:cubicBezTo>
                    <a:cubicBezTo>
                      <a:pt x="15" y="5"/>
                      <a:pt x="15" y="5"/>
                      <a:pt x="14" y="5"/>
                    </a:cubicBezTo>
                    <a:cubicBezTo>
                      <a:pt x="14" y="5"/>
                      <a:pt x="14" y="5"/>
                      <a:pt x="14" y="5"/>
                    </a:cubicBezTo>
                    <a:cubicBezTo>
                      <a:pt x="12" y="5"/>
                      <a:pt x="10" y="5"/>
                      <a:pt x="9" y="4"/>
                    </a:cubicBezTo>
                    <a:cubicBezTo>
                      <a:pt x="7" y="4"/>
                      <a:pt x="5" y="4"/>
                      <a:pt x="4" y="3"/>
                    </a:cubicBezTo>
                    <a:cubicBezTo>
                      <a:pt x="4" y="3"/>
                      <a:pt x="4" y="3"/>
                      <a:pt x="3" y="3"/>
                    </a:cubicBezTo>
                    <a:cubicBezTo>
                      <a:pt x="3" y="3"/>
                      <a:pt x="2" y="3"/>
                      <a:pt x="2" y="3"/>
                    </a:cubicBezTo>
                    <a:moveTo>
                      <a:pt x="6" y="0"/>
                    </a:moveTo>
                    <a:cubicBezTo>
                      <a:pt x="6" y="0"/>
                      <a:pt x="6" y="0"/>
                      <a:pt x="6" y="0"/>
                    </a:cubicBezTo>
                    <a:cubicBezTo>
                      <a:pt x="7" y="0"/>
                      <a:pt x="8" y="0"/>
                      <a:pt x="9" y="0"/>
                    </a:cubicBezTo>
                    <a:cubicBezTo>
                      <a:pt x="9" y="0"/>
                      <a:pt x="9" y="0"/>
                      <a:pt x="9" y="0"/>
                    </a:cubicBezTo>
                    <a:cubicBezTo>
                      <a:pt x="8" y="0"/>
                      <a:pt x="7" y="0"/>
                      <a:pt x="6"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0" name="Freeform 25"/>
              <p:cNvSpPr>
                <a:spLocks noEditPoints="1"/>
              </p:cNvSpPr>
              <p:nvPr/>
            </p:nvSpPr>
            <p:spPr bwMode="auto">
              <a:xfrm>
                <a:off x="2995613" y="4440238"/>
                <a:ext cx="109538" cy="577850"/>
              </a:xfrm>
              <a:custGeom>
                <a:avLst/>
                <a:gdLst>
                  <a:gd name="T0" fmla="*/ 38 w 39"/>
                  <a:gd name="T1" fmla="*/ 15 h 206"/>
                  <a:gd name="T2" fmla="*/ 37 w 39"/>
                  <a:gd name="T3" fmla="*/ 19 h 206"/>
                  <a:gd name="T4" fmla="*/ 18 w 39"/>
                  <a:gd name="T5" fmla="*/ 173 h 206"/>
                  <a:gd name="T6" fmla="*/ 14 w 39"/>
                  <a:gd name="T7" fmla="*/ 203 h 206"/>
                  <a:gd name="T8" fmla="*/ 14 w 39"/>
                  <a:gd name="T9" fmla="*/ 203 h 206"/>
                  <a:gd name="T10" fmla="*/ 18 w 39"/>
                  <a:gd name="T11" fmla="*/ 173 h 206"/>
                  <a:gd name="T12" fmla="*/ 38 w 39"/>
                  <a:gd name="T13" fmla="*/ 16 h 206"/>
                  <a:gd name="T14" fmla="*/ 38 w 39"/>
                  <a:gd name="T15" fmla="*/ 15 h 206"/>
                  <a:gd name="T16" fmla="*/ 39 w 39"/>
                  <a:gd name="T17" fmla="*/ 3 h 206"/>
                  <a:gd name="T18" fmla="*/ 39 w 39"/>
                  <a:gd name="T19" fmla="*/ 3 h 206"/>
                  <a:gd name="T20" fmla="*/ 39 w 39"/>
                  <a:gd name="T21" fmla="*/ 4 h 206"/>
                  <a:gd name="T22" fmla="*/ 39 w 39"/>
                  <a:gd name="T23" fmla="*/ 5 h 206"/>
                  <a:gd name="T24" fmla="*/ 39 w 39"/>
                  <a:gd name="T25" fmla="*/ 6 h 206"/>
                  <a:gd name="T26" fmla="*/ 39 w 39"/>
                  <a:gd name="T27" fmla="*/ 4 h 206"/>
                  <a:gd name="T28" fmla="*/ 39 w 39"/>
                  <a:gd name="T29" fmla="*/ 3 h 206"/>
                  <a:gd name="T30" fmla="*/ 26 w 39"/>
                  <a:gd name="T31" fmla="*/ 0 h 206"/>
                  <a:gd name="T32" fmla="*/ 26 w 39"/>
                  <a:gd name="T33" fmla="*/ 0 h 206"/>
                  <a:gd name="T34" fmla="*/ 26 w 39"/>
                  <a:gd name="T35" fmla="*/ 0 h 206"/>
                  <a:gd name="T36" fmla="*/ 26 w 39"/>
                  <a:gd name="T37" fmla="*/ 0 h 206"/>
                  <a:gd name="T38" fmla="*/ 26 w 39"/>
                  <a:gd name="T39" fmla="*/ 0 h 206"/>
                  <a:gd name="T40" fmla="*/ 26 w 39"/>
                  <a:gd name="T41" fmla="*/ 0 h 206"/>
                  <a:gd name="T42" fmla="*/ 26 w 39"/>
                  <a:gd name="T43" fmla="*/ 0 h 206"/>
                  <a:gd name="T44" fmla="*/ 26 w 39"/>
                  <a:gd name="T45" fmla="*/ 0 h 206"/>
                  <a:gd name="T46" fmla="*/ 26 w 39"/>
                  <a:gd name="T47" fmla="*/ 0 h 206"/>
                  <a:gd name="T48" fmla="*/ 4 w 39"/>
                  <a:gd name="T49" fmla="*/ 173 h 206"/>
                  <a:gd name="T50" fmla="*/ 1 w 39"/>
                  <a:gd name="T51" fmla="*/ 201 h 206"/>
                  <a:gd name="T52" fmla="*/ 1 w 39"/>
                  <a:gd name="T53" fmla="*/ 201 h 206"/>
                  <a:gd name="T54" fmla="*/ 0 w 39"/>
                  <a:gd name="T55" fmla="*/ 201 h 206"/>
                  <a:gd name="T56" fmla="*/ 2 w 39"/>
                  <a:gd name="T57" fmla="*/ 203 h 206"/>
                  <a:gd name="T58" fmla="*/ 2 w 39"/>
                  <a:gd name="T59" fmla="*/ 203 h 206"/>
                  <a:gd name="T60" fmla="*/ 2 w 39"/>
                  <a:gd name="T61" fmla="*/ 203 h 206"/>
                  <a:gd name="T62" fmla="*/ 10 w 39"/>
                  <a:gd name="T63" fmla="*/ 206 h 206"/>
                  <a:gd name="T64" fmla="*/ 11 w 39"/>
                  <a:gd name="T65" fmla="*/ 206 h 206"/>
                  <a:gd name="T66" fmla="*/ 12 w 39"/>
                  <a:gd name="T67" fmla="*/ 206 h 206"/>
                  <a:gd name="T68" fmla="*/ 11 w 39"/>
                  <a:gd name="T69" fmla="*/ 206 h 206"/>
                  <a:gd name="T70" fmla="*/ 10 w 39"/>
                  <a:gd name="T71" fmla="*/ 204 h 206"/>
                  <a:gd name="T72" fmla="*/ 14 w 39"/>
                  <a:gd name="T73" fmla="*/ 173 h 206"/>
                  <a:gd name="T74" fmla="*/ 14 w 39"/>
                  <a:gd name="T75" fmla="*/ 168 h 206"/>
                  <a:gd name="T76" fmla="*/ 14 w 39"/>
                  <a:gd name="T77" fmla="*/ 173 h 206"/>
                  <a:gd name="T78" fmla="*/ 10 w 39"/>
                  <a:gd name="T79" fmla="*/ 202 h 206"/>
                  <a:gd name="T80" fmla="*/ 5 w 39"/>
                  <a:gd name="T81" fmla="*/ 200 h 206"/>
                  <a:gd name="T82" fmla="*/ 8 w 39"/>
                  <a:gd name="T83" fmla="*/ 173 h 206"/>
                  <a:gd name="T84" fmla="*/ 29 w 39"/>
                  <a:gd name="T85" fmla="*/ 9 h 206"/>
                  <a:gd name="T86" fmla="*/ 29 w 39"/>
                  <a:gd name="T87" fmla="*/ 9 h 206"/>
                  <a:gd name="T88" fmla="*/ 27 w 39"/>
                  <a:gd name="T89" fmla="*/ 6 h 206"/>
                  <a:gd name="T90" fmla="*/ 26 w 39"/>
                  <a:gd name="T91" fmla="*/ 0 h 206"/>
                  <a:gd name="T92" fmla="*/ 26 w 39"/>
                  <a:gd name="T93" fmla="*/ 0 h 206"/>
                  <a:gd name="T94" fmla="*/ 26 w 39"/>
                  <a:gd name="T95" fmla="*/ 0 h 206"/>
                  <a:gd name="T96" fmla="*/ 26 w 39"/>
                  <a:gd name="T97" fmla="*/ 0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9" h="206">
                    <a:moveTo>
                      <a:pt x="38" y="15"/>
                    </a:moveTo>
                    <a:cubicBezTo>
                      <a:pt x="37" y="19"/>
                      <a:pt x="37" y="19"/>
                      <a:pt x="37" y="19"/>
                    </a:cubicBezTo>
                    <a:cubicBezTo>
                      <a:pt x="18" y="173"/>
                      <a:pt x="18" y="173"/>
                      <a:pt x="18" y="173"/>
                    </a:cubicBezTo>
                    <a:cubicBezTo>
                      <a:pt x="14" y="203"/>
                      <a:pt x="14" y="203"/>
                      <a:pt x="14" y="203"/>
                    </a:cubicBezTo>
                    <a:cubicBezTo>
                      <a:pt x="14" y="203"/>
                      <a:pt x="14" y="203"/>
                      <a:pt x="14" y="203"/>
                    </a:cubicBezTo>
                    <a:cubicBezTo>
                      <a:pt x="18" y="173"/>
                      <a:pt x="18" y="173"/>
                      <a:pt x="18" y="173"/>
                    </a:cubicBezTo>
                    <a:cubicBezTo>
                      <a:pt x="38" y="16"/>
                      <a:pt x="38" y="16"/>
                      <a:pt x="38" y="16"/>
                    </a:cubicBezTo>
                    <a:cubicBezTo>
                      <a:pt x="38" y="15"/>
                      <a:pt x="38" y="15"/>
                      <a:pt x="38" y="15"/>
                    </a:cubicBezTo>
                    <a:moveTo>
                      <a:pt x="39" y="3"/>
                    </a:moveTo>
                    <a:cubicBezTo>
                      <a:pt x="39" y="3"/>
                      <a:pt x="39" y="3"/>
                      <a:pt x="39" y="3"/>
                    </a:cubicBezTo>
                    <a:cubicBezTo>
                      <a:pt x="39" y="4"/>
                      <a:pt x="39" y="4"/>
                      <a:pt x="39" y="4"/>
                    </a:cubicBezTo>
                    <a:cubicBezTo>
                      <a:pt x="39" y="4"/>
                      <a:pt x="39" y="4"/>
                      <a:pt x="39" y="5"/>
                    </a:cubicBezTo>
                    <a:cubicBezTo>
                      <a:pt x="39" y="5"/>
                      <a:pt x="39" y="6"/>
                      <a:pt x="39" y="6"/>
                    </a:cubicBezTo>
                    <a:cubicBezTo>
                      <a:pt x="39" y="4"/>
                      <a:pt x="39" y="4"/>
                      <a:pt x="39" y="4"/>
                    </a:cubicBezTo>
                    <a:cubicBezTo>
                      <a:pt x="39" y="4"/>
                      <a:pt x="39" y="4"/>
                      <a:pt x="39" y="3"/>
                    </a:cubicBezTo>
                    <a:moveTo>
                      <a:pt x="26" y="0"/>
                    </a:move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4" y="173"/>
                      <a:pt x="4" y="173"/>
                      <a:pt x="4" y="173"/>
                    </a:cubicBezTo>
                    <a:cubicBezTo>
                      <a:pt x="1" y="201"/>
                      <a:pt x="1" y="201"/>
                      <a:pt x="1" y="201"/>
                    </a:cubicBezTo>
                    <a:cubicBezTo>
                      <a:pt x="1" y="201"/>
                      <a:pt x="1" y="201"/>
                      <a:pt x="1" y="201"/>
                    </a:cubicBezTo>
                    <a:cubicBezTo>
                      <a:pt x="0" y="201"/>
                      <a:pt x="0" y="201"/>
                      <a:pt x="0" y="201"/>
                    </a:cubicBezTo>
                    <a:cubicBezTo>
                      <a:pt x="0" y="202"/>
                      <a:pt x="1" y="203"/>
                      <a:pt x="2" y="203"/>
                    </a:cubicBezTo>
                    <a:cubicBezTo>
                      <a:pt x="2" y="203"/>
                      <a:pt x="2" y="203"/>
                      <a:pt x="2" y="203"/>
                    </a:cubicBezTo>
                    <a:cubicBezTo>
                      <a:pt x="2" y="203"/>
                      <a:pt x="2" y="203"/>
                      <a:pt x="2" y="203"/>
                    </a:cubicBezTo>
                    <a:cubicBezTo>
                      <a:pt x="4" y="204"/>
                      <a:pt x="7" y="205"/>
                      <a:pt x="10" y="206"/>
                    </a:cubicBezTo>
                    <a:cubicBezTo>
                      <a:pt x="10" y="206"/>
                      <a:pt x="11" y="206"/>
                      <a:pt x="11" y="206"/>
                    </a:cubicBezTo>
                    <a:cubicBezTo>
                      <a:pt x="12" y="206"/>
                      <a:pt x="12" y="206"/>
                      <a:pt x="12" y="206"/>
                    </a:cubicBezTo>
                    <a:cubicBezTo>
                      <a:pt x="12" y="206"/>
                      <a:pt x="12" y="206"/>
                      <a:pt x="11" y="206"/>
                    </a:cubicBezTo>
                    <a:cubicBezTo>
                      <a:pt x="10" y="206"/>
                      <a:pt x="10" y="205"/>
                      <a:pt x="10" y="204"/>
                    </a:cubicBezTo>
                    <a:cubicBezTo>
                      <a:pt x="14" y="173"/>
                      <a:pt x="14" y="173"/>
                      <a:pt x="14" y="173"/>
                    </a:cubicBezTo>
                    <a:cubicBezTo>
                      <a:pt x="14" y="168"/>
                      <a:pt x="14" y="168"/>
                      <a:pt x="14" y="168"/>
                    </a:cubicBezTo>
                    <a:cubicBezTo>
                      <a:pt x="14" y="173"/>
                      <a:pt x="14" y="173"/>
                      <a:pt x="14" y="173"/>
                    </a:cubicBezTo>
                    <a:cubicBezTo>
                      <a:pt x="10" y="202"/>
                      <a:pt x="10" y="202"/>
                      <a:pt x="10" y="202"/>
                    </a:cubicBezTo>
                    <a:cubicBezTo>
                      <a:pt x="8" y="201"/>
                      <a:pt x="6" y="201"/>
                      <a:pt x="5" y="200"/>
                    </a:cubicBezTo>
                    <a:cubicBezTo>
                      <a:pt x="8" y="173"/>
                      <a:pt x="8" y="173"/>
                      <a:pt x="8" y="173"/>
                    </a:cubicBezTo>
                    <a:cubicBezTo>
                      <a:pt x="29" y="9"/>
                      <a:pt x="29" y="9"/>
                      <a:pt x="29" y="9"/>
                    </a:cubicBezTo>
                    <a:cubicBezTo>
                      <a:pt x="29" y="9"/>
                      <a:pt x="29" y="9"/>
                      <a:pt x="29" y="9"/>
                    </a:cubicBezTo>
                    <a:cubicBezTo>
                      <a:pt x="28" y="8"/>
                      <a:pt x="28" y="7"/>
                      <a:pt x="27" y="6"/>
                    </a:cubicBezTo>
                    <a:cubicBezTo>
                      <a:pt x="26" y="3"/>
                      <a:pt x="26" y="1"/>
                      <a:pt x="26" y="0"/>
                    </a:cubicBezTo>
                    <a:cubicBezTo>
                      <a:pt x="26" y="0"/>
                      <a:pt x="26" y="0"/>
                      <a:pt x="26" y="0"/>
                    </a:cubicBezTo>
                    <a:cubicBezTo>
                      <a:pt x="26" y="0"/>
                      <a:pt x="26" y="0"/>
                      <a:pt x="26" y="0"/>
                    </a:cubicBezTo>
                    <a:cubicBezTo>
                      <a:pt x="26" y="0"/>
                      <a:pt x="26" y="0"/>
                      <a:pt x="26"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1" name="Freeform 26"/>
              <p:cNvSpPr/>
              <p:nvPr/>
            </p:nvSpPr>
            <p:spPr bwMode="auto">
              <a:xfrm>
                <a:off x="3057526" y="4451350"/>
                <a:ext cx="104775" cy="571500"/>
              </a:xfrm>
              <a:custGeom>
                <a:avLst/>
                <a:gdLst>
                  <a:gd name="T0" fmla="*/ 37 w 37"/>
                  <a:gd name="T1" fmla="*/ 0 h 204"/>
                  <a:gd name="T2" fmla="*/ 37 w 37"/>
                  <a:gd name="T3" fmla="*/ 1 h 204"/>
                  <a:gd name="T4" fmla="*/ 37 w 37"/>
                  <a:gd name="T5" fmla="*/ 1 h 204"/>
                  <a:gd name="T6" fmla="*/ 36 w 37"/>
                  <a:gd name="T7" fmla="*/ 4 h 204"/>
                  <a:gd name="T8" fmla="*/ 33 w 37"/>
                  <a:gd name="T9" fmla="*/ 8 h 204"/>
                  <a:gd name="T10" fmla="*/ 32 w 37"/>
                  <a:gd name="T11" fmla="*/ 10 h 204"/>
                  <a:gd name="T12" fmla="*/ 11 w 37"/>
                  <a:gd name="T13" fmla="*/ 173 h 204"/>
                  <a:gd name="T14" fmla="*/ 8 w 37"/>
                  <a:gd name="T15" fmla="*/ 200 h 204"/>
                  <a:gd name="T16" fmla="*/ 6 w 37"/>
                  <a:gd name="T17" fmla="*/ 200 h 204"/>
                  <a:gd name="T18" fmla="*/ 6 w 37"/>
                  <a:gd name="T19" fmla="*/ 200 h 204"/>
                  <a:gd name="T20" fmla="*/ 2 w 37"/>
                  <a:gd name="T21" fmla="*/ 200 h 204"/>
                  <a:gd name="T22" fmla="*/ 2 w 37"/>
                  <a:gd name="T23" fmla="*/ 200 h 204"/>
                  <a:gd name="T24" fmla="*/ 6 w 37"/>
                  <a:gd name="T25" fmla="*/ 171 h 204"/>
                  <a:gd name="T26" fmla="*/ 26 w 37"/>
                  <a:gd name="T27" fmla="*/ 11 h 204"/>
                  <a:gd name="T28" fmla="*/ 26 w 37"/>
                  <a:gd name="T29" fmla="*/ 11 h 204"/>
                  <a:gd name="T30" fmla="*/ 6 w 37"/>
                  <a:gd name="T31" fmla="*/ 171 h 204"/>
                  <a:gd name="T32" fmla="*/ 2 w 37"/>
                  <a:gd name="T33" fmla="*/ 202 h 204"/>
                  <a:gd name="T34" fmla="*/ 0 w 37"/>
                  <a:gd name="T35" fmla="*/ 204 h 204"/>
                  <a:gd name="T36" fmla="*/ 0 w 37"/>
                  <a:gd name="T37" fmla="*/ 204 h 204"/>
                  <a:gd name="T38" fmla="*/ 0 w 37"/>
                  <a:gd name="T39" fmla="*/ 204 h 204"/>
                  <a:gd name="T40" fmla="*/ 0 w 37"/>
                  <a:gd name="T41" fmla="*/ 204 h 204"/>
                  <a:gd name="T42" fmla="*/ 2 w 37"/>
                  <a:gd name="T43" fmla="*/ 204 h 204"/>
                  <a:gd name="T44" fmla="*/ 6 w 37"/>
                  <a:gd name="T45" fmla="*/ 204 h 204"/>
                  <a:gd name="T46" fmla="*/ 10 w 37"/>
                  <a:gd name="T47" fmla="*/ 204 h 204"/>
                  <a:gd name="T48" fmla="*/ 12 w 37"/>
                  <a:gd name="T49" fmla="*/ 202 h 204"/>
                  <a:gd name="T50" fmla="*/ 12 w 37"/>
                  <a:gd name="T51" fmla="*/ 202 h 204"/>
                  <a:gd name="T52" fmla="*/ 15 w 37"/>
                  <a:gd name="T53" fmla="*/ 173 h 204"/>
                  <a:gd name="T54" fmla="*/ 37 w 37"/>
                  <a:gd name="T55" fmla="*/ 1 h 204"/>
                  <a:gd name="T56" fmla="*/ 37 w 37"/>
                  <a:gd name="T57" fmla="*/ 1 h 204"/>
                  <a:gd name="T58" fmla="*/ 37 w 37"/>
                  <a:gd name="T59" fmla="*/ 1 h 204"/>
                  <a:gd name="T60" fmla="*/ 37 w 37"/>
                  <a:gd name="T61" fmla="*/ 1 h 204"/>
                  <a:gd name="T62" fmla="*/ 37 w 37"/>
                  <a:gd name="T63" fmla="*/ 1 h 204"/>
                  <a:gd name="T64" fmla="*/ 37 w 37"/>
                  <a:gd name="T65" fmla="*/ 1 h 204"/>
                  <a:gd name="T66" fmla="*/ 37 w 37"/>
                  <a:gd name="T67" fmla="*/ 1 h 204"/>
                  <a:gd name="T68" fmla="*/ 37 w 37"/>
                  <a:gd name="T69" fmla="*/ 1 h 204"/>
                  <a:gd name="T70" fmla="*/ 37 w 37"/>
                  <a:gd name="T71" fmla="*/ 1 h 204"/>
                  <a:gd name="T72" fmla="*/ 37 w 37"/>
                  <a:gd name="T73" fmla="*/ 1 h 204"/>
                  <a:gd name="T74" fmla="*/ 37 w 37"/>
                  <a:gd name="T75" fmla="*/ 1 h 204"/>
                  <a:gd name="T76" fmla="*/ 37 w 37"/>
                  <a:gd name="T77" fmla="*/ 1 h 204"/>
                  <a:gd name="T78" fmla="*/ 37 w 37"/>
                  <a:gd name="T79" fmla="*/ 1 h 204"/>
                  <a:gd name="T80" fmla="*/ 37 w 37"/>
                  <a:gd name="T81" fmla="*/ 1 h 204"/>
                  <a:gd name="T82" fmla="*/ 37 w 37"/>
                  <a:gd name="T83" fmla="*/ 1 h 204"/>
                  <a:gd name="T84" fmla="*/ 37 w 37"/>
                  <a:gd name="T85" fmla="*/ 1 h 204"/>
                  <a:gd name="T86" fmla="*/ 37 w 37"/>
                  <a:gd name="T87" fmla="*/ 1 h 204"/>
                  <a:gd name="T88" fmla="*/ 37 w 37"/>
                  <a:gd name="T89" fmla="*/ 0 h 204"/>
                  <a:gd name="T90" fmla="*/ 37 w 37"/>
                  <a:gd name="T91" fmla="*/ 0 h 204"/>
                  <a:gd name="T92" fmla="*/ 37 w 37"/>
                  <a:gd name="T93" fmla="*/ 0 h 204"/>
                  <a:gd name="T94" fmla="*/ 37 w 37"/>
                  <a:gd name="T95" fmla="*/ 0 h 204"/>
                  <a:gd name="T96" fmla="*/ 37 w 37"/>
                  <a:gd name="T97" fmla="*/ 0 h 204"/>
                  <a:gd name="T98" fmla="*/ 37 w 37"/>
                  <a:gd name="T99" fmla="*/ 0 h 204"/>
                  <a:gd name="T100" fmla="*/ 37 w 37"/>
                  <a:gd name="T101" fmla="*/ 0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7" h="204">
                    <a:moveTo>
                      <a:pt x="37" y="0"/>
                    </a:moveTo>
                    <a:cubicBezTo>
                      <a:pt x="37" y="0"/>
                      <a:pt x="37" y="0"/>
                      <a:pt x="37" y="1"/>
                    </a:cubicBezTo>
                    <a:cubicBezTo>
                      <a:pt x="37" y="1"/>
                      <a:pt x="37" y="1"/>
                      <a:pt x="37" y="1"/>
                    </a:cubicBezTo>
                    <a:cubicBezTo>
                      <a:pt x="37" y="1"/>
                      <a:pt x="36" y="3"/>
                      <a:pt x="36" y="4"/>
                    </a:cubicBezTo>
                    <a:cubicBezTo>
                      <a:pt x="35" y="5"/>
                      <a:pt x="34" y="7"/>
                      <a:pt x="33" y="8"/>
                    </a:cubicBezTo>
                    <a:cubicBezTo>
                      <a:pt x="33" y="9"/>
                      <a:pt x="32" y="9"/>
                      <a:pt x="32" y="10"/>
                    </a:cubicBezTo>
                    <a:cubicBezTo>
                      <a:pt x="11" y="173"/>
                      <a:pt x="11" y="173"/>
                      <a:pt x="11" y="173"/>
                    </a:cubicBezTo>
                    <a:cubicBezTo>
                      <a:pt x="8" y="200"/>
                      <a:pt x="8" y="200"/>
                      <a:pt x="8" y="200"/>
                    </a:cubicBezTo>
                    <a:cubicBezTo>
                      <a:pt x="7" y="200"/>
                      <a:pt x="7" y="200"/>
                      <a:pt x="6" y="200"/>
                    </a:cubicBezTo>
                    <a:cubicBezTo>
                      <a:pt x="6" y="200"/>
                      <a:pt x="6" y="200"/>
                      <a:pt x="6" y="200"/>
                    </a:cubicBezTo>
                    <a:cubicBezTo>
                      <a:pt x="5" y="200"/>
                      <a:pt x="3" y="200"/>
                      <a:pt x="2" y="200"/>
                    </a:cubicBezTo>
                    <a:cubicBezTo>
                      <a:pt x="2" y="200"/>
                      <a:pt x="2" y="200"/>
                      <a:pt x="2" y="200"/>
                    </a:cubicBezTo>
                    <a:cubicBezTo>
                      <a:pt x="6" y="171"/>
                      <a:pt x="6" y="171"/>
                      <a:pt x="6" y="171"/>
                    </a:cubicBezTo>
                    <a:cubicBezTo>
                      <a:pt x="26" y="11"/>
                      <a:pt x="26" y="11"/>
                      <a:pt x="26" y="11"/>
                    </a:cubicBezTo>
                    <a:cubicBezTo>
                      <a:pt x="26" y="11"/>
                      <a:pt x="26" y="11"/>
                      <a:pt x="26" y="11"/>
                    </a:cubicBezTo>
                    <a:cubicBezTo>
                      <a:pt x="6" y="171"/>
                      <a:pt x="6" y="171"/>
                      <a:pt x="6" y="171"/>
                    </a:cubicBezTo>
                    <a:cubicBezTo>
                      <a:pt x="2" y="202"/>
                      <a:pt x="2" y="202"/>
                      <a:pt x="2" y="202"/>
                    </a:cubicBezTo>
                    <a:cubicBezTo>
                      <a:pt x="2" y="203"/>
                      <a:pt x="1" y="204"/>
                      <a:pt x="0" y="204"/>
                    </a:cubicBezTo>
                    <a:cubicBezTo>
                      <a:pt x="0" y="204"/>
                      <a:pt x="0" y="204"/>
                      <a:pt x="0" y="204"/>
                    </a:cubicBezTo>
                    <a:cubicBezTo>
                      <a:pt x="0" y="204"/>
                      <a:pt x="0" y="204"/>
                      <a:pt x="0" y="204"/>
                    </a:cubicBezTo>
                    <a:cubicBezTo>
                      <a:pt x="0" y="204"/>
                      <a:pt x="0" y="204"/>
                      <a:pt x="0" y="204"/>
                    </a:cubicBezTo>
                    <a:cubicBezTo>
                      <a:pt x="1" y="204"/>
                      <a:pt x="1" y="204"/>
                      <a:pt x="2" y="204"/>
                    </a:cubicBezTo>
                    <a:cubicBezTo>
                      <a:pt x="3" y="204"/>
                      <a:pt x="4" y="204"/>
                      <a:pt x="6" y="204"/>
                    </a:cubicBezTo>
                    <a:cubicBezTo>
                      <a:pt x="7" y="204"/>
                      <a:pt x="9" y="204"/>
                      <a:pt x="10" y="204"/>
                    </a:cubicBezTo>
                    <a:cubicBezTo>
                      <a:pt x="11" y="204"/>
                      <a:pt x="12" y="203"/>
                      <a:pt x="12" y="202"/>
                    </a:cubicBezTo>
                    <a:cubicBezTo>
                      <a:pt x="12" y="202"/>
                      <a:pt x="12" y="202"/>
                      <a:pt x="12" y="202"/>
                    </a:cubicBezTo>
                    <a:cubicBezTo>
                      <a:pt x="15" y="173"/>
                      <a:pt x="15" y="173"/>
                      <a:pt x="15" y="173"/>
                    </a:cubicBezTo>
                    <a:cubicBezTo>
                      <a:pt x="37" y="1"/>
                      <a:pt x="37" y="1"/>
                      <a:pt x="37" y="1"/>
                    </a:cubicBezTo>
                    <a:cubicBezTo>
                      <a:pt x="37" y="1"/>
                      <a:pt x="37" y="1"/>
                      <a:pt x="37" y="1"/>
                    </a:cubicBezTo>
                    <a:cubicBezTo>
                      <a:pt x="37" y="1"/>
                      <a:pt x="37" y="1"/>
                      <a:pt x="37" y="1"/>
                    </a:cubicBezTo>
                    <a:cubicBezTo>
                      <a:pt x="37" y="1"/>
                      <a:pt x="37" y="1"/>
                      <a:pt x="37" y="1"/>
                    </a:cubicBezTo>
                    <a:cubicBezTo>
                      <a:pt x="37" y="1"/>
                      <a:pt x="37" y="1"/>
                      <a:pt x="37" y="1"/>
                    </a:cubicBezTo>
                    <a:cubicBezTo>
                      <a:pt x="37" y="1"/>
                      <a:pt x="37" y="1"/>
                      <a:pt x="37" y="1"/>
                    </a:cubicBezTo>
                    <a:cubicBezTo>
                      <a:pt x="37" y="1"/>
                      <a:pt x="37" y="1"/>
                      <a:pt x="37" y="1"/>
                    </a:cubicBezTo>
                    <a:cubicBezTo>
                      <a:pt x="37" y="1"/>
                      <a:pt x="37" y="1"/>
                      <a:pt x="37" y="1"/>
                    </a:cubicBezTo>
                    <a:cubicBezTo>
                      <a:pt x="37" y="1"/>
                      <a:pt x="37" y="1"/>
                      <a:pt x="37" y="1"/>
                    </a:cubicBezTo>
                    <a:cubicBezTo>
                      <a:pt x="37" y="1"/>
                      <a:pt x="37" y="1"/>
                      <a:pt x="37" y="1"/>
                    </a:cubicBezTo>
                    <a:cubicBezTo>
                      <a:pt x="37" y="1"/>
                      <a:pt x="37" y="1"/>
                      <a:pt x="37" y="1"/>
                    </a:cubicBezTo>
                    <a:cubicBezTo>
                      <a:pt x="37" y="1"/>
                      <a:pt x="37" y="1"/>
                      <a:pt x="37" y="1"/>
                    </a:cubicBezTo>
                    <a:cubicBezTo>
                      <a:pt x="37" y="1"/>
                      <a:pt x="37" y="1"/>
                      <a:pt x="37" y="1"/>
                    </a:cubicBezTo>
                    <a:cubicBezTo>
                      <a:pt x="37" y="1"/>
                      <a:pt x="37" y="1"/>
                      <a:pt x="37" y="1"/>
                    </a:cubicBezTo>
                    <a:cubicBezTo>
                      <a:pt x="37" y="1"/>
                      <a:pt x="37" y="1"/>
                      <a:pt x="37" y="1"/>
                    </a:cubicBezTo>
                    <a:cubicBezTo>
                      <a:pt x="37" y="1"/>
                      <a:pt x="37" y="1"/>
                      <a:pt x="37" y="1"/>
                    </a:cubicBezTo>
                    <a:cubicBezTo>
                      <a:pt x="37" y="1"/>
                      <a:pt x="37" y="1"/>
                      <a:pt x="37" y="1"/>
                    </a:cubicBezTo>
                    <a:cubicBezTo>
                      <a:pt x="37" y="0"/>
                      <a:pt x="37" y="0"/>
                      <a:pt x="37" y="0"/>
                    </a:cubicBezTo>
                    <a:cubicBezTo>
                      <a:pt x="37" y="0"/>
                      <a:pt x="37" y="0"/>
                      <a:pt x="37" y="0"/>
                    </a:cubicBezTo>
                    <a:cubicBezTo>
                      <a:pt x="37" y="0"/>
                      <a:pt x="37" y="0"/>
                      <a:pt x="37" y="0"/>
                    </a:cubicBezTo>
                    <a:cubicBezTo>
                      <a:pt x="37" y="0"/>
                      <a:pt x="37" y="0"/>
                      <a:pt x="37" y="0"/>
                    </a:cubicBezTo>
                    <a:cubicBezTo>
                      <a:pt x="37" y="0"/>
                      <a:pt x="37" y="0"/>
                      <a:pt x="37" y="0"/>
                    </a:cubicBezTo>
                    <a:cubicBezTo>
                      <a:pt x="37" y="0"/>
                      <a:pt x="37" y="0"/>
                      <a:pt x="37" y="0"/>
                    </a:cubicBezTo>
                    <a:cubicBezTo>
                      <a:pt x="37" y="0"/>
                      <a:pt x="37" y="0"/>
                      <a:pt x="37"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2" name="Freeform 27"/>
              <p:cNvSpPr/>
              <p:nvPr/>
            </p:nvSpPr>
            <p:spPr bwMode="auto">
              <a:xfrm>
                <a:off x="3024188" y="4467225"/>
                <a:ext cx="106363" cy="555625"/>
              </a:xfrm>
              <a:custGeom>
                <a:avLst/>
                <a:gdLst>
                  <a:gd name="T0" fmla="*/ 25 w 38"/>
                  <a:gd name="T1" fmla="*/ 0 h 198"/>
                  <a:gd name="T2" fmla="*/ 24 w 38"/>
                  <a:gd name="T3" fmla="*/ 1 h 198"/>
                  <a:gd name="T4" fmla="*/ 23 w 38"/>
                  <a:gd name="T5" fmla="*/ 8 h 198"/>
                  <a:gd name="T6" fmla="*/ 4 w 38"/>
                  <a:gd name="T7" fmla="*/ 158 h 198"/>
                  <a:gd name="T8" fmla="*/ 4 w 38"/>
                  <a:gd name="T9" fmla="*/ 163 h 198"/>
                  <a:gd name="T10" fmla="*/ 0 w 38"/>
                  <a:gd name="T11" fmla="*/ 194 h 198"/>
                  <a:gd name="T12" fmla="*/ 1 w 38"/>
                  <a:gd name="T13" fmla="*/ 196 h 198"/>
                  <a:gd name="T14" fmla="*/ 2 w 38"/>
                  <a:gd name="T15" fmla="*/ 196 h 198"/>
                  <a:gd name="T16" fmla="*/ 7 w 38"/>
                  <a:gd name="T17" fmla="*/ 197 h 198"/>
                  <a:gd name="T18" fmla="*/ 12 w 38"/>
                  <a:gd name="T19" fmla="*/ 198 h 198"/>
                  <a:gd name="T20" fmla="*/ 12 w 38"/>
                  <a:gd name="T21" fmla="*/ 198 h 198"/>
                  <a:gd name="T22" fmla="*/ 12 w 38"/>
                  <a:gd name="T23" fmla="*/ 198 h 198"/>
                  <a:gd name="T24" fmla="*/ 14 w 38"/>
                  <a:gd name="T25" fmla="*/ 196 h 198"/>
                  <a:gd name="T26" fmla="*/ 18 w 38"/>
                  <a:gd name="T27" fmla="*/ 165 h 198"/>
                  <a:gd name="T28" fmla="*/ 38 w 38"/>
                  <a:gd name="T29" fmla="*/ 5 h 198"/>
                  <a:gd name="T30" fmla="*/ 37 w 38"/>
                  <a:gd name="T31" fmla="*/ 4 h 198"/>
                  <a:gd name="T32" fmla="*/ 36 w 38"/>
                  <a:gd name="T33" fmla="*/ 2 h 198"/>
                  <a:gd name="T34" fmla="*/ 35 w 38"/>
                  <a:gd name="T35" fmla="*/ 4 h 198"/>
                  <a:gd name="T36" fmla="*/ 34 w 38"/>
                  <a:gd name="T37" fmla="*/ 4 h 198"/>
                  <a:gd name="T38" fmla="*/ 14 w 38"/>
                  <a:gd name="T39" fmla="*/ 164 h 198"/>
                  <a:gd name="T40" fmla="*/ 10 w 38"/>
                  <a:gd name="T41" fmla="*/ 194 h 198"/>
                  <a:gd name="T42" fmla="*/ 7 w 38"/>
                  <a:gd name="T43" fmla="*/ 193 h 198"/>
                  <a:gd name="T44" fmla="*/ 7 w 38"/>
                  <a:gd name="T45" fmla="*/ 193 h 198"/>
                  <a:gd name="T46" fmla="*/ 4 w 38"/>
                  <a:gd name="T47" fmla="*/ 193 h 198"/>
                  <a:gd name="T48" fmla="*/ 4 w 38"/>
                  <a:gd name="T49" fmla="*/ 193 h 198"/>
                  <a:gd name="T50" fmla="*/ 8 w 38"/>
                  <a:gd name="T51" fmla="*/ 163 h 198"/>
                  <a:gd name="T52" fmla="*/ 27 w 38"/>
                  <a:gd name="T53" fmla="*/ 9 h 198"/>
                  <a:gd name="T54" fmla="*/ 28 w 38"/>
                  <a:gd name="T55" fmla="*/ 5 h 198"/>
                  <a:gd name="T56" fmla="*/ 28 w 38"/>
                  <a:gd name="T57" fmla="*/ 5 h 198"/>
                  <a:gd name="T58" fmla="*/ 26 w 38"/>
                  <a:gd name="T59" fmla="*/ 4 h 198"/>
                  <a:gd name="T60" fmla="*/ 25 w 38"/>
                  <a:gd name="T61" fmla="*/ 1 h 198"/>
                  <a:gd name="T62" fmla="*/ 25 w 38"/>
                  <a:gd name="T63" fmla="*/ 0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8" h="198">
                    <a:moveTo>
                      <a:pt x="25" y="0"/>
                    </a:moveTo>
                    <a:cubicBezTo>
                      <a:pt x="25" y="0"/>
                      <a:pt x="24" y="1"/>
                      <a:pt x="24" y="1"/>
                    </a:cubicBezTo>
                    <a:cubicBezTo>
                      <a:pt x="23" y="8"/>
                      <a:pt x="23" y="8"/>
                      <a:pt x="23" y="8"/>
                    </a:cubicBezTo>
                    <a:cubicBezTo>
                      <a:pt x="4" y="158"/>
                      <a:pt x="4" y="158"/>
                      <a:pt x="4" y="158"/>
                    </a:cubicBezTo>
                    <a:cubicBezTo>
                      <a:pt x="4" y="163"/>
                      <a:pt x="4" y="163"/>
                      <a:pt x="4" y="163"/>
                    </a:cubicBezTo>
                    <a:cubicBezTo>
                      <a:pt x="0" y="194"/>
                      <a:pt x="0" y="194"/>
                      <a:pt x="0" y="194"/>
                    </a:cubicBezTo>
                    <a:cubicBezTo>
                      <a:pt x="0" y="195"/>
                      <a:pt x="0" y="196"/>
                      <a:pt x="1" y="196"/>
                    </a:cubicBezTo>
                    <a:cubicBezTo>
                      <a:pt x="2" y="196"/>
                      <a:pt x="2" y="196"/>
                      <a:pt x="2" y="196"/>
                    </a:cubicBezTo>
                    <a:cubicBezTo>
                      <a:pt x="3" y="197"/>
                      <a:pt x="5" y="197"/>
                      <a:pt x="7" y="197"/>
                    </a:cubicBezTo>
                    <a:cubicBezTo>
                      <a:pt x="8" y="198"/>
                      <a:pt x="10" y="198"/>
                      <a:pt x="12" y="198"/>
                    </a:cubicBezTo>
                    <a:cubicBezTo>
                      <a:pt x="12" y="198"/>
                      <a:pt x="12" y="198"/>
                      <a:pt x="12" y="198"/>
                    </a:cubicBezTo>
                    <a:cubicBezTo>
                      <a:pt x="12" y="198"/>
                      <a:pt x="12" y="198"/>
                      <a:pt x="12" y="198"/>
                    </a:cubicBezTo>
                    <a:cubicBezTo>
                      <a:pt x="13" y="198"/>
                      <a:pt x="14" y="197"/>
                      <a:pt x="14" y="196"/>
                    </a:cubicBezTo>
                    <a:cubicBezTo>
                      <a:pt x="18" y="165"/>
                      <a:pt x="18" y="165"/>
                      <a:pt x="18" y="165"/>
                    </a:cubicBezTo>
                    <a:cubicBezTo>
                      <a:pt x="38" y="5"/>
                      <a:pt x="38" y="5"/>
                      <a:pt x="38" y="5"/>
                    </a:cubicBezTo>
                    <a:cubicBezTo>
                      <a:pt x="38" y="5"/>
                      <a:pt x="37" y="4"/>
                      <a:pt x="37" y="4"/>
                    </a:cubicBezTo>
                    <a:cubicBezTo>
                      <a:pt x="36" y="3"/>
                      <a:pt x="36" y="3"/>
                      <a:pt x="36" y="2"/>
                    </a:cubicBezTo>
                    <a:cubicBezTo>
                      <a:pt x="35" y="3"/>
                      <a:pt x="35" y="3"/>
                      <a:pt x="35" y="4"/>
                    </a:cubicBezTo>
                    <a:cubicBezTo>
                      <a:pt x="35" y="4"/>
                      <a:pt x="34" y="4"/>
                      <a:pt x="34" y="4"/>
                    </a:cubicBezTo>
                    <a:cubicBezTo>
                      <a:pt x="14" y="164"/>
                      <a:pt x="14" y="164"/>
                      <a:pt x="14" y="164"/>
                    </a:cubicBezTo>
                    <a:cubicBezTo>
                      <a:pt x="10" y="194"/>
                      <a:pt x="10" y="194"/>
                      <a:pt x="10" y="194"/>
                    </a:cubicBezTo>
                    <a:cubicBezTo>
                      <a:pt x="9" y="194"/>
                      <a:pt x="8" y="193"/>
                      <a:pt x="7" y="193"/>
                    </a:cubicBezTo>
                    <a:cubicBezTo>
                      <a:pt x="7" y="193"/>
                      <a:pt x="7" y="193"/>
                      <a:pt x="7" y="193"/>
                    </a:cubicBezTo>
                    <a:cubicBezTo>
                      <a:pt x="6" y="193"/>
                      <a:pt x="5" y="193"/>
                      <a:pt x="4" y="193"/>
                    </a:cubicBezTo>
                    <a:cubicBezTo>
                      <a:pt x="4" y="193"/>
                      <a:pt x="4" y="193"/>
                      <a:pt x="4" y="193"/>
                    </a:cubicBezTo>
                    <a:cubicBezTo>
                      <a:pt x="8" y="163"/>
                      <a:pt x="8" y="163"/>
                      <a:pt x="8" y="163"/>
                    </a:cubicBezTo>
                    <a:cubicBezTo>
                      <a:pt x="27" y="9"/>
                      <a:pt x="27" y="9"/>
                      <a:pt x="27" y="9"/>
                    </a:cubicBezTo>
                    <a:cubicBezTo>
                      <a:pt x="28" y="5"/>
                      <a:pt x="28" y="5"/>
                      <a:pt x="28" y="5"/>
                    </a:cubicBezTo>
                    <a:cubicBezTo>
                      <a:pt x="28" y="5"/>
                      <a:pt x="28" y="5"/>
                      <a:pt x="28" y="5"/>
                    </a:cubicBezTo>
                    <a:cubicBezTo>
                      <a:pt x="27" y="5"/>
                      <a:pt x="27" y="5"/>
                      <a:pt x="26" y="4"/>
                    </a:cubicBezTo>
                    <a:cubicBezTo>
                      <a:pt x="26" y="3"/>
                      <a:pt x="26" y="2"/>
                      <a:pt x="25" y="1"/>
                    </a:cubicBezTo>
                    <a:cubicBezTo>
                      <a:pt x="25" y="1"/>
                      <a:pt x="25" y="0"/>
                      <a:pt x="25"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3" name="Freeform 28"/>
              <p:cNvSpPr>
                <a:spLocks noEditPoints="1"/>
              </p:cNvSpPr>
              <p:nvPr/>
            </p:nvSpPr>
            <p:spPr bwMode="auto">
              <a:xfrm>
                <a:off x="3108326" y="4356100"/>
                <a:ext cx="30163" cy="52388"/>
              </a:xfrm>
              <a:custGeom>
                <a:avLst/>
                <a:gdLst>
                  <a:gd name="T0" fmla="*/ 0 w 11"/>
                  <a:gd name="T1" fmla="*/ 15 h 19"/>
                  <a:gd name="T2" fmla="*/ 0 w 11"/>
                  <a:gd name="T3" fmla="*/ 15 h 19"/>
                  <a:gd name="T4" fmla="*/ 0 w 11"/>
                  <a:gd name="T5" fmla="*/ 15 h 19"/>
                  <a:gd name="T6" fmla="*/ 0 w 11"/>
                  <a:gd name="T7" fmla="*/ 15 h 19"/>
                  <a:gd name="T8" fmla="*/ 1 w 11"/>
                  <a:gd name="T9" fmla="*/ 16 h 19"/>
                  <a:gd name="T10" fmla="*/ 2 w 11"/>
                  <a:gd name="T11" fmla="*/ 17 h 19"/>
                  <a:gd name="T12" fmla="*/ 2 w 11"/>
                  <a:gd name="T13" fmla="*/ 18 h 19"/>
                  <a:gd name="T14" fmla="*/ 3 w 11"/>
                  <a:gd name="T15" fmla="*/ 18 h 19"/>
                  <a:gd name="T16" fmla="*/ 4 w 11"/>
                  <a:gd name="T17" fmla="*/ 19 h 19"/>
                  <a:gd name="T18" fmla="*/ 4 w 11"/>
                  <a:gd name="T19" fmla="*/ 19 h 19"/>
                  <a:gd name="T20" fmla="*/ 5 w 11"/>
                  <a:gd name="T21" fmla="*/ 19 h 19"/>
                  <a:gd name="T22" fmla="*/ 4 w 11"/>
                  <a:gd name="T23" fmla="*/ 19 h 19"/>
                  <a:gd name="T24" fmla="*/ 4 w 11"/>
                  <a:gd name="T25" fmla="*/ 19 h 19"/>
                  <a:gd name="T26" fmla="*/ 3 w 11"/>
                  <a:gd name="T27" fmla="*/ 18 h 19"/>
                  <a:gd name="T28" fmla="*/ 2 w 11"/>
                  <a:gd name="T29" fmla="*/ 18 h 19"/>
                  <a:gd name="T30" fmla="*/ 2 w 11"/>
                  <a:gd name="T31" fmla="*/ 17 h 19"/>
                  <a:gd name="T32" fmla="*/ 2 w 11"/>
                  <a:gd name="T33" fmla="*/ 17 h 19"/>
                  <a:gd name="T34" fmla="*/ 1 w 11"/>
                  <a:gd name="T35" fmla="*/ 16 h 19"/>
                  <a:gd name="T36" fmla="*/ 0 w 11"/>
                  <a:gd name="T37" fmla="*/ 15 h 19"/>
                  <a:gd name="T38" fmla="*/ 0 w 11"/>
                  <a:gd name="T39" fmla="*/ 15 h 19"/>
                  <a:gd name="T40" fmla="*/ 5 w 11"/>
                  <a:gd name="T41" fmla="*/ 9 h 19"/>
                  <a:gd name="T42" fmla="*/ 5 w 11"/>
                  <a:gd name="T43" fmla="*/ 9 h 19"/>
                  <a:gd name="T44" fmla="*/ 5 w 11"/>
                  <a:gd name="T45" fmla="*/ 9 h 19"/>
                  <a:gd name="T46" fmla="*/ 5 w 11"/>
                  <a:gd name="T47" fmla="*/ 9 h 19"/>
                  <a:gd name="T48" fmla="*/ 6 w 11"/>
                  <a:gd name="T49" fmla="*/ 0 h 19"/>
                  <a:gd name="T50" fmla="*/ 6 w 11"/>
                  <a:gd name="T51" fmla="*/ 0 h 19"/>
                  <a:gd name="T52" fmla="*/ 5 w 11"/>
                  <a:gd name="T53" fmla="*/ 1 h 19"/>
                  <a:gd name="T54" fmla="*/ 3 w 11"/>
                  <a:gd name="T55" fmla="*/ 4 h 19"/>
                  <a:gd name="T56" fmla="*/ 3 w 11"/>
                  <a:gd name="T57" fmla="*/ 4 h 19"/>
                  <a:gd name="T58" fmla="*/ 1 w 11"/>
                  <a:gd name="T59" fmla="*/ 7 h 19"/>
                  <a:gd name="T60" fmla="*/ 0 w 11"/>
                  <a:gd name="T61" fmla="*/ 8 h 19"/>
                  <a:gd name="T62" fmla="*/ 0 w 11"/>
                  <a:gd name="T63" fmla="*/ 8 h 19"/>
                  <a:gd name="T64" fmla="*/ 0 w 11"/>
                  <a:gd name="T65" fmla="*/ 8 h 19"/>
                  <a:gd name="T66" fmla="*/ 2 w 11"/>
                  <a:gd name="T67" fmla="*/ 7 h 19"/>
                  <a:gd name="T68" fmla="*/ 2 w 11"/>
                  <a:gd name="T69" fmla="*/ 7 h 19"/>
                  <a:gd name="T70" fmla="*/ 4 w 11"/>
                  <a:gd name="T71" fmla="*/ 9 h 19"/>
                  <a:gd name="T72" fmla="*/ 4 w 11"/>
                  <a:gd name="T73" fmla="*/ 9 h 19"/>
                  <a:gd name="T74" fmla="*/ 4 w 11"/>
                  <a:gd name="T75" fmla="*/ 9 h 19"/>
                  <a:gd name="T76" fmla="*/ 6 w 11"/>
                  <a:gd name="T77" fmla="*/ 6 h 19"/>
                  <a:gd name="T78" fmla="*/ 7 w 11"/>
                  <a:gd name="T79" fmla="*/ 9 h 19"/>
                  <a:gd name="T80" fmla="*/ 8 w 11"/>
                  <a:gd name="T81" fmla="*/ 10 h 19"/>
                  <a:gd name="T82" fmla="*/ 10 w 11"/>
                  <a:gd name="T83" fmla="*/ 10 h 19"/>
                  <a:gd name="T84" fmla="*/ 10 w 11"/>
                  <a:gd name="T85" fmla="*/ 10 h 19"/>
                  <a:gd name="T86" fmla="*/ 11 w 11"/>
                  <a:gd name="T87" fmla="*/ 11 h 19"/>
                  <a:gd name="T88" fmla="*/ 11 w 11"/>
                  <a:gd name="T89" fmla="*/ 11 h 19"/>
                  <a:gd name="T90" fmla="*/ 11 w 11"/>
                  <a:gd name="T91" fmla="*/ 11 h 19"/>
                  <a:gd name="T92" fmla="*/ 11 w 11"/>
                  <a:gd name="T93" fmla="*/ 11 h 19"/>
                  <a:gd name="T94" fmla="*/ 11 w 11"/>
                  <a:gd name="T95" fmla="*/ 8 h 19"/>
                  <a:gd name="T96" fmla="*/ 11 w 11"/>
                  <a:gd name="T97" fmla="*/ 8 h 19"/>
                  <a:gd name="T98" fmla="*/ 10 w 11"/>
                  <a:gd name="T99" fmla="*/ 5 h 19"/>
                  <a:gd name="T100" fmla="*/ 10 w 11"/>
                  <a:gd name="T101" fmla="*/ 5 h 19"/>
                  <a:gd name="T102" fmla="*/ 9 w 11"/>
                  <a:gd name="T103" fmla="*/ 3 h 19"/>
                  <a:gd name="T104" fmla="*/ 8 w 11"/>
                  <a:gd name="T105" fmla="*/ 1 h 19"/>
                  <a:gd name="T106" fmla="*/ 6 w 11"/>
                  <a:gd name="T10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1" h="19">
                    <a:moveTo>
                      <a:pt x="0" y="15"/>
                    </a:moveTo>
                    <a:cubicBezTo>
                      <a:pt x="0" y="15"/>
                      <a:pt x="0" y="15"/>
                      <a:pt x="0" y="15"/>
                    </a:cubicBezTo>
                    <a:cubicBezTo>
                      <a:pt x="0" y="15"/>
                      <a:pt x="0" y="15"/>
                      <a:pt x="0" y="15"/>
                    </a:cubicBezTo>
                    <a:cubicBezTo>
                      <a:pt x="0" y="15"/>
                      <a:pt x="0" y="15"/>
                      <a:pt x="0" y="15"/>
                    </a:cubicBezTo>
                    <a:cubicBezTo>
                      <a:pt x="0" y="15"/>
                      <a:pt x="0" y="15"/>
                      <a:pt x="1" y="16"/>
                    </a:cubicBezTo>
                    <a:cubicBezTo>
                      <a:pt x="1" y="16"/>
                      <a:pt x="1" y="17"/>
                      <a:pt x="2" y="17"/>
                    </a:cubicBezTo>
                    <a:cubicBezTo>
                      <a:pt x="2" y="17"/>
                      <a:pt x="2" y="17"/>
                      <a:pt x="2" y="18"/>
                    </a:cubicBezTo>
                    <a:cubicBezTo>
                      <a:pt x="3" y="18"/>
                      <a:pt x="3" y="18"/>
                      <a:pt x="3" y="18"/>
                    </a:cubicBezTo>
                    <a:cubicBezTo>
                      <a:pt x="3" y="19"/>
                      <a:pt x="3" y="19"/>
                      <a:pt x="4" y="19"/>
                    </a:cubicBezTo>
                    <a:cubicBezTo>
                      <a:pt x="4" y="19"/>
                      <a:pt x="4" y="19"/>
                      <a:pt x="4" y="19"/>
                    </a:cubicBezTo>
                    <a:cubicBezTo>
                      <a:pt x="5" y="19"/>
                      <a:pt x="5" y="19"/>
                      <a:pt x="5" y="19"/>
                    </a:cubicBezTo>
                    <a:cubicBezTo>
                      <a:pt x="5" y="19"/>
                      <a:pt x="5" y="19"/>
                      <a:pt x="4" y="19"/>
                    </a:cubicBezTo>
                    <a:cubicBezTo>
                      <a:pt x="4" y="19"/>
                      <a:pt x="4" y="19"/>
                      <a:pt x="4" y="19"/>
                    </a:cubicBezTo>
                    <a:cubicBezTo>
                      <a:pt x="3" y="19"/>
                      <a:pt x="3" y="19"/>
                      <a:pt x="3" y="18"/>
                    </a:cubicBezTo>
                    <a:cubicBezTo>
                      <a:pt x="2" y="18"/>
                      <a:pt x="2" y="18"/>
                      <a:pt x="2" y="18"/>
                    </a:cubicBezTo>
                    <a:cubicBezTo>
                      <a:pt x="2" y="17"/>
                      <a:pt x="2" y="17"/>
                      <a:pt x="2" y="17"/>
                    </a:cubicBezTo>
                    <a:cubicBezTo>
                      <a:pt x="2" y="17"/>
                      <a:pt x="2" y="17"/>
                      <a:pt x="2" y="17"/>
                    </a:cubicBezTo>
                    <a:cubicBezTo>
                      <a:pt x="1" y="17"/>
                      <a:pt x="1" y="16"/>
                      <a:pt x="1" y="16"/>
                    </a:cubicBezTo>
                    <a:cubicBezTo>
                      <a:pt x="0" y="15"/>
                      <a:pt x="0" y="15"/>
                      <a:pt x="0" y="15"/>
                    </a:cubicBezTo>
                    <a:cubicBezTo>
                      <a:pt x="0" y="15"/>
                      <a:pt x="0" y="15"/>
                      <a:pt x="0" y="15"/>
                    </a:cubicBezTo>
                    <a:moveTo>
                      <a:pt x="5" y="9"/>
                    </a:moveTo>
                    <a:cubicBezTo>
                      <a:pt x="5" y="9"/>
                      <a:pt x="5" y="9"/>
                      <a:pt x="5" y="9"/>
                    </a:cubicBezTo>
                    <a:cubicBezTo>
                      <a:pt x="5" y="9"/>
                      <a:pt x="5" y="9"/>
                      <a:pt x="5" y="9"/>
                    </a:cubicBezTo>
                    <a:cubicBezTo>
                      <a:pt x="5" y="9"/>
                      <a:pt x="5" y="9"/>
                      <a:pt x="5" y="9"/>
                    </a:cubicBezTo>
                    <a:moveTo>
                      <a:pt x="6" y="0"/>
                    </a:moveTo>
                    <a:cubicBezTo>
                      <a:pt x="6" y="0"/>
                      <a:pt x="6" y="0"/>
                      <a:pt x="6" y="0"/>
                    </a:cubicBezTo>
                    <a:cubicBezTo>
                      <a:pt x="6" y="0"/>
                      <a:pt x="5" y="1"/>
                      <a:pt x="5" y="1"/>
                    </a:cubicBezTo>
                    <a:cubicBezTo>
                      <a:pt x="3" y="4"/>
                      <a:pt x="3" y="4"/>
                      <a:pt x="3" y="4"/>
                    </a:cubicBezTo>
                    <a:cubicBezTo>
                      <a:pt x="3" y="4"/>
                      <a:pt x="3" y="4"/>
                      <a:pt x="3" y="4"/>
                    </a:cubicBezTo>
                    <a:cubicBezTo>
                      <a:pt x="1" y="7"/>
                      <a:pt x="1" y="7"/>
                      <a:pt x="1" y="7"/>
                    </a:cubicBezTo>
                    <a:cubicBezTo>
                      <a:pt x="0" y="8"/>
                      <a:pt x="0" y="8"/>
                      <a:pt x="0" y="8"/>
                    </a:cubicBezTo>
                    <a:cubicBezTo>
                      <a:pt x="0" y="8"/>
                      <a:pt x="0" y="8"/>
                      <a:pt x="0" y="8"/>
                    </a:cubicBezTo>
                    <a:cubicBezTo>
                      <a:pt x="0" y="8"/>
                      <a:pt x="0" y="8"/>
                      <a:pt x="0" y="8"/>
                    </a:cubicBezTo>
                    <a:cubicBezTo>
                      <a:pt x="0" y="7"/>
                      <a:pt x="1" y="7"/>
                      <a:pt x="2" y="7"/>
                    </a:cubicBezTo>
                    <a:cubicBezTo>
                      <a:pt x="2" y="7"/>
                      <a:pt x="2" y="7"/>
                      <a:pt x="2" y="7"/>
                    </a:cubicBezTo>
                    <a:cubicBezTo>
                      <a:pt x="3" y="7"/>
                      <a:pt x="3" y="8"/>
                      <a:pt x="4" y="9"/>
                    </a:cubicBezTo>
                    <a:cubicBezTo>
                      <a:pt x="4" y="9"/>
                      <a:pt x="4" y="9"/>
                      <a:pt x="4" y="9"/>
                    </a:cubicBezTo>
                    <a:cubicBezTo>
                      <a:pt x="4" y="9"/>
                      <a:pt x="4" y="9"/>
                      <a:pt x="4" y="9"/>
                    </a:cubicBezTo>
                    <a:cubicBezTo>
                      <a:pt x="6" y="6"/>
                      <a:pt x="6" y="6"/>
                      <a:pt x="6" y="6"/>
                    </a:cubicBezTo>
                    <a:cubicBezTo>
                      <a:pt x="7" y="9"/>
                      <a:pt x="7" y="9"/>
                      <a:pt x="7" y="9"/>
                    </a:cubicBezTo>
                    <a:cubicBezTo>
                      <a:pt x="7" y="9"/>
                      <a:pt x="8" y="10"/>
                      <a:pt x="8" y="10"/>
                    </a:cubicBezTo>
                    <a:cubicBezTo>
                      <a:pt x="8" y="10"/>
                      <a:pt x="9" y="10"/>
                      <a:pt x="10" y="10"/>
                    </a:cubicBezTo>
                    <a:cubicBezTo>
                      <a:pt x="10" y="10"/>
                      <a:pt x="10" y="10"/>
                      <a:pt x="10" y="10"/>
                    </a:cubicBezTo>
                    <a:cubicBezTo>
                      <a:pt x="10" y="10"/>
                      <a:pt x="11" y="10"/>
                      <a:pt x="11" y="11"/>
                    </a:cubicBezTo>
                    <a:cubicBezTo>
                      <a:pt x="11" y="11"/>
                      <a:pt x="11" y="11"/>
                      <a:pt x="11" y="11"/>
                    </a:cubicBezTo>
                    <a:cubicBezTo>
                      <a:pt x="11" y="11"/>
                      <a:pt x="11" y="11"/>
                      <a:pt x="11" y="11"/>
                    </a:cubicBezTo>
                    <a:cubicBezTo>
                      <a:pt x="11" y="11"/>
                      <a:pt x="11" y="11"/>
                      <a:pt x="11" y="11"/>
                    </a:cubicBezTo>
                    <a:cubicBezTo>
                      <a:pt x="11" y="8"/>
                      <a:pt x="11" y="8"/>
                      <a:pt x="11" y="8"/>
                    </a:cubicBezTo>
                    <a:cubicBezTo>
                      <a:pt x="11" y="8"/>
                      <a:pt x="11" y="8"/>
                      <a:pt x="11" y="8"/>
                    </a:cubicBezTo>
                    <a:cubicBezTo>
                      <a:pt x="10" y="5"/>
                      <a:pt x="10" y="5"/>
                      <a:pt x="10" y="5"/>
                    </a:cubicBezTo>
                    <a:cubicBezTo>
                      <a:pt x="10" y="5"/>
                      <a:pt x="10" y="5"/>
                      <a:pt x="10" y="5"/>
                    </a:cubicBezTo>
                    <a:cubicBezTo>
                      <a:pt x="9" y="5"/>
                      <a:pt x="9" y="4"/>
                      <a:pt x="9" y="3"/>
                    </a:cubicBezTo>
                    <a:cubicBezTo>
                      <a:pt x="9" y="2"/>
                      <a:pt x="9" y="2"/>
                      <a:pt x="8" y="1"/>
                    </a:cubicBezTo>
                    <a:cubicBezTo>
                      <a:pt x="7" y="0"/>
                      <a:pt x="7" y="0"/>
                      <a:pt x="6"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4" name="Freeform 29"/>
              <p:cNvSpPr>
                <a:spLocks noEditPoints="1"/>
              </p:cNvSpPr>
              <p:nvPr/>
            </p:nvSpPr>
            <p:spPr bwMode="auto">
              <a:xfrm>
                <a:off x="3068638" y="4375150"/>
                <a:ext cx="93663" cy="109538"/>
              </a:xfrm>
              <a:custGeom>
                <a:avLst/>
                <a:gdLst>
                  <a:gd name="T0" fmla="*/ 14 w 33"/>
                  <a:gd name="T1" fmla="*/ 8 h 39"/>
                  <a:gd name="T2" fmla="*/ 15 w 33"/>
                  <a:gd name="T3" fmla="*/ 9 h 39"/>
                  <a:gd name="T4" fmla="*/ 16 w 33"/>
                  <a:gd name="T5" fmla="*/ 10 h 39"/>
                  <a:gd name="T6" fmla="*/ 17 w 33"/>
                  <a:gd name="T7" fmla="*/ 11 h 39"/>
                  <a:gd name="T8" fmla="*/ 18 w 33"/>
                  <a:gd name="T9" fmla="*/ 12 h 39"/>
                  <a:gd name="T10" fmla="*/ 20 w 33"/>
                  <a:gd name="T11" fmla="*/ 12 h 39"/>
                  <a:gd name="T12" fmla="*/ 20 w 33"/>
                  <a:gd name="T13" fmla="*/ 11 h 39"/>
                  <a:gd name="T14" fmla="*/ 21 w 33"/>
                  <a:gd name="T15" fmla="*/ 11 h 39"/>
                  <a:gd name="T16" fmla="*/ 21 w 33"/>
                  <a:gd name="T17" fmla="*/ 11 h 39"/>
                  <a:gd name="T18" fmla="*/ 22 w 33"/>
                  <a:gd name="T19" fmla="*/ 11 h 39"/>
                  <a:gd name="T20" fmla="*/ 23 w 33"/>
                  <a:gd name="T21" fmla="*/ 10 h 39"/>
                  <a:gd name="T22" fmla="*/ 29 w 33"/>
                  <a:gd name="T23" fmla="*/ 27 h 39"/>
                  <a:gd name="T24" fmla="*/ 29 w 33"/>
                  <a:gd name="T25" fmla="*/ 28 h 39"/>
                  <a:gd name="T26" fmla="*/ 25 w 33"/>
                  <a:gd name="T27" fmla="*/ 34 h 39"/>
                  <a:gd name="T28" fmla="*/ 24 w 33"/>
                  <a:gd name="T29" fmla="*/ 34 h 39"/>
                  <a:gd name="T30" fmla="*/ 22 w 33"/>
                  <a:gd name="T31" fmla="*/ 28 h 39"/>
                  <a:gd name="T32" fmla="*/ 22 w 33"/>
                  <a:gd name="T33" fmla="*/ 28 h 39"/>
                  <a:gd name="T34" fmla="*/ 20 w 33"/>
                  <a:gd name="T35" fmla="*/ 26 h 39"/>
                  <a:gd name="T36" fmla="*/ 18 w 33"/>
                  <a:gd name="T37" fmla="*/ 28 h 39"/>
                  <a:gd name="T38" fmla="*/ 14 w 33"/>
                  <a:gd name="T39" fmla="*/ 35 h 39"/>
                  <a:gd name="T40" fmla="*/ 14 w 33"/>
                  <a:gd name="T41" fmla="*/ 35 h 39"/>
                  <a:gd name="T42" fmla="*/ 14 w 33"/>
                  <a:gd name="T43" fmla="*/ 35 h 39"/>
                  <a:gd name="T44" fmla="*/ 13 w 33"/>
                  <a:gd name="T45" fmla="*/ 29 h 39"/>
                  <a:gd name="T46" fmla="*/ 13 w 33"/>
                  <a:gd name="T47" fmla="*/ 28 h 39"/>
                  <a:gd name="T48" fmla="*/ 13 w 33"/>
                  <a:gd name="T49" fmla="*/ 26 h 39"/>
                  <a:gd name="T50" fmla="*/ 11 w 33"/>
                  <a:gd name="T51" fmla="*/ 24 h 39"/>
                  <a:gd name="T52" fmla="*/ 9 w 33"/>
                  <a:gd name="T53" fmla="*/ 25 h 39"/>
                  <a:gd name="T54" fmla="*/ 6 w 33"/>
                  <a:gd name="T55" fmla="*/ 30 h 39"/>
                  <a:gd name="T56" fmla="*/ 4 w 33"/>
                  <a:gd name="T57" fmla="*/ 23 h 39"/>
                  <a:gd name="T58" fmla="*/ 14 w 33"/>
                  <a:gd name="T59" fmla="*/ 8 h 39"/>
                  <a:gd name="T60" fmla="*/ 14 w 33"/>
                  <a:gd name="T61" fmla="*/ 1 h 39"/>
                  <a:gd name="T62" fmla="*/ 0 w 33"/>
                  <a:gd name="T63" fmla="*/ 21 h 39"/>
                  <a:gd name="T64" fmla="*/ 0 w 33"/>
                  <a:gd name="T65" fmla="*/ 22 h 39"/>
                  <a:gd name="T66" fmla="*/ 0 w 33"/>
                  <a:gd name="T67" fmla="*/ 23 h 39"/>
                  <a:gd name="T68" fmla="*/ 0 w 33"/>
                  <a:gd name="T69" fmla="*/ 23 h 39"/>
                  <a:gd name="T70" fmla="*/ 1 w 33"/>
                  <a:gd name="T71" fmla="*/ 29 h 39"/>
                  <a:gd name="T72" fmla="*/ 4 w 33"/>
                  <a:gd name="T73" fmla="*/ 34 h 39"/>
                  <a:gd name="T74" fmla="*/ 6 w 33"/>
                  <a:gd name="T75" fmla="*/ 35 h 39"/>
                  <a:gd name="T76" fmla="*/ 7 w 33"/>
                  <a:gd name="T77" fmla="*/ 34 h 39"/>
                  <a:gd name="T78" fmla="*/ 9 w 33"/>
                  <a:gd name="T79" fmla="*/ 33 h 39"/>
                  <a:gd name="T80" fmla="*/ 10 w 33"/>
                  <a:gd name="T81" fmla="*/ 37 h 39"/>
                  <a:gd name="T82" fmla="*/ 13 w 33"/>
                  <a:gd name="T83" fmla="*/ 39 h 39"/>
                  <a:gd name="T84" fmla="*/ 15 w 33"/>
                  <a:gd name="T85" fmla="*/ 39 h 39"/>
                  <a:gd name="T86" fmla="*/ 19 w 33"/>
                  <a:gd name="T87" fmla="*/ 37 h 39"/>
                  <a:gd name="T88" fmla="*/ 21 w 33"/>
                  <a:gd name="T89" fmla="*/ 37 h 39"/>
                  <a:gd name="T90" fmla="*/ 24 w 33"/>
                  <a:gd name="T91" fmla="*/ 38 h 39"/>
                  <a:gd name="T92" fmla="*/ 27 w 33"/>
                  <a:gd name="T93" fmla="*/ 38 h 39"/>
                  <a:gd name="T94" fmla="*/ 32 w 33"/>
                  <a:gd name="T95" fmla="*/ 31 h 39"/>
                  <a:gd name="T96" fmla="*/ 33 w 33"/>
                  <a:gd name="T97" fmla="*/ 28 h 39"/>
                  <a:gd name="T98" fmla="*/ 33 w 33"/>
                  <a:gd name="T99" fmla="*/ 27 h 39"/>
                  <a:gd name="T100" fmla="*/ 33 w 33"/>
                  <a:gd name="T101" fmla="*/ 27 h 39"/>
                  <a:gd name="T102" fmla="*/ 25 w 33"/>
                  <a:gd name="T103" fmla="*/ 4 h 39"/>
                  <a:gd name="T104" fmla="*/ 24 w 33"/>
                  <a:gd name="T105" fmla="*/ 3 h 39"/>
                  <a:gd name="T106" fmla="*/ 21 w 33"/>
                  <a:gd name="T107" fmla="*/ 2 h 39"/>
                  <a:gd name="T108" fmla="*/ 20 w 33"/>
                  <a:gd name="T109" fmla="*/ 2 h 39"/>
                  <a:gd name="T110" fmla="*/ 19 w 33"/>
                  <a:gd name="T111" fmla="*/ 2 h 39"/>
                  <a:gd name="T112" fmla="*/ 19 w 33"/>
                  <a:gd name="T113" fmla="*/ 2 h 39"/>
                  <a:gd name="T114" fmla="*/ 18 w 33"/>
                  <a:gd name="T115" fmla="*/ 2 h 39"/>
                  <a:gd name="T116" fmla="*/ 18 w 33"/>
                  <a:gd name="T117" fmla="*/ 2 h 39"/>
                  <a:gd name="T118" fmla="*/ 16 w 33"/>
                  <a:gd name="T119"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3" h="39">
                    <a:moveTo>
                      <a:pt x="14" y="8"/>
                    </a:moveTo>
                    <a:cubicBezTo>
                      <a:pt x="14" y="8"/>
                      <a:pt x="14" y="8"/>
                      <a:pt x="14" y="8"/>
                    </a:cubicBezTo>
                    <a:cubicBezTo>
                      <a:pt x="14" y="8"/>
                      <a:pt x="14" y="8"/>
                      <a:pt x="14" y="8"/>
                    </a:cubicBezTo>
                    <a:cubicBezTo>
                      <a:pt x="14" y="8"/>
                      <a:pt x="14" y="8"/>
                      <a:pt x="15" y="9"/>
                    </a:cubicBezTo>
                    <a:cubicBezTo>
                      <a:pt x="15" y="9"/>
                      <a:pt x="15" y="10"/>
                      <a:pt x="16" y="10"/>
                    </a:cubicBezTo>
                    <a:cubicBezTo>
                      <a:pt x="16" y="10"/>
                      <a:pt x="16" y="10"/>
                      <a:pt x="16" y="10"/>
                    </a:cubicBezTo>
                    <a:cubicBezTo>
                      <a:pt x="16" y="11"/>
                      <a:pt x="16" y="11"/>
                      <a:pt x="16" y="11"/>
                    </a:cubicBezTo>
                    <a:cubicBezTo>
                      <a:pt x="17" y="11"/>
                      <a:pt x="17" y="11"/>
                      <a:pt x="17" y="11"/>
                    </a:cubicBezTo>
                    <a:cubicBezTo>
                      <a:pt x="17" y="12"/>
                      <a:pt x="17" y="12"/>
                      <a:pt x="18" y="12"/>
                    </a:cubicBezTo>
                    <a:cubicBezTo>
                      <a:pt x="18" y="12"/>
                      <a:pt x="18" y="12"/>
                      <a:pt x="18" y="12"/>
                    </a:cubicBezTo>
                    <a:cubicBezTo>
                      <a:pt x="19" y="12"/>
                      <a:pt x="19" y="12"/>
                      <a:pt x="19" y="12"/>
                    </a:cubicBezTo>
                    <a:cubicBezTo>
                      <a:pt x="20" y="12"/>
                      <a:pt x="20" y="12"/>
                      <a:pt x="20" y="12"/>
                    </a:cubicBezTo>
                    <a:cubicBezTo>
                      <a:pt x="20" y="12"/>
                      <a:pt x="20" y="12"/>
                      <a:pt x="20" y="12"/>
                    </a:cubicBezTo>
                    <a:cubicBezTo>
                      <a:pt x="20" y="12"/>
                      <a:pt x="20" y="11"/>
                      <a:pt x="20"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2" y="11"/>
                      <a:pt x="22" y="11"/>
                    </a:cubicBezTo>
                    <a:cubicBezTo>
                      <a:pt x="22" y="11"/>
                      <a:pt x="22" y="11"/>
                      <a:pt x="22" y="11"/>
                    </a:cubicBezTo>
                    <a:cubicBezTo>
                      <a:pt x="22" y="11"/>
                      <a:pt x="22" y="11"/>
                      <a:pt x="22" y="11"/>
                    </a:cubicBezTo>
                    <a:cubicBezTo>
                      <a:pt x="22" y="11"/>
                      <a:pt x="23" y="11"/>
                      <a:pt x="23" y="10"/>
                    </a:cubicBezTo>
                    <a:cubicBezTo>
                      <a:pt x="23" y="10"/>
                      <a:pt x="23" y="10"/>
                      <a:pt x="23" y="10"/>
                    </a:cubicBezTo>
                    <a:cubicBezTo>
                      <a:pt x="29" y="27"/>
                      <a:pt x="29" y="27"/>
                      <a:pt x="29" y="27"/>
                    </a:cubicBezTo>
                    <a:cubicBezTo>
                      <a:pt x="29" y="27"/>
                      <a:pt x="29" y="27"/>
                      <a:pt x="29" y="27"/>
                    </a:cubicBezTo>
                    <a:cubicBezTo>
                      <a:pt x="29" y="28"/>
                      <a:pt x="29" y="28"/>
                      <a:pt x="29" y="28"/>
                    </a:cubicBezTo>
                    <a:cubicBezTo>
                      <a:pt x="28" y="29"/>
                      <a:pt x="27" y="31"/>
                      <a:pt x="26" y="33"/>
                    </a:cubicBezTo>
                    <a:cubicBezTo>
                      <a:pt x="26" y="33"/>
                      <a:pt x="25" y="34"/>
                      <a:pt x="25" y="34"/>
                    </a:cubicBezTo>
                    <a:cubicBezTo>
                      <a:pt x="24" y="34"/>
                      <a:pt x="24" y="34"/>
                      <a:pt x="24" y="34"/>
                    </a:cubicBezTo>
                    <a:cubicBezTo>
                      <a:pt x="24" y="34"/>
                      <a:pt x="24" y="34"/>
                      <a:pt x="24" y="34"/>
                    </a:cubicBezTo>
                    <a:cubicBezTo>
                      <a:pt x="23" y="34"/>
                      <a:pt x="23" y="32"/>
                      <a:pt x="22" y="31"/>
                    </a:cubicBezTo>
                    <a:cubicBezTo>
                      <a:pt x="22" y="30"/>
                      <a:pt x="22" y="29"/>
                      <a:pt x="22" y="28"/>
                    </a:cubicBezTo>
                    <a:cubicBezTo>
                      <a:pt x="22" y="28"/>
                      <a:pt x="22" y="28"/>
                      <a:pt x="22" y="28"/>
                    </a:cubicBezTo>
                    <a:cubicBezTo>
                      <a:pt x="22" y="28"/>
                      <a:pt x="22" y="28"/>
                      <a:pt x="22" y="28"/>
                    </a:cubicBezTo>
                    <a:cubicBezTo>
                      <a:pt x="22" y="28"/>
                      <a:pt x="22" y="28"/>
                      <a:pt x="22" y="28"/>
                    </a:cubicBezTo>
                    <a:cubicBezTo>
                      <a:pt x="22" y="27"/>
                      <a:pt x="21" y="26"/>
                      <a:pt x="20" y="26"/>
                    </a:cubicBezTo>
                    <a:cubicBezTo>
                      <a:pt x="20" y="26"/>
                      <a:pt x="20" y="26"/>
                      <a:pt x="20" y="26"/>
                    </a:cubicBezTo>
                    <a:cubicBezTo>
                      <a:pt x="19" y="26"/>
                      <a:pt x="18" y="27"/>
                      <a:pt x="18" y="28"/>
                    </a:cubicBezTo>
                    <a:cubicBezTo>
                      <a:pt x="17" y="31"/>
                      <a:pt x="16" y="33"/>
                      <a:pt x="16" y="34"/>
                    </a:cubicBezTo>
                    <a:cubicBezTo>
                      <a:pt x="15" y="35"/>
                      <a:pt x="14" y="35"/>
                      <a:pt x="14" y="35"/>
                    </a:cubicBezTo>
                    <a:cubicBezTo>
                      <a:pt x="14" y="35"/>
                      <a:pt x="14" y="35"/>
                      <a:pt x="14" y="35"/>
                    </a:cubicBezTo>
                    <a:cubicBezTo>
                      <a:pt x="14" y="35"/>
                      <a:pt x="14" y="35"/>
                      <a:pt x="14" y="35"/>
                    </a:cubicBezTo>
                    <a:cubicBezTo>
                      <a:pt x="14" y="35"/>
                      <a:pt x="14" y="35"/>
                      <a:pt x="14" y="35"/>
                    </a:cubicBezTo>
                    <a:cubicBezTo>
                      <a:pt x="14" y="35"/>
                      <a:pt x="14" y="35"/>
                      <a:pt x="14" y="35"/>
                    </a:cubicBezTo>
                    <a:cubicBezTo>
                      <a:pt x="14" y="35"/>
                      <a:pt x="13" y="34"/>
                      <a:pt x="13" y="32"/>
                    </a:cubicBezTo>
                    <a:cubicBezTo>
                      <a:pt x="13" y="31"/>
                      <a:pt x="13" y="30"/>
                      <a:pt x="13" y="29"/>
                    </a:cubicBezTo>
                    <a:cubicBezTo>
                      <a:pt x="13" y="29"/>
                      <a:pt x="13" y="28"/>
                      <a:pt x="13" y="28"/>
                    </a:cubicBezTo>
                    <a:cubicBezTo>
                      <a:pt x="13" y="28"/>
                      <a:pt x="13" y="28"/>
                      <a:pt x="13" y="28"/>
                    </a:cubicBezTo>
                    <a:cubicBezTo>
                      <a:pt x="13" y="27"/>
                      <a:pt x="13" y="27"/>
                      <a:pt x="13" y="27"/>
                    </a:cubicBezTo>
                    <a:cubicBezTo>
                      <a:pt x="13" y="26"/>
                      <a:pt x="13" y="26"/>
                      <a:pt x="13" y="26"/>
                    </a:cubicBezTo>
                    <a:cubicBezTo>
                      <a:pt x="13" y="26"/>
                      <a:pt x="13" y="26"/>
                      <a:pt x="13" y="26"/>
                    </a:cubicBezTo>
                    <a:cubicBezTo>
                      <a:pt x="13" y="25"/>
                      <a:pt x="12" y="24"/>
                      <a:pt x="11" y="24"/>
                    </a:cubicBezTo>
                    <a:cubicBezTo>
                      <a:pt x="11" y="24"/>
                      <a:pt x="11" y="24"/>
                      <a:pt x="11" y="24"/>
                    </a:cubicBezTo>
                    <a:cubicBezTo>
                      <a:pt x="10" y="24"/>
                      <a:pt x="9" y="25"/>
                      <a:pt x="9" y="25"/>
                    </a:cubicBezTo>
                    <a:cubicBezTo>
                      <a:pt x="8" y="28"/>
                      <a:pt x="7" y="29"/>
                      <a:pt x="6" y="30"/>
                    </a:cubicBezTo>
                    <a:cubicBezTo>
                      <a:pt x="6" y="30"/>
                      <a:pt x="6" y="30"/>
                      <a:pt x="6" y="30"/>
                    </a:cubicBezTo>
                    <a:cubicBezTo>
                      <a:pt x="6" y="30"/>
                      <a:pt x="6" y="30"/>
                      <a:pt x="6" y="29"/>
                    </a:cubicBezTo>
                    <a:cubicBezTo>
                      <a:pt x="5" y="28"/>
                      <a:pt x="4" y="25"/>
                      <a:pt x="4" y="23"/>
                    </a:cubicBezTo>
                    <a:cubicBezTo>
                      <a:pt x="4" y="23"/>
                      <a:pt x="4" y="23"/>
                      <a:pt x="4" y="23"/>
                    </a:cubicBezTo>
                    <a:cubicBezTo>
                      <a:pt x="14" y="8"/>
                      <a:pt x="14" y="8"/>
                      <a:pt x="14" y="8"/>
                    </a:cubicBezTo>
                    <a:moveTo>
                      <a:pt x="16" y="0"/>
                    </a:moveTo>
                    <a:cubicBezTo>
                      <a:pt x="15" y="0"/>
                      <a:pt x="14" y="0"/>
                      <a:pt x="14" y="1"/>
                    </a:cubicBezTo>
                    <a:cubicBezTo>
                      <a:pt x="14" y="1"/>
                      <a:pt x="14" y="1"/>
                      <a:pt x="14" y="1"/>
                    </a:cubicBezTo>
                    <a:cubicBezTo>
                      <a:pt x="0" y="21"/>
                      <a:pt x="0" y="21"/>
                      <a:pt x="0" y="21"/>
                    </a:cubicBezTo>
                    <a:cubicBezTo>
                      <a:pt x="0" y="21"/>
                      <a:pt x="0" y="21"/>
                      <a:pt x="0" y="21"/>
                    </a:cubicBezTo>
                    <a:cubicBezTo>
                      <a:pt x="0" y="22"/>
                      <a:pt x="0" y="22"/>
                      <a:pt x="0" y="22"/>
                    </a:cubicBezTo>
                    <a:cubicBezTo>
                      <a:pt x="0" y="22"/>
                      <a:pt x="0" y="22"/>
                      <a:pt x="0" y="22"/>
                    </a:cubicBezTo>
                    <a:cubicBezTo>
                      <a:pt x="0" y="23"/>
                      <a:pt x="0" y="23"/>
                      <a:pt x="0" y="23"/>
                    </a:cubicBezTo>
                    <a:cubicBezTo>
                      <a:pt x="0" y="23"/>
                      <a:pt x="0" y="23"/>
                      <a:pt x="0" y="23"/>
                    </a:cubicBezTo>
                    <a:cubicBezTo>
                      <a:pt x="0" y="23"/>
                      <a:pt x="0" y="23"/>
                      <a:pt x="0" y="23"/>
                    </a:cubicBezTo>
                    <a:cubicBezTo>
                      <a:pt x="0" y="23"/>
                      <a:pt x="0" y="23"/>
                      <a:pt x="0" y="23"/>
                    </a:cubicBezTo>
                    <a:cubicBezTo>
                      <a:pt x="0" y="24"/>
                      <a:pt x="0" y="26"/>
                      <a:pt x="1" y="29"/>
                    </a:cubicBezTo>
                    <a:cubicBezTo>
                      <a:pt x="2" y="30"/>
                      <a:pt x="2" y="31"/>
                      <a:pt x="3" y="32"/>
                    </a:cubicBezTo>
                    <a:cubicBezTo>
                      <a:pt x="3" y="33"/>
                      <a:pt x="3" y="33"/>
                      <a:pt x="4" y="34"/>
                    </a:cubicBezTo>
                    <a:cubicBezTo>
                      <a:pt x="4" y="34"/>
                      <a:pt x="5" y="35"/>
                      <a:pt x="6" y="35"/>
                    </a:cubicBezTo>
                    <a:cubicBezTo>
                      <a:pt x="6" y="35"/>
                      <a:pt x="6" y="35"/>
                      <a:pt x="6" y="35"/>
                    </a:cubicBezTo>
                    <a:cubicBezTo>
                      <a:pt x="6" y="35"/>
                      <a:pt x="6" y="35"/>
                      <a:pt x="6" y="35"/>
                    </a:cubicBezTo>
                    <a:cubicBezTo>
                      <a:pt x="7" y="35"/>
                      <a:pt x="7" y="35"/>
                      <a:pt x="7" y="34"/>
                    </a:cubicBezTo>
                    <a:cubicBezTo>
                      <a:pt x="8" y="34"/>
                      <a:pt x="8" y="34"/>
                      <a:pt x="8" y="34"/>
                    </a:cubicBezTo>
                    <a:cubicBezTo>
                      <a:pt x="8" y="34"/>
                      <a:pt x="8" y="34"/>
                      <a:pt x="9" y="33"/>
                    </a:cubicBezTo>
                    <a:cubicBezTo>
                      <a:pt x="9" y="33"/>
                      <a:pt x="9" y="34"/>
                      <a:pt x="9" y="34"/>
                    </a:cubicBezTo>
                    <a:cubicBezTo>
                      <a:pt x="10" y="35"/>
                      <a:pt x="10" y="36"/>
                      <a:pt x="10" y="37"/>
                    </a:cubicBezTo>
                    <a:cubicBezTo>
                      <a:pt x="11" y="38"/>
                      <a:pt x="11" y="38"/>
                      <a:pt x="12" y="38"/>
                    </a:cubicBezTo>
                    <a:cubicBezTo>
                      <a:pt x="12" y="39"/>
                      <a:pt x="13" y="39"/>
                      <a:pt x="13" y="39"/>
                    </a:cubicBezTo>
                    <a:cubicBezTo>
                      <a:pt x="14" y="39"/>
                      <a:pt x="14" y="39"/>
                      <a:pt x="14" y="39"/>
                    </a:cubicBezTo>
                    <a:cubicBezTo>
                      <a:pt x="15" y="39"/>
                      <a:pt x="15" y="39"/>
                      <a:pt x="15" y="39"/>
                    </a:cubicBezTo>
                    <a:cubicBezTo>
                      <a:pt x="15" y="39"/>
                      <a:pt x="15" y="39"/>
                      <a:pt x="15" y="39"/>
                    </a:cubicBezTo>
                    <a:cubicBezTo>
                      <a:pt x="16" y="39"/>
                      <a:pt x="18" y="38"/>
                      <a:pt x="19" y="37"/>
                    </a:cubicBezTo>
                    <a:cubicBezTo>
                      <a:pt x="19" y="36"/>
                      <a:pt x="19" y="36"/>
                      <a:pt x="20" y="35"/>
                    </a:cubicBezTo>
                    <a:cubicBezTo>
                      <a:pt x="20" y="36"/>
                      <a:pt x="20" y="36"/>
                      <a:pt x="21" y="37"/>
                    </a:cubicBezTo>
                    <a:cubicBezTo>
                      <a:pt x="22" y="38"/>
                      <a:pt x="23" y="38"/>
                      <a:pt x="24" y="38"/>
                    </a:cubicBezTo>
                    <a:cubicBezTo>
                      <a:pt x="24" y="38"/>
                      <a:pt x="24" y="38"/>
                      <a:pt x="24" y="38"/>
                    </a:cubicBezTo>
                    <a:cubicBezTo>
                      <a:pt x="24" y="38"/>
                      <a:pt x="24" y="38"/>
                      <a:pt x="24" y="38"/>
                    </a:cubicBezTo>
                    <a:cubicBezTo>
                      <a:pt x="25" y="38"/>
                      <a:pt x="26" y="38"/>
                      <a:pt x="27" y="38"/>
                    </a:cubicBezTo>
                    <a:cubicBezTo>
                      <a:pt x="28" y="37"/>
                      <a:pt x="28" y="36"/>
                      <a:pt x="29" y="35"/>
                    </a:cubicBezTo>
                    <a:cubicBezTo>
                      <a:pt x="30" y="34"/>
                      <a:pt x="31" y="32"/>
                      <a:pt x="32" y="31"/>
                    </a:cubicBezTo>
                    <a:cubicBezTo>
                      <a:pt x="32" y="30"/>
                      <a:pt x="33" y="28"/>
                      <a:pt x="33" y="28"/>
                    </a:cubicBezTo>
                    <a:cubicBezTo>
                      <a:pt x="33" y="28"/>
                      <a:pt x="33" y="28"/>
                      <a:pt x="33" y="28"/>
                    </a:cubicBezTo>
                    <a:cubicBezTo>
                      <a:pt x="33" y="27"/>
                      <a:pt x="33" y="27"/>
                      <a:pt x="33" y="27"/>
                    </a:cubicBezTo>
                    <a:cubicBezTo>
                      <a:pt x="33" y="27"/>
                      <a:pt x="33" y="27"/>
                      <a:pt x="33" y="27"/>
                    </a:cubicBezTo>
                    <a:cubicBezTo>
                      <a:pt x="33" y="27"/>
                      <a:pt x="33" y="27"/>
                      <a:pt x="33" y="27"/>
                    </a:cubicBezTo>
                    <a:cubicBezTo>
                      <a:pt x="33" y="27"/>
                      <a:pt x="33" y="27"/>
                      <a:pt x="33" y="27"/>
                    </a:cubicBezTo>
                    <a:cubicBezTo>
                      <a:pt x="25" y="4"/>
                      <a:pt x="25" y="4"/>
                      <a:pt x="25" y="4"/>
                    </a:cubicBezTo>
                    <a:cubicBezTo>
                      <a:pt x="25" y="4"/>
                      <a:pt x="25" y="4"/>
                      <a:pt x="25" y="4"/>
                    </a:cubicBezTo>
                    <a:cubicBezTo>
                      <a:pt x="25" y="3"/>
                      <a:pt x="24" y="3"/>
                      <a:pt x="24" y="3"/>
                    </a:cubicBezTo>
                    <a:cubicBezTo>
                      <a:pt x="24" y="3"/>
                      <a:pt x="24" y="3"/>
                      <a:pt x="24" y="3"/>
                    </a:cubicBezTo>
                    <a:cubicBezTo>
                      <a:pt x="23" y="3"/>
                      <a:pt x="22" y="3"/>
                      <a:pt x="22" y="3"/>
                    </a:cubicBezTo>
                    <a:cubicBezTo>
                      <a:pt x="22" y="3"/>
                      <a:pt x="21" y="2"/>
                      <a:pt x="21" y="2"/>
                    </a:cubicBezTo>
                    <a:cubicBezTo>
                      <a:pt x="21" y="2"/>
                      <a:pt x="21" y="2"/>
                      <a:pt x="21" y="2"/>
                    </a:cubicBezTo>
                    <a:cubicBezTo>
                      <a:pt x="20" y="2"/>
                      <a:pt x="20" y="2"/>
                      <a:pt x="20" y="2"/>
                    </a:cubicBezTo>
                    <a:cubicBezTo>
                      <a:pt x="20" y="2"/>
                      <a:pt x="20" y="2"/>
                      <a:pt x="20" y="2"/>
                    </a:cubicBezTo>
                    <a:cubicBezTo>
                      <a:pt x="20" y="2"/>
                      <a:pt x="20" y="2"/>
                      <a:pt x="19" y="2"/>
                    </a:cubicBezTo>
                    <a:cubicBezTo>
                      <a:pt x="19" y="2"/>
                      <a:pt x="19" y="2"/>
                      <a:pt x="19" y="2"/>
                    </a:cubicBezTo>
                    <a:cubicBezTo>
                      <a:pt x="19" y="2"/>
                      <a:pt x="19" y="2"/>
                      <a:pt x="19" y="2"/>
                    </a:cubicBezTo>
                    <a:cubicBezTo>
                      <a:pt x="19" y="2"/>
                      <a:pt x="19" y="2"/>
                      <a:pt x="18" y="2"/>
                    </a:cubicBezTo>
                    <a:cubicBezTo>
                      <a:pt x="18" y="2"/>
                      <a:pt x="18" y="2"/>
                      <a:pt x="18" y="2"/>
                    </a:cubicBezTo>
                    <a:cubicBezTo>
                      <a:pt x="18" y="2"/>
                      <a:pt x="18" y="2"/>
                      <a:pt x="18" y="2"/>
                    </a:cubicBezTo>
                    <a:cubicBezTo>
                      <a:pt x="18" y="2"/>
                      <a:pt x="18" y="2"/>
                      <a:pt x="18" y="2"/>
                    </a:cubicBezTo>
                    <a:cubicBezTo>
                      <a:pt x="18" y="2"/>
                      <a:pt x="18" y="2"/>
                      <a:pt x="18" y="2"/>
                    </a:cubicBezTo>
                    <a:cubicBezTo>
                      <a:pt x="17" y="1"/>
                      <a:pt x="17" y="0"/>
                      <a:pt x="16" y="0"/>
                    </a:cubicBezTo>
                    <a:cubicBezTo>
                      <a:pt x="16" y="0"/>
                      <a:pt x="16" y="0"/>
                      <a:pt x="16"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39" name="组合 38"/>
            <p:cNvGrpSpPr/>
            <p:nvPr/>
          </p:nvGrpSpPr>
          <p:grpSpPr>
            <a:xfrm>
              <a:off x="11908632" y="3713956"/>
              <a:ext cx="280988" cy="457200"/>
              <a:chOff x="10128251" y="3965575"/>
              <a:chExt cx="280988" cy="457200"/>
            </a:xfrm>
          </p:grpSpPr>
          <p:sp>
            <p:nvSpPr>
              <p:cNvPr id="426" name="Freeform 30"/>
              <p:cNvSpPr>
                <a:spLocks noEditPoints="1"/>
              </p:cNvSpPr>
              <p:nvPr/>
            </p:nvSpPr>
            <p:spPr bwMode="auto">
              <a:xfrm>
                <a:off x="10131426" y="3976688"/>
                <a:ext cx="88900" cy="90488"/>
              </a:xfrm>
              <a:custGeom>
                <a:avLst/>
                <a:gdLst>
                  <a:gd name="T0" fmla="*/ 0 w 32"/>
                  <a:gd name="T1" fmla="*/ 7 h 32"/>
                  <a:gd name="T2" fmla="*/ 5 w 32"/>
                  <a:gd name="T3" fmla="*/ 31 h 32"/>
                  <a:gd name="T4" fmla="*/ 5 w 32"/>
                  <a:gd name="T5" fmla="*/ 31 h 32"/>
                  <a:gd name="T6" fmla="*/ 5 w 32"/>
                  <a:gd name="T7" fmla="*/ 32 h 32"/>
                  <a:gd name="T8" fmla="*/ 5 w 32"/>
                  <a:gd name="T9" fmla="*/ 32 h 32"/>
                  <a:gd name="T10" fmla="*/ 5 w 32"/>
                  <a:gd name="T11" fmla="*/ 32 h 32"/>
                  <a:gd name="T12" fmla="*/ 5 w 32"/>
                  <a:gd name="T13" fmla="*/ 32 h 32"/>
                  <a:gd name="T14" fmla="*/ 5 w 32"/>
                  <a:gd name="T15" fmla="*/ 32 h 32"/>
                  <a:gd name="T16" fmla="*/ 5 w 32"/>
                  <a:gd name="T17" fmla="*/ 32 h 32"/>
                  <a:gd name="T18" fmla="*/ 5 w 32"/>
                  <a:gd name="T19" fmla="*/ 32 h 32"/>
                  <a:gd name="T20" fmla="*/ 5 w 32"/>
                  <a:gd name="T21" fmla="*/ 32 h 32"/>
                  <a:gd name="T22" fmla="*/ 5 w 32"/>
                  <a:gd name="T23" fmla="*/ 31 h 32"/>
                  <a:gd name="T24" fmla="*/ 5 w 32"/>
                  <a:gd name="T25" fmla="*/ 31 h 32"/>
                  <a:gd name="T26" fmla="*/ 0 w 32"/>
                  <a:gd name="T27" fmla="*/ 7 h 32"/>
                  <a:gd name="T28" fmla="*/ 0 w 32"/>
                  <a:gd name="T29" fmla="*/ 7 h 32"/>
                  <a:gd name="T30" fmla="*/ 9 w 32"/>
                  <a:gd name="T31" fmla="*/ 0 h 32"/>
                  <a:gd name="T32" fmla="*/ 11 w 32"/>
                  <a:gd name="T33" fmla="*/ 1 h 32"/>
                  <a:gd name="T34" fmla="*/ 32 w 32"/>
                  <a:gd name="T35" fmla="*/ 13 h 32"/>
                  <a:gd name="T36" fmla="*/ 11 w 32"/>
                  <a:gd name="T37" fmla="*/ 1 h 32"/>
                  <a:gd name="T38" fmla="*/ 9 w 32"/>
                  <a:gd name="T39"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2" h="32">
                    <a:moveTo>
                      <a:pt x="0" y="7"/>
                    </a:moveTo>
                    <a:cubicBezTo>
                      <a:pt x="5" y="31"/>
                      <a:pt x="5" y="31"/>
                      <a:pt x="5" y="31"/>
                    </a:cubicBezTo>
                    <a:cubicBezTo>
                      <a:pt x="5" y="31"/>
                      <a:pt x="5" y="31"/>
                      <a:pt x="5" y="31"/>
                    </a:cubicBezTo>
                    <a:cubicBezTo>
                      <a:pt x="5" y="32"/>
                      <a:pt x="5" y="32"/>
                      <a:pt x="5" y="32"/>
                    </a:cubicBezTo>
                    <a:cubicBezTo>
                      <a:pt x="5" y="32"/>
                      <a:pt x="5" y="32"/>
                      <a:pt x="5" y="32"/>
                    </a:cubicBezTo>
                    <a:cubicBezTo>
                      <a:pt x="5" y="32"/>
                      <a:pt x="5" y="32"/>
                      <a:pt x="5" y="32"/>
                    </a:cubicBezTo>
                    <a:cubicBezTo>
                      <a:pt x="5" y="32"/>
                      <a:pt x="5" y="32"/>
                      <a:pt x="5" y="32"/>
                    </a:cubicBezTo>
                    <a:cubicBezTo>
                      <a:pt x="5" y="32"/>
                      <a:pt x="5" y="32"/>
                      <a:pt x="5" y="32"/>
                    </a:cubicBezTo>
                    <a:cubicBezTo>
                      <a:pt x="5" y="32"/>
                      <a:pt x="5" y="32"/>
                      <a:pt x="5" y="32"/>
                    </a:cubicBezTo>
                    <a:cubicBezTo>
                      <a:pt x="5" y="32"/>
                      <a:pt x="5" y="32"/>
                      <a:pt x="5" y="32"/>
                    </a:cubicBezTo>
                    <a:cubicBezTo>
                      <a:pt x="5" y="32"/>
                      <a:pt x="5" y="32"/>
                      <a:pt x="5" y="32"/>
                    </a:cubicBezTo>
                    <a:cubicBezTo>
                      <a:pt x="5" y="31"/>
                      <a:pt x="5" y="31"/>
                      <a:pt x="5" y="31"/>
                    </a:cubicBezTo>
                    <a:cubicBezTo>
                      <a:pt x="5" y="31"/>
                      <a:pt x="5" y="31"/>
                      <a:pt x="5" y="31"/>
                    </a:cubicBezTo>
                    <a:cubicBezTo>
                      <a:pt x="0" y="7"/>
                      <a:pt x="0" y="7"/>
                      <a:pt x="0" y="7"/>
                    </a:cubicBezTo>
                    <a:cubicBezTo>
                      <a:pt x="0" y="7"/>
                      <a:pt x="0" y="7"/>
                      <a:pt x="0" y="7"/>
                    </a:cubicBezTo>
                    <a:moveTo>
                      <a:pt x="9" y="0"/>
                    </a:moveTo>
                    <a:cubicBezTo>
                      <a:pt x="11" y="1"/>
                      <a:pt x="11" y="1"/>
                      <a:pt x="11" y="1"/>
                    </a:cubicBezTo>
                    <a:cubicBezTo>
                      <a:pt x="32" y="13"/>
                      <a:pt x="32" y="13"/>
                      <a:pt x="32" y="13"/>
                    </a:cubicBezTo>
                    <a:cubicBezTo>
                      <a:pt x="11" y="1"/>
                      <a:pt x="11" y="1"/>
                      <a:pt x="11" y="1"/>
                    </a:cubicBezTo>
                    <a:cubicBezTo>
                      <a:pt x="9" y="0"/>
                      <a:pt x="9" y="0"/>
                      <a:pt x="9"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7" name="Freeform 31"/>
              <p:cNvSpPr/>
              <p:nvPr/>
            </p:nvSpPr>
            <p:spPr bwMode="auto">
              <a:xfrm>
                <a:off x="10179051" y="4049713"/>
                <a:ext cx="4763" cy="6350"/>
              </a:xfrm>
              <a:custGeom>
                <a:avLst/>
                <a:gdLst>
                  <a:gd name="T0" fmla="*/ 0 w 2"/>
                  <a:gd name="T1" fmla="*/ 0 h 2"/>
                  <a:gd name="T2" fmla="*/ 0 w 2"/>
                  <a:gd name="T3" fmla="*/ 0 h 2"/>
                  <a:gd name="T4" fmla="*/ 1 w 2"/>
                  <a:gd name="T5" fmla="*/ 1 h 2"/>
                  <a:gd name="T6" fmla="*/ 2 w 2"/>
                  <a:gd name="T7" fmla="*/ 2 h 2"/>
                  <a:gd name="T8" fmla="*/ 2 w 2"/>
                  <a:gd name="T9" fmla="*/ 2 h 2"/>
                  <a:gd name="T10" fmla="*/ 1 w 2"/>
                  <a:gd name="T11" fmla="*/ 1 h 2"/>
                  <a:gd name="T12" fmla="*/ 0 w 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0" y="0"/>
                    </a:moveTo>
                    <a:cubicBezTo>
                      <a:pt x="0" y="0"/>
                      <a:pt x="0" y="0"/>
                      <a:pt x="0" y="0"/>
                    </a:cubicBezTo>
                    <a:cubicBezTo>
                      <a:pt x="1" y="1"/>
                      <a:pt x="1" y="1"/>
                      <a:pt x="1" y="1"/>
                    </a:cubicBezTo>
                    <a:cubicBezTo>
                      <a:pt x="1" y="1"/>
                      <a:pt x="1" y="1"/>
                      <a:pt x="2" y="2"/>
                    </a:cubicBezTo>
                    <a:cubicBezTo>
                      <a:pt x="2" y="2"/>
                      <a:pt x="2" y="2"/>
                      <a:pt x="2" y="2"/>
                    </a:cubicBezTo>
                    <a:cubicBezTo>
                      <a:pt x="1" y="1"/>
                      <a:pt x="1" y="1"/>
                      <a:pt x="1" y="1"/>
                    </a:cubicBezTo>
                    <a:cubicBezTo>
                      <a:pt x="1" y="0"/>
                      <a:pt x="0" y="0"/>
                      <a:pt x="0"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8" name="Freeform 32"/>
              <p:cNvSpPr/>
              <p:nvPr/>
            </p:nvSpPr>
            <p:spPr bwMode="auto">
              <a:xfrm>
                <a:off x="10145713" y="4067175"/>
                <a:ext cx="263525" cy="355600"/>
              </a:xfrm>
              <a:custGeom>
                <a:avLst/>
                <a:gdLst>
                  <a:gd name="T0" fmla="*/ 0 w 94"/>
                  <a:gd name="T1" fmla="*/ 0 h 127"/>
                  <a:gd name="T2" fmla="*/ 0 w 94"/>
                  <a:gd name="T3" fmla="*/ 0 h 127"/>
                  <a:gd name="T4" fmla="*/ 0 w 94"/>
                  <a:gd name="T5" fmla="*/ 1 h 127"/>
                  <a:gd name="T6" fmla="*/ 0 w 94"/>
                  <a:gd name="T7" fmla="*/ 1 h 127"/>
                  <a:gd name="T8" fmla="*/ 94 w 94"/>
                  <a:gd name="T9" fmla="*/ 127 h 127"/>
                  <a:gd name="T10" fmla="*/ 94 w 94"/>
                  <a:gd name="T11" fmla="*/ 121 h 127"/>
                  <a:gd name="T12" fmla="*/ 9 w 94"/>
                  <a:gd name="T13" fmla="*/ 5 h 127"/>
                  <a:gd name="T14" fmla="*/ 7 w 94"/>
                  <a:gd name="T15" fmla="*/ 5 h 127"/>
                  <a:gd name="T16" fmla="*/ 4 w 94"/>
                  <a:gd name="T17" fmla="*/ 3 h 127"/>
                  <a:gd name="T18" fmla="*/ 1 w 94"/>
                  <a:gd name="T19" fmla="*/ 1 h 127"/>
                  <a:gd name="T20" fmla="*/ 0 w 94"/>
                  <a:gd name="T21" fmla="*/ 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4" h="127">
                    <a:moveTo>
                      <a:pt x="0" y="0"/>
                    </a:moveTo>
                    <a:cubicBezTo>
                      <a:pt x="0" y="0"/>
                      <a:pt x="0" y="0"/>
                      <a:pt x="0" y="0"/>
                    </a:cubicBezTo>
                    <a:cubicBezTo>
                      <a:pt x="0" y="0"/>
                      <a:pt x="0" y="1"/>
                      <a:pt x="0" y="1"/>
                    </a:cubicBezTo>
                    <a:cubicBezTo>
                      <a:pt x="0" y="1"/>
                      <a:pt x="0" y="1"/>
                      <a:pt x="0" y="1"/>
                    </a:cubicBezTo>
                    <a:cubicBezTo>
                      <a:pt x="94" y="127"/>
                      <a:pt x="94" y="127"/>
                      <a:pt x="94" y="127"/>
                    </a:cubicBezTo>
                    <a:cubicBezTo>
                      <a:pt x="94" y="121"/>
                      <a:pt x="94" y="121"/>
                      <a:pt x="94" y="121"/>
                    </a:cubicBezTo>
                    <a:cubicBezTo>
                      <a:pt x="9" y="5"/>
                      <a:pt x="9" y="5"/>
                      <a:pt x="9" y="5"/>
                    </a:cubicBezTo>
                    <a:cubicBezTo>
                      <a:pt x="8" y="5"/>
                      <a:pt x="8" y="5"/>
                      <a:pt x="7" y="5"/>
                    </a:cubicBezTo>
                    <a:cubicBezTo>
                      <a:pt x="6" y="4"/>
                      <a:pt x="5" y="4"/>
                      <a:pt x="4" y="3"/>
                    </a:cubicBezTo>
                    <a:cubicBezTo>
                      <a:pt x="3" y="2"/>
                      <a:pt x="1" y="1"/>
                      <a:pt x="1" y="1"/>
                    </a:cubicBezTo>
                    <a:cubicBezTo>
                      <a:pt x="0" y="0"/>
                      <a:pt x="0" y="0"/>
                      <a:pt x="0"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9" name="Freeform 33"/>
              <p:cNvSpPr/>
              <p:nvPr/>
            </p:nvSpPr>
            <p:spPr bwMode="auto">
              <a:xfrm>
                <a:off x="10201276" y="4078288"/>
                <a:ext cx="207963" cy="280988"/>
              </a:xfrm>
              <a:custGeom>
                <a:avLst/>
                <a:gdLst>
                  <a:gd name="T0" fmla="*/ 0 w 74"/>
                  <a:gd name="T1" fmla="*/ 0 h 100"/>
                  <a:gd name="T2" fmla="*/ 0 w 74"/>
                  <a:gd name="T3" fmla="*/ 0 h 100"/>
                  <a:gd name="T4" fmla="*/ 2 w 74"/>
                  <a:gd name="T5" fmla="*/ 2 h 100"/>
                  <a:gd name="T6" fmla="*/ 74 w 74"/>
                  <a:gd name="T7" fmla="*/ 100 h 100"/>
                  <a:gd name="T8" fmla="*/ 74 w 74"/>
                  <a:gd name="T9" fmla="*/ 100 h 100"/>
                  <a:gd name="T10" fmla="*/ 0 w 74"/>
                  <a:gd name="T11" fmla="*/ 0 h 100"/>
                </a:gdLst>
                <a:ahLst/>
                <a:cxnLst>
                  <a:cxn ang="0">
                    <a:pos x="T0" y="T1"/>
                  </a:cxn>
                  <a:cxn ang="0">
                    <a:pos x="T2" y="T3"/>
                  </a:cxn>
                  <a:cxn ang="0">
                    <a:pos x="T4" y="T5"/>
                  </a:cxn>
                  <a:cxn ang="0">
                    <a:pos x="T6" y="T7"/>
                  </a:cxn>
                  <a:cxn ang="0">
                    <a:pos x="T8" y="T9"/>
                  </a:cxn>
                  <a:cxn ang="0">
                    <a:pos x="T10" y="T11"/>
                  </a:cxn>
                </a:cxnLst>
                <a:rect l="0" t="0" r="r" b="b"/>
                <a:pathLst>
                  <a:path w="74" h="100">
                    <a:moveTo>
                      <a:pt x="0" y="0"/>
                    </a:moveTo>
                    <a:cubicBezTo>
                      <a:pt x="0" y="0"/>
                      <a:pt x="0" y="0"/>
                      <a:pt x="0" y="0"/>
                    </a:cubicBezTo>
                    <a:cubicBezTo>
                      <a:pt x="2" y="2"/>
                      <a:pt x="2" y="2"/>
                      <a:pt x="2" y="2"/>
                    </a:cubicBezTo>
                    <a:cubicBezTo>
                      <a:pt x="74" y="100"/>
                      <a:pt x="74" y="100"/>
                      <a:pt x="74" y="100"/>
                    </a:cubicBezTo>
                    <a:cubicBezTo>
                      <a:pt x="74" y="100"/>
                      <a:pt x="74" y="100"/>
                      <a:pt x="74" y="100"/>
                    </a:cubicBezTo>
                    <a:cubicBezTo>
                      <a:pt x="0" y="0"/>
                      <a:pt x="0" y="0"/>
                      <a:pt x="0"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0" name="Freeform 34"/>
              <p:cNvSpPr/>
              <p:nvPr/>
            </p:nvSpPr>
            <p:spPr bwMode="auto">
              <a:xfrm>
                <a:off x="10220326" y="4013200"/>
                <a:ext cx="188913" cy="269875"/>
              </a:xfrm>
              <a:custGeom>
                <a:avLst/>
                <a:gdLst>
                  <a:gd name="T0" fmla="*/ 0 w 67"/>
                  <a:gd name="T1" fmla="*/ 0 h 96"/>
                  <a:gd name="T2" fmla="*/ 1 w 67"/>
                  <a:gd name="T3" fmla="*/ 1 h 96"/>
                  <a:gd name="T4" fmla="*/ 2 w 67"/>
                  <a:gd name="T5" fmla="*/ 4 h 96"/>
                  <a:gd name="T6" fmla="*/ 3 w 67"/>
                  <a:gd name="T7" fmla="*/ 10 h 96"/>
                  <a:gd name="T8" fmla="*/ 3 w 67"/>
                  <a:gd name="T9" fmla="*/ 10 h 96"/>
                  <a:gd name="T10" fmla="*/ 3 w 67"/>
                  <a:gd name="T11" fmla="*/ 10 h 96"/>
                  <a:gd name="T12" fmla="*/ 3 w 67"/>
                  <a:gd name="T13" fmla="*/ 10 h 96"/>
                  <a:gd name="T14" fmla="*/ 67 w 67"/>
                  <a:gd name="T15" fmla="*/ 96 h 96"/>
                  <a:gd name="T16" fmla="*/ 67 w 67"/>
                  <a:gd name="T17" fmla="*/ 90 h 96"/>
                  <a:gd name="T18" fmla="*/ 1 w 67"/>
                  <a:gd name="T19" fmla="*/ 0 h 96"/>
                  <a:gd name="T20" fmla="*/ 0 w 67"/>
                  <a:gd name="T21"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7" h="96">
                    <a:moveTo>
                      <a:pt x="0" y="0"/>
                    </a:moveTo>
                    <a:cubicBezTo>
                      <a:pt x="1" y="0"/>
                      <a:pt x="1" y="0"/>
                      <a:pt x="1" y="1"/>
                    </a:cubicBezTo>
                    <a:cubicBezTo>
                      <a:pt x="1" y="1"/>
                      <a:pt x="2" y="2"/>
                      <a:pt x="2" y="4"/>
                    </a:cubicBezTo>
                    <a:cubicBezTo>
                      <a:pt x="3" y="6"/>
                      <a:pt x="3" y="8"/>
                      <a:pt x="3" y="10"/>
                    </a:cubicBezTo>
                    <a:cubicBezTo>
                      <a:pt x="3" y="10"/>
                      <a:pt x="3" y="10"/>
                      <a:pt x="3" y="10"/>
                    </a:cubicBezTo>
                    <a:cubicBezTo>
                      <a:pt x="3" y="10"/>
                      <a:pt x="3" y="10"/>
                      <a:pt x="3" y="10"/>
                    </a:cubicBezTo>
                    <a:cubicBezTo>
                      <a:pt x="3" y="10"/>
                      <a:pt x="3" y="10"/>
                      <a:pt x="3" y="10"/>
                    </a:cubicBezTo>
                    <a:cubicBezTo>
                      <a:pt x="67" y="96"/>
                      <a:pt x="67" y="96"/>
                      <a:pt x="67" y="96"/>
                    </a:cubicBezTo>
                    <a:cubicBezTo>
                      <a:pt x="67" y="90"/>
                      <a:pt x="67" y="90"/>
                      <a:pt x="67" y="90"/>
                    </a:cubicBezTo>
                    <a:cubicBezTo>
                      <a:pt x="1" y="0"/>
                      <a:pt x="1" y="0"/>
                      <a:pt x="1" y="0"/>
                    </a:cubicBezTo>
                    <a:cubicBezTo>
                      <a:pt x="1" y="0"/>
                      <a:pt x="1" y="0"/>
                      <a:pt x="0"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1" name="Freeform 35"/>
              <p:cNvSpPr/>
              <p:nvPr/>
            </p:nvSpPr>
            <p:spPr bwMode="auto">
              <a:xfrm>
                <a:off x="10209213" y="4056063"/>
                <a:ext cx="200025" cy="274638"/>
              </a:xfrm>
              <a:custGeom>
                <a:avLst/>
                <a:gdLst>
                  <a:gd name="T0" fmla="*/ 0 w 71"/>
                  <a:gd name="T1" fmla="*/ 0 h 98"/>
                  <a:gd name="T2" fmla="*/ 1 w 71"/>
                  <a:gd name="T3" fmla="*/ 2 h 98"/>
                  <a:gd name="T4" fmla="*/ 71 w 71"/>
                  <a:gd name="T5" fmla="*/ 98 h 98"/>
                  <a:gd name="T6" fmla="*/ 71 w 71"/>
                  <a:gd name="T7" fmla="*/ 91 h 98"/>
                  <a:gd name="T8" fmla="*/ 4 w 71"/>
                  <a:gd name="T9" fmla="*/ 0 h 98"/>
                  <a:gd name="T10" fmla="*/ 2 w 71"/>
                  <a:gd name="T11" fmla="*/ 0 h 98"/>
                  <a:gd name="T12" fmla="*/ 2 w 71"/>
                  <a:gd name="T13" fmla="*/ 0 h 98"/>
                  <a:gd name="T14" fmla="*/ 0 w 71"/>
                  <a:gd name="T15" fmla="*/ 0 h 9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1" h="98">
                    <a:moveTo>
                      <a:pt x="0" y="0"/>
                    </a:moveTo>
                    <a:cubicBezTo>
                      <a:pt x="0" y="1"/>
                      <a:pt x="1" y="2"/>
                      <a:pt x="1" y="2"/>
                    </a:cubicBezTo>
                    <a:cubicBezTo>
                      <a:pt x="71" y="98"/>
                      <a:pt x="71" y="98"/>
                      <a:pt x="71" y="98"/>
                    </a:cubicBezTo>
                    <a:cubicBezTo>
                      <a:pt x="71" y="91"/>
                      <a:pt x="71" y="91"/>
                      <a:pt x="71" y="91"/>
                    </a:cubicBezTo>
                    <a:cubicBezTo>
                      <a:pt x="4" y="0"/>
                      <a:pt x="4" y="0"/>
                      <a:pt x="4" y="0"/>
                    </a:cubicBezTo>
                    <a:cubicBezTo>
                      <a:pt x="3" y="0"/>
                      <a:pt x="3" y="0"/>
                      <a:pt x="2" y="0"/>
                    </a:cubicBezTo>
                    <a:cubicBezTo>
                      <a:pt x="2" y="0"/>
                      <a:pt x="2" y="0"/>
                      <a:pt x="2" y="0"/>
                    </a:cubicBezTo>
                    <a:cubicBezTo>
                      <a:pt x="2" y="0"/>
                      <a:pt x="1" y="0"/>
                      <a:pt x="0"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2" name="Freeform 36"/>
              <p:cNvSpPr/>
              <p:nvPr/>
            </p:nvSpPr>
            <p:spPr bwMode="auto">
              <a:xfrm>
                <a:off x="10183813" y="4070350"/>
                <a:ext cx="225425" cy="307975"/>
              </a:xfrm>
              <a:custGeom>
                <a:avLst/>
                <a:gdLst>
                  <a:gd name="T0" fmla="*/ 0 w 80"/>
                  <a:gd name="T1" fmla="*/ 0 h 110"/>
                  <a:gd name="T2" fmla="*/ 0 w 80"/>
                  <a:gd name="T3" fmla="*/ 1 h 110"/>
                  <a:gd name="T4" fmla="*/ 0 w 80"/>
                  <a:gd name="T5" fmla="*/ 1 h 110"/>
                  <a:gd name="T6" fmla="*/ 0 w 80"/>
                  <a:gd name="T7" fmla="*/ 1 h 110"/>
                  <a:gd name="T8" fmla="*/ 0 w 80"/>
                  <a:gd name="T9" fmla="*/ 2 h 110"/>
                  <a:gd name="T10" fmla="*/ 5 w 80"/>
                  <a:gd name="T11" fmla="*/ 8 h 110"/>
                  <a:gd name="T12" fmla="*/ 80 w 80"/>
                  <a:gd name="T13" fmla="*/ 110 h 110"/>
                  <a:gd name="T14" fmla="*/ 80 w 80"/>
                  <a:gd name="T15" fmla="*/ 103 h 110"/>
                  <a:gd name="T16" fmla="*/ 8 w 80"/>
                  <a:gd name="T17" fmla="*/ 5 h 110"/>
                  <a:gd name="T18" fmla="*/ 6 w 80"/>
                  <a:gd name="T19" fmla="*/ 3 h 110"/>
                  <a:gd name="T20" fmla="*/ 5 w 80"/>
                  <a:gd name="T21" fmla="*/ 3 h 110"/>
                  <a:gd name="T22" fmla="*/ 5 w 80"/>
                  <a:gd name="T23" fmla="*/ 3 h 110"/>
                  <a:gd name="T24" fmla="*/ 1 w 80"/>
                  <a:gd name="T25" fmla="*/ 1 h 110"/>
                  <a:gd name="T26" fmla="*/ 0 w 80"/>
                  <a:gd name="T27" fmla="*/ 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0" h="110">
                    <a:moveTo>
                      <a:pt x="0" y="0"/>
                    </a:moveTo>
                    <a:cubicBezTo>
                      <a:pt x="0" y="1"/>
                      <a:pt x="0" y="1"/>
                      <a:pt x="0" y="1"/>
                    </a:cubicBezTo>
                    <a:cubicBezTo>
                      <a:pt x="0" y="1"/>
                      <a:pt x="0" y="1"/>
                      <a:pt x="0" y="1"/>
                    </a:cubicBezTo>
                    <a:cubicBezTo>
                      <a:pt x="0" y="1"/>
                      <a:pt x="0" y="1"/>
                      <a:pt x="0" y="1"/>
                    </a:cubicBezTo>
                    <a:cubicBezTo>
                      <a:pt x="0" y="1"/>
                      <a:pt x="0" y="1"/>
                      <a:pt x="0" y="2"/>
                    </a:cubicBezTo>
                    <a:cubicBezTo>
                      <a:pt x="5" y="8"/>
                      <a:pt x="5" y="8"/>
                      <a:pt x="5" y="8"/>
                    </a:cubicBezTo>
                    <a:cubicBezTo>
                      <a:pt x="80" y="110"/>
                      <a:pt x="80" y="110"/>
                      <a:pt x="80" y="110"/>
                    </a:cubicBezTo>
                    <a:cubicBezTo>
                      <a:pt x="80" y="103"/>
                      <a:pt x="80" y="103"/>
                      <a:pt x="80" y="103"/>
                    </a:cubicBezTo>
                    <a:cubicBezTo>
                      <a:pt x="8" y="5"/>
                      <a:pt x="8" y="5"/>
                      <a:pt x="8" y="5"/>
                    </a:cubicBezTo>
                    <a:cubicBezTo>
                      <a:pt x="6" y="3"/>
                      <a:pt x="6" y="3"/>
                      <a:pt x="6" y="3"/>
                    </a:cubicBezTo>
                    <a:cubicBezTo>
                      <a:pt x="6" y="3"/>
                      <a:pt x="5" y="3"/>
                      <a:pt x="5" y="3"/>
                    </a:cubicBezTo>
                    <a:cubicBezTo>
                      <a:pt x="5" y="3"/>
                      <a:pt x="5" y="3"/>
                      <a:pt x="5" y="3"/>
                    </a:cubicBezTo>
                    <a:cubicBezTo>
                      <a:pt x="4" y="3"/>
                      <a:pt x="3" y="2"/>
                      <a:pt x="1" y="1"/>
                    </a:cubicBezTo>
                    <a:cubicBezTo>
                      <a:pt x="1" y="1"/>
                      <a:pt x="0" y="1"/>
                      <a:pt x="0"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3" name="Freeform 37"/>
              <p:cNvSpPr>
                <a:spLocks noEditPoints="1"/>
              </p:cNvSpPr>
              <p:nvPr/>
            </p:nvSpPr>
            <p:spPr bwMode="auto">
              <a:xfrm>
                <a:off x="10128251" y="3965575"/>
                <a:ext cx="84138" cy="112713"/>
              </a:xfrm>
              <a:custGeom>
                <a:avLst/>
                <a:gdLst>
                  <a:gd name="T0" fmla="*/ 30 w 30"/>
                  <a:gd name="T1" fmla="*/ 35 h 40"/>
                  <a:gd name="T2" fmla="*/ 29 w 30"/>
                  <a:gd name="T3" fmla="*/ 38 h 40"/>
                  <a:gd name="T4" fmla="*/ 29 w 30"/>
                  <a:gd name="T5" fmla="*/ 38 h 40"/>
                  <a:gd name="T6" fmla="*/ 29 w 30"/>
                  <a:gd name="T7" fmla="*/ 38 h 40"/>
                  <a:gd name="T8" fmla="*/ 27 w 30"/>
                  <a:gd name="T9" fmla="*/ 39 h 40"/>
                  <a:gd name="T10" fmla="*/ 25 w 30"/>
                  <a:gd name="T11" fmla="*/ 40 h 40"/>
                  <a:gd name="T12" fmla="*/ 25 w 30"/>
                  <a:gd name="T13" fmla="*/ 40 h 40"/>
                  <a:gd name="T14" fmla="*/ 21 w 30"/>
                  <a:gd name="T15" fmla="*/ 38 h 40"/>
                  <a:gd name="T16" fmla="*/ 20 w 30"/>
                  <a:gd name="T17" fmla="*/ 37 h 40"/>
                  <a:gd name="T18" fmla="*/ 20 w 30"/>
                  <a:gd name="T19" fmla="*/ 37 h 40"/>
                  <a:gd name="T20" fmla="*/ 21 w 30"/>
                  <a:gd name="T21" fmla="*/ 38 h 40"/>
                  <a:gd name="T22" fmla="*/ 25 w 30"/>
                  <a:gd name="T23" fmla="*/ 40 h 40"/>
                  <a:gd name="T24" fmla="*/ 25 w 30"/>
                  <a:gd name="T25" fmla="*/ 40 h 40"/>
                  <a:gd name="T26" fmla="*/ 26 w 30"/>
                  <a:gd name="T27" fmla="*/ 40 h 40"/>
                  <a:gd name="T28" fmla="*/ 26 w 30"/>
                  <a:gd name="T29" fmla="*/ 40 h 40"/>
                  <a:gd name="T30" fmla="*/ 27 w 30"/>
                  <a:gd name="T31" fmla="*/ 39 h 40"/>
                  <a:gd name="T32" fmla="*/ 29 w 30"/>
                  <a:gd name="T33" fmla="*/ 38 h 40"/>
                  <a:gd name="T34" fmla="*/ 29 w 30"/>
                  <a:gd name="T35" fmla="*/ 38 h 40"/>
                  <a:gd name="T36" fmla="*/ 30 w 30"/>
                  <a:gd name="T37" fmla="*/ 35 h 40"/>
                  <a:gd name="T38" fmla="*/ 10 w 30"/>
                  <a:gd name="T39" fmla="*/ 4 h 40"/>
                  <a:gd name="T40" fmla="*/ 10 w 30"/>
                  <a:gd name="T41" fmla="*/ 4 h 40"/>
                  <a:gd name="T42" fmla="*/ 10 w 30"/>
                  <a:gd name="T43" fmla="*/ 4 h 40"/>
                  <a:gd name="T44" fmla="*/ 10 w 30"/>
                  <a:gd name="T45" fmla="*/ 4 h 40"/>
                  <a:gd name="T46" fmla="*/ 1 w 30"/>
                  <a:gd name="T47" fmla="*/ 6 h 40"/>
                  <a:gd name="T48" fmla="*/ 1 w 30"/>
                  <a:gd name="T49" fmla="*/ 6 h 40"/>
                  <a:gd name="T50" fmla="*/ 1 w 30"/>
                  <a:gd name="T51" fmla="*/ 6 h 40"/>
                  <a:gd name="T52" fmla="*/ 0 w 30"/>
                  <a:gd name="T53" fmla="*/ 1 h 40"/>
                  <a:gd name="T54" fmla="*/ 0 w 30"/>
                  <a:gd name="T55" fmla="*/ 2 h 40"/>
                  <a:gd name="T56" fmla="*/ 0 w 30"/>
                  <a:gd name="T57" fmla="*/ 3 h 40"/>
                  <a:gd name="T58" fmla="*/ 0 w 30"/>
                  <a:gd name="T59" fmla="*/ 3 h 40"/>
                  <a:gd name="T60" fmla="*/ 0 w 30"/>
                  <a:gd name="T61" fmla="*/ 5 h 40"/>
                  <a:gd name="T62" fmla="*/ 0 w 30"/>
                  <a:gd name="T63" fmla="*/ 6 h 40"/>
                  <a:gd name="T64" fmla="*/ 1 w 30"/>
                  <a:gd name="T65" fmla="*/ 6 h 40"/>
                  <a:gd name="T66" fmla="*/ 1 w 30"/>
                  <a:gd name="T67" fmla="*/ 6 h 40"/>
                  <a:gd name="T68" fmla="*/ 1 w 30"/>
                  <a:gd name="T69" fmla="*/ 6 h 40"/>
                  <a:gd name="T70" fmla="*/ 1 w 30"/>
                  <a:gd name="T71" fmla="*/ 9 h 40"/>
                  <a:gd name="T72" fmla="*/ 1 w 30"/>
                  <a:gd name="T73" fmla="*/ 6 h 40"/>
                  <a:gd name="T74" fmla="*/ 1 w 30"/>
                  <a:gd name="T75" fmla="*/ 6 h 40"/>
                  <a:gd name="T76" fmla="*/ 1 w 30"/>
                  <a:gd name="T77" fmla="*/ 6 h 40"/>
                  <a:gd name="T78" fmla="*/ 0 w 30"/>
                  <a:gd name="T79" fmla="*/ 6 h 40"/>
                  <a:gd name="T80" fmla="*/ 0 w 30"/>
                  <a:gd name="T81" fmla="*/ 5 h 40"/>
                  <a:gd name="T82" fmla="*/ 0 w 30"/>
                  <a:gd name="T83" fmla="*/ 3 h 40"/>
                  <a:gd name="T84" fmla="*/ 0 w 30"/>
                  <a:gd name="T85" fmla="*/ 2 h 40"/>
                  <a:gd name="T86" fmla="*/ 0 w 30"/>
                  <a:gd name="T87" fmla="*/ 1 h 40"/>
                  <a:gd name="T88" fmla="*/ 0 w 30"/>
                  <a:gd name="T89" fmla="*/ 1 h 40"/>
                  <a:gd name="T90" fmla="*/ 0 w 30"/>
                  <a:gd name="T91" fmla="*/ 1 h 40"/>
                  <a:gd name="T92" fmla="*/ 0 w 30"/>
                  <a:gd name="T93" fmla="*/ 1 h 40"/>
                  <a:gd name="T94" fmla="*/ 0 w 30"/>
                  <a:gd name="T95" fmla="*/ 1 h 40"/>
                  <a:gd name="T96" fmla="*/ 0 w 30"/>
                  <a:gd name="T97" fmla="*/ 1 h 40"/>
                  <a:gd name="T98" fmla="*/ 0 w 30"/>
                  <a:gd name="T99" fmla="*/ 1 h 40"/>
                  <a:gd name="T100" fmla="*/ 0 w 30"/>
                  <a:gd name="T101" fmla="*/ 1 h 40"/>
                  <a:gd name="T102" fmla="*/ 0 w 30"/>
                  <a:gd name="T103" fmla="*/ 1 h 40"/>
                  <a:gd name="T104" fmla="*/ 0 w 30"/>
                  <a:gd name="T105" fmla="*/ 1 h 40"/>
                  <a:gd name="T106" fmla="*/ 2 w 30"/>
                  <a:gd name="T107" fmla="*/ 0 h 40"/>
                  <a:gd name="T108" fmla="*/ 1 w 30"/>
                  <a:gd name="T109" fmla="*/ 1 h 40"/>
                  <a:gd name="T110" fmla="*/ 2 w 30"/>
                  <a:gd name="T111"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0" h="40">
                    <a:moveTo>
                      <a:pt x="30" y="35"/>
                    </a:moveTo>
                    <a:cubicBezTo>
                      <a:pt x="30" y="36"/>
                      <a:pt x="29" y="37"/>
                      <a:pt x="29" y="38"/>
                    </a:cubicBezTo>
                    <a:cubicBezTo>
                      <a:pt x="29" y="38"/>
                      <a:pt x="29" y="38"/>
                      <a:pt x="29" y="38"/>
                    </a:cubicBezTo>
                    <a:cubicBezTo>
                      <a:pt x="29" y="38"/>
                      <a:pt x="29" y="38"/>
                      <a:pt x="29" y="38"/>
                    </a:cubicBezTo>
                    <a:cubicBezTo>
                      <a:pt x="28" y="39"/>
                      <a:pt x="28" y="39"/>
                      <a:pt x="27" y="39"/>
                    </a:cubicBezTo>
                    <a:cubicBezTo>
                      <a:pt x="27" y="40"/>
                      <a:pt x="26" y="40"/>
                      <a:pt x="25" y="40"/>
                    </a:cubicBezTo>
                    <a:cubicBezTo>
                      <a:pt x="25" y="40"/>
                      <a:pt x="25" y="40"/>
                      <a:pt x="25" y="40"/>
                    </a:cubicBezTo>
                    <a:cubicBezTo>
                      <a:pt x="24" y="40"/>
                      <a:pt x="23" y="39"/>
                      <a:pt x="21" y="38"/>
                    </a:cubicBezTo>
                    <a:cubicBezTo>
                      <a:pt x="21" y="38"/>
                      <a:pt x="20" y="38"/>
                      <a:pt x="20" y="37"/>
                    </a:cubicBezTo>
                    <a:cubicBezTo>
                      <a:pt x="20" y="37"/>
                      <a:pt x="20" y="37"/>
                      <a:pt x="20" y="37"/>
                    </a:cubicBezTo>
                    <a:cubicBezTo>
                      <a:pt x="20" y="38"/>
                      <a:pt x="21" y="38"/>
                      <a:pt x="21" y="38"/>
                    </a:cubicBezTo>
                    <a:cubicBezTo>
                      <a:pt x="23" y="39"/>
                      <a:pt x="24" y="40"/>
                      <a:pt x="25" y="40"/>
                    </a:cubicBezTo>
                    <a:cubicBezTo>
                      <a:pt x="25" y="40"/>
                      <a:pt x="25" y="40"/>
                      <a:pt x="25" y="40"/>
                    </a:cubicBezTo>
                    <a:cubicBezTo>
                      <a:pt x="25" y="40"/>
                      <a:pt x="26" y="40"/>
                      <a:pt x="26" y="40"/>
                    </a:cubicBezTo>
                    <a:cubicBezTo>
                      <a:pt x="26" y="40"/>
                      <a:pt x="26" y="40"/>
                      <a:pt x="26" y="40"/>
                    </a:cubicBezTo>
                    <a:cubicBezTo>
                      <a:pt x="26" y="40"/>
                      <a:pt x="27" y="39"/>
                      <a:pt x="27" y="39"/>
                    </a:cubicBezTo>
                    <a:cubicBezTo>
                      <a:pt x="28" y="39"/>
                      <a:pt x="28" y="39"/>
                      <a:pt x="29" y="38"/>
                    </a:cubicBezTo>
                    <a:cubicBezTo>
                      <a:pt x="29" y="38"/>
                      <a:pt x="29" y="38"/>
                      <a:pt x="29" y="38"/>
                    </a:cubicBezTo>
                    <a:cubicBezTo>
                      <a:pt x="29" y="37"/>
                      <a:pt x="30" y="36"/>
                      <a:pt x="30" y="35"/>
                    </a:cubicBezTo>
                    <a:moveTo>
                      <a:pt x="10" y="4"/>
                    </a:moveTo>
                    <a:cubicBezTo>
                      <a:pt x="10" y="4"/>
                      <a:pt x="10" y="4"/>
                      <a:pt x="10" y="4"/>
                    </a:cubicBezTo>
                    <a:cubicBezTo>
                      <a:pt x="10" y="4"/>
                      <a:pt x="10" y="4"/>
                      <a:pt x="10" y="4"/>
                    </a:cubicBezTo>
                    <a:cubicBezTo>
                      <a:pt x="10" y="4"/>
                      <a:pt x="10" y="4"/>
                      <a:pt x="10" y="4"/>
                    </a:cubicBezTo>
                    <a:moveTo>
                      <a:pt x="1" y="6"/>
                    </a:moveTo>
                    <a:cubicBezTo>
                      <a:pt x="1" y="6"/>
                      <a:pt x="1" y="6"/>
                      <a:pt x="1" y="6"/>
                    </a:cubicBezTo>
                    <a:cubicBezTo>
                      <a:pt x="1" y="6"/>
                      <a:pt x="1" y="6"/>
                      <a:pt x="1" y="6"/>
                    </a:cubicBezTo>
                    <a:moveTo>
                      <a:pt x="0" y="1"/>
                    </a:moveTo>
                    <a:cubicBezTo>
                      <a:pt x="0" y="2"/>
                      <a:pt x="0" y="2"/>
                      <a:pt x="0" y="2"/>
                    </a:cubicBezTo>
                    <a:cubicBezTo>
                      <a:pt x="0" y="3"/>
                      <a:pt x="0" y="3"/>
                      <a:pt x="0" y="3"/>
                    </a:cubicBezTo>
                    <a:cubicBezTo>
                      <a:pt x="0" y="3"/>
                      <a:pt x="0" y="3"/>
                      <a:pt x="0" y="3"/>
                    </a:cubicBezTo>
                    <a:cubicBezTo>
                      <a:pt x="0" y="3"/>
                      <a:pt x="0" y="4"/>
                      <a:pt x="0" y="5"/>
                    </a:cubicBezTo>
                    <a:cubicBezTo>
                      <a:pt x="0" y="6"/>
                      <a:pt x="0" y="6"/>
                      <a:pt x="0" y="6"/>
                    </a:cubicBezTo>
                    <a:cubicBezTo>
                      <a:pt x="1" y="6"/>
                      <a:pt x="1" y="6"/>
                      <a:pt x="1" y="6"/>
                    </a:cubicBezTo>
                    <a:cubicBezTo>
                      <a:pt x="1" y="6"/>
                      <a:pt x="1" y="6"/>
                      <a:pt x="1" y="6"/>
                    </a:cubicBezTo>
                    <a:cubicBezTo>
                      <a:pt x="1" y="6"/>
                      <a:pt x="1" y="6"/>
                      <a:pt x="1" y="6"/>
                    </a:cubicBezTo>
                    <a:cubicBezTo>
                      <a:pt x="1" y="9"/>
                      <a:pt x="1" y="9"/>
                      <a:pt x="1" y="9"/>
                    </a:cubicBezTo>
                    <a:cubicBezTo>
                      <a:pt x="1" y="6"/>
                      <a:pt x="1" y="6"/>
                      <a:pt x="1" y="6"/>
                    </a:cubicBezTo>
                    <a:cubicBezTo>
                      <a:pt x="1" y="6"/>
                      <a:pt x="1" y="6"/>
                      <a:pt x="1" y="6"/>
                    </a:cubicBezTo>
                    <a:cubicBezTo>
                      <a:pt x="1" y="6"/>
                      <a:pt x="1" y="6"/>
                      <a:pt x="1" y="6"/>
                    </a:cubicBezTo>
                    <a:cubicBezTo>
                      <a:pt x="0" y="6"/>
                      <a:pt x="0" y="6"/>
                      <a:pt x="0" y="6"/>
                    </a:cubicBezTo>
                    <a:cubicBezTo>
                      <a:pt x="0" y="5"/>
                      <a:pt x="0" y="5"/>
                      <a:pt x="0" y="5"/>
                    </a:cubicBezTo>
                    <a:cubicBezTo>
                      <a:pt x="0" y="4"/>
                      <a:pt x="0" y="3"/>
                      <a:pt x="0" y="3"/>
                    </a:cubicBezTo>
                    <a:cubicBezTo>
                      <a:pt x="0" y="2"/>
                      <a:pt x="0" y="2"/>
                      <a:pt x="0" y="2"/>
                    </a:cubicBezTo>
                    <a:cubicBezTo>
                      <a:pt x="0" y="2"/>
                      <a:pt x="0" y="2"/>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2" y="0"/>
                    </a:moveTo>
                    <a:cubicBezTo>
                      <a:pt x="1" y="1"/>
                      <a:pt x="1" y="1"/>
                      <a:pt x="1" y="1"/>
                    </a:cubicBezTo>
                    <a:cubicBezTo>
                      <a:pt x="1" y="1"/>
                      <a:pt x="1" y="1"/>
                      <a:pt x="2"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4" name="Freeform 38"/>
              <p:cNvSpPr>
                <a:spLocks noEditPoints="1"/>
              </p:cNvSpPr>
              <p:nvPr/>
            </p:nvSpPr>
            <p:spPr bwMode="auto">
              <a:xfrm>
                <a:off x="10128251" y="3965575"/>
                <a:ext cx="36513" cy="47625"/>
              </a:xfrm>
              <a:custGeom>
                <a:avLst/>
                <a:gdLst>
                  <a:gd name="T0" fmla="*/ 9 w 13"/>
                  <a:gd name="T1" fmla="*/ 16 h 17"/>
                  <a:gd name="T2" fmla="*/ 11 w 13"/>
                  <a:gd name="T3" fmla="*/ 17 h 17"/>
                  <a:gd name="T4" fmla="*/ 12 w 13"/>
                  <a:gd name="T5" fmla="*/ 16 h 17"/>
                  <a:gd name="T6" fmla="*/ 10 w 13"/>
                  <a:gd name="T7" fmla="*/ 16 h 17"/>
                  <a:gd name="T8" fmla="*/ 9 w 13"/>
                  <a:gd name="T9" fmla="*/ 16 h 17"/>
                  <a:gd name="T10" fmla="*/ 13 w 13"/>
                  <a:gd name="T11" fmla="*/ 15 h 17"/>
                  <a:gd name="T12" fmla="*/ 13 w 13"/>
                  <a:gd name="T13" fmla="*/ 15 h 17"/>
                  <a:gd name="T14" fmla="*/ 13 w 13"/>
                  <a:gd name="T15" fmla="*/ 15 h 17"/>
                  <a:gd name="T16" fmla="*/ 2 w 13"/>
                  <a:gd name="T17" fmla="*/ 3 h 17"/>
                  <a:gd name="T18" fmla="*/ 2 w 13"/>
                  <a:gd name="T19" fmla="*/ 0 h 17"/>
                  <a:gd name="T20" fmla="*/ 1 w 13"/>
                  <a:gd name="T21" fmla="*/ 1 h 17"/>
                  <a:gd name="T22" fmla="*/ 0 w 13"/>
                  <a:gd name="T23" fmla="*/ 1 h 17"/>
                  <a:gd name="T24" fmla="*/ 0 w 13"/>
                  <a:gd name="T25" fmla="*/ 1 h 17"/>
                  <a:gd name="T26" fmla="*/ 0 w 13"/>
                  <a:gd name="T27" fmla="*/ 1 h 17"/>
                  <a:gd name="T28" fmla="*/ 0 w 13"/>
                  <a:gd name="T29" fmla="*/ 1 h 17"/>
                  <a:gd name="T30" fmla="*/ 0 w 13"/>
                  <a:gd name="T31" fmla="*/ 3 h 17"/>
                  <a:gd name="T32" fmla="*/ 0 w 13"/>
                  <a:gd name="T33" fmla="*/ 6 h 17"/>
                  <a:gd name="T34" fmla="*/ 1 w 13"/>
                  <a:gd name="T35" fmla="*/ 6 h 17"/>
                  <a:gd name="T36" fmla="*/ 1 w 13"/>
                  <a:gd name="T37" fmla="*/ 9 h 17"/>
                  <a:gd name="T38" fmla="*/ 1 w 13"/>
                  <a:gd name="T39" fmla="*/ 11 h 17"/>
                  <a:gd name="T40" fmla="*/ 1 w 13"/>
                  <a:gd name="T41" fmla="*/ 11 h 17"/>
                  <a:gd name="T42" fmla="*/ 1 w 13"/>
                  <a:gd name="T43" fmla="*/ 11 h 17"/>
                  <a:gd name="T44" fmla="*/ 3 w 13"/>
                  <a:gd name="T45" fmla="*/ 9 h 17"/>
                  <a:gd name="T46" fmla="*/ 5 w 13"/>
                  <a:gd name="T47" fmla="*/ 8 h 17"/>
                  <a:gd name="T48" fmla="*/ 5 w 13"/>
                  <a:gd name="T49" fmla="*/ 6 h 17"/>
                  <a:gd name="T50" fmla="*/ 8 w 13"/>
                  <a:gd name="T51" fmla="*/ 7 h 17"/>
                  <a:gd name="T52" fmla="*/ 10 w 13"/>
                  <a:gd name="T53" fmla="*/ 5 h 17"/>
                  <a:gd name="T54" fmla="*/ 12 w 13"/>
                  <a:gd name="T55" fmla="*/ 5 h 17"/>
                  <a:gd name="T56" fmla="*/ 10 w 13"/>
                  <a:gd name="T57" fmla="*/ 4 h 17"/>
                  <a:gd name="T58" fmla="*/ 6 w 13"/>
                  <a:gd name="T59" fmla="*/ 2 h 17"/>
                  <a:gd name="T60" fmla="*/ 5 w 13"/>
                  <a:gd name="T61" fmla="*/ 1 h 17"/>
                  <a:gd name="T62" fmla="*/ 2 w 13"/>
                  <a:gd name="T63"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3" h="17">
                    <a:moveTo>
                      <a:pt x="9" y="16"/>
                    </a:moveTo>
                    <a:cubicBezTo>
                      <a:pt x="9" y="16"/>
                      <a:pt x="9" y="16"/>
                      <a:pt x="9" y="16"/>
                    </a:cubicBezTo>
                    <a:cubicBezTo>
                      <a:pt x="10" y="16"/>
                      <a:pt x="10" y="16"/>
                      <a:pt x="10" y="16"/>
                    </a:cubicBezTo>
                    <a:cubicBezTo>
                      <a:pt x="10" y="16"/>
                      <a:pt x="10" y="17"/>
                      <a:pt x="11" y="17"/>
                    </a:cubicBezTo>
                    <a:cubicBezTo>
                      <a:pt x="11" y="17"/>
                      <a:pt x="11" y="17"/>
                      <a:pt x="11" y="17"/>
                    </a:cubicBezTo>
                    <a:cubicBezTo>
                      <a:pt x="11" y="17"/>
                      <a:pt x="12" y="16"/>
                      <a:pt x="12" y="16"/>
                    </a:cubicBezTo>
                    <a:cubicBezTo>
                      <a:pt x="12" y="16"/>
                      <a:pt x="11" y="17"/>
                      <a:pt x="11" y="17"/>
                    </a:cubicBezTo>
                    <a:cubicBezTo>
                      <a:pt x="11" y="17"/>
                      <a:pt x="11" y="16"/>
                      <a:pt x="10" y="16"/>
                    </a:cubicBezTo>
                    <a:cubicBezTo>
                      <a:pt x="10" y="16"/>
                      <a:pt x="10" y="16"/>
                      <a:pt x="10" y="16"/>
                    </a:cubicBezTo>
                    <a:cubicBezTo>
                      <a:pt x="9" y="16"/>
                      <a:pt x="9" y="16"/>
                      <a:pt x="9" y="16"/>
                    </a:cubicBezTo>
                    <a:cubicBezTo>
                      <a:pt x="9" y="16"/>
                      <a:pt x="9" y="16"/>
                      <a:pt x="9" y="16"/>
                    </a:cubicBezTo>
                    <a:moveTo>
                      <a:pt x="13" y="15"/>
                    </a:moveTo>
                    <a:cubicBezTo>
                      <a:pt x="13" y="15"/>
                      <a:pt x="13" y="16"/>
                      <a:pt x="12" y="16"/>
                    </a:cubicBezTo>
                    <a:cubicBezTo>
                      <a:pt x="13" y="16"/>
                      <a:pt x="13" y="15"/>
                      <a:pt x="13" y="15"/>
                    </a:cubicBezTo>
                    <a:moveTo>
                      <a:pt x="13" y="15"/>
                    </a:moveTo>
                    <a:cubicBezTo>
                      <a:pt x="13" y="15"/>
                      <a:pt x="13" y="15"/>
                      <a:pt x="13" y="15"/>
                    </a:cubicBezTo>
                    <a:cubicBezTo>
                      <a:pt x="13" y="15"/>
                      <a:pt x="13" y="15"/>
                      <a:pt x="13" y="15"/>
                    </a:cubicBezTo>
                    <a:moveTo>
                      <a:pt x="2" y="3"/>
                    </a:moveTo>
                    <a:cubicBezTo>
                      <a:pt x="2" y="3"/>
                      <a:pt x="2" y="3"/>
                      <a:pt x="2" y="3"/>
                    </a:cubicBezTo>
                    <a:moveTo>
                      <a:pt x="2" y="0"/>
                    </a:moveTo>
                    <a:cubicBezTo>
                      <a:pt x="2" y="0"/>
                      <a:pt x="2" y="0"/>
                      <a:pt x="2" y="0"/>
                    </a:cubicBezTo>
                    <a:cubicBezTo>
                      <a:pt x="1" y="1"/>
                      <a:pt x="1" y="1"/>
                      <a:pt x="1" y="1"/>
                    </a:cubicBezTo>
                    <a:cubicBezTo>
                      <a:pt x="1" y="1"/>
                      <a:pt x="1" y="1"/>
                      <a:pt x="1" y="1"/>
                    </a:cubicBezTo>
                    <a:cubicBezTo>
                      <a:pt x="1"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2"/>
                      <a:pt x="0" y="2"/>
                      <a:pt x="0" y="2"/>
                    </a:cubicBezTo>
                    <a:cubicBezTo>
                      <a:pt x="0" y="3"/>
                      <a:pt x="0" y="3"/>
                      <a:pt x="0" y="3"/>
                    </a:cubicBezTo>
                    <a:cubicBezTo>
                      <a:pt x="0" y="3"/>
                      <a:pt x="0" y="4"/>
                      <a:pt x="0" y="5"/>
                    </a:cubicBezTo>
                    <a:cubicBezTo>
                      <a:pt x="0" y="6"/>
                      <a:pt x="0" y="6"/>
                      <a:pt x="0" y="6"/>
                    </a:cubicBezTo>
                    <a:cubicBezTo>
                      <a:pt x="1" y="6"/>
                      <a:pt x="1" y="6"/>
                      <a:pt x="1" y="6"/>
                    </a:cubicBezTo>
                    <a:cubicBezTo>
                      <a:pt x="1" y="6"/>
                      <a:pt x="1" y="6"/>
                      <a:pt x="1" y="6"/>
                    </a:cubicBezTo>
                    <a:cubicBezTo>
                      <a:pt x="1" y="6"/>
                      <a:pt x="1" y="6"/>
                      <a:pt x="1" y="6"/>
                    </a:cubicBezTo>
                    <a:cubicBezTo>
                      <a:pt x="1" y="9"/>
                      <a:pt x="1" y="9"/>
                      <a:pt x="1" y="9"/>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0"/>
                      <a:pt x="2" y="9"/>
                      <a:pt x="2" y="9"/>
                    </a:cubicBezTo>
                    <a:cubicBezTo>
                      <a:pt x="3" y="9"/>
                      <a:pt x="3" y="9"/>
                      <a:pt x="3" y="9"/>
                    </a:cubicBezTo>
                    <a:cubicBezTo>
                      <a:pt x="4" y="9"/>
                      <a:pt x="4" y="9"/>
                      <a:pt x="5" y="9"/>
                    </a:cubicBezTo>
                    <a:cubicBezTo>
                      <a:pt x="5" y="9"/>
                      <a:pt x="5" y="8"/>
                      <a:pt x="5" y="8"/>
                    </a:cubicBezTo>
                    <a:cubicBezTo>
                      <a:pt x="5" y="8"/>
                      <a:pt x="5" y="8"/>
                      <a:pt x="5" y="8"/>
                    </a:cubicBezTo>
                    <a:cubicBezTo>
                      <a:pt x="5" y="6"/>
                      <a:pt x="5" y="6"/>
                      <a:pt x="5" y="6"/>
                    </a:cubicBezTo>
                    <a:cubicBezTo>
                      <a:pt x="7" y="7"/>
                      <a:pt x="7" y="7"/>
                      <a:pt x="7" y="7"/>
                    </a:cubicBezTo>
                    <a:cubicBezTo>
                      <a:pt x="7" y="7"/>
                      <a:pt x="8" y="7"/>
                      <a:pt x="8" y="7"/>
                    </a:cubicBezTo>
                    <a:cubicBezTo>
                      <a:pt x="8" y="7"/>
                      <a:pt x="9" y="7"/>
                      <a:pt x="9" y="7"/>
                    </a:cubicBezTo>
                    <a:cubicBezTo>
                      <a:pt x="9" y="7"/>
                      <a:pt x="9" y="6"/>
                      <a:pt x="10" y="5"/>
                    </a:cubicBezTo>
                    <a:cubicBezTo>
                      <a:pt x="10" y="5"/>
                      <a:pt x="10" y="5"/>
                      <a:pt x="11" y="5"/>
                    </a:cubicBezTo>
                    <a:cubicBezTo>
                      <a:pt x="11" y="5"/>
                      <a:pt x="12" y="5"/>
                      <a:pt x="12" y="5"/>
                    </a:cubicBezTo>
                    <a:cubicBezTo>
                      <a:pt x="12" y="5"/>
                      <a:pt x="12" y="5"/>
                      <a:pt x="12" y="5"/>
                    </a:cubicBezTo>
                    <a:cubicBezTo>
                      <a:pt x="10" y="4"/>
                      <a:pt x="10" y="4"/>
                      <a:pt x="10" y="4"/>
                    </a:cubicBezTo>
                    <a:cubicBezTo>
                      <a:pt x="10" y="4"/>
                      <a:pt x="10" y="4"/>
                      <a:pt x="10" y="4"/>
                    </a:cubicBezTo>
                    <a:cubicBezTo>
                      <a:pt x="6" y="2"/>
                      <a:pt x="6" y="2"/>
                      <a:pt x="6" y="2"/>
                    </a:cubicBezTo>
                    <a:cubicBezTo>
                      <a:pt x="6" y="2"/>
                      <a:pt x="6" y="2"/>
                      <a:pt x="6" y="2"/>
                    </a:cubicBezTo>
                    <a:cubicBezTo>
                      <a:pt x="6" y="2"/>
                      <a:pt x="6" y="2"/>
                      <a:pt x="5" y="1"/>
                    </a:cubicBezTo>
                    <a:cubicBezTo>
                      <a:pt x="4" y="1"/>
                      <a:pt x="3" y="0"/>
                      <a:pt x="2" y="0"/>
                    </a:cubicBezTo>
                    <a:cubicBezTo>
                      <a:pt x="2" y="0"/>
                      <a:pt x="2" y="0"/>
                      <a:pt x="2" y="0"/>
                    </a:cubicBezTo>
                    <a:cubicBezTo>
                      <a:pt x="2" y="0"/>
                      <a:pt x="2" y="0"/>
                      <a:pt x="2"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5" name="Freeform 39"/>
              <p:cNvSpPr>
                <a:spLocks noEditPoints="1"/>
              </p:cNvSpPr>
              <p:nvPr/>
            </p:nvSpPr>
            <p:spPr bwMode="auto">
              <a:xfrm>
                <a:off x="10131426" y="3979863"/>
                <a:ext cx="98425" cy="103188"/>
              </a:xfrm>
              <a:custGeom>
                <a:avLst/>
                <a:gdLst>
                  <a:gd name="T0" fmla="*/ 24 w 35"/>
                  <a:gd name="T1" fmla="*/ 31 h 37"/>
                  <a:gd name="T2" fmla="*/ 13 w 35"/>
                  <a:gd name="T3" fmla="*/ 6 h 37"/>
                  <a:gd name="T4" fmla="*/ 30 w 35"/>
                  <a:gd name="T5" fmla="*/ 17 h 37"/>
                  <a:gd name="T6" fmla="*/ 31 w 35"/>
                  <a:gd name="T7" fmla="*/ 22 h 37"/>
                  <a:gd name="T8" fmla="*/ 31 w 35"/>
                  <a:gd name="T9" fmla="*/ 23 h 37"/>
                  <a:gd name="T10" fmla="*/ 30 w 35"/>
                  <a:gd name="T11" fmla="*/ 23 h 37"/>
                  <a:gd name="T12" fmla="*/ 25 w 35"/>
                  <a:gd name="T13" fmla="*/ 20 h 37"/>
                  <a:gd name="T14" fmla="*/ 22 w 35"/>
                  <a:gd name="T15" fmla="*/ 20 h 37"/>
                  <a:gd name="T16" fmla="*/ 22 w 35"/>
                  <a:gd name="T17" fmla="*/ 23 h 37"/>
                  <a:gd name="T18" fmla="*/ 25 w 35"/>
                  <a:gd name="T19" fmla="*/ 30 h 37"/>
                  <a:gd name="T20" fmla="*/ 24 w 35"/>
                  <a:gd name="T21" fmla="*/ 31 h 37"/>
                  <a:gd name="T22" fmla="*/ 24 w 35"/>
                  <a:gd name="T23" fmla="*/ 31 h 37"/>
                  <a:gd name="T24" fmla="*/ 19 w 35"/>
                  <a:gd name="T25" fmla="*/ 27 h 37"/>
                  <a:gd name="T26" fmla="*/ 18 w 35"/>
                  <a:gd name="T27" fmla="*/ 26 h 37"/>
                  <a:gd name="T28" fmla="*/ 17 w 35"/>
                  <a:gd name="T29" fmla="*/ 25 h 37"/>
                  <a:gd name="T30" fmla="*/ 15 w 35"/>
                  <a:gd name="T31" fmla="*/ 25 h 37"/>
                  <a:gd name="T32" fmla="*/ 14 w 35"/>
                  <a:gd name="T33" fmla="*/ 27 h 37"/>
                  <a:gd name="T34" fmla="*/ 15 w 35"/>
                  <a:gd name="T35" fmla="*/ 33 h 37"/>
                  <a:gd name="T36" fmla="*/ 9 w 35"/>
                  <a:gd name="T37" fmla="*/ 29 h 37"/>
                  <a:gd name="T38" fmla="*/ 6 w 35"/>
                  <a:gd name="T39" fmla="*/ 11 h 37"/>
                  <a:gd name="T40" fmla="*/ 8 w 35"/>
                  <a:gd name="T41" fmla="*/ 11 h 37"/>
                  <a:gd name="T42" fmla="*/ 8 w 35"/>
                  <a:gd name="T43" fmla="*/ 11 h 37"/>
                  <a:gd name="T44" fmla="*/ 8 w 35"/>
                  <a:gd name="T45" fmla="*/ 11 h 37"/>
                  <a:gd name="T46" fmla="*/ 9 w 35"/>
                  <a:gd name="T47" fmla="*/ 11 h 37"/>
                  <a:gd name="T48" fmla="*/ 11 w 35"/>
                  <a:gd name="T49" fmla="*/ 11 h 37"/>
                  <a:gd name="T50" fmla="*/ 11 w 35"/>
                  <a:gd name="T51" fmla="*/ 11 h 37"/>
                  <a:gd name="T52" fmla="*/ 12 w 35"/>
                  <a:gd name="T53" fmla="*/ 10 h 37"/>
                  <a:gd name="T54" fmla="*/ 12 w 35"/>
                  <a:gd name="T55" fmla="*/ 10 h 37"/>
                  <a:gd name="T56" fmla="*/ 12 w 35"/>
                  <a:gd name="T57" fmla="*/ 9 h 37"/>
                  <a:gd name="T58" fmla="*/ 12 w 35"/>
                  <a:gd name="T59" fmla="*/ 9 h 37"/>
                  <a:gd name="T60" fmla="*/ 12 w 35"/>
                  <a:gd name="T61" fmla="*/ 9 h 37"/>
                  <a:gd name="T62" fmla="*/ 13 w 35"/>
                  <a:gd name="T63" fmla="*/ 8 h 37"/>
                  <a:gd name="T64" fmla="*/ 13 w 35"/>
                  <a:gd name="T65" fmla="*/ 6 h 37"/>
                  <a:gd name="T66" fmla="*/ 13 w 35"/>
                  <a:gd name="T67" fmla="*/ 6 h 37"/>
                  <a:gd name="T68" fmla="*/ 9 w 35"/>
                  <a:gd name="T69" fmla="*/ 0 h 37"/>
                  <a:gd name="T70" fmla="*/ 7 w 35"/>
                  <a:gd name="T71" fmla="*/ 2 h 37"/>
                  <a:gd name="T72" fmla="*/ 6 w 35"/>
                  <a:gd name="T73" fmla="*/ 2 h 37"/>
                  <a:gd name="T74" fmla="*/ 5 w 35"/>
                  <a:gd name="T75" fmla="*/ 3 h 37"/>
                  <a:gd name="T76" fmla="*/ 4 w 35"/>
                  <a:gd name="T77" fmla="*/ 3 h 37"/>
                  <a:gd name="T78" fmla="*/ 2 w 35"/>
                  <a:gd name="T79" fmla="*/ 4 h 37"/>
                  <a:gd name="T80" fmla="*/ 0 w 35"/>
                  <a:gd name="T81" fmla="*/ 6 h 37"/>
                  <a:gd name="T82" fmla="*/ 5 w 35"/>
                  <a:gd name="T83" fmla="*/ 30 h 37"/>
                  <a:gd name="T84" fmla="*/ 5 w 35"/>
                  <a:gd name="T85" fmla="*/ 31 h 37"/>
                  <a:gd name="T86" fmla="*/ 5 w 35"/>
                  <a:gd name="T87" fmla="*/ 31 h 37"/>
                  <a:gd name="T88" fmla="*/ 9 w 35"/>
                  <a:gd name="T89" fmla="*/ 34 h 37"/>
                  <a:gd name="T90" fmla="*/ 16 w 35"/>
                  <a:gd name="T91" fmla="*/ 37 h 37"/>
                  <a:gd name="T92" fmla="*/ 19 w 35"/>
                  <a:gd name="T93" fmla="*/ 35 h 37"/>
                  <a:gd name="T94" fmla="*/ 19 w 35"/>
                  <a:gd name="T95" fmla="*/ 33 h 37"/>
                  <a:gd name="T96" fmla="*/ 19 w 35"/>
                  <a:gd name="T97" fmla="*/ 32 h 37"/>
                  <a:gd name="T98" fmla="*/ 20 w 35"/>
                  <a:gd name="T99" fmla="*/ 33 h 37"/>
                  <a:gd name="T100" fmla="*/ 24 w 35"/>
                  <a:gd name="T101" fmla="*/ 35 h 37"/>
                  <a:gd name="T102" fmla="*/ 28 w 35"/>
                  <a:gd name="T103" fmla="*/ 33 h 37"/>
                  <a:gd name="T104" fmla="*/ 29 w 35"/>
                  <a:gd name="T105" fmla="*/ 30 h 37"/>
                  <a:gd name="T106" fmla="*/ 29 w 35"/>
                  <a:gd name="T107" fmla="*/ 29 h 37"/>
                  <a:gd name="T108" fmla="*/ 28 w 35"/>
                  <a:gd name="T109" fmla="*/ 27 h 37"/>
                  <a:gd name="T110" fmla="*/ 30 w 35"/>
                  <a:gd name="T111" fmla="*/ 27 h 37"/>
                  <a:gd name="T112" fmla="*/ 34 w 35"/>
                  <a:gd name="T113" fmla="*/ 26 h 37"/>
                  <a:gd name="T114" fmla="*/ 35 w 35"/>
                  <a:gd name="T115" fmla="*/ 22 h 37"/>
                  <a:gd name="T116" fmla="*/ 34 w 35"/>
                  <a:gd name="T117" fmla="*/ 16 h 37"/>
                  <a:gd name="T118" fmla="*/ 32 w 35"/>
                  <a:gd name="T119" fmla="*/ 12 h 37"/>
                  <a:gd name="T120" fmla="*/ 32 w 35"/>
                  <a:gd name="T121" fmla="*/ 12 h 37"/>
                  <a:gd name="T122" fmla="*/ 11 w 35"/>
                  <a:gd name="T123"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5" h="37">
                    <a:moveTo>
                      <a:pt x="24" y="31"/>
                    </a:moveTo>
                    <a:cubicBezTo>
                      <a:pt x="24" y="31"/>
                      <a:pt x="24" y="31"/>
                      <a:pt x="24" y="31"/>
                    </a:cubicBezTo>
                    <a:moveTo>
                      <a:pt x="13" y="6"/>
                    </a:moveTo>
                    <a:cubicBezTo>
                      <a:pt x="13" y="6"/>
                      <a:pt x="13" y="6"/>
                      <a:pt x="13" y="6"/>
                    </a:cubicBezTo>
                    <a:cubicBezTo>
                      <a:pt x="30" y="15"/>
                      <a:pt x="30" y="15"/>
                      <a:pt x="30" y="15"/>
                    </a:cubicBezTo>
                    <a:cubicBezTo>
                      <a:pt x="30" y="15"/>
                      <a:pt x="30" y="16"/>
                      <a:pt x="30" y="17"/>
                    </a:cubicBezTo>
                    <a:cubicBezTo>
                      <a:pt x="31" y="19"/>
                      <a:pt x="31" y="21"/>
                      <a:pt x="31" y="22"/>
                    </a:cubicBezTo>
                    <a:cubicBezTo>
                      <a:pt x="31" y="22"/>
                      <a:pt x="31" y="22"/>
                      <a:pt x="31" y="22"/>
                    </a:cubicBezTo>
                    <a:cubicBezTo>
                      <a:pt x="31" y="22"/>
                      <a:pt x="31" y="23"/>
                      <a:pt x="31" y="23"/>
                    </a:cubicBezTo>
                    <a:cubicBezTo>
                      <a:pt x="31" y="23"/>
                      <a:pt x="31" y="23"/>
                      <a:pt x="31" y="23"/>
                    </a:cubicBezTo>
                    <a:cubicBezTo>
                      <a:pt x="31" y="23"/>
                      <a:pt x="31" y="23"/>
                      <a:pt x="30" y="23"/>
                    </a:cubicBezTo>
                    <a:cubicBezTo>
                      <a:pt x="30" y="23"/>
                      <a:pt x="30" y="23"/>
                      <a:pt x="30" y="23"/>
                    </a:cubicBezTo>
                    <a:cubicBezTo>
                      <a:pt x="30" y="23"/>
                      <a:pt x="28" y="23"/>
                      <a:pt x="27" y="22"/>
                    </a:cubicBezTo>
                    <a:cubicBezTo>
                      <a:pt x="26" y="22"/>
                      <a:pt x="25" y="21"/>
                      <a:pt x="25" y="20"/>
                    </a:cubicBezTo>
                    <a:cubicBezTo>
                      <a:pt x="24" y="20"/>
                      <a:pt x="24" y="19"/>
                      <a:pt x="23" y="19"/>
                    </a:cubicBezTo>
                    <a:cubicBezTo>
                      <a:pt x="23" y="19"/>
                      <a:pt x="22" y="20"/>
                      <a:pt x="22" y="20"/>
                    </a:cubicBezTo>
                    <a:cubicBezTo>
                      <a:pt x="22" y="20"/>
                      <a:pt x="21" y="21"/>
                      <a:pt x="21" y="21"/>
                    </a:cubicBezTo>
                    <a:cubicBezTo>
                      <a:pt x="21" y="22"/>
                      <a:pt x="21" y="22"/>
                      <a:pt x="22" y="23"/>
                    </a:cubicBezTo>
                    <a:cubicBezTo>
                      <a:pt x="24" y="26"/>
                      <a:pt x="25" y="28"/>
                      <a:pt x="25" y="30"/>
                    </a:cubicBezTo>
                    <a:cubicBezTo>
                      <a:pt x="25" y="30"/>
                      <a:pt x="25" y="30"/>
                      <a:pt x="25" y="30"/>
                    </a:cubicBezTo>
                    <a:cubicBezTo>
                      <a:pt x="25" y="30"/>
                      <a:pt x="24" y="30"/>
                      <a:pt x="24" y="31"/>
                    </a:cubicBezTo>
                    <a:cubicBezTo>
                      <a:pt x="24" y="31"/>
                      <a:pt x="24" y="31"/>
                      <a:pt x="24" y="31"/>
                    </a:cubicBezTo>
                    <a:cubicBezTo>
                      <a:pt x="24" y="31"/>
                      <a:pt x="24" y="31"/>
                      <a:pt x="24" y="31"/>
                    </a:cubicBezTo>
                    <a:cubicBezTo>
                      <a:pt x="24" y="31"/>
                      <a:pt x="24" y="31"/>
                      <a:pt x="24" y="31"/>
                    </a:cubicBezTo>
                    <a:cubicBezTo>
                      <a:pt x="24" y="31"/>
                      <a:pt x="23" y="30"/>
                      <a:pt x="23" y="30"/>
                    </a:cubicBezTo>
                    <a:cubicBezTo>
                      <a:pt x="22" y="29"/>
                      <a:pt x="20" y="28"/>
                      <a:pt x="19" y="27"/>
                    </a:cubicBezTo>
                    <a:cubicBezTo>
                      <a:pt x="19" y="27"/>
                      <a:pt x="19" y="27"/>
                      <a:pt x="19" y="27"/>
                    </a:cubicBezTo>
                    <a:cubicBezTo>
                      <a:pt x="18" y="26"/>
                      <a:pt x="18" y="26"/>
                      <a:pt x="18" y="26"/>
                    </a:cubicBezTo>
                    <a:cubicBezTo>
                      <a:pt x="17" y="25"/>
                      <a:pt x="17" y="25"/>
                      <a:pt x="17" y="25"/>
                    </a:cubicBezTo>
                    <a:cubicBezTo>
                      <a:pt x="17" y="25"/>
                      <a:pt x="17" y="25"/>
                      <a:pt x="17" y="25"/>
                    </a:cubicBezTo>
                    <a:cubicBezTo>
                      <a:pt x="17" y="25"/>
                      <a:pt x="16" y="24"/>
                      <a:pt x="16" y="24"/>
                    </a:cubicBezTo>
                    <a:cubicBezTo>
                      <a:pt x="15" y="24"/>
                      <a:pt x="15" y="24"/>
                      <a:pt x="15" y="25"/>
                    </a:cubicBezTo>
                    <a:cubicBezTo>
                      <a:pt x="14" y="25"/>
                      <a:pt x="14" y="26"/>
                      <a:pt x="14" y="26"/>
                    </a:cubicBezTo>
                    <a:cubicBezTo>
                      <a:pt x="14" y="27"/>
                      <a:pt x="14" y="27"/>
                      <a:pt x="14" y="27"/>
                    </a:cubicBezTo>
                    <a:cubicBezTo>
                      <a:pt x="15" y="30"/>
                      <a:pt x="15" y="32"/>
                      <a:pt x="15" y="33"/>
                    </a:cubicBezTo>
                    <a:cubicBezTo>
                      <a:pt x="15" y="33"/>
                      <a:pt x="15" y="33"/>
                      <a:pt x="15" y="33"/>
                    </a:cubicBezTo>
                    <a:cubicBezTo>
                      <a:pt x="15" y="33"/>
                      <a:pt x="14" y="32"/>
                      <a:pt x="14" y="32"/>
                    </a:cubicBezTo>
                    <a:cubicBezTo>
                      <a:pt x="12" y="31"/>
                      <a:pt x="10" y="30"/>
                      <a:pt x="9" y="29"/>
                    </a:cubicBezTo>
                    <a:cubicBezTo>
                      <a:pt x="5" y="11"/>
                      <a:pt x="5" y="11"/>
                      <a:pt x="5" y="11"/>
                    </a:cubicBezTo>
                    <a:cubicBezTo>
                      <a:pt x="6" y="11"/>
                      <a:pt x="6" y="11"/>
                      <a:pt x="6" y="11"/>
                    </a:cubicBezTo>
                    <a:cubicBezTo>
                      <a:pt x="6" y="11"/>
                      <a:pt x="6" y="11"/>
                      <a:pt x="7" y="11"/>
                    </a:cubicBezTo>
                    <a:cubicBezTo>
                      <a:pt x="7"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9" y="11"/>
                      <a:pt x="9" y="11"/>
                      <a:pt x="9" y="11"/>
                    </a:cubicBezTo>
                    <a:cubicBezTo>
                      <a:pt x="9" y="11"/>
                      <a:pt x="9" y="11"/>
                      <a:pt x="9" y="11"/>
                    </a:cubicBezTo>
                    <a:cubicBezTo>
                      <a:pt x="10" y="11"/>
                      <a:pt x="10" y="12"/>
                      <a:pt x="10" y="12"/>
                    </a:cubicBezTo>
                    <a:cubicBezTo>
                      <a:pt x="10" y="12"/>
                      <a:pt x="11" y="11"/>
                      <a:pt x="11" y="11"/>
                    </a:cubicBezTo>
                    <a:cubicBezTo>
                      <a:pt x="11" y="11"/>
                      <a:pt x="11" y="11"/>
                      <a:pt x="11" y="11"/>
                    </a:cubicBezTo>
                    <a:cubicBezTo>
                      <a:pt x="11" y="11"/>
                      <a:pt x="11" y="11"/>
                      <a:pt x="11" y="11"/>
                    </a:cubicBezTo>
                    <a:cubicBezTo>
                      <a:pt x="12" y="11"/>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2" y="8"/>
                      <a:pt x="13" y="8"/>
                      <a:pt x="13" y="8"/>
                    </a:cubicBezTo>
                    <a:cubicBezTo>
                      <a:pt x="13" y="8"/>
                      <a:pt x="13" y="8"/>
                      <a:pt x="13" y="8"/>
                    </a:cubicBezTo>
                    <a:cubicBezTo>
                      <a:pt x="13" y="8"/>
                      <a:pt x="13" y="8"/>
                      <a:pt x="13" y="8"/>
                    </a:cubicBezTo>
                    <a:cubicBezTo>
                      <a:pt x="13" y="7"/>
                      <a:pt x="13" y="7"/>
                      <a:pt x="13" y="6"/>
                    </a:cubicBezTo>
                    <a:cubicBezTo>
                      <a:pt x="13" y="6"/>
                      <a:pt x="13" y="6"/>
                      <a:pt x="13" y="6"/>
                    </a:cubicBezTo>
                    <a:cubicBezTo>
                      <a:pt x="13" y="6"/>
                      <a:pt x="13" y="6"/>
                      <a:pt x="13" y="6"/>
                    </a:cubicBezTo>
                    <a:moveTo>
                      <a:pt x="10" y="0"/>
                    </a:moveTo>
                    <a:cubicBezTo>
                      <a:pt x="9" y="0"/>
                      <a:pt x="9" y="0"/>
                      <a:pt x="9" y="0"/>
                    </a:cubicBezTo>
                    <a:cubicBezTo>
                      <a:pt x="8" y="1"/>
                      <a:pt x="8" y="2"/>
                      <a:pt x="8" y="2"/>
                    </a:cubicBezTo>
                    <a:cubicBezTo>
                      <a:pt x="8" y="2"/>
                      <a:pt x="7" y="2"/>
                      <a:pt x="7" y="2"/>
                    </a:cubicBezTo>
                    <a:cubicBezTo>
                      <a:pt x="7" y="2"/>
                      <a:pt x="6" y="2"/>
                      <a:pt x="6" y="2"/>
                    </a:cubicBezTo>
                    <a:cubicBezTo>
                      <a:pt x="6" y="2"/>
                      <a:pt x="6" y="2"/>
                      <a:pt x="6" y="2"/>
                    </a:cubicBezTo>
                    <a:cubicBezTo>
                      <a:pt x="6" y="2"/>
                      <a:pt x="6" y="2"/>
                      <a:pt x="5" y="2"/>
                    </a:cubicBezTo>
                    <a:cubicBezTo>
                      <a:pt x="5" y="3"/>
                      <a:pt x="5" y="3"/>
                      <a:pt x="5" y="3"/>
                    </a:cubicBezTo>
                    <a:cubicBezTo>
                      <a:pt x="5" y="3"/>
                      <a:pt x="4" y="3"/>
                      <a:pt x="4" y="3"/>
                    </a:cubicBezTo>
                    <a:cubicBezTo>
                      <a:pt x="4" y="3"/>
                      <a:pt x="4" y="3"/>
                      <a:pt x="4" y="3"/>
                    </a:cubicBezTo>
                    <a:cubicBezTo>
                      <a:pt x="4" y="3"/>
                      <a:pt x="4" y="4"/>
                      <a:pt x="4" y="4"/>
                    </a:cubicBezTo>
                    <a:cubicBezTo>
                      <a:pt x="3" y="4"/>
                      <a:pt x="3" y="4"/>
                      <a:pt x="2" y="4"/>
                    </a:cubicBezTo>
                    <a:cubicBezTo>
                      <a:pt x="2" y="4"/>
                      <a:pt x="2" y="4"/>
                      <a:pt x="1" y="4"/>
                    </a:cubicBezTo>
                    <a:cubicBezTo>
                      <a:pt x="1" y="4"/>
                      <a:pt x="0" y="5"/>
                      <a:pt x="0" y="6"/>
                    </a:cubicBezTo>
                    <a:cubicBezTo>
                      <a:pt x="0" y="6"/>
                      <a:pt x="0" y="6"/>
                      <a:pt x="0" y="6"/>
                    </a:cubicBezTo>
                    <a:cubicBezTo>
                      <a:pt x="5" y="30"/>
                      <a:pt x="5" y="30"/>
                      <a:pt x="5" y="30"/>
                    </a:cubicBezTo>
                    <a:cubicBezTo>
                      <a:pt x="5" y="30"/>
                      <a:pt x="5" y="30"/>
                      <a:pt x="5" y="30"/>
                    </a:cubicBezTo>
                    <a:cubicBezTo>
                      <a:pt x="5" y="31"/>
                      <a:pt x="5" y="31"/>
                      <a:pt x="5" y="31"/>
                    </a:cubicBezTo>
                    <a:cubicBezTo>
                      <a:pt x="5" y="31"/>
                      <a:pt x="5" y="31"/>
                      <a:pt x="5" y="31"/>
                    </a:cubicBezTo>
                    <a:cubicBezTo>
                      <a:pt x="5" y="31"/>
                      <a:pt x="5" y="31"/>
                      <a:pt x="5" y="31"/>
                    </a:cubicBezTo>
                    <a:cubicBezTo>
                      <a:pt x="6" y="32"/>
                      <a:pt x="6" y="32"/>
                      <a:pt x="6" y="32"/>
                    </a:cubicBezTo>
                    <a:cubicBezTo>
                      <a:pt x="6" y="32"/>
                      <a:pt x="8" y="33"/>
                      <a:pt x="9" y="34"/>
                    </a:cubicBezTo>
                    <a:cubicBezTo>
                      <a:pt x="10" y="35"/>
                      <a:pt x="11" y="35"/>
                      <a:pt x="12" y="36"/>
                    </a:cubicBezTo>
                    <a:cubicBezTo>
                      <a:pt x="13" y="36"/>
                      <a:pt x="14" y="37"/>
                      <a:pt x="16" y="37"/>
                    </a:cubicBezTo>
                    <a:cubicBezTo>
                      <a:pt x="16" y="37"/>
                      <a:pt x="17" y="37"/>
                      <a:pt x="17" y="36"/>
                    </a:cubicBezTo>
                    <a:cubicBezTo>
                      <a:pt x="18" y="36"/>
                      <a:pt x="19" y="35"/>
                      <a:pt x="19" y="35"/>
                    </a:cubicBezTo>
                    <a:cubicBezTo>
                      <a:pt x="19" y="34"/>
                      <a:pt x="19" y="34"/>
                      <a:pt x="19" y="34"/>
                    </a:cubicBezTo>
                    <a:cubicBezTo>
                      <a:pt x="19" y="34"/>
                      <a:pt x="19" y="34"/>
                      <a:pt x="19" y="33"/>
                    </a:cubicBezTo>
                    <a:cubicBezTo>
                      <a:pt x="19" y="33"/>
                      <a:pt x="19" y="33"/>
                      <a:pt x="19" y="33"/>
                    </a:cubicBezTo>
                    <a:cubicBezTo>
                      <a:pt x="19" y="33"/>
                      <a:pt x="19" y="33"/>
                      <a:pt x="19" y="32"/>
                    </a:cubicBezTo>
                    <a:cubicBezTo>
                      <a:pt x="19" y="32"/>
                      <a:pt x="19" y="32"/>
                      <a:pt x="19" y="32"/>
                    </a:cubicBezTo>
                    <a:cubicBezTo>
                      <a:pt x="19" y="33"/>
                      <a:pt x="20" y="33"/>
                      <a:pt x="20" y="33"/>
                    </a:cubicBezTo>
                    <a:cubicBezTo>
                      <a:pt x="22" y="34"/>
                      <a:pt x="23" y="35"/>
                      <a:pt x="24" y="35"/>
                    </a:cubicBezTo>
                    <a:cubicBezTo>
                      <a:pt x="24" y="35"/>
                      <a:pt x="24" y="35"/>
                      <a:pt x="24" y="35"/>
                    </a:cubicBezTo>
                    <a:cubicBezTo>
                      <a:pt x="25" y="35"/>
                      <a:pt x="26" y="35"/>
                      <a:pt x="26" y="34"/>
                    </a:cubicBezTo>
                    <a:cubicBezTo>
                      <a:pt x="27" y="34"/>
                      <a:pt x="27" y="34"/>
                      <a:pt x="28" y="33"/>
                    </a:cubicBezTo>
                    <a:cubicBezTo>
                      <a:pt x="28" y="33"/>
                      <a:pt x="28" y="33"/>
                      <a:pt x="28" y="33"/>
                    </a:cubicBezTo>
                    <a:cubicBezTo>
                      <a:pt x="28" y="32"/>
                      <a:pt x="29" y="31"/>
                      <a:pt x="29" y="30"/>
                    </a:cubicBezTo>
                    <a:cubicBezTo>
                      <a:pt x="29" y="30"/>
                      <a:pt x="29" y="30"/>
                      <a:pt x="29" y="30"/>
                    </a:cubicBezTo>
                    <a:cubicBezTo>
                      <a:pt x="29" y="30"/>
                      <a:pt x="29" y="29"/>
                      <a:pt x="29" y="29"/>
                    </a:cubicBezTo>
                    <a:cubicBezTo>
                      <a:pt x="29" y="29"/>
                      <a:pt x="28" y="28"/>
                      <a:pt x="28" y="27"/>
                    </a:cubicBezTo>
                    <a:cubicBezTo>
                      <a:pt x="28" y="27"/>
                      <a:pt x="28" y="27"/>
                      <a:pt x="28" y="27"/>
                    </a:cubicBezTo>
                    <a:cubicBezTo>
                      <a:pt x="29" y="27"/>
                      <a:pt x="30" y="27"/>
                      <a:pt x="30" y="27"/>
                    </a:cubicBezTo>
                    <a:cubicBezTo>
                      <a:pt x="30" y="27"/>
                      <a:pt x="30" y="27"/>
                      <a:pt x="30" y="27"/>
                    </a:cubicBezTo>
                    <a:cubicBezTo>
                      <a:pt x="31" y="27"/>
                      <a:pt x="33" y="27"/>
                      <a:pt x="34" y="26"/>
                    </a:cubicBezTo>
                    <a:cubicBezTo>
                      <a:pt x="34" y="26"/>
                      <a:pt x="34" y="26"/>
                      <a:pt x="34" y="26"/>
                    </a:cubicBezTo>
                    <a:cubicBezTo>
                      <a:pt x="34" y="26"/>
                      <a:pt x="35" y="25"/>
                      <a:pt x="35" y="24"/>
                    </a:cubicBezTo>
                    <a:cubicBezTo>
                      <a:pt x="35" y="23"/>
                      <a:pt x="35" y="23"/>
                      <a:pt x="35" y="22"/>
                    </a:cubicBezTo>
                    <a:cubicBezTo>
                      <a:pt x="35" y="22"/>
                      <a:pt x="35" y="22"/>
                      <a:pt x="35" y="22"/>
                    </a:cubicBezTo>
                    <a:cubicBezTo>
                      <a:pt x="35" y="20"/>
                      <a:pt x="35" y="18"/>
                      <a:pt x="34" y="16"/>
                    </a:cubicBezTo>
                    <a:cubicBezTo>
                      <a:pt x="34" y="14"/>
                      <a:pt x="33" y="13"/>
                      <a:pt x="33" y="13"/>
                    </a:cubicBezTo>
                    <a:cubicBezTo>
                      <a:pt x="33" y="12"/>
                      <a:pt x="33" y="12"/>
                      <a:pt x="32" y="12"/>
                    </a:cubicBezTo>
                    <a:cubicBezTo>
                      <a:pt x="32" y="12"/>
                      <a:pt x="32" y="12"/>
                      <a:pt x="32" y="12"/>
                    </a:cubicBezTo>
                    <a:cubicBezTo>
                      <a:pt x="32" y="12"/>
                      <a:pt x="32" y="12"/>
                      <a:pt x="32" y="12"/>
                    </a:cubicBezTo>
                    <a:cubicBezTo>
                      <a:pt x="11" y="0"/>
                      <a:pt x="11" y="0"/>
                      <a:pt x="11" y="0"/>
                    </a:cubicBezTo>
                    <a:cubicBezTo>
                      <a:pt x="11" y="0"/>
                      <a:pt x="11" y="0"/>
                      <a:pt x="11" y="0"/>
                    </a:cubicBezTo>
                    <a:cubicBezTo>
                      <a:pt x="11" y="0"/>
                      <a:pt x="10" y="0"/>
                      <a:pt x="10"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40" name="组合 39"/>
            <p:cNvGrpSpPr/>
            <p:nvPr/>
          </p:nvGrpSpPr>
          <p:grpSpPr>
            <a:xfrm>
              <a:off x="1023611" y="475456"/>
              <a:ext cx="574676" cy="693738"/>
              <a:chOff x="2401888" y="900113"/>
              <a:chExt cx="574676" cy="693738"/>
            </a:xfrm>
          </p:grpSpPr>
          <p:sp>
            <p:nvSpPr>
              <p:cNvPr id="403" name="Freeform 40"/>
              <p:cNvSpPr>
                <a:spLocks noEditPoints="1"/>
              </p:cNvSpPr>
              <p:nvPr/>
            </p:nvSpPr>
            <p:spPr bwMode="auto">
              <a:xfrm>
                <a:off x="2511426" y="923925"/>
                <a:ext cx="233363" cy="117475"/>
              </a:xfrm>
              <a:custGeom>
                <a:avLst/>
                <a:gdLst>
                  <a:gd name="T0" fmla="*/ 2 w 83"/>
                  <a:gd name="T1" fmla="*/ 41 h 42"/>
                  <a:gd name="T2" fmla="*/ 1 w 83"/>
                  <a:gd name="T3" fmla="*/ 42 h 42"/>
                  <a:gd name="T4" fmla="*/ 1 w 83"/>
                  <a:gd name="T5" fmla="*/ 42 h 42"/>
                  <a:gd name="T6" fmla="*/ 2 w 83"/>
                  <a:gd name="T7" fmla="*/ 41 h 42"/>
                  <a:gd name="T8" fmla="*/ 51 w 83"/>
                  <a:gd name="T9" fmla="*/ 0 h 42"/>
                  <a:gd name="T10" fmla="*/ 51 w 83"/>
                  <a:gd name="T11" fmla="*/ 0 h 42"/>
                  <a:gd name="T12" fmla="*/ 31 w 83"/>
                  <a:gd name="T13" fmla="*/ 4 h 42"/>
                  <a:gd name="T14" fmla="*/ 31 w 83"/>
                  <a:gd name="T15" fmla="*/ 4 h 42"/>
                  <a:gd name="T16" fmla="*/ 31 w 83"/>
                  <a:gd name="T17" fmla="*/ 4 h 42"/>
                  <a:gd name="T18" fmla="*/ 31 w 83"/>
                  <a:gd name="T19" fmla="*/ 4 h 42"/>
                  <a:gd name="T20" fmla="*/ 0 w 83"/>
                  <a:gd name="T21" fmla="*/ 38 h 42"/>
                  <a:gd name="T22" fmla="*/ 4 w 83"/>
                  <a:gd name="T23" fmla="*/ 37 h 42"/>
                  <a:gd name="T24" fmla="*/ 32 w 83"/>
                  <a:gd name="T25" fmla="*/ 7 h 42"/>
                  <a:gd name="T26" fmla="*/ 32 w 83"/>
                  <a:gd name="T27" fmla="*/ 7 h 42"/>
                  <a:gd name="T28" fmla="*/ 33 w 83"/>
                  <a:gd name="T29" fmla="*/ 7 h 42"/>
                  <a:gd name="T30" fmla="*/ 33 w 83"/>
                  <a:gd name="T31" fmla="*/ 7 h 42"/>
                  <a:gd name="T32" fmla="*/ 51 w 83"/>
                  <a:gd name="T33" fmla="*/ 4 h 42"/>
                  <a:gd name="T34" fmla="*/ 80 w 83"/>
                  <a:gd name="T35" fmla="*/ 18 h 42"/>
                  <a:gd name="T36" fmla="*/ 83 w 83"/>
                  <a:gd name="T37" fmla="*/ 15 h 42"/>
                  <a:gd name="T38" fmla="*/ 51 w 83"/>
                  <a:gd name="T39"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3" h="42">
                    <a:moveTo>
                      <a:pt x="2" y="41"/>
                    </a:moveTo>
                    <a:cubicBezTo>
                      <a:pt x="2" y="41"/>
                      <a:pt x="2" y="42"/>
                      <a:pt x="1" y="42"/>
                    </a:cubicBezTo>
                    <a:cubicBezTo>
                      <a:pt x="1" y="42"/>
                      <a:pt x="1" y="42"/>
                      <a:pt x="1" y="42"/>
                    </a:cubicBezTo>
                    <a:cubicBezTo>
                      <a:pt x="2" y="42"/>
                      <a:pt x="2" y="42"/>
                      <a:pt x="2" y="41"/>
                    </a:cubicBezTo>
                    <a:moveTo>
                      <a:pt x="51" y="0"/>
                    </a:moveTo>
                    <a:cubicBezTo>
                      <a:pt x="51" y="0"/>
                      <a:pt x="51" y="0"/>
                      <a:pt x="51" y="0"/>
                    </a:cubicBezTo>
                    <a:cubicBezTo>
                      <a:pt x="45" y="0"/>
                      <a:pt x="38" y="1"/>
                      <a:pt x="31" y="4"/>
                    </a:cubicBezTo>
                    <a:cubicBezTo>
                      <a:pt x="31" y="4"/>
                      <a:pt x="31" y="4"/>
                      <a:pt x="31" y="4"/>
                    </a:cubicBezTo>
                    <a:cubicBezTo>
                      <a:pt x="31" y="4"/>
                      <a:pt x="31" y="4"/>
                      <a:pt x="31" y="4"/>
                    </a:cubicBezTo>
                    <a:cubicBezTo>
                      <a:pt x="31" y="4"/>
                      <a:pt x="31" y="4"/>
                      <a:pt x="31" y="4"/>
                    </a:cubicBezTo>
                    <a:cubicBezTo>
                      <a:pt x="13" y="10"/>
                      <a:pt x="1" y="23"/>
                      <a:pt x="0" y="38"/>
                    </a:cubicBezTo>
                    <a:cubicBezTo>
                      <a:pt x="1" y="38"/>
                      <a:pt x="2" y="37"/>
                      <a:pt x="4" y="37"/>
                    </a:cubicBezTo>
                    <a:cubicBezTo>
                      <a:pt x="6" y="25"/>
                      <a:pt x="16" y="14"/>
                      <a:pt x="32" y="7"/>
                    </a:cubicBezTo>
                    <a:cubicBezTo>
                      <a:pt x="32" y="7"/>
                      <a:pt x="32" y="7"/>
                      <a:pt x="32" y="7"/>
                    </a:cubicBezTo>
                    <a:cubicBezTo>
                      <a:pt x="33" y="7"/>
                      <a:pt x="33" y="7"/>
                      <a:pt x="33" y="7"/>
                    </a:cubicBezTo>
                    <a:cubicBezTo>
                      <a:pt x="33" y="7"/>
                      <a:pt x="33" y="7"/>
                      <a:pt x="33" y="7"/>
                    </a:cubicBezTo>
                    <a:cubicBezTo>
                      <a:pt x="39" y="5"/>
                      <a:pt x="45" y="4"/>
                      <a:pt x="51" y="4"/>
                    </a:cubicBezTo>
                    <a:cubicBezTo>
                      <a:pt x="64" y="4"/>
                      <a:pt x="74" y="9"/>
                      <a:pt x="80" y="18"/>
                    </a:cubicBezTo>
                    <a:cubicBezTo>
                      <a:pt x="81" y="17"/>
                      <a:pt x="82" y="16"/>
                      <a:pt x="83" y="15"/>
                    </a:cubicBezTo>
                    <a:cubicBezTo>
                      <a:pt x="76" y="5"/>
                      <a:pt x="64" y="0"/>
                      <a:pt x="51"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4" name="Freeform 41"/>
              <p:cNvSpPr/>
              <p:nvPr/>
            </p:nvSpPr>
            <p:spPr bwMode="auto">
              <a:xfrm>
                <a:off x="2489201" y="900113"/>
                <a:ext cx="271463" cy="138113"/>
              </a:xfrm>
              <a:custGeom>
                <a:avLst/>
                <a:gdLst>
                  <a:gd name="T0" fmla="*/ 60 w 97"/>
                  <a:gd name="T1" fmla="*/ 0 h 49"/>
                  <a:gd name="T2" fmla="*/ 59 w 97"/>
                  <a:gd name="T3" fmla="*/ 0 h 49"/>
                  <a:gd name="T4" fmla="*/ 37 w 97"/>
                  <a:gd name="T5" fmla="*/ 4 h 49"/>
                  <a:gd name="T6" fmla="*/ 37 w 97"/>
                  <a:gd name="T7" fmla="*/ 4 h 49"/>
                  <a:gd name="T8" fmla="*/ 36 w 97"/>
                  <a:gd name="T9" fmla="*/ 5 h 49"/>
                  <a:gd name="T10" fmla="*/ 36 w 97"/>
                  <a:gd name="T11" fmla="*/ 5 h 49"/>
                  <a:gd name="T12" fmla="*/ 0 w 97"/>
                  <a:gd name="T13" fmla="*/ 49 h 49"/>
                  <a:gd name="T14" fmla="*/ 4 w 97"/>
                  <a:gd name="T15" fmla="*/ 47 h 49"/>
                  <a:gd name="T16" fmla="*/ 38 w 97"/>
                  <a:gd name="T17" fmla="*/ 8 h 49"/>
                  <a:gd name="T18" fmla="*/ 38 w 97"/>
                  <a:gd name="T19" fmla="*/ 8 h 49"/>
                  <a:gd name="T20" fmla="*/ 38 w 97"/>
                  <a:gd name="T21" fmla="*/ 8 h 49"/>
                  <a:gd name="T22" fmla="*/ 59 w 97"/>
                  <a:gd name="T23" fmla="*/ 4 h 49"/>
                  <a:gd name="T24" fmla="*/ 93 w 97"/>
                  <a:gd name="T25" fmla="*/ 21 h 49"/>
                  <a:gd name="T26" fmla="*/ 96 w 97"/>
                  <a:gd name="T27" fmla="*/ 19 h 49"/>
                  <a:gd name="T28" fmla="*/ 97 w 97"/>
                  <a:gd name="T29" fmla="*/ 19 h 49"/>
                  <a:gd name="T30" fmla="*/ 60 w 97"/>
                  <a:gd name="T31"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7" h="49">
                    <a:moveTo>
                      <a:pt x="60" y="0"/>
                    </a:moveTo>
                    <a:cubicBezTo>
                      <a:pt x="60" y="0"/>
                      <a:pt x="60" y="0"/>
                      <a:pt x="59" y="0"/>
                    </a:cubicBezTo>
                    <a:cubicBezTo>
                      <a:pt x="52" y="0"/>
                      <a:pt x="44" y="2"/>
                      <a:pt x="37" y="4"/>
                    </a:cubicBezTo>
                    <a:cubicBezTo>
                      <a:pt x="37" y="4"/>
                      <a:pt x="37" y="4"/>
                      <a:pt x="37" y="4"/>
                    </a:cubicBezTo>
                    <a:cubicBezTo>
                      <a:pt x="36" y="5"/>
                      <a:pt x="36" y="5"/>
                      <a:pt x="36" y="5"/>
                    </a:cubicBezTo>
                    <a:cubicBezTo>
                      <a:pt x="36" y="5"/>
                      <a:pt x="36" y="5"/>
                      <a:pt x="36" y="5"/>
                    </a:cubicBezTo>
                    <a:cubicBezTo>
                      <a:pt x="14" y="13"/>
                      <a:pt x="0" y="30"/>
                      <a:pt x="0" y="49"/>
                    </a:cubicBezTo>
                    <a:cubicBezTo>
                      <a:pt x="1" y="49"/>
                      <a:pt x="2" y="48"/>
                      <a:pt x="4" y="47"/>
                    </a:cubicBezTo>
                    <a:cubicBezTo>
                      <a:pt x="5" y="31"/>
                      <a:pt x="17" y="16"/>
                      <a:pt x="38" y="8"/>
                    </a:cubicBezTo>
                    <a:cubicBezTo>
                      <a:pt x="38" y="8"/>
                      <a:pt x="38" y="8"/>
                      <a:pt x="38" y="8"/>
                    </a:cubicBezTo>
                    <a:cubicBezTo>
                      <a:pt x="38" y="8"/>
                      <a:pt x="38" y="8"/>
                      <a:pt x="38" y="8"/>
                    </a:cubicBezTo>
                    <a:cubicBezTo>
                      <a:pt x="45" y="5"/>
                      <a:pt x="53" y="4"/>
                      <a:pt x="59" y="4"/>
                    </a:cubicBezTo>
                    <a:cubicBezTo>
                      <a:pt x="74" y="4"/>
                      <a:pt x="86" y="10"/>
                      <a:pt x="93" y="21"/>
                    </a:cubicBezTo>
                    <a:cubicBezTo>
                      <a:pt x="94" y="20"/>
                      <a:pt x="95" y="20"/>
                      <a:pt x="96" y="19"/>
                    </a:cubicBezTo>
                    <a:cubicBezTo>
                      <a:pt x="96" y="19"/>
                      <a:pt x="96" y="19"/>
                      <a:pt x="97" y="19"/>
                    </a:cubicBezTo>
                    <a:cubicBezTo>
                      <a:pt x="89" y="7"/>
                      <a:pt x="75" y="0"/>
                      <a:pt x="60"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5" name="Freeform 42"/>
              <p:cNvSpPr>
                <a:spLocks noEditPoints="1"/>
              </p:cNvSpPr>
              <p:nvPr/>
            </p:nvSpPr>
            <p:spPr bwMode="auto">
              <a:xfrm>
                <a:off x="2671763" y="1512888"/>
                <a:ext cx="36513" cy="60325"/>
              </a:xfrm>
              <a:custGeom>
                <a:avLst/>
                <a:gdLst>
                  <a:gd name="T0" fmla="*/ 4 w 13"/>
                  <a:gd name="T1" fmla="*/ 20 h 22"/>
                  <a:gd name="T2" fmla="*/ 2 w 13"/>
                  <a:gd name="T3" fmla="*/ 21 h 22"/>
                  <a:gd name="T4" fmla="*/ 4 w 13"/>
                  <a:gd name="T5" fmla="*/ 21 h 22"/>
                  <a:gd name="T6" fmla="*/ 4 w 13"/>
                  <a:gd name="T7" fmla="*/ 21 h 22"/>
                  <a:gd name="T8" fmla="*/ 5 w 13"/>
                  <a:gd name="T9" fmla="*/ 22 h 22"/>
                  <a:gd name="T10" fmla="*/ 6 w 13"/>
                  <a:gd name="T11" fmla="*/ 21 h 22"/>
                  <a:gd name="T12" fmla="*/ 4 w 13"/>
                  <a:gd name="T13" fmla="*/ 20 h 22"/>
                  <a:gd name="T14" fmla="*/ 4 w 13"/>
                  <a:gd name="T15" fmla="*/ 20 h 22"/>
                  <a:gd name="T16" fmla="*/ 9 w 13"/>
                  <a:gd name="T17" fmla="*/ 1 h 22"/>
                  <a:gd name="T18" fmla="*/ 6 w 13"/>
                  <a:gd name="T19" fmla="*/ 16 h 22"/>
                  <a:gd name="T20" fmla="*/ 9 w 13"/>
                  <a:gd name="T21" fmla="*/ 19 h 22"/>
                  <a:gd name="T22" fmla="*/ 10 w 13"/>
                  <a:gd name="T23" fmla="*/ 17 h 22"/>
                  <a:gd name="T24" fmla="*/ 13 w 13"/>
                  <a:gd name="T25" fmla="*/ 1 h 22"/>
                  <a:gd name="T26" fmla="*/ 9 w 13"/>
                  <a:gd name="T27" fmla="*/ 1 h 22"/>
                  <a:gd name="T28" fmla="*/ 2 w 13"/>
                  <a:gd name="T29" fmla="*/ 0 h 22"/>
                  <a:gd name="T30" fmla="*/ 1 w 13"/>
                  <a:gd name="T31" fmla="*/ 16 h 22"/>
                  <a:gd name="T32" fmla="*/ 1 w 13"/>
                  <a:gd name="T33" fmla="*/ 16 h 22"/>
                  <a:gd name="T34" fmla="*/ 0 w 13"/>
                  <a:gd name="T35" fmla="*/ 16 h 22"/>
                  <a:gd name="T36" fmla="*/ 0 w 13"/>
                  <a:gd name="T37" fmla="*/ 17 h 22"/>
                  <a:gd name="T38" fmla="*/ 4 w 13"/>
                  <a:gd name="T39" fmla="*/ 16 h 22"/>
                  <a:gd name="T40" fmla="*/ 5 w 13"/>
                  <a:gd name="T41" fmla="*/ 16 h 22"/>
                  <a:gd name="T42" fmla="*/ 6 w 13"/>
                  <a:gd name="T43" fmla="*/ 0 h 22"/>
                  <a:gd name="T44" fmla="*/ 2 w 13"/>
                  <a:gd name="T45"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3" h="22">
                    <a:moveTo>
                      <a:pt x="4" y="20"/>
                    </a:moveTo>
                    <a:cubicBezTo>
                      <a:pt x="3" y="20"/>
                      <a:pt x="3" y="20"/>
                      <a:pt x="2" y="21"/>
                    </a:cubicBezTo>
                    <a:cubicBezTo>
                      <a:pt x="3" y="21"/>
                      <a:pt x="3" y="21"/>
                      <a:pt x="4" y="21"/>
                    </a:cubicBezTo>
                    <a:cubicBezTo>
                      <a:pt x="4" y="21"/>
                      <a:pt x="4" y="21"/>
                      <a:pt x="4" y="21"/>
                    </a:cubicBezTo>
                    <a:cubicBezTo>
                      <a:pt x="5" y="22"/>
                      <a:pt x="5" y="22"/>
                      <a:pt x="5" y="22"/>
                    </a:cubicBezTo>
                    <a:cubicBezTo>
                      <a:pt x="5" y="22"/>
                      <a:pt x="6" y="21"/>
                      <a:pt x="6" y="21"/>
                    </a:cubicBezTo>
                    <a:cubicBezTo>
                      <a:pt x="6" y="21"/>
                      <a:pt x="5" y="20"/>
                      <a:pt x="4" y="20"/>
                    </a:cubicBezTo>
                    <a:cubicBezTo>
                      <a:pt x="4" y="20"/>
                      <a:pt x="4" y="20"/>
                      <a:pt x="4" y="20"/>
                    </a:cubicBezTo>
                    <a:moveTo>
                      <a:pt x="9" y="1"/>
                    </a:moveTo>
                    <a:cubicBezTo>
                      <a:pt x="6" y="16"/>
                      <a:pt x="6" y="16"/>
                      <a:pt x="6" y="16"/>
                    </a:cubicBezTo>
                    <a:cubicBezTo>
                      <a:pt x="7" y="17"/>
                      <a:pt x="8" y="17"/>
                      <a:pt x="9" y="19"/>
                    </a:cubicBezTo>
                    <a:cubicBezTo>
                      <a:pt x="9" y="18"/>
                      <a:pt x="10" y="18"/>
                      <a:pt x="10" y="17"/>
                    </a:cubicBezTo>
                    <a:cubicBezTo>
                      <a:pt x="13" y="1"/>
                      <a:pt x="13" y="1"/>
                      <a:pt x="13" y="1"/>
                    </a:cubicBezTo>
                    <a:cubicBezTo>
                      <a:pt x="12" y="1"/>
                      <a:pt x="11" y="1"/>
                      <a:pt x="9" y="1"/>
                    </a:cubicBezTo>
                    <a:moveTo>
                      <a:pt x="2" y="0"/>
                    </a:moveTo>
                    <a:cubicBezTo>
                      <a:pt x="1" y="16"/>
                      <a:pt x="1" y="16"/>
                      <a:pt x="1" y="16"/>
                    </a:cubicBezTo>
                    <a:cubicBezTo>
                      <a:pt x="1" y="16"/>
                      <a:pt x="1" y="16"/>
                      <a:pt x="1" y="16"/>
                    </a:cubicBezTo>
                    <a:cubicBezTo>
                      <a:pt x="0" y="16"/>
                      <a:pt x="0" y="16"/>
                      <a:pt x="0" y="16"/>
                    </a:cubicBezTo>
                    <a:cubicBezTo>
                      <a:pt x="0" y="17"/>
                      <a:pt x="0" y="17"/>
                      <a:pt x="0" y="17"/>
                    </a:cubicBezTo>
                    <a:cubicBezTo>
                      <a:pt x="1" y="16"/>
                      <a:pt x="3" y="16"/>
                      <a:pt x="4" y="16"/>
                    </a:cubicBezTo>
                    <a:cubicBezTo>
                      <a:pt x="4" y="16"/>
                      <a:pt x="4" y="16"/>
                      <a:pt x="5" y="16"/>
                    </a:cubicBezTo>
                    <a:cubicBezTo>
                      <a:pt x="6" y="0"/>
                      <a:pt x="6" y="0"/>
                      <a:pt x="6" y="0"/>
                    </a:cubicBezTo>
                    <a:cubicBezTo>
                      <a:pt x="5" y="0"/>
                      <a:pt x="4" y="0"/>
                      <a:pt x="2"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6" name="Freeform 43"/>
              <p:cNvSpPr>
                <a:spLocks noEditPoints="1"/>
              </p:cNvSpPr>
              <p:nvPr/>
            </p:nvSpPr>
            <p:spPr bwMode="auto">
              <a:xfrm>
                <a:off x="2662238" y="1557338"/>
                <a:ext cx="39688" cy="36513"/>
              </a:xfrm>
              <a:custGeom>
                <a:avLst/>
                <a:gdLst>
                  <a:gd name="T0" fmla="*/ 5 w 14"/>
                  <a:gd name="T1" fmla="*/ 5 h 13"/>
                  <a:gd name="T2" fmla="*/ 7 w 14"/>
                  <a:gd name="T3" fmla="*/ 4 h 13"/>
                  <a:gd name="T4" fmla="*/ 7 w 14"/>
                  <a:gd name="T5" fmla="*/ 4 h 13"/>
                  <a:gd name="T6" fmla="*/ 9 w 14"/>
                  <a:gd name="T7" fmla="*/ 5 h 13"/>
                  <a:gd name="T8" fmla="*/ 10 w 14"/>
                  <a:gd name="T9" fmla="*/ 6 h 13"/>
                  <a:gd name="T10" fmla="*/ 9 w 14"/>
                  <a:gd name="T11" fmla="*/ 7 h 13"/>
                  <a:gd name="T12" fmla="*/ 7 w 14"/>
                  <a:gd name="T13" fmla="*/ 9 h 13"/>
                  <a:gd name="T14" fmla="*/ 7 w 14"/>
                  <a:gd name="T15" fmla="*/ 9 h 13"/>
                  <a:gd name="T16" fmla="*/ 4 w 14"/>
                  <a:gd name="T17" fmla="*/ 6 h 13"/>
                  <a:gd name="T18" fmla="*/ 5 w 14"/>
                  <a:gd name="T19" fmla="*/ 6 h 13"/>
                  <a:gd name="T20" fmla="*/ 3 w 14"/>
                  <a:gd name="T21" fmla="*/ 6 h 13"/>
                  <a:gd name="T22" fmla="*/ 5 w 14"/>
                  <a:gd name="T23" fmla="*/ 6 h 13"/>
                  <a:gd name="T24" fmla="*/ 5 w 14"/>
                  <a:gd name="T25" fmla="*/ 5 h 13"/>
                  <a:gd name="T26" fmla="*/ 7 w 14"/>
                  <a:gd name="T27" fmla="*/ 0 h 13"/>
                  <a:gd name="T28" fmla="*/ 3 w 14"/>
                  <a:gd name="T29" fmla="*/ 1 h 13"/>
                  <a:gd name="T30" fmla="*/ 1 w 14"/>
                  <a:gd name="T31" fmla="*/ 5 h 13"/>
                  <a:gd name="T32" fmla="*/ 1 w 14"/>
                  <a:gd name="T33" fmla="*/ 5 h 13"/>
                  <a:gd name="T34" fmla="*/ 0 w 14"/>
                  <a:gd name="T35" fmla="*/ 6 h 13"/>
                  <a:gd name="T36" fmla="*/ 6 w 14"/>
                  <a:gd name="T37" fmla="*/ 13 h 13"/>
                  <a:gd name="T38" fmla="*/ 7 w 14"/>
                  <a:gd name="T39" fmla="*/ 13 h 13"/>
                  <a:gd name="T40" fmla="*/ 13 w 14"/>
                  <a:gd name="T41" fmla="*/ 7 h 13"/>
                  <a:gd name="T42" fmla="*/ 14 w 14"/>
                  <a:gd name="T43" fmla="*/ 6 h 13"/>
                  <a:gd name="T44" fmla="*/ 12 w 14"/>
                  <a:gd name="T45" fmla="*/ 3 h 13"/>
                  <a:gd name="T46" fmla="*/ 9 w 14"/>
                  <a:gd name="T47" fmla="*/ 0 h 13"/>
                  <a:gd name="T48" fmla="*/ 8 w 14"/>
                  <a:gd name="T49" fmla="*/ 0 h 13"/>
                  <a:gd name="T50" fmla="*/ 8 w 14"/>
                  <a:gd name="T51" fmla="*/ 0 h 13"/>
                  <a:gd name="T52" fmla="*/ 7 w 14"/>
                  <a:gd name="T53"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 h="13">
                    <a:moveTo>
                      <a:pt x="5" y="5"/>
                    </a:moveTo>
                    <a:cubicBezTo>
                      <a:pt x="6" y="4"/>
                      <a:pt x="6" y="4"/>
                      <a:pt x="7" y="4"/>
                    </a:cubicBezTo>
                    <a:cubicBezTo>
                      <a:pt x="7" y="4"/>
                      <a:pt x="7" y="4"/>
                      <a:pt x="7" y="4"/>
                    </a:cubicBezTo>
                    <a:cubicBezTo>
                      <a:pt x="8" y="4"/>
                      <a:pt x="9" y="5"/>
                      <a:pt x="9" y="5"/>
                    </a:cubicBezTo>
                    <a:cubicBezTo>
                      <a:pt x="9" y="6"/>
                      <a:pt x="10" y="6"/>
                      <a:pt x="10" y="6"/>
                    </a:cubicBezTo>
                    <a:cubicBezTo>
                      <a:pt x="9" y="7"/>
                      <a:pt x="9" y="7"/>
                      <a:pt x="9" y="7"/>
                    </a:cubicBezTo>
                    <a:cubicBezTo>
                      <a:pt x="9" y="8"/>
                      <a:pt x="8" y="9"/>
                      <a:pt x="7" y="9"/>
                    </a:cubicBezTo>
                    <a:cubicBezTo>
                      <a:pt x="7" y="9"/>
                      <a:pt x="7" y="9"/>
                      <a:pt x="7" y="9"/>
                    </a:cubicBezTo>
                    <a:cubicBezTo>
                      <a:pt x="5" y="9"/>
                      <a:pt x="4" y="8"/>
                      <a:pt x="4" y="6"/>
                    </a:cubicBezTo>
                    <a:cubicBezTo>
                      <a:pt x="5" y="6"/>
                      <a:pt x="5" y="6"/>
                      <a:pt x="5" y="6"/>
                    </a:cubicBezTo>
                    <a:cubicBezTo>
                      <a:pt x="3" y="6"/>
                      <a:pt x="3" y="6"/>
                      <a:pt x="3" y="6"/>
                    </a:cubicBezTo>
                    <a:cubicBezTo>
                      <a:pt x="5" y="6"/>
                      <a:pt x="5" y="6"/>
                      <a:pt x="5" y="6"/>
                    </a:cubicBezTo>
                    <a:cubicBezTo>
                      <a:pt x="5" y="5"/>
                      <a:pt x="5" y="5"/>
                      <a:pt x="5" y="5"/>
                    </a:cubicBezTo>
                    <a:moveTo>
                      <a:pt x="7" y="0"/>
                    </a:moveTo>
                    <a:cubicBezTo>
                      <a:pt x="6" y="0"/>
                      <a:pt x="4" y="0"/>
                      <a:pt x="3" y="1"/>
                    </a:cubicBezTo>
                    <a:cubicBezTo>
                      <a:pt x="2" y="2"/>
                      <a:pt x="1" y="3"/>
                      <a:pt x="1" y="5"/>
                    </a:cubicBezTo>
                    <a:cubicBezTo>
                      <a:pt x="1" y="5"/>
                      <a:pt x="1" y="5"/>
                      <a:pt x="1" y="5"/>
                    </a:cubicBezTo>
                    <a:cubicBezTo>
                      <a:pt x="0" y="6"/>
                      <a:pt x="0" y="6"/>
                      <a:pt x="0" y="6"/>
                    </a:cubicBezTo>
                    <a:cubicBezTo>
                      <a:pt x="0" y="9"/>
                      <a:pt x="3" y="12"/>
                      <a:pt x="6" y="13"/>
                    </a:cubicBezTo>
                    <a:cubicBezTo>
                      <a:pt x="6" y="13"/>
                      <a:pt x="7" y="13"/>
                      <a:pt x="7" y="13"/>
                    </a:cubicBezTo>
                    <a:cubicBezTo>
                      <a:pt x="10" y="13"/>
                      <a:pt x="13" y="11"/>
                      <a:pt x="13" y="7"/>
                    </a:cubicBezTo>
                    <a:cubicBezTo>
                      <a:pt x="13" y="7"/>
                      <a:pt x="14" y="7"/>
                      <a:pt x="14" y="6"/>
                    </a:cubicBezTo>
                    <a:cubicBezTo>
                      <a:pt x="14" y="5"/>
                      <a:pt x="13" y="4"/>
                      <a:pt x="12" y="3"/>
                    </a:cubicBezTo>
                    <a:cubicBezTo>
                      <a:pt x="11" y="1"/>
                      <a:pt x="10" y="1"/>
                      <a:pt x="9" y="0"/>
                    </a:cubicBezTo>
                    <a:cubicBezTo>
                      <a:pt x="9" y="0"/>
                      <a:pt x="8" y="0"/>
                      <a:pt x="8" y="0"/>
                    </a:cubicBezTo>
                    <a:cubicBezTo>
                      <a:pt x="8" y="0"/>
                      <a:pt x="8" y="0"/>
                      <a:pt x="8" y="0"/>
                    </a:cubicBezTo>
                    <a:cubicBezTo>
                      <a:pt x="7" y="0"/>
                      <a:pt x="7" y="0"/>
                      <a:pt x="7"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7" name="Freeform 44"/>
              <p:cNvSpPr>
                <a:spLocks noEditPoints="1"/>
              </p:cNvSpPr>
              <p:nvPr/>
            </p:nvSpPr>
            <p:spPr bwMode="auto">
              <a:xfrm>
                <a:off x="2900363" y="1416050"/>
                <a:ext cx="61913" cy="57150"/>
              </a:xfrm>
              <a:custGeom>
                <a:avLst/>
                <a:gdLst>
                  <a:gd name="T0" fmla="*/ 21 w 22"/>
                  <a:gd name="T1" fmla="*/ 16 h 20"/>
                  <a:gd name="T2" fmla="*/ 19 w 22"/>
                  <a:gd name="T3" fmla="*/ 17 h 20"/>
                  <a:gd name="T4" fmla="*/ 18 w 22"/>
                  <a:gd name="T5" fmla="*/ 18 h 20"/>
                  <a:gd name="T6" fmla="*/ 19 w 22"/>
                  <a:gd name="T7" fmla="*/ 20 h 20"/>
                  <a:gd name="T8" fmla="*/ 21 w 22"/>
                  <a:gd name="T9" fmla="*/ 18 h 20"/>
                  <a:gd name="T10" fmla="*/ 22 w 22"/>
                  <a:gd name="T11" fmla="*/ 16 h 20"/>
                  <a:gd name="T12" fmla="*/ 21 w 22"/>
                  <a:gd name="T13" fmla="*/ 16 h 20"/>
                  <a:gd name="T14" fmla="*/ 3 w 22"/>
                  <a:gd name="T15" fmla="*/ 6 h 20"/>
                  <a:gd name="T16" fmla="*/ 0 w 22"/>
                  <a:gd name="T17" fmla="*/ 9 h 20"/>
                  <a:gd name="T18" fmla="*/ 14 w 22"/>
                  <a:gd name="T19" fmla="*/ 19 h 20"/>
                  <a:gd name="T20" fmla="*/ 14 w 22"/>
                  <a:gd name="T21" fmla="*/ 19 h 20"/>
                  <a:gd name="T22" fmla="*/ 14 w 22"/>
                  <a:gd name="T23" fmla="*/ 18 h 20"/>
                  <a:gd name="T24" fmla="*/ 15 w 22"/>
                  <a:gd name="T25" fmla="*/ 15 h 20"/>
                  <a:gd name="T26" fmla="*/ 3 w 22"/>
                  <a:gd name="T27" fmla="*/ 6 h 20"/>
                  <a:gd name="T28" fmla="*/ 7 w 22"/>
                  <a:gd name="T29" fmla="*/ 0 h 20"/>
                  <a:gd name="T30" fmla="*/ 5 w 22"/>
                  <a:gd name="T31" fmla="*/ 3 h 20"/>
                  <a:gd name="T32" fmla="*/ 16 w 22"/>
                  <a:gd name="T33" fmla="*/ 14 h 20"/>
                  <a:gd name="T34" fmla="*/ 20 w 22"/>
                  <a:gd name="T35" fmla="*/ 12 h 20"/>
                  <a:gd name="T36" fmla="*/ 20 w 22"/>
                  <a:gd name="T37" fmla="*/ 12 h 20"/>
                  <a:gd name="T38" fmla="*/ 7 w 22"/>
                  <a:gd name="T39"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0">
                    <a:moveTo>
                      <a:pt x="21" y="16"/>
                    </a:moveTo>
                    <a:cubicBezTo>
                      <a:pt x="20" y="16"/>
                      <a:pt x="19" y="16"/>
                      <a:pt x="19" y="17"/>
                    </a:cubicBezTo>
                    <a:cubicBezTo>
                      <a:pt x="18" y="17"/>
                      <a:pt x="18" y="18"/>
                      <a:pt x="18" y="18"/>
                    </a:cubicBezTo>
                    <a:cubicBezTo>
                      <a:pt x="18" y="19"/>
                      <a:pt x="18" y="19"/>
                      <a:pt x="19" y="20"/>
                    </a:cubicBezTo>
                    <a:cubicBezTo>
                      <a:pt x="19" y="20"/>
                      <a:pt x="20" y="19"/>
                      <a:pt x="21" y="18"/>
                    </a:cubicBezTo>
                    <a:cubicBezTo>
                      <a:pt x="21" y="18"/>
                      <a:pt x="22" y="17"/>
                      <a:pt x="22" y="16"/>
                    </a:cubicBezTo>
                    <a:cubicBezTo>
                      <a:pt x="21" y="16"/>
                      <a:pt x="21" y="16"/>
                      <a:pt x="21" y="16"/>
                    </a:cubicBezTo>
                    <a:moveTo>
                      <a:pt x="3" y="6"/>
                    </a:moveTo>
                    <a:cubicBezTo>
                      <a:pt x="2" y="7"/>
                      <a:pt x="1" y="8"/>
                      <a:pt x="0" y="9"/>
                    </a:cubicBezTo>
                    <a:cubicBezTo>
                      <a:pt x="14" y="19"/>
                      <a:pt x="14" y="19"/>
                      <a:pt x="14" y="19"/>
                    </a:cubicBezTo>
                    <a:cubicBezTo>
                      <a:pt x="14" y="19"/>
                      <a:pt x="14" y="19"/>
                      <a:pt x="14" y="19"/>
                    </a:cubicBezTo>
                    <a:cubicBezTo>
                      <a:pt x="14" y="19"/>
                      <a:pt x="14" y="19"/>
                      <a:pt x="14" y="18"/>
                    </a:cubicBezTo>
                    <a:cubicBezTo>
                      <a:pt x="14" y="17"/>
                      <a:pt x="14" y="16"/>
                      <a:pt x="15" y="15"/>
                    </a:cubicBezTo>
                    <a:cubicBezTo>
                      <a:pt x="3" y="6"/>
                      <a:pt x="3" y="6"/>
                      <a:pt x="3" y="6"/>
                    </a:cubicBezTo>
                    <a:moveTo>
                      <a:pt x="7" y="0"/>
                    </a:moveTo>
                    <a:cubicBezTo>
                      <a:pt x="7" y="1"/>
                      <a:pt x="6" y="2"/>
                      <a:pt x="5" y="3"/>
                    </a:cubicBezTo>
                    <a:cubicBezTo>
                      <a:pt x="16" y="14"/>
                      <a:pt x="16" y="14"/>
                      <a:pt x="16" y="14"/>
                    </a:cubicBezTo>
                    <a:cubicBezTo>
                      <a:pt x="17" y="13"/>
                      <a:pt x="19" y="12"/>
                      <a:pt x="20" y="12"/>
                    </a:cubicBezTo>
                    <a:cubicBezTo>
                      <a:pt x="20" y="12"/>
                      <a:pt x="20" y="12"/>
                      <a:pt x="20" y="12"/>
                    </a:cubicBezTo>
                    <a:cubicBezTo>
                      <a:pt x="7" y="0"/>
                      <a:pt x="7" y="0"/>
                      <a:pt x="7"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8" name="Freeform 45"/>
              <p:cNvSpPr>
                <a:spLocks noEditPoints="1"/>
              </p:cNvSpPr>
              <p:nvPr/>
            </p:nvSpPr>
            <p:spPr bwMode="auto">
              <a:xfrm>
                <a:off x="2940051" y="1450975"/>
                <a:ext cx="36513" cy="36513"/>
              </a:xfrm>
              <a:custGeom>
                <a:avLst/>
                <a:gdLst>
                  <a:gd name="T0" fmla="*/ 8 w 13"/>
                  <a:gd name="T1" fmla="*/ 4 h 13"/>
                  <a:gd name="T2" fmla="*/ 9 w 13"/>
                  <a:gd name="T3" fmla="*/ 3 h 13"/>
                  <a:gd name="T4" fmla="*/ 8 w 13"/>
                  <a:gd name="T5" fmla="*/ 4 h 13"/>
                  <a:gd name="T6" fmla="*/ 9 w 13"/>
                  <a:gd name="T7" fmla="*/ 6 h 13"/>
                  <a:gd name="T8" fmla="*/ 8 w 13"/>
                  <a:gd name="T9" fmla="*/ 8 h 13"/>
                  <a:gd name="T10" fmla="*/ 7 w 13"/>
                  <a:gd name="T11" fmla="*/ 9 h 13"/>
                  <a:gd name="T12" fmla="*/ 5 w 13"/>
                  <a:gd name="T13" fmla="*/ 8 h 13"/>
                  <a:gd name="T14" fmla="*/ 5 w 13"/>
                  <a:gd name="T15" fmla="*/ 8 h 13"/>
                  <a:gd name="T16" fmla="*/ 4 w 13"/>
                  <a:gd name="T17" fmla="*/ 6 h 13"/>
                  <a:gd name="T18" fmla="*/ 5 w 13"/>
                  <a:gd name="T19" fmla="*/ 5 h 13"/>
                  <a:gd name="T20" fmla="*/ 7 w 13"/>
                  <a:gd name="T21" fmla="*/ 4 h 13"/>
                  <a:gd name="T22" fmla="*/ 8 w 13"/>
                  <a:gd name="T23" fmla="*/ 4 h 13"/>
                  <a:gd name="T24" fmla="*/ 8 w 13"/>
                  <a:gd name="T25" fmla="*/ 4 h 13"/>
                  <a:gd name="T26" fmla="*/ 7 w 13"/>
                  <a:gd name="T27" fmla="*/ 0 h 13"/>
                  <a:gd name="T28" fmla="*/ 7 w 13"/>
                  <a:gd name="T29" fmla="*/ 0 h 13"/>
                  <a:gd name="T30" fmla="*/ 6 w 13"/>
                  <a:gd name="T31" fmla="*/ 0 h 13"/>
                  <a:gd name="T32" fmla="*/ 2 w 13"/>
                  <a:gd name="T33" fmla="*/ 2 h 13"/>
                  <a:gd name="T34" fmla="*/ 2 w 13"/>
                  <a:gd name="T35" fmla="*/ 2 h 13"/>
                  <a:gd name="T36" fmla="*/ 1 w 13"/>
                  <a:gd name="T37" fmla="*/ 3 h 13"/>
                  <a:gd name="T38" fmla="*/ 0 w 13"/>
                  <a:gd name="T39" fmla="*/ 6 h 13"/>
                  <a:gd name="T40" fmla="*/ 0 w 13"/>
                  <a:gd name="T41" fmla="*/ 7 h 13"/>
                  <a:gd name="T42" fmla="*/ 2 w 13"/>
                  <a:gd name="T43" fmla="*/ 11 h 13"/>
                  <a:gd name="T44" fmla="*/ 7 w 13"/>
                  <a:gd name="T45" fmla="*/ 13 h 13"/>
                  <a:gd name="T46" fmla="*/ 7 w 13"/>
                  <a:gd name="T47" fmla="*/ 13 h 13"/>
                  <a:gd name="T48" fmla="*/ 7 w 13"/>
                  <a:gd name="T49" fmla="*/ 13 h 13"/>
                  <a:gd name="T50" fmla="*/ 12 w 13"/>
                  <a:gd name="T51" fmla="*/ 11 h 13"/>
                  <a:gd name="T52" fmla="*/ 13 w 13"/>
                  <a:gd name="T53" fmla="*/ 6 h 13"/>
                  <a:gd name="T54" fmla="*/ 11 w 13"/>
                  <a:gd name="T55" fmla="*/ 1 h 13"/>
                  <a:gd name="T56" fmla="*/ 11 w 13"/>
                  <a:gd name="T57" fmla="*/ 1 h 13"/>
                  <a:gd name="T58" fmla="*/ 7 w 13"/>
                  <a:gd name="T59"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 h="13">
                    <a:moveTo>
                      <a:pt x="8" y="4"/>
                    </a:moveTo>
                    <a:cubicBezTo>
                      <a:pt x="9" y="3"/>
                      <a:pt x="9" y="3"/>
                      <a:pt x="9" y="3"/>
                    </a:cubicBezTo>
                    <a:cubicBezTo>
                      <a:pt x="8" y="4"/>
                      <a:pt x="8" y="4"/>
                      <a:pt x="8" y="4"/>
                    </a:cubicBezTo>
                    <a:cubicBezTo>
                      <a:pt x="9" y="5"/>
                      <a:pt x="9" y="6"/>
                      <a:pt x="9" y="6"/>
                    </a:cubicBezTo>
                    <a:cubicBezTo>
                      <a:pt x="9" y="7"/>
                      <a:pt x="9" y="8"/>
                      <a:pt x="8" y="8"/>
                    </a:cubicBezTo>
                    <a:cubicBezTo>
                      <a:pt x="8" y="9"/>
                      <a:pt x="7" y="9"/>
                      <a:pt x="7" y="9"/>
                    </a:cubicBezTo>
                    <a:cubicBezTo>
                      <a:pt x="6" y="9"/>
                      <a:pt x="5" y="9"/>
                      <a:pt x="5" y="8"/>
                    </a:cubicBezTo>
                    <a:cubicBezTo>
                      <a:pt x="5" y="8"/>
                      <a:pt x="5" y="8"/>
                      <a:pt x="5" y="8"/>
                    </a:cubicBezTo>
                    <a:cubicBezTo>
                      <a:pt x="4" y="7"/>
                      <a:pt x="4" y="7"/>
                      <a:pt x="4" y="6"/>
                    </a:cubicBezTo>
                    <a:cubicBezTo>
                      <a:pt x="4" y="6"/>
                      <a:pt x="4" y="5"/>
                      <a:pt x="5" y="5"/>
                    </a:cubicBezTo>
                    <a:cubicBezTo>
                      <a:pt x="5" y="4"/>
                      <a:pt x="6" y="4"/>
                      <a:pt x="7" y="4"/>
                    </a:cubicBezTo>
                    <a:cubicBezTo>
                      <a:pt x="7" y="4"/>
                      <a:pt x="7" y="4"/>
                      <a:pt x="8" y="4"/>
                    </a:cubicBezTo>
                    <a:cubicBezTo>
                      <a:pt x="8" y="4"/>
                      <a:pt x="8" y="4"/>
                      <a:pt x="8" y="4"/>
                    </a:cubicBezTo>
                    <a:moveTo>
                      <a:pt x="7" y="0"/>
                    </a:moveTo>
                    <a:cubicBezTo>
                      <a:pt x="7" y="0"/>
                      <a:pt x="7" y="0"/>
                      <a:pt x="7" y="0"/>
                    </a:cubicBezTo>
                    <a:cubicBezTo>
                      <a:pt x="6" y="0"/>
                      <a:pt x="6" y="0"/>
                      <a:pt x="6" y="0"/>
                    </a:cubicBezTo>
                    <a:cubicBezTo>
                      <a:pt x="5" y="0"/>
                      <a:pt x="3" y="1"/>
                      <a:pt x="2" y="2"/>
                    </a:cubicBezTo>
                    <a:cubicBezTo>
                      <a:pt x="2" y="2"/>
                      <a:pt x="2" y="2"/>
                      <a:pt x="2" y="2"/>
                    </a:cubicBezTo>
                    <a:cubicBezTo>
                      <a:pt x="1" y="2"/>
                      <a:pt x="1" y="3"/>
                      <a:pt x="1" y="3"/>
                    </a:cubicBezTo>
                    <a:cubicBezTo>
                      <a:pt x="0" y="4"/>
                      <a:pt x="0" y="5"/>
                      <a:pt x="0" y="6"/>
                    </a:cubicBezTo>
                    <a:cubicBezTo>
                      <a:pt x="0" y="7"/>
                      <a:pt x="0" y="7"/>
                      <a:pt x="0" y="7"/>
                    </a:cubicBezTo>
                    <a:cubicBezTo>
                      <a:pt x="0" y="9"/>
                      <a:pt x="1" y="10"/>
                      <a:pt x="2" y="11"/>
                    </a:cubicBezTo>
                    <a:cubicBezTo>
                      <a:pt x="4" y="12"/>
                      <a:pt x="5" y="13"/>
                      <a:pt x="7" y="13"/>
                    </a:cubicBezTo>
                    <a:cubicBezTo>
                      <a:pt x="7" y="13"/>
                      <a:pt x="7" y="13"/>
                      <a:pt x="7" y="13"/>
                    </a:cubicBezTo>
                    <a:cubicBezTo>
                      <a:pt x="7" y="13"/>
                      <a:pt x="7" y="13"/>
                      <a:pt x="7" y="13"/>
                    </a:cubicBezTo>
                    <a:cubicBezTo>
                      <a:pt x="8" y="13"/>
                      <a:pt x="10" y="12"/>
                      <a:pt x="12" y="11"/>
                    </a:cubicBezTo>
                    <a:cubicBezTo>
                      <a:pt x="13" y="9"/>
                      <a:pt x="13" y="8"/>
                      <a:pt x="13" y="6"/>
                    </a:cubicBezTo>
                    <a:cubicBezTo>
                      <a:pt x="13" y="5"/>
                      <a:pt x="12" y="3"/>
                      <a:pt x="11" y="1"/>
                    </a:cubicBezTo>
                    <a:cubicBezTo>
                      <a:pt x="11" y="1"/>
                      <a:pt x="11" y="1"/>
                      <a:pt x="11" y="1"/>
                    </a:cubicBezTo>
                    <a:cubicBezTo>
                      <a:pt x="9" y="0"/>
                      <a:pt x="8" y="0"/>
                      <a:pt x="7"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9" name="Freeform 46"/>
              <p:cNvSpPr>
                <a:spLocks noEditPoints="1"/>
              </p:cNvSpPr>
              <p:nvPr/>
            </p:nvSpPr>
            <p:spPr bwMode="auto">
              <a:xfrm>
                <a:off x="2614613" y="1031875"/>
                <a:ext cx="42863" cy="65088"/>
              </a:xfrm>
              <a:custGeom>
                <a:avLst/>
                <a:gdLst>
                  <a:gd name="T0" fmla="*/ 10 w 15"/>
                  <a:gd name="T1" fmla="*/ 11 h 23"/>
                  <a:gd name="T2" fmla="*/ 6 w 15"/>
                  <a:gd name="T3" fmla="*/ 13 h 23"/>
                  <a:gd name="T4" fmla="*/ 11 w 15"/>
                  <a:gd name="T5" fmla="*/ 22 h 23"/>
                  <a:gd name="T6" fmla="*/ 13 w 15"/>
                  <a:gd name="T7" fmla="*/ 23 h 23"/>
                  <a:gd name="T8" fmla="*/ 13 w 15"/>
                  <a:gd name="T9" fmla="*/ 23 h 23"/>
                  <a:gd name="T10" fmla="*/ 14 w 15"/>
                  <a:gd name="T11" fmla="*/ 20 h 23"/>
                  <a:gd name="T12" fmla="*/ 10 w 15"/>
                  <a:gd name="T13" fmla="*/ 11 h 23"/>
                  <a:gd name="T14" fmla="*/ 6 w 15"/>
                  <a:gd name="T15" fmla="*/ 4 h 23"/>
                  <a:gd name="T16" fmla="*/ 2 w 15"/>
                  <a:gd name="T17" fmla="*/ 5 h 23"/>
                  <a:gd name="T18" fmla="*/ 4 w 15"/>
                  <a:gd name="T19" fmla="*/ 9 h 23"/>
                  <a:gd name="T20" fmla="*/ 8 w 15"/>
                  <a:gd name="T21" fmla="*/ 8 h 23"/>
                  <a:gd name="T22" fmla="*/ 6 w 15"/>
                  <a:gd name="T23" fmla="*/ 4 h 23"/>
                  <a:gd name="T24" fmla="*/ 2 w 15"/>
                  <a:gd name="T25" fmla="*/ 0 h 23"/>
                  <a:gd name="T26" fmla="*/ 1 w 15"/>
                  <a:gd name="T27" fmla="*/ 0 h 23"/>
                  <a:gd name="T28" fmla="*/ 0 w 15"/>
                  <a:gd name="T29" fmla="*/ 2 h 23"/>
                  <a:gd name="T30" fmla="*/ 4 w 15"/>
                  <a:gd name="T31" fmla="*/ 0 h 23"/>
                  <a:gd name="T32" fmla="*/ 2 w 15"/>
                  <a:gd name="T33"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 h="23">
                    <a:moveTo>
                      <a:pt x="10" y="11"/>
                    </a:moveTo>
                    <a:cubicBezTo>
                      <a:pt x="8" y="12"/>
                      <a:pt x="7" y="12"/>
                      <a:pt x="6" y="13"/>
                    </a:cubicBezTo>
                    <a:cubicBezTo>
                      <a:pt x="11" y="22"/>
                      <a:pt x="11" y="22"/>
                      <a:pt x="11" y="22"/>
                    </a:cubicBezTo>
                    <a:cubicBezTo>
                      <a:pt x="11" y="23"/>
                      <a:pt x="12" y="23"/>
                      <a:pt x="13" y="23"/>
                    </a:cubicBezTo>
                    <a:cubicBezTo>
                      <a:pt x="13" y="23"/>
                      <a:pt x="13" y="23"/>
                      <a:pt x="13" y="23"/>
                    </a:cubicBezTo>
                    <a:cubicBezTo>
                      <a:pt x="14" y="23"/>
                      <a:pt x="15" y="21"/>
                      <a:pt x="14" y="20"/>
                    </a:cubicBezTo>
                    <a:cubicBezTo>
                      <a:pt x="10" y="11"/>
                      <a:pt x="10" y="11"/>
                      <a:pt x="10" y="11"/>
                    </a:cubicBezTo>
                    <a:moveTo>
                      <a:pt x="6" y="4"/>
                    </a:moveTo>
                    <a:cubicBezTo>
                      <a:pt x="2" y="5"/>
                      <a:pt x="2" y="5"/>
                      <a:pt x="2" y="5"/>
                    </a:cubicBezTo>
                    <a:cubicBezTo>
                      <a:pt x="4" y="9"/>
                      <a:pt x="4" y="9"/>
                      <a:pt x="4" y="9"/>
                    </a:cubicBezTo>
                    <a:cubicBezTo>
                      <a:pt x="5" y="9"/>
                      <a:pt x="7" y="8"/>
                      <a:pt x="8" y="8"/>
                    </a:cubicBezTo>
                    <a:cubicBezTo>
                      <a:pt x="6" y="4"/>
                      <a:pt x="6" y="4"/>
                      <a:pt x="6" y="4"/>
                    </a:cubicBezTo>
                    <a:moveTo>
                      <a:pt x="2" y="0"/>
                    </a:moveTo>
                    <a:cubicBezTo>
                      <a:pt x="2" y="0"/>
                      <a:pt x="2" y="0"/>
                      <a:pt x="1" y="0"/>
                    </a:cubicBezTo>
                    <a:cubicBezTo>
                      <a:pt x="1" y="0"/>
                      <a:pt x="0" y="1"/>
                      <a:pt x="0" y="2"/>
                    </a:cubicBezTo>
                    <a:cubicBezTo>
                      <a:pt x="4" y="0"/>
                      <a:pt x="4" y="0"/>
                      <a:pt x="4" y="0"/>
                    </a:cubicBezTo>
                    <a:cubicBezTo>
                      <a:pt x="4" y="0"/>
                      <a:pt x="3" y="0"/>
                      <a:pt x="2"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0" name="Freeform 47"/>
              <p:cNvSpPr>
                <a:spLocks noEditPoints="1"/>
              </p:cNvSpPr>
              <p:nvPr/>
            </p:nvSpPr>
            <p:spPr bwMode="auto">
              <a:xfrm>
                <a:off x="2587626" y="1008063"/>
                <a:ext cx="63500" cy="47625"/>
              </a:xfrm>
              <a:custGeom>
                <a:avLst/>
                <a:gdLst>
                  <a:gd name="T0" fmla="*/ 4 w 23"/>
                  <a:gd name="T1" fmla="*/ 12 h 17"/>
                  <a:gd name="T2" fmla="*/ 4 w 23"/>
                  <a:gd name="T3" fmla="*/ 12 h 17"/>
                  <a:gd name="T4" fmla="*/ 5 w 23"/>
                  <a:gd name="T5" fmla="*/ 10 h 17"/>
                  <a:gd name="T6" fmla="*/ 16 w 23"/>
                  <a:gd name="T7" fmla="*/ 5 h 17"/>
                  <a:gd name="T8" fmla="*/ 17 w 23"/>
                  <a:gd name="T9" fmla="*/ 4 h 17"/>
                  <a:gd name="T10" fmla="*/ 19 w 23"/>
                  <a:gd name="T11" fmla="*/ 5 h 17"/>
                  <a:gd name="T12" fmla="*/ 19 w 23"/>
                  <a:gd name="T13" fmla="*/ 6 h 17"/>
                  <a:gd name="T14" fmla="*/ 18 w 23"/>
                  <a:gd name="T15" fmla="*/ 7 h 17"/>
                  <a:gd name="T16" fmla="*/ 14 w 23"/>
                  <a:gd name="T17" fmla="*/ 9 h 17"/>
                  <a:gd name="T18" fmla="*/ 10 w 23"/>
                  <a:gd name="T19" fmla="*/ 11 h 17"/>
                  <a:gd name="T20" fmla="*/ 6 w 23"/>
                  <a:gd name="T21" fmla="*/ 13 h 17"/>
                  <a:gd name="T22" fmla="*/ 6 w 23"/>
                  <a:gd name="T23" fmla="*/ 13 h 17"/>
                  <a:gd name="T24" fmla="*/ 5 w 23"/>
                  <a:gd name="T25" fmla="*/ 13 h 17"/>
                  <a:gd name="T26" fmla="*/ 4 w 23"/>
                  <a:gd name="T27" fmla="*/ 12 h 17"/>
                  <a:gd name="T28" fmla="*/ 4 w 23"/>
                  <a:gd name="T29" fmla="*/ 12 h 17"/>
                  <a:gd name="T30" fmla="*/ 17 w 23"/>
                  <a:gd name="T31" fmla="*/ 0 h 17"/>
                  <a:gd name="T32" fmla="*/ 17 w 23"/>
                  <a:gd name="T33" fmla="*/ 0 h 17"/>
                  <a:gd name="T34" fmla="*/ 15 w 23"/>
                  <a:gd name="T35" fmla="*/ 1 h 17"/>
                  <a:gd name="T36" fmla="*/ 3 w 23"/>
                  <a:gd name="T37" fmla="*/ 7 h 17"/>
                  <a:gd name="T38" fmla="*/ 0 w 23"/>
                  <a:gd name="T39" fmla="*/ 12 h 17"/>
                  <a:gd name="T40" fmla="*/ 0 w 23"/>
                  <a:gd name="T41" fmla="*/ 14 h 17"/>
                  <a:gd name="T42" fmla="*/ 2 w 23"/>
                  <a:gd name="T43" fmla="*/ 13 h 17"/>
                  <a:gd name="T44" fmla="*/ 4 w 23"/>
                  <a:gd name="T45" fmla="*/ 12 h 17"/>
                  <a:gd name="T46" fmla="*/ 2 w 23"/>
                  <a:gd name="T47" fmla="*/ 13 h 17"/>
                  <a:gd name="T48" fmla="*/ 0 w 23"/>
                  <a:gd name="T49" fmla="*/ 14 h 17"/>
                  <a:gd name="T50" fmla="*/ 5 w 23"/>
                  <a:gd name="T51" fmla="*/ 17 h 17"/>
                  <a:gd name="T52" fmla="*/ 5 w 23"/>
                  <a:gd name="T53" fmla="*/ 17 h 17"/>
                  <a:gd name="T54" fmla="*/ 5 w 23"/>
                  <a:gd name="T55" fmla="*/ 17 h 17"/>
                  <a:gd name="T56" fmla="*/ 8 w 23"/>
                  <a:gd name="T57" fmla="*/ 17 h 17"/>
                  <a:gd name="T58" fmla="*/ 8 w 23"/>
                  <a:gd name="T59" fmla="*/ 17 h 17"/>
                  <a:gd name="T60" fmla="*/ 12 w 23"/>
                  <a:gd name="T61" fmla="*/ 14 h 17"/>
                  <a:gd name="T62" fmla="*/ 16 w 23"/>
                  <a:gd name="T63" fmla="*/ 13 h 17"/>
                  <a:gd name="T64" fmla="*/ 20 w 23"/>
                  <a:gd name="T65" fmla="*/ 11 h 17"/>
                  <a:gd name="T66" fmla="*/ 23 w 23"/>
                  <a:gd name="T67" fmla="*/ 6 h 17"/>
                  <a:gd name="T68" fmla="*/ 22 w 23"/>
                  <a:gd name="T69" fmla="*/ 4 h 17"/>
                  <a:gd name="T70" fmla="*/ 17 w 23"/>
                  <a:gd name="T7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3" h="17">
                    <a:moveTo>
                      <a:pt x="4" y="12"/>
                    </a:moveTo>
                    <a:cubicBezTo>
                      <a:pt x="4" y="12"/>
                      <a:pt x="4" y="12"/>
                      <a:pt x="4" y="12"/>
                    </a:cubicBezTo>
                    <a:cubicBezTo>
                      <a:pt x="4" y="11"/>
                      <a:pt x="4" y="11"/>
                      <a:pt x="5" y="10"/>
                    </a:cubicBezTo>
                    <a:cubicBezTo>
                      <a:pt x="16" y="5"/>
                      <a:pt x="16" y="5"/>
                      <a:pt x="16" y="5"/>
                    </a:cubicBezTo>
                    <a:cubicBezTo>
                      <a:pt x="17" y="4"/>
                      <a:pt x="17" y="4"/>
                      <a:pt x="17" y="4"/>
                    </a:cubicBezTo>
                    <a:cubicBezTo>
                      <a:pt x="18" y="4"/>
                      <a:pt x="18" y="5"/>
                      <a:pt x="19" y="5"/>
                    </a:cubicBezTo>
                    <a:cubicBezTo>
                      <a:pt x="19" y="6"/>
                      <a:pt x="19" y="6"/>
                      <a:pt x="19" y="6"/>
                    </a:cubicBezTo>
                    <a:cubicBezTo>
                      <a:pt x="19" y="7"/>
                      <a:pt x="18" y="7"/>
                      <a:pt x="18" y="7"/>
                    </a:cubicBezTo>
                    <a:cubicBezTo>
                      <a:pt x="14" y="9"/>
                      <a:pt x="14" y="9"/>
                      <a:pt x="14" y="9"/>
                    </a:cubicBezTo>
                    <a:cubicBezTo>
                      <a:pt x="10" y="11"/>
                      <a:pt x="10" y="11"/>
                      <a:pt x="10" y="11"/>
                    </a:cubicBezTo>
                    <a:cubicBezTo>
                      <a:pt x="6" y="13"/>
                      <a:pt x="6" y="13"/>
                      <a:pt x="6" y="13"/>
                    </a:cubicBezTo>
                    <a:cubicBezTo>
                      <a:pt x="6" y="13"/>
                      <a:pt x="6" y="13"/>
                      <a:pt x="6" y="13"/>
                    </a:cubicBezTo>
                    <a:cubicBezTo>
                      <a:pt x="5" y="13"/>
                      <a:pt x="5" y="13"/>
                      <a:pt x="5" y="13"/>
                    </a:cubicBezTo>
                    <a:cubicBezTo>
                      <a:pt x="5" y="13"/>
                      <a:pt x="4" y="13"/>
                      <a:pt x="4" y="12"/>
                    </a:cubicBezTo>
                    <a:cubicBezTo>
                      <a:pt x="4" y="12"/>
                      <a:pt x="4" y="12"/>
                      <a:pt x="4" y="12"/>
                    </a:cubicBezTo>
                    <a:moveTo>
                      <a:pt x="17" y="0"/>
                    </a:moveTo>
                    <a:cubicBezTo>
                      <a:pt x="17" y="0"/>
                      <a:pt x="17" y="0"/>
                      <a:pt x="17" y="0"/>
                    </a:cubicBezTo>
                    <a:cubicBezTo>
                      <a:pt x="16" y="0"/>
                      <a:pt x="15" y="1"/>
                      <a:pt x="15" y="1"/>
                    </a:cubicBezTo>
                    <a:cubicBezTo>
                      <a:pt x="3" y="7"/>
                      <a:pt x="3" y="7"/>
                      <a:pt x="3" y="7"/>
                    </a:cubicBezTo>
                    <a:cubicBezTo>
                      <a:pt x="1" y="8"/>
                      <a:pt x="0" y="10"/>
                      <a:pt x="0" y="12"/>
                    </a:cubicBezTo>
                    <a:cubicBezTo>
                      <a:pt x="0" y="12"/>
                      <a:pt x="0" y="13"/>
                      <a:pt x="0" y="14"/>
                    </a:cubicBezTo>
                    <a:cubicBezTo>
                      <a:pt x="2" y="13"/>
                      <a:pt x="2" y="13"/>
                      <a:pt x="2" y="13"/>
                    </a:cubicBezTo>
                    <a:cubicBezTo>
                      <a:pt x="4" y="12"/>
                      <a:pt x="4" y="12"/>
                      <a:pt x="4" y="12"/>
                    </a:cubicBezTo>
                    <a:cubicBezTo>
                      <a:pt x="2" y="13"/>
                      <a:pt x="2" y="13"/>
                      <a:pt x="2" y="13"/>
                    </a:cubicBezTo>
                    <a:cubicBezTo>
                      <a:pt x="0" y="14"/>
                      <a:pt x="0" y="14"/>
                      <a:pt x="0" y="14"/>
                    </a:cubicBezTo>
                    <a:cubicBezTo>
                      <a:pt x="1" y="16"/>
                      <a:pt x="3" y="17"/>
                      <a:pt x="5" y="17"/>
                    </a:cubicBezTo>
                    <a:cubicBezTo>
                      <a:pt x="5" y="17"/>
                      <a:pt x="5" y="17"/>
                      <a:pt x="5" y="17"/>
                    </a:cubicBezTo>
                    <a:cubicBezTo>
                      <a:pt x="5" y="17"/>
                      <a:pt x="5" y="17"/>
                      <a:pt x="5" y="17"/>
                    </a:cubicBezTo>
                    <a:cubicBezTo>
                      <a:pt x="6" y="17"/>
                      <a:pt x="7" y="17"/>
                      <a:pt x="8" y="17"/>
                    </a:cubicBezTo>
                    <a:cubicBezTo>
                      <a:pt x="8" y="17"/>
                      <a:pt x="8" y="17"/>
                      <a:pt x="8" y="17"/>
                    </a:cubicBezTo>
                    <a:cubicBezTo>
                      <a:pt x="12" y="14"/>
                      <a:pt x="12" y="14"/>
                      <a:pt x="12" y="14"/>
                    </a:cubicBezTo>
                    <a:cubicBezTo>
                      <a:pt x="16" y="13"/>
                      <a:pt x="16" y="13"/>
                      <a:pt x="16" y="13"/>
                    </a:cubicBezTo>
                    <a:cubicBezTo>
                      <a:pt x="20" y="11"/>
                      <a:pt x="20" y="11"/>
                      <a:pt x="20" y="11"/>
                    </a:cubicBezTo>
                    <a:cubicBezTo>
                      <a:pt x="21" y="10"/>
                      <a:pt x="23" y="8"/>
                      <a:pt x="23" y="6"/>
                    </a:cubicBezTo>
                    <a:cubicBezTo>
                      <a:pt x="23" y="5"/>
                      <a:pt x="22" y="4"/>
                      <a:pt x="22" y="4"/>
                    </a:cubicBezTo>
                    <a:cubicBezTo>
                      <a:pt x="21" y="2"/>
                      <a:pt x="19" y="0"/>
                      <a:pt x="17"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1" name="Freeform 48"/>
              <p:cNvSpPr>
                <a:spLocks noEditPoints="1"/>
              </p:cNvSpPr>
              <p:nvPr/>
            </p:nvSpPr>
            <p:spPr bwMode="auto">
              <a:xfrm>
                <a:off x="2486026" y="1035050"/>
                <a:ext cx="482600" cy="482600"/>
              </a:xfrm>
              <a:custGeom>
                <a:avLst/>
                <a:gdLst>
                  <a:gd name="T0" fmla="*/ 9 w 172"/>
                  <a:gd name="T1" fmla="*/ 49 h 172"/>
                  <a:gd name="T2" fmla="*/ 6 w 172"/>
                  <a:gd name="T3" fmla="*/ 116 h 172"/>
                  <a:gd name="T4" fmla="*/ 10 w 172"/>
                  <a:gd name="T5" fmla="*/ 115 h 172"/>
                  <a:gd name="T6" fmla="*/ 15 w 172"/>
                  <a:gd name="T7" fmla="*/ 45 h 172"/>
                  <a:gd name="T8" fmla="*/ 18 w 172"/>
                  <a:gd name="T9" fmla="*/ 41 h 172"/>
                  <a:gd name="T10" fmla="*/ 17 w 172"/>
                  <a:gd name="T11" fmla="*/ 41 h 172"/>
                  <a:gd name="T12" fmla="*/ 18 w 172"/>
                  <a:gd name="T13" fmla="*/ 42 h 172"/>
                  <a:gd name="T14" fmla="*/ 18 w 172"/>
                  <a:gd name="T15" fmla="*/ 41 h 172"/>
                  <a:gd name="T16" fmla="*/ 18 w 172"/>
                  <a:gd name="T17" fmla="*/ 35 h 172"/>
                  <a:gd name="T18" fmla="*/ 26 w 172"/>
                  <a:gd name="T19" fmla="*/ 25 h 172"/>
                  <a:gd name="T20" fmla="*/ 121 w 172"/>
                  <a:gd name="T21" fmla="*/ 12 h 172"/>
                  <a:gd name="T22" fmla="*/ 168 w 172"/>
                  <a:gd name="T23" fmla="*/ 86 h 172"/>
                  <a:gd name="T24" fmla="*/ 86 w 172"/>
                  <a:gd name="T25" fmla="*/ 168 h 172"/>
                  <a:gd name="T26" fmla="*/ 8 w 172"/>
                  <a:gd name="T27" fmla="*/ 115 h 172"/>
                  <a:gd name="T28" fmla="*/ 68 w 172"/>
                  <a:gd name="T29" fmla="*/ 170 h 172"/>
                  <a:gd name="T30" fmla="*/ 75 w 172"/>
                  <a:gd name="T31" fmla="*/ 171 h 172"/>
                  <a:gd name="T32" fmla="*/ 86 w 172"/>
                  <a:gd name="T33" fmla="*/ 172 h 172"/>
                  <a:gd name="T34" fmla="*/ 116 w 172"/>
                  <a:gd name="T35" fmla="*/ 166 h 172"/>
                  <a:gd name="T36" fmla="*/ 151 w 172"/>
                  <a:gd name="T37" fmla="*/ 142 h 172"/>
                  <a:gd name="T38" fmla="*/ 155 w 172"/>
                  <a:gd name="T39" fmla="*/ 136 h 172"/>
                  <a:gd name="T40" fmla="*/ 166 w 172"/>
                  <a:gd name="T41" fmla="*/ 56 h 172"/>
                  <a:gd name="T42" fmla="*/ 122 w 172"/>
                  <a:gd name="T43" fmla="*/ 12 h 172"/>
                  <a:gd name="T44" fmla="*/ 117 w 172"/>
                  <a:gd name="T45" fmla="*/ 10 h 172"/>
                  <a:gd name="T46" fmla="*/ 118 w 172"/>
                  <a:gd name="T47" fmla="*/ 11 h 172"/>
                  <a:gd name="T48" fmla="*/ 117 w 172"/>
                  <a:gd name="T49" fmla="*/ 10 h 172"/>
                  <a:gd name="T50" fmla="*/ 112 w 172"/>
                  <a:gd name="T51" fmla="*/ 4 h 172"/>
                  <a:gd name="T52" fmla="*/ 114 w 172"/>
                  <a:gd name="T53" fmla="*/ 5 h 172"/>
                  <a:gd name="T54" fmla="*/ 86 w 172"/>
                  <a:gd name="T55" fmla="*/ 0 h 172"/>
                  <a:gd name="T56" fmla="*/ 56 w 172"/>
                  <a:gd name="T57" fmla="*/ 6 h 172"/>
                  <a:gd name="T58" fmla="*/ 50 w 172"/>
                  <a:gd name="T59" fmla="*/ 8 h 172"/>
                  <a:gd name="T60" fmla="*/ 29 w 172"/>
                  <a:gd name="T61" fmla="*/ 28 h 172"/>
                  <a:gd name="T62" fmla="*/ 56 w 172"/>
                  <a:gd name="T63" fmla="*/ 10 h 172"/>
                  <a:gd name="T64" fmla="*/ 86 w 172"/>
                  <a:gd name="T65" fmla="*/ 4 h 172"/>
                  <a:gd name="T66" fmla="*/ 95 w 172"/>
                  <a:gd name="T67" fmla="*/ 1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72" h="172">
                    <a:moveTo>
                      <a:pt x="14" y="44"/>
                    </a:moveTo>
                    <a:cubicBezTo>
                      <a:pt x="13" y="46"/>
                      <a:pt x="11" y="47"/>
                      <a:pt x="9" y="49"/>
                    </a:cubicBezTo>
                    <a:cubicBezTo>
                      <a:pt x="3" y="60"/>
                      <a:pt x="0" y="73"/>
                      <a:pt x="0" y="86"/>
                    </a:cubicBezTo>
                    <a:cubicBezTo>
                      <a:pt x="0" y="96"/>
                      <a:pt x="2" y="106"/>
                      <a:pt x="6" y="116"/>
                    </a:cubicBezTo>
                    <a:cubicBezTo>
                      <a:pt x="8" y="115"/>
                      <a:pt x="8" y="115"/>
                      <a:pt x="8" y="115"/>
                    </a:cubicBezTo>
                    <a:cubicBezTo>
                      <a:pt x="10" y="115"/>
                      <a:pt x="10" y="115"/>
                      <a:pt x="10" y="115"/>
                    </a:cubicBezTo>
                    <a:cubicBezTo>
                      <a:pt x="6" y="105"/>
                      <a:pt x="4" y="95"/>
                      <a:pt x="4" y="86"/>
                    </a:cubicBezTo>
                    <a:cubicBezTo>
                      <a:pt x="4" y="71"/>
                      <a:pt x="8" y="57"/>
                      <a:pt x="15" y="45"/>
                    </a:cubicBezTo>
                    <a:cubicBezTo>
                      <a:pt x="14" y="44"/>
                      <a:pt x="14" y="44"/>
                      <a:pt x="14" y="44"/>
                    </a:cubicBezTo>
                    <a:moveTo>
                      <a:pt x="18" y="41"/>
                    </a:moveTo>
                    <a:cubicBezTo>
                      <a:pt x="18" y="41"/>
                      <a:pt x="18" y="41"/>
                      <a:pt x="17" y="41"/>
                    </a:cubicBezTo>
                    <a:cubicBezTo>
                      <a:pt x="17" y="41"/>
                      <a:pt x="17" y="41"/>
                      <a:pt x="17" y="41"/>
                    </a:cubicBezTo>
                    <a:cubicBezTo>
                      <a:pt x="17" y="41"/>
                      <a:pt x="17" y="41"/>
                      <a:pt x="17" y="41"/>
                    </a:cubicBezTo>
                    <a:cubicBezTo>
                      <a:pt x="18" y="42"/>
                      <a:pt x="18" y="42"/>
                      <a:pt x="18" y="42"/>
                    </a:cubicBezTo>
                    <a:cubicBezTo>
                      <a:pt x="18" y="41"/>
                      <a:pt x="18" y="41"/>
                      <a:pt x="18" y="41"/>
                    </a:cubicBezTo>
                    <a:cubicBezTo>
                      <a:pt x="18" y="41"/>
                      <a:pt x="18" y="41"/>
                      <a:pt x="18" y="41"/>
                    </a:cubicBezTo>
                    <a:moveTo>
                      <a:pt x="26" y="25"/>
                    </a:moveTo>
                    <a:cubicBezTo>
                      <a:pt x="23" y="28"/>
                      <a:pt x="20" y="31"/>
                      <a:pt x="18" y="35"/>
                    </a:cubicBezTo>
                    <a:cubicBezTo>
                      <a:pt x="18" y="35"/>
                      <a:pt x="18" y="35"/>
                      <a:pt x="18" y="35"/>
                    </a:cubicBezTo>
                    <a:cubicBezTo>
                      <a:pt x="21" y="32"/>
                      <a:pt x="23" y="28"/>
                      <a:pt x="26" y="25"/>
                    </a:cubicBezTo>
                    <a:moveTo>
                      <a:pt x="122" y="12"/>
                    </a:moveTo>
                    <a:cubicBezTo>
                      <a:pt x="121" y="12"/>
                      <a:pt x="121" y="12"/>
                      <a:pt x="121" y="12"/>
                    </a:cubicBezTo>
                    <a:cubicBezTo>
                      <a:pt x="140" y="21"/>
                      <a:pt x="155" y="37"/>
                      <a:pt x="162" y="57"/>
                    </a:cubicBezTo>
                    <a:cubicBezTo>
                      <a:pt x="166" y="67"/>
                      <a:pt x="168" y="76"/>
                      <a:pt x="168" y="86"/>
                    </a:cubicBezTo>
                    <a:cubicBezTo>
                      <a:pt x="168" y="119"/>
                      <a:pt x="148" y="150"/>
                      <a:pt x="115" y="162"/>
                    </a:cubicBezTo>
                    <a:cubicBezTo>
                      <a:pt x="105" y="166"/>
                      <a:pt x="96" y="168"/>
                      <a:pt x="86" y="168"/>
                    </a:cubicBezTo>
                    <a:cubicBezTo>
                      <a:pt x="53" y="168"/>
                      <a:pt x="22" y="147"/>
                      <a:pt x="10" y="115"/>
                    </a:cubicBezTo>
                    <a:cubicBezTo>
                      <a:pt x="8" y="115"/>
                      <a:pt x="8" y="115"/>
                      <a:pt x="8" y="115"/>
                    </a:cubicBezTo>
                    <a:cubicBezTo>
                      <a:pt x="6" y="116"/>
                      <a:pt x="6" y="116"/>
                      <a:pt x="6" y="116"/>
                    </a:cubicBezTo>
                    <a:cubicBezTo>
                      <a:pt x="17" y="144"/>
                      <a:pt x="41" y="164"/>
                      <a:pt x="68" y="170"/>
                    </a:cubicBezTo>
                    <a:cubicBezTo>
                      <a:pt x="70" y="170"/>
                      <a:pt x="71" y="170"/>
                      <a:pt x="72" y="170"/>
                    </a:cubicBezTo>
                    <a:cubicBezTo>
                      <a:pt x="73" y="171"/>
                      <a:pt x="74" y="171"/>
                      <a:pt x="75" y="171"/>
                    </a:cubicBezTo>
                    <a:cubicBezTo>
                      <a:pt x="77" y="171"/>
                      <a:pt x="78" y="171"/>
                      <a:pt x="79" y="171"/>
                    </a:cubicBezTo>
                    <a:cubicBezTo>
                      <a:pt x="82" y="172"/>
                      <a:pt x="84" y="172"/>
                      <a:pt x="86" y="172"/>
                    </a:cubicBezTo>
                    <a:cubicBezTo>
                      <a:pt x="86" y="172"/>
                      <a:pt x="86" y="172"/>
                      <a:pt x="86" y="172"/>
                    </a:cubicBezTo>
                    <a:cubicBezTo>
                      <a:pt x="96" y="172"/>
                      <a:pt x="106" y="170"/>
                      <a:pt x="116" y="166"/>
                    </a:cubicBezTo>
                    <a:cubicBezTo>
                      <a:pt x="129" y="161"/>
                      <a:pt x="140" y="154"/>
                      <a:pt x="148" y="145"/>
                    </a:cubicBezTo>
                    <a:cubicBezTo>
                      <a:pt x="149" y="144"/>
                      <a:pt x="150" y="143"/>
                      <a:pt x="151" y="142"/>
                    </a:cubicBezTo>
                    <a:cubicBezTo>
                      <a:pt x="152" y="141"/>
                      <a:pt x="152" y="140"/>
                      <a:pt x="153" y="139"/>
                    </a:cubicBezTo>
                    <a:cubicBezTo>
                      <a:pt x="154" y="138"/>
                      <a:pt x="155" y="137"/>
                      <a:pt x="155" y="136"/>
                    </a:cubicBezTo>
                    <a:cubicBezTo>
                      <a:pt x="166" y="122"/>
                      <a:pt x="172" y="104"/>
                      <a:pt x="172" y="86"/>
                    </a:cubicBezTo>
                    <a:cubicBezTo>
                      <a:pt x="172" y="76"/>
                      <a:pt x="170" y="66"/>
                      <a:pt x="166" y="56"/>
                    </a:cubicBezTo>
                    <a:cubicBezTo>
                      <a:pt x="160" y="38"/>
                      <a:pt x="148" y="24"/>
                      <a:pt x="133" y="14"/>
                    </a:cubicBezTo>
                    <a:cubicBezTo>
                      <a:pt x="129" y="14"/>
                      <a:pt x="126" y="13"/>
                      <a:pt x="122" y="12"/>
                    </a:cubicBezTo>
                    <a:moveTo>
                      <a:pt x="117" y="10"/>
                    </a:moveTo>
                    <a:cubicBezTo>
                      <a:pt x="117" y="10"/>
                      <a:pt x="117" y="10"/>
                      <a:pt x="117" y="10"/>
                    </a:cubicBezTo>
                    <a:cubicBezTo>
                      <a:pt x="117" y="10"/>
                      <a:pt x="117" y="11"/>
                      <a:pt x="118" y="11"/>
                    </a:cubicBezTo>
                    <a:cubicBezTo>
                      <a:pt x="118" y="11"/>
                      <a:pt x="118" y="11"/>
                      <a:pt x="118" y="11"/>
                    </a:cubicBezTo>
                    <a:cubicBezTo>
                      <a:pt x="118" y="11"/>
                      <a:pt x="118" y="11"/>
                      <a:pt x="117" y="10"/>
                    </a:cubicBezTo>
                    <a:cubicBezTo>
                      <a:pt x="117" y="10"/>
                      <a:pt x="117" y="10"/>
                      <a:pt x="117" y="10"/>
                    </a:cubicBezTo>
                    <a:cubicBezTo>
                      <a:pt x="117" y="10"/>
                      <a:pt x="117" y="10"/>
                      <a:pt x="117" y="10"/>
                    </a:cubicBezTo>
                    <a:moveTo>
                      <a:pt x="112" y="4"/>
                    </a:moveTo>
                    <a:cubicBezTo>
                      <a:pt x="113" y="5"/>
                      <a:pt x="114" y="5"/>
                      <a:pt x="114" y="5"/>
                    </a:cubicBezTo>
                    <a:cubicBezTo>
                      <a:pt x="114" y="5"/>
                      <a:pt x="114" y="5"/>
                      <a:pt x="114" y="5"/>
                    </a:cubicBezTo>
                    <a:cubicBezTo>
                      <a:pt x="114" y="5"/>
                      <a:pt x="113" y="5"/>
                      <a:pt x="112" y="4"/>
                    </a:cubicBezTo>
                    <a:moveTo>
                      <a:pt x="86" y="0"/>
                    </a:moveTo>
                    <a:cubicBezTo>
                      <a:pt x="86" y="0"/>
                      <a:pt x="86" y="0"/>
                      <a:pt x="86" y="0"/>
                    </a:cubicBezTo>
                    <a:cubicBezTo>
                      <a:pt x="76" y="0"/>
                      <a:pt x="66" y="2"/>
                      <a:pt x="56" y="6"/>
                    </a:cubicBezTo>
                    <a:cubicBezTo>
                      <a:pt x="55" y="6"/>
                      <a:pt x="54" y="6"/>
                      <a:pt x="54" y="7"/>
                    </a:cubicBezTo>
                    <a:cubicBezTo>
                      <a:pt x="53" y="7"/>
                      <a:pt x="51" y="8"/>
                      <a:pt x="50" y="8"/>
                    </a:cubicBezTo>
                    <a:cubicBezTo>
                      <a:pt x="45" y="11"/>
                      <a:pt x="40" y="13"/>
                      <a:pt x="36" y="17"/>
                    </a:cubicBezTo>
                    <a:cubicBezTo>
                      <a:pt x="34" y="20"/>
                      <a:pt x="32" y="24"/>
                      <a:pt x="29" y="28"/>
                    </a:cubicBezTo>
                    <a:cubicBezTo>
                      <a:pt x="35" y="21"/>
                      <a:pt x="43" y="16"/>
                      <a:pt x="52" y="12"/>
                    </a:cubicBezTo>
                    <a:cubicBezTo>
                      <a:pt x="53" y="11"/>
                      <a:pt x="54" y="11"/>
                      <a:pt x="56" y="10"/>
                    </a:cubicBezTo>
                    <a:cubicBezTo>
                      <a:pt x="56" y="10"/>
                      <a:pt x="57" y="10"/>
                      <a:pt x="57" y="10"/>
                    </a:cubicBezTo>
                    <a:cubicBezTo>
                      <a:pt x="67" y="6"/>
                      <a:pt x="76" y="4"/>
                      <a:pt x="86" y="4"/>
                    </a:cubicBezTo>
                    <a:cubicBezTo>
                      <a:pt x="95" y="4"/>
                      <a:pt x="103" y="6"/>
                      <a:pt x="111" y="8"/>
                    </a:cubicBezTo>
                    <a:cubicBezTo>
                      <a:pt x="105" y="6"/>
                      <a:pt x="100" y="4"/>
                      <a:pt x="95" y="1"/>
                    </a:cubicBezTo>
                    <a:cubicBezTo>
                      <a:pt x="92" y="0"/>
                      <a:pt x="89" y="0"/>
                      <a:pt x="86"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2" name="Freeform 49"/>
              <p:cNvSpPr/>
              <p:nvPr/>
            </p:nvSpPr>
            <p:spPr bwMode="auto">
              <a:xfrm>
                <a:off x="2576513" y="1130300"/>
                <a:ext cx="311150" cy="311150"/>
              </a:xfrm>
              <a:custGeom>
                <a:avLst/>
                <a:gdLst>
                  <a:gd name="T0" fmla="*/ 55 w 111"/>
                  <a:gd name="T1" fmla="*/ 0 h 111"/>
                  <a:gd name="T2" fmla="*/ 55 w 111"/>
                  <a:gd name="T3" fmla="*/ 0 h 111"/>
                  <a:gd name="T4" fmla="*/ 36 w 111"/>
                  <a:gd name="T5" fmla="*/ 3 h 111"/>
                  <a:gd name="T6" fmla="*/ 0 w 111"/>
                  <a:gd name="T7" fmla="*/ 55 h 111"/>
                  <a:gd name="T8" fmla="*/ 3 w 111"/>
                  <a:gd name="T9" fmla="*/ 75 h 111"/>
                  <a:gd name="T10" fmla="*/ 5 w 111"/>
                  <a:gd name="T11" fmla="*/ 74 h 111"/>
                  <a:gd name="T12" fmla="*/ 7 w 111"/>
                  <a:gd name="T13" fmla="*/ 73 h 111"/>
                  <a:gd name="T14" fmla="*/ 7 w 111"/>
                  <a:gd name="T15" fmla="*/ 73 h 111"/>
                  <a:gd name="T16" fmla="*/ 6 w 111"/>
                  <a:gd name="T17" fmla="*/ 72 h 111"/>
                  <a:gd name="T18" fmla="*/ 6 w 111"/>
                  <a:gd name="T19" fmla="*/ 71 h 111"/>
                  <a:gd name="T20" fmla="*/ 4 w 111"/>
                  <a:gd name="T21" fmla="*/ 55 h 111"/>
                  <a:gd name="T22" fmla="*/ 35 w 111"/>
                  <a:gd name="T23" fmla="*/ 8 h 111"/>
                  <a:gd name="T24" fmla="*/ 37 w 111"/>
                  <a:gd name="T25" fmla="*/ 6 h 111"/>
                  <a:gd name="T26" fmla="*/ 39 w 111"/>
                  <a:gd name="T27" fmla="*/ 6 h 111"/>
                  <a:gd name="T28" fmla="*/ 41 w 111"/>
                  <a:gd name="T29" fmla="*/ 6 h 111"/>
                  <a:gd name="T30" fmla="*/ 55 w 111"/>
                  <a:gd name="T31" fmla="*/ 4 h 111"/>
                  <a:gd name="T32" fmla="*/ 102 w 111"/>
                  <a:gd name="T33" fmla="*/ 34 h 111"/>
                  <a:gd name="T34" fmla="*/ 105 w 111"/>
                  <a:gd name="T35" fmla="*/ 36 h 111"/>
                  <a:gd name="T36" fmla="*/ 105 w 111"/>
                  <a:gd name="T37" fmla="*/ 38 h 111"/>
                  <a:gd name="T38" fmla="*/ 104 w 111"/>
                  <a:gd name="T39" fmla="*/ 40 h 111"/>
                  <a:gd name="T40" fmla="*/ 104 w 111"/>
                  <a:gd name="T41" fmla="*/ 40 h 111"/>
                  <a:gd name="T42" fmla="*/ 107 w 111"/>
                  <a:gd name="T43" fmla="*/ 55 h 111"/>
                  <a:gd name="T44" fmla="*/ 76 w 111"/>
                  <a:gd name="T45" fmla="*/ 102 h 111"/>
                  <a:gd name="T46" fmla="*/ 74 w 111"/>
                  <a:gd name="T47" fmla="*/ 104 h 111"/>
                  <a:gd name="T48" fmla="*/ 72 w 111"/>
                  <a:gd name="T49" fmla="*/ 104 h 111"/>
                  <a:gd name="T50" fmla="*/ 72 w 111"/>
                  <a:gd name="T51" fmla="*/ 104 h 111"/>
                  <a:gd name="T52" fmla="*/ 55 w 111"/>
                  <a:gd name="T53" fmla="*/ 107 h 111"/>
                  <a:gd name="T54" fmla="*/ 8 w 111"/>
                  <a:gd name="T55" fmla="*/ 75 h 111"/>
                  <a:gd name="T56" fmla="*/ 7 w 111"/>
                  <a:gd name="T57" fmla="*/ 73 h 111"/>
                  <a:gd name="T58" fmla="*/ 5 w 111"/>
                  <a:gd name="T59" fmla="*/ 74 h 111"/>
                  <a:gd name="T60" fmla="*/ 3 w 111"/>
                  <a:gd name="T61" fmla="*/ 75 h 111"/>
                  <a:gd name="T62" fmla="*/ 55 w 111"/>
                  <a:gd name="T63" fmla="*/ 111 h 111"/>
                  <a:gd name="T64" fmla="*/ 55 w 111"/>
                  <a:gd name="T65" fmla="*/ 111 h 111"/>
                  <a:gd name="T66" fmla="*/ 75 w 111"/>
                  <a:gd name="T67" fmla="*/ 107 h 111"/>
                  <a:gd name="T68" fmla="*/ 111 w 111"/>
                  <a:gd name="T69" fmla="*/ 55 h 111"/>
                  <a:gd name="T70" fmla="*/ 107 w 111"/>
                  <a:gd name="T71" fmla="*/ 36 h 111"/>
                  <a:gd name="T72" fmla="*/ 55 w 111"/>
                  <a:gd name="T73"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10" h="110">
                    <a:moveTo>
                      <a:pt x="55" y="0"/>
                    </a:moveTo>
                    <a:cubicBezTo>
                      <a:pt x="55" y="0"/>
                      <a:pt x="55" y="0"/>
                      <a:pt x="55" y="0"/>
                    </a:cubicBezTo>
                    <a:cubicBezTo>
                      <a:pt x="49" y="0"/>
                      <a:pt x="42" y="1"/>
                      <a:pt x="36" y="3"/>
                    </a:cubicBezTo>
                    <a:cubicBezTo>
                      <a:pt x="14" y="12"/>
                      <a:pt x="0" y="33"/>
                      <a:pt x="0" y="55"/>
                    </a:cubicBezTo>
                    <a:cubicBezTo>
                      <a:pt x="0" y="62"/>
                      <a:pt x="1" y="68"/>
                      <a:pt x="3" y="75"/>
                    </a:cubicBezTo>
                    <a:cubicBezTo>
                      <a:pt x="5" y="74"/>
                      <a:pt x="5" y="74"/>
                      <a:pt x="5" y="74"/>
                    </a:cubicBezTo>
                    <a:cubicBezTo>
                      <a:pt x="7" y="73"/>
                      <a:pt x="7" y="73"/>
                      <a:pt x="7" y="73"/>
                    </a:cubicBezTo>
                    <a:cubicBezTo>
                      <a:pt x="7" y="73"/>
                      <a:pt x="7" y="73"/>
                      <a:pt x="7" y="73"/>
                    </a:cubicBezTo>
                    <a:cubicBezTo>
                      <a:pt x="6" y="73"/>
                      <a:pt x="6" y="72"/>
                      <a:pt x="6" y="72"/>
                    </a:cubicBezTo>
                    <a:cubicBezTo>
                      <a:pt x="6" y="72"/>
                      <a:pt x="6" y="71"/>
                      <a:pt x="6" y="71"/>
                    </a:cubicBezTo>
                    <a:cubicBezTo>
                      <a:pt x="5" y="66"/>
                      <a:pt x="4" y="61"/>
                      <a:pt x="4" y="55"/>
                    </a:cubicBezTo>
                    <a:cubicBezTo>
                      <a:pt x="4" y="35"/>
                      <a:pt x="16" y="16"/>
                      <a:pt x="35" y="8"/>
                    </a:cubicBezTo>
                    <a:cubicBezTo>
                      <a:pt x="35" y="7"/>
                      <a:pt x="36" y="6"/>
                      <a:pt x="37" y="6"/>
                    </a:cubicBezTo>
                    <a:cubicBezTo>
                      <a:pt x="38" y="6"/>
                      <a:pt x="38" y="6"/>
                      <a:pt x="39" y="6"/>
                    </a:cubicBezTo>
                    <a:cubicBezTo>
                      <a:pt x="39" y="6"/>
                      <a:pt x="40" y="6"/>
                      <a:pt x="41" y="6"/>
                    </a:cubicBezTo>
                    <a:cubicBezTo>
                      <a:pt x="45" y="5"/>
                      <a:pt x="50" y="4"/>
                      <a:pt x="55" y="4"/>
                    </a:cubicBezTo>
                    <a:cubicBezTo>
                      <a:pt x="75" y="4"/>
                      <a:pt x="94" y="15"/>
                      <a:pt x="102" y="34"/>
                    </a:cubicBezTo>
                    <a:cubicBezTo>
                      <a:pt x="103" y="34"/>
                      <a:pt x="104" y="35"/>
                      <a:pt x="105" y="36"/>
                    </a:cubicBezTo>
                    <a:cubicBezTo>
                      <a:pt x="105" y="37"/>
                      <a:pt x="105" y="37"/>
                      <a:pt x="105" y="38"/>
                    </a:cubicBezTo>
                    <a:cubicBezTo>
                      <a:pt x="105" y="39"/>
                      <a:pt x="105" y="39"/>
                      <a:pt x="104" y="40"/>
                    </a:cubicBezTo>
                    <a:cubicBezTo>
                      <a:pt x="104" y="40"/>
                      <a:pt x="104" y="40"/>
                      <a:pt x="104" y="40"/>
                    </a:cubicBezTo>
                    <a:cubicBezTo>
                      <a:pt x="106" y="45"/>
                      <a:pt x="107" y="50"/>
                      <a:pt x="107" y="55"/>
                    </a:cubicBezTo>
                    <a:cubicBezTo>
                      <a:pt x="107" y="75"/>
                      <a:pt x="95" y="94"/>
                      <a:pt x="76" y="102"/>
                    </a:cubicBezTo>
                    <a:cubicBezTo>
                      <a:pt x="76" y="103"/>
                      <a:pt x="75" y="103"/>
                      <a:pt x="74" y="104"/>
                    </a:cubicBezTo>
                    <a:cubicBezTo>
                      <a:pt x="74" y="104"/>
                      <a:pt x="73" y="104"/>
                      <a:pt x="72" y="104"/>
                    </a:cubicBezTo>
                    <a:cubicBezTo>
                      <a:pt x="72" y="104"/>
                      <a:pt x="72" y="104"/>
                      <a:pt x="72" y="104"/>
                    </a:cubicBezTo>
                    <a:cubicBezTo>
                      <a:pt x="66" y="106"/>
                      <a:pt x="61" y="107"/>
                      <a:pt x="55" y="107"/>
                    </a:cubicBezTo>
                    <a:cubicBezTo>
                      <a:pt x="35" y="107"/>
                      <a:pt x="16" y="95"/>
                      <a:pt x="8" y="75"/>
                    </a:cubicBezTo>
                    <a:cubicBezTo>
                      <a:pt x="7" y="75"/>
                      <a:pt x="7" y="74"/>
                      <a:pt x="7" y="73"/>
                    </a:cubicBezTo>
                    <a:cubicBezTo>
                      <a:pt x="5" y="74"/>
                      <a:pt x="5" y="74"/>
                      <a:pt x="5" y="74"/>
                    </a:cubicBezTo>
                    <a:cubicBezTo>
                      <a:pt x="3" y="75"/>
                      <a:pt x="3" y="75"/>
                      <a:pt x="3" y="75"/>
                    </a:cubicBezTo>
                    <a:cubicBezTo>
                      <a:pt x="12" y="97"/>
                      <a:pt x="33" y="111"/>
                      <a:pt x="55" y="111"/>
                    </a:cubicBezTo>
                    <a:cubicBezTo>
                      <a:pt x="55" y="111"/>
                      <a:pt x="55" y="111"/>
                      <a:pt x="55" y="111"/>
                    </a:cubicBezTo>
                    <a:cubicBezTo>
                      <a:pt x="62" y="111"/>
                      <a:pt x="68" y="110"/>
                      <a:pt x="75" y="107"/>
                    </a:cubicBezTo>
                    <a:cubicBezTo>
                      <a:pt x="97" y="99"/>
                      <a:pt x="111" y="78"/>
                      <a:pt x="111" y="55"/>
                    </a:cubicBezTo>
                    <a:cubicBezTo>
                      <a:pt x="111" y="49"/>
                      <a:pt x="110" y="42"/>
                      <a:pt x="107" y="36"/>
                    </a:cubicBezTo>
                    <a:cubicBezTo>
                      <a:pt x="99" y="14"/>
                      <a:pt x="78" y="0"/>
                      <a:pt x="55"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3" name="Freeform 50"/>
              <p:cNvSpPr>
                <a:spLocks noEditPoints="1"/>
              </p:cNvSpPr>
              <p:nvPr/>
            </p:nvSpPr>
            <p:spPr bwMode="auto">
              <a:xfrm>
                <a:off x="2508251" y="1125538"/>
                <a:ext cx="46038" cy="44450"/>
              </a:xfrm>
              <a:custGeom>
                <a:avLst/>
                <a:gdLst>
                  <a:gd name="T0" fmla="*/ 13 w 16"/>
                  <a:gd name="T1" fmla="*/ 6 h 16"/>
                  <a:gd name="T2" fmla="*/ 10 w 16"/>
                  <a:gd name="T3" fmla="*/ 9 h 16"/>
                  <a:gd name="T4" fmla="*/ 10 w 16"/>
                  <a:gd name="T5" fmla="*/ 9 h 16"/>
                  <a:gd name="T6" fmla="*/ 12 w 16"/>
                  <a:gd name="T7" fmla="*/ 11 h 16"/>
                  <a:gd name="T8" fmla="*/ 12 w 16"/>
                  <a:gd name="T9" fmla="*/ 11 h 16"/>
                  <a:gd name="T10" fmla="*/ 12 w 16"/>
                  <a:gd name="T11" fmla="*/ 11 h 16"/>
                  <a:gd name="T12" fmla="*/ 12 w 16"/>
                  <a:gd name="T13" fmla="*/ 12 h 16"/>
                  <a:gd name="T14" fmla="*/ 11 w 16"/>
                  <a:gd name="T15" fmla="*/ 11 h 16"/>
                  <a:gd name="T16" fmla="*/ 10 w 16"/>
                  <a:gd name="T17" fmla="*/ 10 h 16"/>
                  <a:gd name="T18" fmla="*/ 9 w 16"/>
                  <a:gd name="T19" fmla="*/ 9 h 16"/>
                  <a:gd name="T20" fmla="*/ 8 w 16"/>
                  <a:gd name="T21" fmla="*/ 10 h 16"/>
                  <a:gd name="T22" fmla="*/ 6 w 16"/>
                  <a:gd name="T23" fmla="*/ 12 h 16"/>
                  <a:gd name="T24" fmla="*/ 7 w 16"/>
                  <a:gd name="T25" fmla="*/ 13 h 16"/>
                  <a:gd name="T26" fmla="*/ 9 w 16"/>
                  <a:gd name="T27" fmla="*/ 14 h 16"/>
                  <a:gd name="T28" fmla="*/ 12 w 16"/>
                  <a:gd name="T29" fmla="*/ 16 h 16"/>
                  <a:gd name="T30" fmla="*/ 12 w 16"/>
                  <a:gd name="T31" fmla="*/ 16 h 16"/>
                  <a:gd name="T32" fmla="*/ 15 w 16"/>
                  <a:gd name="T33" fmla="*/ 14 h 16"/>
                  <a:gd name="T34" fmla="*/ 15 w 16"/>
                  <a:gd name="T35" fmla="*/ 14 h 16"/>
                  <a:gd name="T36" fmla="*/ 16 w 16"/>
                  <a:gd name="T37" fmla="*/ 11 h 16"/>
                  <a:gd name="T38" fmla="*/ 15 w 16"/>
                  <a:gd name="T39" fmla="*/ 8 h 16"/>
                  <a:gd name="T40" fmla="*/ 14 w 16"/>
                  <a:gd name="T41" fmla="*/ 9 h 16"/>
                  <a:gd name="T42" fmla="*/ 15 w 16"/>
                  <a:gd name="T43" fmla="*/ 8 h 16"/>
                  <a:gd name="T44" fmla="*/ 13 w 16"/>
                  <a:gd name="T45" fmla="*/ 6 h 16"/>
                  <a:gd name="T46" fmla="*/ 5 w 16"/>
                  <a:gd name="T47" fmla="*/ 0 h 16"/>
                  <a:gd name="T48" fmla="*/ 5 w 16"/>
                  <a:gd name="T49" fmla="*/ 0 h 16"/>
                  <a:gd name="T50" fmla="*/ 1 w 16"/>
                  <a:gd name="T51" fmla="*/ 1 h 16"/>
                  <a:gd name="T52" fmla="*/ 0 w 16"/>
                  <a:gd name="T53" fmla="*/ 4 h 16"/>
                  <a:gd name="T54" fmla="*/ 1 w 16"/>
                  <a:gd name="T55" fmla="*/ 7 h 16"/>
                  <a:gd name="T56" fmla="*/ 3 w 16"/>
                  <a:gd name="T57" fmla="*/ 9 h 16"/>
                  <a:gd name="T58" fmla="*/ 5 w 16"/>
                  <a:gd name="T59" fmla="*/ 8 h 16"/>
                  <a:gd name="T60" fmla="*/ 6 w 16"/>
                  <a:gd name="T61" fmla="*/ 6 h 16"/>
                  <a:gd name="T62" fmla="*/ 4 w 16"/>
                  <a:gd name="T63" fmla="*/ 4 h 16"/>
                  <a:gd name="T64" fmla="*/ 4 w 16"/>
                  <a:gd name="T65" fmla="*/ 4 h 16"/>
                  <a:gd name="T66" fmla="*/ 4 w 16"/>
                  <a:gd name="T67" fmla="*/ 4 h 16"/>
                  <a:gd name="T68" fmla="*/ 5 w 16"/>
                  <a:gd name="T69" fmla="*/ 4 h 16"/>
                  <a:gd name="T70" fmla="*/ 5 w 16"/>
                  <a:gd name="T71" fmla="*/ 4 h 16"/>
                  <a:gd name="T72" fmla="*/ 7 w 16"/>
                  <a:gd name="T73" fmla="*/ 6 h 16"/>
                  <a:gd name="T74" fmla="*/ 10 w 16"/>
                  <a:gd name="T75" fmla="*/ 3 h 16"/>
                  <a:gd name="T76" fmla="*/ 10 w 16"/>
                  <a:gd name="T77" fmla="*/ 3 h 16"/>
                  <a:gd name="T78" fmla="*/ 8 w 16"/>
                  <a:gd name="T79" fmla="*/ 1 h 16"/>
                  <a:gd name="T80" fmla="*/ 5 w 16"/>
                  <a:gd name="T81"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6" h="16">
                    <a:moveTo>
                      <a:pt x="13" y="6"/>
                    </a:moveTo>
                    <a:cubicBezTo>
                      <a:pt x="12" y="7"/>
                      <a:pt x="11" y="8"/>
                      <a:pt x="10" y="9"/>
                    </a:cubicBezTo>
                    <a:cubicBezTo>
                      <a:pt x="10" y="9"/>
                      <a:pt x="10" y="9"/>
                      <a:pt x="10" y="9"/>
                    </a:cubicBezTo>
                    <a:cubicBezTo>
                      <a:pt x="12" y="11"/>
                      <a:pt x="12" y="11"/>
                      <a:pt x="12" y="11"/>
                    </a:cubicBezTo>
                    <a:cubicBezTo>
                      <a:pt x="12" y="11"/>
                      <a:pt x="12" y="11"/>
                      <a:pt x="12" y="11"/>
                    </a:cubicBezTo>
                    <a:cubicBezTo>
                      <a:pt x="12" y="11"/>
                      <a:pt x="12" y="11"/>
                      <a:pt x="12" y="11"/>
                    </a:cubicBezTo>
                    <a:cubicBezTo>
                      <a:pt x="12" y="12"/>
                      <a:pt x="12" y="12"/>
                      <a:pt x="12" y="12"/>
                    </a:cubicBezTo>
                    <a:cubicBezTo>
                      <a:pt x="11" y="11"/>
                      <a:pt x="11" y="11"/>
                      <a:pt x="11" y="11"/>
                    </a:cubicBezTo>
                    <a:cubicBezTo>
                      <a:pt x="10" y="10"/>
                      <a:pt x="10" y="10"/>
                      <a:pt x="10" y="10"/>
                    </a:cubicBezTo>
                    <a:cubicBezTo>
                      <a:pt x="9" y="9"/>
                      <a:pt x="9" y="9"/>
                      <a:pt x="9" y="9"/>
                    </a:cubicBezTo>
                    <a:cubicBezTo>
                      <a:pt x="9" y="10"/>
                      <a:pt x="8" y="10"/>
                      <a:pt x="8" y="10"/>
                    </a:cubicBezTo>
                    <a:cubicBezTo>
                      <a:pt x="7" y="11"/>
                      <a:pt x="7" y="12"/>
                      <a:pt x="6" y="12"/>
                    </a:cubicBezTo>
                    <a:cubicBezTo>
                      <a:pt x="7" y="13"/>
                      <a:pt x="7" y="13"/>
                      <a:pt x="7" y="13"/>
                    </a:cubicBezTo>
                    <a:cubicBezTo>
                      <a:pt x="9" y="14"/>
                      <a:pt x="9" y="14"/>
                      <a:pt x="9" y="14"/>
                    </a:cubicBezTo>
                    <a:cubicBezTo>
                      <a:pt x="10" y="15"/>
                      <a:pt x="11" y="16"/>
                      <a:pt x="12" y="16"/>
                    </a:cubicBezTo>
                    <a:cubicBezTo>
                      <a:pt x="12" y="16"/>
                      <a:pt x="12" y="16"/>
                      <a:pt x="12" y="16"/>
                    </a:cubicBezTo>
                    <a:cubicBezTo>
                      <a:pt x="13" y="16"/>
                      <a:pt x="14" y="15"/>
                      <a:pt x="15" y="14"/>
                    </a:cubicBezTo>
                    <a:cubicBezTo>
                      <a:pt x="15" y="14"/>
                      <a:pt x="15" y="14"/>
                      <a:pt x="15" y="14"/>
                    </a:cubicBezTo>
                    <a:cubicBezTo>
                      <a:pt x="16" y="13"/>
                      <a:pt x="16" y="12"/>
                      <a:pt x="16" y="11"/>
                    </a:cubicBezTo>
                    <a:cubicBezTo>
                      <a:pt x="16" y="10"/>
                      <a:pt x="16" y="9"/>
                      <a:pt x="15" y="8"/>
                    </a:cubicBezTo>
                    <a:cubicBezTo>
                      <a:pt x="14" y="9"/>
                      <a:pt x="14" y="9"/>
                      <a:pt x="14" y="9"/>
                    </a:cubicBezTo>
                    <a:cubicBezTo>
                      <a:pt x="15" y="8"/>
                      <a:pt x="15" y="8"/>
                      <a:pt x="15" y="8"/>
                    </a:cubicBezTo>
                    <a:cubicBezTo>
                      <a:pt x="13" y="6"/>
                      <a:pt x="13" y="6"/>
                      <a:pt x="13" y="6"/>
                    </a:cubicBezTo>
                    <a:moveTo>
                      <a:pt x="5" y="0"/>
                    </a:moveTo>
                    <a:cubicBezTo>
                      <a:pt x="5" y="0"/>
                      <a:pt x="5" y="0"/>
                      <a:pt x="5" y="0"/>
                    </a:cubicBezTo>
                    <a:cubicBezTo>
                      <a:pt x="3" y="0"/>
                      <a:pt x="2" y="0"/>
                      <a:pt x="1" y="1"/>
                    </a:cubicBezTo>
                    <a:cubicBezTo>
                      <a:pt x="0" y="2"/>
                      <a:pt x="0" y="3"/>
                      <a:pt x="0" y="4"/>
                    </a:cubicBezTo>
                    <a:cubicBezTo>
                      <a:pt x="0" y="5"/>
                      <a:pt x="0" y="6"/>
                      <a:pt x="1" y="7"/>
                    </a:cubicBezTo>
                    <a:cubicBezTo>
                      <a:pt x="3" y="9"/>
                      <a:pt x="3" y="9"/>
                      <a:pt x="3" y="9"/>
                    </a:cubicBezTo>
                    <a:cubicBezTo>
                      <a:pt x="4" y="9"/>
                      <a:pt x="5" y="8"/>
                      <a:pt x="5" y="8"/>
                    </a:cubicBezTo>
                    <a:cubicBezTo>
                      <a:pt x="6" y="7"/>
                      <a:pt x="6" y="7"/>
                      <a:pt x="6" y="6"/>
                    </a:cubicBezTo>
                    <a:cubicBezTo>
                      <a:pt x="4" y="4"/>
                      <a:pt x="4" y="4"/>
                      <a:pt x="4" y="4"/>
                    </a:cubicBezTo>
                    <a:cubicBezTo>
                      <a:pt x="4" y="4"/>
                      <a:pt x="4" y="4"/>
                      <a:pt x="4" y="4"/>
                    </a:cubicBezTo>
                    <a:cubicBezTo>
                      <a:pt x="4" y="4"/>
                      <a:pt x="4" y="4"/>
                      <a:pt x="4" y="4"/>
                    </a:cubicBezTo>
                    <a:cubicBezTo>
                      <a:pt x="5" y="4"/>
                      <a:pt x="5" y="4"/>
                      <a:pt x="5" y="4"/>
                    </a:cubicBezTo>
                    <a:cubicBezTo>
                      <a:pt x="5" y="4"/>
                      <a:pt x="5" y="4"/>
                      <a:pt x="5" y="4"/>
                    </a:cubicBezTo>
                    <a:cubicBezTo>
                      <a:pt x="7" y="6"/>
                      <a:pt x="7" y="6"/>
                      <a:pt x="7" y="6"/>
                    </a:cubicBezTo>
                    <a:cubicBezTo>
                      <a:pt x="8" y="5"/>
                      <a:pt x="9" y="4"/>
                      <a:pt x="10" y="3"/>
                    </a:cubicBezTo>
                    <a:cubicBezTo>
                      <a:pt x="10" y="3"/>
                      <a:pt x="10" y="3"/>
                      <a:pt x="10" y="3"/>
                    </a:cubicBezTo>
                    <a:cubicBezTo>
                      <a:pt x="8" y="1"/>
                      <a:pt x="8" y="1"/>
                      <a:pt x="8" y="1"/>
                    </a:cubicBezTo>
                    <a:cubicBezTo>
                      <a:pt x="7" y="0"/>
                      <a:pt x="6" y="0"/>
                      <a:pt x="5"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4" name="Freeform 51"/>
              <p:cNvSpPr>
                <a:spLocks noEditPoints="1"/>
              </p:cNvSpPr>
              <p:nvPr/>
            </p:nvSpPr>
            <p:spPr bwMode="auto">
              <a:xfrm>
                <a:off x="2424113" y="1038225"/>
                <a:ext cx="39688" cy="39688"/>
              </a:xfrm>
              <a:custGeom>
                <a:avLst/>
                <a:gdLst>
                  <a:gd name="T0" fmla="*/ 9 w 14"/>
                  <a:gd name="T1" fmla="*/ 5 h 14"/>
                  <a:gd name="T2" fmla="*/ 10 w 14"/>
                  <a:gd name="T3" fmla="*/ 4 h 14"/>
                  <a:gd name="T4" fmla="*/ 9 w 14"/>
                  <a:gd name="T5" fmla="*/ 5 h 14"/>
                  <a:gd name="T6" fmla="*/ 10 w 14"/>
                  <a:gd name="T7" fmla="*/ 7 h 14"/>
                  <a:gd name="T8" fmla="*/ 9 w 14"/>
                  <a:gd name="T9" fmla="*/ 9 h 14"/>
                  <a:gd name="T10" fmla="*/ 7 w 14"/>
                  <a:gd name="T11" fmla="*/ 10 h 14"/>
                  <a:gd name="T12" fmla="*/ 5 w 14"/>
                  <a:gd name="T13" fmla="*/ 9 h 14"/>
                  <a:gd name="T14" fmla="*/ 4 w 14"/>
                  <a:gd name="T15" fmla="*/ 7 h 14"/>
                  <a:gd name="T16" fmla="*/ 5 w 14"/>
                  <a:gd name="T17" fmla="*/ 5 h 14"/>
                  <a:gd name="T18" fmla="*/ 7 w 14"/>
                  <a:gd name="T19" fmla="*/ 4 h 14"/>
                  <a:gd name="T20" fmla="*/ 9 w 14"/>
                  <a:gd name="T21" fmla="*/ 5 h 14"/>
                  <a:gd name="T22" fmla="*/ 7 w 14"/>
                  <a:gd name="T23" fmla="*/ 0 h 14"/>
                  <a:gd name="T24" fmla="*/ 7 w 14"/>
                  <a:gd name="T25" fmla="*/ 0 h 14"/>
                  <a:gd name="T26" fmla="*/ 2 w 14"/>
                  <a:gd name="T27" fmla="*/ 2 h 14"/>
                  <a:gd name="T28" fmla="*/ 0 w 14"/>
                  <a:gd name="T29" fmla="*/ 7 h 14"/>
                  <a:gd name="T30" fmla="*/ 2 w 14"/>
                  <a:gd name="T31" fmla="*/ 12 h 14"/>
                  <a:gd name="T32" fmla="*/ 5 w 14"/>
                  <a:gd name="T33" fmla="*/ 14 h 14"/>
                  <a:gd name="T34" fmla="*/ 8 w 14"/>
                  <a:gd name="T35" fmla="*/ 11 h 14"/>
                  <a:gd name="T36" fmla="*/ 8 w 14"/>
                  <a:gd name="T37" fmla="*/ 11 h 14"/>
                  <a:gd name="T38" fmla="*/ 8 w 14"/>
                  <a:gd name="T39" fmla="*/ 11 h 14"/>
                  <a:gd name="T40" fmla="*/ 9 w 14"/>
                  <a:gd name="T41" fmla="*/ 11 h 14"/>
                  <a:gd name="T42" fmla="*/ 9 w 14"/>
                  <a:gd name="T43" fmla="*/ 11 h 14"/>
                  <a:gd name="T44" fmla="*/ 14 w 14"/>
                  <a:gd name="T45" fmla="*/ 6 h 14"/>
                  <a:gd name="T46" fmla="*/ 12 w 14"/>
                  <a:gd name="T47" fmla="*/ 2 h 14"/>
                  <a:gd name="T48" fmla="*/ 12 w 14"/>
                  <a:gd name="T49" fmla="*/ 2 h 14"/>
                  <a:gd name="T50" fmla="*/ 7 w 14"/>
                  <a:gd name="T51"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4" h="14">
                    <a:moveTo>
                      <a:pt x="9" y="5"/>
                    </a:moveTo>
                    <a:cubicBezTo>
                      <a:pt x="10" y="4"/>
                      <a:pt x="10" y="4"/>
                      <a:pt x="10" y="4"/>
                    </a:cubicBezTo>
                    <a:cubicBezTo>
                      <a:pt x="9" y="5"/>
                      <a:pt x="9" y="5"/>
                      <a:pt x="9" y="5"/>
                    </a:cubicBezTo>
                    <a:cubicBezTo>
                      <a:pt x="10" y="6"/>
                      <a:pt x="10" y="6"/>
                      <a:pt x="10" y="7"/>
                    </a:cubicBezTo>
                    <a:cubicBezTo>
                      <a:pt x="10" y="8"/>
                      <a:pt x="10" y="9"/>
                      <a:pt x="9" y="9"/>
                    </a:cubicBezTo>
                    <a:cubicBezTo>
                      <a:pt x="8" y="10"/>
                      <a:pt x="8" y="10"/>
                      <a:pt x="7" y="10"/>
                    </a:cubicBezTo>
                    <a:cubicBezTo>
                      <a:pt x="6" y="10"/>
                      <a:pt x="5" y="10"/>
                      <a:pt x="5" y="9"/>
                    </a:cubicBezTo>
                    <a:cubicBezTo>
                      <a:pt x="4" y="9"/>
                      <a:pt x="4" y="8"/>
                      <a:pt x="4" y="7"/>
                    </a:cubicBezTo>
                    <a:cubicBezTo>
                      <a:pt x="4" y="6"/>
                      <a:pt x="4" y="5"/>
                      <a:pt x="5" y="5"/>
                    </a:cubicBezTo>
                    <a:cubicBezTo>
                      <a:pt x="5" y="4"/>
                      <a:pt x="6" y="4"/>
                      <a:pt x="7" y="4"/>
                    </a:cubicBezTo>
                    <a:cubicBezTo>
                      <a:pt x="8" y="4"/>
                      <a:pt x="8" y="4"/>
                      <a:pt x="9" y="5"/>
                    </a:cubicBezTo>
                    <a:moveTo>
                      <a:pt x="7" y="0"/>
                    </a:moveTo>
                    <a:cubicBezTo>
                      <a:pt x="7" y="0"/>
                      <a:pt x="7" y="0"/>
                      <a:pt x="7" y="0"/>
                    </a:cubicBezTo>
                    <a:cubicBezTo>
                      <a:pt x="5" y="0"/>
                      <a:pt x="3" y="1"/>
                      <a:pt x="2" y="2"/>
                    </a:cubicBezTo>
                    <a:cubicBezTo>
                      <a:pt x="0" y="3"/>
                      <a:pt x="0" y="5"/>
                      <a:pt x="0" y="7"/>
                    </a:cubicBezTo>
                    <a:cubicBezTo>
                      <a:pt x="0" y="9"/>
                      <a:pt x="0" y="11"/>
                      <a:pt x="2" y="12"/>
                    </a:cubicBezTo>
                    <a:cubicBezTo>
                      <a:pt x="3" y="13"/>
                      <a:pt x="4" y="14"/>
                      <a:pt x="5" y="14"/>
                    </a:cubicBezTo>
                    <a:cubicBezTo>
                      <a:pt x="6" y="13"/>
                      <a:pt x="7" y="12"/>
                      <a:pt x="8" y="11"/>
                    </a:cubicBezTo>
                    <a:cubicBezTo>
                      <a:pt x="8" y="11"/>
                      <a:pt x="8" y="11"/>
                      <a:pt x="8" y="11"/>
                    </a:cubicBezTo>
                    <a:cubicBezTo>
                      <a:pt x="8" y="11"/>
                      <a:pt x="8" y="11"/>
                      <a:pt x="8" y="11"/>
                    </a:cubicBezTo>
                    <a:cubicBezTo>
                      <a:pt x="9" y="11"/>
                      <a:pt x="9" y="11"/>
                      <a:pt x="9" y="11"/>
                    </a:cubicBezTo>
                    <a:cubicBezTo>
                      <a:pt x="9" y="11"/>
                      <a:pt x="9" y="11"/>
                      <a:pt x="9" y="11"/>
                    </a:cubicBezTo>
                    <a:cubicBezTo>
                      <a:pt x="10" y="9"/>
                      <a:pt x="12" y="8"/>
                      <a:pt x="14" y="6"/>
                    </a:cubicBezTo>
                    <a:cubicBezTo>
                      <a:pt x="14" y="5"/>
                      <a:pt x="13" y="3"/>
                      <a:pt x="12" y="2"/>
                    </a:cubicBezTo>
                    <a:cubicBezTo>
                      <a:pt x="12" y="2"/>
                      <a:pt x="12" y="2"/>
                      <a:pt x="12" y="2"/>
                    </a:cubicBezTo>
                    <a:cubicBezTo>
                      <a:pt x="11" y="1"/>
                      <a:pt x="9" y="0"/>
                      <a:pt x="7"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5" name="Freeform 52"/>
              <p:cNvSpPr>
                <a:spLocks noEditPoints="1"/>
              </p:cNvSpPr>
              <p:nvPr/>
            </p:nvSpPr>
            <p:spPr bwMode="auto">
              <a:xfrm>
                <a:off x="2401888" y="1027113"/>
                <a:ext cx="190500" cy="187325"/>
              </a:xfrm>
              <a:custGeom>
                <a:avLst/>
                <a:gdLst>
                  <a:gd name="T0" fmla="*/ 41 w 68"/>
                  <a:gd name="T1" fmla="*/ 4 h 67"/>
                  <a:gd name="T2" fmla="*/ 48 w 68"/>
                  <a:gd name="T3" fmla="*/ 4 h 67"/>
                  <a:gd name="T4" fmla="*/ 48 w 68"/>
                  <a:gd name="T5" fmla="*/ 4 h 67"/>
                  <a:gd name="T6" fmla="*/ 59 w 68"/>
                  <a:gd name="T7" fmla="*/ 8 h 67"/>
                  <a:gd name="T8" fmla="*/ 64 w 68"/>
                  <a:gd name="T9" fmla="*/ 14 h 67"/>
                  <a:gd name="T10" fmla="*/ 56 w 68"/>
                  <a:gd name="T11" fmla="*/ 28 h 67"/>
                  <a:gd name="T12" fmla="*/ 48 w 68"/>
                  <a:gd name="T13" fmla="*/ 38 h 67"/>
                  <a:gd name="T14" fmla="*/ 45 w 68"/>
                  <a:gd name="T15" fmla="*/ 41 h 67"/>
                  <a:gd name="T16" fmla="*/ 45 w 68"/>
                  <a:gd name="T17" fmla="*/ 41 h 67"/>
                  <a:gd name="T18" fmla="*/ 45 w 68"/>
                  <a:gd name="T19" fmla="*/ 41 h 67"/>
                  <a:gd name="T20" fmla="*/ 44 w 68"/>
                  <a:gd name="T21" fmla="*/ 41 h 67"/>
                  <a:gd name="T22" fmla="*/ 43 w 68"/>
                  <a:gd name="T23" fmla="*/ 43 h 67"/>
                  <a:gd name="T24" fmla="*/ 41 w 68"/>
                  <a:gd name="T25" fmla="*/ 44 h 67"/>
                  <a:gd name="T26" fmla="*/ 15 w 68"/>
                  <a:gd name="T27" fmla="*/ 62 h 67"/>
                  <a:gd name="T28" fmla="*/ 8 w 68"/>
                  <a:gd name="T29" fmla="*/ 57 h 67"/>
                  <a:gd name="T30" fmla="*/ 4 w 68"/>
                  <a:gd name="T31" fmla="*/ 47 h 67"/>
                  <a:gd name="T32" fmla="*/ 19 w 68"/>
                  <a:gd name="T33" fmla="*/ 18 h 67"/>
                  <a:gd name="T34" fmla="*/ 19 w 68"/>
                  <a:gd name="T35" fmla="*/ 18 h 67"/>
                  <a:gd name="T36" fmla="*/ 19 w 68"/>
                  <a:gd name="T37" fmla="*/ 18 h 67"/>
                  <a:gd name="T38" fmla="*/ 19 w 68"/>
                  <a:gd name="T39" fmla="*/ 18 h 67"/>
                  <a:gd name="T40" fmla="*/ 40 w 68"/>
                  <a:gd name="T41" fmla="*/ 5 h 67"/>
                  <a:gd name="T42" fmla="*/ 41 w 68"/>
                  <a:gd name="T43" fmla="*/ 4 h 67"/>
                  <a:gd name="T44" fmla="*/ 48 w 68"/>
                  <a:gd name="T45" fmla="*/ 0 h 67"/>
                  <a:gd name="T46" fmla="*/ 48 w 68"/>
                  <a:gd name="T47" fmla="*/ 0 h 67"/>
                  <a:gd name="T48" fmla="*/ 43 w 68"/>
                  <a:gd name="T49" fmla="*/ 0 h 67"/>
                  <a:gd name="T50" fmla="*/ 39 w 68"/>
                  <a:gd name="T51" fmla="*/ 1 h 67"/>
                  <a:gd name="T52" fmla="*/ 35 w 68"/>
                  <a:gd name="T53" fmla="*/ 2 h 67"/>
                  <a:gd name="T54" fmla="*/ 31 w 68"/>
                  <a:gd name="T55" fmla="*/ 4 h 67"/>
                  <a:gd name="T56" fmla="*/ 22 w 68"/>
                  <a:gd name="T57" fmla="*/ 10 h 67"/>
                  <a:gd name="T58" fmla="*/ 17 w 68"/>
                  <a:gd name="T59" fmla="*/ 15 h 67"/>
                  <a:gd name="T60" fmla="*/ 17 w 68"/>
                  <a:gd name="T61" fmla="*/ 15 h 67"/>
                  <a:gd name="T62" fmla="*/ 16 w 68"/>
                  <a:gd name="T63" fmla="*/ 15 h 67"/>
                  <a:gd name="T64" fmla="*/ 16 w 68"/>
                  <a:gd name="T65" fmla="*/ 15 h 67"/>
                  <a:gd name="T66" fmla="*/ 13 w 68"/>
                  <a:gd name="T67" fmla="*/ 18 h 67"/>
                  <a:gd name="T68" fmla="*/ 0 w 68"/>
                  <a:gd name="T69" fmla="*/ 47 h 67"/>
                  <a:gd name="T70" fmla="*/ 5 w 68"/>
                  <a:gd name="T71" fmla="*/ 60 h 67"/>
                  <a:gd name="T72" fmla="*/ 14 w 68"/>
                  <a:gd name="T73" fmla="*/ 66 h 67"/>
                  <a:gd name="T74" fmla="*/ 15 w 68"/>
                  <a:gd name="T75" fmla="*/ 67 h 67"/>
                  <a:gd name="T76" fmla="*/ 15 w 68"/>
                  <a:gd name="T77" fmla="*/ 66 h 67"/>
                  <a:gd name="T78" fmla="*/ 39 w 68"/>
                  <a:gd name="T79" fmla="*/ 52 h 67"/>
                  <a:gd name="T80" fmla="*/ 44 w 68"/>
                  <a:gd name="T81" fmla="*/ 47 h 67"/>
                  <a:gd name="T82" fmla="*/ 46 w 68"/>
                  <a:gd name="T83" fmla="*/ 45 h 67"/>
                  <a:gd name="T84" fmla="*/ 47 w 68"/>
                  <a:gd name="T85" fmla="*/ 44 h 67"/>
                  <a:gd name="T86" fmla="*/ 47 w 68"/>
                  <a:gd name="T87" fmla="*/ 44 h 67"/>
                  <a:gd name="T88" fmla="*/ 47 w 68"/>
                  <a:gd name="T89" fmla="*/ 44 h 67"/>
                  <a:gd name="T90" fmla="*/ 48 w 68"/>
                  <a:gd name="T91" fmla="*/ 44 h 67"/>
                  <a:gd name="T92" fmla="*/ 51 w 68"/>
                  <a:gd name="T93" fmla="*/ 41 h 67"/>
                  <a:gd name="T94" fmla="*/ 59 w 68"/>
                  <a:gd name="T95" fmla="*/ 31 h 67"/>
                  <a:gd name="T96" fmla="*/ 66 w 68"/>
                  <a:gd name="T97" fmla="*/ 20 h 67"/>
                  <a:gd name="T98" fmla="*/ 68 w 68"/>
                  <a:gd name="T99" fmla="*/ 15 h 67"/>
                  <a:gd name="T100" fmla="*/ 68 w 68"/>
                  <a:gd name="T101" fmla="*/ 13 h 67"/>
                  <a:gd name="T102" fmla="*/ 62 w 68"/>
                  <a:gd name="T103" fmla="*/ 5 h 67"/>
                  <a:gd name="T104" fmla="*/ 48 w 68"/>
                  <a:gd name="T105"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8" h="67">
                    <a:moveTo>
                      <a:pt x="41" y="4"/>
                    </a:moveTo>
                    <a:cubicBezTo>
                      <a:pt x="44" y="4"/>
                      <a:pt x="46" y="4"/>
                      <a:pt x="48" y="4"/>
                    </a:cubicBezTo>
                    <a:cubicBezTo>
                      <a:pt x="48" y="4"/>
                      <a:pt x="48" y="4"/>
                      <a:pt x="48" y="4"/>
                    </a:cubicBezTo>
                    <a:cubicBezTo>
                      <a:pt x="52" y="4"/>
                      <a:pt x="56" y="5"/>
                      <a:pt x="59" y="8"/>
                    </a:cubicBezTo>
                    <a:cubicBezTo>
                      <a:pt x="60" y="9"/>
                      <a:pt x="62" y="12"/>
                      <a:pt x="64" y="14"/>
                    </a:cubicBezTo>
                    <a:cubicBezTo>
                      <a:pt x="62" y="19"/>
                      <a:pt x="59" y="23"/>
                      <a:pt x="56" y="28"/>
                    </a:cubicBezTo>
                    <a:cubicBezTo>
                      <a:pt x="53" y="31"/>
                      <a:pt x="51" y="35"/>
                      <a:pt x="48" y="38"/>
                    </a:cubicBezTo>
                    <a:cubicBezTo>
                      <a:pt x="47" y="39"/>
                      <a:pt x="46" y="40"/>
                      <a:pt x="45" y="41"/>
                    </a:cubicBezTo>
                    <a:cubicBezTo>
                      <a:pt x="45" y="41"/>
                      <a:pt x="45" y="41"/>
                      <a:pt x="45" y="41"/>
                    </a:cubicBezTo>
                    <a:cubicBezTo>
                      <a:pt x="45" y="41"/>
                      <a:pt x="45" y="41"/>
                      <a:pt x="45" y="41"/>
                    </a:cubicBezTo>
                    <a:cubicBezTo>
                      <a:pt x="45" y="41"/>
                      <a:pt x="44" y="41"/>
                      <a:pt x="44" y="41"/>
                    </a:cubicBezTo>
                    <a:cubicBezTo>
                      <a:pt x="44" y="42"/>
                      <a:pt x="44" y="42"/>
                      <a:pt x="43" y="43"/>
                    </a:cubicBezTo>
                    <a:cubicBezTo>
                      <a:pt x="43" y="43"/>
                      <a:pt x="42" y="44"/>
                      <a:pt x="41" y="44"/>
                    </a:cubicBezTo>
                    <a:cubicBezTo>
                      <a:pt x="33" y="53"/>
                      <a:pt x="23" y="59"/>
                      <a:pt x="15" y="62"/>
                    </a:cubicBezTo>
                    <a:cubicBezTo>
                      <a:pt x="12" y="61"/>
                      <a:pt x="10" y="59"/>
                      <a:pt x="8" y="57"/>
                    </a:cubicBezTo>
                    <a:cubicBezTo>
                      <a:pt x="5" y="54"/>
                      <a:pt x="4" y="51"/>
                      <a:pt x="4" y="47"/>
                    </a:cubicBezTo>
                    <a:cubicBezTo>
                      <a:pt x="4" y="38"/>
                      <a:pt x="10" y="27"/>
                      <a:pt x="19" y="18"/>
                    </a:cubicBezTo>
                    <a:cubicBezTo>
                      <a:pt x="19" y="18"/>
                      <a:pt x="19" y="18"/>
                      <a:pt x="19" y="18"/>
                    </a:cubicBezTo>
                    <a:cubicBezTo>
                      <a:pt x="19" y="18"/>
                      <a:pt x="19" y="18"/>
                      <a:pt x="19" y="18"/>
                    </a:cubicBezTo>
                    <a:cubicBezTo>
                      <a:pt x="19" y="18"/>
                      <a:pt x="19" y="18"/>
                      <a:pt x="19" y="18"/>
                    </a:cubicBezTo>
                    <a:cubicBezTo>
                      <a:pt x="26" y="11"/>
                      <a:pt x="33" y="7"/>
                      <a:pt x="40" y="5"/>
                    </a:cubicBezTo>
                    <a:cubicBezTo>
                      <a:pt x="41" y="5"/>
                      <a:pt x="41" y="4"/>
                      <a:pt x="41" y="4"/>
                    </a:cubicBezTo>
                    <a:moveTo>
                      <a:pt x="48" y="0"/>
                    </a:moveTo>
                    <a:cubicBezTo>
                      <a:pt x="48" y="0"/>
                      <a:pt x="48" y="0"/>
                      <a:pt x="48" y="0"/>
                    </a:cubicBezTo>
                    <a:cubicBezTo>
                      <a:pt x="46" y="0"/>
                      <a:pt x="44" y="0"/>
                      <a:pt x="43" y="0"/>
                    </a:cubicBezTo>
                    <a:cubicBezTo>
                      <a:pt x="41" y="0"/>
                      <a:pt x="40" y="1"/>
                      <a:pt x="39" y="1"/>
                    </a:cubicBezTo>
                    <a:cubicBezTo>
                      <a:pt x="37" y="1"/>
                      <a:pt x="36" y="2"/>
                      <a:pt x="35" y="2"/>
                    </a:cubicBezTo>
                    <a:cubicBezTo>
                      <a:pt x="33" y="3"/>
                      <a:pt x="32" y="4"/>
                      <a:pt x="31" y="4"/>
                    </a:cubicBezTo>
                    <a:cubicBezTo>
                      <a:pt x="28" y="6"/>
                      <a:pt x="25" y="8"/>
                      <a:pt x="22" y="10"/>
                    </a:cubicBezTo>
                    <a:cubicBezTo>
                      <a:pt x="20" y="12"/>
                      <a:pt x="18" y="13"/>
                      <a:pt x="17" y="15"/>
                    </a:cubicBezTo>
                    <a:cubicBezTo>
                      <a:pt x="17" y="15"/>
                      <a:pt x="17" y="15"/>
                      <a:pt x="17" y="15"/>
                    </a:cubicBezTo>
                    <a:cubicBezTo>
                      <a:pt x="16" y="15"/>
                      <a:pt x="16" y="15"/>
                      <a:pt x="16" y="15"/>
                    </a:cubicBezTo>
                    <a:cubicBezTo>
                      <a:pt x="16" y="15"/>
                      <a:pt x="16" y="15"/>
                      <a:pt x="16" y="15"/>
                    </a:cubicBezTo>
                    <a:cubicBezTo>
                      <a:pt x="15" y="16"/>
                      <a:pt x="14" y="17"/>
                      <a:pt x="13" y="18"/>
                    </a:cubicBezTo>
                    <a:cubicBezTo>
                      <a:pt x="5" y="27"/>
                      <a:pt x="0" y="37"/>
                      <a:pt x="0" y="47"/>
                    </a:cubicBezTo>
                    <a:cubicBezTo>
                      <a:pt x="0" y="52"/>
                      <a:pt x="2" y="56"/>
                      <a:pt x="5" y="60"/>
                    </a:cubicBezTo>
                    <a:cubicBezTo>
                      <a:pt x="7" y="62"/>
                      <a:pt x="10" y="64"/>
                      <a:pt x="14" y="66"/>
                    </a:cubicBezTo>
                    <a:cubicBezTo>
                      <a:pt x="14" y="67"/>
                      <a:pt x="14" y="67"/>
                      <a:pt x="15" y="67"/>
                    </a:cubicBezTo>
                    <a:cubicBezTo>
                      <a:pt x="15" y="67"/>
                      <a:pt x="15" y="67"/>
                      <a:pt x="15" y="66"/>
                    </a:cubicBezTo>
                    <a:cubicBezTo>
                      <a:pt x="23" y="63"/>
                      <a:pt x="31" y="58"/>
                      <a:pt x="39" y="52"/>
                    </a:cubicBezTo>
                    <a:cubicBezTo>
                      <a:pt x="41" y="50"/>
                      <a:pt x="43" y="49"/>
                      <a:pt x="44" y="47"/>
                    </a:cubicBezTo>
                    <a:cubicBezTo>
                      <a:pt x="45" y="47"/>
                      <a:pt x="45" y="46"/>
                      <a:pt x="46" y="45"/>
                    </a:cubicBezTo>
                    <a:cubicBezTo>
                      <a:pt x="46" y="45"/>
                      <a:pt x="47" y="45"/>
                      <a:pt x="47" y="44"/>
                    </a:cubicBezTo>
                    <a:cubicBezTo>
                      <a:pt x="47" y="44"/>
                      <a:pt x="47" y="44"/>
                      <a:pt x="47" y="44"/>
                    </a:cubicBezTo>
                    <a:cubicBezTo>
                      <a:pt x="47" y="44"/>
                      <a:pt x="47" y="44"/>
                      <a:pt x="47" y="44"/>
                    </a:cubicBezTo>
                    <a:cubicBezTo>
                      <a:pt x="48" y="44"/>
                      <a:pt x="48" y="44"/>
                      <a:pt x="48" y="44"/>
                    </a:cubicBezTo>
                    <a:cubicBezTo>
                      <a:pt x="49" y="43"/>
                      <a:pt x="50" y="42"/>
                      <a:pt x="51" y="41"/>
                    </a:cubicBezTo>
                    <a:cubicBezTo>
                      <a:pt x="54" y="37"/>
                      <a:pt x="56" y="34"/>
                      <a:pt x="59" y="31"/>
                    </a:cubicBezTo>
                    <a:cubicBezTo>
                      <a:pt x="62" y="27"/>
                      <a:pt x="64" y="23"/>
                      <a:pt x="66" y="20"/>
                    </a:cubicBezTo>
                    <a:cubicBezTo>
                      <a:pt x="67" y="18"/>
                      <a:pt x="67" y="17"/>
                      <a:pt x="68" y="15"/>
                    </a:cubicBezTo>
                    <a:cubicBezTo>
                      <a:pt x="68" y="15"/>
                      <a:pt x="68" y="14"/>
                      <a:pt x="68" y="13"/>
                    </a:cubicBezTo>
                    <a:cubicBezTo>
                      <a:pt x="66" y="10"/>
                      <a:pt x="64" y="7"/>
                      <a:pt x="62" y="5"/>
                    </a:cubicBezTo>
                    <a:cubicBezTo>
                      <a:pt x="58" y="1"/>
                      <a:pt x="53" y="0"/>
                      <a:pt x="48"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6" name="Freeform 53"/>
              <p:cNvSpPr>
                <a:spLocks noEditPoints="1"/>
              </p:cNvSpPr>
              <p:nvPr/>
            </p:nvSpPr>
            <p:spPr bwMode="auto">
              <a:xfrm>
                <a:off x="2800351" y="1031875"/>
                <a:ext cx="33338" cy="53975"/>
              </a:xfrm>
              <a:custGeom>
                <a:avLst/>
                <a:gdLst>
                  <a:gd name="T0" fmla="*/ 1 w 12"/>
                  <a:gd name="T1" fmla="*/ 10 h 19"/>
                  <a:gd name="T2" fmla="*/ 0 w 12"/>
                  <a:gd name="T3" fmla="*/ 13 h 19"/>
                  <a:gd name="T4" fmla="*/ 2 w 12"/>
                  <a:gd name="T5" fmla="*/ 14 h 19"/>
                  <a:gd name="T6" fmla="*/ 0 w 12"/>
                  <a:gd name="T7" fmla="*/ 13 h 19"/>
                  <a:gd name="T8" fmla="*/ 0 w 12"/>
                  <a:gd name="T9" fmla="*/ 14 h 19"/>
                  <a:gd name="T10" fmla="*/ 3 w 12"/>
                  <a:gd name="T11" fmla="*/ 19 h 19"/>
                  <a:gd name="T12" fmla="*/ 3 w 12"/>
                  <a:gd name="T13" fmla="*/ 19 h 19"/>
                  <a:gd name="T14" fmla="*/ 4 w 12"/>
                  <a:gd name="T15" fmla="*/ 19 h 19"/>
                  <a:gd name="T16" fmla="*/ 9 w 12"/>
                  <a:gd name="T17" fmla="*/ 16 h 19"/>
                  <a:gd name="T18" fmla="*/ 9 w 12"/>
                  <a:gd name="T19" fmla="*/ 13 h 19"/>
                  <a:gd name="T20" fmla="*/ 10 w 12"/>
                  <a:gd name="T21" fmla="*/ 13 h 19"/>
                  <a:gd name="T22" fmla="*/ 7 w 12"/>
                  <a:gd name="T23" fmla="*/ 12 h 19"/>
                  <a:gd name="T24" fmla="*/ 6 w 12"/>
                  <a:gd name="T25" fmla="*/ 12 h 19"/>
                  <a:gd name="T26" fmla="*/ 6 w 12"/>
                  <a:gd name="T27" fmla="*/ 12 h 19"/>
                  <a:gd name="T28" fmla="*/ 5 w 12"/>
                  <a:gd name="T29" fmla="*/ 15 h 19"/>
                  <a:gd name="T30" fmla="*/ 4 w 12"/>
                  <a:gd name="T31" fmla="*/ 15 h 19"/>
                  <a:gd name="T32" fmla="*/ 4 w 12"/>
                  <a:gd name="T33" fmla="*/ 15 h 19"/>
                  <a:gd name="T34" fmla="*/ 4 w 12"/>
                  <a:gd name="T35" fmla="*/ 14 h 19"/>
                  <a:gd name="T36" fmla="*/ 4 w 12"/>
                  <a:gd name="T37" fmla="*/ 14 h 19"/>
                  <a:gd name="T38" fmla="*/ 4 w 12"/>
                  <a:gd name="T39" fmla="*/ 14 h 19"/>
                  <a:gd name="T40" fmla="*/ 5 w 12"/>
                  <a:gd name="T41" fmla="*/ 11 h 19"/>
                  <a:gd name="T42" fmla="*/ 5 w 12"/>
                  <a:gd name="T43" fmla="*/ 11 h 19"/>
                  <a:gd name="T44" fmla="*/ 1 w 12"/>
                  <a:gd name="T45" fmla="*/ 10 h 19"/>
                  <a:gd name="T46" fmla="*/ 7 w 12"/>
                  <a:gd name="T47" fmla="*/ 0 h 19"/>
                  <a:gd name="T48" fmla="*/ 3 w 12"/>
                  <a:gd name="T49" fmla="*/ 3 h 19"/>
                  <a:gd name="T50" fmla="*/ 2 w 12"/>
                  <a:gd name="T51" fmla="*/ 6 h 19"/>
                  <a:gd name="T52" fmla="*/ 2 w 12"/>
                  <a:gd name="T53" fmla="*/ 6 h 19"/>
                  <a:gd name="T54" fmla="*/ 6 w 12"/>
                  <a:gd name="T55" fmla="*/ 7 h 19"/>
                  <a:gd name="T56" fmla="*/ 7 w 12"/>
                  <a:gd name="T57" fmla="*/ 5 h 19"/>
                  <a:gd name="T58" fmla="*/ 7 w 12"/>
                  <a:gd name="T59" fmla="*/ 4 h 19"/>
                  <a:gd name="T60" fmla="*/ 8 w 12"/>
                  <a:gd name="T61" fmla="*/ 4 h 19"/>
                  <a:gd name="T62" fmla="*/ 8 w 12"/>
                  <a:gd name="T63" fmla="*/ 5 h 19"/>
                  <a:gd name="T64" fmla="*/ 8 w 12"/>
                  <a:gd name="T65" fmla="*/ 5 h 19"/>
                  <a:gd name="T66" fmla="*/ 7 w 12"/>
                  <a:gd name="T67" fmla="*/ 8 h 19"/>
                  <a:gd name="T68" fmla="*/ 8 w 12"/>
                  <a:gd name="T69" fmla="*/ 8 h 19"/>
                  <a:gd name="T70" fmla="*/ 11 w 12"/>
                  <a:gd name="T71" fmla="*/ 9 h 19"/>
                  <a:gd name="T72" fmla="*/ 12 w 12"/>
                  <a:gd name="T73" fmla="*/ 6 h 19"/>
                  <a:gd name="T74" fmla="*/ 12 w 12"/>
                  <a:gd name="T75" fmla="*/ 5 h 19"/>
                  <a:gd name="T76" fmla="*/ 9 w 12"/>
                  <a:gd name="T77" fmla="*/ 1 h 19"/>
                  <a:gd name="T78" fmla="*/ 7 w 12"/>
                  <a:gd name="T79" fmla="*/ 0 h 19"/>
                  <a:gd name="T80" fmla="*/ 7 w 12"/>
                  <a:gd name="T81"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2" h="19">
                    <a:moveTo>
                      <a:pt x="1" y="10"/>
                    </a:moveTo>
                    <a:cubicBezTo>
                      <a:pt x="0" y="13"/>
                      <a:pt x="0" y="13"/>
                      <a:pt x="0" y="13"/>
                    </a:cubicBezTo>
                    <a:cubicBezTo>
                      <a:pt x="2" y="14"/>
                      <a:pt x="2" y="14"/>
                      <a:pt x="2" y="14"/>
                    </a:cubicBezTo>
                    <a:cubicBezTo>
                      <a:pt x="0" y="13"/>
                      <a:pt x="0" y="13"/>
                      <a:pt x="0" y="13"/>
                    </a:cubicBezTo>
                    <a:cubicBezTo>
                      <a:pt x="0" y="13"/>
                      <a:pt x="0" y="14"/>
                      <a:pt x="0" y="14"/>
                    </a:cubicBezTo>
                    <a:cubicBezTo>
                      <a:pt x="0" y="16"/>
                      <a:pt x="1" y="18"/>
                      <a:pt x="3" y="19"/>
                    </a:cubicBezTo>
                    <a:cubicBezTo>
                      <a:pt x="3" y="19"/>
                      <a:pt x="3" y="19"/>
                      <a:pt x="3" y="19"/>
                    </a:cubicBezTo>
                    <a:cubicBezTo>
                      <a:pt x="3" y="19"/>
                      <a:pt x="4" y="19"/>
                      <a:pt x="4" y="19"/>
                    </a:cubicBezTo>
                    <a:cubicBezTo>
                      <a:pt x="6" y="19"/>
                      <a:pt x="8" y="18"/>
                      <a:pt x="9" y="16"/>
                    </a:cubicBezTo>
                    <a:cubicBezTo>
                      <a:pt x="9" y="13"/>
                      <a:pt x="9" y="13"/>
                      <a:pt x="9" y="13"/>
                    </a:cubicBezTo>
                    <a:cubicBezTo>
                      <a:pt x="10" y="13"/>
                      <a:pt x="10" y="13"/>
                      <a:pt x="10" y="13"/>
                    </a:cubicBezTo>
                    <a:cubicBezTo>
                      <a:pt x="9" y="13"/>
                      <a:pt x="8" y="12"/>
                      <a:pt x="7" y="12"/>
                    </a:cubicBezTo>
                    <a:cubicBezTo>
                      <a:pt x="7" y="12"/>
                      <a:pt x="6" y="12"/>
                      <a:pt x="6" y="12"/>
                    </a:cubicBezTo>
                    <a:cubicBezTo>
                      <a:pt x="6" y="12"/>
                      <a:pt x="6" y="12"/>
                      <a:pt x="6" y="12"/>
                    </a:cubicBezTo>
                    <a:cubicBezTo>
                      <a:pt x="5" y="15"/>
                      <a:pt x="5" y="15"/>
                      <a:pt x="5" y="15"/>
                    </a:cubicBezTo>
                    <a:cubicBezTo>
                      <a:pt x="4" y="15"/>
                      <a:pt x="4" y="15"/>
                      <a:pt x="4" y="15"/>
                    </a:cubicBezTo>
                    <a:cubicBezTo>
                      <a:pt x="4" y="15"/>
                      <a:pt x="4" y="15"/>
                      <a:pt x="4" y="15"/>
                    </a:cubicBezTo>
                    <a:cubicBezTo>
                      <a:pt x="4" y="14"/>
                      <a:pt x="4" y="14"/>
                      <a:pt x="4" y="14"/>
                    </a:cubicBezTo>
                    <a:cubicBezTo>
                      <a:pt x="4" y="14"/>
                      <a:pt x="4" y="14"/>
                      <a:pt x="4" y="14"/>
                    </a:cubicBezTo>
                    <a:cubicBezTo>
                      <a:pt x="4" y="14"/>
                      <a:pt x="4" y="14"/>
                      <a:pt x="4" y="14"/>
                    </a:cubicBezTo>
                    <a:cubicBezTo>
                      <a:pt x="5" y="11"/>
                      <a:pt x="5" y="11"/>
                      <a:pt x="5" y="11"/>
                    </a:cubicBezTo>
                    <a:cubicBezTo>
                      <a:pt x="5" y="11"/>
                      <a:pt x="5" y="11"/>
                      <a:pt x="5" y="11"/>
                    </a:cubicBezTo>
                    <a:cubicBezTo>
                      <a:pt x="4" y="11"/>
                      <a:pt x="2" y="10"/>
                      <a:pt x="1" y="10"/>
                    </a:cubicBezTo>
                    <a:moveTo>
                      <a:pt x="7" y="0"/>
                    </a:moveTo>
                    <a:cubicBezTo>
                      <a:pt x="6" y="0"/>
                      <a:pt x="4" y="2"/>
                      <a:pt x="3" y="3"/>
                    </a:cubicBezTo>
                    <a:cubicBezTo>
                      <a:pt x="2" y="6"/>
                      <a:pt x="2" y="6"/>
                      <a:pt x="2" y="6"/>
                    </a:cubicBezTo>
                    <a:cubicBezTo>
                      <a:pt x="2" y="6"/>
                      <a:pt x="2" y="6"/>
                      <a:pt x="2" y="6"/>
                    </a:cubicBezTo>
                    <a:cubicBezTo>
                      <a:pt x="4" y="7"/>
                      <a:pt x="5" y="7"/>
                      <a:pt x="6" y="7"/>
                    </a:cubicBezTo>
                    <a:cubicBezTo>
                      <a:pt x="7" y="5"/>
                      <a:pt x="7" y="5"/>
                      <a:pt x="7" y="5"/>
                    </a:cubicBezTo>
                    <a:cubicBezTo>
                      <a:pt x="7" y="4"/>
                      <a:pt x="7" y="4"/>
                      <a:pt x="7" y="4"/>
                    </a:cubicBezTo>
                    <a:cubicBezTo>
                      <a:pt x="8" y="4"/>
                      <a:pt x="8" y="4"/>
                      <a:pt x="8" y="4"/>
                    </a:cubicBezTo>
                    <a:cubicBezTo>
                      <a:pt x="8" y="5"/>
                      <a:pt x="8" y="5"/>
                      <a:pt x="8" y="5"/>
                    </a:cubicBezTo>
                    <a:cubicBezTo>
                      <a:pt x="8" y="5"/>
                      <a:pt x="8" y="5"/>
                      <a:pt x="8" y="5"/>
                    </a:cubicBezTo>
                    <a:cubicBezTo>
                      <a:pt x="7" y="8"/>
                      <a:pt x="7" y="8"/>
                      <a:pt x="7" y="8"/>
                    </a:cubicBezTo>
                    <a:cubicBezTo>
                      <a:pt x="8" y="8"/>
                      <a:pt x="8" y="8"/>
                      <a:pt x="8" y="8"/>
                    </a:cubicBezTo>
                    <a:cubicBezTo>
                      <a:pt x="9" y="9"/>
                      <a:pt x="10" y="9"/>
                      <a:pt x="11" y="9"/>
                    </a:cubicBezTo>
                    <a:cubicBezTo>
                      <a:pt x="12" y="6"/>
                      <a:pt x="12" y="6"/>
                      <a:pt x="12" y="6"/>
                    </a:cubicBezTo>
                    <a:cubicBezTo>
                      <a:pt x="12" y="6"/>
                      <a:pt x="12" y="5"/>
                      <a:pt x="12" y="5"/>
                    </a:cubicBezTo>
                    <a:cubicBezTo>
                      <a:pt x="12" y="3"/>
                      <a:pt x="11" y="1"/>
                      <a:pt x="9" y="1"/>
                    </a:cubicBezTo>
                    <a:cubicBezTo>
                      <a:pt x="8" y="0"/>
                      <a:pt x="8" y="0"/>
                      <a:pt x="7" y="0"/>
                    </a:cubicBezTo>
                    <a:cubicBezTo>
                      <a:pt x="7" y="0"/>
                      <a:pt x="7" y="0"/>
                      <a:pt x="7"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7" name="Freeform 54"/>
              <p:cNvSpPr>
                <a:spLocks noEditPoints="1"/>
              </p:cNvSpPr>
              <p:nvPr/>
            </p:nvSpPr>
            <p:spPr bwMode="auto">
              <a:xfrm>
                <a:off x="2833688" y="920750"/>
                <a:ext cx="39688" cy="39688"/>
              </a:xfrm>
              <a:custGeom>
                <a:avLst/>
                <a:gdLst>
                  <a:gd name="T0" fmla="*/ 4 w 14"/>
                  <a:gd name="T1" fmla="*/ 6 h 14"/>
                  <a:gd name="T2" fmla="*/ 7 w 14"/>
                  <a:gd name="T3" fmla="*/ 4 h 14"/>
                  <a:gd name="T4" fmla="*/ 8 w 14"/>
                  <a:gd name="T5" fmla="*/ 4 h 14"/>
                  <a:gd name="T6" fmla="*/ 10 w 14"/>
                  <a:gd name="T7" fmla="*/ 7 h 14"/>
                  <a:gd name="T8" fmla="*/ 10 w 14"/>
                  <a:gd name="T9" fmla="*/ 8 h 14"/>
                  <a:gd name="T10" fmla="*/ 7 w 14"/>
                  <a:gd name="T11" fmla="*/ 10 h 14"/>
                  <a:gd name="T12" fmla="*/ 6 w 14"/>
                  <a:gd name="T13" fmla="*/ 10 h 14"/>
                  <a:gd name="T14" fmla="*/ 4 w 14"/>
                  <a:gd name="T15" fmla="*/ 7 h 14"/>
                  <a:gd name="T16" fmla="*/ 4 w 14"/>
                  <a:gd name="T17" fmla="*/ 6 h 14"/>
                  <a:gd name="T18" fmla="*/ 7 w 14"/>
                  <a:gd name="T19" fmla="*/ 0 h 14"/>
                  <a:gd name="T20" fmla="*/ 0 w 14"/>
                  <a:gd name="T21" fmla="*/ 5 h 14"/>
                  <a:gd name="T22" fmla="*/ 0 w 14"/>
                  <a:gd name="T23" fmla="*/ 5 h 14"/>
                  <a:gd name="T24" fmla="*/ 0 w 14"/>
                  <a:gd name="T25" fmla="*/ 7 h 14"/>
                  <a:gd name="T26" fmla="*/ 1 w 14"/>
                  <a:gd name="T27" fmla="*/ 10 h 14"/>
                  <a:gd name="T28" fmla="*/ 7 w 14"/>
                  <a:gd name="T29" fmla="*/ 11 h 14"/>
                  <a:gd name="T30" fmla="*/ 8 w 14"/>
                  <a:gd name="T31" fmla="*/ 11 h 14"/>
                  <a:gd name="T32" fmla="*/ 7 w 14"/>
                  <a:gd name="T33" fmla="*/ 13 h 14"/>
                  <a:gd name="T34" fmla="*/ 7 w 14"/>
                  <a:gd name="T35" fmla="*/ 14 h 14"/>
                  <a:gd name="T36" fmla="*/ 7 w 14"/>
                  <a:gd name="T37" fmla="*/ 14 h 14"/>
                  <a:gd name="T38" fmla="*/ 7 w 14"/>
                  <a:gd name="T39" fmla="*/ 13 h 14"/>
                  <a:gd name="T40" fmla="*/ 8 w 14"/>
                  <a:gd name="T41" fmla="*/ 11 h 14"/>
                  <a:gd name="T42" fmla="*/ 8 w 14"/>
                  <a:gd name="T43" fmla="*/ 11 h 14"/>
                  <a:gd name="T44" fmla="*/ 12 w 14"/>
                  <a:gd name="T45" fmla="*/ 13 h 14"/>
                  <a:gd name="T46" fmla="*/ 14 w 14"/>
                  <a:gd name="T47" fmla="*/ 9 h 14"/>
                  <a:gd name="T48" fmla="*/ 14 w 14"/>
                  <a:gd name="T49" fmla="*/ 7 h 14"/>
                  <a:gd name="T50" fmla="*/ 9 w 14"/>
                  <a:gd name="T51" fmla="*/ 0 h 14"/>
                  <a:gd name="T52" fmla="*/ 7 w 14"/>
                  <a:gd name="T53"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 h="14">
                    <a:moveTo>
                      <a:pt x="4" y="6"/>
                    </a:moveTo>
                    <a:cubicBezTo>
                      <a:pt x="5" y="5"/>
                      <a:pt x="6" y="4"/>
                      <a:pt x="7" y="4"/>
                    </a:cubicBezTo>
                    <a:cubicBezTo>
                      <a:pt x="8" y="4"/>
                      <a:pt x="8" y="4"/>
                      <a:pt x="8" y="4"/>
                    </a:cubicBezTo>
                    <a:cubicBezTo>
                      <a:pt x="9" y="5"/>
                      <a:pt x="10" y="6"/>
                      <a:pt x="10" y="7"/>
                    </a:cubicBezTo>
                    <a:cubicBezTo>
                      <a:pt x="10" y="8"/>
                      <a:pt x="10" y="8"/>
                      <a:pt x="10" y="8"/>
                    </a:cubicBezTo>
                    <a:cubicBezTo>
                      <a:pt x="10" y="9"/>
                      <a:pt x="9" y="10"/>
                      <a:pt x="7" y="10"/>
                    </a:cubicBezTo>
                    <a:cubicBezTo>
                      <a:pt x="6" y="10"/>
                      <a:pt x="6" y="10"/>
                      <a:pt x="6" y="10"/>
                    </a:cubicBezTo>
                    <a:cubicBezTo>
                      <a:pt x="5" y="10"/>
                      <a:pt x="4" y="9"/>
                      <a:pt x="4" y="7"/>
                    </a:cubicBezTo>
                    <a:cubicBezTo>
                      <a:pt x="4" y="6"/>
                      <a:pt x="4" y="6"/>
                      <a:pt x="4" y="6"/>
                    </a:cubicBezTo>
                    <a:moveTo>
                      <a:pt x="7" y="0"/>
                    </a:moveTo>
                    <a:cubicBezTo>
                      <a:pt x="4" y="0"/>
                      <a:pt x="1" y="2"/>
                      <a:pt x="0" y="5"/>
                    </a:cubicBezTo>
                    <a:cubicBezTo>
                      <a:pt x="0" y="5"/>
                      <a:pt x="0" y="5"/>
                      <a:pt x="0" y="5"/>
                    </a:cubicBezTo>
                    <a:cubicBezTo>
                      <a:pt x="0" y="6"/>
                      <a:pt x="0" y="7"/>
                      <a:pt x="0" y="7"/>
                    </a:cubicBezTo>
                    <a:cubicBezTo>
                      <a:pt x="0" y="8"/>
                      <a:pt x="0" y="9"/>
                      <a:pt x="1" y="10"/>
                    </a:cubicBezTo>
                    <a:cubicBezTo>
                      <a:pt x="3" y="10"/>
                      <a:pt x="5" y="11"/>
                      <a:pt x="7" y="11"/>
                    </a:cubicBezTo>
                    <a:cubicBezTo>
                      <a:pt x="8" y="11"/>
                      <a:pt x="8" y="11"/>
                      <a:pt x="8" y="11"/>
                    </a:cubicBezTo>
                    <a:cubicBezTo>
                      <a:pt x="7" y="13"/>
                      <a:pt x="7" y="13"/>
                      <a:pt x="7" y="13"/>
                    </a:cubicBezTo>
                    <a:cubicBezTo>
                      <a:pt x="7" y="14"/>
                      <a:pt x="7" y="14"/>
                      <a:pt x="7" y="14"/>
                    </a:cubicBezTo>
                    <a:cubicBezTo>
                      <a:pt x="7" y="14"/>
                      <a:pt x="7" y="14"/>
                      <a:pt x="7" y="14"/>
                    </a:cubicBezTo>
                    <a:cubicBezTo>
                      <a:pt x="7" y="13"/>
                      <a:pt x="7" y="13"/>
                      <a:pt x="7" y="13"/>
                    </a:cubicBezTo>
                    <a:cubicBezTo>
                      <a:pt x="8" y="11"/>
                      <a:pt x="8" y="11"/>
                      <a:pt x="8" y="11"/>
                    </a:cubicBezTo>
                    <a:cubicBezTo>
                      <a:pt x="8" y="11"/>
                      <a:pt x="8" y="11"/>
                      <a:pt x="8" y="11"/>
                    </a:cubicBezTo>
                    <a:cubicBezTo>
                      <a:pt x="9" y="12"/>
                      <a:pt x="10" y="12"/>
                      <a:pt x="12" y="13"/>
                    </a:cubicBezTo>
                    <a:cubicBezTo>
                      <a:pt x="13" y="12"/>
                      <a:pt x="14" y="11"/>
                      <a:pt x="14" y="9"/>
                    </a:cubicBezTo>
                    <a:cubicBezTo>
                      <a:pt x="14" y="9"/>
                      <a:pt x="14" y="8"/>
                      <a:pt x="14" y="7"/>
                    </a:cubicBezTo>
                    <a:cubicBezTo>
                      <a:pt x="14" y="4"/>
                      <a:pt x="12" y="1"/>
                      <a:pt x="9" y="0"/>
                    </a:cubicBezTo>
                    <a:cubicBezTo>
                      <a:pt x="9" y="0"/>
                      <a:pt x="8" y="0"/>
                      <a:pt x="7"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8" name="Freeform 55"/>
              <p:cNvSpPr>
                <a:spLocks noEditPoints="1"/>
              </p:cNvSpPr>
              <p:nvPr/>
            </p:nvSpPr>
            <p:spPr bwMode="auto">
              <a:xfrm>
                <a:off x="2724151" y="946150"/>
                <a:ext cx="219075" cy="133350"/>
              </a:xfrm>
              <a:custGeom>
                <a:avLst/>
                <a:gdLst>
                  <a:gd name="T0" fmla="*/ 4 w 78"/>
                  <a:gd name="T1" fmla="*/ 24 h 48"/>
                  <a:gd name="T2" fmla="*/ 6 w 78"/>
                  <a:gd name="T3" fmla="*/ 16 h 48"/>
                  <a:gd name="T4" fmla="*/ 13 w 78"/>
                  <a:gd name="T5" fmla="*/ 7 h 48"/>
                  <a:gd name="T6" fmla="*/ 29 w 78"/>
                  <a:gd name="T7" fmla="*/ 4 h 48"/>
                  <a:gd name="T8" fmla="*/ 45 w 78"/>
                  <a:gd name="T9" fmla="*/ 6 h 48"/>
                  <a:gd name="T10" fmla="*/ 45 w 78"/>
                  <a:gd name="T11" fmla="*/ 6 h 48"/>
                  <a:gd name="T12" fmla="*/ 46 w 78"/>
                  <a:gd name="T13" fmla="*/ 6 h 48"/>
                  <a:gd name="T14" fmla="*/ 66 w 78"/>
                  <a:gd name="T15" fmla="*/ 17 h 48"/>
                  <a:gd name="T16" fmla="*/ 74 w 78"/>
                  <a:gd name="T17" fmla="*/ 32 h 48"/>
                  <a:gd name="T18" fmla="*/ 73 w 78"/>
                  <a:gd name="T19" fmla="*/ 36 h 48"/>
                  <a:gd name="T20" fmla="*/ 70 w 78"/>
                  <a:gd name="T21" fmla="*/ 44 h 48"/>
                  <a:gd name="T22" fmla="*/ 65 w 78"/>
                  <a:gd name="T23" fmla="*/ 44 h 48"/>
                  <a:gd name="T24" fmla="*/ 38 w 78"/>
                  <a:gd name="T25" fmla="*/ 40 h 48"/>
                  <a:gd name="T26" fmla="*/ 35 w 78"/>
                  <a:gd name="T27" fmla="*/ 39 h 48"/>
                  <a:gd name="T28" fmla="*/ 34 w 78"/>
                  <a:gd name="T29" fmla="*/ 39 h 48"/>
                  <a:gd name="T30" fmla="*/ 34 w 78"/>
                  <a:gd name="T31" fmla="*/ 39 h 48"/>
                  <a:gd name="T32" fmla="*/ 34 w 78"/>
                  <a:gd name="T33" fmla="*/ 39 h 48"/>
                  <a:gd name="T34" fmla="*/ 33 w 78"/>
                  <a:gd name="T35" fmla="*/ 38 h 48"/>
                  <a:gd name="T36" fmla="*/ 29 w 78"/>
                  <a:gd name="T37" fmla="*/ 37 h 48"/>
                  <a:gd name="T38" fmla="*/ 27 w 78"/>
                  <a:gd name="T39" fmla="*/ 36 h 48"/>
                  <a:gd name="T40" fmla="*/ 4 w 78"/>
                  <a:gd name="T41" fmla="*/ 24 h 48"/>
                  <a:gd name="T42" fmla="*/ 29 w 78"/>
                  <a:gd name="T43" fmla="*/ 0 h 48"/>
                  <a:gd name="T44" fmla="*/ 13 w 78"/>
                  <a:gd name="T45" fmla="*/ 3 h 48"/>
                  <a:gd name="T46" fmla="*/ 12 w 78"/>
                  <a:gd name="T47" fmla="*/ 3 h 48"/>
                  <a:gd name="T48" fmla="*/ 9 w 78"/>
                  <a:gd name="T49" fmla="*/ 5 h 48"/>
                  <a:gd name="T50" fmla="*/ 7 w 78"/>
                  <a:gd name="T51" fmla="*/ 7 h 48"/>
                  <a:gd name="T52" fmla="*/ 4 w 78"/>
                  <a:gd name="T53" fmla="*/ 10 h 48"/>
                  <a:gd name="T54" fmla="*/ 2 w 78"/>
                  <a:gd name="T55" fmla="*/ 15 h 48"/>
                  <a:gd name="T56" fmla="*/ 0 w 78"/>
                  <a:gd name="T57" fmla="*/ 25 h 48"/>
                  <a:gd name="T58" fmla="*/ 1 w 78"/>
                  <a:gd name="T59" fmla="*/ 26 h 48"/>
                  <a:gd name="T60" fmla="*/ 10 w 78"/>
                  <a:gd name="T61" fmla="*/ 33 h 48"/>
                  <a:gd name="T62" fmla="*/ 26 w 78"/>
                  <a:gd name="T63" fmla="*/ 40 h 48"/>
                  <a:gd name="T64" fmla="*/ 28 w 78"/>
                  <a:gd name="T65" fmla="*/ 41 h 48"/>
                  <a:gd name="T66" fmla="*/ 32 w 78"/>
                  <a:gd name="T67" fmla="*/ 42 h 48"/>
                  <a:gd name="T68" fmla="*/ 32 w 78"/>
                  <a:gd name="T69" fmla="*/ 42 h 48"/>
                  <a:gd name="T70" fmla="*/ 32 w 78"/>
                  <a:gd name="T71" fmla="*/ 42 h 48"/>
                  <a:gd name="T72" fmla="*/ 33 w 78"/>
                  <a:gd name="T73" fmla="*/ 43 h 48"/>
                  <a:gd name="T74" fmla="*/ 34 w 78"/>
                  <a:gd name="T75" fmla="*/ 43 h 48"/>
                  <a:gd name="T76" fmla="*/ 37 w 78"/>
                  <a:gd name="T77" fmla="*/ 44 h 48"/>
                  <a:gd name="T78" fmla="*/ 48 w 78"/>
                  <a:gd name="T79" fmla="*/ 46 h 48"/>
                  <a:gd name="T80" fmla="*/ 65 w 78"/>
                  <a:gd name="T81" fmla="*/ 48 h 48"/>
                  <a:gd name="T82" fmla="*/ 71 w 78"/>
                  <a:gd name="T83" fmla="*/ 48 h 48"/>
                  <a:gd name="T84" fmla="*/ 73 w 78"/>
                  <a:gd name="T85" fmla="*/ 47 h 48"/>
                  <a:gd name="T86" fmla="*/ 77 w 78"/>
                  <a:gd name="T87" fmla="*/ 37 h 48"/>
                  <a:gd name="T88" fmla="*/ 78 w 78"/>
                  <a:gd name="T89" fmla="*/ 32 h 48"/>
                  <a:gd name="T90" fmla="*/ 69 w 78"/>
                  <a:gd name="T91" fmla="*/ 14 h 48"/>
                  <a:gd name="T92" fmla="*/ 51 w 78"/>
                  <a:gd name="T93" fmla="*/ 4 h 48"/>
                  <a:gd name="T94" fmla="*/ 47 w 78"/>
                  <a:gd name="T95" fmla="*/ 2 h 48"/>
                  <a:gd name="T96" fmla="*/ 47 w 78"/>
                  <a:gd name="T97" fmla="*/ 2 h 48"/>
                  <a:gd name="T98" fmla="*/ 46 w 78"/>
                  <a:gd name="T99" fmla="*/ 4 h 48"/>
                  <a:gd name="T100" fmla="*/ 46 w 78"/>
                  <a:gd name="T101" fmla="*/ 5 h 48"/>
                  <a:gd name="T102" fmla="*/ 45 w 78"/>
                  <a:gd name="T103" fmla="*/ 6 h 48"/>
                  <a:gd name="T104" fmla="*/ 46 w 78"/>
                  <a:gd name="T105" fmla="*/ 5 h 48"/>
                  <a:gd name="T106" fmla="*/ 46 w 78"/>
                  <a:gd name="T107" fmla="*/ 4 h 48"/>
                  <a:gd name="T108" fmla="*/ 47 w 78"/>
                  <a:gd name="T109" fmla="*/ 2 h 48"/>
                  <a:gd name="T110" fmla="*/ 46 w 78"/>
                  <a:gd name="T111" fmla="*/ 2 h 48"/>
                  <a:gd name="T112" fmla="*/ 40 w 78"/>
                  <a:gd name="T113" fmla="*/ 1 h 48"/>
                  <a:gd name="T114" fmla="*/ 29 w 78"/>
                  <a:gd name="T115"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8" h="48">
                    <a:moveTo>
                      <a:pt x="4" y="24"/>
                    </a:moveTo>
                    <a:cubicBezTo>
                      <a:pt x="4" y="21"/>
                      <a:pt x="5" y="17"/>
                      <a:pt x="6" y="16"/>
                    </a:cubicBezTo>
                    <a:cubicBezTo>
                      <a:pt x="7" y="12"/>
                      <a:pt x="9" y="9"/>
                      <a:pt x="13" y="7"/>
                    </a:cubicBezTo>
                    <a:cubicBezTo>
                      <a:pt x="17" y="5"/>
                      <a:pt x="23" y="4"/>
                      <a:pt x="29" y="4"/>
                    </a:cubicBezTo>
                    <a:cubicBezTo>
                      <a:pt x="34" y="4"/>
                      <a:pt x="39" y="4"/>
                      <a:pt x="45" y="6"/>
                    </a:cubicBezTo>
                    <a:cubicBezTo>
                      <a:pt x="45" y="6"/>
                      <a:pt x="45" y="6"/>
                      <a:pt x="45" y="6"/>
                    </a:cubicBezTo>
                    <a:cubicBezTo>
                      <a:pt x="46" y="6"/>
                      <a:pt x="46" y="6"/>
                      <a:pt x="46" y="6"/>
                    </a:cubicBezTo>
                    <a:cubicBezTo>
                      <a:pt x="54" y="9"/>
                      <a:pt x="61" y="13"/>
                      <a:pt x="66" y="17"/>
                    </a:cubicBezTo>
                    <a:cubicBezTo>
                      <a:pt x="71" y="22"/>
                      <a:pt x="74" y="27"/>
                      <a:pt x="74" y="32"/>
                    </a:cubicBezTo>
                    <a:cubicBezTo>
                      <a:pt x="74" y="34"/>
                      <a:pt x="74" y="35"/>
                      <a:pt x="73" y="36"/>
                    </a:cubicBezTo>
                    <a:cubicBezTo>
                      <a:pt x="73" y="38"/>
                      <a:pt x="71" y="41"/>
                      <a:pt x="70" y="44"/>
                    </a:cubicBezTo>
                    <a:cubicBezTo>
                      <a:pt x="68" y="44"/>
                      <a:pt x="66" y="44"/>
                      <a:pt x="65" y="44"/>
                    </a:cubicBezTo>
                    <a:cubicBezTo>
                      <a:pt x="57" y="44"/>
                      <a:pt x="47" y="43"/>
                      <a:pt x="38" y="40"/>
                    </a:cubicBezTo>
                    <a:cubicBezTo>
                      <a:pt x="37" y="40"/>
                      <a:pt x="36" y="40"/>
                      <a:pt x="35" y="39"/>
                    </a:cubicBezTo>
                    <a:cubicBezTo>
                      <a:pt x="35" y="39"/>
                      <a:pt x="35" y="39"/>
                      <a:pt x="34" y="39"/>
                    </a:cubicBezTo>
                    <a:cubicBezTo>
                      <a:pt x="34" y="39"/>
                      <a:pt x="34" y="39"/>
                      <a:pt x="34" y="39"/>
                    </a:cubicBezTo>
                    <a:cubicBezTo>
                      <a:pt x="34" y="39"/>
                      <a:pt x="34" y="39"/>
                      <a:pt x="34" y="39"/>
                    </a:cubicBezTo>
                    <a:cubicBezTo>
                      <a:pt x="33" y="39"/>
                      <a:pt x="33" y="39"/>
                      <a:pt x="33" y="38"/>
                    </a:cubicBezTo>
                    <a:cubicBezTo>
                      <a:pt x="32" y="38"/>
                      <a:pt x="31" y="38"/>
                      <a:pt x="29" y="37"/>
                    </a:cubicBezTo>
                    <a:cubicBezTo>
                      <a:pt x="29" y="37"/>
                      <a:pt x="28" y="37"/>
                      <a:pt x="27" y="36"/>
                    </a:cubicBezTo>
                    <a:cubicBezTo>
                      <a:pt x="18" y="33"/>
                      <a:pt x="10" y="28"/>
                      <a:pt x="4" y="24"/>
                    </a:cubicBezTo>
                    <a:moveTo>
                      <a:pt x="29" y="0"/>
                    </a:moveTo>
                    <a:cubicBezTo>
                      <a:pt x="23" y="0"/>
                      <a:pt x="17" y="1"/>
                      <a:pt x="13" y="3"/>
                    </a:cubicBezTo>
                    <a:cubicBezTo>
                      <a:pt x="12" y="3"/>
                      <a:pt x="12" y="3"/>
                      <a:pt x="12" y="3"/>
                    </a:cubicBezTo>
                    <a:cubicBezTo>
                      <a:pt x="11" y="4"/>
                      <a:pt x="10" y="4"/>
                      <a:pt x="9" y="5"/>
                    </a:cubicBezTo>
                    <a:cubicBezTo>
                      <a:pt x="8" y="5"/>
                      <a:pt x="7" y="6"/>
                      <a:pt x="7" y="7"/>
                    </a:cubicBezTo>
                    <a:cubicBezTo>
                      <a:pt x="6" y="8"/>
                      <a:pt x="5" y="9"/>
                      <a:pt x="4" y="10"/>
                    </a:cubicBezTo>
                    <a:cubicBezTo>
                      <a:pt x="3" y="11"/>
                      <a:pt x="2" y="13"/>
                      <a:pt x="2" y="15"/>
                    </a:cubicBezTo>
                    <a:cubicBezTo>
                      <a:pt x="1" y="17"/>
                      <a:pt x="0" y="21"/>
                      <a:pt x="0" y="25"/>
                    </a:cubicBezTo>
                    <a:cubicBezTo>
                      <a:pt x="0" y="25"/>
                      <a:pt x="0" y="26"/>
                      <a:pt x="1" y="26"/>
                    </a:cubicBezTo>
                    <a:cubicBezTo>
                      <a:pt x="4" y="29"/>
                      <a:pt x="7" y="31"/>
                      <a:pt x="10" y="33"/>
                    </a:cubicBezTo>
                    <a:cubicBezTo>
                      <a:pt x="15" y="36"/>
                      <a:pt x="20" y="38"/>
                      <a:pt x="26" y="40"/>
                    </a:cubicBezTo>
                    <a:cubicBezTo>
                      <a:pt x="27" y="40"/>
                      <a:pt x="27" y="41"/>
                      <a:pt x="28" y="41"/>
                    </a:cubicBezTo>
                    <a:cubicBezTo>
                      <a:pt x="29" y="41"/>
                      <a:pt x="31" y="42"/>
                      <a:pt x="32" y="42"/>
                    </a:cubicBezTo>
                    <a:cubicBezTo>
                      <a:pt x="32" y="42"/>
                      <a:pt x="32" y="42"/>
                      <a:pt x="32" y="42"/>
                    </a:cubicBezTo>
                    <a:cubicBezTo>
                      <a:pt x="32" y="42"/>
                      <a:pt x="32" y="42"/>
                      <a:pt x="32" y="42"/>
                    </a:cubicBezTo>
                    <a:cubicBezTo>
                      <a:pt x="33" y="43"/>
                      <a:pt x="33" y="43"/>
                      <a:pt x="33" y="43"/>
                    </a:cubicBezTo>
                    <a:cubicBezTo>
                      <a:pt x="33" y="43"/>
                      <a:pt x="34" y="43"/>
                      <a:pt x="34" y="43"/>
                    </a:cubicBezTo>
                    <a:cubicBezTo>
                      <a:pt x="35" y="43"/>
                      <a:pt x="36" y="44"/>
                      <a:pt x="37" y="44"/>
                    </a:cubicBezTo>
                    <a:cubicBezTo>
                      <a:pt x="41" y="45"/>
                      <a:pt x="44" y="46"/>
                      <a:pt x="48" y="46"/>
                    </a:cubicBezTo>
                    <a:cubicBezTo>
                      <a:pt x="54" y="47"/>
                      <a:pt x="60" y="48"/>
                      <a:pt x="65" y="48"/>
                    </a:cubicBezTo>
                    <a:cubicBezTo>
                      <a:pt x="67" y="48"/>
                      <a:pt x="69" y="48"/>
                      <a:pt x="71" y="48"/>
                    </a:cubicBezTo>
                    <a:cubicBezTo>
                      <a:pt x="72" y="48"/>
                      <a:pt x="72" y="47"/>
                      <a:pt x="73" y="47"/>
                    </a:cubicBezTo>
                    <a:cubicBezTo>
                      <a:pt x="75" y="44"/>
                      <a:pt x="76" y="40"/>
                      <a:pt x="77" y="37"/>
                    </a:cubicBezTo>
                    <a:cubicBezTo>
                      <a:pt x="78" y="36"/>
                      <a:pt x="78" y="34"/>
                      <a:pt x="78" y="32"/>
                    </a:cubicBezTo>
                    <a:cubicBezTo>
                      <a:pt x="78" y="26"/>
                      <a:pt x="74" y="20"/>
                      <a:pt x="69" y="14"/>
                    </a:cubicBezTo>
                    <a:cubicBezTo>
                      <a:pt x="64" y="10"/>
                      <a:pt x="58" y="6"/>
                      <a:pt x="51" y="4"/>
                    </a:cubicBezTo>
                    <a:cubicBezTo>
                      <a:pt x="49" y="3"/>
                      <a:pt x="48" y="3"/>
                      <a:pt x="47" y="2"/>
                    </a:cubicBezTo>
                    <a:cubicBezTo>
                      <a:pt x="47" y="2"/>
                      <a:pt x="47" y="2"/>
                      <a:pt x="47" y="2"/>
                    </a:cubicBezTo>
                    <a:cubicBezTo>
                      <a:pt x="46" y="4"/>
                      <a:pt x="46" y="4"/>
                      <a:pt x="46" y="4"/>
                    </a:cubicBezTo>
                    <a:cubicBezTo>
                      <a:pt x="46" y="5"/>
                      <a:pt x="46" y="5"/>
                      <a:pt x="46" y="5"/>
                    </a:cubicBezTo>
                    <a:cubicBezTo>
                      <a:pt x="45" y="6"/>
                      <a:pt x="45" y="6"/>
                      <a:pt x="45" y="6"/>
                    </a:cubicBezTo>
                    <a:cubicBezTo>
                      <a:pt x="46" y="5"/>
                      <a:pt x="46" y="5"/>
                      <a:pt x="46" y="5"/>
                    </a:cubicBezTo>
                    <a:cubicBezTo>
                      <a:pt x="46" y="4"/>
                      <a:pt x="46" y="4"/>
                      <a:pt x="46" y="4"/>
                    </a:cubicBezTo>
                    <a:cubicBezTo>
                      <a:pt x="47" y="2"/>
                      <a:pt x="47" y="2"/>
                      <a:pt x="47" y="2"/>
                    </a:cubicBezTo>
                    <a:cubicBezTo>
                      <a:pt x="46" y="2"/>
                      <a:pt x="46" y="2"/>
                      <a:pt x="46" y="2"/>
                    </a:cubicBezTo>
                    <a:cubicBezTo>
                      <a:pt x="44" y="2"/>
                      <a:pt x="42" y="1"/>
                      <a:pt x="40" y="1"/>
                    </a:cubicBezTo>
                    <a:cubicBezTo>
                      <a:pt x="36" y="0"/>
                      <a:pt x="32" y="0"/>
                      <a:pt x="29"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9" name="Freeform 56"/>
              <p:cNvSpPr>
                <a:spLocks noEditPoints="1"/>
              </p:cNvSpPr>
              <p:nvPr/>
            </p:nvSpPr>
            <p:spPr bwMode="auto">
              <a:xfrm>
                <a:off x="2727326" y="1287463"/>
                <a:ext cx="42863" cy="92075"/>
              </a:xfrm>
              <a:custGeom>
                <a:avLst/>
                <a:gdLst>
                  <a:gd name="T0" fmla="*/ 7 w 15"/>
                  <a:gd name="T1" fmla="*/ 16 h 33"/>
                  <a:gd name="T2" fmla="*/ 6 w 15"/>
                  <a:gd name="T3" fmla="*/ 12 h 33"/>
                  <a:gd name="T4" fmla="*/ 7 w 15"/>
                  <a:gd name="T5" fmla="*/ 16 h 33"/>
                  <a:gd name="T6" fmla="*/ 9 w 15"/>
                  <a:gd name="T7" fmla="*/ 20 h 33"/>
                  <a:gd name="T8" fmla="*/ 7 w 15"/>
                  <a:gd name="T9" fmla="*/ 16 h 33"/>
                  <a:gd name="T10" fmla="*/ 7 w 15"/>
                  <a:gd name="T11" fmla="*/ 16 h 33"/>
                  <a:gd name="T12" fmla="*/ 7 w 15"/>
                  <a:gd name="T13" fmla="*/ 6 h 33"/>
                  <a:gd name="T14" fmla="*/ 4 w 15"/>
                  <a:gd name="T15" fmla="*/ 7 h 33"/>
                  <a:gd name="T16" fmla="*/ 2 w 15"/>
                  <a:gd name="T17" fmla="*/ 8 h 33"/>
                  <a:gd name="T18" fmla="*/ 2 w 15"/>
                  <a:gd name="T19" fmla="*/ 8 h 33"/>
                  <a:gd name="T20" fmla="*/ 2 w 15"/>
                  <a:gd name="T21" fmla="*/ 8 h 33"/>
                  <a:gd name="T22" fmla="*/ 1 w 15"/>
                  <a:gd name="T23" fmla="*/ 8 h 33"/>
                  <a:gd name="T24" fmla="*/ 3 w 15"/>
                  <a:gd name="T25" fmla="*/ 17 h 33"/>
                  <a:gd name="T26" fmla="*/ 5 w 15"/>
                  <a:gd name="T27" fmla="*/ 17 h 33"/>
                  <a:gd name="T28" fmla="*/ 7 w 15"/>
                  <a:gd name="T29" fmla="*/ 16 h 33"/>
                  <a:gd name="T30" fmla="*/ 5 w 15"/>
                  <a:gd name="T31" fmla="*/ 17 h 33"/>
                  <a:gd name="T32" fmla="*/ 3 w 15"/>
                  <a:gd name="T33" fmla="*/ 17 h 33"/>
                  <a:gd name="T34" fmla="*/ 11 w 15"/>
                  <a:gd name="T35" fmla="*/ 32 h 33"/>
                  <a:gd name="T36" fmla="*/ 13 w 15"/>
                  <a:gd name="T37" fmla="*/ 33 h 33"/>
                  <a:gd name="T38" fmla="*/ 13 w 15"/>
                  <a:gd name="T39" fmla="*/ 33 h 33"/>
                  <a:gd name="T40" fmla="*/ 15 w 15"/>
                  <a:gd name="T41" fmla="*/ 31 h 33"/>
                  <a:gd name="T42" fmla="*/ 11 w 15"/>
                  <a:gd name="T43" fmla="*/ 14 h 33"/>
                  <a:gd name="T44" fmla="*/ 7 w 15"/>
                  <a:gd name="T45" fmla="*/ 6 h 33"/>
                  <a:gd name="T46" fmla="*/ 3 w 15"/>
                  <a:gd name="T47" fmla="*/ 0 h 33"/>
                  <a:gd name="T48" fmla="*/ 4 w 15"/>
                  <a:gd name="T49" fmla="*/ 1 h 33"/>
                  <a:gd name="T50" fmla="*/ 2 w 15"/>
                  <a:gd name="T51" fmla="*/ 3 h 33"/>
                  <a:gd name="T52" fmla="*/ 2 w 15"/>
                  <a:gd name="T53" fmla="*/ 3 h 33"/>
                  <a:gd name="T54" fmla="*/ 0 w 15"/>
                  <a:gd name="T55" fmla="*/ 2 h 33"/>
                  <a:gd name="T56" fmla="*/ 0 w 15"/>
                  <a:gd name="T57" fmla="*/ 1 h 33"/>
                  <a:gd name="T58" fmla="*/ 0 w 15"/>
                  <a:gd name="T59" fmla="*/ 3 h 33"/>
                  <a:gd name="T60" fmla="*/ 2 w 15"/>
                  <a:gd name="T61" fmla="*/ 4 h 33"/>
                  <a:gd name="T62" fmla="*/ 3 w 15"/>
                  <a:gd name="T63" fmla="*/ 4 h 33"/>
                  <a:gd name="T64" fmla="*/ 5 w 15"/>
                  <a:gd name="T65" fmla="*/ 2 h 33"/>
                  <a:gd name="T66" fmla="*/ 3 w 15"/>
                  <a:gd name="T67"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 h="33">
                    <a:moveTo>
                      <a:pt x="7" y="16"/>
                    </a:moveTo>
                    <a:cubicBezTo>
                      <a:pt x="7" y="14"/>
                      <a:pt x="6" y="13"/>
                      <a:pt x="6" y="12"/>
                    </a:cubicBezTo>
                    <a:cubicBezTo>
                      <a:pt x="6" y="13"/>
                      <a:pt x="7" y="14"/>
                      <a:pt x="7" y="16"/>
                    </a:cubicBezTo>
                    <a:cubicBezTo>
                      <a:pt x="8" y="17"/>
                      <a:pt x="8" y="18"/>
                      <a:pt x="9" y="20"/>
                    </a:cubicBezTo>
                    <a:cubicBezTo>
                      <a:pt x="8" y="18"/>
                      <a:pt x="8" y="17"/>
                      <a:pt x="7" y="16"/>
                    </a:cubicBezTo>
                    <a:cubicBezTo>
                      <a:pt x="7" y="16"/>
                      <a:pt x="7" y="16"/>
                      <a:pt x="7" y="16"/>
                    </a:cubicBezTo>
                    <a:moveTo>
                      <a:pt x="7" y="6"/>
                    </a:moveTo>
                    <a:cubicBezTo>
                      <a:pt x="6" y="6"/>
                      <a:pt x="5" y="7"/>
                      <a:pt x="4" y="7"/>
                    </a:cubicBezTo>
                    <a:cubicBezTo>
                      <a:pt x="4" y="8"/>
                      <a:pt x="3" y="8"/>
                      <a:pt x="2" y="8"/>
                    </a:cubicBezTo>
                    <a:cubicBezTo>
                      <a:pt x="2" y="8"/>
                      <a:pt x="2" y="8"/>
                      <a:pt x="2" y="8"/>
                    </a:cubicBezTo>
                    <a:cubicBezTo>
                      <a:pt x="2" y="8"/>
                      <a:pt x="2" y="8"/>
                      <a:pt x="2" y="8"/>
                    </a:cubicBezTo>
                    <a:cubicBezTo>
                      <a:pt x="1" y="8"/>
                      <a:pt x="1" y="8"/>
                      <a:pt x="1" y="8"/>
                    </a:cubicBezTo>
                    <a:cubicBezTo>
                      <a:pt x="1" y="10"/>
                      <a:pt x="2" y="14"/>
                      <a:pt x="3" y="17"/>
                    </a:cubicBezTo>
                    <a:cubicBezTo>
                      <a:pt x="5" y="17"/>
                      <a:pt x="5" y="17"/>
                      <a:pt x="5" y="17"/>
                    </a:cubicBezTo>
                    <a:cubicBezTo>
                      <a:pt x="7" y="16"/>
                      <a:pt x="7" y="16"/>
                      <a:pt x="7" y="16"/>
                    </a:cubicBezTo>
                    <a:cubicBezTo>
                      <a:pt x="5" y="17"/>
                      <a:pt x="5" y="17"/>
                      <a:pt x="5" y="17"/>
                    </a:cubicBezTo>
                    <a:cubicBezTo>
                      <a:pt x="3" y="17"/>
                      <a:pt x="3" y="17"/>
                      <a:pt x="3" y="17"/>
                    </a:cubicBezTo>
                    <a:cubicBezTo>
                      <a:pt x="7" y="26"/>
                      <a:pt x="11" y="32"/>
                      <a:pt x="11" y="32"/>
                    </a:cubicBezTo>
                    <a:cubicBezTo>
                      <a:pt x="12" y="32"/>
                      <a:pt x="12" y="33"/>
                      <a:pt x="13" y="33"/>
                    </a:cubicBezTo>
                    <a:cubicBezTo>
                      <a:pt x="13" y="33"/>
                      <a:pt x="13" y="33"/>
                      <a:pt x="13" y="33"/>
                    </a:cubicBezTo>
                    <a:cubicBezTo>
                      <a:pt x="14" y="32"/>
                      <a:pt x="15" y="31"/>
                      <a:pt x="15" y="31"/>
                    </a:cubicBezTo>
                    <a:cubicBezTo>
                      <a:pt x="15" y="30"/>
                      <a:pt x="14" y="23"/>
                      <a:pt x="11" y="14"/>
                    </a:cubicBezTo>
                    <a:cubicBezTo>
                      <a:pt x="10" y="11"/>
                      <a:pt x="8" y="8"/>
                      <a:pt x="7" y="6"/>
                    </a:cubicBezTo>
                    <a:moveTo>
                      <a:pt x="3" y="0"/>
                    </a:moveTo>
                    <a:cubicBezTo>
                      <a:pt x="4" y="0"/>
                      <a:pt x="4" y="1"/>
                      <a:pt x="4" y="1"/>
                    </a:cubicBezTo>
                    <a:cubicBezTo>
                      <a:pt x="4" y="1"/>
                      <a:pt x="3" y="2"/>
                      <a:pt x="2" y="3"/>
                    </a:cubicBezTo>
                    <a:cubicBezTo>
                      <a:pt x="2" y="3"/>
                      <a:pt x="2" y="3"/>
                      <a:pt x="2" y="3"/>
                    </a:cubicBezTo>
                    <a:cubicBezTo>
                      <a:pt x="1" y="3"/>
                      <a:pt x="0" y="2"/>
                      <a:pt x="0" y="2"/>
                    </a:cubicBezTo>
                    <a:cubicBezTo>
                      <a:pt x="0" y="2"/>
                      <a:pt x="0" y="2"/>
                      <a:pt x="0" y="1"/>
                    </a:cubicBezTo>
                    <a:cubicBezTo>
                      <a:pt x="0" y="2"/>
                      <a:pt x="0" y="2"/>
                      <a:pt x="0" y="3"/>
                    </a:cubicBezTo>
                    <a:cubicBezTo>
                      <a:pt x="0" y="4"/>
                      <a:pt x="1" y="4"/>
                      <a:pt x="2" y="4"/>
                    </a:cubicBezTo>
                    <a:cubicBezTo>
                      <a:pt x="2" y="4"/>
                      <a:pt x="3" y="4"/>
                      <a:pt x="3" y="4"/>
                    </a:cubicBezTo>
                    <a:cubicBezTo>
                      <a:pt x="4" y="3"/>
                      <a:pt x="4" y="3"/>
                      <a:pt x="5" y="2"/>
                    </a:cubicBezTo>
                    <a:cubicBezTo>
                      <a:pt x="4" y="1"/>
                      <a:pt x="4" y="0"/>
                      <a:pt x="3"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0" name="Freeform 57"/>
              <p:cNvSpPr>
                <a:spLocks noEditPoints="1"/>
              </p:cNvSpPr>
              <p:nvPr/>
            </p:nvSpPr>
            <p:spPr bwMode="auto">
              <a:xfrm>
                <a:off x="2687638" y="1184275"/>
                <a:ext cx="50800" cy="111125"/>
              </a:xfrm>
              <a:custGeom>
                <a:avLst/>
                <a:gdLst>
                  <a:gd name="T0" fmla="*/ 16 w 18"/>
                  <a:gd name="T1" fmla="*/ 35 h 40"/>
                  <a:gd name="T2" fmla="*/ 15 w 18"/>
                  <a:gd name="T3" fmla="*/ 36 h 40"/>
                  <a:gd name="T4" fmla="*/ 13 w 18"/>
                  <a:gd name="T5" fmla="*/ 38 h 40"/>
                  <a:gd name="T6" fmla="*/ 14 w 18"/>
                  <a:gd name="T7" fmla="*/ 38 h 40"/>
                  <a:gd name="T8" fmla="*/ 14 w 18"/>
                  <a:gd name="T9" fmla="*/ 39 h 40"/>
                  <a:gd name="T10" fmla="*/ 16 w 18"/>
                  <a:gd name="T11" fmla="*/ 40 h 40"/>
                  <a:gd name="T12" fmla="*/ 16 w 18"/>
                  <a:gd name="T13" fmla="*/ 40 h 40"/>
                  <a:gd name="T14" fmla="*/ 18 w 18"/>
                  <a:gd name="T15" fmla="*/ 38 h 40"/>
                  <a:gd name="T16" fmla="*/ 17 w 18"/>
                  <a:gd name="T17" fmla="*/ 37 h 40"/>
                  <a:gd name="T18" fmla="*/ 17 w 18"/>
                  <a:gd name="T19" fmla="*/ 35 h 40"/>
                  <a:gd name="T20" fmla="*/ 16 w 18"/>
                  <a:gd name="T21" fmla="*/ 35 h 40"/>
                  <a:gd name="T22" fmla="*/ 7 w 18"/>
                  <a:gd name="T23" fmla="*/ 21 h 40"/>
                  <a:gd name="T24" fmla="*/ 7 w 18"/>
                  <a:gd name="T25" fmla="*/ 21 h 40"/>
                  <a:gd name="T26" fmla="*/ 9 w 18"/>
                  <a:gd name="T27" fmla="*/ 20 h 40"/>
                  <a:gd name="T28" fmla="*/ 7 w 18"/>
                  <a:gd name="T29" fmla="*/ 15 h 40"/>
                  <a:gd name="T30" fmla="*/ 9 w 18"/>
                  <a:gd name="T31" fmla="*/ 20 h 40"/>
                  <a:gd name="T32" fmla="*/ 11 w 18"/>
                  <a:gd name="T33" fmla="*/ 24 h 40"/>
                  <a:gd name="T34" fmla="*/ 9 w 18"/>
                  <a:gd name="T35" fmla="*/ 20 h 40"/>
                  <a:gd name="T36" fmla="*/ 7 w 18"/>
                  <a:gd name="T37" fmla="*/ 21 h 40"/>
                  <a:gd name="T38" fmla="*/ 2 w 18"/>
                  <a:gd name="T39" fmla="*/ 0 h 40"/>
                  <a:gd name="T40" fmla="*/ 1 w 18"/>
                  <a:gd name="T41" fmla="*/ 0 h 40"/>
                  <a:gd name="T42" fmla="*/ 0 w 18"/>
                  <a:gd name="T43" fmla="*/ 2 h 40"/>
                  <a:gd name="T44" fmla="*/ 5 w 18"/>
                  <a:gd name="T45" fmla="*/ 21 h 40"/>
                  <a:gd name="T46" fmla="*/ 5 w 18"/>
                  <a:gd name="T47" fmla="*/ 21 h 40"/>
                  <a:gd name="T48" fmla="*/ 11 w 18"/>
                  <a:gd name="T49" fmla="*/ 34 h 40"/>
                  <a:gd name="T50" fmla="*/ 14 w 18"/>
                  <a:gd name="T51" fmla="*/ 32 h 40"/>
                  <a:gd name="T52" fmla="*/ 16 w 18"/>
                  <a:gd name="T53" fmla="*/ 31 h 40"/>
                  <a:gd name="T54" fmla="*/ 16 w 18"/>
                  <a:gd name="T55" fmla="*/ 31 h 40"/>
                  <a:gd name="T56" fmla="*/ 16 w 18"/>
                  <a:gd name="T57" fmla="*/ 31 h 40"/>
                  <a:gd name="T58" fmla="*/ 13 w 18"/>
                  <a:gd name="T59" fmla="*/ 18 h 40"/>
                  <a:gd name="T60" fmla="*/ 4 w 18"/>
                  <a:gd name="T61" fmla="*/ 1 h 40"/>
                  <a:gd name="T62" fmla="*/ 2 w 18"/>
                  <a:gd name="T63"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8" h="40">
                    <a:moveTo>
                      <a:pt x="16" y="35"/>
                    </a:moveTo>
                    <a:cubicBezTo>
                      <a:pt x="16" y="35"/>
                      <a:pt x="15" y="35"/>
                      <a:pt x="15" y="36"/>
                    </a:cubicBezTo>
                    <a:cubicBezTo>
                      <a:pt x="14" y="36"/>
                      <a:pt x="13" y="37"/>
                      <a:pt x="13" y="38"/>
                    </a:cubicBezTo>
                    <a:cubicBezTo>
                      <a:pt x="13" y="38"/>
                      <a:pt x="13" y="38"/>
                      <a:pt x="14" y="38"/>
                    </a:cubicBezTo>
                    <a:cubicBezTo>
                      <a:pt x="14" y="39"/>
                      <a:pt x="14" y="39"/>
                      <a:pt x="14" y="39"/>
                    </a:cubicBezTo>
                    <a:cubicBezTo>
                      <a:pt x="14" y="39"/>
                      <a:pt x="15" y="40"/>
                      <a:pt x="16" y="40"/>
                    </a:cubicBezTo>
                    <a:cubicBezTo>
                      <a:pt x="16" y="40"/>
                      <a:pt x="16" y="40"/>
                      <a:pt x="16" y="40"/>
                    </a:cubicBezTo>
                    <a:cubicBezTo>
                      <a:pt x="17" y="39"/>
                      <a:pt x="18" y="38"/>
                      <a:pt x="18" y="38"/>
                    </a:cubicBezTo>
                    <a:cubicBezTo>
                      <a:pt x="18" y="38"/>
                      <a:pt x="18" y="37"/>
                      <a:pt x="17" y="37"/>
                    </a:cubicBezTo>
                    <a:cubicBezTo>
                      <a:pt x="17" y="37"/>
                      <a:pt x="17" y="36"/>
                      <a:pt x="17" y="35"/>
                    </a:cubicBezTo>
                    <a:cubicBezTo>
                      <a:pt x="17" y="35"/>
                      <a:pt x="17" y="35"/>
                      <a:pt x="16" y="35"/>
                    </a:cubicBezTo>
                    <a:moveTo>
                      <a:pt x="7" y="21"/>
                    </a:moveTo>
                    <a:cubicBezTo>
                      <a:pt x="7" y="21"/>
                      <a:pt x="7" y="21"/>
                      <a:pt x="7" y="21"/>
                    </a:cubicBezTo>
                    <a:cubicBezTo>
                      <a:pt x="9" y="20"/>
                      <a:pt x="9" y="20"/>
                      <a:pt x="9" y="20"/>
                    </a:cubicBezTo>
                    <a:cubicBezTo>
                      <a:pt x="8" y="18"/>
                      <a:pt x="7" y="17"/>
                      <a:pt x="7" y="15"/>
                    </a:cubicBezTo>
                    <a:cubicBezTo>
                      <a:pt x="8" y="17"/>
                      <a:pt x="8" y="18"/>
                      <a:pt x="9" y="20"/>
                    </a:cubicBezTo>
                    <a:cubicBezTo>
                      <a:pt x="10" y="21"/>
                      <a:pt x="10" y="23"/>
                      <a:pt x="11" y="24"/>
                    </a:cubicBezTo>
                    <a:cubicBezTo>
                      <a:pt x="10" y="23"/>
                      <a:pt x="9" y="21"/>
                      <a:pt x="9" y="20"/>
                    </a:cubicBezTo>
                    <a:cubicBezTo>
                      <a:pt x="7" y="21"/>
                      <a:pt x="7" y="21"/>
                      <a:pt x="7" y="21"/>
                    </a:cubicBezTo>
                    <a:moveTo>
                      <a:pt x="2" y="0"/>
                    </a:moveTo>
                    <a:cubicBezTo>
                      <a:pt x="2" y="0"/>
                      <a:pt x="2" y="0"/>
                      <a:pt x="1" y="0"/>
                    </a:cubicBezTo>
                    <a:cubicBezTo>
                      <a:pt x="0" y="0"/>
                      <a:pt x="0" y="1"/>
                      <a:pt x="0" y="2"/>
                    </a:cubicBezTo>
                    <a:cubicBezTo>
                      <a:pt x="0" y="2"/>
                      <a:pt x="1" y="11"/>
                      <a:pt x="5" y="21"/>
                    </a:cubicBezTo>
                    <a:cubicBezTo>
                      <a:pt x="5" y="21"/>
                      <a:pt x="5" y="21"/>
                      <a:pt x="5" y="21"/>
                    </a:cubicBezTo>
                    <a:cubicBezTo>
                      <a:pt x="7" y="26"/>
                      <a:pt x="9" y="31"/>
                      <a:pt x="11" y="34"/>
                    </a:cubicBezTo>
                    <a:cubicBezTo>
                      <a:pt x="12" y="33"/>
                      <a:pt x="12" y="32"/>
                      <a:pt x="14" y="32"/>
                    </a:cubicBezTo>
                    <a:cubicBezTo>
                      <a:pt x="14" y="31"/>
                      <a:pt x="15" y="31"/>
                      <a:pt x="16" y="31"/>
                    </a:cubicBezTo>
                    <a:cubicBezTo>
                      <a:pt x="16" y="31"/>
                      <a:pt x="16" y="31"/>
                      <a:pt x="16" y="31"/>
                    </a:cubicBezTo>
                    <a:cubicBezTo>
                      <a:pt x="16" y="31"/>
                      <a:pt x="16" y="31"/>
                      <a:pt x="16" y="31"/>
                    </a:cubicBezTo>
                    <a:cubicBezTo>
                      <a:pt x="16" y="28"/>
                      <a:pt x="15" y="23"/>
                      <a:pt x="13" y="18"/>
                    </a:cubicBezTo>
                    <a:cubicBezTo>
                      <a:pt x="9" y="8"/>
                      <a:pt x="4" y="1"/>
                      <a:pt x="4" y="1"/>
                    </a:cubicBezTo>
                    <a:cubicBezTo>
                      <a:pt x="3" y="0"/>
                      <a:pt x="3" y="0"/>
                      <a:pt x="2"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1" name="Freeform 58"/>
              <p:cNvSpPr>
                <a:spLocks noEditPoints="1"/>
              </p:cNvSpPr>
              <p:nvPr/>
            </p:nvSpPr>
            <p:spPr bwMode="auto">
              <a:xfrm>
                <a:off x="2713038" y="1271588"/>
                <a:ext cx="39688" cy="38100"/>
              </a:xfrm>
              <a:custGeom>
                <a:avLst/>
                <a:gdLst>
                  <a:gd name="T0" fmla="*/ 4 w 14"/>
                  <a:gd name="T1" fmla="*/ 7 h 14"/>
                  <a:gd name="T2" fmla="*/ 6 w 14"/>
                  <a:gd name="T3" fmla="*/ 5 h 14"/>
                  <a:gd name="T4" fmla="*/ 7 w 14"/>
                  <a:gd name="T5" fmla="*/ 4 h 14"/>
                  <a:gd name="T6" fmla="*/ 8 w 14"/>
                  <a:gd name="T7" fmla="*/ 4 h 14"/>
                  <a:gd name="T8" fmla="*/ 10 w 14"/>
                  <a:gd name="T9" fmla="*/ 6 h 14"/>
                  <a:gd name="T10" fmla="*/ 10 w 14"/>
                  <a:gd name="T11" fmla="*/ 7 h 14"/>
                  <a:gd name="T12" fmla="*/ 10 w 14"/>
                  <a:gd name="T13" fmla="*/ 8 h 14"/>
                  <a:gd name="T14" fmla="*/ 8 w 14"/>
                  <a:gd name="T15" fmla="*/ 10 h 14"/>
                  <a:gd name="T16" fmla="*/ 7 w 14"/>
                  <a:gd name="T17" fmla="*/ 10 h 14"/>
                  <a:gd name="T18" fmla="*/ 5 w 14"/>
                  <a:gd name="T19" fmla="*/ 9 h 14"/>
                  <a:gd name="T20" fmla="*/ 4 w 14"/>
                  <a:gd name="T21" fmla="*/ 8 h 14"/>
                  <a:gd name="T22" fmla="*/ 2 w 14"/>
                  <a:gd name="T23" fmla="*/ 9 h 14"/>
                  <a:gd name="T24" fmla="*/ 4 w 14"/>
                  <a:gd name="T25" fmla="*/ 8 h 14"/>
                  <a:gd name="T26" fmla="*/ 4 w 14"/>
                  <a:gd name="T27" fmla="*/ 7 h 14"/>
                  <a:gd name="T28" fmla="*/ 4 w 14"/>
                  <a:gd name="T29" fmla="*/ 7 h 14"/>
                  <a:gd name="T30" fmla="*/ 7 w 14"/>
                  <a:gd name="T31" fmla="*/ 0 h 14"/>
                  <a:gd name="T32" fmla="*/ 7 w 14"/>
                  <a:gd name="T33" fmla="*/ 0 h 14"/>
                  <a:gd name="T34" fmla="*/ 5 w 14"/>
                  <a:gd name="T35" fmla="*/ 1 h 14"/>
                  <a:gd name="T36" fmla="*/ 2 w 14"/>
                  <a:gd name="T37" fmla="*/ 3 h 14"/>
                  <a:gd name="T38" fmla="*/ 0 w 14"/>
                  <a:gd name="T39" fmla="*/ 7 h 14"/>
                  <a:gd name="T40" fmla="*/ 0 w 14"/>
                  <a:gd name="T41" fmla="*/ 10 h 14"/>
                  <a:gd name="T42" fmla="*/ 0 w 14"/>
                  <a:gd name="T43" fmla="*/ 10 h 14"/>
                  <a:gd name="T44" fmla="*/ 6 w 14"/>
                  <a:gd name="T45" fmla="*/ 14 h 14"/>
                  <a:gd name="T46" fmla="*/ 7 w 14"/>
                  <a:gd name="T47" fmla="*/ 14 h 14"/>
                  <a:gd name="T48" fmla="*/ 7 w 14"/>
                  <a:gd name="T49" fmla="*/ 14 h 14"/>
                  <a:gd name="T50" fmla="*/ 7 w 14"/>
                  <a:gd name="T51" fmla="*/ 14 h 14"/>
                  <a:gd name="T52" fmla="*/ 9 w 14"/>
                  <a:gd name="T53" fmla="*/ 13 h 14"/>
                  <a:gd name="T54" fmla="*/ 12 w 14"/>
                  <a:gd name="T55" fmla="*/ 12 h 14"/>
                  <a:gd name="T56" fmla="*/ 14 w 14"/>
                  <a:gd name="T57" fmla="*/ 7 h 14"/>
                  <a:gd name="T58" fmla="*/ 14 w 14"/>
                  <a:gd name="T59" fmla="*/ 5 h 14"/>
                  <a:gd name="T60" fmla="*/ 7 w 14"/>
                  <a:gd name="T61" fmla="*/ 0 h 14"/>
                  <a:gd name="T62" fmla="*/ 7 w 14"/>
                  <a:gd name="T63"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 h="14">
                    <a:moveTo>
                      <a:pt x="4" y="7"/>
                    </a:moveTo>
                    <a:cubicBezTo>
                      <a:pt x="4" y="6"/>
                      <a:pt x="5" y="5"/>
                      <a:pt x="6" y="5"/>
                    </a:cubicBezTo>
                    <a:cubicBezTo>
                      <a:pt x="6" y="4"/>
                      <a:pt x="7" y="4"/>
                      <a:pt x="7" y="4"/>
                    </a:cubicBezTo>
                    <a:cubicBezTo>
                      <a:pt x="8" y="4"/>
                      <a:pt x="8" y="4"/>
                      <a:pt x="8" y="4"/>
                    </a:cubicBezTo>
                    <a:cubicBezTo>
                      <a:pt x="9" y="5"/>
                      <a:pt x="10" y="5"/>
                      <a:pt x="10" y="6"/>
                    </a:cubicBezTo>
                    <a:cubicBezTo>
                      <a:pt x="10" y="7"/>
                      <a:pt x="10" y="7"/>
                      <a:pt x="10" y="7"/>
                    </a:cubicBezTo>
                    <a:cubicBezTo>
                      <a:pt x="10" y="7"/>
                      <a:pt x="10" y="8"/>
                      <a:pt x="10" y="8"/>
                    </a:cubicBezTo>
                    <a:cubicBezTo>
                      <a:pt x="9" y="9"/>
                      <a:pt x="9" y="9"/>
                      <a:pt x="8" y="10"/>
                    </a:cubicBezTo>
                    <a:cubicBezTo>
                      <a:pt x="8" y="10"/>
                      <a:pt x="7" y="10"/>
                      <a:pt x="7" y="10"/>
                    </a:cubicBezTo>
                    <a:cubicBezTo>
                      <a:pt x="6" y="10"/>
                      <a:pt x="5" y="10"/>
                      <a:pt x="5" y="9"/>
                    </a:cubicBezTo>
                    <a:cubicBezTo>
                      <a:pt x="5" y="9"/>
                      <a:pt x="4" y="9"/>
                      <a:pt x="4" y="8"/>
                    </a:cubicBezTo>
                    <a:cubicBezTo>
                      <a:pt x="2" y="9"/>
                      <a:pt x="2" y="9"/>
                      <a:pt x="2" y="9"/>
                    </a:cubicBezTo>
                    <a:cubicBezTo>
                      <a:pt x="4" y="8"/>
                      <a:pt x="4" y="8"/>
                      <a:pt x="4" y="8"/>
                    </a:cubicBezTo>
                    <a:cubicBezTo>
                      <a:pt x="4" y="7"/>
                      <a:pt x="4" y="7"/>
                      <a:pt x="4" y="7"/>
                    </a:cubicBezTo>
                    <a:cubicBezTo>
                      <a:pt x="4" y="7"/>
                      <a:pt x="4" y="7"/>
                      <a:pt x="4" y="7"/>
                    </a:cubicBezTo>
                    <a:moveTo>
                      <a:pt x="7" y="0"/>
                    </a:moveTo>
                    <a:cubicBezTo>
                      <a:pt x="7" y="0"/>
                      <a:pt x="7" y="0"/>
                      <a:pt x="7" y="0"/>
                    </a:cubicBezTo>
                    <a:cubicBezTo>
                      <a:pt x="6" y="0"/>
                      <a:pt x="5" y="0"/>
                      <a:pt x="5" y="1"/>
                    </a:cubicBezTo>
                    <a:cubicBezTo>
                      <a:pt x="3" y="1"/>
                      <a:pt x="3" y="2"/>
                      <a:pt x="2" y="3"/>
                    </a:cubicBezTo>
                    <a:cubicBezTo>
                      <a:pt x="1" y="4"/>
                      <a:pt x="0" y="6"/>
                      <a:pt x="0" y="7"/>
                    </a:cubicBezTo>
                    <a:cubicBezTo>
                      <a:pt x="0" y="8"/>
                      <a:pt x="0" y="9"/>
                      <a:pt x="0" y="10"/>
                    </a:cubicBezTo>
                    <a:cubicBezTo>
                      <a:pt x="0" y="10"/>
                      <a:pt x="0" y="10"/>
                      <a:pt x="0" y="10"/>
                    </a:cubicBezTo>
                    <a:cubicBezTo>
                      <a:pt x="1" y="12"/>
                      <a:pt x="3" y="13"/>
                      <a:pt x="6" y="14"/>
                    </a:cubicBezTo>
                    <a:cubicBezTo>
                      <a:pt x="6" y="14"/>
                      <a:pt x="6" y="14"/>
                      <a:pt x="7" y="14"/>
                    </a:cubicBezTo>
                    <a:cubicBezTo>
                      <a:pt x="7" y="14"/>
                      <a:pt x="7" y="14"/>
                      <a:pt x="7" y="14"/>
                    </a:cubicBezTo>
                    <a:cubicBezTo>
                      <a:pt x="7" y="14"/>
                      <a:pt x="7" y="14"/>
                      <a:pt x="7" y="14"/>
                    </a:cubicBezTo>
                    <a:cubicBezTo>
                      <a:pt x="8" y="14"/>
                      <a:pt x="9" y="14"/>
                      <a:pt x="9" y="13"/>
                    </a:cubicBezTo>
                    <a:cubicBezTo>
                      <a:pt x="10" y="13"/>
                      <a:pt x="11" y="12"/>
                      <a:pt x="12" y="12"/>
                    </a:cubicBezTo>
                    <a:cubicBezTo>
                      <a:pt x="13" y="10"/>
                      <a:pt x="14" y="9"/>
                      <a:pt x="14" y="7"/>
                    </a:cubicBezTo>
                    <a:cubicBezTo>
                      <a:pt x="14" y="6"/>
                      <a:pt x="14" y="5"/>
                      <a:pt x="14" y="5"/>
                    </a:cubicBezTo>
                    <a:cubicBezTo>
                      <a:pt x="13" y="2"/>
                      <a:pt x="10" y="0"/>
                      <a:pt x="7" y="0"/>
                    </a:cubicBezTo>
                    <a:cubicBezTo>
                      <a:pt x="7" y="0"/>
                      <a:pt x="7" y="0"/>
                      <a:pt x="7"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2" name="Freeform 59"/>
              <p:cNvSpPr>
                <a:spLocks noEditPoints="1"/>
              </p:cNvSpPr>
              <p:nvPr/>
            </p:nvSpPr>
            <p:spPr bwMode="auto">
              <a:xfrm>
                <a:off x="2674938" y="1147763"/>
                <a:ext cx="23813" cy="30163"/>
              </a:xfrm>
              <a:custGeom>
                <a:avLst/>
                <a:gdLst>
                  <a:gd name="T0" fmla="*/ 5 w 9"/>
                  <a:gd name="T1" fmla="*/ 8 h 11"/>
                  <a:gd name="T2" fmla="*/ 5 w 9"/>
                  <a:gd name="T3" fmla="*/ 8 h 11"/>
                  <a:gd name="T4" fmla="*/ 5 w 9"/>
                  <a:gd name="T5" fmla="*/ 8 h 11"/>
                  <a:gd name="T6" fmla="*/ 3 w 9"/>
                  <a:gd name="T7" fmla="*/ 9 h 11"/>
                  <a:gd name="T8" fmla="*/ 5 w 9"/>
                  <a:gd name="T9" fmla="*/ 8 h 11"/>
                  <a:gd name="T10" fmla="*/ 5 w 9"/>
                  <a:gd name="T11" fmla="*/ 8 h 11"/>
                  <a:gd name="T12" fmla="*/ 4 w 9"/>
                  <a:gd name="T13" fmla="*/ 0 h 11"/>
                  <a:gd name="T14" fmla="*/ 2 w 9"/>
                  <a:gd name="T15" fmla="*/ 0 h 11"/>
                  <a:gd name="T16" fmla="*/ 0 w 9"/>
                  <a:gd name="T17" fmla="*/ 2 h 11"/>
                  <a:gd name="T18" fmla="*/ 0 w 9"/>
                  <a:gd name="T19" fmla="*/ 3 h 11"/>
                  <a:gd name="T20" fmla="*/ 0 w 9"/>
                  <a:gd name="T21" fmla="*/ 4 h 11"/>
                  <a:gd name="T22" fmla="*/ 2 w 9"/>
                  <a:gd name="T23" fmla="*/ 9 h 11"/>
                  <a:gd name="T24" fmla="*/ 2 w 9"/>
                  <a:gd name="T25" fmla="*/ 9 h 11"/>
                  <a:gd name="T26" fmla="*/ 3 w 9"/>
                  <a:gd name="T27" fmla="*/ 11 h 11"/>
                  <a:gd name="T28" fmla="*/ 5 w 9"/>
                  <a:gd name="T29" fmla="*/ 11 h 11"/>
                  <a:gd name="T30" fmla="*/ 6 w 9"/>
                  <a:gd name="T31" fmla="*/ 11 h 11"/>
                  <a:gd name="T32" fmla="*/ 6 w 9"/>
                  <a:gd name="T33" fmla="*/ 11 h 11"/>
                  <a:gd name="T34" fmla="*/ 9 w 9"/>
                  <a:gd name="T35" fmla="*/ 8 h 11"/>
                  <a:gd name="T36" fmla="*/ 9 w 9"/>
                  <a:gd name="T37" fmla="*/ 6 h 11"/>
                  <a:gd name="T38" fmla="*/ 9 w 9"/>
                  <a:gd name="T39" fmla="*/ 6 h 11"/>
                  <a:gd name="T40" fmla="*/ 7 w 9"/>
                  <a:gd name="T41" fmla="*/ 2 h 11"/>
                  <a:gd name="T42" fmla="*/ 7 w 9"/>
                  <a:gd name="T43" fmla="*/ 2 h 11"/>
                  <a:gd name="T44" fmla="*/ 6 w 9"/>
                  <a:gd name="T45" fmla="*/ 0 h 11"/>
                  <a:gd name="T46" fmla="*/ 6 w 9"/>
                  <a:gd name="T47" fmla="*/ 0 h 11"/>
                  <a:gd name="T48" fmla="*/ 4 w 9"/>
                  <a:gd name="T49"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 h="11">
                    <a:moveTo>
                      <a:pt x="5" y="8"/>
                    </a:moveTo>
                    <a:cubicBezTo>
                      <a:pt x="5" y="8"/>
                      <a:pt x="5" y="8"/>
                      <a:pt x="5" y="8"/>
                    </a:cubicBezTo>
                    <a:cubicBezTo>
                      <a:pt x="5" y="8"/>
                      <a:pt x="5" y="8"/>
                      <a:pt x="5" y="8"/>
                    </a:cubicBezTo>
                    <a:cubicBezTo>
                      <a:pt x="3" y="9"/>
                      <a:pt x="3" y="9"/>
                      <a:pt x="3" y="9"/>
                    </a:cubicBezTo>
                    <a:cubicBezTo>
                      <a:pt x="5" y="8"/>
                      <a:pt x="5" y="8"/>
                      <a:pt x="5" y="8"/>
                    </a:cubicBezTo>
                    <a:cubicBezTo>
                      <a:pt x="5" y="8"/>
                      <a:pt x="5" y="8"/>
                      <a:pt x="5" y="8"/>
                    </a:cubicBezTo>
                    <a:moveTo>
                      <a:pt x="4" y="0"/>
                    </a:moveTo>
                    <a:cubicBezTo>
                      <a:pt x="3" y="0"/>
                      <a:pt x="3" y="0"/>
                      <a:pt x="2" y="0"/>
                    </a:cubicBezTo>
                    <a:cubicBezTo>
                      <a:pt x="1" y="0"/>
                      <a:pt x="0" y="1"/>
                      <a:pt x="0" y="2"/>
                    </a:cubicBezTo>
                    <a:cubicBezTo>
                      <a:pt x="0" y="2"/>
                      <a:pt x="0" y="3"/>
                      <a:pt x="0" y="3"/>
                    </a:cubicBezTo>
                    <a:cubicBezTo>
                      <a:pt x="0" y="4"/>
                      <a:pt x="0" y="4"/>
                      <a:pt x="0" y="4"/>
                    </a:cubicBezTo>
                    <a:cubicBezTo>
                      <a:pt x="2" y="9"/>
                      <a:pt x="2" y="9"/>
                      <a:pt x="2" y="9"/>
                    </a:cubicBezTo>
                    <a:cubicBezTo>
                      <a:pt x="2" y="9"/>
                      <a:pt x="2" y="9"/>
                      <a:pt x="2" y="9"/>
                    </a:cubicBezTo>
                    <a:cubicBezTo>
                      <a:pt x="2" y="10"/>
                      <a:pt x="2" y="11"/>
                      <a:pt x="3" y="11"/>
                    </a:cubicBezTo>
                    <a:cubicBezTo>
                      <a:pt x="4" y="11"/>
                      <a:pt x="4" y="11"/>
                      <a:pt x="5" y="11"/>
                    </a:cubicBezTo>
                    <a:cubicBezTo>
                      <a:pt x="5" y="11"/>
                      <a:pt x="6" y="11"/>
                      <a:pt x="6" y="11"/>
                    </a:cubicBezTo>
                    <a:cubicBezTo>
                      <a:pt x="6" y="11"/>
                      <a:pt x="6" y="11"/>
                      <a:pt x="6" y="11"/>
                    </a:cubicBezTo>
                    <a:cubicBezTo>
                      <a:pt x="8" y="10"/>
                      <a:pt x="9" y="9"/>
                      <a:pt x="9" y="8"/>
                    </a:cubicBezTo>
                    <a:cubicBezTo>
                      <a:pt x="9" y="7"/>
                      <a:pt x="9" y="7"/>
                      <a:pt x="9" y="6"/>
                    </a:cubicBezTo>
                    <a:cubicBezTo>
                      <a:pt x="9" y="6"/>
                      <a:pt x="9" y="6"/>
                      <a:pt x="9" y="6"/>
                    </a:cubicBezTo>
                    <a:cubicBezTo>
                      <a:pt x="7" y="2"/>
                      <a:pt x="7" y="2"/>
                      <a:pt x="7" y="2"/>
                    </a:cubicBezTo>
                    <a:cubicBezTo>
                      <a:pt x="7" y="2"/>
                      <a:pt x="7" y="2"/>
                      <a:pt x="7" y="2"/>
                    </a:cubicBezTo>
                    <a:cubicBezTo>
                      <a:pt x="7" y="1"/>
                      <a:pt x="6" y="0"/>
                      <a:pt x="6" y="0"/>
                    </a:cubicBezTo>
                    <a:cubicBezTo>
                      <a:pt x="6" y="0"/>
                      <a:pt x="6" y="0"/>
                      <a:pt x="6" y="0"/>
                    </a:cubicBezTo>
                    <a:cubicBezTo>
                      <a:pt x="5" y="0"/>
                      <a:pt x="4" y="0"/>
                      <a:pt x="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3" name="Freeform 60"/>
              <p:cNvSpPr>
                <a:spLocks noEditPoints="1"/>
              </p:cNvSpPr>
              <p:nvPr/>
            </p:nvSpPr>
            <p:spPr bwMode="auto">
              <a:xfrm>
                <a:off x="2763838" y="1389063"/>
                <a:ext cx="28575" cy="33338"/>
              </a:xfrm>
              <a:custGeom>
                <a:avLst/>
                <a:gdLst>
                  <a:gd name="T0" fmla="*/ 6 w 10"/>
                  <a:gd name="T1" fmla="*/ 9 h 12"/>
                  <a:gd name="T2" fmla="*/ 6 w 10"/>
                  <a:gd name="T3" fmla="*/ 9 h 12"/>
                  <a:gd name="T4" fmla="*/ 6 w 10"/>
                  <a:gd name="T5" fmla="*/ 9 h 12"/>
                  <a:gd name="T6" fmla="*/ 6 w 10"/>
                  <a:gd name="T7" fmla="*/ 9 h 12"/>
                  <a:gd name="T8" fmla="*/ 6 w 10"/>
                  <a:gd name="T9" fmla="*/ 9 h 12"/>
                  <a:gd name="T10" fmla="*/ 6 w 10"/>
                  <a:gd name="T11" fmla="*/ 9 h 12"/>
                  <a:gd name="T12" fmla="*/ 6 w 10"/>
                  <a:gd name="T13" fmla="*/ 9 h 12"/>
                  <a:gd name="T14" fmla="*/ 6 w 10"/>
                  <a:gd name="T15" fmla="*/ 9 h 12"/>
                  <a:gd name="T16" fmla="*/ 4 w 10"/>
                  <a:gd name="T17" fmla="*/ 0 h 12"/>
                  <a:gd name="T18" fmla="*/ 3 w 10"/>
                  <a:gd name="T19" fmla="*/ 1 h 12"/>
                  <a:gd name="T20" fmla="*/ 0 w 10"/>
                  <a:gd name="T21" fmla="*/ 4 h 12"/>
                  <a:gd name="T22" fmla="*/ 0 w 10"/>
                  <a:gd name="T23" fmla="*/ 5 h 12"/>
                  <a:gd name="T24" fmla="*/ 2 w 10"/>
                  <a:gd name="T25" fmla="*/ 10 h 12"/>
                  <a:gd name="T26" fmla="*/ 4 w 10"/>
                  <a:gd name="T27" fmla="*/ 9 h 12"/>
                  <a:gd name="T28" fmla="*/ 2 w 10"/>
                  <a:gd name="T29" fmla="*/ 10 h 12"/>
                  <a:gd name="T30" fmla="*/ 4 w 10"/>
                  <a:gd name="T31" fmla="*/ 12 h 12"/>
                  <a:gd name="T32" fmla="*/ 5 w 10"/>
                  <a:gd name="T33" fmla="*/ 12 h 12"/>
                  <a:gd name="T34" fmla="*/ 5 w 10"/>
                  <a:gd name="T35" fmla="*/ 12 h 12"/>
                  <a:gd name="T36" fmla="*/ 7 w 10"/>
                  <a:gd name="T37" fmla="*/ 12 h 12"/>
                  <a:gd name="T38" fmla="*/ 9 w 10"/>
                  <a:gd name="T39" fmla="*/ 10 h 12"/>
                  <a:gd name="T40" fmla="*/ 10 w 10"/>
                  <a:gd name="T41" fmla="*/ 8 h 12"/>
                  <a:gd name="T42" fmla="*/ 9 w 10"/>
                  <a:gd name="T43" fmla="*/ 7 h 12"/>
                  <a:gd name="T44" fmla="*/ 9 w 10"/>
                  <a:gd name="T45" fmla="*/ 7 h 12"/>
                  <a:gd name="T46" fmla="*/ 8 w 10"/>
                  <a:gd name="T47" fmla="*/ 2 h 12"/>
                  <a:gd name="T48" fmla="*/ 6 w 10"/>
                  <a:gd name="T49" fmla="*/ 1 h 12"/>
                  <a:gd name="T50" fmla="*/ 4 w 10"/>
                  <a:gd name="T5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0" h="12">
                    <a:moveTo>
                      <a:pt x="6" y="9"/>
                    </a:moveTo>
                    <a:cubicBezTo>
                      <a:pt x="6" y="9"/>
                      <a:pt x="6" y="9"/>
                      <a:pt x="6" y="9"/>
                    </a:cubicBezTo>
                    <a:cubicBezTo>
                      <a:pt x="6" y="9"/>
                      <a:pt x="6" y="9"/>
                      <a:pt x="6" y="9"/>
                    </a:cubicBezTo>
                    <a:cubicBezTo>
                      <a:pt x="6" y="9"/>
                      <a:pt x="6" y="9"/>
                      <a:pt x="6" y="9"/>
                    </a:cubicBezTo>
                    <a:moveTo>
                      <a:pt x="6" y="9"/>
                    </a:moveTo>
                    <a:cubicBezTo>
                      <a:pt x="6" y="9"/>
                      <a:pt x="6" y="9"/>
                      <a:pt x="6" y="9"/>
                    </a:cubicBezTo>
                    <a:moveTo>
                      <a:pt x="6" y="9"/>
                    </a:moveTo>
                    <a:cubicBezTo>
                      <a:pt x="6" y="9"/>
                      <a:pt x="6" y="9"/>
                      <a:pt x="6" y="9"/>
                    </a:cubicBezTo>
                    <a:moveTo>
                      <a:pt x="4" y="0"/>
                    </a:moveTo>
                    <a:cubicBezTo>
                      <a:pt x="4" y="0"/>
                      <a:pt x="3" y="0"/>
                      <a:pt x="3" y="1"/>
                    </a:cubicBezTo>
                    <a:cubicBezTo>
                      <a:pt x="1" y="1"/>
                      <a:pt x="0" y="2"/>
                      <a:pt x="0" y="4"/>
                    </a:cubicBezTo>
                    <a:cubicBezTo>
                      <a:pt x="0" y="5"/>
                      <a:pt x="0" y="5"/>
                      <a:pt x="0" y="5"/>
                    </a:cubicBezTo>
                    <a:cubicBezTo>
                      <a:pt x="2" y="10"/>
                      <a:pt x="2" y="10"/>
                      <a:pt x="2" y="10"/>
                    </a:cubicBezTo>
                    <a:cubicBezTo>
                      <a:pt x="4" y="9"/>
                      <a:pt x="4" y="9"/>
                      <a:pt x="4" y="9"/>
                    </a:cubicBezTo>
                    <a:cubicBezTo>
                      <a:pt x="2" y="10"/>
                      <a:pt x="2" y="10"/>
                      <a:pt x="2" y="10"/>
                    </a:cubicBezTo>
                    <a:cubicBezTo>
                      <a:pt x="2" y="11"/>
                      <a:pt x="3" y="11"/>
                      <a:pt x="4" y="12"/>
                    </a:cubicBezTo>
                    <a:cubicBezTo>
                      <a:pt x="4" y="12"/>
                      <a:pt x="4" y="12"/>
                      <a:pt x="5" y="12"/>
                    </a:cubicBezTo>
                    <a:cubicBezTo>
                      <a:pt x="5" y="12"/>
                      <a:pt x="5" y="12"/>
                      <a:pt x="5" y="12"/>
                    </a:cubicBezTo>
                    <a:cubicBezTo>
                      <a:pt x="6" y="12"/>
                      <a:pt x="7" y="12"/>
                      <a:pt x="7" y="12"/>
                    </a:cubicBezTo>
                    <a:cubicBezTo>
                      <a:pt x="8" y="11"/>
                      <a:pt x="9" y="11"/>
                      <a:pt x="9" y="10"/>
                    </a:cubicBezTo>
                    <a:cubicBezTo>
                      <a:pt x="9" y="10"/>
                      <a:pt x="10" y="9"/>
                      <a:pt x="10" y="8"/>
                    </a:cubicBezTo>
                    <a:cubicBezTo>
                      <a:pt x="9" y="7"/>
                      <a:pt x="9" y="7"/>
                      <a:pt x="9" y="7"/>
                    </a:cubicBezTo>
                    <a:cubicBezTo>
                      <a:pt x="9" y="7"/>
                      <a:pt x="9" y="7"/>
                      <a:pt x="9" y="7"/>
                    </a:cubicBezTo>
                    <a:cubicBezTo>
                      <a:pt x="8" y="2"/>
                      <a:pt x="8" y="2"/>
                      <a:pt x="8" y="2"/>
                    </a:cubicBezTo>
                    <a:cubicBezTo>
                      <a:pt x="7" y="2"/>
                      <a:pt x="7" y="1"/>
                      <a:pt x="6" y="1"/>
                    </a:cubicBezTo>
                    <a:cubicBezTo>
                      <a:pt x="6" y="0"/>
                      <a:pt x="5" y="0"/>
                      <a:pt x="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4" name="Freeform 61"/>
              <p:cNvSpPr>
                <a:spLocks noEditPoints="1"/>
              </p:cNvSpPr>
              <p:nvPr/>
            </p:nvSpPr>
            <p:spPr bwMode="auto">
              <a:xfrm>
                <a:off x="2836863" y="1225550"/>
                <a:ext cx="33338" cy="25400"/>
              </a:xfrm>
              <a:custGeom>
                <a:avLst/>
                <a:gdLst>
                  <a:gd name="T0" fmla="*/ 3 w 12"/>
                  <a:gd name="T1" fmla="*/ 5 h 9"/>
                  <a:gd name="T2" fmla="*/ 3 w 12"/>
                  <a:gd name="T3" fmla="*/ 5 h 9"/>
                  <a:gd name="T4" fmla="*/ 8 w 12"/>
                  <a:gd name="T5" fmla="*/ 3 h 9"/>
                  <a:gd name="T6" fmla="*/ 8 w 12"/>
                  <a:gd name="T7" fmla="*/ 3 h 9"/>
                  <a:gd name="T8" fmla="*/ 8 w 12"/>
                  <a:gd name="T9" fmla="*/ 0 h 9"/>
                  <a:gd name="T10" fmla="*/ 7 w 12"/>
                  <a:gd name="T11" fmla="*/ 0 h 9"/>
                  <a:gd name="T12" fmla="*/ 7 w 12"/>
                  <a:gd name="T13" fmla="*/ 0 h 9"/>
                  <a:gd name="T14" fmla="*/ 2 w 12"/>
                  <a:gd name="T15" fmla="*/ 2 h 9"/>
                  <a:gd name="T16" fmla="*/ 2 w 12"/>
                  <a:gd name="T17" fmla="*/ 2 h 9"/>
                  <a:gd name="T18" fmla="*/ 1 w 12"/>
                  <a:gd name="T19" fmla="*/ 3 h 9"/>
                  <a:gd name="T20" fmla="*/ 0 w 12"/>
                  <a:gd name="T21" fmla="*/ 5 h 9"/>
                  <a:gd name="T22" fmla="*/ 0 w 12"/>
                  <a:gd name="T23" fmla="*/ 7 h 9"/>
                  <a:gd name="T24" fmla="*/ 4 w 12"/>
                  <a:gd name="T25" fmla="*/ 9 h 9"/>
                  <a:gd name="T26" fmla="*/ 5 w 12"/>
                  <a:gd name="T27" fmla="*/ 9 h 9"/>
                  <a:gd name="T28" fmla="*/ 5 w 12"/>
                  <a:gd name="T29" fmla="*/ 9 h 9"/>
                  <a:gd name="T30" fmla="*/ 10 w 12"/>
                  <a:gd name="T31" fmla="*/ 7 h 9"/>
                  <a:gd name="T32" fmla="*/ 11 w 12"/>
                  <a:gd name="T33" fmla="*/ 6 h 9"/>
                  <a:gd name="T34" fmla="*/ 11 w 12"/>
                  <a:gd name="T35" fmla="*/ 6 h 9"/>
                  <a:gd name="T36" fmla="*/ 12 w 12"/>
                  <a:gd name="T37" fmla="*/ 4 h 9"/>
                  <a:gd name="T38" fmla="*/ 12 w 12"/>
                  <a:gd name="T39" fmla="*/ 2 h 9"/>
                  <a:gd name="T40" fmla="*/ 9 w 12"/>
                  <a:gd name="T41" fmla="*/ 0 h 9"/>
                  <a:gd name="T42" fmla="*/ 8 w 12"/>
                  <a:gd name="T4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2" h="9">
                    <a:moveTo>
                      <a:pt x="3" y="5"/>
                    </a:moveTo>
                    <a:cubicBezTo>
                      <a:pt x="3" y="5"/>
                      <a:pt x="3" y="5"/>
                      <a:pt x="3" y="5"/>
                    </a:cubicBezTo>
                    <a:moveTo>
                      <a:pt x="8" y="3"/>
                    </a:moveTo>
                    <a:cubicBezTo>
                      <a:pt x="8" y="3"/>
                      <a:pt x="8" y="3"/>
                      <a:pt x="8" y="3"/>
                    </a:cubicBezTo>
                    <a:moveTo>
                      <a:pt x="8" y="0"/>
                    </a:moveTo>
                    <a:cubicBezTo>
                      <a:pt x="8" y="0"/>
                      <a:pt x="7" y="0"/>
                      <a:pt x="7" y="0"/>
                    </a:cubicBezTo>
                    <a:cubicBezTo>
                      <a:pt x="7" y="0"/>
                      <a:pt x="7" y="0"/>
                      <a:pt x="7" y="0"/>
                    </a:cubicBezTo>
                    <a:cubicBezTo>
                      <a:pt x="2" y="2"/>
                      <a:pt x="2" y="2"/>
                      <a:pt x="2" y="2"/>
                    </a:cubicBezTo>
                    <a:cubicBezTo>
                      <a:pt x="2" y="2"/>
                      <a:pt x="2" y="2"/>
                      <a:pt x="2" y="2"/>
                    </a:cubicBezTo>
                    <a:cubicBezTo>
                      <a:pt x="2" y="2"/>
                      <a:pt x="1" y="3"/>
                      <a:pt x="1" y="3"/>
                    </a:cubicBezTo>
                    <a:cubicBezTo>
                      <a:pt x="0" y="4"/>
                      <a:pt x="0" y="4"/>
                      <a:pt x="0" y="5"/>
                    </a:cubicBezTo>
                    <a:cubicBezTo>
                      <a:pt x="0" y="6"/>
                      <a:pt x="0" y="6"/>
                      <a:pt x="0" y="7"/>
                    </a:cubicBezTo>
                    <a:cubicBezTo>
                      <a:pt x="1" y="8"/>
                      <a:pt x="2" y="9"/>
                      <a:pt x="4" y="9"/>
                    </a:cubicBezTo>
                    <a:cubicBezTo>
                      <a:pt x="5" y="9"/>
                      <a:pt x="5" y="9"/>
                      <a:pt x="5" y="9"/>
                    </a:cubicBezTo>
                    <a:cubicBezTo>
                      <a:pt x="5" y="9"/>
                      <a:pt x="5" y="9"/>
                      <a:pt x="5" y="9"/>
                    </a:cubicBezTo>
                    <a:cubicBezTo>
                      <a:pt x="10" y="7"/>
                      <a:pt x="10" y="7"/>
                      <a:pt x="10" y="7"/>
                    </a:cubicBezTo>
                    <a:cubicBezTo>
                      <a:pt x="10" y="7"/>
                      <a:pt x="11" y="7"/>
                      <a:pt x="11" y="6"/>
                    </a:cubicBezTo>
                    <a:cubicBezTo>
                      <a:pt x="11" y="6"/>
                      <a:pt x="11" y="6"/>
                      <a:pt x="11" y="6"/>
                    </a:cubicBezTo>
                    <a:cubicBezTo>
                      <a:pt x="12" y="5"/>
                      <a:pt x="12" y="5"/>
                      <a:pt x="12" y="4"/>
                    </a:cubicBezTo>
                    <a:cubicBezTo>
                      <a:pt x="12" y="3"/>
                      <a:pt x="12" y="3"/>
                      <a:pt x="12" y="2"/>
                    </a:cubicBezTo>
                    <a:cubicBezTo>
                      <a:pt x="11" y="1"/>
                      <a:pt x="10" y="0"/>
                      <a:pt x="9" y="0"/>
                    </a:cubicBezTo>
                    <a:cubicBezTo>
                      <a:pt x="9" y="0"/>
                      <a:pt x="8" y="0"/>
                      <a:pt x="8"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5" name="Freeform 62"/>
              <p:cNvSpPr>
                <a:spLocks noEditPoints="1"/>
              </p:cNvSpPr>
              <p:nvPr/>
            </p:nvSpPr>
            <p:spPr bwMode="auto">
              <a:xfrm>
                <a:off x="2592388" y="1316038"/>
                <a:ext cx="34925" cy="28575"/>
              </a:xfrm>
              <a:custGeom>
                <a:avLst/>
                <a:gdLst>
                  <a:gd name="T0" fmla="*/ 4 w 12"/>
                  <a:gd name="T1" fmla="*/ 5 h 10"/>
                  <a:gd name="T2" fmla="*/ 4 w 12"/>
                  <a:gd name="T3" fmla="*/ 5 h 10"/>
                  <a:gd name="T4" fmla="*/ 8 w 12"/>
                  <a:gd name="T5" fmla="*/ 3 h 10"/>
                  <a:gd name="T6" fmla="*/ 8 w 12"/>
                  <a:gd name="T7" fmla="*/ 3 h 10"/>
                  <a:gd name="T8" fmla="*/ 8 w 12"/>
                  <a:gd name="T9" fmla="*/ 0 h 10"/>
                  <a:gd name="T10" fmla="*/ 7 w 12"/>
                  <a:gd name="T11" fmla="*/ 1 h 10"/>
                  <a:gd name="T12" fmla="*/ 7 w 12"/>
                  <a:gd name="T13" fmla="*/ 1 h 10"/>
                  <a:gd name="T14" fmla="*/ 2 w 12"/>
                  <a:gd name="T15" fmla="*/ 2 h 10"/>
                  <a:gd name="T16" fmla="*/ 3 w 12"/>
                  <a:gd name="T17" fmla="*/ 2 h 10"/>
                  <a:gd name="T18" fmla="*/ 1 w 12"/>
                  <a:gd name="T19" fmla="*/ 4 h 10"/>
                  <a:gd name="T20" fmla="*/ 0 w 12"/>
                  <a:gd name="T21" fmla="*/ 5 h 10"/>
                  <a:gd name="T22" fmla="*/ 0 w 12"/>
                  <a:gd name="T23" fmla="*/ 6 h 10"/>
                  <a:gd name="T24" fmla="*/ 1 w 12"/>
                  <a:gd name="T25" fmla="*/ 7 h 10"/>
                  <a:gd name="T26" fmla="*/ 1 w 12"/>
                  <a:gd name="T27" fmla="*/ 7 h 10"/>
                  <a:gd name="T28" fmla="*/ 1 w 12"/>
                  <a:gd name="T29" fmla="*/ 7 h 10"/>
                  <a:gd name="T30" fmla="*/ 2 w 12"/>
                  <a:gd name="T31" fmla="*/ 9 h 10"/>
                  <a:gd name="T32" fmla="*/ 4 w 12"/>
                  <a:gd name="T33" fmla="*/ 10 h 10"/>
                  <a:gd name="T34" fmla="*/ 5 w 12"/>
                  <a:gd name="T35" fmla="*/ 10 h 10"/>
                  <a:gd name="T36" fmla="*/ 5 w 12"/>
                  <a:gd name="T37" fmla="*/ 10 h 10"/>
                  <a:gd name="T38" fmla="*/ 10 w 12"/>
                  <a:gd name="T39" fmla="*/ 8 h 10"/>
                  <a:gd name="T40" fmla="*/ 12 w 12"/>
                  <a:gd name="T41" fmla="*/ 6 h 10"/>
                  <a:gd name="T42" fmla="*/ 12 w 12"/>
                  <a:gd name="T43" fmla="*/ 5 h 10"/>
                  <a:gd name="T44" fmla="*/ 12 w 12"/>
                  <a:gd name="T45" fmla="*/ 3 h 10"/>
                  <a:gd name="T46" fmla="*/ 12 w 12"/>
                  <a:gd name="T47" fmla="*/ 3 h 10"/>
                  <a:gd name="T48" fmla="*/ 8 w 12"/>
                  <a:gd name="T49"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 h="10">
                    <a:moveTo>
                      <a:pt x="4" y="5"/>
                    </a:moveTo>
                    <a:cubicBezTo>
                      <a:pt x="4" y="5"/>
                      <a:pt x="4" y="5"/>
                      <a:pt x="4" y="5"/>
                    </a:cubicBezTo>
                    <a:moveTo>
                      <a:pt x="8" y="3"/>
                    </a:moveTo>
                    <a:cubicBezTo>
                      <a:pt x="8" y="3"/>
                      <a:pt x="8" y="3"/>
                      <a:pt x="8" y="3"/>
                    </a:cubicBezTo>
                    <a:moveTo>
                      <a:pt x="8" y="0"/>
                    </a:moveTo>
                    <a:cubicBezTo>
                      <a:pt x="8" y="0"/>
                      <a:pt x="8" y="0"/>
                      <a:pt x="7" y="1"/>
                    </a:cubicBezTo>
                    <a:cubicBezTo>
                      <a:pt x="7" y="1"/>
                      <a:pt x="7" y="1"/>
                      <a:pt x="7" y="1"/>
                    </a:cubicBezTo>
                    <a:cubicBezTo>
                      <a:pt x="2" y="2"/>
                      <a:pt x="2" y="2"/>
                      <a:pt x="2" y="2"/>
                    </a:cubicBezTo>
                    <a:cubicBezTo>
                      <a:pt x="3" y="2"/>
                      <a:pt x="3" y="2"/>
                      <a:pt x="3" y="2"/>
                    </a:cubicBezTo>
                    <a:cubicBezTo>
                      <a:pt x="2" y="3"/>
                      <a:pt x="1" y="3"/>
                      <a:pt x="1" y="4"/>
                    </a:cubicBezTo>
                    <a:cubicBezTo>
                      <a:pt x="1" y="4"/>
                      <a:pt x="0" y="5"/>
                      <a:pt x="0" y="5"/>
                    </a:cubicBezTo>
                    <a:cubicBezTo>
                      <a:pt x="0" y="5"/>
                      <a:pt x="0" y="6"/>
                      <a:pt x="0" y="6"/>
                    </a:cubicBezTo>
                    <a:cubicBezTo>
                      <a:pt x="0" y="6"/>
                      <a:pt x="0" y="7"/>
                      <a:pt x="1" y="7"/>
                    </a:cubicBezTo>
                    <a:cubicBezTo>
                      <a:pt x="1" y="7"/>
                      <a:pt x="1" y="7"/>
                      <a:pt x="1" y="7"/>
                    </a:cubicBezTo>
                    <a:cubicBezTo>
                      <a:pt x="1" y="7"/>
                      <a:pt x="1" y="7"/>
                      <a:pt x="1" y="7"/>
                    </a:cubicBezTo>
                    <a:cubicBezTo>
                      <a:pt x="1" y="8"/>
                      <a:pt x="1" y="9"/>
                      <a:pt x="2" y="9"/>
                    </a:cubicBezTo>
                    <a:cubicBezTo>
                      <a:pt x="2" y="9"/>
                      <a:pt x="3" y="10"/>
                      <a:pt x="4" y="10"/>
                    </a:cubicBezTo>
                    <a:cubicBezTo>
                      <a:pt x="5" y="10"/>
                      <a:pt x="5" y="10"/>
                      <a:pt x="5" y="10"/>
                    </a:cubicBezTo>
                    <a:cubicBezTo>
                      <a:pt x="5" y="10"/>
                      <a:pt x="5" y="10"/>
                      <a:pt x="5" y="10"/>
                    </a:cubicBezTo>
                    <a:cubicBezTo>
                      <a:pt x="10" y="8"/>
                      <a:pt x="10" y="8"/>
                      <a:pt x="10" y="8"/>
                    </a:cubicBezTo>
                    <a:cubicBezTo>
                      <a:pt x="11" y="8"/>
                      <a:pt x="11" y="7"/>
                      <a:pt x="12" y="6"/>
                    </a:cubicBezTo>
                    <a:cubicBezTo>
                      <a:pt x="12" y="6"/>
                      <a:pt x="12" y="5"/>
                      <a:pt x="12" y="5"/>
                    </a:cubicBezTo>
                    <a:cubicBezTo>
                      <a:pt x="12" y="4"/>
                      <a:pt x="12" y="4"/>
                      <a:pt x="12" y="3"/>
                    </a:cubicBezTo>
                    <a:cubicBezTo>
                      <a:pt x="12" y="3"/>
                      <a:pt x="12" y="3"/>
                      <a:pt x="12" y="3"/>
                    </a:cubicBezTo>
                    <a:cubicBezTo>
                      <a:pt x="11" y="2"/>
                      <a:pt x="10" y="0"/>
                      <a:pt x="8"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41" name="组合 40"/>
            <p:cNvGrpSpPr/>
            <p:nvPr/>
          </p:nvGrpSpPr>
          <p:grpSpPr>
            <a:xfrm>
              <a:off x="9989791" y="466725"/>
              <a:ext cx="695326" cy="630238"/>
              <a:chOff x="8685213" y="1041400"/>
              <a:chExt cx="695326" cy="630238"/>
            </a:xfrm>
          </p:grpSpPr>
          <p:sp>
            <p:nvSpPr>
              <p:cNvPr id="380" name="Freeform 63"/>
              <p:cNvSpPr>
                <a:spLocks noEditPoints="1"/>
              </p:cNvSpPr>
              <p:nvPr/>
            </p:nvSpPr>
            <p:spPr bwMode="auto">
              <a:xfrm>
                <a:off x="9190038" y="1119188"/>
                <a:ext cx="146050" cy="212725"/>
              </a:xfrm>
              <a:custGeom>
                <a:avLst/>
                <a:gdLst>
                  <a:gd name="T0" fmla="*/ 0 w 52"/>
                  <a:gd name="T1" fmla="*/ 3 h 76"/>
                  <a:gd name="T2" fmla="*/ 0 w 52"/>
                  <a:gd name="T3" fmla="*/ 3 h 76"/>
                  <a:gd name="T4" fmla="*/ 0 w 52"/>
                  <a:gd name="T5" fmla="*/ 4 h 76"/>
                  <a:gd name="T6" fmla="*/ 0 w 52"/>
                  <a:gd name="T7" fmla="*/ 3 h 76"/>
                  <a:gd name="T8" fmla="*/ 6 w 52"/>
                  <a:gd name="T9" fmla="*/ 0 h 76"/>
                  <a:gd name="T10" fmla="*/ 3 w 52"/>
                  <a:gd name="T11" fmla="*/ 0 h 76"/>
                  <a:gd name="T12" fmla="*/ 5 w 52"/>
                  <a:gd name="T13" fmla="*/ 4 h 76"/>
                  <a:gd name="T14" fmla="*/ 6 w 52"/>
                  <a:gd name="T15" fmla="*/ 4 h 76"/>
                  <a:gd name="T16" fmla="*/ 6 w 52"/>
                  <a:gd name="T17" fmla="*/ 4 h 76"/>
                  <a:gd name="T18" fmla="*/ 40 w 52"/>
                  <a:gd name="T19" fmla="*/ 25 h 76"/>
                  <a:gd name="T20" fmla="*/ 40 w 52"/>
                  <a:gd name="T21" fmla="*/ 25 h 76"/>
                  <a:gd name="T22" fmla="*/ 40 w 52"/>
                  <a:gd name="T23" fmla="*/ 26 h 76"/>
                  <a:gd name="T24" fmla="*/ 40 w 52"/>
                  <a:gd name="T25" fmla="*/ 26 h 76"/>
                  <a:gd name="T26" fmla="*/ 48 w 52"/>
                  <a:gd name="T27" fmla="*/ 52 h 76"/>
                  <a:gd name="T28" fmla="*/ 40 w 52"/>
                  <a:gd name="T29" fmla="*/ 74 h 76"/>
                  <a:gd name="T30" fmla="*/ 43 w 52"/>
                  <a:gd name="T31" fmla="*/ 76 h 76"/>
                  <a:gd name="T32" fmla="*/ 52 w 52"/>
                  <a:gd name="T33" fmla="*/ 52 h 76"/>
                  <a:gd name="T34" fmla="*/ 43 w 52"/>
                  <a:gd name="T35" fmla="*/ 24 h 76"/>
                  <a:gd name="T36" fmla="*/ 43 w 52"/>
                  <a:gd name="T37" fmla="*/ 24 h 76"/>
                  <a:gd name="T38" fmla="*/ 43 w 52"/>
                  <a:gd name="T39" fmla="*/ 23 h 76"/>
                  <a:gd name="T40" fmla="*/ 43 w 52"/>
                  <a:gd name="T41" fmla="*/ 23 h 76"/>
                  <a:gd name="T42" fmla="*/ 6 w 52"/>
                  <a:gd name="T43"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2" h="76">
                    <a:moveTo>
                      <a:pt x="0" y="3"/>
                    </a:moveTo>
                    <a:cubicBezTo>
                      <a:pt x="0" y="3"/>
                      <a:pt x="0" y="3"/>
                      <a:pt x="0" y="3"/>
                    </a:cubicBezTo>
                    <a:cubicBezTo>
                      <a:pt x="0" y="3"/>
                      <a:pt x="0" y="3"/>
                      <a:pt x="0" y="4"/>
                    </a:cubicBezTo>
                    <a:cubicBezTo>
                      <a:pt x="0" y="3"/>
                      <a:pt x="0" y="3"/>
                      <a:pt x="0" y="3"/>
                    </a:cubicBezTo>
                    <a:moveTo>
                      <a:pt x="6" y="0"/>
                    </a:moveTo>
                    <a:cubicBezTo>
                      <a:pt x="5" y="0"/>
                      <a:pt x="4" y="0"/>
                      <a:pt x="3" y="0"/>
                    </a:cubicBezTo>
                    <a:cubicBezTo>
                      <a:pt x="3" y="1"/>
                      <a:pt x="4" y="3"/>
                      <a:pt x="5" y="4"/>
                    </a:cubicBezTo>
                    <a:cubicBezTo>
                      <a:pt x="5" y="4"/>
                      <a:pt x="5" y="4"/>
                      <a:pt x="6" y="4"/>
                    </a:cubicBezTo>
                    <a:cubicBezTo>
                      <a:pt x="6" y="4"/>
                      <a:pt x="6" y="4"/>
                      <a:pt x="6" y="4"/>
                    </a:cubicBezTo>
                    <a:cubicBezTo>
                      <a:pt x="18" y="4"/>
                      <a:pt x="31" y="11"/>
                      <a:pt x="40" y="25"/>
                    </a:cubicBezTo>
                    <a:cubicBezTo>
                      <a:pt x="40" y="25"/>
                      <a:pt x="40" y="25"/>
                      <a:pt x="40" y="25"/>
                    </a:cubicBezTo>
                    <a:cubicBezTo>
                      <a:pt x="40" y="26"/>
                      <a:pt x="40" y="26"/>
                      <a:pt x="40" y="26"/>
                    </a:cubicBezTo>
                    <a:cubicBezTo>
                      <a:pt x="40" y="26"/>
                      <a:pt x="40" y="26"/>
                      <a:pt x="40" y="26"/>
                    </a:cubicBezTo>
                    <a:cubicBezTo>
                      <a:pt x="46" y="35"/>
                      <a:pt x="48" y="44"/>
                      <a:pt x="48" y="52"/>
                    </a:cubicBezTo>
                    <a:cubicBezTo>
                      <a:pt x="48" y="61"/>
                      <a:pt x="46" y="68"/>
                      <a:pt x="40" y="74"/>
                    </a:cubicBezTo>
                    <a:cubicBezTo>
                      <a:pt x="41" y="75"/>
                      <a:pt x="42" y="75"/>
                      <a:pt x="43" y="76"/>
                    </a:cubicBezTo>
                    <a:cubicBezTo>
                      <a:pt x="49" y="70"/>
                      <a:pt x="52" y="61"/>
                      <a:pt x="52" y="52"/>
                    </a:cubicBezTo>
                    <a:cubicBezTo>
                      <a:pt x="52" y="43"/>
                      <a:pt x="49" y="33"/>
                      <a:pt x="43" y="24"/>
                    </a:cubicBezTo>
                    <a:cubicBezTo>
                      <a:pt x="43" y="24"/>
                      <a:pt x="43" y="24"/>
                      <a:pt x="43" y="24"/>
                    </a:cubicBezTo>
                    <a:cubicBezTo>
                      <a:pt x="43" y="23"/>
                      <a:pt x="43" y="23"/>
                      <a:pt x="43" y="23"/>
                    </a:cubicBezTo>
                    <a:cubicBezTo>
                      <a:pt x="43" y="23"/>
                      <a:pt x="43" y="23"/>
                      <a:pt x="43" y="23"/>
                    </a:cubicBezTo>
                    <a:cubicBezTo>
                      <a:pt x="33" y="8"/>
                      <a:pt x="20" y="0"/>
                      <a:pt x="6"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1" name="Freeform 64"/>
              <p:cNvSpPr/>
              <p:nvPr/>
            </p:nvSpPr>
            <p:spPr bwMode="auto">
              <a:xfrm>
                <a:off x="9183688" y="1096963"/>
                <a:ext cx="174625" cy="249238"/>
              </a:xfrm>
              <a:custGeom>
                <a:avLst/>
                <a:gdLst>
                  <a:gd name="T0" fmla="*/ 8 w 62"/>
                  <a:gd name="T1" fmla="*/ 0 h 89"/>
                  <a:gd name="T2" fmla="*/ 0 w 62"/>
                  <a:gd name="T3" fmla="*/ 1 h 89"/>
                  <a:gd name="T4" fmla="*/ 3 w 62"/>
                  <a:gd name="T5" fmla="*/ 5 h 89"/>
                  <a:gd name="T6" fmla="*/ 8 w 62"/>
                  <a:gd name="T7" fmla="*/ 4 h 89"/>
                  <a:gd name="T8" fmla="*/ 8 w 62"/>
                  <a:gd name="T9" fmla="*/ 4 h 89"/>
                  <a:gd name="T10" fmla="*/ 48 w 62"/>
                  <a:gd name="T11" fmla="*/ 29 h 89"/>
                  <a:gd name="T12" fmla="*/ 48 w 62"/>
                  <a:gd name="T13" fmla="*/ 30 h 89"/>
                  <a:gd name="T14" fmla="*/ 48 w 62"/>
                  <a:gd name="T15" fmla="*/ 30 h 89"/>
                  <a:gd name="T16" fmla="*/ 58 w 62"/>
                  <a:gd name="T17" fmla="*/ 60 h 89"/>
                  <a:gd name="T18" fmla="*/ 48 w 62"/>
                  <a:gd name="T19" fmla="*/ 86 h 89"/>
                  <a:gd name="T20" fmla="*/ 51 w 62"/>
                  <a:gd name="T21" fmla="*/ 89 h 89"/>
                  <a:gd name="T22" fmla="*/ 62 w 62"/>
                  <a:gd name="T23" fmla="*/ 60 h 89"/>
                  <a:gd name="T24" fmla="*/ 52 w 62"/>
                  <a:gd name="T25" fmla="*/ 27 h 89"/>
                  <a:gd name="T26" fmla="*/ 52 w 62"/>
                  <a:gd name="T27" fmla="*/ 27 h 89"/>
                  <a:gd name="T28" fmla="*/ 51 w 62"/>
                  <a:gd name="T29" fmla="*/ 27 h 89"/>
                  <a:gd name="T30" fmla="*/ 51 w 62"/>
                  <a:gd name="T31" fmla="*/ 27 h 89"/>
                  <a:gd name="T32" fmla="*/ 8 w 62"/>
                  <a:gd name="T33" fmla="*/ 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2" h="89">
                    <a:moveTo>
                      <a:pt x="8" y="0"/>
                    </a:moveTo>
                    <a:cubicBezTo>
                      <a:pt x="5" y="0"/>
                      <a:pt x="2" y="1"/>
                      <a:pt x="0" y="1"/>
                    </a:cubicBezTo>
                    <a:cubicBezTo>
                      <a:pt x="1" y="2"/>
                      <a:pt x="2" y="3"/>
                      <a:pt x="3" y="5"/>
                    </a:cubicBezTo>
                    <a:cubicBezTo>
                      <a:pt x="4" y="4"/>
                      <a:pt x="6" y="4"/>
                      <a:pt x="8" y="4"/>
                    </a:cubicBezTo>
                    <a:cubicBezTo>
                      <a:pt x="8" y="4"/>
                      <a:pt x="8" y="4"/>
                      <a:pt x="8" y="4"/>
                    </a:cubicBezTo>
                    <a:cubicBezTo>
                      <a:pt x="23" y="4"/>
                      <a:pt x="37" y="13"/>
                      <a:pt x="48" y="29"/>
                    </a:cubicBezTo>
                    <a:cubicBezTo>
                      <a:pt x="48" y="30"/>
                      <a:pt x="48" y="30"/>
                      <a:pt x="48" y="30"/>
                    </a:cubicBezTo>
                    <a:cubicBezTo>
                      <a:pt x="48" y="30"/>
                      <a:pt x="48" y="30"/>
                      <a:pt x="48" y="30"/>
                    </a:cubicBezTo>
                    <a:cubicBezTo>
                      <a:pt x="55" y="40"/>
                      <a:pt x="58" y="50"/>
                      <a:pt x="58" y="60"/>
                    </a:cubicBezTo>
                    <a:cubicBezTo>
                      <a:pt x="58" y="70"/>
                      <a:pt x="55" y="79"/>
                      <a:pt x="48" y="86"/>
                    </a:cubicBezTo>
                    <a:cubicBezTo>
                      <a:pt x="49" y="87"/>
                      <a:pt x="50" y="88"/>
                      <a:pt x="51" y="89"/>
                    </a:cubicBezTo>
                    <a:cubicBezTo>
                      <a:pt x="58" y="81"/>
                      <a:pt x="62" y="71"/>
                      <a:pt x="62" y="60"/>
                    </a:cubicBezTo>
                    <a:cubicBezTo>
                      <a:pt x="62" y="50"/>
                      <a:pt x="59" y="38"/>
                      <a:pt x="52" y="27"/>
                    </a:cubicBezTo>
                    <a:cubicBezTo>
                      <a:pt x="52" y="27"/>
                      <a:pt x="52" y="27"/>
                      <a:pt x="52" y="27"/>
                    </a:cubicBezTo>
                    <a:cubicBezTo>
                      <a:pt x="51" y="27"/>
                      <a:pt x="51" y="27"/>
                      <a:pt x="51" y="27"/>
                    </a:cubicBezTo>
                    <a:cubicBezTo>
                      <a:pt x="51" y="27"/>
                      <a:pt x="51" y="27"/>
                      <a:pt x="51" y="27"/>
                    </a:cubicBezTo>
                    <a:cubicBezTo>
                      <a:pt x="40" y="10"/>
                      <a:pt x="24" y="0"/>
                      <a:pt x="8"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2" name="Freeform 65"/>
              <p:cNvSpPr>
                <a:spLocks noEditPoints="1"/>
              </p:cNvSpPr>
              <p:nvPr/>
            </p:nvSpPr>
            <p:spPr bwMode="auto">
              <a:xfrm>
                <a:off x="8705851" y="1389063"/>
                <a:ext cx="61913" cy="30163"/>
              </a:xfrm>
              <a:custGeom>
                <a:avLst/>
                <a:gdLst>
                  <a:gd name="T0" fmla="*/ 6 w 22"/>
                  <a:gd name="T1" fmla="*/ 7 h 11"/>
                  <a:gd name="T2" fmla="*/ 4 w 22"/>
                  <a:gd name="T3" fmla="*/ 11 h 11"/>
                  <a:gd name="T4" fmla="*/ 6 w 22"/>
                  <a:gd name="T5" fmla="*/ 11 h 11"/>
                  <a:gd name="T6" fmla="*/ 6 w 22"/>
                  <a:gd name="T7" fmla="*/ 11 h 11"/>
                  <a:gd name="T8" fmla="*/ 22 w 22"/>
                  <a:gd name="T9" fmla="*/ 11 h 11"/>
                  <a:gd name="T10" fmla="*/ 21 w 22"/>
                  <a:gd name="T11" fmla="*/ 7 h 11"/>
                  <a:gd name="T12" fmla="*/ 6 w 22"/>
                  <a:gd name="T13" fmla="*/ 7 h 11"/>
                  <a:gd name="T14" fmla="*/ 1 w 22"/>
                  <a:gd name="T15" fmla="*/ 4 h 11"/>
                  <a:gd name="T16" fmla="*/ 0 w 22"/>
                  <a:gd name="T17" fmla="*/ 6 h 11"/>
                  <a:gd name="T18" fmla="*/ 0 w 22"/>
                  <a:gd name="T19" fmla="*/ 6 h 11"/>
                  <a:gd name="T20" fmla="*/ 0 w 22"/>
                  <a:gd name="T21" fmla="*/ 6 h 11"/>
                  <a:gd name="T22" fmla="*/ 1 w 22"/>
                  <a:gd name="T23" fmla="*/ 8 h 11"/>
                  <a:gd name="T24" fmla="*/ 2 w 22"/>
                  <a:gd name="T25" fmla="*/ 6 h 11"/>
                  <a:gd name="T26" fmla="*/ 2 w 22"/>
                  <a:gd name="T27" fmla="*/ 6 h 11"/>
                  <a:gd name="T28" fmla="*/ 2 w 22"/>
                  <a:gd name="T29" fmla="*/ 6 h 11"/>
                  <a:gd name="T30" fmla="*/ 1 w 22"/>
                  <a:gd name="T31" fmla="*/ 4 h 11"/>
                  <a:gd name="T32" fmla="*/ 21 w 22"/>
                  <a:gd name="T33" fmla="*/ 0 h 11"/>
                  <a:gd name="T34" fmla="*/ 5 w 22"/>
                  <a:gd name="T35" fmla="*/ 1 h 11"/>
                  <a:gd name="T36" fmla="*/ 4 w 22"/>
                  <a:gd name="T37" fmla="*/ 2 h 11"/>
                  <a:gd name="T38" fmla="*/ 6 w 22"/>
                  <a:gd name="T39" fmla="*/ 5 h 11"/>
                  <a:gd name="T40" fmla="*/ 21 w 22"/>
                  <a:gd name="T41" fmla="*/ 4 h 11"/>
                  <a:gd name="T42" fmla="*/ 21 w 22"/>
                  <a:gd name="T43"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2" h="11">
                    <a:moveTo>
                      <a:pt x="6" y="7"/>
                    </a:moveTo>
                    <a:cubicBezTo>
                      <a:pt x="6" y="8"/>
                      <a:pt x="5" y="10"/>
                      <a:pt x="4" y="11"/>
                    </a:cubicBezTo>
                    <a:cubicBezTo>
                      <a:pt x="5" y="11"/>
                      <a:pt x="5" y="11"/>
                      <a:pt x="6" y="11"/>
                    </a:cubicBezTo>
                    <a:cubicBezTo>
                      <a:pt x="6" y="11"/>
                      <a:pt x="6" y="11"/>
                      <a:pt x="6" y="11"/>
                    </a:cubicBezTo>
                    <a:cubicBezTo>
                      <a:pt x="22" y="11"/>
                      <a:pt x="22" y="11"/>
                      <a:pt x="22" y="11"/>
                    </a:cubicBezTo>
                    <a:cubicBezTo>
                      <a:pt x="22" y="9"/>
                      <a:pt x="22" y="8"/>
                      <a:pt x="21" y="7"/>
                    </a:cubicBezTo>
                    <a:cubicBezTo>
                      <a:pt x="6" y="7"/>
                      <a:pt x="6" y="7"/>
                      <a:pt x="6" y="7"/>
                    </a:cubicBezTo>
                    <a:moveTo>
                      <a:pt x="1" y="4"/>
                    </a:moveTo>
                    <a:cubicBezTo>
                      <a:pt x="0" y="5"/>
                      <a:pt x="0" y="5"/>
                      <a:pt x="0" y="6"/>
                    </a:cubicBezTo>
                    <a:cubicBezTo>
                      <a:pt x="0" y="6"/>
                      <a:pt x="0" y="6"/>
                      <a:pt x="0" y="6"/>
                    </a:cubicBezTo>
                    <a:cubicBezTo>
                      <a:pt x="0" y="6"/>
                      <a:pt x="0" y="6"/>
                      <a:pt x="0" y="6"/>
                    </a:cubicBezTo>
                    <a:cubicBezTo>
                      <a:pt x="0" y="7"/>
                      <a:pt x="1" y="8"/>
                      <a:pt x="1" y="8"/>
                    </a:cubicBezTo>
                    <a:cubicBezTo>
                      <a:pt x="2" y="8"/>
                      <a:pt x="2" y="7"/>
                      <a:pt x="2" y="6"/>
                    </a:cubicBezTo>
                    <a:cubicBezTo>
                      <a:pt x="2" y="6"/>
                      <a:pt x="2" y="6"/>
                      <a:pt x="2" y="6"/>
                    </a:cubicBezTo>
                    <a:cubicBezTo>
                      <a:pt x="2" y="6"/>
                      <a:pt x="2" y="6"/>
                      <a:pt x="2" y="6"/>
                    </a:cubicBezTo>
                    <a:cubicBezTo>
                      <a:pt x="2" y="5"/>
                      <a:pt x="1" y="5"/>
                      <a:pt x="1" y="4"/>
                    </a:cubicBezTo>
                    <a:moveTo>
                      <a:pt x="21" y="0"/>
                    </a:moveTo>
                    <a:cubicBezTo>
                      <a:pt x="5" y="1"/>
                      <a:pt x="5" y="1"/>
                      <a:pt x="5" y="1"/>
                    </a:cubicBezTo>
                    <a:cubicBezTo>
                      <a:pt x="5" y="1"/>
                      <a:pt x="4" y="2"/>
                      <a:pt x="4" y="2"/>
                    </a:cubicBezTo>
                    <a:cubicBezTo>
                      <a:pt x="5" y="3"/>
                      <a:pt x="6" y="4"/>
                      <a:pt x="6" y="5"/>
                    </a:cubicBezTo>
                    <a:cubicBezTo>
                      <a:pt x="21" y="4"/>
                      <a:pt x="21" y="4"/>
                      <a:pt x="21" y="4"/>
                    </a:cubicBezTo>
                    <a:cubicBezTo>
                      <a:pt x="21" y="2"/>
                      <a:pt x="21" y="1"/>
                      <a:pt x="21"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3" name="Freeform 66"/>
              <p:cNvSpPr>
                <a:spLocks noEditPoints="1"/>
              </p:cNvSpPr>
              <p:nvPr/>
            </p:nvSpPr>
            <p:spPr bwMode="auto">
              <a:xfrm>
                <a:off x="8685213" y="1389063"/>
                <a:ext cx="36513" cy="36513"/>
              </a:xfrm>
              <a:custGeom>
                <a:avLst/>
                <a:gdLst>
                  <a:gd name="T0" fmla="*/ 6 w 13"/>
                  <a:gd name="T1" fmla="*/ 4 h 13"/>
                  <a:gd name="T2" fmla="*/ 6 w 13"/>
                  <a:gd name="T3" fmla="*/ 4 h 13"/>
                  <a:gd name="T4" fmla="*/ 6 w 13"/>
                  <a:gd name="T5" fmla="*/ 4 h 13"/>
                  <a:gd name="T6" fmla="*/ 8 w 13"/>
                  <a:gd name="T7" fmla="*/ 4 h 13"/>
                  <a:gd name="T8" fmla="*/ 9 w 13"/>
                  <a:gd name="T9" fmla="*/ 6 h 13"/>
                  <a:gd name="T10" fmla="*/ 9 w 13"/>
                  <a:gd name="T11" fmla="*/ 6 h 13"/>
                  <a:gd name="T12" fmla="*/ 9 w 13"/>
                  <a:gd name="T13" fmla="*/ 6 h 13"/>
                  <a:gd name="T14" fmla="*/ 8 w 13"/>
                  <a:gd name="T15" fmla="*/ 8 h 13"/>
                  <a:gd name="T16" fmla="*/ 7 w 13"/>
                  <a:gd name="T17" fmla="*/ 9 h 13"/>
                  <a:gd name="T18" fmla="*/ 7 w 13"/>
                  <a:gd name="T19" fmla="*/ 9 h 13"/>
                  <a:gd name="T20" fmla="*/ 6 w 13"/>
                  <a:gd name="T21" fmla="*/ 9 h 13"/>
                  <a:gd name="T22" fmla="*/ 4 w 13"/>
                  <a:gd name="T23" fmla="*/ 6 h 13"/>
                  <a:gd name="T24" fmla="*/ 4 w 13"/>
                  <a:gd name="T25" fmla="*/ 6 h 13"/>
                  <a:gd name="T26" fmla="*/ 4 w 13"/>
                  <a:gd name="T27" fmla="*/ 6 h 13"/>
                  <a:gd name="T28" fmla="*/ 6 w 13"/>
                  <a:gd name="T29" fmla="*/ 4 h 13"/>
                  <a:gd name="T30" fmla="*/ 6 w 13"/>
                  <a:gd name="T31" fmla="*/ 4 h 13"/>
                  <a:gd name="T32" fmla="*/ 6 w 13"/>
                  <a:gd name="T33" fmla="*/ 0 h 13"/>
                  <a:gd name="T34" fmla="*/ 6 w 13"/>
                  <a:gd name="T35" fmla="*/ 0 h 13"/>
                  <a:gd name="T36" fmla="*/ 6 w 13"/>
                  <a:gd name="T37" fmla="*/ 0 h 13"/>
                  <a:gd name="T38" fmla="*/ 6 w 13"/>
                  <a:gd name="T39" fmla="*/ 0 h 13"/>
                  <a:gd name="T40" fmla="*/ 6 w 13"/>
                  <a:gd name="T41" fmla="*/ 0 h 13"/>
                  <a:gd name="T42" fmla="*/ 6 w 13"/>
                  <a:gd name="T43" fmla="*/ 0 h 13"/>
                  <a:gd name="T44" fmla="*/ 6 w 13"/>
                  <a:gd name="T45" fmla="*/ 0 h 13"/>
                  <a:gd name="T46" fmla="*/ 6 w 13"/>
                  <a:gd name="T47" fmla="*/ 0 h 13"/>
                  <a:gd name="T48" fmla="*/ 6 w 13"/>
                  <a:gd name="T49" fmla="*/ 0 h 13"/>
                  <a:gd name="T50" fmla="*/ 0 w 13"/>
                  <a:gd name="T51" fmla="*/ 6 h 13"/>
                  <a:gd name="T52" fmla="*/ 0 w 13"/>
                  <a:gd name="T53" fmla="*/ 7 h 13"/>
                  <a:gd name="T54" fmla="*/ 0 w 13"/>
                  <a:gd name="T55" fmla="*/ 7 h 13"/>
                  <a:gd name="T56" fmla="*/ 6 w 13"/>
                  <a:gd name="T57" fmla="*/ 13 h 13"/>
                  <a:gd name="T58" fmla="*/ 7 w 13"/>
                  <a:gd name="T59" fmla="*/ 13 h 13"/>
                  <a:gd name="T60" fmla="*/ 7 w 13"/>
                  <a:gd name="T61" fmla="*/ 13 h 13"/>
                  <a:gd name="T62" fmla="*/ 11 w 13"/>
                  <a:gd name="T63" fmla="*/ 11 h 13"/>
                  <a:gd name="T64" fmla="*/ 13 w 13"/>
                  <a:gd name="T65" fmla="*/ 7 h 13"/>
                  <a:gd name="T66" fmla="*/ 13 w 13"/>
                  <a:gd name="T67" fmla="*/ 6 h 13"/>
                  <a:gd name="T68" fmla="*/ 13 w 13"/>
                  <a:gd name="T69" fmla="*/ 6 h 13"/>
                  <a:gd name="T70" fmla="*/ 13 w 13"/>
                  <a:gd name="T71" fmla="*/ 6 h 13"/>
                  <a:gd name="T72" fmla="*/ 13 w 13"/>
                  <a:gd name="T73" fmla="*/ 5 h 13"/>
                  <a:gd name="T74" fmla="*/ 11 w 13"/>
                  <a:gd name="T75" fmla="*/ 2 h 13"/>
                  <a:gd name="T76" fmla="*/ 6 w 13"/>
                  <a:gd name="T77"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3" h="13">
                    <a:moveTo>
                      <a:pt x="6" y="4"/>
                    </a:moveTo>
                    <a:cubicBezTo>
                      <a:pt x="6" y="4"/>
                      <a:pt x="6" y="4"/>
                      <a:pt x="6" y="4"/>
                    </a:cubicBezTo>
                    <a:cubicBezTo>
                      <a:pt x="6" y="4"/>
                      <a:pt x="6" y="4"/>
                      <a:pt x="6" y="4"/>
                    </a:cubicBezTo>
                    <a:cubicBezTo>
                      <a:pt x="7" y="4"/>
                      <a:pt x="7" y="4"/>
                      <a:pt x="8" y="4"/>
                    </a:cubicBezTo>
                    <a:cubicBezTo>
                      <a:pt x="8" y="5"/>
                      <a:pt x="9" y="5"/>
                      <a:pt x="9" y="6"/>
                    </a:cubicBezTo>
                    <a:cubicBezTo>
                      <a:pt x="9" y="6"/>
                      <a:pt x="9" y="6"/>
                      <a:pt x="9" y="6"/>
                    </a:cubicBezTo>
                    <a:cubicBezTo>
                      <a:pt x="9" y="6"/>
                      <a:pt x="9" y="6"/>
                      <a:pt x="9" y="6"/>
                    </a:cubicBezTo>
                    <a:cubicBezTo>
                      <a:pt x="9" y="7"/>
                      <a:pt x="9" y="8"/>
                      <a:pt x="8" y="8"/>
                    </a:cubicBezTo>
                    <a:cubicBezTo>
                      <a:pt x="8" y="9"/>
                      <a:pt x="7" y="9"/>
                      <a:pt x="7" y="9"/>
                    </a:cubicBezTo>
                    <a:cubicBezTo>
                      <a:pt x="7" y="9"/>
                      <a:pt x="7" y="9"/>
                      <a:pt x="7" y="9"/>
                    </a:cubicBezTo>
                    <a:cubicBezTo>
                      <a:pt x="6" y="9"/>
                      <a:pt x="6" y="9"/>
                      <a:pt x="6" y="9"/>
                    </a:cubicBezTo>
                    <a:cubicBezTo>
                      <a:pt x="5" y="9"/>
                      <a:pt x="4" y="8"/>
                      <a:pt x="4" y="6"/>
                    </a:cubicBezTo>
                    <a:cubicBezTo>
                      <a:pt x="4" y="6"/>
                      <a:pt x="4" y="6"/>
                      <a:pt x="4" y="6"/>
                    </a:cubicBezTo>
                    <a:cubicBezTo>
                      <a:pt x="4" y="6"/>
                      <a:pt x="4" y="6"/>
                      <a:pt x="4" y="6"/>
                    </a:cubicBezTo>
                    <a:cubicBezTo>
                      <a:pt x="4" y="5"/>
                      <a:pt x="5" y="4"/>
                      <a:pt x="6" y="4"/>
                    </a:cubicBezTo>
                    <a:cubicBezTo>
                      <a:pt x="6" y="4"/>
                      <a:pt x="6" y="4"/>
                      <a:pt x="6" y="4"/>
                    </a:cubicBezTo>
                    <a:moveTo>
                      <a:pt x="6" y="0"/>
                    </a:moveTo>
                    <a:cubicBezTo>
                      <a:pt x="6" y="0"/>
                      <a:pt x="6" y="0"/>
                      <a:pt x="6" y="0"/>
                    </a:cubicBezTo>
                    <a:cubicBezTo>
                      <a:pt x="6" y="0"/>
                      <a:pt x="6" y="0"/>
                      <a:pt x="6" y="0"/>
                    </a:cubicBezTo>
                    <a:moveTo>
                      <a:pt x="6" y="0"/>
                    </a:move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3" y="0"/>
                      <a:pt x="0" y="3"/>
                      <a:pt x="0" y="6"/>
                    </a:cubicBezTo>
                    <a:cubicBezTo>
                      <a:pt x="0" y="7"/>
                      <a:pt x="0" y="7"/>
                      <a:pt x="0" y="7"/>
                    </a:cubicBezTo>
                    <a:cubicBezTo>
                      <a:pt x="0" y="7"/>
                      <a:pt x="0" y="7"/>
                      <a:pt x="0" y="7"/>
                    </a:cubicBezTo>
                    <a:cubicBezTo>
                      <a:pt x="0" y="10"/>
                      <a:pt x="3" y="13"/>
                      <a:pt x="6" y="13"/>
                    </a:cubicBezTo>
                    <a:cubicBezTo>
                      <a:pt x="7" y="13"/>
                      <a:pt x="7" y="13"/>
                      <a:pt x="7" y="13"/>
                    </a:cubicBezTo>
                    <a:cubicBezTo>
                      <a:pt x="7" y="13"/>
                      <a:pt x="7" y="13"/>
                      <a:pt x="7" y="13"/>
                    </a:cubicBezTo>
                    <a:cubicBezTo>
                      <a:pt x="9" y="13"/>
                      <a:pt x="10" y="12"/>
                      <a:pt x="11" y="11"/>
                    </a:cubicBezTo>
                    <a:cubicBezTo>
                      <a:pt x="12" y="10"/>
                      <a:pt x="13" y="8"/>
                      <a:pt x="13" y="7"/>
                    </a:cubicBezTo>
                    <a:cubicBezTo>
                      <a:pt x="13" y="7"/>
                      <a:pt x="13" y="6"/>
                      <a:pt x="13" y="6"/>
                    </a:cubicBezTo>
                    <a:cubicBezTo>
                      <a:pt x="13" y="6"/>
                      <a:pt x="13" y="6"/>
                      <a:pt x="13" y="6"/>
                    </a:cubicBezTo>
                    <a:cubicBezTo>
                      <a:pt x="13" y="6"/>
                      <a:pt x="13" y="6"/>
                      <a:pt x="13" y="6"/>
                    </a:cubicBezTo>
                    <a:cubicBezTo>
                      <a:pt x="13" y="6"/>
                      <a:pt x="13" y="6"/>
                      <a:pt x="13" y="5"/>
                    </a:cubicBezTo>
                    <a:cubicBezTo>
                      <a:pt x="13" y="4"/>
                      <a:pt x="12" y="3"/>
                      <a:pt x="11" y="2"/>
                    </a:cubicBezTo>
                    <a:cubicBezTo>
                      <a:pt x="10" y="0"/>
                      <a:pt x="8" y="0"/>
                      <a:pt x="6"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4" name="Freeform 67"/>
              <p:cNvSpPr>
                <a:spLocks noEditPoints="1"/>
              </p:cNvSpPr>
              <p:nvPr/>
            </p:nvSpPr>
            <p:spPr bwMode="auto">
              <a:xfrm>
                <a:off x="8863013" y="1590675"/>
                <a:ext cx="47625" cy="65088"/>
              </a:xfrm>
              <a:custGeom>
                <a:avLst/>
                <a:gdLst>
                  <a:gd name="T0" fmla="*/ 2 w 17"/>
                  <a:gd name="T1" fmla="*/ 20 h 23"/>
                  <a:gd name="T2" fmla="*/ 0 w 17"/>
                  <a:gd name="T3" fmla="*/ 21 h 23"/>
                  <a:gd name="T4" fmla="*/ 2 w 17"/>
                  <a:gd name="T5" fmla="*/ 22 h 23"/>
                  <a:gd name="T6" fmla="*/ 4 w 17"/>
                  <a:gd name="T7" fmla="*/ 23 h 23"/>
                  <a:gd name="T8" fmla="*/ 4 w 17"/>
                  <a:gd name="T9" fmla="*/ 23 h 23"/>
                  <a:gd name="T10" fmla="*/ 4 w 17"/>
                  <a:gd name="T11" fmla="*/ 23 h 23"/>
                  <a:gd name="T12" fmla="*/ 4 w 17"/>
                  <a:gd name="T13" fmla="*/ 22 h 23"/>
                  <a:gd name="T14" fmla="*/ 3 w 17"/>
                  <a:gd name="T15" fmla="*/ 20 h 23"/>
                  <a:gd name="T16" fmla="*/ 2 w 17"/>
                  <a:gd name="T17" fmla="*/ 20 h 23"/>
                  <a:gd name="T18" fmla="*/ 13 w 17"/>
                  <a:gd name="T19" fmla="*/ 4 h 23"/>
                  <a:gd name="T20" fmla="*/ 5 w 17"/>
                  <a:gd name="T21" fmla="*/ 17 h 23"/>
                  <a:gd name="T22" fmla="*/ 8 w 17"/>
                  <a:gd name="T23" fmla="*/ 20 h 23"/>
                  <a:gd name="T24" fmla="*/ 8 w 17"/>
                  <a:gd name="T25" fmla="*/ 20 h 23"/>
                  <a:gd name="T26" fmla="*/ 17 w 17"/>
                  <a:gd name="T27" fmla="*/ 5 h 23"/>
                  <a:gd name="T28" fmla="*/ 13 w 17"/>
                  <a:gd name="T29" fmla="*/ 4 h 23"/>
                  <a:gd name="T30" fmla="*/ 7 w 17"/>
                  <a:gd name="T31" fmla="*/ 0 h 23"/>
                  <a:gd name="T32" fmla="*/ 0 w 17"/>
                  <a:gd name="T33" fmla="*/ 16 h 23"/>
                  <a:gd name="T34" fmla="*/ 0 w 17"/>
                  <a:gd name="T35" fmla="*/ 16 h 23"/>
                  <a:gd name="T36" fmla="*/ 2 w 17"/>
                  <a:gd name="T37" fmla="*/ 16 h 23"/>
                  <a:gd name="T38" fmla="*/ 4 w 17"/>
                  <a:gd name="T39" fmla="*/ 16 h 23"/>
                  <a:gd name="T40" fmla="*/ 10 w 17"/>
                  <a:gd name="T41" fmla="*/ 2 h 23"/>
                  <a:gd name="T42" fmla="*/ 7 w 17"/>
                  <a:gd name="T43"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7" h="23">
                    <a:moveTo>
                      <a:pt x="2" y="20"/>
                    </a:moveTo>
                    <a:cubicBezTo>
                      <a:pt x="1" y="20"/>
                      <a:pt x="0" y="20"/>
                      <a:pt x="0" y="21"/>
                    </a:cubicBezTo>
                    <a:cubicBezTo>
                      <a:pt x="0" y="21"/>
                      <a:pt x="1" y="22"/>
                      <a:pt x="2" y="22"/>
                    </a:cubicBezTo>
                    <a:cubicBezTo>
                      <a:pt x="2" y="23"/>
                      <a:pt x="3" y="23"/>
                      <a:pt x="4" y="23"/>
                    </a:cubicBezTo>
                    <a:cubicBezTo>
                      <a:pt x="4" y="23"/>
                      <a:pt x="4" y="23"/>
                      <a:pt x="4" y="23"/>
                    </a:cubicBezTo>
                    <a:cubicBezTo>
                      <a:pt x="4" y="23"/>
                      <a:pt x="4" y="23"/>
                      <a:pt x="4" y="23"/>
                    </a:cubicBezTo>
                    <a:cubicBezTo>
                      <a:pt x="4" y="23"/>
                      <a:pt x="4" y="22"/>
                      <a:pt x="4" y="22"/>
                    </a:cubicBezTo>
                    <a:cubicBezTo>
                      <a:pt x="4" y="21"/>
                      <a:pt x="4" y="20"/>
                      <a:pt x="3" y="20"/>
                    </a:cubicBezTo>
                    <a:cubicBezTo>
                      <a:pt x="3" y="20"/>
                      <a:pt x="2" y="20"/>
                      <a:pt x="2" y="20"/>
                    </a:cubicBezTo>
                    <a:moveTo>
                      <a:pt x="13" y="4"/>
                    </a:moveTo>
                    <a:cubicBezTo>
                      <a:pt x="5" y="17"/>
                      <a:pt x="5" y="17"/>
                      <a:pt x="5" y="17"/>
                    </a:cubicBezTo>
                    <a:cubicBezTo>
                      <a:pt x="7" y="18"/>
                      <a:pt x="8" y="19"/>
                      <a:pt x="8" y="20"/>
                    </a:cubicBezTo>
                    <a:cubicBezTo>
                      <a:pt x="8" y="20"/>
                      <a:pt x="8" y="20"/>
                      <a:pt x="8" y="20"/>
                    </a:cubicBezTo>
                    <a:cubicBezTo>
                      <a:pt x="17" y="5"/>
                      <a:pt x="17" y="5"/>
                      <a:pt x="17" y="5"/>
                    </a:cubicBezTo>
                    <a:cubicBezTo>
                      <a:pt x="15" y="5"/>
                      <a:pt x="14" y="4"/>
                      <a:pt x="13" y="4"/>
                    </a:cubicBezTo>
                    <a:moveTo>
                      <a:pt x="7" y="0"/>
                    </a:moveTo>
                    <a:cubicBezTo>
                      <a:pt x="0" y="16"/>
                      <a:pt x="0" y="16"/>
                      <a:pt x="0" y="16"/>
                    </a:cubicBezTo>
                    <a:cubicBezTo>
                      <a:pt x="0" y="16"/>
                      <a:pt x="0" y="16"/>
                      <a:pt x="0" y="16"/>
                    </a:cubicBezTo>
                    <a:cubicBezTo>
                      <a:pt x="0" y="16"/>
                      <a:pt x="1" y="16"/>
                      <a:pt x="2" y="16"/>
                    </a:cubicBezTo>
                    <a:cubicBezTo>
                      <a:pt x="3" y="16"/>
                      <a:pt x="3" y="16"/>
                      <a:pt x="4" y="16"/>
                    </a:cubicBezTo>
                    <a:cubicBezTo>
                      <a:pt x="10" y="2"/>
                      <a:pt x="10" y="2"/>
                      <a:pt x="10" y="2"/>
                    </a:cubicBezTo>
                    <a:cubicBezTo>
                      <a:pt x="9" y="2"/>
                      <a:pt x="8" y="1"/>
                      <a:pt x="7"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5" name="Freeform 68"/>
              <p:cNvSpPr>
                <a:spLocks noEditPoints="1"/>
              </p:cNvSpPr>
              <p:nvPr/>
            </p:nvSpPr>
            <p:spPr bwMode="auto">
              <a:xfrm>
                <a:off x="8848726" y="1635125"/>
                <a:ext cx="36513" cy="36513"/>
              </a:xfrm>
              <a:custGeom>
                <a:avLst/>
                <a:gdLst>
                  <a:gd name="T0" fmla="*/ 5 w 13"/>
                  <a:gd name="T1" fmla="*/ 5 h 13"/>
                  <a:gd name="T2" fmla="*/ 7 w 13"/>
                  <a:gd name="T3" fmla="*/ 4 h 13"/>
                  <a:gd name="T4" fmla="*/ 8 w 13"/>
                  <a:gd name="T5" fmla="*/ 4 h 13"/>
                  <a:gd name="T6" fmla="*/ 9 w 13"/>
                  <a:gd name="T7" fmla="*/ 6 h 13"/>
                  <a:gd name="T8" fmla="*/ 9 w 13"/>
                  <a:gd name="T9" fmla="*/ 7 h 13"/>
                  <a:gd name="T10" fmla="*/ 9 w 13"/>
                  <a:gd name="T11" fmla="*/ 7 h 13"/>
                  <a:gd name="T12" fmla="*/ 9 w 13"/>
                  <a:gd name="T13" fmla="*/ 7 h 13"/>
                  <a:gd name="T14" fmla="*/ 7 w 13"/>
                  <a:gd name="T15" fmla="*/ 9 h 13"/>
                  <a:gd name="T16" fmla="*/ 6 w 13"/>
                  <a:gd name="T17" fmla="*/ 8 h 13"/>
                  <a:gd name="T18" fmla="*/ 4 w 13"/>
                  <a:gd name="T19" fmla="*/ 6 h 13"/>
                  <a:gd name="T20" fmla="*/ 5 w 13"/>
                  <a:gd name="T21" fmla="*/ 5 h 13"/>
                  <a:gd name="T22" fmla="*/ 5 w 13"/>
                  <a:gd name="T23" fmla="*/ 5 h 13"/>
                  <a:gd name="T24" fmla="*/ 5 w 13"/>
                  <a:gd name="T25" fmla="*/ 5 h 13"/>
                  <a:gd name="T26" fmla="*/ 7 w 13"/>
                  <a:gd name="T27" fmla="*/ 0 h 13"/>
                  <a:gd name="T28" fmla="*/ 5 w 13"/>
                  <a:gd name="T29" fmla="*/ 0 h 13"/>
                  <a:gd name="T30" fmla="*/ 1 w 13"/>
                  <a:gd name="T31" fmla="*/ 3 h 13"/>
                  <a:gd name="T32" fmla="*/ 1 w 13"/>
                  <a:gd name="T33" fmla="*/ 3 h 13"/>
                  <a:gd name="T34" fmla="*/ 0 w 13"/>
                  <a:gd name="T35" fmla="*/ 6 h 13"/>
                  <a:gd name="T36" fmla="*/ 4 w 13"/>
                  <a:gd name="T37" fmla="*/ 12 h 13"/>
                  <a:gd name="T38" fmla="*/ 7 w 13"/>
                  <a:gd name="T39" fmla="*/ 13 h 13"/>
                  <a:gd name="T40" fmla="*/ 7 w 13"/>
                  <a:gd name="T41" fmla="*/ 13 h 13"/>
                  <a:gd name="T42" fmla="*/ 7 w 13"/>
                  <a:gd name="T43" fmla="*/ 13 h 13"/>
                  <a:gd name="T44" fmla="*/ 13 w 13"/>
                  <a:gd name="T45" fmla="*/ 9 h 13"/>
                  <a:gd name="T46" fmla="*/ 11 w 13"/>
                  <a:gd name="T47" fmla="*/ 8 h 13"/>
                  <a:gd name="T48" fmla="*/ 13 w 13"/>
                  <a:gd name="T49" fmla="*/ 9 h 13"/>
                  <a:gd name="T50" fmla="*/ 13 w 13"/>
                  <a:gd name="T51" fmla="*/ 6 h 13"/>
                  <a:gd name="T52" fmla="*/ 13 w 13"/>
                  <a:gd name="T53" fmla="*/ 4 h 13"/>
                  <a:gd name="T54" fmla="*/ 10 w 13"/>
                  <a:gd name="T55" fmla="*/ 1 h 13"/>
                  <a:gd name="T56" fmla="*/ 10 w 13"/>
                  <a:gd name="T57" fmla="*/ 0 h 13"/>
                  <a:gd name="T58" fmla="*/ 9 w 13"/>
                  <a:gd name="T59" fmla="*/ 0 h 13"/>
                  <a:gd name="T60" fmla="*/ 7 w 13"/>
                  <a:gd name="T61"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3" h="13">
                    <a:moveTo>
                      <a:pt x="5" y="5"/>
                    </a:moveTo>
                    <a:cubicBezTo>
                      <a:pt x="5" y="4"/>
                      <a:pt x="6" y="4"/>
                      <a:pt x="7" y="4"/>
                    </a:cubicBezTo>
                    <a:cubicBezTo>
                      <a:pt x="7" y="4"/>
                      <a:pt x="8" y="4"/>
                      <a:pt x="8" y="4"/>
                    </a:cubicBezTo>
                    <a:cubicBezTo>
                      <a:pt x="9" y="4"/>
                      <a:pt x="9" y="5"/>
                      <a:pt x="9" y="6"/>
                    </a:cubicBezTo>
                    <a:cubicBezTo>
                      <a:pt x="9" y="6"/>
                      <a:pt x="9" y="7"/>
                      <a:pt x="9" y="7"/>
                    </a:cubicBezTo>
                    <a:cubicBezTo>
                      <a:pt x="9" y="7"/>
                      <a:pt x="9" y="7"/>
                      <a:pt x="9" y="7"/>
                    </a:cubicBezTo>
                    <a:cubicBezTo>
                      <a:pt x="9" y="7"/>
                      <a:pt x="9" y="7"/>
                      <a:pt x="9" y="7"/>
                    </a:cubicBezTo>
                    <a:cubicBezTo>
                      <a:pt x="9" y="8"/>
                      <a:pt x="8" y="9"/>
                      <a:pt x="7" y="9"/>
                    </a:cubicBezTo>
                    <a:cubicBezTo>
                      <a:pt x="6" y="9"/>
                      <a:pt x="6" y="9"/>
                      <a:pt x="6" y="8"/>
                    </a:cubicBezTo>
                    <a:cubicBezTo>
                      <a:pt x="5" y="8"/>
                      <a:pt x="4" y="7"/>
                      <a:pt x="4" y="6"/>
                    </a:cubicBezTo>
                    <a:cubicBezTo>
                      <a:pt x="4" y="6"/>
                      <a:pt x="4" y="5"/>
                      <a:pt x="5" y="5"/>
                    </a:cubicBezTo>
                    <a:cubicBezTo>
                      <a:pt x="5" y="5"/>
                      <a:pt x="5" y="5"/>
                      <a:pt x="5" y="5"/>
                    </a:cubicBezTo>
                    <a:cubicBezTo>
                      <a:pt x="5" y="5"/>
                      <a:pt x="5" y="5"/>
                      <a:pt x="5" y="5"/>
                    </a:cubicBezTo>
                    <a:moveTo>
                      <a:pt x="7" y="0"/>
                    </a:moveTo>
                    <a:cubicBezTo>
                      <a:pt x="6" y="0"/>
                      <a:pt x="5" y="0"/>
                      <a:pt x="5" y="0"/>
                    </a:cubicBezTo>
                    <a:cubicBezTo>
                      <a:pt x="3" y="1"/>
                      <a:pt x="2" y="2"/>
                      <a:pt x="1" y="3"/>
                    </a:cubicBezTo>
                    <a:cubicBezTo>
                      <a:pt x="1" y="3"/>
                      <a:pt x="1" y="3"/>
                      <a:pt x="1" y="3"/>
                    </a:cubicBezTo>
                    <a:cubicBezTo>
                      <a:pt x="0" y="4"/>
                      <a:pt x="0" y="5"/>
                      <a:pt x="0" y="6"/>
                    </a:cubicBezTo>
                    <a:cubicBezTo>
                      <a:pt x="0" y="9"/>
                      <a:pt x="2" y="11"/>
                      <a:pt x="4" y="12"/>
                    </a:cubicBezTo>
                    <a:cubicBezTo>
                      <a:pt x="5" y="13"/>
                      <a:pt x="6" y="13"/>
                      <a:pt x="7" y="13"/>
                    </a:cubicBezTo>
                    <a:cubicBezTo>
                      <a:pt x="7" y="13"/>
                      <a:pt x="7" y="13"/>
                      <a:pt x="7" y="13"/>
                    </a:cubicBezTo>
                    <a:cubicBezTo>
                      <a:pt x="7" y="13"/>
                      <a:pt x="7" y="13"/>
                      <a:pt x="7" y="13"/>
                    </a:cubicBezTo>
                    <a:cubicBezTo>
                      <a:pt x="9" y="13"/>
                      <a:pt x="11" y="11"/>
                      <a:pt x="13" y="9"/>
                    </a:cubicBezTo>
                    <a:cubicBezTo>
                      <a:pt x="11" y="8"/>
                      <a:pt x="11" y="8"/>
                      <a:pt x="11" y="8"/>
                    </a:cubicBezTo>
                    <a:cubicBezTo>
                      <a:pt x="13" y="9"/>
                      <a:pt x="13" y="9"/>
                      <a:pt x="13" y="9"/>
                    </a:cubicBezTo>
                    <a:cubicBezTo>
                      <a:pt x="13" y="8"/>
                      <a:pt x="13" y="7"/>
                      <a:pt x="13" y="6"/>
                    </a:cubicBezTo>
                    <a:cubicBezTo>
                      <a:pt x="13" y="6"/>
                      <a:pt x="13" y="5"/>
                      <a:pt x="13" y="4"/>
                    </a:cubicBezTo>
                    <a:cubicBezTo>
                      <a:pt x="13" y="3"/>
                      <a:pt x="12" y="2"/>
                      <a:pt x="10" y="1"/>
                    </a:cubicBezTo>
                    <a:cubicBezTo>
                      <a:pt x="10" y="1"/>
                      <a:pt x="10" y="1"/>
                      <a:pt x="10" y="0"/>
                    </a:cubicBezTo>
                    <a:cubicBezTo>
                      <a:pt x="10" y="0"/>
                      <a:pt x="9" y="0"/>
                      <a:pt x="9" y="0"/>
                    </a:cubicBezTo>
                    <a:cubicBezTo>
                      <a:pt x="8" y="0"/>
                      <a:pt x="8" y="0"/>
                      <a:pt x="7"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6" name="Freeform 69"/>
              <p:cNvSpPr>
                <a:spLocks noEditPoints="1"/>
              </p:cNvSpPr>
              <p:nvPr/>
            </p:nvSpPr>
            <p:spPr bwMode="auto">
              <a:xfrm>
                <a:off x="9161463" y="1225550"/>
                <a:ext cx="58738" cy="50800"/>
              </a:xfrm>
              <a:custGeom>
                <a:avLst/>
                <a:gdLst>
                  <a:gd name="T0" fmla="*/ 9 w 21"/>
                  <a:gd name="T1" fmla="*/ 7 h 18"/>
                  <a:gd name="T2" fmla="*/ 1 w 21"/>
                  <a:gd name="T3" fmla="*/ 14 h 18"/>
                  <a:gd name="T4" fmla="*/ 0 w 21"/>
                  <a:gd name="T5" fmla="*/ 17 h 18"/>
                  <a:gd name="T6" fmla="*/ 2 w 21"/>
                  <a:gd name="T7" fmla="*/ 18 h 18"/>
                  <a:gd name="T8" fmla="*/ 3 w 21"/>
                  <a:gd name="T9" fmla="*/ 17 h 18"/>
                  <a:gd name="T10" fmla="*/ 11 w 21"/>
                  <a:gd name="T11" fmla="*/ 11 h 18"/>
                  <a:gd name="T12" fmla="*/ 9 w 21"/>
                  <a:gd name="T13" fmla="*/ 7 h 18"/>
                  <a:gd name="T14" fmla="*/ 15 w 21"/>
                  <a:gd name="T15" fmla="*/ 2 h 18"/>
                  <a:gd name="T16" fmla="*/ 12 w 21"/>
                  <a:gd name="T17" fmla="*/ 5 h 18"/>
                  <a:gd name="T18" fmla="*/ 14 w 21"/>
                  <a:gd name="T19" fmla="*/ 8 h 18"/>
                  <a:gd name="T20" fmla="*/ 18 w 21"/>
                  <a:gd name="T21" fmla="*/ 5 h 18"/>
                  <a:gd name="T22" fmla="*/ 15 w 21"/>
                  <a:gd name="T23" fmla="*/ 2 h 18"/>
                  <a:gd name="T24" fmla="*/ 19 w 21"/>
                  <a:gd name="T25" fmla="*/ 0 h 18"/>
                  <a:gd name="T26" fmla="*/ 18 w 21"/>
                  <a:gd name="T27" fmla="*/ 0 h 18"/>
                  <a:gd name="T28" fmla="*/ 21 w 21"/>
                  <a:gd name="T29" fmla="*/ 3 h 18"/>
                  <a:gd name="T30" fmla="*/ 21 w 21"/>
                  <a:gd name="T31" fmla="*/ 0 h 18"/>
                  <a:gd name="T32" fmla="*/ 19 w 21"/>
                  <a:gd name="T3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1" h="18">
                    <a:moveTo>
                      <a:pt x="9" y="7"/>
                    </a:moveTo>
                    <a:cubicBezTo>
                      <a:pt x="1" y="14"/>
                      <a:pt x="1" y="14"/>
                      <a:pt x="1" y="14"/>
                    </a:cubicBezTo>
                    <a:cubicBezTo>
                      <a:pt x="0" y="15"/>
                      <a:pt x="0" y="16"/>
                      <a:pt x="0" y="17"/>
                    </a:cubicBezTo>
                    <a:cubicBezTo>
                      <a:pt x="1" y="18"/>
                      <a:pt x="1" y="18"/>
                      <a:pt x="2" y="18"/>
                    </a:cubicBezTo>
                    <a:cubicBezTo>
                      <a:pt x="2" y="18"/>
                      <a:pt x="3" y="18"/>
                      <a:pt x="3" y="17"/>
                    </a:cubicBezTo>
                    <a:cubicBezTo>
                      <a:pt x="11" y="11"/>
                      <a:pt x="11" y="11"/>
                      <a:pt x="11" y="11"/>
                    </a:cubicBezTo>
                    <a:cubicBezTo>
                      <a:pt x="10" y="10"/>
                      <a:pt x="10" y="9"/>
                      <a:pt x="9" y="7"/>
                    </a:cubicBezTo>
                    <a:moveTo>
                      <a:pt x="15" y="2"/>
                    </a:moveTo>
                    <a:cubicBezTo>
                      <a:pt x="12" y="5"/>
                      <a:pt x="12" y="5"/>
                      <a:pt x="12" y="5"/>
                    </a:cubicBezTo>
                    <a:cubicBezTo>
                      <a:pt x="13" y="6"/>
                      <a:pt x="13" y="7"/>
                      <a:pt x="14" y="8"/>
                    </a:cubicBezTo>
                    <a:cubicBezTo>
                      <a:pt x="18" y="5"/>
                      <a:pt x="18" y="5"/>
                      <a:pt x="18" y="5"/>
                    </a:cubicBezTo>
                    <a:cubicBezTo>
                      <a:pt x="15" y="2"/>
                      <a:pt x="15" y="2"/>
                      <a:pt x="15" y="2"/>
                    </a:cubicBezTo>
                    <a:moveTo>
                      <a:pt x="19" y="0"/>
                    </a:moveTo>
                    <a:cubicBezTo>
                      <a:pt x="19" y="0"/>
                      <a:pt x="18" y="0"/>
                      <a:pt x="18" y="0"/>
                    </a:cubicBezTo>
                    <a:cubicBezTo>
                      <a:pt x="21" y="3"/>
                      <a:pt x="21" y="3"/>
                      <a:pt x="21" y="3"/>
                    </a:cubicBezTo>
                    <a:cubicBezTo>
                      <a:pt x="21" y="2"/>
                      <a:pt x="21" y="1"/>
                      <a:pt x="21" y="0"/>
                    </a:cubicBezTo>
                    <a:cubicBezTo>
                      <a:pt x="20" y="0"/>
                      <a:pt x="20" y="0"/>
                      <a:pt x="19"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7" name="Freeform 70"/>
              <p:cNvSpPr>
                <a:spLocks noEditPoints="1"/>
              </p:cNvSpPr>
              <p:nvPr/>
            </p:nvSpPr>
            <p:spPr bwMode="auto">
              <a:xfrm>
                <a:off x="9193213" y="1195388"/>
                <a:ext cx="52388" cy="61913"/>
              </a:xfrm>
              <a:custGeom>
                <a:avLst/>
                <a:gdLst>
                  <a:gd name="T0" fmla="*/ 4 w 19"/>
                  <a:gd name="T1" fmla="*/ 5 h 22"/>
                  <a:gd name="T2" fmla="*/ 5 w 19"/>
                  <a:gd name="T3" fmla="*/ 4 h 22"/>
                  <a:gd name="T4" fmla="*/ 7 w 19"/>
                  <a:gd name="T5" fmla="*/ 5 h 22"/>
                  <a:gd name="T6" fmla="*/ 15 w 19"/>
                  <a:gd name="T7" fmla="*/ 15 h 22"/>
                  <a:gd name="T8" fmla="*/ 15 w 19"/>
                  <a:gd name="T9" fmla="*/ 16 h 22"/>
                  <a:gd name="T10" fmla="*/ 14 w 19"/>
                  <a:gd name="T11" fmla="*/ 17 h 22"/>
                  <a:gd name="T12" fmla="*/ 13 w 19"/>
                  <a:gd name="T13" fmla="*/ 18 h 22"/>
                  <a:gd name="T14" fmla="*/ 12 w 19"/>
                  <a:gd name="T15" fmla="*/ 17 h 22"/>
                  <a:gd name="T16" fmla="*/ 10 w 19"/>
                  <a:gd name="T17" fmla="*/ 14 h 22"/>
                  <a:gd name="T18" fmla="*/ 7 w 19"/>
                  <a:gd name="T19" fmla="*/ 11 h 22"/>
                  <a:gd name="T20" fmla="*/ 4 w 19"/>
                  <a:gd name="T21" fmla="*/ 7 h 22"/>
                  <a:gd name="T22" fmla="*/ 4 w 19"/>
                  <a:gd name="T23" fmla="*/ 6 h 22"/>
                  <a:gd name="T24" fmla="*/ 4 w 19"/>
                  <a:gd name="T25" fmla="*/ 5 h 22"/>
                  <a:gd name="T26" fmla="*/ 4 w 19"/>
                  <a:gd name="T27" fmla="*/ 5 h 22"/>
                  <a:gd name="T28" fmla="*/ 5 w 19"/>
                  <a:gd name="T29" fmla="*/ 0 h 22"/>
                  <a:gd name="T30" fmla="*/ 5 w 19"/>
                  <a:gd name="T31" fmla="*/ 0 h 22"/>
                  <a:gd name="T32" fmla="*/ 2 w 19"/>
                  <a:gd name="T33" fmla="*/ 2 h 22"/>
                  <a:gd name="T34" fmla="*/ 2 w 19"/>
                  <a:gd name="T35" fmla="*/ 2 h 22"/>
                  <a:gd name="T36" fmla="*/ 0 w 19"/>
                  <a:gd name="T37" fmla="*/ 6 h 22"/>
                  <a:gd name="T38" fmla="*/ 1 w 19"/>
                  <a:gd name="T39" fmla="*/ 9 h 22"/>
                  <a:gd name="T40" fmla="*/ 4 w 19"/>
                  <a:gd name="T41" fmla="*/ 13 h 22"/>
                  <a:gd name="T42" fmla="*/ 7 w 19"/>
                  <a:gd name="T43" fmla="*/ 16 h 22"/>
                  <a:gd name="T44" fmla="*/ 9 w 19"/>
                  <a:gd name="T45" fmla="*/ 20 h 22"/>
                  <a:gd name="T46" fmla="*/ 13 w 19"/>
                  <a:gd name="T47" fmla="*/ 22 h 22"/>
                  <a:gd name="T48" fmla="*/ 13 w 19"/>
                  <a:gd name="T49" fmla="*/ 22 h 22"/>
                  <a:gd name="T50" fmla="*/ 17 w 19"/>
                  <a:gd name="T51" fmla="*/ 21 h 22"/>
                  <a:gd name="T52" fmla="*/ 19 w 19"/>
                  <a:gd name="T53" fmla="*/ 16 h 22"/>
                  <a:gd name="T54" fmla="*/ 18 w 19"/>
                  <a:gd name="T55" fmla="*/ 13 h 22"/>
                  <a:gd name="T56" fmla="*/ 10 w 19"/>
                  <a:gd name="T57" fmla="*/ 3 h 22"/>
                  <a:gd name="T58" fmla="*/ 5 w 19"/>
                  <a:gd name="T59"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9" h="22">
                    <a:moveTo>
                      <a:pt x="4" y="5"/>
                    </a:moveTo>
                    <a:cubicBezTo>
                      <a:pt x="5" y="4"/>
                      <a:pt x="5" y="4"/>
                      <a:pt x="5" y="4"/>
                    </a:cubicBezTo>
                    <a:cubicBezTo>
                      <a:pt x="6" y="4"/>
                      <a:pt x="6" y="5"/>
                      <a:pt x="7" y="5"/>
                    </a:cubicBezTo>
                    <a:cubicBezTo>
                      <a:pt x="15" y="15"/>
                      <a:pt x="15" y="15"/>
                      <a:pt x="15" y="15"/>
                    </a:cubicBezTo>
                    <a:cubicBezTo>
                      <a:pt x="15" y="16"/>
                      <a:pt x="15" y="16"/>
                      <a:pt x="15" y="16"/>
                    </a:cubicBezTo>
                    <a:cubicBezTo>
                      <a:pt x="15" y="17"/>
                      <a:pt x="15" y="17"/>
                      <a:pt x="14" y="17"/>
                    </a:cubicBezTo>
                    <a:cubicBezTo>
                      <a:pt x="13" y="18"/>
                      <a:pt x="13" y="18"/>
                      <a:pt x="13" y="18"/>
                    </a:cubicBezTo>
                    <a:cubicBezTo>
                      <a:pt x="13" y="18"/>
                      <a:pt x="13" y="18"/>
                      <a:pt x="12" y="17"/>
                    </a:cubicBezTo>
                    <a:cubicBezTo>
                      <a:pt x="10" y="14"/>
                      <a:pt x="10" y="14"/>
                      <a:pt x="10" y="14"/>
                    </a:cubicBezTo>
                    <a:cubicBezTo>
                      <a:pt x="7" y="11"/>
                      <a:pt x="7" y="11"/>
                      <a:pt x="7" y="11"/>
                    </a:cubicBezTo>
                    <a:cubicBezTo>
                      <a:pt x="4" y="7"/>
                      <a:pt x="4" y="7"/>
                      <a:pt x="4" y="7"/>
                    </a:cubicBezTo>
                    <a:cubicBezTo>
                      <a:pt x="4" y="6"/>
                      <a:pt x="4" y="6"/>
                      <a:pt x="4" y="6"/>
                    </a:cubicBezTo>
                    <a:cubicBezTo>
                      <a:pt x="4" y="5"/>
                      <a:pt x="4" y="5"/>
                      <a:pt x="4" y="5"/>
                    </a:cubicBezTo>
                    <a:cubicBezTo>
                      <a:pt x="4" y="5"/>
                      <a:pt x="4" y="5"/>
                      <a:pt x="4" y="5"/>
                    </a:cubicBezTo>
                    <a:moveTo>
                      <a:pt x="5" y="0"/>
                    </a:moveTo>
                    <a:cubicBezTo>
                      <a:pt x="5" y="0"/>
                      <a:pt x="5" y="0"/>
                      <a:pt x="5" y="0"/>
                    </a:cubicBezTo>
                    <a:cubicBezTo>
                      <a:pt x="4" y="0"/>
                      <a:pt x="3" y="1"/>
                      <a:pt x="2" y="2"/>
                    </a:cubicBezTo>
                    <a:cubicBezTo>
                      <a:pt x="2" y="2"/>
                      <a:pt x="2" y="2"/>
                      <a:pt x="2" y="2"/>
                    </a:cubicBezTo>
                    <a:cubicBezTo>
                      <a:pt x="1" y="3"/>
                      <a:pt x="0" y="4"/>
                      <a:pt x="0" y="6"/>
                    </a:cubicBezTo>
                    <a:cubicBezTo>
                      <a:pt x="0" y="7"/>
                      <a:pt x="0" y="8"/>
                      <a:pt x="1" y="9"/>
                    </a:cubicBezTo>
                    <a:cubicBezTo>
                      <a:pt x="4" y="13"/>
                      <a:pt x="4" y="13"/>
                      <a:pt x="4" y="13"/>
                    </a:cubicBezTo>
                    <a:cubicBezTo>
                      <a:pt x="7" y="16"/>
                      <a:pt x="7" y="16"/>
                      <a:pt x="7" y="16"/>
                    </a:cubicBezTo>
                    <a:cubicBezTo>
                      <a:pt x="9" y="20"/>
                      <a:pt x="9" y="20"/>
                      <a:pt x="9" y="20"/>
                    </a:cubicBezTo>
                    <a:cubicBezTo>
                      <a:pt x="10" y="21"/>
                      <a:pt x="12" y="22"/>
                      <a:pt x="13" y="22"/>
                    </a:cubicBezTo>
                    <a:cubicBezTo>
                      <a:pt x="13" y="22"/>
                      <a:pt x="13" y="22"/>
                      <a:pt x="13" y="22"/>
                    </a:cubicBezTo>
                    <a:cubicBezTo>
                      <a:pt x="15" y="22"/>
                      <a:pt x="16" y="21"/>
                      <a:pt x="17" y="21"/>
                    </a:cubicBezTo>
                    <a:cubicBezTo>
                      <a:pt x="18" y="19"/>
                      <a:pt x="19" y="18"/>
                      <a:pt x="19" y="16"/>
                    </a:cubicBezTo>
                    <a:cubicBezTo>
                      <a:pt x="19" y="15"/>
                      <a:pt x="19" y="14"/>
                      <a:pt x="18" y="13"/>
                    </a:cubicBezTo>
                    <a:cubicBezTo>
                      <a:pt x="10" y="3"/>
                      <a:pt x="10" y="3"/>
                      <a:pt x="10" y="3"/>
                    </a:cubicBezTo>
                    <a:cubicBezTo>
                      <a:pt x="9" y="1"/>
                      <a:pt x="7" y="0"/>
                      <a:pt x="5"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8" name="Freeform 71"/>
              <p:cNvSpPr>
                <a:spLocks noEditPoints="1"/>
              </p:cNvSpPr>
              <p:nvPr/>
            </p:nvSpPr>
            <p:spPr bwMode="auto">
              <a:xfrm>
                <a:off x="8764588" y="1144588"/>
                <a:ext cx="477838" cy="482600"/>
              </a:xfrm>
              <a:custGeom>
                <a:avLst/>
                <a:gdLst>
                  <a:gd name="T0" fmla="*/ 166 w 171"/>
                  <a:gd name="T1" fmla="*/ 100 h 172"/>
                  <a:gd name="T2" fmla="*/ 166 w 171"/>
                  <a:gd name="T3" fmla="*/ 100 h 172"/>
                  <a:gd name="T4" fmla="*/ 166 w 171"/>
                  <a:gd name="T5" fmla="*/ 99 h 172"/>
                  <a:gd name="T6" fmla="*/ 171 w 171"/>
                  <a:gd name="T7" fmla="*/ 94 h 172"/>
                  <a:gd name="T8" fmla="*/ 171 w 171"/>
                  <a:gd name="T9" fmla="*/ 96 h 172"/>
                  <a:gd name="T10" fmla="*/ 130 w 171"/>
                  <a:gd name="T11" fmla="*/ 17 h 172"/>
                  <a:gd name="T12" fmla="*/ 153 w 171"/>
                  <a:gd name="T13" fmla="*/ 40 h 172"/>
                  <a:gd name="T14" fmla="*/ 167 w 171"/>
                  <a:gd name="T15" fmla="*/ 86 h 172"/>
                  <a:gd name="T16" fmla="*/ 171 w 171"/>
                  <a:gd name="T17" fmla="*/ 77 h 172"/>
                  <a:gd name="T18" fmla="*/ 156 w 171"/>
                  <a:gd name="T19" fmla="*/ 37 h 172"/>
                  <a:gd name="T20" fmla="*/ 143 w 171"/>
                  <a:gd name="T21" fmla="*/ 22 h 172"/>
                  <a:gd name="T22" fmla="*/ 114 w 171"/>
                  <a:gd name="T23" fmla="*/ 9 h 172"/>
                  <a:gd name="T24" fmla="*/ 115 w 171"/>
                  <a:gd name="T25" fmla="*/ 10 h 172"/>
                  <a:gd name="T26" fmla="*/ 115 w 171"/>
                  <a:gd name="T27" fmla="*/ 9 h 172"/>
                  <a:gd name="T28" fmla="*/ 114 w 171"/>
                  <a:gd name="T29" fmla="*/ 9 h 172"/>
                  <a:gd name="T30" fmla="*/ 121 w 171"/>
                  <a:gd name="T31" fmla="*/ 8 h 172"/>
                  <a:gd name="T32" fmla="*/ 121 w 171"/>
                  <a:gd name="T33" fmla="*/ 8 h 172"/>
                  <a:gd name="T34" fmla="*/ 86 w 171"/>
                  <a:gd name="T35" fmla="*/ 0 h 172"/>
                  <a:gd name="T36" fmla="*/ 39 w 171"/>
                  <a:gd name="T37" fmla="*/ 14 h 172"/>
                  <a:gd name="T38" fmla="*/ 0 w 171"/>
                  <a:gd name="T39" fmla="*/ 87 h 172"/>
                  <a:gd name="T40" fmla="*/ 0 w 171"/>
                  <a:gd name="T41" fmla="*/ 94 h 172"/>
                  <a:gd name="T42" fmla="*/ 14 w 171"/>
                  <a:gd name="T43" fmla="*/ 133 h 172"/>
                  <a:gd name="T44" fmla="*/ 45 w 171"/>
                  <a:gd name="T45" fmla="*/ 161 h 172"/>
                  <a:gd name="T46" fmla="*/ 52 w 171"/>
                  <a:gd name="T47" fmla="*/ 164 h 172"/>
                  <a:gd name="T48" fmla="*/ 86 w 171"/>
                  <a:gd name="T49" fmla="*/ 172 h 172"/>
                  <a:gd name="T50" fmla="*/ 166 w 171"/>
                  <a:gd name="T51" fmla="*/ 116 h 172"/>
                  <a:gd name="T52" fmla="*/ 166 w 171"/>
                  <a:gd name="T53" fmla="*/ 104 h 172"/>
                  <a:gd name="T54" fmla="*/ 130 w 171"/>
                  <a:gd name="T55" fmla="*/ 154 h 172"/>
                  <a:gd name="T56" fmla="*/ 17 w 171"/>
                  <a:gd name="T57" fmla="*/ 130 h 172"/>
                  <a:gd name="T58" fmla="*/ 41 w 171"/>
                  <a:gd name="T59" fmla="*/ 17 h 172"/>
                  <a:gd name="T60" fmla="*/ 86 w 171"/>
                  <a:gd name="T61" fmla="*/ 4 h 172"/>
                  <a:gd name="T62" fmla="*/ 111 w 171"/>
                  <a:gd name="T63" fmla="*/ 7 h 172"/>
                  <a:gd name="T64" fmla="*/ 86 w 171"/>
                  <a:gd name="T65" fmla="*/ 0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71" h="172">
                    <a:moveTo>
                      <a:pt x="166" y="99"/>
                    </a:moveTo>
                    <a:cubicBezTo>
                      <a:pt x="166" y="100"/>
                      <a:pt x="166" y="100"/>
                      <a:pt x="166" y="100"/>
                    </a:cubicBezTo>
                    <a:cubicBezTo>
                      <a:pt x="166" y="101"/>
                      <a:pt x="166" y="101"/>
                      <a:pt x="166" y="101"/>
                    </a:cubicBezTo>
                    <a:cubicBezTo>
                      <a:pt x="166" y="100"/>
                      <a:pt x="166" y="100"/>
                      <a:pt x="166" y="100"/>
                    </a:cubicBezTo>
                    <a:cubicBezTo>
                      <a:pt x="166" y="100"/>
                      <a:pt x="166" y="100"/>
                      <a:pt x="166" y="100"/>
                    </a:cubicBezTo>
                    <a:cubicBezTo>
                      <a:pt x="166" y="100"/>
                      <a:pt x="166" y="100"/>
                      <a:pt x="166" y="99"/>
                    </a:cubicBezTo>
                    <a:cubicBezTo>
                      <a:pt x="166" y="99"/>
                      <a:pt x="166" y="99"/>
                      <a:pt x="166" y="99"/>
                    </a:cubicBezTo>
                    <a:moveTo>
                      <a:pt x="171" y="94"/>
                    </a:moveTo>
                    <a:cubicBezTo>
                      <a:pt x="171" y="95"/>
                      <a:pt x="171" y="95"/>
                      <a:pt x="171" y="96"/>
                    </a:cubicBezTo>
                    <a:cubicBezTo>
                      <a:pt x="171" y="96"/>
                      <a:pt x="171" y="96"/>
                      <a:pt x="171" y="96"/>
                    </a:cubicBezTo>
                    <a:cubicBezTo>
                      <a:pt x="171" y="95"/>
                      <a:pt x="171" y="95"/>
                      <a:pt x="171" y="94"/>
                    </a:cubicBezTo>
                    <a:moveTo>
                      <a:pt x="130" y="17"/>
                    </a:moveTo>
                    <a:cubicBezTo>
                      <a:pt x="138" y="22"/>
                      <a:pt x="145" y="29"/>
                      <a:pt x="151" y="36"/>
                    </a:cubicBezTo>
                    <a:cubicBezTo>
                      <a:pt x="152" y="38"/>
                      <a:pt x="152" y="39"/>
                      <a:pt x="153" y="40"/>
                    </a:cubicBezTo>
                    <a:cubicBezTo>
                      <a:pt x="153" y="40"/>
                      <a:pt x="154" y="41"/>
                      <a:pt x="154" y="41"/>
                    </a:cubicBezTo>
                    <a:cubicBezTo>
                      <a:pt x="163" y="55"/>
                      <a:pt x="167" y="70"/>
                      <a:pt x="167" y="86"/>
                    </a:cubicBezTo>
                    <a:cubicBezTo>
                      <a:pt x="167" y="88"/>
                      <a:pt x="167" y="91"/>
                      <a:pt x="167" y="93"/>
                    </a:cubicBezTo>
                    <a:cubicBezTo>
                      <a:pt x="168" y="87"/>
                      <a:pt x="169" y="82"/>
                      <a:pt x="171" y="77"/>
                    </a:cubicBezTo>
                    <a:cubicBezTo>
                      <a:pt x="169" y="64"/>
                      <a:pt x="165" y="51"/>
                      <a:pt x="157" y="39"/>
                    </a:cubicBezTo>
                    <a:cubicBezTo>
                      <a:pt x="157" y="38"/>
                      <a:pt x="157" y="38"/>
                      <a:pt x="156" y="37"/>
                    </a:cubicBezTo>
                    <a:cubicBezTo>
                      <a:pt x="155" y="36"/>
                      <a:pt x="155" y="35"/>
                      <a:pt x="154" y="34"/>
                    </a:cubicBezTo>
                    <a:cubicBezTo>
                      <a:pt x="150" y="29"/>
                      <a:pt x="147" y="25"/>
                      <a:pt x="143" y="22"/>
                    </a:cubicBezTo>
                    <a:cubicBezTo>
                      <a:pt x="139" y="21"/>
                      <a:pt x="134" y="19"/>
                      <a:pt x="130" y="17"/>
                    </a:cubicBezTo>
                    <a:moveTo>
                      <a:pt x="114" y="9"/>
                    </a:moveTo>
                    <a:cubicBezTo>
                      <a:pt x="114" y="9"/>
                      <a:pt x="114" y="9"/>
                      <a:pt x="114" y="9"/>
                    </a:cubicBezTo>
                    <a:cubicBezTo>
                      <a:pt x="115" y="9"/>
                      <a:pt x="115" y="10"/>
                      <a:pt x="115" y="10"/>
                    </a:cubicBezTo>
                    <a:cubicBezTo>
                      <a:pt x="115" y="9"/>
                      <a:pt x="115" y="9"/>
                      <a:pt x="115" y="9"/>
                    </a:cubicBezTo>
                    <a:cubicBezTo>
                      <a:pt x="115" y="9"/>
                      <a:pt x="115" y="9"/>
                      <a:pt x="115" y="9"/>
                    </a:cubicBezTo>
                    <a:cubicBezTo>
                      <a:pt x="115" y="9"/>
                      <a:pt x="115" y="9"/>
                      <a:pt x="115" y="9"/>
                    </a:cubicBezTo>
                    <a:cubicBezTo>
                      <a:pt x="115" y="9"/>
                      <a:pt x="115" y="9"/>
                      <a:pt x="114" y="9"/>
                    </a:cubicBezTo>
                    <a:moveTo>
                      <a:pt x="121" y="8"/>
                    </a:moveTo>
                    <a:cubicBezTo>
                      <a:pt x="121" y="8"/>
                      <a:pt x="121" y="8"/>
                      <a:pt x="121" y="8"/>
                    </a:cubicBezTo>
                    <a:cubicBezTo>
                      <a:pt x="125" y="10"/>
                      <a:pt x="128" y="12"/>
                      <a:pt x="132" y="14"/>
                    </a:cubicBezTo>
                    <a:cubicBezTo>
                      <a:pt x="129" y="12"/>
                      <a:pt x="125" y="10"/>
                      <a:pt x="121" y="8"/>
                    </a:cubicBezTo>
                    <a:moveTo>
                      <a:pt x="86" y="0"/>
                    </a:moveTo>
                    <a:cubicBezTo>
                      <a:pt x="86" y="0"/>
                      <a:pt x="86" y="0"/>
                      <a:pt x="86" y="0"/>
                    </a:cubicBezTo>
                    <a:cubicBezTo>
                      <a:pt x="70" y="0"/>
                      <a:pt x="53" y="5"/>
                      <a:pt x="39" y="14"/>
                    </a:cubicBezTo>
                    <a:cubicBezTo>
                      <a:pt x="39" y="14"/>
                      <a:pt x="39" y="14"/>
                      <a:pt x="39" y="14"/>
                    </a:cubicBezTo>
                    <a:cubicBezTo>
                      <a:pt x="14" y="31"/>
                      <a:pt x="0" y="58"/>
                      <a:pt x="0" y="86"/>
                    </a:cubicBezTo>
                    <a:cubicBezTo>
                      <a:pt x="0" y="86"/>
                      <a:pt x="0" y="86"/>
                      <a:pt x="0" y="87"/>
                    </a:cubicBezTo>
                    <a:cubicBezTo>
                      <a:pt x="0" y="88"/>
                      <a:pt x="0" y="89"/>
                      <a:pt x="0" y="91"/>
                    </a:cubicBezTo>
                    <a:cubicBezTo>
                      <a:pt x="0" y="92"/>
                      <a:pt x="0" y="93"/>
                      <a:pt x="0" y="94"/>
                    </a:cubicBezTo>
                    <a:cubicBezTo>
                      <a:pt x="1" y="95"/>
                      <a:pt x="1" y="96"/>
                      <a:pt x="1" y="98"/>
                    </a:cubicBezTo>
                    <a:cubicBezTo>
                      <a:pt x="3" y="110"/>
                      <a:pt x="7" y="122"/>
                      <a:pt x="14" y="133"/>
                    </a:cubicBezTo>
                    <a:cubicBezTo>
                      <a:pt x="21" y="144"/>
                      <a:pt x="31" y="153"/>
                      <a:pt x="42" y="159"/>
                    </a:cubicBezTo>
                    <a:cubicBezTo>
                      <a:pt x="43" y="160"/>
                      <a:pt x="44" y="161"/>
                      <a:pt x="45" y="161"/>
                    </a:cubicBezTo>
                    <a:cubicBezTo>
                      <a:pt x="46" y="162"/>
                      <a:pt x="47" y="162"/>
                      <a:pt x="48" y="163"/>
                    </a:cubicBezTo>
                    <a:cubicBezTo>
                      <a:pt x="49" y="163"/>
                      <a:pt x="50" y="164"/>
                      <a:pt x="52" y="164"/>
                    </a:cubicBezTo>
                    <a:cubicBezTo>
                      <a:pt x="62" y="169"/>
                      <a:pt x="74" y="172"/>
                      <a:pt x="86" y="172"/>
                    </a:cubicBezTo>
                    <a:cubicBezTo>
                      <a:pt x="86" y="172"/>
                      <a:pt x="86" y="172"/>
                      <a:pt x="86" y="172"/>
                    </a:cubicBezTo>
                    <a:cubicBezTo>
                      <a:pt x="102" y="172"/>
                      <a:pt x="118" y="167"/>
                      <a:pt x="133" y="158"/>
                    </a:cubicBezTo>
                    <a:cubicBezTo>
                      <a:pt x="148" y="147"/>
                      <a:pt x="160" y="133"/>
                      <a:pt x="166" y="116"/>
                    </a:cubicBezTo>
                    <a:cubicBezTo>
                      <a:pt x="166" y="115"/>
                      <a:pt x="166" y="113"/>
                      <a:pt x="166" y="111"/>
                    </a:cubicBezTo>
                    <a:cubicBezTo>
                      <a:pt x="166" y="109"/>
                      <a:pt x="166" y="107"/>
                      <a:pt x="166" y="104"/>
                    </a:cubicBezTo>
                    <a:cubicBezTo>
                      <a:pt x="165" y="104"/>
                      <a:pt x="165" y="104"/>
                      <a:pt x="165" y="104"/>
                    </a:cubicBezTo>
                    <a:cubicBezTo>
                      <a:pt x="161" y="124"/>
                      <a:pt x="149" y="142"/>
                      <a:pt x="130" y="154"/>
                    </a:cubicBezTo>
                    <a:cubicBezTo>
                      <a:pt x="117" y="163"/>
                      <a:pt x="101" y="168"/>
                      <a:pt x="86" y="168"/>
                    </a:cubicBezTo>
                    <a:cubicBezTo>
                      <a:pt x="59" y="168"/>
                      <a:pt x="33" y="154"/>
                      <a:pt x="17" y="130"/>
                    </a:cubicBezTo>
                    <a:cubicBezTo>
                      <a:pt x="8" y="117"/>
                      <a:pt x="4" y="101"/>
                      <a:pt x="4" y="86"/>
                    </a:cubicBezTo>
                    <a:cubicBezTo>
                      <a:pt x="4" y="59"/>
                      <a:pt x="17" y="33"/>
                      <a:pt x="41" y="17"/>
                    </a:cubicBezTo>
                    <a:cubicBezTo>
                      <a:pt x="41" y="17"/>
                      <a:pt x="41" y="17"/>
                      <a:pt x="41" y="17"/>
                    </a:cubicBezTo>
                    <a:cubicBezTo>
                      <a:pt x="55" y="9"/>
                      <a:pt x="70" y="4"/>
                      <a:pt x="86" y="4"/>
                    </a:cubicBezTo>
                    <a:cubicBezTo>
                      <a:pt x="94" y="4"/>
                      <a:pt x="102" y="6"/>
                      <a:pt x="110" y="8"/>
                    </a:cubicBezTo>
                    <a:cubicBezTo>
                      <a:pt x="111" y="7"/>
                      <a:pt x="111" y="7"/>
                      <a:pt x="111" y="7"/>
                    </a:cubicBezTo>
                    <a:cubicBezTo>
                      <a:pt x="109" y="5"/>
                      <a:pt x="107" y="4"/>
                      <a:pt x="105" y="2"/>
                    </a:cubicBezTo>
                    <a:cubicBezTo>
                      <a:pt x="99" y="1"/>
                      <a:pt x="92" y="0"/>
                      <a:pt x="86"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9" name="Freeform 72"/>
              <p:cNvSpPr>
                <a:spLocks noEditPoints="1"/>
              </p:cNvSpPr>
              <p:nvPr/>
            </p:nvSpPr>
            <p:spPr bwMode="auto">
              <a:xfrm>
                <a:off x="8839201" y="1235075"/>
                <a:ext cx="311150" cy="311150"/>
              </a:xfrm>
              <a:custGeom>
                <a:avLst/>
                <a:gdLst>
                  <a:gd name="T0" fmla="*/ 30 w 111"/>
                  <a:gd name="T1" fmla="*/ 12 h 111"/>
                  <a:gd name="T2" fmla="*/ 56 w 111"/>
                  <a:gd name="T3" fmla="*/ 4 h 111"/>
                  <a:gd name="T4" fmla="*/ 97 w 111"/>
                  <a:gd name="T5" fmla="*/ 26 h 111"/>
                  <a:gd name="T6" fmla="*/ 100 w 111"/>
                  <a:gd name="T7" fmla="*/ 27 h 111"/>
                  <a:gd name="T8" fmla="*/ 100 w 111"/>
                  <a:gd name="T9" fmla="*/ 27 h 111"/>
                  <a:gd name="T10" fmla="*/ 101 w 111"/>
                  <a:gd name="T11" fmla="*/ 30 h 111"/>
                  <a:gd name="T12" fmla="*/ 101 w 111"/>
                  <a:gd name="T13" fmla="*/ 31 h 111"/>
                  <a:gd name="T14" fmla="*/ 107 w 111"/>
                  <a:gd name="T15" fmla="*/ 56 h 111"/>
                  <a:gd name="T16" fmla="*/ 87 w 111"/>
                  <a:gd name="T17" fmla="*/ 97 h 111"/>
                  <a:gd name="T18" fmla="*/ 85 w 111"/>
                  <a:gd name="T19" fmla="*/ 100 h 111"/>
                  <a:gd name="T20" fmla="*/ 85 w 111"/>
                  <a:gd name="T21" fmla="*/ 100 h 111"/>
                  <a:gd name="T22" fmla="*/ 83 w 111"/>
                  <a:gd name="T23" fmla="*/ 101 h 111"/>
                  <a:gd name="T24" fmla="*/ 82 w 111"/>
                  <a:gd name="T25" fmla="*/ 101 h 111"/>
                  <a:gd name="T26" fmla="*/ 81 w 111"/>
                  <a:gd name="T27" fmla="*/ 100 h 111"/>
                  <a:gd name="T28" fmla="*/ 56 w 111"/>
                  <a:gd name="T29" fmla="*/ 107 h 111"/>
                  <a:gd name="T30" fmla="*/ 14 w 111"/>
                  <a:gd name="T31" fmla="*/ 86 h 111"/>
                  <a:gd name="T32" fmla="*/ 12 w 111"/>
                  <a:gd name="T33" fmla="*/ 85 h 111"/>
                  <a:gd name="T34" fmla="*/ 12 w 111"/>
                  <a:gd name="T35" fmla="*/ 82 h 111"/>
                  <a:gd name="T36" fmla="*/ 12 w 111"/>
                  <a:gd name="T37" fmla="*/ 82 h 111"/>
                  <a:gd name="T38" fmla="*/ 4 w 111"/>
                  <a:gd name="T39" fmla="*/ 56 h 111"/>
                  <a:gd name="T40" fmla="*/ 26 w 111"/>
                  <a:gd name="T41" fmla="*/ 14 h 111"/>
                  <a:gd name="T42" fmla="*/ 28 w 111"/>
                  <a:gd name="T43" fmla="*/ 12 h 111"/>
                  <a:gd name="T44" fmla="*/ 28 w 111"/>
                  <a:gd name="T45" fmla="*/ 12 h 111"/>
                  <a:gd name="T46" fmla="*/ 30 w 111"/>
                  <a:gd name="T47" fmla="*/ 12 h 111"/>
                  <a:gd name="T48" fmla="*/ 56 w 111"/>
                  <a:gd name="T49" fmla="*/ 0 h 111"/>
                  <a:gd name="T50" fmla="*/ 56 w 111"/>
                  <a:gd name="T51" fmla="*/ 0 h 111"/>
                  <a:gd name="T52" fmla="*/ 26 w 111"/>
                  <a:gd name="T53" fmla="*/ 9 h 111"/>
                  <a:gd name="T54" fmla="*/ 26 w 111"/>
                  <a:gd name="T55" fmla="*/ 9 h 111"/>
                  <a:gd name="T56" fmla="*/ 0 w 111"/>
                  <a:gd name="T57" fmla="*/ 56 h 111"/>
                  <a:gd name="T58" fmla="*/ 9 w 111"/>
                  <a:gd name="T59" fmla="*/ 86 h 111"/>
                  <a:gd name="T60" fmla="*/ 56 w 111"/>
                  <a:gd name="T61" fmla="*/ 111 h 111"/>
                  <a:gd name="T62" fmla="*/ 56 w 111"/>
                  <a:gd name="T63" fmla="*/ 111 h 111"/>
                  <a:gd name="T64" fmla="*/ 86 w 111"/>
                  <a:gd name="T65" fmla="*/ 102 h 111"/>
                  <a:gd name="T66" fmla="*/ 111 w 111"/>
                  <a:gd name="T67" fmla="*/ 56 h 111"/>
                  <a:gd name="T68" fmla="*/ 102 w 111"/>
                  <a:gd name="T69" fmla="*/ 26 h 111"/>
                  <a:gd name="T70" fmla="*/ 56 w 111"/>
                  <a:gd name="T71"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10" h="110">
                    <a:moveTo>
                      <a:pt x="30" y="12"/>
                    </a:moveTo>
                    <a:cubicBezTo>
                      <a:pt x="38" y="7"/>
                      <a:pt x="47" y="4"/>
                      <a:pt x="56" y="4"/>
                    </a:cubicBezTo>
                    <a:cubicBezTo>
                      <a:pt x="72" y="4"/>
                      <a:pt x="87" y="12"/>
                      <a:pt x="97" y="26"/>
                    </a:cubicBezTo>
                    <a:cubicBezTo>
                      <a:pt x="99" y="26"/>
                      <a:pt x="99" y="27"/>
                      <a:pt x="100" y="27"/>
                    </a:cubicBezTo>
                    <a:cubicBezTo>
                      <a:pt x="100" y="27"/>
                      <a:pt x="100" y="27"/>
                      <a:pt x="100" y="27"/>
                    </a:cubicBezTo>
                    <a:cubicBezTo>
                      <a:pt x="101" y="28"/>
                      <a:pt x="101" y="29"/>
                      <a:pt x="101" y="30"/>
                    </a:cubicBezTo>
                    <a:cubicBezTo>
                      <a:pt x="101" y="30"/>
                      <a:pt x="101" y="30"/>
                      <a:pt x="101" y="31"/>
                    </a:cubicBezTo>
                    <a:cubicBezTo>
                      <a:pt x="105" y="39"/>
                      <a:pt x="107" y="47"/>
                      <a:pt x="107" y="56"/>
                    </a:cubicBezTo>
                    <a:cubicBezTo>
                      <a:pt x="107" y="71"/>
                      <a:pt x="100" y="87"/>
                      <a:pt x="87" y="97"/>
                    </a:cubicBezTo>
                    <a:cubicBezTo>
                      <a:pt x="87" y="98"/>
                      <a:pt x="86" y="99"/>
                      <a:pt x="85" y="100"/>
                    </a:cubicBezTo>
                    <a:cubicBezTo>
                      <a:pt x="85" y="100"/>
                      <a:pt x="85" y="100"/>
                      <a:pt x="85" y="100"/>
                    </a:cubicBezTo>
                    <a:cubicBezTo>
                      <a:pt x="84" y="100"/>
                      <a:pt x="83" y="101"/>
                      <a:pt x="83" y="101"/>
                    </a:cubicBezTo>
                    <a:cubicBezTo>
                      <a:pt x="82" y="101"/>
                      <a:pt x="82" y="101"/>
                      <a:pt x="82" y="101"/>
                    </a:cubicBezTo>
                    <a:cubicBezTo>
                      <a:pt x="82" y="101"/>
                      <a:pt x="82" y="100"/>
                      <a:pt x="81" y="100"/>
                    </a:cubicBezTo>
                    <a:cubicBezTo>
                      <a:pt x="73" y="105"/>
                      <a:pt x="65" y="107"/>
                      <a:pt x="56" y="107"/>
                    </a:cubicBezTo>
                    <a:cubicBezTo>
                      <a:pt x="40" y="107"/>
                      <a:pt x="24" y="100"/>
                      <a:pt x="14" y="86"/>
                    </a:cubicBezTo>
                    <a:cubicBezTo>
                      <a:pt x="14" y="86"/>
                      <a:pt x="13" y="85"/>
                      <a:pt x="12" y="85"/>
                    </a:cubicBezTo>
                    <a:cubicBezTo>
                      <a:pt x="12" y="84"/>
                      <a:pt x="12" y="83"/>
                      <a:pt x="12" y="82"/>
                    </a:cubicBezTo>
                    <a:cubicBezTo>
                      <a:pt x="12" y="82"/>
                      <a:pt x="12" y="82"/>
                      <a:pt x="12" y="82"/>
                    </a:cubicBezTo>
                    <a:cubicBezTo>
                      <a:pt x="7" y="74"/>
                      <a:pt x="4" y="65"/>
                      <a:pt x="4" y="56"/>
                    </a:cubicBezTo>
                    <a:cubicBezTo>
                      <a:pt x="4" y="40"/>
                      <a:pt x="12" y="24"/>
                      <a:pt x="26" y="14"/>
                    </a:cubicBezTo>
                    <a:cubicBezTo>
                      <a:pt x="27" y="13"/>
                      <a:pt x="27" y="13"/>
                      <a:pt x="28" y="12"/>
                    </a:cubicBezTo>
                    <a:cubicBezTo>
                      <a:pt x="28" y="12"/>
                      <a:pt x="28" y="12"/>
                      <a:pt x="28" y="12"/>
                    </a:cubicBezTo>
                    <a:cubicBezTo>
                      <a:pt x="28" y="12"/>
                      <a:pt x="29" y="12"/>
                      <a:pt x="30" y="12"/>
                    </a:cubicBezTo>
                    <a:moveTo>
                      <a:pt x="56" y="0"/>
                    </a:moveTo>
                    <a:cubicBezTo>
                      <a:pt x="56" y="0"/>
                      <a:pt x="56" y="0"/>
                      <a:pt x="56" y="0"/>
                    </a:cubicBezTo>
                    <a:cubicBezTo>
                      <a:pt x="45" y="0"/>
                      <a:pt x="35" y="3"/>
                      <a:pt x="26" y="9"/>
                    </a:cubicBezTo>
                    <a:cubicBezTo>
                      <a:pt x="26" y="9"/>
                      <a:pt x="26" y="9"/>
                      <a:pt x="26" y="9"/>
                    </a:cubicBezTo>
                    <a:cubicBezTo>
                      <a:pt x="9" y="20"/>
                      <a:pt x="0" y="38"/>
                      <a:pt x="0" y="56"/>
                    </a:cubicBezTo>
                    <a:cubicBezTo>
                      <a:pt x="0" y="66"/>
                      <a:pt x="3" y="77"/>
                      <a:pt x="9" y="86"/>
                    </a:cubicBezTo>
                    <a:cubicBezTo>
                      <a:pt x="20" y="102"/>
                      <a:pt x="38" y="111"/>
                      <a:pt x="56" y="111"/>
                    </a:cubicBezTo>
                    <a:cubicBezTo>
                      <a:pt x="56" y="111"/>
                      <a:pt x="56" y="111"/>
                      <a:pt x="56" y="111"/>
                    </a:cubicBezTo>
                    <a:cubicBezTo>
                      <a:pt x="66" y="111"/>
                      <a:pt x="77" y="108"/>
                      <a:pt x="86" y="102"/>
                    </a:cubicBezTo>
                    <a:cubicBezTo>
                      <a:pt x="102" y="92"/>
                      <a:pt x="111" y="74"/>
                      <a:pt x="111" y="56"/>
                    </a:cubicBezTo>
                    <a:cubicBezTo>
                      <a:pt x="111" y="45"/>
                      <a:pt x="108" y="35"/>
                      <a:pt x="102" y="26"/>
                    </a:cubicBezTo>
                    <a:cubicBezTo>
                      <a:pt x="92" y="9"/>
                      <a:pt x="74" y="0"/>
                      <a:pt x="56"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0" name="Freeform 73"/>
              <p:cNvSpPr>
                <a:spLocks noEditPoints="1"/>
              </p:cNvSpPr>
              <p:nvPr/>
            </p:nvSpPr>
            <p:spPr bwMode="auto">
              <a:xfrm>
                <a:off x="9069388" y="1141413"/>
                <a:ext cx="39688" cy="47625"/>
              </a:xfrm>
              <a:custGeom>
                <a:avLst/>
                <a:gdLst>
                  <a:gd name="T0" fmla="*/ 2 w 14"/>
                  <a:gd name="T1" fmla="*/ 8 h 17"/>
                  <a:gd name="T2" fmla="*/ 1 w 14"/>
                  <a:gd name="T3" fmla="*/ 9 h 17"/>
                  <a:gd name="T4" fmla="*/ 0 w 14"/>
                  <a:gd name="T5" fmla="*/ 11 h 17"/>
                  <a:gd name="T6" fmla="*/ 0 w 14"/>
                  <a:gd name="T7" fmla="*/ 13 h 17"/>
                  <a:gd name="T8" fmla="*/ 2 w 14"/>
                  <a:gd name="T9" fmla="*/ 17 h 17"/>
                  <a:gd name="T10" fmla="*/ 4 w 14"/>
                  <a:gd name="T11" fmla="*/ 17 h 17"/>
                  <a:gd name="T12" fmla="*/ 8 w 14"/>
                  <a:gd name="T13" fmla="*/ 15 h 17"/>
                  <a:gd name="T14" fmla="*/ 6 w 14"/>
                  <a:gd name="T15" fmla="*/ 14 h 17"/>
                  <a:gd name="T16" fmla="*/ 8 w 14"/>
                  <a:gd name="T17" fmla="*/ 15 h 17"/>
                  <a:gd name="T18" fmla="*/ 10 w 14"/>
                  <a:gd name="T19" fmla="*/ 13 h 17"/>
                  <a:gd name="T20" fmla="*/ 6 w 14"/>
                  <a:gd name="T21" fmla="*/ 10 h 17"/>
                  <a:gd name="T22" fmla="*/ 6 w 14"/>
                  <a:gd name="T23" fmla="*/ 11 h 17"/>
                  <a:gd name="T24" fmla="*/ 5 w 14"/>
                  <a:gd name="T25" fmla="*/ 13 h 17"/>
                  <a:gd name="T26" fmla="*/ 4 w 14"/>
                  <a:gd name="T27" fmla="*/ 13 h 17"/>
                  <a:gd name="T28" fmla="*/ 4 w 14"/>
                  <a:gd name="T29" fmla="*/ 13 h 17"/>
                  <a:gd name="T30" fmla="*/ 4 w 14"/>
                  <a:gd name="T31" fmla="*/ 13 h 17"/>
                  <a:gd name="T32" fmla="*/ 4 w 14"/>
                  <a:gd name="T33" fmla="*/ 13 h 17"/>
                  <a:gd name="T34" fmla="*/ 5 w 14"/>
                  <a:gd name="T35" fmla="*/ 10 h 17"/>
                  <a:gd name="T36" fmla="*/ 5 w 14"/>
                  <a:gd name="T37" fmla="*/ 10 h 17"/>
                  <a:gd name="T38" fmla="*/ 4 w 14"/>
                  <a:gd name="T39" fmla="*/ 9 h 17"/>
                  <a:gd name="T40" fmla="*/ 2 w 14"/>
                  <a:gd name="T41" fmla="*/ 8 h 17"/>
                  <a:gd name="T42" fmla="*/ 10 w 14"/>
                  <a:gd name="T43" fmla="*/ 0 h 17"/>
                  <a:gd name="T44" fmla="*/ 10 w 14"/>
                  <a:gd name="T45" fmla="*/ 0 h 17"/>
                  <a:gd name="T46" fmla="*/ 10 w 14"/>
                  <a:gd name="T47" fmla="*/ 0 h 17"/>
                  <a:gd name="T48" fmla="*/ 6 w 14"/>
                  <a:gd name="T49" fmla="*/ 2 h 17"/>
                  <a:gd name="T50" fmla="*/ 4 w 14"/>
                  <a:gd name="T51" fmla="*/ 4 h 17"/>
                  <a:gd name="T52" fmla="*/ 6 w 14"/>
                  <a:gd name="T53" fmla="*/ 6 h 17"/>
                  <a:gd name="T54" fmla="*/ 8 w 14"/>
                  <a:gd name="T55" fmla="*/ 7 h 17"/>
                  <a:gd name="T56" fmla="*/ 9 w 14"/>
                  <a:gd name="T57" fmla="*/ 4 h 17"/>
                  <a:gd name="T58" fmla="*/ 10 w 14"/>
                  <a:gd name="T59" fmla="*/ 4 h 17"/>
                  <a:gd name="T60" fmla="*/ 10 w 14"/>
                  <a:gd name="T61" fmla="*/ 4 h 17"/>
                  <a:gd name="T62" fmla="*/ 10 w 14"/>
                  <a:gd name="T63" fmla="*/ 4 h 17"/>
                  <a:gd name="T64" fmla="*/ 10 w 14"/>
                  <a:gd name="T65" fmla="*/ 5 h 17"/>
                  <a:gd name="T66" fmla="*/ 8 w 14"/>
                  <a:gd name="T67" fmla="*/ 7 h 17"/>
                  <a:gd name="T68" fmla="*/ 12 w 14"/>
                  <a:gd name="T69" fmla="*/ 9 h 17"/>
                  <a:gd name="T70" fmla="*/ 12 w 14"/>
                  <a:gd name="T71" fmla="*/ 9 h 17"/>
                  <a:gd name="T72" fmla="*/ 13 w 14"/>
                  <a:gd name="T73" fmla="*/ 7 h 17"/>
                  <a:gd name="T74" fmla="*/ 14 w 14"/>
                  <a:gd name="T75" fmla="*/ 4 h 17"/>
                  <a:gd name="T76" fmla="*/ 12 w 14"/>
                  <a:gd name="T77" fmla="*/ 0 h 17"/>
                  <a:gd name="T78" fmla="*/ 10 w 14"/>
                  <a:gd name="T79"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 h="17">
                    <a:moveTo>
                      <a:pt x="2" y="8"/>
                    </a:moveTo>
                    <a:cubicBezTo>
                      <a:pt x="1" y="9"/>
                      <a:pt x="1" y="9"/>
                      <a:pt x="1" y="9"/>
                    </a:cubicBezTo>
                    <a:cubicBezTo>
                      <a:pt x="0" y="11"/>
                      <a:pt x="0" y="11"/>
                      <a:pt x="0" y="11"/>
                    </a:cubicBezTo>
                    <a:cubicBezTo>
                      <a:pt x="0" y="11"/>
                      <a:pt x="0" y="12"/>
                      <a:pt x="0" y="13"/>
                    </a:cubicBezTo>
                    <a:cubicBezTo>
                      <a:pt x="0" y="14"/>
                      <a:pt x="1" y="16"/>
                      <a:pt x="2" y="17"/>
                    </a:cubicBezTo>
                    <a:cubicBezTo>
                      <a:pt x="3" y="17"/>
                      <a:pt x="3" y="17"/>
                      <a:pt x="4" y="17"/>
                    </a:cubicBezTo>
                    <a:cubicBezTo>
                      <a:pt x="6" y="17"/>
                      <a:pt x="7" y="17"/>
                      <a:pt x="8" y="15"/>
                    </a:cubicBezTo>
                    <a:cubicBezTo>
                      <a:pt x="6" y="14"/>
                      <a:pt x="6" y="14"/>
                      <a:pt x="6" y="14"/>
                    </a:cubicBezTo>
                    <a:cubicBezTo>
                      <a:pt x="8" y="15"/>
                      <a:pt x="8" y="15"/>
                      <a:pt x="8" y="15"/>
                    </a:cubicBezTo>
                    <a:cubicBezTo>
                      <a:pt x="10" y="13"/>
                      <a:pt x="10" y="13"/>
                      <a:pt x="10" y="13"/>
                    </a:cubicBezTo>
                    <a:cubicBezTo>
                      <a:pt x="9" y="12"/>
                      <a:pt x="7" y="11"/>
                      <a:pt x="6" y="10"/>
                    </a:cubicBezTo>
                    <a:cubicBezTo>
                      <a:pt x="6" y="11"/>
                      <a:pt x="6" y="11"/>
                      <a:pt x="6" y="11"/>
                    </a:cubicBezTo>
                    <a:cubicBezTo>
                      <a:pt x="5" y="13"/>
                      <a:pt x="5" y="13"/>
                      <a:pt x="5" y="13"/>
                    </a:cubicBezTo>
                    <a:cubicBezTo>
                      <a:pt x="4" y="13"/>
                      <a:pt x="4" y="13"/>
                      <a:pt x="4" y="13"/>
                    </a:cubicBezTo>
                    <a:cubicBezTo>
                      <a:pt x="4" y="13"/>
                      <a:pt x="4" y="13"/>
                      <a:pt x="4" y="13"/>
                    </a:cubicBezTo>
                    <a:cubicBezTo>
                      <a:pt x="4" y="13"/>
                      <a:pt x="4" y="13"/>
                      <a:pt x="4" y="13"/>
                    </a:cubicBezTo>
                    <a:cubicBezTo>
                      <a:pt x="4" y="13"/>
                      <a:pt x="4" y="13"/>
                      <a:pt x="4" y="13"/>
                    </a:cubicBezTo>
                    <a:cubicBezTo>
                      <a:pt x="5" y="10"/>
                      <a:pt x="5" y="10"/>
                      <a:pt x="5" y="10"/>
                    </a:cubicBezTo>
                    <a:cubicBezTo>
                      <a:pt x="5" y="10"/>
                      <a:pt x="5" y="10"/>
                      <a:pt x="5" y="10"/>
                    </a:cubicBezTo>
                    <a:cubicBezTo>
                      <a:pt x="5" y="10"/>
                      <a:pt x="5" y="9"/>
                      <a:pt x="4" y="9"/>
                    </a:cubicBezTo>
                    <a:cubicBezTo>
                      <a:pt x="3" y="9"/>
                      <a:pt x="3" y="8"/>
                      <a:pt x="2" y="8"/>
                    </a:cubicBezTo>
                    <a:moveTo>
                      <a:pt x="10" y="0"/>
                    </a:moveTo>
                    <a:cubicBezTo>
                      <a:pt x="10" y="0"/>
                      <a:pt x="10" y="0"/>
                      <a:pt x="10" y="0"/>
                    </a:cubicBezTo>
                    <a:cubicBezTo>
                      <a:pt x="10" y="0"/>
                      <a:pt x="10" y="0"/>
                      <a:pt x="10" y="0"/>
                    </a:cubicBezTo>
                    <a:cubicBezTo>
                      <a:pt x="8" y="0"/>
                      <a:pt x="7" y="1"/>
                      <a:pt x="6" y="2"/>
                    </a:cubicBezTo>
                    <a:cubicBezTo>
                      <a:pt x="4" y="4"/>
                      <a:pt x="4" y="4"/>
                      <a:pt x="4" y="4"/>
                    </a:cubicBezTo>
                    <a:cubicBezTo>
                      <a:pt x="5" y="5"/>
                      <a:pt x="6" y="5"/>
                      <a:pt x="6" y="6"/>
                    </a:cubicBezTo>
                    <a:cubicBezTo>
                      <a:pt x="7" y="6"/>
                      <a:pt x="7" y="6"/>
                      <a:pt x="8" y="7"/>
                    </a:cubicBezTo>
                    <a:cubicBezTo>
                      <a:pt x="9" y="4"/>
                      <a:pt x="9" y="4"/>
                      <a:pt x="9" y="4"/>
                    </a:cubicBezTo>
                    <a:cubicBezTo>
                      <a:pt x="10" y="4"/>
                      <a:pt x="10" y="4"/>
                      <a:pt x="10" y="4"/>
                    </a:cubicBezTo>
                    <a:cubicBezTo>
                      <a:pt x="10" y="4"/>
                      <a:pt x="10" y="4"/>
                      <a:pt x="10" y="4"/>
                    </a:cubicBezTo>
                    <a:cubicBezTo>
                      <a:pt x="10" y="4"/>
                      <a:pt x="10" y="4"/>
                      <a:pt x="10" y="4"/>
                    </a:cubicBezTo>
                    <a:cubicBezTo>
                      <a:pt x="10" y="5"/>
                      <a:pt x="10" y="5"/>
                      <a:pt x="10" y="5"/>
                    </a:cubicBezTo>
                    <a:cubicBezTo>
                      <a:pt x="8" y="7"/>
                      <a:pt x="8" y="7"/>
                      <a:pt x="8" y="7"/>
                    </a:cubicBezTo>
                    <a:cubicBezTo>
                      <a:pt x="10" y="8"/>
                      <a:pt x="11" y="8"/>
                      <a:pt x="12" y="9"/>
                    </a:cubicBezTo>
                    <a:cubicBezTo>
                      <a:pt x="12" y="9"/>
                      <a:pt x="12" y="9"/>
                      <a:pt x="12" y="9"/>
                    </a:cubicBezTo>
                    <a:cubicBezTo>
                      <a:pt x="13" y="7"/>
                      <a:pt x="13" y="7"/>
                      <a:pt x="13" y="7"/>
                    </a:cubicBezTo>
                    <a:cubicBezTo>
                      <a:pt x="14" y="6"/>
                      <a:pt x="14" y="5"/>
                      <a:pt x="14" y="4"/>
                    </a:cubicBezTo>
                    <a:cubicBezTo>
                      <a:pt x="14" y="3"/>
                      <a:pt x="13" y="1"/>
                      <a:pt x="12" y="0"/>
                    </a:cubicBezTo>
                    <a:cubicBezTo>
                      <a:pt x="11" y="0"/>
                      <a:pt x="10" y="0"/>
                      <a:pt x="10"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1" name="Freeform 74"/>
              <p:cNvSpPr>
                <a:spLocks noEditPoints="1"/>
              </p:cNvSpPr>
              <p:nvPr/>
            </p:nvSpPr>
            <p:spPr bwMode="auto">
              <a:xfrm>
                <a:off x="9136063" y="1041400"/>
                <a:ext cx="39688" cy="38100"/>
              </a:xfrm>
              <a:custGeom>
                <a:avLst/>
                <a:gdLst>
                  <a:gd name="T0" fmla="*/ 7 w 14"/>
                  <a:gd name="T1" fmla="*/ 10 h 14"/>
                  <a:gd name="T2" fmla="*/ 5 w 14"/>
                  <a:gd name="T3" fmla="*/ 10 h 14"/>
                  <a:gd name="T4" fmla="*/ 4 w 14"/>
                  <a:gd name="T5" fmla="*/ 7 h 14"/>
                  <a:gd name="T6" fmla="*/ 4 w 14"/>
                  <a:gd name="T7" fmla="*/ 5 h 14"/>
                  <a:gd name="T8" fmla="*/ 7 w 14"/>
                  <a:gd name="T9" fmla="*/ 4 h 14"/>
                  <a:gd name="T10" fmla="*/ 8 w 14"/>
                  <a:gd name="T11" fmla="*/ 5 h 14"/>
                  <a:gd name="T12" fmla="*/ 10 w 14"/>
                  <a:gd name="T13" fmla="*/ 7 h 14"/>
                  <a:gd name="T14" fmla="*/ 9 w 14"/>
                  <a:gd name="T15" fmla="*/ 9 h 14"/>
                  <a:gd name="T16" fmla="*/ 7 w 14"/>
                  <a:gd name="T17" fmla="*/ 10 h 14"/>
                  <a:gd name="T18" fmla="*/ 7 w 14"/>
                  <a:gd name="T19" fmla="*/ 0 h 14"/>
                  <a:gd name="T20" fmla="*/ 1 w 14"/>
                  <a:gd name="T21" fmla="*/ 3 h 14"/>
                  <a:gd name="T22" fmla="*/ 0 w 14"/>
                  <a:gd name="T23" fmla="*/ 7 h 14"/>
                  <a:gd name="T24" fmla="*/ 0 w 14"/>
                  <a:gd name="T25" fmla="*/ 7 h 14"/>
                  <a:gd name="T26" fmla="*/ 3 w 14"/>
                  <a:gd name="T27" fmla="*/ 9 h 14"/>
                  <a:gd name="T28" fmla="*/ 3 w 14"/>
                  <a:gd name="T29" fmla="*/ 9 h 14"/>
                  <a:gd name="T30" fmla="*/ 3 w 14"/>
                  <a:gd name="T31" fmla="*/ 10 h 14"/>
                  <a:gd name="T32" fmla="*/ 4 w 14"/>
                  <a:gd name="T33" fmla="*/ 10 h 14"/>
                  <a:gd name="T34" fmla="*/ 4 w 14"/>
                  <a:gd name="T35" fmla="*/ 10 h 14"/>
                  <a:gd name="T36" fmla="*/ 9 w 14"/>
                  <a:gd name="T37" fmla="*/ 14 h 14"/>
                  <a:gd name="T38" fmla="*/ 13 w 14"/>
                  <a:gd name="T39" fmla="*/ 11 h 14"/>
                  <a:gd name="T40" fmla="*/ 11 w 14"/>
                  <a:gd name="T41" fmla="*/ 10 h 14"/>
                  <a:gd name="T42" fmla="*/ 13 w 14"/>
                  <a:gd name="T43" fmla="*/ 11 h 14"/>
                  <a:gd name="T44" fmla="*/ 14 w 14"/>
                  <a:gd name="T45" fmla="*/ 7 h 14"/>
                  <a:gd name="T46" fmla="*/ 11 w 14"/>
                  <a:gd name="T47" fmla="*/ 1 h 14"/>
                  <a:gd name="T48" fmla="*/ 7 w 14"/>
                  <a:gd name="T49" fmla="*/ 0 h 14"/>
                  <a:gd name="T50" fmla="*/ 7 w 14"/>
                  <a:gd name="T51"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4" h="14">
                    <a:moveTo>
                      <a:pt x="7" y="10"/>
                    </a:moveTo>
                    <a:cubicBezTo>
                      <a:pt x="6" y="10"/>
                      <a:pt x="6" y="10"/>
                      <a:pt x="5" y="10"/>
                    </a:cubicBezTo>
                    <a:cubicBezTo>
                      <a:pt x="4" y="9"/>
                      <a:pt x="4" y="8"/>
                      <a:pt x="4" y="7"/>
                    </a:cubicBezTo>
                    <a:cubicBezTo>
                      <a:pt x="4" y="7"/>
                      <a:pt x="4" y="6"/>
                      <a:pt x="4" y="5"/>
                    </a:cubicBezTo>
                    <a:cubicBezTo>
                      <a:pt x="5" y="5"/>
                      <a:pt x="6" y="4"/>
                      <a:pt x="7" y="4"/>
                    </a:cubicBezTo>
                    <a:cubicBezTo>
                      <a:pt x="7" y="4"/>
                      <a:pt x="8" y="4"/>
                      <a:pt x="8" y="5"/>
                    </a:cubicBezTo>
                    <a:cubicBezTo>
                      <a:pt x="9" y="5"/>
                      <a:pt x="10" y="6"/>
                      <a:pt x="10" y="7"/>
                    </a:cubicBezTo>
                    <a:cubicBezTo>
                      <a:pt x="10" y="8"/>
                      <a:pt x="10" y="8"/>
                      <a:pt x="9" y="9"/>
                    </a:cubicBezTo>
                    <a:cubicBezTo>
                      <a:pt x="9" y="10"/>
                      <a:pt x="8" y="10"/>
                      <a:pt x="7" y="10"/>
                    </a:cubicBezTo>
                    <a:moveTo>
                      <a:pt x="7" y="0"/>
                    </a:moveTo>
                    <a:cubicBezTo>
                      <a:pt x="4" y="0"/>
                      <a:pt x="2" y="1"/>
                      <a:pt x="1" y="3"/>
                    </a:cubicBezTo>
                    <a:cubicBezTo>
                      <a:pt x="0" y="4"/>
                      <a:pt x="0" y="6"/>
                      <a:pt x="0" y="7"/>
                    </a:cubicBezTo>
                    <a:cubicBezTo>
                      <a:pt x="0" y="7"/>
                      <a:pt x="0" y="7"/>
                      <a:pt x="0" y="7"/>
                    </a:cubicBezTo>
                    <a:cubicBezTo>
                      <a:pt x="1" y="8"/>
                      <a:pt x="2" y="9"/>
                      <a:pt x="3" y="9"/>
                    </a:cubicBezTo>
                    <a:cubicBezTo>
                      <a:pt x="3" y="9"/>
                      <a:pt x="3" y="9"/>
                      <a:pt x="3" y="9"/>
                    </a:cubicBezTo>
                    <a:cubicBezTo>
                      <a:pt x="3" y="10"/>
                      <a:pt x="3" y="10"/>
                      <a:pt x="3" y="10"/>
                    </a:cubicBezTo>
                    <a:cubicBezTo>
                      <a:pt x="4" y="10"/>
                      <a:pt x="4" y="10"/>
                      <a:pt x="4" y="10"/>
                    </a:cubicBezTo>
                    <a:cubicBezTo>
                      <a:pt x="4" y="10"/>
                      <a:pt x="4" y="10"/>
                      <a:pt x="4" y="10"/>
                    </a:cubicBezTo>
                    <a:cubicBezTo>
                      <a:pt x="6" y="11"/>
                      <a:pt x="8" y="12"/>
                      <a:pt x="9" y="14"/>
                    </a:cubicBezTo>
                    <a:cubicBezTo>
                      <a:pt x="11" y="13"/>
                      <a:pt x="12" y="12"/>
                      <a:pt x="13" y="11"/>
                    </a:cubicBezTo>
                    <a:cubicBezTo>
                      <a:pt x="11" y="10"/>
                      <a:pt x="11" y="10"/>
                      <a:pt x="11" y="10"/>
                    </a:cubicBezTo>
                    <a:cubicBezTo>
                      <a:pt x="13" y="11"/>
                      <a:pt x="13" y="11"/>
                      <a:pt x="13" y="11"/>
                    </a:cubicBezTo>
                    <a:cubicBezTo>
                      <a:pt x="14" y="10"/>
                      <a:pt x="14" y="8"/>
                      <a:pt x="14" y="7"/>
                    </a:cubicBezTo>
                    <a:cubicBezTo>
                      <a:pt x="14" y="5"/>
                      <a:pt x="13" y="3"/>
                      <a:pt x="11" y="1"/>
                    </a:cubicBezTo>
                    <a:cubicBezTo>
                      <a:pt x="9" y="0"/>
                      <a:pt x="8" y="0"/>
                      <a:pt x="7" y="0"/>
                    </a:cubicBezTo>
                    <a:cubicBezTo>
                      <a:pt x="7" y="0"/>
                      <a:pt x="7" y="0"/>
                      <a:pt x="7"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2" name="Freeform 75"/>
              <p:cNvSpPr>
                <a:spLocks noEditPoints="1"/>
              </p:cNvSpPr>
              <p:nvPr/>
            </p:nvSpPr>
            <p:spPr bwMode="auto">
              <a:xfrm>
                <a:off x="9002713" y="1041400"/>
                <a:ext cx="206375" cy="168275"/>
              </a:xfrm>
              <a:custGeom>
                <a:avLst/>
                <a:gdLst>
                  <a:gd name="T0" fmla="*/ 49 w 74"/>
                  <a:gd name="T1" fmla="*/ 13 h 60"/>
                  <a:gd name="T2" fmla="*/ 50 w 74"/>
                  <a:gd name="T3" fmla="*/ 11 h 60"/>
                  <a:gd name="T4" fmla="*/ 51 w 74"/>
                  <a:gd name="T5" fmla="*/ 9 h 60"/>
                  <a:gd name="T6" fmla="*/ 50 w 74"/>
                  <a:gd name="T7" fmla="*/ 11 h 60"/>
                  <a:gd name="T8" fmla="*/ 49 w 74"/>
                  <a:gd name="T9" fmla="*/ 13 h 60"/>
                  <a:gd name="T10" fmla="*/ 5 w 74"/>
                  <a:gd name="T11" fmla="*/ 18 h 60"/>
                  <a:gd name="T12" fmla="*/ 8 w 74"/>
                  <a:gd name="T13" fmla="*/ 11 h 60"/>
                  <a:gd name="T14" fmla="*/ 14 w 74"/>
                  <a:gd name="T15" fmla="*/ 6 h 60"/>
                  <a:gd name="T16" fmla="*/ 23 w 74"/>
                  <a:gd name="T17" fmla="*/ 4 h 60"/>
                  <a:gd name="T18" fmla="*/ 23 w 74"/>
                  <a:gd name="T19" fmla="*/ 4 h 60"/>
                  <a:gd name="T20" fmla="*/ 49 w 74"/>
                  <a:gd name="T21" fmla="*/ 13 h 60"/>
                  <a:gd name="T22" fmla="*/ 49 w 74"/>
                  <a:gd name="T23" fmla="*/ 13 h 60"/>
                  <a:gd name="T24" fmla="*/ 49 w 74"/>
                  <a:gd name="T25" fmla="*/ 13 h 60"/>
                  <a:gd name="T26" fmla="*/ 49 w 74"/>
                  <a:gd name="T27" fmla="*/ 13 h 60"/>
                  <a:gd name="T28" fmla="*/ 64 w 74"/>
                  <a:gd name="T29" fmla="*/ 27 h 60"/>
                  <a:gd name="T30" fmla="*/ 67 w 74"/>
                  <a:gd name="T31" fmla="*/ 31 h 60"/>
                  <a:gd name="T32" fmla="*/ 67 w 74"/>
                  <a:gd name="T33" fmla="*/ 32 h 60"/>
                  <a:gd name="T34" fmla="*/ 70 w 74"/>
                  <a:gd name="T35" fmla="*/ 42 h 60"/>
                  <a:gd name="T36" fmla="*/ 68 w 74"/>
                  <a:gd name="T37" fmla="*/ 50 h 60"/>
                  <a:gd name="T38" fmla="*/ 62 w 74"/>
                  <a:gd name="T39" fmla="*/ 56 h 60"/>
                  <a:gd name="T40" fmla="*/ 47 w 74"/>
                  <a:gd name="T41" fmla="*/ 51 h 60"/>
                  <a:gd name="T42" fmla="*/ 36 w 74"/>
                  <a:gd name="T43" fmla="*/ 45 h 60"/>
                  <a:gd name="T44" fmla="*/ 32 w 74"/>
                  <a:gd name="T45" fmla="*/ 43 h 60"/>
                  <a:gd name="T46" fmla="*/ 32 w 74"/>
                  <a:gd name="T47" fmla="*/ 43 h 60"/>
                  <a:gd name="T48" fmla="*/ 32 w 74"/>
                  <a:gd name="T49" fmla="*/ 43 h 60"/>
                  <a:gd name="T50" fmla="*/ 32 w 74"/>
                  <a:gd name="T51" fmla="*/ 43 h 60"/>
                  <a:gd name="T52" fmla="*/ 30 w 74"/>
                  <a:gd name="T53" fmla="*/ 42 h 60"/>
                  <a:gd name="T54" fmla="*/ 28 w 74"/>
                  <a:gd name="T55" fmla="*/ 40 h 60"/>
                  <a:gd name="T56" fmla="*/ 5 w 74"/>
                  <a:gd name="T57" fmla="*/ 18 h 60"/>
                  <a:gd name="T58" fmla="*/ 23 w 74"/>
                  <a:gd name="T59" fmla="*/ 0 h 60"/>
                  <a:gd name="T60" fmla="*/ 13 w 74"/>
                  <a:gd name="T61" fmla="*/ 2 h 60"/>
                  <a:gd name="T62" fmla="*/ 5 w 74"/>
                  <a:gd name="T63" fmla="*/ 9 h 60"/>
                  <a:gd name="T64" fmla="*/ 1 w 74"/>
                  <a:gd name="T65" fmla="*/ 18 h 60"/>
                  <a:gd name="T66" fmla="*/ 1 w 74"/>
                  <a:gd name="T67" fmla="*/ 20 h 60"/>
                  <a:gd name="T68" fmla="*/ 20 w 74"/>
                  <a:gd name="T69" fmla="*/ 39 h 60"/>
                  <a:gd name="T70" fmla="*/ 26 w 74"/>
                  <a:gd name="T71" fmla="*/ 44 h 60"/>
                  <a:gd name="T72" fmla="*/ 28 w 74"/>
                  <a:gd name="T73" fmla="*/ 45 h 60"/>
                  <a:gd name="T74" fmla="*/ 29 w 74"/>
                  <a:gd name="T75" fmla="*/ 46 h 60"/>
                  <a:gd name="T76" fmla="*/ 30 w 74"/>
                  <a:gd name="T77" fmla="*/ 46 h 60"/>
                  <a:gd name="T78" fmla="*/ 30 w 74"/>
                  <a:gd name="T79" fmla="*/ 46 h 60"/>
                  <a:gd name="T80" fmla="*/ 30 w 74"/>
                  <a:gd name="T81" fmla="*/ 46 h 60"/>
                  <a:gd name="T82" fmla="*/ 34 w 74"/>
                  <a:gd name="T83" fmla="*/ 49 h 60"/>
                  <a:gd name="T84" fmla="*/ 45 w 74"/>
                  <a:gd name="T85" fmla="*/ 54 h 60"/>
                  <a:gd name="T86" fmla="*/ 58 w 74"/>
                  <a:gd name="T87" fmla="*/ 59 h 60"/>
                  <a:gd name="T88" fmla="*/ 62 w 74"/>
                  <a:gd name="T89" fmla="*/ 60 h 60"/>
                  <a:gd name="T90" fmla="*/ 63 w 74"/>
                  <a:gd name="T91" fmla="*/ 60 h 60"/>
                  <a:gd name="T92" fmla="*/ 64 w 74"/>
                  <a:gd name="T93" fmla="*/ 59 h 60"/>
                  <a:gd name="T94" fmla="*/ 71 w 74"/>
                  <a:gd name="T95" fmla="*/ 52 h 60"/>
                  <a:gd name="T96" fmla="*/ 74 w 74"/>
                  <a:gd name="T97" fmla="*/ 42 h 60"/>
                  <a:gd name="T98" fmla="*/ 72 w 74"/>
                  <a:gd name="T99" fmla="*/ 32 h 60"/>
                  <a:gd name="T100" fmla="*/ 70 w 74"/>
                  <a:gd name="T101" fmla="*/ 28 h 60"/>
                  <a:gd name="T102" fmla="*/ 68 w 74"/>
                  <a:gd name="T103" fmla="*/ 25 h 60"/>
                  <a:gd name="T104" fmla="*/ 68 w 74"/>
                  <a:gd name="T105" fmla="*/ 25 h 60"/>
                  <a:gd name="T106" fmla="*/ 65 w 74"/>
                  <a:gd name="T107" fmla="*/ 21 h 60"/>
                  <a:gd name="T108" fmla="*/ 57 w 74"/>
                  <a:gd name="T109" fmla="*/ 14 h 60"/>
                  <a:gd name="T110" fmla="*/ 52 w 74"/>
                  <a:gd name="T111" fmla="*/ 10 h 60"/>
                  <a:gd name="T112" fmla="*/ 52 w 74"/>
                  <a:gd name="T113" fmla="*/ 10 h 60"/>
                  <a:gd name="T114" fmla="*/ 51 w 74"/>
                  <a:gd name="T115" fmla="*/ 10 h 60"/>
                  <a:gd name="T116" fmla="*/ 51 w 74"/>
                  <a:gd name="T117" fmla="*/ 9 h 60"/>
                  <a:gd name="T118" fmla="*/ 48 w 74"/>
                  <a:gd name="T119" fmla="*/ 7 h 60"/>
                  <a:gd name="T120" fmla="*/ 23 w 74"/>
                  <a:gd name="T121"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4" h="60">
                    <a:moveTo>
                      <a:pt x="49" y="13"/>
                    </a:moveTo>
                    <a:cubicBezTo>
                      <a:pt x="50" y="11"/>
                      <a:pt x="50" y="11"/>
                      <a:pt x="50" y="11"/>
                    </a:cubicBezTo>
                    <a:cubicBezTo>
                      <a:pt x="51" y="9"/>
                      <a:pt x="51" y="9"/>
                      <a:pt x="51" y="9"/>
                    </a:cubicBezTo>
                    <a:cubicBezTo>
                      <a:pt x="50" y="11"/>
                      <a:pt x="50" y="11"/>
                      <a:pt x="50" y="11"/>
                    </a:cubicBezTo>
                    <a:cubicBezTo>
                      <a:pt x="49" y="13"/>
                      <a:pt x="49" y="13"/>
                      <a:pt x="49" y="13"/>
                    </a:cubicBezTo>
                    <a:moveTo>
                      <a:pt x="5" y="18"/>
                    </a:moveTo>
                    <a:cubicBezTo>
                      <a:pt x="6" y="15"/>
                      <a:pt x="7" y="12"/>
                      <a:pt x="8" y="11"/>
                    </a:cubicBezTo>
                    <a:cubicBezTo>
                      <a:pt x="10" y="8"/>
                      <a:pt x="12" y="7"/>
                      <a:pt x="14" y="6"/>
                    </a:cubicBezTo>
                    <a:cubicBezTo>
                      <a:pt x="17" y="4"/>
                      <a:pt x="20" y="4"/>
                      <a:pt x="23" y="4"/>
                    </a:cubicBezTo>
                    <a:cubicBezTo>
                      <a:pt x="23" y="4"/>
                      <a:pt x="23" y="4"/>
                      <a:pt x="23" y="4"/>
                    </a:cubicBezTo>
                    <a:cubicBezTo>
                      <a:pt x="31" y="4"/>
                      <a:pt x="40" y="7"/>
                      <a:pt x="49" y="13"/>
                    </a:cubicBezTo>
                    <a:cubicBezTo>
                      <a:pt x="49" y="13"/>
                      <a:pt x="49" y="13"/>
                      <a:pt x="49" y="13"/>
                    </a:cubicBezTo>
                    <a:cubicBezTo>
                      <a:pt x="49" y="13"/>
                      <a:pt x="49" y="13"/>
                      <a:pt x="49" y="13"/>
                    </a:cubicBezTo>
                    <a:cubicBezTo>
                      <a:pt x="49" y="13"/>
                      <a:pt x="49" y="13"/>
                      <a:pt x="49" y="13"/>
                    </a:cubicBezTo>
                    <a:cubicBezTo>
                      <a:pt x="56" y="17"/>
                      <a:pt x="61" y="22"/>
                      <a:pt x="64" y="27"/>
                    </a:cubicBezTo>
                    <a:cubicBezTo>
                      <a:pt x="65" y="28"/>
                      <a:pt x="66" y="29"/>
                      <a:pt x="67" y="31"/>
                    </a:cubicBezTo>
                    <a:cubicBezTo>
                      <a:pt x="67" y="31"/>
                      <a:pt x="67" y="31"/>
                      <a:pt x="67" y="32"/>
                    </a:cubicBezTo>
                    <a:cubicBezTo>
                      <a:pt x="69" y="35"/>
                      <a:pt x="70" y="39"/>
                      <a:pt x="70" y="42"/>
                    </a:cubicBezTo>
                    <a:cubicBezTo>
                      <a:pt x="70" y="45"/>
                      <a:pt x="69" y="47"/>
                      <a:pt x="68" y="50"/>
                    </a:cubicBezTo>
                    <a:cubicBezTo>
                      <a:pt x="67" y="51"/>
                      <a:pt x="64" y="54"/>
                      <a:pt x="62" y="56"/>
                    </a:cubicBezTo>
                    <a:cubicBezTo>
                      <a:pt x="58" y="55"/>
                      <a:pt x="52" y="53"/>
                      <a:pt x="47" y="51"/>
                    </a:cubicBezTo>
                    <a:cubicBezTo>
                      <a:pt x="43" y="49"/>
                      <a:pt x="40" y="47"/>
                      <a:pt x="36" y="45"/>
                    </a:cubicBezTo>
                    <a:cubicBezTo>
                      <a:pt x="35" y="44"/>
                      <a:pt x="34" y="44"/>
                      <a:pt x="32" y="43"/>
                    </a:cubicBezTo>
                    <a:cubicBezTo>
                      <a:pt x="32" y="43"/>
                      <a:pt x="32" y="43"/>
                      <a:pt x="32" y="43"/>
                    </a:cubicBezTo>
                    <a:cubicBezTo>
                      <a:pt x="32" y="43"/>
                      <a:pt x="32" y="43"/>
                      <a:pt x="32" y="43"/>
                    </a:cubicBezTo>
                    <a:cubicBezTo>
                      <a:pt x="32" y="43"/>
                      <a:pt x="32" y="43"/>
                      <a:pt x="32" y="43"/>
                    </a:cubicBezTo>
                    <a:cubicBezTo>
                      <a:pt x="31" y="42"/>
                      <a:pt x="31" y="42"/>
                      <a:pt x="30" y="42"/>
                    </a:cubicBezTo>
                    <a:cubicBezTo>
                      <a:pt x="30" y="41"/>
                      <a:pt x="29" y="41"/>
                      <a:pt x="28" y="40"/>
                    </a:cubicBezTo>
                    <a:cubicBezTo>
                      <a:pt x="18" y="33"/>
                      <a:pt x="10" y="26"/>
                      <a:pt x="5" y="18"/>
                    </a:cubicBezTo>
                    <a:moveTo>
                      <a:pt x="23" y="0"/>
                    </a:moveTo>
                    <a:cubicBezTo>
                      <a:pt x="19" y="0"/>
                      <a:pt x="16" y="1"/>
                      <a:pt x="13" y="2"/>
                    </a:cubicBezTo>
                    <a:cubicBezTo>
                      <a:pt x="9" y="3"/>
                      <a:pt x="7" y="6"/>
                      <a:pt x="5" y="9"/>
                    </a:cubicBezTo>
                    <a:cubicBezTo>
                      <a:pt x="3" y="11"/>
                      <a:pt x="2" y="14"/>
                      <a:pt x="1" y="18"/>
                    </a:cubicBezTo>
                    <a:cubicBezTo>
                      <a:pt x="0" y="19"/>
                      <a:pt x="1" y="19"/>
                      <a:pt x="1" y="20"/>
                    </a:cubicBezTo>
                    <a:cubicBezTo>
                      <a:pt x="5" y="26"/>
                      <a:pt x="12" y="33"/>
                      <a:pt x="20" y="39"/>
                    </a:cubicBezTo>
                    <a:cubicBezTo>
                      <a:pt x="22" y="41"/>
                      <a:pt x="24" y="42"/>
                      <a:pt x="26" y="44"/>
                    </a:cubicBezTo>
                    <a:cubicBezTo>
                      <a:pt x="27" y="44"/>
                      <a:pt x="27" y="45"/>
                      <a:pt x="28" y="45"/>
                    </a:cubicBezTo>
                    <a:cubicBezTo>
                      <a:pt x="29" y="45"/>
                      <a:pt x="29" y="46"/>
                      <a:pt x="29" y="46"/>
                    </a:cubicBezTo>
                    <a:cubicBezTo>
                      <a:pt x="30" y="46"/>
                      <a:pt x="30" y="46"/>
                      <a:pt x="30" y="46"/>
                    </a:cubicBezTo>
                    <a:cubicBezTo>
                      <a:pt x="30" y="46"/>
                      <a:pt x="30" y="46"/>
                      <a:pt x="30" y="46"/>
                    </a:cubicBezTo>
                    <a:cubicBezTo>
                      <a:pt x="30" y="46"/>
                      <a:pt x="30" y="46"/>
                      <a:pt x="30" y="46"/>
                    </a:cubicBezTo>
                    <a:cubicBezTo>
                      <a:pt x="31" y="47"/>
                      <a:pt x="33" y="48"/>
                      <a:pt x="34" y="49"/>
                    </a:cubicBezTo>
                    <a:cubicBezTo>
                      <a:pt x="38" y="51"/>
                      <a:pt x="41" y="53"/>
                      <a:pt x="45" y="54"/>
                    </a:cubicBezTo>
                    <a:cubicBezTo>
                      <a:pt x="49" y="56"/>
                      <a:pt x="54" y="58"/>
                      <a:pt x="58" y="59"/>
                    </a:cubicBezTo>
                    <a:cubicBezTo>
                      <a:pt x="59" y="59"/>
                      <a:pt x="61" y="60"/>
                      <a:pt x="62" y="60"/>
                    </a:cubicBezTo>
                    <a:cubicBezTo>
                      <a:pt x="63" y="60"/>
                      <a:pt x="63" y="60"/>
                      <a:pt x="63" y="60"/>
                    </a:cubicBezTo>
                    <a:cubicBezTo>
                      <a:pt x="63" y="60"/>
                      <a:pt x="64" y="60"/>
                      <a:pt x="64" y="59"/>
                    </a:cubicBezTo>
                    <a:cubicBezTo>
                      <a:pt x="67" y="57"/>
                      <a:pt x="69" y="54"/>
                      <a:pt x="71" y="52"/>
                    </a:cubicBezTo>
                    <a:cubicBezTo>
                      <a:pt x="73" y="49"/>
                      <a:pt x="74" y="45"/>
                      <a:pt x="74" y="42"/>
                    </a:cubicBezTo>
                    <a:cubicBezTo>
                      <a:pt x="74" y="39"/>
                      <a:pt x="73" y="35"/>
                      <a:pt x="72" y="32"/>
                    </a:cubicBezTo>
                    <a:cubicBezTo>
                      <a:pt x="71" y="31"/>
                      <a:pt x="70" y="29"/>
                      <a:pt x="70" y="28"/>
                    </a:cubicBezTo>
                    <a:cubicBezTo>
                      <a:pt x="69" y="27"/>
                      <a:pt x="68" y="26"/>
                      <a:pt x="68" y="25"/>
                    </a:cubicBezTo>
                    <a:cubicBezTo>
                      <a:pt x="68" y="25"/>
                      <a:pt x="68" y="25"/>
                      <a:pt x="68" y="25"/>
                    </a:cubicBezTo>
                    <a:cubicBezTo>
                      <a:pt x="67" y="23"/>
                      <a:pt x="66" y="22"/>
                      <a:pt x="65" y="21"/>
                    </a:cubicBezTo>
                    <a:cubicBezTo>
                      <a:pt x="63" y="19"/>
                      <a:pt x="60" y="16"/>
                      <a:pt x="57" y="14"/>
                    </a:cubicBezTo>
                    <a:cubicBezTo>
                      <a:pt x="56" y="12"/>
                      <a:pt x="54" y="11"/>
                      <a:pt x="52" y="10"/>
                    </a:cubicBezTo>
                    <a:cubicBezTo>
                      <a:pt x="52" y="10"/>
                      <a:pt x="52" y="10"/>
                      <a:pt x="52" y="10"/>
                    </a:cubicBezTo>
                    <a:cubicBezTo>
                      <a:pt x="51" y="10"/>
                      <a:pt x="51" y="10"/>
                      <a:pt x="51" y="10"/>
                    </a:cubicBezTo>
                    <a:cubicBezTo>
                      <a:pt x="51" y="9"/>
                      <a:pt x="51" y="9"/>
                      <a:pt x="51" y="9"/>
                    </a:cubicBezTo>
                    <a:cubicBezTo>
                      <a:pt x="50" y="9"/>
                      <a:pt x="49" y="8"/>
                      <a:pt x="48" y="7"/>
                    </a:cubicBezTo>
                    <a:cubicBezTo>
                      <a:pt x="39" y="2"/>
                      <a:pt x="31" y="0"/>
                      <a:pt x="23"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3" name="Freeform 76"/>
              <p:cNvSpPr>
                <a:spLocks noEditPoints="1"/>
              </p:cNvSpPr>
              <p:nvPr/>
            </p:nvSpPr>
            <p:spPr bwMode="auto">
              <a:xfrm>
                <a:off x="9209088" y="1411288"/>
                <a:ext cx="53975" cy="28575"/>
              </a:xfrm>
              <a:custGeom>
                <a:avLst/>
                <a:gdLst>
                  <a:gd name="T0" fmla="*/ 12 w 19"/>
                  <a:gd name="T1" fmla="*/ 1 h 10"/>
                  <a:gd name="T2" fmla="*/ 11 w 19"/>
                  <a:gd name="T3" fmla="*/ 5 h 10"/>
                  <a:gd name="T4" fmla="*/ 14 w 19"/>
                  <a:gd name="T5" fmla="*/ 5 h 10"/>
                  <a:gd name="T6" fmla="*/ 15 w 19"/>
                  <a:gd name="T7" fmla="*/ 6 h 10"/>
                  <a:gd name="T8" fmla="*/ 15 w 19"/>
                  <a:gd name="T9" fmla="*/ 6 h 10"/>
                  <a:gd name="T10" fmla="*/ 14 w 19"/>
                  <a:gd name="T11" fmla="*/ 6 h 10"/>
                  <a:gd name="T12" fmla="*/ 14 w 19"/>
                  <a:gd name="T13" fmla="*/ 6 h 10"/>
                  <a:gd name="T14" fmla="*/ 11 w 19"/>
                  <a:gd name="T15" fmla="*/ 6 h 10"/>
                  <a:gd name="T16" fmla="*/ 11 w 19"/>
                  <a:gd name="T17" fmla="*/ 7 h 10"/>
                  <a:gd name="T18" fmla="*/ 11 w 19"/>
                  <a:gd name="T19" fmla="*/ 10 h 10"/>
                  <a:gd name="T20" fmla="*/ 14 w 19"/>
                  <a:gd name="T21" fmla="*/ 10 h 10"/>
                  <a:gd name="T22" fmla="*/ 14 w 19"/>
                  <a:gd name="T23" fmla="*/ 10 h 10"/>
                  <a:gd name="T24" fmla="*/ 19 w 19"/>
                  <a:gd name="T25" fmla="*/ 6 h 10"/>
                  <a:gd name="T26" fmla="*/ 19 w 19"/>
                  <a:gd name="T27" fmla="*/ 6 h 10"/>
                  <a:gd name="T28" fmla="*/ 15 w 19"/>
                  <a:gd name="T29" fmla="*/ 1 h 10"/>
                  <a:gd name="T30" fmla="*/ 12 w 19"/>
                  <a:gd name="T31" fmla="*/ 1 h 10"/>
                  <a:gd name="T32" fmla="*/ 12 w 19"/>
                  <a:gd name="T33" fmla="*/ 1 h 10"/>
                  <a:gd name="T34" fmla="*/ 4 w 19"/>
                  <a:gd name="T35" fmla="*/ 0 h 10"/>
                  <a:gd name="T36" fmla="*/ 0 w 19"/>
                  <a:gd name="T37" fmla="*/ 4 h 10"/>
                  <a:gd name="T38" fmla="*/ 0 w 19"/>
                  <a:gd name="T39" fmla="*/ 5 h 10"/>
                  <a:gd name="T40" fmla="*/ 4 w 19"/>
                  <a:gd name="T41" fmla="*/ 9 h 10"/>
                  <a:gd name="T42" fmla="*/ 6 w 19"/>
                  <a:gd name="T43" fmla="*/ 9 h 10"/>
                  <a:gd name="T44" fmla="*/ 7 w 19"/>
                  <a:gd name="T45" fmla="*/ 9 h 10"/>
                  <a:gd name="T46" fmla="*/ 7 w 19"/>
                  <a:gd name="T47" fmla="*/ 7 h 10"/>
                  <a:gd name="T48" fmla="*/ 7 w 19"/>
                  <a:gd name="T49" fmla="*/ 6 h 10"/>
                  <a:gd name="T50" fmla="*/ 7 w 19"/>
                  <a:gd name="T51" fmla="*/ 5 h 10"/>
                  <a:gd name="T52" fmla="*/ 4 w 19"/>
                  <a:gd name="T53" fmla="*/ 5 h 10"/>
                  <a:gd name="T54" fmla="*/ 4 w 19"/>
                  <a:gd name="T55" fmla="*/ 5 h 10"/>
                  <a:gd name="T56" fmla="*/ 4 w 19"/>
                  <a:gd name="T57" fmla="*/ 5 h 10"/>
                  <a:gd name="T58" fmla="*/ 4 w 19"/>
                  <a:gd name="T59" fmla="*/ 4 h 10"/>
                  <a:gd name="T60" fmla="*/ 4 w 19"/>
                  <a:gd name="T61" fmla="*/ 4 h 10"/>
                  <a:gd name="T62" fmla="*/ 4 w 19"/>
                  <a:gd name="T63" fmla="*/ 2 h 10"/>
                  <a:gd name="T64" fmla="*/ 4 w 19"/>
                  <a:gd name="T65" fmla="*/ 4 h 10"/>
                  <a:gd name="T66" fmla="*/ 7 w 19"/>
                  <a:gd name="T67" fmla="*/ 4 h 10"/>
                  <a:gd name="T68" fmla="*/ 7 w 19"/>
                  <a:gd name="T69" fmla="*/ 4 h 10"/>
                  <a:gd name="T70" fmla="*/ 8 w 19"/>
                  <a:gd name="T71" fmla="*/ 0 h 10"/>
                  <a:gd name="T72" fmla="*/ 5 w 19"/>
                  <a:gd name="T73" fmla="*/ 0 h 10"/>
                  <a:gd name="T74" fmla="*/ 4 w 19"/>
                  <a:gd name="T75"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9" h="10">
                    <a:moveTo>
                      <a:pt x="12" y="1"/>
                    </a:moveTo>
                    <a:cubicBezTo>
                      <a:pt x="12" y="2"/>
                      <a:pt x="11" y="4"/>
                      <a:pt x="11" y="5"/>
                    </a:cubicBezTo>
                    <a:cubicBezTo>
                      <a:pt x="14" y="5"/>
                      <a:pt x="14" y="5"/>
                      <a:pt x="14" y="5"/>
                    </a:cubicBezTo>
                    <a:cubicBezTo>
                      <a:pt x="15" y="6"/>
                      <a:pt x="15" y="6"/>
                      <a:pt x="15" y="6"/>
                    </a:cubicBezTo>
                    <a:cubicBezTo>
                      <a:pt x="15" y="6"/>
                      <a:pt x="15" y="6"/>
                      <a:pt x="15" y="6"/>
                    </a:cubicBezTo>
                    <a:cubicBezTo>
                      <a:pt x="14" y="6"/>
                      <a:pt x="14" y="6"/>
                      <a:pt x="14" y="6"/>
                    </a:cubicBezTo>
                    <a:cubicBezTo>
                      <a:pt x="14" y="6"/>
                      <a:pt x="14" y="6"/>
                      <a:pt x="14" y="6"/>
                    </a:cubicBezTo>
                    <a:cubicBezTo>
                      <a:pt x="11" y="6"/>
                      <a:pt x="11" y="6"/>
                      <a:pt x="11" y="6"/>
                    </a:cubicBezTo>
                    <a:cubicBezTo>
                      <a:pt x="11" y="6"/>
                      <a:pt x="11" y="7"/>
                      <a:pt x="11" y="7"/>
                    </a:cubicBezTo>
                    <a:cubicBezTo>
                      <a:pt x="11" y="8"/>
                      <a:pt x="11" y="9"/>
                      <a:pt x="11" y="10"/>
                    </a:cubicBezTo>
                    <a:cubicBezTo>
                      <a:pt x="14" y="10"/>
                      <a:pt x="14" y="10"/>
                      <a:pt x="14" y="10"/>
                    </a:cubicBezTo>
                    <a:cubicBezTo>
                      <a:pt x="14" y="10"/>
                      <a:pt x="14" y="10"/>
                      <a:pt x="14" y="10"/>
                    </a:cubicBezTo>
                    <a:cubicBezTo>
                      <a:pt x="16" y="10"/>
                      <a:pt x="18" y="8"/>
                      <a:pt x="19" y="6"/>
                    </a:cubicBezTo>
                    <a:cubicBezTo>
                      <a:pt x="19" y="6"/>
                      <a:pt x="19" y="6"/>
                      <a:pt x="19" y="6"/>
                    </a:cubicBezTo>
                    <a:cubicBezTo>
                      <a:pt x="19" y="3"/>
                      <a:pt x="17" y="1"/>
                      <a:pt x="15" y="1"/>
                    </a:cubicBezTo>
                    <a:cubicBezTo>
                      <a:pt x="12" y="1"/>
                      <a:pt x="12" y="1"/>
                      <a:pt x="12" y="1"/>
                    </a:cubicBezTo>
                    <a:cubicBezTo>
                      <a:pt x="12" y="1"/>
                      <a:pt x="12" y="1"/>
                      <a:pt x="12" y="1"/>
                    </a:cubicBezTo>
                    <a:moveTo>
                      <a:pt x="4" y="0"/>
                    </a:moveTo>
                    <a:cubicBezTo>
                      <a:pt x="2" y="0"/>
                      <a:pt x="0" y="2"/>
                      <a:pt x="0" y="4"/>
                    </a:cubicBezTo>
                    <a:cubicBezTo>
                      <a:pt x="0" y="5"/>
                      <a:pt x="0" y="5"/>
                      <a:pt x="0" y="5"/>
                    </a:cubicBezTo>
                    <a:cubicBezTo>
                      <a:pt x="0" y="7"/>
                      <a:pt x="1" y="9"/>
                      <a:pt x="4" y="9"/>
                    </a:cubicBezTo>
                    <a:cubicBezTo>
                      <a:pt x="6" y="9"/>
                      <a:pt x="6" y="9"/>
                      <a:pt x="6" y="9"/>
                    </a:cubicBezTo>
                    <a:cubicBezTo>
                      <a:pt x="7" y="9"/>
                      <a:pt x="7" y="9"/>
                      <a:pt x="7" y="9"/>
                    </a:cubicBezTo>
                    <a:cubicBezTo>
                      <a:pt x="7" y="9"/>
                      <a:pt x="7" y="8"/>
                      <a:pt x="7" y="7"/>
                    </a:cubicBezTo>
                    <a:cubicBezTo>
                      <a:pt x="7" y="7"/>
                      <a:pt x="7" y="6"/>
                      <a:pt x="7" y="6"/>
                    </a:cubicBezTo>
                    <a:cubicBezTo>
                      <a:pt x="7" y="5"/>
                      <a:pt x="7" y="5"/>
                      <a:pt x="7" y="5"/>
                    </a:cubicBezTo>
                    <a:cubicBezTo>
                      <a:pt x="4" y="5"/>
                      <a:pt x="4" y="5"/>
                      <a:pt x="4" y="5"/>
                    </a:cubicBezTo>
                    <a:cubicBezTo>
                      <a:pt x="4" y="5"/>
                      <a:pt x="4" y="5"/>
                      <a:pt x="4" y="5"/>
                    </a:cubicBezTo>
                    <a:cubicBezTo>
                      <a:pt x="4" y="5"/>
                      <a:pt x="4" y="5"/>
                      <a:pt x="4" y="5"/>
                    </a:cubicBezTo>
                    <a:cubicBezTo>
                      <a:pt x="4" y="4"/>
                      <a:pt x="4" y="4"/>
                      <a:pt x="4" y="4"/>
                    </a:cubicBezTo>
                    <a:cubicBezTo>
                      <a:pt x="4" y="4"/>
                      <a:pt x="4" y="4"/>
                      <a:pt x="4" y="4"/>
                    </a:cubicBezTo>
                    <a:cubicBezTo>
                      <a:pt x="4" y="2"/>
                      <a:pt x="4" y="2"/>
                      <a:pt x="4" y="2"/>
                    </a:cubicBezTo>
                    <a:cubicBezTo>
                      <a:pt x="4" y="4"/>
                      <a:pt x="4" y="4"/>
                      <a:pt x="4" y="4"/>
                    </a:cubicBezTo>
                    <a:cubicBezTo>
                      <a:pt x="7" y="4"/>
                      <a:pt x="7" y="4"/>
                      <a:pt x="7" y="4"/>
                    </a:cubicBezTo>
                    <a:cubicBezTo>
                      <a:pt x="7" y="4"/>
                      <a:pt x="7" y="4"/>
                      <a:pt x="7" y="4"/>
                    </a:cubicBezTo>
                    <a:cubicBezTo>
                      <a:pt x="7" y="3"/>
                      <a:pt x="8" y="2"/>
                      <a:pt x="8" y="0"/>
                    </a:cubicBezTo>
                    <a:cubicBezTo>
                      <a:pt x="5" y="0"/>
                      <a:pt x="5" y="0"/>
                      <a:pt x="5" y="0"/>
                    </a:cubicBezTo>
                    <a:cubicBezTo>
                      <a:pt x="4" y="0"/>
                      <a:pt x="4" y="0"/>
                      <a:pt x="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4" name="Freeform 77"/>
              <p:cNvSpPr>
                <a:spLocks noEditPoints="1"/>
              </p:cNvSpPr>
              <p:nvPr/>
            </p:nvSpPr>
            <p:spPr bwMode="auto">
              <a:xfrm>
                <a:off x="9347201" y="1416050"/>
                <a:ext cx="33338" cy="39688"/>
              </a:xfrm>
              <a:custGeom>
                <a:avLst/>
                <a:gdLst>
                  <a:gd name="T0" fmla="*/ 5 w 12"/>
                  <a:gd name="T1" fmla="*/ 4 h 14"/>
                  <a:gd name="T2" fmla="*/ 5 w 12"/>
                  <a:gd name="T3" fmla="*/ 2 h 14"/>
                  <a:gd name="T4" fmla="*/ 5 w 12"/>
                  <a:gd name="T5" fmla="*/ 4 h 14"/>
                  <a:gd name="T6" fmla="*/ 8 w 12"/>
                  <a:gd name="T7" fmla="*/ 7 h 14"/>
                  <a:gd name="T8" fmla="*/ 7 w 12"/>
                  <a:gd name="T9" fmla="*/ 7 h 14"/>
                  <a:gd name="T10" fmla="*/ 8 w 12"/>
                  <a:gd name="T11" fmla="*/ 7 h 14"/>
                  <a:gd name="T12" fmla="*/ 4 w 12"/>
                  <a:gd name="T13" fmla="*/ 10 h 14"/>
                  <a:gd name="T14" fmla="*/ 4 w 12"/>
                  <a:gd name="T15" fmla="*/ 10 h 14"/>
                  <a:gd name="T16" fmla="*/ 1 w 12"/>
                  <a:gd name="T17" fmla="*/ 7 h 14"/>
                  <a:gd name="T18" fmla="*/ 1 w 12"/>
                  <a:gd name="T19" fmla="*/ 7 h 14"/>
                  <a:gd name="T20" fmla="*/ 4 w 12"/>
                  <a:gd name="T21" fmla="*/ 4 h 14"/>
                  <a:gd name="T22" fmla="*/ 5 w 12"/>
                  <a:gd name="T23" fmla="*/ 4 h 14"/>
                  <a:gd name="T24" fmla="*/ 4 w 12"/>
                  <a:gd name="T25" fmla="*/ 0 h 14"/>
                  <a:gd name="T26" fmla="*/ 1 w 12"/>
                  <a:gd name="T27" fmla="*/ 1 h 14"/>
                  <a:gd name="T28" fmla="*/ 1 w 12"/>
                  <a:gd name="T29" fmla="*/ 3 h 14"/>
                  <a:gd name="T30" fmla="*/ 0 w 12"/>
                  <a:gd name="T31" fmla="*/ 8 h 14"/>
                  <a:gd name="T32" fmla="*/ 0 w 12"/>
                  <a:gd name="T33" fmla="*/ 8 h 14"/>
                  <a:gd name="T34" fmla="*/ 0 w 12"/>
                  <a:gd name="T35" fmla="*/ 8 h 14"/>
                  <a:gd name="T36" fmla="*/ 0 w 12"/>
                  <a:gd name="T37" fmla="*/ 8 h 14"/>
                  <a:gd name="T38" fmla="*/ 0 w 12"/>
                  <a:gd name="T39" fmla="*/ 13 h 14"/>
                  <a:gd name="T40" fmla="*/ 4 w 12"/>
                  <a:gd name="T41" fmla="*/ 14 h 14"/>
                  <a:gd name="T42" fmla="*/ 4 w 12"/>
                  <a:gd name="T43" fmla="*/ 14 h 14"/>
                  <a:gd name="T44" fmla="*/ 11 w 12"/>
                  <a:gd name="T45" fmla="*/ 8 h 14"/>
                  <a:gd name="T46" fmla="*/ 11 w 12"/>
                  <a:gd name="T47" fmla="*/ 8 h 14"/>
                  <a:gd name="T48" fmla="*/ 12 w 12"/>
                  <a:gd name="T49" fmla="*/ 7 h 14"/>
                  <a:gd name="T50" fmla="*/ 5 w 12"/>
                  <a:gd name="T51" fmla="*/ 0 h 14"/>
                  <a:gd name="T52" fmla="*/ 5 w 12"/>
                  <a:gd name="T53" fmla="*/ 0 h 14"/>
                  <a:gd name="T54" fmla="*/ 4 w 12"/>
                  <a:gd name="T55"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2" h="14">
                    <a:moveTo>
                      <a:pt x="5" y="4"/>
                    </a:moveTo>
                    <a:cubicBezTo>
                      <a:pt x="5" y="2"/>
                      <a:pt x="5" y="2"/>
                      <a:pt x="5" y="2"/>
                    </a:cubicBezTo>
                    <a:cubicBezTo>
                      <a:pt x="5" y="4"/>
                      <a:pt x="5" y="4"/>
                      <a:pt x="5" y="4"/>
                    </a:cubicBezTo>
                    <a:cubicBezTo>
                      <a:pt x="6" y="4"/>
                      <a:pt x="8" y="5"/>
                      <a:pt x="8" y="7"/>
                    </a:cubicBezTo>
                    <a:cubicBezTo>
                      <a:pt x="7" y="7"/>
                      <a:pt x="7" y="7"/>
                      <a:pt x="7" y="7"/>
                    </a:cubicBezTo>
                    <a:cubicBezTo>
                      <a:pt x="8" y="7"/>
                      <a:pt x="8" y="7"/>
                      <a:pt x="8" y="7"/>
                    </a:cubicBezTo>
                    <a:cubicBezTo>
                      <a:pt x="7" y="9"/>
                      <a:pt x="6" y="10"/>
                      <a:pt x="4" y="10"/>
                    </a:cubicBezTo>
                    <a:cubicBezTo>
                      <a:pt x="4" y="10"/>
                      <a:pt x="4" y="10"/>
                      <a:pt x="4" y="10"/>
                    </a:cubicBezTo>
                    <a:cubicBezTo>
                      <a:pt x="3" y="10"/>
                      <a:pt x="1" y="9"/>
                      <a:pt x="1" y="7"/>
                    </a:cubicBezTo>
                    <a:cubicBezTo>
                      <a:pt x="1" y="7"/>
                      <a:pt x="1" y="7"/>
                      <a:pt x="1" y="7"/>
                    </a:cubicBezTo>
                    <a:cubicBezTo>
                      <a:pt x="1" y="5"/>
                      <a:pt x="3" y="4"/>
                      <a:pt x="4" y="4"/>
                    </a:cubicBezTo>
                    <a:cubicBezTo>
                      <a:pt x="5" y="4"/>
                      <a:pt x="5" y="4"/>
                      <a:pt x="5" y="4"/>
                    </a:cubicBezTo>
                    <a:moveTo>
                      <a:pt x="4" y="0"/>
                    </a:moveTo>
                    <a:cubicBezTo>
                      <a:pt x="3" y="0"/>
                      <a:pt x="2" y="0"/>
                      <a:pt x="1" y="1"/>
                    </a:cubicBezTo>
                    <a:cubicBezTo>
                      <a:pt x="1" y="2"/>
                      <a:pt x="1" y="2"/>
                      <a:pt x="1" y="3"/>
                    </a:cubicBezTo>
                    <a:cubicBezTo>
                      <a:pt x="1" y="5"/>
                      <a:pt x="1" y="6"/>
                      <a:pt x="0" y="8"/>
                    </a:cubicBezTo>
                    <a:cubicBezTo>
                      <a:pt x="0" y="8"/>
                      <a:pt x="0" y="8"/>
                      <a:pt x="0" y="8"/>
                    </a:cubicBezTo>
                    <a:cubicBezTo>
                      <a:pt x="0" y="8"/>
                      <a:pt x="0" y="8"/>
                      <a:pt x="0" y="8"/>
                    </a:cubicBezTo>
                    <a:cubicBezTo>
                      <a:pt x="0" y="8"/>
                      <a:pt x="0" y="8"/>
                      <a:pt x="0" y="8"/>
                    </a:cubicBezTo>
                    <a:cubicBezTo>
                      <a:pt x="0" y="10"/>
                      <a:pt x="0" y="11"/>
                      <a:pt x="0" y="13"/>
                    </a:cubicBezTo>
                    <a:cubicBezTo>
                      <a:pt x="1" y="13"/>
                      <a:pt x="2" y="14"/>
                      <a:pt x="4" y="14"/>
                    </a:cubicBezTo>
                    <a:cubicBezTo>
                      <a:pt x="4" y="14"/>
                      <a:pt x="4" y="14"/>
                      <a:pt x="4" y="14"/>
                    </a:cubicBezTo>
                    <a:cubicBezTo>
                      <a:pt x="8" y="14"/>
                      <a:pt x="11" y="11"/>
                      <a:pt x="11" y="8"/>
                    </a:cubicBezTo>
                    <a:cubicBezTo>
                      <a:pt x="11" y="8"/>
                      <a:pt x="11" y="8"/>
                      <a:pt x="11" y="8"/>
                    </a:cubicBezTo>
                    <a:cubicBezTo>
                      <a:pt x="12" y="7"/>
                      <a:pt x="12" y="7"/>
                      <a:pt x="12" y="7"/>
                    </a:cubicBezTo>
                    <a:cubicBezTo>
                      <a:pt x="12" y="3"/>
                      <a:pt x="9" y="0"/>
                      <a:pt x="5" y="0"/>
                    </a:cubicBezTo>
                    <a:cubicBezTo>
                      <a:pt x="5" y="0"/>
                      <a:pt x="5" y="0"/>
                      <a:pt x="5" y="0"/>
                    </a:cubicBezTo>
                    <a:cubicBezTo>
                      <a:pt x="4" y="0"/>
                      <a:pt x="4" y="0"/>
                      <a:pt x="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5" name="Freeform 78"/>
              <p:cNvSpPr>
                <a:spLocks noEditPoints="1"/>
              </p:cNvSpPr>
              <p:nvPr/>
            </p:nvSpPr>
            <p:spPr bwMode="auto">
              <a:xfrm>
                <a:off x="9229726" y="1323975"/>
                <a:ext cx="120650" cy="222250"/>
              </a:xfrm>
              <a:custGeom>
                <a:avLst/>
                <a:gdLst>
                  <a:gd name="T0" fmla="*/ 12 w 43"/>
                  <a:gd name="T1" fmla="*/ 5 h 79"/>
                  <a:gd name="T2" fmla="*/ 19 w 43"/>
                  <a:gd name="T3" fmla="*/ 4 h 79"/>
                  <a:gd name="T4" fmla="*/ 19 w 43"/>
                  <a:gd name="T5" fmla="*/ 4 h 79"/>
                  <a:gd name="T6" fmla="*/ 21 w 43"/>
                  <a:gd name="T7" fmla="*/ 4 h 79"/>
                  <a:gd name="T8" fmla="*/ 34 w 43"/>
                  <a:gd name="T9" fmla="*/ 14 h 79"/>
                  <a:gd name="T10" fmla="*/ 39 w 43"/>
                  <a:gd name="T11" fmla="*/ 36 h 79"/>
                  <a:gd name="T12" fmla="*/ 38 w 43"/>
                  <a:gd name="T13" fmla="*/ 41 h 79"/>
                  <a:gd name="T14" fmla="*/ 38 w 43"/>
                  <a:gd name="T15" fmla="*/ 41 h 79"/>
                  <a:gd name="T16" fmla="*/ 38 w 43"/>
                  <a:gd name="T17" fmla="*/ 41 h 79"/>
                  <a:gd name="T18" fmla="*/ 31 w 43"/>
                  <a:gd name="T19" fmla="*/ 65 h 79"/>
                  <a:gd name="T20" fmla="*/ 16 w 43"/>
                  <a:gd name="T21" fmla="*/ 75 h 79"/>
                  <a:gd name="T22" fmla="*/ 15 w 43"/>
                  <a:gd name="T23" fmla="*/ 75 h 79"/>
                  <a:gd name="T24" fmla="*/ 7 w 43"/>
                  <a:gd name="T25" fmla="*/ 73 h 79"/>
                  <a:gd name="T26" fmla="*/ 4 w 43"/>
                  <a:gd name="T27" fmla="*/ 47 h 79"/>
                  <a:gd name="T28" fmla="*/ 4 w 43"/>
                  <a:gd name="T29" fmla="*/ 41 h 79"/>
                  <a:gd name="T30" fmla="*/ 4 w 43"/>
                  <a:gd name="T31" fmla="*/ 38 h 79"/>
                  <a:gd name="T32" fmla="*/ 4 w 43"/>
                  <a:gd name="T33" fmla="*/ 37 h 79"/>
                  <a:gd name="T34" fmla="*/ 4 w 43"/>
                  <a:gd name="T35" fmla="*/ 36 h 79"/>
                  <a:gd name="T36" fmla="*/ 4 w 43"/>
                  <a:gd name="T37" fmla="*/ 36 h 79"/>
                  <a:gd name="T38" fmla="*/ 4 w 43"/>
                  <a:gd name="T39" fmla="*/ 36 h 79"/>
                  <a:gd name="T40" fmla="*/ 5 w 43"/>
                  <a:gd name="T41" fmla="*/ 32 h 79"/>
                  <a:gd name="T42" fmla="*/ 5 w 43"/>
                  <a:gd name="T43" fmla="*/ 30 h 79"/>
                  <a:gd name="T44" fmla="*/ 12 w 43"/>
                  <a:gd name="T45" fmla="*/ 5 h 79"/>
                  <a:gd name="T46" fmla="*/ 19 w 43"/>
                  <a:gd name="T47" fmla="*/ 0 h 79"/>
                  <a:gd name="T48" fmla="*/ 11 w 43"/>
                  <a:gd name="T49" fmla="*/ 1 h 79"/>
                  <a:gd name="T50" fmla="*/ 9 w 43"/>
                  <a:gd name="T51" fmla="*/ 2 h 79"/>
                  <a:gd name="T52" fmla="*/ 5 w 43"/>
                  <a:gd name="T53" fmla="*/ 13 h 79"/>
                  <a:gd name="T54" fmla="*/ 1 w 43"/>
                  <a:gd name="T55" fmla="*/ 29 h 79"/>
                  <a:gd name="T56" fmla="*/ 1 w 43"/>
                  <a:gd name="T57" fmla="*/ 31 h 79"/>
                  <a:gd name="T58" fmla="*/ 0 w 43"/>
                  <a:gd name="T59" fmla="*/ 35 h 79"/>
                  <a:gd name="T60" fmla="*/ 0 w 43"/>
                  <a:gd name="T61" fmla="*/ 36 h 79"/>
                  <a:gd name="T62" fmla="*/ 0 w 43"/>
                  <a:gd name="T63" fmla="*/ 36 h 79"/>
                  <a:gd name="T64" fmla="*/ 0 w 43"/>
                  <a:gd name="T65" fmla="*/ 37 h 79"/>
                  <a:gd name="T66" fmla="*/ 0 w 43"/>
                  <a:gd name="T67" fmla="*/ 38 h 79"/>
                  <a:gd name="T68" fmla="*/ 0 w 43"/>
                  <a:gd name="T69" fmla="*/ 40 h 79"/>
                  <a:gd name="T70" fmla="*/ 0 w 43"/>
                  <a:gd name="T71" fmla="*/ 47 h 79"/>
                  <a:gd name="T72" fmla="*/ 0 w 43"/>
                  <a:gd name="T73" fmla="*/ 52 h 79"/>
                  <a:gd name="T74" fmla="*/ 4 w 43"/>
                  <a:gd name="T75" fmla="*/ 75 h 79"/>
                  <a:gd name="T76" fmla="*/ 5 w 43"/>
                  <a:gd name="T77" fmla="*/ 76 h 79"/>
                  <a:gd name="T78" fmla="*/ 15 w 43"/>
                  <a:gd name="T79" fmla="*/ 79 h 79"/>
                  <a:gd name="T80" fmla="*/ 16 w 43"/>
                  <a:gd name="T81" fmla="*/ 79 h 79"/>
                  <a:gd name="T82" fmla="*/ 16 w 43"/>
                  <a:gd name="T83" fmla="*/ 79 h 79"/>
                  <a:gd name="T84" fmla="*/ 34 w 43"/>
                  <a:gd name="T85" fmla="*/ 68 h 79"/>
                  <a:gd name="T86" fmla="*/ 42 w 43"/>
                  <a:gd name="T87" fmla="*/ 46 h 79"/>
                  <a:gd name="T88" fmla="*/ 42 w 43"/>
                  <a:gd name="T89" fmla="*/ 41 h 79"/>
                  <a:gd name="T90" fmla="*/ 42 w 43"/>
                  <a:gd name="T91" fmla="*/ 41 h 79"/>
                  <a:gd name="T92" fmla="*/ 42 w 43"/>
                  <a:gd name="T93" fmla="*/ 41 h 79"/>
                  <a:gd name="T94" fmla="*/ 42 w 43"/>
                  <a:gd name="T95" fmla="*/ 41 h 79"/>
                  <a:gd name="T96" fmla="*/ 43 w 43"/>
                  <a:gd name="T97" fmla="*/ 36 h 79"/>
                  <a:gd name="T98" fmla="*/ 43 w 43"/>
                  <a:gd name="T99" fmla="*/ 34 h 79"/>
                  <a:gd name="T100" fmla="*/ 37 w 43"/>
                  <a:gd name="T101" fmla="*/ 12 h 79"/>
                  <a:gd name="T102" fmla="*/ 35 w 43"/>
                  <a:gd name="T103" fmla="*/ 8 h 79"/>
                  <a:gd name="T104" fmla="*/ 32 w 43"/>
                  <a:gd name="T105" fmla="*/ 5 h 79"/>
                  <a:gd name="T106" fmla="*/ 29 w 43"/>
                  <a:gd name="T107" fmla="*/ 3 h 79"/>
                  <a:gd name="T108" fmla="*/ 26 w 43"/>
                  <a:gd name="T109" fmla="*/ 1 h 79"/>
                  <a:gd name="T110" fmla="*/ 21 w 43"/>
                  <a:gd name="T111" fmla="*/ 0 h 79"/>
                  <a:gd name="T112" fmla="*/ 19 w 43"/>
                  <a:gd name="T113"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3" h="79">
                    <a:moveTo>
                      <a:pt x="12" y="5"/>
                    </a:moveTo>
                    <a:cubicBezTo>
                      <a:pt x="14" y="4"/>
                      <a:pt x="17" y="4"/>
                      <a:pt x="19" y="4"/>
                    </a:cubicBezTo>
                    <a:cubicBezTo>
                      <a:pt x="19" y="4"/>
                      <a:pt x="19" y="4"/>
                      <a:pt x="19" y="4"/>
                    </a:cubicBezTo>
                    <a:cubicBezTo>
                      <a:pt x="19" y="4"/>
                      <a:pt x="20" y="4"/>
                      <a:pt x="21" y="4"/>
                    </a:cubicBezTo>
                    <a:cubicBezTo>
                      <a:pt x="26" y="5"/>
                      <a:pt x="30" y="8"/>
                      <a:pt x="34" y="14"/>
                    </a:cubicBezTo>
                    <a:cubicBezTo>
                      <a:pt x="37" y="19"/>
                      <a:pt x="39" y="27"/>
                      <a:pt x="39" y="36"/>
                    </a:cubicBezTo>
                    <a:cubicBezTo>
                      <a:pt x="39" y="38"/>
                      <a:pt x="39" y="39"/>
                      <a:pt x="38" y="41"/>
                    </a:cubicBezTo>
                    <a:cubicBezTo>
                      <a:pt x="38" y="41"/>
                      <a:pt x="38" y="41"/>
                      <a:pt x="38" y="41"/>
                    </a:cubicBezTo>
                    <a:cubicBezTo>
                      <a:pt x="38" y="41"/>
                      <a:pt x="38" y="41"/>
                      <a:pt x="38" y="41"/>
                    </a:cubicBezTo>
                    <a:cubicBezTo>
                      <a:pt x="38" y="51"/>
                      <a:pt x="35" y="59"/>
                      <a:pt x="31" y="65"/>
                    </a:cubicBezTo>
                    <a:cubicBezTo>
                      <a:pt x="27" y="71"/>
                      <a:pt x="22" y="75"/>
                      <a:pt x="16" y="75"/>
                    </a:cubicBezTo>
                    <a:cubicBezTo>
                      <a:pt x="15" y="75"/>
                      <a:pt x="15" y="75"/>
                      <a:pt x="15" y="75"/>
                    </a:cubicBezTo>
                    <a:cubicBezTo>
                      <a:pt x="13" y="75"/>
                      <a:pt x="10" y="74"/>
                      <a:pt x="7" y="73"/>
                    </a:cubicBezTo>
                    <a:cubicBezTo>
                      <a:pt x="5" y="66"/>
                      <a:pt x="4" y="57"/>
                      <a:pt x="4" y="47"/>
                    </a:cubicBezTo>
                    <a:cubicBezTo>
                      <a:pt x="4" y="45"/>
                      <a:pt x="4" y="43"/>
                      <a:pt x="4" y="41"/>
                    </a:cubicBezTo>
                    <a:cubicBezTo>
                      <a:pt x="4" y="40"/>
                      <a:pt x="4" y="39"/>
                      <a:pt x="4" y="38"/>
                    </a:cubicBezTo>
                    <a:cubicBezTo>
                      <a:pt x="4" y="38"/>
                      <a:pt x="4" y="37"/>
                      <a:pt x="4" y="37"/>
                    </a:cubicBezTo>
                    <a:cubicBezTo>
                      <a:pt x="4" y="37"/>
                      <a:pt x="4" y="37"/>
                      <a:pt x="4" y="36"/>
                    </a:cubicBezTo>
                    <a:cubicBezTo>
                      <a:pt x="4" y="36"/>
                      <a:pt x="4" y="36"/>
                      <a:pt x="4" y="36"/>
                    </a:cubicBezTo>
                    <a:cubicBezTo>
                      <a:pt x="4" y="36"/>
                      <a:pt x="4" y="36"/>
                      <a:pt x="4" y="36"/>
                    </a:cubicBezTo>
                    <a:cubicBezTo>
                      <a:pt x="4" y="35"/>
                      <a:pt x="5" y="33"/>
                      <a:pt x="5" y="32"/>
                    </a:cubicBezTo>
                    <a:cubicBezTo>
                      <a:pt x="5" y="31"/>
                      <a:pt x="5" y="31"/>
                      <a:pt x="5" y="30"/>
                    </a:cubicBezTo>
                    <a:cubicBezTo>
                      <a:pt x="6" y="20"/>
                      <a:pt x="9" y="11"/>
                      <a:pt x="12" y="5"/>
                    </a:cubicBezTo>
                    <a:moveTo>
                      <a:pt x="19" y="0"/>
                    </a:moveTo>
                    <a:cubicBezTo>
                      <a:pt x="16" y="0"/>
                      <a:pt x="13" y="0"/>
                      <a:pt x="11" y="1"/>
                    </a:cubicBezTo>
                    <a:cubicBezTo>
                      <a:pt x="10" y="1"/>
                      <a:pt x="9" y="1"/>
                      <a:pt x="9" y="2"/>
                    </a:cubicBezTo>
                    <a:cubicBezTo>
                      <a:pt x="8" y="5"/>
                      <a:pt x="6" y="9"/>
                      <a:pt x="5" y="13"/>
                    </a:cubicBezTo>
                    <a:cubicBezTo>
                      <a:pt x="3" y="18"/>
                      <a:pt x="2" y="23"/>
                      <a:pt x="1" y="29"/>
                    </a:cubicBezTo>
                    <a:cubicBezTo>
                      <a:pt x="1" y="30"/>
                      <a:pt x="1" y="31"/>
                      <a:pt x="1" y="31"/>
                    </a:cubicBezTo>
                    <a:cubicBezTo>
                      <a:pt x="1" y="33"/>
                      <a:pt x="0" y="34"/>
                      <a:pt x="0" y="35"/>
                    </a:cubicBezTo>
                    <a:cubicBezTo>
                      <a:pt x="0" y="36"/>
                      <a:pt x="0" y="36"/>
                      <a:pt x="0" y="36"/>
                    </a:cubicBezTo>
                    <a:cubicBezTo>
                      <a:pt x="0" y="36"/>
                      <a:pt x="0" y="36"/>
                      <a:pt x="0" y="36"/>
                    </a:cubicBezTo>
                    <a:cubicBezTo>
                      <a:pt x="0" y="36"/>
                      <a:pt x="0" y="36"/>
                      <a:pt x="0" y="37"/>
                    </a:cubicBezTo>
                    <a:cubicBezTo>
                      <a:pt x="0" y="37"/>
                      <a:pt x="0" y="38"/>
                      <a:pt x="0" y="38"/>
                    </a:cubicBezTo>
                    <a:cubicBezTo>
                      <a:pt x="0" y="39"/>
                      <a:pt x="0" y="40"/>
                      <a:pt x="0" y="40"/>
                    </a:cubicBezTo>
                    <a:cubicBezTo>
                      <a:pt x="0" y="43"/>
                      <a:pt x="0" y="45"/>
                      <a:pt x="0" y="47"/>
                    </a:cubicBezTo>
                    <a:cubicBezTo>
                      <a:pt x="0" y="49"/>
                      <a:pt x="0" y="51"/>
                      <a:pt x="0" y="52"/>
                    </a:cubicBezTo>
                    <a:cubicBezTo>
                      <a:pt x="0" y="61"/>
                      <a:pt x="1" y="69"/>
                      <a:pt x="4" y="75"/>
                    </a:cubicBezTo>
                    <a:cubicBezTo>
                      <a:pt x="4" y="76"/>
                      <a:pt x="4" y="76"/>
                      <a:pt x="5" y="76"/>
                    </a:cubicBezTo>
                    <a:cubicBezTo>
                      <a:pt x="8" y="78"/>
                      <a:pt x="12" y="79"/>
                      <a:pt x="15" y="79"/>
                    </a:cubicBezTo>
                    <a:cubicBezTo>
                      <a:pt x="15" y="79"/>
                      <a:pt x="16" y="79"/>
                      <a:pt x="16" y="79"/>
                    </a:cubicBezTo>
                    <a:cubicBezTo>
                      <a:pt x="16" y="79"/>
                      <a:pt x="16" y="79"/>
                      <a:pt x="16" y="79"/>
                    </a:cubicBezTo>
                    <a:cubicBezTo>
                      <a:pt x="24" y="79"/>
                      <a:pt x="30" y="74"/>
                      <a:pt x="34" y="68"/>
                    </a:cubicBezTo>
                    <a:cubicBezTo>
                      <a:pt x="38" y="62"/>
                      <a:pt x="41" y="54"/>
                      <a:pt x="42" y="46"/>
                    </a:cubicBezTo>
                    <a:cubicBezTo>
                      <a:pt x="42" y="44"/>
                      <a:pt x="42" y="43"/>
                      <a:pt x="42" y="41"/>
                    </a:cubicBezTo>
                    <a:cubicBezTo>
                      <a:pt x="42" y="41"/>
                      <a:pt x="42" y="41"/>
                      <a:pt x="42" y="41"/>
                    </a:cubicBezTo>
                    <a:cubicBezTo>
                      <a:pt x="42" y="41"/>
                      <a:pt x="42" y="41"/>
                      <a:pt x="42" y="41"/>
                    </a:cubicBezTo>
                    <a:cubicBezTo>
                      <a:pt x="42" y="41"/>
                      <a:pt x="42" y="41"/>
                      <a:pt x="42" y="41"/>
                    </a:cubicBezTo>
                    <a:cubicBezTo>
                      <a:pt x="43" y="39"/>
                      <a:pt x="43" y="38"/>
                      <a:pt x="43" y="36"/>
                    </a:cubicBezTo>
                    <a:cubicBezTo>
                      <a:pt x="43" y="35"/>
                      <a:pt x="43" y="35"/>
                      <a:pt x="43" y="34"/>
                    </a:cubicBezTo>
                    <a:cubicBezTo>
                      <a:pt x="42" y="25"/>
                      <a:pt x="40" y="18"/>
                      <a:pt x="37" y="12"/>
                    </a:cubicBezTo>
                    <a:cubicBezTo>
                      <a:pt x="36" y="10"/>
                      <a:pt x="36" y="9"/>
                      <a:pt x="35" y="8"/>
                    </a:cubicBezTo>
                    <a:cubicBezTo>
                      <a:pt x="34" y="7"/>
                      <a:pt x="33" y="6"/>
                      <a:pt x="32" y="5"/>
                    </a:cubicBezTo>
                    <a:cubicBezTo>
                      <a:pt x="31" y="5"/>
                      <a:pt x="30" y="4"/>
                      <a:pt x="29" y="3"/>
                    </a:cubicBezTo>
                    <a:cubicBezTo>
                      <a:pt x="28" y="2"/>
                      <a:pt x="27" y="2"/>
                      <a:pt x="26" y="1"/>
                    </a:cubicBezTo>
                    <a:cubicBezTo>
                      <a:pt x="24" y="1"/>
                      <a:pt x="23" y="0"/>
                      <a:pt x="21" y="0"/>
                    </a:cubicBezTo>
                    <a:cubicBezTo>
                      <a:pt x="20" y="0"/>
                      <a:pt x="20" y="0"/>
                      <a:pt x="19"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6" name="Freeform 79"/>
              <p:cNvSpPr>
                <a:spLocks noEditPoints="1"/>
              </p:cNvSpPr>
              <p:nvPr/>
            </p:nvSpPr>
            <p:spPr bwMode="auto">
              <a:xfrm>
                <a:off x="8910638" y="1389063"/>
                <a:ext cx="82550" cy="58738"/>
              </a:xfrm>
              <a:custGeom>
                <a:avLst/>
                <a:gdLst>
                  <a:gd name="T0" fmla="*/ 16 w 30"/>
                  <a:gd name="T1" fmla="*/ 10 h 21"/>
                  <a:gd name="T2" fmla="*/ 19 w 30"/>
                  <a:gd name="T3" fmla="*/ 8 h 21"/>
                  <a:gd name="T4" fmla="*/ 16 w 30"/>
                  <a:gd name="T5" fmla="*/ 10 h 21"/>
                  <a:gd name="T6" fmla="*/ 12 w 30"/>
                  <a:gd name="T7" fmla="*/ 12 h 21"/>
                  <a:gd name="T8" fmla="*/ 16 w 30"/>
                  <a:gd name="T9" fmla="*/ 10 h 21"/>
                  <a:gd name="T10" fmla="*/ 15 w 30"/>
                  <a:gd name="T11" fmla="*/ 8 h 21"/>
                  <a:gd name="T12" fmla="*/ 16 w 30"/>
                  <a:gd name="T13" fmla="*/ 10 h 21"/>
                  <a:gd name="T14" fmla="*/ 22 w 30"/>
                  <a:gd name="T15" fmla="*/ 2 h 21"/>
                  <a:gd name="T16" fmla="*/ 14 w 30"/>
                  <a:gd name="T17" fmla="*/ 7 h 21"/>
                  <a:gd name="T18" fmla="*/ 14 w 30"/>
                  <a:gd name="T19" fmla="*/ 7 h 21"/>
                  <a:gd name="T20" fmla="*/ 1 w 30"/>
                  <a:gd name="T21" fmla="*/ 18 h 21"/>
                  <a:gd name="T22" fmla="*/ 1 w 30"/>
                  <a:gd name="T23" fmla="*/ 20 h 21"/>
                  <a:gd name="T24" fmla="*/ 3 w 30"/>
                  <a:gd name="T25" fmla="*/ 21 h 21"/>
                  <a:gd name="T26" fmla="*/ 3 w 30"/>
                  <a:gd name="T27" fmla="*/ 21 h 21"/>
                  <a:gd name="T28" fmla="*/ 18 w 30"/>
                  <a:gd name="T29" fmla="*/ 14 h 21"/>
                  <a:gd name="T30" fmla="*/ 26 w 30"/>
                  <a:gd name="T31" fmla="*/ 8 h 21"/>
                  <a:gd name="T32" fmla="*/ 23 w 30"/>
                  <a:gd name="T33" fmla="*/ 6 h 21"/>
                  <a:gd name="T34" fmla="*/ 22 w 30"/>
                  <a:gd name="T35" fmla="*/ 2 h 21"/>
                  <a:gd name="T36" fmla="*/ 28 w 30"/>
                  <a:gd name="T37" fmla="*/ 0 h 21"/>
                  <a:gd name="T38" fmla="*/ 27 w 30"/>
                  <a:gd name="T39" fmla="*/ 0 h 21"/>
                  <a:gd name="T40" fmla="*/ 26 w 30"/>
                  <a:gd name="T41" fmla="*/ 2 h 21"/>
                  <a:gd name="T42" fmla="*/ 27 w 30"/>
                  <a:gd name="T43" fmla="*/ 3 h 21"/>
                  <a:gd name="T44" fmla="*/ 29 w 30"/>
                  <a:gd name="T45" fmla="*/ 5 h 21"/>
                  <a:gd name="T46" fmla="*/ 30 w 30"/>
                  <a:gd name="T47" fmla="*/ 3 h 21"/>
                  <a:gd name="T48" fmla="*/ 30 w 30"/>
                  <a:gd name="T49" fmla="*/ 3 h 21"/>
                  <a:gd name="T50" fmla="*/ 29 w 30"/>
                  <a:gd name="T51" fmla="*/ 3 h 21"/>
                  <a:gd name="T52" fmla="*/ 28 w 30"/>
                  <a:gd name="T53" fmla="*/ 2 h 21"/>
                  <a:gd name="T54" fmla="*/ 28 w 30"/>
                  <a:gd name="T55" fmla="*/ 0 h 21"/>
                  <a:gd name="T56" fmla="*/ 28 w 30"/>
                  <a:gd name="T57"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0" h="21">
                    <a:moveTo>
                      <a:pt x="16" y="10"/>
                    </a:moveTo>
                    <a:cubicBezTo>
                      <a:pt x="17" y="9"/>
                      <a:pt x="18" y="9"/>
                      <a:pt x="19" y="8"/>
                    </a:cubicBezTo>
                    <a:cubicBezTo>
                      <a:pt x="18" y="9"/>
                      <a:pt x="17" y="9"/>
                      <a:pt x="16" y="10"/>
                    </a:cubicBezTo>
                    <a:cubicBezTo>
                      <a:pt x="15" y="11"/>
                      <a:pt x="14" y="12"/>
                      <a:pt x="12" y="12"/>
                    </a:cubicBezTo>
                    <a:cubicBezTo>
                      <a:pt x="14" y="12"/>
                      <a:pt x="15" y="11"/>
                      <a:pt x="16" y="10"/>
                    </a:cubicBezTo>
                    <a:cubicBezTo>
                      <a:pt x="15" y="8"/>
                      <a:pt x="15" y="8"/>
                      <a:pt x="15" y="8"/>
                    </a:cubicBezTo>
                    <a:cubicBezTo>
                      <a:pt x="16" y="10"/>
                      <a:pt x="16" y="10"/>
                      <a:pt x="16" y="10"/>
                    </a:cubicBezTo>
                    <a:moveTo>
                      <a:pt x="22" y="2"/>
                    </a:moveTo>
                    <a:cubicBezTo>
                      <a:pt x="20" y="3"/>
                      <a:pt x="17" y="5"/>
                      <a:pt x="14" y="7"/>
                    </a:cubicBezTo>
                    <a:cubicBezTo>
                      <a:pt x="14" y="7"/>
                      <a:pt x="14" y="7"/>
                      <a:pt x="14" y="7"/>
                    </a:cubicBezTo>
                    <a:cubicBezTo>
                      <a:pt x="6" y="12"/>
                      <a:pt x="1" y="17"/>
                      <a:pt x="1" y="18"/>
                    </a:cubicBezTo>
                    <a:cubicBezTo>
                      <a:pt x="0" y="18"/>
                      <a:pt x="0" y="19"/>
                      <a:pt x="1" y="20"/>
                    </a:cubicBezTo>
                    <a:cubicBezTo>
                      <a:pt x="1" y="21"/>
                      <a:pt x="2" y="21"/>
                      <a:pt x="3" y="21"/>
                    </a:cubicBezTo>
                    <a:cubicBezTo>
                      <a:pt x="3" y="21"/>
                      <a:pt x="3" y="21"/>
                      <a:pt x="3" y="21"/>
                    </a:cubicBezTo>
                    <a:cubicBezTo>
                      <a:pt x="3" y="21"/>
                      <a:pt x="11" y="19"/>
                      <a:pt x="18" y="14"/>
                    </a:cubicBezTo>
                    <a:cubicBezTo>
                      <a:pt x="21" y="12"/>
                      <a:pt x="24" y="10"/>
                      <a:pt x="26" y="8"/>
                    </a:cubicBezTo>
                    <a:cubicBezTo>
                      <a:pt x="25" y="7"/>
                      <a:pt x="24" y="6"/>
                      <a:pt x="23" y="6"/>
                    </a:cubicBezTo>
                    <a:cubicBezTo>
                      <a:pt x="23" y="4"/>
                      <a:pt x="22" y="3"/>
                      <a:pt x="22" y="2"/>
                    </a:cubicBezTo>
                    <a:moveTo>
                      <a:pt x="28" y="0"/>
                    </a:moveTo>
                    <a:cubicBezTo>
                      <a:pt x="28" y="0"/>
                      <a:pt x="27" y="0"/>
                      <a:pt x="27" y="0"/>
                    </a:cubicBezTo>
                    <a:cubicBezTo>
                      <a:pt x="26" y="1"/>
                      <a:pt x="26" y="1"/>
                      <a:pt x="26" y="2"/>
                    </a:cubicBezTo>
                    <a:cubicBezTo>
                      <a:pt x="26" y="2"/>
                      <a:pt x="26" y="3"/>
                      <a:pt x="27" y="3"/>
                    </a:cubicBezTo>
                    <a:cubicBezTo>
                      <a:pt x="27" y="4"/>
                      <a:pt x="28" y="5"/>
                      <a:pt x="29" y="5"/>
                    </a:cubicBezTo>
                    <a:cubicBezTo>
                      <a:pt x="30" y="4"/>
                      <a:pt x="30" y="3"/>
                      <a:pt x="30" y="3"/>
                    </a:cubicBezTo>
                    <a:cubicBezTo>
                      <a:pt x="30" y="3"/>
                      <a:pt x="30" y="3"/>
                      <a:pt x="30" y="3"/>
                    </a:cubicBezTo>
                    <a:cubicBezTo>
                      <a:pt x="30" y="3"/>
                      <a:pt x="30" y="3"/>
                      <a:pt x="29" y="3"/>
                    </a:cubicBezTo>
                    <a:cubicBezTo>
                      <a:pt x="29" y="3"/>
                      <a:pt x="28" y="3"/>
                      <a:pt x="28" y="2"/>
                    </a:cubicBezTo>
                    <a:cubicBezTo>
                      <a:pt x="27" y="2"/>
                      <a:pt x="27" y="1"/>
                      <a:pt x="28" y="0"/>
                    </a:cubicBezTo>
                    <a:cubicBezTo>
                      <a:pt x="28" y="0"/>
                      <a:pt x="28" y="0"/>
                      <a:pt x="28"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7" name="Freeform 80"/>
              <p:cNvSpPr>
                <a:spLocks noEditPoints="1"/>
              </p:cNvSpPr>
              <p:nvPr/>
            </p:nvSpPr>
            <p:spPr bwMode="auto">
              <a:xfrm>
                <a:off x="8985251" y="1327150"/>
                <a:ext cx="103188" cy="69850"/>
              </a:xfrm>
              <a:custGeom>
                <a:avLst/>
                <a:gdLst>
                  <a:gd name="T0" fmla="*/ 2 w 37"/>
                  <a:gd name="T1" fmla="*/ 21 h 25"/>
                  <a:gd name="T2" fmla="*/ 1 w 37"/>
                  <a:gd name="T3" fmla="*/ 22 h 25"/>
                  <a:gd name="T4" fmla="*/ 1 w 37"/>
                  <a:gd name="T5" fmla="*/ 22 h 25"/>
                  <a:gd name="T6" fmla="*/ 1 w 37"/>
                  <a:gd name="T7" fmla="*/ 24 h 25"/>
                  <a:gd name="T8" fmla="*/ 2 w 37"/>
                  <a:gd name="T9" fmla="*/ 25 h 25"/>
                  <a:gd name="T10" fmla="*/ 3 w 37"/>
                  <a:gd name="T11" fmla="*/ 25 h 25"/>
                  <a:gd name="T12" fmla="*/ 3 w 37"/>
                  <a:gd name="T13" fmla="*/ 25 h 25"/>
                  <a:gd name="T14" fmla="*/ 5 w 37"/>
                  <a:gd name="T15" fmla="*/ 25 h 25"/>
                  <a:gd name="T16" fmla="*/ 5 w 37"/>
                  <a:gd name="T17" fmla="*/ 24 h 25"/>
                  <a:gd name="T18" fmla="*/ 4 w 37"/>
                  <a:gd name="T19" fmla="*/ 22 h 25"/>
                  <a:gd name="T20" fmla="*/ 2 w 37"/>
                  <a:gd name="T21" fmla="*/ 21 h 25"/>
                  <a:gd name="T22" fmla="*/ 18 w 37"/>
                  <a:gd name="T23" fmla="*/ 13 h 25"/>
                  <a:gd name="T24" fmla="*/ 23 w 37"/>
                  <a:gd name="T25" fmla="*/ 10 h 25"/>
                  <a:gd name="T26" fmla="*/ 19 w 37"/>
                  <a:gd name="T27" fmla="*/ 13 h 25"/>
                  <a:gd name="T28" fmla="*/ 14 w 37"/>
                  <a:gd name="T29" fmla="*/ 16 h 25"/>
                  <a:gd name="T30" fmla="*/ 18 w 37"/>
                  <a:gd name="T31" fmla="*/ 13 h 25"/>
                  <a:gd name="T32" fmla="*/ 17 w 37"/>
                  <a:gd name="T33" fmla="*/ 11 h 25"/>
                  <a:gd name="T34" fmla="*/ 18 w 37"/>
                  <a:gd name="T35" fmla="*/ 13 h 25"/>
                  <a:gd name="T36" fmla="*/ 35 w 37"/>
                  <a:gd name="T37" fmla="*/ 0 h 25"/>
                  <a:gd name="T38" fmla="*/ 34 w 37"/>
                  <a:gd name="T39" fmla="*/ 0 h 25"/>
                  <a:gd name="T40" fmla="*/ 16 w 37"/>
                  <a:gd name="T41" fmla="*/ 9 h 25"/>
                  <a:gd name="T42" fmla="*/ 16 w 37"/>
                  <a:gd name="T43" fmla="*/ 9 h 25"/>
                  <a:gd name="T44" fmla="*/ 5 w 37"/>
                  <a:gd name="T45" fmla="*/ 18 h 25"/>
                  <a:gd name="T46" fmla="*/ 8 w 37"/>
                  <a:gd name="T47" fmla="*/ 20 h 25"/>
                  <a:gd name="T48" fmla="*/ 9 w 37"/>
                  <a:gd name="T49" fmla="*/ 23 h 25"/>
                  <a:gd name="T50" fmla="*/ 21 w 37"/>
                  <a:gd name="T51" fmla="*/ 16 h 25"/>
                  <a:gd name="T52" fmla="*/ 36 w 37"/>
                  <a:gd name="T53" fmla="*/ 4 h 25"/>
                  <a:gd name="T54" fmla="*/ 36 w 37"/>
                  <a:gd name="T55" fmla="*/ 1 h 25"/>
                  <a:gd name="T56" fmla="*/ 35 w 37"/>
                  <a:gd name="T57"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7" h="25">
                    <a:moveTo>
                      <a:pt x="2" y="21"/>
                    </a:moveTo>
                    <a:cubicBezTo>
                      <a:pt x="2" y="21"/>
                      <a:pt x="1" y="21"/>
                      <a:pt x="1" y="22"/>
                    </a:cubicBezTo>
                    <a:cubicBezTo>
                      <a:pt x="1" y="22"/>
                      <a:pt x="1" y="22"/>
                      <a:pt x="1" y="22"/>
                    </a:cubicBezTo>
                    <a:cubicBezTo>
                      <a:pt x="0" y="23"/>
                      <a:pt x="0" y="24"/>
                      <a:pt x="1" y="24"/>
                    </a:cubicBezTo>
                    <a:cubicBezTo>
                      <a:pt x="1" y="25"/>
                      <a:pt x="2" y="25"/>
                      <a:pt x="2" y="25"/>
                    </a:cubicBezTo>
                    <a:cubicBezTo>
                      <a:pt x="3" y="25"/>
                      <a:pt x="3" y="25"/>
                      <a:pt x="3" y="25"/>
                    </a:cubicBezTo>
                    <a:cubicBezTo>
                      <a:pt x="3" y="25"/>
                      <a:pt x="3" y="25"/>
                      <a:pt x="3" y="25"/>
                    </a:cubicBezTo>
                    <a:cubicBezTo>
                      <a:pt x="4" y="25"/>
                      <a:pt x="4" y="25"/>
                      <a:pt x="5" y="25"/>
                    </a:cubicBezTo>
                    <a:cubicBezTo>
                      <a:pt x="5" y="24"/>
                      <a:pt x="5" y="24"/>
                      <a:pt x="5" y="24"/>
                    </a:cubicBezTo>
                    <a:cubicBezTo>
                      <a:pt x="5" y="24"/>
                      <a:pt x="5" y="23"/>
                      <a:pt x="4" y="22"/>
                    </a:cubicBezTo>
                    <a:cubicBezTo>
                      <a:pt x="4" y="21"/>
                      <a:pt x="3" y="21"/>
                      <a:pt x="2" y="21"/>
                    </a:cubicBezTo>
                    <a:moveTo>
                      <a:pt x="18" y="13"/>
                    </a:moveTo>
                    <a:cubicBezTo>
                      <a:pt x="20" y="12"/>
                      <a:pt x="21" y="11"/>
                      <a:pt x="23" y="10"/>
                    </a:cubicBezTo>
                    <a:cubicBezTo>
                      <a:pt x="21" y="11"/>
                      <a:pt x="20" y="12"/>
                      <a:pt x="19" y="13"/>
                    </a:cubicBezTo>
                    <a:cubicBezTo>
                      <a:pt x="17" y="14"/>
                      <a:pt x="16" y="15"/>
                      <a:pt x="14" y="16"/>
                    </a:cubicBezTo>
                    <a:cubicBezTo>
                      <a:pt x="16" y="15"/>
                      <a:pt x="17" y="14"/>
                      <a:pt x="18" y="13"/>
                    </a:cubicBezTo>
                    <a:cubicBezTo>
                      <a:pt x="17" y="11"/>
                      <a:pt x="17" y="11"/>
                      <a:pt x="17" y="11"/>
                    </a:cubicBezTo>
                    <a:cubicBezTo>
                      <a:pt x="18" y="13"/>
                      <a:pt x="18" y="13"/>
                      <a:pt x="18" y="13"/>
                    </a:cubicBezTo>
                    <a:moveTo>
                      <a:pt x="35" y="0"/>
                    </a:moveTo>
                    <a:cubicBezTo>
                      <a:pt x="34" y="0"/>
                      <a:pt x="34" y="0"/>
                      <a:pt x="34" y="0"/>
                    </a:cubicBezTo>
                    <a:cubicBezTo>
                      <a:pt x="34" y="1"/>
                      <a:pt x="25" y="3"/>
                      <a:pt x="16" y="9"/>
                    </a:cubicBezTo>
                    <a:cubicBezTo>
                      <a:pt x="16" y="9"/>
                      <a:pt x="16" y="9"/>
                      <a:pt x="16" y="9"/>
                    </a:cubicBezTo>
                    <a:cubicBezTo>
                      <a:pt x="12" y="12"/>
                      <a:pt x="8" y="15"/>
                      <a:pt x="5" y="18"/>
                    </a:cubicBezTo>
                    <a:cubicBezTo>
                      <a:pt x="6" y="18"/>
                      <a:pt x="7" y="19"/>
                      <a:pt x="8" y="20"/>
                    </a:cubicBezTo>
                    <a:cubicBezTo>
                      <a:pt x="8" y="21"/>
                      <a:pt x="9" y="22"/>
                      <a:pt x="9" y="23"/>
                    </a:cubicBezTo>
                    <a:cubicBezTo>
                      <a:pt x="12" y="21"/>
                      <a:pt x="16" y="19"/>
                      <a:pt x="21" y="16"/>
                    </a:cubicBezTo>
                    <a:cubicBezTo>
                      <a:pt x="30" y="10"/>
                      <a:pt x="36" y="4"/>
                      <a:pt x="36" y="4"/>
                    </a:cubicBezTo>
                    <a:cubicBezTo>
                      <a:pt x="37" y="3"/>
                      <a:pt x="37" y="2"/>
                      <a:pt x="36" y="1"/>
                    </a:cubicBezTo>
                    <a:cubicBezTo>
                      <a:pt x="36" y="1"/>
                      <a:pt x="35" y="0"/>
                      <a:pt x="35"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8" name="Freeform 81"/>
              <p:cNvSpPr>
                <a:spLocks noEditPoints="1"/>
              </p:cNvSpPr>
              <p:nvPr/>
            </p:nvSpPr>
            <p:spPr bwMode="auto">
              <a:xfrm>
                <a:off x="8970963" y="1374775"/>
                <a:ext cx="39688" cy="39688"/>
              </a:xfrm>
              <a:custGeom>
                <a:avLst/>
                <a:gdLst>
                  <a:gd name="T0" fmla="*/ 5 w 14"/>
                  <a:gd name="T1" fmla="*/ 5 h 14"/>
                  <a:gd name="T2" fmla="*/ 5 w 14"/>
                  <a:gd name="T3" fmla="*/ 4 h 14"/>
                  <a:gd name="T4" fmla="*/ 4 w 14"/>
                  <a:gd name="T5" fmla="*/ 3 h 14"/>
                  <a:gd name="T6" fmla="*/ 5 w 14"/>
                  <a:gd name="T7" fmla="*/ 4 h 14"/>
                  <a:gd name="T8" fmla="*/ 7 w 14"/>
                  <a:gd name="T9" fmla="*/ 4 h 14"/>
                  <a:gd name="T10" fmla="*/ 7 w 14"/>
                  <a:gd name="T11" fmla="*/ 4 h 14"/>
                  <a:gd name="T12" fmla="*/ 7 w 14"/>
                  <a:gd name="T13" fmla="*/ 4 h 14"/>
                  <a:gd name="T14" fmla="*/ 9 w 14"/>
                  <a:gd name="T15" fmla="*/ 5 h 14"/>
                  <a:gd name="T16" fmla="*/ 10 w 14"/>
                  <a:gd name="T17" fmla="*/ 7 h 14"/>
                  <a:gd name="T18" fmla="*/ 10 w 14"/>
                  <a:gd name="T19" fmla="*/ 8 h 14"/>
                  <a:gd name="T20" fmla="*/ 9 w 14"/>
                  <a:gd name="T21" fmla="*/ 9 h 14"/>
                  <a:gd name="T22" fmla="*/ 7 w 14"/>
                  <a:gd name="T23" fmla="*/ 10 h 14"/>
                  <a:gd name="T24" fmla="*/ 7 w 14"/>
                  <a:gd name="T25" fmla="*/ 10 h 14"/>
                  <a:gd name="T26" fmla="*/ 7 w 14"/>
                  <a:gd name="T27" fmla="*/ 10 h 14"/>
                  <a:gd name="T28" fmla="*/ 5 w 14"/>
                  <a:gd name="T29" fmla="*/ 8 h 14"/>
                  <a:gd name="T30" fmla="*/ 4 w 14"/>
                  <a:gd name="T31" fmla="*/ 7 h 14"/>
                  <a:gd name="T32" fmla="*/ 5 w 14"/>
                  <a:gd name="T33" fmla="*/ 5 h 14"/>
                  <a:gd name="T34" fmla="*/ 7 w 14"/>
                  <a:gd name="T35" fmla="*/ 0 h 14"/>
                  <a:gd name="T36" fmla="*/ 3 w 14"/>
                  <a:gd name="T37" fmla="*/ 1 h 14"/>
                  <a:gd name="T38" fmla="*/ 3 w 14"/>
                  <a:gd name="T39" fmla="*/ 1 h 14"/>
                  <a:gd name="T40" fmla="*/ 0 w 14"/>
                  <a:gd name="T41" fmla="*/ 7 h 14"/>
                  <a:gd name="T42" fmla="*/ 0 w 14"/>
                  <a:gd name="T43" fmla="*/ 7 h 14"/>
                  <a:gd name="T44" fmla="*/ 1 w 14"/>
                  <a:gd name="T45" fmla="*/ 11 h 14"/>
                  <a:gd name="T46" fmla="*/ 4 w 14"/>
                  <a:gd name="T47" fmla="*/ 13 h 14"/>
                  <a:gd name="T48" fmla="*/ 7 w 14"/>
                  <a:gd name="T49" fmla="*/ 14 h 14"/>
                  <a:gd name="T50" fmla="*/ 11 w 14"/>
                  <a:gd name="T51" fmla="*/ 13 h 14"/>
                  <a:gd name="T52" fmla="*/ 14 w 14"/>
                  <a:gd name="T53" fmla="*/ 7 h 14"/>
                  <a:gd name="T54" fmla="*/ 14 w 14"/>
                  <a:gd name="T55" fmla="*/ 6 h 14"/>
                  <a:gd name="T56" fmla="*/ 13 w 14"/>
                  <a:gd name="T57" fmla="*/ 3 h 14"/>
                  <a:gd name="T58" fmla="*/ 10 w 14"/>
                  <a:gd name="T59" fmla="*/ 1 h 14"/>
                  <a:gd name="T60" fmla="*/ 7 w 14"/>
                  <a:gd name="T61"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4" h="14">
                    <a:moveTo>
                      <a:pt x="5" y="5"/>
                    </a:moveTo>
                    <a:cubicBezTo>
                      <a:pt x="5" y="5"/>
                      <a:pt x="5" y="5"/>
                      <a:pt x="5" y="4"/>
                    </a:cubicBezTo>
                    <a:cubicBezTo>
                      <a:pt x="4" y="3"/>
                      <a:pt x="4" y="3"/>
                      <a:pt x="4" y="3"/>
                    </a:cubicBezTo>
                    <a:cubicBezTo>
                      <a:pt x="5" y="4"/>
                      <a:pt x="5" y="4"/>
                      <a:pt x="5" y="4"/>
                    </a:cubicBezTo>
                    <a:cubicBezTo>
                      <a:pt x="6" y="4"/>
                      <a:pt x="6" y="4"/>
                      <a:pt x="7" y="4"/>
                    </a:cubicBezTo>
                    <a:cubicBezTo>
                      <a:pt x="7" y="4"/>
                      <a:pt x="7" y="4"/>
                      <a:pt x="7" y="4"/>
                    </a:cubicBezTo>
                    <a:cubicBezTo>
                      <a:pt x="7" y="4"/>
                      <a:pt x="7" y="4"/>
                      <a:pt x="7" y="4"/>
                    </a:cubicBezTo>
                    <a:cubicBezTo>
                      <a:pt x="8" y="4"/>
                      <a:pt x="9" y="4"/>
                      <a:pt x="9" y="5"/>
                    </a:cubicBezTo>
                    <a:cubicBezTo>
                      <a:pt x="10" y="6"/>
                      <a:pt x="10" y="7"/>
                      <a:pt x="10" y="7"/>
                    </a:cubicBezTo>
                    <a:cubicBezTo>
                      <a:pt x="10" y="7"/>
                      <a:pt x="10" y="7"/>
                      <a:pt x="10" y="8"/>
                    </a:cubicBezTo>
                    <a:cubicBezTo>
                      <a:pt x="10" y="8"/>
                      <a:pt x="9" y="9"/>
                      <a:pt x="9" y="9"/>
                    </a:cubicBezTo>
                    <a:cubicBezTo>
                      <a:pt x="8" y="10"/>
                      <a:pt x="8" y="10"/>
                      <a:pt x="7" y="10"/>
                    </a:cubicBezTo>
                    <a:cubicBezTo>
                      <a:pt x="7" y="10"/>
                      <a:pt x="7" y="10"/>
                      <a:pt x="7" y="10"/>
                    </a:cubicBezTo>
                    <a:cubicBezTo>
                      <a:pt x="7" y="10"/>
                      <a:pt x="7" y="10"/>
                      <a:pt x="7" y="10"/>
                    </a:cubicBezTo>
                    <a:cubicBezTo>
                      <a:pt x="6" y="10"/>
                      <a:pt x="5" y="9"/>
                      <a:pt x="5" y="8"/>
                    </a:cubicBezTo>
                    <a:cubicBezTo>
                      <a:pt x="4" y="8"/>
                      <a:pt x="4" y="7"/>
                      <a:pt x="4" y="7"/>
                    </a:cubicBezTo>
                    <a:cubicBezTo>
                      <a:pt x="4" y="6"/>
                      <a:pt x="4" y="6"/>
                      <a:pt x="5" y="5"/>
                    </a:cubicBezTo>
                    <a:moveTo>
                      <a:pt x="7" y="0"/>
                    </a:moveTo>
                    <a:cubicBezTo>
                      <a:pt x="6" y="0"/>
                      <a:pt x="4" y="0"/>
                      <a:pt x="3" y="1"/>
                    </a:cubicBezTo>
                    <a:cubicBezTo>
                      <a:pt x="3" y="1"/>
                      <a:pt x="3" y="1"/>
                      <a:pt x="3" y="1"/>
                    </a:cubicBezTo>
                    <a:cubicBezTo>
                      <a:pt x="1" y="2"/>
                      <a:pt x="0" y="4"/>
                      <a:pt x="0" y="7"/>
                    </a:cubicBezTo>
                    <a:cubicBezTo>
                      <a:pt x="0" y="7"/>
                      <a:pt x="0" y="7"/>
                      <a:pt x="0" y="7"/>
                    </a:cubicBezTo>
                    <a:cubicBezTo>
                      <a:pt x="0" y="8"/>
                      <a:pt x="1" y="9"/>
                      <a:pt x="1" y="11"/>
                    </a:cubicBezTo>
                    <a:cubicBezTo>
                      <a:pt x="2" y="11"/>
                      <a:pt x="3" y="12"/>
                      <a:pt x="4" y="13"/>
                    </a:cubicBezTo>
                    <a:cubicBezTo>
                      <a:pt x="5" y="13"/>
                      <a:pt x="6" y="14"/>
                      <a:pt x="7" y="14"/>
                    </a:cubicBezTo>
                    <a:cubicBezTo>
                      <a:pt x="9" y="14"/>
                      <a:pt x="10" y="13"/>
                      <a:pt x="11" y="13"/>
                    </a:cubicBezTo>
                    <a:cubicBezTo>
                      <a:pt x="13" y="11"/>
                      <a:pt x="14" y="9"/>
                      <a:pt x="14" y="7"/>
                    </a:cubicBezTo>
                    <a:cubicBezTo>
                      <a:pt x="14" y="7"/>
                      <a:pt x="14" y="6"/>
                      <a:pt x="14" y="6"/>
                    </a:cubicBezTo>
                    <a:cubicBezTo>
                      <a:pt x="14" y="5"/>
                      <a:pt x="13" y="4"/>
                      <a:pt x="13" y="3"/>
                    </a:cubicBezTo>
                    <a:cubicBezTo>
                      <a:pt x="12" y="2"/>
                      <a:pt x="11" y="1"/>
                      <a:pt x="10" y="1"/>
                    </a:cubicBezTo>
                    <a:cubicBezTo>
                      <a:pt x="9" y="0"/>
                      <a:pt x="8" y="0"/>
                      <a:pt x="7"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9" name="Freeform 82"/>
              <p:cNvSpPr>
                <a:spLocks noEditPoints="1"/>
              </p:cNvSpPr>
              <p:nvPr/>
            </p:nvSpPr>
            <p:spPr bwMode="auto">
              <a:xfrm>
                <a:off x="9088438" y="1308100"/>
                <a:ext cx="34925" cy="26988"/>
              </a:xfrm>
              <a:custGeom>
                <a:avLst/>
                <a:gdLst>
                  <a:gd name="T0" fmla="*/ 4 w 12"/>
                  <a:gd name="T1" fmla="*/ 6 h 10"/>
                  <a:gd name="T2" fmla="*/ 3 w 12"/>
                  <a:gd name="T3" fmla="*/ 5 h 10"/>
                  <a:gd name="T4" fmla="*/ 4 w 12"/>
                  <a:gd name="T5" fmla="*/ 6 h 10"/>
                  <a:gd name="T6" fmla="*/ 4 w 12"/>
                  <a:gd name="T7" fmla="*/ 6 h 10"/>
                  <a:gd name="T8" fmla="*/ 8 w 12"/>
                  <a:gd name="T9" fmla="*/ 0 h 10"/>
                  <a:gd name="T10" fmla="*/ 6 w 12"/>
                  <a:gd name="T11" fmla="*/ 0 h 10"/>
                  <a:gd name="T12" fmla="*/ 6 w 12"/>
                  <a:gd name="T13" fmla="*/ 0 h 10"/>
                  <a:gd name="T14" fmla="*/ 2 w 12"/>
                  <a:gd name="T15" fmla="*/ 3 h 10"/>
                  <a:gd name="T16" fmla="*/ 2 w 12"/>
                  <a:gd name="T17" fmla="*/ 3 h 10"/>
                  <a:gd name="T18" fmla="*/ 0 w 12"/>
                  <a:gd name="T19" fmla="*/ 6 h 10"/>
                  <a:gd name="T20" fmla="*/ 1 w 12"/>
                  <a:gd name="T21" fmla="*/ 8 h 10"/>
                  <a:gd name="T22" fmla="*/ 4 w 12"/>
                  <a:gd name="T23" fmla="*/ 10 h 10"/>
                  <a:gd name="T24" fmla="*/ 4 w 12"/>
                  <a:gd name="T25" fmla="*/ 10 h 10"/>
                  <a:gd name="T26" fmla="*/ 6 w 12"/>
                  <a:gd name="T27" fmla="*/ 9 h 10"/>
                  <a:gd name="T28" fmla="*/ 10 w 12"/>
                  <a:gd name="T29" fmla="*/ 7 h 10"/>
                  <a:gd name="T30" fmla="*/ 10 w 12"/>
                  <a:gd name="T31" fmla="*/ 7 h 10"/>
                  <a:gd name="T32" fmla="*/ 12 w 12"/>
                  <a:gd name="T33" fmla="*/ 5 h 10"/>
                  <a:gd name="T34" fmla="*/ 12 w 12"/>
                  <a:gd name="T35" fmla="*/ 4 h 10"/>
                  <a:gd name="T36" fmla="*/ 11 w 12"/>
                  <a:gd name="T37" fmla="*/ 1 h 10"/>
                  <a:gd name="T38" fmla="*/ 11 w 12"/>
                  <a:gd name="T39" fmla="*/ 1 h 10"/>
                  <a:gd name="T40" fmla="*/ 8 w 12"/>
                  <a:gd name="T41" fmla="*/ 0 h 10"/>
                  <a:gd name="T42" fmla="*/ 8 w 12"/>
                  <a:gd name="T43" fmla="*/ 0 h 10"/>
                  <a:gd name="T44" fmla="*/ 8 w 12"/>
                  <a:gd name="T45"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2" h="10">
                    <a:moveTo>
                      <a:pt x="4" y="6"/>
                    </a:moveTo>
                    <a:cubicBezTo>
                      <a:pt x="3" y="5"/>
                      <a:pt x="3" y="5"/>
                      <a:pt x="3" y="5"/>
                    </a:cubicBezTo>
                    <a:cubicBezTo>
                      <a:pt x="4" y="6"/>
                      <a:pt x="4" y="6"/>
                      <a:pt x="4" y="6"/>
                    </a:cubicBezTo>
                    <a:cubicBezTo>
                      <a:pt x="4" y="6"/>
                      <a:pt x="4" y="6"/>
                      <a:pt x="4" y="6"/>
                    </a:cubicBezTo>
                    <a:moveTo>
                      <a:pt x="8" y="0"/>
                    </a:moveTo>
                    <a:cubicBezTo>
                      <a:pt x="7" y="0"/>
                      <a:pt x="7" y="0"/>
                      <a:pt x="6" y="0"/>
                    </a:cubicBezTo>
                    <a:cubicBezTo>
                      <a:pt x="6" y="0"/>
                      <a:pt x="6" y="0"/>
                      <a:pt x="6" y="0"/>
                    </a:cubicBezTo>
                    <a:cubicBezTo>
                      <a:pt x="2" y="3"/>
                      <a:pt x="2" y="3"/>
                      <a:pt x="2" y="3"/>
                    </a:cubicBezTo>
                    <a:cubicBezTo>
                      <a:pt x="2" y="3"/>
                      <a:pt x="2" y="3"/>
                      <a:pt x="2" y="3"/>
                    </a:cubicBezTo>
                    <a:cubicBezTo>
                      <a:pt x="1" y="4"/>
                      <a:pt x="0" y="5"/>
                      <a:pt x="0" y="6"/>
                    </a:cubicBezTo>
                    <a:cubicBezTo>
                      <a:pt x="0" y="6"/>
                      <a:pt x="1" y="7"/>
                      <a:pt x="1" y="8"/>
                    </a:cubicBezTo>
                    <a:cubicBezTo>
                      <a:pt x="2" y="9"/>
                      <a:pt x="3" y="10"/>
                      <a:pt x="4" y="10"/>
                    </a:cubicBezTo>
                    <a:cubicBezTo>
                      <a:pt x="4" y="10"/>
                      <a:pt x="4" y="10"/>
                      <a:pt x="4" y="10"/>
                    </a:cubicBezTo>
                    <a:cubicBezTo>
                      <a:pt x="5" y="10"/>
                      <a:pt x="6" y="10"/>
                      <a:pt x="6" y="9"/>
                    </a:cubicBezTo>
                    <a:cubicBezTo>
                      <a:pt x="10" y="7"/>
                      <a:pt x="10" y="7"/>
                      <a:pt x="10" y="7"/>
                    </a:cubicBezTo>
                    <a:cubicBezTo>
                      <a:pt x="10" y="7"/>
                      <a:pt x="10" y="7"/>
                      <a:pt x="10" y="7"/>
                    </a:cubicBezTo>
                    <a:cubicBezTo>
                      <a:pt x="11" y="6"/>
                      <a:pt x="11" y="5"/>
                      <a:pt x="12" y="5"/>
                    </a:cubicBezTo>
                    <a:cubicBezTo>
                      <a:pt x="12" y="4"/>
                      <a:pt x="12" y="4"/>
                      <a:pt x="12" y="4"/>
                    </a:cubicBezTo>
                    <a:cubicBezTo>
                      <a:pt x="12" y="3"/>
                      <a:pt x="12" y="2"/>
                      <a:pt x="11" y="1"/>
                    </a:cubicBezTo>
                    <a:cubicBezTo>
                      <a:pt x="11" y="1"/>
                      <a:pt x="11" y="1"/>
                      <a:pt x="11" y="1"/>
                    </a:cubicBezTo>
                    <a:cubicBezTo>
                      <a:pt x="10" y="1"/>
                      <a:pt x="10" y="0"/>
                      <a:pt x="8" y="0"/>
                    </a:cubicBezTo>
                    <a:cubicBezTo>
                      <a:pt x="8" y="0"/>
                      <a:pt x="8" y="0"/>
                      <a:pt x="8" y="0"/>
                    </a:cubicBezTo>
                    <a:cubicBezTo>
                      <a:pt x="8" y="0"/>
                      <a:pt x="8" y="0"/>
                      <a:pt x="8"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0" name="Freeform 83"/>
              <p:cNvSpPr>
                <a:spLocks noEditPoints="1"/>
              </p:cNvSpPr>
              <p:nvPr/>
            </p:nvSpPr>
            <p:spPr bwMode="auto">
              <a:xfrm>
                <a:off x="8874126" y="1447800"/>
                <a:ext cx="30163" cy="28575"/>
              </a:xfrm>
              <a:custGeom>
                <a:avLst/>
                <a:gdLst>
                  <a:gd name="T0" fmla="*/ 3 w 11"/>
                  <a:gd name="T1" fmla="*/ 7 h 10"/>
                  <a:gd name="T2" fmla="*/ 2 w 11"/>
                  <a:gd name="T3" fmla="*/ 5 h 10"/>
                  <a:gd name="T4" fmla="*/ 3 w 11"/>
                  <a:gd name="T5" fmla="*/ 6 h 10"/>
                  <a:gd name="T6" fmla="*/ 3 w 11"/>
                  <a:gd name="T7" fmla="*/ 6 h 10"/>
                  <a:gd name="T8" fmla="*/ 3 w 11"/>
                  <a:gd name="T9" fmla="*/ 7 h 10"/>
                  <a:gd name="T10" fmla="*/ 7 w 11"/>
                  <a:gd name="T11" fmla="*/ 0 h 10"/>
                  <a:gd name="T12" fmla="*/ 5 w 11"/>
                  <a:gd name="T13" fmla="*/ 1 h 10"/>
                  <a:gd name="T14" fmla="*/ 5 w 11"/>
                  <a:gd name="T15" fmla="*/ 1 h 10"/>
                  <a:gd name="T16" fmla="*/ 1 w 11"/>
                  <a:gd name="T17" fmla="*/ 3 h 10"/>
                  <a:gd name="T18" fmla="*/ 1 w 11"/>
                  <a:gd name="T19" fmla="*/ 3 h 10"/>
                  <a:gd name="T20" fmla="*/ 0 w 11"/>
                  <a:gd name="T21" fmla="*/ 6 h 10"/>
                  <a:gd name="T22" fmla="*/ 0 w 11"/>
                  <a:gd name="T23" fmla="*/ 6 h 10"/>
                  <a:gd name="T24" fmla="*/ 0 w 11"/>
                  <a:gd name="T25" fmla="*/ 9 h 10"/>
                  <a:gd name="T26" fmla="*/ 2 w 11"/>
                  <a:gd name="T27" fmla="*/ 10 h 10"/>
                  <a:gd name="T28" fmla="*/ 4 w 11"/>
                  <a:gd name="T29" fmla="*/ 10 h 10"/>
                  <a:gd name="T30" fmla="*/ 4 w 11"/>
                  <a:gd name="T31" fmla="*/ 10 h 10"/>
                  <a:gd name="T32" fmla="*/ 5 w 11"/>
                  <a:gd name="T33" fmla="*/ 10 h 10"/>
                  <a:gd name="T34" fmla="*/ 5 w 11"/>
                  <a:gd name="T35" fmla="*/ 10 h 10"/>
                  <a:gd name="T36" fmla="*/ 10 w 11"/>
                  <a:gd name="T37" fmla="*/ 7 h 10"/>
                  <a:gd name="T38" fmla="*/ 11 w 11"/>
                  <a:gd name="T39" fmla="*/ 4 h 10"/>
                  <a:gd name="T40" fmla="*/ 10 w 11"/>
                  <a:gd name="T41" fmla="*/ 2 h 10"/>
                  <a:gd name="T42" fmla="*/ 7 w 11"/>
                  <a:gd name="T43" fmla="*/ 0 h 10"/>
                  <a:gd name="T44" fmla="*/ 7 w 11"/>
                  <a:gd name="T45"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1" h="10">
                    <a:moveTo>
                      <a:pt x="3" y="7"/>
                    </a:moveTo>
                    <a:cubicBezTo>
                      <a:pt x="2" y="5"/>
                      <a:pt x="2" y="5"/>
                      <a:pt x="2" y="5"/>
                    </a:cubicBezTo>
                    <a:cubicBezTo>
                      <a:pt x="3" y="6"/>
                      <a:pt x="3" y="6"/>
                      <a:pt x="3" y="6"/>
                    </a:cubicBezTo>
                    <a:cubicBezTo>
                      <a:pt x="3" y="6"/>
                      <a:pt x="3" y="6"/>
                      <a:pt x="3" y="6"/>
                    </a:cubicBezTo>
                    <a:cubicBezTo>
                      <a:pt x="3" y="7"/>
                      <a:pt x="3" y="7"/>
                      <a:pt x="3" y="7"/>
                    </a:cubicBezTo>
                    <a:moveTo>
                      <a:pt x="7" y="0"/>
                    </a:moveTo>
                    <a:cubicBezTo>
                      <a:pt x="7" y="0"/>
                      <a:pt x="6" y="0"/>
                      <a:pt x="5" y="1"/>
                    </a:cubicBezTo>
                    <a:cubicBezTo>
                      <a:pt x="5" y="1"/>
                      <a:pt x="5" y="1"/>
                      <a:pt x="5" y="1"/>
                    </a:cubicBezTo>
                    <a:cubicBezTo>
                      <a:pt x="1" y="3"/>
                      <a:pt x="1" y="3"/>
                      <a:pt x="1" y="3"/>
                    </a:cubicBezTo>
                    <a:cubicBezTo>
                      <a:pt x="1" y="3"/>
                      <a:pt x="1" y="3"/>
                      <a:pt x="1" y="3"/>
                    </a:cubicBezTo>
                    <a:cubicBezTo>
                      <a:pt x="0" y="4"/>
                      <a:pt x="0" y="5"/>
                      <a:pt x="0" y="6"/>
                    </a:cubicBezTo>
                    <a:cubicBezTo>
                      <a:pt x="0" y="6"/>
                      <a:pt x="0" y="6"/>
                      <a:pt x="0" y="6"/>
                    </a:cubicBezTo>
                    <a:cubicBezTo>
                      <a:pt x="0" y="7"/>
                      <a:pt x="0" y="8"/>
                      <a:pt x="0" y="9"/>
                    </a:cubicBezTo>
                    <a:cubicBezTo>
                      <a:pt x="1" y="9"/>
                      <a:pt x="2" y="10"/>
                      <a:pt x="2" y="10"/>
                    </a:cubicBezTo>
                    <a:cubicBezTo>
                      <a:pt x="3" y="10"/>
                      <a:pt x="3" y="10"/>
                      <a:pt x="4" y="10"/>
                    </a:cubicBezTo>
                    <a:cubicBezTo>
                      <a:pt x="4" y="10"/>
                      <a:pt x="4" y="10"/>
                      <a:pt x="4" y="10"/>
                    </a:cubicBezTo>
                    <a:cubicBezTo>
                      <a:pt x="4" y="10"/>
                      <a:pt x="5" y="10"/>
                      <a:pt x="5" y="10"/>
                    </a:cubicBezTo>
                    <a:cubicBezTo>
                      <a:pt x="5" y="10"/>
                      <a:pt x="5" y="10"/>
                      <a:pt x="5" y="10"/>
                    </a:cubicBezTo>
                    <a:cubicBezTo>
                      <a:pt x="10" y="7"/>
                      <a:pt x="10" y="7"/>
                      <a:pt x="10" y="7"/>
                    </a:cubicBezTo>
                    <a:cubicBezTo>
                      <a:pt x="11" y="7"/>
                      <a:pt x="11" y="5"/>
                      <a:pt x="11" y="4"/>
                    </a:cubicBezTo>
                    <a:cubicBezTo>
                      <a:pt x="11" y="4"/>
                      <a:pt x="11" y="3"/>
                      <a:pt x="10" y="2"/>
                    </a:cubicBezTo>
                    <a:cubicBezTo>
                      <a:pt x="10" y="1"/>
                      <a:pt x="9" y="0"/>
                      <a:pt x="7" y="0"/>
                    </a:cubicBezTo>
                    <a:cubicBezTo>
                      <a:pt x="7" y="0"/>
                      <a:pt x="7" y="0"/>
                      <a:pt x="7"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1" name="Freeform 84"/>
              <p:cNvSpPr>
                <a:spLocks noEditPoints="1"/>
              </p:cNvSpPr>
              <p:nvPr/>
            </p:nvSpPr>
            <p:spPr bwMode="auto">
              <a:xfrm>
                <a:off x="9051926" y="1484313"/>
                <a:ext cx="31750" cy="33338"/>
              </a:xfrm>
              <a:custGeom>
                <a:avLst/>
                <a:gdLst>
                  <a:gd name="T0" fmla="*/ 7 w 11"/>
                  <a:gd name="T1" fmla="*/ 2 h 12"/>
                  <a:gd name="T2" fmla="*/ 7 w 11"/>
                  <a:gd name="T3" fmla="*/ 2 h 12"/>
                  <a:gd name="T4" fmla="*/ 5 w 11"/>
                  <a:gd name="T5" fmla="*/ 0 h 12"/>
                  <a:gd name="T6" fmla="*/ 5 w 11"/>
                  <a:gd name="T7" fmla="*/ 0 h 12"/>
                  <a:gd name="T8" fmla="*/ 2 w 11"/>
                  <a:gd name="T9" fmla="*/ 1 h 12"/>
                  <a:gd name="T10" fmla="*/ 2 w 11"/>
                  <a:gd name="T11" fmla="*/ 1 h 12"/>
                  <a:gd name="T12" fmla="*/ 0 w 11"/>
                  <a:gd name="T13" fmla="*/ 4 h 12"/>
                  <a:gd name="T14" fmla="*/ 1 w 11"/>
                  <a:gd name="T15" fmla="*/ 6 h 12"/>
                  <a:gd name="T16" fmla="*/ 4 w 11"/>
                  <a:gd name="T17" fmla="*/ 10 h 12"/>
                  <a:gd name="T18" fmla="*/ 5 w 11"/>
                  <a:gd name="T19" fmla="*/ 11 h 12"/>
                  <a:gd name="T20" fmla="*/ 6 w 11"/>
                  <a:gd name="T21" fmla="*/ 12 h 12"/>
                  <a:gd name="T22" fmla="*/ 7 w 11"/>
                  <a:gd name="T23" fmla="*/ 12 h 12"/>
                  <a:gd name="T24" fmla="*/ 9 w 11"/>
                  <a:gd name="T25" fmla="*/ 11 h 12"/>
                  <a:gd name="T26" fmla="*/ 9 w 11"/>
                  <a:gd name="T27" fmla="*/ 11 h 12"/>
                  <a:gd name="T28" fmla="*/ 11 w 11"/>
                  <a:gd name="T29" fmla="*/ 8 h 12"/>
                  <a:gd name="T30" fmla="*/ 11 w 11"/>
                  <a:gd name="T31" fmla="*/ 8 h 12"/>
                  <a:gd name="T32" fmla="*/ 10 w 11"/>
                  <a:gd name="T33" fmla="*/ 6 h 12"/>
                  <a:gd name="T34" fmla="*/ 7 w 11"/>
                  <a:gd name="T35" fmla="*/ 2 h 12"/>
                  <a:gd name="T36" fmla="*/ 6 w 11"/>
                  <a:gd name="T37" fmla="*/ 3 h 12"/>
                  <a:gd name="T38" fmla="*/ 5 w 11"/>
                  <a:gd name="T39" fmla="*/ 3 h 12"/>
                  <a:gd name="T40" fmla="*/ 6 w 11"/>
                  <a:gd name="T41" fmla="*/ 3 h 12"/>
                  <a:gd name="T42" fmla="*/ 7 w 11"/>
                  <a:gd name="T43" fmla="*/ 2 h 12"/>
                  <a:gd name="T44" fmla="*/ 7 w 11"/>
                  <a:gd name="T45" fmla="*/ 2 h 12"/>
                  <a:gd name="T46" fmla="*/ 7 w 11"/>
                  <a:gd name="T47" fmla="*/ 2 h 12"/>
                  <a:gd name="T48" fmla="*/ 5 w 11"/>
                  <a:gd name="T4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 h="12">
                    <a:moveTo>
                      <a:pt x="7" y="2"/>
                    </a:moveTo>
                    <a:cubicBezTo>
                      <a:pt x="7" y="2"/>
                      <a:pt x="7" y="2"/>
                      <a:pt x="7" y="2"/>
                    </a:cubicBezTo>
                    <a:moveTo>
                      <a:pt x="5" y="0"/>
                    </a:moveTo>
                    <a:cubicBezTo>
                      <a:pt x="5" y="0"/>
                      <a:pt x="5" y="0"/>
                      <a:pt x="5" y="0"/>
                    </a:cubicBezTo>
                    <a:cubicBezTo>
                      <a:pt x="4" y="0"/>
                      <a:pt x="3" y="0"/>
                      <a:pt x="2" y="1"/>
                    </a:cubicBezTo>
                    <a:cubicBezTo>
                      <a:pt x="2" y="1"/>
                      <a:pt x="2" y="1"/>
                      <a:pt x="2" y="1"/>
                    </a:cubicBezTo>
                    <a:cubicBezTo>
                      <a:pt x="1" y="2"/>
                      <a:pt x="0" y="3"/>
                      <a:pt x="0" y="4"/>
                    </a:cubicBezTo>
                    <a:cubicBezTo>
                      <a:pt x="0" y="5"/>
                      <a:pt x="1" y="5"/>
                      <a:pt x="1" y="6"/>
                    </a:cubicBezTo>
                    <a:cubicBezTo>
                      <a:pt x="4" y="10"/>
                      <a:pt x="4" y="10"/>
                      <a:pt x="4" y="10"/>
                    </a:cubicBezTo>
                    <a:cubicBezTo>
                      <a:pt x="4" y="11"/>
                      <a:pt x="5" y="11"/>
                      <a:pt x="5" y="11"/>
                    </a:cubicBezTo>
                    <a:cubicBezTo>
                      <a:pt x="6" y="11"/>
                      <a:pt x="6" y="12"/>
                      <a:pt x="6" y="12"/>
                    </a:cubicBezTo>
                    <a:cubicBezTo>
                      <a:pt x="6" y="12"/>
                      <a:pt x="6" y="12"/>
                      <a:pt x="7" y="12"/>
                    </a:cubicBezTo>
                    <a:cubicBezTo>
                      <a:pt x="7" y="12"/>
                      <a:pt x="8" y="11"/>
                      <a:pt x="9" y="11"/>
                    </a:cubicBezTo>
                    <a:cubicBezTo>
                      <a:pt x="9" y="11"/>
                      <a:pt x="9" y="11"/>
                      <a:pt x="9" y="11"/>
                    </a:cubicBezTo>
                    <a:cubicBezTo>
                      <a:pt x="10" y="10"/>
                      <a:pt x="11" y="9"/>
                      <a:pt x="11" y="8"/>
                    </a:cubicBezTo>
                    <a:cubicBezTo>
                      <a:pt x="11" y="8"/>
                      <a:pt x="11" y="8"/>
                      <a:pt x="11" y="8"/>
                    </a:cubicBezTo>
                    <a:cubicBezTo>
                      <a:pt x="11" y="7"/>
                      <a:pt x="11" y="6"/>
                      <a:pt x="10" y="6"/>
                    </a:cubicBezTo>
                    <a:cubicBezTo>
                      <a:pt x="7" y="2"/>
                      <a:pt x="7" y="2"/>
                      <a:pt x="7" y="2"/>
                    </a:cubicBezTo>
                    <a:cubicBezTo>
                      <a:pt x="6" y="3"/>
                      <a:pt x="6" y="3"/>
                      <a:pt x="6" y="3"/>
                    </a:cubicBezTo>
                    <a:cubicBezTo>
                      <a:pt x="5" y="3"/>
                      <a:pt x="5" y="3"/>
                      <a:pt x="5" y="3"/>
                    </a:cubicBezTo>
                    <a:cubicBezTo>
                      <a:pt x="6" y="3"/>
                      <a:pt x="6" y="3"/>
                      <a:pt x="6" y="3"/>
                    </a:cubicBezTo>
                    <a:cubicBezTo>
                      <a:pt x="7" y="2"/>
                      <a:pt x="7" y="2"/>
                      <a:pt x="7" y="2"/>
                    </a:cubicBezTo>
                    <a:cubicBezTo>
                      <a:pt x="7" y="2"/>
                      <a:pt x="7" y="2"/>
                      <a:pt x="7" y="2"/>
                    </a:cubicBezTo>
                    <a:cubicBezTo>
                      <a:pt x="7" y="2"/>
                      <a:pt x="7" y="2"/>
                      <a:pt x="7" y="2"/>
                    </a:cubicBezTo>
                    <a:cubicBezTo>
                      <a:pt x="7" y="1"/>
                      <a:pt x="6" y="0"/>
                      <a:pt x="5"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2" name="Freeform 85"/>
              <p:cNvSpPr>
                <a:spLocks noEditPoints="1"/>
              </p:cNvSpPr>
              <p:nvPr/>
            </p:nvSpPr>
            <p:spPr bwMode="auto">
              <a:xfrm>
                <a:off x="8912226" y="1268413"/>
                <a:ext cx="28575" cy="30163"/>
              </a:xfrm>
              <a:custGeom>
                <a:avLst/>
                <a:gdLst>
                  <a:gd name="T0" fmla="*/ 4 w 10"/>
                  <a:gd name="T1" fmla="*/ 3 h 11"/>
                  <a:gd name="T2" fmla="*/ 5 w 10"/>
                  <a:gd name="T3" fmla="*/ 2 h 11"/>
                  <a:gd name="T4" fmla="*/ 4 w 10"/>
                  <a:gd name="T5" fmla="*/ 3 h 11"/>
                  <a:gd name="T6" fmla="*/ 4 w 10"/>
                  <a:gd name="T7" fmla="*/ 3 h 11"/>
                  <a:gd name="T8" fmla="*/ 4 w 10"/>
                  <a:gd name="T9" fmla="*/ 0 h 11"/>
                  <a:gd name="T10" fmla="*/ 4 w 10"/>
                  <a:gd name="T11" fmla="*/ 0 h 11"/>
                  <a:gd name="T12" fmla="*/ 4 w 10"/>
                  <a:gd name="T13" fmla="*/ 0 h 11"/>
                  <a:gd name="T14" fmla="*/ 2 w 10"/>
                  <a:gd name="T15" fmla="*/ 0 h 11"/>
                  <a:gd name="T16" fmla="*/ 2 w 10"/>
                  <a:gd name="T17" fmla="*/ 0 h 11"/>
                  <a:gd name="T18" fmla="*/ 0 w 10"/>
                  <a:gd name="T19" fmla="*/ 2 h 11"/>
                  <a:gd name="T20" fmla="*/ 0 w 10"/>
                  <a:gd name="T21" fmla="*/ 3 h 11"/>
                  <a:gd name="T22" fmla="*/ 0 w 10"/>
                  <a:gd name="T23" fmla="*/ 5 h 11"/>
                  <a:gd name="T24" fmla="*/ 3 w 10"/>
                  <a:gd name="T25" fmla="*/ 9 h 11"/>
                  <a:gd name="T26" fmla="*/ 6 w 10"/>
                  <a:gd name="T27" fmla="*/ 11 h 11"/>
                  <a:gd name="T28" fmla="*/ 6 w 10"/>
                  <a:gd name="T29" fmla="*/ 11 h 11"/>
                  <a:gd name="T30" fmla="*/ 8 w 10"/>
                  <a:gd name="T31" fmla="*/ 10 h 11"/>
                  <a:gd name="T32" fmla="*/ 8 w 10"/>
                  <a:gd name="T33" fmla="*/ 10 h 11"/>
                  <a:gd name="T34" fmla="*/ 10 w 10"/>
                  <a:gd name="T35" fmla="*/ 7 h 11"/>
                  <a:gd name="T36" fmla="*/ 10 w 10"/>
                  <a:gd name="T37" fmla="*/ 5 h 11"/>
                  <a:gd name="T38" fmla="*/ 7 w 10"/>
                  <a:gd name="T39" fmla="*/ 1 h 11"/>
                  <a:gd name="T40" fmla="*/ 7 w 10"/>
                  <a:gd name="T41" fmla="*/ 1 h 11"/>
                  <a:gd name="T42" fmla="*/ 4 w 10"/>
                  <a:gd name="T43"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 h="11">
                    <a:moveTo>
                      <a:pt x="4" y="3"/>
                    </a:moveTo>
                    <a:cubicBezTo>
                      <a:pt x="5" y="2"/>
                      <a:pt x="5" y="2"/>
                      <a:pt x="5" y="2"/>
                    </a:cubicBezTo>
                    <a:cubicBezTo>
                      <a:pt x="4" y="3"/>
                      <a:pt x="4" y="3"/>
                      <a:pt x="4" y="3"/>
                    </a:cubicBezTo>
                    <a:cubicBezTo>
                      <a:pt x="4" y="3"/>
                      <a:pt x="4" y="3"/>
                      <a:pt x="4" y="3"/>
                    </a:cubicBezTo>
                    <a:moveTo>
                      <a:pt x="4" y="0"/>
                    </a:moveTo>
                    <a:cubicBezTo>
                      <a:pt x="4" y="0"/>
                      <a:pt x="4" y="0"/>
                      <a:pt x="4" y="0"/>
                    </a:cubicBezTo>
                    <a:cubicBezTo>
                      <a:pt x="4" y="0"/>
                      <a:pt x="4" y="0"/>
                      <a:pt x="4" y="0"/>
                    </a:cubicBezTo>
                    <a:cubicBezTo>
                      <a:pt x="3" y="0"/>
                      <a:pt x="2" y="0"/>
                      <a:pt x="2" y="0"/>
                    </a:cubicBezTo>
                    <a:cubicBezTo>
                      <a:pt x="2" y="0"/>
                      <a:pt x="2" y="0"/>
                      <a:pt x="2" y="0"/>
                    </a:cubicBezTo>
                    <a:cubicBezTo>
                      <a:pt x="1" y="1"/>
                      <a:pt x="1" y="1"/>
                      <a:pt x="0" y="2"/>
                    </a:cubicBezTo>
                    <a:cubicBezTo>
                      <a:pt x="0" y="2"/>
                      <a:pt x="0" y="3"/>
                      <a:pt x="0" y="3"/>
                    </a:cubicBezTo>
                    <a:cubicBezTo>
                      <a:pt x="0" y="4"/>
                      <a:pt x="0" y="5"/>
                      <a:pt x="0" y="5"/>
                    </a:cubicBezTo>
                    <a:cubicBezTo>
                      <a:pt x="3" y="9"/>
                      <a:pt x="3" y="9"/>
                      <a:pt x="3" y="9"/>
                    </a:cubicBezTo>
                    <a:cubicBezTo>
                      <a:pt x="4" y="11"/>
                      <a:pt x="5" y="11"/>
                      <a:pt x="6" y="11"/>
                    </a:cubicBezTo>
                    <a:cubicBezTo>
                      <a:pt x="6" y="11"/>
                      <a:pt x="6" y="11"/>
                      <a:pt x="6" y="11"/>
                    </a:cubicBezTo>
                    <a:cubicBezTo>
                      <a:pt x="7" y="11"/>
                      <a:pt x="8" y="11"/>
                      <a:pt x="8" y="10"/>
                    </a:cubicBezTo>
                    <a:cubicBezTo>
                      <a:pt x="8" y="10"/>
                      <a:pt x="8" y="10"/>
                      <a:pt x="8" y="10"/>
                    </a:cubicBezTo>
                    <a:cubicBezTo>
                      <a:pt x="9" y="9"/>
                      <a:pt x="10" y="8"/>
                      <a:pt x="10" y="7"/>
                    </a:cubicBezTo>
                    <a:cubicBezTo>
                      <a:pt x="10" y="6"/>
                      <a:pt x="10" y="6"/>
                      <a:pt x="10" y="5"/>
                    </a:cubicBezTo>
                    <a:cubicBezTo>
                      <a:pt x="7" y="1"/>
                      <a:pt x="7" y="1"/>
                      <a:pt x="7" y="1"/>
                    </a:cubicBezTo>
                    <a:cubicBezTo>
                      <a:pt x="7" y="1"/>
                      <a:pt x="7" y="1"/>
                      <a:pt x="7" y="1"/>
                    </a:cubicBezTo>
                    <a:cubicBezTo>
                      <a:pt x="6" y="0"/>
                      <a:pt x="5" y="0"/>
                      <a:pt x="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42" name="组合 41"/>
            <p:cNvGrpSpPr/>
            <p:nvPr/>
          </p:nvGrpSpPr>
          <p:grpSpPr>
            <a:xfrm>
              <a:off x="10336421" y="3273425"/>
              <a:ext cx="604837" cy="693738"/>
              <a:chOff x="9248776" y="3146425"/>
              <a:chExt cx="604837" cy="693738"/>
            </a:xfrm>
          </p:grpSpPr>
          <p:sp>
            <p:nvSpPr>
              <p:cNvPr id="362" name="Freeform 86"/>
              <p:cNvSpPr>
                <a:spLocks noEditPoints="1"/>
              </p:cNvSpPr>
              <p:nvPr/>
            </p:nvSpPr>
            <p:spPr bwMode="auto">
              <a:xfrm>
                <a:off x="9780588" y="3290888"/>
                <a:ext cx="73025" cy="74613"/>
              </a:xfrm>
              <a:custGeom>
                <a:avLst/>
                <a:gdLst>
                  <a:gd name="T0" fmla="*/ 13 w 26"/>
                  <a:gd name="T1" fmla="*/ 4 h 27"/>
                  <a:gd name="T2" fmla="*/ 13 w 26"/>
                  <a:gd name="T3" fmla="*/ 4 h 27"/>
                  <a:gd name="T4" fmla="*/ 17 w 26"/>
                  <a:gd name="T5" fmla="*/ 0 h 27"/>
                  <a:gd name="T6" fmla="*/ 17 w 26"/>
                  <a:gd name="T7" fmla="*/ 0 h 27"/>
                  <a:gd name="T8" fmla="*/ 12 w 26"/>
                  <a:gd name="T9" fmla="*/ 1 h 27"/>
                  <a:gd name="T10" fmla="*/ 11 w 26"/>
                  <a:gd name="T11" fmla="*/ 1 h 27"/>
                  <a:gd name="T12" fmla="*/ 1 w 26"/>
                  <a:gd name="T13" fmla="*/ 6 h 27"/>
                  <a:gd name="T14" fmla="*/ 0 w 26"/>
                  <a:gd name="T15" fmla="*/ 6 h 27"/>
                  <a:gd name="T16" fmla="*/ 0 w 26"/>
                  <a:gd name="T17" fmla="*/ 10 h 27"/>
                  <a:gd name="T18" fmla="*/ 1 w 26"/>
                  <a:gd name="T19" fmla="*/ 10 h 27"/>
                  <a:gd name="T20" fmla="*/ 1 w 26"/>
                  <a:gd name="T21" fmla="*/ 10 h 27"/>
                  <a:gd name="T22" fmla="*/ 14 w 26"/>
                  <a:gd name="T23" fmla="*/ 4 h 27"/>
                  <a:gd name="T24" fmla="*/ 17 w 26"/>
                  <a:gd name="T25" fmla="*/ 4 h 27"/>
                  <a:gd name="T26" fmla="*/ 17 w 26"/>
                  <a:gd name="T27" fmla="*/ 4 h 27"/>
                  <a:gd name="T28" fmla="*/ 20 w 26"/>
                  <a:gd name="T29" fmla="*/ 5 h 27"/>
                  <a:gd name="T30" fmla="*/ 22 w 26"/>
                  <a:gd name="T31" fmla="*/ 9 h 27"/>
                  <a:gd name="T32" fmla="*/ 17 w 26"/>
                  <a:gd name="T33" fmla="*/ 19 h 27"/>
                  <a:gd name="T34" fmla="*/ 17 w 26"/>
                  <a:gd name="T35" fmla="*/ 21 h 27"/>
                  <a:gd name="T36" fmla="*/ 15 w 26"/>
                  <a:gd name="T37" fmla="*/ 26 h 27"/>
                  <a:gd name="T38" fmla="*/ 15 w 26"/>
                  <a:gd name="T39" fmla="*/ 27 h 27"/>
                  <a:gd name="T40" fmla="*/ 16 w 26"/>
                  <a:gd name="T41" fmla="*/ 26 h 27"/>
                  <a:gd name="T42" fmla="*/ 20 w 26"/>
                  <a:gd name="T43" fmla="*/ 21 h 27"/>
                  <a:gd name="T44" fmla="*/ 26 w 26"/>
                  <a:gd name="T45" fmla="*/ 9 h 27"/>
                  <a:gd name="T46" fmla="*/ 23 w 26"/>
                  <a:gd name="T47" fmla="*/ 2 h 27"/>
                  <a:gd name="T48" fmla="*/ 22 w 26"/>
                  <a:gd name="T49" fmla="*/ 1 h 27"/>
                  <a:gd name="T50" fmla="*/ 17 w 26"/>
                  <a:gd name="T51"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6" h="27">
                    <a:moveTo>
                      <a:pt x="13" y="4"/>
                    </a:moveTo>
                    <a:cubicBezTo>
                      <a:pt x="13" y="4"/>
                      <a:pt x="13" y="4"/>
                      <a:pt x="13" y="4"/>
                    </a:cubicBezTo>
                    <a:moveTo>
                      <a:pt x="17" y="0"/>
                    </a:moveTo>
                    <a:cubicBezTo>
                      <a:pt x="17" y="0"/>
                      <a:pt x="17" y="0"/>
                      <a:pt x="17" y="0"/>
                    </a:cubicBezTo>
                    <a:cubicBezTo>
                      <a:pt x="14" y="0"/>
                      <a:pt x="12" y="1"/>
                      <a:pt x="12" y="1"/>
                    </a:cubicBezTo>
                    <a:cubicBezTo>
                      <a:pt x="11" y="1"/>
                      <a:pt x="11" y="1"/>
                      <a:pt x="11" y="1"/>
                    </a:cubicBezTo>
                    <a:cubicBezTo>
                      <a:pt x="7" y="5"/>
                      <a:pt x="4" y="6"/>
                      <a:pt x="1" y="6"/>
                    </a:cubicBezTo>
                    <a:cubicBezTo>
                      <a:pt x="1" y="6"/>
                      <a:pt x="1" y="6"/>
                      <a:pt x="0" y="6"/>
                    </a:cubicBezTo>
                    <a:cubicBezTo>
                      <a:pt x="0" y="8"/>
                      <a:pt x="0" y="9"/>
                      <a:pt x="0" y="10"/>
                    </a:cubicBezTo>
                    <a:cubicBezTo>
                      <a:pt x="0" y="10"/>
                      <a:pt x="1" y="10"/>
                      <a:pt x="1" y="10"/>
                    </a:cubicBezTo>
                    <a:cubicBezTo>
                      <a:pt x="1" y="10"/>
                      <a:pt x="1" y="10"/>
                      <a:pt x="1" y="10"/>
                    </a:cubicBezTo>
                    <a:cubicBezTo>
                      <a:pt x="5" y="10"/>
                      <a:pt x="9" y="9"/>
                      <a:pt x="14" y="4"/>
                    </a:cubicBezTo>
                    <a:cubicBezTo>
                      <a:pt x="14" y="4"/>
                      <a:pt x="15" y="4"/>
                      <a:pt x="17" y="4"/>
                    </a:cubicBezTo>
                    <a:cubicBezTo>
                      <a:pt x="17" y="4"/>
                      <a:pt x="17" y="4"/>
                      <a:pt x="17" y="4"/>
                    </a:cubicBezTo>
                    <a:cubicBezTo>
                      <a:pt x="18" y="4"/>
                      <a:pt x="19" y="4"/>
                      <a:pt x="20" y="5"/>
                    </a:cubicBezTo>
                    <a:cubicBezTo>
                      <a:pt x="20" y="5"/>
                      <a:pt x="22" y="6"/>
                      <a:pt x="22" y="9"/>
                    </a:cubicBezTo>
                    <a:cubicBezTo>
                      <a:pt x="22" y="11"/>
                      <a:pt x="21" y="14"/>
                      <a:pt x="17" y="19"/>
                    </a:cubicBezTo>
                    <a:cubicBezTo>
                      <a:pt x="17" y="19"/>
                      <a:pt x="17" y="20"/>
                      <a:pt x="17" y="21"/>
                    </a:cubicBezTo>
                    <a:cubicBezTo>
                      <a:pt x="17" y="23"/>
                      <a:pt x="17" y="25"/>
                      <a:pt x="15" y="26"/>
                    </a:cubicBezTo>
                    <a:cubicBezTo>
                      <a:pt x="15" y="27"/>
                      <a:pt x="15" y="27"/>
                      <a:pt x="15" y="27"/>
                    </a:cubicBezTo>
                    <a:cubicBezTo>
                      <a:pt x="15" y="27"/>
                      <a:pt x="16" y="26"/>
                      <a:pt x="16" y="26"/>
                    </a:cubicBezTo>
                    <a:cubicBezTo>
                      <a:pt x="19" y="24"/>
                      <a:pt x="20" y="22"/>
                      <a:pt x="20" y="21"/>
                    </a:cubicBezTo>
                    <a:cubicBezTo>
                      <a:pt x="24" y="16"/>
                      <a:pt x="26" y="12"/>
                      <a:pt x="26" y="9"/>
                    </a:cubicBezTo>
                    <a:cubicBezTo>
                      <a:pt x="26" y="4"/>
                      <a:pt x="23" y="2"/>
                      <a:pt x="23" y="2"/>
                    </a:cubicBezTo>
                    <a:cubicBezTo>
                      <a:pt x="22" y="1"/>
                      <a:pt x="22" y="1"/>
                      <a:pt x="22" y="1"/>
                    </a:cubicBezTo>
                    <a:cubicBezTo>
                      <a:pt x="21" y="0"/>
                      <a:pt x="19" y="0"/>
                      <a:pt x="17"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3" name="Freeform 87"/>
              <p:cNvSpPr>
                <a:spLocks noEditPoints="1"/>
              </p:cNvSpPr>
              <p:nvPr/>
            </p:nvSpPr>
            <p:spPr bwMode="auto">
              <a:xfrm>
                <a:off x="9358313" y="3349625"/>
                <a:ext cx="330200" cy="198438"/>
              </a:xfrm>
              <a:custGeom>
                <a:avLst/>
                <a:gdLst>
                  <a:gd name="T0" fmla="*/ 0 w 118"/>
                  <a:gd name="T1" fmla="*/ 65 h 71"/>
                  <a:gd name="T2" fmla="*/ 3 w 118"/>
                  <a:gd name="T3" fmla="*/ 68 h 71"/>
                  <a:gd name="T4" fmla="*/ 3 w 118"/>
                  <a:gd name="T5" fmla="*/ 68 h 71"/>
                  <a:gd name="T6" fmla="*/ 0 w 118"/>
                  <a:gd name="T7" fmla="*/ 65 h 71"/>
                  <a:gd name="T8" fmla="*/ 0 w 118"/>
                  <a:gd name="T9" fmla="*/ 59 h 71"/>
                  <a:gd name="T10" fmla="*/ 0 w 118"/>
                  <a:gd name="T11" fmla="*/ 59 h 71"/>
                  <a:gd name="T12" fmla="*/ 3 w 118"/>
                  <a:gd name="T13" fmla="*/ 62 h 71"/>
                  <a:gd name="T14" fmla="*/ 0 w 118"/>
                  <a:gd name="T15" fmla="*/ 59 h 71"/>
                  <a:gd name="T16" fmla="*/ 81 w 118"/>
                  <a:gd name="T17" fmla="*/ 0 h 71"/>
                  <a:gd name="T18" fmla="*/ 81 w 118"/>
                  <a:gd name="T19" fmla="*/ 0 h 71"/>
                  <a:gd name="T20" fmla="*/ 72 w 118"/>
                  <a:gd name="T21" fmla="*/ 2 h 71"/>
                  <a:gd name="T22" fmla="*/ 71 w 118"/>
                  <a:gd name="T23" fmla="*/ 5 h 71"/>
                  <a:gd name="T24" fmla="*/ 71 w 118"/>
                  <a:gd name="T25" fmla="*/ 5 h 71"/>
                  <a:gd name="T26" fmla="*/ 71 w 118"/>
                  <a:gd name="T27" fmla="*/ 5 h 71"/>
                  <a:gd name="T28" fmla="*/ 71 w 118"/>
                  <a:gd name="T29" fmla="*/ 5 h 71"/>
                  <a:gd name="T30" fmla="*/ 69 w 118"/>
                  <a:gd name="T31" fmla="*/ 7 h 71"/>
                  <a:gd name="T32" fmla="*/ 69 w 118"/>
                  <a:gd name="T33" fmla="*/ 8 h 71"/>
                  <a:gd name="T34" fmla="*/ 68 w 118"/>
                  <a:gd name="T35" fmla="*/ 9 h 71"/>
                  <a:gd name="T36" fmla="*/ 68 w 118"/>
                  <a:gd name="T37" fmla="*/ 9 h 71"/>
                  <a:gd name="T38" fmla="*/ 48 w 118"/>
                  <a:gd name="T39" fmla="*/ 28 h 71"/>
                  <a:gd name="T40" fmla="*/ 49 w 118"/>
                  <a:gd name="T41" fmla="*/ 29 h 71"/>
                  <a:gd name="T42" fmla="*/ 48 w 118"/>
                  <a:gd name="T43" fmla="*/ 30 h 71"/>
                  <a:gd name="T44" fmla="*/ 9 w 118"/>
                  <a:gd name="T45" fmla="*/ 71 h 71"/>
                  <a:gd name="T46" fmla="*/ 7 w 118"/>
                  <a:gd name="T47" fmla="*/ 71 h 71"/>
                  <a:gd name="T48" fmla="*/ 7 w 118"/>
                  <a:gd name="T49" fmla="*/ 71 h 71"/>
                  <a:gd name="T50" fmla="*/ 6 w 118"/>
                  <a:gd name="T51" fmla="*/ 71 h 71"/>
                  <a:gd name="T52" fmla="*/ 6 w 118"/>
                  <a:gd name="T53" fmla="*/ 71 h 71"/>
                  <a:gd name="T54" fmla="*/ 7 w 118"/>
                  <a:gd name="T55" fmla="*/ 71 h 71"/>
                  <a:gd name="T56" fmla="*/ 7 w 118"/>
                  <a:gd name="T57" fmla="*/ 71 h 71"/>
                  <a:gd name="T58" fmla="*/ 8 w 118"/>
                  <a:gd name="T59" fmla="*/ 71 h 71"/>
                  <a:gd name="T60" fmla="*/ 65 w 118"/>
                  <a:gd name="T61" fmla="*/ 13 h 71"/>
                  <a:gd name="T62" fmla="*/ 65 w 118"/>
                  <a:gd name="T63" fmla="*/ 13 h 71"/>
                  <a:gd name="T64" fmla="*/ 65 w 118"/>
                  <a:gd name="T65" fmla="*/ 13 h 71"/>
                  <a:gd name="T66" fmla="*/ 71 w 118"/>
                  <a:gd name="T67" fmla="*/ 8 h 71"/>
                  <a:gd name="T68" fmla="*/ 80 w 118"/>
                  <a:gd name="T69" fmla="*/ 4 h 71"/>
                  <a:gd name="T70" fmla="*/ 81 w 118"/>
                  <a:gd name="T71" fmla="*/ 4 h 71"/>
                  <a:gd name="T72" fmla="*/ 85 w 118"/>
                  <a:gd name="T73" fmla="*/ 6 h 71"/>
                  <a:gd name="T74" fmla="*/ 95 w 118"/>
                  <a:gd name="T75" fmla="*/ 14 h 71"/>
                  <a:gd name="T76" fmla="*/ 117 w 118"/>
                  <a:gd name="T77" fmla="*/ 25 h 71"/>
                  <a:gd name="T78" fmla="*/ 118 w 118"/>
                  <a:gd name="T79" fmla="*/ 23 h 71"/>
                  <a:gd name="T80" fmla="*/ 99 w 118"/>
                  <a:gd name="T81" fmla="*/ 14 h 71"/>
                  <a:gd name="T82" fmla="*/ 86 w 118"/>
                  <a:gd name="T83" fmla="*/ 4 h 71"/>
                  <a:gd name="T84" fmla="*/ 86 w 118"/>
                  <a:gd name="T85" fmla="*/ 4 h 71"/>
                  <a:gd name="T86" fmla="*/ 84 w 118"/>
                  <a:gd name="T87" fmla="*/ 1 h 71"/>
                  <a:gd name="T88" fmla="*/ 81 w 118"/>
                  <a:gd name="T89"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18" h="71">
                    <a:moveTo>
                      <a:pt x="0" y="65"/>
                    </a:moveTo>
                    <a:cubicBezTo>
                      <a:pt x="3" y="68"/>
                      <a:pt x="3" y="68"/>
                      <a:pt x="3" y="68"/>
                    </a:cubicBezTo>
                    <a:cubicBezTo>
                      <a:pt x="3" y="68"/>
                      <a:pt x="3" y="68"/>
                      <a:pt x="3" y="68"/>
                    </a:cubicBezTo>
                    <a:cubicBezTo>
                      <a:pt x="0" y="65"/>
                      <a:pt x="0" y="65"/>
                      <a:pt x="0" y="65"/>
                    </a:cubicBezTo>
                    <a:moveTo>
                      <a:pt x="0" y="59"/>
                    </a:moveTo>
                    <a:cubicBezTo>
                      <a:pt x="0" y="59"/>
                      <a:pt x="0" y="59"/>
                      <a:pt x="0" y="59"/>
                    </a:cubicBezTo>
                    <a:cubicBezTo>
                      <a:pt x="3" y="62"/>
                      <a:pt x="3" y="62"/>
                      <a:pt x="3" y="62"/>
                    </a:cubicBezTo>
                    <a:cubicBezTo>
                      <a:pt x="0" y="59"/>
                      <a:pt x="0" y="59"/>
                      <a:pt x="0" y="59"/>
                    </a:cubicBezTo>
                    <a:moveTo>
                      <a:pt x="81" y="0"/>
                    </a:moveTo>
                    <a:cubicBezTo>
                      <a:pt x="81" y="0"/>
                      <a:pt x="81" y="0"/>
                      <a:pt x="81" y="0"/>
                    </a:cubicBezTo>
                    <a:cubicBezTo>
                      <a:pt x="78" y="0"/>
                      <a:pt x="75" y="1"/>
                      <a:pt x="72" y="2"/>
                    </a:cubicBezTo>
                    <a:cubicBezTo>
                      <a:pt x="72" y="3"/>
                      <a:pt x="72" y="4"/>
                      <a:pt x="71" y="5"/>
                    </a:cubicBezTo>
                    <a:cubicBezTo>
                      <a:pt x="71" y="5"/>
                      <a:pt x="71" y="5"/>
                      <a:pt x="71" y="5"/>
                    </a:cubicBezTo>
                    <a:cubicBezTo>
                      <a:pt x="71" y="5"/>
                      <a:pt x="71" y="5"/>
                      <a:pt x="71" y="5"/>
                    </a:cubicBezTo>
                    <a:cubicBezTo>
                      <a:pt x="71" y="5"/>
                      <a:pt x="71" y="5"/>
                      <a:pt x="71" y="5"/>
                    </a:cubicBezTo>
                    <a:cubicBezTo>
                      <a:pt x="69" y="7"/>
                      <a:pt x="69" y="7"/>
                      <a:pt x="69" y="7"/>
                    </a:cubicBezTo>
                    <a:cubicBezTo>
                      <a:pt x="69" y="7"/>
                      <a:pt x="69" y="8"/>
                      <a:pt x="69" y="8"/>
                    </a:cubicBezTo>
                    <a:cubicBezTo>
                      <a:pt x="68" y="9"/>
                      <a:pt x="68" y="9"/>
                      <a:pt x="68" y="9"/>
                    </a:cubicBezTo>
                    <a:cubicBezTo>
                      <a:pt x="68" y="9"/>
                      <a:pt x="68" y="9"/>
                      <a:pt x="68" y="9"/>
                    </a:cubicBezTo>
                    <a:cubicBezTo>
                      <a:pt x="48" y="28"/>
                      <a:pt x="48" y="28"/>
                      <a:pt x="48" y="28"/>
                    </a:cubicBezTo>
                    <a:cubicBezTo>
                      <a:pt x="48" y="28"/>
                      <a:pt x="49" y="29"/>
                      <a:pt x="49" y="29"/>
                    </a:cubicBezTo>
                    <a:cubicBezTo>
                      <a:pt x="49" y="29"/>
                      <a:pt x="48" y="30"/>
                      <a:pt x="48" y="30"/>
                    </a:cubicBezTo>
                    <a:cubicBezTo>
                      <a:pt x="9" y="71"/>
                      <a:pt x="9" y="71"/>
                      <a:pt x="9" y="71"/>
                    </a:cubicBezTo>
                    <a:cubicBezTo>
                      <a:pt x="8" y="71"/>
                      <a:pt x="8" y="71"/>
                      <a:pt x="7" y="71"/>
                    </a:cubicBezTo>
                    <a:cubicBezTo>
                      <a:pt x="7" y="71"/>
                      <a:pt x="7" y="71"/>
                      <a:pt x="7" y="71"/>
                    </a:cubicBezTo>
                    <a:cubicBezTo>
                      <a:pt x="7" y="71"/>
                      <a:pt x="6" y="71"/>
                      <a:pt x="6" y="71"/>
                    </a:cubicBezTo>
                    <a:cubicBezTo>
                      <a:pt x="6" y="71"/>
                      <a:pt x="6" y="71"/>
                      <a:pt x="6" y="71"/>
                    </a:cubicBezTo>
                    <a:cubicBezTo>
                      <a:pt x="6" y="71"/>
                      <a:pt x="7" y="71"/>
                      <a:pt x="7" y="71"/>
                    </a:cubicBezTo>
                    <a:cubicBezTo>
                      <a:pt x="7" y="71"/>
                      <a:pt x="7" y="71"/>
                      <a:pt x="7" y="71"/>
                    </a:cubicBezTo>
                    <a:cubicBezTo>
                      <a:pt x="7" y="71"/>
                      <a:pt x="8" y="71"/>
                      <a:pt x="8" y="71"/>
                    </a:cubicBezTo>
                    <a:cubicBezTo>
                      <a:pt x="65" y="13"/>
                      <a:pt x="65" y="13"/>
                      <a:pt x="65" y="13"/>
                    </a:cubicBezTo>
                    <a:cubicBezTo>
                      <a:pt x="65" y="13"/>
                      <a:pt x="65" y="13"/>
                      <a:pt x="65" y="13"/>
                    </a:cubicBezTo>
                    <a:cubicBezTo>
                      <a:pt x="65" y="13"/>
                      <a:pt x="65" y="13"/>
                      <a:pt x="65" y="13"/>
                    </a:cubicBezTo>
                    <a:cubicBezTo>
                      <a:pt x="66" y="13"/>
                      <a:pt x="68" y="10"/>
                      <a:pt x="71" y="8"/>
                    </a:cubicBezTo>
                    <a:cubicBezTo>
                      <a:pt x="74" y="6"/>
                      <a:pt x="78" y="4"/>
                      <a:pt x="80" y="4"/>
                    </a:cubicBezTo>
                    <a:cubicBezTo>
                      <a:pt x="81" y="4"/>
                      <a:pt x="81" y="4"/>
                      <a:pt x="81" y="4"/>
                    </a:cubicBezTo>
                    <a:cubicBezTo>
                      <a:pt x="82" y="4"/>
                      <a:pt x="84" y="4"/>
                      <a:pt x="85" y="6"/>
                    </a:cubicBezTo>
                    <a:cubicBezTo>
                      <a:pt x="86" y="6"/>
                      <a:pt x="89" y="10"/>
                      <a:pt x="95" y="14"/>
                    </a:cubicBezTo>
                    <a:cubicBezTo>
                      <a:pt x="101" y="19"/>
                      <a:pt x="109" y="23"/>
                      <a:pt x="117" y="25"/>
                    </a:cubicBezTo>
                    <a:cubicBezTo>
                      <a:pt x="117" y="24"/>
                      <a:pt x="117" y="23"/>
                      <a:pt x="118" y="23"/>
                    </a:cubicBezTo>
                    <a:cubicBezTo>
                      <a:pt x="110" y="21"/>
                      <a:pt x="104" y="18"/>
                      <a:pt x="99" y="14"/>
                    </a:cubicBezTo>
                    <a:cubicBezTo>
                      <a:pt x="91" y="10"/>
                      <a:pt x="87" y="5"/>
                      <a:pt x="86" y="4"/>
                    </a:cubicBezTo>
                    <a:cubicBezTo>
                      <a:pt x="86" y="4"/>
                      <a:pt x="86" y="4"/>
                      <a:pt x="86" y="4"/>
                    </a:cubicBezTo>
                    <a:cubicBezTo>
                      <a:pt x="85" y="3"/>
                      <a:pt x="85" y="2"/>
                      <a:pt x="84" y="1"/>
                    </a:cubicBezTo>
                    <a:cubicBezTo>
                      <a:pt x="83" y="0"/>
                      <a:pt x="82" y="0"/>
                      <a:pt x="81"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4" name="Freeform 88"/>
              <p:cNvSpPr>
                <a:spLocks noEditPoints="1"/>
              </p:cNvSpPr>
              <p:nvPr/>
            </p:nvSpPr>
            <p:spPr bwMode="auto">
              <a:xfrm>
                <a:off x="9445626" y="3230563"/>
                <a:ext cx="212725" cy="160338"/>
              </a:xfrm>
              <a:custGeom>
                <a:avLst/>
                <a:gdLst>
                  <a:gd name="T0" fmla="*/ 76 w 76"/>
                  <a:gd name="T1" fmla="*/ 2 h 57"/>
                  <a:gd name="T2" fmla="*/ 75 w 76"/>
                  <a:gd name="T3" fmla="*/ 3 h 57"/>
                  <a:gd name="T4" fmla="*/ 75 w 76"/>
                  <a:gd name="T5" fmla="*/ 3 h 57"/>
                  <a:gd name="T6" fmla="*/ 76 w 76"/>
                  <a:gd name="T7" fmla="*/ 2 h 57"/>
                  <a:gd name="T8" fmla="*/ 72 w 76"/>
                  <a:gd name="T9" fmla="*/ 0 h 57"/>
                  <a:gd name="T10" fmla="*/ 0 w 76"/>
                  <a:gd name="T11" fmla="*/ 56 h 57"/>
                  <a:gd name="T12" fmla="*/ 1 w 76"/>
                  <a:gd name="T13" fmla="*/ 55 h 57"/>
                  <a:gd name="T14" fmla="*/ 3 w 76"/>
                  <a:gd name="T15" fmla="*/ 56 h 57"/>
                  <a:gd name="T16" fmla="*/ 4 w 76"/>
                  <a:gd name="T17" fmla="*/ 57 h 57"/>
                  <a:gd name="T18" fmla="*/ 69 w 76"/>
                  <a:gd name="T19" fmla="*/ 6 h 57"/>
                  <a:gd name="T20" fmla="*/ 72 w 76"/>
                  <a:gd name="T21" fmla="*/ 1 h 57"/>
                  <a:gd name="T22" fmla="*/ 72 w 76"/>
                  <a:gd name="T23" fmla="*/ 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6" h="57">
                    <a:moveTo>
                      <a:pt x="76" y="2"/>
                    </a:moveTo>
                    <a:cubicBezTo>
                      <a:pt x="76" y="2"/>
                      <a:pt x="75" y="2"/>
                      <a:pt x="75" y="3"/>
                    </a:cubicBezTo>
                    <a:cubicBezTo>
                      <a:pt x="75" y="3"/>
                      <a:pt x="75" y="3"/>
                      <a:pt x="75" y="3"/>
                    </a:cubicBezTo>
                    <a:cubicBezTo>
                      <a:pt x="75" y="3"/>
                      <a:pt x="76" y="2"/>
                      <a:pt x="76" y="2"/>
                    </a:cubicBezTo>
                    <a:moveTo>
                      <a:pt x="72" y="0"/>
                    </a:moveTo>
                    <a:cubicBezTo>
                      <a:pt x="61" y="6"/>
                      <a:pt x="33" y="21"/>
                      <a:pt x="0" y="56"/>
                    </a:cubicBezTo>
                    <a:cubicBezTo>
                      <a:pt x="1" y="55"/>
                      <a:pt x="1" y="55"/>
                      <a:pt x="1" y="55"/>
                    </a:cubicBezTo>
                    <a:cubicBezTo>
                      <a:pt x="2" y="55"/>
                      <a:pt x="2" y="55"/>
                      <a:pt x="3" y="56"/>
                    </a:cubicBezTo>
                    <a:cubicBezTo>
                      <a:pt x="4" y="57"/>
                      <a:pt x="4" y="57"/>
                      <a:pt x="4" y="57"/>
                    </a:cubicBezTo>
                    <a:cubicBezTo>
                      <a:pt x="32" y="28"/>
                      <a:pt x="56" y="13"/>
                      <a:pt x="69" y="6"/>
                    </a:cubicBezTo>
                    <a:cubicBezTo>
                      <a:pt x="70" y="4"/>
                      <a:pt x="71" y="2"/>
                      <a:pt x="72" y="1"/>
                    </a:cubicBezTo>
                    <a:cubicBezTo>
                      <a:pt x="72" y="0"/>
                      <a:pt x="72" y="0"/>
                      <a:pt x="72"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5" name="Freeform 89"/>
              <p:cNvSpPr>
                <a:spLocks noEditPoints="1"/>
              </p:cNvSpPr>
              <p:nvPr/>
            </p:nvSpPr>
            <p:spPr bwMode="auto">
              <a:xfrm>
                <a:off x="9593263" y="3321050"/>
                <a:ext cx="106363" cy="92075"/>
              </a:xfrm>
              <a:custGeom>
                <a:avLst/>
                <a:gdLst>
                  <a:gd name="T0" fmla="*/ 38 w 38"/>
                  <a:gd name="T1" fmla="*/ 31 h 33"/>
                  <a:gd name="T2" fmla="*/ 38 w 38"/>
                  <a:gd name="T3" fmla="*/ 31 h 33"/>
                  <a:gd name="T4" fmla="*/ 38 w 38"/>
                  <a:gd name="T5" fmla="*/ 31 h 33"/>
                  <a:gd name="T6" fmla="*/ 8 w 38"/>
                  <a:gd name="T7" fmla="*/ 0 h 33"/>
                  <a:gd name="T8" fmla="*/ 8 w 38"/>
                  <a:gd name="T9" fmla="*/ 0 h 33"/>
                  <a:gd name="T10" fmla="*/ 3 w 38"/>
                  <a:gd name="T11" fmla="*/ 2 h 33"/>
                  <a:gd name="T12" fmla="*/ 0 w 38"/>
                  <a:gd name="T13" fmla="*/ 9 h 33"/>
                  <a:gd name="T14" fmla="*/ 0 w 38"/>
                  <a:gd name="T15" fmla="*/ 11 h 33"/>
                  <a:gd name="T16" fmla="*/ 2 w 38"/>
                  <a:gd name="T17" fmla="*/ 14 h 33"/>
                  <a:gd name="T18" fmla="*/ 2 w 38"/>
                  <a:gd name="T19" fmla="*/ 14 h 33"/>
                  <a:gd name="T20" fmla="*/ 15 w 38"/>
                  <a:gd name="T21" fmla="*/ 24 h 33"/>
                  <a:gd name="T22" fmla="*/ 34 w 38"/>
                  <a:gd name="T23" fmla="*/ 33 h 33"/>
                  <a:gd name="T24" fmla="*/ 34 w 38"/>
                  <a:gd name="T25" fmla="*/ 30 h 33"/>
                  <a:gd name="T26" fmla="*/ 34 w 38"/>
                  <a:gd name="T27" fmla="*/ 29 h 33"/>
                  <a:gd name="T28" fmla="*/ 17 w 38"/>
                  <a:gd name="T29" fmla="*/ 21 h 33"/>
                  <a:gd name="T30" fmla="*/ 5 w 38"/>
                  <a:gd name="T31" fmla="*/ 12 h 33"/>
                  <a:gd name="T32" fmla="*/ 5 w 38"/>
                  <a:gd name="T33" fmla="*/ 12 h 33"/>
                  <a:gd name="T34" fmla="*/ 4 w 38"/>
                  <a:gd name="T35" fmla="*/ 9 h 33"/>
                  <a:gd name="T36" fmla="*/ 5 w 38"/>
                  <a:gd name="T37" fmla="*/ 5 h 33"/>
                  <a:gd name="T38" fmla="*/ 8 w 38"/>
                  <a:gd name="T39" fmla="*/ 4 h 33"/>
                  <a:gd name="T40" fmla="*/ 11 w 38"/>
                  <a:gd name="T41" fmla="*/ 6 h 33"/>
                  <a:gd name="T42" fmla="*/ 12 w 38"/>
                  <a:gd name="T43" fmla="*/ 6 h 33"/>
                  <a:gd name="T44" fmla="*/ 31 w 38"/>
                  <a:gd name="T45" fmla="*/ 18 h 33"/>
                  <a:gd name="T46" fmla="*/ 29 w 38"/>
                  <a:gd name="T47" fmla="*/ 16 h 33"/>
                  <a:gd name="T48" fmla="*/ 25 w 38"/>
                  <a:gd name="T49" fmla="*/ 11 h 33"/>
                  <a:gd name="T50" fmla="*/ 14 w 38"/>
                  <a:gd name="T51" fmla="*/ 3 h 33"/>
                  <a:gd name="T52" fmla="*/ 14 w 38"/>
                  <a:gd name="T53" fmla="*/ 3 h 33"/>
                  <a:gd name="T54" fmla="*/ 14 w 38"/>
                  <a:gd name="T55" fmla="*/ 3 h 33"/>
                  <a:gd name="T56" fmla="*/ 14 w 38"/>
                  <a:gd name="T57" fmla="*/ 3 h 33"/>
                  <a:gd name="T58" fmla="*/ 14 w 38"/>
                  <a:gd name="T59" fmla="*/ 3 h 33"/>
                  <a:gd name="T60" fmla="*/ 8 w 38"/>
                  <a:gd name="T61"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8" h="33">
                    <a:moveTo>
                      <a:pt x="38" y="31"/>
                    </a:moveTo>
                    <a:cubicBezTo>
                      <a:pt x="38" y="31"/>
                      <a:pt x="38" y="31"/>
                      <a:pt x="38" y="31"/>
                    </a:cubicBezTo>
                    <a:cubicBezTo>
                      <a:pt x="38" y="31"/>
                      <a:pt x="38" y="31"/>
                      <a:pt x="38" y="31"/>
                    </a:cubicBezTo>
                    <a:moveTo>
                      <a:pt x="8" y="0"/>
                    </a:moveTo>
                    <a:cubicBezTo>
                      <a:pt x="8" y="0"/>
                      <a:pt x="8" y="0"/>
                      <a:pt x="8" y="0"/>
                    </a:cubicBezTo>
                    <a:cubicBezTo>
                      <a:pt x="6" y="0"/>
                      <a:pt x="4" y="1"/>
                      <a:pt x="3" y="2"/>
                    </a:cubicBezTo>
                    <a:cubicBezTo>
                      <a:pt x="1" y="4"/>
                      <a:pt x="0" y="6"/>
                      <a:pt x="0" y="9"/>
                    </a:cubicBezTo>
                    <a:cubicBezTo>
                      <a:pt x="0" y="9"/>
                      <a:pt x="0" y="10"/>
                      <a:pt x="0" y="11"/>
                    </a:cubicBezTo>
                    <a:cubicBezTo>
                      <a:pt x="1" y="12"/>
                      <a:pt x="1" y="13"/>
                      <a:pt x="2" y="14"/>
                    </a:cubicBezTo>
                    <a:cubicBezTo>
                      <a:pt x="2" y="14"/>
                      <a:pt x="2" y="14"/>
                      <a:pt x="2" y="14"/>
                    </a:cubicBezTo>
                    <a:cubicBezTo>
                      <a:pt x="3" y="15"/>
                      <a:pt x="7" y="20"/>
                      <a:pt x="15" y="24"/>
                    </a:cubicBezTo>
                    <a:cubicBezTo>
                      <a:pt x="20" y="28"/>
                      <a:pt x="26" y="31"/>
                      <a:pt x="34" y="33"/>
                    </a:cubicBezTo>
                    <a:cubicBezTo>
                      <a:pt x="34" y="32"/>
                      <a:pt x="34" y="31"/>
                      <a:pt x="34" y="30"/>
                    </a:cubicBezTo>
                    <a:cubicBezTo>
                      <a:pt x="34" y="30"/>
                      <a:pt x="34" y="29"/>
                      <a:pt x="34" y="29"/>
                    </a:cubicBezTo>
                    <a:cubicBezTo>
                      <a:pt x="27" y="27"/>
                      <a:pt x="21" y="24"/>
                      <a:pt x="17" y="21"/>
                    </a:cubicBezTo>
                    <a:cubicBezTo>
                      <a:pt x="10" y="17"/>
                      <a:pt x="5" y="12"/>
                      <a:pt x="5" y="12"/>
                    </a:cubicBezTo>
                    <a:cubicBezTo>
                      <a:pt x="5" y="12"/>
                      <a:pt x="5" y="12"/>
                      <a:pt x="5" y="12"/>
                    </a:cubicBezTo>
                    <a:cubicBezTo>
                      <a:pt x="4" y="11"/>
                      <a:pt x="4" y="10"/>
                      <a:pt x="4" y="9"/>
                    </a:cubicBezTo>
                    <a:cubicBezTo>
                      <a:pt x="4" y="7"/>
                      <a:pt x="4" y="6"/>
                      <a:pt x="5" y="5"/>
                    </a:cubicBezTo>
                    <a:cubicBezTo>
                      <a:pt x="6" y="5"/>
                      <a:pt x="7" y="4"/>
                      <a:pt x="8" y="4"/>
                    </a:cubicBezTo>
                    <a:cubicBezTo>
                      <a:pt x="9" y="4"/>
                      <a:pt x="11" y="5"/>
                      <a:pt x="11" y="6"/>
                    </a:cubicBezTo>
                    <a:cubicBezTo>
                      <a:pt x="12" y="6"/>
                      <a:pt x="12" y="6"/>
                      <a:pt x="12" y="6"/>
                    </a:cubicBezTo>
                    <a:cubicBezTo>
                      <a:pt x="12" y="6"/>
                      <a:pt x="19" y="14"/>
                      <a:pt x="31" y="18"/>
                    </a:cubicBezTo>
                    <a:cubicBezTo>
                      <a:pt x="30" y="17"/>
                      <a:pt x="29" y="17"/>
                      <a:pt x="29" y="16"/>
                    </a:cubicBezTo>
                    <a:cubicBezTo>
                      <a:pt x="27" y="14"/>
                      <a:pt x="26" y="13"/>
                      <a:pt x="25" y="11"/>
                    </a:cubicBezTo>
                    <a:cubicBezTo>
                      <a:pt x="19" y="7"/>
                      <a:pt x="15" y="3"/>
                      <a:pt x="14" y="3"/>
                    </a:cubicBezTo>
                    <a:cubicBezTo>
                      <a:pt x="14" y="3"/>
                      <a:pt x="14" y="3"/>
                      <a:pt x="14" y="3"/>
                    </a:cubicBezTo>
                    <a:cubicBezTo>
                      <a:pt x="14" y="3"/>
                      <a:pt x="14" y="3"/>
                      <a:pt x="14" y="3"/>
                    </a:cubicBezTo>
                    <a:cubicBezTo>
                      <a:pt x="14" y="3"/>
                      <a:pt x="14" y="3"/>
                      <a:pt x="14" y="3"/>
                    </a:cubicBezTo>
                    <a:cubicBezTo>
                      <a:pt x="14" y="3"/>
                      <a:pt x="14" y="3"/>
                      <a:pt x="14" y="3"/>
                    </a:cubicBezTo>
                    <a:cubicBezTo>
                      <a:pt x="13" y="1"/>
                      <a:pt x="11" y="0"/>
                      <a:pt x="8"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6" name="Freeform 90"/>
              <p:cNvSpPr/>
              <p:nvPr/>
            </p:nvSpPr>
            <p:spPr bwMode="auto">
              <a:xfrm>
                <a:off x="9766301" y="3324225"/>
                <a:ext cx="61913" cy="84138"/>
              </a:xfrm>
              <a:custGeom>
                <a:avLst/>
                <a:gdLst>
                  <a:gd name="T0" fmla="*/ 14 w 22"/>
                  <a:gd name="T1" fmla="*/ 0 h 30"/>
                  <a:gd name="T2" fmla="*/ 14 w 22"/>
                  <a:gd name="T3" fmla="*/ 0 h 30"/>
                  <a:gd name="T4" fmla="*/ 8 w 22"/>
                  <a:gd name="T5" fmla="*/ 3 h 30"/>
                  <a:gd name="T6" fmla="*/ 4 w 22"/>
                  <a:gd name="T7" fmla="*/ 7 h 30"/>
                  <a:gd name="T8" fmla="*/ 3 w 22"/>
                  <a:gd name="T9" fmla="*/ 13 h 30"/>
                  <a:gd name="T10" fmla="*/ 11 w 22"/>
                  <a:gd name="T11" fmla="*/ 6 h 30"/>
                  <a:gd name="T12" fmla="*/ 14 w 22"/>
                  <a:gd name="T13" fmla="*/ 4 h 30"/>
                  <a:gd name="T14" fmla="*/ 17 w 22"/>
                  <a:gd name="T15" fmla="*/ 6 h 30"/>
                  <a:gd name="T16" fmla="*/ 18 w 22"/>
                  <a:gd name="T17" fmla="*/ 9 h 30"/>
                  <a:gd name="T18" fmla="*/ 17 w 22"/>
                  <a:gd name="T19" fmla="*/ 12 h 30"/>
                  <a:gd name="T20" fmla="*/ 1 w 22"/>
                  <a:gd name="T21" fmla="*/ 25 h 30"/>
                  <a:gd name="T22" fmla="*/ 0 w 22"/>
                  <a:gd name="T23" fmla="*/ 30 h 30"/>
                  <a:gd name="T24" fmla="*/ 20 w 22"/>
                  <a:gd name="T25" fmla="*/ 15 h 30"/>
                  <a:gd name="T26" fmla="*/ 20 w 22"/>
                  <a:gd name="T27" fmla="*/ 14 h 30"/>
                  <a:gd name="T28" fmla="*/ 22 w 22"/>
                  <a:gd name="T29" fmla="*/ 9 h 30"/>
                  <a:gd name="T30" fmla="*/ 22 w 22"/>
                  <a:gd name="T31" fmla="*/ 7 h 30"/>
                  <a:gd name="T32" fmla="*/ 20 w 22"/>
                  <a:gd name="T33" fmla="*/ 3 h 30"/>
                  <a:gd name="T34" fmla="*/ 14 w 22"/>
                  <a:gd name="T35"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2" h="30">
                    <a:moveTo>
                      <a:pt x="14" y="0"/>
                    </a:moveTo>
                    <a:cubicBezTo>
                      <a:pt x="14" y="0"/>
                      <a:pt x="14" y="0"/>
                      <a:pt x="14" y="0"/>
                    </a:cubicBezTo>
                    <a:cubicBezTo>
                      <a:pt x="12" y="0"/>
                      <a:pt x="10" y="1"/>
                      <a:pt x="8" y="3"/>
                    </a:cubicBezTo>
                    <a:cubicBezTo>
                      <a:pt x="6" y="5"/>
                      <a:pt x="5" y="6"/>
                      <a:pt x="4" y="7"/>
                    </a:cubicBezTo>
                    <a:cubicBezTo>
                      <a:pt x="3" y="9"/>
                      <a:pt x="3" y="11"/>
                      <a:pt x="3" y="13"/>
                    </a:cubicBezTo>
                    <a:cubicBezTo>
                      <a:pt x="6" y="11"/>
                      <a:pt x="8" y="9"/>
                      <a:pt x="11" y="6"/>
                    </a:cubicBezTo>
                    <a:cubicBezTo>
                      <a:pt x="12" y="5"/>
                      <a:pt x="13" y="4"/>
                      <a:pt x="14" y="4"/>
                    </a:cubicBezTo>
                    <a:cubicBezTo>
                      <a:pt x="15" y="4"/>
                      <a:pt x="16" y="5"/>
                      <a:pt x="17" y="6"/>
                    </a:cubicBezTo>
                    <a:cubicBezTo>
                      <a:pt x="18" y="6"/>
                      <a:pt x="18" y="8"/>
                      <a:pt x="18" y="9"/>
                    </a:cubicBezTo>
                    <a:cubicBezTo>
                      <a:pt x="18" y="10"/>
                      <a:pt x="18" y="11"/>
                      <a:pt x="17" y="12"/>
                    </a:cubicBezTo>
                    <a:cubicBezTo>
                      <a:pt x="12" y="18"/>
                      <a:pt x="7" y="22"/>
                      <a:pt x="1" y="25"/>
                    </a:cubicBezTo>
                    <a:cubicBezTo>
                      <a:pt x="0" y="26"/>
                      <a:pt x="0" y="28"/>
                      <a:pt x="0" y="30"/>
                    </a:cubicBezTo>
                    <a:cubicBezTo>
                      <a:pt x="7" y="27"/>
                      <a:pt x="14" y="22"/>
                      <a:pt x="20" y="15"/>
                    </a:cubicBezTo>
                    <a:cubicBezTo>
                      <a:pt x="20" y="15"/>
                      <a:pt x="20" y="15"/>
                      <a:pt x="20" y="14"/>
                    </a:cubicBezTo>
                    <a:cubicBezTo>
                      <a:pt x="22" y="13"/>
                      <a:pt x="22" y="11"/>
                      <a:pt x="22" y="9"/>
                    </a:cubicBezTo>
                    <a:cubicBezTo>
                      <a:pt x="22" y="8"/>
                      <a:pt x="22" y="7"/>
                      <a:pt x="22" y="7"/>
                    </a:cubicBezTo>
                    <a:cubicBezTo>
                      <a:pt x="22" y="5"/>
                      <a:pt x="21" y="4"/>
                      <a:pt x="20" y="3"/>
                    </a:cubicBezTo>
                    <a:cubicBezTo>
                      <a:pt x="18" y="1"/>
                      <a:pt x="16" y="0"/>
                      <a:pt x="1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7" name="Freeform 91"/>
              <p:cNvSpPr>
                <a:spLocks noEditPoints="1"/>
              </p:cNvSpPr>
              <p:nvPr/>
            </p:nvSpPr>
            <p:spPr bwMode="auto">
              <a:xfrm>
                <a:off x="9731376" y="3146425"/>
                <a:ext cx="74613" cy="84138"/>
              </a:xfrm>
              <a:custGeom>
                <a:avLst/>
                <a:gdLst>
                  <a:gd name="T0" fmla="*/ 0 w 27"/>
                  <a:gd name="T1" fmla="*/ 24 h 30"/>
                  <a:gd name="T2" fmla="*/ 0 w 27"/>
                  <a:gd name="T3" fmla="*/ 25 h 30"/>
                  <a:gd name="T4" fmla="*/ 2 w 27"/>
                  <a:gd name="T5" fmla="*/ 25 h 30"/>
                  <a:gd name="T6" fmla="*/ 2 w 27"/>
                  <a:gd name="T7" fmla="*/ 25 h 30"/>
                  <a:gd name="T8" fmla="*/ 0 w 27"/>
                  <a:gd name="T9" fmla="*/ 24 h 30"/>
                  <a:gd name="T10" fmla="*/ 17 w 27"/>
                  <a:gd name="T11" fmla="*/ 0 h 30"/>
                  <a:gd name="T12" fmla="*/ 13 w 27"/>
                  <a:gd name="T13" fmla="*/ 2 h 30"/>
                  <a:gd name="T14" fmla="*/ 1 w 27"/>
                  <a:gd name="T15" fmla="*/ 20 h 30"/>
                  <a:gd name="T16" fmla="*/ 5 w 27"/>
                  <a:gd name="T17" fmla="*/ 22 h 30"/>
                  <a:gd name="T18" fmla="*/ 16 w 27"/>
                  <a:gd name="T19" fmla="*/ 4 h 30"/>
                  <a:gd name="T20" fmla="*/ 17 w 27"/>
                  <a:gd name="T21" fmla="*/ 4 h 30"/>
                  <a:gd name="T22" fmla="*/ 17 w 27"/>
                  <a:gd name="T23" fmla="*/ 4 h 30"/>
                  <a:gd name="T24" fmla="*/ 19 w 27"/>
                  <a:gd name="T25" fmla="*/ 5 h 30"/>
                  <a:gd name="T26" fmla="*/ 20 w 27"/>
                  <a:gd name="T27" fmla="*/ 5 h 30"/>
                  <a:gd name="T28" fmla="*/ 20 w 27"/>
                  <a:gd name="T29" fmla="*/ 5 h 30"/>
                  <a:gd name="T30" fmla="*/ 21 w 27"/>
                  <a:gd name="T31" fmla="*/ 6 h 30"/>
                  <a:gd name="T32" fmla="*/ 21 w 27"/>
                  <a:gd name="T33" fmla="*/ 6 h 30"/>
                  <a:gd name="T34" fmla="*/ 22 w 27"/>
                  <a:gd name="T35" fmla="*/ 7 h 30"/>
                  <a:gd name="T36" fmla="*/ 23 w 27"/>
                  <a:gd name="T37" fmla="*/ 8 h 30"/>
                  <a:gd name="T38" fmla="*/ 22 w 27"/>
                  <a:gd name="T39" fmla="*/ 9 h 30"/>
                  <a:gd name="T40" fmla="*/ 11 w 27"/>
                  <a:gd name="T41" fmla="*/ 27 h 30"/>
                  <a:gd name="T42" fmla="*/ 13 w 27"/>
                  <a:gd name="T43" fmla="*/ 30 h 30"/>
                  <a:gd name="T44" fmla="*/ 26 w 27"/>
                  <a:gd name="T45" fmla="*/ 11 h 30"/>
                  <a:gd name="T46" fmla="*/ 27 w 27"/>
                  <a:gd name="T47" fmla="*/ 8 h 30"/>
                  <a:gd name="T48" fmla="*/ 26 w 27"/>
                  <a:gd name="T49" fmla="*/ 5 h 30"/>
                  <a:gd name="T50" fmla="*/ 24 w 27"/>
                  <a:gd name="T51" fmla="*/ 3 h 30"/>
                  <a:gd name="T52" fmla="*/ 24 w 27"/>
                  <a:gd name="T53" fmla="*/ 3 h 30"/>
                  <a:gd name="T54" fmla="*/ 22 w 27"/>
                  <a:gd name="T55" fmla="*/ 2 h 30"/>
                  <a:gd name="T56" fmla="*/ 22 w 27"/>
                  <a:gd name="T57" fmla="*/ 2 h 30"/>
                  <a:gd name="T58" fmla="*/ 21 w 27"/>
                  <a:gd name="T59" fmla="*/ 1 h 30"/>
                  <a:gd name="T60" fmla="*/ 17 w 27"/>
                  <a:gd name="T61" fmla="*/ 0 h 30"/>
                  <a:gd name="T62" fmla="*/ 17 w 27"/>
                  <a:gd name="T63"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7" h="30">
                    <a:moveTo>
                      <a:pt x="0" y="24"/>
                    </a:moveTo>
                    <a:cubicBezTo>
                      <a:pt x="0" y="25"/>
                      <a:pt x="0" y="25"/>
                      <a:pt x="0" y="25"/>
                    </a:cubicBezTo>
                    <a:cubicBezTo>
                      <a:pt x="1" y="25"/>
                      <a:pt x="1" y="25"/>
                      <a:pt x="2" y="25"/>
                    </a:cubicBezTo>
                    <a:cubicBezTo>
                      <a:pt x="2" y="25"/>
                      <a:pt x="2" y="25"/>
                      <a:pt x="2" y="25"/>
                    </a:cubicBezTo>
                    <a:cubicBezTo>
                      <a:pt x="1" y="25"/>
                      <a:pt x="1" y="25"/>
                      <a:pt x="0" y="24"/>
                    </a:cubicBezTo>
                    <a:moveTo>
                      <a:pt x="17" y="0"/>
                    </a:moveTo>
                    <a:cubicBezTo>
                      <a:pt x="15" y="0"/>
                      <a:pt x="14" y="1"/>
                      <a:pt x="13" y="2"/>
                    </a:cubicBezTo>
                    <a:cubicBezTo>
                      <a:pt x="1" y="20"/>
                      <a:pt x="1" y="20"/>
                      <a:pt x="1" y="20"/>
                    </a:cubicBezTo>
                    <a:cubicBezTo>
                      <a:pt x="2" y="21"/>
                      <a:pt x="4" y="21"/>
                      <a:pt x="5" y="22"/>
                    </a:cubicBezTo>
                    <a:cubicBezTo>
                      <a:pt x="16" y="4"/>
                      <a:pt x="16" y="4"/>
                      <a:pt x="16" y="4"/>
                    </a:cubicBezTo>
                    <a:cubicBezTo>
                      <a:pt x="17" y="4"/>
                      <a:pt x="17" y="4"/>
                      <a:pt x="17" y="4"/>
                    </a:cubicBezTo>
                    <a:cubicBezTo>
                      <a:pt x="17" y="4"/>
                      <a:pt x="17" y="4"/>
                      <a:pt x="17" y="4"/>
                    </a:cubicBezTo>
                    <a:cubicBezTo>
                      <a:pt x="17" y="4"/>
                      <a:pt x="18" y="4"/>
                      <a:pt x="19" y="5"/>
                    </a:cubicBezTo>
                    <a:cubicBezTo>
                      <a:pt x="19" y="5"/>
                      <a:pt x="20" y="5"/>
                      <a:pt x="20" y="5"/>
                    </a:cubicBezTo>
                    <a:cubicBezTo>
                      <a:pt x="20" y="5"/>
                      <a:pt x="20" y="5"/>
                      <a:pt x="20" y="5"/>
                    </a:cubicBezTo>
                    <a:cubicBezTo>
                      <a:pt x="20" y="6"/>
                      <a:pt x="21" y="6"/>
                      <a:pt x="21" y="6"/>
                    </a:cubicBezTo>
                    <a:cubicBezTo>
                      <a:pt x="21" y="6"/>
                      <a:pt x="21" y="6"/>
                      <a:pt x="21" y="6"/>
                    </a:cubicBezTo>
                    <a:cubicBezTo>
                      <a:pt x="22" y="7"/>
                      <a:pt x="22" y="7"/>
                      <a:pt x="22" y="7"/>
                    </a:cubicBezTo>
                    <a:cubicBezTo>
                      <a:pt x="23" y="8"/>
                      <a:pt x="23" y="8"/>
                      <a:pt x="23" y="8"/>
                    </a:cubicBezTo>
                    <a:cubicBezTo>
                      <a:pt x="22" y="9"/>
                      <a:pt x="22" y="9"/>
                      <a:pt x="22" y="9"/>
                    </a:cubicBezTo>
                    <a:cubicBezTo>
                      <a:pt x="11" y="27"/>
                      <a:pt x="11" y="27"/>
                      <a:pt x="11" y="27"/>
                    </a:cubicBezTo>
                    <a:cubicBezTo>
                      <a:pt x="12" y="28"/>
                      <a:pt x="12" y="29"/>
                      <a:pt x="13" y="30"/>
                    </a:cubicBezTo>
                    <a:cubicBezTo>
                      <a:pt x="26" y="11"/>
                      <a:pt x="26" y="11"/>
                      <a:pt x="26" y="11"/>
                    </a:cubicBezTo>
                    <a:cubicBezTo>
                      <a:pt x="26" y="10"/>
                      <a:pt x="27" y="9"/>
                      <a:pt x="27" y="8"/>
                    </a:cubicBezTo>
                    <a:cubicBezTo>
                      <a:pt x="27" y="7"/>
                      <a:pt x="26" y="6"/>
                      <a:pt x="26" y="5"/>
                    </a:cubicBezTo>
                    <a:cubicBezTo>
                      <a:pt x="25" y="4"/>
                      <a:pt x="24" y="4"/>
                      <a:pt x="24" y="3"/>
                    </a:cubicBezTo>
                    <a:cubicBezTo>
                      <a:pt x="24" y="3"/>
                      <a:pt x="24" y="3"/>
                      <a:pt x="24" y="3"/>
                    </a:cubicBezTo>
                    <a:cubicBezTo>
                      <a:pt x="23" y="3"/>
                      <a:pt x="23" y="2"/>
                      <a:pt x="22" y="2"/>
                    </a:cubicBezTo>
                    <a:cubicBezTo>
                      <a:pt x="22" y="2"/>
                      <a:pt x="22" y="2"/>
                      <a:pt x="22" y="2"/>
                    </a:cubicBezTo>
                    <a:cubicBezTo>
                      <a:pt x="22" y="2"/>
                      <a:pt x="21" y="1"/>
                      <a:pt x="21" y="1"/>
                    </a:cubicBezTo>
                    <a:cubicBezTo>
                      <a:pt x="20" y="1"/>
                      <a:pt x="18" y="0"/>
                      <a:pt x="17" y="0"/>
                    </a:cubicBezTo>
                    <a:cubicBezTo>
                      <a:pt x="17" y="0"/>
                      <a:pt x="17" y="0"/>
                      <a:pt x="17"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8" name="Freeform 92"/>
              <p:cNvSpPr>
                <a:spLocks noEditPoints="1"/>
              </p:cNvSpPr>
              <p:nvPr/>
            </p:nvSpPr>
            <p:spPr bwMode="auto">
              <a:xfrm>
                <a:off x="9612313" y="3200400"/>
                <a:ext cx="168275" cy="457200"/>
              </a:xfrm>
              <a:custGeom>
                <a:avLst/>
                <a:gdLst>
                  <a:gd name="T0" fmla="*/ 8 w 60"/>
                  <a:gd name="T1" fmla="*/ 158 h 163"/>
                  <a:gd name="T2" fmla="*/ 15 w 60"/>
                  <a:gd name="T3" fmla="*/ 161 h 163"/>
                  <a:gd name="T4" fmla="*/ 11 w 60"/>
                  <a:gd name="T5" fmla="*/ 28 h 163"/>
                  <a:gd name="T6" fmla="*/ 34 w 60"/>
                  <a:gd name="T7" fmla="*/ 0 h 163"/>
                  <a:gd name="T8" fmla="*/ 12 w 60"/>
                  <a:gd name="T9" fmla="*/ 12 h 163"/>
                  <a:gd name="T10" fmla="*/ 8 w 60"/>
                  <a:gd name="T11" fmla="*/ 26 h 163"/>
                  <a:gd name="T12" fmla="*/ 7 w 60"/>
                  <a:gd name="T13" fmla="*/ 27 h 163"/>
                  <a:gd name="T14" fmla="*/ 18 w 60"/>
                  <a:gd name="T15" fmla="*/ 54 h 163"/>
                  <a:gd name="T16" fmla="*/ 24 w 60"/>
                  <a:gd name="T17" fmla="*/ 61 h 163"/>
                  <a:gd name="T18" fmla="*/ 27 w 60"/>
                  <a:gd name="T19" fmla="*/ 73 h 163"/>
                  <a:gd name="T20" fmla="*/ 26 w 60"/>
                  <a:gd name="T21" fmla="*/ 78 h 163"/>
                  <a:gd name="T22" fmla="*/ 4 w 60"/>
                  <a:gd name="T23" fmla="*/ 143 h 163"/>
                  <a:gd name="T24" fmla="*/ 2 w 60"/>
                  <a:gd name="T25" fmla="*/ 148 h 163"/>
                  <a:gd name="T26" fmla="*/ 1 w 60"/>
                  <a:gd name="T27" fmla="*/ 153 h 163"/>
                  <a:gd name="T28" fmla="*/ 0 w 60"/>
                  <a:gd name="T29" fmla="*/ 154 h 163"/>
                  <a:gd name="T30" fmla="*/ 0 w 60"/>
                  <a:gd name="T31" fmla="*/ 154 h 163"/>
                  <a:gd name="T32" fmla="*/ 4 w 60"/>
                  <a:gd name="T33" fmla="*/ 157 h 163"/>
                  <a:gd name="T34" fmla="*/ 6 w 60"/>
                  <a:gd name="T35" fmla="*/ 154 h 163"/>
                  <a:gd name="T36" fmla="*/ 5 w 60"/>
                  <a:gd name="T37" fmla="*/ 153 h 163"/>
                  <a:gd name="T38" fmla="*/ 8 w 60"/>
                  <a:gd name="T39" fmla="*/ 144 h 163"/>
                  <a:gd name="T40" fmla="*/ 23 w 60"/>
                  <a:gd name="T41" fmla="*/ 103 h 163"/>
                  <a:gd name="T42" fmla="*/ 31 w 60"/>
                  <a:gd name="T43" fmla="*/ 74 h 163"/>
                  <a:gd name="T44" fmla="*/ 25 w 60"/>
                  <a:gd name="T45" fmla="*/ 56 h 163"/>
                  <a:gd name="T46" fmla="*/ 12 w 60"/>
                  <a:gd name="T47" fmla="*/ 27 h 163"/>
                  <a:gd name="T48" fmla="*/ 15 w 60"/>
                  <a:gd name="T49" fmla="*/ 14 h 163"/>
                  <a:gd name="T50" fmla="*/ 16 w 60"/>
                  <a:gd name="T51" fmla="*/ 13 h 163"/>
                  <a:gd name="T52" fmla="*/ 42 w 60"/>
                  <a:gd name="T53" fmla="*/ 5 h 163"/>
                  <a:gd name="T54" fmla="*/ 46 w 60"/>
                  <a:gd name="T55" fmla="*/ 7 h 163"/>
                  <a:gd name="T56" fmla="*/ 56 w 60"/>
                  <a:gd name="T57" fmla="*/ 33 h 163"/>
                  <a:gd name="T58" fmla="*/ 55 w 60"/>
                  <a:gd name="T59" fmla="*/ 50 h 163"/>
                  <a:gd name="T60" fmla="*/ 23 w 60"/>
                  <a:gd name="T61" fmla="*/ 149 h 163"/>
                  <a:gd name="T62" fmla="*/ 19 w 60"/>
                  <a:gd name="T63" fmla="*/ 158 h 163"/>
                  <a:gd name="T64" fmla="*/ 20 w 60"/>
                  <a:gd name="T65" fmla="*/ 161 h 163"/>
                  <a:gd name="T66" fmla="*/ 19 w 60"/>
                  <a:gd name="T67" fmla="*/ 163 h 163"/>
                  <a:gd name="T68" fmla="*/ 38 w 60"/>
                  <a:gd name="T69" fmla="*/ 124 h 163"/>
                  <a:gd name="T70" fmla="*/ 56 w 60"/>
                  <a:gd name="T71" fmla="*/ 69 h 163"/>
                  <a:gd name="T72" fmla="*/ 59 w 60"/>
                  <a:gd name="T73" fmla="*/ 51 h 163"/>
                  <a:gd name="T74" fmla="*/ 60 w 60"/>
                  <a:gd name="T75" fmla="*/ 44 h 163"/>
                  <a:gd name="T76" fmla="*/ 60 w 60"/>
                  <a:gd name="T77" fmla="*/ 38 h 163"/>
                  <a:gd name="T78" fmla="*/ 58 w 60"/>
                  <a:gd name="T79" fmla="*/ 17 h 163"/>
                  <a:gd name="T80" fmla="*/ 53 w 60"/>
                  <a:gd name="T81" fmla="*/ 8 h 163"/>
                  <a:gd name="T82" fmla="*/ 48 w 60"/>
                  <a:gd name="T83" fmla="*/ 4 h 163"/>
                  <a:gd name="T84" fmla="*/ 46 w 60"/>
                  <a:gd name="T85" fmla="*/ 7 h 163"/>
                  <a:gd name="T86" fmla="*/ 48 w 60"/>
                  <a:gd name="T87" fmla="*/ 4 h 163"/>
                  <a:gd name="T88" fmla="*/ 43 w 60"/>
                  <a:gd name="T89" fmla="*/ 1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0" h="163">
                    <a:moveTo>
                      <a:pt x="8" y="158"/>
                    </a:moveTo>
                    <a:cubicBezTo>
                      <a:pt x="8" y="158"/>
                      <a:pt x="8" y="158"/>
                      <a:pt x="8" y="158"/>
                    </a:cubicBezTo>
                    <a:cubicBezTo>
                      <a:pt x="15" y="161"/>
                      <a:pt x="15" y="161"/>
                      <a:pt x="15" y="161"/>
                    </a:cubicBezTo>
                    <a:cubicBezTo>
                      <a:pt x="15" y="161"/>
                      <a:pt x="15" y="161"/>
                      <a:pt x="15" y="161"/>
                    </a:cubicBezTo>
                    <a:cubicBezTo>
                      <a:pt x="8" y="158"/>
                      <a:pt x="8" y="158"/>
                      <a:pt x="8" y="158"/>
                    </a:cubicBezTo>
                    <a:moveTo>
                      <a:pt x="11" y="28"/>
                    </a:moveTo>
                    <a:cubicBezTo>
                      <a:pt x="11" y="28"/>
                      <a:pt x="11" y="28"/>
                      <a:pt x="11" y="28"/>
                    </a:cubicBezTo>
                    <a:moveTo>
                      <a:pt x="34" y="0"/>
                    </a:moveTo>
                    <a:cubicBezTo>
                      <a:pt x="25" y="0"/>
                      <a:pt x="17" y="4"/>
                      <a:pt x="12" y="11"/>
                    </a:cubicBezTo>
                    <a:cubicBezTo>
                      <a:pt x="12" y="11"/>
                      <a:pt x="12" y="11"/>
                      <a:pt x="12" y="12"/>
                    </a:cubicBezTo>
                    <a:cubicBezTo>
                      <a:pt x="11" y="13"/>
                      <a:pt x="10" y="15"/>
                      <a:pt x="9" y="17"/>
                    </a:cubicBezTo>
                    <a:cubicBezTo>
                      <a:pt x="8" y="20"/>
                      <a:pt x="8" y="23"/>
                      <a:pt x="8" y="26"/>
                    </a:cubicBezTo>
                    <a:cubicBezTo>
                      <a:pt x="8" y="26"/>
                      <a:pt x="8" y="26"/>
                      <a:pt x="8" y="26"/>
                    </a:cubicBezTo>
                    <a:cubicBezTo>
                      <a:pt x="7" y="27"/>
                      <a:pt x="7" y="27"/>
                      <a:pt x="7" y="27"/>
                    </a:cubicBezTo>
                    <a:cubicBezTo>
                      <a:pt x="7" y="27"/>
                      <a:pt x="7" y="28"/>
                      <a:pt x="7" y="29"/>
                    </a:cubicBezTo>
                    <a:cubicBezTo>
                      <a:pt x="7" y="32"/>
                      <a:pt x="8" y="41"/>
                      <a:pt x="18" y="54"/>
                    </a:cubicBezTo>
                    <a:cubicBezTo>
                      <a:pt x="19" y="56"/>
                      <a:pt x="20" y="57"/>
                      <a:pt x="22" y="59"/>
                    </a:cubicBezTo>
                    <a:cubicBezTo>
                      <a:pt x="22" y="60"/>
                      <a:pt x="23" y="60"/>
                      <a:pt x="24" y="61"/>
                    </a:cubicBezTo>
                    <a:cubicBezTo>
                      <a:pt x="25" y="65"/>
                      <a:pt x="26" y="68"/>
                      <a:pt x="27" y="72"/>
                    </a:cubicBezTo>
                    <a:cubicBezTo>
                      <a:pt x="27" y="72"/>
                      <a:pt x="27" y="73"/>
                      <a:pt x="27" y="73"/>
                    </a:cubicBezTo>
                    <a:cubicBezTo>
                      <a:pt x="27" y="74"/>
                      <a:pt x="27" y="75"/>
                      <a:pt x="27" y="76"/>
                    </a:cubicBezTo>
                    <a:cubicBezTo>
                      <a:pt x="26" y="76"/>
                      <a:pt x="26" y="77"/>
                      <a:pt x="26" y="78"/>
                    </a:cubicBezTo>
                    <a:cubicBezTo>
                      <a:pt x="25" y="86"/>
                      <a:pt x="22" y="95"/>
                      <a:pt x="19" y="102"/>
                    </a:cubicBezTo>
                    <a:cubicBezTo>
                      <a:pt x="15" y="115"/>
                      <a:pt x="9" y="129"/>
                      <a:pt x="4" y="143"/>
                    </a:cubicBezTo>
                    <a:cubicBezTo>
                      <a:pt x="4" y="143"/>
                      <a:pt x="4" y="143"/>
                      <a:pt x="4" y="143"/>
                    </a:cubicBezTo>
                    <a:cubicBezTo>
                      <a:pt x="4" y="143"/>
                      <a:pt x="3" y="146"/>
                      <a:pt x="2" y="148"/>
                    </a:cubicBezTo>
                    <a:cubicBezTo>
                      <a:pt x="2" y="150"/>
                      <a:pt x="1" y="151"/>
                      <a:pt x="1" y="152"/>
                    </a:cubicBezTo>
                    <a:cubicBezTo>
                      <a:pt x="1" y="152"/>
                      <a:pt x="1" y="153"/>
                      <a:pt x="1" y="153"/>
                    </a:cubicBezTo>
                    <a:cubicBezTo>
                      <a:pt x="0" y="154"/>
                      <a:pt x="0" y="154"/>
                      <a:pt x="0" y="154"/>
                    </a:cubicBezTo>
                    <a:cubicBezTo>
                      <a:pt x="0" y="154"/>
                      <a:pt x="0" y="154"/>
                      <a:pt x="0" y="154"/>
                    </a:cubicBezTo>
                    <a:cubicBezTo>
                      <a:pt x="0" y="154"/>
                      <a:pt x="0" y="154"/>
                      <a:pt x="0" y="154"/>
                    </a:cubicBezTo>
                    <a:cubicBezTo>
                      <a:pt x="0" y="154"/>
                      <a:pt x="0" y="154"/>
                      <a:pt x="0" y="154"/>
                    </a:cubicBezTo>
                    <a:cubicBezTo>
                      <a:pt x="0" y="155"/>
                      <a:pt x="1" y="156"/>
                      <a:pt x="2" y="156"/>
                    </a:cubicBezTo>
                    <a:cubicBezTo>
                      <a:pt x="4" y="157"/>
                      <a:pt x="4" y="157"/>
                      <a:pt x="4" y="157"/>
                    </a:cubicBezTo>
                    <a:cubicBezTo>
                      <a:pt x="5" y="155"/>
                      <a:pt x="5" y="155"/>
                      <a:pt x="5" y="155"/>
                    </a:cubicBezTo>
                    <a:cubicBezTo>
                      <a:pt x="5" y="154"/>
                      <a:pt x="6" y="154"/>
                      <a:pt x="6" y="154"/>
                    </a:cubicBezTo>
                    <a:cubicBezTo>
                      <a:pt x="7" y="154"/>
                      <a:pt x="7" y="154"/>
                      <a:pt x="7" y="154"/>
                    </a:cubicBezTo>
                    <a:cubicBezTo>
                      <a:pt x="5" y="153"/>
                      <a:pt x="5" y="153"/>
                      <a:pt x="5" y="153"/>
                    </a:cubicBezTo>
                    <a:cubicBezTo>
                      <a:pt x="5" y="152"/>
                      <a:pt x="6" y="151"/>
                      <a:pt x="6" y="149"/>
                    </a:cubicBezTo>
                    <a:cubicBezTo>
                      <a:pt x="7" y="147"/>
                      <a:pt x="8" y="144"/>
                      <a:pt x="8" y="144"/>
                    </a:cubicBezTo>
                    <a:cubicBezTo>
                      <a:pt x="8" y="144"/>
                      <a:pt x="8" y="144"/>
                      <a:pt x="8" y="144"/>
                    </a:cubicBezTo>
                    <a:cubicBezTo>
                      <a:pt x="13" y="130"/>
                      <a:pt x="18" y="117"/>
                      <a:pt x="23" y="103"/>
                    </a:cubicBezTo>
                    <a:cubicBezTo>
                      <a:pt x="26" y="95"/>
                      <a:pt x="30" y="85"/>
                      <a:pt x="31" y="74"/>
                    </a:cubicBezTo>
                    <a:cubicBezTo>
                      <a:pt x="31" y="74"/>
                      <a:pt x="31" y="74"/>
                      <a:pt x="31" y="74"/>
                    </a:cubicBezTo>
                    <a:cubicBezTo>
                      <a:pt x="31" y="74"/>
                      <a:pt x="31" y="73"/>
                      <a:pt x="31" y="73"/>
                    </a:cubicBezTo>
                    <a:cubicBezTo>
                      <a:pt x="31" y="67"/>
                      <a:pt x="29" y="61"/>
                      <a:pt x="25" y="56"/>
                    </a:cubicBezTo>
                    <a:cubicBezTo>
                      <a:pt x="12" y="41"/>
                      <a:pt x="11" y="32"/>
                      <a:pt x="11" y="29"/>
                    </a:cubicBezTo>
                    <a:cubicBezTo>
                      <a:pt x="12" y="28"/>
                      <a:pt x="12" y="28"/>
                      <a:pt x="12" y="27"/>
                    </a:cubicBezTo>
                    <a:cubicBezTo>
                      <a:pt x="12" y="27"/>
                      <a:pt x="12" y="26"/>
                      <a:pt x="12" y="26"/>
                    </a:cubicBezTo>
                    <a:cubicBezTo>
                      <a:pt x="12" y="22"/>
                      <a:pt x="13" y="18"/>
                      <a:pt x="15" y="14"/>
                    </a:cubicBezTo>
                    <a:cubicBezTo>
                      <a:pt x="15" y="14"/>
                      <a:pt x="15" y="14"/>
                      <a:pt x="15" y="14"/>
                    </a:cubicBezTo>
                    <a:cubicBezTo>
                      <a:pt x="15" y="13"/>
                      <a:pt x="16" y="13"/>
                      <a:pt x="16" y="13"/>
                    </a:cubicBezTo>
                    <a:cubicBezTo>
                      <a:pt x="20" y="7"/>
                      <a:pt x="27" y="4"/>
                      <a:pt x="34" y="4"/>
                    </a:cubicBezTo>
                    <a:cubicBezTo>
                      <a:pt x="36" y="4"/>
                      <a:pt x="39" y="4"/>
                      <a:pt x="42" y="5"/>
                    </a:cubicBezTo>
                    <a:cubicBezTo>
                      <a:pt x="43" y="6"/>
                      <a:pt x="43" y="6"/>
                      <a:pt x="44" y="6"/>
                    </a:cubicBezTo>
                    <a:cubicBezTo>
                      <a:pt x="45" y="7"/>
                      <a:pt x="45" y="7"/>
                      <a:pt x="46" y="7"/>
                    </a:cubicBezTo>
                    <a:cubicBezTo>
                      <a:pt x="50" y="10"/>
                      <a:pt x="53" y="14"/>
                      <a:pt x="54" y="19"/>
                    </a:cubicBezTo>
                    <a:cubicBezTo>
                      <a:pt x="56" y="23"/>
                      <a:pt x="56" y="28"/>
                      <a:pt x="56" y="33"/>
                    </a:cubicBezTo>
                    <a:cubicBezTo>
                      <a:pt x="56" y="37"/>
                      <a:pt x="56" y="40"/>
                      <a:pt x="56" y="43"/>
                    </a:cubicBezTo>
                    <a:cubicBezTo>
                      <a:pt x="55" y="46"/>
                      <a:pt x="55" y="48"/>
                      <a:pt x="55" y="50"/>
                    </a:cubicBezTo>
                    <a:cubicBezTo>
                      <a:pt x="53" y="73"/>
                      <a:pt x="43" y="100"/>
                      <a:pt x="35" y="122"/>
                    </a:cubicBezTo>
                    <a:cubicBezTo>
                      <a:pt x="30" y="133"/>
                      <a:pt x="26" y="142"/>
                      <a:pt x="23" y="149"/>
                    </a:cubicBezTo>
                    <a:cubicBezTo>
                      <a:pt x="21" y="153"/>
                      <a:pt x="20" y="155"/>
                      <a:pt x="19" y="157"/>
                    </a:cubicBezTo>
                    <a:cubicBezTo>
                      <a:pt x="19" y="157"/>
                      <a:pt x="19" y="158"/>
                      <a:pt x="19" y="158"/>
                    </a:cubicBezTo>
                    <a:cubicBezTo>
                      <a:pt x="19" y="158"/>
                      <a:pt x="20" y="159"/>
                      <a:pt x="20" y="159"/>
                    </a:cubicBezTo>
                    <a:cubicBezTo>
                      <a:pt x="20" y="160"/>
                      <a:pt x="20" y="160"/>
                      <a:pt x="20" y="161"/>
                    </a:cubicBezTo>
                    <a:cubicBezTo>
                      <a:pt x="19" y="163"/>
                      <a:pt x="19" y="163"/>
                      <a:pt x="19" y="163"/>
                    </a:cubicBezTo>
                    <a:cubicBezTo>
                      <a:pt x="19" y="163"/>
                      <a:pt x="19" y="163"/>
                      <a:pt x="19" y="163"/>
                    </a:cubicBezTo>
                    <a:cubicBezTo>
                      <a:pt x="20" y="163"/>
                      <a:pt x="21" y="162"/>
                      <a:pt x="21" y="162"/>
                    </a:cubicBezTo>
                    <a:cubicBezTo>
                      <a:pt x="21" y="162"/>
                      <a:pt x="29" y="146"/>
                      <a:pt x="38" y="124"/>
                    </a:cubicBezTo>
                    <a:cubicBezTo>
                      <a:pt x="44" y="109"/>
                      <a:pt x="51" y="91"/>
                      <a:pt x="55" y="74"/>
                    </a:cubicBezTo>
                    <a:cubicBezTo>
                      <a:pt x="55" y="72"/>
                      <a:pt x="55" y="70"/>
                      <a:pt x="56" y="69"/>
                    </a:cubicBezTo>
                    <a:cubicBezTo>
                      <a:pt x="57" y="65"/>
                      <a:pt x="57" y="61"/>
                      <a:pt x="58" y="57"/>
                    </a:cubicBezTo>
                    <a:cubicBezTo>
                      <a:pt x="58" y="55"/>
                      <a:pt x="58" y="53"/>
                      <a:pt x="59" y="51"/>
                    </a:cubicBezTo>
                    <a:cubicBezTo>
                      <a:pt x="59" y="51"/>
                      <a:pt x="59" y="51"/>
                      <a:pt x="59" y="50"/>
                    </a:cubicBezTo>
                    <a:cubicBezTo>
                      <a:pt x="59" y="49"/>
                      <a:pt x="59" y="47"/>
                      <a:pt x="60" y="44"/>
                    </a:cubicBezTo>
                    <a:cubicBezTo>
                      <a:pt x="60" y="43"/>
                      <a:pt x="60" y="43"/>
                      <a:pt x="60" y="42"/>
                    </a:cubicBezTo>
                    <a:cubicBezTo>
                      <a:pt x="60" y="41"/>
                      <a:pt x="60" y="40"/>
                      <a:pt x="60" y="38"/>
                    </a:cubicBezTo>
                    <a:cubicBezTo>
                      <a:pt x="60" y="37"/>
                      <a:pt x="60" y="35"/>
                      <a:pt x="60" y="33"/>
                    </a:cubicBezTo>
                    <a:cubicBezTo>
                      <a:pt x="60" y="28"/>
                      <a:pt x="60" y="22"/>
                      <a:pt x="58" y="17"/>
                    </a:cubicBezTo>
                    <a:cubicBezTo>
                      <a:pt x="57" y="15"/>
                      <a:pt x="56" y="13"/>
                      <a:pt x="55" y="11"/>
                    </a:cubicBezTo>
                    <a:cubicBezTo>
                      <a:pt x="54" y="10"/>
                      <a:pt x="54" y="9"/>
                      <a:pt x="53" y="8"/>
                    </a:cubicBezTo>
                    <a:cubicBezTo>
                      <a:pt x="51" y="6"/>
                      <a:pt x="50" y="5"/>
                      <a:pt x="48" y="4"/>
                    </a:cubicBezTo>
                    <a:cubicBezTo>
                      <a:pt x="48" y="4"/>
                      <a:pt x="48" y="4"/>
                      <a:pt x="48" y="4"/>
                    </a:cubicBezTo>
                    <a:cubicBezTo>
                      <a:pt x="47" y="6"/>
                      <a:pt x="47" y="6"/>
                      <a:pt x="47" y="6"/>
                    </a:cubicBezTo>
                    <a:cubicBezTo>
                      <a:pt x="46" y="7"/>
                      <a:pt x="46" y="7"/>
                      <a:pt x="46" y="7"/>
                    </a:cubicBezTo>
                    <a:cubicBezTo>
                      <a:pt x="47" y="6"/>
                      <a:pt x="47" y="6"/>
                      <a:pt x="47" y="6"/>
                    </a:cubicBezTo>
                    <a:cubicBezTo>
                      <a:pt x="48" y="4"/>
                      <a:pt x="48" y="4"/>
                      <a:pt x="48" y="4"/>
                    </a:cubicBezTo>
                    <a:cubicBezTo>
                      <a:pt x="48" y="4"/>
                      <a:pt x="47" y="3"/>
                      <a:pt x="47" y="3"/>
                    </a:cubicBezTo>
                    <a:cubicBezTo>
                      <a:pt x="46" y="2"/>
                      <a:pt x="44" y="2"/>
                      <a:pt x="43" y="1"/>
                    </a:cubicBezTo>
                    <a:cubicBezTo>
                      <a:pt x="40" y="0"/>
                      <a:pt x="37" y="0"/>
                      <a:pt x="3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9" name="Freeform 93"/>
              <p:cNvSpPr>
                <a:spLocks noEditPoints="1"/>
              </p:cNvSpPr>
              <p:nvPr/>
            </p:nvSpPr>
            <p:spPr bwMode="auto">
              <a:xfrm>
                <a:off x="9659938" y="3265488"/>
                <a:ext cx="57150" cy="85725"/>
              </a:xfrm>
              <a:custGeom>
                <a:avLst/>
                <a:gdLst>
                  <a:gd name="T0" fmla="*/ 9 w 20"/>
                  <a:gd name="T1" fmla="*/ 5 h 31"/>
                  <a:gd name="T2" fmla="*/ 9 w 20"/>
                  <a:gd name="T3" fmla="*/ 5 h 31"/>
                  <a:gd name="T4" fmla="*/ 3 w 20"/>
                  <a:gd name="T5" fmla="*/ 5 h 31"/>
                  <a:gd name="T6" fmla="*/ 3 w 20"/>
                  <a:gd name="T7" fmla="*/ 5 h 31"/>
                  <a:gd name="T8" fmla="*/ 4 w 20"/>
                  <a:gd name="T9" fmla="*/ 5 h 31"/>
                  <a:gd name="T10" fmla="*/ 4 w 20"/>
                  <a:gd name="T11" fmla="*/ 5 h 31"/>
                  <a:gd name="T12" fmla="*/ 5 w 20"/>
                  <a:gd name="T13" fmla="*/ 4 h 31"/>
                  <a:gd name="T14" fmla="*/ 5 w 20"/>
                  <a:gd name="T15" fmla="*/ 4 h 31"/>
                  <a:gd name="T16" fmla="*/ 5 w 20"/>
                  <a:gd name="T17" fmla="*/ 5 h 31"/>
                  <a:gd name="T18" fmla="*/ 5 w 20"/>
                  <a:gd name="T19" fmla="*/ 5 h 31"/>
                  <a:gd name="T20" fmla="*/ 5 w 20"/>
                  <a:gd name="T21" fmla="*/ 5 h 31"/>
                  <a:gd name="T22" fmla="*/ 7 w 20"/>
                  <a:gd name="T23" fmla="*/ 13 h 31"/>
                  <a:gd name="T24" fmla="*/ 15 w 20"/>
                  <a:gd name="T25" fmla="*/ 26 h 31"/>
                  <a:gd name="T26" fmla="*/ 16 w 20"/>
                  <a:gd name="T27" fmla="*/ 26 h 31"/>
                  <a:gd name="T28" fmla="*/ 15 w 20"/>
                  <a:gd name="T29" fmla="*/ 26 h 31"/>
                  <a:gd name="T30" fmla="*/ 15 w 20"/>
                  <a:gd name="T31" fmla="*/ 27 h 31"/>
                  <a:gd name="T32" fmla="*/ 15 w 20"/>
                  <a:gd name="T33" fmla="*/ 26 h 31"/>
                  <a:gd name="T34" fmla="*/ 15 w 20"/>
                  <a:gd name="T35" fmla="*/ 26 h 31"/>
                  <a:gd name="T36" fmla="*/ 6 w 20"/>
                  <a:gd name="T37" fmla="*/ 13 h 31"/>
                  <a:gd name="T38" fmla="*/ 4 w 20"/>
                  <a:gd name="T39" fmla="*/ 5 h 31"/>
                  <a:gd name="T40" fmla="*/ 4 w 20"/>
                  <a:gd name="T41" fmla="*/ 5 h 31"/>
                  <a:gd name="T42" fmla="*/ 5 w 20"/>
                  <a:gd name="T43" fmla="*/ 0 h 31"/>
                  <a:gd name="T44" fmla="*/ 0 w 20"/>
                  <a:gd name="T45" fmla="*/ 5 h 31"/>
                  <a:gd name="T46" fmla="*/ 0 w 20"/>
                  <a:gd name="T47" fmla="*/ 5 h 31"/>
                  <a:gd name="T48" fmla="*/ 0 w 20"/>
                  <a:gd name="T49" fmla="*/ 5 h 31"/>
                  <a:gd name="T50" fmla="*/ 0 w 20"/>
                  <a:gd name="T51" fmla="*/ 5 h 31"/>
                  <a:gd name="T52" fmla="*/ 0 w 20"/>
                  <a:gd name="T53" fmla="*/ 5 h 31"/>
                  <a:gd name="T54" fmla="*/ 0 w 20"/>
                  <a:gd name="T55" fmla="*/ 5 h 31"/>
                  <a:gd name="T56" fmla="*/ 2 w 20"/>
                  <a:gd name="T57" fmla="*/ 14 h 31"/>
                  <a:gd name="T58" fmla="*/ 12 w 20"/>
                  <a:gd name="T59" fmla="*/ 29 h 31"/>
                  <a:gd name="T60" fmla="*/ 12 w 20"/>
                  <a:gd name="T61" fmla="*/ 30 h 31"/>
                  <a:gd name="T62" fmla="*/ 12 w 20"/>
                  <a:gd name="T63" fmla="*/ 30 h 31"/>
                  <a:gd name="T64" fmla="*/ 13 w 20"/>
                  <a:gd name="T65" fmla="*/ 30 h 31"/>
                  <a:gd name="T66" fmla="*/ 15 w 20"/>
                  <a:gd name="T67" fmla="*/ 31 h 31"/>
                  <a:gd name="T68" fmla="*/ 18 w 20"/>
                  <a:gd name="T69" fmla="*/ 29 h 31"/>
                  <a:gd name="T70" fmla="*/ 17 w 20"/>
                  <a:gd name="T71" fmla="*/ 28 h 31"/>
                  <a:gd name="T72" fmla="*/ 18 w 20"/>
                  <a:gd name="T73" fmla="*/ 29 h 31"/>
                  <a:gd name="T74" fmla="*/ 20 w 20"/>
                  <a:gd name="T75" fmla="*/ 26 h 31"/>
                  <a:gd name="T76" fmla="*/ 18 w 20"/>
                  <a:gd name="T77" fmla="*/ 23 h 31"/>
                  <a:gd name="T78" fmla="*/ 10 w 20"/>
                  <a:gd name="T79" fmla="*/ 12 h 31"/>
                  <a:gd name="T80" fmla="*/ 9 w 20"/>
                  <a:gd name="T81" fmla="*/ 5 h 31"/>
                  <a:gd name="T82" fmla="*/ 9 w 20"/>
                  <a:gd name="T83" fmla="*/ 5 h 31"/>
                  <a:gd name="T84" fmla="*/ 9 w 20"/>
                  <a:gd name="T85" fmla="*/ 5 h 31"/>
                  <a:gd name="T86" fmla="*/ 9 w 20"/>
                  <a:gd name="T87" fmla="*/ 5 h 31"/>
                  <a:gd name="T88" fmla="*/ 9 w 20"/>
                  <a:gd name="T89" fmla="*/ 5 h 31"/>
                  <a:gd name="T90" fmla="*/ 5 w 20"/>
                  <a:gd name="T91" fmla="*/ 0 h 31"/>
                  <a:gd name="T92" fmla="*/ 5 w 20"/>
                  <a:gd name="T93" fmla="*/ 0 h 31"/>
                  <a:gd name="T94" fmla="*/ 5 w 20"/>
                  <a:gd name="T95"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0" h="31">
                    <a:moveTo>
                      <a:pt x="9" y="5"/>
                    </a:moveTo>
                    <a:cubicBezTo>
                      <a:pt x="9" y="5"/>
                      <a:pt x="9" y="5"/>
                      <a:pt x="9" y="5"/>
                    </a:cubicBezTo>
                    <a:moveTo>
                      <a:pt x="3" y="5"/>
                    </a:moveTo>
                    <a:cubicBezTo>
                      <a:pt x="3" y="5"/>
                      <a:pt x="3" y="5"/>
                      <a:pt x="3" y="5"/>
                    </a:cubicBezTo>
                    <a:moveTo>
                      <a:pt x="4" y="5"/>
                    </a:moveTo>
                    <a:cubicBezTo>
                      <a:pt x="4" y="5"/>
                      <a:pt x="4" y="5"/>
                      <a:pt x="4" y="5"/>
                    </a:cubicBezTo>
                    <a:cubicBezTo>
                      <a:pt x="5" y="4"/>
                      <a:pt x="5" y="4"/>
                      <a:pt x="5" y="4"/>
                    </a:cubicBezTo>
                    <a:cubicBezTo>
                      <a:pt x="5" y="4"/>
                      <a:pt x="5" y="4"/>
                      <a:pt x="5" y="4"/>
                    </a:cubicBezTo>
                    <a:cubicBezTo>
                      <a:pt x="5" y="5"/>
                      <a:pt x="5" y="5"/>
                      <a:pt x="5" y="5"/>
                    </a:cubicBezTo>
                    <a:cubicBezTo>
                      <a:pt x="5" y="5"/>
                      <a:pt x="5" y="5"/>
                      <a:pt x="5" y="5"/>
                    </a:cubicBezTo>
                    <a:cubicBezTo>
                      <a:pt x="5" y="5"/>
                      <a:pt x="5" y="5"/>
                      <a:pt x="5" y="5"/>
                    </a:cubicBezTo>
                    <a:cubicBezTo>
                      <a:pt x="5" y="6"/>
                      <a:pt x="5" y="9"/>
                      <a:pt x="7" y="13"/>
                    </a:cubicBezTo>
                    <a:cubicBezTo>
                      <a:pt x="8" y="17"/>
                      <a:pt x="10" y="21"/>
                      <a:pt x="15" y="26"/>
                    </a:cubicBezTo>
                    <a:cubicBezTo>
                      <a:pt x="16" y="26"/>
                      <a:pt x="16" y="26"/>
                      <a:pt x="16" y="26"/>
                    </a:cubicBezTo>
                    <a:cubicBezTo>
                      <a:pt x="15" y="26"/>
                      <a:pt x="15" y="26"/>
                      <a:pt x="15" y="26"/>
                    </a:cubicBezTo>
                    <a:cubicBezTo>
                      <a:pt x="15" y="27"/>
                      <a:pt x="15" y="27"/>
                      <a:pt x="15" y="27"/>
                    </a:cubicBezTo>
                    <a:cubicBezTo>
                      <a:pt x="15" y="26"/>
                      <a:pt x="15" y="26"/>
                      <a:pt x="15" y="26"/>
                    </a:cubicBezTo>
                    <a:cubicBezTo>
                      <a:pt x="15" y="26"/>
                      <a:pt x="15" y="26"/>
                      <a:pt x="15" y="26"/>
                    </a:cubicBezTo>
                    <a:cubicBezTo>
                      <a:pt x="10" y="22"/>
                      <a:pt x="7" y="17"/>
                      <a:pt x="6" y="13"/>
                    </a:cubicBezTo>
                    <a:cubicBezTo>
                      <a:pt x="4" y="9"/>
                      <a:pt x="4" y="6"/>
                      <a:pt x="4" y="5"/>
                    </a:cubicBezTo>
                    <a:cubicBezTo>
                      <a:pt x="4" y="5"/>
                      <a:pt x="4" y="5"/>
                      <a:pt x="4" y="5"/>
                    </a:cubicBezTo>
                    <a:moveTo>
                      <a:pt x="5" y="0"/>
                    </a:moveTo>
                    <a:cubicBezTo>
                      <a:pt x="2" y="0"/>
                      <a:pt x="0" y="2"/>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6"/>
                      <a:pt x="0" y="10"/>
                      <a:pt x="2" y="14"/>
                    </a:cubicBezTo>
                    <a:cubicBezTo>
                      <a:pt x="3" y="19"/>
                      <a:pt x="6" y="25"/>
                      <a:pt x="12" y="29"/>
                    </a:cubicBezTo>
                    <a:cubicBezTo>
                      <a:pt x="12" y="30"/>
                      <a:pt x="12" y="30"/>
                      <a:pt x="12" y="30"/>
                    </a:cubicBezTo>
                    <a:cubicBezTo>
                      <a:pt x="12" y="30"/>
                      <a:pt x="12" y="30"/>
                      <a:pt x="12" y="30"/>
                    </a:cubicBezTo>
                    <a:cubicBezTo>
                      <a:pt x="13" y="30"/>
                      <a:pt x="13" y="30"/>
                      <a:pt x="13" y="30"/>
                    </a:cubicBezTo>
                    <a:cubicBezTo>
                      <a:pt x="13" y="30"/>
                      <a:pt x="14" y="31"/>
                      <a:pt x="15" y="31"/>
                    </a:cubicBezTo>
                    <a:cubicBezTo>
                      <a:pt x="16" y="31"/>
                      <a:pt x="18" y="30"/>
                      <a:pt x="18" y="29"/>
                    </a:cubicBezTo>
                    <a:cubicBezTo>
                      <a:pt x="17" y="28"/>
                      <a:pt x="17" y="28"/>
                      <a:pt x="17" y="28"/>
                    </a:cubicBezTo>
                    <a:cubicBezTo>
                      <a:pt x="18" y="29"/>
                      <a:pt x="18" y="29"/>
                      <a:pt x="18" y="29"/>
                    </a:cubicBezTo>
                    <a:cubicBezTo>
                      <a:pt x="19" y="28"/>
                      <a:pt x="20" y="27"/>
                      <a:pt x="20" y="26"/>
                    </a:cubicBezTo>
                    <a:cubicBezTo>
                      <a:pt x="20" y="25"/>
                      <a:pt x="19" y="23"/>
                      <a:pt x="18" y="23"/>
                    </a:cubicBezTo>
                    <a:cubicBezTo>
                      <a:pt x="14" y="19"/>
                      <a:pt x="12" y="15"/>
                      <a:pt x="10" y="12"/>
                    </a:cubicBezTo>
                    <a:cubicBezTo>
                      <a:pt x="9" y="8"/>
                      <a:pt x="9" y="6"/>
                      <a:pt x="9" y="5"/>
                    </a:cubicBezTo>
                    <a:cubicBezTo>
                      <a:pt x="9" y="5"/>
                      <a:pt x="9" y="5"/>
                      <a:pt x="9" y="5"/>
                    </a:cubicBezTo>
                    <a:cubicBezTo>
                      <a:pt x="9" y="5"/>
                      <a:pt x="9" y="5"/>
                      <a:pt x="9" y="5"/>
                    </a:cubicBezTo>
                    <a:cubicBezTo>
                      <a:pt x="9" y="5"/>
                      <a:pt x="9" y="5"/>
                      <a:pt x="9" y="5"/>
                    </a:cubicBezTo>
                    <a:cubicBezTo>
                      <a:pt x="9" y="5"/>
                      <a:pt x="9" y="5"/>
                      <a:pt x="9" y="5"/>
                    </a:cubicBezTo>
                    <a:cubicBezTo>
                      <a:pt x="9" y="2"/>
                      <a:pt x="7" y="0"/>
                      <a:pt x="5" y="0"/>
                    </a:cubicBezTo>
                    <a:cubicBezTo>
                      <a:pt x="5" y="0"/>
                      <a:pt x="5" y="0"/>
                      <a:pt x="5" y="0"/>
                    </a:cubicBezTo>
                    <a:cubicBezTo>
                      <a:pt x="5" y="0"/>
                      <a:pt x="5" y="0"/>
                      <a:pt x="5"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0" name="Freeform 94"/>
              <p:cNvSpPr>
                <a:spLocks noEditPoints="1"/>
              </p:cNvSpPr>
              <p:nvPr/>
            </p:nvSpPr>
            <p:spPr bwMode="auto">
              <a:xfrm>
                <a:off x="9688513" y="3244850"/>
                <a:ext cx="50800" cy="50800"/>
              </a:xfrm>
              <a:custGeom>
                <a:avLst/>
                <a:gdLst>
                  <a:gd name="T0" fmla="*/ 9 w 18"/>
                  <a:gd name="T1" fmla="*/ 3 h 18"/>
                  <a:gd name="T2" fmla="*/ 9 w 18"/>
                  <a:gd name="T3" fmla="*/ 3 h 18"/>
                  <a:gd name="T4" fmla="*/ 12 w 18"/>
                  <a:gd name="T5" fmla="*/ 4 h 18"/>
                  <a:gd name="T6" fmla="*/ 15 w 18"/>
                  <a:gd name="T7" fmla="*/ 9 h 18"/>
                  <a:gd name="T8" fmla="*/ 14 w 18"/>
                  <a:gd name="T9" fmla="*/ 12 h 18"/>
                  <a:gd name="T10" fmla="*/ 14 w 18"/>
                  <a:gd name="T11" fmla="*/ 12 h 18"/>
                  <a:gd name="T12" fmla="*/ 9 w 18"/>
                  <a:gd name="T13" fmla="*/ 15 h 18"/>
                  <a:gd name="T14" fmla="*/ 9 w 18"/>
                  <a:gd name="T15" fmla="*/ 15 h 18"/>
                  <a:gd name="T16" fmla="*/ 6 w 18"/>
                  <a:gd name="T17" fmla="*/ 14 h 18"/>
                  <a:gd name="T18" fmla="*/ 3 w 18"/>
                  <a:gd name="T19" fmla="*/ 9 h 18"/>
                  <a:gd name="T20" fmla="*/ 4 w 18"/>
                  <a:gd name="T21" fmla="*/ 6 h 18"/>
                  <a:gd name="T22" fmla="*/ 9 w 18"/>
                  <a:gd name="T23" fmla="*/ 3 h 18"/>
                  <a:gd name="T24" fmla="*/ 9 w 18"/>
                  <a:gd name="T25" fmla="*/ 3 h 18"/>
                  <a:gd name="T26" fmla="*/ 9 w 18"/>
                  <a:gd name="T27" fmla="*/ 0 h 18"/>
                  <a:gd name="T28" fmla="*/ 9 w 18"/>
                  <a:gd name="T29" fmla="*/ 0 h 18"/>
                  <a:gd name="T30" fmla="*/ 2 w 18"/>
                  <a:gd name="T31" fmla="*/ 4 h 18"/>
                  <a:gd name="T32" fmla="*/ 0 w 18"/>
                  <a:gd name="T33" fmla="*/ 9 h 18"/>
                  <a:gd name="T34" fmla="*/ 4 w 18"/>
                  <a:gd name="T35" fmla="*/ 16 h 18"/>
                  <a:gd name="T36" fmla="*/ 9 w 18"/>
                  <a:gd name="T37" fmla="*/ 18 h 18"/>
                  <a:gd name="T38" fmla="*/ 9 w 18"/>
                  <a:gd name="T39" fmla="*/ 18 h 18"/>
                  <a:gd name="T40" fmla="*/ 16 w 18"/>
                  <a:gd name="T41" fmla="*/ 14 h 18"/>
                  <a:gd name="T42" fmla="*/ 15 w 18"/>
                  <a:gd name="T43" fmla="*/ 13 h 18"/>
                  <a:gd name="T44" fmla="*/ 16 w 18"/>
                  <a:gd name="T45" fmla="*/ 14 h 18"/>
                  <a:gd name="T46" fmla="*/ 18 w 18"/>
                  <a:gd name="T47" fmla="*/ 9 h 18"/>
                  <a:gd name="T48" fmla="*/ 14 w 18"/>
                  <a:gd name="T49" fmla="*/ 2 h 18"/>
                  <a:gd name="T50" fmla="*/ 9 w 18"/>
                  <a:gd name="T51"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8" h="18">
                    <a:moveTo>
                      <a:pt x="9" y="3"/>
                    </a:moveTo>
                    <a:cubicBezTo>
                      <a:pt x="9" y="3"/>
                      <a:pt x="9" y="3"/>
                      <a:pt x="9" y="3"/>
                    </a:cubicBezTo>
                    <a:cubicBezTo>
                      <a:pt x="10" y="3"/>
                      <a:pt x="11" y="4"/>
                      <a:pt x="12" y="4"/>
                    </a:cubicBezTo>
                    <a:cubicBezTo>
                      <a:pt x="14" y="5"/>
                      <a:pt x="15" y="7"/>
                      <a:pt x="15" y="9"/>
                    </a:cubicBezTo>
                    <a:cubicBezTo>
                      <a:pt x="15" y="10"/>
                      <a:pt x="15" y="11"/>
                      <a:pt x="14" y="12"/>
                    </a:cubicBezTo>
                    <a:cubicBezTo>
                      <a:pt x="14" y="12"/>
                      <a:pt x="14" y="12"/>
                      <a:pt x="14" y="12"/>
                    </a:cubicBezTo>
                    <a:cubicBezTo>
                      <a:pt x="13" y="14"/>
                      <a:pt x="11" y="15"/>
                      <a:pt x="9" y="15"/>
                    </a:cubicBezTo>
                    <a:cubicBezTo>
                      <a:pt x="9" y="15"/>
                      <a:pt x="9" y="15"/>
                      <a:pt x="9" y="15"/>
                    </a:cubicBezTo>
                    <a:cubicBezTo>
                      <a:pt x="8" y="15"/>
                      <a:pt x="7" y="14"/>
                      <a:pt x="6" y="14"/>
                    </a:cubicBezTo>
                    <a:cubicBezTo>
                      <a:pt x="4" y="13"/>
                      <a:pt x="3" y="11"/>
                      <a:pt x="3" y="9"/>
                    </a:cubicBezTo>
                    <a:cubicBezTo>
                      <a:pt x="3" y="8"/>
                      <a:pt x="4" y="7"/>
                      <a:pt x="4" y="6"/>
                    </a:cubicBezTo>
                    <a:cubicBezTo>
                      <a:pt x="5" y="4"/>
                      <a:pt x="7" y="3"/>
                      <a:pt x="9" y="3"/>
                    </a:cubicBezTo>
                    <a:cubicBezTo>
                      <a:pt x="9" y="3"/>
                      <a:pt x="9" y="3"/>
                      <a:pt x="9" y="3"/>
                    </a:cubicBezTo>
                    <a:moveTo>
                      <a:pt x="9" y="0"/>
                    </a:moveTo>
                    <a:cubicBezTo>
                      <a:pt x="9" y="0"/>
                      <a:pt x="9" y="0"/>
                      <a:pt x="9" y="0"/>
                    </a:cubicBezTo>
                    <a:cubicBezTo>
                      <a:pt x="6" y="0"/>
                      <a:pt x="3" y="2"/>
                      <a:pt x="2" y="4"/>
                    </a:cubicBezTo>
                    <a:cubicBezTo>
                      <a:pt x="1" y="6"/>
                      <a:pt x="0" y="7"/>
                      <a:pt x="0" y="9"/>
                    </a:cubicBezTo>
                    <a:cubicBezTo>
                      <a:pt x="0" y="12"/>
                      <a:pt x="2" y="15"/>
                      <a:pt x="4" y="16"/>
                    </a:cubicBezTo>
                    <a:cubicBezTo>
                      <a:pt x="6" y="17"/>
                      <a:pt x="7" y="18"/>
                      <a:pt x="9" y="18"/>
                    </a:cubicBezTo>
                    <a:cubicBezTo>
                      <a:pt x="9" y="18"/>
                      <a:pt x="9" y="18"/>
                      <a:pt x="9" y="18"/>
                    </a:cubicBezTo>
                    <a:cubicBezTo>
                      <a:pt x="12" y="18"/>
                      <a:pt x="15" y="16"/>
                      <a:pt x="16" y="14"/>
                    </a:cubicBezTo>
                    <a:cubicBezTo>
                      <a:pt x="15" y="13"/>
                      <a:pt x="15" y="13"/>
                      <a:pt x="15" y="13"/>
                    </a:cubicBezTo>
                    <a:cubicBezTo>
                      <a:pt x="16" y="14"/>
                      <a:pt x="16" y="14"/>
                      <a:pt x="16" y="14"/>
                    </a:cubicBezTo>
                    <a:cubicBezTo>
                      <a:pt x="17" y="12"/>
                      <a:pt x="18" y="11"/>
                      <a:pt x="18" y="9"/>
                    </a:cubicBezTo>
                    <a:cubicBezTo>
                      <a:pt x="18" y="6"/>
                      <a:pt x="16" y="3"/>
                      <a:pt x="14" y="2"/>
                    </a:cubicBezTo>
                    <a:cubicBezTo>
                      <a:pt x="12" y="1"/>
                      <a:pt x="11" y="0"/>
                      <a:pt x="9"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1" name="Freeform 95"/>
              <p:cNvSpPr>
                <a:spLocks noEditPoints="1"/>
              </p:cNvSpPr>
              <p:nvPr/>
            </p:nvSpPr>
            <p:spPr bwMode="auto">
              <a:xfrm>
                <a:off x="9696451" y="3254375"/>
                <a:ext cx="34925" cy="33338"/>
              </a:xfrm>
              <a:custGeom>
                <a:avLst/>
                <a:gdLst>
                  <a:gd name="T0" fmla="*/ 6 w 12"/>
                  <a:gd name="T1" fmla="*/ 8 h 12"/>
                  <a:gd name="T2" fmla="*/ 5 w 12"/>
                  <a:gd name="T3" fmla="*/ 8 h 12"/>
                  <a:gd name="T4" fmla="*/ 4 w 12"/>
                  <a:gd name="T5" fmla="*/ 6 h 12"/>
                  <a:gd name="T6" fmla="*/ 5 w 12"/>
                  <a:gd name="T7" fmla="*/ 5 h 12"/>
                  <a:gd name="T8" fmla="*/ 6 w 12"/>
                  <a:gd name="T9" fmla="*/ 4 h 12"/>
                  <a:gd name="T10" fmla="*/ 7 w 12"/>
                  <a:gd name="T11" fmla="*/ 5 h 12"/>
                  <a:gd name="T12" fmla="*/ 8 w 12"/>
                  <a:gd name="T13" fmla="*/ 6 h 12"/>
                  <a:gd name="T14" fmla="*/ 8 w 12"/>
                  <a:gd name="T15" fmla="*/ 7 h 12"/>
                  <a:gd name="T16" fmla="*/ 9 w 12"/>
                  <a:gd name="T17" fmla="*/ 8 h 12"/>
                  <a:gd name="T18" fmla="*/ 8 w 12"/>
                  <a:gd name="T19" fmla="*/ 7 h 12"/>
                  <a:gd name="T20" fmla="*/ 6 w 12"/>
                  <a:gd name="T21" fmla="*/ 8 h 12"/>
                  <a:gd name="T22" fmla="*/ 6 w 12"/>
                  <a:gd name="T23" fmla="*/ 0 h 12"/>
                  <a:gd name="T24" fmla="*/ 6 w 12"/>
                  <a:gd name="T25" fmla="*/ 0 h 12"/>
                  <a:gd name="T26" fmla="*/ 6 w 12"/>
                  <a:gd name="T27" fmla="*/ 0 h 12"/>
                  <a:gd name="T28" fmla="*/ 1 w 12"/>
                  <a:gd name="T29" fmla="*/ 3 h 12"/>
                  <a:gd name="T30" fmla="*/ 0 w 12"/>
                  <a:gd name="T31" fmla="*/ 6 h 12"/>
                  <a:gd name="T32" fmla="*/ 3 w 12"/>
                  <a:gd name="T33" fmla="*/ 11 h 12"/>
                  <a:gd name="T34" fmla="*/ 6 w 12"/>
                  <a:gd name="T35" fmla="*/ 12 h 12"/>
                  <a:gd name="T36" fmla="*/ 6 w 12"/>
                  <a:gd name="T37" fmla="*/ 12 h 12"/>
                  <a:gd name="T38" fmla="*/ 11 w 12"/>
                  <a:gd name="T39" fmla="*/ 9 h 12"/>
                  <a:gd name="T40" fmla="*/ 11 w 12"/>
                  <a:gd name="T41" fmla="*/ 9 h 12"/>
                  <a:gd name="T42" fmla="*/ 12 w 12"/>
                  <a:gd name="T43" fmla="*/ 6 h 12"/>
                  <a:gd name="T44" fmla="*/ 9 w 12"/>
                  <a:gd name="T45" fmla="*/ 1 h 12"/>
                  <a:gd name="T46" fmla="*/ 6 w 12"/>
                  <a:gd name="T4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2" h="12">
                    <a:moveTo>
                      <a:pt x="6" y="8"/>
                    </a:moveTo>
                    <a:cubicBezTo>
                      <a:pt x="5" y="8"/>
                      <a:pt x="5" y="8"/>
                      <a:pt x="5" y="8"/>
                    </a:cubicBezTo>
                    <a:cubicBezTo>
                      <a:pt x="5" y="7"/>
                      <a:pt x="4" y="7"/>
                      <a:pt x="4" y="6"/>
                    </a:cubicBezTo>
                    <a:cubicBezTo>
                      <a:pt x="5" y="5"/>
                      <a:pt x="5" y="5"/>
                      <a:pt x="5" y="5"/>
                    </a:cubicBezTo>
                    <a:cubicBezTo>
                      <a:pt x="5" y="5"/>
                      <a:pt x="6" y="4"/>
                      <a:pt x="6" y="4"/>
                    </a:cubicBezTo>
                    <a:cubicBezTo>
                      <a:pt x="7" y="5"/>
                      <a:pt x="7" y="5"/>
                      <a:pt x="7" y="5"/>
                    </a:cubicBezTo>
                    <a:cubicBezTo>
                      <a:pt x="8" y="5"/>
                      <a:pt x="8" y="5"/>
                      <a:pt x="8" y="6"/>
                    </a:cubicBezTo>
                    <a:cubicBezTo>
                      <a:pt x="8" y="7"/>
                      <a:pt x="8" y="7"/>
                      <a:pt x="8" y="7"/>
                    </a:cubicBezTo>
                    <a:cubicBezTo>
                      <a:pt x="9" y="8"/>
                      <a:pt x="9" y="8"/>
                      <a:pt x="9" y="8"/>
                    </a:cubicBezTo>
                    <a:cubicBezTo>
                      <a:pt x="8" y="7"/>
                      <a:pt x="8" y="7"/>
                      <a:pt x="8" y="7"/>
                    </a:cubicBezTo>
                    <a:cubicBezTo>
                      <a:pt x="7" y="8"/>
                      <a:pt x="7" y="8"/>
                      <a:pt x="6" y="8"/>
                    </a:cubicBezTo>
                    <a:moveTo>
                      <a:pt x="6" y="0"/>
                    </a:moveTo>
                    <a:cubicBezTo>
                      <a:pt x="6" y="0"/>
                      <a:pt x="6" y="0"/>
                      <a:pt x="6" y="0"/>
                    </a:cubicBezTo>
                    <a:cubicBezTo>
                      <a:pt x="6" y="0"/>
                      <a:pt x="6" y="0"/>
                      <a:pt x="6" y="0"/>
                    </a:cubicBezTo>
                    <a:cubicBezTo>
                      <a:pt x="4" y="0"/>
                      <a:pt x="2" y="1"/>
                      <a:pt x="1" y="3"/>
                    </a:cubicBezTo>
                    <a:cubicBezTo>
                      <a:pt x="1" y="4"/>
                      <a:pt x="0" y="5"/>
                      <a:pt x="0" y="6"/>
                    </a:cubicBezTo>
                    <a:cubicBezTo>
                      <a:pt x="0" y="8"/>
                      <a:pt x="1" y="10"/>
                      <a:pt x="3" y="11"/>
                    </a:cubicBezTo>
                    <a:cubicBezTo>
                      <a:pt x="4" y="11"/>
                      <a:pt x="5" y="12"/>
                      <a:pt x="6" y="12"/>
                    </a:cubicBezTo>
                    <a:cubicBezTo>
                      <a:pt x="6" y="12"/>
                      <a:pt x="6" y="12"/>
                      <a:pt x="6" y="12"/>
                    </a:cubicBezTo>
                    <a:cubicBezTo>
                      <a:pt x="8" y="12"/>
                      <a:pt x="10" y="11"/>
                      <a:pt x="11" y="9"/>
                    </a:cubicBezTo>
                    <a:cubicBezTo>
                      <a:pt x="11" y="9"/>
                      <a:pt x="11" y="9"/>
                      <a:pt x="11" y="9"/>
                    </a:cubicBezTo>
                    <a:cubicBezTo>
                      <a:pt x="12" y="8"/>
                      <a:pt x="12" y="7"/>
                      <a:pt x="12" y="6"/>
                    </a:cubicBezTo>
                    <a:cubicBezTo>
                      <a:pt x="12" y="4"/>
                      <a:pt x="11" y="2"/>
                      <a:pt x="9" y="1"/>
                    </a:cubicBezTo>
                    <a:cubicBezTo>
                      <a:pt x="8" y="1"/>
                      <a:pt x="7" y="0"/>
                      <a:pt x="6"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2" name="Freeform 96"/>
              <p:cNvSpPr/>
              <p:nvPr/>
            </p:nvSpPr>
            <p:spPr bwMode="auto">
              <a:xfrm>
                <a:off x="9574213" y="3632200"/>
                <a:ext cx="95250" cy="149225"/>
              </a:xfrm>
              <a:custGeom>
                <a:avLst/>
                <a:gdLst>
                  <a:gd name="T0" fmla="*/ 20 w 34"/>
                  <a:gd name="T1" fmla="*/ 0 h 53"/>
                  <a:gd name="T2" fmla="*/ 19 w 34"/>
                  <a:gd name="T3" fmla="*/ 1 h 53"/>
                  <a:gd name="T4" fmla="*/ 18 w 34"/>
                  <a:gd name="T5" fmla="*/ 3 h 53"/>
                  <a:gd name="T6" fmla="*/ 0 w 34"/>
                  <a:gd name="T7" fmla="*/ 46 h 53"/>
                  <a:gd name="T8" fmla="*/ 0 w 34"/>
                  <a:gd name="T9" fmla="*/ 46 h 53"/>
                  <a:gd name="T10" fmla="*/ 3 w 34"/>
                  <a:gd name="T11" fmla="*/ 48 h 53"/>
                  <a:gd name="T12" fmla="*/ 22 w 34"/>
                  <a:gd name="T13" fmla="*/ 4 h 53"/>
                  <a:gd name="T14" fmla="*/ 22 w 34"/>
                  <a:gd name="T15" fmla="*/ 4 h 53"/>
                  <a:gd name="T16" fmla="*/ 29 w 34"/>
                  <a:gd name="T17" fmla="*/ 7 h 53"/>
                  <a:gd name="T18" fmla="*/ 29 w 34"/>
                  <a:gd name="T19" fmla="*/ 7 h 53"/>
                  <a:gd name="T20" fmla="*/ 11 w 34"/>
                  <a:gd name="T21" fmla="*/ 51 h 53"/>
                  <a:gd name="T22" fmla="*/ 14 w 34"/>
                  <a:gd name="T23" fmla="*/ 52 h 53"/>
                  <a:gd name="T24" fmla="*/ 14 w 34"/>
                  <a:gd name="T25" fmla="*/ 53 h 53"/>
                  <a:gd name="T26" fmla="*/ 33 w 34"/>
                  <a:gd name="T27" fmla="*/ 9 h 53"/>
                  <a:gd name="T28" fmla="*/ 34 w 34"/>
                  <a:gd name="T29" fmla="*/ 7 h 53"/>
                  <a:gd name="T30" fmla="*/ 34 w 34"/>
                  <a:gd name="T31" fmla="*/ 5 h 53"/>
                  <a:gd name="T32" fmla="*/ 33 w 34"/>
                  <a:gd name="T33" fmla="*/ 4 h 53"/>
                  <a:gd name="T34" fmla="*/ 33 w 34"/>
                  <a:gd name="T35" fmla="*/ 4 h 53"/>
                  <a:gd name="T36" fmla="*/ 21 w 34"/>
                  <a:gd name="T37" fmla="*/ 0 h 53"/>
                  <a:gd name="T38" fmla="*/ 21 w 34"/>
                  <a:gd name="T39" fmla="*/ 0 h 53"/>
                  <a:gd name="T40" fmla="*/ 20 w 34"/>
                  <a:gd name="T41"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4" h="52">
                    <a:moveTo>
                      <a:pt x="20" y="0"/>
                    </a:moveTo>
                    <a:cubicBezTo>
                      <a:pt x="20" y="0"/>
                      <a:pt x="19" y="0"/>
                      <a:pt x="19" y="1"/>
                    </a:cubicBezTo>
                    <a:cubicBezTo>
                      <a:pt x="18" y="3"/>
                      <a:pt x="18" y="3"/>
                      <a:pt x="18" y="3"/>
                    </a:cubicBezTo>
                    <a:cubicBezTo>
                      <a:pt x="0" y="46"/>
                      <a:pt x="0" y="46"/>
                      <a:pt x="0" y="46"/>
                    </a:cubicBezTo>
                    <a:cubicBezTo>
                      <a:pt x="0" y="46"/>
                      <a:pt x="0" y="46"/>
                      <a:pt x="0" y="46"/>
                    </a:cubicBezTo>
                    <a:cubicBezTo>
                      <a:pt x="3" y="48"/>
                      <a:pt x="3" y="48"/>
                      <a:pt x="3" y="48"/>
                    </a:cubicBezTo>
                    <a:cubicBezTo>
                      <a:pt x="22" y="4"/>
                      <a:pt x="22" y="4"/>
                      <a:pt x="22" y="4"/>
                    </a:cubicBezTo>
                    <a:cubicBezTo>
                      <a:pt x="22" y="4"/>
                      <a:pt x="22" y="4"/>
                      <a:pt x="22" y="4"/>
                    </a:cubicBezTo>
                    <a:cubicBezTo>
                      <a:pt x="29" y="7"/>
                      <a:pt x="29" y="7"/>
                      <a:pt x="29" y="7"/>
                    </a:cubicBezTo>
                    <a:cubicBezTo>
                      <a:pt x="29" y="7"/>
                      <a:pt x="29" y="7"/>
                      <a:pt x="29" y="7"/>
                    </a:cubicBezTo>
                    <a:cubicBezTo>
                      <a:pt x="11" y="51"/>
                      <a:pt x="11" y="51"/>
                      <a:pt x="11" y="51"/>
                    </a:cubicBezTo>
                    <a:cubicBezTo>
                      <a:pt x="14" y="52"/>
                      <a:pt x="14" y="52"/>
                      <a:pt x="14" y="52"/>
                    </a:cubicBezTo>
                    <a:cubicBezTo>
                      <a:pt x="14" y="52"/>
                      <a:pt x="14" y="53"/>
                      <a:pt x="14" y="53"/>
                    </a:cubicBezTo>
                    <a:cubicBezTo>
                      <a:pt x="33" y="9"/>
                      <a:pt x="33" y="9"/>
                      <a:pt x="33" y="9"/>
                    </a:cubicBezTo>
                    <a:cubicBezTo>
                      <a:pt x="34" y="7"/>
                      <a:pt x="34" y="7"/>
                      <a:pt x="34" y="7"/>
                    </a:cubicBezTo>
                    <a:cubicBezTo>
                      <a:pt x="34" y="6"/>
                      <a:pt x="34" y="6"/>
                      <a:pt x="34" y="5"/>
                    </a:cubicBezTo>
                    <a:cubicBezTo>
                      <a:pt x="34" y="5"/>
                      <a:pt x="33" y="4"/>
                      <a:pt x="33" y="4"/>
                    </a:cubicBezTo>
                    <a:cubicBezTo>
                      <a:pt x="33" y="4"/>
                      <a:pt x="33" y="4"/>
                      <a:pt x="33" y="4"/>
                    </a:cubicBezTo>
                    <a:cubicBezTo>
                      <a:pt x="21" y="0"/>
                      <a:pt x="21" y="0"/>
                      <a:pt x="21" y="0"/>
                    </a:cubicBezTo>
                    <a:cubicBezTo>
                      <a:pt x="21" y="0"/>
                      <a:pt x="21" y="0"/>
                      <a:pt x="21" y="0"/>
                    </a:cubicBezTo>
                    <a:cubicBezTo>
                      <a:pt x="21" y="0"/>
                      <a:pt x="21" y="0"/>
                      <a:pt x="20"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3" name="Freeform 97"/>
              <p:cNvSpPr>
                <a:spLocks noEditPoints="1"/>
              </p:cNvSpPr>
              <p:nvPr/>
            </p:nvSpPr>
            <p:spPr bwMode="auto">
              <a:xfrm>
                <a:off x="9563101" y="3775075"/>
                <a:ext cx="44450" cy="47625"/>
              </a:xfrm>
              <a:custGeom>
                <a:avLst/>
                <a:gdLst>
                  <a:gd name="T0" fmla="*/ 6 w 16"/>
                  <a:gd name="T1" fmla="*/ 13 h 17"/>
                  <a:gd name="T2" fmla="*/ 4 w 16"/>
                  <a:gd name="T3" fmla="*/ 13 h 17"/>
                  <a:gd name="T4" fmla="*/ 5 w 16"/>
                  <a:gd name="T5" fmla="*/ 2 h 17"/>
                  <a:gd name="T6" fmla="*/ 12 w 16"/>
                  <a:gd name="T7" fmla="*/ 6 h 17"/>
                  <a:gd name="T8" fmla="*/ 6 w 16"/>
                  <a:gd name="T9" fmla="*/ 13 h 17"/>
                  <a:gd name="T10" fmla="*/ 1 w 16"/>
                  <a:gd name="T11" fmla="*/ 0 h 17"/>
                  <a:gd name="T12" fmla="*/ 0 w 16"/>
                  <a:gd name="T13" fmla="*/ 14 h 17"/>
                  <a:gd name="T14" fmla="*/ 1 w 16"/>
                  <a:gd name="T15" fmla="*/ 12 h 17"/>
                  <a:gd name="T16" fmla="*/ 2 w 16"/>
                  <a:gd name="T17" fmla="*/ 12 h 17"/>
                  <a:gd name="T18" fmla="*/ 3 w 16"/>
                  <a:gd name="T19" fmla="*/ 12 h 17"/>
                  <a:gd name="T20" fmla="*/ 7 w 16"/>
                  <a:gd name="T21" fmla="*/ 14 h 17"/>
                  <a:gd name="T22" fmla="*/ 9 w 16"/>
                  <a:gd name="T23" fmla="*/ 15 h 17"/>
                  <a:gd name="T24" fmla="*/ 8 w 16"/>
                  <a:gd name="T25" fmla="*/ 17 h 17"/>
                  <a:gd name="T26" fmla="*/ 16 w 16"/>
                  <a:gd name="T27" fmla="*/ 7 h 17"/>
                  <a:gd name="T28" fmla="*/ 15 w 16"/>
                  <a:gd name="T29" fmla="*/ 7 h 17"/>
                  <a:gd name="T30" fmla="*/ 2 w 16"/>
                  <a:gd name="T31" fmla="*/ 1 h 17"/>
                  <a:gd name="T32" fmla="*/ 1 w 16"/>
                  <a:gd name="T33"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 h="17">
                    <a:moveTo>
                      <a:pt x="6" y="13"/>
                    </a:moveTo>
                    <a:cubicBezTo>
                      <a:pt x="4" y="13"/>
                      <a:pt x="4" y="13"/>
                      <a:pt x="4" y="13"/>
                    </a:cubicBezTo>
                    <a:cubicBezTo>
                      <a:pt x="5" y="2"/>
                      <a:pt x="5" y="2"/>
                      <a:pt x="5" y="2"/>
                    </a:cubicBezTo>
                    <a:cubicBezTo>
                      <a:pt x="12" y="6"/>
                      <a:pt x="12" y="6"/>
                      <a:pt x="12" y="6"/>
                    </a:cubicBezTo>
                    <a:cubicBezTo>
                      <a:pt x="6" y="13"/>
                      <a:pt x="6" y="13"/>
                      <a:pt x="6" y="13"/>
                    </a:cubicBezTo>
                    <a:moveTo>
                      <a:pt x="1" y="0"/>
                    </a:moveTo>
                    <a:cubicBezTo>
                      <a:pt x="0" y="14"/>
                      <a:pt x="0" y="14"/>
                      <a:pt x="0" y="14"/>
                    </a:cubicBezTo>
                    <a:cubicBezTo>
                      <a:pt x="0" y="13"/>
                      <a:pt x="1" y="13"/>
                      <a:pt x="1" y="12"/>
                    </a:cubicBezTo>
                    <a:cubicBezTo>
                      <a:pt x="2" y="12"/>
                      <a:pt x="2" y="12"/>
                      <a:pt x="2" y="12"/>
                    </a:cubicBezTo>
                    <a:cubicBezTo>
                      <a:pt x="3" y="12"/>
                      <a:pt x="3" y="12"/>
                      <a:pt x="3" y="12"/>
                    </a:cubicBezTo>
                    <a:cubicBezTo>
                      <a:pt x="7" y="14"/>
                      <a:pt x="7" y="14"/>
                      <a:pt x="7" y="14"/>
                    </a:cubicBezTo>
                    <a:cubicBezTo>
                      <a:pt x="8" y="14"/>
                      <a:pt x="8" y="15"/>
                      <a:pt x="9" y="15"/>
                    </a:cubicBezTo>
                    <a:cubicBezTo>
                      <a:pt x="9" y="16"/>
                      <a:pt x="9" y="17"/>
                      <a:pt x="8" y="17"/>
                    </a:cubicBezTo>
                    <a:cubicBezTo>
                      <a:pt x="16" y="7"/>
                      <a:pt x="16" y="7"/>
                      <a:pt x="16" y="7"/>
                    </a:cubicBezTo>
                    <a:cubicBezTo>
                      <a:pt x="16" y="7"/>
                      <a:pt x="16" y="7"/>
                      <a:pt x="15" y="7"/>
                    </a:cubicBezTo>
                    <a:cubicBezTo>
                      <a:pt x="2" y="1"/>
                      <a:pt x="2" y="1"/>
                      <a:pt x="2" y="1"/>
                    </a:cubicBezTo>
                    <a:cubicBezTo>
                      <a:pt x="1" y="1"/>
                      <a:pt x="1" y="1"/>
                      <a:pt x="1"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4" name="Freeform 98"/>
              <p:cNvSpPr/>
              <p:nvPr/>
            </p:nvSpPr>
            <p:spPr bwMode="auto">
              <a:xfrm>
                <a:off x="9563101" y="3808413"/>
                <a:ext cx="25400" cy="31750"/>
              </a:xfrm>
              <a:custGeom>
                <a:avLst/>
                <a:gdLst>
                  <a:gd name="T0" fmla="*/ 2 w 9"/>
                  <a:gd name="T1" fmla="*/ 0 h 11"/>
                  <a:gd name="T2" fmla="*/ 1 w 9"/>
                  <a:gd name="T3" fmla="*/ 0 h 11"/>
                  <a:gd name="T4" fmla="*/ 0 w 9"/>
                  <a:gd name="T5" fmla="*/ 2 h 11"/>
                  <a:gd name="T6" fmla="*/ 0 w 9"/>
                  <a:gd name="T7" fmla="*/ 2 h 11"/>
                  <a:gd name="T8" fmla="*/ 0 w 9"/>
                  <a:gd name="T9" fmla="*/ 9 h 11"/>
                  <a:gd name="T10" fmla="*/ 1 w 9"/>
                  <a:gd name="T11" fmla="*/ 11 h 11"/>
                  <a:gd name="T12" fmla="*/ 2 w 9"/>
                  <a:gd name="T13" fmla="*/ 11 h 11"/>
                  <a:gd name="T14" fmla="*/ 4 w 9"/>
                  <a:gd name="T15" fmla="*/ 10 h 11"/>
                  <a:gd name="T16" fmla="*/ 8 w 9"/>
                  <a:gd name="T17" fmla="*/ 5 h 11"/>
                  <a:gd name="T18" fmla="*/ 8 w 9"/>
                  <a:gd name="T19" fmla="*/ 5 h 11"/>
                  <a:gd name="T20" fmla="*/ 9 w 9"/>
                  <a:gd name="T21" fmla="*/ 3 h 11"/>
                  <a:gd name="T22" fmla="*/ 7 w 9"/>
                  <a:gd name="T23" fmla="*/ 2 h 11"/>
                  <a:gd name="T24" fmla="*/ 7 w 9"/>
                  <a:gd name="T25" fmla="*/ 2 h 11"/>
                  <a:gd name="T26" fmla="*/ 3 w 9"/>
                  <a:gd name="T27" fmla="*/ 0 h 11"/>
                  <a:gd name="T28" fmla="*/ 2 w 9"/>
                  <a:gd name="T29"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 h="11">
                    <a:moveTo>
                      <a:pt x="2" y="0"/>
                    </a:moveTo>
                    <a:cubicBezTo>
                      <a:pt x="2" y="0"/>
                      <a:pt x="2" y="0"/>
                      <a:pt x="1" y="0"/>
                    </a:cubicBezTo>
                    <a:cubicBezTo>
                      <a:pt x="1" y="1"/>
                      <a:pt x="0" y="1"/>
                      <a:pt x="0" y="2"/>
                    </a:cubicBezTo>
                    <a:cubicBezTo>
                      <a:pt x="0" y="2"/>
                      <a:pt x="0" y="2"/>
                      <a:pt x="0" y="2"/>
                    </a:cubicBezTo>
                    <a:cubicBezTo>
                      <a:pt x="0" y="9"/>
                      <a:pt x="0" y="9"/>
                      <a:pt x="0" y="9"/>
                    </a:cubicBezTo>
                    <a:cubicBezTo>
                      <a:pt x="0" y="10"/>
                      <a:pt x="1" y="11"/>
                      <a:pt x="1" y="11"/>
                    </a:cubicBezTo>
                    <a:cubicBezTo>
                      <a:pt x="2" y="11"/>
                      <a:pt x="2" y="11"/>
                      <a:pt x="2" y="11"/>
                    </a:cubicBezTo>
                    <a:cubicBezTo>
                      <a:pt x="3" y="11"/>
                      <a:pt x="3" y="11"/>
                      <a:pt x="4" y="10"/>
                    </a:cubicBezTo>
                    <a:cubicBezTo>
                      <a:pt x="8" y="5"/>
                      <a:pt x="8" y="5"/>
                      <a:pt x="8" y="5"/>
                    </a:cubicBezTo>
                    <a:cubicBezTo>
                      <a:pt x="8" y="5"/>
                      <a:pt x="8" y="5"/>
                      <a:pt x="8" y="5"/>
                    </a:cubicBezTo>
                    <a:cubicBezTo>
                      <a:pt x="9" y="5"/>
                      <a:pt x="9" y="4"/>
                      <a:pt x="9" y="3"/>
                    </a:cubicBezTo>
                    <a:cubicBezTo>
                      <a:pt x="8" y="3"/>
                      <a:pt x="8" y="2"/>
                      <a:pt x="7" y="2"/>
                    </a:cubicBezTo>
                    <a:cubicBezTo>
                      <a:pt x="7" y="2"/>
                      <a:pt x="7" y="2"/>
                      <a:pt x="7" y="2"/>
                    </a:cubicBezTo>
                    <a:cubicBezTo>
                      <a:pt x="3" y="0"/>
                      <a:pt x="3" y="0"/>
                      <a:pt x="3" y="0"/>
                    </a:cubicBezTo>
                    <a:cubicBezTo>
                      <a:pt x="3" y="0"/>
                      <a:pt x="3" y="0"/>
                      <a:pt x="2"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5" name="Freeform 99"/>
              <p:cNvSpPr>
                <a:spLocks noEditPoints="1"/>
              </p:cNvSpPr>
              <p:nvPr/>
            </p:nvSpPr>
            <p:spPr bwMode="auto">
              <a:xfrm>
                <a:off x="9559926" y="3760788"/>
                <a:ext cx="58738" cy="33338"/>
              </a:xfrm>
              <a:custGeom>
                <a:avLst/>
                <a:gdLst>
                  <a:gd name="T0" fmla="*/ 4 w 21"/>
                  <a:gd name="T1" fmla="*/ 3 h 12"/>
                  <a:gd name="T2" fmla="*/ 4 w 21"/>
                  <a:gd name="T3" fmla="*/ 3 h 12"/>
                  <a:gd name="T4" fmla="*/ 4 w 21"/>
                  <a:gd name="T5" fmla="*/ 0 h 12"/>
                  <a:gd name="T6" fmla="*/ 2 w 21"/>
                  <a:gd name="T7" fmla="*/ 0 h 12"/>
                  <a:gd name="T8" fmla="*/ 1 w 21"/>
                  <a:gd name="T9" fmla="*/ 2 h 12"/>
                  <a:gd name="T10" fmla="*/ 1 w 21"/>
                  <a:gd name="T11" fmla="*/ 2 h 12"/>
                  <a:gd name="T12" fmla="*/ 0 w 21"/>
                  <a:gd name="T13" fmla="*/ 3 h 12"/>
                  <a:gd name="T14" fmla="*/ 2 w 21"/>
                  <a:gd name="T15" fmla="*/ 5 h 12"/>
                  <a:gd name="T16" fmla="*/ 3 w 21"/>
                  <a:gd name="T17" fmla="*/ 6 h 12"/>
                  <a:gd name="T18" fmla="*/ 16 w 21"/>
                  <a:gd name="T19" fmla="*/ 12 h 12"/>
                  <a:gd name="T20" fmla="*/ 17 w 21"/>
                  <a:gd name="T21" fmla="*/ 12 h 12"/>
                  <a:gd name="T22" fmla="*/ 18 w 21"/>
                  <a:gd name="T23" fmla="*/ 12 h 12"/>
                  <a:gd name="T24" fmla="*/ 20 w 21"/>
                  <a:gd name="T25" fmla="*/ 12 h 12"/>
                  <a:gd name="T26" fmla="*/ 21 w 21"/>
                  <a:gd name="T27" fmla="*/ 11 h 12"/>
                  <a:gd name="T28" fmla="*/ 21 w 21"/>
                  <a:gd name="T29" fmla="*/ 11 h 12"/>
                  <a:gd name="T30" fmla="*/ 21 w 21"/>
                  <a:gd name="T31" fmla="*/ 9 h 12"/>
                  <a:gd name="T32" fmla="*/ 19 w 21"/>
                  <a:gd name="T33" fmla="*/ 7 h 12"/>
                  <a:gd name="T34" fmla="*/ 19 w 21"/>
                  <a:gd name="T35" fmla="*/ 6 h 12"/>
                  <a:gd name="T36" fmla="*/ 16 w 21"/>
                  <a:gd name="T37" fmla="*/ 5 h 12"/>
                  <a:gd name="T38" fmla="*/ 8 w 21"/>
                  <a:gd name="T39" fmla="*/ 2 h 12"/>
                  <a:gd name="T40" fmla="*/ 5 w 21"/>
                  <a:gd name="T41" fmla="*/ 0 h 12"/>
                  <a:gd name="T42" fmla="*/ 5 w 21"/>
                  <a:gd name="T43" fmla="*/ 0 h 12"/>
                  <a:gd name="T44" fmla="*/ 4 w 21"/>
                  <a:gd name="T45"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1" h="12">
                    <a:moveTo>
                      <a:pt x="4" y="3"/>
                    </a:moveTo>
                    <a:cubicBezTo>
                      <a:pt x="4" y="3"/>
                      <a:pt x="4" y="3"/>
                      <a:pt x="4" y="3"/>
                    </a:cubicBezTo>
                    <a:moveTo>
                      <a:pt x="4" y="0"/>
                    </a:moveTo>
                    <a:cubicBezTo>
                      <a:pt x="3" y="0"/>
                      <a:pt x="3" y="0"/>
                      <a:pt x="2" y="0"/>
                    </a:cubicBezTo>
                    <a:cubicBezTo>
                      <a:pt x="1" y="1"/>
                      <a:pt x="1" y="1"/>
                      <a:pt x="1" y="2"/>
                    </a:cubicBezTo>
                    <a:cubicBezTo>
                      <a:pt x="1" y="2"/>
                      <a:pt x="1" y="2"/>
                      <a:pt x="1" y="2"/>
                    </a:cubicBezTo>
                    <a:cubicBezTo>
                      <a:pt x="1" y="2"/>
                      <a:pt x="0" y="3"/>
                      <a:pt x="0" y="3"/>
                    </a:cubicBezTo>
                    <a:cubicBezTo>
                      <a:pt x="0" y="4"/>
                      <a:pt x="1" y="5"/>
                      <a:pt x="2" y="5"/>
                    </a:cubicBezTo>
                    <a:cubicBezTo>
                      <a:pt x="2" y="6"/>
                      <a:pt x="2" y="6"/>
                      <a:pt x="3" y="6"/>
                    </a:cubicBezTo>
                    <a:cubicBezTo>
                      <a:pt x="16" y="12"/>
                      <a:pt x="16" y="12"/>
                      <a:pt x="16" y="12"/>
                    </a:cubicBezTo>
                    <a:cubicBezTo>
                      <a:pt x="17" y="12"/>
                      <a:pt x="17" y="12"/>
                      <a:pt x="17" y="12"/>
                    </a:cubicBezTo>
                    <a:cubicBezTo>
                      <a:pt x="18" y="12"/>
                      <a:pt x="18" y="12"/>
                      <a:pt x="18" y="12"/>
                    </a:cubicBezTo>
                    <a:cubicBezTo>
                      <a:pt x="19" y="12"/>
                      <a:pt x="19" y="12"/>
                      <a:pt x="20" y="12"/>
                    </a:cubicBezTo>
                    <a:cubicBezTo>
                      <a:pt x="20" y="12"/>
                      <a:pt x="21" y="11"/>
                      <a:pt x="21" y="11"/>
                    </a:cubicBezTo>
                    <a:cubicBezTo>
                      <a:pt x="21" y="11"/>
                      <a:pt x="21" y="11"/>
                      <a:pt x="21" y="11"/>
                    </a:cubicBezTo>
                    <a:cubicBezTo>
                      <a:pt x="21" y="10"/>
                      <a:pt x="21" y="10"/>
                      <a:pt x="21" y="9"/>
                    </a:cubicBezTo>
                    <a:cubicBezTo>
                      <a:pt x="21" y="8"/>
                      <a:pt x="20" y="7"/>
                      <a:pt x="19" y="7"/>
                    </a:cubicBezTo>
                    <a:cubicBezTo>
                      <a:pt x="19" y="7"/>
                      <a:pt x="19" y="6"/>
                      <a:pt x="19" y="6"/>
                    </a:cubicBezTo>
                    <a:cubicBezTo>
                      <a:pt x="16" y="5"/>
                      <a:pt x="16" y="5"/>
                      <a:pt x="16" y="5"/>
                    </a:cubicBezTo>
                    <a:cubicBezTo>
                      <a:pt x="8" y="2"/>
                      <a:pt x="8" y="2"/>
                      <a:pt x="8" y="2"/>
                    </a:cubicBezTo>
                    <a:cubicBezTo>
                      <a:pt x="5" y="0"/>
                      <a:pt x="5" y="0"/>
                      <a:pt x="5" y="0"/>
                    </a:cubicBezTo>
                    <a:cubicBezTo>
                      <a:pt x="5" y="0"/>
                      <a:pt x="5" y="0"/>
                      <a:pt x="5" y="0"/>
                    </a:cubicBezTo>
                    <a:cubicBezTo>
                      <a:pt x="4" y="0"/>
                      <a:pt x="4" y="0"/>
                      <a:pt x="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6" name="Freeform 100"/>
              <p:cNvSpPr>
                <a:spLocks noEditPoints="1"/>
              </p:cNvSpPr>
              <p:nvPr/>
            </p:nvSpPr>
            <p:spPr bwMode="auto">
              <a:xfrm>
                <a:off x="9248776" y="3325813"/>
                <a:ext cx="311150" cy="317500"/>
              </a:xfrm>
              <a:custGeom>
                <a:avLst/>
                <a:gdLst>
                  <a:gd name="T0" fmla="*/ 46 w 111"/>
                  <a:gd name="T1" fmla="*/ 74 h 113"/>
                  <a:gd name="T2" fmla="*/ 33 w 111"/>
                  <a:gd name="T3" fmla="*/ 67 h 113"/>
                  <a:gd name="T4" fmla="*/ 5 w 111"/>
                  <a:gd name="T5" fmla="*/ 95 h 113"/>
                  <a:gd name="T6" fmla="*/ 1 w 111"/>
                  <a:gd name="T7" fmla="*/ 107 h 113"/>
                  <a:gd name="T8" fmla="*/ 0 w 111"/>
                  <a:gd name="T9" fmla="*/ 111 h 113"/>
                  <a:gd name="T10" fmla="*/ 2 w 111"/>
                  <a:gd name="T11" fmla="*/ 113 h 113"/>
                  <a:gd name="T12" fmla="*/ 4 w 111"/>
                  <a:gd name="T13" fmla="*/ 112 h 113"/>
                  <a:gd name="T14" fmla="*/ 6 w 111"/>
                  <a:gd name="T15" fmla="*/ 111 h 113"/>
                  <a:gd name="T16" fmla="*/ 17 w 111"/>
                  <a:gd name="T17" fmla="*/ 107 h 113"/>
                  <a:gd name="T18" fmla="*/ 18 w 111"/>
                  <a:gd name="T19" fmla="*/ 106 h 113"/>
                  <a:gd name="T20" fmla="*/ 45 w 111"/>
                  <a:gd name="T21" fmla="*/ 79 h 113"/>
                  <a:gd name="T22" fmla="*/ 15 w 111"/>
                  <a:gd name="T23" fmla="*/ 103 h 113"/>
                  <a:gd name="T24" fmla="*/ 9 w 111"/>
                  <a:gd name="T25" fmla="*/ 97 h 113"/>
                  <a:gd name="T26" fmla="*/ 33 w 111"/>
                  <a:gd name="T27" fmla="*/ 67 h 113"/>
                  <a:gd name="T28" fmla="*/ 55 w 111"/>
                  <a:gd name="T29" fmla="*/ 66 h 113"/>
                  <a:gd name="T30" fmla="*/ 66 w 111"/>
                  <a:gd name="T31" fmla="*/ 52 h 113"/>
                  <a:gd name="T32" fmla="*/ 68 w 111"/>
                  <a:gd name="T33" fmla="*/ 52 h 113"/>
                  <a:gd name="T34" fmla="*/ 71 w 111"/>
                  <a:gd name="T35" fmla="*/ 49 h 113"/>
                  <a:gd name="T36" fmla="*/ 82 w 111"/>
                  <a:gd name="T37" fmla="*/ 36 h 113"/>
                  <a:gd name="T38" fmla="*/ 83 w 111"/>
                  <a:gd name="T39" fmla="*/ 37 h 113"/>
                  <a:gd name="T40" fmla="*/ 36 w 111"/>
                  <a:gd name="T41" fmla="*/ 64 h 113"/>
                  <a:gd name="T42" fmla="*/ 44 w 111"/>
                  <a:gd name="T43" fmla="*/ 62 h 113"/>
                  <a:gd name="T44" fmla="*/ 48 w 111"/>
                  <a:gd name="T45" fmla="*/ 56 h 113"/>
                  <a:gd name="T46" fmla="*/ 60 w 111"/>
                  <a:gd name="T47" fmla="*/ 45 h 113"/>
                  <a:gd name="T48" fmla="*/ 62 w 111"/>
                  <a:gd name="T49" fmla="*/ 40 h 113"/>
                  <a:gd name="T50" fmla="*/ 67 w 111"/>
                  <a:gd name="T51" fmla="*/ 38 h 113"/>
                  <a:gd name="T52" fmla="*/ 73 w 111"/>
                  <a:gd name="T53" fmla="*/ 27 h 113"/>
                  <a:gd name="T54" fmla="*/ 98 w 111"/>
                  <a:gd name="T55" fmla="*/ 1 h 113"/>
                  <a:gd name="T56" fmla="*/ 95 w 111"/>
                  <a:gd name="T57" fmla="*/ 5 h 113"/>
                  <a:gd name="T58" fmla="*/ 78 w 111"/>
                  <a:gd name="T59" fmla="*/ 27 h 113"/>
                  <a:gd name="T60" fmla="*/ 98 w 111"/>
                  <a:gd name="T61" fmla="*/ 7 h 113"/>
                  <a:gd name="T62" fmla="*/ 101 w 111"/>
                  <a:gd name="T63" fmla="*/ 4 h 113"/>
                  <a:gd name="T64" fmla="*/ 101 w 111"/>
                  <a:gd name="T65" fmla="*/ 4 h 113"/>
                  <a:gd name="T66" fmla="*/ 105 w 111"/>
                  <a:gd name="T67" fmla="*/ 6 h 113"/>
                  <a:gd name="T68" fmla="*/ 105 w 111"/>
                  <a:gd name="T69" fmla="*/ 6 h 113"/>
                  <a:gd name="T70" fmla="*/ 107 w 111"/>
                  <a:gd name="T71" fmla="*/ 10 h 113"/>
                  <a:gd name="T72" fmla="*/ 104 w 111"/>
                  <a:gd name="T73" fmla="*/ 13 h 113"/>
                  <a:gd name="T74" fmla="*/ 87 w 111"/>
                  <a:gd name="T75" fmla="*/ 36 h 113"/>
                  <a:gd name="T76" fmla="*/ 107 w 111"/>
                  <a:gd name="T77" fmla="*/ 17 h 113"/>
                  <a:gd name="T78" fmla="*/ 110 w 111"/>
                  <a:gd name="T79" fmla="*/ 13 h 113"/>
                  <a:gd name="T80" fmla="*/ 110 w 111"/>
                  <a:gd name="T81" fmla="*/ 13 h 113"/>
                  <a:gd name="T82" fmla="*/ 110 w 111"/>
                  <a:gd name="T83" fmla="*/ 7 h 113"/>
                  <a:gd name="T84" fmla="*/ 108 w 111"/>
                  <a:gd name="T85" fmla="*/ 3 h 113"/>
                  <a:gd name="T86" fmla="*/ 101 w 111"/>
                  <a:gd name="T87" fmla="*/ 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10" h="113">
                    <a:moveTo>
                      <a:pt x="50" y="69"/>
                    </a:moveTo>
                    <a:cubicBezTo>
                      <a:pt x="45" y="73"/>
                      <a:pt x="45" y="73"/>
                      <a:pt x="45" y="73"/>
                    </a:cubicBezTo>
                    <a:cubicBezTo>
                      <a:pt x="46" y="74"/>
                      <a:pt x="46" y="74"/>
                      <a:pt x="46" y="74"/>
                    </a:cubicBezTo>
                    <a:cubicBezTo>
                      <a:pt x="51" y="69"/>
                      <a:pt x="51" y="69"/>
                      <a:pt x="51" y="69"/>
                    </a:cubicBezTo>
                    <a:cubicBezTo>
                      <a:pt x="50" y="69"/>
                      <a:pt x="50" y="69"/>
                      <a:pt x="50" y="69"/>
                    </a:cubicBezTo>
                    <a:moveTo>
                      <a:pt x="33" y="67"/>
                    </a:moveTo>
                    <a:cubicBezTo>
                      <a:pt x="6" y="94"/>
                      <a:pt x="6" y="94"/>
                      <a:pt x="6" y="94"/>
                    </a:cubicBezTo>
                    <a:cubicBezTo>
                      <a:pt x="6" y="94"/>
                      <a:pt x="6" y="94"/>
                      <a:pt x="6" y="94"/>
                    </a:cubicBezTo>
                    <a:cubicBezTo>
                      <a:pt x="6" y="94"/>
                      <a:pt x="5" y="95"/>
                      <a:pt x="5" y="95"/>
                    </a:cubicBezTo>
                    <a:cubicBezTo>
                      <a:pt x="1" y="106"/>
                      <a:pt x="1" y="106"/>
                      <a:pt x="1" y="106"/>
                    </a:cubicBezTo>
                    <a:cubicBezTo>
                      <a:pt x="1" y="107"/>
                      <a:pt x="1" y="107"/>
                      <a:pt x="1" y="107"/>
                    </a:cubicBezTo>
                    <a:cubicBezTo>
                      <a:pt x="1" y="107"/>
                      <a:pt x="1" y="107"/>
                      <a:pt x="1" y="107"/>
                    </a:cubicBezTo>
                    <a:cubicBezTo>
                      <a:pt x="0" y="109"/>
                      <a:pt x="0" y="109"/>
                      <a:pt x="0" y="109"/>
                    </a:cubicBezTo>
                    <a:cubicBezTo>
                      <a:pt x="0" y="109"/>
                      <a:pt x="0" y="109"/>
                      <a:pt x="0" y="109"/>
                    </a:cubicBezTo>
                    <a:cubicBezTo>
                      <a:pt x="0" y="109"/>
                      <a:pt x="0" y="109"/>
                      <a:pt x="0" y="111"/>
                    </a:cubicBezTo>
                    <a:cubicBezTo>
                      <a:pt x="0" y="111"/>
                      <a:pt x="0" y="111"/>
                      <a:pt x="0" y="111"/>
                    </a:cubicBezTo>
                    <a:cubicBezTo>
                      <a:pt x="0" y="112"/>
                      <a:pt x="0" y="112"/>
                      <a:pt x="1" y="113"/>
                    </a:cubicBezTo>
                    <a:cubicBezTo>
                      <a:pt x="1" y="113"/>
                      <a:pt x="1" y="113"/>
                      <a:pt x="2" y="113"/>
                    </a:cubicBezTo>
                    <a:cubicBezTo>
                      <a:pt x="2" y="113"/>
                      <a:pt x="2" y="113"/>
                      <a:pt x="2" y="113"/>
                    </a:cubicBezTo>
                    <a:cubicBezTo>
                      <a:pt x="4" y="112"/>
                      <a:pt x="4" y="112"/>
                      <a:pt x="4" y="112"/>
                    </a:cubicBezTo>
                    <a:cubicBezTo>
                      <a:pt x="4" y="112"/>
                      <a:pt x="4" y="112"/>
                      <a:pt x="4" y="112"/>
                    </a:cubicBezTo>
                    <a:cubicBezTo>
                      <a:pt x="5" y="112"/>
                      <a:pt x="5" y="112"/>
                      <a:pt x="5" y="112"/>
                    </a:cubicBezTo>
                    <a:cubicBezTo>
                      <a:pt x="5" y="112"/>
                      <a:pt x="5" y="112"/>
                      <a:pt x="5" y="112"/>
                    </a:cubicBezTo>
                    <a:cubicBezTo>
                      <a:pt x="6" y="111"/>
                      <a:pt x="6" y="111"/>
                      <a:pt x="6" y="111"/>
                    </a:cubicBezTo>
                    <a:cubicBezTo>
                      <a:pt x="6" y="111"/>
                      <a:pt x="6" y="111"/>
                      <a:pt x="6" y="111"/>
                    </a:cubicBezTo>
                    <a:cubicBezTo>
                      <a:pt x="17" y="107"/>
                      <a:pt x="17" y="107"/>
                      <a:pt x="17" y="107"/>
                    </a:cubicBezTo>
                    <a:cubicBezTo>
                      <a:pt x="17" y="107"/>
                      <a:pt x="17" y="107"/>
                      <a:pt x="17" y="107"/>
                    </a:cubicBezTo>
                    <a:cubicBezTo>
                      <a:pt x="18" y="107"/>
                      <a:pt x="18" y="107"/>
                      <a:pt x="18" y="107"/>
                    </a:cubicBezTo>
                    <a:cubicBezTo>
                      <a:pt x="18" y="107"/>
                      <a:pt x="18" y="107"/>
                      <a:pt x="18" y="107"/>
                    </a:cubicBezTo>
                    <a:cubicBezTo>
                      <a:pt x="18" y="106"/>
                      <a:pt x="18" y="106"/>
                      <a:pt x="18" y="106"/>
                    </a:cubicBezTo>
                    <a:cubicBezTo>
                      <a:pt x="45" y="79"/>
                      <a:pt x="45" y="79"/>
                      <a:pt x="45" y="79"/>
                    </a:cubicBezTo>
                    <a:cubicBezTo>
                      <a:pt x="45" y="79"/>
                      <a:pt x="45" y="79"/>
                      <a:pt x="45" y="79"/>
                    </a:cubicBezTo>
                    <a:cubicBezTo>
                      <a:pt x="45" y="79"/>
                      <a:pt x="45" y="79"/>
                      <a:pt x="45" y="79"/>
                    </a:cubicBezTo>
                    <a:cubicBezTo>
                      <a:pt x="42" y="76"/>
                      <a:pt x="42" y="76"/>
                      <a:pt x="42" y="76"/>
                    </a:cubicBezTo>
                    <a:cubicBezTo>
                      <a:pt x="42" y="76"/>
                      <a:pt x="42" y="76"/>
                      <a:pt x="42" y="76"/>
                    </a:cubicBezTo>
                    <a:cubicBezTo>
                      <a:pt x="15" y="103"/>
                      <a:pt x="15" y="103"/>
                      <a:pt x="15" y="103"/>
                    </a:cubicBezTo>
                    <a:cubicBezTo>
                      <a:pt x="5" y="107"/>
                      <a:pt x="5" y="107"/>
                      <a:pt x="5" y="107"/>
                    </a:cubicBezTo>
                    <a:cubicBezTo>
                      <a:pt x="5" y="107"/>
                      <a:pt x="5" y="107"/>
                      <a:pt x="5" y="107"/>
                    </a:cubicBezTo>
                    <a:cubicBezTo>
                      <a:pt x="9" y="97"/>
                      <a:pt x="9" y="97"/>
                      <a:pt x="9" y="97"/>
                    </a:cubicBezTo>
                    <a:cubicBezTo>
                      <a:pt x="9" y="97"/>
                      <a:pt x="9" y="97"/>
                      <a:pt x="9" y="97"/>
                    </a:cubicBezTo>
                    <a:cubicBezTo>
                      <a:pt x="36" y="70"/>
                      <a:pt x="36" y="70"/>
                      <a:pt x="36" y="70"/>
                    </a:cubicBezTo>
                    <a:cubicBezTo>
                      <a:pt x="33" y="67"/>
                      <a:pt x="33" y="67"/>
                      <a:pt x="33" y="67"/>
                    </a:cubicBezTo>
                    <a:moveTo>
                      <a:pt x="54" y="65"/>
                    </a:moveTo>
                    <a:cubicBezTo>
                      <a:pt x="54" y="65"/>
                      <a:pt x="54" y="65"/>
                      <a:pt x="54" y="65"/>
                    </a:cubicBezTo>
                    <a:cubicBezTo>
                      <a:pt x="55" y="66"/>
                      <a:pt x="55" y="66"/>
                      <a:pt x="55" y="66"/>
                    </a:cubicBezTo>
                    <a:cubicBezTo>
                      <a:pt x="55" y="66"/>
                      <a:pt x="55" y="66"/>
                      <a:pt x="55" y="66"/>
                    </a:cubicBezTo>
                    <a:cubicBezTo>
                      <a:pt x="54" y="65"/>
                      <a:pt x="54" y="65"/>
                      <a:pt x="54" y="65"/>
                    </a:cubicBezTo>
                    <a:moveTo>
                      <a:pt x="66" y="52"/>
                    </a:moveTo>
                    <a:cubicBezTo>
                      <a:pt x="58" y="60"/>
                      <a:pt x="58" y="60"/>
                      <a:pt x="58" y="60"/>
                    </a:cubicBezTo>
                    <a:cubicBezTo>
                      <a:pt x="58" y="61"/>
                      <a:pt x="58" y="61"/>
                      <a:pt x="58" y="62"/>
                    </a:cubicBezTo>
                    <a:cubicBezTo>
                      <a:pt x="68" y="52"/>
                      <a:pt x="68" y="52"/>
                      <a:pt x="68" y="52"/>
                    </a:cubicBezTo>
                    <a:cubicBezTo>
                      <a:pt x="67" y="52"/>
                      <a:pt x="67" y="52"/>
                      <a:pt x="66" y="52"/>
                    </a:cubicBezTo>
                    <a:moveTo>
                      <a:pt x="71" y="49"/>
                    </a:moveTo>
                    <a:cubicBezTo>
                      <a:pt x="71" y="49"/>
                      <a:pt x="71" y="49"/>
                      <a:pt x="71" y="49"/>
                    </a:cubicBezTo>
                    <a:cubicBezTo>
                      <a:pt x="71" y="49"/>
                      <a:pt x="71" y="49"/>
                      <a:pt x="71" y="49"/>
                    </a:cubicBezTo>
                    <a:cubicBezTo>
                      <a:pt x="71" y="49"/>
                      <a:pt x="71" y="49"/>
                      <a:pt x="71" y="49"/>
                    </a:cubicBezTo>
                    <a:moveTo>
                      <a:pt x="82" y="36"/>
                    </a:moveTo>
                    <a:cubicBezTo>
                      <a:pt x="74" y="44"/>
                      <a:pt x="74" y="44"/>
                      <a:pt x="74" y="44"/>
                    </a:cubicBezTo>
                    <a:cubicBezTo>
                      <a:pt x="74" y="44"/>
                      <a:pt x="75" y="45"/>
                      <a:pt x="75" y="45"/>
                    </a:cubicBezTo>
                    <a:cubicBezTo>
                      <a:pt x="83" y="37"/>
                      <a:pt x="83" y="37"/>
                      <a:pt x="83" y="37"/>
                    </a:cubicBezTo>
                    <a:cubicBezTo>
                      <a:pt x="82" y="36"/>
                      <a:pt x="82" y="36"/>
                      <a:pt x="82" y="36"/>
                    </a:cubicBezTo>
                    <a:moveTo>
                      <a:pt x="73" y="27"/>
                    </a:moveTo>
                    <a:cubicBezTo>
                      <a:pt x="36" y="64"/>
                      <a:pt x="36" y="64"/>
                      <a:pt x="36" y="64"/>
                    </a:cubicBezTo>
                    <a:cubicBezTo>
                      <a:pt x="39" y="67"/>
                      <a:pt x="39" y="67"/>
                      <a:pt x="39" y="67"/>
                    </a:cubicBezTo>
                    <a:cubicBezTo>
                      <a:pt x="39" y="67"/>
                      <a:pt x="39" y="67"/>
                      <a:pt x="39" y="67"/>
                    </a:cubicBezTo>
                    <a:cubicBezTo>
                      <a:pt x="44" y="62"/>
                      <a:pt x="44" y="62"/>
                      <a:pt x="44" y="62"/>
                    </a:cubicBezTo>
                    <a:cubicBezTo>
                      <a:pt x="44" y="61"/>
                      <a:pt x="44" y="60"/>
                      <a:pt x="45" y="59"/>
                    </a:cubicBezTo>
                    <a:cubicBezTo>
                      <a:pt x="45" y="59"/>
                      <a:pt x="46" y="58"/>
                      <a:pt x="46" y="58"/>
                    </a:cubicBezTo>
                    <a:cubicBezTo>
                      <a:pt x="47" y="57"/>
                      <a:pt x="47" y="56"/>
                      <a:pt x="48" y="56"/>
                    </a:cubicBezTo>
                    <a:cubicBezTo>
                      <a:pt x="49" y="56"/>
                      <a:pt x="49" y="55"/>
                      <a:pt x="50" y="55"/>
                    </a:cubicBezTo>
                    <a:cubicBezTo>
                      <a:pt x="60" y="45"/>
                      <a:pt x="60" y="45"/>
                      <a:pt x="60" y="45"/>
                    </a:cubicBezTo>
                    <a:cubicBezTo>
                      <a:pt x="60" y="45"/>
                      <a:pt x="60" y="45"/>
                      <a:pt x="60" y="45"/>
                    </a:cubicBezTo>
                    <a:cubicBezTo>
                      <a:pt x="60" y="44"/>
                      <a:pt x="60" y="43"/>
                      <a:pt x="61" y="42"/>
                    </a:cubicBezTo>
                    <a:cubicBezTo>
                      <a:pt x="61" y="42"/>
                      <a:pt x="62" y="41"/>
                      <a:pt x="62" y="40"/>
                    </a:cubicBezTo>
                    <a:cubicBezTo>
                      <a:pt x="62" y="40"/>
                      <a:pt x="62" y="40"/>
                      <a:pt x="62" y="40"/>
                    </a:cubicBezTo>
                    <a:cubicBezTo>
                      <a:pt x="63" y="40"/>
                      <a:pt x="63" y="39"/>
                      <a:pt x="64" y="39"/>
                    </a:cubicBezTo>
                    <a:cubicBezTo>
                      <a:pt x="65" y="38"/>
                      <a:pt x="66" y="38"/>
                      <a:pt x="67" y="38"/>
                    </a:cubicBezTo>
                    <a:cubicBezTo>
                      <a:pt x="67" y="38"/>
                      <a:pt x="67" y="38"/>
                      <a:pt x="67" y="38"/>
                    </a:cubicBezTo>
                    <a:cubicBezTo>
                      <a:pt x="67" y="38"/>
                      <a:pt x="67" y="38"/>
                      <a:pt x="67" y="38"/>
                    </a:cubicBezTo>
                    <a:cubicBezTo>
                      <a:pt x="75" y="30"/>
                      <a:pt x="75" y="30"/>
                      <a:pt x="75" y="30"/>
                    </a:cubicBezTo>
                    <a:cubicBezTo>
                      <a:pt x="73" y="27"/>
                      <a:pt x="73" y="27"/>
                      <a:pt x="73" y="27"/>
                    </a:cubicBezTo>
                    <a:moveTo>
                      <a:pt x="101" y="0"/>
                    </a:moveTo>
                    <a:cubicBezTo>
                      <a:pt x="100" y="0"/>
                      <a:pt x="99" y="0"/>
                      <a:pt x="98" y="1"/>
                    </a:cubicBezTo>
                    <a:cubicBezTo>
                      <a:pt x="98" y="1"/>
                      <a:pt x="98" y="1"/>
                      <a:pt x="98" y="1"/>
                    </a:cubicBezTo>
                    <a:cubicBezTo>
                      <a:pt x="98" y="1"/>
                      <a:pt x="98" y="1"/>
                      <a:pt x="98" y="1"/>
                    </a:cubicBezTo>
                    <a:cubicBezTo>
                      <a:pt x="98" y="2"/>
                      <a:pt x="98" y="2"/>
                      <a:pt x="98" y="2"/>
                    </a:cubicBezTo>
                    <a:cubicBezTo>
                      <a:pt x="95" y="5"/>
                      <a:pt x="95" y="5"/>
                      <a:pt x="95" y="5"/>
                    </a:cubicBezTo>
                    <a:cubicBezTo>
                      <a:pt x="94" y="5"/>
                      <a:pt x="94" y="5"/>
                      <a:pt x="94" y="5"/>
                    </a:cubicBezTo>
                    <a:cubicBezTo>
                      <a:pt x="75" y="24"/>
                      <a:pt x="75" y="24"/>
                      <a:pt x="75" y="24"/>
                    </a:cubicBezTo>
                    <a:cubicBezTo>
                      <a:pt x="78" y="27"/>
                      <a:pt x="78" y="27"/>
                      <a:pt x="78" y="27"/>
                    </a:cubicBezTo>
                    <a:cubicBezTo>
                      <a:pt x="97" y="8"/>
                      <a:pt x="97" y="8"/>
                      <a:pt x="97" y="8"/>
                    </a:cubicBezTo>
                    <a:cubicBezTo>
                      <a:pt x="97" y="8"/>
                      <a:pt x="97" y="8"/>
                      <a:pt x="98" y="8"/>
                    </a:cubicBezTo>
                    <a:cubicBezTo>
                      <a:pt x="98" y="7"/>
                      <a:pt x="98" y="7"/>
                      <a:pt x="98" y="7"/>
                    </a:cubicBezTo>
                    <a:cubicBezTo>
                      <a:pt x="98" y="7"/>
                      <a:pt x="98" y="7"/>
                      <a:pt x="98" y="7"/>
                    </a:cubicBezTo>
                    <a:cubicBezTo>
                      <a:pt x="100" y="5"/>
                      <a:pt x="100" y="5"/>
                      <a:pt x="100" y="5"/>
                    </a:cubicBezTo>
                    <a:cubicBezTo>
                      <a:pt x="100" y="5"/>
                      <a:pt x="101" y="4"/>
                      <a:pt x="101" y="4"/>
                    </a:cubicBezTo>
                    <a:cubicBezTo>
                      <a:pt x="101" y="4"/>
                      <a:pt x="101" y="4"/>
                      <a:pt x="101" y="4"/>
                    </a:cubicBezTo>
                    <a:cubicBezTo>
                      <a:pt x="101" y="4"/>
                      <a:pt x="101" y="4"/>
                      <a:pt x="101" y="4"/>
                    </a:cubicBezTo>
                    <a:cubicBezTo>
                      <a:pt x="101" y="4"/>
                      <a:pt x="101" y="4"/>
                      <a:pt x="101" y="4"/>
                    </a:cubicBezTo>
                    <a:cubicBezTo>
                      <a:pt x="101" y="4"/>
                      <a:pt x="102" y="4"/>
                      <a:pt x="103" y="4"/>
                    </a:cubicBezTo>
                    <a:cubicBezTo>
                      <a:pt x="103" y="5"/>
                      <a:pt x="104" y="5"/>
                      <a:pt x="105" y="6"/>
                    </a:cubicBezTo>
                    <a:cubicBezTo>
                      <a:pt x="105" y="6"/>
                      <a:pt x="105" y="6"/>
                      <a:pt x="105" y="6"/>
                    </a:cubicBezTo>
                    <a:cubicBezTo>
                      <a:pt x="105" y="6"/>
                      <a:pt x="105" y="6"/>
                      <a:pt x="105" y="6"/>
                    </a:cubicBezTo>
                    <a:cubicBezTo>
                      <a:pt x="107" y="5"/>
                      <a:pt x="107" y="5"/>
                      <a:pt x="107" y="5"/>
                    </a:cubicBezTo>
                    <a:cubicBezTo>
                      <a:pt x="105" y="6"/>
                      <a:pt x="105" y="6"/>
                      <a:pt x="105" y="6"/>
                    </a:cubicBezTo>
                    <a:cubicBezTo>
                      <a:pt x="106" y="7"/>
                      <a:pt x="107" y="8"/>
                      <a:pt x="107" y="8"/>
                    </a:cubicBezTo>
                    <a:cubicBezTo>
                      <a:pt x="107" y="9"/>
                      <a:pt x="107" y="10"/>
                      <a:pt x="107" y="10"/>
                    </a:cubicBezTo>
                    <a:cubicBezTo>
                      <a:pt x="107" y="10"/>
                      <a:pt x="107" y="10"/>
                      <a:pt x="107" y="10"/>
                    </a:cubicBezTo>
                    <a:cubicBezTo>
                      <a:pt x="107" y="10"/>
                      <a:pt x="107" y="11"/>
                      <a:pt x="106" y="11"/>
                    </a:cubicBezTo>
                    <a:cubicBezTo>
                      <a:pt x="105" y="13"/>
                      <a:pt x="105" y="13"/>
                      <a:pt x="105" y="13"/>
                    </a:cubicBezTo>
                    <a:cubicBezTo>
                      <a:pt x="105" y="13"/>
                      <a:pt x="104" y="13"/>
                      <a:pt x="104" y="13"/>
                    </a:cubicBezTo>
                    <a:cubicBezTo>
                      <a:pt x="104" y="14"/>
                      <a:pt x="104" y="14"/>
                      <a:pt x="104" y="14"/>
                    </a:cubicBezTo>
                    <a:cubicBezTo>
                      <a:pt x="85" y="33"/>
                      <a:pt x="85" y="33"/>
                      <a:pt x="85" y="33"/>
                    </a:cubicBezTo>
                    <a:cubicBezTo>
                      <a:pt x="87" y="36"/>
                      <a:pt x="87" y="36"/>
                      <a:pt x="87" y="36"/>
                    </a:cubicBezTo>
                    <a:cubicBezTo>
                      <a:pt x="87" y="36"/>
                      <a:pt x="87" y="36"/>
                      <a:pt x="87" y="36"/>
                    </a:cubicBezTo>
                    <a:cubicBezTo>
                      <a:pt x="107" y="17"/>
                      <a:pt x="107" y="17"/>
                      <a:pt x="107" y="17"/>
                    </a:cubicBezTo>
                    <a:cubicBezTo>
                      <a:pt x="107" y="17"/>
                      <a:pt x="107" y="17"/>
                      <a:pt x="107" y="17"/>
                    </a:cubicBezTo>
                    <a:cubicBezTo>
                      <a:pt x="108" y="16"/>
                      <a:pt x="108" y="16"/>
                      <a:pt x="108" y="16"/>
                    </a:cubicBezTo>
                    <a:cubicBezTo>
                      <a:pt x="108" y="16"/>
                      <a:pt x="108" y="15"/>
                      <a:pt x="108" y="15"/>
                    </a:cubicBezTo>
                    <a:cubicBezTo>
                      <a:pt x="110" y="13"/>
                      <a:pt x="110" y="13"/>
                      <a:pt x="110" y="13"/>
                    </a:cubicBezTo>
                    <a:cubicBezTo>
                      <a:pt x="110" y="13"/>
                      <a:pt x="110" y="13"/>
                      <a:pt x="110" y="13"/>
                    </a:cubicBezTo>
                    <a:cubicBezTo>
                      <a:pt x="110" y="13"/>
                      <a:pt x="110" y="13"/>
                      <a:pt x="110" y="13"/>
                    </a:cubicBezTo>
                    <a:cubicBezTo>
                      <a:pt x="110" y="13"/>
                      <a:pt x="110" y="13"/>
                      <a:pt x="110" y="13"/>
                    </a:cubicBezTo>
                    <a:cubicBezTo>
                      <a:pt x="111" y="12"/>
                      <a:pt x="111" y="11"/>
                      <a:pt x="111" y="10"/>
                    </a:cubicBezTo>
                    <a:cubicBezTo>
                      <a:pt x="111" y="10"/>
                      <a:pt x="111" y="10"/>
                      <a:pt x="111" y="10"/>
                    </a:cubicBezTo>
                    <a:cubicBezTo>
                      <a:pt x="111" y="9"/>
                      <a:pt x="111" y="8"/>
                      <a:pt x="110" y="7"/>
                    </a:cubicBezTo>
                    <a:cubicBezTo>
                      <a:pt x="110" y="6"/>
                      <a:pt x="109" y="4"/>
                      <a:pt x="108" y="3"/>
                    </a:cubicBezTo>
                    <a:cubicBezTo>
                      <a:pt x="108" y="3"/>
                      <a:pt x="108" y="3"/>
                      <a:pt x="108" y="3"/>
                    </a:cubicBezTo>
                    <a:cubicBezTo>
                      <a:pt x="108" y="3"/>
                      <a:pt x="108" y="3"/>
                      <a:pt x="108" y="3"/>
                    </a:cubicBezTo>
                    <a:cubicBezTo>
                      <a:pt x="107" y="2"/>
                      <a:pt x="106" y="1"/>
                      <a:pt x="105" y="1"/>
                    </a:cubicBezTo>
                    <a:cubicBezTo>
                      <a:pt x="103" y="0"/>
                      <a:pt x="102" y="0"/>
                      <a:pt x="101" y="0"/>
                    </a:cubicBezTo>
                    <a:cubicBezTo>
                      <a:pt x="101" y="0"/>
                      <a:pt x="101" y="0"/>
                      <a:pt x="101"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7" name="Freeform 101"/>
              <p:cNvSpPr>
                <a:spLocks noEditPoints="1"/>
              </p:cNvSpPr>
              <p:nvPr/>
            </p:nvSpPr>
            <p:spPr bwMode="auto">
              <a:xfrm>
                <a:off x="9332913" y="3386138"/>
                <a:ext cx="161925" cy="161925"/>
              </a:xfrm>
              <a:custGeom>
                <a:avLst/>
                <a:gdLst>
                  <a:gd name="T0" fmla="*/ 18 w 58"/>
                  <a:gd name="T1" fmla="*/ 41 h 58"/>
                  <a:gd name="T2" fmla="*/ 19 w 58"/>
                  <a:gd name="T3" fmla="*/ 39 h 58"/>
                  <a:gd name="T4" fmla="*/ 21 w 58"/>
                  <a:gd name="T5" fmla="*/ 38 h 58"/>
                  <a:gd name="T6" fmla="*/ 24 w 58"/>
                  <a:gd name="T7" fmla="*/ 42 h 58"/>
                  <a:gd name="T8" fmla="*/ 25 w 58"/>
                  <a:gd name="T9" fmla="*/ 45 h 58"/>
                  <a:gd name="T10" fmla="*/ 24 w 58"/>
                  <a:gd name="T11" fmla="*/ 43 h 58"/>
                  <a:gd name="T12" fmla="*/ 41 w 58"/>
                  <a:gd name="T13" fmla="*/ 28 h 58"/>
                  <a:gd name="T14" fmla="*/ 41 w 58"/>
                  <a:gd name="T15" fmla="*/ 28 h 58"/>
                  <a:gd name="T16" fmla="*/ 34 w 58"/>
                  <a:gd name="T17" fmla="*/ 24 h 58"/>
                  <a:gd name="T18" fmla="*/ 35 w 58"/>
                  <a:gd name="T19" fmla="*/ 22 h 58"/>
                  <a:gd name="T20" fmla="*/ 37 w 58"/>
                  <a:gd name="T21" fmla="*/ 21 h 58"/>
                  <a:gd name="T22" fmla="*/ 41 w 58"/>
                  <a:gd name="T23" fmla="*/ 25 h 58"/>
                  <a:gd name="T24" fmla="*/ 40 w 58"/>
                  <a:gd name="T25" fmla="*/ 26 h 58"/>
                  <a:gd name="T26" fmla="*/ 40 w 58"/>
                  <a:gd name="T27" fmla="*/ 4 h 58"/>
                  <a:gd name="T28" fmla="*/ 41 w 58"/>
                  <a:gd name="T29" fmla="*/ 0 h 58"/>
                  <a:gd name="T30" fmla="*/ 40 w 58"/>
                  <a:gd name="T31" fmla="*/ 1 h 58"/>
                  <a:gd name="T32" fmla="*/ 39 w 58"/>
                  <a:gd name="T33" fmla="*/ 3 h 58"/>
                  <a:gd name="T34" fmla="*/ 32 w 58"/>
                  <a:gd name="T35" fmla="*/ 12 h 58"/>
                  <a:gd name="T36" fmla="*/ 17 w 58"/>
                  <a:gd name="T37" fmla="*/ 24 h 58"/>
                  <a:gd name="T38" fmla="*/ 20 w 58"/>
                  <a:gd name="T39" fmla="*/ 26 h 58"/>
                  <a:gd name="T40" fmla="*/ 43 w 58"/>
                  <a:gd name="T41" fmla="*/ 6 h 58"/>
                  <a:gd name="T42" fmla="*/ 53 w 58"/>
                  <a:gd name="T43" fmla="*/ 16 h 58"/>
                  <a:gd name="T44" fmla="*/ 43 w 58"/>
                  <a:gd name="T45" fmla="*/ 22 h 58"/>
                  <a:gd name="T46" fmla="*/ 37 w 58"/>
                  <a:gd name="T47" fmla="*/ 17 h 58"/>
                  <a:gd name="T48" fmla="*/ 32 w 58"/>
                  <a:gd name="T49" fmla="*/ 19 h 58"/>
                  <a:gd name="T50" fmla="*/ 30 w 58"/>
                  <a:gd name="T51" fmla="*/ 24 h 58"/>
                  <a:gd name="T52" fmla="*/ 35 w 58"/>
                  <a:gd name="T53" fmla="*/ 30 h 58"/>
                  <a:gd name="T54" fmla="*/ 28 w 58"/>
                  <a:gd name="T55" fmla="*/ 41 h 58"/>
                  <a:gd name="T56" fmla="*/ 24 w 58"/>
                  <a:gd name="T57" fmla="*/ 35 h 58"/>
                  <a:gd name="T58" fmla="*/ 20 w 58"/>
                  <a:gd name="T59" fmla="*/ 34 h 58"/>
                  <a:gd name="T60" fmla="*/ 15 w 58"/>
                  <a:gd name="T61" fmla="*/ 38 h 58"/>
                  <a:gd name="T62" fmla="*/ 16 w 58"/>
                  <a:gd name="T63" fmla="*/ 44 h 58"/>
                  <a:gd name="T64" fmla="*/ 21 w 58"/>
                  <a:gd name="T65" fmla="*/ 48 h 58"/>
                  <a:gd name="T66" fmla="*/ 12 w 58"/>
                  <a:gd name="T67" fmla="*/ 49 h 58"/>
                  <a:gd name="T68" fmla="*/ 5 w 58"/>
                  <a:gd name="T69" fmla="*/ 42 h 58"/>
                  <a:gd name="T70" fmla="*/ 12 w 58"/>
                  <a:gd name="T71" fmla="*/ 30 h 58"/>
                  <a:gd name="T72" fmla="*/ 3 w 58"/>
                  <a:gd name="T73" fmla="*/ 46 h 58"/>
                  <a:gd name="T74" fmla="*/ 12 w 58"/>
                  <a:gd name="T75" fmla="*/ 55 h 58"/>
                  <a:gd name="T76" fmla="*/ 16 w 58"/>
                  <a:gd name="T77" fmla="*/ 58 h 58"/>
                  <a:gd name="T78" fmla="*/ 57 w 58"/>
                  <a:gd name="T79" fmla="*/ 17 h 58"/>
                  <a:gd name="T80" fmla="*/ 57 w 58"/>
                  <a:gd name="T81" fmla="*/ 15 h 58"/>
                  <a:gd name="T82" fmla="*/ 45 w 58"/>
                  <a:gd name="T83" fmla="*/ 3 h 58"/>
                  <a:gd name="T84" fmla="*/ 41 w 58"/>
                  <a:gd name="T85"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7" h="57">
                    <a:moveTo>
                      <a:pt x="22" y="45"/>
                    </a:moveTo>
                    <a:cubicBezTo>
                      <a:pt x="22" y="44"/>
                      <a:pt x="22" y="44"/>
                      <a:pt x="22" y="44"/>
                    </a:cubicBezTo>
                    <a:cubicBezTo>
                      <a:pt x="18" y="41"/>
                      <a:pt x="18" y="41"/>
                      <a:pt x="18" y="41"/>
                    </a:cubicBezTo>
                    <a:cubicBezTo>
                      <a:pt x="18" y="41"/>
                      <a:pt x="18" y="41"/>
                      <a:pt x="18" y="41"/>
                    </a:cubicBezTo>
                    <a:cubicBezTo>
                      <a:pt x="18" y="40"/>
                      <a:pt x="18" y="40"/>
                      <a:pt x="18" y="40"/>
                    </a:cubicBezTo>
                    <a:cubicBezTo>
                      <a:pt x="18" y="40"/>
                      <a:pt x="19" y="40"/>
                      <a:pt x="19" y="39"/>
                    </a:cubicBezTo>
                    <a:cubicBezTo>
                      <a:pt x="19" y="39"/>
                      <a:pt x="20" y="39"/>
                      <a:pt x="20" y="38"/>
                    </a:cubicBezTo>
                    <a:cubicBezTo>
                      <a:pt x="21" y="38"/>
                      <a:pt x="21" y="38"/>
                      <a:pt x="21" y="38"/>
                    </a:cubicBezTo>
                    <a:cubicBezTo>
                      <a:pt x="21" y="38"/>
                      <a:pt x="21" y="38"/>
                      <a:pt x="21" y="38"/>
                    </a:cubicBezTo>
                    <a:cubicBezTo>
                      <a:pt x="24" y="42"/>
                      <a:pt x="24" y="42"/>
                      <a:pt x="24" y="42"/>
                    </a:cubicBezTo>
                    <a:cubicBezTo>
                      <a:pt x="25" y="42"/>
                      <a:pt x="25" y="42"/>
                      <a:pt x="25" y="42"/>
                    </a:cubicBezTo>
                    <a:cubicBezTo>
                      <a:pt x="24" y="42"/>
                      <a:pt x="24" y="42"/>
                      <a:pt x="24" y="42"/>
                    </a:cubicBezTo>
                    <a:cubicBezTo>
                      <a:pt x="24" y="43"/>
                      <a:pt x="24" y="43"/>
                      <a:pt x="24" y="43"/>
                    </a:cubicBezTo>
                    <a:cubicBezTo>
                      <a:pt x="24" y="44"/>
                      <a:pt x="24" y="44"/>
                      <a:pt x="24" y="44"/>
                    </a:cubicBezTo>
                    <a:cubicBezTo>
                      <a:pt x="25" y="45"/>
                      <a:pt x="25" y="45"/>
                      <a:pt x="25" y="45"/>
                    </a:cubicBezTo>
                    <a:cubicBezTo>
                      <a:pt x="25" y="45"/>
                      <a:pt x="25" y="45"/>
                      <a:pt x="25" y="45"/>
                    </a:cubicBezTo>
                    <a:cubicBezTo>
                      <a:pt x="24" y="44"/>
                      <a:pt x="24" y="44"/>
                      <a:pt x="24" y="44"/>
                    </a:cubicBezTo>
                    <a:cubicBezTo>
                      <a:pt x="24" y="43"/>
                      <a:pt x="24" y="43"/>
                      <a:pt x="24" y="43"/>
                    </a:cubicBezTo>
                    <a:cubicBezTo>
                      <a:pt x="23" y="44"/>
                      <a:pt x="23" y="44"/>
                      <a:pt x="22" y="44"/>
                    </a:cubicBezTo>
                    <a:cubicBezTo>
                      <a:pt x="22" y="45"/>
                      <a:pt x="22" y="45"/>
                      <a:pt x="22" y="45"/>
                    </a:cubicBezTo>
                    <a:moveTo>
                      <a:pt x="41" y="28"/>
                    </a:moveTo>
                    <a:cubicBezTo>
                      <a:pt x="41" y="28"/>
                      <a:pt x="41" y="28"/>
                      <a:pt x="41" y="28"/>
                    </a:cubicBezTo>
                    <a:cubicBezTo>
                      <a:pt x="41" y="28"/>
                      <a:pt x="41" y="28"/>
                      <a:pt x="41" y="28"/>
                    </a:cubicBezTo>
                    <a:cubicBezTo>
                      <a:pt x="41" y="28"/>
                      <a:pt x="41" y="28"/>
                      <a:pt x="41" y="28"/>
                    </a:cubicBezTo>
                    <a:moveTo>
                      <a:pt x="38" y="27"/>
                    </a:moveTo>
                    <a:cubicBezTo>
                      <a:pt x="38" y="27"/>
                      <a:pt x="38" y="27"/>
                      <a:pt x="38" y="27"/>
                    </a:cubicBezTo>
                    <a:cubicBezTo>
                      <a:pt x="34" y="24"/>
                      <a:pt x="34" y="24"/>
                      <a:pt x="34" y="24"/>
                    </a:cubicBezTo>
                    <a:cubicBezTo>
                      <a:pt x="34" y="24"/>
                      <a:pt x="34" y="24"/>
                      <a:pt x="34" y="24"/>
                    </a:cubicBezTo>
                    <a:cubicBezTo>
                      <a:pt x="34" y="23"/>
                      <a:pt x="34" y="23"/>
                      <a:pt x="34" y="23"/>
                    </a:cubicBezTo>
                    <a:cubicBezTo>
                      <a:pt x="34" y="23"/>
                      <a:pt x="35" y="23"/>
                      <a:pt x="35" y="22"/>
                    </a:cubicBezTo>
                    <a:cubicBezTo>
                      <a:pt x="35" y="22"/>
                      <a:pt x="35" y="22"/>
                      <a:pt x="35" y="22"/>
                    </a:cubicBezTo>
                    <a:cubicBezTo>
                      <a:pt x="36" y="22"/>
                      <a:pt x="36" y="21"/>
                      <a:pt x="36" y="21"/>
                    </a:cubicBezTo>
                    <a:cubicBezTo>
                      <a:pt x="37" y="21"/>
                      <a:pt x="37" y="21"/>
                      <a:pt x="37" y="21"/>
                    </a:cubicBezTo>
                    <a:cubicBezTo>
                      <a:pt x="37" y="21"/>
                      <a:pt x="37" y="21"/>
                      <a:pt x="37" y="21"/>
                    </a:cubicBezTo>
                    <a:cubicBezTo>
                      <a:pt x="40" y="25"/>
                      <a:pt x="40" y="25"/>
                      <a:pt x="40" y="25"/>
                    </a:cubicBezTo>
                    <a:cubicBezTo>
                      <a:pt x="41" y="25"/>
                      <a:pt x="41" y="25"/>
                      <a:pt x="41" y="25"/>
                    </a:cubicBezTo>
                    <a:cubicBezTo>
                      <a:pt x="40" y="25"/>
                      <a:pt x="40" y="25"/>
                      <a:pt x="40" y="25"/>
                    </a:cubicBezTo>
                    <a:cubicBezTo>
                      <a:pt x="40" y="26"/>
                      <a:pt x="40" y="26"/>
                      <a:pt x="40" y="26"/>
                    </a:cubicBezTo>
                    <a:cubicBezTo>
                      <a:pt x="40" y="26"/>
                      <a:pt x="40" y="26"/>
                      <a:pt x="40" y="26"/>
                    </a:cubicBezTo>
                    <a:cubicBezTo>
                      <a:pt x="39" y="27"/>
                      <a:pt x="39" y="27"/>
                      <a:pt x="39" y="27"/>
                    </a:cubicBezTo>
                    <a:cubicBezTo>
                      <a:pt x="38" y="27"/>
                      <a:pt x="38" y="27"/>
                      <a:pt x="38" y="27"/>
                    </a:cubicBezTo>
                    <a:moveTo>
                      <a:pt x="40" y="4"/>
                    </a:moveTo>
                    <a:cubicBezTo>
                      <a:pt x="41" y="2"/>
                      <a:pt x="41" y="2"/>
                      <a:pt x="41" y="2"/>
                    </a:cubicBezTo>
                    <a:cubicBezTo>
                      <a:pt x="40" y="4"/>
                      <a:pt x="40" y="4"/>
                      <a:pt x="40" y="4"/>
                    </a:cubicBezTo>
                    <a:moveTo>
                      <a:pt x="41" y="0"/>
                    </a:moveTo>
                    <a:cubicBezTo>
                      <a:pt x="41" y="0"/>
                      <a:pt x="41" y="0"/>
                      <a:pt x="40" y="1"/>
                    </a:cubicBezTo>
                    <a:cubicBezTo>
                      <a:pt x="40" y="1"/>
                      <a:pt x="40" y="1"/>
                      <a:pt x="40" y="1"/>
                    </a:cubicBezTo>
                    <a:cubicBezTo>
                      <a:pt x="40" y="1"/>
                      <a:pt x="40" y="1"/>
                      <a:pt x="40" y="1"/>
                    </a:cubicBezTo>
                    <a:cubicBezTo>
                      <a:pt x="39" y="2"/>
                      <a:pt x="39" y="2"/>
                      <a:pt x="39" y="2"/>
                    </a:cubicBezTo>
                    <a:cubicBezTo>
                      <a:pt x="39" y="2"/>
                      <a:pt x="39" y="3"/>
                      <a:pt x="39" y="3"/>
                    </a:cubicBezTo>
                    <a:cubicBezTo>
                      <a:pt x="39" y="3"/>
                      <a:pt x="39" y="3"/>
                      <a:pt x="39" y="3"/>
                    </a:cubicBezTo>
                    <a:cubicBezTo>
                      <a:pt x="35" y="11"/>
                      <a:pt x="35" y="11"/>
                      <a:pt x="35" y="11"/>
                    </a:cubicBezTo>
                    <a:cubicBezTo>
                      <a:pt x="35" y="12"/>
                      <a:pt x="34" y="13"/>
                      <a:pt x="33" y="13"/>
                    </a:cubicBezTo>
                    <a:cubicBezTo>
                      <a:pt x="33" y="13"/>
                      <a:pt x="33" y="12"/>
                      <a:pt x="32" y="12"/>
                    </a:cubicBezTo>
                    <a:cubicBezTo>
                      <a:pt x="31" y="12"/>
                      <a:pt x="31" y="11"/>
                      <a:pt x="31" y="10"/>
                    </a:cubicBezTo>
                    <a:cubicBezTo>
                      <a:pt x="31" y="10"/>
                      <a:pt x="31" y="10"/>
                      <a:pt x="31" y="10"/>
                    </a:cubicBezTo>
                    <a:cubicBezTo>
                      <a:pt x="17" y="24"/>
                      <a:pt x="17" y="24"/>
                      <a:pt x="17" y="24"/>
                    </a:cubicBezTo>
                    <a:cubicBezTo>
                      <a:pt x="18" y="24"/>
                      <a:pt x="18" y="24"/>
                      <a:pt x="18" y="24"/>
                    </a:cubicBezTo>
                    <a:cubicBezTo>
                      <a:pt x="18" y="24"/>
                      <a:pt x="18" y="24"/>
                      <a:pt x="18" y="24"/>
                    </a:cubicBezTo>
                    <a:cubicBezTo>
                      <a:pt x="19" y="24"/>
                      <a:pt x="20" y="25"/>
                      <a:pt x="20" y="26"/>
                    </a:cubicBezTo>
                    <a:cubicBezTo>
                      <a:pt x="20" y="26"/>
                      <a:pt x="20" y="26"/>
                      <a:pt x="20" y="27"/>
                    </a:cubicBezTo>
                    <a:cubicBezTo>
                      <a:pt x="41" y="5"/>
                      <a:pt x="41" y="5"/>
                      <a:pt x="41" y="5"/>
                    </a:cubicBezTo>
                    <a:cubicBezTo>
                      <a:pt x="43" y="6"/>
                      <a:pt x="43" y="6"/>
                      <a:pt x="43" y="6"/>
                    </a:cubicBezTo>
                    <a:cubicBezTo>
                      <a:pt x="45" y="9"/>
                      <a:pt x="45" y="9"/>
                      <a:pt x="45" y="9"/>
                    </a:cubicBezTo>
                    <a:cubicBezTo>
                      <a:pt x="52" y="15"/>
                      <a:pt x="52" y="15"/>
                      <a:pt x="52" y="15"/>
                    </a:cubicBezTo>
                    <a:cubicBezTo>
                      <a:pt x="53" y="16"/>
                      <a:pt x="53" y="16"/>
                      <a:pt x="53" y="16"/>
                    </a:cubicBezTo>
                    <a:cubicBezTo>
                      <a:pt x="45" y="24"/>
                      <a:pt x="45" y="24"/>
                      <a:pt x="45" y="24"/>
                    </a:cubicBezTo>
                    <a:cubicBezTo>
                      <a:pt x="45" y="24"/>
                      <a:pt x="44" y="23"/>
                      <a:pt x="44" y="23"/>
                    </a:cubicBezTo>
                    <a:cubicBezTo>
                      <a:pt x="44" y="22"/>
                      <a:pt x="44" y="22"/>
                      <a:pt x="43" y="22"/>
                    </a:cubicBezTo>
                    <a:cubicBezTo>
                      <a:pt x="40" y="18"/>
                      <a:pt x="40" y="18"/>
                      <a:pt x="40" y="18"/>
                    </a:cubicBezTo>
                    <a:cubicBezTo>
                      <a:pt x="39" y="18"/>
                      <a:pt x="38" y="17"/>
                      <a:pt x="37" y="17"/>
                    </a:cubicBezTo>
                    <a:cubicBezTo>
                      <a:pt x="37" y="17"/>
                      <a:pt x="37" y="17"/>
                      <a:pt x="37" y="17"/>
                    </a:cubicBezTo>
                    <a:cubicBezTo>
                      <a:pt x="37" y="17"/>
                      <a:pt x="37" y="17"/>
                      <a:pt x="37" y="17"/>
                    </a:cubicBezTo>
                    <a:cubicBezTo>
                      <a:pt x="36" y="17"/>
                      <a:pt x="35" y="17"/>
                      <a:pt x="34" y="18"/>
                    </a:cubicBezTo>
                    <a:cubicBezTo>
                      <a:pt x="33" y="18"/>
                      <a:pt x="33" y="19"/>
                      <a:pt x="32" y="19"/>
                    </a:cubicBezTo>
                    <a:cubicBezTo>
                      <a:pt x="32" y="19"/>
                      <a:pt x="32" y="19"/>
                      <a:pt x="32" y="19"/>
                    </a:cubicBezTo>
                    <a:cubicBezTo>
                      <a:pt x="32" y="20"/>
                      <a:pt x="31" y="21"/>
                      <a:pt x="31" y="21"/>
                    </a:cubicBezTo>
                    <a:cubicBezTo>
                      <a:pt x="30" y="22"/>
                      <a:pt x="30" y="23"/>
                      <a:pt x="30" y="24"/>
                    </a:cubicBezTo>
                    <a:cubicBezTo>
                      <a:pt x="30" y="24"/>
                      <a:pt x="30" y="24"/>
                      <a:pt x="30" y="24"/>
                    </a:cubicBezTo>
                    <a:cubicBezTo>
                      <a:pt x="30" y="25"/>
                      <a:pt x="31" y="26"/>
                      <a:pt x="32" y="27"/>
                    </a:cubicBezTo>
                    <a:cubicBezTo>
                      <a:pt x="35" y="30"/>
                      <a:pt x="35" y="30"/>
                      <a:pt x="35" y="30"/>
                    </a:cubicBezTo>
                    <a:cubicBezTo>
                      <a:pt x="35" y="30"/>
                      <a:pt x="36" y="31"/>
                      <a:pt x="36" y="31"/>
                    </a:cubicBezTo>
                    <a:cubicBezTo>
                      <a:pt x="37" y="31"/>
                      <a:pt x="37" y="31"/>
                      <a:pt x="38" y="31"/>
                    </a:cubicBezTo>
                    <a:cubicBezTo>
                      <a:pt x="28" y="41"/>
                      <a:pt x="28" y="41"/>
                      <a:pt x="28" y="41"/>
                    </a:cubicBezTo>
                    <a:cubicBezTo>
                      <a:pt x="28" y="40"/>
                      <a:pt x="28" y="40"/>
                      <a:pt x="28" y="39"/>
                    </a:cubicBezTo>
                    <a:cubicBezTo>
                      <a:pt x="28" y="39"/>
                      <a:pt x="27" y="39"/>
                      <a:pt x="27" y="39"/>
                    </a:cubicBezTo>
                    <a:cubicBezTo>
                      <a:pt x="24" y="35"/>
                      <a:pt x="24" y="35"/>
                      <a:pt x="24" y="35"/>
                    </a:cubicBezTo>
                    <a:cubicBezTo>
                      <a:pt x="23" y="35"/>
                      <a:pt x="22" y="34"/>
                      <a:pt x="21" y="34"/>
                    </a:cubicBezTo>
                    <a:cubicBezTo>
                      <a:pt x="21" y="34"/>
                      <a:pt x="21" y="34"/>
                      <a:pt x="21" y="34"/>
                    </a:cubicBezTo>
                    <a:cubicBezTo>
                      <a:pt x="20" y="34"/>
                      <a:pt x="20" y="34"/>
                      <a:pt x="20" y="34"/>
                    </a:cubicBezTo>
                    <a:cubicBezTo>
                      <a:pt x="19" y="34"/>
                      <a:pt x="19" y="35"/>
                      <a:pt x="18" y="35"/>
                    </a:cubicBezTo>
                    <a:cubicBezTo>
                      <a:pt x="17" y="35"/>
                      <a:pt x="17" y="36"/>
                      <a:pt x="16" y="37"/>
                    </a:cubicBezTo>
                    <a:cubicBezTo>
                      <a:pt x="16" y="37"/>
                      <a:pt x="15" y="38"/>
                      <a:pt x="15" y="38"/>
                    </a:cubicBezTo>
                    <a:cubicBezTo>
                      <a:pt x="14" y="39"/>
                      <a:pt x="14" y="40"/>
                      <a:pt x="14" y="41"/>
                    </a:cubicBezTo>
                    <a:cubicBezTo>
                      <a:pt x="14" y="41"/>
                      <a:pt x="14" y="41"/>
                      <a:pt x="14" y="41"/>
                    </a:cubicBezTo>
                    <a:cubicBezTo>
                      <a:pt x="14" y="42"/>
                      <a:pt x="15" y="43"/>
                      <a:pt x="16" y="44"/>
                    </a:cubicBezTo>
                    <a:cubicBezTo>
                      <a:pt x="19" y="47"/>
                      <a:pt x="19" y="47"/>
                      <a:pt x="19" y="47"/>
                    </a:cubicBezTo>
                    <a:cubicBezTo>
                      <a:pt x="19" y="47"/>
                      <a:pt x="19" y="48"/>
                      <a:pt x="20" y="48"/>
                    </a:cubicBezTo>
                    <a:cubicBezTo>
                      <a:pt x="20" y="48"/>
                      <a:pt x="20" y="48"/>
                      <a:pt x="21" y="48"/>
                    </a:cubicBezTo>
                    <a:cubicBezTo>
                      <a:pt x="16" y="53"/>
                      <a:pt x="16" y="53"/>
                      <a:pt x="16" y="53"/>
                    </a:cubicBezTo>
                    <a:cubicBezTo>
                      <a:pt x="15" y="52"/>
                      <a:pt x="15" y="52"/>
                      <a:pt x="15" y="52"/>
                    </a:cubicBezTo>
                    <a:cubicBezTo>
                      <a:pt x="12" y="49"/>
                      <a:pt x="12" y="49"/>
                      <a:pt x="12" y="49"/>
                    </a:cubicBezTo>
                    <a:cubicBezTo>
                      <a:pt x="9" y="46"/>
                      <a:pt x="9" y="46"/>
                      <a:pt x="9" y="46"/>
                    </a:cubicBezTo>
                    <a:cubicBezTo>
                      <a:pt x="6" y="43"/>
                      <a:pt x="6" y="43"/>
                      <a:pt x="6" y="43"/>
                    </a:cubicBezTo>
                    <a:cubicBezTo>
                      <a:pt x="5" y="42"/>
                      <a:pt x="5" y="42"/>
                      <a:pt x="5" y="42"/>
                    </a:cubicBezTo>
                    <a:cubicBezTo>
                      <a:pt x="19" y="28"/>
                      <a:pt x="19" y="28"/>
                      <a:pt x="19" y="28"/>
                    </a:cubicBezTo>
                    <a:cubicBezTo>
                      <a:pt x="19" y="28"/>
                      <a:pt x="19" y="28"/>
                      <a:pt x="19" y="28"/>
                    </a:cubicBezTo>
                    <a:cubicBezTo>
                      <a:pt x="12" y="30"/>
                      <a:pt x="12" y="30"/>
                      <a:pt x="12" y="30"/>
                    </a:cubicBezTo>
                    <a:cubicBezTo>
                      <a:pt x="1" y="41"/>
                      <a:pt x="1" y="41"/>
                      <a:pt x="1" y="41"/>
                    </a:cubicBezTo>
                    <a:cubicBezTo>
                      <a:pt x="0" y="42"/>
                      <a:pt x="0" y="43"/>
                      <a:pt x="1" y="44"/>
                    </a:cubicBezTo>
                    <a:cubicBezTo>
                      <a:pt x="3" y="46"/>
                      <a:pt x="3" y="46"/>
                      <a:pt x="3" y="46"/>
                    </a:cubicBezTo>
                    <a:cubicBezTo>
                      <a:pt x="6" y="49"/>
                      <a:pt x="6" y="49"/>
                      <a:pt x="6" y="49"/>
                    </a:cubicBezTo>
                    <a:cubicBezTo>
                      <a:pt x="9" y="52"/>
                      <a:pt x="9" y="52"/>
                      <a:pt x="9" y="52"/>
                    </a:cubicBezTo>
                    <a:cubicBezTo>
                      <a:pt x="12" y="55"/>
                      <a:pt x="12" y="55"/>
                      <a:pt x="12" y="55"/>
                    </a:cubicBezTo>
                    <a:cubicBezTo>
                      <a:pt x="15" y="58"/>
                      <a:pt x="15" y="58"/>
                      <a:pt x="15" y="58"/>
                    </a:cubicBezTo>
                    <a:cubicBezTo>
                      <a:pt x="15" y="58"/>
                      <a:pt x="15" y="58"/>
                      <a:pt x="15" y="58"/>
                    </a:cubicBezTo>
                    <a:cubicBezTo>
                      <a:pt x="15" y="58"/>
                      <a:pt x="16" y="58"/>
                      <a:pt x="16" y="58"/>
                    </a:cubicBezTo>
                    <a:cubicBezTo>
                      <a:pt x="16" y="58"/>
                      <a:pt x="16" y="58"/>
                      <a:pt x="16" y="58"/>
                    </a:cubicBezTo>
                    <a:cubicBezTo>
                      <a:pt x="17" y="58"/>
                      <a:pt x="17" y="58"/>
                      <a:pt x="18" y="58"/>
                    </a:cubicBezTo>
                    <a:cubicBezTo>
                      <a:pt x="57" y="17"/>
                      <a:pt x="57" y="17"/>
                      <a:pt x="57" y="17"/>
                    </a:cubicBezTo>
                    <a:cubicBezTo>
                      <a:pt x="57" y="17"/>
                      <a:pt x="58" y="16"/>
                      <a:pt x="58" y="16"/>
                    </a:cubicBezTo>
                    <a:cubicBezTo>
                      <a:pt x="58" y="16"/>
                      <a:pt x="57" y="15"/>
                      <a:pt x="57" y="15"/>
                    </a:cubicBezTo>
                    <a:cubicBezTo>
                      <a:pt x="57" y="15"/>
                      <a:pt x="57" y="15"/>
                      <a:pt x="57" y="15"/>
                    </a:cubicBezTo>
                    <a:cubicBezTo>
                      <a:pt x="55" y="12"/>
                      <a:pt x="55" y="12"/>
                      <a:pt x="55" y="12"/>
                    </a:cubicBezTo>
                    <a:cubicBezTo>
                      <a:pt x="48" y="6"/>
                      <a:pt x="48" y="6"/>
                      <a:pt x="48" y="6"/>
                    </a:cubicBezTo>
                    <a:cubicBezTo>
                      <a:pt x="45" y="3"/>
                      <a:pt x="45" y="3"/>
                      <a:pt x="45" y="3"/>
                    </a:cubicBezTo>
                    <a:cubicBezTo>
                      <a:pt x="44" y="2"/>
                      <a:pt x="44" y="2"/>
                      <a:pt x="44" y="2"/>
                    </a:cubicBezTo>
                    <a:cubicBezTo>
                      <a:pt x="43" y="1"/>
                      <a:pt x="43" y="1"/>
                      <a:pt x="43" y="1"/>
                    </a:cubicBezTo>
                    <a:cubicBezTo>
                      <a:pt x="42" y="0"/>
                      <a:pt x="42" y="0"/>
                      <a:pt x="41"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8" name="Freeform 102"/>
              <p:cNvSpPr/>
              <p:nvPr/>
            </p:nvSpPr>
            <p:spPr bwMode="auto">
              <a:xfrm>
                <a:off x="9324976" y="3365500"/>
                <a:ext cx="117475" cy="106363"/>
              </a:xfrm>
              <a:custGeom>
                <a:avLst/>
                <a:gdLst>
                  <a:gd name="T0" fmla="*/ 35 w 42"/>
                  <a:gd name="T1" fmla="*/ 0 h 38"/>
                  <a:gd name="T2" fmla="*/ 29 w 42"/>
                  <a:gd name="T3" fmla="*/ 5 h 38"/>
                  <a:gd name="T4" fmla="*/ 29 w 42"/>
                  <a:gd name="T5" fmla="*/ 5 h 38"/>
                  <a:gd name="T6" fmla="*/ 22 w 42"/>
                  <a:gd name="T7" fmla="*/ 20 h 38"/>
                  <a:gd name="T8" fmla="*/ 6 w 42"/>
                  <a:gd name="T9" fmla="*/ 24 h 38"/>
                  <a:gd name="T10" fmla="*/ 2 w 42"/>
                  <a:gd name="T11" fmla="*/ 27 h 38"/>
                  <a:gd name="T12" fmla="*/ 0 w 42"/>
                  <a:gd name="T13" fmla="*/ 31 h 38"/>
                  <a:gd name="T14" fmla="*/ 0 w 42"/>
                  <a:gd name="T15" fmla="*/ 33 h 38"/>
                  <a:gd name="T16" fmla="*/ 7 w 42"/>
                  <a:gd name="T17" fmla="*/ 38 h 38"/>
                  <a:gd name="T18" fmla="*/ 7 w 42"/>
                  <a:gd name="T19" fmla="*/ 38 h 38"/>
                  <a:gd name="T20" fmla="*/ 7 w 42"/>
                  <a:gd name="T21" fmla="*/ 38 h 38"/>
                  <a:gd name="T22" fmla="*/ 10 w 42"/>
                  <a:gd name="T23" fmla="*/ 38 h 38"/>
                  <a:gd name="T24" fmla="*/ 10 w 42"/>
                  <a:gd name="T25" fmla="*/ 38 h 38"/>
                  <a:gd name="T26" fmla="*/ 15 w 42"/>
                  <a:gd name="T27" fmla="*/ 37 h 38"/>
                  <a:gd name="T28" fmla="*/ 22 w 42"/>
                  <a:gd name="T29" fmla="*/ 35 h 38"/>
                  <a:gd name="T30" fmla="*/ 22 w 42"/>
                  <a:gd name="T31" fmla="*/ 35 h 38"/>
                  <a:gd name="T32" fmla="*/ 23 w 42"/>
                  <a:gd name="T33" fmla="*/ 34 h 38"/>
                  <a:gd name="T34" fmla="*/ 23 w 42"/>
                  <a:gd name="T35" fmla="*/ 33 h 38"/>
                  <a:gd name="T36" fmla="*/ 21 w 42"/>
                  <a:gd name="T37" fmla="*/ 31 h 38"/>
                  <a:gd name="T38" fmla="*/ 21 w 42"/>
                  <a:gd name="T39" fmla="*/ 31 h 38"/>
                  <a:gd name="T40" fmla="*/ 20 w 42"/>
                  <a:gd name="T41" fmla="*/ 31 h 38"/>
                  <a:gd name="T42" fmla="*/ 9 w 42"/>
                  <a:gd name="T43" fmla="*/ 34 h 38"/>
                  <a:gd name="T44" fmla="*/ 9 w 42"/>
                  <a:gd name="T45" fmla="*/ 34 h 38"/>
                  <a:gd name="T46" fmla="*/ 7 w 42"/>
                  <a:gd name="T47" fmla="*/ 34 h 38"/>
                  <a:gd name="T48" fmla="*/ 4 w 42"/>
                  <a:gd name="T49" fmla="*/ 32 h 38"/>
                  <a:gd name="T50" fmla="*/ 4 w 42"/>
                  <a:gd name="T51" fmla="*/ 31 h 38"/>
                  <a:gd name="T52" fmla="*/ 5 w 42"/>
                  <a:gd name="T53" fmla="*/ 29 h 38"/>
                  <a:gd name="T54" fmla="*/ 7 w 42"/>
                  <a:gd name="T55" fmla="*/ 28 h 38"/>
                  <a:gd name="T56" fmla="*/ 7 w 42"/>
                  <a:gd name="T57" fmla="*/ 28 h 38"/>
                  <a:gd name="T58" fmla="*/ 24 w 42"/>
                  <a:gd name="T59" fmla="*/ 24 h 38"/>
                  <a:gd name="T60" fmla="*/ 25 w 42"/>
                  <a:gd name="T61" fmla="*/ 23 h 38"/>
                  <a:gd name="T62" fmla="*/ 25 w 42"/>
                  <a:gd name="T63" fmla="*/ 22 h 38"/>
                  <a:gd name="T64" fmla="*/ 31 w 42"/>
                  <a:gd name="T65" fmla="*/ 8 h 38"/>
                  <a:gd name="T66" fmla="*/ 31 w 42"/>
                  <a:gd name="T67" fmla="*/ 7 h 38"/>
                  <a:gd name="T68" fmla="*/ 32 w 42"/>
                  <a:gd name="T69" fmla="*/ 5 h 38"/>
                  <a:gd name="T70" fmla="*/ 35 w 42"/>
                  <a:gd name="T71" fmla="*/ 3 h 38"/>
                  <a:gd name="T72" fmla="*/ 35 w 42"/>
                  <a:gd name="T73" fmla="*/ 3 h 38"/>
                  <a:gd name="T74" fmla="*/ 35 w 42"/>
                  <a:gd name="T75" fmla="*/ 3 h 38"/>
                  <a:gd name="T76" fmla="*/ 37 w 42"/>
                  <a:gd name="T77" fmla="*/ 4 h 38"/>
                  <a:gd name="T78" fmla="*/ 39 w 42"/>
                  <a:gd name="T79" fmla="*/ 7 h 38"/>
                  <a:gd name="T80" fmla="*/ 39 w 42"/>
                  <a:gd name="T81" fmla="*/ 9 h 38"/>
                  <a:gd name="T82" fmla="*/ 39 w 42"/>
                  <a:gd name="T83" fmla="*/ 9 h 38"/>
                  <a:gd name="T84" fmla="*/ 39 w 42"/>
                  <a:gd name="T85" fmla="*/ 9 h 38"/>
                  <a:gd name="T86" fmla="*/ 37 w 42"/>
                  <a:gd name="T87" fmla="*/ 11 h 38"/>
                  <a:gd name="T88" fmla="*/ 34 w 42"/>
                  <a:gd name="T89" fmla="*/ 17 h 38"/>
                  <a:gd name="T90" fmla="*/ 34 w 42"/>
                  <a:gd name="T91" fmla="*/ 17 h 38"/>
                  <a:gd name="T92" fmla="*/ 35 w 42"/>
                  <a:gd name="T93" fmla="*/ 19 h 38"/>
                  <a:gd name="T94" fmla="*/ 36 w 42"/>
                  <a:gd name="T95" fmla="*/ 20 h 38"/>
                  <a:gd name="T96" fmla="*/ 38 w 42"/>
                  <a:gd name="T97" fmla="*/ 18 h 38"/>
                  <a:gd name="T98" fmla="*/ 42 w 42"/>
                  <a:gd name="T99" fmla="*/ 10 h 38"/>
                  <a:gd name="T100" fmla="*/ 42 w 42"/>
                  <a:gd name="T101" fmla="*/ 10 h 38"/>
                  <a:gd name="T102" fmla="*/ 42 w 42"/>
                  <a:gd name="T103" fmla="*/ 9 h 38"/>
                  <a:gd name="T104" fmla="*/ 42 w 42"/>
                  <a:gd name="T105" fmla="*/ 7 h 38"/>
                  <a:gd name="T106" fmla="*/ 38 w 42"/>
                  <a:gd name="T107" fmla="*/ 0 h 38"/>
                  <a:gd name="T108" fmla="*/ 35 w 42"/>
                  <a:gd name="T109" fmla="*/ 0 h 38"/>
                  <a:gd name="T110" fmla="*/ 35 w 42"/>
                  <a:gd name="T111" fmla="*/ 0 h 38"/>
                  <a:gd name="T112" fmla="*/ 35 w 42"/>
                  <a:gd name="T113"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2" h="38">
                    <a:moveTo>
                      <a:pt x="35" y="0"/>
                    </a:moveTo>
                    <a:cubicBezTo>
                      <a:pt x="32" y="0"/>
                      <a:pt x="30" y="2"/>
                      <a:pt x="29" y="5"/>
                    </a:cubicBezTo>
                    <a:cubicBezTo>
                      <a:pt x="29" y="5"/>
                      <a:pt x="29" y="5"/>
                      <a:pt x="29" y="5"/>
                    </a:cubicBezTo>
                    <a:cubicBezTo>
                      <a:pt x="22" y="20"/>
                      <a:pt x="22" y="20"/>
                      <a:pt x="22" y="20"/>
                    </a:cubicBezTo>
                    <a:cubicBezTo>
                      <a:pt x="6" y="24"/>
                      <a:pt x="6" y="24"/>
                      <a:pt x="6" y="24"/>
                    </a:cubicBezTo>
                    <a:cubicBezTo>
                      <a:pt x="4" y="25"/>
                      <a:pt x="3" y="26"/>
                      <a:pt x="2" y="27"/>
                    </a:cubicBezTo>
                    <a:cubicBezTo>
                      <a:pt x="1" y="28"/>
                      <a:pt x="0" y="30"/>
                      <a:pt x="0" y="31"/>
                    </a:cubicBezTo>
                    <a:cubicBezTo>
                      <a:pt x="0" y="32"/>
                      <a:pt x="0" y="32"/>
                      <a:pt x="0" y="33"/>
                    </a:cubicBezTo>
                    <a:cubicBezTo>
                      <a:pt x="1" y="36"/>
                      <a:pt x="4" y="38"/>
                      <a:pt x="7" y="38"/>
                    </a:cubicBezTo>
                    <a:cubicBezTo>
                      <a:pt x="7" y="38"/>
                      <a:pt x="7" y="38"/>
                      <a:pt x="7" y="38"/>
                    </a:cubicBezTo>
                    <a:cubicBezTo>
                      <a:pt x="7" y="38"/>
                      <a:pt x="7" y="38"/>
                      <a:pt x="7" y="38"/>
                    </a:cubicBezTo>
                    <a:cubicBezTo>
                      <a:pt x="8" y="38"/>
                      <a:pt x="9" y="38"/>
                      <a:pt x="10" y="38"/>
                    </a:cubicBezTo>
                    <a:cubicBezTo>
                      <a:pt x="10" y="38"/>
                      <a:pt x="10" y="38"/>
                      <a:pt x="10" y="38"/>
                    </a:cubicBezTo>
                    <a:cubicBezTo>
                      <a:pt x="15" y="37"/>
                      <a:pt x="15" y="37"/>
                      <a:pt x="15" y="37"/>
                    </a:cubicBezTo>
                    <a:cubicBezTo>
                      <a:pt x="22" y="35"/>
                      <a:pt x="22" y="35"/>
                      <a:pt x="22" y="35"/>
                    </a:cubicBezTo>
                    <a:cubicBezTo>
                      <a:pt x="22" y="35"/>
                      <a:pt x="22" y="35"/>
                      <a:pt x="22" y="35"/>
                    </a:cubicBezTo>
                    <a:cubicBezTo>
                      <a:pt x="23" y="35"/>
                      <a:pt x="23" y="34"/>
                      <a:pt x="23" y="34"/>
                    </a:cubicBezTo>
                    <a:cubicBezTo>
                      <a:pt x="23" y="33"/>
                      <a:pt x="23" y="33"/>
                      <a:pt x="23" y="33"/>
                    </a:cubicBezTo>
                    <a:cubicBezTo>
                      <a:pt x="23" y="32"/>
                      <a:pt x="22" y="31"/>
                      <a:pt x="21" y="31"/>
                    </a:cubicBezTo>
                    <a:cubicBezTo>
                      <a:pt x="21" y="31"/>
                      <a:pt x="21" y="31"/>
                      <a:pt x="21" y="31"/>
                    </a:cubicBezTo>
                    <a:cubicBezTo>
                      <a:pt x="20" y="31"/>
                      <a:pt x="20" y="31"/>
                      <a:pt x="20" y="31"/>
                    </a:cubicBezTo>
                    <a:cubicBezTo>
                      <a:pt x="9" y="34"/>
                      <a:pt x="9" y="34"/>
                      <a:pt x="9" y="34"/>
                    </a:cubicBezTo>
                    <a:cubicBezTo>
                      <a:pt x="9" y="34"/>
                      <a:pt x="9" y="34"/>
                      <a:pt x="9" y="34"/>
                    </a:cubicBezTo>
                    <a:cubicBezTo>
                      <a:pt x="8" y="34"/>
                      <a:pt x="8" y="34"/>
                      <a:pt x="7" y="34"/>
                    </a:cubicBezTo>
                    <a:cubicBezTo>
                      <a:pt x="5" y="34"/>
                      <a:pt x="4" y="33"/>
                      <a:pt x="4" y="32"/>
                    </a:cubicBezTo>
                    <a:cubicBezTo>
                      <a:pt x="4" y="31"/>
                      <a:pt x="4" y="31"/>
                      <a:pt x="4" y="31"/>
                    </a:cubicBezTo>
                    <a:cubicBezTo>
                      <a:pt x="4" y="31"/>
                      <a:pt x="4" y="30"/>
                      <a:pt x="5" y="29"/>
                    </a:cubicBezTo>
                    <a:cubicBezTo>
                      <a:pt x="5" y="29"/>
                      <a:pt x="6" y="28"/>
                      <a:pt x="7" y="28"/>
                    </a:cubicBezTo>
                    <a:cubicBezTo>
                      <a:pt x="7" y="28"/>
                      <a:pt x="7" y="28"/>
                      <a:pt x="7" y="28"/>
                    </a:cubicBezTo>
                    <a:cubicBezTo>
                      <a:pt x="24" y="24"/>
                      <a:pt x="24" y="24"/>
                      <a:pt x="24" y="24"/>
                    </a:cubicBezTo>
                    <a:cubicBezTo>
                      <a:pt x="24" y="24"/>
                      <a:pt x="25" y="23"/>
                      <a:pt x="25" y="23"/>
                    </a:cubicBezTo>
                    <a:cubicBezTo>
                      <a:pt x="25" y="22"/>
                      <a:pt x="25" y="22"/>
                      <a:pt x="25" y="22"/>
                    </a:cubicBezTo>
                    <a:cubicBezTo>
                      <a:pt x="31" y="8"/>
                      <a:pt x="31" y="8"/>
                      <a:pt x="31" y="8"/>
                    </a:cubicBezTo>
                    <a:cubicBezTo>
                      <a:pt x="31" y="8"/>
                      <a:pt x="31" y="8"/>
                      <a:pt x="31" y="7"/>
                    </a:cubicBezTo>
                    <a:cubicBezTo>
                      <a:pt x="31" y="7"/>
                      <a:pt x="31" y="6"/>
                      <a:pt x="32" y="5"/>
                    </a:cubicBezTo>
                    <a:cubicBezTo>
                      <a:pt x="33" y="4"/>
                      <a:pt x="34" y="3"/>
                      <a:pt x="35" y="3"/>
                    </a:cubicBezTo>
                    <a:cubicBezTo>
                      <a:pt x="35" y="3"/>
                      <a:pt x="35" y="3"/>
                      <a:pt x="35" y="3"/>
                    </a:cubicBezTo>
                    <a:cubicBezTo>
                      <a:pt x="35" y="3"/>
                      <a:pt x="35" y="3"/>
                      <a:pt x="35" y="3"/>
                    </a:cubicBezTo>
                    <a:cubicBezTo>
                      <a:pt x="36" y="3"/>
                      <a:pt x="37" y="4"/>
                      <a:pt x="37" y="4"/>
                    </a:cubicBezTo>
                    <a:cubicBezTo>
                      <a:pt x="39" y="5"/>
                      <a:pt x="39" y="6"/>
                      <a:pt x="39" y="7"/>
                    </a:cubicBezTo>
                    <a:cubicBezTo>
                      <a:pt x="39" y="8"/>
                      <a:pt x="39" y="9"/>
                      <a:pt x="39" y="9"/>
                    </a:cubicBezTo>
                    <a:cubicBezTo>
                      <a:pt x="39" y="9"/>
                      <a:pt x="39" y="9"/>
                      <a:pt x="39" y="9"/>
                    </a:cubicBezTo>
                    <a:cubicBezTo>
                      <a:pt x="39" y="9"/>
                      <a:pt x="39" y="9"/>
                      <a:pt x="39" y="9"/>
                    </a:cubicBezTo>
                    <a:cubicBezTo>
                      <a:pt x="38" y="10"/>
                      <a:pt x="38" y="11"/>
                      <a:pt x="37" y="11"/>
                    </a:cubicBezTo>
                    <a:cubicBezTo>
                      <a:pt x="34" y="17"/>
                      <a:pt x="34" y="17"/>
                      <a:pt x="34" y="17"/>
                    </a:cubicBezTo>
                    <a:cubicBezTo>
                      <a:pt x="34" y="17"/>
                      <a:pt x="34" y="17"/>
                      <a:pt x="34" y="17"/>
                    </a:cubicBezTo>
                    <a:cubicBezTo>
                      <a:pt x="34" y="18"/>
                      <a:pt x="34" y="19"/>
                      <a:pt x="35" y="19"/>
                    </a:cubicBezTo>
                    <a:cubicBezTo>
                      <a:pt x="36" y="19"/>
                      <a:pt x="36" y="20"/>
                      <a:pt x="36" y="20"/>
                    </a:cubicBezTo>
                    <a:cubicBezTo>
                      <a:pt x="37" y="20"/>
                      <a:pt x="38" y="19"/>
                      <a:pt x="38" y="18"/>
                    </a:cubicBezTo>
                    <a:cubicBezTo>
                      <a:pt x="42" y="10"/>
                      <a:pt x="42" y="10"/>
                      <a:pt x="42" y="10"/>
                    </a:cubicBezTo>
                    <a:cubicBezTo>
                      <a:pt x="42" y="10"/>
                      <a:pt x="42" y="10"/>
                      <a:pt x="42" y="10"/>
                    </a:cubicBezTo>
                    <a:cubicBezTo>
                      <a:pt x="42" y="10"/>
                      <a:pt x="42" y="9"/>
                      <a:pt x="42" y="9"/>
                    </a:cubicBezTo>
                    <a:cubicBezTo>
                      <a:pt x="42" y="8"/>
                      <a:pt x="42" y="7"/>
                      <a:pt x="42" y="7"/>
                    </a:cubicBezTo>
                    <a:cubicBezTo>
                      <a:pt x="42" y="4"/>
                      <a:pt x="41" y="1"/>
                      <a:pt x="38" y="0"/>
                    </a:cubicBezTo>
                    <a:cubicBezTo>
                      <a:pt x="37" y="0"/>
                      <a:pt x="36" y="0"/>
                      <a:pt x="35" y="0"/>
                    </a:cubicBezTo>
                    <a:cubicBezTo>
                      <a:pt x="35" y="0"/>
                      <a:pt x="35" y="0"/>
                      <a:pt x="35" y="0"/>
                    </a:cubicBezTo>
                    <a:cubicBezTo>
                      <a:pt x="35" y="0"/>
                      <a:pt x="35" y="0"/>
                      <a:pt x="35"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9" name="Freeform 103"/>
              <p:cNvSpPr>
                <a:spLocks noEditPoints="1"/>
              </p:cNvSpPr>
              <p:nvPr/>
            </p:nvSpPr>
            <p:spPr bwMode="auto">
              <a:xfrm>
                <a:off x="9410701" y="3375025"/>
                <a:ext cx="22225" cy="22225"/>
              </a:xfrm>
              <a:custGeom>
                <a:avLst/>
                <a:gdLst>
                  <a:gd name="T0" fmla="*/ 4 w 8"/>
                  <a:gd name="T1" fmla="*/ 4 h 8"/>
                  <a:gd name="T2" fmla="*/ 4 w 8"/>
                  <a:gd name="T3" fmla="*/ 4 h 8"/>
                  <a:gd name="T4" fmla="*/ 4 w 8"/>
                  <a:gd name="T5" fmla="*/ 4 h 8"/>
                  <a:gd name="T6" fmla="*/ 4 w 8"/>
                  <a:gd name="T7" fmla="*/ 4 h 8"/>
                  <a:gd name="T8" fmla="*/ 4 w 8"/>
                  <a:gd name="T9" fmla="*/ 4 h 8"/>
                  <a:gd name="T10" fmla="*/ 4 w 8"/>
                  <a:gd name="T11" fmla="*/ 4 h 8"/>
                  <a:gd name="T12" fmla="*/ 4 w 8"/>
                  <a:gd name="T13" fmla="*/ 4 h 8"/>
                  <a:gd name="T14" fmla="*/ 4 w 8"/>
                  <a:gd name="T15" fmla="*/ 4 h 8"/>
                  <a:gd name="T16" fmla="*/ 4 w 8"/>
                  <a:gd name="T17" fmla="*/ 4 h 8"/>
                  <a:gd name="T18" fmla="*/ 4 w 8"/>
                  <a:gd name="T19" fmla="*/ 4 h 8"/>
                  <a:gd name="T20" fmla="*/ 4 w 8"/>
                  <a:gd name="T21" fmla="*/ 4 h 8"/>
                  <a:gd name="T22" fmla="*/ 4 w 8"/>
                  <a:gd name="T23" fmla="*/ 4 h 8"/>
                  <a:gd name="T24" fmla="*/ 4 w 8"/>
                  <a:gd name="T25" fmla="*/ 4 h 8"/>
                  <a:gd name="T26" fmla="*/ 4 w 8"/>
                  <a:gd name="T27" fmla="*/ 0 h 8"/>
                  <a:gd name="T28" fmla="*/ 1 w 8"/>
                  <a:gd name="T29" fmla="*/ 2 h 8"/>
                  <a:gd name="T30" fmla="*/ 0 w 8"/>
                  <a:gd name="T31" fmla="*/ 4 h 8"/>
                  <a:gd name="T32" fmla="*/ 0 w 8"/>
                  <a:gd name="T33" fmla="*/ 5 h 8"/>
                  <a:gd name="T34" fmla="*/ 2 w 8"/>
                  <a:gd name="T35" fmla="*/ 8 h 8"/>
                  <a:gd name="T36" fmla="*/ 4 w 8"/>
                  <a:gd name="T37" fmla="*/ 8 h 8"/>
                  <a:gd name="T38" fmla="*/ 4 w 8"/>
                  <a:gd name="T39" fmla="*/ 8 h 8"/>
                  <a:gd name="T40" fmla="*/ 6 w 8"/>
                  <a:gd name="T41" fmla="*/ 8 h 8"/>
                  <a:gd name="T42" fmla="*/ 8 w 8"/>
                  <a:gd name="T43" fmla="*/ 6 h 8"/>
                  <a:gd name="T44" fmla="*/ 8 w 8"/>
                  <a:gd name="T45" fmla="*/ 6 h 8"/>
                  <a:gd name="T46" fmla="*/ 8 w 8"/>
                  <a:gd name="T47" fmla="*/ 4 h 8"/>
                  <a:gd name="T48" fmla="*/ 6 w 8"/>
                  <a:gd name="T49" fmla="*/ 1 h 8"/>
                  <a:gd name="T50" fmla="*/ 4 w 8"/>
                  <a:gd name="T51" fmla="*/ 0 h 8"/>
                  <a:gd name="T52" fmla="*/ 4 w 8"/>
                  <a:gd name="T53" fmla="*/ 0 h 8"/>
                  <a:gd name="T54" fmla="*/ 4 w 8"/>
                  <a:gd name="T55"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 h="8">
                    <a:moveTo>
                      <a:pt x="4" y="4"/>
                    </a:moveTo>
                    <a:cubicBezTo>
                      <a:pt x="4" y="4"/>
                      <a:pt x="4" y="4"/>
                      <a:pt x="4" y="4"/>
                    </a:cubicBezTo>
                    <a:cubicBezTo>
                      <a:pt x="4" y="4"/>
                      <a:pt x="4" y="4"/>
                      <a:pt x="4" y="4"/>
                    </a:cubicBezTo>
                    <a:cubicBezTo>
                      <a:pt x="4" y="4"/>
                      <a:pt x="4" y="4"/>
                      <a:pt x="4" y="4"/>
                    </a:cubicBezTo>
                    <a:moveTo>
                      <a:pt x="4" y="4"/>
                    </a:moveTo>
                    <a:cubicBezTo>
                      <a:pt x="4" y="4"/>
                      <a:pt x="4" y="4"/>
                      <a:pt x="4" y="4"/>
                    </a:cubicBezTo>
                    <a:cubicBezTo>
                      <a:pt x="4" y="4"/>
                      <a:pt x="4" y="4"/>
                      <a:pt x="4" y="4"/>
                    </a:cubicBezTo>
                    <a:cubicBezTo>
                      <a:pt x="4" y="4"/>
                      <a:pt x="4" y="4"/>
                      <a:pt x="4" y="4"/>
                    </a:cubicBezTo>
                    <a:cubicBezTo>
                      <a:pt x="4" y="4"/>
                      <a:pt x="4" y="4"/>
                      <a:pt x="4" y="4"/>
                    </a:cubicBezTo>
                    <a:moveTo>
                      <a:pt x="4" y="4"/>
                    </a:moveTo>
                    <a:cubicBezTo>
                      <a:pt x="4" y="4"/>
                      <a:pt x="4" y="4"/>
                      <a:pt x="4" y="4"/>
                    </a:cubicBezTo>
                    <a:cubicBezTo>
                      <a:pt x="4" y="4"/>
                      <a:pt x="4" y="4"/>
                      <a:pt x="4" y="4"/>
                    </a:cubicBezTo>
                    <a:cubicBezTo>
                      <a:pt x="4" y="4"/>
                      <a:pt x="4" y="4"/>
                      <a:pt x="4" y="4"/>
                    </a:cubicBezTo>
                    <a:moveTo>
                      <a:pt x="4" y="0"/>
                    </a:moveTo>
                    <a:cubicBezTo>
                      <a:pt x="3" y="0"/>
                      <a:pt x="2" y="1"/>
                      <a:pt x="1" y="2"/>
                    </a:cubicBezTo>
                    <a:cubicBezTo>
                      <a:pt x="0" y="3"/>
                      <a:pt x="0" y="4"/>
                      <a:pt x="0" y="4"/>
                    </a:cubicBezTo>
                    <a:cubicBezTo>
                      <a:pt x="0" y="5"/>
                      <a:pt x="0" y="5"/>
                      <a:pt x="0" y="5"/>
                    </a:cubicBezTo>
                    <a:cubicBezTo>
                      <a:pt x="1" y="6"/>
                      <a:pt x="1" y="7"/>
                      <a:pt x="2" y="8"/>
                    </a:cubicBezTo>
                    <a:cubicBezTo>
                      <a:pt x="3" y="8"/>
                      <a:pt x="4" y="8"/>
                      <a:pt x="4" y="8"/>
                    </a:cubicBezTo>
                    <a:cubicBezTo>
                      <a:pt x="4" y="8"/>
                      <a:pt x="4" y="8"/>
                      <a:pt x="4" y="8"/>
                    </a:cubicBezTo>
                    <a:cubicBezTo>
                      <a:pt x="5" y="8"/>
                      <a:pt x="5" y="8"/>
                      <a:pt x="6" y="8"/>
                    </a:cubicBezTo>
                    <a:cubicBezTo>
                      <a:pt x="7" y="8"/>
                      <a:pt x="7" y="7"/>
                      <a:pt x="8" y="6"/>
                    </a:cubicBezTo>
                    <a:cubicBezTo>
                      <a:pt x="8" y="6"/>
                      <a:pt x="8" y="6"/>
                      <a:pt x="8" y="6"/>
                    </a:cubicBezTo>
                    <a:cubicBezTo>
                      <a:pt x="8" y="6"/>
                      <a:pt x="8" y="5"/>
                      <a:pt x="8" y="4"/>
                    </a:cubicBezTo>
                    <a:cubicBezTo>
                      <a:pt x="8" y="3"/>
                      <a:pt x="8" y="2"/>
                      <a:pt x="6" y="1"/>
                    </a:cubicBezTo>
                    <a:cubicBezTo>
                      <a:pt x="6" y="1"/>
                      <a:pt x="5" y="0"/>
                      <a:pt x="4" y="0"/>
                    </a:cubicBezTo>
                    <a:cubicBezTo>
                      <a:pt x="4" y="0"/>
                      <a:pt x="4" y="0"/>
                      <a:pt x="4" y="0"/>
                    </a:cubicBezTo>
                    <a:cubicBezTo>
                      <a:pt x="4" y="0"/>
                      <a:pt x="4" y="0"/>
                      <a:pt x="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43" name="Freeform 104"/>
            <p:cNvSpPr>
              <a:spLocks noEditPoints="1"/>
            </p:cNvSpPr>
            <p:nvPr/>
          </p:nvSpPr>
          <p:spPr bwMode="auto">
            <a:xfrm>
              <a:off x="11272838" y="4934059"/>
              <a:ext cx="419100" cy="722313"/>
            </a:xfrm>
            <a:custGeom>
              <a:avLst/>
              <a:gdLst>
                <a:gd name="T0" fmla="*/ 39 w 150"/>
                <a:gd name="T1" fmla="*/ 179 h 258"/>
                <a:gd name="T2" fmla="*/ 59 w 150"/>
                <a:gd name="T3" fmla="*/ 57 h 258"/>
                <a:gd name="T4" fmla="*/ 109 w 150"/>
                <a:gd name="T5" fmla="*/ 104 h 258"/>
                <a:gd name="T6" fmla="*/ 39 w 150"/>
                <a:gd name="T7" fmla="*/ 179 h 258"/>
                <a:gd name="T8" fmla="*/ 58 w 150"/>
                <a:gd name="T9" fmla="*/ 51 h 258"/>
                <a:gd name="T10" fmla="*/ 57 w 150"/>
                <a:gd name="T11" fmla="*/ 51 h 258"/>
                <a:gd name="T12" fmla="*/ 56 w 150"/>
                <a:gd name="T13" fmla="*/ 53 h 258"/>
                <a:gd name="T14" fmla="*/ 34 w 150"/>
                <a:gd name="T15" fmla="*/ 185 h 258"/>
                <a:gd name="T16" fmla="*/ 35 w 150"/>
                <a:gd name="T17" fmla="*/ 187 h 258"/>
                <a:gd name="T18" fmla="*/ 36 w 150"/>
                <a:gd name="T19" fmla="*/ 187 h 258"/>
                <a:gd name="T20" fmla="*/ 37 w 150"/>
                <a:gd name="T21" fmla="*/ 187 h 258"/>
                <a:gd name="T22" fmla="*/ 37 w 150"/>
                <a:gd name="T23" fmla="*/ 187 h 258"/>
                <a:gd name="T24" fmla="*/ 114 w 150"/>
                <a:gd name="T25" fmla="*/ 105 h 258"/>
                <a:gd name="T26" fmla="*/ 114 w 150"/>
                <a:gd name="T27" fmla="*/ 104 h 258"/>
                <a:gd name="T28" fmla="*/ 114 w 150"/>
                <a:gd name="T29" fmla="*/ 102 h 258"/>
                <a:gd name="T30" fmla="*/ 59 w 150"/>
                <a:gd name="T31" fmla="*/ 52 h 258"/>
                <a:gd name="T32" fmla="*/ 58 w 150"/>
                <a:gd name="T33" fmla="*/ 51 h 258"/>
                <a:gd name="T34" fmla="*/ 5 w 150"/>
                <a:gd name="T35" fmla="*/ 250 h 258"/>
                <a:gd name="T36" fmla="*/ 45 w 150"/>
                <a:gd name="T37" fmla="*/ 6 h 258"/>
                <a:gd name="T38" fmla="*/ 145 w 150"/>
                <a:gd name="T39" fmla="*/ 100 h 258"/>
                <a:gd name="T40" fmla="*/ 5 w 150"/>
                <a:gd name="T41" fmla="*/ 250 h 258"/>
                <a:gd name="T42" fmla="*/ 44 w 150"/>
                <a:gd name="T43" fmla="*/ 0 h 258"/>
                <a:gd name="T44" fmla="*/ 43 w 150"/>
                <a:gd name="T45" fmla="*/ 0 h 258"/>
                <a:gd name="T46" fmla="*/ 42 w 150"/>
                <a:gd name="T47" fmla="*/ 2 h 258"/>
                <a:gd name="T48" fmla="*/ 0 w 150"/>
                <a:gd name="T49" fmla="*/ 255 h 258"/>
                <a:gd name="T50" fmla="*/ 1 w 150"/>
                <a:gd name="T51" fmla="*/ 258 h 258"/>
                <a:gd name="T52" fmla="*/ 2 w 150"/>
                <a:gd name="T53" fmla="*/ 258 h 258"/>
                <a:gd name="T54" fmla="*/ 3 w 150"/>
                <a:gd name="T55" fmla="*/ 257 h 258"/>
                <a:gd name="T56" fmla="*/ 3 w 150"/>
                <a:gd name="T57" fmla="*/ 257 h 258"/>
                <a:gd name="T58" fmla="*/ 149 w 150"/>
                <a:gd name="T59" fmla="*/ 101 h 258"/>
                <a:gd name="T60" fmla="*/ 150 w 150"/>
                <a:gd name="T61" fmla="*/ 99 h 258"/>
                <a:gd name="T62" fmla="*/ 149 w 150"/>
                <a:gd name="T63" fmla="*/ 98 h 258"/>
                <a:gd name="T64" fmla="*/ 45 w 150"/>
                <a:gd name="T65" fmla="*/ 1 h 258"/>
                <a:gd name="T66" fmla="*/ 44 w 150"/>
                <a:gd name="T67" fmla="*/ 0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0" h="258">
                  <a:moveTo>
                    <a:pt x="39" y="179"/>
                  </a:moveTo>
                  <a:cubicBezTo>
                    <a:pt x="59" y="57"/>
                    <a:pt x="59" y="57"/>
                    <a:pt x="59" y="57"/>
                  </a:cubicBezTo>
                  <a:cubicBezTo>
                    <a:pt x="109" y="104"/>
                    <a:pt x="109" y="104"/>
                    <a:pt x="109" y="104"/>
                  </a:cubicBezTo>
                  <a:cubicBezTo>
                    <a:pt x="39" y="179"/>
                    <a:pt x="39" y="179"/>
                    <a:pt x="39" y="179"/>
                  </a:cubicBezTo>
                  <a:moveTo>
                    <a:pt x="58" y="51"/>
                  </a:moveTo>
                  <a:cubicBezTo>
                    <a:pt x="58" y="51"/>
                    <a:pt x="58" y="51"/>
                    <a:pt x="57" y="51"/>
                  </a:cubicBezTo>
                  <a:cubicBezTo>
                    <a:pt x="57" y="51"/>
                    <a:pt x="56" y="52"/>
                    <a:pt x="56" y="53"/>
                  </a:cubicBezTo>
                  <a:cubicBezTo>
                    <a:pt x="34" y="185"/>
                    <a:pt x="34" y="185"/>
                    <a:pt x="34" y="185"/>
                  </a:cubicBezTo>
                  <a:cubicBezTo>
                    <a:pt x="34" y="186"/>
                    <a:pt x="34" y="187"/>
                    <a:pt x="35" y="187"/>
                  </a:cubicBezTo>
                  <a:cubicBezTo>
                    <a:pt x="35" y="187"/>
                    <a:pt x="36" y="187"/>
                    <a:pt x="36" y="187"/>
                  </a:cubicBezTo>
                  <a:cubicBezTo>
                    <a:pt x="37" y="187"/>
                    <a:pt x="37" y="187"/>
                    <a:pt x="37" y="187"/>
                  </a:cubicBezTo>
                  <a:cubicBezTo>
                    <a:pt x="37" y="187"/>
                    <a:pt x="37" y="187"/>
                    <a:pt x="37" y="187"/>
                  </a:cubicBezTo>
                  <a:cubicBezTo>
                    <a:pt x="114" y="105"/>
                    <a:pt x="114" y="105"/>
                    <a:pt x="114" y="105"/>
                  </a:cubicBezTo>
                  <a:cubicBezTo>
                    <a:pt x="114" y="105"/>
                    <a:pt x="114" y="104"/>
                    <a:pt x="114" y="104"/>
                  </a:cubicBezTo>
                  <a:cubicBezTo>
                    <a:pt x="114" y="103"/>
                    <a:pt x="114" y="103"/>
                    <a:pt x="114" y="102"/>
                  </a:cubicBezTo>
                  <a:cubicBezTo>
                    <a:pt x="59" y="52"/>
                    <a:pt x="59" y="52"/>
                    <a:pt x="59" y="52"/>
                  </a:cubicBezTo>
                  <a:cubicBezTo>
                    <a:pt x="59" y="51"/>
                    <a:pt x="59" y="51"/>
                    <a:pt x="58" y="51"/>
                  </a:cubicBezTo>
                  <a:moveTo>
                    <a:pt x="5" y="250"/>
                  </a:moveTo>
                  <a:cubicBezTo>
                    <a:pt x="45" y="6"/>
                    <a:pt x="45" y="6"/>
                    <a:pt x="45" y="6"/>
                  </a:cubicBezTo>
                  <a:cubicBezTo>
                    <a:pt x="145" y="100"/>
                    <a:pt x="145" y="100"/>
                    <a:pt x="145" y="100"/>
                  </a:cubicBezTo>
                  <a:cubicBezTo>
                    <a:pt x="5" y="250"/>
                    <a:pt x="5" y="250"/>
                    <a:pt x="5" y="250"/>
                  </a:cubicBezTo>
                  <a:moveTo>
                    <a:pt x="44" y="0"/>
                  </a:moveTo>
                  <a:cubicBezTo>
                    <a:pt x="44" y="0"/>
                    <a:pt x="44" y="0"/>
                    <a:pt x="43" y="0"/>
                  </a:cubicBezTo>
                  <a:cubicBezTo>
                    <a:pt x="43" y="1"/>
                    <a:pt x="42" y="1"/>
                    <a:pt x="42" y="2"/>
                  </a:cubicBezTo>
                  <a:cubicBezTo>
                    <a:pt x="0" y="255"/>
                    <a:pt x="0" y="255"/>
                    <a:pt x="0" y="255"/>
                  </a:cubicBezTo>
                  <a:cubicBezTo>
                    <a:pt x="0" y="256"/>
                    <a:pt x="0" y="257"/>
                    <a:pt x="1" y="258"/>
                  </a:cubicBezTo>
                  <a:cubicBezTo>
                    <a:pt x="1" y="258"/>
                    <a:pt x="1" y="258"/>
                    <a:pt x="2" y="258"/>
                  </a:cubicBezTo>
                  <a:cubicBezTo>
                    <a:pt x="2" y="258"/>
                    <a:pt x="3" y="258"/>
                    <a:pt x="3" y="257"/>
                  </a:cubicBezTo>
                  <a:cubicBezTo>
                    <a:pt x="3" y="257"/>
                    <a:pt x="3" y="257"/>
                    <a:pt x="3" y="257"/>
                  </a:cubicBezTo>
                  <a:cubicBezTo>
                    <a:pt x="149" y="101"/>
                    <a:pt x="149" y="101"/>
                    <a:pt x="149" y="101"/>
                  </a:cubicBezTo>
                  <a:cubicBezTo>
                    <a:pt x="150" y="100"/>
                    <a:pt x="150" y="100"/>
                    <a:pt x="150" y="99"/>
                  </a:cubicBezTo>
                  <a:cubicBezTo>
                    <a:pt x="150" y="99"/>
                    <a:pt x="150" y="98"/>
                    <a:pt x="149" y="98"/>
                  </a:cubicBezTo>
                  <a:cubicBezTo>
                    <a:pt x="45" y="1"/>
                    <a:pt x="45" y="1"/>
                    <a:pt x="45" y="1"/>
                  </a:cubicBezTo>
                  <a:cubicBezTo>
                    <a:pt x="45" y="0"/>
                    <a:pt x="44" y="0"/>
                    <a:pt x="4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 name="Freeform 105"/>
            <p:cNvSpPr>
              <a:spLocks noEditPoints="1"/>
            </p:cNvSpPr>
            <p:nvPr/>
          </p:nvSpPr>
          <p:spPr bwMode="auto">
            <a:xfrm>
              <a:off x="5690305" y="4123531"/>
              <a:ext cx="419100" cy="720725"/>
            </a:xfrm>
            <a:custGeom>
              <a:avLst/>
              <a:gdLst>
                <a:gd name="T0" fmla="*/ 39 w 150"/>
                <a:gd name="T1" fmla="*/ 179 h 257"/>
                <a:gd name="T2" fmla="*/ 59 w 150"/>
                <a:gd name="T3" fmla="*/ 57 h 257"/>
                <a:gd name="T4" fmla="*/ 110 w 150"/>
                <a:gd name="T5" fmla="*/ 104 h 257"/>
                <a:gd name="T6" fmla="*/ 39 w 150"/>
                <a:gd name="T7" fmla="*/ 179 h 257"/>
                <a:gd name="T8" fmla="*/ 58 w 150"/>
                <a:gd name="T9" fmla="*/ 51 h 257"/>
                <a:gd name="T10" fmla="*/ 57 w 150"/>
                <a:gd name="T11" fmla="*/ 51 h 257"/>
                <a:gd name="T12" fmla="*/ 56 w 150"/>
                <a:gd name="T13" fmla="*/ 52 h 257"/>
                <a:gd name="T14" fmla="*/ 34 w 150"/>
                <a:gd name="T15" fmla="*/ 185 h 257"/>
                <a:gd name="T16" fmla="*/ 35 w 150"/>
                <a:gd name="T17" fmla="*/ 187 h 257"/>
                <a:gd name="T18" fmla="*/ 36 w 150"/>
                <a:gd name="T19" fmla="*/ 187 h 257"/>
                <a:gd name="T20" fmla="*/ 38 w 150"/>
                <a:gd name="T21" fmla="*/ 186 h 257"/>
                <a:gd name="T22" fmla="*/ 38 w 150"/>
                <a:gd name="T23" fmla="*/ 186 h 257"/>
                <a:gd name="T24" fmla="*/ 114 w 150"/>
                <a:gd name="T25" fmla="*/ 105 h 257"/>
                <a:gd name="T26" fmla="*/ 114 w 150"/>
                <a:gd name="T27" fmla="*/ 103 h 257"/>
                <a:gd name="T28" fmla="*/ 114 w 150"/>
                <a:gd name="T29" fmla="*/ 102 h 257"/>
                <a:gd name="T30" fmla="*/ 59 w 150"/>
                <a:gd name="T31" fmla="*/ 51 h 257"/>
                <a:gd name="T32" fmla="*/ 58 w 150"/>
                <a:gd name="T33" fmla="*/ 51 h 257"/>
                <a:gd name="T34" fmla="*/ 5 w 150"/>
                <a:gd name="T35" fmla="*/ 249 h 257"/>
                <a:gd name="T36" fmla="*/ 45 w 150"/>
                <a:gd name="T37" fmla="*/ 6 h 257"/>
                <a:gd name="T38" fmla="*/ 145 w 150"/>
                <a:gd name="T39" fmla="*/ 99 h 257"/>
                <a:gd name="T40" fmla="*/ 5 w 150"/>
                <a:gd name="T41" fmla="*/ 249 h 257"/>
                <a:gd name="T42" fmla="*/ 44 w 150"/>
                <a:gd name="T43" fmla="*/ 0 h 257"/>
                <a:gd name="T44" fmla="*/ 43 w 150"/>
                <a:gd name="T45" fmla="*/ 0 h 257"/>
                <a:gd name="T46" fmla="*/ 42 w 150"/>
                <a:gd name="T47" fmla="*/ 2 h 257"/>
                <a:gd name="T48" fmla="*/ 0 w 150"/>
                <a:gd name="T49" fmla="*/ 255 h 257"/>
                <a:gd name="T50" fmla="*/ 1 w 150"/>
                <a:gd name="T51" fmla="*/ 257 h 257"/>
                <a:gd name="T52" fmla="*/ 2 w 150"/>
                <a:gd name="T53" fmla="*/ 257 h 257"/>
                <a:gd name="T54" fmla="*/ 3 w 150"/>
                <a:gd name="T55" fmla="*/ 257 h 257"/>
                <a:gd name="T56" fmla="*/ 3 w 150"/>
                <a:gd name="T57" fmla="*/ 257 h 257"/>
                <a:gd name="T58" fmla="*/ 149 w 150"/>
                <a:gd name="T59" fmla="*/ 100 h 257"/>
                <a:gd name="T60" fmla="*/ 150 w 150"/>
                <a:gd name="T61" fmla="*/ 99 h 257"/>
                <a:gd name="T62" fmla="*/ 149 w 150"/>
                <a:gd name="T63" fmla="*/ 98 h 257"/>
                <a:gd name="T64" fmla="*/ 45 w 150"/>
                <a:gd name="T65" fmla="*/ 0 h 257"/>
                <a:gd name="T66" fmla="*/ 44 w 150"/>
                <a:gd name="T67" fmla="*/ 0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0" h="257">
                  <a:moveTo>
                    <a:pt x="39" y="179"/>
                  </a:moveTo>
                  <a:cubicBezTo>
                    <a:pt x="59" y="57"/>
                    <a:pt x="59" y="57"/>
                    <a:pt x="59" y="57"/>
                  </a:cubicBezTo>
                  <a:cubicBezTo>
                    <a:pt x="110" y="104"/>
                    <a:pt x="110" y="104"/>
                    <a:pt x="110" y="104"/>
                  </a:cubicBezTo>
                  <a:cubicBezTo>
                    <a:pt x="39" y="179"/>
                    <a:pt x="39" y="179"/>
                    <a:pt x="39" y="179"/>
                  </a:cubicBezTo>
                  <a:moveTo>
                    <a:pt x="58" y="51"/>
                  </a:moveTo>
                  <a:cubicBezTo>
                    <a:pt x="58" y="51"/>
                    <a:pt x="58" y="51"/>
                    <a:pt x="57" y="51"/>
                  </a:cubicBezTo>
                  <a:cubicBezTo>
                    <a:pt x="57" y="51"/>
                    <a:pt x="56" y="52"/>
                    <a:pt x="56" y="52"/>
                  </a:cubicBezTo>
                  <a:cubicBezTo>
                    <a:pt x="34" y="185"/>
                    <a:pt x="34" y="185"/>
                    <a:pt x="34" y="185"/>
                  </a:cubicBezTo>
                  <a:cubicBezTo>
                    <a:pt x="34" y="186"/>
                    <a:pt x="34" y="186"/>
                    <a:pt x="35" y="187"/>
                  </a:cubicBezTo>
                  <a:cubicBezTo>
                    <a:pt x="35" y="187"/>
                    <a:pt x="36" y="187"/>
                    <a:pt x="36" y="187"/>
                  </a:cubicBezTo>
                  <a:cubicBezTo>
                    <a:pt x="37" y="187"/>
                    <a:pt x="37" y="187"/>
                    <a:pt x="38" y="186"/>
                  </a:cubicBezTo>
                  <a:cubicBezTo>
                    <a:pt x="38" y="186"/>
                    <a:pt x="38" y="186"/>
                    <a:pt x="38" y="186"/>
                  </a:cubicBezTo>
                  <a:cubicBezTo>
                    <a:pt x="114" y="105"/>
                    <a:pt x="114" y="105"/>
                    <a:pt x="114" y="105"/>
                  </a:cubicBezTo>
                  <a:cubicBezTo>
                    <a:pt x="114" y="104"/>
                    <a:pt x="114" y="104"/>
                    <a:pt x="114" y="103"/>
                  </a:cubicBezTo>
                  <a:cubicBezTo>
                    <a:pt x="114" y="103"/>
                    <a:pt x="114" y="102"/>
                    <a:pt x="114" y="102"/>
                  </a:cubicBezTo>
                  <a:cubicBezTo>
                    <a:pt x="59" y="51"/>
                    <a:pt x="59" y="51"/>
                    <a:pt x="59" y="51"/>
                  </a:cubicBezTo>
                  <a:cubicBezTo>
                    <a:pt x="59" y="51"/>
                    <a:pt x="59" y="51"/>
                    <a:pt x="58" y="51"/>
                  </a:cubicBezTo>
                  <a:moveTo>
                    <a:pt x="5" y="249"/>
                  </a:moveTo>
                  <a:cubicBezTo>
                    <a:pt x="45" y="6"/>
                    <a:pt x="45" y="6"/>
                    <a:pt x="45" y="6"/>
                  </a:cubicBezTo>
                  <a:cubicBezTo>
                    <a:pt x="145" y="99"/>
                    <a:pt x="145" y="99"/>
                    <a:pt x="145" y="99"/>
                  </a:cubicBezTo>
                  <a:cubicBezTo>
                    <a:pt x="5" y="249"/>
                    <a:pt x="5" y="249"/>
                    <a:pt x="5" y="249"/>
                  </a:cubicBezTo>
                  <a:moveTo>
                    <a:pt x="44" y="0"/>
                  </a:moveTo>
                  <a:cubicBezTo>
                    <a:pt x="44" y="0"/>
                    <a:pt x="44" y="0"/>
                    <a:pt x="43" y="0"/>
                  </a:cubicBezTo>
                  <a:cubicBezTo>
                    <a:pt x="43" y="0"/>
                    <a:pt x="42" y="1"/>
                    <a:pt x="42" y="2"/>
                  </a:cubicBezTo>
                  <a:cubicBezTo>
                    <a:pt x="0" y="255"/>
                    <a:pt x="0" y="255"/>
                    <a:pt x="0" y="255"/>
                  </a:cubicBezTo>
                  <a:cubicBezTo>
                    <a:pt x="0" y="256"/>
                    <a:pt x="0" y="257"/>
                    <a:pt x="1" y="257"/>
                  </a:cubicBezTo>
                  <a:cubicBezTo>
                    <a:pt x="1" y="257"/>
                    <a:pt x="2" y="257"/>
                    <a:pt x="2" y="257"/>
                  </a:cubicBezTo>
                  <a:cubicBezTo>
                    <a:pt x="2" y="257"/>
                    <a:pt x="3" y="257"/>
                    <a:pt x="3" y="257"/>
                  </a:cubicBezTo>
                  <a:cubicBezTo>
                    <a:pt x="3" y="257"/>
                    <a:pt x="3" y="257"/>
                    <a:pt x="3" y="257"/>
                  </a:cubicBezTo>
                  <a:cubicBezTo>
                    <a:pt x="149" y="100"/>
                    <a:pt x="149" y="100"/>
                    <a:pt x="149" y="100"/>
                  </a:cubicBezTo>
                  <a:cubicBezTo>
                    <a:pt x="150" y="100"/>
                    <a:pt x="150" y="100"/>
                    <a:pt x="150" y="99"/>
                  </a:cubicBezTo>
                  <a:cubicBezTo>
                    <a:pt x="150" y="99"/>
                    <a:pt x="150" y="98"/>
                    <a:pt x="149" y="98"/>
                  </a:cubicBezTo>
                  <a:cubicBezTo>
                    <a:pt x="45" y="0"/>
                    <a:pt x="45" y="0"/>
                    <a:pt x="45" y="0"/>
                  </a:cubicBezTo>
                  <a:cubicBezTo>
                    <a:pt x="45" y="0"/>
                    <a:pt x="45" y="0"/>
                    <a:pt x="4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 name="Freeform 106"/>
            <p:cNvSpPr>
              <a:spLocks noEditPoints="1"/>
            </p:cNvSpPr>
            <p:nvPr/>
          </p:nvSpPr>
          <p:spPr bwMode="auto">
            <a:xfrm>
              <a:off x="373856" y="6114443"/>
              <a:ext cx="465138" cy="609600"/>
            </a:xfrm>
            <a:custGeom>
              <a:avLst/>
              <a:gdLst>
                <a:gd name="T0" fmla="*/ 134 w 166"/>
                <a:gd name="T1" fmla="*/ 143 h 217"/>
                <a:gd name="T2" fmla="*/ 136 w 166"/>
                <a:gd name="T3" fmla="*/ 143 h 217"/>
                <a:gd name="T4" fmla="*/ 134 w 166"/>
                <a:gd name="T5" fmla="*/ 143 h 217"/>
                <a:gd name="T6" fmla="*/ 131 w 166"/>
                <a:gd name="T7" fmla="*/ 137 h 217"/>
                <a:gd name="T8" fmla="*/ 54 w 166"/>
                <a:gd name="T9" fmla="*/ 41 h 217"/>
                <a:gd name="T10" fmla="*/ 122 w 166"/>
                <a:gd name="T11" fmla="*/ 34 h 217"/>
                <a:gd name="T12" fmla="*/ 131 w 166"/>
                <a:gd name="T13" fmla="*/ 137 h 217"/>
                <a:gd name="T14" fmla="*/ 124 w 166"/>
                <a:gd name="T15" fmla="*/ 30 h 217"/>
                <a:gd name="T16" fmla="*/ 123 w 166"/>
                <a:gd name="T17" fmla="*/ 30 h 217"/>
                <a:gd name="T18" fmla="*/ 49 w 166"/>
                <a:gd name="T19" fmla="*/ 37 h 217"/>
                <a:gd name="T20" fmla="*/ 48 w 166"/>
                <a:gd name="T21" fmla="*/ 38 h 217"/>
                <a:gd name="T22" fmla="*/ 48 w 166"/>
                <a:gd name="T23" fmla="*/ 40 h 217"/>
                <a:gd name="T24" fmla="*/ 133 w 166"/>
                <a:gd name="T25" fmla="*/ 144 h 217"/>
                <a:gd name="T26" fmla="*/ 134 w 166"/>
                <a:gd name="T27" fmla="*/ 145 h 217"/>
                <a:gd name="T28" fmla="*/ 135 w 166"/>
                <a:gd name="T29" fmla="*/ 145 h 217"/>
                <a:gd name="T30" fmla="*/ 136 w 166"/>
                <a:gd name="T31" fmla="*/ 143 h 217"/>
                <a:gd name="T32" fmla="*/ 136 w 166"/>
                <a:gd name="T33" fmla="*/ 143 h 217"/>
                <a:gd name="T34" fmla="*/ 126 w 166"/>
                <a:gd name="T35" fmla="*/ 32 h 217"/>
                <a:gd name="T36" fmla="*/ 124 w 166"/>
                <a:gd name="T37" fmla="*/ 30 h 217"/>
                <a:gd name="T38" fmla="*/ 164 w 166"/>
                <a:gd name="T39" fmla="*/ 215 h 217"/>
                <a:gd name="T40" fmla="*/ 166 w 166"/>
                <a:gd name="T41" fmla="*/ 214 h 217"/>
                <a:gd name="T42" fmla="*/ 164 w 166"/>
                <a:gd name="T43" fmla="*/ 215 h 217"/>
                <a:gd name="T44" fmla="*/ 166 w 166"/>
                <a:gd name="T45" fmla="*/ 214 h 217"/>
                <a:gd name="T46" fmla="*/ 166 w 166"/>
                <a:gd name="T47" fmla="*/ 214 h 217"/>
                <a:gd name="T48" fmla="*/ 161 w 166"/>
                <a:gd name="T49" fmla="*/ 209 h 217"/>
                <a:gd name="T50" fmla="*/ 6 w 166"/>
                <a:gd name="T51" fmla="*/ 17 h 217"/>
                <a:gd name="T52" fmla="*/ 142 w 166"/>
                <a:gd name="T53" fmla="*/ 5 h 217"/>
                <a:gd name="T54" fmla="*/ 161 w 166"/>
                <a:gd name="T55" fmla="*/ 209 h 217"/>
                <a:gd name="T56" fmla="*/ 144 w 166"/>
                <a:gd name="T57" fmla="*/ 0 h 217"/>
                <a:gd name="T58" fmla="*/ 144 w 166"/>
                <a:gd name="T59" fmla="*/ 0 h 217"/>
                <a:gd name="T60" fmla="*/ 2 w 166"/>
                <a:gd name="T61" fmla="*/ 14 h 217"/>
                <a:gd name="T62" fmla="*/ 0 w 166"/>
                <a:gd name="T63" fmla="*/ 15 h 217"/>
                <a:gd name="T64" fmla="*/ 1 w 166"/>
                <a:gd name="T65" fmla="*/ 17 h 217"/>
                <a:gd name="T66" fmla="*/ 163 w 166"/>
                <a:gd name="T67" fmla="*/ 217 h 217"/>
                <a:gd name="T68" fmla="*/ 164 w 166"/>
                <a:gd name="T69" fmla="*/ 217 h 217"/>
                <a:gd name="T70" fmla="*/ 165 w 166"/>
                <a:gd name="T71" fmla="*/ 217 h 217"/>
                <a:gd name="T72" fmla="*/ 166 w 166"/>
                <a:gd name="T73" fmla="*/ 215 h 217"/>
                <a:gd name="T74" fmla="*/ 166 w 166"/>
                <a:gd name="T75" fmla="*/ 215 h 217"/>
                <a:gd name="T76" fmla="*/ 146 w 166"/>
                <a:gd name="T77" fmla="*/ 2 h 217"/>
                <a:gd name="T78" fmla="*/ 144 w 166"/>
                <a:gd name="T79" fmla="*/ 0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66" h="216">
                  <a:moveTo>
                    <a:pt x="134" y="143"/>
                  </a:moveTo>
                  <a:cubicBezTo>
                    <a:pt x="136" y="143"/>
                    <a:pt x="136" y="143"/>
                    <a:pt x="136" y="143"/>
                  </a:cubicBezTo>
                  <a:cubicBezTo>
                    <a:pt x="134" y="143"/>
                    <a:pt x="134" y="143"/>
                    <a:pt x="134" y="143"/>
                  </a:cubicBezTo>
                  <a:moveTo>
                    <a:pt x="131" y="137"/>
                  </a:moveTo>
                  <a:cubicBezTo>
                    <a:pt x="54" y="41"/>
                    <a:pt x="54" y="41"/>
                    <a:pt x="54" y="41"/>
                  </a:cubicBezTo>
                  <a:cubicBezTo>
                    <a:pt x="122" y="34"/>
                    <a:pt x="122" y="34"/>
                    <a:pt x="122" y="34"/>
                  </a:cubicBezTo>
                  <a:cubicBezTo>
                    <a:pt x="131" y="137"/>
                    <a:pt x="131" y="137"/>
                    <a:pt x="131" y="137"/>
                  </a:cubicBezTo>
                  <a:moveTo>
                    <a:pt x="124" y="30"/>
                  </a:moveTo>
                  <a:cubicBezTo>
                    <a:pt x="124" y="30"/>
                    <a:pt x="123" y="30"/>
                    <a:pt x="123" y="30"/>
                  </a:cubicBezTo>
                  <a:cubicBezTo>
                    <a:pt x="49" y="37"/>
                    <a:pt x="49" y="37"/>
                    <a:pt x="49" y="37"/>
                  </a:cubicBezTo>
                  <a:cubicBezTo>
                    <a:pt x="49" y="37"/>
                    <a:pt x="48" y="37"/>
                    <a:pt x="48" y="38"/>
                  </a:cubicBezTo>
                  <a:cubicBezTo>
                    <a:pt x="48" y="39"/>
                    <a:pt x="48" y="40"/>
                    <a:pt x="48" y="40"/>
                  </a:cubicBezTo>
                  <a:cubicBezTo>
                    <a:pt x="133" y="144"/>
                    <a:pt x="133" y="144"/>
                    <a:pt x="133" y="144"/>
                  </a:cubicBezTo>
                  <a:cubicBezTo>
                    <a:pt x="133" y="145"/>
                    <a:pt x="134" y="145"/>
                    <a:pt x="134" y="145"/>
                  </a:cubicBezTo>
                  <a:cubicBezTo>
                    <a:pt x="134" y="145"/>
                    <a:pt x="135" y="145"/>
                    <a:pt x="135" y="145"/>
                  </a:cubicBezTo>
                  <a:cubicBezTo>
                    <a:pt x="136" y="145"/>
                    <a:pt x="136" y="144"/>
                    <a:pt x="136" y="143"/>
                  </a:cubicBezTo>
                  <a:cubicBezTo>
                    <a:pt x="136" y="143"/>
                    <a:pt x="136" y="143"/>
                    <a:pt x="136" y="143"/>
                  </a:cubicBezTo>
                  <a:cubicBezTo>
                    <a:pt x="126" y="32"/>
                    <a:pt x="126" y="32"/>
                    <a:pt x="126" y="32"/>
                  </a:cubicBezTo>
                  <a:cubicBezTo>
                    <a:pt x="125" y="31"/>
                    <a:pt x="125" y="30"/>
                    <a:pt x="124" y="30"/>
                  </a:cubicBezTo>
                  <a:moveTo>
                    <a:pt x="164" y="215"/>
                  </a:moveTo>
                  <a:cubicBezTo>
                    <a:pt x="166" y="214"/>
                    <a:pt x="166" y="214"/>
                    <a:pt x="166" y="214"/>
                  </a:cubicBezTo>
                  <a:cubicBezTo>
                    <a:pt x="164" y="215"/>
                    <a:pt x="164" y="215"/>
                    <a:pt x="164" y="215"/>
                  </a:cubicBezTo>
                  <a:moveTo>
                    <a:pt x="166" y="214"/>
                  </a:moveTo>
                  <a:cubicBezTo>
                    <a:pt x="166" y="214"/>
                    <a:pt x="166" y="214"/>
                    <a:pt x="166" y="214"/>
                  </a:cubicBezTo>
                  <a:moveTo>
                    <a:pt x="161" y="209"/>
                  </a:moveTo>
                  <a:cubicBezTo>
                    <a:pt x="6" y="17"/>
                    <a:pt x="6" y="17"/>
                    <a:pt x="6" y="17"/>
                  </a:cubicBezTo>
                  <a:cubicBezTo>
                    <a:pt x="142" y="5"/>
                    <a:pt x="142" y="5"/>
                    <a:pt x="142" y="5"/>
                  </a:cubicBezTo>
                  <a:cubicBezTo>
                    <a:pt x="161" y="209"/>
                    <a:pt x="161" y="209"/>
                    <a:pt x="161" y="209"/>
                  </a:cubicBezTo>
                  <a:moveTo>
                    <a:pt x="144" y="0"/>
                  </a:moveTo>
                  <a:cubicBezTo>
                    <a:pt x="144" y="0"/>
                    <a:pt x="144" y="0"/>
                    <a:pt x="144" y="0"/>
                  </a:cubicBezTo>
                  <a:cubicBezTo>
                    <a:pt x="2" y="14"/>
                    <a:pt x="2" y="14"/>
                    <a:pt x="2" y="14"/>
                  </a:cubicBezTo>
                  <a:cubicBezTo>
                    <a:pt x="1" y="14"/>
                    <a:pt x="1" y="14"/>
                    <a:pt x="0" y="15"/>
                  </a:cubicBezTo>
                  <a:cubicBezTo>
                    <a:pt x="0" y="16"/>
                    <a:pt x="0" y="16"/>
                    <a:pt x="1" y="17"/>
                  </a:cubicBezTo>
                  <a:cubicBezTo>
                    <a:pt x="163" y="217"/>
                    <a:pt x="163" y="217"/>
                    <a:pt x="163" y="217"/>
                  </a:cubicBezTo>
                  <a:cubicBezTo>
                    <a:pt x="163" y="217"/>
                    <a:pt x="163" y="217"/>
                    <a:pt x="164" y="217"/>
                  </a:cubicBezTo>
                  <a:cubicBezTo>
                    <a:pt x="164" y="217"/>
                    <a:pt x="165" y="217"/>
                    <a:pt x="165" y="217"/>
                  </a:cubicBezTo>
                  <a:cubicBezTo>
                    <a:pt x="166" y="217"/>
                    <a:pt x="166" y="216"/>
                    <a:pt x="166" y="215"/>
                  </a:cubicBezTo>
                  <a:cubicBezTo>
                    <a:pt x="166" y="215"/>
                    <a:pt x="166" y="215"/>
                    <a:pt x="166" y="215"/>
                  </a:cubicBezTo>
                  <a:cubicBezTo>
                    <a:pt x="146" y="2"/>
                    <a:pt x="146" y="2"/>
                    <a:pt x="146" y="2"/>
                  </a:cubicBezTo>
                  <a:cubicBezTo>
                    <a:pt x="146" y="1"/>
                    <a:pt x="145" y="0"/>
                    <a:pt x="14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nvGrpSpPr>
            <p:cNvPr id="46" name="组合 45"/>
            <p:cNvGrpSpPr/>
            <p:nvPr/>
          </p:nvGrpSpPr>
          <p:grpSpPr>
            <a:xfrm>
              <a:off x="11737976" y="266614"/>
              <a:ext cx="311150" cy="620712"/>
              <a:chOff x="9909176" y="830263"/>
              <a:chExt cx="311150" cy="620712"/>
            </a:xfrm>
          </p:grpSpPr>
          <p:sp>
            <p:nvSpPr>
              <p:cNvPr id="357" name="Freeform 107"/>
              <p:cNvSpPr/>
              <p:nvPr/>
            </p:nvSpPr>
            <p:spPr bwMode="auto">
              <a:xfrm>
                <a:off x="10028238" y="1093788"/>
                <a:ext cx="19050" cy="46038"/>
              </a:xfrm>
              <a:custGeom>
                <a:avLst/>
                <a:gdLst>
                  <a:gd name="T0" fmla="*/ 3 w 7"/>
                  <a:gd name="T1" fmla="*/ 0 h 16"/>
                  <a:gd name="T2" fmla="*/ 0 w 7"/>
                  <a:gd name="T3" fmla="*/ 3 h 16"/>
                  <a:gd name="T4" fmla="*/ 3 w 7"/>
                  <a:gd name="T5" fmla="*/ 16 h 16"/>
                  <a:gd name="T6" fmla="*/ 7 w 7"/>
                  <a:gd name="T7" fmla="*/ 15 h 16"/>
                  <a:gd name="T8" fmla="*/ 3 w 7"/>
                  <a:gd name="T9" fmla="*/ 0 h 16"/>
                </a:gdLst>
                <a:ahLst/>
                <a:cxnLst>
                  <a:cxn ang="0">
                    <a:pos x="T0" y="T1"/>
                  </a:cxn>
                  <a:cxn ang="0">
                    <a:pos x="T2" y="T3"/>
                  </a:cxn>
                  <a:cxn ang="0">
                    <a:pos x="T4" y="T5"/>
                  </a:cxn>
                  <a:cxn ang="0">
                    <a:pos x="T6" y="T7"/>
                  </a:cxn>
                  <a:cxn ang="0">
                    <a:pos x="T8" y="T9"/>
                  </a:cxn>
                </a:cxnLst>
                <a:rect l="0" t="0" r="r" b="b"/>
                <a:pathLst>
                  <a:path w="7" h="16">
                    <a:moveTo>
                      <a:pt x="3" y="0"/>
                    </a:moveTo>
                    <a:cubicBezTo>
                      <a:pt x="2" y="1"/>
                      <a:pt x="1" y="2"/>
                      <a:pt x="0" y="3"/>
                    </a:cubicBezTo>
                    <a:cubicBezTo>
                      <a:pt x="3" y="16"/>
                      <a:pt x="3" y="16"/>
                      <a:pt x="3" y="16"/>
                    </a:cubicBezTo>
                    <a:cubicBezTo>
                      <a:pt x="4" y="16"/>
                      <a:pt x="6" y="15"/>
                      <a:pt x="7" y="15"/>
                    </a:cubicBezTo>
                    <a:cubicBezTo>
                      <a:pt x="3" y="0"/>
                      <a:pt x="3" y="0"/>
                      <a:pt x="3"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8" name="Freeform 108"/>
              <p:cNvSpPr/>
              <p:nvPr/>
            </p:nvSpPr>
            <p:spPr bwMode="auto">
              <a:xfrm>
                <a:off x="9991726" y="1104900"/>
                <a:ext cx="22225" cy="46038"/>
              </a:xfrm>
              <a:custGeom>
                <a:avLst/>
                <a:gdLst>
                  <a:gd name="T0" fmla="*/ 0 w 8"/>
                  <a:gd name="T1" fmla="*/ 0 h 16"/>
                  <a:gd name="T2" fmla="*/ 4 w 8"/>
                  <a:gd name="T3" fmla="*/ 16 h 16"/>
                  <a:gd name="T4" fmla="*/ 8 w 8"/>
                  <a:gd name="T5" fmla="*/ 14 h 16"/>
                  <a:gd name="T6" fmla="*/ 4 w 8"/>
                  <a:gd name="T7" fmla="*/ 1 h 16"/>
                  <a:gd name="T8" fmla="*/ 0 w 8"/>
                  <a:gd name="T9" fmla="*/ 0 h 16"/>
                </a:gdLst>
                <a:ahLst/>
                <a:cxnLst>
                  <a:cxn ang="0">
                    <a:pos x="T0" y="T1"/>
                  </a:cxn>
                  <a:cxn ang="0">
                    <a:pos x="T2" y="T3"/>
                  </a:cxn>
                  <a:cxn ang="0">
                    <a:pos x="T4" y="T5"/>
                  </a:cxn>
                  <a:cxn ang="0">
                    <a:pos x="T6" y="T7"/>
                  </a:cxn>
                  <a:cxn ang="0">
                    <a:pos x="T8" y="T9"/>
                  </a:cxn>
                </a:cxnLst>
                <a:rect l="0" t="0" r="r" b="b"/>
                <a:pathLst>
                  <a:path w="8" h="16">
                    <a:moveTo>
                      <a:pt x="0" y="0"/>
                    </a:moveTo>
                    <a:cubicBezTo>
                      <a:pt x="4" y="16"/>
                      <a:pt x="4" y="16"/>
                      <a:pt x="4" y="16"/>
                    </a:cubicBezTo>
                    <a:cubicBezTo>
                      <a:pt x="5" y="15"/>
                      <a:pt x="7" y="15"/>
                      <a:pt x="8" y="14"/>
                    </a:cubicBezTo>
                    <a:cubicBezTo>
                      <a:pt x="4" y="1"/>
                      <a:pt x="4" y="1"/>
                      <a:pt x="4" y="1"/>
                    </a:cubicBezTo>
                    <a:cubicBezTo>
                      <a:pt x="3" y="1"/>
                      <a:pt x="1" y="1"/>
                      <a:pt x="0"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9" name="Freeform 109"/>
              <p:cNvSpPr>
                <a:spLocks noEditPoints="1"/>
              </p:cNvSpPr>
              <p:nvPr/>
            </p:nvSpPr>
            <p:spPr bwMode="auto">
              <a:xfrm>
                <a:off x="9909176" y="1136650"/>
                <a:ext cx="311150" cy="314325"/>
              </a:xfrm>
              <a:custGeom>
                <a:avLst/>
                <a:gdLst>
                  <a:gd name="T0" fmla="*/ 55 w 111"/>
                  <a:gd name="T1" fmla="*/ 97 h 112"/>
                  <a:gd name="T2" fmla="*/ 16 w 111"/>
                  <a:gd name="T3" fmla="*/ 66 h 112"/>
                  <a:gd name="T4" fmla="*/ 14 w 111"/>
                  <a:gd name="T5" fmla="*/ 56 h 112"/>
                  <a:gd name="T6" fmla="*/ 45 w 111"/>
                  <a:gd name="T7" fmla="*/ 16 h 112"/>
                  <a:gd name="T8" fmla="*/ 56 w 111"/>
                  <a:gd name="T9" fmla="*/ 15 h 112"/>
                  <a:gd name="T10" fmla="*/ 95 w 111"/>
                  <a:gd name="T11" fmla="*/ 45 h 112"/>
                  <a:gd name="T12" fmla="*/ 97 w 111"/>
                  <a:gd name="T13" fmla="*/ 45 h 112"/>
                  <a:gd name="T14" fmla="*/ 99 w 111"/>
                  <a:gd name="T15" fmla="*/ 44 h 112"/>
                  <a:gd name="T16" fmla="*/ 97 w 111"/>
                  <a:gd name="T17" fmla="*/ 45 h 112"/>
                  <a:gd name="T18" fmla="*/ 95 w 111"/>
                  <a:gd name="T19" fmla="*/ 45 h 112"/>
                  <a:gd name="T20" fmla="*/ 97 w 111"/>
                  <a:gd name="T21" fmla="*/ 56 h 112"/>
                  <a:gd name="T22" fmla="*/ 66 w 111"/>
                  <a:gd name="T23" fmla="*/ 95 h 112"/>
                  <a:gd name="T24" fmla="*/ 55 w 111"/>
                  <a:gd name="T25" fmla="*/ 97 h 112"/>
                  <a:gd name="T26" fmla="*/ 56 w 111"/>
                  <a:gd name="T27" fmla="*/ 11 h 112"/>
                  <a:gd name="T28" fmla="*/ 56 w 111"/>
                  <a:gd name="T29" fmla="*/ 11 h 112"/>
                  <a:gd name="T30" fmla="*/ 44 w 111"/>
                  <a:gd name="T31" fmla="*/ 12 h 112"/>
                  <a:gd name="T32" fmla="*/ 10 w 111"/>
                  <a:gd name="T33" fmla="*/ 56 h 112"/>
                  <a:gd name="T34" fmla="*/ 12 w 111"/>
                  <a:gd name="T35" fmla="*/ 68 h 112"/>
                  <a:gd name="T36" fmla="*/ 55 w 111"/>
                  <a:gd name="T37" fmla="*/ 101 h 112"/>
                  <a:gd name="T38" fmla="*/ 55 w 111"/>
                  <a:gd name="T39" fmla="*/ 101 h 112"/>
                  <a:gd name="T40" fmla="*/ 67 w 111"/>
                  <a:gd name="T41" fmla="*/ 99 h 112"/>
                  <a:gd name="T42" fmla="*/ 101 w 111"/>
                  <a:gd name="T43" fmla="*/ 56 h 112"/>
                  <a:gd name="T44" fmla="*/ 99 w 111"/>
                  <a:gd name="T45" fmla="*/ 44 h 112"/>
                  <a:gd name="T46" fmla="*/ 99 w 111"/>
                  <a:gd name="T47" fmla="*/ 44 h 112"/>
                  <a:gd name="T48" fmla="*/ 56 w 111"/>
                  <a:gd name="T49" fmla="*/ 11 h 112"/>
                  <a:gd name="T50" fmla="*/ 56 w 111"/>
                  <a:gd name="T51" fmla="*/ 0 h 112"/>
                  <a:gd name="T52" fmla="*/ 56 w 111"/>
                  <a:gd name="T53" fmla="*/ 0 h 112"/>
                  <a:gd name="T54" fmla="*/ 49 w 111"/>
                  <a:gd name="T55" fmla="*/ 0 h 112"/>
                  <a:gd name="T56" fmla="*/ 45 w 111"/>
                  <a:gd name="T57" fmla="*/ 1 h 112"/>
                  <a:gd name="T58" fmla="*/ 41 w 111"/>
                  <a:gd name="T59" fmla="*/ 2 h 112"/>
                  <a:gd name="T60" fmla="*/ 37 w 111"/>
                  <a:gd name="T61" fmla="*/ 3 h 112"/>
                  <a:gd name="T62" fmla="*/ 33 w 111"/>
                  <a:gd name="T63" fmla="*/ 5 h 112"/>
                  <a:gd name="T64" fmla="*/ 0 w 111"/>
                  <a:gd name="T65" fmla="*/ 56 h 112"/>
                  <a:gd name="T66" fmla="*/ 2 w 111"/>
                  <a:gd name="T67" fmla="*/ 70 h 112"/>
                  <a:gd name="T68" fmla="*/ 55 w 111"/>
                  <a:gd name="T69" fmla="*/ 112 h 112"/>
                  <a:gd name="T70" fmla="*/ 55 w 111"/>
                  <a:gd name="T71" fmla="*/ 112 h 112"/>
                  <a:gd name="T72" fmla="*/ 70 w 111"/>
                  <a:gd name="T73" fmla="*/ 110 h 112"/>
                  <a:gd name="T74" fmla="*/ 111 w 111"/>
                  <a:gd name="T75" fmla="*/ 56 h 112"/>
                  <a:gd name="T76" fmla="*/ 109 w 111"/>
                  <a:gd name="T77" fmla="*/ 41 h 112"/>
                  <a:gd name="T78" fmla="*/ 108 w 111"/>
                  <a:gd name="T79" fmla="*/ 42 h 112"/>
                  <a:gd name="T80" fmla="*/ 106 w 111"/>
                  <a:gd name="T81" fmla="*/ 42 h 112"/>
                  <a:gd name="T82" fmla="*/ 107 w 111"/>
                  <a:gd name="T83" fmla="*/ 56 h 112"/>
                  <a:gd name="T84" fmla="*/ 69 w 111"/>
                  <a:gd name="T85" fmla="*/ 106 h 112"/>
                  <a:gd name="T86" fmla="*/ 55 w 111"/>
                  <a:gd name="T87" fmla="*/ 108 h 112"/>
                  <a:gd name="T88" fmla="*/ 5 w 111"/>
                  <a:gd name="T89" fmla="*/ 69 h 112"/>
                  <a:gd name="T90" fmla="*/ 4 w 111"/>
                  <a:gd name="T91" fmla="*/ 56 h 112"/>
                  <a:gd name="T92" fmla="*/ 42 w 111"/>
                  <a:gd name="T93" fmla="*/ 6 h 112"/>
                  <a:gd name="T94" fmla="*/ 56 w 111"/>
                  <a:gd name="T95" fmla="*/ 4 h 112"/>
                  <a:gd name="T96" fmla="*/ 106 w 111"/>
                  <a:gd name="T97" fmla="*/ 42 h 112"/>
                  <a:gd name="T98" fmla="*/ 108 w 111"/>
                  <a:gd name="T99" fmla="*/ 42 h 112"/>
                  <a:gd name="T100" fmla="*/ 109 w 111"/>
                  <a:gd name="T101" fmla="*/ 41 h 112"/>
                  <a:gd name="T102" fmla="*/ 56 w 111"/>
                  <a:gd name="T103" fmla="*/ 0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0" h="112">
                    <a:moveTo>
                      <a:pt x="55" y="97"/>
                    </a:moveTo>
                    <a:cubicBezTo>
                      <a:pt x="37" y="97"/>
                      <a:pt x="21" y="85"/>
                      <a:pt x="16" y="66"/>
                    </a:cubicBezTo>
                    <a:cubicBezTo>
                      <a:pt x="15" y="63"/>
                      <a:pt x="14" y="59"/>
                      <a:pt x="14" y="56"/>
                    </a:cubicBezTo>
                    <a:cubicBezTo>
                      <a:pt x="14" y="38"/>
                      <a:pt x="26" y="21"/>
                      <a:pt x="45" y="16"/>
                    </a:cubicBezTo>
                    <a:cubicBezTo>
                      <a:pt x="48" y="15"/>
                      <a:pt x="52" y="15"/>
                      <a:pt x="56" y="15"/>
                    </a:cubicBezTo>
                    <a:cubicBezTo>
                      <a:pt x="74" y="15"/>
                      <a:pt x="90" y="27"/>
                      <a:pt x="95" y="45"/>
                    </a:cubicBezTo>
                    <a:cubicBezTo>
                      <a:pt x="97" y="45"/>
                      <a:pt x="97" y="45"/>
                      <a:pt x="97" y="45"/>
                    </a:cubicBezTo>
                    <a:cubicBezTo>
                      <a:pt x="99" y="44"/>
                      <a:pt x="99" y="44"/>
                      <a:pt x="99" y="44"/>
                    </a:cubicBezTo>
                    <a:cubicBezTo>
                      <a:pt x="97" y="45"/>
                      <a:pt x="97" y="45"/>
                      <a:pt x="97" y="45"/>
                    </a:cubicBezTo>
                    <a:cubicBezTo>
                      <a:pt x="95" y="45"/>
                      <a:pt x="95" y="45"/>
                      <a:pt x="95" y="45"/>
                    </a:cubicBezTo>
                    <a:cubicBezTo>
                      <a:pt x="96" y="49"/>
                      <a:pt x="97" y="52"/>
                      <a:pt x="97" y="56"/>
                    </a:cubicBezTo>
                    <a:cubicBezTo>
                      <a:pt x="97" y="74"/>
                      <a:pt x="85" y="90"/>
                      <a:pt x="66" y="95"/>
                    </a:cubicBezTo>
                    <a:cubicBezTo>
                      <a:pt x="63" y="96"/>
                      <a:pt x="59" y="97"/>
                      <a:pt x="55" y="97"/>
                    </a:cubicBezTo>
                    <a:moveTo>
                      <a:pt x="56" y="11"/>
                    </a:moveTo>
                    <a:cubicBezTo>
                      <a:pt x="56" y="11"/>
                      <a:pt x="56" y="11"/>
                      <a:pt x="56" y="11"/>
                    </a:cubicBezTo>
                    <a:cubicBezTo>
                      <a:pt x="52" y="11"/>
                      <a:pt x="48" y="11"/>
                      <a:pt x="44" y="12"/>
                    </a:cubicBezTo>
                    <a:cubicBezTo>
                      <a:pt x="24" y="18"/>
                      <a:pt x="10" y="36"/>
                      <a:pt x="10" y="56"/>
                    </a:cubicBezTo>
                    <a:cubicBezTo>
                      <a:pt x="10" y="60"/>
                      <a:pt x="11" y="64"/>
                      <a:pt x="12" y="68"/>
                    </a:cubicBezTo>
                    <a:cubicBezTo>
                      <a:pt x="17" y="88"/>
                      <a:pt x="36" y="101"/>
                      <a:pt x="55" y="101"/>
                    </a:cubicBezTo>
                    <a:cubicBezTo>
                      <a:pt x="55" y="101"/>
                      <a:pt x="55" y="101"/>
                      <a:pt x="55" y="101"/>
                    </a:cubicBezTo>
                    <a:cubicBezTo>
                      <a:pt x="59" y="101"/>
                      <a:pt x="63" y="100"/>
                      <a:pt x="67" y="99"/>
                    </a:cubicBezTo>
                    <a:cubicBezTo>
                      <a:pt x="87" y="94"/>
                      <a:pt x="101" y="76"/>
                      <a:pt x="101" y="56"/>
                    </a:cubicBezTo>
                    <a:cubicBezTo>
                      <a:pt x="101" y="52"/>
                      <a:pt x="100" y="48"/>
                      <a:pt x="99" y="44"/>
                    </a:cubicBezTo>
                    <a:cubicBezTo>
                      <a:pt x="99" y="44"/>
                      <a:pt x="99" y="44"/>
                      <a:pt x="99" y="44"/>
                    </a:cubicBezTo>
                    <a:cubicBezTo>
                      <a:pt x="94" y="24"/>
                      <a:pt x="75" y="11"/>
                      <a:pt x="56" y="11"/>
                    </a:cubicBezTo>
                    <a:moveTo>
                      <a:pt x="56" y="0"/>
                    </a:moveTo>
                    <a:cubicBezTo>
                      <a:pt x="56" y="0"/>
                      <a:pt x="56" y="0"/>
                      <a:pt x="56" y="0"/>
                    </a:cubicBezTo>
                    <a:cubicBezTo>
                      <a:pt x="53" y="0"/>
                      <a:pt x="51" y="0"/>
                      <a:pt x="49" y="0"/>
                    </a:cubicBezTo>
                    <a:cubicBezTo>
                      <a:pt x="48" y="0"/>
                      <a:pt x="46" y="1"/>
                      <a:pt x="45" y="1"/>
                    </a:cubicBezTo>
                    <a:cubicBezTo>
                      <a:pt x="44" y="1"/>
                      <a:pt x="42" y="1"/>
                      <a:pt x="41" y="2"/>
                    </a:cubicBezTo>
                    <a:cubicBezTo>
                      <a:pt x="40" y="2"/>
                      <a:pt x="38" y="3"/>
                      <a:pt x="37" y="3"/>
                    </a:cubicBezTo>
                    <a:cubicBezTo>
                      <a:pt x="36" y="4"/>
                      <a:pt x="34" y="4"/>
                      <a:pt x="33" y="5"/>
                    </a:cubicBezTo>
                    <a:cubicBezTo>
                      <a:pt x="13" y="14"/>
                      <a:pt x="0" y="34"/>
                      <a:pt x="0" y="56"/>
                    </a:cubicBezTo>
                    <a:cubicBezTo>
                      <a:pt x="0" y="61"/>
                      <a:pt x="0" y="65"/>
                      <a:pt x="2" y="70"/>
                    </a:cubicBezTo>
                    <a:cubicBezTo>
                      <a:pt x="8" y="95"/>
                      <a:pt x="31" y="112"/>
                      <a:pt x="55" y="112"/>
                    </a:cubicBezTo>
                    <a:cubicBezTo>
                      <a:pt x="55" y="112"/>
                      <a:pt x="55" y="112"/>
                      <a:pt x="55" y="112"/>
                    </a:cubicBezTo>
                    <a:cubicBezTo>
                      <a:pt x="60" y="112"/>
                      <a:pt x="65" y="111"/>
                      <a:pt x="70" y="110"/>
                    </a:cubicBezTo>
                    <a:cubicBezTo>
                      <a:pt x="95" y="103"/>
                      <a:pt x="111" y="80"/>
                      <a:pt x="111" y="56"/>
                    </a:cubicBezTo>
                    <a:cubicBezTo>
                      <a:pt x="111" y="51"/>
                      <a:pt x="111" y="46"/>
                      <a:pt x="109" y="41"/>
                    </a:cubicBezTo>
                    <a:cubicBezTo>
                      <a:pt x="108" y="42"/>
                      <a:pt x="108" y="42"/>
                      <a:pt x="108" y="42"/>
                    </a:cubicBezTo>
                    <a:cubicBezTo>
                      <a:pt x="106" y="42"/>
                      <a:pt x="106" y="42"/>
                      <a:pt x="106" y="42"/>
                    </a:cubicBezTo>
                    <a:cubicBezTo>
                      <a:pt x="107" y="47"/>
                      <a:pt x="107" y="51"/>
                      <a:pt x="107" y="56"/>
                    </a:cubicBezTo>
                    <a:cubicBezTo>
                      <a:pt x="107" y="79"/>
                      <a:pt x="92" y="100"/>
                      <a:pt x="69" y="106"/>
                    </a:cubicBezTo>
                    <a:cubicBezTo>
                      <a:pt x="65" y="107"/>
                      <a:pt x="60" y="108"/>
                      <a:pt x="55" y="108"/>
                    </a:cubicBezTo>
                    <a:cubicBezTo>
                      <a:pt x="33" y="108"/>
                      <a:pt x="12" y="92"/>
                      <a:pt x="5" y="69"/>
                    </a:cubicBezTo>
                    <a:cubicBezTo>
                      <a:pt x="4" y="65"/>
                      <a:pt x="4" y="60"/>
                      <a:pt x="4" y="56"/>
                    </a:cubicBezTo>
                    <a:cubicBezTo>
                      <a:pt x="4" y="33"/>
                      <a:pt x="19" y="12"/>
                      <a:pt x="42" y="6"/>
                    </a:cubicBezTo>
                    <a:cubicBezTo>
                      <a:pt x="47" y="4"/>
                      <a:pt x="51" y="4"/>
                      <a:pt x="56" y="4"/>
                    </a:cubicBezTo>
                    <a:cubicBezTo>
                      <a:pt x="78" y="4"/>
                      <a:pt x="99" y="19"/>
                      <a:pt x="106" y="42"/>
                    </a:cubicBezTo>
                    <a:cubicBezTo>
                      <a:pt x="108" y="42"/>
                      <a:pt x="108" y="42"/>
                      <a:pt x="108" y="42"/>
                    </a:cubicBezTo>
                    <a:cubicBezTo>
                      <a:pt x="109" y="41"/>
                      <a:pt x="109" y="41"/>
                      <a:pt x="109" y="41"/>
                    </a:cubicBezTo>
                    <a:cubicBezTo>
                      <a:pt x="103" y="16"/>
                      <a:pt x="80" y="0"/>
                      <a:pt x="56"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0" name="Freeform 110"/>
              <p:cNvSpPr/>
              <p:nvPr/>
            </p:nvSpPr>
            <p:spPr bwMode="auto">
              <a:xfrm>
                <a:off x="9909176" y="830263"/>
                <a:ext cx="138113" cy="277813"/>
              </a:xfrm>
              <a:custGeom>
                <a:avLst/>
                <a:gdLst>
                  <a:gd name="T0" fmla="*/ 15 w 49"/>
                  <a:gd name="T1" fmla="*/ 0 h 99"/>
                  <a:gd name="T2" fmla="*/ 11 w 49"/>
                  <a:gd name="T3" fmla="*/ 1 h 99"/>
                  <a:gd name="T4" fmla="*/ 0 w 49"/>
                  <a:gd name="T5" fmla="*/ 16 h 99"/>
                  <a:gd name="T6" fmla="*/ 0 w 49"/>
                  <a:gd name="T7" fmla="*/ 20 h 99"/>
                  <a:gd name="T8" fmla="*/ 19 w 49"/>
                  <a:gd name="T9" fmla="*/ 87 h 99"/>
                  <a:gd name="T10" fmla="*/ 29 w 49"/>
                  <a:gd name="T11" fmla="*/ 98 h 99"/>
                  <a:gd name="T12" fmla="*/ 33 w 49"/>
                  <a:gd name="T13" fmla="*/ 99 h 99"/>
                  <a:gd name="T14" fmla="*/ 33 w 49"/>
                  <a:gd name="T15" fmla="*/ 99 h 99"/>
                  <a:gd name="T16" fmla="*/ 33 w 49"/>
                  <a:gd name="T17" fmla="*/ 99 h 99"/>
                  <a:gd name="T18" fmla="*/ 38 w 49"/>
                  <a:gd name="T19" fmla="*/ 98 h 99"/>
                  <a:gd name="T20" fmla="*/ 42 w 49"/>
                  <a:gd name="T21" fmla="*/ 97 h 99"/>
                  <a:gd name="T22" fmla="*/ 45 w 49"/>
                  <a:gd name="T23" fmla="*/ 94 h 99"/>
                  <a:gd name="T24" fmla="*/ 49 w 49"/>
                  <a:gd name="T25" fmla="*/ 83 h 99"/>
                  <a:gd name="T26" fmla="*/ 48 w 49"/>
                  <a:gd name="T27" fmla="*/ 79 h 99"/>
                  <a:gd name="T28" fmla="*/ 30 w 49"/>
                  <a:gd name="T29" fmla="*/ 12 h 99"/>
                  <a:gd name="T30" fmla="*/ 28 w 49"/>
                  <a:gd name="T31" fmla="*/ 12 h 99"/>
                  <a:gd name="T32" fmla="*/ 26 w 49"/>
                  <a:gd name="T33" fmla="*/ 13 h 99"/>
                  <a:gd name="T34" fmla="*/ 45 w 49"/>
                  <a:gd name="T35" fmla="*/ 80 h 99"/>
                  <a:gd name="T36" fmla="*/ 45 w 49"/>
                  <a:gd name="T37" fmla="*/ 83 h 99"/>
                  <a:gd name="T38" fmla="*/ 36 w 49"/>
                  <a:gd name="T39" fmla="*/ 94 h 99"/>
                  <a:gd name="T40" fmla="*/ 33 w 49"/>
                  <a:gd name="T41" fmla="*/ 95 h 99"/>
                  <a:gd name="T42" fmla="*/ 22 w 49"/>
                  <a:gd name="T43" fmla="*/ 86 h 99"/>
                  <a:gd name="T44" fmla="*/ 4 w 49"/>
                  <a:gd name="T45" fmla="*/ 19 h 99"/>
                  <a:gd name="T46" fmla="*/ 4 w 49"/>
                  <a:gd name="T47" fmla="*/ 16 h 99"/>
                  <a:gd name="T48" fmla="*/ 12 w 49"/>
                  <a:gd name="T49" fmla="*/ 5 h 99"/>
                  <a:gd name="T50" fmla="*/ 15 w 49"/>
                  <a:gd name="T51" fmla="*/ 4 h 99"/>
                  <a:gd name="T52" fmla="*/ 26 w 49"/>
                  <a:gd name="T53" fmla="*/ 13 h 99"/>
                  <a:gd name="T54" fmla="*/ 28 w 49"/>
                  <a:gd name="T55" fmla="*/ 12 h 99"/>
                  <a:gd name="T56" fmla="*/ 30 w 49"/>
                  <a:gd name="T57" fmla="*/ 12 h 99"/>
                  <a:gd name="T58" fmla="*/ 15 w 49"/>
                  <a:gd name="T59" fmla="*/ 0 h 99"/>
                  <a:gd name="T60" fmla="*/ 15 w 49"/>
                  <a:gd name="T61" fmla="*/ 0 h 99"/>
                  <a:gd name="T62" fmla="*/ 15 w 49"/>
                  <a:gd name="T63" fmla="*/ 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9" h="99">
                    <a:moveTo>
                      <a:pt x="15" y="0"/>
                    </a:moveTo>
                    <a:cubicBezTo>
                      <a:pt x="14" y="0"/>
                      <a:pt x="13" y="0"/>
                      <a:pt x="11" y="1"/>
                    </a:cubicBezTo>
                    <a:cubicBezTo>
                      <a:pt x="4" y="3"/>
                      <a:pt x="0" y="9"/>
                      <a:pt x="0" y="16"/>
                    </a:cubicBezTo>
                    <a:cubicBezTo>
                      <a:pt x="0" y="17"/>
                      <a:pt x="0" y="18"/>
                      <a:pt x="0" y="20"/>
                    </a:cubicBezTo>
                    <a:cubicBezTo>
                      <a:pt x="19" y="87"/>
                      <a:pt x="19" y="87"/>
                      <a:pt x="19" y="87"/>
                    </a:cubicBezTo>
                    <a:cubicBezTo>
                      <a:pt x="20" y="93"/>
                      <a:pt x="24" y="97"/>
                      <a:pt x="29" y="98"/>
                    </a:cubicBezTo>
                    <a:cubicBezTo>
                      <a:pt x="30" y="99"/>
                      <a:pt x="32" y="99"/>
                      <a:pt x="33" y="99"/>
                    </a:cubicBezTo>
                    <a:cubicBezTo>
                      <a:pt x="33" y="99"/>
                      <a:pt x="33" y="99"/>
                      <a:pt x="33" y="99"/>
                    </a:cubicBezTo>
                    <a:cubicBezTo>
                      <a:pt x="33" y="99"/>
                      <a:pt x="33" y="99"/>
                      <a:pt x="33" y="99"/>
                    </a:cubicBezTo>
                    <a:cubicBezTo>
                      <a:pt x="35" y="99"/>
                      <a:pt x="36" y="99"/>
                      <a:pt x="38" y="98"/>
                    </a:cubicBezTo>
                    <a:cubicBezTo>
                      <a:pt x="39" y="98"/>
                      <a:pt x="40" y="97"/>
                      <a:pt x="42" y="97"/>
                    </a:cubicBezTo>
                    <a:cubicBezTo>
                      <a:pt x="43" y="96"/>
                      <a:pt x="44" y="95"/>
                      <a:pt x="45" y="94"/>
                    </a:cubicBezTo>
                    <a:cubicBezTo>
                      <a:pt x="47" y="91"/>
                      <a:pt x="49" y="87"/>
                      <a:pt x="49" y="83"/>
                    </a:cubicBezTo>
                    <a:cubicBezTo>
                      <a:pt x="49" y="82"/>
                      <a:pt x="49" y="81"/>
                      <a:pt x="48" y="79"/>
                    </a:cubicBezTo>
                    <a:cubicBezTo>
                      <a:pt x="30" y="12"/>
                      <a:pt x="30" y="12"/>
                      <a:pt x="30" y="12"/>
                    </a:cubicBezTo>
                    <a:cubicBezTo>
                      <a:pt x="28" y="12"/>
                      <a:pt x="28" y="12"/>
                      <a:pt x="28" y="12"/>
                    </a:cubicBezTo>
                    <a:cubicBezTo>
                      <a:pt x="26" y="13"/>
                      <a:pt x="26" y="13"/>
                      <a:pt x="26" y="13"/>
                    </a:cubicBezTo>
                    <a:cubicBezTo>
                      <a:pt x="45" y="80"/>
                      <a:pt x="45" y="80"/>
                      <a:pt x="45" y="80"/>
                    </a:cubicBezTo>
                    <a:cubicBezTo>
                      <a:pt x="45" y="81"/>
                      <a:pt x="45" y="82"/>
                      <a:pt x="45" y="83"/>
                    </a:cubicBezTo>
                    <a:cubicBezTo>
                      <a:pt x="45" y="88"/>
                      <a:pt x="42" y="93"/>
                      <a:pt x="36" y="94"/>
                    </a:cubicBezTo>
                    <a:cubicBezTo>
                      <a:pt x="35" y="95"/>
                      <a:pt x="34" y="95"/>
                      <a:pt x="33" y="95"/>
                    </a:cubicBezTo>
                    <a:cubicBezTo>
                      <a:pt x="28" y="95"/>
                      <a:pt x="24" y="91"/>
                      <a:pt x="22" y="86"/>
                    </a:cubicBezTo>
                    <a:cubicBezTo>
                      <a:pt x="4" y="19"/>
                      <a:pt x="4" y="19"/>
                      <a:pt x="4" y="19"/>
                    </a:cubicBezTo>
                    <a:cubicBezTo>
                      <a:pt x="4" y="18"/>
                      <a:pt x="4" y="17"/>
                      <a:pt x="4" y="16"/>
                    </a:cubicBezTo>
                    <a:cubicBezTo>
                      <a:pt x="4" y="11"/>
                      <a:pt x="7" y="6"/>
                      <a:pt x="12" y="5"/>
                    </a:cubicBezTo>
                    <a:cubicBezTo>
                      <a:pt x="13" y="4"/>
                      <a:pt x="14" y="4"/>
                      <a:pt x="15" y="4"/>
                    </a:cubicBezTo>
                    <a:cubicBezTo>
                      <a:pt x="20" y="4"/>
                      <a:pt x="25" y="8"/>
                      <a:pt x="26" y="13"/>
                    </a:cubicBezTo>
                    <a:cubicBezTo>
                      <a:pt x="28" y="12"/>
                      <a:pt x="28" y="12"/>
                      <a:pt x="28" y="12"/>
                    </a:cubicBezTo>
                    <a:cubicBezTo>
                      <a:pt x="30" y="12"/>
                      <a:pt x="30" y="12"/>
                      <a:pt x="30" y="12"/>
                    </a:cubicBezTo>
                    <a:cubicBezTo>
                      <a:pt x="28" y="5"/>
                      <a:pt x="22" y="0"/>
                      <a:pt x="15" y="0"/>
                    </a:cubicBezTo>
                    <a:cubicBezTo>
                      <a:pt x="15" y="0"/>
                      <a:pt x="15" y="0"/>
                      <a:pt x="15" y="0"/>
                    </a:cubicBezTo>
                    <a:cubicBezTo>
                      <a:pt x="15" y="0"/>
                      <a:pt x="15" y="0"/>
                      <a:pt x="15"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1" name="Freeform 111"/>
              <p:cNvSpPr>
                <a:spLocks noEditPoints="1"/>
              </p:cNvSpPr>
              <p:nvPr/>
            </p:nvSpPr>
            <p:spPr bwMode="auto">
              <a:xfrm>
                <a:off x="10094913" y="1236663"/>
                <a:ext cx="77788" cy="160338"/>
              </a:xfrm>
              <a:custGeom>
                <a:avLst/>
                <a:gdLst>
                  <a:gd name="T0" fmla="*/ 21 w 28"/>
                  <a:gd name="T1" fmla="*/ 4 h 57"/>
                  <a:gd name="T2" fmla="*/ 21 w 28"/>
                  <a:gd name="T3" fmla="*/ 4 h 57"/>
                  <a:gd name="T4" fmla="*/ 22 w 28"/>
                  <a:gd name="T5" fmla="*/ 4 h 57"/>
                  <a:gd name="T6" fmla="*/ 24 w 28"/>
                  <a:gd name="T7" fmla="*/ 17 h 57"/>
                  <a:gd name="T8" fmla="*/ 15 w 28"/>
                  <a:gd name="T9" fmla="*/ 44 h 57"/>
                  <a:gd name="T10" fmla="*/ 8 w 28"/>
                  <a:gd name="T11" fmla="*/ 51 h 57"/>
                  <a:gd name="T12" fmla="*/ 6 w 28"/>
                  <a:gd name="T13" fmla="*/ 53 h 57"/>
                  <a:gd name="T14" fmla="*/ 5 w 28"/>
                  <a:gd name="T15" fmla="*/ 53 h 57"/>
                  <a:gd name="T16" fmla="*/ 5 w 28"/>
                  <a:gd name="T17" fmla="*/ 53 h 57"/>
                  <a:gd name="T18" fmla="*/ 5 w 28"/>
                  <a:gd name="T19" fmla="*/ 53 h 57"/>
                  <a:gd name="T20" fmla="*/ 5 w 28"/>
                  <a:gd name="T21" fmla="*/ 53 h 57"/>
                  <a:gd name="T22" fmla="*/ 5 w 28"/>
                  <a:gd name="T23" fmla="*/ 53 h 57"/>
                  <a:gd name="T24" fmla="*/ 4 w 28"/>
                  <a:gd name="T25" fmla="*/ 53 h 57"/>
                  <a:gd name="T26" fmla="*/ 4 w 28"/>
                  <a:gd name="T27" fmla="*/ 53 h 57"/>
                  <a:gd name="T28" fmla="*/ 4 w 28"/>
                  <a:gd name="T29" fmla="*/ 52 h 57"/>
                  <a:gd name="T30" fmla="*/ 4 w 28"/>
                  <a:gd name="T31" fmla="*/ 52 h 57"/>
                  <a:gd name="T32" fmla="*/ 14 w 28"/>
                  <a:gd name="T33" fmla="*/ 43 h 57"/>
                  <a:gd name="T34" fmla="*/ 23 w 28"/>
                  <a:gd name="T35" fmla="*/ 17 h 57"/>
                  <a:gd name="T36" fmla="*/ 21 w 28"/>
                  <a:gd name="T37" fmla="*/ 5 h 57"/>
                  <a:gd name="T38" fmla="*/ 21 w 28"/>
                  <a:gd name="T39" fmla="*/ 5 h 57"/>
                  <a:gd name="T40" fmla="*/ 21 w 28"/>
                  <a:gd name="T41" fmla="*/ 5 h 57"/>
                  <a:gd name="T42" fmla="*/ 21 w 28"/>
                  <a:gd name="T43" fmla="*/ 4 h 57"/>
                  <a:gd name="T44" fmla="*/ 21 w 28"/>
                  <a:gd name="T45" fmla="*/ 4 h 57"/>
                  <a:gd name="T46" fmla="*/ 21 w 28"/>
                  <a:gd name="T47" fmla="*/ 4 h 57"/>
                  <a:gd name="T48" fmla="*/ 21 w 28"/>
                  <a:gd name="T49" fmla="*/ 0 h 57"/>
                  <a:gd name="T50" fmla="*/ 21 w 28"/>
                  <a:gd name="T51" fmla="*/ 0 h 57"/>
                  <a:gd name="T52" fmla="*/ 20 w 28"/>
                  <a:gd name="T53" fmla="*/ 0 h 57"/>
                  <a:gd name="T54" fmla="*/ 20 w 28"/>
                  <a:gd name="T55" fmla="*/ 0 h 57"/>
                  <a:gd name="T56" fmla="*/ 20 w 28"/>
                  <a:gd name="T57" fmla="*/ 0 h 57"/>
                  <a:gd name="T58" fmla="*/ 20 w 28"/>
                  <a:gd name="T59" fmla="*/ 0 h 57"/>
                  <a:gd name="T60" fmla="*/ 17 w 28"/>
                  <a:gd name="T61" fmla="*/ 5 h 57"/>
                  <a:gd name="T62" fmla="*/ 17 w 28"/>
                  <a:gd name="T63" fmla="*/ 6 h 57"/>
                  <a:gd name="T64" fmla="*/ 17 w 28"/>
                  <a:gd name="T65" fmla="*/ 6 h 57"/>
                  <a:gd name="T66" fmla="*/ 19 w 28"/>
                  <a:gd name="T67" fmla="*/ 17 h 57"/>
                  <a:gd name="T68" fmla="*/ 10 w 28"/>
                  <a:gd name="T69" fmla="*/ 40 h 57"/>
                  <a:gd name="T70" fmla="*/ 2 w 28"/>
                  <a:gd name="T71" fmla="*/ 49 h 57"/>
                  <a:gd name="T72" fmla="*/ 2 w 28"/>
                  <a:gd name="T73" fmla="*/ 49 h 57"/>
                  <a:gd name="T74" fmla="*/ 0 w 28"/>
                  <a:gd name="T75" fmla="*/ 53 h 57"/>
                  <a:gd name="T76" fmla="*/ 1 w 28"/>
                  <a:gd name="T77" fmla="*/ 55 h 57"/>
                  <a:gd name="T78" fmla="*/ 5 w 28"/>
                  <a:gd name="T79" fmla="*/ 57 h 57"/>
                  <a:gd name="T80" fmla="*/ 5 w 28"/>
                  <a:gd name="T81" fmla="*/ 57 h 57"/>
                  <a:gd name="T82" fmla="*/ 5 w 28"/>
                  <a:gd name="T83" fmla="*/ 57 h 57"/>
                  <a:gd name="T84" fmla="*/ 7 w 28"/>
                  <a:gd name="T85" fmla="*/ 56 h 57"/>
                  <a:gd name="T86" fmla="*/ 18 w 28"/>
                  <a:gd name="T87" fmla="*/ 46 h 57"/>
                  <a:gd name="T88" fmla="*/ 28 w 28"/>
                  <a:gd name="T89" fmla="*/ 17 h 57"/>
                  <a:gd name="T90" fmla="*/ 26 w 28"/>
                  <a:gd name="T91" fmla="*/ 3 h 57"/>
                  <a:gd name="T92" fmla="*/ 21 w 28"/>
                  <a:gd name="T93" fmla="*/ 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8" h="57">
                    <a:moveTo>
                      <a:pt x="21" y="4"/>
                    </a:moveTo>
                    <a:cubicBezTo>
                      <a:pt x="21" y="4"/>
                      <a:pt x="21" y="4"/>
                      <a:pt x="21" y="4"/>
                    </a:cubicBezTo>
                    <a:cubicBezTo>
                      <a:pt x="22" y="4"/>
                      <a:pt x="22" y="4"/>
                      <a:pt x="22" y="4"/>
                    </a:cubicBezTo>
                    <a:cubicBezTo>
                      <a:pt x="23" y="9"/>
                      <a:pt x="24" y="13"/>
                      <a:pt x="24" y="17"/>
                    </a:cubicBezTo>
                    <a:cubicBezTo>
                      <a:pt x="24" y="28"/>
                      <a:pt x="19" y="37"/>
                      <a:pt x="15" y="44"/>
                    </a:cubicBezTo>
                    <a:cubicBezTo>
                      <a:pt x="12" y="47"/>
                      <a:pt x="10" y="49"/>
                      <a:pt x="8" y="51"/>
                    </a:cubicBezTo>
                    <a:cubicBezTo>
                      <a:pt x="7" y="51"/>
                      <a:pt x="6" y="52"/>
                      <a:pt x="6" y="53"/>
                    </a:cubicBezTo>
                    <a:cubicBezTo>
                      <a:pt x="5" y="53"/>
                      <a:pt x="5" y="53"/>
                      <a:pt x="5" y="53"/>
                    </a:cubicBezTo>
                    <a:cubicBezTo>
                      <a:pt x="5" y="53"/>
                      <a:pt x="5" y="53"/>
                      <a:pt x="5" y="53"/>
                    </a:cubicBezTo>
                    <a:cubicBezTo>
                      <a:pt x="5" y="53"/>
                      <a:pt x="5" y="53"/>
                      <a:pt x="5" y="53"/>
                    </a:cubicBezTo>
                    <a:cubicBezTo>
                      <a:pt x="5" y="53"/>
                      <a:pt x="5" y="53"/>
                      <a:pt x="5" y="53"/>
                    </a:cubicBezTo>
                    <a:cubicBezTo>
                      <a:pt x="5" y="53"/>
                      <a:pt x="5" y="53"/>
                      <a:pt x="5" y="53"/>
                    </a:cubicBezTo>
                    <a:cubicBezTo>
                      <a:pt x="4" y="53"/>
                      <a:pt x="4" y="53"/>
                      <a:pt x="4" y="53"/>
                    </a:cubicBezTo>
                    <a:cubicBezTo>
                      <a:pt x="4" y="53"/>
                      <a:pt x="4" y="53"/>
                      <a:pt x="4" y="53"/>
                    </a:cubicBezTo>
                    <a:cubicBezTo>
                      <a:pt x="4" y="52"/>
                      <a:pt x="4" y="52"/>
                      <a:pt x="4" y="52"/>
                    </a:cubicBezTo>
                    <a:cubicBezTo>
                      <a:pt x="4" y="52"/>
                      <a:pt x="4" y="52"/>
                      <a:pt x="4" y="52"/>
                    </a:cubicBezTo>
                    <a:cubicBezTo>
                      <a:pt x="4" y="52"/>
                      <a:pt x="9" y="49"/>
                      <a:pt x="14" y="43"/>
                    </a:cubicBezTo>
                    <a:cubicBezTo>
                      <a:pt x="18" y="37"/>
                      <a:pt x="23" y="28"/>
                      <a:pt x="23" y="17"/>
                    </a:cubicBezTo>
                    <a:cubicBezTo>
                      <a:pt x="23" y="13"/>
                      <a:pt x="22" y="9"/>
                      <a:pt x="21" y="5"/>
                    </a:cubicBezTo>
                    <a:cubicBezTo>
                      <a:pt x="21" y="5"/>
                      <a:pt x="21" y="5"/>
                      <a:pt x="21" y="5"/>
                    </a:cubicBezTo>
                    <a:cubicBezTo>
                      <a:pt x="21" y="5"/>
                      <a:pt x="21" y="5"/>
                      <a:pt x="21" y="5"/>
                    </a:cubicBezTo>
                    <a:cubicBezTo>
                      <a:pt x="21" y="4"/>
                      <a:pt x="21" y="4"/>
                      <a:pt x="21" y="4"/>
                    </a:cubicBezTo>
                    <a:cubicBezTo>
                      <a:pt x="21" y="4"/>
                      <a:pt x="21" y="4"/>
                      <a:pt x="21" y="4"/>
                    </a:cubicBezTo>
                    <a:cubicBezTo>
                      <a:pt x="21" y="4"/>
                      <a:pt x="21" y="4"/>
                      <a:pt x="21" y="4"/>
                    </a:cubicBezTo>
                    <a:moveTo>
                      <a:pt x="21" y="0"/>
                    </a:moveTo>
                    <a:cubicBezTo>
                      <a:pt x="21" y="0"/>
                      <a:pt x="21" y="0"/>
                      <a:pt x="21" y="0"/>
                    </a:cubicBezTo>
                    <a:cubicBezTo>
                      <a:pt x="21" y="0"/>
                      <a:pt x="21" y="0"/>
                      <a:pt x="20" y="0"/>
                    </a:cubicBezTo>
                    <a:cubicBezTo>
                      <a:pt x="20" y="0"/>
                      <a:pt x="20" y="0"/>
                      <a:pt x="20" y="0"/>
                    </a:cubicBezTo>
                    <a:cubicBezTo>
                      <a:pt x="20" y="0"/>
                      <a:pt x="20" y="0"/>
                      <a:pt x="20" y="0"/>
                    </a:cubicBezTo>
                    <a:cubicBezTo>
                      <a:pt x="20" y="0"/>
                      <a:pt x="20" y="0"/>
                      <a:pt x="20" y="0"/>
                    </a:cubicBezTo>
                    <a:cubicBezTo>
                      <a:pt x="18" y="1"/>
                      <a:pt x="17" y="3"/>
                      <a:pt x="17" y="5"/>
                    </a:cubicBezTo>
                    <a:cubicBezTo>
                      <a:pt x="17" y="5"/>
                      <a:pt x="17" y="6"/>
                      <a:pt x="17" y="6"/>
                    </a:cubicBezTo>
                    <a:cubicBezTo>
                      <a:pt x="17" y="6"/>
                      <a:pt x="17" y="6"/>
                      <a:pt x="17" y="6"/>
                    </a:cubicBezTo>
                    <a:cubicBezTo>
                      <a:pt x="18" y="10"/>
                      <a:pt x="19" y="14"/>
                      <a:pt x="19" y="17"/>
                    </a:cubicBezTo>
                    <a:cubicBezTo>
                      <a:pt x="19" y="27"/>
                      <a:pt x="15" y="35"/>
                      <a:pt x="10" y="40"/>
                    </a:cubicBezTo>
                    <a:cubicBezTo>
                      <a:pt x="6" y="46"/>
                      <a:pt x="2" y="49"/>
                      <a:pt x="2" y="49"/>
                    </a:cubicBezTo>
                    <a:cubicBezTo>
                      <a:pt x="2" y="49"/>
                      <a:pt x="2" y="49"/>
                      <a:pt x="2" y="49"/>
                    </a:cubicBezTo>
                    <a:cubicBezTo>
                      <a:pt x="1" y="50"/>
                      <a:pt x="0" y="51"/>
                      <a:pt x="0" y="53"/>
                    </a:cubicBezTo>
                    <a:cubicBezTo>
                      <a:pt x="0" y="54"/>
                      <a:pt x="0" y="55"/>
                      <a:pt x="1" y="55"/>
                    </a:cubicBezTo>
                    <a:cubicBezTo>
                      <a:pt x="2" y="57"/>
                      <a:pt x="3" y="57"/>
                      <a:pt x="5" y="57"/>
                    </a:cubicBezTo>
                    <a:cubicBezTo>
                      <a:pt x="5" y="57"/>
                      <a:pt x="5" y="57"/>
                      <a:pt x="5" y="57"/>
                    </a:cubicBezTo>
                    <a:cubicBezTo>
                      <a:pt x="5" y="57"/>
                      <a:pt x="5" y="57"/>
                      <a:pt x="5" y="57"/>
                    </a:cubicBezTo>
                    <a:cubicBezTo>
                      <a:pt x="6" y="57"/>
                      <a:pt x="6" y="57"/>
                      <a:pt x="7" y="56"/>
                    </a:cubicBezTo>
                    <a:cubicBezTo>
                      <a:pt x="8" y="56"/>
                      <a:pt x="13" y="53"/>
                      <a:pt x="18" y="46"/>
                    </a:cubicBezTo>
                    <a:cubicBezTo>
                      <a:pt x="23" y="39"/>
                      <a:pt x="28" y="30"/>
                      <a:pt x="28" y="17"/>
                    </a:cubicBezTo>
                    <a:cubicBezTo>
                      <a:pt x="28" y="13"/>
                      <a:pt x="27" y="8"/>
                      <a:pt x="26" y="3"/>
                    </a:cubicBezTo>
                    <a:cubicBezTo>
                      <a:pt x="25" y="1"/>
                      <a:pt x="23" y="0"/>
                      <a:pt x="21"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47" name="组合 46"/>
            <p:cNvGrpSpPr/>
            <p:nvPr/>
          </p:nvGrpSpPr>
          <p:grpSpPr>
            <a:xfrm>
              <a:off x="2471737" y="2698750"/>
              <a:ext cx="403225" cy="584201"/>
              <a:chOff x="3151188" y="1971675"/>
              <a:chExt cx="403225" cy="584201"/>
            </a:xfrm>
          </p:grpSpPr>
          <p:sp>
            <p:nvSpPr>
              <p:cNvPr id="352" name="Freeform 112"/>
              <p:cNvSpPr/>
              <p:nvPr/>
            </p:nvSpPr>
            <p:spPr bwMode="auto">
              <a:xfrm>
                <a:off x="3281363" y="2255838"/>
                <a:ext cx="31750" cy="38100"/>
              </a:xfrm>
              <a:custGeom>
                <a:avLst/>
                <a:gdLst>
                  <a:gd name="T0" fmla="*/ 8 w 11"/>
                  <a:gd name="T1" fmla="*/ 0 h 14"/>
                  <a:gd name="T2" fmla="*/ 0 w 11"/>
                  <a:gd name="T3" fmla="*/ 14 h 14"/>
                  <a:gd name="T4" fmla="*/ 1 w 11"/>
                  <a:gd name="T5" fmla="*/ 14 h 14"/>
                  <a:gd name="T6" fmla="*/ 5 w 11"/>
                  <a:gd name="T7" fmla="*/ 14 h 14"/>
                  <a:gd name="T8" fmla="*/ 11 w 11"/>
                  <a:gd name="T9" fmla="*/ 2 h 14"/>
                  <a:gd name="T10" fmla="*/ 8 w 11"/>
                  <a:gd name="T11" fmla="*/ 0 h 14"/>
                </a:gdLst>
                <a:ahLst/>
                <a:cxnLst>
                  <a:cxn ang="0">
                    <a:pos x="T0" y="T1"/>
                  </a:cxn>
                  <a:cxn ang="0">
                    <a:pos x="T2" y="T3"/>
                  </a:cxn>
                  <a:cxn ang="0">
                    <a:pos x="T4" y="T5"/>
                  </a:cxn>
                  <a:cxn ang="0">
                    <a:pos x="T6" y="T7"/>
                  </a:cxn>
                  <a:cxn ang="0">
                    <a:pos x="T8" y="T9"/>
                  </a:cxn>
                  <a:cxn ang="0">
                    <a:pos x="T10" y="T11"/>
                  </a:cxn>
                </a:cxnLst>
                <a:rect l="0" t="0" r="r" b="b"/>
                <a:pathLst>
                  <a:path w="11" h="14">
                    <a:moveTo>
                      <a:pt x="8" y="0"/>
                    </a:moveTo>
                    <a:cubicBezTo>
                      <a:pt x="0" y="14"/>
                      <a:pt x="0" y="14"/>
                      <a:pt x="0" y="14"/>
                    </a:cubicBezTo>
                    <a:cubicBezTo>
                      <a:pt x="1" y="14"/>
                      <a:pt x="1" y="14"/>
                      <a:pt x="1" y="14"/>
                    </a:cubicBezTo>
                    <a:cubicBezTo>
                      <a:pt x="2" y="14"/>
                      <a:pt x="4" y="14"/>
                      <a:pt x="5" y="14"/>
                    </a:cubicBezTo>
                    <a:cubicBezTo>
                      <a:pt x="11" y="2"/>
                      <a:pt x="11" y="2"/>
                      <a:pt x="11" y="2"/>
                    </a:cubicBezTo>
                    <a:cubicBezTo>
                      <a:pt x="10" y="2"/>
                      <a:pt x="9" y="1"/>
                      <a:pt x="8"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3" name="Freeform 113"/>
              <p:cNvSpPr/>
              <p:nvPr/>
            </p:nvSpPr>
            <p:spPr bwMode="auto">
              <a:xfrm>
                <a:off x="3316288" y="2271713"/>
                <a:ext cx="26988" cy="46038"/>
              </a:xfrm>
              <a:custGeom>
                <a:avLst/>
                <a:gdLst>
                  <a:gd name="T0" fmla="*/ 7 w 10"/>
                  <a:gd name="T1" fmla="*/ 0 h 16"/>
                  <a:gd name="T2" fmla="*/ 0 w 10"/>
                  <a:gd name="T3" fmla="*/ 13 h 16"/>
                  <a:gd name="T4" fmla="*/ 3 w 10"/>
                  <a:gd name="T5" fmla="*/ 16 h 16"/>
                  <a:gd name="T6" fmla="*/ 10 w 10"/>
                  <a:gd name="T7" fmla="*/ 2 h 16"/>
                  <a:gd name="T8" fmla="*/ 7 w 10"/>
                  <a:gd name="T9" fmla="*/ 0 h 16"/>
                </a:gdLst>
                <a:ahLst/>
                <a:cxnLst>
                  <a:cxn ang="0">
                    <a:pos x="T0" y="T1"/>
                  </a:cxn>
                  <a:cxn ang="0">
                    <a:pos x="T2" y="T3"/>
                  </a:cxn>
                  <a:cxn ang="0">
                    <a:pos x="T4" y="T5"/>
                  </a:cxn>
                  <a:cxn ang="0">
                    <a:pos x="T6" y="T7"/>
                  </a:cxn>
                  <a:cxn ang="0">
                    <a:pos x="T8" y="T9"/>
                  </a:cxn>
                </a:cxnLst>
                <a:rect l="0" t="0" r="r" b="b"/>
                <a:pathLst>
                  <a:path w="10" h="16">
                    <a:moveTo>
                      <a:pt x="7" y="0"/>
                    </a:moveTo>
                    <a:cubicBezTo>
                      <a:pt x="0" y="13"/>
                      <a:pt x="0" y="13"/>
                      <a:pt x="0" y="13"/>
                    </a:cubicBezTo>
                    <a:cubicBezTo>
                      <a:pt x="1" y="14"/>
                      <a:pt x="2" y="15"/>
                      <a:pt x="3" y="16"/>
                    </a:cubicBezTo>
                    <a:cubicBezTo>
                      <a:pt x="10" y="2"/>
                      <a:pt x="10" y="2"/>
                      <a:pt x="10" y="2"/>
                    </a:cubicBezTo>
                    <a:cubicBezTo>
                      <a:pt x="9" y="1"/>
                      <a:pt x="8" y="1"/>
                      <a:pt x="7"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4" name="Freeform 114"/>
              <p:cNvSpPr>
                <a:spLocks noEditPoints="1"/>
              </p:cNvSpPr>
              <p:nvPr/>
            </p:nvSpPr>
            <p:spPr bwMode="auto">
              <a:xfrm>
                <a:off x="3240088" y="1971675"/>
                <a:ext cx="314325" cy="314325"/>
              </a:xfrm>
              <a:custGeom>
                <a:avLst/>
                <a:gdLst>
                  <a:gd name="T0" fmla="*/ 19 w 112"/>
                  <a:gd name="T1" fmla="*/ 37 h 112"/>
                  <a:gd name="T2" fmla="*/ 56 w 112"/>
                  <a:gd name="T3" fmla="*/ 15 h 112"/>
                  <a:gd name="T4" fmla="*/ 75 w 112"/>
                  <a:gd name="T5" fmla="*/ 20 h 112"/>
                  <a:gd name="T6" fmla="*/ 97 w 112"/>
                  <a:gd name="T7" fmla="*/ 56 h 112"/>
                  <a:gd name="T8" fmla="*/ 92 w 112"/>
                  <a:gd name="T9" fmla="*/ 75 h 112"/>
                  <a:gd name="T10" fmla="*/ 56 w 112"/>
                  <a:gd name="T11" fmla="*/ 97 h 112"/>
                  <a:gd name="T12" fmla="*/ 37 w 112"/>
                  <a:gd name="T13" fmla="*/ 92 h 112"/>
                  <a:gd name="T14" fmla="*/ 15 w 112"/>
                  <a:gd name="T15" fmla="*/ 56 h 112"/>
                  <a:gd name="T16" fmla="*/ 19 w 112"/>
                  <a:gd name="T17" fmla="*/ 37 h 112"/>
                  <a:gd name="T18" fmla="*/ 19 w 112"/>
                  <a:gd name="T19" fmla="*/ 37 h 112"/>
                  <a:gd name="T20" fmla="*/ 56 w 112"/>
                  <a:gd name="T21" fmla="*/ 11 h 112"/>
                  <a:gd name="T22" fmla="*/ 56 w 112"/>
                  <a:gd name="T23" fmla="*/ 11 h 112"/>
                  <a:gd name="T24" fmla="*/ 16 w 112"/>
                  <a:gd name="T25" fmla="*/ 35 h 112"/>
                  <a:gd name="T26" fmla="*/ 16 w 112"/>
                  <a:gd name="T27" fmla="*/ 35 h 112"/>
                  <a:gd name="T28" fmla="*/ 11 w 112"/>
                  <a:gd name="T29" fmla="*/ 56 h 112"/>
                  <a:gd name="T30" fmla="*/ 35 w 112"/>
                  <a:gd name="T31" fmla="*/ 96 h 112"/>
                  <a:gd name="T32" fmla="*/ 56 w 112"/>
                  <a:gd name="T33" fmla="*/ 101 h 112"/>
                  <a:gd name="T34" fmla="*/ 56 w 112"/>
                  <a:gd name="T35" fmla="*/ 101 h 112"/>
                  <a:gd name="T36" fmla="*/ 96 w 112"/>
                  <a:gd name="T37" fmla="*/ 77 h 112"/>
                  <a:gd name="T38" fmla="*/ 101 w 112"/>
                  <a:gd name="T39" fmla="*/ 56 h 112"/>
                  <a:gd name="T40" fmla="*/ 77 w 112"/>
                  <a:gd name="T41" fmla="*/ 16 h 112"/>
                  <a:gd name="T42" fmla="*/ 56 w 112"/>
                  <a:gd name="T43" fmla="*/ 11 h 112"/>
                  <a:gd name="T44" fmla="*/ 10 w 112"/>
                  <a:gd name="T45" fmla="*/ 32 h 112"/>
                  <a:gd name="T46" fmla="*/ 56 w 112"/>
                  <a:gd name="T47" fmla="*/ 4 h 112"/>
                  <a:gd name="T48" fmla="*/ 80 w 112"/>
                  <a:gd name="T49" fmla="*/ 10 h 112"/>
                  <a:gd name="T50" fmla="*/ 108 w 112"/>
                  <a:gd name="T51" fmla="*/ 56 h 112"/>
                  <a:gd name="T52" fmla="*/ 102 w 112"/>
                  <a:gd name="T53" fmla="*/ 80 h 112"/>
                  <a:gd name="T54" fmla="*/ 56 w 112"/>
                  <a:gd name="T55" fmla="*/ 108 h 112"/>
                  <a:gd name="T56" fmla="*/ 32 w 112"/>
                  <a:gd name="T57" fmla="*/ 102 h 112"/>
                  <a:gd name="T58" fmla="*/ 4 w 112"/>
                  <a:gd name="T59" fmla="*/ 56 h 112"/>
                  <a:gd name="T60" fmla="*/ 10 w 112"/>
                  <a:gd name="T61" fmla="*/ 32 h 112"/>
                  <a:gd name="T62" fmla="*/ 10 w 112"/>
                  <a:gd name="T63" fmla="*/ 32 h 112"/>
                  <a:gd name="T64" fmla="*/ 56 w 112"/>
                  <a:gd name="T65" fmla="*/ 0 h 112"/>
                  <a:gd name="T66" fmla="*/ 56 w 112"/>
                  <a:gd name="T67" fmla="*/ 0 h 112"/>
                  <a:gd name="T68" fmla="*/ 6 w 112"/>
                  <a:gd name="T69" fmla="*/ 30 h 112"/>
                  <a:gd name="T70" fmla="*/ 6 w 112"/>
                  <a:gd name="T71" fmla="*/ 30 h 112"/>
                  <a:gd name="T72" fmla="*/ 0 w 112"/>
                  <a:gd name="T73" fmla="*/ 56 h 112"/>
                  <a:gd name="T74" fmla="*/ 23 w 112"/>
                  <a:gd name="T75" fmla="*/ 101 h 112"/>
                  <a:gd name="T76" fmla="*/ 26 w 112"/>
                  <a:gd name="T77" fmla="*/ 103 h 112"/>
                  <a:gd name="T78" fmla="*/ 30 w 112"/>
                  <a:gd name="T79" fmla="*/ 105 h 112"/>
                  <a:gd name="T80" fmla="*/ 34 w 112"/>
                  <a:gd name="T81" fmla="*/ 107 h 112"/>
                  <a:gd name="T82" fmla="*/ 37 w 112"/>
                  <a:gd name="T83" fmla="*/ 109 h 112"/>
                  <a:gd name="T84" fmla="*/ 56 w 112"/>
                  <a:gd name="T85" fmla="*/ 112 h 112"/>
                  <a:gd name="T86" fmla="*/ 105 w 112"/>
                  <a:gd name="T87" fmla="*/ 82 h 112"/>
                  <a:gd name="T88" fmla="*/ 112 w 112"/>
                  <a:gd name="T89" fmla="*/ 56 h 112"/>
                  <a:gd name="T90" fmla="*/ 82 w 112"/>
                  <a:gd name="T91" fmla="*/ 7 h 112"/>
                  <a:gd name="T92" fmla="*/ 56 w 112"/>
                  <a:gd name="T93" fmla="*/ 0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12" h="112">
                    <a:moveTo>
                      <a:pt x="19" y="37"/>
                    </a:moveTo>
                    <a:cubicBezTo>
                      <a:pt x="27" y="23"/>
                      <a:pt x="41" y="15"/>
                      <a:pt x="56" y="15"/>
                    </a:cubicBezTo>
                    <a:cubicBezTo>
                      <a:pt x="62" y="15"/>
                      <a:pt x="69" y="16"/>
                      <a:pt x="75" y="20"/>
                    </a:cubicBezTo>
                    <a:cubicBezTo>
                      <a:pt x="89" y="27"/>
                      <a:pt x="97" y="41"/>
                      <a:pt x="97" y="56"/>
                    </a:cubicBezTo>
                    <a:cubicBezTo>
                      <a:pt x="97" y="63"/>
                      <a:pt x="95" y="69"/>
                      <a:pt x="92" y="75"/>
                    </a:cubicBezTo>
                    <a:cubicBezTo>
                      <a:pt x="85" y="89"/>
                      <a:pt x="71" y="97"/>
                      <a:pt x="56" y="97"/>
                    </a:cubicBezTo>
                    <a:cubicBezTo>
                      <a:pt x="49" y="97"/>
                      <a:pt x="43" y="96"/>
                      <a:pt x="37" y="92"/>
                    </a:cubicBezTo>
                    <a:cubicBezTo>
                      <a:pt x="23" y="85"/>
                      <a:pt x="15" y="71"/>
                      <a:pt x="15" y="56"/>
                    </a:cubicBezTo>
                    <a:cubicBezTo>
                      <a:pt x="15" y="50"/>
                      <a:pt x="16" y="43"/>
                      <a:pt x="19" y="37"/>
                    </a:cubicBezTo>
                    <a:cubicBezTo>
                      <a:pt x="19" y="37"/>
                      <a:pt x="19" y="37"/>
                      <a:pt x="19" y="37"/>
                    </a:cubicBezTo>
                    <a:moveTo>
                      <a:pt x="56" y="11"/>
                    </a:moveTo>
                    <a:cubicBezTo>
                      <a:pt x="56" y="11"/>
                      <a:pt x="56" y="11"/>
                      <a:pt x="56" y="11"/>
                    </a:cubicBezTo>
                    <a:cubicBezTo>
                      <a:pt x="40" y="11"/>
                      <a:pt x="24" y="20"/>
                      <a:pt x="16" y="35"/>
                    </a:cubicBezTo>
                    <a:cubicBezTo>
                      <a:pt x="16" y="35"/>
                      <a:pt x="16" y="35"/>
                      <a:pt x="16" y="35"/>
                    </a:cubicBezTo>
                    <a:cubicBezTo>
                      <a:pt x="12" y="42"/>
                      <a:pt x="11" y="49"/>
                      <a:pt x="11" y="56"/>
                    </a:cubicBezTo>
                    <a:cubicBezTo>
                      <a:pt x="11" y="72"/>
                      <a:pt x="19" y="88"/>
                      <a:pt x="35" y="96"/>
                    </a:cubicBezTo>
                    <a:cubicBezTo>
                      <a:pt x="41" y="99"/>
                      <a:pt x="49" y="101"/>
                      <a:pt x="56" y="101"/>
                    </a:cubicBezTo>
                    <a:cubicBezTo>
                      <a:pt x="56" y="101"/>
                      <a:pt x="56" y="101"/>
                      <a:pt x="56" y="101"/>
                    </a:cubicBezTo>
                    <a:cubicBezTo>
                      <a:pt x="72" y="101"/>
                      <a:pt x="88" y="92"/>
                      <a:pt x="96" y="77"/>
                    </a:cubicBezTo>
                    <a:cubicBezTo>
                      <a:pt x="99" y="70"/>
                      <a:pt x="101" y="63"/>
                      <a:pt x="101" y="56"/>
                    </a:cubicBezTo>
                    <a:cubicBezTo>
                      <a:pt x="101" y="40"/>
                      <a:pt x="92" y="24"/>
                      <a:pt x="77" y="16"/>
                    </a:cubicBezTo>
                    <a:cubicBezTo>
                      <a:pt x="70" y="13"/>
                      <a:pt x="63" y="11"/>
                      <a:pt x="56" y="11"/>
                    </a:cubicBezTo>
                    <a:moveTo>
                      <a:pt x="10" y="32"/>
                    </a:moveTo>
                    <a:cubicBezTo>
                      <a:pt x="19" y="14"/>
                      <a:pt x="37" y="4"/>
                      <a:pt x="56" y="4"/>
                    </a:cubicBezTo>
                    <a:cubicBezTo>
                      <a:pt x="64" y="4"/>
                      <a:pt x="72" y="6"/>
                      <a:pt x="80" y="10"/>
                    </a:cubicBezTo>
                    <a:cubicBezTo>
                      <a:pt x="98" y="19"/>
                      <a:pt x="108" y="37"/>
                      <a:pt x="108" y="56"/>
                    </a:cubicBezTo>
                    <a:cubicBezTo>
                      <a:pt x="108" y="64"/>
                      <a:pt x="106" y="72"/>
                      <a:pt x="102" y="80"/>
                    </a:cubicBezTo>
                    <a:cubicBezTo>
                      <a:pt x="92" y="98"/>
                      <a:pt x="74" y="108"/>
                      <a:pt x="56" y="108"/>
                    </a:cubicBezTo>
                    <a:cubicBezTo>
                      <a:pt x="48" y="108"/>
                      <a:pt x="39" y="106"/>
                      <a:pt x="32" y="102"/>
                    </a:cubicBezTo>
                    <a:cubicBezTo>
                      <a:pt x="14" y="93"/>
                      <a:pt x="4" y="75"/>
                      <a:pt x="4" y="56"/>
                    </a:cubicBezTo>
                    <a:cubicBezTo>
                      <a:pt x="4" y="48"/>
                      <a:pt x="6" y="40"/>
                      <a:pt x="10" y="32"/>
                    </a:cubicBezTo>
                    <a:cubicBezTo>
                      <a:pt x="10" y="32"/>
                      <a:pt x="10" y="32"/>
                      <a:pt x="10" y="32"/>
                    </a:cubicBezTo>
                    <a:moveTo>
                      <a:pt x="56" y="0"/>
                    </a:moveTo>
                    <a:cubicBezTo>
                      <a:pt x="56" y="0"/>
                      <a:pt x="56" y="0"/>
                      <a:pt x="56" y="0"/>
                    </a:cubicBezTo>
                    <a:cubicBezTo>
                      <a:pt x="36" y="0"/>
                      <a:pt x="16" y="11"/>
                      <a:pt x="6" y="30"/>
                    </a:cubicBezTo>
                    <a:cubicBezTo>
                      <a:pt x="6" y="30"/>
                      <a:pt x="6" y="30"/>
                      <a:pt x="6" y="30"/>
                    </a:cubicBezTo>
                    <a:cubicBezTo>
                      <a:pt x="2" y="38"/>
                      <a:pt x="0" y="47"/>
                      <a:pt x="0" y="56"/>
                    </a:cubicBezTo>
                    <a:cubicBezTo>
                      <a:pt x="0" y="73"/>
                      <a:pt x="8" y="90"/>
                      <a:pt x="23" y="101"/>
                    </a:cubicBezTo>
                    <a:cubicBezTo>
                      <a:pt x="24" y="102"/>
                      <a:pt x="25" y="103"/>
                      <a:pt x="26" y="103"/>
                    </a:cubicBezTo>
                    <a:cubicBezTo>
                      <a:pt x="27" y="104"/>
                      <a:pt x="28" y="105"/>
                      <a:pt x="30" y="105"/>
                    </a:cubicBezTo>
                    <a:cubicBezTo>
                      <a:pt x="31" y="106"/>
                      <a:pt x="32" y="107"/>
                      <a:pt x="34" y="107"/>
                    </a:cubicBezTo>
                    <a:cubicBezTo>
                      <a:pt x="35" y="108"/>
                      <a:pt x="36" y="108"/>
                      <a:pt x="37" y="109"/>
                    </a:cubicBezTo>
                    <a:cubicBezTo>
                      <a:pt x="43" y="111"/>
                      <a:pt x="50" y="112"/>
                      <a:pt x="56" y="112"/>
                    </a:cubicBezTo>
                    <a:cubicBezTo>
                      <a:pt x="76" y="112"/>
                      <a:pt x="95" y="101"/>
                      <a:pt x="105" y="82"/>
                    </a:cubicBezTo>
                    <a:cubicBezTo>
                      <a:pt x="110" y="74"/>
                      <a:pt x="112" y="65"/>
                      <a:pt x="112" y="56"/>
                    </a:cubicBezTo>
                    <a:cubicBezTo>
                      <a:pt x="112" y="36"/>
                      <a:pt x="101" y="17"/>
                      <a:pt x="82" y="7"/>
                    </a:cubicBezTo>
                    <a:cubicBezTo>
                      <a:pt x="74" y="2"/>
                      <a:pt x="65" y="0"/>
                      <a:pt x="56"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5" name="Freeform 115"/>
              <p:cNvSpPr>
                <a:spLocks noEditPoints="1"/>
              </p:cNvSpPr>
              <p:nvPr/>
            </p:nvSpPr>
            <p:spPr bwMode="auto">
              <a:xfrm>
                <a:off x="3151188" y="2293938"/>
                <a:ext cx="177800" cy="261938"/>
              </a:xfrm>
              <a:custGeom>
                <a:avLst/>
                <a:gdLst>
                  <a:gd name="T0" fmla="*/ 6 w 64"/>
                  <a:gd name="T1" fmla="*/ 72 h 93"/>
                  <a:gd name="T2" fmla="*/ 38 w 64"/>
                  <a:gd name="T3" fmla="*/ 10 h 93"/>
                  <a:gd name="T4" fmla="*/ 48 w 64"/>
                  <a:gd name="T5" fmla="*/ 4 h 93"/>
                  <a:gd name="T6" fmla="*/ 54 w 64"/>
                  <a:gd name="T7" fmla="*/ 5 h 93"/>
                  <a:gd name="T8" fmla="*/ 60 w 64"/>
                  <a:gd name="T9" fmla="*/ 16 h 93"/>
                  <a:gd name="T10" fmla="*/ 59 w 64"/>
                  <a:gd name="T11" fmla="*/ 21 h 93"/>
                  <a:gd name="T12" fmla="*/ 26 w 64"/>
                  <a:gd name="T13" fmla="*/ 83 h 93"/>
                  <a:gd name="T14" fmla="*/ 16 w 64"/>
                  <a:gd name="T15" fmla="*/ 89 h 93"/>
                  <a:gd name="T16" fmla="*/ 10 w 64"/>
                  <a:gd name="T17" fmla="*/ 88 h 93"/>
                  <a:gd name="T18" fmla="*/ 4 w 64"/>
                  <a:gd name="T19" fmla="*/ 78 h 93"/>
                  <a:gd name="T20" fmla="*/ 6 w 64"/>
                  <a:gd name="T21" fmla="*/ 72 h 93"/>
                  <a:gd name="T22" fmla="*/ 4 w 64"/>
                  <a:gd name="T23" fmla="*/ 71 h 93"/>
                  <a:gd name="T24" fmla="*/ 6 w 64"/>
                  <a:gd name="T25" fmla="*/ 72 h 93"/>
                  <a:gd name="T26" fmla="*/ 48 w 64"/>
                  <a:gd name="T27" fmla="*/ 0 h 93"/>
                  <a:gd name="T28" fmla="*/ 47 w 64"/>
                  <a:gd name="T29" fmla="*/ 0 h 93"/>
                  <a:gd name="T30" fmla="*/ 35 w 64"/>
                  <a:gd name="T31" fmla="*/ 8 h 93"/>
                  <a:gd name="T32" fmla="*/ 2 w 64"/>
                  <a:gd name="T33" fmla="*/ 70 h 93"/>
                  <a:gd name="T34" fmla="*/ 2 w 64"/>
                  <a:gd name="T35" fmla="*/ 70 h 93"/>
                  <a:gd name="T36" fmla="*/ 0 w 64"/>
                  <a:gd name="T37" fmla="*/ 78 h 93"/>
                  <a:gd name="T38" fmla="*/ 9 w 64"/>
                  <a:gd name="T39" fmla="*/ 91 h 93"/>
                  <a:gd name="T40" fmla="*/ 16 w 64"/>
                  <a:gd name="T41" fmla="*/ 93 h 93"/>
                  <a:gd name="T42" fmla="*/ 29 w 64"/>
                  <a:gd name="T43" fmla="*/ 85 h 93"/>
                  <a:gd name="T44" fmla="*/ 62 w 64"/>
                  <a:gd name="T45" fmla="*/ 23 h 93"/>
                  <a:gd name="T46" fmla="*/ 64 w 64"/>
                  <a:gd name="T47" fmla="*/ 16 h 93"/>
                  <a:gd name="T48" fmla="*/ 62 w 64"/>
                  <a:gd name="T49" fmla="*/ 8 h 93"/>
                  <a:gd name="T50" fmla="*/ 59 w 64"/>
                  <a:gd name="T51" fmla="*/ 5 h 93"/>
                  <a:gd name="T52" fmla="*/ 56 w 64"/>
                  <a:gd name="T53" fmla="*/ 2 h 93"/>
                  <a:gd name="T54" fmla="*/ 52 w 64"/>
                  <a:gd name="T55" fmla="*/ 0 h 93"/>
                  <a:gd name="T56" fmla="*/ 48 w 64"/>
                  <a:gd name="T57" fmla="*/ 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4" h="93">
                    <a:moveTo>
                      <a:pt x="6" y="72"/>
                    </a:moveTo>
                    <a:cubicBezTo>
                      <a:pt x="38" y="10"/>
                      <a:pt x="38" y="10"/>
                      <a:pt x="38" y="10"/>
                    </a:cubicBezTo>
                    <a:cubicBezTo>
                      <a:pt x="40" y="6"/>
                      <a:pt x="44" y="4"/>
                      <a:pt x="48" y="4"/>
                    </a:cubicBezTo>
                    <a:cubicBezTo>
                      <a:pt x="50" y="4"/>
                      <a:pt x="52" y="5"/>
                      <a:pt x="54" y="5"/>
                    </a:cubicBezTo>
                    <a:cubicBezTo>
                      <a:pt x="58" y="8"/>
                      <a:pt x="60" y="12"/>
                      <a:pt x="60" y="16"/>
                    </a:cubicBezTo>
                    <a:cubicBezTo>
                      <a:pt x="60" y="17"/>
                      <a:pt x="59" y="19"/>
                      <a:pt x="59" y="21"/>
                    </a:cubicBezTo>
                    <a:cubicBezTo>
                      <a:pt x="26" y="83"/>
                      <a:pt x="26" y="83"/>
                      <a:pt x="26" y="83"/>
                    </a:cubicBezTo>
                    <a:cubicBezTo>
                      <a:pt x="24" y="87"/>
                      <a:pt x="20" y="89"/>
                      <a:pt x="16" y="89"/>
                    </a:cubicBezTo>
                    <a:cubicBezTo>
                      <a:pt x="14" y="89"/>
                      <a:pt x="12" y="89"/>
                      <a:pt x="10" y="88"/>
                    </a:cubicBezTo>
                    <a:cubicBezTo>
                      <a:pt x="6" y="86"/>
                      <a:pt x="4" y="82"/>
                      <a:pt x="4" y="78"/>
                    </a:cubicBezTo>
                    <a:cubicBezTo>
                      <a:pt x="4" y="76"/>
                      <a:pt x="5" y="74"/>
                      <a:pt x="6" y="72"/>
                    </a:cubicBezTo>
                    <a:cubicBezTo>
                      <a:pt x="4" y="71"/>
                      <a:pt x="4" y="71"/>
                      <a:pt x="4" y="71"/>
                    </a:cubicBezTo>
                    <a:cubicBezTo>
                      <a:pt x="6" y="72"/>
                      <a:pt x="6" y="72"/>
                      <a:pt x="6" y="72"/>
                    </a:cubicBezTo>
                    <a:moveTo>
                      <a:pt x="48" y="0"/>
                    </a:moveTo>
                    <a:cubicBezTo>
                      <a:pt x="48" y="0"/>
                      <a:pt x="48" y="0"/>
                      <a:pt x="47" y="0"/>
                    </a:cubicBezTo>
                    <a:cubicBezTo>
                      <a:pt x="42" y="1"/>
                      <a:pt x="37" y="4"/>
                      <a:pt x="35" y="8"/>
                    </a:cubicBezTo>
                    <a:cubicBezTo>
                      <a:pt x="2" y="70"/>
                      <a:pt x="2" y="70"/>
                      <a:pt x="2" y="70"/>
                    </a:cubicBezTo>
                    <a:cubicBezTo>
                      <a:pt x="2" y="70"/>
                      <a:pt x="2" y="70"/>
                      <a:pt x="2" y="70"/>
                    </a:cubicBezTo>
                    <a:cubicBezTo>
                      <a:pt x="1" y="73"/>
                      <a:pt x="0" y="75"/>
                      <a:pt x="0" y="78"/>
                    </a:cubicBezTo>
                    <a:cubicBezTo>
                      <a:pt x="0" y="83"/>
                      <a:pt x="3" y="88"/>
                      <a:pt x="9" y="91"/>
                    </a:cubicBezTo>
                    <a:cubicBezTo>
                      <a:pt x="11" y="92"/>
                      <a:pt x="13" y="93"/>
                      <a:pt x="16" y="93"/>
                    </a:cubicBezTo>
                    <a:cubicBezTo>
                      <a:pt x="21" y="93"/>
                      <a:pt x="27" y="90"/>
                      <a:pt x="29" y="85"/>
                    </a:cubicBezTo>
                    <a:cubicBezTo>
                      <a:pt x="62" y="23"/>
                      <a:pt x="62" y="23"/>
                      <a:pt x="62" y="23"/>
                    </a:cubicBezTo>
                    <a:cubicBezTo>
                      <a:pt x="63" y="21"/>
                      <a:pt x="64" y="18"/>
                      <a:pt x="64" y="16"/>
                    </a:cubicBezTo>
                    <a:cubicBezTo>
                      <a:pt x="64" y="13"/>
                      <a:pt x="63" y="10"/>
                      <a:pt x="62" y="8"/>
                    </a:cubicBezTo>
                    <a:cubicBezTo>
                      <a:pt x="61" y="7"/>
                      <a:pt x="60" y="6"/>
                      <a:pt x="59" y="5"/>
                    </a:cubicBezTo>
                    <a:cubicBezTo>
                      <a:pt x="58" y="4"/>
                      <a:pt x="57" y="3"/>
                      <a:pt x="56" y="2"/>
                    </a:cubicBezTo>
                    <a:cubicBezTo>
                      <a:pt x="54" y="1"/>
                      <a:pt x="53" y="1"/>
                      <a:pt x="52" y="0"/>
                    </a:cubicBezTo>
                    <a:cubicBezTo>
                      <a:pt x="51" y="0"/>
                      <a:pt x="49" y="0"/>
                      <a:pt x="48"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6" name="Freeform 116"/>
              <p:cNvSpPr>
                <a:spLocks noEditPoints="1"/>
              </p:cNvSpPr>
              <p:nvPr/>
            </p:nvSpPr>
            <p:spPr bwMode="auto">
              <a:xfrm>
                <a:off x="3287713" y="2019300"/>
                <a:ext cx="153988" cy="93663"/>
              </a:xfrm>
              <a:custGeom>
                <a:avLst/>
                <a:gdLst>
                  <a:gd name="T0" fmla="*/ 3 w 55"/>
                  <a:gd name="T1" fmla="*/ 33 h 33"/>
                  <a:gd name="T2" fmla="*/ 3 w 55"/>
                  <a:gd name="T3" fmla="*/ 33 h 33"/>
                  <a:gd name="T4" fmla="*/ 3 w 55"/>
                  <a:gd name="T5" fmla="*/ 33 h 33"/>
                  <a:gd name="T6" fmla="*/ 3 w 55"/>
                  <a:gd name="T7" fmla="*/ 33 h 33"/>
                  <a:gd name="T8" fmla="*/ 5 w 55"/>
                  <a:gd name="T9" fmla="*/ 29 h 33"/>
                  <a:gd name="T10" fmla="*/ 4 w 55"/>
                  <a:gd name="T11" fmla="*/ 28 h 33"/>
                  <a:gd name="T12" fmla="*/ 5 w 55"/>
                  <a:gd name="T13" fmla="*/ 28 h 33"/>
                  <a:gd name="T14" fmla="*/ 25 w 55"/>
                  <a:gd name="T15" fmla="*/ 8 h 33"/>
                  <a:gd name="T16" fmla="*/ 45 w 55"/>
                  <a:gd name="T17" fmla="*/ 4 h 33"/>
                  <a:gd name="T18" fmla="*/ 49 w 55"/>
                  <a:gd name="T19" fmla="*/ 4 h 33"/>
                  <a:gd name="T20" fmla="*/ 50 w 55"/>
                  <a:gd name="T21" fmla="*/ 4 h 33"/>
                  <a:gd name="T22" fmla="*/ 50 w 55"/>
                  <a:gd name="T23" fmla="*/ 4 h 33"/>
                  <a:gd name="T24" fmla="*/ 50 w 55"/>
                  <a:gd name="T25" fmla="*/ 4 h 33"/>
                  <a:gd name="T26" fmla="*/ 50 w 55"/>
                  <a:gd name="T27" fmla="*/ 4 h 33"/>
                  <a:gd name="T28" fmla="*/ 50 w 55"/>
                  <a:gd name="T29" fmla="*/ 4 h 33"/>
                  <a:gd name="T30" fmla="*/ 51 w 55"/>
                  <a:gd name="T31" fmla="*/ 5 h 33"/>
                  <a:gd name="T32" fmla="*/ 51 w 55"/>
                  <a:gd name="T33" fmla="*/ 5 h 33"/>
                  <a:gd name="T34" fmla="*/ 50 w 55"/>
                  <a:gd name="T35" fmla="*/ 5 h 33"/>
                  <a:gd name="T36" fmla="*/ 50 w 55"/>
                  <a:gd name="T37" fmla="*/ 5 h 33"/>
                  <a:gd name="T38" fmla="*/ 49 w 55"/>
                  <a:gd name="T39" fmla="*/ 5 h 33"/>
                  <a:gd name="T40" fmla="*/ 45 w 55"/>
                  <a:gd name="T41" fmla="*/ 5 h 33"/>
                  <a:gd name="T42" fmla="*/ 26 w 55"/>
                  <a:gd name="T43" fmla="*/ 9 h 33"/>
                  <a:gd name="T44" fmla="*/ 6 w 55"/>
                  <a:gd name="T45" fmla="*/ 29 h 33"/>
                  <a:gd name="T46" fmla="*/ 5 w 55"/>
                  <a:gd name="T47" fmla="*/ 29 h 33"/>
                  <a:gd name="T48" fmla="*/ 5 w 55"/>
                  <a:gd name="T49" fmla="*/ 29 h 33"/>
                  <a:gd name="T50" fmla="*/ 5 w 55"/>
                  <a:gd name="T51" fmla="*/ 29 h 33"/>
                  <a:gd name="T52" fmla="*/ 5 w 55"/>
                  <a:gd name="T53" fmla="*/ 29 h 33"/>
                  <a:gd name="T54" fmla="*/ 45 w 55"/>
                  <a:gd name="T55" fmla="*/ 0 h 33"/>
                  <a:gd name="T56" fmla="*/ 24 w 55"/>
                  <a:gd name="T57" fmla="*/ 4 h 33"/>
                  <a:gd name="T58" fmla="*/ 1 w 55"/>
                  <a:gd name="T59" fmla="*/ 26 h 33"/>
                  <a:gd name="T60" fmla="*/ 0 w 55"/>
                  <a:gd name="T61" fmla="*/ 28 h 33"/>
                  <a:gd name="T62" fmla="*/ 3 w 55"/>
                  <a:gd name="T63" fmla="*/ 33 h 33"/>
                  <a:gd name="T64" fmla="*/ 4 w 55"/>
                  <a:gd name="T65" fmla="*/ 31 h 33"/>
                  <a:gd name="T66" fmla="*/ 5 w 55"/>
                  <a:gd name="T67" fmla="*/ 29 h 33"/>
                  <a:gd name="T68" fmla="*/ 4 w 55"/>
                  <a:gd name="T69" fmla="*/ 31 h 33"/>
                  <a:gd name="T70" fmla="*/ 3 w 55"/>
                  <a:gd name="T71" fmla="*/ 33 h 33"/>
                  <a:gd name="T72" fmla="*/ 3 w 55"/>
                  <a:gd name="T73" fmla="*/ 33 h 33"/>
                  <a:gd name="T74" fmla="*/ 3 w 55"/>
                  <a:gd name="T75" fmla="*/ 33 h 33"/>
                  <a:gd name="T76" fmla="*/ 3 w 55"/>
                  <a:gd name="T77" fmla="*/ 33 h 33"/>
                  <a:gd name="T78" fmla="*/ 3 w 55"/>
                  <a:gd name="T79" fmla="*/ 33 h 33"/>
                  <a:gd name="T80" fmla="*/ 5 w 55"/>
                  <a:gd name="T81" fmla="*/ 33 h 33"/>
                  <a:gd name="T82" fmla="*/ 5 w 55"/>
                  <a:gd name="T83" fmla="*/ 33 h 33"/>
                  <a:gd name="T84" fmla="*/ 9 w 55"/>
                  <a:gd name="T85" fmla="*/ 30 h 33"/>
                  <a:gd name="T86" fmla="*/ 28 w 55"/>
                  <a:gd name="T87" fmla="*/ 13 h 33"/>
                  <a:gd name="T88" fmla="*/ 45 w 55"/>
                  <a:gd name="T89" fmla="*/ 9 h 33"/>
                  <a:gd name="T90" fmla="*/ 48 w 55"/>
                  <a:gd name="T91" fmla="*/ 9 h 33"/>
                  <a:gd name="T92" fmla="*/ 49 w 55"/>
                  <a:gd name="T93" fmla="*/ 9 h 33"/>
                  <a:gd name="T94" fmla="*/ 49 w 55"/>
                  <a:gd name="T95" fmla="*/ 9 h 33"/>
                  <a:gd name="T96" fmla="*/ 50 w 55"/>
                  <a:gd name="T97" fmla="*/ 9 h 33"/>
                  <a:gd name="T98" fmla="*/ 50 w 55"/>
                  <a:gd name="T99" fmla="*/ 9 h 33"/>
                  <a:gd name="T100" fmla="*/ 50 w 55"/>
                  <a:gd name="T101" fmla="*/ 9 h 33"/>
                  <a:gd name="T102" fmla="*/ 50 w 55"/>
                  <a:gd name="T103" fmla="*/ 9 h 33"/>
                  <a:gd name="T104" fmla="*/ 50 w 55"/>
                  <a:gd name="T105" fmla="*/ 9 h 33"/>
                  <a:gd name="T106" fmla="*/ 55 w 55"/>
                  <a:gd name="T107" fmla="*/ 5 h 33"/>
                  <a:gd name="T108" fmla="*/ 55 w 55"/>
                  <a:gd name="T109" fmla="*/ 5 h 33"/>
                  <a:gd name="T110" fmla="*/ 51 w 55"/>
                  <a:gd name="T111" fmla="*/ 0 h 33"/>
                  <a:gd name="T112" fmla="*/ 51 w 55"/>
                  <a:gd name="T113" fmla="*/ 0 h 33"/>
                  <a:gd name="T114" fmla="*/ 45 w 55"/>
                  <a:gd name="T115"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5" h="33">
                    <a:moveTo>
                      <a:pt x="3" y="33"/>
                    </a:moveTo>
                    <a:cubicBezTo>
                      <a:pt x="3" y="33"/>
                      <a:pt x="3" y="33"/>
                      <a:pt x="3" y="33"/>
                    </a:cubicBezTo>
                    <a:cubicBezTo>
                      <a:pt x="3" y="33"/>
                      <a:pt x="3" y="33"/>
                      <a:pt x="3" y="33"/>
                    </a:cubicBezTo>
                    <a:cubicBezTo>
                      <a:pt x="3" y="33"/>
                      <a:pt x="3" y="33"/>
                      <a:pt x="3" y="33"/>
                    </a:cubicBezTo>
                    <a:moveTo>
                      <a:pt x="5" y="29"/>
                    </a:moveTo>
                    <a:cubicBezTo>
                      <a:pt x="4" y="28"/>
                      <a:pt x="4" y="28"/>
                      <a:pt x="4" y="28"/>
                    </a:cubicBezTo>
                    <a:cubicBezTo>
                      <a:pt x="5" y="28"/>
                      <a:pt x="5" y="28"/>
                      <a:pt x="5" y="28"/>
                    </a:cubicBezTo>
                    <a:cubicBezTo>
                      <a:pt x="10" y="17"/>
                      <a:pt x="18" y="11"/>
                      <a:pt x="25" y="8"/>
                    </a:cubicBezTo>
                    <a:cubicBezTo>
                      <a:pt x="33" y="4"/>
                      <a:pt x="41" y="4"/>
                      <a:pt x="45" y="4"/>
                    </a:cubicBezTo>
                    <a:cubicBezTo>
                      <a:pt x="47" y="4"/>
                      <a:pt x="48" y="4"/>
                      <a:pt x="49" y="4"/>
                    </a:cubicBezTo>
                    <a:cubicBezTo>
                      <a:pt x="49" y="4"/>
                      <a:pt x="50" y="4"/>
                      <a:pt x="50" y="4"/>
                    </a:cubicBezTo>
                    <a:cubicBezTo>
                      <a:pt x="50" y="4"/>
                      <a:pt x="50" y="4"/>
                      <a:pt x="50" y="4"/>
                    </a:cubicBezTo>
                    <a:cubicBezTo>
                      <a:pt x="50" y="4"/>
                      <a:pt x="50" y="4"/>
                      <a:pt x="50" y="4"/>
                    </a:cubicBezTo>
                    <a:cubicBezTo>
                      <a:pt x="50" y="4"/>
                      <a:pt x="50" y="4"/>
                      <a:pt x="50" y="4"/>
                    </a:cubicBezTo>
                    <a:cubicBezTo>
                      <a:pt x="50" y="4"/>
                      <a:pt x="50" y="4"/>
                      <a:pt x="50" y="4"/>
                    </a:cubicBezTo>
                    <a:cubicBezTo>
                      <a:pt x="51" y="4"/>
                      <a:pt x="51" y="4"/>
                      <a:pt x="51" y="5"/>
                    </a:cubicBezTo>
                    <a:cubicBezTo>
                      <a:pt x="51" y="5"/>
                      <a:pt x="51" y="5"/>
                      <a:pt x="51" y="5"/>
                    </a:cubicBezTo>
                    <a:cubicBezTo>
                      <a:pt x="50" y="5"/>
                      <a:pt x="50" y="5"/>
                      <a:pt x="50" y="5"/>
                    </a:cubicBezTo>
                    <a:cubicBezTo>
                      <a:pt x="50" y="5"/>
                      <a:pt x="50" y="5"/>
                      <a:pt x="50" y="5"/>
                    </a:cubicBezTo>
                    <a:cubicBezTo>
                      <a:pt x="50" y="5"/>
                      <a:pt x="50" y="5"/>
                      <a:pt x="49" y="5"/>
                    </a:cubicBezTo>
                    <a:cubicBezTo>
                      <a:pt x="48" y="5"/>
                      <a:pt x="47" y="5"/>
                      <a:pt x="45" y="5"/>
                    </a:cubicBezTo>
                    <a:cubicBezTo>
                      <a:pt x="41" y="5"/>
                      <a:pt x="33" y="6"/>
                      <a:pt x="26" y="9"/>
                    </a:cubicBezTo>
                    <a:cubicBezTo>
                      <a:pt x="18" y="12"/>
                      <a:pt x="11" y="18"/>
                      <a:pt x="6" y="29"/>
                    </a:cubicBezTo>
                    <a:cubicBezTo>
                      <a:pt x="5" y="29"/>
                      <a:pt x="5" y="29"/>
                      <a:pt x="5" y="29"/>
                    </a:cubicBezTo>
                    <a:cubicBezTo>
                      <a:pt x="5" y="29"/>
                      <a:pt x="5" y="29"/>
                      <a:pt x="5" y="29"/>
                    </a:cubicBezTo>
                    <a:cubicBezTo>
                      <a:pt x="5" y="29"/>
                      <a:pt x="5" y="29"/>
                      <a:pt x="5" y="29"/>
                    </a:cubicBezTo>
                    <a:cubicBezTo>
                      <a:pt x="5" y="29"/>
                      <a:pt x="5" y="29"/>
                      <a:pt x="5" y="29"/>
                    </a:cubicBezTo>
                    <a:moveTo>
                      <a:pt x="45" y="0"/>
                    </a:moveTo>
                    <a:cubicBezTo>
                      <a:pt x="40" y="0"/>
                      <a:pt x="32" y="0"/>
                      <a:pt x="24" y="4"/>
                    </a:cubicBezTo>
                    <a:cubicBezTo>
                      <a:pt x="15" y="8"/>
                      <a:pt x="7" y="15"/>
                      <a:pt x="1" y="26"/>
                    </a:cubicBezTo>
                    <a:cubicBezTo>
                      <a:pt x="1" y="27"/>
                      <a:pt x="0" y="28"/>
                      <a:pt x="0" y="28"/>
                    </a:cubicBezTo>
                    <a:cubicBezTo>
                      <a:pt x="0" y="30"/>
                      <a:pt x="1" y="32"/>
                      <a:pt x="3" y="33"/>
                    </a:cubicBezTo>
                    <a:cubicBezTo>
                      <a:pt x="4" y="31"/>
                      <a:pt x="4" y="31"/>
                      <a:pt x="4" y="31"/>
                    </a:cubicBezTo>
                    <a:cubicBezTo>
                      <a:pt x="5" y="29"/>
                      <a:pt x="5" y="29"/>
                      <a:pt x="5" y="29"/>
                    </a:cubicBezTo>
                    <a:cubicBezTo>
                      <a:pt x="4" y="31"/>
                      <a:pt x="4" y="31"/>
                      <a:pt x="4" y="31"/>
                    </a:cubicBezTo>
                    <a:cubicBezTo>
                      <a:pt x="3" y="33"/>
                      <a:pt x="3" y="33"/>
                      <a:pt x="3" y="33"/>
                    </a:cubicBezTo>
                    <a:cubicBezTo>
                      <a:pt x="3" y="33"/>
                      <a:pt x="3" y="33"/>
                      <a:pt x="3" y="33"/>
                    </a:cubicBezTo>
                    <a:cubicBezTo>
                      <a:pt x="3" y="33"/>
                      <a:pt x="3" y="33"/>
                      <a:pt x="3" y="33"/>
                    </a:cubicBezTo>
                    <a:cubicBezTo>
                      <a:pt x="3" y="33"/>
                      <a:pt x="3" y="33"/>
                      <a:pt x="3" y="33"/>
                    </a:cubicBezTo>
                    <a:cubicBezTo>
                      <a:pt x="3" y="33"/>
                      <a:pt x="3" y="33"/>
                      <a:pt x="3" y="33"/>
                    </a:cubicBezTo>
                    <a:cubicBezTo>
                      <a:pt x="4" y="33"/>
                      <a:pt x="5" y="33"/>
                      <a:pt x="5" y="33"/>
                    </a:cubicBezTo>
                    <a:cubicBezTo>
                      <a:pt x="5" y="33"/>
                      <a:pt x="5" y="33"/>
                      <a:pt x="5" y="33"/>
                    </a:cubicBezTo>
                    <a:cubicBezTo>
                      <a:pt x="7" y="33"/>
                      <a:pt x="9" y="32"/>
                      <a:pt x="9" y="30"/>
                    </a:cubicBezTo>
                    <a:cubicBezTo>
                      <a:pt x="14" y="21"/>
                      <a:pt x="21" y="16"/>
                      <a:pt x="28" y="13"/>
                    </a:cubicBezTo>
                    <a:cubicBezTo>
                      <a:pt x="34" y="10"/>
                      <a:pt x="41" y="9"/>
                      <a:pt x="45" y="9"/>
                    </a:cubicBezTo>
                    <a:cubicBezTo>
                      <a:pt x="47" y="9"/>
                      <a:pt x="48" y="9"/>
                      <a:pt x="48" y="9"/>
                    </a:cubicBezTo>
                    <a:cubicBezTo>
                      <a:pt x="49" y="9"/>
                      <a:pt x="49" y="9"/>
                      <a:pt x="49" y="9"/>
                    </a:cubicBezTo>
                    <a:cubicBezTo>
                      <a:pt x="49" y="9"/>
                      <a:pt x="49" y="9"/>
                      <a:pt x="49" y="9"/>
                    </a:cubicBezTo>
                    <a:cubicBezTo>
                      <a:pt x="50" y="9"/>
                      <a:pt x="50" y="9"/>
                      <a:pt x="50" y="9"/>
                    </a:cubicBezTo>
                    <a:cubicBezTo>
                      <a:pt x="50" y="9"/>
                      <a:pt x="50" y="9"/>
                      <a:pt x="50" y="9"/>
                    </a:cubicBezTo>
                    <a:cubicBezTo>
                      <a:pt x="50" y="9"/>
                      <a:pt x="50" y="9"/>
                      <a:pt x="50" y="9"/>
                    </a:cubicBezTo>
                    <a:cubicBezTo>
                      <a:pt x="50" y="9"/>
                      <a:pt x="50" y="9"/>
                      <a:pt x="50" y="9"/>
                    </a:cubicBezTo>
                    <a:cubicBezTo>
                      <a:pt x="50" y="9"/>
                      <a:pt x="50" y="9"/>
                      <a:pt x="50" y="9"/>
                    </a:cubicBezTo>
                    <a:cubicBezTo>
                      <a:pt x="52" y="9"/>
                      <a:pt x="54" y="8"/>
                      <a:pt x="55" y="5"/>
                    </a:cubicBezTo>
                    <a:cubicBezTo>
                      <a:pt x="55" y="5"/>
                      <a:pt x="55" y="5"/>
                      <a:pt x="55" y="5"/>
                    </a:cubicBezTo>
                    <a:cubicBezTo>
                      <a:pt x="55" y="2"/>
                      <a:pt x="53" y="0"/>
                      <a:pt x="51" y="0"/>
                    </a:cubicBezTo>
                    <a:cubicBezTo>
                      <a:pt x="51" y="0"/>
                      <a:pt x="51" y="0"/>
                      <a:pt x="51" y="0"/>
                    </a:cubicBezTo>
                    <a:cubicBezTo>
                      <a:pt x="51" y="0"/>
                      <a:pt x="49" y="0"/>
                      <a:pt x="45"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48" name="Freeform 117"/>
            <p:cNvSpPr>
              <a:spLocks noEditPoints="1"/>
            </p:cNvSpPr>
            <p:nvPr/>
          </p:nvSpPr>
          <p:spPr bwMode="auto">
            <a:xfrm>
              <a:off x="9120188" y="4181475"/>
              <a:ext cx="349250" cy="558800"/>
            </a:xfrm>
            <a:custGeom>
              <a:avLst/>
              <a:gdLst>
                <a:gd name="T0" fmla="*/ 11 w 125"/>
                <a:gd name="T1" fmla="*/ 185 h 199"/>
                <a:gd name="T2" fmla="*/ 9 w 125"/>
                <a:gd name="T3" fmla="*/ 175 h 199"/>
                <a:gd name="T4" fmla="*/ 10 w 125"/>
                <a:gd name="T5" fmla="*/ 164 h 199"/>
                <a:gd name="T6" fmla="*/ 10 w 125"/>
                <a:gd name="T7" fmla="*/ 164 h 199"/>
                <a:gd name="T8" fmla="*/ 9 w 125"/>
                <a:gd name="T9" fmla="*/ 143 h 199"/>
                <a:gd name="T10" fmla="*/ 7 w 125"/>
                <a:gd name="T11" fmla="*/ 133 h 199"/>
                <a:gd name="T12" fmla="*/ 7 w 125"/>
                <a:gd name="T13" fmla="*/ 123 h 199"/>
                <a:gd name="T14" fmla="*/ 7 w 125"/>
                <a:gd name="T15" fmla="*/ 123 h 199"/>
                <a:gd name="T16" fmla="*/ 7 w 125"/>
                <a:gd name="T17" fmla="*/ 112 h 199"/>
                <a:gd name="T18" fmla="*/ 5 w 125"/>
                <a:gd name="T19" fmla="*/ 102 h 199"/>
                <a:gd name="T20" fmla="*/ 6 w 125"/>
                <a:gd name="T21" fmla="*/ 91 h 199"/>
                <a:gd name="T22" fmla="*/ 6 w 125"/>
                <a:gd name="T23" fmla="*/ 91 h 199"/>
                <a:gd name="T24" fmla="*/ 5 w 125"/>
                <a:gd name="T25" fmla="*/ 81 h 199"/>
                <a:gd name="T26" fmla="*/ 0 w 125"/>
                <a:gd name="T27" fmla="*/ 10 h 199"/>
                <a:gd name="T28" fmla="*/ 2 w 125"/>
                <a:gd name="T29" fmla="*/ 19 h 199"/>
                <a:gd name="T30" fmla="*/ 1 w 125"/>
                <a:gd name="T31" fmla="*/ 22 h 199"/>
                <a:gd name="T32" fmla="*/ 1 w 125"/>
                <a:gd name="T33" fmla="*/ 29 h 199"/>
                <a:gd name="T34" fmla="*/ 3 w 125"/>
                <a:gd name="T35" fmla="*/ 29 h 199"/>
                <a:gd name="T36" fmla="*/ 3 w 125"/>
                <a:gd name="T37" fmla="*/ 40 h 199"/>
                <a:gd name="T38" fmla="*/ 3 w 125"/>
                <a:gd name="T39" fmla="*/ 40 h 199"/>
                <a:gd name="T40" fmla="*/ 2 w 125"/>
                <a:gd name="T41" fmla="*/ 47 h 199"/>
                <a:gd name="T42" fmla="*/ 4 w 125"/>
                <a:gd name="T43" fmla="*/ 50 h 199"/>
                <a:gd name="T44" fmla="*/ 3 w 125"/>
                <a:gd name="T45" fmla="*/ 57 h 199"/>
                <a:gd name="T46" fmla="*/ 4 w 125"/>
                <a:gd name="T47" fmla="*/ 60 h 199"/>
                <a:gd name="T48" fmla="*/ 3 w 125"/>
                <a:gd name="T49" fmla="*/ 68 h 199"/>
                <a:gd name="T50" fmla="*/ 5 w 125"/>
                <a:gd name="T51" fmla="*/ 71 h 199"/>
                <a:gd name="T52" fmla="*/ 4 w 125"/>
                <a:gd name="T53" fmla="*/ 78 h 199"/>
                <a:gd name="T54" fmla="*/ 5 w 125"/>
                <a:gd name="T55" fmla="*/ 81 h 199"/>
                <a:gd name="T56" fmla="*/ 4 w 125"/>
                <a:gd name="T57" fmla="*/ 84 h 199"/>
                <a:gd name="T58" fmla="*/ 6 w 125"/>
                <a:gd name="T59" fmla="*/ 91 h 199"/>
                <a:gd name="T60" fmla="*/ 6 w 125"/>
                <a:gd name="T61" fmla="*/ 92 h 199"/>
                <a:gd name="T62" fmla="*/ 6 w 125"/>
                <a:gd name="T63" fmla="*/ 102 h 199"/>
                <a:gd name="T64" fmla="*/ 6 w 125"/>
                <a:gd name="T65" fmla="*/ 102 h 199"/>
                <a:gd name="T66" fmla="*/ 7 w 125"/>
                <a:gd name="T67" fmla="*/ 112 h 199"/>
                <a:gd name="T68" fmla="*/ 7 w 125"/>
                <a:gd name="T69" fmla="*/ 112 h 199"/>
                <a:gd name="T70" fmla="*/ 7 w 125"/>
                <a:gd name="T71" fmla="*/ 123 h 199"/>
                <a:gd name="T72" fmla="*/ 7 w 125"/>
                <a:gd name="T73" fmla="*/ 123 h 199"/>
                <a:gd name="T74" fmla="*/ 7 w 125"/>
                <a:gd name="T75" fmla="*/ 130 h 199"/>
                <a:gd name="T76" fmla="*/ 8 w 125"/>
                <a:gd name="T77" fmla="*/ 133 h 199"/>
                <a:gd name="T78" fmla="*/ 7 w 125"/>
                <a:gd name="T79" fmla="*/ 140 h 199"/>
                <a:gd name="T80" fmla="*/ 9 w 125"/>
                <a:gd name="T81" fmla="*/ 143 h 199"/>
                <a:gd name="T82" fmla="*/ 8 w 125"/>
                <a:gd name="T83" fmla="*/ 151 h 199"/>
                <a:gd name="T84" fmla="*/ 9 w 125"/>
                <a:gd name="T85" fmla="*/ 154 h 199"/>
                <a:gd name="T86" fmla="*/ 8 w 125"/>
                <a:gd name="T87" fmla="*/ 157 h 199"/>
                <a:gd name="T88" fmla="*/ 10 w 125"/>
                <a:gd name="T89" fmla="*/ 164 h 199"/>
                <a:gd name="T90" fmla="*/ 10 w 125"/>
                <a:gd name="T91" fmla="*/ 164 h 199"/>
                <a:gd name="T92" fmla="*/ 10 w 125"/>
                <a:gd name="T93" fmla="*/ 175 h 199"/>
                <a:gd name="T94" fmla="*/ 10 w 125"/>
                <a:gd name="T95" fmla="*/ 175 h 199"/>
                <a:gd name="T96" fmla="*/ 11 w 125"/>
                <a:gd name="T97" fmla="*/ 185 h 199"/>
                <a:gd name="T98" fmla="*/ 11 w 125"/>
                <a:gd name="T99" fmla="*/ 185 h 199"/>
                <a:gd name="T100" fmla="*/ 10 w 125"/>
                <a:gd name="T101" fmla="*/ 195 h 199"/>
                <a:gd name="T102" fmla="*/ 111 w 125"/>
                <a:gd name="T103" fmla="*/ 2 h 199"/>
                <a:gd name="T104" fmla="*/ 113 w 125"/>
                <a:gd name="T105" fmla="*/ 0 h 199"/>
                <a:gd name="T106" fmla="*/ 2 w 125"/>
                <a:gd name="T107" fmla="*/ 6 h 199"/>
                <a:gd name="T108" fmla="*/ 4 w 125"/>
                <a:gd name="T109" fmla="*/ 6 h 199"/>
                <a:gd name="T110" fmla="*/ 6 w 125"/>
                <a:gd name="T111" fmla="*/ 10 h 199"/>
                <a:gd name="T112" fmla="*/ 16 w 125"/>
                <a:gd name="T113" fmla="*/ 195 h 199"/>
                <a:gd name="T114" fmla="*/ 14 w 125"/>
                <a:gd name="T115" fmla="*/ 199 h 199"/>
                <a:gd name="T116" fmla="*/ 12 w 125"/>
                <a:gd name="T117" fmla="*/ 199 h 199"/>
                <a:gd name="T118" fmla="*/ 125 w 125"/>
                <a:gd name="T119" fmla="*/ 19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5" h="199">
                  <a:moveTo>
                    <a:pt x="11" y="185"/>
                  </a:moveTo>
                  <a:cubicBezTo>
                    <a:pt x="9" y="185"/>
                    <a:pt x="9" y="185"/>
                    <a:pt x="9" y="185"/>
                  </a:cubicBezTo>
                  <a:cubicBezTo>
                    <a:pt x="11" y="185"/>
                    <a:pt x="11" y="185"/>
                    <a:pt x="11" y="185"/>
                  </a:cubicBezTo>
                  <a:cubicBezTo>
                    <a:pt x="11" y="185"/>
                    <a:pt x="11" y="185"/>
                    <a:pt x="11" y="185"/>
                  </a:cubicBezTo>
                  <a:moveTo>
                    <a:pt x="10" y="175"/>
                  </a:moveTo>
                  <a:cubicBezTo>
                    <a:pt x="9" y="175"/>
                    <a:pt x="9" y="175"/>
                    <a:pt x="9" y="175"/>
                  </a:cubicBezTo>
                  <a:cubicBezTo>
                    <a:pt x="10" y="175"/>
                    <a:pt x="10" y="175"/>
                    <a:pt x="10" y="175"/>
                  </a:cubicBezTo>
                  <a:cubicBezTo>
                    <a:pt x="10" y="175"/>
                    <a:pt x="10" y="175"/>
                    <a:pt x="10" y="175"/>
                  </a:cubicBezTo>
                  <a:moveTo>
                    <a:pt x="10" y="164"/>
                  </a:moveTo>
                  <a:cubicBezTo>
                    <a:pt x="8" y="164"/>
                    <a:pt x="8" y="164"/>
                    <a:pt x="8" y="164"/>
                  </a:cubicBezTo>
                  <a:cubicBezTo>
                    <a:pt x="10" y="164"/>
                    <a:pt x="10" y="164"/>
                    <a:pt x="10" y="164"/>
                  </a:cubicBezTo>
                  <a:cubicBezTo>
                    <a:pt x="10" y="164"/>
                    <a:pt x="10" y="164"/>
                    <a:pt x="10" y="164"/>
                  </a:cubicBezTo>
                  <a:moveTo>
                    <a:pt x="9" y="143"/>
                  </a:moveTo>
                  <a:cubicBezTo>
                    <a:pt x="7" y="143"/>
                    <a:pt x="7" y="143"/>
                    <a:pt x="7" y="143"/>
                  </a:cubicBezTo>
                  <a:cubicBezTo>
                    <a:pt x="9" y="143"/>
                    <a:pt x="9" y="143"/>
                    <a:pt x="9" y="143"/>
                  </a:cubicBezTo>
                  <a:cubicBezTo>
                    <a:pt x="9" y="143"/>
                    <a:pt x="9" y="143"/>
                    <a:pt x="9" y="143"/>
                  </a:cubicBezTo>
                  <a:moveTo>
                    <a:pt x="8" y="133"/>
                  </a:moveTo>
                  <a:cubicBezTo>
                    <a:pt x="7" y="133"/>
                    <a:pt x="7" y="133"/>
                    <a:pt x="7" y="133"/>
                  </a:cubicBezTo>
                  <a:cubicBezTo>
                    <a:pt x="8" y="133"/>
                    <a:pt x="8" y="133"/>
                    <a:pt x="8" y="133"/>
                  </a:cubicBezTo>
                  <a:cubicBezTo>
                    <a:pt x="8" y="133"/>
                    <a:pt x="8" y="133"/>
                    <a:pt x="8" y="133"/>
                  </a:cubicBezTo>
                  <a:moveTo>
                    <a:pt x="7" y="123"/>
                  </a:moveTo>
                  <a:cubicBezTo>
                    <a:pt x="6" y="123"/>
                    <a:pt x="6" y="123"/>
                    <a:pt x="6" y="123"/>
                  </a:cubicBezTo>
                  <a:cubicBezTo>
                    <a:pt x="7" y="123"/>
                    <a:pt x="7" y="123"/>
                    <a:pt x="7" y="123"/>
                  </a:cubicBezTo>
                  <a:cubicBezTo>
                    <a:pt x="7" y="123"/>
                    <a:pt x="7" y="123"/>
                    <a:pt x="7" y="123"/>
                  </a:cubicBezTo>
                  <a:moveTo>
                    <a:pt x="7" y="112"/>
                  </a:moveTo>
                  <a:cubicBezTo>
                    <a:pt x="6" y="112"/>
                    <a:pt x="6" y="112"/>
                    <a:pt x="6" y="112"/>
                  </a:cubicBezTo>
                  <a:cubicBezTo>
                    <a:pt x="7" y="112"/>
                    <a:pt x="7" y="112"/>
                    <a:pt x="7" y="112"/>
                  </a:cubicBezTo>
                  <a:cubicBezTo>
                    <a:pt x="7" y="112"/>
                    <a:pt x="7" y="112"/>
                    <a:pt x="7" y="112"/>
                  </a:cubicBezTo>
                  <a:moveTo>
                    <a:pt x="6" y="102"/>
                  </a:moveTo>
                  <a:cubicBezTo>
                    <a:pt x="5" y="102"/>
                    <a:pt x="5" y="102"/>
                    <a:pt x="5" y="102"/>
                  </a:cubicBezTo>
                  <a:cubicBezTo>
                    <a:pt x="6" y="102"/>
                    <a:pt x="6" y="102"/>
                    <a:pt x="6" y="102"/>
                  </a:cubicBezTo>
                  <a:cubicBezTo>
                    <a:pt x="6" y="102"/>
                    <a:pt x="6" y="102"/>
                    <a:pt x="6" y="102"/>
                  </a:cubicBezTo>
                  <a:moveTo>
                    <a:pt x="6" y="91"/>
                  </a:moveTo>
                  <a:cubicBezTo>
                    <a:pt x="5" y="91"/>
                    <a:pt x="5" y="91"/>
                    <a:pt x="5" y="91"/>
                  </a:cubicBezTo>
                  <a:cubicBezTo>
                    <a:pt x="6" y="91"/>
                    <a:pt x="6" y="91"/>
                    <a:pt x="6" y="91"/>
                  </a:cubicBezTo>
                  <a:cubicBezTo>
                    <a:pt x="6" y="91"/>
                    <a:pt x="6" y="91"/>
                    <a:pt x="6" y="91"/>
                  </a:cubicBezTo>
                  <a:moveTo>
                    <a:pt x="5" y="81"/>
                  </a:moveTo>
                  <a:cubicBezTo>
                    <a:pt x="4" y="81"/>
                    <a:pt x="4" y="81"/>
                    <a:pt x="4" y="81"/>
                  </a:cubicBezTo>
                  <a:cubicBezTo>
                    <a:pt x="5" y="81"/>
                    <a:pt x="5" y="81"/>
                    <a:pt x="5" y="81"/>
                  </a:cubicBezTo>
                  <a:cubicBezTo>
                    <a:pt x="5" y="81"/>
                    <a:pt x="5" y="81"/>
                    <a:pt x="5" y="81"/>
                  </a:cubicBezTo>
                  <a:moveTo>
                    <a:pt x="2" y="10"/>
                  </a:moveTo>
                  <a:cubicBezTo>
                    <a:pt x="0" y="10"/>
                    <a:pt x="0" y="10"/>
                    <a:pt x="0" y="10"/>
                  </a:cubicBezTo>
                  <a:cubicBezTo>
                    <a:pt x="1" y="16"/>
                    <a:pt x="1" y="16"/>
                    <a:pt x="1" y="16"/>
                  </a:cubicBezTo>
                  <a:cubicBezTo>
                    <a:pt x="2" y="16"/>
                    <a:pt x="2" y="18"/>
                    <a:pt x="2" y="19"/>
                  </a:cubicBezTo>
                  <a:cubicBezTo>
                    <a:pt x="2" y="19"/>
                    <a:pt x="2" y="19"/>
                    <a:pt x="2" y="19"/>
                  </a:cubicBezTo>
                  <a:cubicBezTo>
                    <a:pt x="2" y="19"/>
                    <a:pt x="2" y="19"/>
                    <a:pt x="2" y="19"/>
                  </a:cubicBezTo>
                  <a:cubicBezTo>
                    <a:pt x="2" y="19"/>
                    <a:pt x="2" y="19"/>
                    <a:pt x="2" y="19"/>
                  </a:cubicBezTo>
                  <a:cubicBezTo>
                    <a:pt x="2" y="20"/>
                    <a:pt x="2" y="21"/>
                    <a:pt x="1" y="22"/>
                  </a:cubicBezTo>
                  <a:cubicBezTo>
                    <a:pt x="1" y="26"/>
                    <a:pt x="1" y="26"/>
                    <a:pt x="1" y="26"/>
                  </a:cubicBezTo>
                  <a:cubicBezTo>
                    <a:pt x="2" y="27"/>
                    <a:pt x="3" y="28"/>
                    <a:pt x="3" y="29"/>
                  </a:cubicBezTo>
                  <a:cubicBezTo>
                    <a:pt x="1" y="29"/>
                    <a:pt x="1" y="29"/>
                    <a:pt x="1" y="29"/>
                  </a:cubicBezTo>
                  <a:cubicBezTo>
                    <a:pt x="1" y="29"/>
                    <a:pt x="1" y="29"/>
                    <a:pt x="1" y="29"/>
                  </a:cubicBezTo>
                  <a:cubicBezTo>
                    <a:pt x="3" y="29"/>
                    <a:pt x="3" y="29"/>
                    <a:pt x="3" y="29"/>
                  </a:cubicBezTo>
                  <a:cubicBezTo>
                    <a:pt x="3" y="29"/>
                    <a:pt x="3" y="29"/>
                    <a:pt x="3" y="29"/>
                  </a:cubicBezTo>
                  <a:cubicBezTo>
                    <a:pt x="3" y="31"/>
                    <a:pt x="2" y="32"/>
                    <a:pt x="2" y="32"/>
                  </a:cubicBezTo>
                  <a:cubicBezTo>
                    <a:pt x="2" y="36"/>
                    <a:pt x="2" y="36"/>
                    <a:pt x="2" y="36"/>
                  </a:cubicBezTo>
                  <a:cubicBezTo>
                    <a:pt x="3" y="37"/>
                    <a:pt x="3" y="38"/>
                    <a:pt x="3" y="40"/>
                  </a:cubicBezTo>
                  <a:cubicBezTo>
                    <a:pt x="2" y="40"/>
                    <a:pt x="2" y="40"/>
                    <a:pt x="2" y="40"/>
                  </a:cubicBezTo>
                  <a:cubicBezTo>
                    <a:pt x="2" y="40"/>
                    <a:pt x="2" y="40"/>
                    <a:pt x="2" y="40"/>
                  </a:cubicBezTo>
                  <a:cubicBezTo>
                    <a:pt x="3" y="40"/>
                    <a:pt x="3" y="40"/>
                    <a:pt x="3" y="40"/>
                  </a:cubicBezTo>
                  <a:cubicBezTo>
                    <a:pt x="3" y="40"/>
                    <a:pt x="3" y="40"/>
                    <a:pt x="3" y="40"/>
                  </a:cubicBezTo>
                  <a:cubicBezTo>
                    <a:pt x="3" y="41"/>
                    <a:pt x="3" y="42"/>
                    <a:pt x="2" y="43"/>
                  </a:cubicBezTo>
                  <a:cubicBezTo>
                    <a:pt x="2" y="47"/>
                    <a:pt x="2" y="47"/>
                    <a:pt x="2" y="47"/>
                  </a:cubicBezTo>
                  <a:cubicBezTo>
                    <a:pt x="3" y="48"/>
                    <a:pt x="4" y="49"/>
                    <a:pt x="4" y="50"/>
                  </a:cubicBezTo>
                  <a:cubicBezTo>
                    <a:pt x="4" y="50"/>
                    <a:pt x="4" y="50"/>
                    <a:pt x="4" y="50"/>
                  </a:cubicBezTo>
                  <a:cubicBezTo>
                    <a:pt x="4" y="50"/>
                    <a:pt x="4" y="50"/>
                    <a:pt x="4" y="50"/>
                  </a:cubicBezTo>
                  <a:cubicBezTo>
                    <a:pt x="4" y="50"/>
                    <a:pt x="4" y="50"/>
                    <a:pt x="4" y="50"/>
                  </a:cubicBezTo>
                  <a:cubicBezTo>
                    <a:pt x="4" y="51"/>
                    <a:pt x="3" y="52"/>
                    <a:pt x="3" y="53"/>
                  </a:cubicBezTo>
                  <a:cubicBezTo>
                    <a:pt x="3" y="57"/>
                    <a:pt x="3" y="57"/>
                    <a:pt x="3" y="57"/>
                  </a:cubicBezTo>
                  <a:cubicBezTo>
                    <a:pt x="4" y="58"/>
                    <a:pt x="4" y="59"/>
                    <a:pt x="4" y="60"/>
                  </a:cubicBezTo>
                  <a:cubicBezTo>
                    <a:pt x="4" y="60"/>
                    <a:pt x="4" y="60"/>
                    <a:pt x="4" y="60"/>
                  </a:cubicBezTo>
                  <a:cubicBezTo>
                    <a:pt x="4" y="60"/>
                    <a:pt x="4" y="60"/>
                    <a:pt x="4" y="60"/>
                  </a:cubicBezTo>
                  <a:cubicBezTo>
                    <a:pt x="4" y="61"/>
                    <a:pt x="4" y="61"/>
                    <a:pt x="4" y="61"/>
                  </a:cubicBezTo>
                  <a:cubicBezTo>
                    <a:pt x="4" y="62"/>
                    <a:pt x="4" y="63"/>
                    <a:pt x="3" y="64"/>
                  </a:cubicBezTo>
                  <a:cubicBezTo>
                    <a:pt x="3" y="68"/>
                    <a:pt x="3" y="68"/>
                    <a:pt x="3" y="68"/>
                  </a:cubicBezTo>
                  <a:cubicBezTo>
                    <a:pt x="4" y="68"/>
                    <a:pt x="5" y="69"/>
                    <a:pt x="5" y="71"/>
                  </a:cubicBezTo>
                  <a:cubicBezTo>
                    <a:pt x="5" y="71"/>
                    <a:pt x="5" y="71"/>
                    <a:pt x="5" y="71"/>
                  </a:cubicBezTo>
                  <a:cubicBezTo>
                    <a:pt x="5" y="71"/>
                    <a:pt x="5" y="71"/>
                    <a:pt x="5" y="71"/>
                  </a:cubicBezTo>
                  <a:cubicBezTo>
                    <a:pt x="5" y="71"/>
                    <a:pt x="5" y="71"/>
                    <a:pt x="5" y="71"/>
                  </a:cubicBezTo>
                  <a:cubicBezTo>
                    <a:pt x="5" y="72"/>
                    <a:pt x="4" y="73"/>
                    <a:pt x="4" y="74"/>
                  </a:cubicBezTo>
                  <a:cubicBezTo>
                    <a:pt x="4" y="78"/>
                    <a:pt x="4" y="78"/>
                    <a:pt x="4" y="78"/>
                  </a:cubicBezTo>
                  <a:cubicBezTo>
                    <a:pt x="5" y="79"/>
                    <a:pt x="5" y="80"/>
                    <a:pt x="5" y="81"/>
                  </a:cubicBezTo>
                  <a:cubicBezTo>
                    <a:pt x="5" y="81"/>
                    <a:pt x="5" y="81"/>
                    <a:pt x="5" y="81"/>
                  </a:cubicBezTo>
                  <a:cubicBezTo>
                    <a:pt x="5" y="81"/>
                    <a:pt x="5" y="81"/>
                    <a:pt x="5" y="81"/>
                  </a:cubicBezTo>
                  <a:cubicBezTo>
                    <a:pt x="5" y="81"/>
                    <a:pt x="5" y="81"/>
                    <a:pt x="5" y="81"/>
                  </a:cubicBezTo>
                  <a:cubicBezTo>
                    <a:pt x="5" y="81"/>
                    <a:pt x="5" y="81"/>
                    <a:pt x="5" y="81"/>
                  </a:cubicBezTo>
                  <a:cubicBezTo>
                    <a:pt x="5" y="82"/>
                    <a:pt x="5" y="83"/>
                    <a:pt x="4" y="84"/>
                  </a:cubicBezTo>
                  <a:cubicBezTo>
                    <a:pt x="4" y="88"/>
                    <a:pt x="4" y="88"/>
                    <a:pt x="4" y="88"/>
                  </a:cubicBezTo>
                  <a:cubicBezTo>
                    <a:pt x="5" y="89"/>
                    <a:pt x="6" y="90"/>
                    <a:pt x="6" y="91"/>
                  </a:cubicBezTo>
                  <a:cubicBezTo>
                    <a:pt x="6" y="91"/>
                    <a:pt x="6" y="91"/>
                    <a:pt x="6" y="91"/>
                  </a:cubicBezTo>
                  <a:cubicBezTo>
                    <a:pt x="6" y="91"/>
                    <a:pt x="6" y="91"/>
                    <a:pt x="6" y="91"/>
                  </a:cubicBezTo>
                  <a:cubicBezTo>
                    <a:pt x="6" y="91"/>
                    <a:pt x="6" y="91"/>
                    <a:pt x="6" y="91"/>
                  </a:cubicBezTo>
                  <a:cubicBezTo>
                    <a:pt x="6" y="92"/>
                    <a:pt x="6" y="92"/>
                    <a:pt x="6" y="92"/>
                  </a:cubicBezTo>
                  <a:cubicBezTo>
                    <a:pt x="6" y="93"/>
                    <a:pt x="5" y="94"/>
                    <a:pt x="5" y="95"/>
                  </a:cubicBezTo>
                  <a:cubicBezTo>
                    <a:pt x="5" y="99"/>
                    <a:pt x="5" y="99"/>
                    <a:pt x="5" y="99"/>
                  </a:cubicBezTo>
                  <a:cubicBezTo>
                    <a:pt x="6" y="99"/>
                    <a:pt x="6" y="101"/>
                    <a:pt x="6" y="102"/>
                  </a:cubicBezTo>
                  <a:cubicBezTo>
                    <a:pt x="6" y="102"/>
                    <a:pt x="6" y="102"/>
                    <a:pt x="6" y="102"/>
                  </a:cubicBezTo>
                  <a:cubicBezTo>
                    <a:pt x="6" y="102"/>
                    <a:pt x="6" y="102"/>
                    <a:pt x="6" y="102"/>
                  </a:cubicBezTo>
                  <a:cubicBezTo>
                    <a:pt x="6" y="102"/>
                    <a:pt x="6" y="102"/>
                    <a:pt x="6" y="102"/>
                  </a:cubicBezTo>
                  <a:cubicBezTo>
                    <a:pt x="6" y="103"/>
                    <a:pt x="6" y="104"/>
                    <a:pt x="5" y="105"/>
                  </a:cubicBezTo>
                  <a:cubicBezTo>
                    <a:pt x="5" y="109"/>
                    <a:pt x="5" y="109"/>
                    <a:pt x="5" y="109"/>
                  </a:cubicBezTo>
                  <a:cubicBezTo>
                    <a:pt x="6" y="110"/>
                    <a:pt x="7" y="111"/>
                    <a:pt x="7" y="112"/>
                  </a:cubicBezTo>
                  <a:cubicBezTo>
                    <a:pt x="7" y="112"/>
                    <a:pt x="7" y="112"/>
                    <a:pt x="7" y="112"/>
                  </a:cubicBezTo>
                  <a:cubicBezTo>
                    <a:pt x="7" y="112"/>
                    <a:pt x="7" y="112"/>
                    <a:pt x="7" y="112"/>
                  </a:cubicBezTo>
                  <a:cubicBezTo>
                    <a:pt x="7" y="112"/>
                    <a:pt x="7" y="112"/>
                    <a:pt x="7" y="112"/>
                  </a:cubicBezTo>
                  <a:cubicBezTo>
                    <a:pt x="7" y="114"/>
                    <a:pt x="7" y="115"/>
                    <a:pt x="6" y="115"/>
                  </a:cubicBezTo>
                  <a:cubicBezTo>
                    <a:pt x="6" y="119"/>
                    <a:pt x="6" y="119"/>
                    <a:pt x="6" y="119"/>
                  </a:cubicBezTo>
                  <a:cubicBezTo>
                    <a:pt x="7" y="120"/>
                    <a:pt x="7" y="121"/>
                    <a:pt x="7" y="123"/>
                  </a:cubicBezTo>
                  <a:cubicBezTo>
                    <a:pt x="7" y="123"/>
                    <a:pt x="7" y="123"/>
                    <a:pt x="7" y="123"/>
                  </a:cubicBezTo>
                  <a:cubicBezTo>
                    <a:pt x="7" y="123"/>
                    <a:pt x="7" y="123"/>
                    <a:pt x="7" y="123"/>
                  </a:cubicBezTo>
                  <a:cubicBezTo>
                    <a:pt x="7" y="123"/>
                    <a:pt x="7" y="123"/>
                    <a:pt x="7" y="123"/>
                  </a:cubicBezTo>
                  <a:cubicBezTo>
                    <a:pt x="7" y="123"/>
                    <a:pt x="7" y="123"/>
                    <a:pt x="7" y="123"/>
                  </a:cubicBezTo>
                  <a:cubicBezTo>
                    <a:pt x="7" y="124"/>
                    <a:pt x="7" y="125"/>
                    <a:pt x="6" y="126"/>
                  </a:cubicBezTo>
                  <a:cubicBezTo>
                    <a:pt x="7" y="130"/>
                    <a:pt x="7" y="130"/>
                    <a:pt x="7" y="130"/>
                  </a:cubicBezTo>
                  <a:cubicBezTo>
                    <a:pt x="7" y="131"/>
                    <a:pt x="8" y="132"/>
                    <a:pt x="8" y="133"/>
                  </a:cubicBezTo>
                  <a:cubicBezTo>
                    <a:pt x="8" y="133"/>
                    <a:pt x="8" y="133"/>
                    <a:pt x="8" y="133"/>
                  </a:cubicBezTo>
                  <a:cubicBezTo>
                    <a:pt x="8" y="133"/>
                    <a:pt x="8" y="133"/>
                    <a:pt x="8" y="133"/>
                  </a:cubicBezTo>
                  <a:cubicBezTo>
                    <a:pt x="8" y="133"/>
                    <a:pt x="8" y="133"/>
                    <a:pt x="8" y="133"/>
                  </a:cubicBezTo>
                  <a:cubicBezTo>
                    <a:pt x="8" y="134"/>
                    <a:pt x="8" y="135"/>
                    <a:pt x="7" y="136"/>
                  </a:cubicBezTo>
                  <a:cubicBezTo>
                    <a:pt x="7" y="140"/>
                    <a:pt x="7" y="140"/>
                    <a:pt x="7" y="140"/>
                  </a:cubicBezTo>
                  <a:cubicBezTo>
                    <a:pt x="8" y="141"/>
                    <a:pt x="8" y="142"/>
                    <a:pt x="9" y="143"/>
                  </a:cubicBezTo>
                  <a:cubicBezTo>
                    <a:pt x="9" y="143"/>
                    <a:pt x="9" y="143"/>
                    <a:pt x="9" y="143"/>
                  </a:cubicBezTo>
                  <a:cubicBezTo>
                    <a:pt x="9" y="143"/>
                    <a:pt x="9" y="143"/>
                    <a:pt x="9" y="143"/>
                  </a:cubicBezTo>
                  <a:cubicBezTo>
                    <a:pt x="9" y="144"/>
                    <a:pt x="9" y="144"/>
                    <a:pt x="9" y="144"/>
                  </a:cubicBezTo>
                  <a:cubicBezTo>
                    <a:pt x="9" y="145"/>
                    <a:pt x="8" y="146"/>
                    <a:pt x="7" y="147"/>
                  </a:cubicBezTo>
                  <a:cubicBezTo>
                    <a:pt x="8" y="151"/>
                    <a:pt x="8" y="151"/>
                    <a:pt x="8" y="151"/>
                  </a:cubicBezTo>
                  <a:cubicBezTo>
                    <a:pt x="8" y="151"/>
                    <a:pt x="9" y="153"/>
                    <a:pt x="9" y="154"/>
                  </a:cubicBezTo>
                  <a:cubicBezTo>
                    <a:pt x="8" y="154"/>
                    <a:pt x="8" y="154"/>
                    <a:pt x="8" y="154"/>
                  </a:cubicBezTo>
                  <a:cubicBezTo>
                    <a:pt x="9" y="154"/>
                    <a:pt x="9" y="154"/>
                    <a:pt x="9" y="154"/>
                  </a:cubicBezTo>
                  <a:cubicBezTo>
                    <a:pt x="9" y="154"/>
                    <a:pt x="9" y="154"/>
                    <a:pt x="9" y="154"/>
                  </a:cubicBezTo>
                  <a:cubicBezTo>
                    <a:pt x="9" y="154"/>
                    <a:pt x="9" y="154"/>
                    <a:pt x="9" y="154"/>
                  </a:cubicBezTo>
                  <a:cubicBezTo>
                    <a:pt x="9" y="155"/>
                    <a:pt x="9" y="156"/>
                    <a:pt x="8" y="157"/>
                  </a:cubicBezTo>
                  <a:cubicBezTo>
                    <a:pt x="8" y="161"/>
                    <a:pt x="8" y="161"/>
                    <a:pt x="8" y="161"/>
                  </a:cubicBezTo>
                  <a:cubicBezTo>
                    <a:pt x="9" y="162"/>
                    <a:pt x="10" y="163"/>
                    <a:pt x="10" y="164"/>
                  </a:cubicBezTo>
                  <a:cubicBezTo>
                    <a:pt x="10" y="164"/>
                    <a:pt x="10" y="164"/>
                    <a:pt x="10" y="164"/>
                  </a:cubicBezTo>
                  <a:cubicBezTo>
                    <a:pt x="10" y="164"/>
                    <a:pt x="10" y="164"/>
                    <a:pt x="10" y="164"/>
                  </a:cubicBezTo>
                  <a:cubicBezTo>
                    <a:pt x="10" y="164"/>
                    <a:pt x="10" y="164"/>
                    <a:pt x="10" y="164"/>
                  </a:cubicBezTo>
                  <a:cubicBezTo>
                    <a:pt x="10" y="164"/>
                    <a:pt x="10" y="164"/>
                    <a:pt x="10" y="164"/>
                  </a:cubicBezTo>
                  <a:cubicBezTo>
                    <a:pt x="10" y="166"/>
                    <a:pt x="9" y="167"/>
                    <a:pt x="8" y="167"/>
                  </a:cubicBezTo>
                  <a:cubicBezTo>
                    <a:pt x="9" y="171"/>
                    <a:pt x="9" y="171"/>
                    <a:pt x="9" y="171"/>
                  </a:cubicBezTo>
                  <a:cubicBezTo>
                    <a:pt x="10" y="172"/>
                    <a:pt x="10" y="173"/>
                    <a:pt x="10" y="175"/>
                  </a:cubicBezTo>
                  <a:cubicBezTo>
                    <a:pt x="10" y="175"/>
                    <a:pt x="10" y="175"/>
                    <a:pt x="10" y="175"/>
                  </a:cubicBezTo>
                  <a:cubicBezTo>
                    <a:pt x="10" y="175"/>
                    <a:pt x="10" y="175"/>
                    <a:pt x="10" y="175"/>
                  </a:cubicBezTo>
                  <a:cubicBezTo>
                    <a:pt x="10" y="175"/>
                    <a:pt x="10" y="175"/>
                    <a:pt x="10" y="175"/>
                  </a:cubicBezTo>
                  <a:cubicBezTo>
                    <a:pt x="10" y="176"/>
                    <a:pt x="10" y="177"/>
                    <a:pt x="9" y="178"/>
                  </a:cubicBezTo>
                  <a:cubicBezTo>
                    <a:pt x="9" y="182"/>
                    <a:pt x="9" y="182"/>
                    <a:pt x="9" y="182"/>
                  </a:cubicBezTo>
                  <a:cubicBezTo>
                    <a:pt x="10" y="183"/>
                    <a:pt x="11" y="184"/>
                    <a:pt x="11" y="185"/>
                  </a:cubicBezTo>
                  <a:cubicBezTo>
                    <a:pt x="11" y="185"/>
                    <a:pt x="11" y="185"/>
                    <a:pt x="11" y="185"/>
                  </a:cubicBezTo>
                  <a:cubicBezTo>
                    <a:pt x="11" y="185"/>
                    <a:pt x="11" y="185"/>
                    <a:pt x="11" y="185"/>
                  </a:cubicBezTo>
                  <a:cubicBezTo>
                    <a:pt x="11" y="185"/>
                    <a:pt x="11" y="185"/>
                    <a:pt x="11" y="185"/>
                  </a:cubicBezTo>
                  <a:cubicBezTo>
                    <a:pt x="11" y="185"/>
                    <a:pt x="11" y="185"/>
                    <a:pt x="11" y="185"/>
                  </a:cubicBezTo>
                  <a:cubicBezTo>
                    <a:pt x="11" y="186"/>
                    <a:pt x="10" y="187"/>
                    <a:pt x="10" y="188"/>
                  </a:cubicBezTo>
                  <a:cubicBezTo>
                    <a:pt x="10" y="195"/>
                    <a:pt x="10" y="195"/>
                    <a:pt x="10" y="195"/>
                  </a:cubicBezTo>
                  <a:cubicBezTo>
                    <a:pt x="12" y="195"/>
                    <a:pt x="12" y="195"/>
                    <a:pt x="12" y="195"/>
                  </a:cubicBezTo>
                  <a:cubicBezTo>
                    <a:pt x="2" y="10"/>
                    <a:pt x="2" y="10"/>
                    <a:pt x="2" y="10"/>
                  </a:cubicBezTo>
                  <a:moveTo>
                    <a:pt x="111" y="2"/>
                  </a:moveTo>
                  <a:cubicBezTo>
                    <a:pt x="113" y="2"/>
                    <a:pt x="113" y="2"/>
                    <a:pt x="113" y="2"/>
                  </a:cubicBezTo>
                  <a:cubicBezTo>
                    <a:pt x="111" y="2"/>
                    <a:pt x="111" y="2"/>
                    <a:pt x="111" y="2"/>
                  </a:cubicBezTo>
                  <a:moveTo>
                    <a:pt x="113" y="0"/>
                  </a:moveTo>
                  <a:cubicBezTo>
                    <a:pt x="113" y="0"/>
                    <a:pt x="113" y="0"/>
                    <a:pt x="113" y="0"/>
                  </a:cubicBezTo>
                  <a:cubicBezTo>
                    <a:pt x="113" y="0"/>
                    <a:pt x="113" y="0"/>
                    <a:pt x="113" y="0"/>
                  </a:cubicBezTo>
                  <a:cubicBezTo>
                    <a:pt x="2" y="6"/>
                    <a:pt x="2" y="6"/>
                    <a:pt x="2" y="6"/>
                  </a:cubicBezTo>
                  <a:cubicBezTo>
                    <a:pt x="2" y="6"/>
                    <a:pt x="2" y="6"/>
                    <a:pt x="2" y="6"/>
                  </a:cubicBezTo>
                  <a:cubicBezTo>
                    <a:pt x="4" y="6"/>
                    <a:pt x="4" y="6"/>
                    <a:pt x="4" y="6"/>
                  </a:cubicBezTo>
                  <a:cubicBezTo>
                    <a:pt x="4" y="6"/>
                    <a:pt x="4" y="6"/>
                    <a:pt x="4" y="6"/>
                  </a:cubicBezTo>
                  <a:cubicBezTo>
                    <a:pt x="4" y="6"/>
                    <a:pt x="5" y="6"/>
                    <a:pt x="5" y="6"/>
                  </a:cubicBezTo>
                  <a:cubicBezTo>
                    <a:pt x="6" y="7"/>
                    <a:pt x="6" y="7"/>
                    <a:pt x="6" y="8"/>
                  </a:cubicBezTo>
                  <a:cubicBezTo>
                    <a:pt x="6" y="10"/>
                    <a:pt x="6" y="10"/>
                    <a:pt x="6" y="10"/>
                  </a:cubicBezTo>
                  <a:cubicBezTo>
                    <a:pt x="112" y="4"/>
                    <a:pt x="112" y="4"/>
                    <a:pt x="112" y="4"/>
                  </a:cubicBezTo>
                  <a:cubicBezTo>
                    <a:pt x="121" y="190"/>
                    <a:pt x="121" y="190"/>
                    <a:pt x="121" y="190"/>
                  </a:cubicBezTo>
                  <a:cubicBezTo>
                    <a:pt x="16" y="195"/>
                    <a:pt x="16" y="195"/>
                    <a:pt x="16" y="195"/>
                  </a:cubicBezTo>
                  <a:cubicBezTo>
                    <a:pt x="16" y="197"/>
                    <a:pt x="16" y="197"/>
                    <a:pt x="16" y="197"/>
                  </a:cubicBezTo>
                  <a:cubicBezTo>
                    <a:pt x="16" y="197"/>
                    <a:pt x="15" y="198"/>
                    <a:pt x="15" y="198"/>
                  </a:cubicBezTo>
                  <a:cubicBezTo>
                    <a:pt x="15" y="199"/>
                    <a:pt x="14" y="199"/>
                    <a:pt x="14" y="199"/>
                  </a:cubicBezTo>
                  <a:cubicBezTo>
                    <a:pt x="12" y="199"/>
                    <a:pt x="12" y="199"/>
                    <a:pt x="12" y="199"/>
                  </a:cubicBezTo>
                  <a:cubicBezTo>
                    <a:pt x="12" y="199"/>
                    <a:pt x="12" y="199"/>
                    <a:pt x="12" y="199"/>
                  </a:cubicBezTo>
                  <a:cubicBezTo>
                    <a:pt x="12" y="199"/>
                    <a:pt x="12" y="199"/>
                    <a:pt x="12" y="199"/>
                  </a:cubicBezTo>
                  <a:cubicBezTo>
                    <a:pt x="123" y="193"/>
                    <a:pt x="123" y="193"/>
                    <a:pt x="123" y="193"/>
                  </a:cubicBezTo>
                  <a:cubicBezTo>
                    <a:pt x="124" y="193"/>
                    <a:pt x="124" y="193"/>
                    <a:pt x="125" y="193"/>
                  </a:cubicBezTo>
                  <a:cubicBezTo>
                    <a:pt x="125" y="192"/>
                    <a:pt x="125" y="192"/>
                    <a:pt x="125" y="191"/>
                  </a:cubicBezTo>
                  <a:cubicBezTo>
                    <a:pt x="115" y="2"/>
                    <a:pt x="115" y="2"/>
                    <a:pt x="115" y="2"/>
                  </a:cubicBezTo>
                  <a:cubicBezTo>
                    <a:pt x="115" y="1"/>
                    <a:pt x="115" y="0"/>
                    <a:pt x="113"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 name="Freeform 118"/>
            <p:cNvSpPr>
              <a:spLocks noEditPoints="1"/>
            </p:cNvSpPr>
            <p:nvPr/>
          </p:nvSpPr>
          <p:spPr bwMode="auto">
            <a:xfrm>
              <a:off x="9069388" y="4198938"/>
              <a:ext cx="95250" cy="544513"/>
            </a:xfrm>
            <a:custGeom>
              <a:avLst/>
              <a:gdLst>
                <a:gd name="T0" fmla="*/ 11 w 34"/>
                <a:gd name="T1" fmla="*/ 173 h 194"/>
                <a:gd name="T2" fmla="*/ 12 w 34"/>
                <a:gd name="T3" fmla="*/ 177 h 194"/>
                <a:gd name="T4" fmla="*/ 10 w 34"/>
                <a:gd name="T5" fmla="*/ 170 h 194"/>
                <a:gd name="T6" fmla="*/ 9 w 34"/>
                <a:gd name="T7" fmla="*/ 162 h 194"/>
                <a:gd name="T8" fmla="*/ 10 w 34"/>
                <a:gd name="T9" fmla="*/ 166 h 194"/>
                <a:gd name="T10" fmla="*/ 12 w 34"/>
                <a:gd name="T11" fmla="*/ 161 h 194"/>
                <a:gd name="T12" fmla="*/ 8 w 34"/>
                <a:gd name="T13" fmla="*/ 151 h 194"/>
                <a:gd name="T14" fmla="*/ 10 w 34"/>
                <a:gd name="T15" fmla="*/ 155 h 194"/>
                <a:gd name="T16" fmla="*/ 12 w 34"/>
                <a:gd name="T17" fmla="*/ 151 h 194"/>
                <a:gd name="T18" fmla="*/ 7 w 34"/>
                <a:gd name="T19" fmla="*/ 138 h 194"/>
                <a:gd name="T20" fmla="*/ 9 w 34"/>
                <a:gd name="T21" fmla="*/ 144 h 194"/>
                <a:gd name="T22" fmla="*/ 11 w 34"/>
                <a:gd name="T23" fmla="*/ 147 h 194"/>
                <a:gd name="T24" fmla="*/ 7 w 34"/>
                <a:gd name="T25" fmla="*/ 138 h 194"/>
                <a:gd name="T26" fmla="*/ 9 w 34"/>
                <a:gd name="T27" fmla="*/ 131 h 194"/>
                <a:gd name="T28" fmla="*/ 10 w 34"/>
                <a:gd name="T29" fmla="*/ 135 h 194"/>
                <a:gd name="T30" fmla="*/ 7 w 34"/>
                <a:gd name="T31" fmla="*/ 129 h 194"/>
                <a:gd name="T32" fmla="*/ 7 w 34"/>
                <a:gd name="T33" fmla="*/ 120 h 194"/>
                <a:gd name="T34" fmla="*/ 8 w 34"/>
                <a:gd name="T35" fmla="*/ 124 h 194"/>
                <a:gd name="T36" fmla="*/ 10 w 34"/>
                <a:gd name="T37" fmla="*/ 120 h 194"/>
                <a:gd name="T38" fmla="*/ 5 w 34"/>
                <a:gd name="T39" fmla="*/ 110 h 194"/>
                <a:gd name="T40" fmla="*/ 7 w 34"/>
                <a:gd name="T41" fmla="*/ 113 h 194"/>
                <a:gd name="T42" fmla="*/ 9 w 34"/>
                <a:gd name="T43" fmla="*/ 110 h 194"/>
                <a:gd name="T44" fmla="*/ 5 w 34"/>
                <a:gd name="T45" fmla="*/ 97 h 194"/>
                <a:gd name="T46" fmla="*/ 7 w 34"/>
                <a:gd name="T47" fmla="*/ 103 h 194"/>
                <a:gd name="T48" fmla="*/ 9 w 34"/>
                <a:gd name="T49" fmla="*/ 105 h 194"/>
                <a:gd name="T50" fmla="*/ 5 w 34"/>
                <a:gd name="T51" fmla="*/ 97 h 194"/>
                <a:gd name="T52" fmla="*/ 6 w 34"/>
                <a:gd name="T53" fmla="*/ 90 h 194"/>
                <a:gd name="T54" fmla="*/ 7 w 34"/>
                <a:gd name="T55" fmla="*/ 94 h 194"/>
                <a:gd name="T56" fmla="*/ 5 w 34"/>
                <a:gd name="T57" fmla="*/ 87 h 194"/>
                <a:gd name="T58" fmla="*/ 5 w 34"/>
                <a:gd name="T59" fmla="*/ 79 h 194"/>
                <a:gd name="T60" fmla="*/ 6 w 34"/>
                <a:gd name="T61" fmla="*/ 83 h 194"/>
                <a:gd name="T62" fmla="*/ 7 w 34"/>
                <a:gd name="T63" fmla="*/ 78 h 194"/>
                <a:gd name="T64" fmla="*/ 3 w 34"/>
                <a:gd name="T65" fmla="*/ 68 h 194"/>
                <a:gd name="T66" fmla="*/ 5 w 34"/>
                <a:gd name="T67" fmla="*/ 72 h 194"/>
                <a:gd name="T68" fmla="*/ 7 w 34"/>
                <a:gd name="T69" fmla="*/ 68 h 194"/>
                <a:gd name="T70" fmla="*/ 3 w 34"/>
                <a:gd name="T71" fmla="*/ 55 h 194"/>
                <a:gd name="T72" fmla="*/ 5 w 34"/>
                <a:gd name="T73" fmla="*/ 61 h 194"/>
                <a:gd name="T74" fmla="*/ 7 w 34"/>
                <a:gd name="T75" fmla="*/ 64 h 194"/>
                <a:gd name="T76" fmla="*/ 3 w 34"/>
                <a:gd name="T77" fmla="*/ 55 h 194"/>
                <a:gd name="T78" fmla="*/ 4 w 34"/>
                <a:gd name="T79" fmla="*/ 48 h 194"/>
                <a:gd name="T80" fmla="*/ 5 w 34"/>
                <a:gd name="T81" fmla="*/ 52 h 194"/>
                <a:gd name="T82" fmla="*/ 3 w 34"/>
                <a:gd name="T83" fmla="*/ 46 h 194"/>
                <a:gd name="T84" fmla="*/ 2 w 34"/>
                <a:gd name="T85" fmla="*/ 37 h 194"/>
                <a:gd name="T86" fmla="*/ 4 w 34"/>
                <a:gd name="T87" fmla="*/ 41 h 194"/>
                <a:gd name="T88" fmla="*/ 5 w 34"/>
                <a:gd name="T89" fmla="*/ 37 h 194"/>
                <a:gd name="T90" fmla="*/ 1 w 34"/>
                <a:gd name="T91" fmla="*/ 27 h 194"/>
                <a:gd name="T92" fmla="*/ 3 w 34"/>
                <a:gd name="T93" fmla="*/ 30 h 194"/>
                <a:gd name="T94" fmla="*/ 5 w 34"/>
                <a:gd name="T95" fmla="*/ 27 h 194"/>
                <a:gd name="T96" fmla="*/ 1 w 34"/>
                <a:gd name="T97" fmla="*/ 14 h 194"/>
                <a:gd name="T98" fmla="*/ 3 w 34"/>
                <a:gd name="T99" fmla="*/ 20 h 194"/>
                <a:gd name="T100" fmla="*/ 5 w 34"/>
                <a:gd name="T101" fmla="*/ 22 h 194"/>
                <a:gd name="T102" fmla="*/ 1 w 34"/>
                <a:gd name="T103" fmla="*/ 14 h 194"/>
                <a:gd name="T104" fmla="*/ 2 w 34"/>
                <a:gd name="T105" fmla="*/ 1 h 194"/>
                <a:gd name="T106" fmla="*/ 0 w 34"/>
                <a:gd name="T107" fmla="*/ 6 h 194"/>
                <a:gd name="T108" fmla="*/ 2 w 34"/>
                <a:gd name="T109" fmla="*/ 10 h 194"/>
                <a:gd name="T110" fmla="*/ 4 w 34"/>
                <a:gd name="T111" fmla="*/ 5 h 194"/>
                <a:gd name="T112" fmla="*/ 28 w 34"/>
                <a:gd name="T113" fmla="*/ 189 h 194"/>
                <a:gd name="T114" fmla="*/ 10 w 34"/>
                <a:gd name="T115" fmla="*/ 181 h 194"/>
                <a:gd name="T116" fmla="*/ 12 w 34"/>
                <a:gd name="T117" fmla="*/ 194 h 194"/>
                <a:gd name="T118" fmla="*/ 33 w 34"/>
                <a:gd name="T119" fmla="*/ 192 h 194"/>
                <a:gd name="T120" fmla="*/ 24 w 34"/>
                <a:gd name="T121" fmla="*/ 2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4" h="194">
                  <a:moveTo>
                    <a:pt x="9" y="170"/>
                  </a:moveTo>
                  <a:cubicBezTo>
                    <a:pt x="9" y="172"/>
                    <a:pt x="9" y="172"/>
                    <a:pt x="9" y="172"/>
                  </a:cubicBezTo>
                  <a:cubicBezTo>
                    <a:pt x="9" y="172"/>
                    <a:pt x="9" y="172"/>
                    <a:pt x="9" y="172"/>
                  </a:cubicBezTo>
                  <a:cubicBezTo>
                    <a:pt x="10" y="172"/>
                    <a:pt x="10" y="172"/>
                    <a:pt x="11" y="173"/>
                  </a:cubicBezTo>
                  <a:cubicBezTo>
                    <a:pt x="11" y="173"/>
                    <a:pt x="12" y="175"/>
                    <a:pt x="11" y="175"/>
                  </a:cubicBezTo>
                  <a:cubicBezTo>
                    <a:pt x="11" y="176"/>
                    <a:pt x="11" y="176"/>
                    <a:pt x="11" y="176"/>
                  </a:cubicBezTo>
                  <a:cubicBezTo>
                    <a:pt x="11" y="176"/>
                    <a:pt x="11" y="176"/>
                    <a:pt x="11" y="176"/>
                  </a:cubicBezTo>
                  <a:cubicBezTo>
                    <a:pt x="11" y="176"/>
                    <a:pt x="11" y="177"/>
                    <a:pt x="12" y="177"/>
                  </a:cubicBezTo>
                  <a:cubicBezTo>
                    <a:pt x="12" y="177"/>
                    <a:pt x="12" y="178"/>
                    <a:pt x="13" y="178"/>
                  </a:cubicBezTo>
                  <a:cubicBezTo>
                    <a:pt x="13" y="172"/>
                    <a:pt x="13" y="172"/>
                    <a:pt x="13" y="172"/>
                  </a:cubicBezTo>
                  <a:cubicBezTo>
                    <a:pt x="13" y="172"/>
                    <a:pt x="12" y="172"/>
                    <a:pt x="12" y="172"/>
                  </a:cubicBezTo>
                  <a:cubicBezTo>
                    <a:pt x="12" y="171"/>
                    <a:pt x="11" y="171"/>
                    <a:pt x="10" y="170"/>
                  </a:cubicBezTo>
                  <a:cubicBezTo>
                    <a:pt x="9" y="170"/>
                    <a:pt x="9" y="170"/>
                    <a:pt x="9" y="170"/>
                  </a:cubicBezTo>
                  <a:moveTo>
                    <a:pt x="8" y="159"/>
                  </a:moveTo>
                  <a:cubicBezTo>
                    <a:pt x="8" y="162"/>
                    <a:pt x="8" y="162"/>
                    <a:pt x="8" y="162"/>
                  </a:cubicBezTo>
                  <a:cubicBezTo>
                    <a:pt x="8" y="162"/>
                    <a:pt x="9" y="162"/>
                    <a:pt x="9" y="162"/>
                  </a:cubicBezTo>
                  <a:cubicBezTo>
                    <a:pt x="9" y="162"/>
                    <a:pt x="10" y="162"/>
                    <a:pt x="10" y="162"/>
                  </a:cubicBezTo>
                  <a:cubicBezTo>
                    <a:pt x="11" y="163"/>
                    <a:pt x="11" y="164"/>
                    <a:pt x="10" y="165"/>
                  </a:cubicBezTo>
                  <a:cubicBezTo>
                    <a:pt x="10" y="165"/>
                    <a:pt x="10" y="165"/>
                    <a:pt x="10" y="165"/>
                  </a:cubicBezTo>
                  <a:cubicBezTo>
                    <a:pt x="10" y="166"/>
                    <a:pt x="10" y="166"/>
                    <a:pt x="10" y="166"/>
                  </a:cubicBezTo>
                  <a:cubicBezTo>
                    <a:pt x="10" y="166"/>
                    <a:pt x="11" y="166"/>
                    <a:pt x="11" y="167"/>
                  </a:cubicBezTo>
                  <a:cubicBezTo>
                    <a:pt x="12" y="167"/>
                    <a:pt x="12" y="167"/>
                    <a:pt x="12" y="167"/>
                  </a:cubicBezTo>
                  <a:cubicBezTo>
                    <a:pt x="12" y="161"/>
                    <a:pt x="12" y="161"/>
                    <a:pt x="12" y="161"/>
                  </a:cubicBezTo>
                  <a:cubicBezTo>
                    <a:pt x="12" y="161"/>
                    <a:pt x="12" y="161"/>
                    <a:pt x="12" y="161"/>
                  </a:cubicBezTo>
                  <a:cubicBezTo>
                    <a:pt x="11" y="161"/>
                    <a:pt x="10" y="161"/>
                    <a:pt x="9" y="160"/>
                  </a:cubicBezTo>
                  <a:cubicBezTo>
                    <a:pt x="9" y="160"/>
                    <a:pt x="8" y="160"/>
                    <a:pt x="8" y="159"/>
                  </a:cubicBezTo>
                  <a:moveTo>
                    <a:pt x="7" y="149"/>
                  </a:moveTo>
                  <a:cubicBezTo>
                    <a:pt x="8" y="151"/>
                    <a:pt x="8" y="151"/>
                    <a:pt x="8" y="151"/>
                  </a:cubicBezTo>
                  <a:cubicBezTo>
                    <a:pt x="8" y="151"/>
                    <a:pt x="8" y="151"/>
                    <a:pt x="8" y="151"/>
                  </a:cubicBezTo>
                  <a:cubicBezTo>
                    <a:pt x="9" y="151"/>
                    <a:pt x="9" y="152"/>
                    <a:pt x="10" y="152"/>
                  </a:cubicBezTo>
                  <a:cubicBezTo>
                    <a:pt x="10" y="153"/>
                    <a:pt x="10" y="154"/>
                    <a:pt x="10" y="155"/>
                  </a:cubicBezTo>
                  <a:cubicBezTo>
                    <a:pt x="10" y="155"/>
                    <a:pt x="10" y="155"/>
                    <a:pt x="10" y="155"/>
                  </a:cubicBezTo>
                  <a:cubicBezTo>
                    <a:pt x="10" y="155"/>
                    <a:pt x="10" y="155"/>
                    <a:pt x="10" y="155"/>
                  </a:cubicBezTo>
                  <a:cubicBezTo>
                    <a:pt x="10" y="156"/>
                    <a:pt x="10" y="156"/>
                    <a:pt x="11" y="156"/>
                  </a:cubicBezTo>
                  <a:cubicBezTo>
                    <a:pt x="11" y="157"/>
                    <a:pt x="11" y="157"/>
                    <a:pt x="12" y="157"/>
                  </a:cubicBezTo>
                  <a:cubicBezTo>
                    <a:pt x="12" y="151"/>
                    <a:pt x="12" y="151"/>
                    <a:pt x="12" y="151"/>
                  </a:cubicBezTo>
                  <a:cubicBezTo>
                    <a:pt x="11" y="151"/>
                    <a:pt x="11" y="151"/>
                    <a:pt x="11" y="151"/>
                  </a:cubicBezTo>
                  <a:cubicBezTo>
                    <a:pt x="10" y="151"/>
                    <a:pt x="10" y="150"/>
                    <a:pt x="9" y="150"/>
                  </a:cubicBezTo>
                  <a:cubicBezTo>
                    <a:pt x="8" y="149"/>
                    <a:pt x="8" y="149"/>
                    <a:pt x="7" y="149"/>
                  </a:cubicBezTo>
                  <a:moveTo>
                    <a:pt x="7" y="138"/>
                  </a:moveTo>
                  <a:cubicBezTo>
                    <a:pt x="7" y="141"/>
                    <a:pt x="7" y="141"/>
                    <a:pt x="7" y="141"/>
                  </a:cubicBezTo>
                  <a:cubicBezTo>
                    <a:pt x="7" y="141"/>
                    <a:pt x="7" y="141"/>
                    <a:pt x="8" y="141"/>
                  </a:cubicBezTo>
                  <a:cubicBezTo>
                    <a:pt x="8" y="141"/>
                    <a:pt x="9" y="141"/>
                    <a:pt x="9" y="141"/>
                  </a:cubicBezTo>
                  <a:cubicBezTo>
                    <a:pt x="10" y="142"/>
                    <a:pt x="10" y="143"/>
                    <a:pt x="9" y="144"/>
                  </a:cubicBezTo>
                  <a:cubicBezTo>
                    <a:pt x="9" y="145"/>
                    <a:pt x="9" y="145"/>
                    <a:pt x="9" y="145"/>
                  </a:cubicBezTo>
                  <a:cubicBezTo>
                    <a:pt x="9" y="145"/>
                    <a:pt x="9" y="145"/>
                    <a:pt x="9" y="145"/>
                  </a:cubicBezTo>
                  <a:cubicBezTo>
                    <a:pt x="9" y="145"/>
                    <a:pt x="10" y="146"/>
                    <a:pt x="10" y="146"/>
                  </a:cubicBezTo>
                  <a:cubicBezTo>
                    <a:pt x="10" y="146"/>
                    <a:pt x="11" y="146"/>
                    <a:pt x="11" y="147"/>
                  </a:cubicBezTo>
                  <a:cubicBezTo>
                    <a:pt x="11" y="141"/>
                    <a:pt x="11" y="141"/>
                    <a:pt x="11" y="141"/>
                  </a:cubicBezTo>
                  <a:cubicBezTo>
                    <a:pt x="11" y="141"/>
                    <a:pt x="11" y="141"/>
                    <a:pt x="11" y="141"/>
                  </a:cubicBezTo>
                  <a:cubicBezTo>
                    <a:pt x="10" y="140"/>
                    <a:pt x="9" y="140"/>
                    <a:pt x="8" y="139"/>
                  </a:cubicBezTo>
                  <a:cubicBezTo>
                    <a:pt x="8" y="139"/>
                    <a:pt x="7" y="139"/>
                    <a:pt x="7" y="138"/>
                  </a:cubicBezTo>
                  <a:moveTo>
                    <a:pt x="6" y="128"/>
                  </a:moveTo>
                  <a:cubicBezTo>
                    <a:pt x="7" y="131"/>
                    <a:pt x="7" y="131"/>
                    <a:pt x="7" y="131"/>
                  </a:cubicBezTo>
                  <a:cubicBezTo>
                    <a:pt x="7" y="131"/>
                    <a:pt x="7" y="131"/>
                    <a:pt x="7" y="131"/>
                  </a:cubicBezTo>
                  <a:cubicBezTo>
                    <a:pt x="8" y="131"/>
                    <a:pt x="8" y="131"/>
                    <a:pt x="9" y="131"/>
                  </a:cubicBezTo>
                  <a:cubicBezTo>
                    <a:pt x="9" y="132"/>
                    <a:pt x="9" y="133"/>
                    <a:pt x="9" y="134"/>
                  </a:cubicBezTo>
                  <a:cubicBezTo>
                    <a:pt x="8" y="134"/>
                    <a:pt x="8" y="134"/>
                    <a:pt x="8" y="134"/>
                  </a:cubicBezTo>
                  <a:cubicBezTo>
                    <a:pt x="9" y="135"/>
                    <a:pt x="9" y="135"/>
                    <a:pt x="9" y="135"/>
                  </a:cubicBezTo>
                  <a:cubicBezTo>
                    <a:pt x="9" y="135"/>
                    <a:pt x="9" y="135"/>
                    <a:pt x="10" y="135"/>
                  </a:cubicBezTo>
                  <a:cubicBezTo>
                    <a:pt x="10" y="136"/>
                    <a:pt x="10" y="136"/>
                    <a:pt x="11" y="136"/>
                  </a:cubicBezTo>
                  <a:cubicBezTo>
                    <a:pt x="11" y="130"/>
                    <a:pt x="11" y="130"/>
                    <a:pt x="11" y="130"/>
                  </a:cubicBezTo>
                  <a:cubicBezTo>
                    <a:pt x="10" y="130"/>
                    <a:pt x="10" y="130"/>
                    <a:pt x="10" y="130"/>
                  </a:cubicBezTo>
                  <a:cubicBezTo>
                    <a:pt x="9" y="130"/>
                    <a:pt x="8" y="129"/>
                    <a:pt x="7" y="129"/>
                  </a:cubicBezTo>
                  <a:cubicBezTo>
                    <a:pt x="7" y="129"/>
                    <a:pt x="7" y="128"/>
                    <a:pt x="6" y="128"/>
                  </a:cubicBezTo>
                  <a:moveTo>
                    <a:pt x="6" y="118"/>
                  </a:moveTo>
                  <a:cubicBezTo>
                    <a:pt x="6" y="120"/>
                    <a:pt x="6" y="120"/>
                    <a:pt x="6" y="120"/>
                  </a:cubicBezTo>
                  <a:cubicBezTo>
                    <a:pt x="6" y="120"/>
                    <a:pt x="6" y="120"/>
                    <a:pt x="7" y="120"/>
                  </a:cubicBezTo>
                  <a:cubicBezTo>
                    <a:pt x="7" y="120"/>
                    <a:pt x="8" y="120"/>
                    <a:pt x="8" y="121"/>
                  </a:cubicBezTo>
                  <a:cubicBezTo>
                    <a:pt x="9" y="121"/>
                    <a:pt x="9" y="123"/>
                    <a:pt x="8" y="124"/>
                  </a:cubicBezTo>
                  <a:cubicBezTo>
                    <a:pt x="8" y="124"/>
                    <a:pt x="8" y="124"/>
                    <a:pt x="8" y="124"/>
                  </a:cubicBezTo>
                  <a:cubicBezTo>
                    <a:pt x="8" y="124"/>
                    <a:pt x="8" y="124"/>
                    <a:pt x="8" y="124"/>
                  </a:cubicBezTo>
                  <a:cubicBezTo>
                    <a:pt x="8" y="124"/>
                    <a:pt x="9" y="125"/>
                    <a:pt x="9" y="125"/>
                  </a:cubicBezTo>
                  <a:cubicBezTo>
                    <a:pt x="9" y="125"/>
                    <a:pt x="10" y="126"/>
                    <a:pt x="10" y="126"/>
                  </a:cubicBezTo>
                  <a:cubicBezTo>
                    <a:pt x="10" y="120"/>
                    <a:pt x="10" y="120"/>
                    <a:pt x="10" y="120"/>
                  </a:cubicBezTo>
                  <a:cubicBezTo>
                    <a:pt x="10" y="120"/>
                    <a:pt x="10" y="120"/>
                    <a:pt x="10" y="120"/>
                  </a:cubicBezTo>
                  <a:cubicBezTo>
                    <a:pt x="9" y="120"/>
                    <a:pt x="8" y="119"/>
                    <a:pt x="7" y="118"/>
                  </a:cubicBezTo>
                  <a:cubicBezTo>
                    <a:pt x="7" y="118"/>
                    <a:pt x="6" y="118"/>
                    <a:pt x="6" y="118"/>
                  </a:cubicBezTo>
                  <a:moveTo>
                    <a:pt x="5" y="107"/>
                  </a:moveTo>
                  <a:cubicBezTo>
                    <a:pt x="5" y="110"/>
                    <a:pt x="5" y="110"/>
                    <a:pt x="5" y="110"/>
                  </a:cubicBezTo>
                  <a:cubicBezTo>
                    <a:pt x="6" y="110"/>
                    <a:pt x="6" y="110"/>
                    <a:pt x="6" y="110"/>
                  </a:cubicBezTo>
                  <a:cubicBezTo>
                    <a:pt x="7" y="110"/>
                    <a:pt x="7" y="110"/>
                    <a:pt x="7" y="110"/>
                  </a:cubicBezTo>
                  <a:cubicBezTo>
                    <a:pt x="8" y="111"/>
                    <a:pt x="8" y="112"/>
                    <a:pt x="8" y="113"/>
                  </a:cubicBezTo>
                  <a:cubicBezTo>
                    <a:pt x="7" y="113"/>
                    <a:pt x="7" y="113"/>
                    <a:pt x="7" y="113"/>
                  </a:cubicBezTo>
                  <a:cubicBezTo>
                    <a:pt x="8" y="114"/>
                    <a:pt x="8" y="114"/>
                    <a:pt x="8" y="114"/>
                  </a:cubicBezTo>
                  <a:cubicBezTo>
                    <a:pt x="8" y="114"/>
                    <a:pt x="8" y="114"/>
                    <a:pt x="8" y="115"/>
                  </a:cubicBezTo>
                  <a:cubicBezTo>
                    <a:pt x="9" y="115"/>
                    <a:pt x="9" y="115"/>
                    <a:pt x="10" y="116"/>
                  </a:cubicBezTo>
                  <a:cubicBezTo>
                    <a:pt x="9" y="110"/>
                    <a:pt x="9" y="110"/>
                    <a:pt x="9" y="110"/>
                  </a:cubicBezTo>
                  <a:cubicBezTo>
                    <a:pt x="9" y="110"/>
                    <a:pt x="9" y="109"/>
                    <a:pt x="9" y="109"/>
                  </a:cubicBezTo>
                  <a:cubicBezTo>
                    <a:pt x="8" y="109"/>
                    <a:pt x="7" y="109"/>
                    <a:pt x="6" y="108"/>
                  </a:cubicBezTo>
                  <a:cubicBezTo>
                    <a:pt x="6" y="108"/>
                    <a:pt x="6" y="108"/>
                    <a:pt x="5" y="107"/>
                  </a:cubicBezTo>
                  <a:moveTo>
                    <a:pt x="5" y="97"/>
                  </a:moveTo>
                  <a:cubicBezTo>
                    <a:pt x="5" y="100"/>
                    <a:pt x="5" y="100"/>
                    <a:pt x="5" y="100"/>
                  </a:cubicBezTo>
                  <a:cubicBezTo>
                    <a:pt x="5" y="99"/>
                    <a:pt x="5" y="99"/>
                    <a:pt x="6" y="99"/>
                  </a:cubicBezTo>
                  <a:cubicBezTo>
                    <a:pt x="6" y="99"/>
                    <a:pt x="7" y="100"/>
                    <a:pt x="7" y="100"/>
                  </a:cubicBezTo>
                  <a:cubicBezTo>
                    <a:pt x="8" y="101"/>
                    <a:pt x="8" y="102"/>
                    <a:pt x="7" y="103"/>
                  </a:cubicBezTo>
                  <a:cubicBezTo>
                    <a:pt x="7" y="103"/>
                    <a:pt x="7" y="103"/>
                    <a:pt x="7" y="103"/>
                  </a:cubicBezTo>
                  <a:cubicBezTo>
                    <a:pt x="7" y="103"/>
                    <a:pt x="7" y="103"/>
                    <a:pt x="7" y="103"/>
                  </a:cubicBezTo>
                  <a:cubicBezTo>
                    <a:pt x="7" y="104"/>
                    <a:pt x="8" y="104"/>
                    <a:pt x="8" y="104"/>
                  </a:cubicBezTo>
                  <a:cubicBezTo>
                    <a:pt x="8" y="105"/>
                    <a:pt x="9" y="105"/>
                    <a:pt x="9" y="105"/>
                  </a:cubicBezTo>
                  <a:cubicBezTo>
                    <a:pt x="9" y="99"/>
                    <a:pt x="9" y="99"/>
                    <a:pt x="9" y="99"/>
                  </a:cubicBezTo>
                  <a:cubicBezTo>
                    <a:pt x="9" y="99"/>
                    <a:pt x="9" y="99"/>
                    <a:pt x="9" y="99"/>
                  </a:cubicBezTo>
                  <a:cubicBezTo>
                    <a:pt x="8" y="99"/>
                    <a:pt x="7" y="98"/>
                    <a:pt x="6" y="98"/>
                  </a:cubicBezTo>
                  <a:cubicBezTo>
                    <a:pt x="6" y="97"/>
                    <a:pt x="5" y="97"/>
                    <a:pt x="5" y="97"/>
                  </a:cubicBezTo>
                  <a:moveTo>
                    <a:pt x="4" y="87"/>
                  </a:moveTo>
                  <a:cubicBezTo>
                    <a:pt x="4" y="89"/>
                    <a:pt x="4" y="89"/>
                    <a:pt x="4" y="89"/>
                  </a:cubicBezTo>
                  <a:cubicBezTo>
                    <a:pt x="5" y="89"/>
                    <a:pt x="5" y="89"/>
                    <a:pt x="5" y="89"/>
                  </a:cubicBezTo>
                  <a:cubicBezTo>
                    <a:pt x="6" y="89"/>
                    <a:pt x="6" y="89"/>
                    <a:pt x="6" y="90"/>
                  </a:cubicBezTo>
                  <a:cubicBezTo>
                    <a:pt x="7" y="90"/>
                    <a:pt x="7" y="92"/>
                    <a:pt x="7" y="92"/>
                  </a:cubicBezTo>
                  <a:cubicBezTo>
                    <a:pt x="6" y="93"/>
                    <a:pt x="6" y="93"/>
                    <a:pt x="6" y="93"/>
                  </a:cubicBezTo>
                  <a:cubicBezTo>
                    <a:pt x="7" y="93"/>
                    <a:pt x="7" y="93"/>
                    <a:pt x="7" y="93"/>
                  </a:cubicBezTo>
                  <a:cubicBezTo>
                    <a:pt x="7" y="93"/>
                    <a:pt x="7" y="94"/>
                    <a:pt x="7" y="94"/>
                  </a:cubicBezTo>
                  <a:cubicBezTo>
                    <a:pt x="8" y="94"/>
                    <a:pt x="8" y="94"/>
                    <a:pt x="9" y="95"/>
                  </a:cubicBezTo>
                  <a:cubicBezTo>
                    <a:pt x="8" y="89"/>
                    <a:pt x="8" y="89"/>
                    <a:pt x="8" y="89"/>
                  </a:cubicBezTo>
                  <a:cubicBezTo>
                    <a:pt x="8" y="89"/>
                    <a:pt x="8" y="89"/>
                    <a:pt x="8" y="89"/>
                  </a:cubicBezTo>
                  <a:cubicBezTo>
                    <a:pt x="7" y="88"/>
                    <a:pt x="6" y="88"/>
                    <a:pt x="5" y="87"/>
                  </a:cubicBezTo>
                  <a:cubicBezTo>
                    <a:pt x="5" y="87"/>
                    <a:pt x="5" y="87"/>
                    <a:pt x="4" y="87"/>
                  </a:cubicBezTo>
                  <a:moveTo>
                    <a:pt x="4" y="76"/>
                  </a:moveTo>
                  <a:cubicBezTo>
                    <a:pt x="4" y="79"/>
                    <a:pt x="4" y="79"/>
                    <a:pt x="4" y="79"/>
                  </a:cubicBezTo>
                  <a:cubicBezTo>
                    <a:pt x="4" y="79"/>
                    <a:pt x="4" y="79"/>
                    <a:pt x="5" y="79"/>
                  </a:cubicBezTo>
                  <a:cubicBezTo>
                    <a:pt x="5" y="79"/>
                    <a:pt x="6" y="79"/>
                    <a:pt x="6" y="79"/>
                  </a:cubicBezTo>
                  <a:cubicBezTo>
                    <a:pt x="7" y="80"/>
                    <a:pt x="7" y="81"/>
                    <a:pt x="6" y="82"/>
                  </a:cubicBezTo>
                  <a:cubicBezTo>
                    <a:pt x="6" y="82"/>
                    <a:pt x="6" y="82"/>
                    <a:pt x="6" y="82"/>
                  </a:cubicBezTo>
                  <a:cubicBezTo>
                    <a:pt x="6" y="83"/>
                    <a:pt x="6" y="83"/>
                    <a:pt x="6" y="83"/>
                  </a:cubicBezTo>
                  <a:cubicBezTo>
                    <a:pt x="6" y="83"/>
                    <a:pt x="6" y="83"/>
                    <a:pt x="7" y="84"/>
                  </a:cubicBezTo>
                  <a:cubicBezTo>
                    <a:pt x="7" y="84"/>
                    <a:pt x="8" y="84"/>
                    <a:pt x="8" y="84"/>
                  </a:cubicBezTo>
                  <a:cubicBezTo>
                    <a:pt x="8" y="78"/>
                    <a:pt x="8" y="78"/>
                    <a:pt x="8" y="78"/>
                  </a:cubicBezTo>
                  <a:cubicBezTo>
                    <a:pt x="8" y="78"/>
                    <a:pt x="8" y="78"/>
                    <a:pt x="7" y="78"/>
                  </a:cubicBezTo>
                  <a:cubicBezTo>
                    <a:pt x="7" y="78"/>
                    <a:pt x="6" y="78"/>
                    <a:pt x="5" y="77"/>
                  </a:cubicBezTo>
                  <a:cubicBezTo>
                    <a:pt x="4" y="77"/>
                    <a:pt x="4" y="76"/>
                    <a:pt x="4" y="76"/>
                  </a:cubicBezTo>
                  <a:moveTo>
                    <a:pt x="3" y="66"/>
                  </a:moveTo>
                  <a:cubicBezTo>
                    <a:pt x="3" y="68"/>
                    <a:pt x="3" y="68"/>
                    <a:pt x="3" y="68"/>
                  </a:cubicBezTo>
                  <a:cubicBezTo>
                    <a:pt x="4" y="68"/>
                    <a:pt x="4" y="68"/>
                    <a:pt x="4" y="68"/>
                  </a:cubicBezTo>
                  <a:cubicBezTo>
                    <a:pt x="4" y="68"/>
                    <a:pt x="5" y="68"/>
                    <a:pt x="5" y="69"/>
                  </a:cubicBezTo>
                  <a:cubicBezTo>
                    <a:pt x="6" y="70"/>
                    <a:pt x="6" y="71"/>
                    <a:pt x="5" y="72"/>
                  </a:cubicBezTo>
                  <a:cubicBezTo>
                    <a:pt x="5" y="72"/>
                    <a:pt x="5" y="72"/>
                    <a:pt x="5" y="72"/>
                  </a:cubicBezTo>
                  <a:cubicBezTo>
                    <a:pt x="5" y="72"/>
                    <a:pt x="5" y="72"/>
                    <a:pt x="5" y="72"/>
                  </a:cubicBezTo>
                  <a:cubicBezTo>
                    <a:pt x="6" y="73"/>
                    <a:pt x="6" y="73"/>
                    <a:pt x="6" y="73"/>
                  </a:cubicBezTo>
                  <a:cubicBezTo>
                    <a:pt x="7" y="73"/>
                    <a:pt x="7" y="74"/>
                    <a:pt x="8" y="74"/>
                  </a:cubicBezTo>
                  <a:cubicBezTo>
                    <a:pt x="7" y="68"/>
                    <a:pt x="7" y="68"/>
                    <a:pt x="7" y="68"/>
                  </a:cubicBezTo>
                  <a:cubicBezTo>
                    <a:pt x="7" y="68"/>
                    <a:pt x="7" y="68"/>
                    <a:pt x="7" y="68"/>
                  </a:cubicBezTo>
                  <a:cubicBezTo>
                    <a:pt x="6" y="68"/>
                    <a:pt x="5" y="67"/>
                    <a:pt x="4" y="67"/>
                  </a:cubicBezTo>
                  <a:cubicBezTo>
                    <a:pt x="4" y="66"/>
                    <a:pt x="4" y="66"/>
                    <a:pt x="3" y="66"/>
                  </a:cubicBezTo>
                  <a:moveTo>
                    <a:pt x="3" y="55"/>
                  </a:moveTo>
                  <a:cubicBezTo>
                    <a:pt x="3" y="58"/>
                    <a:pt x="3" y="58"/>
                    <a:pt x="3" y="58"/>
                  </a:cubicBezTo>
                  <a:cubicBezTo>
                    <a:pt x="3" y="58"/>
                    <a:pt x="3" y="58"/>
                    <a:pt x="3" y="58"/>
                  </a:cubicBezTo>
                  <a:cubicBezTo>
                    <a:pt x="4" y="58"/>
                    <a:pt x="4" y="58"/>
                    <a:pt x="5" y="58"/>
                  </a:cubicBezTo>
                  <a:cubicBezTo>
                    <a:pt x="6" y="59"/>
                    <a:pt x="6" y="60"/>
                    <a:pt x="5" y="61"/>
                  </a:cubicBezTo>
                  <a:cubicBezTo>
                    <a:pt x="5" y="62"/>
                    <a:pt x="5" y="62"/>
                    <a:pt x="5" y="62"/>
                  </a:cubicBezTo>
                  <a:cubicBezTo>
                    <a:pt x="5" y="62"/>
                    <a:pt x="5" y="62"/>
                    <a:pt x="5" y="62"/>
                  </a:cubicBezTo>
                  <a:cubicBezTo>
                    <a:pt x="5" y="62"/>
                    <a:pt x="5" y="62"/>
                    <a:pt x="6" y="63"/>
                  </a:cubicBezTo>
                  <a:cubicBezTo>
                    <a:pt x="6" y="63"/>
                    <a:pt x="7" y="63"/>
                    <a:pt x="7" y="64"/>
                  </a:cubicBezTo>
                  <a:cubicBezTo>
                    <a:pt x="7" y="58"/>
                    <a:pt x="7" y="58"/>
                    <a:pt x="7" y="58"/>
                  </a:cubicBezTo>
                  <a:cubicBezTo>
                    <a:pt x="7" y="58"/>
                    <a:pt x="7" y="58"/>
                    <a:pt x="6" y="58"/>
                  </a:cubicBezTo>
                  <a:cubicBezTo>
                    <a:pt x="6" y="57"/>
                    <a:pt x="5" y="57"/>
                    <a:pt x="4" y="56"/>
                  </a:cubicBezTo>
                  <a:cubicBezTo>
                    <a:pt x="3" y="56"/>
                    <a:pt x="3" y="56"/>
                    <a:pt x="3" y="55"/>
                  </a:cubicBezTo>
                  <a:moveTo>
                    <a:pt x="2" y="45"/>
                  </a:moveTo>
                  <a:cubicBezTo>
                    <a:pt x="2" y="48"/>
                    <a:pt x="2" y="48"/>
                    <a:pt x="2" y="48"/>
                  </a:cubicBezTo>
                  <a:cubicBezTo>
                    <a:pt x="2" y="48"/>
                    <a:pt x="3" y="48"/>
                    <a:pt x="3" y="48"/>
                  </a:cubicBezTo>
                  <a:cubicBezTo>
                    <a:pt x="3" y="48"/>
                    <a:pt x="4" y="48"/>
                    <a:pt x="4" y="48"/>
                  </a:cubicBezTo>
                  <a:cubicBezTo>
                    <a:pt x="5" y="49"/>
                    <a:pt x="5" y="50"/>
                    <a:pt x="4" y="51"/>
                  </a:cubicBezTo>
                  <a:cubicBezTo>
                    <a:pt x="4" y="51"/>
                    <a:pt x="4" y="51"/>
                    <a:pt x="4" y="51"/>
                  </a:cubicBezTo>
                  <a:cubicBezTo>
                    <a:pt x="4" y="51"/>
                    <a:pt x="4" y="51"/>
                    <a:pt x="4" y="51"/>
                  </a:cubicBezTo>
                  <a:cubicBezTo>
                    <a:pt x="5" y="52"/>
                    <a:pt x="5" y="52"/>
                    <a:pt x="5" y="52"/>
                  </a:cubicBezTo>
                  <a:cubicBezTo>
                    <a:pt x="6" y="53"/>
                    <a:pt x="6" y="53"/>
                    <a:pt x="7" y="53"/>
                  </a:cubicBezTo>
                  <a:cubicBezTo>
                    <a:pt x="6" y="47"/>
                    <a:pt x="6" y="47"/>
                    <a:pt x="6" y="47"/>
                  </a:cubicBezTo>
                  <a:cubicBezTo>
                    <a:pt x="6" y="47"/>
                    <a:pt x="6" y="47"/>
                    <a:pt x="6" y="47"/>
                  </a:cubicBezTo>
                  <a:cubicBezTo>
                    <a:pt x="5" y="47"/>
                    <a:pt x="4" y="46"/>
                    <a:pt x="3" y="46"/>
                  </a:cubicBezTo>
                  <a:cubicBezTo>
                    <a:pt x="3" y="46"/>
                    <a:pt x="3" y="45"/>
                    <a:pt x="2" y="45"/>
                  </a:cubicBezTo>
                  <a:moveTo>
                    <a:pt x="2" y="35"/>
                  </a:moveTo>
                  <a:cubicBezTo>
                    <a:pt x="2" y="37"/>
                    <a:pt x="2" y="37"/>
                    <a:pt x="2" y="37"/>
                  </a:cubicBezTo>
                  <a:cubicBezTo>
                    <a:pt x="2" y="37"/>
                    <a:pt x="2" y="37"/>
                    <a:pt x="2" y="37"/>
                  </a:cubicBezTo>
                  <a:cubicBezTo>
                    <a:pt x="3" y="37"/>
                    <a:pt x="3" y="37"/>
                    <a:pt x="4" y="38"/>
                  </a:cubicBezTo>
                  <a:cubicBezTo>
                    <a:pt x="5" y="38"/>
                    <a:pt x="5" y="40"/>
                    <a:pt x="4" y="40"/>
                  </a:cubicBezTo>
                  <a:cubicBezTo>
                    <a:pt x="4" y="41"/>
                    <a:pt x="4" y="41"/>
                    <a:pt x="4" y="41"/>
                  </a:cubicBezTo>
                  <a:cubicBezTo>
                    <a:pt x="4" y="41"/>
                    <a:pt x="4" y="41"/>
                    <a:pt x="4" y="41"/>
                  </a:cubicBezTo>
                  <a:cubicBezTo>
                    <a:pt x="4" y="41"/>
                    <a:pt x="4" y="42"/>
                    <a:pt x="5" y="42"/>
                  </a:cubicBezTo>
                  <a:cubicBezTo>
                    <a:pt x="5" y="42"/>
                    <a:pt x="6" y="43"/>
                    <a:pt x="6" y="43"/>
                  </a:cubicBezTo>
                  <a:cubicBezTo>
                    <a:pt x="6" y="37"/>
                    <a:pt x="6" y="37"/>
                    <a:pt x="6" y="37"/>
                  </a:cubicBezTo>
                  <a:cubicBezTo>
                    <a:pt x="6" y="37"/>
                    <a:pt x="5" y="37"/>
                    <a:pt x="5" y="37"/>
                  </a:cubicBezTo>
                  <a:cubicBezTo>
                    <a:pt x="5" y="36"/>
                    <a:pt x="4" y="36"/>
                    <a:pt x="3" y="35"/>
                  </a:cubicBezTo>
                  <a:cubicBezTo>
                    <a:pt x="2" y="35"/>
                    <a:pt x="2" y="35"/>
                    <a:pt x="2" y="35"/>
                  </a:cubicBezTo>
                  <a:moveTo>
                    <a:pt x="1" y="24"/>
                  </a:moveTo>
                  <a:cubicBezTo>
                    <a:pt x="1" y="27"/>
                    <a:pt x="1" y="27"/>
                    <a:pt x="1" y="27"/>
                  </a:cubicBezTo>
                  <a:cubicBezTo>
                    <a:pt x="1" y="27"/>
                    <a:pt x="2" y="27"/>
                    <a:pt x="2" y="27"/>
                  </a:cubicBezTo>
                  <a:cubicBezTo>
                    <a:pt x="2" y="27"/>
                    <a:pt x="3" y="27"/>
                    <a:pt x="3" y="27"/>
                  </a:cubicBezTo>
                  <a:cubicBezTo>
                    <a:pt x="4" y="28"/>
                    <a:pt x="4" y="29"/>
                    <a:pt x="3" y="30"/>
                  </a:cubicBezTo>
                  <a:cubicBezTo>
                    <a:pt x="3" y="30"/>
                    <a:pt x="3" y="30"/>
                    <a:pt x="3" y="30"/>
                  </a:cubicBezTo>
                  <a:cubicBezTo>
                    <a:pt x="3" y="31"/>
                    <a:pt x="3" y="31"/>
                    <a:pt x="3" y="31"/>
                  </a:cubicBezTo>
                  <a:cubicBezTo>
                    <a:pt x="4" y="31"/>
                    <a:pt x="4" y="31"/>
                    <a:pt x="4" y="32"/>
                  </a:cubicBezTo>
                  <a:cubicBezTo>
                    <a:pt x="5" y="32"/>
                    <a:pt x="5" y="32"/>
                    <a:pt x="6" y="32"/>
                  </a:cubicBezTo>
                  <a:cubicBezTo>
                    <a:pt x="5" y="27"/>
                    <a:pt x="5" y="27"/>
                    <a:pt x="5" y="27"/>
                  </a:cubicBezTo>
                  <a:cubicBezTo>
                    <a:pt x="5" y="26"/>
                    <a:pt x="5" y="26"/>
                    <a:pt x="5" y="26"/>
                  </a:cubicBezTo>
                  <a:cubicBezTo>
                    <a:pt x="4" y="26"/>
                    <a:pt x="3" y="26"/>
                    <a:pt x="2" y="25"/>
                  </a:cubicBezTo>
                  <a:cubicBezTo>
                    <a:pt x="2" y="25"/>
                    <a:pt x="1" y="25"/>
                    <a:pt x="1" y="24"/>
                  </a:cubicBezTo>
                  <a:moveTo>
                    <a:pt x="1" y="14"/>
                  </a:moveTo>
                  <a:cubicBezTo>
                    <a:pt x="1" y="16"/>
                    <a:pt x="1" y="16"/>
                    <a:pt x="1" y="16"/>
                  </a:cubicBezTo>
                  <a:cubicBezTo>
                    <a:pt x="1" y="16"/>
                    <a:pt x="1" y="16"/>
                    <a:pt x="1" y="16"/>
                  </a:cubicBezTo>
                  <a:cubicBezTo>
                    <a:pt x="2" y="16"/>
                    <a:pt x="2" y="17"/>
                    <a:pt x="3" y="17"/>
                  </a:cubicBezTo>
                  <a:cubicBezTo>
                    <a:pt x="4" y="18"/>
                    <a:pt x="4" y="19"/>
                    <a:pt x="3" y="20"/>
                  </a:cubicBezTo>
                  <a:cubicBezTo>
                    <a:pt x="3" y="20"/>
                    <a:pt x="3" y="20"/>
                    <a:pt x="3" y="20"/>
                  </a:cubicBezTo>
                  <a:cubicBezTo>
                    <a:pt x="3" y="20"/>
                    <a:pt x="3" y="20"/>
                    <a:pt x="3" y="20"/>
                  </a:cubicBezTo>
                  <a:cubicBezTo>
                    <a:pt x="3" y="21"/>
                    <a:pt x="3" y="21"/>
                    <a:pt x="4" y="21"/>
                  </a:cubicBezTo>
                  <a:cubicBezTo>
                    <a:pt x="4" y="22"/>
                    <a:pt x="5" y="22"/>
                    <a:pt x="5" y="22"/>
                  </a:cubicBezTo>
                  <a:cubicBezTo>
                    <a:pt x="5" y="16"/>
                    <a:pt x="5" y="16"/>
                    <a:pt x="5" y="16"/>
                  </a:cubicBezTo>
                  <a:cubicBezTo>
                    <a:pt x="5" y="16"/>
                    <a:pt x="4" y="16"/>
                    <a:pt x="4" y="16"/>
                  </a:cubicBezTo>
                  <a:cubicBezTo>
                    <a:pt x="4" y="16"/>
                    <a:pt x="3" y="15"/>
                    <a:pt x="2" y="15"/>
                  </a:cubicBezTo>
                  <a:cubicBezTo>
                    <a:pt x="1" y="14"/>
                    <a:pt x="1" y="14"/>
                    <a:pt x="1" y="14"/>
                  </a:cubicBezTo>
                  <a:moveTo>
                    <a:pt x="22" y="0"/>
                  </a:moveTo>
                  <a:cubicBezTo>
                    <a:pt x="22" y="0"/>
                    <a:pt x="22" y="0"/>
                    <a:pt x="22" y="0"/>
                  </a:cubicBezTo>
                  <a:cubicBezTo>
                    <a:pt x="20" y="0"/>
                    <a:pt x="20" y="0"/>
                    <a:pt x="20" y="0"/>
                  </a:cubicBezTo>
                  <a:cubicBezTo>
                    <a:pt x="2" y="1"/>
                    <a:pt x="2" y="1"/>
                    <a:pt x="2" y="1"/>
                  </a:cubicBezTo>
                  <a:cubicBezTo>
                    <a:pt x="1" y="1"/>
                    <a:pt x="0" y="2"/>
                    <a:pt x="0" y="3"/>
                  </a:cubicBezTo>
                  <a:cubicBezTo>
                    <a:pt x="2" y="3"/>
                    <a:pt x="2" y="3"/>
                    <a:pt x="2" y="3"/>
                  </a:cubicBezTo>
                  <a:cubicBezTo>
                    <a:pt x="0" y="3"/>
                    <a:pt x="0" y="3"/>
                    <a:pt x="0" y="3"/>
                  </a:cubicBezTo>
                  <a:cubicBezTo>
                    <a:pt x="0" y="6"/>
                    <a:pt x="0" y="6"/>
                    <a:pt x="0" y="6"/>
                  </a:cubicBezTo>
                  <a:cubicBezTo>
                    <a:pt x="0" y="6"/>
                    <a:pt x="1" y="6"/>
                    <a:pt x="1" y="6"/>
                  </a:cubicBezTo>
                  <a:cubicBezTo>
                    <a:pt x="1" y="6"/>
                    <a:pt x="2" y="6"/>
                    <a:pt x="2" y="6"/>
                  </a:cubicBezTo>
                  <a:cubicBezTo>
                    <a:pt x="3" y="7"/>
                    <a:pt x="3" y="8"/>
                    <a:pt x="2" y="9"/>
                  </a:cubicBezTo>
                  <a:cubicBezTo>
                    <a:pt x="2" y="10"/>
                    <a:pt x="2" y="10"/>
                    <a:pt x="2" y="10"/>
                  </a:cubicBezTo>
                  <a:cubicBezTo>
                    <a:pt x="2" y="10"/>
                    <a:pt x="2" y="10"/>
                    <a:pt x="2" y="10"/>
                  </a:cubicBezTo>
                  <a:cubicBezTo>
                    <a:pt x="2" y="10"/>
                    <a:pt x="3" y="11"/>
                    <a:pt x="3" y="11"/>
                  </a:cubicBezTo>
                  <a:cubicBezTo>
                    <a:pt x="4" y="11"/>
                    <a:pt x="4" y="11"/>
                    <a:pt x="4" y="12"/>
                  </a:cubicBezTo>
                  <a:cubicBezTo>
                    <a:pt x="4" y="5"/>
                    <a:pt x="4" y="5"/>
                    <a:pt x="4" y="5"/>
                  </a:cubicBezTo>
                  <a:cubicBezTo>
                    <a:pt x="18" y="4"/>
                    <a:pt x="18" y="4"/>
                    <a:pt x="18" y="4"/>
                  </a:cubicBezTo>
                  <a:cubicBezTo>
                    <a:pt x="20" y="4"/>
                    <a:pt x="20" y="4"/>
                    <a:pt x="20" y="4"/>
                  </a:cubicBezTo>
                  <a:cubicBezTo>
                    <a:pt x="30" y="189"/>
                    <a:pt x="30" y="189"/>
                    <a:pt x="30" y="189"/>
                  </a:cubicBezTo>
                  <a:cubicBezTo>
                    <a:pt x="28" y="189"/>
                    <a:pt x="28" y="189"/>
                    <a:pt x="28" y="189"/>
                  </a:cubicBezTo>
                  <a:cubicBezTo>
                    <a:pt x="14" y="190"/>
                    <a:pt x="14" y="190"/>
                    <a:pt x="14" y="190"/>
                  </a:cubicBezTo>
                  <a:cubicBezTo>
                    <a:pt x="13" y="182"/>
                    <a:pt x="13" y="182"/>
                    <a:pt x="13" y="182"/>
                  </a:cubicBezTo>
                  <a:cubicBezTo>
                    <a:pt x="13" y="182"/>
                    <a:pt x="13" y="182"/>
                    <a:pt x="13" y="182"/>
                  </a:cubicBezTo>
                  <a:cubicBezTo>
                    <a:pt x="12" y="182"/>
                    <a:pt x="11" y="181"/>
                    <a:pt x="10" y="181"/>
                  </a:cubicBezTo>
                  <a:cubicBezTo>
                    <a:pt x="10" y="181"/>
                    <a:pt x="9" y="180"/>
                    <a:pt x="9" y="180"/>
                  </a:cubicBezTo>
                  <a:cubicBezTo>
                    <a:pt x="10" y="192"/>
                    <a:pt x="10" y="192"/>
                    <a:pt x="10" y="192"/>
                  </a:cubicBezTo>
                  <a:cubicBezTo>
                    <a:pt x="10" y="193"/>
                    <a:pt x="10" y="193"/>
                    <a:pt x="10" y="194"/>
                  </a:cubicBezTo>
                  <a:cubicBezTo>
                    <a:pt x="11" y="194"/>
                    <a:pt x="11" y="194"/>
                    <a:pt x="12" y="194"/>
                  </a:cubicBezTo>
                  <a:cubicBezTo>
                    <a:pt x="12" y="194"/>
                    <a:pt x="12" y="194"/>
                    <a:pt x="12" y="194"/>
                  </a:cubicBezTo>
                  <a:cubicBezTo>
                    <a:pt x="30" y="193"/>
                    <a:pt x="30" y="193"/>
                    <a:pt x="30" y="193"/>
                  </a:cubicBezTo>
                  <a:cubicBezTo>
                    <a:pt x="32" y="193"/>
                    <a:pt x="32" y="193"/>
                    <a:pt x="32" y="193"/>
                  </a:cubicBezTo>
                  <a:cubicBezTo>
                    <a:pt x="32" y="193"/>
                    <a:pt x="33" y="193"/>
                    <a:pt x="33" y="192"/>
                  </a:cubicBezTo>
                  <a:cubicBezTo>
                    <a:pt x="33" y="192"/>
                    <a:pt x="34" y="191"/>
                    <a:pt x="34" y="191"/>
                  </a:cubicBezTo>
                  <a:cubicBezTo>
                    <a:pt x="34" y="189"/>
                    <a:pt x="34" y="189"/>
                    <a:pt x="34" y="189"/>
                  </a:cubicBezTo>
                  <a:cubicBezTo>
                    <a:pt x="24" y="4"/>
                    <a:pt x="24" y="4"/>
                    <a:pt x="24" y="4"/>
                  </a:cubicBezTo>
                  <a:cubicBezTo>
                    <a:pt x="24" y="2"/>
                    <a:pt x="24" y="2"/>
                    <a:pt x="24" y="2"/>
                  </a:cubicBezTo>
                  <a:cubicBezTo>
                    <a:pt x="24" y="1"/>
                    <a:pt x="24" y="1"/>
                    <a:pt x="23" y="0"/>
                  </a:cubicBezTo>
                  <a:cubicBezTo>
                    <a:pt x="23" y="0"/>
                    <a:pt x="22" y="0"/>
                    <a:pt x="22"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 name="Freeform 119"/>
            <p:cNvSpPr>
              <a:spLocks noEditPoints="1"/>
            </p:cNvSpPr>
            <p:nvPr/>
          </p:nvSpPr>
          <p:spPr bwMode="auto">
            <a:xfrm>
              <a:off x="9099551" y="4221163"/>
              <a:ext cx="25400" cy="28575"/>
            </a:xfrm>
            <a:custGeom>
              <a:avLst/>
              <a:gdLst>
                <a:gd name="T0" fmla="*/ 5 w 9"/>
                <a:gd name="T1" fmla="*/ 5 h 10"/>
                <a:gd name="T2" fmla="*/ 5 w 9"/>
                <a:gd name="T3" fmla="*/ 5 h 10"/>
                <a:gd name="T4" fmla="*/ 7 w 9"/>
                <a:gd name="T5" fmla="*/ 5 h 10"/>
                <a:gd name="T6" fmla="*/ 9 w 9"/>
                <a:gd name="T7" fmla="*/ 5 h 10"/>
                <a:gd name="T8" fmla="*/ 7 w 9"/>
                <a:gd name="T9" fmla="*/ 5 h 10"/>
                <a:gd name="T10" fmla="*/ 5 w 9"/>
                <a:gd name="T11" fmla="*/ 5 h 10"/>
                <a:gd name="T12" fmla="*/ 5 w 9"/>
                <a:gd name="T13" fmla="*/ 0 h 10"/>
                <a:gd name="T14" fmla="*/ 4 w 9"/>
                <a:gd name="T15" fmla="*/ 0 h 10"/>
                <a:gd name="T16" fmla="*/ 0 w 9"/>
                <a:gd name="T17" fmla="*/ 5 h 10"/>
                <a:gd name="T18" fmla="*/ 2 w 9"/>
                <a:gd name="T19" fmla="*/ 4 h 10"/>
                <a:gd name="T20" fmla="*/ 2 w 9"/>
                <a:gd name="T21" fmla="*/ 4 h 10"/>
                <a:gd name="T22" fmla="*/ 3 w 9"/>
                <a:gd name="T23" fmla="*/ 4 h 10"/>
                <a:gd name="T24" fmla="*/ 5 w 9"/>
                <a:gd name="T25" fmla="*/ 4 h 10"/>
                <a:gd name="T26" fmla="*/ 5 w 9"/>
                <a:gd name="T27" fmla="*/ 4 h 10"/>
                <a:gd name="T28" fmla="*/ 5 w 9"/>
                <a:gd name="T29" fmla="*/ 4 h 10"/>
                <a:gd name="T30" fmla="*/ 5 w 9"/>
                <a:gd name="T31" fmla="*/ 5 h 10"/>
                <a:gd name="T32" fmla="*/ 5 w 9"/>
                <a:gd name="T33" fmla="*/ 5 h 10"/>
                <a:gd name="T34" fmla="*/ 5 w 9"/>
                <a:gd name="T35" fmla="*/ 5 h 10"/>
                <a:gd name="T36" fmla="*/ 5 w 9"/>
                <a:gd name="T37" fmla="*/ 5 h 10"/>
                <a:gd name="T38" fmla="*/ 4 w 9"/>
                <a:gd name="T39" fmla="*/ 7 h 10"/>
                <a:gd name="T40" fmla="*/ 2 w 9"/>
                <a:gd name="T41" fmla="*/ 8 h 10"/>
                <a:gd name="T42" fmla="*/ 5 w 9"/>
                <a:gd name="T43" fmla="*/ 10 h 10"/>
                <a:gd name="T44" fmla="*/ 5 w 9"/>
                <a:gd name="T45" fmla="*/ 10 h 10"/>
                <a:gd name="T46" fmla="*/ 5 w 9"/>
                <a:gd name="T47" fmla="*/ 10 h 10"/>
                <a:gd name="T48" fmla="*/ 5 w 9"/>
                <a:gd name="T49" fmla="*/ 10 h 10"/>
                <a:gd name="T50" fmla="*/ 8 w 9"/>
                <a:gd name="T51" fmla="*/ 8 h 10"/>
                <a:gd name="T52" fmla="*/ 9 w 9"/>
                <a:gd name="T53" fmla="*/ 5 h 10"/>
                <a:gd name="T54" fmla="*/ 9 w 9"/>
                <a:gd name="T55" fmla="*/ 5 h 10"/>
                <a:gd name="T56" fmla="*/ 9 w 9"/>
                <a:gd name="T57" fmla="*/ 5 h 10"/>
                <a:gd name="T58" fmla="*/ 8 w 9"/>
                <a:gd name="T59" fmla="*/ 2 h 10"/>
                <a:gd name="T60" fmla="*/ 5 w 9"/>
                <a:gd name="T6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9" h="10">
                  <a:moveTo>
                    <a:pt x="5" y="5"/>
                  </a:moveTo>
                  <a:cubicBezTo>
                    <a:pt x="5" y="5"/>
                    <a:pt x="5" y="5"/>
                    <a:pt x="5" y="5"/>
                  </a:cubicBezTo>
                  <a:cubicBezTo>
                    <a:pt x="7" y="5"/>
                    <a:pt x="7" y="5"/>
                    <a:pt x="7" y="5"/>
                  </a:cubicBezTo>
                  <a:cubicBezTo>
                    <a:pt x="9" y="5"/>
                    <a:pt x="9" y="5"/>
                    <a:pt x="9" y="5"/>
                  </a:cubicBezTo>
                  <a:cubicBezTo>
                    <a:pt x="7" y="5"/>
                    <a:pt x="7" y="5"/>
                    <a:pt x="7" y="5"/>
                  </a:cubicBezTo>
                  <a:cubicBezTo>
                    <a:pt x="5" y="5"/>
                    <a:pt x="5" y="5"/>
                    <a:pt x="5" y="5"/>
                  </a:cubicBezTo>
                  <a:moveTo>
                    <a:pt x="5" y="0"/>
                  </a:moveTo>
                  <a:cubicBezTo>
                    <a:pt x="4" y="0"/>
                    <a:pt x="4" y="0"/>
                    <a:pt x="4" y="0"/>
                  </a:cubicBezTo>
                  <a:cubicBezTo>
                    <a:pt x="2" y="1"/>
                    <a:pt x="0" y="2"/>
                    <a:pt x="0" y="5"/>
                  </a:cubicBezTo>
                  <a:cubicBezTo>
                    <a:pt x="1" y="4"/>
                    <a:pt x="1" y="4"/>
                    <a:pt x="2" y="4"/>
                  </a:cubicBezTo>
                  <a:cubicBezTo>
                    <a:pt x="2" y="4"/>
                    <a:pt x="2" y="4"/>
                    <a:pt x="2" y="4"/>
                  </a:cubicBezTo>
                  <a:cubicBezTo>
                    <a:pt x="2" y="4"/>
                    <a:pt x="3" y="4"/>
                    <a:pt x="3" y="4"/>
                  </a:cubicBezTo>
                  <a:cubicBezTo>
                    <a:pt x="4" y="4"/>
                    <a:pt x="4" y="4"/>
                    <a:pt x="5" y="4"/>
                  </a:cubicBezTo>
                  <a:cubicBezTo>
                    <a:pt x="5" y="4"/>
                    <a:pt x="5" y="4"/>
                    <a:pt x="5" y="4"/>
                  </a:cubicBezTo>
                  <a:cubicBezTo>
                    <a:pt x="5" y="4"/>
                    <a:pt x="5" y="4"/>
                    <a:pt x="5" y="4"/>
                  </a:cubicBezTo>
                  <a:cubicBezTo>
                    <a:pt x="5" y="5"/>
                    <a:pt x="5" y="5"/>
                    <a:pt x="5" y="5"/>
                  </a:cubicBezTo>
                  <a:cubicBezTo>
                    <a:pt x="5" y="5"/>
                    <a:pt x="5" y="5"/>
                    <a:pt x="5" y="5"/>
                  </a:cubicBezTo>
                  <a:cubicBezTo>
                    <a:pt x="5" y="5"/>
                    <a:pt x="5" y="5"/>
                    <a:pt x="5" y="5"/>
                  </a:cubicBezTo>
                  <a:cubicBezTo>
                    <a:pt x="5" y="5"/>
                    <a:pt x="5" y="5"/>
                    <a:pt x="5" y="5"/>
                  </a:cubicBezTo>
                  <a:cubicBezTo>
                    <a:pt x="5" y="6"/>
                    <a:pt x="5" y="7"/>
                    <a:pt x="4" y="7"/>
                  </a:cubicBezTo>
                  <a:cubicBezTo>
                    <a:pt x="3" y="8"/>
                    <a:pt x="2" y="8"/>
                    <a:pt x="2" y="8"/>
                  </a:cubicBezTo>
                  <a:cubicBezTo>
                    <a:pt x="2" y="9"/>
                    <a:pt x="3" y="10"/>
                    <a:pt x="5" y="10"/>
                  </a:cubicBezTo>
                  <a:cubicBezTo>
                    <a:pt x="5" y="10"/>
                    <a:pt x="5" y="10"/>
                    <a:pt x="5" y="10"/>
                  </a:cubicBezTo>
                  <a:cubicBezTo>
                    <a:pt x="5" y="10"/>
                    <a:pt x="5" y="10"/>
                    <a:pt x="5" y="10"/>
                  </a:cubicBezTo>
                  <a:cubicBezTo>
                    <a:pt x="5" y="10"/>
                    <a:pt x="5" y="10"/>
                    <a:pt x="5" y="10"/>
                  </a:cubicBezTo>
                  <a:cubicBezTo>
                    <a:pt x="6" y="9"/>
                    <a:pt x="7" y="9"/>
                    <a:pt x="8" y="8"/>
                  </a:cubicBezTo>
                  <a:cubicBezTo>
                    <a:pt x="9" y="7"/>
                    <a:pt x="9" y="6"/>
                    <a:pt x="9" y="5"/>
                  </a:cubicBezTo>
                  <a:cubicBezTo>
                    <a:pt x="9" y="5"/>
                    <a:pt x="9" y="5"/>
                    <a:pt x="9" y="5"/>
                  </a:cubicBezTo>
                  <a:cubicBezTo>
                    <a:pt x="9" y="5"/>
                    <a:pt x="9" y="5"/>
                    <a:pt x="9" y="5"/>
                  </a:cubicBezTo>
                  <a:cubicBezTo>
                    <a:pt x="9" y="4"/>
                    <a:pt x="9" y="2"/>
                    <a:pt x="8" y="2"/>
                  </a:cubicBezTo>
                  <a:cubicBezTo>
                    <a:pt x="7" y="1"/>
                    <a:pt x="6" y="0"/>
                    <a:pt x="5"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 name="Freeform 120"/>
            <p:cNvSpPr/>
            <p:nvPr/>
          </p:nvSpPr>
          <p:spPr bwMode="auto">
            <a:xfrm>
              <a:off x="9102726" y="4251325"/>
              <a:ext cx="25400" cy="25400"/>
            </a:xfrm>
            <a:custGeom>
              <a:avLst/>
              <a:gdLst>
                <a:gd name="T0" fmla="*/ 4 w 9"/>
                <a:gd name="T1" fmla="*/ 0 h 9"/>
                <a:gd name="T2" fmla="*/ 4 w 9"/>
                <a:gd name="T3" fmla="*/ 0 h 9"/>
                <a:gd name="T4" fmla="*/ 0 w 9"/>
                <a:gd name="T5" fmla="*/ 4 h 9"/>
                <a:gd name="T6" fmla="*/ 2 w 9"/>
                <a:gd name="T7" fmla="*/ 3 h 9"/>
                <a:gd name="T8" fmla="*/ 3 w 9"/>
                <a:gd name="T9" fmla="*/ 3 h 9"/>
                <a:gd name="T10" fmla="*/ 4 w 9"/>
                <a:gd name="T11" fmla="*/ 4 h 9"/>
                <a:gd name="T12" fmla="*/ 4 w 9"/>
                <a:gd name="T13" fmla="*/ 4 h 9"/>
                <a:gd name="T14" fmla="*/ 4 w 9"/>
                <a:gd name="T15" fmla="*/ 4 h 9"/>
                <a:gd name="T16" fmla="*/ 5 w 9"/>
                <a:gd name="T17" fmla="*/ 4 h 9"/>
                <a:gd name="T18" fmla="*/ 5 w 9"/>
                <a:gd name="T19" fmla="*/ 4 h 9"/>
                <a:gd name="T20" fmla="*/ 5 w 9"/>
                <a:gd name="T21" fmla="*/ 4 h 9"/>
                <a:gd name="T22" fmla="*/ 4 w 9"/>
                <a:gd name="T23" fmla="*/ 5 h 9"/>
                <a:gd name="T24" fmla="*/ 3 w 9"/>
                <a:gd name="T25" fmla="*/ 7 h 9"/>
                <a:gd name="T26" fmla="*/ 1 w 9"/>
                <a:gd name="T27" fmla="*/ 8 h 9"/>
                <a:gd name="T28" fmla="*/ 4 w 9"/>
                <a:gd name="T29" fmla="*/ 9 h 9"/>
                <a:gd name="T30" fmla="*/ 4 w 9"/>
                <a:gd name="T31" fmla="*/ 9 h 9"/>
                <a:gd name="T32" fmla="*/ 4 w 9"/>
                <a:gd name="T33" fmla="*/ 9 h 9"/>
                <a:gd name="T34" fmla="*/ 8 w 9"/>
                <a:gd name="T35" fmla="*/ 7 h 9"/>
                <a:gd name="T36" fmla="*/ 9 w 9"/>
                <a:gd name="T37" fmla="*/ 4 h 9"/>
                <a:gd name="T38" fmla="*/ 9 w 9"/>
                <a:gd name="T39" fmla="*/ 4 h 9"/>
                <a:gd name="T40" fmla="*/ 7 w 9"/>
                <a:gd name="T41" fmla="*/ 4 h 9"/>
                <a:gd name="T42" fmla="*/ 7 w 9"/>
                <a:gd name="T43" fmla="*/ 4 h 9"/>
                <a:gd name="T44" fmla="*/ 7 w 9"/>
                <a:gd name="T45" fmla="*/ 4 h 9"/>
                <a:gd name="T46" fmla="*/ 9 w 9"/>
                <a:gd name="T47" fmla="*/ 4 h 9"/>
                <a:gd name="T48" fmla="*/ 7 w 9"/>
                <a:gd name="T49" fmla="*/ 1 h 9"/>
                <a:gd name="T50" fmla="*/ 4 w 9"/>
                <a:gd name="T5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 h="9">
                  <a:moveTo>
                    <a:pt x="4" y="0"/>
                  </a:moveTo>
                  <a:cubicBezTo>
                    <a:pt x="4" y="0"/>
                    <a:pt x="4" y="0"/>
                    <a:pt x="4" y="0"/>
                  </a:cubicBezTo>
                  <a:cubicBezTo>
                    <a:pt x="2" y="0"/>
                    <a:pt x="0" y="2"/>
                    <a:pt x="0" y="4"/>
                  </a:cubicBezTo>
                  <a:cubicBezTo>
                    <a:pt x="0" y="4"/>
                    <a:pt x="1" y="4"/>
                    <a:pt x="2" y="3"/>
                  </a:cubicBezTo>
                  <a:cubicBezTo>
                    <a:pt x="2" y="3"/>
                    <a:pt x="2" y="3"/>
                    <a:pt x="3" y="3"/>
                  </a:cubicBezTo>
                  <a:cubicBezTo>
                    <a:pt x="3" y="3"/>
                    <a:pt x="4" y="3"/>
                    <a:pt x="4" y="4"/>
                  </a:cubicBezTo>
                  <a:cubicBezTo>
                    <a:pt x="4" y="4"/>
                    <a:pt x="4" y="4"/>
                    <a:pt x="4" y="4"/>
                  </a:cubicBezTo>
                  <a:cubicBezTo>
                    <a:pt x="4" y="4"/>
                    <a:pt x="4" y="4"/>
                    <a:pt x="4" y="4"/>
                  </a:cubicBezTo>
                  <a:cubicBezTo>
                    <a:pt x="5" y="4"/>
                    <a:pt x="5" y="4"/>
                    <a:pt x="5" y="4"/>
                  </a:cubicBezTo>
                  <a:cubicBezTo>
                    <a:pt x="5" y="4"/>
                    <a:pt x="5" y="4"/>
                    <a:pt x="5" y="4"/>
                  </a:cubicBezTo>
                  <a:cubicBezTo>
                    <a:pt x="5" y="4"/>
                    <a:pt x="5" y="4"/>
                    <a:pt x="5" y="4"/>
                  </a:cubicBezTo>
                  <a:cubicBezTo>
                    <a:pt x="4" y="5"/>
                    <a:pt x="4" y="5"/>
                    <a:pt x="4" y="5"/>
                  </a:cubicBezTo>
                  <a:cubicBezTo>
                    <a:pt x="5" y="5"/>
                    <a:pt x="4" y="6"/>
                    <a:pt x="3" y="7"/>
                  </a:cubicBezTo>
                  <a:cubicBezTo>
                    <a:pt x="3" y="7"/>
                    <a:pt x="2" y="7"/>
                    <a:pt x="1" y="8"/>
                  </a:cubicBezTo>
                  <a:cubicBezTo>
                    <a:pt x="2" y="8"/>
                    <a:pt x="3" y="9"/>
                    <a:pt x="4" y="9"/>
                  </a:cubicBezTo>
                  <a:cubicBezTo>
                    <a:pt x="4" y="9"/>
                    <a:pt x="4" y="9"/>
                    <a:pt x="4" y="9"/>
                  </a:cubicBezTo>
                  <a:cubicBezTo>
                    <a:pt x="4" y="9"/>
                    <a:pt x="4" y="9"/>
                    <a:pt x="4" y="9"/>
                  </a:cubicBezTo>
                  <a:cubicBezTo>
                    <a:pt x="6" y="9"/>
                    <a:pt x="7" y="8"/>
                    <a:pt x="8" y="7"/>
                  </a:cubicBezTo>
                  <a:cubicBezTo>
                    <a:pt x="8" y="7"/>
                    <a:pt x="9" y="6"/>
                    <a:pt x="9" y="4"/>
                  </a:cubicBezTo>
                  <a:cubicBezTo>
                    <a:pt x="9" y="4"/>
                    <a:pt x="9" y="4"/>
                    <a:pt x="9" y="4"/>
                  </a:cubicBezTo>
                  <a:cubicBezTo>
                    <a:pt x="7" y="4"/>
                    <a:pt x="7" y="4"/>
                    <a:pt x="7" y="4"/>
                  </a:cubicBezTo>
                  <a:cubicBezTo>
                    <a:pt x="7" y="4"/>
                    <a:pt x="7" y="4"/>
                    <a:pt x="7" y="4"/>
                  </a:cubicBezTo>
                  <a:cubicBezTo>
                    <a:pt x="7" y="4"/>
                    <a:pt x="7" y="4"/>
                    <a:pt x="7" y="4"/>
                  </a:cubicBezTo>
                  <a:cubicBezTo>
                    <a:pt x="9" y="4"/>
                    <a:pt x="9" y="4"/>
                    <a:pt x="9" y="4"/>
                  </a:cubicBezTo>
                  <a:cubicBezTo>
                    <a:pt x="9" y="3"/>
                    <a:pt x="8" y="2"/>
                    <a:pt x="7" y="1"/>
                  </a:cubicBezTo>
                  <a:cubicBezTo>
                    <a:pt x="6" y="0"/>
                    <a:pt x="5" y="0"/>
                    <a:pt x="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 name="Freeform 121"/>
            <p:cNvSpPr/>
            <p:nvPr/>
          </p:nvSpPr>
          <p:spPr bwMode="auto">
            <a:xfrm>
              <a:off x="9102726" y="4279900"/>
              <a:ext cx="25400" cy="25400"/>
            </a:xfrm>
            <a:custGeom>
              <a:avLst/>
              <a:gdLst>
                <a:gd name="T0" fmla="*/ 5 w 9"/>
                <a:gd name="T1" fmla="*/ 0 h 9"/>
                <a:gd name="T2" fmla="*/ 4 w 9"/>
                <a:gd name="T3" fmla="*/ 0 h 9"/>
                <a:gd name="T4" fmla="*/ 0 w 9"/>
                <a:gd name="T5" fmla="*/ 4 h 9"/>
                <a:gd name="T6" fmla="*/ 2 w 9"/>
                <a:gd name="T7" fmla="*/ 4 h 9"/>
                <a:gd name="T8" fmla="*/ 2 w 9"/>
                <a:gd name="T9" fmla="*/ 4 h 9"/>
                <a:gd name="T10" fmla="*/ 3 w 9"/>
                <a:gd name="T11" fmla="*/ 3 h 9"/>
                <a:gd name="T12" fmla="*/ 5 w 9"/>
                <a:gd name="T13" fmla="*/ 4 h 9"/>
                <a:gd name="T14" fmla="*/ 5 w 9"/>
                <a:gd name="T15" fmla="*/ 4 h 9"/>
                <a:gd name="T16" fmla="*/ 5 w 9"/>
                <a:gd name="T17" fmla="*/ 4 h 9"/>
                <a:gd name="T18" fmla="*/ 5 w 9"/>
                <a:gd name="T19" fmla="*/ 5 h 9"/>
                <a:gd name="T20" fmla="*/ 5 w 9"/>
                <a:gd name="T21" fmla="*/ 5 h 9"/>
                <a:gd name="T22" fmla="*/ 5 w 9"/>
                <a:gd name="T23" fmla="*/ 5 h 9"/>
                <a:gd name="T24" fmla="*/ 4 w 9"/>
                <a:gd name="T25" fmla="*/ 7 h 9"/>
                <a:gd name="T26" fmla="*/ 2 w 9"/>
                <a:gd name="T27" fmla="*/ 8 h 9"/>
                <a:gd name="T28" fmla="*/ 5 w 9"/>
                <a:gd name="T29" fmla="*/ 9 h 9"/>
                <a:gd name="T30" fmla="*/ 5 w 9"/>
                <a:gd name="T31" fmla="*/ 9 h 9"/>
                <a:gd name="T32" fmla="*/ 5 w 9"/>
                <a:gd name="T33" fmla="*/ 9 h 9"/>
                <a:gd name="T34" fmla="*/ 5 w 9"/>
                <a:gd name="T35" fmla="*/ 9 h 9"/>
                <a:gd name="T36" fmla="*/ 8 w 9"/>
                <a:gd name="T37" fmla="*/ 8 h 9"/>
                <a:gd name="T38" fmla="*/ 9 w 9"/>
                <a:gd name="T39" fmla="*/ 5 h 9"/>
                <a:gd name="T40" fmla="*/ 9 w 9"/>
                <a:gd name="T41" fmla="*/ 5 h 9"/>
                <a:gd name="T42" fmla="*/ 8 w 9"/>
                <a:gd name="T43" fmla="*/ 5 h 9"/>
                <a:gd name="T44" fmla="*/ 7 w 9"/>
                <a:gd name="T45" fmla="*/ 5 h 9"/>
                <a:gd name="T46" fmla="*/ 8 w 9"/>
                <a:gd name="T47" fmla="*/ 5 h 9"/>
                <a:gd name="T48" fmla="*/ 9 w 9"/>
                <a:gd name="T49" fmla="*/ 5 h 9"/>
                <a:gd name="T50" fmla="*/ 8 w 9"/>
                <a:gd name="T51" fmla="*/ 1 h 9"/>
                <a:gd name="T52" fmla="*/ 5 w 9"/>
                <a:gd name="T5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 h="9">
                  <a:moveTo>
                    <a:pt x="5" y="0"/>
                  </a:moveTo>
                  <a:cubicBezTo>
                    <a:pt x="4" y="0"/>
                    <a:pt x="4" y="0"/>
                    <a:pt x="4" y="0"/>
                  </a:cubicBezTo>
                  <a:cubicBezTo>
                    <a:pt x="2" y="0"/>
                    <a:pt x="0" y="2"/>
                    <a:pt x="0" y="4"/>
                  </a:cubicBezTo>
                  <a:cubicBezTo>
                    <a:pt x="1" y="4"/>
                    <a:pt x="2" y="4"/>
                    <a:pt x="2" y="4"/>
                  </a:cubicBezTo>
                  <a:cubicBezTo>
                    <a:pt x="2" y="4"/>
                    <a:pt x="2" y="4"/>
                    <a:pt x="2" y="4"/>
                  </a:cubicBezTo>
                  <a:cubicBezTo>
                    <a:pt x="2" y="3"/>
                    <a:pt x="3" y="3"/>
                    <a:pt x="3" y="3"/>
                  </a:cubicBezTo>
                  <a:cubicBezTo>
                    <a:pt x="4" y="3"/>
                    <a:pt x="4" y="4"/>
                    <a:pt x="5" y="4"/>
                  </a:cubicBezTo>
                  <a:cubicBezTo>
                    <a:pt x="5" y="4"/>
                    <a:pt x="5" y="4"/>
                    <a:pt x="5" y="4"/>
                  </a:cubicBezTo>
                  <a:cubicBezTo>
                    <a:pt x="5" y="4"/>
                    <a:pt x="5" y="4"/>
                    <a:pt x="5" y="4"/>
                  </a:cubicBezTo>
                  <a:cubicBezTo>
                    <a:pt x="5" y="5"/>
                    <a:pt x="5" y="5"/>
                    <a:pt x="5" y="5"/>
                  </a:cubicBezTo>
                  <a:cubicBezTo>
                    <a:pt x="5" y="5"/>
                    <a:pt x="5" y="5"/>
                    <a:pt x="5" y="5"/>
                  </a:cubicBezTo>
                  <a:cubicBezTo>
                    <a:pt x="5" y="5"/>
                    <a:pt x="5" y="5"/>
                    <a:pt x="5" y="5"/>
                  </a:cubicBezTo>
                  <a:cubicBezTo>
                    <a:pt x="5" y="6"/>
                    <a:pt x="5" y="7"/>
                    <a:pt x="4" y="7"/>
                  </a:cubicBezTo>
                  <a:cubicBezTo>
                    <a:pt x="3" y="8"/>
                    <a:pt x="2" y="8"/>
                    <a:pt x="2" y="8"/>
                  </a:cubicBezTo>
                  <a:cubicBezTo>
                    <a:pt x="2" y="9"/>
                    <a:pt x="4" y="9"/>
                    <a:pt x="5" y="9"/>
                  </a:cubicBezTo>
                  <a:cubicBezTo>
                    <a:pt x="5" y="9"/>
                    <a:pt x="5" y="9"/>
                    <a:pt x="5" y="9"/>
                  </a:cubicBezTo>
                  <a:cubicBezTo>
                    <a:pt x="5" y="9"/>
                    <a:pt x="5" y="9"/>
                    <a:pt x="5" y="9"/>
                  </a:cubicBezTo>
                  <a:cubicBezTo>
                    <a:pt x="5" y="9"/>
                    <a:pt x="5" y="9"/>
                    <a:pt x="5" y="9"/>
                  </a:cubicBezTo>
                  <a:cubicBezTo>
                    <a:pt x="6" y="9"/>
                    <a:pt x="7" y="9"/>
                    <a:pt x="8" y="8"/>
                  </a:cubicBezTo>
                  <a:cubicBezTo>
                    <a:pt x="9" y="7"/>
                    <a:pt x="9" y="6"/>
                    <a:pt x="9" y="5"/>
                  </a:cubicBezTo>
                  <a:cubicBezTo>
                    <a:pt x="9" y="5"/>
                    <a:pt x="9" y="5"/>
                    <a:pt x="9" y="5"/>
                  </a:cubicBezTo>
                  <a:cubicBezTo>
                    <a:pt x="8" y="5"/>
                    <a:pt x="8" y="5"/>
                    <a:pt x="8" y="5"/>
                  </a:cubicBezTo>
                  <a:cubicBezTo>
                    <a:pt x="7" y="5"/>
                    <a:pt x="7" y="5"/>
                    <a:pt x="7" y="5"/>
                  </a:cubicBezTo>
                  <a:cubicBezTo>
                    <a:pt x="8" y="5"/>
                    <a:pt x="8" y="5"/>
                    <a:pt x="8" y="5"/>
                  </a:cubicBezTo>
                  <a:cubicBezTo>
                    <a:pt x="9" y="5"/>
                    <a:pt x="9" y="5"/>
                    <a:pt x="9" y="5"/>
                  </a:cubicBezTo>
                  <a:cubicBezTo>
                    <a:pt x="9" y="3"/>
                    <a:pt x="9" y="2"/>
                    <a:pt x="8" y="1"/>
                  </a:cubicBezTo>
                  <a:cubicBezTo>
                    <a:pt x="7" y="1"/>
                    <a:pt x="6" y="0"/>
                    <a:pt x="5"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 name="Freeform 122"/>
            <p:cNvSpPr>
              <a:spLocks noEditPoints="1"/>
            </p:cNvSpPr>
            <p:nvPr/>
          </p:nvSpPr>
          <p:spPr bwMode="auto">
            <a:xfrm>
              <a:off x="9105901" y="4311650"/>
              <a:ext cx="25400" cy="23813"/>
            </a:xfrm>
            <a:custGeom>
              <a:avLst/>
              <a:gdLst>
                <a:gd name="T0" fmla="*/ 5 w 9"/>
                <a:gd name="T1" fmla="*/ 4 h 9"/>
                <a:gd name="T2" fmla="*/ 5 w 9"/>
                <a:gd name="T3" fmla="*/ 4 h 9"/>
                <a:gd name="T4" fmla="*/ 7 w 9"/>
                <a:gd name="T5" fmla="*/ 4 h 9"/>
                <a:gd name="T6" fmla="*/ 9 w 9"/>
                <a:gd name="T7" fmla="*/ 4 h 9"/>
                <a:gd name="T8" fmla="*/ 7 w 9"/>
                <a:gd name="T9" fmla="*/ 4 h 9"/>
                <a:gd name="T10" fmla="*/ 5 w 9"/>
                <a:gd name="T11" fmla="*/ 4 h 9"/>
                <a:gd name="T12" fmla="*/ 4 w 9"/>
                <a:gd name="T13" fmla="*/ 0 h 9"/>
                <a:gd name="T14" fmla="*/ 4 w 9"/>
                <a:gd name="T15" fmla="*/ 0 h 9"/>
                <a:gd name="T16" fmla="*/ 0 w 9"/>
                <a:gd name="T17" fmla="*/ 4 h 9"/>
                <a:gd name="T18" fmla="*/ 2 w 9"/>
                <a:gd name="T19" fmla="*/ 3 h 9"/>
                <a:gd name="T20" fmla="*/ 2 w 9"/>
                <a:gd name="T21" fmla="*/ 3 h 9"/>
                <a:gd name="T22" fmla="*/ 3 w 9"/>
                <a:gd name="T23" fmla="*/ 3 h 9"/>
                <a:gd name="T24" fmla="*/ 4 w 9"/>
                <a:gd name="T25" fmla="*/ 4 h 9"/>
                <a:gd name="T26" fmla="*/ 4 w 9"/>
                <a:gd name="T27" fmla="*/ 4 h 9"/>
                <a:gd name="T28" fmla="*/ 4 w 9"/>
                <a:gd name="T29" fmla="*/ 4 h 9"/>
                <a:gd name="T30" fmla="*/ 5 w 9"/>
                <a:gd name="T31" fmla="*/ 4 h 9"/>
                <a:gd name="T32" fmla="*/ 5 w 9"/>
                <a:gd name="T33" fmla="*/ 4 h 9"/>
                <a:gd name="T34" fmla="*/ 5 w 9"/>
                <a:gd name="T35" fmla="*/ 4 h 9"/>
                <a:gd name="T36" fmla="*/ 3 w 9"/>
                <a:gd name="T37" fmla="*/ 7 h 9"/>
                <a:gd name="T38" fmla="*/ 1 w 9"/>
                <a:gd name="T39" fmla="*/ 7 h 9"/>
                <a:gd name="T40" fmla="*/ 4 w 9"/>
                <a:gd name="T41" fmla="*/ 9 h 9"/>
                <a:gd name="T42" fmla="*/ 4 w 9"/>
                <a:gd name="T43" fmla="*/ 9 h 9"/>
                <a:gd name="T44" fmla="*/ 8 w 9"/>
                <a:gd name="T45" fmla="*/ 7 h 9"/>
                <a:gd name="T46" fmla="*/ 9 w 9"/>
                <a:gd name="T47" fmla="*/ 4 h 9"/>
                <a:gd name="T48" fmla="*/ 9 w 9"/>
                <a:gd name="T49" fmla="*/ 4 h 9"/>
                <a:gd name="T50" fmla="*/ 9 w 9"/>
                <a:gd name="T51" fmla="*/ 4 h 9"/>
                <a:gd name="T52" fmla="*/ 7 w 9"/>
                <a:gd name="T53" fmla="*/ 1 h 9"/>
                <a:gd name="T54" fmla="*/ 4 w 9"/>
                <a:gd name="T55"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9" h="9">
                  <a:moveTo>
                    <a:pt x="5" y="4"/>
                  </a:moveTo>
                  <a:cubicBezTo>
                    <a:pt x="5" y="4"/>
                    <a:pt x="5" y="4"/>
                    <a:pt x="5" y="4"/>
                  </a:cubicBezTo>
                  <a:cubicBezTo>
                    <a:pt x="7" y="4"/>
                    <a:pt x="7" y="4"/>
                    <a:pt x="7" y="4"/>
                  </a:cubicBezTo>
                  <a:cubicBezTo>
                    <a:pt x="9" y="4"/>
                    <a:pt x="9" y="4"/>
                    <a:pt x="9" y="4"/>
                  </a:cubicBezTo>
                  <a:cubicBezTo>
                    <a:pt x="7" y="4"/>
                    <a:pt x="7" y="4"/>
                    <a:pt x="7" y="4"/>
                  </a:cubicBezTo>
                  <a:cubicBezTo>
                    <a:pt x="5" y="4"/>
                    <a:pt x="5" y="4"/>
                    <a:pt x="5" y="4"/>
                  </a:cubicBezTo>
                  <a:moveTo>
                    <a:pt x="4" y="0"/>
                  </a:moveTo>
                  <a:cubicBezTo>
                    <a:pt x="4" y="0"/>
                    <a:pt x="4" y="0"/>
                    <a:pt x="4" y="0"/>
                  </a:cubicBezTo>
                  <a:cubicBezTo>
                    <a:pt x="2" y="0"/>
                    <a:pt x="0" y="2"/>
                    <a:pt x="0" y="4"/>
                  </a:cubicBezTo>
                  <a:cubicBezTo>
                    <a:pt x="0" y="4"/>
                    <a:pt x="1" y="3"/>
                    <a:pt x="2" y="3"/>
                  </a:cubicBezTo>
                  <a:cubicBezTo>
                    <a:pt x="2" y="3"/>
                    <a:pt x="2" y="3"/>
                    <a:pt x="2" y="3"/>
                  </a:cubicBezTo>
                  <a:cubicBezTo>
                    <a:pt x="2" y="3"/>
                    <a:pt x="2" y="3"/>
                    <a:pt x="3" y="3"/>
                  </a:cubicBezTo>
                  <a:cubicBezTo>
                    <a:pt x="3" y="3"/>
                    <a:pt x="4" y="3"/>
                    <a:pt x="4" y="4"/>
                  </a:cubicBezTo>
                  <a:cubicBezTo>
                    <a:pt x="4" y="4"/>
                    <a:pt x="4" y="4"/>
                    <a:pt x="4" y="4"/>
                  </a:cubicBezTo>
                  <a:cubicBezTo>
                    <a:pt x="4" y="4"/>
                    <a:pt x="4" y="4"/>
                    <a:pt x="4" y="4"/>
                  </a:cubicBezTo>
                  <a:cubicBezTo>
                    <a:pt x="5" y="4"/>
                    <a:pt x="5" y="4"/>
                    <a:pt x="5" y="4"/>
                  </a:cubicBezTo>
                  <a:cubicBezTo>
                    <a:pt x="5" y="4"/>
                    <a:pt x="5" y="4"/>
                    <a:pt x="5" y="4"/>
                  </a:cubicBezTo>
                  <a:cubicBezTo>
                    <a:pt x="5" y="4"/>
                    <a:pt x="5" y="4"/>
                    <a:pt x="5" y="4"/>
                  </a:cubicBezTo>
                  <a:cubicBezTo>
                    <a:pt x="5" y="5"/>
                    <a:pt x="4" y="6"/>
                    <a:pt x="3" y="7"/>
                  </a:cubicBezTo>
                  <a:cubicBezTo>
                    <a:pt x="3" y="7"/>
                    <a:pt x="2" y="7"/>
                    <a:pt x="1" y="7"/>
                  </a:cubicBezTo>
                  <a:cubicBezTo>
                    <a:pt x="2" y="8"/>
                    <a:pt x="3" y="9"/>
                    <a:pt x="4" y="9"/>
                  </a:cubicBezTo>
                  <a:cubicBezTo>
                    <a:pt x="4" y="9"/>
                    <a:pt x="4" y="9"/>
                    <a:pt x="4" y="9"/>
                  </a:cubicBezTo>
                  <a:cubicBezTo>
                    <a:pt x="6" y="9"/>
                    <a:pt x="7" y="8"/>
                    <a:pt x="8" y="7"/>
                  </a:cubicBezTo>
                  <a:cubicBezTo>
                    <a:pt x="8" y="6"/>
                    <a:pt x="9" y="5"/>
                    <a:pt x="9" y="4"/>
                  </a:cubicBezTo>
                  <a:cubicBezTo>
                    <a:pt x="9" y="4"/>
                    <a:pt x="9" y="4"/>
                    <a:pt x="9" y="4"/>
                  </a:cubicBezTo>
                  <a:cubicBezTo>
                    <a:pt x="9" y="4"/>
                    <a:pt x="9" y="4"/>
                    <a:pt x="9" y="4"/>
                  </a:cubicBezTo>
                  <a:cubicBezTo>
                    <a:pt x="9" y="3"/>
                    <a:pt x="8" y="2"/>
                    <a:pt x="7" y="1"/>
                  </a:cubicBezTo>
                  <a:cubicBezTo>
                    <a:pt x="6" y="0"/>
                    <a:pt x="5" y="0"/>
                    <a:pt x="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 name="Freeform 123"/>
            <p:cNvSpPr>
              <a:spLocks noEditPoints="1"/>
            </p:cNvSpPr>
            <p:nvPr/>
          </p:nvSpPr>
          <p:spPr bwMode="auto">
            <a:xfrm>
              <a:off x="9105901" y="4338638"/>
              <a:ext cx="25400" cy="25400"/>
            </a:xfrm>
            <a:custGeom>
              <a:avLst/>
              <a:gdLst>
                <a:gd name="T0" fmla="*/ 5 w 9"/>
                <a:gd name="T1" fmla="*/ 4 h 9"/>
                <a:gd name="T2" fmla="*/ 5 w 9"/>
                <a:gd name="T3" fmla="*/ 4 h 9"/>
                <a:gd name="T4" fmla="*/ 7 w 9"/>
                <a:gd name="T5" fmla="*/ 4 h 9"/>
                <a:gd name="T6" fmla="*/ 9 w 9"/>
                <a:gd name="T7" fmla="*/ 4 h 9"/>
                <a:gd name="T8" fmla="*/ 7 w 9"/>
                <a:gd name="T9" fmla="*/ 4 h 9"/>
                <a:gd name="T10" fmla="*/ 5 w 9"/>
                <a:gd name="T11" fmla="*/ 4 h 9"/>
                <a:gd name="T12" fmla="*/ 5 w 9"/>
                <a:gd name="T13" fmla="*/ 0 h 9"/>
                <a:gd name="T14" fmla="*/ 5 w 9"/>
                <a:gd name="T15" fmla="*/ 0 h 9"/>
                <a:gd name="T16" fmla="*/ 0 w 9"/>
                <a:gd name="T17" fmla="*/ 4 h 9"/>
                <a:gd name="T18" fmla="*/ 2 w 9"/>
                <a:gd name="T19" fmla="*/ 3 h 9"/>
                <a:gd name="T20" fmla="*/ 2 w 9"/>
                <a:gd name="T21" fmla="*/ 3 h 9"/>
                <a:gd name="T22" fmla="*/ 3 w 9"/>
                <a:gd name="T23" fmla="*/ 3 h 9"/>
                <a:gd name="T24" fmla="*/ 5 w 9"/>
                <a:gd name="T25" fmla="*/ 4 h 9"/>
                <a:gd name="T26" fmla="*/ 5 w 9"/>
                <a:gd name="T27" fmla="*/ 4 h 9"/>
                <a:gd name="T28" fmla="*/ 5 w 9"/>
                <a:gd name="T29" fmla="*/ 4 h 9"/>
                <a:gd name="T30" fmla="*/ 5 w 9"/>
                <a:gd name="T31" fmla="*/ 4 h 9"/>
                <a:gd name="T32" fmla="*/ 5 w 9"/>
                <a:gd name="T33" fmla="*/ 5 h 9"/>
                <a:gd name="T34" fmla="*/ 5 w 9"/>
                <a:gd name="T35" fmla="*/ 5 h 9"/>
                <a:gd name="T36" fmla="*/ 4 w 9"/>
                <a:gd name="T37" fmla="*/ 7 h 9"/>
                <a:gd name="T38" fmla="*/ 2 w 9"/>
                <a:gd name="T39" fmla="*/ 8 h 9"/>
                <a:gd name="T40" fmla="*/ 5 w 9"/>
                <a:gd name="T41" fmla="*/ 9 h 9"/>
                <a:gd name="T42" fmla="*/ 5 w 9"/>
                <a:gd name="T43" fmla="*/ 9 h 9"/>
                <a:gd name="T44" fmla="*/ 5 w 9"/>
                <a:gd name="T45" fmla="*/ 9 h 9"/>
                <a:gd name="T46" fmla="*/ 5 w 9"/>
                <a:gd name="T47" fmla="*/ 9 h 9"/>
                <a:gd name="T48" fmla="*/ 8 w 9"/>
                <a:gd name="T49" fmla="*/ 8 h 9"/>
                <a:gd name="T50" fmla="*/ 9 w 9"/>
                <a:gd name="T51" fmla="*/ 5 h 9"/>
                <a:gd name="T52" fmla="*/ 9 w 9"/>
                <a:gd name="T53" fmla="*/ 4 h 9"/>
                <a:gd name="T54" fmla="*/ 9 w 9"/>
                <a:gd name="T55" fmla="*/ 4 h 9"/>
                <a:gd name="T56" fmla="*/ 8 w 9"/>
                <a:gd name="T57" fmla="*/ 1 h 9"/>
                <a:gd name="T58" fmla="*/ 5 w 9"/>
                <a:gd name="T59"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 h="9">
                  <a:moveTo>
                    <a:pt x="5" y="4"/>
                  </a:moveTo>
                  <a:cubicBezTo>
                    <a:pt x="5" y="4"/>
                    <a:pt x="5" y="4"/>
                    <a:pt x="5" y="4"/>
                  </a:cubicBezTo>
                  <a:cubicBezTo>
                    <a:pt x="7" y="4"/>
                    <a:pt x="7" y="4"/>
                    <a:pt x="7" y="4"/>
                  </a:cubicBezTo>
                  <a:cubicBezTo>
                    <a:pt x="9" y="4"/>
                    <a:pt x="9" y="4"/>
                    <a:pt x="9" y="4"/>
                  </a:cubicBezTo>
                  <a:cubicBezTo>
                    <a:pt x="7" y="4"/>
                    <a:pt x="7" y="4"/>
                    <a:pt x="7" y="4"/>
                  </a:cubicBezTo>
                  <a:cubicBezTo>
                    <a:pt x="5" y="4"/>
                    <a:pt x="5" y="4"/>
                    <a:pt x="5" y="4"/>
                  </a:cubicBezTo>
                  <a:moveTo>
                    <a:pt x="5" y="0"/>
                  </a:moveTo>
                  <a:cubicBezTo>
                    <a:pt x="5" y="0"/>
                    <a:pt x="5" y="0"/>
                    <a:pt x="5" y="0"/>
                  </a:cubicBezTo>
                  <a:cubicBezTo>
                    <a:pt x="2" y="0"/>
                    <a:pt x="0" y="2"/>
                    <a:pt x="0" y="4"/>
                  </a:cubicBezTo>
                  <a:cubicBezTo>
                    <a:pt x="1" y="4"/>
                    <a:pt x="2" y="4"/>
                    <a:pt x="2" y="3"/>
                  </a:cubicBezTo>
                  <a:cubicBezTo>
                    <a:pt x="2" y="3"/>
                    <a:pt x="2" y="3"/>
                    <a:pt x="2" y="3"/>
                  </a:cubicBezTo>
                  <a:cubicBezTo>
                    <a:pt x="2" y="3"/>
                    <a:pt x="3" y="3"/>
                    <a:pt x="3" y="3"/>
                  </a:cubicBezTo>
                  <a:cubicBezTo>
                    <a:pt x="4" y="3"/>
                    <a:pt x="4" y="3"/>
                    <a:pt x="5" y="4"/>
                  </a:cubicBezTo>
                  <a:cubicBezTo>
                    <a:pt x="5" y="4"/>
                    <a:pt x="5" y="4"/>
                    <a:pt x="5" y="4"/>
                  </a:cubicBezTo>
                  <a:cubicBezTo>
                    <a:pt x="5" y="4"/>
                    <a:pt x="5" y="4"/>
                    <a:pt x="5" y="4"/>
                  </a:cubicBezTo>
                  <a:cubicBezTo>
                    <a:pt x="5" y="4"/>
                    <a:pt x="5" y="4"/>
                    <a:pt x="5" y="4"/>
                  </a:cubicBezTo>
                  <a:cubicBezTo>
                    <a:pt x="5" y="5"/>
                    <a:pt x="5" y="5"/>
                    <a:pt x="5" y="5"/>
                  </a:cubicBezTo>
                  <a:cubicBezTo>
                    <a:pt x="5" y="5"/>
                    <a:pt x="5" y="5"/>
                    <a:pt x="5" y="5"/>
                  </a:cubicBezTo>
                  <a:cubicBezTo>
                    <a:pt x="5" y="6"/>
                    <a:pt x="5" y="7"/>
                    <a:pt x="4" y="7"/>
                  </a:cubicBezTo>
                  <a:cubicBezTo>
                    <a:pt x="3" y="7"/>
                    <a:pt x="2" y="8"/>
                    <a:pt x="2" y="8"/>
                  </a:cubicBezTo>
                  <a:cubicBezTo>
                    <a:pt x="2" y="9"/>
                    <a:pt x="4" y="9"/>
                    <a:pt x="5" y="9"/>
                  </a:cubicBezTo>
                  <a:cubicBezTo>
                    <a:pt x="5" y="9"/>
                    <a:pt x="5" y="9"/>
                    <a:pt x="5" y="9"/>
                  </a:cubicBezTo>
                  <a:cubicBezTo>
                    <a:pt x="5" y="9"/>
                    <a:pt x="5" y="9"/>
                    <a:pt x="5" y="9"/>
                  </a:cubicBezTo>
                  <a:cubicBezTo>
                    <a:pt x="5" y="9"/>
                    <a:pt x="5" y="9"/>
                    <a:pt x="5" y="9"/>
                  </a:cubicBezTo>
                  <a:cubicBezTo>
                    <a:pt x="6" y="9"/>
                    <a:pt x="7" y="8"/>
                    <a:pt x="8" y="8"/>
                  </a:cubicBezTo>
                  <a:cubicBezTo>
                    <a:pt x="9" y="7"/>
                    <a:pt x="9" y="6"/>
                    <a:pt x="9" y="5"/>
                  </a:cubicBezTo>
                  <a:cubicBezTo>
                    <a:pt x="9" y="4"/>
                    <a:pt x="9" y="4"/>
                    <a:pt x="9" y="4"/>
                  </a:cubicBezTo>
                  <a:cubicBezTo>
                    <a:pt x="9" y="4"/>
                    <a:pt x="9" y="4"/>
                    <a:pt x="9" y="4"/>
                  </a:cubicBezTo>
                  <a:cubicBezTo>
                    <a:pt x="9" y="3"/>
                    <a:pt x="9" y="2"/>
                    <a:pt x="8" y="1"/>
                  </a:cubicBezTo>
                  <a:cubicBezTo>
                    <a:pt x="7" y="0"/>
                    <a:pt x="6" y="0"/>
                    <a:pt x="5"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 name="Freeform 124"/>
            <p:cNvSpPr>
              <a:spLocks noEditPoints="1"/>
            </p:cNvSpPr>
            <p:nvPr/>
          </p:nvSpPr>
          <p:spPr bwMode="auto">
            <a:xfrm>
              <a:off x="9109076" y="4367213"/>
              <a:ext cx="25400" cy="25400"/>
            </a:xfrm>
            <a:custGeom>
              <a:avLst/>
              <a:gdLst>
                <a:gd name="T0" fmla="*/ 5 w 9"/>
                <a:gd name="T1" fmla="*/ 5 h 9"/>
                <a:gd name="T2" fmla="*/ 5 w 9"/>
                <a:gd name="T3" fmla="*/ 5 h 9"/>
                <a:gd name="T4" fmla="*/ 7 w 9"/>
                <a:gd name="T5" fmla="*/ 5 h 9"/>
                <a:gd name="T6" fmla="*/ 9 w 9"/>
                <a:gd name="T7" fmla="*/ 5 h 9"/>
                <a:gd name="T8" fmla="*/ 7 w 9"/>
                <a:gd name="T9" fmla="*/ 5 h 9"/>
                <a:gd name="T10" fmla="*/ 5 w 9"/>
                <a:gd name="T11" fmla="*/ 5 h 9"/>
                <a:gd name="T12" fmla="*/ 4 w 9"/>
                <a:gd name="T13" fmla="*/ 4 h 9"/>
                <a:gd name="T14" fmla="*/ 4 w 9"/>
                <a:gd name="T15" fmla="*/ 4 h 9"/>
                <a:gd name="T16" fmla="*/ 4 w 9"/>
                <a:gd name="T17" fmla="*/ 0 h 9"/>
                <a:gd name="T18" fmla="*/ 4 w 9"/>
                <a:gd name="T19" fmla="*/ 0 h 9"/>
                <a:gd name="T20" fmla="*/ 0 w 9"/>
                <a:gd name="T21" fmla="*/ 4 h 9"/>
                <a:gd name="T22" fmla="*/ 2 w 9"/>
                <a:gd name="T23" fmla="*/ 4 h 9"/>
                <a:gd name="T24" fmla="*/ 2 w 9"/>
                <a:gd name="T25" fmla="*/ 4 h 9"/>
                <a:gd name="T26" fmla="*/ 3 w 9"/>
                <a:gd name="T27" fmla="*/ 4 h 9"/>
                <a:gd name="T28" fmla="*/ 4 w 9"/>
                <a:gd name="T29" fmla="*/ 4 h 9"/>
                <a:gd name="T30" fmla="*/ 4 w 9"/>
                <a:gd name="T31" fmla="*/ 4 h 9"/>
                <a:gd name="T32" fmla="*/ 4 w 9"/>
                <a:gd name="T33" fmla="*/ 4 h 9"/>
                <a:gd name="T34" fmla="*/ 5 w 9"/>
                <a:gd name="T35" fmla="*/ 5 h 9"/>
                <a:gd name="T36" fmla="*/ 5 w 9"/>
                <a:gd name="T37" fmla="*/ 5 h 9"/>
                <a:gd name="T38" fmla="*/ 5 w 9"/>
                <a:gd name="T39" fmla="*/ 5 h 9"/>
                <a:gd name="T40" fmla="*/ 5 w 9"/>
                <a:gd name="T41" fmla="*/ 5 h 9"/>
                <a:gd name="T42" fmla="*/ 4 w 9"/>
                <a:gd name="T43" fmla="*/ 7 h 9"/>
                <a:gd name="T44" fmla="*/ 1 w 9"/>
                <a:gd name="T45" fmla="*/ 8 h 9"/>
                <a:gd name="T46" fmla="*/ 4 w 9"/>
                <a:gd name="T47" fmla="*/ 9 h 9"/>
                <a:gd name="T48" fmla="*/ 4 w 9"/>
                <a:gd name="T49" fmla="*/ 9 h 9"/>
                <a:gd name="T50" fmla="*/ 5 w 9"/>
                <a:gd name="T51" fmla="*/ 9 h 9"/>
                <a:gd name="T52" fmla="*/ 8 w 9"/>
                <a:gd name="T53" fmla="*/ 8 h 9"/>
                <a:gd name="T54" fmla="*/ 9 w 9"/>
                <a:gd name="T55" fmla="*/ 5 h 9"/>
                <a:gd name="T56" fmla="*/ 9 w 9"/>
                <a:gd name="T57" fmla="*/ 5 h 9"/>
                <a:gd name="T58" fmla="*/ 9 w 9"/>
                <a:gd name="T59" fmla="*/ 5 h 9"/>
                <a:gd name="T60" fmla="*/ 7 w 9"/>
                <a:gd name="T61" fmla="*/ 2 h 9"/>
                <a:gd name="T62" fmla="*/ 4 w 9"/>
                <a:gd name="T6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 h="9">
                  <a:moveTo>
                    <a:pt x="5" y="5"/>
                  </a:moveTo>
                  <a:cubicBezTo>
                    <a:pt x="5" y="5"/>
                    <a:pt x="5" y="5"/>
                    <a:pt x="5" y="5"/>
                  </a:cubicBezTo>
                  <a:cubicBezTo>
                    <a:pt x="7" y="5"/>
                    <a:pt x="7" y="5"/>
                    <a:pt x="7" y="5"/>
                  </a:cubicBezTo>
                  <a:cubicBezTo>
                    <a:pt x="9" y="5"/>
                    <a:pt x="9" y="5"/>
                    <a:pt x="9" y="5"/>
                  </a:cubicBezTo>
                  <a:cubicBezTo>
                    <a:pt x="7" y="5"/>
                    <a:pt x="7" y="5"/>
                    <a:pt x="7" y="5"/>
                  </a:cubicBezTo>
                  <a:cubicBezTo>
                    <a:pt x="5" y="5"/>
                    <a:pt x="5" y="5"/>
                    <a:pt x="5" y="5"/>
                  </a:cubicBezTo>
                  <a:moveTo>
                    <a:pt x="4" y="4"/>
                  </a:moveTo>
                  <a:cubicBezTo>
                    <a:pt x="4" y="4"/>
                    <a:pt x="4" y="4"/>
                    <a:pt x="4" y="4"/>
                  </a:cubicBezTo>
                  <a:moveTo>
                    <a:pt x="4" y="0"/>
                  </a:moveTo>
                  <a:cubicBezTo>
                    <a:pt x="4" y="0"/>
                    <a:pt x="4" y="0"/>
                    <a:pt x="4" y="0"/>
                  </a:cubicBezTo>
                  <a:cubicBezTo>
                    <a:pt x="2" y="0"/>
                    <a:pt x="0" y="2"/>
                    <a:pt x="0" y="4"/>
                  </a:cubicBezTo>
                  <a:cubicBezTo>
                    <a:pt x="0" y="4"/>
                    <a:pt x="1" y="4"/>
                    <a:pt x="2" y="4"/>
                  </a:cubicBezTo>
                  <a:cubicBezTo>
                    <a:pt x="2" y="4"/>
                    <a:pt x="2" y="4"/>
                    <a:pt x="2" y="4"/>
                  </a:cubicBezTo>
                  <a:cubicBezTo>
                    <a:pt x="2" y="4"/>
                    <a:pt x="2" y="4"/>
                    <a:pt x="3" y="4"/>
                  </a:cubicBezTo>
                  <a:cubicBezTo>
                    <a:pt x="3" y="4"/>
                    <a:pt x="4" y="4"/>
                    <a:pt x="4" y="4"/>
                  </a:cubicBezTo>
                  <a:cubicBezTo>
                    <a:pt x="4" y="4"/>
                    <a:pt x="4" y="4"/>
                    <a:pt x="4" y="4"/>
                  </a:cubicBezTo>
                  <a:cubicBezTo>
                    <a:pt x="4" y="4"/>
                    <a:pt x="4" y="4"/>
                    <a:pt x="4" y="4"/>
                  </a:cubicBezTo>
                  <a:cubicBezTo>
                    <a:pt x="5" y="5"/>
                    <a:pt x="5" y="5"/>
                    <a:pt x="5" y="5"/>
                  </a:cubicBezTo>
                  <a:cubicBezTo>
                    <a:pt x="5" y="5"/>
                    <a:pt x="5" y="5"/>
                    <a:pt x="5" y="5"/>
                  </a:cubicBezTo>
                  <a:cubicBezTo>
                    <a:pt x="5" y="5"/>
                    <a:pt x="5" y="5"/>
                    <a:pt x="5" y="5"/>
                  </a:cubicBezTo>
                  <a:cubicBezTo>
                    <a:pt x="5" y="5"/>
                    <a:pt x="5" y="5"/>
                    <a:pt x="5" y="5"/>
                  </a:cubicBezTo>
                  <a:cubicBezTo>
                    <a:pt x="5" y="6"/>
                    <a:pt x="4" y="7"/>
                    <a:pt x="4" y="7"/>
                  </a:cubicBezTo>
                  <a:cubicBezTo>
                    <a:pt x="3" y="8"/>
                    <a:pt x="2" y="8"/>
                    <a:pt x="1" y="8"/>
                  </a:cubicBezTo>
                  <a:cubicBezTo>
                    <a:pt x="2" y="9"/>
                    <a:pt x="3" y="9"/>
                    <a:pt x="4" y="9"/>
                  </a:cubicBezTo>
                  <a:cubicBezTo>
                    <a:pt x="4" y="9"/>
                    <a:pt x="4" y="9"/>
                    <a:pt x="4" y="9"/>
                  </a:cubicBezTo>
                  <a:cubicBezTo>
                    <a:pt x="5" y="9"/>
                    <a:pt x="5" y="9"/>
                    <a:pt x="5" y="9"/>
                  </a:cubicBezTo>
                  <a:cubicBezTo>
                    <a:pt x="6" y="9"/>
                    <a:pt x="7" y="9"/>
                    <a:pt x="8" y="8"/>
                  </a:cubicBezTo>
                  <a:cubicBezTo>
                    <a:pt x="8" y="7"/>
                    <a:pt x="9" y="6"/>
                    <a:pt x="9" y="5"/>
                  </a:cubicBezTo>
                  <a:cubicBezTo>
                    <a:pt x="9" y="5"/>
                    <a:pt x="9" y="5"/>
                    <a:pt x="9" y="5"/>
                  </a:cubicBezTo>
                  <a:cubicBezTo>
                    <a:pt x="9" y="5"/>
                    <a:pt x="9" y="5"/>
                    <a:pt x="9" y="5"/>
                  </a:cubicBezTo>
                  <a:cubicBezTo>
                    <a:pt x="9" y="3"/>
                    <a:pt x="8" y="2"/>
                    <a:pt x="7" y="2"/>
                  </a:cubicBezTo>
                  <a:cubicBezTo>
                    <a:pt x="7" y="1"/>
                    <a:pt x="5" y="0"/>
                    <a:pt x="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 name="Freeform 125"/>
            <p:cNvSpPr/>
            <p:nvPr/>
          </p:nvSpPr>
          <p:spPr bwMode="auto">
            <a:xfrm>
              <a:off x="9064626" y="4214813"/>
              <a:ext cx="49213" cy="31750"/>
            </a:xfrm>
            <a:custGeom>
              <a:avLst/>
              <a:gdLst>
                <a:gd name="T0" fmla="*/ 3 w 18"/>
                <a:gd name="T1" fmla="*/ 0 h 11"/>
                <a:gd name="T2" fmla="*/ 2 w 18"/>
                <a:gd name="T3" fmla="*/ 0 h 11"/>
                <a:gd name="T4" fmla="*/ 1 w 18"/>
                <a:gd name="T5" fmla="*/ 1 h 11"/>
                <a:gd name="T6" fmla="*/ 0 w 18"/>
                <a:gd name="T7" fmla="*/ 4 h 11"/>
                <a:gd name="T8" fmla="*/ 1 w 18"/>
                <a:gd name="T9" fmla="*/ 6 h 11"/>
                <a:gd name="T10" fmla="*/ 3 w 18"/>
                <a:gd name="T11" fmla="*/ 8 h 11"/>
                <a:gd name="T12" fmla="*/ 4 w 18"/>
                <a:gd name="T13" fmla="*/ 9 h 11"/>
                <a:gd name="T14" fmla="*/ 6 w 18"/>
                <a:gd name="T15" fmla="*/ 10 h 11"/>
                <a:gd name="T16" fmla="*/ 7 w 18"/>
                <a:gd name="T17" fmla="*/ 10 h 11"/>
                <a:gd name="T18" fmla="*/ 11 w 18"/>
                <a:gd name="T19" fmla="*/ 11 h 11"/>
                <a:gd name="T20" fmla="*/ 15 w 18"/>
                <a:gd name="T21" fmla="*/ 10 h 11"/>
                <a:gd name="T22" fmla="*/ 17 w 18"/>
                <a:gd name="T23" fmla="*/ 9 h 11"/>
                <a:gd name="T24" fmla="*/ 18 w 18"/>
                <a:gd name="T25" fmla="*/ 7 h 11"/>
                <a:gd name="T26" fmla="*/ 18 w 18"/>
                <a:gd name="T27" fmla="*/ 7 h 11"/>
                <a:gd name="T28" fmla="*/ 18 w 18"/>
                <a:gd name="T29" fmla="*/ 6 h 11"/>
                <a:gd name="T30" fmla="*/ 16 w 18"/>
                <a:gd name="T31" fmla="*/ 6 h 11"/>
                <a:gd name="T32" fmla="*/ 15 w 18"/>
                <a:gd name="T33" fmla="*/ 6 h 11"/>
                <a:gd name="T34" fmla="*/ 15 w 18"/>
                <a:gd name="T35" fmla="*/ 6 h 11"/>
                <a:gd name="T36" fmla="*/ 13 w 18"/>
                <a:gd name="T37" fmla="*/ 7 h 11"/>
                <a:gd name="T38" fmla="*/ 11 w 18"/>
                <a:gd name="T39" fmla="*/ 7 h 11"/>
                <a:gd name="T40" fmla="*/ 8 w 18"/>
                <a:gd name="T41" fmla="*/ 6 h 11"/>
                <a:gd name="T42" fmla="*/ 6 w 18"/>
                <a:gd name="T43" fmla="*/ 6 h 11"/>
                <a:gd name="T44" fmla="*/ 5 w 18"/>
                <a:gd name="T45" fmla="*/ 5 h 11"/>
                <a:gd name="T46" fmla="*/ 4 w 18"/>
                <a:gd name="T47" fmla="*/ 4 h 11"/>
                <a:gd name="T48" fmla="*/ 4 w 18"/>
                <a:gd name="T49" fmla="*/ 4 h 11"/>
                <a:gd name="T50" fmla="*/ 4 w 18"/>
                <a:gd name="T51" fmla="*/ 3 h 11"/>
                <a:gd name="T52" fmla="*/ 4 w 18"/>
                <a:gd name="T53" fmla="*/ 0 h 11"/>
                <a:gd name="T54" fmla="*/ 3 w 18"/>
                <a:gd name="T55"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8" h="11">
                  <a:moveTo>
                    <a:pt x="3" y="0"/>
                  </a:moveTo>
                  <a:cubicBezTo>
                    <a:pt x="3" y="0"/>
                    <a:pt x="2" y="0"/>
                    <a:pt x="2" y="0"/>
                  </a:cubicBezTo>
                  <a:cubicBezTo>
                    <a:pt x="2" y="0"/>
                    <a:pt x="2" y="0"/>
                    <a:pt x="1" y="1"/>
                  </a:cubicBezTo>
                  <a:cubicBezTo>
                    <a:pt x="1" y="1"/>
                    <a:pt x="0" y="3"/>
                    <a:pt x="0" y="4"/>
                  </a:cubicBezTo>
                  <a:cubicBezTo>
                    <a:pt x="0" y="5"/>
                    <a:pt x="1" y="6"/>
                    <a:pt x="1" y="6"/>
                  </a:cubicBezTo>
                  <a:cubicBezTo>
                    <a:pt x="1" y="7"/>
                    <a:pt x="2" y="7"/>
                    <a:pt x="3" y="8"/>
                  </a:cubicBezTo>
                  <a:cubicBezTo>
                    <a:pt x="3" y="8"/>
                    <a:pt x="3" y="8"/>
                    <a:pt x="4" y="9"/>
                  </a:cubicBezTo>
                  <a:cubicBezTo>
                    <a:pt x="5" y="9"/>
                    <a:pt x="6" y="10"/>
                    <a:pt x="6" y="10"/>
                  </a:cubicBezTo>
                  <a:cubicBezTo>
                    <a:pt x="6" y="10"/>
                    <a:pt x="7" y="10"/>
                    <a:pt x="7" y="10"/>
                  </a:cubicBezTo>
                  <a:cubicBezTo>
                    <a:pt x="8" y="11"/>
                    <a:pt x="9" y="11"/>
                    <a:pt x="11" y="11"/>
                  </a:cubicBezTo>
                  <a:cubicBezTo>
                    <a:pt x="12" y="11"/>
                    <a:pt x="13" y="11"/>
                    <a:pt x="15" y="10"/>
                  </a:cubicBezTo>
                  <a:cubicBezTo>
                    <a:pt x="15" y="10"/>
                    <a:pt x="16" y="10"/>
                    <a:pt x="17" y="9"/>
                  </a:cubicBezTo>
                  <a:cubicBezTo>
                    <a:pt x="18" y="9"/>
                    <a:pt x="18" y="8"/>
                    <a:pt x="18" y="7"/>
                  </a:cubicBezTo>
                  <a:cubicBezTo>
                    <a:pt x="18" y="7"/>
                    <a:pt x="18" y="7"/>
                    <a:pt x="18" y="7"/>
                  </a:cubicBezTo>
                  <a:cubicBezTo>
                    <a:pt x="18" y="7"/>
                    <a:pt x="18" y="7"/>
                    <a:pt x="18" y="6"/>
                  </a:cubicBezTo>
                  <a:cubicBezTo>
                    <a:pt x="17" y="6"/>
                    <a:pt x="17" y="6"/>
                    <a:pt x="16" y="6"/>
                  </a:cubicBezTo>
                  <a:cubicBezTo>
                    <a:pt x="16" y="6"/>
                    <a:pt x="15" y="6"/>
                    <a:pt x="15" y="6"/>
                  </a:cubicBezTo>
                  <a:cubicBezTo>
                    <a:pt x="15" y="6"/>
                    <a:pt x="15" y="6"/>
                    <a:pt x="15" y="6"/>
                  </a:cubicBezTo>
                  <a:cubicBezTo>
                    <a:pt x="14" y="6"/>
                    <a:pt x="14" y="6"/>
                    <a:pt x="13" y="7"/>
                  </a:cubicBezTo>
                  <a:cubicBezTo>
                    <a:pt x="12" y="7"/>
                    <a:pt x="12" y="7"/>
                    <a:pt x="11" y="7"/>
                  </a:cubicBezTo>
                  <a:cubicBezTo>
                    <a:pt x="10" y="7"/>
                    <a:pt x="9" y="7"/>
                    <a:pt x="8" y="6"/>
                  </a:cubicBezTo>
                  <a:cubicBezTo>
                    <a:pt x="7" y="6"/>
                    <a:pt x="7" y="6"/>
                    <a:pt x="6" y="6"/>
                  </a:cubicBezTo>
                  <a:cubicBezTo>
                    <a:pt x="6" y="5"/>
                    <a:pt x="6" y="5"/>
                    <a:pt x="5" y="5"/>
                  </a:cubicBezTo>
                  <a:cubicBezTo>
                    <a:pt x="5" y="5"/>
                    <a:pt x="4" y="4"/>
                    <a:pt x="4" y="4"/>
                  </a:cubicBezTo>
                  <a:cubicBezTo>
                    <a:pt x="4" y="4"/>
                    <a:pt x="4" y="4"/>
                    <a:pt x="4" y="4"/>
                  </a:cubicBezTo>
                  <a:cubicBezTo>
                    <a:pt x="4" y="3"/>
                    <a:pt x="4" y="3"/>
                    <a:pt x="4" y="3"/>
                  </a:cubicBezTo>
                  <a:cubicBezTo>
                    <a:pt x="5" y="2"/>
                    <a:pt x="5" y="1"/>
                    <a:pt x="4" y="0"/>
                  </a:cubicBezTo>
                  <a:cubicBezTo>
                    <a:pt x="4" y="0"/>
                    <a:pt x="3" y="0"/>
                    <a:pt x="3"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 name="Freeform 126"/>
            <p:cNvSpPr/>
            <p:nvPr/>
          </p:nvSpPr>
          <p:spPr bwMode="auto">
            <a:xfrm>
              <a:off x="9066213" y="4243388"/>
              <a:ext cx="50800" cy="31750"/>
            </a:xfrm>
            <a:custGeom>
              <a:avLst/>
              <a:gdLst>
                <a:gd name="T0" fmla="*/ 2 w 18"/>
                <a:gd name="T1" fmla="*/ 0 h 11"/>
                <a:gd name="T2" fmla="*/ 2 w 18"/>
                <a:gd name="T3" fmla="*/ 0 h 11"/>
                <a:gd name="T4" fmla="*/ 1 w 18"/>
                <a:gd name="T5" fmla="*/ 1 h 11"/>
                <a:gd name="T6" fmla="*/ 0 w 18"/>
                <a:gd name="T7" fmla="*/ 4 h 11"/>
                <a:gd name="T8" fmla="*/ 1 w 18"/>
                <a:gd name="T9" fmla="*/ 7 h 11"/>
                <a:gd name="T10" fmla="*/ 2 w 18"/>
                <a:gd name="T11" fmla="*/ 8 h 11"/>
                <a:gd name="T12" fmla="*/ 3 w 18"/>
                <a:gd name="T13" fmla="*/ 9 h 11"/>
                <a:gd name="T14" fmla="*/ 6 w 18"/>
                <a:gd name="T15" fmla="*/ 10 h 11"/>
                <a:gd name="T16" fmla="*/ 6 w 18"/>
                <a:gd name="T17" fmla="*/ 11 h 11"/>
                <a:gd name="T18" fmla="*/ 10 w 18"/>
                <a:gd name="T19" fmla="*/ 11 h 11"/>
                <a:gd name="T20" fmla="*/ 14 w 18"/>
                <a:gd name="T21" fmla="*/ 11 h 11"/>
                <a:gd name="T22" fmla="*/ 16 w 18"/>
                <a:gd name="T23" fmla="*/ 10 h 11"/>
                <a:gd name="T24" fmla="*/ 17 w 18"/>
                <a:gd name="T25" fmla="*/ 8 h 11"/>
                <a:gd name="T26" fmla="*/ 17 w 18"/>
                <a:gd name="T27" fmla="*/ 7 h 11"/>
                <a:gd name="T28" fmla="*/ 17 w 18"/>
                <a:gd name="T29" fmla="*/ 7 h 11"/>
                <a:gd name="T30" fmla="*/ 16 w 18"/>
                <a:gd name="T31" fmla="*/ 6 h 11"/>
                <a:gd name="T32" fmla="*/ 15 w 18"/>
                <a:gd name="T33" fmla="*/ 6 h 11"/>
                <a:gd name="T34" fmla="*/ 13 w 18"/>
                <a:gd name="T35" fmla="*/ 7 h 11"/>
                <a:gd name="T36" fmla="*/ 10 w 18"/>
                <a:gd name="T37" fmla="*/ 7 h 11"/>
                <a:gd name="T38" fmla="*/ 7 w 18"/>
                <a:gd name="T39" fmla="*/ 7 h 11"/>
                <a:gd name="T40" fmla="*/ 6 w 18"/>
                <a:gd name="T41" fmla="*/ 6 h 11"/>
                <a:gd name="T42" fmla="*/ 5 w 18"/>
                <a:gd name="T43" fmla="*/ 5 h 11"/>
                <a:gd name="T44" fmla="*/ 4 w 18"/>
                <a:gd name="T45" fmla="*/ 4 h 11"/>
                <a:gd name="T46" fmla="*/ 4 w 18"/>
                <a:gd name="T47" fmla="*/ 4 h 11"/>
                <a:gd name="T48" fmla="*/ 4 w 18"/>
                <a:gd name="T49" fmla="*/ 4 h 11"/>
                <a:gd name="T50" fmla="*/ 4 w 18"/>
                <a:gd name="T51" fmla="*/ 1 h 11"/>
                <a:gd name="T52" fmla="*/ 2 w 18"/>
                <a:gd name="T53"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 h="11">
                  <a:moveTo>
                    <a:pt x="2" y="0"/>
                  </a:moveTo>
                  <a:cubicBezTo>
                    <a:pt x="2" y="0"/>
                    <a:pt x="2" y="0"/>
                    <a:pt x="2" y="0"/>
                  </a:cubicBezTo>
                  <a:cubicBezTo>
                    <a:pt x="1" y="1"/>
                    <a:pt x="1" y="1"/>
                    <a:pt x="1" y="1"/>
                  </a:cubicBezTo>
                  <a:cubicBezTo>
                    <a:pt x="0" y="2"/>
                    <a:pt x="0" y="3"/>
                    <a:pt x="0" y="4"/>
                  </a:cubicBezTo>
                  <a:cubicBezTo>
                    <a:pt x="0" y="5"/>
                    <a:pt x="0" y="6"/>
                    <a:pt x="1" y="7"/>
                  </a:cubicBezTo>
                  <a:cubicBezTo>
                    <a:pt x="1" y="7"/>
                    <a:pt x="2" y="8"/>
                    <a:pt x="2" y="8"/>
                  </a:cubicBezTo>
                  <a:cubicBezTo>
                    <a:pt x="2" y="9"/>
                    <a:pt x="3" y="9"/>
                    <a:pt x="3" y="9"/>
                  </a:cubicBezTo>
                  <a:cubicBezTo>
                    <a:pt x="4" y="10"/>
                    <a:pt x="5" y="10"/>
                    <a:pt x="6" y="10"/>
                  </a:cubicBezTo>
                  <a:cubicBezTo>
                    <a:pt x="6" y="10"/>
                    <a:pt x="6" y="10"/>
                    <a:pt x="6" y="11"/>
                  </a:cubicBezTo>
                  <a:cubicBezTo>
                    <a:pt x="8" y="11"/>
                    <a:pt x="9" y="11"/>
                    <a:pt x="10" y="11"/>
                  </a:cubicBezTo>
                  <a:cubicBezTo>
                    <a:pt x="12" y="11"/>
                    <a:pt x="13" y="11"/>
                    <a:pt x="14" y="11"/>
                  </a:cubicBezTo>
                  <a:cubicBezTo>
                    <a:pt x="15" y="10"/>
                    <a:pt x="16" y="10"/>
                    <a:pt x="16" y="10"/>
                  </a:cubicBezTo>
                  <a:cubicBezTo>
                    <a:pt x="17" y="9"/>
                    <a:pt x="18" y="8"/>
                    <a:pt x="17" y="8"/>
                  </a:cubicBezTo>
                  <a:cubicBezTo>
                    <a:pt x="17" y="7"/>
                    <a:pt x="17" y="7"/>
                    <a:pt x="17" y="7"/>
                  </a:cubicBezTo>
                  <a:cubicBezTo>
                    <a:pt x="17" y="7"/>
                    <a:pt x="17" y="7"/>
                    <a:pt x="17" y="7"/>
                  </a:cubicBezTo>
                  <a:cubicBezTo>
                    <a:pt x="17" y="6"/>
                    <a:pt x="16" y="6"/>
                    <a:pt x="16" y="6"/>
                  </a:cubicBezTo>
                  <a:cubicBezTo>
                    <a:pt x="15" y="6"/>
                    <a:pt x="15" y="6"/>
                    <a:pt x="15" y="6"/>
                  </a:cubicBezTo>
                  <a:cubicBezTo>
                    <a:pt x="14" y="7"/>
                    <a:pt x="13" y="7"/>
                    <a:pt x="13" y="7"/>
                  </a:cubicBezTo>
                  <a:cubicBezTo>
                    <a:pt x="12" y="7"/>
                    <a:pt x="11" y="7"/>
                    <a:pt x="10" y="7"/>
                  </a:cubicBezTo>
                  <a:cubicBezTo>
                    <a:pt x="9" y="7"/>
                    <a:pt x="8" y="7"/>
                    <a:pt x="7" y="7"/>
                  </a:cubicBezTo>
                  <a:cubicBezTo>
                    <a:pt x="7" y="7"/>
                    <a:pt x="6" y="6"/>
                    <a:pt x="6" y="6"/>
                  </a:cubicBezTo>
                  <a:cubicBezTo>
                    <a:pt x="6" y="6"/>
                    <a:pt x="5" y="6"/>
                    <a:pt x="5" y="5"/>
                  </a:cubicBezTo>
                  <a:cubicBezTo>
                    <a:pt x="4" y="5"/>
                    <a:pt x="4" y="5"/>
                    <a:pt x="4" y="4"/>
                  </a:cubicBezTo>
                  <a:cubicBezTo>
                    <a:pt x="4" y="4"/>
                    <a:pt x="4" y="4"/>
                    <a:pt x="4" y="4"/>
                  </a:cubicBezTo>
                  <a:cubicBezTo>
                    <a:pt x="4" y="4"/>
                    <a:pt x="4" y="4"/>
                    <a:pt x="4" y="4"/>
                  </a:cubicBezTo>
                  <a:cubicBezTo>
                    <a:pt x="5" y="3"/>
                    <a:pt x="5" y="2"/>
                    <a:pt x="4" y="1"/>
                  </a:cubicBezTo>
                  <a:cubicBezTo>
                    <a:pt x="3" y="1"/>
                    <a:pt x="3" y="0"/>
                    <a:pt x="2"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 name="Freeform 127"/>
            <p:cNvSpPr/>
            <p:nvPr/>
          </p:nvSpPr>
          <p:spPr bwMode="auto">
            <a:xfrm>
              <a:off x="9066213" y="4275138"/>
              <a:ext cx="50800" cy="30163"/>
            </a:xfrm>
            <a:custGeom>
              <a:avLst/>
              <a:gdLst>
                <a:gd name="T0" fmla="*/ 3 w 18"/>
                <a:gd name="T1" fmla="*/ 0 h 11"/>
                <a:gd name="T2" fmla="*/ 2 w 18"/>
                <a:gd name="T3" fmla="*/ 0 h 11"/>
                <a:gd name="T4" fmla="*/ 1 w 18"/>
                <a:gd name="T5" fmla="*/ 0 h 11"/>
                <a:gd name="T6" fmla="*/ 0 w 18"/>
                <a:gd name="T7" fmla="*/ 3 h 11"/>
                <a:gd name="T8" fmla="*/ 1 w 18"/>
                <a:gd name="T9" fmla="*/ 6 h 11"/>
                <a:gd name="T10" fmla="*/ 3 w 18"/>
                <a:gd name="T11" fmla="*/ 8 h 11"/>
                <a:gd name="T12" fmla="*/ 4 w 18"/>
                <a:gd name="T13" fmla="*/ 8 h 11"/>
                <a:gd name="T14" fmla="*/ 6 w 18"/>
                <a:gd name="T15" fmla="*/ 10 h 11"/>
                <a:gd name="T16" fmla="*/ 7 w 18"/>
                <a:gd name="T17" fmla="*/ 10 h 11"/>
                <a:gd name="T18" fmla="*/ 11 w 18"/>
                <a:gd name="T19" fmla="*/ 11 h 11"/>
                <a:gd name="T20" fmla="*/ 15 w 18"/>
                <a:gd name="T21" fmla="*/ 10 h 11"/>
                <a:gd name="T22" fmla="*/ 17 w 18"/>
                <a:gd name="T23" fmla="*/ 9 h 11"/>
                <a:gd name="T24" fmla="*/ 18 w 18"/>
                <a:gd name="T25" fmla="*/ 7 h 11"/>
                <a:gd name="T26" fmla="*/ 18 w 18"/>
                <a:gd name="T27" fmla="*/ 6 h 11"/>
                <a:gd name="T28" fmla="*/ 18 w 18"/>
                <a:gd name="T29" fmla="*/ 6 h 11"/>
                <a:gd name="T30" fmla="*/ 16 w 18"/>
                <a:gd name="T31" fmla="*/ 5 h 11"/>
                <a:gd name="T32" fmla="*/ 15 w 18"/>
                <a:gd name="T33" fmla="*/ 6 h 11"/>
                <a:gd name="T34" fmla="*/ 15 w 18"/>
                <a:gd name="T35" fmla="*/ 6 h 11"/>
                <a:gd name="T36" fmla="*/ 13 w 18"/>
                <a:gd name="T37" fmla="*/ 6 h 11"/>
                <a:gd name="T38" fmla="*/ 11 w 18"/>
                <a:gd name="T39" fmla="*/ 7 h 11"/>
                <a:gd name="T40" fmla="*/ 8 w 18"/>
                <a:gd name="T41" fmla="*/ 6 h 11"/>
                <a:gd name="T42" fmla="*/ 7 w 18"/>
                <a:gd name="T43" fmla="*/ 5 h 11"/>
                <a:gd name="T44" fmla="*/ 5 w 18"/>
                <a:gd name="T45" fmla="*/ 5 h 11"/>
                <a:gd name="T46" fmla="*/ 4 w 18"/>
                <a:gd name="T47" fmla="*/ 4 h 11"/>
                <a:gd name="T48" fmla="*/ 4 w 18"/>
                <a:gd name="T49" fmla="*/ 3 h 11"/>
                <a:gd name="T50" fmla="*/ 4 w 18"/>
                <a:gd name="T51" fmla="*/ 3 h 11"/>
                <a:gd name="T52" fmla="*/ 4 w 18"/>
                <a:gd name="T53" fmla="*/ 0 h 11"/>
                <a:gd name="T54" fmla="*/ 3 w 18"/>
                <a:gd name="T55"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8" h="11">
                  <a:moveTo>
                    <a:pt x="3" y="0"/>
                  </a:moveTo>
                  <a:cubicBezTo>
                    <a:pt x="3" y="0"/>
                    <a:pt x="2" y="0"/>
                    <a:pt x="2" y="0"/>
                  </a:cubicBezTo>
                  <a:cubicBezTo>
                    <a:pt x="2" y="0"/>
                    <a:pt x="2" y="0"/>
                    <a:pt x="1" y="0"/>
                  </a:cubicBezTo>
                  <a:cubicBezTo>
                    <a:pt x="1" y="1"/>
                    <a:pt x="0" y="2"/>
                    <a:pt x="0" y="3"/>
                  </a:cubicBezTo>
                  <a:cubicBezTo>
                    <a:pt x="0" y="4"/>
                    <a:pt x="1" y="5"/>
                    <a:pt x="1" y="6"/>
                  </a:cubicBezTo>
                  <a:cubicBezTo>
                    <a:pt x="2" y="7"/>
                    <a:pt x="2" y="7"/>
                    <a:pt x="3" y="8"/>
                  </a:cubicBezTo>
                  <a:cubicBezTo>
                    <a:pt x="3" y="8"/>
                    <a:pt x="3" y="8"/>
                    <a:pt x="4" y="8"/>
                  </a:cubicBezTo>
                  <a:cubicBezTo>
                    <a:pt x="5" y="9"/>
                    <a:pt x="6" y="9"/>
                    <a:pt x="6" y="10"/>
                  </a:cubicBezTo>
                  <a:cubicBezTo>
                    <a:pt x="6" y="10"/>
                    <a:pt x="7" y="10"/>
                    <a:pt x="7" y="10"/>
                  </a:cubicBezTo>
                  <a:cubicBezTo>
                    <a:pt x="8" y="10"/>
                    <a:pt x="10" y="11"/>
                    <a:pt x="11" y="11"/>
                  </a:cubicBezTo>
                  <a:cubicBezTo>
                    <a:pt x="12" y="11"/>
                    <a:pt x="13" y="10"/>
                    <a:pt x="15" y="10"/>
                  </a:cubicBezTo>
                  <a:cubicBezTo>
                    <a:pt x="15" y="10"/>
                    <a:pt x="16" y="10"/>
                    <a:pt x="17" y="9"/>
                  </a:cubicBezTo>
                  <a:cubicBezTo>
                    <a:pt x="18" y="9"/>
                    <a:pt x="18" y="8"/>
                    <a:pt x="18" y="7"/>
                  </a:cubicBezTo>
                  <a:cubicBezTo>
                    <a:pt x="18" y="7"/>
                    <a:pt x="18" y="7"/>
                    <a:pt x="18" y="6"/>
                  </a:cubicBezTo>
                  <a:cubicBezTo>
                    <a:pt x="18" y="6"/>
                    <a:pt x="18" y="6"/>
                    <a:pt x="18" y="6"/>
                  </a:cubicBezTo>
                  <a:cubicBezTo>
                    <a:pt x="17" y="6"/>
                    <a:pt x="17" y="5"/>
                    <a:pt x="16" y="5"/>
                  </a:cubicBezTo>
                  <a:cubicBezTo>
                    <a:pt x="16" y="5"/>
                    <a:pt x="15" y="5"/>
                    <a:pt x="15" y="6"/>
                  </a:cubicBezTo>
                  <a:cubicBezTo>
                    <a:pt x="15" y="6"/>
                    <a:pt x="15" y="6"/>
                    <a:pt x="15" y="6"/>
                  </a:cubicBezTo>
                  <a:cubicBezTo>
                    <a:pt x="15" y="6"/>
                    <a:pt x="14" y="6"/>
                    <a:pt x="13" y="6"/>
                  </a:cubicBezTo>
                  <a:cubicBezTo>
                    <a:pt x="12" y="7"/>
                    <a:pt x="12" y="7"/>
                    <a:pt x="11" y="7"/>
                  </a:cubicBezTo>
                  <a:cubicBezTo>
                    <a:pt x="10" y="7"/>
                    <a:pt x="9" y="6"/>
                    <a:pt x="8" y="6"/>
                  </a:cubicBezTo>
                  <a:cubicBezTo>
                    <a:pt x="7" y="6"/>
                    <a:pt x="7" y="6"/>
                    <a:pt x="7" y="5"/>
                  </a:cubicBezTo>
                  <a:cubicBezTo>
                    <a:pt x="6" y="5"/>
                    <a:pt x="6" y="5"/>
                    <a:pt x="5" y="5"/>
                  </a:cubicBezTo>
                  <a:cubicBezTo>
                    <a:pt x="5" y="4"/>
                    <a:pt x="5" y="4"/>
                    <a:pt x="4" y="4"/>
                  </a:cubicBezTo>
                  <a:cubicBezTo>
                    <a:pt x="4" y="3"/>
                    <a:pt x="4" y="3"/>
                    <a:pt x="4" y="3"/>
                  </a:cubicBezTo>
                  <a:cubicBezTo>
                    <a:pt x="4" y="3"/>
                    <a:pt x="4" y="3"/>
                    <a:pt x="4" y="3"/>
                  </a:cubicBezTo>
                  <a:cubicBezTo>
                    <a:pt x="5" y="2"/>
                    <a:pt x="5" y="1"/>
                    <a:pt x="4" y="0"/>
                  </a:cubicBezTo>
                  <a:cubicBezTo>
                    <a:pt x="4" y="0"/>
                    <a:pt x="3" y="0"/>
                    <a:pt x="3"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 name="Freeform 128"/>
            <p:cNvSpPr/>
            <p:nvPr/>
          </p:nvSpPr>
          <p:spPr bwMode="auto">
            <a:xfrm>
              <a:off x="9069388" y="4302125"/>
              <a:ext cx="50800" cy="31750"/>
            </a:xfrm>
            <a:custGeom>
              <a:avLst/>
              <a:gdLst>
                <a:gd name="T0" fmla="*/ 2 w 18"/>
                <a:gd name="T1" fmla="*/ 0 h 11"/>
                <a:gd name="T2" fmla="*/ 2 w 18"/>
                <a:gd name="T3" fmla="*/ 0 h 11"/>
                <a:gd name="T4" fmla="*/ 1 w 18"/>
                <a:gd name="T5" fmla="*/ 1 h 11"/>
                <a:gd name="T6" fmla="*/ 0 w 18"/>
                <a:gd name="T7" fmla="*/ 4 h 11"/>
                <a:gd name="T8" fmla="*/ 1 w 18"/>
                <a:gd name="T9" fmla="*/ 6 h 11"/>
                <a:gd name="T10" fmla="*/ 2 w 18"/>
                <a:gd name="T11" fmla="*/ 8 h 11"/>
                <a:gd name="T12" fmla="*/ 3 w 18"/>
                <a:gd name="T13" fmla="*/ 9 h 11"/>
                <a:gd name="T14" fmla="*/ 6 w 18"/>
                <a:gd name="T15" fmla="*/ 10 h 11"/>
                <a:gd name="T16" fmla="*/ 6 w 18"/>
                <a:gd name="T17" fmla="*/ 10 h 11"/>
                <a:gd name="T18" fmla="*/ 11 w 18"/>
                <a:gd name="T19" fmla="*/ 11 h 11"/>
                <a:gd name="T20" fmla="*/ 14 w 18"/>
                <a:gd name="T21" fmla="*/ 10 h 11"/>
                <a:gd name="T22" fmla="*/ 16 w 18"/>
                <a:gd name="T23" fmla="*/ 10 h 11"/>
                <a:gd name="T24" fmla="*/ 18 w 18"/>
                <a:gd name="T25" fmla="*/ 7 h 11"/>
                <a:gd name="T26" fmla="*/ 17 w 18"/>
                <a:gd name="T27" fmla="*/ 7 h 11"/>
                <a:gd name="T28" fmla="*/ 17 w 18"/>
                <a:gd name="T29" fmla="*/ 7 h 11"/>
                <a:gd name="T30" fmla="*/ 16 w 18"/>
                <a:gd name="T31" fmla="*/ 6 h 11"/>
                <a:gd name="T32" fmla="*/ 15 w 18"/>
                <a:gd name="T33" fmla="*/ 6 h 11"/>
                <a:gd name="T34" fmla="*/ 15 w 18"/>
                <a:gd name="T35" fmla="*/ 6 h 11"/>
                <a:gd name="T36" fmla="*/ 13 w 18"/>
                <a:gd name="T37" fmla="*/ 7 h 11"/>
                <a:gd name="T38" fmla="*/ 11 w 18"/>
                <a:gd name="T39" fmla="*/ 7 h 11"/>
                <a:gd name="T40" fmla="*/ 7 w 18"/>
                <a:gd name="T41" fmla="*/ 6 h 11"/>
                <a:gd name="T42" fmla="*/ 6 w 18"/>
                <a:gd name="T43" fmla="*/ 6 h 11"/>
                <a:gd name="T44" fmla="*/ 5 w 18"/>
                <a:gd name="T45" fmla="*/ 5 h 11"/>
                <a:gd name="T46" fmla="*/ 4 w 18"/>
                <a:gd name="T47" fmla="*/ 4 h 11"/>
                <a:gd name="T48" fmla="*/ 4 w 18"/>
                <a:gd name="T49" fmla="*/ 4 h 11"/>
                <a:gd name="T50" fmla="*/ 4 w 18"/>
                <a:gd name="T51" fmla="*/ 3 h 11"/>
                <a:gd name="T52" fmla="*/ 4 w 18"/>
                <a:gd name="T53" fmla="*/ 1 h 11"/>
                <a:gd name="T54" fmla="*/ 2 w 18"/>
                <a:gd name="T55"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8" h="11">
                  <a:moveTo>
                    <a:pt x="2" y="0"/>
                  </a:moveTo>
                  <a:cubicBezTo>
                    <a:pt x="2" y="0"/>
                    <a:pt x="2" y="0"/>
                    <a:pt x="2" y="0"/>
                  </a:cubicBezTo>
                  <a:cubicBezTo>
                    <a:pt x="1" y="0"/>
                    <a:pt x="1" y="1"/>
                    <a:pt x="1" y="1"/>
                  </a:cubicBezTo>
                  <a:cubicBezTo>
                    <a:pt x="0" y="2"/>
                    <a:pt x="0" y="3"/>
                    <a:pt x="0" y="4"/>
                  </a:cubicBezTo>
                  <a:cubicBezTo>
                    <a:pt x="0" y="5"/>
                    <a:pt x="0" y="6"/>
                    <a:pt x="1" y="6"/>
                  </a:cubicBezTo>
                  <a:cubicBezTo>
                    <a:pt x="1" y="7"/>
                    <a:pt x="2" y="8"/>
                    <a:pt x="2" y="8"/>
                  </a:cubicBezTo>
                  <a:cubicBezTo>
                    <a:pt x="3" y="8"/>
                    <a:pt x="3" y="9"/>
                    <a:pt x="3" y="9"/>
                  </a:cubicBezTo>
                  <a:cubicBezTo>
                    <a:pt x="4" y="9"/>
                    <a:pt x="5" y="10"/>
                    <a:pt x="6" y="10"/>
                  </a:cubicBezTo>
                  <a:cubicBezTo>
                    <a:pt x="6" y="10"/>
                    <a:pt x="6" y="10"/>
                    <a:pt x="6" y="10"/>
                  </a:cubicBezTo>
                  <a:cubicBezTo>
                    <a:pt x="8" y="11"/>
                    <a:pt x="9" y="11"/>
                    <a:pt x="11" y="11"/>
                  </a:cubicBezTo>
                  <a:cubicBezTo>
                    <a:pt x="12" y="11"/>
                    <a:pt x="13" y="11"/>
                    <a:pt x="14" y="10"/>
                  </a:cubicBezTo>
                  <a:cubicBezTo>
                    <a:pt x="15" y="10"/>
                    <a:pt x="16" y="10"/>
                    <a:pt x="16" y="10"/>
                  </a:cubicBezTo>
                  <a:cubicBezTo>
                    <a:pt x="17" y="9"/>
                    <a:pt x="18" y="8"/>
                    <a:pt x="18" y="7"/>
                  </a:cubicBezTo>
                  <a:cubicBezTo>
                    <a:pt x="17" y="7"/>
                    <a:pt x="17" y="7"/>
                    <a:pt x="17" y="7"/>
                  </a:cubicBezTo>
                  <a:cubicBezTo>
                    <a:pt x="17" y="7"/>
                    <a:pt x="17" y="7"/>
                    <a:pt x="17" y="7"/>
                  </a:cubicBezTo>
                  <a:cubicBezTo>
                    <a:pt x="17" y="6"/>
                    <a:pt x="16" y="6"/>
                    <a:pt x="16" y="6"/>
                  </a:cubicBezTo>
                  <a:cubicBezTo>
                    <a:pt x="15" y="6"/>
                    <a:pt x="15" y="6"/>
                    <a:pt x="15" y="6"/>
                  </a:cubicBezTo>
                  <a:cubicBezTo>
                    <a:pt x="15" y="6"/>
                    <a:pt x="15" y="6"/>
                    <a:pt x="15" y="6"/>
                  </a:cubicBezTo>
                  <a:cubicBezTo>
                    <a:pt x="14" y="6"/>
                    <a:pt x="13" y="7"/>
                    <a:pt x="13" y="7"/>
                  </a:cubicBezTo>
                  <a:cubicBezTo>
                    <a:pt x="12" y="7"/>
                    <a:pt x="11" y="7"/>
                    <a:pt x="11" y="7"/>
                  </a:cubicBezTo>
                  <a:cubicBezTo>
                    <a:pt x="9" y="7"/>
                    <a:pt x="8" y="7"/>
                    <a:pt x="7" y="6"/>
                  </a:cubicBezTo>
                  <a:cubicBezTo>
                    <a:pt x="7" y="6"/>
                    <a:pt x="7" y="6"/>
                    <a:pt x="6" y="6"/>
                  </a:cubicBezTo>
                  <a:cubicBezTo>
                    <a:pt x="6" y="6"/>
                    <a:pt x="5" y="5"/>
                    <a:pt x="5" y="5"/>
                  </a:cubicBezTo>
                  <a:cubicBezTo>
                    <a:pt x="4" y="5"/>
                    <a:pt x="4" y="4"/>
                    <a:pt x="4" y="4"/>
                  </a:cubicBezTo>
                  <a:cubicBezTo>
                    <a:pt x="4" y="4"/>
                    <a:pt x="4" y="4"/>
                    <a:pt x="4" y="4"/>
                  </a:cubicBezTo>
                  <a:cubicBezTo>
                    <a:pt x="4" y="3"/>
                    <a:pt x="4" y="3"/>
                    <a:pt x="4" y="3"/>
                  </a:cubicBezTo>
                  <a:cubicBezTo>
                    <a:pt x="5" y="3"/>
                    <a:pt x="5" y="1"/>
                    <a:pt x="4" y="1"/>
                  </a:cubicBezTo>
                  <a:cubicBezTo>
                    <a:pt x="3" y="0"/>
                    <a:pt x="3" y="0"/>
                    <a:pt x="2"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 name="Freeform 129"/>
            <p:cNvSpPr/>
            <p:nvPr/>
          </p:nvSpPr>
          <p:spPr bwMode="auto">
            <a:xfrm>
              <a:off x="9069388" y="4333875"/>
              <a:ext cx="50800" cy="26988"/>
            </a:xfrm>
            <a:custGeom>
              <a:avLst/>
              <a:gdLst>
                <a:gd name="T0" fmla="*/ 3 w 18"/>
                <a:gd name="T1" fmla="*/ 0 h 10"/>
                <a:gd name="T2" fmla="*/ 2 w 18"/>
                <a:gd name="T3" fmla="*/ 0 h 10"/>
                <a:gd name="T4" fmla="*/ 1 w 18"/>
                <a:gd name="T5" fmla="*/ 0 h 10"/>
                <a:gd name="T6" fmla="*/ 0 w 18"/>
                <a:gd name="T7" fmla="*/ 3 h 10"/>
                <a:gd name="T8" fmla="*/ 1 w 18"/>
                <a:gd name="T9" fmla="*/ 6 h 10"/>
                <a:gd name="T10" fmla="*/ 3 w 18"/>
                <a:gd name="T11" fmla="*/ 7 h 10"/>
                <a:gd name="T12" fmla="*/ 4 w 18"/>
                <a:gd name="T13" fmla="*/ 8 h 10"/>
                <a:gd name="T14" fmla="*/ 6 w 18"/>
                <a:gd name="T15" fmla="*/ 10 h 10"/>
                <a:gd name="T16" fmla="*/ 7 w 18"/>
                <a:gd name="T17" fmla="*/ 10 h 10"/>
                <a:gd name="T18" fmla="*/ 11 w 18"/>
                <a:gd name="T19" fmla="*/ 10 h 10"/>
                <a:gd name="T20" fmla="*/ 15 w 18"/>
                <a:gd name="T21" fmla="*/ 10 h 10"/>
                <a:gd name="T22" fmla="*/ 17 w 18"/>
                <a:gd name="T23" fmla="*/ 9 h 10"/>
                <a:gd name="T24" fmla="*/ 18 w 18"/>
                <a:gd name="T25" fmla="*/ 7 h 10"/>
                <a:gd name="T26" fmla="*/ 18 w 18"/>
                <a:gd name="T27" fmla="*/ 6 h 10"/>
                <a:gd name="T28" fmla="*/ 18 w 18"/>
                <a:gd name="T29" fmla="*/ 6 h 10"/>
                <a:gd name="T30" fmla="*/ 16 w 18"/>
                <a:gd name="T31" fmla="*/ 5 h 10"/>
                <a:gd name="T32" fmla="*/ 15 w 18"/>
                <a:gd name="T33" fmla="*/ 5 h 10"/>
                <a:gd name="T34" fmla="*/ 15 w 18"/>
                <a:gd name="T35" fmla="*/ 5 h 10"/>
                <a:gd name="T36" fmla="*/ 13 w 18"/>
                <a:gd name="T37" fmla="*/ 6 h 10"/>
                <a:gd name="T38" fmla="*/ 11 w 18"/>
                <a:gd name="T39" fmla="*/ 6 h 10"/>
                <a:gd name="T40" fmla="*/ 8 w 18"/>
                <a:gd name="T41" fmla="*/ 6 h 10"/>
                <a:gd name="T42" fmla="*/ 7 w 18"/>
                <a:gd name="T43" fmla="*/ 5 h 10"/>
                <a:gd name="T44" fmla="*/ 5 w 18"/>
                <a:gd name="T45" fmla="*/ 4 h 10"/>
                <a:gd name="T46" fmla="*/ 4 w 18"/>
                <a:gd name="T47" fmla="*/ 3 h 10"/>
                <a:gd name="T48" fmla="*/ 4 w 18"/>
                <a:gd name="T49" fmla="*/ 3 h 10"/>
                <a:gd name="T50" fmla="*/ 4 w 18"/>
                <a:gd name="T51" fmla="*/ 3 h 10"/>
                <a:gd name="T52" fmla="*/ 4 w 18"/>
                <a:gd name="T53" fmla="*/ 0 h 10"/>
                <a:gd name="T54" fmla="*/ 3 w 18"/>
                <a:gd name="T55"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8" h="10">
                  <a:moveTo>
                    <a:pt x="3" y="0"/>
                  </a:moveTo>
                  <a:cubicBezTo>
                    <a:pt x="3" y="0"/>
                    <a:pt x="2" y="0"/>
                    <a:pt x="2" y="0"/>
                  </a:cubicBezTo>
                  <a:cubicBezTo>
                    <a:pt x="2" y="0"/>
                    <a:pt x="2" y="0"/>
                    <a:pt x="1" y="0"/>
                  </a:cubicBezTo>
                  <a:cubicBezTo>
                    <a:pt x="1" y="1"/>
                    <a:pt x="0" y="2"/>
                    <a:pt x="0" y="3"/>
                  </a:cubicBezTo>
                  <a:cubicBezTo>
                    <a:pt x="0" y="4"/>
                    <a:pt x="1" y="5"/>
                    <a:pt x="1" y="6"/>
                  </a:cubicBezTo>
                  <a:cubicBezTo>
                    <a:pt x="2" y="6"/>
                    <a:pt x="2" y="7"/>
                    <a:pt x="3" y="7"/>
                  </a:cubicBezTo>
                  <a:cubicBezTo>
                    <a:pt x="3" y="8"/>
                    <a:pt x="3" y="8"/>
                    <a:pt x="4" y="8"/>
                  </a:cubicBezTo>
                  <a:cubicBezTo>
                    <a:pt x="5" y="9"/>
                    <a:pt x="6" y="9"/>
                    <a:pt x="6" y="10"/>
                  </a:cubicBezTo>
                  <a:cubicBezTo>
                    <a:pt x="7" y="10"/>
                    <a:pt x="7" y="10"/>
                    <a:pt x="7" y="10"/>
                  </a:cubicBezTo>
                  <a:cubicBezTo>
                    <a:pt x="8" y="10"/>
                    <a:pt x="10" y="10"/>
                    <a:pt x="11" y="10"/>
                  </a:cubicBezTo>
                  <a:cubicBezTo>
                    <a:pt x="12" y="10"/>
                    <a:pt x="13" y="10"/>
                    <a:pt x="15" y="10"/>
                  </a:cubicBezTo>
                  <a:cubicBezTo>
                    <a:pt x="15" y="10"/>
                    <a:pt x="16" y="9"/>
                    <a:pt x="17" y="9"/>
                  </a:cubicBezTo>
                  <a:cubicBezTo>
                    <a:pt x="18" y="9"/>
                    <a:pt x="18" y="8"/>
                    <a:pt x="18" y="7"/>
                  </a:cubicBezTo>
                  <a:cubicBezTo>
                    <a:pt x="18" y="7"/>
                    <a:pt x="18" y="6"/>
                    <a:pt x="18" y="6"/>
                  </a:cubicBezTo>
                  <a:cubicBezTo>
                    <a:pt x="18" y="6"/>
                    <a:pt x="18" y="6"/>
                    <a:pt x="18" y="6"/>
                  </a:cubicBezTo>
                  <a:cubicBezTo>
                    <a:pt x="17" y="5"/>
                    <a:pt x="17" y="5"/>
                    <a:pt x="16" y="5"/>
                  </a:cubicBezTo>
                  <a:cubicBezTo>
                    <a:pt x="16" y="5"/>
                    <a:pt x="15" y="5"/>
                    <a:pt x="15" y="5"/>
                  </a:cubicBezTo>
                  <a:cubicBezTo>
                    <a:pt x="15" y="5"/>
                    <a:pt x="15" y="5"/>
                    <a:pt x="15" y="5"/>
                  </a:cubicBezTo>
                  <a:cubicBezTo>
                    <a:pt x="15" y="6"/>
                    <a:pt x="14" y="6"/>
                    <a:pt x="13" y="6"/>
                  </a:cubicBezTo>
                  <a:cubicBezTo>
                    <a:pt x="13" y="6"/>
                    <a:pt x="12" y="6"/>
                    <a:pt x="11" y="6"/>
                  </a:cubicBezTo>
                  <a:cubicBezTo>
                    <a:pt x="10" y="6"/>
                    <a:pt x="9" y="6"/>
                    <a:pt x="8" y="6"/>
                  </a:cubicBezTo>
                  <a:cubicBezTo>
                    <a:pt x="8" y="6"/>
                    <a:pt x="7" y="5"/>
                    <a:pt x="7" y="5"/>
                  </a:cubicBezTo>
                  <a:cubicBezTo>
                    <a:pt x="6" y="5"/>
                    <a:pt x="6" y="5"/>
                    <a:pt x="5" y="4"/>
                  </a:cubicBezTo>
                  <a:cubicBezTo>
                    <a:pt x="5" y="4"/>
                    <a:pt x="5" y="4"/>
                    <a:pt x="4" y="3"/>
                  </a:cubicBezTo>
                  <a:cubicBezTo>
                    <a:pt x="4" y="3"/>
                    <a:pt x="4" y="3"/>
                    <a:pt x="4" y="3"/>
                  </a:cubicBezTo>
                  <a:cubicBezTo>
                    <a:pt x="4" y="3"/>
                    <a:pt x="4" y="3"/>
                    <a:pt x="4" y="3"/>
                  </a:cubicBezTo>
                  <a:cubicBezTo>
                    <a:pt x="5" y="2"/>
                    <a:pt x="5" y="1"/>
                    <a:pt x="4" y="0"/>
                  </a:cubicBezTo>
                  <a:cubicBezTo>
                    <a:pt x="4" y="0"/>
                    <a:pt x="3" y="0"/>
                    <a:pt x="3"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 name="Freeform 130"/>
            <p:cNvSpPr/>
            <p:nvPr/>
          </p:nvSpPr>
          <p:spPr bwMode="auto">
            <a:xfrm>
              <a:off x="9072563" y="4360863"/>
              <a:ext cx="50800" cy="31750"/>
            </a:xfrm>
            <a:custGeom>
              <a:avLst/>
              <a:gdLst>
                <a:gd name="T0" fmla="*/ 2 w 18"/>
                <a:gd name="T1" fmla="*/ 0 h 11"/>
                <a:gd name="T2" fmla="*/ 2 w 18"/>
                <a:gd name="T3" fmla="*/ 0 h 11"/>
                <a:gd name="T4" fmla="*/ 1 w 18"/>
                <a:gd name="T5" fmla="*/ 1 h 11"/>
                <a:gd name="T6" fmla="*/ 0 w 18"/>
                <a:gd name="T7" fmla="*/ 4 h 11"/>
                <a:gd name="T8" fmla="*/ 1 w 18"/>
                <a:gd name="T9" fmla="*/ 6 h 11"/>
                <a:gd name="T10" fmla="*/ 2 w 18"/>
                <a:gd name="T11" fmla="*/ 8 h 11"/>
                <a:gd name="T12" fmla="*/ 3 w 18"/>
                <a:gd name="T13" fmla="*/ 9 h 11"/>
                <a:gd name="T14" fmla="*/ 6 w 18"/>
                <a:gd name="T15" fmla="*/ 10 h 11"/>
                <a:gd name="T16" fmla="*/ 6 w 18"/>
                <a:gd name="T17" fmla="*/ 10 h 11"/>
                <a:gd name="T18" fmla="*/ 11 w 18"/>
                <a:gd name="T19" fmla="*/ 11 h 11"/>
                <a:gd name="T20" fmla="*/ 14 w 18"/>
                <a:gd name="T21" fmla="*/ 10 h 11"/>
                <a:gd name="T22" fmla="*/ 17 w 18"/>
                <a:gd name="T23" fmla="*/ 9 h 11"/>
                <a:gd name="T24" fmla="*/ 18 w 18"/>
                <a:gd name="T25" fmla="*/ 7 h 11"/>
                <a:gd name="T26" fmla="*/ 17 w 18"/>
                <a:gd name="T27" fmla="*/ 7 h 11"/>
                <a:gd name="T28" fmla="*/ 17 w 18"/>
                <a:gd name="T29" fmla="*/ 6 h 11"/>
                <a:gd name="T30" fmla="*/ 16 w 18"/>
                <a:gd name="T31" fmla="*/ 6 h 11"/>
                <a:gd name="T32" fmla="*/ 15 w 18"/>
                <a:gd name="T33" fmla="*/ 6 h 11"/>
                <a:gd name="T34" fmla="*/ 15 w 18"/>
                <a:gd name="T35" fmla="*/ 6 h 11"/>
                <a:gd name="T36" fmla="*/ 13 w 18"/>
                <a:gd name="T37" fmla="*/ 6 h 11"/>
                <a:gd name="T38" fmla="*/ 11 w 18"/>
                <a:gd name="T39" fmla="*/ 7 h 11"/>
                <a:gd name="T40" fmla="*/ 7 w 18"/>
                <a:gd name="T41" fmla="*/ 6 h 11"/>
                <a:gd name="T42" fmla="*/ 6 w 18"/>
                <a:gd name="T43" fmla="*/ 6 h 11"/>
                <a:gd name="T44" fmla="*/ 5 w 18"/>
                <a:gd name="T45" fmla="*/ 5 h 11"/>
                <a:gd name="T46" fmla="*/ 4 w 18"/>
                <a:gd name="T47" fmla="*/ 4 h 11"/>
                <a:gd name="T48" fmla="*/ 4 w 18"/>
                <a:gd name="T49" fmla="*/ 4 h 11"/>
                <a:gd name="T50" fmla="*/ 4 w 18"/>
                <a:gd name="T51" fmla="*/ 3 h 11"/>
                <a:gd name="T52" fmla="*/ 4 w 18"/>
                <a:gd name="T53" fmla="*/ 0 h 11"/>
                <a:gd name="T54" fmla="*/ 2 w 18"/>
                <a:gd name="T55"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8" h="11">
                  <a:moveTo>
                    <a:pt x="2" y="0"/>
                  </a:moveTo>
                  <a:cubicBezTo>
                    <a:pt x="2" y="0"/>
                    <a:pt x="2" y="0"/>
                    <a:pt x="2" y="0"/>
                  </a:cubicBezTo>
                  <a:cubicBezTo>
                    <a:pt x="2" y="0"/>
                    <a:pt x="1" y="0"/>
                    <a:pt x="1" y="1"/>
                  </a:cubicBezTo>
                  <a:cubicBezTo>
                    <a:pt x="0" y="1"/>
                    <a:pt x="0" y="2"/>
                    <a:pt x="0" y="4"/>
                  </a:cubicBezTo>
                  <a:cubicBezTo>
                    <a:pt x="0" y="5"/>
                    <a:pt x="0" y="5"/>
                    <a:pt x="1" y="6"/>
                  </a:cubicBezTo>
                  <a:cubicBezTo>
                    <a:pt x="1" y="7"/>
                    <a:pt x="2" y="7"/>
                    <a:pt x="2" y="8"/>
                  </a:cubicBezTo>
                  <a:cubicBezTo>
                    <a:pt x="3" y="8"/>
                    <a:pt x="3" y="8"/>
                    <a:pt x="3" y="9"/>
                  </a:cubicBezTo>
                  <a:cubicBezTo>
                    <a:pt x="4" y="9"/>
                    <a:pt x="5" y="10"/>
                    <a:pt x="6" y="10"/>
                  </a:cubicBezTo>
                  <a:cubicBezTo>
                    <a:pt x="6" y="10"/>
                    <a:pt x="6" y="10"/>
                    <a:pt x="6" y="10"/>
                  </a:cubicBezTo>
                  <a:cubicBezTo>
                    <a:pt x="8" y="11"/>
                    <a:pt x="9" y="11"/>
                    <a:pt x="11" y="11"/>
                  </a:cubicBezTo>
                  <a:cubicBezTo>
                    <a:pt x="12" y="11"/>
                    <a:pt x="13" y="11"/>
                    <a:pt x="14" y="10"/>
                  </a:cubicBezTo>
                  <a:cubicBezTo>
                    <a:pt x="15" y="10"/>
                    <a:pt x="16" y="10"/>
                    <a:pt x="17" y="9"/>
                  </a:cubicBezTo>
                  <a:cubicBezTo>
                    <a:pt x="17" y="9"/>
                    <a:pt x="18" y="8"/>
                    <a:pt x="18" y="7"/>
                  </a:cubicBezTo>
                  <a:cubicBezTo>
                    <a:pt x="18" y="7"/>
                    <a:pt x="17" y="7"/>
                    <a:pt x="17" y="7"/>
                  </a:cubicBezTo>
                  <a:cubicBezTo>
                    <a:pt x="17" y="7"/>
                    <a:pt x="17" y="6"/>
                    <a:pt x="17" y="6"/>
                  </a:cubicBezTo>
                  <a:cubicBezTo>
                    <a:pt x="17" y="6"/>
                    <a:pt x="16" y="6"/>
                    <a:pt x="16" y="6"/>
                  </a:cubicBezTo>
                  <a:cubicBezTo>
                    <a:pt x="15" y="6"/>
                    <a:pt x="15" y="6"/>
                    <a:pt x="15" y="6"/>
                  </a:cubicBezTo>
                  <a:cubicBezTo>
                    <a:pt x="15" y="6"/>
                    <a:pt x="15" y="6"/>
                    <a:pt x="15" y="6"/>
                  </a:cubicBezTo>
                  <a:cubicBezTo>
                    <a:pt x="14" y="6"/>
                    <a:pt x="13" y="6"/>
                    <a:pt x="13" y="6"/>
                  </a:cubicBezTo>
                  <a:cubicBezTo>
                    <a:pt x="12" y="7"/>
                    <a:pt x="11" y="7"/>
                    <a:pt x="11" y="7"/>
                  </a:cubicBezTo>
                  <a:cubicBezTo>
                    <a:pt x="9" y="7"/>
                    <a:pt x="8" y="7"/>
                    <a:pt x="7" y="6"/>
                  </a:cubicBezTo>
                  <a:cubicBezTo>
                    <a:pt x="7" y="6"/>
                    <a:pt x="7" y="6"/>
                    <a:pt x="6" y="6"/>
                  </a:cubicBezTo>
                  <a:cubicBezTo>
                    <a:pt x="6" y="5"/>
                    <a:pt x="5" y="5"/>
                    <a:pt x="5" y="5"/>
                  </a:cubicBezTo>
                  <a:cubicBezTo>
                    <a:pt x="4" y="4"/>
                    <a:pt x="4" y="4"/>
                    <a:pt x="4" y="4"/>
                  </a:cubicBezTo>
                  <a:cubicBezTo>
                    <a:pt x="4" y="4"/>
                    <a:pt x="4" y="4"/>
                    <a:pt x="4" y="4"/>
                  </a:cubicBezTo>
                  <a:cubicBezTo>
                    <a:pt x="4" y="3"/>
                    <a:pt x="4" y="3"/>
                    <a:pt x="4" y="3"/>
                  </a:cubicBezTo>
                  <a:cubicBezTo>
                    <a:pt x="5" y="2"/>
                    <a:pt x="5" y="1"/>
                    <a:pt x="4" y="0"/>
                  </a:cubicBezTo>
                  <a:cubicBezTo>
                    <a:pt x="3" y="0"/>
                    <a:pt x="3" y="0"/>
                    <a:pt x="2"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 name="Freeform 131"/>
            <p:cNvSpPr/>
            <p:nvPr/>
          </p:nvSpPr>
          <p:spPr bwMode="auto">
            <a:xfrm>
              <a:off x="9147176" y="4232275"/>
              <a:ext cx="273050" cy="28575"/>
            </a:xfrm>
            <a:custGeom>
              <a:avLst/>
              <a:gdLst>
                <a:gd name="T0" fmla="*/ 95 w 97"/>
                <a:gd name="T1" fmla="*/ 0 h 10"/>
                <a:gd name="T2" fmla="*/ 95 w 97"/>
                <a:gd name="T3" fmla="*/ 0 h 10"/>
                <a:gd name="T4" fmla="*/ 95 w 97"/>
                <a:gd name="T5" fmla="*/ 0 h 10"/>
                <a:gd name="T6" fmla="*/ 2 w 97"/>
                <a:gd name="T7" fmla="*/ 4 h 10"/>
                <a:gd name="T8" fmla="*/ 1 w 97"/>
                <a:gd name="T9" fmla="*/ 5 h 10"/>
                <a:gd name="T10" fmla="*/ 0 w 97"/>
                <a:gd name="T11" fmla="*/ 6 h 10"/>
                <a:gd name="T12" fmla="*/ 0 w 97"/>
                <a:gd name="T13" fmla="*/ 8 h 10"/>
                <a:gd name="T14" fmla="*/ 2 w 97"/>
                <a:gd name="T15" fmla="*/ 10 h 10"/>
                <a:gd name="T16" fmla="*/ 3 w 97"/>
                <a:gd name="T17" fmla="*/ 10 h 10"/>
                <a:gd name="T18" fmla="*/ 95 w 97"/>
                <a:gd name="T19" fmla="*/ 5 h 10"/>
                <a:gd name="T20" fmla="*/ 97 w 97"/>
                <a:gd name="T21" fmla="*/ 4 h 10"/>
                <a:gd name="T22" fmla="*/ 97 w 97"/>
                <a:gd name="T23" fmla="*/ 3 h 10"/>
                <a:gd name="T24" fmla="*/ 97 w 97"/>
                <a:gd name="T25" fmla="*/ 2 h 10"/>
                <a:gd name="T26" fmla="*/ 95 w 97"/>
                <a:gd name="T2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7" h="10">
                  <a:moveTo>
                    <a:pt x="95" y="0"/>
                  </a:moveTo>
                  <a:cubicBezTo>
                    <a:pt x="95" y="0"/>
                    <a:pt x="95" y="0"/>
                    <a:pt x="95" y="0"/>
                  </a:cubicBezTo>
                  <a:cubicBezTo>
                    <a:pt x="95" y="0"/>
                    <a:pt x="95" y="0"/>
                    <a:pt x="95" y="0"/>
                  </a:cubicBezTo>
                  <a:cubicBezTo>
                    <a:pt x="2" y="4"/>
                    <a:pt x="2" y="4"/>
                    <a:pt x="2" y="4"/>
                  </a:cubicBezTo>
                  <a:cubicBezTo>
                    <a:pt x="2" y="4"/>
                    <a:pt x="1" y="5"/>
                    <a:pt x="1" y="5"/>
                  </a:cubicBezTo>
                  <a:cubicBezTo>
                    <a:pt x="0" y="5"/>
                    <a:pt x="0" y="6"/>
                    <a:pt x="0" y="6"/>
                  </a:cubicBezTo>
                  <a:cubicBezTo>
                    <a:pt x="0" y="8"/>
                    <a:pt x="0" y="8"/>
                    <a:pt x="0" y="8"/>
                  </a:cubicBezTo>
                  <a:cubicBezTo>
                    <a:pt x="0" y="9"/>
                    <a:pt x="1" y="10"/>
                    <a:pt x="2" y="10"/>
                  </a:cubicBezTo>
                  <a:cubicBezTo>
                    <a:pt x="2" y="10"/>
                    <a:pt x="2" y="10"/>
                    <a:pt x="3" y="10"/>
                  </a:cubicBezTo>
                  <a:cubicBezTo>
                    <a:pt x="95" y="5"/>
                    <a:pt x="95" y="5"/>
                    <a:pt x="95" y="5"/>
                  </a:cubicBezTo>
                  <a:cubicBezTo>
                    <a:pt x="96" y="5"/>
                    <a:pt x="96" y="5"/>
                    <a:pt x="97" y="4"/>
                  </a:cubicBezTo>
                  <a:cubicBezTo>
                    <a:pt x="97" y="4"/>
                    <a:pt x="97" y="3"/>
                    <a:pt x="97" y="3"/>
                  </a:cubicBezTo>
                  <a:cubicBezTo>
                    <a:pt x="97" y="2"/>
                    <a:pt x="97" y="2"/>
                    <a:pt x="97" y="2"/>
                  </a:cubicBezTo>
                  <a:cubicBezTo>
                    <a:pt x="97" y="0"/>
                    <a:pt x="96" y="0"/>
                    <a:pt x="95"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 name="Freeform 132"/>
            <p:cNvSpPr/>
            <p:nvPr/>
          </p:nvSpPr>
          <p:spPr bwMode="auto">
            <a:xfrm>
              <a:off x="9150351" y="4283075"/>
              <a:ext cx="271463" cy="28575"/>
            </a:xfrm>
            <a:custGeom>
              <a:avLst/>
              <a:gdLst>
                <a:gd name="T0" fmla="*/ 95 w 97"/>
                <a:gd name="T1" fmla="*/ 0 h 10"/>
                <a:gd name="T2" fmla="*/ 95 w 97"/>
                <a:gd name="T3" fmla="*/ 0 h 10"/>
                <a:gd name="T4" fmla="*/ 95 w 97"/>
                <a:gd name="T5" fmla="*/ 0 h 10"/>
                <a:gd name="T6" fmla="*/ 2 w 97"/>
                <a:gd name="T7" fmla="*/ 5 h 10"/>
                <a:gd name="T8" fmla="*/ 1 w 97"/>
                <a:gd name="T9" fmla="*/ 5 h 10"/>
                <a:gd name="T10" fmla="*/ 0 w 97"/>
                <a:gd name="T11" fmla="*/ 7 h 10"/>
                <a:gd name="T12" fmla="*/ 0 w 97"/>
                <a:gd name="T13" fmla="*/ 8 h 10"/>
                <a:gd name="T14" fmla="*/ 2 w 97"/>
                <a:gd name="T15" fmla="*/ 10 h 10"/>
                <a:gd name="T16" fmla="*/ 2 w 97"/>
                <a:gd name="T17" fmla="*/ 10 h 10"/>
                <a:gd name="T18" fmla="*/ 95 w 97"/>
                <a:gd name="T19" fmla="*/ 5 h 10"/>
                <a:gd name="T20" fmla="*/ 97 w 97"/>
                <a:gd name="T21" fmla="*/ 5 h 10"/>
                <a:gd name="T22" fmla="*/ 97 w 97"/>
                <a:gd name="T23" fmla="*/ 3 h 10"/>
                <a:gd name="T24" fmla="*/ 97 w 97"/>
                <a:gd name="T25" fmla="*/ 2 h 10"/>
                <a:gd name="T26" fmla="*/ 95 w 97"/>
                <a:gd name="T2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7" h="10">
                  <a:moveTo>
                    <a:pt x="95" y="0"/>
                  </a:moveTo>
                  <a:cubicBezTo>
                    <a:pt x="95" y="0"/>
                    <a:pt x="95" y="0"/>
                    <a:pt x="95" y="0"/>
                  </a:cubicBezTo>
                  <a:cubicBezTo>
                    <a:pt x="95" y="0"/>
                    <a:pt x="95" y="0"/>
                    <a:pt x="95" y="0"/>
                  </a:cubicBezTo>
                  <a:cubicBezTo>
                    <a:pt x="2" y="5"/>
                    <a:pt x="2" y="5"/>
                    <a:pt x="2" y="5"/>
                  </a:cubicBezTo>
                  <a:cubicBezTo>
                    <a:pt x="2" y="5"/>
                    <a:pt x="1" y="5"/>
                    <a:pt x="1" y="5"/>
                  </a:cubicBezTo>
                  <a:cubicBezTo>
                    <a:pt x="0" y="6"/>
                    <a:pt x="0" y="6"/>
                    <a:pt x="0" y="7"/>
                  </a:cubicBezTo>
                  <a:cubicBezTo>
                    <a:pt x="0" y="8"/>
                    <a:pt x="0" y="8"/>
                    <a:pt x="0" y="8"/>
                  </a:cubicBezTo>
                  <a:cubicBezTo>
                    <a:pt x="0" y="9"/>
                    <a:pt x="1" y="10"/>
                    <a:pt x="2" y="10"/>
                  </a:cubicBezTo>
                  <a:cubicBezTo>
                    <a:pt x="2" y="10"/>
                    <a:pt x="2" y="10"/>
                    <a:pt x="2" y="10"/>
                  </a:cubicBezTo>
                  <a:cubicBezTo>
                    <a:pt x="95" y="5"/>
                    <a:pt x="95" y="5"/>
                    <a:pt x="95" y="5"/>
                  </a:cubicBezTo>
                  <a:cubicBezTo>
                    <a:pt x="96" y="5"/>
                    <a:pt x="96" y="5"/>
                    <a:pt x="97" y="5"/>
                  </a:cubicBezTo>
                  <a:cubicBezTo>
                    <a:pt x="97" y="4"/>
                    <a:pt x="97" y="4"/>
                    <a:pt x="97" y="3"/>
                  </a:cubicBezTo>
                  <a:cubicBezTo>
                    <a:pt x="97" y="2"/>
                    <a:pt x="97" y="2"/>
                    <a:pt x="97" y="2"/>
                  </a:cubicBezTo>
                  <a:cubicBezTo>
                    <a:pt x="97" y="1"/>
                    <a:pt x="96" y="0"/>
                    <a:pt x="95"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 name="Freeform 133"/>
            <p:cNvSpPr>
              <a:spLocks noEditPoints="1"/>
            </p:cNvSpPr>
            <p:nvPr/>
          </p:nvSpPr>
          <p:spPr bwMode="auto">
            <a:xfrm>
              <a:off x="9153526" y="4333875"/>
              <a:ext cx="271463" cy="26988"/>
            </a:xfrm>
            <a:custGeom>
              <a:avLst/>
              <a:gdLst>
                <a:gd name="T0" fmla="*/ 95 w 97"/>
                <a:gd name="T1" fmla="*/ 2 h 10"/>
                <a:gd name="T2" fmla="*/ 95 w 97"/>
                <a:gd name="T3" fmla="*/ 2 h 10"/>
                <a:gd name="T4" fmla="*/ 95 w 97"/>
                <a:gd name="T5" fmla="*/ 2 h 10"/>
                <a:gd name="T6" fmla="*/ 95 w 97"/>
                <a:gd name="T7" fmla="*/ 0 h 10"/>
                <a:gd name="T8" fmla="*/ 95 w 97"/>
                <a:gd name="T9" fmla="*/ 0 h 10"/>
                <a:gd name="T10" fmla="*/ 95 w 97"/>
                <a:gd name="T11" fmla="*/ 0 h 10"/>
                <a:gd name="T12" fmla="*/ 2 w 97"/>
                <a:gd name="T13" fmla="*/ 5 h 10"/>
                <a:gd name="T14" fmla="*/ 1 w 97"/>
                <a:gd name="T15" fmla="*/ 6 h 10"/>
                <a:gd name="T16" fmla="*/ 0 w 97"/>
                <a:gd name="T17" fmla="*/ 7 h 10"/>
                <a:gd name="T18" fmla="*/ 0 w 97"/>
                <a:gd name="T19" fmla="*/ 8 h 10"/>
                <a:gd name="T20" fmla="*/ 2 w 97"/>
                <a:gd name="T21" fmla="*/ 10 h 10"/>
                <a:gd name="T22" fmla="*/ 2 w 97"/>
                <a:gd name="T23" fmla="*/ 10 h 10"/>
                <a:gd name="T24" fmla="*/ 95 w 97"/>
                <a:gd name="T25" fmla="*/ 6 h 10"/>
                <a:gd name="T26" fmla="*/ 97 w 97"/>
                <a:gd name="T27" fmla="*/ 3 h 10"/>
                <a:gd name="T28" fmla="*/ 97 w 97"/>
                <a:gd name="T29" fmla="*/ 2 h 10"/>
                <a:gd name="T30" fmla="*/ 96 w 97"/>
                <a:gd name="T31" fmla="*/ 1 h 10"/>
                <a:gd name="T32" fmla="*/ 95 w 97"/>
                <a:gd name="T3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7" h="10">
                  <a:moveTo>
                    <a:pt x="95" y="2"/>
                  </a:moveTo>
                  <a:cubicBezTo>
                    <a:pt x="95" y="2"/>
                    <a:pt x="95" y="2"/>
                    <a:pt x="95" y="2"/>
                  </a:cubicBezTo>
                  <a:cubicBezTo>
                    <a:pt x="95" y="2"/>
                    <a:pt x="95" y="2"/>
                    <a:pt x="95" y="2"/>
                  </a:cubicBezTo>
                  <a:moveTo>
                    <a:pt x="95" y="0"/>
                  </a:moveTo>
                  <a:cubicBezTo>
                    <a:pt x="95" y="0"/>
                    <a:pt x="95" y="0"/>
                    <a:pt x="95" y="0"/>
                  </a:cubicBezTo>
                  <a:cubicBezTo>
                    <a:pt x="95" y="0"/>
                    <a:pt x="95" y="0"/>
                    <a:pt x="95" y="0"/>
                  </a:cubicBezTo>
                  <a:cubicBezTo>
                    <a:pt x="2" y="5"/>
                    <a:pt x="2" y="5"/>
                    <a:pt x="2" y="5"/>
                  </a:cubicBezTo>
                  <a:cubicBezTo>
                    <a:pt x="2" y="5"/>
                    <a:pt x="1" y="5"/>
                    <a:pt x="1" y="6"/>
                  </a:cubicBezTo>
                  <a:cubicBezTo>
                    <a:pt x="0" y="6"/>
                    <a:pt x="0" y="7"/>
                    <a:pt x="0" y="7"/>
                  </a:cubicBezTo>
                  <a:cubicBezTo>
                    <a:pt x="0" y="8"/>
                    <a:pt x="0" y="8"/>
                    <a:pt x="0" y="8"/>
                  </a:cubicBezTo>
                  <a:cubicBezTo>
                    <a:pt x="0" y="9"/>
                    <a:pt x="1" y="10"/>
                    <a:pt x="2" y="10"/>
                  </a:cubicBezTo>
                  <a:cubicBezTo>
                    <a:pt x="2" y="10"/>
                    <a:pt x="2" y="10"/>
                    <a:pt x="2" y="10"/>
                  </a:cubicBezTo>
                  <a:cubicBezTo>
                    <a:pt x="95" y="6"/>
                    <a:pt x="95" y="6"/>
                    <a:pt x="95" y="6"/>
                  </a:cubicBezTo>
                  <a:cubicBezTo>
                    <a:pt x="96" y="5"/>
                    <a:pt x="97" y="5"/>
                    <a:pt x="97" y="3"/>
                  </a:cubicBezTo>
                  <a:cubicBezTo>
                    <a:pt x="97" y="2"/>
                    <a:pt x="97" y="2"/>
                    <a:pt x="97" y="2"/>
                  </a:cubicBezTo>
                  <a:cubicBezTo>
                    <a:pt x="97" y="2"/>
                    <a:pt x="97" y="1"/>
                    <a:pt x="96" y="1"/>
                  </a:cubicBezTo>
                  <a:cubicBezTo>
                    <a:pt x="96" y="0"/>
                    <a:pt x="96" y="0"/>
                    <a:pt x="95"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 name="Freeform 134"/>
            <p:cNvSpPr>
              <a:spLocks noEditPoints="1"/>
            </p:cNvSpPr>
            <p:nvPr/>
          </p:nvSpPr>
          <p:spPr bwMode="auto">
            <a:xfrm>
              <a:off x="9156701" y="4386263"/>
              <a:ext cx="271463" cy="28575"/>
            </a:xfrm>
            <a:custGeom>
              <a:avLst/>
              <a:gdLst>
                <a:gd name="T0" fmla="*/ 95 w 97"/>
                <a:gd name="T1" fmla="*/ 2 h 10"/>
                <a:gd name="T2" fmla="*/ 95 w 97"/>
                <a:gd name="T3" fmla="*/ 2 h 10"/>
                <a:gd name="T4" fmla="*/ 95 w 97"/>
                <a:gd name="T5" fmla="*/ 2 h 10"/>
                <a:gd name="T6" fmla="*/ 95 w 97"/>
                <a:gd name="T7" fmla="*/ 0 h 10"/>
                <a:gd name="T8" fmla="*/ 95 w 97"/>
                <a:gd name="T9" fmla="*/ 0 h 10"/>
                <a:gd name="T10" fmla="*/ 95 w 97"/>
                <a:gd name="T11" fmla="*/ 0 h 10"/>
                <a:gd name="T12" fmla="*/ 2 w 97"/>
                <a:gd name="T13" fmla="*/ 4 h 10"/>
                <a:gd name="T14" fmla="*/ 1 w 97"/>
                <a:gd name="T15" fmla="*/ 5 h 10"/>
                <a:gd name="T16" fmla="*/ 0 w 97"/>
                <a:gd name="T17" fmla="*/ 6 h 10"/>
                <a:gd name="T18" fmla="*/ 0 w 97"/>
                <a:gd name="T19" fmla="*/ 8 h 10"/>
                <a:gd name="T20" fmla="*/ 2 w 97"/>
                <a:gd name="T21" fmla="*/ 10 h 10"/>
                <a:gd name="T22" fmla="*/ 2 w 97"/>
                <a:gd name="T23" fmla="*/ 10 h 10"/>
                <a:gd name="T24" fmla="*/ 95 w 97"/>
                <a:gd name="T25" fmla="*/ 5 h 10"/>
                <a:gd name="T26" fmla="*/ 97 w 97"/>
                <a:gd name="T27" fmla="*/ 3 h 10"/>
                <a:gd name="T28" fmla="*/ 97 w 97"/>
                <a:gd name="T29" fmla="*/ 2 h 10"/>
                <a:gd name="T30" fmla="*/ 96 w 97"/>
                <a:gd name="T31" fmla="*/ 0 h 10"/>
                <a:gd name="T32" fmla="*/ 95 w 97"/>
                <a:gd name="T3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7" h="10">
                  <a:moveTo>
                    <a:pt x="95" y="2"/>
                  </a:moveTo>
                  <a:cubicBezTo>
                    <a:pt x="95" y="2"/>
                    <a:pt x="95" y="2"/>
                    <a:pt x="95" y="2"/>
                  </a:cubicBezTo>
                  <a:cubicBezTo>
                    <a:pt x="95" y="2"/>
                    <a:pt x="95" y="2"/>
                    <a:pt x="95" y="2"/>
                  </a:cubicBezTo>
                  <a:moveTo>
                    <a:pt x="95" y="0"/>
                  </a:moveTo>
                  <a:cubicBezTo>
                    <a:pt x="95" y="0"/>
                    <a:pt x="95" y="0"/>
                    <a:pt x="95" y="0"/>
                  </a:cubicBezTo>
                  <a:cubicBezTo>
                    <a:pt x="95" y="0"/>
                    <a:pt x="95" y="0"/>
                    <a:pt x="95" y="0"/>
                  </a:cubicBezTo>
                  <a:cubicBezTo>
                    <a:pt x="2" y="4"/>
                    <a:pt x="2" y="4"/>
                    <a:pt x="2" y="4"/>
                  </a:cubicBezTo>
                  <a:cubicBezTo>
                    <a:pt x="2" y="4"/>
                    <a:pt x="1" y="5"/>
                    <a:pt x="1" y="5"/>
                  </a:cubicBezTo>
                  <a:cubicBezTo>
                    <a:pt x="0" y="5"/>
                    <a:pt x="0" y="6"/>
                    <a:pt x="0" y="6"/>
                  </a:cubicBezTo>
                  <a:cubicBezTo>
                    <a:pt x="0" y="8"/>
                    <a:pt x="0" y="8"/>
                    <a:pt x="0" y="8"/>
                  </a:cubicBezTo>
                  <a:cubicBezTo>
                    <a:pt x="0" y="9"/>
                    <a:pt x="1" y="10"/>
                    <a:pt x="2" y="10"/>
                  </a:cubicBezTo>
                  <a:cubicBezTo>
                    <a:pt x="2" y="10"/>
                    <a:pt x="2" y="10"/>
                    <a:pt x="2" y="10"/>
                  </a:cubicBezTo>
                  <a:cubicBezTo>
                    <a:pt x="95" y="5"/>
                    <a:pt x="95" y="5"/>
                    <a:pt x="95" y="5"/>
                  </a:cubicBezTo>
                  <a:cubicBezTo>
                    <a:pt x="96" y="5"/>
                    <a:pt x="97" y="4"/>
                    <a:pt x="97" y="3"/>
                  </a:cubicBezTo>
                  <a:cubicBezTo>
                    <a:pt x="97" y="2"/>
                    <a:pt x="97" y="2"/>
                    <a:pt x="97" y="2"/>
                  </a:cubicBezTo>
                  <a:cubicBezTo>
                    <a:pt x="97" y="1"/>
                    <a:pt x="97" y="0"/>
                    <a:pt x="96" y="0"/>
                  </a:cubicBezTo>
                  <a:cubicBezTo>
                    <a:pt x="96" y="0"/>
                    <a:pt x="95" y="0"/>
                    <a:pt x="95"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 name="Freeform 135"/>
            <p:cNvSpPr>
              <a:spLocks noEditPoints="1"/>
            </p:cNvSpPr>
            <p:nvPr/>
          </p:nvSpPr>
          <p:spPr bwMode="auto">
            <a:xfrm>
              <a:off x="9159876" y="4437063"/>
              <a:ext cx="271463" cy="28575"/>
            </a:xfrm>
            <a:custGeom>
              <a:avLst/>
              <a:gdLst>
                <a:gd name="T0" fmla="*/ 95 w 97"/>
                <a:gd name="T1" fmla="*/ 2 h 10"/>
                <a:gd name="T2" fmla="*/ 95 w 97"/>
                <a:gd name="T3" fmla="*/ 2 h 10"/>
                <a:gd name="T4" fmla="*/ 95 w 97"/>
                <a:gd name="T5" fmla="*/ 2 h 10"/>
                <a:gd name="T6" fmla="*/ 95 w 97"/>
                <a:gd name="T7" fmla="*/ 0 h 10"/>
                <a:gd name="T8" fmla="*/ 95 w 97"/>
                <a:gd name="T9" fmla="*/ 0 h 10"/>
                <a:gd name="T10" fmla="*/ 95 w 97"/>
                <a:gd name="T11" fmla="*/ 0 h 10"/>
                <a:gd name="T12" fmla="*/ 2 w 97"/>
                <a:gd name="T13" fmla="*/ 5 h 10"/>
                <a:gd name="T14" fmla="*/ 1 w 97"/>
                <a:gd name="T15" fmla="*/ 5 h 10"/>
                <a:gd name="T16" fmla="*/ 0 w 97"/>
                <a:gd name="T17" fmla="*/ 7 h 10"/>
                <a:gd name="T18" fmla="*/ 0 w 97"/>
                <a:gd name="T19" fmla="*/ 8 h 10"/>
                <a:gd name="T20" fmla="*/ 2 w 97"/>
                <a:gd name="T21" fmla="*/ 10 h 10"/>
                <a:gd name="T22" fmla="*/ 2 w 97"/>
                <a:gd name="T23" fmla="*/ 10 h 10"/>
                <a:gd name="T24" fmla="*/ 95 w 97"/>
                <a:gd name="T25" fmla="*/ 5 h 10"/>
                <a:gd name="T26" fmla="*/ 97 w 97"/>
                <a:gd name="T27" fmla="*/ 3 h 10"/>
                <a:gd name="T28" fmla="*/ 97 w 97"/>
                <a:gd name="T29" fmla="*/ 2 h 10"/>
                <a:gd name="T30" fmla="*/ 96 w 97"/>
                <a:gd name="T31" fmla="*/ 0 h 10"/>
                <a:gd name="T32" fmla="*/ 95 w 97"/>
                <a:gd name="T3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7" h="10">
                  <a:moveTo>
                    <a:pt x="95" y="2"/>
                  </a:moveTo>
                  <a:cubicBezTo>
                    <a:pt x="95" y="2"/>
                    <a:pt x="95" y="2"/>
                    <a:pt x="95" y="2"/>
                  </a:cubicBezTo>
                  <a:cubicBezTo>
                    <a:pt x="95" y="2"/>
                    <a:pt x="95" y="2"/>
                    <a:pt x="95" y="2"/>
                  </a:cubicBezTo>
                  <a:moveTo>
                    <a:pt x="95" y="0"/>
                  </a:moveTo>
                  <a:cubicBezTo>
                    <a:pt x="95" y="0"/>
                    <a:pt x="95" y="0"/>
                    <a:pt x="95" y="0"/>
                  </a:cubicBezTo>
                  <a:cubicBezTo>
                    <a:pt x="95" y="0"/>
                    <a:pt x="95" y="0"/>
                    <a:pt x="95" y="0"/>
                  </a:cubicBezTo>
                  <a:cubicBezTo>
                    <a:pt x="2" y="5"/>
                    <a:pt x="2" y="5"/>
                    <a:pt x="2" y="5"/>
                  </a:cubicBezTo>
                  <a:cubicBezTo>
                    <a:pt x="1" y="5"/>
                    <a:pt x="1" y="5"/>
                    <a:pt x="1" y="5"/>
                  </a:cubicBezTo>
                  <a:cubicBezTo>
                    <a:pt x="0" y="6"/>
                    <a:pt x="0" y="6"/>
                    <a:pt x="0" y="7"/>
                  </a:cubicBezTo>
                  <a:cubicBezTo>
                    <a:pt x="0" y="8"/>
                    <a:pt x="0" y="8"/>
                    <a:pt x="0" y="8"/>
                  </a:cubicBezTo>
                  <a:cubicBezTo>
                    <a:pt x="0" y="9"/>
                    <a:pt x="1" y="10"/>
                    <a:pt x="2" y="10"/>
                  </a:cubicBezTo>
                  <a:cubicBezTo>
                    <a:pt x="2" y="10"/>
                    <a:pt x="2" y="10"/>
                    <a:pt x="2" y="10"/>
                  </a:cubicBezTo>
                  <a:cubicBezTo>
                    <a:pt x="95" y="5"/>
                    <a:pt x="95" y="5"/>
                    <a:pt x="95" y="5"/>
                  </a:cubicBezTo>
                  <a:cubicBezTo>
                    <a:pt x="96" y="5"/>
                    <a:pt x="97" y="4"/>
                    <a:pt x="97" y="3"/>
                  </a:cubicBezTo>
                  <a:cubicBezTo>
                    <a:pt x="97" y="2"/>
                    <a:pt x="97" y="2"/>
                    <a:pt x="97" y="2"/>
                  </a:cubicBezTo>
                  <a:cubicBezTo>
                    <a:pt x="97" y="1"/>
                    <a:pt x="97" y="1"/>
                    <a:pt x="96" y="0"/>
                  </a:cubicBezTo>
                  <a:cubicBezTo>
                    <a:pt x="96" y="0"/>
                    <a:pt x="95" y="0"/>
                    <a:pt x="95"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 name="Freeform 136"/>
            <p:cNvSpPr/>
            <p:nvPr/>
          </p:nvSpPr>
          <p:spPr bwMode="auto">
            <a:xfrm>
              <a:off x="9161463" y="4487863"/>
              <a:ext cx="271463" cy="26988"/>
            </a:xfrm>
            <a:custGeom>
              <a:avLst/>
              <a:gdLst>
                <a:gd name="T0" fmla="*/ 95 w 97"/>
                <a:gd name="T1" fmla="*/ 0 h 10"/>
                <a:gd name="T2" fmla="*/ 95 w 97"/>
                <a:gd name="T3" fmla="*/ 0 h 10"/>
                <a:gd name="T4" fmla="*/ 95 w 97"/>
                <a:gd name="T5" fmla="*/ 0 h 10"/>
                <a:gd name="T6" fmla="*/ 2 w 97"/>
                <a:gd name="T7" fmla="*/ 5 h 10"/>
                <a:gd name="T8" fmla="*/ 1 w 97"/>
                <a:gd name="T9" fmla="*/ 6 h 10"/>
                <a:gd name="T10" fmla="*/ 0 w 97"/>
                <a:gd name="T11" fmla="*/ 7 h 10"/>
                <a:gd name="T12" fmla="*/ 0 w 97"/>
                <a:gd name="T13" fmla="*/ 8 h 10"/>
                <a:gd name="T14" fmla="*/ 2 w 97"/>
                <a:gd name="T15" fmla="*/ 10 h 10"/>
                <a:gd name="T16" fmla="*/ 2 w 97"/>
                <a:gd name="T17" fmla="*/ 10 h 10"/>
                <a:gd name="T18" fmla="*/ 95 w 97"/>
                <a:gd name="T19" fmla="*/ 5 h 10"/>
                <a:gd name="T20" fmla="*/ 96 w 97"/>
                <a:gd name="T21" fmla="*/ 5 h 10"/>
                <a:gd name="T22" fmla="*/ 97 w 97"/>
                <a:gd name="T23" fmla="*/ 3 h 10"/>
                <a:gd name="T24" fmla="*/ 97 w 97"/>
                <a:gd name="T25" fmla="*/ 2 h 10"/>
                <a:gd name="T26" fmla="*/ 95 w 97"/>
                <a:gd name="T2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7" h="10">
                  <a:moveTo>
                    <a:pt x="95" y="0"/>
                  </a:moveTo>
                  <a:cubicBezTo>
                    <a:pt x="95" y="0"/>
                    <a:pt x="95" y="0"/>
                    <a:pt x="95" y="0"/>
                  </a:cubicBezTo>
                  <a:cubicBezTo>
                    <a:pt x="95" y="0"/>
                    <a:pt x="95" y="0"/>
                    <a:pt x="95" y="0"/>
                  </a:cubicBezTo>
                  <a:cubicBezTo>
                    <a:pt x="2" y="5"/>
                    <a:pt x="2" y="5"/>
                    <a:pt x="2" y="5"/>
                  </a:cubicBezTo>
                  <a:cubicBezTo>
                    <a:pt x="1" y="5"/>
                    <a:pt x="1" y="5"/>
                    <a:pt x="1" y="6"/>
                  </a:cubicBezTo>
                  <a:cubicBezTo>
                    <a:pt x="0" y="6"/>
                    <a:pt x="0" y="7"/>
                    <a:pt x="0" y="7"/>
                  </a:cubicBezTo>
                  <a:cubicBezTo>
                    <a:pt x="0" y="8"/>
                    <a:pt x="0" y="8"/>
                    <a:pt x="0" y="8"/>
                  </a:cubicBezTo>
                  <a:cubicBezTo>
                    <a:pt x="0" y="9"/>
                    <a:pt x="1" y="10"/>
                    <a:pt x="2" y="10"/>
                  </a:cubicBezTo>
                  <a:cubicBezTo>
                    <a:pt x="2" y="10"/>
                    <a:pt x="2" y="10"/>
                    <a:pt x="2" y="10"/>
                  </a:cubicBezTo>
                  <a:cubicBezTo>
                    <a:pt x="95" y="5"/>
                    <a:pt x="95" y="5"/>
                    <a:pt x="95" y="5"/>
                  </a:cubicBezTo>
                  <a:cubicBezTo>
                    <a:pt x="96" y="5"/>
                    <a:pt x="96" y="5"/>
                    <a:pt x="96" y="5"/>
                  </a:cubicBezTo>
                  <a:cubicBezTo>
                    <a:pt x="97" y="4"/>
                    <a:pt x="97" y="4"/>
                    <a:pt x="97" y="3"/>
                  </a:cubicBezTo>
                  <a:cubicBezTo>
                    <a:pt x="97" y="2"/>
                    <a:pt x="97" y="2"/>
                    <a:pt x="97" y="2"/>
                  </a:cubicBezTo>
                  <a:cubicBezTo>
                    <a:pt x="97" y="1"/>
                    <a:pt x="96" y="0"/>
                    <a:pt x="95"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 name="Freeform 137"/>
            <p:cNvSpPr>
              <a:spLocks noEditPoints="1"/>
            </p:cNvSpPr>
            <p:nvPr/>
          </p:nvSpPr>
          <p:spPr bwMode="auto">
            <a:xfrm>
              <a:off x="9164638" y="4540250"/>
              <a:ext cx="271463" cy="28575"/>
            </a:xfrm>
            <a:custGeom>
              <a:avLst/>
              <a:gdLst>
                <a:gd name="T0" fmla="*/ 95 w 97"/>
                <a:gd name="T1" fmla="*/ 2 h 10"/>
                <a:gd name="T2" fmla="*/ 95 w 97"/>
                <a:gd name="T3" fmla="*/ 2 h 10"/>
                <a:gd name="T4" fmla="*/ 95 w 97"/>
                <a:gd name="T5" fmla="*/ 2 h 10"/>
                <a:gd name="T6" fmla="*/ 95 w 97"/>
                <a:gd name="T7" fmla="*/ 0 h 10"/>
                <a:gd name="T8" fmla="*/ 95 w 97"/>
                <a:gd name="T9" fmla="*/ 0 h 10"/>
                <a:gd name="T10" fmla="*/ 95 w 97"/>
                <a:gd name="T11" fmla="*/ 0 h 10"/>
                <a:gd name="T12" fmla="*/ 2 w 97"/>
                <a:gd name="T13" fmla="*/ 4 h 10"/>
                <a:gd name="T14" fmla="*/ 0 w 97"/>
                <a:gd name="T15" fmla="*/ 6 h 10"/>
                <a:gd name="T16" fmla="*/ 0 w 97"/>
                <a:gd name="T17" fmla="*/ 8 h 10"/>
                <a:gd name="T18" fmla="*/ 1 w 97"/>
                <a:gd name="T19" fmla="*/ 9 h 10"/>
                <a:gd name="T20" fmla="*/ 2 w 97"/>
                <a:gd name="T21" fmla="*/ 10 h 10"/>
                <a:gd name="T22" fmla="*/ 2 w 97"/>
                <a:gd name="T23" fmla="*/ 10 h 10"/>
                <a:gd name="T24" fmla="*/ 95 w 97"/>
                <a:gd name="T25" fmla="*/ 5 h 10"/>
                <a:gd name="T26" fmla="*/ 97 w 97"/>
                <a:gd name="T27" fmla="*/ 3 h 10"/>
                <a:gd name="T28" fmla="*/ 97 w 97"/>
                <a:gd name="T29" fmla="*/ 1 h 10"/>
                <a:gd name="T30" fmla="*/ 96 w 97"/>
                <a:gd name="T31" fmla="*/ 0 h 10"/>
                <a:gd name="T32" fmla="*/ 95 w 97"/>
                <a:gd name="T3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7" h="10">
                  <a:moveTo>
                    <a:pt x="95" y="2"/>
                  </a:moveTo>
                  <a:cubicBezTo>
                    <a:pt x="95" y="2"/>
                    <a:pt x="95" y="2"/>
                    <a:pt x="95" y="2"/>
                  </a:cubicBezTo>
                  <a:cubicBezTo>
                    <a:pt x="95" y="2"/>
                    <a:pt x="95" y="2"/>
                    <a:pt x="95" y="2"/>
                  </a:cubicBezTo>
                  <a:moveTo>
                    <a:pt x="95" y="0"/>
                  </a:moveTo>
                  <a:cubicBezTo>
                    <a:pt x="95" y="0"/>
                    <a:pt x="95" y="0"/>
                    <a:pt x="95" y="0"/>
                  </a:cubicBezTo>
                  <a:cubicBezTo>
                    <a:pt x="95" y="0"/>
                    <a:pt x="95" y="0"/>
                    <a:pt x="95" y="0"/>
                  </a:cubicBezTo>
                  <a:cubicBezTo>
                    <a:pt x="2" y="4"/>
                    <a:pt x="2" y="4"/>
                    <a:pt x="2" y="4"/>
                  </a:cubicBezTo>
                  <a:cubicBezTo>
                    <a:pt x="1" y="4"/>
                    <a:pt x="0" y="5"/>
                    <a:pt x="0" y="6"/>
                  </a:cubicBezTo>
                  <a:cubicBezTo>
                    <a:pt x="0" y="8"/>
                    <a:pt x="0" y="8"/>
                    <a:pt x="0" y="8"/>
                  </a:cubicBezTo>
                  <a:cubicBezTo>
                    <a:pt x="0" y="8"/>
                    <a:pt x="0" y="9"/>
                    <a:pt x="1" y="9"/>
                  </a:cubicBezTo>
                  <a:cubicBezTo>
                    <a:pt x="1" y="9"/>
                    <a:pt x="2" y="10"/>
                    <a:pt x="2" y="10"/>
                  </a:cubicBezTo>
                  <a:cubicBezTo>
                    <a:pt x="2" y="10"/>
                    <a:pt x="2" y="10"/>
                    <a:pt x="2" y="10"/>
                  </a:cubicBezTo>
                  <a:cubicBezTo>
                    <a:pt x="95" y="5"/>
                    <a:pt x="95" y="5"/>
                    <a:pt x="95" y="5"/>
                  </a:cubicBezTo>
                  <a:cubicBezTo>
                    <a:pt x="96" y="5"/>
                    <a:pt x="97" y="4"/>
                    <a:pt x="97" y="3"/>
                  </a:cubicBezTo>
                  <a:cubicBezTo>
                    <a:pt x="97" y="1"/>
                    <a:pt x="97" y="1"/>
                    <a:pt x="97" y="1"/>
                  </a:cubicBezTo>
                  <a:cubicBezTo>
                    <a:pt x="97" y="1"/>
                    <a:pt x="97" y="0"/>
                    <a:pt x="96" y="0"/>
                  </a:cubicBezTo>
                  <a:cubicBezTo>
                    <a:pt x="96" y="0"/>
                    <a:pt x="95" y="0"/>
                    <a:pt x="95"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 name="Freeform 138"/>
            <p:cNvSpPr>
              <a:spLocks noEditPoints="1"/>
            </p:cNvSpPr>
            <p:nvPr/>
          </p:nvSpPr>
          <p:spPr bwMode="auto">
            <a:xfrm>
              <a:off x="9167813" y="4591050"/>
              <a:ext cx="271463" cy="28575"/>
            </a:xfrm>
            <a:custGeom>
              <a:avLst/>
              <a:gdLst>
                <a:gd name="T0" fmla="*/ 95 w 97"/>
                <a:gd name="T1" fmla="*/ 2 h 10"/>
                <a:gd name="T2" fmla="*/ 95 w 97"/>
                <a:gd name="T3" fmla="*/ 2 h 10"/>
                <a:gd name="T4" fmla="*/ 95 w 97"/>
                <a:gd name="T5" fmla="*/ 0 h 10"/>
                <a:gd name="T6" fmla="*/ 95 w 97"/>
                <a:gd name="T7" fmla="*/ 0 h 10"/>
                <a:gd name="T8" fmla="*/ 95 w 97"/>
                <a:gd name="T9" fmla="*/ 0 h 10"/>
                <a:gd name="T10" fmla="*/ 2 w 97"/>
                <a:gd name="T11" fmla="*/ 5 h 10"/>
                <a:gd name="T12" fmla="*/ 0 w 97"/>
                <a:gd name="T13" fmla="*/ 7 h 10"/>
                <a:gd name="T14" fmla="*/ 0 w 97"/>
                <a:gd name="T15" fmla="*/ 8 h 10"/>
                <a:gd name="T16" fmla="*/ 1 w 97"/>
                <a:gd name="T17" fmla="*/ 9 h 10"/>
                <a:gd name="T18" fmla="*/ 2 w 97"/>
                <a:gd name="T19" fmla="*/ 10 h 10"/>
                <a:gd name="T20" fmla="*/ 2 w 97"/>
                <a:gd name="T21" fmla="*/ 10 h 10"/>
                <a:gd name="T22" fmla="*/ 95 w 97"/>
                <a:gd name="T23" fmla="*/ 5 h 10"/>
                <a:gd name="T24" fmla="*/ 96 w 97"/>
                <a:gd name="T25" fmla="*/ 4 h 10"/>
                <a:gd name="T26" fmla="*/ 97 w 97"/>
                <a:gd name="T27" fmla="*/ 3 h 10"/>
                <a:gd name="T28" fmla="*/ 97 w 97"/>
                <a:gd name="T29" fmla="*/ 2 h 10"/>
                <a:gd name="T30" fmla="*/ 95 w 97"/>
                <a:gd name="T3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7" h="10">
                  <a:moveTo>
                    <a:pt x="95" y="2"/>
                  </a:moveTo>
                  <a:cubicBezTo>
                    <a:pt x="95" y="2"/>
                    <a:pt x="95" y="2"/>
                    <a:pt x="95" y="2"/>
                  </a:cubicBezTo>
                  <a:moveTo>
                    <a:pt x="95" y="0"/>
                  </a:moveTo>
                  <a:cubicBezTo>
                    <a:pt x="95" y="0"/>
                    <a:pt x="95" y="0"/>
                    <a:pt x="95" y="0"/>
                  </a:cubicBezTo>
                  <a:cubicBezTo>
                    <a:pt x="95" y="0"/>
                    <a:pt x="95" y="0"/>
                    <a:pt x="95" y="0"/>
                  </a:cubicBezTo>
                  <a:cubicBezTo>
                    <a:pt x="2" y="5"/>
                    <a:pt x="2" y="5"/>
                    <a:pt x="2" y="5"/>
                  </a:cubicBezTo>
                  <a:cubicBezTo>
                    <a:pt x="1" y="5"/>
                    <a:pt x="0" y="6"/>
                    <a:pt x="0" y="7"/>
                  </a:cubicBezTo>
                  <a:cubicBezTo>
                    <a:pt x="0" y="8"/>
                    <a:pt x="0" y="8"/>
                    <a:pt x="0" y="8"/>
                  </a:cubicBezTo>
                  <a:cubicBezTo>
                    <a:pt x="0" y="8"/>
                    <a:pt x="0" y="9"/>
                    <a:pt x="1" y="9"/>
                  </a:cubicBezTo>
                  <a:cubicBezTo>
                    <a:pt x="1" y="10"/>
                    <a:pt x="1" y="10"/>
                    <a:pt x="2" y="10"/>
                  </a:cubicBezTo>
                  <a:cubicBezTo>
                    <a:pt x="2" y="10"/>
                    <a:pt x="2" y="10"/>
                    <a:pt x="2" y="10"/>
                  </a:cubicBezTo>
                  <a:cubicBezTo>
                    <a:pt x="95" y="5"/>
                    <a:pt x="95" y="5"/>
                    <a:pt x="95" y="5"/>
                  </a:cubicBezTo>
                  <a:cubicBezTo>
                    <a:pt x="95" y="5"/>
                    <a:pt x="96" y="5"/>
                    <a:pt x="96" y="4"/>
                  </a:cubicBezTo>
                  <a:cubicBezTo>
                    <a:pt x="97" y="4"/>
                    <a:pt x="97" y="4"/>
                    <a:pt x="97" y="3"/>
                  </a:cubicBezTo>
                  <a:cubicBezTo>
                    <a:pt x="97" y="2"/>
                    <a:pt x="97" y="2"/>
                    <a:pt x="97" y="2"/>
                  </a:cubicBezTo>
                  <a:cubicBezTo>
                    <a:pt x="97" y="1"/>
                    <a:pt x="96" y="0"/>
                    <a:pt x="95"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 name="Freeform 139"/>
            <p:cNvSpPr/>
            <p:nvPr/>
          </p:nvSpPr>
          <p:spPr bwMode="auto">
            <a:xfrm>
              <a:off x="9170988" y="4641850"/>
              <a:ext cx="271463" cy="28575"/>
            </a:xfrm>
            <a:custGeom>
              <a:avLst/>
              <a:gdLst>
                <a:gd name="T0" fmla="*/ 95 w 97"/>
                <a:gd name="T1" fmla="*/ 0 h 10"/>
                <a:gd name="T2" fmla="*/ 95 w 97"/>
                <a:gd name="T3" fmla="*/ 0 h 10"/>
                <a:gd name="T4" fmla="*/ 95 w 97"/>
                <a:gd name="T5" fmla="*/ 0 h 10"/>
                <a:gd name="T6" fmla="*/ 2 w 97"/>
                <a:gd name="T7" fmla="*/ 5 h 10"/>
                <a:gd name="T8" fmla="*/ 0 w 97"/>
                <a:gd name="T9" fmla="*/ 6 h 10"/>
                <a:gd name="T10" fmla="*/ 0 w 97"/>
                <a:gd name="T11" fmla="*/ 7 h 10"/>
                <a:gd name="T12" fmla="*/ 0 w 97"/>
                <a:gd name="T13" fmla="*/ 8 h 10"/>
                <a:gd name="T14" fmla="*/ 2 w 97"/>
                <a:gd name="T15" fmla="*/ 10 h 10"/>
                <a:gd name="T16" fmla="*/ 2 w 97"/>
                <a:gd name="T17" fmla="*/ 10 h 10"/>
                <a:gd name="T18" fmla="*/ 95 w 97"/>
                <a:gd name="T19" fmla="*/ 5 h 10"/>
                <a:gd name="T20" fmla="*/ 96 w 97"/>
                <a:gd name="T21" fmla="*/ 5 h 10"/>
                <a:gd name="T22" fmla="*/ 97 w 97"/>
                <a:gd name="T23" fmla="*/ 3 h 10"/>
                <a:gd name="T24" fmla="*/ 97 w 97"/>
                <a:gd name="T25" fmla="*/ 2 h 10"/>
                <a:gd name="T26" fmla="*/ 95 w 97"/>
                <a:gd name="T2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7" h="10">
                  <a:moveTo>
                    <a:pt x="95" y="0"/>
                  </a:moveTo>
                  <a:cubicBezTo>
                    <a:pt x="95" y="0"/>
                    <a:pt x="95" y="0"/>
                    <a:pt x="95" y="0"/>
                  </a:cubicBezTo>
                  <a:cubicBezTo>
                    <a:pt x="95" y="0"/>
                    <a:pt x="95" y="0"/>
                    <a:pt x="95" y="0"/>
                  </a:cubicBezTo>
                  <a:cubicBezTo>
                    <a:pt x="2" y="5"/>
                    <a:pt x="2" y="5"/>
                    <a:pt x="2" y="5"/>
                  </a:cubicBezTo>
                  <a:cubicBezTo>
                    <a:pt x="1" y="5"/>
                    <a:pt x="1" y="5"/>
                    <a:pt x="0" y="6"/>
                  </a:cubicBezTo>
                  <a:cubicBezTo>
                    <a:pt x="0" y="6"/>
                    <a:pt x="0" y="7"/>
                    <a:pt x="0" y="7"/>
                  </a:cubicBezTo>
                  <a:cubicBezTo>
                    <a:pt x="0" y="8"/>
                    <a:pt x="0" y="8"/>
                    <a:pt x="0" y="8"/>
                  </a:cubicBezTo>
                  <a:cubicBezTo>
                    <a:pt x="0" y="9"/>
                    <a:pt x="1" y="10"/>
                    <a:pt x="2" y="10"/>
                  </a:cubicBezTo>
                  <a:cubicBezTo>
                    <a:pt x="2" y="10"/>
                    <a:pt x="2" y="10"/>
                    <a:pt x="2" y="10"/>
                  </a:cubicBezTo>
                  <a:cubicBezTo>
                    <a:pt x="95" y="5"/>
                    <a:pt x="95" y="5"/>
                    <a:pt x="95" y="5"/>
                  </a:cubicBezTo>
                  <a:cubicBezTo>
                    <a:pt x="95" y="5"/>
                    <a:pt x="96" y="5"/>
                    <a:pt x="96" y="5"/>
                  </a:cubicBezTo>
                  <a:cubicBezTo>
                    <a:pt x="97" y="4"/>
                    <a:pt x="97" y="4"/>
                    <a:pt x="97" y="3"/>
                  </a:cubicBezTo>
                  <a:cubicBezTo>
                    <a:pt x="97" y="2"/>
                    <a:pt x="97" y="2"/>
                    <a:pt x="97" y="2"/>
                  </a:cubicBezTo>
                  <a:cubicBezTo>
                    <a:pt x="97" y="1"/>
                    <a:pt x="96" y="0"/>
                    <a:pt x="95"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nvGrpSpPr>
            <p:cNvPr id="71" name="组合 70"/>
            <p:cNvGrpSpPr/>
            <p:nvPr/>
          </p:nvGrpSpPr>
          <p:grpSpPr>
            <a:xfrm>
              <a:off x="4741863" y="708025"/>
              <a:ext cx="585788" cy="652463"/>
              <a:chOff x="4741863" y="708025"/>
              <a:chExt cx="585788" cy="652463"/>
            </a:xfrm>
          </p:grpSpPr>
          <p:sp>
            <p:nvSpPr>
              <p:cNvPr id="307" name="Freeform 140"/>
              <p:cNvSpPr>
                <a:spLocks noEditPoints="1"/>
              </p:cNvSpPr>
              <p:nvPr/>
            </p:nvSpPr>
            <p:spPr bwMode="auto">
              <a:xfrm>
                <a:off x="4792663" y="735013"/>
                <a:ext cx="534988" cy="625475"/>
              </a:xfrm>
              <a:custGeom>
                <a:avLst/>
                <a:gdLst>
                  <a:gd name="T0" fmla="*/ 86 w 191"/>
                  <a:gd name="T1" fmla="*/ 8 h 223"/>
                  <a:gd name="T2" fmla="*/ 83 w 191"/>
                  <a:gd name="T3" fmla="*/ 13 h 223"/>
                  <a:gd name="T4" fmla="*/ 81 w 191"/>
                  <a:gd name="T5" fmla="*/ 20 h 223"/>
                  <a:gd name="T6" fmla="*/ 76 w 191"/>
                  <a:gd name="T7" fmla="*/ 25 h 223"/>
                  <a:gd name="T8" fmla="*/ 76 w 191"/>
                  <a:gd name="T9" fmla="*/ 29 h 223"/>
                  <a:gd name="T10" fmla="*/ 71 w 191"/>
                  <a:gd name="T11" fmla="*/ 34 h 223"/>
                  <a:gd name="T12" fmla="*/ 70 w 191"/>
                  <a:gd name="T13" fmla="*/ 37 h 223"/>
                  <a:gd name="T14" fmla="*/ 68 w 191"/>
                  <a:gd name="T15" fmla="*/ 40 h 223"/>
                  <a:gd name="T16" fmla="*/ 66 w 191"/>
                  <a:gd name="T17" fmla="*/ 47 h 223"/>
                  <a:gd name="T18" fmla="*/ 66 w 191"/>
                  <a:gd name="T19" fmla="*/ 47 h 223"/>
                  <a:gd name="T20" fmla="*/ 61 w 191"/>
                  <a:gd name="T21" fmla="*/ 54 h 223"/>
                  <a:gd name="T22" fmla="*/ 60 w 191"/>
                  <a:gd name="T23" fmla="*/ 55 h 223"/>
                  <a:gd name="T24" fmla="*/ 56 w 191"/>
                  <a:gd name="T25" fmla="*/ 62 h 223"/>
                  <a:gd name="T26" fmla="*/ 56 w 191"/>
                  <a:gd name="T27" fmla="*/ 65 h 223"/>
                  <a:gd name="T28" fmla="*/ 51 w 191"/>
                  <a:gd name="T29" fmla="*/ 71 h 223"/>
                  <a:gd name="T30" fmla="*/ 51 w 191"/>
                  <a:gd name="T31" fmla="*/ 74 h 223"/>
                  <a:gd name="T32" fmla="*/ 46 w 191"/>
                  <a:gd name="T33" fmla="*/ 80 h 223"/>
                  <a:gd name="T34" fmla="*/ 45 w 191"/>
                  <a:gd name="T35" fmla="*/ 83 h 223"/>
                  <a:gd name="T36" fmla="*/ 43 w 191"/>
                  <a:gd name="T37" fmla="*/ 86 h 223"/>
                  <a:gd name="T38" fmla="*/ 41 w 191"/>
                  <a:gd name="T39" fmla="*/ 92 h 223"/>
                  <a:gd name="T40" fmla="*/ 36 w 191"/>
                  <a:gd name="T41" fmla="*/ 98 h 223"/>
                  <a:gd name="T42" fmla="*/ 35 w 191"/>
                  <a:gd name="T43" fmla="*/ 101 h 223"/>
                  <a:gd name="T44" fmla="*/ 33 w 191"/>
                  <a:gd name="T45" fmla="*/ 104 h 223"/>
                  <a:gd name="T46" fmla="*/ 31 w 191"/>
                  <a:gd name="T47" fmla="*/ 111 h 223"/>
                  <a:gd name="T48" fmla="*/ 31 w 191"/>
                  <a:gd name="T49" fmla="*/ 111 h 223"/>
                  <a:gd name="T50" fmla="*/ 26 w 191"/>
                  <a:gd name="T51" fmla="*/ 118 h 223"/>
                  <a:gd name="T52" fmla="*/ 25 w 191"/>
                  <a:gd name="T53" fmla="*/ 119 h 223"/>
                  <a:gd name="T54" fmla="*/ 21 w 191"/>
                  <a:gd name="T55" fmla="*/ 126 h 223"/>
                  <a:gd name="T56" fmla="*/ 20 w 191"/>
                  <a:gd name="T57" fmla="*/ 128 h 223"/>
                  <a:gd name="T58" fmla="*/ 18 w 191"/>
                  <a:gd name="T59" fmla="*/ 131 h 223"/>
                  <a:gd name="T60" fmla="*/ 16 w 191"/>
                  <a:gd name="T61" fmla="*/ 138 h 223"/>
                  <a:gd name="T62" fmla="*/ 16 w 191"/>
                  <a:gd name="T63" fmla="*/ 138 h 223"/>
                  <a:gd name="T64" fmla="*/ 11 w 191"/>
                  <a:gd name="T65" fmla="*/ 145 h 223"/>
                  <a:gd name="T66" fmla="*/ 10 w 191"/>
                  <a:gd name="T67" fmla="*/ 147 h 223"/>
                  <a:gd name="T68" fmla="*/ 6 w 191"/>
                  <a:gd name="T69" fmla="*/ 153 h 223"/>
                  <a:gd name="T70" fmla="*/ 6 w 191"/>
                  <a:gd name="T71" fmla="*/ 156 h 223"/>
                  <a:gd name="T72" fmla="*/ 0 w 191"/>
                  <a:gd name="T73" fmla="*/ 165 h 223"/>
                  <a:gd name="T74" fmla="*/ 89 w 191"/>
                  <a:gd name="T75" fmla="*/ 2 h 223"/>
                  <a:gd name="T76" fmla="*/ 95 w 191"/>
                  <a:gd name="T77" fmla="*/ 3 h 223"/>
                  <a:gd name="T78" fmla="*/ 98 w 191"/>
                  <a:gd name="T79" fmla="*/ 218 h 223"/>
                  <a:gd name="T80" fmla="*/ 3 w 191"/>
                  <a:gd name="T81" fmla="*/ 170 h 223"/>
                  <a:gd name="T82" fmla="*/ 0 w 191"/>
                  <a:gd name="T83" fmla="*/ 169 h 223"/>
                  <a:gd name="T84" fmla="*/ 98 w 191"/>
                  <a:gd name="T85" fmla="*/ 223 h 223"/>
                  <a:gd name="T86" fmla="*/ 191 w 191"/>
                  <a:gd name="T87" fmla="*/ 55 h 223"/>
                  <a:gd name="T88" fmla="*/ 190 w 191"/>
                  <a:gd name="T89" fmla="*/ 53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91" h="223">
                    <a:moveTo>
                      <a:pt x="89" y="2"/>
                    </a:moveTo>
                    <a:cubicBezTo>
                      <a:pt x="86" y="7"/>
                      <a:pt x="86" y="7"/>
                      <a:pt x="86" y="7"/>
                    </a:cubicBezTo>
                    <a:cubicBezTo>
                      <a:pt x="86" y="7"/>
                      <a:pt x="86" y="8"/>
                      <a:pt x="86" y="8"/>
                    </a:cubicBezTo>
                    <a:cubicBezTo>
                      <a:pt x="86" y="9"/>
                      <a:pt x="86" y="10"/>
                      <a:pt x="86" y="10"/>
                    </a:cubicBezTo>
                    <a:cubicBezTo>
                      <a:pt x="86" y="10"/>
                      <a:pt x="86" y="10"/>
                      <a:pt x="86" y="10"/>
                    </a:cubicBezTo>
                    <a:cubicBezTo>
                      <a:pt x="85" y="11"/>
                      <a:pt x="84" y="12"/>
                      <a:pt x="83" y="13"/>
                    </a:cubicBezTo>
                    <a:cubicBezTo>
                      <a:pt x="81" y="16"/>
                      <a:pt x="81" y="16"/>
                      <a:pt x="81" y="16"/>
                    </a:cubicBezTo>
                    <a:cubicBezTo>
                      <a:pt x="81" y="17"/>
                      <a:pt x="81" y="17"/>
                      <a:pt x="81" y="17"/>
                    </a:cubicBezTo>
                    <a:cubicBezTo>
                      <a:pt x="81" y="18"/>
                      <a:pt x="81" y="19"/>
                      <a:pt x="81" y="20"/>
                    </a:cubicBezTo>
                    <a:cubicBezTo>
                      <a:pt x="81" y="20"/>
                      <a:pt x="81" y="20"/>
                      <a:pt x="81" y="20"/>
                    </a:cubicBezTo>
                    <a:cubicBezTo>
                      <a:pt x="80" y="21"/>
                      <a:pt x="79" y="21"/>
                      <a:pt x="78" y="22"/>
                    </a:cubicBezTo>
                    <a:cubicBezTo>
                      <a:pt x="76" y="25"/>
                      <a:pt x="76" y="25"/>
                      <a:pt x="76" y="25"/>
                    </a:cubicBezTo>
                    <a:cubicBezTo>
                      <a:pt x="76" y="26"/>
                      <a:pt x="76" y="26"/>
                      <a:pt x="76" y="26"/>
                    </a:cubicBezTo>
                    <a:cubicBezTo>
                      <a:pt x="76" y="27"/>
                      <a:pt x="76" y="28"/>
                      <a:pt x="76" y="29"/>
                    </a:cubicBezTo>
                    <a:cubicBezTo>
                      <a:pt x="76" y="29"/>
                      <a:pt x="76" y="29"/>
                      <a:pt x="76" y="29"/>
                    </a:cubicBezTo>
                    <a:cubicBezTo>
                      <a:pt x="76" y="29"/>
                      <a:pt x="76" y="29"/>
                      <a:pt x="76" y="29"/>
                    </a:cubicBezTo>
                    <a:cubicBezTo>
                      <a:pt x="75" y="30"/>
                      <a:pt x="74" y="30"/>
                      <a:pt x="73" y="31"/>
                    </a:cubicBezTo>
                    <a:cubicBezTo>
                      <a:pt x="71" y="34"/>
                      <a:pt x="71" y="34"/>
                      <a:pt x="71" y="34"/>
                    </a:cubicBezTo>
                    <a:cubicBezTo>
                      <a:pt x="71" y="35"/>
                      <a:pt x="71" y="35"/>
                      <a:pt x="71" y="36"/>
                    </a:cubicBezTo>
                    <a:cubicBezTo>
                      <a:pt x="71" y="36"/>
                      <a:pt x="71" y="37"/>
                      <a:pt x="71" y="38"/>
                    </a:cubicBezTo>
                    <a:cubicBezTo>
                      <a:pt x="70" y="37"/>
                      <a:pt x="70" y="37"/>
                      <a:pt x="70" y="37"/>
                    </a:cubicBezTo>
                    <a:cubicBezTo>
                      <a:pt x="70" y="37"/>
                      <a:pt x="70" y="37"/>
                      <a:pt x="70" y="37"/>
                    </a:cubicBezTo>
                    <a:cubicBezTo>
                      <a:pt x="71" y="38"/>
                      <a:pt x="71" y="38"/>
                      <a:pt x="71" y="38"/>
                    </a:cubicBezTo>
                    <a:cubicBezTo>
                      <a:pt x="70" y="39"/>
                      <a:pt x="69" y="40"/>
                      <a:pt x="68" y="40"/>
                    </a:cubicBezTo>
                    <a:cubicBezTo>
                      <a:pt x="66" y="43"/>
                      <a:pt x="66" y="43"/>
                      <a:pt x="66" y="43"/>
                    </a:cubicBezTo>
                    <a:cubicBezTo>
                      <a:pt x="66" y="44"/>
                      <a:pt x="66" y="44"/>
                      <a:pt x="66" y="45"/>
                    </a:cubicBezTo>
                    <a:cubicBezTo>
                      <a:pt x="66" y="45"/>
                      <a:pt x="66" y="46"/>
                      <a:pt x="66" y="47"/>
                    </a:cubicBezTo>
                    <a:cubicBezTo>
                      <a:pt x="65" y="46"/>
                      <a:pt x="65" y="46"/>
                      <a:pt x="65" y="46"/>
                    </a:cubicBezTo>
                    <a:cubicBezTo>
                      <a:pt x="65" y="46"/>
                      <a:pt x="65" y="46"/>
                      <a:pt x="65" y="46"/>
                    </a:cubicBezTo>
                    <a:cubicBezTo>
                      <a:pt x="66" y="47"/>
                      <a:pt x="66" y="47"/>
                      <a:pt x="66" y="47"/>
                    </a:cubicBezTo>
                    <a:cubicBezTo>
                      <a:pt x="65" y="48"/>
                      <a:pt x="64" y="49"/>
                      <a:pt x="63" y="49"/>
                    </a:cubicBezTo>
                    <a:cubicBezTo>
                      <a:pt x="61" y="53"/>
                      <a:pt x="61" y="53"/>
                      <a:pt x="61" y="53"/>
                    </a:cubicBezTo>
                    <a:cubicBezTo>
                      <a:pt x="61" y="53"/>
                      <a:pt x="61" y="53"/>
                      <a:pt x="61" y="54"/>
                    </a:cubicBezTo>
                    <a:cubicBezTo>
                      <a:pt x="61" y="55"/>
                      <a:pt x="61" y="55"/>
                      <a:pt x="61" y="56"/>
                    </a:cubicBezTo>
                    <a:cubicBezTo>
                      <a:pt x="60" y="55"/>
                      <a:pt x="60" y="55"/>
                      <a:pt x="60" y="55"/>
                    </a:cubicBezTo>
                    <a:cubicBezTo>
                      <a:pt x="60" y="55"/>
                      <a:pt x="60" y="55"/>
                      <a:pt x="60" y="55"/>
                    </a:cubicBezTo>
                    <a:cubicBezTo>
                      <a:pt x="61" y="56"/>
                      <a:pt x="61" y="56"/>
                      <a:pt x="61" y="56"/>
                    </a:cubicBezTo>
                    <a:cubicBezTo>
                      <a:pt x="60" y="57"/>
                      <a:pt x="59" y="58"/>
                      <a:pt x="58" y="58"/>
                    </a:cubicBezTo>
                    <a:cubicBezTo>
                      <a:pt x="56" y="62"/>
                      <a:pt x="56" y="62"/>
                      <a:pt x="56" y="62"/>
                    </a:cubicBezTo>
                    <a:cubicBezTo>
                      <a:pt x="56" y="62"/>
                      <a:pt x="56" y="63"/>
                      <a:pt x="56" y="63"/>
                    </a:cubicBezTo>
                    <a:cubicBezTo>
                      <a:pt x="56" y="64"/>
                      <a:pt x="56" y="64"/>
                      <a:pt x="56" y="65"/>
                    </a:cubicBezTo>
                    <a:cubicBezTo>
                      <a:pt x="56" y="65"/>
                      <a:pt x="56" y="65"/>
                      <a:pt x="56" y="65"/>
                    </a:cubicBezTo>
                    <a:cubicBezTo>
                      <a:pt x="56" y="65"/>
                      <a:pt x="56" y="65"/>
                      <a:pt x="56" y="65"/>
                    </a:cubicBezTo>
                    <a:cubicBezTo>
                      <a:pt x="55" y="66"/>
                      <a:pt x="54" y="67"/>
                      <a:pt x="53" y="67"/>
                    </a:cubicBezTo>
                    <a:cubicBezTo>
                      <a:pt x="51" y="71"/>
                      <a:pt x="51" y="71"/>
                      <a:pt x="51" y="71"/>
                    </a:cubicBezTo>
                    <a:cubicBezTo>
                      <a:pt x="51" y="71"/>
                      <a:pt x="51" y="72"/>
                      <a:pt x="51" y="72"/>
                    </a:cubicBezTo>
                    <a:cubicBezTo>
                      <a:pt x="51" y="73"/>
                      <a:pt x="51" y="74"/>
                      <a:pt x="51" y="74"/>
                    </a:cubicBezTo>
                    <a:cubicBezTo>
                      <a:pt x="51" y="74"/>
                      <a:pt x="51" y="74"/>
                      <a:pt x="51" y="74"/>
                    </a:cubicBezTo>
                    <a:cubicBezTo>
                      <a:pt x="51" y="74"/>
                      <a:pt x="51" y="74"/>
                      <a:pt x="51" y="74"/>
                    </a:cubicBezTo>
                    <a:cubicBezTo>
                      <a:pt x="50" y="75"/>
                      <a:pt x="49" y="76"/>
                      <a:pt x="48" y="76"/>
                    </a:cubicBezTo>
                    <a:cubicBezTo>
                      <a:pt x="46" y="80"/>
                      <a:pt x="46" y="80"/>
                      <a:pt x="46" y="80"/>
                    </a:cubicBezTo>
                    <a:cubicBezTo>
                      <a:pt x="46" y="80"/>
                      <a:pt x="46" y="81"/>
                      <a:pt x="46" y="81"/>
                    </a:cubicBezTo>
                    <a:cubicBezTo>
                      <a:pt x="46" y="82"/>
                      <a:pt x="46" y="83"/>
                      <a:pt x="46" y="83"/>
                    </a:cubicBezTo>
                    <a:cubicBezTo>
                      <a:pt x="45" y="83"/>
                      <a:pt x="45" y="83"/>
                      <a:pt x="45" y="83"/>
                    </a:cubicBezTo>
                    <a:cubicBezTo>
                      <a:pt x="45" y="83"/>
                      <a:pt x="45" y="83"/>
                      <a:pt x="45" y="83"/>
                    </a:cubicBezTo>
                    <a:cubicBezTo>
                      <a:pt x="46" y="83"/>
                      <a:pt x="46" y="83"/>
                      <a:pt x="46" y="83"/>
                    </a:cubicBezTo>
                    <a:cubicBezTo>
                      <a:pt x="45" y="84"/>
                      <a:pt x="44" y="85"/>
                      <a:pt x="43" y="86"/>
                    </a:cubicBezTo>
                    <a:cubicBezTo>
                      <a:pt x="41" y="89"/>
                      <a:pt x="41" y="89"/>
                      <a:pt x="41" y="89"/>
                    </a:cubicBezTo>
                    <a:cubicBezTo>
                      <a:pt x="41" y="89"/>
                      <a:pt x="41" y="90"/>
                      <a:pt x="41" y="90"/>
                    </a:cubicBezTo>
                    <a:cubicBezTo>
                      <a:pt x="41" y="91"/>
                      <a:pt x="41" y="92"/>
                      <a:pt x="41" y="92"/>
                    </a:cubicBezTo>
                    <a:cubicBezTo>
                      <a:pt x="41" y="92"/>
                      <a:pt x="41" y="92"/>
                      <a:pt x="41" y="92"/>
                    </a:cubicBezTo>
                    <a:cubicBezTo>
                      <a:pt x="40" y="94"/>
                      <a:pt x="39" y="94"/>
                      <a:pt x="38" y="95"/>
                    </a:cubicBezTo>
                    <a:cubicBezTo>
                      <a:pt x="36" y="98"/>
                      <a:pt x="36" y="98"/>
                      <a:pt x="36" y="98"/>
                    </a:cubicBezTo>
                    <a:cubicBezTo>
                      <a:pt x="36" y="99"/>
                      <a:pt x="36" y="99"/>
                      <a:pt x="36" y="99"/>
                    </a:cubicBezTo>
                    <a:cubicBezTo>
                      <a:pt x="36" y="100"/>
                      <a:pt x="36" y="101"/>
                      <a:pt x="36" y="102"/>
                    </a:cubicBezTo>
                    <a:cubicBezTo>
                      <a:pt x="35" y="101"/>
                      <a:pt x="35" y="101"/>
                      <a:pt x="35" y="101"/>
                    </a:cubicBezTo>
                    <a:cubicBezTo>
                      <a:pt x="35" y="101"/>
                      <a:pt x="35" y="101"/>
                      <a:pt x="35" y="101"/>
                    </a:cubicBezTo>
                    <a:cubicBezTo>
                      <a:pt x="36" y="102"/>
                      <a:pt x="36" y="102"/>
                      <a:pt x="36" y="102"/>
                    </a:cubicBezTo>
                    <a:cubicBezTo>
                      <a:pt x="35" y="103"/>
                      <a:pt x="34" y="103"/>
                      <a:pt x="33" y="104"/>
                    </a:cubicBezTo>
                    <a:cubicBezTo>
                      <a:pt x="31" y="107"/>
                      <a:pt x="31" y="107"/>
                      <a:pt x="31" y="107"/>
                    </a:cubicBezTo>
                    <a:cubicBezTo>
                      <a:pt x="31" y="108"/>
                      <a:pt x="31" y="108"/>
                      <a:pt x="31" y="109"/>
                    </a:cubicBezTo>
                    <a:cubicBezTo>
                      <a:pt x="31" y="109"/>
                      <a:pt x="31" y="110"/>
                      <a:pt x="31" y="111"/>
                    </a:cubicBezTo>
                    <a:cubicBezTo>
                      <a:pt x="30" y="110"/>
                      <a:pt x="30" y="110"/>
                      <a:pt x="30" y="110"/>
                    </a:cubicBezTo>
                    <a:cubicBezTo>
                      <a:pt x="30" y="110"/>
                      <a:pt x="30" y="110"/>
                      <a:pt x="30" y="110"/>
                    </a:cubicBezTo>
                    <a:cubicBezTo>
                      <a:pt x="31" y="111"/>
                      <a:pt x="31" y="111"/>
                      <a:pt x="31" y="111"/>
                    </a:cubicBezTo>
                    <a:cubicBezTo>
                      <a:pt x="30" y="112"/>
                      <a:pt x="29" y="113"/>
                      <a:pt x="28" y="113"/>
                    </a:cubicBezTo>
                    <a:cubicBezTo>
                      <a:pt x="26" y="116"/>
                      <a:pt x="26" y="116"/>
                      <a:pt x="26" y="116"/>
                    </a:cubicBezTo>
                    <a:cubicBezTo>
                      <a:pt x="26" y="117"/>
                      <a:pt x="26" y="117"/>
                      <a:pt x="26" y="118"/>
                    </a:cubicBezTo>
                    <a:cubicBezTo>
                      <a:pt x="26" y="118"/>
                      <a:pt x="26" y="119"/>
                      <a:pt x="26" y="120"/>
                    </a:cubicBezTo>
                    <a:cubicBezTo>
                      <a:pt x="25" y="119"/>
                      <a:pt x="25" y="119"/>
                      <a:pt x="25" y="119"/>
                    </a:cubicBezTo>
                    <a:cubicBezTo>
                      <a:pt x="25" y="119"/>
                      <a:pt x="25" y="119"/>
                      <a:pt x="25" y="119"/>
                    </a:cubicBezTo>
                    <a:cubicBezTo>
                      <a:pt x="26" y="120"/>
                      <a:pt x="26" y="120"/>
                      <a:pt x="26" y="120"/>
                    </a:cubicBezTo>
                    <a:cubicBezTo>
                      <a:pt x="25" y="121"/>
                      <a:pt x="24" y="122"/>
                      <a:pt x="23" y="122"/>
                    </a:cubicBezTo>
                    <a:cubicBezTo>
                      <a:pt x="21" y="126"/>
                      <a:pt x="21" y="126"/>
                      <a:pt x="21" y="126"/>
                    </a:cubicBezTo>
                    <a:cubicBezTo>
                      <a:pt x="21" y="126"/>
                      <a:pt x="21" y="126"/>
                      <a:pt x="21" y="127"/>
                    </a:cubicBezTo>
                    <a:cubicBezTo>
                      <a:pt x="21" y="128"/>
                      <a:pt x="21" y="128"/>
                      <a:pt x="21" y="129"/>
                    </a:cubicBezTo>
                    <a:cubicBezTo>
                      <a:pt x="20" y="128"/>
                      <a:pt x="20" y="128"/>
                      <a:pt x="20" y="128"/>
                    </a:cubicBezTo>
                    <a:cubicBezTo>
                      <a:pt x="20" y="128"/>
                      <a:pt x="20" y="128"/>
                      <a:pt x="20" y="128"/>
                    </a:cubicBezTo>
                    <a:cubicBezTo>
                      <a:pt x="21" y="129"/>
                      <a:pt x="21" y="129"/>
                      <a:pt x="21" y="129"/>
                    </a:cubicBezTo>
                    <a:cubicBezTo>
                      <a:pt x="20" y="130"/>
                      <a:pt x="19" y="131"/>
                      <a:pt x="18" y="131"/>
                    </a:cubicBezTo>
                    <a:cubicBezTo>
                      <a:pt x="16" y="135"/>
                      <a:pt x="16" y="135"/>
                      <a:pt x="16" y="135"/>
                    </a:cubicBezTo>
                    <a:cubicBezTo>
                      <a:pt x="16" y="135"/>
                      <a:pt x="16" y="135"/>
                      <a:pt x="16" y="136"/>
                    </a:cubicBezTo>
                    <a:cubicBezTo>
                      <a:pt x="16" y="137"/>
                      <a:pt x="16" y="137"/>
                      <a:pt x="16" y="138"/>
                    </a:cubicBezTo>
                    <a:cubicBezTo>
                      <a:pt x="15" y="137"/>
                      <a:pt x="15" y="137"/>
                      <a:pt x="15" y="137"/>
                    </a:cubicBezTo>
                    <a:cubicBezTo>
                      <a:pt x="15" y="137"/>
                      <a:pt x="15" y="137"/>
                      <a:pt x="15" y="137"/>
                    </a:cubicBezTo>
                    <a:cubicBezTo>
                      <a:pt x="16" y="138"/>
                      <a:pt x="16" y="138"/>
                      <a:pt x="16" y="138"/>
                    </a:cubicBezTo>
                    <a:cubicBezTo>
                      <a:pt x="15" y="139"/>
                      <a:pt x="14" y="140"/>
                      <a:pt x="13" y="140"/>
                    </a:cubicBezTo>
                    <a:cubicBezTo>
                      <a:pt x="11" y="144"/>
                      <a:pt x="11" y="144"/>
                      <a:pt x="11" y="144"/>
                    </a:cubicBezTo>
                    <a:cubicBezTo>
                      <a:pt x="11" y="144"/>
                      <a:pt x="12" y="145"/>
                      <a:pt x="11" y="145"/>
                    </a:cubicBezTo>
                    <a:cubicBezTo>
                      <a:pt x="12" y="146"/>
                      <a:pt x="11" y="147"/>
                      <a:pt x="11" y="147"/>
                    </a:cubicBezTo>
                    <a:cubicBezTo>
                      <a:pt x="10" y="147"/>
                      <a:pt x="10" y="147"/>
                      <a:pt x="10" y="147"/>
                    </a:cubicBezTo>
                    <a:cubicBezTo>
                      <a:pt x="10" y="147"/>
                      <a:pt x="10" y="147"/>
                      <a:pt x="10" y="147"/>
                    </a:cubicBezTo>
                    <a:cubicBezTo>
                      <a:pt x="11" y="147"/>
                      <a:pt x="11" y="147"/>
                      <a:pt x="11" y="147"/>
                    </a:cubicBezTo>
                    <a:cubicBezTo>
                      <a:pt x="10" y="148"/>
                      <a:pt x="9" y="149"/>
                      <a:pt x="8" y="149"/>
                    </a:cubicBezTo>
                    <a:cubicBezTo>
                      <a:pt x="6" y="153"/>
                      <a:pt x="6" y="153"/>
                      <a:pt x="6" y="153"/>
                    </a:cubicBezTo>
                    <a:cubicBezTo>
                      <a:pt x="6" y="153"/>
                      <a:pt x="7" y="154"/>
                      <a:pt x="7" y="154"/>
                    </a:cubicBezTo>
                    <a:cubicBezTo>
                      <a:pt x="7" y="155"/>
                      <a:pt x="6" y="156"/>
                      <a:pt x="6" y="156"/>
                    </a:cubicBezTo>
                    <a:cubicBezTo>
                      <a:pt x="6" y="156"/>
                      <a:pt x="6" y="156"/>
                      <a:pt x="6" y="156"/>
                    </a:cubicBezTo>
                    <a:cubicBezTo>
                      <a:pt x="6" y="156"/>
                      <a:pt x="6" y="156"/>
                      <a:pt x="6" y="156"/>
                    </a:cubicBezTo>
                    <a:cubicBezTo>
                      <a:pt x="5" y="157"/>
                      <a:pt x="4" y="158"/>
                      <a:pt x="3" y="158"/>
                    </a:cubicBezTo>
                    <a:cubicBezTo>
                      <a:pt x="0" y="165"/>
                      <a:pt x="0" y="165"/>
                      <a:pt x="0" y="165"/>
                    </a:cubicBezTo>
                    <a:cubicBezTo>
                      <a:pt x="1" y="165"/>
                      <a:pt x="1" y="165"/>
                      <a:pt x="1" y="165"/>
                    </a:cubicBezTo>
                    <a:cubicBezTo>
                      <a:pt x="90" y="3"/>
                      <a:pt x="90" y="3"/>
                      <a:pt x="90" y="3"/>
                    </a:cubicBezTo>
                    <a:cubicBezTo>
                      <a:pt x="89" y="2"/>
                      <a:pt x="89" y="2"/>
                      <a:pt x="89" y="2"/>
                    </a:cubicBezTo>
                    <a:moveTo>
                      <a:pt x="94" y="0"/>
                    </a:moveTo>
                    <a:cubicBezTo>
                      <a:pt x="95" y="0"/>
                      <a:pt x="95" y="1"/>
                      <a:pt x="95" y="1"/>
                    </a:cubicBezTo>
                    <a:cubicBezTo>
                      <a:pt x="95" y="2"/>
                      <a:pt x="95" y="2"/>
                      <a:pt x="95" y="3"/>
                    </a:cubicBezTo>
                    <a:cubicBezTo>
                      <a:pt x="94" y="5"/>
                      <a:pt x="94" y="5"/>
                      <a:pt x="94" y="5"/>
                    </a:cubicBezTo>
                    <a:cubicBezTo>
                      <a:pt x="187" y="55"/>
                      <a:pt x="187" y="55"/>
                      <a:pt x="187" y="55"/>
                    </a:cubicBezTo>
                    <a:cubicBezTo>
                      <a:pt x="98" y="218"/>
                      <a:pt x="98" y="218"/>
                      <a:pt x="98" y="218"/>
                    </a:cubicBezTo>
                    <a:cubicBezTo>
                      <a:pt x="5" y="167"/>
                      <a:pt x="5" y="167"/>
                      <a:pt x="5" y="167"/>
                    </a:cubicBezTo>
                    <a:cubicBezTo>
                      <a:pt x="4" y="169"/>
                      <a:pt x="4" y="169"/>
                      <a:pt x="4" y="169"/>
                    </a:cubicBezTo>
                    <a:cubicBezTo>
                      <a:pt x="4" y="170"/>
                      <a:pt x="3" y="170"/>
                      <a:pt x="3" y="170"/>
                    </a:cubicBezTo>
                    <a:cubicBezTo>
                      <a:pt x="2" y="170"/>
                      <a:pt x="2" y="170"/>
                      <a:pt x="2" y="170"/>
                    </a:cubicBezTo>
                    <a:cubicBezTo>
                      <a:pt x="2" y="170"/>
                      <a:pt x="1" y="170"/>
                      <a:pt x="1" y="170"/>
                    </a:cubicBezTo>
                    <a:cubicBezTo>
                      <a:pt x="0" y="169"/>
                      <a:pt x="0" y="169"/>
                      <a:pt x="0" y="169"/>
                    </a:cubicBezTo>
                    <a:cubicBezTo>
                      <a:pt x="0" y="169"/>
                      <a:pt x="0" y="169"/>
                      <a:pt x="0" y="169"/>
                    </a:cubicBezTo>
                    <a:cubicBezTo>
                      <a:pt x="97" y="223"/>
                      <a:pt x="97" y="223"/>
                      <a:pt x="97" y="223"/>
                    </a:cubicBezTo>
                    <a:cubicBezTo>
                      <a:pt x="98" y="223"/>
                      <a:pt x="98" y="223"/>
                      <a:pt x="98" y="223"/>
                    </a:cubicBezTo>
                    <a:cubicBezTo>
                      <a:pt x="99" y="223"/>
                      <a:pt x="99" y="223"/>
                      <a:pt x="99" y="223"/>
                    </a:cubicBezTo>
                    <a:cubicBezTo>
                      <a:pt x="99" y="223"/>
                      <a:pt x="100" y="222"/>
                      <a:pt x="100" y="222"/>
                    </a:cubicBezTo>
                    <a:cubicBezTo>
                      <a:pt x="191" y="55"/>
                      <a:pt x="191" y="55"/>
                      <a:pt x="191" y="55"/>
                    </a:cubicBezTo>
                    <a:cubicBezTo>
                      <a:pt x="191" y="55"/>
                      <a:pt x="191" y="54"/>
                      <a:pt x="191" y="54"/>
                    </a:cubicBezTo>
                    <a:cubicBezTo>
                      <a:pt x="191" y="53"/>
                      <a:pt x="191" y="53"/>
                      <a:pt x="190" y="53"/>
                    </a:cubicBezTo>
                    <a:cubicBezTo>
                      <a:pt x="190" y="53"/>
                      <a:pt x="190" y="53"/>
                      <a:pt x="190" y="53"/>
                    </a:cubicBezTo>
                    <a:cubicBezTo>
                      <a:pt x="94" y="0"/>
                      <a:pt x="94" y="0"/>
                      <a:pt x="9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8" name="Freeform 141"/>
              <p:cNvSpPr>
                <a:spLocks noEditPoints="1"/>
              </p:cNvSpPr>
              <p:nvPr/>
            </p:nvSpPr>
            <p:spPr bwMode="auto">
              <a:xfrm>
                <a:off x="4741863" y="708025"/>
                <a:ext cx="315913" cy="503238"/>
              </a:xfrm>
              <a:custGeom>
                <a:avLst/>
                <a:gdLst>
                  <a:gd name="T0" fmla="*/ 11 w 113"/>
                  <a:gd name="T1" fmla="*/ 154 h 180"/>
                  <a:gd name="T2" fmla="*/ 11 w 113"/>
                  <a:gd name="T3" fmla="*/ 157 h 180"/>
                  <a:gd name="T4" fmla="*/ 12 w 113"/>
                  <a:gd name="T5" fmla="*/ 148 h 180"/>
                  <a:gd name="T6" fmla="*/ 16 w 113"/>
                  <a:gd name="T7" fmla="*/ 145 h 180"/>
                  <a:gd name="T8" fmla="*/ 16 w 113"/>
                  <a:gd name="T9" fmla="*/ 148 h 180"/>
                  <a:gd name="T10" fmla="*/ 17 w 113"/>
                  <a:gd name="T11" fmla="*/ 139 h 180"/>
                  <a:gd name="T12" fmla="*/ 21 w 113"/>
                  <a:gd name="T13" fmla="*/ 136 h 180"/>
                  <a:gd name="T14" fmla="*/ 21 w 113"/>
                  <a:gd name="T15" fmla="*/ 139 h 180"/>
                  <a:gd name="T16" fmla="*/ 22 w 113"/>
                  <a:gd name="T17" fmla="*/ 130 h 180"/>
                  <a:gd name="T18" fmla="*/ 26 w 113"/>
                  <a:gd name="T19" fmla="*/ 127 h 180"/>
                  <a:gd name="T20" fmla="*/ 26 w 113"/>
                  <a:gd name="T21" fmla="*/ 130 h 180"/>
                  <a:gd name="T22" fmla="*/ 27 w 113"/>
                  <a:gd name="T23" fmla="*/ 120 h 180"/>
                  <a:gd name="T24" fmla="*/ 31 w 113"/>
                  <a:gd name="T25" fmla="*/ 118 h 180"/>
                  <a:gd name="T26" fmla="*/ 31 w 113"/>
                  <a:gd name="T27" fmla="*/ 121 h 180"/>
                  <a:gd name="T28" fmla="*/ 32 w 113"/>
                  <a:gd name="T29" fmla="*/ 113 h 180"/>
                  <a:gd name="T30" fmla="*/ 37 w 113"/>
                  <a:gd name="T31" fmla="*/ 106 h 180"/>
                  <a:gd name="T32" fmla="*/ 36 w 113"/>
                  <a:gd name="T33" fmla="*/ 111 h 180"/>
                  <a:gd name="T34" fmla="*/ 37 w 113"/>
                  <a:gd name="T35" fmla="*/ 103 h 180"/>
                  <a:gd name="T36" fmla="*/ 42 w 113"/>
                  <a:gd name="T37" fmla="*/ 97 h 180"/>
                  <a:gd name="T38" fmla="*/ 41 w 113"/>
                  <a:gd name="T39" fmla="*/ 102 h 180"/>
                  <a:gd name="T40" fmla="*/ 42 w 113"/>
                  <a:gd name="T41" fmla="*/ 94 h 180"/>
                  <a:gd name="T42" fmla="*/ 47 w 113"/>
                  <a:gd name="T43" fmla="*/ 88 h 180"/>
                  <a:gd name="T44" fmla="*/ 46 w 113"/>
                  <a:gd name="T45" fmla="*/ 93 h 180"/>
                  <a:gd name="T46" fmla="*/ 47 w 113"/>
                  <a:gd name="T47" fmla="*/ 85 h 180"/>
                  <a:gd name="T48" fmla="*/ 52 w 113"/>
                  <a:gd name="T49" fmla="*/ 79 h 180"/>
                  <a:gd name="T50" fmla="*/ 51 w 113"/>
                  <a:gd name="T51" fmla="*/ 83 h 180"/>
                  <a:gd name="T52" fmla="*/ 52 w 113"/>
                  <a:gd name="T53" fmla="*/ 76 h 180"/>
                  <a:gd name="T54" fmla="*/ 57 w 113"/>
                  <a:gd name="T55" fmla="*/ 69 h 180"/>
                  <a:gd name="T56" fmla="*/ 56 w 113"/>
                  <a:gd name="T57" fmla="*/ 74 h 180"/>
                  <a:gd name="T58" fmla="*/ 57 w 113"/>
                  <a:gd name="T59" fmla="*/ 67 h 180"/>
                  <a:gd name="T60" fmla="*/ 62 w 113"/>
                  <a:gd name="T61" fmla="*/ 60 h 180"/>
                  <a:gd name="T62" fmla="*/ 61 w 113"/>
                  <a:gd name="T63" fmla="*/ 65 h 180"/>
                  <a:gd name="T64" fmla="*/ 62 w 113"/>
                  <a:gd name="T65" fmla="*/ 58 h 180"/>
                  <a:gd name="T66" fmla="*/ 67 w 113"/>
                  <a:gd name="T67" fmla="*/ 51 h 180"/>
                  <a:gd name="T68" fmla="*/ 66 w 113"/>
                  <a:gd name="T69" fmla="*/ 56 h 180"/>
                  <a:gd name="T70" fmla="*/ 67 w 113"/>
                  <a:gd name="T71" fmla="*/ 49 h 180"/>
                  <a:gd name="T72" fmla="*/ 72 w 113"/>
                  <a:gd name="T73" fmla="*/ 42 h 180"/>
                  <a:gd name="T74" fmla="*/ 71 w 113"/>
                  <a:gd name="T75" fmla="*/ 47 h 180"/>
                  <a:gd name="T76" fmla="*/ 72 w 113"/>
                  <a:gd name="T77" fmla="*/ 40 h 180"/>
                  <a:gd name="T78" fmla="*/ 77 w 113"/>
                  <a:gd name="T79" fmla="*/ 33 h 180"/>
                  <a:gd name="T80" fmla="*/ 76 w 113"/>
                  <a:gd name="T81" fmla="*/ 38 h 180"/>
                  <a:gd name="T82" fmla="*/ 77 w 113"/>
                  <a:gd name="T83" fmla="*/ 30 h 180"/>
                  <a:gd name="T84" fmla="*/ 82 w 113"/>
                  <a:gd name="T85" fmla="*/ 24 h 180"/>
                  <a:gd name="T86" fmla="*/ 81 w 113"/>
                  <a:gd name="T87" fmla="*/ 29 h 180"/>
                  <a:gd name="T88" fmla="*/ 82 w 113"/>
                  <a:gd name="T89" fmla="*/ 21 h 180"/>
                  <a:gd name="T90" fmla="*/ 87 w 113"/>
                  <a:gd name="T91" fmla="*/ 15 h 180"/>
                  <a:gd name="T92" fmla="*/ 86 w 113"/>
                  <a:gd name="T93" fmla="*/ 20 h 180"/>
                  <a:gd name="T94" fmla="*/ 87 w 113"/>
                  <a:gd name="T95" fmla="*/ 12 h 180"/>
                  <a:gd name="T96" fmla="*/ 93 w 113"/>
                  <a:gd name="T97" fmla="*/ 4 h 180"/>
                  <a:gd name="T98" fmla="*/ 90 w 113"/>
                  <a:gd name="T99" fmla="*/ 4 h 180"/>
                  <a:gd name="T100" fmla="*/ 90 w 113"/>
                  <a:gd name="T101" fmla="*/ 9 h 180"/>
                  <a:gd name="T102" fmla="*/ 107 w 113"/>
                  <a:gd name="T103" fmla="*/ 12 h 180"/>
                  <a:gd name="T104" fmla="*/ 5 w 113"/>
                  <a:gd name="T105" fmla="*/ 168 h 180"/>
                  <a:gd name="T106" fmla="*/ 7 w 113"/>
                  <a:gd name="T107" fmla="*/ 157 h 180"/>
                  <a:gd name="T108" fmla="*/ 19 w 113"/>
                  <a:gd name="T109" fmla="*/ 180 h 180"/>
                  <a:gd name="T110" fmla="*/ 23 w 113"/>
                  <a:gd name="T111" fmla="*/ 177 h 180"/>
                  <a:gd name="T112" fmla="*/ 112 w 113"/>
                  <a:gd name="T113" fmla="*/ 10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3" h="180">
                    <a:moveTo>
                      <a:pt x="12" y="148"/>
                    </a:moveTo>
                    <a:cubicBezTo>
                      <a:pt x="10" y="150"/>
                      <a:pt x="10" y="150"/>
                      <a:pt x="10" y="150"/>
                    </a:cubicBezTo>
                    <a:cubicBezTo>
                      <a:pt x="11" y="150"/>
                      <a:pt x="12" y="151"/>
                      <a:pt x="12" y="152"/>
                    </a:cubicBezTo>
                    <a:cubicBezTo>
                      <a:pt x="12" y="153"/>
                      <a:pt x="12" y="154"/>
                      <a:pt x="11" y="154"/>
                    </a:cubicBezTo>
                    <a:cubicBezTo>
                      <a:pt x="10" y="154"/>
                      <a:pt x="10" y="154"/>
                      <a:pt x="10" y="154"/>
                    </a:cubicBezTo>
                    <a:cubicBezTo>
                      <a:pt x="10" y="154"/>
                      <a:pt x="10" y="154"/>
                      <a:pt x="10" y="154"/>
                    </a:cubicBezTo>
                    <a:cubicBezTo>
                      <a:pt x="10" y="155"/>
                      <a:pt x="10" y="156"/>
                      <a:pt x="11" y="156"/>
                    </a:cubicBezTo>
                    <a:cubicBezTo>
                      <a:pt x="11" y="157"/>
                      <a:pt x="11" y="157"/>
                      <a:pt x="11" y="157"/>
                    </a:cubicBezTo>
                    <a:cubicBezTo>
                      <a:pt x="14" y="152"/>
                      <a:pt x="14" y="152"/>
                      <a:pt x="14" y="152"/>
                    </a:cubicBezTo>
                    <a:cubicBezTo>
                      <a:pt x="14" y="152"/>
                      <a:pt x="14" y="152"/>
                      <a:pt x="14" y="152"/>
                    </a:cubicBezTo>
                    <a:cubicBezTo>
                      <a:pt x="13" y="151"/>
                      <a:pt x="13" y="150"/>
                      <a:pt x="12" y="149"/>
                    </a:cubicBezTo>
                    <a:cubicBezTo>
                      <a:pt x="12" y="149"/>
                      <a:pt x="12" y="148"/>
                      <a:pt x="12" y="148"/>
                    </a:cubicBezTo>
                    <a:moveTo>
                      <a:pt x="17" y="139"/>
                    </a:moveTo>
                    <a:cubicBezTo>
                      <a:pt x="15" y="141"/>
                      <a:pt x="15" y="141"/>
                      <a:pt x="15" y="141"/>
                    </a:cubicBezTo>
                    <a:cubicBezTo>
                      <a:pt x="16" y="141"/>
                      <a:pt x="17" y="142"/>
                      <a:pt x="17" y="142"/>
                    </a:cubicBezTo>
                    <a:cubicBezTo>
                      <a:pt x="17" y="143"/>
                      <a:pt x="17" y="145"/>
                      <a:pt x="16" y="145"/>
                    </a:cubicBezTo>
                    <a:cubicBezTo>
                      <a:pt x="15" y="145"/>
                      <a:pt x="15" y="145"/>
                      <a:pt x="15" y="145"/>
                    </a:cubicBezTo>
                    <a:cubicBezTo>
                      <a:pt x="15" y="145"/>
                      <a:pt x="15" y="145"/>
                      <a:pt x="15" y="145"/>
                    </a:cubicBezTo>
                    <a:cubicBezTo>
                      <a:pt x="15" y="146"/>
                      <a:pt x="15" y="147"/>
                      <a:pt x="16" y="147"/>
                    </a:cubicBezTo>
                    <a:cubicBezTo>
                      <a:pt x="16" y="148"/>
                      <a:pt x="16" y="148"/>
                      <a:pt x="16" y="148"/>
                    </a:cubicBezTo>
                    <a:cubicBezTo>
                      <a:pt x="19" y="143"/>
                      <a:pt x="19" y="143"/>
                      <a:pt x="19" y="143"/>
                    </a:cubicBezTo>
                    <a:cubicBezTo>
                      <a:pt x="19" y="143"/>
                      <a:pt x="19" y="143"/>
                      <a:pt x="19" y="143"/>
                    </a:cubicBezTo>
                    <a:cubicBezTo>
                      <a:pt x="18" y="142"/>
                      <a:pt x="18" y="141"/>
                      <a:pt x="17" y="140"/>
                    </a:cubicBezTo>
                    <a:cubicBezTo>
                      <a:pt x="17" y="140"/>
                      <a:pt x="17" y="139"/>
                      <a:pt x="17" y="139"/>
                    </a:cubicBezTo>
                    <a:moveTo>
                      <a:pt x="22" y="130"/>
                    </a:moveTo>
                    <a:cubicBezTo>
                      <a:pt x="20" y="132"/>
                      <a:pt x="20" y="132"/>
                      <a:pt x="20" y="132"/>
                    </a:cubicBezTo>
                    <a:cubicBezTo>
                      <a:pt x="21" y="132"/>
                      <a:pt x="22" y="133"/>
                      <a:pt x="22" y="133"/>
                    </a:cubicBezTo>
                    <a:cubicBezTo>
                      <a:pt x="22" y="134"/>
                      <a:pt x="22" y="135"/>
                      <a:pt x="21" y="136"/>
                    </a:cubicBezTo>
                    <a:cubicBezTo>
                      <a:pt x="20" y="136"/>
                      <a:pt x="20" y="136"/>
                      <a:pt x="20" y="136"/>
                    </a:cubicBezTo>
                    <a:cubicBezTo>
                      <a:pt x="20" y="136"/>
                      <a:pt x="20" y="136"/>
                      <a:pt x="20" y="136"/>
                    </a:cubicBezTo>
                    <a:cubicBezTo>
                      <a:pt x="20" y="137"/>
                      <a:pt x="20" y="137"/>
                      <a:pt x="21" y="138"/>
                    </a:cubicBezTo>
                    <a:cubicBezTo>
                      <a:pt x="21" y="138"/>
                      <a:pt x="21" y="139"/>
                      <a:pt x="21" y="139"/>
                    </a:cubicBezTo>
                    <a:cubicBezTo>
                      <a:pt x="24" y="134"/>
                      <a:pt x="24" y="134"/>
                      <a:pt x="24" y="134"/>
                    </a:cubicBezTo>
                    <a:cubicBezTo>
                      <a:pt x="24" y="134"/>
                      <a:pt x="24" y="134"/>
                      <a:pt x="24" y="133"/>
                    </a:cubicBezTo>
                    <a:cubicBezTo>
                      <a:pt x="23" y="133"/>
                      <a:pt x="23" y="132"/>
                      <a:pt x="22" y="131"/>
                    </a:cubicBezTo>
                    <a:cubicBezTo>
                      <a:pt x="22" y="130"/>
                      <a:pt x="22" y="130"/>
                      <a:pt x="22" y="130"/>
                    </a:cubicBezTo>
                    <a:moveTo>
                      <a:pt x="27" y="120"/>
                    </a:moveTo>
                    <a:cubicBezTo>
                      <a:pt x="25" y="123"/>
                      <a:pt x="25" y="123"/>
                      <a:pt x="25" y="123"/>
                    </a:cubicBezTo>
                    <a:cubicBezTo>
                      <a:pt x="26" y="123"/>
                      <a:pt x="27" y="123"/>
                      <a:pt x="27" y="124"/>
                    </a:cubicBezTo>
                    <a:cubicBezTo>
                      <a:pt x="27" y="125"/>
                      <a:pt x="27" y="126"/>
                      <a:pt x="26" y="127"/>
                    </a:cubicBezTo>
                    <a:cubicBezTo>
                      <a:pt x="25" y="127"/>
                      <a:pt x="25" y="127"/>
                      <a:pt x="25" y="127"/>
                    </a:cubicBezTo>
                    <a:cubicBezTo>
                      <a:pt x="25" y="127"/>
                      <a:pt x="25" y="127"/>
                      <a:pt x="25" y="127"/>
                    </a:cubicBezTo>
                    <a:cubicBezTo>
                      <a:pt x="25" y="127"/>
                      <a:pt x="25" y="128"/>
                      <a:pt x="26" y="129"/>
                    </a:cubicBezTo>
                    <a:cubicBezTo>
                      <a:pt x="26" y="129"/>
                      <a:pt x="26" y="130"/>
                      <a:pt x="26" y="130"/>
                    </a:cubicBezTo>
                    <a:cubicBezTo>
                      <a:pt x="29" y="125"/>
                      <a:pt x="29" y="125"/>
                      <a:pt x="29" y="125"/>
                    </a:cubicBezTo>
                    <a:cubicBezTo>
                      <a:pt x="29" y="124"/>
                      <a:pt x="29" y="124"/>
                      <a:pt x="29" y="124"/>
                    </a:cubicBezTo>
                    <a:cubicBezTo>
                      <a:pt x="28" y="124"/>
                      <a:pt x="28" y="123"/>
                      <a:pt x="27" y="122"/>
                    </a:cubicBezTo>
                    <a:cubicBezTo>
                      <a:pt x="27" y="121"/>
                      <a:pt x="27" y="121"/>
                      <a:pt x="27" y="120"/>
                    </a:cubicBezTo>
                    <a:moveTo>
                      <a:pt x="32" y="111"/>
                    </a:moveTo>
                    <a:cubicBezTo>
                      <a:pt x="30" y="114"/>
                      <a:pt x="30" y="114"/>
                      <a:pt x="30" y="114"/>
                    </a:cubicBezTo>
                    <a:cubicBezTo>
                      <a:pt x="31" y="114"/>
                      <a:pt x="32" y="114"/>
                      <a:pt x="32" y="115"/>
                    </a:cubicBezTo>
                    <a:cubicBezTo>
                      <a:pt x="32" y="116"/>
                      <a:pt x="32" y="117"/>
                      <a:pt x="31" y="118"/>
                    </a:cubicBezTo>
                    <a:cubicBezTo>
                      <a:pt x="30" y="118"/>
                      <a:pt x="30" y="118"/>
                      <a:pt x="30" y="118"/>
                    </a:cubicBezTo>
                    <a:cubicBezTo>
                      <a:pt x="30" y="118"/>
                      <a:pt x="30" y="118"/>
                      <a:pt x="30" y="118"/>
                    </a:cubicBezTo>
                    <a:cubicBezTo>
                      <a:pt x="30" y="118"/>
                      <a:pt x="30" y="119"/>
                      <a:pt x="31" y="120"/>
                    </a:cubicBezTo>
                    <a:cubicBezTo>
                      <a:pt x="31" y="120"/>
                      <a:pt x="31" y="120"/>
                      <a:pt x="31" y="121"/>
                    </a:cubicBezTo>
                    <a:cubicBezTo>
                      <a:pt x="34" y="115"/>
                      <a:pt x="34" y="115"/>
                      <a:pt x="34" y="115"/>
                    </a:cubicBezTo>
                    <a:cubicBezTo>
                      <a:pt x="34" y="115"/>
                      <a:pt x="34" y="115"/>
                      <a:pt x="34" y="115"/>
                    </a:cubicBezTo>
                    <a:cubicBezTo>
                      <a:pt x="34" y="115"/>
                      <a:pt x="34" y="115"/>
                      <a:pt x="34" y="115"/>
                    </a:cubicBezTo>
                    <a:cubicBezTo>
                      <a:pt x="33" y="114"/>
                      <a:pt x="33" y="114"/>
                      <a:pt x="32" y="113"/>
                    </a:cubicBezTo>
                    <a:cubicBezTo>
                      <a:pt x="32" y="112"/>
                      <a:pt x="32" y="112"/>
                      <a:pt x="32" y="111"/>
                    </a:cubicBezTo>
                    <a:moveTo>
                      <a:pt x="37" y="102"/>
                    </a:moveTo>
                    <a:cubicBezTo>
                      <a:pt x="35" y="105"/>
                      <a:pt x="35" y="105"/>
                      <a:pt x="35" y="105"/>
                    </a:cubicBezTo>
                    <a:cubicBezTo>
                      <a:pt x="36" y="105"/>
                      <a:pt x="37" y="105"/>
                      <a:pt x="37" y="106"/>
                    </a:cubicBezTo>
                    <a:cubicBezTo>
                      <a:pt x="37" y="107"/>
                      <a:pt x="37" y="108"/>
                      <a:pt x="36" y="108"/>
                    </a:cubicBezTo>
                    <a:cubicBezTo>
                      <a:pt x="35" y="109"/>
                      <a:pt x="35" y="109"/>
                      <a:pt x="35" y="109"/>
                    </a:cubicBezTo>
                    <a:cubicBezTo>
                      <a:pt x="35" y="109"/>
                      <a:pt x="35" y="109"/>
                      <a:pt x="35" y="109"/>
                    </a:cubicBezTo>
                    <a:cubicBezTo>
                      <a:pt x="35" y="109"/>
                      <a:pt x="35" y="110"/>
                      <a:pt x="36" y="111"/>
                    </a:cubicBezTo>
                    <a:cubicBezTo>
                      <a:pt x="36" y="111"/>
                      <a:pt x="36" y="111"/>
                      <a:pt x="36" y="112"/>
                    </a:cubicBezTo>
                    <a:cubicBezTo>
                      <a:pt x="39" y="106"/>
                      <a:pt x="39" y="106"/>
                      <a:pt x="39" y="106"/>
                    </a:cubicBezTo>
                    <a:cubicBezTo>
                      <a:pt x="39" y="106"/>
                      <a:pt x="39" y="106"/>
                      <a:pt x="39" y="106"/>
                    </a:cubicBezTo>
                    <a:cubicBezTo>
                      <a:pt x="38" y="105"/>
                      <a:pt x="38" y="104"/>
                      <a:pt x="37" y="103"/>
                    </a:cubicBezTo>
                    <a:cubicBezTo>
                      <a:pt x="37" y="103"/>
                      <a:pt x="37" y="103"/>
                      <a:pt x="37" y="102"/>
                    </a:cubicBezTo>
                    <a:moveTo>
                      <a:pt x="42" y="93"/>
                    </a:moveTo>
                    <a:cubicBezTo>
                      <a:pt x="40" y="95"/>
                      <a:pt x="40" y="95"/>
                      <a:pt x="40" y="95"/>
                    </a:cubicBezTo>
                    <a:cubicBezTo>
                      <a:pt x="41" y="96"/>
                      <a:pt x="42" y="96"/>
                      <a:pt x="42" y="97"/>
                    </a:cubicBezTo>
                    <a:cubicBezTo>
                      <a:pt x="42" y="98"/>
                      <a:pt x="42" y="99"/>
                      <a:pt x="41" y="99"/>
                    </a:cubicBezTo>
                    <a:cubicBezTo>
                      <a:pt x="40" y="99"/>
                      <a:pt x="40" y="99"/>
                      <a:pt x="40" y="99"/>
                    </a:cubicBezTo>
                    <a:cubicBezTo>
                      <a:pt x="40" y="100"/>
                      <a:pt x="40" y="100"/>
                      <a:pt x="40" y="100"/>
                    </a:cubicBezTo>
                    <a:cubicBezTo>
                      <a:pt x="40" y="100"/>
                      <a:pt x="40" y="101"/>
                      <a:pt x="41" y="102"/>
                    </a:cubicBezTo>
                    <a:cubicBezTo>
                      <a:pt x="41" y="102"/>
                      <a:pt x="41" y="102"/>
                      <a:pt x="41" y="102"/>
                    </a:cubicBezTo>
                    <a:cubicBezTo>
                      <a:pt x="44" y="97"/>
                      <a:pt x="44" y="97"/>
                      <a:pt x="44" y="97"/>
                    </a:cubicBezTo>
                    <a:cubicBezTo>
                      <a:pt x="44" y="97"/>
                      <a:pt x="44" y="97"/>
                      <a:pt x="44" y="97"/>
                    </a:cubicBezTo>
                    <a:cubicBezTo>
                      <a:pt x="43" y="96"/>
                      <a:pt x="43" y="95"/>
                      <a:pt x="42" y="94"/>
                    </a:cubicBezTo>
                    <a:cubicBezTo>
                      <a:pt x="42" y="94"/>
                      <a:pt x="42" y="94"/>
                      <a:pt x="42" y="93"/>
                    </a:cubicBezTo>
                    <a:moveTo>
                      <a:pt x="47" y="84"/>
                    </a:moveTo>
                    <a:cubicBezTo>
                      <a:pt x="45" y="86"/>
                      <a:pt x="45" y="86"/>
                      <a:pt x="45" y="86"/>
                    </a:cubicBezTo>
                    <a:cubicBezTo>
                      <a:pt x="46" y="86"/>
                      <a:pt x="47" y="87"/>
                      <a:pt x="47" y="88"/>
                    </a:cubicBezTo>
                    <a:cubicBezTo>
                      <a:pt x="47" y="89"/>
                      <a:pt x="47" y="90"/>
                      <a:pt x="45" y="90"/>
                    </a:cubicBezTo>
                    <a:cubicBezTo>
                      <a:pt x="45" y="90"/>
                      <a:pt x="45" y="90"/>
                      <a:pt x="45" y="90"/>
                    </a:cubicBezTo>
                    <a:cubicBezTo>
                      <a:pt x="45" y="91"/>
                      <a:pt x="45" y="91"/>
                      <a:pt x="45" y="91"/>
                    </a:cubicBezTo>
                    <a:cubicBezTo>
                      <a:pt x="45" y="91"/>
                      <a:pt x="45" y="92"/>
                      <a:pt x="46" y="93"/>
                    </a:cubicBezTo>
                    <a:cubicBezTo>
                      <a:pt x="46" y="93"/>
                      <a:pt x="46" y="93"/>
                      <a:pt x="46" y="93"/>
                    </a:cubicBezTo>
                    <a:cubicBezTo>
                      <a:pt x="49" y="88"/>
                      <a:pt x="49" y="88"/>
                      <a:pt x="49" y="88"/>
                    </a:cubicBezTo>
                    <a:cubicBezTo>
                      <a:pt x="49" y="88"/>
                      <a:pt x="49" y="88"/>
                      <a:pt x="49" y="88"/>
                    </a:cubicBezTo>
                    <a:cubicBezTo>
                      <a:pt x="48" y="87"/>
                      <a:pt x="48" y="86"/>
                      <a:pt x="47" y="85"/>
                    </a:cubicBezTo>
                    <a:cubicBezTo>
                      <a:pt x="47" y="85"/>
                      <a:pt x="47" y="84"/>
                      <a:pt x="47" y="84"/>
                    </a:cubicBezTo>
                    <a:moveTo>
                      <a:pt x="52" y="75"/>
                    </a:moveTo>
                    <a:cubicBezTo>
                      <a:pt x="50" y="77"/>
                      <a:pt x="50" y="77"/>
                      <a:pt x="50" y="77"/>
                    </a:cubicBezTo>
                    <a:cubicBezTo>
                      <a:pt x="51" y="77"/>
                      <a:pt x="52" y="78"/>
                      <a:pt x="52" y="79"/>
                    </a:cubicBezTo>
                    <a:cubicBezTo>
                      <a:pt x="52" y="80"/>
                      <a:pt x="52" y="81"/>
                      <a:pt x="50" y="81"/>
                    </a:cubicBezTo>
                    <a:cubicBezTo>
                      <a:pt x="50" y="81"/>
                      <a:pt x="50" y="81"/>
                      <a:pt x="50" y="81"/>
                    </a:cubicBezTo>
                    <a:cubicBezTo>
                      <a:pt x="50" y="81"/>
                      <a:pt x="50" y="81"/>
                      <a:pt x="50" y="81"/>
                    </a:cubicBezTo>
                    <a:cubicBezTo>
                      <a:pt x="50" y="82"/>
                      <a:pt x="50" y="83"/>
                      <a:pt x="51" y="83"/>
                    </a:cubicBezTo>
                    <a:cubicBezTo>
                      <a:pt x="51" y="84"/>
                      <a:pt x="51" y="84"/>
                      <a:pt x="51" y="84"/>
                    </a:cubicBezTo>
                    <a:cubicBezTo>
                      <a:pt x="54" y="79"/>
                      <a:pt x="54" y="79"/>
                      <a:pt x="54" y="79"/>
                    </a:cubicBezTo>
                    <a:cubicBezTo>
                      <a:pt x="54" y="79"/>
                      <a:pt x="54" y="79"/>
                      <a:pt x="54" y="79"/>
                    </a:cubicBezTo>
                    <a:cubicBezTo>
                      <a:pt x="53" y="78"/>
                      <a:pt x="53" y="77"/>
                      <a:pt x="52" y="76"/>
                    </a:cubicBezTo>
                    <a:cubicBezTo>
                      <a:pt x="52" y="76"/>
                      <a:pt x="52" y="75"/>
                      <a:pt x="52" y="75"/>
                    </a:cubicBezTo>
                    <a:moveTo>
                      <a:pt x="57" y="66"/>
                    </a:moveTo>
                    <a:cubicBezTo>
                      <a:pt x="55" y="68"/>
                      <a:pt x="55" y="68"/>
                      <a:pt x="55" y="68"/>
                    </a:cubicBezTo>
                    <a:cubicBezTo>
                      <a:pt x="56" y="68"/>
                      <a:pt x="57" y="69"/>
                      <a:pt x="57" y="69"/>
                    </a:cubicBezTo>
                    <a:cubicBezTo>
                      <a:pt x="57" y="71"/>
                      <a:pt x="57" y="72"/>
                      <a:pt x="55" y="72"/>
                    </a:cubicBezTo>
                    <a:cubicBezTo>
                      <a:pt x="55" y="72"/>
                      <a:pt x="55" y="72"/>
                      <a:pt x="55" y="72"/>
                    </a:cubicBezTo>
                    <a:cubicBezTo>
                      <a:pt x="55" y="72"/>
                      <a:pt x="55" y="72"/>
                      <a:pt x="55" y="72"/>
                    </a:cubicBezTo>
                    <a:cubicBezTo>
                      <a:pt x="55" y="73"/>
                      <a:pt x="55" y="74"/>
                      <a:pt x="56" y="74"/>
                    </a:cubicBezTo>
                    <a:cubicBezTo>
                      <a:pt x="56" y="75"/>
                      <a:pt x="56" y="75"/>
                      <a:pt x="56" y="75"/>
                    </a:cubicBezTo>
                    <a:cubicBezTo>
                      <a:pt x="59" y="70"/>
                      <a:pt x="59" y="70"/>
                      <a:pt x="59" y="70"/>
                    </a:cubicBezTo>
                    <a:cubicBezTo>
                      <a:pt x="59" y="70"/>
                      <a:pt x="59" y="70"/>
                      <a:pt x="59" y="70"/>
                    </a:cubicBezTo>
                    <a:cubicBezTo>
                      <a:pt x="58" y="69"/>
                      <a:pt x="58" y="68"/>
                      <a:pt x="57" y="67"/>
                    </a:cubicBezTo>
                    <a:cubicBezTo>
                      <a:pt x="57" y="67"/>
                      <a:pt x="57" y="66"/>
                      <a:pt x="57" y="66"/>
                    </a:cubicBezTo>
                    <a:moveTo>
                      <a:pt x="62" y="57"/>
                    </a:moveTo>
                    <a:cubicBezTo>
                      <a:pt x="60" y="59"/>
                      <a:pt x="60" y="59"/>
                      <a:pt x="60" y="59"/>
                    </a:cubicBezTo>
                    <a:cubicBezTo>
                      <a:pt x="61" y="59"/>
                      <a:pt x="62" y="60"/>
                      <a:pt x="62" y="60"/>
                    </a:cubicBezTo>
                    <a:cubicBezTo>
                      <a:pt x="62" y="61"/>
                      <a:pt x="62" y="63"/>
                      <a:pt x="60" y="63"/>
                    </a:cubicBezTo>
                    <a:cubicBezTo>
                      <a:pt x="60" y="63"/>
                      <a:pt x="60" y="63"/>
                      <a:pt x="60" y="63"/>
                    </a:cubicBezTo>
                    <a:cubicBezTo>
                      <a:pt x="60" y="63"/>
                      <a:pt x="60" y="63"/>
                      <a:pt x="60" y="63"/>
                    </a:cubicBezTo>
                    <a:cubicBezTo>
                      <a:pt x="60" y="64"/>
                      <a:pt x="60" y="64"/>
                      <a:pt x="61" y="65"/>
                    </a:cubicBezTo>
                    <a:cubicBezTo>
                      <a:pt x="61" y="65"/>
                      <a:pt x="61" y="66"/>
                      <a:pt x="61" y="66"/>
                    </a:cubicBezTo>
                    <a:cubicBezTo>
                      <a:pt x="64" y="61"/>
                      <a:pt x="64" y="61"/>
                      <a:pt x="64" y="61"/>
                    </a:cubicBezTo>
                    <a:cubicBezTo>
                      <a:pt x="64" y="61"/>
                      <a:pt x="64" y="61"/>
                      <a:pt x="64" y="60"/>
                    </a:cubicBezTo>
                    <a:cubicBezTo>
                      <a:pt x="63" y="60"/>
                      <a:pt x="63" y="59"/>
                      <a:pt x="62" y="58"/>
                    </a:cubicBezTo>
                    <a:cubicBezTo>
                      <a:pt x="62" y="57"/>
                      <a:pt x="62" y="57"/>
                      <a:pt x="62" y="57"/>
                    </a:cubicBezTo>
                    <a:moveTo>
                      <a:pt x="67" y="48"/>
                    </a:moveTo>
                    <a:cubicBezTo>
                      <a:pt x="65" y="50"/>
                      <a:pt x="65" y="50"/>
                      <a:pt x="65" y="50"/>
                    </a:cubicBezTo>
                    <a:cubicBezTo>
                      <a:pt x="66" y="50"/>
                      <a:pt x="67" y="50"/>
                      <a:pt x="67" y="51"/>
                    </a:cubicBezTo>
                    <a:cubicBezTo>
                      <a:pt x="67" y="52"/>
                      <a:pt x="67" y="53"/>
                      <a:pt x="65" y="54"/>
                    </a:cubicBezTo>
                    <a:cubicBezTo>
                      <a:pt x="65" y="54"/>
                      <a:pt x="65" y="54"/>
                      <a:pt x="65" y="54"/>
                    </a:cubicBezTo>
                    <a:cubicBezTo>
                      <a:pt x="65" y="54"/>
                      <a:pt x="65" y="54"/>
                      <a:pt x="65" y="54"/>
                    </a:cubicBezTo>
                    <a:cubicBezTo>
                      <a:pt x="65" y="55"/>
                      <a:pt x="65" y="55"/>
                      <a:pt x="66" y="56"/>
                    </a:cubicBezTo>
                    <a:cubicBezTo>
                      <a:pt x="66" y="56"/>
                      <a:pt x="66" y="57"/>
                      <a:pt x="66" y="57"/>
                    </a:cubicBezTo>
                    <a:cubicBezTo>
                      <a:pt x="69" y="52"/>
                      <a:pt x="69" y="52"/>
                      <a:pt x="69" y="52"/>
                    </a:cubicBezTo>
                    <a:cubicBezTo>
                      <a:pt x="69" y="52"/>
                      <a:pt x="69" y="51"/>
                      <a:pt x="69" y="51"/>
                    </a:cubicBezTo>
                    <a:cubicBezTo>
                      <a:pt x="68" y="51"/>
                      <a:pt x="68" y="50"/>
                      <a:pt x="67" y="49"/>
                    </a:cubicBezTo>
                    <a:cubicBezTo>
                      <a:pt x="67" y="48"/>
                      <a:pt x="67" y="48"/>
                      <a:pt x="67" y="48"/>
                    </a:cubicBezTo>
                    <a:moveTo>
                      <a:pt x="72" y="38"/>
                    </a:moveTo>
                    <a:cubicBezTo>
                      <a:pt x="70" y="41"/>
                      <a:pt x="70" y="41"/>
                      <a:pt x="70" y="41"/>
                    </a:cubicBezTo>
                    <a:cubicBezTo>
                      <a:pt x="71" y="41"/>
                      <a:pt x="72" y="41"/>
                      <a:pt x="72" y="42"/>
                    </a:cubicBezTo>
                    <a:cubicBezTo>
                      <a:pt x="72" y="43"/>
                      <a:pt x="72" y="44"/>
                      <a:pt x="70" y="45"/>
                    </a:cubicBezTo>
                    <a:cubicBezTo>
                      <a:pt x="70" y="45"/>
                      <a:pt x="70" y="45"/>
                      <a:pt x="70" y="45"/>
                    </a:cubicBezTo>
                    <a:cubicBezTo>
                      <a:pt x="70" y="45"/>
                      <a:pt x="70" y="45"/>
                      <a:pt x="70" y="45"/>
                    </a:cubicBezTo>
                    <a:cubicBezTo>
                      <a:pt x="70" y="45"/>
                      <a:pt x="70" y="46"/>
                      <a:pt x="71" y="47"/>
                    </a:cubicBezTo>
                    <a:cubicBezTo>
                      <a:pt x="71" y="47"/>
                      <a:pt x="71" y="47"/>
                      <a:pt x="71" y="48"/>
                    </a:cubicBezTo>
                    <a:cubicBezTo>
                      <a:pt x="74" y="42"/>
                      <a:pt x="74" y="42"/>
                      <a:pt x="74" y="42"/>
                    </a:cubicBezTo>
                    <a:cubicBezTo>
                      <a:pt x="74" y="42"/>
                      <a:pt x="74" y="42"/>
                      <a:pt x="74" y="42"/>
                    </a:cubicBezTo>
                    <a:cubicBezTo>
                      <a:pt x="73" y="42"/>
                      <a:pt x="73" y="41"/>
                      <a:pt x="72" y="40"/>
                    </a:cubicBezTo>
                    <a:cubicBezTo>
                      <a:pt x="72" y="39"/>
                      <a:pt x="72" y="39"/>
                      <a:pt x="72" y="38"/>
                    </a:cubicBezTo>
                    <a:moveTo>
                      <a:pt x="77" y="29"/>
                    </a:moveTo>
                    <a:cubicBezTo>
                      <a:pt x="75" y="32"/>
                      <a:pt x="75" y="32"/>
                      <a:pt x="75" y="32"/>
                    </a:cubicBezTo>
                    <a:cubicBezTo>
                      <a:pt x="76" y="32"/>
                      <a:pt x="77" y="32"/>
                      <a:pt x="77" y="33"/>
                    </a:cubicBezTo>
                    <a:cubicBezTo>
                      <a:pt x="77" y="34"/>
                      <a:pt x="77" y="35"/>
                      <a:pt x="75" y="35"/>
                    </a:cubicBezTo>
                    <a:cubicBezTo>
                      <a:pt x="75" y="36"/>
                      <a:pt x="75" y="36"/>
                      <a:pt x="75" y="36"/>
                    </a:cubicBezTo>
                    <a:cubicBezTo>
                      <a:pt x="75" y="36"/>
                      <a:pt x="75" y="36"/>
                      <a:pt x="75" y="36"/>
                    </a:cubicBezTo>
                    <a:cubicBezTo>
                      <a:pt x="75" y="36"/>
                      <a:pt x="75" y="37"/>
                      <a:pt x="76" y="38"/>
                    </a:cubicBezTo>
                    <a:cubicBezTo>
                      <a:pt x="76" y="38"/>
                      <a:pt x="76" y="38"/>
                      <a:pt x="76" y="39"/>
                    </a:cubicBezTo>
                    <a:cubicBezTo>
                      <a:pt x="79" y="33"/>
                      <a:pt x="79" y="33"/>
                      <a:pt x="79" y="33"/>
                    </a:cubicBezTo>
                    <a:cubicBezTo>
                      <a:pt x="79" y="33"/>
                      <a:pt x="79" y="33"/>
                      <a:pt x="79" y="33"/>
                    </a:cubicBezTo>
                    <a:cubicBezTo>
                      <a:pt x="78" y="32"/>
                      <a:pt x="78" y="31"/>
                      <a:pt x="77" y="30"/>
                    </a:cubicBezTo>
                    <a:cubicBezTo>
                      <a:pt x="77" y="30"/>
                      <a:pt x="77" y="30"/>
                      <a:pt x="77" y="29"/>
                    </a:cubicBezTo>
                    <a:moveTo>
                      <a:pt x="82" y="20"/>
                    </a:moveTo>
                    <a:cubicBezTo>
                      <a:pt x="80" y="22"/>
                      <a:pt x="80" y="22"/>
                      <a:pt x="80" y="22"/>
                    </a:cubicBezTo>
                    <a:cubicBezTo>
                      <a:pt x="81" y="23"/>
                      <a:pt x="82" y="23"/>
                      <a:pt x="82" y="24"/>
                    </a:cubicBezTo>
                    <a:cubicBezTo>
                      <a:pt x="82" y="25"/>
                      <a:pt x="81" y="26"/>
                      <a:pt x="80" y="26"/>
                    </a:cubicBezTo>
                    <a:cubicBezTo>
                      <a:pt x="80" y="26"/>
                      <a:pt x="80" y="26"/>
                      <a:pt x="80" y="26"/>
                    </a:cubicBezTo>
                    <a:cubicBezTo>
                      <a:pt x="80" y="27"/>
                      <a:pt x="80" y="27"/>
                      <a:pt x="80" y="27"/>
                    </a:cubicBezTo>
                    <a:cubicBezTo>
                      <a:pt x="80" y="27"/>
                      <a:pt x="80" y="28"/>
                      <a:pt x="81" y="29"/>
                    </a:cubicBezTo>
                    <a:cubicBezTo>
                      <a:pt x="81" y="29"/>
                      <a:pt x="81" y="29"/>
                      <a:pt x="81" y="29"/>
                    </a:cubicBezTo>
                    <a:cubicBezTo>
                      <a:pt x="84" y="24"/>
                      <a:pt x="84" y="24"/>
                      <a:pt x="84" y="24"/>
                    </a:cubicBezTo>
                    <a:cubicBezTo>
                      <a:pt x="84" y="24"/>
                      <a:pt x="84" y="24"/>
                      <a:pt x="84" y="24"/>
                    </a:cubicBezTo>
                    <a:cubicBezTo>
                      <a:pt x="83" y="23"/>
                      <a:pt x="83" y="22"/>
                      <a:pt x="82" y="21"/>
                    </a:cubicBezTo>
                    <a:cubicBezTo>
                      <a:pt x="82" y="21"/>
                      <a:pt x="82" y="21"/>
                      <a:pt x="82" y="20"/>
                    </a:cubicBezTo>
                    <a:moveTo>
                      <a:pt x="87" y="11"/>
                    </a:moveTo>
                    <a:cubicBezTo>
                      <a:pt x="85" y="13"/>
                      <a:pt x="85" y="13"/>
                      <a:pt x="85" y="13"/>
                    </a:cubicBezTo>
                    <a:cubicBezTo>
                      <a:pt x="86" y="13"/>
                      <a:pt x="87" y="14"/>
                      <a:pt x="87" y="15"/>
                    </a:cubicBezTo>
                    <a:cubicBezTo>
                      <a:pt x="87" y="16"/>
                      <a:pt x="86" y="17"/>
                      <a:pt x="85" y="17"/>
                    </a:cubicBezTo>
                    <a:cubicBezTo>
                      <a:pt x="85" y="17"/>
                      <a:pt x="85" y="17"/>
                      <a:pt x="85" y="17"/>
                    </a:cubicBezTo>
                    <a:cubicBezTo>
                      <a:pt x="85" y="18"/>
                      <a:pt x="85" y="18"/>
                      <a:pt x="85" y="18"/>
                    </a:cubicBezTo>
                    <a:cubicBezTo>
                      <a:pt x="85" y="18"/>
                      <a:pt x="85" y="19"/>
                      <a:pt x="86" y="20"/>
                    </a:cubicBezTo>
                    <a:cubicBezTo>
                      <a:pt x="86" y="20"/>
                      <a:pt x="86" y="20"/>
                      <a:pt x="86" y="20"/>
                    </a:cubicBezTo>
                    <a:cubicBezTo>
                      <a:pt x="89" y="15"/>
                      <a:pt x="89" y="15"/>
                      <a:pt x="89" y="15"/>
                    </a:cubicBezTo>
                    <a:cubicBezTo>
                      <a:pt x="89" y="15"/>
                      <a:pt x="89" y="15"/>
                      <a:pt x="89" y="15"/>
                    </a:cubicBezTo>
                    <a:cubicBezTo>
                      <a:pt x="88" y="14"/>
                      <a:pt x="88" y="13"/>
                      <a:pt x="87" y="12"/>
                    </a:cubicBezTo>
                    <a:cubicBezTo>
                      <a:pt x="87" y="12"/>
                      <a:pt x="87" y="11"/>
                      <a:pt x="87" y="11"/>
                    </a:cubicBezTo>
                    <a:moveTo>
                      <a:pt x="93" y="4"/>
                    </a:moveTo>
                    <a:cubicBezTo>
                      <a:pt x="94" y="2"/>
                      <a:pt x="94" y="2"/>
                      <a:pt x="94" y="2"/>
                    </a:cubicBezTo>
                    <a:cubicBezTo>
                      <a:pt x="93" y="4"/>
                      <a:pt x="93" y="4"/>
                      <a:pt x="93" y="4"/>
                    </a:cubicBezTo>
                    <a:moveTo>
                      <a:pt x="94" y="0"/>
                    </a:moveTo>
                    <a:cubicBezTo>
                      <a:pt x="93" y="0"/>
                      <a:pt x="92" y="1"/>
                      <a:pt x="92" y="1"/>
                    </a:cubicBezTo>
                    <a:cubicBezTo>
                      <a:pt x="92" y="1"/>
                      <a:pt x="92" y="1"/>
                      <a:pt x="92" y="1"/>
                    </a:cubicBezTo>
                    <a:cubicBezTo>
                      <a:pt x="90" y="4"/>
                      <a:pt x="90" y="4"/>
                      <a:pt x="90" y="4"/>
                    </a:cubicBezTo>
                    <a:cubicBezTo>
                      <a:pt x="91" y="4"/>
                      <a:pt x="92" y="5"/>
                      <a:pt x="92" y="6"/>
                    </a:cubicBezTo>
                    <a:cubicBezTo>
                      <a:pt x="92" y="7"/>
                      <a:pt x="91" y="8"/>
                      <a:pt x="90" y="8"/>
                    </a:cubicBezTo>
                    <a:cubicBezTo>
                      <a:pt x="90" y="8"/>
                      <a:pt x="90" y="8"/>
                      <a:pt x="90" y="8"/>
                    </a:cubicBezTo>
                    <a:cubicBezTo>
                      <a:pt x="90" y="9"/>
                      <a:pt x="90" y="9"/>
                      <a:pt x="90" y="9"/>
                    </a:cubicBezTo>
                    <a:cubicBezTo>
                      <a:pt x="90" y="9"/>
                      <a:pt x="90" y="10"/>
                      <a:pt x="91" y="10"/>
                    </a:cubicBezTo>
                    <a:cubicBezTo>
                      <a:pt x="91" y="11"/>
                      <a:pt x="91" y="11"/>
                      <a:pt x="91" y="11"/>
                    </a:cubicBezTo>
                    <a:cubicBezTo>
                      <a:pt x="94" y="5"/>
                      <a:pt x="94" y="5"/>
                      <a:pt x="94" y="5"/>
                    </a:cubicBezTo>
                    <a:cubicBezTo>
                      <a:pt x="107" y="12"/>
                      <a:pt x="107" y="12"/>
                      <a:pt x="107" y="12"/>
                    </a:cubicBezTo>
                    <a:cubicBezTo>
                      <a:pt x="108" y="13"/>
                      <a:pt x="108" y="13"/>
                      <a:pt x="108" y="13"/>
                    </a:cubicBezTo>
                    <a:cubicBezTo>
                      <a:pt x="19" y="175"/>
                      <a:pt x="19" y="175"/>
                      <a:pt x="19" y="175"/>
                    </a:cubicBezTo>
                    <a:cubicBezTo>
                      <a:pt x="18" y="175"/>
                      <a:pt x="18" y="175"/>
                      <a:pt x="18" y="175"/>
                    </a:cubicBezTo>
                    <a:cubicBezTo>
                      <a:pt x="5" y="168"/>
                      <a:pt x="5" y="168"/>
                      <a:pt x="5" y="168"/>
                    </a:cubicBezTo>
                    <a:cubicBezTo>
                      <a:pt x="9" y="161"/>
                      <a:pt x="9" y="161"/>
                      <a:pt x="9" y="161"/>
                    </a:cubicBezTo>
                    <a:cubicBezTo>
                      <a:pt x="9" y="161"/>
                      <a:pt x="9" y="161"/>
                      <a:pt x="9" y="161"/>
                    </a:cubicBezTo>
                    <a:cubicBezTo>
                      <a:pt x="8" y="160"/>
                      <a:pt x="8" y="159"/>
                      <a:pt x="7" y="158"/>
                    </a:cubicBezTo>
                    <a:cubicBezTo>
                      <a:pt x="7" y="158"/>
                      <a:pt x="7" y="157"/>
                      <a:pt x="7" y="157"/>
                    </a:cubicBezTo>
                    <a:cubicBezTo>
                      <a:pt x="1" y="168"/>
                      <a:pt x="1" y="168"/>
                      <a:pt x="1" y="168"/>
                    </a:cubicBezTo>
                    <a:cubicBezTo>
                      <a:pt x="0" y="169"/>
                      <a:pt x="1" y="170"/>
                      <a:pt x="2" y="170"/>
                    </a:cubicBezTo>
                    <a:cubicBezTo>
                      <a:pt x="18" y="179"/>
                      <a:pt x="18" y="179"/>
                      <a:pt x="18" y="179"/>
                    </a:cubicBezTo>
                    <a:cubicBezTo>
                      <a:pt x="19" y="180"/>
                      <a:pt x="19" y="180"/>
                      <a:pt x="19" y="180"/>
                    </a:cubicBezTo>
                    <a:cubicBezTo>
                      <a:pt x="19" y="180"/>
                      <a:pt x="20" y="180"/>
                      <a:pt x="20" y="180"/>
                    </a:cubicBezTo>
                    <a:cubicBezTo>
                      <a:pt x="20" y="180"/>
                      <a:pt x="20" y="180"/>
                      <a:pt x="21" y="180"/>
                    </a:cubicBezTo>
                    <a:cubicBezTo>
                      <a:pt x="21" y="180"/>
                      <a:pt x="22" y="180"/>
                      <a:pt x="22" y="179"/>
                    </a:cubicBezTo>
                    <a:cubicBezTo>
                      <a:pt x="23" y="177"/>
                      <a:pt x="23" y="177"/>
                      <a:pt x="23" y="177"/>
                    </a:cubicBezTo>
                    <a:cubicBezTo>
                      <a:pt x="112" y="15"/>
                      <a:pt x="112" y="15"/>
                      <a:pt x="112" y="15"/>
                    </a:cubicBezTo>
                    <a:cubicBezTo>
                      <a:pt x="113" y="13"/>
                      <a:pt x="113" y="13"/>
                      <a:pt x="113" y="13"/>
                    </a:cubicBezTo>
                    <a:cubicBezTo>
                      <a:pt x="113" y="12"/>
                      <a:pt x="113" y="12"/>
                      <a:pt x="113" y="11"/>
                    </a:cubicBezTo>
                    <a:cubicBezTo>
                      <a:pt x="113" y="11"/>
                      <a:pt x="113" y="10"/>
                      <a:pt x="112" y="10"/>
                    </a:cubicBezTo>
                    <a:cubicBezTo>
                      <a:pt x="112" y="10"/>
                      <a:pt x="112" y="10"/>
                      <a:pt x="112" y="10"/>
                    </a:cubicBezTo>
                    <a:cubicBezTo>
                      <a:pt x="95" y="1"/>
                      <a:pt x="95" y="1"/>
                      <a:pt x="95" y="1"/>
                    </a:cubicBezTo>
                    <a:cubicBezTo>
                      <a:pt x="94" y="0"/>
                      <a:pt x="94" y="0"/>
                      <a:pt x="9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9" name="Freeform 142"/>
              <p:cNvSpPr/>
              <p:nvPr/>
            </p:nvSpPr>
            <p:spPr bwMode="auto">
              <a:xfrm>
                <a:off x="5006976" y="746125"/>
                <a:ext cx="25400" cy="25400"/>
              </a:xfrm>
              <a:custGeom>
                <a:avLst/>
                <a:gdLst>
                  <a:gd name="T0" fmla="*/ 5 w 9"/>
                  <a:gd name="T1" fmla="*/ 0 h 9"/>
                  <a:gd name="T2" fmla="*/ 5 w 9"/>
                  <a:gd name="T3" fmla="*/ 0 h 9"/>
                  <a:gd name="T4" fmla="*/ 1 w 9"/>
                  <a:gd name="T5" fmla="*/ 1 h 9"/>
                  <a:gd name="T6" fmla="*/ 3 w 9"/>
                  <a:gd name="T7" fmla="*/ 2 h 9"/>
                  <a:gd name="T8" fmla="*/ 3 w 9"/>
                  <a:gd name="T9" fmla="*/ 2 h 9"/>
                  <a:gd name="T10" fmla="*/ 5 w 9"/>
                  <a:gd name="T11" fmla="*/ 4 h 9"/>
                  <a:gd name="T12" fmla="*/ 5 w 9"/>
                  <a:gd name="T13" fmla="*/ 4 h 9"/>
                  <a:gd name="T14" fmla="*/ 5 w 9"/>
                  <a:gd name="T15" fmla="*/ 4 h 9"/>
                  <a:gd name="T16" fmla="*/ 5 w 9"/>
                  <a:gd name="T17" fmla="*/ 4 h 9"/>
                  <a:gd name="T18" fmla="*/ 5 w 9"/>
                  <a:gd name="T19" fmla="*/ 4 h 9"/>
                  <a:gd name="T20" fmla="*/ 7 w 9"/>
                  <a:gd name="T21" fmla="*/ 5 h 9"/>
                  <a:gd name="T22" fmla="*/ 5 w 9"/>
                  <a:gd name="T23" fmla="*/ 4 h 9"/>
                  <a:gd name="T24" fmla="*/ 5 w 9"/>
                  <a:gd name="T25" fmla="*/ 5 h 9"/>
                  <a:gd name="T26" fmla="*/ 3 w 9"/>
                  <a:gd name="T27" fmla="*/ 6 h 9"/>
                  <a:gd name="T28" fmla="*/ 3 w 9"/>
                  <a:gd name="T29" fmla="*/ 6 h 9"/>
                  <a:gd name="T30" fmla="*/ 0 w 9"/>
                  <a:gd name="T31" fmla="*/ 5 h 9"/>
                  <a:gd name="T32" fmla="*/ 3 w 9"/>
                  <a:gd name="T33" fmla="*/ 8 h 9"/>
                  <a:gd name="T34" fmla="*/ 5 w 9"/>
                  <a:gd name="T35" fmla="*/ 9 h 9"/>
                  <a:gd name="T36" fmla="*/ 5 w 9"/>
                  <a:gd name="T37" fmla="*/ 9 h 9"/>
                  <a:gd name="T38" fmla="*/ 5 w 9"/>
                  <a:gd name="T39" fmla="*/ 9 h 9"/>
                  <a:gd name="T40" fmla="*/ 6 w 9"/>
                  <a:gd name="T41" fmla="*/ 9 h 9"/>
                  <a:gd name="T42" fmla="*/ 9 w 9"/>
                  <a:gd name="T43" fmla="*/ 6 h 9"/>
                  <a:gd name="T44" fmla="*/ 9 w 9"/>
                  <a:gd name="T45" fmla="*/ 6 h 9"/>
                  <a:gd name="T46" fmla="*/ 9 w 9"/>
                  <a:gd name="T47" fmla="*/ 4 h 9"/>
                  <a:gd name="T48" fmla="*/ 9 w 9"/>
                  <a:gd name="T49" fmla="*/ 3 h 9"/>
                  <a:gd name="T50" fmla="*/ 7 w 9"/>
                  <a:gd name="T51" fmla="*/ 0 h 9"/>
                  <a:gd name="T52" fmla="*/ 7 w 9"/>
                  <a:gd name="T53" fmla="*/ 0 h 9"/>
                  <a:gd name="T54" fmla="*/ 5 w 9"/>
                  <a:gd name="T55"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9" h="9">
                    <a:moveTo>
                      <a:pt x="5" y="0"/>
                    </a:moveTo>
                    <a:cubicBezTo>
                      <a:pt x="5" y="0"/>
                      <a:pt x="5" y="0"/>
                      <a:pt x="5" y="0"/>
                    </a:cubicBezTo>
                    <a:cubicBezTo>
                      <a:pt x="3" y="0"/>
                      <a:pt x="2" y="0"/>
                      <a:pt x="1" y="1"/>
                    </a:cubicBezTo>
                    <a:cubicBezTo>
                      <a:pt x="2" y="2"/>
                      <a:pt x="3" y="2"/>
                      <a:pt x="3" y="2"/>
                    </a:cubicBezTo>
                    <a:cubicBezTo>
                      <a:pt x="3" y="2"/>
                      <a:pt x="3" y="2"/>
                      <a:pt x="3" y="2"/>
                    </a:cubicBezTo>
                    <a:cubicBezTo>
                      <a:pt x="4" y="2"/>
                      <a:pt x="5" y="3"/>
                      <a:pt x="5" y="4"/>
                    </a:cubicBezTo>
                    <a:cubicBezTo>
                      <a:pt x="5" y="4"/>
                      <a:pt x="5" y="4"/>
                      <a:pt x="5" y="4"/>
                    </a:cubicBezTo>
                    <a:cubicBezTo>
                      <a:pt x="5" y="4"/>
                      <a:pt x="5" y="4"/>
                      <a:pt x="5" y="4"/>
                    </a:cubicBezTo>
                    <a:cubicBezTo>
                      <a:pt x="5" y="4"/>
                      <a:pt x="5" y="4"/>
                      <a:pt x="5" y="4"/>
                    </a:cubicBezTo>
                    <a:cubicBezTo>
                      <a:pt x="5" y="4"/>
                      <a:pt x="5" y="4"/>
                      <a:pt x="5" y="4"/>
                    </a:cubicBezTo>
                    <a:cubicBezTo>
                      <a:pt x="7" y="5"/>
                      <a:pt x="7" y="5"/>
                      <a:pt x="7" y="5"/>
                    </a:cubicBezTo>
                    <a:cubicBezTo>
                      <a:pt x="5" y="4"/>
                      <a:pt x="5" y="4"/>
                      <a:pt x="5" y="4"/>
                    </a:cubicBezTo>
                    <a:cubicBezTo>
                      <a:pt x="5" y="5"/>
                      <a:pt x="5" y="5"/>
                      <a:pt x="5" y="5"/>
                    </a:cubicBezTo>
                    <a:cubicBezTo>
                      <a:pt x="5" y="5"/>
                      <a:pt x="4" y="6"/>
                      <a:pt x="3" y="6"/>
                    </a:cubicBezTo>
                    <a:cubicBezTo>
                      <a:pt x="3" y="6"/>
                      <a:pt x="3" y="6"/>
                      <a:pt x="3" y="6"/>
                    </a:cubicBezTo>
                    <a:cubicBezTo>
                      <a:pt x="2" y="6"/>
                      <a:pt x="1" y="6"/>
                      <a:pt x="0" y="5"/>
                    </a:cubicBezTo>
                    <a:cubicBezTo>
                      <a:pt x="1" y="7"/>
                      <a:pt x="2" y="8"/>
                      <a:pt x="3" y="8"/>
                    </a:cubicBezTo>
                    <a:cubicBezTo>
                      <a:pt x="3" y="9"/>
                      <a:pt x="4" y="9"/>
                      <a:pt x="5" y="9"/>
                    </a:cubicBezTo>
                    <a:cubicBezTo>
                      <a:pt x="5" y="9"/>
                      <a:pt x="5" y="9"/>
                      <a:pt x="5" y="9"/>
                    </a:cubicBezTo>
                    <a:cubicBezTo>
                      <a:pt x="5" y="9"/>
                      <a:pt x="5" y="9"/>
                      <a:pt x="5" y="9"/>
                    </a:cubicBezTo>
                    <a:cubicBezTo>
                      <a:pt x="5" y="9"/>
                      <a:pt x="6" y="9"/>
                      <a:pt x="6" y="9"/>
                    </a:cubicBezTo>
                    <a:cubicBezTo>
                      <a:pt x="7" y="8"/>
                      <a:pt x="8" y="7"/>
                      <a:pt x="9" y="6"/>
                    </a:cubicBezTo>
                    <a:cubicBezTo>
                      <a:pt x="9" y="6"/>
                      <a:pt x="9" y="6"/>
                      <a:pt x="9" y="6"/>
                    </a:cubicBezTo>
                    <a:cubicBezTo>
                      <a:pt x="9" y="6"/>
                      <a:pt x="9" y="5"/>
                      <a:pt x="9" y="4"/>
                    </a:cubicBezTo>
                    <a:cubicBezTo>
                      <a:pt x="9" y="4"/>
                      <a:pt x="9" y="3"/>
                      <a:pt x="9" y="3"/>
                    </a:cubicBezTo>
                    <a:cubicBezTo>
                      <a:pt x="9" y="2"/>
                      <a:pt x="8" y="1"/>
                      <a:pt x="7" y="0"/>
                    </a:cubicBezTo>
                    <a:cubicBezTo>
                      <a:pt x="7" y="0"/>
                      <a:pt x="7" y="0"/>
                      <a:pt x="7" y="0"/>
                    </a:cubicBezTo>
                    <a:cubicBezTo>
                      <a:pt x="6" y="0"/>
                      <a:pt x="6" y="0"/>
                      <a:pt x="5"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0" name="Freeform 143"/>
              <p:cNvSpPr/>
              <p:nvPr/>
            </p:nvSpPr>
            <p:spPr bwMode="auto">
              <a:xfrm>
                <a:off x="4994276" y="771525"/>
                <a:ext cx="23813" cy="25400"/>
              </a:xfrm>
              <a:custGeom>
                <a:avLst/>
                <a:gdLst>
                  <a:gd name="T0" fmla="*/ 5 w 9"/>
                  <a:gd name="T1" fmla="*/ 0 h 9"/>
                  <a:gd name="T2" fmla="*/ 5 w 9"/>
                  <a:gd name="T3" fmla="*/ 0 h 9"/>
                  <a:gd name="T4" fmla="*/ 5 w 9"/>
                  <a:gd name="T5" fmla="*/ 0 h 9"/>
                  <a:gd name="T6" fmla="*/ 1 w 9"/>
                  <a:gd name="T7" fmla="*/ 2 h 9"/>
                  <a:gd name="T8" fmla="*/ 3 w 9"/>
                  <a:gd name="T9" fmla="*/ 2 h 9"/>
                  <a:gd name="T10" fmla="*/ 3 w 9"/>
                  <a:gd name="T11" fmla="*/ 2 h 9"/>
                  <a:gd name="T12" fmla="*/ 5 w 9"/>
                  <a:gd name="T13" fmla="*/ 4 h 9"/>
                  <a:gd name="T14" fmla="*/ 5 w 9"/>
                  <a:gd name="T15" fmla="*/ 4 h 9"/>
                  <a:gd name="T16" fmla="*/ 5 w 9"/>
                  <a:gd name="T17" fmla="*/ 4 h 9"/>
                  <a:gd name="T18" fmla="*/ 5 w 9"/>
                  <a:gd name="T19" fmla="*/ 5 h 9"/>
                  <a:gd name="T20" fmla="*/ 7 w 9"/>
                  <a:gd name="T21" fmla="*/ 6 h 9"/>
                  <a:gd name="T22" fmla="*/ 5 w 9"/>
                  <a:gd name="T23" fmla="*/ 5 h 9"/>
                  <a:gd name="T24" fmla="*/ 5 w 9"/>
                  <a:gd name="T25" fmla="*/ 5 h 9"/>
                  <a:gd name="T26" fmla="*/ 3 w 9"/>
                  <a:gd name="T27" fmla="*/ 6 h 9"/>
                  <a:gd name="T28" fmla="*/ 3 w 9"/>
                  <a:gd name="T29" fmla="*/ 6 h 9"/>
                  <a:gd name="T30" fmla="*/ 0 w 9"/>
                  <a:gd name="T31" fmla="*/ 6 h 9"/>
                  <a:gd name="T32" fmla="*/ 3 w 9"/>
                  <a:gd name="T33" fmla="*/ 8 h 9"/>
                  <a:gd name="T34" fmla="*/ 5 w 9"/>
                  <a:gd name="T35" fmla="*/ 9 h 9"/>
                  <a:gd name="T36" fmla="*/ 5 w 9"/>
                  <a:gd name="T37" fmla="*/ 9 h 9"/>
                  <a:gd name="T38" fmla="*/ 5 w 9"/>
                  <a:gd name="T39" fmla="*/ 9 h 9"/>
                  <a:gd name="T40" fmla="*/ 6 w 9"/>
                  <a:gd name="T41" fmla="*/ 9 h 9"/>
                  <a:gd name="T42" fmla="*/ 9 w 9"/>
                  <a:gd name="T43" fmla="*/ 7 h 9"/>
                  <a:gd name="T44" fmla="*/ 9 w 9"/>
                  <a:gd name="T45" fmla="*/ 7 h 9"/>
                  <a:gd name="T46" fmla="*/ 9 w 9"/>
                  <a:gd name="T47" fmla="*/ 4 h 9"/>
                  <a:gd name="T48" fmla="*/ 9 w 9"/>
                  <a:gd name="T49" fmla="*/ 3 h 9"/>
                  <a:gd name="T50" fmla="*/ 7 w 9"/>
                  <a:gd name="T51" fmla="*/ 0 h 9"/>
                  <a:gd name="T52" fmla="*/ 5 w 9"/>
                  <a:gd name="T5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 h="9">
                    <a:moveTo>
                      <a:pt x="5" y="0"/>
                    </a:moveTo>
                    <a:cubicBezTo>
                      <a:pt x="5" y="0"/>
                      <a:pt x="5" y="0"/>
                      <a:pt x="5" y="0"/>
                    </a:cubicBezTo>
                    <a:cubicBezTo>
                      <a:pt x="5" y="0"/>
                      <a:pt x="5" y="0"/>
                      <a:pt x="5" y="0"/>
                    </a:cubicBezTo>
                    <a:cubicBezTo>
                      <a:pt x="3" y="0"/>
                      <a:pt x="2" y="0"/>
                      <a:pt x="1" y="2"/>
                    </a:cubicBezTo>
                    <a:cubicBezTo>
                      <a:pt x="2" y="2"/>
                      <a:pt x="3" y="2"/>
                      <a:pt x="3" y="2"/>
                    </a:cubicBezTo>
                    <a:cubicBezTo>
                      <a:pt x="3" y="2"/>
                      <a:pt x="3" y="2"/>
                      <a:pt x="3" y="2"/>
                    </a:cubicBezTo>
                    <a:cubicBezTo>
                      <a:pt x="4" y="2"/>
                      <a:pt x="5" y="3"/>
                      <a:pt x="5" y="4"/>
                    </a:cubicBezTo>
                    <a:cubicBezTo>
                      <a:pt x="5" y="4"/>
                      <a:pt x="5" y="4"/>
                      <a:pt x="5" y="4"/>
                    </a:cubicBezTo>
                    <a:cubicBezTo>
                      <a:pt x="5" y="4"/>
                      <a:pt x="5" y="4"/>
                      <a:pt x="5" y="4"/>
                    </a:cubicBezTo>
                    <a:cubicBezTo>
                      <a:pt x="5" y="5"/>
                      <a:pt x="5" y="5"/>
                      <a:pt x="5" y="5"/>
                    </a:cubicBezTo>
                    <a:cubicBezTo>
                      <a:pt x="7" y="6"/>
                      <a:pt x="7" y="6"/>
                      <a:pt x="7" y="6"/>
                    </a:cubicBezTo>
                    <a:cubicBezTo>
                      <a:pt x="5" y="5"/>
                      <a:pt x="5" y="5"/>
                      <a:pt x="5" y="5"/>
                    </a:cubicBezTo>
                    <a:cubicBezTo>
                      <a:pt x="5" y="5"/>
                      <a:pt x="5" y="5"/>
                      <a:pt x="5" y="5"/>
                    </a:cubicBezTo>
                    <a:cubicBezTo>
                      <a:pt x="5" y="6"/>
                      <a:pt x="4" y="6"/>
                      <a:pt x="3" y="6"/>
                    </a:cubicBezTo>
                    <a:cubicBezTo>
                      <a:pt x="3" y="6"/>
                      <a:pt x="3" y="6"/>
                      <a:pt x="3" y="6"/>
                    </a:cubicBezTo>
                    <a:cubicBezTo>
                      <a:pt x="2" y="6"/>
                      <a:pt x="1" y="6"/>
                      <a:pt x="0" y="6"/>
                    </a:cubicBezTo>
                    <a:cubicBezTo>
                      <a:pt x="1" y="7"/>
                      <a:pt x="2" y="8"/>
                      <a:pt x="3" y="8"/>
                    </a:cubicBezTo>
                    <a:cubicBezTo>
                      <a:pt x="3" y="9"/>
                      <a:pt x="4" y="9"/>
                      <a:pt x="5" y="9"/>
                    </a:cubicBezTo>
                    <a:cubicBezTo>
                      <a:pt x="5" y="9"/>
                      <a:pt x="5" y="9"/>
                      <a:pt x="5" y="9"/>
                    </a:cubicBezTo>
                    <a:cubicBezTo>
                      <a:pt x="5" y="9"/>
                      <a:pt x="5" y="9"/>
                      <a:pt x="5" y="9"/>
                    </a:cubicBezTo>
                    <a:cubicBezTo>
                      <a:pt x="5" y="9"/>
                      <a:pt x="6" y="9"/>
                      <a:pt x="6" y="9"/>
                    </a:cubicBezTo>
                    <a:cubicBezTo>
                      <a:pt x="7" y="8"/>
                      <a:pt x="8" y="8"/>
                      <a:pt x="9" y="7"/>
                    </a:cubicBezTo>
                    <a:cubicBezTo>
                      <a:pt x="9" y="7"/>
                      <a:pt x="9" y="7"/>
                      <a:pt x="9" y="7"/>
                    </a:cubicBezTo>
                    <a:cubicBezTo>
                      <a:pt x="9" y="6"/>
                      <a:pt x="9" y="5"/>
                      <a:pt x="9" y="4"/>
                    </a:cubicBezTo>
                    <a:cubicBezTo>
                      <a:pt x="9" y="4"/>
                      <a:pt x="9" y="4"/>
                      <a:pt x="9" y="3"/>
                    </a:cubicBezTo>
                    <a:cubicBezTo>
                      <a:pt x="9" y="2"/>
                      <a:pt x="8" y="1"/>
                      <a:pt x="7" y="0"/>
                    </a:cubicBezTo>
                    <a:cubicBezTo>
                      <a:pt x="6" y="0"/>
                      <a:pt x="6" y="0"/>
                      <a:pt x="5"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1" name="Freeform 144"/>
              <p:cNvSpPr>
                <a:spLocks noEditPoints="1"/>
              </p:cNvSpPr>
              <p:nvPr/>
            </p:nvSpPr>
            <p:spPr bwMode="auto">
              <a:xfrm>
                <a:off x="4979988" y="796925"/>
                <a:ext cx="25400" cy="25400"/>
              </a:xfrm>
              <a:custGeom>
                <a:avLst/>
                <a:gdLst>
                  <a:gd name="T0" fmla="*/ 5 w 9"/>
                  <a:gd name="T1" fmla="*/ 5 h 9"/>
                  <a:gd name="T2" fmla="*/ 5 w 9"/>
                  <a:gd name="T3" fmla="*/ 5 h 9"/>
                  <a:gd name="T4" fmla="*/ 5 w 9"/>
                  <a:gd name="T5" fmla="*/ 0 h 9"/>
                  <a:gd name="T6" fmla="*/ 1 w 9"/>
                  <a:gd name="T7" fmla="*/ 2 h 9"/>
                  <a:gd name="T8" fmla="*/ 3 w 9"/>
                  <a:gd name="T9" fmla="*/ 2 h 9"/>
                  <a:gd name="T10" fmla="*/ 5 w 9"/>
                  <a:gd name="T11" fmla="*/ 4 h 9"/>
                  <a:gd name="T12" fmla="*/ 5 w 9"/>
                  <a:gd name="T13" fmla="*/ 4 h 9"/>
                  <a:gd name="T14" fmla="*/ 5 w 9"/>
                  <a:gd name="T15" fmla="*/ 4 h 9"/>
                  <a:gd name="T16" fmla="*/ 5 w 9"/>
                  <a:gd name="T17" fmla="*/ 5 h 9"/>
                  <a:gd name="T18" fmla="*/ 5 w 9"/>
                  <a:gd name="T19" fmla="*/ 5 h 9"/>
                  <a:gd name="T20" fmla="*/ 3 w 9"/>
                  <a:gd name="T21" fmla="*/ 6 h 9"/>
                  <a:gd name="T22" fmla="*/ 3 w 9"/>
                  <a:gd name="T23" fmla="*/ 6 h 9"/>
                  <a:gd name="T24" fmla="*/ 0 w 9"/>
                  <a:gd name="T25" fmla="*/ 6 h 9"/>
                  <a:gd name="T26" fmla="*/ 3 w 9"/>
                  <a:gd name="T27" fmla="*/ 8 h 9"/>
                  <a:gd name="T28" fmla="*/ 5 w 9"/>
                  <a:gd name="T29" fmla="*/ 9 h 9"/>
                  <a:gd name="T30" fmla="*/ 5 w 9"/>
                  <a:gd name="T31" fmla="*/ 9 h 9"/>
                  <a:gd name="T32" fmla="*/ 5 w 9"/>
                  <a:gd name="T33" fmla="*/ 9 h 9"/>
                  <a:gd name="T34" fmla="*/ 6 w 9"/>
                  <a:gd name="T35" fmla="*/ 9 h 9"/>
                  <a:gd name="T36" fmla="*/ 9 w 9"/>
                  <a:gd name="T37" fmla="*/ 7 h 9"/>
                  <a:gd name="T38" fmla="*/ 9 w 9"/>
                  <a:gd name="T39" fmla="*/ 7 h 9"/>
                  <a:gd name="T40" fmla="*/ 9 w 9"/>
                  <a:gd name="T41" fmla="*/ 4 h 9"/>
                  <a:gd name="T42" fmla="*/ 9 w 9"/>
                  <a:gd name="T43" fmla="*/ 3 h 9"/>
                  <a:gd name="T44" fmla="*/ 7 w 9"/>
                  <a:gd name="T45" fmla="*/ 0 h 9"/>
                  <a:gd name="T46" fmla="*/ 5 w 9"/>
                  <a:gd name="T47" fmla="*/ 0 h 9"/>
                  <a:gd name="T48" fmla="*/ 5 w 9"/>
                  <a:gd name="T49"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 h="9">
                    <a:moveTo>
                      <a:pt x="5" y="5"/>
                    </a:moveTo>
                    <a:cubicBezTo>
                      <a:pt x="5" y="5"/>
                      <a:pt x="5" y="5"/>
                      <a:pt x="5" y="5"/>
                    </a:cubicBezTo>
                    <a:moveTo>
                      <a:pt x="5" y="0"/>
                    </a:moveTo>
                    <a:cubicBezTo>
                      <a:pt x="3" y="0"/>
                      <a:pt x="2" y="1"/>
                      <a:pt x="1" y="2"/>
                    </a:cubicBezTo>
                    <a:cubicBezTo>
                      <a:pt x="2" y="2"/>
                      <a:pt x="3" y="2"/>
                      <a:pt x="3" y="2"/>
                    </a:cubicBezTo>
                    <a:cubicBezTo>
                      <a:pt x="4" y="2"/>
                      <a:pt x="5" y="3"/>
                      <a:pt x="5" y="4"/>
                    </a:cubicBezTo>
                    <a:cubicBezTo>
                      <a:pt x="5" y="4"/>
                      <a:pt x="5" y="4"/>
                      <a:pt x="5" y="4"/>
                    </a:cubicBezTo>
                    <a:cubicBezTo>
                      <a:pt x="5" y="4"/>
                      <a:pt x="5" y="4"/>
                      <a:pt x="5" y="4"/>
                    </a:cubicBezTo>
                    <a:cubicBezTo>
                      <a:pt x="5" y="5"/>
                      <a:pt x="5" y="5"/>
                      <a:pt x="5" y="5"/>
                    </a:cubicBezTo>
                    <a:cubicBezTo>
                      <a:pt x="5" y="5"/>
                      <a:pt x="5" y="5"/>
                      <a:pt x="5" y="5"/>
                    </a:cubicBezTo>
                    <a:cubicBezTo>
                      <a:pt x="5" y="6"/>
                      <a:pt x="4" y="6"/>
                      <a:pt x="3" y="6"/>
                    </a:cubicBezTo>
                    <a:cubicBezTo>
                      <a:pt x="3" y="6"/>
                      <a:pt x="3" y="6"/>
                      <a:pt x="3" y="6"/>
                    </a:cubicBezTo>
                    <a:cubicBezTo>
                      <a:pt x="2" y="6"/>
                      <a:pt x="1" y="6"/>
                      <a:pt x="0" y="6"/>
                    </a:cubicBezTo>
                    <a:cubicBezTo>
                      <a:pt x="1" y="7"/>
                      <a:pt x="2" y="8"/>
                      <a:pt x="3" y="8"/>
                    </a:cubicBezTo>
                    <a:cubicBezTo>
                      <a:pt x="3" y="9"/>
                      <a:pt x="4" y="9"/>
                      <a:pt x="5" y="9"/>
                    </a:cubicBezTo>
                    <a:cubicBezTo>
                      <a:pt x="5" y="9"/>
                      <a:pt x="5" y="9"/>
                      <a:pt x="5" y="9"/>
                    </a:cubicBezTo>
                    <a:cubicBezTo>
                      <a:pt x="5" y="9"/>
                      <a:pt x="5" y="9"/>
                      <a:pt x="5" y="9"/>
                    </a:cubicBezTo>
                    <a:cubicBezTo>
                      <a:pt x="5" y="9"/>
                      <a:pt x="6" y="9"/>
                      <a:pt x="6" y="9"/>
                    </a:cubicBezTo>
                    <a:cubicBezTo>
                      <a:pt x="7" y="8"/>
                      <a:pt x="8" y="8"/>
                      <a:pt x="9" y="7"/>
                    </a:cubicBezTo>
                    <a:cubicBezTo>
                      <a:pt x="9" y="7"/>
                      <a:pt x="9" y="7"/>
                      <a:pt x="9" y="7"/>
                    </a:cubicBezTo>
                    <a:cubicBezTo>
                      <a:pt x="9" y="6"/>
                      <a:pt x="9" y="5"/>
                      <a:pt x="9" y="4"/>
                    </a:cubicBezTo>
                    <a:cubicBezTo>
                      <a:pt x="9" y="4"/>
                      <a:pt x="9" y="4"/>
                      <a:pt x="9" y="3"/>
                    </a:cubicBezTo>
                    <a:cubicBezTo>
                      <a:pt x="9" y="2"/>
                      <a:pt x="8" y="1"/>
                      <a:pt x="7" y="0"/>
                    </a:cubicBezTo>
                    <a:cubicBezTo>
                      <a:pt x="6" y="0"/>
                      <a:pt x="6" y="0"/>
                      <a:pt x="5" y="0"/>
                    </a:cubicBezTo>
                    <a:cubicBezTo>
                      <a:pt x="5" y="0"/>
                      <a:pt x="5" y="0"/>
                      <a:pt x="5"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2" name="Freeform 145"/>
              <p:cNvSpPr/>
              <p:nvPr/>
            </p:nvSpPr>
            <p:spPr bwMode="auto">
              <a:xfrm>
                <a:off x="4965701" y="822325"/>
                <a:ext cx="25400" cy="25400"/>
              </a:xfrm>
              <a:custGeom>
                <a:avLst/>
                <a:gdLst>
                  <a:gd name="T0" fmla="*/ 5 w 9"/>
                  <a:gd name="T1" fmla="*/ 0 h 9"/>
                  <a:gd name="T2" fmla="*/ 5 w 9"/>
                  <a:gd name="T3" fmla="*/ 0 h 9"/>
                  <a:gd name="T4" fmla="*/ 5 w 9"/>
                  <a:gd name="T5" fmla="*/ 0 h 9"/>
                  <a:gd name="T6" fmla="*/ 1 w 9"/>
                  <a:gd name="T7" fmla="*/ 2 h 9"/>
                  <a:gd name="T8" fmla="*/ 3 w 9"/>
                  <a:gd name="T9" fmla="*/ 2 h 9"/>
                  <a:gd name="T10" fmla="*/ 3 w 9"/>
                  <a:gd name="T11" fmla="*/ 2 h 9"/>
                  <a:gd name="T12" fmla="*/ 5 w 9"/>
                  <a:gd name="T13" fmla="*/ 4 h 9"/>
                  <a:gd name="T14" fmla="*/ 5 w 9"/>
                  <a:gd name="T15" fmla="*/ 4 h 9"/>
                  <a:gd name="T16" fmla="*/ 5 w 9"/>
                  <a:gd name="T17" fmla="*/ 5 h 9"/>
                  <a:gd name="T18" fmla="*/ 5 w 9"/>
                  <a:gd name="T19" fmla="*/ 5 h 9"/>
                  <a:gd name="T20" fmla="*/ 5 w 9"/>
                  <a:gd name="T21" fmla="*/ 5 h 9"/>
                  <a:gd name="T22" fmla="*/ 3 w 9"/>
                  <a:gd name="T23" fmla="*/ 6 h 9"/>
                  <a:gd name="T24" fmla="*/ 3 w 9"/>
                  <a:gd name="T25" fmla="*/ 6 h 9"/>
                  <a:gd name="T26" fmla="*/ 0 w 9"/>
                  <a:gd name="T27" fmla="*/ 6 h 9"/>
                  <a:gd name="T28" fmla="*/ 3 w 9"/>
                  <a:gd name="T29" fmla="*/ 9 h 9"/>
                  <a:gd name="T30" fmla="*/ 3 w 9"/>
                  <a:gd name="T31" fmla="*/ 9 h 9"/>
                  <a:gd name="T32" fmla="*/ 5 w 9"/>
                  <a:gd name="T33" fmla="*/ 9 h 9"/>
                  <a:gd name="T34" fmla="*/ 5 w 9"/>
                  <a:gd name="T35" fmla="*/ 9 h 9"/>
                  <a:gd name="T36" fmla="*/ 6 w 9"/>
                  <a:gd name="T37" fmla="*/ 9 h 9"/>
                  <a:gd name="T38" fmla="*/ 9 w 9"/>
                  <a:gd name="T39" fmla="*/ 7 h 9"/>
                  <a:gd name="T40" fmla="*/ 8 w 9"/>
                  <a:gd name="T41" fmla="*/ 6 h 9"/>
                  <a:gd name="T42" fmla="*/ 7 w 9"/>
                  <a:gd name="T43" fmla="*/ 6 h 9"/>
                  <a:gd name="T44" fmla="*/ 8 w 9"/>
                  <a:gd name="T45" fmla="*/ 6 h 9"/>
                  <a:gd name="T46" fmla="*/ 9 w 9"/>
                  <a:gd name="T47" fmla="*/ 7 h 9"/>
                  <a:gd name="T48" fmla="*/ 9 w 9"/>
                  <a:gd name="T49" fmla="*/ 5 h 9"/>
                  <a:gd name="T50" fmla="*/ 9 w 9"/>
                  <a:gd name="T51" fmla="*/ 3 h 9"/>
                  <a:gd name="T52" fmla="*/ 7 w 9"/>
                  <a:gd name="T53" fmla="*/ 1 h 9"/>
                  <a:gd name="T54" fmla="*/ 5 w 9"/>
                  <a:gd name="T55"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9" h="9">
                    <a:moveTo>
                      <a:pt x="5" y="0"/>
                    </a:moveTo>
                    <a:cubicBezTo>
                      <a:pt x="5" y="0"/>
                      <a:pt x="5" y="0"/>
                      <a:pt x="5" y="0"/>
                    </a:cubicBezTo>
                    <a:cubicBezTo>
                      <a:pt x="5" y="0"/>
                      <a:pt x="5" y="0"/>
                      <a:pt x="5" y="0"/>
                    </a:cubicBezTo>
                    <a:cubicBezTo>
                      <a:pt x="3" y="0"/>
                      <a:pt x="2" y="1"/>
                      <a:pt x="1" y="2"/>
                    </a:cubicBezTo>
                    <a:cubicBezTo>
                      <a:pt x="2" y="2"/>
                      <a:pt x="3" y="2"/>
                      <a:pt x="3" y="2"/>
                    </a:cubicBezTo>
                    <a:cubicBezTo>
                      <a:pt x="3" y="2"/>
                      <a:pt x="3" y="2"/>
                      <a:pt x="3" y="2"/>
                    </a:cubicBezTo>
                    <a:cubicBezTo>
                      <a:pt x="4" y="2"/>
                      <a:pt x="5" y="3"/>
                      <a:pt x="5" y="4"/>
                    </a:cubicBezTo>
                    <a:cubicBezTo>
                      <a:pt x="5" y="4"/>
                      <a:pt x="5" y="4"/>
                      <a:pt x="5" y="4"/>
                    </a:cubicBezTo>
                    <a:cubicBezTo>
                      <a:pt x="5" y="5"/>
                      <a:pt x="5" y="5"/>
                      <a:pt x="5" y="5"/>
                    </a:cubicBezTo>
                    <a:cubicBezTo>
                      <a:pt x="5" y="5"/>
                      <a:pt x="5" y="5"/>
                      <a:pt x="5" y="5"/>
                    </a:cubicBezTo>
                    <a:cubicBezTo>
                      <a:pt x="5" y="5"/>
                      <a:pt x="5" y="5"/>
                      <a:pt x="5" y="5"/>
                    </a:cubicBezTo>
                    <a:cubicBezTo>
                      <a:pt x="5" y="6"/>
                      <a:pt x="4" y="6"/>
                      <a:pt x="3" y="6"/>
                    </a:cubicBezTo>
                    <a:cubicBezTo>
                      <a:pt x="3" y="6"/>
                      <a:pt x="3" y="6"/>
                      <a:pt x="3" y="6"/>
                    </a:cubicBezTo>
                    <a:cubicBezTo>
                      <a:pt x="2" y="6"/>
                      <a:pt x="1" y="6"/>
                      <a:pt x="0" y="6"/>
                    </a:cubicBezTo>
                    <a:cubicBezTo>
                      <a:pt x="1" y="7"/>
                      <a:pt x="2" y="8"/>
                      <a:pt x="3" y="9"/>
                    </a:cubicBezTo>
                    <a:cubicBezTo>
                      <a:pt x="3" y="9"/>
                      <a:pt x="3" y="9"/>
                      <a:pt x="3" y="9"/>
                    </a:cubicBezTo>
                    <a:cubicBezTo>
                      <a:pt x="3" y="9"/>
                      <a:pt x="4" y="9"/>
                      <a:pt x="5" y="9"/>
                    </a:cubicBezTo>
                    <a:cubicBezTo>
                      <a:pt x="5" y="9"/>
                      <a:pt x="5" y="9"/>
                      <a:pt x="5" y="9"/>
                    </a:cubicBezTo>
                    <a:cubicBezTo>
                      <a:pt x="5" y="9"/>
                      <a:pt x="6" y="9"/>
                      <a:pt x="6" y="9"/>
                    </a:cubicBezTo>
                    <a:cubicBezTo>
                      <a:pt x="7" y="9"/>
                      <a:pt x="8" y="8"/>
                      <a:pt x="9" y="7"/>
                    </a:cubicBezTo>
                    <a:cubicBezTo>
                      <a:pt x="8" y="6"/>
                      <a:pt x="8" y="6"/>
                      <a:pt x="8" y="6"/>
                    </a:cubicBezTo>
                    <a:cubicBezTo>
                      <a:pt x="7" y="6"/>
                      <a:pt x="7" y="6"/>
                      <a:pt x="7" y="6"/>
                    </a:cubicBezTo>
                    <a:cubicBezTo>
                      <a:pt x="8" y="6"/>
                      <a:pt x="8" y="6"/>
                      <a:pt x="8" y="6"/>
                    </a:cubicBezTo>
                    <a:cubicBezTo>
                      <a:pt x="9" y="7"/>
                      <a:pt x="9" y="7"/>
                      <a:pt x="9" y="7"/>
                    </a:cubicBezTo>
                    <a:cubicBezTo>
                      <a:pt x="9" y="6"/>
                      <a:pt x="9" y="5"/>
                      <a:pt x="9" y="5"/>
                    </a:cubicBezTo>
                    <a:cubicBezTo>
                      <a:pt x="9" y="4"/>
                      <a:pt x="9" y="4"/>
                      <a:pt x="9" y="3"/>
                    </a:cubicBezTo>
                    <a:cubicBezTo>
                      <a:pt x="9" y="2"/>
                      <a:pt x="8" y="1"/>
                      <a:pt x="7" y="1"/>
                    </a:cubicBezTo>
                    <a:cubicBezTo>
                      <a:pt x="6" y="0"/>
                      <a:pt x="6" y="0"/>
                      <a:pt x="5"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3" name="Freeform 146"/>
              <p:cNvSpPr/>
              <p:nvPr/>
            </p:nvSpPr>
            <p:spPr bwMode="auto">
              <a:xfrm>
                <a:off x="4951413" y="847725"/>
                <a:ext cx="25400" cy="25400"/>
              </a:xfrm>
              <a:custGeom>
                <a:avLst/>
                <a:gdLst>
                  <a:gd name="T0" fmla="*/ 5 w 9"/>
                  <a:gd name="T1" fmla="*/ 0 h 9"/>
                  <a:gd name="T2" fmla="*/ 5 w 9"/>
                  <a:gd name="T3" fmla="*/ 0 h 9"/>
                  <a:gd name="T4" fmla="*/ 5 w 9"/>
                  <a:gd name="T5" fmla="*/ 0 h 9"/>
                  <a:gd name="T6" fmla="*/ 1 w 9"/>
                  <a:gd name="T7" fmla="*/ 2 h 9"/>
                  <a:gd name="T8" fmla="*/ 3 w 9"/>
                  <a:gd name="T9" fmla="*/ 2 h 9"/>
                  <a:gd name="T10" fmla="*/ 5 w 9"/>
                  <a:gd name="T11" fmla="*/ 4 h 9"/>
                  <a:gd name="T12" fmla="*/ 5 w 9"/>
                  <a:gd name="T13" fmla="*/ 4 h 9"/>
                  <a:gd name="T14" fmla="*/ 5 w 9"/>
                  <a:gd name="T15" fmla="*/ 5 h 9"/>
                  <a:gd name="T16" fmla="*/ 5 w 9"/>
                  <a:gd name="T17" fmla="*/ 5 h 9"/>
                  <a:gd name="T18" fmla="*/ 5 w 9"/>
                  <a:gd name="T19" fmla="*/ 5 h 9"/>
                  <a:gd name="T20" fmla="*/ 5 w 9"/>
                  <a:gd name="T21" fmla="*/ 5 h 9"/>
                  <a:gd name="T22" fmla="*/ 3 w 9"/>
                  <a:gd name="T23" fmla="*/ 6 h 9"/>
                  <a:gd name="T24" fmla="*/ 3 w 9"/>
                  <a:gd name="T25" fmla="*/ 6 h 9"/>
                  <a:gd name="T26" fmla="*/ 0 w 9"/>
                  <a:gd name="T27" fmla="*/ 6 h 9"/>
                  <a:gd name="T28" fmla="*/ 3 w 9"/>
                  <a:gd name="T29" fmla="*/ 9 h 9"/>
                  <a:gd name="T30" fmla="*/ 5 w 9"/>
                  <a:gd name="T31" fmla="*/ 9 h 9"/>
                  <a:gd name="T32" fmla="*/ 5 w 9"/>
                  <a:gd name="T33" fmla="*/ 9 h 9"/>
                  <a:gd name="T34" fmla="*/ 6 w 9"/>
                  <a:gd name="T35" fmla="*/ 9 h 9"/>
                  <a:gd name="T36" fmla="*/ 9 w 9"/>
                  <a:gd name="T37" fmla="*/ 7 h 9"/>
                  <a:gd name="T38" fmla="*/ 8 w 9"/>
                  <a:gd name="T39" fmla="*/ 6 h 9"/>
                  <a:gd name="T40" fmla="*/ 7 w 9"/>
                  <a:gd name="T41" fmla="*/ 6 h 9"/>
                  <a:gd name="T42" fmla="*/ 8 w 9"/>
                  <a:gd name="T43" fmla="*/ 6 h 9"/>
                  <a:gd name="T44" fmla="*/ 9 w 9"/>
                  <a:gd name="T45" fmla="*/ 7 h 9"/>
                  <a:gd name="T46" fmla="*/ 9 w 9"/>
                  <a:gd name="T47" fmla="*/ 5 h 9"/>
                  <a:gd name="T48" fmla="*/ 9 w 9"/>
                  <a:gd name="T49" fmla="*/ 3 h 9"/>
                  <a:gd name="T50" fmla="*/ 7 w 9"/>
                  <a:gd name="T51" fmla="*/ 1 h 9"/>
                  <a:gd name="T52" fmla="*/ 5 w 9"/>
                  <a:gd name="T5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 h="9">
                    <a:moveTo>
                      <a:pt x="5" y="0"/>
                    </a:moveTo>
                    <a:cubicBezTo>
                      <a:pt x="5" y="0"/>
                      <a:pt x="5" y="0"/>
                      <a:pt x="5" y="0"/>
                    </a:cubicBezTo>
                    <a:cubicBezTo>
                      <a:pt x="5" y="0"/>
                      <a:pt x="5" y="0"/>
                      <a:pt x="5" y="0"/>
                    </a:cubicBezTo>
                    <a:cubicBezTo>
                      <a:pt x="3" y="0"/>
                      <a:pt x="2" y="1"/>
                      <a:pt x="1" y="2"/>
                    </a:cubicBezTo>
                    <a:cubicBezTo>
                      <a:pt x="2" y="2"/>
                      <a:pt x="3" y="2"/>
                      <a:pt x="3" y="2"/>
                    </a:cubicBezTo>
                    <a:cubicBezTo>
                      <a:pt x="4" y="2"/>
                      <a:pt x="5" y="3"/>
                      <a:pt x="5" y="4"/>
                    </a:cubicBezTo>
                    <a:cubicBezTo>
                      <a:pt x="5" y="4"/>
                      <a:pt x="5" y="4"/>
                      <a:pt x="5" y="4"/>
                    </a:cubicBezTo>
                    <a:cubicBezTo>
                      <a:pt x="5" y="5"/>
                      <a:pt x="5" y="5"/>
                      <a:pt x="5" y="5"/>
                    </a:cubicBezTo>
                    <a:cubicBezTo>
                      <a:pt x="5" y="5"/>
                      <a:pt x="5" y="5"/>
                      <a:pt x="5" y="5"/>
                    </a:cubicBezTo>
                    <a:cubicBezTo>
                      <a:pt x="5" y="5"/>
                      <a:pt x="5" y="5"/>
                      <a:pt x="5" y="5"/>
                    </a:cubicBezTo>
                    <a:cubicBezTo>
                      <a:pt x="5" y="5"/>
                      <a:pt x="5" y="5"/>
                      <a:pt x="5" y="5"/>
                    </a:cubicBezTo>
                    <a:cubicBezTo>
                      <a:pt x="5" y="6"/>
                      <a:pt x="4" y="6"/>
                      <a:pt x="3" y="6"/>
                    </a:cubicBezTo>
                    <a:cubicBezTo>
                      <a:pt x="3" y="6"/>
                      <a:pt x="3" y="6"/>
                      <a:pt x="3" y="6"/>
                    </a:cubicBezTo>
                    <a:cubicBezTo>
                      <a:pt x="2" y="6"/>
                      <a:pt x="1" y="6"/>
                      <a:pt x="0" y="6"/>
                    </a:cubicBezTo>
                    <a:cubicBezTo>
                      <a:pt x="1" y="7"/>
                      <a:pt x="2" y="8"/>
                      <a:pt x="3" y="9"/>
                    </a:cubicBezTo>
                    <a:cubicBezTo>
                      <a:pt x="3" y="9"/>
                      <a:pt x="4" y="9"/>
                      <a:pt x="5" y="9"/>
                    </a:cubicBezTo>
                    <a:cubicBezTo>
                      <a:pt x="5" y="9"/>
                      <a:pt x="5" y="9"/>
                      <a:pt x="5" y="9"/>
                    </a:cubicBezTo>
                    <a:cubicBezTo>
                      <a:pt x="5" y="9"/>
                      <a:pt x="6" y="9"/>
                      <a:pt x="6" y="9"/>
                    </a:cubicBezTo>
                    <a:cubicBezTo>
                      <a:pt x="7" y="9"/>
                      <a:pt x="8" y="8"/>
                      <a:pt x="9" y="7"/>
                    </a:cubicBezTo>
                    <a:cubicBezTo>
                      <a:pt x="8" y="6"/>
                      <a:pt x="8" y="6"/>
                      <a:pt x="8" y="6"/>
                    </a:cubicBezTo>
                    <a:cubicBezTo>
                      <a:pt x="7" y="6"/>
                      <a:pt x="7" y="6"/>
                      <a:pt x="7" y="6"/>
                    </a:cubicBezTo>
                    <a:cubicBezTo>
                      <a:pt x="8" y="6"/>
                      <a:pt x="8" y="6"/>
                      <a:pt x="8" y="6"/>
                    </a:cubicBezTo>
                    <a:cubicBezTo>
                      <a:pt x="9" y="7"/>
                      <a:pt x="9" y="7"/>
                      <a:pt x="9" y="7"/>
                    </a:cubicBezTo>
                    <a:cubicBezTo>
                      <a:pt x="9" y="6"/>
                      <a:pt x="9" y="5"/>
                      <a:pt x="9" y="5"/>
                    </a:cubicBezTo>
                    <a:cubicBezTo>
                      <a:pt x="9" y="4"/>
                      <a:pt x="9" y="4"/>
                      <a:pt x="9" y="3"/>
                    </a:cubicBezTo>
                    <a:cubicBezTo>
                      <a:pt x="9" y="2"/>
                      <a:pt x="8" y="1"/>
                      <a:pt x="7" y="1"/>
                    </a:cubicBezTo>
                    <a:cubicBezTo>
                      <a:pt x="6" y="0"/>
                      <a:pt x="6" y="0"/>
                      <a:pt x="5"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4" name="Freeform 147"/>
              <p:cNvSpPr/>
              <p:nvPr/>
            </p:nvSpPr>
            <p:spPr bwMode="auto">
              <a:xfrm>
                <a:off x="4940301" y="873125"/>
                <a:ext cx="22225" cy="25400"/>
              </a:xfrm>
              <a:custGeom>
                <a:avLst/>
                <a:gdLst>
                  <a:gd name="T0" fmla="*/ 4 w 8"/>
                  <a:gd name="T1" fmla="*/ 0 h 9"/>
                  <a:gd name="T2" fmla="*/ 4 w 8"/>
                  <a:gd name="T3" fmla="*/ 0 h 9"/>
                  <a:gd name="T4" fmla="*/ 4 w 8"/>
                  <a:gd name="T5" fmla="*/ 0 h 9"/>
                  <a:gd name="T6" fmla="*/ 0 w 8"/>
                  <a:gd name="T7" fmla="*/ 2 h 9"/>
                  <a:gd name="T8" fmla="*/ 2 w 8"/>
                  <a:gd name="T9" fmla="*/ 2 h 9"/>
                  <a:gd name="T10" fmla="*/ 4 w 8"/>
                  <a:gd name="T11" fmla="*/ 4 h 9"/>
                  <a:gd name="T12" fmla="*/ 4 w 8"/>
                  <a:gd name="T13" fmla="*/ 4 h 9"/>
                  <a:gd name="T14" fmla="*/ 4 w 8"/>
                  <a:gd name="T15" fmla="*/ 5 h 9"/>
                  <a:gd name="T16" fmla="*/ 4 w 8"/>
                  <a:gd name="T17" fmla="*/ 5 h 9"/>
                  <a:gd name="T18" fmla="*/ 4 w 8"/>
                  <a:gd name="T19" fmla="*/ 5 h 9"/>
                  <a:gd name="T20" fmla="*/ 2 w 8"/>
                  <a:gd name="T21" fmla="*/ 6 h 9"/>
                  <a:gd name="T22" fmla="*/ 2 w 8"/>
                  <a:gd name="T23" fmla="*/ 6 h 9"/>
                  <a:gd name="T24" fmla="*/ 0 w 8"/>
                  <a:gd name="T25" fmla="*/ 6 h 9"/>
                  <a:gd name="T26" fmla="*/ 2 w 8"/>
                  <a:gd name="T27" fmla="*/ 9 h 9"/>
                  <a:gd name="T28" fmla="*/ 2 w 8"/>
                  <a:gd name="T29" fmla="*/ 9 h 9"/>
                  <a:gd name="T30" fmla="*/ 4 w 8"/>
                  <a:gd name="T31" fmla="*/ 9 h 9"/>
                  <a:gd name="T32" fmla="*/ 4 w 8"/>
                  <a:gd name="T33" fmla="*/ 9 h 9"/>
                  <a:gd name="T34" fmla="*/ 4 w 8"/>
                  <a:gd name="T35" fmla="*/ 9 h 9"/>
                  <a:gd name="T36" fmla="*/ 5 w 8"/>
                  <a:gd name="T37" fmla="*/ 9 h 9"/>
                  <a:gd name="T38" fmla="*/ 8 w 8"/>
                  <a:gd name="T39" fmla="*/ 7 h 9"/>
                  <a:gd name="T40" fmla="*/ 7 w 8"/>
                  <a:gd name="T41" fmla="*/ 6 h 9"/>
                  <a:gd name="T42" fmla="*/ 6 w 8"/>
                  <a:gd name="T43" fmla="*/ 6 h 9"/>
                  <a:gd name="T44" fmla="*/ 7 w 8"/>
                  <a:gd name="T45" fmla="*/ 6 h 9"/>
                  <a:gd name="T46" fmla="*/ 8 w 8"/>
                  <a:gd name="T47" fmla="*/ 7 h 9"/>
                  <a:gd name="T48" fmla="*/ 8 w 8"/>
                  <a:gd name="T49" fmla="*/ 5 h 9"/>
                  <a:gd name="T50" fmla="*/ 8 w 8"/>
                  <a:gd name="T51" fmla="*/ 4 h 9"/>
                  <a:gd name="T52" fmla="*/ 6 w 8"/>
                  <a:gd name="T53" fmla="*/ 1 h 9"/>
                  <a:gd name="T54" fmla="*/ 4 w 8"/>
                  <a:gd name="T55"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 h="9">
                    <a:moveTo>
                      <a:pt x="4" y="0"/>
                    </a:moveTo>
                    <a:cubicBezTo>
                      <a:pt x="4" y="0"/>
                      <a:pt x="4" y="0"/>
                      <a:pt x="4" y="0"/>
                    </a:cubicBezTo>
                    <a:cubicBezTo>
                      <a:pt x="4" y="0"/>
                      <a:pt x="4" y="0"/>
                      <a:pt x="4" y="0"/>
                    </a:cubicBezTo>
                    <a:cubicBezTo>
                      <a:pt x="2" y="0"/>
                      <a:pt x="1" y="1"/>
                      <a:pt x="0" y="2"/>
                    </a:cubicBezTo>
                    <a:cubicBezTo>
                      <a:pt x="1" y="2"/>
                      <a:pt x="2" y="2"/>
                      <a:pt x="2" y="2"/>
                    </a:cubicBezTo>
                    <a:cubicBezTo>
                      <a:pt x="3" y="3"/>
                      <a:pt x="4" y="3"/>
                      <a:pt x="4" y="4"/>
                    </a:cubicBezTo>
                    <a:cubicBezTo>
                      <a:pt x="4" y="4"/>
                      <a:pt x="4" y="4"/>
                      <a:pt x="4" y="4"/>
                    </a:cubicBezTo>
                    <a:cubicBezTo>
                      <a:pt x="4" y="5"/>
                      <a:pt x="4" y="5"/>
                      <a:pt x="4" y="5"/>
                    </a:cubicBezTo>
                    <a:cubicBezTo>
                      <a:pt x="4" y="5"/>
                      <a:pt x="4" y="5"/>
                      <a:pt x="4" y="5"/>
                    </a:cubicBezTo>
                    <a:cubicBezTo>
                      <a:pt x="4" y="5"/>
                      <a:pt x="4" y="5"/>
                      <a:pt x="4" y="5"/>
                    </a:cubicBezTo>
                    <a:cubicBezTo>
                      <a:pt x="4" y="6"/>
                      <a:pt x="3" y="6"/>
                      <a:pt x="2" y="6"/>
                    </a:cubicBezTo>
                    <a:cubicBezTo>
                      <a:pt x="2" y="6"/>
                      <a:pt x="2" y="6"/>
                      <a:pt x="2" y="6"/>
                    </a:cubicBezTo>
                    <a:cubicBezTo>
                      <a:pt x="1" y="6"/>
                      <a:pt x="0" y="6"/>
                      <a:pt x="0" y="6"/>
                    </a:cubicBezTo>
                    <a:cubicBezTo>
                      <a:pt x="0" y="7"/>
                      <a:pt x="1" y="8"/>
                      <a:pt x="2" y="9"/>
                    </a:cubicBezTo>
                    <a:cubicBezTo>
                      <a:pt x="2" y="9"/>
                      <a:pt x="2" y="9"/>
                      <a:pt x="2" y="9"/>
                    </a:cubicBezTo>
                    <a:cubicBezTo>
                      <a:pt x="2" y="9"/>
                      <a:pt x="3" y="9"/>
                      <a:pt x="4" y="9"/>
                    </a:cubicBezTo>
                    <a:cubicBezTo>
                      <a:pt x="4" y="9"/>
                      <a:pt x="4" y="9"/>
                      <a:pt x="4" y="9"/>
                    </a:cubicBezTo>
                    <a:cubicBezTo>
                      <a:pt x="4" y="9"/>
                      <a:pt x="4" y="9"/>
                      <a:pt x="4" y="9"/>
                    </a:cubicBezTo>
                    <a:cubicBezTo>
                      <a:pt x="4" y="9"/>
                      <a:pt x="5" y="9"/>
                      <a:pt x="5" y="9"/>
                    </a:cubicBezTo>
                    <a:cubicBezTo>
                      <a:pt x="6" y="9"/>
                      <a:pt x="7" y="8"/>
                      <a:pt x="8" y="7"/>
                    </a:cubicBezTo>
                    <a:cubicBezTo>
                      <a:pt x="7" y="6"/>
                      <a:pt x="7" y="6"/>
                      <a:pt x="7" y="6"/>
                    </a:cubicBezTo>
                    <a:cubicBezTo>
                      <a:pt x="6" y="6"/>
                      <a:pt x="6" y="6"/>
                      <a:pt x="6" y="6"/>
                    </a:cubicBezTo>
                    <a:cubicBezTo>
                      <a:pt x="7" y="6"/>
                      <a:pt x="7" y="6"/>
                      <a:pt x="7" y="6"/>
                    </a:cubicBezTo>
                    <a:cubicBezTo>
                      <a:pt x="8" y="7"/>
                      <a:pt x="8" y="7"/>
                      <a:pt x="8" y="7"/>
                    </a:cubicBezTo>
                    <a:cubicBezTo>
                      <a:pt x="8" y="6"/>
                      <a:pt x="8" y="6"/>
                      <a:pt x="8" y="5"/>
                    </a:cubicBezTo>
                    <a:cubicBezTo>
                      <a:pt x="8" y="4"/>
                      <a:pt x="8" y="4"/>
                      <a:pt x="8" y="4"/>
                    </a:cubicBezTo>
                    <a:cubicBezTo>
                      <a:pt x="8" y="2"/>
                      <a:pt x="7" y="1"/>
                      <a:pt x="6" y="1"/>
                    </a:cubicBezTo>
                    <a:cubicBezTo>
                      <a:pt x="5" y="0"/>
                      <a:pt x="5" y="0"/>
                      <a:pt x="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5" name="Freeform 148"/>
              <p:cNvSpPr/>
              <p:nvPr/>
            </p:nvSpPr>
            <p:spPr bwMode="auto">
              <a:xfrm>
                <a:off x="4926013" y="898525"/>
                <a:ext cx="22225" cy="25400"/>
              </a:xfrm>
              <a:custGeom>
                <a:avLst/>
                <a:gdLst>
                  <a:gd name="T0" fmla="*/ 4 w 8"/>
                  <a:gd name="T1" fmla="*/ 0 h 9"/>
                  <a:gd name="T2" fmla="*/ 4 w 8"/>
                  <a:gd name="T3" fmla="*/ 0 h 9"/>
                  <a:gd name="T4" fmla="*/ 4 w 8"/>
                  <a:gd name="T5" fmla="*/ 0 h 9"/>
                  <a:gd name="T6" fmla="*/ 0 w 8"/>
                  <a:gd name="T7" fmla="*/ 2 h 9"/>
                  <a:gd name="T8" fmla="*/ 2 w 8"/>
                  <a:gd name="T9" fmla="*/ 3 h 9"/>
                  <a:gd name="T10" fmla="*/ 2 w 8"/>
                  <a:gd name="T11" fmla="*/ 3 h 9"/>
                  <a:gd name="T12" fmla="*/ 4 w 8"/>
                  <a:gd name="T13" fmla="*/ 4 h 9"/>
                  <a:gd name="T14" fmla="*/ 4 w 8"/>
                  <a:gd name="T15" fmla="*/ 4 h 9"/>
                  <a:gd name="T16" fmla="*/ 4 w 8"/>
                  <a:gd name="T17" fmla="*/ 4 h 9"/>
                  <a:gd name="T18" fmla="*/ 4 w 8"/>
                  <a:gd name="T19" fmla="*/ 5 h 9"/>
                  <a:gd name="T20" fmla="*/ 4 w 8"/>
                  <a:gd name="T21" fmla="*/ 5 h 9"/>
                  <a:gd name="T22" fmla="*/ 4 w 8"/>
                  <a:gd name="T23" fmla="*/ 5 h 9"/>
                  <a:gd name="T24" fmla="*/ 2 w 8"/>
                  <a:gd name="T25" fmla="*/ 7 h 9"/>
                  <a:gd name="T26" fmla="*/ 2 w 8"/>
                  <a:gd name="T27" fmla="*/ 7 h 9"/>
                  <a:gd name="T28" fmla="*/ 0 w 8"/>
                  <a:gd name="T29" fmla="*/ 6 h 9"/>
                  <a:gd name="T30" fmla="*/ 2 w 8"/>
                  <a:gd name="T31" fmla="*/ 9 h 9"/>
                  <a:gd name="T32" fmla="*/ 2 w 8"/>
                  <a:gd name="T33" fmla="*/ 9 h 9"/>
                  <a:gd name="T34" fmla="*/ 4 w 8"/>
                  <a:gd name="T35" fmla="*/ 9 h 9"/>
                  <a:gd name="T36" fmla="*/ 4 w 8"/>
                  <a:gd name="T37" fmla="*/ 9 h 9"/>
                  <a:gd name="T38" fmla="*/ 5 w 8"/>
                  <a:gd name="T39" fmla="*/ 9 h 9"/>
                  <a:gd name="T40" fmla="*/ 8 w 8"/>
                  <a:gd name="T41" fmla="*/ 7 h 9"/>
                  <a:gd name="T42" fmla="*/ 8 w 8"/>
                  <a:gd name="T43" fmla="*/ 7 h 9"/>
                  <a:gd name="T44" fmla="*/ 8 w 8"/>
                  <a:gd name="T45" fmla="*/ 5 h 9"/>
                  <a:gd name="T46" fmla="*/ 8 w 8"/>
                  <a:gd name="T47" fmla="*/ 4 h 9"/>
                  <a:gd name="T48" fmla="*/ 6 w 8"/>
                  <a:gd name="T49" fmla="*/ 1 h 9"/>
                  <a:gd name="T50" fmla="*/ 6 w 8"/>
                  <a:gd name="T51" fmla="*/ 1 h 9"/>
                  <a:gd name="T52" fmla="*/ 4 w 8"/>
                  <a:gd name="T5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 h="9">
                    <a:moveTo>
                      <a:pt x="4" y="0"/>
                    </a:moveTo>
                    <a:cubicBezTo>
                      <a:pt x="4" y="0"/>
                      <a:pt x="4" y="0"/>
                      <a:pt x="4" y="0"/>
                    </a:cubicBezTo>
                    <a:cubicBezTo>
                      <a:pt x="4" y="0"/>
                      <a:pt x="4" y="0"/>
                      <a:pt x="4" y="0"/>
                    </a:cubicBezTo>
                    <a:cubicBezTo>
                      <a:pt x="2" y="0"/>
                      <a:pt x="1" y="1"/>
                      <a:pt x="0" y="2"/>
                    </a:cubicBezTo>
                    <a:cubicBezTo>
                      <a:pt x="1" y="2"/>
                      <a:pt x="2" y="3"/>
                      <a:pt x="2" y="3"/>
                    </a:cubicBezTo>
                    <a:cubicBezTo>
                      <a:pt x="2" y="3"/>
                      <a:pt x="2" y="3"/>
                      <a:pt x="2" y="3"/>
                    </a:cubicBezTo>
                    <a:cubicBezTo>
                      <a:pt x="3" y="3"/>
                      <a:pt x="4" y="3"/>
                      <a:pt x="4" y="4"/>
                    </a:cubicBezTo>
                    <a:cubicBezTo>
                      <a:pt x="4" y="4"/>
                      <a:pt x="4" y="4"/>
                      <a:pt x="4" y="4"/>
                    </a:cubicBezTo>
                    <a:cubicBezTo>
                      <a:pt x="4" y="4"/>
                      <a:pt x="4" y="4"/>
                      <a:pt x="4" y="4"/>
                    </a:cubicBezTo>
                    <a:cubicBezTo>
                      <a:pt x="4" y="5"/>
                      <a:pt x="4" y="5"/>
                      <a:pt x="4" y="5"/>
                    </a:cubicBezTo>
                    <a:cubicBezTo>
                      <a:pt x="4" y="5"/>
                      <a:pt x="4" y="5"/>
                      <a:pt x="4" y="5"/>
                    </a:cubicBezTo>
                    <a:cubicBezTo>
                      <a:pt x="4" y="5"/>
                      <a:pt x="4" y="5"/>
                      <a:pt x="4" y="5"/>
                    </a:cubicBezTo>
                    <a:cubicBezTo>
                      <a:pt x="4" y="6"/>
                      <a:pt x="3" y="7"/>
                      <a:pt x="2" y="7"/>
                    </a:cubicBezTo>
                    <a:cubicBezTo>
                      <a:pt x="2" y="7"/>
                      <a:pt x="2" y="7"/>
                      <a:pt x="2" y="7"/>
                    </a:cubicBezTo>
                    <a:cubicBezTo>
                      <a:pt x="1" y="7"/>
                      <a:pt x="0" y="6"/>
                      <a:pt x="0" y="6"/>
                    </a:cubicBezTo>
                    <a:cubicBezTo>
                      <a:pt x="0" y="7"/>
                      <a:pt x="1" y="8"/>
                      <a:pt x="2" y="9"/>
                    </a:cubicBezTo>
                    <a:cubicBezTo>
                      <a:pt x="2" y="9"/>
                      <a:pt x="2" y="9"/>
                      <a:pt x="2" y="9"/>
                    </a:cubicBezTo>
                    <a:cubicBezTo>
                      <a:pt x="2" y="9"/>
                      <a:pt x="3" y="9"/>
                      <a:pt x="4" y="9"/>
                    </a:cubicBezTo>
                    <a:cubicBezTo>
                      <a:pt x="4" y="9"/>
                      <a:pt x="4" y="9"/>
                      <a:pt x="4" y="9"/>
                    </a:cubicBezTo>
                    <a:cubicBezTo>
                      <a:pt x="4" y="9"/>
                      <a:pt x="5" y="9"/>
                      <a:pt x="5" y="9"/>
                    </a:cubicBezTo>
                    <a:cubicBezTo>
                      <a:pt x="6" y="9"/>
                      <a:pt x="7" y="8"/>
                      <a:pt x="8" y="7"/>
                    </a:cubicBezTo>
                    <a:cubicBezTo>
                      <a:pt x="8" y="7"/>
                      <a:pt x="8" y="7"/>
                      <a:pt x="8" y="7"/>
                    </a:cubicBezTo>
                    <a:cubicBezTo>
                      <a:pt x="8" y="6"/>
                      <a:pt x="8" y="6"/>
                      <a:pt x="8" y="5"/>
                    </a:cubicBezTo>
                    <a:cubicBezTo>
                      <a:pt x="8" y="5"/>
                      <a:pt x="8" y="4"/>
                      <a:pt x="8" y="4"/>
                    </a:cubicBezTo>
                    <a:cubicBezTo>
                      <a:pt x="8" y="3"/>
                      <a:pt x="7" y="2"/>
                      <a:pt x="6" y="1"/>
                    </a:cubicBezTo>
                    <a:cubicBezTo>
                      <a:pt x="6" y="1"/>
                      <a:pt x="6" y="1"/>
                      <a:pt x="6" y="1"/>
                    </a:cubicBezTo>
                    <a:cubicBezTo>
                      <a:pt x="5" y="1"/>
                      <a:pt x="5" y="0"/>
                      <a:pt x="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6" name="Freeform 149"/>
              <p:cNvSpPr>
                <a:spLocks noEditPoints="1"/>
              </p:cNvSpPr>
              <p:nvPr/>
            </p:nvSpPr>
            <p:spPr bwMode="auto">
              <a:xfrm>
                <a:off x="4911726" y="925513"/>
                <a:ext cx="23813" cy="25400"/>
              </a:xfrm>
              <a:custGeom>
                <a:avLst/>
                <a:gdLst>
                  <a:gd name="T0" fmla="*/ 4 w 8"/>
                  <a:gd name="T1" fmla="*/ 4 h 9"/>
                  <a:gd name="T2" fmla="*/ 4 w 8"/>
                  <a:gd name="T3" fmla="*/ 4 h 9"/>
                  <a:gd name="T4" fmla="*/ 4 w 8"/>
                  <a:gd name="T5" fmla="*/ 0 h 9"/>
                  <a:gd name="T6" fmla="*/ 4 w 8"/>
                  <a:gd name="T7" fmla="*/ 0 h 9"/>
                  <a:gd name="T8" fmla="*/ 4 w 8"/>
                  <a:gd name="T9" fmla="*/ 0 h 9"/>
                  <a:gd name="T10" fmla="*/ 0 w 8"/>
                  <a:gd name="T11" fmla="*/ 1 h 9"/>
                  <a:gd name="T12" fmla="*/ 2 w 8"/>
                  <a:gd name="T13" fmla="*/ 2 h 9"/>
                  <a:gd name="T14" fmla="*/ 2 w 8"/>
                  <a:gd name="T15" fmla="*/ 2 h 9"/>
                  <a:gd name="T16" fmla="*/ 4 w 8"/>
                  <a:gd name="T17" fmla="*/ 4 h 9"/>
                  <a:gd name="T18" fmla="*/ 4 w 8"/>
                  <a:gd name="T19" fmla="*/ 4 h 9"/>
                  <a:gd name="T20" fmla="*/ 4 w 8"/>
                  <a:gd name="T21" fmla="*/ 4 h 9"/>
                  <a:gd name="T22" fmla="*/ 4 w 8"/>
                  <a:gd name="T23" fmla="*/ 4 h 9"/>
                  <a:gd name="T24" fmla="*/ 4 w 8"/>
                  <a:gd name="T25" fmla="*/ 4 h 9"/>
                  <a:gd name="T26" fmla="*/ 4 w 8"/>
                  <a:gd name="T27" fmla="*/ 5 h 9"/>
                  <a:gd name="T28" fmla="*/ 2 w 8"/>
                  <a:gd name="T29" fmla="*/ 6 h 9"/>
                  <a:gd name="T30" fmla="*/ 2 w 8"/>
                  <a:gd name="T31" fmla="*/ 6 h 9"/>
                  <a:gd name="T32" fmla="*/ 0 w 8"/>
                  <a:gd name="T33" fmla="*/ 5 h 9"/>
                  <a:gd name="T34" fmla="*/ 2 w 8"/>
                  <a:gd name="T35" fmla="*/ 8 h 9"/>
                  <a:gd name="T36" fmla="*/ 4 w 8"/>
                  <a:gd name="T37" fmla="*/ 9 h 9"/>
                  <a:gd name="T38" fmla="*/ 4 w 8"/>
                  <a:gd name="T39" fmla="*/ 9 h 9"/>
                  <a:gd name="T40" fmla="*/ 4 w 8"/>
                  <a:gd name="T41" fmla="*/ 9 h 9"/>
                  <a:gd name="T42" fmla="*/ 5 w 8"/>
                  <a:gd name="T43" fmla="*/ 8 h 9"/>
                  <a:gd name="T44" fmla="*/ 8 w 8"/>
                  <a:gd name="T45" fmla="*/ 6 h 9"/>
                  <a:gd name="T46" fmla="*/ 8 w 8"/>
                  <a:gd name="T47" fmla="*/ 6 h 9"/>
                  <a:gd name="T48" fmla="*/ 8 w 8"/>
                  <a:gd name="T49" fmla="*/ 4 h 9"/>
                  <a:gd name="T50" fmla="*/ 8 w 8"/>
                  <a:gd name="T51" fmla="*/ 3 h 9"/>
                  <a:gd name="T52" fmla="*/ 6 w 8"/>
                  <a:gd name="T53" fmla="*/ 0 h 9"/>
                  <a:gd name="T54" fmla="*/ 6 w 8"/>
                  <a:gd name="T55" fmla="*/ 0 h 9"/>
                  <a:gd name="T56" fmla="*/ 4 w 8"/>
                  <a:gd name="T5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 h="9">
                    <a:moveTo>
                      <a:pt x="4" y="4"/>
                    </a:moveTo>
                    <a:cubicBezTo>
                      <a:pt x="4" y="4"/>
                      <a:pt x="4" y="4"/>
                      <a:pt x="4" y="4"/>
                    </a:cubicBezTo>
                    <a:moveTo>
                      <a:pt x="4" y="0"/>
                    </a:moveTo>
                    <a:cubicBezTo>
                      <a:pt x="4" y="0"/>
                      <a:pt x="4" y="0"/>
                      <a:pt x="4" y="0"/>
                    </a:cubicBezTo>
                    <a:cubicBezTo>
                      <a:pt x="4" y="0"/>
                      <a:pt x="4" y="0"/>
                      <a:pt x="4" y="0"/>
                    </a:cubicBezTo>
                    <a:cubicBezTo>
                      <a:pt x="2" y="0"/>
                      <a:pt x="1" y="0"/>
                      <a:pt x="0" y="1"/>
                    </a:cubicBezTo>
                    <a:cubicBezTo>
                      <a:pt x="1" y="2"/>
                      <a:pt x="2" y="2"/>
                      <a:pt x="2" y="2"/>
                    </a:cubicBezTo>
                    <a:cubicBezTo>
                      <a:pt x="2" y="2"/>
                      <a:pt x="2" y="2"/>
                      <a:pt x="2" y="2"/>
                    </a:cubicBezTo>
                    <a:cubicBezTo>
                      <a:pt x="3" y="2"/>
                      <a:pt x="4" y="3"/>
                      <a:pt x="4" y="4"/>
                    </a:cubicBezTo>
                    <a:cubicBezTo>
                      <a:pt x="4" y="4"/>
                      <a:pt x="4" y="4"/>
                      <a:pt x="4" y="4"/>
                    </a:cubicBezTo>
                    <a:cubicBezTo>
                      <a:pt x="4" y="4"/>
                      <a:pt x="4" y="4"/>
                      <a:pt x="4" y="4"/>
                    </a:cubicBezTo>
                    <a:cubicBezTo>
                      <a:pt x="4" y="4"/>
                      <a:pt x="4" y="4"/>
                      <a:pt x="4" y="4"/>
                    </a:cubicBezTo>
                    <a:cubicBezTo>
                      <a:pt x="4" y="4"/>
                      <a:pt x="4" y="4"/>
                      <a:pt x="4" y="4"/>
                    </a:cubicBezTo>
                    <a:cubicBezTo>
                      <a:pt x="4" y="5"/>
                      <a:pt x="4" y="5"/>
                      <a:pt x="4" y="5"/>
                    </a:cubicBezTo>
                    <a:cubicBezTo>
                      <a:pt x="4" y="5"/>
                      <a:pt x="3" y="6"/>
                      <a:pt x="2" y="6"/>
                    </a:cubicBezTo>
                    <a:cubicBezTo>
                      <a:pt x="2" y="6"/>
                      <a:pt x="2" y="6"/>
                      <a:pt x="2" y="6"/>
                    </a:cubicBezTo>
                    <a:cubicBezTo>
                      <a:pt x="1" y="6"/>
                      <a:pt x="0" y="6"/>
                      <a:pt x="0" y="5"/>
                    </a:cubicBezTo>
                    <a:cubicBezTo>
                      <a:pt x="0" y="6"/>
                      <a:pt x="1" y="7"/>
                      <a:pt x="2" y="8"/>
                    </a:cubicBezTo>
                    <a:cubicBezTo>
                      <a:pt x="2" y="8"/>
                      <a:pt x="3" y="9"/>
                      <a:pt x="4" y="9"/>
                    </a:cubicBezTo>
                    <a:cubicBezTo>
                      <a:pt x="4" y="9"/>
                      <a:pt x="4" y="9"/>
                      <a:pt x="4" y="9"/>
                    </a:cubicBezTo>
                    <a:cubicBezTo>
                      <a:pt x="4" y="9"/>
                      <a:pt x="4" y="9"/>
                      <a:pt x="4" y="9"/>
                    </a:cubicBezTo>
                    <a:cubicBezTo>
                      <a:pt x="4" y="9"/>
                      <a:pt x="5" y="9"/>
                      <a:pt x="5" y="8"/>
                    </a:cubicBezTo>
                    <a:cubicBezTo>
                      <a:pt x="6" y="8"/>
                      <a:pt x="7" y="7"/>
                      <a:pt x="8" y="6"/>
                    </a:cubicBezTo>
                    <a:cubicBezTo>
                      <a:pt x="8" y="6"/>
                      <a:pt x="8" y="6"/>
                      <a:pt x="8" y="6"/>
                    </a:cubicBezTo>
                    <a:cubicBezTo>
                      <a:pt x="8" y="6"/>
                      <a:pt x="8" y="5"/>
                      <a:pt x="8" y="4"/>
                    </a:cubicBezTo>
                    <a:cubicBezTo>
                      <a:pt x="8" y="4"/>
                      <a:pt x="8" y="3"/>
                      <a:pt x="8" y="3"/>
                    </a:cubicBezTo>
                    <a:cubicBezTo>
                      <a:pt x="8" y="2"/>
                      <a:pt x="7" y="1"/>
                      <a:pt x="6" y="0"/>
                    </a:cubicBezTo>
                    <a:cubicBezTo>
                      <a:pt x="6" y="0"/>
                      <a:pt x="6" y="0"/>
                      <a:pt x="6" y="0"/>
                    </a:cubicBezTo>
                    <a:cubicBezTo>
                      <a:pt x="5" y="0"/>
                      <a:pt x="5" y="0"/>
                      <a:pt x="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7" name="Freeform 150"/>
              <p:cNvSpPr/>
              <p:nvPr/>
            </p:nvSpPr>
            <p:spPr bwMode="auto">
              <a:xfrm>
                <a:off x="4899026" y="950913"/>
                <a:ext cx="22225" cy="25400"/>
              </a:xfrm>
              <a:custGeom>
                <a:avLst/>
                <a:gdLst>
                  <a:gd name="T0" fmla="*/ 4 w 8"/>
                  <a:gd name="T1" fmla="*/ 0 h 9"/>
                  <a:gd name="T2" fmla="*/ 4 w 8"/>
                  <a:gd name="T3" fmla="*/ 0 h 9"/>
                  <a:gd name="T4" fmla="*/ 4 w 8"/>
                  <a:gd name="T5" fmla="*/ 0 h 9"/>
                  <a:gd name="T6" fmla="*/ 0 w 8"/>
                  <a:gd name="T7" fmla="*/ 1 h 9"/>
                  <a:gd name="T8" fmla="*/ 2 w 8"/>
                  <a:gd name="T9" fmla="*/ 2 h 9"/>
                  <a:gd name="T10" fmla="*/ 2 w 8"/>
                  <a:gd name="T11" fmla="*/ 2 h 9"/>
                  <a:gd name="T12" fmla="*/ 4 w 8"/>
                  <a:gd name="T13" fmla="*/ 4 h 9"/>
                  <a:gd name="T14" fmla="*/ 4 w 8"/>
                  <a:gd name="T15" fmla="*/ 4 h 9"/>
                  <a:gd name="T16" fmla="*/ 4 w 8"/>
                  <a:gd name="T17" fmla="*/ 4 h 9"/>
                  <a:gd name="T18" fmla="*/ 4 w 8"/>
                  <a:gd name="T19" fmla="*/ 4 h 9"/>
                  <a:gd name="T20" fmla="*/ 4 w 8"/>
                  <a:gd name="T21" fmla="*/ 5 h 9"/>
                  <a:gd name="T22" fmla="*/ 2 w 8"/>
                  <a:gd name="T23" fmla="*/ 6 h 9"/>
                  <a:gd name="T24" fmla="*/ 2 w 8"/>
                  <a:gd name="T25" fmla="*/ 6 h 9"/>
                  <a:gd name="T26" fmla="*/ 0 w 8"/>
                  <a:gd name="T27" fmla="*/ 5 h 9"/>
                  <a:gd name="T28" fmla="*/ 2 w 8"/>
                  <a:gd name="T29" fmla="*/ 8 h 9"/>
                  <a:gd name="T30" fmla="*/ 2 w 8"/>
                  <a:gd name="T31" fmla="*/ 8 h 9"/>
                  <a:gd name="T32" fmla="*/ 4 w 8"/>
                  <a:gd name="T33" fmla="*/ 9 h 9"/>
                  <a:gd name="T34" fmla="*/ 5 w 8"/>
                  <a:gd name="T35" fmla="*/ 9 h 9"/>
                  <a:gd name="T36" fmla="*/ 8 w 8"/>
                  <a:gd name="T37" fmla="*/ 6 h 9"/>
                  <a:gd name="T38" fmla="*/ 7 w 8"/>
                  <a:gd name="T39" fmla="*/ 6 h 9"/>
                  <a:gd name="T40" fmla="*/ 6 w 8"/>
                  <a:gd name="T41" fmla="*/ 5 h 9"/>
                  <a:gd name="T42" fmla="*/ 7 w 8"/>
                  <a:gd name="T43" fmla="*/ 6 h 9"/>
                  <a:gd name="T44" fmla="*/ 8 w 8"/>
                  <a:gd name="T45" fmla="*/ 6 h 9"/>
                  <a:gd name="T46" fmla="*/ 8 w 8"/>
                  <a:gd name="T47" fmla="*/ 4 h 9"/>
                  <a:gd name="T48" fmla="*/ 8 w 8"/>
                  <a:gd name="T49" fmla="*/ 3 h 9"/>
                  <a:gd name="T50" fmla="*/ 6 w 8"/>
                  <a:gd name="T51" fmla="*/ 0 h 9"/>
                  <a:gd name="T52" fmla="*/ 4 w 8"/>
                  <a:gd name="T5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 h="9">
                    <a:moveTo>
                      <a:pt x="4" y="0"/>
                    </a:moveTo>
                    <a:cubicBezTo>
                      <a:pt x="4" y="0"/>
                      <a:pt x="4" y="0"/>
                      <a:pt x="4" y="0"/>
                    </a:cubicBezTo>
                    <a:cubicBezTo>
                      <a:pt x="4" y="0"/>
                      <a:pt x="4" y="0"/>
                      <a:pt x="4" y="0"/>
                    </a:cubicBezTo>
                    <a:cubicBezTo>
                      <a:pt x="2" y="0"/>
                      <a:pt x="1" y="0"/>
                      <a:pt x="0" y="1"/>
                    </a:cubicBezTo>
                    <a:cubicBezTo>
                      <a:pt x="1" y="2"/>
                      <a:pt x="2" y="2"/>
                      <a:pt x="2" y="2"/>
                    </a:cubicBezTo>
                    <a:cubicBezTo>
                      <a:pt x="2" y="2"/>
                      <a:pt x="2" y="2"/>
                      <a:pt x="2" y="2"/>
                    </a:cubicBezTo>
                    <a:cubicBezTo>
                      <a:pt x="3" y="2"/>
                      <a:pt x="4" y="3"/>
                      <a:pt x="4" y="4"/>
                    </a:cubicBezTo>
                    <a:cubicBezTo>
                      <a:pt x="4" y="4"/>
                      <a:pt x="4" y="4"/>
                      <a:pt x="4" y="4"/>
                    </a:cubicBezTo>
                    <a:cubicBezTo>
                      <a:pt x="4" y="4"/>
                      <a:pt x="4" y="4"/>
                      <a:pt x="4" y="4"/>
                    </a:cubicBezTo>
                    <a:cubicBezTo>
                      <a:pt x="4" y="4"/>
                      <a:pt x="4" y="4"/>
                      <a:pt x="4" y="4"/>
                    </a:cubicBezTo>
                    <a:cubicBezTo>
                      <a:pt x="4" y="5"/>
                      <a:pt x="4" y="5"/>
                      <a:pt x="4" y="5"/>
                    </a:cubicBezTo>
                    <a:cubicBezTo>
                      <a:pt x="4" y="5"/>
                      <a:pt x="3" y="6"/>
                      <a:pt x="2" y="6"/>
                    </a:cubicBezTo>
                    <a:cubicBezTo>
                      <a:pt x="2" y="6"/>
                      <a:pt x="2" y="6"/>
                      <a:pt x="2" y="6"/>
                    </a:cubicBezTo>
                    <a:cubicBezTo>
                      <a:pt x="1" y="6"/>
                      <a:pt x="0" y="6"/>
                      <a:pt x="0" y="5"/>
                    </a:cubicBezTo>
                    <a:cubicBezTo>
                      <a:pt x="0" y="7"/>
                      <a:pt x="1" y="8"/>
                      <a:pt x="2" y="8"/>
                    </a:cubicBezTo>
                    <a:cubicBezTo>
                      <a:pt x="2" y="8"/>
                      <a:pt x="2" y="8"/>
                      <a:pt x="2" y="8"/>
                    </a:cubicBezTo>
                    <a:cubicBezTo>
                      <a:pt x="2" y="9"/>
                      <a:pt x="3" y="9"/>
                      <a:pt x="4" y="9"/>
                    </a:cubicBezTo>
                    <a:cubicBezTo>
                      <a:pt x="4" y="9"/>
                      <a:pt x="5" y="9"/>
                      <a:pt x="5" y="9"/>
                    </a:cubicBezTo>
                    <a:cubicBezTo>
                      <a:pt x="6" y="8"/>
                      <a:pt x="7" y="7"/>
                      <a:pt x="8" y="6"/>
                    </a:cubicBezTo>
                    <a:cubicBezTo>
                      <a:pt x="7" y="6"/>
                      <a:pt x="7" y="6"/>
                      <a:pt x="7" y="6"/>
                    </a:cubicBezTo>
                    <a:cubicBezTo>
                      <a:pt x="6" y="5"/>
                      <a:pt x="6" y="5"/>
                      <a:pt x="6" y="5"/>
                    </a:cubicBezTo>
                    <a:cubicBezTo>
                      <a:pt x="7" y="6"/>
                      <a:pt x="7" y="6"/>
                      <a:pt x="7" y="6"/>
                    </a:cubicBezTo>
                    <a:cubicBezTo>
                      <a:pt x="8" y="6"/>
                      <a:pt x="8" y="6"/>
                      <a:pt x="8" y="6"/>
                    </a:cubicBezTo>
                    <a:cubicBezTo>
                      <a:pt x="8" y="6"/>
                      <a:pt x="8" y="5"/>
                      <a:pt x="8" y="4"/>
                    </a:cubicBezTo>
                    <a:cubicBezTo>
                      <a:pt x="8" y="4"/>
                      <a:pt x="8" y="3"/>
                      <a:pt x="8" y="3"/>
                    </a:cubicBezTo>
                    <a:cubicBezTo>
                      <a:pt x="8" y="2"/>
                      <a:pt x="7" y="1"/>
                      <a:pt x="6" y="0"/>
                    </a:cubicBezTo>
                    <a:cubicBezTo>
                      <a:pt x="5" y="0"/>
                      <a:pt x="5" y="0"/>
                      <a:pt x="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8" name="Freeform 151"/>
              <p:cNvSpPr/>
              <p:nvPr/>
            </p:nvSpPr>
            <p:spPr bwMode="auto">
              <a:xfrm>
                <a:off x="4884738" y="976313"/>
                <a:ext cx="22225" cy="25400"/>
              </a:xfrm>
              <a:custGeom>
                <a:avLst/>
                <a:gdLst>
                  <a:gd name="T0" fmla="*/ 4 w 8"/>
                  <a:gd name="T1" fmla="*/ 0 h 9"/>
                  <a:gd name="T2" fmla="*/ 4 w 8"/>
                  <a:gd name="T3" fmla="*/ 0 h 9"/>
                  <a:gd name="T4" fmla="*/ 0 w 8"/>
                  <a:gd name="T5" fmla="*/ 2 h 9"/>
                  <a:gd name="T6" fmla="*/ 2 w 8"/>
                  <a:gd name="T7" fmla="*/ 2 h 9"/>
                  <a:gd name="T8" fmla="*/ 4 w 8"/>
                  <a:gd name="T9" fmla="*/ 4 h 9"/>
                  <a:gd name="T10" fmla="*/ 4 w 8"/>
                  <a:gd name="T11" fmla="*/ 4 h 9"/>
                  <a:gd name="T12" fmla="*/ 4 w 8"/>
                  <a:gd name="T13" fmla="*/ 4 h 9"/>
                  <a:gd name="T14" fmla="*/ 4 w 8"/>
                  <a:gd name="T15" fmla="*/ 4 h 9"/>
                  <a:gd name="T16" fmla="*/ 4 w 8"/>
                  <a:gd name="T17" fmla="*/ 5 h 9"/>
                  <a:gd name="T18" fmla="*/ 4 w 8"/>
                  <a:gd name="T19" fmla="*/ 5 h 9"/>
                  <a:gd name="T20" fmla="*/ 4 w 8"/>
                  <a:gd name="T21" fmla="*/ 5 h 9"/>
                  <a:gd name="T22" fmla="*/ 2 w 8"/>
                  <a:gd name="T23" fmla="*/ 6 h 9"/>
                  <a:gd name="T24" fmla="*/ 2 w 8"/>
                  <a:gd name="T25" fmla="*/ 6 h 9"/>
                  <a:gd name="T26" fmla="*/ 0 w 8"/>
                  <a:gd name="T27" fmla="*/ 6 h 9"/>
                  <a:gd name="T28" fmla="*/ 2 w 8"/>
                  <a:gd name="T29" fmla="*/ 8 h 9"/>
                  <a:gd name="T30" fmla="*/ 4 w 8"/>
                  <a:gd name="T31" fmla="*/ 9 h 9"/>
                  <a:gd name="T32" fmla="*/ 4 w 8"/>
                  <a:gd name="T33" fmla="*/ 9 h 9"/>
                  <a:gd name="T34" fmla="*/ 4 w 8"/>
                  <a:gd name="T35" fmla="*/ 9 h 9"/>
                  <a:gd name="T36" fmla="*/ 5 w 8"/>
                  <a:gd name="T37" fmla="*/ 9 h 9"/>
                  <a:gd name="T38" fmla="*/ 8 w 8"/>
                  <a:gd name="T39" fmla="*/ 6 h 9"/>
                  <a:gd name="T40" fmla="*/ 8 w 8"/>
                  <a:gd name="T41" fmla="*/ 6 h 9"/>
                  <a:gd name="T42" fmla="*/ 8 w 8"/>
                  <a:gd name="T43" fmla="*/ 4 h 9"/>
                  <a:gd name="T44" fmla="*/ 8 w 8"/>
                  <a:gd name="T45" fmla="*/ 3 h 9"/>
                  <a:gd name="T46" fmla="*/ 6 w 8"/>
                  <a:gd name="T47" fmla="*/ 0 h 9"/>
                  <a:gd name="T48" fmla="*/ 6 w 8"/>
                  <a:gd name="T49" fmla="*/ 0 h 9"/>
                  <a:gd name="T50" fmla="*/ 4 w 8"/>
                  <a:gd name="T5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 h="9">
                    <a:moveTo>
                      <a:pt x="4" y="0"/>
                    </a:moveTo>
                    <a:cubicBezTo>
                      <a:pt x="4" y="0"/>
                      <a:pt x="4" y="0"/>
                      <a:pt x="4" y="0"/>
                    </a:cubicBezTo>
                    <a:cubicBezTo>
                      <a:pt x="3" y="0"/>
                      <a:pt x="1" y="0"/>
                      <a:pt x="0" y="2"/>
                    </a:cubicBezTo>
                    <a:cubicBezTo>
                      <a:pt x="1" y="2"/>
                      <a:pt x="2" y="2"/>
                      <a:pt x="2" y="2"/>
                    </a:cubicBezTo>
                    <a:cubicBezTo>
                      <a:pt x="3" y="2"/>
                      <a:pt x="4" y="3"/>
                      <a:pt x="4" y="4"/>
                    </a:cubicBezTo>
                    <a:cubicBezTo>
                      <a:pt x="4" y="4"/>
                      <a:pt x="4" y="4"/>
                      <a:pt x="4" y="4"/>
                    </a:cubicBezTo>
                    <a:cubicBezTo>
                      <a:pt x="4" y="4"/>
                      <a:pt x="4" y="4"/>
                      <a:pt x="4" y="4"/>
                    </a:cubicBezTo>
                    <a:cubicBezTo>
                      <a:pt x="4" y="4"/>
                      <a:pt x="4" y="4"/>
                      <a:pt x="4" y="4"/>
                    </a:cubicBezTo>
                    <a:cubicBezTo>
                      <a:pt x="4" y="5"/>
                      <a:pt x="4" y="5"/>
                      <a:pt x="4" y="5"/>
                    </a:cubicBezTo>
                    <a:cubicBezTo>
                      <a:pt x="4" y="5"/>
                      <a:pt x="4" y="5"/>
                      <a:pt x="4" y="5"/>
                    </a:cubicBezTo>
                    <a:cubicBezTo>
                      <a:pt x="4" y="5"/>
                      <a:pt x="4" y="5"/>
                      <a:pt x="4" y="5"/>
                    </a:cubicBezTo>
                    <a:cubicBezTo>
                      <a:pt x="4" y="5"/>
                      <a:pt x="3" y="6"/>
                      <a:pt x="2" y="6"/>
                    </a:cubicBezTo>
                    <a:cubicBezTo>
                      <a:pt x="2" y="6"/>
                      <a:pt x="2" y="6"/>
                      <a:pt x="2" y="6"/>
                    </a:cubicBezTo>
                    <a:cubicBezTo>
                      <a:pt x="1" y="6"/>
                      <a:pt x="0" y="6"/>
                      <a:pt x="0" y="6"/>
                    </a:cubicBezTo>
                    <a:cubicBezTo>
                      <a:pt x="0" y="7"/>
                      <a:pt x="1" y="8"/>
                      <a:pt x="2" y="8"/>
                    </a:cubicBezTo>
                    <a:cubicBezTo>
                      <a:pt x="2" y="9"/>
                      <a:pt x="3" y="9"/>
                      <a:pt x="4" y="9"/>
                    </a:cubicBezTo>
                    <a:cubicBezTo>
                      <a:pt x="4" y="9"/>
                      <a:pt x="4" y="9"/>
                      <a:pt x="4" y="9"/>
                    </a:cubicBezTo>
                    <a:cubicBezTo>
                      <a:pt x="4" y="9"/>
                      <a:pt x="4" y="9"/>
                      <a:pt x="4" y="9"/>
                    </a:cubicBezTo>
                    <a:cubicBezTo>
                      <a:pt x="4" y="9"/>
                      <a:pt x="5" y="9"/>
                      <a:pt x="5" y="9"/>
                    </a:cubicBezTo>
                    <a:cubicBezTo>
                      <a:pt x="6" y="8"/>
                      <a:pt x="7" y="8"/>
                      <a:pt x="8" y="6"/>
                    </a:cubicBezTo>
                    <a:cubicBezTo>
                      <a:pt x="8" y="6"/>
                      <a:pt x="8" y="6"/>
                      <a:pt x="8" y="6"/>
                    </a:cubicBezTo>
                    <a:cubicBezTo>
                      <a:pt x="8" y="6"/>
                      <a:pt x="8" y="5"/>
                      <a:pt x="8" y="4"/>
                    </a:cubicBezTo>
                    <a:cubicBezTo>
                      <a:pt x="8" y="4"/>
                      <a:pt x="8" y="3"/>
                      <a:pt x="8" y="3"/>
                    </a:cubicBezTo>
                    <a:cubicBezTo>
                      <a:pt x="8" y="2"/>
                      <a:pt x="7" y="1"/>
                      <a:pt x="6" y="0"/>
                    </a:cubicBezTo>
                    <a:cubicBezTo>
                      <a:pt x="6" y="0"/>
                      <a:pt x="6" y="0"/>
                      <a:pt x="6" y="0"/>
                    </a:cubicBezTo>
                    <a:cubicBezTo>
                      <a:pt x="5" y="0"/>
                      <a:pt x="5" y="0"/>
                      <a:pt x="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9" name="Freeform 152"/>
              <p:cNvSpPr/>
              <p:nvPr/>
            </p:nvSpPr>
            <p:spPr bwMode="auto">
              <a:xfrm>
                <a:off x="4870451" y="1001713"/>
                <a:ext cx="22225" cy="25400"/>
              </a:xfrm>
              <a:custGeom>
                <a:avLst/>
                <a:gdLst>
                  <a:gd name="T0" fmla="*/ 4 w 8"/>
                  <a:gd name="T1" fmla="*/ 0 h 9"/>
                  <a:gd name="T2" fmla="*/ 4 w 8"/>
                  <a:gd name="T3" fmla="*/ 0 h 9"/>
                  <a:gd name="T4" fmla="*/ 4 w 8"/>
                  <a:gd name="T5" fmla="*/ 0 h 9"/>
                  <a:gd name="T6" fmla="*/ 0 w 8"/>
                  <a:gd name="T7" fmla="*/ 2 h 9"/>
                  <a:gd name="T8" fmla="*/ 2 w 8"/>
                  <a:gd name="T9" fmla="*/ 2 h 9"/>
                  <a:gd name="T10" fmla="*/ 2 w 8"/>
                  <a:gd name="T11" fmla="*/ 2 h 9"/>
                  <a:gd name="T12" fmla="*/ 4 w 8"/>
                  <a:gd name="T13" fmla="*/ 4 h 9"/>
                  <a:gd name="T14" fmla="*/ 4 w 8"/>
                  <a:gd name="T15" fmla="*/ 4 h 9"/>
                  <a:gd name="T16" fmla="*/ 4 w 8"/>
                  <a:gd name="T17" fmla="*/ 4 h 9"/>
                  <a:gd name="T18" fmla="*/ 4 w 8"/>
                  <a:gd name="T19" fmla="*/ 5 h 9"/>
                  <a:gd name="T20" fmla="*/ 4 w 8"/>
                  <a:gd name="T21" fmla="*/ 5 h 9"/>
                  <a:gd name="T22" fmla="*/ 2 w 8"/>
                  <a:gd name="T23" fmla="*/ 6 h 9"/>
                  <a:gd name="T24" fmla="*/ 2 w 8"/>
                  <a:gd name="T25" fmla="*/ 6 h 9"/>
                  <a:gd name="T26" fmla="*/ 0 w 8"/>
                  <a:gd name="T27" fmla="*/ 6 h 9"/>
                  <a:gd name="T28" fmla="*/ 2 w 8"/>
                  <a:gd name="T29" fmla="*/ 8 h 9"/>
                  <a:gd name="T30" fmla="*/ 4 w 8"/>
                  <a:gd name="T31" fmla="*/ 9 h 9"/>
                  <a:gd name="T32" fmla="*/ 5 w 8"/>
                  <a:gd name="T33" fmla="*/ 9 h 9"/>
                  <a:gd name="T34" fmla="*/ 8 w 8"/>
                  <a:gd name="T35" fmla="*/ 7 h 9"/>
                  <a:gd name="T36" fmla="*/ 7 w 8"/>
                  <a:gd name="T37" fmla="*/ 6 h 9"/>
                  <a:gd name="T38" fmla="*/ 6 w 8"/>
                  <a:gd name="T39" fmla="*/ 6 h 9"/>
                  <a:gd name="T40" fmla="*/ 7 w 8"/>
                  <a:gd name="T41" fmla="*/ 6 h 9"/>
                  <a:gd name="T42" fmla="*/ 8 w 8"/>
                  <a:gd name="T43" fmla="*/ 7 h 9"/>
                  <a:gd name="T44" fmla="*/ 8 w 8"/>
                  <a:gd name="T45" fmla="*/ 4 h 9"/>
                  <a:gd name="T46" fmla="*/ 8 w 8"/>
                  <a:gd name="T47" fmla="*/ 3 h 9"/>
                  <a:gd name="T48" fmla="*/ 6 w 8"/>
                  <a:gd name="T49" fmla="*/ 0 h 9"/>
                  <a:gd name="T50" fmla="*/ 4 w 8"/>
                  <a:gd name="T5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 h="9">
                    <a:moveTo>
                      <a:pt x="4" y="0"/>
                    </a:moveTo>
                    <a:cubicBezTo>
                      <a:pt x="4" y="0"/>
                      <a:pt x="4" y="0"/>
                      <a:pt x="4" y="0"/>
                    </a:cubicBezTo>
                    <a:cubicBezTo>
                      <a:pt x="4" y="0"/>
                      <a:pt x="4" y="0"/>
                      <a:pt x="4" y="0"/>
                    </a:cubicBezTo>
                    <a:cubicBezTo>
                      <a:pt x="3" y="0"/>
                      <a:pt x="1" y="1"/>
                      <a:pt x="0" y="2"/>
                    </a:cubicBezTo>
                    <a:cubicBezTo>
                      <a:pt x="1" y="2"/>
                      <a:pt x="2" y="2"/>
                      <a:pt x="2" y="2"/>
                    </a:cubicBezTo>
                    <a:cubicBezTo>
                      <a:pt x="2" y="2"/>
                      <a:pt x="2" y="2"/>
                      <a:pt x="2" y="2"/>
                    </a:cubicBezTo>
                    <a:cubicBezTo>
                      <a:pt x="3" y="2"/>
                      <a:pt x="4" y="3"/>
                      <a:pt x="4" y="4"/>
                    </a:cubicBezTo>
                    <a:cubicBezTo>
                      <a:pt x="4" y="4"/>
                      <a:pt x="4" y="4"/>
                      <a:pt x="4" y="4"/>
                    </a:cubicBezTo>
                    <a:cubicBezTo>
                      <a:pt x="4" y="4"/>
                      <a:pt x="4" y="4"/>
                      <a:pt x="4" y="4"/>
                    </a:cubicBezTo>
                    <a:cubicBezTo>
                      <a:pt x="4" y="5"/>
                      <a:pt x="4" y="5"/>
                      <a:pt x="4" y="5"/>
                    </a:cubicBezTo>
                    <a:cubicBezTo>
                      <a:pt x="4" y="5"/>
                      <a:pt x="4" y="5"/>
                      <a:pt x="4" y="5"/>
                    </a:cubicBezTo>
                    <a:cubicBezTo>
                      <a:pt x="4" y="6"/>
                      <a:pt x="3" y="6"/>
                      <a:pt x="2" y="6"/>
                    </a:cubicBezTo>
                    <a:cubicBezTo>
                      <a:pt x="2" y="6"/>
                      <a:pt x="2" y="6"/>
                      <a:pt x="2" y="6"/>
                    </a:cubicBezTo>
                    <a:cubicBezTo>
                      <a:pt x="1" y="6"/>
                      <a:pt x="0" y="6"/>
                      <a:pt x="0" y="6"/>
                    </a:cubicBezTo>
                    <a:cubicBezTo>
                      <a:pt x="0" y="7"/>
                      <a:pt x="1" y="8"/>
                      <a:pt x="2" y="8"/>
                    </a:cubicBezTo>
                    <a:cubicBezTo>
                      <a:pt x="2" y="9"/>
                      <a:pt x="3" y="9"/>
                      <a:pt x="4" y="9"/>
                    </a:cubicBezTo>
                    <a:cubicBezTo>
                      <a:pt x="4" y="9"/>
                      <a:pt x="5" y="9"/>
                      <a:pt x="5" y="9"/>
                    </a:cubicBezTo>
                    <a:cubicBezTo>
                      <a:pt x="6" y="8"/>
                      <a:pt x="7" y="8"/>
                      <a:pt x="8" y="7"/>
                    </a:cubicBezTo>
                    <a:cubicBezTo>
                      <a:pt x="7" y="6"/>
                      <a:pt x="7" y="6"/>
                      <a:pt x="7" y="6"/>
                    </a:cubicBezTo>
                    <a:cubicBezTo>
                      <a:pt x="6" y="6"/>
                      <a:pt x="6" y="6"/>
                      <a:pt x="6" y="6"/>
                    </a:cubicBezTo>
                    <a:cubicBezTo>
                      <a:pt x="7" y="6"/>
                      <a:pt x="7" y="6"/>
                      <a:pt x="7" y="6"/>
                    </a:cubicBezTo>
                    <a:cubicBezTo>
                      <a:pt x="8" y="7"/>
                      <a:pt x="8" y="7"/>
                      <a:pt x="8" y="7"/>
                    </a:cubicBezTo>
                    <a:cubicBezTo>
                      <a:pt x="8" y="6"/>
                      <a:pt x="8" y="5"/>
                      <a:pt x="8" y="4"/>
                    </a:cubicBezTo>
                    <a:cubicBezTo>
                      <a:pt x="8" y="4"/>
                      <a:pt x="8" y="4"/>
                      <a:pt x="8" y="3"/>
                    </a:cubicBezTo>
                    <a:cubicBezTo>
                      <a:pt x="8" y="2"/>
                      <a:pt x="7" y="1"/>
                      <a:pt x="6" y="0"/>
                    </a:cubicBezTo>
                    <a:cubicBezTo>
                      <a:pt x="5" y="0"/>
                      <a:pt x="5" y="0"/>
                      <a:pt x="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0" name="Freeform 153"/>
              <p:cNvSpPr/>
              <p:nvPr/>
            </p:nvSpPr>
            <p:spPr bwMode="auto">
              <a:xfrm>
                <a:off x="4856163" y="1027113"/>
                <a:ext cx="22225" cy="25400"/>
              </a:xfrm>
              <a:custGeom>
                <a:avLst/>
                <a:gdLst>
                  <a:gd name="T0" fmla="*/ 4 w 8"/>
                  <a:gd name="T1" fmla="*/ 0 h 9"/>
                  <a:gd name="T2" fmla="*/ 0 w 8"/>
                  <a:gd name="T3" fmla="*/ 2 h 9"/>
                  <a:gd name="T4" fmla="*/ 2 w 8"/>
                  <a:gd name="T5" fmla="*/ 2 h 9"/>
                  <a:gd name="T6" fmla="*/ 2 w 8"/>
                  <a:gd name="T7" fmla="*/ 2 h 9"/>
                  <a:gd name="T8" fmla="*/ 4 w 8"/>
                  <a:gd name="T9" fmla="*/ 4 h 9"/>
                  <a:gd name="T10" fmla="*/ 4 w 8"/>
                  <a:gd name="T11" fmla="*/ 4 h 9"/>
                  <a:gd name="T12" fmla="*/ 4 w 8"/>
                  <a:gd name="T13" fmla="*/ 5 h 9"/>
                  <a:gd name="T14" fmla="*/ 4 w 8"/>
                  <a:gd name="T15" fmla="*/ 5 h 9"/>
                  <a:gd name="T16" fmla="*/ 4 w 8"/>
                  <a:gd name="T17" fmla="*/ 5 h 9"/>
                  <a:gd name="T18" fmla="*/ 2 w 8"/>
                  <a:gd name="T19" fmla="*/ 6 h 9"/>
                  <a:gd name="T20" fmla="*/ 2 w 8"/>
                  <a:gd name="T21" fmla="*/ 6 h 9"/>
                  <a:gd name="T22" fmla="*/ 0 w 8"/>
                  <a:gd name="T23" fmla="*/ 6 h 9"/>
                  <a:gd name="T24" fmla="*/ 2 w 8"/>
                  <a:gd name="T25" fmla="*/ 9 h 9"/>
                  <a:gd name="T26" fmla="*/ 4 w 8"/>
                  <a:gd name="T27" fmla="*/ 9 h 9"/>
                  <a:gd name="T28" fmla="*/ 4 w 8"/>
                  <a:gd name="T29" fmla="*/ 9 h 9"/>
                  <a:gd name="T30" fmla="*/ 5 w 8"/>
                  <a:gd name="T31" fmla="*/ 9 h 9"/>
                  <a:gd name="T32" fmla="*/ 8 w 8"/>
                  <a:gd name="T33" fmla="*/ 7 h 9"/>
                  <a:gd name="T34" fmla="*/ 7 w 8"/>
                  <a:gd name="T35" fmla="*/ 6 h 9"/>
                  <a:gd name="T36" fmla="*/ 6 w 8"/>
                  <a:gd name="T37" fmla="*/ 6 h 9"/>
                  <a:gd name="T38" fmla="*/ 7 w 8"/>
                  <a:gd name="T39" fmla="*/ 6 h 9"/>
                  <a:gd name="T40" fmla="*/ 8 w 8"/>
                  <a:gd name="T41" fmla="*/ 7 h 9"/>
                  <a:gd name="T42" fmla="*/ 8 w 8"/>
                  <a:gd name="T43" fmla="*/ 5 h 9"/>
                  <a:gd name="T44" fmla="*/ 8 w 8"/>
                  <a:gd name="T45" fmla="*/ 3 h 9"/>
                  <a:gd name="T46" fmla="*/ 6 w 8"/>
                  <a:gd name="T47" fmla="*/ 1 h 9"/>
                  <a:gd name="T48" fmla="*/ 4 w 8"/>
                  <a:gd name="T49" fmla="*/ 0 h 9"/>
                  <a:gd name="T50" fmla="*/ 4 w 8"/>
                  <a:gd name="T51" fmla="*/ 0 h 9"/>
                  <a:gd name="T52" fmla="*/ 4 w 8"/>
                  <a:gd name="T5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 h="9">
                    <a:moveTo>
                      <a:pt x="4" y="0"/>
                    </a:moveTo>
                    <a:cubicBezTo>
                      <a:pt x="3" y="0"/>
                      <a:pt x="1" y="1"/>
                      <a:pt x="0" y="2"/>
                    </a:cubicBezTo>
                    <a:cubicBezTo>
                      <a:pt x="1" y="2"/>
                      <a:pt x="2" y="2"/>
                      <a:pt x="2" y="2"/>
                    </a:cubicBezTo>
                    <a:cubicBezTo>
                      <a:pt x="2" y="2"/>
                      <a:pt x="2" y="2"/>
                      <a:pt x="2" y="2"/>
                    </a:cubicBezTo>
                    <a:cubicBezTo>
                      <a:pt x="3" y="2"/>
                      <a:pt x="4" y="3"/>
                      <a:pt x="4" y="4"/>
                    </a:cubicBezTo>
                    <a:cubicBezTo>
                      <a:pt x="4" y="4"/>
                      <a:pt x="4" y="4"/>
                      <a:pt x="4" y="4"/>
                    </a:cubicBezTo>
                    <a:cubicBezTo>
                      <a:pt x="4" y="5"/>
                      <a:pt x="4" y="5"/>
                      <a:pt x="4" y="5"/>
                    </a:cubicBezTo>
                    <a:cubicBezTo>
                      <a:pt x="4" y="5"/>
                      <a:pt x="4" y="5"/>
                      <a:pt x="4" y="5"/>
                    </a:cubicBezTo>
                    <a:cubicBezTo>
                      <a:pt x="4" y="5"/>
                      <a:pt x="4" y="5"/>
                      <a:pt x="4" y="5"/>
                    </a:cubicBezTo>
                    <a:cubicBezTo>
                      <a:pt x="4" y="6"/>
                      <a:pt x="3" y="6"/>
                      <a:pt x="2" y="6"/>
                    </a:cubicBezTo>
                    <a:cubicBezTo>
                      <a:pt x="2" y="6"/>
                      <a:pt x="2" y="6"/>
                      <a:pt x="2" y="6"/>
                    </a:cubicBezTo>
                    <a:cubicBezTo>
                      <a:pt x="1" y="6"/>
                      <a:pt x="0" y="6"/>
                      <a:pt x="0" y="6"/>
                    </a:cubicBezTo>
                    <a:cubicBezTo>
                      <a:pt x="0" y="7"/>
                      <a:pt x="1" y="8"/>
                      <a:pt x="2" y="9"/>
                    </a:cubicBezTo>
                    <a:cubicBezTo>
                      <a:pt x="2" y="9"/>
                      <a:pt x="3" y="9"/>
                      <a:pt x="4" y="9"/>
                    </a:cubicBezTo>
                    <a:cubicBezTo>
                      <a:pt x="4" y="9"/>
                      <a:pt x="4" y="9"/>
                      <a:pt x="4" y="9"/>
                    </a:cubicBezTo>
                    <a:cubicBezTo>
                      <a:pt x="4" y="9"/>
                      <a:pt x="5" y="9"/>
                      <a:pt x="5" y="9"/>
                    </a:cubicBezTo>
                    <a:cubicBezTo>
                      <a:pt x="6" y="9"/>
                      <a:pt x="7" y="8"/>
                      <a:pt x="8" y="7"/>
                    </a:cubicBezTo>
                    <a:cubicBezTo>
                      <a:pt x="7" y="6"/>
                      <a:pt x="7" y="6"/>
                      <a:pt x="7" y="6"/>
                    </a:cubicBezTo>
                    <a:cubicBezTo>
                      <a:pt x="6" y="6"/>
                      <a:pt x="6" y="6"/>
                      <a:pt x="6" y="6"/>
                    </a:cubicBezTo>
                    <a:cubicBezTo>
                      <a:pt x="7" y="6"/>
                      <a:pt x="7" y="6"/>
                      <a:pt x="7" y="6"/>
                    </a:cubicBezTo>
                    <a:cubicBezTo>
                      <a:pt x="8" y="7"/>
                      <a:pt x="8" y="7"/>
                      <a:pt x="8" y="7"/>
                    </a:cubicBezTo>
                    <a:cubicBezTo>
                      <a:pt x="8" y="6"/>
                      <a:pt x="8" y="5"/>
                      <a:pt x="8" y="5"/>
                    </a:cubicBezTo>
                    <a:cubicBezTo>
                      <a:pt x="8" y="4"/>
                      <a:pt x="8" y="4"/>
                      <a:pt x="8" y="3"/>
                    </a:cubicBezTo>
                    <a:cubicBezTo>
                      <a:pt x="8" y="2"/>
                      <a:pt x="7" y="1"/>
                      <a:pt x="6" y="1"/>
                    </a:cubicBezTo>
                    <a:cubicBezTo>
                      <a:pt x="5" y="0"/>
                      <a:pt x="5" y="0"/>
                      <a:pt x="4" y="0"/>
                    </a:cubicBezTo>
                    <a:cubicBezTo>
                      <a:pt x="4" y="0"/>
                      <a:pt x="4" y="0"/>
                      <a:pt x="4" y="0"/>
                    </a:cubicBezTo>
                    <a:cubicBezTo>
                      <a:pt x="4" y="0"/>
                      <a:pt x="4" y="0"/>
                      <a:pt x="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1" name="Freeform 154"/>
              <p:cNvSpPr/>
              <p:nvPr/>
            </p:nvSpPr>
            <p:spPr bwMode="auto">
              <a:xfrm>
                <a:off x="4841876" y="1052513"/>
                <a:ext cx="22225" cy="25400"/>
              </a:xfrm>
              <a:custGeom>
                <a:avLst/>
                <a:gdLst>
                  <a:gd name="T0" fmla="*/ 4 w 8"/>
                  <a:gd name="T1" fmla="*/ 0 h 9"/>
                  <a:gd name="T2" fmla="*/ 0 w 8"/>
                  <a:gd name="T3" fmla="*/ 2 h 9"/>
                  <a:gd name="T4" fmla="*/ 2 w 8"/>
                  <a:gd name="T5" fmla="*/ 2 h 9"/>
                  <a:gd name="T6" fmla="*/ 4 w 8"/>
                  <a:gd name="T7" fmla="*/ 4 h 9"/>
                  <a:gd name="T8" fmla="*/ 4 w 8"/>
                  <a:gd name="T9" fmla="*/ 4 h 9"/>
                  <a:gd name="T10" fmla="*/ 4 w 8"/>
                  <a:gd name="T11" fmla="*/ 5 h 9"/>
                  <a:gd name="T12" fmla="*/ 4 w 8"/>
                  <a:gd name="T13" fmla="*/ 5 h 9"/>
                  <a:gd name="T14" fmla="*/ 4 w 8"/>
                  <a:gd name="T15" fmla="*/ 5 h 9"/>
                  <a:gd name="T16" fmla="*/ 2 w 8"/>
                  <a:gd name="T17" fmla="*/ 6 h 9"/>
                  <a:gd name="T18" fmla="*/ 2 w 8"/>
                  <a:gd name="T19" fmla="*/ 6 h 9"/>
                  <a:gd name="T20" fmla="*/ 0 w 8"/>
                  <a:gd name="T21" fmla="*/ 6 h 9"/>
                  <a:gd name="T22" fmla="*/ 2 w 8"/>
                  <a:gd name="T23" fmla="*/ 9 h 9"/>
                  <a:gd name="T24" fmla="*/ 2 w 8"/>
                  <a:gd name="T25" fmla="*/ 9 h 9"/>
                  <a:gd name="T26" fmla="*/ 4 w 8"/>
                  <a:gd name="T27" fmla="*/ 9 h 9"/>
                  <a:gd name="T28" fmla="*/ 5 w 8"/>
                  <a:gd name="T29" fmla="*/ 9 h 9"/>
                  <a:gd name="T30" fmla="*/ 8 w 8"/>
                  <a:gd name="T31" fmla="*/ 7 h 9"/>
                  <a:gd name="T32" fmla="*/ 7 w 8"/>
                  <a:gd name="T33" fmla="*/ 6 h 9"/>
                  <a:gd name="T34" fmla="*/ 6 w 8"/>
                  <a:gd name="T35" fmla="*/ 6 h 9"/>
                  <a:gd name="T36" fmla="*/ 7 w 8"/>
                  <a:gd name="T37" fmla="*/ 6 h 9"/>
                  <a:gd name="T38" fmla="*/ 8 w 8"/>
                  <a:gd name="T39" fmla="*/ 7 h 9"/>
                  <a:gd name="T40" fmla="*/ 8 w 8"/>
                  <a:gd name="T41" fmla="*/ 5 h 9"/>
                  <a:gd name="T42" fmla="*/ 8 w 8"/>
                  <a:gd name="T43" fmla="*/ 3 h 9"/>
                  <a:gd name="T44" fmla="*/ 6 w 8"/>
                  <a:gd name="T45" fmla="*/ 1 h 9"/>
                  <a:gd name="T46" fmla="*/ 4 w 8"/>
                  <a:gd name="T4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 h="9">
                    <a:moveTo>
                      <a:pt x="4" y="0"/>
                    </a:moveTo>
                    <a:cubicBezTo>
                      <a:pt x="3" y="0"/>
                      <a:pt x="1" y="1"/>
                      <a:pt x="0" y="2"/>
                    </a:cubicBezTo>
                    <a:cubicBezTo>
                      <a:pt x="1" y="2"/>
                      <a:pt x="2" y="2"/>
                      <a:pt x="2" y="2"/>
                    </a:cubicBezTo>
                    <a:cubicBezTo>
                      <a:pt x="3" y="2"/>
                      <a:pt x="4" y="3"/>
                      <a:pt x="4" y="4"/>
                    </a:cubicBezTo>
                    <a:cubicBezTo>
                      <a:pt x="4" y="4"/>
                      <a:pt x="4" y="4"/>
                      <a:pt x="4" y="4"/>
                    </a:cubicBezTo>
                    <a:cubicBezTo>
                      <a:pt x="4" y="5"/>
                      <a:pt x="4" y="5"/>
                      <a:pt x="4" y="5"/>
                    </a:cubicBezTo>
                    <a:cubicBezTo>
                      <a:pt x="4" y="5"/>
                      <a:pt x="4" y="5"/>
                      <a:pt x="4" y="5"/>
                    </a:cubicBezTo>
                    <a:cubicBezTo>
                      <a:pt x="4" y="5"/>
                      <a:pt x="4" y="5"/>
                      <a:pt x="4" y="5"/>
                    </a:cubicBezTo>
                    <a:cubicBezTo>
                      <a:pt x="4" y="6"/>
                      <a:pt x="3" y="6"/>
                      <a:pt x="2" y="6"/>
                    </a:cubicBezTo>
                    <a:cubicBezTo>
                      <a:pt x="2" y="6"/>
                      <a:pt x="2" y="6"/>
                      <a:pt x="2" y="6"/>
                    </a:cubicBezTo>
                    <a:cubicBezTo>
                      <a:pt x="1" y="6"/>
                      <a:pt x="0" y="6"/>
                      <a:pt x="0" y="6"/>
                    </a:cubicBezTo>
                    <a:cubicBezTo>
                      <a:pt x="0" y="7"/>
                      <a:pt x="1" y="8"/>
                      <a:pt x="2" y="9"/>
                    </a:cubicBezTo>
                    <a:cubicBezTo>
                      <a:pt x="2" y="9"/>
                      <a:pt x="2" y="9"/>
                      <a:pt x="2" y="9"/>
                    </a:cubicBezTo>
                    <a:cubicBezTo>
                      <a:pt x="2" y="9"/>
                      <a:pt x="3" y="9"/>
                      <a:pt x="4" y="9"/>
                    </a:cubicBezTo>
                    <a:cubicBezTo>
                      <a:pt x="4" y="9"/>
                      <a:pt x="5" y="9"/>
                      <a:pt x="5" y="9"/>
                    </a:cubicBezTo>
                    <a:cubicBezTo>
                      <a:pt x="6" y="9"/>
                      <a:pt x="7" y="8"/>
                      <a:pt x="8" y="7"/>
                    </a:cubicBezTo>
                    <a:cubicBezTo>
                      <a:pt x="7" y="6"/>
                      <a:pt x="7" y="6"/>
                      <a:pt x="7" y="6"/>
                    </a:cubicBezTo>
                    <a:cubicBezTo>
                      <a:pt x="6" y="6"/>
                      <a:pt x="6" y="6"/>
                      <a:pt x="6" y="6"/>
                    </a:cubicBezTo>
                    <a:cubicBezTo>
                      <a:pt x="7" y="6"/>
                      <a:pt x="7" y="6"/>
                      <a:pt x="7" y="6"/>
                    </a:cubicBezTo>
                    <a:cubicBezTo>
                      <a:pt x="8" y="7"/>
                      <a:pt x="8" y="7"/>
                      <a:pt x="8" y="7"/>
                    </a:cubicBezTo>
                    <a:cubicBezTo>
                      <a:pt x="8" y="6"/>
                      <a:pt x="8" y="5"/>
                      <a:pt x="8" y="5"/>
                    </a:cubicBezTo>
                    <a:cubicBezTo>
                      <a:pt x="8" y="4"/>
                      <a:pt x="8" y="4"/>
                      <a:pt x="8" y="3"/>
                    </a:cubicBezTo>
                    <a:cubicBezTo>
                      <a:pt x="8" y="2"/>
                      <a:pt x="7" y="1"/>
                      <a:pt x="6" y="1"/>
                    </a:cubicBezTo>
                    <a:cubicBezTo>
                      <a:pt x="5" y="0"/>
                      <a:pt x="5" y="0"/>
                      <a:pt x="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2" name="Freeform 155"/>
              <p:cNvSpPr/>
              <p:nvPr/>
            </p:nvSpPr>
            <p:spPr bwMode="auto">
              <a:xfrm>
                <a:off x="4827588" y="1077913"/>
                <a:ext cx="23813" cy="25400"/>
              </a:xfrm>
              <a:custGeom>
                <a:avLst/>
                <a:gdLst>
                  <a:gd name="T0" fmla="*/ 4 w 8"/>
                  <a:gd name="T1" fmla="*/ 0 h 9"/>
                  <a:gd name="T2" fmla="*/ 0 w 8"/>
                  <a:gd name="T3" fmla="*/ 2 h 9"/>
                  <a:gd name="T4" fmla="*/ 2 w 8"/>
                  <a:gd name="T5" fmla="*/ 2 h 9"/>
                  <a:gd name="T6" fmla="*/ 4 w 8"/>
                  <a:gd name="T7" fmla="*/ 4 h 9"/>
                  <a:gd name="T8" fmla="*/ 4 w 8"/>
                  <a:gd name="T9" fmla="*/ 4 h 9"/>
                  <a:gd name="T10" fmla="*/ 4 w 8"/>
                  <a:gd name="T11" fmla="*/ 5 h 9"/>
                  <a:gd name="T12" fmla="*/ 4 w 8"/>
                  <a:gd name="T13" fmla="*/ 5 h 9"/>
                  <a:gd name="T14" fmla="*/ 4 w 8"/>
                  <a:gd name="T15" fmla="*/ 5 h 9"/>
                  <a:gd name="T16" fmla="*/ 2 w 8"/>
                  <a:gd name="T17" fmla="*/ 6 h 9"/>
                  <a:gd name="T18" fmla="*/ 2 w 8"/>
                  <a:gd name="T19" fmla="*/ 6 h 9"/>
                  <a:gd name="T20" fmla="*/ 0 w 8"/>
                  <a:gd name="T21" fmla="*/ 6 h 9"/>
                  <a:gd name="T22" fmla="*/ 2 w 8"/>
                  <a:gd name="T23" fmla="*/ 9 h 9"/>
                  <a:gd name="T24" fmla="*/ 4 w 8"/>
                  <a:gd name="T25" fmla="*/ 9 h 9"/>
                  <a:gd name="T26" fmla="*/ 4 w 8"/>
                  <a:gd name="T27" fmla="*/ 9 h 9"/>
                  <a:gd name="T28" fmla="*/ 4 w 8"/>
                  <a:gd name="T29" fmla="*/ 9 h 9"/>
                  <a:gd name="T30" fmla="*/ 5 w 8"/>
                  <a:gd name="T31" fmla="*/ 9 h 9"/>
                  <a:gd name="T32" fmla="*/ 8 w 8"/>
                  <a:gd name="T33" fmla="*/ 7 h 9"/>
                  <a:gd name="T34" fmla="*/ 7 w 8"/>
                  <a:gd name="T35" fmla="*/ 6 h 9"/>
                  <a:gd name="T36" fmla="*/ 6 w 8"/>
                  <a:gd name="T37" fmla="*/ 6 h 9"/>
                  <a:gd name="T38" fmla="*/ 7 w 8"/>
                  <a:gd name="T39" fmla="*/ 6 h 9"/>
                  <a:gd name="T40" fmla="*/ 8 w 8"/>
                  <a:gd name="T41" fmla="*/ 7 h 9"/>
                  <a:gd name="T42" fmla="*/ 8 w 8"/>
                  <a:gd name="T43" fmla="*/ 5 h 9"/>
                  <a:gd name="T44" fmla="*/ 8 w 8"/>
                  <a:gd name="T45" fmla="*/ 4 h 9"/>
                  <a:gd name="T46" fmla="*/ 6 w 8"/>
                  <a:gd name="T47" fmla="*/ 1 h 9"/>
                  <a:gd name="T48" fmla="*/ 4 w 8"/>
                  <a:gd name="T49" fmla="*/ 0 h 9"/>
                  <a:gd name="T50" fmla="*/ 4 w 8"/>
                  <a:gd name="T5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 h="9">
                    <a:moveTo>
                      <a:pt x="4" y="0"/>
                    </a:moveTo>
                    <a:cubicBezTo>
                      <a:pt x="3" y="0"/>
                      <a:pt x="1" y="1"/>
                      <a:pt x="0" y="2"/>
                    </a:cubicBezTo>
                    <a:cubicBezTo>
                      <a:pt x="1" y="2"/>
                      <a:pt x="2" y="2"/>
                      <a:pt x="2" y="2"/>
                    </a:cubicBezTo>
                    <a:cubicBezTo>
                      <a:pt x="3" y="3"/>
                      <a:pt x="4" y="3"/>
                      <a:pt x="4" y="4"/>
                    </a:cubicBezTo>
                    <a:cubicBezTo>
                      <a:pt x="4" y="4"/>
                      <a:pt x="4" y="4"/>
                      <a:pt x="4" y="4"/>
                    </a:cubicBezTo>
                    <a:cubicBezTo>
                      <a:pt x="4" y="5"/>
                      <a:pt x="4" y="5"/>
                      <a:pt x="4" y="5"/>
                    </a:cubicBezTo>
                    <a:cubicBezTo>
                      <a:pt x="4" y="5"/>
                      <a:pt x="4" y="5"/>
                      <a:pt x="4" y="5"/>
                    </a:cubicBezTo>
                    <a:cubicBezTo>
                      <a:pt x="4" y="5"/>
                      <a:pt x="4" y="5"/>
                      <a:pt x="4" y="5"/>
                    </a:cubicBezTo>
                    <a:cubicBezTo>
                      <a:pt x="4" y="6"/>
                      <a:pt x="3" y="6"/>
                      <a:pt x="2" y="6"/>
                    </a:cubicBezTo>
                    <a:cubicBezTo>
                      <a:pt x="2" y="6"/>
                      <a:pt x="2" y="6"/>
                      <a:pt x="2" y="6"/>
                    </a:cubicBezTo>
                    <a:cubicBezTo>
                      <a:pt x="1" y="6"/>
                      <a:pt x="0" y="6"/>
                      <a:pt x="0" y="6"/>
                    </a:cubicBezTo>
                    <a:cubicBezTo>
                      <a:pt x="0" y="7"/>
                      <a:pt x="1" y="8"/>
                      <a:pt x="2" y="9"/>
                    </a:cubicBezTo>
                    <a:cubicBezTo>
                      <a:pt x="2" y="9"/>
                      <a:pt x="3" y="9"/>
                      <a:pt x="4" y="9"/>
                    </a:cubicBezTo>
                    <a:cubicBezTo>
                      <a:pt x="4" y="9"/>
                      <a:pt x="4" y="9"/>
                      <a:pt x="4" y="9"/>
                    </a:cubicBezTo>
                    <a:cubicBezTo>
                      <a:pt x="4" y="9"/>
                      <a:pt x="4" y="9"/>
                      <a:pt x="4" y="9"/>
                    </a:cubicBezTo>
                    <a:cubicBezTo>
                      <a:pt x="4" y="9"/>
                      <a:pt x="5" y="9"/>
                      <a:pt x="5" y="9"/>
                    </a:cubicBezTo>
                    <a:cubicBezTo>
                      <a:pt x="6" y="9"/>
                      <a:pt x="7" y="8"/>
                      <a:pt x="8" y="7"/>
                    </a:cubicBezTo>
                    <a:cubicBezTo>
                      <a:pt x="7" y="6"/>
                      <a:pt x="7" y="6"/>
                      <a:pt x="7" y="6"/>
                    </a:cubicBezTo>
                    <a:cubicBezTo>
                      <a:pt x="6" y="6"/>
                      <a:pt x="6" y="6"/>
                      <a:pt x="6" y="6"/>
                    </a:cubicBezTo>
                    <a:cubicBezTo>
                      <a:pt x="7" y="6"/>
                      <a:pt x="7" y="6"/>
                      <a:pt x="7" y="6"/>
                    </a:cubicBezTo>
                    <a:cubicBezTo>
                      <a:pt x="8" y="7"/>
                      <a:pt x="8" y="7"/>
                      <a:pt x="8" y="7"/>
                    </a:cubicBezTo>
                    <a:cubicBezTo>
                      <a:pt x="8" y="6"/>
                      <a:pt x="8" y="6"/>
                      <a:pt x="8" y="5"/>
                    </a:cubicBezTo>
                    <a:cubicBezTo>
                      <a:pt x="8" y="4"/>
                      <a:pt x="8" y="4"/>
                      <a:pt x="8" y="4"/>
                    </a:cubicBezTo>
                    <a:cubicBezTo>
                      <a:pt x="8" y="2"/>
                      <a:pt x="7" y="1"/>
                      <a:pt x="6" y="1"/>
                    </a:cubicBezTo>
                    <a:cubicBezTo>
                      <a:pt x="5" y="0"/>
                      <a:pt x="5" y="0"/>
                      <a:pt x="4" y="0"/>
                    </a:cubicBezTo>
                    <a:cubicBezTo>
                      <a:pt x="4" y="0"/>
                      <a:pt x="4" y="0"/>
                      <a:pt x="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3" name="Freeform 156"/>
              <p:cNvSpPr/>
              <p:nvPr/>
            </p:nvSpPr>
            <p:spPr bwMode="auto">
              <a:xfrm>
                <a:off x="4814888" y="1103313"/>
                <a:ext cx="22225" cy="23813"/>
              </a:xfrm>
              <a:custGeom>
                <a:avLst/>
                <a:gdLst>
                  <a:gd name="T0" fmla="*/ 4 w 8"/>
                  <a:gd name="T1" fmla="*/ 0 h 9"/>
                  <a:gd name="T2" fmla="*/ 0 w 8"/>
                  <a:gd name="T3" fmla="*/ 2 h 9"/>
                  <a:gd name="T4" fmla="*/ 2 w 8"/>
                  <a:gd name="T5" fmla="*/ 3 h 9"/>
                  <a:gd name="T6" fmla="*/ 2 w 8"/>
                  <a:gd name="T7" fmla="*/ 3 h 9"/>
                  <a:gd name="T8" fmla="*/ 4 w 8"/>
                  <a:gd name="T9" fmla="*/ 4 h 9"/>
                  <a:gd name="T10" fmla="*/ 4 w 8"/>
                  <a:gd name="T11" fmla="*/ 4 h 9"/>
                  <a:gd name="T12" fmla="*/ 4 w 8"/>
                  <a:gd name="T13" fmla="*/ 5 h 9"/>
                  <a:gd name="T14" fmla="*/ 4 w 8"/>
                  <a:gd name="T15" fmla="*/ 5 h 9"/>
                  <a:gd name="T16" fmla="*/ 4 w 8"/>
                  <a:gd name="T17" fmla="*/ 5 h 9"/>
                  <a:gd name="T18" fmla="*/ 2 w 8"/>
                  <a:gd name="T19" fmla="*/ 7 h 9"/>
                  <a:gd name="T20" fmla="*/ 2 w 8"/>
                  <a:gd name="T21" fmla="*/ 7 h 9"/>
                  <a:gd name="T22" fmla="*/ 0 w 8"/>
                  <a:gd name="T23" fmla="*/ 6 h 9"/>
                  <a:gd name="T24" fmla="*/ 2 w 8"/>
                  <a:gd name="T25" fmla="*/ 9 h 9"/>
                  <a:gd name="T26" fmla="*/ 4 w 8"/>
                  <a:gd name="T27" fmla="*/ 9 h 9"/>
                  <a:gd name="T28" fmla="*/ 4 w 8"/>
                  <a:gd name="T29" fmla="*/ 9 h 9"/>
                  <a:gd name="T30" fmla="*/ 4 w 8"/>
                  <a:gd name="T31" fmla="*/ 9 h 9"/>
                  <a:gd name="T32" fmla="*/ 5 w 8"/>
                  <a:gd name="T33" fmla="*/ 9 h 9"/>
                  <a:gd name="T34" fmla="*/ 8 w 8"/>
                  <a:gd name="T35" fmla="*/ 7 h 9"/>
                  <a:gd name="T36" fmla="*/ 7 w 8"/>
                  <a:gd name="T37" fmla="*/ 6 h 9"/>
                  <a:gd name="T38" fmla="*/ 6 w 8"/>
                  <a:gd name="T39" fmla="*/ 6 h 9"/>
                  <a:gd name="T40" fmla="*/ 7 w 8"/>
                  <a:gd name="T41" fmla="*/ 6 h 9"/>
                  <a:gd name="T42" fmla="*/ 8 w 8"/>
                  <a:gd name="T43" fmla="*/ 7 h 9"/>
                  <a:gd name="T44" fmla="*/ 8 w 8"/>
                  <a:gd name="T45" fmla="*/ 5 h 9"/>
                  <a:gd name="T46" fmla="*/ 8 w 8"/>
                  <a:gd name="T47" fmla="*/ 4 h 9"/>
                  <a:gd name="T48" fmla="*/ 6 w 8"/>
                  <a:gd name="T49" fmla="*/ 1 h 9"/>
                  <a:gd name="T50" fmla="*/ 4 w 8"/>
                  <a:gd name="T51" fmla="*/ 0 h 9"/>
                  <a:gd name="T52" fmla="*/ 4 w 8"/>
                  <a:gd name="T5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 h="9">
                    <a:moveTo>
                      <a:pt x="4" y="0"/>
                    </a:moveTo>
                    <a:cubicBezTo>
                      <a:pt x="3" y="0"/>
                      <a:pt x="1" y="1"/>
                      <a:pt x="0" y="2"/>
                    </a:cubicBezTo>
                    <a:cubicBezTo>
                      <a:pt x="1" y="2"/>
                      <a:pt x="2" y="3"/>
                      <a:pt x="2" y="3"/>
                    </a:cubicBezTo>
                    <a:cubicBezTo>
                      <a:pt x="2" y="3"/>
                      <a:pt x="2" y="3"/>
                      <a:pt x="2" y="3"/>
                    </a:cubicBezTo>
                    <a:cubicBezTo>
                      <a:pt x="3" y="3"/>
                      <a:pt x="4" y="3"/>
                      <a:pt x="4" y="4"/>
                    </a:cubicBezTo>
                    <a:cubicBezTo>
                      <a:pt x="4" y="4"/>
                      <a:pt x="4" y="4"/>
                      <a:pt x="4" y="4"/>
                    </a:cubicBezTo>
                    <a:cubicBezTo>
                      <a:pt x="4" y="5"/>
                      <a:pt x="4" y="5"/>
                      <a:pt x="4" y="5"/>
                    </a:cubicBezTo>
                    <a:cubicBezTo>
                      <a:pt x="4" y="5"/>
                      <a:pt x="4" y="5"/>
                      <a:pt x="4" y="5"/>
                    </a:cubicBezTo>
                    <a:cubicBezTo>
                      <a:pt x="4" y="5"/>
                      <a:pt x="4" y="5"/>
                      <a:pt x="4" y="5"/>
                    </a:cubicBezTo>
                    <a:cubicBezTo>
                      <a:pt x="4" y="6"/>
                      <a:pt x="3" y="7"/>
                      <a:pt x="2" y="7"/>
                    </a:cubicBezTo>
                    <a:cubicBezTo>
                      <a:pt x="2" y="7"/>
                      <a:pt x="2" y="7"/>
                      <a:pt x="2" y="7"/>
                    </a:cubicBezTo>
                    <a:cubicBezTo>
                      <a:pt x="1" y="6"/>
                      <a:pt x="0" y="6"/>
                      <a:pt x="0" y="6"/>
                    </a:cubicBezTo>
                    <a:cubicBezTo>
                      <a:pt x="0" y="7"/>
                      <a:pt x="1" y="8"/>
                      <a:pt x="2" y="9"/>
                    </a:cubicBezTo>
                    <a:cubicBezTo>
                      <a:pt x="2" y="9"/>
                      <a:pt x="3" y="9"/>
                      <a:pt x="4" y="9"/>
                    </a:cubicBezTo>
                    <a:cubicBezTo>
                      <a:pt x="4" y="9"/>
                      <a:pt x="4" y="9"/>
                      <a:pt x="4" y="9"/>
                    </a:cubicBezTo>
                    <a:cubicBezTo>
                      <a:pt x="4" y="9"/>
                      <a:pt x="4" y="9"/>
                      <a:pt x="4" y="9"/>
                    </a:cubicBezTo>
                    <a:cubicBezTo>
                      <a:pt x="4" y="9"/>
                      <a:pt x="5" y="9"/>
                      <a:pt x="5" y="9"/>
                    </a:cubicBezTo>
                    <a:cubicBezTo>
                      <a:pt x="6" y="9"/>
                      <a:pt x="7" y="8"/>
                      <a:pt x="8" y="7"/>
                    </a:cubicBezTo>
                    <a:cubicBezTo>
                      <a:pt x="7" y="6"/>
                      <a:pt x="7" y="6"/>
                      <a:pt x="7" y="6"/>
                    </a:cubicBezTo>
                    <a:cubicBezTo>
                      <a:pt x="6" y="6"/>
                      <a:pt x="6" y="6"/>
                      <a:pt x="6" y="6"/>
                    </a:cubicBezTo>
                    <a:cubicBezTo>
                      <a:pt x="7" y="6"/>
                      <a:pt x="7" y="6"/>
                      <a:pt x="7" y="6"/>
                    </a:cubicBezTo>
                    <a:cubicBezTo>
                      <a:pt x="8" y="7"/>
                      <a:pt x="8" y="7"/>
                      <a:pt x="8" y="7"/>
                    </a:cubicBezTo>
                    <a:cubicBezTo>
                      <a:pt x="8" y="6"/>
                      <a:pt x="8" y="6"/>
                      <a:pt x="8" y="5"/>
                    </a:cubicBezTo>
                    <a:cubicBezTo>
                      <a:pt x="8" y="4"/>
                      <a:pt x="8" y="4"/>
                      <a:pt x="8" y="4"/>
                    </a:cubicBezTo>
                    <a:cubicBezTo>
                      <a:pt x="8" y="3"/>
                      <a:pt x="7" y="2"/>
                      <a:pt x="6" y="1"/>
                    </a:cubicBezTo>
                    <a:cubicBezTo>
                      <a:pt x="5" y="1"/>
                      <a:pt x="5" y="0"/>
                      <a:pt x="4" y="0"/>
                    </a:cubicBezTo>
                    <a:cubicBezTo>
                      <a:pt x="4" y="0"/>
                      <a:pt x="4" y="0"/>
                      <a:pt x="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4" name="Freeform 157"/>
              <p:cNvSpPr/>
              <p:nvPr/>
            </p:nvSpPr>
            <p:spPr bwMode="auto">
              <a:xfrm>
                <a:off x="4800601" y="1127125"/>
                <a:ext cx="25400" cy="28575"/>
              </a:xfrm>
              <a:custGeom>
                <a:avLst/>
                <a:gdLst>
                  <a:gd name="T0" fmla="*/ 4 w 9"/>
                  <a:gd name="T1" fmla="*/ 0 h 10"/>
                  <a:gd name="T2" fmla="*/ 4 w 9"/>
                  <a:gd name="T3" fmla="*/ 0 h 10"/>
                  <a:gd name="T4" fmla="*/ 4 w 9"/>
                  <a:gd name="T5" fmla="*/ 0 h 10"/>
                  <a:gd name="T6" fmla="*/ 0 w 9"/>
                  <a:gd name="T7" fmla="*/ 2 h 10"/>
                  <a:gd name="T8" fmla="*/ 2 w 9"/>
                  <a:gd name="T9" fmla="*/ 3 h 10"/>
                  <a:gd name="T10" fmla="*/ 4 w 9"/>
                  <a:gd name="T11" fmla="*/ 5 h 10"/>
                  <a:gd name="T12" fmla="*/ 4 w 9"/>
                  <a:gd name="T13" fmla="*/ 5 h 10"/>
                  <a:gd name="T14" fmla="*/ 5 w 9"/>
                  <a:gd name="T15" fmla="*/ 5 h 10"/>
                  <a:gd name="T16" fmla="*/ 4 w 9"/>
                  <a:gd name="T17" fmla="*/ 5 h 10"/>
                  <a:gd name="T18" fmla="*/ 4 w 9"/>
                  <a:gd name="T19" fmla="*/ 5 h 10"/>
                  <a:gd name="T20" fmla="*/ 2 w 9"/>
                  <a:gd name="T21" fmla="*/ 7 h 10"/>
                  <a:gd name="T22" fmla="*/ 2 w 9"/>
                  <a:gd name="T23" fmla="*/ 7 h 10"/>
                  <a:gd name="T24" fmla="*/ 0 w 9"/>
                  <a:gd name="T25" fmla="*/ 6 h 10"/>
                  <a:gd name="T26" fmla="*/ 2 w 9"/>
                  <a:gd name="T27" fmla="*/ 9 h 10"/>
                  <a:gd name="T28" fmla="*/ 4 w 9"/>
                  <a:gd name="T29" fmla="*/ 10 h 10"/>
                  <a:gd name="T30" fmla="*/ 4 w 9"/>
                  <a:gd name="T31" fmla="*/ 10 h 10"/>
                  <a:gd name="T32" fmla="*/ 5 w 9"/>
                  <a:gd name="T33" fmla="*/ 9 h 10"/>
                  <a:gd name="T34" fmla="*/ 8 w 9"/>
                  <a:gd name="T35" fmla="*/ 7 h 10"/>
                  <a:gd name="T36" fmla="*/ 7 w 9"/>
                  <a:gd name="T37" fmla="*/ 7 h 10"/>
                  <a:gd name="T38" fmla="*/ 6 w 9"/>
                  <a:gd name="T39" fmla="*/ 6 h 10"/>
                  <a:gd name="T40" fmla="*/ 7 w 9"/>
                  <a:gd name="T41" fmla="*/ 7 h 10"/>
                  <a:gd name="T42" fmla="*/ 8 w 9"/>
                  <a:gd name="T43" fmla="*/ 7 h 10"/>
                  <a:gd name="T44" fmla="*/ 8 w 9"/>
                  <a:gd name="T45" fmla="*/ 5 h 10"/>
                  <a:gd name="T46" fmla="*/ 8 w 9"/>
                  <a:gd name="T47" fmla="*/ 4 h 10"/>
                  <a:gd name="T48" fmla="*/ 6 w 9"/>
                  <a:gd name="T49" fmla="*/ 1 h 10"/>
                  <a:gd name="T50" fmla="*/ 4 w 9"/>
                  <a:gd name="T5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 h="10">
                    <a:moveTo>
                      <a:pt x="4" y="0"/>
                    </a:moveTo>
                    <a:cubicBezTo>
                      <a:pt x="4" y="0"/>
                      <a:pt x="4" y="0"/>
                      <a:pt x="4" y="0"/>
                    </a:cubicBezTo>
                    <a:cubicBezTo>
                      <a:pt x="4" y="0"/>
                      <a:pt x="4" y="0"/>
                      <a:pt x="4" y="0"/>
                    </a:cubicBezTo>
                    <a:cubicBezTo>
                      <a:pt x="3" y="0"/>
                      <a:pt x="1" y="1"/>
                      <a:pt x="0" y="2"/>
                    </a:cubicBezTo>
                    <a:cubicBezTo>
                      <a:pt x="1" y="3"/>
                      <a:pt x="2" y="3"/>
                      <a:pt x="2" y="3"/>
                    </a:cubicBezTo>
                    <a:cubicBezTo>
                      <a:pt x="3" y="3"/>
                      <a:pt x="4" y="4"/>
                      <a:pt x="4" y="5"/>
                    </a:cubicBezTo>
                    <a:cubicBezTo>
                      <a:pt x="4" y="5"/>
                      <a:pt x="4" y="5"/>
                      <a:pt x="4" y="5"/>
                    </a:cubicBezTo>
                    <a:cubicBezTo>
                      <a:pt x="5" y="5"/>
                      <a:pt x="5" y="5"/>
                      <a:pt x="5" y="5"/>
                    </a:cubicBezTo>
                    <a:cubicBezTo>
                      <a:pt x="4" y="5"/>
                      <a:pt x="4" y="5"/>
                      <a:pt x="4" y="5"/>
                    </a:cubicBezTo>
                    <a:cubicBezTo>
                      <a:pt x="4" y="5"/>
                      <a:pt x="4" y="5"/>
                      <a:pt x="4" y="5"/>
                    </a:cubicBezTo>
                    <a:cubicBezTo>
                      <a:pt x="4" y="6"/>
                      <a:pt x="3" y="7"/>
                      <a:pt x="2" y="7"/>
                    </a:cubicBezTo>
                    <a:cubicBezTo>
                      <a:pt x="2" y="7"/>
                      <a:pt x="2" y="7"/>
                      <a:pt x="2" y="7"/>
                    </a:cubicBezTo>
                    <a:cubicBezTo>
                      <a:pt x="1" y="7"/>
                      <a:pt x="0" y="6"/>
                      <a:pt x="0" y="6"/>
                    </a:cubicBezTo>
                    <a:cubicBezTo>
                      <a:pt x="0" y="7"/>
                      <a:pt x="1" y="8"/>
                      <a:pt x="2" y="9"/>
                    </a:cubicBezTo>
                    <a:cubicBezTo>
                      <a:pt x="2" y="9"/>
                      <a:pt x="3" y="10"/>
                      <a:pt x="4" y="10"/>
                    </a:cubicBezTo>
                    <a:cubicBezTo>
                      <a:pt x="4" y="10"/>
                      <a:pt x="4" y="10"/>
                      <a:pt x="4" y="10"/>
                    </a:cubicBezTo>
                    <a:cubicBezTo>
                      <a:pt x="4" y="10"/>
                      <a:pt x="5" y="9"/>
                      <a:pt x="5" y="9"/>
                    </a:cubicBezTo>
                    <a:cubicBezTo>
                      <a:pt x="6" y="9"/>
                      <a:pt x="7" y="8"/>
                      <a:pt x="8" y="7"/>
                    </a:cubicBezTo>
                    <a:cubicBezTo>
                      <a:pt x="7" y="7"/>
                      <a:pt x="7" y="7"/>
                      <a:pt x="7" y="7"/>
                    </a:cubicBezTo>
                    <a:cubicBezTo>
                      <a:pt x="6" y="6"/>
                      <a:pt x="6" y="6"/>
                      <a:pt x="6" y="6"/>
                    </a:cubicBezTo>
                    <a:cubicBezTo>
                      <a:pt x="7" y="7"/>
                      <a:pt x="7" y="7"/>
                      <a:pt x="7" y="7"/>
                    </a:cubicBezTo>
                    <a:cubicBezTo>
                      <a:pt x="8" y="7"/>
                      <a:pt x="8" y="7"/>
                      <a:pt x="8" y="7"/>
                    </a:cubicBezTo>
                    <a:cubicBezTo>
                      <a:pt x="8" y="7"/>
                      <a:pt x="9" y="6"/>
                      <a:pt x="8" y="5"/>
                    </a:cubicBezTo>
                    <a:cubicBezTo>
                      <a:pt x="9" y="5"/>
                      <a:pt x="8" y="4"/>
                      <a:pt x="8" y="4"/>
                    </a:cubicBezTo>
                    <a:cubicBezTo>
                      <a:pt x="8" y="3"/>
                      <a:pt x="7" y="2"/>
                      <a:pt x="6" y="1"/>
                    </a:cubicBezTo>
                    <a:cubicBezTo>
                      <a:pt x="5" y="1"/>
                      <a:pt x="5" y="0"/>
                      <a:pt x="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5" name="Freeform 158"/>
              <p:cNvSpPr>
                <a:spLocks noEditPoints="1"/>
              </p:cNvSpPr>
              <p:nvPr/>
            </p:nvSpPr>
            <p:spPr bwMode="auto">
              <a:xfrm>
                <a:off x="4786313" y="1155700"/>
                <a:ext cx="25400" cy="25400"/>
              </a:xfrm>
              <a:custGeom>
                <a:avLst/>
                <a:gdLst>
                  <a:gd name="T0" fmla="*/ 4 w 9"/>
                  <a:gd name="T1" fmla="*/ 4 h 9"/>
                  <a:gd name="T2" fmla="*/ 4 w 9"/>
                  <a:gd name="T3" fmla="*/ 4 h 9"/>
                  <a:gd name="T4" fmla="*/ 4 w 9"/>
                  <a:gd name="T5" fmla="*/ 0 h 9"/>
                  <a:gd name="T6" fmla="*/ 4 w 9"/>
                  <a:gd name="T7" fmla="*/ 0 h 9"/>
                  <a:gd name="T8" fmla="*/ 4 w 9"/>
                  <a:gd name="T9" fmla="*/ 0 h 9"/>
                  <a:gd name="T10" fmla="*/ 0 w 9"/>
                  <a:gd name="T11" fmla="*/ 1 h 9"/>
                  <a:gd name="T12" fmla="*/ 2 w 9"/>
                  <a:gd name="T13" fmla="*/ 2 h 9"/>
                  <a:gd name="T14" fmla="*/ 4 w 9"/>
                  <a:gd name="T15" fmla="*/ 4 h 9"/>
                  <a:gd name="T16" fmla="*/ 5 w 9"/>
                  <a:gd name="T17" fmla="*/ 4 h 9"/>
                  <a:gd name="T18" fmla="*/ 4 w 9"/>
                  <a:gd name="T19" fmla="*/ 4 h 9"/>
                  <a:gd name="T20" fmla="*/ 4 w 9"/>
                  <a:gd name="T21" fmla="*/ 5 h 9"/>
                  <a:gd name="T22" fmla="*/ 2 w 9"/>
                  <a:gd name="T23" fmla="*/ 6 h 9"/>
                  <a:gd name="T24" fmla="*/ 2 w 9"/>
                  <a:gd name="T25" fmla="*/ 6 h 9"/>
                  <a:gd name="T26" fmla="*/ 0 w 9"/>
                  <a:gd name="T27" fmla="*/ 5 h 9"/>
                  <a:gd name="T28" fmla="*/ 2 w 9"/>
                  <a:gd name="T29" fmla="*/ 8 h 9"/>
                  <a:gd name="T30" fmla="*/ 4 w 9"/>
                  <a:gd name="T31" fmla="*/ 9 h 9"/>
                  <a:gd name="T32" fmla="*/ 5 w 9"/>
                  <a:gd name="T33" fmla="*/ 8 h 9"/>
                  <a:gd name="T34" fmla="*/ 8 w 9"/>
                  <a:gd name="T35" fmla="*/ 6 h 9"/>
                  <a:gd name="T36" fmla="*/ 8 w 9"/>
                  <a:gd name="T37" fmla="*/ 6 h 9"/>
                  <a:gd name="T38" fmla="*/ 9 w 9"/>
                  <a:gd name="T39" fmla="*/ 4 h 9"/>
                  <a:gd name="T40" fmla="*/ 8 w 9"/>
                  <a:gd name="T41" fmla="*/ 3 h 9"/>
                  <a:gd name="T42" fmla="*/ 6 w 9"/>
                  <a:gd name="T43" fmla="*/ 0 h 9"/>
                  <a:gd name="T44" fmla="*/ 4 w 9"/>
                  <a:gd name="T45"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9" h="9">
                    <a:moveTo>
                      <a:pt x="4" y="4"/>
                    </a:moveTo>
                    <a:cubicBezTo>
                      <a:pt x="4" y="4"/>
                      <a:pt x="4" y="4"/>
                      <a:pt x="4" y="4"/>
                    </a:cubicBezTo>
                    <a:moveTo>
                      <a:pt x="4" y="0"/>
                    </a:moveTo>
                    <a:cubicBezTo>
                      <a:pt x="4" y="0"/>
                      <a:pt x="4" y="0"/>
                      <a:pt x="4" y="0"/>
                    </a:cubicBezTo>
                    <a:cubicBezTo>
                      <a:pt x="4" y="0"/>
                      <a:pt x="4" y="0"/>
                      <a:pt x="4" y="0"/>
                    </a:cubicBezTo>
                    <a:cubicBezTo>
                      <a:pt x="3" y="0"/>
                      <a:pt x="1" y="0"/>
                      <a:pt x="0" y="1"/>
                    </a:cubicBezTo>
                    <a:cubicBezTo>
                      <a:pt x="1" y="2"/>
                      <a:pt x="2" y="2"/>
                      <a:pt x="2" y="2"/>
                    </a:cubicBezTo>
                    <a:cubicBezTo>
                      <a:pt x="3" y="2"/>
                      <a:pt x="4" y="3"/>
                      <a:pt x="4" y="4"/>
                    </a:cubicBezTo>
                    <a:cubicBezTo>
                      <a:pt x="5" y="4"/>
                      <a:pt x="5" y="4"/>
                      <a:pt x="5" y="4"/>
                    </a:cubicBezTo>
                    <a:cubicBezTo>
                      <a:pt x="4" y="4"/>
                      <a:pt x="4" y="4"/>
                      <a:pt x="4" y="4"/>
                    </a:cubicBezTo>
                    <a:cubicBezTo>
                      <a:pt x="4" y="5"/>
                      <a:pt x="4" y="5"/>
                      <a:pt x="4" y="5"/>
                    </a:cubicBezTo>
                    <a:cubicBezTo>
                      <a:pt x="4" y="5"/>
                      <a:pt x="3" y="6"/>
                      <a:pt x="2" y="6"/>
                    </a:cubicBezTo>
                    <a:cubicBezTo>
                      <a:pt x="2" y="6"/>
                      <a:pt x="2" y="6"/>
                      <a:pt x="2" y="6"/>
                    </a:cubicBezTo>
                    <a:cubicBezTo>
                      <a:pt x="1" y="6"/>
                      <a:pt x="0" y="6"/>
                      <a:pt x="0" y="5"/>
                    </a:cubicBezTo>
                    <a:cubicBezTo>
                      <a:pt x="0" y="6"/>
                      <a:pt x="1" y="8"/>
                      <a:pt x="2" y="8"/>
                    </a:cubicBezTo>
                    <a:cubicBezTo>
                      <a:pt x="2" y="8"/>
                      <a:pt x="3" y="9"/>
                      <a:pt x="4" y="9"/>
                    </a:cubicBezTo>
                    <a:cubicBezTo>
                      <a:pt x="4" y="9"/>
                      <a:pt x="5" y="9"/>
                      <a:pt x="5" y="8"/>
                    </a:cubicBezTo>
                    <a:cubicBezTo>
                      <a:pt x="6" y="8"/>
                      <a:pt x="7" y="7"/>
                      <a:pt x="8" y="6"/>
                    </a:cubicBezTo>
                    <a:cubicBezTo>
                      <a:pt x="8" y="6"/>
                      <a:pt x="8" y="6"/>
                      <a:pt x="8" y="6"/>
                    </a:cubicBezTo>
                    <a:cubicBezTo>
                      <a:pt x="8" y="6"/>
                      <a:pt x="9" y="5"/>
                      <a:pt x="9" y="4"/>
                    </a:cubicBezTo>
                    <a:cubicBezTo>
                      <a:pt x="9" y="4"/>
                      <a:pt x="8" y="3"/>
                      <a:pt x="8" y="3"/>
                    </a:cubicBezTo>
                    <a:cubicBezTo>
                      <a:pt x="8" y="2"/>
                      <a:pt x="7" y="1"/>
                      <a:pt x="6" y="0"/>
                    </a:cubicBezTo>
                    <a:cubicBezTo>
                      <a:pt x="5" y="0"/>
                      <a:pt x="5" y="0"/>
                      <a:pt x="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6" name="Freeform 159"/>
              <p:cNvSpPr/>
              <p:nvPr/>
            </p:nvSpPr>
            <p:spPr bwMode="auto">
              <a:xfrm>
                <a:off x="4983163" y="719138"/>
                <a:ext cx="38100" cy="44450"/>
              </a:xfrm>
              <a:custGeom>
                <a:avLst/>
                <a:gdLst>
                  <a:gd name="T0" fmla="*/ 4 w 14"/>
                  <a:gd name="T1" fmla="*/ 0 h 16"/>
                  <a:gd name="T2" fmla="*/ 3 w 14"/>
                  <a:gd name="T3" fmla="*/ 0 h 16"/>
                  <a:gd name="T4" fmla="*/ 1 w 14"/>
                  <a:gd name="T5" fmla="*/ 2 h 16"/>
                  <a:gd name="T6" fmla="*/ 0 w 14"/>
                  <a:gd name="T7" fmla="*/ 5 h 16"/>
                  <a:gd name="T8" fmla="*/ 1 w 14"/>
                  <a:gd name="T9" fmla="*/ 7 h 16"/>
                  <a:gd name="T10" fmla="*/ 1 w 14"/>
                  <a:gd name="T11" fmla="*/ 8 h 16"/>
                  <a:gd name="T12" fmla="*/ 3 w 14"/>
                  <a:gd name="T13" fmla="*/ 11 h 16"/>
                  <a:gd name="T14" fmla="*/ 3 w 14"/>
                  <a:gd name="T15" fmla="*/ 11 h 16"/>
                  <a:gd name="T16" fmla="*/ 9 w 14"/>
                  <a:gd name="T17" fmla="*/ 15 h 16"/>
                  <a:gd name="T18" fmla="*/ 12 w 14"/>
                  <a:gd name="T19" fmla="*/ 16 h 16"/>
                  <a:gd name="T20" fmla="*/ 12 w 14"/>
                  <a:gd name="T21" fmla="*/ 16 h 16"/>
                  <a:gd name="T22" fmla="*/ 14 w 14"/>
                  <a:gd name="T23" fmla="*/ 15 h 16"/>
                  <a:gd name="T24" fmla="*/ 14 w 14"/>
                  <a:gd name="T25" fmla="*/ 14 h 16"/>
                  <a:gd name="T26" fmla="*/ 14 w 14"/>
                  <a:gd name="T27" fmla="*/ 14 h 16"/>
                  <a:gd name="T28" fmla="*/ 12 w 14"/>
                  <a:gd name="T29" fmla="*/ 12 h 16"/>
                  <a:gd name="T30" fmla="*/ 12 w 14"/>
                  <a:gd name="T31" fmla="*/ 12 h 16"/>
                  <a:gd name="T32" fmla="*/ 10 w 14"/>
                  <a:gd name="T33" fmla="*/ 11 h 16"/>
                  <a:gd name="T34" fmla="*/ 6 w 14"/>
                  <a:gd name="T35" fmla="*/ 8 h 16"/>
                  <a:gd name="T36" fmla="*/ 5 w 14"/>
                  <a:gd name="T37" fmla="*/ 7 h 16"/>
                  <a:gd name="T38" fmla="*/ 5 w 14"/>
                  <a:gd name="T39" fmla="*/ 6 h 16"/>
                  <a:gd name="T40" fmla="*/ 4 w 14"/>
                  <a:gd name="T41" fmla="*/ 5 h 16"/>
                  <a:gd name="T42" fmla="*/ 4 w 14"/>
                  <a:gd name="T43" fmla="*/ 4 h 16"/>
                  <a:gd name="T44" fmla="*/ 4 w 14"/>
                  <a:gd name="T45" fmla="*/ 4 h 16"/>
                  <a:gd name="T46" fmla="*/ 6 w 14"/>
                  <a:gd name="T47" fmla="*/ 2 h 16"/>
                  <a:gd name="T48" fmla="*/ 4 w 14"/>
                  <a:gd name="T49" fmla="*/ 0 h 16"/>
                  <a:gd name="T50" fmla="*/ 4 w 14"/>
                  <a:gd name="T51"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4" h="16">
                    <a:moveTo>
                      <a:pt x="4" y="0"/>
                    </a:moveTo>
                    <a:cubicBezTo>
                      <a:pt x="4" y="0"/>
                      <a:pt x="3" y="0"/>
                      <a:pt x="3" y="0"/>
                    </a:cubicBezTo>
                    <a:cubicBezTo>
                      <a:pt x="2" y="1"/>
                      <a:pt x="1" y="1"/>
                      <a:pt x="1" y="2"/>
                    </a:cubicBezTo>
                    <a:cubicBezTo>
                      <a:pt x="0" y="3"/>
                      <a:pt x="0" y="4"/>
                      <a:pt x="0" y="5"/>
                    </a:cubicBezTo>
                    <a:cubicBezTo>
                      <a:pt x="0" y="5"/>
                      <a:pt x="0" y="6"/>
                      <a:pt x="1" y="7"/>
                    </a:cubicBezTo>
                    <a:cubicBezTo>
                      <a:pt x="1" y="7"/>
                      <a:pt x="1" y="8"/>
                      <a:pt x="1" y="8"/>
                    </a:cubicBezTo>
                    <a:cubicBezTo>
                      <a:pt x="2" y="9"/>
                      <a:pt x="2" y="10"/>
                      <a:pt x="3" y="11"/>
                    </a:cubicBezTo>
                    <a:cubicBezTo>
                      <a:pt x="3" y="11"/>
                      <a:pt x="3" y="11"/>
                      <a:pt x="3" y="11"/>
                    </a:cubicBezTo>
                    <a:cubicBezTo>
                      <a:pt x="5" y="13"/>
                      <a:pt x="7" y="15"/>
                      <a:pt x="9" y="15"/>
                    </a:cubicBezTo>
                    <a:cubicBezTo>
                      <a:pt x="10" y="16"/>
                      <a:pt x="11" y="16"/>
                      <a:pt x="12" y="16"/>
                    </a:cubicBezTo>
                    <a:cubicBezTo>
                      <a:pt x="12" y="16"/>
                      <a:pt x="12" y="16"/>
                      <a:pt x="12" y="16"/>
                    </a:cubicBezTo>
                    <a:cubicBezTo>
                      <a:pt x="13" y="16"/>
                      <a:pt x="14" y="15"/>
                      <a:pt x="14" y="15"/>
                    </a:cubicBezTo>
                    <a:cubicBezTo>
                      <a:pt x="14" y="14"/>
                      <a:pt x="14" y="14"/>
                      <a:pt x="14" y="14"/>
                    </a:cubicBezTo>
                    <a:cubicBezTo>
                      <a:pt x="14" y="14"/>
                      <a:pt x="14" y="14"/>
                      <a:pt x="14" y="14"/>
                    </a:cubicBezTo>
                    <a:cubicBezTo>
                      <a:pt x="14" y="13"/>
                      <a:pt x="13" y="12"/>
                      <a:pt x="12" y="12"/>
                    </a:cubicBezTo>
                    <a:cubicBezTo>
                      <a:pt x="12" y="12"/>
                      <a:pt x="12" y="12"/>
                      <a:pt x="12" y="12"/>
                    </a:cubicBezTo>
                    <a:cubicBezTo>
                      <a:pt x="12" y="12"/>
                      <a:pt x="11" y="12"/>
                      <a:pt x="10" y="11"/>
                    </a:cubicBezTo>
                    <a:cubicBezTo>
                      <a:pt x="8" y="11"/>
                      <a:pt x="7" y="10"/>
                      <a:pt x="6" y="8"/>
                    </a:cubicBezTo>
                    <a:cubicBezTo>
                      <a:pt x="6" y="8"/>
                      <a:pt x="5" y="8"/>
                      <a:pt x="5" y="7"/>
                    </a:cubicBezTo>
                    <a:cubicBezTo>
                      <a:pt x="5" y="7"/>
                      <a:pt x="5" y="7"/>
                      <a:pt x="5" y="6"/>
                    </a:cubicBezTo>
                    <a:cubicBezTo>
                      <a:pt x="4" y="6"/>
                      <a:pt x="4" y="5"/>
                      <a:pt x="4" y="5"/>
                    </a:cubicBezTo>
                    <a:cubicBezTo>
                      <a:pt x="4" y="4"/>
                      <a:pt x="4" y="4"/>
                      <a:pt x="4" y="4"/>
                    </a:cubicBezTo>
                    <a:cubicBezTo>
                      <a:pt x="4" y="4"/>
                      <a:pt x="4" y="4"/>
                      <a:pt x="4" y="4"/>
                    </a:cubicBezTo>
                    <a:cubicBezTo>
                      <a:pt x="5" y="4"/>
                      <a:pt x="6" y="3"/>
                      <a:pt x="6" y="2"/>
                    </a:cubicBezTo>
                    <a:cubicBezTo>
                      <a:pt x="6" y="1"/>
                      <a:pt x="5" y="0"/>
                      <a:pt x="4" y="0"/>
                    </a:cubicBezTo>
                    <a:cubicBezTo>
                      <a:pt x="4" y="0"/>
                      <a:pt x="4" y="0"/>
                      <a:pt x="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7" name="Freeform 160"/>
              <p:cNvSpPr/>
              <p:nvPr/>
            </p:nvSpPr>
            <p:spPr bwMode="auto">
              <a:xfrm>
                <a:off x="4968876" y="742950"/>
                <a:ext cx="38100" cy="46038"/>
              </a:xfrm>
              <a:custGeom>
                <a:avLst/>
                <a:gdLst>
                  <a:gd name="T0" fmla="*/ 4 w 14"/>
                  <a:gd name="T1" fmla="*/ 0 h 16"/>
                  <a:gd name="T2" fmla="*/ 3 w 14"/>
                  <a:gd name="T3" fmla="*/ 0 h 16"/>
                  <a:gd name="T4" fmla="*/ 1 w 14"/>
                  <a:gd name="T5" fmla="*/ 2 h 16"/>
                  <a:gd name="T6" fmla="*/ 0 w 14"/>
                  <a:gd name="T7" fmla="*/ 5 h 16"/>
                  <a:gd name="T8" fmla="*/ 1 w 14"/>
                  <a:gd name="T9" fmla="*/ 7 h 16"/>
                  <a:gd name="T10" fmla="*/ 1 w 14"/>
                  <a:gd name="T11" fmla="*/ 8 h 16"/>
                  <a:gd name="T12" fmla="*/ 3 w 14"/>
                  <a:gd name="T13" fmla="*/ 11 h 16"/>
                  <a:gd name="T14" fmla="*/ 3 w 14"/>
                  <a:gd name="T15" fmla="*/ 11 h 16"/>
                  <a:gd name="T16" fmla="*/ 9 w 14"/>
                  <a:gd name="T17" fmla="*/ 16 h 16"/>
                  <a:gd name="T18" fmla="*/ 12 w 14"/>
                  <a:gd name="T19" fmla="*/ 16 h 16"/>
                  <a:gd name="T20" fmla="*/ 12 w 14"/>
                  <a:gd name="T21" fmla="*/ 16 h 16"/>
                  <a:gd name="T22" fmla="*/ 14 w 14"/>
                  <a:gd name="T23" fmla="*/ 15 h 16"/>
                  <a:gd name="T24" fmla="*/ 14 w 14"/>
                  <a:gd name="T25" fmla="*/ 14 h 16"/>
                  <a:gd name="T26" fmla="*/ 14 w 14"/>
                  <a:gd name="T27" fmla="*/ 14 h 16"/>
                  <a:gd name="T28" fmla="*/ 12 w 14"/>
                  <a:gd name="T29" fmla="*/ 12 h 16"/>
                  <a:gd name="T30" fmla="*/ 12 w 14"/>
                  <a:gd name="T31" fmla="*/ 12 h 16"/>
                  <a:gd name="T32" fmla="*/ 10 w 14"/>
                  <a:gd name="T33" fmla="*/ 12 h 16"/>
                  <a:gd name="T34" fmla="*/ 6 w 14"/>
                  <a:gd name="T35" fmla="*/ 9 h 16"/>
                  <a:gd name="T36" fmla="*/ 5 w 14"/>
                  <a:gd name="T37" fmla="*/ 7 h 16"/>
                  <a:gd name="T38" fmla="*/ 5 w 14"/>
                  <a:gd name="T39" fmla="*/ 7 h 16"/>
                  <a:gd name="T40" fmla="*/ 4 w 14"/>
                  <a:gd name="T41" fmla="*/ 5 h 16"/>
                  <a:gd name="T42" fmla="*/ 4 w 14"/>
                  <a:gd name="T43" fmla="*/ 4 h 16"/>
                  <a:gd name="T44" fmla="*/ 4 w 14"/>
                  <a:gd name="T45" fmla="*/ 4 h 16"/>
                  <a:gd name="T46" fmla="*/ 6 w 14"/>
                  <a:gd name="T47" fmla="*/ 2 h 16"/>
                  <a:gd name="T48" fmla="*/ 4 w 14"/>
                  <a:gd name="T49" fmla="*/ 0 h 16"/>
                  <a:gd name="T50" fmla="*/ 4 w 14"/>
                  <a:gd name="T51"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4" h="16">
                    <a:moveTo>
                      <a:pt x="4" y="0"/>
                    </a:moveTo>
                    <a:cubicBezTo>
                      <a:pt x="4" y="0"/>
                      <a:pt x="3" y="0"/>
                      <a:pt x="3" y="0"/>
                    </a:cubicBezTo>
                    <a:cubicBezTo>
                      <a:pt x="2" y="1"/>
                      <a:pt x="1" y="1"/>
                      <a:pt x="1" y="2"/>
                    </a:cubicBezTo>
                    <a:cubicBezTo>
                      <a:pt x="0" y="3"/>
                      <a:pt x="0" y="4"/>
                      <a:pt x="0" y="5"/>
                    </a:cubicBezTo>
                    <a:cubicBezTo>
                      <a:pt x="0" y="6"/>
                      <a:pt x="0" y="6"/>
                      <a:pt x="1" y="7"/>
                    </a:cubicBezTo>
                    <a:cubicBezTo>
                      <a:pt x="1" y="8"/>
                      <a:pt x="1" y="8"/>
                      <a:pt x="1" y="8"/>
                    </a:cubicBezTo>
                    <a:cubicBezTo>
                      <a:pt x="2" y="9"/>
                      <a:pt x="2" y="10"/>
                      <a:pt x="3" y="11"/>
                    </a:cubicBezTo>
                    <a:cubicBezTo>
                      <a:pt x="3" y="11"/>
                      <a:pt x="3" y="11"/>
                      <a:pt x="3" y="11"/>
                    </a:cubicBezTo>
                    <a:cubicBezTo>
                      <a:pt x="5" y="13"/>
                      <a:pt x="7" y="15"/>
                      <a:pt x="9" y="16"/>
                    </a:cubicBezTo>
                    <a:cubicBezTo>
                      <a:pt x="10" y="16"/>
                      <a:pt x="11" y="16"/>
                      <a:pt x="12" y="16"/>
                    </a:cubicBezTo>
                    <a:cubicBezTo>
                      <a:pt x="12" y="16"/>
                      <a:pt x="12" y="16"/>
                      <a:pt x="12" y="16"/>
                    </a:cubicBezTo>
                    <a:cubicBezTo>
                      <a:pt x="13" y="16"/>
                      <a:pt x="14" y="16"/>
                      <a:pt x="14" y="15"/>
                    </a:cubicBezTo>
                    <a:cubicBezTo>
                      <a:pt x="14" y="15"/>
                      <a:pt x="14" y="14"/>
                      <a:pt x="14" y="14"/>
                    </a:cubicBezTo>
                    <a:cubicBezTo>
                      <a:pt x="14" y="14"/>
                      <a:pt x="14" y="14"/>
                      <a:pt x="14" y="14"/>
                    </a:cubicBezTo>
                    <a:cubicBezTo>
                      <a:pt x="14" y="13"/>
                      <a:pt x="13" y="12"/>
                      <a:pt x="12" y="12"/>
                    </a:cubicBezTo>
                    <a:cubicBezTo>
                      <a:pt x="12" y="12"/>
                      <a:pt x="12" y="12"/>
                      <a:pt x="12" y="12"/>
                    </a:cubicBezTo>
                    <a:cubicBezTo>
                      <a:pt x="12" y="12"/>
                      <a:pt x="11" y="12"/>
                      <a:pt x="10" y="12"/>
                    </a:cubicBezTo>
                    <a:cubicBezTo>
                      <a:pt x="8" y="11"/>
                      <a:pt x="7" y="10"/>
                      <a:pt x="6" y="9"/>
                    </a:cubicBezTo>
                    <a:cubicBezTo>
                      <a:pt x="6" y="8"/>
                      <a:pt x="5" y="8"/>
                      <a:pt x="5" y="7"/>
                    </a:cubicBezTo>
                    <a:cubicBezTo>
                      <a:pt x="5" y="7"/>
                      <a:pt x="5" y="7"/>
                      <a:pt x="5" y="7"/>
                    </a:cubicBezTo>
                    <a:cubicBezTo>
                      <a:pt x="4" y="6"/>
                      <a:pt x="4" y="5"/>
                      <a:pt x="4" y="5"/>
                    </a:cubicBezTo>
                    <a:cubicBezTo>
                      <a:pt x="4" y="4"/>
                      <a:pt x="4" y="4"/>
                      <a:pt x="4" y="4"/>
                    </a:cubicBezTo>
                    <a:cubicBezTo>
                      <a:pt x="4" y="4"/>
                      <a:pt x="4" y="4"/>
                      <a:pt x="4" y="4"/>
                    </a:cubicBezTo>
                    <a:cubicBezTo>
                      <a:pt x="5" y="4"/>
                      <a:pt x="6" y="3"/>
                      <a:pt x="6" y="2"/>
                    </a:cubicBezTo>
                    <a:cubicBezTo>
                      <a:pt x="6" y="1"/>
                      <a:pt x="5" y="0"/>
                      <a:pt x="4" y="0"/>
                    </a:cubicBezTo>
                    <a:cubicBezTo>
                      <a:pt x="4" y="0"/>
                      <a:pt x="4" y="0"/>
                      <a:pt x="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8" name="Freeform 161"/>
              <p:cNvSpPr/>
              <p:nvPr/>
            </p:nvSpPr>
            <p:spPr bwMode="auto">
              <a:xfrm>
                <a:off x="4954588" y="768350"/>
                <a:ext cx="39688" cy="46038"/>
              </a:xfrm>
              <a:custGeom>
                <a:avLst/>
                <a:gdLst>
                  <a:gd name="T0" fmla="*/ 4 w 14"/>
                  <a:gd name="T1" fmla="*/ 0 h 16"/>
                  <a:gd name="T2" fmla="*/ 3 w 14"/>
                  <a:gd name="T3" fmla="*/ 0 h 16"/>
                  <a:gd name="T4" fmla="*/ 1 w 14"/>
                  <a:gd name="T5" fmla="*/ 2 h 16"/>
                  <a:gd name="T6" fmla="*/ 0 w 14"/>
                  <a:gd name="T7" fmla="*/ 5 h 16"/>
                  <a:gd name="T8" fmla="*/ 1 w 14"/>
                  <a:gd name="T9" fmla="*/ 7 h 16"/>
                  <a:gd name="T10" fmla="*/ 1 w 14"/>
                  <a:gd name="T11" fmla="*/ 8 h 16"/>
                  <a:gd name="T12" fmla="*/ 3 w 14"/>
                  <a:gd name="T13" fmla="*/ 11 h 16"/>
                  <a:gd name="T14" fmla="*/ 3 w 14"/>
                  <a:gd name="T15" fmla="*/ 11 h 16"/>
                  <a:gd name="T16" fmla="*/ 9 w 14"/>
                  <a:gd name="T17" fmla="*/ 16 h 16"/>
                  <a:gd name="T18" fmla="*/ 12 w 14"/>
                  <a:gd name="T19" fmla="*/ 16 h 16"/>
                  <a:gd name="T20" fmla="*/ 12 w 14"/>
                  <a:gd name="T21" fmla="*/ 16 h 16"/>
                  <a:gd name="T22" fmla="*/ 14 w 14"/>
                  <a:gd name="T23" fmla="*/ 15 h 16"/>
                  <a:gd name="T24" fmla="*/ 14 w 14"/>
                  <a:gd name="T25" fmla="*/ 14 h 16"/>
                  <a:gd name="T26" fmla="*/ 14 w 14"/>
                  <a:gd name="T27" fmla="*/ 14 h 16"/>
                  <a:gd name="T28" fmla="*/ 12 w 14"/>
                  <a:gd name="T29" fmla="*/ 12 h 16"/>
                  <a:gd name="T30" fmla="*/ 10 w 14"/>
                  <a:gd name="T31" fmla="*/ 12 h 16"/>
                  <a:gd name="T32" fmla="*/ 6 w 14"/>
                  <a:gd name="T33" fmla="*/ 9 h 16"/>
                  <a:gd name="T34" fmla="*/ 5 w 14"/>
                  <a:gd name="T35" fmla="*/ 7 h 16"/>
                  <a:gd name="T36" fmla="*/ 5 w 14"/>
                  <a:gd name="T37" fmla="*/ 7 h 16"/>
                  <a:gd name="T38" fmla="*/ 4 w 14"/>
                  <a:gd name="T39" fmla="*/ 5 h 16"/>
                  <a:gd name="T40" fmla="*/ 4 w 14"/>
                  <a:gd name="T41" fmla="*/ 4 h 16"/>
                  <a:gd name="T42" fmla="*/ 4 w 14"/>
                  <a:gd name="T43" fmla="*/ 4 h 16"/>
                  <a:gd name="T44" fmla="*/ 6 w 14"/>
                  <a:gd name="T45" fmla="*/ 2 h 16"/>
                  <a:gd name="T46" fmla="*/ 4 w 14"/>
                  <a:gd name="T47" fmla="*/ 0 h 16"/>
                  <a:gd name="T48" fmla="*/ 4 w 14"/>
                  <a:gd name="T49"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 h="16">
                    <a:moveTo>
                      <a:pt x="4" y="0"/>
                    </a:moveTo>
                    <a:cubicBezTo>
                      <a:pt x="4" y="0"/>
                      <a:pt x="4" y="0"/>
                      <a:pt x="3" y="0"/>
                    </a:cubicBezTo>
                    <a:cubicBezTo>
                      <a:pt x="2" y="1"/>
                      <a:pt x="1" y="1"/>
                      <a:pt x="1" y="2"/>
                    </a:cubicBezTo>
                    <a:cubicBezTo>
                      <a:pt x="0" y="3"/>
                      <a:pt x="0" y="4"/>
                      <a:pt x="0" y="5"/>
                    </a:cubicBezTo>
                    <a:cubicBezTo>
                      <a:pt x="0" y="6"/>
                      <a:pt x="0" y="7"/>
                      <a:pt x="1" y="7"/>
                    </a:cubicBezTo>
                    <a:cubicBezTo>
                      <a:pt x="1" y="8"/>
                      <a:pt x="1" y="8"/>
                      <a:pt x="1" y="8"/>
                    </a:cubicBezTo>
                    <a:cubicBezTo>
                      <a:pt x="2" y="9"/>
                      <a:pt x="2" y="10"/>
                      <a:pt x="3" y="11"/>
                    </a:cubicBezTo>
                    <a:cubicBezTo>
                      <a:pt x="3" y="11"/>
                      <a:pt x="3" y="11"/>
                      <a:pt x="3" y="11"/>
                    </a:cubicBezTo>
                    <a:cubicBezTo>
                      <a:pt x="5" y="13"/>
                      <a:pt x="7" y="15"/>
                      <a:pt x="9" y="16"/>
                    </a:cubicBezTo>
                    <a:cubicBezTo>
                      <a:pt x="10" y="16"/>
                      <a:pt x="11" y="16"/>
                      <a:pt x="12" y="16"/>
                    </a:cubicBezTo>
                    <a:cubicBezTo>
                      <a:pt x="12" y="16"/>
                      <a:pt x="12" y="16"/>
                      <a:pt x="12" y="16"/>
                    </a:cubicBezTo>
                    <a:cubicBezTo>
                      <a:pt x="13" y="16"/>
                      <a:pt x="14" y="16"/>
                      <a:pt x="14" y="15"/>
                    </a:cubicBezTo>
                    <a:cubicBezTo>
                      <a:pt x="14" y="15"/>
                      <a:pt x="14" y="15"/>
                      <a:pt x="14" y="14"/>
                    </a:cubicBezTo>
                    <a:cubicBezTo>
                      <a:pt x="14" y="14"/>
                      <a:pt x="14" y="14"/>
                      <a:pt x="14" y="14"/>
                    </a:cubicBezTo>
                    <a:cubicBezTo>
                      <a:pt x="14" y="13"/>
                      <a:pt x="13" y="12"/>
                      <a:pt x="12" y="12"/>
                    </a:cubicBezTo>
                    <a:cubicBezTo>
                      <a:pt x="12" y="12"/>
                      <a:pt x="11" y="12"/>
                      <a:pt x="10" y="12"/>
                    </a:cubicBezTo>
                    <a:cubicBezTo>
                      <a:pt x="8" y="11"/>
                      <a:pt x="7" y="10"/>
                      <a:pt x="6" y="9"/>
                    </a:cubicBezTo>
                    <a:cubicBezTo>
                      <a:pt x="6" y="8"/>
                      <a:pt x="5" y="8"/>
                      <a:pt x="5" y="7"/>
                    </a:cubicBezTo>
                    <a:cubicBezTo>
                      <a:pt x="5" y="7"/>
                      <a:pt x="5" y="7"/>
                      <a:pt x="5" y="7"/>
                    </a:cubicBezTo>
                    <a:cubicBezTo>
                      <a:pt x="4" y="6"/>
                      <a:pt x="4" y="5"/>
                      <a:pt x="4" y="5"/>
                    </a:cubicBezTo>
                    <a:cubicBezTo>
                      <a:pt x="4" y="4"/>
                      <a:pt x="4" y="4"/>
                      <a:pt x="4" y="4"/>
                    </a:cubicBezTo>
                    <a:cubicBezTo>
                      <a:pt x="4" y="4"/>
                      <a:pt x="4" y="4"/>
                      <a:pt x="4" y="4"/>
                    </a:cubicBezTo>
                    <a:cubicBezTo>
                      <a:pt x="5" y="4"/>
                      <a:pt x="6" y="3"/>
                      <a:pt x="6" y="2"/>
                    </a:cubicBezTo>
                    <a:cubicBezTo>
                      <a:pt x="6" y="1"/>
                      <a:pt x="5" y="1"/>
                      <a:pt x="4" y="0"/>
                    </a:cubicBezTo>
                    <a:cubicBezTo>
                      <a:pt x="4" y="0"/>
                      <a:pt x="4" y="0"/>
                      <a:pt x="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9" name="Freeform 162"/>
              <p:cNvSpPr/>
              <p:nvPr/>
            </p:nvSpPr>
            <p:spPr bwMode="auto">
              <a:xfrm>
                <a:off x="4940301" y="796925"/>
                <a:ext cx="39688" cy="42863"/>
              </a:xfrm>
              <a:custGeom>
                <a:avLst/>
                <a:gdLst>
                  <a:gd name="T0" fmla="*/ 4 w 14"/>
                  <a:gd name="T1" fmla="*/ 0 h 15"/>
                  <a:gd name="T2" fmla="*/ 3 w 14"/>
                  <a:gd name="T3" fmla="*/ 0 h 15"/>
                  <a:gd name="T4" fmla="*/ 1 w 14"/>
                  <a:gd name="T5" fmla="*/ 1 h 15"/>
                  <a:gd name="T6" fmla="*/ 0 w 14"/>
                  <a:gd name="T7" fmla="*/ 4 h 15"/>
                  <a:gd name="T8" fmla="*/ 1 w 14"/>
                  <a:gd name="T9" fmla="*/ 6 h 15"/>
                  <a:gd name="T10" fmla="*/ 1 w 14"/>
                  <a:gd name="T11" fmla="*/ 8 h 15"/>
                  <a:gd name="T12" fmla="*/ 3 w 14"/>
                  <a:gd name="T13" fmla="*/ 10 h 15"/>
                  <a:gd name="T14" fmla="*/ 3 w 14"/>
                  <a:gd name="T15" fmla="*/ 10 h 15"/>
                  <a:gd name="T16" fmla="*/ 9 w 14"/>
                  <a:gd name="T17" fmla="*/ 15 h 15"/>
                  <a:gd name="T18" fmla="*/ 12 w 14"/>
                  <a:gd name="T19" fmla="*/ 15 h 15"/>
                  <a:gd name="T20" fmla="*/ 12 w 14"/>
                  <a:gd name="T21" fmla="*/ 15 h 15"/>
                  <a:gd name="T22" fmla="*/ 14 w 14"/>
                  <a:gd name="T23" fmla="*/ 14 h 15"/>
                  <a:gd name="T24" fmla="*/ 14 w 14"/>
                  <a:gd name="T25" fmla="*/ 13 h 15"/>
                  <a:gd name="T26" fmla="*/ 14 w 14"/>
                  <a:gd name="T27" fmla="*/ 13 h 15"/>
                  <a:gd name="T28" fmla="*/ 12 w 14"/>
                  <a:gd name="T29" fmla="*/ 11 h 15"/>
                  <a:gd name="T30" fmla="*/ 12 w 14"/>
                  <a:gd name="T31" fmla="*/ 11 h 15"/>
                  <a:gd name="T32" fmla="*/ 10 w 14"/>
                  <a:gd name="T33" fmla="*/ 11 h 15"/>
                  <a:gd name="T34" fmla="*/ 6 w 14"/>
                  <a:gd name="T35" fmla="*/ 8 h 15"/>
                  <a:gd name="T36" fmla="*/ 5 w 14"/>
                  <a:gd name="T37" fmla="*/ 7 h 15"/>
                  <a:gd name="T38" fmla="*/ 5 w 14"/>
                  <a:gd name="T39" fmla="*/ 6 h 15"/>
                  <a:gd name="T40" fmla="*/ 4 w 14"/>
                  <a:gd name="T41" fmla="*/ 4 h 15"/>
                  <a:gd name="T42" fmla="*/ 4 w 14"/>
                  <a:gd name="T43" fmla="*/ 4 h 15"/>
                  <a:gd name="T44" fmla="*/ 4 w 14"/>
                  <a:gd name="T45" fmla="*/ 3 h 15"/>
                  <a:gd name="T46" fmla="*/ 6 w 14"/>
                  <a:gd name="T47" fmla="*/ 1 h 15"/>
                  <a:gd name="T48" fmla="*/ 4 w 14"/>
                  <a:gd name="T49" fmla="*/ 0 h 15"/>
                  <a:gd name="T50" fmla="*/ 4 w 14"/>
                  <a:gd name="T51"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4" h="15">
                    <a:moveTo>
                      <a:pt x="4" y="0"/>
                    </a:moveTo>
                    <a:cubicBezTo>
                      <a:pt x="4" y="0"/>
                      <a:pt x="4" y="0"/>
                      <a:pt x="3" y="0"/>
                    </a:cubicBezTo>
                    <a:cubicBezTo>
                      <a:pt x="2" y="0"/>
                      <a:pt x="1" y="0"/>
                      <a:pt x="1" y="1"/>
                    </a:cubicBezTo>
                    <a:cubicBezTo>
                      <a:pt x="0" y="2"/>
                      <a:pt x="0" y="3"/>
                      <a:pt x="0" y="4"/>
                    </a:cubicBezTo>
                    <a:cubicBezTo>
                      <a:pt x="0" y="5"/>
                      <a:pt x="0" y="6"/>
                      <a:pt x="1" y="6"/>
                    </a:cubicBezTo>
                    <a:cubicBezTo>
                      <a:pt x="1" y="7"/>
                      <a:pt x="1" y="7"/>
                      <a:pt x="1" y="8"/>
                    </a:cubicBezTo>
                    <a:cubicBezTo>
                      <a:pt x="2" y="9"/>
                      <a:pt x="2" y="10"/>
                      <a:pt x="3" y="10"/>
                    </a:cubicBezTo>
                    <a:cubicBezTo>
                      <a:pt x="3" y="10"/>
                      <a:pt x="3" y="10"/>
                      <a:pt x="3" y="10"/>
                    </a:cubicBezTo>
                    <a:cubicBezTo>
                      <a:pt x="5" y="13"/>
                      <a:pt x="7" y="14"/>
                      <a:pt x="9" y="15"/>
                    </a:cubicBezTo>
                    <a:cubicBezTo>
                      <a:pt x="10" y="15"/>
                      <a:pt x="11" y="15"/>
                      <a:pt x="12" y="15"/>
                    </a:cubicBezTo>
                    <a:cubicBezTo>
                      <a:pt x="12" y="15"/>
                      <a:pt x="12" y="15"/>
                      <a:pt x="12" y="15"/>
                    </a:cubicBezTo>
                    <a:cubicBezTo>
                      <a:pt x="13" y="15"/>
                      <a:pt x="14" y="15"/>
                      <a:pt x="14" y="14"/>
                    </a:cubicBezTo>
                    <a:cubicBezTo>
                      <a:pt x="14" y="14"/>
                      <a:pt x="14" y="14"/>
                      <a:pt x="14" y="13"/>
                    </a:cubicBezTo>
                    <a:cubicBezTo>
                      <a:pt x="14" y="13"/>
                      <a:pt x="14" y="13"/>
                      <a:pt x="14" y="13"/>
                    </a:cubicBezTo>
                    <a:cubicBezTo>
                      <a:pt x="14" y="12"/>
                      <a:pt x="13" y="11"/>
                      <a:pt x="12" y="11"/>
                    </a:cubicBezTo>
                    <a:cubicBezTo>
                      <a:pt x="12" y="11"/>
                      <a:pt x="12" y="11"/>
                      <a:pt x="12" y="11"/>
                    </a:cubicBezTo>
                    <a:cubicBezTo>
                      <a:pt x="12" y="11"/>
                      <a:pt x="11" y="11"/>
                      <a:pt x="10" y="11"/>
                    </a:cubicBezTo>
                    <a:cubicBezTo>
                      <a:pt x="9" y="10"/>
                      <a:pt x="7" y="9"/>
                      <a:pt x="6" y="8"/>
                    </a:cubicBezTo>
                    <a:cubicBezTo>
                      <a:pt x="6" y="7"/>
                      <a:pt x="5" y="7"/>
                      <a:pt x="5" y="7"/>
                    </a:cubicBezTo>
                    <a:cubicBezTo>
                      <a:pt x="5" y="6"/>
                      <a:pt x="5" y="6"/>
                      <a:pt x="5" y="6"/>
                    </a:cubicBezTo>
                    <a:cubicBezTo>
                      <a:pt x="4" y="5"/>
                      <a:pt x="4" y="4"/>
                      <a:pt x="4" y="4"/>
                    </a:cubicBezTo>
                    <a:cubicBezTo>
                      <a:pt x="4" y="4"/>
                      <a:pt x="4" y="4"/>
                      <a:pt x="4" y="4"/>
                    </a:cubicBezTo>
                    <a:cubicBezTo>
                      <a:pt x="4" y="3"/>
                      <a:pt x="4" y="3"/>
                      <a:pt x="4" y="3"/>
                    </a:cubicBezTo>
                    <a:cubicBezTo>
                      <a:pt x="6" y="3"/>
                      <a:pt x="6" y="2"/>
                      <a:pt x="6" y="1"/>
                    </a:cubicBezTo>
                    <a:cubicBezTo>
                      <a:pt x="6" y="0"/>
                      <a:pt x="5" y="0"/>
                      <a:pt x="4" y="0"/>
                    </a:cubicBezTo>
                    <a:cubicBezTo>
                      <a:pt x="4" y="0"/>
                      <a:pt x="4" y="0"/>
                      <a:pt x="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0" name="Freeform 163"/>
              <p:cNvSpPr/>
              <p:nvPr/>
            </p:nvSpPr>
            <p:spPr bwMode="auto">
              <a:xfrm>
                <a:off x="4926013" y="822325"/>
                <a:ext cx="39688" cy="41275"/>
              </a:xfrm>
              <a:custGeom>
                <a:avLst/>
                <a:gdLst>
                  <a:gd name="T0" fmla="*/ 4 w 14"/>
                  <a:gd name="T1" fmla="*/ 0 h 15"/>
                  <a:gd name="T2" fmla="*/ 3 w 14"/>
                  <a:gd name="T3" fmla="*/ 0 h 15"/>
                  <a:gd name="T4" fmla="*/ 1 w 14"/>
                  <a:gd name="T5" fmla="*/ 1 h 15"/>
                  <a:gd name="T6" fmla="*/ 0 w 14"/>
                  <a:gd name="T7" fmla="*/ 4 h 15"/>
                  <a:gd name="T8" fmla="*/ 1 w 14"/>
                  <a:gd name="T9" fmla="*/ 7 h 15"/>
                  <a:gd name="T10" fmla="*/ 1 w 14"/>
                  <a:gd name="T11" fmla="*/ 8 h 15"/>
                  <a:gd name="T12" fmla="*/ 3 w 14"/>
                  <a:gd name="T13" fmla="*/ 10 h 15"/>
                  <a:gd name="T14" fmla="*/ 3 w 14"/>
                  <a:gd name="T15" fmla="*/ 11 h 15"/>
                  <a:gd name="T16" fmla="*/ 9 w 14"/>
                  <a:gd name="T17" fmla="*/ 15 h 15"/>
                  <a:gd name="T18" fmla="*/ 12 w 14"/>
                  <a:gd name="T19" fmla="*/ 15 h 15"/>
                  <a:gd name="T20" fmla="*/ 12 w 14"/>
                  <a:gd name="T21" fmla="*/ 15 h 15"/>
                  <a:gd name="T22" fmla="*/ 14 w 14"/>
                  <a:gd name="T23" fmla="*/ 14 h 15"/>
                  <a:gd name="T24" fmla="*/ 14 w 14"/>
                  <a:gd name="T25" fmla="*/ 14 h 15"/>
                  <a:gd name="T26" fmla="*/ 14 w 14"/>
                  <a:gd name="T27" fmla="*/ 13 h 15"/>
                  <a:gd name="T28" fmla="*/ 12 w 14"/>
                  <a:gd name="T29" fmla="*/ 11 h 15"/>
                  <a:gd name="T30" fmla="*/ 10 w 14"/>
                  <a:gd name="T31" fmla="*/ 11 h 15"/>
                  <a:gd name="T32" fmla="*/ 6 w 14"/>
                  <a:gd name="T33" fmla="*/ 8 h 15"/>
                  <a:gd name="T34" fmla="*/ 5 w 14"/>
                  <a:gd name="T35" fmla="*/ 7 h 15"/>
                  <a:gd name="T36" fmla="*/ 5 w 14"/>
                  <a:gd name="T37" fmla="*/ 6 h 15"/>
                  <a:gd name="T38" fmla="*/ 4 w 14"/>
                  <a:gd name="T39" fmla="*/ 4 h 15"/>
                  <a:gd name="T40" fmla="*/ 4 w 14"/>
                  <a:gd name="T41" fmla="*/ 4 h 15"/>
                  <a:gd name="T42" fmla="*/ 4 w 14"/>
                  <a:gd name="T43" fmla="*/ 4 h 15"/>
                  <a:gd name="T44" fmla="*/ 6 w 14"/>
                  <a:gd name="T45" fmla="*/ 1 h 15"/>
                  <a:gd name="T46" fmla="*/ 4 w 14"/>
                  <a:gd name="T47" fmla="*/ 0 h 15"/>
                  <a:gd name="T48" fmla="*/ 4 w 14"/>
                  <a:gd name="T4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 h="15">
                    <a:moveTo>
                      <a:pt x="4" y="0"/>
                    </a:moveTo>
                    <a:cubicBezTo>
                      <a:pt x="4" y="0"/>
                      <a:pt x="4" y="0"/>
                      <a:pt x="3" y="0"/>
                    </a:cubicBezTo>
                    <a:cubicBezTo>
                      <a:pt x="2" y="0"/>
                      <a:pt x="1" y="1"/>
                      <a:pt x="1" y="1"/>
                    </a:cubicBezTo>
                    <a:cubicBezTo>
                      <a:pt x="0" y="2"/>
                      <a:pt x="0" y="3"/>
                      <a:pt x="0" y="4"/>
                    </a:cubicBezTo>
                    <a:cubicBezTo>
                      <a:pt x="0" y="5"/>
                      <a:pt x="0" y="6"/>
                      <a:pt x="1" y="7"/>
                    </a:cubicBezTo>
                    <a:cubicBezTo>
                      <a:pt x="1" y="7"/>
                      <a:pt x="1" y="7"/>
                      <a:pt x="1" y="8"/>
                    </a:cubicBezTo>
                    <a:cubicBezTo>
                      <a:pt x="2" y="9"/>
                      <a:pt x="2" y="10"/>
                      <a:pt x="3" y="10"/>
                    </a:cubicBezTo>
                    <a:cubicBezTo>
                      <a:pt x="3" y="10"/>
                      <a:pt x="3" y="11"/>
                      <a:pt x="3" y="11"/>
                    </a:cubicBezTo>
                    <a:cubicBezTo>
                      <a:pt x="5" y="13"/>
                      <a:pt x="7" y="14"/>
                      <a:pt x="9" y="15"/>
                    </a:cubicBezTo>
                    <a:cubicBezTo>
                      <a:pt x="10" y="15"/>
                      <a:pt x="11" y="15"/>
                      <a:pt x="12" y="15"/>
                    </a:cubicBezTo>
                    <a:cubicBezTo>
                      <a:pt x="12" y="15"/>
                      <a:pt x="12" y="15"/>
                      <a:pt x="12" y="15"/>
                    </a:cubicBezTo>
                    <a:cubicBezTo>
                      <a:pt x="13" y="15"/>
                      <a:pt x="14" y="15"/>
                      <a:pt x="14" y="14"/>
                    </a:cubicBezTo>
                    <a:cubicBezTo>
                      <a:pt x="14" y="14"/>
                      <a:pt x="14" y="14"/>
                      <a:pt x="14" y="14"/>
                    </a:cubicBezTo>
                    <a:cubicBezTo>
                      <a:pt x="14" y="13"/>
                      <a:pt x="14" y="13"/>
                      <a:pt x="14" y="13"/>
                    </a:cubicBezTo>
                    <a:cubicBezTo>
                      <a:pt x="14" y="12"/>
                      <a:pt x="13" y="11"/>
                      <a:pt x="12" y="11"/>
                    </a:cubicBezTo>
                    <a:cubicBezTo>
                      <a:pt x="12" y="11"/>
                      <a:pt x="11" y="11"/>
                      <a:pt x="10" y="11"/>
                    </a:cubicBezTo>
                    <a:cubicBezTo>
                      <a:pt x="9" y="10"/>
                      <a:pt x="7" y="9"/>
                      <a:pt x="6" y="8"/>
                    </a:cubicBezTo>
                    <a:cubicBezTo>
                      <a:pt x="6" y="8"/>
                      <a:pt x="5" y="7"/>
                      <a:pt x="5" y="7"/>
                    </a:cubicBezTo>
                    <a:cubicBezTo>
                      <a:pt x="5" y="6"/>
                      <a:pt x="5" y="6"/>
                      <a:pt x="5" y="6"/>
                    </a:cubicBezTo>
                    <a:cubicBezTo>
                      <a:pt x="4" y="5"/>
                      <a:pt x="4" y="4"/>
                      <a:pt x="4" y="4"/>
                    </a:cubicBezTo>
                    <a:cubicBezTo>
                      <a:pt x="4" y="4"/>
                      <a:pt x="4" y="4"/>
                      <a:pt x="4" y="4"/>
                    </a:cubicBezTo>
                    <a:cubicBezTo>
                      <a:pt x="4" y="4"/>
                      <a:pt x="4" y="4"/>
                      <a:pt x="4" y="4"/>
                    </a:cubicBezTo>
                    <a:cubicBezTo>
                      <a:pt x="6" y="3"/>
                      <a:pt x="6" y="2"/>
                      <a:pt x="6" y="1"/>
                    </a:cubicBezTo>
                    <a:cubicBezTo>
                      <a:pt x="6" y="0"/>
                      <a:pt x="5" y="0"/>
                      <a:pt x="4" y="0"/>
                    </a:cubicBezTo>
                    <a:cubicBezTo>
                      <a:pt x="4" y="0"/>
                      <a:pt x="4" y="0"/>
                      <a:pt x="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1" name="Freeform 164"/>
              <p:cNvSpPr/>
              <p:nvPr/>
            </p:nvSpPr>
            <p:spPr bwMode="auto">
              <a:xfrm>
                <a:off x="4911726" y="847725"/>
                <a:ext cx="39688" cy="41275"/>
              </a:xfrm>
              <a:custGeom>
                <a:avLst/>
                <a:gdLst>
                  <a:gd name="T0" fmla="*/ 4 w 14"/>
                  <a:gd name="T1" fmla="*/ 0 h 15"/>
                  <a:gd name="T2" fmla="*/ 3 w 14"/>
                  <a:gd name="T3" fmla="*/ 0 h 15"/>
                  <a:gd name="T4" fmla="*/ 1 w 14"/>
                  <a:gd name="T5" fmla="*/ 2 h 15"/>
                  <a:gd name="T6" fmla="*/ 0 w 14"/>
                  <a:gd name="T7" fmla="*/ 4 h 15"/>
                  <a:gd name="T8" fmla="*/ 1 w 14"/>
                  <a:gd name="T9" fmla="*/ 7 h 15"/>
                  <a:gd name="T10" fmla="*/ 1 w 14"/>
                  <a:gd name="T11" fmla="*/ 8 h 15"/>
                  <a:gd name="T12" fmla="*/ 3 w 14"/>
                  <a:gd name="T13" fmla="*/ 10 h 15"/>
                  <a:gd name="T14" fmla="*/ 3 w 14"/>
                  <a:gd name="T15" fmla="*/ 11 h 15"/>
                  <a:gd name="T16" fmla="*/ 10 w 14"/>
                  <a:gd name="T17" fmla="*/ 15 h 15"/>
                  <a:gd name="T18" fmla="*/ 12 w 14"/>
                  <a:gd name="T19" fmla="*/ 15 h 15"/>
                  <a:gd name="T20" fmla="*/ 12 w 14"/>
                  <a:gd name="T21" fmla="*/ 15 h 15"/>
                  <a:gd name="T22" fmla="*/ 14 w 14"/>
                  <a:gd name="T23" fmla="*/ 14 h 15"/>
                  <a:gd name="T24" fmla="*/ 14 w 14"/>
                  <a:gd name="T25" fmla="*/ 14 h 15"/>
                  <a:gd name="T26" fmla="*/ 14 w 14"/>
                  <a:gd name="T27" fmla="*/ 13 h 15"/>
                  <a:gd name="T28" fmla="*/ 12 w 14"/>
                  <a:gd name="T29" fmla="*/ 11 h 15"/>
                  <a:gd name="T30" fmla="*/ 10 w 14"/>
                  <a:gd name="T31" fmla="*/ 11 h 15"/>
                  <a:gd name="T32" fmla="*/ 6 w 14"/>
                  <a:gd name="T33" fmla="*/ 8 h 15"/>
                  <a:gd name="T34" fmla="*/ 5 w 14"/>
                  <a:gd name="T35" fmla="*/ 7 h 15"/>
                  <a:gd name="T36" fmla="*/ 5 w 14"/>
                  <a:gd name="T37" fmla="*/ 6 h 15"/>
                  <a:gd name="T38" fmla="*/ 4 w 14"/>
                  <a:gd name="T39" fmla="*/ 4 h 15"/>
                  <a:gd name="T40" fmla="*/ 4 w 14"/>
                  <a:gd name="T41" fmla="*/ 4 h 15"/>
                  <a:gd name="T42" fmla="*/ 4 w 14"/>
                  <a:gd name="T43" fmla="*/ 4 h 15"/>
                  <a:gd name="T44" fmla="*/ 6 w 14"/>
                  <a:gd name="T45" fmla="*/ 1 h 15"/>
                  <a:gd name="T46" fmla="*/ 4 w 14"/>
                  <a:gd name="T47" fmla="*/ 0 h 15"/>
                  <a:gd name="T48" fmla="*/ 4 w 14"/>
                  <a:gd name="T4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 h="15">
                    <a:moveTo>
                      <a:pt x="4" y="0"/>
                    </a:moveTo>
                    <a:cubicBezTo>
                      <a:pt x="4" y="0"/>
                      <a:pt x="4" y="0"/>
                      <a:pt x="3" y="0"/>
                    </a:cubicBezTo>
                    <a:cubicBezTo>
                      <a:pt x="2" y="0"/>
                      <a:pt x="1" y="1"/>
                      <a:pt x="1" y="2"/>
                    </a:cubicBezTo>
                    <a:cubicBezTo>
                      <a:pt x="0" y="2"/>
                      <a:pt x="0" y="3"/>
                      <a:pt x="0" y="4"/>
                    </a:cubicBezTo>
                    <a:cubicBezTo>
                      <a:pt x="0" y="5"/>
                      <a:pt x="0" y="6"/>
                      <a:pt x="1" y="7"/>
                    </a:cubicBezTo>
                    <a:cubicBezTo>
                      <a:pt x="1" y="7"/>
                      <a:pt x="1" y="7"/>
                      <a:pt x="1" y="8"/>
                    </a:cubicBezTo>
                    <a:cubicBezTo>
                      <a:pt x="2" y="9"/>
                      <a:pt x="2" y="10"/>
                      <a:pt x="3" y="10"/>
                    </a:cubicBezTo>
                    <a:cubicBezTo>
                      <a:pt x="3" y="11"/>
                      <a:pt x="3" y="11"/>
                      <a:pt x="3" y="11"/>
                    </a:cubicBezTo>
                    <a:cubicBezTo>
                      <a:pt x="5" y="13"/>
                      <a:pt x="7" y="14"/>
                      <a:pt x="10" y="15"/>
                    </a:cubicBezTo>
                    <a:cubicBezTo>
                      <a:pt x="10" y="15"/>
                      <a:pt x="11" y="15"/>
                      <a:pt x="12" y="15"/>
                    </a:cubicBezTo>
                    <a:cubicBezTo>
                      <a:pt x="12" y="15"/>
                      <a:pt x="12" y="15"/>
                      <a:pt x="12" y="15"/>
                    </a:cubicBezTo>
                    <a:cubicBezTo>
                      <a:pt x="13" y="15"/>
                      <a:pt x="14" y="15"/>
                      <a:pt x="14" y="14"/>
                    </a:cubicBezTo>
                    <a:cubicBezTo>
                      <a:pt x="14" y="14"/>
                      <a:pt x="14" y="14"/>
                      <a:pt x="14" y="14"/>
                    </a:cubicBezTo>
                    <a:cubicBezTo>
                      <a:pt x="14" y="14"/>
                      <a:pt x="14" y="13"/>
                      <a:pt x="14" y="13"/>
                    </a:cubicBezTo>
                    <a:cubicBezTo>
                      <a:pt x="14" y="12"/>
                      <a:pt x="13" y="12"/>
                      <a:pt x="12" y="11"/>
                    </a:cubicBezTo>
                    <a:cubicBezTo>
                      <a:pt x="12" y="11"/>
                      <a:pt x="11" y="11"/>
                      <a:pt x="10" y="11"/>
                    </a:cubicBezTo>
                    <a:cubicBezTo>
                      <a:pt x="9" y="11"/>
                      <a:pt x="7" y="9"/>
                      <a:pt x="6" y="8"/>
                    </a:cubicBezTo>
                    <a:cubicBezTo>
                      <a:pt x="6" y="8"/>
                      <a:pt x="5" y="7"/>
                      <a:pt x="5" y="7"/>
                    </a:cubicBezTo>
                    <a:cubicBezTo>
                      <a:pt x="5" y="7"/>
                      <a:pt x="5" y="6"/>
                      <a:pt x="5" y="6"/>
                    </a:cubicBezTo>
                    <a:cubicBezTo>
                      <a:pt x="4" y="5"/>
                      <a:pt x="4" y="5"/>
                      <a:pt x="4" y="4"/>
                    </a:cubicBezTo>
                    <a:cubicBezTo>
                      <a:pt x="4" y="4"/>
                      <a:pt x="4" y="4"/>
                      <a:pt x="4" y="4"/>
                    </a:cubicBezTo>
                    <a:cubicBezTo>
                      <a:pt x="4" y="4"/>
                      <a:pt x="4" y="4"/>
                      <a:pt x="4" y="4"/>
                    </a:cubicBezTo>
                    <a:cubicBezTo>
                      <a:pt x="6" y="3"/>
                      <a:pt x="6" y="2"/>
                      <a:pt x="6" y="1"/>
                    </a:cubicBezTo>
                    <a:cubicBezTo>
                      <a:pt x="6" y="0"/>
                      <a:pt x="5" y="0"/>
                      <a:pt x="4" y="0"/>
                    </a:cubicBezTo>
                    <a:cubicBezTo>
                      <a:pt x="4" y="0"/>
                      <a:pt x="4" y="0"/>
                      <a:pt x="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2" name="Freeform 165"/>
              <p:cNvSpPr/>
              <p:nvPr/>
            </p:nvSpPr>
            <p:spPr bwMode="auto">
              <a:xfrm>
                <a:off x="4899026" y="873125"/>
                <a:ext cx="38100" cy="44450"/>
              </a:xfrm>
              <a:custGeom>
                <a:avLst/>
                <a:gdLst>
                  <a:gd name="T0" fmla="*/ 4 w 14"/>
                  <a:gd name="T1" fmla="*/ 0 h 16"/>
                  <a:gd name="T2" fmla="*/ 3 w 14"/>
                  <a:gd name="T3" fmla="*/ 0 h 16"/>
                  <a:gd name="T4" fmla="*/ 1 w 14"/>
                  <a:gd name="T5" fmla="*/ 2 h 16"/>
                  <a:gd name="T6" fmla="*/ 0 w 14"/>
                  <a:gd name="T7" fmla="*/ 4 h 16"/>
                  <a:gd name="T8" fmla="*/ 1 w 14"/>
                  <a:gd name="T9" fmla="*/ 7 h 16"/>
                  <a:gd name="T10" fmla="*/ 1 w 14"/>
                  <a:gd name="T11" fmla="*/ 8 h 16"/>
                  <a:gd name="T12" fmla="*/ 3 w 14"/>
                  <a:gd name="T13" fmla="*/ 11 h 16"/>
                  <a:gd name="T14" fmla="*/ 3 w 14"/>
                  <a:gd name="T15" fmla="*/ 11 h 16"/>
                  <a:gd name="T16" fmla="*/ 10 w 14"/>
                  <a:gd name="T17" fmla="*/ 15 h 16"/>
                  <a:gd name="T18" fmla="*/ 12 w 14"/>
                  <a:gd name="T19" fmla="*/ 16 h 16"/>
                  <a:gd name="T20" fmla="*/ 12 w 14"/>
                  <a:gd name="T21" fmla="*/ 16 h 16"/>
                  <a:gd name="T22" fmla="*/ 14 w 14"/>
                  <a:gd name="T23" fmla="*/ 14 h 16"/>
                  <a:gd name="T24" fmla="*/ 14 w 14"/>
                  <a:gd name="T25" fmla="*/ 14 h 16"/>
                  <a:gd name="T26" fmla="*/ 14 w 14"/>
                  <a:gd name="T27" fmla="*/ 13 h 16"/>
                  <a:gd name="T28" fmla="*/ 12 w 14"/>
                  <a:gd name="T29" fmla="*/ 12 h 16"/>
                  <a:gd name="T30" fmla="*/ 12 w 14"/>
                  <a:gd name="T31" fmla="*/ 12 h 16"/>
                  <a:gd name="T32" fmla="*/ 10 w 14"/>
                  <a:gd name="T33" fmla="*/ 11 h 16"/>
                  <a:gd name="T34" fmla="*/ 6 w 14"/>
                  <a:gd name="T35" fmla="*/ 8 h 16"/>
                  <a:gd name="T36" fmla="*/ 5 w 14"/>
                  <a:gd name="T37" fmla="*/ 7 h 16"/>
                  <a:gd name="T38" fmla="*/ 5 w 14"/>
                  <a:gd name="T39" fmla="*/ 6 h 16"/>
                  <a:gd name="T40" fmla="*/ 4 w 14"/>
                  <a:gd name="T41" fmla="*/ 4 h 16"/>
                  <a:gd name="T42" fmla="*/ 4 w 14"/>
                  <a:gd name="T43" fmla="*/ 4 h 16"/>
                  <a:gd name="T44" fmla="*/ 4 w 14"/>
                  <a:gd name="T45" fmla="*/ 4 h 16"/>
                  <a:gd name="T46" fmla="*/ 6 w 14"/>
                  <a:gd name="T47" fmla="*/ 1 h 16"/>
                  <a:gd name="T48" fmla="*/ 4 w 14"/>
                  <a:gd name="T49" fmla="*/ 0 h 16"/>
                  <a:gd name="T50" fmla="*/ 4 w 14"/>
                  <a:gd name="T51"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4" h="16">
                    <a:moveTo>
                      <a:pt x="4" y="0"/>
                    </a:moveTo>
                    <a:cubicBezTo>
                      <a:pt x="4" y="0"/>
                      <a:pt x="4" y="0"/>
                      <a:pt x="3" y="0"/>
                    </a:cubicBezTo>
                    <a:cubicBezTo>
                      <a:pt x="2" y="0"/>
                      <a:pt x="1" y="1"/>
                      <a:pt x="1" y="2"/>
                    </a:cubicBezTo>
                    <a:cubicBezTo>
                      <a:pt x="0" y="3"/>
                      <a:pt x="0" y="3"/>
                      <a:pt x="0" y="4"/>
                    </a:cubicBezTo>
                    <a:cubicBezTo>
                      <a:pt x="0" y="5"/>
                      <a:pt x="0" y="6"/>
                      <a:pt x="1" y="7"/>
                    </a:cubicBezTo>
                    <a:cubicBezTo>
                      <a:pt x="1" y="7"/>
                      <a:pt x="1" y="8"/>
                      <a:pt x="1" y="8"/>
                    </a:cubicBezTo>
                    <a:cubicBezTo>
                      <a:pt x="2" y="9"/>
                      <a:pt x="2" y="10"/>
                      <a:pt x="3" y="11"/>
                    </a:cubicBezTo>
                    <a:cubicBezTo>
                      <a:pt x="3" y="11"/>
                      <a:pt x="3" y="11"/>
                      <a:pt x="3" y="11"/>
                    </a:cubicBezTo>
                    <a:cubicBezTo>
                      <a:pt x="5" y="13"/>
                      <a:pt x="7" y="14"/>
                      <a:pt x="10" y="15"/>
                    </a:cubicBezTo>
                    <a:cubicBezTo>
                      <a:pt x="10" y="15"/>
                      <a:pt x="11" y="16"/>
                      <a:pt x="12" y="16"/>
                    </a:cubicBezTo>
                    <a:cubicBezTo>
                      <a:pt x="12" y="16"/>
                      <a:pt x="12" y="16"/>
                      <a:pt x="12" y="16"/>
                    </a:cubicBezTo>
                    <a:cubicBezTo>
                      <a:pt x="13" y="16"/>
                      <a:pt x="14" y="15"/>
                      <a:pt x="14" y="14"/>
                    </a:cubicBezTo>
                    <a:cubicBezTo>
                      <a:pt x="14" y="14"/>
                      <a:pt x="14" y="14"/>
                      <a:pt x="14" y="14"/>
                    </a:cubicBezTo>
                    <a:cubicBezTo>
                      <a:pt x="14" y="14"/>
                      <a:pt x="14" y="14"/>
                      <a:pt x="14" y="13"/>
                    </a:cubicBezTo>
                    <a:cubicBezTo>
                      <a:pt x="14" y="12"/>
                      <a:pt x="13" y="12"/>
                      <a:pt x="12" y="12"/>
                    </a:cubicBezTo>
                    <a:cubicBezTo>
                      <a:pt x="12" y="12"/>
                      <a:pt x="12" y="12"/>
                      <a:pt x="12" y="12"/>
                    </a:cubicBezTo>
                    <a:cubicBezTo>
                      <a:pt x="12" y="12"/>
                      <a:pt x="11" y="11"/>
                      <a:pt x="10" y="11"/>
                    </a:cubicBezTo>
                    <a:cubicBezTo>
                      <a:pt x="9" y="11"/>
                      <a:pt x="7" y="10"/>
                      <a:pt x="6" y="8"/>
                    </a:cubicBezTo>
                    <a:cubicBezTo>
                      <a:pt x="6" y="8"/>
                      <a:pt x="5" y="7"/>
                      <a:pt x="5" y="7"/>
                    </a:cubicBezTo>
                    <a:cubicBezTo>
                      <a:pt x="5" y="7"/>
                      <a:pt x="5" y="6"/>
                      <a:pt x="5" y="6"/>
                    </a:cubicBezTo>
                    <a:cubicBezTo>
                      <a:pt x="4" y="5"/>
                      <a:pt x="4" y="5"/>
                      <a:pt x="4" y="4"/>
                    </a:cubicBezTo>
                    <a:cubicBezTo>
                      <a:pt x="4" y="4"/>
                      <a:pt x="4" y="4"/>
                      <a:pt x="4" y="4"/>
                    </a:cubicBezTo>
                    <a:cubicBezTo>
                      <a:pt x="4" y="4"/>
                      <a:pt x="4" y="4"/>
                      <a:pt x="4" y="4"/>
                    </a:cubicBezTo>
                    <a:cubicBezTo>
                      <a:pt x="6" y="4"/>
                      <a:pt x="6" y="2"/>
                      <a:pt x="6" y="1"/>
                    </a:cubicBezTo>
                    <a:cubicBezTo>
                      <a:pt x="6" y="1"/>
                      <a:pt x="5" y="0"/>
                      <a:pt x="4" y="0"/>
                    </a:cubicBezTo>
                    <a:cubicBezTo>
                      <a:pt x="4" y="0"/>
                      <a:pt x="4" y="0"/>
                      <a:pt x="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3" name="Freeform 166"/>
              <p:cNvSpPr/>
              <p:nvPr/>
            </p:nvSpPr>
            <p:spPr bwMode="auto">
              <a:xfrm>
                <a:off x="4884738" y="898525"/>
                <a:ext cx="38100" cy="44450"/>
              </a:xfrm>
              <a:custGeom>
                <a:avLst/>
                <a:gdLst>
                  <a:gd name="T0" fmla="*/ 4 w 14"/>
                  <a:gd name="T1" fmla="*/ 0 h 16"/>
                  <a:gd name="T2" fmla="*/ 3 w 14"/>
                  <a:gd name="T3" fmla="*/ 0 h 16"/>
                  <a:gd name="T4" fmla="*/ 1 w 14"/>
                  <a:gd name="T5" fmla="*/ 2 h 16"/>
                  <a:gd name="T6" fmla="*/ 0 w 14"/>
                  <a:gd name="T7" fmla="*/ 4 h 16"/>
                  <a:gd name="T8" fmla="*/ 1 w 14"/>
                  <a:gd name="T9" fmla="*/ 7 h 16"/>
                  <a:gd name="T10" fmla="*/ 1 w 14"/>
                  <a:gd name="T11" fmla="*/ 8 h 16"/>
                  <a:gd name="T12" fmla="*/ 3 w 14"/>
                  <a:gd name="T13" fmla="*/ 11 h 16"/>
                  <a:gd name="T14" fmla="*/ 3 w 14"/>
                  <a:gd name="T15" fmla="*/ 11 h 16"/>
                  <a:gd name="T16" fmla="*/ 10 w 14"/>
                  <a:gd name="T17" fmla="*/ 15 h 16"/>
                  <a:gd name="T18" fmla="*/ 12 w 14"/>
                  <a:gd name="T19" fmla="*/ 16 h 16"/>
                  <a:gd name="T20" fmla="*/ 12 w 14"/>
                  <a:gd name="T21" fmla="*/ 16 h 16"/>
                  <a:gd name="T22" fmla="*/ 14 w 14"/>
                  <a:gd name="T23" fmla="*/ 15 h 16"/>
                  <a:gd name="T24" fmla="*/ 14 w 14"/>
                  <a:gd name="T25" fmla="*/ 14 h 16"/>
                  <a:gd name="T26" fmla="*/ 14 w 14"/>
                  <a:gd name="T27" fmla="*/ 14 h 16"/>
                  <a:gd name="T28" fmla="*/ 12 w 14"/>
                  <a:gd name="T29" fmla="*/ 12 h 16"/>
                  <a:gd name="T30" fmla="*/ 12 w 14"/>
                  <a:gd name="T31" fmla="*/ 12 h 16"/>
                  <a:gd name="T32" fmla="*/ 10 w 14"/>
                  <a:gd name="T33" fmla="*/ 11 h 16"/>
                  <a:gd name="T34" fmla="*/ 6 w 14"/>
                  <a:gd name="T35" fmla="*/ 8 h 16"/>
                  <a:gd name="T36" fmla="*/ 5 w 14"/>
                  <a:gd name="T37" fmla="*/ 7 h 16"/>
                  <a:gd name="T38" fmla="*/ 5 w 14"/>
                  <a:gd name="T39" fmla="*/ 6 h 16"/>
                  <a:gd name="T40" fmla="*/ 4 w 14"/>
                  <a:gd name="T41" fmla="*/ 4 h 16"/>
                  <a:gd name="T42" fmla="*/ 4 w 14"/>
                  <a:gd name="T43" fmla="*/ 4 h 16"/>
                  <a:gd name="T44" fmla="*/ 4 w 14"/>
                  <a:gd name="T45" fmla="*/ 4 h 16"/>
                  <a:gd name="T46" fmla="*/ 6 w 14"/>
                  <a:gd name="T47" fmla="*/ 1 h 16"/>
                  <a:gd name="T48" fmla="*/ 4 w 14"/>
                  <a:gd name="T49" fmla="*/ 0 h 16"/>
                  <a:gd name="T50" fmla="*/ 4 w 14"/>
                  <a:gd name="T51"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4" h="16">
                    <a:moveTo>
                      <a:pt x="4" y="0"/>
                    </a:moveTo>
                    <a:cubicBezTo>
                      <a:pt x="4" y="0"/>
                      <a:pt x="4" y="0"/>
                      <a:pt x="3" y="0"/>
                    </a:cubicBezTo>
                    <a:cubicBezTo>
                      <a:pt x="2" y="0"/>
                      <a:pt x="1" y="1"/>
                      <a:pt x="1" y="2"/>
                    </a:cubicBezTo>
                    <a:cubicBezTo>
                      <a:pt x="0" y="3"/>
                      <a:pt x="0" y="4"/>
                      <a:pt x="0" y="4"/>
                    </a:cubicBezTo>
                    <a:cubicBezTo>
                      <a:pt x="0" y="5"/>
                      <a:pt x="0" y="6"/>
                      <a:pt x="1" y="7"/>
                    </a:cubicBezTo>
                    <a:cubicBezTo>
                      <a:pt x="1" y="7"/>
                      <a:pt x="1" y="8"/>
                      <a:pt x="1" y="8"/>
                    </a:cubicBezTo>
                    <a:cubicBezTo>
                      <a:pt x="2" y="9"/>
                      <a:pt x="2" y="10"/>
                      <a:pt x="3" y="11"/>
                    </a:cubicBezTo>
                    <a:cubicBezTo>
                      <a:pt x="3" y="11"/>
                      <a:pt x="3" y="11"/>
                      <a:pt x="3" y="11"/>
                    </a:cubicBezTo>
                    <a:cubicBezTo>
                      <a:pt x="5" y="13"/>
                      <a:pt x="7" y="15"/>
                      <a:pt x="10" y="15"/>
                    </a:cubicBezTo>
                    <a:cubicBezTo>
                      <a:pt x="10" y="16"/>
                      <a:pt x="11" y="16"/>
                      <a:pt x="12" y="16"/>
                    </a:cubicBezTo>
                    <a:cubicBezTo>
                      <a:pt x="12" y="16"/>
                      <a:pt x="12" y="16"/>
                      <a:pt x="12" y="16"/>
                    </a:cubicBezTo>
                    <a:cubicBezTo>
                      <a:pt x="13" y="16"/>
                      <a:pt x="14" y="15"/>
                      <a:pt x="14" y="15"/>
                    </a:cubicBezTo>
                    <a:cubicBezTo>
                      <a:pt x="14" y="14"/>
                      <a:pt x="14" y="14"/>
                      <a:pt x="14" y="14"/>
                    </a:cubicBezTo>
                    <a:cubicBezTo>
                      <a:pt x="14" y="14"/>
                      <a:pt x="14" y="14"/>
                      <a:pt x="14" y="14"/>
                    </a:cubicBezTo>
                    <a:cubicBezTo>
                      <a:pt x="14" y="13"/>
                      <a:pt x="13" y="12"/>
                      <a:pt x="12" y="12"/>
                    </a:cubicBezTo>
                    <a:cubicBezTo>
                      <a:pt x="12" y="12"/>
                      <a:pt x="12" y="12"/>
                      <a:pt x="12" y="12"/>
                    </a:cubicBezTo>
                    <a:cubicBezTo>
                      <a:pt x="12" y="12"/>
                      <a:pt x="11" y="12"/>
                      <a:pt x="10" y="11"/>
                    </a:cubicBezTo>
                    <a:cubicBezTo>
                      <a:pt x="9" y="11"/>
                      <a:pt x="7" y="10"/>
                      <a:pt x="6" y="8"/>
                    </a:cubicBezTo>
                    <a:cubicBezTo>
                      <a:pt x="6" y="8"/>
                      <a:pt x="5" y="8"/>
                      <a:pt x="5" y="7"/>
                    </a:cubicBezTo>
                    <a:cubicBezTo>
                      <a:pt x="5" y="7"/>
                      <a:pt x="5" y="7"/>
                      <a:pt x="5" y="6"/>
                    </a:cubicBezTo>
                    <a:cubicBezTo>
                      <a:pt x="4" y="6"/>
                      <a:pt x="4" y="5"/>
                      <a:pt x="4" y="4"/>
                    </a:cubicBezTo>
                    <a:cubicBezTo>
                      <a:pt x="4" y="4"/>
                      <a:pt x="4" y="4"/>
                      <a:pt x="4" y="4"/>
                    </a:cubicBezTo>
                    <a:cubicBezTo>
                      <a:pt x="4" y="4"/>
                      <a:pt x="4" y="4"/>
                      <a:pt x="4" y="4"/>
                    </a:cubicBezTo>
                    <a:cubicBezTo>
                      <a:pt x="6" y="4"/>
                      <a:pt x="6" y="3"/>
                      <a:pt x="6" y="1"/>
                    </a:cubicBezTo>
                    <a:cubicBezTo>
                      <a:pt x="6" y="1"/>
                      <a:pt x="5" y="0"/>
                      <a:pt x="4" y="0"/>
                    </a:cubicBezTo>
                    <a:cubicBezTo>
                      <a:pt x="4" y="0"/>
                      <a:pt x="4" y="0"/>
                      <a:pt x="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4" name="Freeform 167"/>
              <p:cNvSpPr/>
              <p:nvPr/>
            </p:nvSpPr>
            <p:spPr bwMode="auto">
              <a:xfrm>
                <a:off x="4870451" y="923925"/>
                <a:ext cx="39688" cy="44450"/>
              </a:xfrm>
              <a:custGeom>
                <a:avLst/>
                <a:gdLst>
                  <a:gd name="T0" fmla="*/ 4 w 14"/>
                  <a:gd name="T1" fmla="*/ 0 h 16"/>
                  <a:gd name="T2" fmla="*/ 3 w 14"/>
                  <a:gd name="T3" fmla="*/ 0 h 16"/>
                  <a:gd name="T4" fmla="*/ 1 w 14"/>
                  <a:gd name="T5" fmla="*/ 2 h 16"/>
                  <a:gd name="T6" fmla="*/ 0 w 14"/>
                  <a:gd name="T7" fmla="*/ 4 h 16"/>
                  <a:gd name="T8" fmla="*/ 1 w 14"/>
                  <a:gd name="T9" fmla="*/ 7 h 16"/>
                  <a:gd name="T10" fmla="*/ 1 w 14"/>
                  <a:gd name="T11" fmla="*/ 8 h 16"/>
                  <a:gd name="T12" fmla="*/ 3 w 14"/>
                  <a:gd name="T13" fmla="*/ 11 h 16"/>
                  <a:gd name="T14" fmla="*/ 3 w 14"/>
                  <a:gd name="T15" fmla="*/ 11 h 16"/>
                  <a:gd name="T16" fmla="*/ 10 w 14"/>
                  <a:gd name="T17" fmla="*/ 15 h 16"/>
                  <a:gd name="T18" fmla="*/ 12 w 14"/>
                  <a:gd name="T19" fmla="*/ 16 h 16"/>
                  <a:gd name="T20" fmla="*/ 12 w 14"/>
                  <a:gd name="T21" fmla="*/ 16 h 16"/>
                  <a:gd name="T22" fmla="*/ 14 w 14"/>
                  <a:gd name="T23" fmla="*/ 15 h 16"/>
                  <a:gd name="T24" fmla="*/ 14 w 14"/>
                  <a:gd name="T25" fmla="*/ 14 h 16"/>
                  <a:gd name="T26" fmla="*/ 14 w 14"/>
                  <a:gd name="T27" fmla="*/ 14 h 16"/>
                  <a:gd name="T28" fmla="*/ 12 w 14"/>
                  <a:gd name="T29" fmla="*/ 12 h 16"/>
                  <a:gd name="T30" fmla="*/ 12 w 14"/>
                  <a:gd name="T31" fmla="*/ 12 h 16"/>
                  <a:gd name="T32" fmla="*/ 10 w 14"/>
                  <a:gd name="T33" fmla="*/ 11 h 16"/>
                  <a:gd name="T34" fmla="*/ 6 w 14"/>
                  <a:gd name="T35" fmla="*/ 8 h 16"/>
                  <a:gd name="T36" fmla="*/ 5 w 14"/>
                  <a:gd name="T37" fmla="*/ 7 h 16"/>
                  <a:gd name="T38" fmla="*/ 5 w 14"/>
                  <a:gd name="T39" fmla="*/ 6 h 16"/>
                  <a:gd name="T40" fmla="*/ 4 w 14"/>
                  <a:gd name="T41" fmla="*/ 4 h 16"/>
                  <a:gd name="T42" fmla="*/ 4 w 14"/>
                  <a:gd name="T43" fmla="*/ 4 h 16"/>
                  <a:gd name="T44" fmla="*/ 4 w 14"/>
                  <a:gd name="T45" fmla="*/ 4 h 16"/>
                  <a:gd name="T46" fmla="*/ 6 w 14"/>
                  <a:gd name="T47" fmla="*/ 2 h 16"/>
                  <a:gd name="T48" fmla="*/ 4 w 14"/>
                  <a:gd name="T49" fmla="*/ 0 h 16"/>
                  <a:gd name="T50" fmla="*/ 4 w 14"/>
                  <a:gd name="T51"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4" h="16">
                    <a:moveTo>
                      <a:pt x="4" y="0"/>
                    </a:moveTo>
                    <a:cubicBezTo>
                      <a:pt x="4" y="0"/>
                      <a:pt x="4" y="0"/>
                      <a:pt x="3" y="0"/>
                    </a:cubicBezTo>
                    <a:cubicBezTo>
                      <a:pt x="2" y="1"/>
                      <a:pt x="1" y="1"/>
                      <a:pt x="1" y="2"/>
                    </a:cubicBezTo>
                    <a:cubicBezTo>
                      <a:pt x="0" y="3"/>
                      <a:pt x="0" y="4"/>
                      <a:pt x="0" y="4"/>
                    </a:cubicBezTo>
                    <a:cubicBezTo>
                      <a:pt x="0" y="5"/>
                      <a:pt x="0" y="6"/>
                      <a:pt x="1" y="7"/>
                    </a:cubicBezTo>
                    <a:cubicBezTo>
                      <a:pt x="1" y="7"/>
                      <a:pt x="1" y="8"/>
                      <a:pt x="1" y="8"/>
                    </a:cubicBezTo>
                    <a:cubicBezTo>
                      <a:pt x="2" y="9"/>
                      <a:pt x="2" y="10"/>
                      <a:pt x="3" y="11"/>
                    </a:cubicBezTo>
                    <a:cubicBezTo>
                      <a:pt x="3" y="11"/>
                      <a:pt x="3" y="11"/>
                      <a:pt x="3" y="11"/>
                    </a:cubicBezTo>
                    <a:cubicBezTo>
                      <a:pt x="5" y="13"/>
                      <a:pt x="7" y="15"/>
                      <a:pt x="10" y="15"/>
                    </a:cubicBezTo>
                    <a:cubicBezTo>
                      <a:pt x="10" y="16"/>
                      <a:pt x="11" y="16"/>
                      <a:pt x="12" y="16"/>
                    </a:cubicBezTo>
                    <a:cubicBezTo>
                      <a:pt x="12" y="16"/>
                      <a:pt x="12" y="16"/>
                      <a:pt x="12" y="16"/>
                    </a:cubicBezTo>
                    <a:cubicBezTo>
                      <a:pt x="13" y="16"/>
                      <a:pt x="14" y="15"/>
                      <a:pt x="14" y="15"/>
                    </a:cubicBezTo>
                    <a:cubicBezTo>
                      <a:pt x="14" y="14"/>
                      <a:pt x="14" y="14"/>
                      <a:pt x="14" y="14"/>
                    </a:cubicBezTo>
                    <a:cubicBezTo>
                      <a:pt x="14" y="14"/>
                      <a:pt x="14" y="14"/>
                      <a:pt x="14" y="14"/>
                    </a:cubicBezTo>
                    <a:cubicBezTo>
                      <a:pt x="14" y="13"/>
                      <a:pt x="13" y="12"/>
                      <a:pt x="12" y="12"/>
                    </a:cubicBezTo>
                    <a:cubicBezTo>
                      <a:pt x="12" y="12"/>
                      <a:pt x="12" y="12"/>
                      <a:pt x="12" y="12"/>
                    </a:cubicBezTo>
                    <a:cubicBezTo>
                      <a:pt x="12" y="12"/>
                      <a:pt x="11" y="12"/>
                      <a:pt x="10" y="11"/>
                    </a:cubicBezTo>
                    <a:cubicBezTo>
                      <a:pt x="9" y="11"/>
                      <a:pt x="7" y="10"/>
                      <a:pt x="6" y="8"/>
                    </a:cubicBezTo>
                    <a:cubicBezTo>
                      <a:pt x="6" y="8"/>
                      <a:pt x="5" y="8"/>
                      <a:pt x="5" y="7"/>
                    </a:cubicBezTo>
                    <a:cubicBezTo>
                      <a:pt x="5" y="7"/>
                      <a:pt x="5" y="7"/>
                      <a:pt x="5" y="6"/>
                    </a:cubicBezTo>
                    <a:cubicBezTo>
                      <a:pt x="4" y="6"/>
                      <a:pt x="4" y="5"/>
                      <a:pt x="4" y="4"/>
                    </a:cubicBezTo>
                    <a:cubicBezTo>
                      <a:pt x="4" y="4"/>
                      <a:pt x="4" y="4"/>
                      <a:pt x="4" y="4"/>
                    </a:cubicBezTo>
                    <a:cubicBezTo>
                      <a:pt x="4" y="4"/>
                      <a:pt x="4" y="4"/>
                      <a:pt x="4" y="4"/>
                    </a:cubicBezTo>
                    <a:cubicBezTo>
                      <a:pt x="6" y="4"/>
                      <a:pt x="6" y="3"/>
                      <a:pt x="6" y="2"/>
                    </a:cubicBezTo>
                    <a:cubicBezTo>
                      <a:pt x="6" y="1"/>
                      <a:pt x="5" y="0"/>
                      <a:pt x="4" y="0"/>
                    </a:cubicBezTo>
                    <a:cubicBezTo>
                      <a:pt x="4" y="0"/>
                      <a:pt x="4" y="0"/>
                      <a:pt x="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5" name="Freeform 168"/>
              <p:cNvSpPr/>
              <p:nvPr/>
            </p:nvSpPr>
            <p:spPr bwMode="auto">
              <a:xfrm>
                <a:off x="4856163" y="947738"/>
                <a:ext cx="39688" cy="46038"/>
              </a:xfrm>
              <a:custGeom>
                <a:avLst/>
                <a:gdLst>
                  <a:gd name="T0" fmla="*/ 4 w 14"/>
                  <a:gd name="T1" fmla="*/ 0 h 16"/>
                  <a:gd name="T2" fmla="*/ 3 w 14"/>
                  <a:gd name="T3" fmla="*/ 0 h 16"/>
                  <a:gd name="T4" fmla="*/ 1 w 14"/>
                  <a:gd name="T5" fmla="*/ 2 h 16"/>
                  <a:gd name="T6" fmla="*/ 0 w 14"/>
                  <a:gd name="T7" fmla="*/ 5 h 16"/>
                  <a:gd name="T8" fmla="*/ 1 w 14"/>
                  <a:gd name="T9" fmla="*/ 7 h 16"/>
                  <a:gd name="T10" fmla="*/ 1 w 14"/>
                  <a:gd name="T11" fmla="*/ 8 h 16"/>
                  <a:gd name="T12" fmla="*/ 3 w 14"/>
                  <a:gd name="T13" fmla="*/ 11 h 16"/>
                  <a:gd name="T14" fmla="*/ 3 w 14"/>
                  <a:gd name="T15" fmla="*/ 11 h 16"/>
                  <a:gd name="T16" fmla="*/ 10 w 14"/>
                  <a:gd name="T17" fmla="*/ 16 h 16"/>
                  <a:gd name="T18" fmla="*/ 12 w 14"/>
                  <a:gd name="T19" fmla="*/ 16 h 16"/>
                  <a:gd name="T20" fmla="*/ 12 w 14"/>
                  <a:gd name="T21" fmla="*/ 16 h 16"/>
                  <a:gd name="T22" fmla="*/ 14 w 14"/>
                  <a:gd name="T23" fmla="*/ 15 h 16"/>
                  <a:gd name="T24" fmla="*/ 14 w 14"/>
                  <a:gd name="T25" fmla="*/ 14 h 16"/>
                  <a:gd name="T26" fmla="*/ 14 w 14"/>
                  <a:gd name="T27" fmla="*/ 14 h 16"/>
                  <a:gd name="T28" fmla="*/ 12 w 14"/>
                  <a:gd name="T29" fmla="*/ 12 h 16"/>
                  <a:gd name="T30" fmla="*/ 10 w 14"/>
                  <a:gd name="T31" fmla="*/ 12 h 16"/>
                  <a:gd name="T32" fmla="*/ 6 w 14"/>
                  <a:gd name="T33" fmla="*/ 8 h 16"/>
                  <a:gd name="T34" fmla="*/ 5 w 14"/>
                  <a:gd name="T35" fmla="*/ 7 h 16"/>
                  <a:gd name="T36" fmla="*/ 5 w 14"/>
                  <a:gd name="T37" fmla="*/ 7 h 16"/>
                  <a:gd name="T38" fmla="*/ 4 w 14"/>
                  <a:gd name="T39" fmla="*/ 5 h 16"/>
                  <a:gd name="T40" fmla="*/ 4 w 14"/>
                  <a:gd name="T41" fmla="*/ 4 h 16"/>
                  <a:gd name="T42" fmla="*/ 4 w 14"/>
                  <a:gd name="T43" fmla="*/ 4 h 16"/>
                  <a:gd name="T44" fmla="*/ 6 w 14"/>
                  <a:gd name="T45" fmla="*/ 2 h 16"/>
                  <a:gd name="T46" fmla="*/ 4 w 14"/>
                  <a:gd name="T47" fmla="*/ 0 h 16"/>
                  <a:gd name="T48" fmla="*/ 4 w 14"/>
                  <a:gd name="T49"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 h="16">
                    <a:moveTo>
                      <a:pt x="4" y="0"/>
                    </a:moveTo>
                    <a:cubicBezTo>
                      <a:pt x="4" y="0"/>
                      <a:pt x="4" y="0"/>
                      <a:pt x="3" y="0"/>
                    </a:cubicBezTo>
                    <a:cubicBezTo>
                      <a:pt x="2" y="1"/>
                      <a:pt x="1" y="1"/>
                      <a:pt x="1" y="2"/>
                    </a:cubicBezTo>
                    <a:cubicBezTo>
                      <a:pt x="0" y="3"/>
                      <a:pt x="0" y="4"/>
                      <a:pt x="0" y="5"/>
                    </a:cubicBezTo>
                    <a:cubicBezTo>
                      <a:pt x="0" y="6"/>
                      <a:pt x="0" y="6"/>
                      <a:pt x="1" y="7"/>
                    </a:cubicBezTo>
                    <a:cubicBezTo>
                      <a:pt x="1" y="8"/>
                      <a:pt x="1" y="8"/>
                      <a:pt x="1" y="8"/>
                    </a:cubicBezTo>
                    <a:cubicBezTo>
                      <a:pt x="2" y="9"/>
                      <a:pt x="2" y="10"/>
                      <a:pt x="3" y="11"/>
                    </a:cubicBezTo>
                    <a:cubicBezTo>
                      <a:pt x="3" y="11"/>
                      <a:pt x="3" y="11"/>
                      <a:pt x="3" y="11"/>
                    </a:cubicBezTo>
                    <a:cubicBezTo>
                      <a:pt x="5" y="13"/>
                      <a:pt x="7" y="15"/>
                      <a:pt x="10" y="16"/>
                    </a:cubicBezTo>
                    <a:cubicBezTo>
                      <a:pt x="10" y="16"/>
                      <a:pt x="11" y="16"/>
                      <a:pt x="12" y="16"/>
                    </a:cubicBezTo>
                    <a:cubicBezTo>
                      <a:pt x="12" y="16"/>
                      <a:pt x="12" y="16"/>
                      <a:pt x="12" y="16"/>
                    </a:cubicBezTo>
                    <a:cubicBezTo>
                      <a:pt x="13" y="16"/>
                      <a:pt x="14" y="15"/>
                      <a:pt x="14" y="15"/>
                    </a:cubicBezTo>
                    <a:cubicBezTo>
                      <a:pt x="14" y="15"/>
                      <a:pt x="14" y="14"/>
                      <a:pt x="14" y="14"/>
                    </a:cubicBezTo>
                    <a:cubicBezTo>
                      <a:pt x="14" y="14"/>
                      <a:pt x="14" y="14"/>
                      <a:pt x="14" y="14"/>
                    </a:cubicBezTo>
                    <a:cubicBezTo>
                      <a:pt x="14" y="13"/>
                      <a:pt x="13" y="12"/>
                      <a:pt x="12" y="12"/>
                    </a:cubicBezTo>
                    <a:cubicBezTo>
                      <a:pt x="12" y="12"/>
                      <a:pt x="11" y="12"/>
                      <a:pt x="10" y="12"/>
                    </a:cubicBezTo>
                    <a:cubicBezTo>
                      <a:pt x="9" y="11"/>
                      <a:pt x="7" y="10"/>
                      <a:pt x="6" y="8"/>
                    </a:cubicBezTo>
                    <a:cubicBezTo>
                      <a:pt x="6" y="8"/>
                      <a:pt x="5" y="8"/>
                      <a:pt x="5" y="7"/>
                    </a:cubicBezTo>
                    <a:cubicBezTo>
                      <a:pt x="5" y="7"/>
                      <a:pt x="5" y="7"/>
                      <a:pt x="5" y="7"/>
                    </a:cubicBezTo>
                    <a:cubicBezTo>
                      <a:pt x="4" y="6"/>
                      <a:pt x="4" y="5"/>
                      <a:pt x="4" y="5"/>
                    </a:cubicBezTo>
                    <a:cubicBezTo>
                      <a:pt x="4" y="4"/>
                      <a:pt x="4" y="4"/>
                      <a:pt x="4" y="4"/>
                    </a:cubicBezTo>
                    <a:cubicBezTo>
                      <a:pt x="4" y="4"/>
                      <a:pt x="4" y="4"/>
                      <a:pt x="4" y="4"/>
                    </a:cubicBezTo>
                    <a:cubicBezTo>
                      <a:pt x="6" y="4"/>
                      <a:pt x="6" y="3"/>
                      <a:pt x="6" y="2"/>
                    </a:cubicBezTo>
                    <a:cubicBezTo>
                      <a:pt x="6" y="1"/>
                      <a:pt x="5" y="0"/>
                      <a:pt x="4" y="0"/>
                    </a:cubicBezTo>
                    <a:cubicBezTo>
                      <a:pt x="4" y="0"/>
                      <a:pt x="4" y="0"/>
                      <a:pt x="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6" name="Freeform 169"/>
              <p:cNvSpPr/>
              <p:nvPr/>
            </p:nvSpPr>
            <p:spPr bwMode="auto">
              <a:xfrm>
                <a:off x="4841876" y="973138"/>
                <a:ext cx="39688" cy="46038"/>
              </a:xfrm>
              <a:custGeom>
                <a:avLst/>
                <a:gdLst>
                  <a:gd name="T0" fmla="*/ 4 w 14"/>
                  <a:gd name="T1" fmla="*/ 0 h 16"/>
                  <a:gd name="T2" fmla="*/ 3 w 14"/>
                  <a:gd name="T3" fmla="*/ 0 h 16"/>
                  <a:gd name="T4" fmla="*/ 1 w 14"/>
                  <a:gd name="T5" fmla="*/ 2 h 16"/>
                  <a:gd name="T6" fmla="*/ 0 w 14"/>
                  <a:gd name="T7" fmla="*/ 5 h 16"/>
                  <a:gd name="T8" fmla="*/ 1 w 14"/>
                  <a:gd name="T9" fmla="*/ 7 h 16"/>
                  <a:gd name="T10" fmla="*/ 1 w 14"/>
                  <a:gd name="T11" fmla="*/ 8 h 16"/>
                  <a:gd name="T12" fmla="*/ 3 w 14"/>
                  <a:gd name="T13" fmla="*/ 11 h 16"/>
                  <a:gd name="T14" fmla="*/ 3 w 14"/>
                  <a:gd name="T15" fmla="*/ 11 h 16"/>
                  <a:gd name="T16" fmla="*/ 10 w 14"/>
                  <a:gd name="T17" fmla="*/ 16 h 16"/>
                  <a:gd name="T18" fmla="*/ 12 w 14"/>
                  <a:gd name="T19" fmla="*/ 16 h 16"/>
                  <a:gd name="T20" fmla="*/ 12 w 14"/>
                  <a:gd name="T21" fmla="*/ 16 h 16"/>
                  <a:gd name="T22" fmla="*/ 14 w 14"/>
                  <a:gd name="T23" fmla="*/ 15 h 16"/>
                  <a:gd name="T24" fmla="*/ 14 w 14"/>
                  <a:gd name="T25" fmla="*/ 14 h 16"/>
                  <a:gd name="T26" fmla="*/ 14 w 14"/>
                  <a:gd name="T27" fmla="*/ 14 h 16"/>
                  <a:gd name="T28" fmla="*/ 12 w 14"/>
                  <a:gd name="T29" fmla="*/ 12 h 16"/>
                  <a:gd name="T30" fmla="*/ 12 w 14"/>
                  <a:gd name="T31" fmla="*/ 12 h 16"/>
                  <a:gd name="T32" fmla="*/ 10 w 14"/>
                  <a:gd name="T33" fmla="*/ 12 h 16"/>
                  <a:gd name="T34" fmla="*/ 6 w 14"/>
                  <a:gd name="T35" fmla="*/ 9 h 16"/>
                  <a:gd name="T36" fmla="*/ 5 w 14"/>
                  <a:gd name="T37" fmla="*/ 7 h 16"/>
                  <a:gd name="T38" fmla="*/ 5 w 14"/>
                  <a:gd name="T39" fmla="*/ 7 h 16"/>
                  <a:gd name="T40" fmla="*/ 4 w 14"/>
                  <a:gd name="T41" fmla="*/ 5 h 16"/>
                  <a:gd name="T42" fmla="*/ 4 w 14"/>
                  <a:gd name="T43" fmla="*/ 4 h 16"/>
                  <a:gd name="T44" fmla="*/ 5 w 14"/>
                  <a:gd name="T45" fmla="*/ 4 h 16"/>
                  <a:gd name="T46" fmla="*/ 6 w 14"/>
                  <a:gd name="T47" fmla="*/ 2 h 16"/>
                  <a:gd name="T48" fmla="*/ 4 w 14"/>
                  <a:gd name="T49" fmla="*/ 0 h 16"/>
                  <a:gd name="T50" fmla="*/ 4 w 14"/>
                  <a:gd name="T51"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4" h="16">
                    <a:moveTo>
                      <a:pt x="4" y="0"/>
                    </a:moveTo>
                    <a:cubicBezTo>
                      <a:pt x="4" y="0"/>
                      <a:pt x="4" y="0"/>
                      <a:pt x="3" y="0"/>
                    </a:cubicBezTo>
                    <a:cubicBezTo>
                      <a:pt x="2" y="1"/>
                      <a:pt x="1" y="1"/>
                      <a:pt x="1" y="2"/>
                    </a:cubicBezTo>
                    <a:cubicBezTo>
                      <a:pt x="0" y="3"/>
                      <a:pt x="0" y="4"/>
                      <a:pt x="0" y="5"/>
                    </a:cubicBezTo>
                    <a:cubicBezTo>
                      <a:pt x="0" y="6"/>
                      <a:pt x="0" y="6"/>
                      <a:pt x="1" y="7"/>
                    </a:cubicBezTo>
                    <a:cubicBezTo>
                      <a:pt x="1" y="8"/>
                      <a:pt x="1" y="8"/>
                      <a:pt x="1" y="8"/>
                    </a:cubicBezTo>
                    <a:cubicBezTo>
                      <a:pt x="2" y="9"/>
                      <a:pt x="2" y="10"/>
                      <a:pt x="3" y="11"/>
                    </a:cubicBezTo>
                    <a:cubicBezTo>
                      <a:pt x="3" y="11"/>
                      <a:pt x="3" y="11"/>
                      <a:pt x="3" y="11"/>
                    </a:cubicBezTo>
                    <a:cubicBezTo>
                      <a:pt x="5" y="13"/>
                      <a:pt x="7" y="15"/>
                      <a:pt x="10" y="16"/>
                    </a:cubicBezTo>
                    <a:cubicBezTo>
                      <a:pt x="10" y="16"/>
                      <a:pt x="11" y="16"/>
                      <a:pt x="12" y="16"/>
                    </a:cubicBezTo>
                    <a:cubicBezTo>
                      <a:pt x="12" y="16"/>
                      <a:pt x="12" y="16"/>
                      <a:pt x="12" y="16"/>
                    </a:cubicBezTo>
                    <a:cubicBezTo>
                      <a:pt x="13" y="16"/>
                      <a:pt x="14" y="16"/>
                      <a:pt x="14" y="15"/>
                    </a:cubicBezTo>
                    <a:cubicBezTo>
                      <a:pt x="14" y="15"/>
                      <a:pt x="14" y="14"/>
                      <a:pt x="14" y="14"/>
                    </a:cubicBezTo>
                    <a:cubicBezTo>
                      <a:pt x="14" y="14"/>
                      <a:pt x="14" y="14"/>
                      <a:pt x="14" y="14"/>
                    </a:cubicBezTo>
                    <a:cubicBezTo>
                      <a:pt x="14" y="13"/>
                      <a:pt x="13" y="12"/>
                      <a:pt x="12" y="12"/>
                    </a:cubicBezTo>
                    <a:cubicBezTo>
                      <a:pt x="12" y="12"/>
                      <a:pt x="12" y="12"/>
                      <a:pt x="12" y="12"/>
                    </a:cubicBezTo>
                    <a:cubicBezTo>
                      <a:pt x="12" y="12"/>
                      <a:pt x="11" y="12"/>
                      <a:pt x="10" y="12"/>
                    </a:cubicBezTo>
                    <a:cubicBezTo>
                      <a:pt x="9" y="11"/>
                      <a:pt x="7" y="10"/>
                      <a:pt x="6" y="9"/>
                    </a:cubicBezTo>
                    <a:cubicBezTo>
                      <a:pt x="6" y="8"/>
                      <a:pt x="5" y="8"/>
                      <a:pt x="5" y="7"/>
                    </a:cubicBezTo>
                    <a:cubicBezTo>
                      <a:pt x="5" y="7"/>
                      <a:pt x="5" y="7"/>
                      <a:pt x="5" y="7"/>
                    </a:cubicBezTo>
                    <a:cubicBezTo>
                      <a:pt x="4" y="6"/>
                      <a:pt x="4" y="5"/>
                      <a:pt x="4" y="5"/>
                    </a:cubicBezTo>
                    <a:cubicBezTo>
                      <a:pt x="4" y="4"/>
                      <a:pt x="4" y="4"/>
                      <a:pt x="4" y="4"/>
                    </a:cubicBezTo>
                    <a:cubicBezTo>
                      <a:pt x="5" y="4"/>
                      <a:pt x="5" y="4"/>
                      <a:pt x="5" y="4"/>
                    </a:cubicBezTo>
                    <a:cubicBezTo>
                      <a:pt x="6" y="4"/>
                      <a:pt x="6" y="3"/>
                      <a:pt x="6" y="2"/>
                    </a:cubicBezTo>
                    <a:cubicBezTo>
                      <a:pt x="6" y="1"/>
                      <a:pt x="5" y="1"/>
                      <a:pt x="4" y="0"/>
                    </a:cubicBezTo>
                    <a:cubicBezTo>
                      <a:pt x="4" y="0"/>
                      <a:pt x="4" y="0"/>
                      <a:pt x="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7" name="Freeform 170"/>
              <p:cNvSpPr/>
              <p:nvPr/>
            </p:nvSpPr>
            <p:spPr bwMode="auto">
              <a:xfrm>
                <a:off x="4827588" y="1001713"/>
                <a:ext cx="39688" cy="41275"/>
              </a:xfrm>
              <a:custGeom>
                <a:avLst/>
                <a:gdLst>
                  <a:gd name="T0" fmla="*/ 4 w 14"/>
                  <a:gd name="T1" fmla="*/ 0 h 15"/>
                  <a:gd name="T2" fmla="*/ 3 w 14"/>
                  <a:gd name="T3" fmla="*/ 0 h 15"/>
                  <a:gd name="T4" fmla="*/ 1 w 14"/>
                  <a:gd name="T5" fmla="*/ 1 h 15"/>
                  <a:gd name="T6" fmla="*/ 0 w 14"/>
                  <a:gd name="T7" fmla="*/ 4 h 15"/>
                  <a:gd name="T8" fmla="*/ 1 w 14"/>
                  <a:gd name="T9" fmla="*/ 6 h 15"/>
                  <a:gd name="T10" fmla="*/ 1 w 14"/>
                  <a:gd name="T11" fmla="*/ 8 h 15"/>
                  <a:gd name="T12" fmla="*/ 3 w 14"/>
                  <a:gd name="T13" fmla="*/ 10 h 15"/>
                  <a:gd name="T14" fmla="*/ 3 w 14"/>
                  <a:gd name="T15" fmla="*/ 10 h 15"/>
                  <a:gd name="T16" fmla="*/ 3 w 14"/>
                  <a:gd name="T17" fmla="*/ 10 h 15"/>
                  <a:gd name="T18" fmla="*/ 10 w 14"/>
                  <a:gd name="T19" fmla="*/ 15 h 15"/>
                  <a:gd name="T20" fmla="*/ 12 w 14"/>
                  <a:gd name="T21" fmla="*/ 15 h 15"/>
                  <a:gd name="T22" fmla="*/ 12 w 14"/>
                  <a:gd name="T23" fmla="*/ 15 h 15"/>
                  <a:gd name="T24" fmla="*/ 14 w 14"/>
                  <a:gd name="T25" fmla="*/ 14 h 15"/>
                  <a:gd name="T26" fmla="*/ 14 w 14"/>
                  <a:gd name="T27" fmla="*/ 13 h 15"/>
                  <a:gd name="T28" fmla="*/ 14 w 14"/>
                  <a:gd name="T29" fmla="*/ 13 h 15"/>
                  <a:gd name="T30" fmla="*/ 12 w 14"/>
                  <a:gd name="T31" fmla="*/ 11 h 15"/>
                  <a:gd name="T32" fmla="*/ 12 w 14"/>
                  <a:gd name="T33" fmla="*/ 11 h 15"/>
                  <a:gd name="T34" fmla="*/ 10 w 14"/>
                  <a:gd name="T35" fmla="*/ 11 h 15"/>
                  <a:gd name="T36" fmla="*/ 6 w 14"/>
                  <a:gd name="T37" fmla="*/ 8 h 15"/>
                  <a:gd name="T38" fmla="*/ 6 w 14"/>
                  <a:gd name="T39" fmla="*/ 8 h 15"/>
                  <a:gd name="T40" fmla="*/ 5 w 14"/>
                  <a:gd name="T41" fmla="*/ 7 h 15"/>
                  <a:gd name="T42" fmla="*/ 5 w 14"/>
                  <a:gd name="T43" fmla="*/ 6 h 15"/>
                  <a:gd name="T44" fmla="*/ 4 w 14"/>
                  <a:gd name="T45" fmla="*/ 4 h 15"/>
                  <a:gd name="T46" fmla="*/ 4 w 14"/>
                  <a:gd name="T47" fmla="*/ 4 h 15"/>
                  <a:gd name="T48" fmla="*/ 5 w 14"/>
                  <a:gd name="T49" fmla="*/ 3 h 15"/>
                  <a:gd name="T50" fmla="*/ 6 w 14"/>
                  <a:gd name="T51" fmla="*/ 1 h 15"/>
                  <a:gd name="T52" fmla="*/ 4 w 14"/>
                  <a:gd name="T53" fmla="*/ 0 h 15"/>
                  <a:gd name="T54" fmla="*/ 4 w 14"/>
                  <a:gd name="T55"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4" h="15">
                    <a:moveTo>
                      <a:pt x="4" y="0"/>
                    </a:moveTo>
                    <a:cubicBezTo>
                      <a:pt x="4" y="0"/>
                      <a:pt x="4" y="0"/>
                      <a:pt x="3" y="0"/>
                    </a:cubicBezTo>
                    <a:cubicBezTo>
                      <a:pt x="2" y="0"/>
                      <a:pt x="1" y="0"/>
                      <a:pt x="1" y="1"/>
                    </a:cubicBezTo>
                    <a:cubicBezTo>
                      <a:pt x="0" y="2"/>
                      <a:pt x="0" y="3"/>
                      <a:pt x="0" y="4"/>
                    </a:cubicBezTo>
                    <a:cubicBezTo>
                      <a:pt x="0" y="5"/>
                      <a:pt x="0" y="6"/>
                      <a:pt x="1" y="6"/>
                    </a:cubicBezTo>
                    <a:cubicBezTo>
                      <a:pt x="1" y="7"/>
                      <a:pt x="1" y="7"/>
                      <a:pt x="1" y="8"/>
                    </a:cubicBezTo>
                    <a:cubicBezTo>
                      <a:pt x="2" y="9"/>
                      <a:pt x="2" y="9"/>
                      <a:pt x="3" y="10"/>
                    </a:cubicBezTo>
                    <a:cubicBezTo>
                      <a:pt x="3" y="10"/>
                      <a:pt x="3" y="10"/>
                      <a:pt x="3" y="10"/>
                    </a:cubicBezTo>
                    <a:cubicBezTo>
                      <a:pt x="3" y="10"/>
                      <a:pt x="3" y="10"/>
                      <a:pt x="3" y="10"/>
                    </a:cubicBezTo>
                    <a:cubicBezTo>
                      <a:pt x="5" y="13"/>
                      <a:pt x="7" y="14"/>
                      <a:pt x="10" y="15"/>
                    </a:cubicBezTo>
                    <a:cubicBezTo>
                      <a:pt x="10" y="15"/>
                      <a:pt x="11" y="15"/>
                      <a:pt x="12" y="15"/>
                    </a:cubicBezTo>
                    <a:cubicBezTo>
                      <a:pt x="12" y="15"/>
                      <a:pt x="12" y="15"/>
                      <a:pt x="12" y="15"/>
                    </a:cubicBezTo>
                    <a:cubicBezTo>
                      <a:pt x="13" y="15"/>
                      <a:pt x="14" y="15"/>
                      <a:pt x="14" y="14"/>
                    </a:cubicBezTo>
                    <a:cubicBezTo>
                      <a:pt x="14" y="14"/>
                      <a:pt x="14" y="14"/>
                      <a:pt x="14" y="13"/>
                    </a:cubicBezTo>
                    <a:cubicBezTo>
                      <a:pt x="14" y="13"/>
                      <a:pt x="14" y="13"/>
                      <a:pt x="14" y="13"/>
                    </a:cubicBezTo>
                    <a:cubicBezTo>
                      <a:pt x="14" y="12"/>
                      <a:pt x="13" y="11"/>
                      <a:pt x="12" y="11"/>
                    </a:cubicBezTo>
                    <a:cubicBezTo>
                      <a:pt x="12" y="11"/>
                      <a:pt x="12" y="11"/>
                      <a:pt x="12" y="11"/>
                    </a:cubicBezTo>
                    <a:cubicBezTo>
                      <a:pt x="12" y="11"/>
                      <a:pt x="11" y="11"/>
                      <a:pt x="10" y="11"/>
                    </a:cubicBezTo>
                    <a:cubicBezTo>
                      <a:pt x="9" y="10"/>
                      <a:pt x="7" y="9"/>
                      <a:pt x="6" y="8"/>
                    </a:cubicBezTo>
                    <a:cubicBezTo>
                      <a:pt x="6" y="8"/>
                      <a:pt x="6" y="8"/>
                      <a:pt x="6" y="8"/>
                    </a:cubicBezTo>
                    <a:cubicBezTo>
                      <a:pt x="6" y="7"/>
                      <a:pt x="5" y="7"/>
                      <a:pt x="5" y="7"/>
                    </a:cubicBezTo>
                    <a:cubicBezTo>
                      <a:pt x="5" y="6"/>
                      <a:pt x="5" y="6"/>
                      <a:pt x="5" y="6"/>
                    </a:cubicBezTo>
                    <a:cubicBezTo>
                      <a:pt x="4" y="5"/>
                      <a:pt x="4" y="4"/>
                      <a:pt x="4" y="4"/>
                    </a:cubicBezTo>
                    <a:cubicBezTo>
                      <a:pt x="4" y="4"/>
                      <a:pt x="4" y="4"/>
                      <a:pt x="4" y="4"/>
                    </a:cubicBezTo>
                    <a:cubicBezTo>
                      <a:pt x="5" y="3"/>
                      <a:pt x="5" y="3"/>
                      <a:pt x="5" y="3"/>
                    </a:cubicBezTo>
                    <a:cubicBezTo>
                      <a:pt x="6" y="3"/>
                      <a:pt x="6" y="2"/>
                      <a:pt x="6" y="1"/>
                    </a:cubicBezTo>
                    <a:cubicBezTo>
                      <a:pt x="6" y="0"/>
                      <a:pt x="5" y="0"/>
                      <a:pt x="4" y="0"/>
                    </a:cubicBezTo>
                    <a:cubicBezTo>
                      <a:pt x="4" y="0"/>
                      <a:pt x="4" y="0"/>
                      <a:pt x="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8" name="Freeform 171"/>
              <p:cNvSpPr/>
              <p:nvPr/>
            </p:nvSpPr>
            <p:spPr bwMode="auto">
              <a:xfrm>
                <a:off x="4814888" y="1027113"/>
                <a:ext cx="38100" cy="41275"/>
              </a:xfrm>
              <a:custGeom>
                <a:avLst/>
                <a:gdLst>
                  <a:gd name="T0" fmla="*/ 4 w 14"/>
                  <a:gd name="T1" fmla="*/ 0 h 15"/>
                  <a:gd name="T2" fmla="*/ 3 w 14"/>
                  <a:gd name="T3" fmla="*/ 0 h 15"/>
                  <a:gd name="T4" fmla="*/ 1 w 14"/>
                  <a:gd name="T5" fmla="*/ 1 h 15"/>
                  <a:gd name="T6" fmla="*/ 0 w 14"/>
                  <a:gd name="T7" fmla="*/ 4 h 15"/>
                  <a:gd name="T8" fmla="*/ 1 w 14"/>
                  <a:gd name="T9" fmla="*/ 6 h 15"/>
                  <a:gd name="T10" fmla="*/ 1 w 14"/>
                  <a:gd name="T11" fmla="*/ 8 h 15"/>
                  <a:gd name="T12" fmla="*/ 3 w 14"/>
                  <a:gd name="T13" fmla="*/ 10 h 15"/>
                  <a:gd name="T14" fmla="*/ 3 w 14"/>
                  <a:gd name="T15" fmla="*/ 11 h 15"/>
                  <a:gd name="T16" fmla="*/ 10 w 14"/>
                  <a:gd name="T17" fmla="*/ 15 h 15"/>
                  <a:gd name="T18" fmla="*/ 12 w 14"/>
                  <a:gd name="T19" fmla="*/ 15 h 15"/>
                  <a:gd name="T20" fmla="*/ 12 w 14"/>
                  <a:gd name="T21" fmla="*/ 15 h 15"/>
                  <a:gd name="T22" fmla="*/ 14 w 14"/>
                  <a:gd name="T23" fmla="*/ 14 h 15"/>
                  <a:gd name="T24" fmla="*/ 14 w 14"/>
                  <a:gd name="T25" fmla="*/ 13 h 15"/>
                  <a:gd name="T26" fmla="*/ 14 w 14"/>
                  <a:gd name="T27" fmla="*/ 13 h 15"/>
                  <a:gd name="T28" fmla="*/ 12 w 14"/>
                  <a:gd name="T29" fmla="*/ 11 h 15"/>
                  <a:gd name="T30" fmla="*/ 10 w 14"/>
                  <a:gd name="T31" fmla="*/ 11 h 15"/>
                  <a:gd name="T32" fmla="*/ 6 w 14"/>
                  <a:gd name="T33" fmla="*/ 8 h 15"/>
                  <a:gd name="T34" fmla="*/ 5 w 14"/>
                  <a:gd name="T35" fmla="*/ 7 h 15"/>
                  <a:gd name="T36" fmla="*/ 5 w 14"/>
                  <a:gd name="T37" fmla="*/ 6 h 15"/>
                  <a:gd name="T38" fmla="*/ 4 w 14"/>
                  <a:gd name="T39" fmla="*/ 4 h 15"/>
                  <a:gd name="T40" fmla="*/ 4 w 14"/>
                  <a:gd name="T41" fmla="*/ 4 h 15"/>
                  <a:gd name="T42" fmla="*/ 5 w 14"/>
                  <a:gd name="T43" fmla="*/ 4 h 15"/>
                  <a:gd name="T44" fmla="*/ 6 w 14"/>
                  <a:gd name="T45" fmla="*/ 1 h 15"/>
                  <a:gd name="T46" fmla="*/ 4 w 14"/>
                  <a:gd name="T47" fmla="*/ 0 h 15"/>
                  <a:gd name="T48" fmla="*/ 4 w 14"/>
                  <a:gd name="T4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 h="15">
                    <a:moveTo>
                      <a:pt x="4" y="0"/>
                    </a:moveTo>
                    <a:cubicBezTo>
                      <a:pt x="4" y="0"/>
                      <a:pt x="4" y="0"/>
                      <a:pt x="3" y="0"/>
                    </a:cubicBezTo>
                    <a:cubicBezTo>
                      <a:pt x="2" y="0"/>
                      <a:pt x="1" y="1"/>
                      <a:pt x="1" y="1"/>
                    </a:cubicBezTo>
                    <a:cubicBezTo>
                      <a:pt x="0" y="2"/>
                      <a:pt x="0" y="3"/>
                      <a:pt x="0" y="4"/>
                    </a:cubicBezTo>
                    <a:cubicBezTo>
                      <a:pt x="0" y="5"/>
                      <a:pt x="0" y="6"/>
                      <a:pt x="1" y="6"/>
                    </a:cubicBezTo>
                    <a:cubicBezTo>
                      <a:pt x="1" y="7"/>
                      <a:pt x="1" y="7"/>
                      <a:pt x="1" y="8"/>
                    </a:cubicBezTo>
                    <a:cubicBezTo>
                      <a:pt x="2" y="9"/>
                      <a:pt x="2" y="10"/>
                      <a:pt x="3" y="10"/>
                    </a:cubicBezTo>
                    <a:cubicBezTo>
                      <a:pt x="3" y="10"/>
                      <a:pt x="3" y="10"/>
                      <a:pt x="3" y="11"/>
                    </a:cubicBezTo>
                    <a:cubicBezTo>
                      <a:pt x="5" y="13"/>
                      <a:pt x="7" y="14"/>
                      <a:pt x="10" y="15"/>
                    </a:cubicBezTo>
                    <a:cubicBezTo>
                      <a:pt x="10" y="15"/>
                      <a:pt x="11" y="15"/>
                      <a:pt x="12" y="15"/>
                    </a:cubicBezTo>
                    <a:cubicBezTo>
                      <a:pt x="12" y="15"/>
                      <a:pt x="12" y="15"/>
                      <a:pt x="12" y="15"/>
                    </a:cubicBezTo>
                    <a:cubicBezTo>
                      <a:pt x="13" y="15"/>
                      <a:pt x="14" y="15"/>
                      <a:pt x="14" y="14"/>
                    </a:cubicBezTo>
                    <a:cubicBezTo>
                      <a:pt x="14" y="14"/>
                      <a:pt x="14" y="14"/>
                      <a:pt x="14" y="13"/>
                    </a:cubicBezTo>
                    <a:cubicBezTo>
                      <a:pt x="14" y="13"/>
                      <a:pt x="14" y="13"/>
                      <a:pt x="14" y="13"/>
                    </a:cubicBezTo>
                    <a:cubicBezTo>
                      <a:pt x="14" y="12"/>
                      <a:pt x="13" y="11"/>
                      <a:pt x="12" y="11"/>
                    </a:cubicBezTo>
                    <a:cubicBezTo>
                      <a:pt x="12" y="11"/>
                      <a:pt x="11" y="11"/>
                      <a:pt x="10" y="11"/>
                    </a:cubicBezTo>
                    <a:cubicBezTo>
                      <a:pt x="9" y="10"/>
                      <a:pt x="7" y="9"/>
                      <a:pt x="6" y="8"/>
                    </a:cubicBezTo>
                    <a:cubicBezTo>
                      <a:pt x="6" y="8"/>
                      <a:pt x="5" y="7"/>
                      <a:pt x="5" y="7"/>
                    </a:cubicBezTo>
                    <a:cubicBezTo>
                      <a:pt x="5" y="6"/>
                      <a:pt x="5" y="6"/>
                      <a:pt x="5" y="6"/>
                    </a:cubicBezTo>
                    <a:cubicBezTo>
                      <a:pt x="4" y="5"/>
                      <a:pt x="4" y="4"/>
                      <a:pt x="4" y="4"/>
                    </a:cubicBezTo>
                    <a:cubicBezTo>
                      <a:pt x="4" y="4"/>
                      <a:pt x="4" y="4"/>
                      <a:pt x="4" y="4"/>
                    </a:cubicBezTo>
                    <a:cubicBezTo>
                      <a:pt x="5" y="4"/>
                      <a:pt x="5" y="4"/>
                      <a:pt x="5" y="4"/>
                    </a:cubicBezTo>
                    <a:cubicBezTo>
                      <a:pt x="6" y="3"/>
                      <a:pt x="6" y="2"/>
                      <a:pt x="6" y="1"/>
                    </a:cubicBezTo>
                    <a:cubicBezTo>
                      <a:pt x="6" y="0"/>
                      <a:pt x="5" y="0"/>
                      <a:pt x="4" y="0"/>
                    </a:cubicBezTo>
                    <a:cubicBezTo>
                      <a:pt x="4" y="0"/>
                      <a:pt x="4" y="0"/>
                      <a:pt x="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9" name="Freeform 172"/>
              <p:cNvSpPr/>
              <p:nvPr/>
            </p:nvSpPr>
            <p:spPr bwMode="auto">
              <a:xfrm>
                <a:off x="4800601" y="1052513"/>
                <a:ext cx="39688" cy="41275"/>
              </a:xfrm>
              <a:custGeom>
                <a:avLst/>
                <a:gdLst>
                  <a:gd name="T0" fmla="*/ 4 w 14"/>
                  <a:gd name="T1" fmla="*/ 0 h 15"/>
                  <a:gd name="T2" fmla="*/ 3 w 14"/>
                  <a:gd name="T3" fmla="*/ 0 h 15"/>
                  <a:gd name="T4" fmla="*/ 1 w 14"/>
                  <a:gd name="T5" fmla="*/ 2 h 15"/>
                  <a:gd name="T6" fmla="*/ 0 w 14"/>
                  <a:gd name="T7" fmla="*/ 4 h 15"/>
                  <a:gd name="T8" fmla="*/ 1 w 14"/>
                  <a:gd name="T9" fmla="*/ 7 h 15"/>
                  <a:gd name="T10" fmla="*/ 1 w 14"/>
                  <a:gd name="T11" fmla="*/ 8 h 15"/>
                  <a:gd name="T12" fmla="*/ 3 w 14"/>
                  <a:gd name="T13" fmla="*/ 10 h 15"/>
                  <a:gd name="T14" fmla="*/ 3 w 14"/>
                  <a:gd name="T15" fmla="*/ 11 h 15"/>
                  <a:gd name="T16" fmla="*/ 10 w 14"/>
                  <a:gd name="T17" fmla="*/ 15 h 15"/>
                  <a:gd name="T18" fmla="*/ 12 w 14"/>
                  <a:gd name="T19" fmla="*/ 15 h 15"/>
                  <a:gd name="T20" fmla="*/ 12 w 14"/>
                  <a:gd name="T21" fmla="*/ 15 h 15"/>
                  <a:gd name="T22" fmla="*/ 14 w 14"/>
                  <a:gd name="T23" fmla="*/ 14 h 15"/>
                  <a:gd name="T24" fmla="*/ 14 w 14"/>
                  <a:gd name="T25" fmla="*/ 14 h 15"/>
                  <a:gd name="T26" fmla="*/ 14 w 14"/>
                  <a:gd name="T27" fmla="*/ 13 h 15"/>
                  <a:gd name="T28" fmla="*/ 12 w 14"/>
                  <a:gd name="T29" fmla="*/ 11 h 15"/>
                  <a:gd name="T30" fmla="*/ 10 w 14"/>
                  <a:gd name="T31" fmla="*/ 11 h 15"/>
                  <a:gd name="T32" fmla="*/ 6 w 14"/>
                  <a:gd name="T33" fmla="*/ 8 h 15"/>
                  <a:gd name="T34" fmla="*/ 5 w 14"/>
                  <a:gd name="T35" fmla="*/ 7 h 15"/>
                  <a:gd name="T36" fmla="*/ 5 w 14"/>
                  <a:gd name="T37" fmla="*/ 6 h 15"/>
                  <a:gd name="T38" fmla="*/ 4 w 14"/>
                  <a:gd name="T39" fmla="*/ 4 h 15"/>
                  <a:gd name="T40" fmla="*/ 4 w 14"/>
                  <a:gd name="T41" fmla="*/ 4 h 15"/>
                  <a:gd name="T42" fmla="*/ 5 w 14"/>
                  <a:gd name="T43" fmla="*/ 4 h 15"/>
                  <a:gd name="T44" fmla="*/ 6 w 14"/>
                  <a:gd name="T45" fmla="*/ 1 h 15"/>
                  <a:gd name="T46" fmla="*/ 4 w 14"/>
                  <a:gd name="T47" fmla="*/ 0 h 15"/>
                  <a:gd name="T48" fmla="*/ 4 w 14"/>
                  <a:gd name="T4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 h="15">
                    <a:moveTo>
                      <a:pt x="4" y="0"/>
                    </a:moveTo>
                    <a:cubicBezTo>
                      <a:pt x="4" y="0"/>
                      <a:pt x="4" y="0"/>
                      <a:pt x="3" y="0"/>
                    </a:cubicBezTo>
                    <a:cubicBezTo>
                      <a:pt x="2" y="0"/>
                      <a:pt x="1" y="1"/>
                      <a:pt x="1" y="2"/>
                    </a:cubicBezTo>
                    <a:cubicBezTo>
                      <a:pt x="0" y="2"/>
                      <a:pt x="0" y="3"/>
                      <a:pt x="0" y="4"/>
                    </a:cubicBezTo>
                    <a:cubicBezTo>
                      <a:pt x="0" y="5"/>
                      <a:pt x="0" y="6"/>
                      <a:pt x="1" y="7"/>
                    </a:cubicBezTo>
                    <a:cubicBezTo>
                      <a:pt x="1" y="7"/>
                      <a:pt x="1" y="7"/>
                      <a:pt x="1" y="8"/>
                    </a:cubicBezTo>
                    <a:cubicBezTo>
                      <a:pt x="2" y="9"/>
                      <a:pt x="2" y="10"/>
                      <a:pt x="3" y="10"/>
                    </a:cubicBezTo>
                    <a:cubicBezTo>
                      <a:pt x="3" y="11"/>
                      <a:pt x="3" y="11"/>
                      <a:pt x="3" y="11"/>
                    </a:cubicBezTo>
                    <a:cubicBezTo>
                      <a:pt x="5" y="13"/>
                      <a:pt x="7" y="14"/>
                      <a:pt x="10" y="15"/>
                    </a:cubicBezTo>
                    <a:cubicBezTo>
                      <a:pt x="10" y="15"/>
                      <a:pt x="11" y="15"/>
                      <a:pt x="12" y="15"/>
                    </a:cubicBezTo>
                    <a:cubicBezTo>
                      <a:pt x="12" y="15"/>
                      <a:pt x="12" y="15"/>
                      <a:pt x="12" y="15"/>
                    </a:cubicBezTo>
                    <a:cubicBezTo>
                      <a:pt x="13" y="15"/>
                      <a:pt x="14" y="15"/>
                      <a:pt x="14" y="14"/>
                    </a:cubicBezTo>
                    <a:cubicBezTo>
                      <a:pt x="14" y="14"/>
                      <a:pt x="14" y="14"/>
                      <a:pt x="14" y="14"/>
                    </a:cubicBezTo>
                    <a:cubicBezTo>
                      <a:pt x="14" y="13"/>
                      <a:pt x="14" y="13"/>
                      <a:pt x="14" y="13"/>
                    </a:cubicBezTo>
                    <a:cubicBezTo>
                      <a:pt x="14" y="12"/>
                      <a:pt x="13" y="12"/>
                      <a:pt x="12" y="11"/>
                    </a:cubicBezTo>
                    <a:cubicBezTo>
                      <a:pt x="12" y="11"/>
                      <a:pt x="11" y="11"/>
                      <a:pt x="10" y="11"/>
                    </a:cubicBezTo>
                    <a:cubicBezTo>
                      <a:pt x="9" y="10"/>
                      <a:pt x="7" y="9"/>
                      <a:pt x="6" y="8"/>
                    </a:cubicBezTo>
                    <a:cubicBezTo>
                      <a:pt x="6" y="8"/>
                      <a:pt x="5" y="7"/>
                      <a:pt x="5" y="7"/>
                    </a:cubicBezTo>
                    <a:cubicBezTo>
                      <a:pt x="5" y="7"/>
                      <a:pt x="5" y="6"/>
                      <a:pt x="5" y="6"/>
                    </a:cubicBezTo>
                    <a:cubicBezTo>
                      <a:pt x="4" y="5"/>
                      <a:pt x="4" y="4"/>
                      <a:pt x="4" y="4"/>
                    </a:cubicBezTo>
                    <a:cubicBezTo>
                      <a:pt x="4" y="4"/>
                      <a:pt x="4" y="4"/>
                      <a:pt x="4" y="4"/>
                    </a:cubicBezTo>
                    <a:cubicBezTo>
                      <a:pt x="5" y="4"/>
                      <a:pt x="5" y="4"/>
                      <a:pt x="5" y="4"/>
                    </a:cubicBezTo>
                    <a:cubicBezTo>
                      <a:pt x="6" y="3"/>
                      <a:pt x="6" y="2"/>
                      <a:pt x="6" y="1"/>
                    </a:cubicBezTo>
                    <a:cubicBezTo>
                      <a:pt x="6" y="0"/>
                      <a:pt x="5" y="0"/>
                      <a:pt x="4" y="0"/>
                    </a:cubicBezTo>
                    <a:cubicBezTo>
                      <a:pt x="4" y="0"/>
                      <a:pt x="4" y="0"/>
                      <a:pt x="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0" name="Freeform 173"/>
              <p:cNvSpPr/>
              <p:nvPr/>
            </p:nvSpPr>
            <p:spPr bwMode="auto">
              <a:xfrm>
                <a:off x="4786313" y="1077913"/>
                <a:ext cx="39688" cy="44450"/>
              </a:xfrm>
              <a:custGeom>
                <a:avLst/>
                <a:gdLst>
                  <a:gd name="T0" fmla="*/ 4 w 14"/>
                  <a:gd name="T1" fmla="*/ 0 h 16"/>
                  <a:gd name="T2" fmla="*/ 3 w 14"/>
                  <a:gd name="T3" fmla="*/ 0 h 16"/>
                  <a:gd name="T4" fmla="*/ 1 w 14"/>
                  <a:gd name="T5" fmla="*/ 2 h 16"/>
                  <a:gd name="T6" fmla="*/ 0 w 14"/>
                  <a:gd name="T7" fmla="*/ 4 h 16"/>
                  <a:gd name="T8" fmla="*/ 1 w 14"/>
                  <a:gd name="T9" fmla="*/ 7 h 16"/>
                  <a:gd name="T10" fmla="*/ 1 w 14"/>
                  <a:gd name="T11" fmla="*/ 8 h 16"/>
                  <a:gd name="T12" fmla="*/ 3 w 14"/>
                  <a:gd name="T13" fmla="*/ 11 h 16"/>
                  <a:gd name="T14" fmla="*/ 3 w 14"/>
                  <a:gd name="T15" fmla="*/ 11 h 16"/>
                  <a:gd name="T16" fmla="*/ 10 w 14"/>
                  <a:gd name="T17" fmla="*/ 15 h 16"/>
                  <a:gd name="T18" fmla="*/ 12 w 14"/>
                  <a:gd name="T19" fmla="*/ 16 h 16"/>
                  <a:gd name="T20" fmla="*/ 12 w 14"/>
                  <a:gd name="T21" fmla="*/ 16 h 16"/>
                  <a:gd name="T22" fmla="*/ 14 w 14"/>
                  <a:gd name="T23" fmla="*/ 14 h 16"/>
                  <a:gd name="T24" fmla="*/ 14 w 14"/>
                  <a:gd name="T25" fmla="*/ 14 h 16"/>
                  <a:gd name="T26" fmla="*/ 14 w 14"/>
                  <a:gd name="T27" fmla="*/ 13 h 16"/>
                  <a:gd name="T28" fmla="*/ 12 w 14"/>
                  <a:gd name="T29" fmla="*/ 12 h 16"/>
                  <a:gd name="T30" fmla="*/ 12 w 14"/>
                  <a:gd name="T31" fmla="*/ 12 h 16"/>
                  <a:gd name="T32" fmla="*/ 10 w 14"/>
                  <a:gd name="T33" fmla="*/ 11 h 16"/>
                  <a:gd name="T34" fmla="*/ 6 w 14"/>
                  <a:gd name="T35" fmla="*/ 8 h 16"/>
                  <a:gd name="T36" fmla="*/ 5 w 14"/>
                  <a:gd name="T37" fmla="*/ 7 h 16"/>
                  <a:gd name="T38" fmla="*/ 5 w 14"/>
                  <a:gd name="T39" fmla="*/ 6 h 16"/>
                  <a:gd name="T40" fmla="*/ 4 w 14"/>
                  <a:gd name="T41" fmla="*/ 4 h 16"/>
                  <a:gd name="T42" fmla="*/ 4 w 14"/>
                  <a:gd name="T43" fmla="*/ 4 h 16"/>
                  <a:gd name="T44" fmla="*/ 5 w 14"/>
                  <a:gd name="T45" fmla="*/ 4 h 16"/>
                  <a:gd name="T46" fmla="*/ 6 w 14"/>
                  <a:gd name="T47" fmla="*/ 1 h 16"/>
                  <a:gd name="T48" fmla="*/ 4 w 14"/>
                  <a:gd name="T49" fmla="*/ 0 h 16"/>
                  <a:gd name="T50" fmla="*/ 4 w 14"/>
                  <a:gd name="T51"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4" h="16">
                    <a:moveTo>
                      <a:pt x="4" y="0"/>
                    </a:moveTo>
                    <a:cubicBezTo>
                      <a:pt x="4" y="0"/>
                      <a:pt x="4" y="0"/>
                      <a:pt x="3" y="0"/>
                    </a:cubicBezTo>
                    <a:cubicBezTo>
                      <a:pt x="2" y="0"/>
                      <a:pt x="2" y="1"/>
                      <a:pt x="1" y="2"/>
                    </a:cubicBezTo>
                    <a:cubicBezTo>
                      <a:pt x="0" y="2"/>
                      <a:pt x="0" y="3"/>
                      <a:pt x="0" y="4"/>
                    </a:cubicBezTo>
                    <a:cubicBezTo>
                      <a:pt x="0" y="5"/>
                      <a:pt x="0" y="6"/>
                      <a:pt x="1" y="7"/>
                    </a:cubicBezTo>
                    <a:cubicBezTo>
                      <a:pt x="1" y="7"/>
                      <a:pt x="1" y="8"/>
                      <a:pt x="1" y="8"/>
                    </a:cubicBezTo>
                    <a:cubicBezTo>
                      <a:pt x="2" y="9"/>
                      <a:pt x="2" y="10"/>
                      <a:pt x="3" y="11"/>
                    </a:cubicBezTo>
                    <a:cubicBezTo>
                      <a:pt x="3" y="11"/>
                      <a:pt x="3" y="11"/>
                      <a:pt x="3" y="11"/>
                    </a:cubicBezTo>
                    <a:cubicBezTo>
                      <a:pt x="5" y="13"/>
                      <a:pt x="7" y="14"/>
                      <a:pt x="10" y="15"/>
                    </a:cubicBezTo>
                    <a:cubicBezTo>
                      <a:pt x="10" y="15"/>
                      <a:pt x="11" y="15"/>
                      <a:pt x="12" y="16"/>
                    </a:cubicBezTo>
                    <a:cubicBezTo>
                      <a:pt x="12" y="16"/>
                      <a:pt x="12" y="16"/>
                      <a:pt x="12" y="16"/>
                    </a:cubicBezTo>
                    <a:cubicBezTo>
                      <a:pt x="13" y="16"/>
                      <a:pt x="14" y="15"/>
                      <a:pt x="14" y="14"/>
                    </a:cubicBezTo>
                    <a:cubicBezTo>
                      <a:pt x="14" y="14"/>
                      <a:pt x="14" y="14"/>
                      <a:pt x="14" y="14"/>
                    </a:cubicBezTo>
                    <a:cubicBezTo>
                      <a:pt x="14" y="14"/>
                      <a:pt x="14" y="14"/>
                      <a:pt x="14" y="13"/>
                    </a:cubicBezTo>
                    <a:cubicBezTo>
                      <a:pt x="14" y="12"/>
                      <a:pt x="13" y="12"/>
                      <a:pt x="12" y="12"/>
                    </a:cubicBezTo>
                    <a:cubicBezTo>
                      <a:pt x="12" y="12"/>
                      <a:pt x="12" y="12"/>
                      <a:pt x="12" y="12"/>
                    </a:cubicBezTo>
                    <a:cubicBezTo>
                      <a:pt x="12" y="12"/>
                      <a:pt x="11" y="11"/>
                      <a:pt x="10" y="11"/>
                    </a:cubicBezTo>
                    <a:cubicBezTo>
                      <a:pt x="9" y="11"/>
                      <a:pt x="7" y="10"/>
                      <a:pt x="6" y="8"/>
                    </a:cubicBezTo>
                    <a:cubicBezTo>
                      <a:pt x="6" y="8"/>
                      <a:pt x="5" y="7"/>
                      <a:pt x="5" y="7"/>
                    </a:cubicBezTo>
                    <a:cubicBezTo>
                      <a:pt x="5" y="7"/>
                      <a:pt x="5" y="6"/>
                      <a:pt x="5" y="6"/>
                    </a:cubicBezTo>
                    <a:cubicBezTo>
                      <a:pt x="4" y="5"/>
                      <a:pt x="4" y="5"/>
                      <a:pt x="4" y="4"/>
                    </a:cubicBezTo>
                    <a:cubicBezTo>
                      <a:pt x="4" y="4"/>
                      <a:pt x="4" y="4"/>
                      <a:pt x="4" y="4"/>
                    </a:cubicBezTo>
                    <a:cubicBezTo>
                      <a:pt x="5" y="4"/>
                      <a:pt x="5" y="4"/>
                      <a:pt x="5" y="4"/>
                    </a:cubicBezTo>
                    <a:cubicBezTo>
                      <a:pt x="6" y="3"/>
                      <a:pt x="6" y="2"/>
                      <a:pt x="6" y="1"/>
                    </a:cubicBezTo>
                    <a:cubicBezTo>
                      <a:pt x="6" y="1"/>
                      <a:pt x="5" y="0"/>
                      <a:pt x="4" y="0"/>
                    </a:cubicBezTo>
                    <a:cubicBezTo>
                      <a:pt x="4" y="0"/>
                      <a:pt x="4" y="0"/>
                      <a:pt x="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1" name="Freeform 174"/>
              <p:cNvSpPr/>
              <p:nvPr/>
            </p:nvSpPr>
            <p:spPr bwMode="auto">
              <a:xfrm>
                <a:off x="4772026" y="1103313"/>
                <a:ext cx="39688" cy="44450"/>
              </a:xfrm>
              <a:custGeom>
                <a:avLst/>
                <a:gdLst>
                  <a:gd name="T0" fmla="*/ 4 w 14"/>
                  <a:gd name="T1" fmla="*/ 0 h 16"/>
                  <a:gd name="T2" fmla="*/ 3 w 14"/>
                  <a:gd name="T3" fmla="*/ 0 h 16"/>
                  <a:gd name="T4" fmla="*/ 1 w 14"/>
                  <a:gd name="T5" fmla="*/ 2 h 16"/>
                  <a:gd name="T6" fmla="*/ 0 w 14"/>
                  <a:gd name="T7" fmla="*/ 4 h 16"/>
                  <a:gd name="T8" fmla="*/ 1 w 14"/>
                  <a:gd name="T9" fmla="*/ 7 h 16"/>
                  <a:gd name="T10" fmla="*/ 1 w 14"/>
                  <a:gd name="T11" fmla="*/ 8 h 16"/>
                  <a:gd name="T12" fmla="*/ 3 w 14"/>
                  <a:gd name="T13" fmla="*/ 11 h 16"/>
                  <a:gd name="T14" fmla="*/ 3 w 14"/>
                  <a:gd name="T15" fmla="*/ 11 h 16"/>
                  <a:gd name="T16" fmla="*/ 10 w 14"/>
                  <a:gd name="T17" fmla="*/ 15 h 16"/>
                  <a:gd name="T18" fmla="*/ 12 w 14"/>
                  <a:gd name="T19" fmla="*/ 16 h 16"/>
                  <a:gd name="T20" fmla="*/ 12 w 14"/>
                  <a:gd name="T21" fmla="*/ 16 h 16"/>
                  <a:gd name="T22" fmla="*/ 14 w 14"/>
                  <a:gd name="T23" fmla="*/ 14 h 16"/>
                  <a:gd name="T24" fmla="*/ 14 w 14"/>
                  <a:gd name="T25" fmla="*/ 14 h 16"/>
                  <a:gd name="T26" fmla="*/ 14 w 14"/>
                  <a:gd name="T27" fmla="*/ 14 h 16"/>
                  <a:gd name="T28" fmla="*/ 12 w 14"/>
                  <a:gd name="T29" fmla="*/ 12 h 16"/>
                  <a:gd name="T30" fmla="*/ 10 w 14"/>
                  <a:gd name="T31" fmla="*/ 11 h 16"/>
                  <a:gd name="T32" fmla="*/ 6 w 14"/>
                  <a:gd name="T33" fmla="*/ 8 h 16"/>
                  <a:gd name="T34" fmla="*/ 5 w 14"/>
                  <a:gd name="T35" fmla="*/ 7 h 16"/>
                  <a:gd name="T36" fmla="*/ 5 w 14"/>
                  <a:gd name="T37" fmla="*/ 6 h 16"/>
                  <a:gd name="T38" fmla="*/ 4 w 14"/>
                  <a:gd name="T39" fmla="*/ 4 h 16"/>
                  <a:gd name="T40" fmla="*/ 4 w 14"/>
                  <a:gd name="T41" fmla="*/ 4 h 16"/>
                  <a:gd name="T42" fmla="*/ 5 w 14"/>
                  <a:gd name="T43" fmla="*/ 4 h 16"/>
                  <a:gd name="T44" fmla="*/ 6 w 14"/>
                  <a:gd name="T45" fmla="*/ 1 h 16"/>
                  <a:gd name="T46" fmla="*/ 4 w 14"/>
                  <a:gd name="T47" fmla="*/ 0 h 16"/>
                  <a:gd name="T48" fmla="*/ 4 w 14"/>
                  <a:gd name="T49"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 h="16">
                    <a:moveTo>
                      <a:pt x="4" y="0"/>
                    </a:moveTo>
                    <a:cubicBezTo>
                      <a:pt x="4" y="0"/>
                      <a:pt x="4" y="0"/>
                      <a:pt x="3" y="0"/>
                    </a:cubicBezTo>
                    <a:cubicBezTo>
                      <a:pt x="2" y="0"/>
                      <a:pt x="2" y="1"/>
                      <a:pt x="1" y="2"/>
                    </a:cubicBezTo>
                    <a:cubicBezTo>
                      <a:pt x="0" y="3"/>
                      <a:pt x="0" y="4"/>
                      <a:pt x="0" y="4"/>
                    </a:cubicBezTo>
                    <a:cubicBezTo>
                      <a:pt x="0" y="5"/>
                      <a:pt x="0" y="6"/>
                      <a:pt x="1" y="7"/>
                    </a:cubicBezTo>
                    <a:cubicBezTo>
                      <a:pt x="1" y="7"/>
                      <a:pt x="1" y="8"/>
                      <a:pt x="1" y="8"/>
                    </a:cubicBezTo>
                    <a:cubicBezTo>
                      <a:pt x="2" y="9"/>
                      <a:pt x="2" y="10"/>
                      <a:pt x="3" y="11"/>
                    </a:cubicBezTo>
                    <a:cubicBezTo>
                      <a:pt x="3" y="11"/>
                      <a:pt x="3" y="11"/>
                      <a:pt x="3" y="11"/>
                    </a:cubicBezTo>
                    <a:cubicBezTo>
                      <a:pt x="5" y="13"/>
                      <a:pt x="7" y="15"/>
                      <a:pt x="10" y="15"/>
                    </a:cubicBezTo>
                    <a:cubicBezTo>
                      <a:pt x="10" y="15"/>
                      <a:pt x="11" y="16"/>
                      <a:pt x="12" y="16"/>
                    </a:cubicBezTo>
                    <a:cubicBezTo>
                      <a:pt x="12" y="16"/>
                      <a:pt x="12" y="16"/>
                      <a:pt x="12" y="16"/>
                    </a:cubicBezTo>
                    <a:cubicBezTo>
                      <a:pt x="13" y="16"/>
                      <a:pt x="14" y="15"/>
                      <a:pt x="14" y="14"/>
                    </a:cubicBezTo>
                    <a:cubicBezTo>
                      <a:pt x="14" y="14"/>
                      <a:pt x="14" y="14"/>
                      <a:pt x="14" y="14"/>
                    </a:cubicBezTo>
                    <a:cubicBezTo>
                      <a:pt x="14" y="14"/>
                      <a:pt x="14" y="14"/>
                      <a:pt x="14" y="14"/>
                    </a:cubicBezTo>
                    <a:cubicBezTo>
                      <a:pt x="14" y="13"/>
                      <a:pt x="13" y="12"/>
                      <a:pt x="12" y="12"/>
                    </a:cubicBezTo>
                    <a:cubicBezTo>
                      <a:pt x="12" y="12"/>
                      <a:pt x="11" y="12"/>
                      <a:pt x="10" y="11"/>
                    </a:cubicBezTo>
                    <a:cubicBezTo>
                      <a:pt x="9" y="11"/>
                      <a:pt x="7" y="10"/>
                      <a:pt x="6" y="8"/>
                    </a:cubicBezTo>
                    <a:cubicBezTo>
                      <a:pt x="6" y="8"/>
                      <a:pt x="5" y="7"/>
                      <a:pt x="5" y="7"/>
                    </a:cubicBezTo>
                    <a:cubicBezTo>
                      <a:pt x="5" y="7"/>
                      <a:pt x="5" y="7"/>
                      <a:pt x="5" y="6"/>
                    </a:cubicBezTo>
                    <a:cubicBezTo>
                      <a:pt x="4" y="6"/>
                      <a:pt x="4" y="5"/>
                      <a:pt x="4" y="4"/>
                    </a:cubicBezTo>
                    <a:cubicBezTo>
                      <a:pt x="4" y="4"/>
                      <a:pt x="4" y="4"/>
                      <a:pt x="4" y="4"/>
                    </a:cubicBezTo>
                    <a:cubicBezTo>
                      <a:pt x="5" y="4"/>
                      <a:pt x="5" y="4"/>
                      <a:pt x="5" y="4"/>
                    </a:cubicBezTo>
                    <a:cubicBezTo>
                      <a:pt x="6" y="4"/>
                      <a:pt x="6" y="2"/>
                      <a:pt x="6" y="1"/>
                    </a:cubicBezTo>
                    <a:cubicBezTo>
                      <a:pt x="6" y="1"/>
                      <a:pt x="5" y="0"/>
                      <a:pt x="4" y="0"/>
                    </a:cubicBezTo>
                    <a:cubicBezTo>
                      <a:pt x="4" y="0"/>
                      <a:pt x="4" y="0"/>
                      <a:pt x="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2" name="Freeform 175"/>
              <p:cNvSpPr/>
              <p:nvPr/>
            </p:nvSpPr>
            <p:spPr bwMode="auto">
              <a:xfrm>
                <a:off x="4757738" y="1127125"/>
                <a:ext cx="39688" cy="46038"/>
              </a:xfrm>
              <a:custGeom>
                <a:avLst/>
                <a:gdLst>
                  <a:gd name="T0" fmla="*/ 4 w 14"/>
                  <a:gd name="T1" fmla="*/ 0 h 16"/>
                  <a:gd name="T2" fmla="*/ 3 w 14"/>
                  <a:gd name="T3" fmla="*/ 0 h 16"/>
                  <a:gd name="T4" fmla="*/ 1 w 14"/>
                  <a:gd name="T5" fmla="*/ 2 h 16"/>
                  <a:gd name="T6" fmla="*/ 0 w 14"/>
                  <a:gd name="T7" fmla="*/ 4 h 16"/>
                  <a:gd name="T8" fmla="*/ 1 w 14"/>
                  <a:gd name="T9" fmla="*/ 7 h 16"/>
                  <a:gd name="T10" fmla="*/ 1 w 14"/>
                  <a:gd name="T11" fmla="*/ 8 h 16"/>
                  <a:gd name="T12" fmla="*/ 3 w 14"/>
                  <a:gd name="T13" fmla="*/ 11 h 16"/>
                  <a:gd name="T14" fmla="*/ 3 w 14"/>
                  <a:gd name="T15" fmla="*/ 11 h 16"/>
                  <a:gd name="T16" fmla="*/ 10 w 14"/>
                  <a:gd name="T17" fmla="*/ 15 h 16"/>
                  <a:gd name="T18" fmla="*/ 12 w 14"/>
                  <a:gd name="T19" fmla="*/ 16 h 16"/>
                  <a:gd name="T20" fmla="*/ 12 w 14"/>
                  <a:gd name="T21" fmla="*/ 16 h 16"/>
                  <a:gd name="T22" fmla="*/ 14 w 14"/>
                  <a:gd name="T23" fmla="*/ 15 h 16"/>
                  <a:gd name="T24" fmla="*/ 14 w 14"/>
                  <a:gd name="T25" fmla="*/ 14 h 16"/>
                  <a:gd name="T26" fmla="*/ 14 w 14"/>
                  <a:gd name="T27" fmla="*/ 14 h 16"/>
                  <a:gd name="T28" fmla="*/ 12 w 14"/>
                  <a:gd name="T29" fmla="*/ 12 h 16"/>
                  <a:gd name="T30" fmla="*/ 10 w 14"/>
                  <a:gd name="T31" fmla="*/ 11 h 16"/>
                  <a:gd name="T32" fmla="*/ 6 w 14"/>
                  <a:gd name="T33" fmla="*/ 8 h 16"/>
                  <a:gd name="T34" fmla="*/ 5 w 14"/>
                  <a:gd name="T35" fmla="*/ 7 h 16"/>
                  <a:gd name="T36" fmla="*/ 5 w 14"/>
                  <a:gd name="T37" fmla="*/ 6 h 16"/>
                  <a:gd name="T38" fmla="*/ 4 w 14"/>
                  <a:gd name="T39" fmla="*/ 4 h 16"/>
                  <a:gd name="T40" fmla="*/ 4 w 14"/>
                  <a:gd name="T41" fmla="*/ 4 h 16"/>
                  <a:gd name="T42" fmla="*/ 5 w 14"/>
                  <a:gd name="T43" fmla="*/ 4 h 16"/>
                  <a:gd name="T44" fmla="*/ 6 w 14"/>
                  <a:gd name="T45" fmla="*/ 2 h 16"/>
                  <a:gd name="T46" fmla="*/ 4 w 14"/>
                  <a:gd name="T47" fmla="*/ 0 h 16"/>
                  <a:gd name="T48" fmla="*/ 4 w 14"/>
                  <a:gd name="T49"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 h="16">
                    <a:moveTo>
                      <a:pt x="4" y="0"/>
                    </a:moveTo>
                    <a:cubicBezTo>
                      <a:pt x="4" y="0"/>
                      <a:pt x="4" y="0"/>
                      <a:pt x="3" y="0"/>
                    </a:cubicBezTo>
                    <a:cubicBezTo>
                      <a:pt x="2" y="0"/>
                      <a:pt x="2" y="1"/>
                      <a:pt x="1" y="2"/>
                    </a:cubicBezTo>
                    <a:cubicBezTo>
                      <a:pt x="0" y="3"/>
                      <a:pt x="0" y="4"/>
                      <a:pt x="0" y="4"/>
                    </a:cubicBezTo>
                    <a:cubicBezTo>
                      <a:pt x="0" y="5"/>
                      <a:pt x="0" y="6"/>
                      <a:pt x="1" y="7"/>
                    </a:cubicBezTo>
                    <a:cubicBezTo>
                      <a:pt x="1" y="7"/>
                      <a:pt x="1" y="8"/>
                      <a:pt x="1" y="8"/>
                    </a:cubicBezTo>
                    <a:cubicBezTo>
                      <a:pt x="2" y="9"/>
                      <a:pt x="2" y="10"/>
                      <a:pt x="3" y="11"/>
                    </a:cubicBezTo>
                    <a:cubicBezTo>
                      <a:pt x="3" y="11"/>
                      <a:pt x="3" y="11"/>
                      <a:pt x="3" y="11"/>
                    </a:cubicBezTo>
                    <a:cubicBezTo>
                      <a:pt x="5" y="13"/>
                      <a:pt x="7" y="15"/>
                      <a:pt x="10" y="15"/>
                    </a:cubicBezTo>
                    <a:cubicBezTo>
                      <a:pt x="10" y="16"/>
                      <a:pt x="11" y="16"/>
                      <a:pt x="12" y="16"/>
                    </a:cubicBezTo>
                    <a:cubicBezTo>
                      <a:pt x="12" y="16"/>
                      <a:pt x="12" y="16"/>
                      <a:pt x="12" y="16"/>
                    </a:cubicBezTo>
                    <a:cubicBezTo>
                      <a:pt x="13" y="16"/>
                      <a:pt x="14" y="15"/>
                      <a:pt x="14" y="15"/>
                    </a:cubicBezTo>
                    <a:cubicBezTo>
                      <a:pt x="14" y="14"/>
                      <a:pt x="14" y="14"/>
                      <a:pt x="14" y="14"/>
                    </a:cubicBezTo>
                    <a:cubicBezTo>
                      <a:pt x="14" y="14"/>
                      <a:pt x="14" y="14"/>
                      <a:pt x="14" y="14"/>
                    </a:cubicBezTo>
                    <a:cubicBezTo>
                      <a:pt x="14" y="13"/>
                      <a:pt x="13" y="12"/>
                      <a:pt x="12" y="12"/>
                    </a:cubicBezTo>
                    <a:cubicBezTo>
                      <a:pt x="12" y="12"/>
                      <a:pt x="11" y="12"/>
                      <a:pt x="10" y="11"/>
                    </a:cubicBezTo>
                    <a:cubicBezTo>
                      <a:pt x="9" y="11"/>
                      <a:pt x="7" y="10"/>
                      <a:pt x="6" y="8"/>
                    </a:cubicBezTo>
                    <a:cubicBezTo>
                      <a:pt x="6" y="8"/>
                      <a:pt x="5" y="8"/>
                      <a:pt x="5" y="7"/>
                    </a:cubicBezTo>
                    <a:cubicBezTo>
                      <a:pt x="5" y="7"/>
                      <a:pt x="5" y="7"/>
                      <a:pt x="5" y="6"/>
                    </a:cubicBezTo>
                    <a:cubicBezTo>
                      <a:pt x="4" y="6"/>
                      <a:pt x="4" y="5"/>
                      <a:pt x="4" y="4"/>
                    </a:cubicBezTo>
                    <a:cubicBezTo>
                      <a:pt x="4" y="4"/>
                      <a:pt x="4" y="4"/>
                      <a:pt x="4" y="4"/>
                    </a:cubicBezTo>
                    <a:cubicBezTo>
                      <a:pt x="5" y="4"/>
                      <a:pt x="5" y="4"/>
                      <a:pt x="5" y="4"/>
                    </a:cubicBezTo>
                    <a:cubicBezTo>
                      <a:pt x="6" y="4"/>
                      <a:pt x="6" y="3"/>
                      <a:pt x="6" y="2"/>
                    </a:cubicBezTo>
                    <a:cubicBezTo>
                      <a:pt x="6" y="1"/>
                      <a:pt x="5" y="0"/>
                      <a:pt x="4" y="0"/>
                    </a:cubicBezTo>
                    <a:cubicBezTo>
                      <a:pt x="4" y="0"/>
                      <a:pt x="4" y="0"/>
                      <a:pt x="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3" name="Freeform 176"/>
              <p:cNvSpPr/>
              <p:nvPr/>
            </p:nvSpPr>
            <p:spPr bwMode="auto">
              <a:xfrm>
                <a:off x="5041901" y="788988"/>
                <a:ext cx="239713" cy="136525"/>
              </a:xfrm>
              <a:custGeom>
                <a:avLst/>
                <a:gdLst>
                  <a:gd name="T0" fmla="*/ 3 w 86"/>
                  <a:gd name="T1" fmla="*/ 0 h 49"/>
                  <a:gd name="T2" fmla="*/ 2 w 86"/>
                  <a:gd name="T3" fmla="*/ 0 h 49"/>
                  <a:gd name="T4" fmla="*/ 1 w 86"/>
                  <a:gd name="T5" fmla="*/ 1 h 49"/>
                  <a:gd name="T6" fmla="*/ 0 w 86"/>
                  <a:gd name="T7" fmla="*/ 2 h 49"/>
                  <a:gd name="T8" fmla="*/ 1 w 86"/>
                  <a:gd name="T9" fmla="*/ 4 h 49"/>
                  <a:gd name="T10" fmla="*/ 83 w 86"/>
                  <a:gd name="T11" fmla="*/ 49 h 49"/>
                  <a:gd name="T12" fmla="*/ 84 w 86"/>
                  <a:gd name="T13" fmla="*/ 49 h 49"/>
                  <a:gd name="T14" fmla="*/ 84 w 86"/>
                  <a:gd name="T15" fmla="*/ 49 h 49"/>
                  <a:gd name="T16" fmla="*/ 85 w 86"/>
                  <a:gd name="T17" fmla="*/ 48 h 49"/>
                  <a:gd name="T18" fmla="*/ 86 w 86"/>
                  <a:gd name="T19" fmla="*/ 47 h 49"/>
                  <a:gd name="T20" fmla="*/ 85 w 86"/>
                  <a:gd name="T21" fmla="*/ 44 h 49"/>
                  <a:gd name="T22" fmla="*/ 85 w 86"/>
                  <a:gd name="T23" fmla="*/ 44 h 49"/>
                  <a:gd name="T24" fmla="*/ 4 w 86"/>
                  <a:gd name="T25" fmla="*/ 0 h 49"/>
                  <a:gd name="T26" fmla="*/ 3 w 86"/>
                  <a:gd name="T27"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6" h="49">
                    <a:moveTo>
                      <a:pt x="3" y="0"/>
                    </a:moveTo>
                    <a:cubicBezTo>
                      <a:pt x="2" y="0"/>
                      <a:pt x="2" y="0"/>
                      <a:pt x="2" y="0"/>
                    </a:cubicBezTo>
                    <a:cubicBezTo>
                      <a:pt x="1" y="0"/>
                      <a:pt x="1" y="0"/>
                      <a:pt x="1" y="1"/>
                    </a:cubicBezTo>
                    <a:cubicBezTo>
                      <a:pt x="0" y="2"/>
                      <a:pt x="0" y="2"/>
                      <a:pt x="0" y="2"/>
                    </a:cubicBezTo>
                    <a:cubicBezTo>
                      <a:pt x="0" y="3"/>
                      <a:pt x="0" y="4"/>
                      <a:pt x="1" y="4"/>
                    </a:cubicBezTo>
                    <a:cubicBezTo>
                      <a:pt x="83" y="49"/>
                      <a:pt x="83" y="49"/>
                      <a:pt x="83" y="49"/>
                    </a:cubicBezTo>
                    <a:cubicBezTo>
                      <a:pt x="83" y="49"/>
                      <a:pt x="83" y="49"/>
                      <a:pt x="84" y="49"/>
                    </a:cubicBezTo>
                    <a:cubicBezTo>
                      <a:pt x="84" y="49"/>
                      <a:pt x="84" y="49"/>
                      <a:pt x="84" y="49"/>
                    </a:cubicBezTo>
                    <a:cubicBezTo>
                      <a:pt x="85" y="49"/>
                      <a:pt x="85" y="49"/>
                      <a:pt x="85" y="48"/>
                    </a:cubicBezTo>
                    <a:cubicBezTo>
                      <a:pt x="86" y="47"/>
                      <a:pt x="86" y="47"/>
                      <a:pt x="86" y="47"/>
                    </a:cubicBezTo>
                    <a:cubicBezTo>
                      <a:pt x="86" y="46"/>
                      <a:pt x="86" y="45"/>
                      <a:pt x="85" y="44"/>
                    </a:cubicBezTo>
                    <a:cubicBezTo>
                      <a:pt x="85" y="44"/>
                      <a:pt x="85" y="44"/>
                      <a:pt x="85" y="44"/>
                    </a:cubicBezTo>
                    <a:cubicBezTo>
                      <a:pt x="4" y="0"/>
                      <a:pt x="4" y="0"/>
                      <a:pt x="4" y="0"/>
                    </a:cubicBezTo>
                    <a:cubicBezTo>
                      <a:pt x="3" y="0"/>
                      <a:pt x="3" y="0"/>
                      <a:pt x="3"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4" name="Freeform 177"/>
              <p:cNvSpPr/>
              <p:nvPr/>
            </p:nvSpPr>
            <p:spPr bwMode="auto">
              <a:xfrm>
                <a:off x="5016501" y="833438"/>
                <a:ext cx="242888" cy="138113"/>
              </a:xfrm>
              <a:custGeom>
                <a:avLst/>
                <a:gdLst>
                  <a:gd name="T0" fmla="*/ 3 w 87"/>
                  <a:gd name="T1" fmla="*/ 0 h 49"/>
                  <a:gd name="T2" fmla="*/ 1 w 87"/>
                  <a:gd name="T3" fmla="*/ 1 h 49"/>
                  <a:gd name="T4" fmla="*/ 0 w 87"/>
                  <a:gd name="T5" fmla="*/ 2 h 49"/>
                  <a:gd name="T6" fmla="*/ 0 w 87"/>
                  <a:gd name="T7" fmla="*/ 3 h 49"/>
                  <a:gd name="T8" fmla="*/ 1 w 87"/>
                  <a:gd name="T9" fmla="*/ 4 h 49"/>
                  <a:gd name="T10" fmla="*/ 83 w 87"/>
                  <a:gd name="T11" fmla="*/ 49 h 49"/>
                  <a:gd name="T12" fmla="*/ 84 w 87"/>
                  <a:gd name="T13" fmla="*/ 49 h 49"/>
                  <a:gd name="T14" fmla="*/ 84 w 87"/>
                  <a:gd name="T15" fmla="*/ 49 h 49"/>
                  <a:gd name="T16" fmla="*/ 85 w 87"/>
                  <a:gd name="T17" fmla="*/ 48 h 49"/>
                  <a:gd name="T18" fmla="*/ 86 w 87"/>
                  <a:gd name="T19" fmla="*/ 47 h 49"/>
                  <a:gd name="T20" fmla="*/ 85 w 87"/>
                  <a:gd name="T21" fmla="*/ 44 h 49"/>
                  <a:gd name="T22" fmla="*/ 85 w 87"/>
                  <a:gd name="T23" fmla="*/ 44 h 49"/>
                  <a:gd name="T24" fmla="*/ 4 w 87"/>
                  <a:gd name="T25" fmla="*/ 0 h 49"/>
                  <a:gd name="T26" fmla="*/ 3 w 87"/>
                  <a:gd name="T27"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7" h="49">
                    <a:moveTo>
                      <a:pt x="3" y="0"/>
                    </a:moveTo>
                    <a:cubicBezTo>
                      <a:pt x="2" y="0"/>
                      <a:pt x="1" y="0"/>
                      <a:pt x="1" y="1"/>
                    </a:cubicBezTo>
                    <a:cubicBezTo>
                      <a:pt x="0" y="2"/>
                      <a:pt x="0" y="2"/>
                      <a:pt x="0" y="2"/>
                    </a:cubicBezTo>
                    <a:cubicBezTo>
                      <a:pt x="0" y="2"/>
                      <a:pt x="0" y="3"/>
                      <a:pt x="0" y="3"/>
                    </a:cubicBezTo>
                    <a:cubicBezTo>
                      <a:pt x="0" y="4"/>
                      <a:pt x="1" y="4"/>
                      <a:pt x="1" y="4"/>
                    </a:cubicBezTo>
                    <a:cubicBezTo>
                      <a:pt x="83" y="49"/>
                      <a:pt x="83" y="49"/>
                      <a:pt x="83" y="49"/>
                    </a:cubicBezTo>
                    <a:cubicBezTo>
                      <a:pt x="83" y="49"/>
                      <a:pt x="83" y="49"/>
                      <a:pt x="84" y="49"/>
                    </a:cubicBezTo>
                    <a:cubicBezTo>
                      <a:pt x="84" y="49"/>
                      <a:pt x="84" y="49"/>
                      <a:pt x="84" y="49"/>
                    </a:cubicBezTo>
                    <a:cubicBezTo>
                      <a:pt x="85" y="49"/>
                      <a:pt x="85" y="49"/>
                      <a:pt x="85" y="48"/>
                    </a:cubicBezTo>
                    <a:cubicBezTo>
                      <a:pt x="86" y="47"/>
                      <a:pt x="86" y="47"/>
                      <a:pt x="86" y="47"/>
                    </a:cubicBezTo>
                    <a:cubicBezTo>
                      <a:pt x="87" y="46"/>
                      <a:pt x="86" y="45"/>
                      <a:pt x="85" y="44"/>
                    </a:cubicBezTo>
                    <a:cubicBezTo>
                      <a:pt x="85" y="44"/>
                      <a:pt x="85" y="44"/>
                      <a:pt x="85" y="44"/>
                    </a:cubicBezTo>
                    <a:cubicBezTo>
                      <a:pt x="4" y="0"/>
                      <a:pt x="4" y="0"/>
                      <a:pt x="4" y="0"/>
                    </a:cubicBezTo>
                    <a:cubicBezTo>
                      <a:pt x="3" y="0"/>
                      <a:pt x="3" y="0"/>
                      <a:pt x="3"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5" name="Freeform 178"/>
              <p:cNvSpPr/>
              <p:nvPr/>
            </p:nvSpPr>
            <p:spPr bwMode="auto">
              <a:xfrm>
                <a:off x="4991101" y="877888"/>
                <a:ext cx="242888" cy="138113"/>
              </a:xfrm>
              <a:custGeom>
                <a:avLst/>
                <a:gdLst>
                  <a:gd name="T0" fmla="*/ 3 w 87"/>
                  <a:gd name="T1" fmla="*/ 0 h 49"/>
                  <a:gd name="T2" fmla="*/ 2 w 87"/>
                  <a:gd name="T3" fmla="*/ 0 h 49"/>
                  <a:gd name="T4" fmla="*/ 1 w 87"/>
                  <a:gd name="T5" fmla="*/ 1 h 49"/>
                  <a:gd name="T6" fmla="*/ 1 w 87"/>
                  <a:gd name="T7" fmla="*/ 2 h 49"/>
                  <a:gd name="T8" fmla="*/ 1 w 87"/>
                  <a:gd name="T9" fmla="*/ 5 h 49"/>
                  <a:gd name="T10" fmla="*/ 83 w 87"/>
                  <a:gd name="T11" fmla="*/ 49 h 49"/>
                  <a:gd name="T12" fmla="*/ 84 w 87"/>
                  <a:gd name="T13" fmla="*/ 49 h 49"/>
                  <a:gd name="T14" fmla="*/ 86 w 87"/>
                  <a:gd name="T15" fmla="*/ 48 h 49"/>
                  <a:gd name="T16" fmla="*/ 86 w 87"/>
                  <a:gd name="T17" fmla="*/ 47 h 49"/>
                  <a:gd name="T18" fmla="*/ 86 w 87"/>
                  <a:gd name="T19" fmla="*/ 46 h 49"/>
                  <a:gd name="T20" fmla="*/ 85 w 87"/>
                  <a:gd name="T21" fmla="*/ 45 h 49"/>
                  <a:gd name="T22" fmla="*/ 85 w 87"/>
                  <a:gd name="T23" fmla="*/ 45 h 49"/>
                  <a:gd name="T24" fmla="*/ 4 w 87"/>
                  <a:gd name="T25" fmla="*/ 0 h 49"/>
                  <a:gd name="T26" fmla="*/ 3 w 87"/>
                  <a:gd name="T27"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7" h="49">
                    <a:moveTo>
                      <a:pt x="3" y="0"/>
                    </a:moveTo>
                    <a:cubicBezTo>
                      <a:pt x="3" y="0"/>
                      <a:pt x="3" y="0"/>
                      <a:pt x="2" y="0"/>
                    </a:cubicBezTo>
                    <a:cubicBezTo>
                      <a:pt x="2" y="0"/>
                      <a:pt x="1" y="0"/>
                      <a:pt x="1" y="1"/>
                    </a:cubicBezTo>
                    <a:cubicBezTo>
                      <a:pt x="1" y="2"/>
                      <a:pt x="1" y="2"/>
                      <a:pt x="1" y="2"/>
                    </a:cubicBezTo>
                    <a:cubicBezTo>
                      <a:pt x="0" y="3"/>
                      <a:pt x="0" y="4"/>
                      <a:pt x="1" y="5"/>
                    </a:cubicBezTo>
                    <a:cubicBezTo>
                      <a:pt x="83" y="49"/>
                      <a:pt x="83" y="49"/>
                      <a:pt x="83" y="49"/>
                    </a:cubicBezTo>
                    <a:cubicBezTo>
                      <a:pt x="83" y="49"/>
                      <a:pt x="84" y="49"/>
                      <a:pt x="84" y="49"/>
                    </a:cubicBezTo>
                    <a:cubicBezTo>
                      <a:pt x="85" y="49"/>
                      <a:pt x="85" y="49"/>
                      <a:pt x="86" y="48"/>
                    </a:cubicBezTo>
                    <a:cubicBezTo>
                      <a:pt x="86" y="47"/>
                      <a:pt x="86" y="47"/>
                      <a:pt x="86" y="47"/>
                    </a:cubicBezTo>
                    <a:cubicBezTo>
                      <a:pt x="86" y="47"/>
                      <a:pt x="87" y="46"/>
                      <a:pt x="86" y="46"/>
                    </a:cubicBezTo>
                    <a:cubicBezTo>
                      <a:pt x="86" y="45"/>
                      <a:pt x="86" y="45"/>
                      <a:pt x="85" y="45"/>
                    </a:cubicBezTo>
                    <a:cubicBezTo>
                      <a:pt x="85" y="45"/>
                      <a:pt x="85" y="45"/>
                      <a:pt x="85" y="45"/>
                    </a:cubicBezTo>
                    <a:cubicBezTo>
                      <a:pt x="4" y="0"/>
                      <a:pt x="4" y="0"/>
                      <a:pt x="4" y="0"/>
                    </a:cubicBezTo>
                    <a:cubicBezTo>
                      <a:pt x="4" y="0"/>
                      <a:pt x="3" y="0"/>
                      <a:pt x="3"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6" name="Freeform 179"/>
              <p:cNvSpPr/>
              <p:nvPr/>
            </p:nvSpPr>
            <p:spPr bwMode="auto">
              <a:xfrm>
                <a:off x="4965701" y="923925"/>
                <a:ext cx="242888" cy="139700"/>
              </a:xfrm>
              <a:custGeom>
                <a:avLst/>
                <a:gdLst>
                  <a:gd name="T0" fmla="*/ 3 w 87"/>
                  <a:gd name="T1" fmla="*/ 0 h 50"/>
                  <a:gd name="T2" fmla="*/ 1 w 87"/>
                  <a:gd name="T3" fmla="*/ 1 h 50"/>
                  <a:gd name="T4" fmla="*/ 1 w 87"/>
                  <a:gd name="T5" fmla="*/ 2 h 50"/>
                  <a:gd name="T6" fmla="*/ 2 w 87"/>
                  <a:gd name="T7" fmla="*/ 5 h 50"/>
                  <a:gd name="T8" fmla="*/ 83 w 87"/>
                  <a:gd name="T9" fmla="*/ 49 h 50"/>
                  <a:gd name="T10" fmla="*/ 84 w 87"/>
                  <a:gd name="T11" fmla="*/ 50 h 50"/>
                  <a:gd name="T12" fmla="*/ 86 w 87"/>
                  <a:gd name="T13" fmla="*/ 48 h 50"/>
                  <a:gd name="T14" fmla="*/ 86 w 87"/>
                  <a:gd name="T15" fmla="*/ 47 h 50"/>
                  <a:gd name="T16" fmla="*/ 87 w 87"/>
                  <a:gd name="T17" fmla="*/ 46 h 50"/>
                  <a:gd name="T18" fmla="*/ 86 w 87"/>
                  <a:gd name="T19" fmla="*/ 45 h 50"/>
                  <a:gd name="T20" fmla="*/ 86 w 87"/>
                  <a:gd name="T21" fmla="*/ 45 h 50"/>
                  <a:gd name="T22" fmla="*/ 4 w 87"/>
                  <a:gd name="T23" fmla="*/ 0 h 50"/>
                  <a:gd name="T24" fmla="*/ 3 w 87"/>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7" h="50">
                    <a:moveTo>
                      <a:pt x="3" y="0"/>
                    </a:moveTo>
                    <a:cubicBezTo>
                      <a:pt x="2" y="0"/>
                      <a:pt x="2" y="0"/>
                      <a:pt x="1" y="1"/>
                    </a:cubicBezTo>
                    <a:cubicBezTo>
                      <a:pt x="1" y="2"/>
                      <a:pt x="1" y="2"/>
                      <a:pt x="1" y="2"/>
                    </a:cubicBezTo>
                    <a:cubicBezTo>
                      <a:pt x="0" y="3"/>
                      <a:pt x="1" y="4"/>
                      <a:pt x="2" y="5"/>
                    </a:cubicBezTo>
                    <a:cubicBezTo>
                      <a:pt x="83" y="49"/>
                      <a:pt x="83" y="49"/>
                      <a:pt x="83" y="49"/>
                    </a:cubicBezTo>
                    <a:cubicBezTo>
                      <a:pt x="83" y="49"/>
                      <a:pt x="84" y="50"/>
                      <a:pt x="84" y="50"/>
                    </a:cubicBezTo>
                    <a:cubicBezTo>
                      <a:pt x="85" y="50"/>
                      <a:pt x="85" y="49"/>
                      <a:pt x="86" y="48"/>
                    </a:cubicBezTo>
                    <a:cubicBezTo>
                      <a:pt x="86" y="47"/>
                      <a:pt x="86" y="47"/>
                      <a:pt x="86" y="47"/>
                    </a:cubicBezTo>
                    <a:cubicBezTo>
                      <a:pt x="87" y="47"/>
                      <a:pt x="87" y="46"/>
                      <a:pt x="87" y="46"/>
                    </a:cubicBezTo>
                    <a:cubicBezTo>
                      <a:pt x="86" y="45"/>
                      <a:pt x="86" y="45"/>
                      <a:pt x="86" y="45"/>
                    </a:cubicBezTo>
                    <a:cubicBezTo>
                      <a:pt x="86" y="45"/>
                      <a:pt x="86" y="45"/>
                      <a:pt x="86" y="45"/>
                    </a:cubicBezTo>
                    <a:cubicBezTo>
                      <a:pt x="4" y="0"/>
                      <a:pt x="4" y="0"/>
                      <a:pt x="4" y="0"/>
                    </a:cubicBezTo>
                    <a:cubicBezTo>
                      <a:pt x="4" y="0"/>
                      <a:pt x="3" y="0"/>
                      <a:pt x="3"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7" name="Freeform 180"/>
              <p:cNvSpPr/>
              <p:nvPr/>
            </p:nvSpPr>
            <p:spPr bwMode="auto">
              <a:xfrm>
                <a:off x="4940301" y="968375"/>
                <a:ext cx="244475" cy="139700"/>
              </a:xfrm>
              <a:custGeom>
                <a:avLst/>
                <a:gdLst>
                  <a:gd name="T0" fmla="*/ 3 w 87"/>
                  <a:gd name="T1" fmla="*/ 0 h 50"/>
                  <a:gd name="T2" fmla="*/ 3 w 87"/>
                  <a:gd name="T3" fmla="*/ 0 h 50"/>
                  <a:gd name="T4" fmla="*/ 2 w 87"/>
                  <a:gd name="T5" fmla="*/ 1 h 50"/>
                  <a:gd name="T6" fmla="*/ 1 w 87"/>
                  <a:gd name="T7" fmla="*/ 2 h 50"/>
                  <a:gd name="T8" fmla="*/ 2 w 87"/>
                  <a:gd name="T9" fmla="*/ 5 h 50"/>
                  <a:gd name="T10" fmla="*/ 83 w 87"/>
                  <a:gd name="T11" fmla="*/ 49 h 50"/>
                  <a:gd name="T12" fmla="*/ 84 w 87"/>
                  <a:gd name="T13" fmla="*/ 50 h 50"/>
                  <a:gd name="T14" fmla="*/ 86 w 87"/>
                  <a:gd name="T15" fmla="*/ 49 h 50"/>
                  <a:gd name="T16" fmla="*/ 87 w 87"/>
                  <a:gd name="T17" fmla="*/ 47 h 50"/>
                  <a:gd name="T18" fmla="*/ 87 w 87"/>
                  <a:gd name="T19" fmla="*/ 46 h 50"/>
                  <a:gd name="T20" fmla="*/ 86 w 87"/>
                  <a:gd name="T21" fmla="*/ 45 h 50"/>
                  <a:gd name="T22" fmla="*/ 86 w 87"/>
                  <a:gd name="T23" fmla="*/ 45 h 50"/>
                  <a:gd name="T24" fmla="*/ 4 w 87"/>
                  <a:gd name="T25" fmla="*/ 0 h 50"/>
                  <a:gd name="T26" fmla="*/ 3 w 87"/>
                  <a:gd name="T27"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7" h="50">
                    <a:moveTo>
                      <a:pt x="3" y="0"/>
                    </a:moveTo>
                    <a:cubicBezTo>
                      <a:pt x="3" y="0"/>
                      <a:pt x="3" y="0"/>
                      <a:pt x="3" y="0"/>
                    </a:cubicBezTo>
                    <a:cubicBezTo>
                      <a:pt x="2" y="0"/>
                      <a:pt x="2" y="0"/>
                      <a:pt x="2" y="1"/>
                    </a:cubicBezTo>
                    <a:cubicBezTo>
                      <a:pt x="1" y="2"/>
                      <a:pt x="1" y="2"/>
                      <a:pt x="1" y="2"/>
                    </a:cubicBezTo>
                    <a:cubicBezTo>
                      <a:pt x="0" y="3"/>
                      <a:pt x="1" y="4"/>
                      <a:pt x="2" y="5"/>
                    </a:cubicBezTo>
                    <a:cubicBezTo>
                      <a:pt x="83" y="49"/>
                      <a:pt x="83" y="49"/>
                      <a:pt x="83" y="49"/>
                    </a:cubicBezTo>
                    <a:cubicBezTo>
                      <a:pt x="84" y="50"/>
                      <a:pt x="84" y="50"/>
                      <a:pt x="84" y="50"/>
                    </a:cubicBezTo>
                    <a:cubicBezTo>
                      <a:pt x="85" y="50"/>
                      <a:pt x="86" y="49"/>
                      <a:pt x="86" y="49"/>
                    </a:cubicBezTo>
                    <a:cubicBezTo>
                      <a:pt x="87" y="47"/>
                      <a:pt x="87" y="47"/>
                      <a:pt x="87" y="47"/>
                    </a:cubicBezTo>
                    <a:cubicBezTo>
                      <a:pt x="87" y="47"/>
                      <a:pt x="87" y="46"/>
                      <a:pt x="87" y="46"/>
                    </a:cubicBezTo>
                    <a:cubicBezTo>
                      <a:pt x="87" y="45"/>
                      <a:pt x="86" y="45"/>
                      <a:pt x="86" y="45"/>
                    </a:cubicBezTo>
                    <a:cubicBezTo>
                      <a:pt x="86" y="45"/>
                      <a:pt x="86" y="45"/>
                      <a:pt x="86" y="45"/>
                    </a:cubicBezTo>
                    <a:cubicBezTo>
                      <a:pt x="4" y="0"/>
                      <a:pt x="4" y="0"/>
                      <a:pt x="4" y="0"/>
                    </a:cubicBezTo>
                    <a:cubicBezTo>
                      <a:pt x="4" y="0"/>
                      <a:pt x="4" y="0"/>
                      <a:pt x="3"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8" name="Freeform 181"/>
              <p:cNvSpPr/>
              <p:nvPr/>
            </p:nvSpPr>
            <p:spPr bwMode="auto">
              <a:xfrm>
                <a:off x="4918076" y="1012825"/>
                <a:ext cx="241300" cy="139700"/>
              </a:xfrm>
              <a:custGeom>
                <a:avLst/>
                <a:gdLst>
                  <a:gd name="T0" fmla="*/ 2 w 86"/>
                  <a:gd name="T1" fmla="*/ 0 h 50"/>
                  <a:gd name="T2" fmla="*/ 2 w 86"/>
                  <a:gd name="T3" fmla="*/ 0 h 50"/>
                  <a:gd name="T4" fmla="*/ 1 w 86"/>
                  <a:gd name="T5" fmla="*/ 1 h 50"/>
                  <a:gd name="T6" fmla="*/ 0 w 86"/>
                  <a:gd name="T7" fmla="*/ 2 h 50"/>
                  <a:gd name="T8" fmla="*/ 1 w 86"/>
                  <a:gd name="T9" fmla="*/ 5 h 50"/>
                  <a:gd name="T10" fmla="*/ 82 w 86"/>
                  <a:gd name="T11" fmla="*/ 49 h 50"/>
                  <a:gd name="T12" fmla="*/ 83 w 86"/>
                  <a:gd name="T13" fmla="*/ 50 h 50"/>
                  <a:gd name="T14" fmla="*/ 85 w 86"/>
                  <a:gd name="T15" fmla="*/ 49 h 50"/>
                  <a:gd name="T16" fmla="*/ 86 w 86"/>
                  <a:gd name="T17" fmla="*/ 48 h 50"/>
                  <a:gd name="T18" fmla="*/ 86 w 86"/>
                  <a:gd name="T19" fmla="*/ 46 h 50"/>
                  <a:gd name="T20" fmla="*/ 85 w 86"/>
                  <a:gd name="T21" fmla="*/ 45 h 50"/>
                  <a:gd name="T22" fmla="*/ 85 w 86"/>
                  <a:gd name="T23" fmla="*/ 45 h 50"/>
                  <a:gd name="T24" fmla="*/ 3 w 86"/>
                  <a:gd name="T25" fmla="*/ 0 h 50"/>
                  <a:gd name="T26" fmla="*/ 2 w 86"/>
                  <a:gd name="T27"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6" h="50">
                    <a:moveTo>
                      <a:pt x="2" y="0"/>
                    </a:moveTo>
                    <a:cubicBezTo>
                      <a:pt x="2" y="0"/>
                      <a:pt x="2" y="0"/>
                      <a:pt x="2" y="0"/>
                    </a:cubicBezTo>
                    <a:cubicBezTo>
                      <a:pt x="1" y="0"/>
                      <a:pt x="1" y="1"/>
                      <a:pt x="1" y="1"/>
                    </a:cubicBezTo>
                    <a:cubicBezTo>
                      <a:pt x="0" y="2"/>
                      <a:pt x="0" y="2"/>
                      <a:pt x="0" y="2"/>
                    </a:cubicBezTo>
                    <a:cubicBezTo>
                      <a:pt x="0" y="3"/>
                      <a:pt x="0" y="4"/>
                      <a:pt x="1" y="5"/>
                    </a:cubicBezTo>
                    <a:cubicBezTo>
                      <a:pt x="82" y="49"/>
                      <a:pt x="82" y="49"/>
                      <a:pt x="82" y="49"/>
                    </a:cubicBezTo>
                    <a:cubicBezTo>
                      <a:pt x="83" y="50"/>
                      <a:pt x="83" y="50"/>
                      <a:pt x="83" y="50"/>
                    </a:cubicBezTo>
                    <a:cubicBezTo>
                      <a:pt x="84" y="50"/>
                      <a:pt x="85" y="49"/>
                      <a:pt x="85" y="49"/>
                    </a:cubicBezTo>
                    <a:cubicBezTo>
                      <a:pt x="86" y="48"/>
                      <a:pt x="86" y="48"/>
                      <a:pt x="86" y="48"/>
                    </a:cubicBezTo>
                    <a:cubicBezTo>
                      <a:pt x="86" y="47"/>
                      <a:pt x="86" y="47"/>
                      <a:pt x="86" y="46"/>
                    </a:cubicBezTo>
                    <a:cubicBezTo>
                      <a:pt x="86" y="46"/>
                      <a:pt x="85" y="45"/>
                      <a:pt x="85" y="45"/>
                    </a:cubicBezTo>
                    <a:cubicBezTo>
                      <a:pt x="85" y="45"/>
                      <a:pt x="85" y="45"/>
                      <a:pt x="85" y="45"/>
                    </a:cubicBezTo>
                    <a:cubicBezTo>
                      <a:pt x="3" y="0"/>
                      <a:pt x="3" y="0"/>
                      <a:pt x="3" y="0"/>
                    </a:cubicBezTo>
                    <a:cubicBezTo>
                      <a:pt x="3" y="0"/>
                      <a:pt x="3" y="0"/>
                      <a:pt x="2"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9" name="Freeform 182"/>
              <p:cNvSpPr/>
              <p:nvPr/>
            </p:nvSpPr>
            <p:spPr bwMode="auto">
              <a:xfrm>
                <a:off x="4892676" y="1057275"/>
                <a:ext cx="241300" cy="141288"/>
              </a:xfrm>
              <a:custGeom>
                <a:avLst/>
                <a:gdLst>
                  <a:gd name="T0" fmla="*/ 3 w 86"/>
                  <a:gd name="T1" fmla="*/ 0 h 50"/>
                  <a:gd name="T2" fmla="*/ 1 w 86"/>
                  <a:gd name="T3" fmla="*/ 1 h 50"/>
                  <a:gd name="T4" fmla="*/ 0 w 86"/>
                  <a:gd name="T5" fmla="*/ 2 h 50"/>
                  <a:gd name="T6" fmla="*/ 0 w 86"/>
                  <a:gd name="T7" fmla="*/ 4 h 50"/>
                  <a:gd name="T8" fmla="*/ 1 w 86"/>
                  <a:gd name="T9" fmla="*/ 5 h 50"/>
                  <a:gd name="T10" fmla="*/ 83 w 86"/>
                  <a:gd name="T11" fmla="*/ 50 h 50"/>
                  <a:gd name="T12" fmla="*/ 84 w 86"/>
                  <a:gd name="T13" fmla="*/ 50 h 50"/>
                  <a:gd name="T14" fmla="*/ 85 w 86"/>
                  <a:gd name="T15" fmla="*/ 49 h 50"/>
                  <a:gd name="T16" fmla="*/ 86 w 86"/>
                  <a:gd name="T17" fmla="*/ 48 h 50"/>
                  <a:gd name="T18" fmla="*/ 86 w 86"/>
                  <a:gd name="T19" fmla="*/ 46 h 50"/>
                  <a:gd name="T20" fmla="*/ 85 w 86"/>
                  <a:gd name="T21" fmla="*/ 45 h 50"/>
                  <a:gd name="T22" fmla="*/ 85 w 86"/>
                  <a:gd name="T23" fmla="*/ 45 h 50"/>
                  <a:gd name="T24" fmla="*/ 4 w 86"/>
                  <a:gd name="T25" fmla="*/ 0 h 50"/>
                  <a:gd name="T26" fmla="*/ 3 w 86"/>
                  <a:gd name="T27"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6" h="50">
                    <a:moveTo>
                      <a:pt x="3" y="0"/>
                    </a:moveTo>
                    <a:cubicBezTo>
                      <a:pt x="2" y="0"/>
                      <a:pt x="1" y="0"/>
                      <a:pt x="1" y="1"/>
                    </a:cubicBezTo>
                    <a:cubicBezTo>
                      <a:pt x="0" y="2"/>
                      <a:pt x="0" y="2"/>
                      <a:pt x="0" y="2"/>
                    </a:cubicBezTo>
                    <a:cubicBezTo>
                      <a:pt x="0" y="3"/>
                      <a:pt x="0" y="3"/>
                      <a:pt x="0" y="4"/>
                    </a:cubicBezTo>
                    <a:cubicBezTo>
                      <a:pt x="0" y="4"/>
                      <a:pt x="1" y="5"/>
                      <a:pt x="1" y="5"/>
                    </a:cubicBezTo>
                    <a:cubicBezTo>
                      <a:pt x="83" y="50"/>
                      <a:pt x="83" y="50"/>
                      <a:pt x="83" y="50"/>
                    </a:cubicBezTo>
                    <a:cubicBezTo>
                      <a:pt x="83" y="50"/>
                      <a:pt x="83" y="50"/>
                      <a:pt x="84" y="50"/>
                    </a:cubicBezTo>
                    <a:cubicBezTo>
                      <a:pt x="84" y="50"/>
                      <a:pt x="85" y="49"/>
                      <a:pt x="85" y="49"/>
                    </a:cubicBezTo>
                    <a:cubicBezTo>
                      <a:pt x="86" y="48"/>
                      <a:pt x="86" y="48"/>
                      <a:pt x="86" y="48"/>
                    </a:cubicBezTo>
                    <a:cubicBezTo>
                      <a:pt x="86" y="47"/>
                      <a:pt x="86" y="47"/>
                      <a:pt x="86" y="46"/>
                    </a:cubicBezTo>
                    <a:cubicBezTo>
                      <a:pt x="86" y="46"/>
                      <a:pt x="86" y="45"/>
                      <a:pt x="85" y="45"/>
                    </a:cubicBezTo>
                    <a:cubicBezTo>
                      <a:pt x="85" y="45"/>
                      <a:pt x="85" y="45"/>
                      <a:pt x="85" y="45"/>
                    </a:cubicBezTo>
                    <a:cubicBezTo>
                      <a:pt x="4" y="0"/>
                      <a:pt x="4" y="0"/>
                      <a:pt x="4" y="0"/>
                    </a:cubicBezTo>
                    <a:cubicBezTo>
                      <a:pt x="3" y="0"/>
                      <a:pt x="3" y="0"/>
                      <a:pt x="3"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0" name="Freeform 183"/>
              <p:cNvSpPr/>
              <p:nvPr/>
            </p:nvSpPr>
            <p:spPr bwMode="auto">
              <a:xfrm>
                <a:off x="4867276" y="1103313"/>
                <a:ext cx="244475" cy="139700"/>
              </a:xfrm>
              <a:custGeom>
                <a:avLst/>
                <a:gdLst>
                  <a:gd name="T0" fmla="*/ 3 w 87"/>
                  <a:gd name="T1" fmla="*/ 0 h 50"/>
                  <a:gd name="T2" fmla="*/ 1 w 87"/>
                  <a:gd name="T3" fmla="*/ 1 h 50"/>
                  <a:gd name="T4" fmla="*/ 1 w 87"/>
                  <a:gd name="T5" fmla="*/ 2 h 50"/>
                  <a:gd name="T6" fmla="*/ 1 w 87"/>
                  <a:gd name="T7" fmla="*/ 5 h 50"/>
                  <a:gd name="T8" fmla="*/ 83 w 87"/>
                  <a:gd name="T9" fmla="*/ 50 h 50"/>
                  <a:gd name="T10" fmla="*/ 84 w 87"/>
                  <a:gd name="T11" fmla="*/ 50 h 50"/>
                  <a:gd name="T12" fmla="*/ 84 w 87"/>
                  <a:gd name="T13" fmla="*/ 50 h 50"/>
                  <a:gd name="T14" fmla="*/ 86 w 87"/>
                  <a:gd name="T15" fmla="*/ 49 h 50"/>
                  <a:gd name="T16" fmla="*/ 86 w 87"/>
                  <a:gd name="T17" fmla="*/ 48 h 50"/>
                  <a:gd name="T18" fmla="*/ 85 w 87"/>
                  <a:gd name="T19" fmla="*/ 45 h 50"/>
                  <a:gd name="T20" fmla="*/ 85 w 87"/>
                  <a:gd name="T21" fmla="*/ 45 h 50"/>
                  <a:gd name="T22" fmla="*/ 4 w 87"/>
                  <a:gd name="T23" fmla="*/ 0 h 50"/>
                  <a:gd name="T24" fmla="*/ 3 w 87"/>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7" h="50">
                    <a:moveTo>
                      <a:pt x="3" y="0"/>
                    </a:moveTo>
                    <a:cubicBezTo>
                      <a:pt x="2" y="0"/>
                      <a:pt x="1" y="1"/>
                      <a:pt x="1" y="1"/>
                    </a:cubicBezTo>
                    <a:cubicBezTo>
                      <a:pt x="1" y="2"/>
                      <a:pt x="1" y="2"/>
                      <a:pt x="1" y="2"/>
                    </a:cubicBezTo>
                    <a:cubicBezTo>
                      <a:pt x="0" y="3"/>
                      <a:pt x="0" y="4"/>
                      <a:pt x="1" y="5"/>
                    </a:cubicBezTo>
                    <a:cubicBezTo>
                      <a:pt x="83" y="50"/>
                      <a:pt x="83" y="50"/>
                      <a:pt x="83" y="50"/>
                    </a:cubicBezTo>
                    <a:cubicBezTo>
                      <a:pt x="83" y="50"/>
                      <a:pt x="84" y="50"/>
                      <a:pt x="84" y="50"/>
                    </a:cubicBezTo>
                    <a:cubicBezTo>
                      <a:pt x="84" y="50"/>
                      <a:pt x="84" y="50"/>
                      <a:pt x="84" y="50"/>
                    </a:cubicBezTo>
                    <a:cubicBezTo>
                      <a:pt x="85" y="50"/>
                      <a:pt x="85" y="49"/>
                      <a:pt x="86" y="49"/>
                    </a:cubicBezTo>
                    <a:cubicBezTo>
                      <a:pt x="86" y="48"/>
                      <a:pt x="86" y="48"/>
                      <a:pt x="86" y="48"/>
                    </a:cubicBezTo>
                    <a:cubicBezTo>
                      <a:pt x="87" y="47"/>
                      <a:pt x="86" y="46"/>
                      <a:pt x="85" y="45"/>
                    </a:cubicBezTo>
                    <a:cubicBezTo>
                      <a:pt x="85" y="45"/>
                      <a:pt x="85" y="45"/>
                      <a:pt x="85" y="45"/>
                    </a:cubicBezTo>
                    <a:cubicBezTo>
                      <a:pt x="4" y="0"/>
                      <a:pt x="4" y="0"/>
                      <a:pt x="4" y="0"/>
                    </a:cubicBezTo>
                    <a:cubicBezTo>
                      <a:pt x="4" y="0"/>
                      <a:pt x="3" y="0"/>
                      <a:pt x="3"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1" name="Freeform 184"/>
              <p:cNvSpPr/>
              <p:nvPr/>
            </p:nvSpPr>
            <p:spPr bwMode="auto">
              <a:xfrm>
                <a:off x="4841876" y="1147763"/>
                <a:ext cx="244475" cy="139700"/>
              </a:xfrm>
              <a:custGeom>
                <a:avLst/>
                <a:gdLst>
                  <a:gd name="T0" fmla="*/ 3 w 87"/>
                  <a:gd name="T1" fmla="*/ 0 h 50"/>
                  <a:gd name="T2" fmla="*/ 2 w 87"/>
                  <a:gd name="T3" fmla="*/ 0 h 50"/>
                  <a:gd name="T4" fmla="*/ 1 w 87"/>
                  <a:gd name="T5" fmla="*/ 1 h 50"/>
                  <a:gd name="T6" fmla="*/ 1 w 87"/>
                  <a:gd name="T7" fmla="*/ 2 h 50"/>
                  <a:gd name="T8" fmla="*/ 2 w 87"/>
                  <a:gd name="T9" fmla="*/ 5 h 50"/>
                  <a:gd name="T10" fmla="*/ 83 w 87"/>
                  <a:gd name="T11" fmla="*/ 50 h 50"/>
                  <a:gd name="T12" fmla="*/ 84 w 87"/>
                  <a:gd name="T13" fmla="*/ 50 h 50"/>
                  <a:gd name="T14" fmla="*/ 85 w 87"/>
                  <a:gd name="T15" fmla="*/ 50 h 50"/>
                  <a:gd name="T16" fmla="*/ 86 w 87"/>
                  <a:gd name="T17" fmla="*/ 49 h 50"/>
                  <a:gd name="T18" fmla="*/ 86 w 87"/>
                  <a:gd name="T19" fmla="*/ 48 h 50"/>
                  <a:gd name="T20" fmla="*/ 86 w 87"/>
                  <a:gd name="T21" fmla="*/ 45 h 50"/>
                  <a:gd name="T22" fmla="*/ 86 w 87"/>
                  <a:gd name="T23" fmla="*/ 45 h 50"/>
                  <a:gd name="T24" fmla="*/ 4 w 87"/>
                  <a:gd name="T25" fmla="*/ 1 h 50"/>
                  <a:gd name="T26" fmla="*/ 3 w 87"/>
                  <a:gd name="T27"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7" h="50">
                    <a:moveTo>
                      <a:pt x="3" y="0"/>
                    </a:moveTo>
                    <a:cubicBezTo>
                      <a:pt x="3" y="0"/>
                      <a:pt x="3" y="0"/>
                      <a:pt x="2" y="0"/>
                    </a:cubicBezTo>
                    <a:cubicBezTo>
                      <a:pt x="2" y="1"/>
                      <a:pt x="2" y="1"/>
                      <a:pt x="1" y="1"/>
                    </a:cubicBezTo>
                    <a:cubicBezTo>
                      <a:pt x="1" y="2"/>
                      <a:pt x="1" y="2"/>
                      <a:pt x="1" y="2"/>
                    </a:cubicBezTo>
                    <a:cubicBezTo>
                      <a:pt x="0" y="3"/>
                      <a:pt x="1" y="5"/>
                      <a:pt x="2" y="5"/>
                    </a:cubicBezTo>
                    <a:cubicBezTo>
                      <a:pt x="83" y="50"/>
                      <a:pt x="83" y="50"/>
                      <a:pt x="83" y="50"/>
                    </a:cubicBezTo>
                    <a:cubicBezTo>
                      <a:pt x="83" y="50"/>
                      <a:pt x="84" y="50"/>
                      <a:pt x="84" y="50"/>
                    </a:cubicBezTo>
                    <a:cubicBezTo>
                      <a:pt x="84" y="50"/>
                      <a:pt x="84" y="50"/>
                      <a:pt x="85" y="50"/>
                    </a:cubicBezTo>
                    <a:cubicBezTo>
                      <a:pt x="85" y="50"/>
                      <a:pt x="86" y="49"/>
                      <a:pt x="86" y="49"/>
                    </a:cubicBezTo>
                    <a:cubicBezTo>
                      <a:pt x="86" y="48"/>
                      <a:pt x="86" y="48"/>
                      <a:pt x="86" y="48"/>
                    </a:cubicBezTo>
                    <a:cubicBezTo>
                      <a:pt x="87" y="47"/>
                      <a:pt x="87" y="46"/>
                      <a:pt x="86" y="45"/>
                    </a:cubicBezTo>
                    <a:cubicBezTo>
                      <a:pt x="86" y="45"/>
                      <a:pt x="86" y="45"/>
                      <a:pt x="86" y="45"/>
                    </a:cubicBezTo>
                    <a:cubicBezTo>
                      <a:pt x="4" y="1"/>
                      <a:pt x="4" y="1"/>
                      <a:pt x="4" y="1"/>
                    </a:cubicBezTo>
                    <a:cubicBezTo>
                      <a:pt x="4" y="0"/>
                      <a:pt x="3" y="0"/>
                      <a:pt x="3"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72" name="组合 71"/>
            <p:cNvGrpSpPr/>
            <p:nvPr/>
          </p:nvGrpSpPr>
          <p:grpSpPr>
            <a:xfrm>
              <a:off x="5240338" y="6309355"/>
              <a:ext cx="635000" cy="560388"/>
              <a:chOff x="5030788" y="5629275"/>
              <a:chExt cx="635000" cy="560388"/>
            </a:xfrm>
          </p:grpSpPr>
          <p:sp>
            <p:nvSpPr>
              <p:cNvPr id="262" name="Freeform 185"/>
              <p:cNvSpPr>
                <a:spLocks noEditPoints="1"/>
              </p:cNvSpPr>
              <p:nvPr/>
            </p:nvSpPr>
            <p:spPr bwMode="auto">
              <a:xfrm>
                <a:off x="5068888" y="5668963"/>
                <a:ext cx="596900" cy="520700"/>
              </a:xfrm>
              <a:custGeom>
                <a:avLst/>
                <a:gdLst>
                  <a:gd name="T0" fmla="*/ 3 w 213"/>
                  <a:gd name="T1" fmla="*/ 145 h 186"/>
                  <a:gd name="T2" fmla="*/ 0 w 213"/>
                  <a:gd name="T3" fmla="*/ 144 h 186"/>
                  <a:gd name="T4" fmla="*/ 55 w 213"/>
                  <a:gd name="T5" fmla="*/ 186 h 186"/>
                  <a:gd name="T6" fmla="*/ 113 w 213"/>
                  <a:gd name="T7" fmla="*/ 16 h 186"/>
                  <a:gd name="T8" fmla="*/ 125 w 213"/>
                  <a:gd name="T9" fmla="*/ 0 h 186"/>
                  <a:gd name="T10" fmla="*/ 120 w 213"/>
                  <a:gd name="T11" fmla="*/ 8 h 186"/>
                  <a:gd name="T12" fmla="*/ 114 w 213"/>
                  <a:gd name="T13" fmla="*/ 12 h 186"/>
                  <a:gd name="T14" fmla="*/ 113 w 213"/>
                  <a:gd name="T15" fmla="*/ 16 h 186"/>
                  <a:gd name="T16" fmla="*/ 107 w 213"/>
                  <a:gd name="T17" fmla="*/ 20 h 186"/>
                  <a:gd name="T18" fmla="*/ 106 w 213"/>
                  <a:gd name="T19" fmla="*/ 23 h 186"/>
                  <a:gd name="T20" fmla="*/ 100 w 213"/>
                  <a:gd name="T21" fmla="*/ 28 h 186"/>
                  <a:gd name="T22" fmla="*/ 99 w 213"/>
                  <a:gd name="T23" fmla="*/ 31 h 186"/>
                  <a:gd name="T24" fmla="*/ 93 w 213"/>
                  <a:gd name="T25" fmla="*/ 36 h 186"/>
                  <a:gd name="T26" fmla="*/ 91 w 213"/>
                  <a:gd name="T27" fmla="*/ 38 h 186"/>
                  <a:gd name="T28" fmla="*/ 86 w 213"/>
                  <a:gd name="T29" fmla="*/ 44 h 186"/>
                  <a:gd name="T30" fmla="*/ 85 w 213"/>
                  <a:gd name="T31" fmla="*/ 47 h 186"/>
                  <a:gd name="T32" fmla="*/ 79 w 213"/>
                  <a:gd name="T33" fmla="*/ 51 h 186"/>
                  <a:gd name="T34" fmla="*/ 78 w 213"/>
                  <a:gd name="T35" fmla="*/ 55 h 186"/>
                  <a:gd name="T36" fmla="*/ 72 w 213"/>
                  <a:gd name="T37" fmla="*/ 59 h 186"/>
                  <a:gd name="T38" fmla="*/ 70 w 213"/>
                  <a:gd name="T39" fmla="*/ 62 h 186"/>
                  <a:gd name="T40" fmla="*/ 68 w 213"/>
                  <a:gd name="T41" fmla="*/ 64 h 186"/>
                  <a:gd name="T42" fmla="*/ 64 w 213"/>
                  <a:gd name="T43" fmla="*/ 70 h 186"/>
                  <a:gd name="T44" fmla="*/ 64 w 213"/>
                  <a:gd name="T45" fmla="*/ 70 h 186"/>
                  <a:gd name="T46" fmla="*/ 59 w 213"/>
                  <a:gd name="T47" fmla="*/ 75 h 186"/>
                  <a:gd name="T48" fmla="*/ 58 w 213"/>
                  <a:gd name="T49" fmla="*/ 78 h 186"/>
                  <a:gd name="T50" fmla="*/ 52 w 213"/>
                  <a:gd name="T51" fmla="*/ 83 h 186"/>
                  <a:gd name="T52" fmla="*/ 48 w 213"/>
                  <a:gd name="T53" fmla="*/ 87 h 186"/>
                  <a:gd name="T54" fmla="*/ 44 w 213"/>
                  <a:gd name="T55" fmla="*/ 94 h 186"/>
                  <a:gd name="T56" fmla="*/ 41 w 213"/>
                  <a:gd name="T57" fmla="*/ 95 h 186"/>
                  <a:gd name="T58" fmla="*/ 37 w 213"/>
                  <a:gd name="T59" fmla="*/ 101 h 186"/>
                  <a:gd name="T60" fmla="*/ 37 w 213"/>
                  <a:gd name="T61" fmla="*/ 101 h 186"/>
                  <a:gd name="T62" fmla="*/ 31 w 213"/>
                  <a:gd name="T63" fmla="*/ 106 h 186"/>
                  <a:gd name="T64" fmla="*/ 29 w 213"/>
                  <a:gd name="T65" fmla="*/ 108 h 186"/>
                  <a:gd name="T66" fmla="*/ 24 w 213"/>
                  <a:gd name="T67" fmla="*/ 114 h 186"/>
                  <a:gd name="T68" fmla="*/ 23 w 213"/>
                  <a:gd name="T69" fmla="*/ 117 h 186"/>
                  <a:gd name="T70" fmla="*/ 17 w 213"/>
                  <a:gd name="T71" fmla="*/ 122 h 186"/>
                  <a:gd name="T72" fmla="*/ 16 w 213"/>
                  <a:gd name="T73" fmla="*/ 125 h 186"/>
                  <a:gd name="T74" fmla="*/ 11 w 213"/>
                  <a:gd name="T75" fmla="*/ 130 h 186"/>
                  <a:gd name="T76" fmla="*/ 8 w 213"/>
                  <a:gd name="T77" fmla="*/ 132 h 186"/>
                  <a:gd name="T78" fmla="*/ 2 w 213"/>
                  <a:gd name="T79" fmla="*/ 139 h 186"/>
                  <a:gd name="T80" fmla="*/ 125 w 213"/>
                  <a:gd name="T81" fmla="*/ 0 h 186"/>
                  <a:gd name="T82" fmla="*/ 130 w 213"/>
                  <a:gd name="T83" fmla="*/ 3 h 186"/>
                  <a:gd name="T84" fmla="*/ 109 w 213"/>
                  <a:gd name="T85" fmla="*/ 186 h 186"/>
                  <a:gd name="T86" fmla="*/ 213 w 213"/>
                  <a:gd name="T87" fmla="*/ 74 h 186"/>
                  <a:gd name="T88" fmla="*/ 130 w 213"/>
                  <a:gd name="T89" fmla="*/ 0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13" h="186">
                    <a:moveTo>
                      <a:pt x="6" y="143"/>
                    </a:moveTo>
                    <a:cubicBezTo>
                      <a:pt x="5" y="145"/>
                      <a:pt x="5" y="145"/>
                      <a:pt x="5" y="145"/>
                    </a:cubicBezTo>
                    <a:cubicBezTo>
                      <a:pt x="4" y="145"/>
                      <a:pt x="4" y="145"/>
                      <a:pt x="3" y="145"/>
                    </a:cubicBezTo>
                    <a:cubicBezTo>
                      <a:pt x="3" y="145"/>
                      <a:pt x="3" y="145"/>
                      <a:pt x="3" y="145"/>
                    </a:cubicBezTo>
                    <a:cubicBezTo>
                      <a:pt x="3" y="145"/>
                      <a:pt x="2" y="145"/>
                      <a:pt x="2" y="145"/>
                    </a:cubicBezTo>
                    <a:cubicBezTo>
                      <a:pt x="0" y="144"/>
                      <a:pt x="0" y="144"/>
                      <a:pt x="0" y="144"/>
                    </a:cubicBezTo>
                    <a:cubicBezTo>
                      <a:pt x="0" y="144"/>
                      <a:pt x="0" y="144"/>
                      <a:pt x="1" y="144"/>
                    </a:cubicBezTo>
                    <a:cubicBezTo>
                      <a:pt x="49" y="186"/>
                      <a:pt x="49" y="186"/>
                      <a:pt x="49" y="186"/>
                    </a:cubicBezTo>
                    <a:cubicBezTo>
                      <a:pt x="55" y="186"/>
                      <a:pt x="55" y="186"/>
                      <a:pt x="55" y="186"/>
                    </a:cubicBezTo>
                    <a:cubicBezTo>
                      <a:pt x="6" y="143"/>
                      <a:pt x="6" y="143"/>
                      <a:pt x="6" y="143"/>
                    </a:cubicBezTo>
                    <a:moveTo>
                      <a:pt x="113" y="16"/>
                    </a:moveTo>
                    <a:cubicBezTo>
                      <a:pt x="113" y="16"/>
                      <a:pt x="113" y="16"/>
                      <a:pt x="113" y="16"/>
                    </a:cubicBezTo>
                    <a:cubicBezTo>
                      <a:pt x="113" y="16"/>
                      <a:pt x="113" y="16"/>
                      <a:pt x="113" y="16"/>
                    </a:cubicBezTo>
                    <a:cubicBezTo>
                      <a:pt x="113" y="16"/>
                      <a:pt x="113" y="16"/>
                      <a:pt x="113" y="16"/>
                    </a:cubicBezTo>
                    <a:moveTo>
                      <a:pt x="125" y="0"/>
                    </a:moveTo>
                    <a:cubicBezTo>
                      <a:pt x="121" y="5"/>
                      <a:pt x="121" y="5"/>
                      <a:pt x="121" y="5"/>
                    </a:cubicBezTo>
                    <a:cubicBezTo>
                      <a:pt x="121" y="5"/>
                      <a:pt x="121" y="5"/>
                      <a:pt x="121" y="5"/>
                    </a:cubicBezTo>
                    <a:cubicBezTo>
                      <a:pt x="121" y="6"/>
                      <a:pt x="120" y="7"/>
                      <a:pt x="120" y="8"/>
                    </a:cubicBezTo>
                    <a:cubicBezTo>
                      <a:pt x="120" y="8"/>
                      <a:pt x="120" y="8"/>
                      <a:pt x="120" y="8"/>
                    </a:cubicBezTo>
                    <a:cubicBezTo>
                      <a:pt x="119" y="9"/>
                      <a:pt x="118" y="9"/>
                      <a:pt x="116" y="9"/>
                    </a:cubicBezTo>
                    <a:cubicBezTo>
                      <a:pt x="114" y="12"/>
                      <a:pt x="114" y="12"/>
                      <a:pt x="114" y="12"/>
                    </a:cubicBezTo>
                    <a:cubicBezTo>
                      <a:pt x="114" y="13"/>
                      <a:pt x="114" y="13"/>
                      <a:pt x="114" y="13"/>
                    </a:cubicBezTo>
                    <a:cubicBezTo>
                      <a:pt x="114" y="14"/>
                      <a:pt x="113" y="15"/>
                      <a:pt x="113" y="16"/>
                    </a:cubicBezTo>
                    <a:cubicBezTo>
                      <a:pt x="113" y="16"/>
                      <a:pt x="113" y="16"/>
                      <a:pt x="113" y="16"/>
                    </a:cubicBezTo>
                    <a:cubicBezTo>
                      <a:pt x="112" y="17"/>
                      <a:pt x="111" y="17"/>
                      <a:pt x="110" y="17"/>
                    </a:cubicBezTo>
                    <a:cubicBezTo>
                      <a:pt x="107" y="20"/>
                      <a:pt x="107" y="20"/>
                      <a:pt x="107" y="20"/>
                    </a:cubicBezTo>
                    <a:cubicBezTo>
                      <a:pt x="107" y="20"/>
                      <a:pt x="107" y="20"/>
                      <a:pt x="107" y="20"/>
                    </a:cubicBezTo>
                    <a:cubicBezTo>
                      <a:pt x="107" y="22"/>
                      <a:pt x="107" y="23"/>
                      <a:pt x="106" y="23"/>
                    </a:cubicBezTo>
                    <a:cubicBezTo>
                      <a:pt x="106" y="23"/>
                      <a:pt x="106" y="23"/>
                      <a:pt x="106" y="23"/>
                    </a:cubicBezTo>
                    <a:cubicBezTo>
                      <a:pt x="106" y="23"/>
                      <a:pt x="106" y="23"/>
                      <a:pt x="106" y="23"/>
                    </a:cubicBezTo>
                    <a:cubicBezTo>
                      <a:pt x="105" y="24"/>
                      <a:pt x="104" y="25"/>
                      <a:pt x="103" y="25"/>
                    </a:cubicBezTo>
                    <a:cubicBezTo>
                      <a:pt x="100" y="28"/>
                      <a:pt x="100" y="28"/>
                      <a:pt x="100" y="28"/>
                    </a:cubicBezTo>
                    <a:cubicBezTo>
                      <a:pt x="100" y="28"/>
                      <a:pt x="100" y="28"/>
                      <a:pt x="100" y="28"/>
                    </a:cubicBezTo>
                    <a:cubicBezTo>
                      <a:pt x="100" y="29"/>
                      <a:pt x="100" y="30"/>
                      <a:pt x="99" y="31"/>
                    </a:cubicBezTo>
                    <a:cubicBezTo>
                      <a:pt x="99" y="31"/>
                      <a:pt x="99" y="31"/>
                      <a:pt x="99" y="31"/>
                    </a:cubicBezTo>
                    <a:cubicBezTo>
                      <a:pt x="99" y="31"/>
                      <a:pt x="99" y="31"/>
                      <a:pt x="99" y="31"/>
                    </a:cubicBezTo>
                    <a:cubicBezTo>
                      <a:pt x="98" y="32"/>
                      <a:pt x="97" y="33"/>
                      <a:pt x="96" y="33"/>
                    </a:cubicBezTo>
                    <a:cubicBezTo>
                      <a:pt x="93" y="36"/>
                      <a:pt x="93" y="36"/>
                      <a:pt x="93" y="36"/>
                    </a:cubicBezTo>
                    <a:cubicBezTo>
                      <a:pt x="93" y="36"/>
                      <a:pt x="93" y="36"/>
                      <a:pt x="93" y="36"/>
                    </a:cubicBezTo>
                    <a:cubicBezTo>
                      <a:pt x="93" y="37"/>
                      <a:pt x="93" y="38"/>
                      <a:pt x="92" y="39"/>
                    </a:cubicBezTo>
                    <a:cubicBezTo>
                      <a:pt x="91" y="38"/>
                      <a:pt x="91" y="38"/>
                      <a:pt x="91" y="38"/>
                    </a:cubicBezTo>
                    <a:cubicBezTo>
                      <a:pt x="91" y="38"/>
                      <a:pt x="91" y="38"/>
                      <a:pt x="91" y="38"/>
                    </a:cubicBezTo>
                    <a:cubicBezTo>
                      <a:pt x="92" y="39"/>
                      <a:pt x="92" y="39"/>
                      <a:pt x="92" y="39"/>
                    </a:cubicBezTo>
                    <a:cubicBezTo>
                      <a:pt x="91" y="40"/>
                      <a:pt x="90" y="40"/>
                      <a:pt x="89" y="41"/>
                    </a:cubicBezTo>
                    <a:cubicBezTo>
                      <a:pt x="86" y="44"/>
                      <a:pt x="86" y="44"/>
                      <a:pt x="86" y="44"/>
                    </a:cubicBezTo>
                    <a:cubicBezTo>
                      <a:pt x="86" y="44"/>
                      <a:pt x="86" y="44"/>
                      <a:pt x="86" y="44"/>
                    </a:cubicBezTo>
                    <a:cubicBezTo>
                      <a:pt x="86" y="45"/>
                      <a:pt x="86" y="46"/>
                      <a:pt x="85" y="47"/>
                    </a:cubicBezTo>
                    <a:cubicBezTo>
                      <a:pt x="85" y="47"/>
                      <a:pt x="85" y="47"/>
                      <a:pt x="85" y="47"/>
                    </a:cubicBezTo>
                    <a:cubicBezTo>
                      <a:pt x="85" y="47"/>
                      <a:pt x="85" y="47"/>
                      <a:pt x="85" y="47"/>
                    </a:cubicBezTo>
                    <a:cubicBezTo>
                      <a:pt x="84" y="48"/>
                      <a:pt x="83" y="48"/>
                      <a:pt x="82" y="48"/>
                    </a:cubicBezTo>
                    <a:cubicBezTo>
                      <a:pt x="79" y="51"/>
                      <a:pt x="79" y="51"/>
                      <a:pt x="79" y="51"/>
                    </a:cubicBezTo>
                    <a:cubicBezTo>
                      <a:pt x="79" y="51"/>
                      <a:pt x="79" y="52"/>
                      <a:pt x="79" y="52"/>
                    </a:cubicBezTo>
                    <a:cubicBezTo>
                      <a:pt x="79" y="53"/>
                      <a:pt x="79" y="54"/>
                      <a:pt x="78" y="55"/>
                    </a:cubicBezTo>
                    <a:cubicBezTo>
                      <a:pt x="78" y="55"/>
                      <a:pt x="78" y="55"/>
                      <a:pt x="78" y="55"/>
                    </a:cubicBezTo>
                    <a:cubicBezTo>
                      <a:pt x="78" y="55"/>
                      <a:pt x="78" y="55"/>
                      <a:pt x="78" y="55"/>
                    </a:cubicBezTo>
                    <a:cubicBezTo>
                      <a:pt x="77" y="56"/>
                      <a:pt x="76" y="56"/>
                      <a:pt x="75" y="56"/>
                    </a:cubicBezTo>
                    <a:cubicBezTo>
                      <a:pt x="72" y="59"/>
                      <a:pt x="72" y="59"/>
                      <a:pt x="72" y="59"/>
                    </a:cubicBezTo>
                    <a:cubicBezTo>
                      <a:pt x="72" y="59"/>
                      <a:pt x="72" y="59"/>
                      <a:pt x="72" y="59"/>
                    </a:cubicBezTo>
                    <a:cubicBezTo>
                      <a:pt x="72" y="60"/>
                      <a:pt x="72" y="62"/>
                      <a:pt x="71" y="62"/>
                    </a:cubicBezTo>
                    <a:cubicBezTo>
                      <a:pt x="70" y="62"/>
                      <a:pt x="70" y="62"/>
                      <a:pt x="70" y="62"/>
                    </a:cubicBezTo>
                    <a:cubicBezTo>
                      <a:pt x="70" y="62"/>
                      <a:pt x="70" y="62"/>
                      <a:pt x="70" y="62"/>
                    </a:cubicBezTo>
                    <a:cubicBezTo>
                      <a:pt x="71" y="62"/>
                      <a:pt x="71" y="62"/>
                      <a:pt x="71" y="62"/>
                    </a:cubicBezTo>
                    <a:cubicBezTo>
                      <a:pt x="71" y="63"/>
                      <a:pt x="69" y="64"/>
                      <a:pt x="68" y="64"/>
                    </a:cubicBezTo>
                    <a:cubicBezTo>
                      <a:pt x="66" y="67"/>
                      <a:pt x="66" y="67"/>
                      <a:pt x="66" y="67"/>
                    </a:cubicBezTo>
                    <a:cubicBezTo>
                      <a:pt x="66" y="67"/>
                      <a:pt x="66" y="67"/>
                      <a:pt x="66" y="67"/>
                    </a:cubicBezTo>
                    <a:cubicBezTo>
                      <a:pt x="66" y="68"/>
                      <a:pt x="65" y="69"/>
                      <a:pt x="64" y="70"/>
                    </a:cubicBezTo>
                    <a:cubicBezTo>
                      <a:pt x="64" y="69"/>
                      <a:pt x="64" y="69"/>
                      <a:pt x="64" y="69"/>
                    </a:cubicBezTo>
                    <a:cubicBezTo>
                      <a:pt x="64" y="69"/>
                      <a:pt x="64" y="69"/>
                      <a:pt x="64" y="69"/>
                    </a:cubicBezTo>
                    <a:cubicBezTo>
                      <a:pt x="64" y="70"/>
                      <a:pt x="64" y="70"/>
                      <a:pt x="64" y="70"/>
                    </a:cubicBezTo>
                    <a:cubicBezTo>
                      <a:pt x="64" y="71"/>
                      <a:pt x="63" y="72"/>
                      <a:pt x="61" y="72"/>
                    </a:cubicBezTo>
                    <a:cubicBezTo>
                      <a:pt x="59" y="75"/>
                      <a:pt x="59" y="75"/>
                      <a:pt x="59" y="75"/>
                    </a:cubicBezTo>
                    <a:cubicBezTo>
                      <a:pt x="59" y="75"/>
                      <a:pt x="59" y="75"/>
                      <a:pt x="59" y="75"/>
                    </a:cubicBezTo>
                    <a:cubicBezTo>
                      <a:pt x="59" y="76"/>
                      <a:pt x="58" y="77"/>
                      <a:pt x="58" y="78"/>
                    </a:cubicBezTo>
                    <a:cubicBezTo>
                      <a:pt x="58" y="78"/>
                      <a:pt x="58" y="78"/>
                      <a:pt x="58" y="78"/>
                    </a:cubicBezTo>
                    <a:cubicBezTo>
                      <a:pt x="58" y="78"/>
                      <a:pt x="58" y="78"/>
                      <a:pt x="58" y="78"/>
                    </a:cubicBezTo>
                    <a:cubicBezTo>
                      <a:pt x="57" y="79"/>
                      <a:pt x="56" y="79"/>
                      <a:pt x="55" y="80"/>
                    </a:cubicBezTo>
                    <a:cubicBezTo>
                      <a:pt x="52" y="83"/>
                      <a:pt x="52" y="83"/>
                      <a:pt x="52" y="83"/>
                    </a:cubicBezTo>
                    <a:cubicBezTo>
                      <a:pt x="52" y="83"/>
                      <a:pt x="52" y="83"/>
                      <a:pt x="52" y="83"/>
                    </a:cubicBezTo>
                    <a:cubicBezTo>
                      <a:pt x="52" y="84"/>
                      <a:pt x="51" y="85"/>
                      <a:pt x="51" y="86"/>
                    </a:cubicBezTo>
                    <a:cubicBezTo>
                      <a:pt x="51" y="86"/>
                      <a:pt x="51" y="86"/>
                      <a:pt x="51" y="86"/>
                    </a:cubicBezTo>
                    <a:cubicBezTo>
                      <a:pt x="50" y="87"/>
                      <a:pt x="49" y="87"/>
                      <a:pt x="48" y="87"/>
                    </a:cubicBezTo>
                    <a:cubicBezTo>
                      <a:pt x="45" y="90"/>
                      <a:pt x="45" y="90"/>
                      <a:pt x="45" y="90"/>
                    </a:cubicBezTo>
                    <a:cubicBezTo>
                      <a:pt x="45" y="90"/>
                      <a:pt x="45" y="91"/>
                      <a:pt x="45" y="91"/>
                    </a:cubicBezTo>
                    <a:cubicBezTo>
                      <a:pt x="45" y="92"/>
                      <a:pt x="45" y="93"/>
                      <a:pt x="44" y="94"/>
                    </a:cubicBezTo>
                    <a:cubicBezTo>
                      <a:pt x="44" y="94"/>
                      <a:pt x="44" y="94"/>
                      <a:pt x="44" y="94"/>
                    </a:cubicBezTo>
                    <a:cubicBezTo>
                      <a:pt x="44" y="94"/>
                      <a:pt x="44" y="94"/>
                      <a:pt x="44" y="94"/>
                    </a:cubicBezTo>
                    <a:cubicBezTo>
                      <a:pt x="43" y="95"/>
                      <a:pt x="42" y="95"/>
                      <a:pt x="41" y="95"/>
                    </a:cubicBezTo>
                    <a:cubicBezTo>
                      <a:pt x="38" y="98"/>
                      <a:pt x="38" y="98"/>
                      <a:pt x="38" y="98"/>
                    </a:cubicBezTo>
                    <a:cubicBezTo>
                      <a:pt x="38" y="98"/>
                      <a:pt x="38" y="98"/>
                      <a:pt x="38" y="98"/>
                    </a:cubicBezTo>
                    <a:cubicBezTo>
                      <a:pt x="38" y="99"/>
                      <a:pt x="38" y="101"/>
                      <a:pt x="37" y="101"/>
                    </a:cubicBezTo>
                    <a:cubicBezTo>
                      <a:pt x="36" y="101"/>
                      <a:pt x="36" y="101"/>
                      <a:pt x="36" y="101"/>
                    </a:cubicBezTo>
                    <a:cubicBezTo>
                      <a:pt x="36" y="101"/>
                      <a:pt x="36" y="101"/>
                      <a:pt x="36" y="101"/>
                    </a:cubicBezTo>
                    <a:cubicBezTo>
                      <a:pt x="37" y="101"/>
                      <a:pt x="37" y="101"/>
                      <a:pt x="37" y="101"/>
                    </a:cubicBezTo>
                    <a:cubicBezTo>
                      <a:pt x="36" y="102"/>
                      <a:pt x="35" y="103"/>
                      <a:pt x="34" y="103"/>
                    </a:cubicBezTo>
                    <a:cubicBezTo>
                      <a:pt x="31" y="106"/>
                      <a:pt x="31" y="106"/>
                      <a:pt x="31" y="106"/>
                    </a:cubicBezTo>
                    <a:cubicBezTo>
                      <a:pt x="31" y="106"/>
                      <a:pt x="31" y="106"/>
                      <a:pt x="31" y="106"/>
                    </a:cubicBezTo>
                    <a:cubicBezTo>
                      <a:pt x="31" y="107"/>
                      <a:pt x="31" y="108"/>
                      <a:pt x="30" y="109"/>
                    </a:cubicBezTo>
                    <a:cubicBezTo>
                      <a:pt x="29" y="108"/>
                      <a:pt x="29" y="108"/>
                      <a:pt x="29" y="108"/>
                    </a:cubicBezTo>
                    <a:cubicBezTo>
                      <a:pt x="29" y="108"/>
                      <a:pt x="29" y="108"/>
                      <a:pt x="29" y="108"/>
                    </a:cubicBezTo>
                    <a:cubicBezTo>
                      <a:pt x="30" y="109"/>
                      <a:pt x="30" y="109"/>
                      <a:pt x="30" y="109"/>
                    </a:cubicBezTo>
                    <a:cubicBezTo>
                      <a:pt x="29" y="110"/>
                      <a:pt x="28" y="111"/>
                      <a:pt x="27" y="111"/>
                    </a:cubicBezTo>
                    <a:cubicBezTo>
                      <a:pt x="24" y="114"/>
                      <a:pt x="24" y="114"/>
                      <a:pt x="24" y="114"/>
                    </a:cubicBezTo>
                    <a:cubicBezTo>
                      <a:pt x="24" y="114"/>
                      <a:pt x="24" y="114"/>
                      <a:pt x="24" y="114"/>
                    </a:cubicBezTo>
                    <a:cubicBezTo>
                      <a:pt x="24" y="115"/>
                      <a:pt x="24" y="116"/>
                      <a:pt x="23" y="117"/>
                    </a:cubicBezTo>
                    <a:cubicBezTo>
                      <a:pt x="23" y="117"/>
                      <a:pt x="23" y="117"/>
                      <a:pt x="23" y="117"/>
                    </a:cubicBezTo>
                    <a:cubicBezTo>
                      <a:pt x="23" y="117"/>
                      <a:pt x="23" y="117"/>
                      <a:pt x="23" y="117"/>
                    </a:cubicBezTo>
                    <a:cubicBezTo>
                      <a:pt x="22" y="118"/>
                      <a:pt x="21" y="118"/>
                      <a:pt x="20" y="119"/>
                    </a:cubicBezTo>
                    <a:cubicBezTo>
                      <a:pt x="17" y="122"/>
                      <a:pt x="17" y="122"/>
                      <a:pt x="17" y="122"/>
                    </a:cubicBezTo>
                    <a:cubicBezTo>
                      <a:pt x="17" y="122"/>
                      <a:pt x="17" y="122"/>
                      <a:pt x="17" y="122"/>
                    </a:cubicBezTo>
                    <a:cubicBezTo>
                      <a:pt x="17" y="123"/>
                      <a:pt x="17" y="124"/>
                      <a:pt x="16" y="125"/>
                    </a:cubicBezTo>
                    <a:cubicBezTo>
                      <a:pt x="16" y="125"/>
                      <a:pt x="16" y="125"/>
                      <a:pt x="16" y="125"/>
                    </a:cubicBezTo>
                    <a:cubicBezTo>
                      <a:pt x="15" y="126"/>
                      <a:pt x="14" y="126"/>
                      <a:pt x="13" y="126"/>
                    </a:cubicBezTo>
                    <a:cubicBezTo>
                      <a:pt x="11" y="129"/>
                      <a:pt x="11" y="129"/>
                      <a:pt x="11" y="129"/>
                    </a:cubicBezTo>
                    <a:cubicBezTo>
                      <a:pt x="11" y="129"/>
                      <a:pt x="11" y="129"/>
                      <a:pt x="11" y="130"/>
                    </a:cubicBezTo>
                    <a:cubicBezTo>
                      <a:pt x="11" y="131"/>
                      <a:pt x="10" y="132"/>
                      <a:pt x="9" y="133"/>
                    </a:cubicBezTo>
                    <a:cubicBezTo>
                      <a:pt x="8" y="132"/>
                      <a:pt x="8" y="132"/>
                      <a:pt x="8" y="132"/>
                    </a:cubicBezTo>
                    <a:cubicBezTo>
                      <a:pt x="8" y="132"/>
                      <a:pt x="8" y="132"/>
                      <a:pt x="8" y="132"/>
                    </a:cubicBezTo>
                    <a:cubicBezTo>
                      <a:pt x="9" y="133"/>
                      <a:pt x="9" y="133"/>
                      <a:pt x="9" y="133"/>
                    </a:cubicBezTo>
                    <a:cubicBezTo>
                      <a:pt x="9" y="133"/>
                      <a:pt x="7" y="134"/>
                      <a:pt x="6" y="134"/>
                    </a:cubicBezTo>
                    <a:cubicBezTo>
                      <a:pt x="2" y="139"/>
                      <a:pt x="2" y="139"/>
                      <a:pt x="2" y="139"/>
                    </a:cubicBezTo>
                    <a:cubicBezTo>
                      <a:pt x="3" y="140"/>
                      <a:pt x="3" y="140"/>
                      <a:pt x="3" y="140"/>
                    </a:cubicBezTo>
                    <a:cubicBezTo>
                      <a:pt x="126" y="1"/>
                      <a:pt x="126" y="1"/>
                      <a:pt x="126" y="1"/>
                    </a:cubicBezTo>
                    <a:cubicBezTo>
                      <a:pt x="125" y="0"/>
                      <a:pt x="125" y="0"/>
                      <a:pt x="125" y="0"/>
                    </a:cubicBezTo>
                    <a:moveTo>
                      <a:pt x="130" y="0"/>
                    </a:moveTo>
                    <a:cubicBezTo>
                      <a:pt x="130" y="0"/>
                      <a:pt x="131" y="1"/>
                      <a:pt x="131" y="1"/>
                    </a:cubicBezTo>
                    <a:cubicBezTo>
                      <a:pt x="131" y="2"/>
                      <a:pt x="130" y="2"/>
                      <a:pt x="130" y="3"/>
                    </a:cubicBezTo>
                    <a:cubicBezTo>
                      <a:pt x="129" y="4"/>
                      <a:pt x="129" y="4"/>
                      <a:pt x="129" y="4"/>
                    </a:cubicBezTo>
                    <a:cubicBezTo>
                      <a:pt x="208" y="74"/>
                      <a:pt x="208" y="74"/>
                      <a:pt x="208" y="74"/>
                    </a:cubicBezTo>
                    <a:cubicBezTo>
                      <a:pt x="109" y="186"/>
                      <a:pt x="109" y="186"/>
                      <a:pt x="109" y="186"/>
                    </a:cubicBezTo>
                    <a:cubicBezTo>
                      <a:pt x="114" y="186"/>
                      <a:pt x="114" y="186"/>
                      <a:pt x="114" y="186"/>
                    </a:cubicBezTo>
                    <a:cubicBezTo>
                      <a:pt x="212" y="75"/>
                      <a:pt x="212" y="75"/>
                      <a:pt x="212" y="75"/>
                    </a:cubicBezTo>
                    <a:cubicBezTo>
                      <a:pt x="213" y="75"/>
                      <a:pt x="213" y="74"/>
                      <a:pt x="213" y="74"/>
                    </a:cubicBezTo>
                    <a:cubicBezTo>
                      <a:pt x="213" y="73"/>
                      <a:pt x="212" y="73"/>
                      <a:pt x="212" y="72"/>
                    </a:cubicBezTo>
                    <a:cubicBezTo>
                      <a:pt x="212" y="72"/>
                      <a:pt x="212" y="72"/>
                      <a:pt x="212" y="72"/>
                    </a:cubicBezTo>
                    <a:cubicBezTo>
                      <a:pt x="130" y="0"/>
                      <a:pt x="130" y="0"/>
                      <a:pt x="130"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3" name="Freeform 186"/>
              <p:cNvSpPr>
                <a:spLocks noEditPoints="1"/>
              </p:cNvSpPr>
              <p:nvPr/>
            </p:nvSpPr>
            <p:spPr bwMode="auto">
              <a:xfrm>
                <a:off x="5030788" y="5629275"/>
                <a:ext cx="404813" cy="446088"/>
              </a:xfrm>
              <a:custGeom>
                <a:avLst/>
                <a:gdLst>
                  <a:gd name="T0" fmla="*/ 13 w 145"/>
                  <a:gd name="T1" fmla="*/ 132 h 159"/>
                  <a:gd name="T2" fmla="*/ 13 w 145"/>
                  <a:gd name="T3" fmla="*/ 135 h 159"/>
                  <a:gd name="T4" fmla="*/ 22 w 145"/>
                  <a:gd name="T5" fmla="*/ 118 h 159"/>
                  <a:gd name="T6" fmla="*/ 20 w 145"/>
                  <a:gd name="T7" fmla="*/ 124 h 159"/>
                  <a:gd name="T8" fmla="*/ 24 w 145"/>
                  <a:gd name="T9" fmla="*/ 123 h 159"/>
                  <a:gd name="T10" fmla="*/ 28 w 145"/>
                  <a:gd name="T11" fmla="*/ 112 h 159"/>
                  <a:gd name="T12" fmla="*/ 26 w 145"/>
                  <a:gd name="T13" fmla="*/ 116 h 159"/>
                  <a:gd name="T14" fmla="*/ 30 w 145"/>
                  <a:gd name="T15" fmla="*/ 114 h 159"/>
                  <a:gd name="T16" fmla="*/ 36 w 145"/>
                  <a:gd name="T17" fmla="*/ 106 h 159"/>
                  <a:gd name="T18" fmla="*/ 33 w 145"/>
                  <a:gd name="T19" fmla="*/ 109 h 159"/>
                  <a:gd name="T20" fmla="*/ 36 w 145"/>
                  <a:gd name="T21" fmla="*/ 102 h 159"/>
                  <a:gd name="T22" fmla="*/ 41 w 145"/>
                  <a:gd name="T23" fmla="*/ 100 h 159"/>
                  <a:gd name="T24" fmla="*/ 40 w 145"/>
                  <a:gd name="T25" fmla="*/ 104 h 159"/>
                  <a:gd name="T26" fmla="*/ 50 w 145"/>
                  <a:gd name="T27" fmla="*/ 87 h 159"/>
                  <a:gd name="T28" fmla="*/ 47 w 145"/>
                  <a:gd name="T29" fmla="*/ 93 h 159"/>
                  <a:gd name="T30" fmla="*/ 51 w 145"/>
                  <a:gd name="T31" fmla="*/ 91 h 159"/>
                  <a:gd name="T32" fmla="*/ 55 w 145"/>
                  <a:gd name="T33" fmla="*/ 81 h 159"/>
                  <a:gd name="T34" fmla="*/ 54 w 145"/>
                  <a:gd name="T35" fmla="*/ 85 h 159"/>
                  <a:gd name="T36" fmla="*/ 58 w 145"/>
                  <a:gd name="T37" fmla="*/ 83 h 159"/>
                  <a:gd name="T38" fmla="*/ 63 w 145"/>
                  <a:gd name="T39" fmla="*/ 75 h 159"/>
                  <a:gd name="T40" fmla="*/ 61 w 145"/>
                  <a:gd name="T41" fmla="*/ 78 h 159"/>
                  <a:gd name="T42" fmla="*/ 64 w 145"/>
                  <a:gd name="T43" fmla="*/ 71 h 159"/>
                  <a:gd name="T44" fmla="*/ 68 w 145"/>
                  <a:gd name="T45" fmla="*/ 69 h 159"/>
                  <a:gd name="T46" fmla="*/ 68 w 145"/>
                  <a:gd name="T47" fmla="*/ 72 h 159"/>
                  <a:gd name="T48" fmla="*/ 77 w 145"/>
                  <a:gd name="T49" fmla="*/ 56 h 159"/>
                  <a:gd name="T50" fmla="*/ 75 w 145"/>
                  <a:gd name="T51" fmla="*/ 62 h 159"/>
                  <a:gd name="T52" fmla="*/ 79 w 145"/>
                  <a:gd name="T53" fmla="*/ 60 h 159"/>
                  <a:gd name="T54" fmla="*/ 83 w 145"/>
                  <a:gd name="T55" fmla="*/ 50 h 159"/>
                  <a:gd name="T56" fmla="*/ 82 w 145"/>
                  <a:gd name="T57" fmla="*/ 54 h 159"/>
                  <a:gd name="T58" fmla="*/ 86 w 145"/>
                  <a:gd name="T59" fmla="*/ 52 h 159"/>
                  <a:gd name="T60" fmla="*/ 91 w 145"/>
                  <a:gd name="T61" fmla="*/ 44 h 159"/>
                  <a:gd name="T62" fmla="*/ 88 w 145"/>
                  <a:gd name="T63" fmla="*/ 47 h 159"/>
                  <a:gd name="T64" fmla="*/ 91 w 145"/>
                  <a:gd name="T65" fmla="*/ 40 h 159"/>
                  <a:gd name="T66" fmla="*/ 96 w 145"/>
                  <a:gd name="T67" fmla="*/ 38 h 159"/>
                  <a:gd name="T68" fmla="*/ 96 w 145"/>
                  <a:gd name="T69" fmla="*/ 41 h 159"/>
                  <a:gd name="T70" fmla="*/ 105 w 145"/>
                  <a:gd name="T71" fmla="*/ 25 h 159"/>
                  <a:gd name="T72" fmla="*/ 102 w 145"/>
                  <a:gd name="T73" fmla="*/ 30 h 159"/>
                  <a:gd name="T74" fmla="*/ 106 w 145"/>
                  <a:gd name="T75" fmla="*/ 29 h 159"/>
                  <a:gd name="T76" fmla="*/ 110 w 145"/>
                  <a:gd name="T77" fmla="*/ 19 h 159"/>
                  <a:gd name="T78" fmla="*/ 109 w 145"/>
                  <a:gd name="T79" fmla="*/ 23 h 159"/>
                  <a:gd name="T80" fmla="*/ 113 w 145"/>
                  <a:gd name="T81" fmla="*/ 21 h 159"/>
                  <a:gd name="T82" fmla="*/ 118 w 145"/>
                  <a:gd name="T83" fmla="*/ 13 h 159"/>
                  <a:gd name="T84" fmla="*/ 116 w 145"/>
                  <a:gd name="T85" fmla="*/ 16 h 159"/>
                  <a:gd name="T86" fmla="*/ 119 w 145"/>
                  <a:gd name="T87" fmla="*/ 9 h 159"/>
                  <a:gd name="T88" fmla="*/ 128 w 145"/>
                  <a:gd name="T89" fmla="*/ 0 h 159"/>
                  <a:gd name="T90" fmla="*/ 125 w 145"/>
                  <a:gd name="T91" fmla="*/ 5 h 159"/>
                  <a:gd name="T92" fmla="*/ 123 w 145"/>
                  <a:gd name="T93" fmla="*/ 8 h 159"/>
                  <a:gd name="T94" fmla="*/ 140 w 145"/>
                  <a:gd name="T95" fmla="*/ 15 h 159"/>
                  <a:gd name="T96" fmla="*/ 10 w 145"/>
                  <a:gd name="T97" fmla="*/ 138 h 159"/>
                  <a:gd name="T98" fmla="*/ 0 w 145"/>
                  <a:gd name="T99" fmla="*/ 144 h 159"/>
                  <a:gd name="T100" fmla="*/ 17 w 145"/>
                  <a:gd name="T101" fmla="*/ 159 h 159"/>
                  <a:gd name="T102" fmla="*/ 143 w 145"/>
                  <a:gd name="T103" fmla="*/ 18 h 159"/>
                  <a:gd name="T104" fmla="*/ 144 w 145"/>
                  <a:gd name="T105" fmla="*/ 14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45" h="159">
                    <a:moveTo>
                      <a:pt x="16" y="126"/>
                    </a:moveTo>
                    <a:cubicBezTo>
                      <a:pt x="14" y="128"/>
                      <a:pt x="14" y="128"/>
                      <a:pt x="14" y="128"/>
                    </a:cubicBezTo>
                    <a:cubicBezTo>
                      <a:pt x="14" y="128"/>
                      <a:pt x="15" y="129"/>
                      <a:pt x="15" y="130"/>
                    </a:cubicBezTo>
                    <a:cubicBezTo>
                      <a:pt x="15" y="131"/>
                      <a:pt x="14" y="132"/>
                      <a:pt x="13" y="132"/>
                    </a:cubicBezTo>
                    <a:cubicBezTo>
                      <a:pt x="13" y="132"/>
                      <a:pt x="13" y="132"/>
                      <a:pt x="13" y="132"/>
                    </a:cubicBezTo>
                    <a:cubicBezTo>
                      <a:pt x="13" y="132"/>
                      <a:pt x="13" y="132"/>
                      <a:pt x="13" y="132"/>
                    </a:cubicBezTo>
                    <a:cubicBezTo>
                      <a:pt x="13" y="132"/>
                      <a:pt x="13" y="132"/>
                      <a:pt x="13" y="133"/>
                    </a:cubicBezTo>
                    <a:cubicBezTo>
                      <a:pt x="13" y="133"/>
                      <a:pt x="13" y="134"/>
                      <a:pt x="13" y="135"/>
                    </a:cubicBezTo>
                    <a:cubicBezTo>
                      <a:pt x="17" y="130"/>
                      <a:pt x="17" y="130"/>
                      <a:pt x="17" y="130"/>
                    </a:cubicBezTo>
                    <a:cubicBezTo>
                      <a:pt x="17" y="130"/>
                      <a:pt x="17" y="130"/>
                      <a:pt x="17" y="130"/>
                    </a:cubicBezTo>
                    <a:cubicBezTo>
                      <a:pt x="16" y="129"/>
                      <a:pt x="16" y="128"/>
                      <a:pt x="16" y="126"/>
                    </a:cubicBezTo>
                    <a:moveTo>
                      <a:pt x="22" y="118"/>
                    </a:moveTo>
                    <a:cubicBezTo>
                      <a:pt x="21" y="120"/>
                      <a:pt x="21" y="120"/>
                      <a:pt x="21" y="120"/>
                    </a:cubicBezTo>
                    <a:cubicBezTo>
                      <a:pt x="21" y="120"/>
                      <a:pt x="22" y="121"/>
                      <a:pt x="22" y="122"/>
                    </a:cubicBezTo>
                    <a:cubicBezTo>
                      <a:pt x="22" y="123"/>
                      <a:pt x="21" y="124"/>
                      <a:pt x="20" y="124"/>
                    </a:cubicBezTo>
                    <a:cubicBezTo>
                      <a:pt x="20" y="124"/>
                      <a:pt x="20" y="124"/>
                      <a:pt x="20" y="124"/>
                    </a:cubicBezTo>
                    <a:cubicBezTo>
                      <a:pt x="20" y="124"/>
                      <a:pt x="20" y="124"/>
                      <a:pt x="20" y="124"/>
                    </a:cubicBezTo>
                    <a:cubicBezTo>
                      <a:pt x="20" y="124"/>
                      <a:pt x="19" y="124"/>
                      <a:pt x="19" y="125"/>
                    </a:cubicBezTo>
                    <a:cubicBezTo>
                      <a:pt x="19" y="125"/>
                      <a:pt x="20" y="126"/>
                      <a:pt x="20" y="127"/>
                    </a:cubicBezTo>
                    <a:cubicBezTo>
                      <a:pt x="24" y="123"/>
                      <a:pt x="24" y="123"/>
                      <a:pt x="24" y="123"/>
                    </a:cubicBezTo>
                    <a:cubicBezTo>
                      <a:pt x="24" y="122"/>
                      <a:pt x="24" y="122"/>
                      <a:pt x="24" y="122"/>
                    </a:cubicBezTo>
                    <a:cubicBezTo>
                      <a:pt x="23" y="121"/>
                      <a:pt x="23" y="120"/>
                      <a:pt x="22" y="118"/>
                    </a:cubicBezTo>
                    <a:moveTo>
                      <a:pt x="29" y="110"/>
                    </a:moveTo>
                    <a:cubicBezTo>
                      <a:pt x="28" y="112"/>
                      <a:pt x="28" y="112"/>
                      <a:pt x="28" y="112"/>
                    </a:cubicBezTo>
                    <a:cubicBezTo>
                      <a:pt x="28" y="113"/>
                      <a:pt x="29" y="113"/>
                      <a:pt x="29" y="114"/>
                    </a:cubicBezTo>
                    <a:cubicBezTo>
                      <a:pt x="29" y="115"/>
                      <a:pt x="28" y="116"/>
                      <a:pt x="27" y="116"/>
                    </a:cubicBezTo>
                    <a:cubicBezTo>
                      <a:pt x="26" y="116"/>
                      <a:pt x="26" y="116"/>
                      <a:pt x="26" y="116"/>
                    </a:cubicBezTo>
                    <a:cubicBezTo>
                      <a:pt x="26" y="116"/>
                      <a:pt x="26" y="116"/>
                      <a:pt x="26" y="116"/>
                    </a:cubicBezTo>
                    <a:cubicBezTo>
                      <a:pt x="26" y="116"/>
                      <a:pt x="26" y="116"/>
                      <a:pt x="26" y="117"/>
                    </a:cubicBezTo>
                    <a:cubicBezTo>
                      <a:pt x="26" y="118"/>
                      <a:pt x="26" y="118"/>
                      <a:pt x="27" y="119"/>
                    </a:cubicBezTo>
                    <a:cubicBezTo>
                      <a:pt x="31" y="115"/>
                      <a:pt x="31" y="115"/>
                      <a:pt x="31" y="115"/>
                    </a:cubicBezTo>
                    <a:cubicBezTo>
                      <a:pt x="31" y="115"/>
                      <a:pt x="31" y="115"/>
                      <a:pt x="30" y="114"/>
                    </a:cubicBezTo>
                    <a:cubicBezTo>
                      <a:pt x="30" y="113"/>
                      <a:pt x="29" y="112"/>
                      <a:pt x="29" y="110"/>
                    </a:cubicBezTo>
                    <a:moveTo>
                      <a:pt x="36" y="102"/>
                    </a:moveTo>
                    <a:cubicBezTo>
                      <a:pt x="34" y="104"/>
                      <a:pt x="34" y="104"/>
                      <a:pt x="34" y="104"/>
                    </a:cubicBezTo>
                    <a:cubicBezTo>
                      <a:pt x="35" y="105"/>
                      <a:pt x="36" y="105"/>
                      <a:pt x="36" y="106"/>
                    </a:cubicBezTo>
                    <a:cubicBezTo>
                      <a:pt x="36" y="107"/>
                      <a:pt x="35" y="108"/>
                      <a:pt x="34" y="108"/>
                    </a:cubicBezTo>
                    <a:cubicBezTo>
                      <a:pt x="33" y="108"/>
                      <a:pt x="33" y="108"/>
                      <a:pt x="33" y="108"/>
                    </a:cubicBezTo>
                    <a:cubicBezTo>
                      <a:pt x="33" y="108"/>
                      <a:pt x="33" y="108"/>
                      <a:pt x="33" y="108"/>
                    </a:cubicBezTo>
                    <a:cubicBezTo>
                      <a:pt x="33" y="108"/>
                      <a:pt x="33" y="109"/>
                      <a:pt x="33" y="109"/>
                    </a:cubicBezTo>
                    <a:cubicBezTo>
                      <a:pt x="33" y="110"/>
                      <a:pt x="33" y="111"/>
                      <a:pt x="34" y="111"/>
                    </a:cubicBezTo>
                    <a:cubicBezTo>
                      <a:pt x="38" y="107"/>
                      <a:pt x="38" y="107"/>
                      <a:pt x="38" y="107"/>
                    </a:cubicBezTo>
                    <a:cubicBezTo>
                      <a:pt x="37" y="107"/>
                      <a:pt x="37" y="107"/>
                      <a:pt x="37" y="107"/>
                    </a:cubicBezTo>
                    <a:cubicBezTo>
                      <a:pt x="37" y="106"/>
                      <a:pt x="36" y="104"/>
                      <a:pt x="36" y="102"/>
                    </a:cubicBezTo>
                    <a:moveTo>
                      <a:pt x="43" y="95"/>
                    </a:moveTo>
                    <a:cubicBezTo>
                      <a:pt x="41" y="97"/>
                      <a:pt x="41" y="97"/>
                      <a:pt x="41" y="97"/>
                    </a:cubicBezTo>
                    <a:cubicBezTo>
                      <a:pt x="42" y="97"/>
                      <a:pt x="42" y="98"/>
                      <a:pt x="42" y="98"/>
                    </a:cubicBezTo>
                    <a:cubicBezTo>
                      <a:pt x="43" y="99"/>
                      <a:pt x="42" y="100"/>
                      <a:pt x="41" y="100"/>
                    </a:cubicBezTo>
                    <a:cubicBezTo>
                      <a:pt x="40" y="101"/>
                      <a:pt x="40" y="101"/>
                      <a:pt x="40" y="101"/>
                    </a:cubicBezTo>
                    <a:cubicBezTo>
                      <a:pt x="40" y="101"/>
                      <a:pt x="40" y="101"/>
                      <a:pt x="40" y="101"/>
                    </a:cubicBezTo>
                    <a:cubicBezTo>
                      <a:pt x="40" y="101"/>
                      <a:pt x="40" y="101"/>
                      <a:pt x="40" y="101"/>
                    </a:cubicBezTo>
                    <a:cubicBezTo>
                      <a:pt x="40" y="102"/>
                      <a:pt x="40" y="103"/>
                      <a:pt x="40" y="104"/>
                    </a:cubicBezTo>
                    <a:cubicBezTo>
                      <a:pt x="44" y="99"/>
                      <a:pt x="44" y="99"/>
                      <a:pt x="44" y="99"/>
                    </a:cubicBezTo>
                    <a:cubicBezTo>
                      <a:pt x="44" y="99"/>
                      <a:pt x="44" y="99"/>
                      <a:pt x="44" y="99"/>
                    </a:cubicBezTo>
                    <a:cubicBezTo>
                      <a:pt x="44" y="98"/>
                      <a:pt x="43" y="96"/>
                      <a:pt x="43" y="95"/>
                    </a:cubicBezTo>
                    <a:moveTo>
                      <a:pt x="50" y="87"/>
                    </a:moveTo>
                    <a:cubicBezTo>
                      <a:pt x="48" y="89"/>
                      <a:pt x="48" y="89"/>
                      <a:pt x="48" y="89"/>
                    </a:cubicBezTo>
                    <a:cubicBezTo>
                      <a:pt x="49" y="89"/>
                      <a:pt x="49" y="90"/>
                      <a:pt x="49" y="91"/>
                    </a:cubicBezTo>
                    <a:cubicBezTo>
                      <a:pt x="49" y="92"/>
                      <a:pt x="49" y="93"/>
                      <a:pt x="47" y="93"/>
                    </a:cubicBezTo>
                    <a:cubicBezTo>
                      <a:pt x="47" y="93"/>
                      <a:pt x="47" y="93"/>
                      <a:pt x="47" y="93"/>
                    </a:cubicBezTo>
                    <a:cubicBezTo>
                      <a:pt x="47" y="93"/>
                      <a:pt x="47" y="93"/>
                      <a:pt x="47" y="93"/>
                    </a:cubicBezTo>
                    <a:cubicBezTo>
                      <a:pt x="47" y="93"/>
                      <a:pt x="47" y="93"/>
                      <a:pt x="47" y="94"/>
                    </a:cubicBezTo>
                    <a:cubicBezTo>
                      <a:pt x="47" y="94"/>
                      <a:pt x="47" y="95"/>
                      <a:pt x="47" y="96"/>
                    </a:cubicBezTo>
                    <a:cubicBezTo>
                      <a:pt x="51" y="91"/>
                      <a:pt x="51" y="91"/>
                      <a:pt x="51" y="91"/>
                    </a:cubicBezTo>
                    <a:cubicBezTo>
                      <a:pt x="51" y="91"/>
                      <a:pt x="51" y="91"/>
                      <a:pt x="51" y="91"/>
                    </a:cubicBezTo>
                    <a:cubicBezTo>
                      <a:pt x="51" y="90"/>
                      <a:pt x="50" y="89"/>
                      <a:pt x="50" y="87"/>
                    </a:cubicBezTo>
                    <a:moveTo>
                      <a:pt x="57" y="79"/>
                    </a:moveTo>
                    <a:cubicBezTo>
                      <a:pt x="55" y="81"/>
                      <a:pt x="55" y="81"/>
                      <a:pt x="55" y="81"/>
                    </a:cubicBezTo>
                    <a:cubicBezTo>
                      <a:pt x="56" y="81"/>
                      <a:pt x="56" y="82"/>
                      <a:pt x="56" y="83"/>
                    </a:cubicBezTo>
                    <a:cubicBezTo>
                      <a:pt x="56" y="84"/>
                      <a:pt x="55" y="85"/>
                      <a:pt x="54" y="85"/>
                    </a:cubicBezTo>
                    <a:cubicBezTo>
                      <a:pt x="54" y="85"/>
                      <a:pt x="54" y="85"/>
                      <a:pt x="54" y="85"/>
                    </a:cubicBezTo>
                    <a:cubicBezTo>
                      <a:pt x="54" y="85"/>
                      <a:pt x="54" y="85"/>
                      <a:pt x="54" y="85"/>
                    </a:cubicBezTo>
                    <a:cubicBezTo>
                      <a:pt x="54" y="85"/>
                      <a:pt x="54" y="85"/>
                      <a:pt x="54" y="86"/>
                    </a:cubicBezTo>
                    <a:cubicBezTo>
                      <a:pt x="54" y="86"/>
                      <a:pt x="54" y="87"/>
                      <a:pt x="54" y="88"/>
                    </a:cubicBezTo>
                    <a:cubicBezTo>
                      <a:pt x="58" y="84"/>
                      <a:pt x="58" y="84"/>
                      <a:pt x="58" y="84"/>
                    </a:cubicBezTo>
                    <a:cubicBezTo>
                      <a:pt x="58" y="83"/>
                      <a:pt x="58" y="83"/>
                      <a:pt x="58" y="83"/>
                    </a:cubicBezTo>
                    <a:cubicBezTo>
                      <a:pt x="58" y="82"/>
                      <a:pt x="57" y="81"/>
                      <a:pt x="57" y="79"/>
                    </a:cubicBezTo>
                    <a:moveTo>
                      <a:pt x="64" y="71"/>
                    </a:moveTo>
                    <a:cubicBezTo>
                      <a:pt x="62" y="73"/>
                      <a:pt x="62" y="73"/>
                      <a:pt x="62" y="73"/>
                    </a:cubicBezTo>
                    <a:cubicBezTo>
                      <a:pt x="63" y="74"/>
                      <a:pt x="63" y="74"/>
                      <a:pt x="63" y="75"/>
                    </a:cubicBezTo>
                    <a:cubicBezTo>
                      <a:pt x="63" y="76"/>
                      <a:pt x="62" y="77"/>
                      <a:pt x="61" y="77"/>
                    </a:cubicBezTo>
                    <a:cubicBezTo>
                      <a:pt x="61" y="77"/>
                      <a:pt x="61" y="77"/>
                      <a:pt x="61" y="77"/>
                    </a:cubicBezTo>
                    <a:cubicBezTo>
                      <a:pt x="61" y="77"/>
                      <a:pt x="61" y="77"/>
                      <a:pt x="61" y="77"/>
                    </a:cubicBezTo>
                    <a:cubicBezTo>
                      <a:pt x="61" y="77"/>
                      <a:pt x="61" y="78"/>
                      <a:pt x="61" y="78"/>
                    </a:cubicBezTo>
                    <a:cubicBezTo>
                      <a:pt x="61" y="79"/>
                      <a:pt x="61" y="80"/>
                      <a:pt x="61" y="80"/>
                    </a:cubicBezTo>
                    <a:cubicBezTo>
                      <a:pt x="65" y="76"/>
                      <a:pt x="65" y="76"/>
                      <a:pt x="65" y="76"/>
                    </a:cubicBezTo>
                    <a:cubicBezTo>
                      <a:pt x="65" y="76"/>
                      <a:pt x="65" y="76"/>
                      <a:pt x="65" y="75"/>
                    </a:cubicBezTo>
                    <a:cubicBezTo>
                      <a:pt x="64" y="74"/>
                      <a:pt x="64" y="73"/>
                      <a:pt x="64" y="71"/>
                    </a:cubicBezTo>
                    <a:moveTo>
                      <a:pt x="71" y="64"/>
                    </a:moveTo>
                    <a:cubicBezTo>
                      <a:pt x="69" y="65"/>
                      <a:pt x="69" y="65"/>
                      <a:pt x="69" y="65"/>
                    </a:cubicBezTo>
                    <a:cubicBezTo>
                      <a:pt x="69" y="66"/>
                      <a:pt x="70" y="66"/>
                      <a:pt x="70" y="67"/>
                    </a:cubicBezTo>
                    <a:cubicBezTo>
                      <a:pt x="70" y="68"/>
                      <a:pt x="69" y="69"/>
                      <a:pt x="68" y="69"/>
                    </a:cubicBezTo>
                    <a:cubicBezTo>
                      <a:pt x="68" y="69"/>
                      <a:pt x="68" y="69"/>
                      <a:pt x="68" y="69"/>
                    </a:cubicBezTo>
                    <a:cubicBezTo>
                      <a:pt x="68" y="69"/>
                      <a:pt x="68" y="69"/>
                      <a:pt x="68" y="69"/>
                    </a:cubicBezTo>
                    <a:cubicBezTo>
                      <a:pt x="68" y="69"/>
                      <a:pt x="68" y="70"/>
                      <a:pt x="68" y="70"/>
                    </a:cubicBezTo>
                    <a:cubicBezTo>
                      <a:pt x="68" y="71"/>
                      <a:pt x="68" y="72"/>
                      <a:pt x="68" y="72"/>
                    </a:cubicBezTo>
                    <a:cubicBezTo>
                      <a:pt x="72" y="68"/>
                      <a:pt x="72" y="68"/>
                      <a:pt x="72" y="68"/>
                    </a:cubicBezTo>
                    <a:cubicBezTo>
                      <a:pt x="72" y="68"/>
                      <a:pt x="72" y="68"/>
                      <a:pt x="72" y="68"/>
                    </a:cubicBezTo>
                    <a:cubicBezTo>
                      <a:pt x="71" y="67"/>
                      <a:pt x="71" y="65"/>
                      <a:pt x="71" y="64"/>
                    </a:cubicBezTo>
                    <a:moveTo>
                      <a:pt x="77" y="56"/>
                    </a:moveTo>
                    <a:cubicBezTo>
                      <a:pt x="76" y="58"/>
                      <a:pt x="76" y="58"/>
                      <a:pt x="76" y="58"/>
                    </a:cubicBezTo>
                    <a:cubicBezTo>
                      <a:pt x="76" y="58"/>
                      <a:pt x="77" y="59"/>
                      <a:pt x="77" y="59"/>
                    </a:cubicBezTo>
                    <a:cubicBezTo>
                      <a:pt x="77" y="60"/>
                      <a:pt x="76" y="61"/>
                      <a:pt x="75" y="61"/>
                    </a:cubicBezTo>
                    <a:cubicBezTo>
                      <a:pt x="75" y="62"/>
                      <a:pt x="75" y="62"/>
                      <a:pt x="75" y="62"/>
                    </a:cubicBezTo>
                    <a:cubicBezTo>
                      <a:pt x="75" y="62"/>
                      <a:pt x="75" y="62"/>
                      <a:pt x="75" y="62"/>
                    </a:cubicBezTo>
                    <a:cubicBezTo>
                      <a:pt x="75" y="62"/>
                      <a:pt x="74" y="62"/>
                      <a:pt x="75" y="62"/>
                    </a:cubicBezTo>
                    <a:cubicBezTo>
                      <a:pt x="74" y="63"/>
                      <a:pt x="75" y="64"/>
                      <a:pt x="75" y="65"/>
                    </a:cubicBezTo>
                    <a:cubicBezTo>
                      <a:pt x="79" y="60"/>
                      <a:pt x="79" y="60"/>
                      <a:pt x="79" y="60"/>
                    </a:cubicBezTo>
                    <a:cubicBezTo>
                      <a:pt x="79" y="60"/>
                      <a:pt x="79" y="60"/>
                      <a:pt x="79" y="60"/>
                    </a:cubicBezTo>
                    <a:cubicBezTo>
                      <a:pt x="78" y="59"/>
                      <a:pt x="78" y="57"/>
                      <a:pt x="77" y="56"/>
                    </a:cubicBezTo>
                    <a:moveTo>
                      <a:pt x="84" y="48"/>
                    </a:moveTo>
                    <a:cubicBezTo>
                      <a:pt x="83" y="50"/>
                      <a:pt x="83" y="50"/>
                      <a:pt x="83" y="50"/>
                    </a:cubicBezTo>
                    <a:cubicBezTo>
                      <a:pt x="83" y="50"/>
                      <a:pt x="84" y="51"/>
                      <a:pt x="84" y="52"/>
                    </a:cubicBezTo>
                    <a:cubicBezTo>
                      <a:pt x="84" y="53"/>
                      <a:pt x="83" y="54"/>
                      <a:pt x="82" y="54"/>
                    </a:cubicBezTo>
                    <a:cubicBezTo>
                      <a:pt x="82" y="54"/>
                      <a:pt x="82" y="54"/>
                      <a:pt x="82" y="54"/>
                    </a:cubicBezTo>
                    <a:cubicBezTo>
                      <a:pt x="82" y="54"/>
                      <a:pt x="82" y="54"/>
                      <a:pt x="82" y="54"/>
                    </a:cubicBezTo>
                    <a:cubicBezTo>
                      <a:pt x="82" y="54"/>
                      <a:pt x="81" y="54"/>
                      <a:pt x="81" y="55"/>
                    </a:cubicBezTo>
                    <a:cubicBezTo>
                      <a:pt x="81" y="55"/>
                      <a:pt x="82" y="56"/>
                      <a:pt x="82" y="57"/>
                    </a:cubicBezTo>
                    <a:cubicBezTo>
                      <a:pt x="86" y="52"/>
                      <a:pt x="86" y="52"/>
                      <a:pt x="86" y="52"/>
                    </a:cubicBezTo>
                    <a:cubicBezTo>
                      <a:pt x="86" y="52"/>
                      <a:pt x="86" y="52"/>
                      <a:pt x="86" y="52"/>
                    </a:cubicBezTo>
                    <a:cubicBezTo>
                      <a:pt x="85" y="51"/>
                      <a:pt x="85" y="50"/>
                      <a:pt x="84" y="48"/>
                    </a:cubicBezTo>
                    <a:moveTo>
                      <a:pt x="91" y="40"/>
                    </a:moveTo>
                    <a:cubicBezTo>
                      <a:pt x="89" y="42"/>
                      <a:pt x="89" y="42"/>
                      <a:pt x="89" y="42"/>
                    </a:cubicBezTo>
                    <a:cubicBezTo>
                      <a:pt x="90" y="42"/>
                      <a:pt x="91" y="43"/>
                      <a:pt x="91" y="44"/>
                    </a:cubicBezTo>
                    <a:cubicBezTo>
                      <a:pt x="91" y="45"/>
                      <a:pt x="90" y="46"/>
                      <a:pt x="89" y="46"/>
                    </a:cubicBezTo>
                    <a:cubicBezTo>
                      <a:pt x="88" y="46"/>
                      <a:pt x="88" y="46"/>
                      <a:pt x="88" y="46"/>
                    </a:cubicBezTo>
                    <a:cubicBezTo>
                      <a:pt x="88" y="46"/>
                      <a:pt x="88" y="46"/>
                      <a:pt x="88" y="46"/>
                    </a:cubicBezTo>
                    <a:cubicBezTo>
                      <a:pt x="88" y="46"/>
                      <a:pt x="88" y="46"/>
                      <a:pt x="88" y="47"/>
                    </a:cubicBezTo>
                    <a:cubicBezTo>
                      <a:pt x="88" y="47"/>
                      <a:pt x="88" y="48"/>
                      <a:pt x="89" y="49"/>
                    </a:cubicBezTo>
                    <a:cubicBezTo>
                      <a:pt x="93" y="45"/>
                      <a:pt x="93" y="45"/>
                      <a:pt x="93" y="45"/>
                    </a:cubicBezTo>
                    <a:cubicBezTo>
                      <a:pt x="93" y="45"/>
                      <a:pt x="92" y="44"/>
                      <a:pt x="92" y="44"/>
                    </a:cubicBezTo>
                    <a:cubicBezTo>
                      <a:pt x="92" y="43"/>
                      <a:pt x="91" y="42"/>
                      <a:pt x="91" y="40"/>
                    </a:cubicBezTo>
                    <a:moveTo>
                      <a:pt x="98" y="32"/>
                    </a:moveTo>
                    <a:cubicBezTo>
                      <a:pt x="96" y="34"/>
                      <a:pt x="96" y="34"/>
                      <a:pt x="96" y="34"/>
                    </a:cubicBezTo>
                    <a:cubicBezTo>
                      <a:pt x="97" y="35"/>
                      <a:pt x="97" y="35"/>
                      <a:pt x="98" y="36"/>
                    </a:cubicBezTo>
                    <a:cubicBezTo>
                      <a:pt x="98" y="37"/>
                      <a:pt x="97" y="38"/>
                      <a:pt x="96" y="38"/>
                    </a:cubicBezTo>
                    <a:cubicBezTo>
                      <a:pt x="95" y="38"/>
                      <a:pt x="95" y="38"/>
                      <a:pt x="95" y="38"/>
                    </a:cubicBezTo>
                    <a:cubicBezTo>
                      <a:pt x="95" y="38"/>
                      <a:pt x="95" y="38"/>
                      <a:pt x="95" y="38"/>
                    </a:cubicBezTo>
                    <a:cubicBezTo>
                      <a:pt x="95" y="38"/>
                      <a:pt x="95" y="39"/>
                      <a:pt x="95" y="39"/>
                    </a:cubicBezTo>
                    <a:cubicBezTo>
                      <a:pt x="95" y="40"/>
                      <a:pt x="95" y="41"/>
                      <a:pt x="96" y="41"/>
                    </a:cubicBezTo>
                    <a:cubicBezTo>
                      <a:pt x="99" y="37"/>
                      <a:pt x="99" y="37"/>
                      <a:pt x="99" y="37"/>
                    </a:cubicBezTo>
                    <a:cubicBezTo>
                      <a:pt x="99" y="37"/>
                      <a:pt x="99" y="37"/>
                      <a:pt x="99" y="37"/>
                    </a:cubicBezTo>
                    <a:cubicBezTo>
                      <a:pt x="99" y="35"/>
                      <a:pt x="98" y="34"/>
                      <a:pt x="98" y="32"/>
                    </a:cubicBezTo>
                    <a:moveTo>
                      <a:pt x="105" y="25"/>
                    </a:moveTo>
                    <a:cubicBezTo>
                      <a:pt x="103" y="27"/>
                      <a:pt x="103" y="27"/>
                      <a:pt x="103" y="27"/>
                    </a:cubicBezTo>
                    <a:cubicBezTo>
                      <a:pt x="104" y="27"/>
                      <a:pt x="104" y="27"/>
                      <a:pt x="104" y="28"/>
                    </a:cubicBezTo>
                    <a:cubicBezTo>
                      <a:pt x="104" y="29"/>
                      <a:pt x="104" y="30"/>
                      <a:pt x="103" y="30"/>
                    </a:cubicBezTo>
                    <a:cubicBezTo>
                      <a:pt x="102" y="30"/>
                      <a:pt x="102" y="30"/>
                      <a:pt x="102" y="30"/>
                    </a:cubicBezTo>
                    <a:cubicBezTo>
                      <a:pt x="102" y="30"/>
                      <a:pt x="102" y="30"/>
                      <a:pt x="102" y="30"/>
                    </a:cubicBezTo>
                    <a:cubicBezTo>
                      <a:pt x="102" y="30"/>
                      <a:pt x="102" y="31"/>
                      <a:pt x="102" y="31"/>
                    </a:cubicBezTo>
                    <a:cubicBezTo>
                      <a:pt x="102" y="32"/>
                      <a:pt x="102" y="33"/>
                      <a:pt x="102" y="33"/>
                    </a:cubicBezTo>
                    <a:cubicBezTo>
                      <a:pt x="106" y="29"/>
                      <a:pt x="106" y="29"/>
                      <a:pt x="106" y="29"/>
                    </a:cubicBezTo>
                    <a:cubicBezTo>
                      <a:pt x="106" y="29"/>
                      <a:pt x="106" y="29"/>
                      <a:pt x="106" y="29"/>
                    </a:cubicBezTo>
                    <a:cubicBezTo>
                      <a:pt x="106" y="28"/>
                      <a:pt x="105" y="26"/>
                      <a:pt x="105" y="25"/>
                    </a:cubicBezTo>
                    <a:moveTo>
                      <a:pt x="112" y="17"/>
                    </a:moveTo>
                    <a:cubicBezTo>
                      <a:pt x="110" y="19"/>
                      <a:pt x="110" y="19"/>
                      <a:pt x="110" y="19"/>
                    </a:cubicBezTo>
                    <a:cubicBezTo>
                      <a:pt x="111" y="19"/>
                      <a:pt x="111" y="20"/>
                      <a:pt x="111" y="20"/>
                    </a:cubicBezTo>
                    <a:cubicBezTo>
                      <a:pt x="111" y="22"/>
                      <a:pt x="111" y="22"/>
                      <a:pt x="109" y="23"/>
                    </a:cubicBezTo>
                    <a:cubicBezTo>
                      <a:pt x="109" y="23"/>
                      <a:pt x="109" y="23"/>
                      <a:pt x="109" y="23"/>
                    </a:cubicBezTo>
                    <a:cubicBezTo>
                      <a:pt x="109" y="23"/>
                      <a:pt x="109" y="23"/>
                      <a:pt x="109" y="23"/>
                    </a:cubicBezTo>
                    <a:cubicBezTo>
                      <a:pt x="109" y="23"/>
                      <a:pt x="109" y="23"/>
                      <a:pt x="109" y="23"/>
                    </a:cubicBezTo>
                    <a:cubicBezTo>
                      <a:pt x="109" y="24"/>
                      <a:pt x="109" y="25"/>
                      <a:pt x="109" y="26"/>
                    </a:cubicBezTo>
                    <a:cubicBezTo>
                      <a:pt x="113" y="21"/>
                      <a:pt x="113" y="21"/>
                      <a:pt x="113" y="21"/>
                    </a:cubicBezTo>
                    <a:cubicBezTo>
                      <a:pt x="113" y="21"/>
                      <a:pt x="113" y="21"/>
                      <a:pt x="113" y="21"/>
                    </a:cubicBezTo>
                    <a:cubicBezTo>
                      <a:pt x="113" y="20"/>
                      <a:pt x="112" y="18"/>
                      <a:pt x="112" y="17"/>
                    </a:cubicBezTo>
                    <a:moveTo>
                      <a:pt x="119" y="9"/>
                    </a:moveTo>
                    <a:cubicBezTo>
                      <a:pt x="117" y="11"/>
                      <a:pt x="117" y="11"/>
                      <a:pt x="117" y="11"/>
                    </a:cubicBezTo>
                    <a:cubicBezTo>
                      <a:pt x="118" y="11"/>
                      <a:pt x="118" y="12"/>
                      <a:pt x="118" y="13"/>
                    </a:cubicBezTo>
                    <a:cubicBezTo>
                      <a:pt x="118" y="14"/>
                      <a:pt x="117" y="15"/>
                      <a:pt x="116" y="15"/>
                    </a:cubicBezTo>
                    <a:cubicBezTo>
                      <a:pt x="116" y="15"/>
                      <a:pt x="116" y="15"/>
                      <a:pt x="116" y="15"/>
                    </a:cubicBezTo>
                    <a:cubicBezTo>
                      <a:pt x="116" y="15"/>
                      <a:pt x="116" y="15"/>
                      <a:pt x="116" y="15"/>
                    </a:cubicBezTo>
                    <a:cubicBezTo>
                      <a:pt x="116" y="15"/>
                      <a:pt x="116" y="15"/>
                      <a:pt x="116" y="16"/>
                    </a:cubicBezTo>
                    <a:cubicBezTo>
                      <a:pt x="116" y="16"/>
                      <a:pt x="116" y="17"/>
                      <a:pt x="116" y="18"/>
                    </a:cubicBezTo>
                    <a:cubicBezTo>
                      <a:pt x="120" y="13"/>
                      <a:pt x="120" y="13"/>
                      <a:pt x="120" y="13"/>
                    </a:cubicBezTo>
                    <a:cubicBezTo>
                      <a:pt x="120" y="13"/>
                      <a:pt x="120" y="13"/>
                      <a:pt x="120" y="13"/>
                    </a:cubicBezTo>
                    <a:cubicBezTo>
                      <a:pt x="119" y="12"/>
                      <a:pt x="119" y="11"/>
                      <a:pt x="119" y="9"/>
                    </a:cubicBezTo>
                    <a:moveTo>
                      <a:pt x="126" y="3"/>
                    </a:moveTo>
                    <a:cubicBezTo>
                      <a:pt x="128" y="2"/>
                      <a:pt x="128" y="2"/>
                      <a:pt x="128" y="2"/>
                    </a:cubicBezTo>
                    <a:cubicBezTo>
                      <a:pt x="126" y="3"/>
                      <a:pt x="126" y="3"/>
                      <a:pt x="126" y="3"/>
                    </a:cubicBezTo>
                    <a:moveTo>
                      <a:pt x="128" y="0"/>
                    </a:moveTo>
                    <a:cubicBezTo>
                      <a:pt x="127" y="0"/>
                      <a:pt x="126" y="0"/>
                      <a:pt x="126" y="1"/>
                    </a:cubicBezTo>
                    <a:cubicBezTo>
                      <a:pt x="126" y="1"/>
                      <a:pt x="126" y="1"/>
                      <a:pt x="126" y="1"/>
                    </a:cubicBezTo>
                    <a:cubicBezTo>
                      <a:pt x="124" y="3"/>
                      <a:pt x="124" y="3"/>
                      <a:pt x="124" y="3"/>
                    </a:cubicBezTo>
                    <a:cubicBezTo>
                      <a:pt x="125" y="3"/>
                      <a:pt x="125" y="4"/>
                      <a:pt x="125" y="5"/>
                    </a:cubicBezTo>
                    <a:cubicBezTo>
                      <a:pt x="125" y="6"/>
                      <a:pt x="124" y="7"/>
                      <a:pt x="123" y="7"/>
                    </a:cubicBezTo>
                    <a:cubicBezTo>
                      <a:pt x="123" y="7"/>
                      <a:pt x="123" y="7"/>
                      <a:pt x="123" y="7"/>
                    </a:cubicBezTo>
                    <a:cubicBezTo>
                      <a:pt x="123" y="7"/>
                      <a:pt x="123" y="7"/>
                      <a:pt x="123" y="7"/>
                    </a:cubicBezTo>
                    <a:cubicBezTo>
                      <a:pt x="123" y="7"/>
                      <a:pt x="123" y="7"/>
                      <a:pt x="123" y="8"/>
                    </a:cubicBezTo>
                    <a:cubicBezTo>
                      <a:pt x="123" y="9"/>
                      <a:pt x="123" y="9"/>
                      <a:pt x="123" y="10"/>
                    </a:cubicBezTo>
                    <a:cubicBezTo>
                      <a:pt x="128" y="5"/>
                      <a:pt x="128" y="5"/>
                      <a:pt x="128" y="5"/>
                    </a:cubicBezTo>
                    <a:cubicBezTo>
                      <a:pt x="139" y="14"/>
                      <a:pt x="139" y="14"/>
                      <a:pt x="139" y="14"/>
                    </a:cubicBezTo>
                    <a:cubicBezTo>
                      <a:pt x="140" y="15"/>
                      <a:pt x="140" y="15"/>
                      <a:pt x="140" y="15"/>
                    </a:cubicBezTo>
                    <a:cubicBezTo>
                      <a:pt x="17" y="154"/>
                      <a:pt x="17" y="154"/>
                      <a:pt x="17" y="154"/>
                    </a:cubicBezTo>
                    <a:cubicBezTo>
                      <a:pt x="16" y="153"/>
                      <a:pt x="16" y="153"/>
                      <a:pt x="16" y="153"/>
                    </a:cubicBezTo>
                    <a:cubicBezTo>
                      <a:pt x="5" y="144"/>
                      <a:pt x="5" y="144"/>
                      <a:pt x="5" y="144"/>
                    </a:cubicBezTo>
                    <a:cubicBezTo>
                      <a:pt x="10" y="138"/>
                      <a:pt x="10" y="138"/>
                      <a:pt x="10" y="138"/>
                    </a:cubicBezTo>
                    <a:cubicBezTo>
                      <a:pt x="10" y="138"/>
                      <a:pt x="10" y="138"/>
                      <a:pt x="10" y="138"/>
                    </a:cubicBezTo>
                    <a:cubicBezTo>
                      <a:pt x="9" y="137"/>
                      <a:pt x="9" y="135"/>
                      <a:pt x="9" y="134"/>
                    </a:cubicBezTo>
                    <a:cubicBezTo>
                      <a:pt x="1" y="143"/>
                      <a:pt x="1" y="143"/>
                      <a:pt x="1" y="143"/>
                    </a:cubicBezTo>
                    <a:cubicBezTo>
                      <a:pt x="0" y="143"/>
                      <a:pt x="0" y="144"/>
                      <a:pt x="0" y="144"/>
                    </a:cubicBezTo>
                    <a:cubicBezTo>
                      <a:pt x="0" y="145"/>
                      <a:pt x="0" y="145"/>
                      <a:pt x="1" y="146"/>
                    </a:cubicBezTo>
                    <a:cubicBezTo>
                      <a:pt x="14" y="158"/>
                      <a:pt x="14" y="158"/>
                      <a:pt x="14" y="158"/>
                    </a:cubicBezTo>
                    <a:cubicBezTo>
                      <a:pt x="16" y="159"/>
                      <a:pt x="16" y="159"/>
                      <a:pt x="16" y="159"/>
                    </a:cubicBezTo>
                    <a:cubicBezTo>
                      <a:pt x="16" y="159"/>
                      <a:pt x="17" y="159"/>
                      <a:pt x="17" y="159"/>
                    </a:cubicBezTo>
                    <a:cubicBezTo>
                      <a:pt x="17" y="159"/>
                      <a:pt x="17" y="159"/>
                      <a:pt x="17" y="159"/>
                    </a:cubicBezTo>
                    <a:cubicBezTo>
                      <a:pt x="18" y="159"/>
                      <a:pt x="18" y="159"/>
                      <a:pt x="19" y="159"/>
                    </a:cubicBezTo>
                    <a:cubicBezTo>
                      <a:pt x="20" y="157"/>
                      <a:pt x="20" y="157"/>
                      <a:pt x="20" y="157"/>
                    </a:cubicBezTo>
                    <a:cubicBezTo>
                      <a:pt x="143" y="18"/>
                      <a:pt x="143" y="18"/>
                      <a:pt x="143" y="18"/>
                    </a:cubicBezTo>
                    <a:cubicBezTo>
                      <a:pt x="144" y="17"/>
                      <a:pt x="144" y="17"/>
                      <a:pt x="144" y="17"/>
                    </a:cubicBezTo>
                    <a:cubicBezTo>
                      <a:pt x="144" y="16"/>
                      <a:pt x="145" y="16"/>
                      <a:pt x="145" y="15"/>
                    </a:cubicBezTo>
                    <a:cubicBezTo>
                      <a:pt x="145" y="15"/>
                      <a:pt x="144" y="14"/>
                      <a:pt x="144" y="14"/>
                    </a:cubicBezTo>
                    <a:cubicBezTo>
                      <a:pt x="144" y="14"/>
                      <a:pt x="144" y="14"/>
                      <a:pt x="144" y="14"/>
                    </a:cubicBezTo>
                    <a:cubicBezTo>
                      <a:pt x="129" y="0"/>
                      <a:pt x="129" y="0"/>
                      <a:pt x="129" y="0"/>
                    </a:cubicBezTo>
                    <a:cubicBezTo>
                      <a:pt x="129" y="0"/>
                      <a:pt x="128" y="0"/>
                      <a:pt x="128"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4" name="Freeform 187"/>
              <p:cNvSpPr/>
              <p:nvPr/>
            </p:nvSpPr>
            <p:spPr bwMode="auto">
              <a:xfrm>
                <a:off x="5383213" y="5668963"/>
                <a:ext cx="25400" cy="23813"/>
              </a:xfrm>
              <a:custGeom>
                <a:avLst/>
                <a:gdLst>
                  <a:gd name="T0" fmla="*/ 4 w 9"/>
                  <a:gd name="T1" fmla="*/ 0 h 9"/>
                  <a:gd name="T2" fmla="*/ 1 w 9"/>
                  <a:gd name="T3" fmla="*/ 1 h 9"/>
                  <a:gd name="T4" fmla="*/ 3 w 9"/>
                  <a:gd name="T5" fmla="*/ 2 h 9"/>
                  <a:gd name="T6" fmla="*/ 4 w 9"/>
                  <a:gd name="T7" fmla="*/ 4 h 9"/>
                  <a:gd name="T8" fmla="*/ 4 w 9"/>
                  <a:gd name="T9" fmla="*/ 4 h 9"/>
                  <a:gd name="T10" fmla="*/ 5 w 9"/>
                  <a:gd name="T11" fmla="*/ 5 h 9"/>
                  <a:gd name="T12" fmla="*/ 5 w 9"/>
                  <a:gd name="T13" fmla="*/ 5 h 9"/>
                  <a:gd name="T14" fmla="*/ 6 w 9"/>
                  <a:gd name="T15" fmla="*/ 7 h 9"/>
                  <a:gd name="T16" fmla="*/ 5 w 9"/>
                  <a:gd name="T17" fmla="*/ 5 h 9"/>
                  <a:gd name="T18" fmla="*/ 4 w 9"/>
                  <a:gd name="T19" fmla="*/ 5 h 9"/>
                  <a:gd name="T20" fmla="*/ 4 w 9"/>
                  <a:gd name="T21" fmla="*/ 5 h 9"/>
                  <a:gd name="T22" fmla="*/ 3 w 9"/>
                  <a:gd name="T23" fmla="*/ 6 h 9"/>
                  <a:gd name="T24" fmla="*/ 2 w 9"/>
                  <a:gd name="T25" fmla="*/ 6 h 9"/>
                  <a:gd name="T26" fmla="*/ 0 w 9"/>
                  <a:gd name="T27" fmla="*/ 5 h 9"/>
                  <a:gd name="T28" fmla="*/ 1 w 9"/>
                  <a:gd name="T29" fmla="*/ 8 h 9"/>
                  <a:gd name="T30" fmla="*/ 4 w 9"/>
                  <a:gd name="T31" fmla="*/ 9 h 9"/>
                  <a:gd name="T32" fmla="*/ 4 w 9"/>
                  <a:gd name="T33" fmla="*/ 9 h 9"/>
                  <a:gd name="T34" fmla="*/ 4 w 9"/>
                  <a:gd name="T35" fmla="*/ 9 h 9"/>
                  <a:gd name="T36" fmla="*/ 4 w 9"/>
                  <a:gd name="T37" fmla="*/ 9 h 9"/>
                  <a:gd name="T38" fmla="*/ 8 w 9"/>
                  <a:gd name="T39" fmla="*/ 8 h 9"/>
                  <a:gd name="T40" fmla="*/ 8 w 9"/>
                  <a:gd name="T41" fmla="*/ 8 h 9"/>
                  <a:gd name="T42" fmla="*/ 9 w 9"/>
                  <a:gd name="T43" fmla="*/ 5 h 9"/>
                  <a:gd name="T44" fmla="*/ 9 w 9"/>
                  <a:gd name="T45" fmla="*/ 5 h 9"/>
                  <a:gd name="T46" fmla="*/ 7 w 9"/>
                  <a:gd name="T47" fmla="*/ 1 h 9"/>
                  <a:gd name="T48" fmla="*/ 4 w 9"/>
                  <a:gd name="T49" fmla="*/ 0 h 9"/>
                  <a:gd name="T50" fmla="*/ 4 w 9"/>
                  <a:gd name="T51" fmla="*/ 0 h 9"/>
                  <a:gd name="T52" fmla="*/ 4 w 9"/>
                  <a:gd name="T5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 h="9">
                    <a:moveTo>
                      <a:pt x="4" y="0"/>
                    </a:moveTo>
                    <a:cubicBezTo>
                      <a:pt x="3" y="0"/>
                      <a:pt x="2" y="1"/>
                      <a:pt x="1" y="1"/>
                    </a:cubicBezTo>
                    <a:cubicBezTo>
                      <a:pt x="2" y="2"/>
                      <a:pt x="2" y="2"/>
                      <a:pt x="3" y="2"/>
                    </a:cubicBezTo>
                    <a:cubicBezTo>
                      <a:pt x="4" y="3"/>
                      <a:pt x="5" y="4"/>
                      <a:pt x="4" y="4"/>
                    </a:cubicBezTo>
                    <a:cubicBezTo>
                      <a:pt x="4" y="4"/>
                      <a:pt x="4" y="4"/>
                      <a:pt x="4" y="4"/>
                    </a:cubicBezTo>
                    <a:cubicBezTo>
                      <a:pt x="5" y="5"/>
                      <a:pt x="5" y="5"/>
                      <a:pt x="5" y="5"/>
                    </a:cubicBezTo>
                    <a:cubicBezTo>
                      <a:pt x="5" y="5"/>
                      <a:pt x="5" y="5"/>
                      <a:pt x="5" y="5"/>
                    </a:cubicBezTo>
                    <a:cubicBezTo>
                      <a:pt x="6" y="7"/>
                      <a:pt x="6" y="7"/>
                      <a:pt x="6" y="7"/>
                    </a:cubicBezTo>
                    <a:cubicBezTo>
                      <a:pt x="5" y="5"/>
                      <a:pt x="5" y="5"/>
                      <a:pt x="5" y="5"/>
                    </a:cubicBezTo>
                    <a:cubicBezTo>
                      <a:pt x="4" y="5"/>
                      <a:pt x="4" y="5"/>
                      <a:pt x="4" y="5"/>
                    </a:cubicBezTo>
                    <a:cubicBezTo>
                      <a:pt x="4" y="5"/>
                      <a:pt x="4" y="5"/>
                      <a:pt x="4" y="5"/>
                    </a:cubicBezTo>
                    <a:cubicBezTo>
                      <a:pt x="4" y="6"/>
                      <a:pt x="3" y="6"/>
                      <a:pt x="3" y="6"/>
                    </a:cubicBezTo>
                    <a:cubicBezTo>
                      <a:pt x="2" y="6"/>
                      <a:pt x="2" y="6"/>
                      <a:pt x="2" y="6"/>
                    </a:cubicBezTo>
                    <a:cubicBezTo>
                      <a:pt x="1" y="6"/>
                      <a:pt x="0" y="6"/>
                      <a:pt x="0" y="5"/>
                    </a:cubicBezTo>
                    <a:cubicBezTo>
                      <a:pt x="0" y="6"/>
                      <a:pt x="0" y="7"/>
                      <a:pt x="1" y="8"/>
                    </a:cubicBezTo>
                    <a:cubicBezTo>
                      <a:pt x="2" y="9"/>
                      <a:pt x="3" y="9"/>
                      <a:pt x="4" y="9"/>
                    </a:cubicBezTo>
                    <a:cubicBezTo>
                      <a:pt x="4" y="9"/>
                      <a:pt x="4" y="9"/>
                      <a:pt x="4" y="9"/>
                    </a:cubicBezTo>
                    <a:cubicBezTo>
                      <a:pt x="4" y="9"/>
                      <a:pt x="4" y="9"/>
                      <a:pt x="4" y="9"/>
                    </a:cubicBezTo>
                    <a:cubicBezTo>
                      <a:pt x="4" y="9"/>
                      <a:pt x="4" y="9"/>
                      <a:pt x="4" y="9"/>
                    </a:cubicBezTo>
                    <a:cubicBezTo>
                      <a:pt x="6" y="9"/>
                      <a:pt x="7" y="9"/>
                      <a:pt x="8" y="8"/>
                    </a:cubicBezTo>
                    <a:cubicBezTo>
                      <a:pt x="8" y="8"/>
                      <a:pt x="8" y="8"/>
                      <a:pt x="8" y="8"/>
                    </a:cubicBezTo>
                    <a:cubicBezTo>
                      <a:pt x="8" y="7"/>
                      <a:pt x="9" y="6"/>
                      <a:pt x="9" y="5"/>
                    </a:cubicBezTo>
                    <a:cubicBezTo>
                      <a:pt x="9" y="5"/>
                      <a:pt x="9" y="5"/>
                      <a:pt x="9" y="5"/>
                    </a:cubicBezTo>
                    <a:cubicBezTo>
                      <a:pt x="9" y="3"/>
                      <a:pt x="8" y="2"/>
                      <a:pt x="7" y="1"/>
                    </a:cubicBezTo>
                    <a:cubicBezTo>
                      <a:pt x="6" y="1"/>
                      <a:pt x="5" y="0"/>
                      <a:pt x="4" y="0"/>
                    </a:cubicBezTo>
                    <a:cubicBezTo>
                      <a:pt x="4" y="0"/>
                      <a:pt x="4" y="0"/>
                      <a:pt x="4" y="0"/>
                    </a:cubicBezTo>
                    <a:cubicBezTo>
                      <a:pt x="4" y="0"/>
                      <a:pt x="4" y="0"/>
                      <a:pt x="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5" name="Freeform 188"/>
              <p:cNvSpPr>
                <a:spLocks noEditPoints="1"/>
              </p:cNvSpPr>
              <p:nvPr/>
            </p:nvSpPr>
            <p:spPr bwMode="auto">
              <a:xfrm>
                <a:off x="5364163" y="5691188"/>
                <a:ext cx="23813" cy="25400"/>
              </a:xfrm>
              <a:custGeom>
                <a:avLst/>
                <a:gdLst>
                  <a:gd name="T0" fmla="*/ 8 w 9"/>
                  <a:gd name="T1" fmla="*/ 8 h 9"/>
                  <a:gd name="T2" fmla="*/ 8 w 9"/>
                  <a:gd name="T3" fmla="*/ 8 h 9"/>
                  <a:gd name="T4" fmla="*/ 8 w 9"/>
                  <a:gd name="T5" fmla="*/ 8 h 9"/>
                  <a:gd name="T6" fmla="*/ 8 w 9"/>
                  <a:gd name="T7" fmla="*/ 8 h 9"/>
                  <a:gd name="T8" fmla="*/ 4 w 9"/>
                  <a:gd name="T9" fmla="*/ 0 h 9"/>
                  <a:gd name="T10" fmla="*/ 1 w 9"/>
                  <a:gd name="T11" fmla="*/ 1 h 9"/>
                  <a:gd name="T12" fmla="*/ 3 w 9"/>
                  <a:gd name="T13" fmla="*/ 2 h 9"/>
                  <a:gd name="T14" fmla="*/ 5 w 9"/>
                  <a:gd name="T15" fmla="*/ 4 h 9"/>
                  <a:gd name="T16" fmla="*/ 5 w 9"/>
                  <a:gd name="T17" fmla="*/ 4 h 9"/>
                  <a:gd name="T18" fmla="*/ 5 w 9"/>
                  <a:gd name="T19" fmla="*/ 5 h 9"/>
                  <a:gd name="T20" fmla="*/ 5 w 9"/>
                  <a:gd name="T21" fmla="*/ 5 h 9"/>
                  <a:gd name="T22" fmla="*/ 5 w 9"/>
                  <a:gd name="T23" fmla="*/ 5 h 9"/>
                  <a:gd name="T24" fmla="*/ 4 w 9"/>
                  <a:gd name="T25" fmla="*/ 5 h 9"/>
                  <a:gd name="T26" fmla="*/ 4 w 9"/>
                  <a:gd name="T27" fmla="*/ 5 h 9"/>
                  <a:gd name="T28" fmla="*/ 3 w 9"/>
                  <a:gd name="T29" fmla="*/ 6 h 9"/>
                  <a:gd name="T30" fmla="*/ 2 w 9"/>
                  <a:gd name="T31" fmla="*/ 6 h 9"/>
                  <a:gd name="T32" fmla="*/ 0 w 9"/>
                  <a:gd name="T33" fmla="*/ 5 h 9"/>
                  <a:gd name="T34" fmla="*/ 1 w 9"/>
                  <a:gd name="T35" fmla="*/ 8 h 9"/>
                  <a:gd name="T36" fmla="*/ 4 w 9"/>
                  <a:gd name="T37" fmla="*/ 9 h 9"/>
                  <a:gd name="T38" fmla="*/ 4 w 9"/>
                  <a:gd name="T39" fmla="*/ 9 h 9"/>
                  <a:gd name="T40" fmla="*/ 4 w 9"/>
                  <a:gd name="T41" fmla="*/ 9 h 9"/>
                  <a:gd name="T42" fmla="*/ 5 w 9"/>
                  <a:gd name="T43" fmla="*/ 9 h 9"/>
                  <a:gd name="T44" fmla="*/ 8 w 9"/>
                  <a:gd name="T45" fmla="*/ 8 h 9"/>
                  <a:gd name="T46" fmla="*/ 8 w 9"/>
                  <a:gd name="T47" fmla="*/ 8 h 9"/>
                  <a:gd name="T48" fmla="*/ 9 w 9"/>
                  <a:gd name="T49" fmla="*/ 5 h 9"/>
                  <a:gd name="T50" fmla="*/ 9 w 9"/>
                  <a:gd name="T51" fmla="*/ 4 h 9"/>
                  <a:gd name="T52" fmla="*/ 7 w 9"/>
                  <a:gd name="T53" fmla="*/ 1 h 9"/>
                  <a:gd name="T54" fmla="*/ 4 w 9"/>
                  <a:gd name="T55" fmla="*/ 0 h 9"/>
                  <a:gd name="T56" fmla="*/ 4 w 9"/>
                  <a:gd name="T57" fmla="*/ 0 h 9"/>
                  <a:gd name="T58" fmla="*/ 4 w 9"/>
                  <a:gd name="T59"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 h="9">
                    <a:moveTo>
                      <a:pt x="8" y="8"/>
                    </a:moveTo>
                    <a:cubicBezTo>
                      <a:pt x="8" y="8"/>
                      <a:pt x="8" y="8"/>
                      <a:pt x="8" y="8"/>
                    </a:cubicBezTo>
                    <a:cubicBezTo>
                      <a:pt x="8" y="8"/>
                      <a:pt x="8" y="8"/>
                      <a:pt x="8" y="8"/>
                    </a:cubicBezTo>
                    <a:cubicBezTo>
                      <a:pt x="8" y="8"/>
                      <a:pt x="8" y="8"/>
                      <a:pt x="8" y="8"/>
                    </a:cubicBezTo>
                    <a:moveTo>
                      <a:pt x="4" y="0"/>
                    </a:moveTo>
                    <a:cubicBezTo>
                      <a:pt x="3" y="0"/>
                      <a:pt x="2" y="1"/>
                      <a:pt x="1" y="1"/>
                    </a:cubicBezTo>
                    <a:cubicBezTo>
                      <a:pt x="2" y="2"/>
                      <a:pt x="3" y="2"/>
                      <a:pt x="3" y="2"/>
                    </a:cubicBezTo>
                    <a:cubicBezTo>
                      <a:pt x="4" y="2"/>
                      <a:pt x="5" y="3"/>
                      <a:pt x="5" y="4"/>
                    </a:cubicBezTo>
                    <a:cubicBezTo>
                      <a:pt x="5" y="4"/>
                      <a:pt x="5" y="4"/>
                      <a:pt x="5" y="4"/>
                    </a:cubicBezTo>
                    <a:cubicBezTo>
                      <a:pt x="5" y="5"/>
                      <a:pt x="5" y="5"/>
                      <a:pt x="5" y="5"/>
                    </a:cubicBezTo>
                    <a:cubicBezTo>
                      <a:pt x="5" y="5"/>
                      <a:pt x="5" y="5"/>
                      <a:pt x="5" y="5"/>
                    </a:cubicBezTo>
                    <a:cubicBezTo>
                      <a:pt x="5" y="5"/>
                      <a:pt x="5" y="5"/>
                      <a:pt x="5" y="5"/>
                    </a:cubicBezTo>
                    <a:cubicBezTo>
                      <a:pt x="4" y="5"/>
                      <a:pt x="4" y="5"/>
                      <a:pt x="4" y="5"/>
                    </a:cubicBezTo>
                    <a:cubicBezTo>
                      <a:pt x="4" y="5"/>
                      <a:pt x="4" y="5"/>
                      <a:pt x="4" y="5"/>
                    </a:cubicBezTo>
                    <a:cubicBezTo>
                      <a:pt x="4" y="6"/>
                      <a:pt x="3" y="6"/>
                      <a:pt x="3" y="6"/>
                    </a:cubicBezTo>
                    <a:cubicBezTo>
                      <a:pt x="2" y="6"/>
                      <a:pt x="2" y="6"/>
                      <a:pt x="2" y="6"/>
                    </a:cubicBezTo>
                    <a:cubicBezTo>
                      <a:pt x="1" y="6"/>
                      <a:pt x="0" y="5"/>
                      <a:pt x="0" y="5"/>
                    </a:cubicBezTo>
                    <a:cubicBezTo>
                      <a:pt x="0" y="6"/>
                      <a:pt x="0" y="7"/>
                      <a:pt x="1" y="8"/>
                    </a:cubicBezTo>
                    <a:cubicBezTo>
                      <a:pt x="2" y="9"/>
                      <a:pt x="3" y="9"/>
                      <a:pt x="4" y="9"/>
                    </a:cubicBezTo>
                    <a:cubicBezTo>
                      <a:pt x="4" y="9"/>
                      <a:pt x="4" y="9"/>
                      <a:pt x="4" y="9"/>
                    </a:cubicBezTo>
                    <a:cubicBezTo>
                      <a:pt x="4" y="9"/>
                      <a:pt x="4" y="9"/>
                      <a:pt x="4" y="9"/>
                    </a:cubicBezTo>
                    <a:cubicBezTo>
                      <a:pt x="4" y="9"/>
                      <a:pt x="4" y="9"/>
                      <a:pt x="5" y="9"/>
                    </a:cubicBezTo>
                    <a:cubicBezTo>
                      <a:pt x="6" y="9"/>
                      <a:pt x="7" y="9"/>
                      <a:pt x="8" y="8"/>
                    </a:cubicBezTo>
                    <a:cubicBezTo>
                      <a:pt x="8" y="8"/>
                      <a:pt x="8" y="8"/>
                      <a:pt x="8" y="8"/>
                    </a:cubicBezTo>
                    <a:cubicBezTo>
                      <a:pt x="8" y="7"/>
                      <a:pt x="9" y="6"/>
                      <a:pt x="9" y="5"/>
                    </a:cubicBezTo>
                    <a:cubicBezTo>
                      <a:pt x="9" y="5"/>
                      <a:pt x="9" y="5"/>
                      <a:pt x="9" y="4"/>
                    </a:cubicBezTo>
                    <a:cubicBezTo>
                      <a:pt x="9" y="3"/>
                      <a:pt x="8" y="2"/>
                      <a:pt x="7" y="1"/>
                    </a:cubicBezTo>
                    <a:cubicBezTo>
                      <a:pt x="6" y="1"/>
                      <a:pt x="5" y="0"/>
                      <a:pt x="4" y="0"/>
                    </a:cubicBezTo>
                    <a:cubicBezTo>
                      <a:pt x="4" y="0"/>
                      <a:pt x="4" y="0"/>
                      <a:pt x="4" y="0"/>
                    </a:cubicBezTo>
                    <a:cubicBezTo>
                      <a:pt x="4" y="0"/>
                      <a:pt x="4" y="0"/>
                      <a:pt x="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6" name="Freeform 189"/>
              <p:cNvSpPr/>
              <p:nvPr/>
            </p:nvSpPr>
            <p:spPr bwMode="auto">
              <a:xfrm>
                <a:off x="5343526" y="5713413"/>
                <a:ext cx="25400" cy="25400"/>
              </a:xfrm>
              <a:custGeom>
                <a:avLst/>
                <a:gdLst>
                  <a:gd name="T0" fmla="*/ 4 w 9"/>
                  <a:gd name="T1" fmla="*/ 0 h 9"/>
                  <a:gd name="T2" fmla="*/ 1 w 9"/>
                  <a:gd name="T3" fmla="*/ 1 h 9"/>
                  <a:gd name="T4" fmla="*/ 3 w 9"/>
                  <a:gd name="T5" fmla="*/ 2 h 9"/>
                  <a:gd name="T6" fmla="*/ 3 w 9"/>
                  <a:gd name="T7" fmla="*/ 2 h 9"/>
                  <a:gd name="T8" fmla="*/ 5 w 9"/>
                  <a:gd name="T9" fmla="*/ 4 h 9"/>
                  <a:gd name="T10" fmla="*/ 5 w 9"/>
                  <a:gd name="T11" fmla="*/ 4 h 9"/>
                  <a:gd name="T12" fmla="*/ 5 w 9"/>
                  <a:gd name="T13" fmla="*/ 4 h 9"/>
                  <a:gd name="T14" fmla="*/ 5 w 9"/>
                  <a:gd name="T15" fmla="*/ 4 h 9"/>
                  <a:gd name="T16" fmla="*/ 5 w 9"/>
                  <a:gd name="T17" fmla="*/ 5 h 9"/>
                  <a:gd name="T18" fmla="*/ 4 w 9"/>
                  <a:gd name="T19" fmla="*/ 5 h 9"/>
                  <a:gd name="T20" fmla="*/ 4 w 9"/>
                  <a:gd name="T21" fmla="*/ 5 h 9"/>
                  <a:gd name="T22" fmla="*/ 3 w 9"/>
                  <a:gd name="T23" fmla="*/ 6 h 9"/>
                  <a:gd name="T24" fmla="*/ 2 w 9"/>
                  <a:gd name="T25" fmla="*/ 6 h 9"/>
                  <a:gd name="T26" fmla="*/ 0 w 9"/>
                  <a:gd name="T27" fmla="*/ 5 h 9"/>
                  <a:gd name="T28" fmla="*/ 1 w 9"/>
                  <a:gd name="T29" fmla="*/ 8 h 9"/>
                  <a:gd name="T30" fmla="*/ 4 w 9"/>
                  <a:gd name="T31" fmla="*/ 9 h 9"/>
                  <a:gd name="T32" fmla="*/ 4 w 9"/>
                  <a:gd name="T33" fmla="*/ 9 h 9"/>
                  <a:gd name="T34" fmla="*/ 4 w 9"/>
                  <a:gd name="T35" fmla="*/ 9 h 9"/>
                  <a:gd name="T36" fmla="*/ 5 w 9"/>
                  <a:gd name="T37" fmla="*/ 9 h 9"/>
                  <a:gd name="T38" fmla="*/ 8 w 9"/>
                  <a:gd name="T39" fmla="*/ 7 h 9"/>
                  <a:gd name="T40" fmla="*/ 8 w 9"/>
                  <a:gd name="T41" fmla="*/ 7 h 9"/>
                  <a:gd name="T42" fmla="*/ 9 w 9"/>
                  <a:gd name="T43" fmla="*/ 4 h 9"/>
                  <a:gd name="T44" fmla="*/ 9 w 9"/>
                  <a:gd name="T45" fmla="*/ 4 h 9"/>
                  <a:gd name="T46" fmla="*/ 7 w 9"/>
                  <a:gd name="T47" fmla="*/ 1 h 9"/>
                  <a:gd name="T48" fmla="*/ 7 w 9"/>
                  <a:gd name="T49" fmla="*/ 1 h 9"/>
                  <a:gd name="T50" fmla="*/ 4 w 9"/>
                  <a:gd name="T51" fmla="*/ 0 h 9"/>
                  <a:gd name="T52" fmla="*/ 4 w 9"/>
                  <a:gd name="T53" fmla="*/ 0 h 9"/>
                  <a:gd name="T54" fmla="*/ 4 w 9"/>
                  <a:gd name="T55"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9" h="9">
                    <a:moveTo>
                      <a:pt x="4" y="0"/>
                    </a:moveTo>
                    <a:cubicBezTo>
                      <a:pt x="3" y="0"/>
                      <a:pt x="2" y="0"/>
                      <a:pt x="1" y="1"/>
                    </a:cubicBezTo>
                    <a:cubicBezTo>
                      <a:pt x="2" y="1"/>
                      <a:pt x="3" y="2"/>
                      <a:pt x="3" y="2"/>
                    </a:cubicBezTo>
                    <a:cubicBezTo>
                      <a:pt x="3" y="2"/>
                      <a:pt x="3" y="2"/>
                      <a:pt x="3" y="2"/>
                    </a:cubicBezTo>
                    <a:cubicBezTo>
                      <a:pt x="4" y="2"/>
                      <a:pt x="5" y="3"/>
                      <a:pt x="5" y="4"/>
                    </a:cubicBezTo>
                    <a:cubicBezTo>
                      <a:pt x="5" y="4"/>
                      <a:pt x="5" y="4"/>
                      <a:pt x="5" y="4"/>
                    </a:cubicBezTo>
                    <a:cubicBezTo>
                      <a:pt x="5" y="4"/>
                      <a:pt x="5" y="4"/>
                      <a:pt x="5" y="4"/>
                    </a:cubicBezTo>
                    <a:cubicBezTo>
                      <a:pt x="5" y="4"/>
                      <a:pt x="5" y="4"/>
                      <a:pt x="5" y="4"/>
                    </a:cubicBezTo>
                    <a:cubicBezTo>
                      <a:pt x="5" y="5"/>
                      <a:pt x="5" y="5"/>
                      <a:pt x="5" y="5"/>
                    </a:cubicBezTo>
                    <a:cubicBezTo>
                      <a:pt x="4" y="5"/>
                      <a:pt x="4" y="5"/>
                      <a:pt x="4" y="5"/>
                    </a:cubicBezTo>
                    <a:cubicBezTo>
                      <a:pt x="4" y="5"/>
                      <a:pt x="4" y="5"/>
                      <a:pt x="4" y="5"/>
                    </a:cubicBezTo>
                    <a:cubicBezTo>
                      <a:pt x="4" y="5"/>
                      <a:pt x="3" y="6"/>
                      <a:pt x="3" y="6"/>
                    </a:cubicBezTo>
                    <a:cubicBezTo>
                      <a:pt x="3" y="6"/>
                      <a:pt x="2" y="6"/>
                      <a:pt x="2" y="6"/>
                    </a:cubicBezTo>
                    <a:cubicBezTo>
                      <a:pt x="1" y="5"/>
                      <a:pt x="1" y="5"/>
                      <a:pt x="0" y="5"/>
                    </a:cubicBezTo>
                    <a:cubicBezTo>
                      <a:pt x="0" y="6"/>
                      <a:pt x="0" y="7"/>
                      <a:pt x="1" y="8"/>
                    </a:cubicBezTo>
                    <a:cubicBezTo>
                      <a:pt x="2" y="9"/>
                      <a:pt x="3" y="9"/>
                      <a:pt x="4" y="9"/>
                    </a:cubicBezTo>
                    <a:cubicBezTo>
                      <a:pt x="4" y="9"/>
                      <a:pt x="4" y="9"/>
                      <a:pt x="4" y="9"/>
                    </a:cubicBezTo>
                    <a:cubicBezTo>
                      <a:pt x="4" y="9"/>
                      <a:pt x="4" y="9"/>
                      <a:pt x="4" y="9"/>
                    </a:cubicBezTo>
                    <a:cubicBezTo>
                      <a:pt x="4" y="9"/>
                      <a:pt x="5" y="9"/>
                      <a:pt x="5" y="9"/>
                    </a:cubicBezTo>
                    <a:cubicBezTo>
                      <a:pt x="6" y="9"/>
                      <a:pt x="7" y="8"/>
                      <a:pt x="8" y="7"/>
                    </a:cubicBezTo>
                    <a:cubicBezTo>
                      <a:pt x="8" y="7"/>
                      <a:pt x="8" y="7"/>
                      <a:pt x="8" y="7"/>
                    </a:cubicBezTo>
                    <a:cubicBezTo>
                      <a:pt x="9" y="7"/>
                      <a:pt x="9" y="6"/>
                      <a:pt x="9" y="4"/>
                    </a:cubicBezTo>
                    <a:cubicBezTo>
                      <a:pt x="9" y="4"/>
                      <a:pt x="9" y="4"/>
                      <a:pt x="9" y="4"/>
                    </a:cubicBezTo>
                    <a:cubicBezTo>
                      <a:pt x="9" y="3"/>
                      <a:pt x="8" y="2"/>
                      <a:pt x="7" y="1"/>
                    </a:cubicBezTo>
                    <a:cubicBezTo>
                      <a:pt x="7" y="1"/>
                      <a:pt x="7" y="1"/>
                      <a:pt x="7" y="1"/>
                    </a:cubicBezTo>
                    <a:cubicBezTo>
                      <a:pt x="7" y="0"/>
                      <a:pt x="5" y="0"/>
                      <a:pt x="4" y="0"/>
                    </a:cubicBezTo>
                    <a:cubicBezTo>
                      <a:pt x="4" y="0"/>
                      <a:pt x="4" y="0"/>
                      <a:pt x="4" y="0"/>
                    </a:cubicBezTo>
                    <a:cubicBezTo>
                      <a:pt x="4" y="0"/>
                      <a:pt x="4" y="0"/>
                      <a:pt x="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7" name="Freeform 190"/>
              <p:cNvSpPr>
                <a:spLocks noEditPoints="1"/>
              </p:cNvSpPr>
              <p:nvPr/>
            </p:nvSpPr>
            <p:spPr bwMode="auto">
              <a:xfrm>
                <a:off x="5324476" y="5735638"/>
                <a:ext cx="25400" cy="25400"/>
              </a:xfrm>
              <a:custGeom>
                <a:avLst/>
                <a:gdLst>
                  <a:gd name="T0" fmla="*/ 5 w 9"/>
                  <a:gd name="T1" fmla="*/ 5 h 9"/>
                  <a:gd name="T2" fmla="*/ 5 w 9"/>
                  <a:gd name="T3" fmla="*/ 5 h 9"/>
                  <a:gd name="T4" fmla="*/ 4 w 9"/>
                  <a:gd name="T5" fmla="*/ 0 h 9"/>
                  <a:gd name="T6" fmla="*/ 2 w 9"/>
                  <a:gd name="T7" fmla="*/ 1 h 9"/>
                  <a:gd name="T8" fmla="*/ 3 w 9"/>
                  <a:gd name="T9" fmla="*/ 2 h 9"/>
                  <a:gd name="T10" fmla="*/ 3 w 9"/>
                  <a:gd name="T11" fmla="*/ 2 h 9"/>
                  <a:gd name="T12" fmla="*/ 5 w 9"/>
                  <a:gd name="T13" fmla="*/ 4 h 9"/>
                  <a:gd name="T14" fmla="*/ 5 w 9"/>
                  <a:gd name="T15" fmla="*/ 4 h 9"/>
                  <a:gd name="T16" fmla="*/ 5 w 9"/>
                  <a:gd name="T17" fmla="*/ 4 h 9"/>
                  <a:gd name="T18" fmla="*/ 5 w 9"/>
                  <a:gd name="T19" fmla="*/ 5 h 9"/>
                  <a:gd name="T20" fmla="*/ 4 w 9"/>
                  <a:gd name="T21" fmla="*/ 5 h 9"/>
                  <a:gd name="T22" fmla="*/ 4 w 9"/>
                  <a:gd name="T23" fmla="*/ 5 h 9"/>
                  <a:gd name="T24" fmla="*/ 3 w 9"/>
                  <a:gd name="T25" fmla="*/ 6 h 9"/>
                  <a:gd name="T26" fmla="*/ 2 w 9"/>
                  <a:gd name="T27" fmla="*/ 5 h 9"/>
                  <a:gd name="T28" fmla="*/ 0 w 9"/>
                  <a:gd name="T29" fmla="*/ 4 h 9"/>
                  <a:gd name="T30" fmla="*/ 1 w 9"/>
                  <a:gd name="T31" fmla="*/ 8 h 9"/>
                  <a:gd name="T32" fmla="*/ 1 w 9"/>
                  <a:gd name="T33" fmla="*/ 8 h 9"/>
                  <a:gd name="T34" fmla="*/ 4 w 9"/>
                  <a:gd name="T35" fmla="*/ 9 h 9"/>
                  <a:gd name="T36" fmla="*/ 4 w 9"/>
                  <a:gd name="T37" fmla="*/ 9 h 9"/>
                  <a:gd name="T38" fmla="*/ 5 w 9"/>
                  <a:gd name="T39" fmla="*/ 9 h 9"/>
                  <a:gd name="T40" fmla="*/ 5 w 9"/>
                  <a:gd name="T41" fmla="*/ 9 h 9"/>
                  <a:gd name="T42" fmla="*/ 8 w 9"/>
                  <a:gd name="T43" fmla="*/ 7 h 9"/>
                  <a:gd name="T44" fmla="*/ 8 w 9"/>
                  <a:gd name="T45" fmla="*/ 7 h 9"/>
                  <a:gd name="T46" fmla="*/ 9 w 9"/>
                  <a:gd name="T47" fmla="*/ 4 h 9"/>
                  <a:gd name="T48" fmla="*/ 9 w 9"/>
                  <a:gd name="T49" fmla="*/ 4 h 9"/>
                  <a:gd name="T50" fmla="*/ 7 w 9"/>
                  <a:gd name="T51" fmla="*/ 1 h 9"/>
                  <a:gd name="T52" fmla="*/ 4 w 9"/>
                  <a:gd name="T53" fmla="*/ 0 h 9"/>
                  <a:gd name="T54" fmla="*/ 4 w 9"/>
                  <a:gd name="T55" fmla="*/ 0 h 9"/>
                  <a:gd name="T56" fmla="*/ 4 w 9"/>
                  <a:gd name="T5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9" h="9">
                    <a:moveTo>
                      <a:pt x="5" y="5"/>
                    </a:moveTo>
                    <a:cubicBezTo>
                      <a:pt x="5" y="5"/>
                      <a:pt x="5" y="5"/>
                      <a:pt x="5" y="5"/>
                    </a:cubicBezTo>
                    <a:moveTo>
                      <a:pt x="4" y="0"/>
                    </a:moveTo>
                    <a:cubicBezTo>
                      <a:pt x="3" y="0"/>
                      <a:pt x="2" y="0"/>
                      <a:pt x="2" y="1"/>
                    </a:cubicBezTo>
                    <a:cubicBezTo>
                      <a:pt x="2" y="1"/>
                      <a:pt x="3" y="1"/>
                      <a:pt x="3" y="2"/>
                    </a:cubicBezTo>
                    <a:cubicBezTo>
                      <a:pt x="3" y="2"/>
                      <a:pt x="3" y="2"/>
                      <a:pt x="3" y="2"/>
                    </a:cubicBezTo>
                    <a:cubicBezTo>
                      <a:pt x="4" y="2"/>
                      <a:pt x="5" y="3"/>
                      <a:pt x="5" y="4"/>
                    </a:cubicBezTo>
                    <a:cubicBezTo>
                      <a:pt x="5" y="4"/>
                      <a:pt x="5" y="4"/>
                      <a:pt x="5" y="4"/>
                    </a:cubicBezTo>
                    <a:cubicBezTo>
                      <a:pt x="5" y="4"/>
                      <a:pt x="5" y="4"/>
                      <a:pt x="5" y="4"/>
                    </a:cubicBezTo>
                    <a:cubicBezTo>
                      <a:pt x="5" y="5"/>
                      <a:pt x="5" y="5"/>
                      <a:pt x="5" y="5"/>
                    </a:cubicBezTo>
                    <a:cubicBezTo>
                      <a:pt x="4" y="5"/>
                      <a:pt x="4" y="5"/>
                      <a:pt x="4" y="5"/>
                    </a:cubicBezTo>
                    <a:cubicBezTo>
                      <a:pt x="4" y="5"/>
                      <a:pt x="4" y="5"/>
                      <a:pt x="4" y="5"/>
                    </a:cubicBezTo>
                    <a:cubicBezTo>
                      <a:pt x="4" y="5"/>
                      <a:pt x="3" y="6"/>
                      <a:pt x="3" y="6"/>
                    </a:cubicBezTo>
                    <a:cubicBezTo>
                      <a:pt x="3" y="6"/>
                      <a:pt x="2" y="6"/>
                      <a:pt x="2" y="5"/>
                    </a:cubicBezTo>
                    <a:cubicBezTo>
                      <a:pt x="1" y="5"/>
                      <a:pt x="1" y="5"/>
                      <a:pt x="0" y="4"/>
                    </a:cubicBezTo>
                    <a:cubicBezTo>
                      <a:pt x="0" y="6"/>
                      <a:pt x="1" y="7"/>
                      <a:pt x="1" y="8"/>
                    </a:cubicBezTo>
                    <a:cubicBezTo>
                      <a:pt x="1" y="8"/>
                      <a:pt x="1" y="8"/>
                      <a:pt x="1" y="8"/>
                    </a:cubicBezTo>
                    <a:cubicBezTo>
                      <a:pt x="2" y="8"/>
                      <a:pt x="3" y="9"/>
                      <a:pt x="4" y="9"/>
                    </a:cubicBezTo>
                    <a:cubicBezTo>
                      <a:pt x="4" y="9"/>
                      <a:pt x="4" y="9"/>
                      <a:pt x="4" y="9"/>
                    </a:cubicBezTo>
                    <a:cubicBezTo>
                      <a:pt x="4" y="9"/>
                      <a:pt x="4" y="9"/>
                      <a:pt x="5" y="9"/>
                    </a:cubicBezTo>
                    <a:cubicBezTo>
                      <a:pt x="5" y="9"/>
                      <a:pt x="5" y="9"/>
                      <a:pt x="5" y="9"/>
                    </a:cubicBezTo>
                    <a:cubicBezTo>
                      <a:pt x="6" y="9"/>
                      <a:pt x="7" y="8"/>
                      <a:pt x="8" y="7"/>
                    </a:cubicBezTo>
                    <a:cubicBezTo>
                      <a:pt x="8" y="7"/>
                      <a:pt x="8" y="7"/>
                      <a:pt x="8" y="7"/>
                    </a:cubicBezTo>
                    <a:cubicBezTo>
                      <a:pt x="9" y="6"/>
                      <a:pt x="9" y="5"/>
                      <a:pt x="9" y="4"/>
                    </a:cubicBezTo>
                    <a:cubicBezTo>
                      <a:pt x="9" y="4"/>
                      <a:pt x="9" y="4"/>
                      <a:pt x="9" y="4"/>
                    </a:cubicBezTo>
                    <a:cubicBezTo>
                      <a:pt x="9" y="3"/>
                      <a:pt x="8" y="2"/>
                      <a:pt x="7" y="1"/>
                    </a:cubicBezTo>
                    <a:cubicBezTo>
                      <a:pt x="7" y="0"/>
                      <a:pt x="6" y="0"/>
                      <a:pt x="4" y="0"/>
                    </a:cubicBezTo>
                    <a:cubicBezTo>
                      <a:pt x="4" y="0"/>
                      <a:pt x="4" y="0"/>
                      <a:pt x="4" y="0"/>
                    </a:cubicBezTo>
                    <a:cubicBezTo>
                      <a:pt x="4" y="0"/>
                      <a:pt x="4" y="0"/>
                      <a:pt x="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8" name="Freeform 191"/>
              <p:cNvSpPr/>
              <p:nvPr/>
            </p:nvSpPr>
            <p:spPr bwMode="auto">
              <a:xfrm>
                <a:off x="5303838" y="5757863"/>
                <a:ext cx="25400" cy="25400"/>
              </a:xfrm>
              <a:custGeom>
                <a:avLst/>
                <a:gdLst>
                  <a:gd name="T0" fmla="*/ 5 w 9"/>
                  <a:gd name="T1" fmla="*/ 0 h 9"/>
                  <a:gd name="T2" fmla="*/ 2 w 9"/>
                  <a:gd name="T3" fmla="*/ 1 h 9"/>
                  <a:gd name="T4" fmla="*/ 4 w 9"/>
                  <a:gd name="T5" fmla="*/ 1 h 9"/>
                  <a:gd name="T6" fmla="*/ 5 w 9"/>
                  <a:gd name="T7" fmla="*/ 4 h 9"/>
                  <a:gd name="T8" fmla="*/ 5 w 9"/>
                  <a:gd name="T9" fmla="*/ 4 h 9"/>
                  <a:gd name="T10" fmla="*/ 5 w 9"/>
                  <a:gd name="T11" fmla="*/ 4 h 9"/>
                  <a:gd name="T12" fmla="*/ 5 w 9"/>
                  <a:gd name="T13" fmla="*/ 4 h 9"/>
                  <a:gd name="T14" fmla="*/ 5 w 9"/>
                  <a:gd name="T15" fmla="*/ 5 h 9"/>
                  <a:gd name="T16" fmla="*/ 5 w 9"/>
                  <a:gd name="T17" fmla="*/ 5 h 9"/>
                  <a:gd name="T18" fmla="*/ 3 w 9"/>
                  <a:gd name="T19" fmla="*/ 5 h 9"/>
                  <a:gd name="T20" fmla="*/ 2 w 9"/>
                  <a:gd name="T21" fmla="*/ 5 h 9"/>
                  <a:gd name="T22" fmla="*/ 0 w 9"/>
                  <a:gd name="T23" fmla="*/ 4 h 9"/>
                  <a:gd name="T24" fmla="*/ 2 w 9"/>
                  <a:gd name="T25" fmla="*/ 7 h 9"/>
                  <a:gd name="T26" fmla="*/ 5 w 9"/>
                  <a:gd name="T27" fmla="*/ 9 h 9"/>
                  <a:gd name="T28" fmla="*/ 5 w 9"/>
                  <a:gd name="T29" fmla="*/ 9 h 9"/>
                  <a:gd name="T30" fmla="*/ 5 w 9"/>
                  <a:gd name="T31" fmla="*/ 9 h 9"/>
                  <a:gd name="T32" fmla="*/ 5 w 9"/>
                  <a:gd name="T33" fmla="*/ 9 h 9"/>
                  <a:gd name="T34" fmla="*/ 8 w 9"/>
                  <a:gd name="T35" fmla="*/ 7 h 9"/>
                  <a:gd name="T36" fmla="*/ 7 w 9"/>
                  <a:gd name="T37" fmla="*/ 6 h 9"/>
                  <a:gd name="T38" fmla="*/ 7 w 9"/>
                  <a:gd name="T39" fmla="*/ 6 h 9"/>
                  <a:gd name="T40" fmla="*/ 7 w 9"/>
                  <a:gd name="T41" fmla="*/ 6 h 9"/>
                  <a:gd name="T42" fmla="*/ 8 w 9"/>
                  <a:gd name="T43" fmla="*/ 7 h 9"/>
                  <a:gd name="T44" fmla="*/ 9 w 9"/>
                  <a:gd name="T45" fmla="*/ 4 h 9"/>
                  <a:gd name="T46" fmla="*/ 9 w 9"/>
                  <a:gd name="T47" fmla="*/ 4 h 9"/>
                  <a:gd name="T48" fmla="*/ 8 w 9"/>
                  <a:gd name="T49" fmla="*/ 1 h 9"/>
                  <a:gd name="T50" fmla="*/ 5 w 9"/>
                  <a:gd name="T51" fmla="*/ 0 h 9"/>
                  <a:gd name="T52" fmla="*/ 5 w 9"/>
                  <a:gd name="T53" fmla="*/ 0 h 9"/>
                  <a:gd name="T54" fmla="*/ 5 w 9"/>
                  <a:gd name="T55"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9" h="9">
                    <a:moveTo>
                      <a:pt x="5" y="0"/>
                    </a:moveTo>
                    <a:cubicBezTo>
                      <a:pt x="4" y="0"/>
                      <a:pt x="2" y="0"/>
                      <a:pt x="2" y="1"/>
                    </a:cubicBezTo>
                    <a:cubicBezTo>
                      <a:pt x="2" y="1"/>
                      <a:pt x="3" y="1"/>
                      <a:pt x="4" y="1"/>
                    </a:cubicBezTo>
                    <a:cubicBezTo>
                      <a:pt x="5" y="2"/>
                      <a:pt x="5" y="3"/>
                      <a:pt x="5" y="4"/>
                    </a:cubicBezTo>
                    <a:cubicBezTo>
                      <a:pt x="5" y="4"/>
                      <a:pt x="5" y="4"/>
                      <a:pt x="5" y="4"/>
                    </a:cubicBezTo>
                    <a:cubicBezTo>
                      <a:pt x="5" y="4"/>
                      <a:pt x="5" y="4"/>
                      <a:pt x="5" y="4"/>
                    </a:cubicBezTo>
                    <a:cubicBezTo>
                      <a:pt x="5" y="4"/>
                      <a:pt x="5" y="4"/>
                      <a:pt x="5" y="4"/>
                    </a:cubicBezTo>
                    <a:cubicBezTo>
                      <a:pt x="5" y="5"/>
                      <a:pt x="5" y="5"/>
                      <a:pt x="5" y="5"/>
                    </a:cubicBezTo>
                    <a:cubicBezTo>
                      <a:pt x="5" y="5"/>
                      <a:pt x="5" y="5"/>
                      <a:pt x="5" y="5"/>
                    </a:cubicBezTo>
                    <a:cubicBezTo>
                      <a:pt x="4" y="5"/>
                      <a:pt x="4" y="5"/>
                      <a:pt x="3" y="5"/>
                    </a:cubicBezTo>
                    <a:cubicBezTo>
                      <a:pt x="3" y="5"/>
                      <a:pt x="3" y="5"/>
                      <a:pt x="2" y="5"/>
                    </a:cubicBezTo>
                    <a:cubicBezTo>
                      <a:pt x="2" y="5"/>
                      <a:pt x="1" y="5"/>
                      <a:pt x="0" y="4"/>
                    </a:cubicBezTo>
                    <a:cubicBezTo>
                      <a:pt x="0" y="5"/>
                      <a:pt x="1" y="7"/>
                      <a:pt x="2" y="7"/>
                    </a:cubicBezTo>
                    <a:cubicBezTo>
                      <a:pt x="2" y="8"/>
                      <a:pt x="4" y="9"/>
                      <a:pt x="5" y="9"/>
                    </a:cubicBezTo>
                    <a:cubicBezTo>
                      <a:pt x="5" y="9"/>
                      <a:pt x="5" y="9"/>
                      <a:pt x="5" y="9"/>
                    </a:cubicBezTo>
                    <a:cubicBezTo>
                      <a:pt x="5" y="9"/>
                      <a:pt x="5" y="9"/>
                      <a:pt x="5" y="9"/>
                    </a:cubicBezTo>
                    <a:cubicBezTo>
                      <a:pt x="5" y="9"/>
                      <a:pt x="5" y="9"/>
                      <a:pt x="5" y="9"/>
                    </a:cubicBezTo>
                    <a:cubicBezTo>
                      <a:pt x="6" y="8"/>
                      <a:pt x="7" y="8"/>
                      <a:pt x="8" y="7"/>
                    </a:cubicBezTo>
                    <a:cubicBezTo>
                      <a:pt x="7" y="6"/>
                      <a:pt x="7" y="6"/>
                      <a:pt x="7" y="6"/>
                    </a:cubicBezTo>
                    <a:cubicBezTo>
                      <a:pt x="7" y="6"/>
                      <a:pt x="7" y="6"/>
                      <a:pt x="7" y="6"/>
                    </a:cubicBezTo>
                    <a:cubicBezTo>
                      <a:pt x="7" y="6"/>
                      <a:pt x="7" y="6"/>
                      <a:pt x="7" y="6"/>
                    </a:cubicBezTo>
                    <a:cubicBezTo>
                      <a:pt x="8" y="7"/>
                      <a:pt x="8" y="7"/>
                      <a:pt x="8" y="7"/>
                    </a:cubicBezTo>
                    <a:cubicBezTo>
                      <a:pt x="9" y="6"/>
                      <a:pt x="9" y="5"/>
                      <a:pt x="9" y="4"/>
                    </a:cubicBezTo>
                    <a:cubicBezTo>
                      <a:pt x="9" y="4"/>
                      <a:pt x="9" y="4"/>
                      <a:pt x="9" y="4"/>
                    </a:cubicBezTo>
                    <a:cubicBezTo>
                      <a:pt x="9" y="3"/>
                      <a:pt x="9" y="1"/>
                      <a:pt x="8" y="1"/>
                    </a:cubicBezTo>
                    <a:cubicBezTo>
                      <a:pt x="7" y="0"/>
                      <a:pt x="6" y="0"/>
                      <a:pt x="5" y="0"/>
                    </a:cubicBezTo>
                    <a:cubicBezTo>
                      <a:pt x="5" y="0"/>
                      <a:pt x="5" y="0"/>
                      <a:pt x="5" y="0"/>
                    </a:cubicBezTo>
                    <a:cubicBezTo>
                      <a:pt x="5" y="0"/>
                      <a:pt x="5" y="0"/>
                      <a:pt x="5"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9" name="Freeform 192"/>
              <p:cNvSpPr>
                <a:spLocks noEditPoints="1"/>
              </p:cNvSpPr>
              <p:nvPr/>
            </p:nvSpPr>
            <p:spPr bwMode="auto">
              <a:xfrm>
                <a:off x="5284788" y="5776913"/>
                <a:ext cx="25400" cy="25400"/>
              </a:xfrm>
              <a:custGeom>
                <a:avLst/>
                <a:gdLst>
                  <a:gd name="T0" fmla="*/ 5 w 9"/>
                  <a:gd name="T1" fmla="*/ 5 h 9"/>
                  <a:gd name="T2" fmla="*/ 5 w 9"/>
                  <a:gd name="T3" fmla="*/ 5 h 9"/>
                  <a:gd name="T4" fmla="*/ 5 w 9"/>
                  <a:gd name="T5" fmla="*/ 0 h 9"/>
                  <a:gd name="T6" fmla="*/ 2 w 9"/>
                  <a:gd name="T7" fmla="*/ 1 h 9"/>
                  <a:gd name="T8" fmla="*/ 4 w 9"/>
                  <a:gd name="T9" fmla="*/ 2 h 9"/>
                  <a:gd name="T10" fmla="*/ 4 w 9"/>
                  <a:gd name="T11" fmla="*/ 2 h 9"/>
                  <a:gd name="T12" fmla="*/ 5 w 9"/>
                  <a:gd name="T13" fmla="*/ 4 h 9"/>
                  <a:gd name="T14" fmla="*/ 5 w 9"/>
                  <a:gd name="T15" fmla="*/ 4 h 9"/>
                  <a:gd name="T16" fmla="*/ 5 w 9"/>
                  <a:gd name="T17" fmla="*/ 5 h 9"/>
                  <a:gd name="T18" fmla="*/ 5 w 9"/>
                  <a:gd name="T19" fmla="*/ 5 h 9"/>
                  <a:gd name="T20" fmla="*/ 5 w 9"/>
                  <a:gd name="T21" fmla="*/ 5 h 9"/>
                  <a:gd name="T22" fmla="*/ 5 w 9"/>
                  <a:gd name="T23" fmla="*/ 5 h 9"/>
                  <a:gd name="T24" fmla="*/ 3 w 9"/>
                  <a:gd name="T25" fmla="*/ 6 h 9"/>
                  <a:gd name="T26" fmla="*/ 3 w 9"/>
                  <a:gd name="T27" fmla="*/ 6 h 9"/>
                  <a:gd name="T28" fmla="*/ 0 w 9"/>
                  <a:gd name="T29" fmla="*/ 5 h 9"/>
                  <a:gd name="T30" fmla="*/ 2 w 9"/>
                  <a:gd name="T31" fmla="*/ 8 h 9"/>
                  <a:gd name="T32" fmla="*/ 5 w 9"/>
                  <a:gd name="T33" fmla="*/ 9 h 9"/>
                  <a:gd name="T34" fmla="*/ 5 w 9"/>
                  <a:gd name="T35" fmla="*/ 9 h 9"/>
                  <a:gd name="T36" fmla="*/ 5 w 9"/>
                  <a:gd name="T37" fmla="*/ 9 h 9"/>
                  <a:gd name="T38" fmla="*/ 8 w 9"/>
                  <a:gd name="T39" fmla="*/ 8 h 9"/>
                  <a:gd name="T40" fmla="*/ 8 w 9"/>
                  <a:gd name="T41" fmla="*/ 8 h 9"/>
                  <a:gd name="T42" fmla="*/ 9 w 9"/>
                  <a:gd name="T43" fmla="*/ 5 h 9"/>
                  <a:gd name="T44" fmla="*/ 9 w 9"/>
                  <a:gd name="T45" fmla="*/ 5 h 9"/>
                  <a:gd name="T46" fmla="*/ 8 w 9"/>
                  <a:gd name="T47" fmla="*/ 1 h 9"/>
                  <a:gd name="T48" fmla="*/ 5 w 9"/>
                  <a:gd name="T49" fmla="*/ 0 h 9"/>
                  <a:gd name="T50" fmla="*/ 5 w 9"/>
                  <a:gd name="T51" fmla="*/ 0 h 9"/>
                  <a:gd name="T52" fmla="*/ 5 w 9"/>
                  <a:gd name="T5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 h="9">
                    <a:moveTo>
                      <a:pt x="5" y="5"/>
                    </a:moveTo>
                    <a:cubicBezTo>
                      <a:pt x="5" y="5"/>
                      <a:pt x="5" y="5"/>
                      <a:pt x="5" y="5"/>
                    </a:cubicBezTo>
                    <a:moveTo>
                      <a:pt x="5" y="0"/>
                    </a:moveTo>
                    <a:cubicBezTo>
                      <a:pt x="4" y="0"/>
                      <a:pt x="3" y="1"/>
                      <a:pt x="2" y="1"/>
                    </a:cubicBezTo>
                    <a:cubicBezTo>
                      <a:pt x="2" y="2"/>
                      <a:pt x="3" y="2"/>
                      <a:pt x="4" y="2"/>
                    </a:cubicBezTo>
                    <a:cubicBezTo>
                      <a:pt x="4" y="2"/>
                      <a:pt x="4" y="2"/>
                      <a:pt x="4" y="2"/>
                    </a:cubicBezTo>
                    <a:cubicBezTo>
                      <a:pt x="5" y="3"/>
                      <a:pt x="5" y="3"/>
                      <a:pt x="5" y="4"/>
                    </a:cubicBezTo>
                    <a:cubicBezTo>
                      <a:pt x="5" y="4"/>
                      <a:pt x="5" y="4"/>
                      <a:pt x="5" y="4"/>
                    </a:cubicBezTo>
                    <a:cubicBezTo>
                      <a:pt x="5" y="5"/>
                      <a:pt x="5" y="5"/>
                      <a:pt x="5" y="5"/>
                    </a:cubicBezTo>
                    <a:cubicBezTo>
                      <a:pt x="5" y="5"/>
                      <a:pt x="5" y="5"/>
                      <a:pt x="5" y="5"/>
                    </a:cubicBezTo>
                    <a:cubicBezTo>
                      <a:pt x="5" y="5"/>
                      <a:pt x="5" y="5"/>
                      <a:pt x="5" y="5"/>
                    </a:cubicBezTo>
                    <a:cubicBezTo>
                      <a:pt x="5" y="5"/>
                      <a:pt x="5" y="5"/>
                      <a:pt x="5" y="5"/>
                    </a:cubicBezTo>
                    <a:cubicBezTo>
                      <a:pt x="4" y="6"/>
                      <a:pt x="4" y="6"/>
                      <a:pt x="3" y="6"/>
                    </a:cubicBezTo>
                    <a:cubicBezTo>
                      <a:pt x="3" y="6"/>
                      <a:pt x="3" y="6"/>
                      <a:pt x="3" y="6"/>
                    </a:cubicBezTo>
                    <a:cubicBezTo>
                      <a:pt x="2" y="6"/>
                      <a:pt x="1" y="5"/>
                      <a:pt x="0" y="5"/>
                    </a:cubicBezTo>
                    <a:cubicBezTo>
                      <a:pt x="0" y="6"/>
                      <a:pt x="1" y="7"/>
                      <a:pt x="2" y="8"/>
                    </a:cubicBezTo>
                    <a:cubicBezTo>
                      <a:pt x="3" y="9"/>
                      <a:pt x="4" y="9"/>
                      <a:pt x="5" y="9"/>
                    </a:cubicBezTo>
                    <a:cubicBezTo>
                      <a:pt x="5" y="9"/>
                      <a:pt x="5" y="9"/>
                      <a:pt x="5" y="9"/>
                    </a:cubicBezTo>
                    <a:cubicBezTo>
                      <a:pt x="5" y="9"/>
                      <a:pt x="5" y="9"/>
                      <a:pt x="5" y="9"/>
                    </a:cubicBezTo>
                    <a:cubicBezTo>
                      <a:pt x="6" y="9"/>
                      <a:pt x="7" y="9"/>
                      <a:pt x="8" y="8"/>
                    </a:cubicBezTo>
                    <a:cubicBezTo>
                      <a:pt x="8" y="8"/>
                      <a:pt x="8" y="8"/>
                      <a:pt x="8" y="8"/>
                    </a:cubicBezTo>
                    <a:cubicBezTo>
                      <a:pt x="9" y="7"/>
                      <a:pt x="9" y="6"/>
                      <a:pt x="9" y="5"/>
                    </a:cubicBezTo>
                    <a:cubicBezTo>
                      <a:pt x="9" y="5"/>
                      <a:pt x="9" y="5"/>
                      <a:pt x="9" y="5"/>
                    </a:cubicBezTo>
                    <a:cubicBezTo>
                      <a:pt x="9" y="3"/>
                      <a:pt x="9" y="2"/>
                      <a:pt x="8" y="1"/>
                    </a:cubicBezTo>
                    <a:cubicBezTo>
                      <a:pt x="7" y="1"/>
                      <a:pt x="6" y="0"/>
                      <a:pt x="5" y="0"/>
                    </a:cubicBezTo>
                    <a:cubicBezTo>
                      <a:pt x="5" y="0"/>
                      <a:pt x="5" y="0"/>
                      <a:pt x="5" y="0"/>
                    </a:cubicBezTo>
                    <a:cubicBezTo>
                      <a:pt x="5" y="0"/>
                      <a:pt x="5" y="0"/>
                      <a:pt x="5"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0" name="Freeform 193"/>
              <p:cNvSpPr/>
              <p:nvPr/>
            </p:nvSpPr>
            <p:spPr bwMode="auto">
              <a:xfrm>
                <a:off x="5265738" y="5800725"/>
                <a:ext cx="25400" cy="23813"/>
              </a:xfrm>
              <a:custGeom>
                <a:avLst/>
                <a:gdLst>
                  <a:gd name="T0" fmla="*/ 5 w 9"/>
                  <a:gd name="T1" fmla="*/ 0 h 9"/>
                  <a:gd name="T2" fmla="*/ 5 w 9"/>
                  <a:gd name="T3" fmla="*/ 0 h 9"/>
                  <a:gd name="T4" fmla="*/ 2 w 9"/>
                  <a:gd name="T5" fmla="*/ 1 h 9"/>
                  <a:gd name="T6" fmla="*/ 4 w 9"/>
                  <a:gd name="T7" fmla="*/ 2 h 9"/>
                  <a:gd name="T8" fmla="*/ 4 w 9"/>
                  <a:gd name="T9" fmla="*/ 2 h 9"/>
                  <a:gd name="T10" fmla="*/ 5 w 9"/>
                  <a:gd name="T11" fmla="*/ 4 h 9"/>
                  <a:gd name="T12" fmla="*/ 5 w 9"/>
                  <a:gd name="T13" fmla="*/ 4 h 9"/>
                  <a:gd name="T14" fmla="*/ 5 w 9"/>
                  <a:gd name="T15" fmla="*/ 4 h 9"/>
                  <a:gd name="T16" fmla="*/ 5 w 9"/>
                  <a:gd name="T17" fmla="*/ 5 h 9"/>
                  <a:gd name="T18" fmla="*/ 5 w 9"/>
                  <a:gd name="T19" fmla="*/ 5 h 9"/>
                  <a:gd name="T20" fmla="*/ 5 w 9"/>
                  <a:gd name="T21" fmla="*/ 5 h 9"/>
                  <a:gd name="T22" fmla="*/ 5 w 9"/>
                  <a:gd name="T23" fmla="*/ 5 h 9"/>
                  <a:gd name="T24" fmla="*/ 3 w 9"/>
                  <a:gd name="T25" fmla="*/ 6 h 9"/>
                  <a:gd name="T26" fmla="*/ 3 w 9"/>
                  <a:gd name="T27" fmla="*/ 6 h 9"/>
                  <a:gd name="T28" fmla="*/ 0 w 9"/>
                  <a:gd name="T29" fmla="*/ 5 h 9"/>
                  <a:gd name="T30" fmla="*/ 2 w 9"/>
                  <a:gd name="T31" fmla="*/ 8 h 9"/>
                  <a:gd name="T32" fmla="*/ 5 w 9"/>
                  <a:gd name="T33" fmla="*/ 9 h 9"/>
                  <a:gd name="T34" fmla="*/ 5 w 9"/>
                  <a:gd name="T35" fmla="*/ 9 h 9"/>
                  <a:gd name="T36" fmla="*/ 5 w 9"/>
                  <a:gd name="T37" fmla="*/ 9 h 9"/>
                  <a:gd name="T38" fmla="*/ 5 w 9"/>
                  <a:gd name="T39" fmla="*/ 9 h 9"/>
                  <a:gd name="T40" fmla="*/ 8 w 9"/>
                  <a:gd name="T41" fmla="*/ 8 h 9"/>
                  <a:gd name="T42" fmla="*/ 8 w 9"/>
                  <a:gd name="T43" fmla="*/ 8 h 9"/>
                  <a:gd name="T44" fmla="*/ 9 w 9"/>
                  <a:gd name="T45" fmla="*/ 5 h 9"/>
                  <a:gd name="T46" fmla="*/ 9 w 9"/>
                  <a:gd name="T47" fmla="*/ 4 h 9"/>
                  <a:gd name="T48" fmla="*/ 8 w 9"/>
                  <a:gd name="T49" fmla="*/ 1 h 9"/>
                  <a:gd name="T50" fmla="*/ 8 w 9"/>
                  <a:gd name="T51" fmla="*/ 1 h 9"/>
                  <a:gd name="T52" fmla="*/ 5 w 9"/>
                  <a:gd name="T5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 h="9">
                    <a:moveTo>
                      <a:pt x="5" y="0"/>
                    </a:moveTo>
                    <a:cubicBezTo>
                      <a:pt x="5" y="0"/>
                      <a:pt x="5" y="0"/>
                      <a:pt x="5" y="0"/>
                    </a:cubicBezTo>
                    <a:cubicBezTo>
                      <a:pt x="4" y="0"/>
                      <a:pt x="3" y="0"/>
                      <a:pt x="2" y="1"/>
                    </a:cubicBezTo>
                    <a:cubicBezTo>
                      <a:pt x="2" y="2"/>
                      <a:pt x="3" y="2"/>
                      <a:pt x="4" y="2"/>
                    </a:cubicBezTo>
                    <a:cubicBezTo>
                      <a:pt x="4" y="2"/>
                      <a:pt x="4" y="2"/>
                      <a:pt x="4" y="2"/>
                    </a:cubicBezTo>
                    <a:cubicBezTo>
                      <a:pt x="5" y="2"/>
                      <a:pt x="5" y="3"/>
                      <a:pt x="5" y="4"/>
                    </a:cubicBezTo>
                    <a:cubicBezTo>
                      <a:pt x="5" y="4"/>
                      <a:pt x="5" y="4"/>
                      <a:pt x="5" y="4"/>
                    </a:cubicBezTo>
                    <a:cubicBezTo>
                      <a:pt x="5" y="4"/>
                      <a:pt x="5" y="4"/>
                      <a:pt x="5" y="4"/>
                    </a:cubicBezTo>
                    <a:cubicBezTo>
                      <a:pt x="5" y="5"/>
                      <a:pt x="5" y="5"/>
                      <a:pt x="5" y="5"/>
                    </a:cubicBezTo>
                    <a:cubicBezTo>
                      <a:pt x="5" y="5"/>
                      <a:pt x="5" y="5"/>
                      <a:pt x="5" y="5"/>
                    </a:cubicBezTo>
                    <a:cubicBezTo>
                      <a:pt x="5" y="5"/>
                      <a:pt x="5" y="5"/>
                      <a:pt x="5" y="5"/>
                    </a:cubicBezTo>
                    <a:cubicBezTo>
                      <a:pt x="5" y="5"/>
                      <a:pt x="5" y="5"/>
                      <a:pt x="5" y="5"/>
                    </a:cubicBezTo>
                    <a:cubicBezTo>
                      <a:pt x="4" y="6"/>
                      <a:pt x="4" y="6"/>
                      <a:pt x="3" y="6"/>
                    </a:cubicBezTo>
                    <a:cubicBezTo>
                      <a:pt x="3" y="6"/>
                      <a:pt x="3" y="6"/>
                      <a:pt x="3" y="6"/>
                    </a:cubicBezTo>
                    <a:cubicBezTo>
                      <a:pt x="2" y="6"/>
                      <a:pt x="1" y="5"/>
                      <a:pt x="0" y="5"/>
                    </a:cubicBezTo>
                    <a:cubicBezTo>
                      <a:pt x="0" y="6"/>
                      <a:pt x="1" y="7"/>
                      <a:pt x="2" y="8"/>
                    </a:cubicBezTo>
                    <a:cubicBezTo>
                      <a:pt x="3" y="9"/>
                      <a:pt x="4" y="9"/>
                      <a:pt x="5" y="9"/>
                    </a:cubicBezTo>
                    <a:cubicBezTo>
                      <a:pt x="5" y="9"/>
                      <a:pt x="5" y="9"/>
                      <a:pt x="5" y="9"/>
                    </a:cubicBezTo>
                    <a:cubicBezTo>
                      <a:pt x="5" y="9"/>
                      <a:pt x="5" y="9"/>
                      <a:pt x="5" y="9"/>
                    </a:cubicBezTo>
                    <a:cubicBezTo>
                      <a:pt x="5" y="9"/>
                      <a:pt x="5" y="9"/>
                      <a:pt x="5" y="9"/>
                    </a:cubicBezTo>
                    <a:cubicBezTo>
                      <a:pt x="6" y="9"/>
                      <a:pt x="7" y="9"/>
                      <a:pt x="8" y="8"/>
                    </a:cubicBezTo>
                    <a:cubicBezTo>
                      <a:pt x="8" y="8"/>
                      <a:pt x="8" y="8"/>
                      <a:pt x="8" y="8"/>
                    </a:cubicBezTo>
                    <a:cubicBezTo>
                      <a:pt x="9" y="7"/>
                      <a:pt x="9" y="6"/>
                      <a:pt x="9" y="5"/>
                    </a:cubicBezTo>
                    <a:cubicBezTo>
                      <a:pt x="9" y="5"/>
                      <a:pt x="9" y="4"/>
                      <a:pt x="9" y="4"/>
                    </a:cubicBezTo>
                    <a:cubicBezTo>
                      <a:pt x="9" y="3"/>
                      <a:pt x="9" y="2"/>
                      <a:pt x="8" y="1"/>
                    </a:cubicBezTo>
                    <a:cubicBezTo>
                      <a:pt x="8" y="1"/>
                      <a:pt x="8" y="1"/>
                      <a:pt x="8" y="1"/>
                    </a:cubicBezTo>
                    <a:cubicBezTo>
                      <a:pt x="7" y="0"/>
                      <a:pt x="6" y="0"/>
                      <a:pt x="5"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1" name="Freeform 194"/>
              <p:cNvSpPr/>
              <p:nvPr/>
            </p:nvSpPr>
            <p:spPr bwMode="auto">
              <a:xfrm>
                <a:off x="5245101" y="5822950"/>
                <a:ext cx="25400" cy="25400"/>
              </a:xfrm>
              <a:custGeom>
                <a:avLst/>
                <a:gdLst>
                  <a:gd name="T0" fmla="*/ 5 w 9"/>
                  <a:gd name="T1" fmla="*/ 0 h 9"/>
                  <a:gd name="T2" fmla="*/ 5 w 9"/>
                  <a:gd name="T3" fmla="*/ 0 h 9"/>
                  <a:gd name="T4" fmla="*/ 5 w 9"/>
                  <a:gd name="T5" fmla="*/ 0 h 9"/>
                  <a:gd name="T6" fmla="*/ 2 w 9"/>
                  <a:gd name="T7" fmla="*/ 1 h 9"/>
                  <a:gd name="T8" fmla="*/ 4 w 9"/>
                  <a:gd name="T9" fmla="*/ 2 h 9"/>
                  <a:gd name="T10" fmla="*/ 5 w 9"/>
                  <a:gd name="T11" fmla="*/ 4 h 9"/>
                  <a:gd name="T12" fmla="*/ 5 w 9"/>
                  <a:gd name="T13" fmla="*/ 4 h 9"/>
                  <a:gd name="T14" fmla="*/ 5 w 9"/>
                  <a:gd name="T15" fmla="*/ 4 h 9"/>
                  <a:gd name="T16" fmla="*/ 5 w 9"/>
                  <a:gd name="T17" fmla="*/ 4 h 9"/>
                  <a:gd name="T18" fmla="*/ 5 w 9"/>
                  <a:gd name="T19" fmla="*/ 5 h 9"/>
                  <a:gd name="T20" fmla="*/ 5 w 9"/>
                  <a:gd name="T21" fmla="*/ 5 h 9"/>
                  <a:gd name="T22" fmla="*/ 5 w 9"/>
                  <a:gd name="T23" fmla="*/ 5 h 9"/>
                  <a:gd name="T24" fmla="*/ 3 w 9"/>
                  <a:gd name="T25" fmla="*/ 6 h 9"/>
                  <a:gd name="T26" fmla="*/ 3 w 9"/>
                  <a:gd name="T27" fmla="*/ 6 h 9"/>
                  <a:gd name="T28" fmla="*/ 0 w 9"/>
                  <a:gd name="T29" fmla="*/ 5 h 9"/>
                  <a:gd name="T30" fmla="*/ 2 w 9"/>
                  <a:gd name="T31" fmla="*/ 8 h 9"/>
                  <a:gd name="T32" fmla="*/ 5 w 9"/>
                  <a:gd name="T33" fmla="*/ 9 h 9"/>
                  <a:gd name="T34" fmla="*/ 5 w 9"/>
                  <a:gd name="T35" fmla="*/ 9 h 9"/>
                  <a:gd name="T36" fmla="*/ 5 w 9"/>
                  <a:gd name="T37" fmla="*/ 9 h 9"/>
                  <a:gd name="T38" fmla="*/ 5 w 9"/>
                  <a:gd name="T39" fmla="*/ 9 h 9"/>
                  <a:gd name="T40" fmla="*/ 8 w 9"/>
                  <a:gd name="T41" fmla="*/ 7 h 9"/>
                  <a:gd name="T42" fmla="*/ 7 w 9"/>
                  <a:gd name="T43" fmla="*/ 7 h 9"/>
                  <a:gd name="T44" fmla="*/ 7 w 9"/>
                  <a:gd name="T45" fmla="*/ 6 h 9"/>
                  <a:gd name="T46" fmla="*/ 7 w 9"/>
                  <a:gd name="T47" fmla="*/ 7 h 9"/>
                  <a:gd name="T48" fmla="*/ 8 w 9"/>
                  <a:gd name="T49" fmla="*/ 7 h 9"/>
                  <a:gd name="T50" fmla="*/ 9 w 9"/>
                  <a:gd name="T51" fmla="*/ 4 h 9"/>
                  <a:gd name="T52" fmla="*/ 9 w 9"/>
                  <a:gd name="T53" fmla="*/ 4 h 9"/>
                  <a:gd name="T54" fmla="*/ 8 w 9"/>
                  <a:gd name="T55" fmla="*/ 1 h 9"/>
                  <a:gd name="T56" fmla="*/ 8 w 9"/>
                  <a:gd name="T57" fmla="*/ 1 h 9"/>
                  <a:gd name="T58" fmla="*/ 5 w 9"/>
                  <a:gd name="T59"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 h="9">
                    <a:moveTo>
                      <a:pt x="5" y="0"/>
                    </a:moveTo>
                    <a:cubicBezTo>
                      <a:pt x="5" y="0"/>
                      <a:pt x="5" y="0"/>
                      <a:pt x="5" y="0"/>
                    </a:cubicBezTo>
                    <a:cubicBezTo>
                      <a:pt x="5" y="0"/>
                      <a:pt x="5" y="0"/>
                      <a:pt x="5" y="0"/>
                    </a:cubicBezTo>
                    <a:cubicBezTo>
                      <a:pt x="4" y="0"/>
                      <a:pt x="3" y="0"/>
                      <a:pt x="2" y="1"/>
                    </a:cubicBezTo>
                    <a:cubicBezTo>
                      <a:pt x="3" y="1"/>
                      <a:pt x="3" y="2"/>
                      <a:pt x="4" y="2"/>
                    </a:cubicBezTo>
                    <a:cubicBezTo>
                      <a:pt x="5" y="2"/>
                      <a:pt x="5" y="3"/>
                      <a:pt x="5" y="4"/>
                    </a:cubicBezTo>
                    <a:cubicBezTo>
                      <a:pt x="5" y="4"/>
                      <a:pt x="5" y="4"/>
                      <a:pt x="5" y="4"/>
                    </a:cubicBezTo>
                    <a:cubicBezTo>
                      <a:pt x="5" y="4"/>
                      <a:pt x="5" y="4"/>
                      <a:pt x="5" y="4"/>
                    </a:cubicBezTo>
                    <a:cubicBezTo>
                      <a:pt x="5" y="4"/>
                      <a:pt x="5" y="4"/>
                      <a:pt x="5" y="4"/>
                    </a:cubicBezTo>
                    <a:cubicBezTo>
                      <a:pt x="5" y="5"/>
                      <a:pt x="5" y="5"/>
                      <a:pt x="5" y="5"/>
                    </a:cubicBezTo>
                    <a:cubicBezTo>
                      <a:pt x="5" y="5"/>
                      <a:pt x="5" y="5"/>
                      <a:pt x="5" y="5"/>
                    </a:cubicBezTo>
                    <a:cubicBezTo>
                      <a:pt x="5" y="5"/>
                      <a:pt x="5" y="5"/>
                      <a:pt x="5" y="5"/>
                    </a:cubicBezTo>
                    <a:cubicBezTo>
                      <a:pt x="5" y="5"/>
                      <a:pt x="4" y="6"/>
                      <a:pt x="3" y="6"/>
                    </a:cubicBezTo>
                    <a:cubicBezTo>
                      <a:pt x="3" y="6"/>
                      <a:pt x="3" y="6"/>
                      <a:pt x="3" y="6"/>
                    </a:cubicBezTo>
                    <a:cubicBezTo>
                      <a:pt x="2" y="5"/>
                      <a:pt x="1" y="5"/>
                      <a:pt x="0" y="5"/>
                    </a:cubicBezTo>
                    <a:cubicBezTo>
                      <a:pt x="0" y="6"/>
                      <a:pt x="1" y="7"/>
                      <a:pt x="2" y="8"/>
                    </a:cubicBezTo>
                    <a:cubicBezTo>
                      <a:pt x="3" y="9"/>
                      <a:pt x="4" y="9"/>
                      <a:pt x="5" y="9"/>
                    </a:cubicBezTo>
                    <a:cubicBezTo>
                      <a:pt x="5" y="9"/>
                      <a:pt x="5" y="9"/>
                      <a:pt x="5" y="9"/>
                    </a:cubicBezTo>
                    <a:cubicBezTo>
                      <a:pt x="5" y="9"/>
                      <a:pt x="5" y="9"/>
                      <a:pt x="5" y="9"/>
                    </a:cubicBezTo>
                    <a:cubicBezTo>
                      <a:pt x="5" y="9"/>
                      <a:pt x="5" y="9"/>
                      <a:pt x="5" y="9"/>
                    </a:cubicBezTo>
                    <a:cubicBezTo>
                      <a:pt x="6" y="9"/>
                      <a:pt x="8" y="8"/>
                      <a:pt x="8" y="7"/>
                    </a:cubicBezTo>
                    <a:cubicBezTo>
                      <a:pt x="7" y="7"/>
                      <a:pt x="7" y="7"/>
                      <a:pt x="7" y="7"/>
                    </a:cubicBezTo>
                    <a:cubicBezTo>
                      <a:pt x="7" y="6"/>
                      <a:pt x="7" y="6"/>
                      <a:pt x="7" y="6"/>
                    </a:cubicBezTo>
                    <a:cubicBezTo>
                      <a:pt x="7" y="7"/>
                      <a:pt x="7" y="7"/>
                      <a:pt x="7" y="7"/>
                    </a:cubicBezTo>
                    <a:cubicBezTo>
                      <a:pt x="8" y="7"/>
                      <a:pt x="8" y="7"/>
                      <a:pt x="8" y="7"/>
                    </a:cubicBezTo>
                    <a:cubicBezTo>
                      <a:pt x="9" y="7"/>
                      <a:pt x="9" y="5"/>
                      <a:pt x="9" y="4"/>
                    </a:cubicBezTo>
                    <a:cubicBezTo>
                      <a:pt x="9" y="4"/>
                      <a:pt x="9" y="4"/>
                      <a:pt x="9" y="4"/>
                    </a:cubicBezTo>
                    <a:cubicBezTo>
                      <a:pt x="9" y="3"/>
                      <a:pt x="9" y="2"/>
                      <a:pt x="8" y="1"/>
                    </a:cubicBezTo>
                    <a:cubicBezTo>
                      <a:pt x="8" y="1"/>
                      <a:pt x="8" y="1"/>
                      <a:pt x="8" y="1"/>
                    </a:cubicBezTo>
                    <a:cubicBezTo>
                      <a:pt x="7" y="0"/>
                      <a:pt x="6" y="0"/>
                      <a:pt x="5"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2" name="Freeform 195"/>
              <p:cNvSpPr/>
              <p:nvPr/>
            </p:nvSpPr>
            <p:spPr bwMode="auto">
              <a:xfrm>
                <a:off x="5229226" y="5845175"/>
                <a:ext cx="25400" cy="25400"/>
              </a:xfrm>
              <a:custGeom>
                <a:avLst/>
                <a:gdLst>
                  <a:gd name="T0" fmla="*/ 4 w 9"/>
                  <a:gd name="T1" fmla="*/ 0 h 9"/>
                  <a:gd name="T2" fmla="*/ 4 w 9"/>
                  <a:gd name="T3" fmla="*/ 0 h 9"/>
                  <a:gd name="T4" fmla="*/ 1 w 9"/>
                  <a:gd name="T5" fmla="*/ 1 h 9"/>
                  <a:gd name="T6" fmla="*/ 3 w 9"/>
                  <a:gd name="T7" fmla="*/ 2 h 9"/>
                  <a:gd name="T8" fmla="*/ 3 w 9"/>
                  <a:gd name="T9" fmla="*/ 2 h 9"/>
                  <a:gd name="T10" fmla="*/ 4 w 9"/>
                  <a:gd name="T11" fmla="*/ 4 h 9"/>
                  <a:gd name="T12" fmla="*/ 4 w 9"/>
                  <a:gd name="T13" fmla="*/ 4 h 9"/>
                  <a:gd name="T14" fmla="*/ 5 w 9"/>
                  <a:gd name="T15" fmla="*/ 4 h 9"/>
                  <a:gd name="T16" fmla="*/ 4 w 9"/>
                  <a:gd name="T17" fmla="*/ 5 h 9"/>
                  <a:gd name="T18" fmla="*/ 4 w 9"/>
                  <a:gd name="T19" fmla="*/ 5 h 9"/>
                  <a:gd name="T20" fmla="*/ 4 w 9"/>
                  <a:gd name="T21" fmla="*/ 5 h 9"/>
                  <a:gd name="T22" fmla="*/ 4 w 9"/>
                  <a:gd name="T23" fmla="*/ 5 h 9"/>
                  <a:gd name="T24" fmla="*/ 2 w 9"/>
                  <a:gd name="T25" fmla="*/ 6 h 9"/>
                  <a:gd name="T26" fmla="*/ 2 w 9"/>
                  <a:gd name="T27" fmla="*/ 5 h 9"/>
                  <a:gd name="T28" fmla="*/ 0 w 9"/>
                  <a:gd name="T29" fmla="*/ 4 h 9"/>
                  <a:gd name="T30" fmla="*/ 1 w 9"/>
                  <a:gd name="T31" fmla="*/ 8 h 9"/>
                  <a:gd name="T32" fmla="*/ 1 w 9"/>
                  <a:gd name="T33" fmla="*/ 8 h 9"/>
                  <a:gd name="T34" fmla="*/ 4 w 9"/>
                  <a:gd name="T35" fmla="*/ 9 h 9"/>
                  <a:gd name="T36" fmla="*/ 4 w 9"/>
                  <a:gd name="T37" fmla="*/ 9 h 9"/>
                  <a:gd name="T38" fmla="*/ 4 w 9"/>
                  <a:gd name="T39" fmla="*/ 9 h 9"/>
                  <a:gd name="T40" fmla="*/ 4 w 9"/>
                  <a:gd name="T41" fmla="*/ 9 h 9"/>
                  <a:gd name="T42" fmla="*/ 7 w 9"/>
                  <a:gd name="T43" fmla="*/ 7 h 9"/>
                  <a:gd name="T44" fmla="*/ 7 w 9"/>
                  <a:gd name="T45" fmla="*/ 6 h 9"/>
                  <a:gd name="T46" fmla="*/ 6 w 9"/>
                  <a:gd name="T47" fmla="*/ 6 h 9"/>
                  <a:gd name="T48" fmla="*/ 7 w 9"/>
                  <a:gd name="T49" fmla="*/ 6 h 9"/>
                  <a:gd name="T50" fmla="*/ 7 w 9"/>
                  <a:gd name="T51" fmla="*/ 7 h 9"/>
                  <a:gd name="T52" fmla="*/ 9 w 9"/>
                  <a:gd name="T53" fmla="*/ 4 h 9"/>
                  <a:gd name="T54" fmla="*/ 9 w 9"/>
                  <a:gd name="T55" fmla="*/ 4 h 9"/>
                  <a:gd name="T56" fmla="*/ 7 w 9"/>
                  <a:gd name="T57" fmla="*/ 1 h 9"/>
                  <a:gd name="T58" fmla="*/ 4 w 9"/>
                  <a:gd name="T59"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 h="9">
                    <a:moveTo>
                      <a:pt x="4" y="0"/>
                    </a:moveTo>
                    <a:cubicBezTo>
                      <a:pt x="4" y="0"/>
                      <a:pt x="4" y="0"/>
                      <a:pt x="4" y="0"/>
                    </a:cubicBezTo>
                    <a:cubicBezTo>
                      <a:pt x="3" y="0"/>
                      <a:pt x="2" y="0"/>
                      <a:pt x="1" y="1"/>
                    </a:cubicBezTo>
                    <a:cubicBezTo>
                      <a:pt x="2" y="1"/>
                      <a:pt x="2" y="1"/>
                      <a:pt x="3" y="2"/>
                    </a:cubicBezTo>
                    <a:cubicBezTo>
                      <a:pt x="3" y="2"/>
                      <a:pt x="3" y="2"/>
                      <a:pt x="3" y="2"/>
                    </a:cubicBezTo>
                    <a:cubicBezTo>
                      <a:pt x="4" y="2"/>
                      <a:pt x="5" y="3"/>
                      <a:pt x="4" y="4"/>
                    </a:cubicBezTo>
                    <a:cubicBezTo>
                      <a:pt x="4" y="4"/>
                      <a:pt x="4" y="4"/>
                      <a:pt x="4" y="4"/>
                    </a:cubicBezTo>
                    <a:cubicBezTo>
                      <a:pt x="5" y="4"/>
                      <a:pt x="5" y="4"/>
                      <a:pt x="5" y="4"/>
                    </a:cubicBezTo>
                    <a:cubicBezTo>
                      <a:pt x="4" y="5"/>
                      <a:pt x="4" y="5"/>
                      <a:pt x="4" y="5"/>
                    </a:cubicBezTo>
                    <a:cubicBezTo>
                      <a:pt x="4" y="5"/>
                      <a:pt x="4" y="5"/>
                      <a:pt x="4" y="5"/>
                    </a:cubicBezTo>
                    <a:cubicBezTo>
                      <a:pt x="4" y="5"/>
                      <a:pt x="4" y="5"/>
                      <a:pt x="4" y="5"/>
                    </a:cubicBezTo>
                    <a:cubicBezTo>
                      <a:pt x="4" y="5"/>
                      <a:pt x="4" y="5"/>
                      <a:pt x="4" y="5"/>
                    </a:cubicBezTo>
                    <a:cubicBezTo>
                      <a:pt x="4" y="5"/>
                      <a:pt x="3" y="6"/>
                      <a:pt x="2" y="6"/>
                    </a:cubicBezTo>
                    <a:cubicBezTo>
                      <a:pt x="2" y="6"/>
                      <a:pt x="2" y="6"/>
                      <a:pt x="2" y="5"/>
                    </a:cubicBezTo>
                    <a:cubicBezTo>
                      <a:pt x="1" y="5"/>
                      <a:pt x="0" y="5"/>
                      <a:pt x="0" y="4"/>
                    </a:cubicBezTo>
                    <a:cubicBezTo>
                      <a:pt x="0" y="6"/>
                      <a:pt x="0" y="7"/>
                      <a:pt x="1" y="8"/>
                    </a:cubicBezTo>
                    <a:cubicBezTo>
                      <a:pt x="1" y="8"/>
                      <a:pt x="1" y="8"/>
                      <a:pt x="1" y="8"/>
                    </a:cubicBezTo>
                    <a:cubicBezTo>
                      <a:pt x="2" y="8"/>
                      <a:pt x="3" y="9"/>
                      <a:pt x="4" y="9"/>
                    </a:cubicBezTo>
                    <a:cubicBezTo>
                      <a:pt x="4" y="9"/>
                      <a:pt x="4" y="9"/>
                      <a:pt x="4" y="9"/>
                    </a:cubicBezTo>
                    <a:cubicBezTo>
                      <a:pt x="4" y="9"/>
                      <a:pt x="4" y="9"/>
                      <a:pt x="4" y="9"/>
                    </a:cubicBezTo>
                    <a:cubicBezTo>
                      <a:pt x="4" y="9"/>
                      <a:pt x="4" y="9"/>
                      <a:pt x="4" y="9"/>
                    </a:cubicBezTo>
                    <a:cubicBezTo>
                      <a:pt x="6" y="9"/>
                      <a:pt x="7" y="8"/>
                      <a:pt x="7" y="7"/>
                    </a:cubicBezTo>
                    <a:cubicBezTo>
                      <a:pt x="7" y="6"/>
                      <a:pt x="7" y="6"/>
                      <a:pt x="7" y="6"/>
                    </a:cubicBezTo>
                    <a:cubicBezTo>
                      <a:pt x="6" y="6"/>
                      <a:pt x="6" y="6"/>
                      <a:pt x="6" y="6"/>
                    </a:cubicBezTo>
                    <a:cubicBezTo>
                      <a:pt x="7" y="6"/>
                      <a:pt x="7" y="6"/>
                      <a:pt x="7" y="6"/>
                    </a:cubicBezTo>
                    <a:cubicBezTo>
                      <a:pt x="7" y="7"/>
                      <a:pt x="7" y="7"/>
                      <a:pt x="7" y="7"/>
                    </a:cubicBezTo>
                    <a:cubicBezTo>
                      <a:pt x="8" y="6"/>
                      <a:pt x="9" y="5"/>
                      <a:pt x="9" y="4"/>
                    </a:cubicBezTo>
                    <a:cubicBezTo>
                      <a:pt x="9" y="4"/>
                      <a:pt x="9" y="4"/>
                      <a:pt x="9" y="4"/>
                    </a:cubicBezTo>
                    <a:cubicBezTo>
                      <a:pt x="9" y="3"/>
                      <a:pt x="8" y="2"/>
                      <a:pt x="7" y="1"/>
                    </a:cubicBezTo>
                    <a:cubicBezTo>
                      <a:pt x="6" y="0"/>
                      <a:pt x="5" y="0"/>
                      <a:pt x="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3" name="Freeform 196"/>
              <p:cNvSpPr>
                <a:spLocks noEditPoints="1"/>
              </p:cNvSpPr>
              <p:nvPr/>
            </p:nvSpPr>
            <p:spPr bwMode="auto">
              <a:xfrm>
                <a:off x="5208588" y="5864225"/>
                <a:ext cx="25400" cy="28575"/>
              </a:xfrm>
              <a:custGeom>
                <a:avLst/>
                <a:gdLst>
                  <a:gd name="T0" fmla="*/ 5 w 9"/>
                  <a:gd name="T1" fmla="*/ 5 h 10"/>
                  <a:gd name="T2" fmla="*/ 5 w 9"/>
                  <a:gd name="T3" fmla="*/ 5 h 10"/>
                  <a:gd name="T4" fmla="*/ 4 w 9"/>
                  <a:gd name="T5" fmla="*/ 0 h 10"/>
                  <a:gd name="T6" fmla="*/ 4 w 9"/>
                  <a:gd name="T7" fmla="*/ 0 h 10"/>
                  <a:gd name="T8" fmla="*/ 4 w 9"/>
                  <a:gd name="T9" fmla="*/ 0 h 10"/>
                  <a:gd name="T10" fmla="*/ 1 w 9"/>
                  <a:gd name="T11" fmla="*/ 2 h 10"/>
                  <a:gd name="T12" fmla="*/ 3 w 9"/>
                  <a:gd name="T13" fmla="*/ 2 h 10"/>
                  <a:gd name="T14" fmla="*/ 3 w 9"/>
                  <a:gd name="T15" fmla="*/ 2 h 10"/>
                  <a:gd name="T16" fmla="*/ 5 w 9"/>
                  <a:gd name="T17" fmla="*/ 5 h 10"/>
                  <a:gd name="T18" fmla="*/ 5 w 9"/>
                  <a:gd name="T19" fmla="*/ 5 h 10"/>
                  <a:gd name="T20" fmla="*/ 5 w 9"/>
                  <a:gd name="T21" fmla="*/ 5 h 10"/>
                  <a:gd name="T22" fmla="*/ 5 w 9"/>
                  <a:gd name="T23" fmla="*/ 5 h 10"/>
                  <a:gd name="T24" fmla="*/ 5 w 9"/>
                  <a:gd name="T25" fmla="*/ 5 h 10"/>
                  <a:gd name="T26" fmla="*/ 4 w 9"/>
                  <a:gd name="T27" fmla="*/ 6 h 10"/>
                  <a:gd name="T28" fmla="*/ 4 w 9"/>
                  <a:gd name="T29" fmla="*/ 6 h 10"/>
                  <a:gd name="T30" fmla="*/ 3 w 9"/>
                  <a:gd name="T31" fmla="*/ 6 h 10"/>
                  <a:gd name="T32" fmla="*/ 2 w 9"/>
                  <a:gd name="T33" fmla="*/ 6 h 10"/>
                  <a:gd name="T34" fmla="*/ 0 w 9"/>
                  <a:gd name="T35" fmla="*/ 5 h 10"/>
                  <a:gd name="T36" fmla="*/ 1 w 9"/>
                  <a:gd name="T37" fmla="*/ 8 h 10"/>
                  <a:gd name="T38" fmla="*/ 4 w 9"/>
                  <a:gd name="T39" fmla="*/ 10 h 10"/>
                  <a:gd name="T40" fmla="*/ 4 w 9"/>
                  <a:gd name="T41" fmla="*/ 10 h 10"/>
                  <a:gd name="T42" fmla="*/ 5 w 9"/>
                  <a:gd name="T43" fmla="*/ 10 h 10"/>
                  <a:gd name="T44" fmla="*/ 8 w 9"/>
                  <a:gd name="T45" fmla="*/ 8 h 10"/>
                  <a:gd name="T46" fmla="*/ 8 w 9"/>
                  <a:gd name="T47" fmla="*/ 8 h 10"/>
                  <a:gd name="T48" fmla="*/ 9 w 9"/>
                  <a:gd name="T49" fmla="*/ 5 h 10"/>
                  <a:gd name="T50" fmla="*/ 9 w 9"/>
                  <a:gd name="T51" fmla="*/ 5 h 10"/>
                  <a:gd name="T52" fmla="*/ 7 w 9"/>
                  <a:gd name="T53" fmla="*/ 2 h 10"/>
                  <a:gd name="T54" fmla="*/ 7 w 9"/>
                  <a:gd name="T55" fmla="*/ 2 h 10"/>
                  <a:gd name="T56" fmla="*/ 4 w 9"/>
                  <a:gd name="T5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9" h="10">
                    <a:moveTo>
                      <a:pt x="5" y="5"/>
                    </a:moveTo>
                    <a:cubicBezTo>
                      <a:pt x="5" y="5"/>
                      <a:pt x="5" y="5"/>
                      <a:pt x="5" y="5"/>
                    </a:cubicBezTo>
                    <a:moveTo>
                      <a:pt x="4" y="0"/>
                    </a:moveTo>
                    <a:cubicBezTo>
                      <a:pt x="4" y="0"/>
                      <a:pt x="4" y="0"/>
                      <a:pt x="4" y="0"/>
                    </a:cubicBezTo>
                    <a:cubicBezTo>
                      <a:pt x="4" y="0"/>
                      <a:pt x="4" y="0"/>
                      <a:pt x="4" y="0"/>
                    </a:cubicBezTo>
                    <a:cubicBezTo>
                      <a:pt x="3" y="0"/>
                      <a:pt x="2" y="1"/>
                      <a:pt x="1" y="2"/>
                    </a:cubicBezTo>
                    <a:cubicBezTo>
                      <a:pt x="2" y="2"/>
                      <a:pt x="2" y="2"/>
                      <a:pt x="3" y="2"/>
                    </a:cubicBezTo>
                    <a:cubicBezTo>
                      <a:pt x="3" y="2"/>
                      <a:pt x="3" y="2"/>
                      <a:pt x="3" y="2"/>
                    </a:cubicBezTo>
                    <a:cubicBezTo>
                      <a:pt x="4" y="3"/>
                      <a:pt x="5" y="4"/>
                      <a:pt x="5" y="5"/>
                    </a:cubicBezTo>
                    <a:cubicBezTo>
                      <a:pt x="5" y="5"/>
                      <a:pt x="5" y="5"/>
                      <a:pt x="5" y="5"/>
                    </a:cubicBezTo>
                    <a:cubicBezTo>
                      <a:pt x="5" y="5"/>
                      <a:pt x="5" y="5"/>
                      <a:pt x="5" y="5"/>
                    </a:cubicBezTo>
                    <a:cubicBezTo>
                      <a:pt x="5" y="5"/>
                      <a:pt x="5" y="5"/>
                      <a:pt x="5" y="5"/>
                    </a:cubicBezTo>
                    <a:cubicBezTo>
                      <a:pt x="5" y="5"/>
                      <a:pt x="5" y="5"/>
                      <a:pt x="5" y="5"/>
                    </a:cubicBezTo>
                    <a:cubicBezTo>
                      <a:pt x="4" y="6"/>
                      <a:pt x="4" y="6"/>
                      <a:pt x="4" y="6"/>
                    </a:cubicBezTo>
                    <a:cubicBezTo>
                      <a:pt x="4" y="6"/>
                      <a:pt x="4" y="6"/>
                      <a:pt x="4" y="6"/>
                    </a:cubicBezTo>
                    <a:cubicBezTo>
                      <a:pt x="4" y="6"/>
                      <a:pt x="3" y="6"/>
                      <a:pt x="3" y="6"/>
                    </a:cubicBezTo>
                    <a:cubicBezTo>
                      <a:pt x="2" y="6"/>
                      <a:pt x="2" y="6"/>
                      <a:pt x="2" y="6"/>
                    </a:cubicBezTo>
                    <a:cubicBezTo>
                      <a:pt x="1" y="6"/>
                      <a:pt x="0" y="6"/>
                      <a:pt x="0" y="5"/>
                    </a:cubicBezTo>
                    <a:cubicBezTo>
                      <a:pt x="0" y="6"/>
                      <a:pt x="0" y="8"/>
                      <a:pt x="1" y="8"/>
                    </a:cubicBezTo>
                    <a:cubicBezTo>
                      <a:pt x="2" y="9"/>
                      <a:pt x="3" y="10"/>
                      <a:pt x="4" y="10"/>
                    </a:cubicBezTo>
                    <a:cubicBezTo>
                      <a:pt x="4" y="10"/>
                      <a:pt x="4" y="10"/>
                      <a:pt x="4" y="10"/>
                    </a:cubicBezTo>
                    <a:cubicBezTo>
                      <a:pt x="4" y="10"/>
                      <a:pt x="4" y="10"/>
                      <a:pt x="5" y="10"/>
                    </a:cubicBezTo>
                    <a:cubicBezTo>
                      <a:pt x="6" y="9"/>
                      <a:pt x="7" y="9"/>
                      <a:pt x="8" y="8"/>
                    </a:cubicBezTo>
                    <a:cubicBezTo>
                      <a:pt x="8" y="8"/>
                      <a:pt x="8" y="8"/>
                      <a:pt x="8" y="8"/>
                    </a:cubicBezTo>
                    <a:cubicBezTo>
                      <a:pt x="8" y="7"/>
                      <a:pt x="9" y="6"/>
                      <a:pt x="9" y="5"/>
                    </a:cubicBezTo>
                    <a:cubicBezTo>
                      <a:pt x="9" y="5"/>
                      <a:pt x="9" y="5"/>
                      <a:pt x="9" y="5"/>
                    </a:cubicBezTo>
                    <a:cubicBezTo>
                      <a:pt x="9" y="4"/>
                      <a:pt x="8" y="2"/>
                      <a:pt x="7" y="2"/>
                    </a:cubicBezTo>
                    <a:cubicBezTo>
                      <a:pt x="7" y="2"/>
                      <a:pt x="7" y="2"/>
                      <a:pt x="7" y="2"/>
                    </a:cubicBezTo>
                    <a:cubicBezTo>
                      <a:pt x="6" y="1"/>
                      <a:pt x="5" y="0"/>
                      <a:pt x="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4" name="Freeform 197"/>
              <p:cNvSpPr/>
              <p:nvPr/>
            </p:nvSpPr>
            <p:spPr bwMode="auto">
              <a:xfrm>
                <a:off x="5189538" y="5886450"/>
                <a:ext cx="25400" cy="25400"/>
              </a:xfrm>
              <a:custGeom>
                <a:avLst/>
                <a:gdLst>
                  <a:gd name="T0" fmla="*/ 4 w 9"/>
                  <a:gd name="T1" fmla="*/ 0 h 9"/>
                  <a:gd name="T2" fmla="*/ 1 w 9"/>
                  <a:gd name="T3" fmla="*/ 1 h 9"/>
                  <a:gd name="T4" fmla="*/ 3 w 9"/>
                  <a:gd name="T5" fmla="*/ 2 h 9"/>
                  <a:gd name="T6" fmla="*/ 3 w 9"/>
                  <a:gd name="T7" fmla="*/ 2 h 9"/>
                  <a:gd name="T8" fmla="*/ 5 w 9"/>
                  <a:gd name="T9" fmla="*/ 4 h 9"/>
                  <a:gd name="T10" fmla="*/ 5 w 9"/>
                  <a:gd name="T11" fmla="*/ 4 h 9"/>
                  <a:gd name="T12" fmla="*/ 5 w 9"/>
                  <a:gd name="T13" fmla="*/ 5 h 9"/>
                  <a:gd name="T14" fmla="*/ 5 w 9"/>
                  <a:gd name="T15" fmla="*/ 5 h 9"/>
                  <a:gd name="T16" fmla="*/ 4 w 9"/>
                  <a:gd name="T17" fmla="*/ 5 h 9"/>
                  <a:gd name="T18" fmla="*/ 4 w 9"/>
                  <a:gd name="T19" fmla="*/ 5 h 9"/>
                  <a:gd name="T20" fmla="*/ 3 w 9"/>
                  <a:gd name="T21" fmla="*/ 6 h 9"/>
                  <a:gd name="T22" fmla="*/ 2 w 9"/>
                  <a:gd name="T23" fmla="*/ 6 h 9"/>
                  <a:gd name="T24" fmla="*/ 0 w 9"/>
                  <a:gd name="T25" fmla="*/ 5 h 9"/>
                  <a:gd name="T26" fmla="*/ 1 w 9"/>
                  <a:gd name="T27" fmla="*/ 8 h 9"/>
                  <a:gd name="T28" fmla="*/ 4 w 9"/>
                  <a:gd name="T29" fmla="*/ 9 h 9"/>
                  <a:gd name="T30" fmla="*/ 4 w 9"/>
                  <a:gd name="T31" fmla="*/ 9 h 9"/>
                  <a:gd name="T32" fmla="*/ 4 w 9"/>
                  <a:gd name="T33" fmla="*/ 9 h 9"/>
                  <a:gd name="T34" fmla="*/ 5 w 9"/>
                  <a:gd name="T35" fmla="*/ 9 h 9"/>
                  <a:gd name="T36" fmla="*/ 8 w 9"/>
                  <a:gd name="T37" fmla="*/ 8 h 9"/>
                  <a:gd name="T38" fmla="*/ 8 w 9"/>
                  <a:gd name="T39" fmla="*/ 8 h 9"/>
                  <a:gd name="T40" fmla="*/ 9 w 9"/>
                  <a:gd name="T41" fmla="*/ 5 h 9"/>
                  <a:gd name="T42" fmla="*/ 9 w 9"/>
                  <a:gd name="T43" fmla="*/ 5 h 9"/>
                  <a:gd name="T44" fmla="*/ 7 w 9"/>
                  <a:gd name="T45" fmla="*/ 1 h 9"/>
                  <a:gd name="T46" fmla="*/ 4 w 9"/>
                  <a:gd name="T47" fmla="*/ 0 h 9"/>
                  <a:gd name="T48" fmla="*/ 4 w 9"/>
                  <a:gd name="T49" fmla="*/ 0 h 9"/>
                  <a:gd name="T50" fmla="*/ 4 w 9"/>
                  <a:gd name="T5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 h="9">
                    <a:moveTo>
                      <a:pt x="4" y="0"/>
                    </a:moveTo>
                    <a:cubicBezTo>
                      <a:pt x="3" y="0"/>
                      <a:pt x="2" y="1"/>
                      <a:pt x="1" y="1"/>
                    </a:cubicBezTo>
                    <a:cubicBezTo>
                      <a:pt x="2" y="2"/>
                      <a:pt x="3" y="2"/>
                      <a:pt x="3" y="2"/>
                    </a:cubicBezTo>
                    <a:cubicBezTo>
                      <a:pt x="3" y="2"/>
                      <a:pt x="3" y="2"/>
                      <a:pt x="3" y="2"/>
                    </a:cubicBezTo>
                    <a:cubicBezTo>
                      <a:pt x="4" y="2"/>
                      <a:pt x="5" y="3"/>
                      <a:pt x="5" y="4"/>
                    </a:cubicBezTo>
                    <a:cubicBezTo>
                      <a:pt x="5" y="4"/>
                      <a:pt x="5" y="4"/>
                      <a:pt x="5" y="4"/>
                    </a:cubicBezTo>
                    <a:cubicBezTo>
                      <a:pt x="5" y="5"/>
                      <a:pt x="5" y="5"/>
                      <a:pt x="5" y="5"/>
                    </a:cubicBezTo>
                    <a:cubicBezTo>
                      <a:pt x="5" y="5"/>
                      <a:pt x="5" y="5"/>
                      <a:pt x="5" y="5"/>
                    </a:cubicBezTo>
                    <a:cubicBezTo>
                      <a:pt x="4" y="5"/>
                      <a:pt x="4" y="5"/>
                      <a:pt x="4" y="5"/>
                    </a:cubicBezTo>
                    <a:cubicBezTo>
                      <a:pt x="4" y="5"/>
                      <a:pt x="4" y="5"/>
                      <a:pt x="4" y="5"/>
                    </a:cubicBezTo>
                    <a:cubicBezTo>
                      <a:pt x="4" y="6"/>
                      <a:pt x="3" y="6"/>
                      <a:pt x="3" y="6"/>
                    </a:cubicBezTo>
                    <a:cubicBezTo>
                      <a:pt x="2" y="6"/>
                      <a:pt x="2" y="6"/>
                      <a:pt x="2" y="6"/>
                    </a:cubicBezTo>
                    <a:cubicBezTo>
                      <a:pt x="1" y="6"/>
                      <a:pt x="1" y="5"/>
                      <a:pt x="0" y="5"/>
                    </a:cubicBezTo>
                    <a:cubicBezTo>
                      <a:pt x="0" y="6"/>
                      <a:pt x="0" y="7"/>
                      <a:pt x="1" y="8"/>
                    </a:cubicBezTo>
                    <a:cubicBezTo>
                      <a:pt x="2" y="9"/>
                      <a:pt x="3" y="9"/>
                      <a:pt x="4" y="9"/>
                    </a:cubicBezTo>
                    <a:cubicBezTo>
                      <a:pt x="4" y="9"/>
                      <a:pt x="4" y="9"/>
                      <a:pt x="4" y="9"/>
                    </a:cubicBezTo>
                    <a:cubicBezTo>
                      <a:pt x="4" y="9"/>
                      <a:pt x="4" y="9"/>
                      <a:pt x="4" y="9"/>
                    </a:cubicBezTo>
                    <a:cubicBezTo>
                      <a:pt x="4" y="9"/>
                      <a:pt x="5" y="9"/>
                      <a:pt x="5" y="9"/>
                    </a:cubicBezTo>
                    <a:cubicBezTo>
                      <a:pt x="6" y="9"/>
                      <a:pt x="7" y="9"/>
                      <a:pt x="8" y="8"/>
                    </a:cubicBezTo>
                    <a:cubicBezTo>
                      <a:pt x="8" y="8"/>
                      <a:pt x="8" y="8"/>
                      <a:pt x="8" y="8"/>
                    </a:cubicBezTo>
                    <a:cubicBezTo>
                      <a:pt x="8" y="7"/>
                      <a:pt x="9" y="6"/>
                      <a:pt x="9" y="5"/>
                    </a:cubicBezTo>
                    <a:cubicBezTo>
                      <a:pt x="9" y="5"/>
                      <a:pt x="9" y="5"/>
                      <a:pt x="9" y="5"/>
                    </a:cubicBezTo>
                    <a:cubicBezTo>
                      <a:pt x="9" y="3"/>
                      <a:pt x="8" y="2"/>
                      <a:pt x="7" y="1"/>
                    </a:cubicBezTo>
                    <a:cubicBezTo>
                      <a:pt x="6" y="1"/>
                      <a:pt x="5" y="0"/>
                      <a:pt x="4" y="0"/>
                    </a:cubicBezTo>
                    <a:cubicBezTo>
                      <a:pt x="4" y="0"/>
                      <a:pt x="4" y="0"/>
                      <a:pt x="4" y="0"/>
                    </a:cubicBezTo>
                    <a:cubicBezTo>
                      <a:pt x="4" y="0"/>
                      <a:pt x="4" y="0"/>
                      <a:pt x="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5" name="Freeform 198"/>
              <p:cNvSpPr>
                <a:spLocks noEditPoints="1"/>
              </p:cNvSpPr>
              <p:nvPr/>
            </p:nvSpPr>
            <p:spPr bwMode="auto">
              <a:xfrm>
                <a:off x="5170488" y="5908675"/>
                <a:ext cx="25400" cy="25400"/>
              </a:xfrm>
              <a:custGeom>
                <a:avLst/>
                <a:gdLst>
                  <a:gd name="T0" fmla="*/ 5 w 9"/>
                  <a:gd name="T1" fmla="*/ 5 h 9"/>
                  <a:gd name="T2" fmla="*/ 5 w 9"/>
                  <a:gd name="T3" fmla="*/ 5 h 9"/>
                  <a:gd name="T4" fmla="*/ 4 w 9"/>
                  <a:gd name="T5" fmla="*/ 0 h 9"/>
                  <a:gd name="T6" fmla="*/ 4 w 9"/>
                  <a:gd name="T7" fmla="*/ 0 h 9"/>
                  <a:gd name="T8" fmla="*/ 4 w 9"/>
                  <a:gd name="T9" fmla="*/ 0 h 9"/>
                  <a:gd name="T10" fmla="*/ 1 w 9"/>
                  <a:gd name="T11" fmla="*/ 1 h 9"/>
                  <a:gd name="T12" fmla="*/ 3 w 9"/>
                  <a:gd name="T13" fmla="*/ 2 h 9"/>
                  <a:gd name="T14" fmla="*/ 5 w 9"/>
                  <a:gd name="T15" fmla="*/ 4 h 9"/>
                  <a:gd name="T16" fmla="*/ 5 w 9"/>
                  <a:gd name="T17" fmla="*/ 4 h 9"/>
                  <a:gd name="T18" fmla="*/ 5 w 9"/>
                  <a:gd name="T19" fmla="*/ 5 h 9"/>
                  <a:gd name="T20" fmla="*/ 5 w 9"/>
                  <a:gd name="T21" fmla="*/ 5 h 9"/>
                  <a:gd name="T22" fmla="*/ 4 w 9"/>
                  <a:gd name="T23" fmla="*/ 5 h 9"/>
                  <a:gd name="T24" fmla="*/ 4 w 9"/>
                  <a:gd name="T25" fmla="*/ 5 h 9"/>
                  <a:gd name="T26" fmla="*/ 3 w 9"/>
                  <a:gd name="T27" fmla="*/ 6 h 9"/>
                  <a:gd name="T28" fmla="*/ 2 w 9"/>
                  <a:gd name="T29" fmla="*/ 6 h 9"/>
                  <a:gd name="T30" fmla="*/ 0 w 9"/>
                  <a:gd name="T31" fmla="*/ 5 h 9"/>
                  <a:gd name="T32" fmla="*/ 1 w 9"/>
                  <a:gd name="T33" fmla="*/ 8 h 9"/>
                  <a:gd name="T34" fmla="*/ 4 w 9"/>
                  <a:gd name="T35" fmla="*/ 9 h 9"/>
                  <a:gd name="T36" fmla="*/ 4 w 9"/>
                  <a:gd name="T37" fmla="*/ 9 h 9"/>
                  <a:gd name="T38" fmla="*/ 5 w 9"/>
                  <a:gd name="T39" fmla="*/ 9 h 9"/>
                  <a:gd name="T40" fmla="*/ 8 w 9"/>
                  <a:gd name="T41" fmla="*/ 8 h 9"/>
                  <a:gd name="T42" fmla="*/ 8 w 9"/>
                  <a:gd name="T43" fmla="*/ 8 h 9"/>
                  <a:gd name="T44" fmla="*/ 9 w 9"/>
                  <a:gd name="T45" fmla="*/ 5 h 9"/>
                  <a:gd name="T46" fmla="*/ 9 w 9"/>
                  <a:gd name="T47" fmla="*/ 4 h 9"/>
                  <a:gd name="T48" fmla="*/ 7 w 9"/>
                  <a:gd name="T49" fmla="*/ 1 h 9"/>
                  <a:gd name="T50" fmla="*/ 4 w 9"/>
                  <a:gd name="T5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 h="9">
                    <a:moveTo>
                      <a:pt x="5" y="5"/>
                    </a:moveTo>
                    <a:cubicBezTo>
                      <a:pt x="5" y="5"/>
                      <a:pt x="5" y="5"/>
                      <a:pt x="5" y="5"/>
                    </a:cubicBezTo>
                    <a:moveTo>
                      <a:pt x="4" y="0"/>
                    </a:moveTo>
                    <a:cubicBezTo>
                      <a:pt x="4" y="0"/>
                      <a:pt x="4" y="0"/>
                      <a:pt x="4" y="0"/>
                    </a:cubicBezTo>
                    <a:cubicBezTo>
                      <a:pt x="4" y="0"/>
                      <a:pt x="4" y="0"/>
                      <a:pt x="4" y="0"/>
                    </a:cubicBezTo>
                    <a:cubicBezTo>
                      <a:pt x="3" y="0"/>
                      <a:pt x="2" y="0"/>
                      <a:pt x="1" y="1"/>
                    </a:cubicBezTo>
                    <a:cubicBezTo>
                      <a:pt x="2" y="2"/>
                      <a:pt x="3" y="2"/>
                      <a:pt x="3" y="2"/>
                    </a:cubicBezTo>
                    <a:cubicBezTo>
                      <a:pt x="4" y="2"/>
                      <a:pt x="5" y="3"/>
                      <a:pt x="5" y="4"/>
                    </a:cubicBezTo>
                    <a:cubicBezTo>
                      <a:pt x="5" y="4"/>
                      <a:pt x="5" y="4"/>
                      <a:pt x="5" y="4"/>
                    </a:cubicBezTo>
                    <a:cubicBezTo>
                      <a:pt x="5" y="5"/>
                      <a:pt x="5" y="5"/>
                      <a:pt x="5" y="5"/>
                    </a:cubicBezTo>
                    <a:cubicBezTo>
                      <a:pt x="5" y="5"/>
                      <a:pt x="5" y="5"/>
                      <a:pt x="5" y="5"/>
                    </a:cubicBezTo>
                    <a:cubicBezTo>
                      <a:pt x="4" y="5"/>
                      <a:pt x="4" y="5"/>
                      <a:pt x="4" y="5"/>
                    </a:cubicBezTo>
                    <a:cubicBezTo>
                      <a:pt x="4" y="5"/>
                      <a:pt x="4" y="5"/>
                      <a:pt x="4" y="5"/>
                    </a:cubicBezTo>
                    <a:cubicBezTo>
                      <a:pt x="4" y="6"/>
                      <a:pt x="3" y="6"/>
                      <a:pt x="3" y="6"/>
                    </a:cubicBezTo>
                    <a:cubicBezTo>
                      <a:pt x="3" y="6"/>
                      <a:pt x="2" y="6"/>
                      <a:pt x="2" y="6"/>
                    </a:cubicBezTo>
                    <a:cubicBezTo>
                      <a:pt x="1" y="6"/>
                      <a:pt x="1" y="5"/>
                      <a:pt x="0" y="5"/>
                    </a:cubicBezTo>
                    <a:cubicBezTo>
                      <a:pt x="0" y="6"/>
                      <a:pt x="0" y="7"/>
                      <a:pt x="1" y="8"/>
                    </a:cubicBezTo>
                    <a:cubicBezTo>
                      <a:pt x="2" y="9"/>
                      <a:pt x="3" y="9"/>
                      <a:pt x="4" y="9"/>
                    </a:cubicBezTo>
                    <a:cubicBezTo>
                      <a:pt x="4" y="9"/>
                      <a:pt x="4" y="9"/>
                      <a:pt x="4" y="9"/>
                    </a:cubicBezTo>
                    <a:cubicBezTo>
                      <a:pt x="5" y="9"/>
                      <a:pt x="5" y="9"/>
                      <a:pt x="5" y="9"/>
                    </a:cubicBezTo>
                    <a:cubicBezTo>
                      <a:pt x="6" y="9"/>
                      <a:pt x="7" y="9"/>
                      <a:pt x="8" y="8"/>
                    </a:cubicBezTo>
                    <a:cubicBezTo>
                      <a:pt x="8" y="8"/>
                      <a:pt x="8" y="8"/>
                      <a:pt x="8" y="8"/>
                    </a:cubicBezTo>
                    <a:cubicBezTo>
                      <a:pt x="9" y="7"/>
                      <a:pt x="9" y="6"/>
                      <a:pt x="9" y="5"/>
                    </a:cubicBezTo>
                    <a:cubicBezTo>
                      <a:pt x="9" y="5"/>
                      <a:pt x="9" y="4"/>
                      <a:pt x="9" y="4"/>
                    </a:cubicBezTo>
                    <a:cubicBezTo>
                      <a:pt x="9" y="3"/>
                      <a:pt x="8" y="2"/>
                      <a:pt x="7" y="1"/>
                    </a:cubicBezTo>
                    <a:cubicBezTo>
                      <a:pt x="7" y="0"/>
                      <a:pt x="5" y="0"/>
                      <a:pt x="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6" name="Freeform 199"/>
              <p:cNvSpPr/>
              <p:nvPr/>
            </p:nvSpPr>
            <p:spPr bwMode="auto">
              <a:xfrm>
                <a:off x="5149851" y="5932488"/>
                <a:ext cx="25400" cy="25400"/>
              </a:xfrm>
              <a:custGeom>
                <a:avLst/>
                <a:gdLst>
                  <a:gd name="T0" fmla="*/ 5 w 9"/>
                  <a:gd name="T1" fmla="*/ 0 h 9"/>
                  <a:gd name="T2" fmla="*/ 5 w 9"/>
                  <a:gd name="T3" fmla="*/ 0 h 9"/>
                  <a:gd name="T4" fmla="*/ 2 w 9"/>
                  <a:gd name="T5" fmla="*/ 1 h 9"/>
                  <a:gd name="T6" fmla="*/ 3 w 9"/>
                  <a:gd name="T7" fmla="*/ 2 h 9"/>
                  <a:gd name="T8" fmla="*/ 3 w 9"/>
                  <a:gd name="T9" fmla="*/ 2 h 9"/>
                  <a:gd name="T10" fmla="*/ 5 w 9"/>
                  <a:gd name="T11" fmla="*/ 4 h 9"/>
                  <a:gd name="T12" fmla="*/ 5 w 9"/>
                  <a:gd name="T13" fmla="*/ 4 h 9"/>
                  <a:gd name="T14" fmla="*/ 5 w 9"/>
                  <a:gd name="T15" fmla="*/ 4 h 9"/>
                  <a:gd name="T16" fmla="*/ 5 w 9"/>
                  <a:gd name="T17" fmla="*/ 5 h 9"/>
                  <a:gd name="T18" fmla="*/ 5 w 9"/>
                  <a:gd name="T19" fmla="*/ 5 h 9"/>
                  <a:gd name="T20" fmla="*/ 4 w 9"/>
                  <a:gd name="T21" fmla="*/ 5 h 9"/>
                  <a:gd name="T22" fmla="*/ 3 w 9"/>
                  <a:gd name="T23" fmla="*/ 6 h 9"/>
                  <a:gd name="T24" fmla="*/ 2 w 9"/>
                  <a:gd name="T25" fmla="*/ 6 h 9"/>
                  <a:gd name="T26" fmla="*/ 0 w 9"/>
                  <a:gd name="T27" fmla="*/ 5 h 9"/>
                  <a:gd name="T28" fmla="*/ 2 w 9"/>
                  <a:gd name="T29" fmla="*/ 8 h 9"/>
                  <a:gd name="T30" fmla="*/ 5 w 9"/>
                  <a:gd name="T31" fmla="*/ 9 h 9"/>
                  <a:gd name="T32" fmla="*/ 5 w 9"/>
                  <a:gd name="T33" fmla="*/ 9 h 9"/>
                  <a:gd name="T34" fmla="*/ 5 w 9"/>
                  <a:gd name="T35" fmla="*/ 9 h 9"/>
                  <a:gd name="T36" fmla="*/ 8 w 9"/>
                  <a:gd name="T37" fmla="*/ 7 h 9"/>
                  <a:gd name="T38" fmla="*/ 7 w 9"/>
                  <a:gd name="T39" fmla="*/ 7 h 9"/>
                  <a:gd name="T40" fmla="*/ 6 w 9"/>
                  <a:gd name="T41" fmla="*/ 6 h 9"/>
                  <a:gd name="T42" fmla="*/ 7 w 9"/>
                  <a:gd name="T43" fmla="*/ 7 h 9"/>
                  <a:gd name="T44" fmla="*/ 8 w 9"/>
                  <a:gd name="T45" fmla="*/ 7 h 9"/>
                  <a:gd name="T46" fmla="*/ 9 w 9"/>
                  <a:gd name="T47" fmla="*/ 4 h 9"/>
                  <a:gd name="T48" fmla="*/ 9 w 9"/>
                  <a:gd name="T49" fmla="*/ 4 h 9"/>
                  <a:gd name="T50" fmla="*/ 8 w 9"/>
                  <a:gd name="T51" fmla="*/ 1 h 9"/>
                  <a:gd name="T52" fmla="*/ 5 w 9"/>
                  <a:gd name="T5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 h="9">
                    <a:moveTo>
                      <a:pt x="5" y="0"/>
                    </a:moveTo>
                    <a:cubicBezTo>
                      <a:pt x="5" y="0"/>
                      <a:pt x="5" y="0"/>
                      <a:pt x="5" y="0"/>
                    </a:cubicBezTo>
                    <a:cubicBezTo>
                      <a:pt x="3" y="0"/>
                      <a:pt x="2" y="0"/>
                      <a:pt x="2" y="1"/>
                    </a:cubicBezTo>
                    <a:cubicBezTo>
                      <a:pt x="2" y="1"/>
                      <a:pt x="3" y="2"/>
                      <a:pt x="3" y="2"/>
                    </a:cubicBezTo>
                    <a:cubicBezTo>
                      <a:pt x="3" y="2"/>
                      <a:pt x="3" y="2"/>
                      <a:pt x="3" y="2"/>
                    </a:cubicBezTo>
                    <a:cubicBezTo>
                      <a:pt x="4" y="2"/>
                      <a:pt x="5" y="3"/>
                      <a:pt x="5" y="4"/>
                    </a:cubicBezTo>
                    <a:cubicBezTo>
                      <a:pt x="5" y="4"/>
                      <a:pt x="5" y="4"/>
                      <a:pt x="5" y="4"/>
                    </a:cubicBezTo>
                    <a:cubicBezTo>
                      <a:pt x="5" y="4"/>
                      <a:pt x="5" y="4"/>
                      <a:pt x="5" y="4"/>
                    </a:cubicBezTo>
                    <a:cubicBezTo>
                      <a:pt x="5" y="5"/>
                      <a:pt x="5" y="5"/>
                      <a:pt x="5" y="5"/>
                    </a:cubicBezTo>
                    <a:cubicBezTo>
                      <a:pt x="5" y="5"/>
                      <a:pt x="5" y="5"/>
                      <a:pt x="5" y="5"/>
                    </a:cubicBezTo>
                    <a:cubicBezTo>
                      <a:pt x="4" y="5"/>
                      <a:pt x="4" y="5"/>
                      <a:pt x="4" y="5"/>
                    </a:cubicBezTo>
                    <a:cubicBezTo>
                      <a:pt x="4" y="5"/>
                      <a:pt x="4" y="6"/>
                      <a:pt x="3" y="6"/>
                    </a:cubicBezTo>
                    <a:cubicBezTo>
                      <a:pt x="3" y="6"/>
                      <a:pt x="3" y="6"/>
                      <a:pt x="2" y="6"/>
                    </a:cubicBezTo>
                    <a:cubicBezTo>
                      <a:pt x="2" y="5"/>
                      <a:pt x="1" y="5"/>
                      <a:pt x="0" y="5"/>
                    </a:cubicBezTo>
                    <a:cubicBezTo>
                      <a:pt x="0" y="6"/>
                      <a:pt x="1" y="7"/>
                      <a:pt x="2" y="8"/>
                    </a:cubicBezTo>
                    <a:cubicBezTo>
                      <a:pt x="2" y="9"/>
                      <a:pt x="3" y="9"/>
                      <a:pt x="5" y="9"/>
                    </a:cubicBezTo>
                    <a:cubicBezTo>
                      <a:pt x="5" y="9"/>
                      <a:pt x="5" y="9"/>
                      <a:pt x="5" y="9"/>
                    </a:cubicBezTo>
                    <a:cubicBezTo>
                      <a:pt x="5" y="9"/>
                      <a:pt x="5" y="9"/>
                      <a:pt x="5" y="9"/>
                    </a:cubicBezTo>
                    <a:cubicBezTo>
                      <a:pt x="6" y="9"/>
                      <a:pt x="7" y="8"/>
                      <a:pt x="8" y="7"/>
                    </a:cubicBezTo>
                    <a:cubicBezTo>
                      <a:pt x="7" y="7"/>
                      <a:pt x="7" y="7"/>
                      <a:pt x="7" y="7"/>
                    </a:cubicBezTo>
                    <a:cubicBezTo>
                      <a:pt x="6" y="6"/>
                      <a:pt x="6" y="6"/>
                      <a:pt x="6" y="6"/>
                    </a:cubicBezTo>
                    <a:cubicBezTo>
                      <a:pt x="7" y="7"/>
                      <a:pt x="7" y="7"/>
                      <a:pt x="7" y="7"/>
                    </a:cubicBezTo>
                    <a:cubicBezTo>
                      <a:pt x="8" y="7"/>
                      <a:pt x="8" y="7"/>
                      <a:pt x="8" y="7"/>
                    </a:cubicBezTo>
                    <a:cubicBezTo>
                      <a:pt x="9" y="7"/>
                      <a:pt x="9" y="5"/>
                      <a:pt x="9" y="4"/>
                    </a:cubicBezTo>
                    <a:cubicBezTo>
                      <a:pt x="9" y="4"/>
                      <a:pt x="9" y="4"/>
                      <a:pt x="9" y="4"/>
                    </a:cubicBezTo>
                    <a:cubicBezTo>
                      <a:pt x="9" y="3"/>
                      <a:pt x="9" y="2"/>
                      <a:pt x="8" y="1"/>
                    </a:cubicBezTo>
                    <a:cubicBezTo>
                      <a:pt x="7" y="0"/>
                      <a:pt x="6" y="0"/>
                      <a:pt x="5"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7" name="Freeform 200"/>
              <p:cNvSpPr/>
              <p:nvPr/>
            </p:nvSpPr>
            <p:spPr bwMode="auto">
              <a:xfrm>
                <a:off x="5130801" y="5954713"/>
                <a:ext cx="25400" cy="25400"/>
              </a:xfrm>
              <a:custGeom>
                <a:avLst/>
                <a:gdLst>
                  <a:gd name="T0" fmla="*/ 5 w 9"/>
                  <a:gd name="T1" fmla="*/ 0 h 9"/>
                  <a:gd name="T2" fmla="*/ 5 w 9"/>
                  <a:gd name="T3" fmla="*/ 0 h 9"/>
                  <a:gd name="T4" fmla="*/ 5 w 9"/>
                  <a:gd name="T5" fmla="*/ 0 h 9"/>
                  <a:gd name="T6" fmla="*/ 2 w 9"/>
                  <a:gd name="T7" fmla="*/ 1 h 9"/>
                  <a:gd name="T8" fmla="*/ 4 w 9"/>
                  <a:gd name="T9" fmla="*/ 2 h 9"/>
                  <a:gd name="T10" fmla="*/ 5 w 9"/>
                  <a:gd name="T11" fmla="*/ 4 h 9"/>
                  <a:gd name="T12" fmla="*/ 5 w 9"/>
                  <a:gd name="T13" fmla="*/ 4 h 9"/>
                  <a:gd name="T14" fmla="*/ 5 w 9"/>
                  <a:gd name="T15" fmla="*/ 4 h 9"/>
                  <a:gd name="T16" fmla="*/ 5 w 9"/>
                  <a:gd name="T17" fmla="*/ 5 h 9"/>
                  <a:gd name="T18" fmla="*/ 5 w 9"/>
                  <a:gd name="T19" fmla="*/ 5 h 9"/>
                  <a:gd name="T20" fmla="*/ 5 w 9"/>
                  <a:gd name="T21" fmla="*/ 5 h 9"/>
                  <a:gd name="T22" fmla="*/ 3 w 9"/>
                  <a:gd name="T23" fmla="*/ 5 h 9"/>
                  <a:gd name="T24" fmla="*/ 2 w 9"/>
                  <a:gd name="T25" fmla="*/ 5 h 9"/>
                  <a:gd name="T26" fmla="*/ 0 w 9"/>
                  <a:gd name="T27" fmla="*/ 4 h 9"/>
                  <a:gd name="T28" fmla="*/ 2 w 9"/>
                  <a:gd name="T29" fmla="*/ 8 h 9"/>
                  <a:gd name="T30" fmla="*/ 5 w 9"/>
                  <a:gd name="T31" fmla="*/ 9 h 9"/>
                  <a:gd name="T32" fmla="*/ 5 w 9"/>
                  <a:gd name="T33" fmla="*/ 9 h 9"/>
                  <a:gd name="T34" fmla="*/ 5 w 9"/>
                  <a:gd name="T35" fmla="*/ 9 h 9"/>
                  <a:gd name="T36" fmla="*/ 5 w 9"/>
                  <a:gd name="T37" fmla="*/ 9 h 9"/>
                  <a:gd name="T38" fmla="*/ 8 w 9"/>
                  <a:gd name="T39" fmla="*/ 7 h 9"/>
                  <a:gd name="T40" fmla="*/ 7 w 9"/>
                  <a:gd name="T41" fmla="*/ 6 h 9"/>
                  <a:gd name="T42" fmla="*/ 7 w 9"/>
                  <a:gd name="T43" fmla="*/ 6 h 9"/>
                  <a:gd name="T44" fmla="*/ 7 w 9"/>
                  <a:gd name="T45" fmla="*/ 6 h 9"/>
                  <a:gd name="T46" fmla="*/ 8 w 9"/>
                  <a:gd name="T47" fmla="*/ 7 h 9"/>
                  <a:gd name="T48" fmla="*/ 9 w 9"/>
                  <a:gd name="T49" fmla="*/ 4 h 9"/>
                  <a:gd name="T50" fmla="*/ 9 w 9"/>
                  <a:gd name="T51" fmla="*/ 4 h 9"/>
                  <a:gd name="T52" fmla="*/ 8 w 9"/>
                  <a:gd name="T53" fmla="*/ 1 h 9"/>
                  <a:gd name="T54" fmla="*/ 8 w 9"/>
                  <a:gd name="T55" fmla="*/ 1 h 9"/>
                  <a:gd name="T56" fmla="*/ 5 w 9"/>
                  <a:gd name="T5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9" h="9">
                    <a:moveTo>
                      <a:pt x="5" y="0"/>
                    </a:moveTo>
                    <a:cubicBezTo>
                      <a:pt x="5" y="0"/>
                      <a:pt x="5" y="0"/>
                      <a:pt x="5" y="0"/>
                    </a:cubicBezTo>
                    <a:cubicBezTo>
                      <a:pt x="5" y="0"/>
                      <a:pt x="5" y="0"/>
                      <a:pt x="5" y="0"/>
                    </a:cubicBezTo>
                    <a:cubicBezTo>
                      <a:pt x="4" y="0"/>
                      <a:pt x="3" y="0"/>
                      <a:pt x="2" y="1"/>
                    </a:cubicBezTo>
                    <a:cubicBezTo>
                      <a:pt x="2" y="1"/>
                      <a:pt x="3" y="1"/>
                      <a:pt x="4" y="2"/>
                    </a:cubicBezTo>
                    <a:cubicBezTo>
                      <a:pt x="5" y="2"/>
                      <a:pt x="5" y="3"/>
                      <a:pt x="5" y="4"/>
                    </a:cubicBezTo>
                    <a:cubicBezTo>
                      <a:pt x="5" y="4"/>
                      <a:pt x="5" y="4"/>
                      <a:pt x="5" y="4"/>
                    </a:cubicBezTo>
                    <a:cubicBezTo>
                      <a:pt x="5" y="4"/>
                      <a:pt x="5" y="4"/>
                      <a:pt x="5" y="4"/>
                    </a:cubicBezTo>
                    <a:cubicBezTo>
                      <a:pt x="5" y="5"/>
                      <a:pt x="5" y="5"/>
                      <a:pt x="5" y="5"/>
                    </a:cubicBezTo>
                    <a:cubicBezTo>
                      <a:pt x="5" y="5"/>
                      <a:pt x="5" y="5"/>
                      <a:pt x="5" y="5"/>
                    </a:cubicBezTo>
                    <a:cubicBezTo>
                      <a:pt x="5" y="5"/>
                      <a:pt x="5" y="5"/>
                      <a:pt x="5" y="5"/>
                    </a:cubicBezTo>
                    <a:cubicBezTo>
                      <a:pt x="4" y="5"/>
                      <a:pt x="4" y="5"/>
                      <a:pt x="3" y="5"/>
                    </a:cubicBezTo>
                    <a:cubicBezTo>
                      <a:pt x="3" y="5"/>
                      <a:pt x="3" y="5"/>
                      <a:pt x="2" y="5"/>
                    </a:cubicBezTo>
                    <a:cubicBezTo>
                      <a:pt x="2" y="5"/>
                      <a:pt x="1" y="5"/>
                      <a:pt x="0" y="4"/>
                    </a:cubicBezTo>
                    <a:cubicBezTo>
                      <a:pt x="0" y="6"/>
                      <a:pt x="1" y="7"/>
                      <a:pt x="2" y="8"/>
                    </a:cubicBezTo>
                    <a:cubicBezTo>
                      <a:pt x="3" y="8"/>
                      <a:pt x="4" y="9"/>
                      <a:pt x="5" y="9"/>
                    </a:cubicBezTo>
                    <a:cubicBezTo>
                      <a:pt x="5" y="9"/>
                      <a:pt x="5" y="9"/>
                      <a:pt x="5" y="9"/>
                    </a:cubicBezTo>
                    <a:cubicBezTo>
                      <a:pt x="5" y="9"/>
                      <a:pt x="5" y="9"/>
                      <a:pt x="5" y="9"/>
                    </a:cubicBezTo>
                    <a:cubicBezTo>
                      <a:pt x="5" y="9"/>
                      <a:pt x="5" y="9"/>
                      <a:pt x="5" y="9"/>
                    </a:cubicBezTo>
                    <a:cubicBezTo>
                      <a:pt x="6" y="9"/>
                      <a:pt x="7" y="8"/>
                      <a:pt x="8" y="7"/>
                    </a:cubicBezTo>
                    <a:cubicBezTo>
                      <a:pt x="7" y="6"/>
                      <a:pt x="7" y="6"/>
                      <a:pt x="7" y="6"/>
                    </a:cubicBezTo>
                    <a:cubicBezTo>
                      <a:pt x="7" y="6"/>
                      <a:pt x="7" y="6"/>
                      <a:pt x="7" y="6"/>
                    </a:cubicBezTo>
                    <a:cubicBezTo>
                      <a:pt x="7" y="6"/>
                      <a:pt x="7" y="6"/>
                      <a:pt x="7" y="6"/>
                    </a:cubicBezTo>
                    <a:cubicBezTo>
                      <a:pt x="8" y="7"/>
                      <a:pt x="8" y="7"/>
                      <a:pt x="8" y="7"/>
                    </a:cubicBezTo>
                    <a:cubicBezTo>
                      <a:pt x="9" y="6"/>
                      <a:pt x="9" y="5"/>
                      <a:pt x="9" y="4"/>
                    </a:cubicBezTo>
                    <a:cubicBezTo>
                      <a:pt x="9" y="4"/>
                      <a:pt x="9" y="4"/>
                      <a:pt x="9" y="4"/>
                    </a:cubicBezTo>
                    <a:cubicBezTo>
                      <a:pt x="9" y="3"/>
                      <a:pt x="9" y="2"/>
                      <a:pt x="8" y="1"/>
                    </a:cubicBezTo>
                    <a:cubicBezTo>
                      <a:pt x="8" y="1"/>
                      <a:pt x="8" y="1"/>
                      <a:pt x="8" y="1"/>
                    </a:cubicBezTo>
                    <a:cubicBezTo>
                      <a:pt x="7" y="0"/>
                      <a:pt x="6" y="0"/>
                      <a:pt x="5"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8" name="Freeform 201"/>
              <p:cNvSpPr>
                <a:spLocks noEditPoints="1"/>
              </p:cNvSpPr>
              <p:nvPr/>
            </p:nvSpPr>
            <p:spPr bwMode="auto">
              <a:xfrm>
                <a:off x="5111751" y="5973763"/>
                <a:ext cx="25400" cy="28575"/>
              </a:xfrm>
              <a:custGeom>
                <a:avLst/>
                <a:gdLst>
                  <a:gd name="T0" fmla="*/ 5 w 9"/>
                  <a:gd name="T1" fmla="*/ 5 h 10"/>
                  <a:gd name="T2" fmla="*/ 5 w 9"/>
                  <a:gd name="T3" fmla="*/ 5 h 10"/>
                  <a:gd name="T4" fmla="*/ 5 w 9"/>
                  <a:gd name="T5" fmla="*/ 0 h 10"/>
                  <a:gd name="T6" fmla="*/ 5 w 9"/>
                  <a:gd name="T7" fmla="*/ 0 h 10"/>
                  <a:gd name="T8" fmla="*/ 5 w 9"/>
                  <a:gd name="T9" fmla="*/ 0 h 10"/>
                  <a:gd name="T10" fmla="*/ 2 w 9"/>
                  <a:gd name="T11" fmla="*/ 2 h 10"/>
                  <a:gd name="T12" fmla="*/ 4 w 9"/>
                  <a:gd name="T13" fmla="*/ 2 h 10"/>
                  <a:gd name="T14" fmla="*/ 5 w 9"/>
                  <a:gd name="T15" fmla="*/ 5 h 10"/>
                  <a:gd name="T16" fmla="*/ 5 w 9"/>
                  <a:gd name="T17" fmla="*/ 5 h 10"/>
                  <a:gd name="T18" fmla="*/ 5 w 9"/>
                  <a:gd name="T19" fmla="*/ 5 h 10"/>
                  <a:gd name="T20" fmla="*/ 5 w 9"/>
                  <a:gd name="T21" fmla="*/ 5 h 10"/>
                  <a:gd name="T22" fmla="*/ 5 w 9"/>
                  <a:gd name="T23" fmla="*/ 5 h 10"/>
                  <a:gd name="T24" fmla="*/ 5 w 9"/>
                  <a:gd name="T25" fmla="*/ 6 h 10"/>
                  <a:gd name="T26" fmla="*/ 5 w 9"/>
                  <a:gd name="T27" fmla="*/ 6 h 10"/>
                  <a:gd name="T28" fmla="*/ 3 w 9"/>
                  <a:gd name="T29" fmla="*/ 6 h 10"/>
                  <a:gd name="T30" fmla="*/ 3 w 9"/>
                  <a:gd name="T31" fmla="*/ 6 h 10"/>
                  <a:gd name="T32" fmla="*/ 0 w 9"/>
                  <a:gd name="T33" fmla="*/ 5 h 10"/>
                  <a:gd name="T34" fmla="*/ 2 w 9"/>
                  <a:gd name="T35" fmla="*/ 8 h 10"/>
                  <a:gd name="T36" fmla="*/ 2 w 9"/>
                  <a:gd name="T37" fmla="*/ 8 h 10"/>
                  <a:gd name="T38" fmla="*/ 5 w 9"/>
                  <a:gd name="T39" fmla="*/ 10 h 10"/>
                  <a:gd name="T40" fmla="*/ 5 w 9"/>
                  <a:gd name="T41" fmla="*/ 10 h 10"/>
                  <a:gd name="T42" fmla="*/ 5 w 9"/>
                  <a:gd name="T43" fmla="*/ 10 h 10"/>
                  <a:gd name="T44" fmla="*/ 5 w 9"/>
                  <a:gd name="T45" fmla="*/ 10 h 10"/>
                  <a:gd name="T46" fmla="*/ 8 w 9"/>
                  <a:gd name="T47" fmla="*/ 8 h 10"/>
                  <a:gd name="T48" fmla="*/ 8 w 9"/>
                  <a:gd name="T49" fmla="*/ 8 h 10"/>
                  <a:gd name="T50" fmla="*/ 9 w 9"/>
                  <a:gd name="T51" fmla="*/ 5 h 10"/>
                  <a:gd name="T52" fmla="*/ 9 w 9"/>
                  <a:gd name="T53" fmla="*/ 5 h 10"/>
                  <a:gd name="T54" fmla="*/ 8 w 9"/>
                  <a:gd name="T55" fmla="*/ 2 h 10"/>
                  <a:gd name="T56" fmla="*/ 8 w 9"/>
                  <a:gd name="T57" fmla="*/ 2 h 10"/>
                  <a:gd name="T58" fmla="*/ 5 w 9"/>
                  <a:gd name="T59"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 h="10">
                    <a:moveTo>
                      <a:pt x="5" y="5"/>
                    </a:moveTo>
                    <a:cubicBezTo>
                      <a:pt x="5" y="5"/>
                      <a:pt x="5" y="5"/>
                      <a:pt x="5" y="5"/>
                    </a:cubicBezTo>
                    <a:moveTo>
                      <a:pt x="5" y="0"/>
                    </a:moveTo>
                    <a:cubicBezTo>
                      <a:pt x="5" y="0"/>
                      <a:pt x="5" y="0"/>
                      <a:pt x="5" y="0"/>
                    </a:cubicBezTo>
                    <a:cubicBezTo>
                      <a:pt x="5" y="0"/>
                      <a:pt x="5" y="0"/>
                      <a:pt x="5" y="0"/>
                    </a:cubicBezTo>
                    <a:cubicBezTo>
                      <a:pt x="4" y="0"/>
                      <a:pt x="3" y="1"/>
                      <a:pt x="2" y="2"/>
                    </a:cubicBezTo>
                    <a:cubicBezTo>
                      <a:pt x="2" y="2"/>
                      <a:pt x="3" y="2"/>
                      <a:pt x="4" y="2"/>
                    </a:cubicBezTo>
                    <a:cubicBezTo>
                      <a:pt x="5" y="3"/>
                      <a:pt x="5" y="4"/>
                      <a:pt x="5" y="5"/>
                    </a:cubicBezTo>
                    <a:cubicBezTo>
                      <a:pt x="5" y="5"/>
                      <a:pt x="5" y="5"/>
                      <a:pt x="5" y="5"/>
                    </a:cubicBezTo>
                    <a:cubicBezTo>
                      <a:pt x="5" y="5"/>
                      <a:pt x="5" y="5"/>
                      <a:pt x="5" y="5"/>
                    </a:cubicBezTo>
                    <a:cubicBezTo>
                      <a:pt x="5" y="5"/>
                      <a:pt x="5" y="5"/>
                      <a:pt x="5" y="5"/>
                    </a:cubicBezTo>
                    <a:cubicBezTo>
                      <a:pt x="5" y="5"/>
                      <a:pt x="5" y="5"/>
                      <a:pt x="5" y="5"/>
                    </a:cubicBezTo>
                    <a:cubicBezTo>
                      <a:pt x="5" y="6"/>
                      <a:pt x="5" y="6"/>
                      <a:pt x="5" y="6"/>
                    </a:cubicBezTo>
                    <a:cubicBezTo>
                      <a:pt x="5" y="6"/>
                      <a:pt x="5" y="6"/>
                      <a:pt x="5" y="6"/>
                    </a:cubicBezTo>
                    <a:cubicBezTo>
                      <a:pt x="4" y="6"/>
                      <a:pt x="4" y="6"/>
                      <a:pt x="3" y="6"/>
                    </a:cubicBezTo>
                    <a:cubicBezTo>
                      <a:pt x="3" y="6"/>
                      <a:pt x="3" y="6"/>
                      <a:pt x="3" y="6"/>
                    </a:cubicBezTo>
                    <a:cubicBezTo>
                      <a:pt x="2" y="6"/>
                      <a:pt x="1" y="6"/>
                      <a:pt x="0" y="5"/>
                    </a:cubicBezTo>
                    <a:cubicBezTo>
                      <a:pt x="0" y="6"/>
                      <a:pt x="1" y="8"/>
                      <a:pt x="2" y="8"/>
                    </a:cubicBezTo>
                    <a:cubicBezTo>
                      <a:pt x="2" y="8"/>
                      <a:pt x="2" y="8"/>
                      <a:pt x="2" y="8"/>
                    </a:cubicBezTo>
                    <a:cubicBezTo>
                      <a:pt x="3" y="9"/>
                      <a:pt x="4" y="10"/>
                      <a:pt x="5" y="10"/>
                    </a:cubicBezTo>
                    <a:cubicBezTo>
                      <a:pt x="5" y="10"/>
                      <a:pt x="5" y="10"/>
                      <a:pt x="5" y="10"/>
                    </a:cubicBezTo>
                    <a:cubicBezTo>
                      <a:pt x="5" y="10"/>
                      <a:pt x="5" y="10"/>
                      <a:pt x="5" y="10"/>
                    </a:cubicBezTo>
                    <a:cubicBezTo>
                      <a:pt x="5" y="10"/>
                      <a:pt x="5" y="10"/>
                      <a:pt x="5" y="10"/>
                    </a:cubicBezTo>
                    <a:cubicBezTo>
                      <a:pt x="6" y="9"/>
                      <a:pt x="7" y="9"/>
                      <a:pt x="8" y="8"/>
                    </a:cubicBezTo>
                    <a:cubicBezTo>
                      <a:pt x="8" y="8"/>
                      <a:pt x="8" y="8"/>
                      <a:pt x="8" y="8"/>
                    </a:cubicBezTo>
                    <a:cubicBezTo>
                      <a:pt x="9" y="7"/>
                      <a:pt x="9" y="6"/>
                      <a:pt x="9" y="5"/>
                    </a:cubicBezTo>
                    <a:cubicBezTo>
                      <a:pt x="9" y="5"/>
                      <a:pt x="9" y="5"/>
                      <a:pt x="9" y="5"/>
                    </a:cubicBezTo>
                    <a:cubicBezTo>
                      <a:pt x="9" y="4"/>
                      <a:pt x="9" y="2"/>
                      <a:pt x="8" y="2"/>
                    </a:cubicBezTo>
                    <a:cubicBezTo>
                      <a:pt x="8" y="2"/>
                      <a:pt x="8" y="2"/>
                      <a:pt x="8" y="2"/>
                    </a:cubicBezTo>
                    <a:cubicBezTo>
                      <a:pt x="7" y="1"/>
                      <a:pt x="6" y="0"/>
                      <a:pt x="5"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9" name="Freeform 202"/>
              <p:cNvSpPr/>
              <p:nvPr/>
            </p:nvSpPr>
            <p:spPr bwMode="auto">
              <a:xfrm>
                <a:off x="5091113" y="5995988"/>
                <a:ext cx="25400" cy="25400"/>
              </a:xfrm>
              <a:custGeom>
                <a:avLst/>
                <a:gdLst>
                  <a:gd name="T0" fmla="*/ 5 w 9"/>
                  <a:gd name="T1" fmla="*/ 0 h 9"/>
                  <a:gd name="T2" fmla="*/ 5 w 9"/>
                  <a:gd name="T3" fmla="*/ 0 h 9"/>
                  <a:gd name="T4" fmla="*/ 2 w 9"/>
                  <a:gd name="T5" fmla="*/ 1 h 9"/>
                  <a:gd name="T6" fmla="*/ 4 w 9"/>
                  <a:gd name="T7" fmla="*/ 2 h 9"/>
                  <a:gd name="T8" fmla="*/ 5 w 9"/>
                  <a:gd name="T9" fmla="*/ 4 h 9"/>
                  <a:gd name="T10" fmla="*/ 5 w 9"/>
                  <a:gd name="T11" fmla="*/ 4 h 9"/>
                  <a:gd name="T12" fmla="*/ 5 w 9"/>
                  <a:gd name="T13" fmla="*/ 5 h 9"/>
                  <a:gd name="T14" fmla="*/ 5 w 9"/>
                  <a:gd name="T15" fmla="*/ 5 h 9"/>
                  <a:gd name="T16" fmla="*/ 7 w 9"/>
                  <a:gd name="T17" fmla="*/ 6 h 9"/>
                  <a:gd name="T18" fmla="*/ 5 w 9"/>
                  <a:gd name="T19" fmla="*/ 5 h 9"/>
                  <a:gd name="T20" fmla="*/ 5 w 9"/>
                  <a:gd name="T21" fmla="*/ 5 h 9"/>
                  <a:gd name="T22" fmla="*/ 5 w 9"/>
                  <a:gd name="T23" fmla="*/ 5 h 9"/>
                  <a:gd name="T24" fmla="*/ 3 w 9"/>
                  <a:gd name="T25" fmla="*/ 6 h 9"/>
                  <a:gd name="T26" fmla="*/ 3 w 9"/>
                  <a:gd name="T27" fmla="*/ 6 h 9"/>
                  <a:gd name="T28" fmla="*/ 0 w 9"/>
                  <a:gd name="T29" fmla="*/ 5 h 9"/>
                  <a:gd name="T30" fmla="*/ 2 w 9"/>
                  <a:gd name="T31" fmla="*/ 8 h 9"/>
                  <a:gd name="T32" fmla="*/ 5 w 9"/>
                  <a:gd name="T33" fmla="*/ 9 h 9"/>
                  <a:gd name="T34" fmla="*/ 5 w 9"/>
                  <a:gd name="T35" fmla="*/ 9 h 9"/>
                  <a:gd name="T36" fmla="*/ 5 w 9"/>
                  <a:gd name="T37" fmla="*/ 9 h 9"/>
                  <a:gd name="T38" fmla="*/ 5 w 9"/>
                  <a:gd name="T39" fmla="*/ 9 h 9"/>
                  <a:gd name="T40" fmla="*/ 8 w 9"/>
                  <a:gd name="T41" fmla="*/ 8 h 9"/>
                  <a:gd name="T42" fmla="*/ 8 w 9"/>
                  <a:gd name="T43" fmla="*/ 8 h 9"/>
                  <a:gd name="T44" fmla="*/ 9 w 9"/>
                  <a:gd name="T45" fmla="*/ 5 h 9"/>
                  <a:gd name="T46" fmla="*/ 9 w 9"/>
                  <a:gd name="T47" fmla="*/ 5 h 9"/>
                  <a:gd name="T48" fmla="*/ 8 w 9"/>
                  <a:gd name="T49" fmla="*/ 1 h 9"/>
                  <a:gd name="T50" fmla="*/ 8 w 9"/>
                  <a:gd name="T51" fmla="*/ 1 h 9"/>
                  <a:gd name="T52" fmla="*/ 5 w 9"/>
                  <a:gd name="T5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 h="9">
                    <a:moveTo>
                      <a:pt x="5" y="0"/>
                    </a:moveTo>
                    <a:cubicBezTo>
                      <a:pt x="5" y="0"/>
                      <a:pt x="5" y="0"/>
                      <a:pt x="5" y="0"/>
                    </a:cubicBezTo>
                    <a:cubicBezTo>
                      <a:pt x="4" y="0"/>
                      <a:pt x="3" y="1"/>
                      <a:pt x="2" y="1"/>
                    </a:cubicBezTo>
                    <a:cubicBezTo>
                      <a:pt x="3" y="2"/>
                      <a:pt x="3" y="2"/>
                      <a:pt x="4" y="2"/>
                    </a:cubicBezTo>
                    <a:cubicBezTo>
                      <a:pt x="5" y="2"/>
                      <a:pt x="5" y="3"/>
                      <a:pt x="5" y="4"/>
                    </a:cubicBezTo>
                    <a:cubicBezTo>
                      <a:pt x="5" y="4"/>
                      <a:pt x="5" y="4"/>
                      <a:pt x="5" y="4"/>
                    </a:cubicBezTo>
                    <a:cubicBezTo>
                      <a:pt x="5" y="5"/>
                      <a:pt x="5" y="5"/>
                      <a:pt x="5" y="5"/>
                    </a:cubicBezTo>
                    <a:cubicBezTo>
                      <a:pt x="5" y="5"/>
                      <a:pt x="5" y="5"/>
                      <a:pt x="5" y="5"/>
                    </a:cubicBezTo>
                    <a:cubicBezTo>
                      <a:pt x="7" y="6"/>
                      <a:pt x="7" y="6"/>
                      <a:pt x="7" y="6"/>
                    </a:cubicBezTo>
                    <a:cubicBezTo>
                      <a:pt x="5" y="5"/>
                      <a:pt x="5" y="5"/>
                      <a:pt x="5" y="5"/>
                    </a:cubicBezTo>
                    <a:cubicBezTo>
                      <a:pt x="5" y="5"/>
                      <a:pt x="5" y="5"/>
                      <a:pt x="5" y="5"/>
                    </a:cubicBezTo>
                    <a:cubicBezTo>
                      <a:pt x="5" y="5"/>
                      <a:pt x="5" y="5"/>
                      <a:pt x="5" y="5"/>
                    </a:cubicBezTo>
                    <a:cubicBezTo>
                      <a:pt x="4" y="6"/>
                      <a:pt x="4" y="6"/>
                      <a:pt x="3" y="6"/>
                    </a:cubicBezTo>
                    <a:cubicBezTo>
                      <a:pt x="3" y="6"/>
                      <a:pt x="3" y="6"/>
                      <a:pt x="3" y="6"/>
                    </a:cubicBezTo>
                    <a:cubicBezTo>
                      <a:pt x="2" y="6"/>
                      <a:pt x="1" y="5"/>
                      <a:pt x="0" y="5"/>
                    </a:cubicBezTo>
                    <a:cubicBezTo>
                      <a:pt x="0" y="6"/>
                      <a:pt x="1" y="7"/>
                      <a:pt x="2" y="8"/>
                    </a:cubicBezTo>
                    <a:cubicBezTo>
                      <a:pt x="3" y="9"/>
                      <a:pt x="4" y="9"/>
                      <a:pt x="5" y="9"/>
                    </a:cubicBezTo>
                    <a:cubicBezTo>
                      <a:pt x="5" y="9"/>
                      <a:pt x="5" y="9"/>
                      <a:pt x="5" y="9"/>
                    </a:cubicBezTo>
                    <a:cubicBezTo>
                      <a:pt x="5" y="9"/>
                      <a:pt x="5" y="9"/>
                      <a:pt x="5" y="9"/>
                    </a:cubicBezTo>
                    <a:cubicBezTo>
                      <a:pt x="5" y="9"/>
                      <a:pt x="5" y="9"/>
                      <a:pt x="5" y="9"/>
                    </a:cubicBezTo>
                    <a:cubicBezTo>
                      <a:pt x="6" y="9"/>
                      <a:pt x="7" y="9"/>
                      <a:pt x="8" y="8"/>
                    </a:cubicBezTo>
                    <a:cubicBezTo>
                      <a:pt x="8" y="8"/>
                      <a:pt x="8" y="8"/>
                      <a:pt x="8" y="8"/>
                    </a:cubicBezTo>
                    <a:cubicBezTo>
                      <a:pt x="9" y="7"/>
                      <a:pt x="9" y="6"/>
                      <a:pt x="9" y="5"/>
                    </a:cubicBezTo>
                    <a:cubicBezTo>
                      <a:pt x="9" y="5"/>
                      <a:pt x="9" y="5"/>
                      <a:pt x="9" y="5"/>
                    </a:cubicBezTo>
                    <a:cubicBezTo>
                      <a:pt x="9" y="3"/>
                      <a:pt x="9" y="2"/>
                      <a:pt x="8" y="1"/>
                    </a:cubicBezTo>
                    <a:cubicBezTo>
                      <a:pt x="8" y="1"/>
                      <a:pt x="8" y="1"/>
                      <a:pt x="8" y="1"/>
                    </a:cubicBezTo>
                    <a:cubicBezTo>
                      <a:pt x="7" y="1"/>
                      <a:pt x="6" y="0"/>
                      <a:pt x="5"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0" name="Freeform 203"/>
              <p:cNvSpPr/>
              <p:nvPr/>
            </p:nvSpPr>
            <p:spPr bwMode="auto">
              <a:xfrm>
                <a:off x="5072063" y="6018213"/>
                <a:ext cx="28575" cy="25400"/>
              </a:xfrm>
              <a:custGeom>
                <a:avLst/>
                <a:gdLst>
                  <a:gd name="T0" fmla="*/ 5 w 10"/>
                  <a:gd name="T1" fmla="*/ 0 h 9"/>
                  <a:gd name="T2" fmla="*/ 2 w 10"/>
                  <a:gd name="T3" fmla="*/ 1 h 9"/>
                  <a:gd name="T4" fmla="*/ 4 w 10"/>
                  <a:gd name="T5" fmla="*/ 2 h 9"/>
                  <a:gd name="T6" fmla="*/ 4 w 10"/>
                  <a:gd name="T7" fmla="*/ 2 h 9"/>
                  <a:gd name="T8" fmla="*/ 5 w 10"/>
                  <a:gd name="T9" fmla="*/ 4 h 9"/>
                  <a:gd name="T10" fmla="*/ 5 w 10"/>
                  <a:gd name="T11" fmla="*/ 4 h 9"/>
                  <a:gd name="T12" fmla="*/ 6 w 10"/>
                  <a:gd name="T13" fmla="*/ 5 h 9"/>
                  <a:gd name="T14" fmla="*/ 5 w 10"/>
                  <a:gd name="T15" fmla="*/ 5 h 9"/>
                  <a:gd name="T16" fmla="*/ 5 w 10"/>
                  <a:gd name="T17" fmla="*/ 5 h 9"/>
                  <a:gd name="T18" fmla="*/ 5 w 10"/>
                  <a:gd name="T19" fmla="*/ 5 h 9"/>
                  <a:gd name="T20" fmla="*/ 3 w 10"/>
                  <a:gd name="T21" fmla="*/ 6 h 9"/>
                  <a:gd name="T22" fmla="*/ 3 w 10"/>
                  <a:gd name="T23" fmla="*/ 6 h 9"/>
                  <a:gd name="T24" fmla="*/ 0 w 10"/>
                  <a:gd name="T25" fmla="*/ 5 h 9"/>
                  <a:gd name="T26" fmla="*/ 2 w 10"/>
                  <a:gd name="T27" fmla="*/ 8 h 9"/>
                  <a:gd name="T28" fmla="*/ 5 w 10"/>
                  <a:gd name="T29" fmla="*/ 9 h 9"/>
                  <a:gd name="T30" fmla="*/ 5 w 10"/>
                  <a:gd name="T31" fmla="*/ 9 h 9"/>
                  <a:gd name="T32" fmla="*/ 5 w 10"/>
                  <a:gd name="T33" fmla="*/ 9 h 9"/>
                  <a:gd name="T34" fmla="*/ 8 w 10"/>
                  <a:gd name="T35" fmla="*/ 8 h 9"/>
                  <a:gd name="T36" fmla="*/ 7 w 10"/>
                  <a:gd name="T37" fmla="*/ 7 h 9"/>
                  <a:gd name="T38" fmla="*/ 7 w 10"/>
                  <a:gd name="T39" fmla="*/ 6 h 9"/>
                  <a:gd name="T40" fmla="*/ 7 w 10"/>
                  <a:gd name="T41" fmla="*/ 7 h 9"/>
                  <a:gd name="T42" fmla="*/ 8 w 10"/>
                  <a:gd name="T43" fmla="*/ 8 h 9"/>
                  <a:gd name="T44" fmla="*/ 10 w 10"/>
                  <a:gd name="T45" fmla="*/ 5 h 9"/>
                  <a:gd name="T46" fmla="*/ 10 w 10"/>
                  <a:gd name="T47" fmla="*/ 4 h 9"/>
                  <a:gd name="T48" fmla="*/ 8 w 10"/>
                  <a:gd name="T49" fmla="*/ 1 h 9"/>
                  <a:gd name="T50" fmla="*/ 5 w 10"/>
                  <a:gd name="T51" fmla="*/ 0 h 9"/>
                  <a:gd name="T52" fmla="*/ 5 w 10"/>
                  <a:gd name="T53" fmla="*/ 0 h 9"/>
                  <a:gd name="T54" fmla="*/ 5 w 10"/>
                  <a:gd name="T55"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 h="9">
                    <a:moveTo>
                      <a:pt x="5" y="0"/>
                    </a:moveTo>
                    <a:cubicBezTo>
                      <a:pt x="4" y="0"/>
                      <a:pt x="3" y="0"/>
                      <a:pt x="2" y="1"/>
                    </a:cubicBezTo>
                    <a:cubicBezTo>
                      <a:pt x="3" y="1"/>
                      <a:pt x="3" y="2"/>
                      <a:pt x="4" y="2"/>
                    </a:cubicBezTo>
                    <a:cubicBezTo>
                      <a:pt x="4" y="2"/>
                      <a:pt x="4" y="2"/>
                      <a:pt x="4" y="2"/>
                    </a:cubicBezTo>
                    <a:cubicBezTo>
                      <a:pt x="5" y="2"/>
                      <a:pt x="5" y="3"/>
                      <a:pt x="5" y="4"/>
                    </a:cubicBezTo>
                    <a:cubicBezTo>
                      <a:pt x="5" y="4"/>
                      <a:pt x="5" y="4"/>
                      <a:pt x="5" y="4"/>
                    </a:cubicBezTo>
                    <a:cubicBezTo>
                      <a:pt x="6" y="5"/>
                      <a:pt x="6" y="5"/>
                      <a:pt x="6" y="5"/>
                    </a:cubicBezTo>
                    <a:cubicBezTo>
                      <a:pt x="5" y="5"/>
                      <a:pt x="5" y="5"/>
                      <a:pt x="5" y="5"/>
                    </a:cubicBezTo>
                    <a:cubicBezTo>
                      <a:pt x="5" y="5"/>
                      <a:pt x="5" y="5"/>
                      <a:pt x="5" y="5"/>
                    </a:cubicBezTo>
                    <a:cubicBezTo>
                      <a:pt x="5" y="5"/>
                      <a:pt x="5" y="5"/>
                      <a:pt x="5" y="5"/>
                    </a:cubicBezTo>
                    <a:cubicBezTo>
                      <a:pt x="5" y="6"/>
                      <a:pt x="4" y="6"/>
                      <a:pt x="3" y="6"/>
                    </a:cubicBezTo>
                    <a:cubicBezTo>
                      <a:pt x="3" y="6"/>
                      <a:pt x="3" y="6"/>
                      <a:pt x="3" y="6"/>
                    </a:cubicBezTo>
                    <a:cubicBezTo>
                      <a:pt x="2" y="6"/>
                      <a:pt x="1" y="5"/>
                      <a:pt x="0" y="5"/>
                    </a:cubicBezTo>
                    <a:cubicBezTo>
                      <a:pt x="1" y="6"/>
                      <a:pt x="1" y="7"/>
                      <a:pt x="2" y="8"/>
                    </a:cubicBezTo>
                    <a:cubicBezTo>
                      <a:pt x="3" y="9"/>
                      <a:pt x="4" y="9"/>
                      <a:pt x="5" y="9"/>
                    </a:cubicBezTo>
                    <a:cubicBezTo>
                      <a:pt x="5" y="9"/>
                      <a:pt x="5" y="9"/>
                      <a:pt x="5" y="9"/>
                    </a:cubicBezTo>
                    <a:cubicBezTo>
                      <a:pt x="5" y="9"/>
                      <a:pt x="5" y="9"/>
                      <a:pt x="5" y="9"/>
                    </a:cubicBezTo>
                    <a:cubicBezTo>
                      <a:pt x="6" y="9"/>
                      <a:pt x="8" y="8"/>
                      <a:pt x="8" y="8"/>
                    </a:cubicBezTo>
                    <a:cubicBezTo>
                      <a:pt x="7" y="7"/>
                      <a:pt x="7" y="7"/>
                      <a:pt x="7" y="7"/>
                    </a:cubicBezTo>
                    <a:cubicBezTo>
                      <a:pt x="7" y="6"/>
                      <a:pt x="7" y="6"/>
                      <a:pt x="7" y="6"/>
                    </a:cubicBezTo>
                    <a:cubicBezTo>
                      <a:pt x="7" y="7"/>
                      <a:pt x="7" y="7"/>
                      <a:pt x="7" y="7"/>
                    </a:cubicBezTo>
                    <a:cubicBezTo>
                      <a:pt x="8" y="8"/>
                      <a:pt x="8" y="8"/>
                      <a:pt x="8" y="8"/>
                    </a:cubicBezTo>
                    <a:cubicBezTo>
                      <a:pt x="9" y="7"/>
                      <a:pt x="10" y="6"/>
                      <a:pt x="10" y="5"/>
                    </a:cubicBezTo>
                    <a:cubicBezTo>
                      <a:pt x="10" y="4"/>
                      <a:pt x="10" y="4"/>
                      <a:pt x="10" y="4"/>
                    </a:cubicBezTo>
                    <a:cubicBezTo>
                      <a:pt x="9" y="3"/>
                      <a:pt x="9" y="2"/>
                      <a:pt x="8" y="1"/>
                    </a:cubicBezTo>
                    <a:cubicBezTo>
                      <a:pt x="7" y="0"/>
                      <a:pt x="6" y="0"/>
                      <a:pt x="5" y="0"/>
                    </a:cubicBezTo>
                    <a:cubicBezTo>
                      <a:pt x="5" y="0"/>
                      <a:pt x="5" y="0"/>
                      <a:pt x="5" y="0"/>
                    </a:cubicBezTo>
                    <a:cubicBezTo>
                      <a:pt x="5" y="0"/>
                      <a:pt x="5" y="0"/>
                      <a:pt x="5"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1" name="Freeform 204"/>
              <p:cNvSpPr/>
              <p:nvPr/>
            </p:nvSpPr>
            <p:spPr bwMode="auto">
              <a:xfrm>
                <a:off x="5364163" y="5637213"/>
                <a:ext cx="33338" cy="47625"/>
              </a:xfrm>
              <a:custGeom>
                <a:avLst/>
                <a:gdLst>
                  <a:gd name="T0" fmla="*/ 4 w 12"/>
                  <a:gd name="T1" fmla="*/ 0 h 17"/>
                  <a:gd name="T2" fmla="*/ 4 w 12"/>
                  <a:gd name="T3" fmla="*/ 0 h 17"/>
                  <a:gd name="T4" fmla="*/ 1 w 12"/>
                  <a:gd name="T5" fmla="*/ 2 h 17"/>
                  <a:gd name="T6" fmla="*/ 0 w 12"/>
                  <a:gd name="T7" fmla="*/ 5 h 17"/>
                  <a:gd name="T8" fmla="*/ 0 w 12"/>
                  <a:gd name="T9" fmla="*/ 6 h 17"/>
                  <a:gd name="T10" fmla="*/ 1 w 12"/>
                  <a:gd name="T11" fmla="*/ 10 h 17"/>
                  <a:gd name="T12" fmla="*/ 1 w 12"/>
                  <a:gd name="T13" fmla="*/ 10 h 17"/>
                  <a:gd name="T14" fmla="*/ 7 w 12"/>
                  <a:gd name="T15" fmla="*/ 16 h 17"/>
                  <a:gd name="T16" fmla="*/ 9 w 12"/>
                  <a:gd name="T17" fmla="*/ 17 h 17"/>
                  <a:gd name="T18" fmla="*/ 10 w 12"/>
                  <a:gd name="T19" fmla="*/ 17 h 17"/>
                  <a:gd name="T20" fmla="*/ 11 w 12"/>
                  <a:gd name="T21" fmla="*/ 16 h 17"/>
                  <a:gd name="T22" fmla="*/ 11 w 12"/>
                  <a:gd name="T23" fmla="*/ 16 h 17"/>
                  <a:gd name="T24" fmla="*/ 11 w 12"/>
                  <a:gd name="T25" fmla="*/ 15 h 17"/>
                  <a:gd name="T26" fmla="*/ 10 w 12"/>
                  <a:gd name="T27" fmla="*/ 13 h 17"/>
                  <a:gd name="T28" fmla="*/ 8 w 12"/>
                  <a:gd name="T29" fmla="*/ 12 h 17"/>
                  <a:gd name="T30" fmla="*/ 5 w 12"/>
                  <a:gd name="T31" fmla="*/ 8 h 17"/>
                  <a:gd name="T32" fmla="*/ 4 w 12"/>
                  <a:gd name="T33" fmla="*/ 7 h 17"/>
                  <a:gd name="T34" fmla="*/ 4 w 12"/>
                  <a:gd name="T35" fmla="*/ 5 h 17"/>
                  <a:gd name="T36" fmla="*/ 4 w 12"/>
                  <a:gd name="T37" fmla="*/ 4 h 17"/>
                  <a:gd name="T38" fmla="*/ 4 w 12"/>
                  <a:gd name="T39" fmla="*/ 4 h 17"/>
                  <a:gd name="T40" fmla="*/ 4 w 12"/>
                  <a:gd name="T41" fmla="*/ 4 h 17"/>
                  <a:gd name="T42" fmla="*/ 6 w 12"/>
                  <a:gd name="T43" fmla="*/ 2 h 17"/>
                  <a:gd name="T44" fmla="*/ 5 w 12"/>
                  <a:gd name="T45" fmla="*/ 0 h 17"/>
                  <a:gd name="T46" fmla="*/ 4 w 12"/>
                  <a:gd name="T47"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2" h="17">
                    <a:moveTo>
                      <a:pt x="4" y="0"/>
                    </a:moveTo>
                    <a:cubicBezTo>
                      <a:pt x="4" y="0"/>
                      <a:pt x="4" y="0"/>
                      <a:pt x="4" y="0"/>
                    </a:cubicBezTo>
                    <a:cubicBezTo>
                      <a:pt x="3" y="0"/>
                      <a:pt x="1" y="1"/>
                      <a:pt x="1" y="2"/>
                    </a:cubicBezTo>
                    <a:cubicBezTo>
                      <a:pt x="0" y="3"/>
                      <a:pt x="0" y="4"/>
                      <a:pt x="0" y="5"/>
                    </a:cubicBezTo>
                    <a:cubicBezTo>
                      <a:pt x="0" y="5"/>
                      <a:pt x="0" y="6"/>
                      <a:pt x="0" y="6"/>
                    </a:cubicBezTo>
                    <a:cubicBezTo>
                      <a:pt x="0" y="8"/>
                      <a:pt x="0" y="9"/>
                      <a:pt x="1" y="10"/>
                    </a:cubicBezTo>
                    <a:cubicBezTo>
                      <a:pt x="1" y="10"/>
                      <a:pt x="1" y="10"/>
                      <a:pt x="1" y="10"/>
                    </a:cubicBezTo>
                    <a:cubicBezTo>
                      <a:pt x="2" y="13"/>
                      <a:pt x="4" y="15"/>
                      <a:pt x="7" y="16"/>
                    </a:cubicBezTo>
                    <a:cubicBezTo>
                      <a:pt x="7" y="17"/>
                      <a:pt x="8" y="17"/>
                      <a:pt x="9" y="17"/>
                    </a:cubicBezTo>
                    <a:cubicBezTo>
                      <a:pt x="9" y="17"/>
                      <a:pt x="9" y="17"/>
                      <a:pt x="10" y="17"/>
                    </a:cubicBezTo>
                    <a:cubicBezTo>
                      <a:pt x="10" y="17"/>
                      <a:pt x="11" y="17"/>
                      <a:pt x="11" y="16"/>
                    </a:cubicBezTo>
                    <a:cubicBezTo>
                      <a:pt x="11" y="16"/>
                      <a:pt x="11" y="16"/>
                      <a:pt x="11" y="16"/>
                    </a:cubicBezTo>
                    <a:cubicBezTo>
                      <a:pt x="11" y="16"/>
                      <a:pt x="11" y="16"/>
                      <a:pt x="11" y="15"/>
                    </a:cubicBezTo>
                    <a:cubicBezTo>
                      <a:pt x="12" y="15"/>
                      <a:pt x="11" y="14"/>
                      <a:pt x="10" y="13"/>
                    </a:cubicBezTo>
                    <a:cubicBezTo>
                      <a:pt x="9" y="13"/>
                      <a:pt x="9" y="13"/>
                      <a:pt x="8" y="12"/>
                    </a:cubicBezTo>
                    <a:cubicBezTo>
                      <a:pt x="7" y="11"/>
                      <a:pt x="5" y="10"/>
                      <a:pt x="5" y="8"/>
                    </a:cubicBezTo>
                    <a:cubicBezTo>
                      <a:pt x="4" y="8"/>
                      <a:pt x="4" y="8"/>
                      <a:pt x="4" y="7"/>
                    </a:cubicBezTo>
                    <a:cubicBezTo>
                      <a:pt x="4" y="6"/>
                      <a:pt x="4" y="6"/>
                      <a:pt x="4" y="5"/>
                    </a:cubicBezTo>
                    <a:cubicBezTo>
                      <a:pt x="4" y="4"/>
                      <a:pt x="4" y="4"/>
                      <a:pt x="4" y="4"/>
                    </a:cubicBezTo>
                    <a:cubicBezTo>
                      <a:pt x="4" y="4"/>
                      <a:pt x="4" y="4"/>
                      <a:pt x="4" y="4"/>
                    </a:cubicBezTo>
                    <a:cubicBezTo>
                      <a:pt x="4" y="4"/>
                      <a:pt x="4" y="4"/>
                      <a:pt x="4" y="4"/>
                    </a:cubicBezTo>
                    <a:cubicBezTo>
                      <a:pt x="5" y="4"/>
                      <a:pt x="6" y="3"/>
                      <a:pt x="6" y="2"/>
                    </a:cubicBezTo>
                    <a:cubicBezTo>
                      <a:pt x="6" y="1"/>
                      <a:pt x="6" y="0"/>
                      <a:pt x="5" y="0"/>
                    </a:cubicBezTo>
                    <a:cubicBezTo>
                      <a:pt x="5" y="0"/>
                      <a:pt x="4" y="0"/>
                      <a:pt x="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2" name="Freeform 206"/>
              <p:cNvSpPr/>
              <p:nvPr/>
            </p:nvSpPr>
            <p:spPr bwMode="auto">
              <a:xfrm>
                <a:off x="5343526" y="5659438"/>
                <a:ext cx="33338" cy="47625"/>
              </a:xfrm>
              <a:custGeom>
                <a:avLst/>
                <a:gdLst>
                  <a:gd name="T0" fmla="*/ 4 w 12"/>
                  <a:gd name="T1" fmla="*/ 0 h 17"/>
                  <a:gd name="T2" fmla="*/ 4 w 12"/>
                  <a:gd name="T3" fmla="*/ 0 h 17"/>
                  <a:gd name="T4" fmla="*/ 1 w 12"/>
                  <a:gd name="T5" fmla="*/ 2 h 17"/>
                  <a:gd name="T6" fmla="*/ 0 w 12"/>
                  <a:gd name="T7" fmla="*/ 5 h 17"/>
                  <a:gd name="T8" fmla="*/ 0 w 12"/>
                  <a:gd name="T9" fmla="*/ 6 h 17"/>
                  <a:gd name="T10" fmla="*/ 1 w 12"/>
                  <a:gd name="T11" fmla="*/ 10 h 17"/>
                  <a:gd name="T12" fmla="*/ 1 w 12"/>
                  <a:gd name="T13" fmla="*/ 10 h 17"/>
                  <a:gd name="T14" fmla="*/ 7 w 12"/>
                  <a:gd name="T15" fmla="*/ 16 h 17"/>
                  <a:gd name="T16" fmla="*/ 9 w 12"/>
                  <a:gd name="T17" fmla="*/ 17 h 17"/>
                  <a:gd name="T18" fmla="*/ 10 w 12"/>
                  <a:gd name="T19" fmla="*/ 17 h 17"/>
                  <a:gd name="T20" fmla="*/ 11 w 12"/>
                  <a:gd name="T21" fmla="*/ 16 h 17"/>
                  <a:gd name="T22" fmla="*/ 12 w 12"/>
                  <a:gd name="T23" fmla="*/ 16 h 17"/>
                  <a:gd name="T24" fmla="*/ 12 w 12"/>
                  <a:gd name="T25" fmla="*/ 15 h 17"/>
                  <a:gd name="T26" fmla="*/ 10 w 12"/>
                  <a:gd name="T27" fmla="*/ 13 h 17"/>
                  <a:gd name="T28" fmla="*/ 8 w 12"/>
                  <a:gd name="T29" fmla="*/ 12 h 17"/>
                  <a:gd name="T30" fmla="*/ 5 w 12"/>
                  <a:gd name="T31" fmla="*/ 8 h 17"/>
                  <a:gd name="T32" fmla="*/ 4 w 12"/>
                  <a:gd name="T33" fmla="*/ 7 h 17"/>
                  <a:gd name="T34" fmla="*/ 4 w 12"/>
                  <a:gd name="T35" fmla="*/ 5 h 17"/>
                  <a:gd name="T36" fmla="*/ 4 w 12"/>
                  <a:gd name="T37" fmla="*/ 4 h 17"/>
                  <a:gd name="T38" fmla="*/ 4 w 12"/>
                  <a:gd name="T39" fmla="*/ 4 h 17"/>
                  <a:gd name="T40" fmla="*/ 4 w 12"/>
                  <a:gd name="T41" fmla="*/ 4 h 17"/>
                  <a:gd name="T42" fmla="*/ 6 w 12"/>
                  <a:gd name="T43" fmla="*/ 2 h 17"/>
                  <a:gd name="T44" fmla="*/ 5 w 12"/>
                  <a:gd name="T45" fmla="*/ 0 h 17"/>
                  <a:gd name="T46" fmla="*/ 4 w 12"/>
                  <a:gd name="T47"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2" h="17">
                    <a:moveTo>
                      <a:pt x="4" y="0"/>
                    </a:moveTo>
                    <a:cubicBezTo>
                      <a:pt x="4" y="0"/>
                      <a:pt x="4" y="0"/>
                      <a:pt x="4" y="0"/>
                    </a:cubicBezTo>
                    <a:cubicBezTo>
                      <a:pt x="3" y="0"/>
                      <a:pt x="1" y="0"/>
                      <a:pt x="1" y="2"/>
                    </a:cubicBezTo>
                    <a:cubicBezTo>
                      <a:pt x="0" y="3"/>
                      <a:pt x="0" y="4"/>
                      <a:pt x="0" y="5"/>
                    </a:cubicBezTo>
                    <a:cubicBezTo>
                      <a:pt x="0" y="5"/>
                      <a:pt x="0" y="5"/>
                      <a:pt x="0" y="6"/>
                    </a:cubicBezTo>
                    <a:cubicBezTo>
                      <a:pt x="0" y="7"/>
                      <a:pt x="1" y="9"/>
                      <a:pt x="1" y="10"/>
                    </a:cubicBezTo>
                    <a:cubicBezTo>
                      <a:pt x="1" y="10"/>
                      <a:pt x="1" y="10"/>
                      <a:pt x="1" y="10"/>
                    </a:cubicBezTo>
                    <a:cubicBezTo>
                      <a:pt x="2" y="13"/>
                      <a:pt x="4" y="15"/>
                      <a:pt x="7" y="16"/>
                    </a:cubicBezTo>
                    <a:cubicBezTo>
                      <a:pt x="7" y="16"/>
                      <a:pt x="8" y="17"/>
                      <a:pt x="9" y="17"/>
                    </a:cubicBezTo>
                    <a:cubicBezTo>
                      <a:pt x="9" y="17"/>
                      <a:pt x="9" y="17"/>
                      <a:pt x="10" y="17"/>
                    </a:cubicBezTo>
                    <a:cubicBezTo>
                      <a:pt x="10" y="17"/>
                      <a:pt x="11" y="17"/>
                      <a:pt x="11" y="16"/>
                    </a:cubicBezTo>
                    <a:cubicBezTo>
                      <a:pt x="11" y="16"/>
                      <a:pt x="11" y="16"/>
                      <a:pt x="12" y="16"/>
                    </a:cubicBezTo>
                    <a:cubicBezTo>
                      <a:pt x="12" y="15"/>
                      <a:pt x="12" y="15"/>
                      <a:pt x="12" y="15"/>
                    </a:cubicBezTo>
                    <a:cubicBezTo>
                      <a:pt x="12" y="14"/>
                      <a:pt x="11" y="13"/>
                      <a:pt x="10" y="13"/>
                    </a:cubicBezTo>
                    <a:cubicBezTo>
                      <a:pt x="10" y="13"/>
                      <a:pt x="9" y="13"/>
                      <a:pt x="8" y="12"/>
                    </a:cubicBezTo>
                    <a:cubicBezTo>
                      <a:pt x="7" y="11"/>
                      <a:pt x="5" y="10"/>
                      <a:pt x="5" y="8"/>
                    </a:cubicBezTo>
                    <a:cubicBezTo>
                      <a:pt x="5" y="8"/>
                      <a:pt x="4" y="7"/>
                      <a:pt x="4" y="7"/>
                    </a:cubicBezTo>
                    <a:cubicBezTo>
                      <a:pt x="4" y="6"/>
                      <a:pt x="4" y="5"/>
                      <a:pt x="4" y="5"/>
                    </a:cubicBezTo>
                    <a:cubicBezTo>
                      <a:pt x="4" y="4"/>
                      <a:pt x="4" y="4"/>
                      <a:pt x="4" y="4"/>
                    </a:cubicBezTo>
                    <a:cubicBezTo>
                      <a:pt x="4" y="4"/>
                      <a:pt x="4" y="4"/>
                      <a:pt x="4" y="4"/>
                    </a:cubicBezTo>
                    <a:cubicBezTo>
                      <a:pt x="4" y="4"/>
                      <a:pt x="4" y="4"/>
                      <a:pt x="4" y="4"/>
                    </a:cubicBezTo>
                    <a:cubicBezTo>
                      <a:pt x="5" y="4"/>
                      <a:pt x="6" y="3"/>
                      <a:pt x="6" y="2"/>
                    </a:cubicBezTo>
                    <a:cubicBezTo>
                      <a:pt x="6" y="1"/>
                      <a:pt x="6" y="0"/>
                      <a:pt x="5" y="0"/>
                    </a:cubicBezTo>
                    <a:cubicBezTo>
                      <a:pt x="5" y="0"/>
                      <a:pt x="4" y="0"/>
                      <a:pt x="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3" name="Freeform 207"/>
              <p:cNvSpPr/>
              <p:nvPr/>
            </p:nvSpPr>
            <p:spPr bwMode="auto">
              <a:xfrm>
                <a:off x="5324476" y="5681663"/>
                <a:ext cx="33338" cy="47625"/>
              </a:xfrm>
              <a:custGeom>
                <a:avLst/>
                <a:gdLst>
                  <a:gd name="T0" fmla="*/ 4 w 12"/>
                  <a:gd name="T1" fmla="*/ 0 h 17"/>
                  <a:gd name="T2" fmla="*/ 4 w 12"/>
                  <a:gd name="T3" fmla="*/ 0 h 17"/>
                  <a:gd name="T4" fmla="*/ 1 w 12"/>
                  <a:gd name="T5" fmla="*/ 1 h 17"/>
                  <a:gd name="T6" fmla="*/ 0 w 12"/>
                  <a:gd name="T7" fmla="*/ 4 h 17"/>
                  <a:gd name="T8" fmla="*/ 0 w 12"/>
                  <a:gd name="T9" fmla="*/ 6 h 17"/>
                  <a:gd name="T10" fmla="*/ 1 w 12"/>
                  <a:gd name="T11" fmla="*/ 10 h 17"/>
                  <a:gd name="T12" fmla="*/ 1 w 12"/>
                  <a:gd name="T13" fmla="*/ 10 h 17"/>
                  <a:gd name="T14" fmla="*/ 7 w 12"/>
                  <a:gd name="T15" fmla="*/ 16 h 17"/>
                  <a:gd name="T16" fmla="*/ 9 w 12"/>
                  <a:gd name="T17" fmla="*/ 17 h 17"/>
                  <a:gd name="T18" fmla="*/ 10 w 12"/>
                  <a:gd name="T19" fmla="*/ 17 h 17"/>
                  <a:gd name="T20" fmla="*/ 11 w 12"/>
                  <a:gd name="T21" fmla="*/ 16 h 17"/>
                  <a:gd name="T22" fmla="*/ 12 w 12"/>
                  <a:gd name="T23" fmla="*/ 15 h 17"/>
                  <a:gd name="T24" fmla="*/ 12 w 12"/>
                  <a:gd name="T25" fmla="*/ 15 h 17"/>
                  <a:gd name="T26" fmla="*/ 10 w 12"/>
                  <a:gd name="T27" fmla="*/ 13 h 17"/>
                  <a:gd name="T28" fmla="*/ 10 w 12"/>
                  <a:gd name="T29" fmla="*/ 13 h 17"/>
                  <a:gd name="T30" fmla="*/ 8 w 12"/>
                  <a:gd name="T31" fmla="*/ 12 h 17"/>
                  <a:gd name="T32" fmla="*/ 5 w 12"/>
                  <a:gd name="T33" fmla="*/ 8 h 17"/>
                  <a:gd name="T34" fmla="*/ 4 w 12"/>
                  <a:gd name="T35" fmla="*/ 7 h 17"/>
                  <a:gd name="T36" fmla="*/ 4 w 12"/>
                  <a:gd name="T37" fmla="*/ 4 h 17"/>
                  <a:gd name="T38" fmla="*/ 4 w 12"/>
                  <a:gd name="T39" fmla="*/ 4 h 17"/>
                  <a:gd name="T40" fmla="*/ 4 w 12"/>
                  <a:gd name="T41" fmla="*/ 4 h 17"/>
                  <a:gd name="T42" fmla="*/ 4 w 12"/>
                  <a:gd name="T43" fmla="*/ 4 h 17"/>
                  <a:gd name="T44" fmla="*/ 6 w 12"/>
                  <a:gd name="T45" fmla="*/ 1 h 17"/>
                  <a:gd name="T46" fmla="*/ 5 w 12"/>
                  <a:gd name="T47" fmla="*/ 0 h 17"/>
                  <a:gd name="T48" fmla="*/ 4 w 12"/>
                  <a:gd name="T49"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 h="17">
                    <a:moveTo>
                      <a:pt x="4" y="0"/>
                    </a:moveTo>
                    <a:cubicBezTo>
                      <a:pt x="4" y="0"/>
                      <a:pt x="4" y="0"/>
                      <a:pt x="4" y="0"/>
                    </a:cubicBezTo>
                    <a:cubicBezTo>
                      <a:pt x="3" y="0"/>
                      <a:pt x="1" y="0"/>
                      <a:pt x="1" y="1"/>
                    </a:cubicBezTo>
                    <a:cubicBezTo>
                      <a:pt x="0" y="2"/>
                      <a:pt x="0" y="3"/>
                      <a:pt x="0" y="4"/>
                    </a:cubicBezTo>
                    <a:cubicBezTo>
                      <a:pt x="0" y="5"/>
                      <a:pt x="0" y="5"/>
                      <a:pt x="0" y="6"/>
                    </a:cubicBezTo>
                    <a:cubicBezTo>
                      <a:pt x="0" y="7"/>
                      <a:pt x="1" y="9"/>
                      <a:pt x="1" y="10"/>
                    </a:cubicBezTo>
                    <a:cubicBezTo>
                      <a:pt x="1" y="10"/>
                      <a:pt x="1" y="10"/>
                      <a:pt x="1" y="10"/>
                    </a:cubicBezTo>
                    <a:cubicBezTo>
                      <a:pt x="3" y="12"/>
                      <a:pt x="4" y="14"/>
                      <a:pt x="7" y="16"/>
                    </a:cubicBezTo>
                    <a:cubicBezTo>
                      <a:pt x="8" y="16"/>
                      <a:pt x="8" y="16"/>
                      <a:pt x="9" y="17"/>
                    </a:cubicBezTo>
                    <a:cubicBezTo>
                      <a:pt x="9" y="17"/>
                      <a:pt x="10" y="17"/>
                      <a:pt x="10" y="17"/>
                    </a:cubicBezTo>
                    <a:cubicBezTo>
                      <a:pt x="10" y="17"/>
                      <a:pt x="11" y="16"/>
                      <a:pt x="11" y="16"/>
                    </a:cubicBezTo>
                    <a:cubicBezTo>
                      <a:pt x="11" y="16"/>
                      <a:pt x="12" y="16"/>
                      <a:pt x="12" y="15"/>
                    </a:cubicBezTo>
                    <a:cubicBezTo>
                      <a:pt x="12" y="15"/>
                      <a:pt x="12" y="15"/>
                      <a:pt x="12" y="15"/>
                    </a:cubicBezTo>
                    <a:cubicBezTo>
                      <a:pt x="12" y="14"/>
                      <a:pt x="11" y="13"/>
                      <a:pt x="10" y="13"/>
                    </a:cubicBezTo>
                    <a:cubicBezTo>
                      <a:pt x="10" y="13"/>
                      <a:pt x="10" y="13"/>
                      <a:pt x="10" y="13"/>
                    </a:cubicBezTo>
                    <a:cubicBezTo>
                      <a:pt x="10" y="13"/>
                      <a:pt x="9" y="12"/>
                      <a:pt x="8" y="12"/>
                    </a:cubicBezTo>
                    <a:cubicBezTo>
                      <a:pt x="7" y="11"/>
                      <a:pt x="6" y="10"/>
                      <a:pt x="5" y="8"/>
                    </a:cubicBezTo>
                    <a:cubicBezTo>
                      <a:pt x="5" y="8"/>
                      <a:pt x="4" y="7"/>
                      <a:pt x="4" y="7"/>
                    </a:cubicBezTo>
                    <a:cubicBezTo>
                      <a:pt x="4" y="6"/>
                      <a:pt x="4" y="5"/>
                      <a:pt x="4" y="4"/>
                    </a:cubicBezTo>
                    <a:cubicBezTo>
                      <a:pt x="4" y="4"/>
                      <a:pt x="4" y="4"/>
                      <a:pt x="4" y="4"/>
                    </a:cubicBezTo>
                    <a:cubicBezTo>
                      <a:pt x="4" y="4"/>
                      <a:pt x="4" y="4"/>
                      <a:pt x="4" y="4"/>
                    </a:cubicBezTo>
                    <a:cubicBezTo>
                      <a:pt x="4" y="4"/>
                      <a:pt x="4" y="4"/>
                      <a:pt x="4" y="4"/>
                    </a:cubicBezTo>
                    <a:cubicBezTo>
                      <a:pt x="6" y="3"/>
                      <a:pt x="6" y="3"/>
                      <a:pt x="6" y="1"/>
                    </a:cubicBezTo>
                    <a:cubicBezTo>
                      <a:pt x="6" y="1"/>
                      <a:pt x="6" y="0"/>
                      <a:pt x="5" y="0"/>
                    </a:cubicBezTo>
                    <a:cubicBezTo>
                      <a:pt x="5" y="0"/>
                      <a:pt x="5" y="0"/>
                      <a:pt x="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4" name="Freeform 208"/>
              <p:cNvSpPr/>
              <p:nvPr/>
            </p:nvSpPr>
            <p:spPr bwMode="auto">
              <a:xfrm>
                <a:off x="5303838" y="5702300"/>
                <a:ext cx="34925" cy="50800"/>
              </a:xfrm>
              <a:custGeom>
                <a:avLst/>
                <a:gdLst>
                  <a:gd name="T0" fmla="*/ 4 w 12"/>
                  <a:gd name="T1" fmla="*/ 0 h 18"/>
                  <a:gd name="T2" fmla="*/ 4 w 12"/>
                  <a:gd name="T3" fmla="*/ 0 h 18"/>
                  <a:gd name="T4" fmla="*/ 1 w 12"/>
                  <a:gd name="T5" fmla="*/ 2 h 18"/>
                  <a:gd name="T6" fmla="*/ 0 w 12"/>
                  <a:gd name="T7" fmla="*/ 5 h 18"/>
                  <a:gd name="T8" fmla="*/ 0 w 12"/>
                  <a:gd name="T9" fmla="*/ 6 h 18"/>
                  <a:gd name="T10" fmla="*/ 1 w 12"/>
                  <a:gd name="T11" fmla="*/ 11 h 18"/>
                  <a:gd name="T12" fmla="*/ 1 w 12"/>
                  <a:gd name="T13" fmla="*/ 11 h 18"/>
                  <a:gd name="T14" fmla="*/ 7 w 12"/>
                  <a:gd name="T15" fmla="*/ 16 h 18"/>
                  <a:gd name="T16" fmla="*/ 9 w 12"/>
                  <a:gd name="T17" fmla="*/ 17 h 18"/>
                  <a:gd name="T18" fmla="*/ 10 w 12"/>
                  <a:gd name="T19" fmla="*/ 18 h 18"/>
                  <a:gd name="T20" fmla="*/ 11 w 12"/>
                  <a:gd name="T21" fmla="*/ 17 h 18"/>
                  <a:gd name="T22" fmla="*/ 12 w 12"/>
                  <a:gd name="T23" fmla="*/ 16 h 18"/>
                  <a:gd name="T24" fmla="*/ 12 w 12"/>
                  <a:gd name="T25" fmla="*/ 16 h 18"/>
                  <a:gd name="T26" fmla="*/ 10 w 12"/>
                  <a:gd name="T27" fmla="*/ 14 h 18"/>
                  <a:gd name="T28" fmla="*/ 10 w 12"/>
                  <a:gd name="T29" fmla="*/ 14 h 18"/>
                  <a:gd name="T30" fmla="*/ 9 w 12"/>
                  <a:gd name="T31" fmla="*/ 13 h 18"/>
                  <a:gd name="T32" fmla="*/ 5 w 12"/>
                  <a:gd name="T33" fmla="*/ 9 h 18"/>
                  <a:gd name="T34" fmla="*/ 4 w 12"/>
                  <a:gd name="T35" fmla="*/ 7 h 18"/>
                  <a:gd name="T36" fmla="*/ 4 w 12"/>
                  <a:gd name="T37" fmla="*/ 5 h 18"/>
                  <a:gd name="T38" fmla="*/ 4 w 12"/>
                  <a:gd name="T39" fmla="*/ 4 h 18"/>
                  <a:gd name="T40" fmla="*/ 4 w 12"/>
                  <a:gd name="T41" fmla="*/ 4 h 18"/>
                  <a:gd name="T42" fmla="*/ 5 w 12"/>
                  <a:gd name="T43" fmla="*/ 4 h 18"/>
                  <a:gd name="T44" fmla="*/ 6 w 12"/>
                  <a:gd name="T45" fmla="*/ 2 h 18"/>
                  <a:gd name="T46" fmla="*/ 5 w 12"/>
                  <a:gd name="T47" fmla="*/ 1 h 18"/>
                  <a:gd name="T48" fmla="*/ 4 w 12"/>
                  <a:gd name="T49"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 h="18">
                    <a:moveTo>
                      <a:pt x="4" y="0"/>
                    </a:moveTo>
                    <a:cubicBezTo>
                      <a:pt x="4" y="0"/>
                      <a:pt x="4" y="0"/>
                      <a:pt x="4" y="0"/>
                    </a:cubicBezTo>
                    <a:cubicBezTo>
                      <a:pt x="3" y="0"/>
                      <a:pt x="2" y="1"/>
                      <a:pt x="1" y="2"/>
                    </a:cubicBezTo>
                    <a:cubicBezTo>
                      <a:pt x="0" y="3"/>
                      <a:pt x="0" y="4"/>
                      <a:pt x="0" y="5"/>
                    </a:cubicBezTo>
                    <a:cubicBezTo>
                      <a:pt x="0" y="6"/>
                      <a:pt x="0" y="6"/>
                      <a:pt x="0" y="6"/>
                    </a:cubicBezTo>
                    <a:cubicBezTo>
                      <a:pt x="0" y="8"/>
                      <a:pt x="1" y="9"/>
                      <a:pt x="1" y="11"/>
                    </a:cubicBezTo>
                    <a:cubicBezTo>
                      <a:pt x="1" y="11"/>
                      <a:pt x="1" y="11"/>
                      <a:pt x="1" y="11"/>
                    </a:cubicBezTo>
                    <a:cubicBezTo>
                      <a:pt x="3" y="13"/>
                      <a:pt x="5" y="15"/>
                      <a:pt x="7" y="16"/>
                    </a:cubicBezTo>
                    <a:cubicBezTo>
                      <a:pt x="8" y="17"/>
                      <a:pt x="8" y="17"/>
                      <a:pt x="9" y="17"/>
                    </a:cubicBezTo>
                    <a:cubicBezTo>
                      <a:pt x="9" y="18"/>
                      <a:pt x="10" y="18"/>
                      <a:pt x="10" y="18"/>
                    </a:cubicBezTo>
                    <a:cubicBezTo>
                      <a:pt x="10" y="18"/>
                      <a:pt x="11" y="17"/>
                      <a:pt x="11" y="17"/>
                    </a:cubicBezTo>
                    <a:cubicBezTo>
                      <a:pt x="12" y="17"/>
                      <a:pt x="12" y="16"/>
                      <a:pt x="12" y="16"/>
                    </a:cubicBezTo>
                    <a:cubicBezTo>
                      <a:pt x="12" y="16"/>
                      <a:pt x="12" y="16"/>
                      <a:pt x="12" y="16"/>
                    </a:cubicBezTo>
                    <a:cubicBezTo>
                      <a:pt x="12" y="15"/>
                      <a:pt x="11" y="14"/>
                      <a:pt x="10" y="14"/>
                    </a:cubicBezTo>
                    <a:cubicBezTo>
                      <a:pt x="10" y="14"/>
                      <a:pt x="10" y="14"/>
                      <a:pt x="10" y="14"/>
                    </a:cubicBezTo>
                    <a:cubicBezTo>
                      <a:pt x="10" y="13"/>
                      <a:pt x="9" y="13"/>
                      <a:pt x="9" y="13"/>
                    </a:cubicBezTo>
                    <a:cubicBezTo>
                      <a:pt x="7" y="12"/>
                      <a:pt x="6" y="10"/>
                      <a:pt x="5" y="9"/>
                    </a:cubicBezTo>
                    <a:cubicBezTo>
                      <a:pt x="5" y="8"/>
                      <a:pt x="5" y="8"/>
                      <a:pt x="4" y="7"/>
                    </a:cubicBezTo>
                    <a:cubicBezTo>
                      <a:pt x="4" y="7"/>
                      <a:pt x="4" y="6"/>
                      <a:pt x="4" y="5"/>
                    </a:cubicBezTo>
                    <a:cubicBezTo>
                      <a:pt x="4" y="5"/>
                      <a:pt x="4" y="4"/>
                      <a:pt x="4" y="4"/>
                    </a:cubicBezTo>
                    <a:cubicBezTo>
                      <a:pt x="4" y="4"/>
                      <a:pt x="4" y="4"/>
                      <a:pt x="4" y="4"/>
                    </a:cubicBezTo>
                    <a:cubicBezTo>
                      <a:pt x="5" y="4"/>
                      <a:pt x="5" y="4"/>
                      <a:pt x="5" y="4"/>
                    </a:cubicBezTo>
                    <a:cubicBezTo>
                      <a:pt x="6" y="4"/>
                      <a:pt x="6" y="3"/>
                      <a:pt x="6" y="2"/>
                    </a:cubicBezTo>
                    <a:cubicBezTo>
                      <a:pt x="6" y="1"/>
                      <a:pt x="6" y="1"/>
                      <a:pt x="5" y="1"/>
                    </a:cubicBezTo>
                    <a:cubicBezTo>
                      <a:pt x="5" y="0"/>
                      <a:pt x="5" y="0"/>
                      <a:pt x="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5" name="Freeform 209"/>
              <p:cNvSpPr/>
              <p:nvPr/>
            </p:nvSpPr>
            <p:spPr bwMode="auto">
              <a:xfrm>
                <a:off x="5284788" y="5724525"/>
                <a:ext cx="33338" cy="47625"/>
              </a:xfrm>
              <a:custGeom>
                <a:avLst/>
                <a:gdLst>
                  <a:gd name="T0" fmla="*/ 5 w 12"/>
                  <a:gd name="T1" fmla="*/ 0 h 17"/>
                  <a:gd name="T2" fmla="*/ 4 w 12"/>
                  <a:gd name="T3" fmla="*/ 0 h 17"/>
                  <a:gd name="T4" fmla="*/ 1 w 12"/>
                  <a:gd name="T5" fmla="*/ 2 h 17"/>
                  <a:gd name="T6" fmla="*/ 0 w 12"/>
                  <a:gd name="T7" fmla="*/ 5 h 17"/>
                  <a:gd name="T8" fmla="*/ 0 w 12"/>
                  <a:gd name="T9" fmla="*/ 6 h 17"/>
                  <a:gd name="T10" fmla="*/ 1 w 12"/>
                  <a:gd name="T11" fmla="*/ 10 h 17"/>
                  <a:gd name="T12" fmla="*/ 2 w 12"/>
                  <a:gd name="T13" fmla="*/ 11 h 17"/>
                  <a:gd name="T14" fmla="*/ 7 w 12"/>
                  <a:gd name="T15" fmla="*/ 16 h 17"/>
                  <a:gd name="T16" fmla="*/ 9 w 12"/>
                  <a:gd name="T17" fmla="*/ 17 h 17"/>
                  <a:gd name="T18" fmla="*/ 10 w 12"/>
                  <a:gd name="T19" fmla="*/ 17 h 17"/>
                  <a:gd name="T20" fmla="*/ 12 w 12"/>
                  <a:gd name="T21" fmla="*/ 17 h 17"/>
                  <a:gd name="T22" fmla="*/ 12 w 12"/>
                  <a:gd name="T23" fmla="*/ 16 h 17"/>
                  <a:gd name="T24" fmla="*/ 12 w 12"/>
                  <a:gd name="T25" fmla="*/ 16 h 17"/>
                  <a:gd name="T26" fmla="*/ 11 w 12"/>
                  <a:gd name="T27" fmla="*/ 13 h 17"/>
                  <a:gd name="T28" fmla="*/ 9 w 12"/>
                  <a:gd name="T29" fmla="*/ 13 h 17"/>
                  <a:gd name="T30" fmla="*/ 5 w 12"/>
                  <a:gd name="T31" fmla="*/ 9 h 17"/>
                  <a:gd name="T32" fmla="*/ 5 w 12"/>
                  <a:gd name="T33" fmla="*/ 7 h 17"/>
                  <a:gd name="T34" fmla="*/ 4 w 12"/>
                  <a:gd name="T35" fmla="*/ 5 h 17"/>
                  <a:gd name="T36" fmla="*/ 4 w 12"/>
                  <a:gd name="T37" fmla="*/ 4 h 17"/>
                  <a:gd name="T38" fmla="*/ 4 w 12"/>
                  <a:gd name="T39" fmla="*/ 4 h 17"/>
                  <a:gd name="T40" fmla="*/ 5 w 12"/>
                  <a:gd name="T41" fmla="*/ 4 h 17"/>
                  <a:gd name="T42" fmla="*/ 7 w 12"/>
                  <a:gd name="T43" fmla="*/ 2 h 17"/>
                  <a:gd name="T44" fmla="*/ 5 w 12"/>
                  <a:gd name="T45" fmla="*/ 0 h 17"/>
                  <a:gd name="T46" fmla="*/ 5 w 12"/>
                  <a:gd name="T47"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2" h="17">
                    <a:moveTo>
                      <a:pt x="5" y="0"/>
                    </a:moveTo>
                    <a:cubicBezTo>
                      <a:pt x="4" y="0"/>
                      <a:pt x="4" y="0"/>
                      <a:pt x="4" y="0"/>
                    </a:cubicBezTo>
                    <a:cubicBezTo>
                      <a:pt x="3" y="0"/>
                      <a:pt x="2" y="1"/>
                      <a:pt x="1" y="2"/>
                    </a:cubicBezTo>
                    <a:cubicBezTo>
                      <a:pt x="0" y="3"/>
                      <a:pt x="0" y="4"/>
                      <a:pt x="0" y="5"/>
                    </a:cubicBezTo>
                    <a:cubicBezTo>
                      <a:pt x="0" y="5"/>
                      <a:pt x="0" y="6"/>
                      <a:pt x="0" y="6"/>
                    </a:cubicBezTo>
                    <a:cubicBezTo>
                      <a:pt x="0" y="8"/>
                      <a:pt x="1" y="9"/>
                      <a:pt x="1" y="10"/>
                    </a:cubicBezTo>
                    <a:cubicBezTo>
                      <a:pt x="1" y="10"/>
                      <a:pt x="2" y="11"/>
                      <a:pt x="2" y="11"/>
                    </a:cubicBezTo>
                    <a:cubicBezTo>
                      <a:pt x="3" y="13"/>
                      <a:pt x="5" y="15"/>
                      <a:pt x="7" y="16"/>
                    </a:cubicBezTo>
                    <a:cubicBezTo>
                      <a:pt x="8" y="17"/>
                      <a:pt x="9" y="17"/>
                      <a:pt x="9" y="17"/>
                    </a:cubicBezTo>
                    <a:cubicBezTo>
                      <a:pt x="10" y="17"/>
                      <a:pt x="10" y="17"/>
                      <a:pt x="10" y="17"/>
                    </a:cubicBezTo>
                    <a:cubicBezTo>
                      <a:pt x="11" y="17"/>
                      <a:pt x="11" y="17"/>
                      <a:pt x="12" y="17"/>
                    </a:cubicBezTo>
                    <a:cubicBezTo>
                      <a:pt x="12" y="16"/>
                      <a:pt x="12" y="16"/>
                      <a:pt x="12" y="16"/>
                    </a:cubicBezTo>
                    <a:cubicBezTo>
                      <a:pt x="12" y="16"/>
                      <a:pt x="12" y="16"/>
                      <a:pt x="12" y="16"/>
                    </a:cubicBezTo>
                    <a:cubicBezTo>
                      <a:pt x="12" y="15"/>
                      <a:pt x="12" y="14"/>
                      <a:pt x="11" y="13"/>
                    </a:cubicBezTo>
                    <a:cubicBezTo>
                      <a:pt x="10" y="13"/>
                      <a:pt x="9" y="13"/>
                      <a:pt x="9" y="13"/>
                    </a:cubicBezTo>
                    <a:cubicBezTo>
                      <a:pt x="7" y="12"/>
                      <a:pt x="6" y="10"/>
                      <a:pt x="5" y="9"/>
                    </a:cubicBezTo>
                    <a:cubicBezTo>
                      <a:pt x="5" y="8"/>
                      <a:pt x="5" y="8"/>
                      <a:pt x="5" y="7"/>
                    </a:cubicBezTo>
                    <a:cubicBezTo>
                      <a:pt x="4" y="7"/>
                      <a:pt x="4" y="6"/>
                      <a:pt x="4" y="5"/>
                    </a:cubicBezTo>
                    <a:cubicBezTo>
                      <a:pt x="4" y="5"/>
                      <a:pt x="4" y="4"/>
                      <a:pt x="4" y="4"/>
                    </a:cubicBezTo>
                    <a:cubicBezTo>
                      <a:pt x="4" y="4"/>
                      <a:pt x="4" y="4"/>
                      <a:pt x="4" y="4"/>
                    </a:cubicBezTo>
                    <a:cubicBezTo>
                      <a:pt x="5" y="4"/>
                      <a:pt x="5" y="4"/>
                      <a:pt x="5" y="4"/>
                    </a:cubicBezTo>
                    <a:cubicBezTo>
                      <a:pt x="6" y="4"/>
                      <a:pt x="7" y="3"/>
                      <a:pt x="7" y="2"/>
                    </a:cubicBezTo>
                    <a:cubicBezTo>
                      <a:pt x="6" y="1"/>
                      <a:pt x="6" y="1"/>
                      <a:pt x="5" y="0"/>
                    </a:cubicBezTo>
                    <a:cubicBezTo>
                      <a:pt x="5" y="0"/>
                      <a:pt x="5" y="0"/>
                      <a:pt x="5"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6" name="Freeform 210"/>
              <p:cNvSpPr/>
              <p:nvPr/>
            </p:nvSpPr>
            <p:spPr bwMode="auto">
              <a:xfrm>
                <a:off x="5265738" y="5746750"/>
                <a:ext cx="33338" cy="47625"/>
              </a:xfrm>
              <a:custGeom>
                <a:avLst/>
                <a:gdLst>
                  <a:gd name="T0" fmla="*/ 5 w 12"/>
                  <a:gd name="T1" fmla="*/ 0 h 17"/>
                  <a:gd name="T2" fmla="*/ 5 w 12"/>
                  <a:gd name="T3" fmla="*/ 0 h 17"/>
                  <a:gd name="T4" fmla="*/ 1 w 12"/>
                  <a:gd name="T5" fmla="*/ 2 h 17"/>
                  <a:gd name="T6" fmla="*/ 0 w 12"/>
                  <a:gd name="T7" fmla="*/ 5 h 17"/>
                  <a:gd name="T8" fmla="*/ 0 w 12"/>
                  <a:gd name="T9" fmla="*/ 6 h 17"/>
                  <a:gd name="T10" fmla="*/ 2 w 12"/>
                  <a:gd name="T11" fmla="*/ 10 h 17"/>
                  <a:gd name="T12" fmla="*/ 2 w 12"/>
                  <a:gd name="T13" fmla="*/ 10 h 17"/>
                  <a:gd name="T14" fmla="*/ 7 w 12"/>
                  <a:gd name="T15" fmla="*/ 16 h 17"/>
                  <a:gd name="T16" fmla="*/ 10 w 12"/>
                  <a:gd name="T17" fmla="*/ 17 h 17"/>
                  <a:gd name="T18" fmla="*/ 10 w 12"/>
                  <a:gd name="T19" fmla="*/ 17 h 17"/>
                  <a:gd name="T20" fmla="*/ 12 w 12"/>
                  <a:gd name="T21" fmla="*/ 16 h 17"/>
                  <a:gd name="T22" fmla="*/ 12 w 12"/>
                  <a:gd name="T23" fmla="*/ 16 h 17"/>
                  <a:gd name="T24" fmla="*/ 12 w 12"/>
                  <a:gd name="T25" fmla="*/ 15 h 17"/>
                  <a:gd name="T26" fmla="*/ 11 w 12"/>
                  <a:gd name="T27" fmla="*/ 13 h 17"/>
                  <a:gd name="T28" fmla="*/ 11 w 12"/>
                  <a:gd name="T29" fmla="*/ 13 h 17"/>
                  <a:gd name="T30" fmla="*/ 9 w 12"/>
                  <a:gd name="T31" fmla="*/ 12 h 17"/>
                  <a:gd name="T32" fmla="*/ 5 w 12"/>
                  <a:gd name="T33" fmla="*/ 8 h 17"/>
                  <a:gd name="T34" fmla="*/ 5 w 12"/>
                  <a:gd name="T35" fmla="*/ 7 h 17"/>
                  <a:gd name="T36" fmla="*/ 4 w 12"/>
                  <a:gd name="T37" fmla="*/ 5 h 17"/>
                  <a:gd name="T38" fmla="*/ 4 w 12"/>
                  <a:gd name="T39" fmla="*/ 4 h 17"/>
                  <a:gd name="T40" fmla="*/ 4 w 12"/>
                  <a:gd name="T41" fmla="*/ 4 h 17"/>
                  <a:gd name="T42" fmla="*/ 5 w 12"/>
                  <a:gd name="T43" fmla="*/ 4 h 17"/>
                  <a:gd name="T44" fmla="*/ 7 w 12"/>
                  <a:gd name="T45" fmla="*/ 2 h 17"/>
                  <a:gd name="T46" fmla="*/ 5 w 12"/>
                  <a:gd name="T47" fmla="*/ 0 h 17"/>
                  <a:gd name="T48" fmla="*/ 5 w 12"/>
                  <a:gd name="T49"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 h="17">
                    <a:moveTo>
                      <a:pt x="5" y="0"/>
                    </a:moveTo>
                    <a:cubicBezTo>
                      <a:pt x="5" y="0"/>
                      <a:pt x="5" y="0"/>
                      <a:pt x="5" y="0"/>
                    </a:cubicBezTo>
                    <a:cubicBezTo>
                      <a:pt x="3" y="0"/>
                      <a:pt x="2" y="1"/>
                      <a:pt x="1" y="2"/>
                    </a:cubicBezTo>
                    <a:cubicBezTo>
                      <a:pt x="0" y="3"/>
                      <a:pt x="0" y="4"/>
                      <a:pt x="0" y="5"/>
                    </a:cubicBezTo>
                    <a:cubicBezTo>
                      <a:pt x="0" y="5"/>
                      <a:pt x="0" y="6"/>
                      <a:pt x="0" y="6"/>
                    </a:cubicBezTo>
                    <a:cubicBezTo>
                      <a:pt x="1" y="8"/>
                      <a:pt x="1" y="9"/>
                      <a:pt x="2" y="10"/>
                    </a:cubicBezTo>
                    <a:cubicBezTo>
                      <a:pt x="2" y="10"/>
                      <a:pt x="2" y="10"/>
                      <a:pt x="2" y="10"/>
                    </a:cubicBezTo>
                    <a:cubicBezTo>
                      <a:pt x="3" y="13"/>
                      <a:pt x="5" y="15"/>
                      <a:pt x="7" y="16"/>
                    </a:cubicBezTo>
                    <a:cubicBezTo>
                      <a:pt x="8" y="16"/>
                      <a:pt x="9" y="17"/>
                      <a:pt x="10" y="17"/>
                    </a:cubicBezTo>
                    <a:cubicBezTo>
                      <a:pt x="10" y="17"/>
                      <a:pt x="10" y="17"/>
                      <a:pt x="10" y="17"/>
                    </a:cubicBezTo>
                    <a:cubicBezTo>
                      <a:pt x="11" y="17"/>
                      <a:pt x="11" y="17"/>
                      <a:pt x="12" y="16"/>
                    </a:cubicBezTo>
                    <a:cubicBezTo>
                      <a:pt x="12" y="16"/>
                      <a:pt x="12" y="16"/>
                      <a:pt x="12" y="16"/>
                    </a:cubicBezTo>
                    <a:cubicBezTo>
                      <a:pt x="12" y="16"/>
                      <a:pt x="12" y="16"/>
                      <a:pt x="12" y="15"/>
                    </a:cubicBezTo>
                    <a:cubicBezTo>
                      <a:pt x="12" y="14"/>
                      <a:pt x="12" y="14"/>
                      <a:pt x="11" y="13"/>
                    </a:cubicBezTo>
                    <a:cubicBezTo>
                      <a:pt x="11" y="13"/>
                      <a:pt x="11" y="13"/>
                      <a:pt x="11" y="13"/>
                    </a:cubicBezTo>
                    <a:cubicBezTo>
                      <a:pt x="10" y="13"/>
                      <a:pt x="9" y="13"/>
                      <a:pt x="9" y="12"/>
                    </a:cubicBezTo>
                    <a:cubicBezTo>
                      <a:pt x="7" y="11"/>
                      <a:pt x="6" y="10"/>
                      <a:pt x="5" y="8"/>
                    </a:cubicBezTo>
                    <a:cubicBezTo>
                      <a:pt x="5" y="8"/>
                      <a:pt x="5" y="8"/>
                      <a:pt x="5" y="7"/>
                    </a:cubicBezTo>
                    <a:cubicBezTo>
                      <a:pt x="4" y="6"/>
                      <a:pt x="4" y="5"/>
                      <a:pt x="4" y="5"/>
                    </a:cubicBezTo>
                    <a:cubicBezTo>
                      <a:pt x="4" y="4"/>
                      <a:pt x="4" y="4"/>
                      <a:pt x="4" y="4"/>
                    </a:cubicBezTo>
                    <a:cubicBezTo>
                      <a:pt x="4" y="4"/>
                      <a:pt x="4" y="4"/>
                      <a:pt x="4" y="4"/>
                    </a:cubicBezTo>
                    <a:cubicBezTo>
                      <a:pt x="5" y="4"/>
                      <a:pt x="5" y="4"/>
                      <a:pt x="5" y="4"/>
                    </a:cubicBezTo>
                    <a:cubicBezTo>
                      <a:pt x="6" y="4"/>
                      <a:pt x="7" y="3"/>
                      <a:pt x="7" y="2"/>
                    </a:cubicBezTo>
                    <a:cubicBezTo>
                      <a:pt x="7" y="1"/>
                      <a:pt x="6" y="0"/>
                      <a:pt x="5" y="0"/>
                    </a:cubicBezTo>
                    <a:cubicBezTo>
                      <a:pt x="5" y="0"/>
                      <a:pt x="5" y="0"/>
                      <a:pt x="5"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7" name="Freeform 211"/>
              <p:cNvSpPr/>
              <p:nvPr/>
            </p:nvSpPr>
            <p:spPr bwMode="auto">
              <a:xfrm>
                <a:off x="5245101" y="5768975"/>
                <a:ext cx="34925" cy="47625"/>
              </a:xfrm>
              <a:custGeom>
                <a:avLst/>
                <a:gdLst>
                  <a:gd name="T0" fmla="*/ 5 w 12"/>
                  <a:gd name="T1" fmla="*/ 0 h 17"/>
                  <a:gd name="T2" fmla="*/ 5 w 12"/>
                  <a:gd name="T3" fmla="*/ 0 h 17"/>
                  <a:gd name="T4" fmla="*/ 1 w 12"/>
                  <a:gd name="T5" fmla="*/ 2 h 17"/>
                  <a:gd name="T6" fmla="*/ 0 w 12"/>
                  <a:gd name="T7" fmla="*/ 5 h 17"/>
                  <a:gd name="T8" fmla="*/ 0 w 12"/>
                  <a:gd name="T9" fmla="*/ 6 h 17"/>
                  <a:gd name="T10" fmla="*/ 2 w 12"/>
                  <a:gd name="T11" fmla="*/ 10 h 17"/>
                  <a:gd name="T12" fmla="*/ 2 w 12"/>
                  <a:gd name="T13" fmla="*/ 10 h 17"/>
                  <a:gd name="T14" fmla="*/ 7 w 12"/>
                  <a:gd name="T15" fmla="*/ 16 h 17"/>
                  <a:gd name="T16" fmla="*/ 10 w 12"/>
                  <a:gd name="T17" fmla="*/ 17 h 17"/>
                  <a:gd name="T18" fmla="*/ 10 w 12"/>
                  <a:gd name="T19" fmla="*/ 17 h 17"/>
                  <a:gd name="T20" fmla="*/ 12 w 12"/>
                  <a:gd name="T21" fmla="*/ 16 h 17"/>
                  <a:gd name="T22" fmla="*/ 12 w 12"/>
                  <a:gd name="T23" fmla="*/ 16 h 17"/>
                  <a:gd name="T24" fmla="*/ 12 w 12"/>
                  <a:gd name="T25" fmla="*/ 15 h 17"/>
                  <a:gd name="T26" fmla="*/ 11 w 12"/>
                  <a:gd name="T27" fmla="*/ 13 h 17"/>
                  <a:gd name="T28" fmla="*/ 11 w 12"/>
                  <a:gd name="T29" fmla="*/ 13 h 17"/>
                  <a:gd name="T30" fmla="*/ 9 w 12"/>
                  <a:gd name="T31" fmla="*/ 12 h 17"/>
                  <a:gd name="T32" fmla="*/ 5 w 12"/>
                  <a:gd name="T33" fmla="*/ 8 h 17"/>
                  <a:gd name="T34" fmla="*/ 5 w 12"/>
                  <a:gd name="T35" fmla="*/ 7 h 17"/>
                  <a:gd name="T36" fmla="*/ 4 w 12"/>
                  <a:gd name="T37" fmla="*/ 5 h 17"/>
                  <a:gd name="T38" fmla="*/ 5 w 12"/>
                  <a:gd name="T39" fmla="*/ 4 h 17"/>
                  <a:gd name="T40" fmla="*/ 5 w 12"/>
                  <a:gd name="T41" fmla="*/ 4 h 17"/>
                  <a:gd name="T42" fmla="*/ 5 w 12"/>
                  <a:gd name="T43" fmla="*/ 4 h 17"/>
                  <a:gd name="T44" fmla="*/ 7 w 12"/>
                  <a:gd name="T45" fmla="*/ 2 h 17"/>
                  <a:gd name="T46" fmla="*/ 6 w 12"/>
                  <a:gd name="T47" fmla="*/ 0 h 17"/>
                  <a:gd name="T48" fmla="*/ 5 w 12"/>
                  <a:gd name="T49"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 h="17">
                    <a:moveTo>
                      <a:pt x="5" y="0"/>
                    </a:moveTo>
                    <a:cubicBezTo>
                      <a:pt x="5" y="0"/>
                      <a:pt x="5" y="0"/>
                      <a:pt x="5" y="0"/>
                    </a:cubicBezTo>
                    <a:cubicBezTo>
                      <a:pt x="3" y="0"/>
                      <a:pt x="2" y="0"/>
                      <a:pt x="1" y="2"/>
                    </a:cubicBezTo>
                    <a:cubicBezTo>
                      <a:pt x="1" y="3"/>
                      <a:pt x="0" y="4"/>
                      <a:pt x="0" y="5"/>
                    </a:cubicBezTo>
                    <a:cubicBezTo>
                      <a:pt x="0" y="5"/>
                      <a:pt x="0" y="5"/>
                      <a:pt x="0" y="6"/>
                    </a:cubicBezTo>
                    <a:cubicBezTo>
                      <a:pt x="1" y="7"/>
                      <a:pt x="1" y="9"/>
                      <a:pt x="2" y="10"/>
                    </a:cubicBezTo>
                    <a:cubicBezTo>
                      <a:pt x="2" y="10"/>
                      <a:pt x="2" y="10"/>
                      <a:pt x="2" y="10"/>
                    </a:cubicBezTo>
                    <a:cubicBezTo>
                      <a:pt x="3" y="13"/>
                      <a:pt x="5" y="15"/>
                      <a:pt x="7" y="16"/>
                    </a:cubicBezTo>
                    <a:cubicBezTo>
                      <a:pt x="8" y="16"/>
                      <a:pt x="9" y="17"/>
                      <a:pt x="10" y="17"/>
                    </a:cubicBezTo>
                    <a:cubicBezTo>
                      <a:pt x="10" y="17"/>
                      <a:pt x="10" y="17"/>
                      <a:pt x="10" y="17"/>
                    </a:cubicBezTo>
                    <a:cubicBezTo>
                      <a:pt x="11" y="17"/>
                      <a:pt x="11" y="17"/>
                      <a:pt x="12" y="16"/>
                    </a:cubicBezTo>
                    <a:cubicBezTo>
                      <a:pt x="12" y="16"/>
                      <a:pt x="12" y="16"/>
                      <a:pt x="12" y="16"/>
                    </a:cubicBezTo>
                    <a:cubicBezTo>
                      <a:pt x="12" y="15"/>
                      <a:pt x="12" y="15"/>
                      <a:pt x="12" y="15"/>
                    </a:cubicBezTo>
                    <a:cubicBezTo>
                      <a:pt x="12" y="14"/>
                      <a:pt x="12" y="13"/>
                      <a:pt x="11" y="13"/>
                    </a:cubicBezTo>
                    <a:cubicBezTo>
                      <a:pt x="11" y="13"/>
                      <a:pt x="11" y="13"/>
                      <a:pt x="11" y="13"/>
                    </a:cubicBezTo>
                    <a:cubicBezTo>
                      <a:pt x="10" y="13"/>
                      <a:pt x="9" y="13"/>
                      <a:pt x="9" y="12"/>
                    </a:cubicBezTo>
                    <a:cubicBezTo>
                      <a:pt x="7" y="11"/>
                      <a:pt x="6" y="10"/>
                      <a:pt x="5" y="8"/>
                    </a:cubicBezTo>
                    <a:cubicBezTo>
                      <a:pt x="5" y="8"/>
                      <a:pt x="5" y="7"/>
                      <a:pt x="5" y="7"/>
                    </a:cubicBezTo>
                    <a:cubicBezTo>
                      <a:pt x="5" y="6"/>
                      <a:pt x="4" y="5"/>
                      <a:pt x="4" y="5"/>
                    </a:cubicBezTo>
                    <a:cubicBezTo>
                      <a:pt x="4" y="4"/>
                      <a:pt x="5" y="4"/>
                      <a:pt x="5" y="4"/>
                    </a:cubicBezTo>
                    <a:cubicBezTo>
                      <a:pt x="5" y="4"/>
                      <a:pt x="5" y="4"/>
                      <a:pt x="5" y="4"/>
                    </a:cubicBezTo>
                    <a:cubicBezTo>
                      <a:pt x="5" y="4"/>
                      <a:pt x="5" y="4"/>
                      <a:pt x="5" y="4"/>
                    </a:cubicBezTo>
                    <a:cubicBezTo>
                      <a:pt x="6" y="4"/>
                      <a:pt x="7" y="3"/>
                      <a:pt x="7" y="2"/>
                    </a:cubicBezTo>
                    <a:cubicBezTo>
                      <a:pt x="7" y="1"/>
                      <a:pt x="6" y="0"/>
                      <a:pt x="6" y="0"/>
                    </a:cubicBezTo>
                    <a:cubicBezTo>
                      <a:pt x="5" y="0"/>
                      <a:pt x="5" y="0"/>
                      <a:pt x="5"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8" name="Freeform 212"/>
              <p:cNvSpPr/>
              <p:nvPr/>
            </p:nvSpPr>
            <p:spPr bwMode="auto">
              <a:xfrm>
                <a:off x="5229226" y="5791200"/>
                <a:ext cx="30163" cy="47625"/>
              </a:xfrm>
              <a:custGeom>
                <a:avLst/>
                <a:gdLst>
                  <a:gd name="T0" fmla="*/ 4 w 11"/>
                  <a:gd name="T1" fmla="*/ 0 h 17"/>
                  <a:gd name="T2" fmla="*/ 4 w 11"/>
                  <a:gd name="T3" fmla="*/ 0 h 17"/>
                  <a:gd name="T4" fmla="*/ 0 w 11"/>
                  <a:gd name="T5" fmla="*/ 1 h 17"/>
                  <a:gd name="T6" fmla="*/ 0 w 11"/>
                  <a:gd name="T7" fmla="*/ 4 h 17"/>
                  <a:gd name="T8" fmla="*/ 0 w 11"/>
                  <a:gd name="T9" fmla="*/ 6 h 17"/>
                  <a:gd name="T10" fmla="*/ 1 w 11"/>
                  <a:gd name="T11" fmla="*/ 10 h 17"/>
                  <a:gd name="T12" fmla="*/ 1 w 11"/>
                  <a:gd name="T13" fmla="*/ 10 h 17"/>
                  <a:gd name="T14" fmla="*/ 6 w 11"/>
                  <a:gd name="T15" fmla="*/ 16 h 17"/>
                  <a:gd name="T16" fmla="*/ 9 w 11"/>
                  <a:gd name="T17" fmla="*/ 17 h 17"/>
                  <a:gd name="T18" fmla="*/ 9 w 11"/>
                  <a:gd name="T19" fmla="*/ 17 h 17"/>
                  <a:gd name="T20" fmla="*/ 11 w 11"/>
                  <a:gd name="T21" fmla="*/ 16 h 17"/>
                  <a:gd name="T22" fmla="*/ 11 w 11"/>
                  <a:gd name="T23" fmla="*/ 15 h 17"/>
                  <a:gd name="T24" fmla="*/ 11 w 11"/>
                  <a:gd name="T25" fmla="*/ 15 h 17"/>
                  <a:gd name="T26" fmla="*/ 10 w 11"/>
                  <a:gd name="T27" fmla="*/ 13 h 17"/>
                  <a:gd name="T28" fmla="*/ 8 w 11"/>
                  <a:gd name="T29" fmla="*/ 12 h 17"/>
                  <a:gd name="T30" fmla="*/ 4 w 11"/>
                  <a:gd name="T31" fmla="*/ 8 h 17"/>
                  <a:gd name="T32" fmla="*/ 4 w 11"/>
                  <a:gd name="T33" fmla="*/ 7 h 17"/>
                  <a:gd name="T34" fmla="*/ 4 w 11"/>
                  <a:gd name="T35" fmla="*/ 4 h 17"/>
                  <a:gd name="T36" fmla="*/ 4 w 11"/>
                  <a:gd name="T37" fmla="*/ 4 h 17"/>
                  <a:gd name="T38" fmla="*/ 4 w 11"/>
                  <a:gd name="T39" fmla="*/ 4 h 17"/>
                  <a:gd name="T40" fmla="*/ 4 w 11"/>
                  <a:gd name="T41" fmla="*/ 3 h 17"/>
                  <a:gd name="T42" fmla="*/ 6 w 11"/>
                  <a:gd name="T43" fmla="*/ 1 h 17"/>
                  <a:gd name="T44" fmla="*/ 5 w 11"/>
                  <a:gd name="T45" fmla="*/ 0 h 17"/>
                  <a:gd name="T46" fmla="*/ 4 w 11"/>
                  <a:gd name="T47"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 h="17">
                    <a:moveTo>
                      <a:pt x="4" y="0"/>
                    </a:moveTo>
                    <a:cubicBezTo>
                      <a:pt x="4" y="0"/>
                      <a:pt x="4" y="0"/>
                      <a:pt x="4" y="0"/>
                    </a:cubicBezTo>
                    <a:cubicBezTo>
                      <a:pt x="2" y="0"/>
                      <a:pt x="1" y="0"/>
                      <a:pt x="0" y="1"/>
                    </a:cubicBezTo>
                    <a:cubicBezTo>
                      <a:pt x="0" y="2"/>
                      <a:pt x="0" y="3"/>
                      <a:pt x="0" y="4"/>
                    </a:cubicBezTo>
                    <a:cubicBezTo>
                      <a:pt x="0" y="5"/>
                      <a:pt x="0" y="5"/>
                      <a:pt x="0" y="6"/>
                    </a:cubicBezTo>
                    <a:cubicBezTo>
                      <a:pt x="0" y="7"/>
                      <a:pt x="0" y="9"/>
                      <a:pt x="1" y="10"/>
                    </a:cubicBezTo>
                    <a:cubicBezTo>
                      <a:pt x="1" y="10"/>
                      <a:pt x="1" y="10"/>
                      <a:pt x="1" y="10"/>
                    </a:cubicBezTo>
                    <a:cubicBezTo>
                      <a:pt x="2" y="12"/>
                      <a:pt x="4" y="14"/>
                      <a:pt x="6" y="16"/>
                    </a:cubicBezTo>
                    <a:cubicBezTo>
                      <a:pt x="7" y="16"/>
                      <a:pt x="8" y="16"/>
                      <a:pt x="9" y="17"/>
                    </a:cubicBezTo>
                    <a:cubicBezTo>
                      <a:pt x="9" y="17"/>
                      <a:pt x="9" y="17"/>
                      <a:pt x="9" y="17"/>
                    </a:cubicBezTo>
                    <a:cubicBezTo>
                      <a:pt x="10" y="17"/>
                      <a:pt x="11" y="16"/>
                      <a:pt x="11" y="16"/>
                    </a:cubicBezTo>
                    <a:cubicBezTo>
                      <a:pt x="11" y="16"/>
                      <a:pt x="11" y="16"/>
                      <a:pt x="11" y="15"/>
                    </a:cubicBezTo>
                    <a:cubicBezTo>
                      <a:pt x="11" y="15"/>
                      <a:pt x="11" y="15"/>
                      <a:pt x="11" y="15"/>
                    </a:cubicBezTo>
                    <a:cubicBezTo>
                      <a:pt x="11" y="14"/>
                      <a:pt x="11" y="13"/>
                      <a:pt x="10" y="13"/>
                    </a:cubicBezTo>
                    <a:cubicBezTo>
                      <a:pt x="9" y="13"/>
                      <a:pt x="9" y="12"/>
                      <a:pt x="8" y="12"/>
                    </a:cubicBezTo>
                    <a:cubicBezTo>
                      <a:pt x="6" y="11"/>
                      <a:pt x="5" y="10"/>
                      <a:pt x="4" y="8"/>
                    </a:cubicBezTo>
                    <a:cubicBezTo>
                      <a:pt x="4" y="8"/>
                      <a:pt x="4" y="7"/>
                      <a:pt x="4" y="7"/>
                    </a:cubicBezTo>
                    <a:cubicBezTo>
                      <a:pt x="4" y="6"/>
                      <a:pt x="3" y="5"/>
                      <a:pt x="4" y="4"/>
                    </a:cubicBezTo>
                    <a:cubicBezTo>
                      <a:pt x="3" y="4"/>
                      <a:pt x="4" y="4"/>
                      <a:pt x="4" y="4"/>
                    </a:cubicBezTo>
                    <a:cubicBezTo>
                      <a:pt x="4" y="4"/>
                      <a:pt x="4" y="4"/>
                      <a:pt x="4" y="4"/>
                    </a:cubicBezTo>
                    <a:cubicBezTo>
                      <a:pt x="4" y="3"/>
                      <a:pt x="4" y="3"/>
                      <a:pt x="4" y="3"/>
                    </a:cubicBezTo>
                    <a:cubicBezTo>
                      <a:pt x="5" y="3"/>
                      <a:pt x="6" y="2"/>
                      <a:pt x="6" y="1"/>
                    </a:cubicBezTo>
                    <a:cubicBezTo>
                      <a:pt x="6" y="1"/>
                      <a:pt x="5" y="0"/>
                      <a:pt x="5" y="0"/>
                    </a:cubicBezTo>
                    <a:cubicBezTo>
                      <a:pt x="4" y="0"/>
                      <a:pt x="4" y="0"/>
                      <a:pt x="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9" name="Freeform 213"/>
              <p:cNvSpPr/>
              <p:nvPr/>
            </p:nvSpPr>
            <p:spPr bwMode="auto">
              <a:xfrm>
                <a:off x="5208588" y="5811838"/>
                <a:ext cx="34925" cy="49213"/>
              </a:xfrm>
              <a:custGeom>
                <a:avLst/>
                <a:gdLst>
                  <a:gd name="T0" fmla="*/ 4 w 12"/>
                  <a:gd name="T1" fmla="*/ 0 h 18"/>
                  <a:gd name="T2" fmla="*/ 4 w 12"/>
                  <a:gd name="T3" fmla="*/ 0 h 18"/>
                  <a:gd name="T4" fmla="*/ 0 w 12"/>
                  <a:gd name="T5" fmla="*/ 2 h 18"/>
                  <a:gd name="T6" fmla="*/ 0 w 12"/>
                  <a:gd name="T7" fmla="*/ 5 h 18"/>
                  <a:gd name="T8" fmla="*/ 0 w 12"/>
                  <a:gd name="T9" fmla="*/ 6 h 18"/>
                  <a:gd name="T10" fmla="*/ 1 w 12"/>
                  <a:gd name="T11" fmla="*/ 10 h 18"/>
                  <a:gd name="T12" fmla="*/ 1 w 12"/>
                  <a:gd name="T13" fmla="*/ 11 h 18"/>
                  <a:gd name="T14" fmla="*/ 7 w 12"/>
                  <a:gd name="T15" fmla="*/ 16 h 18"/>
                  <a:gd name="T16" fmla="*/ 9 w 12"/>
                  <a:gd name="T17" fmla="*/ 17 h 18"/>
                  <a:gd name="T18" fmla="*/ 9 w 12"/>
                  <a:gd name="T19" fmla="*/ 18 h 18"/>
                  <a:gd name="T20" fmla="*/ 11 w 12"/>
                  <a:gd name="T21" fmla="*/ 17 h 18"/>
                  <a:gd name="T22" fmla="*/ 11 w 12"/>
                  <a:gd name="T23" fmla="*/ 16 h 18"/>
                  <a:gd name="T24" fmla="*/ 11 w 12"/>
                  <a:gd name="T25" fmla="*/ 16 h 18"/>
                  <a:gd name="T26" fmla="*/ 10 w 12"/>
                  <a:gd name="T27" fmla="*/ 14 h 18"/>
                  <a:gd name="T28" fmla="*/ 10 w 12"/>
                  <a:gd name="T29" fmla="*/ 14 h 18"/>
                  <a:gd name="T30" fmla="*/ 8 w 12"/>
                  <a:gd name="T31" fmla="*/ 13 h 18"/>
                  <a:gd name="T32" fmla="*/ 4 w 12"/>
                  <a:gd name="T33" fmla="*/ 9 h 18"/>
                  <a:gd name="T34" fmla="*/ 4 w 12"/>
                  <a:gd name="T35" fmla="*/ 7 h 18"/>
                  <a:gd name="T36" fmla="*/ 4 w 12"/>
                  <a:gd name="T37" fmla="*/ 5 h 18"/>
                  <a:gd name="T38" fmla="*/ 4 w 12"/>
                  <a:gd name="T39" fmla="*/ 4 h 18"/>
                  <a:gd name="T40" fmla="*/ 4 w 12"/>
                  <a:gd name="T41" fmla="*/ 4 h 18"/>
                  <a:gd name="T42" fmla="*/ 4 w 12"/>
                  <a:gd name="T43" fmla="*/ 4 h 18"/>
                  <a:gd name="T44" fmla="*/ 6 w 12"/>
                  <a:gd name="T45" fmla="*/ 2 h 18"/>
                  <a:gd name="T46" fmla="*/ 5 w 12"/>
                  <a:gd name="T47" fmla="*/ 0 h 18"/>
                  <a:gd name="T48" fmla="*/ 4 w 12"/>
                  <a:gd name="T49"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 h="18">
                    <a:moveTo>
                      <a:pt x="4" y="0"/>
                    </a:moveTo>
                    <a:cubicBezTo>
                      <a:pt x="4" y="0"/>
                      <a:pt x="4" y="0"/>
                      <a:pt x="4" y="0"/>
                    </a:cubicBezTo>
                    <a:cubicBezTo>
                      <a:pt x="3" y="0"/>
                      <a:pt x="1" y="1"/>
                      <a:pt x="0" y="2"/>
                    </a:cubicBezTo>
                    <a:cubicBezTo>
                      <a:pt x="0" y="3"/>
                      <a:pt x="0" y="4"/>
                      <a:pt x="0" y="5"/>
                    </a:cubicBezTo>
                    <a:cubicBezTo>
                      <a:pt x="0" y="6"/>
                      <a:pt x="0" y="6"/>
                      <a:pt x="0" y="6"/>
                    </a:cubicBezTo>
                    <a:cubicBezTo>
                      <a:pt x="0" y="8"/>
                      <a:pt x="0" y="9"/>
                      <a:pt x="1" y="10"/>
                    </a:cubicBezTo>
                    <a:cubicBezTo>
                      <a:pt x="1" y="11"/>
                      <a:pt x="1" y="11"/>
                      <a:pt x="1" y="11"/>
                    </a:cubicBezTo>
                    <a:cubicBezTo>
                      <a:pt x="2" y="13"/>
                      <a:pt x="4" y="15"/>
                      <a:pt x="7" y="16"/>
                    </a:cubicBezTo>
                    <a:cubicBezTo>
                      <a:pt x="7" y="17"/>
                      <a:pt x="8" y="17"/>
                      <a:pt x="9" y="17"/>
                    </a:cubicBezTo>
                    <a:cubicBezTo>
                      <a:pt x="9" y="18"/>
                      <a:pt x="9" y="18"/>
                      <a:pt x="9" y="18"/>
                    </a:cubicBezTo>
                    <a:cubicBezTo>
                      <a:pt x="10" y="18"/>
                      <a:pt x="11" y="17"/>
                      <a:pt x="11" y="17"/>
                    </a:cubicBezTo>
                    <a:cubicBezTo>
                      <a:pt x="11" y="17"/>
                      <a:pt x="11" y="16"/>
                      <a:pt x="11" y="16"/>
                    </a:cubicBezTo>
                    <a:cubicBezTo>
                      <a:pt x="11" y="16"/>
                      <a:pt x="11" y="16"/>
                      <a:pt x="11" y="16"/>
                    </a:cubicBezTo>
                    <a:cubicBezTo>
                      <a:pt x="12" y="15"/>
                      <a:pt x="11" y="14"/>
                      <a:pt x="10" y="14"/>
                    </a:cubicBezTo>
                    <a:cubicBezTo>
                      <a:pt x="10" y="14"/>
                      <a:pt x="10" y="14"/>
                      <a:pt x="10" y="14"/>
                    </a:cubicBezTo>
                    <a:cubicBezTo>
                      <a:pt x="9" y="13"/>
                      <a:pt x="9" y="13"/>
                      <a:pt x="8" y="13"/>
                    </a:cubicBezTo>
                    <a:cubicBezTo>
                      <a:pt x="7" y="12"/>
                      <a:pt x="5" y="10"/>
                      <a:pt x="4" y="9"/>
                    </a:cubicBezTo>
                    <a:cubicBezTo>
                      <a:pt x="4" y="8"/>
                      <a:pt x="4" y="8"/>
                      <a:pt x="4" y="7"/>
                    </a:cubicBezTo>
                    <a:cubicBezTo>
                      <a:pt x="4" y="7"/>
                      <a:pt x="4" y="6"/>
                      <a:pt x="4" y="5"/>
                    </a:cubicBezTo>
                    <a:cubicBezTo>
                      <a:pt x="4" y="5"/>
                      <a:pt x="4" y="4"/>
                      <a:pt x="4" y="4"/>
                    </a:cubicBezTo>
                    <a:cubicBezTo>
                      <a:pt x="4" y="4"/>
                      <a:pt x="4" y="4"/>
                      <a:pt x="4" y="4"/>
                    </a:cubicBezTo>
                    <a:cubicBezTo>
                      <a:pt x="4" y="4"/>
                      <a:pt x="4" y="4"/>
                      <a:pt x="4" y="4"/>
                    </a:cubicBezTo>
                    <a:cubicBezTo>
                      <a:pt x="5" y="4"/>
                      <a:pt x="6" y="3"/>
                      <a:pt x="6" y="2"/>
                    </a:cubicBezTo>
                    <a:cubicBezTo>
                      <a:pt x="6" y="1"/>
                      <a:pt x="5" y="1"/>
                      <a:pt x="5" y="0"/>
                    </a:cubicBezTo>
                    <a:cubicBezTo>
                      <a:pt x="5" y="0"/>
                      <a:pt x="4" y="0"/>
                      <a:pt x="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0" name="Freeform 214"/>
              <p:cNvSpPr/>
              <p:nvPr/>
            </p:nvSpPr>
            <p:spPr bwMode="auto">
              <a:xfrm>
                <a:off x="5189538" y="5834063"/>
                <a:ext cx="33338" cy="47625"/>
              </a:xfrm>
              <a:custGeom>
                <a:avLst/>
                <a:gdLst>
                  <a:gd name="T0" fmla="*/ 4 w 12"/>
                  <a:gd name="T1" fmla="*/ 0 h 17"/>
                  <a:gd name="T2" fmla="*/ 4 w 12"/>
                  <a:gd name="T3" fmla="*/ 0 h 17"/>
                  <a:gd name="T4" fmla="*/ 1 w 12"/>
                  <a:gd name="T5" fmla="*/ 2 h 17"/>
                  <a:gd name="T6" fmla="*/ 0 w 12"/>
                  <a:gd name="T7" fmla="*/ 5 h 17"/>
                  <a:gd name="T8" fmla="*/ 0 w 12"/>
                  <a:gd name="T9" fmla="*/ 6 h 17"/>
                  <a:gd name="T10" fmla="*/ 1 w 12"/>
                  <a:gd name="T11" fmla="*/ 10 h 17"/>
                  <a:gd name="T12" fmla="*/ 1 w 12"/>
                  <a:gd name="T13" fmla="*/ 11 h 17"/>
                  <a:gd name="T14" fmla="*/ 7 w 12"/>
                  <a:gd name="T15" fmla="*/ 16 h 17"/>
                  <a:gd name="T16" fmla="*/ 9 w 12"/>
                  <a:gd name="T17" fmla="*/ 17 h 17"/>
                  <a:gd name="T18" fmla="*/ 10 w 12"/>
                  <a:gd name="T19" fmla="*/ 17 h 17"/>
                  <a:gd name="T20" fmla="*/ 11 w 12"/>
                  <a:gd name="T21" fmla="*/ 17 h 17"/>
                  <a:gd name="T22" fmla="*/ 11 w 12"/>
                  <a:gd name="T23" fmla="*/ 16 h 17"/>
                  <a:gd name="T24" fmla="*/ 12 w 12"/>
                  <a:gd name="T25" fmla="*/ 16 h 17"/>
                  <a:gd name="T26" fmla="*/ 10 w 12"/>
                  <a:gd name="T27" fmla="*/ 13 h 17"/>
                  <a:gd name="T28" fmla="*/ 10 w 12"/>
                  <a:gd name="T29" fmla="*/ 13 h 17"/>
                  <a:gd name="T30" fmla="*/ 8 w 12"/>
                  <a:gd name="T31" fmla="*/ 13 h 17"/>
                  <a:gd name="T32" fmla="*/ 5 w 12"/>
                  <a:gd name="T33" fmla="*/ 9 h 17"/>
                  <a:gd name="T34" fmla="*/ 4 w 12"/>
                  <a:gd name="T35" fmla="*/ 7 h 17"/>
                  <a:gd name="T36" fmla="*/ 4 w 12"/>
                  <a:gd name="T37" fmla="*/ 5 h 17"/>
                  <a:gd name="T38" fmla="*/ 4 w 12"/>
                  <a:gd name="T39" fmla="*/ 4 h 17"/>
                  <a:gd name="T40" fmla="*/ 4 w 12"/>
                  <a:gd name="T41" fmla="*/ 4 h 17"/>
                  <a:gd name="T42" fmla="*/ 4 w 12"/>
                  <a:gd name="T43" fmla="*/ 4 h 17"/>
                  <a:gd name="T44" fmla="*/ 6 w 12"/>
                  <a:gd name="T45" fmla="*/ 2 h 17"/>
                  <a:gd name="T46" fmla="*/ 5 w 12"/>
                  <a:gd name="T47" fmla="*/ 0 h 17"/>
                  <a:gd name="T48" fmla="*/ 4 w 12"/>
                  <a:gd name="T49"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 h="17">
                    <a:moveTo>
                      <a:pt x="4" y="0"/>
                    </a:moveTo>
                    <a:cubicBezTo>
                      <a:pt x="4" y="0"/>
                      <a:pt x="4" y="0"/>
                      <a:pt x="4" y="0"/>
                    </a:cubicBezTo>
                    <a:cubicBezTo>
                      <a:pt x="3" y="0"/>
                      <a:pt x="1" y="1"/>
                      <a:pt x="1" y="2"/>
                    </a:cubicBezTo>
                    <a:cubicBezTo>
                      <a:pt x="0" y="3"/>
                      <a:pt x="0" y="4"/>
                      <a:pt x="0" y="5"/>
                    </a:cubicBezTo>
                    <a:cubicBezTo>
                      <a:pt x="0" y="5"/>
                      <a:pt x="0" y="6"/>
                      <a:pt x="0" y="6"/>
                    </a:cubicBezTo>
                    <a:cubicBezTo>
                      <a:pt x="0" y="8"/>
                      <a:pt x="1" y="9"/>
                      <a:pt x="1" y="10"/>
                    </a:cubicBezTo>
                    <a:cubicBezTo>
                      <a:pt x="1" y="10"/>
                      <a:pt x="1" y="10"/>
                      <a:pt x="1" y="11"/>
                    </a:cubicBezTo>
                    <a:cubicBezTo>
                      <a:pt x="2" y="13"/>
                      <a:pt x="4" y="15"/>
                      <a:pt x="7" y="16"/>
                    </a:cubicBezTo>
                    <a:cubicBezTo>
                      <a:pt x="7" y="17"/>
                      <a:pt x="8" y="17"/>
                      <a:pt x="9" y="17"/>
                    </a:cubicBezTo>
                    <a:cubicBezTo>
                      <a:pt x="9" y="17"/>
                      <a:pt x="9" y="17"/>
                      <a:pt x="10" y="17"/>
                    </a:cubicBezTo>
                    <a:cubicBezTo>
                      <a:pt x="10" y="17"/>
                      <a:pt x="11" y="17"/>
                      <a:pt x="11" y="17"/>
                    </a:cubicBezTo>
                    <a:cubicBezTo>
                      <a:pt x="11" y="16"/>
                      <a:pt x="11" y="16"/>
                      <a:pt x="11" y="16"/>
                    </a:cubicBezTo>
                    <a:cubicBezTo>
                      <a:pt x="11" y="16"/>
                      <a:pt x="12" y="16"/>
                      <a:pt x="12" y="16"/>
                    </a:cubicBezTo>
                    <a:cubicBezTo>
                      <a:pt x="12" y="15"/>
                      <a:pt x="11" y="14"/>
                      <a:pt x="10" y="13"/>
                    </a:cubicBezTo>
                    <a:cubicBezTo>
                      <a:pt x="10" y="13"/>
                      <a:pt x="10" y="13"/>
                      <a:pt x="10" y="13"/>
                    </a:cubicBezTo>
                    <a:cubicBezTo>
                      <a:pt x="9" y="13"/>
                      <a:pt x="9" y="13"/>
                      <a:pt x="8" y="13"/>
                    </a:cubicBezTo>
                    <a:cubicBezTo>
                      <a:pt x="7" y="12"/>
                      <a:pt x="5" y="10"/>
                      <a:pt x="5" y="9"/>
                    </a:cubicBezTo>
                    <a:cubicBezTo>
                      <a:pt x="4" y="8"/>
                      <a:pt x="4" y="8"/>
                      <a:pt x="4" y="7"/>
                    </a:cubicBezTo>
                    <a:cubicBezTo>
                      <a:pt x="4" y="7"/>
                      <a:pt x="4" y="6"/>
                      <a:pt x="4" y="5"/>
                    </a:cubicBezTo>
                    <a:cubicBezTo>
                      <a:pt x="4" y="5"/>
                      <a:pt x="4" y="4"/>
                      <a:pt x="4" y="4"/>
                    </a:cubicBezTo>
                    <a:cubicBezTo>
                      <a:pt x="4" y="4"/>
                      <a:pt x="4" y="4"/>
                      <a:pt x="4" y="4"/>
                    </a:cubicBezTo>
                    <a:cubicBezTo>
                      <a:pt x="4" y="4"/>
                      <a:pt x="4" y="4"/>
                      <a:pt x="4" y="4"/>
                    </a:cubicBezTo>
                    <a:cubicBezTo>
                      <a:pt x="5" y="4"/>
                      <a:pt x="6" y="3"/>
                      <a:pt x="6" y="2"/>
                    </a:cubicBezTo>
                    <a:cubicBezTo>
                      <a:pt x="6" y="1"/>
                      <a:pt x="6" y="1"/>
                      <a:pt x="5" y="0"/>
                    </a:cubicBezTo>
                    <a:cubicBezTo>
                      <a:pt x="5" y="0"/>
                      <a:pt x="4" y="0"/>
                      <a:pt x="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1" name="Freeform 215"/>
              <p:cNvSpPr/>
              <p:nvPr/>
            </p:nvSpPr>
            <p:spPr bwMode="auto">
              <a:xfrm>
                <a:off x="5170488" y="5856288"/>
                <a:ext cx="33338" cy="47625"/>
              </a:xfrm>
              <a:custGeom>
                <a:avLst/>
                <a:gdLst>
                  <a:gd name="T0" fmla="*/ 4 w 12"/>
                  <a:gd name="T1" fmla="*/ 0 h 17"/>
                  <a:gd name="T2" fmla="*/ 4 w 12"/>
                  <a:gd name="T3" fmla="*/ 0 h 17"/>
                  <a:gd name="T4" fmla="*/ 1 w 12"/>
                  <a:gd name="T5" fmla="*/ 2 h 17"/>
                  <a:gd name="T6" fmla="*/ 0 w 12"/>
                  <a:gd name="T7" fmla="*/ 5 h 17"/>
                  <a:gd name="T8" fmla="*/ 0 w 12"/>
                  <a:gd name="T9" fmla="*/ 6 h 17"/>
                  <a:gd name="T10" fmla="*/ 1 w 12"/>
                  <a:gd name="T11" fmla="*/ 10 h 17"/>
                  <a:gd name="T12" fmla="*/ 1 w 12"/>
                  <a:gd name="T13" fmla="*/ 10 h 17"/>
                  <a:gd name="T14" fmla="*/ 7 w 12"/>
                  <a:gd name="T15" fmla="*/ 16 h 17"/>
                  <a:gd name="T16" fmla="*/ 9 w 12"/>
                  <a:gd name="T17" fmla="*/ 17 h 17"/>
                  <a:gd name="T18" fmla="*/ 10 w 12"/>
                  <a:gd name="T19" fmla="*/ 17 h 17"/>
                  <a:gd name="T20" fmla="*/ 11 w 12"/>
                  <a:gd name="T21" fmla="*/ 16 h 17"/>
                  <a:gd name="T22" fmla="*/ 12 w 12"/>
                  <a:gd name="T23" fmla="*/ 16 h 17"/>
                  <a:gd name="T24" fmla="*/ 12 w 12"/>
                  <a:gd name="T25" fmla="*/ 15 h 17"/>
                  <a:gd name="T26" fmla="*/ 10 w 12"/>
                  <a:gd name="T27" fmla="*/ 13 h 17"/>
                  <a:gd name="T28" fmla="*/ 10 w 12"/>
                  <a:gd name="T29" fmla="*/ 13 h 17"/>
                  <a:gd name="T30" fmla="*/ 8 w 12"/>
                  <a:gd name="T31" fmla="*/ 12 h 17"/>
                  <a:gd name="T32" fmla="*/ 5 w 12"/>
                  <a:gd name="T33" fmla="*/ 8 h 17"/>
                  <a:gd name="T34" fmla="*/ 4 w 12"/>
                  <a:gd name="T35" fmla="*/ 7 h 17"/>
                  <a:gd name="T36" fmla="*/ 4 w 12"/>
                  <a:gd name="T37" fmla="*/ 5 h 17"/>
                  <a:gd name="T38" fmla="*/ 4 w 12"/>
                  <a:gd name="T39" fmla="*/ 4 h 17"/>
                  <a:gd name="T40" fmla="*/ 4 w 12"/>
                  <a:gd name="T41" fmla="*/ 4 h 17"/>
                  <a:gd name="T42" fmla="*/ 4 w 12"/>
                  <a:gd name="T43" fmla="*/ 4 h 17"/>
                  <a:gd name="T44" fmla="*/ 6 w 12"/>
                  <a:gd name="T45" fmla="*/ 2 h 17"/>
                  <a:gd name="T46" fmla="*/ 5 w 12"/>
                  <a:gd name="T47" fmla="*/ 0 h 17"/>
                  <a:gd name="T48" fmla="*/ 4 w 12"/>
                  <a:gd name="T49"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 h="17">
                    <a:moveTo>
                      <a:pt x="4" y="0"/>
                    </a:moveTo>
                    <a:cubicBezTo>
                      <a:pt x="4" y="0"/>
                      <a:pt x="4" y="0"/>
                      <a:pt x="4" y="0"/>
                    </a:cubicBezTo>
                    <a:cubicBezTo>
                      <a:pt x="3" y="0"/>
                      <a:pt x="1" y="1"/>
                      <a:pt x="1" y="2"/>
                    </a:cubicBezTo>
                    <a:cubicBezTo>
                      <a:pt x="0" y="3"/>
                      <a:pt x="0" y="4"/>
                      <a:pt x="0" y="5"/>
                    </a:cubicBezTo>
                    <a:cubicBezTo>
                      <a:pt x="0" y="5"/>
                      <a:pt x="0" y="6"/>
                      <a:pt x="0" y="6"/>
                    </a:cubicBezTo>
                    <a:cubicBezTo>
                      <a:pt x="0" y="8"/>
                      <a:pt x="1" y="9"/>
                      <a:pt x="1" y="10"/>
                    </a:cubicBezTo>
                    <a:cubicBezTo>
                      <a:pt x="1" y="10"/>
                      <a:pt x="1" y="10"/>
                      <a:pt x="1" y="10"/>
                    </a:cubicBezTo>
                    <a:cubicBezTo>
                      <a:pt x="2" y="13"/>
                      <a:pt x="4" y="15"/>
                      <a:pt x="7" y="16"/>
                    </a:cubicBezTo>
                    <a:cubicBezTo>
                      <a:pt x="8" y="16"/>
                      <a:pt x="8" y="17"/>
                      <a:pt x="9" y="17"/>
                    </a:cubicBezTo>
                    <a:cubicBezTo>
                      <a:pt x="9" y="17"/>
                      <a:pt x="9" y="17"/>
                      <a:pt x="10" y="17"/>
                    </a:cubicBezTo>
                    <a:cubicBezTo>
                      <a:pt x="10" y="17"/>
                      <a:pt x="11" y="17"/>
                      <a:pt x="11" y="16"/>
                    </a:cubicBezTo>
                    <a:cubicBezTo>
                      <a:pt x="11" y="16"/>
                      <a:pt x="12" y="16"/>
                      <a:pt x="12" y="16"/>
                    </a:cubicBezTo>
                    <a:cubicBezTo>
                      <a:pt x="12" y="16"/>
                      <a:pt x="12" y="16"/>
                      <a:pt x="12" y="15"/>
                    </a:cubicBezTo>
                    <a:cubicBezTo>
                      <a:pt x="12" y="14"/>
                      <a:pt x="11" y="13"/>
                      <a:pt x="10" y="13"/>
                    </a:cubicBezTo>
                    <a:cubicBezTo>
                      <a:pt x="10" y="13"/>
                      <a:pt x="10" y="13"/>
                      <a:pt x="10" y="13"/>
                    </a:cubicBezTo>
                    <a:cubicBezTo>
                      <a:pt x="10" y="13"/>
                      <a:pt x="9" y="13"/>
                      <a:pt x="8" y="12"/>
                    </a:cubicBezTo>
                    <a:cubicBezTo>
                      <a:pt x="7" y="11"/>
                      <a:pt x="5" y="10"/>
                      <a:pt x="5" y="8"/>
                    </a:cubicBezTo>
                    <a:cubicBezTo>
                      <a:pt x="5" y="8"/>
                      <a:pt x="4" y="8"/>
                      <a:pt x="4" y="7"/>
                    </a:cubicBezTo>
                    <a:cubicBezTo>
                      <a:pt x="4" y="6"/>
                      <a:pt x="4" y="5"/>
                      <a:pt x="4" y="5"/>
                    </a:cubicBezTo>
                    <a:cubicBezTo>
                      <a:pt x="4" y="4"/>
                      <a:pt x="4" y="4"/>
                      <a:pt x="4" y="4"/>
                    </a:cubicBezTo>
                    <a:cubicBezTo>
                      <a:pt x="4" y="4"/>
                      <a:pt x="4" y="4"/>
                      <a:pt x="4" y="4"/>
                    </a:cubicBezTo>
                    <a:cubicBezTo>
                      <a:pt x="4" y="4"/>
                      <a:pt x="4" y="4"/>
                      <a:pt x="4" y="4"/>
                    </a:cubicBezTo>
                    <a:cubicBezTo>
                      <a:pt x="5" y="4"/>
                      <a:pt x="6" y="3"/>
                      <a:pt x="6" y="2"/>
                    </a:cubicBezTo>
                    <a:cubicBezTo>
                      <a:pt x="6" y="1"/>
                      <a:pt x="6" y="0"/>
                      <a:pt x="5" y="0"/>
                    </a:cubicBezTo>
                    <a:cubicBezTo>
                      <a:pt x="5" y="0"/>
                      <a:pt x="5" y="0"/>
                      <a:pt x="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2" name="Freeform 216"/>
              <p:cNvSpPr/>
              <p:nvPr/>
            </p:nvSpPr>
            <p:spPr bwMode="auto">
              <a:xfrm>
                <a:off x="5149851" y="5878513"/>
                <a:ext cx="34925" cy="47625"/>
              </a:xfrm>
              <a:custGeom>
                <a:avLst/>
                <a:gdLst>
                  <a:gd name="T0" fmla="*/ 4 w 12"/>
                  <a:gd name="T1" fmla="*/ 0 h 17"/>
                  <a:gd name="T2" fmla="*/ 4 w 12"/>
                  <a:gd name="T3" fmla="*/ 0 h 17"/>
                  <a:gd name="T4" fmla="*/ 1 w 12"/>
                  <a:gd name="T5" fmla="*/ 1 h 17"/>
                  <a:gd name="T6" fmla="*/ 0 w 12"/>
                  <a:gd name="T7" fmla="*/ 5 h 17"/>
                  <a:gd name="T8" fmla="*/ 0 w 12"/>
                  <a:gd name="T9" fmla="*/ 6 h 17"/>
                  <a:gd name="T10" fmla="*/ 1 w 12"/>
                  <a:gd name="T11" fmla="*/ 10 h 17"/>
                  <a:gd name="T12" fmla="*/ 1 w 12"/>
                  <a:gd name="T13" fmla="*/ 10 h 17"/>
                  <a:gd name="T14" fmla="*/ 7 w 12"/>
                  <a:gd name="T15" fmla="*/ 16 h 17"/>
                  <a:gd name="T16" fmla="*/ 9 w 12"/>
                  <a:gd name="T17" fmla="*/ 17 h 17"/>
                  <a:gd name="T18" fmla="*/ 10 w 12"/>
                  <a:gd name="T19" fmla="*/ 17 h 17"/>
                  <a:gd name="T20" fmla="*/ 11 w 12"/>
                  <a:gd name="T21" fmla="*/ 16 h 17"/>
                  <a:gd name="T22" fmla="*/ 12 w 12"/>
                  <a:gd name="T23" fmla="*/ 15 h 17"/>
                  <a:gd name="T24" fmla="*/ 12 w 12"/>
                  <a:gd name="T25" fmla="*/ 15 h 17"/>
                  <a:gd name="T26" fmla="*/ 10 w 12"/>
                  <a:gd name="T27" fmla="*/ 13 h 17"/>
                  <a:gd name="T28" fmla="*/ 8 w 12"/>
                  <a:gd name="T29" fmla="*/ 12 h 17"/>
                  <a:gd name="T30" fmla="*/ 5 w 12"/>
                  <a:gd name="T31" fmla="*/ 8 h 17"/>
                  <a:gd name="T32" fmla="*/ 4 w 12"/>
                  <a:gd name="T33" fmla="*/ 7 h 17"/>
                  <a:gd name="T34" fmla="*/ 4 w 12"/>
                  <a:gd name="T35" fmla="*/ 5 h 17"/>
                  <a:gd name="T36" fmla="*/ 4 w 12"/>
                  <a:gd name="T37" fmla="*/ 4 h 17"/>
                  <a:gd name="T38" fmla="*/ 4 w 12"/>
                  <a:gd name="T39" fmla="*/ 4 h 17"/>
                  <a:gd name="T40" fmla="*/ 4 w 12"/>
                  <a:gd name="T41" fmla="*/ 4 h 17"/>
                  <a:gd name="T42" fmla="*/ 6 w 12"/>
                  <a:gd name="T43" fmla="*/ 2 h 17"/>
                  <a:gd name="T44" fmla="*/ 5 w 12"/>
                  <a:gd name="T45" fmla="*/ 0 h 17"/>
                  <a:gd name="T46" fmla="*/ 4 w 12"/>
                  <a:gd name="T47"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2" h="17">
                    <a:moveTo>
                      <a:pt x="4" y="0"/>
                    </a:moveTo>
                    <a:cubicBezTo>
                      <a:pt x="4" y="0"/>
                      <a:pt x="4" y="0"/>
                      <a:pt x="4" y="0"/>
                    </a:cubicBezTo>
                    <a:cubicBezTo>
                      <a:pt x="3" y="0"/>
                      <a:pt x="2" y="0"/>
                      <a:pt x="1" y="1"/>
                    </a:cubicBezTo>
                    <a:cubicBezTo>
                      <a:pt x="0" y="3"/>
                      <a:pt x="0" y="4"/>
                      <a:pt x="0" y="5"/>
                    </a:cubicBezTo>
                    <a:cubicBezTo>
                      <a:pt x="0" y="5"/>
                      <a:pt x="0" y="5"/>
                      <a:pt x="0" y="6"/>
                    </a:cubicBezTo>
                    <a:cubicBezTo>
                      <a:pt x="0" y="7"/>
                      <a:pt x="1" y="9"/>
                      <a:pt x="1" y="10"/>
                    </a:cubicBezTo>
                    <a:cubicBezTo>
                      <a:pt x="1" y="10"/>
                      <a:pt x="1" y="10"/>
                      <a:pt x="1" y="10"/>
                    </a:cubicBezTo>
                    <a:cubicBezTo>
                      <a:pt x="3" y="13"/>
                      <a:pt x="5" y="15"/>
                      <a:pt x="7" y="16"/>
                    </a:cubicBezTo>
                    <a:cubicBezTo>
                      <a:pt x="8" y="16"/>
                      <a:pt x="8" y="17"/>
                      <a:pt x="9" y="17"/>
                    </a:cubicBezTo>
                    <a:cubicBezTo>
                      <a:pt x="9" y="17"/>
                      <a:pt x="10" y="17"/>
                      <a:pt x="10" y="17"/>
                    </a:cubicBezTo>
                    <a:cubicBezTo>
                      <a:pt x="10" y="17"/>
                      <a:pt x="11" y="17"/>
                      <a:pt x="11" y="16"/>
                    </a:cubicBezTo>
                    <a:cubicBezTo>
                      <a:pt x="12" y="16"/>
                      <a:pt x="12" y="16"/>
                      <a:pt x="12" y="15"/>
                    </a:cubicBezTo>
                    <a:cubicBezTo>
                      <a:pt x="12" y="15"/>
                      <a:pt x="12" y="15"/>
                      <a:pt x="12" y="15"/>
                    </a:cubicBezTo>
                    <a:cubicBezTo>
                      <a:pt x="12" y="14"/>
                      <a:pt x="11" y="13"/>
                      <a:pt x="10" y="13"/>
                    </a:cubicBezTo>
                    <a:cubicBezTo>
                      <a:pt x="10" y="13"/>
                      <a:pt x="9" y="13"/>
                      <a:pt x="8" y="12"/>
                    </a:cubicBezTo>
                    <a:cubicBezTo>
                      <a:pt x="7" y="11"/>
                      <a:pt x="6" y="10"/>
                      <a:pt x="5" y="8"/>
                    </a:cubicBezTo>
                    <a:cubicBezTo>
                      <a:pt x="5" y="8"/>
                      <a:pt x="5" y="7"/>
                      <a:pt x="4" y="7"/>
                    </a:cubicBezTo>
                    <a:cubicBezTo>
                      <a:pt x="4" y="6"/>
                      <a:pt x="4" y="5"/>
                      <a:pt x="4" y="5"/>
                    </a:cubicBezTo>
                    <a:cubicBezTo>
                      <a:pt x="4" y="4"/>
                      <a:pt x="4" y="4"/>
                      <a:pt x="4" y="4"/>
                    </a:cubicBezTo>
                    <a:cubicBezTo>
                      <a:pt x="4" y="4"/>
                      <a:pt x="4" y="4"/>
                      <a:pt x="4" y="4"/>
                    </a:cubicBezTo>
                    <a:cubicBezTo>
                      <a:pt x="4" y="4"/>
                      <a:pt x="4" y="4"/>
                      <a:pt x="4" y="4"/>
                    </a:cubicBezTo>
                    <a:cubicBezTo>
                      <a:pt x="6" y="4"/>
                      <a:pt x="6" y="3"/>
                      <a:pt x="6" y="2"/>
                    </a:cubicBezTo>
                    <a:cubicBezTo>
                      <a:pt x="6" y="1"/>
                      <a:pt x="6" y="0"/>
                      <a:pt x="5" y="0"/>
                    </a:cubicBezTo>
                    <a:cubicBezTo>
                      <a:pt x="5" y="0"/>
                      <a:pt x="5" y="0"/>
                      <a:pt x="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3" name="Freeform 217"/>
              <p:cNvSpPr/>
              <p:nvPr/>
            </p:nvSpPr>
            <p:spPr bwMode="auto">
              <a:xfrm>
                <a:off x="5130801" y="5897563"/>
                <a:ext cx="33338" cy="50800"/>
              </a:xfrm>
              <a:custGeom>
                <a:avLst/>
                <a:gdLst>
                  <a:gd name="T0" fmla="*/ 4 w 12"/>
                  <a:gd name="T1" fmla="*/ 0 h 18"/>
                  <a:gd name="T2" fmla="*/ 4 w 12"/>
                  <a:gd name="T3" fmla="*/ 0 h 18"/>
                  <a:gd name="T4" fmla="*/ 1 w 12"/>
                  <a:gd name="T5" fmla="*/ 2 h 18"/>
                  <a:gd name="T6" fmla="*/ 0 w 12"/>
                  <a:gd name="T7" fmla="*/ 5 h 18"/>
                  <a:gd name="T8" fmla="*/ 0 w 12"/>
                  <a:gd name="T9" fmla="*/ 6 h 18"/>
                  <a:gd name="T10" fmla="*/ 1 w 12"/>
                  <a:gd name="T11" fmla="*/ 11 h 18"/>
                  <a:gd name="T12" fmla="*/ 2 w 12"/>
                  <a:gd name="T13" fmla="*/ 11 h 18"/>
                  <a:gd name="T14" fmla="*/ 7 w 12"/>
                  <a:gd name="T15" fmla="*/ 17 h 18"/>
                  <a:gd name="T16" fmla="*/ 9 w 12"/>
                  <a:gd name="T17" fmla="*/ 18 h 18"/>
                  <a:gd name="T18" fmla="*/ 10 w 12"/>
                  <a:gd name="T19" fmla="*/ 18 h 18"/>
                  <a:gd name="T20" fmla="*/ 11 w 12"/>
                  <a:gd name="T21" fmla="*/ 17 h 18"/>
                  <a:gd name="T22" fmla="*/ 12 w 12"/>
                  <a:gd name="T23" fmla="*/ 16 h 18"/>
                  <a:gd name="T24" fmla="*/ 12 w 12"/>
                  <a:gd name="T25" fmla="*/ 16 h 18"/>
                  <a:gd name="T26" fmla="*/ 10 w 12"/>
                  <a:gd name="T27" fmla="*/ 14 h 18"/>
                  <a:gd name="T28" fmla="*/ 10 w 12"/>
                  <a:gd name="T29" fmla="*/ 14 h 18"/>
                  <a:gd name="T30" fmla="*/ 9 w 12"/>
                  <a:gd name="T31" fmla="*/ 13 h 18"/>
                  <a:gd name="T32" fmla="*/ 5 w 12"/>
                  <a:gd name="T33" fmla="*/ 9 h 18"/>
                  <a:gd name="T34" fmla="*/ 4 w 12"/>
                  <a:gd name="T35" fmla="*/ 8 h 18"/>
                  <a:gd name="T36" fmla="*/ 4 w 12"/>
                  <a:gd name="T37" fmla="*/ 5 h 18"/>
                  <a:gd name="T38" fmla="*/ 4 w 12"/>
                  <a:gd name="T39" fmla="*/ 5 h 18"/>
                  <a:gd name="T40" fmla="*/ 4 w 12"/>
                  <a:gd name="T41" fmla="*/ 5 h 18"/>
                  <a:gd name="T42" fmla="*/ 5 w 12"/>
                  <a:gd name="T43" fmla="*/ 4 h 18"/>
                  <a:gd name="T44" fmla="*/ 6 w 12"/>
                  <a:gd name="T45" fmla="*/ 2 h 18"/>
                  <a:gd name="T46" fmla="*/ 5 w 12"/>
                  <a:gd name="T47" fmla="*/ 1 h 18"/>
                  <a:gd name="T48" fmla="*/ 4 w 12"/>
                  <a:gd name="T49"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 h="18">
                    <a:moveTo>
                      <a:pt x="4" y="0"/>
                    </a:moveTo>
                    <a:cubicBezTo>
                      <a:pt x="4" y="0"/>
                      <a:pt x="4" y="0"/>
                      <a:pt x="4" y="0"/>
                    </a:cubicBezTo>
                    <a:cubicBezTo>
                      <a:pt x="3" y="1"/>
                      <a:pt x="2" y="1"/>
                      <a:pt x="1" y="2"/>
                    </a:cubicBezTo>
                    <a:cubicBezTo>
                      <a:pt x="0" y="3"/>
                      <a:pt x="0" y="4"/>
                      <a:pt x="0" y="5"/>
                    </a:cubicBezTo>
                    <a:cubicBezTo>
                      <a:pt x="0" y="6"/>
                      <a:pt x="0" y="6"/>
                      <a:pt x="0" y="6"/>
                    </a:cubicBezTo>
                    <a:cubicBezTo>
                      <a:pt x="0" y="8"/>
                      <a:pt x="1" y="10"/>
                      <a:pt x="1" y="11"/>
                    </a:cubicBezTo>
                    <a:cubicBezTo>
                      <a:pt x="1" y="11"/>
                      <a:pt x="1" y="11"/>
                      <a:pt x="2" y="11"/>
                    </a:cubicBezTo>
                    <a:cubicBezTo>
                      <a:pt x="3" y="13"/>
                      <a:pt x="5" y="15"/>
                      <a:pt x="7" y="17"/>
                    </a:cubicBezTo>
                    <a:cubicBezTo>
                      <a:pt x="8" y="17"/>
                      <a:pt x="9" y="17"/>
                      <a:pt x="9" y="18"/>
                    </a:cubicBezTo>
                    <a:cubicBezTo>
                      <a:pt x="10" y="18"/>
                      <a:pt x="10" y="18"/>
                      <a:pt x="10" y="18"/>
                    </a:cubicBezTo>
                    <a:cubicBezTo>
                      <a:pt x="11" y="18"/>
                      <a:pt x="11" y="17"/>
                      <a:pt x="11" y="17"/>
                    </a:cubicBezTo>
                    <a:cubicBezTo>
                      <a:pt x="12" y="17"/>
                      <a:pt x="12" y="17"/>
                      <a:pt x="12" y="16"/>
                    </a:cubicBezTo>
                    <a:cubicBezTo>
                      <a:pt x="12" y="16"/>
                      <a:pt x="12" y="16"/>
                      <a:pt x="12" y="16"/>
                    </a:cubicBezTo>
                    <a:cubicBezTo>
                      <a:pt x="12" y="15"/>
                      <a:pt x="11" y="14"/>
                      <a:pt x="10" y="14"/>
                    </a:cubicBezTo>
                    <a:cubicBezTo>
                      <a:pt x="10" y="14"/>
                      <a:pt x="10" y="14"/>
                      <a:pt x="10" y="14"/>
                    </a:cubicBezTo>
                    <a:cubicBezTo>
                      <a:pt x="10" y="14"/>
                      <a:pt x="9" y="13"/>
                      <a:pt x="9" y="13"/>
                    </a:cubicBezTo>
                    <a:cubicBezTo>
                      <a:pt x="7" y="12"/>
                      <a:pt x="6" y="11"/>
                      <a:pt x="5" y="9"/>
                    </a:cubicBezTo>
                    <a:cubicBezTo>
                      <a:pt x="5" y="9"/>
                      <a:pt x="5" y="8"/>
                      <a:pt x="4" y="8"/>
                    </a:cubicBezTo>
                    <a:cubicBezTo>
                      <a:pt x="4" y="7"/>
                      <a:pt x="4" y="6"/>
                      <a:pt x="4" y="5"/>
                    </a:cubicBezTo>
                    <a:cubicBezTo>
                      <a:pt x="4" y="5"/>
                      <a:pt x="4" y="5"/>
                      <a:pt x="4" y="5"/>
                    </a:cubicBezTo>
                    <a:cubicBezTo>
                      <a:pt x="4" y="5"/>
                      <a:pt x="4" y="5"/>
                      <a:pt x="4" y="5"/>
                    </a:cubicBezTo>
                    <a:cubicBezTo>
                      <a:pt x="5" y="4"/>
                      <a:pt x="5" y="4"/>
                      <a:pt x="5" y="4"/>
                    </a:cubicBezTo>
                    <a:cubicBezTo>
                      <a:pt x="6" y="4"/>
                      <a:pt x="7" y="3"/>
                      <a:pt x="6" y="2"/>
                    </a:cubicBezTo>
                    <a:cubicBezTo>
                      <a:pt x="6" y="2"/>
                      <a:pt x="6" y="1"/>
                      <a:pt x="5" y="1"/>
                    </a:cubicBezTo>
                    <a:cubicBezTo>
                      <a:pt x="5" y="1"/>
                      <a:pt x="5" y="0"/>
                      <a:pt x="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4" name="Freeform 218"/>
              <p:cNvSpPr/>
              <p:nvPr/>
            </p:nvSpPr>
            <p:spPr bwMode="auto">
              <a:xfrm>
                <a:off x="5111751" y="5921375"/>
                <a:ext cx="33338" cy="47625"/>
              </a:xfrm>
              <a:custGeom>
                <a:avLst/>
                <a:gdLst>
                  <a:gd name="T0" fmla="*/ 5 w 12"/>
                  <a:gd name="T1" fmla="*/ 0 h 17"/>
                  <a:gd name="T2" fmla="*/ 4 w 12"/>
                  <a:gd name="T3" fmla="*/ 0 h 17"/>
                  <a:gd name="T4" fmla="*/ 1 w 12"/>
                  <a:gd name="T5" fmla="*/ 2 h 17"/>
                  <a:gd name="T6" fmla="*/ 0 w 12"/>
                  <a:gd name="T7" fmla="*/ 5 h 17"/>
                  <a:gd name="T8" fmla="*/ 0 w 12"/>
                  <a:gd name="T9" fmla="*/ 6 h 17"/>
                  <a:gd name="T10" fmla="*/ 1 w 12"/>
                  <a:gd name="T11" fmla="*/ 10 h 17"/>
                  <a:gd name="T12" fmla="*/ 2 w 12"/>
                  <a:gd name="T13" fmla="*/ 11 h 17"/>
                  <a:gd name="T14" fmla="*/ 7 w 12"/>
                  <a:gd name="T15" fmla="*/ 16 h 17"/>
                  <a:gd name="T16" fmla="*/ 9 w 12"/>
                  <a:gd name="T17" fmla="*/ 17 h 17"/>
                  <a:gd name="T18" fmla="*/ 10 w 12"/>
                  <a:gd name="T19" fmla="*/ 17 h 17"/>
                  <a:gd name="T20" fmla="*/ 12 w 12"/>
                  <a:gd name="T21" fmla="*/ 17 h 17"/>
                  <a:gd name="T22" fmla="*/ 12 w 12"/>
                  <a:gd name="T23" fmla="*/ 16 h 17"/>
                  <a:gd name="T24" fmla="*/ 12 w 12"/>
                  <a:gd name="T25" fmla="*/ 16 h 17"/>
                  <a:gd name="T26" fmla="*/ 11 w 12"/>
                  <a:gd name="T27" fmla="*/ 14 h 17"/>
                  <a:gd name="T28" fmla="*/ 9 w 12"/>
                  <a:gd name="T29" fmla="*/ 13 h 17"/>
                  <a:gd name="T30" fmla="*/ 5 w 12"/>
                  <a:gd name="T31" fmla="*/ 9 h 17"/>
                  <a:gd name="T32" fmla="*/ 5 w 12"/>
                  <a:gd name="T33" fmla="*/ 7 h 17"/>
                  <a:gd name="T34" fmla="*/ 4 w 12"/>
                  <a:gd name="T35" fmla="*/ 5 h 17"/>
                  <a:gd name="T36" fmla="*/ 4 w 12"/>
                  <a:gd name="T37" fmla="*/ 4 h 17"/>
                  <a:gd name="T38" fmla="*/ 4 w 12"/>
                  <a:gd name="T39" fmla="*/ 4 h 17"/>
                  <a:gd name="T40" fmla="*/ 5 w 12"/>
                  <a:gd name="T41" fmla="*/ 4 h 17"/>
                  <a:gd name="T42" fmla="*/ 7 w 12"/>
                  <a:gd name="T43" fmla="*/ 2 h 17"/>
                  <a:gd name="T44" fmla="*/ 5 w 12"/>
                  <a:gd name="T45" fmla="*/ 0 h 17"/>
                  <a:gd name="T46" fmla="*/ 5 w 12"/>
                  <a:gd name="T47"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2" h="17">
                    <a:moveTo>
                      <a:pt x="5" y="0"/>
                    </a:moveTo>
                    <a:cubicBezTo>
                      <a:pt x="5" y="0"/>
                      <a:pt x="5" y="0"/>
                      <a:pt x="4" y="0"/>
                    </a:cubicBezTo>
                    <a:cubicBezTo>
                      <a:pt x="3" y="0"/>
                      <a:pt x="2" y="1"/>
                      <a:pt x="1" y="2"/>
                    </a:cubicBezTo>
                    <a:cubicBezTo>
                      <a:pt x="0" y="3"/>
                      <a:pt x="0" y="4"/>
                      <a:pt x="0" y="5"/>
                    </a:cubicBezTo>
                    <a:cubicBezTo>
                      <a:pt x="0" y="6"/>
                      <a:pt x="0" y="6"/>
                      <a:pt x="0" y="6"/>
                    </a:cubicBezTo>
                    <a:cubicBezTo>
                      <a:pt x="0" y="8"/>
                      <a:pt x="1" y="9"/>
                      <a:pt x="1" y="10"/>
                    </a:cubicBezTo>
                    <a:cubicBezTo>
                      <a:pt x="2" y="11"/>
                      <a:pt x="2" y="11"/>
                      <a:pt x="2" y="11"/>
                    </a:cubicBezTo>
                    <a:cubicBezTo>
                      <a:pt x="3" y="13"/>
                      <a:pt x="5" y="15"/>
                      <a:pt x="7" y="16"/>
                    </a:cubicBezTo>
                    <a:cubicBezTo>
                      <a:pt x="8" y="17"/>
                      <a:pt x="9" y="17"/>
                      <a:pt x="9" y="17"/>
                    </a:cubicBezTo>
                    <a:cubicBezTo>
                      <a:pt x="10" y="17"/>
                      <a:pt x="10" y="17"/>
                      <a:pt x="10" y="17"/>
                    </a:cubicBezTo>
                    <a:cubicBezTo>
                      <a:pt x="11" y="17"/>
                      <a:pt x="11" y="17"/>
                      <a:pt x="12" y="17"/>
                    </a:cubicBezTo>
                    <a:cubicBezTo>
                      <a:pt x="12" y="17"/>
                      <a:pt x="12" y="16"/>
                      <a:pt x="12" y="16"/>
                    </a:cubicBezTo>
                    <a:cubicBezTo>
                      <a:pt x="12" y="16"/>
                      <a:pt x="12" y="16"/>
                      <a:pt x="12" y="16"/>
                    </a:cubicBezTo>
                    <a:cubicBezTo>
                      <a:pt x="12" y="15"/>
                      <a:pt x="12" y="14"/>
                      <a:pt x="11" y="14"/>
                    </a:cubicBezTo>
                    <a:cubicBezTo>
                      <a:pt x="10" y="13"/>
                      <a:pt x="9" y="13"/>
                      <a:pt x="9" y="13"/>
                    </a:cubicBezTo>
                    <a:cubicBezTo>
                      <a:pt x="7" y="12"/>
                      <a:pt x="6" y="10"/>
                      <a:pt x="5" y="9"/>
                    </a:cubicBezTo>
                    <a:cubicBezTo>
                      <a:pt x="5" y="8"/>
                      <a:pt x="5" y="8"/>
                      <a:pt x="5" y="7"/>
                    </a:cubicBezTo>
                    <a:cubicBezTo>
                      <a:pt x="4" y="7"/>
                      <a:pt x="4" y="6"/>
                      <a:pt x="4" y="5"/>
                    </a:cubicBezTo>
                    <a:cubicBezTo>
                      <a:pt x="4" y="5"/>
                      <a:pt x="4" y="4"/>
                      <a:pt x="4" y="4"/>
                    </a:cubicBezTo>
                    <a:cubicBezTo>
                      <a:pt x="4" y="4"/>
                      <a:pt x="4" y="4"/>
                      <a:pt x="4" y="4"/>
                    </a:cubicBezTo>
                    <a:cubicBezTo>
                      <a:pt x="5" y="4"/>
                      <a:pt x="5" y="4"/>
                      <a:pt x="5" y="4"/>
                    </a:cubicBezTo>
                    <a:cubicBezTo>
                      <a:pt x="6" y="4"/>
                      <a:pt x="7" y="3"/>
                      <a:pt x="7" y="2"/>
                    </a:cubicBezTo>
                    <a:cubicBezTo>
                      <a:pt x="7" y="1"/>
                      <a:pt x="6" y="1"/>
                      <a:pt x="5" y="0"/>
                    </a:cubicBezTo>
                    <a:cubicBezTo>
                      <a:pt x="5" y="0"/>
                      <a:pt x="5" y="0"/>
                      <a:pt x="5"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5" name="Freeform 219"/>
              <p:cNvSpPr/>
              <p:nvPr/>
            </p:nvSpPr>
            <p:spPr bwMode="auto">
              <a:xfrm>
                <a:off x="5091113" y="5943600"/>
                <a:ext cx="34925" cy="47625"/>
              </a:xfrm>
              <a:custGeom>
                <a:avLst/>
                <a:gdLst>
                  <a:gd name="T0" fmla="*/ 5 w 12"/>
                  <a:gd name="T1" fmla="*/ 0 h 17"/>
                  <a:gd name="T2" fmla="*/ 5 w 12"/>
                  <a:gd name="T3" fmla="*/ 0 h 17"/>
                  <a:gd name="T4" fmla="*/ 1 w 12"/>
                  <a:gd name="T5" fmla="*/ 2 h 17"/>
                  <a:gd name="T6" fmla="*/ 0 w 12"/>
                  <a:gd name="T7" fmla="*/ 5 h 17"/>
                  <a:gd name="T8" fmla="*/ 0 w 12"/>
                  <a:gd name="T9" fmla="*/ 6 h 17"/>
                  <a:gd name="T10" fmla="*/ 2 w 12"/>
                  <a:gd name="T11" fmla="*/ 10 h 17"/>
                  <a:gd name="T12" fmla="*/ 2 w 12"/>
                  <a:gd name="T13" fmla="*/ 11 h 17"/>
                  <a:gd name="T14" fmla="*/ 7 w 12"/>
                  <a:gd name="T15" fmla="*/ 16 h 17"/>
                  <a:gd name="T16" fmla="*/ 10 w 12"/>
                  <a:gd name="T17" fmla="*/ 17 h 17"/>
                  <a:gd name="T18" fmla="*/ 10 w 12"/>
                  <a:gd name="T19" fmla="*/ 17 h 17"/>
                  <a:gd name="T20" fmla="*/ 12 w 12"/>
                  <a:gd name="T21" fmla="*/ 17 h 17"/>
                  <a:gd name="T22" fmla="*/ 12 w 12"/>
                  <a:gd name="T23" fmla="*/ 16 h 17"/>
                  <a:gd name="T24" fmla="*/ 12 w 12"/>
                  <a:gd name="T25" fmla="*/ 16 h 17"/>
                  <a:gd name="T26" fmla="*/ 11 w 12"/>
                  <a:gd name="T27" fmla="*/ 13 h 17"/>
                  <a:gd name="T28" fmla="*/ 9 w 12"/>
                  <a:gd name="T29" fmla="*/ 13 h 17"/>
                  <a:gd name="T30" fmla="*/ 5 w 12"/>
                  <a:gd name="T31" fmla="*/ 9 h 17"/>
                  <a:gd name="T32" fmla="*/ 5 w 12"/>
                  <a:gd name="T33" fmla="*/ 7 h 17"/>
                  <a:gd name="T34" fmla="*/ 4 w 12"/>
                  <a:gd name="T35" fmla="*/ 5 h 17"/>
                  <a:gd name="T36" fmla="*/ 4 w 12"/>
                  <a:gd name="T37" fmla="*/ 4 h 17"/>
                  <a:gd name="T38" fmla="*/ 4 w 12"/>
                  <a:gd name="T39" fmla="*/ 4 h 17"/>
                  <a:gd name="T40" fmla="*/ 5 w 12"/>
                  <a:gd name="T41" fmla="*/ 4 h 17"/>
                  <a:gd name="T42" fmla="*/ 7 w 12"/>
                  <a:gd name="T43" fmla="*/ 2 h 17"/>
                  <a:gd name="T44" fmla="*/ 6 w 12"/>
                  <a:gd name="T45" fmla="*/ 0 h 17"/>
                  <a:gd name="T46" fmla="*/ 5 w 12"/>
                  <a:gd name="T47"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2" h="17">
                    <a:moveTo>
                      <a:pt x="5" y="0"/>
                    </a:moveTo>
                    <a:cubicBezTo>
                      <a:pt x="5" y="0"/>
                      <a:pt x="5" y="0"/>
                      <a:pt x="5" y="0"/>
                    </a:cubicBezTo>
                    <a:cubicBezTo>
                      <a:pt x="3" y="0"/>
                      <a:pt x="2" y="1"/>
                      <a:pt x="1" y="2"/>
                    </a:cubicBezTo>
                    <a:cubicBezTo>
                      <a:pt x="0" y="3"/>
                      <a:pt x="0" y="4"/>
                      <a:pt x="0" y="5"/>
                    </a:cubicBezTo>
                    <a:cubicBezTo>
                      <a:pt x="0" y="5"/>
                      <a:pt x="0" y="6"/>
                      <a:pt x="0" y="6"/>
                    </a:cubicBezTo>
                    <a:cubicBezTo>
                      <a:pt x="1" y="8"/>
                      <a:pt x="1" y="9"/>
                      <a:pt x="2" y="10"/>
                    </a:cubicBezTo>
                    <a:cubicBezTo>
                      <a:pt x="2" y="10"/>
                      <a:pt x="2" y="10"/>
                      <a:pt x="2" y="11"/>
                    </a:cubicBezTo>
                    <a:cubicBezTo>
                      <a:pt x="3" y="13"/>
                      <a:pt x="5" y="15"/>
                      <a:pt x="7" y="16"/>
                    </a:cubicBezTo>
                    <a:cubicBezTo>
                      <a:pt x="8" y="17"/>
                      <a:pt x="9" y="17"/>
                      <a:pt x="10" y="17"/>
                    </a:cubicBezTo>
                    <a:cubicBezTo>
                      <a:pt x="10" y="17"/>
                      <a:pt x="10" y="17"/>
                      <a:pt x="10" y="17"/>
                    </a:cubicBezTo>
                    <a:cubicBezTo>
                      <a:pt x="11" y="17"/>
                      <a:pt x="11" y="17"/>
                      <a:pt x="12" y="17"/>
                    </a:cubicBezTo>
                    <a:cubicBezTo>
                      <a:pt x="12" y="16"/>
                      <a:pt x="12" y="16"/>
                      <a:pt x="12" y="16"/>
                    </a:cubicBezTo>
                    <a:cubicBezTo>
                      <a:pt x="12" y="16"/>
                      <a:pt x="12" y="16"/>
                      <a:pt x="12" y="16"/>
                    </a:cubicBezTo>
                    <a:cubicBezTo>
                      <a:pt x="12" y="15"/>
                      <a:pt x="12" y="14"/>
                      <a:pt x="11" y="13"/>
                    </a:cubicBezTo>
                    <a:cubicBezTo>
                      <a:pt x="10" y="13"/>
                      <a:pt x="9" y="13"/>
                      <a:pt x="9" y="13"/>
                    </a:cubicBezTo>
                    <a:cubicBezTo>
                      <a:pt x="7" y="12"/>
                      <a:pt x="6" y="10"/>
                      <a:pt x="5" y="9"/>
                    </a:cubicBezTo>
                    <a:cubicBezTo>
                      <a:pt x="5" y="8"/>
                      <a:pt x="5" y="8"/>
                      <a:pt x="5" y="7"/>
                    </a:cubicBezTo>
                    <a:cubicBezTo>
                      <a:pt x="4" y="6"/>
                      <a:pt x="4" y="6"/>
                      <a:pt x="4" y="5"/>
                    </a:cubicBezTo>
                    <a:cubicBezTo>
                      <a:pt x="4" y="4"/>
                      <a:pt x="4" y="4"/>
                      <a:pt x="4" y="4"/>
                    </a:cubicBezTo>
                    <a:cubicBezTo>
                      <a:pt x="4" y="4"/>
                      <a:pt x="4" y="4"/>
                      <a:pt x="4" y="4"/>
                    </a:cubicBezTo>
                    <a:cubicBezTo>
                      <a:pt x="5" y="4"/>
                      <a:pt x="5" y="4"/>
                      <a:pt x="5" y="4"/>
                    </a:cubicBezTo>
                    <a:cubicBezTo>
                      <a:pt x="6" y="4"/>
                      <a:pt x="7" y="3"/>
                      <a:pt x="7" y="2"/>
                    </a:cubicBezTo>
                    <a:cubicBezTo>
                      <a:pt x="7" y="1"/>
                      <a:pt x="6" y="1"/>
                      <a:pt x="6" y="0"/>
                    </a:cubicBezTo>
                    <a:cubicBezTo>
                      <a:pt x="5" y="0"/>
                      <a:pt x="5" y="0"/>
                      <a:pt x="5"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6" name="Freeform 220"/>
              <p:cNvSpPr/>
              <p:nvPr/>
            </p:nvSpPr>
            <p:spPr bwMode="auto">
              <a:xfrm>
                <a:off x="5072063" y="5965825"/>
                <a:ext cx="33338" cy="47625"/>
              </a:xfrm>
              <a:custGeom>
                <a:avLst/>
                <a:gdLst>
                  <a:gd name="T0" fmla="*/ 5 w 12"/>
                  <a:gd name="T1" fmla="*/ 0 h 17"/>
                  <a:gd name="T2" fmla="*/ 5 w 12"/>
                  <a:gd name="T3" fmla="*/ 0 h 17"/>
                  <a:gd name="T4" fmla="*/ 1 w 12"/>
                  <a:gd name="T5" fmla="*/ 2 h 17"/>
                  <a:gd name="T6" fmla="*/ 0 w 12"/>
                  <a:gd name="T7" fmla="*/ 5 h 17"/>
                  <a:gd name="T8" fmla="*/ 1 w 12"/>
                  <a:gd name="T9" fmla="*/ 6 h 17"/>
                  <a:gd name="T10" fmla="*/ 2 w 12"/>
                  <a:gd name="T11" fmla="*/ 10 h 17"/>
                  <a:gd name="T12" fmla="*/ 2 w 12"/>
                  <a:gd name="T13" fmla="*/ 10 h 17"/>
                  <a:gd name="T14" fmla="*/ 7 w 12"/>
                  <a:gd name="T15" fmla="*/ 16 h 17"/>
                  <a:gd name="T16" fmla="*/ 10 w 12"/>
                  <a:gd name="T17" fmla="*/ 17 h 17"/>
                  <a:gd name="T18" fmla="*/ 10 w 12"/>
                  <a:gd name="T19" fmla="*/ 17 h 17"/>
                  <a:gd name="T20" fmla="*/ 12 w 12"/>
                  <a:gd name="T21" fmla="*/ 16 h 17"/>
                  <a:gd name="T22" fmla="*/ 12 w 12"/>
                  <a:gd name="T23" fmla="*/ 16 h 17"/>
                  <a:gd name="T24" fmla="*/ 12 w 12"/>
                  <a:gd name="T25" fmla="*/ 15 h 17"/>
                  <a:gd name="T26" fmla="*/ 11 w 12"/>
                  <a:gd name="T27" fmla="*/ 13 h 17"/>
                  <a:gd name="T28" fmla="*/ 9 w 12"/>
                  <a:gd name="T29" fmla="*/ 12 h 17"/>
                  <a:gd name="T30" fmla="*/ 5 w 12"/>
                  <a:gd name="T31" fmla="*/ 8 h 17"/>
                  <a:gd name="T32" fmla="*/ 5 w 12"/>
                  <a:gd name="T33" fmla="*/ 7 h 17"/>
                  <a:gd name="T34" fmla="*/ 4 w 12"/>
                  <a:gd name="T35" fmla="*/ 5 h 17"/>
                  <a:gd name="T36" fmla="*/ 5 w 12"/>
                  <a:gd name="T37" fmla="*/ 4 h 17"/>
                  <a:gd name="T38" fmla="*/ 5 w 12"/>
                  <a:gd name="T39" fmla="*/ 4 h 17"/>
                  <a:gd name="T40" fmla="*/ 5 w 12"/>
                  <a:gd name="T41" fmla="*/ 4 h 17"/>
                  <a:gd name="T42" fmla="*/ 7 w 12"/>
                  <a:gd name="T43" fmla="*/ 2 h 17"/>
                  <a:gd name="T44" fmla="*/ 6 w 12"/>
                  <a:gd name="T45" fmla="*/ 0 h 17"/>
                  <a:gd name="T46" fmla="*/ 5 w 12"/>
                  <a:gd name="T47"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2" h="17">
                    <a:moveTo>
                      <a:pt x="5" y="0"/>
                    </a:moveTo>
                    <a:cubicBezTo>
                      <a:pt x="5" y="0"/>
                      <a:pt x="5" y="0"/>
                      <a:pt x="5" y="0"/>
                    </a:cubicBezTo>
                    <a:cubicBezTo>
                      <a:pt x="3" y="0"/>
                      <a:pt x="2" y="1"/>
                      <a:pt x="1" y="2"/>
                    </a:cubicBezTo>
                    <a:cubicBezTo>
                      <a:pt x="1" y="3"/>
                      <a:pt x="0" y="4"/>
                      <a:pt x="0" y="5"/>
                    </a:cubicBezTo>
                    <a:cubicBezTo>
                      <a:pt x="0" y="5"/>
                      <a:pt x="0" y="6"/>
                      <a:pt x="1" y="6"/>
                    </a:cubicBezTo>
                    <a:cubicBezTo>
                      <a:pt x="1" y="8"/>
                      <a:pt x="1" y="9"/>
                      <a:pt x="2" y="10"/>
                    </a:cubicBezTo>
                    <a:cubicBezTo>
                      <a:pt x="2" y="10"/>
                      <a:pt x="2" y="10"/>
                      <a:pt x="2" y="10"/>
                    </a:cubicBezTo>
                    <a:cubicBezTo>
                      <a:pt x="3" y="13"/>
                      <a:pt x="5" y="15"/>
                      <a:pt x="7" y="16"/>
                    </a:cubicBezTo>
                    <a:cubicBezTo>
                      <a:pt x="8" y="16"/>
                      <a:pt x="9" y="17"/>
                      <a:pt x="10" y="17"/>
                    </a:cubicBezTo>
                    <a:cubicBezTo>
                      <a:pt x="10" y="17"/>
                      <a:pt x="10" y="17"/>
                      <a:pt x="10" y="17"/>
                    </a:cubicBezTo>
                    <a:cubicBezTo>
                      <a:pt x="11" y="17"/>
                      <a:pt x="11" y="17"/>
                      <a:pt x="12" y="16"/>
                    </a:cubicBezTo>
                    <a:cubicBezTo>
                      <a:pt x="12" y="16"/>
                      <a:pt x="12" y="16"/>
                      <a:pt x="12" y="16"/>
                    </a:cubicBezTo>
                    <a:cubicBezTo>
                      <a:pt x="12" y="16"/>
                      <a:pt x="12" y="15"/>
                      <a:pt x="12" y="15"/>
                    </a:cubicBezTo>
                    <a:cubicBezTo>
                      <a:pt x="12" y="14"/>
                      <a:pt x="12" y="13"/>
                      <a:pt x="11" y="13"/>
                    </a:cubicBezTo>
                    <a:cubicBezTo>
                      <a:pt x="10" y="13"/>
                      <a:pt x="10" y="13"/>
                      <a:pt x="9" y="12"/>
                    </a:cubicBezTo>
                    <a:cubicBezTo>
                      <a:pt x="7" y="11"/>
                      <a:pt x="6" y="10"/>
                      <a:pt x="5" y="8"/>
                    </a:cubicBezTo>
                    <a:cubicBezTo>
                      <a:pt x="5" y="8"/>
                      <a:pt x="5" y="8"/>
                      <a:pt x="5" y="7"/>
                    </a:cubicBezTo>
                    <a:cubicBezTo>
                      <a:pt x="5" y="6"/>
                      <a:pt x="4" y="5"/>
                      <a:pt x="4" y="5"/>
                    </a:cubicBezTo>
                    <a:cubicBezTo>
                      <a:pt x="4" y="4"/>
                      <a:pt x="5" y="4"/>
                      <a:pt x="5" y="4"/>
                    </a:cubicBezTo>
                    <a:cubicBezTo>
                      <a:pt x="5" y="4"/>
                      <a:pt x="5" y="4"/>
                      <a:pt x="5" y="4"/>
                    </a:cubicBezTo>
                    <a:cubicBezTo>
                      <a:pt x="5" y="4"/>
                      <a:pt x="5" y="4"/>
                      <a:pt x="5" y="4"/>
                    </a:cubicBezTo>
                    <a:cubicBezTo>
                      <a:pt x="6" y="4"/>
                      <a:pt x="7" y="3"/>
                      <a:pt x="7" y="2"/>
                    </a:cubicBezTo>
                    <a:cubicBezTo>
                      <a:pt x="7" y="1"/>
                      <a:pt x="6" y="0"/>
                      <a:pt x="6" y="0"/>
                    </a:cubicBezTo>
                    <a:cubicBezTo>
                      <a:pt x="5" y="0"/>
                      <a:pt x="5" y="0"/>
                      <a:pt x="5"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7" name="Freeform 221"/>
              <p:cNvSpPr/>
              <p:nvPr/>
            </p:nvSpPr>
            <p:spPr bwMode="auto">
              <a:xfrm>
                <a:off x="5054601" y="5988050"/>
                <a:ext cx="31750" cy="47625"/>
              </a:xfrm>
              <a:custGeom>
                <a:avLst/>
                <a:gdLst>
                  <a:gd name="T0" fmla="*/ 4 w 11"/>
                  <a:gd name="T1" fmla="*/ 0 h 17"/>
                  <a:gd name="T2" fmla="*/ 4 w 11"/>
                  <a:gd name="T3" fmla="*/ 0 h 17"/>
                  <a:gd name="T4" fmla="*/ 0 w 11"/>
                  <a:gd name="T5" fmla="*/ 1 h 17"/>
                  <a:gd name="T6" fmla="*/ 0 w 11"/>
                  <a:gd name="T7" fmla="*/ 5 h 17"/>
                  <a:gd name="T8" fmla="*/ 0 w 11"/>
                  <a:gd name="T9" fmla="*/ 6 h 17"/>
                  <a:gd name="T10" fmla="*/ 1 w 11"/>
                  <a:gd name="T11" fmla="*/ 10 h 17"/>
                  <a:gd name="T12" fmla="*/ 1 w 11"/>
                  <a:gd name="T13" fmla="*/ 10 h 17"/>
                  <a:gd name="T14" fmla="*/ 6 w 11"/>
                  <a:gd name="T15" fmla="*/ 16 h 17"/>
                  <a:gd name="T16" fmla="*/ 9 w 11"/>
                  <a:gd name="T17" fmla="*/ 17 h 17"/>
                  <a:gd name="T18" fmla="*/ 9 w 11"/>
                  <a:gd name="T19" fmla="*/ 17 h 17"/>
                  <a:gd name="T20" fmla="*/ 11 w 11"/>
                  <a:gd name="T21" fmla="*/ 16 h 17"/>
                  <a:gd name="T22" fmla="*/ 11 w 11"/>
                  <a:gd name="T23" fmla="*/ 15 h 17"/>
                  <a:gd name="T24" fmla="*/ 11 w 11"/>
                  <a:gd name="T25" fmla="*/ 15 h 17"/>
                  <a:gd name="T26" fmla="*/ 10 w 11"/>
                  <a:gd name="T27" fmla="*/ 13 h 17"/>
                  <a:gd name="T28" fmla="*/ 10 w 11"/>
                  <a:gd name="T29" fmla="*/ 13 h 17"/>
                  <a:gd name="T30" fmla="*/ 8 w 11"/>
                  <a:gd name="T31" fmla="*/ 12 h 17"/>
                  <a:gd name="T32" fmla="*/ 4 w 11"/>
                  <a:gd name="T33" fmla="*/ 8 h 17"/>
                  <a:gd name="T34" fmla="*/ 4 w 11"/>
                  <a:gd name="T35" fmla="*/ 7 h 17"/>
                  <a:gd name="T36" fmla="*/ 4 w 11"/>
                  <a:gd name="T37" fmla="*/ 5 h 17"/>
                  <a:gd name="T38" fmla="*/ 4 w 11"/>
                  <a:gd name="T39" fmla="*/ 4 h 17"/>
                  <a:gd name="T40" fmla="*/ 4 w 11"/>
                  <a:gd name="T41" fmla="*/ 4 h 17"/>
                  <a:gd name="T42" fmla="*/ 4 w 11"/>
                  <a:gd name="T43" fmla="*/ 4 h 17"/>
                  <a:gd name="T44" fmla="*/ 6 w 11"/>
                  <a:gd name="T45" fmla="*/ 2 h 17"/>
                  <a:gd name="T46" fmla="*/ 5 w 11"/>
                  <a:gd name="T47" fmla="*/ 0 h 17"/>
                  <a:gd name="T48" fmla="*/ 4 w 11"/>
                  <a:gd name="T49"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 h="17">
                    <a:moveTo>
                      <a:pt x="4" y="0"/>
                    </a:moveTo>
                    <a:cubicBezTo>
                      <a:pt x="4" y="0"/>
                      <a:pt x="4" y="0"/>
                      <a:pt x="4" y="0"/>
                    </a:cubicBezTo>
                    <a:cubicBezTo>
                      <a:pt x="2" y="0"/>
                      <a:pt x="1" y="0"/>
                      <a:pt x="0" y="1"/>
                    </a:cubicBezTo>
                    <a:cubicBezTo>
                      <a:pt x="0" y="2"/>
                      <a:pt x="0" y="4"/>
                      <a:pt x="0" y="5"/>
                    </a:cubicBezTo>
                    <a:cubicBezTo>
                      <a:pt x="0" y="5"/>
                      <a:pt x="0" y="5"/>
                      <a:pt x="0" y="6"/>
                    </a:cubicBezTo>
                    <a:cubicBezTo>
                      <a:pt x="0" y="7"/>
                      <a:pt x="0" y="9"/>
                      <a:pt x="1" y="10"/>
                    </a:cubicBezTo>
                    <a:cubicBezTo>
                      <a:pt x="1" y="10"/>
                      <a:pt x="1" y="10"/>
                      <a:pt x="1" y="10"/>
                    </a:cubicBezTo>
                    <a:cubicBezTo>
                      <a:pt x="2" y="13"/>
                      <a:pt x="4" y="15"/>
                      <a:pt x="6" y="16"/>
                    </a:cubicBezTo>
                    <a:cubicBezTo>
                      <a:pt x="7" y="16"/>
                      <a:pt x="8" y="17"/>
                      <a:pt x="9" y="17"/>
                    </a:cubicBezTo>
                    <a:cubicBezTo>
                      <a:pt x="9" y="17"/>
                      <a:pt x="9" y="17"/>
                      <a:pt x="9" y="17"/>
                    </a:cubicBezTo>
                    <a:cubicBezTo>
                      <a:pt x="10" y="17"/>
                      <a:pt x="11" y="17"/>
                      <a:pt x="11" y="16"/>
                    </a:cubicBezTo>
                    <a:cubicBezTo>
                      <a:pt x="11" y="16"/>
                      <a:pt x="11" y="16"/>
                      <a:pt x="11" y="15"/>
                    </a:cubicBezTo>
                    <a:cubicBezTo>
                      <a:pt x="11" y="15"/>
                      <a:pt x="11" y="15"/>
                      <a:pt x="11" y="15"/>
                    </a:cubicBezTo>
                    <a:cubicBezTo>
                      <a:pt x="11" y="14"/>
                      <a:pt x="11" y="13"/>
                      <a:pt x="10" y="13"/>
                    </a:cubicBezTo>
                    <a:cubicBezTo>
                      <a:pt x="10" y="13"/>
                      <a:pt x="10" y="13"/>
                      <a:pt x="10" y="13"/>
                    </a:cubicBezTo>
                    <a:cubicBezTo>
                      <a:pt x="9" y="13"/>
                      <a:pt x="9" y="12"/>
                      <a:pt x="8" y="12"/>
                    </a:cubicBezTo>
                    <a:cubicBezTo>
                      <a:pt x="7" y="11"/>
                      <a:pt x="5" y="10"/>
                      <a:pt x="4" y="8"/>
                    </a:cubicBezTo>
                    <a:cubicBezTo>
                      <a:pt x="4" y="8"/>
                      <a:pt x="4" y="7"/>
                      <a:pt x="4" y="7"/>
                    </a:cubicBezTo>
                    <a:cubicBezTo>
                      <a:pt x="4" y="6"/>
                      <a:pt x="4" y="5"/>
                      <a:pt x="4" y="5"/>
                    </a:cubicBezTo>
                    <a:cubicBezTo>
                      <a:pt x="4" y="4"/>
                      <a:pt x="4" y="4"/>
                      <a:pt x="4" y="4"/>
                    </a:cubicBezTo>
                    <a:cubicBezTo>
                      <a:pt x="4" y="4"/>
                      <a:pt x="4" y="4"/>
                      <a:pt x="4" y="4"/>
                    </a:cubicBezTo>
                    <a:cubicBezTo>
                      <a:pt x="4" y="4"/>
                      <a:pt x="4" y="4"/>
                      <a:pt x="4" y="4"/>
                    </a:cubicBezTo>
                    <a:cubicBezTo>
                      <a:pt x="5" y="4"/>
                      <a:pt x="6" y="3"/>
                      <a:pt x="6" y="2"/>
                    </a:cubicBezTo>
                    <a:cubicBezTo>
                      <a:pt x="6" y="1"/>
                      <a:pt x="5" y="0"/>
                      <a:pt x="5" y="0"/>
                    </a:cubicBezTo>
                    <a:cubicBezTo>
                      <a:pt x="5" y="0"/>
                      <a:pt x="4" y="0"/>
                      <a:pt x="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8" name="Freeform 222"/>
              <p:cNvSpPr/>
              <p:nvPr/>
            </p:nvSpPr>
            <p:spPr bwMode="auto">
              <a:xfrm>
                <a:off x="5405438" y="5716588"/>
                <a:ext cx="209550" cy="184150"/>
              </a:xfrm>
              <a:custGeom>
                <a:avLst/>
                <a:gdLst>
                  <a:gd name="T0" fmla="*/ 3 w 75"/>
                  <a:gd name="T1" fmla="*/ 0 h 66"/>
                  <a:gd name="T2" fmla="*/ 3 w 75"/>
                  <a:gd name="T3" fmla="*/ 0 h 66"/>
                  <a:gd name="T4" fmla="*/ 1 w 75"/>
                  <a:gd name="T5" fmla="*/ 1 h 66"/>
                  <a:gd name="T6" fmla="*/ 1 w 75"/>
                  <a:gd name="T7" fmla="*/ 2 h 66"/>
                  <a:gd name="T8" fmla="*/ 1 w 75"/>
                  <a:gd name="T9" fmla="*/ 4 h 66"/>
                  <a:gd name="T10" fmla="*/ 70 w 75"/>
                  <a:gd name="T11" fmla="*/ 66 h 66"/>
                  <a:gd name="T12" fmla="*/ 72 w 75"/>
                  <a:gd name="T13" fmla="*/ 66 h 66"/>
                  <a:gd name="T14" fmla="*/ 72 w 75"/>
                  <a:gd name="T15" fmla="*/ 66 h 66"/>
                  <a:gd name="T16" fmla="*/ 73 w 75"/>
                  <a:gd name="T17" fmla="*/ 66 h 66"/>
                  <a:gd name="T18" fmla="*/ 74 w 75"/>
                  <a:gd name="T19" fmla="*/ 65 h 66"/>
                  <a:gd name="T20" fmla="*/ 74 w 75"/>
                  <a:gd name="T21" fmla="*/ 62 h 66"/>
                  <a:gd name="T22" fmla="*/ 74 w 75"/>
                  <a:gd name="T23" fmla="*/ 62 h 66"/>
                  <a:gd name="T24" fmla="*/ 4 w 75"/>
                  <a:gd name="T25" fmla="*/ 1 h 66"/>
                  <a:gd name="T26" fmla="*/ 3 w 75"/>
                  <a:gd name="T27" fmla="*/ 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5" h="66">
                    <a:moveTo>
                      <a:pt x="3" y="0"/>
                    </a:moveTo>
                    <a:cubicBezTo>
                      <a:pt x="3" y="0"/>
                      <a:pt x="3" y="0"/>
                      <a:pt x="3" y="0"/>
                    </a:cubicBezTo>
                    <a:cubicBezTo>
                      <a:pt x="2" y="0"/>
                      <a:pt x="2" y="0"/>
                      <a:pt x="1" y="1"/>
                    </a:cubicBezTo>
                    <a:cubicBezTo>
                      <a:pt x="1" y="2"/>
                      <a:pt x="1" y="2"/>
                      <a:pt x="1" y="2"/>
                    </a:cubicBezTo>
                    <a:cubicBezTo>
                      <a:pt x="0" y="2"/>
                      <a:pt x="0" y="4"/>
                      <a:pt x="1" y="4"/>
                    </a:cubicBezTo>
                    <a:cubicBezTo>
                      <a:pt x="70" y="66"/>
                      <a:pt x="70" y="66"/>
                      <a:pt x="70" y="66"/>
                    </a:cubicBezTo>
                    <a:cubicBezTo>
                      <a:pt x="71" y="66"/>
                      <a:pt x="71" y="66"/>
                      <a:pt x="72" y="66"/>
                    </a:cubicBezTo>
                    <a:cubicBezTo>
                      <a:pt x="72" y="66"/>
                      <a:pt x="72" y="66"/>
                      <a:pt x="72" y="66"/>
                    </a:cubicBezTo>
                    <a:cubicBezTo>
                      <a:pt x="72" y="66"/>
                      <a:pt x="73" y="66"/>
                      <a:pt x="73" y="66"/>
                    </a:cubicBezTo>
                    <a:cubicBezTo>
                      <a:pt x="74" y="65"/>
                      <a:pt x="74" y="65"/>
                      <a:pt x="74" y="65"/>
                    </a:cubicBezTo>
                    <a:cubicBezTo>
                      <a:pt x="75" y="64"/>
                      <a:pt x="75" y="63"/>
                      <a:pt x="74" y="62"/>
                    </a:cubicBezTo>
                    <a:cubicBezTo>
                      <a:pt x="74" y="62"/>
                      <a:pt x="74" y="62"/>
                      <a:pt x="74" y="62"/>
                    </a:cubicBezTo>
                    <a:cubicBezTo>
                      <a:pt x="4" y="1"/>
                      <a:pt x="4" y="1"/>
                      <a:pt x="4" y="1"/>
                    </a:cubicBezTo>
                    <a:cubicBezTo>
                      <a:pt x="4" y="0"/>
                      <a:pt x="3" y="0"/>
                      <a:pt x="3"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9" name="Freeform 223"/>
              <p:cNvSpPr/>
              <p:nvPr/>
            </p:nvSpPr>
            <p:spPr bwMode="auto">
              <a:xfrm>
                <a:off x="5372101" y="5754688"/>
                <a:ext cx="209550" cy="185738"/>
              </a:xfrm>
              <a:custGeom>
                <a:avLst/>
                <a:gdLst>
                  <a:gd name="T0" fmla="*/ 3 w 75"/>
                  <a:gd name="T1" fmla="*/ 0 h 66"/>
                  <a:gd name="T2" fmla="*/ 1 w 75"/>
                  <a:gd name="T3" fmla="*/ 0 h 66"/>
                  <a:gd name="T4" fmla="*/ 0 w 75"/>
                  <a:gd name="T5" fmla="*/ 1 h 66"/>
                  <a:gd name="T6" fmla="*/ 0 w 75"/>
                  <a:gd name="T7" fmla="*/ 3 h 66"/>
                  <a:gd name="T8" fmla="*/ 1 w 75"/>
                  <a:gd name="T9" fmla="*/ 4 h 66"/>
                  <a:gd name="T10" fmla="*/ 70 w 75"/>
                  <a:gd name="T11" fmla="*/ 66 h 66"/>
                  <a:gd name="T12" fmla="*/ 72 w 75"/>
                  <a:gd name="T13" fmla="*/ 66 h 66"/>
                  <a:gd name="T14" fmla="*/ 72 w 75"/>
                  <a:gd name="T15" fmla="*/ 66 h 66"/>
                  <a:gd name="T16" fmla="*/ 73 w 75"/>
                  <a:gd name="T17" fmla="*/ 66 h 66"/>
                  <a:gd name="T18" fmla="*/ 74 w 75"/>
                  <a:gd name="T19" fmla="*/ 65 h 66"/>
                  <a:gd name="T20" fmla="*/ 74 w 75"/>
                  <a:gd name="T21" fmla="*/ 62 h 66"/>
                  <a:gd name="T22" fmla="*/ 74 w 75"/>
                  <a:gd name="T23" fmla="*/ 62 h 66"/>
                  <a:gd name="T24" fmla="*/ 4 w 75"/>
                  <a:gd name="T25" fmla="*/ 0 h 66"/>
                  <a:gd name="T26" fmla="*/ 3 w 75"/>
                  <a:gd name="T27" fmla="*/ 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5" h="66">
                    <a:moveTo>
                      <a:pt x="3" y="0"/>
                    </a:moveTo>
                    <a:cubicBezTo>
                      <a:pt x="2" y="0"/>
                      <a:pt x="2" y="0"/>
                      <a:pt x="1" y="0"/>
                    </a:cubicBezTo>
                    <a:cubicBezTo>
                      <a:pt x="0" y="1"/>
                      <a:pt x="0" y="1"/>
                      <a:pt x="0" y="1"/>
                    </a:cubicBezTo>
                    <a:cubicBezTo>
                      <a:pt x="0" y="2"/>
                      <a:pt x="0" y="2"/>
                      <a:pt x="0" y="3"/>
                    </a:cubicBezTo>
                    <a:cubicBezTo>
                      <a:pt x="0" y="3"/>
                      <a:pt x="0" y="4"/>
                      <a:pt x="1" y="4"/>
                    </a:cubicBezTo>
                    <a:cubicBezTo>
                      <a:pt x="70" y="66"/>
                      <a:pt x="70" y="66"/>
                      <a:pt x="70" y="66"/>
                    </a:cubicBezTo>
                    <a:cubicBezTo>
                      <a:pt x="71" y="66"/>
                      <a:pt x="71" y="66"/>
                      <a:pt x="72" y="66"/>
                    </a:cubicBezTo>
                    <a:cubicBezTo>
                      <a:pt x="72" y="66"/>
                      <a:pt x="72" y="66"/>
                      <a:pt x="72" y="66"/>
                    </a:cubicBezTo>
                    <a:cubicBezTo>
                      <a:pt x="72" y="66"/>
                      <a:pt x="73" y="66"/>
                      <a:pt x="73" y="66"/>
                    </a:cubicBezTo>
                    <a:cubicBezTo>
                      <a:pt x="74" y="65"/>
                      <a:pt x="74" y="65"/>
                      <a:pt x="74" y="65"/>
                    </a:cubicBezTo>
                    <a:cubicBezTo>
                      <a:pt x="75" y="64"/>
                      <a:pt x="75" y="63"/>
                      <a:pt x="74" y="62"/>
                    </a:cubicBezTo>
                    <a:cubicBezTo>
                      <a:pt x="74" y="62"/>
                      <a:pt x="74" y="62"/>
                      <a:pt x="74" y="62"/>
                    </a:cubicBezTo>
                    <a:cubicBezTo>
                      <a:pt x="4" y="0"/>
                      <a:pt x="4" y="0"/>
                      <a:pt x="4" y="0"/>
                    </a:cubicBezTo>
                    <a:cubicBezTo>
                      <a:pt x="4" y="0"/>
                      <a:pt x="3" y="0"/>
                      <a:pt x="3"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0" name="Freeform 224"/>
              <p:cNvSpPr/>
              <p:nvPr/>
            </p:nvSpPr>
            <p:spPr bwMode="auto">
              <a:xfrm>
                <a:off x="5338763" y="5794375"/>
                <a:ext cx="206375" cy="185738"/>
              </a:xfrm>
              <a:custGeom>
                <a:avLst/>
                <a:gdLst>
                  <a:gd name="T0" fmla="*/ 3 w 74"/>
                  <a:gd name="T1" fmla="*/ 0 h 66"/>
                  <a:gd name="T2" fmla="*/ 2 w 74"/>
                  <a:gd name="T3" fmla="*/ 0 h 66"/>
                  <a:gd name="T4" fmla="*/ 1 w 74"/>
                  <a:gd name="T5" fmla="*/ 0 h 66"/>
                  <a:gd name="T6" fmla="*/ 0 w 74"/>
                  <a:gd name="T7" fmla="*/ 1 h 66"/>
                  <a:gd name="T8" fmla="*/ 0 w 74"/>
                  <a:gd name="T9" fmla="*/ 4 h 66"/>
                  <a:gd name="T10" fmla="*/ 70 w 74"/>
                  <a:gd name="T11" fmla="*/ 65 h 66"/>
                  <a:gd name="T12" fmla="*/ 71 w 74"/>
                  <a:gd name="T13" fmla="*/ 66 h 66"/>
                  <a:gd name="T14" fmla="*/ 73 w 74"/>
                  <a:gd name="T15" fmla="*/ 65 h 66"/>
                  <a:gd name="T16" fmla="*/ 74 w 74"/>
                  <a:gd name="T17" fmla="*/ 64 h 66"/>
                  <a:gd name="T18" fmla="*/ 74 w 74"/>
                  <a:gd name="T19" fmla="*/ 63 h 66"/>
                  <a:gd name="T20" fmla="*/ 74 w 74"/>
                  <a:gd name="T21" fmla="*/ 62 h 66"/>
                  <a:gd name="T22" fmla="*/ 74 w 74"/>
                  <a:gd name="T23" fmla="*/ 62 h 66"/>
                  <a:gd name="T24" fmla="*/ 4 w 74"/>
                  <a:gd name="T25" fmla="*/ 0 h 66"/>
                  <a:gd name="T26" fmla="*/ 3 w 74"/>
                  <a:gd name="T27" fmla="*/ 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4" h="66">
                    <a:moveTo>
                      <a:pt x="3" y="0"/>
                    </a:moveTo>
                    <a:cubicBezTo>
                      <a:pt x="3" y="0"/>
                      <a:pt x="3" y="0"/>
                      <a:pt x="2" y="0"/>
                    </a:cubicBezTo>
                    <a:cubicBezTo>
                      <a:pt x="2" y="0"/>
                      <a:pt x="1" y="0"/>
                      <a:pt x="1" y="0"/>
                    </a:cubicBezTo>
                    <a:cubicBezTo>
                      <a:pt x="0" y="1"/>
                      <a:pt x="0" y="1"/>
                      <a:pt x="0" y="1"/>
                    </a:cubicBezTo>
                    <a:cubicBezTo>
                      <a:pt x="0" y="2"/>
                      <a:pt x="0" y="3"/>
                      <a:pt x="0" y="4"/>
                    </a:cubicBezTo>
                    <a:cubicBezTo>
                      <a:pt x="70" y="65"/>
                      <a:pt x="70" y="65"/>
                      <a:pt x="70" y="65"/>
                    </a:cubicBezTo>
                    <a:cubicBezTo>
                      <a:pt x="71" y="66"/>
                      <a:pt x="71" y="66"/>
                      <a:pt x="71" y="66"/>
                    </a:cubicBezTo>
                    <a:cubicBezTo>
                      <a:pt x="72" y="66"/>
                      <a:pt x="73" y="66"/>
                      <a:pt x="73" y="65"/>
                    </a:cubicBezTo>
                    <a:cubicBezTo>
                      <a:pt x="74" y="64"/>
                      <a:pt x="74" y="64"/>
                      <a:pt x="74" y="64"/>
                    </a:cubicBezTo>
                    <a:cubicBezTo>
                      <a:pt x="74" y="64"/>
                      <a:pt x="74" y="63"/>
                      <a:pt x="74" y="63"/>
                    </a:cubicBezTo>
                    <a:cubicBezTo>
                      <a:pt x="74" y="62"/>
                      <a:pt x="74" y="62"/>
                      <a:pt x="74" y="62"/>
                    </a:cubicBezTo>
                    <a:cubicBezTo>
                      <a:pt x="74" y="62"/>
                      <a:pt x="74" y="62"/>
                      <a:pt x="74" y="62"/>
                    </a:cubicBezTo>
                    <a:cubicBezTo>
                      <a:pt x="4" y="0"/>
                      <a:pt x="4" y="0"/>
                      <a:pt x="4" y="0"/>
                    </a:cubicBezTo>
                    <a:cubicBezTo>
                      <a:pt x="4" y="0"/>
                      <a:pt x="3" y="0"/>
                      <a:pt x="3"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1" name="Freeform 225"/>
              <p:cNvSpPr/>
              <p:nvPr/>
            </p:nvSpPr>
            <p:spPr bwMode="auto">
              <a:xfrm>
                <a:off x="5302251" y="5830888"/>
                <a:ext cx="209550" cy="187325"/>
              </a:xfrm>
              <a:custGeom>
                <a:avLst/>
                <a:gdLst>
                  <a:gd name="T0" fmla="*/ 3 w 75"/>
                  <a:gd name="T1" fmla="*/ 0 h 67"/>
                  <a:gd name="T2" fmla="*/ 3 w 75"/>
                  <a:gd name="T3" fmla="*/ 0 h 67"/>
                  <a:gd name="T4" fmla="*/ 2 w 75"/>
                  <a:gd name="T5" fmla="*/ 1 h 67"/>
                  <a:gd name="T6" fmla="*/ 1 w 75"/>
                  <a:gd name="T7" fmla="*/ 2 h 67"/>
                  <a:gd name="T8" fmla="*/ 1 w 75"/>
                  <a:gd name="T9" fmla="*/ 5 h 67"/>
                  <a:gd name="T10" fmla="*/ 71 w 75"/>
                  <a:gd name="T11" fmla="*/ 66 h 67"/>
                  <a:gd name="T12" fmla="*/ 72 w 75"/>
                  <a:gd name="T13" fmla="*/ 67 h 67"/>
                  <a:gd name="T14" fmla="*/ 74 w 75"/>
                  <a:gd name="T15" fmla="*/ 66 h 67"/>
                  <a:gd name="T16" fmla="*/ 75 w 75"/>
                  <a:gd name="T17" fmla="*/ 65 h 67"/>
                  <a:gd name="T18" fmla="*/ 75 w 75"/>
                  <a:gd name="T19" fmla="*/ 64 h 67"/>
                  <a:gd name="T20" fmla="*/ 74 w 75"/>
                  <a:gd name="T21" fmla="*/ 62 h 67"/>
                  <a:gd name="T22" fmla="*/ 74 w 75"/>
                  <a:gd name="T23" fmla="*/ 62 h 67"/>
                  <a:gd name="T24" fmla="*/ 5 w 75"/>
                  <a:gd name="T25" fmla="*/ 1 h 67"/>
                  <a:gd name="T26" fmla="*/ 3 w 75"/>
                  <a:gd name="T27"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5" h="67">
                    <a:moveTo>
                      <a:pt x="3" y="0"/>
                    </a:moveTo>
                    <a:cubicBezTo>
                      <a:pt x="3" y="0"/>
                      <a:pt x="3" y="0"/>
                      <a:pt x="3" y="0"/>
                    </a:cubicBezTo>
                    <a:cubicBezTo>
                      <a:pt x="3" y="0"/>
                      <a:pt x="2" y="1"/>
                      <a:pt x="2" y="1"/>
                    </a:cubicBezTo>
                    <a:cubicBezTo>
                      <a:pt x="1" y="2"/>
                      <a:pt x="1" y="2"/>
                      <a:pt x="1" y="2"/>
                    </a:cubicBezTo>
                    <a:cubicBezTo>
                      <a:pt x="0" y="3"/>
                      <a:pt x="0" y="4"/>
                      <a:pt x="1" y="5"/>
                    </a:cubicBezTo>
                    <a:cubicBezTo>
                      <a:pt x="71" y="66"/>
                      <a:pt x="71" y="66"/>
                      <a:pt x="71" y="66"/>
                    </a:cubicBezTo>
                    <a:cubicBezTo>
                      <a:pt x="71" y="67"/>
                      <a:pt x="72" y="67"/>
                      <a:pt x="72" y="67"/>
                    </a:cubicBezTo>
                    <a:cubicBezTo>
                      <a:pt x="73" y="67"/>
                      <a:pt x="73" y="67"/>
                      <a:pt x="74" y="66"/>
                    </a:cubicBezTo>
                    <a:cubicBezTo>
                      <a:pt x="75" y="65"/>
                      <a:pt x="75" y="65"/>
                      <a:pt x="75" y="65"/>
                    </a:cubicBezTo>
                    <a:cubicBezTo>
                      <a:pt x="75" y="65"/>
                      <a:pt x="75" y="64"/>
                      <a:pt x="75" y="64"/>
                    </a:cubicBezTo>
                    <a:cubicBezTo>
                      <a:pt x="75" y="63"/>
                      <a:pt x="75" y="63"/>
                      <a:pt x="74" y="62"/>
                    </a:cubicBezTo>
                    <a:cubicBezTo>
                      <a:pt x="74" y="62"/>
                      <a:pt x="74" y="62"/>
                      <a:pt x="74" y="62"/>
                    </a:cubicBezTo>
                    <a:cubicBezTo>
                      <a:pt x="5" y="1"/>
                      <a:pt x="5" y="1"/>
                      <a:pt x="5" y="1"/>
                    </a:cubicBezTo>
                    <a:cubicBezTo>
                      <a:pt x="4" y="0"/>
                      <a:pt x="4" y="0"/>
                      <a:pt x="3"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2" name="Freeform 226"/>
              <p:cNvSpPr/>
              <p:nvPr/>
            </p:nvSpPr>
            <p:spPr bwMode="auto">
              <a:xfrm>
                <a:off x="5268913" y="5870575"/>
                <a:ext cx="209550" cy="184150"/>
              </a:xfrm>
              <a:custGeom>
                <a:avLst/>
                <a:gdLst>
                  <a:gd name="T0" fmla="*/ 3 w 75"/>
                  <a:gd name="T1" fmla="*/ 0 h 66"/>
                  <a:gd name="T2" fmla="*/ 3 w 75"/>
                  <a:gd name="T3" fmla="*/ 0 h 66"/>
                  <a:gd name="T4" fmla="*/ 2 w 75"/>
                  <a:gd name="T5" fmla="*/ 1 h 66"/>
                  <a:gd name="T6" fmla="*/ 1 w 75"/>
                  <a:gd name="T7" fmla="*/ 2 h 66"/>
                  <a:gd name="T8" fmla="*/ 1 w 75"/>
                  <a:gd name="T9" fmla="*/ 4 h 66"/>
                  <a:gd name="T10" fmla="*/ 71 w 75"/>
                  <a:gd name="T11" fmla="*/ 66 h 66"/>
                  <a:gd name="T12" fmla="*/ 72 w 75"/>
                  <a:gd name="T13" fmla="*/ 66 h 66"/>
                  <a:gd name="T14" fmla="*/ 74 w 75"/>
                  <a:gd name="T15" fmla="*/ 66 h 66"/>
                  <a:gd name="T16" fmla="*/ 74 w 75"/>
                  <a:gd name="T17" fmla="*/ 65 h 66"/>
                  <a:gd name="T18" fmla="*/ 75 w 75"/>
                  <a:gd name="T19" fmla="*/ 63 h 66"/>
                  <a:gd name="T20" fmla="*/ 74 w 75"/>
                  <a:gd name="T21" fmla="*/ 62 h 66"/>
                  <a:gd name="T22" fmla="*/ 74 w 75"/>
                  <a:gd name="T23" fmla="*/ 62 h 66"/>
                  <a:gd name="T24" fmla="*/ 5 w 75"/>
                  <a:gd name="T25" fmla="*/ 1 h 66"/>
                  <a:gd name="T26" fmla="*/ 3 w 75"/>
                  <a:gd name="T27" fmla="*/ 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5" h="66">
                    <a:moveTo>
                      <a:pt x="3" y="0"/>
                    </a:moveTo>
                    <a:cubicBezTo>
                      <a:pt x="3" y="0"/>
                      <a:pt x="3" y="0"/>
                      <a:pt x="3" y="0"/>
                    </a:cubicBezTo>
                    <a:cubicBezTo>
                      <a:pt x="3" y="0"/>
                      <a:pt x="2" y="0"/>
                      <a:pt x="2" y="1"/>
                    </a:cubicBezTo>
                    <a:cubicBezTo>
                      <a:pt x="1" y="2"/>
                      <a:pt x="1" y="2"/>
                      <a:pt x="1" y="2"/>
                    </a:cubicBezTo>
                    <a:cubicBezTo>
                      <a:pt x="0" y="2"/>
                      <a:pt x="0" y="4"/>
                      <a:pt x="1" y="4"/>
                    </a:cubicBezTo>
                    <a:cubicBezTo>
                      <a:pt x="71" y="66"/>
                      <a:pt x="71" y="66"/>
                      <a:pt x="71" y="66"/>
                    </a:cubicBezTo>
                    <a:cubicBezTo>
                      <a:pt x="71" y="66"/>
                      <a:pt x="72" y="66"/>
                      <a:pt x="72" y="66"/>
                    </a:cubicBezTo>
                    <a:cubicBezTo>
                      <a:pt x="73" y="66"/>
                      <a:pt x="73" y="66"/>
                      <a:pt x="74" y="66"/>
                    </a:cubicBezTo>
                    <a:cubicBezTo>
                      <a:pt x="74" y="65"/>
                      <a:pt x="74" y="65"/>
                      <a:pt x="74" y="65"/>
                    </a:cubicBezTo>
                    <a:cubicBezTo>
                      <a:pt x="75" y="65"/>
                      <a:pt x="75" y="64"/>
                      <a:pt x="75" y="63"/>
                    </a:cubicBezTo>
                    <a:cubicBezTo>
                      <a:pt x="75" y="63"/>
                      <a:pt x="75" y="62"/>
                      <a:pt x="74" y="62"/>
                    </a:cubicBezTo>
                    <a:cubicBezTo>
                      <a:pt x="74" y="62"/>
                      <a:pt x="74" y="62"/>
                      <a:pt x="74" y="62"/>
                    </a:cubicBezTo>
                    <a:cubicBezTo>
                      <a:pt x="5" y="1"/>
                      <a:pt x="5" y="1"/>
                      <a:pt x="5" y="1"/>
                    </a:cubicBezTo>
                    <a:cubicBezTo>
                      <a:pt x="4" y="0"/>
                      <a:pt x="4" y="0"/>
                      <a:pt x="3"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3" name="Freeform 227"/>
              <p:cNvSpPr/>
              <p:nvPr/>
            </p:nvSpPr>
            <p:spPr bwMode="auto">
              <a:xfrm>
                <a:off x="5233988" y="5908675"/>
                <a:ext cx="211138" cy="185738"/>
              </a:xfrm>
              <a:custGeom>
                <a:avLst/>
                <a:gdLst>
                  <a:gd name="T0" fmla="*/ 3 w 75"/>
                  <a:gd name="T1" fmla="*/ 0 h 66"/>
                  <a:gd name="T2" fmla="*/ 3 w 75"/>
                  <a:gd name="T3" fmla="*/ 0 h 66"/>
                  <a:gd name="T4" fmla="*/ 2 w 75"/>
                  <a:gd name="T5" fmla="*/ 0 h 66"/>
                  <a:gd name="T6" fmla="*/ 1 w 75"/>
                  <a:gd name="T7" fmla="*/ 1 h 66"/>
                  <a:gd name="T8" fmla="*/ 1 w 75"/>
                  <a:gd name="T9" fmla="*/ 4 h 66"/>
                  <a:gd name="T10" fmla="*/ 71 w 75"/>
                  <a:gd name="T11" fmla="*/ 66 h 66"/>
                  <a:gd name="T12" fmla="*/ 72 w 75"/>
                  <a:gd name="T13" fmla="*/ 66 h 66"/>
                  <a:gd name="T14" fmla="*/ 72 w 75"/>
                  <a:gd name="T15" fmla="*/ 66 h 66"/>
                  <a:gd name="T16" fmla="*/ 74 w 75"/>
                  <a:gd name="T17" fmla="*/ 66 h 66"/>
                  <a:gd name="T18" fmla="*/ 74 w 75"/>
                  <a:gd name="T19" fmla="*/ 65 h 66"/>
                  <a:gd name="T20" fmla="*/ 74 w 75"/>
                  <a:gd name="T21" fmla="*/ 62 h 66"/>
                  <a:gd name="T22" fmla="*/ 74 w 75"/>
                  <a:gd name="T23" fmla="*/ 62 h 66"/>
                  <a:gd name="T24" fmla="*/ 4 w 75"/>
                  <a:gd name="T25" fmla="*/ 0 h 66"/>
                  <a:gd name="T26" fmla="*/ 3 w 75"/>
                  <a:gd name="T27" fmla="*/ 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5" h="66">
                    <a:moveTo>
                      <a:pt x="3" y="0"/>
                    </a:moveTo>
                    <a:cubicBezTo>
                      <a:pt x="3" y="0"/>
                      <a:pt x="3" y="0"/>
                      <a:pt x="3" y="0"/>
                    </a:cubicBezTo>
                    <a:cubicBezTo>
                      <a:pt x="2" y="0"/>
                      <a:pt x="2" y="0"/>
                      <a:pt x="2" y="0"/>
                    </a:cubicBezTo>
                    <a:cubicBezTo>
                      <a:pt x="1" y="1"/>
                      <a:pt x="1" y="1"/>
                      <a:pt x="1" y="1"/>
                    </a:cubicBezTo>
                    <a:cubicBezTo>
                      <a:pt x="0" y="2"/>
                      <a:pt x="0" y="3"/>
                      <a:pt x="1" y="4"/>
                    </a:cubicBezTo>
                    <a:cubicBezTo>
                      <a:pt x="71" y="66"/>
                      <a:pt x="71" y="66"/>
                      <a:pt x="71" y="66"/>
                    </a:cubicBezTo>
                    <a:cubicBezTo>
                      <a:pt x="71" y="66"/>
                      <a:pt x="72" y="66"/>
                      <a:pt x="72" y="66"/>
                    </a:cubicBezTo>
                    <a:cubicBezTo>
                      <a:pt x="72" y="66"/>
                      <a:pt x="72" y="66"/>
                      <a:pt x="72" y="66"/>
                    </a:cubicBezTo>
                    <a:cubicBezTo>
                      <a:pt x="73" y="66"/>
                      <a:pt x="73" y="66"/>
                      <a:pt x="74" y="66"/>
                    </a:cubicBezTo>
                    <a:cubicBezTo>
                      <a:pt x="74" y="65"/>
                      <a:pt x="74" y="65"/>
                      <a:pt x="74" y="65"/>
                    </a:cubicBezTo>
                    <a:cubicBezTo>
                      <a:pt x="75" y="64"/>
                      <a:pt x="75" y="63"/>
                      <a:pt x="74" y="62"/>
                    </a:cubicBezTo>
                    <a:cubicBezTo>
                      <a:pt x="74" y="62"/>
                      <a:pt x="74" y="62"/>
                      <a:pt x="74" y="62"/>
                    </a:cubicBezTo>
                    <a:cubicBezTo>
                      <a:pt x="4" y="0"/>
                      <a:pt x="4" y="0"/>
                      <a:pt x="4" y="0"/>
                    </a:cubicBezTo>
                    <a:cubicBezTo>
                      <a:pt x="4" y="0"/>
                      <a:pt x="4" y="0"/>
                      <a:pt x="3"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4" name="Freeform 228"/>
              <p:cNvSpPr/>
              <p:nvPr/>
            </p:nvSpPr>
            <p:spPr bwMode="auto">
              <a:xfrm>
                <a:off x="5200651" y="5948363"/>
                <a:ext cx="211138" cy="185738"/>
              </a:xfrm>
              <a:custGeom>
                <a:avLst/>
                <a:gdLst>
                  <a:gd name="T0" fmla="*/ 3 w 75"/>
                  <a:gd name="T1" fmla="*/ 0 h 66"/>
                  <a:gd name="T2" fmla="*/ 2 w 75"/>
                  <a:gd name="T3" fmla="*/ 0 h 66"/>
                  <a:gd name="T4" fmla="*/ 1 w 75"/>
                  <a:gd name="T5" fmla="*/ 1 h 66"/>
                  <a:gd name="T6" fmla="*/ 0 w 75"/>
                  <a:gd name="T7" fmla="*/ 3 h 66"/>
                  <a:gd name="T8" fmla="*/ 1 w 75"/>
                  <a:gd name="T9" fmla="*/ 4 h 66"/>
                  <a:gd name="T10" fmla="*/ 71 w 75"/>
                  <a:gd name="T11" fmla="*/ 66 h 66"/>
                  <a:gd name="T12" fmla="*/ 72 w 75"/>
                  <a:gd name="T13" fmla="*/ 66 h 66"/>
                  <a:gd name="T14" fmla="*/ 73 w 75"/>
                  <a:gd name="T15" fmla="*/ 65 h 66"/>
                  <a:gd name="T16" fmla="*/ 74 w 75"/>
                  <a:gd name="T17" fmla="*/ 64 h 66"/>
                  <a:gd name="T18" fmla="*/ 75 w 75"/>
                  <a:gd name="T19" fmla="*/ 63 h 66"/>
                  <a:gd name="T20" fmla="*/ 74 w 75"/>
                  <a:gd name="T21" fmla="*/ 62 h 66"/>
                  <a:gd name="T22" fmla="*/ 74 w 75"/>
                  <a:gd name="T23" fmla="*/ 62 h 66"/>
                  <a:gd name="T24" fmla="*/ 4 w 75"/>
                  <a:gd name="T25" fmla="*/ 0 h 66"/>
                  <a:gd name="T26" fmla="*/ 3 w 75"/>
                  <a:gd name="T27" fmla="*/ 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5" h="66">
                    <a:moveTo>
                      <a:pt x="3" y="0"/>
                    </a:moveTo>
                    <a:cubicBezTo>
                      <a:pt x="2" y="0"/>
                      <a:pt x="2" y="0"/>
                      <a:pt x="2" y="0"/>
                    </a:cubicBezTo>
                    <a:cubicBezTo>
                      <a:pt x="1" y="1"/>
                      <a:pt x="1" y="1"/>
                      <a:pt x="1" y="1"/>
                    </a:cubicBezTo>
                    <a:cubicBezTo>
                      <a:pt x="0" y="2"/>
                      <a:pt x="0" y="2"/>
                      <a:pt x="0" y="3"/>
                    </a:cubicBezTo>
                    <a:cubicBezTo>
                      <a:pt x="0" y="3"/>
                      <a:pt x="0" y="4"/>
                      <a:pt x="1" y="4"/>
                    </a:cubicBezTo>
                    <a:cubicBezTo>
                      <a:pt x="71" y="66"/>
                      <a:pt x="71" y="66"/>
                      <a:pt x="71" y="66"/>
                    </a:cubicBezTo>
                    <a:cubicBezTo>
                      <a:pt x="71" y="66"/>
                      <a:pt x="71" y="66"/>
                      <a:pt x="72" y="66"/>
                    </a:cubicBezTo>
                    <a:cubicBezTo>
                      <a:pt x="72" y="66"/>
                      <a:pt x="73" y="66"/>
                      <a:pt x="73" y="65"/>
                    </a:cubicBezTo>
                    <a:cubicBezTo>
                      <a:pt x="74" y="64"/>
                      <a:pt x="74" y="64"/>
                      <a:pt x="74" y="64"/>
                    </a:cubicBezTo>
                    <a:cubicBezTo>
                      <a:pt x="75" y="64"/>
                      <a:pt x="75" y="63"/>
                      <a:pt x="75" y="63"/>
                    </a:cubicBezTo>
                    <a:cubicBezTo>
                      <a:pt x="75" y="62"/>
                      <a:pt x="74" y="62"/>
                      <a:pt x="74" y="62"/>
                    </a:cubicBezTo>
                    <a:cubicBezTo>
                      <a:pt x="74" y="62"/>
                      <a:pt x="74" y="62"/>
                      <a:pt x="74" y="62"/>
                    </a:cubicBezTo>
                    <a:cubicBezTo>
                      <a:pt x="4" y="0"/>
                      <a:pt x="4" y="0"/>
                      <a:pt x="4" y="0"/>
                    </a:cubicBezTo>
                    <a:cubicBezTo>
                      <a:pt x="4" y="0"/>
                      <a:pt x="3" y="0"/>
                      <a:pt x="3"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5" name="Freeform 229"/>
              <p:cNvSpPr/>
              <p:nvPr/>
            </p:nvSpPr>
            <p:spPr bwMode="auto">
              <a:xfrm>
                <a:off x="5167313" y="5984875"/>
                <a:ext cx="209550" cy="188913"/>
              </a:xfrm>
              <a:custGeom>
                <a:avLst/>
                <a:gdLst>
                  <a:gd name="T0" fmla="*/ 3 w 75"/>
                  <a:gd name="T1" fmla="*/ 0 h 67"/>
                  <a:gd name="T2" fmla="*/ 1 w 75"/>
                  <a:gd name="T3" fmla="*/ 1 h 67"/>
                  <a:gd name="T4" fmla="*/ 1 w 75"/>
                  <a:gd name="T5" fmla="*/ 2 h 67"/>
                  <a:gd name="T6" fmla="*/ 0 w 75"/>
                  <a:gd name="T7" fmla="*/ 3 h 67"/>
                  <a:gd name="T8" fmla="*/ 1 w 75"/>
                  <a:gd name="T9" fmla="*/ 5 h 67"/>
                  <a:gd name="T10" fmla="*/ 70 w 75"/>
                  <a:gd name="T11" fmla="*/ 66 h 67"/>
                  <a:gd name="T12" fmla="*/ 72 w 75"/>
                  <a:gd name="T13" fmla="*/ 67 h 67"/>
                  <a:gd name="T14" fmla="*/ 73 w 75"/>
                  <a:gd name="T15" fmla="*/ 66 h 67"/>
                  <a:gd name="T16" fmla="*/ 74 w 75"/>
                  <a:gd name="T17" fmla="*/ 65 h 67"/>
                  <a:gd name="T18" fmla="*/ 75 w 75"/>
                  <a:gd name="T19" fmla="*/ 64 h 67"/>
                  <a:gd name="T20" fmla="*/ 74 w 75"/>
                  <a:gd name="T21" fmla="*/ 62 h 67"/>
                  <a:gd name="T22" fmla="*/ 74 w 75"/>
                  <a:gd name="T23" fmla="*/ 62 h 67"/>
                  <a:gd name="T24" fmla="*/ 4 w 75"/>
                  <a:gd name="T25" fmla="*/ 1 h 67"/>
                  <a:gd name="T26" fmla="*/ 3 w 75"/>
                  <a:gd name="T27"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5" h="67">
                    <a:moveTo>
                      <a:pt x="3" y="0"/>
                    </a:moveTo>
                    <a:cubicBezTo>
                      <a:pt x="2" y="0"/>
                      <a:pt x="2" y="1"/>
                      <a:pt x="1" y="1"/>
                    </a:cubicBezTo>
                    <a:cubicBezTo>
                      <a:pt x="1" y="2"/>
                      <a:pt x="1" y="2"/>
                      <a:pt x="1" y="2"/>
                    </a:cubicBezTo>
                    <a:cubicBezTo>
                      <a:pt x="0" y="2"/>
                      <a:pt x="0" y="3"/>
                      <a:pt x="0" y="3"/>
                    </a:cubicBezTo>
                    <a:cubicBezTo>
                      <a:pt x="0" y="4"/>
                      <a:pt x="0" y="4"/>
                      <a:pt x="1" y="5"/>
                    </a:cubicBezTo>
                    <a:cubicBezTo>
                      <a:pt x="70" y="66"/>
                      <a:pt x="70" y="66"/>
                      <a:pt x="70" y="66"/>
                    </a:cubicBezTo>
                    <a:cubicBezTo>
                      <a:pt x="71" y="67"/>
                      <a:pt x="71" y="67"/>
                      <a:pt x="72" y="67"/>
                    </a:cubicBezTo>
                    <a:cubicBezTo>
                      <a:pt x="72" y="67"/>
                      <a:pt x="73" y="67"/>
                      <a:pt x="73" y="66"/>
                    </a:cubicBezTo>
                    <a:cubicBezTo>
                      <a:pt x="74" y="65"/>
                      <a:pt x="74" y="65"/>
                      <a:pt x="74" y="65"/>
                    </a:cubicBezTo>
                    <a:cubicBezTo>
                      <a:pt x="74" y="65"/>
                      <a:pt x="75" y="64"/>
                      <a:pt x="75" y="64"/>
                    </a:cubicBezTo>
                    <a:cubicBezTo>
                      <a:pt x="75" y="63"/>
                      <a:pt x="74" y="63"/>
                      <a:pt x="74" y="62"/>
                    </a:cubicBezTo>
                    <a:cubicBezTo>
                      <a:pt x="74" y="62"/>
                      <a:pt x="74" y="62"/>
                      <a:pt x="74" y="62"/>
                    </a:cubicBezTo>
                    <a:cubicBezTo>
                      <a:pt x="4" y="1"/>
                      <a:pt x="4" y="1"/>
                      <a:pt x="4" y="1"/>
                    </a:cubicBezTo>
                    <a:cubicBezTo>
                      <a:pt x="4" y="0"/>
                      <a:pt x="3" y="0"/>
                      <a:pt x="3"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6" name="Freeform 230"/>
              <p:cNvSpPr/>
              <p:nvPr/>
            </p:nvSpPr>
            <p:spPr bwMode="auto">
              <a:xfrm>
                <a:off x="5133976" y="6024563"/>
                <a:ext cx="198438" cy="165100"/>
              </a:xfrm>
              <a:custGeom>
                <a:avLst/>
                <a:gdLst>
                  <a:gd name="T0" fmla="*/ 3 w 71"/>
                  <a:gd name="T1" fmla="*/ 0 h 59"/>
                  <a:gd name="T2" fmla="*/ 3 w 71"/>
                  <a:gd name="T3" fmla="*/ 0 h 59"/>
                  <a:gd name="T4" fmla="*/ 1 w 71"/>
                  <a:gd name="T5" fmla="*/ 1 h 59"/>
                  <a:gd name="T6" fmla="*/ 0 w 71"/>
                  <a:gd name="T7" fmla="*/ 2 h 59"/>
                  <a:gd name="T8" fmla="*/ 1 w 71"/>
                  <a:gd name="T9" fmla="*/ 4 h 59"/>
                  <a:gd name="T10" fmla="*/ 63 w 71"/>
                  <a:gd name="T11" fmla="*/ 59 h 59"/>
                  <a:gd name="T12" fmla="*/ 71 w 71"/>
                  <a:gd name="T13" fmla="*/ 59 h 59"/>
                  <a:gd name="T14" fmla="*/ 4 w 71"/>
                  <a:gd name="T15" fmla="*/ 1 h 59"/>
                  <a:gd name="T16" fmla="*/ 3 w 71"/>
                  <a:gd name="T17"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1" h="59">
                    <a:moveTo>
                      <a:pt x="3" y="0"/>
                    </a:moveTo>
                    <a:cubicBezTo>
                      <a:pt x="3" y="0"/>
                      <a:pt x="3" y="0"/>
                      <a:pt x="3" y="0"/>
                    </a:cubicBezTo>
                    <a:cubicBezTo>
                      <a:pt x="2" y="0"/>
                      <a:pt x="2" y="0"/>
                      <a:pt x="1" y="1"/>
                    </a:cubicBezTo>
                    <a:cubicBezTo>
                      <a:pt x="0" y="2"/>
                      <a:pt x="0" y="2"/>
                      <a:pt x="0" y="2"/>
                    </a:cubicBezTo>
                    <a:cubicBezTo>
                      <a:pt x="0" y="2"/>
                      <a:pt x="0" y="4"/>
                      <a:pt x="1" y="4"/>
                    </a:cubicBezTo>
                    <a:cubicBezTo>
                      <a:pt x="63" y="59"/>
                      <a:pt x="63" y="59"/>
                      <a:pt x="63" y="59"/>
                    </a:cubicBezTo>
                    <a:cubicBezTo>
                      <a:pt x="71" y="59"/>
                      <a:pt x="71" y="59"/>
                      <a:pt x="71" y="59"/>
                    </a:cubicBezTo>
                    <a:cubicBezTo>
                      <a:pt x="4" y="1"/>
                      <a:pt x="4" y="1"/>
                      <a:pt x="4" y="1"/>
                    </a:cubicBezTo>
                    <a:cubicBezTo>
                      <a:pt x="4" y="0"/>
                      <a:pt x="3" y="0"/>
                      <a:pt x="3"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73" name="组合 72"/>
            <p:cNvGrpSpPr/>
            <p:nvPr/>
          </p:nvGrpSpPr>
          <p:grpSpPr>
            <a:xfrm>
              <a:off x="1396326" y="1775185"/>
              <a:ext cx="566738" cy="646112"/>
              <a:chOff x="2273301" y="2728913"/>
              <a:chExt cx="566738" cy="646112"/>
            </a:xfrm>
          </p:grpSpPr>
          <p:sp>
            <p:nvSpPr>
              <p:cNvPr id="217" name="Freeform 231"/>
              <p:cNvSpPr>
                <a:spLocks noEditPoints="1"/>
              </p:cNvSpPr>
              <p:nvPr/>
            </p:nvSpPr>
            <p:spPr bwMode="auto">
              <a:xfrm>
                <a:off x="2324101" y="2728913"/>
                <a:ext cx="515938" cy="625475"/>
              </a:xfrm>
              <a:custGeom>
                <a:avLst/>
                <a:gdLst>
                  <a:gd name="T0" fmla="*/ 3 w 184"/>
                  <a:gd name="T1" fmla="*/ 57 h 223"/>
                  <a:gd name="T2" fmla="*/ 6 w 184"/>
                  <a:gd name="T3" fmla="*/ 61 h 223"/>
                  <a:gd name="T4" fmla="*/ 10 w 184"/>
                  <a:gd name="T5" fmla="*/ 69 h 223"/>
                  <a:gd name="T6" fmla="*/ 10 w 184"/>
                  <a:gd name="T7" fmla="*/ 72 h 223"/>
                  <a:gd name="T8" fmla="*/ 14 w 184"/>
                  <a:gd name="T9" fmla="*/ 78 h 223"/>
                  <a:gd name="T10" fmla="*/ 14 w 184"/>
                  <a:gd name="T11" fmla="*/ 81 h 223"/>
                  <a:gd name="T12" fmla="*/ 18 w 184"/>
                  <a:gd name="T13" fmla="*/ 87 h 223"/>
                  <a:gd name="T14" fmla="*/ 20 w 184"/>
                  <a:gd name="T15" fmla="*/ 94 h 223"/>
                  <a:gd name="T16" fmla="*/ 22 w 184"/>
                  <a:gd name="T17" fmla="*/ 97 h 223"/>
                  <a:gd name="T18" fmla="*/ 23 w 184"/>
                  <a:gd name="T19" fmla="*/ 100 h 223"/>
                  <a:gd name="T20" fmla="*/ 27 w 184"/>
                  <a:gd name="T21" fmla="*/ 106 h 223"/>
                  <a:gd name="T22" fmla="*/ 27 w 184"/>
                  <a:gd name="T23" fmla="*/ 110 h 223"/>
                  <a:gd name="T24" fmla="*/ 32 w 184"/>
                  <a:gd name="T25" fmla="*/ 116 h 223"/>
                  <a:gd name="T26" fmla="*/ 32 w 184"/>
                  <a:gd name="T27" fmla="*/ 119 h 223"/>
                  <a:gd name="T28" fmla="*/ 35 w 184"/>
                  <a:gd name="T29" fmla="*/ 126 h 223"/>
                  <a:gd name="T30" fmla="*/ 36 w 184"/>
                  <a:gd name="T31" fmla="*/ 127 h 223"/>
                  <a:gd name="T32" fmla="*/ 40 w 184"/>
                  <a:gd name="T33" fmla="*/ 134 h 223"/>
                  <a:gd name="T34" fmla="*/ 40 w 184"/>
                  <a:gd name="T35" fmla="*/ 135 h 223"/>
                  <a:gd name="T36" fmla="*/ 42 w 184"/>
                  <a:gd name="T37" fmla="*/ 142 h 223"/>
                  <a:gd name="T38" fmla="*/ 44 w 184"/>
                  <a:gd name="T39" fmla="*/ 144 h 223"/>
                  <a:gd name="T40" fmla="*/ 45 w 184"/>
                  <a:gd name="T41" fmla="*/ 147 h 223"/>
                  <a:gd name="T42" fmla="*/ 48 w 184"/>
                  <a:gd name="T43" fmla="*/ 154 h 223"/>
                  <a:gd name="T44" fmla="*/ 50 w 184"/>
                  <a:gd name="T45" fmla="*/ 155 h 223"/>
                  <a:gd name="T46" fmla="*/ 54 w 184"/>
                  <a:gd name="T47" fmla="*/ 163 h 223"/>
                  <a:gd name="T48" fmla="*/ 54 w 184"/>
                  <a:gd name="T49" fmla="*/ 163 h 223"/>
                  <a:gd name="T50" fmla="*/ 55 w 184"/>
                  <a:gd name="T51" fmla="*/ 170 h 223"/>
                  <a:gd name="T52" fmla="*/ 58 w 184"/>
                  <a:gd name="T53" fmla="*/ 174 h 223"/>
                  <a:gd name="T54" fmla="*/ 62 w 184"/>
                  <a:gd name="T55" fmla="*/ 182 h 223"/>
                  <a:gd name="T56" fmla="*/ 62 w 184"/>
                  <a:gd name="T57" fmla="*/ 182 h 223"/>
                  <a:gd name="T58" fmla="*/ 64 w 184"/>
                  <a:gd name="T59" fmla="*/ 189 h 223"/>
                  <a:gd name="T60" fmla="*/ 66 w 184"/>
                  <a:gd name="T61" fmla="*/ 192 h 223"/>
                  <a:gd name="T62" fmla="*/ 67 w 184"/>
                  <a:gd name="T63" fmla="*/ 194 h 223"/>
                  <a:gd name="T64" fmla="*/ 71 w 184"/>
                  <a:gd name="T65" fmla="*/ 200 h 223"/>
                  <a:gd name="T66" fmla="*/ 73 w 184"/>
                  <a:gd name="T67" fmla="*/ 208 h 223"/>
                  <a:gd name="T68" fmla="*/ 74 w 184"/>
                  <a:gd name="T69" fmla="*/ 210 h 223"/>
                  <a:gd name="T70" fmla="*/ 76 w 184"/>
                  <a:gd name="T71" fmla="*/ 213 h 223"/>
                  <a:gd name="T72" fmla="*/ 2 w 184"/>
                  <a:gd name="T73" fmla="*/ 51 h 223"/>
                  <a:gd name="T74" fmla="*/ 100 w 184"/>
                  <a:gd name="T75" fmla="*/ 3 h 223"/>
                  <a:gd name="T76" fmla="*/ 101 w 184"/>
                  <a:gd name="T77" fmla="*/ 0 h 223"/>
                  <a:gd name="T78" fmla="*/ 4 w 184"/>
                  <a:gd name="T79" fmla="*/ 47 h 223"/>
                  <a:gd name="T80" fmla="*/ 180 w 184"/>
                  <a:gd name="T81" fmla="*/ 173 h 223"/>
                  <a:gd name="T82" fmla="*/ 85 w 184"/>
                  <a:gd name="T83" fmla="*/ 221 h 223"/>
                  <a:gd name="T84" fmla="*/ 82 w 184"/>
                  <a:gd name="T85" fmla="*/ 223 h 223"/>
                  <a:gd name="T86" fmla="*/ 184 w 184"/>
                  <a:gd name="T87" fmla="*/ 173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4" h="223">
                    <a:moveTo>
                      <a:pt x="2" y="51"/>
                    </a:moveTo>
                    <a:cubicBezTo>
                      <a:pt x="0" y="52"/>
                      <a:pt x="0" y="52"/>
                      <a:pt x="0" y="52"/>
                    </a:cubicBezTo>
                    <a:cubicBezTo>
                      <a:pt x="3" y="57"/>
                      <a:pt x="3" y="57"/>
                      <a:pt x="3" y="57"/>
                    </a:cubicBezTo>
                    <a:cubicBezTo>
                      <a:pt x="4" y="57"/>
                      <a:pt x="5" y="58"/>
                      <a:pt x="5" y="59"/>
                    </a:cubicBezTo>
                    <a:cubicBezTo>
                      <a:pt x="5" y="59"/>
                      <a:pt x="5" y="59"/>
                      <a:pt x="5" y="59"/>
                    </a:cubicBezTo>
                    <a:cubicBezTo>
                      <a:pt x="5" y="60"/>
                      <a:pt x="6" y="60"/>
                      <a:pt x="6" y="61"/>
                    </a:cubicBezTo>
                    <a:cubicBezTo>
                      <a:pt x="6" y="62"/>
                      <a:pt x="6" y="62"/>
                      <a:pt x="5" y="63"/>
                    </a:cubicBezTo>
                    <a:cubicBezTo>
                      <a:pt x="7" y="66"/>
                      <a:pt x="7" y="66"/>
                      <a:pt x="7" y="66"/>
                    </a:cubicBezTo>
                    <a:cubicBezTo>
                      <a:pt x="8" y="67"/>
                      <a:pt x="9" y="67"/>
                      <a:pt x="10" y="69"/>
                    </a:cubicBezTo>
                    <a:cubicBezTo>
                      <a:pt x="10" y="69"/>
                      <a:pt x="10" y="69"/>
                      <a:pt x="10" y="69"/>
                    </a:cubicBezTo>
                    <a:cubicBezTo>
                      <a:pt x="10" y="69"/>
                      <a:pt x="10" y="70"/>
                      <a:pt x="10" y="70"/>
                    </a:cubicBezTo>
                    <a:cubicBezTo>
                      <a:pt x="10" y="71"/>
                      <a:pt x="10" y="71"/>
                      <a:pt x="10" y="72"/>
                    </a:cubicBezTo>
                    <a:cubicBezTo>
                      <a:pt x="11" y="76"/>
                      <a:pt x="11" y="76"/>
                      <a:pt x="11" y="76"/>
                    </a:cubicBezTo>
                    <a:cubicBezTo>
                      <a:pt x="13" y="76"/>
                      <a:pt x="13" y="77"/>
                      <a:pt x="14" y="78"/>
                    </a:cubicBezTo>
                    <a:cubicBezTo>
                      <a:pt x="14" y="78"/>
                      <a:pt x="14" y="78"/>
                      <a:pt x="14" y="78"/>
                    </a:cubicBezTo>
                    <a:cubicBezTo>
                      <a:pt x="14" y="78"/>
                      <a:pt x="14" y="78"/>
                      <a:pt x="14" y="78"/>
                    </a:cubicBezTo>
                    <a:cubicBezTo>
                      <a:pt x="14" y="79"/>
                      <a:pt x="14" y="79"/>
                      <a:pt x="14" y="80"/>
                    </a:cubicBezTo>
                    <a:cubicBezTo>
                      <a:pt x="14" y="80"/>
                      <a:pt x="14" y="81"/>
                      <a:pt x="14" y="81"/>
                    </a:cubicBezTo>
                    <a:cubicBezTo>
                      <a:pt x="16" y="85"/>
                      <a:pt x="16" y="85"/>
                      <a:pt x="16" y="85"/>
                    </a:cubicBezTo>
                    <a:cubicBezTo>
                      <a:pt x="17" y="85"/>
                      <a:pt x="18" y="86"/>
                      <a:pt x="18" y="87"/>
                    </a:cubicBezTo>
                    <a:cubicBezTo>
                      <a:pt x="18" y="87"/>
                      <a:pt x="18" y="87"/>
                      <a:pt x="18" y="87"/>
                    </a:cubicBezTo>
                    <a:cubicBezTo>
                      <a:pt x="19" y="88"/>
                      <a:pt x="19" y="89"/>
                      <a:pt x="19" y="89"/>
                    </a:cubicBezTo>
                    <a:cubicBezTo>
                      <a:pt x="19" y="90"/>
                      <a:pt x="19" y="90"/>
                      <a:pt x="19" y="91"/>
                    </a:cubicBezTo>
                    <a:cubicBezTo>
                      <a:pt x="20" y="94"/>
                      <a:pt x="20" y="94"/>
                      <a:pt x="20" y="94"/>
                    </a:cubicBezTo>
                    <a:cubicBezTo>
                      <a:pt x="21" y="95"/>
                      <a:pt x="22" y="96"/>
                      <a:pt x="23" y="97"/>
                    </a:cubicBezTo>
                    <a:cubicBezTo>
                      <a:pt x="22" y="97"/>
                      <a:pt x="22" y="97"/>
                      <a:pt x="22" y="97"/>
                    </a:cubicBezTo>
                    <a:cubicBezTo>
                      <a:pt x="22" y="97"/>
                      <a:pt x="22" y="97"/>
                      <a:pt x="22" y="97"/>
                    </a:cubicBezTo>
                    <a:cubicBezTo>
                      <a:pt x="23" y="97"/>
                      <a:pt x="23" y="97"/>
                      <a:pt x="23" y="97"/>
                    </a:cubicBezTo>
                    <a:cubicBezTo>
                      <a:pt x="23" y="97"/>
                      <a:pt x="23" y="98"/>
                      <a:pt x="23" y="99"/>
                    </a:cubicBezTo>
                    <a:cubicBezTo>
                      <a:pt x="23" y="99"/>
                      <a:pt x="23" y="100"/>
                      <a:pt x="23" y="100"/>
                    </a:cubicBezTo>
                    <a:cubicBezTo>
                      <a:pt x="25" y="104"/>
                      <a:pt x="25" y="104"/>
                      <a:pt x="25" y="104"/>
                    </a:cubicBezTo>
                    <a:cubicBezTo>
                      <a:pt x="26" y="104"/>
                      <a:pt x="27" y="105"/>
                      <a:pt x="27" y="106"/>
                    </a:cubicBezTo>
                    <a:cubicBezTo>
                      <a:pt x="27" y="106"/>
                      <a:pt x="27" y="106"/>
                      <a:pt x="27" y="106"/>
                    </a:cubicBezTo>
                    <a:cubicBezTo>
                      <a:pt x="27" y="106"/>
                      <a:pt x="27" y="106"/>
                      <a:pt x="27" y="106"/>
                    </a:cubicBezTo>
                    <a:cubicBezTo>
                      <a:pt x="27" y="107"/>
                      <a:pt x="28" y="108"/>
                      <a:pt x="28" y="108"/>
                    </a:cubicBezTo>
                    <a:cubicBezTo>
                      <a:pt x="28" y="109"/>
                      <a:pt x="28" y="109"/>
                      <a:pt x="27" y="110"/>
                    </a:cubicBezTo>
                    <a:cubicBezTo>
                      <a:pt x="29" y="113"/>
                      <a:pt x="29" y="113"/>
                      <a:pt x="29" y="113"/>
                    </a:cubicBezTo>
                    <a:cubicBezTo>
                      <a:pt x="30" y="114"/>
                      <a:pt x="31" y="115"/>
                      <a:pt x="32" y="116"/>
                    </a:cubicBezTo>
                    <a:cubicBezTo>
                      <a:pt x="32" y="116"/>
                      <a:pt x="32" y="116"/>
                      <a:pt x="32" y="116"/>
                    </a:cubicBezTo>
                    <a:cubicBezTo>
                      <a:pt x="32" y="116"/>
                      <a:pt x="32" y="116"/>
                      <a:pt x="32" y="116"/>
                    </a:cubicBezTo>
                    <a:cubicBezTo>
                      <a:pt x="32" y="116"/>
                      <a:pt x="32" y="117"/>
                      <a:pt x="32" y="118"/>
                    </a:cubicBezTo>
                    <a:cubicBezTo>
                      <a:pt x="32" y="118"/>
                      <a:pt x="32" y="119"/>
                      <a:pt x="32" y="119"/>
                    </a:cubicBezTo>
                    <a:cubicBezTo>
                      <a:pt x="33" y="123"/>
                      <a:pt x="33" y="123"/>
                      <a:pt x="33" y="123"/>
                    </a:cubicBezTo>
                    <a:cubicBezTo>
                      <a:pt x="35" y="123"/>
                      <a:pt x="35" y="124"/>
                      <a:pt x="36" y="125"/>
                    </a:cubicBezTo>
                    <a:cubicBezTo>
                      <a:pt x="35" y="126"/>
                      <a:pt x="35" y="126"/>
                      <a:pt x="35" y="126"/>
                    </a:cubicBezTo>
                    <a:cubicBezTo>
                      <a:pt x="35" y="126"/>
                      <a:pt x="35" y="126"/>
                      <a:pt x="35" y="126"/>
                    </a:cubicBezTo>
                    <a:cubicBezTo>
                      <a:pt x="36" y="125"/>
                      <a:pt x="36" y="125"/>
                      <a:pt x="36" y="125"/>
                    </a:cubicBezTo>
                    <a:cubicBezTo>
                      <a:pt x="36" y="126"/>
                      <a:pt x="36" y="126"/>
                      <a:pt x="36" y="127"/>
                    </a:cubicBezTo>
                    <a:cubicBezTo>
                      <a:pt x="36" y="128"/>
                      <a:pt x="36" y="128"/>
                      <a:pt x="36" y="128"/>
                    </a:cubicBezTo>
                    <a:cubicBezTo>
                      <a:pt x="38" y="132"/>
                      <a:pt x="38" y="132"/>
                      <a:pt x="38" y="132"/>
                    </a:cubicBezTo>
                    <a:cubicBezTo>
                      <a:pt x="39" y="133"/>
                      <a:pt x="40" y="133"/>
                      <a:pt x="40" y="134"/>
                    </a:cubicBezTo>
                    <a:cubicBezTo>
                      <a:pt x="39" y="135"/>
                      <a:pt x="39" y="135"/>
                      <a:pt x="39" y="135"/>
                    </a:cubicBezTo>
                    <a:cubicBezTo>
                      <a:pt x="39" y="135"/>
                      <a:pt x="39" y="135"/>
                      <a:pt x="39" y="135"/>
                    </a:cubicBezTo>
                    <a:cubicBezTo>
                      <a:pt x="40" y="135"/>
                      <a:pt x="40" y="135"/>
                      <a:pt x="40" y="135"/>
                    </a:cubicBezTo>
                    <a:cubicBezTo>
                      <a:pt x="41" y="135"/>
                      <a:pt x="41" y="136"/>
                      <a:pt x="41" y="136"/>
                    </a:cubicBezTo>
                    <a:cubicBezTo>
                      <a:pt x="41" y="137"/>
                      <a:pt x="41" y="137"/>
                      <a:pt x="41" y="138"/>
                    </a:cubicBezTo>
                    <a:cubicBezTo>
                      <a:pt x="42" y="142"/>
                      <a:pt x="42" y="142"/>
                      <a:pt x="42" y="142"/>
                    </a:cubicBezTo>
                    <a:cubicBezTo>
                      <a:pt x="43" y="142"/>
                      <a:pt x="44" y="143"/>
                      <a:pt x="45" y="144"/>
                    </a:cubicBezTo>
                    <a:cubicBezTo>
                      <a:pt x="44" y="144"/>
                      <a:pt x="44" y="144"/>
                      <a:pt x="44" y="144"/>
                    </a:cubicBezTo>
                    <a:cubicBezTo>
                      <a:pt x="44" y="144"/>
                      <a:pt x="44" y="144"/>
                      <a:pt x="44" y="144"/>
                    </a:cubicBezTo>
                    <a:cubicBezTo>
                      <a:pt x="45" y="144"/>
                      <a:pt x="45" y="144"/>
                      <a:pt x="45" y="144"/>
                    </a:cubicBezTo>
                    <a:cubicBezTo>
                      <a:pt x="45" y="145"/>
                      <a:pt x="45" y="145"/>
                      <a:pt x="45" y="146"/>
                    </a:cubicBezTo>
                    <a:cubicBezTo>
                      <a:pt x="45" y="146"/>
                      <a:pt x="45" y="147"/>
                      <a:pt x="45" y="147"/>
                    </a:cubicBezTo>
                    <a:cubicBezTo>
                      <a:pt x="47" y="151"/>
                      <a:pt x="47" y="151"/>
                      <a:pt x="47" y="151"/>
                    </a:cubicBezTo>
                    <a:cubicBezTo>
                      <a:pt x="48" y="151"/>
                      <a:pt x="49" y="152"/>
                      <a:pt x="49" y="153"/>
                    </a:cubicBezTo>
                    <a:cubicBezTo>
                      <a:pt x="48" y="154"/>
                      <a:pt x="48" y="154"/>
                      <a:pt x="48" y="154"/>
                    </a:cubicBezTo>
                    <a:cubicBezTo>
                      <a:pt x="48" y="154"/>
                      <a:pt x="48" y="154"/>
                      <a:pt x="48" y="154"/>
                    </a:cubicBezTo>
                    <a:cubicBezTo>
                      <a:pt x="49" y="153"/>
                      <a:pt x="49" y="153"/>
                      <a:pt x="49" y="153"/>
                    </a:cubicBezTo>
                    <a:cubicBezTo>
                      <a:pt x="49" y="154"/>
                      <a:pt x="50" y="155"/>
                      <a:pt x="50" y="155"/>
                    </a:cubicBezTo>
                    <a:cubicBezTo>
                      <a:pt x="50" y="156"/>
                      <a:pt x="49" y="156"/>
                      <a:pt x="49" y="157"/>
                    </a:cubicBezTo>
                    <a:cubicBezTo>
                      <a:pt x="51" y="160"/>
                      <a:pt x="51" y="160"/>
                      <a:pt x="51" y="160"/>
                    </a:cubicBezTo>
                    <a:cubicBezTo>
                      <a:pt x="52" y="161"/>
                      <a:pt x="53" y="162"/>
                      <a:pt x="54" y="163"/>
                    </a:cubicBezTo>
                    <a:cubicBezTo>
                      <a:pt x="52" y="163"/>
                      <a:pt x="52" y="163"/>
                      <a:pt x="52" y="163"/>
                    </a:cubicBezTo>
                    <a:cubicBezTo>
                      <a:pt x="52" y="163"/>
                      <a:pt x="52" y="163"/>
                      <a:pt x="52" y="163"/>
                    </a:cubicBezTo>
                    <a:cubicBezTo>
                      <a:pt x="54" y="163"/>
                      <a:pt x="54" y="163"/>
                      <a:pt x="54" y="163"/>
                    </a:cubicBezTo>
                    <a:cubicBezTo>
                      <a:pt x="54" y="163"/>
                      <a:pt x="54" y="164"/>
                      <a:pt x="54" y="165"/>
                    </a:cubicBezTo>
                    <a:cubicBezTo>
                      <a:pt x="54" y="165"/>
                      <a:pt x="54" y="166"/>
                      <a:pt x="54" y="166"/>
                    </a:cubicBezTo>
                    <a:cubicBezTo>
                      <a:pt x="55" y="170"/>
                      <a:pt x="55" y="170"/>
                      <a:pt x="55" y="170"/>
                    </a:cubicBezTo>
                    <a:cubicBezTo>
                      <a:pt x="56" y="170"/>
                      <a:pt x="57" y="171"/>
                      <a:pt x="58" y="172"/>
                    </a:cubicBezTo>
                    <a:cubicBezTo>
                      <a:pt x="58" y="172"/>
                      <a:pt x="58" y="172"/>
                      <a:pt x="58" y="172"/>
                    </a:cubicBezTo>
                    <a:cubicBezTo>
                      <a:pt x="58" y="173"/>
                      <a:pt x="58" y="173"/>
                      <a:pt x="58" y="174"/>
                    </a:cubicBezTo>
                    <a:cubicBezTo>
                      <a:pt x="58" y="175"/>
                      <a:pt x="58" y="175"/>
                      <a:pt x="58" y="176"/>
                    </a:cubicBezTo>
                    <a:cubicBezTo>
                      <a:pt x="60" y="179"/>
                      <a:pt x="60" y="179"/>
                      <a:pt x="60" y="179"/>
                    </a:cubicBezTo>
                    <a:cubicBezTo>
                      <a:pt x="61" y="180"/>
                      <a:pt x="62" y="180"/>
                      <a:pt x="62" y="182"/>
                    </a:cubicBezTo>
                    <a:cubicBezTo>
                      <a:pt x="61" y="182"/>
                      <a:pt x="61" y="182"/>
                      <a:pt x="61" y="182"/>
                    </a:cubicBezTo>
                    <a:cubicBezTo>
                      <a:pt x="61" y="182"/>
                      <a:pt x="61" y="182"/>
                      <a:pt x="61" y="182"/>
                    </a:cubicBezTo>
                    <a:cubicBezTo>
                      <a:pt x="62" y="182"/>
                      <a:pt x="62" y="182"/>
                      <a:pt x="62" y="182"/>
                    </a:cubicBezTo>
                    <a:cubicBezTo>
                      <a:pt x="63" y="182"/>
                      <a:pt x="63" y="183"/>
                      <a:pt x="63" y="184"/>
                    </a:cubicBezTo>
                    <a:cubicBezTo>
                      <a:pt x="63" y="184"/>
                      <a:pt x="63" y="185"/>
                      <a:pt x="62" y="185"/>
                    </a:cubicBezTo>
                    <a:cubicBezTo>
                      <a:pt x="64" y="189"/>
                      <a:pt x="64" y="189"/>
                      <a:pt x="64" y="189"/>
                    </a:cubicBezTo>
                    <a:cubicBezTo>
                      <a:pt x="65" y="189"/>
                      <a:pt x="66" y="190"/>
                      <a:pt x="67" y="191"/>
                    </a:cubicBezTo>
                    <a:cubicBezTo>
                      <a:pt x="66" y="192"/>
                      <a:pt x="66" y="192"/>
                      <a:pt x="66" y="192"/>
                    </a:cubicBezTo>
                    <a:cubicBezTo>
                      <a:pt x="66" y="192"/>
                      <a:pt x="66" y="192"/>
                      <a:pt x="66" y="192"/>
                    </a:cubicBezTo>
                    <a:cubicBezTo>
                      <a:pt x="67" y="191"/>
                      <a:pt x="67" y="191"/>
                      <a:pt x="67" y="191"/>
                    </a:cubicBezTo>
                    <a:cubicBezTo>
                      <a:pt x="67" y="192"/>
                      <a:pt x="67" y="192"/>
                      <a:pt x="67" y="193"/>
                    </a:cubicBezTo>
                    <a:cubicBezTo>
                      <a:pt x="67" y="193"/>
                      <a:pt x="67" y="194"/>
                      <a:pt x="67" y="194"/>
                    </a:cubicBezTo>
                    <a:cubicBezTo>
                      <a:pt x="69" y="198"/>
                      <a:pt x="69" y="198"/>
                      <a:pt x="69" y="198"/>
                    </a:cubicBezTo>
                    <a:cubicBezTo>
                      <a:pt x="70" y="199"/>
                      <a:pt x="71" y="199"/>
                      <a:pt x="71" y="200"/>
                    </a:cubicBezTo>
                    <a:cubicBezTo>
                      <a:pt x="71" y="200"/>
                      <a:pt x="71" y="200"/>
                      <a:pt x="71" y="200"/>
                    </a:cubicBezTo>
                    <a:cubicBezTo>
                      <a:pt x="71" y="201"/>
                      <a:pt x="72" y="202"/>
                      <a:pt x="72" y="202"/>
                    </a:cubicBezTo>
                    <a:cubicBezTo>
                      <a:pt x="72" y="203"/>
                      <a:pt x="71" y="203"/>
                      <a:pt x="71" y="204"/>
                    </a:cubicBezTo>
                    <a:cubicBezTo>
                      <a:pt x="73" y="208"/>
                      <a:pt x="73" y="208"/>
                      <a:pt x="73" y="208"/>
                    </a:cubicBezTo>
                    <a:cubicBezTo>
                      <a:pt x="74" y="208"/>
                      <a:pt x="75" y="209"/>
                      <a:pt x="75" y="210"/>
                    </a:cubicBezTo>
                    <a:cubicBezTo>
                      <a:pt x="74" y="210"/>
                      <a:pt x="74" y="210"/>
                      <a:pt x="74" y="210"/>
                    </a:cubicBezTo>
                    <a:cubicBezTo>
                      <a:pt x="74" y="210"/>
                      <a:pt x="74" y="210"/>
                      <a:pt x="74" y="210"/>
                    </a:cubicBezTo>
                    <a:cubicBezTo>
                      <a:pt x="75" y="210"/>
                      <a:pt x="75" y="210"/>
                      <a:pt x="75" y="210"/>
                    </a:cubicBezTo>
                    <a:cubicBezTo>
                      <a:pt x="76" y="211"/>
                      <a:pt x="76" y="211"/>
                      <a:pt x="76" y="212"/>
                    </a:cubicBezTo>
                    <a:cubicBezTo>
                      <a:pt x="76" y="212"/>
                      <a:pt x="76" y="213"/>
                      <a:pt x="76" y="213"/>
                    </a:cubicBezTo>
                    <a:cubicBezTo>
                      <a:pt x="79" y="220"/>
                      <a:pt x="79" y="220"/>
                      <a:pt x="79" y="220"/>
                    </a:cubicBezTo>
                    <a:cubicBezTo>
                      <a:pt x="80" y="219"/>
                      <a:pt x="80" y="219"/>
                      <a:pt x="80" y="219"/>
                    </a:cubicBezTo>
                    <a:cubicBezTo>
                      <a:pt x="2" y="51"/>
                      <a:pt x="2" y="51"/>
                      <a:pt x="2" y="51"/>
                    </a:cubicBezTo>
                    <a:moveTo>
                      <a:pt x="100" y="3"/>
                    </a:moveTo>
                    <a:cubicBezTo>
                      <a:pt x="102" y="2"/>
                      <a:pt x="102" y="2"/>
                      <a:pt x="102" y="2"/>
                    </a:cubicBezTo>
                    <a:cubicBezTo>
                      <a:pt x="100" y="3"/>
                      <a:pt x="100" y="3"/>
                      <a:pt x="100" y="3"/>
                    </a:cubicBezTo>
                    <a:moveTo>
                      <a:pt x="102" y="0"/>
                    </a:moveTo>
                    <a:cubicBezTo>
                      <a:pt x="102" y="0"/>
                      <a:pt x="102" y="0"/>
                      <a:pt x="101" y="0"/>
                    </a:cubicBezTo>
                    <a:cubicBezTo>
                      <a:pt x="101" y="0"/>
                      <a:pt x="101" y="0"/>
                      <a:pt x="101" y="0"/>
                    </a:cubicBezTo>
                    <a:cubicBezTo>
                      <a:pt x="2" y="46"/>
                      <a:pt x="2" y="46"/>
                      <a:pt x="2" y="46"/>
                    </a:cubicBezTo>
                    <a:cubicBezTo>
                      <a:pt x="2" y="46"/>
                      <a:pt x="2" y="46"/>
                      <a:pt x="3" y="46"/>
                    </a:cubicBezTo>
                    <a:cubicBezTo>
                      <a:pt x="3" y="46"/>
                      <a:pt x="4" y="47"/>
                      <a:pt x="4" y="47"/>
                    </a:cubicBezTo>
                    <a:cubicBezTo>
                      <a:pt x="5" y="49"/>
                      <a:pt x="5" y="49"/>
                      <a:pt x="5" y="49"/>
                    </a:cubicBezTo>
                    <a:cubicBezTo>
                      <a:pt x="101" y="4"/>
                      <a:pt x="101" y="4"/>
                      <a:pt x="101" y="4"/>
                    </a:cubicBezTo>
                    <a:cubicBezTo>
                      <a:pt x="180" y="173"/>
                      <a:pt x="180" y="173"/>
                      <a:pt x="180" y="173"/>
                    </a:cubicBezTo>
                    <a:cubicBezTo>
                      <a:pt x="84" y="217"/>
                      <a:pt x="84" y="217"/>
                      <a:pt x="84" y="217"/>
                    </a:cubicBezTo>
                    <a:cubicBezTo>
                      <a:pt x="85" y="219"/>
                      <a:pt x="85" y="219"/>
                      <a:pt x="85" y="219"/>
                    </a:cubicBezTo>
                    <a:cubicBezTo>
                      <a:pt x="85" y="220"/>
                      <a:pt x="85" y="220"/>
                      <a:pt x="85" y="221"/>
                    </a:cubicBezTo>
                    <a:cubicBezTo>
                      <a:pt x="84" y="221"/>
                      <a:pt x="84" y="222"/>
                      <a:pt x="84" y="222"/>
                    </a:cubicBezTo>
                    <a:cubicBezTo>
                      <a:pt x="82" y="223"/>
                      <a:pt x="82" y="223"/>
                      <a:pt x="82" y="223"/>
                    </a:cubicBezTo>
                    <a:cubicBezTo>
                      <a:pt x="82" y="223"/>
                      <a:pt x="82" y="223"/>
                      <a:pt x="82" y="223"/>
                    </a:cubicBezTo>
                    <a:cubicBezTo>
                      <a:pt x="183" y="175"/>
                      <a:pt x="183" y="175"/>
                      <a:pt x="183" y="175"/>
                    </a:cubicBezTo>
                    <a:cubicBezTo>
                      <a:pt x="184" y="175"/>
                      <a:pt x="184" y="175"/>
                      <a:pt x="184" y="174"/>
                    </a:cubicBezTo>
                    <a:cubicBezTo>
                      <a:pt x="184" y="174"/>
                      <a:pt x="184" y="173"/>
                      <a:pt x="184" y="173"/>
                    </a:cubicBezTo>
                    <a:cubicBezTo>
                      <a:pt x="104" y="1"/>
                      <a:pt x="104" y="1"/>
                      <a:pt x="104" y="1"/>
                    </a:cubicBezTo>
                    <a:cubicBezTo>
                      <a:pt x="104" y="0"/>
                      <a:pt x="103" y="0"/>
                      <a:pt x="102"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8" name="Freeform 232"/>
              <p:cNvSpPr>
                <a:spLocks noEditPoints="1"/>
              </p:cNvSpPr>
              <p:nvPr/>
            </p:nvSpPr>
            <p:spPr bwMode="auto">
              <a:xfrm>
                <a:off x="2273301" y="2857500"/>
                <a:ext cx="288925" cy="517525"/>
              </a:xfrm>
              <a:custGeom>
                <a:avLst/>
                <a:gdLst>
                  <a:gd name="T0" fmla="*/ 76 w 103"/>
                  <a:gd name="T1" fmla="*/ 167 h 184"/>
                  <a:gd name="T2" fmla="*/ 76 w 103"/>
                  <a:gd name="T3" fmla="*/ 163 h 184"/>
                  <a:gd name="T4" fmla="*/ 67 w 103"/>
                  <a:gd name="T5" fmla="*/ 153 h 184"/>
                  <a:gd name="T6" fmla="*/ 71 w 103"/>
                  <a:gd name="T7" fmla="*/ 158 h 184"/>
                  <a:gd name="T8" fmla="*/ 71 w 103"/>
                  <a:gd name="T9" fmla="*/ 154 h 184"/>
                  <a:gd name="T10" fmla="*/ 64 w 103"/>
                  <a:gd name="T11" fmla="*/ 146 h 184"/>
                  <a:gd name="T12" fmla="*/ 67 w 103"/>
                  <a:gd name="T13" fmla="*/ 149 h 184"/>
                  <a:gd name="T14" fmla="*/ 67 w 103"/>
                  <a:gd name="T15" fmla="*/ 145 h 184"/>
                  <a:gd name="T16" fmla="*/ 61 w 103"/>
                  <a:gd name="T17" fmla="*/ 136 h 184"/>
                  <a:gd name="T18" fmla="*/ 63 w 103"/>
                  <a:gd name="T19" fmla="*/ 140 h 184"/>
                  <a:gd name="T20" fmla="*/ 59 w 103"/>
                  <a:gd name="T21" fmla="*/ 135 h 184"/>
                  <a:gd name="T22" fmla="*/ 57 w 103"/>
                  <a:gd name="T23" fmla="*/ 127 h 184"/>
                  <a:gd name="T24" fmla="*/ 61 w 103"/>
                  <a:gd name="T25" fmla="*/ 131 h 184"/>
                  <a:gd name="T26" fmla="*/ 54 w 103"/>
                  <a:gd name="T27" fmla="*/ 125 h 184"/>
                  <a:gd name="T28" fmla="*/ 52 w 103"/>
                  <a:gd name="T29" fmla="*/ 118 h 184"/>
                  <a:gd name="T30" fmla="*/ 57 w 103"/>
                  <a:gd name="T31" fmla="*/ 122 h 184"/>
                  <a:gd name="T32" fmla="*/ 49 w 103"/>
                  <a:gd name="T33" fmla="*/ 116 h 184"/>
                  <a:gd name="T34" fmla="*/ 49 w 103"/>
                  <a:gd name="T35" fmla="*/ 111 h 184"/>
                  <a:gd name="T36" fmla="*/ 50 w 103"/>
                  <a:gd name="T37" fmla="*/ 107 h 184"/>
                  <a:gd name="T38" fmla="*/ 41 w 103"/>
                  <a:gd name="T39" fmla="*/ 97 h 184"/>
                  <a:gd name="T40" fmla="*/ 45 w 103"/>
                  <a:gd name="T41" fmla="*/ 102 h 184"/>
                  <a:gd name="T42" fmla="*/ 45 w 103"/>
                  <a:gd name="T43" fmla="*/ 97 h 184"/>
                  <a:gd name="T44" fmla="*/ 37 w 103"/>
                  <a:gd name="T45" fmla="*/ 90 h 184"/>
                  <a:gd name="T46" fmla="*/ 41 w 103"/>
                  <a:gd name="T47" fmla="*/ 92 h 184"/>
                  <a:gd name="T48" fmla="*/ 40 w 103"/>
                  <a:gd name="T49" fmla="*/ 88 h 184"/>
                  <a:gd name="T50" fmla="*/ 34 w 103"/>
                  <a:gd name="T51" fmla="*/ 80 h 184"/>
                  <a:gd name="T52" fmla="*/ 37 w 103"/>
                  <a:gd name="T53" fmla="*/ 84 h 184"/>
                  <a:gd name="T54" fmla="*/ 36 w 103"/>
                  <a:gd name="T55" fmla="*/ 79 h 184"/>
                  <a:gd name="T56" fmla="*/ 30 w 103"/>
                  <a:gd name="T57" fmla="*/ 70 h 184"/>
                  <a:gd name="T58" fmla="*/ 33 w 103"/>
                  <a:gd name="T59" fmla="*/ 74 h 184"/>
                  <a:gd name="T60" fmla="*/ 28 w 103"/>
                  <a:gd name="T61" fmla="*/ 69 h 184"/>
                  <a:gd name="T62" fmla="*/ 26 w 103"/>
                  <a:gd name="T63" fmla="*/ 61 h 184"/>
                  <a:gd name="T64" fmla="*/ 30 w 103"/>
                  <a:gd name="T65" fmla="*/ 65 h 184"/>
                  <a:gd name="T66" fmla="*/ 23 w 103"/>
                  <a:gd name="T67" fmla="*/ 59 h 184"/>
                  <a:gd name="T68" fmla="*/ 23 w 103"/>
                  <a:gd name="T69" fmla="*/ 54 h 184"/>
                  <a:gd name="T70" fmla="*/ 23 w 103"/>
                  <a:gd name="T71" fmla="*/ 50 h 184"/>
                  <a:gd name="T72" fmla="*/ 14 w 103"/>
                  <a:gd name="T73" fmla="*/ 40 h 184"/>
                  <a:gd name="T74" fmla="*/ 18 w 103"/>
                  <a:gd name="T75" fmla="*/ 45 h 184"/>
                  <a:gd name="T76" fmla="*/ 19 w 103"/>
                  <a:gd name="T77" fmla="*/ 41 h 184"/>
                  <a:gd name="T78" fmla="*/ 11 w 103"/>
                  <a:gd name="T79" fmla="*/ 33 h 184"/>
                  <a:gd name="T80" fmla="*/ 14 w 103"/>
                  <a:gd name="T81" fmla="*/ 36 h 184"/>
                  <a:gd name="T82" fmla="*/ 14 w 103"/>
                  <a:gd name="T83" fmla="*/ 31 h 184"/>
                  <a:gd name="T84" fmla="*/ 8 w 103"/>
                  <a:gd name="T85" fmla="*/ 23 h 184"/>
                  <a:gd name="T86" fmla="*/ 11 w 103"/>
                  <a:gd name="T87" fmla="*/ 27 h 184"/>
                  <a:gd name="T88" fmla="*/ 6 w 103"/>
                  <a:gd name="T89" fmla="*/ 22 h 184"/>
                  <a:gd name="T90" fmla="*/ 2 w 103"/>
                  <a:gd name="T91" fmla="*/ 9 h 184"/>
                  <a:gd name="T92" fmla="*/ 3 w 103"/>
                  <a:gd name="T93" fmla="*/ 14 h 184"/>
                  <a:gd name="T94" fmla="*/ 6 w 103"/>
                  <a:gd name="T95" fmla="*/ 18 h 184"/>
                  <a:gd name="T96" fmla="*/ 98 w 103"/>
                  <a:gd name="T97" fmla="*/ 173 h 184"/>
                  <a:gd name="T98" fmla="*/ 80 w 103"/>
                  <a:gd name="T99" fmla="*/ 173 h 184"/>
                  <a:gd name="T100" fmla="*/ 82 w 103"/>
                  <a:gd name="T101" fmla="*/ 184 h 184"/>
                  <a:gd name="T102" fmla="*/ 103 w 103"/>
                  <a:gd name="T103" fmla="*/ 175 h 184"/>
                  <a:gd name="T104" fmla="*/ 21 w 103"/>
                  <a:gd name="T105" fmla="*/ 0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3" h="184">
                    <a:moveTo>
                      <a:pt x="71" y="163"/>
                    </a:moveTo>
                    <a:cubicBezTo>
                      <a:pt x="72" y="165"/>
                      <a:pt x="72" y="165"/>
                      <a:pt x="72" y="165"/>
                    </a:cubicBezTo>
                    <a:cubicBezTo>
                      <a:pt x="73" y="165"/>
                      <a:pt x="73" y="165"/>
                      <a:pt x="74" y="165"/>
                    </a:cubicBezTo>
                    <a:cubicBezTo>
                      <a:pt x="74" y="165"/>
                      <a:pt x="74" y="165"/>
                      <a:pt x="74" y="165"/>
                    </a:cubicBezTo>
                    <a:cubicBezTo>
                      <a:pt x="75" y="165"/>
                      <a:pt x="76" y="166"/>
                      <a:pt x="76" y="167"/>
                    </a:cubicBezTo>
                    <a:cubicBezTo>
                      <a:pt x="76" y="168"/>
                      <a:pt x="76" y="168"/>
                      <a:pt x="76" y="168"/>
                    </a:cubicBezTo>
                    <a:cubicBezTo>
                      <a:pt x="76" y="168"/>
                      <a:pt x="76" y="168"/>
                      <a:pt x="76" y="168"/>
                    </a:cubicBezTo>
                    <a:cubicBezTo>
                      <a:pt x="76" y="168"/>
                      <a:pt x="76" y="168"/>
                      <a:pt x="77" y="168"/>
                    </a:cubicBezTo>
                    <a:cubicBezTo>
                      <a:pt x="77" y="169"/>
                      <a:pt x="78" y="169"/>
                      <a:pt x="79" y="169"/>
                    </a:cubicBezTo>
                    <a:cubicBezTo>
                      <a:pt x="76" y="163"/>
                      <a:pt x="76" y="163"/>
                      <a:pt x="76" y="163"/>
                    </a:cubicBezTo>
                    <a:cubicBezTo>
                      <a:pt x="76" y="163"/>
                      <a:pt x="76" y="163"/>
                      <a:pt x="76" y="163"/>
                    </a:cubicBezTo>
                    <a:cubicBezTo>
                      <a:pt x="75" y="163"/>
                      <a:pt x="75" y="163"/>
                      <a:pt x="75" y="163"/>
                    </a:cubicBezTo>
                    <a:cubicBezTo>
                      <a:pt x="74" y="163"/>
                      <a:pt x="73" y="163"/>
                      <a:pt x="72" y="163"/>
                    </a:cubicBezTo>
                    <a:cubicBezTo>
                      <a:pt x="72" y="163"/>
                      <a:pt x="72" y="163"/>
                      <a:pt x="71" y="163"/>
                    </a:cubicBezTo>
                    <a:moveTo>
                      <a:pt x="67" y="153"/>
                    </a:moveTo>
                    <a:cubicBezTo>
                      <a:pt x="68" y="156"/>
                      <a:pt x="68" y="156"/>
                      <a:pt x="68" y="156"/>
                    </a:cubicBezTo>
                    <a:cubicBezTo>
                      <a:pt x="68" y="155"/>
                      <a:pt x="69" y="155"/>
                      <a:pt x="69" y="155"/>
                    </a:cubicBezTo>
                    <a:cubicBezTo>
                      <a:pt x="70" y="155"/>
                      <a:pt x="70" y="155"/>
                      <a:pt x="70" y="155"/>
                    </a:cubicBezTo>
                    <a:cubicBezTo>
                      <a:pt x="71" y="156"/>
                      <a:pt x="72" y="157"/>
                      <a:pt x="71" y="158"/>
                    </a:cubicBezTo>
                    <a:cubicBezTo>
                      <a:pt x="71" y="158"/>
                      <a:pt x="71" y="158"/>
                      <a:pt x="71" y="158"/>
                    </a:cubicBezTo>
                    <a:cubicBezTo>
                      <a:pt x="71" y="158"/>
                      <a:pt x="71" y="158"/>
                      <a:pt x="71" y="158"/>
                    </a:cubicBezTo>
                    <a:cubicBezTo>
                      <a:pt x="71" y="159"/>
                      <a:pt x="72" y="159"/>
                      <a:pt x="72" y="159"/>
                    </a:cubicBezTo>
                    <a:cubicBezTo>
                      <a:pt x="73" y="159"/>
                      <a:pt x="73" y="159"/>
                      <a:pt x="74" y="159"/>
                    </a:cubicBezTo>
                    <a:cubicBezTo>
                      <a:pt x="72" y="154"/>
                      <a:pt x="72" y="154"/>
                      <a:pt x="72" y="154"/>
                    </a:cubicBezTo>
                    <a:cubicBezTo>
                      <a:pt x="71" y="154"/>
                      <a:pt x="71" y="154"/>
                      <a:pt x="71" y="154"/>
                    </a:cubicBezTo>
                    <a:cubicBezTo>
                      <a:pt x="71" y="154"/>
                      <a:pt x="71" y="154"/>
                      <a:pt x="71" y="154"/>
                    </a:cubicBezTo>
                    <a:cubicBezTo>
                      <a:pt x="70" y="154"/>
                      <a:pt x="69" y="154"/>
                      <a:pt x="68" y="154"/>
                    </a:cubicBezTo>
                    <a:cubicBezTo>
                      <a:pt x="67" y="154"/>
                      <a:pt x="67" y="153"/>
                      <a:pt x="67" y="153"/>
                    </a:cubicBezTo>
                    <a:moveTo>
                      <a:pt x="63" y="144"/>
                    </a:moveTo>
                    <a:cubicBezTo>
                      <a:pt x="64" y="146"/>
                      <a:pt x="64" y="146"/>
                      <a:pt x="64" y="146"/>
                    </a:cubicBezTo>
                    <a:cubicBezTo>
                      <a:pt x="64" y="146"/>
                      <a:pt x="64" y="146"/>
                      <a:pt x="65" y="146"/>
                    </a:cubicBezTo>
                    <a:cubicBezTo>
                      <a:pt x="65" y="146"/>
                      <a:pt x="65" y="146"/>
                      <a:pt x="66" y="146"/>
                    </a:cubicBezTo>
                    <a:cubicBezTo>
                      <a:pt x="67" y="146"/>
                      <a:pt x="67" y="148"/>
                      <a:pt x="67" y="149"/>
                    </a:cubicBezTo>
                    <a:cubicBezTo>
                      <a:pt x="67" y="149"/>
                      <a:pt x="67" y="149"/>
                      <a:pt x="67" y="149"/>
                    </a:cubicBezTo>
                    <a:cubicBezTo>
                      <a:pt x="67" y="149"/>
                      <a:pt x="67" y="149"/>
                      <a:pt x="67" y="149"/>
                    </a:cubicBezTo>
                    <a:cubicBezTo>
                      <a:pt x="67" y="149"/>
                      <a:pt x="67" y="149"/>
                      <a:pt x="68" y="149"/>
                    </a:cubicBezTo>
                    <a:cubicBezTo>
                      <a:pt x="68" y="150"/>
                      <a:pt x="69" y="150"/>
                      <a:pt x="70" y="150"/>
                    </a:cubicBezTo>
                    <a:cubicBezTo>
                      <a:pt x="67" y="145"/>
                      <a:pt x="67" y="145"/>
                      <a:pt x="67" y="145"/>
                    </a:cubicBezTo>
                    <a:cubicBezTo>
                      <a:pt x="67" y="145"/>
                      <a:pt x="67" y="145"/>
                      <a:pt x="67" y="145"/>
                    </a:cubicBezTo>
                    <a:cubicBezTo>
                      <a:pt x="67" y="145"/>
                      <a:pt x="67" y="145"/>
                      <a:pt x="67" y="145"/>
                    </a:cubicBezTo>
                    <a:cubicBezTo>
                      <a:pt x="66" y="145"/>
                      <a:pt x="64" y="144"/>
                      <a:pt x="63" y="144"/>
                    </a:cubicBezTo>
                    <a:cubicBezTo>
                      <a:pt x="63" y="144"/>
                      <a:pt x="63" y="144"/>
                      <a:pt x="63" y="144"/>
                    </a:cubicBezTo>
                    <a:moveTo>
                      <a:pt x="58" y="135"/>
                    </a:moveTo>
                    <a:cubicBezTo>
                      <a:pt x="59" y="137"/>
                      <a:pt x="59" y="137"/>
                      <a:pt x="59" y="137"/>
                    </a:cubicBezTo>
                    <a:cubicBezTo>
                      <a:pt x="60" y="137"/>
                      <a:pt x="60" y="136"/>
                      <a:pt x="61" y="136"/>
                    </a:cubicBezTo>
                    <a:cubicBezTo>
                      <a:pt x="61" y="136"/>
                      <a:pt x="61" y="136"/>
                      <a:pt x="61" y="137"/>
                    </a:cubicBezTo>
                    <a:cubicBezTo>
                      <a:pt x="62" y="137"/>
                      <a:pt x="63" y="138"/>
                      <a:pt x="62" y="139"/>
                    </a:cubicBezTo>
                    <a:cubicBezTo>
                      <a:pt x="62" y="139"/>
                      <a:pt x="62" y="139"/>
                      <a:pt x="62" y="139"/>
                    </a:cubicBezTo>
                    <a:cubicBezTo>
                      <a:pt x="62" y="140"/>
                      <a:pt x="62" y="140"/>
                      <a:pt x="62" y="140"/>
                    </a:cubicBezTo>
                    <a:cubicBezTo>
                      <a:pt x="63" y="140"/>
                      <a:pt x="63" y="140"/>
                      <a:pt x="63" y="140"/>
                    </a:cubicBezTo>
                    <a:cubicBezTo>
                      <a:pt x="64" y="140"/>
                      <a:pt x="65" y="140"/>
                      <a:pt x="65" y="141"/>
                    </a:cubicBezTo>
                    <a:cubicBezTo>
                      <a:pt x="63" y="135"/>
                      <a:pt x="63" y="135"/>
                      <a:pt x="63" y="135"/>
                    </a:cubicBezTo>
                    <a:cubicBezTo>
                      <a:pt x="63" y="135"/>
                      <a:pt x="63" y="135"/>
                      <a:pt x="62" y="135"/>
                    </a:cubicBezTo>
                    <a:cubicBezTo>
                      <a:pt x="62" y="135"/>
                      <a:pt x="62" y="135"/>
                      <a:pt x="62" y="135"/>
                    </a:cubicBezTo>
                    <a:cubicBezTo>
                      <a:pt x="61" y="135"/>
                      <a:pt x="60" y="135"/>
                      <a:pt x="59" y="135"/>
                    </a:cubicBezTo>
                    <a:cubicBezTo>
                      <a:pt x="59" y="135"/>
                      <a:pt x="58" y="135"/>
                      <a:pt x="58" y="135"/>
                    </a:cubicBezTo>
                    <a:moveTo>
                      <a:pt x="54" y="125"/>
                    </a:moveTo>
                    <a:cubicBezTo>
                      <a:pt x="55" y="128"/>
                      <a:pt x="55" y="128"/>
                      <a:pt x="55" y="128"/>
                    </a:cubicBezTo>
                    <a:cubicBezTo>
                      <a:pt x="55" y="127"/>
                      <a:pt x="56" y="127"/>
                      <a:pt x="56" y="127"/>
                    </a:cubicBezTo>
                    <a:cubicBezTo>
                      <a:pt x="56" y="127"/>
                      <a:pt x="57" y="127"/>
                      <a:pt x="57" y="127"/>
                    </a:cubicBezTo>
                    <a:cubicBezTo>
                      <a:pt x="58" y="128"/>
                      <a:pt x="58" y="129"/>
                      <a:pt x="58" y="130"/>
                    </a:cubicBezTo>
                    <a:cubicBezTo>
                      <a:pt x="58" y="130"/>
                      <a:pt x="58" y="130"/>
                      <a:pt x="58" y="130"/>
                    </a:cubicBezTo>
                    <a:cubicBezTo>
                      <a:pt x="58" y="130"/>
                      <a:pt x="58" y="130"/>
                      <a:pt x="58" y="130"/>
                    </a:cubicBezTo>
                    <a:cubicBezTo>
                      <a:pt x="58" y="130"/>
                      <a:pt x="59" y="130"/>
                      <a:pt x="59" y="131"/>
                    </a:cubicBezTo>
                    <a:cubicBezTo>
                      <a:pt x="60" y="131"/>
                      <a:pt x="60" y="131"/>
                      <a:pt x="61" y="131"/>
                    </a:cubicBezTo>
                    <a:cubicBezTo>
                      <a:pt x="58" y="126"/>
                      <a:pt x="58" y="126"/>
                      <a:pt x="58" y="126"/>
                    </a:cubicBezTo>
                    <a:cubicBezTo>
                      <a:pt x="58" y="126"/>
                      <a:pt x="58" y="126"/>
                      <a:pt x="58" y="126"/>
                    </a:cubicBezTo>
                    <a:cubicBezTo>
                      <a:pt x="58" y="126"/>
                      <a:pt x="58" y="126"/>
                      <a:pt x="58" y="126"/>
                    </a:cubicBezTo>
                    <a:cubicBezTo>
                      <a:pt x="58" y="126"/>
                      <a:pt x="58" y="126"/>
                      <a:pt x="58" y="126"/>
                    </a:cubicBezTo>
                    <a:cubicBezTo>
                      <a:pt x="57" y="126"/>
                      <a:pt x="56" y="126"/>
                      <a:pt x="54" y="125"/>
                    </a:cubicBezTo>
                    <a:cubicBezTo>
                      <a:pt x="54" y="125"/>
                      <a:pt x="54" y="125"/>
                      <a:pt x="54" y="125"/>
                    </a:cubicBezTo>
                    <a:moveTo>
                      <a:pt x="49" y="116"/>
                    </a:moveTo>
                    <a:cubicBezTo>
                      <a:pt x="50" y="118"/>
                      <a:pt x="50" y="118"/>
                      <a:pt x="50" y="118"/>
                    </a:cubicBezTo>
                    <a:cubicBezTo>
                      <a:pt x="51" y="118"/>
                      <a:pt x="51" y="118"/>
                      <a:pt x="52" y="118"/>
                    </a:cubicBezTo>
                    <a:cubicBezTo>
                      <a:pt x="52" y="118"/>
                      <a:pt x="52" y="118"/>
                      <a:pt x="52" y="118"/>
                    </a:cubicBezTo>
                    <a:cubicBezTo>
                      <a:pt x="54" y="118"/>
                      <a:pt x="54" y="119"/>
                      <a:pt x="54" y="120"/>
                    </a:cubicBezTo>
                    <a:cubicBezTo>
                      <a:pt x="54" y="121"/>
                      <a:pt x="54" y="121"/>
                      <a:pt x="54" y="121"/>
                    </a:cubicBezTo>
                    <a:cubicBezTo>
                      <a:pt x="54" y="121"/>
                      <a:pt x="54" y="121"/>
                      <a:pt x="54" y="121"/>
                    </a:cubicBezTo>
                    <a:cubicBezTo>
                      <a:pt x="54" y="121"/>
                      <a:pt x="54" y="121"/>
                      <a:pt x="55" y="121"/>
                    </a:cubicBezTo>
                    <a:cubicBezTo>
                      <a:pt x="55" y="121"/>
                      <a:pt x="56" y="122"/>
                      <a:pt x="57" y="122"/>
                    </a:cubicBezTo>
                    <a:cubicBezTo>
                      <a:pt x="54" y="116"/>
                      <a:pt x="54" y="116"/>
                      <a:pt x="54" y="116"/>
                    </a:cubicBezTo>
                    <a:cubicBezTo>
                      <a:pt x="54" y="116"/>
                      <a:pt x="54" y="116"/>
                      <a:pt x="54" y="116"/>
                    </a:cubicBezTo>
                    <a:cubicBezTo>
                      <a:pt x="53" y="116"/>
                      <a:pt x="53" y="116"/>
                      <a:pt x="53" y="116"/>
                    </a:cubicBezTo>
                    <a:cubicBezTo>
                      <a:pt x="52" y="116"/>
                      <a:pt x="51" y="116"/>
                      <a:pt x="50" y="116"/>
                    </a:cubicBezTo>
                    <a:cubicBezTo>
                      <a:pt x="50" y="116"/>
                      <a:pt x="50" y="116"/>
                      <a:pt x="49" y="116"/>
                    </a:cubicBezTo>
                    <a:moveTo>
                      <a:pt x="45" y="106"/>
                    </a:moveTo>
                    <a:cubicBezTo>
                      <a:pt x="46" y="109"/>
                      <a:pt x="46" y="109"/>
                      <a:pt x="46" y="109"/>
                    </a:cubicBezTo>
                    <a:cubicBezTo>
                      <a:pt x="46" y="108"/>
                      <a:pt x="47" y="108"/>
                      <a:pt x="47" y="108"/>
                    </a:cubicBezTo>
                    <a:cubicBezTo>
                      <a:pt x="48" y="108"/>
                      <a:pt x="48" y="108"/>
                      <a:pt x="48" y="108"/>
                    </a:cubicBezTo>
                    <a:cubicBezTo>
                      <a:pt x="49" y="109"/>
                      <a:pt x="50" y="110"/>
                      <a:pt x="49" y="111"/>
                    </a:cubicBezTo>
                    <a:cubicBezTo>
                      <a:pt x="49" y="111"/>
                      <a:pt x="49" y="111"/>
                      <a:pt x="49" y="111"/>
                    </a:cubicBezTo>
                    <a:cubicBezTo>
                      <a:pt x="49" y="111"/>
                      <a:pt x="49" y="111"/>
                      <a:pt x="49" y="111"/>
                    </a:cubicBezTo>
                    <a:cubicBezTo>
                      <a:pt x="49" y="111"/>
                      <a:pt x="50" y="112"/>
                      <a:pt x="50" y="112"/>
                    </a:cubicBezTo>
                    <a:cubicBezTo>
                      <a:pt x="51" y="112"/>
                      <a:pt x="51" y="112"/>
                      <a:pt x="52" y="112"/>
                    </a:cubicBezTo>
                    <a:cubicBezTo>
                      <a:pt x="50" y="107"/>
                      <a:pt x="50" y="107"/>
                      <a:pt x="50" y="107"/>
                    </a:cubicBezTo>
                    <a:cubicBezTo>
                      <a:pt x="50" y="107"/>
                      <a:pt x="49" y="107"/>
                      <a:pt x="49" y="107"/>
                    </a:cubicBezTo>
                    <a:cubicBezTo>
                      <a:pt x="49" y="107"/>
                      <a:pt x="49" y="107"/>
                      <a:pt x="49" y="107"/>
                    </a:cubicBezTo>
                    <a:cubicBezTo>
                      <a:pt x="48" y="107"/>
                      <a:pt x="47" y="107"/>
                      <a:pt x="46" y="106"/>
                    </a:cubicBezTo>
                    <a:cubicBezTo>
                      <a:pt x="45" y="106"/>
                      <a:pt x="45" y="106"/>
                      <a:pt x="45" y="106"/>
                    </a:cubicBezTo>
                    <a:moveTo>
                      <a:pt x="41" y="97"/>
                    </a:moveTo>
                    <a:cubicBezTo>
                      <a:pt x="42" y="99"/>
                      <a:pt x="42" y="99"/>
                      <a:pt x="42" y="99"/>
                    </a:cubicBezTo>
                    <a:cubicBezTo>
                      <a:pt x="42" y="99"/>
                      <a:pt x="43" y="99"/>
                      <a:pt x="43" y="99"/>
                    </a:cubicBezTo>
                    <a:cubicBezTo>
                      <a:pt x="43" y="99"/>
                      <a:pt x="43" y="99"/>
                      <a:pt x="44" y="99"/>
                    </a:cubicBezTo>
                    <a:cubicBezTo>
                      <a:pt x="45" y="99"/>
                      <a:pt x="45" y="100"/>
                      <a:pt x="45" y="101"/>
                    </a:cubicBezTo>
                    <a:cubicBezTo>
                      <a:pt x="45" y="102"/>
                      <a:pt x="45" y="102"/>
                      <a:pt x="45" y="102"/>
                    </a:cubicBezTo>
                    <a:cubicBezTo>
                      <a:pt x="45" y="102"/>
                      <a:pt x="45" y="102"/>
                      <a:pt x="45" y="102"/>
                    </a:cubicBezTo>
                    <a:cubicBezTo>
                      <a:pt x="45" y="102"/>
                      <a:pt x="45" y="102"/>
                      <a:pt x="46" y="102"/>
                    </a:cubicBezTo>
                    <a:cubicBezTo>
                      <a:pt x="46" y="103"/>
                      <a:pt x="47" y="103"/>
                      <a:pt x="48" y="103"/>
                    </a:cubicBezTo>
                    <a:cubicBezTo>
                      <a:pt x="45" y="97"/>
                      <a:pt x="45" y="97"/>
                      <a:pt x="45" y="97"/>
                    </a:cubicBezTo>
                    <a:cubicBezTo>
                      <a:pt x="45" y="97"/>
                      <a:pt x="45" y="97"/>
                      <a:pt x="45" y="97"/>
                    </a:cubicBezTo>
                    <a:cubicBezTo>
                      <a:pt x="45" y="97"/>
                      <a:pt x="45" y="97"/>
                      <a:pt x="45" y="97"/>
                    </a:cubicBezTo>
                    <a:cubicBezTo>
                      <a:pt x="44" y="97"/>
                      <a:pt x="42" y="97"/>
                      <a:pt x="41" y="97"/>
                    </a:cubicBezTo>
                    <a:cubicBezTo>
                      <a:pt x="41" y="97"/>
                      <a:pt x="41" y="97"/>
                      <a:pt x="41" y="97"/>
                    </a:cubicBezTo>
                    <a:moveTo>
                      <a:pt x="36" y="87"/>
                    </a:moveTo>
                    <a:cubicBezTo>
                      <a:pt x="37" y="90"/>
                      <a:pt x="37" y="90"/>
                      <a:pt x="37" y="90"/>
                    </a:cubicBezTo>
                    <a:cubicBezTo>
                      <a:pt x="38" y="90"/>
                      <a:pt x="38" y="89"/>
                      <a:pt x="39" y="89"/>
                    </a:cubicBezTo>
                    <a:cubicBezTo>
                      <a:pt x="39" y="89"/>
                      <a:pt x="39" y="89"/>
                      <a:pt x="39" y="89"/>
                    </a:cubicBezTo>
                    <a:cubicBezTo>
                      <a:pt x="40" y="90"/>
                      <a:pt x="41" y="91"/>
                      <a:pt x="41" y="92"/>
                    </a:cubicBezTo>
                    <a:cubicBezTo>
                      <a:pt x="40" y="92"/>
                      <a:pt x="40" y="92"/>
                      <a:pt x="40" y="92"/>
                    </a:cubicBezTo>
                    <a:cubicBezTo>
                      <a:pt x="41" y="92"/>
                      <a:pt x="41" y="92"/>
                      <a:pt x="41" y="92"/>
                    </a:cubicBezTo>
                    <a:cubicBezTo>
                      <a:pt x="41" y="93"/>
                      <a:pt x="41" y="93"/>
                      <a:pt x="41" y="93"/>
                    </a:cubicBezTo>
                    <a:cubicBezTo>
                      <a:pt x="42" y="93"/>
                      <a:pt x="43" y="93"/>
                      <a:pt x="43" y="93"/>
                    </a:cubicBezTo>
                    <a:cubicBezTo>
                      <a:pt x="41" y="88"/>
                      <a:pt x="41" y="88"/>
                      <a:pt x="41" y="88"/>
                    </a:cubicBezTo>
                    <a:cubicBezTo>
                      <a:pt x="41" y="88"/>
                      <a:pt x="41" y="88"/>
                      <a:pt x="40" y="88"/>
                    </a:cubicBezTo>
                    <a:cubicBezTo>
                      <a:pt x="40" y="88"/>
                      <a:pt x="40" y="88"/>
                      <a:pt x="40" y="88"/>
                    </a:cubicBezTo>
                    <a:cubicBezTo>
                      <a:pt x="39" y="88"/>
                      <a:pt x="38" y="88"/>
                      <a:pt x="37" y="88"/>
                    </a:cubicBezTo>
                    <a:cubicBezTo>
                      <a:pt x="37" y="88"/>
                      <a:pt x="36" y="88"/>
                      <a:pt x="36" y="87"/>
                    </a:cubicBezTo>
                    <a:moveTo>
                      <a:pt x="32" y="78"/>
                    </a:moveTo>
                    <a:cubicBezTo>
                      <a:pt x="33" y="80"/>
                      <a:pt x="33" y="80"/>
                      <a:pt x="33" y="80"/>
                    </a:cubicBezTo>
                    <a:cubicBezTo>
                      <a:pt x="33" y="80"/>
                      <a:pt x="34" y="80"/>
                      <a:pt x="34" y="80"/>
                    </a:cubicBezTo>
                    <a:cubicBezTo>
                      <a:pt x="34" y="80"/>
                      <a:pt x="35" y="80"/>
                      <a:pt x="35" y="80"/>
                    </a:cubicBezTo>
                    <a:cubicBezTo>
                      <a:pt x="36" y="80"/>
                      <a:pt x="36" y="82"/>
                      <a:pt x="36" y="83"/>
                    </a:cubicBezTo>
                    <a:cubicBezTo>
                      <a:pt x="36" y="83"/>
                      <a:pt x="36" y="83"/>
                      <a:pt x="36" y="83"/>
                    </a:cubicBezTo>
                    <a:cubicBezTo>
                      <a:pt x="36" y="83"/>
                      <a:pt x="36" y="83"/>
                      <a:pt x="36" y="83"/>
                    </a:cubicBezTo>
                    <a:cubicBezTo>
                      <a:pt x="36" y="83"/>
                      <a:pt x="37" y="83"/>
                      <a:pt x="37" y="84"/>
                    </a:cubicBezTo>
                    <a:cubicBezTo>
                      <a:pt x="38" y="84"/>
                      <a:pt x="38" y="84"/>
                      <a:pt x="39" y="84"/>
                    </a:cubicBezTo>
                    <a:cubicBezTo>
                      <a:pt x="36" y="79"/>
                      <a:pt x="36" y="79"/>
                      <a:pt x="36" y="79"/>
                    </a:cubicBezTo>
                    <a:cubicBezTo>
                      <a:pt x="36" y="79"/>
                      <a:pt x="36" y="79"/>
                      <a:pt x="36" y="79"/>
                    </a:cubicBezTo>
                    <a:cubicBezTo>
                      <a:pt x="36" y="79"/>
                      <a:pt x="36" y="79"/>
                      <a:pt x="36" y="79"/>
                    </a:cubicBezTo>
                    <a:cubicBezTo>
                      <a:pt x="36" y="79"/>
                      <a:pt x="36" y="79"/>
                      <a:pt x="36" y="79"/>
                    </a:cubicBezTo>
                    <a:cubicBezTo>
                      <a:pt x="35" y="79"/>
                      <a:pt x="34" y="79"/>
                      <a:pt x="32" y="78"/>
                    </a:cubicBezTo>
                    <a:cubicBezTo>
                      <a:pt x="32" y="78"/>
                      <a:pt x="32" y="78"/>
                      <a:pt x="32" y="78"/>
                    </a:cubicBezTo>
                    <a:moveTo>
                      <a:pt x="27" y="69"/>
                    </a:moveTo>
                    <a:cubicBezTo>
                      <a:pt x="29" y="71"/>
                      <a:pt x="29" y="71"/>
                      <a:pt x="29" y="71"/>
                    </a:cubicBezTo>
                    <a:cubicBezTo>
                      <a:pt x="29" y="71"/>
                      <a:pt x="29" y="70"/>
                      <a:pt x="30" y="70"/>
                    </a:cubicBezTo>
                    <a:cubicBezTo>
                      <a:pt x="30" y="70"/>
                      <a:pt x="30" y="71"/>
                      <a:pt x="31" y="71"/>
                    </a:cubicBezTo>
                    <a:cubicBezTo>
                      <a:pt x="32" y="71"/>
                      <a:pt x="32" y="72"/>
                      <a:pt x="32" y="73"/>
                    </a:cubicBezTo>
                    <a:cubicBezTo>
                      <a:pt x="32" y="73"/>
                      <a:pt x="32" y="73"/>
                      <a:pt x="32" y="73"/>
                    </a:cubicBezTo>
                    <a:cubicBezTo>
                      <a:pt x="32" y="74"/>
                      <a:pt x="32" y="74"/>
                      <a:pt x="32" y="74"/>
                    </a:cubicBezTo>
                    <a:cubicBezTo>
                      <a:pt x="32" y="74"/>
                      <a:pt x="32" y="74"/>
                      <a:pt x="33" y="74"/>
                    </a:cubicBezTo>
                    <a:cubicBezTo>
                      <a:pt x="33" y="74"/>
                      <a:pt x="34" y="74"/>
                      <a:pt x="35" y="75"/>
                    </a:cubicBezTo>
                    <a:cubicBezTo>
                      <a:pt x="32" y="69"/>
                      <a:pt x="32" y="69"/>
                      <a:pt x="32" y="69"/>
                    </a:cubicBezTo>
                    <a:cubicBezTo>
                      <a:pt x="32" y="69"/>
                      <a:pt x="32" y="69"/>
                      <a:pt x="32" y="69"/>
                    </a:cubicBezTo>
                    <a:cubicBezTo>
                      <a:pt x="31" y="69"/>
                      <a:pt x="31" y="69"/>
                      <a:pt x="31" y="69"/>
                    </a:cubicBezTo>
                    <a:cubicBezTo>
                      <a:pt x="30" y="69"/>
                      <a:pt x="29" y="69"/>
                      <a:pt x="28" y="69"/>
                    </a:cubicBezTo>
                    <a:cubicBezTo>
                      <a:pt x="28" y="69"/>
                      <a:pt x="28" y="69"/>
                      <a:pt x="27" y="69"/>
                    </a:cubicBezTo>
                    <a:moveTo>
                      <a:pt x="23" y="59"/>
                    </a:moveTo>
                    <a:cubicBezTo>
                      <a:pt x="24" y="62"/>
                      <a:pt x="24" y="62"/>
                      <a:pt x="24" y="62"/>
                    </a:cubicBezTo>
                    <a:cubicBezTo>
                      <a:pt x="24" y="61"/>
                      <a:pt x="25" y="61"/>
                      <a:pt x="25" y="61"/>
                    </a:cubicBezTo>
                    <a:cubicBezTo>
                      <a:pt x="26" y="61"/>
                      <a:pt x="26" y="61"/>
                      <a:pt x="26" y="61"/>
                    </a:cubicBezTo>
                    <a:cubicBezTo>
                      <a:pt x="27" y="62"/>
                      <a:pt x="28" y="63"/>
                      <a:pt x="27" y="64"/>
                    </a:cubicBezTo>
                    <a:cubicBezTo>
                      <a:pt x="27" y="64"/>
                      <a:pt x="27" y="64"/>
                      <a:pt x="27" y="64"/>
                    </a:cubicBezTo>
                    <a:cubicBezTo>
                      <a:pt x="27" y="64"/>
                      <a:pt x="27" y="64"/>
                      <a:pt x="27" y="64"/>
                    </a:cubicBezTo>
                    <a:cubicBezTo>
                      <a:pt x="27" y="64"/>
                      <a:pt x="28" y="65"/>
                      <a:pt x="28" y="65"/>
                    </a:cubicBezTo>
                    <a:cubicBezTo>
                      <a:pt x="29" y="65"/>
                      <a:pt x="30" y="65"/>
                      <a:pt x="30" y="65"/>
                    </a:cubicBezTo>
                    <a:cubicBezTo>
                      <a:pt x="28" y="60"/>
                      <a:pt x="28" y="60"/>
                      <a:pt x="28" y="60"/>
                    </a:cubicBezTo>
                    <a:cubicBezTo>
                      <a:pt x="28" y="60"/>
                      <a:pt x="27" y="60"/>
                      <a:pt x="27" y="60"/>
                    </a:cubicBezTo>
                    <a:cubicBezTo>
                      <a:pt x="27" y="60"/>
                      <a:pt x="27" y="60"/>
                      <a:pt x="27" y="60"/>
                    </a:cubicBezTo>
                    <a:cubicBezTo>
                      <a:pt x="26" y="60"/>
                      <a:pt x="25" y="60"/>
                      <a:pt x="24" y="59"/>
                    </a:cubicBezTo>
                    <a:cubicBezTo>
                      <a:pt x="23" y="59"/>
                      <a:pt x="23" y="59"/>
                      <a:pt x="23" y="59"/>
                    </a:cubicBezTo>
                    <a:moveTo>
                      <a:pt x="19" y="50"/>
                    </a:moveTo>
                    <a:cubicBezTo>
                      <a:pt x="20" y="52"/>
                      <a:pt x="20" y="52"/>
                      <a:pt x="20" y="52"/>
                    </a:cubicBezTo>
                    <a:cubicBezTo>
                      <a:pt x="20" y="52"/>
                      <a:pt x="21" y="52"/>
                      <a:pt x="21" y="52"/>
                    </a:cubicBezTo>
                    <a:cubicBezTo>
                      <a:pt x="21" y="52"/>
                      <a:pt x="22" y="52"/>
                      <a:pt x="22" y="52"/>
                    </a:cubicBezTo>
                    <a:cubicBezTo>
                      <a:pt x="23" y="52"/>
                      <a:pt x="23" y="53"/>
                      <a:pt x="23" y="54"/>
                    </a:cubicBezTo>
                    <a:cubicBezTo>
                      <a:pt x="23" y="55"/>
                      <a:pt x="23" y="55"/>
                      <a:pt x="23" y="55"/>
                    </a:cubicBezTo>
                    <a:cubicBezTo>
                      <a:pt x="23" y="55"/>
                      <a:pt x="23" y="55"/>
                      <a:pt x="23" y="55"/>
                    </a:cubicBezTo>
                    <a:cubicBezTo>
                      <a:pt x="23" y="55"/>
                      <a:pt x="23" y="55"/>
                      <a:pt x="24" y="55"/>
                    </a:cubicBezTo>
                    <a:cubicBezTo>
                      <a:pt x="24" y="55"/>
                      <a:pt x="25" y="56"/>
                      <a:pt x="26" y="56"/>
                    </a:cubicBezTo>
                    <a:cubicBezTo>
                      <a:pt x="23" y="50"/>
                      <a:pt x="23" y="50"/>
                      <a:pt x="23" y="50"/>
                    </a:cubicBezTo>
                    <a:cubicBezTo>
                      <a:pt x="23" y="50"/>
                      <a:pt x="23" y="50"/>
                      <a:pt x="23" y="50"/>
                    </a:cubicBezTo>
                    <a:cubicBezTo>
                      <a:pt x="23" y="50"/>
                      <a:pt x="23" y="50"/>
                      <a:pt x="23" y="50"/>
                    </a:cubicBezTo>
                    <a:cubicBezTo>
                      <a:pt x="22" y="50"/>
                      <a:pt x="21" y="50"/>
                      <a:pt x="19" y="50"/>
                    </a:cubicBezTo>
                    <a:cubicBezTo>
                      <a:pt x="19" y="50"/>
                      <a:pt x="19" y="50"/>
                      <a:pt x="19" y="50"/>
                    </a:cubicBezTo>
                    <a:moveTo>
                      <a:pt x="14" y="40"/>
                    </a:moveTo>
                    <a:cubicBezTo>
                      <a:pt x="15" y="43"/>
                      <a:pt x="15" y="43"/>
                      <a:pt x="15" y="43"/>
                    </a:cubicBezTo>
                    <a:cubicBezTo>
                      <a:pt x="16" y="42"/>
                      <a:pt x="16" y="42"/>
                      <a:pt x="17" y="42"/>
                    </a:cubicBezTo>
                    <a:cubicBezTo>
                      <a:pt x="17" y="42"/>
                      <a:pt x="17" y="42"/>
                      <a:pt x="17" y="42"/>
                    </a:cubicBezTo>
                    <a:cubicBezTo>
                      <a:pt x="18" y="43"/>
                      <a:pt x="19" y="44"/>
                      <a:pt x="19" y="45"/>
                    </a:cubicBezTo>
                    <a:cubicBezTo>
                      <a:pt x="18" y="45"/>
                      <a:pt x="18" y="45"/>
                      <a:pt x="18" y="45"/>
                    </a:cubicBezTo>
                    <a:cubicBezTo>
                      <a:pt x="19" y="45"/>
                      <a:pt x="19" y="45"/>
                      <a:pt x="19" y="45"/>
                    </a:cubicBezTo>
                    <a:cubicBezTo>
                      <a:pt x="19" y="45"/>
                      <a:pt x="19" y="46"/>
                      <a:pt x="19" y="46"/>
                    </a:cubicBezTo>
                    <a:cubicBezTo>
                      <a:pt x="20" y="46"/>
                      <a:pt x="21" y="46"/>
                      <a:pt x="21" y="46"/>
                    </a:cubicBezTo>
                    <a:cubicBezTo>
                      <a:pt x="19" y="41"/>
                      <a:pt x="19" y="41"/>
                      <a:pt x="19" y="41"/>
                    </a:cubicBezTo>
                    <a:cubicBezTo>
                      <a:pt x="19" y="41"/>
                      <a:pt x="19" y="41"/>
                      <a:pt x="19" y="41"/>
                    </a:cubicBezTo>
                    <a:cubicBezTo>
                      <a:pt x="18" y="41"/>
                      <a:pt x="18" y="41"/>
                      <a:pt x="18" y="41"/>
                    </a:cubicBezTo>
                    <a:cubicBezTo>
                      <a:pt x="17" y="41"/>
                      <a:pt x="16" y="41"/>
                      <a:pt x="15" y="41"/>
                    </a:cubicBezTo>
                    <a:cubicBezTo>
                      <a:pt x="15" y="40"/>
                      <a:pt x="14" y="40"/>
                      <a:pt x="14" y="40"/>
                    </a:cubicBezTo>
                    <a:moveTo>
                      <a:pt x="10" y="31"/>
                    </a:moveTo>
                    <a:cubicBezTo>
                      <a:pt x="11" y="33"/>
                      <a:pt x="11" y="33"/>
                      <a:pt x="11" y="33"/>
                    </a:cubicBezTo>
                    <a:cubicBezTo>
                      <a:pt x="11" y="33"/>
                      <a:pt x="12" y="33"/>
                      <a:pt x="12" y="33"/>
                    </a:cubicBezTo>
                    <a:cubicBezTo>
                      <a:pt x="12" y="33"/>
                      <a:pt x="13" y="33"/>
                      <a:pt x="13" y="33"/>
                    </a:cubicBezTo>
                    <a:cubicBezTo>
                      <a:pt x="14" y="33"/>
                      <a:pt x="15" y="34"/>
                      <a:pt x="14" y="35"/>
                    </a:cubicBezTo>
                    <a:cubicBezTo>
                      <a:pt x="14" y="36"/>
                      <a:pt x="14" y="36"/>
                      <a:pt x="14" y="36"/>
                    </a:cubicBezTo>
                    <a:cubicBezTo>
                      <a:pt x="14" y="36"/>
                      <a:pt x="14" y="36"/>
                      <a:pt x="14" y="36"/>
                    </a:cubicBezTo>
                    <a:cubicBezTo>
                      <a:pt x="14" y="36"/>
                      <a:pt x="15" y="36"/>
                      <a:pt x="15" y="36"/>
                    </a:cubicBezTo>
                    <a:cubicBezTo>
                      <a:pt x="16" y="37"/>
                      <a:pt x="16" y="37"/>
                      <a:pt x="17" y="37"/>
                    </a:cubicBezTo>
                    <a:cubicBezTo>
                      <a:pt x="15" y="31"/>
                      <a:pt x="15" y="31"/>
                      <a:pt x="15" y="31"/>
                    </a:cubicBezTo>
                    <a:cubicBezTo>
                      <a:pt x="14" y="31"/>
                      <a:pt x="14" y="31"/>
                      <a:pt x="14" y="31"/>
                    </a:cubicBezTo>
                    <a:cubicBezTo>
                      <a:pt x="14" y="31"/>
                      <a:pt x="14" y="31"/>
                      <a:pt x="14" y="31"/>
                    </a:cubicBezTo>
                    <a:cubicBezTo>
                      <a:pt x="13" y="31"/>
                      <a:pt x="12" y="31"/>
                      <a:pt x="11" y="31"/>
                    </a:cubicBezTo>
                    <a:cubicBezTo>
                      <a:pt x="10" y="31"/>
                      <a:pt x="10" y="31"/>
                      <a:pt x="10" y="31"/>
                    </a:cubicBezTo>
                    <a:moveTo>
                      <a:pt x="5" y="21"/>
                    </a:moveTo>
                    <a:cubicBezTo>
                      <a:pt x="7" y="24"/>
                      <a:pt x="7" y="24"/>
                      <a:pt x="7" y="24"/>
                    </a:cubicBezTo>
                    <a:cubicBezTo>
                      <a:pt x="7" y="24"/>
                      <a:pt x="7" y="23"/>
                      <a:pt x="8" y="23"/>
                    </a:cubicBezTo>
                    <a:cubicBezTo>
                      <a:pt x="8" y="23"/>
                      <a:pt x="8" y="23"/>
                      <a:pt x="9" y="23"/>
                    </a:cubicBezTo>
                    <a:cubicBezTo>
                      <a:pt x="10" y="24"/>
                      <a:pt x="10" y="25"/>
                      <a:pt x="10" y="26"/>
                    </a:cubicBezTo>
                    <a:cubicBezTo>
                      <a:pt x="10" y="26"/>
                      <a:pt x="10" y="26"/>
                      <a:pt x="10" y="26"/>
                    </a:cubicBezTo>
                    <a:cubicBezTo>
                      <a:pt x="10" y="26"/>
                      <a:pt x="10" y="26"/>
                      <a:pt x="10" y="26"/>
                    </a:cubicBezTo>
                    <a:cubicBezTo>
                      <a:pt x="10" y="27"/>
                      <a:pt x="10" y="27"/>
                      <a:pt x="11" y="27"/>
                    </a:cubicBezTo>
                    <a:cubicBezTo>
                      <a:pt x="11" y="27"/>
                      <a:pt x="12" y="27"/>
                      <a:pt x="13" y="27"/>
                    </a:cubicBezTo>
                    <a:cubicBezTo>
                      <a:pt x="10" y="22"/>
                      <a:pt x="10" y="22"/>
                      <a:pt x="10" y="22"/>
                    </a:cubicBezTo>
                    <a:cubicBezTo>
                      <a:pt x="10" y="22"/>
                      <a:pt x="10" y="22"/>
                      <a:pt x="10" y="22"/>
                    </a:cubicBezTo>
                    <a:cubicBezTo>
                      <a:pt x="9" y="22"/>
                      <a:pt x="9" y="22"/>
                      <a:pt x="9" y="22"/>
                    </a:cubicBezTo>
                    <a:cubicBezTo>
                      <a:pt x="8" y="22"/>
                      <a:pt x="7" y="22"/>
                      <a:pt x="6" y="22"/>
                    </a:cubicBezTo>
                    <a:cubicBezTo>
                      <a:pt x="6" y="22"/>
                      <a:pt x="6" y="22"/>
                      <a:pt x="5" y="21"/>
                    </a:cubicBezTo>
                    <a:moveTo>
                      <a:pt x="21" y="0"/>
                    </a:moveTo>
                    <a:cubicBezTo>
                      <a:pt x="20" y="0"/>
                      <a:pt x="20" y="0"/>
                      <a:pt x="20" y="0"/>
                    </a:cubicBezTo>
                    <a:cubicBezTo>
                      <a:pt x="20" y="0"/>
                      <a:pt x="20" y="0"/>
                      <a:pt x="20" y="0"/>
                    </a:cubicBezTo>
                    <a:cubicBezTo>
                      <a:pt x="2" y="9"/>
                      <a:pt x="2" y="9"/>
                      <a:pt x="2" y="9"/>
                    </a:cubicBezTo>
                    <a:cubicBezTo>
                      <a:pt x="1" y="9"/>
                      <a:pt x="0" y="10"/>
                      <a:pt x="1" y="11"/>
                    </a:cubicBezTo>
                    <a:cubicBezTo>
                      <a:pt x="3" y="11"/>
                      <a:pt x="3" y="11"/>
                      <a:pt x="3" y="11"/>
                    </a:cubicBezTo>
                    <a:cubicBezTo>
                      <a:pt x="1" y="11"/>
                      <a:pt x="1" y="11"/>
                      <a:pt x="1" y="11"/>
                    </a:cubicBezTo>
                    <a:cubicBezTo>
                      <a:pt x="2" y="14"/>
                      <a:pt x="2" y="14"/>
                      <a:pt x="2" y="14"/>
                    </a:cubicBezTo>
                    <a:cubicBezTo>
                      <a:pt x="3" y="14"/>
                      <a:pt x="3" y="14"/>
                      <a:pt x="3" y="14"/>
                    </a:cubicBezTo>
                    <a:cubicBezTo>
                      <a:pt x="4" y="14"/>
                      <a:pt x="4" y="14"/>
                      <a:pt x="4" y="14"/>
                    </a:cubicBezTo>
                    <a:cubicBezTo>
                      <a:pt x="5" y="14"/>
                      <a:pt x="6" y="16"/>
                      <a:pt x="5" y="17"/>
                    </a:cubicBezTo>
                    <a:cubicBezTo>
                      <a:pt x="5" y="17"/>
                      <a:pt x="5" y="17"/>
                      <a:pt x="5" y="17"/>
                    </a:cubicBezTo>
                    <a:cubicBezTo>
                      <a:pt x="5" y="17"/>
                      <a:pt x="5" y="17"/>
                      <a:pt x="5" y="17"/>
                    </a:cubicBezTo>
                    <a:cubicBezTo>
                      <a:pt x="5" y="17"/>
                      <a:pt x="6" y="17"/>
                      <a:pt x="6" y="18"/>
                    </a:cubicBezTo>
                    <a:cubicBezTo>
                      <a:pt x="7" y="18"/>
                      <a:pt x="8" y="18"/>
                      <a:pt x="8" y="18"/>
                    </a:cubicBezTo>
                    <a:cubicBezTo>
                      <a:pt x="5" y="12"/>
                      <a:pt x="5" y="12"/>
                      <a:pt x="5" y="12"/>
                    </a:cubicBezTo>
                    <a:cubicBezTo>
                      <a:pt x="18" y="6"/>
                      <a:pt x="18" y="6"/>
                      <a:pt x="18" y="6"/>
                    </a:cubicBezTo>
                    <a:cubicBezTo>
                      <a:pt x="20" y="5"/>
                      <a:pt x="20" y="5"/>
                      <a:pt x="20" y="5"/>
                    </a:cubicBezTo>
                    <a:cubicBezTo>
                      <a:pt x="98" y="173"/>
                      <a:pt x="98" y="173"/>
                      <a:pt x="98" y="173"/>
                    </a:cubicBezTo>
                    <a:cubicBezTo>
                      <a:pt x="97" y="174"/>
                      <a:pt x="97" y="174"/>
                      <a:pt x="97" y="174"/>
                    </a:cubicBezTo>
                    <a:cubicBezTo>
                      <a:pt x="84" y="180"/>
                      <a:pt x="84" y="180"/>
                      <a:pt x="84" y="180"/>
                    </a:cubicBezTo>
                    <a:cubicBezTo>
                      <a:pt x="80" y="173"/>
                      <a:pt x="80" y="173"/>
                      <a:pt x="80" y="173"/>
                    </a:cubicBezTo>
                    <a:cubicBezTo>
                      <a:pt x="80" y="173"/>
                      <a:pt x="80" y="173"/>
                      <a:pt x="80" y="173"/>
                    </a:cubicBezTo>
                    <a:cubicBezTo>
                      <a:pt x="80" y="173"/>
                      <a:pt x="80" y="173"/>
                      <a:pt x="80" y="173"/>
                    </a:cubicBezTo>
                    <a:cubicBezTo>
                      <a:pt x="80" y="173"/>
                      <a:pt x="80" y="173"/>
                      <a:pt x="80" y="173"/>
                    </a:cubicBezTo>
                    <a:cubicBezTo>
                      <a:pt x="79" y="173"/>
                      <a:pt x="78" y="173"/>
                      <a:pt x="76" y="172"/>
                    </a:cubicBezTo>
                    <a:cubicBezTo>
                      <a:pt x="76" y="172"/>
                      <a:pt x="76" y="172"/>
                      <a:pt x="76" y="172"/>
                    </a:cubicBezTo>
                    <a:cubicBezTo>
                      <a:pt x="81" y="183"/>
                      <a:pt x="81" y="183"/>
                      <a:pt x="81" y="183"/>
                    </a:cubicBezTo>
                    <a:cubicBezTo>
                      <a:pt x="81" y="184"/>
                      <a:pt x="81" y="184"/>
                      <a:pt x="82" y="184"/>
                    </a:cubicBezTo>
                    <a:cubicBezTo>
                      <a:pt x="82" y="184"/>
                      <a:pt x="82" y="184"/>
                      <a:pt x="83" y="184"/>
                    </a:cubicBezTo>
                    <a:cubicBezTo>
                      <a:pt x="83" y="184"/>
                      <a:pt x="83" y="184"/>
                      <a:pt x="84" y="184"/>
                    </a:cubicBezTo>
                    <a:cubicBezTo>
                      <a:pt x="100" y="177"/>
                      <a:pt x="100" y="177"/>
                      <a:pt x="100" y="177"/>
                    </a:cubicBezTo>
                    <a:cubicBezTo>
                      <a:pt x="102" y="176"/>
                      <a:pt x="102" y="176"/>
                      <a:pt x="102" y="176"/>
                    </a:cubicBezTo>
                    <a:cubicBezTo>
                      <a:pt x="102" y="176"/>
                      <a:pt x="102" y="175"/>
                      <a:pt x="103" y="175"/>
                    </a:cubicBezTo>
                    <a:cubicBezTo>
                      <a:pt x="103" y="174"/>
                      <a:pt x="103" y="174"/>
                      <a:pt x="103" y="173"/>
                    </a:cubicBezTo>
                    <a:cubicBezTo>
                      <a:pt x="102" y="171"/>
                      <a:pt x="102" y="171"/>
                      <a:pt x="102" y="171"/>
                    </a:cubicBezTo>
                    <a:cubicBezTo>
                      <a:pt x="23" y="3"/>
                      <a:pt x="23" y="3"/>
                      <a:pt x="23" y="3"/>
                    </a:cubicBezTo>
                    <a:cubicBezTo>
                      <a:pt x="22" y="1"/>
                      <a:pt x="22" y="1"/>
                      <a:pt x="22" y="1"/>
                    </a:cubicBezTo>
                    <a:cubicBezTo>
                      <a:pt x="22" y="1"/>
                      <a:pt x="21" y="0"/>
                      <a:pt x="21"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9" name="Freeform 233"/>
              <p:cNvSpPr/>
              <p:nvPr/>
            </p:nvSpPr>
            <p:spPr bwMode="auto">
              <a:xfrm>
                <a:off x="2316163" y="2886075"/>
                <a:ext cx="25400" cy="28575"/>
              </a:xfrm>
              <a:custGeom>
                <a:avLst/>
                <a:gdLst>
                  <a:gd name="T0" fmla="*/ 4 w 9"/>
                  <a:gd name="T1" fmla="*/ 0 h 10"/>
                  <a:gd name="T2" fmla="*/ 4 w 9"/>
                  <a:gd name="T3" fmla="*/ 0 h 10"/>
                  <a:gd name="T4" fmla="*/ 2 w 9"/>
                  <a:gd name="T5" fmla="*/ 1 h 10"/>
                  <a:gd name="T6" fmla="*/ 2 w 9"/>
                  <a:gd name="T7" fmla="*/ 1 h 10"/>
                  <a:gd name="T8" fmla="*/ 0 w 9"/>
                  <a:gd name="T9" fmla="*/ 5 h 10"/>
                  <a:gd name="T10" fmla="*/ 0 w 9"/>
                  <a:gd name="T11" fmla="*/ 6 h 10"/>
                  <a:gd name="T12" fmla="*/ 1 w 9"/>
                  <a:gd name="T13" fmla="*/ 5 h 10"/>
                  <a:gd name="T14" fmla="*/ 1 w 9"/>
                  <a:gd name="T15" fmla="*/ 5 h 10"/>
                  <a:gd name="T16" fmla="*/ 3 w 9"/>
                  <a:gd name="T17" fmla="*/ 4 h 10"/>
                  <a:gd name="T18" fmla="*/ 4 w 9"/>
                  <a:gd name="T19" fmla="*/ 5 h 10"/>
                  <a:gd name="T20" fmla="*/ 4 w 9"/>
                  <a:gd name="T21" fmla="*/ 5 h 10"/>
                  <a:gd name="T22" fmla="*/ 4 w 9"/>
                  <a:gd name="T23" fmla="*/ 4 h 10"/>
                  <a:gd name="T24" fmla="*/ 5 w 9"/>
                  <a:gd name="T25" fmla="*/ 5 h 10"/>
                  <a:gd name="T26" fmla="*/ 6 w 9"/>
                  <a:gd name="T27" fmla="*/ 4 h 10"/>
                  <a:gd name="T28" fmla="*/ 5 w 9"/>
                  <a:gd name="T29" fmla="*/ 5 h 10"/>
                  <a:gd name="T30" fmla="*/ 5 w 9"/>
                  <a:gd name="T31" fmla="*/ 5 h 10"/>
                  <a:gd name="T32" fmla="*/ 5 w 9"/>
                  <a:gd name="T33" fmla="*/ 5 h 10"/>
                  <a:gd name="T34" fmla="*/ 4 w 9"/>
                  <a:gd name="T35" fmla="*/ 8 h 10"/>
                  <a:gd name="T36" fmla="*/ 2 w 9"/>
                  <a:gd name="T37" fmla="*/ 9 h 10"/>
                  <a:gd name="T38" fmla="*/ 4 w 9"/>
                  <a:gd name="T39" fmla="*/ 10 h 10"/>
                  <a:gd name="T40" fmla="*/ 4 w 9"/>
                  <a:gd name="T41" fmla="*/ 10 h 10"/>
                  <a:gd name="T42" fmla="*/ 6 w 9"/>
                  <a:gd name="T43" fmla="*/ 9 h 10"/>
                  <a:gd name="T44" fmla="*/ 8 w 9"/>
                  <a:gd name="T45" fmla="*/ 7 h 10"/>
                  <a:gd name="T46" fmla="*/ 9 w 9"/>
                  <a:gd name="T47" fmla="*/ 5 h 10"/>
                  <a:gd name="T48" fmla="*/ 8 w 9"/>
                  <a:gd name="T49" fmla="*/ 3 h 10"/>
                  <a:gd name="T50" fmla="*/ 8 w 9"/>
                  <a:gd name="T51" fmla="*/ 3 h 10"/>
                  <a:gd name="T52" fmla="*/ 6 w 9"/>
                  <a:gd name="T53" fmla="*/ 1 h 10"/>
                  <a:gd name="T54" fmla="*/ 4 w 9"/>
                  <a:gd name="T55"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9" h="10">
                    <a:moveTo>
                      <a:pt x="4" y="0"/>
                    </a:moveTo>
                    <a:cubicBezTo>
                      <a:pt x="4" y="0"/>
                      <a:pt x="4" y="0"/>
                      <a:pt x="4" y="0"/>
                    </a:cubicBezTo>
                    <a:cubicBezTo>
                      <a:pt x="3" y="0"/>
                      <a:pt x="3" y="1"/>
                      <a:pt x="2" y="1"/>
                    </a:cubicBezTo>
                    <a:cubicBezTo>
                      <a:pt x="2" y="1"/>
                      <a:pt x="2" y="1"/>
                      <a:pt x="2" y="1"/>
                    </a:cubicBezTo>
                    <a:cubicBezTo>
                      <a:pt x="1" y="2"/>
                      <a:pt x="0" y="3"/>
                      <a:pt x="0" y="5"/>
                    </a:cubicBezTo>
                    <a:cubicBezTo>
                      <a:pt x="0" y="5"/>
                      <a:pt x="0" y="6"/>
                      <a:pt x="0" y="6"/>
                    </a:cubicBezTo>
                    <a:cubicBezTo>
                      <a:pt x="0" y="6"/>
                      <a:pt x="1" y="5"/>
                      <a:pt x="1" y="5"/>
                    </a:cubicBezTo>
                    <a:cubicBezTo>
                      <a:pt x="1" y="5"/>
                      <a:pt x="1" y="5"/>
                      <a:pt x="1" y="5"/>
                    </a:cubicBezTo>
                    <a:cubicBezTo>
                      <a:pt x="2" y="4"/>
                      <a:pt x="2" y="4"/>
                      <a:pt x="3" y="4"/>
                    </a:cubicBezTo>
                    <a:cubicBezTo>
                      <a:pt x="3" y="4"/>
                      <a:pt x="4" y="4"/>
                      <a:pt x="4" y="5"/>
                    </a:cubicBezTo>
                    <a:cubicBezTo>
                      <a:pt x="4" y="5"/>
                      <a:pt x="4" y="5"/>
                      <a:pt x="4" y="5"/>
                    </a:cubicBezTo>
                    <a:cubicBezTo>
                      <a:pt x="4" y="4"/>
                      <a:pt x="4" y="4"/>
                      <a:pt x="4" y="4"/>
                    </a:cubicBezTo>
                    <a:cubicBezTo>
                      <a:pt x="5" y="5"/>
                      <a:pt x="5" y="5"/>
                      <a:pt x="5" y="5"/>
                    </a:cubicBezTo>
                    <a:cubicBezTo>
                      <a:pt x="6" y="4"/>
                      <a:pt x="6" y="4"/>
                      <a:pt x="6" y="4"/>
                    </a:cubicBezTo>
                    <a:cubicBezTo>
                      <a:pt x="5" y="5"/>
                      <a:pt x="5" y="5"/>
                      <a:pt x="5" y="5"/>
                    </a:cubicBezTo>
                    <a:cubicBezTo>
                      <a:pt x="5" y="5"/>
                      <a:pt x="5" y="5"/>
                      <a:pt x="5" y="5"/>
                    </a:cubicBezTo>
                    <a:cubicBezTo>
                      <a:pt x="5" y="5"/>
                      <a:pt x="5" y="5"/>
                      <a:pt x="5" y="5"/>
                    </a:cubicBezTo>
                    <a:cubicBezTo>
                      <a:pt x="5" y="6"/>
                      <a:pt x="5" y="7"/>
                      <a:pt x="4" y="8"/>
                    </a:cubicBezTo>
                    <a:cubicBezTo>
                      <a:pt x="4" y="8"/>
                      <a:pt x="3" y="9"/>
                      <a:pt x="2" y="9"/>
                    </a:cubicBezTo>
                    <a:cubicBezTo>
                      <a:pt x="3" y="9"/>
                      <a:pt x="4" y="10"/>
                      <a:pt x="4" y="10"/>
                    </a:cubicBezTo>
                    <a:cubicBezTo>
                      <a:pt x="4" y="10"/>
                      <a:pt x="4" y="10"/>
                      <a:pt x="4" y="10"/>
                    </a:cubicBezTo>
                    <a:cubicBezTo>
                      <a:pt x="5" y="10"/>
                      <a:pt x="5" y="9"/>
                      <a:pt x="6" y="9"/>
                    </a:cubicBezTo>
                    <a:cubicBezTo>
                      <a:pt x="7" y="9"/>
                      <a:pt x="8" y="8"/>
                      <a:pt x="8" y="7"/>
                    </a:cubicBezTo>
                    <a:cubicBezTo>
                      <a:pt x="9" y="6"/>
                      <a:pt x="9" y="6"/>
                      <a:pt x="9" y="5"/>
                    </a:cubicBezTo>
                    <a:cubicBezTo>
                      <a:pt x="9" y="4"/>
                      <a:pt x="8" y="4"/>
                      <a:pt x="8" y="3"/>
                    </a:cubicBezTo>
                    <a:cubicBezTo>
                      <a:pt x="8" y="3"/>
                      <a:pt x="8" y="3"/>
                      <a:pt x="8" y="3"/>
                    </a:cubicBezTo>
                    <a:cubicBezTo>
                      <a:pt x="8" y="2"/>
                      <a:pt x="7" y="1"/>
                      <a:pt x="6" y="1"/>
                    </a:cubicBezTo>
                    <a:cubicBezTo>
                      <a:pt x="5" y="1"/>
                      <a:pt x="5" y="0"/>
                      <a:pt x="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0" name="Freeform 234"/>
              <p:cNvSpPr/>
              <p:nvPr/>
            </p:nvSpPr>
            <p:spPr bwMode="auto">
              <a:xfrm>
                <a:off x="2327276" y="2914650"/>
                <a:ext cx="25400" cy="25400"/>
              </a:xfrm>
              <a:custGeom>
                <a:avLst/>
                <a:gdLst>
                  <a:gd name="T0" fmla="*/ 4 w 9"/>
                  <a:gd name="T1" fmla="*/ 0 h 9"/>
                  <a:gd name="T2" fmla="*/ 4 w 9"/>
                  <a:gd name="T3" fmla="*/ 0 h 9"/>
                  <a:gd name="T4" fmla="*/ 3 w 9"/>
                  <a:gd name="T5" fmla="*/ 0 h 9"/>
                  <a:gd name="T6" fmla="*/ 0 w 9"/>
                  <a:gd name="T7" fmla="*/ 4 h 9"/>
                  <a:gd name="T8" fmla="*/ 0 w 9"/>
                  <a:gd name="T9" fmla="*/ 6 h 9"/>
                  <a:gd name="T10" fmla="*/ 2 w 9"/>
                  <a:gd name="T11" fmla="*/ 4 h 9"/>
                  <a:gd name="T12" fmla="*/ 3 w 9"/>
                  <a:gd name="T13" fmla="*/ 4 h 9"/>
                  <a:gd name="T14" fmla="*/ 4 w 9"/>
                  <a:gd name="T15" fmla="*/ 4 h 9"/>
                  <a:gd name="T16" fmla="*/ 4 w 9"/>
                  <a:gd name="T17" fmla="*/ 4 h 9"/>
                  <a:gd name="T18" fmla="*/ 4 w 9"/>
                  <a:gd name="T19" fmla="*/ 4 h 9"/>
                  <a:gd name="T20" fmla="*/ 5 w 9"/>
                  <a:gd name="T21" fmla="*/ 4 h 9"/>
                  <a:gd name="T22" fmla="*/ 7 w 9"/>
                  <a:gd name="T23" fmla="*/ 3 h 9"/>
                  <a:gd name="T24" fmla="*/ 5 w 9"/>
                  <a:gd name="T25" fmla="*/ 4 h 9"/>
                  <a:gd name="T26" fmla="*/ 5 w 9"/>
                  <a:gd name="T27" fmla="*/ 4 h 9"/>
                  <a:gd name="T28" fmla="*/ 5 w 9"/>
                  <a:gd name="T29" fmla="*/ 5 h 9"/>
                  <a:gd name="T30" fmla="*/ 5 w 9"/>
                  <a:gd name="T31" fmla="*/ 7 h 9"/>
                  <a:gd name="T32" fmla="*/ 3 w 9"/>
                  <a:gd name="T33" fmla="*/ 9 h 9"/>
                  <a:gd name="T34" fmla="*/ 4 w 9"/>
                  <a:gd name="T35" fmla="*/ 9 h 9"/>
                  <a:gd name="T36" fmla="*/ 4 w 9"/>
                  <a:gd name="T37" fmla="*/ 9 h 9"/>
                  <a:gd name="T38" fmla="*/ 4 w 9"/>
                  <a:gd name="T39" fmla="*/ 9 h 9"/>
                  <a:gd name="T40" fmla="*/ 6 w 9"/>
                  <a:gd name="T41" fmla="*/ 9 h 9"/>
                  <a:gd name="T42" fmla="*/ 9 w 9"/>
                  <a:gd name="T43" fmla="*/ 6 h 9"/>
                  <a:gd name="T44" fmla="*/ 9 w 9"/>
                  <a:gd name="T45" fmla="*/ 4 h 9"/>
                  <a:gd name="T46" fmla="*/ 9 w 9"/>
                  <a:gd name="T47" fmla="*/ 3 h 9"/>
                  <a:gd name="T48" fmla="*/ 9 w 9"/>
                  <a:gd name="T49" fmla="*/ 3 h 9"/>
                  <a:gd name="T50" fmla="*/ 6 w 9"/>
                  <a:gd name="T51" fmla="*/ 0 h 9"/>
                  <a:gd name="T52" fmla="*/ 4 w 9"/>
                  <a:gd name="T5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 h="9">
                    <a:moveTo>
                      <a:pt x="4" y="0"/>
                    </a:moveTo>
                    <a:cubicBezTo>
                      <a:pt x="4" y="0"/>
                      <a:pt x="4" y="0"/>
                      <a:pt x="4" y="0"/>
                    </a:cubicBezTo>
                    <a:cubicBezTo>
                      <a:pt x="4" y="0"/>
                      <a:pt x="3" y="0"/>
                      <a:pt x="3" y="0"/>
                    </a:cubicBezTo>
                    <a:cubicBezTo>
                      <a:pt x="1" y="1"/>
                      <a:pt x="0" y="3"/>
                      <a:pt x="0" y="4"/>
                    </a:cubicBezTo>
                    <a:cubicBezTo>
                      <a:pt x="0" y="5"/>
                      <a:pt x="0" y="5"/>
                      <a:pt x="0" y="6"/>
                    </a:cubicBezTo>
                    <a:cubicBezTo>
                      <a:pt x="1" y="5"/>
                      <a:pt x="1" y="5"/>
                      <a:pt x="2" y="4"/>
                    </a:cubicBezTo>
                    <a:cubicBezTo>
                      <a:pt x="2" y="4"/>
                      <a:pt x="3" y="4"/>
                      <a:pt x="3" y="4"/>
                    </a:cubicBezTo>
                    <a:cubicBezTo>
                      <a:pt x="4" y="4"/>
                      <a:pt x="4" y="4"/>
                      <a:pt x="4" y="4"/>
                    </a:cubicBezTo>
                    <a:cubicBezTo>
                      <a:pt x="4" y="4"/>
                      <a:pt x="4" y="4"/>
                      <a:pt x="4" y="4"/>
                    </a:cubicBezTo>
                    <a:cubicBezTo>
                      <a:pt x="4" y="4"/>
                      <a:pt x="4" y="4"/>
                      <a:pt x="4" y="4"/>
                    </a:cubicBezTo>
                    <a:cubicBezTo>
                      <a:pt x="5" y="4"/>
                      <a:pt x="5" y="4"/>
                      <a:pt x="5" y="4"/>
                    </a:cubicBezTo>
                    <a:cubicBezTo>
                      <a:pt x="7" y="3"/>
                      <a:pt x="7" y="3"/>
                      <a:pt x="7" y="3"/>
                    </a:cubicBezTo>
                    <a:cubicBezTo>
                      <a:pt x="5" y="4"/>
                      <a:pt x="5" y="4"/>
                      <a:pt x="5" y="4"/>
                    </a:cubicBezTo>
                    <a:cubicBezTo>
                      <a:pt x="5" y="4"/>
                      <a:pt x="5" y="4"/>
                      <a:pt x="5" y="4"/>
                    </a:cubicBezTo>
                    <a:cubicBezTo>
                      <a:pt x="5" y="5"/>
                      <a:pt x="5" y="5"/>
                      <a:pt x="5" y="5"/>
                    </a:cubicBezTo>
                    <a:cubicBezTo>
                      <a:pt x="5" y="5"/>
                      <a:pt x="5" y="6"/>
                      <a:pt x="5" y="7"/>
                    </a:cubicBezTo>
                    <a:cubicBezTo>
                      <a:pt x="4" y="8"/>
                      <a:pt x="4" y="8"/>
                      <a:pt x="3" y="9"/>
                    </a:cubicBezTo>
                    <a:cubicBezTo>
                      <a:pt x="3" y="9"/>
                      <a:pt x="4" y="9"/>
                      <a:pt x="4" y="9"/>
                    </a:cubicBezTo>
                    <a:cubicBezTo>
                      <a:pt x="4" y="9"/>
                      <a:pt x="4" y="9"/>
                      <a:pt x="4" y="9"/>
                    </a:cubicBezTo>
                    <a:cubicBezTo>
                      <a:pt x="4" y="9"/>
                      <a:pt x="4" y="9"/>
                      <a:pt x="4" y="9"/>
                    </a:cubicBezTo>
                    <a:cubicBezTo>
                      <a:pt x="5" y="9"/>
                      <a:pt x="6" y="9"/>
                      <a:pt x="6" y="9"/>
                    </a:cubicBezTo>
                    <a:cubicBezTo>
                      <a:pt x="8" y="8"/>
                      <a:pt x="8" y="7"/>
                      <a:pt x="9" y="6"/>
                    </a:cubicBezTo>
                    <a:cubicBezTo>
                      <a:pt x="9" y="5"/>
                      <a:pt x="9" y="5"/>
                      <a:pt x="9" y="4"/>
                    </a:cubicBezTo>
                    <a:cubicBezTo>
                      <a:pt x="9" y="4"/>
                      <a:pt x="9" y="3"/>
                      <a:pt x="9" y="3"/>
                    </a:cubicBezTo>
                    <a:cubicBezTo>
                      <a:pt x="9" y="3"/>
                      <a:pt x="9" y="3"/>
                      <a:pt x="9" y="3"/>
                    </a:cubicBezTo>
                    <a:cubicBezTo>
                      <a:pt x="8" y="1"/>
                      <a:pt x="7" y="1"/>
                      <a:pt x="6" y="0"/>
                    </a:cubicBezTo>
                    <a:cubicBezTo>
                      <a:pt x="6" y="0"/>
                      <a:pt x="5" y="0"/>
                      <a:pt x="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1" name="Freeform 235"/>
              <p:cNvSpPr>
                <a:spLocks noEditPoints="1"/>
              </p:cNvSpPr>
              <p:nvPr/>
            </p:nvSpPr>
            <p:spPr bwMode="auto">
              <a:xfrm>
                <a:off x="2338388" y="2940050"/>
                <a:ext cx="25400" cy="25400"/>
              </a:xfrm>
              <a:custGeom>
                <a:avLst/>
                <a:gdLst>
                  <a:gd name="T0" fmla="*/ 5 w 9"/>
                  <a:gd name="T1" fmla="*/ 5 h 9"/>
                  <a:gd name="T2" fmla="*/ 5 w 9"/>
                  <a:gd name="T3" fmla="*/ 5 h 9"/>
                  <a:gd name="T4" fmla="*/ 7 w 9"/>
                  <a:gd name="T5" fmla="*/ 4 h 9"/>
                  <a:gd name="T6" fmla="*/ 9 w 9"/>
                  <a:gd name="T7" fmla="*/ 3 h 9"/>
                  <a:gd name="T8" fmla="*/ 7 w 9"/>
                  <a:gd name="T9" fmla="*/ 4 h 9"/>
                  <a:gd name="T10" fmla="*/ 5 w 9"/>
                  <a:gd name="T11" fmla="*/ 5 h 9"/>
                  <a:gd name="T12" fmla="*/ 5 w 9"/>
                  <a:gd name="T13" fmla="*/ 0 h 9"/>
                  <a:gd name="T14" fmla="*/ 3 w 9"/>
                  <a:gd name="T15" fmla="*/ 1 h 9"/>
                  <a:gd name="T16" fmla="*/ 0 w 9"/>
                  <a:gd name="T17" fmla="*/ 5 h 9"/>
                  <a:gd name="T18" fmla="*/ 1 w 9"/>
                  <a:gd name="T19" fmla="*/ 6 h 9"/>
                  <a:gd name="T20" fmla="*/ 2 w 9"/>
                  <a:gd name="T21" fmla="*/ 5 h 9"/>
                  <a:gd name="T22" fmla="*/ 2 w 9"/>
                  <a:gd name="T23" fmla="*/ 5 h 9"/>
                  <a:gd name="T24" fmla="*/ 4 w 9"/>
                  <a:gd name="T25" fmla="*/ 4 h 9"/>
                  <a:gd name="T26" fmla="*/ 5 w 9"/>
                  <a:gd name="T27" fmla="*/ 4 h 9"/>
                  <a:gd name="T28" fmla="*/ 5 w 9"/>
                  <a:gd name="T29" fmla="*/ 4 h 9"/>
                  <a:gd name="T30" fmla="*/ 5 w 9"/>
                  <a:gd name="T31" fmla="*/ 4 h 9"/>
                  <a:gd name="T32" fmla="*/ 5 w 9"/>
                  <a:gd name="T33" fmla="*/ 5 h 9"/>
                  <a:gd name="T34" fmla="*/ 5 w 9"/>
                  <a:gd name="T35" fmla="*/ 5 h 9"/>
                  <a:gd name="T36" fmla="*/ 5 w 9"/>
                  <a:gd name="T37" fmla="*/ 5 h 9"/>
                  <a:gd name="T38" fmla="*/ 5 w 9"/>
                  <a:gd name="T39" fmla="*/ 7 h 9"/>
                  <a:gd name="T40" fmla="*/ 3 w 9"/>
                  <a:gd name="T41" fmla="*/ 9 h 9"/>
                  <a:gd name="T42" fmla="*/ 5 w 9"/>
                  <a:gd name="T43" fmla="*/ 9 h 9"/>
                  <a:gd name="T44" fmla="*/ 5 w 9"/>
                  <a:gd name="T45" fmla="*/ 9 h 9"/>
                  <a:gd name="T46" fmla="*/ 7 w 9"/>
                  <a:gd name="T47" fmla="*/ 9 h 9"/>
                  <a:gd name="T48" fmla="*/ 7 w 9"/>
                  <a:gd name="T49" fmla="*/ 9 h 9"/>
                  <a:gd name="T50" fmla="*/ 9 w 9"/>
                  <a:gd name="T51" fmla="*/ 6 h 9"/>
                  <a:gd name="T52" fmla="*/ 9 w 9"/>
                  <a:gd name="T53" fmla="*/ 5 h 9"/>
                  <a:gd name="T54" fmla="*/ 9 w 9"/>
                  <a:gd name="T55" fmla="*/ 3 h 9"/>
                  <a:gd name="T56" fmla="*/ 9 w 9"/>
                  <a:gd name="T57" fmla="*/ 3 h 9"/>
                  <a:gd name="T58" fmla="*/ 6 w 9"/>
                  <a:gd name="T59" fmla="*/ 1 h 9"/>
                  <a:gd name="T60" fmla="*/ 5 w 9"/>
                  <a:gd name="T61" fmla="*/ 0 h 9"/>
                  <a:gd name="T62" fmla="*/ 5 w 9"/>
                  <a:gd name="T63" fmla="*/ 0 h 9"/>
                  <a:gd name="T64" fmla="*/ 5 w 9"/>
                  <a:gd name="T65"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 h="9">
                    <a:moveTo>
                      <a:pt x="5" y="5"/>
                    </a:moveTo>
                    <a:cubicBezTo>
                      <a:pt x="5" y="5"/>
                      <a:pt x="5" y="5"/>
                      <a:pt x="5" y="5"/>
                    </a:cubicBezTo>
                    <a:cubicBezTo>
                      <a:pt x="7" y="4"/>
                      <a:pt x="7" y="4"/>
                      <a:pt x="7" y="4"/>
                    </a:cubicBezTo>
                    <a:cubicBezTo>
                      <a:pt x="9" y="3"/>
                      <a:pt x="9" y="3"/>
                      <a:pt x="9" y="3"/>
                    </a:cubicBezTo>
                    <a:cubicBezTo>
                      <a:pt x="7" y="4"/>
                      <a:pt x="7" y="4"/>
                      <a:pt x="7" y="4"/>
                    </a:cubicBezTo>
                    <a:cubicBezTo>
                      <a:pt x="5" y="5"/>
                      <a:pt x="5" y="5"/>
                      <a:pt x="5" y="5"/>
                    </a:cubicBezTo>
                    <a:moveTo>
                      <a:pt x="5" y="0"/>
                    </a:moveTo>
                    <a:cubicBezTo>
                      <a:pt x="4" y="0"/>
                      <a:pt x="4" y="0"/>
                      <a:pt x="3" y="1"/>
                    </a:cubicBezTo>
                    <a:cubicBezTo>
                      <a:pt x="1" y="2"/>
                      <a:pt x="0" y="3"/>
                      <a:pt x="0" y="5"/>
                    </a:cubicBezTo>
                    <a:cubicBezTo>
                      <a:pt x="0" y="5"/>
                      <a:pt x="0" y="6"/>
                      <a:pt x="1" y="6"/>
                    </a:cubicBezTo>
                    <a:cubicBezTo>
                      <a:pt x="1" y="6"/>
                      <a:pt x="2" y="5"/>
                      <a:pt x="2" y="5"/>
                    </a:cubicBezTo>
                    <a:cubicBezTo>
                      <a:pt x="2" y="5"/>
                      <a:pt x="2" y="5"/>
                      <a:pt x="2" y="5"/>
                    </a:cubicBezTo>
                    <a:cubicBezTo>
                      <a:pt x="2" y="4"/>
                      <a:pt x="3" y="4"/>
                      <a:pt x="4" y="4"/>
                    </a:cubicBezTo>
                    <a:cubicBezTo>
                      <a:pt x="4" y="4"/>
                      <a:pt x="4" y="4"/>
                      <a:pt x="5" y="4"/>
                    </a:cubicBezTo>
                    <a:cubicBezTo>
                      <a:pt x="5" y="4"/>
                      <a:pt x="5" y="4"/>
                      <a:pt x="5" y="4"/>
                    </a:cubicBezTo>
                    <a:cubicBezTo>
                      <a:pt x="5" y="4"/>
                      <a:pt x="5" y="4"/>
                      <a:pt x="5" y="4"/>
                    </a:cubicBezTo>
                    <a:cubicBezTo>
                      <a:pt x="5" y="5"/>
                      <a:pt x="5" y="5"/>
                      <a:pt x="5" y="5"/>
                    </a:cubicBezTo>
                    <a:cubicBezTo>
                      <a:pt x="5" y="5"/>
                      <a:pt x="5" y="5"/>
                      <a:pt x="5" y="5"/>
                    </a:cubicBezTo>
                    <a:cubicBezTo>
                      <a:pt x="5" y="5"/>
                      <a:pt x="5" y="5"/>
                      <a:pt x="5" y="5"/>
                    </a:cubicBezTo>
                    <a:cubicBezTo>
                      <a:pt x="6" y="6"/>
                      <a:pt x="6" y="7"/>
                      <a:pt x="5" y="7"/>
                    </a:cubicBezTo>
                    <a:cubicBezTo>
                      <a:pt x="5" y="8"/>
                      <a:pt x="4" y="9"/>
                      <a:pt x="3" y="9"/>
                    </a:cubicBezTo>
                    <a:cubicBezTo>
                      <a:pt x="4" y="9"/>
                      <a:pt x="4" y="9"/>
                      <a:pt x="5" y="9"/>
                    </a:cubicBezTo>
                    <a:cubicBezTo>
                      <a:pt x="5" y="9"/>
                      <a:pt x="5" y="9"/>
                      <a:pt x="5" y="9"/>
                    </a:cubicBezTo>
                    <a:cubicBezTo>
                      <a:pt x="6" y="9"/>
                      <a:pt x="6" y="9"/>
                      <a:pt x="7" y="9"/>
                    </a:cubicBezTo>
                    <a:cubicBezTo>
                      <a:pt x="7" y="9"/>
                      <a:pt x="7" y="9"/>
                      <a:pt x="7" y="9"/>
                    </a:cubicBezTo>
                    <a:cubicBezTo>
                      <a:pt x="8" y="8"/>
                      <a:pt x="9" y="7"/>
                      <a:pt x="9" y="6"/>
                    </a:cubicBezTo>
                    <a:cubicBezTo>
                      <a:pt x="9" y="6"/>
                      <a:pt x="9" y="5"/>
                      <a:pt x="9" y="5"/>
                    </a:cubicBezTo>
                    <a:cubicBezTo>
                      <a:pt x="9" y="4"/>
                      <a:pt x="9" y="4"/>
                      <a:pt x="9" y="3"/>
                    </a:cubicBezTo>
                    <a:cubicBezTo>
                      <a:pt x="9" y="3"/>
                      <a:pt x="9" y="3"/>
                      <a:pt x="9" y="3"/>
                    </a:cubicBezTo>
                    <a:cubicBezTo>
                      <a:pt x="8" y="2"/>
                      <a:pt x="8" y="1"/>
                      <a:pt x="6" y="1"/>
                    </a:cubicBezTo>
                    <a:cubicBezTo>
                      <a:pt x="6" y="0"/>
                      <a:pt x="5" y="0"/>
                      <a:pt x="5" y="0"/>
                    </a:cubicBezTo>
                    <a:cubicBezTo>
                      <a:pt x="5" y="0"/>
                      <a:pt x="5" y="0"/>
                      <a:pt x="5" y="0"/>
                    </a:cubicBezTo>
                    <a:cubicBezTo>
                      <a:pt x="5" y="0"/>
                      <a:pt x="5" y="0"/>
                      <a:pt x="5"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2" name="Freeform 236"/>
              <p:cNvSpPr/>
              <p:nvPr/>
            </p:nvSpPr>
            <p:spPr bwMode="auto">
              <a:xfrm>
                <a:off x="2352676" y="2967038"/>
                <a:ext cx="23813" cy="25400"/>
              </a:xfrm>
              <a:custGeom>
                <a:avLst/>
                <a:gdLst>
                  <a:gd name="T0" fmla="*/ 4 w 9"/>
                  <a:gd name="T1" fmla="*/ 0 h 9"/>
                  <a:gd name="T2" fmla="*/ 4 w 9"/>
                  <a:gd name="T3" fmla="*/ 0 h 9"/>
                  <a:gd name="T4" fmla="*/ 2 w 9"/>
                  <a:gd name="T5" fmla="*/ 0 h 9"/>
                  <a:gd name="T6" fmla="*/ 2 w 9"/>
                  <a:gd name="T7" fmla="*/ 0 h 9"/>
                  <a:gd name="T8" fmla="*/ 0 w 9"/>
                  <a:gd name="T9" fmla="*/ 4 h 9"/>
                  <a:gd name="T10" fmla="*/ 0 w 9"/>
                  <a:gd name="T11" fmla="*/ 6 h 9"/>
                  <a:gd name="T12" fmla="*/ 1 w 9"/>
                  <a:gd name="T13" fmla="*/ 4 h 9"/>
                  <a:gd name="T14" fmla="*/ 1 w 9"/>
                  <a:gd name="T15" fmla="*/ 4 h 9"/>
                  <a:gd name="T16" fmla="*/ 3 w 9"/>
                  <a:gd name="T17" fmla="*/ 4 h 9"/>
                  <a:gd name="T18" fmla="*/ 4 w 9"/>
                  <a:gd name="T19" fmla="*/ 4 h 9"/>
                  <a:gd name="T20" fmla="*/ 4 w 9"/>
                  <a:gd name="T21" fmla="*/ 4 h 9"/>
                  <a:gd name="T22" fmla="*/ 4 w 9"/>
                  <a:gd name="T23" fmla="*/ 4 h 9"/>
                  <a:gd name="T24" fmla="*/ 4 w 9"/>
                  <a:gd name="T25" fmla="*/ 4 h 9"/>
                  <a:gd name="T26" fmla="*/ 5 w 9"/>
                  <a:gd name="T27" fmla="*/ 4 h 9"/>
                  <a:gd name="T28" fmla="*/ 7 w 9"/>
                  <a:gd name="T29" fmla="*/ 3 h 9"/>
                  <a:gd name="T30" fmla="*/ 5 w 9"/>
                  <a:gd name="T31" fmla="*/ 4 h 9"/>
                  <a:gd name="T32" fmla="*/ 5 w 9"/>
                  <a:gd name="T33" fmla="*/ 4 h 9"/>
                  <a:gd name="T34" fmla="*/ 5 w 9"/>
                  <a:gd name="T35" fmla="*/ 4 h 9"/>
                  <a:gd name="T36" fmla="*/ 4 w 9"/>
                  <a:gd name="T37" fmla="*/ 7 h 9"/>
                  <a:gd name="T38" fmla="*/ 3 w 9"/>
                  <a:gd name="T39" fmla="*/ 9 h 9"/>
                  <a:gd name="T40" fmla="*/ 4 w 9"/>
                  <a:gd name="T41" fmla="*/ 9 h 9"/>
                  <a:gd name="T42" fmla="*/ 4 w 9"/>
                  <a:gd name="T43" fmla="*/ 9 h 9"/>
                  <a:gd name="T44" fmla="*/ 6 w 9"/>
                  <a:gd name="T45" fmla="*/ 8 h 9"/>
                  <a:gd name="T46" fmla="*/ 9 w 9"/>
                  <a:gd name="T47" fmla="*/ 6 h 9"/>
                  <a:gd name="T48" fmla="*/ 9 w 9"/>
                  <a:gd name="T49" fmla="*/ 4 h 9"/>
                  <a:gd name="T50" fmla="*/ 8 w 9"/>
                  <a:gd name="T51" fmla="*/ 2 h 9"/>
                  <a:gd name="T52" fmla="*/ 8 w 9"/>
                  <a:gd name="T53" fmla="*/ 2 h 9"/>
                  <a:gd name="T54" fmla="*/ 6 w 9"/>
                  <a:gd name="T55" fmla="*/ 0 h 9"/>
                  <a:gd name="T56" fmla="*/ 4 w 9"/>
                  <a:gd name="T5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9" h="9">
                    <a:moveTo>
                      <a:pt x="4" y="0"/>
                    </a:moveTo>
                    <a:cubicBezTo>
                      <a:pt x="4" y="0"/>
                      <a:pt x="4" y="0"/>
                      <a:pt x="4" y="0"/>
                    </a:cubicBezTo>
                    <a:cubicBezTo>
                      <a:pt x="4" y="0"/>
                      <a:pt x="3" y="0"/>
                      <a:pt x="2" y="0"/>
                    </a:cubicBezTo>
                    <a:cubicBezTo>
                      <a:pt x="2" y="0"/>
                      <a:pt x="2" y="0"/>
                      <a:pt x="2" y="0"/>
                    </a:cubicBezTo>
                    <a:cubicBezTo>
                      <a:pt x="1" y="1"/>
                      <a:pt x="0" y="3"/>
                      <a:pt x="0" y="4"/>
                    </a:cubicBezTo>
                    <a:cubicBezTo>
                      <a:pt x="0" y="5"/>
                      <a:pt x="0" y="5"/>
                      <a:pt x="0" y="6"/>
                    </a:cubicBezTo>
                    <a:cubicBezTo>
                      <a:pt x="0" y="5"/>
                      <a:pt x="1" y="5"/>
                      <a:pt x="1" y="4"/>
                    </a:cubicBezTo>
                    <a:cubicBezTo>
                      <a:pt x="1" y="4"/>
                      <a:pt x="1" y="4"/>
                      <a:pt x="1" y="4"/>
                    </a:cubicBezTo>
                    <a:cubicBezTo>
                      <a:pt x="2" y="4"/>
                      <a:pt x="2" y="4"/>
                      <a:pt x="3" y="4"/>
                    </a:cubicBezTo>
                    <a:cubicBezTo>
                      <a:pt x="3" y="4"/>
                      <a:pt x="4" y="4"/>
                      <a:pt x="4" y="4"/>
                    </a:cubicBezTo>
                    <a:cubicBezTo>
                      <a:pt x="4" y="4"/>
                      <a:pt x="4" y="4"/>
                      <a:pt x="4" y="4"/>
                    </a:cubicBezTo>
                    <a:cubicBezTo>
                      <a:pt x="4" y="4"/>
                      <a:pt x="4" y="4"/>
                      <a:pt x="4" y="4"/>
                    </a:cubicBezTo>
                    <a:cubicBezTo>
                      <a:pt x="4" y="4"/>
                      <a:pt x="4" y="4"/>
                      <a:pt x="4" y="4"/>
                    </a:cubicBezTo>
                    <a:cubicBezTo>
                      <a:pt x="5" y="4"/>
                      <a:pt x="5" y="4"/>
                      <a:pt x="5" y="4"/>
                    </a:cubicBezTo>
                    <a:cubicBezTo>
                      <a:pt x="7" y="3"/>
                      <a:pt x="7" y="3"/>
                      <a:pt x="7" y="3"/>
                    </a:cubicBezTo>
                    <a:cubicBezTo>
                      <a:pt x="5" y="4"/>
                      <a:pt x="5" y="4"/>
                      <a:pt x="5" y="4"/>
                    </a:cubicBezTo>
                    <a:cubicBezTo>
                      <a:pt x="5" y="4"/>
                      <a:pt x="5" y="4"/>
                      <a:pt x="5" y="4"/>
                    </a:cubicBezTo>
                    <a:cubicBezTo>
                      <a:pt x="5" y="4"/>
                      <a:pt x="5" y="4"/>
                      <a:pt x="5" y="4"/>
                    </a:cubicBezTo>
                    <a:cubicBezTo>
                      <a:pt x="5" y="5"/>
                      <a:pt x="5" y="6"/>
                      <a:pt x="4" y="7"/>
                    </a:cubicBezTo>
                    <a:cubicBezTo>
                      <a:pt x="4" y="7"/>
                      <a:pt x="3" y="8"/>
                      <a:pt x="3" y="9"/>
                    </a:cubicBezTo>
                    <a:cubicBezTo>
                      <a:pt x="3" y="9"/>
                      <a:pt x="4" y="9"/>
                      <a:pt x="4" y="9"/>
                    </a:cubicBezTo>
                    <a:cubicBezTo>
                      <a:pt x="4" y="9"/>
                      <a:pt x="4" y="9"/>
                      <a:pt x="4" y="9"/>
                    </a:cubicBezTo>
                    <a:cubicBezTo>
                      <a:pt x="5" y="9"/>
                      <a:pt x="6" y="9"/>
                      <a:pt x="6" y="8"/>
                    </a:cubicBezTo>
                    <a:cubicBezTo>
                      <a:pt x="7" y="8"/>
                      <a:pt x="8" y="7"/>
                      <a:pt x="9" y="6"/>
                    </a:cubicBezTo>
                    <a:cubicBezTo>
                      <a:pt x="9" y="5"/>
                      <a:pt x="9" y="5"/>
                      <a:pt x="9" y="4"/>
                    </a:cubicBezTo>
                    <a:cubicBezTo>
                      <a:pt x="9" y="4"/>
                      <a:pt x="9" y="3"/>
                      <a:pt x="8" y="2"/>
                    </a:cubicBezTo>
                    <a:cubicBezTo>
                      <a:pt x="8" y="2"/>
                      <a:pt x="8" y="2"/>
                      <a:pt x="8" y="2"/>
                    </a:cubicBezTo>
                    <a:cubicBezTo>
                      <a:pt x="8" y="1"/>
                      <a:pt x="7" y="0"/>
                      <a:pt x="6" y="0"/>
                    </a:cubicBezTo>
                    <a:cubicBezTo>
                      <a:pt x="5" y="0"/>
                      <a:pt x="5" y="0"/>
                      <a:pt x="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3" name="Freeform 237"/>
              <p:cNvSpPr/>
              <p:nvPr/>
            </p:nvSpPr>
            <p:spPr bwMode="auto">
              <a:xfrm>
                <a:off x="2363788" y="2992438"/>
                <a:ext cx="25400" cy="25400"/>
              </a:xfrm>
              <a:custGeom>
                <a:avLst/>
                <a:gdLst>
                  <a:gd name="T0" fmla="*/ 5 w 9"/>
                  <a:gd name="T1" fmla="*/ 0 h 9"/>
                  <a:gd name="T2" fmla="*/ 3 w 9"/>
                  <a:gd name="T3" fmla="*/ 1 h 9"/>
                  <a:gd name="T4" fmla="*/ 0 w 9"/>
                  <a:gd name="T5" fmla="*/ 5 h 9"/>
                  <a:gd name="T6" fmla="*/ 0 w 9"/>
                  <a:gd name="T7" fmla="*/ 6 h 9"/>
                  <a:gd name="T8" fmla="*/ 2 w 9"/>
                  <a:gd name="T9" fmla="*/ 5 h 9"/>
                  <a:gd name="T10" fmla="*/ 2 w 9"/>
                  <a:gd name="T11" fmla="*/ 5 h 9"/>
                  <a:gd name="T12" fmla="*/ 3 w 9"/>
                  <a:gd name="T13" fmla="*/ 4 h 9"/>
                  <a:gd name="T14" fmla="*/ 4 w 9"/>
                  <a:gd name="T15" fmla="*/ 4 h 9"/>
                  <a:gd name="T16" fmla="*/ 4 w 9"/>
                  <a:gd name="T17" fmla="*/ 4 h 9"/>
                  <a:gd name="T18" fmla="*/ 5 w 9"/>
                  <a:gd name="T19" fmla="*/ 4 h 9"/>
                  <a:gd name="T20" fmla="*/ 5 w 9"/>
                  <a:gd name="T21" fmla="*/ 4 h 9"/>
                  <a:gd name="T22" fmla="*/ 5 w 9"/>
                  <a:gd name="T23" fmla="*/ 4 h 9"/>
                  <a:gd name="T24" fmla="*/ 5 w 9"/>
                  <a:gd name="T25" fmla="*/ 5 h 9"/>
                  <a:gd name="T26" fmla="*/ 5 w 9"/>
                  <a:gd name="T27" fmla="*/ 5 h 9"/>
                  <a:gd name="T28" fmla="*/ 5 w 9"/>
                  <a:gd name="T29" fmla="*/ 7 h 9"/>
                  <a:gd name="T30" fmla="*/ 3 w 9"/>
                  <a:gd name="T31" fmla="*/ 9 h 9"/>
                  <a:gd name="T32" fmla="*/ 5 w 9"/>
                  <a:gd name="T33" fmla="*/ 9 h 9"/>
                  <a:gd name="T34" fmla="*/ 5 w 9"/>
                  <a:gd name="T35" fmla="*/ 9 h 9"/>
                  <a:gd name="T36" fmla="*/ 5 w 9"/>
                  <a:gd name="T37" fmla="*/ 9 h 9"/>
                  <a:gd name="T38" fmla="*/ 7 w 9"/>
                  <a:gd name="T39" fmla="*/ 9 h 9"/>
                  <a:gd name="T40" fmla="*/ 7 w 9"/>
                  <a:gd name="T41" fmla="*/ 9 h 9"/>
                  <a:gd name="T42" fmla="*/ 9 w 9"/>
                  <a:gd name="T43" fmla="*/ 6 h 9"/>
                  <a:gd name="T44" fmla="*/ 9 w 9"/>
                  <a:gd name="T45" fmla="*/ 5 h 9"/>
                  <a:gd name="T46" fmla="*/ 9 w 9"/>
                  <a:gd name="T47" fmla="*/ 3 h 9"/>
                  <a:gd name="T48" fmla="*/ 8 w 9"/>
                  <a:gd name="T49" fmla="*/ 3 h 9"/>
                  <a:gd name="T50" fmla="*/ 7 w 9"/>
                  <a:gd name="T51" fmla="*/ 4 h 9"/>
                  <a:gd name="T52" fmla="*/ 8 w 9"/>
                  <a:gd name="T53" fmla="*/ 3 h 9"/>
                  <a:gd name="T54" fmla="*/ 9 w 9"/>
                  <a:gd name="T55" fmla="*/ 3 h 9"/>
                  <a:gd name="T56" fmla="*/ 6 w 9"/>
                  <a:gd name="T57" fmla="*/ 0 h 9"/>
                  <a:gd name="T58" fmla="*/ 5 w 9"/>
                  <a:gd name="T59" fmla="*/ 0 h 9"/>
                  <a:gd name="T60" fmla="*/ 5 w 9"/>
                  <a:gd name="T61" fmla="*/ 0 h 9"/>
                  <a:gd name="T62" fmla="*/ 5 w 9"/>
                  <a:gd name="T6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 h="9">
                    <a:moveTo>
                      <a:pt x="5" y="0"/>
                    </a:moveTo>
                    <a:cubicBezTo>
                      <a:pt x="4" y="0"/>
                      <a:pt x="3" y="0"/>
                      <a:pt x="3" y="1"/>
                    </a:cubicBezTo>
                    <a:cubicBezTo>
                      <a:pt x="1" y="1"/>
                      <a:pt x="0" y="3"/>
                      <a:pt x="0" y="5"/>
                    </a:cubicBezTo>
                    <a:cubicBezTo>
                      <a:pt x="0" y="5"/>
                      <a:pt x="0" y="6"/>
                      <a:pt x="0" y="6"/>
                    </a:cubicBezTo>
                    <a:cubicBezTo>
                      <a:pt x="1" y="6"/>
                      <a:pt x="1" y="5"/>
                      <a:pt x="2" y="5"/>
                    </a:cubicBezTo>
                    <a:cubicBezTo>
                      <a:pt x="2" y="5"/>
                      <a:pt x="2" y="5"/>
                      <a:pt x="2" y="5"/>
                    </a:cubicBezTo>
                    <a:cubicBezTo>
                      <a:pt x="2" y="4"/>
                      <a:pt x="3" y="4"/>
                      <a:pt x="3" y="4"/>
                    </a:cubicBezTo>
                    <a:cubicBezTo>
                      <a:pt x="4" y="4"/>
                      <a:pt x="4" y="4"/>
                      <a:pt x="4" y="4"/>
                    </a:cubicBezTo>
                    <a:cubicBezTo>
                      <a:pt x="4" y="4"/>
                      <a:pt x="4" y="4"/>
                      <a:pt x="4" y="4"/>
                    </a:cubicBezTo>
                    <a:cubicBezTo>
                      <a:pt x="5" y="4"/>
                      <a:pt x="5" y="4"/>
                      <a:pt x="5" y="4"/>
                    </a:cubicBezTo>
                    <a:cubicBezTo>
                      <a:pt x="5" y="4"/>
                      <a:pt x="5" y="4"/>
                      <a:pt x="5" y="4"/>
                    </a:cubicBezTo>
                    <a:cubicBezTo>
                      <a:pt x="5" y="4"/>
                      <a:pt x="5" y="4"/>
                      <a:pt x="5" y="4"/>
                    </a:cubicBezTo>
                    <a:cubicBezTo>
                      <a:pt x="5" y="5"/>
                      <a:pt x="5" y="5"/>
                      <a:pt x="5" y="5"/>
                    </a:cubicBezTo>
                    <a:cubicBezTo>
                      <a:pt x="5" y="5"/>
                      <a:pt x="5" y="5"/>
                      <a:pt x="5" y="5"/>
                    </a:cubicBezTo>
                    <a:cubicBezTo>
                      <a:pt x="6" y="6"/>
                      <a:pt x="5" y="7"/>
                      <a:pt x="5" y="7"/>
                    </a:cubicBezTo>
                    <a:cubicBezTo>
                      <a:pt x="4" y="8"/>
                      <a:pt x="4" y="8"/>
                      <a:pt x="3" y="9"/>
                    </a:cubicBezTo>
                    <a:cubicBezTo>
                      <a:pt x="4" y="9"/>
                      <a:pt x="4" y="9"/>
                      <a:pt x="5" y="9"/>
                    </a:cubicBezTo>
                    <a:cubicBezTo>
                      <a:pt x="5" y="9"/>
                      <a:pt x="5" y="9"/>
                      <a:pt x="5" y="9"/>
                    </a:cubicBezTo>
                    <a:cubicBezTo>
                      <a:pt x="5" y="9"/>
                      <a:pt x="5" y="9"/>
                      <a:pt x="5" y="9"/>
                    </a:cubicBezTo>
                    <a:cubicBezTo>
                      <a:pt x="5" y="9"/>
                      <a:pt x="6" y="9"/>
                      <a:pt x="7" y="9"/>
                    </a:cubicBezTo>
                    <a:cubicBezTo>
                      <a:pt x="7" y="9"/>
                      <a:pt x="7" y="9"/>
                      <a:pt x="7" y="9"/>
                    </a:cubicBezTo>
                    <a:cubicBezTo>
                      <a:pt x="8" y="8"/>
                      <a:pt x="9" y="7"/>
                      <a:pt x="9" y="6"/>
                    </a:cubicBezTo>
                    <a:cubicBezTo>
                      <a:pt x="9" y="6"/>
                      <a:pt x="9" y="5"/>
                      <a:pt x="9" y="5"/>
                    </a:cubicBezTo>
                    <a:cubicBezTo>
                      <a:pt x="9" y="4"/>
                      <a:pt x="9" y="3"/>
                      <a:pt x="9" y="3"/>
                    </a:cubicBezTo>
                    <a:cubicBezTo>
                      <a:pt x="8" y="3"/>
                      <a:pt x="8" y="3"/>
                      <a:pt x="8" y="3"/>
                    </a:cubicBezTo>
                    <a:cubicBezTo>
                      <a:pt x="7" y="4"/>
                      <a:pt x="7" y="4"/>
                      <a:pt x="7" y="4"/>
                    </a:cubicBezTo>
                    <a:cubicBezTo>
                      <a:pt x="8" y="3"/>
                      <a:pt x="8" y="3"/>
                      <a:pt x="8" y="3"/>
                    </a:cubicBezTo>
                    <a:cubicBezTo>
                      <a:pt x="9" y="3"/>
                      <a:pt x="9" y="3"/>
                      <a:pt x="9" y="3"/>
                    </a:cubicBezTo>
                    <a:cubicBezTo>
                      <a:pt x="8" y="2"/>
                      <a:pt x="7" y="1"/>
                      <a:pt x="6" y="0"/>
                    </a:cubicBezTo>
                    <a:cubicBezTo>
                      <a:pt x="6" y="0"/>
                      <a:pt x="5" y="0"/>
                      <a:pt x="5" y="0"/>
                    </a:cubicBezTo>
                    <a:cubicBezTo>
                      <a:pt x="5" y="0"/>
                      <a:pt x="5" y="0"/>
                      <a:pt x="5" y="0"/>
                    </a:cubicBezTo>
                    <a:cubicBezTo>
                      <a:pt x="5" y="0"/>
                      <a:pt x="5" y="0"/>
                      <a:pt x="5"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4" name="Freeform 238"/>
              <p:cNvSpPr>
                <a:spLocks noEditPoints="1"/>
              </p:cNvSpPr>
              <p:nvPr/>
            </p:nvSpPr>
            <p:spPr bwMode="auto">
              <a:xfrm>
                <a:off x="2374901" y="3021013"/>
                <a:ext cx="26988" cy="25400"/>
              </a:xfrm>
              <a:custGeom>
                <a:avLst/>
                <a:gdLst>
                  <a:gd name="T0" fmla="*/ 6 w 10"/>
                  <a:gd name="T1" fmla="*/ 4 h 9"/>
                  <a:gd name="T2" fmla="*/ 6 w 10"/>
                  <a:gd name="T3" fmla="*/ 4 h 9"/>
                  <a:gd name="T4" fmla="*/ 7 w 10"/>
                  <a:gd name="T5" fmla="*/ 3 h 9"/>
                  <a:gd name="T6" fmla="*/ 9 w 10"/>
                  <a:gd name="T7" fmla="*/ 2 h 9"/>
                  <a:gd name="T8" fmla="*/ 7 w 10"/>
                  <a:gd name="T9" fmla="*/ 3 h 9"/>
                  <a:gd name="T10" fmla="*/ 6 w 10"/>
                  <a:gd name="T11" fmla="*/ 4 h 9"/>
                  <a:gd name="T12" fmla="*/ 5 w 10"/>
                  <a:gd name="T13" fmla="*/ 0 h 9"/>
                  <a:gd name="T14" fmla="*/ 3 w 10"/>
                  <a:gd name="T15" fmla="*/ 0 h 9"/>
                  <a:gd name="T16" fmla="*/ 1 w 10"/>
                  <a:gd name="T17" fmla="*/ 4 h 9"/>
                  <a:gd name="T18" fmla="*/ 1 w 10"/>
                  <a:gd name="T19" fmla="*/ 5 h 9"/>
                  <a:gd name="T20" fmla="*/ 2 w 10"/>
                  <a:gd name="T21" fmla="*/ 4 h 9"/>
                  <a:gd name="T22" fmla="*/ 4 w 10"/>
                  <a:gd name="T23" fmla="*/ 3 h 9"/>
                  <a:gd name="T24" fmla="*/ 5 w 10"/>
                  <a:gd name="T25" fmla="*/ 4 h 9"/>
                  <a:gd name="T26" fmla="*/ 5 w 10"/>
                  <a:gd name="T27" fmla="*/ 4 h 9"/>
                  <a:gd name="T28" fmla="*/ 5 w 10"/>
                  <a:gd name="T29" fmla="*/ 4 h 9"/>
                  <a:gd name="T30" fmla="*/ 6 w 10"/>
                  <a:gd name="T31" fmla="*/ 4 h 9"/>
                  <a:gd name="T32" fmla="*/ 6 w 10"/>
                  <a:gd name="T33" fmla="*/ 4 h 9"/>
                  <a:gd name="T34" fmla="*/ 5 w 10"/>
                  <a:gd name="T35" fmla="*/ 4 h 9"/>
                  <a:gd name="T36" fmla="*/ 5 w 10"/>
                  <a:gd name="T37" fmla="*/ 7 h 9"/>
                  <a:gd name="T38" fmla="*/ 3 w 10"/>
                  <a:gd name="T39" fmla="*/ 8 h 9"/>
                  <a:gd name="T40" fmla="*/ 5 w 10"/>
                  <a:gd name="T41" fmla="*/ 9 h 9"/>
                  <a:gd name="T42" fmla="*/ 5 w 10"/>
                  <a:gd name="T43" fmla="*/ 9 h 9"/>
                  <a:gd name="T44" fmla="*/ 7 w 10"/>
                  <a:gd name="T45" fmla="*/ 8 h 9"/>
                  <a:gd name="T46" fmla="*/ 7 w 10"/>
                  <a:gd name="T47" fmla="*/ 8 h 9"/>
                  <a:gd name="T48" fmla="*/ 9 w 10"/>
                  <a:gd name="T49" fmla="*/ 6 h 9"/>
                  <a:gd name="T50" fmla="*/ 10 w 10"/>
                  <a:gd name="T51" fmla="*/ 4 h 9"/>
                  <a:gd name="T52" fmla="*/ 9 w 10"/>
                  <a:gd name="T53" fmla="*/ 2 h 9"/>
                  <a:gd name="T54" fmla="*/ 9 w 10"/>
                  <a:gd name="T55" fmla="*/ 2 h 9"/>
                  <a:gd name="T56" fmla="*/ 7 w 10"/>
                  <a:gd name="T57" fmla="*/ 0 h 9"/>
                  <a:gd name="T58" fmla="*/ 5 w 10"/>
                  <a:gd name="T59" fmla="*/ 0 h 9"/>
                  <a:gd name="T60" fmla="*/ 5 w 10"/>
                  <a:gd name="T61" fmla="*/ 0 h 9"/>
                  <a:gd name="T62" fmla="*/ 5 w 10"/>
                  <a:gd name="T6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 h="9">
                    <a:moveTo>
                      <a:pt x="6" y="4"/>
                    </a:moveTo>
                    <a:cubicBezTo>
                      <a:pt x="6" y="4"/>
                      <a:pt x="6" y="4"/>
                      <a:pt x="6" y="4"/>
                    </a:cubicBezTo>
                    <a:cubicBezTo>
                      <a:pt x="7" y="3"/>
                      <a:pt x="7" y="3"/>
                      <a:pt x="7" y="3"/>
                    </a:cubicBezTo>
                    <a:cubicBezTo>
                      <a:pt x="9" y="2"/>
                      <a:pt x="9" y="2"/>
                      <a:pt x="9" y="2"/>
                    </a:cubicBezTo>
                    <a:cubicBezTo>
                      <a:pt x="7" y="3"/>
                      <a:pt x="7" y="3"/>
                      <a:pt x="7" y="3"/>
                    </a:cubicBezTo>
                    <a:cubicBezTo>
                      <a:pt x="6" y="4"/>
                      <a:pt x="6" y="4"/>
                      <a:pt x="6" y="4"/>
                    </a:cubicBezTo>
                    <a:moveTo>
                      <a:pt x="5" y="0"/>
                    </a:moveTo>
                    <a:cubicBezTo>
                      <a:pt x="4" y="0"/>
                      <a:pt x="4" y="0"/>
                      <a:pt x="3" y="0"/>
                    </a:cubicBezTo>
                    <a:cubicBezTo>
                      <a:pt x="1" y="1"/>
                      <a:pt x="0" y="2"/>
                      <a:pt x="1" y="4"/>
                    </a:cubicBezTo>
                    <a:cubicBezTo>
                      <a:pt x="1" y="5"/>
                      <a:pt x="1" y="5"/>
                      <a:pt x="1" y="5"/>
                    </a:cubicBezTo>
                    <a:cubicBezTo>
                      <a:pt x="1" y="5"/>
                      <a:pt x="2" y="5"/>
                      <a:pt x="2" y="4"/>
                    </a:cubicBezTo>
                    <a:cubicBezTo>
                      <a:pt x="3" y="4"/>
                      <a:pt x="3" y="3"/>
                      <a:pt x="4" y="3"/>
                    </a:cubicBezTo>
                    <a:cubicBezTo>
                      <a:pt x="4" y="3"/>
                      <a:pt x="4" y="3"/>
                      <a:pt x="5" y="4"/>
                    </a:cubicBezTo>
                    <a:cubicBezTo>
                      <a:pt x="5" y="4"/>
                      <a:pt x="5" y="4"/>
                      <a:pt x="5" y="4"/>
                    </a:cubicBezTo>
                    <a:cubicBezTo>
                      <a:pt x="5" y="4"/>
                      <a:pt x="5" y="4"/>
                      <a:pt x="5" y="4"/>
                    </a:cubicBezTo>
                    <a:cubicBezTo>
                      <a:pt x="6" y="4"/>
                      <a:pt x="6" y="4"/>
                      <a:pt x="6" y="4"/>
                    </a:cubicBezTo>
                    <a:cubicBezTo>
                      <a:pt x="6" y="4"/>
                      <a:pt x="6" y="4"/>
                      <a:pt x="6" y="4"/>
                    </a:cubicBezTo>
                    <a:cubicBezTo>
                      <a:pt x="5" y="4"/>
                      <a:pt x="5" y="4"/>
                      <a:pt x="5" y="4"/>
                    </a:cubicBezTo>
                    <a:cubicBezTo>
                      <a:pt x="6" y="5"/>
                      <a:pt x="6" y="6"/>
                      <a:pt x="5" y="7"/>
                    </a:cubicBezTo>
                    <a:cubicBezTo>
                      <a:pt x="5" y="7"/>
                      <a:pt x="4" y="8"/>
                      <a:pt x="3" y="8"/>
                    </a:cubicBezTo>
                    <a:cubicBezTo>
                      <a:pt x="4" y="9"/>
                      <a:pt x="4" y="9"/>
                      <a:pt x="5" y="9"/>
                    </a:cubicBezTo>
                    <a:cubicBezTo>
                      <a:pt x="5" y="9"/>
                      <a:pt x="5" y="9"/>
                      <a:pt x="5" y="9"/>
                    </a:cubicBezTo>
                    <a:cubicBezTo>
                      <a:pt x="6" y="9"/>
                      <a:pt x="6" y="9"/>
                      <a:pt x="7" y="8"/>
                    </a:cubicBezTo>
                    <a:cubicBezTo>
                      <a:pt x="7" y="8"/>
                      <a:pt x="7" y="8"/>
                      <a:pt x="7" y="8"/>
                    </a:cubicBezTo>
                    <a:cubicBezTo>
                      <a:pt x="8" y="8"/>
                      <a:pt x="9" y="7"/>
                      <a:pt x="9" y="6"/>
                    </a:cubicBezTo>
                    <a:cubicBezTo>
                      <a:pt x="10" y="5"/>
                      <a:pt x="10" y="5"/>
                      <a:pt x="10" y="4"/>
                    </a:cubicBezTo>
                    <a:cubicBezTo>
                      <a:pt x="10" y="4"/>
                      <a:pt x="9" y="3"/>
                      <a:pt x="9" y="2"/>
                    </a:cubicBezTo>
                    <a:cubicBezTo>
                      <a:pt x="9" y="2"/>
                      <a:pt x="9" y="2"/>
                      <a:pt x="9" y="2"/>
                    </a:cubicBezTo>
                    <a:cubicBezTo>
                      <a:pt x="9" y="1"/>
                      <a:pt x="8" y="0"/>
                      <a:pt x="7" y="0"/>
                    </a:cubicBezTo>
                    <a:cubicBezTo>
                      <a:pt x="6" y="0"/>
                      <a:pt x="6" y="0"/>
                      <a:pt x="5" y="0"/>
                    </a:cubicBezTo>
                    <a:cubicBezTo>
                      <a:pt x="5" y="0"/>
                      <a:pt x="5" y="0"/>
                      <a:pt x="5" y="0"/>
                    </a:cubicBezTo>
                    <a:cubicBezTo>
                      <a:pt x="5" y="0"/>
                      <a:pt x="5" y="0"/>
                      <a:pt x="5"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5" name="Freeform 239"/>
              <p:cNvSpPr>
                <a:spLocks noEditPoints="1"/>
              </p:cNvSpPr>
              <p:nvPr/>
            </p:nvSpPr>
            <p:spPr bwMode="auto">
              <a:xfrm>
                <a:off x="2389188" y="3046413"/>
                <a:ext cx="23813" cy="25400"/>
              </a:xfrm>
              <a:custGeom>
                <a:avLst/>
                <a:gdLst>
                  <a:gd name="T0" fmla="*/ 5 w 9"/>
                  <a:gd name="T1" fmla="*/ 4 h 9"/>
                  <a:gd name="T2" fmla="*/ 7 w 9"/>
                  <a:gd name="T3" fmla="*/ 3 h 9"/>
                  <a:gd name="T4" fmla="*/ 9 w 9"/>
                  <a:gd name="T5" fmla="*/ 3 h 9"/>
                  <a:gd name="T6" fmla="*/ 7 w 9"/>
                  <a:gd name="T7" fmla="*/ 3 h 9"/>
                  <a:gd name="T8" fmla="*/ 5 w 9"/>
                  <a:gd name="T9" fmla="*/ 4 h 9"/>
                  <a:gd name="T10" fmla="*/ 4 w 9"/>
                  <a:gd name="T11" fmla="*/ 0 h 9"/>
                  <a:gd name="T12" fmla="*/ 4 w 9"/>
                  <a:gd name="T13" fmla="*/ 0 h 9"/>
                  <a:gd name="T14" fmla="*/ 3 w 9"/>
                  <a:gd name="T15" fmla="*/ 0 h 9"/>
                  <a:gd name="T16" fmla="*/ 3 w 9"/>
                  <a:gd name="T17" fmla="*/ 0 h 9"/>
                  <a:gd name="T18" fmla="*/ 0 w 9"/>
                  <a:gd name="T19" fmla="*/ 5 h 9"/>
                  <a:gd name="T20" fmla="*/ 0 w 9"/>
                  <a:gd name="T21" fmla="*/ 6 h 9"/>
                  <a:gd name="T22" fmla="*/ 2 w 9"/>
                  <a:gd name="T23" fmla="*/ 4 h 9"/>
                  <a:gd name="T24" fmla="*/ 2 w 9"/>
                  <a:gd name="T25" fmla="*/ 4 h 9"/>
                  <a:gd name="T26" fmla="*/ 3 w 9"/>
                  <a:gd name="T27" fmla="*/ 4 h 9"/>
                  <a:gd name="T28" fmla="*/ 4 w 9"/>
                  <a:gd name="T29" fmla="*/ 4 h 9"/>
                  <a:gd name="T30" fmla="*/ 4 w 9"/>
                  <a:gd name="T31" fmla="*/ 4 h 9"/>
                  <a:gd name="T32" fmla="*/ 4 w 9"/>
                  <a:gd name="T33" fmla="*/ 4 h 9"/>
                  <a:gd name="T34" fmla="*/ 4 w 9"/>
                  <a:gd name="T35" fmla="*/ 4 h 9"/>
                  <a:gd name="T36" fmla="*/ 5 w 9"/>
                  <a:gd name="T37" fmla="*/ 4 h 9"/>
                  <a:gd name="T38" fmla="*/ 5 w 9"/>
                  <a:gd name="T39" fmla="*/ 5 h 9"/>
                  <a:gd name="T40" fmla="*/ 5 w 9"/>
                  <a:gd name="T41" fmla="*/ 5 h 9"/>
                  <a:gd name="T42" fmla="*/ 5 w 9"/>
                  <a:gd name="T43" fmla="*/ 7 h 9"/>
                  <a:gd name="T44" fmla="*/ 3 w 9"/>
                  <a:gd name="T45" fmla="*/ 9 h 9"/>
                  <a:gd name="T46" fmla="*/ 4 w 9"/>
                  <a:gd name="T47" fmla="*/ 9 h 9"/>
                  <a:gd name="T48" fmla="*/ 4 w 9"/>
                  <a:gd name="T49" fmla="*/ 9 h 9"/>
                  <a:gd name="T50" fmla="*/ 6 w 9"/>
                  <a:gd name="T51" fmla="*/ 9 h 9"/>
                  <a:gd name="T52" fmla="*/ 6 w 9"/>
                  <a:gd name="T53" fmla="*/ 9 h 9"/>
                  <a:gd name="T54" fmla="*/ 9 w 9"/>
                  <a:gd name="T55" fmla="*/ 6 h 9"/>
                  <a:gd name="T56" fmla="*/ 9 w 9"/>
                  <a:gd name="T57" fmla="*/ 5 h 9"/>
                  <a:gd name="T58" fmla="*/ 9 w 9"/>
                  <a:gd name="T59" fmla="*/ 3 h 9"/>
                  <a:gd name="T60" fmla="*/ 9 w 9"/>
                  <a:gd name="T61" fmla="*/ 3 h 9"/>
                  <a:gd name="T62" fmla="*/ 6 w 9"/>
                  <a:gd name="T63" fmla="*/ 0 h 9"/>
                  <a:gd name="T64" fmla="*/ 4 w 9"/>
                  <a:gd name="T65"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 h="9">
                    <a:moveTo>
                      <a:pt x="5" y="4"/>
                    </a:moveTo>
                    <a:cubicBezTo>
                      <a:pt x="7" y="3"/>
                      <a:pt x="7" y="3"/>
                      <a:pt x="7" y="3"/>
                    </a:cubicBezTo>
                    <a:cubicBezTo>
                      <a:pt x="9" y="3"/>
                      <a:pt x="9" y="3"/>
                      <a:pt x="9" y="3"/>
                    </a:cubicBezTo>
                    <a:cubicBezTo>
                      <a:pt x="7" y="3"/>
                      <a:pt x="7" y="3"/>
                      <a:pt x="7" y="3"/>
                    </a:cubicBezTo>
                    <a:cubicBezTo>
                      <a:pt x="5" y="4"/>
                      <a:pt x="5" y="4"/>
                      <a:pt x="5" y="4"/>
                    </a:cubicBezTo>
                    <a:moveTo>
                      <a:pt x="4" y="0"/>
                    </a:moveTo>
                    <a:cubicBezTo>
                      <a:pt x="4" y="0"/>
                      <a:pt x="4" y="0"/>
                      <a:pt x="4" y="0"/>
                    </a:cubicBezTo>
                    <a:cubicBezTo>
                      <a:pt x="4" y="0"/>
                      <a:pt x="3" y="0"/>
                      <a:pt x="3" y="0"/>
                    </a:cubicBezTo>
                    <a:cubicBezTo>
                      <a:pt x="3" y="0"/>
                      <a:pt x="3" y="0"/>
                      <a:pt x="3" y="0"/>
                    </a:cubicBezTo>
                    <a:cubicBezTo>
                      <a:pt x="1" y="1"/>
                      <a:pt x="0" y="3"/>
                      <a:pt x="0" y="5"/>
                    </a:cubicBezTo>
                    <a:cubicBezTo>
                      <a:pt x="0" y="5"/>
                      <a:pt x="0" y="5"/>
                      <a:pt x="0" y="6"/>
                    </a:cubicBezTo>
                    <a:cubicBezTo>
                      <a:pt x="1" y="5"/>
                      <a:pt x="1" y="5"/>
                      <a:pt x="2" y="4"/>
                    </a:cubicBezTo>
                    <a:cubicBezTo>
                      <a:pt x="2" y="4"/>
                      <a:pt x="2" y="4"/>
                      <a:pt x="2" y="4"/>
                    </a:cubicBezTo>
                    <a:cubicBezTo>
                      <a:pt x="2" y="4"/>
                      <a:pt x="3" y="4"/>
                      <a:pt x="3" y="4"/>
                    </a:cubicBezTo>
                    <a:cubicBezTo>
                      <a:pt x="4" y="4"/>
                      <a:pt x="4" y="4"/>
                      <a:pt x="4" y="4"/>
                    </a:cubicBezTo>
                    <a:cubicBezTo>
                      <a:pt x="4" y="4"/>
                      <a:pt x="4" y="4"/>
                      <a:pt x="4" y="4"/>
                    </a:cubicBezTo>
                    <a:cubicBezTo>
                      <a:pt x="4" y="4"/>
                      <a:pt x="4" y="4"/>
                      <a:pt x="4" y="4"/>
                    </a:cubicBezTo>
                    <a:cubicBezTo>
                      <a:pt x="4" y="4"/>
                      <a:pt x="4" y="4"/>
                      <a:pt x="4" y="4"/>
                    </a:cubicBezTo>
                    <a:cubicBezTo>
                      <a:pt x="5" y="4"/>
                      <a:pt x="5" y="4"/>
                      <a:pt x="5" y="4"/>
                    </a:cubicBezTo>
                    <a:cubicBezTo>
                      <a:pt x="5" y="5"/>
                      <a:pt x="5" y="5"/>
                      <a:pt x="5" y="5"/>
                    </a:cubicBezTo>
                    <a:cubicBezTo>
                      <a:pt x="5" y="5"/>
                      <a:pt x="5" y="5"/>
                      <a:pt x="5" y="5"/>
                    </a:cubicBezTo>
                    <a:cubicBezTo>
                      <a:pt x="5" y="5"/>
                      <a:pt x="5" y="6"/>
                      <a:pt x="5" y="7"/>
                    </a:cubicBezTo>
                    <a:cubicBezTo>
                      <a:pt x="4" y="8"/>
                      <a:pt x="4" y="8"/>
                      <a:pt x="3" y="9"/>
                    </a:cubicBezTo>
                    <a:cubicBezTo>
                      <a:pt x="3" y="9"/>
                      <a:pt x="4" y="9"/>
                      <a:pt x="4" y="9"/>
                    </a:cubicBezTo>
                    <a:cubicBezTo>
                      <a:pt x="4" y="9"/>
                      <a:pt x="4" y="9"/>
                      <a:pt x="4" y="9"/>
                    </a:cubicBezTo>
                    <a:cubicBezTo>
                      <a:pt x="5" y="9"/>
                      <a:pt x="6" y="9"/>
                      <a:pt x="6" y="9"/>
                    </a:cubicBezTo>
                    <a:cubicBezTo>
                      <a:pt x="6" y="9"/>
                      <a:pt x="6" y="9"/>
                      <a:pt x="6" y="9"/>
                    </a:cubicBezTo>
                    <a:cubicBezTo>
                      <a:pt x="8" y="8"/>
                      <a:pt x="8" y="7"/>
                      <a:pt x="9" y="6"/>
                    </a:cubicBezTo>
                    <a:cubicBezTo>
                      <a:pt x="9" y="6"/>
                      <a:pt x="9" y="5"/>
                      <a:pt x="9" y="5"/>
                    </a:cubicBezTo>
                    <a:cubicBezTo>
                      <a:pt x="9" y="4"/>
                      <a:pt x="9" y="3"/>
                      <a:pt x="9" y="3"/>
                    </a:cubicBezTo>
                    <a:cubicBezTo>
                      <a:pt x="9" y="3"/>
                      <a:pt x="9" y="3"/>
                      <a:pt x="9" y="3"/>
                    </a:cubicBezTo>
                    <a:cubicBezTo>
                      <a:pt x="8" y="2"/>
                      <a:pt x="7" y="1"/>
                      <a:pt x="6" y="0"/>
                    </a:cubicBezTo>
                    <a:cubicBezTo>
                      <a:pt x="6" y="0"/>
                      <a:pt x="5" y="0"/>
                      <a:pt x="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6" name="Freeform 240"/>
              <p:cNvSpPr/>
              <p:nvPr/>
            </p:nvSpPr>
            <p:spPr bwMode="auto">
              <a:xfrm>
                <a:off x="2400301" y="3071813"/>
                <a:ext cx="23813" cy="26988"/>
              </a:xfrm>
              <a:custGeom>
                <a:avLst/>
                <a:gdLst>
                  <a:gd name="T0" fmla="*/ 5 w 9"/>
                  <a:gd name="T1" fmla="*/ 0 h 10"/>
                  <a:gd name="T2" fmla="*/ 5 w 9"/>
                  <a:gd name="T3" fmla="*/ 0 h 10"/>
                  <a:gd name="T4" fmla="*/ 3 w 9"/>
                  <a:gd name="T5" fmla="*/ 1 h 10"/>
                  <a:gd name="T6" fmla="*/ 3 w 9"/>
                  <a:gd name="T7" fmla="*/ 1 h 10"/>
                  <a:gd name="T8" fmla="*/ 0 w 9"/>
                  <a:gd name="T9" fmla="*/ 5 h 10"/>
                  <a:gd name="T10" fmla="*/ 0 w 9"/>
                  <a:gd name="T11" fmla="*/ 6 h 10"/>
                  <a:gd name="T12" fmla="*/ 2 w 9"/>
                  <a:gd name="T13" fmla="*/ 5 h 10"/>
                  <a:gd name="T14" fmla="*/ 4 w 9"/>
                  <a:gd name="T15" fmla="*/ 4 h 10"/>
                  <a:gd name="T16" fmla="*/ 5 w 9"/>
                  <a:gd name="T17" fmla="*/ 5 h 10"/>
                  <a:gd name="T18" fmla="*/ 5 w 9"/>
                  <a:gd name="T19" fmla="*/ 5 h 10"/>
                  <a:gd name="T20" fmla="*/ 5 w 9"/>
                  <a:gd name="T21" fmla="*/ 5 h 10"/>
                  <a:gd name="T22" fmla="*/ 5 w 9"/>
                  <a:gd name="T23" fmla="*/ 4 h 10"/>
                  <a:gd name="T24" fmla="*/ 5 w 9"/>
                  <a:gd name="T25" fmla="*/ 5 h 10"/>
                  <a:gd name="T26" fmla="*/ 5 w 9"/>
                  <a:gd name="T27" fmla="*/ 5 h 10"/>
                  <a:gd name="T28" fmla="*/ 5 w 9"/>
                  <a:gd name="T29" fmla="*/ 5 h 10"/>
                  <a:gd name="T30" fmla="*/ 5 w 9"/>
                  <a:gd name="T31" fmla="*/ 8 h 10"/>
                  <a:gd name="T32" fmla="*/ 3 w 9"/>
                  <a:gd name="T33" fmla="*/ 9 h 10"/>
                  <a:gd name="T34" fmla="*/ 5 w 9"/>
                  <a:gd name="T35" fmla="*/ 10 h 10"/>
                  <a:gd name="T36" fmla="*/ 5 w 9"/>
                  <a:gd name="T37" fmla="*/ 10 h 10"/>
                  <a:gd name="T38" fmla="*/ 5 w 9"/>
                  <a:gd name="T39" fmla="*/ 10 h 10"/>
                  <a:gd name="T40" fmla="*/ 7 w 9"/>
                  <a:gd name="T41" fmla="*/ 9 h 10"/>
                  <a:gd name="T42" fmla="*/ 9 w 9"/>
                  <a:gd name="T43" fmla="*/ 6 h 10"/>
                  <a:gd name="T44" fmla="*/ 9 w 9"/>
                  <a:gd name="T45" fmla="*/ 5 h 10"/>
                  <a:gd name="T46" fmla="*/ 9 w 9"/>
                  <a:gd name="T47" fmla="*/ 3 h 10"/>
                  <a:gd name="T48" fmla="*/ 8 w 9"/>
                  <a:gd name="T49" fmla="*/ 4 h 10"/>
                  <a:gd name="T50" fmla="*/ 7 w 9"/>
                  <a:gd name="T51" fmla="*/ 4 h 10"/>
                  <a:gd name="T52" fmla="*/ 8 w 9"/>
                  <a:gd name="T53" fmla="*/ 4 h 10"/>
                  <a:gd name="T54" fmla="*/ 9 w 9"/>
                  <a:gd name="T55" fmla="*/ 3 h 10"/>
                  <a:gd name="T56" fmla="*/ 6 w 9"/>
                  <a:gd name="T57" fmla="*/ 1 h 10"/>
                  <a:gd name="T58" fmla="*/ 5 w 9"/>
                  <a:gd name="T59"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 h="10">
                    <a:moveTo>
                      <a:pt x="5" y="0"/>
                    </a:moveTo>
                    <a:cubicBezTo>
                      <a:pt x="5" y="0"/>
                      <a:pt x="5" y="0"/>
                      <a:pt x="5" y="0"/>
                    </a:cubicBezTo>
                    <a:cubicBezTo>
                      <a:pt x="4" y="0"/>
                      <a:pt x="4" y="1"/>
                      <a:pt x="3" y="1"/>
                    </a:cubicBezTo>
                    <a:cubicBezTo>
                      <a:pt x="3" y="1"/>
                      <a:pt x="3" y="1"/>
                      <a:pt x="3" y="1"/>
                    </a:cubicBezTo>
                    <a:cubicBezTo>
                      <a:pt x="1" y="2"/>
                      <a:pt x="0" y="3"/>
                      <a:pt x="0" y="5"/>
                    </a:cubicBezTo>
                    <a:cubicBezTo>
                      <a:pt x="0" y="5"/>
                      <a:pt x="0" y="6"/>
                      <a:pt x="0" y="6"/>
                    </a:cubicBezTo>
                    <a:cubicBezTo>
                      <a:pt x="1" y="6"/>
                      <a:pt x="2" y="5"/>
                      <a:pt x="2" y="5"/>
                    </a:cubicBezTo>
                    <a:cubicBezTo>
                      <a:pt x="2" y="4"/>
                      <a:pt x="3" y="4"/>
                      <a:pt x="4" y="4"/>
                    </a:cubicBezTo>
                    <a:cubicBezTo>
                      <a:pt x="4" y="4"/>
                      <a:pt x="4" y="4"/>
                      <a:pt x="5" y="5"/>
                    </a:cubicBezTo>
                    <a:cubicBezTo>
                      <a:pt x="5" y="5"/>
                      <a:pt x="5" y="5"/>
                      <a:pt x="5" y="5"/>
                    </a:cubicBezTo>
                    <a:cubicBezTo>
                      <a:pt x="5" y="5"/>
                      <a:pt x="5" y="5"/>
                      <a:pt x="5" y="5"/>
                    </a:cubicBezTo>
                    <a:cubicBezTo>
                      <a:pt x="5" y="4"/>
                      <a:pt x="5" y="4"/>
                      <a:pt x="5" y="4"/>
                    </a:cubicBezTo>
                    <a:cubicBezTo>
                      <a:pt x="5" y="5"/>
                      <a:pt x="5" y="5"/>
                      <a:pt x="5" y="5"/>
                    </a:cubicBezTo>
                    <a:cubicBezTo>
                      <a:pt x="5" y="5"/>
                      <a:pt x="5" y="5"/>
                      <a:pt x="5" y="5"/>
                    </a:cubicBezTo>
                    <a:cubicBezTo>
                      <a:pt x="5" y="5"/>
                      <a:pt x="5" y="5"/>
                      <a:pt x="5" y="5"/>
                    </a:cubicBezTo>
                    <a:cubicBezTo>
                      <a:pt x="6" y="6"/>
                      <a:pt x="6" y="7"/>
                      <a:pt x="5" y="8"/>
                    </a:cubicBezTo>
                    <a:cubicBezTo>
                      <a:pt x="5" y="8"/>
                      <a:pt x="4" y="9"/>
                      <a:pt x="3" y="9"/>
                    </a:cubicBezTo>
                    <a:cubicBezTo>
                      <a:pt x="4" y="9"/>
                      <a:pt x="4" y="10"/>
                      <a:pt x="5" y="10"/>
                    </a:cubicBezTo>
                    <a:cubicBezTo>
                      <a:pt x="5" y="10"/>
                      <a:pt x="5" y="10"/>
                      <a:pt x="5" y="10"/>
                    </a:cubicBezTo>
                    <a:cubicBezTo>
                      <a:pt x="5" y="10"/>
                      <a:pt x="5" y="10"/>
                      <a:pt x="5" y="10"/>
                    </a:cubicBezTo>
                    <a:cubicBezTo>
                      <a:pt x="5" y="10"/>
                      <a:pt x="6" y="9"/>
                      <a:pt x="7" y="9"/>
                    </a:cubicBezTo>
                    <a:cubicBezTo>
                      <a:pt x="8" y="9"/>
                      <a:pt x="9" y="8"/>
                      <a:pt x="9" y="6"/>
                    </a:cubicBezTo>
                    <a:cubicBezTo>
                      <a:pt x="9" y="6"/>
                      <a:pt x="9" y="6"/>
                      <a:pt x="9" y="5"/>
                    </a:cubicBezTo>
                    <a:cubicBezTo>
                      <a:pt x="9" y="4"/>
                      <a:pt x="9" y="4"/>
                      <a:pt x="9" y="3"/>
                    </a:cubicBezTo>
                    <a:cubicBezTo>
                      <a:pt x="8" y="4"/>
                      <a:pt x="8" y="4"/>
                      <a:pt x="8" y="4"/>
                    </a:cubicBezTo>
                    <a:cubicBezTo>
                      <a:pt x="7" y="4"/>
                      <a:pt x="7" y="4"/>
                      <a:pt x="7" y="4"/>
                    </a:cubicBezTo>
                    <a:cubicBezTo>
                      <a:pt x="8" y="4"/>
                      <a:pt x="8" y="4"/>
                      <a:pt x="8" y="4"/>
                    </a:cubicBezTo>
                    <a:cubicBezTo>
                      <a:pt x="9" y="3"/>
                      <a:pt x="9" y="3"/>
                      <a:pt x="9" y="3"/>
                    </a:cubicBezTo>
                    <a:cubicBezTo>
                      <a:pt x="8" y="2"/>
                      <a:pt x="8" y="1"/>
                      <a:pt x="6" y="1"/>
                    </a:cubicBezTo>
                    <a:cubicBezTo>
                      <a:pt x="6" y="1"/>
                      <a:pt x="5" y="0"/>
                      <a:pt x="5"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7" name="Freeform 241"/>
              <p:cNvSpPr/>
              <p:nvPr/>
            </p:nvSpPr>
            <p:spPr bwMode="auto">
              <a:xfrm>
                <a:off x="2413001" y="3098800"/>
                <a:ext cx="25400" cy="25400"/>
              </a:xfrm>
              <a:custGeom>
                <a:avLst/>
                <a:gdLst>
                  <a:gd name="T0" fmla="*/ 4 w 9"/>
                  <a:gd name="T1" fmla="*/ 0 h 9"/>
                  <a:gd name="T2" fmla="*/ 4 w 9"/>
                  <a:gd name="T3" fmla="*/ 0 h 9"/>
                  <a:gd name="T4" fmla="*/ 2 w 9"/>
                  <a:gd name="T5" fmla="*/ 0 h 9"/>
                  <a:gd name="T6" fmla="*/ 0 w 9"/>
                  <a:gd name="T7" fmla="*/ 4 h 9"/>
                  <a:gd name="T8" fmla="*/ 0 w 9"/>
                  <a:gd name="T9" fmla="*/ 6 h 9"/>
                  <a:gd name="T10" fmla="*/ 1 w 9"/>
                  <a:gd name="T11" fmla="*/ 4 h 9"/>
                  <a:gd name="T12" fmla="*/ 1 w 9"/>
                  <a:gd name="T13" fmla="*/ 4 h 9"/>
                  <a:gd name="T14" fmla="*/ 3 w 9"/>
                  <a:gd name="T15" fmla="*/ 4 h 9"/>
                  <a:gd name="T16" fmla="*/ 4 w 9"/>
                  <a:gd name="T17" fmla="*/ 4 h 9"/>
                  <a:gd name="T18" fmla="*/ 4 w 9"/>
                  <a:gd name="T19" fmla="*/ 4 h 9"/>
                  <a:gd name="T20" fmla="*/ 4 w 9"/>
                  <a:gd name="T21" fmla="*/ 4 h 9"/>
                  <a:gd name="T22" fmla="*/ 5 w 9"/>
                  <a:gd name="T23" fmla="*/ 4 h 9"/>
                  <a:gd name="T24" fmla="*/ 5 w 9"/>
                  <a:gd name="T25" fmla="*/ 4 h 9"/>
                  <a:gd name="T26" fmla="*/ 5 w 9"/>
                  <a:gd name="T27" fmla="*/ 5 h 9"/>
                  <a:gd name="T28" fmla="*/ 4 w 9"/>
                  <a:gd name="T29" fmla="*/ 7 h 9"/>
                  <a:gd name="T30" fmla="*/ 3 w 9"/>
                  <a:gd name="T31" fmla="*/ 9 h 9"/>
                  <a:gd name="T32" fmla="*/ 4 w 9"/>
                  <a:gd name="T33" fmla="*/ 9 h 9"/>
                  <a:gd name="T34" fmla="*/ 4 w 9"/>
                  <a:gd name="T35" fmla="*/ 9 h 9"/>
                  <a:gd name="T36" fmla="*/ 6 w 9"/>
                  <a:gd name="T37" fmla="*/ 9 h 9"/>
                  <a:gd name="T38" fmla="*/ 6 w 9"/>
                  <a:gd name="T39" fmla="*/ 9 h 9"/>
                  <a:gd name="T40" fmla="*/ 9 w 9"/>
                  <a:gd name="T41" fmla="*/ 6 h 9"/>
                  <a:gd name="T42" fmla="*/ 9 w 9"/>
                  <a:gd name="T43" fmla="*/ 4 h 9"/>
                  <a:gd name="T44" fmla="*/ 8 w 9"/>
                  <a:gd name="T45" fmla="*/ 3 h 9"/>
                  <a:gd name="T46" fmla="*/ 7 w 9"/>
                  <a:gd name="T47" fmla="*/ 3 h 9"/>
                  <a:gd name="T48" fmla="*/ 7 w 9"/>
                  <a:gd name="T49" fmla="*/ 3 h 9"/>
                  <a:gd name="T50" fmla="*/ 7 w 9"/>
                  <a:gd name="T51" fmla="*/ 3 h 9"/>
                  <a:gd name="T52" fmla="*/ 8 w 9"/>
                  <a:gd name="T53" fmla="*/ 2 h 9"/>
                  <a:gd name="T54" fmla="*/ 6 w 9"/>
                  <a:gd name="T55" fmla="*/ 0 h 9"/>
                  <a:gd name="T56" fmla="*/ 4 w 9"/>
                  <a:gd name="T5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9" h="9">
                    <a:moveTo>
                      <a:pt x="4" y="0"/>
                    </a:moveTo>
                    <a:cubicBezTo>
                      <a:pt x="4" y="0"/>
                      <a:pt x="4" y="0"/>
                      <a:pt x="4" y="0"/>
                    </a:cubicBezTo>
                    <a:cubicBezTo>
                      <a:pt x="4" y="0"/>
                      <a:pt x="3" y="0"/>
                      <a:pt x="2" y="0"/>
                    </a:cubicBezTo>
                    <a:cubicBezTo>
                      <a:pt x="1" y="1"/>
                      <a:pt x="0" y="3"/>
                      <a:pt x="0" y="4"/>
                    </a:cubicBezTo>
                    <a:cubicBezTo>
                      <a:pt x="0" y="5"/>
                      <a:pt x="0" y="5"/>
                      <a:pt x="0" y="6"/>
                    </a:cubicBezTo>
                    <a:cubicBezTo>
                      <a:pt x="0" y="5"/>
                      <a:pt x="1" y="5"/>
                      <a:pt x="1" y="4"/>
                    </a:cubicBezTo>
                    <a:cubicBezTo>
                      <a:pt x="1" y="4"/>
                      <a:pt x="1" y="4"/>
                      <a:pt x="1" y="4"/>
                    </a:cubicBezTo>
                    <a:cubicBezTo>
                      <a:pt x="2" y="4"/>
                      <a:pt x="2" y="4"/>
                      <a:pt x="3" y="4"/>
                    </a:cubicBezTo>
                    <a:cubicBezTo>
                      <a:pt x="3" y="4"/>
                      <a:pt x="4" y="4"/>
                      <a:pt x="4" y="4"/>
                    </a:cubicBezTo>
                    <a:cubicBezTo>
                      <a:pt x="4" y="4"/>
                      <a:pt x="4" y="4"/>
                      <a:pt x="4" y="4"/>
                    </a:cubicBezTo>
                    <a:cubicBezTo>
                      <a:pt x="4" y="4"/>
                      <a:pt x="4" y="4"/>
                      <a:pt x="4" y="4"/>
                    </a:cubicBezTo>
                    <a:cubicBezTo>
                      <a:pt x="5" y="4"/>
                      <a:pt x="5" y="4"/>
                      <a:pt x="5" y="4"/>
                    </a:cubicBezTo>
                    <a:cubicBezTo>
                      <a:pt x="5" y="4"/>
                      <a:pt x="5" y="4"/>
                      <a:pt x="5" y="4"/>
                    </a:cubicBezTo>
                    <a:cubicBezTo>
                      <a:pt x="5" y="5"/>
                      <a:pt x="5" y="5"/>
                      <a:pt x="5" y="5"/>
                    </a:cubicBezTo>
                    <a:cubicBezTo>
                      <a:pt x="5" y="5"/>
                      <a:pt x="5" y="6"/>
                      <a:pt x="4" y="7"/>
                    </a:cubicBezTo>
                    <a:cubicBezTo>
                      <a:pt x="4" y="8"/>
                      <a:pt x="3" y="8"/>
                      <a:pt x="3" y="9"/>
                    </a:cubicBezTo>
                    <a:cubicBezTo>
                      <a:pt x="3" y="9"/>
                      <a:pt x="4" y="9"/>
                      <a:pt x="4" y="9"/>
                    </a:cubicBezTo>
                    <a:cubicBezTo>
                      <a:pt x="4" y="9"/>
                      <a:pt x="4" y="9"/>
                      <a:pt x="4" y="9"/>
                    </a:cubicBezTo>
                    <a:cubicBezTo>
                      <a:pt x="5" y="9"/>
                      <a:pt x="6" y="9"/>
                      <a:pt x="6" y="9"/>
                    </a:cubicBezTo>
                    <a:cubicBezTo>
                      <a:pt x="6" y="9"/>
                      <a:pt x="6" y="9"/>
                      <a:pt x="6" y="9"/>
                    </a:cubicBezTo>
                    <a:cubicBezTo>
                      <a:pt x="7" y="8"/>
                      <a:pt x="8" y="7"/>
                      <a:pt x="9" y="6"/>
                    </a:cubicBezTo>
                    <a:cubicBezTo>
                      <a:pt x="9" y="5"/>
                      <a:pt x="9" y="5"/>
                      <a:pt x="9" y="4"/>
                    </a:cubicBezTo>
                    <a:cubicBezTo>
                      <a:pt x="9" y="4"/>
                      <a:pt x="9" y="3"/>
                      <a:pt x="8" y="3"/>
                    </a:cubicBezTo>
                    <a:cubicBezTo>
                      <a:pt x="7" y="3"/>
                      <a:pt x="7" y="3"/>
                      <a:pt x="7" y="3"/>
                    </a:cubicBezTo>
                    <a:cubicBezTo>
                      <a:pt x="7" y="3"/>
                      <a:pt x="7" y="3"/>
                      <a:pt x="7" y="3"/>
                    </a:cubicBezTo>
                    <a:cubicBezTo>
                      <a:pt x="7" y="3"/>
                      <a:pt x="7" y="3"/>
                      <a:pt x="7" y="3"/>
                    </a:cubicBezTo>
                    <a:cubicBezTo>
                      <a:pt x="8" y="2"/>
                      <a:pt x="8" y="2"/>
                      <a:pt x="8" y="2"/>
                    </a:cubicBezTo>
                    <a:cubicBezTo>
                      <a:pt x="8" y="1"/>
                      <a:pt x="7" y="1"/>
                      <a:pt x="6" y="0"/>
                    </a:cubicBezTo>
                    <a:cubicBezTo>
                      <a:pt x="5" y="0"/>
                      <a:pt x="5" y="0"/>
                      <a:pt x="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8" name="Freeform 242"/>
              <p:cNvSpPr/>
              <p:nvPr/>
            </p:nvSpPr>
            <p:spPr bwMode="auto">
              <a:xfrm>
                <a:off x="2424113" y="3124200"/>
                <a:ext cx="25400" cy="25400"/>
              </a:xfrm>
              <a:custGeom>
                <a:avLst/>
                <a:gdLst>
                  <a:gd name="T0" fmla="*/ 5 w 9"/>
                  <a:gd name="T1" fmla="*/ 0 h 9"/>
                  <a:gd name="T2" fmla="*/ 5 w 9"/>
                  <a:gd name="T3" fmla="*/ 0 h 9"/>
                  <a:gd name="T4" fmla="*/ 5 w 9"/>
                  <a:gd name="T5" fmla="*/ 0 h 9"/>
                  <a:gd name="T6" fmla="*/ 3 w 9"/>
                  <a:gd name="T7" fmla="*/ 1 h 9"/>
                  <a:gd name="T8" fmla="*/ 3 w 9"/>
                  <a:gd name="T9" fmla="*/ 1 h 9"/>
                  <a:gd name="T10" fmla="*/ 0 w 9"/>
                  <a:gd name="T11" fmla="*/ 5 h 9"/>
                  <a:gd name="T12" fmla="*/ 0 w 9"/>
                  <a:gd name="T13" fmla="*/ 6 h 9"/>
                  <a:gd name="T14" fmla="*/ 2 w 9"/>
                  <a:gd name="T15" fmla="*/ 5 h 9"/>
                  <a:gd name="T16" fmla="*/ 3 w 9"/>
                  <a:gd name="T17" fmla="*/ 4 h 9"/>
                  <a:gd name="T18" fmla="*/ 4 w 9"/>
                  <a:gd name="T19" fmla="*/ 4 h 9"/>
                  <a:gd name="T20" fmla="*/ 4 w 9"/>
                  <a:gd name="T21" fmla="*/ 4 h 9"/>
                  <a:gd name="T22" fmla="*/ 4 w 9"/>
                  <a:gd name="T23" fmla="*/ 4 h 9"/>
                  <a:gd name="T24" fmla="*/ 5 w 9"/>
                  <a:gd name="T25" fmla="*/ 4 h 9"/>
                  <a:gd name="T26" fmla="*/ 5 w 9"/>
                  <a:gd name="T27" fmla="*/ 5 h 9"/>
                  <a:gd name="T28" fmla="*/ 5 w 9"/>
                  <a:gd name="T29" fmla="*/ 5 h 9"/>
                  <a:gd name="T30" fmla="*/ 5 w 9"/>
                  <a:gd name="T31" fmla="*/ 5 h 9"/>
                  <a:gd name="T32" fmla="*/ 5 w 9"/>
                  <a:gd name="T33" fmla="*/ 7 h 9"/>
                  <a:gd name="T34" fmla="*/ 3 w 9"/>
                  <a:gd name="T35" fmla="*/ 9 h 9"/>
                  <a:gd name="T36" fmla="*/ 5 w 9"/>
                  <a:gd name="T37" fmla="*/ 9 h 9"/>
                  <a:gd name="T38" fmla="*/ 5 w 9"/>
                  <a:gd name="T39" fmla="*/ 9 h 9"/>
                  <a:gd name="T40" fmla="*/ 7 w 9"/>
                  <a:gd name="T41" fmla="*/ 9 h 9"/>
                  <a:gd name="T42" fmla="*/ 9 w 9"/>
                  <a:gd name="T43" fmla="*/ 6 h 9"/>
                  <a:gd name="T44" fmla="*/ 9 w 9"/>
                  <a:gd name="T45" fmla="*/ 5 h 9"/>
                  <a:gd name="T46" fmla="*/ 9 w 9"/>
                  <a:gd name="T47" fmla="*/ 3 h 9"/>
                  <a:gd name="T48" fmla="*/ 8 w 9"/>
                  <a:gd name="T49" fmla="*/ 3 h 9"/>
                  <a:gd name="T50" fmla="*/ 7 w 9"/>
                  <a:gd name="T51" fmla="*/ 4 h 9"/>
                  <a:gd name="T52" fmla="*/ 8 w 9"/>
                  <a:gd name="T53" fmla="*/ 3 h 9"/>
                  <a:gd name="T54" fmla="*/ 9 w 9"/>
                  <a:gd name="T55" fmla="*/ 3 h 9"/>
                  <a:gd name="T56" fmla="*/ 6 w 9"/>
                  <a:gd name="T57" fmla="*/ 1 h 9"/>
                  <a:gd name="T58" fmla="*/ 5 w 9"/>
                  <a:gd name="T59"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 h="9">
                    <a:moveTo>
                      <a:pt x="5" y="0"/>
                    </a:moveTo>
                    <a:cubicBezTo>
                      <a:pt x="5" y="0"/>
                      <a:pt x="5" y="0"/>
                      <a:pt x="5" y="0"/>
                    </a:cubicBezTo>
                    <a:cubicBezTo>
                      <a:pt x="5" y="0"/>
                      <a:pt x="5" y="0"/>
                      <a:pt x="5" y="0"/>
                    </a:cubicBezTo>
                    <a:cubicBezTo>
                      <a:pt x="4" y="0"/>
                      <a:pt x="3" y="0"/>
                      <a:pt x="3" y="1"/>
                    </a:cubicBezTo>
                    <a:cubicBezTo>
                      <a:pt x="3" y="1"/>
                      <a:pt x="3" y="1"/>
                      <a:pt x="3" y="1"/>
                    </a:cubicBezTo>
                    <a:cubicBezTo>
                      <a:pt x="1" y="1"/>
                      <a:pt x="0" y="3"/>
                      <a:pt x="0" y="5"/>
                    </a:cubicBezTo>
                    <a:cubicBezTo>
                      <a:pt x="0" y="5"/>
                      <a:pt x="0" y="6"/>
                      <a:pt x="0" y="6"/>
                    </a:cubicBezTo>
                    <a:cubicBezTo>
                      <a:pt x="1" y="6"/>
                      <a:pt x="1" y="5"/>
                      <a:pt x="2" y="5"/>
                    </a:cubicBezTo>
                    <a:cubicBezTo>
                      <a:pt x="2" y="4"/>
                      <a:pt x="3" y="4"/>
                      <a:pt x="3" y="4"/>
                    </a:cubicBezTo>
                    <a:cubicBezTo>
                      <a:pt x="4" y="4"/>
                      <a:pt x="4" y="4"/>
                      <a:pt x="4" y="4"/>
                    </a:cubicBezTo>
                    <a:cubicBezTo>
                      <a:pt x="4" y="4"/>
                      <a:pt x="4" y="4"/>
                      <a:pt x="4" y="4"/>
                    </a:cubicBezTo>
                    <a:cubicBezTo>
                      <a:pt x="4" y="4"/>
                      <a:pt x="4" y="4"/>
                      <a:pt x="4" y="4"/>
                    </a:cubicBezTo>
                    <a:cubicBezTo>
                      <a:pt x="5" y="4"/>
                      <a:pt x="5" y="4"/>
                      <a:pt x="5" y="4"/>
                    </a:cubicBezTo>
                    <a:cubicBezTo>
                      <a:pt x="5" y="5"/>
                      <a:pt x="5" y="5"/>
                      <a:pt x="5" y="5"/>
                    </a:cubicBezTo>
                    <a:cubicBezTo>
                      <a:pt x="5" y="5"/>
                      <a:pt x="5" y="5"/>
                      <a:pt x="5" y="5"/>
                    </a:cubicBezTo>
                    <a:cubicBezTo>
                      <a:pt x="5" y="5"/>
                      <a:pt x="5" y="5"/>
                      <a:pt x="5" y="5"/>
                    </a:cubicBezTo>
                    <a:cubicBezTo>
                      <a:pt x="5" y="6"/>
                      <a:pt x="5" y="7"/>
                      <a:pt x="5" y="7"/>
                    </a:cubicBezTo>
                    <a:cubicBezTo>
                      <a:pt x="4" y="8"/>
                      <a:pt x="4" y="9"/>
                      <a:pt x="3" y="9"/>
                    </a:cubicBezTo>
                    <a:cubicBezTo>
                      <a:pt x="4" y="9"/>
                      <a:pt x="4" y="9"/>
                      <a:pt x="5" y="9"/>
                    </a:cubicBezTo>
                    <a:cubicBezTo>
                      <a:pt x="5" y="9"/>
                      <a:pt x="5" y="9"/>
                      <a:pt x="5" y="9"/>
                    </a:cubicBezTo>
                    <a:cubicBezTo>
                      <a:pt x="5" y="9"/>
                      <a:pt x="6" y="9"/>
                      <a:pt x="7" y="9"/>
                    </a:cubicBezTo>
                    <a:cubicBezTo>
                      <a:pt x="8" y="8"/>
                      <a:pt x="9" y="7"/>
                      <a:pt x="9" y="6"/>
                    </a:cubicBezTo>
                    <a:cubicBezTo>
                      <a:pt x="9" y="6"/>
                      <a:pt x="9" y="5"/>
                      <a:pt x="9" y="5"/>
                    </a:cubicBezTo>
                    <a:cubicBezTo>
                      <a:pt x="9" y="4"/>
                      <a:pt x="9" y="4"/>
                      <a:pt x="9" y="3"/>
                    </a:cubicBezTo>
                    <a:cubicBezTo>
                      <a:pt x="8" y="3"/>
                      <a:pt x="8" y="3"/>
                      <a:pt x="8" y="3"/>
                    </a:cubicBezTo>
                    <a:cubicBezTo>
                      <a:pt x="7" y="4"/>
                      <a:pt x="7" y="4"/>
                      <a:pt x="7" y="4"/>
                    </a:cubicBezTo>
                    <a:cubicBezTo>
                      <a:pt x="8" y="3"/>
                      <a:pt x="8" y="3"/>
                      <a:pt x="8" y="3"/>
                    </a:cubicBezTo>
                    <a:cubicBezTo>
                      <a:pt x="9" y="3"/>
                      <a:pt x="9" y="3"/>
                      <a:pt x="9" y="3"/>
                    </a:cubicBezTo>
                    <a:cubicBezTo>
                      <a:pt x="8" y="2"/>
                      <a:pt x="7" y="1"/>
                      <a:pt x="6" y="1"/>
                    </a:cubicBezTo>
                    <a:cubicBezTo>
                      <a:pt x="6" y="0"/>
                      <a:pt x="5" y="0"/>
                      <a:pt x="5"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9" name="Freeform 243"/>
              <p:cNvSpPr/>
              <p:nvPr/>
            </p:nvSpPr>
            <p:spPr bwMode="auto">
              <a:xfrm>
                <a:off x="2436813" y="3152775"/>
                <a:ext cx="26988" cy="25400"/>
              </a:xfrm>
              <a:custGeom>
                <a:avLst/>
                <a:gdLst>
                  <a:gd name="T0" fmla="*/ 5 w 10"/>
                  <a:gd name="T1" fmla="*/ 0 h 9"/>
                  <a:gd name="T2" fmla="*/ 5 w 10"/>
                  <a:gd name="T3" fmla="*/ 0 h 9"/>
                  <a:gd name="T4" fmla="*/ 3 w 10"/>
                  <a:gd name="T5" fmla="*/ 0 h 9"/>
                  <a:gd name="T6" fmla="*/ 0 w 10"/>
                  <a:gd name="T7" fmla="*/ 4 h 9"/>
                  <a:gd name="T8" fmla="*/ 1 w 10"/>
                  <a:gd name="T9" fmla="*/ 6 h 9"/>
                  <a:gd name="T10" fmla="*/ 2 w 10"/>
                  <a:gd name="T11" fmla="*/ 4 h 9"/>
                  <a:gd name="T12" fmla="*/ 4 w 10"/>
                  <a:gd name="T13" fmla="*/ 3 h 9"/>
                  <a:gd name="T14" fmla="*/ 5 w 10"/>
                  <a:gd name="T15" fmla="*/ 4 h 9"/>
                  <a:gd name="T16" fmla="*/ 5 w 10"/>
                  <a:gd name="T17" fmla="*/ 4 h 9"/>
                  <a:gd name="T18" fmla="*/ 5 w 10"/>
                  <a:gd name="T19" fmla="*/ 4 h 9"/>
                  <a:gd name="T20" fmla="*/ 6 w 10"/>
                  <a:gd name="T21" fmla="*/ 4 h 9"/>
                  <a:gd name="T22" fmla="*/ 6 w 10"/>
                  <a:gd name="T23" fmla="*/ 4 h 9"/>
                  <a:gd name="T24" fmla="*/ 5 w 10"/>
                  <a:gd name="T25" fmla="*/ 4 h 9"/>
                  <a:gd name="T26" fmla="*/ 5 w 10"/>
                  <a:gd name="T27" fmla="*/ 7 h 9"/>
                  <a:gd name="T28" fmla="*/ 3 w 10"/>
                  <a:gd name="T29" fmla="*/ 9 h 9"/>
                  <a:gd name="T30" fmla="*/ 5 w 10"/>
                  <a:gd name="T31" fmla="*/ 9 h 9"/>
                  <a:gd name="T32" fmla="*/ 5 w 10"/>
                  <a:gd name="T33" fmla="*/ 9 h 9"/>
                  <a:gd name="T34" fmla="*/ 7 w 10"/>
                  <a:gd name="T35" fmla="*/ 8 h 9"/>
                  <a:gd name="T36" fmla="*/ 9 w 10"/>
                  <a:gd name="T37" fmla="*/ 6 h 9"/>
                  <a:gd name="T38" fmla="*/ 10 w 10"/>
                  <a:gd name="T39" fmla="*/ 4 h 9"/>
                  <a:gd name="T40" fmla="*/ 9 w 10"/>
                  <a:gd name="T41" fmla="*/ 2 h 9"/>
                  <a:gd name="T42" fmla="*/ 8 w 10"/>
                  <a:gd name="T43" fmla="*/ 3 h 9"/>
                  <a:gd name="T44" fmla="*/ 7 w 10"/>
                  <a:gd name="T45" fmla="*/ 3 h 9"/>
                  <a:gd name="T46" fmla="*/ 8 w 10"/>
                  <a:gd name="T47" fmla="*/ 3 h 9"/>
                  <a:gd name="T48" fmla="*/ 9 w 10"/>
                  <a:gd name="T49" fmla="*/ 2 h 9"/>
                  <a:gd name="T50" fmla="*/ 7 w 10"/>
                  <a:gd name="T51" fmla="*/ 0 h 9"/>
                  <a:gd name="T52" fmla="*/ 5 w 10"/>
                  <a:gd name="T5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0" h="9">
                    <a:moveTo>
                      <a:pt x="5" y="0"/>
                    </a:moveTo>
                    <a:cubicBezTo>
                      <a:pt x="5" y="0"/>
                      <a:pt x="5" y="0"/>
                      <a:pt x="5" y="0"/>
                    </a:cubicBezTo>
                    <a:cubicBezTo>
                      <a:pt x="4" y="0"/>
                      <a:pt x="4" y="0"/>
                      <a:pt x="3" y="0"/>
                    </a:cubicBezTo>
                    <a:cubicBezTo>
                      <a:pt x="1" y="1"/>
                      <a:pt x="0" y="3"/>
                      <a:pt x="0" y="4"/>
                    </a:cubicBezTo>
                    <a:cubicBezTo>
                      <a:pt x="0" y="5"/>
                      <a:pt x="1" y="5"/>
                      <a:pt x="1" y="6"/>
                    </a:cubicBezTo>
                    <a:cubicBezTo>
                      <a:pt x="1" y="5"/>
                      <a:pt x="2" y="5"/>
                      <a:pt x="2" y="4"/>
                    </a:cubicBezTo>
                    <a:cubicBezTo>
                      <a:pt x="3" y="4"/>
                      <a:pt x="3" y="3"/>
                      <a:pt x="4" y="3"/>
                    </a:cubicBezTo>
                    <a:cubicBezTo>
                      <a:pt x="4" y="3"/>
                      <a:pt x="4" y="4"/>
                      <a:pt x="5" y="4"/>
                    </a:cubicBezTo>
                    <a:cubicBezTo>
                      <a:pt x="5" y="4"/>
                      <a:pt x="5" y="4"/>
                      <a:pt x="5" y="4"/>
                    </a:cubicBezTo>
                    <a:cubicBezTo>
                      <a:pt x="5" y="4"/>
                      <a:pt x="5" y="4"/>
                      <a:pt x="5" y="4"/>
                    </a:cubicBezTo>
                    <a:cubicBezTo>
                      <a:pt x="6" y="4"/>
                      <a:pt x="6" y="4"/>
                      <a:pt x="6" y="4"/>
                    </a:cubicBezTo>
                    <a:cubicBezTo>
                      <a:pt x="6" y="4"/>
                      <a:pt x="6" y="4"/>
                      <a:pt x="6" y="4"/>
                    </a:cubicBezTo>
                    <a:cubicBezTo>
                      <a:pt x="5" y="4"/>
                      <a:pt x="5" y="4"/>
                      <a:pt x="5" y="4"/>
                    </a:cubicBezTo>
                    <a:cubicBezTo>
                      <a:pt x="6" y="5"/>
                      <a:pt x="6" y="6"/>
                      <a:pt x="5" y="7"/>
                    </a:cubicBezTo>
                    <a:cubicBezTo>
                      <a:pt x="5" y="7"/>
                      <a:pt x="4" y="8"/>
                      <a:pt x="3" y="9"/>
                    </a:cubicBezTo>
                    <a:cubicBezTo>
                      <a:pt x="4" y="9"/>
                      <a:pt x="4" y="9"/>
                      <a:pt x="5" y="9"/>
                    </a:cubicBezTo>
                    <a:cubicBezTo>
                      <a:pt x="5" y="9"/>
                      <a:pt x="5" y="9"/>
                      <a:pt x="5" y="9"/>
                    </a:cubicBezTo>
                    <a:cubicBezTo>
                      <a:pt x="6" y="9"/>
                      <a:pt x="6" y="9"/>
                      <a:pt x="7" y="8"/>
                    </a:cubicBezTo>
                    <a:cubicBezTo>
                      <a:pt x="8" y="8"/>
                      <a:pt x="9" y="7"/>
                      <a:pt x="9" y="6"/>
                    </a:cubicBezTo>
                    <a:cubicBezTo>
                      <a:pt x="9" y="5"/>
                      <a:pt x="10" y="5"/>
                      <a:pt x="10" y="4"/>
                    </a:cubicBezTo>
                    <a:cubicBezTo>
                      <a:pt x="10" y="4"/>
                      <a:pt x="9" y="3"/>
                      <a:pt x="9" y="2"/>
                    </a:cubicBezTo>
                    <a:cubicBezTo>
                      <a:pt x="8" y="3"/>
                      <a:pt x="8" y="3"/>
                      <a:pt x="8" y="3"/>
                    </a:cubicBezTo>
                    <a:cubicBezTo>
                      <a:pt x="7" y="3"/>
                      <a:pt x="7" y="3"/>
                      <a:pt x="7" y="3"/>
                    </a:cubicBezTo>
                    <a:cubicBezTo>
                      <a:pt x="8" y="3"/>
                      <a:pt x="8" y="3"/>
                      <a:pt x="8" y="3"/>
                    </a:cubicBezTo>
                    <a:cubicBezTo>
                      <a:pt x="9" y="2"/>
                      <a:pt x="9" y="2"/>
                      <a:pt x="9" y="2"/>
                    </a:cubicBezTo>
                    <a:cubicBezTo>
                      <a:pt x="9" y="1"/>
                      <a:pt x="8" y="0"/>
                      <a:pt x="7" y="0"/>
                    </a:cubicBezTo>
                    <a:cubicBezTo>
                      <a:pt x="6" y="0"/>
                      <a:pt x="6" y="0"/>
                      <a:pt x="5"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0" name="Freeform 244"/>
              <p:cNvSpPr/>
              <p:nvPr/>
            </p:nvSpPr>
            <p:spPr bwMode="auto">
              <a:xfrm>
                <a:off x="2449513" y="3178175"/>
                <a:ext cx="25400" cy="25400"/>
              </a:xfrm>
              <a:custGeom>
                <a:avLst/>
                <a:gdLst>
                  <a:gd name="T0" fmla="*/ 4 w 9"/>
                  <a:gd name="T1" fmla="*/ 0 h 9"/>
                  <a:gd name="T2" fmla="*/ 4 w 9"/>
                  <a:gd name="T3" fmla="*/ 0 h 9"/>
                  <a:gd name="T4" fmla="*/ 2 w 9"/>
                  <a:gd name="T5" fmla="*/ 1 h 9"/>
                  <a:gd name="T6" fmla="*/ 0 w 9"/>
                  <a:gd name="T7" fmla="*/ 5 h 9"/>
                  <a:gd name="T8" fmla="*/ 0 w 9"/>
                  <a:gd name="T9" fmla="*/ 6 h 9"/>
                  <a:gd name="T10" fmla="*/ 2 w 9"/>
                  <a:gd name="T11" fmla="*/ 5 h 9"/>
                  <a:gd name="T12" fmla="*/ 3 w 9"/>
                  <a:gd name="T13" fmla="*/ 4 h 9"/>
                  <a:gd name="T14" fmla="*/ 4 w 9"/>
                  <a:gd name="T15" fmla="*/ 4 h 9"/>
                  <a:gd name="T16" fmla="*/ 4 w 9"/>
                  <a:gd name="T17" fmla="*/ 4 h 9"/>
                  <a:gd name="T18" fmla="*/ 4 w 9"/>
                  <a:gd name="T19" fmla="*/ 4 h 9"/>
                  <a:gd name="T20" fmla="*/ 5 w 9"/>
                  <a:gd name="T21" fmla="*/ 4 h 9"/>
                  <a:gd name="T22" fmla="*/ 5 w 9"/>
                  <a:gd name="T23" fmla="*/ 5 h 9"/>
                  <a:gd name="T24" fmla="*/ 5 w 9"/>
                  <a:gd name="T25" fmla="*/ 5 h 9"/>
                  <a:gd name="T26" fmla="*/ 5 w 9"/>
                  <a:gd name="T27" fmla="*/ 7 h 9"/>
                  <a:gd name="T28" fmla="*/ 3 w 9"/>
                  <a:gd name="T29" fmla="*/ 9 h 9"/>
                  <a:gd name="T30" fmla="*/ 4 w 9"/>
                  <a:gd name="T31" fmla="*/ 9 h 9"/>
                  <a:gd name="T32" fmla="*/ 4 w 9"/>
                  <a:gd name="T33" fmla="*/ 9 h 9"/>
                  <a:gd name="T34" fmla="*/ 6 w 9"/>
                  <a:gd name="T35" fmla="*/ 9 h 9"/>
                  <a:gd name="T36" fmla="*/ 9 w 9"/>
                  <a:gd name="T37" fmla="*/ 6 h 9"/>
                  <a:gd name="T38" fmla="*/ 9 w 9"/>
                  <a:gd name="T39" fmla="*/ 5 h 9"/>
                  <a:gd name="T40" fmla="*/ 9 w 9"/>
                  <a:gd name="T41" fmla="*/ 3 h 9"/>
                  <a:gd name="T42" fmla="*/ 7 w 9"/>
                  <a:gd name="T43" fmla="*/ 3 h 9"/>
                  <a:gd name="T44" fmla="*/ 7 w 9"/>
                  <a:gd name="T45" fmla="*/ 4 h 9"/>
                  <a:gd name="T46" fmla="*/ 7 w 9"/>
                  <a:gd name="T47" fmla="*/ 3 h 9"/>
                  <a:gd name="T48" fmla="*/ 9 w 9"/>
                  <a:gd name="T49" fmla="*/ 3 h 9"/>
                  <a:gd name="T50" fmla="*/ 6 w 9"/>
                  <a:gd name="T51" fmla="*/ 0 h 9"/>
                  <a:gd name="T52" fmla="*/ 4 w 9"/>
                  <a:gd name="T5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 h="9">
                    <a:moveTo>
                      <a:pt x="4" y="0"/>
                    </a:moveTo>
                    <a:cubicBezTo>
                      <a:pt x="4" y="0"/>
                      <a:pt x="4" y="0"/>
                      <a:pt x="4" y="0"/>
                    </a:cubicBezTo>
                    <a:cubicBezTo>
                      <a:pt x="4" y="0"/>
                      <a:pt x="3" y="0"/>
                      <a:pt x="2" y="1"/>
                    </a:cubicBezTo>
                    <a:cubicBezTo>
                      <a:pt x="1" y="1"/>
                      <a:pt x="0" y="3"/>
                      <a:pt x="0" y="5"/>
                    </a:cubicBezTo>
                    <a:cubicBezTo>
                      <a:pt x="0" y="5"/>
                      <a:pt x="0" y="6"/>
                      <a:pt x="0" y="6"/>
                    </a:cubicBezTo>
                    <a:cubicBezTo>
                      <a:pt x="1" y="6"/>
                      <a:pt x="1" y="5"/>
                      <a:pt x="2" y="5"/>
                    </a:cubicBezTo>
                    <a:cubicBezTo>
                      <a:pt x="2" y="4"/>
                      <a:pt x="3" y="4"/>
                      <a:pt x="3" y="4"/>
                    </a:cubicBezTo>
                    <a:cubicBezTo>
                      <a:pt x="3" y="4"/>
                      <a:pt x="4" y="4"/>
                      <a:pt x="4" y="4"/>
                    </a:cubicBezTo>
                    <a:cubicBezTo>
                      <a:pt x="4" y="4"/>
                      <a:pt x="4" y="4"/>
                      <a:pt x="4" y="4"/>
                    </a:cubicBezTo>
                    <a:cubicBezTo>
                      <a:pt x="4" y="4"/>
                      <a:pt x="4" y="4"/>
                      <a:pt x="4" y="4"/>
                    </a:cubicBezTo>
                    <a:cubicBezTo>
                      <a:pt x="5" y="4"/>
                      <a:pt x="5" y="4"/>
                      <a:pt x="5" y="4"/>
                    </a:cubicBezTo>
                    <a:cubicBezTo>
                      <a:pt x="5" y="5"/>
                      <a:pt x="5" y="5"/>
                      <a:pt x="5" y="5"/>
                    </a:cubicBezTo>
                    <a:cubicBezTo>
                      <a:pt x="5" y="5"/>
                      <a:pt x="5" y="5"/>
                      <a:pt x="5" y="5"/>
                    </a:cubicBezTo>
                    <a:cubicBezTo>
                      <a:pt x="5" y="6"/>
                      <a:pt x="5" y="7"/>
                      <a:pt x="5" y="7"/>
                    </a:cubicBezTo>
                    <a:cubicBezTo>
                      <a:pt x="4" y="8"/>
                      <a:pt x="3" y="8"/>
                      <a:pt x="3" y="9"/>
                    </a:cubicBezTo>
                    <a:cubicBezTo>
                      <a:pt x="3" y="9"/>
                      <a:pt x="4" y="9"/>
                      <a:pt x="4" y="9"/>
                    </a:cubicBezTo>
                    <a:cubicBezTo>
                      <a:pt x="4" y="9"/>
                      <a:pt x="4" y="9"/>
                      <a:pt x="4" y="9"/>
                    </a:cubicBezTo>
                    <a:cubicBezTo>
                      <a:pt x="5" y="9"/>
                      <a:pt x="6" y="9"/>
                      <a:pt x="6" y="9"/>
                    </a:cubicBezTo>
                    <a:cubicBezTo>
                      <a:pt x="7" y="8"/>
                      <a:pt x="8" y="7"/>
                      <a:pt x="9" y="6"/>
                    </a:cubicBezTo>
                    <a:cubicBezTo>
                      <a:pt x="9" y="6"/>
                      <a:pt x="9" y="5"/>
                      <a:pt x="9" y="5"/>
                    </a:cubicBezTo>
                    <a:cubicBezTo>
                      <a:pt x="9" y="4"/>
                      <a:pt x="9" y="3"/>
                      <a:pt x="9" y="3"/>
                    </a:cubicBezTo>
                    <a:cubicBezTo>
                      <a:pt x="7" y="3"/>
                      <a:pt x="7" y="3"/>
                      <a:pt x="7" y="3"/>
                    </a:cubicBezTo>
                    <a:cubicBezTo>
                      <a:pt x="7" y="4"/>
                      <a:pt x="7" y="4"/>
                      <a:pt x="7" y="4"/>
                    </a:cubicBezTo>
                    <a:cubicBezTo>
                      <a:pt x="7" y="3"/>
                      <a:pt x="7" y="3"/>
                      <a:pt x="7" y="3"/>
                    </a:cubicBezTo>
                    <a:cubicBezTo>
                      <a:pt x="9" y="3"/>
                      <a:pt x="9" y="3"/>
                      <a:pt x="9" y="3"/>
                    </a:cubicBezTo>
                    <a:cubicBezTo>
                      <a:pt x="8" y="2"/>
                      <a:pt x="7" y="1"/>
                      <a:pt x="6" y="0"/>
                    </a:cubicBezTo>
                    <a:cubicBezTo>
                      <a:pt x="6" y="0"/>
                      <a:pt x="5" y="0"/>
                      <a:pt x="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1" name="Freeform 245"/>
              <p:cNvSpPr/>
              <p:nvPr/>
            </p:nvSpPr>
            <p:spPr bwMode="auto">
              <a:xfrm>
                <a:off x="2460626" y="3206750"/>
                <a:ext cx="25400" cy="23813"/>
              </a:xfrm>
              <a:custGeom>
                <a:avLst/>
                <a:gdLst>
                  <a:gd name="T0" fmla="*/ 5 w 9"/>
                  <a:gd name="T1" fmla="*/ 0 h 9"/>
                  <a:gd name="T2" fmla="*/ 5 w 9"/>
                  <a:gd name="T3" fmla="*/ 0 h 9"/>
                  <a:gd name="T4" fmla="*/ 3 w 9"/>
                  <a:gd name="T5" fmla="*/ 0 h 9"/>
                  <a:gd name="T6" fmla="*/ 0 w 9"/>
                  <a:gd name="T7" fmla="*/ 4 h 9"/>
                  <a:gd name="T8" fmla="*/ 0 w 9"/>
                  <a:gd name="T9" fmla="*/ 5 h 9"/>
                  <a:gd name="T10" fmla="*/ 2 w 9"/>
                  <a:gd name="T11" fmla="*/ 4 h 9"/>
                  <a:gd name="T12" fmla="*/ 4 w 9"/>
                  <a:gd name="T13" fmla="*/ 3 h 9"/>
                  <a:gd name="T14" fmla="*/ 5 w 9"/>
                  <a:gd name="T15" fmla="*/ 4 h 9"/>
                  <a:gd name="T16" fmla="*/ 5 w 9"/>
                  <a:gd name="T17" fmla="*/ 4 h 9"/>
                  <a:gd name="T18" fmla="*/ 5 w 9"/>
                  <a:gd name="T19" fmla="*/ 4 h 9"/>
                  <a:gd name="T20" fmla="*/ 5 w 9"/>
                  <a:gd name="T21" fmla="*/ 4 h 9"/>
                  <a:gd name="T22" fmla="*/ 7 w 9"/>
                  <a:gd name="T23" fmla="*/ 3 h 9"/>
                  <a:gd name="T24" fmla="*/ 5 w 9"/>
                  <a:gd name="T25" fmla="*/ 4 h 9"/>
                  <a:gd name="T26" fmla="*/ 5 w 9"/>
                  <a:gd name="T27" fmla="*/ 4 h 9"/>
                  <a:gd name="T28" fmla="*/ 5 w 9"/>
                  <a:gd name="T29" fmla="*/ 4 h 9"/>
                  <a:gd name="T30" fmla="*/ 5 w 9"/>
                  <a:gd name="T31" fmla="*/ 7 h 9"/>
                  <a:gd name="T32" fmla="*/ 3 w 9"/>
                  <a:gd name="T33" fmla="*/ 8 h 9"/>
                  <a:gd name="T34" fmla="*/ 5 w 9"/>
                  <a:gd name="T35" fmla="*/ 9 h 9"/>
                  <a:gd name="T36" fmla="*/ 5 w 9"/>
                  <a:gd name="T37" fmla="*/ 9 h 9"/>
                  <a:gd name="T38" fmla="*/ 7 w 9"/>
                  <a:gd name="T39" fmla="*/ 8 h 9"/>
                  <a:gd name="T40" fmla="*/ 9 w 9"/>
                  <a:gd name="T41" fmla="*/ 6 h 9"/>
                  <a:gd name="T42" fmla="*/ 9 w 9"/>
                  <a:gd name="T43" fmla="*/ 4 h 9"/>
                  <a:gd name="T44" fmla="*/ 9 w 9"/>
                  <a:gd name="T45" fmla="*/ 2 h 9"/>
                  <a:gd name="T46" fmla="*/ 9 w 9"/>
                  <a:gd name="T47" fmla="*/ 2 h 9"/>
                  <a:gd name="T48" fmla="*/ 6 w 9"/>
                  <a:gd name="T49" fmla="*/ 0 h 9"/>
                  <a:gd name="T50" fmla="*/ 5 w 9"/>
                  <a:gd name="T5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 h="9">
                    <a:moveTo>
                      <a:pt x="5" y="0"/>
                    </a:moveTo>
                    <a:cubicBezTo>
                      <a:pt x="5" y="0"/>
                      <a:pt x="5" y="0"/>
                      <a:pt x="5" y="0"/>
                    </a:cubicBezTo>
                    <a:cubicBezTo>
                      <a:pt x="4" y="0"/>
                      <a:pt x="3" y="0"/>
                      <a:pt x="3" y="0"/>
                    </a:cubicBezTo>
                    <a:cubicBezTo>
                      <a:pt x="1" y="1"/>
                      <a:pt x="0" y="2"/>
                      <a:pt x="0" y="4"/>
                    </a:cubicBezTo>
                    <a:cubicBezTo>
                      <a:pt x="0" y="5"/>
                      <a:pt x="0" y="5"/>
                      <a:pt x="0" y="5"/>
                    </a:cubicBezTo>
                    <a:cubicBezTo>
                      <a:pt x="1" y="5"/>
                      <a:pt x="2" y="5"/>
                      <a:pt x="2" y="4"/>
                    </a:cubicBezTo>
                    <a:cubicBezTo>
                      <a:pt x="2" y="4"/>
                      <a:pt x="3" y="3"/>
                      <a:pt x="4" y="3"/>
                    </a:cubicBezTo>
                    <a:cubicBezTo>
                      <a:pt x="4" y="3"/>
                      <a:pt x="4" y="3"/>
                      <a:pt x="5" y="4"/>
                    </a:cubicBezTo>
                    <a:cubicBezTo>
                      <a:pt x="5" y="4"/>
                      <a:pt x="5" y="4"/>
                      <a:pt x="5" y="4"/>
                    </a:cubicBezTo>
                    <a:cubicBezTo>
                      <a:pt x="5" y="4"/>
                      <a:pt x="5" y="4"/>
                      <a:pt x="5" y="4"/>
                    </a:cubicBezTo>
                    <a:cubicBezTo>
                      <a:pt x="5" y="4"/>
                      <a:pt x="5" y="4"/>
                      <a:pt x="5" y="4"/>
                    </a:cubicBezTo>
                    <a:cubicBezTo>
                      <a:pt x="7" y="3"/>
                      <a:pt x="7" y="3"/>
                      <a:pt x="7" y="3"/>
                    </a:cubicBezTo>
                    <a:cubicBezTo>
                      <a:pt x="5" y="4"/>
                      <a:pt x="5" y="4"/>
                      <a:pt x="5" y="4"/>
                    </a:cubicBezTo>
                    <a:cubicBezTo>
                      <a:pt x="5" y="4"/>
                      <a:pt x="5" y="4"/>
                      <a:pt x="5" y="4"/>
                    </a:cubicBezTo>
                    <a:cubicBezTo>
                      <a:pt x="5" y="4"/>
                      <a:pt x="5" y="4"/>
                      <a:pt x="5" y="4"/>
                    </a:cubicBezTo>
                    <a:cubicBezTo>
                      <a:pt x="6" y="5"/>
                      <a:pt x="6" y="6"/>
                      <a:pt x="5" y="7"/>
                    </a:cubicBezTo>
                    <a:cubicBezTo>
                      <a:pt x="4" y="7"/>
                      <a:pt x="4" y="8"/>
                      <a:pt x="3" y="8"/>
                    </a:cubicBezTo>
                    <a:cubicBezTo>
                      <a:pt x="4" y="9"/>
                      <a:pt x="4" y="9"/>
                      <a:pt x="5" y="9"/>
                    </a:cubicBezTo>
                    <a:cubicBezTo>
                      <a:pt x="5" y="9"/>
                      <a:pt x="5" y="9"/>
                      <a:pt x="5" y="9"/>
                    </a:cubicBezTo>
                    <a:cubicBezTo>
                      <a:pt x="5" y="9"/>
                      <a:pt x="6" y="9"/>
                      <a:pt x="7" y="8"/>
                    </a:cubicBezTo>
                    <a:cubicBezTo>
                      <a:pt x="8" y="8"/>
                      <a:pt x="9" y="7"/>
                      <a:pt x="9" y="6"/>
                    </a:cubicBezTo>
                    <a:cubicBezTo>
                      <a:pt x="9" y="5"/>
                      <a:pt x="9" y="5"/>
                      <a:pt x="9" y="4"/>
                    </a:cubicBezTo>
                    <a:cubicBezTo>
                      <a:pt x="9" y="3"/>
                      <a:pt x="9" y="3"/>
                      <a:pt x="9" y="2"/>
                    </a:cubicBezTo>
                    <a:cubicBezTo>
                      <a:pt x="9" y="2"/>
                      <a:pt x="9" y="2"/>
                      <a:pt x="9" y="2"/>
                    </a:cubicBezTo>
                    <a:cubicBezTo>
                      <a:pt x="8" y="1"/>
                      <a:pt x="7" y="0"/>
                      <a:pt x="6" y="0"/>
                    </a:cubicBezTo>
                    <a:cubicBezTo>
                      <a:pt x="6" y="0"/>
                      <a:pt x="5" y="0"/>
                      <a:pt x="5"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2" name="Freeform 246"/>
              <p:cNvSpPr/>
              <p:nvPr/>
            </p:nvSpPr>
            <p:spPr bwMode="auto">
              <a:xfrm>
                <a:off x="2474913" y="3230563"/>
                <a:ext cx="25400" cy="25400"/>
              </a:xfrm>
              <a:custGeom>
                <a:avLst/>
                <a:gdLst>
                  <a:gd name="T0" fmla="*/ 4 w 9"/>
                  <a:gd name="T1" fmla="*/ 0 h 9"/>
                  <a:gd name="T2" fmla="*/ 4 w 9"/>
                  <a:gd name="T3" fmla="*/ 0 h 9"/>
                  <a:gd name="T4" fmla="*/ 2 w 9"/>
                  <a:gd name="T5" fmla="*/ 0 h 9"/>
                  <a:gd name="T6" fmla="*/ 0 w 9"/>
                  <a:gd name="T7" fmla="*/ 5 h 9"/>
                  <a:gd name="T8" fmla="*/ 0 w 9"/>
                  <a:gd name="T9" fmla="*/ 6 h 9"/>
                  <a:gd name="T10" fmla="*/ 1 w 9"/>
                  <a:gd name="T11" fmla="*/ 4 h 9"/>
                  <a:gd name="T12" fmla="*/ 1 w 9"/>
                  <a:gd name="T13" fmla="*/ 4 h 9"/>
                  <a:gd name="T14" fmla="*/ 3 w 9"/>
                  <a:gd name="T15" fmla="*/ 4 h 9"/>
                  <a:gd name="T16" fmla="*/ 4 w 9"/>
                  <a:gd name="T17" fmla="*/ 4 h 9"/>
                  <a:gd name="T18" fmla="*/ 4 w 9"/>
                  <a:gd name="T19" fmla="*/ 4 h 9"/>
                  <a:gd name="T20" fmla="*/ 4 w 9"/>
                  <a:gd name="T21" fmla="*/ 4 h 9"/>
                  <a:gd name="T22" fmla="*/ 5 w 9"/>
                  <a:gd name="T23" fmla="*/ 4 h 9"/>
                  <a:gd name="T24" fmla="*/ 5 w 9"/>
                  <a:gd name="T25" fmla="*/ 5 h 9"/>
                  <a:gd name="T26" fmla="*/ 5 w 9"/>
                  <a:gd name="T27" fmla="*/ 5 h 9"/>
                  <a:gd name="T28" fmla="*/ 4 w 9"/>
                  <a:gd name="T29" fmla="*/ 7 h 9"/>
                  <a:gd name="T30" fmla="*/ 3 w 9"/>
                  <a:gd name="T31" fmla="*/ 9 h 9"/>
                  <a:gd name="T32" fmla="*/ 4 w 9"/>
                  <a:gd name="T33" fmla="*/ 9 h 9"/>
                  <a:gd name="T34" fmla="*/ 4 w 9"/>
                  <a:gd name="T35" fmla="*/ 9 h 9"/>
                  <a:gd name="T36" fmla="*/ 4 w 9"/>
                  <a:gd name="T37" fmla="*/ 9 h 9"/>
                  <a:gd name="T38" fmla="*/ 6 w 9"/>
                  <a:gd name="T39" fmla="*/ 9 h 9"/>
                  <a:gd name="T40" fmla="*/ 8 w 9"/>
                  <a:gd name="T41" fmla="*/ 6 h 9"/>
                  <a:gd name="T42" fmla="*/ 9 w 9"/>
                  <a:gd name="T43" fmla="*/ 5 h 9"/>
                  <a:gd name="T44" fmla="*/ 8 w 9"/>
                  <a:gd name="T45" fmla="*/ 3 h 9"/>
                  <a:gd name="T46" fmla="*/ 7 w 9"/>
                  <a:gd name="T47" fmla="*/ 3 h 9"/>
                  <a:gd name="T48" fmla="*/ 6 w 9"/>
                  <a:gd name="T49" fmla="*/ 3 h 9"/>
                  <a:gd name="T50" fmla="*/ 7 w 9"/>
                  <a:gd name="T51" fmla="*/ 3 h 9"/>
                  <a:gd name="T52" fmla="*/ 8 w 9"/>
                  <a:gd name="T53" fmla="*/ 3 h 9"/>
                  <a:gd name="T54" fmla="*/ 6 w 9"/>
                  <a:gd name="T55" fmla="*/ 0 h 9"/>
                  <a:gd name="T56" fmla="*/ 4 w 9"/>
                  <a:gd name="T5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9" h="9">
                    <a:moveTo>
                      <a:pt x="4" y="0"/>
                    </a:moveTo>
                    <a:cubicBezTo>
                      <a:pt x="4" y="0"/>
                      <a:pt x="4" y="0"/>
                      <a:pt x="4" y="0"/>
                    </a:cubicBezTo>
                    <a:cubicBezTo>
                      <a:pt x="4" y="0"/>
                      <a:pt x="3" y="0"/>
                      <a:pt x="2" y="0"/>
                    </a:cubicBezTo>
                    <a:cubicBezTo>
                      <a:pt x="1" y="1"/>
                      <a:pt x="0" y="3"/>
                      <a:pt x="0" y="5"/>
                    </a:cubicBezTo>
                    <a:cubicBezTo>
                      <a:pt x="0" y="5"/>
                      <a:pt x="0" y="5"/>
                      <a:pt x="0" y="6"/>
                    </a:cubicBezTo>
                    <a:cubicBezTo>
                      <a:pt x="0" y="5"/>
                      <a:pt x="1" y="5"/>
                      <a:pt x="1" y="4"/>
                    </a:cubicBezTo>
                    <a:cubicBezTo>
                      <a:pt x="1" y="4"/>
                      <a:pt x="1" y="4"/>
                      <a:pt x="1" y="4"/>
                    </a:cubicBezTo>
                    <a:cubicBezTo>
                      <a:pt x="2" y="4"/>
                      <a:pt x="2" y="4"/>
                      <a:pt x="3" y="4"/>
                    </a:cubicBezTo>
                    <a:cubicBezTo>
                      <a:pt x="3" y="4"/>
                      <a:pt x="4" y="4"/>
                      <a:pt x="4" y="4"/>
                    </a:cubicBezTo>
                    <a:cubicBezTo>
                      <a:pt x="4" y="4"/>
                      <a:pt x="4" y="4"/>
                      <a:pt x="4" y="4"/>
                    </a:cubicBezTo>
                    <a:cubicBezTo>
                      <a:pt x="4" y="4"/>
                      <a:pt x="4" y="4"/>
                      <a:pt x="4" y="4"/>
                    </a:cubicBezTo>
                    <a:cubicBezTo>
                      <a:pt x="5" y="4"/>
                      <a:pt x="5" y="4"/>
                      <a:pt x="5" y="4"/>
                    </a:cubicBezTo>
                    <a:cubicBezTo>
                      <a:pt x="5" y="5"/>
                      <a:pt x="5" y="5"/>
                      <a:pt x="5" y="5"/>
                    </a:cubicBezTo>
                    <a:cubicBezTo>
                      <a:pt x="5" y="5"/>
                      <a:pt x="5" y="5"/>
                      <a:pt x="5" y="5"/>
                    </a:cubicBezTo>
                    <a:cubicBezTo>
                      <a:pt x="5" y="5"/>
                      <a:pt x="5" y="6"/>
                      <a:pt x="4" y="7"/>
                    </a:cubicBezTo>
                    <a:cubicBezTo>
                      <a:pt x="4" y="8"/>
                      <a:pt x="3" y="8"/>
                      <a:pt x="3" y="9"/>
                    </a:cubicBezTo>
                    <a:cubicBezTo>
                      <a:pt x="3" y="9"/>
                      <a:pt x="4" y="9"/>
                      <a:pt x="4" y="9"/>
                    </a:cubicBezTo>
                    <a:cubicBezTo>
                      <a:pt x="4" y="9"/>
                      <a:pt x="4" y="9"/>
                      <a:pt x="4" y="9"/>
                    </a:cubicBezTo>
                    <a:cubicBezTo>
                      <a:pt x="4" y="9"/>
                      <a:pt x="4" y="9"/>
                      <a:pt x="4" y="9"/>
                    </a:cubicBezTo>
                    <a:cubicBezTo>
                      <a:pt x="5" y="9"/>
                      <a:pt x="5" y="9"/>
                      <a:pt x="6" y="9"/>
                    </a:cubicBezTo>
                    <a:cubicBezTo>
                      <a:pt x="7" y="8"/>
                      <a:pt x="8" y="7"/>
                      <a:pt x="8" y="6"/>
                    </a:cubicBezTo>
                    <a:cubicBezTo>
                      <a:pt x="9" y="6"/>
                      <a:pt x="9" y="5"/>
                      <a:pt x="9" y="5"/>
                    </a:cubicBezTo>
                    <a:cubicBezTo>
                      <a:pt x="9" y="4"/>
                      <a:pt x="9" y="3"/>
                      <a:pt x="8" y="3"/>
                    </a:cubicBezTo>
                    <a:cubicBezTo>
                      <a:pt x="7" y="3"/>
                      <a:pt x="7" y="3"/>
                      <a:pt x="7" y="3"/>
                    </a:cubicBezTo>
                    <a:cubicBezTo>
                      <a:pt x="6" y="3"/>
                      <a:pt x="6" y="3"/>
                      <a:pt x="6" y="3"/>
                    </a:cubicBezTo>
                    <a:cubicBezTo>
                      <a:pt x="7" y="3"/>
                      <a:pt x="7" y="3"/>
                      <a:pt x="7" y="3"/>
                    </a:cubicBezTo>
                    <a:cubicBezTo>
                      <a:pt x="8" y="3"/>
                      <a:pt x="8" y="3"/>
                      <a:pt x="8" y="3"/>
                    </a:cubicBezTo>
                    <a:cubicBezTo>
                      <a:pt x="8" y="1"/>
                      <a:pt x="7" y="1"/>
                      <a:pt x="6" y="0"/>
                    </a:cubicBezTo>
                    <a:cubicBezTo>
                      <a:pt x="5" y="0"/>
                      <a:pt x="5" y="0"/>
                      <a:pt x="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3" name="Freeform 247"/>
              <p:cNvSpPr/>
              <p:nvPr/>
            </p:nvSpPr>
            <p:spPr bwMode="auto">
              <a:xfrm>
                <a:off x="2486026" y="3255963"/>
                <a:ext cx="25400" cy="25400"/>
              </a:xfrm>
              <a:custGeom>
                <a:avLst/>
                <a:gdLst>
                  <a:gd name="T0" fmla="*/ 5 w 9"/>
                  <a:gd name="T1" fmla="*/ 0 h 9"/>
                  <a:gd name="T2" fmla="*/ 5 w 9"/>
                  <a:gd name="T3" fmla="*/ 0 h 9"/>
                  <a:gd name="T4" fmla="*/ 5 w 9"/>
                  <a:gd name="T5" fmla="*/ 0 h 9"/>
                  <a:gd name="T6" fmla="*/ 3 w 9"/>
                  <a:gd name="T7" fmla="*/ 1 h 9"/>
                  <a:gd name="T8" fmla="*/ 0 w 9"/>
                  <a:gd name="T9" fmla="*/ 5 h 9"/>
                  <a:gd name="T10" fmla="*/ 0 w 9"/>
                  <a:gd name="T11" fmla="*/ 6 h 9"/>
                  <a:gd name="T12" fmla="*/ 2 w 9"/>
                  <a:gd name="T13" fmla="*/ 5 h 9"/>
                  <a:gd name="T14" fmla="*/ 2 w 9"/>
                  <a:gd name="T15" fmla="*/ 5 h 9"/>
                  <a:gd name="T16" fmla="*/ 3 w 9"/>
                  <a:gd name="T17" fmla="*/ 4 h 9"/>
                  <a:gd name="T18" fmla="*/ 4 w 9"/>
                  <a:gd name="T19" fmla="*/ 4 h 9"/>
                  <a:gd name="T20" fmla="*/ 4 w 9"/>
                  <a:gd name="T21" fmla="*/ 4 h 9"/>
                  <a:gd name="T22" fmla="*/ 5 w 9"/>
                  <a:gd name="T23" fmla="*/ 4 h 9"/>
                  <a:gd name="T24" fmla="*/ 5 w 9"/>
                  <a:gd name="T25" fmla="*/ 5 h 9"/>
                  <a:gd name="T26" fmla="*/ 5 w 9"/>
                  <a:gd name="T27" fmla="*/ 5 h 9"/>
                  <a:gd name="T28" fmla="*/ 5 w 9"/>
                  <a:gd name="T29" fmla="*/ 5 h 9"/>
                  <a:gd name="T30" fmla="*/ 5 w 9"/>
                  <a:gd name="T31" fmla="*/ 5 h 9"/>
                  <a:gd name="T32" fmla="*/ 5 w 9"/>
                  <a:gd name="T33" fmla="*/ 7 h 9"/>
                  <a:gd name="T34" fmla="*/ 3 w 9"/>
                  <a:gd name="T35" fmla="*/ 9 h 9"/>
                  <a:gd name="T36" fmla="*/ 5 w 9"/>
                  <a:gd name="T37" fmla="*/ 9 h 9"/>
                  <a:gd name="T38" fmla="*/ 5 w 9"/>
                  <a:gd name="T39" fmla="*/ 9 h 9"/>
                  <a:gd name="T40" fmla="*/ 5 w 9"/>
                  <a:gd name="T41" fmla="*/ 9 h 9"/>
                  <a:gd name="T42" fmla="*/ 7 w 9"/>
                  <a:gd name="T43" fmla="*/ 9 h 9"/>
                  <a:gd name="T44" fmla="*/ 9 w 9"/>
                  <a:gd name="T45" fmla="*/ 6 h 9"/>
                  <a:gd name="T46" fmla="*/ 9 w 9"/>
                  <a:gd name="T47" fmla="*/ 5 h 9"/>
                  <a:gd name="T48" fmla="*/ 9 w 9"/>
                  <a:gd name="T49" fmla="*/ 3 h 9"/>
                  <a:gd name="T50" fmla="*/ 8 w 9"/>
                  <a:gd name="T51" fmla="*/ 4 h 9"/>
                  <a:gd name="T52" fmla="*/ 7 w 9"/>
                  <a:gd name="T53" fmla="*/ 4 h 9"/>
                  <a:gd name="T54" fmla="*/ 8 w 9"/>
                  <a:gd name="T55" fmla="*/ 4 h 9"/>
                  <a:gd name="T56" fmla="*/ 9 w 9"/>
                  <a:gd name="T57" fmla="*/ 3 h 9"/>
                  <a:gd name="T58" fmla="*/ 6 w 9"/>
                  <a:gd name="T59" fmla="*/ 1 h 9"/>
                  <a:gd name="T60" fmla="*/ 5 w 9"/>
                  <a:gd name="T6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9" h="9">
                    <a:moveTo>
                      <a:pt x="5" y="0"/>
                    </a:moveTo>
                    <a:cubicBezTo>
                      <a:pt x="5" y="0"/>
                      <a:pt x="5" y="0"/>
                      <a:pt x="5" y="0"/>
                    </a:cubicBezTo>
                    <a:cubicBezTo>
                      <a:pt x="5" y="0"/>
                      <a:pt x="5" y="0"/>
                      <a:pt x="5" y="0"/>
                    </a:cubicBezTo>
                    <a:cubicBezTo>
                      <a:pt x="4" y="0"/>
                      <a:pt x="3" y="1"/>
                      <a:pt x="3" y="1"/>
                    </a:cubicBezTo>
                    <a:cubicBezTo>
                      <a:pt x="1" y="2"/>
                      <a:pt x="0" y="3"/>
                      <a:pt x="0" y="5"/>
                    </a:cubicBezTo>
                    <a:cubicBezTo>
                      <a:pt x="0" y="5"/>
                      <a:pt x="0" y="6"/>
                      <a:pt x="0" y="6"/>
                    </a:cubicBezTo>
                    <a:cubicBezTo>
                      <a:pt x="1" y="6"/>
                      <a:pt x="1" y="5"/>
                      <a:pt x="2" y="5"/>
                    </a:cubicBezTo>
                    <a:cubicBezTo>
                      <a:pt x="2" y="5"/>
                      <a:pt x="2" y="5"/>
                      <a:pt x="2" y="5"/>
                    </a:cubicBezTo>
                    <a:cubicBezTo>
                      <a:pt x="2" y="4"/>
                      <a:pt x="3" y="4"/>
                      <a:pt x="3" y="4"/>
                    </a:cubicBezTo>
                    <a:cubicBezTo>
                      <a:pt x="4" y="4"/>
                      <a:pt x="4" y="4"/>
                      <a:pt x="4" y="4"/>
                    </a:cubicBezTo>
                    <a:cubicBezTo>
                      <a:pt x="4" y="4"/>
                      <a:pt x="4" y="4"/>
                      <a:pt x="4" y="4"/>
                    </a:cubicBezTo>
                    <a:cubicBezTo>
                      <a:pt x="5" y="4"/>
                      <a:pt x="5" y="4"/>
                      <a:pt x="5" y="4"/>
                    </a:cubicBezTo>
                    <a:cubicBezTo>
                      <a:pt x="5" y="5"/>
                      <a:pt x="5" y="5"/>
                      <a:pt x="5" y="5"/>
                    </a:cubicBezTo>
                    <a:cubicBezTo>
                      <a:pt x="5" y="5"/>
                      <a:pt x="5" y="5"/>
                      <a:pt x="5" y="5"/>
                    </a:cubicBezTo>
                    <a:cubicBezTo>
                      <a:pt x="5" y="5"/>
                      <a:pt x="5" y="5"/>
                      <a:pt x="5" y="5"/>
                    </a:cubicBezTo>
                    <a:cubicBezTo>
                      <a:pt x="5" y="5"/>
                      <a:pt x="5" y="5"/>
                      <a:pt x="5" y="5"/>
                    </a:cubicBezTo>
                    <a:cubicBezTo>
                      <a:pt x="5" y="6"/>
                      <a:pt x="5" y="7"/>
                      <a:pt x="5" y="7"/>
                    </a:cubicBezTo>
                    <a:cubicBezTo>
                      <a:pt x="4" y="8"/>
                      <a:pt x="4" y="9"/>
                      <a:pt x="3" y="9"/>
                    </a:cubicBezTo>
                    <a:cubicBezTo>
                      <a:pt x="3" y="9"/>
                      <a:pt x="4" y="9"/>
                      <a:pt x="5" y="9"/>
                    </a:cubicBezTo>
                    <a:cubicBezTo>
                      <a:pt x="5" y="9"/>
                      <a:pt x="5" y="9"/>
                      <a:pt x="5" y="9"/>
                    </a:cubicBezTo>
                    <a:cubicBezTo>
                      <a:pt x="5" y="9"/>
                      <a:pt x="5" y="9"/>
                      <a:pt x="5" y="9"/>
                    </a:cubicBezTo>
                    <a:cubicBezTo>
                      <a:pt x="5" y="9"/>
                      <a:pt x="6" y="9"/>
                      <a:pt x="7" y="9"/>
                    </a:cubicBezTo>
                    <a:cubicBezTo>
                      <a:pt x="8" y="9"/>
                      <a:pt x="8" y="8"/>
                      <a:pt x="9" y="6"/>
                    </a:cubicBezTo>
                    <a:cubicBezTo>
                      <a:pt x="9" y="6"/>
                      <a:pt x="9" y="5"/>
                      <a:pt x="9" y="5"/>
                    </a:cubicBezTo>
                    <a:cubicBezTo>
                      <a:pt x="9" y="4"/>
                      <a:pt x="9" y="4"/>
                      <a:pt x="9" y="3"/>
                    </a:cubicBezTo>
                    <a:cubicBezTo>
                      <a:pt x="8" y="4"/>
                      <a:pt x="8" y="4"/>
                      <a:pt x="8" y="4"/>
                    </a:cubicBezTo>
                    <a:cubicBezTo>
                      <a:pt x="7" y="4"/>
                      <a:pt x="7" y="4"/>
                      <a:pt x="7" y="4"/>
                    </a:cubicBezTo>
                    <a:cubicBezTo>
                      <a:pt x="8" y="4"/>
                      <a:pt x="8" y="4"/>
                      <a:pt x="8" y="4"/>
                    </a:cubicBezTo>
                    <a:cubicBezTo>
                      <a:pt x="9" y="3"/>
                      <a:pt x="9" y="3"/>
                      <a:pt x="9" y="3"/>
                    </a:cubicBezTo>
                    <a:cubicBezTo>
                      <a:pt x="8" y="2"/>
                      <a:pt x="7" y="1"/>
                      <a:pt x="6" y="1"/>
                    </a:cubicBezTo>
                    <a:cubicBezTo>
                      <a:pt x="6" y="1"/>
                      <a:pt x="5" y="0"/>
                      <a:pt x="5"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4" name="Freeform 248"/>
              <p:cNvSpPr/>
              <p:nvPr/>
            </p:nvSpPr>
            <p:spPr bwMode="auto">
              <a:xfrm>
                <a:off x="2497138" y="3284538"/>
                <a:ext cx="28575" cy="25400"/>
              </a:xfrm>
              <a:custGeom>
                <a:avLst/>
                <a:gdLst>
                  <a:gd name="T0" fmla="*/ 5 w 10"/>
                  <a:gd name="T1" fmla="*/ 0 h 9"/>
                  <a:gd name="T2" fmla="*/ 5 w 10"/>
                  <a:gd name="T3" fmla="*/ 0 h 9"/>
                  <a:gd name="T4" fmla="*/ 3 w 10"/>
                  <a:gd name="T5" fmla="*/ 0 h 9"/>
                  <a:gd name="T6" fmla="*/ 0 w 10"/>
                  <a:gd name="T7" fmla="*/ 4 h 9"/>
                  <a:gd name="T8" fmla="*/ 1 w 10"/>
                  <a:gd name="T9" fmla="*/ 6 h 9"/>
                  <a:gd name="T10" fmla="*/ 2 w 10"/>
                  <a:gd name="T11" fmla="*/ 4 h 9"/>
                  <a:gd name="T12" fmla="*/ 4 w 10"/>
                  <a:gd name="T13" fmla="*/ 4 h 9"/>
                  <a:gd name="T14" fmla="*/ 5 w 10"/>
                  <a:gd name="T15" fmla="*/ 4 h 9"/>
                  <a:gd name="T16" fmla="*/ 5 w 10"/>
                  <a:gd name="T17" fmla="*/ 4 h 9"/>
                  <a:gd name="T18" fmla="*/ 5 w 10"/>
                  <a:gd name="T19" fmla="*/ 4 h 9"/>
                  <a:gd name="T20" fmla="*/ 5 w 10"/>
                  <a:gd name="T21" fmla="*/ 4 h 9"/>
                  <a:gd name="T22" fmla="*/ 7 w 10"/>
                  <a:gd name="T23" fmla="*/ 3 h 9"/>
                  <a:gd name="T24" fmla="*/ 5 w 10"/>
                  <a:gd name="T25" fmla="*/ 4 h 9"/>
                  <a:gd name="T26" fmla="*/ 6 w 10"/>
                  <a:gd name="T27" fmla="*/ 4 h 9"/>
                  <a:gd name="T28" fmla="*/ 5 w 10"/>
                  <a:gd name="T29" fmla="*/ 5 h 9"/>
                  <a:gd name="T30" fmla="*/ 5 w 10"/>
                  <a:gd name="T31" fmla="*/ 7 h 9"/>
                  <a:gd name="T32" fmla="*/ 3 w 10"/>
                  <a:gd name="T33" fmla="*/ 9 h 9"/>
                  <a:gd name="T34" fmla="*/ 5 w 10"/>
                  <a:gd name="T35" fmla="*/ 9 h 9"/>
                  <a:gd name="T36" fmla="*/ 7 w 10"/>
                  <a:gd name="T37" fmla="*/ 8 h 9"/>
                  <a:gd name="T38" fmla="*/ 9 w 10"/>
                  <a:gd name="T39" fmla="*/ 6 h 9"/>
                  <a:gd name="T40" fmla="*/ 10 w 10"/>
                  <a:gd name="T41" fmla="*/ 4 h 9"/>
                  <a:gd name="T42" fmla="*/ 9 w 10"/>
                  <a:gd name="T43" fmla="*/ 2 h 9"/>
                  <a:gd name="T44" fmla="*/ 9 w 10"/>
                  <a:gd name="T45" fmla="*/ 2 h 9"/>
                  <a:gd name="T46" fmla="*/ 7 w 10"/>
                  <a:gd name="T47" fmla="*/ 0 h 9"/>
                  <a:gd name="T48" fmla="*/ 5 w 10"/>
                  <a:gd name="T49"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 h="9">
                    <a:moveTo>
                      <a:pt x="5" y="0"/>
                    </a:moveTo>
                    <a:cubicBezTo>
                      <a:pt x="5" y="0"/>
                      <a:pt x="5" y="0"/>
                      <a:pt x="5" y="0"/>
                    </a:cubicBezTo>
                    <a:cubicBezTo>
                      <a:pt x="4" y="0"/>
                      <a:pt x="4" y="0"/>
                      <a:pt x="3" y="0"/>
                    </a:cubicBezTo>
                    <a:cubicBezTo>
                      <a:pt x="1" y="1"/>
                      <a:pt x="0" y="3"/>
                      <a:pt x="0" y="4"/>
                    </a:cubicBezTo>
                    <a:cubicBezTo>
                      <a:pt x="0" y="5"/>
                      <a:pt x="0" y="5"/>
                      <a:pt x="1" y="6"/>
                    </a:cubicBezTo>
                    <a:cubicBezTo>
                      <a:pt x="1" y="5"/>
                      <a:pt x="2" y="5"/>
                      <a:pt x="2" y="4"/>
                    </a:cubicBezTo>
                    <a:cubicBezTo>
                      <a:pt x="3" y="4"/>
                      <a:pt x="3" y="4"/>
                      <a:pt x="4" y="4"/>
                    </a:cubicBezTo>
                    <a:cubicBezTo>
                      <a:pt x="4" y="4"/>
                      <a:pt x="4" y="4"/>
                      <a:pt x="5" y="4"/>
                    </a:cubicBezTo>
                    <a:cubicBezTo>
                      <a:pt x="5" y="4"/>
                      <a:pt x="5" y="4"/>
                      <a:pt x="5" y="4"/>
                    </a:cubicBezTo>
                    <a:cubicBezTo>
                      <a:pt x="5" y="4"/>
                      <a:pt x="5" y="4"/>
                      <a:pt x="5" y="4"/>
                    </a:cubicBezTo>
                    <a:cubicBezTo>
                      <a:pt x="5" y="4"/>
                      <a:pt x="5" y="4"/>
                      <a:pt x="5" y="4"/>
                    </a:cubicBezTo>
                    <a:cubicBezTo>
                      <a:pt x="7" y="3"/>
                      <a:pt x="7" y="3"/>
                      <a:pt x="7" y="3"/>
                    </a:cubicBezTo>
                    <a:cubicBezTo>
                      <a:pt x="5" y="4"/>
                      <a:pt x="5" y="4"/>
                      <a:pt x="5" y="4"/>
                    </a:cubicBezTo>
                    <a:cubicBezTo>
                      <a:pt x="6" y="4"/>
                      <a:pt x="6" y="4"/>
                      <a:pt x="6" y="4"/>
                    </a:cubicBezTo>
                    <a:cubicBezTo>
                      <a:pt x="5" y="5"/>
                      <a:pt x="5" y="5"/>
                      <a:pt x="5" y="5"/>
                    </a:cubicBezTo>
                    <a:cubicBezTo>
                      <a:pt x="6" y="5"/>
                      <a:pt x="6" y="6"/>
                      <a:pt x="5" y="7"/>
                    </a:cubicBezTo>
                    <a:cubicBezTo>
                      <a:pt x="5" y="8"/>
                      <a:pt x="4" y="8"/>
                      <a:pt x="3" y="9"/>
                    </a:cubicBezTo>
                    <a:cubicBezTo>
                      <a:pt x="4" y="9"/>
                      <a:pt x="4" y="9"/>
                      <a:pt x="5" y="9"/>
                    </a:cubicBezTo>
                    <a:cubicBezTo>
                      <a:pt x="6" y="9"/>
                      <a:pt x="6" y="9"/>
                      <a:pt x="7" y="8"/>
                    </a:cubicBezTo>
                    <a:cubicBezTo>
                      <a:pt x="8" y="8"/>
                      <a:pt x="9" y="7"/>
                      <a:pt x="9" y="6"/>
                    </a:cubicBezTo>
                    <a:cubicBezTo>
                      <a:pt x="9" y="5"/>
                      <a:pt x="10" y="5"/>
                      <a:pt x="10" y="4"/>
                    </a:cubicBezTo>
                    <a:cubicBezTo>
                      <a:pt x="10" y="4"/>
                      <a:pt x="9" y="3"/>
                      <a:pt x="9" y="2"/>
                    </a:cubicBezTo>
                    <a:cubicBezTo>
                      <a:pt x="9" y="2"/>
                      <a:pt x="9" y="2"/>
                      <a:pt x="9" y="2"/>
                    </a:cubicBezTo>
                    <a:cubicBezTo>
                      <a:pt x="9" y="1"/>
                      <a:pt x="8" y="1"/>
                      <a:pt x="7" y="0"/>
                    </a:cubicBezTo>
                    <a:cubicBezTo>
                      <a:pt x="6" y="0"/>
                      <a:pt x="6" y="0"/>
                      <a:pt x="5"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5" name="Freeform 249"/>
              <p:cNvSpPr/>
              <p:nvPr/>
            </p:nvSpPr>
            <p:spPr bwMode="auto">
              <a:xfrm>
                <a:off x="2511426" y="3309938"/>
                <a:ext cx="25400" cy="25400"/>
              </a:xfrm>
              <a:custGeom>
                <a:avLst/>
                <a:gdLst>
                  <a:gd name="T0" fmla="*/ 4 w 9"/>
                  <a:gd name="T1" fmla="*/ 0 h 9"/>
                  <a:gd name="T2" fmla="*/ 2 w 9"/>
                  <a:gd name="T3" fmla="*/ 1 h 9"/>
                  <a:gd name="T4" fmla="*/ 2 w 9"/>
                  <a:gd name="T5" fmla="*/ 1 h 9"/>
                  <a:gd name="T6" fmla="*/ 0 w 9"/>
                  <a:gd name="T7" fmla="*/ 5 h 9"/>
                  <a:gd name="T8" fmla="*/ 0 w 9"/>
                  <a:gd name="T9" fmla="*/ 6 h 9"/>
                  <a:gd name="T10" fmla="*/ 2 w 9"/>
                  <a:gd name="T11" fmla="*/ 5 h 9"/>
                  <a:gd name="T12" fmla="*/ 3 w 9"/>
                  <a:gd name="T13" fmla="*/ 4 h 9"/>
                  <a:gd name="T14" fmla="*/ 4 w 9"/>
                  <a:gd name="T15" fmla="*/ 4 h 9"/>
                  <a:gd name="T16" fmla="*/ 4 w 9"/>
                  <a:gd name="T17" fmla="*/ 4 h 9"/>
                  <a:gd name="T18" fmla="*/ 4 w 9"/>
                  <a:gd name="T19" fmla="*/ 4 h 9"/>
                  <a:gd name="T20" fmla="*/ 4 w 9"/>
                  <a:gd name="T21" fmla="*/ 4 h 9"/>
                  <a:gd name="T22" fmla="*/ 5 w 9"/>
                  <a:gd name="T23" fmla="*/ 5 h 9"/>
                  <a:gd name="T24" fmla="*/ 5 w 9"/>
                  <a:gd name="T25" fmla="*/ 5 h 9"/>
                  <a:gd name="T26" fmla="*/ 5 w 9"/>
                  <a:gd name="T27" fmla="*/ 5 h 9"/>
                  <a:gd name="T28" fmla="*/ 5 w 9"/>
                  <a:gd name="T29" fmla="*/ 7 h 9"/>
                  <a:gd name="T30" fmla="*/ 3 w 9"/>
                  <a:gd name="T31" fmla="*/ 9 h 9"/>
                  <a:gd name="T32" fmla="*/ 4 w 9"/>
                  <a:gd name="T33" fmla="*/ 9 h 9"/>
                  <a:gd name="T34" fmla="*/ 4 w 9"/>
                  <a:gd name="T35" fmla="*/ 9 h 9"/>
                  <a:gd name="T36" fmla="*/ 4 w 9"/>
                  <a:gd name="T37" fmla="*/ 9 h 9"/>
                  <a:gd name="T38" fmla="*/ 6 w 9"/>
                  <a:gd name="T39" fmla="*/ 9 h 9"/>
                  <a:gd name="T40" fmla="*/ 9 w 9"/>
                  <a:gd name="T41" fmla="*/ 6 h 9"/>
                  <a:gd name="T42" fmla="*/ 9 w 9"/>
                  <a:gd name="T43" fmla="*/ 5 h 9"/>
                  <a:gd name="T44" fmla="*/ 8 w 9"/>
                  <a:gd name="T45" fmla="*/ 3 h 9"/>
                  <a:gd name="T46" fmla="*/ 7 w 9"/>
                  <a:gd name="T47" fmla="*/ 3 h 9"/>
                  <a:gd name="T48" fmla="*/ 7 w 9"/>
                  <a:gd name="T49" fmla="*/ 4 h 9"/>
                  <a:gd name="T50" fmla="*/ 7 w 9"/>
                  <a:gd name="T51" fmla="*/ 3 h 9"/>
                  <a:gd name="T52" fmla="*/ 8 w 9"/>
                  <a:gd name="T53" fmla="*/ 3 h 9"/>
                  <a:gd name="T54" fmla="*/ 6 w 9"/>
                  <a:gd name="T55" fmla="*/ 1 h 9"/>
                  <a:gd name="T56" fmla="*/ 4 w 9"/>
                  <a:gd name="T57" fmla="*/ 0 h 9"/>
                  <a:gd name="T58" fmla="*/ 4 w 9"/>
                  <a:gd name="T59" fmla="*/ 0 h 9"/>
                  <a:gd name="T60" fmla="*/ 4 w 9"/>
                  <a:gd name="T6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9" h="9">
                    <a:moveTo>
                      <a:pt x="4" y="0"/>
                    </a:moveTo>
                    <a:cubicBezTo>
                      <a:pt x="4" y="0"/>
                      <a:pt x="3" y="0"/>
                      <a:pt x="2" y="1"/>
                    </a:cubicBezTo>
                    <a:cubicBezTo>
                      <a:pt x="2" y="1"/>
                      <a:pt x="2" y="1"/>
                      <a:pt x="2" y="1"/>
                    </a:cubicBezTo>
                    <a:cubicBezTo>
                      <a:pt x="1" y="1"/>
                      <a:pt x="0" y="3"/>
                      <a:pt x="0" y="5"/>
                    </a:cubicBezTo>
                    <a:cubicBezTo>
                      <a:pt x="0" y="5"/>
                      <a:pt x="0" y="6"/>
                      <a:pt x="0" y="6"/>
                    </a:cubicBezTo>
                    <a:cubicBezTo>
                      <a:pt x="1" y="6"/>
                      <a:pt x="1" y="5"/>
                      <a:pt x="2" y="5"/>
                    </a:cubicBezTo>
                    <a:cubicBezTo>
                      <a:pt x="2" y="4"/>
                      <a:pt x="3" y="4"/>
                      <a:pt x="3" y="4"/>
                    </a:cubicBezTo>
                    <a:cubicBezTo>
                      <a:pt x="3" y="4"/>
                      <a:pt x="4" y="4"/>
                      <a:pt x="4" y="4"/>
                    </a:cubicBezTo>
                    <a:cubicBezTo>
                      <a:pt x="4" y="4"/>
                      <a:pt x="4" y="4"/>
                      <a:pt x="4" y="4"/>
                    </a:cubicBezTo>
                    <a:cubicBezTo>
                      <a:pt x="4" y="4"/>
                      <a:pt x="4" y="4"/>
                      <a:pt x="4" y="4"/>
                    </a:cubicBezTo>
                    <a:cubicBezTo>
                      <a:pt x="4" y="4"/>
                      <a:pt x="4" y="4"/>
                      <a:pt x="4" y="4"/>
                    </a:cubicBezTo>
                    <a:cubicBezTo>
                      <a:pt x="5" y="5"/>
                      <a:pt x="5" y="5"/>
                      <a:pt x="5" y="5"/>
                    </a:cubicBezTo>
                    <a:cubicBezTo>
                      <a:pt x="5" y="5"/>
                      <a:pt x="5" y="5"/>
                      <a:pt x="5" y="5"/>
                    </a:cubicBezTo>
                    <a:cubicBezTo>
                      <a:pt x="5" y="5"/>
                      <a:pt x="5" y="5"/>
                      <a:pt x="5" y="5"/>
                    </a:cubicBezTo>
                    <a:cubicBezTo>
                      <a:pt x="5" y="6"/>
                      <a:pt x="5" y="7"/>
                      <a:pt x="5" y="7"/>
                    </a:cubicBezTo>
                    <a:cubicBezTo>
                      <a:pt x="4" y="8"/>
                      <a:pt x="3" y="9"/>
                      <a:pt x="3" y="9"/>
                    </a:cubicBezTo>
                    <a:cubicBezTo>
                      <a:pt x="3" y="9"/>
                      <a:pt x="4" y="9"/>
                      <a:pt x="4" y="9"/>
                    </a:cubicBezTo>
                    <a:cubicBezTo>
                      <a:pt x="4" y="9"/>
                      <a:pt x="4" y="9"/>
                      <a:pt x="4" y="9"/>
                    </a:cubicBezTo>
                    <a:cubicBezTo>
                      <a:pt x="4" y="9"/>
                      <a:pt x="4" y="9"/>
                      <a:pt x="4" y="9"/>
                    </a:cubicBezTo>
                    <a:cubicBezTo>
                      <a:pt x="5" y="9"/>
                      <a:pt x="6" y="9"/>
                      <a:pt x="6" y="9"/>
                    </a:cubicBezTo>
                    <a:cubicBezTo>
                      <a:pt x="7" y="8"/>
                      <a:pt x="8" y="7"/>
                      <a:pt x="9" y="6"/>
                    </a:cubicBezTo>
                    <a:cubicBezTo>
                      <a:pt x="9" y="6"/>
                      <a:pt x="9" y="5"/>
                      <a:pt x="9" y="5"/>
                    </a:cubicBezTo>
                    <a:cubicBezTo>
                      <a:pt x="9" y="4"/>
                      <a:pt x="9" y="4"/>
                      <a:pt x="8" y="3"/>
                    </a:cubicBezTo>
                    <a:cubicBezTo>
                      <a:pt x="7" y="3"/>
                      <a:pt x="7" y="3"/>
                      <a:pt x="7" y="3"/>
                    </a:cubicBezTo>
                    <a:cubicBezTo>
                      <a:pt x="7" y="4"/>
                      <a:pt x="7" y="4"/>
                      <a:pt x="7" y="4"/>
                    </a:cubicBezTo>
                    <a:cubicBezTo>
                      <a:pt x="7" y="3"/>
                      <a:pt x="7" y="3"/>
                      <a:pt x="7" y="3"/>
                    </a:cubicBezTo>
                    <a:cubicBezTo>
                      <a:pt x="8" y="3"/>
                      <a:pt x="8" y="3"/>
                      <a:pt x="8" y="3"/>
                    </a:cubicBezTo>
                    <a:cubicBezTo>
                      <a:pt x="8" y="2"/>
                      <a:pt x="7" y="1"/>
                      <a:pt x="6" y="1"/>
                    </a:cubicBezTo>
                    <a:cubicBezTo>
                      <a:pt x="5" y="0"/>
                      <a:pt x="5" y="0"/>
                      <a:pt x="4" y="0"/>
                    </a:cubicBezTo>
                    <a:cubicBezTo>
                      <a:pt x="4" y="0"/>
                      <a:pt x="4" y="0"/>
                      <a:pt x="4" y="0"/>
                    </a:cubicBezTo>
                    <a:cubicBezTo>
                      <a:pt x="4" y="0"/>
                      <a:pt x="4" y="0"/>
                      <a:pt x="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6" name="Freeform 250"/>
              <p:cNvSpPr/>
              <p:nvPr/>
            </p:nvSpPr>
            <p:spPr bwMode="auto">
              <a:xfrm>
                <a:off x="2276476" y="2897188"/>
                <a:ext cx="52388" cy="22225"/>
              </a:xfrm>
              <a:custGeom>
                <a:avLst/>
                <a:gdLst>
                  <a:gd name="T0" fmla="*/ 2 w 19"/>
                  <a:gd name="T1" fmla="*/ 0 h 8"/>
                  <a:gd name="T2" fmla="*/ 1 w 19"/>
                  <a:gd name="T3" fmla="*/ 0 h 8"/>
                  <a:gd name="T4" fmla="*/ 1 w 19"/>
                  <a:gd name="T5" fmla="*/ 1 h 8"/>
                  <a:gd name="T6" fmla="*/ 0 w 19"/>
                  <a:gd name="T7" fmla="*/ 3 h 8"/>
                  <a:gd name="T8" fmla="*/ 2 w 19"/>
                  <a:gd name="T9" fmla="*/ 6 h 8"/>
                  <a:gd name="T10" fmla="*/ 4 w 19"/>
                  <a:gd name="T11" fmla="*/ 7 h 8"/>
                  <a:gd name="T12" fmla="*/ 5 w 19"/>
                  <a:gd name="T13" fmla="*/ 8 h 8"/>
                  <a:gd name="T14" fmla="*/ 8 w 19"/>
                  <a:gd name="T15" fmla="*/ 8 h 8"/>
                  <a:gd name="T16" fmla="*/ 9 w 19"/>
                  <a:gd name="T17" fmla="*/ 8 h 8"/>
                  <a:gd name="T18" fmla="*/ 9 w 19"/>
                  <a:gd name="T19" fmla="*/ 8 h 8"/>
                  <a:gd name="T20" fmla="*/ 16 w 19"/>
                  <a:gd name="T21" fmla="*/ 5 h 8"/>
                  <a:gd name="T22" fmla="*/ 18 w 19"/>
                  <a:gd name="T23" fmla="*/ 4 h 8"/>
                  <a:gd name="T24" fmla="*/ 19 w 19"/>
                  <a:gd name="T25" fmla="*/ 1 h 8"/>
                  <a:gd name="T26" fmla="*/ 18 w 19"/>
                  <a:gd name="T27" fmla="*/ 1 h 8"/>
                  <a:gd name="T28" fmla="*/ 18 w 19"/>
                  <a:gd name="T29" fmla="*/ 1 h 8"/>
                  <a:gd name="T30" fmla="*/ 17 w 19"/>
                  <a:gd name="T31" fmla="*/ 0 h 8"/>
                  <a:gd name="T32" fmla="*/ 15 w 19"/>
                  <a:gd name="T33" fmla="*/ 1 h 8"/>
                  <a:gd name="T34" fmla="*/ 15 w 19"/>
                  <a:gd name="T35" fmla="*/ 1 h 8"/>
                  <a:gd name="T36" fmla="*/ 14 w 19"/>
                  <a:gd name="T37" fmla="*/ 2 h 8"/>
                  <a:gd name="T38" fmla="*/ 9 w 19"/>
                  <a:gd name="T39" fmla="*/ 4 h 8"/>
                  <a:gd name="T40" fmla="*/ 8 w 19"/>
                  <a:gd name="T41" fmla="*/ 4 h 8"/>
                  <a:gd name="T42" fmla="*/ 8 w 19"/>
                  <a:gd name="T43" fmla="*/ 4 h 8"/>
                  <a:gd name="T44" fmla="*/ 7 w 19"/>
                  <a:gd name="T45" fmla="*/ 4 h 8"/>
                  <a:gd name="T46" fmla="*/ 5 w 19"/>
                  <a:gd name="T47" fmla="*/ 4 h 8"/>
                  <a:gd name="T48" fmla="*/ 4 w 19"/>
                  <a:gd name="T49" fmla="*/ 3 h 8"/>
                  <a:gd name="T50" fmla="*/ 4 w 19"/>
                  <a:gd name="T51" fmla="*/ 3 h 8"/>
                  <a:gd name="T52" fmla="*/ 4 w 19"/>
                  <a:gd name="T53" fmla="*/ 3 h 8"/>
                  <a:gd name="T54" fmla="*/ 3 w 19"/>
                  <a:gd name="T55" fmla="*/ 0 h 8"/>
                  <a:gd name="T56" fmla="*/ 2 w 19"/>
                  <a:gd name="T5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9" h="8">
                    <a:moveTo>
                      <a:pt x="2" y="0"/>
                    </a:moveTo>
                    <a:cubicBezTo>
                      <a:pt x="2" y="0"/>
                      <a:pt x="2" y="0"/>
                      <a:pt x="1" y="0"/>
                    </a:cubicBezTo>
                    <a:cubicBezTo>
                      <a:pt x="1" y="1"/>
                      <a:pt x="1" y="1"/>
                      <a:pt x="1" y="1"/>
                    </a:cubicBezTo>
                    <a:cubicBezTo>
                      <a:pt x="0" y="2"/>
                      <a:pt x="0" y="2"/>
                      <a:pt x="0" y="3"/>
                    </a:cubicBezTo>
                    <a:cubicBezTo>
                      <a:pt x="0" y="4"/>
                      <a:pt x="1" y="5"/>
                      <a:pt x="2" y="6"/>
                    </a:cubicBezTo>
                    <a:cubicBezTo>
                      <a:pt x="2" y="7"/>
                      <a:pt x="3" y="7"/>
                      <a:pt x="4" y="7"/>
                    </a:cubicBezTo>
                    <a:cubicBezTo>
                      <a:pt x="5" y="8"/>
                      <a:pt x="5" y="8"/>
                      <a:pt x="5" y="8"/>
                    </a:cubicBezTo>
                    <a:cubicBezTo>
                      <a:pt x="6" y="8"/>
                      <a:pt x="7" y="8"/>
                      <a:pt x="8" y="8"/>
                    </a:cubicBezTo>
                    <a:cubicBezTo>
                      <a:pt x="9" y="8"/>
                      <a:pt x="9" y="8"/>
                      <a:pt x="9" y="8"/>
                    </a:cubicBezTo>
                    <a:cubicBezTo>
                      <a:pt x="9" y="8"/>
                      <a:pt x="9" y="8"/>
                      <a:pt x="9" y="8"/>
                    </a:cubicBezTo>
                    <a:cubicBezTo>
                      <a:pt x="12" y="8"/>
                      <a:pt x="14" y="7"/>
                      <a:pt x="16" y="5"/>
                    </a:cubicBezTo>
                    <a:cubicBezTo>
                      <a:pt x="17" y="5"/>
                      <a:pt x="18" y="4"/>
                      <a:pt x="18" y="4"/>
                    </a:cubicBezTo>
                    <a:cubicBezTo>
                      <a:pt x="19" y="3"/>
                      <a:pt x="19" y="2"/>
                      <a:pt x="19" y="1"/>
                    </a:cubicBezTo>
                    <a:cubicBezTo>
                      <a:pt x="18" y="1"/>
                      <a:pt x="18" y="1"/>
                      <a:pt x="18" y="1"/>
                    </a:cubicBezTo>
                    <a:cubicBezTo>
                      <a:pt x="18" y="1"/>
                      <a:pt x="18" y="1"/>
                      <a:pt x="18" y="1"/>
                    </a:cubicBezTo>
                    <a:cubicBezTo>
                      <a:pt x="18" y="0"/>
                      <a:pt x="17" y="0"/>
                      <a:pt x="17" y="0"/>
                    </a:cubicBezTo>
                    <a:cubicBezTo>
                      <a:pt x="16" y="0"/>
                      <a:pt x="16" y="0"/>
                      <a:pt x="15" y="1"/>
                    </a:cubicBezTo>
                    <a:cubicBezTo>
                      <a:pt x="15" y="1"/>
                      <a:pt x="15" y="1"/>
                      <a:pt x="15" y="1"/>
                    </a:cubicBezTo>
                    <a:cubicBezTo>
                      <a:pt x="15" y="1"/>
                      <a:pt x="14" y="2"/>
                      <a:pt x="14" y="2"/>
                    </a:cubicBezTo>
                    <a:cubicBezTo>
                      <a:pt x="12" y="3"/>
                      <a:pt x="10" y="4"/>
                      <a:pt x="9" y="4"/>
                    </a:cubicBezTo>
                    <a:cubicBezTo>
                      <a:pt x="8" y="4"/>
                      <a:pt x="8" y="4"/>
                      <a:pt x="8" y="4"/>
                    </a:cubicBezTo>
                    <a:cubicBezTo>
                      <a:pt x="8" y="4"/>
                      <a:pt x="8" y="4"/>
                      <a:pt x="8" y="4"/>
                    </a:cubicBezTo>
                    <a:cubicBezTo>
                      <a:pt x="8" y="4"/>
                      <a:pt x="8" y="4"/>
                      <a:pt x="7" y="4"/>
                    </a:cubicBezTo>
                    <a:cubicBezTo>
                      <a:pt x="7" y="4"/>
                      <a:pt x="6" y="4"/>
                      <a:pt x="5" y="4"/>
                    </a:cubicBezTo>
                    <a:cubicBezTo>
                      <a:pt x="5" y="3"/>
                      <a:pt x="4" y="3"/>
                      <a:pt x="4" y="3"/>
                    </a:cubicBezTo>
                    <a:cubicBezTo>
                      <a:pt x="4" y="3"/>
                      <a:pt x="4" y="3"/>
                      <a:pt x="4" y="3"/>
                    </a:cubicBezTo>
                    <a:cubicBezTo>
                      <a:pt x="4" y="3"/>
                      <a:pt x="4" y="3"/>
                      <a:pt x="4" y="3"/>
                    </a:cubicBezTo>
                    <a:cubicBezTo>
                      <a:pt x="5" y="2"/>
                      <a:pt x="4" y="0"/>
                      <a:pt x="3" y="0"/>
                    </a:cubicBezTo>
                    <a:cubicBezTo>
                      <a:pt x="3" y="0"/>
                      <a:pt x="3" y="0"/>
                      <a:pt x="2"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7" name="Freeform 251"/>
              <p:cNvSpPr/>
              <p:nvPr/>
            </p:nvSpPr>
            <p:spPr bwMode="auto">
              <a:xfrm>
                <a:off x="2290763" y="2922588"/>
                <a:ext cx="50800" cy="22225"/>
              </a:xfrm>
              <a:custGeom>
                <a:avLst/>
                <a:gdLst>
                  <a:gd name="T0" fmla="*/ 2 w 18"/>
                  <a:gd name="T1" fmla="*/ 0 h 8"/>
                  <a:gd name="T2" fmla="*/ 1 w 18"/>
                  <a:gd name="T3" fmla="*/ 1 h 8"/>
                  <a:gd name="T4" fmla="*/ 0 w 18"/>
                  <a:gd name="T5" fmla="*/ 2 h 8"/>
                  <a:gd name="T6" fmla="*/ 0 w 18"/>
                  <a:gd name="T7" fmla="*/ 3 h 8"/>
                  <a:gd name="T8" fmla="*/ 1 w 18"/>
                  <a:gd name="T9" fmla="*/ 6 h 8"/>
                  <a:gd name="T10" fmla="*/ 4 w 18"/>
                  <a:gd name="T11" fmla="*/ 8 h 8"/>
                  <a:gd name="T12" fmla="*/ 5 w 18"/>
                  <a:gd name="T13" fmla="*/ 8 h 8"/>
                  <a:gd name="T14" fmla="*/ 8 w 18"/>
                  <a:gd name="T15" fmla="*/ 8 h 8"/>
                  <a:gd name="T16" fmla="*/ 8 w 18"/>
                  <a:gd name="T17" fmla="*/ 8 h 8"/>
                  <a:gd name="T18" fmla="*/ 9 w 18"/>
                  <a:gd name="T19" fmla="*/ 8 h 8"/>
                  <a:gd name="T20" fmla="*/ 16 w 18"/>
                  <a:gd name="T21" fmla="*/ 6 h 8"/>
                  <a:gd name="T22" fmla="*/ 18 w 18"/>
                  <a:gd name="T23" fmla="*/ 4 h 8"/>
                  <a:gd name="T24" fmla="*/ 18 w 18"/>
                  <a:gd name="T25" fmla="*/ 2 h 8"/>
                  <a:gd name="T26" fmla="*/ 17 w 18"/>
                  <a:gd name="T27" fmla="*/ 1 h 8"/>
                  <a:gd name="T28" fmla="*/ 17 w 18"/>
                  <a:gd name="T29" fmla="*/ 1 h 8"/>
                  <a:gd name="T30" fmla="*/ 16 w 18"/>
                  <a:gd name="T31" fmla="*/ 1 h 8"/>
                  <a:gd name="T32" fmla="*/ 15 w 18"/>
                  <a:gd name="T33" fmla="*/ 1 h 8"/>
                  <a:gd name="T34" fmla="*/ 13 w 18"/>
                  <a:gd name="T35" fmla="*/ 3 h 8"/>
                  <a:gd name="T36" fmla="*/ 8 w 18"/>
                  <a:gd name="T37" fmla="*/ 4 h 8"/>
                  <a:gd name="T38" fmla="*/ 8 w 18"/>
                  <a:gd name="T39" fmla="*/ 4 h 8"/>
                  <a:gd name="T40" fmla="*/ 8 w 18"/>
                  <a:gd name="T41" fmla="*/ 4 h 8"/>
                  <a:gd name="T42" fmla="*/ 7 w 18"/>
                  <a:gd name="T43" fmla="*/ 4 h 8"/>
                  <a:gd name="T44" fmla="*/ 5 w 18"/>
                  <a:gd name="T45" fmla="*/ 4 h 8"/>
                  <a:gd name="T46" fmla="*/ 4 w 18"/>
                  <a:gd name="T47" fmla="*/ 3 h 8"/>
                  <a:gd name="T48" fmla="*/ 4 w 18"/>
                  <a:gd name="T49" fmla="*/ 3 h 8"/>
                  <a:gd name="T50" fmla="*/ 4 w 18"/>
                  <a:gd name="T51" fmla="*/ 3 h 8"/>
                  <a:gd name="T52" fmla="*/ 3 w 18"/>
                  <a:gd name="T53" fmla="*/ 0 h 8"/>
                  <a:gd name="T54" fmla="*/ 2 w 18"/>
                  <a:gd name="T55"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8" h="8">
                    <a:moveTo>
                      <a:pt x="2" y="0"/>
                    </a:moveTo>
                    <a:cubicBezTo>
                      <a:pt x="1" y="0"/>
                      <a:pt x="1" y="1"/>
                      <a:pt x="1" y="1"/>
                    </a:cubicBezTo>
                    <a:cubicBezTo>
                      <a:pt x="0" y="1"/>
                      <a:pt x="0" y="1"/>
                      <a:pt x="0" y="2"/>
                    </a:cubicBezTo>
                    <a:cubicBezTo>
                      <a:pt x="0" y="2"/>
                      <a:pt x="0" y="3"/>
                      <a:pt x="0" y="3"/>
                    </a:cubicBezTo>
                    <a:cubicBezTo>
                      <a:pt x="0" y="5"/>
                      <a:pt x="0" y="6"/>
                      <a:pt x="1" y="6"/>
                    </a:cubicBezTo>
                    <a:cubicBezTo>
                      <a:pt x="2" y="7"/>
                      <a:pt x="3" y="8"/>
                      <a:pt x="4" y="8"/>
                    </a:cubicBezTo>
                    <a:cubicBezTo>
                      <a:pt x="4" y="8"/>
                      <a:pt x="4" y="8"/>
                      <a:pt x="5" y="8"/>
                    </a:cubicBezTo>
                    <a:cubicBezTo>
                      <a:pt x="6" y="8"/>
                      <a:pt x="7" y="8"/>
                      <a:pt x="8" y="8"/>
                    </a:cubicBezTo>
                    <a:cubicBezTo>
                      <a:pt x="8" y="8"/>
                      <a:pt x="8" y="8"/>
                      <a:pt x="8" y="8"/>
                    </a:cubicBezTo>
                    <a:cubicBezTo>
                      <a:pt x="8" y="8"/>
                      <a:pt x="8" y="8"/>
                      <a:pt x="9" y="8"/>
                    </a:cubicBezTo>
                    <a:cubicBezTo>
                      <a:pt x="11" y="8"/>
                      <a:pt x="14" y="7"/>
                      <a:pt x="16" y="6"/>
                    </a:cubicBezTo>
                    <a:cubicBezTo>
                      <a:pt x="17" y="5"/>
                      <a:pt x="17" y="5"/>
                      <a:pt x="18" y="4"/>
                    </a:cubicBezTo>
                    <a:cubicBezTo>
                      <a:pt x="18" y="3"/>
                      <a:pt x="18" y="2"/>
                      <a:pt x="18" y="2"/>
                    </a:cubicBezTo>
                    <a:cubicBezTo>
                      <a:pt x="18" y="1"/>
                      <a:pt x="18" y="1"/>
                      <a:pt x="17" y="1"/>
                    </a:cubicBezTo>
                    <a:cubicBezTo>
                      <a:pt x="17" y="1"/>
                      <a:pt x="17" y="1"/>
                      <a:pt x="17" y="1"/>
                    </a:cubicBezTo>
                    <a:cubicBezTo>
                      <a:pt x="17" y="1"/>
                      <a:pt x="17" y="1"/>
                      <a:pt x="16" y="1"/>
                    </a:cubicBezTo>
                    <a:cubicBezTo>
                      <a:pt x="16" y="1"/>
                      <a:pt x="15" y="1"/>
                      <a:pt x="15" y="1"/>
                    </a:cubicBezTo>
                    <a:cubicBezTo>
                      <a:pt x="14" y="2"/>
                      <a:pt x="14" y="2"/>
                      <a:pt x="13" y="3"/>
                    </a:cubicBezTo>
                    <a:cubicBezTo>
                      <a:pt x="12" y="4"/>
                      <a:pt x="10" y="4"/>
                      <a:pt x="8" y="4"/>
                    </a:cubicBezTo>
                    <a:cubicBezTo>
                      <a:pt x="8" y="4"/>
                      <a:pt x="8" y="4"/>
                      <a:pt x="8" y="4"/>
                    </a:cubicBezTo>
                    <a:cubicBezTo>
                      <a:pt x="8" y="4"/>
                      <a:pt x="8" y="4"/>
                      <a:pt x="8" y="4"/>
                    </a:cubicBezTo>
                    <a:cubicBezTo>
                      <a:pt x="7" y="4"/>
                      <a:pt x="7" y="4"/>
                      <a:pt x="7" y="4"/>
                    </a:cubicBezTo>
                    <a:cubicBezTo>
                      <a:pt x="6" y="4"/>
                      <a:pt x="5" y="4"/>
                      <a:pt x="5" y="4"/>
                    </a:cubicBezTo>
                    <a:cubicBezTo>
                      <a:pt x="4" y="4"/>
                      <a:pt x="4" y="4"/>
                      <a:pt x="4" y="3"/>
                    </a:cubicBezTo>
                    <a:cubicBezTo>
                      <a:pt x="4" y="3"/>
                      <a:pt x="4" y="3"/>
                      <a:pt x="4" y="3"/>
                    </a:cubicBezTo>
                    <a:cubicBezTo>
                      <a:pt x="4" y="3"/>
                      <a:pt x="4" y="3"/>
                      <a:pt x="4" y="3"/>
                    </a:cubicBezTo>
                    <a:cubicBezTo>
                      <a:pt x="4" y="2"/>
                      <a:pt x="4" y="1"/>
                      <a:pt x="3" y="0"/>
                    </a:cubicBezTo>
                    <a:cubicBezTo>
                      <a:pt x="2" y="0"/>
                      <a:pt x="2" y="0"/>
                      <a:pt x="2"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8" name="Freeform 252"/>
              <p:cNvSpPr/>
              <p:nvPr/>
            </p:nvSpPr>
            <p:spPr bwMode="auto">
              <a:xfrm>
                <a:off x="2301876" y="2951163"/>
                <a:ext cx="52388" cy="22225"/>
              </a:xfrm>
              <a:custGeom>
                <a:avLst/>
                <a:gdLst>
                  <a:gd name="T0" fmla="*/ 2 w 19"/>
                  <a:gd name="T1" fmla="*/ 0 h 8"/>
                  <a:gd name="T2" fmla="*/ 1 w 19"/>
                  <a:gd name="T3" fmla="*/ 0 h 8"/>
                  <a:gd name="T4" fmla="*/ 0 w 19"/>
                  <a:gd name="T5" fmla="*/ 1 h 8"/>
                  <a:gd name="T6" fmla="*/ 0 w 19"/>
                  <a:gd name="T7" fmla="*/ 3 h 8"/>
                  <a:gd name="T8" fmla="*/ 1 w 19"/>
                  <a:gd name="T9" fmla="*/ 6 h 8"/>
                  <a:gd name="T10" fmla="*/ 4 w 19"/>
                  <a:gd name="T11" fmla="*/ 7 h 8"/>
                  <a:gd name="T12" fmla="*/ 5 w 19"/>
                  <a:gd name="T13" fmla="*/ 8 h 8"/>
                  <a:gd name="T14" fmla="*/ 8 w 19"/>
                  <a:gd name="T15" fmla="*/ 8 h 8"/>
                  <a:gd name="T16" fmla="*/ 9 w 19"/>
                  <a:gd name="T17" fmla="*/ 8 h 8"/>
                  <a:gd name="T18" fmla="*/ 9 w 19"/>
                  <a:gd name="T19" fmla="*/ 8 h 8"/>
                  <a:gd name="T20" fmla="*/ 16 w 19"/>
                  <a:gd name="T21" fmla="*/ 5 h 8"/>
                  <a:gd name="T22" fmla="*/ 18 w 19"/>
                  <a:gd name="T23" fmla="*/ 3 h 8"/>
                  <a:gd name="T24" fmla="*/ 18 w 19"/>
                  <a:gd name="T25" fmla="*/ 1 h 8"/>
                  <a:gd name="T26" fmla="*/ 18 w 19"/>
                  <a:gd name="T27" fmla="*/ 1 h 8"/>
                  <a:gd name="T28" fmla="*/ 18 w 19"/>
                  <a:gd name="T29" fmla="*/ 0 h 8"/>
                  <a:gd name="T30" fmla="*/ 17 w 19"/>
                  <a:gd name="T31" fmla="*/ 0 h 8"/>
                  <a:gd name="T32" fmla="*/ 15 w 19"/>
                  <a:gd name="T33" fmla="*/ 1 h 8"/>
                  <a:gd name="T34" fmla="*/ 15 w 19"/>
                  <a:gd name="T35" fmla="*/ 1 h 8"/>
                  <a:gd name="T36" fmla="*/ 14 w 19"/>
                  <a:gd name="T37" fmla="*/ 2 h 8"/>
                  <a:gd name="T38" fmla="*/ 8 w 19"/>
                  <a:gd name="T39" fmla="*/ 4 h 8"/>
                  <a:gd name="T40" fmla="*/ 8 w 19"/>
                  <a:gd name="T41" fmla="*/ 4 h 8"/>
                  <a:gd name="T42" fmla="*/ 8 w 19"/>
                  <a:gd name="T43" fmla="*/ 4 h 8"/>
                  <a:gd name="T44" fmla="*/ 7 w 19"/>
                  <a:gd name="T45" fmla="*/ 4 h 8"/>
                  <a:gd name="T46" fmla="*/ 5 w 19"/>
                  <a:gd name="T47" fmla="*/ 3 h 8"/>
                  <a:gd name="T48" fmla="*/ 4 w 19"/>
                  <a:gd name="T49" fmla="*/ 3 h 8"/>
                  <a:gd name="T50" fmla="*/ 4 w 19"/>
                  <a:gd name="T51" fmla="*/ 3 h 8"/>
                  <a:gd name="T52" fmla="*/ 4 w 19"/>
                  <a:gd name="T53" fmla="*/ 2 h 8"/>
                  <a:gd name="T54" fmla="*/ 3 w 19"/>
                  <a:gd name="T55" fmla="*/ 0 h 8"/>
                  <a:gd name="T56" fmla="*/ 2 w 19"/>
                  <a:gd name="T5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9" h="8">
                    <a:moveTo>
                      <a:pt x="2" y="0"/>
                    </a:moveTo>
                    <a:cubicBezTo>
                      <a:pt x="2" y="0"/>
                      <a:pt x="1" y="0"/>
                      <a:pt x="1" y="0"/>
                    </a:cubicBezTo>
                    <a:cubicBezTo>
                      <a:pt x="1" y="1"/>
                      <a:pt x="1" y="1"/>
                      <a:pt x="0" y="1"/>
                    </a:cubicBezTo>
                    <a:cubicBezTo>
                      <a:pt x="0" y="2"/>
                      <a:pt x="0" y="2"/>
                      <a:pt x="0" y="3"/>
                    </a:cubicBezTo>
                    <a:cubicBezTo>
                      <a:pt x="0" y="4"/>
                      <a:pt x="1" y="5"/>
                      <a:pt x="1" y="6"/>
                    </a:cubicBezTo>
                    <a:cubicBezTo>
                      <a:pt x="2" y="7"/>
                      <a:pt x="3" y="7"/>
                      <a:pt x="4" y="7"/>
                    </a:cubicBezTo>
                    <a:cubicBezTo>
                      <a:pt x="4" y="7"/>
                      <a:pt x="5" y="7"/>
                      <a:pt x="5" y="8"/>
                    </a:cubicBezTo>
                    <a:cubicBezTo>
                      <a:pt x="6" y="8"/>
                      <a:pt x="7" y="8"/>
                      <a:pt x="8" y="8"/>
                    </a:cubicBezTo>
                    <a:cubicBezTo>
                      <a:pt x="9" y="8"/>
                      <a:pt x="9" y="8"/>
                      <a:pt x="9" y="8"/>
                    </a:cubicBezTo>
                    <a:cubicBezTo>
                      <a:pt x="9" y="8"/>
                      <a:pt x="9" y="8"/>
                      <a:pt x="9" y="8"/>
                    </a:cubicBezTo>
                    <a:cubicBezTo>
                      <a:pt x="12" y="8"/>
                      <a:pt x="14" y="7"/>
                      <a:pt x="16" y="5"/>
                    </a:cubicBezTo>
                    <a:cubicBezTo>
                      <a:pt x="17" y="5"/>
                      <a:pt x="18" y="4"/>
                      <a:pt x="18" y="3"/>
                    </a:cubicBezTo>
                    <a:cubicBezTo>
                      <a:pt x="19" y="3"/>
                      <a:pt x="19" y="2"/>
                      <a:pt x="18" y="1"/>
                    </a:cubicBezTo>
                    <a:cubicBezTo>
                      <a:pt x="18" y="1"/>
                      <a:pt x="18" y="1"/>
                      <a:pt x="18" y="1"/>
                    </a:cubicBezTo>
                    <a:cubicBezTo>
                      <a:pt x="18" y="1"/>
                      <a:pt x="18" y="0"/>
                      <a:pt x="18" y="0"/>
                    </a:cubicBezTo>
                    <a:cubicBezTo>
                      <a:pt x="17" y="0"/>
                      <a:pt x="17" y="0"/>
                      <a:pt x="17" y="0"/>
                    </a:cubicBezTo>
                    <a:cubicBezTo>
                      <a:pt x="16" y="0"/>
                      <a:pt x="15" y="0"/>
                      <a:pt x="15" y="1"/>
                    </a:cubicBezTo>
                    <a:cubicBezTo>
                      <a:pt x="15" y="1"/>
                      <a:pt x="15" y="1"/>
                      <a:pt x="15" y="1"/>
                    </a:cubicBezTo>
                    <a:cubicBezTo>
                      <a:pt x="15" y="1"/>
                      <a:pt x="14" y="2"/>
                      <a:pt x="14" y="2"/>
                    </a:cubicBezTo>
                    <a:cubicBezTo>
                      <a:pt x="12" y="3"/>
                      <a:pt x="10" y="4"/>
                      <a:pt x="8" y="4"/>
                    </a:cubicBezTo>
                    <a:cubicBezTo>
                      <a:pt x="8" y="4"/>
                      <a:pt x="8" y="4"/>
                      <a:pt x="8" y="4"/>
                    </a:cubicBezTo>
                    <a:cubicBezTo>
                      <a:pt x="8" y="4"/>
                      <a:pt x="8" y="4"/>
                      <a:pt x="8" y="4"/>
                    </a:cubicBezTo>
                    <a:cubicBezTo>
                      <a:pt x="8" y="4"/>
                      <a:pt x="7" y="4"/>
                      <a:pt x="7" y="4"/>
                    </a:cubicBezTo>
                    <a:cubicBezTo>
                      <a:pt x="6" y="4"/>
                      <a:pt x="6" y="4"/>
                      <a:pt x="5" y="3"/>
                    </a:cubicBezTo>
                    <a:cubicBezTo>
                      <a:pt x="5" y="3"/>
                      <a:pt x="4" y="3"/>
                      <a:pt x="4" y="3"/>
                    </a:cubicBezTo>
                    <a:cubicBezTo>
                      <a:pt x="4" y="3"/>
                      <a:pt x="4" y="3"/>
                      <a:pt x="4" y="3"/>
                    </a:cubicBezTo>
                    <a:cubicBezTo>
                      <a:pt x="4" y="2"/>
                      <a:pt x="4" y="2"/>
                      <a:pt x="4" y="2"/>
                    </a:cubicBezTo>
                    <a:cubicBezTo>
                      <a:pt x="5" y="1"/>
                      <a:pt x="4" y="0"/>
                      <a:pt x="3" y="0"/>
                    </a:cubicBezTo>
                    <a:cubicBezTo>
                      <a:pt x="3" y="0"/>
                      <a:pt x="2" y="0"/>
                      <a:pt x="2"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9" name="Freeform 253"/>
              <p:cNvSpPr/>
              <p:nvPr/>
            </p:nvSpPr>
            <p:spPr bwMode="auto">
              <a:xfrm>
                <a:off x="2312988" y="2976563"/>
                <a:ext cx="52388" cy="22225"/>
              </a:xfrm>
              <a:custGeom>
                <a:avLst/>
                <a:gdLst>
                  <a:gd name="T0" fmla="*/ 3 w 19"/>
                  <a:gd name="T1" fmla="*/ 0 h 8"/>
                  <a:gd name="T2" fmla="*/ 1 w 19"/>
                  <a:gd name="T3" fmla="*/ 1 h 8"/>
                  <a:gd name="T4" fmla="*/ 1 w 19"/>
                  <a:gd name="T5" fmla="*/ 2 h 8"/>
                  <a:gd name="T6" fmla="*/ 0 w 19"/>
                  <a:gd name="T7" fmla="*/ 3 h 8"/>
                  <a:gd name="T8" fmla="*/ 2 w 19"/>
                  <a:gd name="T9" fmla="*/ 6 h 8"/>
                  <a:gd name="T10" fmla="*/ 5 w 19"/>
                  <a:gd name="T11" fmla="*/ 8 h 8"/>
                  <a:gd name="T12" fmla="*/ 5 w 19"/>
                  <a:gd name="T13" fmla="*/ 8 h 8"/>
                  <a:gd name="T14" fmla="*/ 9 w 19"/>
                  <a:gd name="T15" fmla="*/ 8 h 8"/>
                  <a:gd name="T16" fmla="*/ 9 w 19"/>
                  <a:gd name="T17" fmla="*/ 8 h 8"/>
                  <a:gd name="T18" fmla="*/ 9 w 19"/>
                  <a:gd name="T19" fmla="*/ 8 h 8"/>
                  <a:gd name="T20" fmla="*/ 17 w 19"/>
                  <a:gd name="T21" fmla="*/ 6 h 8"/>
                  <a:gd name="T22" fmla="*/ 18 w 19"/>
                  <a:gd name="T23" fmla="*/ 4 h 8"/>
                  <a:gd name="T24" fmla="*/ 19 w 19"/>
                  <a:gd name="T25" fmla="*/ 1 h 8"/>
                  <a:gd name="T26" fmla="*/ 18 w 19"/>
                  <a:gd name="T27" fmla="*/ 1 h 8"/>
                  <a:gd name="T28" fmla="*/ 18 w 19"/>
                  <a:gd name="T29" fmla="*/ 1 h 8"/>
                  <a:gd name="T30" fmla="*/ 17 w 19"/>
                  <a:gd name="T31" fmla="*/ 1 h 8"/>
                  <a:gd name="T32" fmla="*/ 15 w 19"/>
                  <a:gd name="T33" fmla="*/ 1 h 8"/>
                  <a:gd name="T34" fmla="*/ 15 w 19"/>
                  <a:gd name="T35" fmla="*/ 1 h 8"/>
                  <a:gd name="T36" fmla="*/ 14 w 19"/>
                  <a:gd name="T37" fmla="*/ 3 h 8"/>
                  <a:gd name="T38" fmla="*/ 9 w 19"/>
                  <a:gd name="T39" fmla="*/ 4 h 8"/>
                  <a:gd name="T40" fmla="*/ 9 w 19"/>
                  <a:gd name="T41" fmla="*/ 4 h 8"/>
                  <a:gd name="T42" fmla="*/ 9 w 19"/>
                  <a:gd name="T43" fmla="*/ 4 h 8"/>
                  <a:gd name="T44" fmla="*/ 7 w 19"/>
                  <a:gd name="T45" fmla="*/ 4 h 8"/>
                  <a:gd name="T46" fmla="*/ 5 w 19"/>
                  <a:gd name="T47" fmla="*/ 4 h 8"/>
                  <a:gd name="T48" fmla="*/ 5 w 19"/>
                  <a:gd name="T49" fmla="*/ 3 h 8"/>
                  <a:gd name="T50" fmla="*/ 4 w 19"/>
                  <a:gd name="T51" fmla="*/ 3 h 8"/>
                  <a:gd name="T52" fmla="*/ 5 w 19"/>
                  <a:gd name="T53" fmla="*/ 3 h 8"/>
                  <a:gd name="T54" fmla="*/ 3 w 19"/>
                  <a:gd name="T55" fmla="*/ 0 h 8"/>
                  <a:gd name="T56" fmla="*/ 3 w 19"/>
                  <a:gd name="T5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9" h="8">
                    <a:moveTo>
                      <a:pt x="3" y="0"/>
                    </a:moveTo>
                    <a:cubicBezTo>
                      <a:pt x="2" y="0"/>
                      <a:pt x="2" y="0"/>
                      <a:pt x="1" y="1"/>
                    </a:cubicBezTo>
                    <a:cubicBezTo>
                      <a:pt x="1" y="1"/>
                      <a:pt x="1" y="1"/>
                      <a:pt x="1" y="2"/>
                    </a:cubicBezTo>
                    <a:cubicBezTo>
                      <a:pt x="1" y="2"/>
                      <a:pt x="0" y="3"/>
                      <a:pt x="0" y="3"/>
                    </a:cubicBezTo>
                    <a:cubicBezTo>
                      <a:pt x="0" y="4"/>
                      <a:pt x="1" y="5"/>
                      <a:pt x="2" y="6"/>
                    </a:cubicBezTo>
                    <a:cubicBezTo>
                      <a:pt x="3" y="7"/>
                      <a:pt x="4" y="7"/>
                      <a:pt x="5" y="8"/>
                    </a:cubicBezTo>
                    <a:cubicBezTo>
                      <a:pt x="5" y="8"/>
                      <a:pt x="5" y="8"/>
                      <a:pt x="5" y="8"/>
                    </a:cubicBezTo>
                    <a:cubicBezTo>
                      <a:pt x="7" y="8"/>
                      <a:pt x="8" y="8"/>
                      <a:pt x="9" y="8"/>
                    </a:cubicBezTo>
                    <a:cubicBezTo>
                      <a:pt x="9" y="8"/>
                      <a:pt x="9" y="8"/>
                      <a:pt x="9" y="8"/>
                    </a:cubicBezTo>
                    <a:cubicBezTo>
                      <a:pt x="9" y="8"/>
                      <a:pt x="9" y="8"/>
                      <a:pt x="9" y="8"/>
                    </a:cubicBezTo>
                    <a:cubicBezTo>
                      <a:pt x="12" y="8"/>
                      <a:pt x="15" y="7"/>
                      <a:pt x="17" y="6"/>
                    </a:cubicBezTo>
                    <a:cubicBezTo>
                      <a:pt x="17" y="5"/>
                      <a:pt x="18" y="4"/>
                      <a:pt x="18" y="4"/>
                    </a:cubicBezTo>
                    <a:cubicBezTo>
                      <a:pt x="19" y="3"/>
                      <a:pt x="19" y="2"/>
                      <a:pt x="19" y="1"/>
                    </a:cubicBezTo>
                    <a:cubicBezTo>
                      <a:pt x="19" y="1"/>
                      <a:pt x="18" y="1"/>
                      <a:pt x="18" y="1"/>
                    </a:cubicBezTo>
                    <a:cubicBezTo>
                      <a:pt x="18" y="1"/>
                      <a:pt x="18" y="1"/>
                      <a:pt x="18" y="1"/>
                    </a:cubicBezTo>
                    <a:cubicBezTo>
                      <a:pt x="18" y="1"/>
                      <a:pt x="17" y="1"/>
                      <a:pt x="17" y="1"/>
                    </a:cubicBezTo>
                    <a:cubicBezTo>
                      <a:pt x="16" y="1"/>
                      <a:pt x="16" y="1"/>
                      <a:pt x="15" y="1"/>
                    </a:cubicBezTo>
                    <a:cubicBezTo>
                      <a:pt x="15" y="1"/>
                      <a:pt x="15" y="1"/>
                      <a:pt x="15" y="1"/>
                    </a:cubicBezTo>
                    <a:cubicBezTo>
                      <a:pt x="15" y="2"/>
                      <a:pt x="14" y="2"/>
                      <a:pt x="14" y="3"/>
                    </a:cubicBezTo>
                    <a:cubicBezTo>
                      <a:pt x="12" y="4"/>
                      <a:pt x="11" y="4"/>
                      <a:pt x="9" y="4"/>
                    </a:cubicBezTo>
                    <a:cubicBezTo>
                      <a:pt x="9" y="4"/>
                      <a:pt x="9" y="4"/>
                      <a:pt x="9" y="4"/>
                    </a:cubicBezTo>
                    <a:cubicBezTo>
                      <a:pt x="9" y="4"/>
                      <a:pt x="9" y="4"/>
                      <a:pt x="9" y="4"/>
                    </a:cubicBezTo>
                    <a:cubicBezTo>
                      <a:pt x="8" y="4"/>
                      <a:pt x="8" y="4"/>
                      <a:pt x="7" y="4"/>
                    </a:cubicBezTo>
                    <a:cubicBezTo>
                      <a:pt x="7" y="4"/>
                      <a:pt x="6" y="4"/>
                      <a:pt x="5" y="4"/>
                    </a:cubicBezTo>
                    <a:cubicBezTo>
                      <a:pt x="5" y="4"/>
                      <a:pt x="5" y="3"/>
                      <a:pt x="5" y="3"/>
                    </a:cubicBezTo>
                    <a:cubicBezTo>
                      <a:pt x="4" y="3"/>
                      <a:pt x="4" y="3"/>
                      <a:pt x="4" y="3"/>
                    </a:cubicBezTo>
                    <a:cubicBezTo>
                      <a:pt x="5" y="3"/>
                      <a:pt x="5" y="3"/>
                      <a:pt x="5" y="3"/>
                    </a:cubicBezTo>
                    <a:cubicBezTo>
                      <a:pt x="5" y="2"/>
                      <a:pt x="4" y="1"/>
                      <a:pt x="3" y="0"/>
                    </a:cubicBezTo>
                    <a:cubicBezTo>
                      <a:pt x="3" y="0"/>
                      <a:pt x="3" y="0"/>
                      <a:pt x="3"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0" name="Freeform 254"/>
              <p:cNvSpPr/>
              <p:nvPr/>
            </p:nvSpPr>
            <p:spPr bwMode="auto">
              <a:xfrm>
                <a:off x="2327276" y="3003550"/>
                <a:ext cx="52388" cy="22225"/>
              </a:xfrm>
              <a:custGeom>
                <a:avLst/>
                <a:gdLst>
                  <a:gd name="T0" fmla="*/ 2 w 19"/>
                  <a:gd name="T1" fmla="*/ 0 h 8"/>
                  <a:gd name="T2" fmla="*/ 1 w 19"/>
                  <a:gd name="T3" fmla="*/ 0 h 8"/>
                  <a:gd name="T4" fmla="*/ 0 w 19"/>
                  <a:gd name="T5" fmla="*/ 1 h 8"/>
                  <a:gd name="T6" fmla="*/ 0 w 19"/>
                  <a:gd name="T7" fmla="*/ 3 h 8"/>
                  <a:gd name="T8" fmla="*/ 1 w 19"/>
                  <a:gd name="T9" fmla="*/ 6 h 8"/>
                  <a:gd name="T10" fmla="*/ 4 w 19"/>
                  <a:gd name="T11" fmla="*/ 7 h 8"/>
                  <a:gd name="T12" fmla="*/ 5 w 19"/>
                  <a:gd name="T13" fmla="*/ 7 h 8"/>
                  <a:gd name="T14" fmla="*/ 8 w 19"/>
                  <a:gd name="T15" fmla="*/ 8 h 8"/>
                  <a:gd name="T16" fmla="*/ 8 w 19"/>
                  <a:gd name="T17" fmla="*/ 8 h 8"/>
                  <a:gd name="T18" fmla="*/ 9 w 19"/>
                  <a:gd name="T19" fmla="*/ 8 h 8"/>
                  <a:gd name="T20" fmla="*/ 16 w 19"/>
                  <a:gd name="T21" fmla="*/ 5 h 8"/>
                  <a:gd name="T22" fmla="*/ 18 w 19"/>
                  <a:gd name="T23" fmla="*/ 3 h 8"/>
                  <a:gd name="T24" fmla="*/ 18 w 19"/>
                  <a:gd name="T25" fmla="*/ 1 h 8"/>
                  <a:gd name="T26" fmla="*/ 18 w 19"/>
                  <a:gd name="T27" fmla="*/ 0 h 8"/>
                  <a:gd name="T28" fmla="*/ 17 w 19"/>
                  <a:gd name="T29" fmla="*/ 0 h 8"/>
                  <a:gd name="T30" fmla="*/ 16 w 19"/>
                  <a:gd name="T31" fmla="*/ 0 h 8"/>
                  <a:gd name="T32" fmla="*/ 15 w 19"/>
                  <a:gd name="T33" fmla="*/ 1 h 8"/>
                  <a:gd name="T34" fmla="*/ 15 w 19"/>
                  <a:gd name="T35" fmla="*/ 1 h 8"/>
                  <a:gd name="T36" fmla="*/ 13 w 19"/>
                  <a:gd name="T37" fmla="*/ 2 h 8"/>
                  <a:gd name="T38" fmla="*/ 8 w 19"/>
                  <a:gd name="T39" fmla="*/ 4 h 8"/>
                  <a:gd name="T40" fmla="*/ 8 w 19"/>
                  <a:gd name="T41" fmla="*/ 4 h 8"/>
                  <a:gd name="T42" fmla="*/ 8 w 19"/>
                  <a:gd name="T43" fmla="*/ 4 h 8"/>
                  <a:gd name="T44" fmla="*/ 7 w 19"/>
                  <a:gd name="T45" fmla="*/ 4 h 8"/>
                  <a:gd name="T46" fmla="*/ 5 w 19"/>
                  <a:gd name="T47" fmla="*/ 3 h 8"/>
                  <a:gd name="T48" fmla="*/ 4 w 19"/>
                  <a:gd name="T49" fmla="*/ 3 h 8"/>
                  <a:gd name="T50" fmla="*/ 4 w 19"/>
                  <a:gd name="T51" fmla="*/ 3 h 8"/>
                  <a:gd name="T52" fmla="*/ 4 w 19"/>
                  <a:gd name="T53" fmla="*/ 2 h 8"/>
                  <a:gd name="T54" fmla="*/ 3 w 19"/>
                  <a:gd name="T55" fmla="*/ 0 h 8"/>
                  <a:gd name="T56" fmla="*/ 2 w 19"/>
                  <a:gd name="T5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9" h="8">
                    <a:moveTo>
                      <a:pt x="2" y="0"/>
                    </a:moveTo>
                    <a:cubicBezTo>
                      <a:pt x="2" y="0"/>
                      <a:pt x="1" y="0"/>
                      <a:pt x="1" y="0"/>
                    </a:cubicBezTo>
                    <a:cubicBezTo>
                      <a:pt x="0" y="0"/>
                      <a:pt x="0" y="1"/>
                      <a:pt x="0" y="1"/>
                    </a:cubicBezTo>
                    <a:cubicBezTo>
                      <a:pt x="0" y="1"/>
                      <a:pt x="0" y="2"/>
                      <a:pt x="0" y="3"/>
                    </a:cubicBezTo>
                    <a:cubicBezTo>
                      <a:pt x="0" y="4"/>
                      <a:pt x="0" y="5"/>
                      <a:pt x="1" y="6"/>
                    </a:cubicBezTo>
                    <a:cubicBezTo>
                      <a:pt x="2" y="6"/>
                      <a:pt x="3" y="7"/>
                      <a:pt x="4" y="7"/>
                    </a:cubicBezTo>
                    <a:cubicBezTo>
                      <a:pt x="4" y="7"/>
                      <a:pt x="4" y="7"/>
                      <a:pt x="5" y="7"/>
                    </a:cubicBezTo>
                    <a:cubicBezTo>
                      <a:pt x="6" y="8"/>
                      <a:pt x="7" y="8"/>
                      <a:pt x="8" y="8"/>
                    </a:cubicBezTo>
                    <a:cubicBezTo>
                      <a:pt x="8" y="8"/>
                      <a:pt x="8" y="8"/>
                      <a:pt x="8" y="8"/>
                    </a:cubicBezTo>
                    <a:cubicBezTo>
                      <a:pt x="8" y="8"/>
                      <a:pt x="9" y="8"/>
                      <a:pt x="9" y="8"/>
                    </a:cubicBezTo>
                    <a:cubicBezTo>
                      <a:pt x="11" y="8"/>
                      <a:pt x="14" y="7"/>
                      <a:pt x="16" y="5"/>
                    </a:cubicBezTo>
                    <a:cubicBezTo>
                      <a:pt x="17" y="4"/>
                      <a:pt x="17" y="4"/>
                      <a:pt x="18" y="3"/>
                    </a:cubicBezTo>
                    <a:cubicBezTo>
                      <a:pt x="18" y="3"/>
                      <a:pt x="19" y="2"/>
                      <a:pt x="18" y="1"/>
                    </a:cubicBezTo>
                    <a:cubicBezTo>
                      <a:pt x="18" y="1"/>
                      <a:pt x="18" y="1"/>
                      <a:pt x="18" y="0"/>
                    </a:cubicBezTo>
                    <a:cubicBezTo>
                      <a:pt x="18" y="0"/>
                      <a:pt x="18" y="0"/>
                      <a:pt x="17" y="0"/>
                    </a:cubicBezTo>
                    <a:cubicBezTo>
                      <a:pt x="17" y="0"/>
                      <a:pt x="17" y="0"/>
                      <a:pt x="16" y="0"/>
                    </a:cubicBezTo>
                    <a:cubicBezTo>
                      <a:pt x="16" y="0"/>
                      <a:pt x="15" y="0"/>
                      <a:pt x="15" y="1"/>
                    </a:cubicBezTo>
                    <a:cubicBezTo>
                      <a:pt x="15" y="1"/>
                      <a:pt x="15" y="1"/>
                      <a:pt x="15" y="1"/>
                    </a:cubicBezTo>
                    <a:cubicBezTo>
                      <a:pt x="14" y="1"/>
                      <a:pt x="14" y="2"/>
                      <a:pt x="13" y="2"/>
                    </a:cubicBezTo>
                    <a:cubicBezTo>
                      <a:pt x="12" y="3"/>
                      <a:pt x="10" y="4"/>
                      <a:pt x="8" y="4"/>
                    </a:cubicBezTo>
                    <a:cubicBezTo>
                      <a:pt x="8" y="4"/>
                      <a:pt x="8" y="4"/>
                      <a:pt x="8" y="4"/>
                    </a:cubicBezTo>
                    <a:cubicBezTo>
                      <a:pt x="8" y="4"/>
                      <a:pt x="8" y="4"/>
                      <a:pt x="8" y="4"/>
                    </a:cubicBezTo>
                    <a:cubicBezTo>
                      <a:pt x="8" y="4"/>
                      <a:pt x="7" y="4"/>
                      <a:pt x="7" y="4"/>
                    </a:cubicBezTo>
                    <a:cubicBezTo>
                      <a:pt x="6" y="4"/>
                      <a:pt x="5" y="3"/>
                      <a:pt x="5" y="3"/>
                    </a:cubicBezTo>
                    <a:cubicBezTo>
                      <a:pt x="4" y="3"/>
                      <a:pt x="4" y="3"/>
                      <a:pt x="4" y="3"/>
                    </a:cubicBezTo>
                    <a:cubicBezTo>
                      <a:pt x="4" y="3"/>
                      <a:pt x="4" y="3"/>
                      <a:pt x="4" y="3"/>
                    </a:cubicBezTo>
                    <a:cubicBezTo>
                      <a:pt x="4" y="2"/>
                      <a:pt x="4" y="2"/>
                      <a:pt x="4" y="2"/>
                    </a:cubicBezTo>
                    <a:cubicBezTo>
                      <a:pt x="4" y="1"/>
                      <a:pt x="4" y="0"/>
                      <a:pt x="3" y="0"/>
                    </a:cubicBezTo>
                    <a:cubicBezTo>
                      <a:pt x="3" y="0"/>
                      <a:pt x="2" y="0"/>
                      <a:pt x="2"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1" name="Freeform 255"/>
              <p:cNvSpPr/>
              <p:nvPr/>
            </p:nvSpPr>
            <p:spPr bwMode="auto">
              <a:xfrm>
                <a:off x="2338388" y="3028950"/>
                <a:ext cx="52388" cy="22225"/>
              </a:xfrm>
              <a:custGeom>
                <a:avLst/>
                <a:gdLst>
                  <a:gd name="T0" fmla="*/ 2 w 19"/>
                  <a:gd name="T1" fmla="*/ 0 h 8"/>
                  <a:gd name="T2" fmla="*/ 1 w 19"/>
                  <a:gd name="T3" fmla="*/ 1 h 8"/>
                  <a:gd name="T4" fmla="*/ 1 w 19"/>
                  <a:gd name="T5" fmla="*/ 1 h 8"/>
                  <a:gd name="T6" fmla="*/ 0 w 19"/>
                  <a:gd name="T7" fmla="*/ 3 h 8"/>
                  <a:gd name="T8" fmla="*/ 2 w 19"/>
                  <a:gd name="T9" fmla="*/ 6 h 8"/>
                  <a:gd name="T10" fmla="*/ 4 w 19"/>
                  <a:gd name="T11" fmla="*/ 8 h 8"/>
                  <a:gd name="T12" fmla="*/ 5 w 19"/>
                  <a:gd name="T13" fmla="*/ 8 h 8"/>
                  <a:gd name="T14" fmla="*/ 8 w 19"/>
                  <a:gd name="T15" fmla="*/ 8 h 8"/>
                  <a:gd name="T16" fmla="*/ 9 w 19"/>
                  <a:gd name="T17" fmla="*/ 8 h 8"/>
                  <a:gd name="T18" fmla="*/ 9 w 19"/>
                  <a:gd name="T19" fmla="*/ 8 h 8"/>
                  <a:gd name="T20" fmla="*/ 16 w 19"/>
                  <a:gd name="T21" fmla="*/ 5 h 8"/>
                  <a:gd name="T22" fmla="*/ 18 w 19"/>
                  <a:gd name="T23" fmla="*/ 4 h 8"/>
                  <a:gd name="T24" fmla="*/ 18 w 19"/>
                  <a:gd name="T25" fmla="*/ 1 h 8"/>
                  <a:gd name="T26" fmla="*/ 18 w 19"/>
                  <a:gd name="T27" fmla="*/ 1 h 8"/>
                  <a:gd name="T28" fmla="*/ 18 w 19"/>
                  <a:gd name="T29" fmla="*/ 1 h 8"/>
                  <a:gd name="T30" fmla="*/ 17 w 19"/>
                  <a:gd name="T31" fmla="*/ 0 h 8"/>
                  <a:gd name="T32" fmla="*/ 15 w 19"/>
                  <a:gd name="T33" fmla="*/ 1 h 8"/>
                  <a:gd name="T34" fmla="*/ 14 w 19"/>
                  <a:gd name="T35" fmla="*/ 2 h 8"/>
                  <a:gd name="T36" fmla="*/ 9 w 19"/>
                  <a:gd name="T37" fmla="*/ 4 h 8"/>
                  <a:gd name="T38" fmla="*/ 8 w 19"/>
                  <a:gd name="T39" fmla="*/ 4 h 8"/>
                  <a:gd name="T40" fmla="*/ 8 w 19"/>
                  <a:gd name="T41" fmla="*/ 4 h 8"/>
                  <a:gd name="T42" fmla="*/ 7 w 19"/>
                  <a:gd name="T43" fmla="*/ 4 h 8"/>
                  <a:gd name="T44" fmla="*/ 5 w 19"/>
                  <a:gd name="T45" fmla="*/ 4 h 8"/>
                  <a:gd name="T46" fmla="*/ 4 w 19"/>
                  <a:gd name="T47" fmla="*/ 3 h 8"/>
                  <a:gd name="T48" fmla="*/ 4 w 19"/>
                  <a:gd name="T49" fmla="*/ 3 h 8"/>
                  <a:gd name="T50" fmla="*/ 4 w 19"/>
                  <a:gd name="T51" fmla="*/ 3 h 8"/>
                  <a:gd name="T52" fmla="*/ 3 w 19"/>
                  <a:gd name="T53" fmla="*/ 0 h 8"/>
                  <a:gd name="T54" fmla="*/ 2 w 19"/>
                  <a:gd name="T55"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9" h="8">
                    <a:moveTo>
                      <a:pt x="2" y="0"/>
                    </a:moveTo>
                    <a:cubicBezTo>
                      <a:pt x="2" y="0"/>
                      <a:pt x="1" y="0"/>
                      <a:pt x="1" y="1"/>
                    </a:cubicBezTo>
                    <a:cubicBezTo>
                      <a:pt x="1" y="1"/>
                      <a:pt x="1" y="1"/>
                      <a:pt x="1" y="1"/>
                    </a:cubicBezTo>
                    <a:cubicBezTo>
                      <a:pt x="0" y="2"/>
                      <a:pt x="0" y="2"/>
                      <a:pt x="0" y="3"/>
                    </a:cubicBezTo>
                    <a:cubicBezTo>
                      <a:pt x="0" y="4"/>
                      <a:pt x="1" y="5"/>
                      <a:pt x="2" y="6"/>
                    </a:cubicBezTo>
                    <a:cubicBezTo>
                      <a:pt x="2" y="7"/>
                      <a:pt x="3" y="7"/>
                      <a:pt x="4" y="8"/>
                    </a:cubicBezTo>
                    <a:cubicBezTo>
                      <a:pt x="5" y="8"/>
                      <a:pt x="5" y="8"/>
                      <a:pt x="5" y="8"/>
                    </a:cubicBezTo>
                    <a:cubicBezTo>
                      <a:pt x="6" y="8"/>
                      <a:pt x="7" y="8"/>
                      <a:pt x="8" y="8"/>
                    </a:cubicBezTo>
                    <a:cubicBezTo>
                      <a:pt x="9" y="8"/>
                      <a:pt x="9" y="8"/>
                      <a:pt x="9" y="8"/>
                    </a:cubicBezTo>
                    <a:cubicBezTo>
                      <a:pt x="9" y="8"/>
                      <a:pt x="9" y="8"/>
                      <a:pt x="9" y="8"/>
                    </a:cubicBezTo>
                    <a:cubicBezTo>
                      <a:pt x="12" y="8"/>
                      <a:pt x="14" y="7"/>
                      <a:pt x="16" y="5"/>
                    </a:cubicBezTo>
                    <a:cubicBezTo>
                      <a:pt x="17" y="5"/>
                      <a:pt x="18" y="4"/>
                      <a:pt x="18" y="4"/>
                    </a:cubicBezTo>
                    <a:cubicBezTo>
                      <a:pt x="19" y="3"/>
                      <a:pt x="19" y="2"/>
                      <a:pt x="18" y="1"/>
                    </a:cubicBezTo>
                    <a:cubicBezTo>
                      <a:pt x="18" y="1"/>
                      <a:pt x="18" y="1"/>
                      <a:pt x="18" y="1"/>
                    </a:cubicBezTo>
                    <a:cubicBezTo>
                      <a:pt x="18" y="1"/>
                      <a:pt x="18" y="1"/>
                      <a:pt x="18" y="1"/>
                    </a:cubicBezTo>
                    <a:cubicBezTo>
                      <a:pt x="17" y="0"/>
                      <a:pt x="17" y="0"/>
                      <a:pt x="17" y="0"/>
                    </a:cubicBezTo>
                    <a:cubicBezTo>
                      <a:pt x="16" y="0"/>
                      <a:pt x="16" y="1"/>
                      <a:pt x="15" y="1"/>
                    </a:cubicBezTo>
                    <a:cubicBezTo>
                      <a:pt x="15" y="2"/>
                      <a:pt x="14" y="2"/>
                      <a:pt x="14" y="2"/>
                    </a:cubicBezTo>
                    <a:cubicBezTo>
                      <a:pt x="12" y="4"/>
                      <a:pt x="10" y="4"/>
                      <a:pt x="9" y="4"/>
                    </a:cubicBezTo>
                    <a:cubicBezTo>
                      <a:pt x="8" y="4"/>
                      <a:pt x="8" y="4"/>
                      <a:pt x="8" y="4"/>
                    </a:cubicBezTo>
                    <a:cubicBezTo>
                      <a:pt x="8" y="4"/>
                      <a:pt x="8" y="4"/>
                      <a:pt x="8" y="4"/>
                    </a:cubicBezTo>
                    <a:cubicBezTo>
                      <a:pt x="8" y="4"/>
                      <a:pt x="8" y="4"/>
                      <a:pt x="7" y="4"/>
                    </a:cubicBezTo>
                    <a:cubicBezTo>
                      <a:pt x="7" y="4"/>
                      <a:pt x="6" y="4"/>
                      <a:pt x="5" y="4"/>
                    </a:cubicBezTo>
                    <a:cubicBezTo>
                      <a:pt x="5" y="4"/>
                      <a:pt x="4" y="3"/>
                      <a:pt x="4" y="3"/>
                    </a:cubicBezTo>
                    <a:cubicBezTo>
                      <a:pt x="4" y="3"/>
                      <a:pt x="4" y="3"/>
                      <a:pt x="4" y="3"/>
                    </a:cubicBezTo>
                    <a:cubicBezTo>
                      <a:pt x="4" y="3"/>
                      <a:pt x="4" y="3"/>
                      <a:pt x="4" y="3"/>
                    </a:cubicBezTo>
                    <a:cubicBezTo>
                      <a:pt x="5" y="2"/>
                      <a:pt x="4" y="1"/>
                      <a:pt x="3" y="0"/>
                    </a:cubicBezTo>
                    <a:cubicBezTo>
                      <a:pt x="3" y="0"/>
                      <a:pt x="3" y="0"/>
                      <a:pt x="2"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2" name="Freeform 256"/>
              <p:cNvSpPr/>
              <p:nvPr/>
            </p:nvSpPr>
            <p:spPr bwMode="auto">
              <a:xfrm>
                <a:off x="2352676" y="3054350"/>
                <a:ext cx="49213" cy="25400"/>
              </a:xfrm>
              <a:custGeom>
                <a:avLst/>
                <a:gdLst>
                  <a:gd name="T0" fmla="*/ 2 w 18"/>
                  <a:gd name="T1" fmla="*/ 0 h 9"/>
                  <a:gd name="T2" fmla="*/ 1 w 18"/>
                  <a:gd name="T3" fmla="*/ 1 h 9"/>
                  <a:gd name="T4" fmla="*/ 0 w 18"/>
                  <a:gd name="T5" fmla="*/ 2 h 9"/>
                  <a:gd name="T6" fmla="*/ 0 w 18"/>
                  <a:gd name="T7" fmla="*/ 3 h 9"/>
                  <a:gd name="T8" fmla="*/ 1 w 18"/>
                  <a:gd name="T9" fmla="*/ 6 h 9"/>
                  <a:gd name="T10" fmla="*/ 4 w 18"/>
                  <a:gd name="T11" fmla="*/ 8 h 9"/>
                  <a:gd name="T12" fmla="*/ 4 w 18"/>
                  <a:gd name="T13" fmla="*/ 8 h 9"/>
                  <a:gd name="T14" fmla="*/ 8 w 18"/>
                  <a:gd name="T15" fmla="*/ 9 h 9"/>
                  <a:gd name="T16" fmla="*/ 8 w 18"/>
                  <a:gd name="T17" fmla="*/ 9 h 9"/>
                  <a:gd name="T18" fmla="*/ 8 w 18"/>
                  <a:gd name="T19" fmla="*/ 9 h 9"/>
                  <a:gd name="T20" fmla="*/ 8 w 18"/>
                  <a:gd name="T21" fmla="*/ 9 h 9"/>
                  <a:gd name="T22" fmla="*/ 16 w 18"/>
                  <a:gd name="T23" fmla="*/ 6 h 9"/>
                  <a:gd name="T24" fmla="*/ 18 w 18"/>
                  <a:gd name="T25" fmla="*/ 4 h 9"/>
                  <a:gd name="T26" fmla="*/ 18 w 18"/>
                  <a:gd name="T27" fmla="*/ 2 h 9"/>
                  <a:gd name="T28" fmla="*/ 17 w 18"/>
                  <a:gd name="T29" fmla="*/ 1 h 9"/>
                  <a:gd name="T30" fmla="*/ 17 w 18"/>
                  <a:gd name="T31" fmla="*/ 1 h 9"/>
                  <a:gd name="T32" fmla="*/ 16 w 18"/>
                  <a:gd name="T33" fmla="*/ 1 h 9"/>
                  <a:gd name="T34" fmla="*/ 15 w 18"/>
                  <a:gd name="T35" fmla="*/ 1 h 9"/>
                  <a:gd name="T36" fmla="*/ 15 w 18"/>
                  <a:gd name="T37" fmla="*/ 1 h 9"/>
                  <a:gd name="T38" fmla="*/ 13 w 18"/>
                  <a:gd name="T39" fmla="*/ 3 h 9"/>
                  <a:gd name="T40" fmla="*/ 8 w 18"/>
                  <a:gd name="T41" fmla="*/ 5 h 9"/>
                  <a:gd name="T42" fmla="*/ 8 w 18"/>
                  <a:gd name="T43" fmla="*/ 5 h 9"/>
                  <a:gd name="T44" fmla="*/ 8 w 18"/>
                  <a:gd name="T45" fmla="*/ 5 h 9"/>
                  <a:gd name="T46" fmla="*/ 8 w 18"/>
                  <a:gd name="T47" fmla="*/ 5 h 9"/>
                  <a:gd name="T48" fmla="*/ 7 w 18"/>
                  <a:gd name="T49" fmla="*/ 5 h 9"/>
                  <a:gd name="T50" fmla="*/ 5 w 18"/>
                  <a:gd name="T51" fmla="*/ 4 h 9"/>
                  <a:gd name="T52" fmla="*/ 4 w 18"/>
                  <a:gd name="T53" fmla="*/ 4 h 9"/>
                  <a:gd name="T54" fmla="*/ 4 w 18"/>
                  <a:gd name="T55" fmla="*/ 3 h 9"/>
                  <a:gd name="T56" fmla="*/ 4 w 18"/>
                  <a:gd name="T57" fmla="*/ 3 h 9"/>
                  <a:gd name="T58" fmla="*/ 3 w 18"/>
                  <a:gd name="T59" fmla="*/ 1 h 9"/>
                  <a:gd name="T60" fmla="*/ 2 w 18"/>
                  <a:gd name="T6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8" h="9">
                    <a:moveTo>
                      <a:pt x="2" y="0"/>
                    </a:moveTo>
                    <a:cubicBezTo>
                      <a:pt x="1" y="0"/>
                      <a:pt x="1" y="1"/>
                      <a:pt x="1" y="1"/>
                    </a:cubicBezTo>
                    <a:cubicBezTo>
                      <a:pt x="0" y="1"/>
                      <a:pt x="0" y="1"/>
                      <a:pt x="0" y="2"/>
                    </a:cubicBezTo>
                    <a:cubicBezTo>
                      <a:pt x="0" y="2"/>
                      <a:pt x="0" y="3"/>
                      <a:pt x="0" y="3"/>
                    </a:cubicBezTo>
                    <a:cubicBezTo>
                      <a:pt x="0" y="5"/>
                      <a:pt x="0" y="6"/>
                      <a:pt x="1" y="6"/>
                    </a:cubicBezTo>
                    <a:cubicBezTo>
                      <a:pt x="2" y="7"/>
                      <a:pt x="3" y="8"/>
                      <a:pt x="4" y="8"/>
                    </a:cubicBezTo>
                    <a:cubicBezTo>
                      <a:pt x="4" y="8"/>
                      <a:pt x="4" y="8"/>
                      <a:pt x="4" y="8"/>
                    </a:cubicBezTo>
                    <a:cubicBezTo>
                      <a:pt x="6" y="9"/>
                      <a:pt x="7" y="9"/>
                      <a:pt x="8" y="9"/>
                    </a:cubicBezTo>
                    <a:cubicBezTo>
                      <a:pt x="8" y="9"/>
                      <a:pt x="8" y="9"/>
                      <a:pt x="8" y="9"/>
                    </a:cubicBezTo>
                    <a:cubicBezTo>
                      <a:pt x="8" y="9"/>
                      <a:pt x="8" y="9"/>
                      <a:pt x="8" y="9"/>
                    </a:cubicBezTo>
                    <a:cubicBezTo>
                      <a:pt x="8" y="9"/>
                      <a:pt x="8" y="9"/>
                      <a:pt x="8" y="9"/>
                    </a:cubicBezTo>
                    <a:cubicBezTo>
                      <a:pt x="11" y="8"/>
                      <a:pt x="14" y="7"/>
                      <a:pt x="16" y="6"/>
                    </a:cubicBezTo>
                    <a:cubicBezTo>
                      <a:pt x="17" y="5"/>
                      <a:pt x="17" y="5"/>
                      <a:pt x="18" y="4"/>
                    </a:cubicBezTo>
                    <a:cubicBezTo>
                      <a:pt x="18" y="3"/>
                      <a:pt x="18" y="2"/>
                      <a:pt x="18" y="2"/>
                    </a:cubicBezTo>
                    <a:cubicBezTo>
                      <a:pt x="18" y="2"/>
                      <a:pt x="18" y="1"/>
                      <a:pt x="17" y="1"/>
                    </a:cubicBezTo>
                    <a:cubicBezTo>
                      <a:pt x="17" y="1"/>
                      <a:pt x="17" y="1"/>
                      <a:pt x="17" y="1"/>
                    </a:cubicBezTo>
                    <a:cubicBezTo>
                      <a:pt x="17" y="1"/>
                      <a:pt x="17" y="1"/>
                      <a:pt x="16" y="1"/>
                    </a:cubicBezTo>
                    <a:cubicBezTo>
                      <a:pt x="16" y="1"/>
                      <a:pt x="15" y="1"/>
                      <a:pt x="15" y="1"/>
                    </a:cubicBezTo>
                    <a:cubicBezTo>
                      <a:pt x="15" y="1"/>
                      <a:pt x="15" y="1"/>
                      <a:pt x="15" y="1"/>
                    </a:cubicBezTo>
                    <a:cubicBezTo>
                      <a:pt x="14" y="2"/>
                      <a:pt x="14" y="2"/>
                      <a:pt x="13" y="3"/>
                    </a:cubicBezTo>
                    <a:cubicBezTo>
                      <a:pt x="12" y="4"/>
                      <a:pt x="10" y="5"/>
                      <a:pt x="8" y="5"/>
                    </a:cubicBezTo>
                    <a:cubicBezTo>
                      <a:pt x="8" y="5"/>
                      <a:pt x="8" y="5"/>
                      <a:pt x="8" y="5"/>
                    </a:cubicBezTo>
                    <a:cubicBezTo>
                      <a:pt x="8" y="5"/>
                      <a:pt x="8" y="5"/>
                      <a:pt x="8" y="5"/>
                    </a:cubicBezTo>
                    <a:cubicBezTo>
                      <a:pt x="8" y="5"/>
                      <a:pt x="8" y="5"/>
                      <a:pt x="8" y="5"/>
                    </a:cubicBezTo>
                    <a:cubicBezTo>
                      <a:pt x="7" y="5"/>
                      <a:pt x="7" y="5"/>
                      <a:pt x="7" y="5"/>
                    </a:cubicBezTo>
                    <a:cubicBezTo>
                      <a:pt x="6" y="4"/>
                      <a:pt x="5" y="4"/>
                      <a:pt x="5" y="4"/>
                    </a:cubicBezTo>
                    <a:cubicBezTo>
                      <a:pt x="4" y="4"/>
                      <a:pt x="4" y="4"/>
                      <a:pt x="4" y="4"/>
                    </a:cubicBezTo>
                    <a:cubicBezTo>
                      <a:pt x="4" y="3"/>
                      <a:pt x="4" y="3"/>
                      <a:pt x="4" y="3"/>
                    </a:cubicBezTo>
                    <a:cubicBezTo>
                      <a:pt x="4" y="3"/>
                      <a:pt x="4" y="3"/>
                      <a:pt x="4" y="3"/>
                    </a:cubicBezTo>
                    <a:cubicBezTo>
                      <a:pt x="4" y="2"/>
                      <a:pt x="4" y="1"/>
                      <a:pt x="3" y="1"/>
                    </a:cubicBezTo>
                    <a:cubicBezTo>
                      <a:pt x="2" y="1"/>
                      <a:pt x="2" y="0"/>
                      <a:pt x="2"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3" name="Freeform 257"/>
              <p:cNvSpPr/>
              <p:nvPr/>
            </p:nvSpPr>
            <p:spPr bwMode="auto">
              <a:xfrm>
                <a:off x="2363788" y="3082925"/>
                <a:ext cx="52388" cy="22225"/>
              </a:xfrm>
              <a:custGeom>
                <a:avLst/>
                <a:gdLst>
                  <a:gd name="T0" fmla="*/ 2 w 19"/>
                  <a:gd name="T1" fmla="*/ 0 h 8"/>
                  <a:gd name="T2" fmla="*/ 1 w 19"/>
                  <a:gd name="T3" fmla="*/ 0 h 8"/>
                  <a:gd name="T4" fmla="*/ 0 w 19"/>
                  <a:gd name="T5" fmla="*/ 1 h 8"/>
                  <a:gd name="T6" fmla="*/ 0 w 19"/>
                  <a:gd name="T7" fmla="*/ 3 h 8"/>
                  <a:gd name="T8" fmla="*/ 1 w 19"/>
                  <a:gd name="T9" fmla="*/ 6 h 8"/>
                  <a:gd name="T10" fmla="*/ 4 w 19"/>
                  <a:gd name="T11" fmla="*/ 7 h 8"/>
                  <a:gd name="T12" fmla="*/ 5 w 19"/>
                  <a:gd name="T13" fmla="*/ 8 h 8"/>
                  <a:gd name="T14" fmla="*/ 8 w 19"/>
                  <a:gd name="T15" fmla="*/ 8 h 8"/>
                  <a:gd name="T16" fmla="*/ 8 w 19"/>
                  <a:gd name="T17" fmla="*/ 8 h 8"/>
                  <a:gd name="T18" fmla="*/ 9 w 19"/>
                  <a:gd name="T19" fmla="*/ 8 h 8"/>
                  <a:gd name="T20" fmla="*/ 16 w 19"/>
                  <a:gd name="T21" fmla="*/ 5 h 8"/>
                  <a:gd name="T22" fmla="*/ 18 w 19"/>
                  <a:gd name="T23" fmla="*/ 4 h 8"/>
                  <a:gd name="T24" fmla="*/ 18 w 19"/>
                  <a:gd name="T25" fmla="*/ 1 h 8"/>
                  <a:gd name="T26" fmla="*/ 18 w 19"/>
                  <a:gd name="T27" fmla="*/ 1 h 8"/>
                  <a:gd name="T28" fmla="*/ 18 w 19"/>
                  <a:gd name="T29" fmla="*/ 1 h 8"/>
                  <a:gd name="T30" fmla="*/ 17 w 19"/>
                  <a:gd name="T31" fmla="*/ 0 h 8"/>
                  <a:gd name="T32" fmla="*/ 15 w 19"/>
                  <a:gd name="T33" fmla="*/ 1 h 8"/>
                  <a:gd name="T34" fmla="*/ 13 w 19"/>
                  <a:gd name="T35" fmla="*/ 2 h 8"/>
                  <a:gd name="T36" fmla="*/ 8 w 19"/>
                  <a:gd name="T37" fmla="*/ 4 h 8"/>
                  <a:gd name="T38" fmla="*/ 8 w 19"/>
                  <a:gd name="T39" fmla="*/ 4 h 8"/>
                  <a:gd name="T40" fmla="*/ 8 w 19"/>
                  <a:gd name="T41" fmla="*/ 4 h 8"/>
                  <a:gd name="T42" fmla="*/ 7 w 19"/>
                  <a:gd name="T43" fmla="*/ 4 h 8"/>
                  <a:gd name="T44" fmla="*/ 5 w 19"/>
                  <a:gd name="T45" fmla="*/ 4 h 8"/>
                  <a:gd name="T46" fmla="*/ 4 w 19"/>
                  <a:gd name="T47" fmla="*/ 3 h 8"/>
                  <a:gd name="T48" fmla="*/ 4 w 19"/>
                  <a:gd name="T49" fmla="*/ 3 h 8"/>
                  <a:gd name="T50" fmla="*/ 4 w 19"/>
                  <a:gd name="T51" fmla="*/ 3 h 8"/>
                  <a:gd name="T52" fmla="*/ 3 w 19"/>
                  <a:gd name="T53" fmla="*/ 0 h 8"/>
                  <a:gd name="T54" fmla="*/ 2 w 19"/>
                  <a:gd name="T55"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9" h="8">
                    <a:moveTo>
                      <a:pt x="2" y="0"/>
                    </a:moveTo>
                    <a:cubicBezTo>
                      <a:pt x="2" y="0"/>
                      <a:pt x="1" y="0"/>
                      <a:pt x="1" y="0"/>
                    </a:cubicBezTo>
                    <a:cubicBezTo>
                      <a:pt x="1" y="1"/>
                      <a:pt x="0" y="1"/>
                      <a:pt x="0" y="1"/>
                    </a:cubicBezTo>
                    <a:cubicBezTo>
                      <a:pt x="0" y="2"/>
                      <a:pt x="0" y="2"/>
                      <a:pt x="0" y="3"/>
                    </a:cubicBezTo>
                    <a:cubicBezTo>
                      <a:pt x="0" y="4"/>
                      <a:pt x="1" y="5"/>
                      <a:pt x="1" y="6"/>
                    </a:cubicBezTo>
                    <a:cubicBezTo>
                      <a:pt x="2" y="7"/>
                      <a:pt x="3" y="7"/>
                      <a:pt x="4" y="7"/>
                    </a:cubicBezTo>
                    <a:cubicBezTo>
                      <a:pt x="4" y="8"/>
                      <a:pt x="5" y="8"/>
                      <a:pt x="5" y="8"/>
                    </a:cubicBezTo>
                    <a:cubicBezTo>
                      <a:pt x="6" y="8"/>
                      <a:pt x="7" y="8"/>
                      <a:pt x="8" y="8"/>
                    </a:cubicBezTo>
                    <a:cubicBezTo>
                      <a:pt x="8" y="8"/>
                      <a:pt x="8" y="8"/>
                      <a:pt x="8" y="8"/>
                    </a:cubicBezTo>
                    <a:cubicBezTo>
                      <a:pt x="9" y="8"/>
                      <a:pt x="9" y="8"/>
                      <a:pt x="9" y="8"/>
                    </a:cubicBezTo>
                    <a:cubicBezTo>
                      <a:pt x="12" y="8"/>
                      <a:pt x="14" y="7"/>
                      <a:pt x="16" y="5"/>
                    </a:cubicBezTo>
                    <a:cubicBezTo>
                      <a:pt x="17" y="5"/>
                      <a:pt x="18" y="4"/>
                      <a:pt x="18" y="4"/>
                    </a:cubicBezTo>
                    <a:cubicBezTo>
                      <a:pt x="19" y="3"/>
                      <a:pt x="19" y="2"/>
                      <a:pt x="18" y="1"/>
                    </a:cubicBezTo>
                    <a:cubicBezTo>
                      <a:pt x="18" y="1"/>
                      <a:pt x="18" y="1"/>
                      <a:pt x="18" y="1"/>
                    </a:cubicBezTo>
                    <a:cubicBezTo>
                      <a:pt x="18" y="1"/>
                      <a:pt x="18" y="1"/>
                      <a:pt x="18" y="1"/>
                    </a:cubicBezTo>
                    <a:cubicBezTo>
                      <a:pt x="17" y="0"/>
                      <a:pt x="17" y="0"/>
                      <a:pt x="17" y="0"/>
                    </a:cubicBezTo>
                    <a:cubicBezTo>
                      <a:pt x="16" y="0"/>
                      <a:pt x="15" y="0"/>
                      <a:pt x="15" y="1"/>
                    </a:cubicBezTo>
                    <a:cubicBezTo>
                      <a:pt x="15" y="1"/>
                      <a:pt x="14" y="2"/>
                      <a:pt x="13" y="2"/>
                    </a:cubicBezTo>
                    <a:cubicBezTo>
                      <a:pt x="12" y="3"/>
                      <a:pt x="10" y="4"/>
                      <a:pt x="8" y="4"/>
                    </a:cubicBezTo>
                    <a:cubicBezTo>
                      <a:pt x="8" y="4"/>
                      <a:pt x="8" y="4"/>
                      <a:pt x="8" y="4"/>
                    </a:cubicBezTo>
                    <a:cubicBezTo>
                      <a:pt x="8" y="4"/>
                      <a:pt x="8" y="4"/>
                      <a:pt x="8" y="4"/>
                    </a:cubicBezTo>
                    <a:cubicBezTo>
                      <a:pt x="8" y="4"/>
                      <a:pt x="7" y="4"/>
                      <a:pt x="7" y="4"/>
                    </a:cubicBezTo>
                    <a:cubicBezTo>
                      <a:pt x="6" y="4"/>
                      <a:pt x="6" y="4"/>
                      <a:pt x="5" y="4"/>
                    </a:cubicBezTo>
                    <a:cubicBezTo>
                      <a:pt x="5" y="3"/>
                      <a:pt x="4" y="3"/>
                      <a:pt x="4" y="3"/>
                    </a:cubicBezTo>
                    <a:cubicBezTo>
                      <a:pt x="4" y="3"/>
                      <a:pt x="4" y="3"/>
                      <a:pt x="4" y="3"/>
                    </a:cubicBezTo>
                    <a:cubicBezTo>
                      <a:pt x="4" y="3"/>
                      <a:pt x="4" y="3"/>
                      <a:pt x="4" y="3"/>
                    </a:cubicBezTo>
                    <a:cubicBezTo>
                      <a:pt x="4" y="2"/>
                      <a:pt x="4" y="0"/>
                      <a:pt x="3" y="0"/>
                    </a:cubicBezTo>
                    <a:cubicBezTo>
                      <a:pt x="3" y="0"/>
                      <a:pt x="2" y="0"/>
                      <a:pt x="2"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4" name="Freeform 258"/>
              <p:cNvSpPr/>
              <p:nvPr/>
            </p:nvSpPr>
            <p:spPr bwMode="auto">
              <a:xfrm>
                <a:off x="2374901" y="3108325"/>
                <a:ext cx="52388" cy="22225"/>
              </a:xfrm>
              <a:custGeom>
                <a:avLst/>
                <a:gdLst>
                  <a:gd name="T0" fmla="*/ 3 w 19"/>
                  <a:gd name="T1" fmla="*/ 0 h 8"/>
                  <a:gd name="T2" fmla="*/ 1 w 19"/>
                  <a:gd name="T3" fmla="*/ 1 h 8"/>
                  <a:gd name="T4" fmla="*/ 1 w 19"/>
                  <a:gd name="T5" fmla="*/ 2 h 8"/>
                  <a:gd name="T6" fmla="*/ 0 w 19"/>
                  <a:gd name="T7" fmla="*/ 3 h 8"/>
                  <a:gd name="T8" fmla="*/ 2 w 19"/>
                  <a:gd name="T9" fmla="*/ 6 h 8"/>
                  <a:gd name="T10" fmla="*/ 5 w 19"/>
                  <a:gd name="T11" fmla="*/ 8 h 8"/>
                  <a:gd name="T12" fmla="*/ 5 w 19"/>
                  <a:gd name="T13" fmla="*/ 8 h 8"/>
                  <a:gd name="T14" fmla="*/ 9 w 19"/>
                  <a:gd name="T15" fmla="*/ 8 h 8"/>
                  <a:gd name="T16" fmla="*/ 9 w 19"/>
                  <a:gd name="T17" fmla="*/ 8 h 8"/>
                  <a:gd name="T18" fmla="*/ 9 w 19"/>
                  <a:gd name="T19" fmla="*/ 8 h 8"/>
                  <a:gd name="T20" fmla="*/ 17 w 19"/>
                  <a:gd name="T21" fmla="*/ 6 h 8"/>
                  <a:gd name="T22" fmla="*/ 18 w 19"/>
                  <a:gd name="T23" fmla="*/ 4 h 8"/>
                  <a:gd name="T24" fmla="*/ 19 w 19"/>
                  <a:gd name="T25" fmla="*/ 2 h 8"/>
                  <a:gd name="T26" fmla="*/ 18 w 19"/>
                  <a:gd name="T27" fmla="*/ 1 h 8"/>
                  <a:gd name="T28" fmla="*/ 18 w 19"/>
                  <a:gd name="T29" fmla="*/ 1 h 8"/>
                  <a:gd name="T30" fmla="*/ 17 w 19"/>
                  <a:gd name="T31" fmla="*/ 1 h 8"/>
                  <a:gd name="T32" fmla="*/ 15 w 19"/>
                  <a:gd name="T33" fmla="*/ 1 h 8"/>
                  <a:gd name="T34" fmla="*/ 15 w 19"/>
                  <a:gd name="T35" fmla="*/ 1 h 8"/>
                  <a:gd name="T36" fmla="*/ 14 w 19"/>
                  <a:gd name="T37" fmla="*/ 3 h 8"/>
                  <a:gd name="T38" fmla="*/ 9 w 19"/>
                  <a:gd name="T39" fmla="*/ 4 h 8"/>
                  <a:gd name="T40" fmla="*/ 9 w 19"/>
                  <a:gd name="T41" fmla="*/ 4 h 8"/>
                  <a:gd name="T42" fmla="*/ 9 w 19"/>
                  <a:gd name="T43" fmla="*/ 4 h 8"/>
                  <a:gd name="T44" fmla="*/ 7 w 19"/>
                  <a:gd name="T45" fmla="*/ 4 h 8"/>
                  <a:gd name="T46" fmla="*/ 5 w 19"/>
                  <a:gd name="T47" fmla="*/ 4 h 8"/>
                  <a:gd name="T48" fmla="*/ 5 w 19"/>
                  <a:gd name="T49" fmla="*/ 3 h 8"/>
                  <a:gd name="T50" fmla="*/ 4 w 19"/>
                  <a:gd name="T51" fmla="*/ 3 h 8"/>
                  <a:gd name="T52" fmla="*/ 5 w 19"/>
                  <a:gd name="T53" fmla="*/ 3 h 8"/>
                  <a:gd name="T54" fmla="*/ 3 w 19"/>
                  <a:gd name="T55" fmla="*/ 0 h 8"/>
                  <a:gd name="T56" fmla="*/ 3 w 19"/>
                  <a:gd name="T5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9" h="8">
                    <a:moveTo>
                      <a:pt x="3" y="0"/>
                    </a:moveTo>
                    <a:cubicBezTo>
                      <a:pt x="2" y="0"/>
                      <a:pt x="2" y="1"/>
                      <a:pt x="1" y="1"/>
                    </a:cubicBezTo>
                    <a:cubicBezTo>
                      <a:pt x="1" y="1"/>
                      <a:pt x="1" y="1"/>
                      <a:pt x="1" y="2"/>
                    </a:cubicBezTo>
                    <a:cubicBezTo>
                      <a:pt x="1" y="2"/>
                      <a:pt x="0" y="3"/>
                      <a:pt x="0" y="3"/>
                    </a:cubicBezTo>
                    <a:cubicBezTo>
                      <a:pt x="0" y="5"/>
                      <a:pt x="1" y="6"/>
                      <a:pt x="2" y="6"/>
                    </a:cubicBezTo>
                    <a:cubicBezTo>
                      <a:pt x="3" y="7"/>
                      <a:pt x="4" y="8"/>
                      <a:pt x="5" y="8"/>
                    </a:cubicBezTo>
                    <a:cubicBezTo>
                      <a:pt x="5" y="8"/>
                      <a:pt x="5" y="8"/>
                      <a:pt x="5" y="8"/>
                    </a:cubicBezTo>
                    <a:cubicBezTo>
                      <a:pt x="6" y="8"/>
                      <a:pt x="8" y="8"/>
                      <a:pt x="9" y="8"/>
                    </a:cubicBezTo>
                    <a:cubicBezTo>
                      <a:pt x="9" y="8"/>
                      <a:pt x="9" y="8"/>
                      <a:pt x="9" y="8"/>
                    </a:cubicBezTo>
                    <a:cubicBezTo>
                      <a:pt x="9" y="8"/>
                      <a:pt x="9" y="8"/>
                      <a:pt x="9" y="8"/>
                    </a:cubicBezTo>
                    <a:cubicBezTo>
                      <a:pt x="12" y="8"/>
                      <a:pt x="15" y="7"/>
                      <a:pt x="17" y="6"/>
                    </a:cubicBezTo>
                    <a:cubicBezTo>
                      <a:pt x="17" y="5"/>
                      <a:pt x="18" y="5"/>
                      <a:pt x="18" y="4"/>
                    </a:cubicBezTo>
                    <a:cubicBezTo>
                      <a:pt x="19" y="3"/>
                      <a:pt x="19" y="2"/>
                      <a:pt x="19" y="2"/>
                    </a:cubicBezTo>
                    <a:cubicBezTo>
                      <a:pt x="19" y="1"/>
                      <a:pt x="18" y="1"/>
                      <a:pt x="18" y="1"/>
                    </a:cubicBezTo>
                    <a:cubicBezTo>
                      <a:pt x="18" y="1"/>
                      <a:pt x="18" y="1"/>
                      <a:pt x="18" y="1"/>
                    </a:cubicBezTo>
                    <a:cubicBezTo>
                      <a:pt x="18" y="1"/>
                      <a:pt x="17" y="1"/>
                      <a:pt x="17" y="1"/>
                    </a:cubicBezTo>
                    <a:cubicBezTo>
                      <a:pt x="16" y="1"/>
                      <a:pt x="16" y="1"/>
                      <a:pt x="15" y="1"/>
                    </a:cubicBezTo>
                    <a:cubicBezTo>
                      <a:pt x="15" y="1"/>
                      <a:pt x="15" y="1"/>
                      <a:pt x="15" y="1"/>
                    </a:cubicBezTo>
                    <a:cubicBezTo>
                      <a:pt x="15" y="2"/>
                      <a:pt x="14" y="2"/>
                      <a:pt x="14" y="3"/>
                    </a:cubicBezTo>
                    <a:cubicBezTo>
                      <a:pt x="12" y="4"/>
                      <a:pt x="11" y="4"/>
                      <a:pt x="9" y="4"/>
                    </a:cubicBezTo>
                    <a:cubicBezTo>
                      <a:pt x="9" y="4"/>
                      <a:pt x="9" y="4"/>
                      <a:pt x="9" y="4"/>
                    </a:cubicBezTo>
                    <a:cubicBezTo>
                      <a:pt x="9" y="4"/>
                      <a:pt x="9" y="4"/>
                      <a:pt x="9" y="4"/>
                    </a:cubicBezTo>
                    <a:cubicBezTo>
                      <a:pt x="8" y="4"/>
                      <a:pt x="8" y="4"/>
                      <a:pt x="7" y="4"/>
                    </a:cubicBezTo>
                    <a:cubicBezTo>
                      <a:pt x="7" y="4"/>
                      <a:pt x="6" y="4"/>
                      <a:pt x="5" y="4"/>
                    </a:cubicBezTo>
                    <a:cubicBezTo>
                      <a:pt x="5" y="4"/>
                      <a:pt x="5" y="4"/>
                      <a:pt x="5" y="3"/>
                    </a:cubicBezTo>
                    <a:cubicBezTo>
                      <a:pt x="4" y="3"/>
                      <a:pt x="4" y="3"/>
                      <a:pt x="4" y="3"/>
                    </a:cubicBezTo>
                    <a:cubicBezTo>
                      <a:pt x="5" y="3"/>
                      <a:pt x="5" y="3"/>
                      <a:pt x="5" y="3"/>
                    </a:cubicBezTo>
                    <a:cubicBezTo>
                      <a:pt x="5" y="2"/>
                      <a:pt x="4" y="1"/>
                      <a:pt x="3" y="0"/>
                    </a:cubicBezTo>
                    <a:cubicBezTo>
                      <a:pt x="3" y="0"/>
                      <a:pt x="3" y="0"/>
                      <a:pt x="3"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5" name="Freeform 259"/>
              <p:cNvSpPr/>
              <p:nvPr/>
            </p:nvSpPr>
            <p:spPr bwMode="auto">
              <a:xfrm>
                <a:off x="2389188" y="3135313"/>
                <a:ext cx="49213" cy="22225"/>
              </a:xfrm>
              <a:custGeom>
                <a:avLst/>
                <a:gdLst>
                  <a:gd name="T0" fmla="*/ 2 w 18"/>
                  <a:gd name="T1" fmla="*/ 0 h 8"/>
                  <a:gd name="T2" fmla="*/ 1 w 18"/>
                  <a:gd name="T3" fmla="*/ 0 h 8"/>
                  <a:gd name="T4" fmla="*/ 0 w 18"/>
                  <a:gd name="T5" fmla="*/ 1 h 8"/>
                  <a:gd name="T6" fmla="*/ 0 w 18"/>
                  <a:gd name="T7" fmla="*/ 3 h 8"/>
                  <a:gd name="T8" fmla="*/ 1 w 18"/>
                  <a:gd name="T9" fmla="*/ 6 h 8"/>
                  <a:gd name="T10" fmla="*/ 4 w 18"/>
                  <a:gd name="T11" fmla="*/ 7 h 8"/>
                  <a:gd name="T12" fmla="*/ 5 w 18"/>
                  <a:gd name="T13" fmla="*/ 7 h 8"/>
                  <a:gd name="T14" fmla="*/ 8 w 18"/>
                  <a:gd name="T15" fmla="*/ 8 h 8"/>
                  <a:gd name="T16" fmla="*/ 8 w 18"/>
                  <a:gd name="T17" fmla="*/ 8 h 8"/>
                  <a:gd name="T18" fmla="*/ 9 w 18"/>
                  <a:gd name="T19" fmla="*/ 8 h 8"/>
                  <a:gd name="T20" fmla="*/ 16 w 18"/>
                  <a:gd name="T21" fmla="*/ 5 h 8"/>
                  <a:gd name="T22" fmla="*/ 18 w 18"/>
                  <a:gd name="T23" fmla="*/ 3 h 8"/>
                  <a:gd name="T24" fmla="*/ 18 w 18"/>
                  <a:gd name="T25" fmla="*/ 1 h 8"/>
                  <a:gd name="T26" fmla="*/ 18 w 18"/>
                  <a:gd name="T27" fmla="*/ 1 h 8"/>
                  <a:gd name="T28" fmla="*/ 17 w 18"/>
                  <a:gd name="T29" fmla="*/ 0 h 8"/>
                  <a:gd name="T30" fmla="*/ 16 w 18"/>
                  <a:gd name="T31" fmla="*/ 0 h 8"/>
                  <a:gd name="T32" fmla="*/ 15 w 18"/>
                  <a:gd name="T33" fmla="*/ 1 h 8"/>
                  <a:gd name="T34" fmla="*/ 13 w 18"/>
                  <a:gd name="T35" fmla="*/ 2 h 8"/>
                  <a:gd name="T36" fmla="*/ 8 w 18"/>
                  <a:gd name="T37" fmla="*/ 4 h 8"/>
                  <a:gd name="T38" fmla="*/ 8 w 18"/>
                  <a:gd name="T39" fmla="*/ 4 h 8"/>
                  <a:gd name="T40" fmla="*/ 8 w 18"/>
                  <a:gd name="T41" fmla="*/ 4 h 8"/>
                  <a:gd name="T42" fmla="*/ 7 w 18"/>
                  <a:gd name="T43" fmla="*/ 4 h 8"/>
                  <a:gd name="T44" fmla="*/ 5 w 18"/>
                  <a:gd name="T45" fmla="*/ 3 h 8"/>
                  <a:gd name="T46" fmla="*/ 4 w 18"/>
                  <a:gd name="T47" fmla="*/ 3 h 8"/>
                  <a:gd name="T48" fmla="*/ 4 w 18"/>
                  <a:gd name="T49" fmla="*/ 3 h 8"/>
                  <a:gd name="T50" fmla="*/ 4 w 18"/>
                  <a:gd name="T51" fmla="*/ 2 h 8"/>
                  <a:gd name="T52" fmla="*/ 3 w 18"/>
                  <a:gd name="T53" fmla="*/ 0 h 8"/>
                  <a:gd name="T54" fmla="*/ 2 w 18"/>
                  <a:gd name="T55"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8" h="8">
                    <a:moveTo>
                      <a:pt x="2" y="0"/>
                    </a:moveTo>
                    <a:cubicBezTo>
                      <a:pt x="2" y="0"/>
                      <a:pt x="1" y="0"/>
                      <a:pt x="1" y="0"/>
                    </a:cubicBezTo>
                    <a:cubicBezTo>
                      <a:pt x="0" y="0"/>
                      <a:pt x="0" y="1"/>
                      <a:pt x="0" y="1"/>
                    </a:cubicBezTo>
                    <a:cubicBezTo>
                      <a:pt x="0" y="2"/>
                      <a:pt x="0" y="2"/>
                      <a:pt x="0" y="3"/>
                    </a:cubicBezTo>
                    <a:cubicBezTo>
                      <a:pt x="0" y="4"/>
                      <a:pt x="0" y="5"/>
                      <a:pt x="1" y="6"/>
                    </a:cubicBezTo>
                    <a:cubicBezTo>
                      <a:pt x="2" y="7"/>
                      <a:pt x="3" y="7"/>
                      <a:pt x="4" y="7"/>
                    </a:cubicBezTo>
                    <a:cubicBezTo>
                      <a:pt x="4" y="7"/>
                      <a:pt x="4" y="7"/>
                      <a:pt x="5" y="7"/>
                    </a:cubicBezTo>
                    <a:cubicBezTo>
                      <a:pt x="6" y="8"/>
                      <a:pt x="7" y="8"/>
                      <a:pt x="8" y="8"/>
                    </a:cubicBezTo>
                    <a:cubicBezTo>
                      <a:pt x="8" y="8"/>
                      <a:pt x="8" y="8"/>
                      <a:pt x="8" y="8"/>
                    </a:cubicBezTo>
                    <a:cubicBezTo>
                      <a:pt x="8" y="8"/>
                      <a:pt x="9" y="8"/>
                      <a:pt x="9" y="8"/>
                    </a:cubicBezTo>
                    <a:cubicBezTo>
                      <a:pt x="11" y="8"/>
                      <a:pt x="14" y="7"/>
                      <a:pt x="16" y="5"/>
                    </a:cubicBezTo>
                    <a:cubicBezTo>
                      <a:pt x="17" y="5"/>
                      <a:pt x="17" y="4"/>
                      <a:pt x="18" y="3"/>
                    </a:cubicBezTo>
                    <a:cubicBezTo>
                      <a:pt x="18" y="3"/>
                      <a:pt x="18" y="2"/>
                      <a:pt x="18" y="1"/>
                    </a:cubicBezTo>
                    <a:cubicBezTo>
                      <a:pt x="18" y="1"/>
                      <a:pt x="18" y="1"/>
                      <a:pt x="18" y="1"/>
                    </a:cubicBezTo>
                    <a:cubicBezTo>
                      <a:pt x="18" y="0"/>
                      <a:pt x="17" y="0"/>
                      <a:pt x="17" y="0"/>
                    </a:cubicBezTo>
                    <a:cubicBezTo>
                      <a:pt x="17" y="0"/>
                      <a:pt x="17" y="0"/>
                      <a:pt x="16" y="0"/>
                    </a:cubicBezTo>
                    <a:cubicBezTo>
                      <a:pt x="16" y="0"/>
                      <a:pt x="15" y="0"/>
                      <a:pt x="15" y="1"/>
                    </a:cubicBezTo>
                    <a:cubicBezTo>
                      <a:pt x="14" y="1"/>
                      <a:pt x="14" y="2"/>
                      <a:pt x="13" y="2"/>
                    </a:cubicBezTo>
                    <a:cubicBezTo>
                      <a:pt x="12" y="3"/>
                      <a:pt x="10" y="4"/>
                      <a:pt x="8" y="4"/>
                    </a:cubicBezTo>
                    <a:cubicBezTo>
                      <a:pt x="8" y="4"/>
                      <a:pt x="8" y="4"/>
                      <a:pt x="8" y="4"/>
                    </a:cubicBezTo>
                    <a:cubicBezTo>
                      <a:pt x="8" y="4"/>
                      <a:pt x="8" y="4"/>
                      <a:pt x="8" y="4"/>
                    </a:cubicBezTo>
                    <a:cubicBezTo>
                      <a:pt x="8" y="4"/>
                      <a:pt x="7" y="4"/>
                      <a:pt x="7" y="4"/>
                    </a:cubicBezTo>
                    <a:cubicBezTo>
                      <a:pt x="6" y="4"/>
                      <a:pt x="5" y="4"/>
                      <a:pt x="5" y="3"/>
                    </a:cubicBezTo>
                    <a:cubicBezTo>
                      <a:pt x="4" y="3"/>
                      <a:pt x="4" y="3"/>
                      <a:pt x="4" y="3"/>
                    </a:cubicBezTo>
                    <a:cubicBezTo>
                      <a:pt x="4" y="3"/>
                      <a:pt x="4" y="3"/>
                      <a:pt x="4" y="3"/>
                    </a:cubicBezTo>
                    <a:cubicBezTo>
                      <a:pt x="4" y="2"/>
                      <a:pt x="4" y="2"/>
                      <a:pt x="4" y="2"/>
                    </a:cubicBezTo>
                    <a:cubicBezTo>
                      <a:pt x="4" y="1"/>
                      <a:pt x="4" y="0"/>
                      <a:pt x="3" y="0"/>
                    </a:cubicBezTo>
                    <a:cubicBezTo>
                      <a:pt x="2" y="0"/>
                      <a:pt x="2" y="0"/>
                      <a:pt x="2"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6" name="Freeform 260"/>
              <p:cNvSpPr/>
              <p:nvPr/>
            </p:nvSpPr>
            <p:spPr bwMode="auto">
              <a:xfrm>
                <a:off x="2400301" y="3160713"/>
                <a:ext cx="52388" cy="22225"/>
              </a:xfrm>
              <a:custGeom>
                <a:avLst/>
                <a:gdLst>
                  <a:gd name="T0" fmla="*/ 2 w 19"/>
                  <a:gd name="T1" fmla="*/ 0 h 8"/>
                  <a:gd name="T2" fmla="*/ 1 w 19"/>
                  <a:gd name="T3" fmla="*/ 1 h 8"/>
                  <a:gd name="T4" fmla="*/ 1 w 19"/>
                  <a:gd name="T5" fmla="*/ 1 h 8"/>
                  <a:gd name="T6" fmla="*/ 0 w 19"/>
                  <a:gd name="T7" fmla="*/ 3 h 8"/>
                  <a:gd name="T8" fmla="*/ 1 w 19"/>
                  <a:gd name="T9" fmla="*/ 6 h 8"/>
                  <a:gd name="T10" fmla="*/ 4 w 19"/>
                  <a:gd name="T11" fmla="*/ 8 h 8"/>
                  <a:gd name="T12" fmla="*/ 5 w 19"/>
                  <a:gd name="T13" fmla="*/ 8 h 8"/>
                  <a:gd name="T14" fmla="*/ 8 w 19"/>
                  <a:gd name="T15" fmla="*/ 8 h 8"/>
                  <a:gd name="T16" fmla="*/ 9 w 19"/>
                  <a:gd name="T17" fmla="*/ 8 h 8"/>
                  <a:gd name="T18" fmla="*/ 9 w 19"/>
                  <a:gd name="T19" fmla="*/ 8 h 8"/>
                  <a:gd name="T20" fmla="*/ 16 w 19"/>
                  <a:gd name="T21" fmla="*/ 6 h 8"/>
                  <a:gd name="T22" fmla="*/ 18 w 19"/>
                  <a:gd name="T23" fmla="*/ 4 h 8"/>
                  <a:gd name="T24" fmla="*/ 18 w 19"/>
                  <a:gd name="T25" fmla="*/ 1 h 8"/>
                  <a:gd name="T26" fmla="*/ 18 w 19"/>
                  <a:gd name="T27" fmla="*/ 1 h 8"/>
                  <a:gd name="T28" fmla="*/ 18 w 19"/>
                  <a:gd name="T29" fmla="*/ 1 h 8"/>
                  <a:gd name="T30" fmla="*/ 17 w 19"/>
                  <a:gd name="T31" fmla="*/ 0 h 8"/>
                  <a:gd name="T32" fmla="*/ 15 w 19"/>
                  <a:gd name="T33" fmla="*/ 1 h 8"/>
                  <a:gd name="T34" fmla="*/ 14 w 19"/>
                  <a:gd name="T35" fmla="*/ 3 h 8"/>
                  <a:gd name="T36" fmla="*/ 9 w 19"/>
                  <a:gd name="T37" fmla="*/ 4 h 8"/>
                  <a:gd name="T38" fmla="*/ 8 w 19"/>
                  <a:gd name="T39" fmla="*/ 4 h 8"/>
                  <a:gd name="T40" fmla="*/ 8 w 19"/>
                  <a:gd name="T41" fmla="*/ 4 h 8"/>
                  <a:gd name="T42" fmla="*/ 7 w 19"/>
                  <a:gd name="T43" fmla="*/ 4 h 8"/>
                  <a:gd name="T44" fmla="*/ 5 w 19"/>
                  <a:gd name="T45" fmla="*/ 4 h 8"/>
                  <a:gd name="T46" fmla="*/ 4 w 19"/>
                  <a:gd name="T47" fmla="*/ 3 h 8"/>
                  <a:gd name="T48" fmla="*/ 4 w 19"/>
                  <a:gd name="T49" fmla="*/ 3 h 8"/>
                  <a:gd name="T50" fmla="*/ 4 w 19"/>
                  <a:gd name="T51" fmla="*/ 3 h 8"/>
                  <a:gd name="T52" fmla="*/ 3 w 19"/>
                  <a:gd name="T53" fmla="*/ 0 h 8"/>
                  <a:gd name="T54" fmla="*/ 2 w 19"/>
                  <a:gd name="T55"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9" h="8">
                    <a:moveTo>
                      <a:pt x="2" y="0"/>
                    </a:moveTo>
                    <a:cubicBezTo>
                      <a:pt x="2" y="0"/>
                      <a:pt x="1" y="0"/>
                      <a:pt x="1" y="1"/>
                    </a:cubicBezTo>
                    <a:cubicBezTo>
                      <a:pt x="1" y="1"/>
                      <a:pt x="1" y="1"/>
                      <a:pt x="1" y="1"/>
                    </a:cubicBezTo>
                    <a:cubicBezTo>
                      <a:pt x="0" y="2"/>
                      <a:pt x="0" y="3"/>
                      <a:pt x="0" y="3"/>
                    </a:cubicBezTo>
                    <a:cubicBezTo>
                      <a:pt x="0" y="4"/>
                      <a:pt x="1" y="5"/>
                      <a:pt x="1" y="6"/>
                    </a:cubicBezTo>
                    <a:cubicBezTo>
                      <a:pt x="2" y="7"/>
                      <a:pt x="3" y="7"/>
                      <a:pt x="4" y="8"/>
                    </a:cubicBezTo>
                    <a:cubicBezTo>
                      <a:pt x="5" y="8"/>
                      <a:pt x="5" y="8"/>
                      <a:pt x="5" y="8"/>
                    </a:cubicBezTo>
                    <a:cubicBezTo>
                      <a:pt x="6" y="8"/>
                      <a:pt x="7" y="8"/>
                      <a:pt x="8" y="8"/>
                    </a:cubicBezTo>
                    <a:cubicBezTo>
                      <a:pt x="9" y="8"/>
                      <a:pt x="9" y="8"/>
                      <a:pt x="9" y="8"/>
                    </a:cubicBezTo>
                    <a:cubicBezTo>
                      <a:pt x="9" y="8"/>
                      <a:pt x="9" y="8"/>
                      <a:pt x="9" y="8"/>
                    </a:cubicBezTo>
                    <a:cubicBezTo>
                      <a:pt x="12" y="8"/>
                      <a:pt x="14" y="7"/>
                      <a:pt x="16" y="6"/>
                    </a:cubicBezTo>
                    <a:cubicBezTo>
                      <a:pt x="17" y="5"/>
                      <a:pt x="18" y="4"/>
                      <a:pt x="18" y="4"/>
                    </a:cubicBezTo>
                    <a:cubicBezTo>
                      <a:pt x="19" y="3"/>
                      <a:pt x="19" y="2"/>
                      <a:pt x="18" y="1"/>
                    </a:cubicBezTo>
                    <a:cubicBezTo>
                      <a:pt x="18" y="1"/>
                      <a:pt x="18" y="1"/>
                      <a:pt x="18" y="1"/>
                    </a:cubicBezTo>
                    <a:cubicBezTo>
                      <a:pt x="18" y="1"/>
                      <a:pt x="18" y="1"/>
                      <a:pt x="18" y="1"/>
                    </a:cubicBezTo>
                    <a:cubicBezTo>
                      <a:pt x="17" y="1"/>
                      <a:pt x="17" y="0"/>
                      <a:pt x="17" y="0"/>
                    </a:cubicBezTo>
                    <a:cubicBezTo>
                      <a:pt x="16" y="0"/>
                      <a:pt x="16" y="1"/>
                      <a:pt x="15" y="1"/>
                    </a:cubicBezTo>
                    <a:cubicBezTo>
                      <a:pt x="15" y="2"/>
                      <a:pt x="14" y="2"/>
                      <a:pt x="14" y="3"/>
                    </a:cubicBezTo>
                    <a:cubicBezTo>
                      <a:pt x="12" y="4"/>
                      <a:pt x="10" y="4"/>
                      <a:pt x="9" y="4"/>
                    </a:cubicBezTo>
                    <a:cubicBezTo>
                      <a:pt x="8" y="4"/>
                      <a:pt x="8" y="4"/>
                      <a:pt x="8" y="4"/>
                    </a:cubicBezTo>
                    <a:cubicBezTo>
                      <a:pt x="8" y="4"/>
                      <a:pt x="8" y="4"/>
                      <a:pt x="8" y="4"/>
                    </a:cubicBezTo>
                    <a:cubicBezTo>
                      <a:pt x="8" y="4"/>
                      <a:pt x="8" y="4"/>
                      <a:pt x="7" y="4"/>
                    </a:cubicBezTo>
                    <a:cubicBezTo>
                      <a:pt x="6" y="4"/>
                      <a:pt x="6" y="4"/>
                      <a:pt x="5" y="4"/>
                    </a:cubicBezTo>
                    <a:cubicBezTo>
                      <a:pt x="5" y="4"/>
                      <a:pt x="4" y="3"/>
                      <a:pt x="4" y="3"/>
                    </a:cubicBezTo>
                    <a:cubicBezTo>
                      <a:pt x="4" y="3"/>
                      <a:pt x="4" y="3"/>
                      <a:pt x="4" y="3"/>
                    </a:cubicBezTo>
                    <a:cubicBezTo>
                      <a:pt x="4" y="3"/>
                      <a:pt x="4" y="3"/>
                      <a:pt x="4" y="3"/>
                    </a:cubicBezTo>
                    <a:cubicBezTo>
                      <a:pt x="5" y="2"/>
                      <a:pt x="4" y="1"/>
                      <a:pt x="3" y="0"/>
                    </a:cubicBezTo>
                    <a:cubicBezTo>
                      <a:pt x="3" y="0"/>
                      <a:pt x="3" y="0"/>
                      <a:pt x="2"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7" name="Freeform 261"/>
              <p:cNvSpPr/>
              <p:nvPr/>
            </p:nvSpPr>
            <p:spPr bwMode="auto">
              <a:xfrm>
                <a:off x="2413001" y="3189288"/>
                <a:ext cx="50800" cy="22225"/>
              </a:xfrm>
              <a:custGeom>
                <a:avLst/>
                <a:gdLst>
                  <a:gd name="T0" fmla="*/ 2 w 18"/>
                  <a:gd name="T1" fmla="*/ 0 h 8"/>
                  <a:gd name="T2" fmla="*/ 0 w 18"/>
                  <a:gd name="T3" fmla="*/ 0 h 8"/>
                  <a:gd name="T4" fmla="*/ 0 w 18"/>
                  <a:gd name="T5" fmla="*/ 1 h 8"/>
                  <a:gd name="T6" fmla="*/ 0 w 18"/>
                  <a:gd name="T7" fmla="*/ 3 h 8"/>
                  <a:gd name="T8" fmla="*/ 1 w 18"/>
                  <a:gd name="T9" fmla="*/ 6 h 8"/>
                  <a:gd name="T10" fmla="*/ 4 w 18"/>
                  <a:gd name="T11" fmla="*/ 7 h 8"/>
                  <a:gd name="T12" fmla="*/ 4 w 18"/>
                  <a:gd name="T13" fmla="*/ 7 h 8"/>
                  <a:gd name="T14" fmla="*/ 8 w 18"/>
                  <a:gd name="T15" fmla="*/ 8 h 8"/>
                  <a:gd name="T16" fmla="*/ 8 w 18"/>
                  <a:gd name="T17" fmla="*/ 8 h 8"/>
                  <a:gd name="T18" fmla="*/ 8 w 18"/>
                  <a:gd name="T19" fmla="*/ 8 h 8"/>
                  <a:gd name="T20" fmla="*/ 8 w 18"/>
                  <a:gd name="T21" fmla="*/ 8 h 8"/>
                  <a:gd name="T22" fmla="*/ 16 w 18"/>
                  <a:gd name="T23" fmla="*/ 5 h 8"/>
                  <a:gd name="T24" fmla="*/ 18 w 18"/>
                  <a:gd name="T25" fmla="*/ 3 h 8"/>
                  <a:gd name="T26" fmla="*/ 18 w 18"/>
                  <a:gd name="T27" fmla="*/ 1 h 8"/>
                  <a:gd name="T28" fmla="*/ 17 w 18"/>
                  <a:gd name="T29" fmla="*/ 0 h 8"/>
                  <a:gd name="T30" fmla="*/ 17 w 18"/>
                  <a:gd name="T31" fmla="*/ 0 h 8"/>
                  <a:gd name="T32" fmla="*/ 16 w 18"/>
                  <a:gd name="T33" fmla="*/ 0 h 8"/>
                  <a:gd name="T34" fmla="*/ 15 w 18"/>
                  <a:gd name="T35" fmla="*/ 1 h 8"/>
                  <a:gd name="T36" fmla="*/ 13 w 18"/>
                  <a:gd name="T37" fmla="*/ 2 h 8"/>
                  <a:gd name="T38" fmla="*/ 8 w 18"/>
                  <a:gd name="T39" fmla="*/ 4 h 8"/>
                  <a:gd name="T40" fmla="*/ 8 w 18"/>
                  <a:gd name="T41" fmla="*/ 4 h 8"/>
                  <a:gd name="T42" fmla="*/ 8 w 18"/>
                  <a:gd name="T43" fmla="*/ 4 h 8"/>
                  <a:gd name="T44" fmla="*/ 8 w 18"/>
                  <a:gd name="T45" fmla="*/ 4 h 8"/>
                  <a:gd name="T46" fmla="*/ 7 w 18"/>
                  <a:gd name="T47" fmla="*/ 4 h 8"/>
                  <a:gd name="T48" fmla="*/ 5 w 18"/>
                  <a:gd name="T49" fmla="*/ 3 h 8"/>
                  <a:gd name="T50" fmla="*/ 4 w 18"/>
                  <a:gd name="T51" fmla="*/ 3 h 8"/>
                  <a:gd name="T52" fmla="*/ 4 w 18"/>
                  <a:gd name="T53" fmla="*/ 3 h 8"/>
                  <a:gd name="T54" fmla="*/ 4 w 18"/>
                  <a:gd name="T55" fmla="*/ 2 h 8"/>
                  <a:gd name="T56" fmla="*/ 2 w 18"/>
                  <a:gd name="T57" fmla="*/ 0 h 8"/>
                  <a:gd name="T58" fmla="*/ 2 w 18"/>
                  <a:gd name="T59"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8" h="8">
                    <a:moveTo>
                      <a:pt x="2" y="0"/>
                    </a:moveTo>
                    <a:cubicBezTo>
                      <a:pt x="1" y="0"/>
                      <a:pt x="1" y="0"/>
                      <a:pt x="0" y="0"/>
                    </a:cubicBezTo>
                    <a:cubicBezTo>
                      <a:pt x="0" y="0"/>
                      <a:pt x="0" y="1"/>
                      <a:pt x="0" y="1"/>
                    </a:cubicBezTo>
                    <a:cubicBezTo>
                      <a:pt x="0" y="1"/>
                      <a:pt x="0" y="2"/>
                      <a:pt x="0" y="3"/>
                    </a:cubicBezTo>
                    <a:cubicBezTo>
                      <a:pt x="0" y="4"/>
                      <a:pt x="0" y="5"/>
                      <a:pt x="1" y="6"/>
                    </a:cubicBezTo>
                    <a:cubicBezTo>
                      <a:pt x="2" y="6"/>
                      <a:pt x="3" y="7"/>
                      <a:pt x="4" y="7"/>
                    </a:cubicBezTo>
                    <a:cubicBezTo>
                      <a:pt x="4" y="7"/>
                      <a:pt x="4" y="7"/>
                      <a:pt x="4" y="7"/>
                    </a:cubicBezTo>
                    <a:cubicBezTo>
                      <a:pt x="6" y="8"/>
                      <a:pt x="7" y="8"/>
                      <a:pt x="8" y="8"/>
                    </a:cubicBezTo>
                    <a:cubicBezTo>
                      <a:pt x="8" y="8"/>
                      <a:pt x="8" y="8"/>
                      <a:pt x="8" y="8"/>
                    </a:cubicBezTo>
                    <a:cubicBezTo>
                      <a:pt x="8" y="8"/>
                      <a:pt x="8" y="8"/>
                      <a:pt x="8" y="8"/>
                    </a:cubicBezTo>
                    <a:cubicBezTo>
                      <a:pt x="8" y="8"/>
                      <a:pt x="8" y="8"/>
                      <a:pt x="8" y="8"/>
                    </a:cubicBezTo>
                    <a:cubicBezTo>
                      <a:pt x="11" y="8"/>
                      <a:pt x="14" y="7"/>
                      <a:pt x="16" y="5"/>
                    </a:cubicBezTo>
                    <a:cubicBezTo>
                      <a:pt x="16" y="4"/>
                      <a:pt x="17" y="4"/>
                      <a:pt x="18" y="3"/>
                    </a:cubicBezTo>
                    <a:cubicBezTo>
                      <a:pt x="18" y="3"/>
                      <a:pt x="18" y="2"/>
                      <a:pt x="18" y="1"/>
                    </a:cubicBezTo>
                    <a:cubicBezTo>
                      <a:pt x="18" y="1"/>
                      <a:pt x="18" y="1"/>
                      <a:pt x="17" y="0"/>
                    </a:cubicBezTo>
                    <a:cubicBezTo>
                      <a:pt x="17" y="0"/>
                      <a:pt x="17" y="0"/>
                      <a:pt x="17" y="0"/>
                    </a:cubicBezTo>
                    <a:cubicBezTo>
                      <a:pt x="17" y="0"/>
                      <a:pt x="16" y="0"/>
                      <a:pt x="16" y="0"/>
                    </a:cubicBezTo>
                    <a:cubicBezTo>
                      <a:pt x="16" y="0"/>
                      <a:pt x="15" y="0"/>
                      <a:pt x="15" y="1"/>
                    </a:cubicBezTo>
                    <a:cubicBezTo>
                      <a:pt x="14" y="1"/>
                      <a:pt x="14" y="2"/>
                      <a:pt x="13" y="2"/>
                    </a:cubicBezTo>
                    <a:cubicBezTo>
                      <a:pt x="12" y="3"/>
                      <a:pt x="10" y="4"/>
                      <a:pt x="8" y="4"/>
                    </a:cubicBezTo>
                    <a:cubicBezTo>
                      <a:pt x="8" y="4"/>
                      <a:pt x="8" y="4"/>
                      <a:pt x="8" y="4"/>
                    </a:cubicBezTo>
                    <a:cubicBezTo>
                      <a:pt x="8" y="4"/>
                      <a:pt x="8" y="4"/>
                      <a:pt x="8" y="4"/>
                    </a:cubicBezTo>
                    <a:cubicBezTo>
                      <a:pt x="8" y="4"/>
                      <a:pt x="8" y="4"/>
                      <a:pt x="8" y="4"/>
                    </a:cubicBezTo>
                    <a:cubicBezTo>
                      <a:pt x="7" y="4"/>
                      <a:pt x="7" y="4"/>
                      <a:pt x="7" y="4"/>
                    </a:cubicBezTo>
                    <a:cubicBezTo>
                      <a:pt x="6" y="4"/>
                      <a:pt x="5" y="3"/>
                      <a:pt x="5" y="3"/>
                    </a:cubicBezTo>
                    <a:cubicBezTo>
                      <a:pt x="4" y="3"/>
                      <a:pt x="4" y="3"/>
                      <a:pt x="4" y="3"/>
                    </a:cubicBezTo>
                    <a:cubicBezTo>
                      <a:pt x="4" y="3"/>
                      <a:pt x="4" y="3"/>
                      <a:pt x="4" y="3"/>
                    </a:cubicBezTo>
                    <a:cubicBezTo>
                      <a:pt x="4" y="2"/>
                      <a:pt x="4" y="2"/>
                      <a:pt x="4" y="2"/>
                    </a:cubicBezTo>
                    <a:cubicBezTo>
                      <a:pt x="4" y="1"/>
                      <a:pt x="4" y="0"/>
                      <a:pt x="2" y="0"/>
                    </a:cubicBezTo>
                    <a:cubicBezTo>
                      <a:pt x="2" y="0"/>
                      <a:pt x="2" y="0"/>
                      <a:pt x="2"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8" name="Freeform 262"/>
              <p:cNvSpPr/>
              <p:nvPr/>
            </p:nvSpPr>
            <p:spPr bwMode="auto">
              <a:xfrm>
                <a:off x="2424113" y="3214688"/>
                <a:ext cx="53975" cy="22225"/>
              </a:xfrm>
              <a:custGeom>
                <a:avLst/>
                <a:gdLst>
                  <a:gd name="T0" fmla="*/ 2 w 19"/>
                  <a:gd name="T1" fmla="*/ 0 h 8"/>
                  <a:gd name="T2" fmla="*/ 1 w 19"/>
                  <a:gd name="T3" fmla="*/ 1 h 8"/>
                  <a:gd name="T4" fmla="*/ 0 w 19"/>
                  <a:gd name="T5" fmla="*/ 1 h 8"/>
                  <a:gd name="T6" fmla="*/ 0 w 19"/>
                  <a:gd name="T7" fmla="*/ 3 h 8"/>
                  <a:gd name="T8" fmla="*/ 1 w 19"/>
                  <a:gd name="T9" fmla="*/ 6 h 8"/>
                  <a:gd name="T10" fmla="*/ 4 w 19"/>
                  <a:gd name="T11" fmla="*/ 8 h 8"/>
                  <a:gd name="T12" fmla="*/ 5 w 19"/>
                  <a:gd name="T13" fmla="*/ 8 h 8"/>
                  <a:gd name="T14" fmla="*/ 8 w 19"/>
                  <a:gd name="T15" fmla="*/ 8 h 8"/>
                  <a:gd name="T16" fmla="*/ 8 w 19"/>
                  <a:gd name="T17" fmla="*/ 8 h 8"/>
                  <a:gd name="T18" fmla="*/ 9 w 19"/>
                  <a:gd name="T19" fmla="*/ 8 h 8"/>
                  <a:gd name="T20" fmla="*/ 16 w 19"/>
                  <a:gd name="T21" fmla="*/ 5 h 8"/>
                  <a:gd name="T22" fmla="*/ 18 w 19"/>
                  <a:gd name="T23" fmla="*/ 4 h 8"/>
                  <a:gd name="T24" fmla="*/ 18 w 19"/>
                  <a:gd name="T25" fmla="*/ 1 h 8"/>
                  <a:gd name="T26" fmla="*/ 18 w 19"/>
                  <a:gd name="T27" fmla="*/ 1 h 8"/>
                  <a:gd name="T28" fmla="*/ 18 w 19"/>
                  <a:gd name="T29" fmla="*/ 1 h 8"/>
                  <a:gd name="T30" fmla="*/ 17 w 19"/>
                  <a:gd name="T31" fmla="*/ 0 h 8"/>
                  <a:gd name="T32" fmla="*/ 15 w 19"/>
                  <a:gd name="T33" fmla="*/ 1 h 8"/>
                  <a:gd name="T34" fmla="*/ 13 w 19"/>
                  <a:gd name="T35" fmla="*/ 2 h 8"/>
                  <a:gd name="T36" fmla="*/ 8 w 19"/>
                  <a:gd name="T37" fmla="*/ 4 h 8"/>
                  <a:gd name="T38" fmla="*/ 8 w 19"/>
                  <a:gd name="T39" fmla="*/ 4 h 8"/>
                  <a:gd name="T40" fmla="*/ 8 w 19"/>
                  <a:gd name="T41" fmla="*/ 4 h 8"/>
                  <a:gd name="T42" fmla="*/ 7 w 19"/>
                  <a:gd name="T43" fmla="*/ 4 h 8"/>
                  <a:gd name="T44" fmla="*/ 5 w 19"/>
                  <a:gd name="T45" fmla="*/ 4 h 8"/>
                  <a:gd name="T46" fmla="*/ 4 w 19"/>
                  <a:gd name="T47" fmla="*/ 3 h 8"/>
                  <a:gd name="T48" fmla="*/ 4 w 19"/>
                  <a:gd name="T49" fmla="*/ 3 h 8"/>
                  <a:gd name="T50" fmla="*/ 4 w 19"/>
                  <a:gd name="T51" fmla="*/ 3 h 8"/>
                  <a:gd name="T52" fmla="*/ 3 w 19"/>
                  <a:gd name="T53" fmla="*/ 0 h 8"/>
                  <a:gd name="T54" fmla="*/ 2 w 19"/>
                  <a:gd name="T55"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9" h="8">
                    <a:moveTo>
                      <a:pt x="2" y="0"/>
                    </a:moveTo>
                    <a:cubicBezTo>
                      <a:pt x="2" y="0"/>
                      <a:pt x="1" y="0"/>
                      <a:pt x="1" y="1"/>
                    </a:cubicBezTo>
                    <a:cubicBezTo>
                      <a:pt x="1" y="1"/>
                      <a:pt x="0" y="1"/>
                      <a:pt x="0" y="1"/>
                    </a:cubicBezTo>
                    <a:cubicBezTo>
                      <a:pt x="0" y="2"/>
                      <a:pt x="0" y="2"/>
                      <a:pt x="0" y="3"/>
                    </a:cubicBezTo>
                    <a:cubicBezTo>
                      <a:pt x="0" y="4"/>
                      <a:pt x="1" y="5"/>
                      <a:pt x="1" y="6"/>
                    </a:cubicBezTo>
                    <a:cubicBezTo>
                      <a:pt x="2" y="7"/>
                      <a:pt x="3" y="7"/>
                      <a:pt x="4" y="8"/>
                    </a:cubicBezTo>
                    <a:cubicBezTo>
                      <a:pt x="4" y="8"/>
                      <a:pt x="5" y="8"/>
                      <a:pt x="5" y="8"/>
                    </a:cubicBezTo>
                    <a:cubicBezTo>
                      <a:pt x="6" y="8"/>
                      <a:pt x="7" y="8"/>
                      <a:pt x="8" y="8"/>
                    </a:cubicBezTo>
                    <a:cubicBezTo>
                      <a:pt x="8" y="8"/>
                      <a:pt x="8" y="8"/>
                      <a:pt x="8" y="8"/>
                    </a:cubicBezTo>
                    <a:cubicBezTo>
                      <a:pt x="9" y="8"/>
                      <a:pt x="9" y="8"/>
                      <a:pt x="9" y="8"/>
                    </a:cubicBezTo>
                    <a:cubicBezTo>
                      <a:pt x="12" y="8"/>
                      <a:pt x="14" y="7"/>
                      <a:pt x="16" y="5"/>
                    </a:cubicBezTo>
                    <a:cubicBezTo>
                      <a:pt x="17" y="5"/>
                      <a:pt x="17" y="4"/>
                      <a:pt x="18" y="4"/>
                    </a:cubicBezTo>
                    <a:cubicBezTo>
                      <a:pt x="19" y="3"/>
                      <a:pt x="19" y="2"/>
                      <a:pt x="18" y="1"/>
                    </a:cubicBezTo>
                    <a:cubicBezTo>
                      <a:pt x="18" y="1"/>
                      <a:pt x="18" y="1"/>
                      <a:pt x="18" y="1"/>
                    </a:cubicBezTo>
                    <a:cubicBezTo>
                      <a:pt x="18" y="1"/>
                      <a:pt x="18" y="1"/>
                      <a:pt x="18" y="1"/>
                    </a:cubicBezTo>
                    <a:cubicBezTo>
                      <a:pt x="17" y="0"/>
                      <a:pt x="17" y="0"/>
                      <a:pt x="17" y="0"/>
                    </a:cubicBezTo>
                    <a:cubicBezTo>
                      <a:pt x="16" y="0"/>
                      <a:pt x="15" y="1"/>
                      <a:pt x="15" y="1"/>
                    </a:cubicBezTo>
                    <a:cubicBezTo>
                      <a:pt x="15" y="2"/>
                      <a:pt x="14" y="2"/>
                      <a:pt x="13" y="2"/>
                    </a:cubicBezTo>
                    <a:cubicBezTo>
                      <a:pt x="12" y="3"/>
                      <a:pt x="10" y="4"/>
                      <a:pt x="8" y="4"/>
                    </a:cubicBezTo>
                    <a:cubicBezTo>
                      <a:pt x="8" y="4"/>
                      <a:pt x="8" y="4"/>
                      <a:pt x="8" y="4"/>
                    </a:cubicBezTo>
                    <a:cubicBezTo>
                      <a:pt x="8" y="4"/>
                      <a:pt x="8" y="4"/>
                      <a:pt x="8" y="4"/>
                    </a:cubicBezTo>
                    <a:cubicBezTo>
                      <a:pt x="8" y="4"/>
                      <a:pt x="7" y="4"/>
                      <a:pt x="7" y="4"/>
                    </a:cubicBezTo>
                    <a:cubicBezTo>
                      <a:pt x="6" y="4"/>
                      <a:pt x="6" y="4"/>
                      <a:pt x="5" y="4"/>
                    </a:cubicBezTo>
                    <a:cubicBezTo>
                      <a:pt x="5" y="3"/>
                      <a:pt x="4" y="3"/>
                      <a:pt x="4" y="3"/>
                    </a:cubicBezTo>
                    <a:cubicBezTo>
                      <a:pt x="4" y="3"/>
                      <a:pt x="4" y="3"/>
                      <a:pt x="4" y="3"/>
                    </a:cubicBezTo>
                    <a:cubicBezTo>
                      <a:pt x="4" y="3"/>
                      <a:pt x="4" y="3"/>
                      <a:pt x="4" y="3"/>
                    </a:cubicBezTo>
                    <a:cubicBezTo>
                      <a:pt x="4" y="2"/>
                      <a:pt x="4" y="1"/>
                      <a:pt x="3" y="0"/>
                    </a:cubicBezTo>
                    <a:cubicBezTo>
                      <a:pt x="3" y="0"/>
                      <a:pt x="2" y="0"/>
                      <a:pt x="2"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9" name="Freeform 263"/>
              <p:cNvSpPr/>
              <p:nvPr/>
            </p:nvSpPr>
            <p:spPr bwMode="auto">
              <a:xfrm>
                <a:off x="2436813" y="3240088"/>
                <a:ext cx="52388" cy="25400"/>
              </a:xfrm>
              <a:custGeom>
                <a:avLst/>
                <a:gdLst>
                  <a:gd name="T0" fmla="*/ 3 w 19"/>
                  <a:gd name="T1" fmla="*/ 0 h 9"/>
                  <a:gd name="T2" fmla="*/ 1 w 19"/>
                  <a:gd name="T3" fmla="*/ 1 h 9"/>
                  <a:gd name="T4" fmla="*/ 1 w 19"/>
                  <a:gd name="T5" fmla="*/ 2 h 9"/>
                  <a:gd name="T6" fmla="*/ 0 w 19"/>
                  <a:gd name="T7" fmla="*/ 3 h 9"/>
                  <a:gd name="T8" fmla="*/ 2 w 19"/>
                  <a:gd name="T9" fmla="*/ 6 h 9"/>
                  <a:gd name="T10" fmla="*/ 5 w 19"/>
                  <a:gd name="T11" fmla="*/ 8 h 9"/>
                  <a:gd name="T12" fmla="*/ 5 w 19"/>
                  <a:gd name="T13" fmla="*/ 8 h 9"/>
                  <a:gd name="T14" fmla="*/ 9 w 19"/>
                  <a:gd name="T15" fmla="*/ 9 h 9"/>
                  <a:gd name="T16" fmla="*/ 9 w 19"/>
                  <a:gd name="T17" fmla="*/ 9 h 9"/>
                  <a:gd name="T18" fmla="*/ 9 w 19"/>
                  <a:gd name="T19" fmla="*/ 9 h 9"/>
                  <a:gd name="T20" fmla="*/ 17 w 19"/>
                  <a:gd name="T21" fmla="*/ 6 h 9"/>
                  <a:gd name="T22" fmla="*/ 18 w 19"/>
                  <a:gd name="T23" fmla="*/ 4 h 9"/>
                  <a:gd name="T24" fmla="*/ 19 w 19"/>
                  <a:gd name="T25" fmla="*/ 2 h 9"/>
                  <a:gd name="T26" fmla="*/ 18 w 19"/>
                  <a:gd name="T27" fmla="*/ 1 h 9"/>
                  <a:gd name="T28" fmla="*/ 18 w 19"/>
                  <a:gd name="T29" fmla="*/ 1 h 9"/>
                  <a:gd name="T30" fmla="*/ 17 w 19"/>
                  <a:gd name="T31" fmla="*/ 1 h 9"/>
                  <a:gd name="T32" fmla="*/ 15 w 19"/>
                  <a:gd name="T33" fmla="*/ 1 h 9"/>
                  <a:gd name="T34" fmla="*/ 15 w 19"/>
                  <a:gd name="T35" fmla="*/ 1 h 9"/>
                  <a:gd name="T36" fmla="*/ 14 w 19"/>
                  <a:gd name="T37" fmla="*/ 3 h 9"/>
                  <a:gd name="T38" fmla="*/ 9 w 19"/>
                  <a:gd name="T39" fmla="*/ 5 h 9"/>
                  <a:gd name="T40" fmla="*/ 9 w 19"/>
                  <a:gd name="T41" fmla="*/ 5 h 9"/>
                  <a:gd name="T42" fmla="*/ 8 w 19"/>
                  <a:gd name="T43" fmla="*/ 5 h 9"/>
                  <a:gd name="T44" fmla="*/ 7 w 19"/>
                  <a:gd name="T45" fmla="*/ 5 h 9"/>
                  <a:gd name="T46" fmla="*/ 5 w 19"/>
                  <a:gd name="T47" fmla="*/ 4 h 9"/>
                  <a:gd name="T48" fmla="*/ 4 w 19"/>
                  <a:gd name="T49" fmla="*/ 4 h 9"/>
                  <a:gd name="T50" fmla="*/ 4 w 19"/>
                  <a:gd name="T51" fmla="*/ 3 h 9"/>
                  <a:gd name="T52" fmla="*/ 4 w 19"/>
                  <a:gd name="T53" fmla="*/ 3 h 9"/>
                  <a:gd name="T54" fmla="*/ 3 w 19"/>
                  <a:gd name="T55" fmla="*/ 1 h 9"/>
                  <a:gd name="T56" fmla="*/ 3 w 19"/>
                  <a:gd name="T5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9" h="9">
                    <a:moveTo>
                      <a:pt x="3" y="0"/>
                    </a:moveTo>
                    <a:cubicBezTo>
                      <a:pt x="2" y="0"/>
                      <a:pt x="2" y="1"/>
                      <a:pt x="1" y="1"/>
                    </a:cubicBezTo>
                    <a:cubicBezTo>
                      <a:pt x="1" y="1"/>
                      <a:pt x="1" y="1"/>
                      <a:pt x="1" y="2"/>
                    </a:cubicBezTo>
                    <a:cubicBezTo>
                      <a:pt x="1" y="2"/>
                      <a:pt x="0" y="3"/>
                      <a:pt x="0" y="3"/>
                    </a:cubicBezTo>
                    <a:cubicBezTo>
                      <a:pt x="0" y="5"/>
                      <a:pt x="1" y="6"/>
                      <a:pt x="2" y="6"/>
                    </a:cubicBezTo>
                    <a:cubicBezTo>
                      <a:pt x="3" y="7"/>
                      <a:pt x="4" y="8"/>
                      <a:pt x="5" y="8"/>
                    </a:cubicBezTo>
                    <a:cubicBezTo>
                      <a:pt x="5" y="8"/>
                      <a:pt x="5" y="8"/>
                      <a:pt x="5" y="8"/>
                    </a:cubicBezTo>
                    <a:cubicBezTo>
                      <a:pt x="6" y="8"/>
                      <a:pt x="8" y="9"/>
                      <a:pt x="9" y="9"/>
                    </a:cubicBezTo>
                    <a:cubicBezTo>
                      <a:pt x="9" y="9"/>
                      <a:pt x="9" y="9"/>
                      <a:pt x="9" y="9"/>
                    </a:cubicBezTo>
                    <a:cubicBezTo>
                      <a:pt x="9" y="9"/>
                      <a:pt x="9" y="9"/>
                      <a:pt x="9" y="9"/>
                    </a:cubicBezTo>
                    <a:cubicBezTo>
                      <a:pt x="12" y="8"/>
                      <a:pt x="14" y="7"/>
                      <a:pt x="17" y="6"/>
                    </a:cubicBezTo>
                    <a:cubicBezTo>
                      <a:pt x="17" y="5"/>
                      <a:pt x="18" y="5"/>
                      <a:pt x="18" y="4"/>
                    </a:cubicBezTo>
                    <a:cubicBezTo>
                      <a:pt x="19" y="3"/>
                      <a:pt x="19" y="2"/>
                      <a:pt x="19" y="2"/>
                    </a:cubicBezTo>
                    <a:cubicBezTo>
                      <a:pt x="19" y="2"/>
                      <a:pt x="18" y="1"/>
                      <a:pt x="18" y="1"/>
                    </a:cubicBezTo>
                    <a:cubicBezTo>
                      <a:pt x="18" y="1"/>
                      <a:pt x="18" y="1"/>
                      <a:pt x="18" y="1"/>
                    </a:cubicBezTo>
                    <a:cubicBezTo>
                      <a:pt x="18" y="1"/>
                      <a:pt x="17" y="1"/>
                      <a:pt x="17" y="1"/>
                    </a:cubicBezTo>
                    <a:cubicBezTo>
                      <a:pt x="16" y="1"/>
                      <a:pt x="16" y="1"/>
                      <a:pt x="15" y="1"/>
                    </a:cubicBezTo>
                    <a:cubicBezTo>
                      <a:pt x="15" y="1"/>
                      <a:pt x="15" y="1"/>
                      <a:pt x="15" y="1"/>
                    </a:cubicBezTo>
                    <a:cubicBezTo>
                      <a:pt x="15" y="2"/>
                      <a:pt x="14" y="2"/>
                      <a:pt x="14" y="3"/>
                    </a:cubicBezTo>
                    <a:cubicBezTo>
                      <a:pt x="12" y="4"/>
                      <a:pt x="11" y="5"/>
                      <a:pt x="9" y="5"/>
                    </a:cubicBezTo>
                    <a:cubicBezTo>
                      <a:pt x="9" y="5"/>
                      <a:pt x="9" y="5"/>
                      <a:pt x="9" y="5"/>
                    </a:cubicBezTo>
                    <a:cubicBezTo>
                      <a:pt x="9" y="5"/>
                      <a:pt x="9" y="5"/>
                      <a:pt x="8" y="5"/>
                    </a:cubicBezTo>
                    <a:cubicBezTo>
                      <a:pt x="8" y="5"/>
                      <a:pt x="8" y="5"/>
                      <a:pt x="7" y="5"/>
                    </a:cubicBezTo>
                    <a:cubicBezTo>
                      <a:pt x="7" y="4"/>
                      <a:pt x="6" y="4"/>
                      <a:pt x="5" y="4"/>
                    </a:cubicBezTo>
                    <a:cubicBezTo>
                      <a:pt x="5" y="4"/>
                      <a:pt x="5" y="4"/>
                      <a:pt x="4" y="4"/>
                    </a:cubicBezTo>
                    <a:cubicBezTo>
                      <a:pt x="4" y="3"/>
                      <a:pt x="4" y="3"/>
                      <a:pt x="4" y="3"/>
                    </a:cubicBezTo>
                    <a:cubicBezTo>
                      <a:pt x="4" y="3"/>
                      <a:pt x="4" y="3"/>
                      <a:pt x="4" y="3"/>
                    </a:cubicBezTo>
                    <a:cubicBezTo>
                      <a:pt x="5" y="2"/>
                      <a:pt x="4" y="1"/>
                      <a:pt x="3" y="1"/>
                    </a:cubicBezTo>
                    <a:cubicBezTo>
                      <a:pt x="3" y="0"/>
                      <a:pt x="3" y="0"/>
                      <a:pt x="3"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0" name="Freeform 264"/>
              <p:cNvSpPr/>
              <p:nvPr/>
            </p:nvSpPr>
            <p:spPr bwMode="auto">
              <a:xfrm>
                <a:off x="2449513" y="3267075"/>
                <a:ext cx="50800" cy="23813"/>
              </a:xfrm>
              <a:custGeom>
                <a:avLst/>
                <a:gdLst>
                  <a:gd name="T0" fmla="*/ 2 w 18"/>
                  <a:gd name="T1" fmla="*/ 0 h 8"/>
                  <a:gd name="T2" fmla="*/ 1 w 18"/>
                  <a:gd name="T3" fmla="*/ 0 h 8"/>
                  <a:gd name="T4" fmla="*/ 0 w 18"/>
                  <a:gd name="T5" fmla="*/ 1 h 8"/>
                  <a:gd name="T6" fmla="*/ 0 w 18"/>
                  <a:gd name="T7" fmla="*/ 3 h 8"/>
                  <a:gd name="T8" fmla="*/ 1 w 18"/>
                  <a:gd name="T9" fmla="*/ 6 h 8"/>
                  <a:gd name="T10" fmla="*/ 4 w 18"/>
                  <a:gd name="T11" fmla="*/ 7 h 8"/>
                  <a:gd name="T12" fmla="*/ 5 w 18"/>
                  <a:gd name="T13" fmla="*/ 8 h 8"/>
                  <a:gd name="T14" fmla="*/ 8 w 18"/>
                  <a:gd name="T15" fmla="*/ 8 h 8"/>
                  <a:gd name="T16" fmla="*/ 8 w 18"/>
                  <a:gd name="T17" fmla="*/ 8 h 8"/>
                  <a:gd name="T18" fmla="*/ 9 w 18"/>
                  <a:gd name="T19" fmla="*/ 8 h 8"/>
                  <a:gd name="T20" fmla="*/ 16 w 18"/>
                  <a:gd name="T21" fmla="*/ 5 h 8"/>
                  <a:gd name="T22" fmla="*/ 18 w 18"/>
                  <a:gd name="T23" fmla="*/ 3 h 8"/>
                  <a:gd name="T24" fmla="*/ 18 w 18"/>
                  <a:gd name="T25" fmla="*/ 1 h 8"/>
                  <a:gd name="T26" fmla="*/ 18 w 18"/>
                  <a:gd name="T27" fmla="*/ 1 h 8"/>
                  <a:gd name="T28" fmla="*/ 17 w 18"/>
                  <a:gd name="T29" fmla="*/ 0 h 8"/>
                  <a:gd name="T30" fmla="*/ 16 w 18"/>
                  <a:gd name="T31" fmla="*/ 0 h 8"/>
                  <a:gd name="T32" fmla="*/ 15 w 18"/>
                  <a:gd name="T33" fmla="*/ 1 h 8"/>
                  <a:gd name="T34" fmla="*/ 15 w 18"/>
                  <a:gd name="T35" fmla="*/ 1 h 8"/>
                  <a:gd name="T36" fmla="*/ 13 w 18"/>
                  <a:gd name="T37" fmla="*/ 2 h 8"/>
                  <a:gd name="T38" fmla="*/ 8 w 18"/>
                  <a:gd name="T39" fmla="*/ 4 h 8"/>
                  <a:gd name="T40" fmla="*/ 8 w 18"/>
                  <a:gd name="T41" fmla="*/ 4 h 8"/>
                  <a:gd name="T42" fmla="*/ 8 w 18"/>
                  <a:gd name="T43" fmla="*/ 4 h 8"/>
                  <a:gd name="T44" fmla="*/ 7 w 18"/>
                  <a:gd name="T45" fmla="*/ 4 h 8"/>
                  <a:gd name="T46" fmla="*/ 5 w 18"/>
                  <a:gd name="T47" fmla="*/ 3 h 8"/>
                  <a:gd name="T48" fmla="*/ 4 w 18"/>
                  <a:gd name="T49" fmla="*/ 3 h 8"/>
                  <a:gd name="T50" fmla="*/ 4 w 18"/>
                  <a:gd name="T51" fmla="*/ 3 h 8"/>
                  <a:gd name="T52" fmla="*/ 4 w 18"/>
                  <a:gd name="T53" fmla="*/ 3 h 8"/>
                  <a:gd name="T54" fmla="*/ 3 w 18"/>
                  <a:gd name="T55" fmla="*/ 0 h 8"/>
                  <a:gd name="T56" fmla="*/ 2 w 18"/>
                  <a:gd name="T5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8" h="8">
                    <a:moveTo>
                      <a:pt x="2" y="0"/>
                    </a:moveTo>
                    <a:cubicBezTo>
                      <a:pt x="1" y="0"/>
                      <a:pt x="1" y="0"/>
                      <a:pt x="1" y="0"/>
                    </a:cubicBezTo>
                    <a:cubicBezTo>
                      <a:pt x="0" y="1"/>
                      <a:pt x="0" y="1"/>
                      <a:pt x="0" y="1"/>
                    </a:cubicBezTo>
                    <a:cubicBezTo>
                      <a:pt x="0" y="2"/>
                      <a:pt x="0" y="2"/>
                      <a:pt x="0" y="3"/>
                    </a:cubicBezTo>
                    <a:cubicBezTo>
                      <a:pt x="0" y="4"/>
                      <a:pt x="0" y="5"/>
                      <a:pt x="1" y="6"/>
                    </a:cubicBezTo>
                    <a:cubicBezTo>
                      <a:pt x="2" y="7"/>
                      <a:pt x="3" y="7"/>
                      <a:pt x="4" y="7"/>
                    </a:cubicBezTo>
                    <a:cubicBezTo>
                      <a:pt x="4" y="7"/>
                      <a:pt x="4" y="8"/>
                      <a:pt x="5" y="8"/>
                    </a:cubicBezTo>
                    <a:cubicBezTo>
                      <a:pt x="6" y="8"/>
                      <a:pt x="7" y="8"/>
                      <a:pt x="8" y="8"/>
                    </a:cubicBezTo>
                    <a:cubicBezTo>
                      <a:pt x="8" y="8"/>
                      <a:pt x="8" y="8"/>
                      <a:pt x="8" y="8"/>
                    </a:cubicBezTo>
                    <a:cubicBezTo>
                      <a:pt x="8" y="8"/>
                      <a:pt x="8" y="8"/>
                      <a:pt x="9" y="8"/>
                    </a:cubicBezTo>
                    <a:cubicBezTo>
                      <a:pt x="11" y="8"/>
                      <a:pt x="14" y="7"/>
                      <a:pt x="16" y="5"/>
                    </a:cubicBezTo>
                    <a:cubicBezTo>
                      <a:pt x="17" y="5"/>
                      <a:pt x="17" y="4"/>
                      <a:pt x="18" y="3"/>
                    </a:cubicBezTo>
                    <a:cubicBezTo>
                      <a:pt x="18" y="3"/>
                      <a:pt x="18" y="2"/>
                      <a:pt x="18" y="1"/>
                    </a:cubicBezTo>
                    <a:cubicBezTo>
                      <a:pt x="18" y="1"/>
                      <a:pt x="18" y="1"/>
                      <a:pt x="18" y="1"/>
                    </a:cubicBezTo>
                    <a:cubicBezTo>
                      <a:pt x="18" y="1"/>
                      <a:pt x="17" y="1"/>
                      <a:pt x="17" y="0"/>
                    </a:cubicBezTo>
                    <a:cubicBezTo>
                      <a:pt x="17" y="0"/>
                      <a:pt x="17" y="0"/>
                      <a:pt x="16" y="0"/>
                    </a:cubicBezTo>
                    <a:cubicBezTo>
                      <a:pt x="16" y="0"/>
                      <a:pt x="15" y="0"/>
                      <a:pt x="15" y="1"/>
                    </a:cubicBezTo>
                    <a:cubicBezTo>
                      <a:pt x="15" y="1"/>
                      <a:pt x="15" y="1"/>
                      <a:pt x="15" y="1"/>
                    </a:cubicBezTo>
                    <a:cubicBezTo>
                      <a:pt x="14" y="1"/>
                      <a:pt x="14" y="2"/>
                      <a:pt x="13" y="2"/>
                    </a:cubicBezTo>
                    <a:cubicBezTo>
                      <a:pt x="12" y="3"/>
                      <a:pt x="10" y="4"/>
                      <a:pt x="8" y="4"/>
                    </a:cubicBezTo>
                    <a:cubicBezTo>
                      <a:pt x="8" y="4"/>
                      <a:pt x="8" y="4"/>
                      <a:pt x="8" y="4"/>
                    </a:cubicBezTo>
                    <a:cubicBezTo>
                      <a:pt x="8" y="4"/>
                      <a:pt x="8" y="4"/>
                      <a:pt x="8" y="4"/>
                    </a:cubicBezTo>
                    <a:cubicBezTo>
                      <a:pt x="8" y="4"/>
                      <a:pt x="7" y="4"/>
                      <a:pt x="7" y="4"/>
                    </a:cubicBezTo>
                    <a:cubicBezTo>
                      <a:pt x="6" y="4"/>
                      <a:pt x="5" y="4"/>
                      <a:pt x="5" y="3"/>
                    </a:cubicBezTo>
                    <a:cubicBezTo>
                      <a:pt x="4" y="3"/>
                      <a:pt x="4" y="3"/>
                      <a:pt x="4" y="3"/>
                    </a:cubicBezTo>
                    <a:cubicBezTo>
                      <a:pt x="4" y="3"/>
                      <a:pt x="4" y="3"/>
                      <a:pt x="4" y="3"/>
                    </a:cubicBezTo>
                    <a:cubicBezTo>
                      <a:pt x="4" y="3"/>
                      <a:pt x="4" y="3"/>
                      <a:pt x="4" y="3"/>
                    </a:cubicBezTo>
                    <a:cubicBezTo>
                      <a:pt x="4" y="2"/>
                      <a:pt x="4" y="0"/>
                      <a:pt x="3" y="0"/>
                    </a:cubicBezTo>
                    <a:cubicBezTo>
                      <a:pt x="2" y="0"/>
                      <a:pt x="2" y="0"/>
                      <a:pt x="2"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1" name="Freeform 265"/>
              <p:cNvSpPr/>
              <p:nvPr/>
            </p:nvSpPr>
            <p:spPr bwMode="auto">
              <a:xfrm>
                <a:off x="2460626" y="3292475"/>
                <a:ext cx="53975" cy="22225"/>
              </a:xfrm>
              <a:custGeom>
                <a:avLst/>
                <a:gdLst>
                  <a:gd name="T0" fmla="*/ 2 w 19"/>
                  <a:gd name="T1" fmla="*/ 0 h 8"/>
                  <a:gd name="T2" fmla="*/ 1 w 19"/>
                  <a:gd name="T3" fmla="*/ 1 h 8"/>
                  <a:gd name="T4" fmla="*/ 0 w 19"/>
                  <a:gd name="T5" fmla="*/ 2 h 8"/>
                  <a:gd name="T6" fmla="*/ 0 w 19"/>
                  <a:gd name="T7" fmla="*/ 3 h 8"/>
                  <a:gd name="T8" fmla="*/ 1 w 19"/>
                  <a:gd name="T9" fmla="*/ 6 h 8"/>
                  <a:gd name="T10" fmla="*/ 4 w 19"/>
                  <a:gd name="T11" fmla="*/ 8 h 8"/>
                  <a:gd name="T12" fmla="*/ 5 w 19"/>
                  <a:gd name="T13" fmla="*/ 8 h 8"/>
                  <a:gd name="T14" fmla="*/ 8 w 19"/>
                  <a:gd name="T15" fmla="*/ 8 h 8"/>
                  <a:gd name="T16" fmla="*/ 9 w 19"/>
                  <a:gd name="T17" fmla="*/ 8 h 8"/>
                  <a:gd name="T18" fmla="*/ 9 w 19"/>
                  <a:gd name="T19" fmla="*/ 8 h 8"/>
                  <a:gd name="T20" fmla="*/ 16 w 19"/>
                  <a:gd name="T21" fmla="*/ 6 h 8"/>
                  <a:gd name="T22" fmla="*/ 18 w 19"/>
                  <a:gd name="T23" fmla="*/ 4 h 8"/>
                  <a:gd name="T24" fmla="*/ 18 w 19"/>
                  <a:gd name="T25" fmla="*/ 2 h 8"/>
                  <a:gd name="T26" fmla="*/ 18 w 19"/>
                  <a:gd name="T27" fmla="*/ 1 h 8"/>
                  <a:gd name="T28" fmla="*/ 18 w 19"/>
                  <a:gd name="T29" fmla="*/ 1 h 8"/>
                  <a:gd name="T30" fmla="*/ 17 w 19"/>
                  <a:gd name="T31" fmla="*/ 1 h 8"/>
                  <a:gd name="T32" fmla="*/ 15 w 19"/>
                  <a:gd name="T33" fmla="*/ 1 h 8"/>
                  <a:gd name="T34" fmla="*/ 14 w 19"/>
                  <a:gd name="T35" fmla="*/ 3 h 8"/>
                  <a:gd name="T36" fmla="*/ 9 w 19"/>
                  <a:gd name="T37" fmla="*/ 4 h 8"/>
                  <a:gd name="T38" fmla="*/ 8 w 19"/>
                  <a:gd name="T39" fmla="*/ 4 h 8"/>
                  <a:gd name="T40" fmla="*/ 8 w 19"/>
                  <a:gd name="T41" fmla="*/ 4 h 8"/>
                  <a:gd name="T42" fmla="*/ 7 w 19"/>
                  <a:gd name="T43" fmla="*/ 4 h 8"/>
                  <a:gd name="T44" fmla="*/ 5 w 19"/>
                  <a:gd name="T45" fmla="*/ 4 h 8"/>
                  <a:gd name="T46" fmla="*/ 4 w 19"/>
                  <a:gd name="T47" fmla="*/ 3 h 8"/>
                  <a:gd name="T48" fmla="*/ 4 w 19"/>
                  <a:gd name="T49" fmla="*/ 3 h 8"/>
                  <a:gd name="T50" fmla="*/ 4 w 19"/>
                  <a:gd name="T51" fmla="*/ 3 h 8"/>
                  <a:gd name="T52" fmla="*/ 3 w 19"/>
                  <a:gd name="T53" fmla="*/ 0 h 8"/>
                  <a:gd name="T54" fmla="*/ 2 w 19"/>
                  <a:gd name="T55"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9" h="8">
                    <a:moveTo>
                      <a:pt x="2" y="0"/>
                    </a:moveTo>
                    <a:cubicBezTo>
                      <a:pt x="2" y="0"/>
                      <a:pt x="1" y="0"/>
                      <a:pt x="1" y="1"/>
                    </a:cubicBezTo>
                    <a:cubicBezTo>
                      <a:pt x="1" y="1"/>
                      <a:pt x="1" y="1"/>
                      <a:pt x="0" y="2"/>
                    </a:cubicBezTo>
                    <a:cubicBezTo>
                      <a:pt x="0" y="2"/>
                      <a:pt x="0" y="3"/>
                      <a:pt x="0" y="3"/>
                    </a:cubicBezTo>
                    <a:cubicBezTo>
                      <a:pt x="0" y="4"/>
                      <a:pt x="1" y="6"/>
                      <a:pt x="1" y="6"/>
                    </a:cubicBezTo>
                    <a:cubicBezTo>
                      <a:pt x="2" y="7"/>
                      <a:pt x="3" y="8"/>
                      <a:pt x="4" y="8"/>
                    </a:cubicBezTo>
                    <a:cubicBezTo>
                      <a:pt x="5" y="8"/>
                      <a:pt x="5" y="8"/>
                      <a:pt x="5" y="8"/>
                    </a:cubicBezTo>
                    <a:cubicBezTo>
                      <a:pt x="6" y="8"/>
                      <a:pt x="7" y="8"/>
                      <a:pt x="8" y="8"/>
                    </a:cubicBezTo>
                    <a:cubicBezTo>
                      <a:pt x="9" y="8"/>
                      <a:pt x="9" y="8"/>
                      <a:pt x="9" y="8"/>
                    </a:cubicBezTo>
                    <a:cubicBezTo>
                      <a:pt x="9" y="8"/>
                      <a:pt x="9" y="8"/>
                      <a:pt x="9" y="8"/>
                    </a:cubicBezTo>
                    <a:cubicBezTo>
                      <a:pt x="12" y="8"/>
                      <a:pt x="14" y="7"/>
                      <a:pt x="16" y="6"/>
                    </a:cubicBezTo>
                    <a:cubicBezTo>
                      <a:pt x="17" y="5"/>
                      <a:pt x="18" y="5"/>
                      <a:pt x="18" y="4"/>
                    </a:cubicBezTo>
                    <a:cubicBezTo>
                      <a:pt x="19" y="3"/>
                      <a:pt x="19" y="2"/>
                      <a:pt x="18" y="2"/>
                    </a:cubicBezTo>
                    <a:cubicBezTo>
                      <a:pt x="18" y="1"/>
                      <a:pt x="18" y="1"/>
                      <a:pt x="18" y="1"/>
                    </a:cubicBezTo>
                    <a:cubicBezTo>
                      <a:pt x="18" y="1"/>
                      <a:pt x="18" y="1"/>
                      <a:pt x="18" y="1"/>
                    </a:cubicBezTo>
                    <a:cubicBezTo>
                      <a:pt x="17" y="1"/>
                      <a:pt x="17" y="1"/>
                      <a:pt x="17" y="1"/>
                    </a:cubicBezTo>
                    <a:cubicBezTo>
                      <a:pt x="16" y="1"/>
                      <a:pt x="16" y="1"/>
                      <a:pt x="15" y="1"/>
                    </a:cubicBezTo>
                    <a:cubicBezTo>
                      <a:pt x="15" y="2"/>
                      <a:pt x="14" y="2"/>
                      <a:pt x="14" y="3"/>
                    </a:cubicBezTo>
                    <a:cubicBezTo>
                      <a:pt x="12" y="4"/>
                      <a:pt x="10" y="4"/>
                      <a:pt x="9" y="4"/>
                    </a:cubicBezTo>
                    <a:cubicBezTo>
                      <a:pt x="8" y="4"/>
                      <a:pt x="8" y="4"/>
                      <a:pt x="8" y="4"/>
                    </a:cubicBezTo>
                    <a:cubicBezTo>
                      <a:pt x="8" y="4"/>
                      <a:pt x="8" y="4"/>
                      <a:pt x="8" y="4"/>
                    </a:cubicBezTo>
                    <a:cubicBezTo>
                      <a:pt x="8" y="4"/>
                      <a:pt x="8" y="4"/>
                      <a:pt x="7" y="4"/>
                    </a:cubicBezTo>
                    <a:cubicBezTo>
                      <a:pt x="6" y="4"/>
                      <a:pt x="6" y="4"/>
                      <a:pt x="5" y="4"/>
                    </a:cubicBezTo>
                    <a:cubicBezTo>
                      <a:pt x="5" y="4"/>
                      <a:pt x="4" y="4"/>
                      <a:pt x="4" y="3"/>
                    </a:cubicBezTo>
                    <a:cubicBezTo>
                      <a:pt x="4" y="3"/>
                      <a:pt x="4" y="3"/>
                      <a:pt x="4" y="3"/>
                    </a:cubicBezTo>
                    <a:cubicBezTo>
                      <a:pt x="4" y="3"/>
                      <a:pt x="4" y="3"/>
                      <a:pt x="4" y="3"/>
                    </a:cubicBezTo>
                    <a:cubicBezTo>
                      <a:pt x="5" y="2"/>
                      <a:pt x="4" y="1"/>
                      <a:pt x="3" y="0"/>
                    </a:cubicBezTo>
                    <a:cubicBezTo>
                      <a:pt x="3" y="0"/>
                      <a:pt x="3" y="0"/>
                      <a:pt x="2"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2" name="Freeform 266"/>
              <p:cNvSpPr/>
              <p:nvPr/>
            </p:nvSpPr>
            <p:spPr bwMode="auto">
              <a:xfrm>
                <a:off x="2474913" y="3321050"/>
                <a:ext cx="50800" cy="22225"/>
              </a:xfrm>
              <a:custGeom>
                <a:avLst/>
                <a:gdLst>
                  <a:gd name="T0" fmla="*/ 2 w 18"/>
                  <a:gd name="T1" fmla="*/ 0 h 8"/>
                  <a:gd name="T2" fmla="*/ 0 w 18"/>
                  <a:gd name="T3" fmla="*/ 0 h 8"/>
                  <a:gd name="T4" fmla="*/ 0 w 18"/>
                  <a:gd name="T5" fmla="*/ 1 h 8"/>
                  <a:gd name="T6" fmla="*/ 0 w 18"/>
                  <a:gd name="T7" fmla="*/ 3 h 8"/>
                  <a:gd name="T8" fmla="*/ 1 w 18"/>
                  <a:gd name="T9" fmla="*/ 6 h 8"/>
                  <a:gd name="T10" fmla="*/ 4 w 18"/>
                  <a:gd name="T11" fmla="*/ 7 h 8"/>
                  <a:gd name="T12" fmla="*/ 4 w 18"/>
                  <a:gd name="T13" fmla="*/ 7 h 8"/>
                  <a:gd name="T14" fmla="*/ 8 w 18"/>
                  <a:gd name="T15" fmla="*/ 8 h 8"/>
                  <a:gd name="T16" fmla="*/ 8 w 18"/>
                  <a:gd name="T17" fmla="*/ 8 h 8"/>
                  <a:gd name="T18" fmla="*/ 8 w 18"/>
                  <a:gd name="T19" fmla="*/ 8 h 8"/>
                  <a:gd name="T20" fmla="*/ 8 w 18"/>
                  <a:gd name="T21" fmla="*/ 8 h 8"/>
                  <a:gd name="T22" fmla="*/ 16 w 18"/>
                  <a:gd name="T23" fmla="*/ 5 h 8"/>
                  <a:gd name="T24" fmla="*/ 18 w 18"/>
                  <a:gd name="T25" fmla="*/ 3 h 8"/>
                  <a:gd name="T26" fmla="*/ 18 w 18"/>
                  <a:gd name="T27" fmla="*/ 1 h 8"/>
                  <a:gd name="T28" fmla="*/ 17 w 18"/>
                  <a:gd name="T29" fmla="*/ 1 h 8"/>
                  <a:gd name="T30" fmla="*/ 17 w 18"/>
                  <a:gd name="T31" fmla="*/ 0 h 8"/>
                  <a:gd name="T32" fmla="*/ 16 w 18"/>
                  <a:gd name="T33" fmla="*/ 0 h 8"/>
                  <a:gd name="T34" fmla="*/ 15 w 18"/>
                  <a:gd name="T35" fmla="*/ 1 h 8"/>
                  <a:gd name="T36" fmla="*/ 13 w 18"/>
                  <a:gd name="T37" fmla="*/ 2 h 8"/>
                  <a:gd name="T38" fmla="*/ 8 w 18"/>
                  <a:gd name="T39" fmla="*/ 4 h 8"/>
                  <a:gd name="T40" fmla="*/ 8 w 18"/>
                  <a:gd name="T41" fmla="*/ 4 h 8"/>
                  <a:gd name="T42" fmla="*/ 8 w 18"/>
                  <a:gd name="T43" fmla="*/ 4 h 8"/>
                  <a:gd name="T44" fmla="*/ 8 w 18"/>
                  <a:gd name="T45" fmla="*/ 4 h 8"/>
                  <a:gd name="T46" fmla="*/ 7 w 18"/>
                  <a:gd name="T47" fmla="*/ 4 h 8"/>
                  <a:gd name="T48" fmla="*/ 5 w 18"/>
                  <a:gd name="T49" fmla="*/ 3 h 8"/>
                  <a:gd name="T50" fmla="*/ 4 w 18"/>
                  <a:gd name="T51" fmla="*/ 3 h 8"/>
                  <a:gd name="T52" fmla="*/ 4 w 18"/>
                  <a:gd name="T53" fmla="*/ 3 h 8"/>
                  <a:gd name="T54" fmla="*/ 4 w 18"/>
                  <a:gd name="T55" fmla="*/ 2 h 8"/>
                  <a:gd name="T56" fmla="*/ 2 w 18"/>
                  <a:gd name="T57" fmla="*/ 0 h 8"/>
                  <a:gd name="T58" fmla="*/ 2 w 18"/>
                  <a:gd name="T59"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8" h="8">
                    <a:moveTo>
                      <a:pt x="2" y="0"/>
                    </a:moveTo>
                    <a:cubicBezTo>
                      <a:pt x="1" y="0"/>
                      <a:pt x="1" y="0"/>
                      <a:pt x="0" y="0"/>
                    </a:cubicBezTo>
                    <a:cubicBezTo>
                      <a:pt x="0" y="0"/>
                      <a:pt x="0" y="1"/>
                      <a:pt x="0" y="1"/>
                    </a:cubicBezTo>
                    <a:cubicBezTo>
                      <a:pt x="0" y="2"/>
                      <a:pt x="0" y="2"/>
                      <a:pt x="0" y="3"/>
                    </a:cubicBezTo>
                    <a:cubicBezTo>
                      <a:pt x="0" y="4"/>
                      <a:pt x="0" y="5"/>
                      <a:pt x="1" y="6"/>
                    </a:cubicBezTo>
                    <a:cubicBezTo>
                      <a:pt x="2" y="7"/>
                      <a:pt x="3" y="7"/>
                      <a:pt x="4" y="7"/>
                    </a:cubicBezTo>
                    <a:cubicBezTo>
                      <a:pt x="4" y="7"/>
                      <a:pt x="4" y="7"/>
                      <a:pt x="4" y="7"/>
                    </a:cubicBezTo>
                    <a:cubicBezTo>
                      <a:pt x="6" y="8"/>
                      <a:pt x="7" y="8"/>
                      <a:pt x="8" y="8"/>
                    </a:cubicBezTo>
                    <a:cubicBezTo>
                      <a:pt x="8" y="8"/>
                      <a:pt x="8" y="8"/>
                      <a:pt x="8" y="8"/>
                    </a:cubicBezTo>
                    <a:cubicBezTo>
                      <a:pt x="8" y="8"/>
                      <a:pt x="8" y="8"/>
                      <a:pt x="8" y="8"/>
                    </a:cubicBezTo>
                    <a:cubicBezTo>
                      <a:pt x="8" y="8"/>
                      <a:pt x="8" y="8"/>
                      <a:pt x="8" y="8"/>
                    </a:cubicBezTo>
                    <a:cubicBezTo>
                      <a:pt x="11" y="8"/>
                      <a:pt x="14" y="7"/>
                      <a:pt x="16" y="5"/>
                    </a:cubicBezTo>
                    <a:cubicBezTo>
                      <a:pt x="16" y="5"/>
                      <a:pt x="17" y="4"/>
                      <a:pt x="18" y="3"/>
                    </a:cubicBezTo>
                    <a:cubicBezTo>
                      <a:pt x="18" y="3"/>
                      <a:pt x="18" y="2"/>
                      <a:pt x="18" y="1"/>
                    </a:cubicBezTo>
                    <a:cubicBezTo>
                      <a:pt x="18" y="1"/>
                      <a:pt x="18" y="1"/>
                      <a:pt x="17" y="1"/>
                    </a:cubicBezTo>
                    <a:cubicBezTo>
                      <a:pt x="17" y="0"/>
                      <a:pt x="17" y="0"/>
                      <a:pt x="17" y="0"/>
                    </a:cubicBezTo>
                    <a:cubicBezTo>
                      <a:pt x="17" y="0"/>
                      <a:pt x="16" y="0"/>
                      <a:pt x="16" y="0"/>
                    </a:cubicBezTo>
                    <a:cubicBezTo>
                      <a:pt x="16" y="0"/>
                      <a:pt x="15" y="0"/>
                      <a:pt x="15" y="1"/>
                    </a:cubicBezTo>
                    <a:cubicBezTo>
                      <a:pt x="14" y="1"/>
                      <a:pt x="14" y="2"/>
                      <a:pt x="13" y="2"/>
                    </a:cubicBezTo>
                    <a:cubicBezTo>
                      <a:pt x="12" y="3"/>
                      <a:pt x="10" y="4"/>
                      <a:pt x="8" y="4"/>
                    </a:cubicBezTo>
                    <a:cubicBezTo>
                      <a:pt x="8" y="4"/>
                      <a:pt x="8" y="4"/>
                      <a:pt x="8" y="4"/>
                    </a:cubicBezTo>
                    <a:cubicBezTo>
                      <a:pt x="8" y="4"/>
                      <a:pt x="8" y="4"/>
                      <a:pt x="8" y="4"/>
                    </a:cubicBezTo>
                    <a:cubicBezTo>
                      <a:pt x="8" y="4"/>
                      <a:pt x="8" y="4"/>
                      <a:pt x="8" y="4"/>
                    </a:cubicBezTo>
                    <a:cubicBezTo>
                      <a:pt x="7" y="4"/>
                      <a:pt x="7" y="4"/>
                      <a:pt x="7" y="4"/>
                    </a:cubicBezTo>
                    <a:cubicBezTo>
                      <a:pt x="6" y="4"/>
                      <a:pt x="5" y="4"/>
                      <a:pt x="5" y="3"/>
                    </a:cubicBezTo>
                    <a:cubicBezTo>
                      <a:pt x="4" y="3"/>
                      <a:pt x="4" y="3"/>
                      <a:pt x="4" y="3"/>
                    </a:cubicBezTo>
                    <a:cubicBezTo>
                      <a:pt x="4" y="3"/>
                      <a:pt x="4" y="3"/>
                      <a:pt x="4" y="3"/>
                    </a:cubicBezTo>
                    <a:cubicBezTo>
                      <a:pt x="4" y="2"/>
                      <a:pt x="4" y="2"/>
                      <a:pt x="4" y="2"/>
                    </a:cubicBezTo>
                    <a:cubicBezTo>
                      <a:pt x="4" y="1"/>
                      <a:pt x="3" y="0"/>
                      <a:pt x="2" y="0"/>
                    </a:cubicBezTo>
                    <a:cubicBezTo>
                      <a:pt x="2" y="0"/>
                      <a:pt x="2" y="0"/>
                      <a:pt x="2"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3" name="Freeform 267"/>
              <p:cNvSpPr/>
              <p:nvPr/>
            </p:nvSpPr>
            <p:spPr bwMode="auto">
              <a:xfrm>
                <a:off x="2365376" y="2782888"/>
                <a:ext cx="249238" cy="125413"/>
              </a:xfrm>
              <a:custGeom>
                <a:avLst/>
                <a:gdLst>
                  <a:gd name="T0" fmla="*/ 86 w 89"/>
                  <a:gd name="T1" fmla="*/ 0 h 45"/>
                  <a:gd name="T2" fmla="*/ 85 w 89"/>
                  <a:gd name="T3" fmla="*/ 0 h 45"/>
                  <a:gd name="T4" fmla="*/ 85 w 89"/>
                  <a:gd name="T5" fmla="*/ 0 h 45"/>
                  <a:gd name="T6" fmla="*/ 1 w 89"/>
                  <a:gd name="T7" fmla="*/ 40 h 45"/>
                  <a:gd name="T8" fmla="*/ 0 w 89"/>
                  <a:gd name="T9" fmla="*/ 41 h 45"/>
                  <a:gd name="T10" fmla="*/ 0 w 89"/>
                  <a:gd name="T11" fmla="*/ 42 h 45"/>
                  <a:gd name="T12" fmla="*/ 0 w 89"/>
                  <a:gd name="T13" fmla="*/ 43 h 45"/>
                  <a:gd name="T14" fmla="*/ 2 w 89"/>
                  <a:gd name="T15" fmla="*/ 45 h 45"/>
                  <a:gd name="T16" fmla="*/ 3 w 89"/>
                  <a:gd name="T17" fmla="*/ 44 h 45"/>
                  <a:gd name="T18" fmla="*/ 87 w 89"/>
                  <a:gd name="T19" fmla="*/ 5 h 45"/>
                  <a:gd name="T20" fmla="*/ 88 w 89"/>
                  <a:gd name="T21" fmla="*/ 4 h 45"/>
                  <a:gd name="T22" fmla="*/ 88 w 89"/>
                  <a:gd name="T23" fmla="*/ 2 h 45"/>
                  <a:gd name="T24" fmla="*/ 88 w 89"/>
                  <a:gd name="T25" fmla="*/ 1 h 45"/>
                  <a:gd name="T26" fmla="*/ 86 w 89"/>
                  <a:gd name="T27"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9" h="45">
                    <a:moveTo>
                      <a:pt x="86" y="0"/>
                    </a:moveTo>
                    <a:cubicBezTo>
                      <a:pt x="86" y="0"/>
                      <a:pt x="85" y="0"/>
                      <a:pt x="85" y="0"/>
                    </a:cubicBezTo>
                    <a:cubicBezTo>
                      <a:pt x="85" y="0"/>
                      <a:pt x="85" y="0"/>
                      <a:pt x="85" y="0"/>
                    </a:cubicBezTo>
                    <a:cubicBezTo>
                      <a:pt x="1" y="40"/>
                      <a:pt x="1" y="40"/>
                      <a:pt x="1" y="40"/>
                    </a:cubicBezTo>
                    <a:cubicBezTo>
                      <a:pt x="0" y="40"/>
                      <a:pt x="0" y="40"/>
                      <a:pt x="0" y="41"/>
                    </a:cubicBezTo>
                    <a:cubicBezTo>
                      <a:pt x="0" y="41"/>
                      <a:pt x="0" y="42"/>
                      <a:pt x="0" y="42"/>
                    </a:cubicBezTo>
                    <a:cubicBezTo>
                      <a:pt x="0" y="43"/>
                      <a:pt x="0" y="43"/>
                      <a:pt x="0" y="43"/>
                    </a:cubicBezTo>
                    <a:cubicBezTo>
                      <a:pt x="1" y="44"/>
                      <a:pt x="2" y="45"/>
                      <a:pt x="2" y="45"/>
                    </a:cubicBezTo>
                    <a:cubicBezTo>
                      <a:pt x="3" y="45"/>
                      <a:pt x="3" y="45"/>
                      <a:pt x="3" y="44"/>
                    </a:cubicBezTo>
                    <a:cubicBezTo>
                      <a:pt x="87" y="5"/>
                      <a:pt x="87" y="5"/>
                      <a:pt x="87" y="5"/>
                    </a:cubicBezTo>
                    <a:cubicBezTo>
                      <a:pt x="88" y="5"/>
                      <a:pt x="88" y="5"/>
                      <a:pt x="88" y="4"/>
                    </a:cubicBezTo>
                    <a:cubicBezTo>
                      <a:pt x="89" y="4"/>
                      <a:pt x="89" y="3"/>
                      <a:pt x="88" y="2"/>
                    </a:cubicBezTo>
                    <a:cubicBezTo>
                      <a:pt x="88" y="1"/>
                      <a:pt x="88" y="1"/>
                      <a:pt x="88" y="1"/>
                    </a:cubicBezTo>
                    <a:cubicBezTo>
                      <a:pt x="87" y="1"/>
                      <a:pt x="87" y="0"/>
                      <a:pt x="86"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4" name="Freeform 268"/>
              <p:cNvSpPr/>
              <p:nvPr/>
            </p:nvSpPr>
            <p:spPr bwMode="auto">
              <a:xfrm>
                <a:off x="2386013" y="2830513"/>
                <a:ext cx="249238" cy="123825"/>
              </a:xfrm>
              <a:custGeom>
                <a:avLst/>
                <a:gdLst>
                  <a:gd name="T0" fmla="*/ 87 w 89"/>
                  <a:gd name="T1" fmla="*/ 0 h 44"/>
                  <a:gd name="T2" fmla="*/ 86 w 89"/>
                  <a:gd name="T3" fmla="*/ 0 h 44"/>
                  <a:gd name="T4" fmla="*/ 86 w 89"/>
                  <a:gd name="T5" fmla="*/ 0 h 44"/>
                  <a:gd name="T6" fmla="*/ 2 w 89"/>
                  <a:gd name="T7" fmla="*/ 39 h 44"/>
                  <a:gd name="T8" fmla="*/ 1 w 89"/>
                  <a:gd name="T9" fmla="*/ 42 h 44"/>
                  <a:gd name="T10" fmla="*/ 1 w 89"/>
                  <a:gd name="T11" fmla="*/ 43 h 44"/>
                  <a:gd name="T12" fmla="*/ 2 w 89"/>
                  <a:gd name="T13" fmla="*/ 44 h 44"/>
                  <a:gd name="T14" fmla="*/ 3 w 89"/>
                  <a:gd name="T15" fmla="*/ 44 h 44"/>
                  <a:gd name="T16" fmla="*/ 4 w 89"/>
                  <a:gd name="T17" fmla="*/ 44 h 44"/>
                  <a:gd name="T18" fmla="*/ 88 w 89"/>
                  <a:gd name="T19" fmla="*/ 5 h 44"/>
                  <a:gd name="T20" fmla="*/ 89 w 89"/>
                  <a:gd name="T21" fmla="*/ 4 h 44"/>
                  <a:gd name="T22" fmla="*/ 89 w 89"/>
                  <a:gd name="T23" fmla="*/ 2 h 44"/>
                  <a:gd name="T24" fmla="*/ 89 w 89"/>
                  <a:gd name="T25" fmla="*/ 1 h 44"/>
                  <a:gd name="T26" fmla="*/ 87 w 89"/>
                  <a:gd name="T27"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9" h="44">
                    <a:moveTo>
                      <a:pt x="87" y="0"/>
                    </a:moveTo>
                    <a:cubicBezTo>
                      <a:pt x="86" y="0"/>
                      <a:pt x="86" y="0"/>
                      <a:pt x="86" y="0"/>
                    </a:cubicBezTo>
                    <a:cubicBezTo>
                      <a:pt x="86" y="0"/>
                      <a:pt x="86" y="0"/>
                      <a:pt x="86" y="0"/>
                    </a:cubicBezTo>
                    <a:cubicBezTo>
                      <a:pt x="2" y="39"/>
                      <a:pt x="2" y="39"/>
                      <a:pt x="2" y="39"/>
                    </a:cubicBezTo>
                    <a:cubicBezTo>
                      <a:pt x="1" y="40"/>
                      <a:pt x="0" y="41"/>
                      <a:pt x="1" y="42"/>
                    </a:cubicBezTo>
                    <a:cubicBezTo>
                      <a:pt x="1" y="43"/>
                      <a:pt x="1" y="43"/>
                      <a:pt x="1" y="43"/>
                    </a:cubicBezTo>
                    <a:cubicBezTo>
                      <a:pt x="1" y="44"/>
                      <a:pt x="2" y="44"/>
                      <a:pt x="2" y="44"/>
                    </a:cubicBezTo>
                    <a:cubicBezTo>
                      <a:pt x="3" y="44"/>
                      <a:pt x="3" y="44"/>
                      <a:pt x="3" y="44"/>
                    </a:cubicBezTo>
                    <a:cubicBezTo>
                      <a:pt x="3" y="44"/>
                      <a:pt x="4" y="44"/>
                      <a:pt x="4" y="44"/>
                    </a:cubicBezTo>
                    <a:cubicBezTo>
                      <a:pt x="88" y="5"/>
                      <a:pt x="88" y="5"/>
                      <a:pt x="88" y="5"/>
                    </a:cubicBezTo>
                    <a:cubicBezTo>
                      <a:pt x="89" y="5"/>
                      <a:pt x="89" y="4"/>
                      <a:pt x="89" y="4"/>
                    </a:cubicBezTo>
                    <a:cubicBezTo>
                      <a:pt x="89" y="3"/>
                      <a:pt x="89" y="3"/>
                      <a:pt x="89" y="2"/>
                    </a:cubicBezTo>
                    <a:cubicBezTo>
                      <a:pt x="89" y="1"/>
                      <a:pt x="89" y="1"/>
                      <a:pt x="89" y="1"/>
                    </a:cubicBezTo>
                    <a:cubicBezTo>
                      <a:pt x="88" y="0"/>
                      <a:pt x="88" y="0"/>
                      <a:pt x="87"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5" name="Freeform 269"/>
              <p:cNvSpPr/>
              <p:nvPr/>
            </p:nvSpPr>
            <p:spPr bwMode="auto">
              <a:xfrm>
                <a:off x="2408238" y="2874963"/>
                <a:ext cx="249238" cy="127000"/>
              </a:xfrm>
              <a:custGeom>
                <a:avLst/>
                <a:gdLst>
                  <a:gd name="T0" fmla="*/ 87 w 89"/>
                  <a:gd name="T1" fmla="*/ 0 h 45"/>
                  <a:gd name="T2" fmla="*/ 86 w 89"/>
                  <a:gd name="T3" fmla="*/ 1 h 45"/>
                  <a:gd name="T4" fmla="*/ 86 w 89"/>
                  <a:gd name="T5" fmla="*/ 1 h 45"/>
                  <a:gd name="T6" fmla="*/ 1 w 89"/>
                  <a:gd name="T7" fmla="*/ 40 h 45"/>
                  <a:gd name="T8" fmla="*/ 0 w 89"/>
                  <a:gd name="T9" fmla="*/ 41 h 45"/>
                  <a:gd name="T10" fmla="*/ 0 w 89"/>
                  <a:gd name="T11" fmla="*/ 43 h 45"/>
                  <a:gd name="T12" fmla="*/ 1 w 89"/>
                  <a:gd name="T13" fmla="*/ 44 h 45"/>
                  <a:gd name="T14" fmla="*/ 3 w 89"/>
                  <a:gd name="T15" fmla="*/ 45 h 45"/>
                  <a:gd name="T16" fmla="*/ 4 w 89"/>
                  <a:gd name="T17" fmla="*/ 45 h 45"/>
                  <a:gd name="T18" fmla="*/ 88 w 89"/>
                  <a:gd name="T19" fmla="*/ 5 h 45"/>
                  <a:gd name="T20" fmla="*/ 89 w 89"/>
                  <a:gd name="T21" fmla="*/ 4 h 45"/>
                  <a:gd name="T22" fmla="*/ 89 w 89"/>
                  <a:gd name="T23" fmla="*/ 3 h 45"/>
                  <a:gd name="T24" fmla="*/ 88 w 89"/>
                  <a:gd name="T25" fmla="*/ 2 h 45"/>
                  <a:gd name="T26" fmla="*/ 87 w 89"/>
                  <a:gd name="T27"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9" h="45">
                    <a:moveTo>
                      <a:pt x="87" y="0"/>
                    </a:moveTo>
                    <a:cubicBezTo>
                      <a:pt x="86" y="0"/>
                      <a:pt x="86" y="1"/>
                      <a:pt x="86" y="1"/>
                    </a:cubicBezTo>
                    <a:cubicBezTo>
                      <a:pt x="86" y="1"/>
                      <a:pt x="86" y="1"/>
                      <a:pt x="86" y="1"/>
                    </a:cubicBezTo>
                    <a:cubicBezTo>
                      <a:pt x="1" y="40"/>
                      <a:pt x="1" y="40"/>
                      <a:pt x="1" y="40"/>
                    </a:cubicBezTo>
                    <a:cubicBezTo>
                      <a:pt x="1" y="40"/>
                      <a:pt x="1" y="41"/>
                      <a:pt x="0" y="41"/>
                    </a:cubicBezTo>
                    <a:cubicBezTo>
                      <a:pt x="0" y="42"/>
                      <a:pt x="0" y="42"/>
                      <a:pt x="0" y="43"/>
                    </a:cubicBezTo>
                    <a:cubicBezTo>
                      <a:pt x="1" y="44"/>
                      <a:pt x="1" y="44"/>
                      <a:pt x="1" y="44"/>
                    </a:cubicBezTo>
                    <a:cubicBezTo>
                      <a:pt x="1" y="44"/>
                      <a:pt x="2" y="45"/>
                      <a:pt x="3" y="45"/>
                    </a:cubicBezTo>
                    <a:cubicBezTo>
                      <a:pt x="3" y="45"/>
                      <a:pt x="3" y="45"/>
                      <a:pt x="4" y="45"/>
                    </a:cubicBezTo>
                    <a:cubicBezTo>
                      <a:pt x="88" y="5"/>
                      <a:pt x="88" y="5"/>
                      <a:pt x="88" y="5"/>
                    </a:cubicBezTo>
                    <a:cubicBezTo>
                      <a:pt x="88" y="5"/>
                      <a:pt x="89" y="5"/>
                      <a:pt x="89" y="4"/>
                    </a:cubicBezTo>
                    <a:cubicBezTo>
                      <a:pt x="89" y="4"/>
                      <a:pt x="89" y="3"/>
                      <a:pt x="89" y="3"/>
                    </a:cubicBezTo>
                    <a:cubicBezTo>
                      <a:pt x="88" y="2"/>
                      <a:pt x="88" y="2"/>
                      <a:pt x="88" y="2"/>
                    </a:cubicBezTo>
                    <a:cubicBezTo>
                      <a:pt x="88" y="1"/>
                      <a:pt x="87" y="0"/>
                      <a:pt x="87"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 name="Freeform 270"/>
              <p:cNvSpPr>
                <a:spLocks noEditPoints="1"/>
              </p:cNvSpPr>
              <p:nvPr/>
            </p:nvSpPr>
            <p:spPr bwMode="auto">
              <a:xfrm>
                <a:off x="2430463" y="2922588"/>
                <a:ext cx="249238" cy="123825"/>
              </a:xfrm>
              <a:custGeom>
                <a:avLst/>
                <a:gdLst>
                  <a:gd name="T0" fmla="*/ 86 w 89"/>
                  <a:gd name="T1" fmla="*/ 2 h 44"/>
                  <a:gd name="T2" fmla="*/ 86 w 89"/>
                  <a:gd name="T3" fmla="*/ 2 h 44"/>
                  <a:gd name="T4" fmla="*/ 86 w 89"/>
                  <a:gd name="T5" fmla="*/ 2 h 44"/>
                  <a:gd name="T6" fmla="*/ 86 w 89"/>
                  <a:gd name="T7" fmla="*/ 0 h 44"/>
                  <a:gd name="T8" fmla="*/ 85 w 89"/>
                  <a:gd name="T9" fmla="*/ 0 h 44"/>
                  <a:gd name="T10" fmla="*/ 85 w 89"/>
                  <a:gd name="T11" fmla="*/ 0 h 44"/>
                  <a:gd name="T12" fmla="*/ 1 w 89"/>
                  <a:gd name="T13" fmla="*/ 40 h 44"/>
                  <a:gd name="T14" fmla="*/ 0 w 89"/>
                  <a:gd name="T15" fmla="*/ 41 h 44"/>
                  <a:gd name="T16" fmla="*/ 0 w 89"/>
                  <a:gd name="T17" fmla="*/ 42 h 44"/>
                  <a:gd name="T18" fmla="*/ 1 w 89"/>
                  <a:gd name="T19" fmla="*/ 43 h 44"/>
                  <a:gd name="T20" fmla="*/ 3 w 89"/>
                  <a:gd name="T21" fmla="*/ 44 h 44"/>
                  <a:gd name="T22" fmla="*/ 3 w 89"/>
                  <a:gd name="T23" fmla="*/ 44 h 44"/>
                  <a:gd name="T24" fmla="*/ 88 w 89"/>
                  <a:gd name="T25" fmla="*/ 5 h 44"/>
                  <a:gd name="T26" fmla="*/ 89 w 89"/>
                  <a:gd name="T27" fmla="*/ 2 h 44"/>
                  <a:gd name="T28" fmla="*/ 88 w 89"/>
                  <a:gd name="T29" fmla="*/ 1 h 44"/>
                  <a:gd name="T30" fmla="*/ 87 w 89"/>
                  <a:gd name="T31" fmla="*/ 0 h 44"/>
                  <a:gd name="T32" fmla="*/ 86 w 89"/>
                  <a:gd name="T33"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9" h="44">
                    <a:moveTo>
                      <a:pt x="86" y="2"/>
                    </a:moveTo>
                    <a:cubicBezTo>
                      <a:pt x="86" y="2"/>
                      <a:pt x="86" y="2"/>
                      <a:pt x="86" y="2"/>
                    </a:cubicBezTo>
                    <a:cubicBezTo>
                      <a:pt x="86" y="2"/>
                      <a:pt x="86" y="2"/>
                      <a:pt x="86" y="2"/>
                    </a:cubicBezTo>
                    <a:moveTo>
                      <a:pt x="86" y="0"/>
                    </a:moveTo>
                    <a:cubicBezTo>
                      <a:pt x="86" y="0"/>
                      <a:pt x="86" y="0"/>
                      <a:pt x="85" y="0"/>
                    </a:cubicBezTo>
                    <a:cubicBezTo>
                      <a:pt x="85" y="0"/>
                      <a:pt x="85" y="0"/>
                      <a:pt x="85" y="0"/>
                    </a:cubicBezTo>
                    <a:cubicBezTo>
                      <a:pt x="1" y="40"/>
                      <a:pt x="1" y="40"/>
                      <a:pt x="1" y="40"/>
                    </a:cubicBezTo>
                    <a:cubicBezTo>
                      <a:pt x="1" y="40"/>
                      <a:pt x="0" y="40"/>
                      <a:pt x="0" y="41"/>
                    </a:cubicBezTo>
                    <a:cubicBezTo>
                      <a:pt x="0" y="41"/>
                      <a:pt x="0" y="42"/>
                      <a:pt x="0" y="42"/>
                    </a:cubicBezTo>
                    <a:cubicBezTo>
                      <a:pt x="1" y="43"/>
                      <a:pt x="1" y="43"/>
                      <a:pt x="1" y="43"/>
                    </a:cubicBezTo>
                    <a:cubicBezTo>
                      <a:pt x="1" y="44"/>
                      <a:pt x="2" y="44"/>
                      <a:pt x="3" y="44"/>
                    </a:cubicBezTo>
                    <a:cubicBezTo>
                      <a:pt x="3" y="44"/>
                      <a:pt x="3" y="44"/>
                      <a:pt x="3" y="44"/>
                    </a:cubicBezTo>
                    <a:cubicBezTo>
                      <a:pt x="88" y="5"/>
                      <a:pt x="88" y="5"/>
                      <a:pt x="88" y="5"/>
                    </a:cubicBezTo>
                    <a:cubicBezTo>
                      <a:pt x="89" y="5"/>
                      <a:pt x="89" y="3"/>
                      <a:pt x="89" y="2"/>
                    </a:cubicBezTo>
                    <a:cubicBezTo>
                      <a:pt x="88" y="1"/>
                      <a:pt x="88" y="1"/>
                      <a:pt x="88" y="1"/>
                    </a:cubicBezTo>
                    <a:cubicBezTo>
                      <a:pt x="88" y="1"/>
                      <a:pt x="87" y="0"/>
                      <a:pt x="87" y="0"/>
                    </a:cubicBezTo>
                    <a:cubicBezTo>
                      <a:pt x="87" y="0"/>
                      <a:pt x="86" y="0"/>
                      <a:pt x="86"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7" name="Freeform 271"/>
              <p:cNvSpPr>
                <a:spLocks noEditPoints="1"/>
              </p:cNvSpPr>
              <p:nvPr/>
            </p:nvSpPr>
            <p:spPr bwMode="auto">
              <a:xfrm>
                <a:off x="2452688" y="2970213"/>
                <a:ext cx="249238" cy="123825"/>
              </a:xfrm>
              <a:custGeom>
                <a:avLst/>
                <a:gdLst>
                  <a:gd name="T0" fmla="*/ 86 w 89"/>
                  <a:gd name="T1" fmla="*/ 2 h 44"/>
                  <a:gd name="T2" fmla="*/ 86 w 89"/>
                  <a:gd name="T3" fmla="*/ 2 h 44"/>
                  <a:gd name="T4" fmla="*/ 86 w 89"/>
                  <a:gd name="T5" fmla="*/ 2 h 44"/>
                  <a:gd name="T6" fmla="*/ 86 w 89"/>
                  <a:gd name="T7" fmla="*/ 0 h 44"/>
                  <a:gd name="T8" fmla="*/ 85 w 89"/>
                  <a:gd name="T9" fmla="*/ 0 h 44"/>
                  <a:gd name="T10" fmla="*/ 85 w 89"/>
                  <a:gd name="T11" fmla="*/ 0 h 44"/>
                  <a:gd name="T12" fmla="*/ 1 w 89"/>
                  <a:gd name="T13" fmla="*/ 39 h 44"/>
                  <a:gd name="T14" fmla="*/ 0 w 89"/>
                  <a:gd name="T15" fmla="*/ 40 h 44"/>
                  <a:gd name="T16" fmla="*/ 0 w 89"/>
                  <a:gd name="T17" fmla="*/ 42 h 44"/>
                  <a:gd name="T18" fmla="*/ 0 w 89"/>
                  <a:gd name="T19" fmla="*/ 43 h 44"/>
                  <a:gd name="T20" fmla="*/ 2 w 89"/>
                  <a:gd name="T21" fmla="*/ 44 h 44"/>
                  <a:gd name="T22" fmla="*/ 3 w 89"/>
                  <a:gd name="T23" fmla="*/ 44 h 44"/>
                  <a:gd name="T24" fmla="*/ 87 w 89"/>
                  <a:gd name="T25" fmla="*/ 5 h 44"/>
                  <a:gd name="T26" fmla="*/ 88 w 89"/>
                  <a:gd name="T27" fmla="*/ 2 h 44"/>
                  <a:gd name="T28" fmla="*/ 88 w 89"/>
                  <a:gd name="T29" fmla="*/ 1 h 44"/>
                  <a:gd name="T30" fmla="*/ 87 w 89"/>
                  <a:gd name="T31" fmla="*/ 0 h 44"/>
                  <a:gd name="T32" fmla="*/ 86 w 89"/>
                  <a:gd name="T33"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9" h="44">
                    <a:moveTo>
                      <a:pt x="86" y="2"/>
                    </a:moveTo>
                    <a:cubicBezTo>
                      <a:pt x="86" y="2"/>
                      <a:pt x="86" y="2"/>
                      <a:pt x="86" y="2"/>
                    </a:cubicBezTo>
                    <a:cubicBezTo>
                      <a:pt x="86" y="2"/>
                      <a:pt x="86" y="2"/>
                      <a:pt x="86" y="2"/>
                    </a:cubicBezTo>
                    <a:moveTo>
                      <a:pt x="86" y="0"/>
                    </a:moveTo>
                    <a:cubicBezTo>
                      <a:pt x="86" y="0"/>
                      <a:pt x="85" y="0"/>
                      <a:pt x="85" y="0"/>
                    </a:cubicBezTo>
                    <a:cubicBezTo>
                      <a:pt x="85" y="0"/>
                      <a:pt x="85" y="0"/>
                      <a:pt x="85" y="0"/>
                    </a:cubicBezTo>
                    <a:cubicBezTo>
                      <a:pt x="1" y="39"/>
                      <a:pt x="1" y="39"/>
                      <a:pt x="1" y="39"/>
                    </a:cubicBezTo>
                    <a:cubicBezTo>
                      <a:pt x="0" y="39"/>
                      <a:pt x="0" y="40"/>
                      <a:pt x="0" y="40"/>
                    </a:cubicBezTo>
                    <a:cubicBezTo>
                      <a:pt x="0" y="41"/>
                      <a:pt x="0" y="41"/>
                      <a:pt x="0" y="42"/>
                    </a:cubicBezTo>
                    <a:cubicBezTo>
                      <a:pt x="0" y="43"/>
                      <a:pt x="0" y="43"/>
                      <a:pt x="0" y="43"/>
                    </a:cubicBezTo>
                    <a:cubicBezTo>
                      <a:pt x="1" y="44"/>
                      <a:pt x="2" y="44"/>
                      <a:pt x="2" y="44"/>
                    </a:cubicBezTo>
                    <a:cubicBezTo>
                      <a:pt x="3" y="44"/>
                      <a:pt x="3" y="44"/>
                      <a:pt x="3" y="44"/>
                    </a:cubicBezTo>
                    <a:cubicBezTo>
                      <a:pt x="87" y="5"/>
                      <a:pt x="87" y="5"/>
                      <a:pt x="87" y="5"/>
                    </a:cubicBezTo>
                    <a:cubicBezTo>
                      <a:pt x="88" y="4"/>
                      <a:pt x="89" y="3"/>
                      <a:pt x="88" y="2"/>
                    </a:cubicBezTo>
                    <a:cubicBezTo>
                      <a:pt x="88" y="1"/>
                      <a:pt x="88" y="1"/>
                      <a:pt x="88" y="1"/>
                    </a:cubicBezTo>
                    <a:cubicBezTo>
                      <a:pt x="88" y="0"/>
                      <a:pt x="87" y="0"/>
                      <a:pt x="87" y="0"/>
                    </a:cubicBezTo>
                    <a:cubicBezTo>
                      <a:pt x="86" y="0"/>
                      <a:pt x="86" y="0"/>
                      <a:pt x="86"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8" name="Freeform 272"/>
              <p:cNvSpPr>
                <a:spLocks noEditPoints="1"/>
              </p:cNvSpPr>
              <p:nvPr/>
            </p:nvSpPr>
            <p:spPr bwMode="auto">
              <a:xfrm>
                <a:off x="2471738" y="3014663"/>
                <a:ext cx="250825" cy="127000"/>
              </a:xfrm>
              <a:custGeom>
                <a:avLst/>
                <a:gdLst>
                  <a:gd name="T0" fmla="*/ 87 w 89"/>
                  <a:gd name="T1" fmla="*/ 2 h 45"/>
                  <a:gd name="T2" fmla="*/ 87 w 89"/>
                  <a:gd name="T3" fmla="*/ 2 h 45"/>
                  <a:gd name="T4" fmla="*/ 87 w 89"/>
                  <a:gd name="T5" fmla="*/ 2 h 45"/>
                  <a:gd name="T6" fmla="*/ 87 w 89"/>
                  <a:gd name="T7" fmla="*/ 0 h 45"/>
                  <a:gd name="T8" fmla="*/ 86 w 89"/>
                  <a:gd name="T9" fmla="*/ 1 h 45"/>
                  <a:gd name="T10" fmla="*/ 86 w 89"/>
                  <a:gd name="T11" fmla="*/ 1 h 45"/>
                  <a:gd name="T12" fmla="*/ 2 w 89"/>
                  <a:gd name="T13" fmla="*/ 40 h 45"/>
                  <a:gd name="T14" fmla="*/ 1 w 89"/>
                  <a:gd name="T15" fmla="*/ 41 h 45"/>
                  <a:gd name="T16" fmla="*/ 1 w 89"/>
                  <a:gd name="T17" fmla="*/ 42 h 45"/>
                  <a:gd name="T18" fmla="*/ 1 w 89"/>
                  <a:gd name="T19" fmla="*/ 44 h 45"/>
                  <a:gd name="T20" fmla="*/ 3 w 89"/>
                  <a:gd name="T21" fmla="*/ 45 h 45"/>
                  <a:gd name="T22" fmla="*/ 4 w 89"/>
                  <a:gd name="T23" fmla="*/ 45 h 45"/>
                  <a:gd name="T24" fmla="*/ 88 w 89"/>
                  <a:gd name="T25" fmla="*/ 5 h 45"/>
                  <a:gd name="T26" fmla="*/ 89 w 89"/>
                  <a:gd name="T27" fmla="*/ 4 h 45"/>
                  <a:gd name="T28" fmla="*/ 89 w 89"/>
                  <a:gd name="T29" fmla="*/ 3 h 45"/>
                  <a:gd name="T30" fmla="*/ 89 w 89"/>
                  <a:gd name="T31" fmla="*/ 2 h 45"/>
                  <a:gd name="T32" fmla="*/ 87 w 89"/>
                  <a:gd name="T33"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9" h="45">
                    <a:moveTo>
                      <a:pt x="87" y="2"/>
                    </a:moveTo>
                    <a:cubicBezTo>
                      <a:pt x="87" y="2"/>
                      <a:pt x="87" y="2"/>
                      <a:pt x="87" y="2"/>
                    </a:cubicBezTo>
                    <a:cubicBezTo>
                      <a:pt x="87" y="2"/>
                      <a:pt x="87" y="2"/>
                      <a:pt x="87" y="2"/>
                    </a:cubicBezTo>
                    <a:moveTo>
                      <a:pt x="87" y="0"/>
                    </a:moveTo>
                    <a:cubicBezTo>
                      <a:pt x="86" y="0"/>
                      <a:pt x="86" y="0"/>
                      <a:pt x="86" y="1"/>
                    </a:cubicBezTo>
                    <a:cubicBezTo>
                      <a:pt x="86" y="1"/>
                      <a:pt x="86" y="1"/>
                      <a:pt x="86" y="1"/>
                    </a:cubicBezTo>
                    <a:cubicBezTo>
                      <a:pt x="2" y="40"/>
                      <a:pt x="2" y="40"/>
                      <a:pt x="2" y="40"/>
                    </a:cubicBezTo>
                    <a:cubicBezTo>
                      <a:pt x="1" y="40"/>
                      <a:pt x="1" y="40"/>
                      <a:pt x="1" y="41"/>
                    </a:cubicBezTo>
                    <a:cubicBezTo>
                      <a:pt x="0" y="41"/>
                      <a:pt x="0" y="42"/>
                      <a:pt x="1" y="42"/>
                    </a:cubicBezTo>
                    <a:cubicBezTo>
                      <a:pt x="1" y="44"/>
                      <a:pt x="1" y="44"/>
                      <a:pt x="1" y="44"/>
                    </a:cubicBezTo>
                    <a:cubicBezTo>
                      <a:pt x="2" y="44"/>
                      <a:pt x="2" y="45"/>
                      <a:pt x="3" y="45"/>
                    </a:cubicBezTo>
                    <a:cubicBezTo>
                      <a:pt x="3" y="45"/>
                      <a:pt x="4" y="45"/>
                      <a:pt x="4" y="45"/>
                    </a:cubicBezTo>
                    <a:cubicBezTo>
                      <a:pt x="88" y="5"/>
                      <a:pt x="88" y="5"/>
                      <a:pt x="88" y="5"/>
                    </a:cubicBezTo>
                    <a:cubicBezTo>
                      <a:pt x="89" y="5"/>
                      <a:pt x="89" y="5"/>
                      <a:pt x="89" y="4"/>
                    </a:cubicBezTo>
                    <a:cubicBezTo>
                      <a:pt x="89" y="4"/>
                      <a:pt x="89" y="3"/>
                      <a:pt x="89" y="3"/>
                    </a:cubicBezTo>
                    <a:cubicBezTo>
                      <a:pt x="89" y="2"/>
                      <a:pt x="89" y="2"/>
                      <a:pt x="89" y="2"/>
                    </a:cubicBezTo>
                    <a:cubicBezTo>
                      <a:pt x="88" y="1"/>
                      <a:pt x="88" y="0"/>
                      <a:pt x="87"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9" name="Freeform 273"/>
              <p:cNvSpPr>
                <a:spLocks noEditPoints="1"/>
              </p:cNvSpPr>
              <p:nvPr/>
            </p:nvSpPr>
            <p:spPr bwMode="auto">
              <a:xfrm>
                <a:off x="2495551" y="3062288"/>
                <a:ext cx="249238" cy="123825"/>
              </a:xfrm>
              <a:custGeom>
                <a:avLst/>
                <a:gdLst>
                  <a:gd name="T0" fmla="*/ 87 w 89"/>
                  <a:gd name="T1" fmla="*/ 2 h 44"/>
                  <a:gd name="T2" fmla="*/ 87 w 89"/>
                  <a:gd name="T3" fmla="*/ 2 h 44"/>
                  <a:gd name="T4" fmla="*/ 87 w 89"/>
                  <a:gd name="T5" fmla="*/ 2 h 44"/>
                  <a:gd name="T6" fmla="*/ 87 w 89"/>
                  <a:gd name="T7" fmla="*/ 0 h 44"/>
                  <a:gd name="T8" fmla="*/ 86 w 89"/>
                  <a:gd name="T9" fmla="*/ 0 h 44"/>
                  <a:gd name="T10" fmla="*/ 86 w 89"/>
                  <a:gd name="T11" fmla="*/ 0 h 44"/>
                  <a:gd name="T12" fmla="*/ 1 w 89"/>
                  <a:gd name="T13" fmla="*/ 39 h 44"/>
                  <a:gd name="T14" fmla="*/ 0 w 89"/>
                  <a:gd name="T15" fmla="*/ 42 h 44"/>
                  <a:gd name="T16" fmla="*/ 1 w 89"/>
                  <a:gd name="T17" fmla="*/ 43 h 44"/>
                  <a:gd name="T18" fmla="*/ 2 w 89"/>
                  <a:gd name="T19" fmla="*/ 44 h 44"/>
                  <a:gd name="T20" fmla="*/ 3 w 89"/>
                  <a:gd name="T21" fmla="*/ 44 h 44"/>
                  <a:gd name="T22" fmla="*/ 4 w 89"/>
                  <a:gd name="T23" fmla="*/ 44 h 44"/>
                  <a:gd name="T24" fmla="*/ 88 w 89"/>
                  <a:gd name="T25" fmla="*/ 5 h 44"/>
                  <a:gd name="T26" fmla="*/ 89 w 89"/>
                  <a:gd name="T27" fmla="*/ 2 h 44"/>
                  <a:gd name="T28" fmla="*/ 88 w 89"/>
                  <a:gd name="T29" fmla="*/ 1 h 44"/>
                  <a:gd name="T30" fmla="*/ 87 w 89"/>
                  <a:gd name="T31" fmla="*/ 0 h 44"/>
                  <a:gd name="T32" fmla="*/ 87 w 89"/>
                  <a:gd name="T33"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9" h="44">
                    <a:moveTo>
                      <a:pt x="87" y="2"/>
                    </a:moveTo>
                    <a:cubicBezTo>
                      <a:pt x="87" y="2"/>
                      <a:pt x="87" y="2"/>
                      <a:pt x="87" y="2"/>
                    </a:cubicBezTo>
                    <a:cubicBezTo>
                      <a:pt x="87" y="2"/>
                      <a:pt x="87" y="2"/>
                      <a:pt x="87" y="2"/>
                    </a:cubicBezTo>
                    <a:moveTo>
                      <a:pt x="87" y="0"/>
                    </a:moveTo>
                    <a:cubicBezTo>
                      <a:pt x="86" y="0"/>
                      <a:pt x="86" y="0"/>
                      <a:pt x="86" y="0"/>
                    </a:cubicBezTo>
                    <a:cubicBezTo>
                      <a:pt x="86" y="0"/>
                      <a:pt x="86" y="0"/>
                      <a:pt x="86" y="0"/>
                    </a:cubicBezTo>
                    <a:cubicBezTo>
                      <a:pt x="1" y="39"/>
                      <a:pt x="1" y="39"/>
                      <a:pt x="1" y="39"/>
                    </a:cubicBezTo>
                    <a:cubicBezTo>
                      <a:pt x="0" y="40"/>
                      <a:pt x="0" y="41"/>
                      <a:pt x="0" y="42"/>
                    </a:cubicBezTo>
                    <a:cubicBezTo>
                      <a:pt x="1" y="43"/>
                      <a:pt x="1" y="43"/>
                      <a:pt x="1" y="43"/>
                    </a:cubicBezTo>
                    <a:cubicBezTo>
                      <a:pt x="1" y="44"/>
                      <a:pt x="2" y="44"/>
                      <a:pt x="2" y="44"/>
                    </a:cubicBezTo>
                    <a:cubicBezTo>
                      <a:pt x="2" y="44"/>
                      <a:pt x="3" y="44"/>
                      <a:pt x="3" y="44"/>
                    </a:cubicBezTo>
                    <a:cubicBezTo>
                      <a:pt x="3" y="44"/>
                      <a:pt x="3" y="44"/>
                      <a:pt x="4" y="44"/>
                    </a:cubicBezTo>
                    <a:cubicBezTo>
                      <a:pt x="88" y="5"/>
                      <a:pt x="88" y="5"/>
                      <a:pt x="88" y="5"/>
                    </a:cubicBezTo>
                    <a:cubicBezTo>
                      <a:pt x="89" y="4"/>
                      <a:pt x="89" y="3"/>
                      <a:pt x="89" y="2"/>
                    </a:cubicBezTo>
                    <a:cubicBezTo>
                      <a:pt x="88" y="1"/>
                      <a:pt x="88" y="1"/>
                      <a:pt x="88" y="1"/>
                    </a:cubicBezTo>
                    <a:cubicBezTo>
                      <a:pt x="88" y="1"/>
                      <a:pt x="88" y="0"/>
                      <a:pt x="87" y="0"/>
                    </a:cubicBezTo>
                    <a:cubicBezTo>
                      <a:pt x="87" y="0"/>
                      <a:pt x="87" y="0"/>
                      <a:pt x="87"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0" name="Freeform 274"/>
              <p:cNvSpPr>
                <a:spLocks noEditPoints="1"/>
              </p:cNvSpPr>
              <p:nvPr/>
            </p:nvSpPr>
            <p:spPr bwMode="auto">
              <a:xfrm>
                <a:off x="2517776" y="3109913"/>
                <a:ext cx="249238" cy="123825"/>
              </a:xfrm>
              <a:custGeom>
                <a:avLst/>
                <a:gdLst>
                  <a:gd name="T0" fmla="*/ 86 w 89"/>
                  <a:gd name="T1" fmla="*/ 2 h 44"/>
                  <a:gd name="T2" fmla="*/ 86 w 89"/>
                  <a:gd name="T3" fmla="*/ 2 h 44"/>
                  <a:gd name="T4" fmla="*/ 86 w 89"/>
                  <a:gd name="T5" fmla="*/ 2 h 44"/>
                  <a:gd name="T6" fmla="*/ 86 w 89"/>
                  <a:gd name="T7" fmla="*/ 0 h 44"/>
                  <a:gd name="T8" fmla="*/ 85 w 89"/>
                  <a:gd name="T9" fmla="*/ 0 h 44"/>
                  <a:gd name="T10" fmla="*/ 85 w 89"/>
                  <a:gd name="T11" fmla="*/ 0 h 44"/>
                  <a:gd name="T12" fmla="*/ 1 w 89"/>
                  <a:gd name="T13" fmla="*/ 39 h 44"/>
                  <a:gd name="T14" fmla="*/ 0 w 89"/>
                  <a:gd name="T15" fmla="*/ 42 h 44"/>
                  <a:gd name="T16" fmla="*/ 1 w 89"/>
                  <a:gd name="T17" fmla="*/ 43 h 44"/>
                  <a:gd name="T18" fmla="*/ 2 w 89"/>
                  <a:gd name="T19" fmla="*/ 44 h 44"/>
                  <a:gd name="T20" fmla="*/ 3 w 89"/>
                  <a:gd name="T21" fmla="*/ 44 h 44"/>
                  <a:gd name="T22" fmla="*/ 3 w 89"/>
                  <a:gd name="T23" fmla="*/ 44 h 44"/>
                  <a:gd name="T24" fmla="*/ 88 w 89"/>
                  <a:gd name="T25" fmla="*/ 5 h 44"/>
                  <a:gd name="T26" fmla="*/ 89 w 89"/>
                  <a:gd name="T27" fmla="*/ 2 h 44"/>
                  <a:gd name="T28" fmla="*/ 88 w 89"/>
                  <a:gd name="T29" fmla="*/ 1 h 44"/>
                  <a:gd name="T30" fmla="*/ 87 w 89"/>
                  <a:gd name="T31" fmla="*/ 0 h 44"/>
                  <a:gd name="T32" fmla="*/ 86 w 89"/>
                  <a:gd name="T33"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9" h="44">
                    <a:moveTo>
                      <a:pt x="86" y="2"/>
                    </a:moveTo>
                    <a:cubicBezTo>
                      <a:pt x="86" y="2"/>
                      <a:pt x="86" y="2"/>
                      <a:pt x="86" y="2"/>
                    </a:cubicBezTo>
                    <a:cubicBezTo>
                      <a:pt x="86" y="2"/>
                      <a:pt x="86" y="2"/>
                      <a:pt x="86" y="2"/>
                    </a:cubicBezTo>
                    <a:moveTo>
                      <a:pt x="86" y="0"/>
                    </a:moveTo>
                    <a:cubicBezTo>
                      <a:pt x="86" y="0"/>
                      <a:pt x="86" y="0"/>
                      <a:pt x="85" y="0"/>
                    </a:cubicBezTo>
                    <a:cubicBezTo>
                      <a:pt x="85" y="0"/>
                      <a:pt x="85" y="0"/>
                      <a:pt x="85" y="0"/>
                    </a:cubicBezTo>
                    <a:cubicBezTo>
                      <a:pt x="1" y="39"/>
                      <a:pt x="1" y="39"/>
                      <a:pt x="1" y="39"/>
                    </a:cubicBezTo>
                    <a:cubicBezTo>
                      <a:pt x="0" y="40"/>
                      <a:pt x="0" y="41"/>
                      <a:pt x="0" y="42"/>
                    </a:cubicBezTo>
                    <a:cubicBezTo>
                      <a:pt x="1" y="43"/>
                      <a:pt x="1" y="43"/>
                      <a:pt x="1" y="43"/>
                    </a:cubicBezTo>
                    <a:cubicBezTo>
                      <a:pt x="1" y="43"/>
                      <a:pt x="1" y="44"/>
                      <a:pt x="2" y="44"/>
                    </a:cubicBezTo>
                    <a:cubicBezTo>
                      <a:pt x="2" y="44"/>
                      <a:pt x="2" y="44"/>
                      <a:pt x="3" y="44"/>
                    </a:cubicBezTo>
                    <a:cubicBezTo>
                      <a:pt x="3" y="44"/>
                      <a:pt x="3" y="44"/>
                      <a:pt x="3" y="44"/>
                    </a:cubicBezTo>
                    <a:cubicBezTo>
                      <a:pt x="88" y="5"/>
                      <a:pt x="88" y="5"/>
                      <a:pt x="88" y="5"/>
                    </a:cubicBezTo>
                    <a:cubicBezTo>
                      <a:pt x="89" y="4"/>
                      <a:pt x="89" y="3"/>
                      <a:pt x="89" y="2"/>
                    </a:cubicBezTo>
                    <a:cubicBezTo>
                      <a:pt x="88" y="1"/>
                      <a:pt x="88" y="1"/>
                      <a:pt x="88" y="1"/>
                    </a:cubicBezTo>
                    <a:cubicBezTo>
                      <a:pt x="88" y="0"/>
                      <a:pt x="87" y="0"/>
                      <a:pt x="87" y="0"/>
                    </a:cubicBezTo>
                    <a:cubicBezTo>
                      <a:pt x="87" y="0"/>
                      <a:pt x="87" y="0"/>
                      <a:pt x="86"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1" name="Freeform 275"/>
              <p:cNvSpPr/>
              <p:nvPr/>
            </p:nvSpPr>
            <p:spPr bwMode="auto">
              <a:xfrm>
                <a:off x="2540001" y="3155950"/>
                <a:ext cx="249238" cy="125413"/>
              </a:xfrm>
              <a:custGeom>
                <a:avLst/>
                <a:gdLst>
                  <a:gd name="T0" fmla="*/ 86 w 89"/>
                  <a:gd name="T1" fmla="*/ 0 h 45"/>
                  <a:gd name="T2" fmla="*/ 85 w 89"/>
                  <a:gd name="T3" fmla="*/ 0 h 45"/>
                  <a:gd name="T4" fmla="*/ 85 w 89"/>
                  <a:gd name="T5" fmla="*/ 0 h 45"/>
                  <a:gd name="T6" fmla="*/ 1 w 89"/>
                  <a:gd name="T7" fmla="*/ 40 h 45"/>
                  <a:gd name="T8" fmla="*/ 0 w 89"/>
                  <a:gd name="T9" fmla="*/ 41 h 45"/>
                  <a:gd name="T10" fmla="*/ 0 w 89"/>
                  <a:gd name="T11" fmla="*/ 42 h 45"/>
                  <a:gd name="T12" fmla="*/ 0 w 89"/>
                  <a:gd name="T13" fmla="*/ 43 h 45"/>
                  <a:gd name="T14" fmla="*/ 2 w 89"/>
                  <a:gd name="T15" fmla="*/ 45 h 45"/>
                  <a:gd name="T16" fmla="*/ 3 w 89"/>
                  <a:gd name="T17" fmla="*/ 44 h 45"/>
                  <a:gd name="T18" fmla="*/ 87 w 89"/>
                  <a:gd name="T19" fmla="*/ 5 h 45"/>
                  <a:gd name="T20" fmla="*/ 88 w 89"/>
                  <a:gd name="T21" fmla="*/ 4 h 45"/>
                  <a:gd name="T22" fmla="*/ 88 w 89"/>
                  <a:gd name="T23" fmla="*/ 3 h 45"/>
                  <a:gd name="T24" fmla="*/ 88 w 89"/>
                  <a:gd name="T25" fmla="*/ 1 h 45"/>
                  <a:gd name="T26" fmla="*/ 86 w 89"/>
                  <a:gd name="T27"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9" h="45">
                    <a:moveTo>
                      <a:pt x="86" y="0"/>
                    </a:moveTo>
                    <a:cubicBezTo>
                      <a:pt x="86" y="0"/>
                      <a:pt x="85" y="0"/>
                      <a:pt x="85" y="0"/>
                    </a:cubicBezTo>
                    <a:cubicBezTo>
                      <a:pt x="85" y="0"/>
                      <a:pt x="85" y="0"/>
                      <a:pt x="85" y="0"/>
                    </a:cubicBezTo>
                    <a:cubicBezTo>
                      <a:pt x="1" y="40"/>
                      <a:pt x="1" y="40"/>
                      <a:pt x="1" y="40"/>
                    </a:cubicBezTo>
                    <a:cubicBezTo>
                      <a:pt x="0" y="40"/>
                      <a:pt x="0" y="40"/>
                      <a:pt x="0" y="41"/>
                    </a:cubicBezTo>
                    <a:cubicBezTo>
                      <a:pt x="0" y="41"/>
                      <a:pt x="0" y="42"/>
                      <a:pt x="0" y="42"/>
                    </a:cubicBezTo>
                    <a:cubicBezTo>
                      <a:pt x="0" y="43"/>
                      <a:pt x="0" y="43"/>
                      <a:pt x="0" y="43"/>
                    </a:cubicBezTo>
                    <a:cubicBezTo>
                      <a:pt x="1" y="44"/>
                      <a:pt x="2" y="45"/>
                      <a:pt x="2" y="45"/>
                    </a:cubicBezTo>
                    <a:cubicBezTo>
                      <a:pt x="3" y="45"/>
                      <a:pt x="3" y="45"/>
                      <a:pt x="3" y="44"/>
                    </a:cubicBezTo>
                    <a:cubicBezTo>
                      <a:pt x="87" y="5"/>
                      <a:pt x="87" y="5"/>
                      <a:pt x="87" y="5"/>
                    </a:cubicBezTo>
                    <a:cubicBezTo>
                      <a:pt x="88" y="5"/>
                      <a:pt x="88" y="5"/>
                      <a:pt x="88" y="4"/>
                    </a:cubicBezTo>
                    <a:cubicBezTo>
                      <a:pt x="89" y="4"/>
                      <a:pt x="89" y="3"/>
                      <a:pt x="88" y="3"/>
                    </a:cubicBezTo>
                    <a:cubicBezTo>
                      <a:pt x="88" y="1"/>
                      <a:pt x="88" y="1"/>
                      <a:pt x="88" y="1"/>
                    </a:cubicBezTo>
                    <a:cubicBezTo>
                      <a:pt x="87" y="1"/>
                      <a:pt x="87" y="0"/>
                      <a:pt x="86"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74" name="Freeform 276"/>
            <p:cNvSpPr/>
            <p:nvPr/>
          </p:nvSpPr>
          <p:spPr bwMode="auto">
            <a:xfrm>
              <a:off x="7054941" y="3897442"/>
              <a:ext cx="231775" cy="330200"/>
            </a:xfrm>
            <a:custGeom>
              <a:avLst/>
              <a:gdLst>
                <a:gd name="T0" fmla="*/ 21 w 83"/>
                <a:gd name="T1" fmla="*/ 0 h 118"/>
                <a:gd name="T2" fmla="*/ 21 w 83"/>
                <a:gd name="T3" fmla="*/ 0 h 118"/>
                <a:gd name="T4" fmla="*/ 10 w 83"/>
                <a:gd name="T5" fmla="*/ 3 h 118"/>
                <a:gd name="T6" fmla="*/ 8 w 83"/>
                <a:gd name="T7" fmla="*/ 4 h 118"/>
                <a:gd name="T8" fmla="*/ 2 w 83"/>
                <a:gd name="T9" fmla="*/ 11 h 118"/>
                <a:gd name="T10" fmla="*/ 0 w 83"/>
                <a:gd name="T11" fmla="*/ 20 h 118"/>
                <a:gd name="T12" fmla="*/ 1 w 83"/>
                <a:gd name="T13" fmla="*/ 27 h 118"/>
                <a:gd name="T14" fmla="*/ 30 w 83"/>
                <a:gd name="T15" fmla="*/ 79 h 118"/>
                <a:gd name="T16" fmla="*/ 42 w 83"/>
                <a:gd name="T17" fmla="*/ 86 h 118"/>
                <a:gd name="T18" fmla="*/ 42 w 83"/>
                <a:gd name="T19" fmla="*/ 86 h 118"/>
                <a:gd name="T20" fmla="*/ 51 w 83"/>
                <a:gd name="T21" fmla="*/ 83 h 118"/>
                <a:gd name="T22" fmla="*/ 61 w 83"/>
                <a:gd name="T23" fmla="*/ 68 h 118"/>
                <a:gd name="T24" fmla="*/ 60 w 83"/>
                <a:gd name="T25" fmla="*/ 63 h 118"/>
                <a:gd name="T26" fmla="*/ 45 w 83"/>
                <a:gd name="T27" fmla="*/ 35 h 118"/>
                <a:gd name="T28" fmla="*/ 43 w 83"/>
                <a:gd name="T29" fmla="*/ 34 h 118"/>
                <a:gd name="T30" fmla="*/ 42 w 83"/>
                <a:gd name="T31" fmla="*/ 34 h 118"/>
                <a:gd name="T32" fmla="*/ 41 w 83"/>
                <a:gd name="T33" fmla="*/ 37 h 118"/>
                <a:gd name="T34" fmla="*/ 56 w 83"/>
                <a:gd name="T35" fmla="*/ 65 h 118"/>
                <a:gd name="T36" fmla="*/ 57 w 83"/>
                <a:gd name="T37" fmla="*/ 68 h 118"/>
                <a:gd name="T38" fmla="*/ 49 w 83"/>
                <a:gd name="T39" fmla="*/ 80 h 118"/>
                <a:gd name="T40" fmla="*/ 42 w 83"/>
                <a:gd name="T41" fmla="*/ 82 h 118"/>
                <a:gd name="T42" fmla="*/ 33 w 83"/>
                <a:gd name="T43" fmla="*/ 77 h 118"/>
                <a:gd name="T44" fmla="*/ 5 w 83"/>
                <a:gd name="T45" fmla="*/ 25 h 118"/>
                <a:gd name="T46" fmla="*/ 4 w 83"/>
                <a:gd name="T47" fmla="*/ 20 h 118"/>
                <a:gd name="T48" fmla="*/ 5 w 83"/>
                <a:gd name="T49" fmla="*/ 13 h 118"/>
                <a:gd name="T50" fmla="*/ 10 w 83"/>
                <a:gd name="T51" fmla="*/ 7 h 118"/>
                <a:gd name="T52" fmla="*/ 12 w 83"/>
                <a:gd name="T53" fmla="*/ 6 h 118"/>
                <a:gd name="T54" fmla="*/ 21 w 83"/>
                <a:gd name="T55" fmla="*/ 4 h 118"/>
                <a:gd name="T56" fmla="*/ 36 w 83"/>
                <a:gd name="T57" fmla="*/ 12 h 118"/>
                <a:gd name="T58" fmla="*/ 77 w 83"/>
                <a:gd name="T59" fmla="*/ 89 h 118"/>
                <a:gd name="T60" fmla="*/ 79 w 83"/>
                <a:gd name="T61" fmla="*/ 96 h 118"/>
                <a:gd name="T62" fmla="*/ 69 w 83"/>
                <a:gd name="T63" fmla="*/ 111 h 118"/>
                <a:gd name="T64" fmla="*/ 61 w 83"/>
                <a:gd name="T65" fmla="*/ 114 h 118"/>
                <a:gd name="T66" fmla="*/ 61 w 83"/>
                <a:gd name="T67" fmla="*/ 114 h 118"/>
                <a:gd name="T68" fmla="*/ 44 w 83"/>
                <a:gd name="T69" fmla="*/ 105 h 118"/>
                <a:gd name="T70" fmla="*/ 14 w 83"/>
                <a:gd name="T71" fmla="*/ 51 h 118"/>
                <a:gd name="T72" fmla="*/ 13 w 83"/>
                <a:gd name="T73" fmla="*/ 50 h 118"/>
                <a:gd name="T74" fmla="*/ 12 w 83"/>
                <a:gd name="T75" fmla="*/ 50 h 118"/>
                <a:gd name="T76" fmla="*/ 11 w 83"/>
                <a:gd name="T77" fmla="*/ 53 h 118"/>
                <a:gd name="T78" fmla="*/ 11 w 83"/>
                <a:gd name="T79" fmla="*/ 53 h 118"/>
                <a:gd name="T80" fmla="*/ 40 w 83"/>
                <a:gd name="T81" fmla="*/ 107 h 118"/>
                <a:gd name="T82" fmla="*/ 61 w 83"/>
                <a:gd name="T83" fmla="*/ 118 h 118"/>
                <a:gd name="T84" fmla="*/ 71 w 83"/>
                <a:gd name="T85" fmla="*/ 115 h 118"/>
                <a:gd name="T86" fmla="*/ 83 w 83"/>
                <a:gd name="T87" fmla="*/ 96 h 118"/>
                <a:gd name="T88" fmla="*/ 81 w 83"/>
                <a:gd name="T89" fmla="*/ 87 h 118"/>
                <a:gd name="T90" fmla="*/ 39 w 83"/>
                <a:gd name="T91" fmla="*/ 10 h 118"/>
                <a:gd name="T92" fmla="*/ 21 w 83"/>
                <a:gd name="T93" fmla="*/ 0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3" h="118">
                  <a:moveTo>
                    <a:pt x="21" y="0"/>
                  </a:moveTo>
                  <a:cubicBezTo>
                    <a:pt x="21" y="0"/>
                    <a:pt x="21" y="0"/>
                    <a:pt x="21" y="0"/>
                  </a:cubicBezTo>
                  <a:cubicBezTo>
                    <a:pt x="17" y="0"/>
                    <a:pt x="14" y="1"/>
                    <a:pt x="10" y="3"/>
                  </a:cubicBezTo>
                  <a:cubicBezTo>
                    <a:pt x="8" y="4"/>
                    <a:pt x="8" y="4"/>
                    <a:pt x="8" y="4"/>
                  </a:cubicBezTo>
                  <a:cubicBezTo>
                    <a:pt x="5" y="5"/>
                    <a:pt x="3" y="8"/>
                    <a:pt x="2" y="11"/>
                  </a:cubicBezTo>
                  <a:cubicBezTo>
                    <a:pt x="0" y="14"/>
                    <a:pt x="0" y="17"/>
                    <a:pt x="0" y="20"/>
                  </a:cubicBezTo>
                  <a:cubicBezTo>
                    <a:pt x="0" y="22"/>
                    <a:pt x="0" y="25"/>
                    <a:pt x="1" y="27"/>
                  </a:cubicBezTo>
                  <a:cubicBezTo>
                    <a:pt x="30" y="79"/>
                    <a:pt x="30" y="79"/>
                    <a:pt x="30" y="79"/>
                  </a:cubicBezTo>
                  <a:cubicBezTo>
                    <a:pt x="32" y="84"/>
                    <a:pt x="37" y="86"/>
                    <a:pt x="42" y="86"/>
                  </a:cubicBezTo>
                  <a:cubicBezTo>
                    <a:pt x="42" y="86"/>
                    <a:pt x="42" y="86"/>
                    <a:pt x="42" y="86"/>
                  </a:cubicBezTo>
                  <a:cubicBezTo>
                    <a:pt x="45" y="86"/>
                    <a:pt x="48" y="85"/>
                    <a:pt x="51" y="83"/>
                  </a:cubicBezTo>
                  <a:cubicBezTo>
                    <a:pt x="57" y="80"/>
                    <a:pt x="61" y="74"/>
                    <a:pt x="61" y="68"/>
                  </a:cubicBezTo>
                  <a:cubicBezTo>
                    <a:pt x="61" y="67"/>
                    <a:pt x="61" y="65"/>
                    <a:pt x="60" y="63"/>
                  </a:cubicBezTo>
                  <a:cubicBezTo>
                    <a:pt x="45" y="35"/>
                    <a:pt x="45" y="35"/>
                    <a:pt x="45" y="35"/>
                  </a:cubicBezTo>
                  <a:cubicBezTo>
                    <a:pt x="44" y="34"/>
                    <a:pt x="44" y="34"/>
                    <a:pt x="43" y="34"/>
                  </a:cubicBezTo>
                  <a:cubicBezTo>
                    <a:pt x="43" y="34"/>
                    <a:pt x="42" y="34"/>
                    <a:pt x="42" y="34"/>
                  </a:cubicBezTo>
                  <a:cubicBezTo>
                    <a:pt x="41" y="35"/>
                    <a:pt x="41" y="36"/>
                    <a:pt x="41" y="37"/>
                  </a:cubicBezTo>
                  <a:cubicBezTo>
                    <a:pt x="56" y="65"/>
                    <a:pt x="56" y="65"/>
                    <a:pt x="56" y="65"/>
                  </a:cubicBezTo>
                  <a:cubicBezTo>
                    <a:pt x="57" y="66"/>
                    <a:pt x="57" y="67"/>
                    <a:pt x="57" y="68"/>
                  </a:cubicBezTo>
                  <a:cubicBezTo>
                    <a:pt x="57" y="72"/>
                    <a:pt x="54" y="77"/>
                    <a:pt x="49" y="80"/>
                  </a:cubicBezTo>
                  <a:cubicBezTo>
                    <a:pt x="47" y="81"/>
                    <a:pt x="44" y="82"/>
                    <a:pt x="42" y="82"/>
                  </a:cubicBezTo>
                  <a:cubicBezTo>
                    <a:pt x="38" y="82"/>
                    <a:pt x="35" y="80"/>
                    <a:pt x="33" y="77"/>
                  </a:cubicBezTo>
                  <a:cubicBezTo>
                    <a:pt x="5" y="25"/>
                    <a:pt x="5" y="25"/>
                    <a:pt x="5" y="25"/>
                  </a:cubicBezTo>
                  <a:cubicBezTo>
                    <a:pt x="4" y="24"/>
                    <a:pt x="4" y="22"/>
                    <a:pt x="4" y="20"/>
                  </a:cubicBezTo>
                  <a:cubicBezTo>
                    <a:pt x="4" y="17"/>
                    <a:pt x="4" y="15"/>
                    <a:pt x="5" y="13"/>
                  </a:cubicBezTo>
                  <a:cubicBezTo>
                    <a:pt x="6" y="10"/>
                    <a:pt x="8" y="8"/>
                    <a:pt x="10" y="7"/>
                  </a:cubicBezTo>
                  <a:cubicBezTo>
                    <a:pt x="12" y="6"/>
                    <a:pt x="12" y="6"/>
                    <a:pt x="12" y="6"/>
                  </a:cubicBezTo>
                  <a:cubicBezTo>
                    <a:pt x="15" y="5"/>
                    <a:pt x="18" y="4"/>
                    <a:pt x="21" y="4"/>
                  </a:cubicBezTo>
                  <a:cubicBezTo>
                    <a:pt x="27" y="4"/>
                    <a:pt x="33" y="7"/>
                    <a:pt x="36" y="12"/>
                  </a:cubicBezTo>
                  <a:cubicBezTo>
                    <a:pt x="77" y="89"/>
                    <a:pt x="77" y="89"/>
                    <a:pt x="77" y="89"/>
                  </a:cubicBezTo>
                  <a:cubicBezTo>
                    <a:pt x="78" y="91"/>
                    <a:pt x="79" y="93"/>
                    <a:pt x="79" y="96"/>
                  </a:cubicBezTo>
                  <a:cubicBezTo>
                    <a:pt x="79" y="102"/>
                    <a:pt x="76" y="108"/>
                    <a:pt x="69" y="111"/>
                  </a:cubicBezTo>
                  <a:cubicBezTo>
                    <a:pt x="67" y="113"/>
                    <a:pt x="64" y="114"/>
                    <a:pt x="61" y="114"/>
                  </a:cubicBezTo>
                  <a:cubicBezTo>
                    <a:pt x="61" y="114"/>
                    <a:pt x="61" y="114"/>
                    <a:pt x="61" y="114"/>
                  </a:cubicBezTo>
                  <a:cubicBezTo>
                    <a:pt x="54" y="114"/>
                    <a:pt x="47" y="110"/>
                    <a:pt x="44" y="105"/>
                  </a:cubicBezTo>
                  <a:cubicBezTo>
                    <a:pt x="14" y="51"/>
                    <a:pt x="14" y="51"/>
                    <a:pt x="14" y="51"/>
                  </a:cubicBezTo>
                  <a:cubicBezTo>
                    <a:pt x="14" y="50"/>
                    <a:pt x="13" y="50"/>
                    <a:pt x="13" y="50"/>
                  </a:cubicBezTo>
                  <a:cubicBezTo>
                    <a:pt x="12" y="50"/>
                    <a:pt x="12" y="50"/>
                    <a:pt x="12" y="50"/>
                  </a:cubicBezTo>
                  <a:cubicBezTo>
                    <a:pt x="11" y="51"/>
                    <a:pt x="10" y="52"/>
                    <a:pt x="11" y="53"/>
                  </a:cubicBezTo>
                  <a:cubicBezTo>
                    <a:pt x="11" y="53"/>
                    <a:pt x="11" y="53"/>
                    <a:pt x="11" y="53"/>
                  </a:cubicBezTo>
                  <a:cubicBezTo>
                    <a:pt x="40" y="107"/>
                    <a:pt x="40" y="107"/>
                    <a:pt x="40" y="107"/>
                  </a:cubicBezTo>
                  <a:cubicBezTo>
                    <a:pt x="44" y="114"/>
                    <a:pt x="52" y="118"/>
                    <a:pt x="61" y="118"/>
                  </a:cubicBezTo>
                  <a:cubicBezTo>
                    <a:pt x="64" y="118"/>
                    <a:pt x="68" y="117"/>
                    <a:pt x="71" y="115"/>
                  </a:cubicBezTo>
                  <a:cubicBezTo>
                    <a:pt x="79" y="111"/>
                    <a:pt x="83" y="104"/>
                    <a:pt x="83" y="96"/>
                  </a:cubicBezTo>
                  <a:cubicBezTo>
                    <a:pt x="83" y="93"/>
                    <a:pt x="82" y="90"/>
                    <a:pt x="81" y="87"/>
                  </a:cubicBezTo>
                  <a:cubicBezTo>
                    <a:pt x="39" y="10"/>
                    <a:pt x="39" y="10"/>
                    <a:pt x="39" y="10"/>
                  </a:cubicBezTo>
                  <a:cubicBezTo>
                    <a:pt x="35" y="4"/>
                    <a:pt x="28" y="0"/>
                    <a:pt x="21"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 name="Freeform 277"/>
            <p:cNvSpPr/>
            <p:nvPr/>
          </p:nvSpPr>
          <p:spPr bwMode="auto">
            <a:xfrm>
              <a:off x="5160963" y="2172494"/>
              <a:ext cx="277813" cy="303213"/>
            </a:xfrm>
            <a:custGeom>
              <a:avLst/>
              <a:gdLst>
                <a:gd name="T0" fmla="*/ 79 w 99"/>
                <a:gd name="T1" fmla="*/ 0 h 108"/>
                <a:gd name="T2" fmla="*/ 65 w 99"/>
                <a:gd name="T3" fmla="*/ 6 h 108"/>
                <a:gd name="T4" fmla="*/ 27 w 99"/>
                <a:gd name="T5" fmla="*/ 51 h 108"/>
                <a:gd name="T6" fmla="*/ 24 w 99"/>
                <a:gd name="T7" fmla="*/ 59 h 108"/>
                <a:gd name="T8" fmla="*/ 31 w 99"/>
                <a:gd name="T9" fmla="*/ 72 h 108"/>
                <a:gd name="T10" fmla="*/ 43 w 99"/>
                <a:gd name="T11" fmla="*/ 77 h 108"/>
                <a:gd name="T12" fmla="*/ 43 w 99"/>
                <a:gd name="T13" fmla="*/ 77 h 108"/>
                <a:gd name="T14" fmla="*/ 53 w 99"/>
                <a:gd name="T15" fmla="*/ 73 h 108"/>
                <a:gd name="T16" fmla="*/ 73 w 99"/>
                <a:gd name="T17" fmla="*/ 49 h 108"/>
                <a:gd name="T18" fmla="*/ 73 w 99"/>
                <a:gd name="T19" fmla="*/ 46 h 108"/>
                <a:gd name="T20" fmla="*/ 72 w 99"/>
                <a:gd name="T21" fmla="*/ 46 h 108"/>
                <a:gd name="T22" fmla="*/ 70 w 99"/>
                <a:gd name="T23" fmla="*/ 46 h 108"/>
                <a:gd name="T24" fmla="*/ 50 w 99"/>
                <a:gd name="T25" fmla="*/ 70 h 108"/>
                <a:gd name="T26" fmla="*/ 43 w 99"/>
                <a:gd name="T27" fmla="*/ 73 h 108"/>
                <a:gd name="T28" fmla="*/ 43 w 99"/>
                <a:gd name="T29" fmla="*/ 73 h 108"/>
                <a:gd name="T30" fmla="*/ 34 w 99"/>
                <a:gd name="T31" fmla="*/ 69 h 108"/>
                <a:gd name="T32" fmla="*/ 28 w 99"/>
                <a:gd name="T33" fmla="*/ 59 h 108"/>
                <a:gd name="T34" fmla="*/ 30 w 99"/>
                <a:gd name="T35" fmla="*/ 54 h 108"/>
                <a:gd name="T36" fmla="*/ 68 w 99"/>
                <a:gd name="T37" fmla="*/ 8 h 108"/>
                <a:gd name="T38" fmla="*/ 79 w 99"/>
                <a:gd name="T39" fmla="*/ 4 h 108"/>
                <a:gd name="T40" fmla="*/ 79 w 99"/>
                <a:gd name="T41" fmla="*/ 4 h 108"/>
                <a:gd name="T42" fmla="*/ 87 w 99"/>
                <a:gd name="T43" fmla="*/ 7 h 108"/>
                <a:gd name="T44" fmla="*/ 88 w 99"/>
                <a:gd name="T45" fmla="*/ 8 h 108"/>
                <a:gd name="T46" fmla="*/ 95 w 99"/>
                <a:gd name="T47" fmla="*/ 22 h 108"/>
                <a:gd name="T48" fmla="*/ 91 w 99"/>
                <a:gd name="T49" fmla="*/ 32 h 108"/>
                <a:gd name="T50" fmla="*/ 35 w 99"/>
                <a:gd name="T51" fmla="*/ 98 h 108"/>
                <a:gd name="T52" fmla="*/ 23 w 99"/>
                <a:gd name="T53" fmla="*/ 104 h 108"/>
                <a:gd name="T54" fmla="*/ 11 w 99"/>
                <a:gd name="T55" fmla="*/ 100 h 108"/>
                <a:gd name="T56" fmla="*/ 4 w 99"/>
                <a:gd name="T57" fmla="*/ 84 h 108"/>
                <a:gd name="T58" fmla="*/ 8 w 99"/>
                <a:gd name="T59" fmla="*/ 73 h 108"/>
                <a:gd name="T60" fmla="*/ 48 w 99"/>
                <a:gd name="T61" fmla="*/ 26 h 108"/>
                <a:gd name="T62" fmla="*/ 47 w 99"/>
                <a:gd name="T63" fmla="*/ 23 h 108"/>
                <a:gd name="T64" fmla="*/ 46 w 99"/>
                <a:gd name="T65" fmla="*/ 23 h 108"/>
                <a:gd name="T66" fmla="*/ 45 w 99"/>
                <a:gd name="T67" fmla="*/ 24 h 108"/>
                <a:gd name="T68" fmla="*/ 5 w 99"/>
                <a:gd name="T69" fmla="*/ 71 h 108"/>
                <a:gd name="T70" fmla="*/ 0 w 99"/>
                <a:gd name="T71" fmla="*/ 84 h 108"/>
                <a:gd name="T72" fmla="*/ 8 w 99"/>
                <a:gd name="T73" fmla="*/ 103 h 108"/>
                <a:gd name="T74" fmla="*/ 23 w 99"/>
                <a:gd name="T75" fmla="*/ 108 h 108"/>
                <a:gd name="T76" fmla="*/ 23 w 99"/>
                <a:gd name="T77" fmla="*/ 108 h 108"/>
                <a:gd name="T78" fmla="*/ 23 w 99"/>
                <a:gd name="T79" fmla="*/ 108 h 108"/>
                <a:gd name="T80" fmla="*/ 38 w 99"/>
                <a:gd name="T81" fmla="*/ 101 h 108"/>
                <a:gd name="T82" fmla="*/ 94 w 99"/>
                <a:gd name="T83" fmla="*/ 35 h 108"/>
                <a:gd name="T84" fmla="*/ 99 w 99"/>
                <a:gd name="T85" fmla="*/ 22 h 108"/>
                <a:gd name="T86" fmla="*/ 91 w 99"/>
                <a:gd name="T87" fmla="*/ 5 h 108"/>
                <a:gd name="T88" fmla="*/ 89 w 99"/>
                <a:gd name="T89" fmla="*/ 3 h 108"/>
                <a:gd name="T90" fmla="*/ 79 w 99"/>
                <a:gd name="T91"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9" h="108">
                  <a:moveTo>
                    <a:pt x="79" y="0"/>
                  </a:moveTo>
                  <a:cubicBezTo>
                    <a:pt x="73" y="0"/>
                    <a:pt x="68" y="2"/>
                    <a:pt x="65" y="6"/>
                  </a:cubicBezTo>
                  <a:cubicBezTo>
                    <a:pt x="27" y="51"/>
                    <a:pt x="27" y="51"/>
                    <a:pt x="27" y="51"/>
                  </a:cubicBezTo>
                  <a:cubicBezTo>
                    <a:pt x="25" y="53"/>
                    <a:pt x="24" y="56"/>
                    <a:pt x="24" y="59"/>
                  </a:cubicBezTo>
                  <a:cubicBezTo>
                    <a:pt x="24" y="64"/>
                    <a:pt x="27" y="69"/>
                    <a:pt x="31" y="72"/>
                  </a:cubicBezTo>
                  <a:cubicBezTo>
                    <a:pt x="35" y="76"/>
                    <a:pt x="39" y="77"/>
                    <a:pt x="43" y="77"/>
                  </a:cubicBezTo>
                  <a:cubicBezTo>
                    <a:pt x="43" y="77"/>
                    <a:pt x="43" y="77"/>
                    <a:pt x="43" y="77"/>
                  </a:cubicBezTo>
                  <a:cubicBezTo>
                    <a:pt x="47" y="77"/>
                    <a:pt x="50" y="76"/>
                    <a:pt x="53" y="73"/>
                  </a:cubicBezTo>
                  <a:cubicBezTo>
                    <a:pt x="73" y="49"/>
                    <a:pt x="73" y="49"/>
                    <a:pt x="73" y="49"/>
                  </a:cubicBezTo>
                  <a:cubicBezTo>
                    <a:pt x="74" y="48"/>
                    <a:pt x="74" y="47"/>
                    <a:pt x="73" y="46"/>
                  </a:cubicBezTo>
                  <a:cubicBezTo>
                    <a:pt x="73" y="46"/>
                    <a:pt x="72" y="46"/>
                    <a:pt x="72" y="46"/>
                  </a:cubicBezTo>
                  <a:cubicBezTo>
                    <a:pt x="71" y="46"/>
                    <a:pt x="71" y="46"/>
                    <a:pt x="70" y="46"/>
                  </a:cubicBezTo>
                  <a:cubicBezTo>
                    <a:pt x="50" y="70"/>
                    <a:pt x="50" y="70"/>
                    <a:pt x="50" y="70"/>
                  </a:cubicBezTo>
                  <a:cubicBezTo>
                    <a:pt x="48" y="72"/>
                    <a:pt x="46" y="73"/>
                    <a:pt x="43" y="73"/>
                  </a:cubicBezTo>
                  <a:cubicBezTo>
                    <a:pt x="43" y="73"/>
                    <a:pt x="43" y="73"/>
                    <a:pt x="43" y="73"/>
                  </a:cubicBezTo>
                  <a:cubicBezTo>
                    <a:pt x="40" y="73"/>
                    <a:pt x="37" y="72"/>
                    <a:pt x="34" y="69"/>
                  </a:cubicBezTo>
                  <a:cubicBezTo>
                    <a:pt x="30" y="66"/>
                    <a:pt x="28" y="62"/>
                    <a:pt x="28" y="59"/>
                  </a:cubicBezTo>
                  <a:cubicBezTo>
                    <a:pt x="28" y="57"/>
                    <a:pt x="29" y="55"/>
                    <a:pt x="30" y="54"/>
                  </a:cubicBezTo>
                  <a:cubicBezTo>
                    <a:pt x="68" y="8"/>
                    <a:pt x="68" y="8"/>
                    <a:pt x="68" y="8"/>
                  </a:cubicBezTo>
                  <a:cubicBezTo>
                    <a:pt x="70" y="6"/>
                    <a:pt x="74" y="4"/>
                    <a:pt x="79" y="4"/>
                  </a:cubicBezTo>
                  <a:cubicBezTo>
                    <a:pt x="79" y="4"/>
                    <a:pt x="79" y="4"/>
                    <a:pt x="79" y="4"/>
                  </a:cubicBezTo>
                  <a:cubicBezTo>
                    <a:pt x="82" y="4"/>
                    <a:pt x="85" y="5"/>
                    <a:pt x="87" y="7"/>
                  </a:cubicBezTo>
                  <a:cubicBezTo>
                    <a:pt x="88" y="8"/>
                    <a:pt x="88" y="8"/>
                    <a:pt x="88" y="8"/>
                  </a:cubicBezTo>
                  <a:cubicBezTo>
                    <a:pt x="93" y="12"/>
                    <a:pt x="95" y="17"/>
                    <a:pt x="95" y="22"/>
                  </a:cubicBezTo>
                  <a:cubicBezTo>
                    <a:pt x="95" y="26"/>
                    <a:pt x="94" y="29"/>
                    <a:pt x="91" y="32"/>
                  </a:cubicBezTo>
                  <a:cubicBezTo>
                    <a:pt x="35" y="98"/>
                    <a:pt x="35" y="98"/>
                    <a:pt x="35" y="98"/>
                  </a:cubicBezTo>
                  <a:cubicBezTo>
                    <a:pt x="32" y="102"/>
                    <a:pt x="28" y="104"/>
                    <a:pt x="23" y="104"/>
                  </a:cubicBezTo>
                  <a:cubicBezTo>
                    <a:pt x="19" y="104"/>
                    <a:pt x="15" y="103"/>
                    <a:pt x="11" y="100"/>
                  </a:cubicBezTo>
                  <a:cubicBezTo>
                    <a:pt x="7" y="96"/>
                    <a:pt x="4" y="90"/>
                    <a:pt x="4" y="84"/>
                  </a:cubicBezTo>
                  <a:cubicBezTo>
                    <a:pt x="4" y="80"/>
                    <a:pt x="6" y="76"/>
                    <a:pt x="8" y="73"/>
                  </a:cubicBezTo>
                  <a:cubicBezTo>
                    <a:pt x="48" y="26"/>
                    <a:pt x="48" y="26"/>
                    <a:pt x="48" y="26"/>
                  </a:cubicBezTo>
                  <a:cubicBezTo>
                    <a:pt x="48" y="25"/>
                    <a:pt x="48" y="24"/>
                    <a:pt x="47" y="23"/>
                  </a:cubicBezTo>
                  <a:cubicBezTo>
                    <a:pt x="47" y="23"/>
                    <a:pt x="47" y="23"/>
                    <a:pt x="46" y="23"/>
                  </a:cubicBezTo>
                  <a:cubicBezTo>
                    <a:pt x="46" y="23"/>
                    <a:pt x="45" y="23"/>
                    <a:pt x="45" y="24"/>
                  </a:cubicBezTo>
                  <a:cubicBezTo>
                    <a:pt x="5" y="71"/>
                    <a:pt x="5" y="71"/>
                    <a:pt x="5" y="71"/>
                  </a:cubicBezTo>
                  <a:cubicBezTo>
                    <a:pt x="2" y="74"/>
                    <a:pt x="0" y="79"/>
                    <a:pt x="0" y="84"/>
                  </a:cubicBezTo>
                  <a:cubicBezTo>
                    <a:pt x="0" y="91"/>
                    <a:pt x="3" y="98"/>
                    <a:pt x="8" y="103"/>
                  </a:cubicBezTo>
                  <a:cubicBezTo>
                    <a:pt x="13" y="106"/>
                    <a:pt x="18" y="108"/>
                    <a:pt x="23" y="108"/>
                  </a:cubicBezTo>
                  <a:cubicBezTo>
                    <a:pt x="23" y="108"/>
                    <a:pt x="23" y="108"/>
                    <a:pt x="23" y="108"/>
                  </a:cubicBezTo>
                  <a:cubicBezTo>
                    <a:pt x="23" y="108"/>
                    <a:pt x="23" y="108"/>
                    <a:pt x="23" y="108"/>
                  </a:cubicBezTo>
                  <a:cubicBezTo>
                    <a:pt x="29" y="108"/>
                    <a:pt x="34" y="106"/>
                    <a:pt x="38" y="101"/>
                  </a:cubicBezTo>
                  <a:cubicBezTo>
                    <a:pt x="94" y="35"/>
                    <a:pt x="94" y="35"/>
                    <a:pt x="94" y="35"/>
                  </a:cubicBezTo>
                  <a:cubicBezTo>
                    <a:pt x="97" y="31"/>
                    <a:pt x="99" y="26"/>
                    <a:pt x="99" y="22"/>
                  </a:cubicBezTo>
                  <a:cubicBezTo>
                    <a:pt x="99" y="16"/>
                    <a:pt x="96" y="9"/>
                    <a:pt x="91" y="5"/>
                  </a:cubicBezTo>
                  <a:cubicBezTo>
                    <a:pt x="89" y="3"/>
                    <a:pt x="89" y="3"/>
                    <a:pt x="89" y="3"/>
                  </a:cubicBezTo>
                  <a:cubicBezTo>
                    <a:pt x="86" y="1"/>
                    <a:pt x="82" y="0"/>
                    <a:pt x="79"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 name="Freeform 278"/>
            <p:cNvSpPr/>
            <p:nvPr/>
          </p:nvSpPr>
          <p:spPr bwMode="auto">
            <a:xfrm>
              <a:off x="4592638" y="5643563"/>
              <a:ext cx="233363" cy="330200"/>
            </a:xfrm>
            <a:custGeom>
              <a:avLst/>
              <a:gdLst>
                <a:gd name="T0" fmla="*/ 21 w 83"/>
                <a:gd name="T1" fmla="*/ 0 h 118"/>
                <a:gd name="T2" fmla="*/ 21 w 83"/>
                <a:gd name="T3" fmla="*/ 0 h 118"/>
                <a:gd name="T4" fmla="*/ 10 w 83"/>
                <a:gd name="T5" fmla="*/ 3 h 118"/>
                <a:gd name="T6" fmla="*/ 8 w 83"/>
                <a:gd name="T7" fmla="*/ 4 h 118"/>
                <a:gd name="T8" fmla="*/ 2 w 83"/>
                <a:gd name="T9" fmla="*/ 11 h 118"/>
                <a:gd name="T10" fmla="*/ 0 w 83"/>
                <a:gd name="T11" fmla="*/ 20 h 118"/>
                <a:gd name="T12" fmla="*/ 1 w 83"/>
                <a:gd name="T13" fmla="*/ 27 h 118"/>
                <a:gd name="T14" fmla="*/ 30 w 83"/>
                <a:gd name="T15" fmla="*/ 79 h 118"/>
                <a:gd name="T16" fmla="*/ 42 w 83"/>
                <a:gd name="T17" fmla="*/ 86 h 118"/>
                <a:gd name="T18" fmla="*/ 42 w 83"/>
                <a:gd name="T19" fmla="*/ 86 h 118"/>
                <a:gd name="T20" fmla="*/ 51 w 83"/>
                <a:gd name="T21" fmla="*/ 83 h 118"/>
                <a:gd name="T22" fmla="*/ 61 w 83"/>
                <a:gd name="T23" fmla="*/ 68 h 118"/>
                <a:gd name="T24" fmla="*/ 60 w 83"/>
                <a:gd name="T25" fmla="*/ 63 h 118"/>
                <a:gd name="T26" fmla="*/ 45 w 83"/>
                <a:gd name="T27" fmla="*/ 35 h 118"/>
                <a:gd name="T28" fmla="*/ 43 w 83"/>
                <a:gd name="T29" fmla="*/ 34 h 118"/>
                <a:gd name="T30" fmla="*/ 42 w 83"/>
                <a:gd name="T31" fmla="*/ 34 h 118"/>
                <a:gd name="T32" fmla="*/ 41 w 83"/>
                <a:gd name="T33" fmla="*/ 37 h 118"/>
                <a:gd name="T34" fmla="*/ 56 w 83"/>
                <a:gd name="T35" fmla="*/ 65 h 118"/>
                <a:gd name="T36" fmla="*/ 57 w 83"/>
                <a:gd name="T37" fmla="*/ 68 h 118"/>
                <a:gd name="T38" fmla="*/ 50 w 83"/>
                <a:gd name="T39" fmla="*/ 79 h 118"/>
                <a:gd name="T40" fmla="*/ 42 w 83"/>
                <a:gd name="T41" fmla="*/ 82 h 118"/>
                <a:gd name="T42" fmla="*/ 33 w 83"/>
                <a:gd name="T43" fmla="*/ 77 h 118"/>
                <a:gd name="T44" fmla="*/ 5 w 83"/>
                <a:gd name="T45" fmla="*/ 25 h 118"/>
                <a:gd name="T46" fmla="*/ 4 w 83"/>
                <a:gd name="T47" fmla="*/ 20 h 118"/>
                <a:gd name="T48" fmla="*/ 5 w 83"/>
                <a:gd name="T49" fmla="*/ 12 h 118"/>
                <a:gd name="T50" fmla="*/ 10 w 83"/>
                <a:gd name="T51" fmla="*/ 7 h 118"/>
                <a:gd name="T52" fmla="*/ 12 w 83"/>
                <a:gd name="T53" fmla="*/ 6 h 118"/>
                <a:gd name="T54" fmla="*/ 21 w 83"/>
                <a:gd name="T55" fmla="*/ 4 h 118"/>
                <a:gd name="T56" fmla="*/ 36 w 83"/>
                <a:gd name="T57" fmla="*/ 12 h 118"/>
                <a:gd name="T58" fmla="*/ 77 w 83"/>
                <a:gd name="T59" fmla="*/ 88 h 118"/>
                <a:gd name="T60" fmla="*/ 79 w 83"/>
                <a:gd name="T61" fmla="*/ 96 h 118"/>
                <a:gd name="T62" fmla="*/ 70 w 83"/>
                <a:gd name="T63" fmla="*/ 111 h 118"/>
                <a:gd name="T64" fmla="*/ 61 w 83"/>
                <a:gd name="T65" fmla="*/ 114 h 118"/>
                <a:gd name="T66" fmla="*/ 61 w 83"/>
                <a:gd name="T67" fmla="*/ 114 h 118"/>
                <a:gd name="T68" fmla="*/ 44 w 83"/>
                <a:gd name="T69" fmla="*/ 105 h 118"/>
                <a:gd name="T70" fmla="*/ 14 w 83"/>
                <a:gd name="T71" fmla="*/ 51 h 118"/>
                <a:gd name="T72" fmla="*/ 13 w 83"/>
                <a:gd name="T73" fmla="*/ 50 h 118"/>
                <a:gd name="T74" fmla="*/ 12 w 83"/>
                <a:gd name="T75" fmla="*/ 50 h 118"/>
                <a:gd name="T76" fmla="*/ 11 w 83"/>
                <a:gd name="T77" fmla="*/ 53 h 118"/>
                <a:gd name="T78" fmla="*/ 11 w 83"/>
                <a:gd name="T79" fmla="*/ 53 h 118"/>
                <a:gd name="T80" fmla="*/ 40 w 83"/>
                <a:gd name="T81" fmla="*/ 107 h 118"/>
                <a:gd name="T82" fmla="*/ 61 w 83"/>
                <a:gd name="T83" fmla="*/ 118 h 118"/>
                <a:gd name="T84" fmla="*/ 72 w 83"/>
                <a:gd name="T85" fmla="*/ 115 h 118"/>
                <a:gd name="T86" fmla="*/ 83 w 83"/>
                <a:gd name="T87" fmla="*/ 96 h 118"/>
                <a:gd name="T88" fmla="*/ 81 w 83"/>
                <a:gd name="T89" fmla="*/ 87 h 118"/>
                <a:gd name="T90" fmla="*/ 39 w 83"/>
                <a:gd name="T91" fmla="*/ 10 h 118"/>
                <a:gd name="T92" fmla="*/ 21 w 83"/>
                <a:gd name="T93" fmla="*/ 0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3" h="118">
                  <a:moveTo>
                    <a:pt x="21" y="0"/>
                  </a:moveTo>
                  <a:cubicBezTo>
                    <a:pt x="21" y="0"/>
                    <a:pt x="21" y="0"/>
                    <a:pt x="21" y="0"/>
                  </a:cubicBezTo>
                  <a:cubicBezTo>
                    <a:pt x="17" y="0"/>
                    <a:pt x="14" y="1"/>
                    <a:pt x="10" y="3"/>
                  </a:cubicBezTo>
                  <a:cubicBezTo>
                    <a:pt x="8" y="4"/>
                    <a:pt x="8" y="4"/>
                    <a:pt x="8" y="4"/>
                  </a:cubicBezTo>
                  <a:cubicBezTo>
                    <a:pt x="5" y="5"/>
                    <a:pt x="3" y="8"/>
                    <a:pt x="2" y="11"/>
                  </a:cubicBezTo>
                  <a:cubicBezTo>
                    <a:pt x="0" y="13"/>
                    <a:pt x="0" y="17"/>
                    <a:pt x="0" y="20"/>
                  </a:cubicBezTo>
                  <a:cubicBezTo>
                    <a:pt x="0" y="22"/>
                    <a:pt x="0" y="25"/>
                    <a:pt x="1" y="27"/>
                  </a:cubicBezTo>
                  <a:cubicBezTo>
                    <a:pt x="30" y="79"/>
                    <a:pt x="30" y="79"/>
                    <a:pt x="30" y="79"/>
                  </a:cubicBezTo>
                  <a:cubicBezTo>
                    <a:pt x="32" y="83"/>
                    <a:pt x="37" y="86"/>
                    <a:pt x="42" y="86"/>
                  </a:cubicBezTo>
                  <a:cubicBezTo>
                    <a:pt x="42" y="86"/>
                    <a:pt x="42" y="86"/>
                    <a:pt x="42" y="86"/>
                  </a:cubicBezTo>
                  <a:cubicBezTo>
                    <a:pt x="45" y="86"/>
                    <a:pt x="48" y="85"/>
                    <a:pt x="51" y="83"/>
                  </a:cubicBezTo>
                  <a:cubicBezTo>
                    <a:pt x="57" y="80"/>
                    <a:pt x="61" y="74"/>
                    <a:pt x="61" y="68"/>
                  </a:cubicBezTo>
                  <a:cubicBezTo>
                    <a:pt x="61" y="66"/>
                    <a:pt x="61" y="65"/>
                    <a:pt x="60" y="63"/>
                  </a:cubicBezTo>
                  <a:cubicBezTo>
                    <a:pt x="45" y="35"/>
                    <a:pt x="45" y="35"/>
                    <a:pt x="45" y="35"/>
                  </a:cubicBezTo>
                  <a:cubicBezTo>
                    <a:pt x="44" y="34"/>
                    <a:pt x="44" y="34"/>
                    <a:pt x="43" y="34"/>
                  </a:cubicBezTo>
                  <a:cubicBezTo>
                    <a:pt x="43" y="34"/>
                    <a:pt x="42" y="34"/>
                    <a:pt x="42" y="34"/>
                  </a:cubicBezTo>
                  <a:cubicBezTo>
                    <a:pt x="41" y="35"/>
                    <a:pt x="41" y="36"/>
                    <a:pt x="41" y="37"/>
                  </a:cubicBezTo>
                  <a:cubicBezTo>
                    <a:pt x="56" y="65"/>
                    <a:pt x="56" y="65"/>
                    <a:pt x="56" y="65"/>
                  </a:cubicBezTo>
                  <a:cubicBezTo>
                    <a:pt x="57" y="66"/>
                    <a:pt x="57" y="67"/>
                    <a:pt x="57" y="68"/>
                  </a:cubicBezTo>
                  <a:cubicBezTo>
                    <a:pt x="57" y="72"/>
                    <a:pt x="55" y="77"/>
                    <a:pt x="50" y="79"/>
                  </a:cubicBezTo>
                  <a:cubicBezTo>
                    <a:pt x="47" y="81"/>
                    <a:pt x="44" y="82"/>
                    <a:pt x="42" y="82"/>
                  </a:cubicBezTo>
                  <a:cubicBezTo>
                    <a:pt x="38" y="81"/>
                    <a:pt x="35" y="80"/>
                    <a:pt x="33" y="77"/>
                  </a:cubicBezTo>
                  <a:cubicBezTo>
                    <a:pt x="5" y="25"/>
                    <a:pt x="5" y="25"/>
                    <a:pt x="5" y="25"/>
                  </a:cubicBezTo>
                  <a:cubicBezTo>
                    <a:pt x="4" y="24"/>
                    <a:pt x="4" y="22"/>
                    <a:pt x="4" y="20"/>
                  </a:cubicBezTo>
                  <a:cubicBezTo>
                    <a:pt x="4" y="17"/>
                    <a:pt x="4" y="15"/>
                    <a:pt x="5" y="12"/>
                  </a:cubicBezTo>
                  <a:cubicBezTo>
                    <a:pt x="6" y="10"/>
                    <a:pt x="8" y="8"/>
                    <a:pt x="10" y="7"/>
                  </a:cubicBezTo>
                  <a:cubicBezTo>
                    <a:pt x="12" y="6"/>
                    <a:pt x="12" y="6"/>
                    <a:pt x="12" y="6"/>
                  </a:cubicBezTo>
                  <a:cubicBezTo>
                    <a:pt x="15" y="5"/>
                    <a:pt x="18" y="4"/>
                    <a:pt x="21" y="4"/>
                  </a:cubicBezTo>
                  <a:cubicBezTo>
                    <a:pt x="27" y="4"/>
                    <a:pt x="33" y="7"/>
                    <a:pt x="36" y="12"/>
                  </a:cubicBezTo>
                  <a:cubicBezTo>
                    <a:pt x="77" y="88"/>
                    <a:pt x="77" y="88"/>
                    <a:pt x="77" y="88"/>
                  </a:cubicBezTo>
                  <a:cubicBezTo>
                    <a:pt x="79" y="91"/>
                    <a:pt x="79" y="93"/>
                    <a:pt x="79" y="96"/>
                  </a:cubicBezTo>
                  <a:cubicBezTo>
                    <a:pt x="79" y="102"/>
                    <a:pt x="76" y="108"/>
                    <a:pt x="70" y="111"/>
                  </a:cubicBezTo>
                  <a:cubicBezTo>
                    <a:pt x="67" y="113"/>
                    <a:pt x="64" y="114"/>
                    <a:pt x="61" y="114"/>
                  </a:cubicBezTo>
                  <a:cubicBezTo>
                    <a:pt x="61" y="114"/>
                    <a:pt x="61" y="114"/>
                    <a:pt x="61" y="114"/>
                  </a:cubicBezTo>
                  <a:cubicBezTo>
                    <a:pt x="54" y="114"/>
                    <a:pt x="47" y="110"/>
                    <a:pt x="44" y="105"/>
                  </a:cubicBezTo>
                  <a:cubicBezTo>
                    <a:pt x="14" y="51"/>
                    <a:pt x="14" y="51"/>
                    <a:pt x="14" y="51"/>
                  </a:cubicBezTo>
                  <a:cubicBezTo>
                    <a:pt x="14" y="50"/>
                    <a:pt x="13" y="50"/>
                    <a:pt x="13" y="50"/>
                  </a:cubicBezTo>
                  <a:cubicBezTo>
                    <a:pt x="12" y="50"/>
                    <a:pt x="12" y="50"/>
                    <a:pt x="12" y="50"/>
                  </a:cubicBezTo>
                  <a:cubicBezTo>
                    <a:pt x="11" y="51"/>
                    <a:pt x="10" y="52"/>
                    <a:pt x="11" y="53"/>
                  </a:cubicBezTo>
                  <a:cubicBezTo>
                    <a:pt x="11" y="53"/>
                    <a:pt x="11" y="53"/>
                    <a:pt x="11" y="53"/>
                  </a:cubicBezTo>
                  <a:cubicBezTo>
                    <a:pt x="40" y="107"/>
                    <a:pt x="40" y="107"/>
                    <a:pt x="40" y="107"/>
                  </a:cubicBezTo>
                  <a:cubicBezTo>
                    <a:pt x="44" y="114"/>
                    <a:pt x="53" y="117"/>
                    <a:pt x="61" y="118"/>
                  </a:cubicBezTo>
                  <a:cubicBezTo>
                    <a:pt x="64" y="118"/>
                    <a:pt x="68" y="117"/>
                    <a:pt x="72" y="115"/>
                  </a:cubicBezTo>
                  <a:cubicBezTo>
                    <a:pt x="79" y="111"/>
                    <a:pt x="83" y="103"/>
                    <a:pt x="83" y="96"/>
                  </a:cubicBezTo>
                  <a:cubicBezTo>
                    <a:pt x="83" y="93"/>
                    <a:pt x="82" y="89"/>
                    <a:pt x="81" y="87"/>
                  </a:cubicBezTo>
                  <a:cubicBezTo>
                    <a:pt x="39" y="10"/>
                    <a:pt x="39" y="10"/>
                    <a:pt x="39" y="10"/>
                  </a:cubicBezTo>
                  <a:cubicBezTo>
                    <a:pt x="36" y="4"/>
                    <a:pt x="28" y="0"/>
                    <a:pt x="21"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nvGrpSpPr>
            <p:cNvPr id="77" name="组合 76"/>
            <p:cNvGrpSpPr/>
            <p:nvPr/>
          </p:nvGrpSpPr>
          <p:grpSpPr>
            <a:xfrm>
              <a:off x="796926" y="5011260"/>
              <a:ext cx="617538" cy="611188"/>
              <a:chOff x="2079626" y="4759325"/>
              <a:chExt cx="617538" cy="611188"/>
            </a:xfrm>
          </p:grpSpPr>
          <p:sp>
            <p:nvSpPr>
              <p:cNvPr id="199" name="Freeform 279"/>
              <p:cNvSpPr/>
              <p:nvPr/>
            </p:nvSpPr>
            <p:spPr bwMode="auto">
              <a:xfrm>
                <a:off x="2079626" y="4759325"/>
                <a:ext cx="617538" cy="611188"/>
              </a:xfrm>
              <a:custGeom>
                <a:avLst/>
                <a:gdLst>
                  <a:gd name="T0" fmla="*/ 127 w 220"/>
                  <a:gd name="T1" fmla="*/ 0 h 218"/>
                  <a:gd name="T2" fmla="*/ 126 w 220"/>
                  <a:gd name="T3" fmla="*/ 0 h 218"/>
                  <a:gd name="T4" fmla="*/ 1 w 220"/>
                  <a:gd name="T5" fmla="*/ 117 h 218"/>
                  <a:gd name="T6" fmla="*/ 0 w 220"/>
                  <a:gd name="T7" fmla="*/ 120 h 218"/>
                  <a:gd name="T8" fmla="*/ 32 w 220"/>
                  <a:gd name="T9" fmla="*/ 153 h 218"/>
                  <a:gd name="T10" fmla="*/ 91 w 220"/>
                  <a:gd name="T11" fmla="*/ 217 h 218"/>
                  <a:gd name="T12" fmla="*/ 93 w 220"/>
                  <a:gd name="T13" fmla="*/ 218 h 218"/>
                  <a:gd name="T14" fmla="*/ 93 w 220"/>
                  <a:gd name="T15" fmla="*/ 218 h 218"/>
                  <a:gd name="T16" fmla="*/ 94 w 220"/>
                  <a:gd name="T17" fmla="*/ 218 h 218"/>
                  <a:gd name="T18" fmla="*/ 220 w 220"/>
                  <a:gd name="T19" fmla="*/ 101 h 218"/>
                  <a:gd name="T20" fmla="*/ 220 w 220"/>
                  <a:gd name="T21" fmla="*/ 100 h 218"/>
                  <a:gd name="T22" fmla="*/ 220 w 220"/>
                  <a:gd name="T23" fmla="*/ 98 h 218"/>
                  <a:gd name="T24" fmla="*/ 212 w 220"/>
                  <a:gd name="T25" fmla="*/ 90 h 218"/>
                  <a:gd name="T26" fmla="*/ 210 w 220"/>
                  <a:gd name="T27" fmla="*/ 91 h 218"/>
                  <a:gd name="T28" fmla="*/ 209 w 220"/>
                  <a:gd name="T29" fmla="*/ 93 h 218"/>
                  <a:gd name="T30" fmla="*/ 215 w 220"/>
                  <a:gd name="T31" fmla="*/ 99 h 218"/>
                  <a:gd name="T32" fmla="*/ 93 w 220"/>
                  <a:gd name="T33" fmla="*/ 213 h 218"/>
                  <a:gd name="T34" fmla="*/ 35 w 220"/>
                  <a:gd name="T35" fmla="*/ 151 h 218"/>
                  <a:gd name="T36" fmla="*/ 5 w 220"/>
                  <a:gd name="T37" fmla="*/ 118 h 218"/>
                  <a:gd name="T38" fmla="*/ 127 w 220"/>
                  <a:gd name="T39" fmla="*/ 5 h 218"/>
                  <a:gd name="T40" fmla="*/ 209 w 220"/>
                  <a:gd name="T41" fmla="*/ 93 h 218"/>
                  <a:gd name="T42" fmla="*/ 210 w 220"/>
                  <a:gd name="T43" fmla="*/ 91 h 218"/>
                  <a:gd name="T44" fmla="*/ 212 w 220"/>
                  <a:gd name="T45" fmla="*/ 90 h 218"/>
                  <a:gd name="T46" fmla="*/ 129 w 220"/>
                  <a:gd name="T47" fmla="*/ 0 h 218"/>
                  <a:gd name="T48" fmla="*/ 127 w 220"/>
                  <a:gd name="T49" fmla="*/ 0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0" h="218">
                    <a:moveTo>
                      <a:pt x="127" y="0"/>
                    </a:moveTo>
                    <a:cubicBezTo>
                      <a:pt x="127" y="0"/>
                      <a:pt x="126" y="0"/>
                      <a:pt x="126" y="0"/>
                    </a:cubicBezTo>
                    <a:cubicBezTo>
                      <a:pt x="1" y="117"/>
                      <a:pt x="1" y="117"/>
                      <a:pt x="1" y="117"/>
                    </a:cubicBezTo>
                    <a:cubicBezTo>
                      <a:pt x="0" y="118"/>
                      <a:pt x="0" y="119"/>
                      <a:pt x="0" y="120"/>
                    </a:cubicBezTo>
                    <a:cubicBezTo>
                      <a:pt x="32" y="153"/>
                      <a:pt x="32" y="153"/>
                      <a:pt x="32" y="153"/>
                    </a:cubicBezTo>
                    <a:cubicBezTo>
                      <a:pt x="91" y="217"/>
                      <a:pt x="91" y="217"/>
                      <a:pt x="91" y="217"/>
                    </a:cubicBezTo>
                    <a:cubicBezTo>
                      <a:pt x="92" y="218"/>
                      <a:pt x="92" y="218"/>
                      <a:pt x="93" y="218"/>
                    </a:cubicBezTo>
                    <a:cubicBezTo>
                      <a:pt x="93" y="218"/>
                      <a:pt x="93" y="218"/>
                      <a:pt x="93" y="218"/>
                    </a:cubicBezTo>
                    <a:cubicBezTo>
                      <a:pt x="93" y="218"/>
                      <a:pt x="94" y="218"/>
                      <a:pt x="94" y="218"/>
                    </a:cubicBezTo>
                    <a:cubicBezTo>
                      <a:pt x="220" y="101"/>
                      <a:pt x="220" y="101"/>
                      <a:pt x="220" y="101"/>
                    </a:cubicBezTo>
                    <a:cubicBezTo>
                      <a:pt x="220" y="101"/>
                      <a:pt x="220" y="100"/>
                      <a:pt x="220" y="100"/>
                    </a:cubicBezTo>
                    <a:cubicBezTo>
                      <a:pt x="220" y="99"/>
                      <a:pt x="220" y="99"/>
                      <a:pt x="220" y="98"/>
                    </a:cubicBezTo>
                    <a:cubicBezTo>
                      <a:pt x="212" y="90"/>
                      <a:pt x="212" y="90"/>
                      <a:pt x="212" y="90"/>
                    </a:cubicBezTo>
                    <a:cubicBezTo>
                      <a:pt x="210" y="91"/>
                      <a:pt x="210" y="91"/>
                      <a:pt x="210" y="91"/>
                    </a:cubicBezTo>
                    <a:cubicBezTo>
                      <a:pt x="209" y="93"/>
                      <a:pt x="209" y="93"/>
                      <a:pt x="209" y="93"/>
                    </a:cubicBezTo>
                    <a:cubicBezTo>
                      <a:pt x="215" y="99"/>
                      <a:pt x="215" y="99"/>
                      <a:pt x="215" y="99"/>
                    </a:cubicBezTo>
                    <a:cubicBezTo>
                      <a:pt x="93" y="213"/>
                      <a:pt x="93" y="213"/>
                      <a:pt x="93" y="213"/>
                    </a:cubicBezTo>
                    <a:cubicBezTo>
                      <a:pt x="35" y="151"/>
                      <a:pt x="35" y="151"/>
                      <a:pt x="35" y="151"/>
                    </a:cubicBezTo>
                    <a:cubicBezTo>
                      <a:pt x="5" y="118"/>
                      <a:pt x="5" y="118"/>
                      <a:pt x="5" y="118"/>
                    </a:cubicBezTo>
                    <a:cubicBezTo>
                      <a:pt x="127" y="5"/>
                      <a:pt x="127" y="5"/>
                      <a:pt x="127" y="5"/>
                    </a:cubicBezTo>
                    <a:cubicBezTo>
                      <a:pt x="209" y="93"/>
                      <a:pt x="209" y="93"/>
                      <a:pt x="209" y="93"/>
                    </a:cubicBezTo>
                    <a:cubicBezTo>
                      <a:pt x="210" y="91"/>
                      <a:pt x="210" y="91"/>
                      <a:pt x="210" y="91"/>
                    </a:cubicBezTo>
                    <a:cubicBezTo>
                      <a:pt x="212" y="90"/>
                      <a:pt x="212" y="90"/>
                      <a:pt x="212" y="90"/>
                    </a:cubicBezTo>
                    <a:cubicBezTo>
                      <a:pt x="129" y="0"/>
                      <a:pt x="129" y="0"/>
                      <a:pt x="129" y="0"/>
                    </a:cubicBezTo>
                    <a:cubicBezTo>
                      <a:pt x="128" y="0"/>
                      <a:pt x="128" y="0"/>
                      <a:pt x="127"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0" name="Freeform 280"/>
              <p:cNvSpPr>
                <a:spLocks noEditPoints="1"/>
              </p:cNvSpPr>
              <p:nvPr/>
            </p:nvSpPr>
            <p:spPr bwMode="auto">
              <a:xfrm>
                <a:off x="2365376" y="4818063"/>
                <a:ext cx="273050" cy="284163"/>
              </a:xfrm>
              <a:custGeom>
                <a:avLst/>
                <a:gdLst>
                  <a:gd name="T0" fmla="*/ 75 w 97"/>
                  <a:gd name="T1" fmla="*/ 96 h 101"/>
                  <a:gd name="T2" fmla="*/ 5 w 97"/>
                  <a:gd name="T3" fmla="*/ 21 h 101"/>
                  <a:gd name="T4" fmla="*/ 23 w 97"/>
                  <a:gd name="T5" fmla="*/ 4 h 101"/>
                  <a:gd name="T6" fmla="*/ 92 w 97"/>
                  <a:gd name="T7" fmla="*/ 80 h 101"/>
                  <a:gd name="T8" fmla="*/ 75 w 97"/>
                  <a:gd name="T9" fmla="*/ 96 h 101"/>
                  <a:gd name="T10" fmla="*/ 23 w 97"/>
                  <a:gd name="T11" fmla="*/ 0 h 101"/>
                  <a:gd name="T12" fmla="*/ 21 w 97"/>
                  <a:gd name="T13" fmla="*/ 0 h 101"/>
                  <a:gd name="T14" fmla="*/ 1 w 97"/>
                  <a:gd name="T15" fmla="*/ 19 h 101"/>
                  <a:gd name="T16" fmla="*/ 1 w 97"/>
                  <a:gd name="T17" fmla="*/ 22 h 101"/>
                  <a:gd name="T18" fmla="*/ 47 w 97"/>
                  <a:gd name="T19" fmla="*/ 71 h 101"/>
                  <a:gd name="T20" fmla="*/ 48 w 97"/>
                  <a:gd name="T21" fmla="*/ 72 h 101"/>
                  <a:gd name="T22" fmla="*/ 74 w 97"/>
                  <a:gd name="T23" fmla="*/ 100 h 101"/>
                  <a:gd name="T24" fmla="*/ 74 w 97"/>
                  <a:gd name="T25" fmla="*/ 101 h 101"/>
                  <a:gd name="T26" fmla="*/ 75 w 97"/>
                  <a:gd name="T27" fmla="*/ 101 h 101"/>
                  <a:gd name="T28" fmla="*/ 75 w 97"/>
                  <a:gd name="T29" fmla="*/ 101 h 101"/>
                  <a:gd name="T30" fmla="*/ 76 w 97"/>
                  <a:gd name="T31" fmla="*/ 100 h 101"/>
                  <a:gd name="T32" fmla="*/ 76 w 97"/>
                  <a:gd name="T33" fmla="*/ 100 h 101"/>
                  <a:gd name="T34" fmla="*/ 97 w 97"/>
                  <a:gd name="T35" fmla="*/ 81 h 101"/>
                  <a:gd name="T36" fmla="*/ 97 w 97"/>
                  <a:gd name="T37" fmla="*/ 80 h 101"/>
                  <a:gd name="T38" fmla="*/ 97 w 97"/>
                  <a:gd name="T39" fmla="*/ 78 h 101"/>
                  <a:gd name="T40" fmla="*/ 24 w 97"/>
                  <a:gd name="T41" fmla="*/ 0 h 101"/>
                  <a:gd name="T42" fmla="*/ 23 w 97"/>
                  <a:gd name="T4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7" h="100">
                    <a:moveTo>
                      <a:pt x="75" y="96"/>
                    </a:moveTo>
                    <a:cubicBezTo>
                      <a:pt x="5" y="21"/>
                      <a:pt x="5" y="21"/>
                      <a:pt x="5" y="21"/>
                    </a:cubicBezTo>
                    <a:cubicBezTo>
                      <a:pt x="23" y="4"/>
                      <a:pt x="23" y="4"/>
                      <a:pt x="23" y="4"/>
                    </a:cubicBezTo>
                    <a:cubicBezTo>
                      <a:pt x="92" y="80"/>
                      <a:pt x="92" y="80"/>
                      <a:pt x="92" y="80"/>
                    </a:cubicBezTo>
                    <a:cubicBezTo>
                      <a:pt x="75" y="96"/>
                      <a:pt x="75" y="96"/>
                      <a:pt x="75" y="96"/>
                    </a:cubicBezTo>
                    <a:moveTo>
                      <a:pt x="23" y="0"/>
                    </a:moveTo>
                    <a:cubicBezTo>
                      <a:pt x="22" y="0"/>
                      <a:pt x="22" y="0"/>
                      <a:pt x="21" y="0"/>
                    </a:cubicBezTo>
                    <a:cubicBezTo>
                      <a:pt x="1" y="19"/>
                      <a:pt x="1" y="19"/>
                      <a:pt x="1" y="19"/>
                    </a:cubicBezTo>
                    <a:cubicBezTo>
                      <a:pt x="0" y="20"/>
                      <a:pt x="0" y="21"/>
                      <a:pt x="1" y="22"/>
                    </a:cubicBezTo>
                    <a:cubicBezTo>
                      <a:pt x="47" y="71"/>
                      <a:pt x="47" y="71"/>
                      <a:pt x="47" y="71"/>
                    </a:cubicBezTo>
                    <a:cubicBezTo>
                      <a:pt x="47" y="72"/>
                      <a:pt x="47" y="72"/>
                      <a:pt x="48" y="72"/>
                    </a:cubicBezTo>
                    <a:cubicBezTo>
                      <a:pt x="74" y="100"/>
                      <a:pt x="74" y="100"/>
                      <a:pt x="74" y="100"/>
                    </a:cubicBezTo>
                    <a:cubicBezTo>
                      <a:pt x="74" y="100"/>
                      <a:pt x="74" y="100"/>
                      <a:pt x="74" y="101"/>
                    </a:cubicBezTo>
                    <a:cubicBezTo>
                      <a:pt x="74" y="101"/>
                      <a:pt x="74" y="101"/>
                      <a:pt x="75" y="101"/>
                    </a:cubicBezTo>
                    <a:cubicBezTo>
                      <a:pt x="75" y="101"/>
                      <a:pt x="75" y="101"/>
                      <a:pt x="75" y="101"/>
                    </a:cubicBezTo>
                    <a:cubicBezTo>
                      <a:pt x="75" y="101"/>
                      <a:pt x="76" y="101"/>
                      <a:pt x="76" y="100"/>
                    </a:cubicBezTo>
                    <a:cubicBezTo>
                      <a:pt x="76" y="100"/>
                      <a:pt x="76" y="100"/>
                      <a:pt x="76" y="100"/>
                    </a:cubicBezTo>
                    <a:cubicBezTo>
                      <a:pt x="97" y="81"/>
                      <a:pt x="97" y="81"/>
                      <a:pt x="97" y="81"/>
                    </a:cubicBezTo>
                    <a:cubicBezTo>
                      <a:pt x="97" y="81"/>
                      <a:pt x="97" y="80"/>
                      <a:pt x="97" y="80"/>
                    </a:cubicBezTo>
                    <a:cubicBezTo>
                      <a:pt x="97" y="79"/>
                      <a:pt x="97" y="79"/>
                      <a:pt x="97" y="78"/>
                    </a:cubicBezTo>
                    <a:cubicBezTo>
                      <a:pt x="24" y="0"/>
                      <a:pt x="24" y="0"/>
                      <a:pt x="24" y="0"/>
                    </a:cubicBezTo>
                    <a:cubicBezTo>
                      <a:pt x="24" y="0"/>
                      <a:pt x="23" y="0"/>
                      <a:pt x="23"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1" name="Freeform 281"/>
              <p:cNvSpPr>
                <a:spLocks noEditPoints="1"/>
              </p:cNvSpPr>
              <p:nvPr/>
            </p:nvSpPr>
            <p:spPr bwMode="auto">
              <a:xfrm>
                <a:off x="2452688" y="5018088"/>
                <a:ext cx="120650" cy="125413"/>
              </a:xfrm>
              <a:custGeom>
                <a:avLst/>
                <a:gdLst>
                  <a:gd name="T0" fmla="*/ 28 w 43"/>
                  <a:gd name="T1" fmla="*/ 40 h 45"/>
                  <a:gd name="T2" fmla="*/ 5 w 43"/>
                  <a:gd name="T3" fmla="*/ 15 h 45"/>
                  <a:gd name="T4" fmla="*/ 15 w 43"/>
                  <a:gd name="T5" fmla="*/ 5 h 45"/>
                  <a:gd name="T6" fmla="*/ 38 w 43"/>
                  <a:gd name="T7" fmla="*/ 30 h 45"/>
                  <a:gd name="T8" fmla="*/ 28 w 43"/>
                  <a:gd name="T9" fmla="*/ 40 h 45"/>
                  <a:gd name="T10" fmla="*/ 15 w 43"/>
                  <a:gd name="T11" fmla="*/ 0 h 45"/>
                  <a:gd name="T12" fmla="*/ 14 w 43"/>
                  <a:gd name="T13" fmla="*/ 1 h 45"/>
                  <a:gd name="T14" fmla="*/ 1 w 43"/>
                  <a:gd name="T15" fmla="*/ 13 h 45"/>
                  <a:gd name="T16" fmla="*/ 0 w 43"/>
                  <a:gd name="T17" fmla="*/ 16 h 45"/>
                  <a:gd name="T18" fmla="*/ 26 w 43"/>
                  <a:gd name="T19" fmla="*/ 44 h 45"/>
                  <a:gd name="T20" fmla="*/ 28 w 43"/>
                  <a:gd name="T21" fmla="*/ 45 h 45"/>
                  <a:gd name="T22" fmla="*/ 28 w 43"/>
                  <a:gd name="T23" fmla="*/ 45 h 45"/>
                  <a:gd name="T24" fmla="*/ 29 w 43"/>
                  <a:gd name="T25" fmla="*/ 44 h 45"/>
                  <a:gd name="T26" fmla="*/ 29 w 43"/>
                  <a:gd name="T27" fmla="*/ 44 h 45"/>
                  <a:gd name="T28" fmla="*/ 42 w 43"/>
                  <a:gd name="T29" fmla="*/ 32 h 45"/>
                  <a:gd name="T30" fmla="*/ 43 w 43"/>
                  <a:gd name="T31" fmla="*/ 30 h 45"/>
                  <a:gd name="T32" fmla="*/ 43 w 43"/>
                  <a:gd name="T33" fmla="*/ 29 h 45"/>
                  <a:gd name="T34" fmla="*/ 17 w 43"/>
                  <a:gd name="T35" fmla="*/ 1 h 45"/>
                  <a:gd name="T36" fmla="*/ 16 w 43"/>
                  <a:gd name="T37" fmla="*/ 0 h 45"/>
                  <a:gd name="T38" fmla="*/ 15 w 43"/>
                  <a:gd name="T39"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3" h="45">
                    <a:moveTo>
                      <a:pt x="28" y="40"/>
                    </a:moveTo>
                    <a:cubicBezTo>
                      <a:pt x="5" y="15"/>
                      <a:pt x="5" y="15"/>
                      <a:pt x="5" y="15"/>
                    </a:cubicBezTo>
                    <a:cubicBezTo>
                      <a:pt x="15" y="5"/>
                      <a:pt x="15" y="5"/>
                      <a:pt x="15" y="5"/>
                    </a:cubicBezTo>
                    <a:cubicBezTo>
                      <a:pt x="38" y="30"/>
                      <a:pt x="38" y="30"/>
                      <a:pt x="38" y="30"/>
                    </a:cubicBezTo>
                    <a:cubicBezTo>
                      <a:pt x="28" y="40"/>
                      <a:pt x="28" y="40"/>
                      <a:pt x="28" y="40"/>
                    </a:cubicBezTo>
                    <a:moveTo>
                      <a:pt x="15" y="0"/>
                    </a:moveTo>
                    <a:cubicBezTo>
                      <a:pt x="15" y="0"/>
                      <a:pt x="14" y="1"/>
                      <a:pt x="14" y="1"/>
                    </a:cubicBezTo>
                    <a:cubicBezTo>
                      <a:pt x="1" y="13"/>
                      <a:pt x="1" y="13"/>
                      <a:pt x="1" y="13"/>
                    </a:cubicBezTo>
                    <a:cubicBezTo>
                      <a:pt x="0" y="14"/>
                      <a:pt x="0" y="15"/>
                      <a:pt x="0" y="16"/>
                    </a:cubicBezTo>
                    <a:cubicBezTo>
                      <a:pt x="26" y="44"/>
                      <a:pt x="26" y="44"/>
                      <a:pt x="26" y="44"/>
                    </a:cubicBezTo>
                    <a:cubicBezTo>
                      <a:pt x="27" y="44"/>
                      <a:pt x="27" y="45"/>
                      <a:pt x="28" y="45"/>
                    </a:cubicBezTo>
                    <a:cubicBezTo>
                      <a:pt x="28" y="45"/>
                      <a:pt x="28" y="45"/>
                      <a:pt x="28" y="45"/>
                    </a:cubicBezTo>
                    <a:cubicBezTo>
                      <a:pt x="28" y="45"/>
                      <a:pt x="29" y="44"/>
                      <a:pt x="29" y="44"/>
                    </a:cubicBezTo>
                    <a:cubicBezTo>
                      <a:pt x="29" y="44"/>
                      <a:pt x="29" y="44"/>
                      <a:pt x="29" y="44"/>
                    </a:cubicBezTo>
                    <a:cubicBezTo>
                      <a:pt x="42" y="32"/>
                      <a:pt x="42" y="32"/>
                      <a:pt x="42" y="32"/>
                    </a:cubicBezTo>
                    <a:cubicBezTo>
                      <a:pt x="43" y="31"/>
                      <a:pt x="43" y="30"/>
                      <a:pt x="43" y="30"/>
                    </a:cubicBezTo>
                    <a:cubicBezTo>
                      <a:pt x="43" y="29"/>
                      <a:pt x="43" y="29"/>
                      <a:pt x="43" y="29"/>
                    </a:cubicBezTo>
                    <a:cubicBezTo>
                      <a:pt x="17" y="1"/>
                      <a:pt x="17" y="1"/>
                      <a:pt x="17" y="1"/>
                    </a:cubicBezTo>
                    <a:cubicBezTo>
                      <a:pt x="16" y="1"/>
                      <a:pt x="16" y="1"/>
                      <a:pt x="16" y="0"/>
                    </a:cubicBezTo>
                    <a:cubicBezTo>
                      <a:pt x="15" y="0"/>
                      <a:pt x="15" y="0"/>
                      <a:pt x="15"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2" name="Freeform 282"/>
              <p:cNvSpPr>
                <a:spLocks noEditPoints="1"/>
              </p:cNvSpPr>
              <p:nvPr/>
            </p:nvSpPr>
            <p:spPr bwMode="auto">
              <a:xfrm>
                <a:off x="2276476" y="4919663"/>
                <a:ext cx="88900" cy="88900"/>
              </a:xfrm>
              <a:custGeom>
                <a:avLst/>
                <a:gdLst>
                  <a:gd name="T0" fmla="*/ 18 w 32"/>
                  <a:gd name="T1" fmla="*/ 27 h 32"/>
                  <a:gd name="T2" fmla="*/ 5 w 32"/>
                  <a:gd name="T3" fmla="*/ 13 h 32"/>
                  <a:gd name="T4" fmla="*/ 14 w 32"/>
                  <a:gd name="T5" fmla="*/ 5 h 32"/>
                  <a:gd name="T6" fmla="*/ 27 w 32"/>
                  <a:gd name="T7" fmla="*/ 19 h 32"/>
                  <a:gd name="T8" fmla="*/ 18 w 32"/>
                  <a:gd name="T9" fmla="*/ 27 h 32"/>
                  <a:gd name="T10" fmla="*/ 14 w 32"/>
                  <a:gd name="T11" fmla="*/ 0 h 32"/>
                  <a:gd name="T12" fmla="*/ 13 w 32"/>
                  <a:gd name="T13" fmla="*/ 1 h 32"/>
                  <a:gd name="T14" fmla="*/ 1 w 32"/>
                  <a:gd name="T15" fmla="*/ 12 h 32"/>
                  <a:gd name="T16" fmla="*/ 0 w 32"/>
                  <a:gd name="T17" fmla="*/ 13 h 32"/>
                  <a:gd name="T18" fmla="*/ 0 w 32"/>
                  <a:gd name="T19" fmla="*/ 15 h 32"/>
                  <a:gd name="T20" fmla="*/ 16 w 32"/>
                  <a:gd name="T21" fmla="*/ 31 h 32"/>
                  <a:gd name="T22" fmla="*/ 17 w 32"/>
                  <a:gd name="T23" fmla="*/ 32 h 32"/>
                  <a:gd name="T24" fmla="*/ 18 w 32"/>
                  <a:gd name="T25" fmla="*/ 32 h 32"/>
                  <a:gd name="T26" fmla="*/ 19 w 32"/>
                  <a:gd name="T27" fmla="*/ 32 h 32"/>
                  <a:gd name="T28" fmla="*/ 19 w 32"/>
                  <a:gd name="T29" fmla="*/ 32 h 32"/>
                  <a:gd name="T30" fmla="*/ 31 w 32"/>
                  <a:gd name="T31" fmla="*/ 20 h 32"/>
                  <a:gd name="T32" fmla="*/ 32 w 32"/>
                  <a:gd name="T33" fmla="*/ 19 h 32"/>
                  <a:gd name="T34" fmla="*/ 31 w 32"/>
                  <a:gd name="T35" fmla="*/ 18 h 32"/>
                  <a:gd name="T36" fmla="*/ 15 w 32"/>
                  <a:gd name="T37" fmla="*/ 1 h 32"/>
                  <a:gd name="T38" fmla="*/ 14 w 32"/>
                  <a:gd name="T39"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2" h="32">
                    <a:moveTo>
                      <a:pt x="18" y="27"/>
                    </a:moveTo>
                    <a:cubicBezTo>
                      <a:pt x="5" y="13"/>
                      <a:pt x="5" y="13"/>
                      <a:pt x="5" y="13"/>
                    </a:cubicBezTo>
                    <a:cubicBezTo>
                      <a:pt x="14" y="5"/>
                      <a:pt x="14" y="5"/>
                      <a:pt x="14" y="5"/>
                    </a:cubicBezTo>
                    <a:cubicBezTo>
                      <a:pt x="27" y="19"/>
                      <a:pt x="27" y="19"/>
                      <a:pt x="27" y="19"/>
                    </a:cubicBezTo>
                    <a:cubicBezTo>
                      <a:pt x="18" y="27"/>
                      <a:pt x="18" y="27"/>
                      <a:pt x="18" y="27"/>
                    </a:cubicBezTo>
                    <a:moveTo>
                      <a:pt x="14" y="0"/>
                    </a:moveTo>
                    <a:cubicBezTo>
                      <a:pt x="13" y="0"/>
                      <a:pt x="13" y="0"/>
                      <a:pt x="13" y="1"/>
                    </a:cubicBezTo>
                    <a:cubicBezTo>
                      <a:pt x="1" y="12"/>
                      <a:pt x="1" y="12"/>
                      <a:pt x="1" y="12"/>
                    </a:cubicBezTo>
                    <a:cubicBezTo>
                      <a:pt x="0" y="12"/>
                      <a:pt x="0" y="13"/>
                      <a:pt x="0" y="13"/>
                    </a:cubicBezTo>
                    <a:cubicBezTo>
                      <a:pt x="0" y="14"/>
                      <a:pt x="0" y="14"/>
                      <a:pt x="0" y="15"/>
                    </a:cubicBezTo>
                    <a:cubicBezTo>
                      <a:pt x="16" y="31"/>
                      <a:pt x="16" y="31"/>
                      <a:pt x="16" y="31"/>
                    </a:cubicBezTo>
                    <a:cubicBezTo>
                      <a:pt x="16" y="32"/>
                      <a:pt x="17" y="32"/>
                      <a:pt x="17" y="32"/>
                    </a:cubicBezTo>
                    <a:cubicBezTo>
                      <a:pt x="18" y="32"/>
                      <a:pt x="18" y="32"/>
                      <a:pt x="18" y="32"/>
                    </a:cubicBezTo>
                    <a:cubicBezTo>
                      <a:pt x="18" y="32"/>
                      <a:pt x="19" y="32"/>
                      <a:pt x="19" y="32"/>
                    </a:cubicBezTo>
                    <a:cubicBezTo>
                      <a:pt x="19" y="32"/>
                      <a:pt x="19" y="32"/>
                      <a:pt x="19" y="32"/>
                    </a:cubicBezTo>
                    <a:cubicBezTo>
                      <a:pt x="31" y="20"/>
                      <a:pt x="31" y="20"/>
                      <a:pt x="31" y="20"/>
                    </a:cubicBezTo>
                    <a:cubicBezTo>
                      <a:pt x="31" y="20"/>
                      <a:pt x="32" y="20"/>
                      <a:pt x="32" y="19"/>
                    </a:cubicBezTo>
                    <a:cubicBezTo>
                      <a:pt x="32" y="18"/>
                      <a:pt x="31" y="18"/>
                      <a:pt x="31" y="18"/>
                    </a:cubicBezTo>
                    <a:cubicBezTo>
                      <a:pt x="15" y="1"/>
                      <a:pt x="15" y="1"/>
                      <a:pt x="15" y="1"/>
                    </a:cubicBezTo>
                    <a:cubicBezTo>
                      <a:pt x="15" y="0"/>
                      <a:pt x="14" y="0"/>
                      <a:pt x="1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3" name="Freeform 283"/>
              <p:cNvSpPr>
                <a:spLocks noEditPoints="1"/>
              </p:cNvSpPr>
              <p:nvPr/>
            </p:nvSpPr>
            <p:spPr bwMode="auto">
              <a:xfrm>
                <a:off x="2328863" y="4978400"/>
                <a:ext cx="90488" cy="90488"/>
              </a:xfrm>
              <a:custGeom>
                <a:avLst/>
                <a:gdLst>
                  <a:gd name="T0" fmla="*/ 18 w 32"/>
                  <a:gd name="T1" fmla="*/ 27 h 32"/>
                  <a:gd name="T2" fmla="*/ 5 w 32"/>
                  <a:gd name="T3" fmla="*/ 13 h 32"/>
                  <a:gd name="T4" fmla="*/ 14 w 32"/>
                  <a:gd name="T5" fmla="*/ 5 h 32"/>
                  <a:gd name="T6" fmla="*/ 27 w 32"/>
                  <a:gd name="T7" fmla="*/ 19 h 32"/>
                  <a:gd name="T8" fmla="*/ 18 w 32"/>
                  <a:gd name="T9" fmla="*/ 27 h 32"/>
                  <a:gd name="T10" fmla="*/ 14 w 32"/>
                  <a:gd name="T11" fmla="*/ 0 h 32"/>
                  <a:gd name="T12" fmla="*/ 13 w 32"/>
                  <a:gd name="T13" fmla="*/ 0 h 32"/>
                  <a:gd name="T14" fmla="*/ 1 w 32"/>
                  <a:gd name="T15" fmla="*/ 12 h 32"/>
                  <a:gd name="T16" fmla="*/ 1 w 32"/>
                  <a:gd name="T17" fmla="*/ 14 h 32"/>
                  <a:gd name="T18" fmla="*/ 17 w 32"/>
                  <a:gd name="T19" fmla="*/ 31 h 32"/>
                  <a:gd name="T20" fmla="*/ 18 w 32"/>
                  <a:gd name="T21" fmla="*/ 32 h 32"/>
                  <a:gd name="T22" fmla="*/ 18 w 32"/>
                  <a:gd name="T23" fmla="*/ 32 h 32"/>
                  <a:gd name="T24" fmla="*/ 19 w 32"/>
                  <a:gd name="T25" fmla="*/ 31 h 32"/>
                  <a:gd name="T26" fmla="*/ 19 w 32"/>
                  <a:gd name="T27" fmla="*/ 31 h 32"/>
                  <a:gd name="T28" fmla="*/ 31 w 32"/>
                  <a:gd name="T29" fmla="*/ 20 h 32"/>
                  <a:gd name="T30" fmla="*/ 32 w 32"/>
                  <a:gd name="T31" fmla="*/ 19 h 32"/>
                  <a:gd name="T32" fmla="*/ 31 w 32"/>
                  <a:gd name="T33" fmla="*/ 18 h 32"/>
                  <a:gd name="T34" fmla="*/ 16 w 32"/>
                  <a:gd name="T35" fmla="*/ 1 h 32"/>
                  <a:gd name="T36" fmla="*/ 14 w 32"/>
                  <a:gd name="T37" fmla="*/ 0 h 32"/>
                  <a:gd name="T38" fmla="*/ 14 w 32"/>
                  <a:gd name="T39"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2" h="32">
                    <a:moveTo>
                      <a:pt x="18" y="27"/>
                    </a:moveTo>
                    <a:cubicBezTo>
                      <a:pt x="5" y="13"/>
                      <a:pt x="5" y="13"/>
                      <a:pt x="5" y="13"/>
                    </a:cubicBezTo>
                    <a:cubicBezTo>
                      <a:pt x="14" y="5"/>
                      <a:pt x="14" y="5"/>
                      <a:pt x="14" y="5"/>
                    </a:cubicBezTo>
                    <a:cubicBezTo>
                      <a:pt x="27" y="19"/>
                      <a:pt x="27" y="19"/>
                      <a:pt x="27" y="19"/>
                    </a:cubicBezTo>
                    <a:cubicBezTo>
                      <a:pt x="18" y="27"/>
                      <a:pt x="18" y="27"/>
                      <a:pt x="18" y="27"/>
                    </a:cubicBezTo>
                    <a:moveTo>
                      <a:pt x="14" y="0"/>
                    </a:moveTo>
                    <a:cubicBezTo>
                      <a:pt x="14" y="0"/>
                      <a:pt x="13" y="0"/>
                      <a:pt x="13" y="0"/>
                    </a:cubicBezTo>
                    <a:cubicBezTo>
                      <a:pt x="1" y="12"/>
                      <a:pt x="1" y="12"/>
                      <a:pt x="1" y="12"/>
                    </a:cubicBezTo>
                    <a:cubicBezTo>
                      <a:pt x="0" y="12"/>
                      <a:pt x="0" y="14"/>
                      <a:pt x="1" y="14"/>
                    </a:cubicBezTo>
                    <a:cubicBezTo>
                      <a:pt x="17" y="31"/>
                      <a:pt x="17" y="31"/>
                      <a:pt x="17" y="31"/>
                    </a:cubicBezTo>
                    <a:cubicBezTo>
                      <a:pt x="17" y="32"/>
                      <a:pt x="17" y="32"/>
                      <a:pt x="18" y="32"/>
                    </a:cubicBezTo>
                    <a:cubicBezTo>
                      <a:pt x="18" y="32"/>
                      <a:pt x="18" y="32"/>
                      <a:pt x="18" y="32"/>
                    </a:cubicBezTo>
                    <a:cubicBezTo>
                      <a:pt x="19" y="32"/>
                      <a:pt x="19" y="32"/>
                      <a:pt x="19" y="31"/>
                    </a:cubicBezTo>
                    <a:cubicBezTo>
                      <a:pt x="19" y="31"/>
                      <a:pt x="19" y="31"/>
                      <a:pt x="19" y="31"/>
                    </a:cubicBezTo>
                    <a:cubicBezTo>
                      <a:pt x="31" y="20"/>
                      <a:pt x="31" y="20"/>
                      <a:pt x="31" y="20"/>
                    </a:cubicBezTo>
                    <a:cubicBezTo>
                      <a:pt x="32" y="20"/>
                      <a:pt x="32" y="19"/>
                      <a:pt x="32" y="19"/>
                    </a:cubicBezTo>
                    <a:cubicBezTo>
                      <a:pt x="32" y="18"/>
                      <a:pt x="32" y="18"/>
                      <a:pt x="31" y="18"/>
                    </a:cubicBezTo>
                    <a:cubicBezTo>
                      <a:pt x="16" y="1"/>
                      <a:pt x="16" y="1"/>
                      <a:pt x="16" y="1"/>
                    </a:cubicBezTo>
                    <a:cubicBezTo>
                      <a:pt x="15" y="0"/>
                      <a:pt x="15" y="0"/>
                      <a:pt x="14" y="0"/>
                    </a:cubicBezTo>
                    <a:cubicBezTo>
                      <a:pt x="14" y="0"/>
                      <a:pt x="14" y="0"/>
                      <a:pt x="1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4" name="Freeform 284"/>
              <p:cNvSpPr>
                <a:spLocks noEditPoints="1"/>
              </p:cNvSpPr>
              <p:nvPr/>
            </p:nvSpPr>
            <p:spPr bwMode="auto">
              <a:xfrm>
                <a:off x="2438401" y="5095875"/>
                <a:ext cx="90488" cy="90488"/>
              </a:xfrm>
              <a:custGeom>
                <a:avLst/>
                <a:gdLst>
                  <a:gd name="T0" fmla="*/ 18 w 32"/>
                  <a:gd name="T1" fmla="*/ 27 h 32"/>
                  <a:gd name="T2" fmla="*/ 5 w 32"/>
                  <a:gd name="T3" fmla="*/ 13 h 32"/>
                  <a:gd name="T4" fmla="*/ 14 w 32"/>
                  <a:gd name="T5" fmla="*/ 5 h 32"/>
                  <a:gd name="T6" fmla="*/ 27 w 32"/>
                  <a:gd name="T7" fmla="*/ 19 h 32"/>
                  <a:gd name="T8" fmla="*/ 18 w 32"/>
                  <a:gd name="T9" fmla="*/ 27 h 32"/>
                  <a:gd name="T10" fmla="*/ 14 w 32"/>
                  <a:gd name="T11" fmla="*/ 0 h 32"/>
                  <a:gd name="T12" fmla="*/ 13 w 32"/>
                  <a:gd name="T13" fmla="*/ 0 h 32"/>
                  <a:gd name="T14" fmla="*/ 1 w 32"/>
                  <a:gd name="T15" fmla="*/ 11 h 32"/>
                  <a:gd name="T16" fmla="*/ 1 w 32"/>
                  <a:gd name="T17" fmla="*/ 14 h 32"/>
                  <a:gd name="T18" fmla="*/ 16 w 32"/>
                  <a:gd name="T19" fmla="*/ 31 h 32"/>
                  <a:gd name="T20" fmla="*/ 18 w 32"/>
                  <a:gd name="T21" fmla="*/ 32 h 32"/>
                  <a:gd name="T22" fmla="*/ 18 w 32"/>
                  <a:gd name="T23" fmla="*/ 32 h 32"/>
                  <a:gd name="T24" fmla="*/ 19 w 32"/>
                  <a:gd name="T25" fmla="*/ 31 h 32"/>
                  <a:gd name="T26" fmla="*/ 19 w 32"/>
                  <a:gd name="T27" fmla="*/ 31 h 32"/>
                  <a:gd name="T28" fmla="*/ 31 w 32"/>
                  <a:gd name="T29" fmla="*/ 20 h 32"/>
                  <a:gd name="T30" fmla="*/ 31 w 32"/>
                  <a:gd name="T31" fmla="*/ 17 h 32"/>
                  <a:gd name="T32" fmla="*/ 16 w 32"/>
                  <a:gd name="T33" fmla="*/ 0 h 32"/>
                  <a:gd name="T34" fmla="*/ 14 w 32"/>
                  <a:gd name="T35"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2" h="32">
                    <a:moveTo>
                      <a:pt x="18" y="27"/>
                    </a:moveTo>
                    <a:cubicBezTo>
                      <a:pt x="5" y="13"/>
                      <a:pt x="5" y="13"/>
                      <a:pt x="5" y="13"/>
                    </a:cubicBezTo>
                    <a:cubicBezTo>
                      <a:pt x="14" y="5"/>
                      <a:pt x="14" y="5"/>
                      <a:pt x="14" y="5"/>
                    </a:cubicBezTo>
                    <a:cubicBezTo>
                      <a:pt x="27" y="19"/>
                      <a:pt x="27" y="19"/>
                      <a:pt x="27" y="19"/>
                    </a:cubicBezTo>
                    <a:cubicBezTo>
                      <a:pt x="18" y="27"/>
                      <a:pt x="18" y="27"/>
                      <a:pt x="18" y="27"/>
                    </a:cubicBezTo>
                    <a:moveTo>
                      <a:pt x="14" y="0"/>
                    </a:moveTo>
                    <a:cubicBezTo>
                      <a:pt x="14" y="0"/>
                      <a:pt x="13" y="0"/>
                      <a:pt x="13" y="0"/>
                    </a:cubicBezTo>
                    <a:cubicBezTo>
                      <a:pt x="1" y="11"/>
                      <a:pt x="1" y="11"/>
                      <a:pt x="1" y="11"/>
                    </a:cubicBezTo>
                    <a:cubicBezTo>
                      <a:pt x="0" y="12"/>
                      <a:pt x="0" y="14"/>
                      <a:pt x="1" y="14"/>
                    </a:cubicBezTo>
                    <a:cubicBezTo>
                      <a:pt x="16" y="31"/>
                      <a:pt x="16" y="31"/>
                      <a:pt x="16" y="31"/>
                    </a:cubicBezTo>
                    <a:cubicBezTo>
                      <a:pt x="17" y="32"/>
                      <a:pt x="17" y="32"/>
                      <a:pt x="18" y="32"/>
                    </a:cubicBezTo>
                    <a:cubicBezTo>
                      <a:pt x="18" y="32"/>
                      <a:pt x="18" y="32"/>
                      <a:pt x="18" y="32"/>
                    </a:cubicBezTo>
                    <a:cubicBezTo>
                      <a:pt x="18" y="32"/>
                      <a:pt x="19" y="32"/>
                      <a:pt x="19" y="31"/>
                    </a:cubicBezTo>
                    <a:cubicBezTo>
                      <a:pt x="19" y="31"/>
                      <a:pt x="19" y="31"/>
                      <a:pt x="19" y="31"/>
                    </a:cubicBezTo>
                    <a:cubicBezTo>
                      <a:pt x="31" y="20"/>
                      <a:pt x="31" y="20"/>
                      <a:pt x="31" y="20"/>
                    </a:cubicBezTo>
                    <a:cubicBezTo>
                      <a:pt x="32" y="19"/>
                      <a:pt x="32" y="18"/>
                      <a:pt x="31" y="17"/>
                    </a:cubicBezTo>
                    <a:cubicBezTo>
                      <a:pt x="16" y="0"/>
                      <a:pt x="16" y="0"/>
                      <a:pt x="16" y="0"/>
                    </a:cubicBezTo>
                    <a:cubicBezTo>
                      <a:pt x="15" y="0"/>
                      <a:pt x="15" y="0"/>
                      <a:pt x="1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5" name="Freeform 285"/>
              <p:cNvSpPr>
                <a:spLocks noEditPoints="1"/>
              </p:cNvSpPr>
              <p:nvPr/>
            </p:nvSpPr>
            <p:spPr bwMode="auto">
              <a:xfrm>
                <a:off x="2386013" y="5037138"/>
                <a:ext cx="88900" cy="90488"/>
              </a:xfrm>
              <a:custGeom>
                <a:avLst/>
                <a:gdLst>
                  <a:gd name="T0" fmla="*/ 18 w 32"/>
                  <a:gd name="T1" fmla="*/ 27 h 32"/>
                  <a:gd name="T2" fmla="*/ 5 w 32"/>
                  <a:gd name="T3" fmla="*/ 13 h 32"/>
                  <a:gd name="T4" fmla="*/ 14 w 32"/>
                  <a:gd name="T5" fmla="*/ 5 h 32"/>
                  <a:gd name="T6" fmla="*/ 27 w 32"/>
                  <a:gd name="T7" fmla="*/ 19 h 32"/>
                  <a:gd name="T8" fmla="*/ 18 w 32"/>
                  <a:gd name="T9" fmla="*/ 27 h 32"/>
                  <a:gd name="T10" fmla="*/ 14 w 32"/>
                  <a:gd name="T11" fmla="*/ 0 h 32"/>
                  <a:gd name="T12" fmla="*/ 12 w 32"/>
                  <a:gd name="T13" fmla="*/ 0 h 32"/>
                  <a:gd name="T14" fmla="*/ 0 w 32"/>
                  <a:gd name="T15" fmla="*/ 12 h 32"/>
                  <a:gd name="T16" fmla="*/ 0 w 32"/>
                  <a:gd name="T17" fmla="*/ 14 h 32"/>
                  <a:gd name="T18" fmla="*/ 16 w 32"/>
                  <a:gd name="T19" fmla="*/ 31 h 32"/>
                  <a:gd name="T20" fmla="*/ 17 w 32"/>
                  <a:gd name="T21" fmla="*/ 32 h 32"/>
                  <a:gd name="T22" fmla="*/ 17 w 32"/>
                  <a:gd name="T23" fmla="*/ 32 h 32"/>
                  <a:gd name="T24" fmla="*/ 19 w 32"/>
                  <a:gd name="T25" fmla="*/ 31 h 32"/>
                  <a:gd name="T26" fmla="*/ 19 w 32"/>
                  <a:gd name="T27" fmla="*/ 31 h 32"/>
                  <a:gd name="T28" fmla="*/ 31 w 32"/>
                  <a:gd name="T29" fmla="*/ 20 h 32"/>
                  <a:gd name="T30" fmla="*/ 31 w 32"/>
                  <a:gd name="T31" fmla="*/ 17 h 32"/>
                  <a:gd name="T32" fmla="*/ 15 w 32"/>
                  <a:gd name="T33" fmla="*/ 1 h 32"/>
                  <a:gd name="T34" fmla="*/ 14 w 32"/>
                  <a:gd name="T35" fmla="*/ 0 h 32"/>
                  <a:gd name="T36" fmla="*/ 14 w 32"/>
                  <a:gd name="T37"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2" h="32">
                    <a:moveTo>
                      <a:pt x="18" y="27"/>
                    </a:moveTo>
                    <a:cubicBezTo>
                      <a:pt x="5" y="13"/>
                      <a:pt x="5" y="13"/>
                      <a:pt x="5" y="13"/>
                    </a:cubicBezTo>
                    <a:cubicBezTo>
                      <a:pt x="14" y="5"/>
                      <a:pt x="14" y="5"/>
                      <a:pt x="14" y="5"/>
                    </a:cubicBezTo>
                    <a:cubicBezTo>
                      <a:pt x="27" y="19"/>
                      <a:pt x="27" y="19"/>
                      <a:pt x="27" y="19"/>
                    </a:cubicBezTo>
                    <a:cubicBezTo>
                      <a:pt x="18" y="27"/>
                      <a:pt x="18" y="27"/>
                      <a:pt x="18" y="27"/>
                    </a:cubicBezTo>
                    <a:moveTo>
                      <a:pt x="14" y="0"/>
                    </a:moveTo>
                    <a:cubicBezTo>
                      <a:pt x="13" y="0"/>
                      <a:pt x="13" y="0"/>
                      <a:pt x="12" y="0"/>
                    </a:cubicBezTo>
                    <a:cubicBezTo>
                      <a:pt x="0" y="12"/>
                      <a:pt x="0" y="12"/>
                      <a:pt x="0" y="12"/>
                    </a:cubicBezTo>
                    <a:cubicBezTo>
                      <a:pt x="0" y="12"/>
                      <a:pt x="0" y="14"/>
                      <a:pt x="0" y="14"/>
                    </a:cubicBezTo>
                    <a:cubicBezTo>
                      <a:pt x="16" y="31"/>
                      <a:pt x="16" y="31"/>
                      <a:pt x="16" y="31"/>
                    </a:cubicBezTo>
                    <a:cubicBezTo>
                      <a:pt x="16" y="32"/>
                      <a:pt x="17" y="32"/>
                      <a:pt x="17" y="32"/>
                    </a:cubicBezTo>
                    <a:cubicBezTo>
                      <a:pt x="17" y="32"/>
                      <a:pt x="17" y="32"/>
                      <a:pt x="17" y="32"/>
                    </a:cubicBezTo>
                    <a:cubicBezTo>
                      <a:pt x="18" y="32"/>
                      <a:pt x="18" y="32"/>
                      <a:pt x="19" y="31"/>
                    </a:cubicBezTo>
                    <a:cubicBezTo>
                      <a:pt x="19" y="31"/>
                      <a:pt x="19" y="31"/>
                      <a:pt x="19" y="31"/>
                    </a:cubicBezTo>
                    <a:cubicBezTo>
                      <a:pt x="31" y="20"/>
                      <a:pt x="31" y="20"/>
                      <a:pt x="31" y="20"/>
                    </a:cubicBezTo>
                    <a:cubicBezTo>
                      <a:pt x="32" y="19"/>
                      <a:pt x="32" y="18"/>
                      <a:pt x="31" y="17"/>
                    </a:cubicBezTo>
                    <a:cubicBezTo>
                      <a:pt x="15" y="1"/>
                      <a:pt x="15" y="1"/>
                      <a:pt x="15" y="1"/>
                    </a:cubicBezTo>
                    <a:cubicBezTo>
                      <a:pt x="15" y="0"/>
                      <a:pt x="14" y="0"/>
                      <a:pt x="14" y="0"/>
                    </a:cubicBezTo>
                    <a:cubicBezTo>
                      <a:pt x="14" y="0"/>
                      <a:pt x="14" y="0"/>
                      <a:pt x="1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6" name="Freeform 286"/>
              <p:cNvSpPr>
                <a:spLocks noEditPoints="1"/>
              </p:cNvSpPr>
              <p:nvPr/>
            </p:nvSpPr>
            <p:spPr bwMode="auto">
              <a:xfrm>
                <a:off x="2228851" y="4964113"/>
                <a:ext cx="88900" cy="90488"/>
              </a:xfrm>
              <a:custGeom>
                <a:avLst/>
                <a:gdLst>
                  <a:gd name="T0" fmla="*/ 18 w 32"/>
                  <a:gd name="T1" fmla="*/ 27 h 32"/>
                  <a:gd name="T2" fmla="*/ 5 w 32"/>
                  <a:gd name="T3" fmla="*/ 13 h 32"/>
                  <a:gd name="T4" fmla="*/ 14 w 32"/>
                  <a:gd name="T5" fmla="*/ 4 h 32"/>
                  <a:gd name="T6" fmla="*/ 27 w 32"/>
                  <a:gd name="T7" fmla="*/ 18 h 32"/>
                  <a:gd name="T8" fmla="*/ 18 w 32"/>
                  <a:gd name="T9" fmla="*/ 27 h 32"/>
                  <a:gd name="T10" fmla="*/ 14 w 32"/>
                  <a:gd name="T11" fmla="*/ 0 h 32"/>
                  <a:gd name="T12" fmla="*/ 13 w 32"/>
                  <a:gd name="T13" fmla="*/ 0 h 32"/>
                  <a:gd name="T14" fmla="*/ 1 w 32"/>
                  <a:gd name="T15" fmla="*/ 11 h 32"/>
                  <a:gd name="T16" fmla="*/ 1 w 32"/>
                  <a:gd name="T17" fmla="*/ 14 h 32"/>
                  <a:gd name="T18" fmla="*/ 16 w 32"/>
                  <a:gd name="T19" fmla="*/ 31 h 32"/>
                  <a:gd name="T20" fmla="*/ 18 w 32"/>
                  <a:gd name="T21" fmla="*/ 32 h 32"/>
                  <a:gd name="T22" fmla="*/ 18 w 32"/>
                  <a:gd name="T23" fmla="*/ 32 h 32"/>
                  <a:gd name="T24" fmla="*/ 19 w 32"/>
                  <a:gd name="T25" fmla="*/ 31 h 32"/>
                  <a:gd name="T26" fmla="*/ 19 w 32"/>
                  <a:gd name="T27" fmla="*/ 31 h 32"/>
                  <a:gd name="T28" fmla="*/ 31 w 32"/>
                  <a:gd name="T29" fmla="*/ 20 h 32"/>
                  <a:gd name="T30" fmla="*/ 31 w 32"/>
                  <a:gd name="T31" fmla="*/ 17 h 32"/>
                  <a:gd name="T32" fmla="*/ 16 w 32"/>
                  <a:gd name="T33" fmla="*/ 0 h 32"/>
                  <a:gd name="T34" fmla="*/ 14 w 32"/>
                  <a:gd name="T35" fmla="*/ 0 h 32"/>
                  <a:gd name="T36" fmla="*/ 14 w 32"/>
                  <a:gd name="T37"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2" h="32">
                    <a:moveTo>
                      <a:pt x="18" y="27"/>
                    </a:moveTo>
                    <a:cubicBezTo>
                      <a:pt x="5" y="13"/>
                      <a:pt x="5" y="13"/>
                      <a:pt x="5" y="13"/>
                    </a:cubicBezTo>
                    <a:cubicBezTo>
                      <a:pt x="14" y="4"/>
                      <a:pt x="14" y="4"/>
                      <a:pt x="14" y="4"/>
                    </a:cubicBezTo>
                    <a:cubicBezTo>
                      <a:pt x="27" y="18"/>
                      <a:pt x="27" y="18"/>
                      <a:pt x="27" y="18"/>
                    </a:cubicBezTo>
                    <a:cubicBezTo>
                      <a:pt x="18" y="27"/>
                      <a:pt x="18" y="27"/>
                      <a:pt x="18" y="27"/>
                    </a:cubicBezTo>
                    <a:moveTo>
                      <a:pt x="14" y="0"/>
                    </a:moveTo>
                    <a:cubicBezTo>
                      <a:pt x="14" y="0"/>
                      <a:pt x="13" y="0"/>
                      <a:pt x="13" y="0"/>
                    </a:cubicBezTo>
                    <a:cubicBezTo>
                      <a:pt x="1" y="11"/>
                      <a:pt x="1" y="11"/>
                      <a:pt x="1" y="11"/>
                    </a:cubicBezTo>
                    <a:cubicBezTo>
                      <a:pt x="0" y="12"/>
                      <a:pt x="0" y="13"/>
                      <a:pt x="1" y="14"/>
                    </a:cubicBezTo>
                    <a:cubicBezTo>
                      <a:pt x="16" y="31"/>
                      <a:pt x="16" y="31"/>
                      <a:pt x="16" y="31"/>
                    </a:cubicBezTo>
                    <a:cubicBezTo>
                      <a:pt x="17" y="31"/>
                      <a:pt x="17" y="32"/>
                      <a:pt x="18" y="32"/>
                    </a:cubicBezTo>
                    <a:cubicBezTo>
                      <a:pt x="18" y="32"/>
                      <a:pt x="18" y="32"/>
                      <a:pt x="18" y="32"/>
                    </a:cubicBezTo>
                    <a:cubicBezTo>
                      <a:pt x="18" y="32"/>
                      <a:pt x="19" y="31"/>
                      <a:pt x="19" y="31"/>
                    </a:cubicBezTo>
                    <a:cubicBezTo>
                      <a:pt x="19" y="31"/>
                      <a:pt x="19" y="31"/>
                      <a:pt x="19" y="31"/>
                    </a:cubicBezTo>
                    <a:cubicBezTo>
                      <a:pt x="31" y="20"/>
                      <a:pt x="31" y="20"/>
                      <a:pt x="31" y="20"/>
                    </a:cubicBezTo>
                    <a:cubicBezTo>
                      <a:pt x="32" y="19"/>
                      <a:pt x="32" y="18"/>
                      <a:pt x="31" y="17"/>
                    </a:cubicBezTo>
                    <a:cubicBezTo>
                      <a:pt x="16" y="0"/>
                      <a:pt x="16" y="0"/>
                      <a:pt x="16" y="0"/>
                    </a:cubicBezTo>
                    <a:cubicBezTo>
                      <a:pt x="15" y="0"/>
                      <a:pt x="15" y="0"/>
                      <a:pt x="14" y="0"/>
                    </a:cubicBezTo>
                    <a:cubicBezTo>
                      <a:pt x="14" y="0"/>
                      <a:pt x="14" y="0"/>
                      <a:pt x="1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7" name="Freeform 287"/>
              <p:cNvSpPr>
                <a:spLocks noEditPoints="1"/>
              </p:cNvSpPr>
              <p:nvPr/>
            </p:nvSpPr>
            <p:spPr bwMode="auto">
              <a:xfrm>
                <a:off x="2281238" y="5019675"/>
                <a:ext cx="90488" cy="90488"/>
              </a:xfrm>
              <a:custGeom>
                <a:avLst/>
                <a:gdLst>
                  <a:gd name="T0" fmla="*/ 18 w 32"/>
                  <a:gd name="T1" fmla="*/ 28 h 32"/>
                  <a:gd name="T2" fmla="*/ 5 w 32"/>
                  <a:gd name="T3" fmla="*/ 14 h 32"/>
                  <a:gd name="T4" fmla="*/ 15 w 32"/>
                  <a:gd name="T5" fmla="*/ 5 h 32"/>
                  <a:gd name="T6" fmla="*/ 28 w 32"/>
                  <a:gd name="T7" fmla="*/ 19 h 32"/>
                  <a:gd name="T8" fmla="*/ 18 w 32"/>
                  <a:gd name="T9" fmla="*/ 28 h 32"/>
                  <a:gd name="T10" fmla="*/ 15 w 32"/>
                  <a:gd name="T11" fmla="*/ 0 h 32"/>
                  <a:gd name="T12" fmla="*/ 13 w 32"/>
                  <a:gd name="T13" fmla="*/ 1 h 32"/>
                  <a:gd name="T14" fmla="*/ 1 w 32"/>
                  <a:gd name="T15" fmla="*/ 12 h 32"/>
                  <a:gd name="T16" fmla="*/ 1 w 32"/>
                  <a:gd name="T17" fmla="*/ 15 h 32"/>
                  <a:gd name="T18" fmla="*/ 17 w 32"/>
                  <a:gd name="T19" fmla="*/ 32 h 32"/>
                  <a:gd name="T20" fmla="*/ 18 w 32"/>
                  <a:gd name="T21" fmla="*/ 32 h 32"/>
                  <a:gd name="T22" fmla="*/ 20 w 32"/>
                  <a:gd name="T23" fmla="*/ 32 h 32"/>
                  <a:gd name="T24" fmla="*/ 20 w 32"/>
                  <a:gd name="T25" fmla="*/ 32 h 32"/>
                  <a:gd name="T26" fmla="*/ 32 w 32"/>
                  <a:gd name="T27" fmla="*/ 21 h 32"/>
                  <a:gd name="T28" fmla="*/ 32 w 32"/>
                  <a:gd name="T29" fmla="*/ 19 h 32"/>
                  <a:gd name="T30" fmla="*/ 32 w 32"/>
                  <a:gd name="T31" fmla="*/ 18 h 32"/>
                  <a:gd name="T32" fmla="*/ 16 w 32"/>
                  <a:gd name="T33" fmla="*/ 1 h 32"/>
                  <a:gd name="T34" fmla="*/ 15 w 32"/>
                  <a:gd name="T35"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2" h="32">
                    <a:moveTo>
                      <a:pt x="18" y="28"/>
                    </a:moveTo>
                    <a:cubicBezTo>
                      <a:pt x="5" y="14"/>
                      <a:pt x="5" y="14"/>
                      <a:pt x="5" y="14"/>
                    </a:cubicBezTo>
                    <a:cubicBezTo>
                      <a:pt x="15" y="5"/>
                      <a:pt x="15" y="5"/>
                      <a:pt x="15" y="5"/>
                    </a:cubicBezTo>
                    <a:cubicBezTo>
                      <a:pt x="28" y="19"/>
                      <a:pt x="28" y="19"/>
                      <a:pt x="28" y="19"/>
                    </a:cubicBezTo>
                    <a:cubicBezTo>
                      <a:pt x="18" y="28"/>
                      <a:pt x="18" y="28"/>
                      <a:pt x="18" y="28"/>
                    </a:cubicBezTo>
                    <a:moveTo>
                      <a:pt x="15" y="0"/>
                    </a:moveTo>
                    <a:cubicBezTo>
                      <a:pt x="14" y="0"/>
                      <a:pt x="14" y="1"/>
                      <a:pt x="13" y="1"/>
                    </a:cubicBezTo>
                    <a:cubicBezTo>
                      <a:pt x="1" y="12"/>
                      <a:pt x="1" y="12"/>
                      <a:pt x="1" y="12"/>
                    </a:cubicBezTo>
                    <a:cubicBezTo>
                      <a:pt x="0" y="13"/>
                      <a:pt x="0" y="14"/>
                      <a:pt x="1" y="15"/>
                    </a:cubicBezTo>
                    <a:cubicBezTo>
                      <a:pt x="17" y="32"/>
                      <a:pt x="17" y="32"/>
                      <a:pt x="17" y="32"/>
                    </a:cubicBezTo>
                    <a:cubicBezTo>
                      <a:pt x="17" y="32"/>
                      <a:pt x="18" y="32"/>
                      <a:pt x="18" y="32"/>
                    </a:cubicBezTo>
                    <a:cubicBezTo>
                      <a:pt x="19" y="32"/>
                      <a:pt x="19" y="32"/>
                      <a:pt x="20" y="32"/>
                    </a:cubicBezTo>
                    <a:cubicBezTo>
                      <a:pt x="20" y="32"/>
                      <a:pt x="20" y="32"/>
                      <a:pt x="20" y="32"/>
                    </a:cubicBezTo>
                    <a:cubicBezTo>
                      <a:pt x="32" y="21"/>
                      <a:pt x="32" y="21"/>
                      <a:pt x="32" y="21"/>
                    </a:cubicBezTo>
                    <a:cubicBezTo>
                      <a:pt x="32" y="20"/>
                      <a:pt x="32" y="20"/>
                      <a:pt x="32" y="19"/>
                    </a:cubicBezTo>
                    <a:cubicBezTo>
                      <a:pt x="32" y="19"/>
                      <a:pt x="32" y="18"/>
                      <a:pt x="32" y="18"/>
                    </a:cubicBezTo>
                    <a:cubicBezTo>
                      <a:pt x="16" y="1"/>
                      <a:pt x="16" y="1"/>
                      <a:pt x="16" y="1"/>
                    </a:cubicBezTo>
                    <a:cubicBezTo>
                      <a:pt x="16" y="1"/>
                      <a:pt x="15" y="0"/>
                      <a:pt x="15"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8" name="Freeform 288"/>
              <p:cNvSpPr>
                <a:spLocks noEditPoints="1"/>
              </p:cNvSpPr>
              <p:nvPr/>
            </p:nvSpPr>
            <p:spPr bwMode="auto">
              <a:xfrm>
                <a:off x="2390776" y="5138738"/>
                <a:ext cx="90488" cy="88900"/>
              </a:xfrm>
              <a:custGeom>
                <a:avLst/>
                <a:gdLst>
                  <a:gd name="T0" fmla="*/ 18 w 32"/>
                  <a:gd name="T1" fmla="*/ 27 h 32"/>
                  <a:gd name="T2" fmla="*/ 5 w 32"/>
                  <a:gd name="T3" fmla="*/ 14 h 32"/>
                  <a:gd name="T4" fmla="*/ 14 w 32"/>
                  <a:gd name="T5" fmla="*/ 5 h 32"/>
                  <a:gd name="T6" fmla="*/ 27 w 32"/>
                  <a:gd name="T7" fmla="*/ 19 h 32"/>
                  <a:gd name="T8" fmla="*/ 18 w 32"/>
                  <a:gd name="T9" fmla="*/ 27 h 32"/>
                  <a:gd name="T10" fmla="*/ 15 w 32"/>
                  <a:gd name="T11" fmla="*/ 0 h 32"/>
                  <a:gd name="T12" fmla="*/ 13 w 32"/>
                  <a:gd name="T13" fmla="*/ 1 h 32"/>
                  <a:gd name="T14" fmla="*/ 1 w 32"/>
                  <a:gd name="T15" fmla="*/ 12 h 32"/>
                  <a:gd name="T16" fmla="*/ 1 w 32"/>
                  <a:gd name="T17" fmla="*/ 15 h 32"/>
                  <a:gd name="T18" fmla="*/ 17 w 32"/>
                  <a:gd name="T19" fmla="*/ 32 h 32"/>
                  <a:gd name="T20" fmla="*/ 18 w 32"/>
                  <a:gd name="T21" fmla="*/ 32 h 32"/>
                  <a:gd name="T22" fmla="*/ 18 w 32"/>
                  <a:gd name="T23" fmla="*/ 32 h 32"/>
                  <a:gd name="T24" fmla="*/ 20 w 32"/>
                  <a:gd name="T25" fmla="*/ 32 h 32"/>
                  <a:gd name="T26" fmla="*/ 20 w 32"/>
                  <a:gd name="T27" fmla="*/ 32 h 32"/>
                  <a:gd name="T28" fmla="*/ 32 w 32"/>
                  <a:gd name="T29" fmla="*/ 21 h 32"/>
                  <a:gd name="T30" fmla="*/ 32 w 32"/>
                  <a:gd name="T31" fmla="*/ 18 h 32"/>
                  <a:gd name="T32" fmla="*/ 16 w 32"/>
                  <a:gd name="T33" fmla="*/ 1 h 32"/>
                  <a:gd name="T34" fmla="*/ 15 w 32"/>
                  <a:gd name="T35"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2" h="32">
                    <a:moveTo>
                      <a:pt x="18" y="27"/>
                    </a:moveTo>
                    <a:cubicBezTo>
                      <a:pt x="5" y="14"/>
                      <a:pt x="5" y="14"/>
                      <a:pt x="5" y="14"/>
                    </a:cubicBezTo>
                    <a:cubicBezTo>
                      <a:pt x="14" y="5"/>
                      <a:pt x="14" y="5"/>
                      <a:pt x="14" y="5"/>
                    </a:cubicBezTo>
                    <a:cubicBezTo>
                      <a:pt x="27" y="19"/>
                      <a:pt x="27" y="19"/>
                      <a:pt x="27" y="19"/>
                    </a:cubicBezTo>
                    <a:cubicBezTo>
                      <a:pt x="18" y="27"/>
                      <a:pt x="18" y="27"/>
                      <a:pt x="18" y="27"/>
                    </a:cubicBezTo>
                    <a:moveTo>
                      <a:pt x="15" y="0"/>
                    </a:moveTo>
                    <a:cubicBezTo>
                      <a:pt x="14" y="0"/>
                      <a:pt x="14" y="0"/>
                      <a:pt x="13" y="1"/>
                    </a:cubicBezTo>
                    <a:cubicBezTo>
                      <a:pt x="1" y="12"/>
                      <a:pt x="1" y="12"/>
                      <a:pt x="1" y="12"/>
                    </a:cubicBezTo>
                    <a:cubicBezTo>
                      <a:pt x="0" y="13"/>
                      <a:pt x="0" y="14"/>
                      <a:pt x="1" y="15"/>
                    </a:cubicBezTo>
                    <a:cubicBezTo>
                      <a:pt x="17" y="32"/>
                      <a:pt x="17" y="32"/>
                      <a:pt x="17" y="32"/>
                    </a:cubicBezTo>
                    <a:cubicBezTo>
                      <a:pt x="17" y="32"/>
                      <a:pt x="18" y="32"/>
                      <a:pt x="18" y="32"/>
                    </a:cubicBezTo>
                    <a:cubicBezTo>
                      <a:pt x="18" y="32"/>
                      <a:pt x="18" y="32"/>
                      <a:pt x="18" y="32"/>
                    </a:cubicBezTo>
                    <a:cubicBezTo>
                      <a:pt x="19" y="32"/>
                      <a:pt x="19" y="32"/>
                      <a:pt x="20" y="32"/>
                    </a:cubicBezTo>
                    <a:cubicBezTo>
                      <a:pt x="20" y="32"/>
                      <a:pt x="20" y="32"/>
                      <a:pt x="20" y="32"/>
                    </a:cubicBezTo>
                    <a:cubicBezTo>
                      <a:pt x="32" y="21"/>
                      <a:pt x="32" y="21"/>
                      <a:pt x="32" y="21"/>
                    </a:cubicBezTo>
                    <a:cubicBezTo>
                      <a:pt x="32" y="20"/>
                      <a:pt x="32" y="19"/>
                      <a:pt x="32" y="18"/>
                    </a:cubicBezTo>
                    <a:cubicBezTo>
                      <a:pt x="16" y="1"/>
                      <a:pt x="16" y="1"/>
                      <a:pt x="16" y="1"/>
                    </a:cubicBezTo>
                    <a:cubicBezTo>
                      <a:pt x="16" y="0"/>
                      <a:pt x="15" y="0"/>
                      <a:pt x="15"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9" name="Freeform 289"/>
              <p:cNvSpPr>
                <a:spLocks noEditPoints="1"/>
              </p:cNvSpPr>
              <p:nvPr/>
            </p:nvSpPr>
            <p:spPr bwMode="auto">
              <a:xfrm>
                <a:off x="2338388" y="5080000"/>
                <a:ext cx="88900" cy="88900"/>
              </a:xfrm>
              <a:custGeom>
                <a:avLst/>
                <a:gdLst>
                  <a:gd name="T0" fmla="*/ 18 w 32"/>
                  <a:gd name="T1" fmla="*/ 28 h 32"/>
                  <a:gd name="T2" fmla="*/ 5 w 32"/>
                  <a:gd name="T3" fmla="*/ 14 h 32"/>
                  <a:gd name="T4" fmla="*/ 14 w 32"/>
                  <a:gd name="T5" fmla="*/ 5 h 32"/>
                  <a:gd name="T6" fmla="*/ 27 w 32"/>
                  <a:gd name="T7" fmla="*/ 19 h 32"/>
                  <a:gd name="T8" fmla="*/ 18 w 32"/>
                  <a:gd name="T9" fmla="*/ 28 h 32"/>
                  <a:gd name="T10" fmla="*/ 14 w 32"/>
                  <a:gd name="T11" fmla="*/ 0 h 32"/>
                  <a:gd name="T12" fmla="*/ 13 w 32"/>
                  <a:gd name="T13" fmla="*/ 1 h 32"/>
                  <a:gd name="T14" fmla="*/ 1 w 32"/>
                  <a:gd name="T15" fmla="*/ 12 h 32"/>
                  <a:gd name="T16" fmla="*/ 1 w 32"/>
                  <a:gd name="T17" fmla="*/ 15 h 32"/>
                  <a:gd name="T18" fmla="*/ 16 w 32"/>
                  <a:gd name="T19" fmla="*/ 32 h 32"/>
                  <a:gd name="T20" fmla="*/ 18 w 32"/>
                  <a:gd name="T21" fmla="*/ 32 h 32"/>
                  <a:gd name="T22" fmla="*/ 18 w 32"/>
                  <a:gd name="T23" fmla="*/ 32 h 32"/>
                  <a:gd name="T24" fmla="*/ 19 w 32"/>
                  <a:gd name="T25" fmla="*/ 32 h 32"/>
                  <a:gd name="T26" fmla="*/ 19 w 32"/>
                  <a:gd name="T27" fmla="*/ 32 h 32"/>
                  <a:gd name="T28" fmla="*/ 31 w 32"/>
                  <a:gd name="T29" fmla="*/ 21 h 32"/>
                  <a:gd name="T30" fmla="*/ 31 w 32"/>
                  <a:gd name="T31" fmla="*/ 18 h 32"/>
                  <a:gd name="T32" fmla="*/ 16 w 32"/>
                  <a:gd name="T33" fmla="*/ 1 h 32"/>
                  <a:gd name="T34" fmla="*/ 14 w 32"/>
                  <a:gd name="T35"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2" h="32">
                    <a:moveTo>
                      <a:pt x="18" y="28"/>
                    </a:moveTo>
                    <a:cubicBezTo>
                      <a:pt x="5" y="14"/>
                      <a:pt x="5" y="14"/>
                      <a:pt x="5" y="14"/>
                    </a:cubicBezTo>
                    <a:cubicBezTo>
                      <a:pt x="14" y="5"/>
                      <a:pt x="14" y="5"/>
                      <a:pt x="14" y="5"/>
                    </a:cubicBezTo>
                    <a:cubicBezTo>
                      <a:pt x="27" y="19"/>
                      <a:pt x="27" y="19"/>
                      <a:pt x="27" y="19"/>
                    </a:cubicBezTo>
                    <a:cubicBezTo>
                      <a:pt x="18" y="28"/>
                      <a:pt x="18" y="28"/>
                      <a:pt x="18" y="28"/>
                    </a:cubicBezTo>
                    <a:moveTo>
                      <a:pt x="14" y="0"/>
                    </a:moveTo>
                    <a:cubicBezTo>
                      <a:pt x="14" y="0"/>
                      <a:pt x="13" y="1"/>
                      <a:pt x="13" y="1"/>
                    </a:cubicBezTo>
                    <a:cubicBezTo>
                      <a:pt x="1" y="12"/>
                      <a:pt x="1" y="12"/>
                      <a:pt x="1" y="12"/>
                    </a:cubicBezTo>
                    <a:cubicBezTo>
                      <a:pt x="0" y="13"/>
                      <a:pt x="0" y="14"/>
                      <a:pt x="1" y="15"/>
                    </a:cubicBezTo>
                    <a:cubicBezTo>
                      <a:pt x="16" y="32"/>
                      <a:pt x="16" y="32"/>
                      <a:pt x="16" y="32"/>
                    </a:cubicBezTo>
                    <a:cubicBezTo>
                      <a:pt x="17" y="32"/>
                      <a:pt x="17" y="32"/>
                      <a:pt x="18" y="32"/>
                    </a:cubicBezTo>
                    <a:cubicBezTo>
                      <a:pt x="18" y="32"/>
                      <a:pt x="18" y="32"/>
                      <a:pt x="18" y="32"/>
                    </a:cubicBezTo>
                    <a:cubicBezTo>
                      <a:pt x="18" y="32"/>
                      <a:pt x="19" y="32"/>
                      <a:pt x="19" y="32"/>
                    </a:cubicBezTo>
                    <a:cubicBezTo>
                      <a:pt x="19" y="32"/>
                      <a:pt x="19" y="32"/>
                      <a:pt x="19" y="32"/>
                    </a:cubicBezTo>
                    <a:cubicBezTo>
                      <a:pt x="31" y="21"/>
                      <a:pt x="31" y="21"/>
                      <a:pt x="31" y="21"/>
                    </a:cubicBezTo>
                    <a:cubicBezTo>
                      <a:pt x="32" y="20"/>
                      <a:pt x="32" y="19"/>
                      <a:pt x="31" y="18"/>
                    </a:cubicBezTo>
                    <a:cubicBezTo>
                      <a:pt x="16" y="1"/>
                      <a:pt x="16" y="1"/>
                      <a:pt x="16" y="1"/>
                    </a:cubicBezTo>
                    <a:cubicBezTo>
                      <a:pt x="15" y="1"/>
                      <a:pt x="15" y="0"/>
                      <a:pt x="1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0" name="Freeform 290"/>
              <p:cNvSpPr>
                <a:spLocks noEditPoints="1"/>
              </p:cNvSpPr>
              <p:nvPr/>
            </p:nvSpPr>
            <p:spPr bwMode="auto">
              <a:xfrm>
                <a:off x="2181226" y="5006975"/>
                <a:ext cx="92075" cy="88900"/>
              </a:xfrm>
              <a:custGeom>
                <a:avLst/>
                <a:gdLst>
                  <a:gd name="T0" fmla="*/ 18 w 33"/>
                  <a:gd name="T1" fmla="*/ 27 h 32"/>
                  <a:gd name="T2" fmla="*/ 5 w 33"/>
                  <a:gd name="T3" fmla="*/ 13 h 32"/>
                  <a:gd name="T4" fmla="*/ 14 w 33"/>
                  <a:gd name="T5" fmla="*/ 5 h 32"/>
                  <a:gd name="T6" fmla="*/ 27 w 33"/>
                  <a:gd name="T7" fmla="*/ 19 h 32"/>
                  <a:gd name="T8" fmla="*/ 18 w 33"/>
                  <a:gd name="T9" fmla="*/ 27 h 32"/>
                  <a:gd name="T10" fmla="*/ 15 w 33"/>
                  <a:gd name="T11" fmla="*/ 0 h 32"/>
                  <a:gd name="T12" fmla="*/ 13 w 33"/>
                  <a:gd name="T13" fmla="*/ 1 h 32"/>
                  <a:gd name="T14" fmla="*/ 1 w 33"/>
                  <a:gd name="T15" fmla="*/ 12 h 32"/>
                  <a:gd name="T16" fmla="*/ 1 w 33"/>
                  <a:gd name="T17" fmla="*/ 14 h 32"/>
                  <a:gd name="T18" fmla="*/ 17 w 33"/>
                  <a:gd name="T19" fmla="*/ 31 h 32"/>
                  <a:gd name="T20" fmla="*/ 18 w 33"/>
                  <a:gd name="T21" fmla="*/ 32 h 32"/>
                  <a:gd name="T22" fmla="*/ 18 w 33"/>
                  <a:gd name="T23" fmla="*/ 32 h 32"/>
                  <a:gd name="T24" fmla="*/ 20 w 33"/>
                  <a:gd name="T25" fmla="*/ 32 h 32"/>
                  <a:gd name="T26" fmla="*/ 20 w 33"/>
                  <a:gd name="T27" fmla="*/ 32 h 32"/>
                  <a:gd name="T28" fmla="*/ 32 w 33"/>
                  <a:gd name="T29" fmla="*/ 20 h 32"/>
                  <a:gd name="T30" fmla="*/ 32 w 33"/>
                  <a:gd name="T31" fmla="*/ 18 h 32"/>
                  <a:gd name="T32" fmla="*/ 16 w 33"/>
                  <a:gd name="T33" fmla="*/ 1 h 32"/>
                  <a:gd name="T34" fmla="*/ 15 w 33"/>
                  <a:gd name="T35"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3" h="32">
                    <a:moveTo>
                      <a:pt x="18" y="27"/>
                    </a:moveTo>
                    <a:cubicBezTo>
                      <a:pt x="5" y="13"/>
                      <a:pt x="5" y="13"/>
                      <a:pt x="5" y="13"/>
                    </a:cubicBezTo>
                    <a:cubicBezTo>
                      <a:pt x="14" y="5"/>
                      <a:pt x="14" y="5"/>
                      <a:pt x="14" y="5"/>
                    </a:cubicBezTo>
                    <a:cubicBezTo>
                      <a:pt x="27" y="19"/>
                      <a:pt x="27" y="19"/>
                      <a:pt x="27" y="19"/>
                    </a:cubicBezTo>
                    <a:cubicBezTo>
                      <a:pt x="18" y="27"/>
                      <a:pt x="18" y="27"/>
                      <a:pt x="18" y="27"/>
                    </a:cubicBezTo>
                    <a:moveTo>
                      <a:pt x="15" y="0"/>
                    </a:moveTo>
                    <a:cubicBezTo>
                      <a:pt x="14" y="0"/>
                      <a:pt x="14" y="0"/>
                      <a:pt x="13" y="1"/>
                    </a:cubicBezTo>
                    <a:cubicBezTo>
                      <a:pt x="1" y="12"/>
                      <a:pt x="1" y="12"/>
                      <a:pt x="1" y="12"/>
                    </a:cubicBezTo>
                    <a:cubicBezTo>
                      <a:pt x="0" y="12"/>
                      <a:pt x="0" y="14"/>
                      <a:pt x="1" y="14"/>
                    </a:cubicBezTo>
                    <a:cubicBezTo>
                      <a:pt x="17" y="31"/>
                      <a:pt x="17" y="31"/>
                      <a:pt x="17" y="31"/>
                    </a:cubicBezTo>
                    <a:cubicBezTo>
                      <a:pt x="17" y="32"/>
                      <a:pt x="18" y="32"/>
                      <a:pt x="18" y="32"/>
                    </a:cubicBezTo>
                    <a:cubicBezTo>
                      <a:pt x="18" y="32"/>
                      <a:pt x="18" y="32"/>
                      <a:pt x="18" y="32"/>
                    </a:cubicBezTo>
                    <a:cubicBezTo>
                      <a:pt x="19" y="32"/>
                      <a:pt x="19" y="32"/>
                      <a:pt x="20" y="32"/>
                    </a:cubicBezTo>
                    <a:cubicBezTo>
                      <a:pt x="20" y="32"/>
                      <a:pt x="20" y="32"/>
                      <a:pt x="20" y="32"/>
                    </a:cubicBezTo>
                    <a:cubicBezTo>
                      <a:pt x="32" y="20"/>
                      <a:pt x="32" y="20"/>
                      <a:pt x="32" y="20"/>
                    </a:cubicBezTo>
                    <a:cubicBezTo>
                      <a:pt x="32" y="20"/>
                      <a:pt x="33" y="18"/>
                      <a:pt x="32" y="18"/>
                    </a:cubicBezTo>
                    <a:cubicBezTo>
                      <a:pt x="16" y="1"/>
                      <a:pt x="16" y="1"/>
                      <a:pt x="16" y="1"/>
                    </a:cubicBezTo>
                    <a:cubicBezTo>
                      <a:pt x="16" y="0"/>
                      <a:pt x="15" y="0"/>
                      <a:pt x="15"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1" name="Freeform 291"/>
              <p:cNvSpPr>
                <a:spLocks noEditPoints="1"/>
              </p:cNvSpPr>
              <p:nvPr/>
            </p:nvSpPr>
            <p:spPr bwMode="auto">
              <a:xfrm>
                <a:off x="2236788" y="5065713"/>
                <a:ext cx="90488" cy="88900"/>
              </a:xfrm>
              <a:custGeom>
                <a:avLst/>
                <a:gdLst>
                  <a:gd name="T0" fmla="*/ 18 w 32"/>
                  <a:gd name="T1" fmla="*/ 27 h 32"/>
                  <a:gd name="T2" fmla="*/ 5 w 32"/>
                  <a:gd name="T3" fmla="*/ 13 h 32"/>
                  <a:gd name="T4" fmla="*/ 14 w 32"/>
                  <a:gd name="T5" fmla="*/ 5 h 32"/>
                  <a:gd name="T6" fmla="*/ 27 w 32"/>
                  <a:gd name="T7" fmla="*/ 19 h 32"/>
                  <a:gd name="T8" fmla="*/ 18 w 32"/>
                  <a:gd name="T9" fmla="*/ 27 h 32"/>
                  <a:gd name="T10" fmla="*/ 14 w 32"/>
                  <a:gd name="T11" fmla="*/ 0 h 32"/>
                  <a:gd name="T12" fmla="*/ 13 w 32"/>
                  <a:gd name="T13" fmla="*/ 0 h 32"/>
                  <a:gd name="T14" fmla="*/ 1 w 32"/>
                  <a:gd name="T15" fmla="*/ 12 h 32"/>
                  <a:gd name="T16" fmla="*/ 1 w 32"/>
                  <a:gd name="T17" fmla="*/ 14 h 32"/>
                  <a:gd name="T18" fmla="*/ 16 w 32"/>
                  <a:gd name="T19" fmla="*/ 31 h 32"/>
                  <a:gd name="T20" fmla="*/ 18 w 32"/>
                  <a:gd name="T21" fmla="*/ 32 h 32"/>
                  <a:gd name="T22" fmla="*/ 18 w 32"/>
                  <a:gd name="T23" fmla="*/ 32 h 32"/>
                  <a:gd name="T24" fmla="*/ 19 w 32"/>
                  <a:gd name="T25" fmla="*/ 31 h 32"/>
                  <a:gd name="T26" fmla="*/ 19 w 32"/>
                  <a:gd name="T27" fmla="*/ 31 h 32"/>
                  <a:gd name="T28" fmla="*/ 31 w 32"/>
                  <a:gd name="T29" fmla="*/ 20 h 32"/>
                  <a:gd name="T30" fmla="*/ 31 w 32"/>
                  <a:gd name="T31" fmla="*/ 17 h 32"/>
                  <a:gd name="T32" fmla="*/ 15 w 32"/>
                  <a:gd name="T33" fmla="*/ 1 h 32"/>
                  <a:gd name="T34" fmla="*/ 14 w 32"/>
                  <a:gd name="T35"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2" h="32">
                    <a:moveTo>
                      <a:pt x="18" y="27"/>
                    </a:moveTo>
                    <a:cubicBezTo>
                      <a:pt x="5" y="13"/>
                      <a:pt x="5" y="13"/>
                      <a:pt x="5" y="13"/>
                    </a:cubicBezTo>
                    <a:cubicBezTo>
                      <a:pt x="14" y="5"/>
                      <a:pt x="14" y="5"/>
                      <a:pt x="14" y="5"/>
                    </a:cubicBezTo>
                    <a:cubicBezTo>
                      <a:pt x="27" y="19"/>
                      <a:pt x="27" y="19"/>
                      <a:pt x="27" y="19"/>
                    </a:cubicBezTo>
                    <a:cubicBezTo>
                      <a:pt x="18" y="27"/>
                      <a:pt x="18" y="27"/>
                      <a:pt x="18" y="27"/>
                    </a:cubicBezTo>
                    <a:moveTo>
                      <a:pt x="14" y="0"/>
                    </a:moveTo>
                    <a:cubicBezTo>
                      <a:pt x="14" y="0"/>
                      <a:pt x="13" y="0"/>
                      <a:pt x="13" y="0"/>
                    </a:cubicBezTo>
                    <a:cubicBezTo>
                      <a:pt x="1" y="12"/>
                      <a:pt x="1" y="12"/>
                      <a:pt x="1" y="12"/>
                    </a:cubicBezTo>
                    <a:cubicBezTo>
                      <a:pt x="0" y="12"/>
                      <a:pt x="0" y="14"/>
                      <a:pt x="1" y="14"/>
                    </a:cubicBezTo>
                    <a:cubicBezTo>
                      <a:pt x="16" y="31"/>
                      <a:pt x="16" y="31"/>
                      <a:pt x="16" y="31"/>
                    </a:cubicBezTo>
                    <a:cubicBezTo>
                      <a:pt x="17" y="32"/>
                      <a:pt x="17" y="32"/>
                      <a:pt x="18" y="32"/>
                    </a:cubicBezTo>
                    <a:cubicBezTo>
                      <a:pt x="18" y="32"/>
                      <a:pt x="18" y="32"/>
                      <a:pt x="18" y="32"/>
                    </a:cubicBezTo>
                    <a:cubicBezTo>
                      <a:pt x="18" y="32"/>
                      <a:pt x="19" y="32"/>
                      <a:pt x="19" y="31"/>
                    </a:cubicBezTo>
                    <a:cubicBezTo>
                      <a:pt x="19" y="31"/>
                      <a:pt x="19" y="31"/>
                      <a:pt x="19" y="31"/>
                    </a:cubicBezTo>
                    <a:cubicBezTo>
                      <a:pt x="31" y="20"/>
                      <a:pt x="31" y="20"/>
                      <a:pt x="31" y="20"/>
                    </a:cubicBezTo>
                    <a:cubicBezTo>
                      <a:pt x="32" y="20"/>
                      <a:pt x="32" y="18"/>
                      <a:pt x="31" y="17"/>
                    </a:cubicBezTo>
                    <a:cubicBezTo>
                      <a:pt x="15" y="1"/>
                      <a:pt x="15" y="1"/>
                      <a:pt x="15" y="1"/>
                    </a:cubicBezTo>
                    <a:cubicBezTo>
                      <a:pt x="15" y="0"/>
                      <a:pt x="15" y="0"/>
                      <a:pt x="1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2" name="Freeform 292"/>
              <p:cNvSpPr>
                <a:spLocks noEditPoints="1"/>
              </p:cNvSpPr>
              <p:nvPr/>
            </p:nvSpPr>
            <p:spPr bwMode="auto">
              <a:xfrm>
                <a:off x="2290763" y="5124450"/>
                <a:ext cx="88900" cy="88900"/>
              </a:xfrm>
              <a:custGeom>
                <a:avLst/>
                <a:gdLst>
                  <a:gd name="T0" fmla="*/ 18 w 32"/>
                  <a:gd name="T1" fmla="*/ 27 h 32"/>
                  <a:gd name="T2" fmla="*/ 5 w 32"/>
                  <a:gd name="T3" fmla="*/ 13 h 32"/>
                  <a:gd name="T4" fmla="*/ 14 w 32"/>
                  <a:gd name="T5" fmla="*/ 5 h 32"/>
                  <a:gd name="T6" fmla="*/ 27 w 32"/>
                  <a:gd name="T7" fmla="*/ 19 h 32"/>
                  <a:gd name="T8" fmla="*/ 18 w 32"/>
                  <a:gd name="T9" fmla="*/ 27 h 32"/>
                  <a:gd name="T10" fmla="*/ 14 w 32"/>
                  <a:gd name="T11" fmla="*/ 0 h 32"/>
                  <a:gd name="T12" fmla="*/ 13 w 32"/>
                  <a:gd name="T13" fmla="*/ 0 h 32"/>
                  <a:gd name="T14" fmla="*/ 1 w 32"/>
                  <a:gd name="T15" fmla="*/ 11 h 32"/>
                  <a:gd name="T16" fmla="*/ 1 w 32"/>
                  <a:gd name="T17" fmla="*/ 14 h 32"/>
                  <a:gd name="T18" fmla="*/ 17 w 32"/>
                  <a:gd name="T19" fmla="*/ 31 h 32"/>
                  <a:gd name="T20" fmla="*/ 18 w 32"/>
                  <a:gd name="T21" fmla="*/ 32 h 32"/>
                  <a:gd name="T22" fmla="*/ 18 w 32"/>
                  <a:gd name="T23" fmla="*/ 32 h 32"/>
                  <a:gd name="T24" fmla="*/ 19 w 32"/>
                  <a:gd name="T25" fmla="*/ 31 h 32"/>
                  <a:gd name="T26" fmla="*/ 19 w 32"/>
                  <a:gd name="T27" fmla="*/ 31 h 32"/>
                  <a:gd name="T28" fmla="*/ 32 w 32"/>
                  <a:gd name="T29" fmla="*/ 20 h 32"/>
                  <a:gd name="T30" fmla="*/ 32 w 32"/>
                  <a:gd name="T31" fmla="*/ 17 h 32"/>
                  <a:gd name="T32" fmla="*/ 16 w 32"/>
                  <a:gd name="T33" fmla="*/ 0 h 32"/>
                  <a:gd name="T34" fmla="*/ 14 w 32"/>
                  <a:gd name="T35"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2" h="32">
                    <a:moveTo>
                      <a:pt x="18" y="27"/>
                    </a:moveTo>
                    <a:cubicBezTo>
                      <a:pt x="5" y="13"/>
                      <a:pt x="5" y="13"/>
                      <a:pt x="5" y="13"/>
                    </a:cubicBezTo>
                    <a:cubicBezTo>
                      <a:pt x="14" y="5"/>
                      <a:pt x="14" y="5"/>
                      <a:pt x="14" y="5"/>
                    </a:cubicBezTo>
                    <a:cubicBezTo>
                      <a:pt x="27" y="19"/>
                      <a:pt x="27" y="19"/>
                      <a:pt x="27" y="19"/>
                    </a:cubicBezTo>
                    <a:cubicBezTo>
                      <a:pt x="18" y="27"/>
                      <a:pt x="18" y="27"/>
                      <a:pt x="18" y="27"/>
                    </a:cubicBezTo>
                    <a:moveTo>
                      <a:pt x="14" y="0"/>
                    </a:moveTo>
                    <a:cubicBezTo>
                      <a:pt x="14" y="0"/>
                      <a:pt x="13" y="0"/>
                      <a:pt x="13" y="0"/>
                    </a:cubicBezTo>
                    <a:cubicBezTo>
                      <a:pt x="1" y="11"/>
                      <a:pt x="1" y="11"/>
                      <a:pt x="1" y="11"/>
                    </a:cubicBezTo>
                    <a:cubicBezTo>
                      <a:pt x="0" y="12"/>
                      <a:pt x="0" y="14"/>
                      <a:pt x="1" y="14"/>
                    </a:cubicBezTo>
                    <a:cubicBezTo>
                      <a:pt x="17" y="31"/>
                      <a:pt x="17" y="31"/>
                      <a:pt x="17" y="31"/>
                    </a:cubicBezTo>
                    <a:cubicBezTo>
                      <a:pt x="17" y="32"/>
                      <a:pt x="18" y="32"/>
                      <a:pt x="18" y="32"/>
                    </a:cubicBezTo>
                    <a:cubicBezTo>
                      <a:pt x="18" y="32"/>
                      <a:pt x="18" y="32"/>
                      <a:pt x="18" y="32"/>
                    </a:cubicBezTo>
                    <a:cubicBezTo>
                      <a:pt x="19" y="32"/>
                      <a:pt x="19" y="32"/>
                      <a:pt x="19" y="31"/>
                    </a:cubicBezTo>
                    <a:cubicBezTo>
                      <a:pt x="19" y="31"/>
                      <a:pt x="19" y="31"/>
                      <a:pt x="19" y="31"/>
                    </a:cubicBezTo>
                    <a:cubicBezTo>
                      <a:pt x="32" y="20"/>
                      <a:pt x="32" y="20"/>
                      <a:pt x="32" y="20"/>
                    </a:cubicBezTo>
                    <a:cubicBezTo>
                      <a:pt x="32" y="19"/>
                      <a:pt x="32" y="18"/>
                      <a:pt x="32" y="17"/>
                    </a:cubicBezTo>
                    <a:cubicBezTo>
                      <a:pt x="16" y="0"/>
                      <a:pt x="16" y="0"/>
                      <a:pt x="16" y="0"/>
                    </a:cubicBezTo>
                    <a:cubicBezTo>
                      <a:pt x="16" y="0"/>
                      <a:pt x="15" y="0"/>
                      <a:pt x="1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3" name="Freeform 293"/>
              <p:cNvSpPr>
                <a:spLocks noEditPoints="1"/>
              </p:cNvSpPr>
              <p:nvPr/>
            </p:nvSpPr>
            <p:spPr bwMode="auto">
              <a:xfrm>
                <a:off x="2136776" y="5048250"/>
                <a:ext cx="88900" cy="92075"/>
              </a:xfrm>
              <a:custGeom>
                <a:avLst/>
                <a:gdLst>
                  <a:gd name="T0" fmla="*/ 18 w 32"/>
                  <a:gd name="T1" fmla="*/ 28 h 33"/>
                  <a:gd name="T2" fmla="*/ 5 w 32"/>
                  <a:gd name="T3" fmla="*/ 14 h 33"/>
                  <a:gd name="T4" fmla="*/ 14 w 32"/>
                  <a:gd name="T5" fmla="*/ 5 h 33"/>
                  <a:gd name="T6" fmla="*/ 27 w 32"/>
                  <a:gd name="T7" fmla="*/ 19 h 33"/>
                  <a:gd name="T8" fmla="*/ 18 w 32"/>
                  <a:gd name="T9" fmla="*/ 28 h 33"/>
                  <a:gd name="T10" fmla="*/ 14 w 32"/>
                  <a:gd name="T11" fmla="*/ 0 h 33"/>
                  <a:gd name="T12" fmla="*/ 13 w 32"/>
                  <a:gd name="T13" fmla="*/ 1 h 33"/>
                  <a:gd name="T14" fmla="*/ 1 w 32"/>
                  <a:gd name="T15" fmla="*/ 12 h 33"/>
                  <a:gd name="T16" fmla="*/ 0 w 32"/>
                  <a:gd name="T17" fmla="*/ 15 h 33"/>
                  <a:gd name="T18" fmla="*/ 16 w 32"/>
                  <a:gd name="T19" fmla="*/ 32 h 33"/>
                  <a:gd name="T20" fmla="*/ 18 w 32"/>
                  <a:gd name="T21" fmla="*/ 33 h 33"/>
                  <a:gd name="T22" fmla="*/ 18 w 32"/>
                  <a:gd name="T23" fmla="*/ 33 h 33"/>
                  <a:gd name="T24" fmla="*/ 19 w 32"/>
                  <a:gd name="T25" fmla="*/ 32 h 33"/>
                  <a:gd name="T26" fmla="*/ 19 w 32"/>
                  <a:gd name="T27" fmla="*/ 32 h 33"/>
                  <a:gd name="T28" fmla="*/ 31 w 32"/>
                  <a:gd name="T29" fmla="*/ 21 h 33"/>
                  <a:gd name="T30" fmla="*/ 32 w 32"/>
                  <a:gd name="T31" fmla="*/ 19 h 33"/>
                  <a:gd name="T32" fmla="*/ 31 w 32"/>
                  <a:gd name="T33" fmla="*/ 18 h 33"/>
                  <a:gd name="T34" fmla="*/ 15 w 32"/>
                  <a:gd name="T35" fmla="*/ 1 h 33"/>
                  <a:gd name="T36" fmla="*/ 14 w 32"/>
                  <a:gd name="T37"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2" h="33">
                    <a:moveTo>
                      <a:pt x="18" y="28"/>
                    </a:moveTo>
                    <a:cubicBezTo>
                      <a:pt x="5" y="14"/>
                      <a:pt x="5" y="14"/>
                      <a:pt x="5" y="14"/>
                    </a:cubicBezTo>
                    <a:cubicBezTo>
                      <a:pt x="14" y="5"/>
                      <a:pt x="14" y="5"/>
                      <a:pt x="14" y="5"/>
                    </a:cubicBezTo>
                    <a:cubicBezTo>
                      <a:pt x="27" y="19"/>
                      <a:pt x="27" y="19"/>
                      <a:pt x="27" y="19"/>
                    </a:cubicBezTo>
                    <a:cubicBezTo>
                      <a:pt x="18" y="28"/>
                      <a:pt x="18" y="28"/>
                      <a:pt x="18" y="28"/>
                    </a:cubicBezTo>
                    <a:moveTo>
                      <a:pt x="14" y="0"/>
                    </a:moveTo>
                    <a:cubicBezTo>
                      <a:pt x="13" y="0"/>
                      <a:pt x="13" y="1"/>
                      <a:pt x="13" y="1"/>
                    </a:cubicBezTo>
                    <a:cubicBezTo>
                      <a:pt x="1" y="12"/>
                      <a:pt x="1" y="12"/>
                      <a:pt x="1" y="12"/>
                    </a:cubicBezTo>
                    <a:cubicBezTo>
                      <a:pt x="0" y="13"/>
                      <a:pt x="0" y="14"/>
                      <a:pt x="0" y="15"/>
                    </a:cubicBezTo>
                    <a:cubicBezTo>
                      <a:pt x="16" y="32"/>
                      <a:pt x="16" y="32"/>
                      <a:pt x="16" y="32"/>
                    </a:cubicBezTo>
                    <a:cubicBezTo>
                      <a:pt x="17" y="32"/>
                      <a:pt x="17" y="32"/>
                      <a:pt x="18" y="33"/>
                    </a:cubicBezTo>
                    <a:cubicBezTo>
                      <a:pt x="18" y="33"/>
                      <a:pt x="18" y="33"/>
                      <a:pt x="18" y="33"/>
                    </a:cubicBezTo>
                    <a:cubicBezTo>
                      <a:pt x="18" y="33"/>
                      <a:pt x="19" y="32"/>
                      <a:pt x="19" y="32"/>
                    </a:cubicBezTo>
                    <a:cubicBezTo>
                      <a:pt x="19" y="32"/>
                      <a:pt x="19" y="32"/>
                      <a:pt x="19" y="32"/>
                    </a:cubicBezTo>
                    <a:cubicBezTo>
                      <a:pt x="31" y="21"/>
                      <a:pt x="31" y="21"/>
                      <a:pt x="31" y="21"/>
                    </a:cubicBezTo>
                    <a:cubicBezTo>
                      <a:pt x="31" y="20"/>
                      <a:pt x="32" y="20"/>
                      <a:pt x="32" y="19"/>
                    </a:cubicBezTo>
                    <a:cubicBezTo>
                      <a:pt x="32" y="19"/>
                      <a:pt x="31" y="18"/>
                      <a:pt x="31" y="18"/>
                    </a:cubicBezTo>
                    <a:cubicBezTo>
                      <a:pt x="15" y="1"/>
                      <a:pt x="15" y="1"/>
                      <a:pt x="15" y="1"/>
                    </a:cubicBezTo>
                    <a:cubicBezTo>
                      <a:pt x="15" y="1"/>
                      <a:pt x="14" y="0"/>
                      <a:pt x="1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4" name="Freeform 294"/>
              <p:cNvSpPr>
                <a:spLocks noEditPoints="1"/>
              </p:cNvSpPr>
              <p:nvPr/>
            </p:nvSpPr>
            <p:spPr bwMode="auto">
              <a:xfrm>
                <a:off x="2189163" y="5106988"/>
                <a:ext cx="90488" cy="90488"/>
              </a:xfrm>
              <a:custGeom>
                <a:avLst/>
                <a:gdLst>
                  <a:gd name="T0" fmla="*/ 18 w 32"/>
                  <a:gd name="T1" fmla="*/ 28 h 32"/>
                  <a:gd name="T2" fmla="*/ 5 w 32"/>
                  <a:gd name="T3" fmla="*/ 14 h 32"/>
                  <a:gd name="T4" fmla="*/ 14 w 32"/>
                  <a:gd name="T5" fmla="*/ 5 h 32"/>
                  <a:gd name="T6" fmla="*/ 27 w 32"/>
                  <a:gd name="T7" fmla="*/ 19 h 32"/>
                  <a:gd name="T8" fmla="*/ 18 w 32"/>
                  <a:gd name="T9" fmla="*/ 28 h 32"/>
                  <a:gd name="T10" fmla="*/ 14 w 32"/>
                  <a:gd name="T11" fmla="*/ 0 h 32"/>
                  <a:gd name="T12" fmla="*/ 13 w 32"/>
                  <a:gd name="T13" fmla="*/ 1 h 32"/>
                  <a:gd name="T14" fmla="*/ 1 w 32"/>
                  <a:gd name="T15" fmla="*/ 12 h 32"/>
                  <a:gd name="T16" fmla="*/ 1 w 32"/>
                  <a:gd name="T17" fmla="*/ 15 h 32"/>
                  <a:gd name="T18" fmla="*/ 17 w 32"/>
                  <a:gd name="T19" fmla="*/ 32 h 32"/>
                  <a:gd name="T20" fmla="*/ 18 w 32"/>
                  <a:gd name="T21" fmla="*/ 32 h 32"/>
                  <a:gd name="T22" fmla="*/ 18 w 32"/>
                  <a:gd name="T23" fmla="*/ 32 h 32"/>
                  <a:gd name="T24" fmla="*/ 19 w 32"/>
                  <a:gd name="T25" fmla="*/ 32 h 32"/>
                  <a:gd name="T26" fmla="*/ 19 w 32"/>
                  <a:gd name="T27" fmla="*/ 32 h 32"/>
                  <a:gd name="T28" fmla="*/ 31 w 32"/>
                  <a:gd name="T29" fmla="*/ 21 h 32"/>
                  <a:gd name="T30" fmla="*/ 32 w 32"/>
                  <a:gd name="T31" fmla="*/ 18 h 32"/>
                  <a:gd name="T32" fmla="*/ 16 w 32"/>
                  <a:gd name="T33" fmla="*/ 1 h 32"/>
                  <a:gd name="T34" fmla="*/ 14 w 32"/>
                  <a:gd name="T35"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2" h="32">
                    <a:moveTo>
                      <a:pt x="18" y="28"/>
                    </a:moveTo>
                    <a:cubicBezTo>
                      <a:pt x="5" y="14"/>
                      <a:pt x="5" y="14"/>
                      <a:pt x="5" y="14"/>
                    </a:cubicBezTo>
                    <a:cubicBezTo>
                      <a:pt x="14" y="5"/>
                      <a:pt x="14" y="5"/>
                      <a:pt x="14" y="5"/>
                    </a:cubicBezTo>
                    <a:cubicBezTo>
                      <a:pt x="27" y="19"/>
                      <a:pt x="27" y="19"/>
                      <a:pt x="27" y="19"/>
                    </a:cubicBezTo>
                    <a:cubicBezTo>
                      <a:pt x="18" y="28"/>
                      <a:pt x="18" y="28"/>
                      <a:pt x="18" y="28"/>
                    </a:cubicBezTo>
                    <a:moveTo>
                      <a:pt x="14" y="0"/>
                    </a:moveTo>
                    <a:cubicBezTo>
                      <a:pt x="14" y="0"/>
                      <a:pt x="13" y="1"/>
                      <a:pt x="13" y="1"/>
                    </a:cubicBezTo>
                    <a:cubicBezTo>
                      <a:pt x="1" y="12"/>
                      <a:pt x="1" y="12"/>
                      <a:pt x="1" y="12"/>
                    </a:cubicBezTo>
                    <a:cubicBezTo>
                      <a:pt x="0" y="13"/>
                      <a:pt x="0" y="14"/>
                      <a:pt x="1" y="15"/>
                    </a:cubicBezTo>
                    <a:cubicBezTo>
                      <a:pt x="17" y="32"/>
                      <a:pt x="17" y="32"/>
                      <a:pt x="17" y="32"/>
                    </a:cubicBezTo>
                    <a:cubicBezTo>
                      <a:pt x="17" y="32"/>
                      <a:pt x="17" y="32"/>
                      <a:pt x="18" y="32"/>
                    </a:cubicBezTo>
                    <a:cubicBezTo>
                      <a:pt x="18" y="32"/>
                      <a:pt x="18" y="32"/>
                      <a:pt x="18" y="32"/>
                    </a:cubicBezTo>
                    <a:cubicBezTo>
                      <a:pt x="19" y="32"/>
                      <a:pt x="19" y="32"/>
                      <a:pt x="19" y="32"/>
                    </a:cubicBezTo>
                    <a:cubicBezTo>
                      <a:pt x="19" y="32"/>
                      <a:pt x="19" y="32"/>
                      <a:pt x="19" y="32"/>
                    </a:cubicBezTo>
                    <a:cubicBezTo>
                      <a:pt x="31" y="21"/>
                      <a:pt x="31" y="21"/>
                      <a:pt x="31" y="21"/>
                    </a:cubicBezTo>
                    <a:cubicBezTo>
                      <a:pt x="32" y="20"/>
                      <a:pt x="32" y="19"/>
                      <a:pt x="32" y="18"/>
                    </a:cubicBezTo>
                    <a:cubicBezTo>
                      <a:pt x="16" y="1"/>
                      <a:pt x="16" y="1"/>
                      <a:pt x="16" y="1"/>
                    </a:cubicBezTo>
                    <a:cubicBezTo>
                      <a:pt x="15" y="1"/>
                      <a:pt x="15" y="0"/>
                      <a:pt x="1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5" name="Freeform 295"/>
              <p:cNvSpPr>
                <a:spLocks noEditPoints="1"/>
              </p:cNvSpPr>
              <p:nvPr/>
            </p:nvSpPr>
            <p:spPr bwMode="auto">
              <a:xfrm>
                <a:off x="2298701" y="5183188"/>
                <a:ext cx="134938" cy="131763"/>
              </a:xfrm>
              <a:custGeom>
                <a:avLst/>
                <a:gdLst>
                  <a:gd name="T0" fmla="*/ 18 w 48"/>
                  <a:gd name="T1" fmla="*/ 42 h 47"/>
                  <a:gd name="T2" fmla="*/ 5 w 48"/>
                  <a:gd name="T3" fmla="*/ 28 h 47"/>
                  <a:gd name="T4" fmla="*/ 31 w 48"/>
                  <a:gd name="T5" fmla="*/ 5 h 47"/>
                  <a:gd name="T6" fmla="*/ 44 w 48"/>
                  <a:gd name="T7" fmla="*/ 19 h 47"/>
                  <a:gd name="T8" fmla="*/ 18 w 48"/>
                  <a:gd name="T9" fmla="*/ 42 h 47"/>
                  <a:gd name="T10" fmla="*/ 31 w 48"/>
                  <a:gd name="T11" fmla="*/ 0 h 47"/>
                  <a:gd name="T12" fmla="*/ 29 w 48"/>
                  <a:gd name="T13" fmla="*/ 0 h 47"/>
                  <a:gd name="T14" fmla="*/ 1 w 48"/>
                  <a:gd name="T15" fmla="*/ 27 h 47"/>
                  <a:gd name="T16" fmla="*/ 1 w 48"/>
                  <a:gd name="T17" fmla="*/ 30 h 47"/>
                  <a:gd name="T18" fmla="*/ 16 w 48"/>
                  <a:gd name="T19" fmla="*/ 47 h 47"/>
                  <a:gd name="T20" fmla="*/ 18 w 48"/>
                  <a:gd name="T21" fmla="*/ 47 h 47"/>
                  <a:gd name="T22" fmla="*/ 18 w 48"/>
                  <a:gd name="T23" fmla="*/ 47 h 47"/>
                  <a:gd name="T24" fmla="*/ 19 w 48"/>
                  <a:gd name="T25" fmla="*/ 47 h 47"/>
                  <a:gd name="T26" fmla="*/ 19 w 48"/>
                  <a:gd name="T27" fmla="*/ 47 h 47"/>
                  <a:gd name="T28" fmla="*/ 48 w 48"/>
                  <a:gd name="T29" fmla="*/ 20 h 47"/>
                  <a:gd name="T30" fmla="*/ 48 w 48"/>
                  <a:gd name="T31" fmla="*/ 19 h 47"/>
                  <a:gd name="T32" fmla="*/ 48 w 48"/>
                  <a:gd name="T33" fmla="*/ 17 h 47"/>
                  <a:gd name="T34" fmla="*/ 32 w 48"/>
                  <a:gd name="T35" fmla="*/ 1 h 47"/>
                  <a:gd name="T36" fmla="*/ 31 w 48"/>
                  <a:gd name="T37"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8" h="47">
                    <a:moveTo>
                      <a:pt x="18" y="42"/>
                    </a:moveTo>
                    <a:cubicBezTo>
                      <a:pt x="5" y="28"/>
                      <a:pt x="5" y="28"/>
                      <a:pt x="5" y="28"/>
                    </a:cubicBezTo>
                    <a:cubicBezTo>
                      <a:pt x="31" y="5"/>
                      <a:pt x="31" y="5"/>
                      <a:pt x="31" y="5"/>
                    </a:cubicBezTo>
                    <a:cubicBezTo>
                      <a:pt x="44" y="19"/>
                      <a:pt x="44" y="19"/>
                      <a:pt x="44" y="19"/>
                    </a:cubicBezTo>
                    <a:cubicBezTo>
                      <a:pt x="18" y="42"/>
                      <a:pt x="18" y="42"/>
                      <a:pt x="18" y="42"/>
                    </a:cubicBezTo>
                    <a:moveTo>
                      <a:pt x="31" y="0"/>
                    </a:moveTo>
                    <a:cubicBezTo>
                      <a:pt x="30" y="0"/>
                      <a:pt x="30" y="0"/>
                      <a:pt x="29" y="0"/>
                    </a:cubicBezTo>
                    <a:cubicBezTo>
                      <a:pt x="1" y="27"/>
                      <a:pt x="1" y="27"/>
                      <a:pt x="1" y="27"/>
                    </a:cubicBezTo>
                    <a:cubicBezTo>
                      <a:pt x="0" y="28"/>
                      <a:pt x="0" y="29"/>
                      <a:pt x="1" y="30"/>
                    </a:cubicBezTo>
                    <a:cubicBezTo>
                      <a:pt x="16" y="47"/>
                      <a:pt x="16" y="47"/>
                      <a:pt x="16" y="47"/>
                    </a:cubicBezTo>
                    <a:cubicBezTo>
                      <a:pt x="17" y="47"/>
                      <a:pt x="17" y="47"/>
                      <a:pt x="18" y="47"/>
                    </a:cubicBezTo>
                    <a:cubicBezTo>
                      <a:pt x="18" y="47"/>
                      <a:pt x="18" y="47"/>
                      <a:pt x="18" y="47"/>
                    </a:cubicBezTo>
                    <a:cubicBezTo>
                      <a:pt x="18" y="47"/>
                      <a:pt x="19" y="47"/>
                      <a:pt x="19" y="47"/>
                    </a:cubicBezTo>
                    <a:cubicBezTo>
                      <a:pt x="19" y="47"/>
                      <a:pt x="19" y="47"/>
                      <a:pt x="19" y="47"/>
                    </a:cubicBezTo>
                    <a:cubicBezTo>
                      <a:pt x="48" y="20"/>
                      <a:pt x="48" y="20"/>
                      <a:pt x="48" y="20"/>
                    </a:cubicBezTo>
                    <a:cubicBezTo>
                      <a:pt x="48" y="20"/>
                      <a:pt x="48" y="19"/>
                      <a:pt x="48" y="19"/>
                    </a:cubicBezTo>
                    <a:cubicBezTo>
                      <a:pt x="48" y="18"/>
                      <a:pt x="48" y="18"/>
                      <a:pt x="48" y="17"/>
                    </a:cubicBezTo>
                    <a:cubicBezTo>
                      <a:pt x="32" y="1"/>
                      <a:pt x="32" y="1"/>
                      <a:pt x="32" y="1"/>
                    </a:cubicBezTo>
                    <a:cubicBezTo>
                      <a:pt x="32" y="0"/>
                      <a:pt x="31" y="0"/>
                      <a:pt x="31"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6" name="Freeform 296"/>
              <p:cNvSpPr>
                <a:spLocks noEditPoints="1"/>
              </p:cNvSpPr>
              <p:nvPr/>
            </p:nvSpPr>
            <p:spPr bwMode="auto">
              <a:xfrm>
                <a:off x="2246313" y="5165725"/>
                <a:ext cx="88900" cy="90488"/>
              </a:xfrm>
              <a:custGeom>
                <a:avLst/>
                <a:gdLst>
                  <a:gd name="T0" fmla="*/ 18 w 32"/>
                  <a:gd name="T1" fmla="*/ 28 h 32"/>
                  <a:gd name="T2" fmla="*/ 5 w 32"/>
                  <a:gd name="T3" fmla="*/ 14 h 32"/>
                  <a:gd name="T4" fmla="*/ 14 w 32"/>
                  <a:gd name="T5" fmla="*/ 5 h 32"/>
                  <a:gd name="T6" fmla="*/ 27 w 32"/>
                  <a:gd name="T7" fmla="*/ 19 h 32"/>
                  <a:gd name="T8" fmla="*/ 18 w 32"/>
                  <a:gd name="T9" fmla="*/ 28 h 32"/>
                  <a:gd name="T10" fmla="*/ 14 w 32"/>
                  <a:gd name="T11" fmla="*/ 0 h 32"/>
                  <a:gd name="T12" fmla="*/ 12 w 32"/>
                  <a:gd name="T13" fmla="*/ 1 h 32"/>
                  <a:gd name="T14" fmla="*/ 0 w 32"/>
                  <a:gd name="T15" fmla="*/ 12 h 32"/>
                  <a:gd name="T16" fmla="*/ 0 w 32"/>
                  <a:gd name="T17" fmla="*/ 15 h 32"/>
                  <a:gd name="T18" fmla="*/ 16 w 32"/>
                  <a:gd name="T19" fmla="*/ 32 h 32"/>
                  <a:gd name="T20" fmla="*/ 17 w 32"/>
                  <a:gd name="T21" fmla="*/ 32 h 32"/>
                  <a:gd name="T22" fmla="*/ 17 w 32"/>
                  <a:gd name="T23" fmla="*/ 32 h 32"/>
                  <a:gd name="T24" fmla="*/ 19 w 32"/>
                  <a:gd name="T25" fmla="*/ 32 h 32"/>
                  <a:gd name="T26" fmla="*/ 19 w 32"/>
                  <a:gd name="T27" fmla="*/ 32 h 32"/>
                  <a:gd name="T28" fmla="*/ 31 w 32"/>
                  <a:gd name="T29" fmla="*/ 21 h 32"/>
                  <a:gd name="T30" fmla="*/ 32 w 32"/>
                  <a:gd name="T31" fmla="*/ 19 h 32"/>
                  <a:gd name="T32" fmla="*/ 31 w 32"/>
                  <a:gd name="T33" fmla="*/ 18 h 32"/>
                  <a:gd name="T34" fmla="*/ 15 w 32"/>
                  <a:gd name="T35" fmla="*/ 1 h 32"/>
                  <a:gd name="T36" fmla="*/ 14 w 32"/>
                  <a:gd name="T37"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2" h="32">
                    <a:moveTo>
                      <a:pt x="18" y="28"/>
                    </a:moveTo>
                    <a:cubicBezTo>
                      <a:pt x="5" y="14"/>
                      <a:pt x="5" y="14"/>
                      <a:pt x="5" y="14"/>
                    </a:cubicBezTo>
                    <a:cubicBezTo>
                      <a:pt x="14" y="5"/>
                      <a:pt x="14" y="5"/>
                      <a:pt x="14" y="5"/>
                    </a:cubicBezTo>
                    <a:cubicBezTo>
                      <a:pt x="27" y="19"/>
                      <a:pt x="27" y="19"/>
                      <a:pt x="27" y="19"/>
                    </a:cubicBezTo>
                    <a:cubicBezTo>
                      <a:pt x="18" y="28"/>
                      <a:pt x="18" y="28"/>
                      <a:pt x="18" y="28"/>
                    </a:cubicBezTo>
                    <a:moveTo>
                      <a:pt x="14" y="0"/>
                    </a:moveTo>
                    <a:cubicBezTo>
                      <a:pt x="13" y="0"/>
                      <a:pt x="13" y="0"/>
                      <a:pt x="12" y="1"/>
                    </a:cubicBezTo>
                    <a:cubicBezTo>
                      <a:pt x="0" y="12"/>
                      <a:pt x="0" y="12"/>
                      <a:pt x="0" y="12"/>
                    </a:cubicBezTo>
                    <a:cubicBezTo>
                      <a:pt x="0" y="13"/>
                      <a:pt x="0" y="14"/>
                      <a:pt x="0" y="15"/>
                    </a:cubicBezTo>
                    <a:cubicBezTo>
                      <a:pt x="16" y="32"/>
                      <a:pt x="16" y="32"/>
                      <a:pt x="16" y="32"/>
                    </a:cubicBezTo>
                    <a:cubicBezTo>
                      <a:pt x="16" y="32"/>
                      <a:pt x="17" y="32"/>
                      <a:pt x="17" y="32"/>
                    </a:cubicBezTo>
                    <a:cubicBezTo>
                      <a:pt x="17" y="32"/>
                      <a:pt x="17" y="32"/>
                      <a:pt x="17" y="32"/>
                    </a:cubicBezTo>
                    <a:cubicBezTo>
                      <a:pt x="18" y="32"/>
                      <a:pt x="18" y="32"/>
                      <a:pt x="19" y="32"/>
                    </a:cubicBezTo>
                    <a:cubicBezTo>
                      <a:pt x="19" y="32"/>
                      <a:pt x="19" y="32"/>
                      <a:pt x="19" y="32"/>
                    </a:cubicBezTo>
                    <a:cubicBezTo>
                      <a:pt x="31" y="21"/>
                      <a:pt x="31" y="21"/>
                      <a:pt x="31" y="21"/>
                    </a:cubicBezTo>
                    <a:cubicBezTo>
                      <a:pt x="31" y="20"/>
                      <a:pt x="31" y="20"/>
                      <a:pt x="32" y="19"/>
                    </a:cubicBezTo>
                    <a:cubicBezTo>
                      <a:pt x="32" y="19"/>
                      <a:pt x="31" y="18"/>
                      <a:pt x="31" y="18"/>
                    </a:cubicBezTo>
                    <a:cubicBezTo>
                      <a:pt x="15" y="1"/>
                      <a:pt x="15" y="1"/>
                      <a:pt x="15" y="1"/>
                    </a:cubicBezTo>
                    <a:cubicBezTo>
                      <a:pt x="15" y="0"/>
                      <a:pt x="14" y="0"/>
                      <a:pt x="1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78" name="组合 77"/>
            <p:cNvGrpSpPr/>
            <p:nvPr/>
          </p:nvGrpSpPr>
          <p:grpSpPr>
            <a:xfrm>
              <a:off x="6419146" y="1332717"/>
              <a:ext cx="546100" cy="417513"/>
              <a:chOff x="5935663" y="1366838"/>
              <a:chExt cx="546100" cy="417513"/>
            </a:xfrm>
          </p:grpSpPr>
          <p:sp>
            <p:nvSpPr>
              <p:cNvPr id="196" name="Freeform 297"/>
              <p:cNvSpPr>
                <a:spLocks noEditPoints="1"/>
              </p:cNvSpPr>
              <p:nvPr/>
            </p:nvSpPr>
            <p:spPr bwMode="auto">
              <a:xfrm>
                <a:off x="6094413" y="1366838"/>
                <a:ext cx="387350" cy="314325"/>
              </a:xfrm>
              <a:custGeom>
                <a:avLst/>
                <a:gdLst>
                  <a:gd name="T0" fmla="*/ 22 w 138"/>
                  <a:gd name="T1" fmla="*/ 111 h 112"/>
                  <a:gd name="T2" fmla="*/ 22 w 138"/>
                  <a:gd name="T3" fmla="*/ 112 h 112"/>
                  <a:gd name="T4" fmla="*/ 22 w 138"/>
                  <a:gd name="T5" fmla="*/ 111 h 112"/>
                  <a:gd name="T6" fmla="*/ 128 w 138"/>
                  <a:gd name="T7" fmla="*/ 0 h 112"/>
                  <a:gd name="T8" fmla="*/ 128 w 138"/>
                  <a:gd name="T9" fmla="*/ 0 h 112"/>
                  <a:gd name="T10" fmla="*/ 118 w 138"/>
                  <a:gd name="T11" fmla="*/ 3 h 112"/>
                  <a:gd name="T12" fmla="*/ 109 w 138"/>
                  <a:gd name="T13" fmla="*/ 9 h 112"/>
                  <a:gd name="T14" fmla="*/ 1 w 138"/>
                  <a:gd name="T15" fmla="*/ 82 h 112"/>
                  <a:gd name="T16" fmla="*/ 0 w 138"/>
                  <a:gd name="T17" fmla="*/ 83 h 112"/>
                  <a:gd name="T18" fmla="*/ 1 w 138"/>
                  <a:gd name="T19" fmla="*/ 82 h 112"/>
                  <a:gd name="T20" fmla="*/ 1 w 138"/>
                  <a:gd name="T21" fmla="*/ 82 h 112"/>
                  <a:gd name="T22" fmla="*/ 2 w 138"/>
                  <a:gd name="T23" fmla="*/ 82 h 112"/>
                  <a:gd name="T24" fmla="*/ 3 w 138"/>
                  <a:gd name="T25" fmla="*/ 81 h 112"/>
                  <a:gd name="T26" fmla="*/ 4 w 138"/>
                  <a:gd name="T27" fmla="*/ 82 h 112"/>
                  <a:gd name="T28" fmla="*/ 5 w 138"/>
                  <a:gd name="T29" fmla="*/ 84 h 112"/>
                  <a:gd name="T30" fmla="*/ 112 w 138"/>
                  <a:gd name="T31" fmla="*/ 12 h 112"/>
                  <a:gd name="T32" fmla="*/ 112 w 138"/>
                  <a:gd name="T33" fmla="*/ 12 h 112"/>
                  <a:gd name="T34" fmla="*/ 120 w 138"/>
                  <a:gd name="T35" fmla="*/ 7 h 112"/>
                  <a:gd name="T36" fmla="*/ 128 w 138"/>
                  <a:gd name="T37" fmla="*/ 4 h 112"/>
                  <a:gd name="T38" fmla="*/ 128 w 138"/>
                  <a:gd name="T39" fmla="*/ 4 h 112"/>
                  <a:gd name="T40" fmla="*/ 133 w 138"/>
                  <a:gd name="T41" fmla="*/ 6 h 112"/>
                  <a:gd name="T42" fmla="*/ 134 w 138"/>
                  <a:gd name="T43" fmla="*/ 10 h 112"/>
                  <a:gd name="T44" fmla="*/ 130 w 138"/>
                  <a:gd name="T45" fmla="*/ 18 h 112"/>
                  <a:gd name="T46" fmla="*/ 122 w 138"/>
                  <a:gd name="T47" fmla="*/ 25 h 112"/>
                  <a:gd name="T48" fmla="*/ 121 w 138"/>
                  <a:gd name="T49" fmla="*/ 25 h 112"/>
                  <a:gd name="T50" fmla="*/ 22 w 138"/>
                  <a:gd name="T51" fmla="*/ 107 h 112"/>
                  <a:gd name="T52" fmla="*/ 24 w 138"/>
                  <a:gd name="T53" fmla="*/ 108 h 112"/>
                  <a:gd name="T54" fmla="*/ 23 w 138"/>
                  <a:gd name="T55" fmla="*/ 111 h 112"/>
                  <a:gd name="T56" fmla="*/ 124 w 138"/>
                  <a:gd name="T57" fmla="*/ 28 h 112"/>
                  <a:gd name="T58" fmla="*/ 133 w 138"/>
                  <a:gd name="T59" fmla="*/ 20 h 112"/>
                  <a:gd name="T60" fmla="*/ 138 w 138"/>
                  <a:gd name="T61" fmla="*/ 10 h 112"/>
                  <a:gd name="T62" fmla="*/ 136 w 138"/>
                  <a:gd name="T63" fmla="*/ 4 h 112"/>
                  <a:gd name="T64" fmla="*/ 128 w 138"/>
                  <a:gd name="T65" fmla="*/ 0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8" h="112">
                    <a:moveTo>
                      <a:pt x="22" y="111"/>
                    </a:moveTo>
                    <a:cubicBezTo>
                      <a:pt x="22" y="112"/>
                      <a:pt x="22" y="112"/>
                      <a:pt x="22" y="112"/>
                    </a:cubicBezTo>
                    <a:cubicBezTo>
                      <a:pt x="22" y="112"/>
                      <a:pt x="22" y="112"/>
                      <a:pt x="22" y="111"/>
                    </a:cubicBezTo>
                    <a:moveTo>
                      <a:pt x="128" y="0"/>
                    </a:moveTo>
                    <a:cubicBezTo>
                      <a:pt x="128" y="0"/>
                      <a:pt x="128" y="0"/>
                      <a:pt x="128" y="0"/>
                    </a:cubicBezTo>
                    <a:cubicBezTo>
                      <a:pt x="125" y="0"/>
                      <a:pt x="121" y="2"/>
                      <a:pt x="118" y="3"/>
                    </a:cubicBezTo>
                    <a:cubicBezTo>
                      <a:pt x="115" y="5"/>
                      <a:pt x="112" y="7"/>
                      <a:pt x="109" y="9"/>
                    </a:cubicBezTo>
                    <a:cubicBezTo>
                      <a:pt x="1" y="82"/>
                      <a:pt x="1" y="82"/>
                      <a:pt x="1" y="82"/>
                    </a:cubicBezTo>
                    <a:cubicBezTo>
                      <a:pt x="0" y="82"/>
                      <a:pt x="0" y="83"/>
                      <a:pt x="0" y="83"/>
                    </a:cubicBezTo>
                    <a:cubicBezTo>
                      <a:pt x="1" y="82"/>
                      <a:pt x="1" y="82"/>
                      <a:pt x="1" y="82"/>
                    </a:cubicBezTo>
                    <a:cubicBezTo>
                      <a:pt x="1" y="82"/>
                      <a:pt x="1" y="82"/>
                      <a:pt x="1" y="82"/>
                    </a:cubicBezTo>
                    <a:cubicBezTo>
                      <a:pt x="2" y="82"/>
                      <a:pt x="2" y="82"/>
                      <a:pt x="2" y="82"/>
                    </a:cubicBezTo>
                    <a:cubicBezTo>
                      <a:pt x="2" y="82"/>
                      <a:pt x="2" y="81"/>
                      <a:pt x="3" y="81"/>
                    </a:cubicBezTo>
                    <a:cubicBezTo>
                      <a:pt x="3" y="81"/>
                      <a:pt x="4" y="82"/>
                      <a:pt x="4" y="82"/>
                    </a:cubicBezTo>
                    <a:cubicBezTo>
                      <a:pt x="5" y="84"/>
                      <a:pt x="5" y="84"/>
                      <a:pt x="5" y="84"/>
                    </a:cubicBezTo>
                    <a:cubicBezTo>
                      <a:pt x="112" y="12"/>
                      <a:pt x="112" y="12"/>
                      <a:pt x="112" y="12"/>
                    </a:cubicBezTo>
                    <a:cubicBezTo>
                      <a:pt x="112" y="12"/>
                      <a:pt x="112" y="12"/>
                      <a:pt x="112" y="12"/>
                    </a:cubicBezTo>
                    <a:cubicBezTo>
                      <a:pt x="114" y="10"/>
                      <a:pt x="117" y="8"/>
                      <a:pt x="120" y="7"/>
                    </a:cubicBezTo>
                    <a:cubicBezTo>
                      <a:pt x="123" y="5"/>
                      <a:pt x="126" y="4"/>
                      <a:pt x="128" y="4"/>
                    </a:cubicBezTo>
                    <a:cubicBezTo>
                      <a:pt x="128" y="4"/>
                      <a:pt x="128" y="4"/>
                      <a:pt x="128" y="4"/>
                    </a:cubicBezTo>
                    <a:cubicBezTo>
                      <a:pt x="130" y="4"/>
                      <a:pt x="131" y="5"/>
                      <a:pt x="133" y="6"/>
                    </a:cubicBezTo>
                    <a:cubicBezTo>
                      <a:pt x="133" y="8"/>
                      <a:pt x="134" y="9"/>
                      <a:pt x="134" y="10"/>
                    </a:cubicBezTo>
                    <a:cubicBezTo>
                      <a:pt x="134" y="12"/>
                      <a:pt x="132" y="15"/>
                      <a:pt x="130" y="18"/>
                    </a:cubicBezTo>
                    <a:cubicBezTo>
                      <a:pt x="127" y="20"/>
                      <a:pt x="124" y="23"/>
                      <a:pt x="122" y="25"/>
                    </a:cubicBezTo>
                    <a:cubicBezTo>
                      <a:pt x="121" y="25"/>
                      <a:pt x="121" y="25"/>
                      <a:pt x="121" y="25"/>
                    </a:cubicBezTo>
                    <a:cubicBezTo>
                      <a:pt x="22" y="107"/>
                      <a:pt x="22" y="107"/>
                      <a:pt x="22" y="107"/>
                    </a:cubicBezTo>
                    <a:cubicBezTo>
                      <a:pt x="24" y="108"/>
                      <a:pt x="24" y="108"/>
                      <a:pt x="24" y="108"/>
                    </a:cubicBezTo>
                    <a:cubicBezTo>
                      <a:pt x="24" y="109"/>
                      <a:pt x="24" y="110"/>
                      <a:pt x="23" y="111"/>
                    </a:cubicBezTo>
                    <a:cubicBezTo>
                      <a:pt x="124" y="28"/>
                      <a:pt x="124" y="28"/>
                      <a:pt x="124" y="28"/>
                    </a:cubicBezTo>
                    <a:cubicBezTo>
                      <a:pt x="127" y="26"/>
                      <a:pt x="130" y="23"/>
                      <a:pt x="133" y="20"/>
                    </a:cubicBezTo>
                    <a:cubicBezTo>
                      <a:pt x="135" y="17"/>
                      <a:pt x="138" y="14"/>
                      <a:pt x="138" y="10"/>
                    </a:cubicBezTo>
                    <a:cubicBezTo>
                      <a:pt x="138" y="8"/>
                      <a:pt x="137" y="6"/>
                      <a:pt x="136" y="4"/>
                    </a:cubicBezTo>
                    <a:cubicBezTo>
                      <a:pt x="134" y="1"/>
                      <a:pt x="131" y="0"/>
                      <a:pt x="128"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7" name="Freeform 298"/>
              <p:cNvSpPr>
                <a:spLocks noEditPoints="1"/>
              </p:cNvSpPr>
              <p:nvPr/>
            </p:nvSpPr>
            <p:spPr bwMode="auto">
              <a:xfrm>
                <a:off x="6046788" y="1593850"/>
                <a:ext cx="114300" cy="120650"/>
              </a:xfrm>
              <a:custGeom>
                <a:avLst/>
                <a:gdLst>
                  <a:gd name="T0" fmla="*/ 1 w 41"/>
                  <a:gd name="T1" fmla="*/ 15 h 43"/>
                  <a:gd name="T2" fmla="*/ 0 w 41"/>
                  <a:gd name="T3" fmla="*/ 20 h 43"/>
                  <a:gd name="T4" fmla="*/ 5 w 41"/>
                  <a:gd name="T5" fmla="*/ 33 h 43"/>
                  <a:gd name="T6" fmla="*/ 12 w 41"/>
                  <a:gd name="T7" fmla="*/ 40 h 43"/>
                  <a:gd name="T8" fmla="*/ 20 w 41"/>
                  <a:gd name="T9" fmla="*/ 43 h 43"/>
                  <a:gd name="T10" fmla="*/ 20 w 41"/>
                  <a:gd name="T11" fmla="*/ 43 h 43"/>
                  <a:gd name="T12" fmla="*/ 21 w 41"/>
                  <a:gd name="T13" fmla="*/ 43 h 43"/>
                  <a:gd name="T14" fmla="*/ 22 w 41"/>
                  <a:gd name="T15" fmla="*/ 41 h 43"/>
                  <a:gd name="T16" fmla="*/ 21 w 41"/>
                  <a:gd name="T17" fmla="*/ 39 h 43"/>
                  <a:gd name="T18" fmla="*/ 20 w 41"/>
                  <a:gd name="T19" fmla="*/ 39 h 43"/>
                  <a:gd name="T20" fmla="*/ 20 w 41"/>
                  <a:gd name="T21" fmla="*/ 39 h 43"/>
                  <a:gd name="T22" fmla="*/ 14 w 41"/>
                  <a:gd name="T23" fmla="*/ 37 h 43"/>
                  <a:gd name="T24" fmla="*/ 8 w 41"/>
                  <a:gd name="T25" fmla="*/ 31 h 43"/>
                  <a:gd name="T26" fmla="*/ 4 w 41"/>
                  <a:gd name="T27" fmla="*/ 20 h 43"/>
                  <a:gd name="T28" fmla="*/ 4 w 41"/>
                  <a:gd name="T29" fmla="*/ 17 h 43"/>
                  <a:gd name="T30" fmla="*/ 3 w 41"/>
                  <a:gd name="T31" fmla="*/ 15 h 43"/>
                  <a:gd name="T32" fmla="*/ 1 w 41"/>
                  <a:gd name="T33" fmla="*/ 15 h 43"/>
                  <a:gd name="T34" fmla="*/ 18 w 41"/>
                  <a:gd name="T35" fmla="*/ 4 h 43"/>
                  <a:gd name="T36" fmla="*/ 20 w 41"/>
                  <a:gd name="T37" fmla="*/ 2 h 43"/>
                  <a:gd name="T38" fmla="*/ 18 w 41"/>
                  <a:gd name="T39" fmla="*/ 4 h 43"/>
                  <a:gd name="T40" fmla="*/ 20 w 41"/>
                  <a:gd name="T41" fmla="*/ 0 h 43"/>
                  <a:gd name="T42" fmla="*/ 19 w 41"/>
                  <a:gd name="T43" fmla="*/ 1 h 43"/>
                  <a:gd name="T44" fmla="*/ 19 w 41"/>
                  <a:gd name="T45" fmla="*/ 1 h 43"/>
                  <a:gd name="T46" fmla="*/ 18 w 41"/>
                  <a:gd name="T47" fmla="*/ 1 h 43"/>
                  <a:gd name="T48" fmla="*/ 18 w 41"/>
                  <a:gd name="T49" fmla="*/ 1 h 43"/>
                  <a:gd name="T50" fmla="*/ 17 w 41"/>
                  <a:gd name="T51" fmla="*/ 2 h 43"/>
                  <a:gd name="T52" fmla="*/ 4 w 41"/>
                  <a:gd name="T53" fmla="*/ 12 h 43"/>
                  <a:gd name="T54" fmla="*/ 5 w 41"/>
                  <a:gd name="T55" fmla="*/ 12 h 43"/>
                  <a:gd name="T56" fmla="*/ 6 w 41"/>
                  <a:gd name="T57" fmla="*/ 13 h 43"/>
                  <a:gd name="T58" fmla="*/ 7 w 41"/>
                  <a:gd name="T59" fmla="*/ 14 h 43"/>
                  <a:gd name="T60" fmla="*/ 19 w 41"/>
                  <a:gd name="T61" fmla="*/ 5 h 43"/>
                  <a:gd name="T62" fmla="*/ 27 w 41"/>
                  <a:gd name="T63" fmla="*/ 16 h 43"/>
                  <a:gd name="T64" fmla="*/ 36 w 41"/>
                  <a:gd name="T65" fmla="*/ 28 h 43"/>
                  <a:gd name="T66" fmla="*/ 24 w 41"/>
                  <a:gd name="T67" fmla="*/ 37 h 43"/>
                  <a:gd name="T68" fmla="*/ 25 w 41"/>
                  <a:gd name="T69" fmla="*/ 38 h 43"/>
                  <a:gd name="T70" fmla="*/ 24 w 41"/>
                  <a:gd name="T71" fmla="*/ 40 h 43"/>
                  <a:gd name="T72" fmla="*/ 25 w 41"/>
                  <a:gd name="T73" fmla="*/ 38 h 43"/>
                  <a:gd name="T74" fmla="*/ 26 w 41"/>
                  <a:gd name="T75" fmla="*/ 40 h 43"/>
                  <a:gd name="T76" fmla="*/ 26 w 41"/>
                  <a:gd name="T77" fmla="*/ 41 h 43"/>
                  <a:gd name="T78" fmla="*/ 39 w 41"/>
                  <a:gd name="T79" fmla="*/ 31 h 43"/>
                  <a:gd name="T80" fmla="*/ 39 w 41"/>
                  <a:gd name="T81" fmla="*/ 30 h 43"/>
                  <a:gd name="T82" fmla="*/ 40 w 41"/>
                  <a:gd name="T83" fmla="*/ 30 h 43"/>
                  <a:gd name="T84" fmla="*/ 40 w 41"/>
                  <a:gd name="T85" fmla="*/ 30 h 43"/>
                  <a:gd name="T86" fmla="*/ 40 w 41"/>
                  <a:gd name="T87" fmla="*/ 30 h 43"/>
                  <a:gd name="T88" fmla="*/ 40 w 41"/>
                  <a:gd name="T89" fmla="*/ 30 h 43"/>
                  <a:gd name="T90" fmla="*/ 41 w 41"/>
                  <a:gd name="T91" fmla="*/ 27 h 43"/>
                  <a:gd name="T92" fmla="*/ 39 w 41"/>
                  <a:gd name="T93" fmla="*/ 26 h 43"/>
                  <a:gd name="T94" fmla="*/ 31 w 41"/>
                  <a:gd name="T95" fmla="*/ 14 h 43"/>
                  <a:gd name="T96" fmla="*/ 22 w 41"/>
                  <a:gd name="T97" fmla="*/ 3 h 43"/>
                  <a:gd name="T98" fmla="*/ 21 w 41"/>
                  <a:gd name="T99" fmla="*/ 1 h 43"/>
                  <a:gd name="T100" fmla="*/ 20 w 41"/>
                  <a:gd name="T101"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1" h="43">
                    <a:moveTo>
                      <a:pt x="1" y="15"/>
                    </a:moveTo>
                    <a:cubicBezTo>
                      <a:pt x="0" y="16"/>
                      <a:pt x="0" y="18"/>
                      <a:pt x="0" y="20"/>
                    </a:cubicBezTo>
                    <a:cubicBezTo>
                      <a:pt x="0" y="24"/>
                      <a:pt x="2" y="29"/>
                      <a:pt x="5" y="33"/>
                    </a:cubicBezTo>
                    <a:cubicBezTo>
                      <a:pt x="7" y="36"/>
                      <a:pt x="10" y="39"/>
                      <a:pt x="12" y="40"/>
                    </a:cubicBezTo>
                    <a:cubicBezTo>
                      <a:pt x="15" y="42"/>
                      <a:pt x="18" y="43"/>
                      <a:pt x="20" y="43"/>
                    </a:cubicBezTo>
                    <a:cubicBezTo>
                      <a:pt x="20" y="43"/>
                      <a:pt x="20" y="43"/>
                      <a:pt x="20" y="43"/>
                    </a:cubicBezTo>
                    <a:cubicBezTo>
                      <a:pt x="21" y="43"/>
                      <a:pt x="21" y="43"/>
                      <a:pt x="21" y="43"/>
                    </a:cubicBezTo>
                    <a:cubicBezTo>
                      <a:pt x="22" y="42"/>
                      <a:pt x="22" y="41"/>
                      <a:pt x="22" y="41"/>
                    </a:cubicBezTo>
                    <a:cubicBezTo>
                      <a:pt x="21" y="39"/>
                      <a:pt x="21" y="39"/>
                      <a:pt x="21" y="39"/>
                    </a:cubicBezTo>
                    <a:cubicBezTo>
                      <a:pt x="20" y="39"/>
                      <a:pt x="20" y="39"/>
                      <a:pt x="20" y="39"/>
                    </a:cubicBezTo>
                    <a:cubicBezTo>
                      <a:pt x="20" y="39"/>
                      <a:pt x="20" y="39"/>
                      <a:pt x="20" y="39"/>
                    </a:cubicBezTo>
                    <a:cubicBezTo>
                      <a:pt x="19" y="39"/>
                      <a:pt x="17" y="38"/>
                      <a:pt x="14" y="37"/>
                    </a:cubicBezTo>
                    <a:cubicBezTo>
                      <a:pt x="12" y="36"/>
                      <a:pt x="10" y="34"/>
                      <a:pt x="8" y="31"/>
                    </a:cubicBezTo>
                    <a:cubicBezTo>
                      <a:pt x="5" y="27"/>
                      <a:pt x="4" y="23"/>
                      <a:pt x="4" y="20"/>
                    </a:cubicBezTo>
                    <a:cubicBezTo>
                      <a:pt x="4" y="19"/>
                      <a:pt x="4" y="18"/>
                      <a:pt x="4" y="17"/>
                    </a:cubicBezTo>
                    <a:cubicBezTo>
                      <a:pt x="3" y="15"/>
                      <a:pt x="3" y="15"/>
                      <a:pt x="3" y="15"/>
                    </a:cubicBezTo>
                    <a:cubicBezTo>
                      <a:pt x="2" y="15"/>
                      <a:pt x="2" y="15"/>
                      <a:pt x="1" y="15"/>
                    </a:cubicBezTo>
                    <a:moveTo>
                      <a:pt x="18" y="4"/>
                    </a:moveTo>
                    <a:cubicBezTo>
                      <a:pt x="20" y="2"/>
                      <a:pt x="20" y="2"/>
                      <a:pt x="20" y="2"/>
                    </a:cubicBezTo>
                    <a:cubicBezTo>
                      <a:pt x="18" y="4"/>
                      <a:pt x="18" y="4"/>
                      <a:pt x="18" y="4"/>
                    </a:cubicBezTo>
                    <a:moveTo>
                      <a:pt x="20" y="0"/>
                    </a:moveTo>
                    <a:cubicBezTo>
                      <a:pt x="19" y="0"/>
                      <a:pt x="19" y="1"/>
                      <a:pt x="19" y="1"/>
                    </a:cubicBezTo>
                    <a:cubicBezTo>
                      <a:pt x="19" y="1"/>
                      <a:pt x="19" y="1"/>
                      <a:pt x="19" y="1"/>
                    </a:cubicBezTo>
                    <a:cubicBezTo>
                      <a:pt x="18" y="1"/>
                      <a:pt x="18" y="1"/>
                      <a:pt x="18" y="1"/>
                    </a:cubicBezTo>
                    <a:cubicBezTo>
                      <a:pt x="18" y="1"/>
                      <a:pt x="18" y="1"/>
                      <a:pt x="18" y="1"/>
                    </a:cubicBezTo>
                    <a:cubicBezTo>
                      <a:pt x="17" y="2"/>
                      <a:pt x="17" y="2"/>
                      <a:pt x="17" y="2"/>
                    </a:cubicBezTo>
                    <a:cubicBezTo>
                      <a:pt x="4" y="12"/>
                      <a:pt x="4" y="12"/>
                      <a:pt x="4" y="12"/>
                    </a:cubicBezTo>
                    <a:cubicBezTo>
                      <a:pt x="4" y="12"/>
                      <a:pt x="5" y="12"/>
                      <a:pt x="5" y="12"/>
                    </a:cubicBezTo>
                    <a:cubicBezTo>
                      <a:pt x="5" y="12"/>
                      <a:pt x="6" y="12"/>
                      <a:pt x="6" y="13"/>
                    </a:cubicBezTo>
                    <a:cubicBezTo>
                      <a:pt x="7" y="14"/>
                      <a:pt x="7" y="14"/>
                      <a:pt x="7" y="14"/>
                    </a:cubicBezTo>
                    <a:cubicBezTo>
                      <a:pt x="19" y="5"/>
                      <a:pt x="19" y="5"/>
                      <a:pt x="19" y="5"/>
                    </a:cubicBezTo>
                    <a:cubicBezTo>
                      <a:pt x="27" y="16"/>
                      <a:pt x="27" y="16"/>
                      <a:pt x="27" y="16"/>
                    </a:cubicBezTo>
                    <a:cubicBezTo>
                      <a:pt x="36" y="28"/>
                      <a:pt x="36" y="28"/>
                      <a:pt x="36" y="28"/>
                    </a:cubicBezTo>
                    <a:cubicBezTo>
                      <a:pt x="24" y="37"/>
                      <a:pt x="24" y="37"/>
                      <a:pt x="24" y="37"/>
                    </a:cubicBezTo>
                    <a:cubicBezTo>
                      <a:pt x="25" y="38"/>
                      <a:pt x="25" y="38"/>
                      <a:pt x="25" y="38"/>
                    </a:cubicBezTo>
                    <a:cubicBezTo>
                      <a:pt x="24" y="40"/>
                      <a:pt x="24" y="40"/>
                      <a:pt x="24" y="40"/>
                    </a:cubicBezTo>
                    <a:cubicBezTo>
                      <a:pt x="25" y="38"/>
                      <a:pt x="25" y="38"/>
                      <a:pt x="25" y="38"/>
                    </a:cubicBezTo>
                    <a:cubicBezTo>
                      <a:pt x="26" y="39"/>
                      <a:pt x="26" y="40"/>
                      <a:pt x="26" y="40"/>
                    </a:cubicBezTo>
                    <a:cubicBezTo>
                      <a:pt x="26" y="40"/>
                      <a:pt x="26" y="41"/>
                      <a:pt x="26" y="41"/>
                    </a:cubicBezTo>
                    <a:cubicBezTo>
                      <a:pt x="39" y="31"/>
                      <a:pt x="39" y="31"/>
                      <a:pt x="39" y="31"/>
                    </a:cubicBezTo>
                    <a:cubicBezTo>
                      <a:pt x="39" y="30"/>
                      <a:pt x="39" y="30"/>
                      <a:pt x="39" y="30"/>
                    </a:cubicBezTo>
                    <a:cubicBezTo>
                      <a:pt x="40" y="30"/>
                      <a:pt x="40" y="30"/>
                      <a:pt x="40" y="30"/>
                    </a:cubicBezTo>
                    <a:cubicBezTo>
                      <a:pt x="40" y="30"/>
                      <a:pt x="40" y="30"/>
                      <a:pt x="40" y="30"/>
                    </a:cubicBezTo>
                    <a:cubicBezTo>
                      <a:pt x="40" y="30"/>
                      <a:pt x="40" y="30"/>
                      <a:pt x="40" y="30"/>
                    </a:cubicBezTo>
                    <a:cubicBezTo>
                      <a:pt x="40" y="30"/>
                      <a:pt x="40" y="30"/>
                      <a:pt x="40" y="30"/>
                    </a:cubicBezTo>
                    <a:cubicBezTo>
                      <a:pt x="41" y="29"/>
                      <a:pt x="41" y="28"/>
                      <a:pt x="41" y="27"/>
                    </a:cubicBezTo>
                    <a:cubicBezTo>
                      <a:pt x="39" y="26"/>
                      <a:pt x="39" y="26"/>
                      <a:pt x="39" y="26"/>
                    </a:cubicBezTo>
                    <a:cubicBezTo>
                      <a:pt x="31" y="14"/>
                      <a:pt x="31" y="14"/>
                      <a:pt x="31" y="14"/>
                    </a:cubicBezTo>
                    <a:cubicBezTo>
                      <a:pt x="22" y="3"/>
                      <a:pt x="22" y="3"/>
                      <a:pt x="22" y="3"/>
                    </a:cubicBezTo>
                    <a:cubicBezTo>
                      <a:pt x="21" y="1"/>
                      <a:pt x="21" y="1"/>
                      <a:pt x="21" y="1"/>
                    </a:cubicBezTo>
                    <a:cubicBezTo>
                      <a:pt x="21" y="1"/>
                      <a:pt x="20" y="0"/>
                      <a:pt x="20"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8" name="Freeform 299"/>
              <p:cNvSpPr>
                <a:spLocks noEditPoints="1"/>
              </p:cNvSpPr>
              <p:nvPr/>
            </p:nvSpPr>
            <p:spPr bwMode="auto">
              <a:xfrm>
                <a:off x="5935663" y="1624013"/>
                <a:ext cx="184150" cy="160338"/>
              </a:xfrm>
              <a:custGeom>
                <a:avLst/>
                <a:gdLst>
                  <a:gd name="T0" fmla="*/ 5 w 66"/>
                  <a:gd name="T1" fmla="*/ 51 h 57"/>
                  <a:gd name="T2" fmla="*/ 16 w 66"/>
                  <a:gd name="T3" fmla="*/ 24 h 57"/>
                  <a:gd name="T4" fmla="*/ 26 w 66"/>
                  <a:gd name="T5" fmla="*/ 10 h 57"/>
                  <a:gd name="T6" fmla="*/ 39 w 66"/>
                  <a:gd name="T7" fmla="*/ 4 h 57"/>
                  <a:gd name="T8" fmla="*/ 41 w 66"/>
                  <a:gd name="T9" fmla="*/ 4 h 57"/>
                  <a:gd name="T10" fmla="*/ 43 w 66"/>
                  <a:gd name="T11" fmla="*/ 4 h 57"/>
                  <a:gd name="T12" fmla="*/ 44 w 66"/>
                  <a:gd name="T13" fmla="*/ 6 h 57"/>
                  <a:gd name="T14" fmla="*/ 61 w 66"/>
                  <a:gd name="T15" fmla="*/ 28 h 57"/>
                  <a:gd name="T16" fmla="*/ 62 w 66"/>
                  <a:gd name="T17" fmla="*/ 30 h 57"/>
                  <a:gd name="T18" fmla="*/ 61 w 66"/>
                  <a:gd name="T19" fmla="*/ 32 h 57"/>
                  <a:gd name="T20" fmla="*/ 61 w 66"/>
                  <a:gd name="T21" fmla="*/ 32 h 57"/>
                  <a:gd name="T22" fmla="*/ 50 w 66"/>
                  <a:gd name="T23" fmla="*/ 43 h 57"/>
                  <a:gd name="T24" fmla="*/ 26 w 66"/>
                  <a:gd name="T25" fmla="*/ 47 h 57"/>
                  <a:gd name="T26" fmla="*/ 5 w 66"/>
                  <a:gd name="T27" fmla="*/ 51 h 57"/>
                  <a:gd name="T28" fmla="*/ 39 w 66"/>
                  <a:gd name="T29" fmla="*/ 0 h 57"/>
                  <a:gd name="T30" fmla="*/ 22 w 66"/>
                  <a:gd name="T31" fmla="*/ 9 h 57"/>
                  <a:gd name="T32" fmla="*/ 5 w 66"/>
                  <a:gd name="T33" fmla="*/ 37 h 57"/>
                  <a:gd name="T34" fmla="*/ 0 w 66"/>
                  <a:gd name="T35" fmla="*/ 54 h 57"/>
                  <a:gd name="T36" fmla="*/ 1 w 66"/>
                  <a:gd name="T37" fmla="*/ 56 h 57"/>
                  <a:gd name="T38" fmla="*/ 2 w 66"/>
                  <a:gd name="T39" fmla="*/ 57 h 57"/>
                  <a:gd name="T40" fmla="*/ 3 w 66"/>
                  <a:gd name="T41" fmla="*/ 57 h 57"/>
                  <a:gd name="T42" fmla="*/ 27 w 66"/>
                  <a:gd name="T43" fmla="*/ 51 h 57"/>
                  <a:gd name="T44" fmla="*/ 52 w 66"/>
                  <a:gd name="T45" fmla="*/ 47 h 57"/>
                  <a:gd name="T46" fmla="*/ 63 w 66"/>
                  <a:gd name="T47" fmla="*/ 38 h 57"/>
                  <a:gd name="T48" fmla="*/ 65 w 66"/>
                  <a:gd name="T49" fmla="*/ 33 h 57"/>
                  <a:gd name="T50" fmla="*/ 66 w 66"/>
                  <a:gd name="T51" fmla="*/ 30 h 57"/>
                  <a:gd name="T52" fmla="*/ 66 w 66"/>
                  <a:gd name="T53" fmla="*/ 29 h 57"/>
                  <a:gd name="T54" fmla="*/ 65 w 66"/>
                  <a:gd name="T55" fmla="*/ 27 h 57"/>
                  <a:gd name="T56" fmla="*/ 64 w 66"/>
                  <a:gd name="T57" fmla="*/ 29 h 57"/>
                  <a:gd name="T58" fmla="*/ 65 w 66"/>
                  <a:gd name="T59" fmla="*/ 27 h 57"/>
                  <a:gd name="T60" fmla="*/ 64 w 66"/>
                  <a:gd name="T61" fmla="*/ 26 h 57"/>
                  <a:gd name="T62" fmla="*/ 47 w 66"/>
                  <a:gd name="T63" fmla="*/ 3 h 57"/>
                  <a:gd name="T64" fmla="*/ 46 w 66"/>
                  <a:gd name="T65" fmla="*/ 2 h 57"/>
                  <a:gd name="T66" fmla="*/ 45 w 66"/>
                  <a:gd name="T67" fmla="*/ 1 h 57"/>
                  <a:gd name="T68" fmla="*/ 44 w 66"/>
                  <a:gd name="T69" fmla="*/ 1 h 57"/>
                  <a:gd name="T70" fmla="*/ 39 w 66"/>
                  <a:gd name="T71" fmla="*/ 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6" h="57">
                    <a:moveTo>
                      <a:pt x="5" y="51"/>
                    </a:moveTo>
                    <a:cubicBezTo>
                      <a:pt x="7" y="46"/>
                      <a:pt x="10" y="34"/>
                      <a:pt x="16" y="24"/>
                    </a:cubicBezTo>
                    <a:cubicBezTo>
                      <a:pt x="19" y="19"/>
                      <a:pt x="22" y="14"/>
                      <a:pt x="26" y="10"/>
                    </a:cubicBezTo>
                    <a:cubicBezTo>
                      <a:pt x="30" y="6"/>
                      <a:pt x="35" y="4"/>
                      <a:pt x="39" y="4"/>
                    </a:cubicBezTo>
                    <a:cubicBezTo>
                      <a:pt x="40" y="4"/>
                      <a:pt x="40" y="4"/>
                      <a:pt x="41" y="4"/>
                    </a:cubicBezTo>
                    <a:cubicBezTo>
                      <a:pt x="42" y="4"/>
                      <a:pt x="42" y="4"/>
                      <a:pt x="43" y="4"/>
                    </a:cubicBezTo>
                    <a:cubicBezTo>
                      <a:pt x="44" y="6"/>
                      <a:pt x="44" y="6"/>
                      <a:pt x="44" y="6"/>
                    </a:cubicBezTo>
                    <a:cubicBezTo>
                      <a:pt x="61" y="28"/>
                      <a:pt x="61" y="28"/>
                      <a:pt x="61" y="28"/>
                    </a:cubicBezTo>
                    <a:cubicBezTo>
                      <a:pt x="62" y="30"/>
                      <a:pt x="62" y="30"/>
                      <a:pt x="62" y="30"/>
                    </a:cubicBezTo>
                    <a:cubicBezTo>
                      <a:pt x="62" y="30"/>
                      <a:pt x="62" y="31"/>
                      <a:pt x="61" y="32"/>
                    </a:cubicBezTo>
                    <a:cubicBezTo>
                      <a:pt x="61" y="32"/>
                      <a:pt x="61" y="32"/>
                      <a:pt x="61" y="32"/>
                    </a:cubicBezTo>
                    <a:cubicBezTo>
                      <a:pt x="60" y="35"/>
                      <a:pt x="56" y="41"/>
                      <a:pt x="50" y="43"/>
                    </a:cubicBezTo>
                    <a:cubicBezTo>
                      <a:pt x="43" y="46"/>
                      <a:pt x="35" y="47"/>
                      <a:pt x="26" y="47"/>
                    </a:cubicBezTo>
                    <a:cubicBezTo>
                      <a:pt x="19" y="48"/>
                      <a:pt x="12" y="49"/>
                      <a:pt x="5" y="51"/>
                    </a:cubicBezTo>
                    <a:moveTo>
                      <a:pt x="39" y="0"/>
                    </a:moveTo>
                    <a:cubicBezTo>
                      <a:pt x="32" y="0"/>
                      <a:pt x="27" y="4"/>
                      <a:pt x="22" y="9"/>
                    </a:cubicBezTo>
                    <a:cubicBezTo>
                      <a:pt x="15" y="17"/>
                      <a:pt x="9" y="28"/>
                      <a:pt x="5" y="37"/>
                    </a:cubicBezTo>
                    <a:cubicBezTo>
                      <a:pt x="2" y="47"/>
                      <a:pt x="0" y="54"/>
                      <a:pt x="0" y="54"/>
                    </a:cubicBezTo>
                    <a:cubicBezTo>
                      <a:pt x="0" y="55"/>
                      <a:pt x="0" y="56"/>
                      <a:pt x="1" y="56"/>
                    </a:cubicBezTo>
                    <a:cubicBezTo>
                      <a:pt x="1" y="57"/>
                      <a:pt x="1" y="57"/>
                      <a:pt x="2" y="57"/>
                    </a:cubicBezTo>
                    <a:cubicBezTo>
                      <a:pt x="2" y="57"/>
                      <a:pt x="2" y="57"/>
                      <a:pt x="3" y="57"/>
                    </a:cubicBezTo>
                    <a:cubicBezTo>
                      <a:pt x="10" y="53"/>
                      <a:pt x="18" y="52"/>
                      <a:pt x="27" y="51"/>
                    </a:cubicBezTo>
                    <a:cubicBezTo>
                      <a:pt x="35" y="50"/>
                      <a:pt x="44" y="50"/>
                      <a:pt x="52" y="47"/>
                    </a:cubicBezTo>
                    <a:cubicBezTo>
                      <a:pt x="57" y="45"/>
                      <a:pt x="60" y="42"/>
                      <a:pt x="63" y="38"/>
                    </a:cubicBezTo>
                    <a:cubicBezTo>
                      <a:pt x="64" y="36"/>
                      <a:pt x="65" y="35"/>
                      <a:pt x="65" y="33"/>
                    </a:cubicBezTo>
                    <a:cubicBezTo>
                      <a:pt x="66" y="32"/>
                      <a:pt x="66" y="31"/>
                      <a:pt x="66" y="30"/>
                    </a:cubicBezTo>
                    <a:cubicBezTo>
                      <a:pt x="66" y="30"/>
                      <a:pt x="66" y="29"/>
                      <a:pt x="66" y="29"/>
                    </a:cubicBezTo>
                    <a:cubicBezTo>
                      <a:pt x="66" y="29"/>
                      <a:pt x="66" y="28"/>
                      <a:pt x="65" y="27"/>
                    </a:cubicBezTo>
                    <a:cubicBezTo>
                      <a:pt x="64" y="29"/>
                      <a:pt x="64" y="29"/>
                      <a:pt x="64" y="29"/>
                    </a:cubicBezTo>
                    <a:cubicBezTo>
                      <a:pt x="65" y="27"/>
                      <a:pt x="65" y="27"/>
                      <a:pt x="65" y="27"/>
                    </a:cubicBezTo>
                    <a:cubicBezTo>
                      <a:pt x="64" y="26"/>
                      <a:pt x="64" y="26"/>
                      <a:pt x="64" y="26"/>
                    </a:cubicBezTo>
                    <a:cubicBezTo>
                      <a:pt x="47" y="3"/>
                      <a:pt x="47" y="3"/>
                      <a:pt x="47" y="3"/>
                    </a:cubicBezTo>
                    <a:cubicBezTo>
                      <a:pt x="46" y="2"/>
                      <a:pt x="46" y="2"/>
                      <a:pt x="46" y="2"/>
                    </a:cubicBezTo>
                    <a:cubicBezTo>
                      <a:pt x="46" y="1"/>
                      <a:pt x="45" y="1"/>
                      <a:pt x="45" y="1"/>
                    </a:cubicBezTo>
                    <a:cubicBezTo>
                      <a:pt x="45" y="1"/>
                      <a:pt x="44" y="1"/>
                      <a:pt x="44" y="1"/>
                    </a:cubicBezTo>
                    <a:cubicBezTo>
                      <a:pt x="42" y="0"/>
                      <a:pt x="41" y="0"/>
                      <a:pt x="39"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79" name="组合 78"/>
            <p:cNvGrpSpPr/>
            <p:nvPr/>
          </p:nvGrpSpPr>
          <p:grpSpPr>
            <a:xfrm>
              <a:off x="9813926" y="2072548"/>
              <a:ext cx="741363" cy="638175"/>
              <a:chOff x="8812213" y="2135188"/>
              <a:chExt cx="741363" cy="638175"/>
            </a:xfrm>
          </p:grpSpPr>
          <p:sp>
            <p:nvSpPr>
              <p:cNvPr id="190" name="Freeform 300"/>
              <p:cNvSpPr/>
              <p:nvPr/>
            </p:nvSpPr>
            <p:spPr bwMode="auto">
              <a:xfrm>
                <a:off x="9170988" y="2436813"/>
                <a:ext cx="63500" cy="36513"/>
              </a:xfrm>
              <a:custGeom>
                <a:avLst/>
                <a:gdLst>
                  <a:gd name="T0" fmla="*/ 14 w 23"/>
                  <a:gd name="T1" fmla="*/ 0 h 13"/>
                  <a:gd name="T2" fmla="*/ 14 w 23"/>
                  <a:gd name="T3" fmla="*/ 0 h 13"/>
                  <a:gd name="T4" fmla="*/ 13 w 23"/>
                  <a:gd name="T5" fmla="*/ 2 h 13"/>
                  <a:gd name="T6" fmla="*/ 0 w 23"/>
                  <a:gd name="T7" fmla="*/ 9 h 13"/>
                  <a:gd name="T8" fmla="*/ 0 w 23"/>
                  <a:gd name="T9" fmla="*/ 9 h 13"/>
                  <a:gd name="T10" fmla="*/ 11 w 23"/>
                  <a:gd name="T11" fmla="*/ 3 h 13"/>
                  <a:gd name="T12" fmla="*/ 11 w 23"/>
                  <a:gd name="T13" fmla="*/ 3 h 13"/>
                  <a:gd name="T14" fmla="*/ 17 w 23"/>
                  <a:gd name="T15" fmla="*/ 12 h 13"/>
                  <a:gd name="T16" fmla="*/ 23 w 23"/>
                  <a:gd name="T17" fmla="*/ 13 h 13"/>
                  <a:gd name="T18" fmla="*/ 23 w 23"/>
                  <a:gd name="T19" fmla="*/ 13 h 13"/>
                  <a:gd name="T20" fmla="*/ 14 w 23"/>
                  <a:gd name="T21" fmla="*/ 1 h 13"/>
                  <a:gd name="T22" fmla="*/ 14 w 23"/>
                  <a:gd name="T23" fmla="*/ 0 h 13"/>
                  <a:gd name="T24" fmla="*/ 14 w 23"/>
                  <a:gd name="T25"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 h="13">
                    <a:moveTo>
                      <a:pt x="14" y="0"/>
                    </a:moveTo>
                    <a:cubicBezTo>
                      <a:pt x="14" y="0"/>
                      <a:pt x="14" y="0"/>
                      <a:pt x="14" y="0"/>
                    </a:cubicBezTo>
                    <a:cubicBezTo>
                      <a:pt x="14" y="1"/>
                      <a:pt x="14" y="2"/>
                      <a:pt x="13" y="2"/>
                    </a:cubicBezTo>
                    <a:cubicBezTo>
                      <a:pt x="0" y="9"/>
                      <a:pt x="0" y="9"/>
                      <a:pt x="0" y="9"/>
                    </a:cubicBezTo>
                    <a:cubicBezTo>
                      <a:pt x="0" y="9"/>
                      <a:pt x="0" y="9"/>
                      <a:pt x="0" y="9"/>
                    </a:cubicBezTo>
                    <a:cubicBezTo>
                      <a:pt x="11" y="3"/>
                      <a:pt x="11" y="3"/>
                      <a:pt x="11" y="3"/>
                    </a:cubicBezTo>
                    <a:cubicBezTo>
                      <a:pt x="11" y="3"/>
                      <a:pt x="11" y="3"/>
                      <a:pt x="11" y="3"/>
                    </a:cubicBezTo>
                    <a:cubicBezTo>
                      <a:pt x="17" y="12"/>
                      <a:pt x="17" y="12"/>
                      <a:pt x="17" y="12"/>
                    </a:cubicBezTo>
                    <a:cubicBezTo>
                      <a:pt x="19" y="12"/>
                      <a:pt x="21" y="13"/>
                      <a:pt x="23" y="13"/>
                    </a:cubicBezTo>
                    <a:cubicBezTo>
                      <a:pt x="23" y="13"/>
                      <a:pt x="23" y="13"/>
                      <a:pt x="23" y="13"/>
                    </a:cubicBezTo>
                    <a:cubicBezTo>
                      <a:pt x="14" y="1"/>
                      <a:pt x="14" y="1"/>
                      <a:pt x="14" y="1"/>
                    </a:cubicBezTo>
                    <a:cubicBezTo>
                      <a:pt x="14" y="1"/>
                      <a:pt x="14" y="0"/>
                      <a:pt x="14" y="0"/>
                    </a:cubicBezTo>
                    <a:cubicBezTo>
                      <a:pt x="14" y="0"/>
                      <a:pt x="14" y="0"/>
                      <a:pt x="1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1" name="Freeform 301"/>
              <p:cNvSpPr/>
              <p:nvPr/>
            </p:nvSpPr>
            <p:spPr bwMode="auto">
              <a:xfrm>
                <a:off x="9197976" y="2530475"/>
                <a:ext cx="255588" cy="242888"/>
              </a:xfrm>
              <a:custGeom>
                <a:avLst/>
                <a:gdLst>
                  <a:gd name="T0" fmla="*/ 0 w 91"/>
                  <a:gd name="T1" fmla="*/ 0 h 87"/>
                  <a:gd name="T2" fmla="*/ 42 w 91"/>
                  <a:gd name="T3" fmla="*/ 55 h 87"/>
                  <a:gd name="T4" fmla="*/ 65 w 91"/>
                  <a:gd name="T5" fmla="*/ 78 h 87"/>
                  <a:gd name="T6" fmla="*/ 87 w 91"/>
                  <a:gd name="T7" fmla="*/ 87 h 87"/>
                  <a:gd name="T8" fmla="*/ 89 w 91"/>
                  <a:gd name="T9" fmla="*/ 87 h 87"/>
                  <a:gd name="T10" fmla="*/ 90 w 91"/>
                  <a:gd name="T11" fmla="*/ 86 h 87"/>
                  <a:gd name="T12" fmla="*/ 90 w 91"/>
                  <a:gd name="T13" fmla="*/ 84 h 87"/>
                  <a:gd name="T14" fmla="*/ 34 w 91"/>
                  <a:gd name="T15" fmla="*/ 9 h 87"/>
                  <a:gd name="T16" fmla="*/ 28 w 91"/>
                  <a:gd name="T17" fmla="*/ 7 h 87"/>
                  <a:gd name="T18" fmla="*/ 85 w 91"/>
                  <a:gd name="T19" fmla="*/ 83 h 87"/>
                  <a:gd name="T20" fmla="*/ 68 w 91"/>
                  <a:gd name="T21" fmla="*/ 75 h 87"/>
                  <a:gd name="T22" fmla="*/ 33 w 91"/>
                  <a:gd name="T23" fmla="*/ 39 h 87"/>
                  <a:gd name="T24" fmla="*/ 6 w 91"/>
                  <a:gd name="T25" fmla="*/ 1 h 87"/>
                  <a:gd name="T26" fmla="*/ 0 w 91"/>
                  <a:gd name="T27"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1" h="87">
                    <a:moveTo>
                      <a:pt x="0" y="0"/>
                    </a:moveTo>
                    <a:cubicBezTo>
                      <a:pt x="11" y="16"/>
                      <a:pt x="26" y="37"/>
                      <a:pt x="42" y="55"/>
                    </a:cubicBezTo>
                    <a:cubicBezTo>
                      <a:pt x="49" y="64"/>
                      <a:pt x="57" y="72"/>
                      <a:pt x="65" y="78"/>
                    </a:cubicBezTo>
                    <a:cubicBezTo>
                      <a:pt x="73" y="84"/>
                      <a:pt x="80" y="87"/>
                      <a:pt x="87" y="87"/>
                    </a:cubicBezTo>
                    <a:cubicBezTo>
                      <a:pt x="88" y="87"/>
                      <a:pt x="88" y="87"/>
                      <a:pt x="89" y="87"/>
                    </a:cubicBezTo>
                    <a:cubicBezTo>
                      <a:pt x="90" y="87"/>
                      <a:pt x="90" y="87"/>
                      <a:pt x="90" y="86"/>
                    </a:cubicBezTo>
                    <a:cubicBezTo>
                      <a:pt x="91" y="85"/>
                      <a:pt x="91" y="85"/>
                      <a:pt x="90" y="84"/>
                    </a:cubicBezTo>
                    <a:cubicBezTo>
                      <a:pt x="34" y="9"/>
                      <a:pt x="34" y="9"/>
                      <a:pt x="34" y="9"/>
                    </a:cubicBezTo>
                    <a:cubicBezTo>
                      <a:pt x="28" y="7"/>
                      <a:pt x="28" y="7"/>
                      <a:pt x="28" y="7"/>
                    </a:cubicBezTo>
                    <a:cubicBezTo>
                      <a:pt x="85" y="83"/>
                      <a:pt x="85" y="83"/>
                      <a:pt x="85" y="83"/>
                    </a:cubicBezTo>
                    <a:cubicBezTo>
                      <a:pt x="80" y="82"/>
                      <a:pt x="74" y="79"/>
                      <a:pt x="68" y="75"/>
                    </a:cubicBezTo>
                    <a:cubicBezTo>
                      <a:pt x="57" y="66"/>
                      <a:pt x="44" y="53"/>
                      <a:pt x="33" y="39"/>
                    </a:cubicBezTo>
                    <a:cubicBezTo>
                      <a:pt x="23" y="26"/>
                      <a:pt x="13" y="13"/>
                      <a:pt x="6" y="1"/>
                    </a:cubicBezTo>
                    <a:cubicBezTo>
                      <a:pt x="0" y="0"/>
                      <a:pt x="0" y="0"/>
                      <a:pt x="0"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2" name="Freeform 302"/>
              <p:cNvSpPr>
                <a:spLocks noEditPoints="1"/>
              </p:cNvSpPr>
              <p:nvPr/>
            </p:nvSpPr>
            <p:spPr bwMode="auto">
              <a:xfrm>
                <a:off x="8980488" y="2135188"/>
                <a:ext cx="228600" cy="327025"/>
              </a:xfrm>
              <a:custGeom>
                <a:avLst/>
                <a:gdLst>
                  <a:gd name="T0" fmla="*/ 20 w 82"/>
                  <a:gd name="T1" fmla="*/ 51 h 117"/>
                  <a:gd name="T2" fmla="*/ 20 w 82"/>
                  <a:gd name="T3" fmla="*/ 16 h 117"/>
                  <a:gd name="T4" fmla="*/ 28 w 82"/>
                  <a:gd name="T5" fmla="*/ 14 h 117"/>
                  <a:gd name="T6" fmla="*/ 54 w 82"/>
                  <a:gd name="T7" fmla="*/ 29 h 117"/>
                  <a:gd name="T8" fmla="*/ 54 w 82"/>
                  <a:gd name="T9" fmla="*/ 29 h 117"/>
                  <a:gd name="T10" fmla="*/ 58 w 82"/>
                  <a:gd name="T11" fmla="*/ 50 h 117"/>
                  <a:gd name="T12" fmla="*/ 44 w 82"/>
                  <a:gd name="T13" fmla="*/ 67 h 117"/>
                  <a:gd name="T14" fmla="*/ 28 w 82"/>
                  <a:gd name="T15" fmla="*/ 10 h 117"/>
                  <a:gd name="T16" fmla="*/ 9 w 82"/>
                  <a:gd name="T17" fmla="*/ 31 h 117"/>
                  <a:gd name="T18" fmla="*/ 44 w 82"/>
                  <a:gd name="T19" fmla="*/ 71 h 117"/>
                  <a:gd name="T20" fmla="*/ 54 w 82"/>
                  <a:gd name="T21" fmla="*/ 68 h 117"/>
                  <a:gd name="T22" fmla="*/ 55 w 82"/>
                  <a:gd name="T23" fmla="*/ 28 h 117"/>
                  <a:gd name="T24" fmla="*/ 28 w 82"/>
                  <a:gd name="T25" fmla="*/ 10 h 117"/>
                  <a:gd name="T26" fmla="*/ 65 w 82"/>
                  <a:gd name="T27" fmla="*/ 113 h 117"/>
                  <a:gd name="T28" fmla="*/ 35 w 82"/>
                  <a:gd name="T29" fmla="*/ 78 h 117"/>
                  <a:gd name="T30" fmla="*/ 4 w 82"/>
                  <a:gd name="T31" fmla="*/ 35 h 117"/>
                  <a:gd name="T32" fmla="*/ 4 w 82"/>
                  <a:gd name="T33" fmla="*/ 35 h 117"/>
                  <a:gd name="T34" fmla="*/ 32 w 82"/>
                  <a:gd name="T35" fmla="*/ 4 h 117"/>
                  <a:gd name="T36" fmla="*/ 35 w 82"/>
                  <a:gd name="T37" fmla="*/ 4 h 117"/>
                  <a:gd name="T38" fmla="*/ 37 w 82"/>
                  <a:gd name="T39" fmla="*/ 4 h 117"/>
                  <a:gd name="T40" fmla="*/ 68 w 82"/>
                  <a:gd name="T41" fmla="*/ 48 h 117"/>
                  <a:gd name="T42" fmla="*/ 66 w 82"/>
                  <a:gd name="T43" fmla="*/ 60 h 117"/>
                  <a:gd name="T44" fmla="*/ 66 w 82"/>
                  <a:gd name="T45" fmla="*/ 61 h 117"/>
                  <a:gd name="T46" fmla="*/ 70 w 82"/>
                  <a:gd name="T47" fmla="*/ 91 h 117"/>
                  <a:gd name="T48" fmla="*/ 65 w 82"/>
                  <a:gd name="T49" fmla="*/ 113 h 117"/>
                  <a:gd name="T50" fmla="*/ 13 w 82"/>
                  <a:gd name="T51" fmla="*/ 6 h 117"/>
                  <a:gd name="T52" fmla="*/ 0 w 82"/>
                  <a:gd name="T53" fmla="*/ 35 h 117"/>
                  <a:gd name="T54" fmla="*/ 33 w 82"/>
                  <a:gd name="T55" fmla="*/ 82 h 117"/>
                  <a:gd name="T56" fmla="*/ 62 w 82"/>
                  <a:gd name="T57" fmla="*/ 116 h 117"/>
                  <a:gd name="T58" fmla="*/ 63 w 82"/>
                  <a:gd name="T59" fmla="*/ 116 h 117"/>
                  <a:gd name="T60" fmla="*/ 64 w 82"/>
                  <a:gd name="T61" fmla="*/ 116 h 117"/>
                  <a:gd name="T62" fmla="*/ 81 w 82"/>
                  <a:gd name="T63" fmla="*/ 110 h 117"/>
                  <a:gd name="T64" fmla="*/ 82 w 82"/>
                  <a:gd name="T65" fmla="*/ 108 h 117"/>
                  <a:gd name="T66" fmla="*/ 69 w 82"/>
                  <a:gd name="T67" fmla="*/ 67 h 117"/>
                  <a:gd name="T68" fmla="*/ 70 w 82"/>
                  <a:gd name="T69" fmla="*/ 62 h 117"/>
                  <a:gd name="T70" fmla="*/ 65 w 82"/>
                  <a:gd name="T71" fmla="*/ 22 h 117"/>
                  <a:gd name="T72" fmla="*/ 37 w 82"/>
                  <a:gd name="T73" fmla="*/ 0 h 117"/>
                  <a:gd name="T74" fmla="*/ 36 w 82"/>
                  <a:gd name="T75" fmla="*/ 4 h 117"/>
                  <a:gd name="T76" fmla="*/ 37 w 82"/>
                  <a:gd name="T77" fmla="*/ 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82" h="117">
                    <a:moveTo>
                      <a:pt x="44" y="67"/>
                    </a:moveTo>
                    <a:cubicBezTo>
                      <a:pt x="36" y="67"/>
                      <a:pt x="26" y="61"/>
                      <a:pt x="20" y="51"/>
                    </a:cubicBezTo>
                    <a:cubicBezTo>
                      <a:pt x="15" y="44"/>
                      <a:pt x="13" y="37"/>
                      <a:pt x="13" y="31"/>
                    </a:cubicBezTo>
                    <a:cubicBezTo>
                      <a:pt x="13" y="24"/>
                      <a:pt x="16" y="19"/>
                      <a:pt x="20" y="16"/>
                    </a:cubicBezTo>
                    <a:cubicBezTo>
                      <a:pt x="22" y="14"/>
                      <a:pt x="25" y="14"/>
                      <a:pt x="28" y="14"/>
                    </a:cubicBezTo>
                    <a:cubicBezTo>
                      <a:pt x="28" y="14"/>
                      <a:pt x="28" y="14"/>
                      <a:pt x="28" y="14"/>
                    </a:cubicBezTo>
                    <a:cubicBezTo>
                      <a:pt x="36" y="14"/>
                      <a:pt x="45" y="20"/>
                      <a:pt x="52" y="30"/>
                    </a:cubicBezTo>
                    <a:cubicBezTo>
                      <a:pt x="54" y="29"/>
                      <a:pt x="54" y="29"/>
                      <a:pt x="54" y="29"/>
                    </a:cubicBezTo>
                    <a:cubicBezTo>
                      <a:pt x="55" y="28"/>
                      <a:pt x="55" y="28"/>
                      <a:pt x="55" y="28"/>
                    </a:cubicBezTo>
                    <a:cubicBezTo>
                      <a:pt x="54" y="29"/>
                      <a:pt x="54" y="29"/>
                      <a:pt x="54" y="29"/>
                    </a:cubicBezTo>
                    <a:cubicBezTo>
                      <a:pt x="52" y="30"/>
                      <a:pt x="52" y="30"/>
                      <a:pt x="52" y="30"/>
                    </a:cubicBezTo>
                    <a:cubicBezTo>
                      <a:pt x="56" y="36"/>
                      <a:pt x="58" y="44"/>
                      <a:pt x="58" y="50"/>
                    </a:cubicBezTo>
                    <a:cubicBezTo>
                      <a:pt x="58" y="56"/>
                      <a:pt x="56" y="62"/>
                      <a:pt x="52" y="65"/>
                    </a:cubicBezTo>
                    <a:cubicBezTo>
                      <a:pt x="49" y="66"/>
                      <a:pt x="47" y="67"/>
                      <a:pt x="44" y="67"/>
                    </a:cubicBezTo>
                    <a:cubicBezTo>
                      <a:pt x="44" y="67"/>
                      <a:pt x="44" y="67"/>
                      <a:pt x="44" y="67"/>
                    </a:cubicBezTo>
                    <a:moveTo>
                      <a:pt x="28" y="10"/>
                    </a:moveTo>
                    <a:cubicBezTo>
                      <a:pt x="24" y="10"/>
                      <a:pt x="21" y="11"/>
                      <a:pt x="18" y="12"/>
                    </a:cubicBezTo>
                    <a:cubicBezTo>
                      <a:pt x="12" y="16"/>
                      <a:pt x="9" y="23"/>
                      <a:pt x="9" y="31"/>
                    </a:cubicBezTo>
                    <a:cubicBezTo>
                      <a:pt x="9" y="38"/>
                      <a:pt x="12" y="46"/>
                      <a:pt x="16" y="53"/>
                    </a:cubicBezTo>
                    <a:cubicBezTo>
                      <a:pt x="24" y="64"/>
                      <a:pt x="34" y="71"/>
                      <a:pt x="44" y="71"/>
                    </a:cubicBezTo>
                    <a:cubicBezTo>
                      <a:pt x="44" y="71"/>
                      <a:pt x="44" y="71"/>
                      <a:pt x="44" y="71"/>
                    </a:cubicBezTo>
                    <a:cubicBezTo>
                      <a:pt x="48" y="71"/>
                      <a:pt x="51" y="70"/>
                      <a:pt x="54" y="68"/>
                    </a:cubicBezTo>
                    <a:cubicBezTo>
                      <a:pt x="60" y="64"/>
                      <a:pt x="62" y="57"/>
                      <a:pt x="62" y="50"/>
                    </a:cubicBezTo>
                    <a:cubicBezTo>
                      <a:pt x="62" y="43"/>
                      <a:pt x="60" y="35"/>
                      <a:pt x="55" y="28"/>
                    </a:cubicBezTo>
                    <a:cubicBezTo>
                      <a:pt x="55" y="28"/>
                      <a:pt x="55" y="28"/>
                      <a:pt x="55" y="28"/>
                    </a:cubicBezTo>
                    <a:cubicBezTo>
                      <a:pt x="48" y="17"/>
                      <a:pt x="37" y="10"/>
                      <a:pt x="28" y="10"/>
                    </a:cubicBezTo>
                    <a:cubicBezTo>
                      <a:pt x="28" y="10"/>
                      <a:pt x="28" y="10"/>
                      <a:pt x="28" y="10"/>
                    </a:cubicBezTo>
                    <a:moveTo>
                      <a:pt x="65" y="113"/>
                    </a:moveTo>
                    <a:cubicBezTo>
                      <a:pt x="53" y="94"/>
                      <a:pt x="36" y="78"/>
                      <a:pt x="36" y="78"/>
                    </a:cubicBezTo>
                    <a:cubicBezTo>
                      <a:pt x="35" y="78"/>
                      <a:pt x="35" y="78"/>
                      <a:pt x="35" y="78"/>
                    </a:cubicBezTo>
                    <a:cubicBezTo>
                      <a:pt x="20" y="69"/>
                      <a:pt x="12" y="60"/>
                      <a:pt x="8" y="51"/>
                    </a:cubicBezTo>
                    <a:cubicBezTo>
                      <a:pt x="4" y="43"/>
                      <a:pt x="4" y="37"/>
                      <a:pt x="4" y="35"/>
                    </a:cubicBezTo>
                    <a:cubicBezTo>
                      <a:pt x="4" y="35"/>
                      <a:pt x="4" y="35"/>
                      <a:pt x="4" y="35"/>
                    </a:cubicBezTo>
                    <a:cubicBezTo>
                      <a:pt x="4" y="35"/>
                      <a:pt x="4" y="35"/>
                      <a:pt x="4" y="35"/>
                    </a:cubicBezTo>
                    <a:cubicBezTo>
                      <a:pt x="5" y="21"/>
                      <a:pt x="10" y="13"/>
                      <a:pt x="15" y="9"/>
                    </a:cubicBezTo>
                    <a:cubicBezTo>
                      <a:pt x="21" y="5"/>
                      <a:pt x="27" y="4"/>
                      <a:pt x="32" y="4"/>
                    </a:cubicBezTo>
                    <a:cubicBezTo>
                      <a:pt x="32" y="4"/>
                      <a:pt x="32" y="4"/>
                      <a:pt x="32" y="4"/>
                    </a:cubicBezTo>
                    <a:cubicBezTo>
                      <a:pt x="33" y="4"/>
                      <a:pt x="34" y="4"/>
                      <a:pt x="35" y="4"/>
                    </a:cubicBezTo>
                    <a:cubicBezTo>
                      <a:pt x="36" y="4"/>
                      <a:pt x="36" y="4"/>
                      <a:pt x="36" y="4"/>
                    </a:cubicBezTo>
                    <a:cubicBezTo>
                      <a:pt x="37" y="4"/>
                      <a:pt x="37" y="4"/>
                      <a:pt x="37" y="4"/>
                    </a:cubicBezTo>
                    <a:cubicBezTo>
                      <a:pt x="50" y="9"/>
                      <a:pt x="57" y="16"/>
                      <a:pt x="62" y="24"/>
                    </a:cubicBezTo>
                    <a:cubicBezTo>
                      <a:pt x="66" y="32"/>
                      <a:pt x="68" y="41"/>
                      <a:pt x="68" y="48"/>
                    </a:cubicBezTo>
                    <a:cubicBezTo>
                      <a:pt x="68" y="52"/>
                      <a:pt x="67" y="55"/>
                      <a:pt x="67" y="57"/>
                    </a:cubicBezTo>
                    <a:cubicBezTo>
                      <a:pt x="67" y="59"/>
                      <a:pt x="66" y="60"/>
                      <a:pt x="66" y="60"/>
                    </a:cubicBezTo>
                    <a:cubicBezTo>
                      <a:pt x="66" y="61"/>
                      <a:pt x="66" y="61"/>
                      <a:pt x="66" y="61"/>
                    </a:cubicBezTo>
                    <a:cubicBezTo>
                      <a:pt x="66" y="61"/>
                      <a:pt x="66" y="61"/>
                      <a:pt x="66" y="61"/>
                    </a:cubicBezTo>
                    <a:cubicBezTo>
                      <a:pt x="65" y="63"/>
                      <a:pt x="65" y="65"/>
                      <a:pt x="65" y="67"/>
                    </a:cubicBezTo>
                    <a:cubicBezTo>
                      <a:pt x="65" y="74"/>
                      <a:pt x="68" y="83"/>
                      <a:pt x="70" y="91"/>
                    </a:cubicBezTo>
                    <a:cubicBezTo>
                      <a:pt x="73" y="98"/>
                      <a:pt x="75" y="104"/>
                      <a:pt x="77" y="108"/>
                    </a:cubicBezTo>
                    <a:cubicBezTo>
                      <a:pt x="65" y="113"/>
                      <a:pt x="65" y="113"/>
                      <a:pt x="65" y="113"/>
                    </a:cubicBezTo>
                    <a:moveTo>
                      <a:pt x="32" y="0"/>
                    </a:moveTo>
                    <a:cubicBezTo>
                      <a:pt x="27" y="0"/>
                      <a:pt x="19" y="1"/>
                      <a:pt x="13" y="6"/>
                    </a:cubicBezTo>
                    <a:cubicBezTo>
                      <a:pt x="6" y="11"/>
                      <a:pt x="1" y="20"/>
                      <a:pt x="0" y="35"/>
                    </a:cubicBezTo>
                    <a:cubicBezTo>
                      <a:pt x="0" y="35"/>
                      <a:pt x="0" y="35"/>
                      <a:pt x="0" y="35"/>
                    </a:cubicBezTo>
                    <a:cubicBezTo>
                      <a:pt x="0" y="37"/>
                      <a:pt x="0" y="44"/>
                      <a:pt x="4" y="53"/>
                    </a:cubicBezTo>
                    <a:cubicBezTo>
                      <a:pt x="9" y="62"/>
                      <a:pt x="17" y="73"/>
                      <a:pt x="33" y="82"/>
                    </a:cubicBezTo>
                    <a:cubicBezTo>
                      <a:pt x="33" y="82"/>
                      <a:pt x="34" y="82"/>
                      <a:pt x="34" y="82"/>
                    </a:cubicBezTo>
                    <a:cubicBezTo>
                      <a:pt x="37" y="85"/>
                      <a:pt x="52" y="99"/>
                      <a:pt x="62" y="116"/>
                    </a:cubicBezTo>
                    <a:cubicBezTo>
                      <a:pt x="62" y="116"/>
                      <a:pt x="62" y="116"/>
                      <a:pt x="63" y="116"/>
                    </a:cubicBezTo>
                    <a:cubicBezTo>
                      <a:pt x="63" y="116"/>
                      <a:pt x="63" y="116"/>
                      <a:pt x="63" y="116"/>
                    </a:cubicBezTo>
                    <a:cubicBezTo>
                      <a:pt x="63" y="116"/>
                      <a:pt x="64" y="116"/>
                      <a:pt x="64" y="116"/>
                    </a:cubicBezTo>
                    <a:cubicBezTo>
                      <a:pt x="64" y="116"/>
                      <a:pt x="64" y="116"/>
                      <a:pt x="64" y="116"/>
                    </a:cubicBezTo>
                    <a:cubicBezTo>
                      <a:pt x="64" y="116"/>
                      <a:pt x="65" y="116"/>
                      <a:pt x="68" y="117"/>
                    </a:cubicBezTo>
                    <a:cubicBezTo>
                      <a:pt x="81" y="110"/>
                      <a:pt x="81" y="110"/>
                      <a:pt x="81" y="110"/>
                    </a:cubicBezTo>
                    <a:cubicBezTo>
                      <a:pt x="82" y="110"/>
                      <a:pt x="82" y="109"/>
                      <a:pt x="82" y="108"/>
                    </a:cubicBezTo>
                    <a:cubicBezTo>
                      <a:pt x="82" y="108"/>
                      <a:pt x="82" y="108"/>
                      <a:pt x="82" y="108"/>
                    </a:cubicBezTo>
                    <a:cubicBezTo>
                      <a:pt x="80" y="105"/>
                      <a:pt x="77" y="98"/>
                      <a:pt x="74" y="90"/>
                    </a:cubicBezTo>
                    <a:cubicBezTo>
                      <a:pt x="71" y="82"/>
                      <a:pt x="69" y="73"/>
                      <a:pt x="69" y="67"/>
                    </a:cubicBezTo>
                    <a:cubicBezTo>
                      <a:pt x="69" y="65"/>
                      <a:pt x="69" y="64"/>
                      <a:pt x="70" y="63"/>
                    </a:cubicBezTo>
                    <a:cubicBezTo>
                      <a:pt x="70" y="62"/>
                      <a:pt x="70" y="62"/>
                      <a:pt x="70" y="62"/>
                    </a:cubicBezTo>
                    <a:cubicBezTo>
                      <a:pt x="70" y="62"/>
                      <a:pt x="72" y="56"/>
                      <a:pt x="72" y="48"/>
                    </a:cubicBezTo>
                    <a:cubicBezTo>
                      <a:pt x="72" y="40"/>
                      <a:pt x="70" y="31"/>
                      <a:pt x="65" y="22"/>
                    </a:cubicBezTo>
                    <a:cubicBezTo>
                      <a:pt x="60" y="14"/>
                      <a:pt x="52" y="5"/>
                      <a:pt x="38" y="0"/>
                    </a:cubicBezTo>
                    <a:cubicBezTo>
                      <a:pt x="37" y="0"/>
                      <a:pt x="37" y="0"/>
                      <a:pt x="37" y="0"/>
                    </a:cubicBezTo>
                    <a:cubicBezTo>
                      <a:pt x="37" y="2"/>
                      <a:pt x="37" y="2"/>
                      <a:pt x="37" y="2"/>
                    </a:cubicBezTo>
                    <a:cubicBezTo>
                      <a:pt x="36" y="4"/>
                      <a:pt x="36" y="4"/>
                      <a:pt x="36" y="4"/>
                    </a:cubicBezTo>
                    <a:cubicBezTo>
                      <a:pt x="37" y="2"/>
                      <a:pt x="37" y="2"/>
                      <a:pt x="37" y="2"/>
                    </a:cubicBezTo>
                    <a:cubicBezTo>
                      <a:pt x="37" y="0"/>
                      <a:pt x="37" y="0"/>
                      <a:pt x="37" y="0"/>
                    </a:cubicBezTo>
                    <a:cubicBezTo>
                      <a:pt x="37" y="0"/>
                      <a:pt x="35" y="0"/>
                      <a:pt x="32"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3" name="Freeform 303"/>
              <p:cNvSpPr>
                <a:spLocks noEditPoints="1"/>
              </p:cNvSpPr>
              <p:nvPr/>
            </p:nvSpPr>
            <p:spPr bwMode="auto">
              <a:xfrm>
                <a:off x="9150351" y="2460625"/>
                <a:ext cx="403225" cy="158750"/>
              </a:xfrm>
              <a:custGeom>
                <a:avLst/>
                <a:gdLst>
                  <a:gd name="T0" fmla="*/ 2 w 144"/>
                  <a:gd name="T1" fmla="*/ 17 h 57"/>
                  <a:gd name="T2" fmla="*/ 3 w 144"/>
                  <a:gd name="T3" fmla="*/ 4 h 57"/>
                  <a:gd name="T4" fmla="*/ 8 w 144"/>
                  <a:gd name="T5" fmla="*/ 5 h 57"/>
                  <a:gd name="T6" fmla="*/ 27 w 144"/>
                  <a:gd name="T7" fmla="*/ 9 h 57"/>
                  <a:gd name="T8" fmla="*/ 29 w 144"/>
                  <a:gd name="T9" fmla="*/ 9 h 57"/>
                  <a:gd name="T10" fmla="*/ 80 w 144"/>
                  <a:gd name="T11" fmla="*/ 22 h 57"/>
                  <a:gd name="T12" fmla="*/ 120 w 144"/>
                  <a:gd name="T13" fmla="*/ 37 h 57"/>
                  <a:gd name="T14" fmla="*/ 133 w 144"/>
                  <a:gd name="T15" fmla="*/ 47 h 57"/>
                  <a:gd name="T16" fmla="*/ 138 w 144"/>
                  <a:gd name="T17" fmla="*/ 52 h 57"/>
                  <a:gd name="T18" fmla="*/ 2 w 144"/>
                  <a:gd name="T19" fmla="*/ 17 h 57"/>
                  <a:gd name="T20" fmla="*/ 2 w 144"/>
                  <a:gd name="T21" fmla="*/ 17 h 57"/>
                  <a:gd name="T22" fmla="*/ 2 w 144"/>
                  <a:gd name="T23" fmla="*/ 0 h 57"/>
                  <a:gd name="T24" fmla="*/ 2 w 144"/>
                  <a:gd name="T25" fmla="*/ 0 h 57"/>
                  <a:gd name="T26" fmla="*/ 3 w 144"/>
                  <a:gd name="T27" fmla="*/ 2 h 57"/>
                  <a:gd name="T28" fmla="*/ 2 w 144"/>
                  <a:gd name="T29" fmla="*/ 19 h 57"/>
                  <a:gd name="T30" fmla="*/ 1 w 144"/>
                  <a:gd name="T31" fmla="*/ 20 h 57"/>
                  <a:gd name="T32" fmla="*/ 1 w 144"/>
                  <a:gd name="T33" fmla="*/ 21 h 57"/>
                  <a:gd name="T34" fmla="*/ 1 w 144"/>
                  <a:gd name="T35" fmla="*/ 20 h 57"/>
                  <a:gd name="T36" fmla="*/ 0 w 144"/>
                  <a:gd name="T37" fmla="*/ 21 h 57"/>
                  <a:gd name="T38" fmla="*/ 0 w 144"/>
                  <a:gd name="T39" fmla="*/ 21 h 57"/>
                  <a:gd name="T40" fmla="*/ 0 w 144"/>
                  <a:gd name="T41" fmla="*/ 21 h 57"/>
                  <a:gd name="T42" fmla="*/ 0 w 144"/>
                  <a:gd name="T43" fmla="*/ 21 h 57"/>
                  <a:gd name="T44" fmla="*/ 1 w 144"/>
                  <a:gd name="T45" fmla="*/ 21 h 57"/>
                  <a:gd name="T46" fmla="*/ 17 w 144"/>
                  <a:gd name="T47" fmla="*/ 25 h 57"/>
                  <a:gd name="T48" fmla="*/ 23 w 144"/>
                  <a:gd name="T49" fmla="*/ 26 h 57"/>
                  <a:gd name="T50" fmla="*/ 45 w 144"/>
                  <a:gd name="T51" fmla="*/ 32 h 57"/>
                  <a:gd name="T52" fmla="*/ 51 w 144"/>
                  <a:gd name="T53" fmla="*/ 34 h 57"/>
                  <a:gd name="T54" fmla="*/ 141 w 144"/>
                  <a:gd name="T55" fmla="*/ 57 h 57"/>
                  <a:gd name="T56" fmla="*/ 142 w 144"/>
                  <a:gd name="T57" fmla="*/ 57 h 57"/>
                  <a:gd name="T58" fmla="*/ 143 w 144"/>
                  <a:gd name="T59" fmla="*/ 57 h 57"/>
                  <a:gd name="T60" fmla="*/ 144 w 144"/>
                  <a:gd name="T61" fmla="*/ 55 h 57"/>
                  <a:gd name="T62" fmla="*/ 134 w 144"/>
                  <a:gd name="T63" fmla="*/ 42 h 57"/>
                  <a:gd name="T64" fmla="*/ 100 w 144"/>
                  <a:gd name="T65" fmla="*/ 24 h 57"/>
                  <a:gd name="T66" fmla="*/ 30 w 144"/>
                  <a:gd name="T67" fmla="*/ 5 h 57"/>
                  <a:gd name="T68" fmla="*/ 24 w 144"/>
                  <a:gd name="T69" fmla="*/ 4 h 57"/>
                  <a:gd name="T70" fmla="*/ 7 w 144"/>
                  <a:gd name="T71" fmla="*/ 1 h 57"/>
                  <a:gd name="T72" fmla="*/ 7 w 144"/>
                  <a:gd name="T73" fmla="*/ 1 h 57"/>
                  <a:gd name="T74" fmla="*/ 3 w 144"/>
                  <a:gd name="T75" fmla="*/ 0 h 57"/>
                  <a:gd name="T76" fmla="*/ 3 w 144"/>
                  <a:gd name="T77" fmla="*/ 0 h 57"/>
                  <a:gd name="T78" fmla="*/ 2 w 144"/>
                  <a:gd name="T79" fmla="*/ 0 h 57"/>
                  <a:gd name="T80" fmla="*/ 2 w 144"/>
                  <a:gd name="T81" fmla="*/ 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44" h="57">
                    <a:moveTo>
                      <a:pt x="2" y="17"/>
                    </a:moveTo>
                    <a:cubicBezTo>
                      <a:pt x="3" y="4"/>
                      <a:pt x="3" y="4"/>
                      <a:pt x="3" y="4"/>
                    </a:cubicBezTo>
                    <a:cubicBezTo>
                      <a:pt x="4" y="4"/>
                      <a:pt x="6" y="5"/>
                      <a:pt x="8" y="5"/>
                    </a:cubicBezTo>
                    <a:cubicBezTo>
                      <a:pt x="12" y="6"/>
                      <a:pt x="19" y="7"/>
                      <a:pt x="27" y="9"/>
                    </a:cubicBezTo>
                    <a:cubicBezTo>
                      <a:pt x="27" y="9"/>
                      <a:pt x="28" y="9"/>
                      <a:pt x="29" y="9"/>
                    </a:cubicBezTo>
                    <a:cubicBezTo>
                      <a:pt x="44" y="12"/>
                      <a:pt x="62" y="16"/>
                      <a:pt x="80" y="22"/>
                    </a:cubicBezTo>
                    <a:cubicBezTo>
                      <a:pt x="95" y="26"/>
                      <a:pt x="109" y="32"/>
                      <a:pt x="120" y="37"/>
                    </a:cubicBezTo>
                    <a:cubicBezTo>
                      <a:pt x="125" y="40"/>
                      <a:pt x="130" y="43"/>
                      <a:pt x="133" y="47"/>
                    </a:cubicBezTo>
                    <a:cubicBezTo>
                      <a:pt x="135" y="48"/>
                      <a:pt x="137" y="50"/>
                      <a:pt x="138" y="52"/>
                    </a:cubicBezTo>
                    <a:cubicBezTo>
                      <a:pt x="2" y="17"/>
                      <a:pt x="2" y="17"/>
                      <a:pt x="2" y="17"/>
                    </a:cubicBezTo>
                    <a:cubicBezTo>
                      <a:pt x="2" y="17"/>
                      <a:pt x="2" y="17"/>
                      <a:pt x="2" y="17"/>
                    </a:cubicBezTo>
                    <a:moveTo>
                      <a:pt x="2" y="0"/>
                    </a:moveTo>
                    <a:cubicBezTo>
                      <a:pt x="2" y="0"/>
                      <a:pt x="2" y="0"/>
                      <a:pt x="2" y="0"/>
                    </a:cubicBezTo>
                    <a:cubicBezTo>
                      <a:pt x="3" y="0"/>
                      <a:pt x="3" y="1"/>
                      <a:pt x="3" y="2"/>
                    </a:cubicBezTo>
                    <a:cubicBezTo>
                      <a:pt x="2" y="19"/>
                      <a:pt x="2" y="19"/>
                      <a:pt x="2" y="19"/>
                    </a:cubicBezTo>
                    <a:cubicBezTo>
                      <a:pt x="2" y="19"/>
                      <a:pt x="2" y="20"/>
                      <a:pt x="1" y="20"/>
                    </a:cubicBezTo>
                    <a:cubicBezTo>
                      <a:pt x="1" y="21"/>
                      <a:pt x="1" y="21"/>
                      <a:pt x="1" y="21"/>
                    </a:cubicBezTo>
                    <a:cubicBezTo>
                      <a:pt x="1" y="20"/>
                      <a:pt x="1" y="20"/>
                      <a:pt x="1" y="20"/>
                    </a:cubicBezTo>
                    <a:cubicBezTo>
                      <a:pt x="1" y="20"/>
                      <a:pt x="0" y="21"/>
                      <a:pt x="0" y="21"/>
                    </a:cubicBezTo>
                    <a:cubicBezTo>
                      <a:pt x="0" y="21"/>
                      <a:pt x="0" y="21"/>
                      <a:pt x="0" y="21"/>
                    </a:cubicBezTo>
                    <a:cubicBezTo>
                      <a:pt x="0" y="21"/>
                      <a:pt x="0" y="21"/>
                      <a:pt x="0" y="21"/>
                    </a:cubicBezTo>
                    <a:cubicBezTo>
                      <a:pt x="0" y="21"/>
                      <a:pt x="0" y="21"/>
                      <a:pt x="0" y="21"/>
                    </a:cubicBezTo>
                    <a:cubicBezTo>
                      <a:pt x="1" y="21"/>
                      <a:pt x="1" y="21"/>
                      <a:pt x="1" y="21"/>
                    </a:cubicBezTo>
                    <a:cubicBezTo>
                      <a:pt x="17" y="25"/>
                      <a:pt x="17" y="25"/>
                      <a:pt x="17" y="25"/>
                    </a:cubicBezTo>
                    <a:cubicBezTo>
                      <a:pt x="23" y="26"/>
                      <a:pt x="23" y="26"/>
                      <a:pt x="23" y="26"/>
                    </a:cubicBezTo>
                    <a:cubicBezTo>
                      <a:pt x="45" y="32"/>
                      <a:pt x="45" y="32"/>
                      <a:pt x="45" y="32"/>
                    </a:cubicBezTo>
                    <a:cubicBezTo>
                      <a:pt x="51" y="34"/>
                      <a:pt x="51" y="34"/>
                      <a:pt x="51" y="34"/>
                    </a:cubicBezTo>
                    <a:cubicBezTo>
                      <a:pt x="141" y="57"/>
                      <a:pt x="141" y="57"/>
                      <a:pt x="141" y="57"/>
                    </a:cubicBezTo>
                    <a:cubicBezTo>
                      <a:pt x="141" y="57"/>
                      <a:pt x="141" y="57"/>
                      <a:pt x="142" y="57"/>
                    </a:cubicBezTo>
                    <a:cubicBezTo>
                      <a:pt x="142" y="57"/>
                      <a:pt x="143" y="57"/>
                      <a:pt x="143" y="57"/>
                    </a:cubicBezTo>
                    <a:cubicBezTo>
                      <a:pt x="144" y="56"/>
                      <a:pt x="144" y="55"/>
                      <a:pt x="144" y="55"/>
                    </a:cubicBezTo>
                    <a:cubicBezTo>
                      <a:pt x="142" y="50"/>
                      <a:pt x="139" y="46"/>
                      <a:pt x="134" y="42"/>
                    </a:cubicBezTo>
                    <a:cubicBezTo>
                      <a:pt x="126" y="35"/>
                      <a:pt x="114" y="29"/>
                      <a:pt x="100" y="24"/>
                    </a:cubicBezTo>
                    <a:cubicBezTo>
                      <a:pt x="77" y="16"/>
                      <a:pt x="50" y="9"/>
                      <a:pt x="30" y="5"/>
                    </a:cubicBezTo>
                    <a:cubicBezTo>
                      <a:pt x="28" y="5"/>
                      <a:pt x="26" y="4"/>
                      <a:pt x="24" y="4"/>
                    </a:cubicBezTo>
                    <a:cubicBezTo>
                      <a:pt x="17" y="2"/>
                      <a:pt x="11" y="1"/>
                      <a:pt x="7" y="1"/>
                    </a:cubicBezTo>
                    <a:cubicBezTo>
                      <a:pt x="7" y="1"/>
                      <a:pt x="7" y="1"/>
                      <a:pt x="7" y="1"/>
                    </a:cubicBezTo>
                    <a:cubicBezTo>
                      <a:pt x="4" y="0"/>
                      <a:pt x="3" y="0"/>
                      <a:pt x="3" y="0"/>
                    </a:cubicBezTo>
                    <a:cubicBezTo>
                      <a:pt x="3" y="0"/>
                      <a:pt x="3" y="0"/>
                      <a:pt x="3" y="0"/>
                    </a:cubicBezTo>
                    <a:cubicBezTo>
                      <a:pt x="3" y="0"/>
                      <a:pt x="2" y="0"/>
                      <a:pt x="2" y="0"/>
                    </a:cubicBezTo>
                    <a:cubicBezTo>
                      <a:pt x="2" y="0"/>
                      <a:pt x="2" y="0"/>
                      <a:pt x="2"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4" name="Freeform 304"/>
              <p:cNvSpPr>
                <a:spLocks noEditPoints="1"/>
              </p:cNvSpPr>
              <p:nvPr/>
            </p:nvSpPr>
            <p:spPr bwMode="auto">
              <a:xfrm>
                <a:off x="8812213" y="2373313"/>
                <a:ext cx="347663" cy="193675"/>
              </a:xfrm>
              <a:custGeom>
                <a:avLst/>
                <a:gdLst>
                  <a:gd name="T0" fmla="*/ 20 w 124"/>
                  <a:gd name="T1" fmla="*/ 19 h 69"/>
                  <a:gd name="T2" fmla="*/ 45 w 124"/>
                  <a:gd name="T3" fmla="*/ 15 h 69"/>
                  <a:gd name="T4" fmla="*/ 70 w 124"/>
                  <a:gd name="T5" fmla="*/ 37 h 69"/>
                  <a:gd name="T6" fmla="*/ 62 w 124"/>
                  <a:gd name="T7" fmla="*/ 50 h 69"/>
                  <a:gd name="T8" fmla="*/ 38 w 124"/>
                  <a:gd name="T9" fmla="*/ 53 h 69"/>
                  <a:gd name="T10" fmla="*/ 12 w 124"/>
                  <a:gd name="T11" fmla="*/ 31 h 69"/>
                  <a:gd name="T12" fmla="*/ 11 w 124"/>
                  <a:gd name="T13" fmla="*/ 28 h 69"/>
                  <a:gd name="T14" fmla="*/ 37 w 124"/>
                  <a:gd name="T15" fmla="*/ 11 h 69"/>
                  <a:gd name="T16" fmla="*/ 9 w 124"/>
                  <a:gd name="T17" fmla="*/ 28 h 69"/>
                  <a:gd name="T18" fmla="*/ 8 w 124"/>
                  <a:gd name="T19" fmla="*/ 31 h 69"/>
                  <a:gd name="T20" fmla="*/ 37 w 124"/>
                  <a:gd name="T21" fmla="*/ 57 h 69"/>
                  <a:gd name="T22" fmla="*/ 64 w 124"/>
                  <a:gd name="T23" fmla="*/ 53 h 69"/>
                  <a:gd name="T24" fmla="*/ 74 w 124"/>
                  <a:gd name="T25" fmla="*/ 37 h 69"/>
                  <a:gd name="T26" fmla="*/ 46 w 124"/>
                  <a:gd name="T27" fmla="*/ 12 h 69"/>
                  <a:gd name="T28" fmla="*/ 24 w 124"/>
                  <a:gd name="T29" fmla="*/ 6 h 69"/>
                  <a:gd name="T30" fmla="*/ 38 w 124"/>
                  <a:gd name="T31" fmla="*/ 4 h 69"/>
                  <a:gd name="T32" fmla="*/ 77 w 124"/>
                  <a:gd name="T33" fmla="*/ 20 h 69"/>
                  <a:gd name="T34" fmla="*/ 119 w 124"/>
                  <a:gd name="T35" fmla="*/ 48 h 69"/>
                  <a:gd name="T36" fmla="*/ 88 w 124"/>
                  <a:gd name="T37" fmla="*/ 49 h 69"/>
                  <a:gd name="T38" fmla="*/ 72 w 124"/>
                  <a:gd name="T39" fmla="*/ 54 h 69"/>
                  <a:gd name="T40" fmla="*/ 42 w 124"/>
                  <a:gd name="T41" fmla="*/ 65 h 69"/>
                  <a:gd name="T42" fmla="*/ 8 w 124"/>
                  <a:gd name="T43" fmla="*/ 48 h 69"/>
                  <a:gd name="T44" fmla="*/ 8 w 124"/>
                  <a:gd name="T45" fmla="*/ 20 h 69"/>
                  <a:gd name="T46" fmla="*/ 24 w 124"/>
                  <a:gd name="T47" fmla="*/ 6 h 69"/>
                  <a:gd name="T48" fmla="*/ 38 w 124"/>
                  <a:gd name="T49" fmla="*/ 0 h 69"/>
                  <a:gd name="T50" fmla="*/ 23 w 124"/>
                  <a:gd name="T51" fmla="*/ 3 h 69"/>
                  <a:gd name="T52" fmla="*/ 0 w 124"/>
                  <a:gd name="T53" fmla="*/ 33 h 69"/>
                  <a:gd name="T54" fmla="*/ 5 w 124"/>
                  <a:gd name="T55" fmla="*/ 51 h 69"/>
                  <a:gd name="T56" fmla="*/ 41 w 124"/>
                  <a:gd name="T57" fmla="*/ 69 h 69"/>
                  <a:gd name="T58" fmla="*/ 75 w 124"/>
                  <a:gd name="T59" fmla="*/ 57 h 69"/>
                  <a:gd name="T60" fmla="*/ 109 w 124"/>
                  <a:gd name="T61" fmla="*/ 51 h 69"/>
                  <a:gd name="T62" fmla="*/ 121 w 124"/>
                  <a:gd name="T63" fmla="*/ 52 h 69"/>
                  <a:gd name="T64" fmla="*/ 121 w 124"/>
                  <a:gd name="T65" fmla="*/ 52 h 69"/>
                  <a:gd name="T66" fmla="*/ 122 w 124"/>
                  <a:gd name="T67" fmla="*/ 51 h 69"/>
                  <a:gd name="T68" fmla="*/ 124 w 124"/>
                  <a:gd name="T69" fmla="*/ 33 h 69"/>
                  <a:gd name="T70" fmla="*/ 123 w 124"/>
                  <a:gd name="T71" fmla="*/ 31 h 69"/>
                  <a:gd name="T72" fmla="*/ 92 w 124"/>
                  <a:gd name="T73" fmla="*/ 22 h 69"/>
                  <a:gd name="T74" fmla="*/ 79 w 124"/>
                  <a:gd name="T75" fmla="*/ 17 h 69"/>
                  <a:gd name="T76" fmla="*/ 38 w 124"/>
                  <a:gd name="T77"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24" h="69">
                    <a:moveTo>
                      <a:pt x="13" y="29"/>
                    </a:moveTo>
                    <a:cubicBezTo>
                      <a:pt x="14" y="25"/>
                      <a:pt x="16" y="21"/>
                      <a:pt x="20" y="19"/>
                    </a:cubicBezTo>
                    <a:cubicBezTo>
                      <a:pt x="25" y="16"/>
                      <a:pt x="30" y="15"/>
                      <a:pt x="37" y="15"/>
                    </a:cubicBezTo>
                    <a:cubicBezTo>
                      <a:pt x="39" y="15"/>
                      <a:pt x="42" y="15"/>
                      <a:pt x="45" y="15"/>
                    </a:cubicBezTo>
                    <a:cubicBezTo>
                      <a:pt x="52" y="17"/>
                      <a:pt x="59" y="20"/>
                      <a:pt x="63" y="24"/>
                    </a:cubicBezTo>
                    <a:cubicBezTo>
                      <a:pt x="68" y="28"/>
                      <a:pt x="70" y="33"/>
                      <a:pt x="70" y="37"/>
                    </a:cubicBezTo>
                    <a:cubicBezTo>
                      <a:pt x="70" y="38"/>
                      <a:pt x="70" y="39"/>
                      <a:pt x="70" y="40"/>
                    </a:cubicBezTo>
                    <a:cubicBezTo>
                      <a:pt x="69" y="44"/>
                      <a:pt x="66" y="47"/>
                      <a:pt x="62" y="50"/>
                    </a:cubicBezTo>
                    <a:cubicBezTo>
                      <a:pt x="58" y="53"/>
                      <a:pt x="52" y="54"/>
                      <a:pt x="46" y="54"/>
                    </a:cubicBezTo>
                    <a:cubicBezTo>
                      <a:pt x="43" y="54"/>
                      <a:pt x="40" y="54"/>
                      <a:pt x="38" y="53"/>
                    </a:cubicBezTo>
                    <a:cubicBezTo>
                      <a:pt x="30" y="52"/>
                      <a:pt x="24" y="49"/>
                      <a:pt x="19" y="45"/>
                    </a:cubicBezTo>
                    <a:cubicBezTo>
                      <a:pt x="15" y="40"/>
                      <a:pt x="12" y="36"/>
                      <a:pt x="12" y="31"/>
                    </a:cubicBezTo>
                    <a:cubicBezTo>
                      <a:pt x="12" y="30"/>
                      <a:pt x="13" y="30"/>
                      <a:pt x="13" y="29"/>
                    </a:cubicBezTo>
                    <a:cubicBezTo>
                      <a:pt x="11" y="28"/>
                      <a:pt x="11" y="28"/>
                      <a:pt x="11" y="28"/>
                    </a:cubicBezTo>
                    <a:cubicBezTo>
                      <a:pt x="13" y="29"/>
                      <a:pt x="13" y="29"/>
                      <a:pt x="13" y="29"/>
                    </a:cubicBezTo>
                    <a:moveTo>
                      <a:pt x="37" y="11"/>
                    </a:moveTo>
                    <a:cubicBezTo>
                      <a:pt x="30" y="11"/>
                      <a:pt x="23" y="12"/>
                      <a:pt x="18" y="15"/>
                    </a:cubicBezTo>
                    <a:cubicBezTo>
                      <a:pt x="13" y="18"/>
                      <a:pt x="10" y="23"/>
                      <a:pt x="9" y="28"/>
                    </a:cubicBezTo>
                    <a:cubicBezTo>
                      <a:pt x="9" y="28"/>
                      <a:pt x="9" y="28"/>
                      <a:pt x="9" y="28"/>
                    </a:cubicBezTo>
                    <a:cubicBezTo>
                      <a:pt x="9" y="29"/>
                      <a:pt x="8" y="30"/>
                      <a:pt x="8" y="31"/>
                    </a:cubicBezTo>
                    <a:cubicBezTo>
                      <a:pt x="8" y="37"/>
                      <a:pt x="12" y="43"/>
                      <a:pt x="17" y="47"/>
                    </a:cubicBezTo>
                    <a:cubicBezTo>
                      <a:pt x="22" y="52"/>
                      <a:pt x="29" y="56"/>
                      <a:pt x="37" y="57"/>
                    </a:cubicBezTo>
                    <a:cubicBezTo>
                      <a:pt x="40" y="58"/>
                      <a:pt x="43" y="58"/>
                      <a:pt x="46" y="58"/>
                    </a:cubicBezTo>
                    <a:cubicBezTo>
                      <a:pt x="53" y="58"/>
                      <a:pt x="59" y="56"/>
                      <a:pt x="64" y="53"/>
                    </a:cubicBezTo>
                    <a:cubicBezTo>
                      <a:pt x="69" y="50"/>
                      <a:pt x="73" y="46"/>
                      <a:pt x="74" y="41"/>
                    </a:cubicBezTo>
                    <a:cubicBezTo>
                      <a:pt x="74" y="40"/>
                      <a:pt x="74" y="39"/>
                      <a:pt x="74" y="37"/>
                    </a:cubicBezTo>
                    <a:cubicBezTo>
                      <a:pt x="74" y="31"/>
                      <a:pt x="71" y="26"/>
                      <a:pt x="66" y="21"/>
                    </a:cubicBezTo>
                    <a:cubicBezTo>
                      <a:pt x="61" y="17"/>
                      <a:pt x="54" y="13"/>
                      <a:pt x="46" y="12"/>
                    </a:cubicBezTo>
                    <a:cubicBezTo>
                      <a:pt x="43" y="11"/>
                      <a:pt x="40" y="11"/>
                      <a:pt x="37" y="11"/>
                    </a:cubicBezTo>
                    <a:moveTo>
                      <a:pt x="24" y="6"/>
                    </a:moveTo>
                    <a:cubicBezTo>
                      <a:pt x="24" y="6"/>
                      <a:pt x="24" y="6"/>
                      <a:pt x="24" y="6"/>
                    </a:cubicBezTo>
                    <a:cubicBezTo>
                      <a:pt x="25" y="6"/>
                      <a:pt x="30" y="4"/>
                      <a:pt x="38" y="4"/>
                    </a:cubicBezTo>
                    <a:cubicBezTo>
                      <a:pt x="47" y="4"/>
                      <a:pt x="60" y="7"/>
                      <a:pt x="76" y="20"/>
                    </a:cubicBezTo>
                    <a:cubicBezTo>
                      <a:pt x="77" y="20"/>
                      <a:pt x="77" y="20"/>
                      <a:pt x="77" y="20"/>
                    </a:cubicBezTo>
                    <a:cubicBezTo>
                      <a:pt x="77" y="20"/>
                      <a:pt x="97" y="30"/>
                      <a:pt x="120" y="34"/>
                    </a:cubicBezTo>
                    <a:cubicBezTo>
                      <a:pt x="119" y="48"/>
                      <a:pt x="119" y="48"/>
                      <a:pt x="119" y="48"/>
                    </a:cubicBezTo>
                    <a:cubicBezTo>
                      <a:pt x="117" y="47"/>
                      <a:pt x="113" y="47"/>
                      <a:pt x="109" y="47"/>
                    </a:cubicBezTo>
                    <a:cubicBezTo>
                      <a:pt x="103" y="47"/>
                      <a:pt x="95" y="48"/>
                      <a:pt x="88" y="49"/>
                    </a:cubicBezTo>
                    <a:cubicBezTo>
                      <a:pt x="85" y="49"/>
                      <a:pt x="82" y="50"/>
                      <a:pt x="79" y="51"/>
                    </a:cubicBezTo>
                    <a:cubicBezTo>
                      <a:pt x="76" y="52"/>
                      <a:pt x="74" y="53"/>
                      <a:pt x="72" y="54"/>
                    </a:cubicBezTo>
                    <a:cubicBezTo>
                      <a:pt x="72" y="54"/>
                      <a:pt x="72" y="54"/>
                      <a:pt x="72" y="54"/>
                    </a:cubicBezTo>
                    <a:cubicBezTo>
                      <a:pt x="70" y="56"/>
                      <a:pt x="57" y="65"/>
                      <a:pt x="42" y="65"/>
                    </a:cubicBezTo>
                    <a:cubicBezTo>
                      <a:pt x="42" y="65"/>
                      <a:pt x="42" y="65"/>
                      <a:pt x="41" y="65"/>
                    </a:cubicBezTo>
                    <a:cubicBezTo>
                      <a:pt x="31" y="65"/>
                      <a:pt x="19" y="61"/>
                      <a:pt x="8" y="48"/>
                    </a:cubicBezTo>
                    <a:cubicBezTo>
                      <a:pt x="8" y="47"/>
                      <a:pt x="4" y="41"/>
                      <a:pt x="4" y="33"/>
                    </a:cubicBezTo>
                    <a:cubicBezTo>
                      <a:pt x="4" y="29"/>
                      <a:pt x="5" y="24"/>
                      <a:pt x="8" y="20"/>
                    </a:cubicBezTo>
                    <a:cubicBezTo>
                      <a:pt x="11" y="15"/>
                      <a:pt x="16" y="11"/>
                      <a:pt x="24" y="6"/>
                    </a:cubicBezTo>
                    <a:cubicBezTo>
                      <a:pt x="24" y="6"/>
                      <a:pt x="24" y="6"/>
                      <a:pt x="24" y="6"/>
                    </a:cubicBezTo>
                    <a:moveTo>
                      <a:pt x="38" y="0"/>
                    </a:moveTo>
                    <a:cubicBezTo>
                      <a:pt x="38" y="0"/>
                      <a:pt x="38" y="0"/>
                      <a:pt x="38" y="0"/>
                    </a:cubicBezTo>
                    <a:cubicBezTo>
                      <a:pt x="28" y="0"/>
                      <a:pt x="23" y="3"/>
                      <a:pt x="23" y="3"/>
                    </a:cubicBezTo>
                    <a:cubicBezTo>
                      <a:pt x="23" y="3"/>
                      <a:pt x="23" y="3"/>
                      <a:pt x="23" y="3"/>
                    </a:cubicBezTo>
                    <a:cubicBezTo>
                      <a:pt x="14" y="7"/>
                      <a:pt x="8" y="12"/>
                      <a:pt x="4" y="17"/>
                    </a:cubicBezTo>
                    <a:cubicBezTo>
                      <a:pt x="1" y="23"/>
                      <a:pt x="0" y="28"/>
                      <a:pt x="0" y="33"/>
                    </a:cubicBezTo>
                    <a:cubicBezTo>
                      <a:pt x="0" y="43"/>
                      <a:pt x="5" y="50"/>
                      <a:pt x="5" y="51"/>
                    </a:cubicBezTo>
                    <a:cubicBezTo>
                      <a:pt x="5" y="51"/>
                      <a:pt x="5" y="51"/>
                      <a:pt x="5" y="51"/>
                    </a:cubicBezTo>
                    <a:cubicBezTo>
                      <a:pt x="17" y="64"/>
                      <a:pt x="30" y="69"/>
                      <a:pt x="41" y="69"/>
                    </a:cubicBezTo>
                    <a:cubicBezTo>
                      <a:pt x="41" y="69"/>
                      <a:pt x="41" y="69"/>
                      <a:pt x="41" y="69"/>
                    </a:cubicBezTo>
                    <a:cubicBezTo>
                      <a:pt x="60" y="69"/>
                      <a:pt x="74" y="58"/>
                      <a:pt x="74" y="58"/>
                    </a:cubicBezTo>
                    <a:cubicBezTo>
                      <a:pt x="75" y="57"/>
                      <a:pt x="75" y="57"/>
                      <a:pt x="75" y="57"/>
                    </a:cubicBezTo>
                    <a:cubicBezTo>
                      <a:pt x="76" y="56"/>
                      <a:pt x="78" y="55"/>
                      <a:pt x="80" y="54"/>
                    </a:cubicBezTo>
                    <a:cubicBezTo>
                      <a:pt x="88" y="52"/>
                      <a:pt x="100" y="51"/>
                      <a:pt x="109" y="51"/>
                    </a:cubicBezTo>
                    <a:cubicBezTo>
                      <a:pt x="109" y="51"/>
                      <a:pt x="109" y="51"/>
                      <a:pt x="109" y="51"/>
                    </a:cubicBezTo>
                    <a:cubicBezTo>
                      <a:pt x="114" y="51"/>
                      <a:pt x="119" y="51"/>
                      <a:pt x="121" y="52"/>
                    </a:cubicBezTo>
                    <a:cubicBezTo>
                      <a:pt x="121" y="52"/>
                      <a:pt x="121" y="52"/>
                      <a:pt x="121" y="52"/>
                    </a:cubicBezTo>
                    <a:cubicBezTo>
                      <a:pt x="121" y="52"/>
                      <a:pt x="121" y="52"/>
                      <a:pt x="121" y="52"/>
                    </a:cubicBezTo>
                    <a:cubicBezTo>
                      <a:pt x="121" y="52"/>
                      <a:pt x="122" y="51"/>
                      <a:pt x="122" y="51"/>
                    </a:cubicBezTo>
                    <a:cubicBezTo>
                      <a:pt x="122" y="51"/>
                      <a:pt x="122" y="51"/>
                      <a:pt x="122" y="51"/>
                    </a:cubicBezTo>
                    <a:cubicBezTo>
                      <a:pt x="123" y="51"/>
                      <a:pt x="123" y="50"/>
                      <a:pt x="123" y="50"/>
                    </a:cubicBezTo>
                    <a:cubicBezTo>
                      <a:pt x="124" y="33"/>
                      <a:pt x="124" y="33"/>
                      <a:pt x="124" y="33"/>
                    </a:cubicBezTo>
                    <a:cubicBezTo>
                      <a:pt x="124" y="32"/>
                      <a:pt x="124" y="31"/>
                      <a:pt x="123" y="31"/>
                    </a:cubicBezTo>
                    <a:cubicBezTo>
                      <a:pt x="123" y="31"/>
                      <a:pt x="123" y="31"/>
                      <a:pt x="123" y="31"/>
                    </a:cubicBezTo>
                    <a:cubicBezTo>
                      <a:pt x="122" y="31"/>
                      <a:pt x="122" y="31"/>
                      <a:pt x="122" y="31"/>
                    </a:cubicBezTo>
                    <a:cubicBezTo>
                      <a:pt x="111" y="29"/>
                      <a:pt x="100" y="25"/>
                      <a:pt x="92" y="22"/>
                    </a:cubicBezTo>
                    <a:cubicBezTo>
                      <a:pt x="88" y="21"/>
                      <a:pt x="84" y="19"/>
                      <a:pt x="82" y="18"/>
                    </a:cubicBezTo>
                    <a:cubicBezTo>
                      <a:pt x="81" y="18"/>
                      <a:pt x="80" y="17"/>
                      <a:pt x="79" y="17"/>
                    </a:cubicBezTo>
                    <a:cubicBezTo>
                      <a:pt x="79" y="17"/>
                      <a:pt x="79" y="17"/>
                      <a:pt x="79" y="17"/>
                    </a:cubicBezTo>
                    <a:cubicBezTo>
                      <a:pt x="62" y="3"/>
                      <a:pt x="48" y="0"/>
                      <a:pt x="38"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5" name="Freeform 305"/>
              <p:cNvSpPr>
                <a:spLocks noEditPoints="1"/>
              </p:cNvSpPr>
              <p:nvPr/>
            </p:nvSpPr>
            <p:spPr bwMode="auto">
              <a:xfrm>
                <a:off x="9204326" y="2486025"/>
                <a:ext cx="38100" cy="34925"/>
              </a:xfrm>
              <a:custGeom>
                <a:avLst/>
                <a:gdLst>
                  <a:gd name="T0" fmla="*/ 7 w 14"/>
                  <a:gd name="T1" fmla="*/ 9 h 13"/>
                  <a:gd name="T2" fmla="*/ 6 w 14"/>
                  <a:gd name="T3" fmla="*/ 9 h 13"/>
                  <a:gd name="T4" fmla="*/ 4 w 14"/>
                  <a:gd name="T5" fmla="*/ 6 h 13"/>
                  <a:gd name="T6" fmla="*/ 5 w 14"/>
                  <a:gd name="T7" fmla="*/ 5 h 13"/>
                  <a:gd name="T8" fmla="*/ 7 w 14"/>
                  <a:gd name="T9" fmla="*/ 4 h 13"/>
                  <a:gd name="T10" fmla="*/ 9 w 14"/>
                  <a:gd name="T11" fmla="*/ 4 h 13"/>
                  <a:gd name="T12" fmla="*/ 9 w 14"/>
                  <a:gd name="T13" fmla="*/ 4 h 13"/>
                  <a:gd name="T14" fmla="*/ 10 w 14"/>
                  <a:gd name="T15" fmla="*/ 7 h 13"/>
                  <a:gd name="T16" fmla="*/ 10 w 14"/>
                  <a:gd name="T17" fmla="*/ 8 h 13"/>
                  <a:gd name="T18" fmla="*/ 7 w 14"/>
                  <a:gd name="T19" fmla="*/ 9 h 13"/>
                  <a:gd name="T20" fmla="*/ 7 w 14"/>
                  <a:gd name="T21" fmla="*/ 0 h 13"/>
                  <a:gd name="T22" fmla="*/ 2 w 14"/>
                  <a:gd name="T23" fmla="*/ 2 h 13"/>
                  <a:gd name="T24" fmla="*/ 0 w 14"/>
                  <a:gd name="T25" fmla="*/ 6 h 13"/>
                  <a:gd name="T26" fmla="*/ 3 w 14"/>
                  <a:gd name="T27" fmla="*/ 12 h 13"/>
                  <a:gd name="T28" fmla="*/ 7 w 14"/>
                  <a:gd name="T29" fmla="*/ 13 h 13"/>
                  <a:gd name="T30" fmla="*/ 7 w 14"/>
                  <a:gd name="T31" fmla="*/ 13 h 13"/>
                  <a:gd name="T32" fmla="*/ 7 w 14"/>
                  <a:gd name="T33" fmla="*/ 13 h 13"/>
                  <a:gd name="T34" fmla="*/ 13 w 14"/>
                  <a:gd name="T35" fmla="*/ 11 h 13"/>
                  <a:gd name="T36" fmla="*/ 14 w 14"/>
                  <a:gd name="T37" fmla="*/ 7 h 13"/>
                  <a:gd name="T38" fmla="*/ 12 w 14"/>
                  <a:gd name="T39" fmla="*/ 1 h 13"/>
                  <a:gd name="T40" fmla="*/ 11 w 14"/>
                  <a:gd name="T41" fmla="*/ 3 h 13"/>
                  <a:gd name="T42" fmla="*/ 12 w 14"/>
                  <a:gd name="T43" fmla="*/ 1 h 13"/>
                  <a:gd name="T44" fmla="*/ 10 w 14"/>
                  <a:gd name="T45" fmla="*/ 0 h 13"/>
                  <a:gd name="T46" fmla="*/ 8 w 14"/>
                  <a:gd name="T47" fmla="*/ 0 h 13"/>
                  <a:gd name="T48" fmla="*/ 7 w 14"/>
                  <a:gd name="T49" fmla="*/ 0 h 13"/>
                  <a:gd name="T50" fmla="*/ 7 w 14"/>
                  <a:gd name="T51" fmla="*/ 0 h 13"/>
                  <a:gd name="T52" fmla="*/ 7 w 14"/>
                  <a:gd name="T53"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 h="13">
                    <a:moveTo>
                      <a:pt x="7" y="9"/>
                    </a:moveTo>
                    <a:cubicBezTo>
                      <a:pt x="7" y="9"/>
                      <a:pt x="6" y="9"/>
                      <a:pt x="6" y="9"/>
                    </a:cubicBezTo>
                    <a:cubicBezTo>
                      <a:pt x="5" y="8"/>
                      <a:pt x="4" y="7"/>
                      <a:pt x="4" y="6"/>
                    </a:cubicBezTo>
                    <a:cubicBezTo>
                      <a:pt x="4" y="6"/>
                      <a:pt x="5" y="5"/>
                      <a:pt x="5" y="5"/>
                    </a:cubicBezTo>
                    <a:cubicBezTo>
                      <a:pt x="6" y="4"/>
                      <a:pt x="7" y="4"/>
                      <a:pt x="7" y="4"/>
                    </a:cubicBezTo>
                    <a:cubicBezTo>
                      <a:pt x="8" y="4"/>
                      <a:pt x="9" y="4"/>
                      <a:pt x="9" y="4"/>
                    </a:cubicBezTo>
                    <a:cubicBezTo>
                      <a:pt x="9" y="4"/>
                      <a:pt x="9" y="4"/>
                      <a:pt x="9" y="4"/>
                    </a:cubicBezTo>
                    <a:cubicBezTo>
                      <a:pt x="10" y="5"/>
                      <a:pt x="10" y="6"/>
                      <a:pt x="10" y="7"/>
                    </a:cubicBezTo>
                    <a:cubicBezTo>
                      <a:pt x="10" y="7"/>
                      <a:pt x="10" y="8"/>
                      <a:pt x="10" y="8"/>
                    </a:cubicBezTo>
                    <a:cubicBezTo>
                      <a:pt x="9" y="9"/>
                      <a:pt x="8" y="9"/>
                      <a:pt x="7" y="9"/>
                    </a:cubicBezTo>
                    <a:moveTo>
                      <a:pt x="7" y="0"/>
                    </a:moveTo>
                    <a:cubicBezTo>
                      <a:pt x="5" y="0"/>
                      <a:pt x="3" y="0"/>
                      <a:pt x="2" y="2"/>
                    </a:cubicBezTo>
                    <a:cubicBezTo>
                      <a:pt x="1" y="3"/>
                      <a:pt x="0" y="5"/>
                      <a:pt x="0" y="6"/>
                    </a:cubicBezTo>
                    <a:cubicBezTo>
                      <a:pt x="0" y="9"/>
                      <a:pt x="1" y="11"/>
                      <a:pt x="3" y="12"/>
                    </a:cubicBezTo>
                    <a:cubicBezTo>
                      <a:pt x="4" y="13"/>
                      <a:pt x="6" y="13"/>
                      <a:pt x="7" y="13"/>
                    </a:cubicBezTo>
                    <a:cubicBezTo>
                      <a:pt x="7" y="13"/>
                      <a:pt x="7" y="13"/>
                      <a:pt x="7" y="13"/>
                    </a:cubicBezTo>
                    <a:cubicBezTo>
                      <a:pt x="7" y="13"/>
                      <a:pt x="7" y="13"/>
                      <a:pt x="7" y="13"/>
                    </a:cubicBezTo>
                    <a:cubicBezTo>
                      <a:pt x="9" y="13"/>
                      <a:pt x="11" y="13"/>
                      <a:pt x="13" y="11"/>
                    </a:cubicBezTo>
                    <a:cubicBezTo>
                      <a:pt x="14" y="10"/>
                      <a:pt x="14" y="8"/>
                      <a:pt x="14" y="7"/>
                    </a:cubicBezTo>
                    <a:cubicBezTo>
                      <a:pt x="14" y="4"/>
                      <a:pt x="13" y="2"/>
                      <a:pt x="12" y="1"/>
                    </a:cubicBezTo>
                    <a:cubicBezTo>
                      <a:pt x="11" y="3"/>
                      <a:pt x="11" y="3"/>
                      <a:pt x="11" y="3"/>
                    </a:cubicBezTo>
                    <a:cubicBezTo>
                      <a:pt x="12" y="1"/>
                      <a:pt x="12" y="1"/>
                      <a:pt x="12" y="1"/>
                    </a:cubicBezTo>
                    <a:cubicBezTo>
                      <a:pt x="11" y="1"/>
                      <a:pt x="11" y="0"/>
                      <a:pt x="10" y="0"/>
                    </a:cubicBezTo>
                    <a:cubicBezTo>
                      <a:pt x="9" y="0"/>
                      <a:pt x="8" y="0"/>
                      <a:pt x="8" y="0"/>
                    </a:cubicBezTo>
                    <a:cubicBezTo>
                      <a:pt x="8" y="0"/>
                      <a:pt x="8" y="0"/>
                      <a:pt x="7" y="0"/>
                    </a:cubicBezTo>
                    <a:cubicBezTo>
                      <a:pt x="7" y="0"/>
                      <a:pt x="7" y="0"/>
                      <a:pt x="7" y="0"/>
                    </a:cubicBezTo>
                    <a:cubicBezTo>
                      <a:pt x="7" y="0"/>
                      <a:pt x="7" y="0"/>
                      <a:pt x="7"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80" name="组合 79"/>
            <p:cNvGrpSpPr/>
            <p:nvPr/>
          </p:nvGrpSpPr>
          <p:grpSpPr>
            <a:xfrm>
              <a:off x="3342274" y="6418098"/>
              <a:ext cx="758825" cy="449263"/>
              <a:chOff x="3441701" y="5740400"/>
              <a:chExt cx="758825" cy="449263"/>
            </a:xfrm>
          </p:grpSpPr>
          <p:sp>
            <p:nvSpPr>
              <p:cNvPr id="184" name="Freeform 306"/>
              <p:cNvSpPr/>
              <p:nvPr/>
            </p:nvSpPr>
            <p:spPr bwMode="auto">
              <a:xfrm>
                <a:off x="3811588" y="6072188"/>
                <a:ext cx="44450" cy="14288"/>
              </a:xfrm>
              <a:custGeom>
                <a:avLst/>
                <a:gdLst>
                  <a:gd name="T0" fmla="*/ 4 w 16"/>
                  <a:gd name="T1" fmla="*/ 0 h 5"/>
                  <a:gd name="T2" fmla="*/ 0 w 16"/>
                  <a:gd name="T3" fmla="*/ 4 h 5"/>
                  <a:gd name="T4" fmla="*/ 0 w 16"/>
                  <a:gd name="T5" fmla="*/ 4 h 5"/>
                  <a:gd name="T6" fmla="*/ 15 w 16"/>
                  <a:gd name="T7" fmla="*/ 5 h 5"/>
                  <a:gd name="T8" fmla="*/ 16 w 16"/>
                  <a:gd name="T9" fmla="*/ 5 h 5"/>
                  <a:gd name="T10" fmla="*/ 16 w 16"/>
                  <a:gd name="T11" fmla="*/ 5 h 5"/>
                  <a:gd name="T12" fmla="*/ 16 w 16"/>
                  <a:gd name="T13" fmla="*/ 5 h 5"/>
                  <a:gd name="T14" fmla="*/ 15 w 16"/>
                  <a:gd name="T15" fmla="*/ 3 h 5"/>
                  <a:gd name="T16" fmla="*/ 15 w 16"/>
                  <a:gd name="T17" fmla="*/ 1 h 5"/>
                  <a:gd name="T18" fmla="*/ 15 w 16"/>
                  <a:gd name="T19" fmla="*/ 1 h 5"/>
                  <a:gd name="T20" fmla="*/ 4 w 16"/>
                  <a:gd name="T2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 h="5">
                    <a:moveTo>
                      <a:pt x="4" y="0"/>
                    </a:moveTo>
                    <a:cubicBezTo>
                      <a:pt x="3" y="2"/>
                      <a:pt x="1" y="3"/>
                      <a:pt x="0" y="4"/>
                    </a:cubicBezTo>
                    <a:cubicBezTo>
                      <a:pt x="0" y="4"/>
                      <a:pt x="0" y="4"/>
                      <a:pt x="0" y="4"/>
                    </a:cubicBezTo>
                    <a:cubicBezTo>
                      <a:pt x="15" y="5"/>
                      <a:pt x="15" y="5"/>
                      <a:pt x="15" y="5"/>
                    </a:cubicBezTo>
                    <a:cubicBezTo>
                      <a:pt x="15" y="5"/>
                      <a:pt x="15" y="5"/>
                      <a:pt x="16" y="5"/>
                    </a:cubicBezTo>
                    <a:cubicBezTo>
                      <a:pt x="16" y="5"/>
                      <a:pt x="16" y="5"/>
                      <a:pt x="16" y="5"/>
                    </a:cubicBezTo>
                    <a:cubicBezTo>
                      <a:pt x="16" y="5"/>
                      <a:pt x="16" y="5"/>
                      <a:pt x="16" y="5"/>
                    </a:cubicBezTo>
                    <a:cubicBezTo>
                      <a:pt x="15" y="5"/>
                      <a:pt x="15" y="4"/>
                      <a:pt x="15" y="3"/>
                    </a:cubicBezTo>
                    <a:cubicBezTo>
                      <a:pt x="15" y="1"/>
                      <a:pt x="15" y="1"/>
                      <a:pt x="15" y="1"/>
                    </a:cubicBezTo>
                    <a:cubicBezTo>
                      <a:pt x="15" y="1"/>
                      <a:pt x="15" y="1"/>
                      <a:pt x="15" y="1"/>
                    </a:cubicBezTo>
                    <a:cubicBezTo>
                      <a:pt x="4" y="0"/>
                      <a:pt x="4" y="0"/>
                      <a:pt x="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5" name="Freeform 307"/>
              <p:cNvSpPr/>
              <p:nvPr/>
            </p:nvSpPr>
            <p:spPr bwMode="auto">
              <a:xfrm>
                <a:off x="3441701" y="6010275"/>
                <a:ext cx="350838" cy="66675"/>
              </a:xfrm>
              <a:custGeom>
                <a:avLst/>
                <a:gdLst>
                  <a:gd name="T0" fmla="*/ 68 w 125"/>
                  <a:gd name="T1" fmla="*/ 0 h 24"/>
                  <a:gd name="T2" fmla="*/ 27 w 125"/>
                  <a:gd name="T3" fmla="*/ 4 h 24"/>
                  <a:gd name="T4" fmla="*/ 11 w 125"/>
                  <a:gd name="T5" fmla="*/ 8 h 24"/>
                  <a:gd name="T6" fmla="*/ 1 w 125"/>
                  <a:gd name="T7" fmla="*/ 17 h 24"/>
                  <a:gd name="T8" fmla="*/ 1 w 125"/>
                  <a:gd name="T9" fmla="*/ 19 h 24"/>
                  <a:gd name="T10" fmla="*/ 2 w 125"/>
                  <a:gd name="T11" fmla="*/ 20 h 24"/>
                  <a:gd name="T12" fmla="*/ 96 w 125"/>
                  <a:gd name="T13" fmla="*/ 24 h 24"/>
                  <a:gd name="T14" fmla="*/ 101 w 125"/>
                  <a:gd name="T15" fmla="*/ 21 h 24"/>
                  <a:gd name="T16" fmla="*/ 7 w 125"/>
                  <a:gd name="T17" fmla="*/ 16 h 24"/>
                  <a:gd name="T18" fmla="*/ 13 w 125"/>
                  <a:gd name="T19" fmla="*/ 12 h 24"/>
                  <a:gd name="T20" fmla="*/ 68 w 125"/>
                  <a:gd name="T21" fmla="*/ 4 h 24"/>
                  <a:gd name="T22" fmla="*/ 68 w 125"/>
                  <a:gd name="T23" fmla="*/ 4 h 24"/>
                  <a:gd name="T24" fmla="*/ 120 w 125"/>
                  <a:gd name="T25" fmla="*/ 7 h 24"/>
                  <a:gd name="T26" fmla="*/ 125 w 125"/>
                  <a:gd name="T27" fmla="*/ 3 h 24"/>
                  <a:gd name="T28" fmla="*/ 68 w 125"/>
                  <a:gd name="T2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5" h="24">
                    <a:moveTo>
                      <a:pt x="68" y="0"/>
                    </a:moveTo>
                    <a:cubicBezTo>
                      <a:pt x="53" y="0"/>
                      <a:pt x="39" y="1"/>
                      <a:pt x="27" y="4"/>
                    </a:cubicBezTo>
                    <a:cubicBezTo>
                      <a:pt x="21" y="5"/>
                      <a:pt x="16" y="6"/>
                      <a:pt x="11" y="8"/>
                    </a:cubicBezTo>
                    <a:cubicBezTo>
                      <a:pt x="7" y="11"/>
                      <a:pt x="3" y="13"/>
                      <a:pt x="1" y="17"/>
                    </a:cubicBezTo>
                    <a:cubicBezTo>
                      <a:pt x="0" y="17"/>
                      <a:pt x="0" y="18"/>
                      <a:pt x="1" y="19"/>
                    </a:cubicBezTo>
                    <a:cubicBezTo>
                      <a:pt x="1" y="19"/>
                      <a:pt x="2" y="20"/>
                      <a:pt x="2" y="20"/>
                    </a:cubicBezTo>
                    <a:cubicBezTo>
                      <a:pt x="96" y="24"/>
                      <a:pt x="96" y="24"/>
                      <a:pt x="96" y="24"/>
                    </a:cubicBezTo>
                    <a:cubicBezTo>
                      <a:pt x="101" y="21"/>
                      <a:pt x="101" y="21"/>
                      <a:pt x="101" y="21"/>
                    </a:cubicBezTo>
                    <a:cubicBezTo>
                      <a:pt x="7" y="16"/>
                      <a:pt x="7" y="16"/>
                      <a:pt x="7" y="16"/>
                    </a:cubicBezTo>
                    <a:cubicBezTo>
                      <a:pt x="8" y="15"/>
                      <a:pt x="11" y="13"/>
                      <a:pt x="13" y="12"/>
                    </a:cubicBezTo>
                    <a:cubicBezTo>
                      <a:pt x="25" y="6"/>
                      <a:pt x="46" y="4"/>
                      <a:pt x="68" y="4"/>
                    </a:cubicBezTo>
                    <a:cubicBezTo>
                      <a:pt x="68" y="4"/>
                      <a:pt x="68" y="4"/>
                      <a:pt x="68" y="4"/>
                    </a:cubicBezTo>
                    <a:cubicBezTo>
                      <a:pt x="86" y="4"/>
                      <a:pt x="105" y="6"/>
                      <a:pt x="120" y="7"/>
                    </a:cubicBezTo>
                    <a:cubicBezTo>
                      <a:pt x="125" y="3"/>
                      <a:pt x="125" y="3"/>
                      <a:pt x="125" y="3"/>
                    </a:cubicBezTo>
                    <a:cubicBezTo>
                      <a:pt x="109" y="2"/>
                      <a:pt x="88" y="0"/>
                      <a:pt x="68"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6" name="Freeform 308"/>
              <p:cNvSpPr>
                <a:spLocks noEditPoints="1"/>
              </p:cNvSpPr>
              <p:nvPr/>
            </p:nvSpPr>
            <p:spPr bwMode="auto">
              <a:xfrm>
                <a:off x="3852863" y="6013450"/>
                <a:ext cx="347663" cy="176213"/>
              </a:xfrm>
              <a:custGeom>
                <a:avLst/>
                <a:gdLst>
                  <a:gd name="T0" fmla="*/ 80 w 124"/>
                  <a:gd name="T1" fmla="*/ 53 h 63"/>
                  <a:gd name="T2" fmla="*/ 53 w 124"/>
                  <a:gd name="T3" fmla="*/ 32 h 63"/>
                  <a:gd name="T4" fmla="*/ 61 w 124"/>
                  <a:gd name="T5" fmla="*/ 19 h 63"/>
                  <a:gd name="T6" fmla="*/ 84 w 124"/>
                  <a:gd name="T7" fmla="*/ 15 h 63"/>
                  <a:gd name="T8" fmla="*/ 111 w 124"/>
                  <a:gd name="T9" fmla="*/ 36 h 63"/>
                  <a:gd name="T10" fmla="*/ 103 w 124"/>
                  <a:gd name="T11" fmla="*/ 48 h 63"/>
                  <a:gd name="T12" fmla="*/ 80 w 124"/>
                  <a:gd name="T13" fmla="*/ 53 h 63"/>
                  <a:gd name="T14" fmla="*/ 59 w 124"/>
                  <a:gd name="T15" fmla="*/ 16 h 63"/>
                  <a:gd name="T16" fmla="*/ 49 w 124"/>
                  <a:gd name="T17" fmla="*/ 32 h 63"/>
                  <a:gd name="T18" fmla="*/ 80 w 124"/>
                  <a:gd name="T19" fmla="*/ 57 h 63"/>
                  <a:gd name="T20" fmla="*/ 80 w 124"/>
                  <a:gd name="T21" fmla="*/ 57 h 63"/>
                  <a:gd name="T22" fmla="*/ 105 w 124"/>
                  <a:gd name="T23" fmla="*/ 52 h 63"/>
                  <a:gd name="T24" fmla="*/ 115 w 124"/>
                  <a:gd name="T25" fmla="*/ 36 h 63"/>
                  <a:gd name="T26" fmla="*/ 85 w 124"/>
                  <a:gd name="T27" fmla="*/ 11 h 63"/>
                  <a:gd name="T28" fmla="*/ 80 w 124"/>
                  <a:gd name="T29" fmla="*/ 0 h 63"/>
                  <a:gd name="T30" fmla="*/ 50 w 124"/>
                  <a:gd name="T31" fmla="*/ 6 h 63"/>
                  <a:gd name="T32" fmla="*/ 7 w 124"/>
                  <a:gd name="T33" fmla="*/ 6 h 63"/>
                  <a:gd name="T34" fmla="*/ 7 w 124"/>
                  <a:gd name="T35" fmla="*/ 6 h 63"/>
                  <a:gd name="T36" fmla="*/ 3 w 124"/>
                  <a:gd name="T37" fmla="*/ 10 h 63"/>
                  <a:gd name="T38" fmla="*/ 0 w 124"/>
                  <a:gd name="T39" fmla="*/ 24 h 63"/>
                  <a:gd name="T40" fmla="*/ 1 w 124"/>
                  <a:gd name="T41" fmla="*/ 26 h 63"/>
                  <a:gd name="T42" fmla="*/ 36 w 124"/>
                  <a:gd name="T43" fmla="*/ 39 h 63"/>
                  <a:gd name="T44" fmla="*/ 44 w 124"/>
                  <a:gd name="T45" fmla="*/ 46 h 63"/>
                  <a:gd name="T46" fmla="*/ 64 w 124"/>
                  <a:gd name="T47" fmla="*/ 63 h 63"/>
                  <a:gd name="T48" fmla="*/ 57 w 124"/>
                  <a:gd name="T49" fmla="*/ 54 h 63"/>
                  <a:gd name="T50" fmla="*/ 48 w 124"/>
                  <a:gd name="T51" fmla="*/ 44 h 63"/>
                  <a:gd name="T52" fmla="*/ 47 w 124"/>
                  <a:gd name="T53" fmla="*/ 44 h 63"/>
                  <a:gd name="T54" fmla="*/ 4 w 124"/>
                  <a:gd name="T55" fmla="*/ 23 h 63"/>
                  <a:gd name="T56" fmla="*/ 7 w 124"/>
                  <a:gd name="T57" fmla="*/ 10 h 63"/>
                  <a:gd name="T58" fmla="*/ 26 w 124"/>
                  <a:gd name="T59" fmla="*/ 11 h 63"/>
                  <a:gd name="T60" fmla="*/ 53 w 124"/>
                  <a:gd name="T61" fmla="*/ 9 h 63"/>
                  <a:gd name="T62" fmla="*/ 100 w 124"/>
                  <a:gd name="T63" fmla="*/ 8 h 63"/>
                  <a:gd name="T64" fmla="*/ 106 w 124"/>
                  <a:gd name="T65" fmla="*/ 12 h 63"/>
                  <a:gd name="T66" fmla="*/ 107 w 124"/>
                  <a:gd name="T67" fmla="*/ 12 h 63"/>
                  <a:gd name="T68" fmla="*/ 107 w 124"/>
                  <a:gd name="T69" fmla="*/ 12 h 63"/>
                  <a:gd name="T70" fmla="*/ 115 w 124"/>
                  <a:gd name="T71" fmla="*/ 52 h 63"/>
                  <a:gd name="T72" fmla="*/ 110 w 124"/>
                  <a:gd name="T73" fmla="*/ 57 h 63"/>
                  <a:gd name="T74" fmla="*/ 95 w 124"/>
                  <a:gd name="T75" fmla="*/ 63 h 63"/>
                  <a:gd name="T76" fmla="*/ 112 w 124"/>
                  <a:gd name="T77" fmla="*/ 60 h 63"/>
                  <a:gd name="T78" fmla="*/ 118 w 124"/>
                  <a:gd name="T79" fmla="*/ 54 h 63"/>
                  <a:gd name="T80" fmla="*/ 110 w 124"/>
                  <a:gd name="T81" fmla="*/ 9 h 63"/>
                  <a:gd name="T82" fmla="*/ 80 w 124"/>
                  <a:gd name="T83" fmla="*/ 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4" h="62">
                    <a:moveTo>
                      <a:pt x="80" y="53"/>
                    </a:moveTo>
                    <a:cubicBezTo>
                      <a:pt x="80" y="53"/>
                      <a:pt x="80" y="53"/>
                      <a:pt x="80" y="53"/>
                    </a:cubicBezTo>
                    <a:cubicBezTo>
                      <a:pt x="72" y="52"/>
                      <a:pt x="66" y="49"/>
                      <a:pt x="61" y="45"/>
                    </a:cubicBezTo>
                    <a:cubicBezTo>
                      <a:pt x="56" y="41"/>
                      <a:pt x="53" y="37"/>
                      <a:pt x="53" y="32"/>
                    </a:cubicBezTo>
                    <a:cubicBezTo>
                      <a:pt x="53" y="31"/>
                      <a:pt x="53" y="31"/>
                      <a:pt x="53" y="30"/>
                    </a:cubicBezTo>
                    <a:cubicBezTo>
                      <a:pt x="54" y="26"/>
                      <a:pt x="57" y="22"/>
                      <a:pt x="61" y="19"/>
                    </a:cubicBezTo>
                    <a:cubicBezTo>
                      <a:pt x="66" y="16"/>
                      <a:pt x="72" y="14"/>
                      <a:pt x="80" y="14"/>
                    </a:cubicBezTo>
                    <a:cubicBezTo>
                      <a:pt x="81" y="14"/>
                      <a:pt x="83" y="14"/>
                      <a:pt x="84" y="15"/>
                    </a:cubicBezTo>
                    <a:cubicBezTo>
                      <a:pt x="92" y="16"/>
                      <a:pt x="99" y="18"/>
                      <a:pt x="104" y="22"/>
                    </a:cubicBezTo>
                    <a:cubicBezTo>
                      <a:pt x="109" y="26"/>
                      <a:pt x="111" y="31"/>
                      <a:pt x="111" y="36"/>
                    </a:cubicBezTo>
                    <a:cubicBezTo>
                      <a:pt x="111" y="36"/>
                      <a:pt x="111" y="37"/>
                      <a:pt x="111" y="37"/>
                    </a:cubicBezTo>
                    <a:cubicBezTo>
                      <a:pt x="111" y="41"/>
                      <a:pt x="108" y="45"/>
                      <a:pt x="103" y="48"/>
                    </a:cubicBezTo>
                    <a:cubicBezTo>
                      <a:pt x="99" y="51"/>
                      <a:pt x="92" y="53"/>
                      <a:pt x="85" y="53"/>
                    </a:cubicBezTo>
                    <a:cubicBezTo>
                      <a:pt x="83" y="53"/>
                      <a:pt x="82" y="53"/>
                      <a:pt x="80" y="53"/>
                    </a:cubicBezTo>
                    <a:moveTo>
                      <a:pt x="80" y="10"/>
                    </a:moveTo>
                    <a:cubicBezTo>
                      <a:pt x="72" y="10"/>
                      <a:pt x="65" y="12"/>
                      <a:pt x="59" y="16"/>
                    </a:cubicBezTo>
                    <a:cubicBezTo>
                      <a:pt x="54" y="19"/>
                      <a:pt x="50" y="24"/>
                      <a:pt x="49" y="30"/>
                    </a:cubicBezTo>
                    <a:cubicBezTo>
                      <a:pt x="49" y="31"/>
                      <a:pt x="49" y="31"/>
                      <a:pt x="49" y="32"/>
                    </a:cubicBezTo>
                    <a:cubicBezTo>
                      <a:pt x="49" y="38"/>
                      <a:pt x="53" y="44"/>
                      <a:pt x="58" y="48"/>
                    </a:cubicBezTo>
                    <a:cubicBezTo>
                      <a:pt x="64" y="53"/>
                      <a:pt x="71" y="56"/>
                      <a:pt x="80" y="57"/>
                    </a:cubicBezTo>
                    <a:cubicBezTo>
                      <a:pt x="80" y="55"/>
                      <a:pt x="80" y="55"/>
                      <a:pt x="80" y="55"/>
                    </a:cubicBezTo>
                    <a:cubicBezTo>
                      <a:pt x="80" y="57"/>
                      <a:pt x="80" y="57"/>
                      <a:pt x="80" y="57"/>
                    </a:cubicBezTo>
                    <a:cubicBezTo>
                      <a:pt x="81" y="57"/>
                      <a:pt x="83" y="57"/>
                      <a:pt x="85" y="57"/>
                    </a:cubicBezTo>
                    <a:cubicBezTo>
                      <a:pt x="93" y="57"/>
                      <a:pt x="100" y="55"/>
                      <a:pt x="105" y="52"/>
                    </a:cubicBezTo>
                    <a:cubicBezTo>
                      <a:pt x="111" y="48"/>
                      <a:pt x="114" y="43"/>
                      <a:pt x="115" y="37"/>
                    </a:cubicBezTo>
                    <a:cubicBezTo>
                      <a:pt x="115" y="37"/>
                      <a:pt x="115" y="36"/>
                      <a:pt x="115" y="36"/>
                    </a:cubicBezTo>
                    <a:cubicBezTo>
                      <a:pt x="115" y="29"/>
                      <a:pt x="112" y="23"/>
                      <a:pt x="106" y="19"/>
                    </a:cubicBezTo>
                    <a:cubicBezTo>
                      <a:pt x="101" y="15"/>
                      <a:pt x="93" y="12"/>
                      <a:pt x="85" y="11"/>
                    </a:cubicBezTo>
                    <a:cubicBezTo>
                      <a:pt x="83" y="10"/>
                      <a:pt x="81" y="10"/>
                      <a:pt x="80" y="10"/>
                    </a:cubicBezTo>
                    <a:moveTo>
                      <a:pt x="80" y="0"/>
                    </a:moveTo>
                    <a:cubicBezTo>
                      <a:pt x="72" y="0"/>
                      <a:pt x="63" y="1"/>
                      <a:pt x="52" y="6"/>
                    </a:cubicBezTo>
                    <a:cubicBezTo>
                      <a:pt x="52" y="6"/>
                      <a:pt x="51" y="6"/>
                      <a:pt x="50" y="6"/>
                    </a:cubicBezTo>
                    <a:cubicBezTo>
                      <a:pt x="46" y="6"/>
                      <a:pt x="37" y="7"/>
                      <a:pt x="26" y="7"/>
                    </a:cubicBezTo>
                    <a:cubicBezTo>
                      <a:pt x="20" y="7"/>
                      <a:pt x="14" y="7"/>
                      <a:pt x="7" y="6"/>
                    </a:cubicBezTo>
                    <a:cubicBezTo>
                      <a:pt x="7" y="6"/>
                      <a:pt x="7" y="6"/>
                      <a:pt x="7" y="6"/>
                    </a:cubicBezTo>
                    <a:cubicBezTo>
                      <a:pt x="7" y="6"/>
                      <a:pt x="7" y="6"/>
                      <a:pt x="7" y="6"/>
                    </a:cubicBezTo>
                    <a:cubicBezTo>
                      <a:pt x="6" y="7"/>
                      <a:pt x="6" y="7"/>
                      <a:pt x="6" y="7"/>
                    </a:cubicBezTo>
                    <a:cubicBezTo>
                      <a:pt x="6" y="7"/>
                      <a:pt x="5" y="8"/>
                      <a:pt x="3" y="10"/>
                    </a:cubicBezTo>
                    <a:cubicBezTo>
                      <a:pt x="0" y="22"/>
                      <a:pt x="0" y="22"/>
                      <a:pt x="0" y="22"/>
                    </a:cubicBezTo>
                    <a:cubicBezTo>
                      <a:pt x="0" y="24"/>
                      <a:pt x="0" y="24"/>
                      <a:pt x="0" y="24"/>
                    </a:cubicBezTo>
                    <a:cubicBezTo>
                      <a:pt x="0" y="25"/>
                      <a:pt x="0" y="26"/>
                      <a:pt x="1" y="26"/>
                    </a:cubicBezTo>
                    <a:cubicBezTo>
                      <a:pt x="1" y="26"/>
                      <a:pt x="1" y="26"/>
                      <a:pt x="1" y="26"/>
                    </a:cubicBezTo>
                    <a:cubicBezTo>
                      <a:pt x="5" y="27"/>
                      <a:pt x="14" y="30"/>
                      <a:pt x="24" y="33"/>
                    </a:cubicBezTo>
                    <a:cubicBezTo>
                      <a:pt x="28" y="35"/>
                      <a:pt x="33" y="37"/>
                      <a:pt x="36" y="39"/>
                    </a:cubicBezTo>
                    <a:cubicBezTo>
                      <a:pt x="40" y="41"/>
                      <a:pt x="43" y="44"/>
                      <a:pt x="44" y="46"/>
                    </a:cubicBezTo>
                    <a:cubicBezTo>
                      <a:pt x="44" y="46"/>
                      <a:pt x="44" y="46"/>
                      <a:pt x="44" y="46"/>
                    </a:cubicBezTo>
                    <a:cubicBezTo>
                      <a:pt x="44" y="46"/>
                      <a:pt x="48" y="52"/>
                      <a:pt x="55" y="57"/>
                    </a:cubicBezTo>
                    <a:cubicBezTo>
                      <a:pt x="57" y="59"/>
                      <a:pt x="60" y="62"/>
                      <a:pt x="64" y="63"/>
                    </a:cubicBezTo>
                    <a:cubicBezTo>
                      <a:pt x="75" y="63"/>
                      <a:pt x="75" y="63"/>
                      <a:pt x="75" y="63"/>
                    </a:cubicBezTo>
                    <a:cubicBezTo>
                      <a:pt x="68" y="62"/>
                      <a:pt x="62" y="58"/>
                      <a:pt x="57" y="54"/>
                    </a:cubicBezTo>
                    <a:cubicBezTo>
                      <a:pt x="54" y="51"/>
                      <a:pt x="51" y="49"/>
                      <a:pt x="50" y="47"/>
                    </a:cubicBezTo>
                    <a:cubicBezTo>
                      <a:pt x="49" y="46"/>
                      <a:pt x="48" y="45"/>
                      <a:pt x="48" y="44"/>
                    </a:cubicBezTo>
                    <a:cubicBezTo>
                      <a:pt x="47" y="44"/>
                      <a:pt x="47" y="44"/>
                      <a:pt x="47" y="44"/>
                    </a:cubicBezTo>
                    <a:cubicBezTo>
                      <a:pt x="47" y="44"/>
                      <a:pt x="47" y="44"/>
                      <a:pt x="47" y="44"/>
                    </a:cubicBezTo>
                    <a:cubicBezTo>
                      <a:pt x="45" y="41"/>
                      <a:pt x="42" y="38"/>
                      <a:pt x="38" y="36"/>
                    </a:cubicBezTo>
                    <a:cubicBezTo>
                      <a:pt x="28" y="30"/>
                      <a:pt x="11" y="25"/>
                      <a:pt x="4" y="23"/>
                    </a:cubicBezTo>
                    <a:cubicBezTo>
                      <a:pt x="4" y="23"/>
                      <a:pt x="4" y="23"/>
                      <a:pt x="4" y="23"/>
                    </a:cubicBezTo>
                    <a:cubicBezTo>
                      <a:pt x="7" y="10"/>
                      <a:pt x="7" y="10"/>
                      <a:pt x="7" y="10"/>
                    </a:cubicBezTo>
                    <a:cubicBezTo>
                      <a:pt x="7" y="10"/>
                      <a:pt x="7" y="10"/>
                      <a:pt x="7" y="10"/>
                    </a:cubicBezTo>
                    <a:cubicBezTo>
                      <a:pt x="14" y="11"/>
                      <a:pt x="20" y="11"/>
                      <a:pt x="26" y="11"/>
                    </a:cubicBezTo>
                    <a:cubicBezTo>
                      <a:pt x="41" y="11"/>
                      <a:pt x="53" y="9"/>
                      <a:pt x="53" y="9"/>
                    </a:cubicBezTo>
                    <a:cubicBezTo>
                      <a:pt x="53" y="9"/>
                      <a:pt x="53" y="9"/>
                      <a:pt x="53" y="9"/>
                    </a:cubicBezTo>
                    <a:cubicBezTo>
                      <a:pt x="64" y="5"/>
                      <a:pt x="72" y="4"/>
                      <a:pt x="80" y="4"/>
                    </a:cubicBezTo>
                    <a:cubicBezTo>
                      <a:pt x="89" y="4"/>
                      <a:pt x="96" y="6"/>
                      <a:pt x="100" y="8"/>
                    </a:cubicBezTo>
                    <a:cubicBezTo>
                      <a:pt x="102" y="9"/>
                      <a:pt x="104" y="10"/>
                      <a:pt x="105" y="11"/>
                    </a:cubicBezTo>
                    <a:cubicBezTo>
                      <a:pt x="106" y="11"/>
                      <a:pt x="106" y="12"/>
                      <a:pt x="106" y="12"/>
                    </a:cubicBezTo>
                    <a:cubicBezTo>
                      <a:pt x="107" y="12"/>
                      <a:pt x="107" y="12"/>
                      <a:pt x="107" y="12"/>
                    </a:cubicBezTo>
                    <a:cubicBezTo>
                      <a:pt x="107" y="12"/>
                      <a:pt x="107" y="12"/>
                      <a:pt x="107" y="12"/>
                    </a:cubicBezTo>
                    <a:cubicBezTo>
                      <a:pt x="107" y="12"/>
                      <a:pt x="107" y="12"/>
                      <a:pt x="107" y="12"/>
                    </a:cubicBezTo>
                    <a:cubicBezTo>
                      <a:pt x="107" y="12"/>
                      <a:pt x="107" y="12"/>
                      <a:pt x="107" y="12"/>
                    </a:cubicBezTo>
                    <a:cubicBezTo>
                      <a:pt x="117" y="22"/>
                      <a:pt x="120" y="30"/>
                      <a:pt x="120" y="37"/>
                    </a:cubicBezTo>
                    <a:cubicBezTo>
                      <a:pt x="120" y="43"/>
                      <a:pt x="117" y="48"/>
                      <a:pt x="115" y="52"/>
                    </a:cubicBezTo>
                    <a:cubicBezTo>
                      <a:pt x="113" y="53"/>
                      <a:pt x="112" y="55"/>
                      <a:pt x="111" y="56"/>
                    </a:cubicBezTo>
                    <a:cubicBezTo>
                      <a:pt x="111" y="56"/>
                      <a:pt x="110" y="57"/>
                      <a:pt x="110" y="57"/>
                    </a:cubicBezTo>
                    <a:cubicBezTo>
                      <a:pt x="110" y="57"/>
                      <a:pt x="110" y="57"/>
                      <a:pt x="110" y="57"/>
                    </a:cubicBezTo>
                    <a:cubicBezTo>
                      <a:pt x="104" y="60"/>
                      <a:pt x="99" y="62"/>
                      <a:pt x="95" y="63"/>
                    </a:cubicBezTo>
                    <a:cubicBezTo>
                      <a:pt x="106" y="63"/>
                      <a:pt x="106" y="63"/>
                      <a:pt x="106" y="63"/>
                    </a:cubicBezTo>
                    <a:cubicBezTo>
                      <a:pt x="108" y="62"/>
                      <a:pt x="110" y="62"/>
                      <a:pt x="112" y="60"/>
                    </a:cubicBezTo>
                    <a:cubicBezTo>
                      <a:pt x="112" y="60"/>
                      <a:pt x="112" y="60"/>
                      <a:pt x="112" y="60"/>
                    </a:cubicBezTo>
                    <a:cubicBezTo>
                      <a:pt x="112" y="60"/>
                      <a:pt x="115" y="58"/>
                      <a:pt x="118" y="54"/>
                    </a:cubicBezTo>
                    <a:cubicBezTo>
                      <a:pt x="121" y="50"/>
                      <a:pt x="124" y="44"/>
                      <a:pt x="124" y="37"/>
                    </a:cubicBezTo>
                    <a:cubicBezTo>
                      <a:pt x="124" y="29"/>
                      <a:pt x="120" y="19"/>
                      <a:pt x="110" y="9"/>
                    </a:cubicBezTo>
                    <a:cubicBezTo>
                      <a:pt x="110" y="9"/>
                      <a:pt x="110" y="9"/>
                      <a:pt x="110" y="9"/>
                    </a:cubicBezTo>
                    <a:cubicBezTo>
                      <a:pt x="109" y="9"/>
                      <a:pt x="99" y="0"/>
                      <a:pt x="80"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7" name="Freeform 309"/>
              <p:cNvSpPr/>
              <p:nvPr/>
            </p:nvSpPr>
            <p:spPr bwMode="auto">
              <a:xfrm>
                <a:off x="3556001" y="5991225"/>
                <a:ext cx="317500" cy="198438"/>
              </a:xfrm>
              <a:custGeom>
                <a:avLst/>
                <a:gdLst>
                  <a:gd name="T0" fmla="*/ 98 w 113"/>
                  <a:gd name="T1" fmla="*/ 0 h 71"/>
                  <a:gd name="T2" fmla="*/ 97 w 113"/>
                  <a:gd name="T3" fmla="*/ 1 h 71"/>
                  <a:gd name="T4" fmla="*/ 84 w 113"/>
                  <a:gd name="T5" fmla="*/ 10 h 71"/>
                  <a:gd name="T6" fmla="*/ 79 w 113"/>
                  <a:gd name="T7" fmla="*/ 14 h 71"/>
                  <a:gd name="T8" fmla="*/ 60 w 113"/>
                  <a:gd name="T9" fmla="*/ 28 h 71"/>
                  <a:gd name="T10" fmla="*/ 55 w 113"/>
                  <a:gd name="T11" fmla="*/ 31 h 71"/>
                  <a:gd name="T12" fmla="*/ 0 w 113"/>
                  <a:gd name="T13" fmla="*/ 71 h 71"/>
                  <a:gd name="T14" fmla="*/ 7 w 113"/>
                  <a:gd name="T15" fmla="*/ 71 h 71"/>
                  <a:gd name="T16" fmla="*/ 99 w 113"/>
                  <a:gd name="T17" fmla="*/ 4 h 71"/>
                  <a:gd name="T18" fmla="*/ 99 w 113"/>
                  <a:gd name="T19" fmla="*/ 4 h 71"/>
                  <a:gd name="T20" fmla="*/ 109 w 113"/>
                  <a:gd name="T21" fmla="*/ 13 h 71"/>
                  <a:gd name="T22" fmla="*/ 106 w 113"/>
                  <a:gd name="T23" fmla="*/ 16 h 71"/>
                  <a:gd name="T24" fmla="*/ 90 w 113"/>
                  <a:gd name="T25" fmla="*/ 28 h 71"/>
                  <a:gd name="T26" fmla="*/ 89 w 113"/>
                  <a:gd name="T27" fmla="*/ 30 h 71"/>
                  <a:gd name="T28" fmla="*/ 53 w 113"/>
                  <a:gd name="T29" fmla="*/ 57 h 71"/>
                  <a:gd name="T30" fmla="*/ 30 w 113"/>
                  <a:gd name="T31" fmla="*/ 71 h 71"/>
                  <a:gd name="T32" fmla="*/ 38 w 113"/>
                  <a:gd name="T33" fmla="*/ 71 h 71"/>
                  <a:gd name="T34" fmla="*/ 91 w 113"/>
                  <a:gd name="T35" fmla="*/ 33 h 71"/>
                  <a:gd name="T36" fmla="*/ 95 w 113"/>
                  <a:gd name="T37" fmla="*/ 29 h 71"/>
                  <a:gd name="T38" fmla="*/ 109 w 113"/>
                  <a:gd name="T39" fmla="*/ 18 h 71"/>
                  <a:gd name="T40" fmla="*/ 112 w 113"/>
                  <a:gd name="T41" fmla="*/ 15 h 71"/>
                  <a:gd name="T42" fmla="*/ 113 w 113"/>
                  <a:gd name="T43" fmla="*/ 14 h 71"/>
                  <a:gd name="T44" fmla="*/ 113 w 113"/>
                  <a:gd name="T45" fmla="*/ 14 h 71"/>
                  <a:gd name="T46" fmla="*/ 113 w 113"/>
                  <a:gd name="T47" fmla="*/ 14 h 71"/>
                  <a:gd name="T48" fmla="*/ 112 w 113"/>
                  <a:gd name="T49" fmla="*/ 15 h 71"/>
                  <a:gd name="T50" fmla="*/ 110 w 113"/>
                  <a:gd name="T51" fmla="*/ 14 h 71"/>
                  <a:gd name="T52" fmla="*/ 98 w 113"/>
                  <a:gd name="T53" fmla="*/ 3 h 71"/>
                  <a:gd name="T54" fmla="*/ 98 w 113"/>
                  <a:gd name="T55"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13" h="71">
                    <a:moveTo>
                      <a:pt x="98" y="0"/>
                    </a:moveTo>
                    <a:cubicBezTo>
                      <a:pt x="97" y="0"/>
                      <a:pt x="97" y="1"/>
                      <a:pt x="97" y="1"/>
                    </a:cubicBezTo>
                    <a:cubicBezTo>
                      <a:pt x="84" y="10"/>
                      <a:pt x="84" y="10"/>
                      <a:pt x="84" y="10"/>
                    </a:cubicBezTo>
                    <a:cubicBezTo>
                      <a:pt x="79" y="14"/>
                      <a:pt x="79" y="14"/>
                      <a:pt x="79" y="14"/>
                    </a:cubicBezTo>
                    <a:cubicBezTo>
                      <a:pt x="60" y="28"/>
                      <a:pt x="60" y="28"/>
                      <a:pt x="60" y="28"/>
                    </a:cubicBezTo>
                    <a:cubicBezTo>
                      <a:pt x="55" y="31"/>
                      <a:pt x="55" y="31"/>
                      <a:pt x="55" y="31"/>
                    </a:cubicBezTo>
                    <a:cubicBezTo>
                      <a:pt x="0" y="71"/>
                      <a:pt x="0" y="71"/>
                      <a:pt x="0" y="71"/>
                    </a:cubicBezTo>
                    <a:cubicBezTo>
                      <a:pt x="7" y="71"/>
                      <a:pt x="7" y="71"/>
                      <a:pt x="7" y="71"/>
                    </a:cubicBezTo>
                    <a:cubicBezTo>
                      <a:pt x="99" y="4"/>
                      <a:pt x="99" y="4"/>
                      <a:pt x="99" y="4"/>
                    </a:cubicBezTo>
                    <a:cubicBezTo>
                      <a:pt x="99" y="4"/>
                      <a:pt x="99" y="4"/>
                      <a:pt x="99" y="4"/>
                    </a:cubicBezTo>
                    <a:cubicBezTo>
                      <a:pt x="109" y="13"/>
                      <a:pt x="109" y="13"/>
                      <a:pt x="109" y="13"/>
                    </a:cubicBezTo>
                    <a:cubicBezTo>
                      <a:pt x="108" y="13"/>
                      <a:pt x="107" y="14"/>
                      <a:pt x="106" y="16"/>
                    </a:cubicBezTo>
                    <a:cubicBezTo>
                      <a:pt x="102" y="18"/>
                      <a:pt x="97" y="23"/>
                      <a:pt x="90" y="28"/>
                    </a:cubicBezTo>
                    <a:cubicBezTo>
                      <a:pt x="90" y="29"/>
                      <a:pt x="89" y="29"/>
                      <a:pt x="89" y="30"/>
                    </a:cubicBezTo>
                    <a:cubicBezTo>
                      <a:pt x="79" y="38"/>
                      <a:pt x="66" y="47"/>
                      <a:pt x="53" y="57"/>
                    </a:cubicBezTo>
                    <a:cubicBezTo>
                      <a:pt x="45" y="62"/>
                      <a:pt x="37" y="67"/>
                      <a:pt x="30" y="71"/>
                    </a:cubicBezTo>
                    <a:cubicBezTo>
                      <a:pt x="38" y="71"/>
                      <a:pt x="38" y="71"/>
                      <a:pt x="38" y="71"/>
                    </a:cubicBezTo>
                    <a:cubicBezTo>
                      <a:pt x="57" y="60"/>
                      <a:pt x="76" y="45"/>
                      <a:pt x="91" y="33"/>
                    </a:cubicBezTo>
                    <a:cubicBezTo>
                      <a:pt x="92" y="32"/>
                      <a:pt x="94" y="31"/>
                      <a:pt x="95" y="29"/>
                    </a:cubicBezTo>
                    <a:cubicBezTo>
                      <a:pt x="101" y="24"/>
                      <a:pt x="106" y="20"/>
                      <a:pt x="109" y="18"/>
                    </a:cubicBezTo>
                    <a:cubicBezTo>
                      <a:pt x="111" y="16"/>
                      <a:pt x="112" y="15"/>
                      <a:pt x="112" y="15"/>
                    </a:cubicBezTo>
                    <a:cubicBezTo>
                      <a:pt x="113" y="14"/>
                      <a:pt x="113" y="14"/>
                      <a:pt x="113" y="14"/>
                    </a:cubicBezTo>
                    <a:cubicBezTo>
                      <a:pt x="113" y="14"/>
                      <a:pt x="113" y="14"/>
                      <a:pt x="113" y="14"/>
                    </a:cubicBezTo>
                    <a:cubicBezTo>
                      <a:pt x="113" y="14"/>
                      <a:pt x="113" y="14"/>
                      <a:pt x="113" y="14"/>
                    </a:cubicBezTo>
                    <a:cubicBezTo>
                      <a:pt x="112" y="15"/>
                      <a:pt x="112" y="15"/>
                      <a:pt x="112" y="15"/>
                    </a:cubicBezTo>
                    <a:cubicBezTo>
                      <a:pt x="111" y="15"/>
                      <a:pt x="111" y="15"/>
                      <a:pt x="110" y="14"/>
                    </a:cubicBezTo>
                    <a:cubicBezTo>
                      <a:pt x="98" y="3"/>
                      <a:pt x="98" y="3"/>
                      <a:pt x="98" y="3"/>
                    </a:cubicBezTo>
                    <a:cubicBezTo>
                      <a:pt x="97" y="2"/>
                      <a:pt x="97" y="1"/>
                      <a:pt x="98"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8" name="Freeform 310"/>
              <p:cNvSpPr>
                <a:spLocks noEditPoints="1"/>
              </p:cNvSpPr>
              <p:nvPr/>
            </p:nvSpPr>
            <p:spPr bwMode="auto">
              <a:xfrm>
                <a:off x="3829051" y="5740400"/>
                <a:ext cx="287338" cy="292100"/>
              </a:xfrm>
              <a:custGeom>
                <a:avLst/>
                <a:gdLst>
                  <a:gd name="T0" fmla="*/ 55 w 103"/>
                  <a:gd name="T1" fmla="*/ 62 h 104"/>
                  <a:gd name="T2" fmla="*/ 39 w 103"/>
                  <a:gd name="T3" fmla="*/ 48 h 104"/>
                  <a:gd name="T4" fmla="*/ 75 w 103"/>
                  <a:gd name="T5" fmla="*/ 15 h 104"/>
                  <a:gd name="T6" fmla="*/ 87 w 103"/>
                  <a:gd name="T7" fmla="*/ 20 h 104"/>
                  <a:gd name="T8" fmla="*/ 90 w 103"/>
                  <a:gd name="T9" fmla="*/ 29 h 104"/>
                  <a:gd name="T10" fmla="*/ 55 w 103"/>
                  <a:gd name="T11" fmla="*/ 62 h 104"/>
                  <a:gd name="T12" fmla="*/ 75 w 103"/>
                  <a:gd name="T13" fmla="*/ 11 h 104"/>
                  <a:gd name="T14" fmla="*/ 35 w 103"/>
                  <a:gd name="T15" fmla="*/ 48 h 104"/>
                  <a:gd name="T16" fmla="*/ 55 w 103"/>
                  <a:gd name="T17" fmla="*/ 66 h 104"/>
                  <a:gd name="T18" fmla="*/ 80 w 103"/>
                  <a:gd name="T19" fmla="*/ 56 h 104"/>
                  <a:gd name="T20" fmla="*/ 90 w 103"/>
                  <a:gd name="T21" fmla="*/ 17 h 104"/>
                  <a:gd name="T22" fmla="*/ 90 w 103"/>
                  <a:gd name="T23" fmla="*/ 17 h 104"/>
                  <a:gd name="T24" fmla="*/ 30 w 103"/>
                  <a:gd name="T25" fmla="*/ 49 h 104"/>
                  <a:gd name="T26" fmla="*/ 37 w 103"/>
                  <a:gd name="T27" fmla="*/ 25 h 104"/>
                  <a:gd name="T28" fmla="*/ 75 w 103"/>
                  <a:gd name="T29" fmla="*/ 4 h 104"/>
                  <a:gd name="T30" fmla="*/ 88 w 103"/>
                  <a:gd name="T31" fmla="*/ 9 h 104"/>
                  <a:gd name="T32" fmla="*/ 97 w 103"/>
                  <a:gd name="T33" fmla="*/ 43 h 104"/>
                  <a:gd name="T34" fmla="*/ 97 w 103"/>
                  <a:gd name="T35" fmla="*/ 43 h 104"/>
                  <a:gd name="T36" fmla="*/ 54 w 103"/>
                  <a:gd name="T37" fmla="*/ 75 h 104"/>
                  <a:gd name="T38" fmla="*/ 15 w 103"/>
                  <a:gd name="T39" fmla="*/ 99 h 104"/>
                  <a:gd name="T40" fmla="*/ 19 w 103"/>
                  <a:gd name="T41" fmla="*/ 73 h 104"/>
                  <a:gd name="T42" fmla="*/ 30 w 103"/>
                  <a:gd name="T43" fmla="*/ 50 h 104"/>
                  <a:gd name="T44" fmla="*/ 75 w 103"/>
                  <a:gd name="T45" fmla="*/ 0 h 104"/>
                  <a:gd name="T46" fmla="*/ 29 w 103"/>
                  <a:gd name="T47" fmla="*/ 34 h 104"/>
                  <a:gd name="T48" fmla="*/ 26 w 103"/>
                  <a:gd name="T49" fmla="*/ 49 h 104"/>
                  <a:gd name="T50" fmla="*/ 26 w 103"/>
                  <a:gd name="T51" fmla="*/ 49 h 104"/>
                  <a:gd name="T52" fmla="*/ 23 w 103"/>
                  <a:gd name="T53" fmla="*/ 59 h 104"/>
                  <a:gd name="T54" fmla="*/ 1 w 103"/>
                  <a:gd name="T55" fmla="*/ 89 h 104"/>
                  <a:gd name="T56" fmla="*/ 13 w 103"/>
                  <a:gd name="T57" fmla="*/ 103 h 104"/>
                  <a:gd name="T58" fmla="*/ 16 w 103"/>
                  <a:gd name="T59" fmla="*/ 103 h 104"/>
                  <a:gd name="T60" fmla="*/ 16 w 103"/>
                  <a:gd name="T61" fmla="*/ 103 h 104"/>
                  <a:gd name="T62" fmla="*/ 51 w 103"/>
                  <a:gd name="T63" fmla="*/ 80 h 104"/>
                  <a:gd name="T64" fmla="*/ 55 w 103"/>
                  <a:gd name="T65" fmla="*/ 78 h 104"/>
                  <a:gd name="T66" fmla="*/ 101 w 103"/>
                  <a:gd name="T67" fmla="*/ 44 h 104"/>
                  <a:gd name="T68" fmla="*/ 103 w 103"/>
                  <a:gd name="T69" fmla="*/ 31 h 104"/>
                  <a:gd name="T70" fmla="*/ 84 w 103"/>
                  <a:gd name="T71" fmla="*/ 2 h 104"/>
                  <a:gd name="T72" fmla="*/ 75 w 103"/>
                  <a:gd name="T73"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3" h="104">
                    <a:moveTo>
                      <a:pt x="55" y="62"/>
                    </a:moveTo>
                    <a:cubicBezTo>
                      <a:pt x="55" y="62"/>
                      <a:pt x="55" y="62"/>
                      <a:pt x="55" y="62"/>
                    </a:cubicBezTo>
                    <a:cubicBezTo>
                      <a:pt x="50" y="62"/>
                      <a:pt x="45" y="60"/>
                      <a:pt x="42" y="57"/>
                    </a:cubicBezTo>
                    <a:cubicBezTo>
                      <a:pt x="40" y="54"/>
                      <a:pt x="39" y="51"/>
                      <a:pt x="39" y="48"/>
                    </a:cubicBezTo>
                    <a:cubicBezTo>
                      <a:pt x="39" y="40"/>
                      <a:pt x="44" y="31"/>
                      <a:pt x="53" y="23"/>
                    </a:cubicBezTo>
                    <a:cubicBezTo>
                      <a:pt x="60" y="18"/>
                      <a:pt x="68" y="15"/>
                      <a:pt x="75" y="15"/>
                    </a:cubicBezTo>
                    <a:cubicBezTo>
                      <a:pt x="75" y="15"/>
                      <a:pt x="75" y="15"/>
                      <a:pt x="75" y="15"/>
                    </a:cubicBezTo>
                    <a:cubicBezTo>
                      <a:pt x="80" y="15"/>
                      <a:pt x="84" y="16"/>
                      <a:pt x="87" y="20"/>
                    </a:cubicBezTo>
                    <a:cubicBezTo>
                      <a:pt x="87" y="20"/>
                      <a:pt x="87" y="20"/>
                      <a:pt x="87" y="20"/>
                    </a:cubicBezTo>
                    <a:cubicBezTo>
                      <a:pt x="89" y="22"/>
                      <a:pt x="90" y="25"/>
                      <a:pt x="90" y="29"/>
                    </a:cubicBezTo>
                    <a:cubicBezTo>
                      <a:pt x="90" y="37"/>
                      <a:pt x="86" y="46"/>
                      <a:pt x="77" y="53"/>
                    </a:cubicBezTo>
                    <a:cubicBezTo>
                      <a:pt x="70" y="59"/>
                      <a:pt x="62" y="62"/>
                      <a:pt x="55" y="62"/>
                    </a:cubicBezTo>
                    <a:moveTo>
                      <a:pt x="75" y="11"/>
                    </a:moveTo>
                    <a:cubicBezTo>
                      <a:pt x="75" y="11"/>
                      <a:pt x="75" y="11"/>
                      <a:pt x="75" y="11"/>
                    </a:cubicBezTo>
                    <a:cubicBezTo>
                      <a:pt x="67" y="11"/>
                      <a:pt x="58" y="14"/>
                      <a:pt x="50" y="20"/>
                    </a:cubicBezTo>
                    <a:cubicBezTo>
                      <a:pt x="41" y="28"/>
                      <a:pt x="35" y="38"/>
                      <a:pt x="35" y="48"/>
                    </a:cubicBezTo>
                    <a:cubicBezTo>
                      <a:pt x="35" y="52"/>
                      <a:pt x="37" y="56"/>
                      <a:pt x="39" y="59"/>
                    </a:cubicBezTo>
                    <a:cubicBezTo>
                      <a:pt x="43" y="64"/>
                      <a:pt x="49" y="66"/>
                      <a:pt x="55" y="66"/>
                    </a:cubicBezTo>
                    <a:cubicBezTo>
                      <a:pt x="55" y="66"/>
                      <a:pt x="55" y="66"/>
                      <a:pt x="55" y="66"/>
                    </a:cubicBezTo>
                    <a:cubicBezTo>
                      <a:pt x="63" y="66"/>
                      <a:pt x="72" y="63"/>
                      <a:pt x="80" y="56"/>
                    </a:cubicBezTo>
                    <a:cubicBezTo>
                      <a:pt x="89" y="48"/>
                      <a:pt x="94" y="38"/>
                      <a:pt x="94" y="29"/>
                    </a:cubicBezTo>
                    <a:cubicBezTo>
                      <a:pt x="94" y="25"/>
                      <a:pt x="93" y="21"/>
                      <a:pt x="90" y="17"/>
                    </a:cubicBezTo>
                    <a:cubicBezTo>
                      <a:pt x="89" y="19"/>
                      <a:pt x="89" y="19"/>
                      <a:pt x="89" y="19"/>
                    </a:cubicBezTo>
                    <a:cubicBezTo>
                      <a:pt x="90" y="17"/>
                      <a:pt x="90" y="17"/>
                      <a:pt x="90" y="17"/>
                    </a:cubicBezTo>
                    <a:cubicBezTo>
                      <a:pt x="87" y="13"/>
                      <a:pt x="81" y="11"/>
                      <a:pt x="75" y="11"/>
                    </a:cubicBezTo>
                    <a:moveTo>
                      <a:pt x="30" y="49"/>
                    </a:moveTo>
                    <a:cubicBezTo>
                      <a:pt x="30" y="49"/>
                      <a:pt x="30" y="49"/>
                      <a:pt x="30" y="49"/>
                    </a:cubicBezTo>
                    <a:cubicBezTo>
                      <a:pt x="30" y="47"/>
                      <a:pt x="31" y="35"/>
                      <a:pt x="37" y="25"/>
                    </a:cubicBezTo>
                    <a:cubicBezTo>
                      <a:pt x="40" y="20"/>
                      <a:pt x="44" y="15"/>
                      <a:pt x="51" y="11"/>
                    </a:cubicBezTo>
                    <a:cubicBezTo>
                      <a:pt x="57" y="7"/>
                      <a:pt x="65" y="4"/>
                      <a:pt x="75" y="4"/>
                    </a:cubicBezTo>
                    <a:cubicBezTo>
                      <a:pt x="75" y="4"/>
                      <a:pt x="75" y="4"/>
                      <a:pt x="75" y="4"/>
                    </a:cubicBezTo>
                    <a:cubicBezTo>
                      <a:pt x="76" y="4"/>
                      <a:pt x="82" y="5"/>
                      <a:pt x="88" y="9"/>
                    </a:cubicBezTo>
                    <a:cubicBezTo>
                      <a:pt x="94" y="13"/>
                      <a:pt x="99" y="19"/>
                      <a:pt x="99" y="31"/>
                    </a:cubicBezTo>
                    <a:cubicBezTo>
                      <a:pt x="99" y="34"/>
                      <a:pt x="98" y="38"/>
                      <a:pt x="97" y="43"/>
                    </a:cubicBezTo>
                    <a:cubicBezTo>
                      <a:pt x="97" y="43"/>
                      <a:pt x="97" y="43"/>
                      <a:pt x="97" y="43"/>
                    </a:cubicBezTo>
                    <a:cubicBezTo>
                      <a:pt x="97" y="43"/>
                      <a:pt x="97" y="43"/>
                      <a:pt x="97" y="43"/>
                    </a:cubicBezTo>
                    <a:cubicBezTo>
                      <a:pt x="97" y="43"/>
                      <a:pt x="95" y="50"/>
                      <a:pt x="89" y="56"/>
                    </a:cubicBezTo>
                    <a:cubicBezTo>
                      <a:pt x="83" y="63"/>
                      <a:pt x="72" y="71"/>
                      <a:pt x="54" y="75"/>
                    </a:cubicBezTo>
                    <a:cubicBezTo>
                      <a:pt x="53" y="75"/>
                      <a:pt x="53" y="75"/>
                      <a:pt x="53" y="75"/>
                    </a:cubicBezTo>
                    <a:cubicBezTo>
                      <a:pt x="53" y="75"/>
                      <a:pt x="32" y="84"/>
                      <a:pt x="15" y="99"/>
                    </a:cubicBezTo>
                    <a:cubicBezTo>
                      <a:pt x="5" y="90"/>
                      <a:pt x="5" y="90"/>
                      <a:pt x="5" y="90"/>
                    </a:cubicBezTo>
                    <a:cubicBezTo>
                      <a:pt x="8" y="87"/>
                      <a:pt x="14" y="80"/>
                      <a:pt x="19" y="73"/>
                    </a:cubicBezTo>
                    <a:cubicBezTo>
                      <a:pt x="22" y="69"/>
                      <a:pt x="24" y="65"/>
                      <a:pt x="26" y="61"/>
                    </a:cubicBezTo>
                    <a:cubicBezTo>
                      <a:pt x="28" y="57"/>
                      <a:pt x="30" y="53"/>
                      <a:pt x="30" y="50"/>
                    </a:cubicBezTo>
                    <a:cubicBezTo>
                      <a:pt x="30" y="49"/>
                      <a:pt x="30" y="49"/>
                      <a:pt x="30" y="49"/>
                    </a:cubicBezTo>
                    <a:moveTo>
                      <a:pt x="75" y="0"/>
                    </a:moveTo>
                    <a:cubicBezTo>
                      <a:pt x="63" y="0"/>
                      <a:pt x="54" y="4"/>
                      <a:pt x="47" y="8"/>
                    </a:cubicBezTo>
                    <a:cubicBezTo>
                      <a:pt x="37" y="15"/>
                      <a:pt x="31" y="26"/>
                      <a:pt x="29" y="34"/>
                    </a:cubicBezTo>
                    <a:cubicBezTo>
                      <a:pt x="26" y="42"/>
                      <a:pt x="26" y="49"/>
                      <a:pt x="26" y="49"/>
                    </a:cubicBezTo>
                    <a:cubicBezTo>
                      <a:pt x="26" y="49"/>
                      <a:pt x="26" y="49"/>
                      <a:pt x="26" y="49"/>
                    </a:cubicBezTo>
                    <a:cubicBezTo>
                      <a:pt x="28" y="49"/>
                      <a:pt x="28" y="49"/>
                      <a:pt x="28" y="49"/>
                    </a:cubicBezTo>
                    <a:cubicBezTo>
                      <a:pt x="26" y="49"/>
                      <a:pt x="26" y="49"/>
                      <a:pt x="26" y="49"/>
                    </a:cubicBezTo>
                    <a:cubicBezTo>
                      <a:pt x="26" y="50"/>
                      <a:pt x="26" y="50"/>
                      <a:pt x="26" y="50"/>
                    </a:cubicBezTo>
                    <a:cubicBezTo>
                      <a:pt x="26" y="52"/>
                      <a:pt x="25" y="56"/>
                      <a:pt x="23" y="59"/>
                    </a:cubicBezTo>
                    <a:cubicBezTo>
                      <a:pt x="17" y="71"/>
                      <a:pt x="5" y="85"/>
                      <a:pt x="1" y="89"/>
                    </a:cubicBezTo>
                    <a:cubicBezTo>
                      <a:pt x="1" y="89"/>
                      <a:pt x="1" y="89"/>
                      <a:pt x="1" y="89"/>
                    </a:cubicBezTo>
                    <a:cubicBezTo>
                      <a:pt x="0" y="90"/>
                      <a:pt x="0" y="91"/>
                      <a:pt x="1" y="92"/>
                    </a:cubicBezTo>
                    <a:cubicBezTo>
                      <a:pt x="13" y="103"/>
                      <a:pt x="13" y="103"/>
                      <a:pt x="13" y="103"/>
                    </a:cubicBezTo>
                    <a:cubicBezTo>
                      <a:pt x="14" y="104"/>
                      <a:pt x="14" y="104"/>
                      <a:pt x="15" y="104"/>
                    </a:cubicBezTo>
                    <a:cubicBezTo>
                      <a:pt x="15" y="104"/>
                      <a:pt x="15" y="104"/>
                      <a:pt x="16" y="103"/>
                    </a:cubicBezTo>
                    <a:cubicBezTo>
                      <a:pt x="16" y="103"/>
                      <a:pt x="16" y="103"/>
                      <a:pt x="16" y="103"/>
                    </a:cubicBezTo>
                    <a:cubicBezTo>
                      <a:pt x="16" y="103"/>
                      <a:pt x="16" y="103"/>
                      <a:pt x="16" y="103"/>
                    </a:cubicBezTo>
                    <a:cubicBezTo>
                      <a:pt x="25" y="96"/>
                      <a:pt x="34" y="89"/>
                      <a:pt x="42" y="85"/>
                    </a:cubicBezTo>
                    <a:cubicBezTo>
                      <a:pt x="46" y="83"/>
                      <a:pt x="49" y="81"/>
                      <a:pt x="51" y="80"/>
                    </a:cubicBezTo>
                    <a:cubicBezTo>
                      <a:pt x="53" y="80"/>
                      <a:pt x="54" y="79"/>
                      <a:pt x="54" y="79"/>
                    </a:cubicBezTo>
                    <a:cubicBezTo>
                      <a:pt x="54" y="79"/>
                      <a:pt x="55" y="79"/>
                      <a:pt x="55" y="78"/>
                    </a:cubicBezTo>
                    <a:cubicBezTo>
                      <a:pt x="74" y="74"/>
                      <a:pt x="86" y="66"/>
                      <a:pt x="93" y="58"/>
                    </a:cubicBezTo>
                    <a:cubicBezTo>
                      <a:pt x="99" y="51"/>
                      <a:pt x="101" y="44"/>
                      <a:pt x="101" y="44"/>
                    </a:cubicBezTo>
                    <a:cubicBezTo>
                      <a:pt x="101" y="44"/>
                      <a:pt x="101" y="44"/>
                      <a:pt x="101" y="44"/>
                    </a:cubicBezTo>
                    <a:cubicBezTo>
                      <a:pt x="102" y="39"/>
                      <a:pt x="103" y="35"/>
                      <a:pt x="103" y="31"/>
                    </a:cubicBezTo>
                    <a:cubicBezTo>
                      <a:pt x="103" y="24"/>
                      <a:pt x="101" y="18"/>
                      <a:pt x="98" y="14"/>
                    </a:cubicBezTo>
                    <a:cubicBezTo>
                      <a:pt x="94" y="8"/>
                      <a:pt x="89" y="4"/>
                      <a:pt x="84" y="2"/>
                    </a:cubicBezTo>
                    <a:cubicBezTo>
                      <a:pt x="79" y="0"/>
                      <a:pt x="75" y="0"/>
                      <a:pt x="75" y="0"/>
                    </a:cubicBezTo>
                    <a:cubicBezTo>
                      <a:pt x="75" y="0"/>
                      <a:pt x="75" y="0"/>
                      <a:pt x="75"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9" name="Freeform 311"/>
              <p:cNvSpPr>
                <a:spLocks noEditPoints="1"/>
              </p:cNvSpPr>
              <p:nvPr/>
            </p:nvSpPr>
            <p:spPr bwMode="auto">
              <a:xfrm>
                <a:off x="3775076" y="6038850"/>
                <a:ext cx="39688" cy="38100"/>
              </a:xfrm>
              <a:custGeom>
                <a:avLst/>
                <a:gdLst>
                  <a:gd name="T0" fmla="*/ 7 w 14"/>
                  <a:gd name="T1" fmla="*/ 10 h 14"/>
                  <a:gd name="T2" fmla="*/ 4 w 14"/>
                  <a:gd name="T3" fmla="*/ 7 h 14"/>
                  <a:gd name="T4" fmla="*/ 4 w 14"/>
                  <a:gd name="T5" fmla="*/ 7 h 14"/>
                  <a:gd name="T6" fmla="*/ 6 w 14"/>
                  <a:gd name="T7" fmla="*/ 4 h 14"/>
                  <a:gd name="T8" fmla="*/ 6 w 14"/>
                  <a:gd name="T9" fmla="*/ 4 h 14"/>
                  <a:gd name="T10" fmla="*/ 7 w 14"/>
                  <a:gd name="T11" fmla="*/ 4 h 14"/>
                  <a:gd name="T12" fmla="*/ 10 w 14"/>
                  <a:gd name="T13" fmla="*/ 6 h 14"/>
                  <a:gd name="T14" fmla="*/ 10 w 14"/>
                  <a:gd name="T15" fmla="*/ 7 h 14"/>
                  <a:gd name="T16" fmla="*/ 8 w 14"/>
                  <a:gd name="T17" fmla="*/ 10 h 14"/>
                  <a:gd name="T18" fmla="*/ 8 w 14"/>
                  <a:gd name="T19" fmla="*/ 10 h 14"/>
                  <a:gd name="T20" fmla="*/ 7 w 14"/>
                  <a:gd name="T21" fmla="*/ 10 h 14"/>
                  <a:gd name="T22" fmla="*/ 7 w 14"/>
                  <a:gd name="T23" fmla="*/ 0 h 14"/>
                  <a:gd name="T24" fmla="*/ 6 w 14"/>
                  <a:gd name="T25" fmla="*/ 0 h 14"/>
                  <a:gd name="T26" fmla="*/ 6 w 14"/>
                  <a:gd name="T27" fmla="*/ 0 h 14"/>
                  <a:gd name="T28" fmla="*/ 0 w 14"/>
                  <a:gd name="T29" fmla="*/ 7 h 14"/>
                  <a:gd name="T30" fmla="*/ 0 w 14"/>
                  <a:gd name="T31" fmla="*/ 8 h 14"/>
                  <a:gd name="T32" fmla="*/ 7 w 14"/>
                  <a:gd name="T33" fmla="*/ 14 h 14"/>
                  <a:gd name="T34" fmla="*/ 7 w 14"/>
                  <a:gd name="T35" fmla="*/ 14 h 14"/>
                  <a:gd name="T36" fmla="*/ 7 w 14"/>
                  <a:gd name="T37" fmla="*/ 14 h 14"/>
                  <a:gd name="T38" fmla="*/ 9 w 14"/>
                  <a:gd name="T39" fmla="*/ 13 h 14"/>
                  <a:gd name="T40" fmla="*/ 8 w 14"/>
                  <a:gd name="T41" fmla="*/ 12 h 14"/>
                  <a:gd name="T42" fmla="*/ 9 w 14"/>
                  <a:gd name="T43" fmla="*/ 13 h 14"/>
                  <a:gd name="T44" fmla="*/ 11 w 14"/>
                  <a:gd name="T45" fmla="*/ 13 h 14"/>
                  <a:gd name="T46" fmla="*/ 12 w 14"/>
                  <a:gd name="T47" fmla="*/ 11 h 14"/>
                  <a:gd name="T48" fmla="*/ 14 w 14"/>
                  <a:gd name="T49" fmla="*/ 7 h 14"/>
                  <a:gd name="T50" fmla="*/ 14 w 14"/>
                  <a:gd name="T51" fmla="*/ 5 h 14"/>
                  <a:gd name="T52" fmla="*/ 7 w 14"/>
                  <a:gd name="T53" fmla="*/ 0 h 14"/>
                  <a:gd name="T54" fmla="*/ 7 w 14"/>
                  <a:gd name="T55" fmla="*/ 0 h 14"/>
                  <a:gd name="T56" fmla="*/ 7 w 14"/>
                  <a:gd name="T57"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4" h="14">
                    <a:moveTo>
                      <a:pt x="7" y="10"/>
                    </a:moveTo>
                    <a:cubicBezTo>
                      <a:pt x="6" y="10"/>
                      <a:pt x="4" y="9"/>
                      <a:pt x="4" y="7"/>
                    </a:cubicBezTo>
                    <a:cubicBezTo>
                      <a:pt x="4" y="7"/>
                      <a:pt x="4" y="7"/>
                      <a:pt x="4" y="7"/>
                    </a:cubicBezTo>
                    <a:cubicBezTo>
                      <a:pt x="4" y="5"/>
                      <a:pt x="5" y="4"/>
                      <a:pt x="6" y="4"/>
                    </a:cubicBezTo>
                    <a:cubicBezTo>
                      <a:pt x="6" y="4"/>
                      <a:pt x="6" y="4"/>
                      <a:pt x="6" y="4"/>
                    </a:cubicBezTo>
                    <a:cubicBezTo>
                      <a:pt x="7" y="4"/>
                      <a:pt x="7" y="4"/>
                      <a:pt x="7" y="4"/>
                    </a:cubicBezTo>
                    <a:cubicBezTo>
                      <a:pt x="8" y="4"/>
                      <a:pt x="10" y="5"/>
                      <a:pt x="10" y="6"/>
                    </a:cubicBezTo>
                    <a:cubicBezTo>
                      <a:pt x="10" y="7"/>
                      <a:pt x="10" y="7"/>
                      <a:pt x="10" y="7"/>
                    </a:cubicBezTo>
                    <a:cubicBezTo>
                      <a:pt x="10" y="8"/>
                      <a:pt x="9" y="9"/>
                      <a:pt x="8" y="10"/>
                    </a:cubicBezTo>
                    <a:cubicBezTo>
                      <a:pt x="8" y="10"/>
                      <a:pt x="8" y="10"/>
                      <a:pt x="8" y="10"/>
                    </a:cubicBezTo>
                    <a:cubicBezTo>
                      <a:pt x="7" y="10"/>
                      <a:pt x="7" y="10"/>
                      <a:pt x="7" y="10"/>
                    </a:cubicBezTo>
                    <a:moveTo>
                      <a:pt x="7" y="0"/>
                    </a:moveTo>
                    <a:cubicBezTo>
                      <a:pt x="7" y="0"/>
                      <a:pt x="6" y="0"/>
                      <a:pt x="6" y="0"/>
                    </a:cubicBezTo>
                    <a:cubicBezTo>
                      <a:pt x="6" y="0"/>
                      <a:pt x="6" y="0"/>
                      <a:pt x="6" y="0"/>
                    </a:cubicBezTo>
                    <a:cubicBezTo>
                      <a:pt x="2" y="1"/>
                      <a:pt x="0" y="3"/>
                      <a:pt x="0" y="7"/>
                    </a:cubicBezTo>
                    <a:cubicBezTo>
                      <a:pt x="0" y="7"/>
                      <a:pt x="0" y="8"/>
                      <a:pt x="0" y="8"/>
                    </a:cubicBezTo>
                    <a:cubicBezTo>
                      <a:pt x="1" y="11"/>
                      <a:pt x="4" y="14"/>
                      <a:pt x="7" y="14"/>
                    </a:cubicBezTo>
                    <a:cubicBezTo>
                      <a:pt x="7" y="14"/>
                      <a:pt x="7" y="14"/>
                      <a:pt x="7" y="14"/>
                    </a:cubicBezTo>
                    <a:cubicBezTo>
                      <a:pt x="7" y="14"/>
                      <a:pt x="7" y="14"/>
                      <a:pt x="7" y="14"/>
                    </a:cubicBezTo>
                    <a:cubicBezTo>
                      <a:pt x="8" y="14"/>
                      <a:pt x="8" y="14"/>
                      <a:pt x="9" y="13"/>
                    </a:cubicBezTo>
                    <a:cubicBezTo>
                      <a:pt x="8" y="12"/>
                      <a:pt x="8" y="12"/>
                      <a:pt x="8" y="12"/>
                    </a:cubicBezTo>
                    <a:cubicBezTo>
                      <a:pt x="9" y="13"/>
                      <a:pt x="9" y="13"/>
                      <a:pt x="9" y="13"/>
                    </a:cubicBezTo>
                    <a:cubicBezTo>
                      <a:pt x="9" y="13"/>
                      <a:pt x="10" y="13"/>
                      <a:pt x="11" y="13"/>
                    </a:cubicBezTo>
                    <a:cubicBezTo>
                      <a:pt x="11" y="12"/>
                      <a:pt x="12" y="12"/>
                      <a:pt x="12" y="11"/>
                    </a:cubicBezTo>
                    <a:cubicBezTo>
                      <a:pt x="13" y="10"/>
                      <a:pt x="14" y="8"/>
                      <a:pt x="14" y="7"/>
                    </a:cubicBezTo>
                    <a:cubicBezTo>
                      <a:pt x="14" y="6"/>
                      <a:pt x="14" y="6"/>
                      <a:pt x="14" y="5"/>
                    </a:cubicBezTo>
                    <a:cubicBezTo>
                      <a:pt x="13" y="2"/>
                      <a:pt x="10" y="0"/>
                      <a:pt x="7" y="0"/>
                    </a:cubicBezTo>
                    <a:cubicBezTo>
                      <a:pt x="7" y="0"/>
                      <a:pt x="7" y="0"/>
                      <a:pt x="7" y="0"/>
                    </a:cubicBezTo>
                    <a:cubicBezTo>
                      <a:pt x="7" y="0"/>
                      <a:pt x="7" y="0"/>
                      <a:pt x="7"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81" name="组合 80"/>
            <p:cNvGrpSpPr/>
            <p:nvPr/>
          </p:nvGrpSpPr>
          <p:grpSpPr>
            <a:xfrm>
              <a:off x="3308876" y="646907"/>
              <a:ext cx="495300" cy="757238"/>
              <a:chOff x="3595688" y="771525"/>
              <a:chExt cx="495300" cy="757238"/>
            </a:xfrm>
          </p:grpSpPr>
          <p:sp>
            <p:nvSpPr>
              <p:cNvPr id="166" name="Freeform 312"/>
              <p:cNvSpPr>
                <a:spLocks noEditPoints="1"/>
              </p:cNvSpPr>
              <p:nvPr/>
            </p:nvSpPr>
            <p:spPr bwMode="auto">
              <a:xfrm>
                <a:off x="3595688" y="771525"/>
                <a:ext cx="495300" cy="757238"/>
              </a:xfrm>
              <a:custGeom>
                <a:avLst/>
                <a:gdLst>
                  <a:gd name="T0" fmla="*/ 11 w 177"/>
                  <a:gd name="T1" fmla="*/ 230 h 270"/>
                  <a:gd name="T2" fmla="*/ 19 w 177"/>
                  <a:gd name="T3" fmla="*/ 221 h 270"/>
                  <a:gd name="T4" fmla="*/ 24 w 177"/>
                  <a:gd name="T5" fmla="*/ 203 h 270"/>
                  <a:gd name="T6" fmla="*/ 19 w 177"/>
                  <a:gd name="T7" fmla="*/ 217 h 270"/>
                  <a:gd name="T8" fmla="*/ 25 w 177"/>
                  <a:gd name="T9" fmla="*/ 206 h 270"/>
                  <a:gd name="T10" fmla="*/ 155 w 177"/>
                  <a:gd name="T11" fmla="*/ 12 h 270"/>
                  <a:gd name="T12" fmla="*/ 172 w 177"/>
                  <a:gd name="T13" fmla="*/ 23 h 270"/>
                  <a:gd name="T14" fmla="*/ 5 w 177"/>
                  <a:gd name="T15" fmla="*/ 247 h 270"/>
                  <a:gd name="T16" fmla="*/ 9 w 177"/>
                  <a:gd name="T17" fmla="*/ 232 h 270"/>
                  <a:gd name="T18" fmla="*/ 20 w 177"/>
                  <a:gd name="T19" fmla="*/ 259 h 270"/>
                  <a:gd name="T20" fmla="*/ 40 w 177"/>
                  <a:gd name="T21" fmla="*/ 270 h 270"/>
                  <a:gd name="T22" fmla="*/ 176 w 177"/>
                  <a:gd name="T23" fmla="*/ 22 h 270"/>
                  <a:gd name="T24" fmla="*/ 137 w 177"/>
                  <a:gd name="T25" fmla="*/ 0 h 270"/>
                  <a:gd name="T26" fmla="*/ 26 w 177"/>
                  <a:gd name="T27" fmla="*/ 202 h 270"/>
                  <a:gd name="T28" fmla="*/ 35 w 177"/>
                  <a:gd name="T29" fmla="*/ 193 h 270"/>
                  <a:gd name="T30" fmla="*/ 34 w 177"/>
                  <a:gd name="T31" fmla="*/ 188 h 270"/>
                  <a:gd name="T32" fmla="*/ 43 w 177"/>
                  <a:gd name="T33" fmla="*/ 178 h 270"/>
                  <a:gd name="T34" fmla="*/ 42 w 177"/>
                  <a:gd name="T35" fmla="*/ 173 h 270"/>
                  <a:gd name="T36" fmla="*/ 50 w 177"/>
                  <a:gd name="T37" fmla="*/ 164 h 270"/>
                  <a:gd name="T38" fmla="*/ 50 w 177"/>
                  <a:gd name="T39" fmla="*/ 160 h 270"/>
                  <a:gd name="T40" fmla="*/ 58 w 177"/>
                  <a:gd name="T41" fmla="*/ 150 h 270"/>
                  <a:gd name="T42" fmla="*/ 58 w 177"/>
                  <a:gd name="T43" fmla="*/ 145 h 270"/>
                  <a:gd name="T44" fmla="*/ 66 w 177"/>
                  <a:gd name="T45" fmla="*/ 136 h 270"/>
                  <a:gd name="T46" fmla="*/ 65 w 177"/>
                  <a:gd name="T47" fmla="*/ 131 h 270"/>
                  <a:gd name="T48" fmla="*/ 74 w 177"/>
                  <a:gd name="T49" fmla="*/ 121 h 270"/>
                  <a:gd name="T50" fmla="*/ 74 w 177"/>
                  <a:gd name="T51" fmla="*/ 117 h 270"/>
                  <a:gd name="T52" fmla="*/ 82 w 177"/>
                  <a:gd name="T53" fmla="*/ 107 h 270"/>
                  <a:gd name="T54" fmla="*/ 81 w 177"/>
                  <a:gd name="T55" fmla="*/ 103 h 270"/>
                  <a:gd name="T56" fmla="*/ 90 w 177"/>
                  <a:gd name="T57" fmla="*/ 93 h 270"/>
                  <a:gd name="T58" fmla="*/ 89 w 177"/>
                  <a:gd name="T59" fmla="*/ 88 h 270"/>
                  <a:gd name="T60" fmla="*/ 97 w 177"/>
                  <a:gd name="T61" fmla="*/ 79 h 270"/>
                  <a:gd name="T62" fmla="*/ 97 w 177"/>
                  <a:gd name="T63" fmla="*/ 74 h 270"/>
                  <a:gd name="T64" fmla="*/ 105 w 177"/>
                  <a:gd name="T65" fmla="*/ 64 h 270"/>
                  <a:gd name="T66" fmla="*/ 105 w 177"/>
                  <a:gd name="T67" fmla="*/ 60 h 270"/>
                  <a:gd name="T68" fmla="*/ 113 w 177"/>
                  <a:gd name="T69" fmla="*/ 50 h 270"/>
                  <a:gd name="T70" fmla="*/ 113 w 177"/>
                  <a:gd name="T71" fmla="*/ 46 h 270"/>
                  <a:gd name="T72" fmla="*/ 121 w 177"/>
                  <a:gd name="T73" fmla="*/ 36 h 270"/>
                  <a:gd name="T74" fmla="*/ 121 w 177"/>
                  <a:gd name="T75" fmla="*/ 31 h 270"/>
                  <a:gd name="T76" fmla="*/ 129 w 177"/>
                  <a:gd name="T77" fmla="*/ 22 h 270"/>
                  <a:gd name="T78" fmla="*/ 128 w 177"/>
                  <a:gd name="T79" fmla="*/ 17 h 270"/>
                  <a:gd name="T80" fmla="*/ 138 w 177"/>
                  <a:gd name="T81" fmla="*/ 5 h 270"/>
                  <a:gd name="T82" fmla="*/ 155 w 177"/>
                  <a:gd name="T83" fmla="*/ 12 h 270"/>
                  <a:gd name="T84" fmla="*/ 137 w 177"/>
                  <a:gd name="T85" fmla="*/ 0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77" h="270">
                    <a:moveTo>
                      <a:pt x="16" y="218"/>
                    </a:moveTo>
                    <a:cubicBezTo>
                      <a:pt x="9" y="231"/>
                      <a:pt x="9" y="231"/>
                      <a:pt x="9" y="231"/>
                    </a:cubicBezTo>
                    <a:cubicBezTo>
                      <a:pt x="10" y="231"/>
                      <a:pt x="10" y="230"/>
                      <a:pt x="11" y="230"/>
                    </a:cubicBezTo>
                    <a:cubicBezTo>
                      <a:pt x="11" y="230"/>
                      <a:pt x="11" y="231"/>
                      <a:pt x="12" y="231"/>
                    </a:cubicBezTo>
                    <a:cubicBezTo>
                      <a:pt x="13" y="232"/>
                      <a:pt x="13" y="232"/>
                      <a:pt x="13" y="232"/>
                    </a:cubicBezTo>
                    <a:cubicBezTo>
                      <a:pt x="19" y="221"/>
                      <a:pt x="19" y="221"/>
                      <a:pt x="19" y="221"/>
                    </a:cubicBezTo>
                    <a:cubicBezTo>
                      <a:pt x="17" y="220"/>
                      <a:pt x="17" y="220"/>
                      <a:pt x="17" y="220"/>
                    </a:cubicBezTo>
                    <a:cubicBezTo>
                      <a:pt x="16" y="220"/>
                      <a:pt x="16" y="219"/>
                      <a:pt x="16" y="218"/>
                    </a:cubicBezTo>
                    <a:moveTo>
                      <a:pt x="24" y="203"/>
                    </a:moveTo>
                    <a:cubicBezTo>
                      <a:pt x="17" y="217"/>
                      <a:pt x="17" y="217"/>
                      <a:pt x="17" y="217"/>
                    </a:cubicBezTo>
                    <a:cubicBezTo>
                      <a:pt x="17" y="217"/>
                      <a:pt x="18" y="217"/>
                      <a:pt x="18" y="217"/>
                    </a:cubicBezTo>
                    <a:cubicBezTo>
                      <a:pt x="19" y="217"/>
                      <a:pt x="19" y="217"/>
                      <a:pt x="19" y="217"/>
                    </a:cubicBezTo>
                    <a:cubicBezTo>
                      <a:pt x="21" y="218"/>
                      <a:pt x="21" y="218"/>
                      <a:pt x="21" y="218"/>
                    </a:cubicBezTo>
                    <a:cubicBezTo>
                      <a:pt x="27" y="207"/>
                      <a:pt x="27" y="207"/>
                      <a:pt x="27" y="207"/>
                    </a:cubicBezTo>
                    <a:cubicBezTo>
                      <a:pt x="25" y="206"/>
                      <a:pt x="25" y="206"/>
                      <a:pt x="25" y="206"/>
                    </a:cubicBezTo>
                    <a:cubicBezTo>
                      <a:pt x="24" y="205"/>
                      <a:pt x="24" y="204"/>
                      <a:pt x="24" y="203"/>
                    </a:cubicBezTo>
                    <a:moveTo>
                      <a:pt x="156" y="10"/>
                    </a:moveTo>
                    <a:cubicBezTo>
                      <a:pt x="155" y="12"/>
                      <a:pt x="155" y="12"/>
                      <a:pt x="155" y="12"/>
                    </a:cubicBezTo>
                    <a:cubicBezTo>
                      <a:pt x="155" y="13"/>
                      <a:pt x="155" y="13"/>
                      <a:pt x="155" y="13"/>
                    </a:cubicBezTo>
                    <a:cubicBezTo>
                      <a:pt x="156" y="13"/>
                      <a:pt x="158" y="14"/>
                      <a:pt x="159" y="16"/>
                    </a:cubicBezTo>
                    <a:cubicBezTo>
                      <a:pt x="172" y="23"/>
                      <a:pt x="172" y="23"/>
                      <a:pt x="172" y="23"/>
                    </a:cubicBezTo>
                    <a:cubicBezTo>
                      <a:pt x="39" y="265"/>
                      <a:pt x="39" y="265"/>
                      <a:pt x="39" y="265"/>
                    </a:cubicBezTo>
                    <a:cubicBezTo>
                      <a:pt x="22" y="256"/>
                      <a:pt x="22" y="256"/>
                      <a:pt x="22" y="256"/>
                    </a:cubicBezTo>
                    <a:cubicBezTo>
                      <a:pt x="5" y="247"/>
                      <a:pt x="5" y="247"/>
                      <a:pt x="5" y="247"/>
                    </a:cubicBezTo>
                    <a:cubicBezTo>
                      <a:pt x="11" y="235"/>
                      <a:pt x="11" y="235"/>
                      <a:pt x="11" y="235"/>
                    </a:cubicBezTo>
                    <a:cubicBezTo>
                      <a:pt x="10" y="234"/>
                      <a:pt x="10" y="234"/>
                      <a:pt x="10" y="234"/>
                    </a:cubicBezTo>
                    <a:cubicBezTo>
                      <a:pt x="9" y="234"/>
                      <a:pt x="8" y="233"/>
                      <a:pt x="9" y="232"/>
                    </a:cubicBezTo>
                    <a:cubicBezTo>
                      <a:pt x="1" y="246"/>
                      <a:pt x="1" y="246"/>
                      <a:pt x="1" y="246"/>
                    </a:cubicBezTo>
                    <a:cubicBezTo>
                      <a:pt x="0" y="247"/>
                      <a:pt x="1" y="249"/>
                      <a:pt x="2" y="249"/>
                    </a:cubicBezTo>
                    <a:cubicBezTo>
                      <a:pt x="20" y="259"/>
                      <a:pt x="20" y="259"/>
                      <a:pt x="20" y="259"/>
                    </a:cubicBezTo>
                    <a:cubicBezTo>
                      <a:pt x="39" y="270"/>
                      <a:pt x="39" y="270"/>
                      <a:pt x="39" y="270"/>
                    </a:cubicBezTo>
                    <a:cubicBezTo>
                      <a:pt x="39" y="270"/>
                      <a:pt x="39" y="270"/>
                      <a:pt x="40" y="270"/>
                    </a:cubicBezTo>
                    <a:cubicBezTo>
                      <a:pt x="40" y="270"/>
                      <a:pt x="40" y="270"/>
                      <a:pt x="40" y="270"/>
                    </a:cubicBezTo>
                    <a:cubicBezTo>
                      <a:pt x="41" y="270"/>
                      <a:pt x="41" y="269"/>
                      <a:pt x="42" y="269"/>
                    </a:cubicBezTo>
                    <a:cubicBezTo>
                      <a:pt x="176" y="23"/>
                      <a:pt x="176" y="23"/>
                      <a:pt x="176" y="23"/>
                    </a:cubicBezTo>
                    <a:cubicBezTo>
                      <a:pt x="176" y="23"/>
                      <a:pt x="177" y="22"/>
                      <a:pt x="176" y="22"/>
                    </a:cubicBezTo>
                    <a:cubicBezTo>
                      <a:pt x="176" y="21"/>
                      <a:pt x="176" y="21"/>
                      <a:pt x="175" y="20"/>
                    </a:cubicBezTo>
                    <a:cubicBezTo>
                      <a:pt x="156" y="10"/>
                      <a:pt x="156" y="10"/>
                      <a:pt x="156" y="10"/>
                    </a:cubicBezTo>
                    <a:moveTo>
                      <a:pt x="137" y="0"/>
                    </a:moveTo>
                    <a:cubicBezTo>
                      <a:pt x="137" y="0"/>
                      <a:pt x="136" y="0"/>
                      <a:pt x="135" y="1"/>
                    </a:cubicBezTo>
                    <a:cubicBezTo>
                      <a:pt x="25" y="203"/>
                      <a:pt x="25" y="203"/>
                      <a:pt x="25" y="203"/>
                    </a:cubicBezTo>
                    <a:cubicBezTo>
                      <a:pt x="25" y="202"/>
                      <a:pt x="26" y="202"/>
                      <a:pt x="26" y="202"/>
                    </a:cubicBezTo>
                    <a:cubicBezTo>
                      <a:pt x="27" y="202"/>
                      <a:pt x="27" y="202"/>
                      <a:pt x="27" y="202"/>
                    </a:cubicBezTo>
                    <a:cubicBezTo>
                      <a:pt x="29" y="203"/>
                      <a:pt x="29" y="203"/>
                      <a:pt x="29" y="203"/>
                    </a:cubicBezTo>
                    <a:cubicBezTo>
                      <a:pt x="35" y="193"/>
                      <a:pt x="35" y="193"/>
                      <a:pt x="35" y="193"/>
                    </a:cubicBezTo>
                    <a:cubicBezTo>
                      <a:pt x="33" y="192"/>
                      <a:pt x="33" y="192"/>
                      <a:pt x="33" y="192"/>
                    </a:cubicBezTo>
                    <a:cubicBezTo>
                      <a:pt x="32" y="191"/>
                      <a:pt x="32" y="190"/>
                      <a:pt x="32" y="189"/>
                    </a:cubicBezTo>
                    <a:cubicBezTo>
                      <a:pt x="33" y="188"/>
                      <a:pt x="33" y="188"/>
                      <a:pt x="34" y="188"/>
                    </a:cubicBezTo>
                    <a:cubicBezTo>
                      <a:pt x="34" y="188"/>
                      <a:pt x="35" y="188"/>
                      <a:pt x="35" y="188"/>
                    </a:cubicBezTo>
                    <a:cubicBezTo>
                      <a:pt x="37" y="189"/>
                      <a:pt x="37" y="189"/>
                      <a:pt x="37" y="189"/>
                    </a:cubicBezTo>
                    <a:cubicBezTo>
                      <a:pt x="43" y="178"/>
                      <a:pt x="43" y="178"/>
                      <a:pt x="43" y="178"/>
                    </a:cubicBezTo>
                    <a:cubicBezTo>
                      <a:pt x="41" y="177"/>
                      <a:pt x="41" y="177"/>
                      <a:pt x="41" y="177"/>
                    </a:cubicBezTo>
                    <a:cubicBezTo>
                      <a:pt x="40" y="177"/>
                      <a:pt x="40" y="176"/>
                      <a:pt x="40" y="175"/>
                    </a:cubicBezTo>
                    <a:cubicBezTo>
                      <a:pt x="41" y="174"/>
                      <a:pt x="41" y="173"/>
                      <a:pt x="42" y="173"/>
                    </a:cubicBezTo>
                    <a:cubicBezTo>
                      <a:pt x="42" y="173"/>
                      <a:pt x="43" y="174"/>
                      <a:pt x="43" y="174"/>
                    </a:cubicBezTo>
                    <a:cubicBezTo>
                      <a:pt x="45" y="175"/>
                      <a:pt x="45" y="175"/>
                      <a:pt x="45" y="175"/>
                    </a:cubicBezTo>
                    <a:cubicBezTo>
                      <a:pt x="50" y="164"/>
                      <a:pt x="50" y="164"/>
                      <a:pt x="50" y="164"/>
                    </a:cubicBezTo>
                    <a:cubicBezTo>
                      <a:pt x="49" y="163"/>
                      <a:pt x="49" y="163"/>
                      <a:pt x="49" y="163"/>
                    </a:cubicBezTo>
                    <a:cubicBezTo>
                      <a:pt x="48" y="163"/>
                      <a:pt x="47" y="162"/>
                      <a:pt x="48" y="161"/>
                    </a:cubicBezTo>
                    <a:cubicBezTo>
                      <a:pt x="48" y="160"/>
                      <a:pt x="49" y="160"/>
                      <a:pt x="50" y="160"/>
                    </a:cubicBezTo>
                    <a:cubicBezTo>
                      <a:pt x="50" y="160"/>
                      <a:pt x="50" y="160"/>
                      <a:pt x="51" y="160"/>
                    </a:cubicBezTo>
                    <a:cubicBezTo>
                      <a:pt x="52" y="161"/>
                      <a:pt x="52" y="161"/>
                      <a:pt x="52" y="161"/>
                    </a:cubicBezTo>
                    <a:cubicBezTo>
                      <a:pt x="58" y="150"/>
                      <a:pt x="58" y="150"/>
                      <a:pt x="58" y="150"/>
                    </a:cubicBezTo>
                    <a:cubicBezTo>
                      <a:pt x="57" y="149"/>
                      <a:pt x="57" y="149"/>
                      <a:pt x="57" y="149"/>
                    </a:cubicBezTo>
                    <a:cubicBezTo>
                      <a:pt x="56" y="148"/>
                      <a:pt x="55" y="147"/>
                      <a:pt x="56" y="146"/>
                    </a:cubicBezTo>
                    <a:cubicBezTo>
                      <a:pt x="56" y="145"/>
                      <a:pt x="57" y="145"/>
                      <a:pt x="58" y="145"/>
                    </a:cubicBezTo>
                    <a:cubicBezTo>
                      <a:pt x="58" y="145"/>
                      <a:pt x="58" y="145"/>
                      <a:pt x="59" y="145"/>
                    </a:cubicBezTo>
                    <a:cubicBezTo>
                      <a:pt x="60" y="146"/>
                      <a:pt x="60" y="146"/>
                      <a:pt x="60" y="146"/>
                    </a:cubicBezTo>
                    <a:cubicBezTo>
                      <a:pt x="66" y="136"/>
                      <a:pt x="66" y="136"/>
                      <a:pt x="66" y="136"/>
                    </a:cubicBezTo>
                    <a:cubicBezTo>
                      <a:pt x="64" y="135"/>
                      <a:pt x="64" y="135"/>
                      <a:pt x="64" y="135"/>
                    </a:cubicBezTo>
                    <a:cubicBezTo>
                      <a:pt x="64" y="134"/>
                      <a:pt x="63" y="133"/>
                      <a:pt x="64" y="132"/>
                    </a:cubicBezTo>
                    <a:cubicBezTo>
                      <a:pt x="64" y="131"/>
                      <a:pt x="65" y="131"/>
                      <a:pt x="65" y="131"/>
                    </a:cubicBezTo>
                    <a:cubicBezTo>
                      <a:pt x="66" y="131"/>
                      <a:pt x="66" y="131"/>
                      <a:pt x="66" y="131"/>
                    </a:cubicBezTo>
                    <a:cubicBezTo>
                      <a:pt x="68" y="132"/>
                      <a:pt x="68" y="132"/>
                      <a:pt x="68" y="132"/>
                    </a:cubicBezTo>
                    <a:cubicBezTo>
                      <a:pt x="74" y="121"/>
                      <a:pt x="74" y="121"/>
                      <a:pt x="74" y="121"/>
                    </a:cubicBezTo>
                    <a:cubicBezTo>
                      <a:pt x="73" y="120"/>
                      <a:pt x="73" y="120"/>
                      <a:pt x="73" y="120"/>
                    </a:cubicBezTo>
                    <a:cubicBezTo>
                      <a:pt x="72" y="120"/>
                      <a:pt x="71" y="119"/>
                      <a:pt x="72" y="118"/>
                    </a:cubicBezTo>
                    <a:cubicBezTo>
                      <a:pt x="72" y="117"/>
                      <a:pt x="73" y="117"/>
                      <a:pt x="74" y="117"/>
                    </a:cubicBezTo>
                    <a:cubicBezTo>
                      <a:pt x="74" y="117"/>
                      <a:pt x="74" y="117"/>
                      <a:pt x="74" y="117"/>
                    </a:cubicBezTo>
                    <a:cubicBezTo>
                      <a:pt x="76" y="118"/>
                      <a:pt x="76" y="118"/>
                      <a:pt x="76" y="118"/>
                    </a:cubicBezTo>
                    <a:cubicBezTo>
                      <a:pt x="82" y="107"/>
                      <a:pt x="82" y="107"/>
                      <a:pt x="82" y="107"/>
                    </a:cubicBezTo>
                    <a:cubicBezTo>
                      <a:pt x="80" y="106"/>
                      <a:pt x="80" y="106"/>
                      <a:pt x="80" y="106"/>
                    </a:cubicBezTo>
                    <a:cubicBezTo>
                      <a:pt x="79" y="106"/>
                      <a:pt x="79" y="105"/>
                      <a:pt x="79" y="104"/>
                    </a:cubicBezTo>
                    <a:cubicBezTo>
                      <a:pt x="80" y="103"/>
                      <a:pt x="80" y="103"/>
                      <a:pt x="81" y="103"/>
                    </a:cubicBezTo>
                    <a:cubicBezTo>
                      <a:pt x="81" y="103"/>
                      <a:pt x="82" y="103"/>
                      <a:pt x="82" y="103"/>
                    </a:cubicBezTo>
                    <a:cubicBezTo>
                      <a:pt x="84" y="104"/>
                      <a:pt x="84" y="104"/>
                      <a:pt x="84" y="104"/>
                    </a:cubicBezTo>
                    <a:cubicBezTo>
                      <a:pt x="90" y="93"/>
                      <a:pt x="90" y="93"/>
                      <a:pt x="90" y="93"/>
                    </a:cubicBezTo>
                    <a:cubicBezTo>
                      <a:pt x="88" y="92"/>
                      <a:pt x="88" y="92"/>
                      <a:pt x="88" y="92"/>
                    </a:cubicBezTo>
                    <a:cubicBezTo>
                      <a:pt x="87" y="91"/>
                      <a:pt x="87" y="90"/>
                      <a:pt x="87" y="89"/>
                    </a:cubicBezTo>
                    <a:cubicBezTo>
                      <a:pt x="88" y="88"/>
                      <a:pt x="89" y="88"/>
                      <a:pt x="89" y="88"/>
                    </a:cubicBezTo>
                    <a:cubicBezTo>
                      <a:pt x="90" y="88"/>
                      <a:pt x="90" y="88"/>
                      <a:pt x="90" y="88"/>
                    </a:cubicBezTo>
                    <a:cubicBezTo>
                      <a:pt x="92" y="89"/>
                      <a:pt x="92" y="89"/>
                      <a:pt x="92" y="89"/>
                    </a:cubicBezTo>
                    <a:cubicBezTo>
                      <a:pt x="97" y="79"/>
                      <a:pt x="97" y="79"/>
                      <a:pt x="97" y="79"/>
                    </a:cubicBezTo>
                    <a:cubicBezTo>
                      <a:pt x="96" y="78"/>
                      <a:pt x="96" y="78"/>
                      <a:pt x="96" y="78"/>
                    </a:cubicBezTo>
                    <a:cubicBezTo>
                      <a:pt x="95" y="77"/>
                      <a:pt x="95" y="76"/>
                      <a:pt x="95" y="75"/>
                    </a:cubicBezTo>
                    <a:cubicBezTo>
                      <a:pt x="96" y="75"/>
                      <a:pt x="96" y="74"/>
                      <a:pt x="97" y="74"/>
                    </a:cubicBezTo>
                    <a:cubicBezTo>
                      <a:pt x="97" y="74"/>
                      <a:pt x="98" y="74"/>
                      <a:pt x="98" y="74"/>
                    </a:cubicBezTo>
                    <a:cubicBezTo>
                      <a:pt x="99" y="75"/>
                      <a:pt x="99" y="75"/>
                      <a:pt x="99" y="75"/>
                    </a:cubicBezTo>
                    <a:cubicBezTo>
                      <a:pt x="105" y="64"/>
                      <a:pt x="105" y="64"/>
                      <a:pt x="105" y="64"/>
                    </a:cubicBezTo>
                    <a:cubicBezTo>
                      <a:pt x="104" y="63"/>
                      <a:pt x="104" y="63"/>
                      <a:pt x="104" y="63"/>
                    </a:cubicBezTo>
                    <a:cubicBezTo>
                      <a:pt x="103" y="63"/>
                      <a:pt x="103" y="62"/>
                      <a:pt x="103" y="61"/>
                    </a:cubicBezTo>
                    <a:cubicBezTo>
                      <a:pt x="104" y="60"/>
                      <a:pt x="104" y="60"/>
                      <a:pt x="105" y="60"/>
                    </a:cubicBezTo>
                    <a:cubicBezTo>
                      <a:pt x="105" y="60"/>
                      <a:pt x="106" y="60"/>
                      <a:pt x="106" y="60"/>
                    </a:cubicBezTo>
                    <a:cubicBezTo>
                      <a:pt x="107" y="61"/>
                      <a:pt x="107" y="61"/>
                      <a:pt x="107" y="61"/>
                    </a:cubicBezTo>
                    <a:cubicBezTo>
                      <a:pt x="113" y="50"/>
                      <a:pt x="113" y="50"/>
                      <a:pt x="113" y="50"/>
                    </a:cubicBezTo>
                    <a:cubicBezTo>
                      <a:pt x="112" y="49"/>
                      <a:pt x="112" y="49"/>
                      <a:pt x="112" y="49"/>
                    </a:cubicBezTo>
                    <a:cubicBezTo>
                      <a:pt x="111" y="49"/>
                      <a:pt x="110" y="48"/>
                      <a:pt x="111" y="47"/>
                    </a:cubicBezTo>
                    <a:cubicBezTo>
                      <a:pt x="111" y="46"/>
                      <a:pt x="112" y="46"/>
                      <a:pt x="113" y="46"/>
                    </a:cubicBezTo>
                    <a:cubicBezTo>
                      <a:pt x="113" y="46"/>
                      <a:pt x="113" y="46"/>
                      <a:pt x="114" y="46"/>
                    </a:cubicBezTo>
                    <a:cubicBezTo>
                      <a:pt x="115" y="47"/>
                      <a:pt x="115" y="47"/>
                      <a:pt x="115" y="47"/>
                    </a:cubicBezTo>
                    <a:cubicBezTo>
                      <a:pt x="121" y="36"/>
                      <a:pt x="121" y="36"/>
                      <a:pt x="121" y="36"/>
                    </a:cubicBezTo>
                    <a:cubicBezTo>
                      <a:pt x="120" y="35"/>
                      <a:pt x="120" y="35"/>
                      <a:pt x="120" y="35"/>
                    </a:cubicBezTo>
                    <a:cubicBezTo>
                      <a:pt x="119" y="34"/>
                      <a:pt x="118" y="33"/>
                      <a:pt x="119" y="32"/>
                    </a:cubicBezTo>
                    <a:cubicBezTo>
                      <a:pt x="119" y="31"/>
                      <a:pt x="120" y="31"/>
                      <a:pt x="121" y="31"/>
                    </a:cubicBezTo>
                    <a:cubicBezTo>
                      <a:pt x="121" y="31"/>
                      <a:pt x="121" y="31"/>
                      <a:pt x="122" y="31"/>
                    </a:cubicBezTo>
                    <a:cubicBezTo>
                      <a:pt x="123" y="32"/>
                      <a:pt x="123" y="32"/>
                      <a:pt x="123" y="32"/>
                    </a:cubicBezTo>
                    <a:cubicBezTo>
                      <a:pt x="129" y="22"/>
                      <a:pt x="129" y="22"/>
                      <a:pt x="129" y="22"/>
                    </a:cubicBezTo>
                    <a:cubicBezTo>
                      <a:pt x="127" y="21"/>
                      <a:pt x="127" y="21"/>
                      <a:pt x="127" y="21"/>
                    </a:cubicBezTo>
                    <a:cubicBezTo>
                      <a:pt x="126" y="20"/>
                      <a:pt x="126" y="19"/>
                      <a:pt x="127" y="18"/>
                    </a:cubicBezTo>
                    <a:cubicBezTo>
                      <a:pt x="127" y="18"/>
                      <a:pt x="128" y="17"/>
                      <a:pt x="128" y="17"/>
                    </a:cubicBezTo>
                    <a:cubicBezTo>
                      <a:pt x="129" y="17"/>
                      <a:pt x="129" y="17"/>
                      <a:pt x="129" y="17"/>
                    </a:cubicBezTo>
                    <a:cubicBezTo>
                      <a:pt x="131" y="18"/>
                      <a:pt x="131" y="18"/>
                      <a:pt x="131" y="18"/>
                    </a:cubicBezTo>
                    <a:cubicBezTo>
                      <a:pt x="138" y="5"/>
                      <a:pt x="138" y="5"/>
                      <a:pt x="138" y="5"/>
                    </a:cubicBezTo>
                    <a:cubicBezTo>
                      <a:pt x="153" y="13"/>
                      <a:pt x="153" y="13"/>
                      <a:pt x="153" y="13"/>
                    </a:cubicBezTo>
                    <a:cubicBezTo>
                      <a:pt x="154" y="13"/>
                      <a:pt x="154" y="13"/>
                      <a:pt x="155" y="13"/>
                    </a:cubicBezTo>
                    <a:cubicBezTo>
                      <a:pt x="155" y="12"/>
                      <a:pt x="155" y="12"/>
                      <a:pt x="155" y="12"/>
                    </a:cubicBezTo>
                    <a:cubicBezTo>
                      <a:pt x="156" y="10"/>
                      <a:pt x="156" y="10"/>
                      <a:pt x="156" y="10"/>
                    </a:cubicBezTo>
                    <a:cubicBezTo>
                      <a:pt x="138" y="0"/>
                      <a:pt x="138" y="0"/>
                      <a:pt x="138" y="0"/>
                    </a:cubicBezTo>
                    <a:cubicBezTo>
                      <a:pt x="138" y="0"/>
                      <a:pt x="138" y="0"/>
                      <a:pt x="137"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7" name="Freeform 313"/>
              <p:cNvSpPr/>
              <p:nvPr/>
            </p:nvSpPr>
            <p:spPr bwMode="auto">
              <a:xfrm>
                <a:off x="3948113" y="819150"/>
                <a:ext cx="65088" cy="39688"/>
              </a:xfrm>
              <a:custGeom>
                <a:avLst/>
                <a:gdLst>
                  <a:gd name="T0" fmla="*/ 2 w 23"/>
                  <a:gd name="T1" fmla="*/ 0 h 14"/>
                  <a:gd name="T2" fmla="*/ 1 w 23"/>
                  <a:gd name="T3" fmla="*/ 1 h 14"/>
                  <a:gd name="T4" fmla="*/ 1 w 23"/>
                  <a:gd name="T5" fmla="*/ 4 h 14"/>
                  <a:gd name="T6" fmla="*/ 3 w 23"/>
                  <a:gd name="T7" fmla="*/ 5 h 14"/>
                  <a:gd name="T8" fmla="*/ 19 w 23"/>
                  <a:gd name="T9" fmla="*/ 14 h 14"/>
                  <a:gd name="T10" fmla="*/ 20 w 23"/>
                  <a:gd name="T11" fmla="*/ 14 h 14"/>
                  <a:gd name="T12" fmla="*/ 22 w 23"/>
                  <a:gd name="T13" fmla="*/ 13 h 14"/>
                  <a:gd name="T14" fmla="*/ 21 w 23"/>
                  <a:gd name="T15" fmla="*/ 10 h 14"/>
                  <a:gd name="T16" fmla="*/ 5 w 23"/>
                  <a:gd name="T17" fmla="*/ 1 h 14"/>
                  <a:gd name="T18" fmla="*/ 3 w 23"/>
                  <a:gd name="T19" fmla="*/ 0 h 14"/>
                  <a:gd name="T20" fmla="*/ 2 w 23"/>
                  <a:gd name="T21"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 h="14">
                    <a:moveTo>
                      <a:pt x="2" y="0"/>
                    </a:moveTo>
                    <a:cubicBezTo>
                      <a:pt x="2" y="0"/>
                      <a:pt x="1" y="1"/>
                      <a:pt x="1" y="1"/>
                    </a:cubicBezTo>
                    <a:cubicBezTo>
                      <a:pt x="0" y="2"/>
                      <a:pt x="0" y="3"/>
                      <a:pt x="1" y="4"/>
                    </a:cubicBezTo>
                    <a:cubicBezTo>
                      <a:pt x="3" y="5"/>
                      <a:pt x="3" y="5"/>
                      <a:pt x="3" y="5"/>
                    </a:cubicBezTo>
                    <a:cubicBezTo>
                      <a:pt x="19" y="14"/>
                      <a:pt x="19" y="14"/>
                      <a:pt x="19" y="14"/>
                    </a:cubicBezTo>
                    <a:cubicBezTo>
                      <a:pt x="20" y="14"/>
                      <a:pt x="20" y="14"/>
                      <a:pt x="20" y="14"/>
                    </a:cubicBezTo>
                    <a:cubicBezTo>
                      <a:pt x="21" y="14"/>
                      <a:pt x="22" y="14"/>
                      <a:pt x="22" y="13"/>
                    </a:cubicBezTo>
                    <a:cubicBezTo>
                      <a:pt x="23" y="12"/>
                      <a:pt x="22" y="11"/>
                      <a:pt x="21" y="10"/>
                    </a:cubicBezTo>
                    <a:cubicBezTo>
                      <a:pt x="5" y="1"/>
                      <a:pt x="5" y="1"/>
                      <a:pt x="5" y="1"/>
                    </a:cubicBezTo>
                    <a:cubicBezTo>
                      <a:pt x="3" y="0"/>
                      <a:pt x="3" y="0"/>
                      <a:pt x="3" y="0"/>
                    </a:cubicBezTo>
                    <a:cubicBezTo>
                      <a:pt x="3" y="0"/>
                      <a:pt x="3" y="0"/>
                      <a:pt x="2"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8" name="Freeform 314"/>
              <p:cNvSpPr/>
              <p:nvPr/>
            </p:nvSpPr>
            <p:spPr bwMode="auto">
              <a:xfrm>
                <a:off x="3925888" y="858838"/>
                <a:ext cx="58738" cy="36513"/>
              </a:xfrm>
              <a:custGeom>
                <a:avLst/>
                <a:gdLst>
                  <a:gd name="T0" fmla="*/ 3 w 21"/>
                  <a:gd name="T1" fmla="*/ 0 h 13"/>
                  <a:gd name="T2" fmla="*/ 1 w 21"/>
                  <a:gd name="T3" fmla="*/ 1 h 13"/>
                  <a:gd name="T4" fmla="*/ 2 w 21"/>
                  <a:gd name="T5" fmla="*/ 4 h 13"/>
                  <a:gd name="T6" fmla="*/ 3 w 21"/>
                  <a:gd name="T7" fmla="*/ 5 h 13"/>
                  <a:gd name="T8" fmla="*/ 18 w 21"/>
                  <a:gd name="T9" fmla="*/ 13 h 13"/>
                  <a:gd name="T10" fmla="*/ 19 w 21"/>
                  <a:gd name="T11" fmla="*/ 13 h 13"/>
                  <a:gd name="T12" fmla="*/ 20 w 21"/>
                  <a:gd name="T13" fmla="*/ 12 h 13"/>
                  <a:gd name="T14" fmla="*/ 19 w 21"/>
                  <a:gd name="T15" fmla="*/ 9 h 13"/>
                  <a:gd name="T16" fmla="*/ 5 w 21"/>
                  <a:gd name="T17" fmla="*/ 1 h 13"/>
                  <a:gd name="T18" fmla="*/ 4 w 21"/>
                  <a:gd name="T19" fmla="*/ 0 h 13"/>
                  <a:gd name="T20" fmla="*/ 3 w 21"/>
                  <a:gd name="T21"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 h="13">
                    <a:moveTo>
                      <a:pt x="3" y="0"/>
                    </a:moveTo>
                    <a:cubicBezTo>
                      <a:pt x="2" y="0"/>
                      <a:pt x="1" y="0"/>
                      <a:pt x="1" y="1"/>
                    </a:cubicBezTo>
                    <a:cubicBezTo>
                      <a:pt x="0" y="2"/>
                      <a:pt x="1" y="3"/>
                      <a:pt x="2" y="4"/>
                    </a:cubicBezTo>
                    <a:cubicBezTo>
                      <a:pt x="3" y="5"/>
                      <a:pt x="3" y="5"/>
                      <a:pt x="3" y="5"/>
                    </a:cubicBezTo>
                    <a:cubicBezTo>
                      <a:pt x="18" y="13"/>
                      <a:pt x="18" y="13"/>
                      <a:pt x="18" y="13"/>
                    </a:cubicBezTo>
                    <a:cubicBezTo>
                      <a:pt x="18" y="13"/>
                      <a:pt x="18" y="13"/>
                      <a:pt x="19" y="13"/>
                    </a:cubicBezTo>
                    <a:cubicBezTo>
                      <a:pt x="19" y="13"/>
                      <a:pt x="20" y="12"/>
                      <a:pt x="20" y="12"/>
                    </a:cubicBezTo>
                    <a:cubicBezTo>
                      <a:pt x="21" y="11"/>
                      <a:pt x="20" y="10"/>
                      <a:pt x="19" y="9"/>
                    </a:cubicBezTo>
                    <a:cubicBezTo>
                      <a:pt x="5" y="1"/>
                      <a:pt x="5" y="1"/>
                      <a:pt x="5" y="1"/>
                    </a:cubicBezTo>
                    <a:cubicBezTo>
                      <a:pt x="4" y="0"/>
                      <a:pt x="4" y="0"/>
                      <a:pt x="4" y="0"/>
                    </a:cubicBezTo>
                    <a:cubicBezTo>
                      <a:pt x="3" y="0"/>
                      <a:pt x="3" y="0"/>
                      <a:pt x="3"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9" name="Freeform 315"/>
              <p:cNvSpPr/>
              <p:nvPr/>
            </p:nvSpPr>
            <p:spPr bwMode="auto">
              <a:xfrm>
                <a:off x="3903663" y="900113"/>
                <a:ext cx="65088" cy="39688"/>
              </a:xfrm>
              <a:custGeom>
                <a:avLst/>
                <a:gdLst>
                  <a:gd name="T0" fmla="*/ 3 w 23"/>
                  <a:gd name="T1" fmla="*/ 0 h 14"/>
                  <a:gd name="T2" fmla="*/ 1 w 23"/>
                  <a:gd name="T3" fmla="*/ 1 h 14"/>
                  <a:gd name="T4" fmla="*/ 2 w 23"/>
                  <a:gd name="T5" fmla="*/ 3 h 14"/>
                  <a:gd name="T6" fmla="*/ 3 w 23"/>
                  <a:gd name="T7" fmla="*/ 4 h 14"/>
                  <a:gd name="T8" fmla="*/ 20 w 23"/>
                  <a:gd name="T9" fmla="*/ 13 h 14"/>
                  <a:gd name="T10" fmla="*/ 21 w 23"/>
                  <a:gd name="T11" fmla="*/ 14 h 14"/>
                  <a:gd name="T12" fmla="*/ 22 w 23"/>
                  <a:gd name="T13" fmla="*/ 12 h 14"/>
                  <a:gd name="T14" fmla="*/ 22 w 23"/>
                  <a:gd name="T15" fmla="*/ 10 h 14"/>
                  <a:gd name="T16" fmla="*/ 5 w 23"/>
                  <a:gd name="T17" fmla="*/ 1 h 14"/>
                  <a:gd name="T18" fmla="*/ 4 w 23"/>
                  <a:gd name="T19" fmla="*/ 0 h 14"/>
                  <a:gd name="T20" fmla="*/ 3 w 23"/>
                  <a:gd name="T21"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 h="14">
                    <a:moveTo>
                      <a:pt x="3" y="0"/>
                    </a:moveTo>
                    <a:cubicBezTo>
                      <a:pt x="2" y="0"/>
                      <a:pt x="1" y="0"/>
                      <a:pt x="1" y="1"/>
                    </a:cubicBezTo>
                    <a:cubicBezTo>
                      <a:pt x="0" y="2"/>
                      <a:pt x="1" y="3"/>
                      <a:pt x="2" y="3"/>
                    </a:cubicBezTo>
                    <a:cubicBezTo>
                      <a:pt x="3" y="4"/>
                      <a:pt x="3" y="4"/>
                      <a:pt x="3" y="4"/>
                    </a:cubicBezTo>
                    <a:cubicBezTo>
                      <a:pt x="20" y="13"/>
                      <a:pt x="20" y="13"/>
                      <a:pt x="20" y="13"/>
                    </a:cubicBezTo>
                    <a:cubicBezTo>
                      <a:pt x="20" y="13"/>
                      <a:pt x="20" y="14"/>
                      <a:pt x="21" y="14"/>
                    </a:cubicBezTo>
                    <a:cubicBezTo>
                      <a:pt x="21" y="14"/>
                      <a:pt x="22" y="13"/>
                      <a:pt x="22" y="12"/>
                    </a:cubicBezTo>
                    <a:cubicBezTo>
                      <a:pt x="23" y="11"/>
                      <a:pt x="23" y="10"/>
                      <a:pt x="22" y="10"/>
                    </a:cubicBezTo>
                    <a:cubicBezTo>
                      <a:pt x="5" y="1"/>
                      <a:pt x="5" y="1"/>
                      <a:pt x="5" y="1"/>
                    </a:cubicBezTo>
                    <a:cubicBezTo>
                      <a:pt x="4" y="0"/>
                      <a:pt x="4" y="0"/>
                      <a:pt x="4" y="0"/>
                    </a:cubicBezTo>
                    <a:cubicBezTo>
                      <a:pt x="3" y="0"/>
                      <a:pt x="3" y="0"/>
                      <a:pt x="3"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0" name="Freeform 316"/>
              <p:cNvSpPr/>
              <p:nvPr/>
            </p:nvSpPr>
            <p:spPr bwMode="auto">
              <a:xfrm>
                <a:off x="3884613" y="939800"/>
                <a:ext cx="55563" cy="33338"/>
              </a:xfrm>
              <a:custGeom>
                <a:avLst/>
                <a:gdLst>
                  <a:gd name="T0" fmla="*/ 2 w 20"/>
                  <a:gd name="T1" fmla="*/ 0 h 12"/>
                  <a:gd name="T2" fmla="*/ 0 w 20"/>
                  <a:gd name="T3" fmla="*/ 1 h 12"/>
                  <a:gd name="T4" fmla="*/ 1 w 20"/>
                  <a:gd name="T5" fmla="*/ 3 h 12"/>
                  <a:gd name="T6" fmla="*/ 2 w 20"/>
                  <a:gd name="T7" fmla="*/ 4 h 12"/>
                  <a:gd name="T8" fmla="*/ 17 w 20"/>
                  <a:gd name="T9" fmla="*/ 12 h 12"/>
                  <a:gd name="T10" fmla="*/ 18 w 20"/>
                  <a:gd name="T11" fmla="*/ 12 h 12"/>
                  <a:gd name="T12" fmla="*/ 20 w 20"/>
                  <a:gd name="T13" fmla="*/ 11 h 12"/>
                  <a:gd name="T14" fmla="*/ 19 w 20"/>
                  <a:gd name="T15" fmla="*/ 8 h 12"/>
                  <a:gd name="T16" fmla="*/ 4 w 20"/>
                  <a:gd name="T17" fmla="*/ 1 h 12"/>
                  <a:gd name="T18" fmla="*/ 3 w 20"/>
                  <a:gd name="T19" fmla="*/ 0 h 12"/>
                  <a:gd name="T20" fmla="*/ 2 w 20"/>
                  <a:gd name="T2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 h="12">
                    <a:moveTo>
                      <a:pt x="2" y="0"/>
                    </a:moveTo>
                    <a:cubicBezTo>
                      <a:pt x="1" y="0"/>
                      <a:pt x="1" y="0"/>
                      <a:pt x="0" y="1"/>
                    </a:cubicBezTo>
                    <a:cubicBezTo>
                      <a:pt x="0" y="2"/>
                      <a:pt x="0" y="3"/>
                      <a:pt x="1" y="3"/>
                    </a:cubicBezTo>
                    <a:cubicBezTo>
                      <a:pt x="2" y="4"/>
                      <a:pt x="2" y="4"/>
                      <a:pt x="2" y="4"/>
                    </a:cubicBezTo>
                    <a:cubicBezTo>
                      <a:pt x="17" y="12"/>
                      <a:pt x="17" y="12"/>
                      <a:pt x="17" y="12"/>
                    </a:cubicBezTo>
                    <a:cubicBezTo>
                      <a:pt x="17" y="12"/>
                      <a:pt x="17" y="12"/>
                      <a:pt x="18" y="12"/>
                    </a:cubicBezTo>
                    <a:cubicBezTo>
                      <a:pt x="18" y="12"/>
                      <a:pt x="19" y="12"/>
                      <a:pt x="20" y="11"/>
                    </a:cubicBezTo>
                    <a:cubicBezTo>
                      <a:pt x="20" y="10"/>
                      <a:pt x="20" y="9"/>
                      <a:pt x="19" y="8"/>
                    </a:cubicBezTo>
                    <a:cubicBezTo>
                      <a:pt x="4" y="1"/>
                      <a:pt x="4" y="1"/>
                      <a:pt x="4" y="1"/>
                    </a:cubicBezTo>
                    <a:cubicBezTo>
                      <a:pt x="3" y="0"/>
                      <a:pt x="3" y="0"/>
                      <a:pt x="3" y="0"/>
                    </a:cubicBezTo>
                    <a:cubicBezTo>
                      <a:pt x="3" y="0"/>
                      <a:pt x="2" y="0"/>
                      <a:pt x="2"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1" name="Freeform 317"/>
              <p:cNvSpPr/>
              <p:nvPr/>
            </p:nvSpPr>
            <p:spPr bwMode="auto">
              <a:xfrm>
                <a:off x="3862388" y="979488"/>
                <a:ext cx="61913" cy="39688"/>
              </a:xfrm>
              <a:custGeom>
                <a:avLst/>
                <a:gdLst>
                  <a:gd name="T0" fmla="*/ 2 w 22"/>
                  <a:gd name="T1" fmla="*/ 0 h 14"/>
                  <a:gd name="T2" fmla="*/ 0 w 22"/>
                  <a:gd name="T3" fmla="*/ 1 h 14"/>
                  <a:gd name="T4" fmla="*/ 1 w 22"/>
                  <a:gd name="T5" fmla="*/ 4 h 14"/>
                  <a:gd name="T6" fmla="*/ 2 w 22"/>
                  <a:gd name="T7" fmla="*/ 5 h 14"/>
                  <a:gd name="T8" fmla="*/ 19 w 22"/>
                  <a:gd name="T9" fmla="*/ 14 h 14"/>
                  <a:gd name="T10" fmla="*/ 20 w 22"/>
                  <a:gd name="T11" fmla="*/ 14 h 14"/>
                  <a:gd name="T12" fmla="*/ 22 w 22"/>
                  <a:gd name="T13" fmla="*/ 13 h 14"/>
                  <a:gd name="T14" fmla="*/ 21 w 22"/>
                  <a:gd name="T15" fmla="*/ 10 h 14"/>
                  <a:gd name="T16" fmla="*/ 4 w 22"/>
                  <a:gd name="T17" fmla="*/ 1 h 14"/>
                  <a:gd name="T18" fmla="*/ 3 w 22"/>
                  <a:gd name="T19" fmla="*/ 0 h 14"/>
                  <a:gd name="T20" fmla="*/ 2 w 22"/>
                  <a:gd name="T21"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 h="14">
                    <a:moveTo>
                      <a:pt x="2" y="0"/>
                    </a:moveTo>
                    <a:cubicBezTo>
                      <a:pt x="1" y="0"/>
                      <a:pt x="1" y="1"/>
                      <a:pt x="0" y="1"/>
                    </a:cubicBezTo>
                    <a:cubicBezTo>
                      <a:pt x="0" y="2"/>
                      <a:pt x="0" y="3"/>
                      <a:pt x="1" y="4"/>
                    </a:cubicBezTo>
                    <a:cubicBezTo>
                      <a:pt x="2" y="5"/>
                      <a:pt x="2" y="5"/>
                      <a:pt x="2" y="5"/>
                    </a:cubicBezTo>
                    <a:cubicBezTo>
                      <a:pt x="19" y="14"/>
                      <a:pt x="19" y="14"/>
                      <a:pt x="19" y="14"/>
                    </a:cubicBezTo>
                    <a:cubicBezTo>
                      <a:pt x="19" y="14"/>
                      <a:pt x="20" y="14"/>
                      <a:pt x="20" y="14"/>
                    </a:cubicBezTo>
                    <a:cubicBezTo>
                      <a:pt x="21" y="14"/>
                      <a:pt x="21" y="14"/>
                      <a:pt x="22" y="13"/>
                    </a:cubicBezTo>
                    <a:cubicBezTo>
                      <a:pt x="22" y="12"/>
                      <a:pt x="22" y="11"/>
                      <a:pt x="21" y="10"/>
                    </a:cubicBezTo>
                    <a:cubicBezTo>
                      <a:pt x="4" y="1"/>
                      <a:pt x="4" y="1"/>
                      <a:pt x="4" y="1"/>
                    </a:cubicBezTo>
                    <a:cubicBezTo>
                      <a:pt x="3" y="0"/>
                      <a:pt x="3" y="0"/>
                      <a:pt x="3" y="0"/>
                    </a:cubicBezTo>
                    <a:cubicBezTo>
                      <a:pt x="3" y="0"/>
                      <a:pt x="2" y="0"/>
                      <a:pt x="2"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2" name="Freeform 318"/>
              <p:cNvSpPr/>
              <p:nvPr/>
            </p:nvSpPr>
            <p:spPr bwMode="auto">
              <a:xfrm>
                <a:off x="3840163" y="1019175"/>
                <a:ext cx="55563" cy="36513"/>
              </a:xfrm>
              <a:custGeom>
                <a:avLst/>
                <a:gdLst>
                  <a:gd name="T0" fmla="*/ 2 w 20"/>
                  <a:gd name="T1" fmla="*/ 0 h 13"/>
                  <a:gd name="T2" fmla="*/ 0 w 20"/>
                  <a:gd name="T3" fmla="*/ 1 h 13"/>
                  <a:gd name="T4" fmla="*/ 1 w 20"/>
                  <a:gd name="T5" fmla="*/ 4 h 13"/>
                  <a:gd name="T6" fmla="*/ 3 w 20"/>
                  <a:gd name="T7" fmla="*/ 5 h 13"/>
                  <a:gd name="T8" fmla="*/ 17 w 20"/>
                  <a:gd name="T9" fmla="*/ 12 h 13"/>
                  <a:gd name="T10" fmla="*/ 18 w 20"/>
                  <a:gd name="T11" fmla="*/ 13 h 13"/>
                  <a:gd name="T12" fmla="*/ 20 w 20"/>
                  <a:gd name="T13" fmla="*/ 12 h 13"/>
                  <a:gd name="T14" fmla="*/ 19 w 20"/>
                  <a:gd name="T15" fmla="*/ 9 h 13"/>
                  <a:gd name="T16" fmla="*/ 5 w 20"/>
                  <a:gd name="T17" fmla="*/ 1 h 13"/>
                  <a:gd name="T18" fmla="*/ 3 w 20"/>
                  <a:gd name="T19" fmla="*/ 0 h 13"/>
                  <a:gd name="T20" fmla="*/ 2 w 20"/>
                  <a:gd name="T21"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 h="13">
                    <a:moveTo>
                      <a:pt x="2" y="0"/>
                    </a:moveTo>
                    <a:cubicBezTo>
                      <a:pt x="2" y="0"/>
                      <a:pt x="1" y="0"/>
                      <a:pt x="0" y="1"/>
                    </a:cubicBezTo>
                    <a:cubicBezTo>
                      <a:pt x="0" y="2"/>
                      <a:pt x="0" y="3"/>
                      <a:pt x="1" y="4"/>
                    </a:cubicBezTo>
                    <a:cubicBezTo>
                      <a:pt x="3" y="5"/>
                      <a:pt x="3" y="5"/>
                      <a:pt x="3" y="5"/>
                    </a:cubicBezTo>
                    <a:cubicBezTo>
                      <a:pt x="17" y="12"/>
                      <a:pt x="17" y="12"/>
                      <a:pt x="17" y="12"/>
                    </a:cubicBezTo>
                    <a:cubicBezTo>
                      <a:pt x="17" y="13"/>
                      <a:pt x="18" y="13"/>
                      <a:pt x="18" y="13"/>
                    </a:cubicBezTo>
                    <a:cubicBezTo>
                      <a:pt x="19" y="13"/>
                      <a:pt x="19" y="12"/>
                      <a:pt x="20" y="12"/>
                    </a:cubicBezTo>
                    <a:cubicBezTo>
                      <a:pt x="20" y="11"/>
                      <a:pt x="20" y="9"/>
                      <a:pt x="19" y="9"/>
                    </a:cubicBezTo>
                    <a:cubicBezTo>
                      <a:pt x="5" y="1"/>
                      <a:pt x="5" y="1"/>
                      <a:pt x="5" y="1"/>
                    </a:cubicBezTo>
                    <a:cubicBezTo>
                      <a:pt x="3" y="0"/>
                      <a:pt x="3" y="0"/>
                      <a:pt x="3" y="0"/>
                    </a:cubicBezTo>
                    <a:cubicBezTo>
                      <a:pt x="3" y="0"/>
                      <a:pt x="3" y="0"/>
                      <a:pt x="2"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3" name="Freeform 319"/>
              <p:cNvSpPr/>
              <p:nvPr/>
            </p:nvSpPr>
            <p:spPr bwMode="auto">
              <a:xfrm>
                <a:off x="3816351" y="1060450"/>
                <a:ext cx="61913" cy="36513"/>
              </a:xfrm>
              <a:custGeom>
                <a:avLst/>
                <a:gdLst>
                  <a:gd name="T0" fmla="*/ 2 w 22"/>
                  <a:gd name="T1" fmla="*/ 0 h 13"/>
                  <a:gd name="T2" fmla="*/ 0 w 22"/>
                  <a:gd name="T3" fmla="*/ 1 h 13"/>
                  <a:gd name="T4" fmla="*/ 1 w 22"/>
                  <a:gd name="T5" fmla="*/ 3 h 13"/>
                  <a:gd name="T6" fmla="*/ 3 w 22"/>
                  <a:gd name="T7" fmla="*/ 4 h 13"/>
                  <a:gd name="T8" fmla="*/ 19 w 22"/>
                  <a:gd name="T9" fmla="*/ 13 h 13"/>
                  <a:gd name="T10" fmla="*/ 20 w 22"/>
                  <a:gd name="T11" fmla="*/ 13 h 13"/>
                  <a:gd name="T12" fmla="*/ 22 w 22"/>
                  <a:gd name="T13" fmla="*/ 12 h 13"/>
                  <a:gd name="T14" fmla="*/ 21 w 22"/>
                  <a:gd name="T15" fmla="*/ 10 h 13"/>
                  <a:gd name="T16" fmla="*/ 5 w 22"/>
                  <a:gd name="T17" fmla="*/ 1 h 13"/>
                  <a:gd name="T18" fmla="*/ 3 w 22"/>
                  <a:gd name="T19" fmla="*/ 0 h 13"/>
                  <a:gd name="T20" fmla="*/ 2 w 22"/>
                  <a:gd name="T21"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 h="13">
                    <a:moveTo>
                      <a:pt x="2" y="0"/>
                    </a:moveTo>
                    <a:cubicBezTo>
                      <a:pt x="1" y="0"/>
                      <a:pt x="1" y="0"/>
                      <a:pt x="0" y="1"/>
                    </a:cubicBezTo>
                    <a:cubicBezTo>
                      <a:pt x="0" y="2"/>
                      <a:pt x="0" y="3"/>
                      <a:pt x="1" y="3"/>
                    </a:cubicBezTo>
                    <a:cubicBezTo>
                      <a:pt x="3" y="4"/>
                      <a:pt x="3" y="4"/>
                      <a:pt x="3" y="4"/>
                    </a:cubicBezTo>
                    <a:cubicBezTo>
                      <a:pt x="19" y="13"/>
                      <a:pt x="19" y="13"/>
                      <a:pt x="19" y="13"/>
                    </a:cubicBezTo>
                    <a:cubicBezTo>
                      <a:pt x="19" y="13"/>
                      <a:pt x="20" y="13"/>
                      <a:pt x="20" y="13"/>
                    </a:cubicBezTo>
                    <a:cubicBezTo>
                      <a:pt x="21" y="13"/>
                      <a:pt x="22" y="13"/>
                      <a:pt x="22" y="12"/>
                    </a:cubicBezTo>
                    <a:cubicBezTo>
                      <a:pt x="22" y="11"/>
                      <a:pt x="22" y="10"/>
                      <a:pt x="21" y="10"/>
                    </a:cubicBezTo>
                    <a:cubicBezTo>
                      <a:pt x="5" y="1"/>
                      <a:pt x="5" y="1"/>
                      <a:pt x="5" y="1"/>
                    </a:cubicBezTo>
                    <a:cubicBezTo>
                      <a:pt x="3" y="0"/>
                      <a:pt x="3" y="0"/>
                      <a:pt x="3" y="0"/>
                    </a:cubicBezTo>
                    <a:cubicBezTo>
                      <a:pt x="3" y="0"/>
                      <a:pt x="2" y="0"/>
                      <a:pt x="2"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4" name="Freeform 320"/>
              <p:cNvSpPr/>
              <p:nvPr/>
            </p:nvSpPr>
            <p:spPr bwMode="auto">
              <a:xfrm>
                <a:off x="3794126" y="1100138"/>
                <a:ext cx="58738" cy="33338"/>
              </a:xfrm>
              <a:custGeom>
                <a:avLst/>
                <a:gdLst>
                  <a:gd name="T0" fmla="*/ 3 w 21"/>
                  <a:gd name="T1" fmla="*/ 0 h 12"/>
                  <a:gd name="T2" fmla="*/ 1 w 21"/>
                  <a:gd name="T3" fmla="*/ 1 h 12"/>
                  <a:gd name="T4" fmla="*/ 2 w 21"/>
                  <a:gd name="T5" fmla="*/ 3 h 12"/>
                  <a:gd name="T6" fmla="*/ 3 w 21"/>
                  <a:gd name="T7" fmla="*/ 4 h 12"/>
                  <a:gd name="T8" fmla="*/ 17 w 21"/>
                  <a:gd name="T9" fmla="*/ 12 h 12"/>
                  <a:gd name="T10" fmla="*/ 18 w 21"/>
                  <a:gd name="T11" fmla="*/ 12 h 12"/>
                  <a:gd name="T12" fmla="*/ 20 w 21"/>
                  <a:gd name="T13" fmla="*/ 11 h 12"/>
                  <a:gd name="T14" fmla="*/ 19 w 21"/>
                  <a:gd name="T15" fmla="*/ 8 h 12"/>
                  <a:gd name="T16" fmla="*/ 5 w 21"/>
                  <a:gd name="T17" fmla="*/ 1 h 12"/>
                  <a:gd name="T18" fmla="*/ 3 w 21"/>
                  <a:gd name="T19" fmla="*/ 0 h 12"/>
                  <a:gd name="T20" fmla="*/ 3 w 21"/>
                  <a:gd name="T2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 h="12">
                    <a:moveTo>
                      <a:pt x="3" y="0"/>
                    </a:moveTo>
                    <a:cubicBezTo>
                      <a:pt x="2" y="0"/>
                      <a:pt x="1" y="0"/>
                      <a:pt x="1" y="1"/>
                    </a:cubicBezTo>
                    <a:cubicBezTo>
                      <a:pt x="0" y="2"/>
                      <a:pt x="1" y="3"/>
                      <a:pt x="2" y="3"/>
                    </a:cubicBezTo>
                    <a:cubicBezTo>
                      <a:pt x="3" y="4"/>
                      <a:pt x="3" y="4"/>
                      <a:pt x="3" y="4"/>
                    </a:cubicBezTo>
                    <a:cubicBezTo>
                      <a:pt x="17" y="12"/>
                      <a:pt x="17" y="12"/>
                      <a:pt x="17" y="12"/>
                    </a:cubicBezTo>
                    <a:cubicBezTo>
                      <a:pt x="18" y="12"/>
                      <a:pt x="18" y="12"/>
                      <a:pt x="18" y="12"/>
                    </a:cubicBezTo>
                    <a:cubicBezTo>
                      <a:pt x="19" y="12"/>
                      <a:pt x="20" y="12"/>
                      <a:pt x="20" y="11"/>
                    </a:cubicBezTo>
                    <a:cubicBezTo>
                      <a:pt x="21" y="10"/>
                      <a:pt x="20" y="9"/>
                      <a:pt x="19" y="8"/>
                    </a:cubicBezTo>
                    <a:cubicBezTo>
                      <a:pt x="5" y="1"/>
                      <a:pt x="5" y="1"/>
                      <a:pt x="5" y="1"/>
                    </a:cubicBezTo>
                    <a:cubicBezTo>
                      <a:pt x="3" y="0"/>
                      <a:pt x="3" y="0"/>
                      <a:pt x="3" y="0"/>
                    </a:cubicBezTo>
                    <a:cubicBezTo>
                      <a:pt x="3" y="0"/>
                      <a:pt x="3" y="0"/>
                      <a:pt x="3"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5" name="Freeform 321"/>
              <p:cNvSpPr/>
              <p:nvPr/>
            </p:nvSpPr>
            <p:spPr bwMode="auto">
              <a:xfrm>
                <a:off x="3771901" y="1139825"/>
                <a:ext cx="65088" cy="38100"/>
              </a:xfrm>
              <a:custGeom>
                <a:avLst/>
                <a:gdLst>
                  <a:gd name="T0" fmla="*/ 2 w 23"/>
                  <a:gd name="T1" fmla="*/ 0 h 14"/>
                  <a:gd name="T2" fmla="*/ 1 w 23"/>
                  <a:gd name="T3" fmla="*/ 1 h 14"/>
                  <a:gd name="T4" fmla="*/ 1 w 23"/>
                  <a:gd name="T5" fmla="*/ 4 h 14"/>
                  <a:gd name="T6" fmla="*/ 3 w 23"/>
                  <a:gd name="T7" fmla="*/ 5 h 14"/>
                  <a:gd name="T8" fmla="*/ 19 w 23"/>
                  <a:gd name="T9" fmla="*/ 14 h 14"/>
                  <a:gd name="T10" fmla="*/ 20 w 23"/>
                  <a:gd name="T11" fmla="*/ 14 h 14"/>
                  <a:gd name="T12" fmla="*/ 22 w 23"/>
                  <a:gd name="T13" fmla="*/ 13 h 14"/>
                  <a:gd name="T14" fmla="*/ 21 w 23"/>
                  <a:gd name="T15" fmla="*/ 10 h 14"/>
                  <a:gd name="T16" fmla="*/ 5 w 23"/>
                  <a:gd name="T17" fmla="*/ 1 h 14"/>
                  <a:gd name="T18" fmla="*/ 3 w 23"/>
                  <a:gd name="T19" fmla="*/ 0 h 14"/>
                  <a:gd name="T20" fmla="*/ 2 w 23"/>
                  <a:gd name="T21"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 h="14">
                    <a:moveTo>
                      <a:pt x="2" y="0"/>
                    </a:moveTo>
                    <a:cubicBezTo>
                      <a:pt x="2" y="0"/>
                      <a:pt x="1" y="0"/>
                      <a:pt x="1" y="1"/>
                    </a:cubicBezTo>
                    <a:cubicBezTo>
                      <a:pt x="0" y="2"/>
                      <a:pt x="1" y="3"/>
                      <a:pt x="1" y="4"/>
                    </a:cubicBezTo>
                    <a:cubicBezTo>
                      <a:pt x="3" y="5"/>
                      <a:pt x="3" y="5"/>
                      <a:pt x="3" y="5"/>
                    </a:cubicBezTo>
                    <a:cubicBezTo>
                      <a:pt x="19" y="14"/>
                      <a:pt x="19" y="14"/>
                      <a:pt x="19" y="14"/>
                    </a:cubicBezTo>
                    <a:cubicBezTo>
                      <a:pt x="20" y="14"/>
                      <a:pt x="20" y="14"/>
                      <a:pt x="20" y="14"/>
                    </a:cubicBezTo>
                    <a:cubicBezTo>
                      <a:pt x="21" y="14"/>
                      <a:pt x="22" y="14"/>
                      <a:pt x="22" y="13"/>
                    </a:cubicBezTo>
                    <a:cubicBezTo>
                      <a:pt x="23" y="12"/>
                      <a:pt x="22" y="11"/>
                      <a:pt x="21" y="10"/>
                    </a:cubicBezTo>
                    <a:cubicBezTo>
                      <a:pt x="5" y="1"/>
                      <a:pt x="5" y="1"/>
                      <a:pt x="5" y="1"/>
                    </a:cubicBezTo>
                    <a:cubicBezTo>
                      <a:pt x="3" y="0"/>
                      <a:pt x="3" y="0"/>
                      <a:pt x="3" y="0"/>
                    </a:cubicBezTo>
                    <a:cubicBezTo>
                      <a:pt x="3" y="0"/>
                      <a:pt x="3" y="0"/>
                      <a:pt x="2"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6" name="Freeform 322"/>
              <p:cNvSpPr/>
              <p:nvPr/>
            </p:nvSpPr>
            <p:spPr bwMode="auto">
              <a:xfrm>
                <a:off x="3749676" y="1177925"/>
                <a:ext cx="58738" cy="36513"/>
              </a:xfrm>
              <a:custGeom>
                <a:avLst/>
                <a:gdLst>
                  <a:gd name="T0" fmla="*/ 3 w 21"/>
                  <a:gd name="T1" fmla="*/ 0 h 13"/>
                  <a:gd name="T2" fmla="*/ 1 w 21"/>
                  <a:gd name="T3" fmla="*/ 1 h 13"/>
                  <a:gd name="T4" fmla="*/ 2 w 21"/>
                  <a:gd name="T5" fmla="*/ 4 h 13"/>
                  <a:gd name="T6" fmla="*/ 3 w 21"/>
                  <a:gd name="T7" fmla="*/ 5 h 13"/>
                  <a:gd name="T8" fmla="*/ 18 w 21"/>
                  <a:gd name="T9" fmla="*/ 12 h 13"/>
                  <a:gd name="T10" fmla="*/ 19 w 21"/>
                  <a:gd name="T11" fmla="*/ 13 h 13"/>
                  <a:gd name="T12" fmla="*/ 20 w 21"/>
                  <a:gd name="T13" fmla="*/ 12 h 13"/>
                  <a:gd name="T14" fmla="*/ 20 w 21"/>
                  <a:gd name="T15" fmla="*/ 9 h 13"/>
                  <a:gd name="T16" fmla="*/ 5 w 21"/>
                  <a:gd name="T17" fmla="*/ 1 h 13"/>
                  <a:gd name="T18" fmla="*/ 4 w 21"/>
                  <a:gd name="T19" fmla="*/ 0 h 13"/>
                  <a:gd name="T20" fmla="*/ 3 w 21"/>
                  <a:gd name="T21"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 h="13">
                    <a:moveTo>
                      <a:pt x="3" y="0"/>
                    </a:moveTo>
                    <a:cubicBezTo>
                      <a:pt x="2" y="0"/>
                      <a:pt x="1" y="0"/>
                      <a:pt x="1" y="1"/>
                    </a:cubicBezTo>
                    <a:cubicBezTo>
                      <a:pt x="0" y="2"/>
                      <a:pt x="1" y="3"/>
                      <a:pt x="2" y="4"/>
                    </a:cubicBezTo>
                    <a:cubicBezTo>
                      <a:pt x="3" y="5"/>
                      <a:pt x="3" y="5"/>
                      <a:pt x="3" y="5"/>
                    </a:cubicBezTo>
                    <a:cubicBezTo>
                      <a:pt x="18" y="12"/>
                      <a:pt x="18" y="12"/>
                      <a:pt x="18" y="12"/>
                    </a:cubicBezTo>
                    <a:cubicBezTo>
                      <a:pt x="18" y="13"/>
                      <a:pt x="18" y="13"/>
                      <a:pt x="19" y="13"/>
                    </a:cubicBezTo>
                    <a:cubicBezTo>
                      <a:pt x="19" y="13"/>
                      <a:pt x="20" y="12"/>
                      <a:pt x="20" y="12"/>
                    </a:cubicBezTo>
                    <a:cubicBezTo>
                      <a:pt x="21" y="11"/>
                      <a:pt x="21" y="9"/>
                      <a:pt x="20" y="9"/>
                    </a:cubicBezTo>
                    <a:cubicBezTo>
                      <a:pt x="5" y="1"/>
                      <a:pt x="5" y="1"/>
                      <a:pt x="5" y="1"/>
                    </a:cubicBezTo>
                    <a:cubicBezTo>
                      <a:pt x="4" y="0"/>
                      <a:pt x="4" y="0"/>
                      <a:pt x="4" y="0"/>
                    </a:cubicBezTo>
                    <a:cubicBezTo>
                      <a:pt x="3" y="0"/>
                      <a:pt x="3" y="0"/>
                      <a:pt x="3"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7" name="Freeform 323"/>
              <p:cNvSpPr/>
              <p:nvPr/>
            </p:nvSpPr>
            <p:spPr bwMode="auto">
              <a:xfrm>
                <a:off x="3727451" y="1220788"/>
                <a:ext cx="65088" cy="36513"/>
              </a:xfrm>
              <a:custGeom>
                <a:avLst/>
                <a:gdLst>
                  <a:gd name="T0" fmla="*/ 3 w 23"/>
                  <a:gd name="T1" fmla="*/ 0 h 13"/>
                  <a:gd name="T2" fmla="*/ 1 w 23"/>
                  <a:gd name="T3" fmla="*/ 1 h 13"/>
                  <a:gd name="T4" fmla="*/ 2 w 23"/>
                  <a:gd name="T5" fmla="*/ 3 h 13"/>
                  <a:gd name="T6" fmla="*/ 3 w 23"/>
                  <a:gd name="T7" fmla="*/ 4 h 13"/>
                  <a:gd name="T8" fmla="*/ 20 w 23"/>
                  <a:gd name="T9" fmla="*/ 13 h 13"/>
                  <a:gd name="T10" fmla="*/ 21 w 23"/>
                  <a:gd name="T11" fmla="*/ 13 h 13"/>
                  <a:gd name="T12" fmla="*/ 22 w 23"/>
                  <a:gd name="T13" fmla="*/ 12 h 13"/>
                  <a:gd name="T14" fmla="*/ 22 w 23"/>
                  <a:gd name="T15" fmla="*/ 10 h 13"/>
                  <a:gd name="T16" fmla="*/ 5 w 23"/>
                  <a:gd name="T17" fmla="*/ 1 h 13"/>
                  <a:gd name="T18" fmla="*/ 4 w 23"/>
                  <a:gd name="T19" fmla="*/ 0 h 13"/>
                  <a:gd name="T20" fmla="*/ 3 w 23"/>
                  <a:gd name="T21"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 h="13">
                    <a:moveTo>
                      <a:pt x="3" y="0"/>
                    </a:moveTo>
                    <a:cubicBezTo>
                      <a:pt x="2" y="0"/>
                      <a:pt x="1" y="0"/>
                      <a:pt x="1" y="1"/>
                    </a:cubicBezTo>
                    <a:cubicBezTo>
                      <a:pt x="0" y="2"/>
                      <a:pt x="1" y="3"/>
                      <a:pt x="2" y="3"/>
                    </a:cubicBezTo>
                    <a:cubicBezTo>
                      <a:pt x="3" y="4"/>
                      <a:pt x="3" y="4"/>
                      <a:pt x="3" y="4"/>
                    </a:cubicBezTo>
                    <a:cubicBezTo>
                      <a:pt x="20" y="13"/>
                      <a:pt x="20" y="13"/>
                      <a:pt x="20" y="13"/>
                    </a:cubicBezTo>
                    <a:cubicBezTo>
                      <a:pt x="20" y="13"/>
                      <a:pt x="20" y="13"/>
                      <a:pt x="21" y="13"/>
                    </a:cubicBezTo>
                    <a:cubicBezTo>
                      <a:pt x="21" y="13"/>
                      <a:pt x="22" y="13"/>
                      <a:pt x="22" y="12"/>
                    </a:cubicBezTo>
                    <a:cubicBezTo>
                      <a:pt x="23" y="11"/>
                      <a:pt x="23" y="10"/>
                      <a:pt x="22" y="10"/>
                    </a:cubicBezTo>
                    <a:cubicBezTo>
                      <a:pt x="5" y="1"/>
                      <a:pt x="5" y="1"/>
                      <a:pt x="5" y="1"/>
                    </a:cubicBezTo>
                    <a:cubicBezTo>
                      <a:pt x="4" y="0"/>
                      <a:pt x="4" y="0"/>
                      <a:pt x="4" y="0"/>
                    </a:cubicBezTo>
                    <a:cubicBezTo>
                      <a:pt x="3" y="0"/>
                      <a:pt x="3" y="0"/>
                      <a:pt x="3"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8" name="Freeform 324"/>
              <p:cNvSpPr/>
              <p:nvPr/>
            </p:nvSpPr>
            <p:spPr bwMode="auto">
              <a:xfrm>
                <a:off x="3708401" y="1257300"/>
                <a:ext cx="55563" cy="36513"/>
              </a:xfrm>
              <a:custGeom>
                <a:avLst/>
                <a:gdLst>
                  <a:gd name="T0" fmla="*/ 2 w 20"/>
                  <a:gd name="T1" fmla="*/ 0 h 13"/>
                  <a:gd name="T2" fmla="*/ 0 w 20"/>
                  <a:gd name="T3" fmla="*/ 2 h 13"/>
                  <a:gd name="T4" fmla="*/ 1 w 20"/>
                  <a:gd name="T5" fmla="*/ 4 h 13"/>
                  <a:gd name="T6" fmla="*/ 3 w 20"/>
                  <a:gd name="T7" fmla="*/ 5 h 13"/>
                  <a:gd name="T8" fmla="*/ 17 w 20"/>
                  <a:gd name="T9" fmla="*/ 13 h 13"/>
                  <a:gd name="T10" fmla="*/ 18 w 20"/>
                  <a:gd name="T11" fmla="*/ 13 h 13"/>
                  <a:gd name="T12" fmla="*/ 20 w 20"/>
                  <a:gd name="T13" fmla="*/ 12 h 13"/>
                  <a:gd name="T14" fmla="*/ 19 w 20"/>
                  <a:gd name="T15" fmla="*/ 9 h 13"/>
                  <a:gd name="T16" fmla="*/ 5 w 20"/>
                  <a:gd name="T17" fmla="*/ 2 h 13"/>
                  <a:gd name="T18" fmla="*/ 3 w 20"/>
                  <a:gd name="T19" fmla="*/ 1 h 13"/>
                  <a:gd name="T20" fmla="*/ 2 w 20"/>
                  <a:gd name="T21"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 h="13">
                    <a:moveTo>
                      <a:pt x="2" y="0"/>
                    </a:moveTo>
                    <a:cubicBezTo>
                      <a:pt x="1" y="0"/>
                      <a:pt x="1" y="1"/>
                      <a:pt x="0" y="2"/>
                    </a:cubicBezTo>
                    <a:cubicBezTo>
                      <a:pt x="0" y="3"/>
                      <a:pt x="0" y="4"/>
                      <a:pt x="1" y="4"/>
                    </a:cubicBezTo>
                    <a:cubicBezTo>
                      <a:pt x="3" y="5"/>
                      <a:pt x="3" y="5"/>
                      <a:pt x="3" y="5"/>
                    </a:cubicBezTo>
                    <a:cubicBezTo>
                      <a:pt x="17" y="13"/>
                      <a:pt x="17" y="13"/>
                      <a:pt x="17" y="13"/>
                    </a:cubicBezTo>
                    <a:cubicBezTo>
                      <a:pt x="17" y="13"/>
                      <a:pt x="18" y="13"/>
                      <a:pt x="18" y="13"/>
                    </a:cubicBezTo>
                    <a:cubicBezTo>
                      <a:pt x="19" y="13"/>
                      <a:pt x="19" y="13"/>
                      <a:pt x="20" y="12"/>
                    </a:cubicBezTo>
                    <a:cubicBezTo>
                      <a:pt x="20" y="11"/>
                      <a:pt x="20" y="10"/>
                      <a:pt x="19" y="9"/>
                    </a:cubicBezTo>
                    <a:cubicBezTo>
                      <a:pt x="5" y="2"/>
                      <a:pt x="5" y="2"/>
                      <a:pt x="5" y="2"/>
                    </a:cubicBezTo>
                    <a:cubicBezTo>
                      <a:pt x="3" y="1"/>
                      <a:pt x="3" y="1"/>
                      <a:pt x="3" y="1"/>
                    </a:cubicBezTo>
                    <a:cubicBezTo>
                      <a:pt x="3" y="1"/>
                      <a:pt x="2" y="0"/>
                      <a:pt x="2"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9" name="Freeform 325"/>
              <p:cNvSpPr/>
              <p:nvPr/>
            </p:nvSpPr>
            <p:spPr bwMode="auto">
              <a:xfrm>
                <a:off x="3686176" y="1298575"/>
                <a:ext cx="60325" cy="39688"/>
              </a:xfrm>
              <a:custGeom>
                <a:avLst/>
                <a:gdLst>
                  <a:gd name="T0" fmla="*/ 2 w 22"/>
                  <a:gd name="T1" fmla="*/ 0 h 14"/>
                  <a:gd name="T2" fmla="*/ 0 w 22"/>
                  <a:gd name="T3" fmla="*/ 1 h 14"/>
                  <a:gd name="T4" fmla="*/ 1 w 22"/>
                  <a:gd name="T5" fmla="*/ 4 h 14"/>
                  <a:gd name="T6" fmla="*/ 3 w 22"/>
                  <a:gd name="T7" fmla="*/ 5 h 14"/>
                  <a:gd name="T8" fmla="*/ 19 w 22"/>
                  <a:gd name="T9" fmla="*/ 14 h 14"/>
                  <a:gd name="T10" fmla="*/ 20 w 22"/>
                  <a:gd name="T11" fmla="*/ 14 h 14"/>
                  <a:gd name="T12" fmla="*/ 22 w 22"/>
                  <a:gd name="T13" fmla="*/ 13 h 14"/>
                  <a:gd name="T14" fmla="*/ 21 w 22"/>
                  <a:gd name="T15" fmla="*/ 10 h 14"/>
                  <a:gd name="T16" fmla="*/ 5 w 22"/>
                  <a:gd name="T17" fmla="*/ 1 h 14"/>
                  <a:gd name="T18" fmla="*/ 3 w 22"/>
                  <a:gd name="T19" fmla="*/ 0 h 14"/>
                  <a:gd name="T20" fmla="*/ 2 w 22"/>
                  <a:gd name="T21"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 h="14">
                    <a:moveTo>
                      <a:pt x="2" y="0"/>
                    </a:moveTo>
                    <a:cubicBezTo>
                      <a:pt x="1" y="0"/>
                      <a:pt x="1" y="0"/>
                      <a:pt x="0" y="1"/>
                    </a:cubicBezTo>
                    <a:cubicBezTo>
                      <a:pt x="0" y="2"/>
                      <a:pt x="0" y="3"/>
                      <a:pt x="1" y="4"/>
                    </a:cubicBezTo>
                    <a:cubicBezTo>
                      <a:pt x="3" y="5"/>
                      <a:pt x="3" y="5"/>
                      <a:pt x="3" y="5"/>
                    </a:cubicBezTo>
                    <a:cubicBezTo>
                      <a:pt x="19" y="14"/>
                      <a:pt x="19" y="14"/>
                      <a:pt x="19" y="14"/>
                    </a:cubicBezTo>
                    <a:cubicBezTo>
                      <a:pt x="19" y="14"/>
                      <a:pt x="20" y="14"/>
                      <a:pt x="20" y="14"/>
                    </a:cubicBezTo>
                    <a:cubicBezTo>
                      <a:pt x="21" y="14"/>
                      <a:pt x="21" y="14"/>
                      <a:pt x="22" y="13"/>
                    </a:cubicBezTo>
                    <a:cubicBezTo>
                      <a:pt x="22" y="12"/>
                      <a:pt x="22" y="11"/>
                      <a:pt x="21" y="10"/>
                    </a:cubicBezTo>
                    <a:cubicBezTo>
                      <a:pt x="5" y="1"/>
                      <a:pt x="5" y="1"/>
                      <a:pt x="5" y="1"/>
                    </a:cubicBezTo>
                    <a:cubicBezTo>
                      <a:pt x="3" y="0"/>
                      <a:pt x="3" y="0"/>
                      <a:pt x="3" y="0"/>
                    </a:cubicBezTo>
                    <a:cubicBezTo>
                      <a:pt x="3" y="0"/>
                      <a:pt x="2" y="0"/>
                      <a:pt x="2"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0" name="Freeform 326"/>
              <p:cNvSpPr/>
              <p:nvPr/>
            </p:nvSpPr>
            <p:spPr bwMode="auto">
              <a:xfrm>
                <a:off x="3662363" y="1338263"/>
                <a:ext cx="57150" cy="36513"/>
              </a:xfrm>
              <a:custGeom>
                <a:avLst/>
                <a:gdLst>
                  <a:gd name="T0" fmla="*/ 2 w 20"/>
                  <a:gd name="T1" fmla="*/ 0 h 13"/>
                  <a:gd name="T2" fmla="*/ 1 w 20"/>
                  <a:gd name="T3" fmla="*/ 1 h 13"/>
                  <a:gd name="T4" fmla="*/ 1 w 20"/>
                  <a:gd name="T5" fmla="*/ 1 h 13"/>
                  <a:gd name="T6" fmla="*/ 0 w 20"/>
                  <a:gd name="T7" fmla="*/ 1 h 13"/>
                  <a:gd name="T8" fmla="*/ 1 w 20"/>
                  <a:gd name="T9" fmla="*/ 4 h 13"/>
                  <a:gd name="T10" fmla="*/ 3 w 20"/>
                  <a:gd name="T11" fmla="*/ 5 h 13"/>
                  <a:gd name="T12" fmla="*/ 17 w 20"/>
                  <a:gd name="T13" fmla="*/ 12 h 13"/>
                  <a:gd name="T14" fmla="*/ 18 w 20"/>
                  <a:gd name="T15" fmla="*/ 13 h 13"/>
                  <a:gd name="T16" fmla="*/ 20 w 20"/>
                  <a:gd name="T17" fmla="*/ 12 h 13"/>
                  <a:gd name="T18" fmla="*/ 19 w 20"/>
                  <a:gd name="T19" fmla="*/ 9 h 13"/>
                  <a:gd name="T20" fmla="*/ 5 w 20"/>
                  <a:gd name="T21" fmla="*/ 1 h 13"/>
                  <a:gd name="T22" fmla="*/ 3 w 20"/>
                  <a:gd name="T23" fmla="*/ 0 h 13"/>
                  <a:gd name="T24" fmla="*/ 2 w 20"/>
                  <a:gd name="T25"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 h="13">
                    <a:moveTo>
                      <a:pt x="2" y="0"/>
                    </a:moveTo>
                    <a:cubicBezTo>
                      <a:pt x="2" y="0"/>
                      <a:pt x="1" y="0"/>
                      <a:pt x="1" y="1"/>
                    </a:cubicBezTo>
                    <a:cubicBezTo>
                      <a:pt x="1" y="1"/>
                      <a:pt x="1" y="1"/>
                      <a:pt x="1" y="1"/>
                    </a:cubicBezTo>
                    <a:cubicBezTo>
                      <a:pt x="1" y="1"/>
                      <a:pt x="1" y="1"/>
                      <a:pt x="0" y="1"/>
                    </a:cubicBezTo>
                    <a:cubicBezTo>
                      <a:pt x="0" y="2"/>
                      <a:pt x="0" y="3"/>
                      <a:pt x="1" y="4"/>
                    </a:cubicBezTo>
                    <a:cubicBezTo>
                      <a:pt x="3" y="5"/>
                      <a:pt x="3" y="5"/>
                      <a:pt x="3" y="5"/>
                    </a:cubicBezTo>
                    <a:cubicBezTo>
                      <a:pt x="17" y="12"/>
                      <a:pt x="17" y="12"/>
                      <a:pt x="17" y="12"/>
                    </a:cubicBezTo>
                    <a:cubicBezTo>
                      <a:pt x="18" y="13"/>
                      <a:pt x="18" y="13"/>
                      <a:pt x="18" y="13"/>
                    </a:cubicBezTo>
                    <a:cubicBezTo>
                      <a:pt x="19" y="13"/>
                      <a:pt x="20" y="12"/>
                      <a:pt x="20" y="12"/>
                    </a:cubicBezTo>
                    <a:cubicBezTo>
                      <a:pt x="20" y="11"/>
                      <a:pt x="20" y="9"/>
                      <a:pt x="19" y="9"/>
                    </a:cubicBezTo>
                    <a:cubicBezTo>
                      <a:pt x="5" y="1"/>
                      <a:pt x="5" y="1"/>
                      <a:pt x="5" y="1"/>
                    </a:cubicBezTo>
                    <a:cubicBezTo>
                      <a:pt x="3" y="0"/>
                      <a:pt x="3" y="0"/>
                      <a:pt x="3" y="0"/>
                    </a:cubicBezTo>
                    <a:cubicBezTo>
                      <a:pt x="3" y="0"/>
                      <a:pt x="3" y="0"/>
                      <a:pt x="2"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1" name="Freeform 327"/>
              <p:cNvSpPr/>
              <p:nvPr/>
            </p:nvSpPr>
            <p:spPr bwMode="auto">
              <a:xfrm>
                <a:off x="3640138" y="1379538"/>
                <a:ext cx="65088" cy="36513"/>
              </a:xfrm>
              <a:custGeom>
                <a:avLst/>
                <a:gdLst>
                  <a:gd name="T0" fmla="*/ 2 w 23"/>
                  <a:gd name="T1" fmla="*/ 0 h 13"/>
                  <a:gd name="T2" fmla="*/ 1 w 23"/>
                  <a:gd name="T3" fmla="*/ 0 h 13"/>
                  <a:gd name="T4" fmla="*/ 1 w 23"/>
                  <a:gd name="T5" fmla="*/ 1 h 13"/>
                  <a:gd name="T6" fmla="*/ 0 w 23"/>
                  <a:gd name="T7" fmla="*/ 1 h 13"/>
                  <a:gd name="T8" fmla="*/ 1 w 23"/>
                  <a:gd name="T9" fmla="*/ 3 h 13"/>
                  <a:gd name="T10" fmla="*/ 3 w 23"/>
                  <a:gd name="T11" fmla="*/ 4 h 13"/>
                  <a:gd name="T12" fmla="*/ 19 w 23"/>
                  <a:gd name="T13" fmla="*/ 13 h 13"/>
                  <a:gd name="T14" fmla="*/ 20 w 23"/>
                  <a:gd name="T15" fmla="*/ 13 h 13"/>
                  <a:gd name="T16" fmla="*/ 22 w 23"/>
                  <a:gd name="T17" fmla="*/ 12 h 13"/>
                  <a:gd name="T18" fmla="*/ 21 w 23"/>
                  <a:gd name="T19" fmla="*/ 10 h 13"/>
                  <a:gd name="T20" fmla="*/ 5 w 23"/>
                  <a:gd name="T21" fmla="*/ 1 h 13"/>
                  <a:gd name="T22" fmla="*/ 3 w 23"/>
                  <a:gd name="T23" fmla="*/ 0 h 13"/>
                  <a:gd name="T24" fmla="*/ 2 w 23"/>
                  <a:gd name="T25"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 h="13">
                    <a:moveTo>
                      <a:pt x="2" y="0"/>
                    </a:moveTo>
                    <a:cubicBezTo>
                      <a:pt x="2" y="0"/>
                      <a:pt x="1" y="0"/>
                      <a:pt x="1" y="0"/>
                    </a:cubicBezTo>
                    <a:cubicBezTo>
                      <a:pt x="1" y="0"/>
                      <a:pt x="1" y="0"/>
                      <a:pt x="1" y="1"/>
                    </a:cubicBezTo>
                    <a:cubicBezTo>
                      <a:pt x="0" y="1"/>
                      <a:pt x="0" y="1"/>
                      <a:pt x="0" y="1"/>
                    </a:cubicBezTo>
                    <a:cubicBezTo>
                      <a:pt x="0" y="2"/>
                      <a:pt x="0" y="3"/>
                      <a:pt x="1" y="3"/>
                    </a:cubicBezTo>
                    <a:cubicBezTo>
                      <a:pt x="3" y="4"/>
                      <a:pt x="3" y="4"/>
                      <a:pt x="3" y="4"/>
                    </a:cubicBezTo>
                    <a:cubicBezTo>
                      <a:pt x="19" y="13"/>
                      <a:pt x="19" y="13"/>
                      <a:pt x="19" y="13"/>
                    </a:cubicBezTo>
                    <a:cubicBezTo>
                      <a:pt x="20" y="13"/>
                      <a:pt x="20" y="13"/>
                      <a:pt x="20" y="13"/>
                    </a:cubicBezTo>
                    <a:cubicBezTo>
                      <a:pt x="21" y="13"/>
                      <a:pt x="22" y="13"/>
                      <a:pt x="22" y="12"/>
                    </a:cubicBezTo>
                    <a:cubicBezTo>
                      <a:pt x="23" y="11"/>
                      <a:pt x="22" y="10"/>
                      <a:pt x="21" y="10"/>
                    </a:cubicBezTo>
                    <a:cubicBezTo>
                      <a:pt x="5" y="1"/>
                      <a:pt x="5" y="1"/>
                      <a:pt x="5" y="1"/>
                    </a:cubicBezTo>
                    <a:cubicBezTo>
                      <a:pt x="3" y="0"/>
                      <a:pt x="3" y="0"/>
                      <a:pt x="3" y="0"/>
                    </a:cubicBezTo>
                    <a:cubicBezTo>
                      <a:pt x="3" y="0"/>
                      <a:pt x="3" y="0"/>
                      <a:pt x="2"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2" name="Freeform 328"/>
              <p:cNvSpPr/>
              <p:nvPr/>
            </p:nvSpPr>
            <p:spPr bwMode="auto">
              <a:xfrm>
                <a:off x="3617913" y="1416050"/>
                <a:ext cx="58738" cy="36513"/>
              </a:xfrm>
              <a:custGeom>
                <a:avLst/>
                <a:gdLst>
                  <a:gd name="T0" fmla="*/ 3 w 21"/>
                  <a:gd name="T1" fmla="*/ 0 h 13"/>
                  <a:gd name="T2" fmla="*/ 1 w 21"/>
                  <a:gd name="T3" fmla="*/ 1 h 13"/>
                  <a:gd name="T4" fmla="*/ 1 w 21"/>
                  <a:gd name="T5" fmla="*/ 2 h 13"/>
                  <a:gd name="T6" fmla="*/ 1 w 21"/>
                  <a:gd name="T7" fmla="*/ 2 h 13"/>
                  <a:gd name="T8" fmla="*/ 2 w 21"/>
                  <a:gd name="T9" fmla="*/ 4 h 13"/>
                  <a:gd name="T10" fmla="*/ 3 w 21"/>
                  <a:gd name="T11" fmla="*/ 5 h 13"/>
                  <a:gd name="T12" fmla="*/ 17 w 21"/>
                  <a:gd name="T13" fmla="*/ 13 h 13"/>
                  <a:gd name="T14" fmla="*/ 18 w 21"/>
                  <a:gd name="T15" fmla="*/ 13 h 13"/>
                  <a:gd name="T16" fmla="*/ 20 w 21"/>
                  <a:gd name="T17" fmla="*/ 12 h 13"/>
                  <a:gd name="T18" fmla="*/ 19 w 21"/>
                  <a:gd name="T19" fmla="*/ 9 h 13"/>
                  <a:gd name="T20" fmla="*/ 5 w 21"/>
                  <a:gd name="T21" fmla="*/ 2 h 13"/>
                  <a:gd name="T22" fmla="*/ 4 w 21"/>
                  <a:gd name="T23" fmla="*/ 1 h 13"/>
                  <a:gd name="T24" fmla="*/ 3 w 21"/>
                  <a:gd name="T25"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1" h="13">
                    <a:moveTo>
                      <a:pt x="3" y="0"/>
                    </a:moveTo>
                    <a:cubicBezTo>
                      <a:pt x="2" y="0"/>
                      <a:pt x="2" y="1"/>
                      <a:pt x="1" y="1"/>
                    </a:cubicBezTo>
                    <a:cubicBezTo>
                      <a:pt x="1" y="1"/>
                      <a:pt x="1" y="1"/>
                      <a:pt x="1" y="2"/>
                    </a:cubicBezTo>
                    <a:cubicBezTo>
                      <a:pt x="1" y="2"/>
                      <a:pt x="1" y="2"/>
                      <a:pt x="1" y="2"/>
                    </a:cubicBezTo>
                    <a:cubicBezTo>
                      <a:pt x="0" y="3"/>
                      <a:pt x="1" y="4"/>
                      <a:pt x="2" y="4"/>
                    </a:cubicBezTo>
                    <a:cubicBezTo>
                      <a:pt x="3" y="5"/>
                      <a:pt x="3" y="5"/>
                      <a:pt x="3" y="5"/>
                    </a:cubicBezTo>
                    <a:cubicBezTo>
                      <a:pt x="17" y="13"/>
                      <a:pt x="17" y="13"/>
                      <a:pt x="17" y="13"/>
                    </a:cubicBezTo>
                    <a:cubicBezTo>
                      <a:pt x="18" y="13"/>
                      <a:pt x="18" y="13"/>
                      <a:pt x="18" y="13"/>
                    </a:cubicBezTo>
                    <a:cubicBezTo>
                      <a:pt x="19" y="13"/>
                      <a:pt x="20" y="13"/>
                      <a:pt x="20" y="12"/>
                    </a:cubicBezTo>
                    <a:cubicBezTo>
                      <a:pt x="21" y="11"/>
                      <a:pt x="20" y="10"/>
                      <a:pt x="19" y="9"/>
                    </a:cubicBezTo>
                    <a:cubicBezTo>
                      <a:pt x="5" y="2"/>
                      <a:pt x="5" y="2"/>
                      <a:pt x="5" y="2"/>
                    </a:cubicBezTo>
                    <a:cubicBezTo>
                      <a:pt x="4" y="1"/>
                      <a:pt x="4" y="1"/>
                      <a:pt x="4" y="1"/>
                    </a:cubicBezTo>
                    <a:cubicBezTo>
                      <a:pt x="3" y="1"/>
                      <a:pt x="3" y="0"/>
                      <a:pt x="3"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3" name="Freeform 329"/>
              <p:cNvSpPr>
                <a:spLocks noEditPoints="1"/>
              </p:cNvSpPr>
              <p:nvPr/>
            </p:nvSpPr>
            <p:spPr bwMode="auto">
              <a:xfrm>
                <a:off x="4006851" y="808038"/>
                <a:ext cx="36513" cy="36513"/>
              </a:xfrm>
              <a:custGeom>
                <a:avLst/>
                <a:gdLst>
                  <a:gd name="T0" fmla="*/ 6 w 13"/>
                  <a:gd name="T1" fmla="*/ 9 h 13"/>
                  <a:gd name="T2" fmla="*/ 4 w 13"/>
                  <a:gd name="T3" fmla="*/ 6 h 13"/>
                  <a:gd name="T4" fmla="*/ 4 w 13"/>
                  <a:gd name="T5" fmla="*/ 6 h 13"/>
                  <a:gd name="T6" fmla="*/ 6 w 13"/>
                  <a:gd name="T7" fmla="*/ 4 h 13"/>
                  <a:gd name="T8" fmla="*/ 6 w 13"/>
                  <a:gd name="T9" fmla="*/ 4 h 13"/>
                  <a:gd name="T10" fmla="*/ 6 w 13"/>
                  <a:gd name="T11" fmla="*/ 4 h 13"/>
                  <a:gd name="T12" fmla="*/ 6 w 13"/>
                  <a:gd name="T13" fmla="*/ 4 h 13"/>
                  <a:gd name="T14" fmla="*/ 9 w 13"/>
                  <a:gd name="T15" fmla="*/ 6 h 13"/>
                  <a:gd name="T16" fmla="*/ 9 w 13"/>
                  <a:gd name="T17" fmla="*/ 6 h 13"/>
                  <a:gd name="T18" fmla="*/ 9 w 13"/>
                  <a:gd name="T19" fmla="*/ 6 h 13"/>
                  <a:gd name="T20" fmla="*/ 6 w 13"/>
                  <a:gd name="T21" fmla="*/ 9 h 13"/>
                  <a:gd name="T22" fmla="*/ 6 w 13"/>
                  <a:gd name="T23" fmla="*/ 9 h 13"/>
                  <a:gd name="T24" fmla="*/ 6 w 13"/>
                  <a:gd name="T25" fmla="*/ 9 h 13"/>
                  <a:gd name="T26" fmla="*/ 6 w 13"/>
                  <a:gd name="T27" fmla="*/ 0 h 13"/>
                  <a:gd name="T28" fmla="*/ 6 w 13"/>
                  <a:gd name="T29" fmla="*/ 0 h 13"/>
                  <a:gd name="T30" fmla="*/ 6 w 13"/>
                  <a:gd name="T31" fmla="*/ 0 h 13"/>
                  <a:gd name="T32" fmla="*/ 0 w 13"/>
                  <a:gd name="T33" fmla="*/ 6 h 13"/>
                  <a:gd name="T34" fmla="*/ 0 w 13"/>
                  <a:gd name="T35" fmla="*/ 7 h 13"/>
                  <a:gd name="T36" fmla="*/ 6 w 13"/>
                  <a:gd name="T37" fmla="*/ 13 h 13"/>
                  <a:gd name="T38" fmla="*/ 6 w 13"/>
                  <a:gd name="T39" fmla="*/ 13 h 13"/>
                  <a:gd name="T40" fmla="*/ 13 w 13"/>
                  <a:gd name="T41" fmla="*/ 6 h 13"/>
                  <a:gd name="T42" fmla="*/ 13 w 13"/>
                  <a:gd name="T43" fmla="*/ 6 h 13"/>
                  <a:gd name="T44" fmla="*/ 11 w 13"/>
                  <a:gd name="T45" fmla="*/ 6 h 13"/>
                  <a:gd name="T46" fmla="*/ 13 w 13"/>
                  <a:gd name="T47" fmla="*/ 6 h 13"/>
                  <a:gd name="T48" fmla="*/ 12 w 13"/>
                  <a:gd name="T49" fmla="*/ 3 h 13"/>
                  <a:gd name="T50" fmla="*/ 8 w 13"/>
                  <a:gd name="T51" fmla="*/ 0 h 13"/>
                  <a:gd name="T52" fmla="*/ 8 w 13"/>
                  <a:gd name="T53" fmla="*/ 0 h 13"/>
                  <a:gd name="T54" fmla="*/ 6 w 13"/>
                  <a:gd name="T55" fmla="*/ 0 h 13"/>
                  <a:gd name="T56" fmla="*/ 6 w 13"/>
                  <a:gd name="T57"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 h="13">
                    <a:moveTo>
                      <a:pt x="6" y="9"/>
                    </a:moveTo>
                    <a:cubicBezTo>
                      <a:pt x="5" y="9"/>
                      <a:pt x="4" y="8"/>
                      <a:pt x="4" y="6"/>
                    </a:cubicBezTo>
                    <a:cubicBezTo>
                      <a:pt x="4" y="6"/>
                      <a:pt x="4" y="6"/>
                      <a:pt x="4" y="6"/>
                    </a:cubicBezTo>
                    <a:cubicBezTo>
                      <a:pt x="4" y="5"/>
                      <a:pt x="5" y="4"/>
                      <a:pt x="6" y="4"/>
                    </a:cubicBezTo>
                    <a:cubicBezTo>
                      <a:pt x="6" y="4"/>
                      <a:pt x="6" y="4"/>
                      <a:pt x="6" y="4"/>
                    </a:cubicBezTo>
                    <a:cubicBezTo>
                      <a:pt x="6" y="4"/>
                      <a:pt x="6" y="4"/>
                      <a:pt x="6" y="4"/>
                    </a:cubicBezTo>
                    <a:cubicBezTo>
                      <a:pt x="6" y="4"/>
                      <a:pt x="6" y="4"/>
                      <a:pt x="6" y="4"/>
                    </a:cubicBezTo>
                    <a:cubicBezTo>
                      <a:pt x="7" y="4"/>
                      <a:pt x="9" y="5"/>
                      <a:pt x="9" y="6"/>
                    </a:cubicBezTo>
                    <a:cubicBezTo>
                      <a:pt x="9" y="6"/>
                      <a:pt x="9" y="6"/>
                      <a:pt x="9" y="6"/>
                    </a:cubicBezTo>
                    <a:cubicBezTo>
                      <a:pt x="9" y="6"/>
                      <a:pt x="9" y="6"/>
                      <a:pt x="9" y="6"/>
                    </a:cubicBezTo>
                    <a:cubicBezTo>
                      <a:pt x="9" y="8"/>
                      <a:pt x="8" y="9"/>
                      <a:pt x="6" y="9"/>
                    </a:cubicBezTo>
                    <a:cubicBezTo>
                      <a:pt x="6" y="9"/>
                      <a:pt x="6" y="9"/>
                      <a:pt x="6" y="9"/>
                    </a:cubicBezTo>
                    <a:cubicBezTo>
                      <a:pt x="6" y="9"/>
                      <a:pt x="6" y="9"/>
                      <a:pt x="6" y="9"/>
                    </a:cubicBezTo>
                    <a:moveTo>
                      <a:pt x="6" y="0"/>
                    </a:moveTo>
                    <a:cubicBezTo>
                      <a:pt x="6" y="0"/>
                      <a:pt x="6" y="0"/>
                      <a:pt x="6" y="0"/>
                    </a:cubicBezTo>
                    <a:cubicBezTo>
                      <a:pt x="6" y="0"/>
                      <a:pt x="6" y="0"/>
                      <a:pt x="6" y="0"/>
                    </a:cubicBezTo>
                    <a:cubicBezTo>
                      <a:pt x="2" y="0"/>
                      <a:pt x="0" y="3"/>
                      <a:pt x="0" y="6"/>
                    </a:cubicBezTo>
                    <a:cubicBezTo>
                      <a:pt x="0" y="7"/>
                      <a:pt x="0" y="7"/>
                      <a:pt x="0" y="7"/>
                    </a:cubicBezTo>
                    <a:cubicBezTo>
                      <a:pt x="0" y="10"/>
                      <a:pt x="3" y="13"/>
                      <a:pt x="6" y="13"/>
                    </a:cubicBezTo>
                    <a:cubicBezTo>
                      <a:pt x="6" y="13"/>
                      <a:pt x="6" y="13"/>
                      <a:pt x="6" y="13"/>
                    </a:cubicBezTo>
                    <a:cubicBezTo>
                      <a:pt x="10" y="13"/>
                      <a:pt x="13" y="10"/>
                      <a:pt x="13" y="6"/>
                    </a:cubicBezTo>
                    <a:cubicBezTo>
                      <a:pt x="13" y="6"/>
                      <a:pt x="13" y="6"/>
                      <a:pt x="13" y="6"/>
                    </a:cubicBezTo>
                    <a:cubicBezTo>
                      <a:pt x="11" y="6"/>
                      <a:pt x="11" y="6"/>
                      <a:pt x="11" y="6"/>
                    </a:cubicBezTo>
                    <a:cubicBezTo>
                      <a:pt x="13" y="6"/>
                      <a:pt x="13" y="6"/>
                      <a:pt x="13" y="6"/>
                    </a:cubicBezTo>
                    <a:cubicBezTo>
                      <a:pt x="13" y="5"/>
                      <a:pt x="12" y="4"/>
                      <a:pt x="12" y="3"/>
                    </a:cubicBezTo>
                    <a:cubicBezTo>
                      <a:pt x="11" y="1"/>
                      <a:pt x="9" y="0"/>
                      <a:pt x="8" y="0"/>
                    </a:cubicBezTo>
                    <a:cubicBezTo>
                      <a:pt x="8" y="0"/>
                      <a:pt x="8" y="0"/>
                      <a:pt x="8" y="0"/>
                    </a:cubicBezTo>
                    <a:cubicBezTo>
                      <a:pt x="7" y="0"/>
                      <a:pt x="7" y="0"/>
                      <a:pt x="6" y="0"/>
                    </a:cubicBezTo>
                    <a:cubicBezTo>
                      <a:pt x="6" y="0"/>
                      <a:pt x="6" y="0"/>
                      <a:pt x="6"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82" name="组合 81"/>
            <p:cNvGrpSpPr/>
            <p:nvPr/>
          </p:nvGrpSpPr>
          <p:grpSpPr>
            <a:xfrm>
              <a:off x="9905415" y="5940426"/>
              <a:ext cx="773113" cy="566738"/>
              <a:chOff x="8921751" y="5502275"/>
              <a:chExt cx="773113" cy="566738"/>
            </a:xfrm>
          </p:grpSpPr>
          <p:sp>
            <p:nvSpPr>
              <p:cNvPr id="163" name="Freeform 330"/>
              <p:cNvSpPr>
                <a:spLocks noEditPoints="1"/>
              </p:cNvSpPr>
              <p:nvPr/>
            </p:nvSpPr>
            <p:spPr bwMode="auto">
              <a:xfrm>
                <a:off x="8921751" y="5502275"/>
                <a:ext cx="773113" cy="566738"/>
              </a:xfrm>
              <a:custGeom>
                <a:avLst/>
                <a:gdLst>
                  <a:gd name="T0" fmla="*/ 255 w 276"/>
                  <a:gd name="T1" fmla="*/ 77 h 202"/>
                  <a:gd name="T2" fmla="*/ 255 w 276"/>
                  <a:gd name="T3" fmla="*/ 77 h 202"/>
                  <a:gd name="T4" fmla="*/ 255 w 276"/>
                  <a:gd name="T5" fmla="*/ 79 h 202"/>
                  <a:gd name="T6" fmla="*/ 256 w 276"/>
                  <a:gd name="T7" fmla="*/ 77 h 202"/>
                  <a:gd name="T8" fmla="*/ 255 w 276"/>
                  <a:gd name="T9" fmla="*/ 77 h 202"/>
                  <a:gd name="T10" fmla="*/ 85 w 276"/>
                  <a:gd name="T11" fmla="*/ 0 h 202"/>
                  <a:gd name="T12" fmla="*/ 84 w 276"/>
                  <a:gd name="T13" fmla="*/ 0 h 202"/>
                  <a:gd name="T14" fmla="*/ 1 w 276"/>
                  <a:gd name="T15" fmla="*/ 81 h 202"/>
                  <a:gd name="T16" fmla="*/ 1 w 276"/>
                  <a:gd name="T17" fmla="*/ 83 h 202"/>
                  <a:gd name="T18" fmla="*/ 2 w 276"/>
                  <a:gd name="T19" fmla="*/ 84 h 202"/>
                  <a:gd name="T20" fmla="*/ 52 w 276"/>
                  <a:gd name="T21" fmla="*/ 116 h 202"/>
                  <a:gd name="T22" fmla="*/ 68 w 276"/>
                  <a:gd name="T23" fmla="*/ 155 h 202"/>
                  <a:gd name="T24" fmla="*/ 72 w 276"/>
                  <a:gd name="T25" fmla="*/ 162 h 202"/>
                  <a:gd name="T26" fmla="*/ 79 w 276"/>
                  <a:gd name="T27" fmla="*/ 163 h 202"/>
                  <a:gd name="T28" fmla="*/ 81 w 276"/>
                  <a:gd name="T29" fmla="*/ 163 h 202"/>
                  <a:gd name="T30" fmla="*/ 91 w 276"/>
                  <a:gd name="T31" fmla="*/ 163 h 202"/>
                  <a:gd name="T32" fmla="*/ 169 w 276"/>
                  <a:gd name="T33" fmla="*/ 201 h 202"/>
                  <a:gd name="T34" fmla="*/ 170 w 276"/>
                  <a:gd name="T35" fmla="*/ 202 h 202"/>
                  <a:gd name="T36" fmla="*/ 170 w 276"/>
                  <a:gd name="T37" fmla="*/ 202 h 202"/>
                  <a:gd name="T38" fmla="*/ 172 w 276"/>
                  <a:gd name="T39" fmla="*/ 201 h 202"/>
                  <a:gd name="T40" fmla="*/ 276 w 276"/>
                  <a:gd name="T41" fmla="*/ 86 h 202"/>
                  <a:gd name="T42" fmla="*/ 276 w 276"/>
                  <a:gd name="T43" fmla="*/ 85 h 202"/>
                  <a:gd name="T44" fmla="*/ 275 w 276"/>
                  <a:gd name="T45" fmla="*/ 83 h 202"/>
                  <a:gd name="T46" fmla="*/ 261 w 276"/>
                  <a:gd name="T47" fmla="*/ 78 h 202"/>
                  <a:gd name="T48" fmla="*/ 261 w 276"/>
                  <a:gd name="T49" fmla="*/ 78 h 202"/>
                  <a:gd name="T50" fmla="*/ 258 w 276"/>
                  <a:gd name="T51" fmla="*/ 81 h 202"/>
                  <a:gd name="T52" fmla="*/ 269 w 276"/>
                  <a:gd name="T53" fmla="*/ 85 h 202"/>
                  <a:gd name="T54" fmla="*/ 271 w 276"/>
                  <a:gd name="T55" fmla="*/ 86 h 202"/>
                  <a:gd name="T56" fmla="*/ 170 w 276"/>
                  <a:gd name="T57" fmla="*/ 197 h 202"/>
                  <a:gd name="T58" fmla="*/ 92 w 276"/>
                  <a:gd name="T59" fmla="*/ 159 h 202"/>
                  <a:gd name="T60" fmla="*/ 91 w 276"/>
                  <a:gd name="T61" fmla="*/ 159 h 202"/>
                  <a:gd name="T62" fmla="*/ 80 w 276"/>
                  <a:gd name="T63" fmla="*/ 159 h 202"/>
                  <a:gd name="T64" fmla="*/ 79 w 276"/>
                  <a:gd name="T65" fmla="*/ 159 h 202"/>
                  <a:gd name="T66" fmla="*/ 79 w 276"/>
                  <a:gd name="T67" fmla="*/ 159 h 202"/>
                  <a:gd name="T68" fmla="*/ 74 w 276"/>
                  <a:gd name="T69" fmla="*/ 158 h 202"/>
                  <a:gd name="T70" fmla="*/ 72 w 276"/>
                  <a:gd name="T71" fmla="*/ 155 h 202"/>
                  <a:gd name="T72" fmla="*/ 56 w 276"/>
                  <a:gd name="T73" fmla="*/ 114 h 202"/>
                  <a:gd name="T74" fmla="*/ 6 w 276"/>
                  <a:gd name="T75" fmla="*/ 81 h 202"/>
                  <a:gd name="T76" fmla="*/ 86 w 276"/>
                  <a:gd name="T77" fmla="*/ 4 h 202"/>
                  <a:gd name="T78" fmla="*/ 87 w 276"/>
                  <a:gd name="T79" fmla="*/ 4 h 202"/>
                  <a:gd name="T80" fmla="*/ 90 w 276"/>
                  <a:gd name="T81" fmla="*/ 1 h 202"/>
                  <a:gd name="T82" fmla="*/ 91 w 276"/>
                  <a:gd name="T83" fmla="*/ 1 h 202"/>
                  <a:gd name="T84" fmla="*/ 91 w 276"/>
                  <a:gd name="T85" fmla="*/ 1 h 202"/>
                  <a:gd name="T86" fmla="*/ 85 w 276"/>
                  <a:gd name="T87" fmla="*/ 0 h 202"/>
                  <a:gd name="T88" fmla="*/ 85 w 276"/>
                  <a:gd name="T89" fmla="*/ 0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76" h="201">
                    <a:moveTo>
                      <a:pt x="255" y="77"/>
                    </a:moveTo>
                    <a:cubicBezTo>
                      <a:pt x="255" y="77"/>
                      <a:pt x="255" y="77"/>
                      <a:pt x="255" y="77"/>
                    </a:cubicBezTo>
                    <a:cubicBezTo>
                      <a:pt x="254" y="78"/>
                      <a:pt x="254" y="79"/>
                      <a:pt x="255" y="79"/>
                    </a:cubicBezTo>
                    <a:cubicBezTo>
                      <a:pt x="256" y="77"/>
                      <a:pt x="256" y="77"/>
                      <a:pt x="256" y="77"/>
                    </a:cubicBezTo>
                    <a:cubicBezTo>
                      <a:pt x="256" y="77"/>
                      <a:pt x="256" y="77"/>
                      <a:pt x="255" y="77"/>
                    </a:cubicBezTo>
                    <a:moveTo>
                      <a:pt x="85" y="0"/>
                    </a:moveTo>
                    <a:cubicBezTo>
                      <a:pt x="84" y="0"/>
                      <a:pt x="84" y="0"/>
                      <a:pt x="84" y="0"/>
                    </a:cubicBezTo>
                    <a:cubicBezTo>
                      <a:pt x="1" y="81"/>
                      <a:pt x="1" y="81"/>
                      <a:pt x="1" y="81"/>
                    </a:cubicBezTo>
                    <a:cubicBezTo>
                      <a:pt x="1" y="81"/>
                      <a:pt x="0" y="82"/>
                      <a:pt x="1" y="83"/>
                    </a:cubicBezTo>
                    <a:cubicBezTo>
                      <a:pt x="1" y="83"/>
                      <a:pt x="1" y="84"/>
                      <a:pt x="2" y="84"/>
                    </a:cubicBezTo>
                    <a:cubicBezTo>
                      <a:pt x="27" y="89"/>
                      <a:pt x="42" y="102"/>
                      <a:pt x="52" y="116"/>
                    </a:cubicBezTo>
                    <a:cubicBezTo>
                      <a:pt x="62" y="130"/>
                      <a:pt x="66" y="146"/>
                      <a:pt x="68" y="155"/>
                    </a:cubicBezTo>
                    <a:cubicBezTo>
                      <a:pt x="68" y="158"/>
                      <a:pt x="70" y="160"/>
                      <a:pt x="72" y="162"/>
                    </a:cubicBezTo>
                    <a:cubicBezTo>
                      <a:pt x="74" y="163"/>
                      <a:pt x="76" y="163"/>
                      <a:pt x="79" y="163"/>
                    </a:cubicBezTo>
                    <a:cubicBezTo>
                      <a:pt x="79" y="163"/>
                      <a:pt x="80" y="163"/>
                      <a:pt x="81" y="163"/>
                    </a:cubicBezTo>
                    <a:cubicBezTo>
                      <a:pt x="84" y="163"/>
                      <a:pt x="87" y="163"/>
                      <a:pt x="91" y="163"/>
                    </a:cubicBezTo>
                    <a:cubicBezTo>
                      <a:pt x="111" y="163"/>
                      <a:pt x="142" y="169"/>
                      <a:pt x="169" y="201"/>
                    </a:cubicBezTo>
                    <a:cubicBezTo>
                      <a:pt x="169" y="202"/>
                      <a:pt x="170" y="202"/>
                      <a:pt x="170" y="202"/>
                    </a:cubicBezTo>
                    <a:cubicBezTo>
                      <a:pt x="170" y="202"/>
                      <a:pt x="170" y="202"/>
                      <a:pt x="170" y="202"/>
                    </a:cubicBezTo>
                    <a:cubicBezTo>
                      <a:pt x="171" y="202"/>
                      <a:pt x="171" y="202"/>
                      <a:pt x="172" y="201"/>
                    </a:cubicBezTo>
                    <a:cubicBezTo>
                      <a:pt x="276" y="86"/>
                      <a:pt x="276" y="86"/>
                      <a:pt x="276" y="86"/>
                    </a:cubicBezTo>
                    <a:cubicBezTo>
                      <a:pt x="276" y="86"/>
                      <a:pt x="276" y="85"/>
                      <a:pt x="276" y="85"/>
                    </a:cubicBezTo>
                    <a:cubicBezTo>
                      <a:pt x="276" y="84"/>
                      <a:pt x="276" y="84"/>
                      <a:pt x="275" y="83"/>
                    </a:cubicBezTo>
                    <a:cubicBezTo>
                      <a:pt x="275" y="83"/>
                      <a:pt x="270" y="81"/>
                      <a:pt x="261" y="78"/>
                    </a:cubicBezTo>
                    <a:cubicBezTo>
                      <a:pt x="261" y="78"/>
                      <a:pt x="261" y="78"/>
                      <a:pt x="261" y="78"/>
                    </a:cubicBezTo>
                    <a:cubicBezTo>
                      <a:pt x="258" y="81"/>
                      <a:pt x="258" y="81"/>
                      <a:pt x="258" y="81"/>
                    </a:cubicBezTo>
                    <a:cubicBezTo>
                      <a:pt x="263" y="83"/>
                      <a:pt x="266" y="84"/>
                      <a:pt x="269" y="85"/>
                    </a:cubicBezTo>
                    <a:cubicBezTo>
                      <a:pt x="270" y="85"/>
                      <a:pt x="270" y="86"/>
                      <a:pt x="271" y="86"/>
                    </a:cubicBezTo>
                    <a:cubicBezTo>
                      <a:pt x="170" y="197"/>
                      <a:pt x="170" y="197"/>
                      <a:pt x="170" y="197"/>
                    </a:cubicBezTo>
                    <a:cubicBezTo>
                      <a:pt x="143" y="165"/>
                      <a:pt x="111" y="159"/>
                      <a:pt x="92" y="159"/>
                    </a:cubicBezTo>
                    <a:cubicBezTo>
                      <a:pt x="92" y="159"/>
                      <a:pt x="91" y="159"/>
                      <a:pt x="91" y="159"/>
                    </a:cubicBezTo>
                    <a:cubicBezTo>
                      <a:pt x="87" y="159"/>
                      <a:pt x="83" y="159"/>
                      <a:pt x="80" y="159"/>
                    </a:cubicBezTo>
                    <a:cubicBezTo>
                      <a:pt x="80" y="159"/>
                      <a:pt x="79" y="159"/>
                      <a:pt x="79" y="159"/>
                    </a:cubicBezTo>
                    <a:cubicBezTo>
                      <a:pt x="79" y="159"/>
                      <a:pt x="79" y="159"/>
                      <a:pt x="79" y="159"/>
                    </a:cubicBezTo>
                    <a:cubicBezTo>
                      <a:pt x="77" y="159"/>
                      <a:pt x="75" y="159"/>
                      <a:pt x="74" y="158"/>
                    </a:cubicBezTo>
                    <a:cubicBezTo>
                      <a:pt x="73" y="157"/>
                      <a:pt x="72" y="157"/>
                      <a:pt x="72" y="155"/>
                    </a:cubicBezTo>
                    <a:cubicBezTo>
                      <a:pt x="70" y="145"/>
                      <a:pt x="66" y="129"/>
                      <a:pt x="56" y="114"/>
                    </a:cubicBezTo>
                    <a:cubicBezTo>
                      <a:pt x="46" y="100"/>
                      <a:pt x="30" y="87"/>
                      <a:pt x="6" y="81"/>
                    </a:cubicBezTo>
                    <a:cubicBezTo>
                      <a:pt x="86" y="4"/>
                      <a:pt x="86" y="4"/>
                      <a:pt x="86" y="4"/>
                    </a:cubicBezTo>
                    <a:cubicBezTo>
                      <a:pt x="87" y="4"/>
                      <a:pt x="87" y="4"/>
                      <a:pt x="87" y="4"/>
                    </a:cubicBezTo>
                    <a:cubicBezTo>
                      <a:pt x="90" y="1"/>
                      <a:pt x="90" y="1"/>
                      <a:pt x="90" y="1"/>
                    </a:cubicBezTo>
                    <a:cubicBezTo>
                      <a:pt x="90" y="1"/>
                      <a:pt x="91" y="1"/>
                      <a:pt x="91" y="1"/>
                    </a:cubicBezTo>
                    <a:cubicBezTo>
                      <a:pt x="91" y="1"/>
                      <a:pt x="91" y="1"/>
                      <a:pt x="91" y="1"/>
                    </a:cubicBezTo>
                    <a:cubicBezTo>
                      <a:pt x="85" y="0"/>
                      <a:pt x="85" y="0"/>
                      <a:pt x="85" y="0"/>
                    </a:cubicBezTo>
                    <a:cubicBezTo>
                      <a:pt x="85" y="0"/>
                      <a:pt x="85" y="0"/>
                      <a:pt x="85"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4" name="Freeform 331"/>
              <p:cNvSpPr>
                <a:spLocks noEditPoints="1"/>
              </p:cNvSpPr>
              <p:nvPr/>
            </p:nvSpPr>
            <p:spPr bwMode="auto">
              <a:xfrm>
                <a:off x="8955088" y="5502275"/>
                <a:ext cx="700088" cy="504825"/>
              </a:xfrm>
              <a:custGeom>
                <a:avLst/>
                <a:gdLst>
                  <a:gd name="T0" fmla="*/ 65 w 250"/>
                  <a:gd name="T1" fmla="*/ 159 h 180"/>
                  <a:gd name="T2" fmla="*/ 65 w 250"/>
                  <a:gd name="T3" fmla="*/ 159 h 180"/>
                  <a:gd name="T4" fmla="*/ 65 w 250"/>
                  <a:gd name="T5" fmla="*/ 159 h 180"/>
                  <a:gd name="T6" fmla="*/ 65 w 250"/>
                  <a:gd name="T7" fmla="*/ 159 h 180"/>
                  <a:gd name="T8" fmla="*/ 65 w 250"/>
                  <a:gd name="T9" fmla="*/ 158 h 180"/>
                  <a:gd name="T10" fmla="*/ 65 w 250"/>
                  <a:gd name="T11" fmla="*/ 158 h 180"/>
                  <a:gd name="T12" fmla="*/ 65 w 250"/>
                  <a:gd name="T13" fmla="*/ 158 h 180"/>
                  <a:gd name="T14" fmla="*/ 63 w 250"/>
                  <a:gd name="T15" fmla="*/ 158 h 180"/>
                  <a:gd name="T16" fmla="*/ 65 w 250"/>
                  <a:gd name="T17" fmla="*/ 159 h 180"/>
                  <a:gd name="T18" fmla="*/ 65 w 250"/>
                  <a:gd name="T19" fmla="*/ 159 h 180"/>
                  <a:gd name="T20" fmla="*/ 63 w 250"/>
                  <a:gd name="T21" fmla="*/ 158 h 180"/>
                  <a:gd name="T22" fmla="*/ 63 w 250"/>
                  <a:gd name="T23" fmla="*/ 158 h 180"/>
                  <a:gd name="T24" fmla="*/ 63 w 250"/>
                  <a:gd name="T25" fmla="*/ 157 h 180"/>
                  <a:gd name="T26" fmla="*/ 63 w 250"/>
                  <a:gd name="T27" fmla="*/ 157 h 180"/>
                  <a:gd name="T28" fmla="*/ 63 w 250"/>
                  <a:gd name="T29" fmla="*/ 157 h 180"/>
                  <a:gd name="T30" fmla="*/ 84 w 250"/>
                  <a:gd name="T31" fmla="*/ 0 h 180"/>
                  <a:gd name="T32" fmla="*/ 79 w 250"/>
                  <a:gd name="T33" fmla="*/ 1 h 180"/>
                  <a:gd name="T34" fmla="*/ 78 w 250"/>
                  <a:gd name="T35" fmla="*/ 1 h 180"/>
                  <a:gd name="T36" fmla="*/ 1 w 250"/>
                  <a:gd name="T37" fmla="*/ 77 h 180"/>
                  <a:gd name="T38" fmla="*/ 2 w 250"/>
                  <a:gd name="T39" fmla="*/ 80 h 180"/>
                  <a:gd name="T40" fmla="*/ 59 w 250"/>
                  <a:gd name="T41" fmla="*/ 135 h 180"/>
                  <a:gd name="T42" fmla="*/ 62 w 250"/>
                  <a:gd name="T43" fmla="*/ 155 h 180"/>
                  <a:gd name="T44" fmla="*/ 63 w 250"/>
                  <a:gd name="T45" fmla="*/ 157 h 180"/>
                  <a:gd name="T46" fmla="*/ 63 w 250"/>
                  <a:gd name="T47" fmla="*/ 155 h 180"/>
                  <a:gd name="T48" fmla="*/ 58 w 250"/>
                  <a:gd name="T49" fmla="*/ 120 h 180"/>
                  <a:gd name="T50" fmla="*/ 6 w 250"/>
                  <a:gd name="T51" fmla="*/ 77 h 180"/>
                  <a:gd name="T52" fmla="*/ 84 w 250"/>
                  <a:gd name="T53" fmla="*/ 4 h 180"/>
                  <a:gd name="T54" fmla="*/ 147 w 250"/>
                  <a:gd name="T55" fmla="*/ 60 h 180"/>
                  <a:gd name="T56" fmla="*/ 150 w 250"/>
                  <a:gd name="T57" fmla="*/ 59 h 180"/>
                  <a:gd name="T58" fmla="*/ 151 w 250"/>
                  <a:gd name="T59" fmla="*/ 62 h 180"/>
                  <a:gd name="T60" fmla="*/ 171 w 250"/>
                  <a:gd name="T61" fmla="*/ 59 h 180"/>
                  <a:gd name="T62" fmla="*/ 222 w 250"/>
                  <a:gd name="T63" fmla="*/ 69 h 180"/>
                  <a:gd name="T64" fmla="*/ 243 w 250"/>
                  <a:gd name="T65" fmla="*/ 77 h 180"/>
                  <a:gd name="T66" fmla="*/ 243 w 250"/>
                  <a:gd name="T67" fmla="*/ 79 h 180"/>
                  <a:gd name="T68" fmla="*/ 92 w 250"/>
                  <a:gd name="T69" fmla="*/ 149 h 180"/>
                  <a:gd name="T70" fmla="*/ 72 w 250"/>
                  <a:gd name="T71" fmla="*/ 152 h 180"/>
                  <a:gd name="T72" fmla="*/ 66 w 250"/>
                  <a:gd name="T73" fmla="*/ 158 h 180"/>
                  <a:gd name="T74" fmla="*/ 66 w 250"/>
                  <a:gd name="T75" fmla="*/ 158 h 180"/>
                  <a:gd name="T76" fmla="*/ 92 w 250"/>
                  <a:gd name="T77" fmla="*/ 153 h 180"/>
                  <a:gd name="T78" fmla="*/ 153 w 250"/>
                  <a:gd name="T79" fmla="*/ 180 h 180"/>
                  <a:gd name="T80" fmla="*/ 154 w 250"/>
                  <a:gd name="T81" fmla="*/ 180 h 180"/>
                  <a:gd name="T82" fmla="*/ 249 w 250"/>
                  <a:gd name="T83" fmla="*/ 78 h 180"/>
                  <a:gd name="T84" fmla="*/ 250 w 250"/>
                  <a:gd name="T85" fmla="*/ 76 h 180"/>
                  <a:gd name="T86" fmla="*/ 223 w 250"/>
                  <a:gd name="T87" fmla="*/ 65 h 180"/>
                  <a:gd name="T88" fmla="*/ 151 w 250"/>
                  <a:gd name="T89" fmla="*/ 58 h 180"/>
                  <a:gd name="T90" fmla="*/ 84 w 250"/>
                  <a:gd name="T91" fmla="*/ 0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50" h="180">
                    <a:moveTo>
                      <a:pt x="65" y="159"/>
                    </a:moveTo>
                    <a:cubicBezTo>
                      <a:pt x="65" y="159"/>
                      <a:pt x="65" y="159"/>
                      <a:pt x="65" y="159"/>
                    </a:cubicBezTo>
                    <a:cubicBezTo>
                      <a:pt x="65" y="159"/>
                      <a:pt x="65" y="159"/>
                      <a:pt x="65" y="159"/>
                    </a:cubicBezTo>
                    <a:moveTo>
                      <a:pt x="65" y="159"/>
                    </a:moveTo>
                    <a:cubicBezTo>
                      <a:pt x="65" y="159"/>
                      <a:pt x="65" y="159"/>
                      <a:pt x="65" y="159"/>
                    </a:cubicBezTo>
                    <a:cubicBezTo>
                      <a:pt x="65" y="159"/>
                      <a:pt x="65" y="159"/>
                      <a:pt x="65" y="159"/>
                    </a:cubicBezTo>
                    <a:moveTo>
                      <a:pt x="65" y="159"/>
                    </a:moveTo>
                    <a:cubicBezTo>
                      <a:pt x="65" y="159"/>
                      <a:pt x="65" y="159"/>
                      <a:pt x="65" y="159"/>
                    </a:cubicBezTo>
                    <a:cubicBezTo>
                      <a:pt x="65" y="159"/>
                      <a:pt x="65" y="159"/>
                      <a:pt x="65" y="159"/>
                    </a:cubicBezTo>
                    <a:moveTo>
                      <a:pt x="65" y="158"/>
                    </a:moveTo>
                    <a:cubicBezTo>
                      <a:pt x="65" y="158"/>
                      <a:pt x="65" y="158"/>
                      <a:pt x="65" y="159"/>
                    </a:cubicBezTo>
                    <a:cubicBezTo>
                      <a:pt x="65" y="158"/>
                      <a:pt x="65" y="158"/>
                      <a:pt x="65" y="158"/>
                    </a:cubicBezTo>
                    <a:moveTo>
                      <a:pt x="66" y="158"/>
                    </a:moveTo>
                    <a:cubicBezTo>
                      <a:pt x="66" y="158"/>
                      <a:pt x="66" y="158"/>
                      <a:pt x="65" y="158"/>
                    </a:cubicBezTo>
                    <a:cubicBezTo>
                      <a:pt x="66" y="158"/>
                      <a:pt x="66" y="158"/>
                      <a:pt x="66" y="158"/>
                    </a:cubicBezTo>
                    <a:moveTo>
                      <a:pt x="63" y="158"/>
                    </a:moveTo>
                    <a:cubicBezTo>
                      <a:pt x="63" y="158"/>
                      <a:pt x="63" y="158"/>
                      <a:pt x="64" y="158"/>
                    </a:cubicBezTo>
                    <a:cubicBezTo>
                      <a:pt x="64" y="159"/>
                      <a:pt x="64" y="159"/>
                      <a:pt x="65" y="159"/>
                    </a:cubicBezTo>
                    <a:cubicBezTo>
                      <a:pt x="65" y="159"/>
                      <a:pt x="65" y="159"/>
                      <a:pt x="65" y="159"/>
                    </a:cubicBezTo>
                    <a:cubicBezTo>
                      <a:pt x="65" y="159"/>
                      <a:pt x="65" y="159"/>
                      <a:pt x="65" y="159"/>
                    </a:cubicBezTo>
                    <a:cubicBezTo>
                      <a:pt x="64" y="159"/>
                      <a:pt x="64" y="159"/>
                      <a:pt x="63" y="158"/>
                    </a:cubicBezTo>
                    <a:cubicBezTo>
                      <a:pt x="63" y="158"/>
                      <a:pt x="63" y="158"/>
                      <a:pt x="63" y="158"/>
                    </a:cubicBezTo>
                    <a:moveTo>
                      <a:pt x="63" y="158"/>
                    </a:moveTo>
                    <a:cubicBezTo>
                      <a:pt x="63" y="158"/>
                      <a:pt x="63" y="158"/>
                      <a:pt x="63" y="158"/>
                    </a:cubicBezTo>
                    <a:cubicBezTo>
                      <a:pt x="63" y="158"/>
                      <a:pt x="63" y="158"/>
                      <a:pt x="63" y="158"/>
                    </a:cubicBezTo>
                    <a:moveTo>
                      <a:pt x="63" y="157"/>
                    </a:moveTo>
                    <a:cubicBezTo>
                      <a:pt x="63" y="157"/>
                      <a:pt x="63" y="157"/>
                      <a:pt x="63" y="157"/>
                    </a:cubicBezTo>
                    <a:cubicBezTo>
                      <a:pt x="63" y="157"/>
                      <a:pt x="63" y="157"/>
                      <a:pt x="63" y="157"/>
                    </a:cubicBezTo>
                    <a:moveTo>
                      <a:pt x="63" y="157"/>
                    </a:moveTo>
                    <a:cubicBezTo>
                      <a:pt x="63" y="157"/>
                      <a:pt x="63" y="157"/>
                      <a:pt x="63" y="157"/>
                    </a:cubicBezTo>
                    <a:cubicBezTo>
                      <a:pt x="63" y="157"/>
                      <a:pt x="63" y="157"/>
                      <a:pt x="63" y="157"/>
                    </a:cubicBezTo>
                    <a:moveTo>
                      <a:pt x="84" y="0"/>
                    </a:moveTo>
                    <a:cubicBezTo>
                      <a:pt x="84" y="0"/>
                      <a:pt x="84" y="0"/>
                      <a:pt x="84" y="0"/>
                    </a:cubicBezTo>
                    <a:cubicBezTo>
                      <a:pt x="82" y="0"/>
                      <a:pt x="80" y="0"/>
                      <a:pt x="79" y="1"/>
                    </a:cubicBezTo>
                    <a:cubicBezTo>
                      <a:pt x="79" y="1"/>
                      <a:pt x="79" y="1"/>
                      <a:pt x="79" y="1"/>
                    </a:cubicBezTo>
                    <a:cubicBezTo>
                      <a:pt x="79" y="1"/>
                      <a:pt x="78" y="1"/>
                      <a:pt x="78" y="1"/>
                    </a:cubicBezTo>
                    <a:cubicBezTo>
                      <a:pt x="75" y="4"/>
                      <a:pt x="75" y="4"/>
                      <a:pt x="75" y="4"/>
                    </a:cubicBezTo>
                    <a:cubicBezTo>
                      <a:pt x="1" y="77"/>
                      <a:pt x="1" y="77"/>
                      <a:pt x="1" y="77"/>
                    </a:cubicBezTo>
                    <a:cubicBezTo>
                      <a:pt x="0" y="77"/>
                      <a:pt x="0" y="78"/>
                      <a:pt x="0" y="79"/>
                    </a:cubicBezTo>
                    <a:cubicBezTo>
                      <a:pt x="0" y="79"/>
                      <a:pt x="1" y="80"/>
                      <a:pt x="2" y="80"/>
                    </a:cubicBezTo>
                    <a:cubicBezTo>
                      <a:pt x="16" y="82"/>
                      <a:pt x="27" y="88"/>
                      <a:pt x="36" y="95"/>
                    </a:cubicBezTo>
                    <a:cubicBezTo>
                      <a:pt x="49" y="107"/>
                      <a:pt x="55" y="122"/>
                      <a:pt x="59" y="135"/>
                    </a:cubicBezTo>
                    <a:cubicBezTo>
                      <a:pt x="61" y="141"/>
                      <a:pt x="61" y="146"/>
                      <a:pt x="62" y="150"/>
                    </a:cubicBezTo>
                    <a:cubicBezTo>
                      <a:pt x="62" y="152"/>
                      <a:pt x="62" y="154"/>
                      <a:pt x="62" y="155"/>
                    </a:cubicBezTo>
                    <a:cubicBezTo>
                      <a:pt x="63" y="156"/>
                      <a:pt x="63" y="156"/>
                      <a:pt x="63" y="156"/>
                    </a:cubicBezTo>
                    <a:cubicBezTo>
                      <a:pt x="63" y="157"/>
                      <a:pt x="63" y="157"/>
                      <a:pt x="63" y="157"/>
                    </a:cubicBezTo>
                    <a:cubicBezTo>
                      <a:pt x="63" y="157"/>
                      <a:pt x="63" y="157"/>
                      <a:pt x="63" y="157"/>
                    </a:cubicBezTo>
                    <a:cubicBezTo>
                      <a:pt x="63" y="156"/>
                      <a:pt x="63" y="156"/>
                      <a:pt x="63" y="155"/>
                    </a:cubicBezTo>
                    <a:cubicBezTo>
                      <a:pt x="66" y="152"/>
                      <a:pt x="66" y="152"/>
                      <a:pt x="66" y="152"/>
                    </a:cubicBezTo>
                    <a:cubicBezTo>
                      <a:pt x="65" y="145"/>
                      <a:pt x="63" y="133"/>
                      <a:pt x="58" y="120"/>
                    </a:cubicBezTo>
                    <a:cubicBezTo>
                      <a:pt x="54" y="110"/>
                      <a:pt x="48" y="100"/>
                      <a:pt x="39" y="92"/>
                    </a:cubicBezTo>
                    <a:cubicBezTo>
                      <a:pt x="30" y="85"/>
                      <a:pt x="20" y="79"/>
                      <a:pt x="6" y="77"/>
                    </a:cubicBezTo>
                    <a:cubicBezTo>
                      <a:pt x="80" y="4"/>
                      <a:pt x="80" y="4"/>
                      <a:pt x="80" y="4"/>
                    </a:cubicBezTo>
                    <a:cubicBezTo>
                      <a:pt x="81" y="4"/>
                      <a:pt x="82" y="4"/>
                      <a:pt x="84" y="4"/>
                    </a:cubicBezTo>
                    <a:cubicBezTo>
                      <a:pt x="90" y="4"/>
                      <a:pt x="101" y="5"/>
                      <a:pt x="113" y="13"/>
                    </a:cubicBezTo>
                    <a:cubicBezTo>
                      <a:pt x="125" y="21"/>
                      <a:pt x="137" y="35"/>
                      <a:pt x="147" y="60"/>
                    </a:cubicBezTo>
                    <a:cubicBezTo>
                      <a:pt x="148" y="59"/>
                      <a:pt x="148" y="59"/>
                      <a:pt x="148" y="59"/>
                    </a:cubicBezTo>
                    <a:cubicBezTo>
                      <a:pt x="148" y="59"/>
                      <a:pt x="149" y="59"/>
                      <a:pt x="150" y="59"/>
                    </a:cubicBezTo>
                    <a:cubicBezTo>
                      <a:pt x="150" y="59"/>
                      <a:pt x="150" y="59"/>
                      <a:pt x="151" y="59"/>
                    </a:cubicBezTo>
                    <a:cubicBezTo>
                      <a:pt x="152" y="60"/>
                      <a:pt x="152" y="61"/>
                      <a:pt x="151" y="62"/>
                    </a:cubicBezTo>
                    <a:cubicBezTo>
                      <a:pt x="151" y="62"/>
                      <a:pt x="151" y="62"/>
                      <a:pt x="151" y="62"/>
                    </a:cubicBezTo>
                    <a:cubicBezTo>
                      <a:pt x="157" y="60"/>
                      <a:pt x="164" y="59"/>
                      <a:pt x="171" y="59"/>
                    </a:cubicBezTo>
                    <a:cubicBezTo>
                      <a:pt x="171" y="59"/>
                      <a:pt x="171" y="59"/>
                      <a:pt x="171" y="59"/>
                    </a:cubicBezTo>
                    <a:cubicBezTo>
                      <a:pt x="188" y="59"/>
                      <a:pt x="207" y="64"/>
                      <a:pt x="222" y="69"/>
                    </a:cubicBezTo>
                    <a:cubicBezTo>
                      <a:pt x="229" y="71"/>
                      <a:pt x="235" y="74"/>
                      <a:pt x="240" y="75"/>
                    </a:cubicBezTo>
                    <a:cubicBezTo>
                      <a:pt x="241" y="76"/>
                      <a:pt x="242" y="76"/>
                      <a:pt x="243" y="77"/>
                    </a:cubicBezTo>
                    <a:cubicBezTo>
                      <a:pt x="244" y="77"/>
                      <a:pt x="244" y="77"/>
                      <a:pt x="244" y="77"/>
                    </a:cubicBezTo>
                    <a:cubicBezTo>
                      <a:pt x="243" y="79"/>
                      <a:pt x="243" y="79"/>
                      <a:pt x="243" y="79"/>
                    </a:cubicBezTo>
                    <a:cubicBezTo>
                      <a:pt x="152" y="175"/>
                      <a:pt x="152" y="175"/>
                      <a:pt x="152" y="175"/>
                    </a:cubicBezTo>
                    <a:cubicBezTo>
                      <a:pt x="129" y="154"/>
                      <a:pt x="108" y="149"/>
                      <a:pt x="92" y="149"/>
                    </a:cubicBezTo>
                    <a:cubicBezTo>
                      <a:pt x="92" y="149"/>
                      <a:pt x="92" y="149"/>
                      <a:pt x="92" y="149"/>
                    </a:cubicBezTo>
                    <a:cubicBezTo>
                      <a:pt x="83" y="149"/>
                      <a:pt x="77" y="150"/>
                      <a:pt x="72" y="152"/>
                    </a:cubicBezTo>
                    <a:cubicBezTo>
                      <a:pt x="66" y="158"/>
                      <a:pt x="66" y="158"/>
                      <a:pt x="66" y="158"/>
                    </a:cubicBezTo>
                    <a:cubicBezTo>
                      <a:pt x="66" y="158"/>
                      <a:pt x="66" y="158"/>
                      <a:pt x="66" y="158"/>
                    </a:cubicBezTo>
                    <a:cubicBezTo>
                      <a:pt x="66" y="158"/>
                      <a:pt x="66" y="158"/>
                      <a:pt x="66" y="158"/>
                    </a:cubicBezTo>
                    <a:cubicBezTo>
                      <a:pt x="66" y="158"/>
                      <a:pt x="66" y="158"/>
                      <a:pt x="66" y="158"/>
                    </a:cubicBezTo>
                    <a:cubicBezTo>
                      <a:pt x="66" y="158"/>
                      <a:pt x="66" y="158"/>
                      <a:pt x="66" y="158"/>
                    </a:cubicBezTo>
                    <a:cubicBezTo>
                      <a:pt x="67" y="158"/>
                      <a:pt x="77" y="153"/>
                      <a:pt x="92" y="153"/>
                    </a:cubicBezTo>
                    <a:cubicBezTo>
                      <a:pt x="107" y="153"/>
                      <a:pt x="128" y="158"/>
                      <a:pt x="151" y="180"/>
                    </a:cubicBezTo>
                    <a:cubicBezTo>
                      <a:pt x="152" y="180"/>
                      <a:pt x="152" y="180"/>
                      <a:pt x="153" y="180"/>
                    </a:cubicBezTo>
                    <a:cubicBezTo>
                      <a:pt x="153" y="180"/>
                      <a:pt x="153" y="180"/>
                      <a:pt x="153" y="180"/>
                    </a:cubicBezTo>
                    <a:cubicBezTo>
                      <a:pt x="153" y="180"/>
                      <a:pt x="154" y="180"/>
                      <a:pt x="154" y="180"/>
                    </a:cubicBezTo>
                    <a:cubicBezTo>
                      <a:pt x="246" y="81"/>
                      <a:pt x="246" y="81"/>
                      <a:pt x="246" y="81"/>
                    </a:cubicBezTo>
                    <a:cubicBezTo>
                      <a:pt x="249" y="78"/>
                      <a:pt x="249" y="78"/>
                      <a:pt x="249" y="78"/>
                    </a:cubicBezTo>
                    <a:cubicBezTo>
                      <a:pt x="249" y="78"/>
                      <a:pt x="249" y="78"/>
                      <a:pt x="249" y="78"/>
                    </a:cubicBezTo>
                    <a:cubicBezTo>
                      <a:pt x="250" y="77"/>
                      <a:pt x="250" y="77"/>
                      <a:pt x="250" y="76"/>
                    </a:cubicBezTo>
                    <a:cubicBezTo>
                      <a:pt x="250" y="75"/>
                      <a:pt x="249" y="75"/>
                      <a:pt x="249" y="75"/>
                    </a:cubicBezTo>
                    <a:cubicBezTo>
                      <a:pt x="249" y="75"/>
                      <a:pt x="238" y="70"/>
                      <a:pt x="223" y="65"/>
                    </a:cubicBezTo>
                    <a:cubicBezTo>
                      <a:pt x="208" y="60"/>
                      <a:pt x="189" y="55"/>
                      <a:pt x="171" y="55"/>
                    </a:cubicBezTo>
                    <a:cubicBezTo>
                      <a:pt x="164" y="55"/>
                      <a:pt x="157" y="56"/>
                      <a:pt x="151" y="58"/>
                    </a:cubicBezTo>
                    <a:cubicBezTo>
                      <a:pt x="141" y="32"/>
                      <a:pt x="128" y="18"/>
                      <a:pt x="115" y="10"/>
                    </a:cubicBezTo>
                    <a:cubicBezTo>
                      <a:pt x="102" y="2"/>
                      <a:pt x="91" y="0"/>
                      <a:pt x="8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5" name="Freeform 332"/>
              <p:cNvSpPr/>
              <p:nvPr/>
            </p:nvSpPr>
            <p:spPr bwMode="auto">
              <a:xfrm>
                <a:off x="9131301" y="5668963"/>
                <a:ext cx="249238" cy="279400"/>
              </a:xfrm>
              <a:custGeom>
                <a:avLst/>
                <a:gdLst>
                  <a:gd name="T0" fmla="*/ 87 w 89"/>
                  <a:gd name="T1" fmla="*/ 0 h 100"/>
                  <a:gd name="T2" fmla="*/ 85 w 89"/>
                  <a:gd name="T3" fmla="*/ 0 h 100"/>
                  <a:gd name="T4" fmla="*/ 84 w 89"/>
                  <a:gd name="T5" fmla="*/ 1 h 100"/>
                  <a:gd name="T6" fmla="*/ 3 w 89"/>
                  <a:gd name="T7" fmla="*/ 93 h 100"/>
                  <a:gd name="T8" fmla="*/ 0 w 89"/>
                  <a:gd name="T9" fmla="*/ 96 h 100"/>
                  <a:gd name="T10" fmla="*/ 0 w 89"/>
                  <a:gd name="T11" fmla="*/ 98 h 100"/>
                  <a:gd name="T12" fmla="*/ 0 w 89"/>
                  <a:gd name="T13" fmla="*/ 98 h 100"/>
                  <a:gd name="T14" fmla="*/ 0 w 89"/>
                  <a:gd name="T15" fmla="*/ 98 h 100"/>
                  <a:gd name="T16" fmla="*/ 0 w 89"/>
                  <a:gd name="T17" fmla="*/ 98 h 100"/>
                  <a:gd name="T18" fmla="*/ 0 w 89"/>
                  <a:gd name="T19" fmla="*/ 98 h 100"/>
                  <a:gd name="T20" fmla="*/ 0 w 89"/>
                  <a:gd name="T21" fmla="*/ 99 h 100"/>
                  <a:gd name="T22" fmla="*/ 0 w 89"/>
                  <a:gd name="T23" fmla="*/ 99 h 100"/>
                  <a:gd name="T24" fmla="*/ 0 w 89"/>
                  <a:gd name="T25" fmla="*/ 99 h 100"/>
                  <a:gd name="T26" fmla="*/ 0 w 89"/>
                  <a:gd name="T27" fmla="*/ 99 h 100"/>
                  <a:gd name="T28" fmla="*/ 2 w 89"/>
                  <a:gd name="T29" fmla="*/ 100 h 100"/>
                  <a:gd name="T30" fmla="*/ 2 w 89"/>
                  <a:gd name="T31" fmla="*/ 100 h 100"/>
                  <a:gd name="T32" fmla="*/ 2 w 89"/>
                  <a:gd name="T33" fmla="*/ 100 h 100"/>
                  <a:gd name="T34" fmla="*/ 2 w 89"/>
                  <a:gd name="T35" fmla="*/ 100 h 100"/>
                  <a:gd name="T36" fmla="*/ 2 w 89"/>
                  <a:gd name="T37" fmla="*/ 100 h 100"/>
                  <a:gd name="T38" fmla="*/ 2 w 89"/>
                  <a:gd name="T39" fmla="*/ 100 h 100"/>
                  <a:gd name="T40" fmla="*/ 2 w 89"/>
                  <a:gd name="T41" fmla="*/ 100 h 100"/>
                  <a:gd name="T42" fmla="*/ 2 w 89"/>
                  <a:gd name="T43" fmla="*/ 100 h 100"/>
                  <a:gd name="T44" fmla="*/ 2 w 89"/>
                  <a:gd name="T45" fmla="*/ 100 h 100"/>
                  <a:gd name="T46" fmla="*/ 2 w 89"/>
                  <a:gd name="T47" fmla="*/ 99 h 100"/>
                  <a:gd name="T48" fmla="*/ 2 w 89"/>
                  <a:gd name="T49" fmla="*/ 99 h 100"/>
                  <a:gd name="T50" fmla="*/ 3 w 89"/>
                  <a:gd name="T51" fmla="*/ 99 h 100"/>
                  <a:gd name="T52" fmla="*/ 3 w 89"/>
                  <a:gd name="T53" fmla="*/ 99 h 100"/>
                  <a:gd name="T54" fmla="*/ 3 w 89"/>
                  <a:gd name="T55" fmla="*/ 99 h 100"/>
                  <a:gd name="T56" fmla="*/ 9 w 89"/>
                  <a:gd name="T57" fmla="*/ 93 h 100"/>
                  <a:gd name="T58" fmla="*/ 88 w 89"/>
                  <a:gd name="T59" fmla="*/ 3 h 100"/>
                  <a:gd name="T60" fmla="*/ 88 w 89"/>
                  <a:gd name="T61" fmla="*/ 3 h 100"/>
                  <a:gd name="T62" fmla="*/ 88 w 89"/>
                  <a:gd name="T63" fmla="*/ 0 h 100"/>
                  <a:gd name="T64" fmla="*/ 87 w 89"/>
                  <a:gd name="T65" fmla="*/ 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9" h="100">
                    <a:moveTo>
                      <a:pt x="87" y="0"/>
                    </a:moveTo>
                    <a:cubicBezTo>
                      <a:pt x="86" y="0"/>
                      <a:pt x="85" y="0"/>
                      <a:pt x="85" y="0"/>
                    </a:cubicBezTo>
                    <a:cubicBezTo>
                      <a:pt x="84" y="1"/>
                      <a:pt x="84" y="1"/>
                      <a:pt x="84" y="1"/>
                    </a:cubicBezTo>
                    <a:cubicBezTo>
                      <a:pt x="3" y="93"/>
                      <a:pt x="3" y="93"/>
                      <a:pt x="3" y="93"/>
                    </a:cubicBezTo>
                    <a:cubicBezTo>
                      <a:pt x="0" y="96"/>
                      <a:pt x="0" y="96"/>
                      <a:pt x="0" y="96"/>
                    </a:cubicBezTo>
                    <a:cubicBezTo>
                      <a:pt x="0" y="97"/>
                      <a:pt x="0" y="97"/>
                      <a:pt x="0" y="98"/>
                    </a:cubicBezTo>
                    <a:cubicBezTo>
                      <a:pt x="0" y="98"/>
                      <a:pt x="0" y="98"/>
                      <a:pt x="0" y="98"/>
                    </a:cubicBezTo>
                    <a:cubicBezTo>
                      <a:pt x="0" y="98"/>
                      <a:pt x="0" y="98"/>
                      <a:pt x="0" y="98"/>
                    </a:cubicBezTo>
                    <a:cubicBezTo>
                      <a:pt x="0" y="98"/>
                      <a:pt x="0" y="98"/>
                      <a:pt x="0" y="98"/>
                    </a:cubicBezTo>
                    <a:cubicBezTo>
                      <a:pt x="0" y="98"/>
                      <a:pt x="0" y="98"/>
                      <a:pt x="0" y="98"/>
                    </a:cubicBezTo>
                    <a:cubicBezTo>
                      <a:pt x="0" y="98"/>
                      <a:pt x="0" y="99"/>
                      <a:pt x="0" y="99"/>
                    </a:cubicBezTo>
                    <a:cubicBezTo>
                      <a:pt x="0" y="99"/>
                      <a:pt x="0" y="99"/>
                      <a:pt x="0" y="99"/>
                    </a:cubicBezTo>
                    <a:cubicBezTo>
                      <a:pt x="0" y="99"/>
                      <a:pt x="0" y="99"/>
                      <a:pt x="0" y="99"/>
                    </a:cubicBezTo>
                    <a:cubicBezTo>
                      <a:pt x="0" y="99"/>
                      <a:pt x="0" y="99"/>
                      <a:pt x="0" y="99"/>
                    </a:cubicBezTo>
                    <a:cubicBezTo>
                      <a:pt x="1" y="100"/>
                      <a:pt x="1" y="100"/>
                      <a:pt x="2" y="100"/>
                    </a:cubicBezTo>
                    <a:cubicBezTo>
                      <a:pt x="2" y="100"/>
                      <a:pt x="2" y="100"/>
                      <a:pt x="2" y="100"/>
                    </a:cubicBezTo>
                    <a:cubicBezTo>
                      <a:pt x="2" y="100"/>
                      <a:pt x="2" y="100"/>
                      <a:pt x="2" y="100"/>
                    </a:cubicBezTo>
                    <a:cubicBezTo>
                      <a:pt x="2" y="100"/>
                      <a:pt x="2" y="100"/>
                      <a:pt x="2" y="100"/>
                    </a:cubicBezTo>
                    <a:cubicBezTo>
                      <a:pt x="2" y="100"/>
                      <a:pt x="2" y="100"/>
                      <a:pt x="2" y="100"/>
                    </a:cubicBezTo>
                    <a:cubicBezTo>
                      <a:pt x="2" y="100"/>
                      <a:pt x="2" y="100"/>
                      <a:pt x="2" y="100"/>
                    </a:cubicBezTo>
                    <a:cubicBezTo>
                      <a:pt x="2" y="100"/>
                      <a:pt x="2" y="100"/>
                      <a:pt x="2" y="100"/>
                    </a:cubicBezTo>
                    <a:cubicBezTo>
                      <a:pt x="2" y="100"/>
                      <a:pt x="2" y="100"/>
                      <a:pt x="2" y="100"/>
                    </a:cubicBezTo>
                    <a:cubicBezTo>
                      <a:pt x="2" y="100"/>
                      <a:pt x="2" y="100"/>
                      <a:pt x="2" y="100"/>
                    </a:cubicBezTo>
                    <a:cubicBezTo>
                      <a:pt x="2" y="99"/>
                      <a:pt x="2" y="99"/>
                      <a:pt x="2" y="99"/>
                    </a:cubicBezTo>
                    <a:cubicBezTo>
                      <a:pt x="2" y="99"/>
                      <a:pt x="2" y="99"/>
                      <a:pt x="2" y="99"/>
                    </a:cubicBezTo>
                    <a:cubicBezTo>
                      <a:pt x="3" y="99"/>
                      <a:pt x="3" y="99"/>
                      <a:pt x="3" y="99"/>
                    </a:cubicBezTo>
                    <a:cubicBezTo>
                      <a:pt x="3" y="99"/>
                      <a:pt x="3" y="99"/>
                      <a:pt x="3" y="99"/>
                    </a:cubicBezTo>
                    <a:cubicBezTo>
                      <a:pt x="3" y="99"/>
                      <a:pt x="3" y="99"/>
                      <a:pt x="3" y="99"/>
                    </a:cubicBezTo>
                    <a:cubicBezTo>
                      <a:pt x="9" y="93"/>
                      <a:pt x="9" y="93"/>
                      <a:pt x="9" y="93"/>
                    </a:cubicBezTo>
                    <a:cubicBezTo>
                      <a:pt x="88" y="3"/>
                      <a:pt x="88" y="3"/>
                      <a:pt x="88" y="3"/>
                    </a:cubicBezTo>
                    <a:cubicBezTo>
                      <a:pt x="88" y="3"/>
                      <a:pt x="88" y="3"/>
                      <a:pt x="88" y="3"/>
                    </a:cubicBezTo>
                    <a:cubicBezTo>
                      <a:pt x="89" y="2"/>
                      <a:pt x="89" y="1"/>
                      <a:pt x="88" y="0"/>
                    </a:cubicBezTo>
                    <a:cubicBezTo>
                      <a:pt x="87" y="0"/>
                      <a:pt x="87" y="0"/>
                      <a:pt x="87"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83" name="组合 82"/>
            <p:cNvGrpSpPr/>
            <p:nvPr/>
          </p:nvGrpSpPr>
          <p:grpSpPr>
            <a:xfrm>
              <a:off x="7269166" y="447557"/>
              <a:ext cx="773113" cy="549275"/>
              <a:chOff x="6680201" y="661988"/>
              <a:chExt cx="773113" cy="549275"/>
            </a:xfrm>
          </p:grpSpPr>
          <p:sp>
            <p:nvSpPr>
              <p:cNvPr id="160" name="Freeform 333"/>
              <p:cNvSpPr>
                <a:spLocks noEditPoints="1"/>
              </p:cNvSpPr>
              <p:nvPr/>
            </p:nvSpPr>
            <p:spPr bwMode="auto">
              <a:xfrm>
                <a:off x="6680201" y="665163"/>
                <a:ext cx="773113" cy="546100"/>
              </a:xfrm>
              <a:custGeom>
                <a:avLst/>
                <a:gdLst>
                  <a:gd name="T0" fmla="*/ 254 w 276"/>
                  <a:gd name="T1" fmla="*/ 65 h 195"/>
                  <a:gd name="T2" fmla="*/ 254 w 276"/>
                  <a:gd name="T3" fmla="*/ 65 h 195"/>
                  <a:gd name="T4" fmla="*/ 254 w 276"/>
                  <a:gd name="T5" fmla="*/ 67 h 195"/>
                  <a:gd name="T6" fmla="*/ 255 w 276"/>
                  <a:gd name="T7" fmla="*/ 65 h 195"/>
                  <a:gd name="T8" fmla="*/ 254 w 276"/>
                  <a:gd name="T9" fmla="*/ 65 h 195"/>
                  <a:gd name="T10" fmla="*/ 79 w 276"/>
                  <a:gd name="T11" fmla="*/ 0 h 195"/>
                  <a:gd name="T12" fmla="*/ 78 w 276"/>
                  <a:gd name="T13" fmla="*/ 0 h 195"/>
                  <a:gd name="T14" fmla="*/ 1 w 276"/>
                  <a:gd name="T15" fmla="*/ 86 h 195"/>
                  <a:gd name="T16" fmla="*/ 0 w 276"/>
                  <a:gd name="T17" fmla="*/ 88 h 195"/>
                  <a:gd name="T18" fmla="*/ 2 w 276"/>
                  <a:gd name="T19" fmla="*/ 89 h 195"/>
                  <a:gd name="T20" fmla="*/ 54 w 276"/>
                  <a:gd name="T21" fmla="*/ 118 h 195"/>
                  <a:gd name="T22" fmla="*/ 72 w 276"/>
                  <a:gd name="T23" fmla="*/ 156 h 195"/>
                  <a:gd name="T24" fmla="*/ 76 w 276"/>
                  <a:gd name="T25" fmla="*/ 162 h 195"/>
                  <a:gd name="T26" fmla="*/ 83 w 276"/>
                  <a:gd name="T27" fmla="*/ 163 h 195"/>
                  <a:gd name="T28" fmla="*/ 86 w 276"/>
                  <a:gd name="T29" fmla="*/ 163 h 195"/>
                  <a:gd name="T30" fmla="*/ 103 w 276"/>
                  <a:gd name="T31" fmla="*/ 161 h 195"/>
                  <a:gd name="T32" fmla="*/ 176 w 276"/>
                  <a:gd name="T33" fmla="*/ 195 h 195"/>
                  <a:gd name="T34" fmla="*/ 178 w 276"/>
                  <a:gd name="T35" fmla="*/ 195 h 195"/>
                  <a:gd name="T36" fmla="*/ 178 w 276"/>
                  <a:gd name="T37" fmla="*/ 195 h 195"/>
                  <a:gd name="T38" fmla="*/ 179 w 276"/>
                  <a:gd name="T39" fmla="*/ 195 h 195"/>
                  <a:gd name="T40" fmla="*/ 275 w 276"/>
                  <a:gd name="T41" fmla="*/ 73 h 195"/>
                  <a:gd name="T42" fmla="*/ 276 w 276"/>
                  <a:gd name="T43" fmla="*/ 71 h 195"/>
                  <a:gd name="T44" fmla="*/ 275 w 276"/>
                  <a:gd name="T45" fmla="*/ 70 h 195"/>
                  <a:gd name="T46" fmla="*/ 260 w 276"/>
                  <a:gd name="T47" fmla="*/ 65 h 195"/>
                  <a:gd name="T48" fmla="*/ 260 w 276"/>
                  <a:gd name="T49" fmla="*/ 65 h 195"/>
                  <a:gd name="T50" fmla="*/ 258 w 276"/>
                  <a:gd name="T51" fmla="*/ 69 h 195"/>
                  <a:gd name="T52" fmla="*/ 268 w 276"/>
                  <a:gd name="T53" fmla="*/ 72 h 195"/>
                  <a:gd name="T54" fmla="*/ 271 w 276"/>
                  <a:gd name="T55" fmla="*/ 73 h 195"/>
                  <a:gd name="T56" fmla="*/ 178 w 276"/>
                  <a:gd name="T57" fmla="*/ 190 h 195"/>
                  <a:gd name="T58" fmla="*/ 103 w 276"/>
                  <a:gd name="T59" fmla="*/ 157 h 195"/>
                  <a:gd name="T60" fmla="*/ 103 w 276"/>
                  <a:gd name="T61" fmla="*/ 157 h 195"/>
                  <a:gd name="T62" fmla="*/ 85 w 276"/>
                  <a:gd name="T63" fmla="*/ 159 h 195"/>
                  <a:gd name="T64" fmla="*/ 83 w 276"/>
                  <a:gd name="T65" fmla="*/ 159 h 195"/>
                  <a:gd name="T66" fmla="*/ 83 w 276"/>
                  <a:gd name="T67" fmla="*/ 159 h 195"/>
                  <a:gd name="T68" fmla="*/ 78 w 276"/>
                  <a:gd name="T69" fmla="*/ 158 h 195"/>
                  <a:gd name="T70" fmla="*/ 76 w 276"/>
                  <a:gd name="T71" fmla="*/ 155 h 195"/>
                  <a:gd name="T72" fmla="*/ 57 w 276"/>
                  <a:gd name="T73" fmla="*/ 115 h 195"/>
                  <a:gd name="T74" fmla="*/ 6 w 276"/>
                  <a:gd name="T75" fmla="*/ 86 h 195"/>
                  <a:gd name="T76" fmla="*/ 80 w 276"/>
                  <a:gd name="T77" fmla="*/ 4 h 195"/>
                  <a:gd name="T78" fmla="*/ 81 w 276"/>
                  <a:gd name="T79" fmla="*/ 4 h 195"/>
                  <a:gd name="T80" fmla="*/ 84 w 276"/>
                  <a:gd name="T81" fmla="*/ 0 h 195"/>
                  <a:gd name="T82" fmla="*/ 85 w 276"/>
                  <a:gd name="T83" fmla="*/ 0 h 195"/>
                  <a:gd name="T84" fmla="*/ 85 w 276"/>
                  <a:gd name="T85" fmla="*/ 0 h 195"/>
                  <a:gd name="T86" fmla="*/ 79 w 276"/>
                  <a:gd name="T87" fmla="*/ 0 h 195"/>
                  <a:gd name="T88" fmla="*/ 79 w 276"/>
                  <a:gd name="T89" fmla="*/ 0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76" h="195">
                    <a:moveTo>
                      <a:pt x="254" y="65"/>
                    </a:moveTo>
                    <a:cubicBezTo>
                      <a:pt x="254" y="65"/>
                      <a:pt x="254" y="65"/>
                      <a:pt x="254" y="65"/>
                    </a:cubicBezTo>
                    <a:cubicBezTo>
                      <a:pt x="253" y="66"/>
                      <a:pt x="253" y="67"/>
                      <a:pt x="254" y="67"/>
                    </a:cubicBezTo>
                    <a:cubicBezTo>
                      <a:pt x="255" y="65"/>
                      <a:pt x="255" y="65"/>
                      <a:pt x="255" y="65"/>
                    </a:cubicBezTo>
                    <a:cubicBezTo>
                      <a:pt x="255" y="65"/>
                      <a:pt x="254" y="65"/>
                      <a:pt x="254" y="65"/>
                    </a:cubicBezTo>
                    <a:moveTo>
                      <a:pt x="79" y="0"/>
                    </a:moveTo>
                    <a:cubicBezTo>
                      <a:pt x="79" y="0"/>
                      <a:pt x="78" y="0"/>
                      <a:pt x="78" y="0"/>
                    </a:cubicBezTo>
                    <a:cubicBezTo>
                      <a:pt x="1" y="86"/>
                      <a:pt x="1" y="86"/>
                      <a:pt x="1" y="86"/>
                    </a:cubicBezTo>
                    <a:cubicBezTo>
                      <a:pt x="0" y="86"/>
                      <a:pt x="0" y="87"/>
                      <a:pt x="0" y="88"/>
                    </a:cubicBezTo>
                    <a:cubicBezTo>
                      <a:pt x="1" y="88"/>
                      <a:pt x="1" y="89"/>
                      <a:pt x="2" y="89"/>
                    </a:cubicBezTo>
                    <a:cubicBezTo>
                      <a:pt x="27" y="93"/>
                      <a:pt x="44" y="105"/>
                      <a:pt x="54" y="118"/>
                    </a:cubicBezTo>
                    <a:cubicBezTo>
                      <a:pt x="65" y="131"/>
                      <a:pt x="70" y="146"/>
                      <a:pt x="72" y="156"/>
                    </a:cubicBezTo>
                    <a:cubicBezTo>
                      <a:pt x="73" y="158"/>
                      <a:pt x="74" y="160"/>
                      <a:pt x="76" y="162"/>
                    </a:cubicBezTo>
                    <a:cubicBezTo>
                      <a:pt x="78" y="163"/>
                      <a:pt x="80" y="163"/>
                      <a:pt x="83" y="163"/>
                    </a:cubicBezTo>
                    <a:cubicBezTo>
                      <a:pt x="84" y="163"/>
                      <a:pt x="85" y="163"/>
                      <a:pt x="86" y="163"/>
                    </a:cubicBezTo>
                    <a:cubicBezTo>
                      <a:pt x="90" y="162"/>
                      <a:pt x="96" y="161"/>
                      <a:pt x="103" y="161"/>
                    </a:cubicBezTo>
                    <a:cubicBezTo>
                      <a:pt x="122" y="161"/>
                      <a:pt x="150" y="167"/>
                      <a:pt x="176" y="195"/>
                    </a:cubicBezTo>
                    <a:cubicBezTo>
                      <a:pt x="177" y="195"/>
                      <a:pt x="177" y="195"/>
                      <a:pt x="178" y="195"/>
                    </a:cubicBezTo>
                    <a:cubicBezTo>
                      <a:pt x="178" y="195"/>
                      <a:pt x="178" y="195"/>
                      <a:pt x="178" y="195"/>
                    </a:cubicBezTo>
                    <a:cubicBezTo>
                      <a:pt x="179" y="195"/>
                      <a:pt x="179" y="195"/>
                      <a:pt x="179" y="195"/>
                    </a:cubicBezTo>
                    <a:cubicBezTo>
                      <a:pt x="275" y="73"/>
                      <a:pt x="275" y="73"/>
                      <a:pt x="275" y="73"/>
                    </a:cubicBezTo>
                    <a:cubicBezTo>
                      <a:pt x="276" y="72"/>
                      <a:pt x="276" y="72"/>
                      <a:pt x="276" y="71"/>
                    </a:cubicBezTo>
                    <a:cubicBezTo>
                      <a:pt x="276" y="71"/>
                      <a:pt x="275" y="70"/>
                      <a:pt x="275" y="70"/>
                    </a:cubicBezTo>
                    <a:cubicBezTo>
                      <a:pt x="274" y="70"/>
                      <a:pt x="269" y="68"/>
                      <a:pt x="260" y="65"/>
                    </a:cubicBezTo>
                    <a:cubicBezTo>
                      <a:pt x="260" y="65"/>
                      <a:pt x="260" y="65"/>
                      <a:pt x="260" y="65"/>
                    </a:cubicBezTo>
                    <a:cubicBezTo>
                      <a:pt x="258" y="69"/>
                      <a:pt x="258" y="69"/>
                      <a:pt x="258" y="69"/>
                    </a:cubicBezTo>
                    <a:cubicBezTo>
                      <a:pt x="262" y="70"/>
                      <a:pt x="266" y="71"/>
                      <a:pt x="268" y="72"/>
                    </a:cubicBezTo>
                    <a:cubicBezTo>
                      <a:pt x="269" y="72"/>
                      <a:pt x="270" y="72"/>
                      <a:pt x="271" y="73"/>
                    </a:cubicBezTo>
                    <a:cubicBezTo>
                      <a:pt x="178" y="190"/>
                      <a:pt x="178" y="190"/>
                      <a:pt x="178" y="190"/>
                    </a:cubicBezTo>
                    <a:cubicBezTo>
                      <a:pt x="151" y="163"/>
                      <a:pt x="123" y="157"/>
                      <a:pt x="103" y="157"/>
                    </a:cubicBezTo>
                    <a:cubicBezTo>
                      <a:pt x="103" y="157"/>
                      <a:pt x="103" y="157"/>
                      <a:pt x="103" y="157"/>
                    </a:cubicBezTo>
                    <a:cubicBezTo>
                      <a:pt x="96" y="157"/>
                      <a:pt x="90" y="158"/>
                      <a:pt x="85" y="159"/>
                    </a:cubicBezTo>
                    <a:cubicBezTo>
                      <a:pt x="84" y="159"/>
                      <a:pt x="84" y="159"/>
                      <a:pt x="83" y="159"/>
                    </a:cubicBezTo>
                    <a:cubicBezTo>
                      <a:pt x="83" y="159"/>
                      <a:pt x="83" y="159"/>
                      <a:pt x="83" y="159"/>
                    </a:cubicBezTo>
                    <a:cubicBezTo>
                      <a:pt x="81" y="159"/>
                      <a:pt x="79" y="159"/>
                      <a:pt x="78" y="158"/>
                    </a:cubicBezTo>
                    <a:cubicBezTo>
                      <a:pt x="77" y="157"/>
                      <a:pt x="77" y="157"/>
                      <a:pt x="76" y="155"/>
                    </a:cubicBezTo>
                    <a:cubicBezTo>
                      <a:pt x="74" y="145"/>
                      <a:pt x="69" y="129"/>
                      <a:pt x="57" y="115"/>
                    </a:cubicBezTo>
                    <a:cubicBezTo>
                      <a:pt x="47" y="102"/>
                      <a:pt x="30" y="90"/>
                      <a:pt x="6" y="86"/>
                    </a:cubicBezTo>
                    <a:cubicBezTo>
                      <a:pt x="80" y="4"/>
                      <a:pt x="80" y="4"/>
                      <a:pt x="80" y="4"/>
                    </a:cubicBezTo>
                    <a:cubicBezTo>
                      <a:pt x="81" y="4"/>
                      <a:pt x="81" y="4"/>
                      <a:pt x="81" y="4"/>
                    </a:cubicBezTo>
                    <a:cubicBezTo>
                      <a:pt x="84" y="0"/>
                      <a:pt x="84" y="0"/>
                      <a:pt x="84" y="0"/>
                    </a:cubicBezTo>
                    <a:cubicBezTo>
                      <a:pt x="84" y="0"/>
                      <a:pt x="85" y="0"/>
                      <a:pt x="85" y="0"/>
                    </a:cubicBezTo>
                    <a:cubicBezTo>
                      <a:pt x="85" y="0"/>
                      <a:pt x="85" y="0"/>
                      <a:pt x="85" y="0"/>
                    </a:cubicBezTo>
                    <a:cubicBezTo>
                      <a:pt x="79" y="0"/>
                      <a:pt x="79" y="0"/>
                      <a:pt x="79" y="0"/>
                    </a:cubicBezTo>
                    <a:cubicBezTo>
                      <a:pt x="79" y="0"/>
                      <a:pt x="79" y="0"/>
                      <a:pt x="79"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1" name="Freeform 334"/>
              <p:cNvSpPr>
                <a:spLocks noEditPoints="1"/>
              </p:cNvSpPr>
              <p:nvPr/>
            </p:nvSpPr>
            <p:spPr bwMode="auto">
              <a:xfrm>
                <a:off x="6710363" y="661988"/>
                <a:ext cx="700088" cy="490538"/>
              </a:xfrm>
              <a:custGeom>
                <a:avLst/>
                <a:gdLst>
                  <a:gd name="T0" fmla="*/ 70 w 250"/>
                  <a:gd name="T1" fmla="*/ 160 h 175"/>
                  <a:gd name="T2" fmla="*/ 70 w 250"/>
                  <a:gd name="T3" fmla="*/ 160 h 175"/>
                  <a:gd name="T4" fmla="*/ 70 w 250"/>
                  <a:gd name="T5" fmla="*/ 160 h 175"/>
                  <a:gd name="T6" fmla="*/ 70 w 250"/>
                  <a:gd name="T7" fmla="*/ 160 h 175"/>
                  <a:gd name="T8" fmla="*/ 71 w 250"/>
                  <a:gd name="T9" fmla="*/ 160 h 175"/>
                  <a:gd name="T10" fmla="*/ 71 w 250"/>
                  <a:gd name="T11" fmla="*/ 160 h 175"/>
                  <a:gd name="T12" fmla="*/ 71 w 250"/>
                  <a:gd name="T13" fmla="*/ 160 h 175"/>
                  <a:gd name="T14" fmla="*/ 71 w 250"/>
                  <a:gd name="T15" fmla="*/ 159 h 175"/>
                  <a:gd name="T16" fmla="*/ 71 w 250"/>
                  <a:gd name="T17" fmla="*/ 159 h 175"/>
                  <a:gd name="T18" fmla="*/ 71 w 250"/>
                  <a:gd name="T19" fmla="*/ 159 h 175"/>
                  <a:gd name="T20" fmla="*/ 71 w 250"/>
                  <a:gd name="T21" fmla="*/ 159 h 175"/>
                  <a:gd name="T22" fmla="*/ 71 w 250"/>
                  <a:gd name="T23" fmla="*/ 159 h 175"/>
                  <a:gd name="T24" fmla="*/ 71 w 250"/>
                  <a:gd name="T25" fmla="*/ 159 h 175"/>
                  <a:gd name="T26" fmla="*/ 71 w 250"/>
                  <a:gd name="T27" fmla="*/ 159 h 175"/>
                  <a:gd name="T28" fmla="*/ 71 w 250"/>
                  <a:gd name="T29" fmla="*/ 159 h 175"/>
                  <a:gd name="T30" fmla="*/ 69 w 250"/>
                  <a:gd name="T31" fmla="*/ 159 h 175"/>
                  <a:gd name="T32" fmla="*/ 69 w 250"/>
                  <a:gd name="T33" fmla="*/ 159 h 175"/>
                  <a:gd name="T34" fmla="*/ 69 w 250"/>
                  <a:gd name="T35" fmla="*/ 159 h 175"/>
                  <a:gd name="T36" fmla="*/ 69 w 250"/>
                  <a:gd name="T37" fmla="*/ 159 h 175"/>
                  <a:gd name="T38" fmla="*/ 69 w 250"/>
                  <a:gd name="T39" fmla="*/ 159 h 175"/>
                  <a:gd name="T40" fmla="*/ 69 w 250"/>
                  <a:gd name="T41" fmla="*/ 159 h 175"/>
                  <a:gd name="T42" fmla="*/ 83 w 250"/>
                  <a:gd name="T43" fmla="*/ 0 h 175"/>
                  <a:gd name="T44" fmla="*/ 74 w 250"/>
                  <a:gd name="T45" fmla="*/ 1 h 175"/>
                  <a:gd name="T46" fmla="*/ 73 w 250"/>
                  <a:gd name="T47" fmla="*/ 1 h 175"/>
                  <a:gd name="T48" fmla="*/ 1 w 250"/>
                  <a:gd name="T49" fmla="*/ 82 h 175"/>
                  <a:gd name="T50" fmla="*/ 2 w 250"/>
                  <a:gd name="T51" fmla="*/ 85 h 175"/>
                  <a:gd name="T52" fmla="*/ 63 w 250"/>
                  <a:gd name="T53" fmla="*/ 136 h 175"/>
                  <a:gd name="T54" fmla="*/ 68 w 250"/>
                  <a:gd name="T55" fmla="*/ 156 h 175"/>
                  <a:gd name="T56" fmla="*/ 68 w 250"/>
                  <a:gd name="T57" fmla="*/ 158 h 175"/>
                  <a:gd name="T58" fmla="*/ 72 w 250"/>
                  <a:gd name="T59" fmla="*/ 153 h 175"/>
                  <a:gd name="T60" fmla="*/ 40 w 250"/>
                  <a:gd name="T61" fmla="*/ 95 h 175"/>
                  <a:gd name="T62" fmla="*/ 76 w 250"/>
                  <a:gd name="T63" fmla="*/ 5 h 175"/>
                  <a:gd name="T64" fmla="*/ 112 w 250"/>
                  <a:gd name="T65" fmla="*/ 13 h 175"/>
                  <a:gd name="T66" fmla="*/ 147 w 250"/>
                  <a:gd name="T67" fmla="*/ 55 h 175"/>
                  <a:gd name="T68" fmla="*/ 150 w 250"/>
                  <a:gd name="T69" fmla="*/ 54 h 175"/>
                  <a:gd name="T70" fmla="*/ 150 w 250"/>
                  <a:gd name="T71" fmla="*/ 58 h 175"/>
                  <a:gd name="T72" fmla="*/ 177 w 250"/>
                  <a:gd name="T73" fmla="*/ 53 h 175"/>
                  <a:gd name="T74" fmla="*/ 241 w 250"/>
                  <a:gd name="T75" fmla="*/ 65 h 175"/>
                  <a:gd name="T76" fmla="*/ 244 w 250"/>
                  <a:gd name="T77" fmla="*/ 66 h 175"/>
                  <a:gd name="T78" fmla="*/ 159 w 250"/>
                  <a:gd name="T79" fmla="*/ 170 h 175"/>
                  <a:gd name="T80" fmla="*/ 102 w 250"/>
                  <a:gd name="T81" fmla="*/ 148 h 175"/>
                  <a:gd name="T82" fmla="*/ 72 w 250"/>
                  <a:gd name="T83" fmla="*/ 159 h 175"/>
                  <a:gd name="T84" fmla="*/ 72 w 250"/>
                  <a:gd name="T85" fmla="*/ 159 h 175"/>
                  <a:gd name="T86" fmla="*/ 158 w 250"/>
                  <a:gd name="T87" fmla="*/ 175 h 175"/>
                  <a:gd name="T88" fmla="*/ 160 w 250"/>
                  <a:gd name="T89" fmla="*/ 175 h 175"/>
                  <a:gd name="T90" fmla="*/ 247 w 250"/>
                  <a:gd name="T91" fmla="*/ 70 h 175"/>
                  <a:gd name="T92" fmla="*/ 249 w 250"/>
                  <a:gd name="T93" fmla="*/ 66 h 175"/>
                  <a:gd name="T94" fmla="*/ 248 w 250"/>
                  <a:gd name="T95" fmla="*/ 63 h 175"/>
                  <a:gd name="T96" fmla="*/ 150 w 250"/>
                  <a:gd name="T97" fmla="*/ 53 h 175"/>
                  <a:gd name="T98" fmla="*/ 83 w 250"/>
                  <a:gd name="T99"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50" h="175">
                    <a:moveTo>
                      <a:pt x="70" y="160"/>
                    </a:moveTo>
                    <a:cubicBezTo>
                      <a:pt x="70" y="160"/>
                      <a:pt x="70" y="160"/>
                      <a:pt x="70" y="160"/>
                    </a:cubicBezTo>
                    <a:cubicBezTo>
                      <a:pt x="70" y="160"/>
                      <a:pt x="70" y="160"/>
                      <a:pt x="70" y="160"/>
                    </a:cubicBezTo>
                    <a:moveTo>
                      <a:pt x="70" y="160"/>
                    </a:moveTo>
                    <a:cubicBezTo>
                      <a:pt x="70" y="160"/>
                      <a:pt x="70" y="160"/>
                      <a:pt x="70" y="160"/>
                    </a:cubicBezTo>
                    <a:cubicBezTo>
                      <a:pt x="70" y="160"/>
                      <a:pt x="70" y="160"/>
                      <a:pt x="70" y="160"/>
                    </a:cubicBezTo>
                    <a:moveTo>
                      <a:pt x="71" y="160"/>
                    </a:moveTo>
                    <a:cubicBezTo>
                      <a:pt x="70" y="160"/>
                      <a:pt x="70" y="160"/>
                      <a:pt x="70" y="160"/>
                    </a:cubicBezTo>
                    <a:cubicBezTo>
                      <a:pt x="70" y="160"/>
                      <a:pt x="70" y="160"/>
                      <a:pt x="71" y="160"/>
                    </a:cubicBezTo>
                    <a:moveTo>
                      <a:pt x="71" y="160"/>
                    </a:moveTo>
                    <a:cubicBezTo>
                      <a:pt x="71" y="160"/>
                      <a:pt x="71" y="160"/>
                      <a:pt x="71" y="160"/>
                    </a:cubicBezTo>
                    <a:cubicBezTo>
                      <a:pt x="71" y="160"/>
                      <a:pt x="71" y="160"/>
                      <a:pt x="71" y="160"/>
                    </a:cubicBezTo>
                    <a:moveTo>
                      <a:pt x="71" y="159"/>
                    </a:moveTo>
                    <a:cubicBezTo>
                      <a:pt x="71" y="159"/>
                      <a:pt x="71" y="160"/>
                      <a:pt x="71" y="160"/>
                    </a:cubicBezTo>
                    <a:cubicBezTo>
                      <a:pt x="71" y="160"/>
                      <a:pt x="71" y="159"/>
                      <a:pt x="71" y="159"/>
                    </a:cubicBezTo>
                    <a:moveTo>
                      <a:pt x="71" y="159"/>
                    </a:moveTo>
                    <a:cubicBezTo>
                      <a:pt x="71" y="159"/>
                      <a:pt x="71" y="159"/>
                      <a:pt x="71" y="159"/>
                    </a:cubicBezTo>
                    <a:cubicBezTo>
                      <a:pt x="71" y="159"/>
                      <a:pt x="71" y="159"/>
                      <a:pt x="71" y="159"/>
                    </a:cubicBezTo>
                    <a:moveTo>
                      <a:pt x="71" y="159"/>
                    </a:moveTo>
                    <a:cubicBezTo>
                      <a:pt x="71" y="159"/>
                      <a:pt x="71" y="159"/>
                      <a:pt x="71" y="159"/>
                    </a:cubicBezTo>
                    <a:cubicBezTo>
                      <a:pt x="71" y="159"/>
                      <a:pt x="71" y="159"/>
                      <a:pt x="71" y="159"/>
                    </a:cubicBezTo>
                    <a:moveTo>
                      <a:pt x="71" y="159"/>
                    </a:moveTo>
                    <a:cubicBezTo>
                      <a:pt x="71" y="159"/>
                      <a:pt x="71" y="159"/>
                      <a:pt x="71" y="159"/>
                    </a:cubicBezTo>
                    <a:cubicBezTo>
                      <a:pt x="71" y="159"/>
                      <a:pt x="71" y="159"/>
                      <a:pt x="71" y="159"/>
                    </a:cubicBezTo>
                    <a:moveTo>
                      <a:pt x="71" y="159"/>
                    </a:moveTo>
                    <a:cubicBezTo>
                      <a:pt x="71" y="159"/>
                      <a:pt x="71" y="159"/>
                      <a:pt x="71" y="159"/>
                    </a:cubicBezTo>
                    <a:cubicBezTo>
                      <a:pt x="71" y="159"/>
                      <a:pt x="71" y="159"/>
                      <a:pt x="71" y="159"/>
                    </a:cubicBezTo>
                    <a:moveTo>
                      <a:pt x="71" y="159"/>
                    </a:moveTo>
                    <a:cubicBezTo>
                      <a:pt x="71" y="159"/>
                      <a:pt x="71" y="159"/>
                      <a:pt x="71" y="159"/>
                    </a:cubicBezTo>
                    <a:cubicBezTo>
                      <a:pt x="71" y="159"/>
                      <a:pt x="71" y="159"/>
                      <a:pt x="71" y="159"/>
                    </a:cubicBezTo>
                    <a:moveTo>
                      <a:pt x="69" y="159"/>
                    </a:moveTo>
                    <a:cubicBezTo>
                      <a:pt x="69" y="159"/>
                      <a:pt x="69" y="159"/>
                      <a:pt x="69" y="159"/>
                    </a:cubicBezTo>
                    <a:cubicBezTo>
                      <a:pt x="69" y="159"/>
                      <a:pt x="69" y="159"/>
                      <a:pt x="69" y="159"/>
                    </a:cubicBezTo>
                    <a:moveTo>
                      <a:pt x="69" y="159"/>
                    </a:moveTo>
                    <a:cubicBezTo>
                      <a:pt x="69" y="159"/>
                      <a:pt x="69" y="159"/>
                      <a:pt x="69" y="159"/>
                    </a:cubicBezTo>
                    <a:cubicBezTo>
                      <a:pt x="69" y="159"/>
                      <a:pt x="69" y="159"/>
                      <a:pt x="69" y="159"/>
                    </a:cubicBezTo>
                    <a:cubicBezTo>
                      <a:pt x="69" y="159"/>
                      <a:pt x="69" y="159"/>
                      <a:pt x="69" y="159"/>
                    </a:cubicBezTo>
                    <a:moveTo>
                      <a:pt x="69" y="159"/>
                    </a:moveTo>
                    <a:cubicBezTo>
                      <a:pt x="69" y="159"/>
                      <a:pt x="69" y="159"/>
                      <a:pt x="69" y="159"/>
                    </a:cubicBezTo>
                    <a:cubicBezTo>
                      <a:pt x="69" y="159"/>
                      <a:pt x="69" y="159"/>
                      <a:pt x="69" y="159"/>
                    </a:cubicBezTo>
                    <a:moveTo>
                      <a:pt x="69" y="159"/>
                    </a:moveTo>
                    <a:cubicBezTo>
                      <a:pt x="69" y="159"/>
                      <a:pt x="69" y="159"/>
                      <a:pt x="69" y="159"/>
                    </a:cubicBezTo>
                    <a:cubicBezTo>
                      <a:pt x="69" y="159"/>
                      <a:pt x="69" y="159"/>
                      <a:pt x="69" y="159"/>
                    </a:cubicBezTo>
                    <a:moveTo>
                      <a:pt x="83" y="0"/>
                    </a:moveTo>
                    <a:cubicBezTo>
                      <a:pt x="83" y="0"/>
                      <a:pt x="83" y="0"/>
                      <a:pt x="83" y="0"/>
                    </a:cubicBezTo>
                    <a:cubicBezTo>
                      <a:pt x="78" y="0"/>
                      <a:pt x="75" y="1"/>
                      <a:pt x="74" y="1"/>
                    </a:cubicBezTo>
                    <a:cubicBezTo>
                      <a:pt x="74" y="1"/>
                      <a:pt x="74" y="1"/>
                      <a:pt x="74" y="1"/>
                    </a:cubicBezTo>
                    <a:cubicBezTo>
                      <a:pt x="74" y="1"/>
                      <a:pt x="73" y="1"/>
                      <a:pt x="73" y="1"/>
                    </a:cubicBezTo>
                    <a:cubicBezTo>
                      <a:pt x="70" y="5"/>
                      <a:pt x="70" y="5"/>
                      <a:pt x="70" y="5"/>
                    </a:cubicBezTo>
                    <a:cubicBezTo>
                      <a:pt x="1" y="82"/>
                      <a:pt x="1" y="82"/>
                      <a:pt x="1" y="82"/>
                    </a:cubicBezTo>
                    <a:cubicBezTo>
                      <a:pt x="1" y="83"/>
                      <a:pt x="0" y="83"/>
                      <a:pt x="1" y="84"/>
                    </a:cubicBezTo>
                    <a:cubicBezTo>
                      <a:pt x="1" y="85"/>
                      <a:pt x="2" y="85"/>
                      <a:pt x="2" y="85"/>
                    </a:cubicBezTo>
                    <a:cubicBezTo>
                      <a:pt x="17" y="86"/>
                      <a:pt x="29" y="92"/>
                      <a:pt x="38" y="98"/>
                    </a:cubicBezTo>
                    <a:cubicBezTo>
                      <a:pt x="51" y="109"/>
                      <a:pt x="59" y="124"/>
                      <a:pt x="63" y="136"/>
                    </a:cubicBezTo>
                    <a:cubicBezTo>
                      <a:pt x="65" y="142"/>
                      <a:pt x="67" y="148"/>
                      <a:pt x="67" y="152"/>
                    </a:cubicBezTo>
                    <a:cubicBezTo>
                      <a:pt x="68" y="153"/>
                      <a:pt x="68" y="155"/>
                      <a:pt x="68" y="156"/>
                    </a:cubicBezTo>
                    <a:cubicBezTo>
                      <a:pt x="68" y="157"/>
                      <a:pt x="68" y="157"/>
                      <a:pt x="68" y="157"/>
                    </a:cubicBezTo>
                    <a:cubicBezTo>
                      <a:pt x="68" y="158"/>
                      <a:pt x="68" y="158"/>
                      <a:pt x="68" y="158"/>
                    </a:cubicBezTo>
                    <a:cubicBezTo>
                      <a:pt x="68" y="157"/>
                      <a:pt x="68" y="157"/>
                      <a:pt x="69" y="156"/>
                    </a:cubicBezTo>
                    <a:cubicBezTo>
                      <a:pt x="72" y="153"/>
                      <a:pt x="72" y="153"/>
                      <a:pt x="72" y="153"/>
                    </a:cubicBezTo>
                    <a:cubicBezTo>
                      <a:pt x="70" y="146"/>
                      <a:pt x="68" y="134"/>
                      <a:pt x="61" y="121"/>
                    </a:cubicBezTo>
                    <a:cubicBezTo>
                      <a:pt x="56" y="112"/>
                      <a:pt x="50" y="103"/>
                      <a:pt x="40" y="95"/>
                    </a:cubicBezTo>
                    <a:cubicBezTo>
                      <a:pt x="31" y="89"/>
                      <a:pt x="20" y="83"/>
                      <a:pt x="7" y="82"/>
                    </a:cubicBezTo>
                    <a:cubicBezTo>
                      <a:pt x="76" y="5"/>
                      <a:pt x="76" y="5"/>
                      <a:pt x="76" y="5"/>
                    </a:cubicBezTo>
                    <a:cubicBezTo>
                      <a:pt x="77" y="4"/>
                      <a:pt x="79" y="4"/>
                      <a:pt x="83" y="4"/>
                    </a:cubicBezTo>
                    <a:cubicBezTo>
                      <a:pt x="89" y="4"/>
                      <a:pt x="100" y="6"/>
                      <a:pt x="112" y="13"/>
                    </a:cubicBezTo>
                    <a:cubicBezTo>
                      <a:pt x="123" y="20"/>
                      <a:pt x="136" y="33"/>
                      <a:pt x="146" y="56"/>
                    </a:cubicBezTo>
                    <a:cubicBezTo>
                      <a:pt x="147" y="55"/>
                      <a:pt x="147" y="55"/>
                      <a:pt x="147" y="55"/>
                    </a:cubicBezTo>
                    <a:cubicBezTo>
                      <a:pt x="147" y="54"/>
                      <a:pt x="148" y="54"/>
                      <a:pt x="149" y="54"/>
                    </a:cubicBezTo>
                    <a:cubicBezTo>
                      <a:pt x="149" y="54"/>
                      <a:pt x="149" y="54"/>
                      <a:pt x="150" y="54"/>
                    </a:cubicBezTo>
                    <a:cubicBezTo>
                      <a:pt x="151" y="55"/>
                      <a:pt x="151" y="56"/>
                      <a:pt x="150" y="57"/>
                    </a:cubicBezTo>
                    <a:cubicBezTo>
                      <a:pt x="150" y="58"/>
                      <a:pt x="150" y="58"/>
                      <a:pt x="150" y="58"/>
                    </a:cubicBezTo>
                    <a:cubicBezTo>
                      <a:pt x="157" y="54"/>
                      <a:pt x="167" y="53"/>
                      <a:pt x="177" y="53"/>
                    </a:cubicBezTo>
                    <a:cubicBezTo>
                      <a:pt x="177" y="53"/>
                      <a:pt x="177" y="53"/>
                      <a:pt x="177" y="53"/>
                    </a:cubicBezTo>
                    <a:cubicBezTo>
                      <a:pt x="193" y="53"/>
                      <a:pt x="211" y="57"/>
                      <a:pt x="224" y="60"/>
                    </a:cubicBezTo>
                    <a:cubicBezTo>
                      <a:pt x="231" y="62"/>
                      <a:pt x="237" y="64"/>
                      <a:pt x="241" y="65"/>
                    </a:cubicBezTo>
                    <a:cubicBezTo>
                      <a:pt x="242" y="65"/>
                      <a:pt x="242" y="65"/>
                      <a:pt x="243" y="66"/>
                    </a:cubicBezTo>
                    <a:cubicBezTo>
                      <a:pt x="243" y="66"/>
                      <a:pt x="244" y="66"/>
                      <a:pt x="244" y="66"/>
                    </a:cubicBezTo>
                    <a:cubicBezTo>
                      <a:pt x="243" y="68"/>
                      <a:pt x="243" y="68"/>
                      <a:pt x="243" y="68"/>
                    </a:cubicBezTo>
                    <a:cubicBezTo>
                      <a:pt x="159" y="170"/>
                      <a:pt x="159" y="170"/>
                      <a:pt x="159" y="170"/>
                    </a:cubicBezTo>
                    <a:cubicBezTo>
                      <a:pt x="137" y="153"/>
                      <a:pt x="117" y="148"/>
                      <a:pt x="102" y="148"/>
                    </a:cubicBezTo>
                    <a:cubicBezTo>
                      <a:pt x="102" y="148"/>
                      <a:pt x="102" y="148"/>
                      <a:pt x="102" y="148"/>
                    </a:cubicBezTo>
                    <a:cubicBezTo>
                      <a:pt x="91" y="148"/>
                      <a:pt x="83" y="150"/>
                      <a:pt x="77" y="152"/>
                    </a:cubicBezTo>
                    <a:cubicBezTo>
                      <a:pt x="72" y="159"/>
                      <a:pt x="72" y="159"/>
                      <a:pt x="72" y="159"/>
                    </a:cubicBezTo>
                    <a:cubicBezTo>
                      <a:pt x="72" y="159"/>
                      <a:pt x="72" y="159"/>
                      <a:pt x="71" y="159"/>
                    </a:cubicBezTo>
                    <a:cubicBezTo>
                      <a:pt x="72" y="159"/>
                      <a:pt x="72" y="159"/>
                      <a:pt x="72" y="159"/>
                    </a:cubicBezTo>
                    <a:cubicBezTo>
                      <a:pt x="73" y="158"/>
                      <a:pt x="84" y="152"/>
                      <a:pt x="102" y="152"/>
                    </a:cubicBezTo>
                    <a:cubicBezTo>
                      <a:pt x="117" y="152"/>
                      <a:pt x="136" y="157"/>
                      <a:pt x="158" y="175"/>
                    </a:cubicBezTo>
                    <a:cubicBezTo>
                      <a:pt x="159" y="175"/>
                      <a:pt x="159" y="175"/>
                      <a:pt x="160" y="175"/>
                    </a:cubicBezTo>
                    <a:cubicBezTo>
                      <a:pt x="160" y="175"/>
                      <a:pt x="160" y="175"/>
                      <a:pt x="160" y="175"/>
                    </a:cubicBezTo>
                    <a:cubicBezTo>
                      <a:pt x="160" y="175"/>
                      <a:pt x="161" y="175"/>
                      <a:pt x="161" y="174"/>
                    </a:cubicBezTo>
                    <a:cubicBezTo>
                      <a:pt x="247" y="70"/>
                      <a:pt x="247" y="70"/>
                      <a:pt x="247" y="70"/>
                    </a:cubicBezTo>
                    <a:cubicBezTo>
                      <a:pt x="249" y="66"/>
                      <a:pt x="249" y="66"/>
                      <a:pt x="249" y="66"/>
                    </a:cubicBezTo>
                    <a:cubicBezTo>
                      <a:pt x="249" y="66"/>
                      <a:pt x="249" y="66"/>
                      <a:pt x="249" y="66"/>
                    </a:cubicBezTo>
                    <a:cubicBezTo>
                      <a:pt x="250" y="66"/>
                      <a:pt x="250" y="65"/>
                      <a:pt x="250" y="65"/>
                    </a:cubicBezTo>
                    <a:cubicBezTo>
                      <a:pt x="249" y="64"/>
                      <a:pt x="249" y="63"/>
                      <a:pt x="248" y="63"/>
                    </a:cubicBezTo>
                    <a:cubicBezTo>
                      <a:pt x="248" y="63"/>
                      <a:pt x="210" y="49"/>
                      <a:pt x="177" y="49"/>
                    </a:cubicBezTo>
                    <a:cubicBezTo>
                      <a:pt x="167" y="49"/>
                      <a:pt x="158" y="50"/>
                      <a:pt x="150" y="53"/>
                    </a:cubicBezTo>
                    <a:cubicBezTo>
                      <a:pt x="139" y="30"/>
                      <a:pt x="126" y="17"/>
                      <a:pt x="114" y="9"/>
                    </a:cubicBezTo>
                    <a:cubicBezTo>
                      <a:pt x="102" y="2"/>
                      <a:pt x="90" y="0"/>
                      <a:pt x="83"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2" name="Freeform 335"/>
              <p:cNvSpPr/>
              <p:nvPr/>
            </p:nvSpPr>
            <p:spPr bwMode="auto">
              <a:xfrm>
                <a:off x="6900863" y="814388"/>
                <a:ext cx="233363" cy="296863"/>
              </a:xfrm>
              <a:custGeom>
                <a:avLst/>
                <a:gdLst>
                  <a:gd name="T0" fmla="*/ 81 w 83"/>
                  <a:gd name="T1" fmla="*/ 0 h 106"/>
                  <a:gd name="T2" fmla="*/ 79 w 83"/>
                  <a:gd name="T3" fmla="*/ 1 h 106"/>
                  <a:gd name="T4" fmla="*/ 78 w 83"/>
                  <a:gd name="T5" fmla="*/ 2 h 106"/>
                  <a:gd name="T6" fmla="*/ 4 w 83"/>
                  <a:gd name="T7" fmla="*/ 99 h 106"/>
                  <a:gd name="T8" fmla="*/ 1 w 83"/>
                  <a:gd name="T9" fmla="*/ 102 h 106"/>
                  <a:gd name="T10" fmla="*/ 0 w 83"/>
                  <a:gd name="T11" fmla="*/ 104 h 106"/>
                  <a:gd name="T12" fmla="*/ 1 w 83"/>
                  <a:gd name="T13" fmla="*/ 105 h 106"/>
                  <a:gd name="T14" fmla="*/ 1 w 83"/>
                  <a:gd name="T15" fmla="*/ 105 h 106"/>
                  <a:gd name="T16" fmla="*/ 1 w 83"/>
                  <a:gd name="T17" fmla="*/ 105 h 106"/>
                  <a:gd name="T18" fmla="*/ 1 w 83"/>
                  <a:gd name="T19" fmla="*/ 105 h 106"/>
                  <a:gd name="T20" fmla="*/ 1 w 83"/>
                  <a:gd name="T21" fmla="*/ 105 h 106"/>
                  <a:gd name="T22" fmla="*/ 1 w 83"/>
                  <a:gd name="T23" fmla="*/ 105 h 106"/>
                  <a:gd name="T24" fmla="*/ 1 w 83"/>
                  <a:gd name="T25" fmla="*/ 105 h 106"/>
                  <a:gd name="T26" fmla="*/ 1 w 83"/>
                  <a:gd name="T27" fmla="*/ 105 h 106"/>
                  <a:gd name="T28" fmla="*/ 1 w 83"/>
                  <a:gd name="T29" fmla="*/ 105 h 106"/>
                  <a:gd name="T30" fmla="*/ 2 w 83"/>
                  <a:gd name="T31" fmla="*/ 106 h 106"/>
                  <a:gd name="T32" fmla="*/ 2 w 83"/>
                  <a:gd name="T33" fmla="*/ 106 h 106"/>
                  <a:gd name="T34" fmla="*/ 2 w 83"/>
                  <a:gd name="T35" fmla="*/ 106 h 106"/>
                  <a:gd name="T36" fmla="*/ 2 w 83"/>
                  <a:gd name="T37" fmla="*/ 106 h 106"/>
                  <a:gd name="T38" fmla="*/ 2 w 83"/>
                  <a:gd name="T39" fmla="*/ 106 h 106"/>
                  <a:gd name="T40" fmla="*/ 2 w 83"/>
                  <a:gd name="T41" fmla="*/ 106 h 106"/>
                  <a:gd name="T42" fmla="*/ 3 w 83"/>
                  <a:gd name="T43" fmla="*/ 106 h 106"/>
                  <a:gd name="T44" fmla="*/ 3 w 83"/>
                  <a:gd name="T45" fmla="*/ 106 h 106"/>
                  <a:gd name="T46" fmla="*/ 3 w 83"/>
                  <a:gd name="T47" fmla="*/ 106 h 106"/>
                  <a:gd name="T48" fmla="*/ 3 w 83"/>
                  <a:gd name="T49" fmla="*/ 106 h 106"/>
                  <a:gd name="T50" fmla="*/ 3 w 83"/>
                  <a:gd name="T51" fmla="*/ 105 h 106"/>
                  <a:gd name="T52" fmla="*/ 3 w 83"/>
                  <a:gd name="T53" fmla="*/ 105 h 106"/>
                  <a:gd name="T54" fmla="*/ 3 w 83"/>
                  <a:gd name="T55" fmla="*/ 105 h 106"/>
                  <a:gd name="T56" fmla="*/ 3 w 83"/>
                  <a:gd name="T57" fmla="*/ 105 h 106"/>
                  <a:gd name="T58" fmla="*/ 3 w 83"/>
                  <a:gd name="T59" fmla="*/ 105 h 106"/>
                  <a:gd name="T60" fmla="*/ 3 w 83"/>
                  <a:gd name="T61" fmla="*/ 105 h 106"/>
                  <a:gd name="T62" fmla="*/ 3 w 83"/>
                  <a:gd name="T63" fmla="*/ 105 h 106"/>
                  <a:gd name="T64" fmla="*/ 3 w 83"/>
                  <a:gd name="T65" fmla="*/ 105 h 106"/>
                  <a:gd name="T66" fmla="*/ 3 w 83"/>
                  <a:gd name="T67" fmla="*/ 105 h 106"/>
                  <a:gd name="T68" fmla="*/ 3 w 83"/>
                  <a:gd name="T69" fmla="*/ 105 h 106"/>
                  <a:gd name="T70" fmla="*/ 3 w 83"/>
                  <a:gd name="T71" fmla="*/ 105 h 106"/>
                  <a:gd name="T72" fmla="*/ 3 w 83"/>
                  <a:gd name="T73" fmla="*/ 105 h 106"/>
                  <a:gd name="T74" fmla="*/ 4 w 83"/>
                  <a:gd name="T75" fmla="*/ 105 h 106"/>
                  <a:gd name="T76" fmla="*/ 9 w 83"/>
                  <a:gd name="T77" fmla="*/ 98 h 106"/>
                  <a:gd name="T78" fmla="*/ 82 w 83"/>
                  <a:gd name="T79" fmla="*/ 4 h 106"/>
                  <a:gd name="T80" fmla="*/ 82 w 83"/>
                  <a:gd name="T81" fmla="*/ 3 h 106"/>
                  <a:gd name="T82" fmla="*/ 82 w 83"/>
                  <a:gd name="T83" fmla="*/ 0 h 106"/>
                  <a:gd name="T84" fmla="*/ 81 w 83"/>
                  <a:gd name="T85" fmla="*/ 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83" h="105">
                    <a:moveTo>
                      <a:pt x="81" y="0"/>
                    </a:moveTo>
                    <a:cubicBezTo>
                      <a:pt x="80" y="0"/>
                      <a:pt x="79" y="0"/>
                      <a:pt x="79" y="1"/>
                    </a:cubicBezTo>
                    <a:cubicBezTo>
                      <a:pt x="78" y="2"/>
                      <a:pt x="78" y="2"/>
                      <a:pt x="78" y="2"/>
                    </a:cubicBezTo>
                    <a:cubicBezTo>
                      <a:pt x="4" y="99"/>
                      <a:pt x="4" y="99"/>
                      <a:pt x="4" y="99"/>
                    </a:cubicBezTo>
                    <a:cubicBezTo>
                      <a:pt x="1" y="102"/>
                      <a:pt x="1" y="102"/>
                      <a:pt x="1" y="102"/>
                    </a:cubicBezTo>
                    <a:cubicBezTo>
                      <a:pt x="0" y="103"/>
                      <a:pt x="0" y="103"/>
                      <a:pt x="0" y="104"/>
                    </a:cubicBezTo>
                    <a:cubicBezTo>
                      <a:pt x="0" y="104"/>
                      <a:pt x="1" y="105"/>
                      <a:pt x="1" y="105"/>
                    </a:cubicBezTo>
                    <a:cubicBezTo>
                      <a:pt x="1" y="105"/>
                      <a:pt x="1" y="105"/>
                      <a:pt x="1" y="105"/>
                    </a:cubicBezTo>
                    <a:cubicBezTo>
                      <a:pt x="1" y="105"/>
                      <a:pt x="1" y="105"/>
                      <a:pt x="1" y="105"/>
                    </a:cubicBezTo>
                    <a:cubicBezTo>
                      <a:pt x="1" y="105"/>
                      <a:pt x="1" y="105"/>
                      <a:pt x="1" y="105"/>
                    </a:cubicBezTo>
                    <a:cubicBezTo>
                      <a:pt x="1" y="105"/>
                      <a:pt x="1" y="105"/>
                      <a:pt x="1" y="105"/>
                    </a:cubicBezTo>
                    <a:cubicBezTo>
                      <a:pt x="1" y="105"/>
                      <a:pt x="1" y="105"/>
                      <a:pt x="1" y="105"/>
                    </a:cubicBezTo>
                    <a:cubicBezTo>
                      <a:pt x="1" y="105"/>
                      <a:pt x="1" y="105"/>
                      <a:pt x="1" y="105"/>
                    </a:cubicBezTo>
                    <a:cubicBezTo>
                      <a:pt x="1" y="105"/>
                      <a:pt x="1" y="105"/>
                      <a:pt x="1" y="105"/>
                    </a:cubicBezTo>
                    <a:cubicBezTo>
                      <a:pt x="1" y="105"/>
                      <a:pt x="1" y="105"/>
                      <a:pt x="1" y="105"/>
                    </a:cubicBezTo>
                    <a:cubicBezTo>
                      <a:pt x="2" y="105"/>
                      <a:pt x="2" y="106"/>
                      <a:pt x="2" y="106"/>
                    </a:cubicBezTo>
                    <a:cubicBezTo>
                      <a:pt x="2" y="106"/>
                      <a:pt x="2" y="106"/>
                      <a:pt x="2" y="106"/>
                    </a:cubicBezTo>
                    <a:cubicBezTo>
                      <a:pt x="2" y="106"/>
                      <a:pt x="2" y="106"/>
                      <a:pt x="2" y="106"/>
                    </a:cubicBezTo>
                    <a:cubicBezTo>
                      <a:pt x="2" y="106"/>
                      <a:pt x="2" y="106"/>
                      <a:pt x="2" y="106"/>
                    </a:cubicBezTo>
                    <a:cubicBezTo>
                      <a:pt x="2" y="106"/>
                      <a:pt x="2" y="106"/>
                      <a:pt x="2" y="106"/>
                    </a:cubicBezTo>
                    <a:cubicBezTo>
                      <a:pt x="2" y="106"/>
                      <a:pt x="2" y="106"/>
                      <a:pt x="2" y="106"/>
                    </a:cubicBezTo>
                    <a:cubicBezTo>
                      <a:pt x="2" y="106"/>
                      <a:pt x="2" y="106"/>
                      <a:pt x="3" y="106"/>
                    </a:cubicBezTo>
                    <a:cubicBezTo>
                      <a:pt x="3" y="106"/>
                      <a:pt x="3" y="106"/>
                      <a:pt x="3" y="106"/>
                    </a:cubicBezTo>
                    <a:cubicBezTo>
                      <a:pt x="3" y="106"/>
                      <a:pt x="3" y="106"/>
                      <a:pt x="3" y="106"/>
                    </a:cubicBezTo>
                    <a:cubicBezTo>
                      <a:pt x="3" y="106"/>
                      <a:pt x="3" y="106"/>
                      <a:pt x="3" y="106"/>
                    </a:cubicBezTo>
                    <a:cubicBezTo>
                      <a:pt x="3" y="106"/>
                      <a:pt x="3" y="105"/>
                      <a:pt x="3" y="105"/>
                    </a:cubicBezTo>
                    <a:cubicBezTo>
                      <a:pt x="3" y="105"/>
                      <a:pt x="3" y="105"/>
                      <a:pt x="3" y="105"/>
                    </a:cubicBezTo>
                    <a:cubicBezTo>
                      <a:pt x="3" y="105"/>
                      <a:pt x="3" y="105"/>
                      <a:pt x="3" y="105"/>
                    </a:cubicBezTo>
                    <a:cubicBezTo>
                      <a:pt x="3" y="105"/>
                      <a:pt x="3" y="105"/>
                      <a:pt x="3" y="105"/>
                    </a:cubicBezTo>
                    <a:cubicBezTo>
                      <a:pt x="3" y="105"/>
                      <a:pt x="3" y="105"/>
                      <a:pt x="3" y="105"/>
                    </a:cubicBezTo>
                    <a:cubicBezTo>
                      <a:pt x="3" y="105"/>
                      <a:pt x="3" y="105"/>
                      <a:pt x="3" y="105"/>
                    </a:cubicBezTo>
                    <a:cubicBezTo>
                      <a:pt x="3" y="105"/>
                      <a:pt x="3" y="105"/>
                      <a:pt x="3" y="105"/>
                    </a:cubicBezTo>
                    <a:cubicBezTo>
                      <a:pt x="3" y="105"/>
                      <a:pt x="3" y="105"/>
                      <a:pt x="3" y="105"/>
                    </a:cubicBezTo>
                    <a:cubicBezTo>
                      <a:pt x="3" y="105"/>
                      <a:pt x="3" y="105"/>
                      <a:pt x="3" y="105"/>
                    </a:cubicBezTo>
                    <a:cubicBezTo>
                      <a:pt x="3" y="105"/>
                      <a:pt x="3" y="105"/>
                      <a:pt x="3" y="105"/>
                    </a:cubicBezTo>
                    <a:cubicBezTo>
                      <a:pt x="3" y="105"/>
                      <a:pt x="3" y="105"/>
                      <a:pt x="3" y="105"/>
                    </a:cubicBezTo>
                    <a:cubicBezTo>
                      <a:pt x="3" y="105"/>
                      <a:pt x="3" y="105"/>
                      <a:pt x="3" y="105"/>
                    </a:cubicBezTo>
                    <a:cubicBezTo>
                      <a:pt x="4" y="105"/>
                      <a:pt x="4" y="105"/>
                      <a:pt x="4" y="105"/>
                    </a:cubicBezTo>
                    <a:cubicBezTo>
                      <a:pt x="9" y="98"/>
                      <a:pt x="9" y="98"/>
                      <a:pt x="9" y="98"/>
                    </a:cubicBezTo>
                    <a:cubicBezTo>
                      <a:pt x="82" y="4"/>
                      <a:pt x="82" y="4"/>
                      <a:pt x="82" y="4"/>
                    </a:cubicBezTo>
                    <a:cubicBezTo>
                      <a:pt x="82" y="3"/>
                      <a:pt x="82" y="3"/>
                      <a:pt x="82" y="3"/>
                    </a:cubicBezTo>
                    <a:cubicBezTo>
                      <a:pt x="83" y="2"/>
                      <a:pt x="83" y="1"/>
                      <a:pt x="82" y="0"/>
                    </a:cubicBezTo>
                    <a:cubicBezTo>
                      <a:pt x="81" y="0"/>
                      <a:pt x="81" y="0"/>
                      <a:pt x="81"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84" name="组合 83"/>
            <p:cNvGrpSpPr/>
            <p:nvPr/>
          </p:nvGrpSpPr>
          <p:grpSpPr>
            <a:xfrm>
              <a:off x="-11907" y="1739900"/>
              <a:ext cx="385763" cy="512763"/>
              <a:chOff x="2005013" y="1871663"/>
              <a:chExt cx="385763" cy="512763"/>
            </a:xfrm>
          </p:grpSpPr>
          <p:sp>
            <p:nvSpPr>
              <p:cNvPr id="157" name="Freeform 336"/>
              <p:cNvSpPr>
                <a:spLocks noEditPoints="1"/>
              </p:cNvSpPr>
              <p:nvPr/>
            </p:nvSpPr>
            <p:spPr bwMode="auto">
              <a:xfrm>
                <a:off x="2005013" y="2033588"/>
                <a:ext cx="385763" cy="350838"/>
              </a:xfrm>
              <a:custGeom>
                <a:avLst/>
                <a:gdLst>
                  <a:gd name="T0" fmla="*/ 123 w 138"/>
                  <a:gd name="T1" fmla="*/ 1 h 125"/>
                  <a:gd name="T2" fmla="*/ 123 w 138"/>
                  <a:gd name="T3" fmla="*/ 1 h 125"/>
                  <a:gd name="T4" fmla="*/ 120 w 138"/>
                  <a:gd name="T5" fmla="*/ 4 h 125"/>
                  <a:gd name="T6" fmla="*/ 131 w 138"/>
                  <a:gd name="T7" fmla="*/ 8 h 125"/>
                  <a:gd name="T8" fmla="*/ 133 w 138"/>
                  <a:gd name="T9" fmla="*/ 9 h 125"/>
                  <a:gd name="T10" fmla="*/ 32 w 138"/>
                  <a:gd name="T11" fmla="*/ 120 h 125"/>
                  <a:gd name="T12" fmla="*/ 0 w 138"/>
                  <a:gd name="T13" fmla="*/ 94 h 125"/>
                  <a:gd name="T14" fmla="*/ 0 w 138"/>
                  <a:gd name="T15" fmla="*/ 98 h 125"/>
                  <a:gd name="T16" fmla="*/ 31 w 138"/>
                  <a:gd name="T17" fmla="*/ 125 h 125"/>
                  <a:gd name="T18" fmla="*/ 32 w 138"/>
                  <a:gd name="T19" fmla="*/ 125 h 125"/>
                  <a:gd name="T20" fmla="*/ 32 w 138"/>
                  <a:gd name="T21" fmla="*/ 125 h 125"/>
                  <a:gd name="T22" fmla="*/ 34 w 138"/>
                  <a:gd name="T23" fmla="*/ 125 h 125"/>
                  <a:gd name="T24" fmla="*/ 138 w 138"/>
                  <a:gd name="T25" fmla="*/ 10 h 125"/>
                  <a:gd name="T26" fmla="*/ 138 w 138"/>
                  <a:gd name="T27" fmla="*/ 8 h 125"/>
                  <a:gd name="T28" fmla="*/ 137 w 138"/>
                  <a:gd name="T29" fmla="*/ 7 h 125"/>
                  <a:gd name="T30" fmla="*/ 123 w 138"/>
                  <a:gd name="T31" fmla="*/ 1 h 125"/>
                  <a:gd name="T32" fmla="*/ 117 w 138"/>
                  <a:gd name="T33" fmla="*/ 0 h 125"/>
                  <a:gd name="T34" fmla="*/ 116 w 138"/>
                  <a:gd name="T35" fmla="*/ 1 h 125"/>
                  <a:gd name="T36" fmla="*/ 116 w 138"/>
                  <a:gd name="T37" fmla="*/ 2 h 125"/>
                  <a:gd name="T38" fmla="*/ 118 w 138"/>
                  <a:gd name="T39" fmla="*/ 1 h 125"/>
                  <a:gd name="T40" fmla="*/ 117 w 138"/>
                  <a:gd name="T41"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38" h="125">
                    <a:moveTo>
                      <a:pt x="123" y="1"/>
                    </a:moveTo>
                    <a:cubicBezTo>
                      <a:pt x="123" y="1"/>
                      <a:pt x="123" y="1"/>
                      <a:pt x="123" y="1"/>
                    </a:cubicBezTo>
                    <a:cubicBezTo>
                      <a:pt x="120" y="4"/>
                      <a:pt x="120" y="4"/>
                      <a:pt x="120" y="4"/>
                    </a:cubicBezTo>
                    <a:cubicBezTo>
                      <a:pt x="124" y="6"/>
                      <a:pt x="128" y="7"/>
                      <a:pt x="131" y="8"/>
                    </a:cubicBezTo>
                    <a:cubicBezTo>
                      <a:pt x="131" y="9"/>
                      <a:pt x="132" y="9"/>
                      <a:pt x="133" y="9"/>
                    </a:cubicBezTo>
                    <a:cubicBezTo>
                      <a:pt x="32" y="120"/>
                      <a:pt x="32" y="120"/>
                      <a:pt x="32" y="120"/>
                    </a:cubicBezTo>
                    <a:cubicBezTo>
                      <a:pt x="22" y="108"/>
                      <a:pt x="11" y="100"/>
                      <a:pt x="0" y="94"/>
                    </a:cubicBezTo>
                    <a:cubicBezTo>
                      <a:pt x="0" y="98"/>
                      <a:pt x="0" y="98"/>
                      <a:pt x="0" y="98"/>
                    </a:cubicBezTo>
                    <a:cubicBezTo>
                      <a:pt x="10" y="104"/>
                      <a:pt x="21" y="113"/>
                      <a:pt x="31" y="125"/>
                    </a:cubicBezTo>
                    <a:cubicBezTo>
                      <a:pt x="31" y="125"/>
                      <a:pt x="31" y="125"/>
                      <a:pt x="32" y="125"/>
                    </a:cubicBezTo>
                    <a:cubicBezTo>
                      <a:pt x="32" y="125"/>
                      <a:pt x="32" y="125"/>
                      <a:pt x="32" y="125"/>
                    </a:cubicBezTo>
                    <a:cubicBezTo>
                      <a:pt x="33" y="125"/>
                      <a:pt x="33" y="125"/>
                      <a:pt x="34" y="125"/>
                    </a:cubicBezTo>
                    <a:cubicBezTo>
                      <a:pt x="138" y="10"/>
                      <a:pt x="138" y="10"/>
                      <a:pt x="138" y="10"/>
                    </a:cubicBezTo>
                    <a:cubicBezTo>
                      <a:pt x="138" y="9"/>
                      <a:pt x="138" y="9"/>
                      <a:pt x="138" y="8"/>
                    </a:cubicBezTo>
                    <a:cubicBezTo>
                      <a:pt x="138" y="7"/>
                      <a:pt x="138" y="7"/>
                      <a:pt x="137" y="7"/>
                    </a:cubicBezTo>
                    <a:cubicBezTo>
                      <a:pt x="137" y="7"/>
                      <a:pt x="132" y="4"/>
                      <a:pt x="123" y="1"/>
                    </a:cubicBezTo>
                    <a:moveTo>
                      <a:pt x="117" y="0"/>
                    </a:moveTo>
                    <a:cubicBezTo>
                      <a:pt x="117" y="0"/>
                      <a:pt x="116" y="1"/>
                      <a:pt x="116" y="1"/>
                    </a:cubicBezTo>
                    <a:cubicBezTo>
                      <a:pt x="116" y="1"/>
                      <a:pt x="116" y="2"/>
                      <a:pt x="116" y="2"/>
                    </a:cubicBezTo>
                    <a:cubicBezTo>
                      <a:pt x="118" y="1"/>
                      <a:pt x="118" y="1"/>
                      <a:pt x="118" y="1"/>
                    </a:cubicBezTo>
                    <a:cubicBezTo>
                      <a:pt x="118" y="0"/>
                      <a:pt x="117" y="0"/>
                      <a:pt x="117"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8" name="Freeform 337"/>
              <p:cNvSpPr/>
              <p:nvPr/>
            </p:nvSpPr>
            <p:spPr bwMode="auto">
              <a:xfrm>
                <a:off x="2005013" y="1871663"/>
                <a:ext cx="347663" cy="454025"/>
              </a:xfrm>
              <a:custGeom>
                <a:avLst/>
                <a:gdLst>
                  <a:gd name="T0" fmla="*/ 0 w 124"/>
                  <a:gd name="T1" fmla="*/ 0 h 162"/>
                  <a:gd name="T2" fmla="*/ 0 w 124"/>
                  <a:gd name="T3" fmla="*/ 6 h 162"/>
                  <a:gd name="T4" fmla="*/ 21 w 124"/>
                  <a:gd name="T5" fmla="*/ 42 h 162"/>
                  <a:gd name="T6" fmla="*/ 22 w 124"/>
                  <a:gd name="T7" fmla="*/ 41 h 162"/>
                  <a:gd name="T8" fmla="*/ 23 w 124"/>
                  <a:gd name="T9" fmla="*/ 40 h 162"/>
                  <a:gd name="T10" fmla="*/ 25 w 124"/>
                  <a:gd name="T11" fmla="*/ 41 h 162"/>
                  <a:gd name="T12" fmla="*/ 25 w 124"/>
                  <a:gd name="T13" fmla="*/ 43 h 162"/>
                  <a:gd name="T14" fmla="*/ 24 w 124"/>
                  <a:gd name="T15" fmla="*/ 44 h 162"/>
                  <a:gd name="T16" fmla="*/ 45 w 124"/>
                  <a:gd name="T17" fmla="*/ 41 h 162"/>
                  <a:gd name="T18" fmla="*/ 45 w 124"/>
                  <a:gd name="T19" fmla="*/ 41 h 162"/>
                  <a:gd name="T20" fmla="*/ 95 w 124"/>
                  <a:gd name="T21" fmla="*/ 50 h 162"/>
                  <a:gd name="T22" fmla="*/ 114 w 124"/>
                  <a:gd name="T23" fmla="*/ 57 h 162"/>
                  <a:gd name="T24" fmla="*/ 117 w 124"/>
                  <a:gd name="T25" fmla="*/ 58 h 162"/>
                  <a:gd name="T26" fmla="*/ 118 w 124"/>
                  <a:gd name="T27" fmla="*/ 59 h 162"/>
                  <a:gd name="T28" fmla="*/ 116 w 124"/>
                  <a:gd name="T29" fmla="*/ 60 h 162"/>
                  <a:gd name="T30" fmla="*/ 26 w 124"/>
                  <a:gd name="T31" fmla="*/ 157 h 162"/>
                  <a:gd name="T32" fmla="*/ 0 w 124"/>
                  <a:gd name="T33" fmla="*/ 139 h 162"/>
                  <a:gd name="T34" fmla="*/ 0 w 124"/>
                  <a:gd name="T35" fmla="*/ 143 h 162"/>
                  <a:gd name="T36" fmla="*/ 25 w 124"/>
                  <a:gd name="T37" fmla="*/ 161 h 162"/>
                  <a:gd name="T38" fmla="*/ 26 w 124"/>
                  <a:gd name="T39" fmla="*/ 162 h 162"/>
                  <a:gd name="T40" fmla="*/ 26 w 124"/>
                  <a:gd name="T41" fmla="*/ 162 h 162"/>
                  <a:gd name="T42" fmla="*/ 28 w 124"/>
                  <a:gd name="T43" fmla="*/ 161 h 162"/>
                  <a:gd name="T44" fmla="*/ 120 w 124"/>
                  <a:gd name="T45" fmla="*/ 62 h 162"/>
                  <a:gd name="T46" fmla="*/ 123 w 124"/>
                  <a:gd name="T47" fmla="*/ 59 h 162"/>
                  <a:gd name="T48" fmla="*/ 123 w 124"/>
                  <a:gd name="T49" fmla="*/ 59 h 162"/>
                  <a:gd name="T50" fmla="*/ 124 w 124"/>
                  <a:gd name="T51" fmla="*/ 57 h 162"/>
                  <a:gd name="T52" fmla="*/ 122 w 124"/>
                  <a:gd name="T53" fmla="*/ 56 h 162"/>
                  <a:gd name="T54" fmla="*/ 97 w 124"/>
                  <a:gd name="T55" fmla="*/ 46 h 162"/>
                  <a:gd name="T56" fmla="*/ 45 w 124"/>
                  <a:gd name="T57" fmla="*/ 37 h 162"/>
                  <a:gd name="T58" fmla="*/ 24 w 124"/>
                  <a:gd name="T59" fmla="*/ 40 h 162"/>
                  <a:gd name="T60" fmla="*/ 0 w 124"/>
                  <a:gd name="T61" fmla="*/ 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4" h="162">
                    <a:moveTo>
                      <a:pt x="0" y="0"/>
                    </a:moveTo>
                    <a:cubicBezTo>
                      <a:pt x="0" y="6"/>
                      <a:pt x="0" y="6"/>
                      <a:pt x="0" y="6"/>
                    </a:cubicBezTo>
                    <a:cubicBezTo>
                      <a:pt x="8" y="14"/>
                      <a:pt x="15" y="26"/>
                      <a:pt x="21" y="42"/>
                    </a:cubicBezTo>
                    <a:cubicBezTo>
                      <a:pt x="22" y="41"/>
                      <a:pt x="22" y="41"/>
                      <a:pt x="22" y="41"/>
                    </a:cubicBezTo>
                    <a:cubicBezTo>
                      <a:pt x="22" y="40"/>
                      <a:pt x="23" y="40"/>
                      <a:pt x="23" y="40"/>
                    </a:cubicBezTo>
                    <a:cubicBezTo>
                      <a:pt x="24" y="40"/>
                      <a:pt x="24" y="40"/>
                      <a:pt x="25" y="41"/>
                    </a:cubicBezTo>
                    <a:cubicBezTo>
                      <a:pt x="25" y="41"/>
                      <a:pt x="25" y="43"/>
                      <a:pt x="25" y="43"/>
                    </a:cubicBezTo>
                    <a:cubicBezTo>
                      <a:pt x="24" y="44"/>
                      <a:pt x="24" y="44"/>
                      <a:pt x="24" y="44"/>
                    </a:cubicBezTo>
                    <a:cubicBezTo>
                      <a:pt x="30" y="42"/>
                      <a:pt x="37" y="41"/>
                      <a:pt x="45" y="41"/>
                    </a:cubicBezTo>
                    <a:cubicBezTo>
                      <a:pt x="45" y="41"/>
                      <a:pt x="45" y="41"/>
                      <a:pt x="45" y="41"/>
                    </a:cubicBezTo>
                    <a:cubicBezTo>
                      <a:pt x="62" y="41"/>
                      <a:pt x="81" y="46"/>
                      <a:pt x="95" y="50"/>
                    </a:cubicBezTo>
                    <a:cubicBezTo>
                      <a:pt x="103" y="53"/>
                      <a:pt x="109" y="55"/>
                      <a:pt x="114" y="57"/>
                    </a:cubicBezTo>
                    <a:cubicBezTo>
                      <a:pt x="115" y="57"/>
                      <a:pt x="116" y="58"/>
                      <a:pt x="117" y="58"/>
                    </a:cubicBezTo>
                    <a:cubicBezTo>
                      <a:pt x="117" y="58"/>
                      <a:pt x="118" y="58"/>
                      <a:pt x="118" y="59"/>
                    </a:cubicBezTo>
                    <a:cubicBezTo>
                      <a:pt x="116" y="60"/>
                      <a:pt x="116" y="60"/>
                      <a:pt x="116" y="60"/>
                    </a:cubicBezTo>
                    <a:cubicBezTo>
                      <a:pt x="26" y="157"/>
                      <a:pt x="26" y="157"/>
                      <a:pt x="26" y="157"/>
                    </a:cubicBezTo>
                    <a:cubicBezTo>
                      <a:pt x="17" y="149"/>
                      <a:pt x="8" y="143"/>
                      <a:pt x="0" y="139"/>
                    </a:cubicBezTo>
                    <a:cubicBezTo>
                      <a:pt x="0" y="143"/>
                      <a:pt x="0" y="143"/>
                      <a:pt x="0" y="143"/>
                    </a:cubicBezTo>
                    <a:cubicBezTo>
                      <a:pt x="8" y="147"/>
                      <a:pt x="16" y="153"/>
                      <a:pt x="25" y="161"/>
                    </a:cubicBezTo>
                    <a:cubicBezTo>
                      <a:pt x="25" y="161"/>
                      <a:pt x="26" y="162"/>
                      <a:pt x="26" y="162"/>
                    </a:cubicBezTo>
                    <a:cubicBezTo>
                      <a:pt x="26" y="162"/>
                      <a:pt x="26" y="162"/>
                      <a:pt x="26" y="162"/>
                    </a:cubicBezTo>
                    <a:cubicBezTo>
                      <a:pt x="27" y="162"/>
                      <a:pt x="27" y="161"/>
                      <a:pt x="28" y="161"/>
                    </a:cubicBezTo>
                    <a:cubicBezTo>
                      <a:pt x="120" y="62"/>
                      <a:pt x="120" y="62"/>
                      <a:pt x="120" y="62"/>
                    </a:cubicBezTo>
                    <a:cubicBezTo>
                      <a:pt x="123" y="59"/>
                      <a:pt x="123" y="59"/>
                      <a:pt x="123" y="59"/>
                    </a:cubicBezTo>
                    <a:cubicBezTo>
                      <a:pt x="123" y="59"/>
                      <a:pt x="123" y="59"/>
                      <a:pt x="123" y="59"/>
                    </a:cubicBezTo>
                    <a:cubicBezTo>
                      <a:pt x="124" y="59"/>
                      <a:pt x="124" y="58"/>
                      <a:pt x="124" y="57"/>
                    </a:cubicBezTo>
                    <a:cubicBezTo>
                      <a:pt x="123" y="57"/>
                      <a:pt x="123" y="56"/>
                      <a:pt x="122" y="56"/>
                    </a:cubicBezTo>
                    <a:cubicBezTo>
                      <a:pt x="122" y="56"/>
                      <a:pt x="112" y="51"/>
                      <a:pt x="97" y="46"/>
                    </a:cubicBezTo>
                    <a:cubicBezTo>
                      <a:pt x="82" y="42"/>
                      <a:pt x="62" y="37"/>
                      <a:pt x="45" y="37"/>
                    </a:cubicBezTo>
                    <a:cubicBezTo>
                      <a:pt x="37" y="37"/>
                      <a:pt x="31" y="38"/>
                      <a:pt x="24" y="40"/>
                    </a:cubicBezTo>
                    <a:cubicBezTo>
                      <a:pt x="18" y="21"/>
                      <a:pt x="9" y="9"/>
                      <a:pt x="0"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9" name="Freeform 338"/>
              <p:cNvSpPr/>
              <p:nvPr/>
            </p:nvSpPr>
            <p:spPr bwMode="auto">
              <a:xfrm>
                <a:off x="2005013" y="1982788"/>
                <a:ext cx="69850" cy="87313"/>
              </a:xfrm>
              <a:custGeom>
                <a:avLst/>
                <a:gdLst>
                  <a:gd name="T0" fmla="*/ 23 w 25"/>
                  <a:gd name="T1" fmla="*/ 0 h 31"/>
                  <a:gd name="T2" fmla="*/ 22 w 25"/>
                  <a:gd name="T3" fmla="*/ 1 h 31"/>
                  <a:gd name="T4" fmla="*/ 21 w 25"/>
                  <a:gd name="T5" fmla="*/ 2 h 31"/>
                  <a:gd name="T6" fmla="*/ 0 w 25"/>
                  <a:gd name="T7" fmla="*/ 25 h 31"/>
                  <a:gd name="T8" fmla="*/ 0 w 25"/>
                  <a:gd name="T9" fmla="*/ 31 h 31"/>
                  <a:gd name="T10" fmla="*/ 24 w 25"/>
                  <a:gd name="T11" fmla="*/ 4 h 31"/>
                  <a:gd name="T12" fmla="*/ 25 w 25"/>
                  <a:gd name="T13" fmla="*/ 3 h 31"/>
                  <a:gd name="T14" fmla="*/ 25 w 25"/>
                  <a:gd name="T15" fmla="*/ 1 h 31"/>
                  <a:gd name="T16" fmla="*/ 23 w 25"/>
                  <a:gd name="T17"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31">
                    <a:moveTo>
                      <a:pt x="23" y="0"/>
                    </a:moveTo>
                    <a:cubicBezTo>
                      <a:pt x="23" y="0"/>
                      <a:pt x="22" y="0"/>
                      <a:pt x="22" y="1"/>
                    </a:cubicBezTo>
                    <a:cubicBezTo>
                      <a:pt x="21" y="2"/>
                      <a:pt x="21" y="2"/>
                      <a:pt x="21" y="2"/>
                    </a:cubicBezTo>
                    <a:cubicBezTo>
                      <a:pt x="0" y="25"/>
                      <a:pt x="0" y="25"/>
                      <a:pt x="0" y="25"/>
                    </a:cubicBezTo>
                    <a:cubicBezTo>
                      <a:pt x="0" y="31"/>
                      <a:pt x="0" y="31"/>
                      <a:pt x="0" y="31"/>
                    </a:cubicBezTo>
                    <a:cubicBezTo>
                      <a:pt x="24" y="4"/>
                      <a:pt x="24" y="4"/>
                      <a:pt x="24" y="4"/>
                    </a:cubicBezTo>
                    <a:cubicBezTo>
                      <a:pt x="25" y="3"/>
                      <a:pt x="25" y="3"/>
                      <a:pt x="25" y="3"/>
                    </a:cubicBezTo>
                    <a:cubicBezTo>
                      <a:pt x="25" y="3"/>
                      <a:pt x="25" y="1"/>
                      <a:pt x="25" y="1"/>
                    </a:cubicBezTo>
                    <a:cubicBezTo>
                      <a:pt x="24" y="0"/>
                      <a:pt x="24" y="0"/>
                      <a:pt x="23"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85" name="组合 84"/>
            <p:cNvGrpSpPr/>
            <p:nvPr/>
          </p:nvGrpSpPr>
          <p:grpSpPr>
            <a:xfrm>
              <a:off x="3900835" y="2568532"/>
              <a:ext cx="635001" cy="466725"/>
              <a:chOff x="4097338" y="2655888"/>
              <a:chExt cx="635001" cy="466725"/>
            </a:xfrm>
          </p:grpSpPr>
          <p:sp>
            <p:nvSpPr>
              <p:cNvPr id="150" name="Freeform 339"/>
              <p:cNvSpPr>
                <a:spLocks noEditPoints="1"/>
              </p:cNvSpPr>
              <p:nvPr/>
            </p:nvSpPr>
            <p:spPr bwMode="auto">
              <a:xfrm>
                <a:off x="4097338" y="3028950"/>
                <a:ext cx="109538" cy="93663"/>
              </a:xfrm>
              <a:custGeom>
                <a:avLst/>
                <a:gdLst>
                  <a:gd name="T0" fmla="*/ 38 w 39"/>
                  <a:gd name="T1" fmla="*/ 23 h 33"/>
                  <a:gd name="T2" fmla="*/ 39 w 39"/>
                  <a:gd name="T3" fmla="*/ 24 h 33"/>
                  <a:gd name="T4" fmla="*/ 38 w 39"/>
                  <a:gd name="T5" fmla="*/ 23 h 33"/>
                  <a:gd name="T6" fmla="*/ 18 w 39"/>
                  <a:gd name="T7" fmla="*/ 0 h 33"/>
                  <a:gd name="T8" fmla="*/ 1 w 39"/>
                  <a:gd name="T9" fmla="*/ 30 h 33"/>
                  <a:gd name="T10" fmla="*/ 1 w 39"/>
                  <a:gd name="T11" fmla="*/ 32 h 33"/>
                  <a:gd name="T12" fmla="*/ 2 w 39"/>
                  <a:gd name="T13" fmla="*/ 33 h 33"/>
                  <a:gd name="T14" fmla="*/ 3 w 39"/>
                  <a:gd name="T15" fmla="*/ 33 h 33"/>
                  <a:gd name="T16" fmla="*/ 36 w 39"/>
                  <a:gd name="T17" fmla="*/ 27 h 33"/>
                  <a:gd name="T18" fmla="*/ 35 w 39"/>
                  <a:gd name="T19" fmla="*/ 26 h 33"/>
                  <a:gd name="T20" fmla="*/ 35 w 39"/>
                  <a:gd name="T21" fmla="*/ 26 h 33"/>
                  <a:gd name="T22" fmla="*/ 35 w 39"/>
                  <a:gd name="T23" fmla="*/ 25 h 33"/>
                  <a:gd name="T24" fmla="*/ 35 w 39"/>
                  <a:gd name="T25" fmla="*/ 25 h 33"/>
                  <a:gd name="T26" fmla="*/ 32 w 39"/>
                  <a:gd name="T27" fmla="*/ 24 h 33"/>
                  <a:gd name="T28" fmla="*/ 6 w 39"/>
                  <a:gd name="T29" fmla="*/ 28 h 33"/>
                  <a:gd name="T30" fmla="*/ 20 w 39"/>
                  <a:gd name="T31" fmla="*/ 5 h 33"/>
                  <a:gd name="T32" fmla="*/ 19 w 39"/>
                  <a:gd name="T33" fmla="*/ 1 h 33"/>
                  <a:gd name="T34" fmla="*/ 18 w 39"/>
                  <a:gd name="T35"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9" h="33">
                    <a:moveTo>
                      <a:pt x="38" y="23"/>
                    </a:moveTo>
                    <a:cubicBezTo>
                      <a:pt x="38" y="23"/>
                      <a:pt x="39" y="24"/>
                      <a:pt x="39" y="24"/>
                    </a:cubicBezTo>
                    <a:cubicBezTo>
                      <a:pt x="39" y="23"/>
                      <a:pt x="38" y="23"/>
                      <a:pt x="38" y="23"/>
                    </a:cubicBezTo>
                    <a:moveTo>
                      <a:pt x="18" y="0"/>
                    </a:moveTo>
                    <a:cubicBezTo>
                      <a:pt x="1" y="30"/>
                      <a:pt x="1" y="30"/>
                      <a:pt x="1" y="30"/>
                    </a:cubicBezTo>
                    <a:cubicBezTo>
                      <a:pt x="0" y="31"/>
                      <a:pt x="0" y="31"/>
                      <a:pt x="1" y="32"/>
                    </a:cubicBezTo>
                    <a:cubicBezTo>
                      <a:pt x="1" y="33"/>
                      <a:pt x="2" y="33"/>
                      <a:pt x="2" y="33"/>
                    </a:cubicBezTo>
                    <a:cubicBezTo>
                      <a:pt x="2" y="33"/>
                      <a:pt x="2" y="33"/>
                      <a:pt x="3" y="33"/>
                    </a:cubicBezTo>
                    <a:cubicBezTo>
                      <a:pt x="36" y="27"/>
                      <a:pt x="36" y="27"/>
                      <a:pt x="36" y="27"/>
                    </a:cubicBezTo>
                    <a:cubicBezTo>
                      <a:pt x="36" y="27"/>
                      <a:pt x="35" y="26"/>
                      <a:pt x="35" y="26"/>
                    </a:cubicBezTo>
                    <a:cubicBezTo>
                      <a:pt x="35" y="26"/>
                      <a:pt x="35" y="26"/>
                      <a:pt x="35" y="26"/>
                    </a:cubicBezTo>
                    <a:cubicBezTo>
                      <a:pt x="35" y="25"/>
                      <a:pt x="35" y="25"/>
                      <a:pt x="35" y="25"/>
                    </a:cubicBezTo>
                    <a:cubicBezTo>
                      <a:pt x="35" y="25"/>
                      <a:pt x="35" y="25"/>
                      <a:pt x="35" y="25"/>
                    </a:cubicBezTo>
                    <a:cubicBezTo>
                      <a:pt x="34" y="25"/>
                      <a:pt x="33" y="24"/>
                      <a:pt x="32" y="24"/>
                    </a:cubicBezTo>
                    <a:cubicBezTo>
                      <a:pt x="6" y="28"/>
                      <a:pt x="6" y="28"/>
                      <a:pt x="6" y="28"/>
                    </a:cubicBezTo>
                    <a:cubicBezTo>
                      <a:pt x="20" y="5"/>
                      <a:pt x="20" y="5"/>
                      <a:pt x="20" y="5"/>
                    </a:cubicBezTo>
                    <a:cubicBezTo>
                      <a:pt x="19" y="4"/>
                      <a:pt x="19" y="3"/>
                      <a:pt x="19" y="1"/>
                    </a:cubicBezTo>
                    <a:cubicBezTo>
                      <a:pt x="18" y="1"/>
                      <a:pt x="18" y="1"/>
                      <a:pt x="18"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1" name="Freeform 340"/>
              <p:cNvSpPr>
                <a:spLocks noEditPoints="1"/>
              </p:cNvSpPr>
              <p:nvPr/>
            </p:nvSpPr>
            <p:spPr bwMode="auto">
              <a:xfrm>
                <a:off x="4197351" y="2941638"/>
                <a:ext cx="115888" cy="138113"/>
              </a:xfrm>
              <a:custGeom>
                <a:avLst/>
                <a:gdLst>
                  <a:gd name="T0" fmla="*/ 27 w 41"/>
                  <a:gd name="T1" fmla="*/ 46 h 49"/>
                  <a:gd name="T2" fmla="*/ 28 w 41"/>
                  <a:gd name="T3" fmla="*/ 48 h 49"/>
                  <a:gd name="T4" fmla="*/ 27 w 41"/>
                  <a:gd name="T5" fmla="*/ 49 h 49"/>
                  <a:gd name="T6" fmla="*/ 32 w 41"/>
                  <a:gd name="T7" fmla="*/ 46 h 49"/>
                  <a:gd name="T8" fmla="*/ 30 w 41"/>
                  <a:gd name="T9" fmla="*/ 46 h 49"/>
                  <a:gd name="T10" fmla="*/ 27 w 41"/>
                  <a:gd name="T11" fmla="*/ 45 h 49"/>
                  <a:gd name="T12" fmla="*/ 25 w 41"/>
                  <a:gd name="T13" fmla="*/ 45 h 49"/>
                  <a:gd name="T14" fmla="*/ 25 w 41"/>
                  <a:gd name="T15" fmla="*/ 45 h 49"/>
                  <a:gd name="T16" fmla="*/ 24 w 41"/>
                  <a:gd name="T17" fmla="*/ 45 h 49"/>
                  <a:gd name="T18" fmla="*/ 24 w 41"/>
                  <a:gd name="T19" fmla="*/ 45 h 49"/>
                  <a:gd name="T20" fmla="*/ 24 w 41"/>
                  <a:gd name="T21" fmla="*/ 45 h 49"/>
                  <a:gd name="T22" fmla="*/ 24 w 41"/>
                  <a:gd name="T23" fmla="*/ 45 h 49"/>
                  <a:gd name="T24" fmla="*/ 24 w 41"/>
                  <a:gd name="T25" fmla="*/ 45 h 49"/>
                  <a:gd name="T26" fmla="*/ 24 w 41"/>
                  <a:gd name="T27" fmla="*/ 45 h 49"/>
                  <a:gd name="T28" fmla="*/ 25 w 41"/>
                  <a:gd name="T29" fmla="*/ 45 h 49"/>
                  <a:gd name="T30" fmla="*/ 25 w 41"/>
                  <a:gd name="T31" fmla="*/ 45 h 49"/>
                  <a:gd name="T32" fmla="*/ 36 w 41"/>
                  <a:gd name="T33" fmla="*/ 39 h 49"/>
                  <a:gd name="T34" fmla="*/ 37 w 41"/>
                  <a:gd name="T35" fmla="*/ 40 h 49"/>
                  <a:gd name="T36" fmla="*/ 37 w 41"/>
                  <a:gd name="T37" fmla="*/ 42 h 49"/>
                  <a:gd name="T38" fmla="*/ 41 w 41"/>
                  <a:gd name="T39" fmla="*/ 39 h 49"/>
                  <a:gd name="T40" fmla="*/ 39 w 41"/>
                  <a:gd name="T41" fmla="*/ 39 h 49"/>
                  <a:gd name="T42" fmla="*/ 36 w 41"/>
                  <a:gd name="T43" fmla="*/ 39 h 49"/>
                  <a:gd name="T44" fmla="*/ 16 w 41"/>
                  <a:gd name="T45" fmla="*/ 39 h 49"/>
                  <a:gd name="T46" fmla="*/ 15 w 41"/>
                  <a:gd name="T47" fmla="*/ 39 h 49"/>
                  <a:gd name="T48" fmla="*/ 39 w 41"/>
                  <a:gd name="T49" fmla="*/ 35 h 49"/>
                  <a:gd name="T50" fmla="*/ 39 w 41"/>
                  <a:gd name="T51" fmla="*/ 35 h 49"/>
                  <a:gd name="T52" fmla="*/ 39 w 41"/>
                  <a:gd name="T53" fmla="*/ 35 h 49"/>
                  <a:gd name="T54" fmla="*/ 7 w 41"/>
                  <a:gd name="T55" fmla="*/ 34 h 49"/>
                  <a:gd name="T56" fmla="*/ 20 w 41"/>
                  <a:gd name="T57" fmla="*/ 48 h 49"/>
                  <a:gd name="T58" fmla="*/ 21 w 41"/>
                  <a:gd name="T59" fmla="*/ 48 h 49"/>
                  <a:gd name="T60" fmla="*/ 16 w 41"/>
                  <a:gd name="T61" fmla="*/ 45 h 49"/>
                  <a:gd name="T62" fmla="*/ 7 w 41"/>
                  <a:gd name="T63" fmla="*/ 34 h 49"/>
                  <a:gd name="T64" fmla="*/ 35 w 41"/>
                  <a:gd name="T65" fmla="*/ 33 h 49"/>
                  <a:gd name="T66" fmla="*/ 21 w 41"/>
                  <a:gd name="T67" fmla="*/ 25 h 49"/>
                  <a:gd name="T68" fmla="*/ 21 w 41"/>
                  <a:gd name="T69" fmla="*/ 25 h 49"/>
                  <a:gd name="T70" fmla="*/ 35 w 41"/>
                  <a:gd name="T71" fmla="*/ 33 h 49"/>
                  <a:gd name="T72" fmla="*/ 3 w 41"/>
                  <a:gd name="T73" fmla="*/ 15 h 49"/>
                  <a:gd name="T74" fmla="*/ 3 w 41"/>
                  <a:gd name="T75" fmla="*/ 15 h 49"/>
                  <a:gd name="T76" fmla="*/ 3 w 41"/>
                  <a:gd name="T77" fmla="*/ 13 h 49"/>
                  <a:gd name="T78" fmla="*/ 3 w 41"/>
                  <a:gd name="T79" fmla="*/ 13 h 49"/>
                  <a:gd name="T80" fmla="*/ 3 w 41"/>
                  <a:gd name="T81" fmla="*/ 13 h 49"/>
                  <a:gd name="T82" fmla="*/ 3 w 41"/>
                  <a:gd name="T83" fmla="*/ 13 h 49"/>
                  <a:gd name="T84" fmla="*/ 13 w 41"/>
                  <a:gd name="T85" fmla="*/ 6 h 49"/>
                  <a:gd name="T86" fmla="*/ 21 w 41"/>
                  <a:gd name="T87" fmla="*/ 24 h 49"/>
                  <a:gd name="T88" fmla="*/ 21 w 41"/>
                  <a:gd name="T89" fmla="*/ 24 h 49"/>
                  <a:gd name="T90" fmla="*/ 24 w 41"/>
                  <a:gd name="T91" fmla="*/ 22 h 49"/>
                  <a:gd name="T92" fmla="*/ 22 w 41"/>
                  <a:gd name="T93" fmla="*/ 23 h 49"/>
                  <a:gd name="T94" fmla="*/ 15 w 41"/>
                  <a:gd name="T95" fmla="*/ 14 h 49"/>
                  <a:gd name="T96" fmla="*/ 17 w 41"/>
                  <a:gd name="T97" fmla="*/ 5 h 49"/>
                  <a:gd name="T98" fmla="*/ 17 w 41"/>
                  <a:gd name="T99" fmla="*/ 5 h 49"/>
                  <a:gd name="T100" fmla="*/ 18 w 41"/>
                  <a:gd name="T101" fmla="*/ 3 h 49"/>
                  <a:gd name="T102" fmla="*/ 17 w 41"/>
                  <a:gd name="T103" fmla="*/ 3 h 49"/>
                  <a:gd name="T104" fmla="*/ 14 w 41"/>
                  <a:gd name="T105" fmla="*/ 0 h 49"/>
                  <a:gd name="T106" fmla="*/ 1 w 41"/>
                  <a:gd name="T107" fmla="*/ 9 h 49"/>
                  <a:gd name="T108" fmla="*/ 3 w 41"/>
                  <a:gd name="T109" fmla="*/ 10 h 49"/>
                  <a:gd name="T110" fmla="*/ 3 w 41"/>
                  <a:gd name="T111" fmla="*/ 11 h 49"/>
                  <a:gd name="T112" fmla="*/ 4 w 41"/>
                  <a:gd name="T113" fmla="*/ 8 h 49"/>
                  <a:gd name="T114" fmla="*/ 10 w 41"/>
                  <a:gd name="T115" fmla="*/ 3 h 49"/>
                  <a:gd name="T116" fmla="*/ 12 w 41"/>
                  <a:gd name="T117" fmla="*/ 4 h 49"/>
                  <a:gd name="T118" fmla="*/ 13 w 41"/>
                  <a:gd name="T119" fmla="*/ 5 h 49"/>
                  <a:gd name="T120" fmla="*/ 14 w 41"/>
                  <a:gd name="T121" fmla="*/ 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1" h="49">
                    <a:moveTo>
                      <a:pt x="27" y="45"/>
                    </a:moveTo>
                    <a:cubicBezTo>
                      <a:pt x="27" y="46"/>
                      <a:pt x="27" y="46"/>
                      <a:pt x="27" y="46"/>
                    </a:cubicBezTo>
                    <a:cubicBezTo>
                      <a:pt x="28" y="46"/>
                      <a:pt x="28" y="46"/>
                      <a:pt x="28" y="46"/>
                    </a:cubicBezTo>
                    <a:cubicBezTo>
                      <a:pt x="28" y="47"/>
                      <a:pt x="28" y="47"/>
                      <a:pt x="28" y="48"/>
                    </a:cubicBezTo>
                    <a:cubicBezTo>
                      <a:pt x="28" y="48"/>
                      <a:pt x="27" y="49"/>
                      <a:pt x="27" y="49"/>
                    </a:cubicBezTo>
                    <a:cubicBezTo>
                      <a:pt x="27" y="49"/>
                      <a:pt x="27" y="49"/>
                      <a:pt x="27" y="49"/>
                    </a:cubicBezTo>
                    <a:cubicBezTo>
                      <a:pt x="27" y="49"/>
                      <a:pt x="27" y="49"/>
                      <a:pt x="27" y="49"/>
                    </a:cubicBezTo>
                    <a:cubicBezTo>
                      <a:pt x="32" y="46"/>
                      <a:pt x="32" y="46"/>
                      <a:pt x="32" y="46"/>
                    </a:cubicBezTo>
                    <a:cubicBezTo>
                      <a:pt x="31" y="46"/>
                      <a:pt x="31" y="46"/>
                      <a:pt x="31" y="46"/>
                    </a:cubicBezTo>
                    <a:cubicBezTo>
                      <a:pt x="30" y="46"/>
                      <a:pt x="30" y="46"/>
                      <a:pt x="30" y="46"/>
                    </a:cubicBezTo>
                    <a:cubicBezTo>
                      <a:pt x="30" y="46"/>
                      <a:pt x="29" y="46"/>
                      <a:pt x="29" y="46"/>
                    </a:cubicBezTo>
                    <a:cubicBezTo>
                      <a:pt x="29" y="46"/>
                      <a:pt x="28" y="46"/>
                      <a:pt x="27" y="45"/>
                    </a:cubicBezTo>
                    <a:moveTo>
                      <a:pt x="24" y="45"/>
                    </a:moveTo>
                    <a:cubicBezTo>
                      <a:pt x="24" y="45"/>
                      <a:pt x="24" y="45"/>
                      <a:pt x="25" y="45"/>
                    </a:cubicBezTo>
                    <a:cubicBezTo>
                      <a:pt x="25" y="45"/>
                      <a:pt x="25" y="45"/>
                      <a:pt x="25" y="45"/>
                    </a:cubicBezTo>
                    <a:cubicBezTo>
                      <a:pt x="25" y="45"/>
                      <a:pt x="25" y="45"/>
                      <a:pt x="25" y="45"/>
                    </a:cubicBezTo>
                    <a:cubicBezTo>
                      <a:pt x="25" y="45"/>
                      <a:pt x="24" y="45"/>
                      <a:pt x="24" y="45"/>
                    </a:cubicBezTo>
                    <a:moveTo>
                      <a:pt x="24" y="45"/>
                    </a:moveTo>
                    <a:cubicBezTo>
                      <a:pt x="24" y="45"/>
                      <a:pt x="24" y="45"/>
                      <a:pt x="24" y="45"/>
                    </a:cubicBezTo>
                    <a:cubicBezTo>
                      <a:pt x="24" y="45"/>
                      <a:pt x="24" y="45"/>
                      <a:pt x="24" y="45"/>
                    </a:cubicBezTo>
                    <a:moveTo>
                      <a:pt x="24" y="45"/>
                    </a:moveTo>
                    <a:cubicBezTo>
                      <a:pt x="24" y="45"/>
                      <a:pt x="24" y="45"/>
                      <a:pt x="24" y="45"/>
                    </a:cubicBezTo>
                    <a:cubicBezTo>
                      <a:pt x="24" y="45"/>
                      <a:pt x="24" y="45"/>
                      <a:pt x="24" y="45"/>
                    </a:cubicBezTo>
                    <a:moveTo>
                      <a:pt x="24" y="45"/>
                    </a:moveTo>
                    <a:cubicBezTo>
                      <a:pt x="24" y="45"/>
                      <a:pt x="24" y="45"/>
                      <a:pt x="24" y="45"/>
                    </a:cubicBezTo>
                    <a:cubicBezTo>
                      <a:pt x="24" y="45"/>
                      <a:pt x="24" y="45"/>
                      <a:pt x="24" y="45"/>
                    </a:cubicBezTo>
                    <a:moveTo>
                      <a:pt x="24" y="45"/>
                    </a:moveTo>
                    <a:cubicBezTo>
                      <a:pt x="24" y="45"/>
                      <a:pt x="24" y="45"/>
                      <a:pt x="24" y="45"/>
                    </a:cubicBezTo>
                    <a:cubicBezTo>
                      <a:pt x="24" y="45"/>
                      <a:pt x="24" y="45"/>
                      <a:pt x="24" y="45"/>
                    </a:cubicBezTo>
                    <a:moveTo>
                      <a:pt x="25" y="45"/>
                    </a:moveTo>
                    <a:cubicBezTo>
                      <a:pt x="25" y="45"/>
                      <a:pt x="25" y="45"/>
                      <a:pt x="25" y="45"/>
                    </a:cubicBezTo>
                    <a:cubicBezTo>
                      <a:pt x="25" y="45"/>
                      <a:pt x="25" y="45"/>
                      <a:pt x="25" y="45"/>
                    </a:cubicBezTo>
                    <a:cubicBezTo>
                      <a:pt x="25" y="45"/>
                      <a:pt x="25" y="45"/>
                      <a:pt x="25" y="45"/>
                    </a:cubicBezTo>
                    <a:moveTo>
                      <a:pt x="36" y="39"/>
                    </a:moveTo>
                    <a:cubicBezTo>
                      <a:pt x="37" y="39"/>
                      <a:pt x="37" y="39"/>
                      <a:pt x="37" y="39"/>
                    </a:cubicBezTo>
                    <a:cubicBezTo>
                      <a:pt x="37" y="40"/>
                      <a:pt x="37" y="40"/>
                      <a:pt x="37" y="40"/>
                    </a:cubicBezTo>
                    <a:cubicBezTo>
                      <a:pt x="37" y="40"/>
                      <a:pt x="37" y="41"/>
                      <a:pt x="37" y="41"/>
                    </a:cubicBezTo>
                    <a:cubicBezTo>
                      <a:pt x="37" y="42"/>
                      <a:pt x="37" y="42"/>
                      <a:pt x="37" y="42"/>
                    </a:cubicBezTo>
                    <a:cubicBezTo>
                      <a:pt x="41" y="39"/>
                      <a:pt x="41" y="39"/>
                      <a:pt x="41" y="39"/>
                    </a:cubicBezTo>
                    <a:cubicBezTo>
                      <a:pt x="41" y="39"/>
                      <a:pt x="41" y="39"/>
                      <a:pt x="41" y="39"/>
                    </a:cubicBezTo>
                    <a:cubicBezTo>
                      <a:pt x="41" y="39"/>
                      <a:pt x="41" y="39"/>
                      <a:pt x="40" y="39"/>
                    </a:cubicBezTo>
                    <a:cubicBezTo>
                      <a:pt x="40" y="39"/>
                      <a:pt x="40" y="39"/>
                      <a:pt x="39" y="39"/>
                    </a:cubicBezTo>
                    <a:cubicBezTo>
                      <a:pt x="39" y="39"/>
                      <a:pt x="39" y="39"/>
                      <a:pt x="39" y="39"/>
                    </a:cubicBezTo>
                    <a:cubicBezTo>
                      <a:pt x="38" y="39"/>
                      <a:pt x="37" y="39"/>
                      <a:pt x="36" y="39"/>
                    </a:cubicBezTo>
                    <a:moveTo>
                      <a:pt x="15" y="39"/>
                    </a:moveTo>
                    <a:cubicBezTo>
                      <a:pt x="15" y="39"/>
                      <a:pt x="16" y="39"/>
                      <a:pt x="16" y="39"/>
                    </a:cubicBezTo>
                    <a:cubicBezTo>
                      <a:pt x="16" y="39"/>
                      <a:pt x="16" y="40"/>
                      <a:pt x="17" y="40"/>
                    </a:cubicBezTo>
                    <a:cubicBezTo>
                      <a:pt x="16" y="40"/>
                      <a:pt x="16" y="39"/>
                      <a:pt x="15" y="39"/>
                    </a:cubicBezTo>
                    <a:moveTo>
                      <a:pt x="37" y="35"/>
                    </a:moveTo>
                    <a:cubicBezTo>
                      <a:pt x="38" y="35"/>
                      <a:pt x="38" y="35"/>
                      <a:pt x="39" y="35"/>
                    </a:cubicBezTo>
                    <a:cubicBezTo>
                      <a:pt x="39" y="35"/>
                      <a:pt x="39" y="35"/>
                      <a:pt x="39" y="35"/>
                    </a:cubicBezTo>
                    <a:cubicBezTo>
                      <a:pt x="39" y="35"/>
                      <a:pt x="39" y="35"/>
                      <a:pt x="39" y="35"/>
                    </a:cubicBezTo>
                    <a:cubicBezTo>
                      <a:pt x="39" y="35"/>
                      <a:pt x="39" y="35"/>
                      <a:pt x="39" y="35"/>
                    </a:cubicBezTo>
                    <a:cubicBezTo>
                      <a:pt x="39" y="35"/>
                      <a:pt x="39" y="35"/>
                      <a:pt x="39" y="35"/>
                    </a:cubicBezTo>
                    <a:cubicBezTo>
                      <a:pt x="38" y="35"/>
                      <a:pt x="38" y="35"/>
                      <a:pt x="37" y="35"/>
                    </a:cubicBezTo>
                    <a:moveTo>
                      <a:pt x="7" y="34"/>
                    </a:moveTo>
                    <a:cubicBezTo>
                      <a:pt x="10" y="39"/>
                      <a:pt x="13" y="42"/>
                      <a:pt x="16" y="45"/>
                    </a:cubicBezTo>
                    <a:cubicBezTo>
                      <a:pt x="17" y="46"/>
                      <a:pt x="19" y="47"/>
                      <a:pt x="20" y="48"/>
                    </a:cubicBezTo>
                    <a:cubicBezTo>
                      <a:pt x="21" y="48"/>
                      <a:pt x="21" y="48"/>
                      <a:pt x="21" y="48"/>
                    </a:cubicBezTo>
                    <a:cubicBezTo>
                      <a:pt x="21" y="48"/>
                      <a:pt x="21" y="48"/>
                      <a:pt x="21" y="48"/>
                    </a:cubicBezTo>
                    <a:cubicBezTo>
                      <a:pt x="21" y="48"/>
                      <a:pt x="21" y="48"/>
                      <a:pt x="20" y="48"/>
                    </a:cubicBezTo>
                    <a:cubicBezTo>
                      <a:pt x="19" y="47"/>
                      <a:pt x="18" y="46"/>
                      <a:pt x="16" y="45"/>
                    </a:cubicBezTo>
                    <a:cubicBezTo>
                      <a:pt x="15" y="44"/>
                      <a:pt x="14" y="43"/>
                      <a:pt x="13" y="42"/>
                    </a:cubicBezTo>
                    <a:cubicBezTo>
                      <a:pt x="11" y="40"/>
                      <a:pt x="9" y="37"/>
                      <a:pt x="7" y="34"/>
                    </a:cubicBezTo>
                    <a:moveTo>
                      <a:pt x="35" y="33"/>
                    </a:moveTo>
                    <a:cubicBezTo>
                      <a:pt x="35" y="33"/>
                      <a:pt x="35" y="33"/>
                      <a:pt x="35" y="33"/>
                    </a:cubicBezTo>
                    <a:cubicBezTo>
                      <a:pt x="35" y="33"/>
                      <a:pt x="35" y="33"/>
                      <a:pt x="35" y="33"/>
                    </a:cubicBezTo>
                    <a:moveTo>
                      <a:pt x="21" y="25"/>
                    </a:moveTo>
                    <a:cubicBezTo>
                      <a:pt x="23" y="28"/>
                      <a:pt x="25" y="31"/>
                      <a:pt x="28" y="33"/>
                    </a:cubicBezTo>
                    <a:cubicBezTo>
                      <a:pt x="25" y="31"/>
                      <a:pt x="23" y="28"/>
                      <a:pt x="21" y="25"/>
                    </a:cubicBezTo>
                    <a:moveTo>
                      <a:pt x="24" y="22"/>
                    </a:moveTo>
                    <a:cubicBezTo>
                      <a:pt x="28" y="27"/>
                      <a:pt x="31" y="31"/>
                      <a:pt x="35" y="33"/>
                    </a:cubicBezTo>
                    <a:cubicBezTo>
                      <a:pt x="31" y="31"/>
                      <a:pt x="28" y="27"/>
                      <a:pt x="24" y="22"/>
                    </a:cubicBezTo>
                    <a:moveTo>
                      <a:pt x="3" y="15"/>
                    </a:moveTo>
                    <a:cubicBezTo>
                      <a:pt x="3" y="17"/>
                      <a:pt x="3" y="19"/>
                      <a:pt x="4" y="22"/>
                    </a:cubicBezTo>
                    <a:cubicBezTo>
                      <a:pt x="3" y="19"/>
                      <a:pt x="3" y="17"/>
                      <a:pt x="3" y="15"/>
                    </a:cubicBezTo>
                    <a:moveTo>
                      <a:pt x="3" y="13"/>
                    </a:moveTo>
                    <a:cubicBezTo>
                      <a:pt x="3" y="13"/>
                      <a:pt x="3" y="13"/>
                      <a:pt x="3" y="13"/>
                    </a:cubicBezTo>
                    <a:cubicBezTo>
                      <a:pt x="3" y="13"/>
                      <a:pt x="3" y="14"/>
                      <a:pt x="3" y="15"/>
                    </a:cubicBezTo>
                    <a:cubicBezTo>
                      <a:pt x="3" y="14"/>
                      <a:pt x="3" y="13"/>
                      <a:pt x="3" y="13"/>
                    </a:cubicBezTo>
                    <a:cubicBezTo>
                      <a:pt x="3" y="13"/>
                      <a:pt x="3" y="13"/>
                      <a:pt x="3" y="13"/>
                    </a:cubicBezTo>
                    <a:moveTo>
                      <a:pt x="3" y="13"/>
                    </a:moveTo>
                    <a:cubicBezTo>
                      <a:pt x="3" y="13"/>
                      <a:pt x="3" y="13"/>
                      <a:pt x="3" y="13"/>
                    </a:cubicBezTo>
                    <a:cubicBezTo>
                      <a:pt x="3" y="13"/>
                      <a:pt x="3" y="13"/>
                      <a:pt x="3" y="13"/>
                    </a:cubicBezTo>
                    <a:moveTo>
                      <a:pt x="13" y="6"/>
                    </a:moveTo>
                    <a:cubicBezTo>
                      <a:pt x="13" y="6"/>
                      <a:pt x="13" y="6"/>
                      <a:pt x="13" y="6"/>
                    </a:cubicBezTo>
                    <a:cubicBezTo>
                      <a:pt x="13" y="8"/>
                      <a:pt x="14" y="11"/>
                      <a:pt x="15" y="14"/>
                    </a:cubicBezTo>
                    <a:cubicBezTo>
                      <a:pt x="16" y="17"/>
                      <a:pt x="18" y="21"/>
                      <a:pt x="21" y="24"/>
                    </a:cubicBezTo>
                    <a:cubicBezTo>
                      <a:pt x="21" y="24"/>
                      <a:pt x="21" y="25"/>
                      <a:pt x="21" y="25"/>
                    </a:cubicBezTo>
                    <a:cubicBezTo>
                      <a:pt x="21" y="25"/>
                      <a:pt x="21" y="24"/>
                      <a:pt x="21" y="24"/>
                    </a:cubicBezTo>
                    <a:cubicBezTo>
                      <a:pt x="22" y="23"/>
                      <a:pt x="22" y="23"/>
                      <a:pt x="22" y="23"/>
                    </a:cubicBezTo>
                    <a:cubicBezTo>
                      <a:pt x="24" y="22"/>
                      <a:pt x="24" y="22"/>
                      <a:pt x="24" y="22"/>
                    </a:cubicBezTo>
                    <a:cubicBezTo>
                      <a:pt x="24" y="22"/>
                      <a:pt x="24" y="22"/>
                      <a:pt x="24" y="22"/>
                    </a:cubicBezTo>
                    <a:cubicBezTo>
                      <a:pt x="22" y="23"/>
                      <a:pt x="22" y="23"/>
                      <a:pt x="22" y="23"/>
                    </a:cubicBezTo>
                    <a:cubicBezTo>
                      <a:pt x="21" y="24"/>
                      <a:pt x="21" y="24"/>
                      <a:pt x="21" y="24"/>
                    </a:cubicBezTo>
                    <a:cubicBezTo>
                      <a:pt x="18" y="21"/>
                      <a:pt x="16" y="17"/>
                      <a:pt x="15" y="14"/>
                    </a:cubicBezTo>
                    <a:cubicBezTo>
                      <a:pt x="14" y="11"/>
                      <a:pt x="13" y="8"/>
                      <a:pt x="13" y="6"/>
                    </a:cubicBezTo>
                    <a:moveTo>
                      <a:pt x="17" y="5"/>
                    </a:moveTo>
                    <a:cubicBezTo>
                      <a:pt x="17" y="5"/>
                      <a:pt x="17" y="5"/>
                      <a:pt x="17" y="5"/>
                    </a:cubicBezTo>
                    <a:cubicBezTo>
                      <a:pt x="17" y="5"/>
                      <a:pt x="17" y="5"/>
                      <a:pt x="17" y="5"/>
                    </a:cubicBezTo>
                    <a:cubicBezTo>
                      <a:pt x="17" y="5"/>
                      <a:pt x="17" y="5"/>
                      <a:pt x="17" y="5"/>
                    </a:cubicBezTo>
                    <a:moveTo>
                      <a:pt x="18" y="3"/>
                    </a:moveTo>
                    <a:cubicBezTo>
                      <a:pt x="18" y="3"/>
                      <a:pt x="18" y="3"/>
                      <a:pt x="18" y="3"/>
                    </a:cubicBezTo>
                    <a:cubicBezTo>
                      <a:pt x="18" y="3"/>
                      <a:pt x="18" y="3"/>
                      <a:pt x="17" y="3"/>
                    </a:cubicBezTo>
                    <a:cubicBezTo>
                      <a:pt x="18" y="3"/>
                      <a:pt x="18" y="3"/>
                      <a:pt x="18" y="3"/>
                    </a:cubicBezTo>
                    <a:moveTo>
                      <a:pt x="14" y="0"/>
                    </a:moveTo>
                    <a:cubicBezTo>
                      <a:pt x="0" y="10"/>
                      <a:pt x="0" y="10"/>
                      <a:pt x="0" y="10"/>
                    </a:cubicBezTo>
                    <a:cubicBezTo>
                      <a:pt x="1" y="10"/>
                      <a:pt x="1" y="9"/>
                      <a:pt x="1" y="9"/>
                    </a:cubicBezTo>
                    <a:cubicBezTo>
                      <a:pt x="1" y="9"/>
                      <a:pt x="2" y="9"/>
                      <a:pt x="2" y="9"/>
                    </a:cubicBezTo>
                    <a:cubicBezTo>
                      <a:pt x="2" y="10"/>
                      <a:pt x="3" y="10"/>
                      <a:pt x="3" y="10"/>
                    </a:cubicBezTo>
                    <a:cubicBezTo>
                      <a:pt x="3" y="11"/>
                      <a:pt x="3" y="11"/>
                      <a:pt x="3" y="11"/>
                    </a:cubicBezTo>
                    <a:cubicBezTo>
                      <a:pt x="3" y="11"/>
                      <a:pt x="3" y="11"/>
                      <a:pt x="3" y="11"/>
                    </a:cubicBezTo>
                    <a:cubicBezTo>
                      <a:pt x="3" y="10"/>
                      <a:pt x="4" y="9"/>
                      <a:pt x="4" y="8"/>
                    </a:cubicBezTo>
                    <a:cubicBezTo>
                      <a:pt x="4" y="8"/>
                      <a:pt x="4" y="8"/>
                      <a:pt x="4" y="8"/>
                    </a:cubicBezTo>
                    <a:cubicBezTo>
                      <a:pt x="4" y="7"/>
                      <a:pt x="5" y="7"/>
                      <a:pt x="5" y="7"/>
                    </a:cubicBezTo>
                    <a:cubicBezTo>
                      <a:pt x="10" y="3"/>
                      <a:pt x="10" y="3"/>
                      <a:pt x="10" y="3"/>
                    </a:cubicBezTo>
                    <a:cubicBezTo>
                      <a:pt x="10" y="3"/>
                      <a:pt x="10" y="3"/>
                      <a:pt x="11" y="3"/>
                    </a:cubicBezTo>
                    <a:cubicBezTo>
                      <a:pt x="11" y="3"/>
                      <a:pt x="12" y="3"/>
                      <a:pt x="12" y="4"/>
                    </a:cubicBezTo>
                    <a:cubicBezTo>
                      <a:pt x="13" y="4"/>
                      <a:pt x="13" y="4"/>
                      <a:pt x="13" y="4"/>
                    </a:cubicBezTo>
                    <a:cubicBezTo>
                      <a:pt x="13" y="4"/>
                      <a:pt x="13" y="4"/>
                      <a:pt x="13" y="5"/>
                    </a:cubicBezTo>
                    <a:cubicBezTo>
                      <a:pt x="13" y="4"/>
                      <a:pt x="13" y="3"/>
                      <a:pt x="14" y="2"/>
                    </a:cubicBezTo>
                    <a:cubicBezTo>
                      <a:pt x="14" y="2"/>
                      <a:pt x="14" y="1"/>
                      <a:pt x="14" y="1"/>
                    </a:cubicBezTo>
                    <a:cubicBezTo>
                      <a:pt x="14" y="1"/>
                      <a:pt x="14" y="0"/>
                      <a:pt x="1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2" name="Freeform 341"/>
              <p:cNvSpPr>
                <a:spLocks noEditPoints="1"/>
              </p:cNvSpPr>
              <p:nvPr/>
            </p:nvSpPr>
            <p:spPr bwMode="auto">
              <a:xfrm>
                <a:off x="4233863" y="2689225"/>
                <a:ext cx="454025" cy="361950"/>
              </a:xfrm>
              <a:custGeom>
                <a:avLst/>
                <a:gdLst>
                  <a:gd name="T0" fmla="*/ 156 w 162"/>
                  <a:gd name="T1" fmla="*/ 37 h 129"/>
                  <a:gd name="T2" fmla="*/ 155 w 162"/>
                  <a:gd name="T3" fmla="*/ 41 h 129"/>
                  <a:gd name="T4" fmla="*/ 160 w 162"/>
                  <a:gd name="T5" fmla="*/ 39 h 129"/>
                  <a:gd name="T6" fmla="*/ 158 w 162"/>
                  <a:gd name="T7" fmla="*/ 39 h 129"/>
                  <a:gd name="T8" fmla="*/ 157 w 162"/>
                  <a:gd name="T9" fmla="*/ 38 h 129"/>
                  <a:gd name="T10" fmla="*/ 156 w 162"/>
                  <a:gd name="T11" fmla="*/ 36 h 129"/>
                  <a:gd name="T12" fmla="*/ 151 w 162"/>
                  <a:gd name="T13" fmla="*/ 17 h 129"/>
                  <a:gd name="T14" fmla="*/ 150 w 162"/>
                  <a:gd name="T15" fmla="*/ 16 h 129"/>
                  <a:gd name="T16" fmla="*/ 151 w 162"/>
                  <a:gd name="T17" fmla="*/ 17 h 129"/>
                  <a:gd name="T18" fmla="*/ 150 w 162"/>
                  <a:gd name="T19" fmla="*/ 16 h 129"/>
                  <a:gd name="T20" fmla="*/ 159 w 162"/>
                  <a:gd name="T21" fmla="*/ 23 h 129"/>
                  <a:gd name="T22" fmla="*/ 162 w 162"/>
                  <a:gd name="T23" fmla="*/ 33 h 129"/>
                  <a:gd name="T24" fmla="*/ 160 w 162"/>
                  <a:gd name="T25" fmla="*/ 25 h 129"/>
                  <a:gd name="T26" fmla="*/ 123 w 162"/>
                  <a:gd name="T27" fmla="*/ 7 h 129"/>
                  <a:gd name="T28" fmla="*/ 1 w 162"/>
                  <a:gd name="T29" fmla="*/ 90 h 129"/>
                  <a:gd name="T30" fmla="*/ 1 w 162"/>
                  <a:gd name="T31" fmla="*/ 92 h 129"/>
                  <a:gd name="T32" fmla="*/ 0 w 162"/>
                  <a:gd name="T33" fmla="*/ 96 h 129"/>
                  <a:gd name="T34" fmla="*/ 8 w 162"/>
                  <a:gd name="T35" fmla="*/ 114 h 129"/>
                  <a:gd name="T36" fmla="*/ 11 w 162"/>
                  <a:gd name="T37" fmla="*/ 112 h 129"/>
                  <a:gd name="T38" fmla="*/ 8 w 162"/>
                  <a:gd name="T39" fmla="*/ 114 h 129"/>
                  <a:gd name="T40" fmla="*/ 8 w 162"/>
                  <a:gd name="T41" fmla="*/ 115 h 129"/>
                  <a:gd name="T42" fmla="*/ 17 w 162"/>
                  <a:gd name="T43" fmla="*/ 125 h 129"/>
                  <a:gd name="T44" fmla="*/ 17 w 162"/>
                  <a:gd name="T45" fmla="*/ 125 h 129"/>
                  <a:gd name="T46" fmla="*/ 17 w 162"/>
                  <a:gd name="T47" fmla="*/ 125 h 129"/>
                  <a:gd name="T48" fmla="*/ 21 w 162"/>
                  <a:gd name="T49" fmla="*/ 128 h 129"/>
                  <a:gd name="T50" fmla="*/ 23 w 162"/>
                  <a:gd name="T51" fmla="*/ 129 h 129"/>
                  <a:gd name="T52" fmla="*/ 26 w 162"/>
                  <a:gd name="T53" fmla="*/ 129 h 129"/>
                  <a:gd name="T54" fmla="*/ 28 w 162"/>
                  <a:gd name="T55" fmla="*/ 129 h 129"/>
                  <a:gd name="T56" fmla="*/ 150 w 162"/>
                  <a:gd name="T57" fmla="*/ 46 h 129"/>
                  <a:gd name="T58" fmla="*/ 147 w 162"/>
                  <a:gd name="T59" fmla="*/ 45 h 129"/>
                  <a:gd name="T60" fmla="*/ 147 w 162"/>
                  <a:gd name="T61" fmla="*/ 43 h 129"/>
                  <a:gd name="T62" fmla="*/ 27 w 162"/>
                  <a:gd name="T63" fmla="*/ 125 h 129"/>
                  <a:gd name="T64" fmla="*/ 26 w 162"/>
                  <a:gd name="T65" fmla="*/ 125 h 129"/>
                  <a:gd name="T66" fmla="*/ 26 w 162"/>
                  <a:gd name="T67" fmla="*/ 125 h 129"/>
                  <a:gd name="T68" fmla="*/ 23 w 162"/>
                  <a:gd name="T69" fmla="*/ 125 h 129"/>
                  <a:gd name="T70" fmla="*/ 22 w 162"/>
                  <a:gd name="T71" fmla="*/ 123 h 129"/>
                  <a:gd name="T72" fmla="*/ 11 w 162"/>
                  <a:gd name="T73" fmla="*/ 112 h 129"/>
                  <a:gd name="T74" fmla="*/ 6 w 162"/>
                  <a:gd name="T75" fmla="*/ 102 h 129"/>
                  <a:gd name="T76" fmla="*/ 4 w 162"/>
                  <a:gd name="T77" fmla="*/ 95 h 129"/>
                  <a:gd name="T78" fmla="*/ 4 w 162"/>
                  <a:gd name="T79" fmla="*/ 93 h 129"/>
                  <a:gd name="T80" fmla="*/ 5 w 162"/>
                  <a:gd name="T81" fmla="*/ 93 h 129"/>
                  <a:gd name="T82" fmla="*/ 124 w 162"/>
                  <a:gd name="T83" fmla="*/ 11 h 129"/>
                  <a:gd name="T84" fmla="*/ 122 w 162"/>
                  <a:gd name="T85" fmla="*/ 9 h 129"/>
                  <a:gd name="T86" fmla="*/ 123 w 162"/>
                  <a:gd name="T87" fmla="*/ 7 h 129"/>
                  <a:gd name="T88" fmla="*/ 154 w 162"/>
                  <a:gd name="T89" fmla="*/ 14 h 129"/>
                  <a:gd name="T90" fmla="*/ 135 w 162"/>
                  <a:gd name="T91" fmla="*/ 3 h 129"/>
                  <a:gd name="T92" fmla="*/ 134 w 162"/>
                  <a:gd name="T93" fmla="*/ 4 h 129"/>
                  <a:gd name="T94" fmla="*/ 140 w 162"/>
                  <a:gd name="T95" fmla="*/ 1 h 129"/>
                  <a:gd name="T96" fmla="*/ 140 w 162"/>
                  <a:gd name="T97" fmla="*/ 1 h 129"/>
                  <a:gd name="T98" fmla="*/ 128 w 162"/>
                  <a:gd name="T99" fmla="*/ 3 h 129"/>
                  <a:gd name="T100" fmla="*/ 130 w 162"/>
                  <a:gd name="T101" fmla="*/ 3 h 129"/>
                  <a:gd name="T102" fmla="*/ 134 w 162"/>
                  <a:gd name="T103" fmla="*/ 4 h 129"/>
                  <a:gd name="T104" fmla="*/ 134 w 162"/>
                  <a:gd name="T105" fmla="*/ 4 h 129"/>
                  <a:gd name="T106" fmla="*/ 132 w 162"/>
                  <a:gd name="T107" fmla="*/ 3 h 129"/>
                  <a:gd name="T108" fmla="*/ 133 w 162"/>
                  <a:gd name="T109" fmla="*/ 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2" h="129">
                    <a:moveTo>
                      <a:pt x="156" y="36"/>
                    </a:moveTo>
                    <a:cubicBezTo>
                      <a:pt x="156" y="37"/>
                      <a:pt x="156" y="37"/>
                      <a:pt x="156" y="37"/>
                    </a:cubicBezTo>
                    <a:cubicBezTo>
                      <a:pt x="156" y="37"/>
                      <a:pt x="156" y="37"/>
                      <a:pt x="156" y="37"/>
                    </a:cubicBezTo>
                    <a:cubicBezTo>
                      <a:pt x="156" y="38"/>
                      <a:pt x="156" y="40"/>
                      <a:pt x="155" y="41"/>
                    </a:cubicBezTo>
                    <a:cubicBezTo>
                      <a:pt x="155" y="41"/>
                      <a:pt x="155" y="42"/>
                      <a:pt x="155" y="42"/>
                    </a:cubicBezTo>
                    <a:cubicBezTo>
                      <a:pt x="160" y="39"/>
                      <a:pt x="160" y="39"/>
                      <a:pt x="160" y="39"/>
                    </a:cubicBezTo>
                    <a:cubicBezTo>
                      <a:pt x="160" y="39"/>
                      <a:pt x="160" y="39"/>
                      <a:pt x="160" y="39"/>
                    </a:cubicBezTo>
                    <a:cubicBezTo>
                      <a:pt x="159" y="39"/>
                      <a:pt x="159" y="39"/>
                      <a:pt x="158" y="39"/>
                    </a:cubicBezTo>
                    <a:cubicBezTo>
                      <a:pt x="158" y="39"/>
                      <a:pt x="158" y="39"/>
                      <a:pt x="158" y="39"/>
                    </a:cubicBezTo>
                    <a:cubicBezTo>
                      <a:pt x="158" y="39"/>
                      <a:pt x="157" y="39"/>
                      <a:pt x="157" y="38"/>
                    </a:cubicBezTo>
                    <a:cubicBezTo>
                      <a:pt x="157" y="38"/>
                      <a:pt x="157" y="38"/>
                      <a:pt x="157" y="38"/>
                    </a:cubicBezTo>
                    <a:cubicBezTo>
                      <a:pt x="156" y="38"/>
                      <a:pt x="156" y="37"/>
                      <a:pt x="156" y="36"/>
                    </a:cubicBezTo>
                    <a:moveTo>
                      <a:pt x="151" y="17"/>
                    </a:moveTo>
                    <a:cubicBezTo>
                      <a:pt x="151" y="17"/>
                      <a:pt x="151" y="17"/>
                      <a:pt x="151" y="17"/>
                    </a:cubicBezTo>
                    <a:cubicBezTo>
                      <a:pt x="151" y="17"/>
                      <a:pt x="151" y="17"/>
                      <a:pt x="151" y="17"/>
                    </a:cubicBezTo>
                    <a:moveTo>
                      <a:pt x="150" y="16"/>
                    </a:moveTo>
                    <a:cubicBezTo>
                      <a:pt x="150" y="16"/>
                      <a:pt x="150" y="16"/>
                      <a:pt x="150" y="16"/>
                    </a:cubicBezTo>
                    <a:cubicBezTo>
                      <a:pt x="150" y="17"/>
                      <a:pt x="151" y="17"/>
                      <a:pt x="151" y="17"/>
                    </a:cubicBezTo>
                    <a:cubicBezTo>
                      <a:pt x="151" y="17"/>
                      <a:pt x="150" y="17"/>
                      <a:pt x="150" y="16"/>
                    </a:cubicBezTo>
                    <a:cubicBezTo>
                      <a:pt x="150" y="16"/>
                      <a:pt x="150" y="16"/>
                      <a:pt x="150" y="16"/>
                    </a:cubicBezTo>
                    <a:moveTo>
                      <a:pt x="155" y="16"/>
                    </a:moveTo>
                    <a:cubicBezTo>
                      <a:pt x="156" y="18"/>
                      <a:pt x="158" y="21"/>
                      <a:pt x="159" y="23"/>
                    </a:cubicBezTo>
                    <a:cubicBezTo>
                      <a:pt x="160" y="25"/>
                      <a:pt x="160" y="27"/>
                      <a:pt x="161" y="28"/>
                    </a:cubicBezTo>
                    <a:cubicBezTo>
                      <a:pt x="161" y="30"/>
                      <a:pt x="162" y="31"/>
                      <a:pt x="162" y="33"/>
                    </a:cubicBezTo>
                    <a:cubicBezTo>
                      <a:pt x="162" y="33"/>
                      <a:pt x="162" y="33"/>
                      <a:pt x="162" y="33"/>
                    </a:cubicBezTo>
                    <a:cubicBezTo>
                      <a:pt x="161" y="30"/>
                      <a:pt x="161" y="28"/>
                      <a:pt x="160" y="25"/>
                    </a:cubicBezTo>
                    <a:cubicBezTo>
                      <a:pt x="158" y="22"/>
                      <a:pt x="157" y="19"/>
                      <a:pt x="155" y="16"/>
                    </a:cubicBezTo>
                    <a:moveTo>
                      <a:pt x="123" y="7"/>
                    </a:moveTo>
                    <a:cubicBezTo>
                      <a:pt x="1" y="90"/>
                      <a:pt x="1" y="90"/>
                      <a:pt x="1" y="90"/>
                    </a:cubicBezTo>
                    <a:cubicBezTo>
                      <a:pt x="1" y="90"/>
                      <a:pt x="1" y="90"/>
                      <a:pt x="1" y="90"/>
                    </a:cubicBezTo>
                    <a:cubicBezTo>
                      <a:pt x="1" y="90"/>
                      <a:pt x="1" y="91"/>
                      <a:pt x="1" y="91"/>
                    </a:cubicBezTo>
                    <a:cubicBezTo>
                      <a:pt x="1" y="91"/>
                      <a:pt x="1" y="92"/>
                      <a:pt x="1" y="92"/>
                    </a:cubicBezTo>
                    <a:cubicBezTo>
                      <a:pt x="0" y="93"/>
                      <a:pt x="0" y="94"/>
                      <a:pt x="0" y="95"/>
                    </a:cubicBezTo>
                    <a:cubicBezTo>
                      <a:pt x="0" y="95"/>
                      <a:pt x="0" y="96"/>
                      <a:pt x="0" y="96"/>
                    </a:cubicBezTo>
                    <a:cubicBezTo>
                      <a:pt x="0" y="98"/>
                      <a:pt x="1" y="101"/>
                      <a:pt x="2" y="104"/>
                    </a:cubicBezTo>
                    <a:cubicBezTo>
                      <a:pt x="3" y="107"/>
                      <a:pt x="5" y="111"/>
                      <a:pt x="8" y="114"/>
                    </a:cubicBezTo>
                    <a:cubicBezTo>
                      <a:pt x="9" y="113"/>
                      <a:pt x="9" y="113"/>
                      <a:pt x="9" y="113"/>
                    </a:cubicBezTo>
                    <a:cubicBezTo>
                      <a:pt x="11" y="112"/>
                      <a:pt x="11" y="112"/>
                      <a:pt x="11" y="112"/>
                    </a:cubicBezTo>
                    <a:cubicBezTo>
                      <a:pt x="9" y="113"/>
                      <a:pt x="9" y="113"/>
                      <a:pt x="9" y="113"/>
                    </a:cubicBezTo>
                    <a:cubicBezTo>
                      <a:pt x="8" y="114"/>
                      <a:pt x="8" y="114"/>
                      <a:pt x="8" y="114"/>
                    </a:cubicBezTo>
                    <a:cubicBezTo>
                      <a:pt x="8" y="114"/>
                      <a:pt x="8" y="115"/>
                      <a:pt x="8" y="115"/>
                    </a:cubicBezTo>
                    <a:cubicBezTo>
                      <a:pt x="8" y="115"/>
                      <a:pt x="8" y="115"/>
                      <a:pt x="8" y="115"/>
                    </a:cubicBezTo>
                    <a:cubicBezTo>
                      <a:pt x="10" y="118"/>
                      <a:pt x="12" y="121"/>
                      <a:pt x="15" y="123"/>
                    </a:cubicBezTo>
                    <a:cubicBezTo>
                      <a:pt x="15" y="124"/>
                      <a:pt x="16" y="124"/>
                      <a:pt x="17" y="125"/>
                    </a:cubicBezTo>
                    <a:cubicBezTo>
                      <a:pt x="17" y="125"/>
                      <a:pt x="17" y="125"/>
                      <a:pt x="17" y="125"/>
                    </a:cubicBezTo>
                    <a:cubicBezTo>
                      <a:pt x="17" y="125"/>
                      <a:pt x="17" y="125"/>
                      <a:pt x="17" y="125"/>
                    </a:cubicBezTo>
                    <a:cubicBezTo>
                      <a:pt x="17" y="125"/>
                      <a:pt x="17" y="125"/>
                      <a:pt x="17" y="125"/>
                    </a:cubicBezTo>
                    <a:cubicBezTo>
                      <a:pt x="17" y="125"/>
                      <a:pt x="17" y="125"/>
                      <a:pt x="17" y="125"/>
                    </a:cubicBezTo>
                    <a:cubicBezTo>
                      <a:pt x="19" y="126"/>
                      <a:pt x="20" y="127"/>
                      <a:pt x="21" y="128"/>
                    </a:cubicBezTo>
                    <a:cubicBezTo>
                      <a:pt x="21" y="128"/>
                      <a:pt x="21" y="128"/>
                      <a:pt x="21" y="128"/>
                    </a:cubicBezTo>
                    <a:cubicBezTo>
                      <a:pt x="22" y="128"/>
                      <a:pt x="22" y="128"/>
                      <a:pt x="22" y="128"/>
                    </a:cubicBezTo>
                    <a:cubicBezTo>
                      <a:pt x="23" y="128"/>
                      <a:pt x="23" y="129"/>
                      <a:pt x="23" y="129"/>
                    </a:cubicBezTo>
                    <a:cubicBezTo>
                      <a:pt x="24" y="129"/>
                      <a:pt x="25" y="129"/>
                      <a:pt x="26" y="129"/>
                    </a:cubicBezTo>
                    <a:cubicBezTo>
                      <a:pt x="26" y="129"/>
                      <a:pt x="26" y="129"/>
                      <a:pt x="26" y="129"/>
                    </a:cubicBezTo>
                    <a:cubicBezTo>
                      <a:pt x="27" y="129"/>
                      <a:pt x="27" y="129"/>
                      <a:pt x="27" y="129"/>
                    </a:cubicBezTo>
                    <a:cubicBezTo>
                      <a:pt x="28" y="129"/>
                      <a:pt x="28" y="129"/>
                      <a:pt x="28" y="129"/>
                    </a:cubicBezTo>
                    <a:cubicBezTo>
                      <a:pt x="28" y="129"/>
                      <a:pt x="28" y="129"/>
                      <a:pt x="28" y="129"/>
                    </a:cubicBezTo>
                    <a:cubicBezTo>
                      <a:pt x="150" y="46"/>
                      <a:pt x="150" y="46"/>
                      <a:pt x="150" y="46"/>
                    </a:cubicBezTo>
                    <a:cubicBezTo>
                      <a:pt x="149" y="46"/>
                      <a:pt x="149" y="46"/>
                      <a:pt x="149" y="46"/>
                    </a:cubicBezTo>
                    <a:cubicBezTo>
                      <a:pt x="148" y="46"/>
                      <a:pt x="147" y="46"/>
                      <a:pt x="147" y="45"/>
                    </a:cubicBezTo>
                    <a:cubicBezTo>
                      <a:pt x="147" y="45"/>
                      <a:pt x="147" y="45"/>
                      <a:pt x="147" y="45"/>
                    </a:cubicBezTo>
                    <a:cubicBezTo>
                      <a:pt x="146" y="44"/>
                      <a:pt x="146" y="44"/>
                      <a:pt x="147" y="43"/>
                    </a:cubicBezTo>
                    <a:cubicBezTo>
                      <a:pt x="27" y="125"/>
                      <a:pt x="27" y="125"/>
                      <a:pt x="27" y="125"/>
                    </a:cubicBezTo>
                    <a:cubicBezTo>
                      <a:pt x="27" y="125"/>
                      <a:pt x="27" y="125"/>
                      <a:pt x="27" y="125"/>
                    </a:cubicBezTo>
                    <a:cubicBezTo>
                      <a:pt x="27" y="125"/>
                      <a:pt x="26" y="125"/>
                      <a:pt x="26" y="125"/>
                    </a:cubicBezTo>
                    <a:cubicBezTo>
                      <a:pt x="26" y="125"/>
                      <a:pt x="26" y="125"/>
                      <a:pt x="26" y="125"/>
                    </a:cubicBezTo>
                    <a:cubicBezTo>
                      <a:pt x="26" y="125"/>
                      <a:pt x="26" y="125"/>
                      <a:pt x="26" y="125"/>
                    </a:cubicBezTo>
                    <a:cubicBezTo>
                      <a:pt x="26" y="125"/>
                      <a:pt x="26" y="125"/>
                      <a:pt x="26" y="125"/>
                    </a:cubicBezTo>
                    <a:cubicBezTo>
                      <a:pt x="25" y="125"/>
                      <a:pt x="25" y="125"/>
                      <a:pt x="24" y="125"/>
                    </a:cubicBezTo>
                    <a:cubicBezTo>
                      <a:pt x="24" y="125"/>
                      <a:pt x="23" y="125"/>
                      <a:pt x="23" y="125"/>
                    </a:cubicBezTo>
                    <a:cubicBezTo>
                      <a:pt x="23" y="124"/>
                      <a:pt x="22" y="124"/>
                      <a:pt x="22" y="123"/>
                    </a:cubicBezTo>
                    <a:cubicBezTo>
                      <a:pt x="22" y="123"/>
                      <a:pt x="22" y="123"/>
                      <a:pt x="22" y="123"/>
                    </a:cubicBezTo>
                    <a:cubicBezTo>
                      <a:pt x="22" y="123"/>
                      <a:pt x="22" y="123"/>
                      <a:pt x="22" y="123"/>
                    </a:cubicBezTo>
                    <a:cubicBezTo>
                      <a:pt x="18" y="121"/>
                      <a:pt x="15" y="117"/>
                      <a:pt x="11" y="112"/>
                    </a:cubicBezTo>
                    <a:cubicBezTo>
                      <a:pt x="11" y="112"/>
                      <a:pt x="11" y="112"/>
                      <a:pt x="11" y="112"/>
                    </a:cubicBezTo>
                    <a:cubicBezTo>
                      <a:pt x="9" y="109"/>
                      <a:pt x="7" y="105"/>
                      <a:pt x="6" y="102"/>
                    </a:cubicBezTo>
                    <a:cubicBezTo>
                      <a:pt x="5" y="100"/>
                      <a:pt x="4" y="97"/>
                      <a:pt x="4" y="95"/>
                    </a:cubicBezTo>
                    <a:cubicBezTo>
                      <a:pt x="4" y="95"/>
                      <a:pt x="4" y="95"/>
                      <a:pt x="4" y="95"/>
                    </a:cubicBezTo>
                    <a:cubicBezTo>
                      <a:pt x="4" y="95"/>
                      <a:pt x="4" y="95"/>
                      <a:pt x="4" y="95"/>
                    </a:cubicBezTo>
                    <a:cubicBezTo>
                      <a:pt x="4" y="94"/>
                      <a:pt x="4" y="93"/>
                      <a:pt x="4" y="93"/>
                    </a:cubicBezTo>
                    <a:cubicBezTo>
                      <a:pt x="4" y="93"/>
                      <a:pt x="4" y="93"/>
                      <a:pt x="4" y="93"/>
                    </a:cubicBezTo>
                    <a:cubicBezTo>
                      <a:pt x="5" y="93"/>
                      <a:pt x="5" y="93"/>
                      <a:pt x="5" y="93"/>
                    </a:cubicBezTo>
                    <a:cubicBezTo>
                      <a:pt x="5" y="93"/>
                      <a:pt x="5" y="93"/>
                      <a:pt x="5" y="93"/>
                    </a:cubicBezTo>
                    <a:cubicBezTo>
                      <a:pt x="124" y="11"/>
                      <a:pt x="124" y="11"/>
                      <a:pt x="124" y="11"/>
                    </a:cubicBezTo>
                    <a:cubicBezTo>
                      <a:pt x="124" y="11"/>
                      <a:pt x="123" y="10"/>
                      <a:pt x="123" y="10"/>
                    </a:cubicBezTo>
                    <a:cubicBezTo>
                      <a:pt x="122" y="9"/>
                      <a:pt x="122" y="9"/>
                      <a:pt x="122" y="9"/>
                    </a:cubicBezTo>
                    <a:cubicBezTo>
                      <a:pt x="122" y="9"/>
                      <a:pt x="122" y="8"/>
                      <a:pt x="122" y="8"/>
                    </a:cubicBezTo>
                    <a:cubicBezTo>
                      <a:pt x="122" y="7"/>
                      <a:pt x="122" y="7"/>
                      <a:pt x="123" y="7"/>
                    </a:cubicBezTo>
                    <a:moveTo>
                      <a:pt x="145" y="4"/>
                    </a:moveTo>
                    <a:cubicBezTo>
                      <a:pt x="148" y="6"/>
                      <a:pt x="151" y="10"/>
                      <a:pt x="154" y="14"/>
                    </a:cubicBezTo>
                    <a:cubicBezTo>
                      <a:pt x="151" y="10"/>
                      <a:pt x="148" y="6"/>
                      <a:pt x="145" y="4"/>
                    </a:cubicBezTo>
                    <a:moveTo>
                      <a:pt x="135" y="3"/>
                    </a:moveTo>
                    <a:cubicBezTo>
                      <a:pt x="135" y="3"/>
                      <a:pt x="135" y="3"/>
                      <a:pt x="135" y="3"/>
                    </a:cubicBezTo>
                    <a:cubicBezTo>
                      <a:pt x="135" y="4"/>
                      <a:pt x="135" y="4"/>
                      <a:pt x="134" y="4"/>
                    </a:cubicBezTo>
                    <a:cubicBezTo>
                      <a:pt x="135" y="4"/>
                      <a:pt x="135" y="4"/>
                      <a:pt x="135" y="3"/>
                    </a:cubicBezTo>
                    <a:moveTo>
                      <a:pt x="140" y="1"/>
                    </a:moveTo>
                    <a:cubicBezTo>
                      <a:pt x="141" y="1"/>
                      <a:pt x="143" y="2"/>
                      <a:pt x="145" y="4"/>
                    </a:cubicBezTo>
                    <a:cubicBezTo>
                      <a:pt x="143" y="2"/>
                      <a:pt x="141" y="1"/>
                      <a:pt x="140" y="1"/>
                    </a:cubicBezTo>
                    <a:moveTo>
                      <a:pt x="133" y="0"/>
                    </a:moveTo>
                    <a:cubicBezTo>
                      <a:pt x="128" y="3"/>
                      <a:pt x="128" y="3"/>
                      <a:pt x="128" y="3"/>
                    </a:cubicBezTo>
                    <a:cubicBezTo>
                      <a:pt x="128" y="3"/>
                      <a:pt x="128" y="3"/>
                      <a:pt x="129" y="3"/>
                    </a:cubicBezTo>
                    <a:cubicBezTo>
                      <a:pt x="129" y="3"/>
                      <a:pt x="129" y="3"/>
                      <a:pt x="130" y="3"/>
                    </a:cubicBezTo>
                    <a:cubicBezTo>
                      <a:pt x="130" y="3"/>
                      <a:pt x="130" y="3"/>
                      <a:pt x="130" y="3"/>
                    </a:cubicBezTo>
                    <a:cubicBezTo>
                      <a:pt x="131" y="3"/>
                      <a:pt x="133" y="4"/>
                      <a:pt x="134" y="4"/>
                    </a:cubicBezTo>
                    <a:cubicBezTo>
                      <a:pt x="134" y="4"/>
                      <a:pt x="134" y="4"/>
                      <a:pt x="134" y="4"/>
                    </a:cubicBezTo>
                    <a:cubicBezTo>
                      <a:pt x="134" y="4"/>
                      <a:pt x="134" y="4"/>
                      <a:pt x="134" y="4"/>
                    </a:cubicBezTo>
                    <a:cubicBezTo>
                      <a:pt x="133" y="4"/>
                      <a:pt x="133" y="4"/>
                      <a:pt x="132" y="3"/>
                    </a:cubicBezTo>
                    <a:cubicBezTo>
                      <a:pt x="132" y="3"/>
                      <a:pt x="132" y="3"/>
                      <a:pt x="132" y="3"/>
                    </a:cubicBezTo>
                    <a:cubicBezTo>
                      <a:pt x="132" y="2"/>
                      <a:pt x="132" y="2"/>
                      <a:pt x="132" y="1"/>
                    </a:cubicBezTo>
                    <a:cubicBezTo>
                      <a:pt x="132" y="1"/>
                      <a:pt x="132" y="0"/>
                      <a:pt x="133"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3" name="Freeform 342"/>
              <p:cNvSpPr>
                <a:spLocks noEditPoints="1"/>
              </p:cNvSpPr>
              <p:nvPr/>
            </p:nvSpPr>
            <p:spPr bwMode="auto">
              <a:xfrm>
                <a:off x="4206876" y="2951163"/>
                <a:ext cx="95250" cy="120650"/>
              </a:xfrm>
              <a:custGeom>
                <a:avLst/>
                <a:gdLst>
                  <a:gd name="T0" fmla="*/ 26 w 34"/>
                  <a:gd name="T1" fmla="*/ 39 h 43"/>
                  <a:gd name="T2" fmla="*/ 24 w 34"/>
                  <a:gd name="T3" fmla="*/ 38 h 43"/>
                  <a:gd name="T4" fmla="*/ 12 w 34"/>
                  <a:gd name="T5" fmla="*/ 26 h 43"/>
                  <a:gd name="T6" fmla="*/ 6 w 34"/>
                  <a:gd name="T7" fmla="*/ 16 h 43"/>
                  <a:gd name="T8" fmla="*/ 4 w 34"/>
                  <a:gd name="T9" fmla="*/ 9 h 43"/>
                  <a:gd name="T10" fmla="*/ 5 w 34"/>
                  <a:gd name="T11" fmla="*/ 7 h 43"/>
                  <a:gd name="T12" fmla="*/ 5 w 34"/>
                  <a:gd name="T13" fmla="*/ 6 h 43"/>
                  <a:gd name="T14" fmla="*/ 7 w 34"/>
                  <a:gd name="T15" fmla="*/ 14 h 43"/>
                  <a:gd name="T16" fmla="*/ 13 w 34"/>
                  <a:gd name="T17" fmla="*/ 25 h 43"/>
                  <a:gd name="T18" fmla="*/ 22 w 34"/>
                  <a:gd name="T19" fmla="*/ 35 h 43"/>
                  <a:gd name="T20" fmla="*/ 27 w 34"/>
                  <a:gd name="T21" fmla="*/ 38 h 43"/>
                  <a:gd name="T22" fmla="*/ 27 w 34"/>
                  <a:gd name="T23" fmla="*/ 39 h 43"/>
                  <a:gd name="T24" fmla="*/ 27 w 34"/>
                  <a:gd name="T25" fmla="*/ 39 h 43"/>
                  <a:gd name="T26" fmla="*/ 26 w 34"/>
                  <a:gd name="T27" fmla="*/ 39 h 43"/>
                  <a:gd name="T28" fmla="*/ 26 w 34"/>
                  <a:gd name="T29" fmla="*/ 39 h 43"/>
                  <a:gd name="T30" fmla="*/ 3 w 34"/>
                  <a:gd name="T31" fmla="*/ 6 h 43"/>
                  <a:gd name="T32" fmla="*/ 2 w 34"/>
                  <a:gd name="T33" fmla="*/ 4 h 43"/>
                  <a:gd name="T34" fmla="*/ 3 w 34"/>
                  <a:gd name="T35" fmla="*/ 6 h 43"/>
                  <a:gd name="T36" fmla="*/ 8 w 34"/>
                  <a:gd name="T37" fmla="*/ 0 h 43"/>
                  <a:gd name="T38" fmla="*/ 7 w 34"/>
                  <a:gd name="T39" fmla="*/ 0 h 43"/>
                  <a:gd name="T40" fmla="*/ 2 w 34"/>
                  <a:gd name="T41" fmla="*/ 4 h 43"/>
                  <a:gd name="T42" fmla="*/ 1 w 34"/>
                  <a:gd name="T43" fmla="*/ 5 h 43"/>
                  <a:gd name="T44" fmla="*/ 1 w 34"/>
                  <a:gd name="T45" fmla="*/ 5 h 43"/>
                  <a:gd name="T46" fmla="*/ 0 w 34"/>
                  <a:gd name="T47" fmla="*/ 8 h 43"/>
                  <a:gd name="T48" fmla="*/ 0 w 34"/>
                  <a:gd name="T49" fmla="*/ 9 h 43"/>
                  <a:gd name="T50" fmla="*/ 3 w 34"/>
                  <a:gd name="T51" fmla="*/ 18 h 43"/>
                  <a:gd name="T52" fmla="*/ 8 w 34"/>
                  <a:gd name="T53" fmla="*/ 28 h 43"/>
                  <a:gd name="T54" fmla="*/ 18 w 34"/>
                  <a:gd name="T55" fmla="*/ 38 h 43"/>
                  <a:gd name="T56" fmla="*/ 22 w 34"/>
                  <a:gd name="T57" fmla="*/ 42 h 43"/>
                  <a:gd name="T58" fmla="*/ 23 w 34"/>
                  <a:gd name="T59" fmla="*/ 42 h 43"/>
                  <a:gd name="T60" fmla="*/ 23 w 34"/>
                  <a:gd name="T61" fmla="*/ 42 h 43"/>
                  <a:gd name="T62" fmla="*/ 24 w 34"/>
                  <a:gd name="T63" fmla="*/ 42 h 43"/>
                  <a:gd name="T64" fmla="*/ 26 w 34"/>
                  <a:gd name="T65" fmla="*/ 43 h 43"/>
                  <a:gd name="T66" fmla="*/ 27 w 34"/>
                  <a:gd name="T67" fmla="*/ 43 h 43"/>
                  <a:gd name="T68" fmla="*/ 28 w 34"/>
                  <a:gd name="T69" fmla="*/ 43 h 43"/>
                  <a:gd name="T70" fmla="*/ 29 w 34"/>
                  <a:gd name="T71" fmla="*/ 43 h 43"/>
                  <a:gd name="T72" fmla="*/ 29 w 34"/>
                  <a:gd name="T73" fmla="*/ 43 h 43"/>
                  <a:gd name="T74" fmla="*/ 34 w 34"/>
                  <a:gd name="T75" fmla="*/ 39 h 43"/>
                  <a:gd name="T76" fmla="*/ 34 w 34"/>
                  <a:gd name="T77" fmla="*/ 39 h 43"/>
                  <a:gd name="T78" fmla="*/ 34 w 34"/>
                  <a:gd name="T79" fmla="*/ 38 h 43"/>
                  <a:gd name="T80" fmla="*/ 34 w 34"/>
                  <a:gd name="T81" fmla="*/ 37 h 43"/>
                  <a:gd name="T82" fmla="*/ 34 w 34"/>
                  <a:gd name="T83" fmla="*/ 36 h 43"/>
                  <a:gd name="T84" fmla="*/ 33 w 34"/>
                  <a:gd name="T85" fmla="*/ 36 h 43"/>
                  <a:gd name="T86" fmla="*/ 32 w 34"/>
                  <a:gd name="T87" fmla="*/ 35 h 43"/>
                  <a:gd name="T88" fmla="*/ 32 w 34"/>
                  <a:gd name="T89" fmla="*/ 35 h 43"/>
                  <a:gd name="T90" fmla="*/ 32 w 34"/>
                  <a:gd name="T91" fmla="*/ 35 h 43"/>
                  <a:gd name="T92" fmla="*/ 31 w 34"/>
                  <a:gd name="T93" fmla="*/ 35 h 43"/>
                  <a:gd name="T94" fmla="*/ 31 w 34"/>
                  <a:gd name="T95" fmla="*/ 36 h 43"/>
                  <a:gd name="T96" fmla="*/ 31 w 34"/>
                  <a:gd name="T97" fmla="*/ 36 h 43"/>
                  <a:gd name="T98" fmla="*/ 29 w 34"/>
                  <a:gd name="T99" fmla="*/ 35 h 43"/>
                  <a:gd name="T100" fmla="*/ 16 w 34"/>
                  <a:gd name="T101" fmla="*/ 22 h 43"/>
                  <a:gd name="T102" fmla="*/ 11 w 34"/>
                  <a:gd name="T103" fmla="*/ 13 h 43"/>
                  <a:gd name="T104" fmla="*/ 9 w 34"/>
                  <a:gd name="T105" fmla="*/ 5 h 43"/>
                  <a:gd name="T106" fmla="*/ 10 w 34"/>
                  <a:gd name="T107" fmla="*/ 4 h 43"/>
                  <a:gd name="T108" fmla="*/ 10 w 34"/>
                  <a:gd name="T109" fmla="*/ 3 h 43"/>
                  <a:gd name="T110" fmla="*/ 10 w 34"/>
                  <a:gd name="T111" fmla="*/ 3 h 43"/>
                  <a:gd name="T112" fmla="*/ 10 w 34"/>
                  <a:gd name="T113" fmla="*/ 2 h 43"/>
                  <a:gd name="T114" fmla="*/ 10 w 34"/>
                  <a:gd name="T115" fmla="*/ 1 h 43"/>
                  <a:gd name="T116" fmla="*/ 9 w 34"/>
                  <a:gd name="T117" fmla="*/ 1 h 43"/>
                  <a:gd name="T118" fmla="*/ 8 w 34"/>
                  <a:gd name="T119"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4" h="43">
                    <a:moveTo>
                      <a:pt x="26" y="39"/>
                    </a:moveTo>
                    <a:cubicBezTo>
                      <a:pt x="26" y="39"/>
                      <a:pt x="25" y="39"/>
                      <a:pt x="24" y="38"/>
                    </a:cubicBezTo>
                    <a:cubicBezTo>
                      <a:pt x="21" y="36"/>
                      <a:pt x="16" y="32"/>
                      <a:pt x="12" y="26"/>
                    </a:cubicBezTo>
                    <a:cubicBezTo>
                      <a:pt x="9" y="22"/>
                      <a:pt x="7" y="19"/>
                      <a:pt x="6" y="16"/>
                    </a:cubicBezTo>
                    <a:cubicBezTo>
                      <a:pt x="5" y="13"/>
                      <a:pt x="4" y="10"/>
                      <a:pt x="4" y="9"/>
                    </a:cubicBezTo>
                    <a:cubicBezTo>
                      <a:pt x="4" y="8"/>
                      <a:pt x="5" y="7"/>
                      <a:pt x="5" y="7"/>
                    </a:cubicBezTo>
                    <a:cubicBezTo>
                      <a:pt x="5" y="7"/>
                      <a:pt x="5" y="6"/>
                      <a:pt x="5" y="6"/>
                    </a:cubicBezTo>
                    <a:cubicBezTo>
                      <a:pt x="5" y="9"/>
                      <a:pt x="6" y="11"/>
                      <a:pt x="7" y="14"/>
                    </a:cubicBezTo>
                    <a:cubicBezTo>
                      <a:pt x="9" y="18"/>
                      <a:pt x="11" y="21"/>
                      <a:pt x="13" y="25"/>
                    </a:cubicBezTo>
                    <a:cubicBezTo>
                      <a:pt x="16" y="29"/>
                      <a:pt x="19" y="33"/>
                      <a:pt x="22" y="35"/>
                    </a:cubicBezTo>
                    <a:cubicBezTo>
                      <a:pt x="24" y="37"/>
                      <a:pt x="25" y="38"/>
                      <a:pt x="27" y="38"/>
                    </a:cubicBezTo>
                    <a:cubicBezTo>
                      <a:pt x="27" y="38"/>
                      <a:pt x="27" y="39"/>
                      <a:pt x="27" y="39"/>
                    </a:cubicBezTo>
                    <a:cubicBezTo>
                      <a:pt x="27" y="39"/>
                      <a:pt x="27" y="39"/>
                      <a:pt x="27" y="39"/>
                    </a:cubicBezTo>
                    <a:cubicBezTo>
                      <a:pt x="26" y="39"/>
                      <a:pt x="26" y="39"/>
                      <a:pt x="26" y="39"/>
                    </a:cubicBezTo>
                    <a:cubicBezTo>
                      <a:pt x="26" y="39"/>
                      <a:pt x="26" y="39"/>
                      <a:pt x="26" y="39"/>
                    </a:cubicBezTo>
                    <a:moveTo>
                      <a:pt x="3" y="6"/>
                    </a:moveTo>
                    <a:cubicBezTo>
                      <a:pt x="2" y="4"/>
                      <a:pt x="2" y="4"/>
                      <a:pt x="2" y="4"/>
                    </a:cubicBezTo>
                    <a:cubicBezTo>
                      <a:pt x="3" y="6"/>
                      <a:pt x="3" y="6"/>
                      <a:pt x="3" y="6"/>
                    </a:cubicBezTo>
                    <a:moveTo>
                      <a:pt x="8" y="0"/>
                    </a:moveTo>
                    <a:cubicBezTo>
                      <a:pt x="7" y="0"/>
                      <a:pt x="7" y="0"/>
                      <a:pt x="7" y="0"/>
                    </a:cubicBezTo>
                    <a:cubicBezTo>
                      <a:pt x="2" y="4"/>
                      <a:pt x="2" y="4"/>
                      <a:pt x="2" y="4"/>
                    </a:cubicBezTo>
                    <a:cubicBezTo>
                      <a:pt x="2" y="4"/>
                      <a:pt x="1" y="4"/>
                      <a:pt x="1" y="5"/>
                    </a:cubicBezTo>
                    <a:cubicBezTo>
                      <a:pt x="1" y="5"/>
                      <a:pt x="1" y="5"/>
                      <a:pt x="1" y="5"/>
                    </a:cubicBezTo>
                    <a:cubicBezTo>
                      <a:pt x="1" y="6"/>
                      <a:pt x="0" y="7"/>
                      <a:pt x="0" y="8"/>
                    </a:cubicBezTo>
                    <a:cubicBezTo>
                      <a:pt x="1" y="9"/>
                      <a:pt x="1" y="9"/>
                      <a:pt x="0" y="9"/>
                    </a:cubicBezTo>
                    <a:cubicBezTo>
                      <a:pt x="1" y="12"/>
                      <a:pt x="1" y="15"/>
                      <a:pt x="3" y="18"/>
                    </a:cubicBezTo>
                    <a:cubicBezTo>
                      <a:pt x="4" y="21"/>
                      <a:pt x="6" y="24"/>
                      <a:pt x="8" y="28"/>
                    </a:cubicBezTo>
                    <a:cubicBezTo>
                      <a:pt x="11" y="32"/>
                      <a:pt x="14" y="36"/>
                      <a:pt x="18" y="38"/>
                    </a:cubicBezTo>
                    <a:cubicBezTo>
                      <a:pt x="19" y="40"/>
                      <a:pt x="21" y="41"/>
                      <a:pt x="22" y="42"/>
                    </a:cubicBezTo>
                    <a:cubicBezTo>
                      <a:pt x="22" y="42"/>
                      <a:pt x="22" y="42"/>
                      <a:pt x="23" y="42"/>
                    </a:cubicBezTo>
                    <a:cubicBezTo>
                      <a:pt x="23" y="42"/>
                      <a:pt x="23" y="42"/>
                      <a:pt x="23" y="42"/>
                    </a:cubicBezTo>
                    <a:cubicBezTo>
                      <a:pt x="23" y="42"/>
                      <a:pt x="24" y="42"/>
                      <a:pt x="24" y="42"/>
                    </a:cubicBezTo>
                    <a:cubicBezTo>
                      <a:pt x="25" y="43"/>
                      <a:pt x="26" y="43"/>
                      <a:pt x="26" y="43"/>
                    </a:cubicBezTo>
                    <a:cubicBezTo>
                      <a:pt x="26" y="43"/>
                      <a:pt x="27" y="43"/>
                      <a:pt x="27" y="43"/>
                    </a:cubicBezTo>
                    <a:cubicBezTo>
                      <a:pt x="27" y="43"/>
                      <a:pt x="27" y="43"/>
                      <a:pt x="28" y="43"/>
                    </a:cubicBezTo>
                    <a:cubicBezTo>
                      <a:pt x="28" y="43"/>
                      <a:pt x="28" y="43"/>
                      <a:pt x="29" y="43"/>
                    </a:cubicBezTo>
                    <a:cubicBezTo>
                      <a:pt x="29" y="43"/>
                      <a:pt x="29" y="43"/>
                      <a:pt x="29" y="43"/>
                    </a:cubicBezTo>
                    <a:cubicBezTo>
                      <a:pt x="34" y="39"/>
                      <a:pt x="34" y="39"/>
                      <a:pt x="34" y="39"/>
                    </a:cubicBezTo>
                    <a:cubicBezTo>
                      <a:pt x="34" y="39"/>
                      <a:pt x="34" y="39"/>
                      <a:pt x="34" y="39"/>
                    </a:cubicBezTo>
                    <a:cubicBezTo>
                      <a:pt x="34" y="39"/>
                      <a:pt x="34" y="39"/>
                      <a:pt x="34" y="38"/>
                    </a:cubicBezTo>
                    <a:cubicBezTo>
                      <a:pt x="34" y="38"/>
                      <a:pt x="34" y="37"/>
                      <a:pt x="34" y="37"/>
                    </a:cubicBezTo>
                    <a:cubicBezTo>
                      <a:pt x="34" y="36"/>
                      <a:pt x="34" y="36"/>
                      <a:pt x="34" y="36"/>
                    </a:cubicBezTo>
                    <a:cubicBezTo>
                      <a:pt x="34" y="36"/>
                      <a:pt x="34" y="36"/>
                      <a:pt x="33" y="36"/>
                    </a:cubicBezTo>
                    <a:cubicBezTo>
                      <a:pt x="33" y="36"/>
                      <a:pt x="33" y="35"/>
                      <a:pt x="32" y="35"/>
                    </a:cubicBezTo>
                    <a:cubicBezTo>
                      <a:pt x="32" y="35"/>
                      <a:pt x="32" y="35"/>
                      <a:pt x="32" y="35"/>
                    </a:cubicBezTo>
                    <a:cubicBezTo>
                      <a:pt x="32" y="35"/>
                      <a:pt x="32" y="35"/>
                      <a:pt x="32" y="35"/>
                    </a:cubicBezTo>
                    <a:cubicBezTo>
                      <a:pt x="32" y="35"/>
                      <a:pt x="32" y="35"/>
                      <a:pt x="31" y="35"/>
                    </a:cubicBezTo>
                    <a:cubicBezTo>
                      <a:pt x="31" y="36"/>
                      <a:pt x="31" y="36"/>
                      <a:pt x="31" y="36"/>
                    </a:cubicBezTo>
                    <a:cubicBezTo>
                      <a:pt x="31" y="36"/>
                      <a:pt x="31" y="36"/>
                      <a:pt x="31" y="36"/>
                    </a:cubicBezTo>
                    <a:cubicBezTo>
                      <a:pt x="31" y="36"/>
                      <a:pt x="30" y="35"/>
                      <a:pt x="29" y="35"/>
                    </a:cubicBezTo>
                    <a:cubicBezTo>
                      <a:pt x="25" y="33"/>
                      <a:pt x="20" y="28"/>
                      <a:pt x="16" y="22"/>
                    </a:cubicBezTo>
                    <a:cubicBezTo>
                      <a:pt x="14" y="19"/>
                      <a:pt x="12" y="16"/>
                      <a:pt x="11" y="13"/>
                    </a:cubicBezTo>
                    <a:cubicBezTo>
                      <a:pt x="10" y="10"/>
                      <a:pt x="9" y="7"/>
                      <a:pt x="9" y="5"/>
                    </a:cubicBezTo>
                    <a:cubicBezTo>
                      <a:pt x="9" y="4"/>
                      <a:pt x="9" y="4"/>
                      <a:pt x="10" y="4"/>
                    </a:cubicBezTo>
                    <a:cubicBezTo>
                      <a:pt x="10" y="3"/>
                      <a:pt x="10" y="3"/>
                      <a:pt x="10" y="3"/>
                    </a:cubicBezTo>
                    <a:cubicBezTo>
                      <a:pt x="10" y="3"/>
                      <a:pt x="10" y="3"/>
                      <a:pt x="10" y="3"/>
                    </a:cubicBezTo>
                    <a:cubicBezTo>
                      <a:pt x="10" y="3"/>
                      <a:pt x="10" y="2"/>
                      <a:pt x="10" y="2"/>
                    </a:cubicBezTo>
                    <a:cubicBezTo>
                      <a:pt x="10" y="1"/>
                      <a:pt x="10" y="1"/>
                      <a:pt x="10" y="1"/>
                    </a:cubicBezTo>
                    <a:cubicBezTo>
                      <a:pt x="9" y="1"/>
                      <a:pt x="9" y="1"/>
                      <a:pt x="9" y="1"/>
                    </a:cubicBezTo>
                    <a:cubicBezTo>
                      <a:pt x="9" y="0"/>
                      <a:pt x="8" y="0"/>
                      <a:pt x="8"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4" name="Freeform 343"/>
              <p:cNvSpPr>
                <a:spLocks noEditPoints="1"/>
              </p:cNvSpPr>
              <p:nvPr/>
            </p:nvSpPr>
            <p:spPr bwMode="auto">
              <a:xfrm>
                <a:off x="4576763" y="2698750"/>
                <a:ext cx="95250" cy="120650"/>
              </a:xfrm>
              <a:custGeom>
                <a:avLst/>
                <a:gdLst>
                  <a:gd name="T0" fmla="*/ 31 w 34"/>
                  <a:gd name="T1" fmla="*/ 37 h 43"/>
                  <a:gd name="T2" fmla="*/ 31 w 34"/>
                  <a:gd name="T3" fmla="*/ 37 h 43"/>
                  <a:gd name="T4" fmla="*/ 31 w 34"/>
                  <a:gd name="T5" fmla="*/ 37 h 43"/>
                  <a:gd name="T6" fmla="*/ 7 w 34"/>
                  <a:gd name="T7" fmla="*/ 4 h 43"/>
                  <a:gd name="T8" fmla="*/ 8 w 34"/>
                  <a:gd name="T9" fmla="*/ 4 h 43"/>
                  <a:gd name="T10" fmla="*/ 8 w 34"/>
                  <a:gd name="T11" fmla="*/ 4 h 43"/>
                  <a:gd name="T12" fmla="*/ 8 w 34"/>
                  <a:gd name="T13" fmla="*/ 4 h 43"/>
                  <a:gd name="T14" fmla="*/ 11 w 34"/>
                  <a:gd name="T15" fmla="*/ 5 h 43"/>
                  <a:gd name="T16" fmla="*/ 23 w 34"/>
                  <a:gd name="T17" fmla="*/ 17 h 43"/>
                  <a:gd name="T18" fmla="*/ 28 w 34"/>
                  <a:gd name="T19" fmla="*/ 27 h 43"/>
                  <a:gd name="T20" fmla="*/ 30 w 34"/>
                  <a:gd name="T21" fmla="*/ 34 h 43"/>
                  <a:gd name="T22" fmla="*/ 30 w 34"/>
                  <a:gd name="T23" fmla="*/ 36 h 43"/>
                  <a:gd name="T24" fmla="*/ 29 w 34"/>
                  <a:gd name="T25" fmla="*/ 37 h 43"/>
                  <a:gd name="T26" fmla="*/ 27 w 34"/>
                  <a:gd name="T27" fmla="*/ 29 h 43"/>
                  <a:gd name="T28" fmla="*/ 21 w 34"/>
                  <a:gd name="T29" fmla="*/ 18 h 43"/>
                  <a:gd name="T30" fmla="*/ 12 w 34"/>
                  <a:gd name="T31" fmla="*/ 8 h 43"/>
                  <a:gd name="T32" fmla="*/ 8 w 34"/>
                  <a:gd name="T33" fmla="*/ 5 h 43"/>
                  <a:gd name="T34" fmla="*/ 7 w 34"/>
                  <a:gd name="T35" fmla="*/ 4 h 43"/>
                  <a:gd name="T36" fmla="*/ 7 w 34"/>
                  <a:gd name="T37" fmla="*/ 4 h 43"/>
                  <a:gd name="T38" fmla="*/ 7 w 34"/>
                  <a:gd name="T39" fmla="*/ 0 h 43"/>
                  <a:gd name="T40" fmla="*/ 6 w 34"/>
                  <a:gd name="T41" fmla="*/ 0 h 43"/>
                  <a:gd name="T42" fmla="*/ 6 w 34"/>
                  <a:gd name="T43" fmla="*/ 0 h 43"/>
                  <a:gd name="T44" fmla="*/ 1 w 34"/>
                  <a:gd name="T45" fmla="*/ 4 h 43"/>
                  <a:gd name="T46" fmla="*/ 1 w 34"/>
                  <a:gd name="T47" fmla="*/ 4 h 43"/>
                  <a:gd name="T48" fmla="*/ 0 w 34"/>
                  <a:gd name="T49" fmla="*/ 5 h 43"/>
                  <a:gd name="T50" fmla="*/ 0 w 34"/>
                  <a:gd name="T51" fmla="*/ 6 h 43"/>
                  <a:gd name="T52" fmla="*/ 1 w 34"/>
                  <a:gd name="T53" fmla="*/ 7 h 43"/>
                  <a:gd name="T54" fmla="*/ 2 w 34"/>
                  <a:gd name="T55" fmla="*/ 8 h 43"/>
                  <a:gd name="T56" fmla="*/ 2 w 34"/>
                  <a:gd name="T57" fmla="*/ 8 h 43"/>
                  <a:gd name="T58" fmla="*/ 3 w 34"/>
                  <a:gd name="T59" fmla="*/ 7 h 43"/>
                  <a:gd name="T60" fmla="*/ 3 w 34"/>
                  <a:gd name="T61" fmla="*/ 7 h 43"/>
                  <a:gd name="T62" fmla="*/ 3 w 34"/>
                  <a:gd name="T63" fmla="*/ 7 h 43"/>
                  <a:gd name="T64" fmla="*/ 6 w 34"/>
                  <a:gd name="T65" fmla="*/ 8 h 43"/>
                  <a:gd name="T66" fmla="*/ 18 w 34"/>
                  <a:gd name="T67" fmla="*/ 21 h 43"/>
                  <a:gd name="T68" fmla="*/ 23 w 34"/>
                  <a:gd name="T69" fmla="*/ 30 h 43"/>
                  <a:gd name="T70" fmla="*/ 25 w 34"/>
                  <a:gd name="T71" fmla="*/ 38 h 43"/>
                  <a:gd name="T72" fmla="*/ 25 w 34"/>
                  <a:gd name="T73" fmla="*/ 39 h 43"/>
                  <a:gd name="T74" fmla="*/ 25 w 34"/>
                  <a:gd name="T75" fmla="*/ 40 h 43"/>
                  <a:gd name="T76" fmla="*/ 25 w 34"/>
                  <a:gd name="T77" fmla="*/ 42 h 43"/>
                  <a:gd name="T78" fmla="*/ 25 w 34"/>
                  <a:gd name="T79" fmla="*/ 42 h 43"/>
                  <a:gd name="T80" fmla="*/ 27 w 34"/>
                  <a:gd name="T81" fmla="*/ 43 h 43"/>
                  <a:gd name="T82" fmla="*/ 28 w 34"/>
                  <a:gd name="T83" fmla="*/ 43 h 43"/>
                  <a:gd name="T84" fmla="*/ 28 w 34"/>
                  <a:gd name="T85" fmla="*/ 43 h 43"/>
                  <a:gd name="T86" fmla="*/ 33 w 34"/>
                  <a:gd name="T87" fmla="*/ 39 h 43"/>
                  <a:gd name="T88" fmla="*/ 33 w 34"/>
                  <a:gd name="T89" fmla="*/ 39 h 43"/>
                  <a:gd name="T90" fmla="*/ 33 w 34"/>
                  <a:gd name="T91" fmla="*/ 38 h 43"/>
                  <a:gd name="T92" fmla="*/ 34 w 34"/>
                  <a:gd name="T93" fmla="*/ 34 h 43"/>
                  <a:gd name="T94" fmla="*/ 34 w 34"/>
                  <a:gd name="T95" fmla="*/ 34 h 43"/>
                  <a:gd name="T96" fmla="*/ 32 w 34"/>
                  <a:gd name="T97" fmla="*/ 25 h 43"/>
                  <a:gd name="T98" fmla="*/ 26 w 34"/>
                  <a:gd name="T99" fmla="*/ 15 h 43"/>
                  <a:gd name="T100" fmla="*/ 17 w 34"/>
                  <a:gd name="T101" fmla="*/ 5 h 43"/>
                  <a:gd name="T102" fmla="*/ 12 w 34"/>
                  <a:gd name="T103" fmla="*/ 1 h 43"/>
                  <a:gd name="T104" fmla="*/ 12 w 34"/>
                  <a:gd name="T105" fmla="*/ 1 h 43"/>
                  <a:gd name="T106" fmla="*/ 8 w 34"/>
                  <a:gd name="T107" fmla="*/ 0 h 43"/>
                  <a:gd name="T108" fmla="*/ 8 w 34"/>
                  <a:gd name="T109" fmla="*/ 0 h 43"/>
                  <a:gd name="T110" fmla="*/ 7 w 34"/>
                  <a:gd name="T111"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4" h="43">
                    <a:moveTo>
                      <a:pt x="31" y="37"/>
                    </a:moveTo>
                    <a:cubicBezTo>
                      <a:pt x="31" y="37"/>
                      <a:pt x="31" y="37"/>
                      <a:pt x="31" y="37"/>
                    </a:cubicBezTo>
                    <a:cubicBezTo>
                      <a:pt x="31" y="37"/>
                      <a:pt x="31" y="37"/>
                      <a:pt x="31" y="37"/>
                    </a:cubicBezTo>
                    <a:moveTo>
                      <a:pt x="7" y="4"/>
                    </a:moveTo>
                    <a:cubicBezTo>
                      <a:pt x="7" y="4"/>
                      <a:pt x="8" y="4"/>
                      <a:pt x="8" y="4"/>
                    </a:cubicBezTo>
                    <a:cubicBezTo>
                      <a:pt x="8" y="4"/>
                      <a:pt x="8" y="4"/>
                      <a:pt x="8" y="4"/>
                    </a:cubicBezTo>
                    <a:cubicBezTo>
                      <a:pt x="8" y="4"/>
                      <a:pt x="8" y="4"/>
                      <a:pt x="8" y="4"/>
                    </a:cubicBezTo>
                    <a:cubicBezTo>
                      <a:pt x="9" y="4"/>
                      <a:pt x="10" y="4"/>
                      <a:pt x="11" y="5"/>
                    </a:cubicBezTo>
                    <a:cubicBezTo>
                      <a:pt x="14" y="7"/>
                      <a:pt x="19" y="11"/>
                      <a:pt x="23" y="17"/>
                    </a:cubicBezTo>
                    <a:cubicBezTo>
                      <a:pt x="25" y="21"/>
                      <a:pt x="27" y="24"/>
                      <a:pt x="28" y="27"/>
                    </a:cubicBezTo>
                    <a:cubicBezTo>
                      <a:pt x="29" y="30"/>
                      <a:pt x="30" y="33"/>
                      <a:pt x="30" y="34"/>
                    </a:cubicBezTo>
                    <a:cubicBezTo>
                      <a:pt x="30" y="35"/>
                      <a:pt x="30" y="36"/>
                      <a:pt x="30" y="36"/>
                    </a:cubicBezTo>
                    <a:cubicBezTo>
                      <a:pt x="29" y="36"/>
                      <a:pt x="29" y="37"/>
                      <a:pt x="29" y="37"/>
                    </a:cubicBezTo>
                    <a:cubicBezTo>
                      <a:pt x="29" y="34"/>
                      <a:pt x="28" y="32"/>
                      <a:pt x="27" y="29"/>
                    </a:cubicBezTo>
                    <a:cubicBezTo>
                      <a:pt x="26" y="25"/>
                      <a:pt x="24" y="22"/>
                      <a:pt x="21" y="18"/>
                    </a:cubicBezTo>
                    <a:cubicBezTo>
                      <a:pt x="18" y="14"/>
                      <a:pt x="15" y="10"/>
                      <a:pt x="12" y="8"/>
                    </a:cubicBezTo>
                    <a:cubicBezTo>
                      <a:pt x="11" y="6"/>
                      <a:pt x="9" y="5"/>
                      <a:pt x="8" y="5"/>
                    </a:cubicBezTo>
                    <a:cubicBezTo>
                      <a:pt x="7" y="5"/>
                      <a:pt x="7" y="4"/>
                      <a:pt x="7" y="4"/>
                    </a:cubicBezTo>
                    <a:cubicBezTo>
                      <a:pt x="7" y="4"/>
                      <a:pt x="7" y="4"/>
                      <a:pt x="7" y="4"/>
                    </a:cubicBezTo>
                    <a:moveTo>
                      <a:pt x="7" y="0"/>
                    </a:moveTo>
                    <a:cubicBezTo>
                      <a:pt x="6" y="0"/>
                      <a:pt x="6" y="0"/>
                      <a:pt x="6" y="0"/>
                    </a:cubicBezTo>
                    <a:cubicBezTo>
                      <a:pt x="6" y="0"/>
                      <a:pt x="6" y="0"/>
                      <a:pt x="6" y="0"/>
                    </a:cubicBezTo>
                    <a:cubicBezTo>
                      <a:pt x="1" y="4"/>
                      <a:pt x="1" y="4"/>
                      <a:pt x="1" y="4"/>
                    </a:cubicBezTo>
                    <a:cubicBezTo>
                      <a:pt x="1" y="4"/>
                      <a:pt x="1" y="4"/>
                      <a:pt x="1" y="4"/>
                    </a:cubicBezTo>
                    <a:cubicBezTo>
                      <a:pt x="0" y="4"/>
                      <a:pt x="0" y="4"/>
                      <a:pt x="0" y="5"/>
                    </a:cubicBezTo>
                    <a:cubicBezTo>
                      <a:pt x="0" y="5"/>
                      <a:pt x="0" y="6"/>
                      <a:pt x="0" y="6"/>
                    </a:cubicBezTo>
                    <a:cubicBezTo>
                      <a:pt x="1" y="7"/>
                      <a:pt x="1" y="7"/>
                      <a:pt x="1" y="7"/>
                    </a:cubicBezTo>
                    <a:cubicBezTo>
                      <a:pt x="1" y="7"/>
                      <a:pt x="2" y="8"/>
                      <a:pt x="2" y="8"/>
                    </a:cubicBezTo>
                    <a:cubicBezTo>
                      <a:pt x="2" y="8"/>
                      <a:pt x="2" y="8"/>
                      <a:pt x="2" y="8"/>
                    </a:cubicBezTo>
                    <a:cubicBezTo>
                      <a:pt x="3" y="8"/>
                      <a:pt x="3" y="8"/>
                      <a:pt x="3" y="7"/>
                    </a:cubicBezTo>
                    <a:cubicBezTo>
                      <a:pt x="3" y="7"/>
                      <a:pt x="3" y="7"/>
                      <a:pt x="3" y="7"/>
                    </a:cubicBezTo>
                    <a:cubicBezTo>
                      <a:pt x="3" y="7"/>
                      <a:pt x="3" y="7"/>
                      <a:pt x="3" y="7"/>
                    </a:cubicBezTo>
                    <a:cubicBezTo>
                      <a:pt x="4" y="7"/>
                      <a:pt x="5" y="8"/>
                      <a:pt x="6" y="8"/>
                    </a:cubicBezTo>
                    <a:cubicBezTo>
                      <a:pt x="9" y="10"/>
                      <a:pt x="14" y="14"/>
                      <a:pt x="18" y="21"/>
                    </a:cubicBezTo>
                    <a:cubicBezTo>
                      <a:pt x="20" y="24"/>
                      <a:pt x="22" y="27"/>
                      <a:pt x="23" y="30"/>
                    </a:cubicBezTo>
                    <a:cubicBezTo>
                      <a:pt x="25" y="33"/>
                      <a:pt x="25" y="36"/>
                      <a:pt x="25" y="38"/>
                    </a:cubicBezTo>
                    <a:cubicBezTo>
                      <a:pt x="25" y="39"/>
                      <a:pt x="25" y="39"/>
                      <a:pt x="25" y="39"/>
                    </a:cubicBezTo>
                    <a:cubicBezTo>
                      <a:pt x="25" y="40"/>
                      <a:pt x="25" y="40"/>
                      <a:pt x="25" y="40"/>
                    </a:cubicBezTo>
                    <a:cubicBezTo>
                      <a:pt x="24" y="41"/>
                      <a:pt x="24" y="41"/>
                      <a:pt x="25" y="42"/>
                    </a:cubicBezTo>
                    <a:cubicBezTo>
                      <a:pt x="25" y="42"/>
                      <a:pt x="25" y="42"/>
                      <a:pt x="25" y="42"/>
                    </a:cubicBezTo>
                    <a:cubicBezTo>
                      <a:pt x="25" y="43"/>
                      <a:pt x="26" y="43"/>
                      <a:pt x="27" y="43"/>
                    </a:cubicBezTo>
                    <a:cubicBezTo>
                      <a:pt x="27" y="43"/>
                      <a:pt x="27" y="43"/>
                      <a:pt x="28" y="43"/>
                    </a:cubicBezTo>
                    <a:cubicBezTo>
                      <a:pt x="28" y="43"/>
                      <a:pt x="28" y="43"/>
                      <a:pt x="28" y="43"/>
                    </a:cubicBezTo>
                    <a:cubicBezTo>
                      <a:pt x="33" y="39"/>
                      <a:pt x="33" y="39"/>
                      <a:pt x="33" y="39"/>
                    </a:cubicBezTo>
                    <a:cubicBezTo>
                      <a:pt x="33" y="39"/>
                      <a:pt x="33" y="39"/>
                      <a:pt x="33" y="39"/>
                    </a:cubicBezTo>
                    <a:cubicBezTo>
                      <a:pt x="33" y="39"/>
                      <a:pt x="33" y="38"/>
                      <a:pt x="33" y="38"/>
                    </a:cubicBezTo>
                    <a:cubicBezTo>
                      <a:pt x="34" y="37"/>
                      <a:pt x="34" y="35"/>
                      <a:pt x="34" y="34"/>
                    </a:cubicBezTo>
                    <a:cubicBezTo>
                      <a:pt x="34" y="34"/>
                      <a:pt x="34" y="34"/>
                      <a:pt x="34" y="34"/>
                    </a:cubicBezTo>
                    <a:cubicBezTo>
                      <a:pt x="34" y="31"/>
                      <a:pt x="33" y="28"/>
                      <a:pt x="32" y="25"/>
                    </a:cubicBezTo>
                    <a:cubicBezTo>
                      <a:pt x="31" y="22"/>
                      <a:pt x="29" y="19"/>
                      <a:pt x="26" y="15"/>
                    </a:cubicBezTo>
                    <a:cubicBezTo>
                      <a:pt x="23" y="11"/>
                      <a:pt x="20" y="7"/>
                      <a:pt x="17" y="5"/>
                    </a:cubicBezTo>
                    <a:cubicBezTo>
                      <a:pt x="15" y="3"/>
                      <a:pt x="14" y="2"/>
                      <a:pt x="12" y="1"/>
                    </a:cubicBezTo>
                    <a:cubicBezTo>
                      <a:pt x="12" y="1"/>
                      <a:pt x="12" y="1"/>
                      <a:pt x="12" y="1"/>
                    </a:cubicBezTo>
                    <a:cubicBezTo>
                      <a:pt x="11" y="1"/>
                      <a:pt x="9" y="0"/>
                      <a:pt x="8" y="0"/>
                    </a:cubicBezTo>
                    <a:cubicBezTo>
                      <a:pt x="8" y="0"/>
                      <a:pt x="8" y="0"/>
                      <a:pt x="8" y="0"/>
                    </a:cubicBezTo>
                    <a:cubicBezTo>
                      <a:pt x="7" y="0"/>
                      <a:pt x="7" y="0"/>
                      <a:pt x="7"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5" name="Freeform 344"/>
              <p:cNvSpPr>
                <a:spLocks noEditPoints="1"/>
              </p:cNvSpPr>
              <p:nvPr/>
            </p:nvSpPr>
            <p:spPr bwMode="auto">
              <a:xfrm>
                <a:off x="4144963" y="2967038"/>
                <a:ext cx="131763" cy="149225"/>
              </a:xfrm>
              <a:custGeom>
                <a:avLst/>
                <a:gdLst>
                  <a:gd name="T0" fmla="*/ 4 w 47"/>
                  <a:gd name="T1" fmla="*/ 16 h 53"/>
                  <a:gd name="T2" fmla="*/ 4 w 47"/>
                  <a:gd name="T3" fmla="*/ 16 h 53"/>
                  <a:gd name="T4" fmla="*/ 18 w 47"/>
                  <a:gd name="T5" fmla="*/ 7 h 53"/>
                  <a:gd name="T6" fmla="*/ 20 w 47"/>
                  <a:gd name="T7" fmla="*/ 15 h 53"/>
                  <a:gd name="T8" fmla="*/ 26 w 47"/>
                  <a:gd name="T9" fmla="*/ 25 h 53"/>
                  <a:gd name="T10" fmla="*/ 32 w 47"/>
                  <a:gd name="T11" fmla="*/ 33 h 53"/>
                  <a:gd name="T12" fmla="*/ 39 w 47"/>
                  <a:gd name="T13" fmla="*/ 39 h 53"/>
                  <a:gd name="T14" fmla="*/ 40 w 47"/>
                  <a:gd name="T15" fmla="*/ 39 h 53"/>
                  <a:gd name="T16" fmla="*/ 26 w 47"/>
                  <a:gd name="T17" fmla="*/ 49 h 53"/>
                  <a:gd name="T18" fmla="*/ 25 w 47"/>
                  <a:gd name="T19" fmla="*/ 48 h 53"/>
                  <a:gd name="T20" fmla="*/ 21 w 47"/>
                  <a:gd name="T21" fmla="*/ 45 h 53"/>
                  <a:gd name="T22" fmla="*/ 20 w 47"/>
                  <a:gd name="T23" fmla="*/ 45 h 53"/>
                  <a:gd name="T24" fmla="*/ 17 w 47"/>
                  <a:gd name="T25" fmla="*/ 42 h 53"/>
                  <a:gd name="T26" fmla="*/ 5 w 47"/>
                  <a:gd name="T27" fmla="*/ 22 h 53"/>
                  <a:gd name="T28" fmla="*/ 2 w 47"/>
                  <a:gd name="T29" fmla="*/ 18 h 53"/>
                  <a:gd name="T30" fmla="*/ 4 w 47"/>
                  <a:gd name="T31" fmla="*/ 16 h 53"/>
                  <a:gd name="T32" fmla="*/ 20 w 47"/>
                  <a:gd name="T33" fmla="*/ 0 h 53"/>
                  <a:gd name="T34" fmla="*/ 19 w 47"/>
                  <a:gd name="T35" fmla="*/ 1 h 53"/>
                  <a:gd name="T36" fmla="*/ 1 w 47"/>
                  <a:gd name="T37" fmla="*/ 14 h 53"/>
                  <a:gd name="T38" fmla="*/ 0 w 47"/>
                  <a:gd name="T39" fmla="*/ 18 h 53"/>
                  <a:gd name="T40" fmla="*/ 1 w 47"/>
                  <a:gd name="T41" fmla="*/ 22 h 53"/>
                  <a:gd name="T42" fmla="*/ 3 w 47"/>
                  <a:gd name="T43" fmla="*/ 27 h 53"/>
                  <a:gd name="T44" fmla="*/ 15 w 47"/>
                  <a:gd name="T45" fmla="*/ 45 h 53"/>
                  <a:gd name="T46" fmla="*/ 18 w 47"/>
                  <a:gd name="T47" fmla="*/ 47 h 53"/>
                  <a:gd name="T48" fmla="*/ 18 w 47"/>
                  <a:gd name="T49" fmla="*/ 48 h 53"/>
                  <a:gd name="T50" fmla="*/ 19 w 47"/>
                  <a:gd name="T51" fmla="*/ 49 h 53"/>
                  <a:gd name="T52" fmla="*/ 24 w 47"/>
                  <a:gd name="T53" fmla="*/ 52 h 53"/>
                  <a:gd name="T54" fmla="*/ 26 w 47"/>
                  <a:gd name="T55" fmla="*/ 53 h 53"/>
                  <a:gd name="T56" fmla="*/ 28 w 47"/>
                  <a:gd name="T57" fmla="*/ 52 h 53"/>
                  <a:gd name="T58" fmla="*/ 46 w 47"/>
                  <a:gd name="T59" fmla="*/ 40 h 53"/>
                  <a:gd name="T60" fmla="*/ 47 w 47"/>
                  <a:gd name="T61" fmla="*/ 39 h 53"/>
                  <a:gd name="T62" fmla="*/ 46 w 47"/>
                  <a:gd name="T63" fmla="*/ 37 h 53"/>
                  <a:gd name="T64" fmla="*/ 45 w 47"/>
                  <a:gd name="T65" fmla="*/ 36 h 53"/>
                  <a:gd name="T66" fmla="*/ 44 w 47"/>
                  <a:gd name="T67" fmla="*/ 36 h 53"/>
                  <a:gd name="T68" fmla="*/ 44 w 47"/>
                  <a:gd name="T69" fmla="*/ 36 h 53"/>
                  <a:gd name="T70" fmla="*/ 44 w 47"/>
                  <a:gd name="T71" fmla="*/ 36 h 53"/>
                  <a:gd name="T72" fmla="*/ 43 w 47"/>
                  <a:gd name="T73" fmla="*/ 36 h 53"/>
                  <a:gd name="T74" fmla="*/ 43 w 47"/>
                  <a:gd name="T75" fmla="*/ 36 h 53"/>
                  <a:gd name="T76" fmla="*/ 43 w 47"/>
                  <a:gd name="T77" fmla="*/ 36 h 53"/>
                  <a:gd name="T78" fmla="*/ 43 w 47"/>
                  <a:gd name="T79" fmla="*/ 36 h 53"/>
                  <a:gd name="T80" fmla="*/ 41 w 47"/>
                  <a:gd name="T81" fmla="*/ 35 h 53"/>
                  <a:gd name="T82" fmla="*/ 36 w 47"/>
                  <a:gd name="T83" fmla="*/ 31 h 53"/>
                  <a:gd name="T84" fmla="*/ 34 w 47"/>
                  <a:gd name="T85" fmla="*/ 30 h 53"/>
                  <a:gd name="T86" fmla="*/ 23 w 47"/>
                  <a:gd name="T87" fmla="*/ 13 h 53"/>
                  <a:gd name="T88" fmla="*/ 22 w 47"/>
                  <a:gd name="T89" fmla="*/ 6 h 53"/>
                  <a:gd name="T90" fmla="*/ 22 w 47"/>
                  <a:gd name="T91" fmla="*/ 6 h 53"/>
                  <a:gd name="T92" fmla="*/ 22 w 47"/>
                  <a:gd name="T93" fmla="*/ 6 h 53"/>
                  <a:gd name="T94" fmla="*/ 22 w 47"/>
                  <a:gd name="T95" fmla="*/ 4 h 53"/>
                  <a:gd name="T96" fmla="*/ 22 w 47"/>
                  <a:gd name="T97" fmla="*/ 4 h 53"/>
                  <a:gd name="T98" fmla="*/ 22 w 47"/>
                  <a:gd name="T99" fmla="*/ 2 h 53"/>
                  <a:gd name="T100" fmla="*/ 22 w 47"/>
                  <a:gd name="T101" fmla="*/ 1 h 53"/>
                  <a:gd name="T102" fmla="*/ 20 w 47"/>
                  <a:gd name="T103"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7" h="52">
                    <a:moveTo>
                      <a:pt x="4" y="16"/>
                    </a:moveTo>
                    <a:cubicBezTo>
                      <a:pt x="4" y="16"/>
                      <a:pt x="4" y="16"/>
                      <a:pt x="4" y="16"/>
                    </a:cubicBezTo>
                    <a:moveTo>
                      <a:pt x="4" y="16"/>
                    </a:moveTo>
                    <a:cubicBezTo>
                      <a:pt x="4" y="16"/>
                      <a:pt x="4" y="16"/>
                      <a:pt x="4" y="16"/>
                    </a:cubicBezTo>
                    <a:cubicBezTo>
                      <a:pt x="4" y="16"/>
                      <a:pt x="5" y="16"/>
                      <a:pt x="5" y="15"/>
                    </a:cubicBezTo>
                    <a:cubicBezTo>
                      <a:pt x="18" y="7"/>
                      <a:pt x="18" y="7"/>
                      <a:pt x="18" y="7"/>
                    </a:cubicBezTo>
                    <a:cubicBezTo>
                      <a:pt x="18" y="9"/>
                      <a:pt x="19" y="12"/>
                      <a:pt x="20" y="15"/>
                    </a:cubicBezTo>
                    <a:cubicBezTo>
                      <a:pt x="20" y="15"/>
                      <a:pt x="20" y="15"/>
                      <a:pt x="20" y="15"/>
                    </a:cubicBezTo>
                    <a:cubicBezTo>
                      <a:pt x="21" y="18"/>
                      <a:pt x="23" y="22"/>
                      <a:pt x="26" y="25"/>
                    </a:cubicBezTo>
                    <a:cubicBezTo>
                      <a:pt x="26" y="25"/>
                      <a:pt x="26" y="25"/>
                      <a:pt x="26" y="25"/>
                    </a:cubicBezTo>
                    <a:cubicBezTo>
                      <a:pt x="26" y="25"/>
                      <a:pt x="26" y="25"/>
                      <a:pt x="26" y="25"/>
                    </a:cubicBezTo>
                    <a:cubicBezTo>
                      <a:pt x="28" y="28"/>
                      <a:pt x="30" y="31"/>
                      <a:pt x="32" y="33"/>
                    </a:cubicBezTo>
                    <a:cubicBezTo>
                      <a:pt x="33" y="34"/>
                      <a:pt x="34" y="35"/>
                      <a:pt x="35" y="36"/>
                    </a:cubicBezTo>
                    <a:cubicBezTo>
                      <a:pt x="37" y="37"/>
                      <a:pt x="38" y="38"/>
                      <a:pt x="39" y="39"/>
                    </a:cubicBezTo>
                    <a:cubicBezTo>
                      <a:pt x="40" y="39"/>
                      <a:pt x="40" y="39"/>
                      <a:pt x="40" y="39"/>
                    </a:cubicBezTo>
                    <a:cubicBezTo>
                      <a:pt x="40" y="39"/>
                      <a:pt x="40" y="39"/>
                      <a:pt x="40" y="39"/>
                    </a:cubicBezTo>
                    <a:cubicBezTo>
                      <a:pt x="27" y="48"/>
                      <a:pt x="27" y="48"/>
                      <a:pt x="27" y="48"/>
                    </a:cubicBezTo>
                    <a:cubicBezTo>
                      <a:pt x="27" y="48"/>
                      <a:pt x="26" y="49"/>
                      <a:pt x="26" y="49"/>
                    </a:cubicBezTo>
                    <a:cubicBezTo>
                      <a:pt x="26" y="49"/>
                      <a:pt x="26" y="49"/>
                      <a:pt x="26" y="49"/>
                    </a:cubicBezTo>
                    <a:cubicBezTo>
                      <a:pt x="26" y="49"/>
                      <a:pt x="25" y="48"/>
                      <a:pt x="25" y="48"/>
                    </a:cubicBezTo>
                    <a:cubicBezTo>
                      <a:pt x="24" y="47"/>
                      <a:pt x="23" y="47"/>
                      <a:pt x="22" y="46"/>
                    </a:cubicBezTo>
                    <a:cubicBezTo>
                      <a:pt x="22" y="46"/>
                      <a:pt x="21" y="45"/>
                      <a:pt x="21" y="45"/>
                    </a:cubicBezTo>
                    <a:cubicBezTo>
                      <a:pt x="21" y="45"/>
                      <a:pt x="20" y="45"/>
                      <a:pt x="20" y="45"/>
                    </a:cubicBezTo>
                    <a:cubicBezTo>
                      <a:pt x="20" y="45"/>
                      <a:pt x="20" y="45"/>
                      <a:pt x="20" y="45"/>
                    </a:cubicBezTo>
                    <a:cubicBezTo>
                      <a:pt x="20" y="44"/>
                      <a:pt x="20" y="44"/>
                      <a:pt x="20" y="44"/>
                    </a:cubicBezTo>
                    <a:cubicBezTo>
                      <a:pt x="19" y="44"/>
                      <a:pt x="18" y="43"/>
                      <a:pt x="17" y="42"/>
                    </a:cubicBezTo>
                    <a:cubicBezTo>
                      <a:pt x="15" y="40"/>
                      <a:pt x="13" y="38"/>
                      <a:pt x="11" y="35"/>
                    </a:cubicBezTo>
                    <a:cubicBezTo>
                      <a:pt x="9" y="31"/>
                      <a:pt x="7" y="27"/>
                      <a:pt x="5" y="22"/>
                    </a:cubicBezTo>
                    <a:cubicBezTo>
                      <a:pt x="5" y="21"/>
                      <a:pt x="4" y="19"/>
                      <a:pt x="4" y="17"/>
                    </a:cubicBezTo>
                    <a:cubicBezTo>
                      <a:pt x="2" y="18"/>
                      <a:pt x="2" y="18"/>
                      <a:pt x="2" y="18"/>
                    </a:cubicBezTo>
                    <a:cubicBezTo>
                      <a:pt x="4" y="17"/>
                      <a:pt x="4" y="17"/>
                      <a:pt x="4" y="17"/>
                    </a:cubicBezTo>
                    <a:cubicBezTo>
                      <a:pt x="4" y="17"/>
                      <a:pt x="4" y="16"/>
                      <a:pt x="4" y="16"/>
                    </a:cubicBezTo>
                    <a:cubicBezTo>
                      <a:pt x="4" y="16"/>
                      <a:pt x="4" y="16"/>
                      <a:pt x="4" y="16"/>
                    </a:cubicBezTo>
                    <a:moveTo>
                      <a:pt x="20" y="0"/>
                    </a:moveTo>
                    <a:cubicBezTo>
                      <a:pt x="20" y="0"/>
                      <a:pt x="20" y="1"/>
                      <a:pt x="19" y="1"/>
                    </a:cubicBezTo>
                    <a:cubicBezTo>
                      <a:pt x="19" y="1"/>
                      <a:pt x="19" y="1"/>
                      <a:pt x="19" y="1"/>
                    </a:cubicBezTo>
                    <a:cubicBezTo>
                      <a:pt x="3" y="12"/>
                      <a:pt x="3" y="12"/>
                      <a:pt x="3" y="12"/>
                    </a:cubicBezTo>
                    <a:cubicBezTo>
                      <a:pt x="2" y="12"/>
                      <a:pt x="2" y="13"/>
                      <a:pt x="1" y="14"/>
                    </a:cubicBezTo>
                    <a:cubicBezTo>
                      <a:pt x="0" y="14"/>
                      <a:pt x="0" y="15"/>
                      <a:pt x="0" y="16"/>
                    </a:cubicBezTo>
                    <a:cubicBezTo>
                      <a:pt x="0" y="17"/>
                      <a:pt x="0" y="17"/>
                      <a:pt x="0" y="18"/>
                    </a:cubicBezTo>
                    <a:cubicBezTo>
                      <a:pt x="0" y="18"/>
                      <a:pt x="0" y="18"/>
                      <a:pt x="0" y="18"/>
                    </a:cubicBezTo>
                    <a:cubicBezTo>
                      <a:pt x="0" y="19"/>
                      <a:pt x="1" y="21"/>
                      <a:pt x="1" y="22"/>
                    </a:cubicBezTo>
                    <a:cubicBezTo>
                      <a:pt x="1" y="23"/>
                      <a:pt x="1" y="23"/>
                      <a:pt x="2" y="23"/>
                    </a:cubicBezTo>
                    <a:cubicBezTo>
                      <a:pt x="2" y="25"/>
                      <a:pt x="2" y="26"/>
                      <a:pt x="3" y="27"/>
                    </a:cubicBezTo>
                    <a:cubicBezTo>
                      <a:pt x="4" y="31"/>
                      <a:pt x="6" y="34"/>
                      <a:pt x="8" y="37"/>
                    </a:cubicBezTo>
                    <a:cubicBezTo>
                      <a:pt x="10" y="40"/>
                      <a:pt x="12" y="43"/>
                      <a:pt x="15" y="45"/>
                    </a:cubicBezTo>
                    <a:cubicBezTo>
                      <a:pt x="15" y="45"/>
                      <a:pt x="15" y="45"/>
                      <a:pt x="15" y="46"/>
                    </a:cubicBezTo>
                    <a:cubicBezTo>
                      <a:pt x="16" y="46"/>
                      <a:pt x="17" y="47"/>
                      <a:pt x="18" y="47"/>
                    </a:cubicBezTo>
                    <a:cubicBezTo>
                      <a:pt x="18" y="47"/>
                      <a:pt x="18" y="47"/>
                      <a:pt x="18" y="47"/>
                    </a:cubicBezTo>
                    <a:cubicBezTo>
                      <a:pt x="18" y="48"/>
                      <a:pt x="18" y="48"/>
                      <a:pt x="18" y="48"/>
                    </a:cubicBezTo>
                    <a:cubicBezTo>
                      <a:pt x="18" y="48"/>
                      <a:pt x="18" y="48"/>
                      <a:pt x="18" y="48"/>
                    </a:cubicBezTo>
                    <a:cubicBezTo>
                      <a:pt x="18" y="48"/>
                      <a:pt x="19" y="49"/>
                      <a:pt x="19" y="49"/>
                    </a:cubicBezTo>
                    <a:cubicBezTo>
                      <a:pt x="20" y="50"/>
                      <a:pt x="21" y="50"/>
                      <a:pt x="22" y="51"/>
                    </a:cubicBezTo>
                    <a:cubicBezTo>
                      <a:pt x="23" y="52"/>
                      <a:pt x="23" y="52"/>
                      <a:pt x="24" y="52"/>
                    </a:cubicBezTo>
                    <a:cubicBezTo>
                      <a:pt x="24" y="52"/>
                      <a:pt x="25" y="53"/>
                      <a:pt x="26" y="53"/>
                    </a:cubicBezTo>
                    <a:cubicBezTo>
                      <a:pt x="26" y="53"/>
                      <a:pt x="26" y="53"/>
                      <a:pt x="26" y="53"/>
                    </a:cubicBezTo>
                    <a:cubicBezTo>
                      <a:pt x="26" y="53"/>
                      <a:pt x="26" y="53"/>
                      <a:pt x="26" y="53"/>
                    </a:cubicBezTo>
                    <a:cubicBezTo>
                      <a:pt x="27" y="53"/>
                      <a:pt x="27" y="53"/>
                      <a:pt x="28" y="52"/>
                    </a:cubicBezTo>
                    <a:cubicBezTo>
                      <a:pt x="28" y="52"/>
                      <a:pt x="29" y="52"/>
                      <a:pt x="29" y="51"/>
                    </a:cubicBezTo>
                    <a:cubicBezTo>
                      <a:pt x="46" y="40"/>
                      <a:pt x="46" y="40"/>
                      <a:pt x="46" y="40"/>
                    </a:cubicBezTo>
                    <a:cubicBezTo>
                      <a:pt x="46" y="40"/>
                      <a:pt x="46" y="40"/>
                      <a:pt x="46" y="40"/>
                    </a:cubicBezTo>
                    <a:cubicBezTo>
                      <a:pt x="46" y="40"/>
                      <a:pt x="47" y="39"/>
                      <a:pt x="47" y="39"/>
                    </a:cubicBezTo>
                    <a:cubicBezTo>
                      <a:pt x="47" y="38"/>
                      <a:pt x="47" y="38"/>
                      <a:pt x="47" y="37"/>
                    </a:cubicBezTo>
                    <a:cubicBezTo>
                      <a:pt x="46" y="37"/>
                      <a:pt x="46" y="37"/>
                      <a:pt x="46" y="37"/>
                    </a:cubicBezTo>
                    <a:cubicBezTo>
                      <a:pt x="46" y="37"/>
                      <a:pt x="46" y="37"/>
                      <a:pt x="46" y="36"/>
                    </a:cubicBezTo>
                    <a:cubicBezTo>
                      <a:pt x="46" y="36"/>
                      <a:pt x="45" y="36"/>
                      <a:pt x="45" y="36"/>
                    </a:cubicBezTo>
                    <a:cubicBezTo>
                      <a:pt x="45" y="36"/>
                      <a:pt x="45" y="36"/>
                      <a:pt x="45" y="36"/>
                    </a:cubicBezTo>
                    <a:cubicBezTo>
                      <a:pt x="44" y="36"/>
                      <a:pt x="44" y="36"/>
                      <a:pt x="44" y="36"/>
                    </a:cubicBezTo>
                    <a:cubicBezTo>
                      <a:pt x="44" y="36"/>
                      <a:pt x="44" y="36"/>
                      <a:pt x="44" y="36"/>
                    </a:cubicBezTo>
                    <a:cubicBezTo>
                      <a:pt x="44" y="36"/>
                      <a:pt x="44" y="36"/>
                      <a:pt x="44" y="36"/>
                    </a:cubicBezTo>
                    <a:cubicBezTo>
                      <a:pt x="44" y="36"/>
                      <a:pt x="44" y="36"/>
                      <a:pt x="44" y="36"/>
                    </a:cubicBezTo>
                    <a:cubicBezTo>
                      <a:pt x="44" y="36"/>
                      <a:pt x="44" y="36"/>
                      <a:pt x="44" y="36"/>
                    </a:cubicBezTo>
                    <a:cubicBezTo>
                      <a:pt x="43" y="36"/>
                      <a:pt x="43" y="36"/>
                      <a:pt x="43" y="36"/>
                    </a:cubicBezTo>
                    <a:cubicBezTo>
                      <a:pt x="43" y="36"/>
                      <a:pt x="43" y="36"/>
                      <a:pt x="43" y="36"/>
                    </a:cubicBezTo>
                    <a:cubicBezTo>
                      <a:pt x="43" y="36"/>
                      <a:pt x="43" y="36"/>
                      <a:pt x="43" y="36"/>
                    </a:cubicBezTo>
                    <a:cubicBezTo>
                      <a:pt x="43" y="36"/>
                      <a:pt x="43" y="36"/>
                      <a:pt x="43" y="36"/>
                    </a:cubicBezTo>
                    <a:cubicBezTo>
                      <a:pt x="43" y="36"/>
                      <a:pt x="43" y="36"/>
                      <a:pt x="43" y="36"/>
                    </a:cubicBezTo>
                    <a:cubicBezTo>
                      <a:pt x="43" y="36"/>
                      <a:pt x="43" y="36"/>
                      <a:pt x="43" y="36"/>
                    </a:cubicBezTo>
                    <a:cubicBezTo>
                      <a:pt x="43" y="36"/>
                      <a:pt x="43" y="36"/>
                      <a:pt x="43" y="36"/>
                    </a:cubicBezTo>
                    <a:cubicBezTo>
                      <a:pt x="43" y="36"/>
                      <a:pt x="43" y="36"/>
                      <a:pt x="43" y="36"/>
                    </a:cubicBezTo>
                    <a:cubicBezTo>
                      <a:pt x="43" y="36"/>
                      <a:pt x="43" y="36"/>
                      <a:pt x="43" y="36"/>
                    </a:cubicBezTo>
                    <a:cubicBezTo>
                      <a:pt x="43" y="36"/>
                      <a:pt x="42" y="36"/>
                      <a:pt x="41" y="35"/>
                    </a:cubicBezTo>
                    <a:cubicBezTo>
                      <a:pt x="40" y="35"/>
                      <a:pt x="39" y="34"/>
                      <a:pt x="38" y="33"/>
                    </a:cubicBezTo>
                    <a:cubicBezTo>
                      <a:pt x="37" y="32"/>
                      <a:pt x="36" y="32"/>
                      <a:pt x="36" y="31"/>
                    </a:cubicBezTo>
                    <a:cubicBezTo>
                      <a:pt x="35" y="31"/>
                      <a:pt x="35" y="30"/>
                      <a:pt x="35" y="30"/>
                    </a:cubicBezTo>
                    <a:cubicBezTo>
                      <a:pt x="35" y="30"/>
                      <a:pt x="34" y="30"/>
                      <a:pt x="34" y="30"/>
                    </a:cubicBezTo>
                    <a:cubicBezTo>
                      <a:pt x="32" y="28"/>
                      <a:pt x="31" y="25"/>
                      <a:pt x="29" y="23"/>
                    </a:cubicBezTo>
                    <a:cubicBezTo>
                      <a:pt x="27" y="20"/>
                      <a:pt x="25" y="16"/>
                      <a:pt x="23" y="13"/>
                    </a:cubicBezTo>
                    <a:cubicBezTo>
                      <a:pt x="23" y="13"/>
                      <a:pt x="23" y="13"/>
                      <a:pt x="23" y="13"/>
                    </a:cubicBezTo>
                    <a:cubicBezTo>
                      <a:pt x="22" y="10"/>
                      <a:pt x="22" y="8"/>
                      <a:pt x="22" y="6"/>
                    </a:cubicBezTo>
                    <a:cubicBezTo>
                      <a:pt x="22" y="6"/>
                      <a:pt x="22" y="6"/>
                      <a:pt x="22" y="6"/>
                    </a:cubicBezTo>
                    <a:cubicBezTo>
                      <a:pt x="22" y="6"/>
                      <a:pt x="22" y="6"/>
                      <a:pt x="22" y="6"/>
                    </a:cubicBezTo>
                    <a:cubicBezTo>
                      <a:pt x="22" y="6"/>
                      <a:pt x="22" y="6"/>
                      <a:pt x="22" y="6"/>
                    </a:cubicBezTo>
                    <a:cubicBezTo>
                      <a:pt x="22" y="6"/>
                      <a:pt x="22" y="6"/>
                      <a:pt x="22" y="6"/>
                    </a:cubicBezTo>
                    <a:cubicBezTo>
                      <a:pt x="22" y="5"/>
                      <a:pt x="22" y="4"/>
                      <a:pt x="22" y="4"/>
                    </a:cubicBezTo>
                    <a:cubicBezTo>
                      <a:pt x="22" y="4"/>
                      <a:pt x="22" y="4"/>
                      <a:pt x="22" y="4"/>
                    </a:cubicBezTo>
                    <a:cubicBezTo>
                      <a:pt x="22" y="4"/>
                      <a:pt x="22" y="4"/>
                      <a:pt x="22" y="4"/>
                    </a:cubicBezTo>
                    <a:cubicBezTo>
                      <a:pt x="22" y="4"/>
                      <a:pt x="22" y="4"/>
                      <a:pt x="22" y="4"/>
                    </a:cubicBezTo>
                    <a:cubicBezTo>
                      <a:pt x="22" y="4"/>
                      <a:pt x="22" y="4"/>
                      <a:pt x="22" y="3"/>
                    </a:cubicBezTo>
                    <a:cubicBezTo>
                      <a:pt x="23" y="3"/>
                      <a:pt x="23" y="3"/>
                      <a:pt x="22" y="2"/>
                    </a:cubicBezTo>
                    <a:cubicBezTo>
                      <a:pt x="22" y="2"/>
                      <a:pt x="22" y="2"/>
                      <a:pt x="22" y="2"/>
                    </a:cubicBezTo>
                    <a:cubicBezTo>
                      <a:pt x="22" y="1"/>
                      <a:pt x="22" y="1"/>
                      <a:pt x="22" y="1"/>
                    </a:cubicBezTo>
                    <a:cubicBezTo>
                      <a:pt x="22" y="1"/>
                      <a:pt x="21" y="1"/>
                      <a:pt x="21" y="0"/>
                    </a:cubicBezTo>
                    <a:cubicBezTo>
                      <a:pt x="21" y="0"/>
                      <a:pt x="20" y="0"/>
                      <a:pt x="20"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6" name="Freeform 345"/>
              <p:cNvSpPr>
                <a:spLocks noEditPoints="1"/>
              </p:cNvSpPr>
              <p:nvPr/>
            </p:nvSpPr>
            <p:spPr bwMode="auto">
              <a:xfrm>
                <a:off x="4603751" y="2655888"/>
                <a:ext cx="128588" cy="142875"/>
              </a:xfrm>
              <a:custGeom>
                <a:avLst/>
                <a:gdLst>
                  <a:gd name="T0" fmla="*/ 19 w 46"/>
                  <a:gd name="T1" fmla="*/ 5 h 51"/>
                  <a:gd name="T2" fmla="*/ 20 w 46"/>
                  <a:gd name="T3" fmla="*/ 4 h 51"/>
                  <a:gd name="T4" fmla="*/ 34 w 46"/>
                  <a:gd name="T5" fmla="*/ 18 h 51"/>
                  <a:gd name="T6" fmla="*/ 39 w 46"/>
                  <a:gd name="T7" fmla="*/ 26 h 51"/>
                  <a:gd name="T8" fmla="*/ 42 w 46"/>
                  <a:gd name="T9" fmla="*/ 35 h 51"/>
                  <a:gd name="T10" fmla="*/ 41 w 46"/>
                  <a:gd name="T11" fmla="*/ 37 h 51"/>
                  <a:gd name="T12" fmla="*/ 30 w 46"/>
                  <a:gd name="T13" fmla="*/ 45 h 51"/>
                  <a:gd name="T14" fmla="*/ 29 w 46"/>
                  <a:gd name="T15" fmla="*/ 40 h 51"/>
                  <a:gd name="T16" fmla="*/ 23 w 46"/>
                  <a:gd name="T17" fmla="*/ 28 h 51"/>
                  <a:gd name="T18" fmla="*/ 22 w 46"/>
                  <a:gd name="T19" fmla="*/ 26 h 51"/>
                  <a:gd name="T20" fmla="*/ 13 w 46"/>
                  <a:gd name="T21" fmla="*/ 16 h 51"/>
                  <a:gd name="T22" fmla="*/ 8 w 46"/>
                  <a:gd name="T23" fmla="*/ 13 h 51"/>
                  <a:gd name="T24" fmla="*/ 7 w 46"/>
                  <a:gd name="T25" fmla="*/ 12 h 51"/>
                  <a:gd name="T26" fmla="*/ 20 w 46"/>
                  <a:gd name="T27" fmla="*/ 0 h 51"/>
                  <a:gd name="T28" fmla="*/ 18 w 46"/>
                  <a:gd name="T29" fmla="*/ 1 h 51"/>
                  <a:gd name="T30" fmla="*/ 1 w 46"/>
                  <a:gd name="T31" fmla="*/ 12 h 51"/>
                  <a:gd name="T32" fmla="*/ 0 w 46"/>
                  <a:gd name="T33" fmla="*/ 13 h 51"/>
                  <a:gd name="T34" fmla="*/ 0 w 46"/>
                  <a:gd name="T35" fmla="*/ 15 h 51"/>
                  <a:gd name="T36" fmla="*/ 2 w 46"/>
                  <a:gd name="T37" fmla="*/ 16 h 51"/>
                  <a:gd name="T38" fmla="*/ 3 w 46"/>
                  <a:gd name="T39" fmla="*/ 15 h 51"/>
                  <a:gd name="T40" fmla="*/ 3 w 46"/>
                  <a:gd name="T41" fmla="*/ 15 h 51"/>
                  <a:gd name="T42" fmla="*/ 4 w 46"/>
                  <a:gd name="T43" fmla="*/ 15 h 51"/>
                  <a:gd name="T44" fmla="*/ 7 w 46"/>
                  <a:gd name="T45" fmla="*/ 16 h 51"/>
                  <a:gd name="T46" fmla="*/ 18 w 46"/>
                  <a:gd name="T47" fmla="*/ 28 h 51"/>
                  <a:gd name="T48" fmla="*/ 19 w 46"/>
                  <a:gd name="T49" fmla="*/ 29 h 51"/>
                  <a:gd name="T50" fmla="*/ 23 w 46"/>
                  <a:gd name="T51" fmla="*/ 36 h 51"/>
                  <a:gd name="T52" fmla="*/ 26 w 46"/>
                  <a:gd name="T53" fmla="*/ 45 h 51"/>
                  <a:gd name="T54" fmla="*/ 25 w 46"/>
                  <a:gd name="T55" fmla="*/ 47 h 51"/>
                  <a:gd name="T56" fmla="*/ 25 w 46"/>
                  <a:gd name="T57" fmla="*/ 50 h 51"/>
                  <a:gd name="T58" fmla="*/ 26 w 46"/>
                  <a:gd name="T59" fmla="*/ 51 h 51"/>
                  <a:gd name="T60" fmla="*/ 28 w 46"/>
                  <a:gd name="T61" fmla="*/ 51 h 51"/>
                  <a:gd name="T62" fmla="*/ 43 w 46"/>
                  <a:gd name="T63" fmla="*/ 40 h 51"/>
                  <a:gd name="T64" fmla="*/ 45 w 46"/>
                  <a:gd name="T65" fmla="*/ 37 h 51"/>
                  <a:gd name="T66" fmla="*/ 45 w 46"/>
                  <a:gd name="T67" fmla="*/ 30 h 51"/>
                  <a:gd name="T68" fmla="*/ 43 w 46"/>
                  <a:gd name="T69" fmla="*/ 24 h 51"/>
                  <a:gd name="T70" fmla="*/ 28 w 46"/>
                  <a:gd name="T71" fmla="*/ 5 h 51"/>
                  <a:gd name="T72" fmla="*/ 20 w 46"/>
                  <a:gd name="T73"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6" h="51">
                    <a:moveTo>
                      <a:pt x="18" y="5"/>
                    </a:moveTo>
                    <a:cubicBezTo>
                      <a:pt x="18" y="5"/>
                      <a:pt x="19" y="5"/>
                      <a:pt x="19" y="5"/>
                    </a:cubicBezTo>
                    <a:cubicBezTo>
                      <a:pt x="20" y="4"/>
                      <a:pt x="20" y="4"/>
                      <a:pt x="20" y="4"/>
                    </a:cubicBezTo>
                    <a:cubicBezTo>
                      <a:pt x="20" y="4"/>
                      <a:pt x="20" y="4"/>
                      <a:pt x="20" y="4"/>
                    </a:cubicBezTo>
                    <a:cubicBezTo>
                      <a:pt x="20" y="4"/>
                      <a:pt x="21" y="5"/>
                      <a:pt x="22" y="5"/>
                    </a:cubicBezTo>
                    <a:cubicBezTo>
                      <a:pt x="25" y="7"/>
                      <a:pt x="30" y="11"/>
                      <a:pt x="34" y="18"/>
                    </a:cubicBezTo>
                    <a:cubicBezTo>
                      <a:pt x="36" y="20"/>
                      <a:pt x="38" y="23"/>
                      <a:pt x="39" y="26"/>
                    </a:cubicBezTo>
                    <a:cubicBezTo>
                      <a:pt x="39" y="26"/>
                      <a:pt x="39" y="26"/>
                      <a:pt x="39" y="26"/>
                    </a:cubicBezTo>
                    <a:cubicBezTo>
                      <a:pt x="40" y="27"/>
                      <a:pt x="40" y="29"/>
                      <a:pt x="41" y="31"/>
                    </a:cubicBezTo>
                    <a:cubicBezTo>
                      <a:pt x="41" y="32"/>
                      <a:pt x="42" y="34"/>
                      <a:pt x="42" y="35"/>
                    </a:cubicBezTo>
                    <a:cubicBezTo>
                      <a:pt x="42" y="35"/>
                      <a:pt x="41" y="36"/>
                      <a:pt x="41" y="36"/>
                    </a:cubicBezTo>
                    <a:cubicBezTo>
                      <a:pt x="41" y="37"/>
                      <a:pt x="41" y="37"/>
                      <a:pt x="41" y="37"/>
                    </a:cubicBezTo>
                    <a:cubicBezTo>
                      <a:pt x="41" y="37"/>
                      <a:pt x="40" y="37"/>
                      <a:pt x="40" y="37"/>
                    </a:cubicBezTo>
                    <a:cubicBezTo>
                      <a:pt x="30" y="45"/>
                      <a:pt x="30" y="45"/>
                      <a:pt x="30" y="45"/>
                    </a:cubicBezTo>
                    <a:cubicBezTo>
                      <a:pt x="30" y="45"/>
                      <a:pt x="30" y="45"/>
                      <a:pt x="30" y="45"/>
                    </a:cubicBezTo>
                    <a:cubicBezTo>
                      <a:pt x="30" y="43"/>
                      <a:pt x="29" y="42"/>
                      <a:pt x="29" y="40"/>
                    </a:cubicBezTo>
                    <a:cubicBezTo>
                      <a:pt x="28" y="39"/>
                      <a:pt x="28" y="37"/>
                      <a:pt x="27" y="35"/>
                    </a:cubicBezTo>
                    <a:cubicBezTo>
                      <a:pt x="26" y="33"/>
                      <a:pt x="24" y="30"/>
                      <a:pt x="23" y="28"/>
                    </a:cubicBezTo>
                    <a:cubicBezTo>
                      <a:pt x="23" y="27"/>
                      <a:pt x="22" y="27"/>
                      <a:pt x="22" y="26"/>
                    </a:cubicBezTo>
                    <a:cubicBezTo>
                      <a:pt x="22" y="26"/>
                      <a:pt x="22" y="26"/>
                      <a:pt x="22" y="26"/>
                    </a:cubicBezTo>
                    <a:cubicBezTo>
                      <a:pt x="19" y="22"/>
                      <a:pt x="16" y="18"/>
                      <a:pt x="13" y="16"/>
                    </a:cubicBezTo>
                    <a:cubicBezTo>
                      <a:pt x="13" y="16"/>
                      <a:pt x="13" y="16"/>
                      <a:pt x="13" y="16"/>
                    </a:cubicBezTo>
                    <a:cubicBezTo>
                      <a:pt x="13" y="16"/>
                      <a:pt x="13" y="16"/>
                      <a:pt x="13" y="16"/>
                    </a:cubicBezTo>
                    <a:cubicBezTo>
                      <a:pt x="11" y="14"/>
                      <a:pt x="9" y="13"/>
                      <a:pt x="8" y="13"/>
                    </a:cubicBezTo>
                    <a:cubicBezTo>
                      <a:pt x="8" y="13"/>
                      <a:pt x="8" y="13"/>
                      <a:pt x="8" y="13"/>
                    </a:cubicBezTo>
                    <a:cubicBezTo>
                      <a:pt x="8" y="12"/>
                      <a:pt x="8" y="12"/>
                      <a:pt x="7" y="12"/>
                    </a:cubicBezTo>
                    <a:cubicBezTo>
                      <a:pt x="18" y="5"/>
                      <a:pt x="18" y="5"/>
                      <a:pt x="18" y="5"/>
                    </a:cubicBezTo>
                    <a:moveTo>
                      <a:pt x="20" y="0"/>
                    </a:moveTo>
                    <a:cubicBezTo>
                      <a:pt x="19" y="0"/>
                      <a:pt x="19" y="0"/>
                      <a:pt x="18" y="1"/>
                    </a:cubicBezTo>
                    <a:cubicBezTo>
                      <a:pt x="18" y="1"/>
                      <a:pt x="18" y="1"/>
                      <a:pt x="18" y="1"/>
                    </a:cubicBezTo>
                    <a:cubicBezTo>
                      <a:pt x="17" y="1"/>
                      <a:pt x="17" y="1"/>
                      <a:pt x="17" y="1"/>
                    </a:cubicBezTo>
                    <a:cubicBezTo>
                      <a:pt x="1" y="12"/>
                      <a:pt x="1" y="12"/>
                      <a:pt x="1" y="12"/>
                    </a:cubicBezTo>
                    <a:cubicBezTo>
                      <a:pt x="1" y="12"/>
                      <a:pt x="1" y="12"/>
                      <a:pt x="1" y="12"/>
                    </a:cubicBezTo>
                    <a:cubicBezTo>
                      <a:pt x="0" y="12"/>
                      <a:pt x="0" y="13"/>
                      <a:pt x="0" y="13"/>
                    </a:cubicBezTo>
                    <a:cubicBezTo>
                      <a:pt x="0" y="14"/>
                      <a:pt x="0" y="14"/>
                      <a:pt x="0" y="15"/>
                    </a:cubicBezTo>
                    <a:cubicBezTo>
                      <a:pt x="0" y="15"/>
                      <a:pt x="0" y="15"/>
                      <a:pt x="0" y="15"/>
                    </a:cubicBezTo>
                    <a:cubicBezTo>
                      <a:pt x="1" y="16"/>
                      <a:pt x="1" y="16"/>
                      <a:pt x="2" y="16"/>
                    </a:cubicBezTo>
                    <a:cubicBezTo>
                      <a:pt x="2" y="16"/>
                      <a:pt x="2" y="16"/>
                      <a:pt x="2" y="16"/>
                    </a:cubicBezTo>
                    <a:cubicBezTo>
                      <a:pt x="2" y="16"/>
                      <a:pt x="2" y="16"/>
                      <a:pt x="2" y="16"/>
                    </a:cubicBezTo>
                    <a:cubicBezTo>
                      <a:pt x="3" y="16"/>
                      <a:pt x="3" y="16"/>
                      <a:pt x="3" y="15"/>
                    </a:cubicBezTo>
                    <a:cubicBezTo>
                      <a:pt x="3" y="15"/>
                      <a:pt x="3" y="15"/>
                      <a:pt x="3" y="15"/>
                    </a:cubicBezTo>
                    <a:cubicBezTo>
                      <a:pt x="3" y="15"/>
                      <a:pt x="3" y="15"/>
                      <a:pt x="3" y="15"/>
                    </a:cubicBezTo>
                    <a:cubicBezTo>
                      <a:pt x="4" y="15"/>
                      <a:pt x="4" y="15"/>
                      <a:pt x="4" y="15"/>
                    </a:cubicBezTo>
                    <a:cubicBezTo>
                      <a:pt x="4" y="15"/>
                      <a:pt x="4" y="15"/>
                      <a:pt x="4" y="15"/>
                    </a:cubicBezTo>
                    <a:cubicBezTo>
                      <a:pt x="4" y="15"/>
                      <a:pt x="5" y="16"/>
                      <a:pt x="6" y="16"/>
                    </a:cubicBezTo>
                    <a:cubicBezTo>
                      <a:pt x="6" y="16"/>
                      <a:pt x="6" y="16"/>
                      <a:pt x="7" y="16"/>
                    </a:cubicBezTo>
                    <a:cubicBezTo>
                      <a:pt x="10" y="18"/>
                      <a:pt x="14" y="23"/>
                      <a:pt x="18" y="28"/>
                    </a:cubicBezTo>
                    <a:cubicBezTo>
                      <a:pt x="18" y="28"/>
                      <a:pt x="18" y="28"/>
                      <a:pt x="18" y="28"/>
                    </a:cubicBezTo>
                    <a:cubicBezTo>
                      <a:pt x="18" y="29"/>
                      <a:pt x="19" y="29"/>
                      <a:pt x="19" y="29"/>
                    </a:cubicBezTo>
                    <a:cubicBezTo>
                      <a:pt x="19" y="29"/>
                      <a:pt x="19" y="29"/>
                      <a:pt x="19" y="29"/>
                    </a:cubicBezTo>
                    <a:cubicBezTo>
                      <a:pt x="19" y="29"/>
                      <a:pt x="19" y="29"/>
                      <a:pt x="19" y="29"/>
                    </a:cubicBezTo>
                    <a:cubicBezTo>
                      <a:pt x="20" y="31"/>
                      <a:pt x="22" y="34"/>
                      <a:pt x="23" y="36"/>
                    </a:cubicBezTo>
                    <a:cubicBezTo>
                      <a:pt x="24" y="38"/>
                      <a:pt x="25" y="40"/>
                      <a:pt x="25" y="41"/>
                    </a:cubicBezTo>
                    <a:cubicBezTo>
                      <a:pt x="25" y="43"/>
                      <a:pt x="26" y="44"/>
                      <a:pt x="26" y="45"/>
                    </a:cubicBezTo>
                    <a:cubicBezTo>
                      <a:pt x="26" y="46"/>
                      <a:pt x="26" y="47"/>
                      <a:pt x="25" y="47"/>
                    </a:cubicBezTo>
                    <a:cubicBezTo>
                      <a:pt x="25" y="47"/>
                      <a:pt x="25" y="47"/>
                      <a:pt x="25" y="47"/>
                    </a:cubicBezTo>
                    <a:cubicBezTo>
                      <a:pt x="25" y="48"/>
                      <a:pt x="25" y="48"/>
                      <a:pt x="24" y="48"/>
                    </a:cubicBezTo>
                    <a:cubicBezTo>
                      <a:pt x="24" y="49"/>
                      <a:pt x="24" y="50"/>
                      <a:pt x="25" y="50"/>
                    </a:cubicBezTo>
                    <a:cubicBezTo>
                      <a:pt x="25" y="50"/>
                      <a:pt x="25" y="50"/>
                      <a:pt x="25" y="50"/>
                    </a:cubicBezTo>
                    <a:cubicBezTo>
                      <a:pt x="25" y="51"/>
                      <a:pt x="26" y="51"/>
                      <a:pt x="26" y="51"/>
                    </a:cubicBezTo>
                    <a:cubicBezTo>
                      <a:pt x="26" y="51"/>
                      <a:pt x="26" y="51"/>
                      <a:pt x="26" y="51"/>
                    </a:cubicBezTo>
                    <a:cubicBezTo>
                      <a:pt x="27" y="51"/>
                      <a:pt x="27" y="51"/>
                      <a:pt x="28" y="51"/>
                    </a:cubicBezTo>
                    <a:cubicBezTo>
                      <a:pt x="28" y="51"/>
                      <a:pt x="28" y="51"/>
                      <a:pt x="28" y="51"/>
                    </a:cubicBezTo>
                    <a:cubicBezTo>
                      <a:pt x="43" y="40"/>
                      <a:pt x="43" y="40"/>
                      <a:pt x="43" y="40"/>
                    </a:cubicBezTo>
                    <a:cubicBezTo>
                      <a:pt x="44" y="40"/>
                      <a:pt x="44" y="39"/>
                      <a:pt x="44" y="39"/>
                    </a:cubicBezTo>
                    <a:cubicBezTo>
                      <a:pt x="45" y="38"/>
                      <a:pt x="45" y="38"/>
                      <a:pt x="45" y="37"/>
                    </a:cubicBezTo>
                    <a:cubicBezTo>
                      <a:pt x="45" y="37"/>
                      <a:pt x="46" y="36"/>
                      <a:pt x="46" y="35"/>
                    </a:cubicBezTo>
                    <a:cubicBezTo>
                      <a:pt x="46" y="33"/>
                      <a:pt x="45" y="31"/>
                      <a:pt x="45" y="30"/>
                    </a:cubicBezTo>
                    <a:cubicBezTo>
                      <a:pt x="44" y="28"/>
                      <a:pt x="43" y="26"/>
                      <a:pt x="43" y="24"/>
                    </a:cubicBezTo>
                    <a:cubicBezTo>
                      <a:pt x="43" y="24"/>
                      <a:pt x="43" y="24"/>
                      <a:pt x="43" y="24"/>
                    </a:cubicBezTo>
                    <a:cubicBezTo>
                      <a:pt x="41" y="21"/>
                      <a:pt x="40" y="18"/>
                      <a:pt x="38" y="15"/>
                    </a:cubicBezTo>
                    <a:cubicBezTo>
                      <a:pt x="35" y="11"/>
                      <a:pt x="31" y="7"/>
                      <a:pt x="28" y="5"/>
                    </a:cubicBezTo>
                    <a:cubicBezTo>
                      <a:pt x="27" y="3"/>
                      <a:pt x="25" y="2"/>
                      <a:pt x="24" y="2"/>
                    </a:cubicBezTo>
                    <a:cubicBezTo>
                      <a:pt x="22" y="1"/>
                      <a:pt x="21" y="0"/>
                      <a:pt x="20" y="0"/>
                    </a:cubicBezTo>
                    <a:cubicBezTo>
                      <a:pt x="20" y="0"/>
                      <a:pt x="20" y="0"/>
                      <a:pt x="20"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86" name="组合 85"/>
            <p:cNvGrpSpPr/>
            <p:nvPr/>
          </p:nvGrpSpPr>
          <p:grpSpPr>
            <a:xfrm>
              <a:off x="8590141" y="823575"/>
              <a:ext cx="500062" cy="608013"/>
              <a:chOff x="7826376" y="811213"/>
              <a:chExt cx="500062" cy="608013"/>
            </a:xfrm>
          </p:grpSpPr>
          <p:sp>
            <p:nvSpPr>
              <p:cNvPr id="143" name="Freeform 346"/>
              <p:cNvSpPr>
                <a:spLocks noEditPoints="1"/>
              </p:cNvSpPr>
              <p:nvPr/>
            </p:nvSpPr>
            <p:spPr bwMode="auto">
              <a:xfrm>
                <a:off x="7826376" y="811213"/>
                <a:ext cx="95250" cy="109538"/>
              </a:xfrm>
              <a:custGeom>
                <a:avLst/>
                <a:gdLst>
                  <a:gd name="T0" fmla="*/ 12 w 34"/>
                  <a:gd name="T1" fmla="*/ 37 h 39"/>
                  <a:gd name="T2" fmla="*/ 11 w 34"/>
                  <a:gd name="T3" fmla="*/ 39 h 39"/>
                  <a:gd name="T4" fmla="*/ 12 w 34"/>
                  <a:gd name="T5" fmla="*/ 37 h 39"/>
                  <a:gd name="T6" fmla="*/ 2 w 34"/>
                  <a:gd name="T7" fmla="*/ 0 h 39"/>
                  <a:gd name="T8" fmla="*/ 1 w 34"/>
                  <a:gd name="T9" fmla="*/ 1 h 39"/>
                  <a:gd name="T10" fmla="*/ 0 w 34"/>
                  <a:gd name="T11" fmla="*/ 3 h 39"/>
                  <a:gd name="T12" fmla="*/ 8 w 34"/>
                  <a:gd name="T13" fmla="*/ 36 h 39"/>
                  <a:gd name="T14" fmla="*/ 9 w 34"/>
                  <a:gd name="T15" fmla="*/ 34 h 39"/>
                  <a:gd name="T16" fmla="*/ 9 w 34"/>
                  <a:gd name="T17" fmla="*/ 34 h 39"/>
                  <a:gd name="T18" fmla="*/ 10 w 34"/>
                  <a:gd name="T19" fmla="*/ 34 h 39"/>
                  <a:gd name="T20" fmla="*/ 11 w 34"/>
                  <a:gd name="T21" fmla="*/ 32 h 39"/>
                  <a:gd name="T22" fmla="*/ 5 w 34"/>
                  <a:gd name="T23" fmla="*/ 6 h 39"/>
                  <a:gd name="T24" fmla="*/ 29 w 34"/>
                  <a:gd name="T25" fmla="*/ 18 h 39"/>
                  <a:gd name="T26" fmla="*/ 32 w 34"/>
                  <a:gd name="T27" fmla="*/ 16 h 39"/>
                  <a:gd name="T28" fmla="*/ 34 w 34"/>
                  <a:gd name="T29" fmla="*/ 16 h 39"/>
                  <a:gd name="T30" fmla="*/ 3 w 34"/>
                  <a:gd name="T31" fmla="*/ 0 h 39"/>
                  <a:gd name="T32" fmla="*/ 2 w 34"/>
                  <a:gd name="T33"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4" h="39">
                    <a:moveTo>
                      <a:pt x="12" y="37"/>
                    </a:moveTo>
                    <a:cubicBezTo>
                      <a:pt x="12" y="38"/>
                      <a:pt x="12" y="38"/>
                      <a:pt x="11" y="39"/>
                    </a:cubicBezTo>
                    <a:cubicBezTo>
                      <a:pt x="12" y="39"/>
                      <a:pt x="12" y="38"/>
                      <a:pt x="12" y="37"/>
                    </a:cubicBezTo>
                    <a:moveTo>
                      <a:pt x="2" y="0"/>
                    </a:moveTo>
                    <a:cubicBezTo>
                      <a:pt x="1" y="0"/>
                      <a:pt x="1" y="0"/>
                      <a:pt x="1" y="1"/>
                    </a:cubicBezTo>
                    <a:cubicBezTo>
                      <a:pt x="0" y="1"/>
                      <a:pt x="0" y="2"/>
                      <a:pt x="0" y="3"/>
                    </a:cubicBezTo>
                    <a:cubicBezTo>
                      <a:pt x="8" y="36"/>
                      <a:pt x="8" y="36"/>
                      <a:pt x="8" y="36"/>
                    </a:cubicBezTo>
                    <a:cubicBezTo>
                      <a:pt x="9" y="35"/>
                      <a:pt x="9" y="35"/>
                      <a:pt x="9" y="34"/>
                    </a:cubicBezTo>
                    <a:cubicBezTo>
                      <a:pt x="9" y="34"/>
                      <a:pt x="9" y="34"/>
                      <a:pt x="9" y="34"/>
                    </a:cubicBezTo>
                    <a:cubicBezTo>
                      <a:pt x="10" y="34"/>
                      <a:pt x="10" y="34"/>
                      <a:pt x="10" y="34"/>
                    </a:cubicBezTo>
                    <a:cubicBezTo>
                      <a:pt x="10" y="33"/>
                      <a:pt x="11" y="32"/>
                      <a:pt x="11" y="32"/>
                    </a:cubicBezTo>
                    <a:cubicBezTo>
                      <a:pt x="5" y="6"/>
                      <a:pt x="5" y="6"/>
                      <a:pt x="5" y="6"/>
                    </a:cubicBezTo>
                    <a:cubicBezTo>
                      <a:pt x="29" y="18"/>
                      <a:pt x="29" y="18"/>
                      <a:pt x="29" y="18"/>
                    </a:cubicBezTo>
                    <a:cubicBezTo>
                      <a:pt x="30" y="17"/>
                      <a:pt x="31" y="17"/>
                      <a:pt x="32" y="16"/>
                    </a:cubicBezTo>
                    <a:cubicBezTo>
                      <a:pt x="33" y="16"/>
                      <a:pt x="33" y="16"/>
                      <a:pt x="34" y="16"/>
                    </a:cubicBezTo>
                    <a:cubicBezTo>
                      <a:pt x="3" y="0"/>
                      <a:pt x="3" y="0"/>
                      <a:pt x="3" y="0"/>
                    </a:cubicBezTo>
                    <a:cubicBezTo>
                      <a:pt x="3" y="0"/>
                      <a:pt x="2" y="0"/>
                      <a:pt x="2"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4" name="Freeform 347"/>
              <p:cNvSpPr>
                <a:spLocks noEditPoints="1"/>
              </p:cNvSpPr>
              <p:nvPr/>
            </p:nvSpPr>
            <p:spPr bwMode="auto">
              <a:xfrm>
                <a:off x="7878763" y="898525"/>
                <a:ext cx="134938" cy="122238"/>
              </a:xfrm>
              <a:custGeom>
                <a:avLst/>
                <a:gdLst>
                  <a:gd name="T0" fmla="*/ 15 w 48"/>
                  <a:gd name="T1" fmla="*/ 43 h 44"/>
                  <a:gd name="T2" fmla="*/ 15 w 48"/>
                  <a:gd name="T3" fmla="*/ 42 h 44"/>
                  <a:gd name="T4" fmla="*/ 15 w 48"/>
                  <a:gd name="T5" fmla="*/ 42 h 44"/>
                  <a:gd name="T6" fmla="*/ 14 w 48"/>
                  <a:gd name="T7" fmla="*/ 42 h 44"/>
                  <a:gd name="T8" fmla="*/ 14 w 48"/>
                  <a:gd name="T9" fmla="*/ 42 h 44"/>
                  <a:gd name="T10" fmla="*/ 11 w 48"/>
                  <a:gd name="T11" fmla="*/ 40 h 44"/>
                  <a:gd name="T12" fmla="*/ 10 w 48"/>
                  <a:gd name="T13" fmla="*/ 40 h 44"/>
                  <a:gd name="T14" fmla="*/ 7 w 48"/>
                  <a:gd name="T15" fmla="*/ 40 h 44"/>
                  <a:gd name="T16" fmla="*/ 11 w 48"/>
                  <a:gd name="T17" fmla="*/ 44 h 44"/>
                  <a:gd name="T18" fmla="*/ 10 w 48"/>
                  <a:gd name="T19" fmla="*/ 42 h 44"/>
                  <a:gd name="T20" fmla="*/ 3 w 48"/>
                  <a:gd name="T21" fmla="*/ 31 h 44"/>
                  <a:gd name="T22" fmla="*/ 3 w 48"/>
                  <a:gd name="T23" fmla="*/ 31 h 44"/>
                  <a:gd name="T24" fmla="*/ 1 w 48"/>
                  <a:gd name="T25" fmla="*/ 32 h 44"/>
                  <a:gd name="T26" fmla="*/ 0 w 48"/>
                  <a:gd name="T27" fmla="*/ 31 h 44"/>
                  <a:gd name="T28" fmla="*/ 4 w 48"/>
                  <a:gd name="T29" fmla="*/ 35 h 44"/>
                  <a:gd name="T30" fmla="*/ 3 w 48"/>
                  <a:gd name="T31" fmla="*/ 33 h 44"/>
                  <a:gd name="T32" fmla="*/ 4 w 48"/>
                  <a:gd name="T33" fmla="*/ 28 h 44"/>
                  <a:gd name="T34" fmla="*/ 4 w 48"/>
                  <a:gd name="T35" fmla="*/ 29 h 44"/>
                  <a:gd name="T36" fmla="*/ 4 w 48"/>
                  <a:gd name="T37" fmla="*/ 28 h 44"/>
                  <a:gd name="T38" fmla="*/ 36 w 48"/>
                  <a:gd name="T39" fmla="*/ 20 h 44"/>
                  <a:gd name="T40" fmla="*/ 26 w 48"/>
                  <a:gd name="T41" fmla="*/ 26 h 44"/>
                  <a:gd name="T42" fmla="*/ 26 w 48"/>
                  <a:gd name="T43" fmla="*/ 26 h 44"/>
                  <a:gd name="T44" fmla="*/ 43 w 48"/>
                  <a:gd name="T45" fmla="*/ 18 h 44"/>
                  <a:gd name="T46" fmla="*/ 43 w 48"/>
                  <a:gd name="T47" fmla="*/ 18 h 44"/>
                  <a:gd name="T48" fmla="*/ 43 w 48"/>
                  <a:gd name="T49" fmla="*/ 18 h 44"/>
                  <a:gd name="T50" fmla="*/ 16 w 48"/>
                  <a:gd name="T51" fmla="*/ 13 h 44"/>
                  <a:gd name="T52" fmla="*/ 16 w 48"/>
                  <a:gd name="T53" fmla="*/ 13 h 44"/>
                  <a:gd name="T54" fmla="*/ 16 w 48"/>
                  <a:gd name="T55" fmla="*/ 13 h 44"/>
                  <a:gd name="T56" fmla="*/ 44 w 48"/>
                  <a:gd name="T57" fmla="*/ 13 h 44"/>
                  <a:gd name="T58" fmla="*/ 43 w 48"/>
                  <a:gd name="T59" fmla="*/ 14 h 44"/>
                  <a:gd name="T60" fmla="*/ 46 w 48"/>
                  <a:gd name="T61" fmla="*/ 14 h 44"/>
                  <a:gd name="T62" fmla="*/ 47 w 48"/>
                  <a:gd name="T63" fmla="*/ 14 h 44"/>
                  <a:gd name="T64" fmla="*/ 44 w 48"/>
                  <a:gd name="T65" fmla="*/ 10 h 44"/>
                  <a:gd name="T66" fmla="*/ 34 w 48"/>
                  <a:gd name="T67" fmla="*/ 5 h 44"/>
                  <a:gd name="T68" fmla="*/ 35 w 48"/>
                  <a:gd name="T69" fmla="*/ 5 h 44"/>
                  <a:gd name="T70" fmla="*/ 34 w 48"/>
                  <a:gd name="T71" fmla="*/ 4 h 44"/>
                  <a:gd name="T72" fmla="*/ 33 w 48"/>
                  <a:gd name="T73" fmla="*/ 4 h 44"/>
                  <a:gd name="T74" fmla="*/ 33 w 48"/>
                  <a:gd name="T75" fmla="*/ 4 h 44"/>
                  <a:gd name="T76" fmla="*/ 33 w 48"/>
                  <a:gd name="T77" fmla="*/ 4 h 44"/>
                  <a:gd name="T78" fmla="*/ 13 w 48"/>
                  <a:gd name="T79" fmla="*/ 9 h 44"/>
                  <a:gd name="T80" fmla="*/ 0 w 48"/>
                  <a:gd name="T81" fmla="*/ 25 h 44"/>
                  <a:gd name="T82" fmla="*/ 3 w 48"/>
                  <a:gd name="T83" fmla="*/ 20 h 44"/>
                  <a:gd name="T84" fmla="*/ 13 w 48"/>
                  <a:gd name="T85" fmla="*/ 9 h 44"/>
                  <a:gd name="T86" fmla="*/ 37 w 48"/>
                  <a:gd name="T87" fmla="*/ 1 h 44"/>
                  <a:gd name="T88" fmla="*/ 37 w 48"/>
                  <a:gd name="T89" fmla="*/ 4 h 44"/>
                  <a:gd name="T90" fmla="*/ 36 w 48"/>
                  <a:gd name="T91" fmla="*/ 5 h 44"/>
                  <a:gd name="T92" fmla="*/ 39 w 48"/>
                  <a:gd name="T93" fmla="*/ 5 h 44"/>
                  <a:gd name="T94" fmla="*/ 39 w 48"/>
                  <a:gd name="T95" fmla="*/ 5 h 44"/>
                  <a:gd name="T96" fmla="*/ 37 w 48"/>
                  <a:gd name="T97" fmla="*/ 1 h 44"/>
                  <a:gd name="T98" fmla="*/ 24 w 48"/>
                  <a:gd name="T99" fmla="*/ 3 h 44"/>
                  <a:gd name="T100" fmla="*/ 31 w 48"/>
                  <a:gd name="T101"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8" h="44">
                    <a:moveTo>
                      <a:pt x="15" y="42"/>
                    </a:moveTo>
                    <a:cubicBezTo>
                      <a:pt x="15" y="43"/>
                      <a:pt x="15" y="43"/>
                      <a:pt x="15" y="43"/>
                    </a:cubicBezTo>
                    <a:cubicBezTo>
                      <a:pt x="15" y="43"/>
                      <a:pt x="15" y="43"/>
                      <a:pt x="15" y="43"/>
                    </a:cubicBezTo>
                    <a:cubicBezTo>
                      <a:pt x="15" y="43"/>
                      <a:pt x="15" y="43"/>
                      <a:pt x="15" y="42"/>
                    </a:cubicBezTo>
                    <a:moveTo>
                      <a:pt x="15" y="42"/>
                    </a:moveTo>
                    <a:cubicBezTo>
                      <a:pt x="15" y="42"/>
                      <a:pt x="15" y="42"/>
                      <a:pt x="15" y="42"/>
                    </a:cubicBezTo>
                    <a:cubicBezTo>
                      <a:pt x="15" y="42"/>
                      <a:pt x="15" y="42"/>
                      <a:pt x="15" y="42"/>
                    </a:cubicBezTo>
                    <a:moveTo>
                      <a:pt x="14" y="42"/>
                    </a:moveTo>
                    <a:cubicBezTo>
                      <a:pt x="14" y="42"/>
                      <a:pt x="14" y="42"/>
                      <a:pt x="14" y="42"/>
                    </a:cubicBezTo>
                    <a:cubicBezTo>
                      <a:pt x="14" y="42"/>
                      <a:pt x="14" y="42"/>
                      <a:pt x="14" y="42"/>
                    </a:cubicBezTo>
                    <a:cubicBezTo>
                      <a:pt x="14" y="42"/>
                      <a:pt x="14" y="42"/>
                      <a:pt x="14" y="42"/>
                    </a:cubicBezTo>
                    <a:moveTo>
                      <a:pt x="11" y="40"/>
                    </a:moveTo>
                    <a:cubicBezTo>
                      <a:pt x="11" y="40"/>
                      <a:pt x="10" y="40"/>
                      <a:pt x="10" y="40"/>
                    </a:cubicBezTo>
                    <a:cubicBezTo>
                      <a:pt x="10" y="40"/>
                      <a:pt x="10" y="40"/>
                      <a:pt x="10" y="40"/>
                    </a:cubicBezTo>
                    <a:cubicBezTo>
                      <a:pt x="10" y="41"/>
                      <a:pt x="9" y="41"/>
                      <a:pt x="9" y="41"/>
                    </a:cubicBezTo>
                    <a:cubicBezTo>
                      <a:pt x="8" y="41"/>
                      <a:pt x="8" y="40"/>
                      <a:pt x="7" y="40"/>
                    </a:cubicBezTo>
                    <a:cubicBezTo>
                      <a:pt x="11" y="44"/>
                      <a:pt x="11" y="44"/>
                      <a:pt x="11" y="44"/>
                    </a:cubicBezTo>
                    <a:cubicBezTo>
                      <a:pt x="11" y="44"/>
                      <a:pt x="11" y="44"/>
                      <a:pt x="11" y="44"/>
                    </a:cubicBezTo>
                    <a:cubicBezTo>
                      <a:pt x="10" y="44"/>
                      <a:pt x="10" y="43"/>
                      <a:pt x="10" y="42"/>
                    </a:cubicBezTo>
                    <a:cubicBezTo>
                      <a:pt x="10" y="42"/>
                      <a:pt x="10" y="42"/>
                      <a:pt x="10" y="42"/>
                    </a:cubicBezTo>
                    <a:cubicBezTo>
                      <a:pt x="10" y="41"/>
                      <a:pt x="10" y="40"/>
                      <a:pt x="11" y="40"/>
                    </a:cubicBezTo>
                    <a:moveTo>
                      <a:pt x="3" y="31"/>
                    </a:moveTo>
                    <a:cubicBezTo>
                      <a:pt x="3" y="31"/>
                      <a:pt x="3" y="31"/>
                      <a:pt x="3" y="31"/>
                    </a:cubicBezTo>
                    <a:cubicBezTo>
                      <a:pt x="3" y="31"/>
                      <a:pt x="3" y="31"/>
                      <a:pt x="3" y="31"/>
                    </a:cubicBezTo>
                    <a:cubicBezTo>
                      <a:pt x="2" y="31"/>
                      <a:pt x="2" y="32"/>
                      <a:pt x="2" y="32"/>
                    </a:cubicBezTo>
                    <a:cubicBezTo>
                      <a:pt x="2" y="32"/>
                      <a:pt x="1" y="32"/>
                      <a:pt x="1" y="32"/>
                    </a:cubicBezTo>
                    <a:cubicBezTo>
                      <a:pt x="1" y="32"/>
                      <a:pt x="0" y="31"/>
                      <a:pt x="0" y="31"/>
                    </a:cubicBezTo>
                    <a:cubicBezTo>
                      <a:pt x="0" y="31"/>
                      <a:pt x="0" y="31"/>
                      <a:pt x="0" y="31"/>
                    </a:cubicBezTo>
                    <a:cubicBezTo>
                      <a:pt x="0" y="31"/>
                      <a:pt x="0" y="31"/>
                      <a:pt x="0" y="31"/>
                    </a:cubicBezTo>
                    <a:cubicBezTo>
                      <a:pt x="4" y="35"/>
                      <a:pt x="4" y="35"/>
                      <a:pt x="4" y="35"/>
                    </a:cubicBezTo>
                    <a:cubicBezTo>
                      <a:pt x="3" y="35"/>
                      <a:pt x="3" y="34"/>
                      <a:pt x="3" y="33"/>
                    </a:cubicBezTo>
                    <a:cubicBezTo>
                      <a:pt x="3" y="33"/>
                      <a:pt x="3" y="33"/>
                      <a:pt x="3" y="33"/>
                    </a:cubicBezTo>
                    <a:cubicBezTo>
                      <a:pt x="3" y="32"/>
                      <a:pt x="3" y="31"/>
                      <a:pt x="3" y="31"/>
                    </a:cubicBezTo>
                    <a:moveTo>
                      <a:pt x="4" y="28"/>
                    </a:moveTo>
                    <a:cubicBezTo>
                      <a:pt x="4" y="28"/>
                      <a:pt x="4" y="28"/>
                      <a:pt x="4" y="28"/>
                    </a:cubicBezTo>
                    <a:cubicBezTo>
                      <a:pt x="4" y="29"/>
                      <a:pt x="4" y="29"/>
                      <a:pt x="4" y="29"/>
                    </a:cubicBezTo>
                    <a:cubicBezTo>
                      <a:pt x="4" y="28"/>
                      <a:pt x="4" y="28"/>
                      <a:pt x="4" y="28"/>
                    </a:cubicBezTo>
                    <a:cubicBezTo>
                      <a:pt x="4" y="28"/>
                      <a:pt x="4" y="28"/>
                      <a:pt x="4" y="28"/>
                    </a:cubicBezTo>
                    <a:moveTo>
                      <a:pt x="43" y="18"/>
                    </a:moveTo>
                    <a:cubicBezTo>
                      <a:pt x="42" y="18"/>
                      <a:pt x="39" y="18"/>
                      <a:pt x="36" y="20"/>
                    </a:cubicBezTo>
                    <a:cubicBezTo>
                      <a:pt x="33" y="21"/>
                      <a:pt x="30" y="23"/>
                      <a:pt x="26" y="26"/>
                    </a:cubicBezTo>
                    <a:cubicBezTo>
                      <a:pt x="26" y="26"/>
                      <a:pt x="26" y="26"/>
                      <a:pt x="26" y="26"/>
                    </a:cubicBezTo>
                    <a:cubicBezTo>
                      <a:pt x="25" y="27"/>
                      <a:pt x="24" y="28"/>
                      <a:pt x="23" y="29"/>
                    </a:cubicBezTo>
                    <a:cubicBezTo>
                      <a:pt x="24" y="28"/>
                      <a:pt x="25" y="27"/>
                      <a:pt x="26" y="26"/>
                    </a:cubicBezTo>
                    <a:cubicBezTo>
                      <a:pt x="30" y="23"/>
                      <a:pt x="33" y="21"/>
                      <a:pt x="36" y="20"/>
                    </a:cubicBezTo>
                    <a:cubicBezTo>
                      <a:pt x="39" y="18"/>
                      <a:pt x="42" y="18"/>
                      <a:pt x="43" y="18"/>
                    </a:cubicBezTo>
                    <a:cubicBezTo>
                      <a:pt x="43" y="18"/>
                      <a:pt x="43" y="18"/>
                      <a:pt x="43" y="18"/>
                    </a:cubicBezTo>
                    <a:cubicBezTo>
                      <a:pt x="43" y="18"/>
                      <a:pt x="43" y="18"/>
                      <a:pt x="43" y="18"/>
                    </a:cubicBezTo>
                    <a:cubicBezTo>
                      <a:pt x="43" y="18"/>
                      <a:pt x="43" y="18"/>
                      <a:pt x="43" y="18"/>
                    </a:cubicBezTo>
                    <a:cubicBezTo>
                      <a:pt x="43" y="18"/>
                      <a:pt x="43" y="18"/>
                      <a:pt x="43" y="18"/>
                    </a:cubicBezTo>
                    <a:cubicBezTo>
                      <a:pt x="43" y="18"/>
                      <a:pt x="43" y="18"/>
                      <a:pt x="43" y="18"/>
                    </a:cubicBezTo>
                    <a:moveTo>
                      <a:pt x="16" y="13"/>
                    </a:moveTo>
                    <a:cubicBezTo>
                      <a:pt x="16" y="13"/>
                      <a:pt x="16" y="13"/>
                      <a:pt x="16" y="13"/>
                    </a:cubicBezTo>
                    <a:cubicBezTo>
                      <a:pt x="16" y="13"/>
                      <a:pt x="16" y="13"/>
                      <a:pt x="16" y="13"/>
                    </a:cubicBezTo>
                    <a:cubicBezTo>
                      <a:pt x="16" y="13"/>
                      <a:pt x="16" y="13"/>
                      <a:pt x="16" y="13"/>
                    </a:cubicBezTo>
                    <a:cubicBezTo>
                      <a:pt x="16" y="13"/>
                      <a:pt x="16" y="13"/>
                      <a:pt x="16" y="13"/>
                    </a:cubicBezTo>
                    <a:moveTo>
                      <a:pt x="44" y="10"/>
                    </a:moveTo>
                    <a:cubicBezTo>
                      <a:pt x="45" y="11"/>
                      <a:pt x="45" y="13"/>
                      <a:pt x="44" y="13"/>
                    </a:cubicBezTo>
                    <a:cubicBezTo>
                      <a:pt x="44" y="13"/>
                      <a:pt x="44" y="13"/>
                      <a:pt x="44" y="13"/>
                    </a:cubicBezTo>
                    <a:cubicBezTo>
                      <a:pt x="44" y="14"/>
                      <a:pt x="43" y="14"/>
                      <a:pt x="43" y="14"/>
                    </a:cubicBezTo>
                    <a:cubicBezTo>
                      <a:pt x="43" y="14"/>
                      <a:pt x="43" y="14"/>
                      <a:pt x="43" y="14"/>
                    </a:cubicBezTo>
                    <a:cubicBezTo>
                      <a:pt x="44" y="14"/>
                      <a:pt x="45" y="14"/>
                      <a:pt x="46" y="14"/>
                    </a:cubicBezTo>
                    <a:cubicBezTo>
                      <a:pt x="46" y="14"/>
                      <a:pt x="46" y="14"/>
                      <a:pt x="46" y="14"/>
                    </a:cubicBezTo>
                    <a:cubicBezTo>
                      <a:pt x="46" y="14"/>
                      <a:pt x="46" y="14"/>
                      <a:pt x="47" y="14"/>
                    </a:cubicBezTo>
                    <a:cubicBezTo>
                      <a:pt x="47" y="14"/>
                      <a:pt x="48" y="15"/>
                      <a:pt x="48" y="15"/>
                    </a:cubicBezTo>
                    <a:cubicBezTo>
                      <a:pt x="44" y="10"/>
                      <a:pt x="44" y="10"/>
                      <a:pt x="44" y="10"/>
                    </a:cubicBezTo>
                    <a:moveTo>
                      <a:pt x="34" y="4"/>
                    </a:moveTo>
                    <a:cubicBezTo>
                      <a:pt x="34" y="4"/>
                      <a:pt x="34" y="4"/>
                      <a:pt x="34" y="5"/>
                    </a:cubicBezTo>
                    <a:cubicBezTo>
                      <a:pt x="34" y="5"/>
                      <a:pt x="34" y="5"/>
                      <a:pt x="35" y="5"/>
                    </a:cubicBezTo>
                    <a:cubicBezTo>
                      <a:pt x="35" y="5"/>
                      <a:pt x="35" y="5"/>
                      <a:pt x="35" y="5"/>
                    </a:cubicBezTo>
                    <a:cubicBezTo>
                      <a:pt x="34" y="5"/>
                      <a:pt x="34" y="5"/>
                      <a:pt x="34" y="5"/>
                    </a:cubicBezTo>
                    <a:cubicBezTo>
                      <a:pt x="34" y="4"/>
                      <a:pt x="34" y="4"/>
                      <a:pt x="34" y="4"/>
                    </a:cubicBezTo>
                    <a:moveTo>
                      <a:pt x="33" y="4"/>
                    </a:move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moveTo>
                      <a:pt x="24" y="3"/>
                    </a:moveTo>
                    <a:cubicBezTo>
                      <a:pt x="20" y="4"/>
                      <a:pt x="17" y="7"/>
                      <a:pt x="13" y="9"/>
                    </a:cubicBezTo>
                    <a:cubicBezTo>
                      <a:pt x="9" y="13"/>
                      <a:pt x="6" y="16"/>
                      <a:pt x="4" y="19"/>
                    </a:cubicBezTo>
                    <a:cubicBezTo>
                      <a:pt x="2" y="21"/>
                      <a:pt x="1" y="23"/>
                      <a:pt x="0" y="25"/>
                    </a:cubicBezTo>
                    <a:cubicBezTo>
                      <a:pt x="0" y="25"/>
                      <a:pt x="0" y="25"/>
                      <a:pt x="0" y="25"/>
                    </a:cubicBezTo>
                    <a:cubicBezTo>
                      <a:pt x="1" y="23"/>
                      <a:pt x="2" y="21"/>
                      <a:pt x="3" y="20"/>
                    </a:cubicBezTo>
                    <a:cubicBezTo>
                      <a:pt x="4" y="19"/>
                      <a:pt x="5" y="17"/>
                      <a:pt x="6" y="16"/>
                    </a:cubicBezTo>
                    <a:cubicBezTo>
                      <a:pt x="8" y="14"/>
                      <a:pt x="11" y="12"/>
                      <a:pt x="13" y="9"/>
                    </a:cubicBezTo>
                    <a:cubicBezTo>
                      <a:pt x="17" y="7"/>
                      <a:pt x="20" y="4"/>
                      <a:pt x="24" y="3"/>
                    </a:cubicBezTo>
                    <a:moveTo>
                      <a:pt x="37" y="1"/>
                    </a:moveTo>
                    <a:cubicBezTo>
                      <a:pt x="38" y="2"/>
                      <a:pt x="38" y="2"/>
                      <a:pt x="38" y="3"/>
                    </a:cubicBezTo>
                    <a:cubicBezTo>
                      <a:pt x="38" y="3"/>
                      <a:pt x="37" y="4"/>
                      <a:pt x="37" y="4"/>
                    </a:cubicBezTo>
                    <a:cubicBezTo>
                      <a:pt x="37" y="4"/>
                      <a:pt x="37" y="4"/>
                      <a:pt x="37" y="4"/>
                    </a:cubicBezTo>
                    <a:cubicBezTo>
                      <a:pt x="36" y="5"/>
                      <a:pt x="36" y="5"/>
                      <a:pt x="36" y="5"/>
                    </a:cubicBezTo>
                    <a:cubicBezTo>
                      <a:pt x="36" y="5"/>
                      <a:pt x="36" y="5"/>
                      <a:pt x="36" y="5"/>
                    </a:cubicBezTo>
                    <a:cubicBezTo>
                      <a:pt x="37" y="5"/>
                      <a:pt x="38" y="5"/>
                      <a:pt x="39" y="5"/>
                    </a:cubicBezTo>
                    <a:cubicBezTo>
                      <a:pt x="39" y="5"/>
                      <a:pt x="39" y="5"/>
                      <a:pt x="39" y="5"/>
                    </a:cubicBezTo>
                    <a:cubicBezTo>
                      <a:pt x="39" y="5"/>
                      <a:pt x="39" y="5"/>
                      <a:pt x="39" y="5"/>
                    </a:cubicBezTo>
                    <a:cubicBezTo>
                      <a:pt x="40" y="5"/>
                      <a:pt x="40" y="6"/>
                      <a:pt x="41" y="6"/>
                    </a:cubicBezTo>
                    <a:cubicBezTo>
                      <a:pt x="37" y="1"/>
                      <a:pt x="37" y="1"/>
                      <a:pt x="37" y="1"/>
                    </a:cubicBezTo>
                    <a:moveTo>
                      <a:pt x="31" y="0"/>
                    </a:moveTo>
                    <a:cubicBezTo>
                      <a:pt x="29" y="1"/>
                      <a:pt x="27" y="1"/>
                      <a:pt x="24" y="3"/>
                    </a:cubicBezTo>
                    <a:cubicBezTo>
                      <a:pt x="27" y="1"/>
                      <a:pt x="29" y="1"/>
                      <a:pt x="31" y="0"/>
                    </a:cubicBezTo>
                    <a:cubicBezTo>
                      <a:pt x="31" y="0"/>
                      <a:pt x="31" y="0"/>
                      <a:pt x="31"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5" name="Freeform 348"/>
              <p:cNvSpPr>
                <a:spLocks noEditPoints="1"/>
              </p:cNvSpPr>
              <p:nvPr/>
            </p:nvSpPr>
            <p:spPr bwMode="auto">
              <a:xfrm>
                <a:off x="7907338" y="936625"/>
                <a:ext cx="384175" cy="441325"/>
              </a:xfrm>
              <a:custGeom>
                <a:avLst/>
                <a:gdLst>
                  <a:gd name="T0" fmla="*/ 100 w 137"/>
                  <a:gd name="T1" fmla="*/ 155 h 157"/>
                  <a:gd name="T2" fmla="*/ 99 w 137"/>
                  <a:gd name="T3" fmla="*/ 154 h 157"/>
                  <a:gd name="T4" fmla="*/ 100 w 137"/>
                  <a:gd name="T5" fmla="*/ 152 h 157"/>
                  <a:gd name="T6" fmla="*/ 103 w 137"/>
                  <a:gd name="T7" fmla="*/ 153 h 157"/>
                  <a:gd name="T8" fmla="*/ 103 w 137"/>
                  <a:gd name="T9" fmla="*/ 153 h 157"/>
                  <a:gd name="T10" fmla="*/ 102 w 137"/>
                  <a:gd name="T11" fmla="*/ 152 h 157"/>
                  <a:gd name="T12" fmla="*/ 98 w 137"/>
                  <a:gd name="T13" fmla="*/ 151 h 157"/>
                  <a:gd name="T14" fmla="*/ 96 w 137"/>
                  <a:gd name="T15" fmla="*/ 150 h 157"/>
                  <a:gd name="T16" fmla="*/ 123 w 137"/>
                  <a:gd name="T17" fmla="*/ 149 h 157"/>
                  <a:gd name="T18" fmla="*/ 110 w 137"/>
                  <a:gd name="T19" fmla="*/ 156 h 157"/>
                  <a:gd name="T20" fmla="*/ 106 w 137"/>
                  <a:gd name="T21" fmla="*/ 157 h 157"/>
                  <a:gd name="T22" fmla="*/ 123 w 137"/>
                  <a:gd name="T23" fmla="*/ 149 h 157"/>
                  <a:gd name="T24" fmla="*/ 123 w 137"/>
                  <a:gd name="T25" fmla="*/ 148 h 157"/>
                  <a:gd name="T26" fmla="*/ 123 w 137"/>
                  <a:gd name="T27" fmla="*/ 148 h 157"/>
                  <a:gd name="T28" fmla="*/ 123 w 137"/>
                  <a:gd name="T29" fmla="*/ 148 h 157"/>
                  <a:gd name="T30" fmla="*/ 123 w 137"/>
                  <a:gd name="T31" fmla="*/ 148 h 157"/>
                  <a:gd name="T32" fmla="*/ 124 w 137"/>
                  <a:gd name="T33" fmla="*/ 148 h 157"/>
                  <a:gd name="T34" fmla="*/ 124 w 137"/>
                  <a:gd name="T35" fmla="*/ 148 h 157"/>
                  <a:gd name="T36" fmla="*/ 121 w 137"/>
                  <a:gd name="T37" fmla="*/ 145 h 157"/>
                  <a:gd name="T38" fmla="*/ 122 w 137"/>
                  <a:gd name="T39" fmla="*/ 145 h 157"/>
                  <a:gd name="T40" fmla="*/ 122 w 137"/>
                  <a:gd name="T41" fmla="*/ 145 h 157"/>
                  <a:gd name="T42" fmla="*/ 134 w 137"/>
                  <a:gd name="T43" fmla="*/ 138 h 157"/>
                  <a:gd name="T44" fmla="*/ 124 w 137"/>
                  <a:gd name="T45" fmla="*/ 148 h 157"/>
                  <a:gd name="T46" fmla="*/ 134 w 137"/>
                  <a:gd name="T47" fmla="*/ 138 h 157"/>
                  <a:gd name="T48" fmla="*/ 137 w 137"/>
                  <a:gd name="T49" fmla="*/ 132 h 157"/>
                  <a:gd name="T50" fmla="*/ 134 w 137"/>
                  <a:gd name="T51" fmla="*/ 129 h 157"/>
                  <a:gd name="T52" fmla="*/ 134 w 137"/>
                  <a:gd name="T53" fmla="*/ 129 h 157"/>
                  <a:gd name="T54" fmla="*/ 134 w 137"/>
                  <a:gd name="T55" fmla="*/ 129 h 157"/>
                  <a:gd name="T56" fmla="*/ 134 w 137"/>
                  <a:gd name="T57" fmla="*/ 129 h 157"/>
                  <a:gd name="T58" fmla="*/ 133 w 137"/>
                  <a:gd name="T59" fmla="*/ 123 h 157"/>
                  <a:gd name="T60" fmla="*/ 133 w 137"/>
                  <a:gd name="T61" fmla="*/ 127 h 157"/>
                  <a:gd name="T62" fmla="*/ 133 w 137"/>
                  <a:gd name="T63" fmla="*/ 128 h 157"/>
                  <a:gd name="T64" fmla="*/ 133 w 137"/>
                  <a:gd name="T65" fmla="*/ 128 h 157"/>
                  <a:gd name="T66" fmla="*/ 133 w 137"/>
                  <a:gd name="T67" fmla="*/ 128 h 157"/>
                  <a:gd name="T68" fmla="*/ 134 w 137"/>
                  <a:gd name="T69" fmla="*/ 125 h 157"/>
                  <a:gd name="T70" fmla="*/ 136 w 137"/>
                  <a:gd name="T71" fmla="*/ 125 h 157"/>
                  <a:gd name="T72" fmla="*/ 133 w 137"/>
                  <a:gd name="T73" fmla="*/ 121 h 157"/>
                  <a:gd name="T74" fmla="*/ 33 w 137"/>
                  <a:gd name="T75" fmla="*/ 0 h 157"/>
                  <a:gd name="T76" fmla="*/ 32 w 137"/>
                  <a:gd name="T77" fmla="*/ 0 h 157"/>
                  <a:gd name="T78" fmla="*/ 14 w 137"/>
                  <a:gd name="T79" fmla="*/ 9 h 157"/>
                  <a:gd name="T80" fmla="*/ 4 w 137"/>
                  <a:gd name="T81" fmla="*/ 19 h 157"/>
                  <a:gd name="T82" fmla="*/ 1 w 137"/>
                  <a:gd name="T83" fmla="*/ 26 h 157"/>
                  <a:gd name="T84" fmla="*/ 0 w 137"/>
                  <a:gd name="T85" fmla="*/ 28 h 157"/>
                  <a:gd name="T86" fmla="*/ 1 w 137"/>
                  <a:gd name="T87" fmla="*/ 30 h 157"/>
                  <a:gd name="T88" fmla="*/ 92 w 137"/>
                  <a:gd name="T89" fmla="*/ 144 h 157"/>
                  <a:gd name="T90" fmla="*/ 93 w 137"/>
                  <a:gd name="T91" fmla="*/ 143 h 157"/>
                  <a:gd name="T92" fmla="*/ 95 w 137"/>
                  <a:gd name="T93" fmla="*/ 142 h 157"/>
                  <a:gd name="T94" fmla="*/ 5 w 137"/>
                  <a:gd name="T95" fmla="*/ 29 h 157"/>
                  <a:gd name="T96" fmla="*/ 5 w 137"/>
                  <a:gd name="T97" fmla="*/ 28 h 157"/>
                  <a:gd name="T98" fmla="*/ 4 w 137"/>
                  <a:gd name="T99" fmla="*/ 28 h 157"/>
                  <a:gd name="T100" fmla="*/ 4 w 137"/>
                  <a:gd name="T101" fmla="*/ 28 h 157"/>
                  <a:gd name="T102" fmla="*/ 4 w 137"/>
                  <a:gd name="T103" fmla="*/ 27 h 157"/>
                  <a:gd name="T104" fmla="*/ 13 w 137"/>
                  <a:gd name="T105" fmla="*/ 15 h 157"/>
                  <a:gd name="T106" fmla="*/ 16 w 137"/>
                  <a:gd name="T107" fmla="*/ 12 h 157"/>
                  <a:gd name="T108" fmla="*/ 33 w 137"/>
                  <a:gd name="T109" fmla="*/ 4 h 157"/>
                  <a:gd name="T110" fmla="*/ 33 w 137"/>
                  <a:gd name="T111" fmla="*/ 4 h 157"/>
                  <a:gd name="T112" fmla="*/ 35 w 137"/>
                  <a:gd name="T113" fmla="*/ 4 h 157"/>
                  <a:gd name="T114" fmla="*/ 126 w 137"/>
                  <a:gd name="T115" fmla="*/ 118 h 157"/>
                  <a:gd name="T116" fmla="*/ 127 w 137"/>
                  <a:gd name="T117" fmla="*/ 116 h 157"/>
                  <a:gd name="T118" fmla="*/ 129 w 137"/>
                  <a:gd name="T119" fmla="*/ 116 h 157"/>
                  <a:gd name="T120" fmla="*/ 38 w 137"/>
                  <a:gd name="T121" fmla="*/ 1 h 157"/>
                  <a:gd name="T122" fmla="*/ 36 w 137"/>
                  <a:gd name="T123" fmla="*/ 0 h 157"/>
                  <a:gd name="T124" fmla="*/ 33 w 137"/>
                  <a:gd name="T12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7" h="157">
                    <a:moveTo>
                      <a:pt x="95" y="149"/>
                    </a:moveTo>
                    <a:cubicBezTo>
                      <a:pt x="100" y="155"/>
                      <a:pt x="100" y="155"/>
                      <a:pt x="100" y="155"/>
                    </a:cubicBezTo>
                    <a:cubicBezTo>
                      <a:pt x="100" y="155"/>
                      <a:pt x="100" y="155"/>
                      <a:pt x="100" y="155"/>
                    </a:cubicBezTo>
                    <a:cubicBezTo>
                      <a:pt x="99" y="155"/>
                      <a:pt x="99" y="154"/>
                      <a:pt x="99" y="154"/>
                    </a:cubicBezTo>
                    <a:cubicBezTo>
                      <a:pt x="99" y="153"/>
                      <a:pt x="100" y="153"/>
                      <a:pt x="100" y="152"/>
                    </a:cubicBezTo>
                    <a:cubicBezTo>
                      <a:pt x="100" y="152"/>
                      <a:pt x="100" y="152"/>
                      <a:pt x="100" y="152"/>
                    </a:cubicBezTo>
                    <a:cubicBezTo>
                      <a:pt x="101" y="152"/>
                      <a:pt x="101" y="152"/>
                      <a:pt x="102" y="152"/>
                    </a:cubicBezTo>
                    <a:cubicBezTo>
                      <a:pt x="102" y="152"/>
                      <a:pt x="103" y="152"/>
                      <a:pt x="103" y="153"/>
                    </a:cubicBezTo>
                    <a:cubicBezTo>
                      <a:pt x="103" y="153"/>
                      <a:pt x="103" y="153"/>
                      <a:pt x="103" y="153"/>
                    </a:cubicBezTo>
                    <a:cubicBezTo>
                      <a:pt x="103" y="153"/>
                      <a:pt x="103" y="153"/>
                      <a:pt x="103" y="153"/>
                    </a:cubicBezTo>
                    <a:cubicBezTo>
                      <a:pt x="103" y="152"/>
                      <a:pt x="103" y="152"/>
                      <a:pt x="102" y="152"/>
                    </a:cubicBezTo>
                    <a:cubicBezTo>
                      <a:pt x="102" y="152"/>
                      <a:pt x="102" y="152"/>
                      <a:pt x="102" y="152"/>
                    </a:cubicBezTo>
                    <a:cubicBezTo>
                      <a:pt x="101" y="152"/>
                      <a:pt x="101" y="152"/>
                      <a:pt x="100" y="152"/>
                    </a:cubicBezTo>
                    <a:cubicBezTo>
                      <a:pt x="100" y="152"/>
                      <a:pt x="99" y="151"/>
                      <a:pt x="98" y="151"/>
                    </a:cubicBezTo>
                    <a:cubicBezTo>
                      <a:pt x="98" y="151"/>
                      <a:pt x="98" y="151"/>
                      <a:pt x="97" y="151"/>
                    </a:cubicBezTo>
                    <a:cubicBezTo>
                      <a:pt x="97" y="151"/>
                      <a:pt x="96" y="151"/>
                      <a:pt x="96" y="150"/>
                    </a:cubicBezTo>
                    <a:cubicBezTo>
                      <a:pt x="95" y="149"/>
                      <a:pt x="95" y="149"/>
                      <a:pt x="95" y="149"/>
                    </a:cubicBezTo>
                    <a:moveTo>
                      <a:pt x="123" y="149"/>
                    </a:moveTo>
                    <a:cubicBezTo>
                      <a:pt x="120" y="150"/>
                      <a:pt x="118" y="152"/>
                      <a:pt x="116" y="153"/>
                    </a:cubicBezTo>
                    <a:cubicBezTo>
                      <a:pt x="114" y="154"/>
                      <a:pt x="112" y="155"/>
                      <a:pt x="110" y="156"/>
                    </a:cubicBezTo>
                    <a:cubicBezTo>
                      <a:pt x="109" y="156"/>
                      <a:pt x="107" y="157"/>
                      <a:pt x="106" y="157"/>
                    </a:cubicBezTo>
                    <a:cubicBezTo>
                      <a:pt x="106" y="157"/>
                      <a:pt x="106" y="157"/>
                      <a:pt x="106" y="157"/>
                    </a:cubicBezTo>
                    <a:cubicBezTo>
                      <a:pt x="108" y="157"/>
                      <a:pt x="111" y="156"/>
                      <a:pt x="114" y="154"/>
                    </a:cubicBezTo>
                    <a:cubicBezTo>
                      <a:pt x="116" y="153"/>
                      <a:pt x="120" y="151"/>
                      <a:pt x="123" y="149"/>
                    </a:cubicBezTo>
                    <a:moveTo>
                      <a:pt x="123" y="148"/>
                    </a:moveTo>
                    <a:cubicBezTo>
                      <a:pt x="123" y="148"/>
                      <a:pt x="123" y="148"/>
                      <a:pt x="123" y="148"/>
                    </a:cubicBezTo>
                    <a:cubicBezTo>
                      <a:pt x="123" y="148"/>
                      <a:pt x="123" y="148"/>
                      <a:pt x="123" y="148"/>
                    </a:cubicBezTo>
                    <a:moveTo>
                      <a:pt x="123" y="148"/>
                    </a:moveTo>
                    <a:cubicBezTo>
                      <a:pt x="123" y="148"/>
                      <a:pt x="123" y="148"/>
                      <a:pt x="123" y="148"/>
                    </a:cubicBezTo>
                    <a:cubicBezTo>
                      <a:pt x="123" y="148"/>
                      <a:pt x="123" y="148"/>
                      <a:pt x="123" y="148"/>
                    </a:cubicBezTo>
                    <a:moveTo>
                      <a:pt x="123" y="148"/>
                    </a:moveTo>
                    <a:cubicBezTo>
                      <a:pt x="123" y="148"/>
                      <a:pt x="123" y="148"/>
                      <a:pt x="123" y="148"/>
                    </a:cubicBezTo>
                    <a:cubicBezTo>
                      <a:pt x="123" y="148"/>
                      <a:pt x="123" y="148"/>
                      <a:pt x="123" y="148"/>
                    </a:cubicBezTo>
                    <a:moveTo>
                      <a:pt x="124" y="148"/>
                    </a:moveTo>
                    <a:cubicBezTo>
                      <a:pt x="124" y="148"/>
                      <a:pt x="124" y="148"/>
                      <a:pt x="124" y="148"/>
                    </a:cubicBezTo>
                    <a:cubicBezTo>
                      <a:pt x="124" y="148"/>
                      <a:pt x="124" y="148"/>
                      <a:pt x="124" y="148"/>
                    </a:cubicBezTo>
                    <a:moveTo>
                      <a:pt x="121" y="145"/>
                    </a:moveTo>
                    <a:cubicBezTo>
                      <a:pt x="121" y="145"/>
                      <a:pt x="121" y="145"/>
                      <a:pt x="121" y="145"/>
                    </a:cubicBezTo>
                    <a:cubicBezTo>
                      <a:pt x="121" y="145"/>
                      <a:pt x="121" y="145"/>
                      <a:pt x="121" y="145"/>
                    </a:cubicBezTo>
                    <a:moveTo>
                      <a:pt x="122" y="145"/>
                    </a:moveTo>
                    <a:cubicBezTo>
                      <a:pt x="121" y="145"/>
                      <a:pt x="121" y="145"/>
                      <a:pt x="121" y="145"/>
                    </a:cubicBezTo>
                    <a:cubicBezTo>
                      <a:pt x="121" y="145"/>
                      <a:pt x="121" y="145"/>
                      <a:pt x="122" y="145"/>
                    </a:cubicBezTo>
                    <a:moveTo>
                      <a:pt x="137" y="132"/>
                    </a:moveTo>
                    <a:cubicBezTo>
                      <a:pt x="136" y="134"/>
                      <a:pt x="135" y="136"/>
                      <a:pt x="134" y="138"/>
                    </a:cubicBezTo>
                    <a:cubicBezTo>
                      <a:pt x="131" y="141"/>
                      <a:pt x="128" y="145"/>
                      <a:pt x="124" y="148"/>
                    </a:cubicBezTo>
                    <a:cubicBezTo>
                      <a:pt x="124" y="148"/>
                      <a:pt x="124" y="148"/>
                      <a:pt x="124" y="148"/>
                    </a:cubicBezTo>
                    <a:cubicBezTo>
                      <a:pt x="124" y="148"/>
                      <a:pt x="124" y="148"/>
                      <a:pt x="124" y="148"/>
                    </a:cubicBezTo>
                    <a:cubicBezTo>
                      <a:pt x="128" y="145"/>
                      <a:pt x="131" y="141"/>
                      <a:pt x="134" y="138"/>
                    </a:cubicBezTo>
                    <a:cubicBezTo>
                      <a:pt x="135" y="136"/>
                      <a:pt x="136" y="134"/>
                      <a:pt x="137" y="132"/>
                    </a:cubicBezTo>
                    <a:cubicBezTo>
                      <a:pt x="137" y="132"/>
                      <a:pt x="137" y="132"/>
                      <a:pt x="137" y="132"/>
                    </a:cubicBezTo>
                    <a:moveTo>
                      <a:pt x="134" y="129"/>
                    </a:moveTo>
                    <a:cubicBezTo>
                      <a:pt x="134" y="129"/>
                      <a:pt x="134" y="129"/>
                      <a:pt x="134" y="129"/>
                    </a:cubicBezTo>
                    <a:cubicBezTo>
                      <a:pt x="134" y="129"/>
                      <a:pt x="134" y="129"/>
                      <a:pt x="134" y="129"/>
                    </a:cubicBezTo>
                    <a:cubicBezTo>
                      <a:pt x="134" y="129"/>
                      <a:pt x="134" y="129"/>
                      <a:pt x="134" y="129"/>
                    </a:cubicBezTo>
                    <a:cubicBezTo>
                      <a:pt x="134" y="129"/>
                      <a:pt x="134" y="129"/>
                      <a:pt x="134" y="129"/>
                    </a:cubicBezTo>
                    <a:moveTo>
                      <a:pt x="134" y="129"/>
                    </a:moveTo>
                    <a:cubicBezTo>
                      <a:pt x="134" y="129"/>
                      <a:pt x="134" y="129"/>
                      <a:pt x="134" y="129"/>
                    </a:cubicBezTo>
                    <a:cubicBezTo>
                      <a:pt x="134" y="129"/>
                      <a:pt x="134" y="129"/>
                      <a:pt x="134" y="129"/>
                    </a:cubicBezTo>
                    <a:moveTo>
                      <a:pt x="133" y="121"/>
                    </a:moveTo>
                    <a:cubicBezTo>
                      <a:pt x="134" y="122"/>
                      <a:pt x="134" y="122"/>
                      <a:pt x="133" y="123"/>
                    </a:cubicBezTo>
                    <a:cubicBezTo>
                      <a:pt x="133" y="123"/>
                      <a:pt x="133" y="124"/>
                      <a:pt x="133" y="124"/>
                    </a:cubicBezTo>
                    <a:cubicBezTo>
                      <a:pt x="133" y="125"/>
                      <a:pt x="133" y="126"/>
                      <a:pt x="133" y="127"/>
                    </a:cubicBezTo>
                    <a:cubicBezTo>
                      <a:pt x="133" y="127"/>
                      <a:pt x="133" y="127"/>
                      <a:pt x="133" y="127"/>
                    </a:cubicBezTo>
                    <a:cubicBezTo>
                      <a:pt x="133" y="128"/>
                      <a:pt x="133" y="128"/>
                      <a:pt x="133" y="128"/>
                    </a:cubicBezTo>
                    <a:cubicBezTo>
                      <a:pt x="133" y="128"/>
                      <a:pt x="134" y="128"/>
                      <a:pt x="134" y="129"/>
                    </a:cubicBezTo>
                    <a:cubicBezTo>
                      <a:pt x="134" y="128"/>
                      <a:pt x="133" y="128"/>
                      <a:pt x="133" y="128"/>
                    </a:cubicBezTo>
                    <a:cubicBezTo>
                      <a:pt x="134" y="128"/>
                      <a:pt x="134" y="128"/>
                      <a:pt x="134" y="128"/>
                    </a:cubicBezTo>
                    <a:cubicBezTo>
                      <a:pt x="133" y="128"/>
                      <a:pt x="133" y="128"/>
                      <a:pt x="133" y="128"/>
                    </a:cubicBezTo>
                    <a:cubicBezTo>
                      <a:pt x="133" y="128"/>
                      <a:pt x="133" y="126"/>
                      <a:pt x="134" y="126"/>
                    </a:cubicBezTo>
                    <a:cubicBezTo>
                      <a:pt x="134" y="125"/>
                      <a:pt x="134" y="125"/>
                      <a:pt x="134" y="125"/>
                    </a:cubicBezTo>
                    <a:cubicBezTo>
                      <a:pt x="134" y="125"/>
                      <a:pt x="135" y="125"/>
                      <a:pt x="135" y="125"/>
                    </a:cubicBezTo>
                    <a:cubicBezTo>
                      <a:pt x="135" y="125"/>
                      <a:pt x="135" y="125"/>
                      <a:pt x="136" y="125"/>
                    </a:cubicBezTo>
                    <a:cubicBezTo>
                      <a:pt x="136" y="125"/>
                      <a:pt x="137" y="125"/>
                      <a:pt x="137" y="126"/>
                    </a:cubicBezTo>
                    <a:cubicBezTo>
                      <a:pt x="133" y="121"/>
                      <a:pt x="133" y="121"/>
                      <a:pt x="133" y="121"/>
                    </a:cubicBezTo>
                    <a:moveTo>
                      <a:pt x="33" y="0"/>
                    </a:moveTo>
                    <a:cubicBezTo>
                      <a:pt x="33" y="0"/>
                      <a:pt x="33" y="0"/>
                      <a:pt x="33" y="0"/>
                    </a:cubicBezTo>
                    <a:cubicBezTo>
                      <a:pt x="33" y="0"/>
                      <a:pt x="33" y="0"/>
                      <a:pt x="32" y="0"/>
                    </a:cubicBezTo>
                    <a:cubicBezTo>
                      <a:pt x="32" y="0"/>
                      <a:pt x="32" y="0"/>
                      <a:pt x="32" y="0"/>
                    </a:cubicBezTo>
                    <a:cubicBezTo>
                      <a:pt x="30" y="0"/>
                      <a:pt x="27" y="1"/>
                      <a:pt x="24" y="2"/>
                    </a:cubicBezTo>
                    <a:cubicBezTo>
                      <a:pt x="21" y="4"/>
                      <a:pt x="18" y="6"/>
                      <a:pt x="14" y="9"/>
                    </a:cubicBezTo>
                    <a:cubicBezTo>
                      <a:pt x="14" y="9"/>
                      <a:pt x="14" y="9"/>
                      <a:pt x="14" y="9"/>
                    </a:cubicBezTo>
                    <a:cubicBezTo>
                      <a:pt x="10" y="12"/>
                      <a:pt x="7" y="15"/>
                      <a:pt x="4" y="19"/>
                    </a:cubicBezTo>
                    <a:cubicBezTo>
                      <a:pt x="3" y="21"/>
                      <a:pt x="2" y="22"/>
                      <a:pt x="1" y="24"/>
                    </a:cubicBezTo>
                    <a:cubicBezTo>
                      <a:pt x="1" y="25"/>
                      <a:pt x="1" y="25"/>
                      <a:pt x="1" y="26"/>
                    </a:cubicBezTo>
                    <a:cubicBezTo>
                      <a:pt x="0" y="26"/>
                      <a:pt x="0" y="27"/>
                      <a:pt x="0" y="28"/>
                    </a:cubicBezTo>
                    <a:cubicBezTo>
                      <a:pt x="0" y="28"/>
                      <a:pt x="0" y="28"/>
                      <a:pt x="0" y="28"/>
                    </a:cubicBezTo>
                    <a:cubicBezTo>
                      <a:pt x="0" y="29"/>
                      <a:pt x="0" y="30"/>
                      <a:pt x="1" y="30"/>
                    </a:cubicBezTo>
                    <a:cubicBezTo>
                      <a:pt x="1" y="30"/>
                      <a:pt x="1" y="30"/>
                      <a:pt x="1" y="30"/>
                    </a:cubicBezTo>
                    <a:cubicBezTo>
                      <a:pt x="92" y="146"/>
                      <a:pt x="92" y="146"/>
                      <a:pt x="92" y="146"/>
                    </a:cubicBezTo>
                    <a:cubicBezTo>
                      <a:pt x="92" y="145"/>
                      <a:pt x="92" y="145"/>
                      <a:pt x="92" y="144"/>
                    </a:cubicBezTo>
                    <a:cubicBezTo>
                      <a:pt x="92" y="144"/>
                      <a:pt x="92" y="143"/>
                      <a:pt x="93" y="143"/>
                    </a:cubicBezTo>
                    <a:cubicBezTo>
                      <a:pt x="93" y="143"/>
                      <a:pt x="93" y="143"/>
                      <a:pt x="93" y="143"/>
                    </a:cubicBezTo>
                    <a:cubicBezTo>
                      <a:pt x="93" y="143"/>
                      <a:pt x="94" y="142"/>
                      <a:pt x="94" y="142"/>
                    </a:cubicBezTo>
                    <a:cubicBezTo>
                      <a:pt x="94" y="142"/>
                      <a:pt x="95" y="142"/>
                      <a:pt x="95" y="142"/>
                    </a:cubicBezTo>
                    <a:cubicBezTo>
                      <a:pt x="5" y="29"/>
                      <a:pt x="5" y="29"/>
                      <a:pt x="5" y="29"/>
                    </a:cubicBezTo>
                    <a:cubicBezTo>
                      <a:pt x="5" y="29"/>
                      <a:pt x="5" y="29"/>
                      <a:pt x="5" y="29"/>
                    </a:cubicBezTo>
                    <a:cubicBezTo>
                      <a:pt x="5" y="29"/>
                      <a:pt x="5" y="29"/>
                      <a:pt x="5" y="28"/>
                    </a:cubicBezTo>
                    <a:cubicBezTo>
                      <a:pt x="5" y="28"/>
                      <a:pt x="5" y="28"/>
                      <a:pt x="5" y="28"/>
                    </a:cubicBezTo>
                    <a:cubicBezTo>
                      <a:pt x="5" y="28"/>
                      <a:pt x="5" y="28"/>
                      <a:pt x="5" y="28"/>
                    </a:cubicBezTo>
                    <a:cubicBezTo>
                      <a:pt x="5" y="28"/>
                      <a:pt x="5" y="28"/>
                      <a:pt x="4" y="28"/>
                    </a:cubicBezTo>
                    <a:cubicBezTo>
                      <a:pt x="4" y="28"/>
                      <a:pt x="4" y="28"/>
                      <a:pt x="4" y="28"/>
                    </a:cubicBezTo>
                    <a:cubicBezTo>
                      <a:pt x="4" y="28"/>
                      <a:pt x="4" y="28"/>
                      <a:pt x="4" y="28"/>
                    </a:cubicBezTo>
                    <a:cubicBezTo>
                      <a:pt x="4" y="28"/>
                      <a:pt x="4" y="27"/>
                      <a:pt x="4" y="27"/>
                    </a:cubicBezTo>
                    <a:cubicBezTo>
                      <a:pt x="4" y="27"/>
                      <a:pt x="4" y="27"/>
                      <a:pt x="4" y="27"/>
                    </a:cubicBezTo>
                    <a:cubicBezTo>
                      <a:pt x="4" y="26"/>
                      <a:pt x="5" y="24"/>
                      <a:pt x="8" y="21"/>
                    </a:cubicBezTo>
                    <a:cubicBezTo>
                      <a:pt x="9" y="19"/>
                      <a:pt x="11" y="17"/>
                      <a:pt x="13" y="15"/>
                    </a:cubicBezTo>
                    <a:cubicBezTo>
                      <a:pt x="14" y="14"/>
                      <a:pt x="15" y="13"/>
                      <a:pt x="16" y="12"/>
                    </a:cubicBezTo>
                    <a:cubicBezTo>
                      <a:pt x="16" y="12"/>
                      <a:pt x="16" y="12"/>
                      <a:pt x="16" y="12"/>
                    </a:cubicBezTo>
                    <a:cubicBezTo>
                      <a:pt x="20" y="9"/>
                      <a:pt x="23" y="7"/>
                      <a:pt x="26" y="6"/>
                    </a:cubicBezTo>
                    <a:cubicBezTo>
                      <a:pt x="29" y="4"/>
                      <a:pt x="32" y="4"/>
                      <a:pt x="33" y="4"/>
                    </a:cubicBezTo>
                    <a:cubicBezTo>
                      <a:pt x="33" y="4"/>
                      <a:pt x="33" y="4"/>
                      <a:pt x="33" y="4"/>
                    </a:cubicBezTo>
                    <a:cubicBezTo>
                      <a:pt x="33" y="4"/>
                      <a:pt x="33" y="4"/>
                      <a:pt x="33" y="4"/>
                    </a:cubicBezTo>
                    <a:cubicBezTo>
                      <a:pt x="33" y="4"/>
                      <a:pt x="33" y="4"/>
                      <a:pt x="33" y="4"/>
                    </a:cubicBezTo>
                    <a:cubicBezTo>
                      <a:pt x="34" y="4"/>
                      <a:pt x="35" y="4"/>
                      <a:pt x="35" y="4"/>
                    </a:cubicBezTo>
                    <a:cubicBezTo>
                      <a:pt x="35" y="4"/>
                      <a:pt x="35" y="4"/>
                      <a:pt x="36" y="4"/>
                    </a:cubicBezTo>
                    <a:cubicBezTo>
                      <a:pt x="126" y="118"/>
                      <a:pt x="126" y="118"/>
                      <a:pt x="126" y="118"/>
                    </a:cubicBezTo>
                    <a:cubicBezTo>
                      <a:pt x="126" y="117"/>
                      <a:pt x="126" y="117"/>
                      <a:pt x="126" y="116"/>
                    </a:cubicBezTo>
                    <a:cubicBezTo>
                      <a:pt x="127" y="116"/>
                      <a:pt x="127" y="116"/>
                      <a:pt x="127" y="116"/>
                    </a:cubicBezTo>
                    <a:cubicBezTo>
                      <a:pt x="127" y="116"/>
                      <a:pt x="127" y="116"/>
                      <a:pt x="128" y="116"/>
                    </a:cubicBezTo>
                    <a:cubicBezTo>
                      <a:pt x="128" y="116"/>
                      <a:pt x="129" y="116"/>
                      <a:pt x="129" y="116"/>
                    </a:cubicBezTo>
                    <a:cubicBezTo>
                      <a:pt x="38" y="1"/>
                      <a:pt x="38" y="1"/>
                      <a:pt x="38" y="1"/>
                    </a:cubicBezTo>
                    <a:cubicBezTo>
                      <a:pt x="38" y="1"/>
                      <a:pt x="38" y="1"/>
                      <a:pt x="38" y="1"/>
                    </a:cubicBezTo>
                    <a:cubicBezTo>
                      <a:pt x="38" y="1"/>
                      <a:pt x="37" y="0"/>
                      <a:pt x="37" y="0"/>
                    </a:cubicBezTo>
                    <a:cubicBezTo>
                      <a:pt x="36" y="0"/>
                      <a:pt x="36" y="0"/>
                      <a:pt x="36" y="0"/>
                    </a:cubicBezTo>
                    <a:cubicBezTo>
                      <a:pt x="36" y="0"/>
                      <a:pt x="36" y="0"/>
                      <a:pt x="36" y="0"/>
                    </a:cubicBezTo>
                    <a:cubicBezTo>
                      <a:pt x="35" y="0"/>
                      <a:pt x="34" y="0"/>
                      <a:pt x="33"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6" name="Freeform 349"/>
              <p:cNvSpPr>
                <a:spLocks noEditPoints="1"/>
              </p:cNvSpPr>
              <p:nvPr/>
            </p:nvSpPr>
            <p:spPr bwMode="auto">
              <a:xfrm>
                <a:off x="7886701" y="911225"/>
                <a:ext cx="119063" cy="101600"/>
              </a:xfrm>
              <a:custGeom>
                <a:avLst/>
                <a:gdLst>
                  <a:gd name="T0" fmla="*/ 4 w 42"/>
                  <a:gd name="T1" fmla="*/ 29 h 36"/>
                  <a:gd name="T2" fmla="*/ 4 w 42"/>
                  <a:gd name="T3" fmla="*/ 28 h 36"/>
                  <a:gd name="T4" fmla="*/ 4 w 42"/>
                  <a:gd name="T5" fmla="*/ 28 h 36"/>
                  <a:gd name="T6" fmla="*/ 7 w 42"/>
                  <a:gd name="T7" fmla="*/ 21 h 36"/>
                  <a:gd name="T8" fmla="*/ 16 w 42"/>
                  <a:gd name="T9" fmla="*/ 12 h 36"/>
                  <a:gd name="T10" fmla="*/ 26 w 42"/>
                  <a:gd name="T11" fmla="*/ 6 h 36"/>
                  <a:gd name="T12" fmla="*/ 33 w 42"/>
                  <a:gd name="T13" fmla="*/ 4 h 36"/>
                  <a:gd name="T14" fmla="*/ 33 w 42"/>
                  <a:gd name="T15" fmla="*/ 4 h 36"/>
                  <a:gd name="T16" fmla="*/ 33 w 42"/>
                  <a:gd name="T17" fmla="*/ 4 h 36"/>
                  <a:gd name="T18" fmla="*/ 35 w 42"/>
                  <a:gd name="T19" fmla="*/ 4 h 36"/>
                  <a:gd name="T20" fmla="*/ 35 w 42"/>
                  <a:gd name="T21" fmla="*/ 4 h 36"/>
                  <a:gd name="T22" fmla="*/ 28 w 42"/>
                  <a:gd name="T23" fmla="*/ 7 h 36"/>
                  <a:gd name="T24" fmla="*/ 17 w 42"/>
                  <a:gd name="T25" fmla="*/ 13 h 36"/>
                  <a:gd name="T26" fmla="*/ 8 w 42"/>
                  <a:gd name="T27" fmla="*/ 23 h 36"/>
                  <a:gd name="T28" fmla="*/ 4 w 42"/>
                  <a:gd name="T29" fmla="*/ 29 h 36"/>
                  <a:gd name="T30" fmla="*/ 33 w 42"/>
                  <a:gd name="T31" fmla="*/ 0 h 36"/>
                  <a:gd name="T32" fmla="*/ 33 w 42"/>
                  <a:gd name="T33" fmla="*/ 0 h 36"/>
                  <a:gd name="T34" fmla="*/ 32 w 42"/>
                  <a:gd name="T35" fmla="*/ 0 h 36"/>
                  <a:gd name="T36" fmla="*/ 32 w 42"/>
                  <a:gd name="T37" fmla="*/ 0 h 36"/>
                  <a:gd name="T38" fmla="*/ 32 w 42"/>
                  <a:gd name="T39" fmla="*/ 0 h 36"/>
                  <a:gd name="T40" fmla="*/ 24 w 42"/>
                  <a:gd name="T41" fmla="*/ 2 h 36"/>
                  <a:gd name="T42" fmla="*/ 14 w 42"/>
                  <a:gd name="T43" fmla="*/ 9 h 36"/>
                  <a:gd name="T44" fmla="*/ 4 w 42"/>
                  <a:gd name="T45" fmla="*/ 19 h 36"/>
                  <a:gd name="T46" fmla="*/ 1 w 42"/>
                  <a:gd name="T47" fmla="*/ 24 h 36"/>
                  <a:gd name="T48" fmla="*/ 0 w 42"/>
                  <a:gd name="T49" fmla="*/ 26 h 36"/>
                  <a:gd name="T50" fmla="*/ 0 w 42"/>
                  <a:gd name="T51" fmla="*/ 28 h 36"/>
                  <a:gd name="T52" fmla="*/ 0 w 42"/>
                  <a:gd name="T53" fmla="*/ 28 h 36"/>
                  <a:gd name="T54" fmla="*/ 1 w 42"/>
                  <a:gd name="T55" fmla="*/ 30 h 36"/>
                  <a:gd name="T56" fmla="*/ 1 w 42"/>
                  <a:gd name="T57" fmla="*/ 30 h 36"/>
                  <a:gd name="T58" fmla="*/ 4 w 42"/>
                  <a:gd name="T59" fmla="*/ 35 h 36"/>
                  <a:gd name="T60" fmla="*/ 4 w 42"/>
                  <a:gd name="T61" fmla="*/ 35 h 36"/>
                  <a:gd name="T62" fmla="*/ 6 w 42"/>
                  <a:gd name="T63" fmla="*/ 36 h 36"/>
                  <a:gd name="T64" fmla="*/ 7 w 42"/>
                  <a:gd name="T65" fmla="*/ 35 h 36"/>
                  <a:gd name="T66" fmla="*/ 7 w 42"/>
                  <a:gd name="T67" fmla="*/ 35 h 36"/>
                  <a:gd name="T68" fmla="*/ 8 w 42"/>
                  <a:gd name="T69" fmla="*/ 35 h 36"/>
                  <a:gd name="T70" fmla="*/ 8 w 42"/>
                  <a:gd name="T71" fmla="*/ 33 h 36"/>
                  <a:gd name="T72" fmla="*/ 8 w 42"/>
                  <a:gd name="T73" fmla="*/ 33 h 36"/>
                  <a:gd name="T74" fmla="*/ 8 w 42"/>
                  <a:gd name="T75" fmla="*/ 32 h 36"/>
                  <a:gd name="T76" fmla="*/ 11 w 42"/>
                  <a:gd name="T77" fmla="*/ 26 h 36"/>
                  <a:gd name="T78" fmla="*/ 20 w 42"/>
                  <a:gd name="T79" fmla="*/ 17 h 36"/>
                  <a:gd name="T80" fmla="*/ 30 w 42"/>
                  <a:gd name="T81" fmla="*/ 10 h 36"/>
                  <a:gd name="T82" fmla="*/ 37 w 42"/>
                  <a:gd name="T83" fmla="*/ 8 h 36"/>
                  <a:gd name="T84" fmla="*/ 37 w 42"/>
                  <a:gd name="T85" fmla="*/ 8 h 36"/>
                  <a:gd name="T86" fmla="*/ 37 w 42"/>
                  <a:gd name="T87" fmla="*/ 8 h 36"/>
                  <a:gd name="T88" fmla="*/ 38 w 42"/>
                  <a:gd name="T89" fmla="*/ 9 h 36"/>
                  <a:gd name="T90" fmla="*/ 39 w 42"/>
                  <a:gd name="T91" fmla="*/ 9 h 36"/>
                  <a:gd name="T92" fmla="*/ 39 w 42"/>
                  <a:gd name="T93" fmla="*/ 9 h 36"/>
                  <a:gd name="T94" fmla="*/ 40 w 42"/>
                  <a:gd name="T95" fmla="*/ 9 h 36"/>
                  <a:gd name="T96" fmla="*/ 41 w 42"/>
                  <a:gd name="T97" fmla="*/ 8 h 36"/>
                  <a:gd name="T98" fmla="*/ 41 w 42"/>
                  <a:gd name="T99" fmla="*/ 8 h 36"/>
                  <a:gd name="T100" fmla="*/ 41 w 42"/>
                  <a:gd name="T101" fmla="*/ 5 h 36"/>
                  <a:gd name="T102" fmla="*/ 41 w 42"/>
                  <a:gd name="T103" fmla="*/ 5 h 36"/>
                  <a:gd name="T104" fmla="*/ 38 w 42"/>
                  <a:gd name="T105" fmla="*/ 1 h 36"/>
                  <a:gd name="T106" fmla="*/ 38 w 42"/>
                  <a:gd name="T107" fmla="*/ 1 h 36"/>
                  <a:gd name="T108" fmla="*/ 36 w 42"/>
                  <a:gd name="T109" fmla="*/ 0 h 36"/>
                  <a:gd name="T110" fmla="*/ 36 w 42"/>
                  <a:gd name="T111" fmla="*/ 0 h 36"/>
                  <a:gd name="T112" fmla="*/ 36 w 42"/>
                  <a:gd name="T113" fmla="*/ 0 h 36"/>
                  <a:gd name="T114" fmla="*/ 33 w 42"/>
                  <a:gd name="T115"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2" h="36">
                    <a:moveTo>
                      <a:pt x="4" y="29"/>
                    </a:moveTo>
                    <a:cubicBezTo>
                      <a:pt x="4" y="29"/>
                      <a:pt x="4" y="28"/>
                      <a:pt x="4" y="28"/>
                    </a:cubicBezTo>
                    <a:cubicBezTo>
                      <a:pt x="4" y="28"/>
                      <a:pt x="4" y="28"/>
                      <a:pt x="4" y="28"/>
                    </a:cubicBezTo>
                    <a:cubicBezTo>
                      <a:pt x="4" y="26"/>
                      <a:pt x="5" y="24"/>
                      <a:pt x="7" y="21"/>
                    </a:cubicBezTo>
                    <a:cubicBezTo>
                      <a:pt x="9" y="18"/>
                      <a:pt x="13" y="15"/>
                      <a:pt x="16" y="12"/>
                    </a:cubicBezTo>
                    <a:cubicBezTo>
                      <a:pt x="20" y="9"/>
                      <a:pt x="23" y="7"/>
                      <a:pt x="26" y="6"/>
                    </a:cubicBezTo>
                    <a:cubicBezTo>
                      <a:pt x="29" y="4"/>
                      <a:pt x="32" y="4"/>
                      <a:pt x="33" y="4"/>
                    </a:cubicBezTo>
                    <a:cubicBezTo>
                      <a:pt x="33" y="4"/>
                      <a:pt x="33" y="4"/>
                      <a:pt x="33" y="4"/>
                    </a:cubicBezTo>
                    <a:cubicBezTo>
                      <a:pt x="33" y="4"/>
                      <a:pt x="33" y="4"/>
                      <a:pt x="33" y="4"/>
                    </a:cubicBezTo>
                    <a:cubicBezTo>
                      <a:pt x="34" y="4"/>
                      <a:pt x="35" y="4"/>
                      <a:pt x="35" y="4"/>
                    </a:cubicBezTo>
                    <a:cubicBezTo>
                      <a:pt x="35" y="4"/>
                      <a:pt x="35" y="4"/>
                      <a:pt x="35" y="4"/>
                    </a:cubicBezTo>
                    <a:cubicBezTo>
                      <a:pt x="33" y="5"/>
                      <a:pt x="31" y="5"/>
                      <a:pt x="28" y="7"/>
                    </a:cubicBezTo>
                    <a:cubicBezTo>
                      <a:pt x="25" y="8"/>
                      <a:pt x="21" y="11"/>
                      <a:pt x="17" y="13"/>
                    </a:cubicBezTo>
                    <a:cubicBezTo>
                      <a:pt x="13" y="17"/>
                      <a:pt x="10" y="20"/>
                      <a:pt x="8" y="23"/>
                    </a:cubicBezTo>
                    <a:cubicBezTo>
                      <a:pt x="6" y="25"/>
                      <a:pt x="5" y="27"/>
                      <a:pt x="4" y="29"/>
                    </a:cubicBezTo>
                    <a:moveTo>
                      <a:pt x="33" y="0"/>
                    </a:moveTo>
                    <a:cubicBezTo>
                      <a:pt x="33" y="0"/>
                      <a:pt x="33" y="0"/>
                      <a:pt x="33" y="0"/>
                    </a:cubicBezTo>
                    <a:cubicBezTo>
                      <a:pt x="33" y="0"/>
                      <a:pt x="33" y="0"/>
                      <a:pt x="32" y="0"/>
                    </a:cubicBezTo>
                    <a:cubicBezTo>
                      <a:pt x="32" y="0"/>
                      <a:pt x="32" y="0"/>
                      <a:pt x="32" y="0"/>
                    </a:cubicBezTo>
                    <a:cubicBezTo>
                      <a:pt x="32" y="0"/>
                      <a:pt x="32" y="0"/>
                      <a:pt x="32" y="0"/>
                    </a:cubicBezTo>
                    <a:cubicBezTo>
                      <a:pt x="29" y="0"/>
                      <a:pt x="27" y="1"/>
                      <a:pt x="24" y="2"/>
                    </a:cubicBezTo>
                    <a:cubicBezTo>
                      <a:pt x="21" y="4"/>
                      <a:pt x="17" y="6"/>
                      <a:pt x="14" y="9"/>
                    </a:cubicBezTo>
                    <a:cubicBezTo>
                      <a:pt x="10" y="12"/>
                      <a:pt x="7" y="15"/>
                      <a:pt x="4" y="19"/>
                    </a:cubicBezTo>
                    <a:cubicBezTo>
                      <a:pt x="3" y="21"/>
                      <a:pt x="2" y="22"/>
                      <a:pt x="1" y="24"/>
                    </a:cubicBezTo>
                    <a:cubicBezTo>
                      <a:pt x="1" y="25"/>
                      <a:pt x="1" y="25"/>
                      <a:pt x="0" y="26"/>
                    </a:cubicBezTo>
                    <a:cubicBezTo>
                      <a:pt x="0" y="26"/>
                      <a:pt x="0" y="27"/>
                      <a:pt x="0" y="28"/>
                    </a:cubicBezTo>
                    <a:cubicBezTo>
                      <a:pt x="0" y="28"/>
                      <a:pt x="0" y="28"/>
                      <a:pt x="0" y="28"/>
                    </a:cubicBezTo>
                    <a:cubicBezTo>
                      <a:pt x="0" y="29"/>
                      <a:pt x="0" y="30"/>
                      <a:pt x="1" y="30"/>
                    </a:cubicBezTo>
                    <a:cubicBezTo>
                      <a:pt x="1" y="30"/>
                      <a:pt x="1" y="30"/>
                      <a:pt x="1" y="30"/>
                    </a:cubicBezTo>
                    <a:cubicBezTo>
                      <a:pt x="4" y="35"/>
                      <a:pt x="4" y="35"/>
                      <a:pt x="4" y="35"/>
                    </a:cubicBezTo>
                    <a:cubicBezTo>
                      <a:pt x="4" y="35"/>
                      <a:pt x="4" y="35"/>
                      <a:pt x="4" y="35"/>
                    </a:cubicBezTo>
                    <a:cubicBezTo>
                      <a:pt x="5" y="35"/>
                      <a:pt x="5" y="36"/>
                      <a:pt x="6" y="36"/>
                    </a:cubicBezTo>
                    <a:cubicBezTo>
                      <a:pt x="6" y="36"/>
                      <a:pt x="7" y="36"/>
                      <a:pt x="7" y="35"/>
                    </a:cubicBezTo>
                    <a:cubicBezTo>
                      <a:pt x="7" y="35"/>
                      <a:pt x="7" y="35"/>
                      <a:pt x="7" y="35"/>
                    </a:cubicBezTo>
                    <a:cubicBezTo>
                      <a:pt x="7" y="35"/>
                      <a:pt x="8" y="35"/>
                      <a:pt x="8" y="35"/>
                    </a:cubicBezTo>
                    <a:cubicBezTo>
                      <a:pt x="8" y="34"/>
                      <a:pt x="8" y="34"/>
                      <a:pt x="8" y="33"/>
                    </a:cubicBezTo>
                    <a:cubicBezTo>
                      <a:pt x="8" y="33"/>
                      <a:pt x="8" y="33"/>
                      <a:pt x="8" y="33"/>
                    </a:cubicBezTo>
                    <a:cubicBezTo>
                      <a:pt x="8" y="32"/>
                      <a:pt x="8" y="32"/>
                      <a:pt x="8" y="32"/>
                    </a:cubicBezTo>
                    <a:cubicBezTo>
                      <a:pt x="8" y="31"/>
                      <a:pt x="9" y="28"/>
                      <a:pt x="11" y="26"/>
                    </a:cubicBezTo>
                    <a:cubicBezTo>
                      <a:pt x="13" y="23"/>
                      <a:pt x="16" y="20"/>
                      <a:pt x="20" y="17"/>
                    </a:cubicBezTo>
                    <a:cubicBezTo>
                      <a:pt x="23" y="14"/>
                      <a:pt x="27" y="12"/>
                      <a:pt x="30" y="10"/>
                    </a:cubicBezTo>
                    <a:cubicBezTo>
                      <a:pt x="33" y="9"/>
                      <a:pt x="35" y="8"/>
                      <a:pt x="37" y="8"/>
                    </a:cubicBezTo>
                    <a:cubicBezTo>
                      <a:pt x="37" y="8"/>
                      <a:pt x="37" y="8"/>
                      <a:pt x="37" y="8"/>
                    </a:cubicBezTo>
                    <a:cubicBezTo>
                      <a:pt x="37" y="8"/>
                      <a:pt x="37" y="8"/>
                      <a:pt x="37" y="8"/>
                    </a:cubicBezTo>
                    <a:cubicBezTo>
                      <a:pt x="38" y="8"/>
                      <a:pt x="38" y="8"/>
                      <a:pt x="38" y="9"/>
                    </a:cubicBezTo>
                    <a:cubicBezTo>
                      <a:pt x="38" y="9"/>
                      <a:pt x="39" y="9"/>
                      <a:pt x="39" y="9"/>
                    </a:cubicBezTo>
                    <a:cubicBezTo>
                      <a:pt x="39" y="9"/>
                      <a:pt x="39" y="9"/>
                      <a:pt x="39" y="9"/>
                    </a:cubicBezTo>
                    <a:cubicBezTo>
                      <a:pt x="40" y="9"/>
                      <a:pt x="40" y="9"/>
                      <a:pt x="40" y="9"/>
                    </a:cubicBezTo>
                    <a:cubicBezTo>
                      <a:pt x="40" y="9"/>
                      <a:pt x="41" y="9"/>
                      <a:pt x="41" y="8"/>
                    </a:cubicBezTo>
                    <a:cubicBezTo>
                      <a:pt x="41" y="8"/>
                      <a:pt x="41" y="8"/>
                      <a:pt x="41" y="8"/>
                    </a:cubicBezTo>
                    <a:cubicBezTo>
                      <a:pt x="42" y="8"/>
                      <a:pt x="42" y="6"/>
                      <a:pt x="41" y="5"/>
                    </a:cubicBezTo>
                    <a:cubicBezTo>
                      <a:pt x="41" y="5"/>
                      <a:pt x="41" y="5"/>
                      <a:pt x="41" y="5"/>
                    </a:cubicBezTo>
                    <a:cubicBezTo>
                      <a:pt x="38" y="1"/>
                      <a:pt x="38" y="1"/>
                      <a:pt x="38" y="1"/>
                    </a:cubicBezTo>
                    <a:cubicBezTo>
                      <a:pt x="38" y="1"/>
                      <a:pt x="38" y="1"/>
                      <a:pt x="38" y="1"/>
                    </a:cubicBezTo>
                    <a:cubicBezTo>
                      <a:pt x="37" y="1"/>
                      <a:pt x="37" y="0"/>
                      <a:pt x="36" y="0"/>
                    </a:cubicBezTo>
                    <a:cubicBezTo>
                      <a:pt x="36" y="0"/>
                      <a:pt x="36" y="0"/>
                      <a:pt x="36" y="0"/>
                    </a:cubicBezTo>
                    <a:cubicBezTo>
                      <a:pt x="36" y="0"/>
                      <a:pt x="36" y="0"/>
                      <a:pt x="36" y="0"/>
                    </a:cubicBezTo>
                    <a:cubicBezTo>
                      <a:pt x="35" y="0"/>
                      <a:pt x="34" y="0"/>
                      <a:pt x="33"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7" name="Freeform 350"/>
              <p:cNvSpPr>
                <a:spLocks noEditPoints="1"/>
              </p:cNvSpPr>
              <p:nvPr/>
            </p:nvSpPr>
            <p:spPr bwMode="auto">
              <a:xfrm>
                <a:off x="8164513" y="1262063"/>
                <a:ext cx="117475" cy="101600"/>
              </a:xfrm>
              <a:custGeom>
                <a:avLst/>
                <a:gdLst>
                  <a:gd name="T0" fmla="*/ 5 w 42"/>
                  <a:gd name="T1" fmla="*/ 35 h 36"/>
                  <a:gd name="T2" fmla="*/ 6 w 42"/>
                  <a:gd name="T3" fmla="*/ 33 h 36"/>
                  <a:gd name="T4" fmla="*/ 5 w 42"/>
                  <a:gd name="T5" fmla="*/ 35 h 36"/>
                  <a:gd name="T6" fmla="*/ 6 w 42"/>
                  <a:gd name="T7" fmla="*/ 31 h 36"/>
                  <a:gd name="T8" fmla="*/ 14 w 42"/>
                  <a:gd name="T9" fmla="*/ 29 h 36"/>
                  <a:gd name="T10" fmla="*/ 24 w 42"/>
                  <a:gd name="T11" fmla="*/ 22 h 36"/>
                  <a:gd name="T12" fmla="*/ 34 w 42"/>
                  <a:gd name="T13" fmla="*/ 12 h 36"/>
                  <a:gd name="T14" fmla="*/ 37 w 42"/>
                  <a:gd name="T15" fmla="*/ 7 h 36"/>
                  <a:gd name="T16" fmla="*/ 37 w 42"/>
                  <a:gd name="T17" fmla="*/ 7 h 36"/>
                  <a:gd name="T18" fmla="*/ 37 w 42"/>
                  <a:gd name="T19" fmla="*/ 8 h 36"/>
                  <a:gd name="T20" fmla="*/ 34 w 42"/>
                  <a:gd name="T21" fmla="*/ 14 h 36"/>
                  <a:gd name="T22" fmla="*/ 25 w 42"/>
                  <a:gd name="T23" fmla="*/ 23 h 36"/>
                  <a:gd name="T24" fmla="*/ 16 w 42"/>
                  <a:gd name="T25" fmla="*/ 29 h 36"/>
                  <a:gd name="T26" fmla="*/ 8 w 42"/>
                  <a:gd name="T27" fmla="*/ 32 h 36"/>
                  <a:gd name="T28" fmla="*/ 8 w 42"/>
                  <a:gd name="T29" fmla="*/ 32 h 36"/>
                  <a:gd name="T30" fmla="*/ 8 w 42"/>
                  <a:gd name="T31" fmla="*/ 32 h 36"/>
                  <a:gd name="T32" fmla="*/ 7 w 42"/>
                  <a:gd name="T33" fmla="*/ 31 h 36"/>
                  <a:gd name="T34" fmla="*/ 6 w 42"/>
                  <a:gd name="T35" fmla="*/ 31 h 36"/>
                  <a:gd name="T36" fmla="*/ 36 w 42"/>
                  <a:gd name="T37" fmla="*/ 0 h 36"/>
                  <a:gd name="T38" fmla="*/ 35 w 42"/>
                  <a:gd name="T39" fmla="*/ 0 h 36"/>
                  <a:gd name="T40" fmla="*/ 34 w 42"/>
                  <a:gd name="T41" fmla="*/ 0 h 36"/>
                  <a:gd name="T42" fmla="*/ 34 w 42"/>
                  <a:gd name="T43" fmla="*/ 2 h 36"/>
                  <a:gd name="T44" fmla="*/ 34 w 42"/>
                  <a:gd name="T45" fmla="*/ 3 h 36"/>
                  <a:gd name="T46" fmla="*/ 34 w 42"/>
                  <a:gd name="T47" fmla="*/ 3 h 36"/>
                  <a:gd name="T48" fmla="*/ 31 w 42"/>
                  <a:gd name="T49" fmla="*/ 10 h 36"/>
                  <a:gd name="T50" fmla="*/ 22 w 42"/>
                  <a:gd name="T51" fmla="*/ 19 h 36"/>
                  <a:gd name="T52" fmla="*/ 12 w 42"/>
                  <a:gd name="T53" fmla="*/ 25 h 36"/>
                  <a:gd name="T54" fmla="*/ 5 w 42"/>
                  <a:gd name="T55" fmla="*/ 27 h 36"/>
                  <a:gd name="T56" fmla="*/ 5 w 42"/>
                  <a:gd name="T57" fmla="*/ 27 h 36"/>
                  <a:gd name="T58" fmla="*/ 5 w 42"/>
                  <a:gd name="T59" fmla="*/ 27 h 36"/>
                  <a:gd name="T60" fmla="*/ 3 w 42"/>
                  <a:gd name="T61" fmla="*/ 27 h 36"/>
                  <a:gd name="T62" fmla="*/ 3 w 42"/>
                  <a:gd name="T63" fmla="*/ 26 h 36"/>
                  <a:gd name="T64" fmla="*/ 2 w 42"/>
                  <a:gd name="T65" fmla="*/ 26 h 36"/>
                  <a:gd name="T66" fmla="*/ 1 w 42"/>
                  <a:gd name="T67" fmla="*/ 27 h 36"/>
                  <a:gd name="T68" fmla="*/ 1 w 42"/>
                  <a:gd name="T69" fmla="*/ 27 h 36"/>
                  <a:gd name="T70" fmla="*/ 0 w 42"/>
                  <a:gd name="T71" fmla="*/ 28 h 36"/>
                  <a:gd name="T72" fmla="*/ 0 w 42"/>
                  <a:gd name="T73" fmla="*/ 30 h 36"/>
                  <a:gd name="T74" fmla="*/ 0 w 42"/>
                  <a:gd name="T75" fmla="*/ 30 h 36"/>
                  <a:gd name="T76" fmla="*/ 3 w 42"/>
                  <a:gd name="T77" fmla="*/ 33 h 36"/>
                  <a:gd name="T78" fmla="*/ 4 w 42"/>
                  <a:gd name="T79" fmla="*/ 34 h 36"/>
                  <a:gd name="T80" fmla="*/ 5 w 42"/>
                  <a:gd name="T81" fmla="*/ 35 h 36"/>
                  <a:gd name="T82" fmla="*/ 6 w 42"/>
                  <a:gd name="T83" fmla="*/ 35 h 36"/>
                  <a:gd name="T84" fmla="*/ 8 w 42"/>
                  <a:gd name="T85" fmla="*/ 36 h 36"/>
                  <a:gd name="T86" fmla="*/ 10 w 42"/>
                  <a:gd name="T87" fmla="*/ 36 h 36"/>
                  <a:gd name="T88" fmla="*/ 17 w 42"/>
                  <a:gd name="T89" fmla="*/ 33 h 36"/>
                  <a:gd name="T90" fmla="*/ 28 w 42"/>
                  <a:gd name="T91" fmla="*/ 26 h 36"/>
                  <a:gd name="T92" fmla="*/ 38 w 42"/>
                  <a:gd name="T93" fmla="*/ 17 h 36"/>
                  <a:gd name="T94" fmla="*/ 41 w 42"/>
                  <a:gd name="T95" fmla="*/ 11 h 36"/>
                  <a:gd name="T96" fmla="*/ 41 w 42"/>
                  <a:gd name="T97" fmla="*/ 8 h 36"/>
                  <a:gd name="T98" fmla="*/ 41 w 42"/>
                  <a:gd name="T99" fmla="*/ 7 h 36"/>
                  <a:gd name="T100" fmla="*/ 41 w 42"/>
                  <a:gd name="T101" fmla="*/ 5 h 36"/>
                  <a:gd name="T102" fmla="*/ 41 w 42"/>
                  <a:gd name="T103" fmla="*/ 5 h 36"/>
                  <a:gd name="T104" fmla="*/ 37 w 42"/>
                  <a:gd name="T105" fmla="*/ 0 h 36"/>
                  <a:gd name="T106" fmla="*/ 37 w 42"/>
                  <a:gd name="T107" fmla="*/ 0 h 36"/>
                  <a:gd name="T108" fmla="*/ 36 w 42"/>
                  <a:gd name="T109"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2" h="36">
                    <a:moveTo>
                      <a:pt x="5" y="35"/>
                    </a:moveTo>
                    <a:cubicBezTo>
                      <a:pt x="6" y="33"/>
                      <a:pt x="6" y="33"/>
                      <a:pt x="6" y="33"/>
                    </a:cubicBezTo>
                    <a:cubicBezTo>
                      <a:pt x="5" y="35"/>
                      <a:pt x="5" y="35"/>
                      <a:pt x="5" y="35"/>
                    </a:cubicBezTo>
                    <a:moveTo>
                      <a:pt x="6" y="31"/>
                    </a:moveTo>
                    <a:cubicBezTo>
                      <a:pt x="9" y="31"/>
                      <a:pt x="11" y="30"/>
                      <a:pt x="14" y="29"/>
                    </a:cubicBezTo>
                    <a:cubicBezTo>
                      <a:pt x="17" y="27"/>
                      <a:pt x="21" y="25"/>
                      <a:pt x="24" y="22"/>
                    </a:cubicBezTo>
                    <a:cubicBezTo>
                      <a:pt x="28" y="19"/>
                      <a:pt x="32" y="15"/>
                      <a:pt x="34" y="12"/>
                    </a:cubicBezTo>
                    <a:cubicBezTo>
                      <a:pt x="35" y="10"/>
                      <a:pt x="37" y="8"/>
                      <a:pt x="37" y="7"/>
                    </a:cubicBezTo>
                    <a:cubicBezTo>
                      <a:pt x="37" y="7"/>
                      <a:pt x="37" y="7"/>
                      <a:pt x="37" y="7"/>
                    </a:cubicBezTo>
                    <a:cubicBezTo>
                      <a:pt x="37" y="8"/>
                      <a:pt x="37" y="8"/>
                      <a:pt x="37" y="8"/>
                    </a:cubicBezTo>
                    <a:cubicBezTo>
                      <a:pt x="37" y="9"/>
                      <a:pt x="36" y="11"/>
                      <a:pt x="34" y="14"/>
                    </a:cubicBezTo>
                    <a:cubicBezTo>
                      <a:pt x="32" y="17"/>
                      <a:pt x="29" y="20"/>
                      <a:pt x="25" y="23"/>
                    </a:cubicBezTo>
                    <a:cubicBezTo>
                      <a:pt x="22" y="26"/>
                      <a:pt x="19" y="28"/>
                      <a:pt x="16" y="29"/>
                    </a:cubicBezTo>
                    <a:cubicBezTo>
                      <a:pt x="13" y="31"/>
                      <a:pt x="10" y="32"/>
                      <a:pt x="8" y="32"/>
                    </a:cubicBezTo>
                    <a:cubicBezTo>
                      <a:pt x="8" y="32"/>
                      <a:pt x="8" y="32"/>
                      <a:pt x="8" y="32"/>
                    </a:cubicBezTo>
                    <a:cubicBezTo>
                      <a:pt x="8" y="32"/>
                      <a:pt x="8" y="32"/>
                      <a:pt x="8" y="32"/>
                    </a:cubicBezTo>
                    <a:cubicBezTo>
                      <a:pt x="8" y="32"/>
                      <a:pt x="7" y="31"/>
                      <a:pt x="7" y="31"/>
                    </a:cubicBezTo>
                    <a:cubicBezTo>
                      <a:pt x="7" y="31"/>
                      <a:pt x="7" y="31"/>
                      <a:pt x="6" y="31"/>
                    </a:cubicBezTo>
                    <a:moveTo>
                      <a:pt x="36" y="0"/>
                    </a:moveTo>
                    <a:cubicBezTo>
                      <a:pt x="35" y="0"/>
                      <a:pt x="35" y="0"/>
                      <a:pt x="35" y="0"/>
                    </a:cubicBezTo>
                    <a:cubicBezTo>
                      <a:pt x="34" y="0"/>
                      <a:pt x="34" y="0"/>
                      <a:pt x="34" y="0"/>
                    </a:cubicBezTo>
                    <a:cubicBezTo>
                      <a:pt x="34" y="1"/>
                      <a:pt x="34" y="1"/>
                      <a:pt x="34" y="2"/>
                    </a:cubicBezTo>
                    <a:cubicBezTo>
                      <a:pt x="34" y="2"/>
                      <a:pt x="34" y="2"/>
                      <a:pt x="34" y="3"/>
                    </a:cubicBezTo>
                    <a:cubicBezTo>
                      <a:pt x="34" y="3"/>
                      <a:pt x="34" y="3"/>
                      <a:pt x="34" y="3"/>
                    </a:cubicBezTo>
                    <a:cubicBezTo>
                      <a:pt x="34" y="4"/>
                      <a:pt x="33" y="7"/>
                      <a:pt x="31" y="10"/>
                    </a:cubicBezTo>
                    <a:cubicBezTo>
                      <a:pt x="29" y="13"/>
                      <a:pt x="26" y="16"/>
                      <a:pt x="22" y="19"/>
                    </a:cubicBezTo>
                    <a:cubicBezTo>
                      <a:pt x="18" y="21"/>
                      <a:pt x="15" y="24"/>
                      <a:pt x="12" y="25"/>
                    </a:cubicBezTo>
                    <a:cubicBezTo>
                      <a:pt x="9" y="26"/>
                      <a:pt x="6" y="27"/>
                      <a:pt x="5" y="27"/>
                    </a:cubicBezTo>
                    <a:cubicBezTo>
                      <a:pt x="5" y="27"/>
                      <a:pt x="5" y="27"/>
                      <a:pt x="5" y="27"/>
                    </a:cubicBezTo>
                    <a:cubicBezTo>
                      <a:pt x="5" y="27"/>
                      <a:pt x="5" y="27"/>
                      <a:pt x="5" y="27"/>
                    </a:cubicBezTo>
                    <a:cubicBezTo>
                      <a:pt x="4" y="27"/>
                      <a:pt x="4" y="27"/>
                      <a:pt x="3" y="27"/>
                    </a:cubicBezTo>
                    <a:cubicBezTo>
                      <a:pt x="3" y="27"/>
                      <a:pt x="3" y="27"/>
                      <a:pt x="3" y="26"/>
                    </a:cubicBezTo>
                    <a:cubicBezTo>
                      <a:pt x="3" y="26"/>
                      <a:pt x="2" y="26"/>
                      <a:pt x="2" y="26"/>
                    </a:cubicBezTo>
                    <a:cubicBezTo>
                      <a:pt x="2" y="26"/>
                      <a:pt x="1" y="27"/>
                      <a:pt x="1" y="27"/>
                    </a:cubicBezTo>
                    <a:cubicBezTo>
                      <a:pt x="1" y="27"/>
                      <a:pt x="1" y="27"/>
                      <a:pt x="1" y="27"/>
                    </a:cubicBezTo>
                    <a:cubicBezTo>
                      <a:pt x="0" y="27"/>
                      <a:pt x="0" y="28"/>
                      <a:pt x="0" y="28"/>
                    </a:cubicBezTo>
                    <a:cubicBezTo>
                      <a:pt x="0" y="29"/>
                      <a:pt x="0" y="29"/>
                      <a:pt x="0" y="30"/>
                    </a:cubicBezTo>
                    <a:cubicBezTo>
                      <a:pt x="0" y="30"/>
                      <a:pt x="0" y="30"/>
                      <a:pt x="0" y="30"/>
                    </a:cubicBezTo>
                    <a:cubicBezTo>
                      <a:pt x="3" y="33"/>
                      <a:pt x="3" y="33"/>
                      <a:pt x="3" y="33"/>
                    </a:cubicBezTo>
                    <a:cubicBezTo>
                      <a:pt x="4" y="34"/>
                      <a:pt x="4" y="34"/>
                      <a:pt x="4" y="34"/>
                    </a:cubicBezTo>
                    <a:cubicBezTo>
                      <a:pt x="4" y="35"/>
                      <a:pt x="5" y="35"/>
                      <a:pt x="5" y="35"/>
                    </a:cubicBezTo>
                    <a:cubicBezTo>
                      <a:pt x="6" y="35"/>
                      <a:pt x="6" y="35"/>
                      <a:pt x="6" y="35"/>
                    </a:cubicBezTo>
                    <a:cubicBezTo>
                      <a:pt x="7" y="35"/>
                      <a:pt x="8" y="36"/>
                      <a:pt x="8" y="36"/>
                    </a:cubicBezTo>
                    <a:cubicBezTo>
                      <a:pt x="9" y="36"/>
                      <a:pt x="9" y="36"/>
                      <a:pt x="10" y="36"/>
                    </a:cubicBezTo>
                    <a:cubicBezTo>
                      <a:pt x="12" y="35"/>
                      <a:pt x="15" y="34"/>
                      <a:pt x="17" y="33"/>
                    </a:cubicBezTo>
                    <a:cubicBezTo>
                      <a:pt x="21" y="31"/>
                      <a:pt x="24" y="29"/>
                      <a:pt x="28" y="26"/>
                    </a:cubicBezTo>
                    <a:cubicBezTo>
                      <a:pt x="32" y="23"/>
                      <a:pt x="35" y="20"/>
                      <a:pt x="38" y="17"/>
                    </a:cubicBezTo>
                    <a:cubicBezTo>
                      <a:pt x="39" y="15"/>
                      <a:pt x="40" y="13"/>
                      <a:pt x="41" y="11"/>
                    </a:cubicBezTo>
                    <a:cubicBezTo>
                      <a:pt x="41" y="10"/>
                      <a:pt x="41" y="9"/>
                      <a:pt x="41" y="8"/>
                    </a:cubicBezTo>
                    <a:cubicBezTo>
                      <a:pt x="41" y="8"/>
                      <a:pt x="41" y="7"/>
                      <a:pt x="41" y="7"/>
                    </a:cubicBezTo>
                    <a:cubicBezTo>
                      <a:pt x="42" y="6"/>
                      <a:pt x="42" y="6"/>
                      <a:pt x="41" y="5"/>
                    </a:cubicBezTo>
                    <a:cubicBezTo>
                      <a:pt x="41" y="5"/>
                      <a:pt x="41" y="5"/>
                      <a:pt x="41" y="5"/>
                    </a:cubicBezTo>
                    <a:cubicBezTo>
                      <a:pt x="37" y="0"/>
                      <a:pt x="37" y="0"/>
                      <a:pt x="37" y="0"/>
                    </a:cubicBezTo>
                    <a:cubicBezTo>
                      <a:pt x="37" y="0"/>
                      <a:pt x="37" y="0"/>
                      <a:pt x="37" y="0"/>
                    </a:cubicBezTo>
                    <a:cubicBezTo>
                      <a:pt x="37" y="0"/>
                      <a:pt x="36" y="0"/>
                      <a:pt x="36"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8" name="Freeform 351"/>
              <p:cNvSpPr>
                <a:spLocks noEditPoints="1"/>
              </p:cNvSpPr>
              <p:nvPr/>
            </p:nvSpPr>
            <p:spPr bwMode="auto">
              <a:xfrm>
                <a:off x="7839076" y="850900"/>
                <a:ext cx="146050" cy="136525"/>
              </a:xfrm>
              <a:custGeom>
                <a:avLst/>
                <a:gdLst>
                  <a:gd name="T0" fmla="*/ 8 w 52"/>
                  <a:gd name="T1" fmla="*/ 23 h 49"/>
                  <a:gd name="T2" fmla="*/ 8 w 52"/>
                  <a:gd name="T3" fmla="*/ 22 h 49"/>
                  <a:gd name="T4" fmla="*/ 16 w 52"/>
                  <a:gd name="T5" fmla="*/ 13 h 49"/>
                  <a:gd name="T6" fmla="*/ 34 w 52"/>
                  <a:gd name="T7" fmla="*/ 5 h 49"/>
                  <a:gd name="T8" fmla="*/ 34 w 52"/>
                  <a:gd name="T9" fmla="*/ 5 h 49"/>
                  <a:gd name="T10" fmla="*/ 35 w 52"/>
                  <a:gd name="T11" fmla="*/ 4 h 49"/>
                  <a:gd name="T12" fmla="*/ 35 w 52"/>
                  <a:gd name="T13" fmla="*/ 5 h 49"/>
                  <a:gd name="T14" fmla="*/ 45 w 52"/>
                  <a:gd name="T15" fmla="*/ 17 h 49"/>
                  <a:gd name="T16" fmla="*/ 38 w 52"/>
                  <a:gd name="T17" fmla="*/ 20 h 49"/>
                  <a:gd name="T18" fmla="*/ 38 w 52"/>
                  <a:gd name="T19" fmla="*/ 20 h 49"/>
                  <a:gd name="T20" fmla="*/ 20 w 52"/>
                  <a:gd name="T21" fmla="*/ 33 h 49"/>
                  <a:gd name="T22" fmla="*/ 14 w 52"/>
                  <a:gd name="T23" fmla="*/ 42 h 49"/>
                  <a:gd name="T24" fmla="*/ 5 w 52"/>
                  <a:gd name="T25" fmla="*/ 30 h 49"/>
                  <a:gd name="T26" fmla="*/ 4 w 52"/>
                  <a:gd name="T27" fmla="*/ 28 h 49"/>
                  <a:gd name="T28" fmla="*/ 6 w 52"/>
                  <a:gd name="T29" fmla="*/ 25 h 49"/>
                  <a:gd name="T30" fmla="*/ 35 w 52"/>
                  <a:gd name="T31" fmla="*/ 0 h 49"/>
                  <a:gd name="T32" fmla="*/ 33 w 52"/>
                  <a:gd name="T33" fmla="*/ 1 h 49"/>
                  <a:gd name="T34" fmla="*/ 29 w 52"/>
                  <a:gd name="T35" fmla="*/ 2 h 49"/>
                  <a:gd name="T36" fmla="*/ 24 w 52"/>
                  <a:gd name="T37" fmla="*/ 4 h 49"/>
                  <a:gd name="T38" fmla="*/ 7 w 52"/>
                  <a:gd name="T39" fmla="*/ 17 h 49"/>
                  <a:gd name="T40" fmla="*/ 5 w 52"/>
                  <a:gd name="T41" fmla="*/ 20 h 49"/>
                  <a:gd name="T42" fmla="*/ 4 w 52"/>
                  <a:gd name="T43" fmla="*/ 20 h 49"/>
                  <a:gd name="T44" fmla="*/ 1 w 52"/>
                  <a:gd name="T45" fmla="*/ 25 h 49"/>
                  <a:gd name="T46" fmla="*/ 0 w 52"/>
                  <a:gd name="T47" fmla="*/ 28 h 49"/>
                  <a:gd name="T48" fmla="*/ 2 w 52"/>
                  <a:gd name="T49" fmla="*/ 32 h 49"/>
                  <a:gd name="T50" fmla="*/ 15 w 52"/>
                  <a:gd name="T51" fmla="*/ 49 h 49"/>
                  <a:gd name="T52" fmla="*/ 17 w 52"/>
                  <a:gd name="T53" fmla="*/ 48 h 49"/>
                  <a:gd name="T54" fmla="*/ 17 w 52"/>
                  <a:gd name="T55" fmla="*/ 48 h 49"/>
                  <a:gd name="T56" fmla="*/ 18 w 52"/>
                  <a:gd name="T57" fmla="*/ 46 h 49"/>
                  <a:gd name="T58" fmla="*/ 18 w 52"/>
                  <a:gd name="T59" fmla="*/ 45 h 49"/>
                  <a:gd name="T60" fmla="*/ 20 w 52"/>
                  <a:gd name="T61" fmla="*/ 39 h 49"/>
                  <a:gd name="T62" fmla="*/ 30 w 52"/>
                  <a:gd name="T63" fmla="*/ 30 h 49"/>
                  <a:gd name="T64" fmla="*/ 30 w 52"/>
                  <a:gd name="T65" fmla="*/ 30 h 49"/>
                  <a:gd name="T66" fmla="*/ 47 w 52"/>
                  <a:gd name="T67" fmla="*/ 21 h 49"/>
                  <a:gd name="T68" fmla="*/ 47 w 52"/>
                  <a:gd name="T69" fmla="*/ 21 h 49"/>
                  <a:gd name="T70" fmla="*/ 47 w 52"/>
                  <a:gd name="T71" fmla="*/ 21 h 49"/>
                  <a:gd name="T72" fmla="*/ 48 w 52"/>
                  <a:gd name="T73" fmla="*/ 22 h 49"/>
                  <a:gd name="T74" fmla="*/ 49 w 52"/>
                  <a:gd name="T75" fmla="*/ 22 h 49"/>
                  <a:gd name="T76" fmla="*/ 51 w 52"/>
                  <a:gd name="T77" fmla="*/ 21 h 49"/>
                  <a:gd name="T78" fmla="*/ 52 w 52"/>
                  <a:gd name="T79" fmla="*/ 20 h 49"/>
                  <a:gd name="T80" fmla="*/ 51 w 52"/>
                  <a:gd name="T81" fmla="*/ 18 h 49"/>
                  <a:gd name="T82" fmla="*/ 37 w 52"/>
                  <a:gd name="T83" fmla="*/ 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2" h="49">
                    <a:moveTo>
                      <a:pt x="7" y="23"/>
                    </a:moveTo>
                    <a:cubicBezTo>
                      <a:pt x="7" y="23"/>
                      <a:pt x="8" y="23"/>
                      <a:pt x="8" y="23"/>
                    </a:cubicBezTo>
                    <a:cubicBezTo>
                      <a:pt x="8" y="23"/>
                      <a:pt x="8" y="23"/>
                      <a:pt x="8" y="23"/>
                    </a:cubicBezTo>
                    <a:cubicBezTo>
                      <a:pt x="8" y="22"/>
                      <a:pt x="8" y="22"/>
                      <a:pt x="8" y="22"/>
                    </a:cubicBezTo>
                    <a:cubicBezTo>
                      <a:pt x="9" y="21"/>
                      <a:pt x="9" y="20"/>
                      <a:pt x="10" y="19"/>
                    </a:cubicBezTo>
                    <a:cubicBezTo>
                      <a:pt x="12" y="17"/>
                      <a:pt x="14" y="15"/>
                      <a:pt x="16" y="13"/>
                    </a:cubicBezTo>
                    <a:cubicBezTo>
                      <a:pt x="20" y="10"/>
                      <a:pt x="24" y="8"/>
                      <a:pt x="29" y="6"/>
                    </a:cubicBezTo>
                    <a:cubicBezTo>
                      <a:pt x="30" y="5"/>
                      <a:pt x="32" y="5"/>
                      <a:pt x="34" y="5"/>
                    </a:cubicBezTo>
                    <a:cubicBezTo>
                      <a:pt x="33" y="3"/>
                      <a:pt x="33" y="3"/>
                      <a:pt x="33" y="3"/>
                    </a:cubicBezTo>
                    <a:cubicBezTo>
                      <a:pt x="34" y="5"/>
                      <a:pt x="34" y="5"/>
                      <a:pt x="34" y="5"/>
                    </a:cubicBezTo>
                    <a:cubicBezTo>
                      <a:pt x="34" y="4"/>
                      <a:pt x="35" y="4"/>
                      <a:pt x="35" y="4"/>
                    </a:cubicBezTo>
                    <a:cubicBezTo>
                      <a:pt x="35" y="4"/>
                      <a:pt x="35" y="4"/>
                      <a:pt x="35" y="4"/>
                    </a:cubicBezTo>
                    <a:cubicBezTo>
                      <a:pt x="35" y="4"/>
                      <a:pt x="35" y="4"/>
                      <a:pt x="35" y="4"/>
                    </a:cubicBezTo>
                    <a:cubicBezTo>
                      <a:pt x="35" y="5"/>
                      <a:pt x="35" y="5"/>
                      <a:pt x="35" y="5"/>
                    </a:cubicBezTo>
                    <a:cubicBezTo>
                      <a:pt x="35" y="5"/>
                      <a:pt x="36" y="5"/>
                      <a:pt x="36" y="6"/>
                    </a:cubicBezTo>
                    <a:cubicBezTo>
                      <a:pt x="45" y="17"/>
                      <a:pt x="45" y="17"/>
                      <a:pt x="45" y="17"/>
                    </a:cubicBezTo>
                    <a:cubicBezTo>
                      <a:pt x="45" y="17"/>
                      <a:pt x="45" y="17"/>
                      <a:pt x="45" y="17"/>
                    </a:cubicBezTo>
                    <a:cubicBezTo>
                      <a:pt x="43" y="18"/>
                      <a:pt x="41" y="18"/>
                      <a:pt x="38" y="20"/>
                    </a:cubicBezTo>
                    <a:cubicBezTo>
                      <a:pt x="38" y="20"/>
                      <a:pt x="38" y="20"/>
                      <a:pt x="38" y="20"/>
                    </a:cubicBezTo>
                    <a:cubicBezTo>
                      <a:pt x="38" y="20"/>
                      <a:pt x="38" y="20"/>
                      <a:pt x="38" y="20"/>
                    </a:cubicBezTo>
                    <a:cubicBezTo>
                      <a:pt x="34" y="21"/>
                      <a:pt x="31" y="24"/>
                      <a:pt x="27" y="26"/>
                    </a:cubicBezTo>
                    <a:cubicBezTo>
                      <a:pt x="25" y="29"/>
                      <a:pt x="22" y="31"/>
                      <a:pt x="20" y="33"/>
                    </a:cubicBezTo>
                    <a:cubicBezTo>
                      <a:pt x="19" y="34"/>
                      <a:pt x="18" y="36"/>
                      <a:pt x="17" y="37"/>
                    </a:cubicBezTo>
                    <a:cubicBezTo>
                      <a:pt x="16" y="38"/>
                      <a:pt x="15" y="40"/>
                      <a:pt x="14" y="42"/>
                    </a:cubicBezTo>
                    <a:cubicBezTo>
                      <a:pt x="14" y="42"/>
                      <a:pt x="14" y="42"/>
                      <a:pt x="14" y="42"/>
                    </a:cubicBezTo>
                    <a:cubicBezTo>
                      <a:pt x="5" y="30"/>
                      <a:pt x="5" y="30"/>
                      <a:pt x="5" y="30"/>
                    </a:cubicBezTo>
                    <a:cubicBezTo>
                      <a:pt x="4" y="29"/>
                      <a:pt x="4" y="29"/>
                      <a:pt x="4" y="29"/>
                    </a:cubicBezTo>
                    <a:cubicBezTo>
                      <a:pt x="4" y="28"/>
                      <a:pt x="4" y="28"/>
                      <a:pt x="4" y="28"/>
                    </a:cubicBezTo>
                    <a:cubicBezTo>
                      <a:pt x="4" y="28"/>
                      <a:pt x="4" y="28"/>
                      <a:pt x="5" y="27"/>
                    </a:cubicBezTo>
                    <a:cubicBezTo>
                      <a:pt x="5" y="26"/>
                      <a:pt x="6" y="26"/>
                      <a:pt x="6" y="25"/>
                    </a:cubicBezTo>
                    <a:cubicBezTo>
                      <a:pt x="7" y="24"/>
                      <a:pt x="7" y="24"/>
                      <a:pt x="7" y="23"/>
                    </a:cubicBezTo>
                    <a:moveTo>
                      <a:pt x="35" y="0"/>
                    </a:moveTo>
                    <a:cubicBezTo>
                      <a:pt x="35" y="0"/>
                      <a:pt x="35" y="0"/>
                      <a:pt x="35" y="0"/>
                    </a:cubicBezTo>
                    <a:cubicBezTo>
                      <a:pt x="34" y="0"/>
                      <a:pt x="33" y="0"/>
                      <a:pt x="33" y="1"/>
                    </a:cubicBezTo>
                    <a:cubicBezTo>
                      <a:pt x="33" y="1"/>
                      <a:pt x="33" y="1"/>
                      <a:pt x="33" y="1"/>
                    </a:cubicBezTo>
                    <a:cubicBezTo>
                      <a:pt x="31" y="1"/>
                      <a:pt x="30" y="1"/>
                      <a:pt x="29" y="2"/>
                    </a:cubicBezTo>
                    <a:cubicBezTo>
                      <a:pt x="28" y="2"/>
                      <a:pt x="28" y="2"/>
                      <a:pt x="27" y="2"/>
                    </a:cubicBezTo>
                    <a:cubicBezTo>
                      <a:pt x="26" y="3"/>
                      <a:pt x="25" y="3"/>
                      <a:pt x="24" y="4"/>
                    </a:cubicBezTo>
                    <a:cubicBezTo>
                      <a:pt x="20" y="5"/>
                      <a:pt x="17" y="7"/>
                      <a:pt x="14" y="10"/>
                    </a:cubicBezTo>
                    <a:cubicBezTo>
                      <a:pt x="11" y="12"/>
                      <a:pt x="9" y="14"/>
                      <a:pt x="7" y="17"/>
                    </a:cubicBezTo>
                    <a:cubicBezTo>
                      <a:pt x="7" y="17"/>
                      <a:pt x="6" y="17"/>
                      <a:pt x="6" y="18"/>
                    </a:cubicBezTo>
                    <a:cubicBezTo>
                      <a:pt x="6" y="18"/>
                      <a:pt x="5" y="19"/>
                      <a:pt x="5" y="20"/>
                    </a:cubicBezTo>
                    <a:cubicBezTo>
                      <a:pt x="4" y="20"/>
                      <a:pt x="4" y="20"/>
                      <a:pt x="4" y="20"/>
                    </a:cubicBezTo>
                    <a:cubicBezTo>
                      <a:pt x="4" y="20"/>
                      <a:pt x="4" y="20"/>
                      <a:pt x="4" y="20"/>
                    </a:cubicBezTo>
                    <a:cubicBezTo>
                      <a:pt x="4" y="21"/>
                      <a:pt x="4" y="21"/>
                      <a:pt x="3" y="22"/>
                    </a:cubicBezTo>
                    <a:cubicBezTo>
                      <a:pt x="2" y="23"/>
                      <a:pt x="2" y="24"/>
                      <a:pt x="1" y="25"/>
                    </a:cubicBezTo>
                    <a:cubicBezTo>
                      <a:pt x="1" y="26"/>
                      <a:pt x="1" y="26"/>
                      <a:pt x="0" y="27"/>
                    </a:cubicBezTo>
                    <a:cubicBezTo>
                      <a:pt x="0" y="27"/>
                      <a:pt x="0" y="28"/>
                      <a:pt x="0" y="28"/>
                    </a:cubicBezTo>
                    <a:cubicBezTo>
                      <a:pt x="0" y="29"/>
                      <a:pt x="0" y="30"/>
                      <a:pt x="0" y="30"/>
                    </a:cubicBezTo>
                    <a:cubicBezTo>
                      <a:pt x="1" y="31"/>
                      <a:pt x="1" y="32"/>
                      <a:pt x="2" y="32"/>
                    </a:cubicBezTo>
                    <a:cubicBezTo>
                      <a:pt x="14" y="48"/>
                      <a:pt x="14" y="48"/>
                      <a:pt x="14" y="48"/>
                    </a:cubicBezTo>
                    <a:cubicBezTo>
                      <a:pt x="14" y="48"/>
                      <a:pt x="15" y="49"/>
                      <a:pt x="15" y="49"/>
                    </a:cubicBezTo>
                    <a:cubicBezTo>
                      <a:pt x="15" y="49"/>
                      <a:pt x="16" y="49"/>
                      <a:pt x="16" y="49"/>
                    </a:cubicBezTo>
                    <a:cubicBezTo>
                      <a:pt x="16" y="49"/>
                      <a:pt x="16" y="48"/>
                      <a:pt x="17" y="48"/>
                    </a:cubicBezTo>
                    <a:cubicBezTo>
                      <a:pt x="17" y="48"/>
                      <a:pt x="17" y="48"/>
                      <a:pt x="17" y="48"/>
                    </a:cubicBezTo>
                    <a:cubicBezTo>
                      <a:pt x="17" y="48"/>
                      <a:pt x="17" y="48"/>
                      <a:pt x="17" y="48"/>
                    </a:cubicBezTo>
                    <a:cubicBezTo>
                      <a:pt x="18" y="47"/>
                      <a:pt x="18" y="47"/>
                      <a:pt x="18" y="46"/>
                    </a:cubicBezTo>
                    <a:cubicBezTo>
                      <a:pt x="18" y="46"/>
                      <a:pt x="18" y="46"/>
                      <a:pt x="18" y="46"/>
                    </a:cubicBezTo>
                    <a:cubicBezTo>
                      <a:pt x="18" y="46"/>
                      <a:pt x="18" y="46"/>
                      <a:pt x="18" y="46"/>
                    </a:cubicBezTo>
                    <a:cubicBezTo>
                      <a:pt x="18" y="45"/>
                      <a:pt x="18" y="45"/>
                      <a:pt x="18" y="45"/>
                    </a:cubicBezTo>
                    <a:cubicBezTo>
                      <a:pt x="18" y="45"/>
                      <a:pt x="18" y="45"/>
                      <a:pt x="18" y="45"/>
                    </a:cubicBezTo>
                    <a:cubicBezTo>
                      <a:pt x="18" y="43"/>
                      <a:pt x="19" y="41"/>
                      <a:pt x="20" y="39"/>
                    </a:cubicBezTo>
                    <a:cubicBezTo>
                      <a:pt x="21" y="38"/>
                      <a:pt x="22" y="37"/>
                      <a:pt x="23" y="36"/>
                    </a:cubicBezTo>
                    <a:cubicBezTo>
                      <a:pt x="25" y="34"/>
                      <a:pt x="27" y="32"/>
                      <a:pt x="30" y="30"/>
                    </a:cubicBezTo>
                    <a:cubicBezTo>
                      <a:pt x="30" y="30"/>
                      <a:pt x="30" y="30"/>
                      <a:pt x="30" y="30"/>
                    </a:cubicBezTo>
                    <a:cubicBezTo>
                      <a:pt x="30" y="30"/>
                      <a:pt x="30" y="30"/>
                      <a:pt x="30" y="30"/>
                    </a:cubicBezTo>
                    <a:cubicBezTo>
                      <a:pt x="33" y="27"/>
                      <a:pt x="37" y="25"/>
                      <a:pt x="39" y="23"/>
                    </a:cubicBezTo>
                    <a:cubicBezTo>
                      <a:pt x="42" y="22"/>
                      <a:pt x="45" y="21"/>
                      <a:pt x="47" y="21"/>
                    </a:cubicBezTo>
                    <a:cubicBezTo>
                      <a:pt x="47" y="21"/>
                      <a:pt x="47" y="21"/>
                      <a:pt x="47" y="21"/>
                    </a:cubicBezTo>
                    <a:cubicBezTo>
                      <a:pt x="47" y="21"/>
                      <a:pt x="47" y="21"/>
                      <a:pt x="47" y="21"/>
                    </a:cubicBezTo>
                    <a:cubicBezTo>
                      <a:pt x="47" y="21"/>
                      <a:pt x="47" y="21"/>
                      <a:pt x="47" y="21"/>
                    </a:cubicBezTo>
                    <a:cubicBezTo>
                      <a:pt x="47" y="21"/>
                      <a:pt x="47" y="21"/>
                      <a:pt x="47" y="21"/>
                    </a:cubicBezTo>
                    <a:cubicBezTo>
                      <a:pt x="47" y="21"/>
                      <a:pt x="48" y="21"/>
                      <a:pt x="48" y="21"/>
                    </a:cubicBezTo>
                    <a:cubicBezTo>
                      <a:pt x="48" y="21"/>
                      <a:pt x="48" y="21"/>
                      <a:pt x="48" y="22"/>
                    </a:cubicBezTo>
                    <a:cubicBezTo>
                      <a:pt x="48" y="22"/>
                      <a:pt x="48" y="22"/>
                      <a:pt x="49" y="22"/>
                    </a:cubicBezTo>
                    <a:cubicBezTo>
                      <a:pt x="49" y="22"/>
                      <a:pt x="49" y="22"/>
                      <a:pt x="49" y="22"/>
                    </a:cubicBezTo>
                    <a:cubicBezTo>
                      <a:pt x="50" y="22"/>
                      <a:pt x="50" y="22"/>
                      <a:pt x="50" y="22"/>
                    </a:cubicBezTo>
                    <a:cubicBezTo>
                      <a:pt x="50" y="22"/>
                      <a:pt x="50" y="22"/>
                      <a:pt x="51" y="21"/>
                    </a:cubicBezTo>
                    <a:cubicBezTo>
                      <a:pt x="51" y="21"/>
                      <a:pt x="51" y="21"/>
                      <a:pt x="51" y="21"/>
                    </a:cubicBezTo>
                    <a:cubicBezTo>
                      <a:pt x="51" y="21"/>
                      <a:pt x="52" y="20"/>
                      <a:pt x="52" y="20"/>
                    </a:cubicBezTo>
                    <a:cubicBezTo>
                      <a:pt x="52" y="19"/>
                      <a:pt x="52" y="19"/>
                      <a:pt x="51" y="18"/>
                    </a:cubicBezTo>
                    <a:cubicBezTo>
                      <a:pt x="51" y="18"/>
                      <a:pt x="51" y="18"/>
                      <a:pt x="51" y="18"/>
                    </a:cubicBezTo>
                    <a:cubicBezTo>
                      <a:pt x="39" y="3"/>
                      <a:pt x="39" y="3"/>
                      <a:pt x="39" y="3"/>
                    </a:cubicBezTo>
                    <a:cubicBezTo>
                      <a:pt x="38" y="2"/>
                      <a:pt x="38" y="2"/>
                      <a:pt x="37" y="1"/>
                    </a:cubicBezTo>
                    <a:cubicBezTo>
                      <a:pt x="37" y="1"/>
                      <a:pt x="36" y="0"/>
                      <a:pt x="35"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9" name="Freeform 352"/>
              <p:cNvSpPr>
                <a:spLocks noEditPoints="1"/>
              </p:cNvSpPr>
              <p:nvPr/>
            </p:nvSpPr>
            <p:spPr bwMode="auto">
              <a:xfrm>
                <a:off x="8183563" y="1287463"/>
                <a:ext cx="142875" cy="131763"/>
              </a:xfrm>
              <a:custGeom>
                <a:avLst/>
                <a:gdLst>
                  <a:gd name="T0" fmla="*/ 25 w 51"/>
                  <a:gd name="T1" fmla="*/ 23 h 47"/>
                  <a:gd name="T2" fmla="*/ 38 w 51"/>
                  <a:gd name="T3" fmla="*/ 7 h 47"/>
                  <a:gd name="T4" fmla="*/ 46 w 51"/>
                  <a:gd name="T5" fmla="*/ 17 h 47"/>
                  <a:gd name="T6" fmla="*/ 47 w 51"/>
                  <a:gd name="T7" fmla="*/ 19 h 47"/>
                  <a:gd name="T8" fmla="*/ 35 w 51"/>
                  <a:gd name="T9" fmla="*/ 35 h 47"/>
                  <a:gd name="T10" fmla="*/ 22 w 51"/>
                  <a:gd name="T11" fmla="*/ 42 h 47"/>
                  <a:gd name="T12" fmla="*/ 18 w 51"/>
                  <a:gd name="T13" fmla="*/ 43 h 47"/>
                  <a:gd name="T14" fmla="*/ 16 w 51"/>
                  <a:gd name="T15" fmla="*/ 43 h 47"/>
                  <a:gd name="T16" fmla="*/ 7 w 51"/>
                  <a:gd name="T17" fmla="*/ 32 h 47"/>
                  <a:gd name="T18" fmla="*/ 11 w 51"/>
                  <a:gd name="T19" fmla="*/ 31 h 47"/>
                  <a:gd name="T20" fmla="*/ 24 w 51"/>
                  <a:gd name="T21" fmla="*/ 24 h 47"/>
                  <a:gd name="T22" fmla="*/ 24 w 51"/>
                  <a:gd name="T23" fmla="*/ 23 h 47"/>
                  <a:gd name="T24" fmla="*/ 24 w 51"/>
                  <a:gd name="T25" fmla="*/ 23 h 47"/>
                  <a:gd name="T26" fmla="*/ 24 w 51"/>
                  <a:gd name="T27" fmla="*/ 23 h 47"/>
                  <a:gd name="T28" fmla="*/ 25 w 51"/>
                  <a:gd name="T29" fmla="*/ 23 h 47"/>
                  <a:gd name="T30" fmla="*/ 36 w 51"/>
                  <a:gd name="T31" fmla="*/ 0 h 47"/>
                  <a:gd name="T32" fmla="*/ 35 w 51"/>
                  <a:gd name="T33" fmla="*/ 1 h 47"/>
                  <a:gd name="T34" fmla="*/ 35 w 51"/>
                  <a:gd name="T35" fmla="*/ 3 h 47"/>
                  <a:gd name="T36" fmla="*/ 35 w 51"/>
                  <a:gd name="T37" fmla="*/ 4 h 47"/>
                  <a:gd name="T38" fmla="*/ 35 w 51"/>
                  <a:gd name="T39" fmla="*/ 4 h 47"/>
                  <a:gd name="T40" fmla="*/ 35 w 51"/>
                  <a:gd name="T41" fmla="*/ 4 h 47"/>
                  <a:gd name="T42" fmla="*/ 32 w 51"/>
                  <a:gd name="T43" fmla="*/ 11 h 47"/>
                  <a:gd name="T44" fmla="*/ 23 w 51"/>
                  <a:gd name="T45" fmla="*/ 20 h 47"/>
                  <a:gd name="T46" fmla="*/ 22 w 51"/>
                  <a:gd name="T47" fmla="*/ 20 h 47"/>
                  <a:gd name="T48" fmla="*/ 15 w 51"/>
                  <a:gd name="T49" fmla="*/ 25 h 47"/>
                  <a:gd name="T50" fmla="*/ 6 w 51"/>
                  <a:gd name="T51" fmla="*/ 28 h 47"/>
                  <a:gd name="T52" fmla="*/ 4 w 51"/>
                  <a:gd name="T53" fmla="*/ 28 h 47"/>
                  <a:gd name="T54" fmla="*/ 4 w 51"/>
                  <a:gd name="T55" fmla="*/ 28 h 47"/>
                  <a:gd name="T56" fmla="*/ 1 w 51"/>
                  <a:gd name="T57" fmla="*/ 27 h 47"/>
                  <a:gd name="T58" fmla="*/ 0 w 51"/>
                  <a:gd name="T59" fmla="*/ 29 h 47"/>
                  <a:gd name="T60" fmla="*/ 1 w 51"/>
                  <a:gd name="T61" fmla="*/ 30 h 47"/>
                  <a:gd name="T62" fmla="*/ 14 w 51"/>
                  <a:gd name="T63" fmla="*/ 46 h 47"/>
                  <a:gd name="T64" fmla="*/ 18 w 51"/>
                  <a:gd name="T65" fmla="*/ 47 h 47"/>
                  <a:gd name="T66" fmla="*/ 29 w 51"/>
                  <a:gd name="T67" fmla="*/ 43 h 47"/>
                  <a:gd name="T68" fmla="*/ 47 w 51"/>
                  <a:gd name="T69" fmla="*/ 28 h 47"/>
                  <a:gd name="T70" fmla="*/ 50 w 51"/>
                  <a:gd name="T71" fmla="*/ 17 h 47"/>
                  <a:gd name="T72" fmla="*/ 38 w 51"/>
                  <a:gd name="T73" fmla="*/ 1 h 47"/>
                  <a:gd name="T74" fmla="*/ 37 w 51"/>
                  <a:gd name="T75"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1" h="47">
                    <a:moveTo>
                      <a:pt x="25" y="23"/>
                    </a:moveTo>
                    <a:cubicBezTo>
                      <a:pt x="25" y="23"/>
                      <a:pt x="25" y="23"/>
                      <a:pt x="25" y="23"/>
                    </a:cubicBezTo>
                    <a:cubicBezTo>
                      <a:pt x="29" y="20"/>
                      <a:pt x="32" y="16"/>
                      <a:pt x="35" y="13"/>
                    </a:cubicBezTo>
                    <a:cubicBezTo>
                      <a:pt x="36" y="11"/>
                      <a:pt x="37" y="9"/>
                      <a:pt x="38" y="7"/>
                    </a:cubicBezTo>
                    <a:cubicBezTo>
                      <a:pt x="38" y="7"/>
                      <a:pt x="38" y="7"/>
                      <a:pt x="38" y="7"/>
                    </a:cubicBezTo>
                    <a:cubicBezTo>
                      <a:pt x="46" y="17"/>
                      <a:pt x="46" y="17"/>
                      <a:pt x="46" y="17"/>
                    </a:cubicBezTo>
                    <a:cubicBezTo>
                      <a:pt x="46" y="18"/>
                      <a:pt x="46" y="18"/>
                      <a:pt x="46" y="19"/>
                    </a:cubicBezTo>
                    <a:cubicBezTo>
                      <a:pt x="47" y="19"/>
                      <a:pt x="47" y="19"/>
                      <a:pt x="47" y="19"/>
                    </a:cubicBezTo>
                    <a:cubicBezTo>
                      <a:pt x="47" y="20"/>
                      <a:pt x="46" y="23"/>
                      <a:pt x="44" y="26"/>
                    </a:cubicBezTo>
                    <a:cubicBezTo>
                      <a:pt x="41" y="29"/>
                      <a:pt x="38" y="32"/>
                      <a:pt x="35" y="35"/>
                    </a:cubicBezTo>
                    <a:cubicBezTo>
                      <a:pt x="32" y="37"/>
                      <a:pt x="29" y="38"/>
                      <a:pt x="27" y="40"/>
                    </a:cubicBezTo>
                    <a:cubicBezTo>
                      <a:pt x="25" y="41"/>
                      <a:pt x="23" y="42"/>
                      <a:pt x="22" y="42"/>
                    </a:cubicBezTo>
                    <a:cubicBezTo>
                      <a:pt x="20" y="43"/>
                      <a:pt x="19" y="43"/>
                      <a:pt x="18" y="43"/>
                    </a:cubicBezTo>
                    <a:cubicBezTo>
                      <a:pt x="18" y="43"/>
                      <a:pt x="18" y="43"/>
                      <a:pt x="18" y="43"/>
                    </a:cubicBezTo>
                    <a:cubicBezTo>
                      <a:pt x="17" y="43"/>
                      <a:pt x="17" y="43"/>
                      <a:pt x="16" y="43"/>
                    </a:cubicBezTo>
                    <a:cubicBezTo>
                      <a:pt x="16" y="43"/>
                      <a:pt x="16" y="43"/>
                      <a:pt x="16" y="43"/>
                    </a:cubicBezTo>
                    <a:cubicBezTo>
                      <a:pt x="16" y="42"/>
                      <a:pt x="16" y="42"/>
                      <a:pt x="15" y="42"/>
                    </a:cubicBezTo>
                    <a:cubicBezTo>
                      <a:pt x="7" y="32"/>
                      <a:pt x="7" y="32"/>
                      <a:pt x="7" y="32"/>
                    </a:cubicBezTo>
                    <a:cubicBezTo>
                      <a:pt x="7" y="32"/>
                      <a:pt x="7" y="32"/>
                      <a:pt x="7" y="32"/>
                    </a:cubicBezTo>
                    <a:cubicBezTo>
                      <a:pt x="8" y="32"/>
                      <a:pt x="10" y="31"/>
                      <a:pt x="11" y="31"/>
                    </a:cubicBezTo>
                    <a:cubicBezTo>
                      <a:pt x="13" y="30"/>
                      <a:pt x="15" y="29"/>
                      <a:pt x="17" y="28"/>
                    </a:cubicBezTo>
                    <a:cubicBezTo>
                      <a:pt x="19" y="27"/>
                      <a:pt x="21" y="25"/>
                      <a:pt x="24" y="24"/>
                    </a:cubicBezTo>
                    <a:cubicBezTo>
                      <a:pt x="24" y="24"/>
                      <a:pt x="24" y="24"/>
                      <a:pt x="24" y="23"/>
                    </a:cubicBezTo>
                    <a:cubicBezTo>
                      <a:pt x="24" y="23"/>
                      <a:pt x="24" y="23"/>
                      <a:pt x="24" y="23"/>
                    </a:cubicBezTo>
                    <a:cubicBezTo>
                      <a:pt x="24" y="23"/>
                      <a:pt x="24" y="23"/>
                      <a:pt x="24" y="23"/>
                    </a:cubicBezTo>
                    <a:cubicBezTo>
                      <a:pt x="24" y="23"/>
                      <a:pt x="24" y="23"/>
                      <a:pt x="24" y="23"/>
                    </a:cubicBezTo>
                    <a:cubicBezTo>
                      <a:pt x="24" y="23"/>
                      <a:pt x="24" y="23"/>
                      <a:pt x="24" y="23"/>
                    </a:cubicBezTo>
                    <a:cubicBezTo>
                      <a:pt x="24" y="23"/>
                      <a:pt x="24" y="23"/>
                      <a:pt x="24" y="23"/>
                    </a:cubicBezTo>
                    <a:cubicBezTo>
                      <a:pt x="24" y="23"/>
                      <a:pt x="24" y="23"/>
                      <a:pt x="25" y="23"/>
                    </a:cubicBezTo>
                    <a:cubicBezTo>
                      <a:pt x="25" y="23"/>
                      <a:pt x="25" y="23"/>
                      <a:pt x="25" y="23"/>
                    </a:cubicBezTo>
                    <a:cubicBezTo>
                      <a:pt x="25" y="23"/>
                      <a:pt x="25" y="23"/>
                      <a:pt x="25" y="23"/>
                    </a:cubicBezTo>
                    <a:moveTo>
                      <a:pt x="36" y="0"/>
                    </a:moveTo>
                    <a:cubicBezTo>
                      <a:pt x="36" y="0"/>
                      <a:pt x="35" y="0"/>
                      <a:pt x="35" y="0"/>
                    </a:cubicBezTo>
                    <a:cubicBezTo>
                      <a:pt x="35" y="1"/>
                      <a:pt x="35" y="1"/>
                      <a:pt x="35" y="1"/>
                    </a:cubicBezTo>
                    <a:cubicBezTo>
                      <a:pt x="34" y="1"/>
                      <a:pt x="34" y="3"/>
                      <a:pt x="34" y="3"/>
                    </a:cubicBezTo>
                    <a:cubicBezTo>
                      <a:pt x="35" y="3"/>
                      <a:pt x="35" y="3"/>
                      <a:pt x="35" y="3"/>
                    </a:cubicBezTo>
                    <a:cubicBezTo>
                      <a:pt x="34" y="3"/>
                      <a:pt x="34" y="3"/>
                      <a:pt x="34" y="3"/>
                    </a:cubicBezTo>
                    <a:cubicBezTo>
                      <a:pt x="34" y="3"/>
                      <a:pt x="35" y="3"/>
                      <a:pt x="35" y="4"/>
                    </a:cubicBezTo>
                    <a:cubicBezTo>
                      <a:pt x="35" y="4"/>
                      <a:pt x="35" y="4"/>
                      <a:pt x="35" y="4"/>
                    </a:cubicBezTo>
                    <a:cubicBezTo>
                      <a:pt x="35" y="4"/>
                      <a:pt x="35" y="4"/>
                      <a:pt x="35" y="4"/>
                    </a:cubicBezTo>
                    <a:cubicBezTo>
                      <a:pt x="35" y="4"/>
                      <a:pt x="35" y="4"/>
                      <a:pt x="35" y="4"/>
                    </a:cubicBezTo>
                    <a:cubicBezTo>
                      <a:pt x="35" y="4"/>
                      <a:pt x="35" y="4"/>
                      <a:pt x="35" y="4"/>
                    </a:cubicBezTo>
                    <a:cubicBezTo>
                      <a:pt x="35" y="4"/>
                      <a:pt x="35" y="4"/>
                      <a:pt x="35" y="4"/>
                    </a:cubicBezTo>
                    <a:cubicBezTo>
                      <a:pt x="35" y="5"/>
                      <a:pt x="34" y="8"/>
                      <a:pt x="32" y="11"/>
                    </a:cubicBezTo>
                    <a:cubicBezTo>
                      <a:pt x="29" y="13"/>
                      <a:pt x="26" y="17"/>
                      <a:pt x="23" y="20"/>
                    </a:cubicBezTo>
                    <a:cubicBezTo>
                      <a:pt x="23" y="20"/>
                      <a:pt x="23" y="20"/>
                      <a:pt x="23" y="20"/>
                    </a:cubicBezTo>
                    <a:cubicBezTo>
                      <a:pt x="22" y="20"/>
                      <a:pt x="22" y="20"/>
                      <a:pt x="22" y="20"/>
                    </a:cubicBezTo>
                    <a:cubicBezTo>
                      <a:pt x="22" y="20"/>
                      <a:pt x="22" y="20"/>
                      <a:pt x="22" y="20"/>
                    </a:cubicBezTo>
                    <a:cubicBezTo>
                      <a:pt x="22" y="20"/>
                      <a:pt x="22" y="20"/>
                      <a:pt x="22" y="20"/>
                    </a:cubicBezTo>
                    <a:cubicBezTo>
                      <a:pt x="20" y="22"/>
                      <a:pt x="17" y="23"/>
                      <a:pt x="15" y="25"/>
                    </a:cubicBezTo>
                    <a:cubicBezTo>
                      <a:pt x="13" y="26"/>
                      <a:pt x="12" y="26"/>
                      <a:pt x="10" y="27"/>
                    </a:cubicBezTo>
                    <a:cubicBezTo>
                      <a:pt x="8" y="28"/>
                      <a:pt x="7" y="28"/>
                      <a:pt x="6" y="28"/>
                    </a:cubicBezTo>
                    <a:cubicBezTo>
                      <a:pt x="6" y="28"/>
                      <a:pt x="6" y="28"/>
                      <a:pt x="6" y="28"/>
                    </a:cubicBezTo>
                    <a:cubicBezTo>
                      <a:pt x="5" y="28"/>
                      <a:pt x="5" y="28"/>
                      <a:pt x="4" y="28"/>
                    </a:cubicBezTo>
                    <a:cubicBezTo>
                      <a:pt x="4" y="28"/>
                      <a:pt x="4" y="28"/>
                      <a:pt x="4" y="28"/>
                    </a:cubicBezTo>
                    <a:cubicBezTo>
                      <a:pt x="4" y="28"/>
                      <a:pt x="4" y="28"/>
                      <a:pt x="4" y="28"/>
                    </a:cubicBezTo>
                    <a:cubicBezTo>
                      <a:pt x="4" y="27"/>
                      <a:pt x="3" y="27"/>
                      <a:pt x="3" y="27"/>
                    </a:cubicBezTo>
                    <a:cubicBezTo>
                      <a:pt x="2" y="27"/>
                      <a:pt x="2" y="27"/>
                      <a:pt x="1" y="27"/>
                    </a:cubicBezTo>
                    <a:cubicBezTo>
                      <a:pt x="1" y="27"/>
                      <a:pt x="1" y="27"/>
                      <a:pt x="1" y="27"/>
                    </a:cubicBezTo>
                    <a:cubicBezTo>
                      <a:pt x="1" y="28"/>
                      <a:pt x="0" y="28"/>
                      <a:pt x="0" y="29"/>
                    </a:cubicBezTo>
                    <a:cubicBezTo>
                      <a:pt x="0" y="29"/>
                      <a:pt x="0" y="30"/>
                      <a:pt x="1" y="30"/>
                    </a:cubicBezTo>
                    <a:cubicBezTo>
                      <a:pt x="1" y="30"/>
                      <a:pt x="1" y="30"/>
                      <a:pt x="1" y="30"/>
                    </a:cubicBezTo>
                    <a:cubicBezTo>
                      <a:pt x="13" y="45"/>
                      <a:pt x="13" y="45"/>
                      <a:pt x="13" y="45"/>
                    </a:cubicBezTo>
                    <a:cubicBezTo>
                      <a:pt x="13" y="46"/>
                      <a:pt x="13" y="46"/>
                      <a:pt x="14" y="46"/>
                    </a:cubicBezTo>
                    <a:cubicBezTo>
                      <a:pt x="14" y="46"/>
                      <a:pt x="15" y="46"/>
                      <a:pt x="15" y="47"/>
                    </a:cubicBezTo>
                    <a:cubicBezTo>
                      <a:pt x="16" y="47"/>
                      <a:pt x="17" y="47"/>
                      <a:pt x="18" y="47"/>
                    </a:cubicBezTo>
                    <a:cubicBezTo>
                      <a:pt x="19" y="47"/>
                      <a:pt x="21" y="47"/>
                      <a:pt x="23" y="46"/>
                    </a:cubicBezTo>
                    <a:cubicBezTo>
                      <a:pt x="25" y="45"/>
                      <a:pt x="27" y="44"/>
                      <a:pt x="29" y="43"/>
                    </a:cubicBezTo>
                    <a:cubicBezTo>
                      <a:pt x="31" y="42"/>
                      <a:pt x="34" y="40"/>
                      <a:pt x="37" y="38"/>
                    </a:cubicBezTo>
                    <a:cubicBezTo>
                      <a:pt x="41" y="35"/>
                      <a:pt x="44" y="31"/>
                      <a:pt x="47" y="28"/>
                    </a:cubicBezTo>
                    <a:cubicBezTo>
                      <a:pt x="49" y="25"/>
                      <a:pt x="51" y="22"/>
                      <a:pt x="51" y="19"/>
                    </a:cubicBezTo>
                    <a:cubicBezTo>
                      <a:pt x="51" y="19"/>
                      <a:pt x="51" y="18"/>
                      <a:pt x="50" y="17"/>
                    </a:cubicBezTo>
                    <a:cubicBezTo>
                      <a:pt x="50" y="17"/>
                      <a:pt x="50" y="16"/>
                      <a:pt x="50" y="16"/>
                    </a:cubicBezTo>
                    <a:cubicBezTo>
                      <a:pt x="38" y="1"/>
                      <a:pt x="38" y="1"/>
                      <a:pt x="38" y="1"/>
                    </a:cubicBezTo>
                    <a:cubicBezTo>
                      <a:pt x="38" y="1"/>
                      <a:pt x="38" y="1"/>
                      <a:pt x="38" y="1"/>
                    </a:cubicBezTo>
                    <a:cubicBezTo>
                      <a:pt x="38" y="0"/>
                      <a:pt x="37" y="0"/>
                      <a:pt x="37" y="0"/>
                    </a:cubicBezTo>
                    <a:cubicBezTo>
                      <a:pt x="36" y="0"/>
                      <a:pt x="36" y="0"/>
                      <a:pt x="36"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87" name="组合 86"/>
            <p:cNvGrpSpPr/>
            <p:nvPr/>
          </p:nvGrpSpPr>
          <p:grpSpPr>
            <a:xfrm>
              <a:off x="11081543" y="1901825"/>
              <a:ext cx="538163" cy="496888"/>
              <a:chOff x="9732963" y="2176463"/>
              <a:chExt cx="538163" cy="496888"/>
            </a:xfrm>
          </p:grpSpPr>
          <p:sp>
            <p:nvSpPr>
              <p:cNvPr id="133" name="Freeform 353"/>
              <p:cNvSpPr>
                <a:spLocks noEditPoints="1"/>
              </p:cNvSpPr>
              <p:nvPr/>
            </p:nvSpPr>
            <p:spPr bwMode="auto">
              <a:xfrm>
                <a:off x="9812338" y="2255838"/>
                <a:ext cx="396875" cy="363538"/>
              </a:xfrm>
              <a:custGeom>
                <a:avLst/>
                <a:gdLst>
                  <a:gd name="T0" fmla="*/ 142 w 142"/>
                  <a:gd name="T1" fmla="*/ 85 h 130"/>
                  <a:gd name="T2" fmla="*/ 107 w 142"/>
                  <a:gd name="T3" fmla="*/ 130 h 130"/>
                  <a:gd name="T4" fmla="*/ 108 w 142"/>
                  <a:gd name="T5" fmla="*/ 130 h 130"/>
                  <a:gd name="T6" fmla="*/ 141 w 142"/>
                  <a:gd name="T7" fmla="*/ 86 h 130"/>
                  <a:gd name="T8" fmla="*/ 142 w 142"/>
                  <a:gd name="T9" fmla="*/ 85 h 130"/>
                  <a:gd name="T10" fmla="*/ 59 w 142"/>
                  <a:gd name="T11" fmla="*/ 0 h 130"/>
                  <a:gd name="T12" fmla="*/ 13 w 142"/>
                  <a:gd name="T13" fmla="*/ 21 h 130"/>
                  <a:gd name="T14" fmla="*/ 13 w 142"/>
                  <a:gd name="T15" fmla="*/ 21 h 130"/>
                  <a:gd name="T16" fmla="*/ 0 w 142"/>
                  <a:gd name="T17" fmla="*/ 57 h 130"/>
                  <a:gd name="T18" fmla="*/ 24 w 142"/>
                  <a:gd name="T19" fmla="*/ 107 h 130"/>
                  <a:gd name="T20" fmla="*/ 62 w 142"/>
                  <a:gd name="T21" fmla="*/ 121 h 130"/>
                  <a:gd name="T22" fmla="*/ 62 w 142"/>
                  <a:gd name="T23" fmla="*/ 121 h 130"/>
                  <a:gd name="T24" fmla="*/ 74 w 142"/>
                  <a:gd name="T25" fmla="*/ 120 h 130"/>
                  <a:gd name="T26" fmla="*/ 103 w 142"/>
                  <a:gd name="T27" fmla="*/ 129 h 130"/>
                  <a:gd name="T28" fmla="*/ 105 w 142"/>
                  <a:gd name="T29" fmla="*/ 126 h 130"/>
                  <a:gd name="T30" fmla="*/ 74 w 142"/>
                  <a:gd name="T31" fmla="*/ 116 h 130"/>
                  <a:gd name="T32" fmla="*/ 74 w 142"/>
                  <a:gd name="T33" fmla="*/ 116 h 130"/>
                  <a:gd name="T34" fmla="*/ 62 w 142"/>
                  <a:gd name="T35" fmla="*/ 117 h 130"/>
                  <a:gd name="T36" fmla="*/ 26 w 142"/>
                  <a:gd name="T37" fmla="*/ 104 h 130"/>
                  <a:gd name="T38" fmla="*/ 4 w 142"/>
                  <a:gd name="T39" fmla="*/ 57 h 130"/>
                  <a:gd name="T40" fmla="*/ 16 w 142"/>
                  <a:gd name="T41" fmla="*/ 23 h 130"/>
                  <a:gd name="T42" fmla="*/ 15 w 142"/>
                  <a:gd name="T43" fmla="*/ 22 h 130"/>
                  <a:gd name="T44" fmla="*/ 16 w 142"/>
                  <a:gd name="T45" fmla="*/ 23 h 130"/>
                  <a:gd name="T46" fmla="*/ 59 w 142"/>
                  <a:gd name="T47" fmla="*/ 4 h 130"/>
                  <a:gd name="T48" fmla="*/ 97 w 142"/>
                  <a:gd name="T49" fmla="*/ 18 h 130"/>
                  <a:gd name="T50" fmla="*/ 117 w 142"/>
                  <a:gd name="T51" fmla="*/ 55 h 130"/>
                  <a:gd name="T52" fmla="*/ 118 w 142"/>
                  <a:gd name="T53" fmla="*/ 55 h 130"/>
                  <a:gd name="T54" fmla="*/ 137 w 142"/>
                  <a:gd name="T55" fmla="*/ 84 h 130"/>
                  <a:gd name="T56" fmla="*/ 139 w 142"/>
                  <a:gd name="T57" fmla="*/ 81 h 130"/>
                  <a:gd name="T58" fmla="*/ 126 w 142"/>
                  <a:gd name="T59" fmla="*/ 64 h 130"/>
                  <a:gd name="T60" fmla="*/ 122 w 142"/>
                  <a:gd name="T61" fmla="*/ 57 h 130"/>
                  <a:gd name="T62" fmla="*/ 122 w 142"/>
                  <a:gd name="T63" fmla="*/ 55 h 130"/>
                  <a:gd name="T64" fmla="*/ 121 w 142"/>
                  <a:gd name="T65" fmla="*/ 54 h 130"/>
                  <a:gd name="T66" fmla="*/ 100 w 142"/>
                  <a:gd name="T67" fmla="*/ 15 h 130"/>
                  <a:gd name="T68" fmla="*/ 59 w 142"/>
                  <a:gd name="T69" fmla="*/ 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2" h="130">
                    <a:moveTo>
                      <a:pt x="142" y="85"/>
                    </a:moveTo>
                    <a:cubicBezTo>
                      <a:pt x="107" y="130"/>
                      <a:pt x="107" y="130"/>
                      <a:pt x="107" y="130"/>
                    </a:cubicBezTo>
                    <a:cubicBezTo>
                      <a:pt x="107" y="130"/>
                      <a:pt x="107" y="130"/>
                      <a:pt x="108" y="130"/>
                    </a:cubicBezTo>
                    <a:cubicBezTo>
                      <a:pt x="141" y="86"/>
                      <a:pt x="141" y="86"/>
                      <a:pt x="141" y="86"/>
                    </a:cubicBezTo>
                    <a:cubicBezTo>
                      <a:pt x="141" y="85"/>
                      <a:pt x="142" y="85"/>
                      <a:pt x="142" y="85"/>
                    </a:cubicBezTo>
                    <a:moveTo>
                      <a:pt x="59" y="0"/>
                    </a:moveTo>
                    <a:cubicBezTo>
                      <a:pt x="41" y="0"/>
                      <a:pt x="24" y="7"/>
                      <a:pt x="13" y="21"/>
                    </a:cubicBezTo>
                    <a:cubicBezTo>
                      <a:pt x="13" y="21"/>
                      <a:pt x="13" y="21"/>
                      <a:pt x="13" y="21"/>
                    </a:cubicBezTo>
                    <a:cubicBezTo>
                      <a:pt x="4" y="31"/>
                      <a:pt x="0" y="44"/>
                      <a:pt x="0" y="57"/>
                    </a:cubicBezTo>
                    <a:cubicBezTo>
                      <a:pt x="0" y="76"/>
                      <a:pt x="8" y="94"/>
                      <a:pt x="24" y="107"/>
                    </a:cubicBezTo>
                    <a:cubicBezTo>
                      <a:pt x="35" y="116"/>
                      <a:pt x="49" y="121"/>
                      <a:pt x="62" y="121"/>
                    </a:cubicBezTo>
                    <a:cubicBezTo>
                      <a:pt x="62" y="121"/>
                      <a:pt x="62" y="121"/>
                      <a:pt x="62" y="121"/>
                    </a:cubicBezTo>
                    <a:cubicBezTo>
                      <a:pt x="66" y="121"/>
                      <a:pt x="70" y="120"/>
                      <a:pt x="74" y="120"/>
                    </a:cubicBezTo>
                    <a:cubicBezTo>
                      <a:pt x="84" y="121"/>
                      <a:pt x="96" y="126"/>
                      <a:pt x="103" y="129"/>
                    </a:cubicBezTo>
                    <a:cubicBezTo>
                      <a:pt x="105" y="126"/>
                      <a:pt x="105" y="126"/>
                      <a:pt x="105" y="126"/>
                    </a:cubicBezTo>
                    <a:cubicBezTo>
                      <a:pt x="98" y="123"/>
                      <a:pt x="86" y="117"/>
                      <a:pt x="74" y="116"/>
                    </a:cubicBezTo>
                    <a:cubicBezTo>
                      <a:pt x="74" y="116"/>
                      <a:pt x="74" y="116"/>
                      <a:pt x="74" y="116"/>
                    </a:cubicBezTo>
                    <a:cubicBezTo>
                      <a:pt x="70" y="116"/>
                      <a:pt x="66" y="117"/>
                      <a:pt x="62" y="117"/>
                    </a:cubicBezTo>
                    <a:cubicBezTo>
                      <a:pt x="50" y="117"/>
                      <a:pt x="37" y="113"/>
                      <a:pt x="26" y="104"/>
                    </a:cubicBezTo>
                    <a:cubicBezTo>
                      <a:pt x="12" y="92"/>
                      <a:pt x="4" y="75"/>
                      <a:pt x="4" y="57"/>
                    </a:cubicBezTo>
                    <a:cubicBezTo>
                      <a:pt x="4" y="45"/>
                      <a:pt x="8" y="33"/>
                      <a:pt x="16" y="23"/>
                    </a:cubicBezTo>
                    <a:cubicBezTo>
                      <a:pt x="15" y="22"/>
                      <a:pt x="15" y="22"/>
                      <a:pt x="15" y="22"/>
                    </a:cubicBezTo>
                    <a:cubicBezTo>
                      <a:pt x="16" y="23"/>
                      <a:pt x="16" y="23"/>
                      <a:pt x="16" y="23"/>
                    </a:cubicBezTo>
                    <a:cubicBezTo>
                      <a:pt x="27" y="11"/>
                      <a:pt x="42" y="4"/>
                      <a:pt x="59" y="4"/>
                    </a:cubicBezTo>
                    <a:cubicBezTo>
                      <a:pt x="72" y="4"/>
                      <a:pt x="86" y="9"/>
                      <a:pt x="97" y="18"/>
                    </a:cubicBezTo>
                    <a:cubicBezTo>
                      <a:pt x="109" y="28"/>
                      <a:pt x="116" y="41"/>
                      <a:pt x="117" y="55"/>
                    </a:cubicBezTo>
                    <a:cubicBezTo>
                      <a:pt x="118" y="55"/>
                      <a:pt x="118" y="55"/>
                      <a:pt x="118" y="55"/>
                    </a:cubicBezTo>
                    <a:cubicBezTo>
                      <a:pt x="118" y="56"/>
                      <a:pt x="123" y="71"/>
                      <a:pt x="137" y="84"/>
                    </a:cubicBezTo>
                    <a:cubicBezTo>
                      <a:pt x="139" y="81"/>
                      <a:pt x="139" y="81"/>
                      <a:pt x="139" y="81"/>
                    </a:cubicBezTo>
                    <a:cubicBezTo>
                      <a:pt x="133" y="75"/>
                      <a:pt x="129" y="69"/>
                      <a:pt x="126" y="64"/>
                    </a:cubicBezTo>
                    <a:cubicBezTo>
                      <a:pt x="124" y="61"/>
                      <a:pt x="123" y="58"/>
                      <a:pt x="122" y="57"/>
                    </a:cubicBezTo>
                    <a:cubicBezTo>
                      <a:pt x="122" y="56"/>
                      <a:pt x="122" y="55"/>
                      <a:pt x="122" y="55"/>
                    </a:cubicBezTo>
                    <a:cubicBezTo>
                      <a:pt x="121" y="54"/>
                      <a:pt x="121" y="54"/>
                      <a:pt x="121" y="54"/>
                    </a:cubicBezTo>
                    <a:cubicBezTo>
                      <a:pt x="120" y="40"/>
                      <a:pt x="112" y="25"/>
                      <a:pt x="100" y="15"/>
                    </a:cubicBezTo>
                    <a:cubicBezTo>
                      <a:pt x="88" y="5"/>
                      <a:pt x="73" y="0"/>
                      <a:pt x="59"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4" name="Freeform 354"/>
              <p:cNvSpPr>
                <a:spLocks noEditPoints="1"/>
              </p:cNvSpPr>
              <p:nvPr/>
            </p:nvSpPr>
            <p:spPr bwMode="auto">
              <a:xfrm>
                <a:off x="10098088" y="2476500"/>
                <a:ext cx="133350" cy="165100"/>
              </a:xfrm>
              <a:custGeom>
                <a:avLst/>
                <a:gdLst>
                  <a:gd name="T0" fmla="*/ 40 w 48"/>
                  <a:gd name="T1" fmla="*/ 6 h 59"/>
                  <a:gd name="T2" fmla="*/ 40 w 48"/>
                  <a:gd name="T3" fmla="*/ 5 h 59"/>
                  <a:gd name="T4" fmla="*/ 45 w 48"/>
                  <a:gd name="T5" fmla="*/ 9 h 59"/>
                  <a:gd name="T6" fmla="*/ 10 w 48"/>
                  <a:gd name="T7" fmla="*/ 55 h 59"/>
                  <a:gd name="T8" fmla="*/ 5 w 48"/>
                  <a:gd name="T9" fmla="*/ 52 h 59"/>
                  <a:gd name="T10" fmla="*/ 5 w 48"/>
                  <a:gd name="T11" fmla="*/ 51 h 59"/>
                  <a:gd name="T12" fmla="*/ 40 w 48"/>
                  <a:gd name="T13" fmla="*/ 6 h 59"/>
                  <a:gd name="T14" fmla="*/ 40 w 48"/>
                  <a:gd name="T15" fmla="*/ 0 h 59"/>
                  <a:gd name="T16" fmla="*/ 40 w 48"/>
                  <a:gd name="T17" fmla="*/ 0 h 59"/>
                  <a:gd name="T18" fmla="*/ 38 w 48"/>
                  <a:gd name="T19" fmla="*/ 1 h 59"/>
                  <a:gd name="T20" fmla="*/ 37 w 48"/>
                  <a:gd name="T21" fmla="*/ 2 h 59"/>
                  <a:gd name="T22" fmla="*/ 35 w 48"/>
                  <a:gd name="T23" fmla="*/ 5 h 59"/>
                  <a:gd name="T24" fmla="*/ 28 w 48"/>
                  <a:gd name="T25" fmla="*/ 14 h 59"/>
                  <a:gd name="T26" fmla="*/ 28 w 48"/>
                  <a:gd name="T27" fmla="*/ 15 h 59"/>
                  <a:gd name="T28" fmla="*/ 28 w 48"/>
                  <a:gd name="T29" fmla="*/ 15 h 59"/>
                  <a:gd name="T30" fmla="*/ 28 w 48"/>
                  <a:gd name="T31" fmla="*/ 17 h 59"/>
                  <a:gd name="T32" fmla="*/ 27 w 48"/>
                  <a:gd name="T33" fmla="*/ 18 h 59"/>
                  <a:gd name="T34" fmla="*/ 26 w 48"/>
                  <a:gd name="T35" fmla="*/ 17 h 59"/>
                  <a:gd name="T36" fmla="*/ 14 w 48"/>
                  <a:gd name="T37" fmla="*/ 33 h 59"/>
                  <a:gd name="T38" fmla="*/ 15 w 48"/>
                  <a:gd name="T39" fmla="*/ 36 h 59"/>
                  <a:gd name="T40" fmla="*/ 13 w 48"/>
                  <a:gd name="T41" fmla="*/ 37 h 59"/>
                  <a:gd name="T42" fmla="*/ 12 w 48"/>
                  <a:gd name="T43" fmla="*/ 37 h 59"/>
                  <a:gd name="T44" fmla="*/ 11 w 48"/>
                  <a:gd name="T45" fmla="*/ 36 h 59"/>
                  <a:gd name="T46" fmla="*/ 3 w 48"/>
                  <a:gd name="T47" fmla="*/ 47 h 59"/>
                  <a:gd name="T48" fmla="*/ 1 w 48"/>
                  <a:gd name="T49" fmla="*/ 50 h 59"/>
                  <a:gd name="T50" fmla="*/ 0 w 48"/>
                  <a:gd name="T51" fmla="*/ 51 h 59"/>
                  <a:gd name="T52" fmla="*/ 1 w 48"/>
                  <a:gd name="T53" fmla="*/ 54 h 59"/>
                  <a:gd name="T54" fmla="*/ 2 w 48"/>
                  <a:gd name="T55" fmla="*/ 52 h 59"/>
                  <a:gd name="T56" fmla="*/ 1 w 48"/>
                  <a:gd name="T57" fmla="*/ 54 h 59"/>
                  <a:gd name="T58" fmla="*/ 7 w 48"/>
                  <a:gd name="T59" fmla="*/ 59 h 59"/>
                  <a:gd name="T60" fmla="*/ 48 w 48"/>
                  <a:gd name="T61" fmla="*/ 6 h 59"/>
                  <a:gd name="T62" fmla="*/ 41 w 48"/>
                  <a:gd name="T63" fmla="*/ 1 h 59"/>
                  <a:gd name="T64" fmla="*/ 40 w 48"/>
                  <a:gd name="T65"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8" h="59">
                    <a:moveTo>
                      <a:pt x="40" y="6"/>
                    </a:moveTo>
                    <a:cubicBezTo>
                      <a:pt x="40" y="5"/>
                      <a:pt x="40" y="5"/>
                      <a:pt x="40" y="5"/>
                    </a:cubicBezTo>
                    <a:cubicBezTo>
                      <a:pt x="45" y="9"/>
                      <a:pt x="45" y="9"/>
                      <a:pt x="45" y="9"/>
                    </a:cubicBezTo>
                    <a:cubicBezTo>
                      <a:pt x="10" y="55"/>
                      <a:pt x="10" y="55"/>
                      <a:pt x="10" y="55"/>
                    </a:cubicBezTo>
                    <a:cubicBezTo>
                      <a:pt x="5" y="52"/>
                      <a:pt x="5" y="52"/>
                      <a:pt x="5" y="52"/>
                    </a:cubicBezTo>
                    <a:cubicBezTo>
                      <a:pt x="5" y="51"/>
                      <a:pt x="5" y="51"/>
                      <a:pt x="5" y="51"/>
                    </a:cubicBezTo>
                    <a:cubicBezTo>
                      <a:pt x="40" y="6"/>
                      <a:pt x="40" y="6"/>
                      <a:pt x="40" y="6"/>
                    </a:cubicBezTo>
                    <a:moveTo>
                      <a:pt x="40" y="0"/>
                    </a:moveTo>
                    <a:cubicBezTo>
                      <a:pt x="40" y="0"/>
                      <a:pt x="40" y="0"/>
                      <a:pt x="40" y="0"/>
                    </a:cubicBezTo>
                    <a:cubicBezTo>
                      <a:pt x="39" y="0"/>
                      <a:pt x="39" y="0"/>
                      <a:pt x="38" y="1"/>
                    </a:cubicBezTo>
                    <a:cubicBezTo>
                      <a:pt x="37" y="2"/>
                      <a:pt x="37" y="2"/>
                      <a:pt x="37" y="2"/>
                    </a:cubicBezTo>
                    <a:cubicBezTo>
                      <a:pt x="35" y="5"/>
                      <a:pt x="35" y="5"/>
                      <a:pt x="35" y="5"/>
                    </a:cubicBezTo>
                    <a:cubicBezTo>
                      <a:pt x="28" y="14"/>
                      <a:pt x="28" y="14"/>
                      <a:pt x="28" y="14"/>
                    </a:cubicBezTo>
                    <a:cubicBezTo>
                      <a:pt x="28" y="15"/>
                      <a:pt x="28" y="15"/>
                      <a:pt x="28" y="15"/>
                    </a:cubicBezTo>
                    <a:cubicBezTo>
                      <a:pt x="28" y="15"/>
                      <a:pt x="28" y="15"/>
                      <a:pt x="28" y="15"/>
                    </a:cubicBezTo>
                    <a:cubicBezTo>
                      <a:pt x="29" y="15"/>
                      <a:pt x="29" y="17"/>
                      <a:pt x="28" y="17"/>
                    </a:cubicBezTo>
                    <a:cubicBezTo>
                      <a:pt x="27" y="18"/>
                      <a:pt x="27" y="18"/>
                      <a:pt x="27" y="18"/>
                    </a:cubicBezTo>
                    <a:cubicBezTo>
                      <a:pt x="26" y="18"/>
                      <a:pt x="26" y="18"/>
                      <a:pt x="26" y="17"/>
                    </a:cubicBezTo>
                    <a:cubicBezTo>
                      <a:pt x="14" y="33"/>
                      <a:pt x="14" y="33"/>
                      <a:pt x="14" y="33"/>
                    </a:cubicBezTo>
                    <a:cubicBezTo>
                      <a:pt x="15" y="33"/>
                      <a:pt x="15" y="35"/>
                      <a:pt x="15" y="36"/>
                    </a:cubicBezTo>
                    <a:cubicBezTo>
                      <a:pt x="15" y="36"/>
                      <a:pt x="14" y="37"/>
                      <a:pt x="13" y="37"/>
                    </a:cubicBezTo>
                    <a:cubicBezTo>
                      <a:pt x="13" y="37"/>
                      <a:pt x="12" y="37"/>
                      <a:pt x="12" y="37"/>
                    </a:cubicBezTo>
                    <a:cubicBezTo>
                      <a:pt x="11" y="36"/>
                      <a:pt x="11" y="36"/>
                      <a:pt x="11" y="36"/>
                    </a:cubicBezTo>
                    <a:cubicBezTo>
                      <a:pt x="3" y="47"/>
                      <a:pt x="3" y="47"/>
                      <a:pt x="3" y="47"/>
                    </a:cubicBezTo>
                    <a:cubicBezTo>
                      <a:pt x="1" y="50"/>
                      <a:pt x="1" y="50"/>
                      <a:pt x="1" y="50"/>
                    </a:cubicBezTo>
                    <a:cubicBezTo>
                      <a:pt x="0" y="51"/>
                      <a:pt x="0" y="51"/>
                      <a:pt x="0" y="51"/>
                    </a:cubicBezTo>
                    <a:cubicBezTo>
                      <a:pt x="0" y="52"/>
                      <a:pt x="0" y="53"/>
                      <a:pt x="1" y="54"/>
                    </a:cubicBezTo>
                    <a:cubicBezTo>
                      <a:pt x="2" y="52"/>
                      <a:pt x="2" y="52"/>
                      <a:pt x="2" y="52"/>
                    </a:cubicBezTo>
                    <a:cubicBezTo>
                      <a:pt x="1" y="54"/>
                      <a:pt x="1" y="54"/>
                      <a:pt x="1" y="54"/>
                    </a:cubicBezTo>
                    <a:cubicBezTo>
                      <a:pt x="7" y="59"/>
                      <a:pt x="7" y="59"/>
                      <a:pt x="7" y="59"/>
                    </a:cubicBezTo>
                    <a:cubicBezTo>
                      <a:pt x="48" y="6"/>
                      <a:pt x="48" y="6"/>
                      <a:pt x="48" y="6"/>
                    </a:cubicBezTo>
                    <a:cubicBezTo>
                      <a:pt x="41" y="1"/>
                      <a:pt x="41" y="1"/>
                      <a:pt x="41" y="1"/>
                    </a:cubicBezTo>
                    <a:cubicBezTo>
                      <a:pt x="41" y="0"/>
                      <a:pt x="40" y="0"/>
                      <a:pt x="40"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5" name="Freeform 355"/>
              <p:cNvSpPr>
                <a:spLocks noEditPoints="1"/>
              </p:cNvSpPr>
              <p:nvPr/>
            </p:nvSpPr>
            <p:spPr bwMode="auto">
              <a:xfrm>
                <a:off x="10113963" y="2487613"/>
                <a:ext cx="157163" cy="185738"/>
              </a:xfrm>
              <a:custGeom>
                <a:avLst/>
                <a:gdLst>
                  <a:gd name="T0" fmla="*/ 5 w 56"/>
                  <a:gd name="T1" fmla="*/ 56 h 66"/>
                  <a:gd name="T2" fmla="*/ 44 w 56"/>
                  <a:gd name="T3" fmla="*/ 5 h 66"/>
                  <a:gd name="T4" fmla="*/ 51 w 56"/>
                  <a:gd name="T5" fmla="*/ 10 h 66"/>
                  <a:gd name="T6" fmla="*/ 12 w 56"/>
                  <a:gd name="T7" fmla="*/ 62 h 66"/>
                  <a:gd name="T8" fmla="*/ 5 w 56"/>
                  <a:gd name="T9" fmla="*/ 56 h 66"/>
                  <a:gd name="T10" fmla="*/ 44 w 56"/>
                  <a:gd name="T11" fmla="*/ 0 h 66"/>
                  <a:gd name="T12" fmla="*/ 42 w 56"/>
                  <a:gd name="T13" fmla="*/ 1 h 66"/>
                  <a:gd name="T14" fmla="*/ 42 w 56"/>
                  <a:gd name="T15" fmla="*/ 2 h 66"/>
                  <a:gd name="T16" fmla="*/ 1 w 56"/>
                  <a:gd name="T17" fmla="*/ 55 h 66"/>
                  <a:gd name="T18" fmla="*/ 1 w 56"/>
                  <a:gd name="T19" fmla="*/ 55 h 66"/>
                  <a:gd name="T20" fmla="*/ 0 w 56"/>
                  <a:gd name="T21" fmla="*/ 57 h 66"/>
                  <a:gd name="T22" fmla="*/ 1 w 56"/>
                  <a:gd name="T23" fmla="*/ 58 h 66"/>
                  <a:gd name="T24" fmla="*/ 2 w 56"/>
                  <a:gd name="T25" fmla="*/ 57 h 66"/>
                  <a:gd name="T26" fmla="*/ 1 w 56"/>
                  <a:gd name="T27" fmla="*/ 58 h 66"/>
                  <a:gd name="T28" fmla="*/ 12 w 56"/>
                  <a:gd name="T29" fmla="*/ 66 h 66"/>
                  <a:gd name="T30" fmla="*/ 13 w 56"/>
                  <a:gd name="T31" fmla="*/ 66 h 66"/>
                  <a:gd name="T32" fmla="*/ 14 w 56"/>
                  <a:gd name="T33" fmla="*/ 66 h 66"/>
                  <a:gd name="T34" fmla="*/ 56 w 56"/>
                  <a:gd name="T35" fmla="*/ 11 h 66"/>
                  <a:gd name="T36" fmla="*/ 56 w 56"/>
                  <a:gd name="T37" fmla="*/ 10 h 66"/>
                  <a:gd name="T38" fmla="*/ 55 w 56"/>
                  <a:gd name="T39" fmla="*/ 8 h 66"/>
                  <a:gd name="T40" fmla="*/ 45 w 56"/>
                  <a:gd name="T41" fmla="*/ 1 h 66"/>
                  <a:gd name="T42" fmla="*/ 44 w 56"/>
                  <a:gd name="T43" fmla="*/ 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6" h="66">
                    <a:moveTo>
                      <a:pt x="5" y="56"/>
                    </a:moveTo>
                    <a:cubicBezTo>
                      <a:pt x="44" y="5"/>
                      <a:pt x="44" y="5"/>
                      <a:pt x="44" y="5"/>
                    </a:cubicBezTo>
                    <a:cubicBezTo>
                      <a:pt x="51" y="10"/>
                      <a:pt x="51" y="10"/>
                      <a:pt x="51" y="10"/>
                    </a:cubicBezTo>
                    <a:cubicBezTo>
                      <a:pt x="12" y="62"/>
                      <a:pt x="12" y="62"/>
                      <a:pt x="12" y="62"/>
                    </a:cubicBezTo>
                    <a:cubicBezTo>
                      <a:pt x="5" y="56"/>
                      <a:pt x="5" y="56"/>
                      <a:pt x="5" y="56"/>
                    </a:cubicBezTo>
                    <a:moveTo>
                      <a:pt x="44" y="0"/>
                    </a:moveTo>
                    <a:cubicBezTo>
                      <a:pt x="43" y="0"/>
                      <a:pt x="43" y="0"/>
                      <a:pt x="42" y="1"/>
                    </a:cubicBezTo>
                    <a:cubicBezTo>
                      <a:pt x="42" y="2"/>
                      <a:pt x="42" y="2"/>
                      <a:pt x="42" y="2"/>
                    </a:cubicBezTo>
                    <a:cubicBezTo>
                      <a:pt x="1" y="55"/>
                      <a:pt x="1" y="55"/>
                      <a:pt x="1" y="55"/>
                    </a:cubicBezTo>
                    <a:cubicBezTo>
                      <a:pt x="1" y="55"/>
                      <a:pt x="1" y="55"/>
                      <a:pt x="1" y="55"/>
                    </a:cubicBezTo>
                    <a:cubicBezTo>
                      <a:pt x="1" y="56"/>
                      <a:pt x="0" y="56"/>
                      <a:pt x="0" y="57"/>
                    </a:cubicBezTo>
                    <a:cubicBezTo>
                      <a:pt x="1" y="57"/>
                      <a:pt x="1" y="58"/>
                      <a:pt x="1" y="58"/>
                    </a:cubicBezTo>
                    <a:cubicBezTo>
                      <a:pt x="2" y="57"/>
                      <a:pt x="2" y="57"/>
                      <a:pt x="2" y="57"/>
                    </a:cubicBezTo>
                    <a:cubicBezTo>
                      <a:pt x="1" y="58"/>
                      <a:pt x="1" y="58"/>
                      <a:pt x="1" y="58"/>
                    </a:cubicBezTo>
                    <a:cubicBezTo>
                      <a:pt x="12" y="66"/>
                      <a:pt x="12" y="66"/>
                      <a:pt x="12" y="66"/>
                    </a:cubicBezTo>
                    <a:cubicBezTo>
                      <a:pt x="12" y="66"/>
                      <a:pt x="12" y="66"/>
                      <a:pt x="13" y="66"/>
                    </a:cubicBezTo>
                    <a:cubicBezTo>
                      <a:pt x="13" y="66"/>
                      <a:pt x="14" y="66"/>
                      <a:pt x="14" y="66"/>
                    </a:cubicBezTo>
                    <a:cubicBezTo>
                      <a:pt x="56" y="11"/>
                      <a:pt x="56" y="11"/>
                      <a:pt x="56" y="11"/>
                    </a:cubicBezTo>
                    <a:cubicBezTo>
                      <a:pt x="56" y="11"/>
                      <a:pt x="56" y="10"/>
                      <a:pt x="56" y="10"/>
                    </a:cubicBezTo>
                    <a:cubicBezTo>
                      <a:pt x="56" y="9"/>
                      <a:pt x="56" y="9"/>
                      <a:pt x="55" y="8"/>
                    </a:cubicBezTo>
                    <a:cubicBezTo>
                      <a:pt x="45" y="1"/>
                      <a:pt x="45" y="1"/>
                      <a:pt x="45" y="1"/>
                    </a:cubicBezTo>
                    <a:cubicBezTo>
                      <a:pt x="45" y="0"/>
                      <a:pt x="44" y="0"/>
                      <a:pt x="4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6" name="Freeform 356"/>
              <p:cNvSpPr>
                <a:spLocks noEditPoints="1"/>
              </p:cNvSpPr>
              <p:nvPr/>
            </p:nvSpPr>
            <p:spPr bwMode="auto">
              <a:xfrm>
                <a:off x="9934576" y="2344738"/>
                <a:ext cx="244475" cy="236538"/>
              </a:xfrm>
              <a:custGeom>
                <a:avLst/>
                <a:gdLst>
                  <a:gd name="T0" fmla="*/ 5 w 87"/>
                  <a:gd name="T1" fmla="*/ 33 h 84"/>
                  <a:gd name="T2" fmla="*/ 14 w 87"/>
                  <a:gd name="T3" fmla="*/ 36 h 84"/>
                  <a:gd name="T4" fmla="*/ 13 w 87"/>
                  <a:gd name="T5" fmla="*/ 39 h 84"/>
                  <a:gd name="T6" fmla="*/ 17 w 87"/>
                  <a:gd name="T7" fmla="*/ 18 h 84"/>
                  <a:gd name="T8" fmla="*/ 23 w 87"/>
                  <a:gd name="T9" fmla="*/ 23 h 84"/>
                  <a:gd name="T10" fmla="*/ 16 w 87"/>
                  <a:gd name="T11" fmla="*/ 19 h 84"/>
                  <a:gd name="T12" fmla="*/ 17 w 87"/>
                  <a:gd name="T13" fmla="*/ 18 h 84"/>
                  <a:gd name="T14" fmla="*/ 38 w 87"/>
                  <a:gd name="T15" fmla="*/ 0 h 84"/>
                  <a:gd name="T16" fmla="*/ 38 w 87"/>
                  <a:gd name="T17" fmla="*/ 0 h 84"/>
                  <a:gd name="T18" fmla="*/ 38 w 87"/>
                  <a:gd name="T19" fmla="*/ 0 h 84"/>
                  <a:gd name="T20" fmla="*/ 38 w 87"/>
                  <a:gd name="T21" fmla="*/ 0 h 84"/>
                  <a:gd name="T22" fmla="*/ 37 w 87"/>
                  <a:gd name="T23" fmla="*/ 2 h 84"/>
                  <a:gd name="T24" fmla="*/ 37 w 87"/>
                  <a:gd name="T25" fmla="*/ 2 h 84"/>
                  <a:gd name="T26" fmla="*/ 37 w 87"/>
                  <a:gd name="T27" fmla="*/ 2 h 84"/>
                  <a:gd name="T28" fmla="*/ 37 w 87"/>
                  <a:gd name="T29" fmla="*/ 2 h 84"/>
                  <a:gd name="T30" fmla="*/ 37 w 87"/>
                  <a:gd name="T31" fmla="*/ 2 h 84"/>
                  <a:gd name="T32" fmla="*/ 37 w 87"/>
                  <a:gd name="T33" fmla="*/ 2 h 84"/>
                  <a:gd name="T34" fmla="*/ 37 w 87"/>
                  <a:gd name="T35" fmla="*/ 2 h 84"/>
                  <a:gd name="T36" fmla="*/ 37 w 87"/>
                  <a:gd name="T37" fmla="*/ 2 h 84"/>
                  <a:gd name="T38" fmla="*/ 37 w 87"/>
                  <a:gd name="T39" fmla="*/ 2 h 84"/>
                  <a:gd name="T40" fmla="*/ 37 w 87"/>
                  <a:gd name="T41" fmla="*/ 2 h 84"/>
                  <a:gd name="T42" fmla="*/ 37 w 87"/>
                  <a:gd name="T43" fmla="*/ 3 h 84"/>
                  <a:gd name="T44" fmla="*/ 37 w 87"/>
                  <a:gd name="T45" fmla="*/ 3 h 84"/>
                  <a:gd name="T46" fmla="*/ 37 w 87"/>
                  <a:gd name="T47" fmla="*/ 3 h 84"/>
                  <a:gd name="T48" fmla="*/ 37 w 87"/>
                  <a:gd name="T49" fmla="*/ 5 h 84"/>
                  <a:gd name="T50" fmla="*/ 27 w 87"/>
                  <a:gd name="T51" fmla="*/ 25 h 84"/>
                  <a:gd name="T52" fmla="*/ 21 w 87"/>
                  <a:gd name="T53" fmla="*/ 15 h 84"/>
                  <a:gd name="T54" fmla="*/ 12 w 87"/>
                  <a:gd name="T55" fmla="*/ 19 h 84"/>
                  <a:gd name="T56" fmla="*/ 22 w 87"/>
                  <a:gd name="T57" fmla="*/ 30 h 84"/>
                  <a:gd name="T58" fmla="*/ 17 w 87"/>
                  <a:gd name="T59" fmla="*/ 35 h 84"/>
                  <a:gd name="T60" fmla="*/ 4 w 87"/>
                  <a:gd name="T61" fmla="*/ 27 h 84"/>
                  <a:gd name="T62" fmla="*/ 5 w 87"/>
                  <a:gd name="T63" fmla="*/ 40 h 84"/>
                  <a:gd name="T64" fmla="*/ 13 w 87"/>
                  <a:gd name="T65" fmla="*/ 43 h 84"/>
                  <a:gd name="T66" fmla="*/ 1 w 87"/>
                  <a:gd name="T67" fmla="*/ 58 h 84"/>
                  <a:gd name="T68" fmla="*/ 69 w 87"/>
                  <a:gd name="T69" fmla="*/ 83 h 84"/>
                  <a:gd name="T70" fmla="*/ 73 w 87"/>
                  <a:gd name="T71" fmla="*/ 83 h 84"/>
                  <a:gd name="T72" fmla="*/ 6 w 87"/>
                  <a:gd name="T73" fmla="*/ 59 h 84"/>
                  <a:gd name="T74" fmla="*/ 22 w 87"/>
                  <a:gd name="T75" fmla="*/ 37 h 84"/>
                  <a:gd name="T76" fmla="*/ 32 w 87"/>
                  <a:gd name="T77" fmla="*/ 27 h 84"/>
                  <a:gd name="T78" fmla="*/ 83 w 87"/>
                  <a:gd name="T79" fmla="*/ 64 h 84"/>
                  <a:gd name="T80" fmla="*/ 86 w 87"/>
                  <a:gd name="T81" fmla="*/ 64 h 84"/>
                  <a:gd name="T82" fmla="*/ 86 w 87"/>
                  <a:gd name="T83" fmla="*/ 61 h 84"/>
                  <a:gd name="T84" fmla="*/ 40 w 87"/>
                  <a:gd name="T85" fmla="*/ 1 h 84"/>
                  <a:gd name="T86" fmla="*/ 40 w 87"/>
                  <a:gd name="T87" fmla="*/ 0 h 84"/>
                  <a:gd name="T88" fmla="*/ 39 w 87"/>
                  <a:gd name="T89" fmla="*/ 0 h 84"/>
                  <a:gd name="T90" fmla="*/ 39 w 87"/>
                  <a:gd name="T91" fmla="*/ 0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7" h="84">
                    <a:moveTo>
                      <a:pt x="12" y="39"/>
                    </a:moveTo>
                    <a:cubicBezTo>
                      <a:pt x="11" y="39"/>
                      <a:pt x="9" y="38"/>
                      <a:pt x="7" y="37"/>
                    </a:cubicBezTo>
                    <a:cubicBezTo>
                      <a:pt x="6" y="36"/>
                      <a:pt x="5" y="35"/>
                      <a:pt x="5" y="33"/>
                    </a:cubicBezTo>
                    <a:cubicBezTo>
                      <a:pt x="5" y="32"/>
                      <a:pt x="5" y="32"/>
                      <a:pt x="6" y="31"/>
                    </a:cubicBezTo>
                    <a:cubicBezTo>
                      <a:pt x="7" y="31"/>
                      <a:pt x="9" y="31"/>
                      <a:pt x="10" y="32"/>
                    </a:cubicBezTo>
                    <a:cubicBezTo>
                      <a:pt x="12" y="33"/>
                      <a:pt x="13" y="35"/>
                      <a:pt x="14" y="36"/>
                    </a:cubicBezTo>
                    <a:cubicBezTo>
                      <a:pt x="14" y="37"/>
                      <a:pt x="14" y="38"/>
                      <a:pt x="14" y="39"/>
                    </a:cubicBezTo>
                    <a:cubicBezTo>
                      <a:pt x="14" y="39"/>
                      <a:pt x="13" y="39"/>
                      <a:pt x="13" y="39"/>
                    </a:cubicBezTo>
                    <a:cubicBezTo>
                      <a:pt x="13" y="39"/>
                      <a:pt x="13" y="39"/>
                      <a:pt x="13" y="39"/>
                    </a:cubicBezTo>
                    <a:cubicBezTo>
                      <a:pt x="12" y="39"/>
                      <a:pt x="12" y="39"/>
                      <a:pt x="12" y="39"/>
                    </a:cubicBezTo>
                    <a:moveTo>
                      <a:pt x="17" y="18"/>
                    </a:moveTo>
                    <a:cubicBezTo>
                      <a:pt x="17" y="18"/>
                      <a:pt x="17" y="18"/>
                      <a:pt x="17" y="18"/>
                    </a:cubicBezTo>
                    <a:cubicBezTo>
                      <a:pt x="18" y="18"/>
                      <a:pt x="19" y="18"/>
                      <a:pt x="20" y="18"/>
                    </a:cubicBezTo>
                    <a:cubicBezTo>
                      <a:pt x="21" y="19"/>
                      <a:pt x="22" y="19"/>
                      <a:pt x="23" y="20"/>
                    </a:cubicBezTo>
                    <a:cubicBezTo>
                      <a:pt x="23" y="21"/>
                      <a:pt x="23" y="22"/>
                      <a:pt x="23" y="23"/>
                    </a:cubicBezTo>
                    <a:cubicBezTo>
                      <a:pt x="23" y="24"/>
                      <a:pt x="23" y="24"/>
                      <a:pt x="23" y="25"/>
                    </a:cubicBezTo>
                    <a:cubicBezTo>
                      <a:pt x="21" y="25"/>
                      <a:pt x="19" y="24"/>
                      <a:pt x="18" y="22"/>
                    </a:cubicBezTo>
                    <a:cubicBezTo>
                      <a:pt x="17" y="21"/>
                      <a:pt x="16" y="19"/>
                      <a:pt x="16" y="19"/>
                    </a:cubicBezTo>
                    <a:cubicBezTo>
                      <a:pt x="16" y="18"/>
                      <a:pt x="16" y="18"/>
                      <a:pt x="16" y="18"/>
                    </a:cubicBezTo>
                    <a:cubicBezTo>
                      <a:pt x="16" y="18"/>
                      <a:pt x="16" y="18"/>
                      <a:pt x="17" y="18"/>
                    </a:cubicBezTo>
                    <a:cubicBezTo>
                      <a:pt x="17" y="18"/>
                      <a:pt x="17" y="18"/>
                      <a:pt x="17" y="18"/>
                    </a:cubicBezTo>
                    <a:moveTo>
                      <a:pt x="39" y="0"/>
                    </a:moveTo>
                    <a:cubicBezTo>
                      <a:pt x="39" y="0"/>
                      <a:pt x="38" y="0"/>
                      <a:pt x="38" y="0"/>
                    </a:cubicBezTo>
                    <a:cubicBezTo>
                      <a:pt x="38" y="0"/>
                      <a:pt x="38" y="0"/>
                      <a:pt x="38" y="0"/>
                    </a:cubicBezTo>
                    <a:cubicBezTo>
                      <a:pt x="38" y="0"/>
                      <a:pt x="38" y="0"/>
                      <a:pt x="38" y="0"/>
                    </a:cubicBezTo>
                    <a:cubicBezTo>
                      <a:pt x="38" y="0"/>
                      <a:pt x="38" y="0"/>
                      <a:pt x="38" y="0"/>
                    </a:cubicBezTo>
                    <a:cubicBezTo>
                      <a:pt x="38" y="0"/>
                      <a:pt x="38" y="0"/>
                      <a:pt x="38" y="0"/>
                    </a:cubicBezTo>
                    <a:cubicBezTo>
                      <a:pt x="38" y="0"/>
                      <a:pt x="38" y="0"/>
                      <a:pt x="38" y="0"/>
                    </a:cubicBezTo>
                    <a:cubicBezTo>
                      <a:pt x="38" y="0"/>
                      <a:pt x="38" y="0"/>
                      <a:pt x="38" y="0"/>
                    </a:cubicBezTo>
                    <a:cubicBezTo>
                      <a:pt x="38" y="0"/>
                      <a:pt x="38" y="0"/>
                      <a:pt x="38" y="0"/>
                    </a:cubicBezTo>
                    <a:cubicBezTo>
                      <a:pt x="38" y="0"/>
                      <a:pt x="38" y="0"/>
                      <a:pt x="38" y="0"/>
                    </a:cubicBezTo>
                    <a:cubicBezTo>
                      <a:pt x="38" y="0"/>
                      <a:pt x="38" y="0"/>
                      <a:pt x="38" y="0"/>
                    </a:cubicBezTo>
                    <a:cubicBezTo>
                      <a:pt x="38" y="0"/>
                      <a:pt x="38" y="0"/>
                      <a:pt x="38" y="0"/>
                    </a:cubicBezTo>
                    <a:cubicBezTo>
                      <a:pt x="38" y="0"/>
                      <a:pt x="38" y="0"/>
                      <a:pt x="38" y="0"/>
                    </a:cubicBezTo>
                    <a:cubicBezTo>
                      <a:pt x="38" y="0"/>
                      <a:pt x="38" y="0"/>
                      <a:pt x="38" y="0"/>
                    </a:cubicBezTo>
                    <a:cubicBezTo>
                      <a:pt x="37" y="1"/>
                      <a:pt x="37" y="1"/>
                      <a:pt x="37" y="2"/>
                    </a:cubicBezTo>
                    <a:cubicBezTo>
                      <a:pt x="37" y="2"/>
                      <a:pt x="37" y="2"/>
                      <a:pt x="37" y="2"/>
                    </a:cubicBezTo>
                    <a:cubicBezTo>
                      <a:pt x="37" y="2"/>
                      <a:pt x="37" y="2"/>
                      <a:pt x="37" y="2"/>
                    </a:cubicBezTo>
                    <a:cubicBezTo>
                      <a:pt x="37" y="2"/>
                      <a:pt x="37" y="2"/>
                      <a:pt x="37" y="2"/>
                    </a:cubicBezTo>
                    <a:cubicBezTo>
                      <a:pt x="37" y="2"/>
                      <a:pt x="37" y="2"/>
                      <a:pt x="37" y="2"/>
                    </a:cubicBezTo>
                    <a:cubicBezTo>
                      <a:pt x="37" y="2"/>
                      <a:pt x="37" y="2"/>
                      <a:pt x="37" y="2"/>
                    </a:cubicBezTo>
                    <a:cubicBezTo>
                      <a:pt x="37" y="2"/>
                      <a:pt x="37" y="2"/>
                      <a:pt x="37" y="2"/>
                    </a:cubicBezTo>
                    <a:cubicBezTo>
                      <a:pt x="37" y="2"/>
                      <a:pt x="37" y="2"/>
                      <a:pt x="37" y="2"/>
                    </a:cubicBezTo>
                    <a:cubicBezTo>
                      <a:pt x="37" y="2"/>
                      <a:pt x="37" y="2"/>
                      <a:pt x="37" y="2"/>
                    </a:cubicBezTo>
                    <a:cubicBezTo>
                      <a:pt x="37" y="2"/>
                      <a:pt x="37" y="2"/>
                      <a:pt x="37" y="2"/>
                    </a:cubicBezTo>
                    <a:cubicBezTo>
                      <a:pt x="37" y="2"/>
                      <a:pt x="37" y="2"/>
                      <a:pt x="37" y="2"/>
                    </a:cubicBezTo>
                    <a:cubicBezTo>
                      <a:pt x="37" y="2"/>
                      <a:pt x="37" y="2"/>
                      <a:pt x="37" y="2"/>
                    </a:cubicBezTo>
                    <a:cubicBezTo>
                      <a:pt x="37" y="2"/>
                      <a:pt x="37" y="2"/>
                      <a:pt x="37" y="2"/>
                    </a:cubicBezTo>
                    <a:cubicBezTo>
                      <a:pt x="37" y="2"/>
                      <a:pt x="37" y="2"/>
                      <a:pt x="37" y="2"/>
                    </a:cubicBezTo>
                    <a:cubicBezTo>
                      <a:pt x="37" y="2"/>
                      <a:pt x="37" y="2"/>
                      <a:pt x="37" y="2"/>
                    </a:cubicBezTo>
                    <a:cubicBezTo>
                      <a:pt x="37" y="2"/>
                      <a:pt x="37" y="2"/>
                      <a:pt x="37" y="2"/>
                    </a:cubicBezTo>
                    <a:cubicBezTo>
                      <a:pt x="37" y="2"/>
                      <a:pt x="37" y="2"/>
                      <a:pt x="37" y="2"/>
                    </a:cubicBezTo>
                    <a:cubicBezTo>
                      <a:pt x="37" y="2"/>
                      <a:pt x="37" y="2"/>
                      <a:pt x="37" y="2"/>
                    </a:cubicBezTo>
                    <a:cubicBezTo>
                      <a:pt x="37" y="2"/>
                      <a:pt x="37" y="2"/>
                      <a:pt x="37" y="2"/>
                    </a:cubicBezTo>
                    <a:cubicBezTo>
                      <a:pt x="37" y="2"/>
                      <a:pt x="37" y="2"/>
                      <a:pt x="37" y="2"/>
                    </a:cubicBezTo>
                    <a:cubicBezTo>
                      <a:pt x="37" y="2"/>
                      <a:pt x="37" y="2"/>
                      <a:pt x="37" y="2"/>
                    </a:cubicBezTo>
                    <a:cubicBezTo>
                      <a:pt x="37" y="2"/>
                      <a:pt x="37" y="2"/>
                      <a:pt x="37" y="2"/>
                    </a:cubicBezTo>
                    <a:cubicBezTo>
                      <a:pt x="37" y="2"/>
                      <a:pt x="37" y="2"/>
                      <a:pt x="37" y="2"/>
                    </a:cubicBezTo>
                    <a:cubicBezTo>
                      <a:pt x="37" y="2"/>
                      <a:pt x="37" y="2"/>
                      <a:pt x="37" y="2"/>
                    </a:cubicBezTo>
                    <a:cubicBezTo>
                      <a:pt x="37" y="2"/>
                      <a:pt x="37" y="2"/>
                      <a:pt x="37" y="2"/>
                    </a:cubicBezTo>
                    <a:cubicBezTo>
                      <a:pt x="37" y="2"/>
                      <a:pt x="37" y="2"/>
                      <a:pt x="37" y="2"/>
                    </a:cubicBezTo>
                    <a:cubicBezTo>
                      <a:pt x="37" y="2"/>
                      <a:pt x="37" y="2"/>
                      <a:pt x="37" y="2"/>
                    </a:cubicBezTo>
                    <a:cubicBezTo>
                      <a:pt x="37" y="2"/>
                      <a:pt x="37" y="2"/>
                      <a:pt x="37" y="2"/>
                    </a:cubicBezTo>
                    <a:cubicBezTo>
                      <a:pt x="37" y="2"/>
                      <a:pt x="37" y="2"/>
                      <a:pt x="37" y="2"/>
                    </a:cubicBezTo>
                    <a:cubicBezTo>
                      <a:pt x="37" y="3"/>
                      <a:pt x="37" y="3"/>
                      <a:pt x="37" y="3"/>
                    </a:cubicBezTo>
                    <a:cubicBezTo>
                      <a:pt x="37" y="3"/>
                      <a:pt x="37" y="3"/>
                      <a:pt x="37" y="3"/>
                    </a:cubicBezTo>
                    <a:cubicBezTo>
                      <a:pt x="37" y="3"/>
                      <a:pt x="37" y="3"/>
                      <a:pt x="37" y="3"/>
                    </a:cubicBezTo>
                    <a:cubicBezTo>
                      <a:pt x="37" y="3"/>
                      <a:pt x="37" y="3"/>
                      <a:pt x="37" y="3"/>
                    </a:cubicBezTo>
                    <a:cubicBezTo>
                      <a:pt x="37" y="3"/>
                      <a:pt x="37" y="3"/>
                      <a:pt x="37" y="3"/>
                    </a:cubicBezTo>
                    <a:cubicBezTo>
                      <a:pt x="37" y="3"/>
                      <a:pt x="37" y="3"/>
                      <a:pt x="37" y="3"/>
                    </a:cubicBezTo>
                    <a:cubicBezTo>
                      <a:pt x="37" y="3"/>
                      <a:pt x="37" y="3"/>
                      <a:pt x="37" y="3"/>
                    </a:cubicBezTo>
                    <a:cubicBezTo>
                      <a:pt x="37" y="3"/>
                      <a:pt x="37" y="3"/>
                      <a:pt x="37" y="3"/>
                    </a:cubicBezTo>
                    <a:cubicBezTo>
                      <a:pt x="37" y="3"/>
                      <a:pt x="37" y="3"/>
                      <a:pt x="37" y="3"/>
                    </a:cubicBezTo>
                    <a:cubicBezTo>
                      <a:pt x="37" y="3"/>
                      <a:pt x="37" y="3"/>
                      <a:pt x="37" y="3"/>
                    </a:cubicBezTo>
                    <a:cubicBezTo>
                      <a:pt x="37" y="3"/>
                      <a:pt x="38" y="4"/>
                      <a:pt x="37" y="5"/>
                    </a:cubicBezTo>
                    <a:cubicBezTo>
                      <a:pt x="38" y="9"/>
                      <a:pt x="36" y="15"/>
                      <a:pt x="33" y="19"/>
                    </a:cubicBezTo>
                    <a:cubicBezTo>
                      <a:pt x="32" y="21"/>
                      <a:pt x="31" y="22"/>
                      <a:pt x="29" y="24"/>
                    </a:cubicBezTo>
                    <a:cubicBezTo>
                      <a:pt x="29" y="24"/>
                      <a:pt x="28" y="25"/>
                      <a:pt x="27" y="25"/>
                    </a:cubicBezTo>
                    <a:cubicBezTo>
                      <a:pt x="27" y="24"/>
                      <a:pt x="27" y="24"/>
                      <a:pt x="27" y="23"/>
                    </a:cubicBezTo>
                    <a:cubicBezTo>
                      <a:pt x="27" y="21"/>
                      <a:pt x="27" y="20"/>
                      <a:pt x="26" y="18"/>
                    </a:cubicBezTo>
                    <a:cubicBezTo>
                      <a:pt x="25" y="16"/>
                      <a:pt x="23" y="15"/>
                      <a:pt x="21" y="15"/>
                    </a:cubicBezTo>
                    <a:cubicBezTo>
                      <a:pt x="20" y="14"/>
                      <a:pt x="18" y="14"/>
                      <a:pt x="17" y="14"/>
                    </a:cubicBezTo>
                    <a:cubicBezTo>
                      <a:pt x="16" y="14"/>
                      <a:pt x="15" y="14"/>
                      <a:pt x="13" y="15"/>
                    </a:cubicBezTo>
                    <a:cubicBezTo>
                      <a:pt x="12" y="16"/>
                      <a:pt x="12" y="17"/>
                      <a:pt x="12" y="19"/>
                    </a:cubicBezTo>
                    <a:cubicBezTo>
                      <a:pt x="12" y="21"/>
                      <a:pt x="13" y="23"/>
                      <a:pt x="15" y="25"/>
                    </a:cubicBezTo>
                    <a:cubicBezTo>
                      <a:pt x="17" y="27"/>
                      <a:pt x="19" y="28"/>
                      <a:pt x="22" y="29"/>
                    </a:cubicBezTo>
                    <a:cubicBezTo>
                      <a:pt x="22" y="29"/>
                      <a:pt x="22" y="29"/>
                      <a:pt x="22" y="30"/>
                    </a:cubicBezTo>
                    <a:cubicBezTo>
                      <a:pt x="21" y="32"/>
                      <a:pt x="20" y="34"/>
                      <a:pt x="19" y="35"/>
                    </a:cubicBezTo>
                    <a:cubicBezTo>
                      <a:pt x="19" y="35"/>
                      <a:pt x="18" y="36"/>
                      <a:pt x="18" y="36"/>
                    </a:cubicBezTo>
                    <a:cubicBezTo>
                      <a:pt x="18" y="36"/>
                      <a:pt x="18" y="35"/>
                      <a:pt x="17" y="35"/>
                    </a:cubicBezTo>
                    <a:cubicBezTo>
                      <a:pt x="16" y="32"/>
                      <a:pt x="15" y="30"/>
                      <a:pt x="12" y="29"/>
                    </a:cubicBezTo>
                    <a:cubicBezTo>
                      <a:pt x="10" y="28"/>
                      <a:pt x="8" y="27"/>
                      <a:pt x="5" y="27"/>
                    </a:cubicBezTo>
                    <a:cubicBezTo>
                      <a:pt x="4" y="27"/>
                      <a:pt x="4" y="27"/>
                      <a:pt x="4" y="27"/>
                    </a:cubicBezTo>
                    <a:cubicBezTo>
                      <a:pt x="4" y="27"/>
                      <a:pt x="3" y="27"/>
                      <a:pt x="3" y="28"/>
                    </a:cubicBezTo>
                    <a:cubicBezTo>
                      <a:pt x="2" y="29"/>
                      <a:pt x="1" y="31"/>
                      <a:pt x="1" y="33"/>
                    </a:cubicBezTo>
                    <a:cubicBezTo>
                      <a:pt x="1" y="36"/>
                      <a:pt x="3" y="39"/>
                      <a:pt x="5" y="40"/>
                    </a:cubicBezTo>
                    <a:cubicBezTo>
                      <a:pt x="7" y="42"/>
                      <a:pt x="9" y="42"/>
                      <a:pt x="11" y="43"/>
                    </a:cubicBezTo>
                    <a:cubicBezTo>
                      <a:pt x="11" y="43"/>
                      <a:pt x="11" y="43"/>
                      <a:pt x="11" y="43"/>
                    </a:cubicBezTo>
                    <a:cubicBezTo>
                      <a:pt x="11" y="43"/>
                      <a:pt x="12" y="43"/>
                      <a:pt x="13" y="43"/>
                    </a:cubicBezTo>
                    <a:cubicBezTo>
                      <a:pt x="13" y="43"/>
                      <a:pt x="13" y="43"/>
                      <a:pt x="14" y="43"/>
                    </a:cubicBezTo>
                    <a:cubicBezTo>
                      <a:pt x="13" y="45"/>
                      <a:pt x="12" y="47"/>
                      <a:pt x="10" y="50"/>
                    </a:cubicBezTo>
                    <a:cubicBezTo>
                      <a:pt x="7" y="53"/>
                      <a:pt x="4" y="56"/>
                      <a:pt x="1" y="58"/>
                    </a:cubicBezTo>
                    <a:cubicBezTo>
                      <a:pt x="1" y="59"/>
                      <a:pt x="0" y="59"/>
                      <a:pt x="0" y="60"/>
                    </a:cubicBezTo>
                    <a:cubicBezTo>
                      <a:pt x="1" y="61"/>
                      <a:pt x="1" y="61"/>
                      <a:pt x="2" y="62"/>
                    </a:cubicBezTo>
                    <a:cubicBezTo>
                      <a:pt x="69" y="83"/>
                      <a:pt x="69" y="83"/>
                      <a:pt x="69" y="83"/>
                    </a:cubicBezTo>
                    <a:cubicBezTo>
                      <a:pt x="70" y="84"/>
                      <a:pt x="70" y="84"/>
                      <a:pt x="70" y="84"/>
                    </a:cubicBezTo>
                    <a:cubicBezTo>
                      <a:pt x="70" y="84"/>
                      <a:pt x="71" y="84"/>
                      <a:pt x="71" y="84"/>
                    </a:cubicBezTo>
                    <a:cubicBezTo>
                      <a:pt x="72" y="84"/>
                      <a:pt x="73" y="83"/>
                      <a:pt x="73" y="83"/>
                    </a:cubicBezTo>
                    <a:cubicBezTo>
                      <a:pt x="73" y="82"/>
                      <a:pt x="73" y="80"/>
                      <a:pt x="72" y="80"/>
                    </a:cubicBezTo>
                    <a:cubicBezTo>
                      <a:pt x="72" y="80"/>
                      <a:pt x="72" y="80"/>
                      <a:pt x="72" y="80"/>
                    </a:cubicBezTo>
                    <a:cubicBezTo>
                      <a:pt x="6" y="59"/>
                      <a:pt x="6" y="59"/>
                      <a:pt x="6" y="59"/>
                    </a:cubicBezTo>
                    <a:cubicBezTo>
                      <a:pt x="9" y="57"/>
                      <a:pt x="11" y="55"/>
                      <a:pt x="13" y="52"/>
                    </a:cubicBezTo>
                    <a:cubicBezTo>
                      <a:pt x="16" y="49"/>
                      <a:pt x="18" y="45"/>
                      <a:pt x="18" y="41"/>
                    </a:cubicBezTo>
                    <a:cubicBezTo>
                      <a:pt x="20" y="40"/>
                      <a:pt x="21" y="38"/>
                      <a:pt x="22" y="37"/>
                    </a:cubicBezTo>
                    <a:cubicBezTo>
                      <a:pt x="23" y="36"/>
                      <a:pt x="25" y="34"/>
                      <a:pt x="26" y="31"/>
                    </a:cubicBezTo>
                    <a:cubicBezTo>
                      <a:pt x="26" y="30"/>
                      <a:pt x="26" y="30"/>
                      <a:pt x="26" y="29"/>
                    </a:cubicBezTo>
                    <a:cubicBezTo>
                      <a:pt x="28" y="29"/>
                      <a:pt x="30" y="28"/>
                      <a:pt x="32" y="27"/>
                    </a:cubicBezTo>
                    <a:cubicBezTo>
                      <a:pt x="34" y="25"/>
                      <a:pt x="35" y="23"/>
                      <a:pt x="37" y="21"/>
                    </a:cubicBezTo>
                    <a:cubicBezTo>
                      <a:pt x="39" y="17"/>
                      <a:pt x="41" y="13"/>
                      <a:pt x="41" y="9"/>
                    </a:cubicBezTo>
                    <a:cubicBezTo>
                      <a:pt x="83" y="64"/>
                      <a:pt x="83" y="64"/>
                      <a:pt x="83" y="64"/>
                    </a:cubicBezTo>
                    <a:cubicBezTo>
                      <a:pt x="83" y="64"/>
                      <a:pt x="83" y="64"/>
                      <a:pt x="84" y="64"/>
                    </a:cubicBezTo>
                    <a:cubicBezTo>
                      <a:pt x="84" y="65"/>
                      <a:pt x="84" y="65"/>
                      <a:pt x="85" y="65"/>
                    </a:cubicBezTo>
                    <a:cubicBezTo>
                      <a:pt x="85" y="65"/>
                      <a:pt x="85" y="65"/>
                      <a:pt x="86" y="64"/>
                    </a:cubicBezTo>
                    <a:cubicBezTo>
                      <a:pt x="87" y="64"/>
                      <a:pt x="87" y="62"/>
                      <a:pt x="86" y="62"/>
                    </a:cubicBezTo>
                    <a:cubicBezTo>
                      <a:pt x="86" y="62"/>
                      <a:pt x="86" y="62"/>
                      <a:pt x="86" y="62"/>
                    </a:cubicBezTo>
                    <a:cubicBezTo>
                      <a:pt x="86" y="61"/>
                      <a:pt x="86" y="61"/>
                      <a:pt x="86" y="61"/>
                    </a:cubicBezTo>
                    <a:cubicBezTo>
                      <a:pt x="40" y="1"/>
                      <a:pt x="40" y="1"/>
                      <a:pt x="40" y="1"/>
                    </a:cubicBezTo>
                    <a:cubicBezTo>
                      <a:pt x="40" y="1"/>
                      <a:pt x="40" y="1"/>
                      <a:pt x="40" y="1"/>
                    </a:cubicBezTo>
                    <a:cubicBezTo>
                      <a:pt x="40" y="1"/>
                      <a:pt x="40" y="1"/>
                      <a:pt x="40" y="1"/>
                    </a:cubicBezTo>
                    <a:cubicBezTo>
                      <a:pt x="40" y="1"/>
                      <a:pt x="40" y="1"/>
                      <a:pt x="40" y="1"/>
                    </a:cubicBezTo>
                    <a:cubicBezTo>
                      <a:pt x="40" y="0"/>
                      <a:pt x="40" y="0"/>
                      <a:pt x="40" y="0"/>
                    </a:cubicBezTo>
                    <a:cubicBezTo>
                      <a:pt x="40" y="0"/>
                      <a:pt x="40" y="0"/>
                      <a:pt x="40" y="0"/>
                    </a:cubicBezTo>
                    <a:cubicBezTo>
                      <a:pt x="40" y="0"/>
                      <a:pt x="40" y="0"/>
                      <a:pt x="40" y="0"/>
                    </a:cubicBezTo>
                    <a:cubicBezTo>
                      <a:pt x="40" y="0"/>
                      <a:pt x="40" y="0"/>
                      <a:pt x="40" y="0"/>
                    </a:cubicBezTo>
                    <a:cubicBezTo>
                      <a:pt x="40" y="0"/>
                      <a:pt x="40" y="0"/>
                      <a:pt x="39" y="0"/>
                    </a:cubicBezTo>
                    <a:cubicBezTo>
                      <a:pt x="39" y="0"/>
                      <a:pt x="39" y="0"/>
                      <a:pt x="39" y="0"/>
                    </a:cubicBezTo>
                    <a:cubicBezTo>
                      <a:pt x="39" y="0"/>
                      <a:pt x="39" y="0"/>
                      <a:pt x="39" y="0"/>
                    </a:cubicBezTo>
                    <a:cubicBezTo>
                      <a:pt x="39" y="0"/>
                      <a:pt x="39" y="0"/>
                      <a:pt x="39"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7" name="Freeform 357"/>
              <p:cNvSpPr/>
              <p:nvPr/>
            </p:nvSpPr>
            <p:spPr bwMode="auto">
              <a:xfrm>
                <a:off x="9732963" y="2436813"/>
                <a:ext cx="61913" cy="20638"/>
              </a:xfrm>
              <a:custGeom>
                <a:avLst/>
                <a:gdLst>
                  <a:gd name="T0" fmla="*/ 20 w 22"/>
                  <a:gd name="T1" fmla="*/ 0 h 7"/>
                  <a:gd name="T2" fmla="*/ 19 w 22"/>
                  <a:gd name="T3" fmla="*/ 0 h 7"/>
                  <a:gd name="T4" fmla="*/ 1 w 22"/>
                  <a:gd name="T5" fmla="*/ 3 h 7"/>
                  <a:gd name="T6" fmla="*/ 0 w 22"/>
                  <a:gd name="T7" fmla="*/ 5 h 7"/>
                  <a:gd name="T8" fmla="*/ 2 w 22"/>
                  <a:gd name="T9" fmla="*/ 7 h 7"/>
                  <a:gd name="T10" fmla="*/ 2 w 22"/>
                  <a:gd name="T11" fmla="*/ 7 h 7"/>
                  <a:gd name="T12" fmla="*/ 20 w 22"/>
                  <a:gd name="T13" fmla="*/ 4 h 7"/>
                  <a:gd name="T14" fmla="*/ 22 w 22"/>
                  <a:gd name="T15" fmla="*/ 2 h 7"/>
                  <a:gd name="T16" fmla="*/ 20 w 22"/>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7">
                    <a:moveTo>
                      <a:pt x="20" y="0"/>
                    </a:moveTo>
                    <a:cubicBezTo>
                      <a:pt x="20" y="0"/>
                      <a:pt x="19" y="0"/>
                      <a:pt x="19" y="0"/>
                    </a:cubicBezTo>
                    <a:cubicBezTo>
                      <a:pt x="1" y="3"/>
                      <a:pt x="1" y="3"/>
                      <a:pt x="1" y="3"/>
                    </a:cubicBezTo>
                    <a:cubicBezTo>
                      <a:pt x="0" y="3"/>
                      <a:pt x="0" y="4"/>
                      <a:pt x="0" y="5"/>
                    </a:cubicBezTo>
                    <a:cubicBezTo>
                      <a:pt x="0" y="6"/>
                      <a:pt x="1" y="7"/>
                      <a:pt x="2" y="7"/>
                    </a:cubicBezTo>
                    <a:cubicBezTo>
                      <a:pt x="2" y="7"/>
                      <a:pt x="2" y="7"/>
                      <a:pt x="2" y="7"/>
                    </a:cubicBezTo>
                    <a:cubicBezTo>
                      <a:pt x="20" y="4"/>
                      <a:pt x="20" y="4"/>
                      <a:pt x="20" y="4"/>
                    </a:cubicBezTo>
                    <a:cubicBezTo>
                      <a:pt x="21" y="4"/>
                      <a:pt x="22" y="3"/>
                      <a:pt x="22" y="2"/>
                    </a:cubicBezTo>
                    <a:cubicBezTo>
                      <a:pt x="21" y="1"/>
                      <a:pt x="21" y="0"/>
                      <a:pt x="20"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8" name="Freeform 358"/>
              <p:cNvSpPr/>
              <p:nvPr/>
            </p:nvSpPr>
            <p:spPr bwMode="auto">
              <a:xfrm>
                <a:off x="9736138" y="2370138"/>
                <a:ext cx="58738" cy="25400"/>
              </a:xfrm>
              <a:custGeom>
                <a:avLst/>
                <a:gdLst>
                  <a:gd name="T0" fmla="*/ 2 w 21"/>
                  <a:gd name="T1" fmla="*/ 0 h 9"/>
                  <a:gd name="T2" fmla="*/ 0 w 21"/>
                  <a:gd name="T3" fmla="*/ 1 h 9"/>
                  <a:gd name="T4" fmla="*/ 1 w 21"/>
                  <a:gd name="T5" fmla="*/ 4 h 9"/>
                  <a:gd name="T6" fmla="*/ 19 w 21"/>
                  <a:gd name="T7" fmla="*/ 8 h 9"/>
                  <a:gd name="T8" fmla="*/ 19 w 21"/>
                  <a:gd name="T9" fmla="*/ 9 h 9"/>
                  <a:gd name="T10" fmla="*/ 21 w 21"/>
                  <a:gd name="T11" fmla="*/ 7 h 9"/>
                  <a:gd name="T12" fmla="*/ 20 w 21"/>
                  <a:gd name="T13" fmla="*/ 5 h 9"/>
                  <a:gd name="T14" fmla="*/ 2 w 21"/>
                  <a:gd name="T15" fmla="*/ 0 h 9"/>
                  <a:gd name="T16" fmla="*/ 2 w 21"/>
                  <a:gd name="T1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9">
                    <a:moveTo>
                      <a:pt x="2" y="0"/>
                    </a:moveTo>
                    <a:cubicBezTo>
                      <a:pt x="1" y="0"/>
                      <a:pt x="0" y="0"/>
                      <a:pt x="0" y="1"/>
                    </a:cubicBezTo>
                    <a:cubicBezTo>
                      <a:pt x="0" y="2"/>
                      <a:pt x="0" y="3"/>
                      <a:pt x="1" y="4"/>
                    </a:cubicBezTo>
                    <a:cubicBezTo>
                      <a:pt x="19" y="8"/>
                      <a:pt x="19" y="8"/>
                      <a:pt x="19" y="8"/>
                    </a:cubicBezTo>
                    <a:cubicBezTo>
                      <a:pt x="19" y="8"/>
                      <a:pt x="19" y="9"/>
                      <a:pt x="19" y="9"/>
                    </a:cubicBezTo>
                    <a:cubicBezTo>
                      <a:pt x="20" y="9"/>
                      <a:pt x="21" y="8"/>
                      <a:pt x="21" y="7"/>
                    </a:cubicBezTo>
                    <a:cubicBezTo>
                      <a:pt x="21" y="6"/>
                      <a:pt x="21" y="5"/>
                      <a:pt x="20" y="5"/>
                    </a:cubicBezTo>
                    <a:cubicBezTo>
                      <a:pt x="2" y="0"/>
                      <a:pt x="2" y="0"/>
                      <a:pt x="2" y="0"/>
                    </a:cubicBezTo>
                    <a:cubicBezTo>
                      <a:pt x="2" y="0"/>
                      <a:pt x="2" y="0"/>
                      <a:pt x="2"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9" name="Freeform 359"/>
              <p:cNvSpPr/>
              <p:nvPr/>
            </p:nvSpPr>
            <p:spPr bwMode="auto">
              <a:xfrm>
                <a:off x="9755188" y="2490788"/>
                <a:ext cx="58738" cy="33338"/>
              </a:xfrm>
              <a:custGeom>
                <a:avLst/>
                <a:gdLst>
                  <a:gd name="T0" fmla="*/ 18 w 21"/>
                  <a:gd name="T1" fmla="*/ 0 h 12"/>
                  <a:gd name="T2" fmla="*/ 17 w 21"/>
                  <a:gd name="T3" fmla="*/ 1 h 12"/>
                  <a:gd name="T4" fmla="*/ 1 w 21"/>
                  <a:gd name="T5" fmla="*/ 8 h 12"/>
                  <a:gd name="T6" fmla="*/ 0 w 21"/>
                  <a:gd name="T7" fmla="*/ 11 h 12"/>
                  <a:gd name="T8" fmla="*/ 2 w 21"/>
                  <a:gd name="T9" fmla="*/ 12 h 12"/>
                  <a:gd name="T10" fmla="*/ 3 w 21"/>
                  <a:gd name="T11" fmla="*/ 12 h 12"/>
                  <a:gd name="T12" fmla="*/ 19 w 21"/>
                  <a:gd name="T13" fmla="*/ 4 h 12"/>
                  <a:gd name="T14" fmla="*/ 20 w 21"/>
                  <a:gd name="T15" fmla="*/ 2 h 12"/>
                  <a:gd name="T16" fmla="*/ 18 w 21"/>
                  <a:gd name="T1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12">
                    <a:moveTo>
                      <a:pt x="18" y="0"/>
                    </a:moveTo>
                    <a:cubicBezTo>
                      <a:pt x="18" y="0"/>
                      <a:pt x="18" y="1"/>
                      <a:pt x="17" y="1"/>
                    </a:cubicBezTo>
                    <a:cubicBezTo>
                      <a:pt x="1" y="8"/>
                      <a:pt x="1" y="8"/>
                      <a:pt x="1" y="8"/>
                    </a:cubicBezTo>
                    <a:cubicBezTo>
                      <a:pt x="0" y="9"/>
                      <a:pt x="0" y="10"/>
                      <a:pt x="0" y="11"/>
                    </a:cubicBezTo>
                    <a:cubicBezTo>
                      <a:pt x="1" y="12"/>
                      <a:pt x="1" y="12"/>
                      <a:pt x="2" y="12"/>
                    </a:cubicBezTo>
                    <a:cubicBezTo>
                      <a:pt x="2" y="12"/>
                      <a:pt x="3" y="12"/>
                      <a:pt x="3" y="12"/>
                    </a:cubicBezTo>
                    <a:cubicBezTo>
                      <a:pt x="19" y="4"/>
                      <a:pt x="19" y="4"/>
                      <a:pt x="19" y="4"/>
                    </a:cubicBezTo>
                    <a:cubicBezTo>
                      <a:pt x="20" y="4"/>
                      <a:pt x="21" y="3"/>
                      <a:pt x="20" y="2"/>
                    </a:cubicBezTo>
                    <a:cubicBezTo>
                      <a:pt x="20" y="1"/>
                      <a:pt x="19" y="0"/>
                      <a:pt x="18"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0" name="Freeform 360"/>
              <p:cNvSpPr/>
              <p:nvPr/>
            </p:nvSpPr>
            <p:spPr bwMode="auto">
              <a:xfrm>
                <a:off x="9937751" y="2176463"/>
                <a:ext cx="17463" cy="61913"/>
              </a:xfrm>
              <a:custGeom>
                <a:avLst/>
                <a:gdLst>
                  <a:gd name="T0" fmla="*/ 2 w 6"/>
                  <a:gd name="T1" fmla="*/ 0 h 22"/>
                  <a:gd name="T2" fmla="*/ 2 w 6"/>
                  <a:gd name="T3" fmla="*/ 0 h 22"/>
                  <a:gd name="T4" fmla="*/ 0 w 6"/>
                  <a:gd name="T5" fmla="*/ 2 h 22"/>
                  <a:gd name="T6" fmla="*/ 2 w 6"/>
                  <a:gd name="T7" fmla="*/ 20 h 22"/>
                  <a:gd name="T8" fmla="*/ 4 w 6"/>
                  <a:gd name="T9" fmla="*/ 22 h 22"/>
                  <a:gd name="T10" fmla="*/ 5 w 6"/>
                  <a:gd name="T11" fmla="*/ 22 h 22"/>
                  <a:gd name="T12" fmla="*/ 6 w 6"/>
                  <a:gd name="T13" fmla="*/ 19 h 22"/>
                  <a:gd name="T14" fmla="*/ 4 w 6"/>
                  <a:gd name="T15" fmla="*/ 1 h 22"/>
                  <a:gd name="T16" fmla="*/ 2 w 6"/>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2">
                    <a:moveTo>
                      <a:pt x="2" y="0"/>
                    </a:moveTo>
                    <a:cubicBezTo>
                      <a:pt x="2" y="0"/>
                      <a:pt x="2" y="0"/>
                      <a:pt x="2" y="0"/>
                    </a:cubicBezTo>
                    <a:cubicBezTo>
                      <a:pt x="0" y="0"/>
                      <a:pt x="0" y="1"/>
                      <a:pt x="0" y="2"/>
                    </a:cubicBezTo>
                    <a:cubicBezTo>
                      <a:pt x="2" y="20"/>
                      <a:pt x="2" y="20"/>
                      <a:pt x="2" y="20"/>
                    </a:cubicBezTo>
                    <a:cubicBezTo>
                      <a:pt x="2" y="21"/>
                      <a:pt x="3" y="22"/>
                      <a:pt x="4" y="22"/>
                    </a:cubicBezTo>
                    <a:cubicBezTo>
                      <a:pt x="4" y="22"/>
                      <a:pt x="4" y="22"/>
                      <a:pt x="5" y="22"/>
                    </a:cubicBezTo>
                    <a:cubicBezTo>
                      <a:pt x="6" y="21"/>
                      <a:pt x="6" y="20"/>
                      <a:pt x="6" y="19"/>
                    </a:cubicBezTo>
                    <a:cubicBezTo>
                      <a:pt x="4" y="1"/>
                      <a:pt x="4" y="1"/>
                      <a:pt x="4" y="1"/>
                    </a:cubicBezTo>
                    <a:cubicBezTo>
                      <a:pt x="4" y="0"/>
                      <a:pt x="3" y="0"/>
                      <a:pt x="2"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1" name="Freeform 361"/>
              <p:cNvSpPr/>
              <p:nvPr/>
            </p:nvSpPr>
            <p:spPr bwMode="auto">
              <a:xfrm>
                <a:off x="9864726" y="2198688"/>
                <a:ext cx="39688" cy="53975"/>
              </a:xfrm>
              <a:custGeom>
                <a:avLst/>
                <a:gdLst>
                  <a:gd name="T0" fmla="*/ 2 w 14"/>
                  <a:gd name="T1" fmla="*/ 0 h 19"/>
                  <a:gd name="T2" fmla="*/ 1 w 14"/>
                  <a:gd name="T3" fmla="*/ 0 h 19"/>
                  <a:gd name="T4" fmla="*/ 0 w 14"/>
                  <a:gd name="T5" fmla="*/ 3 h 19"/>
                  <a:gd name="T6" fmla="*/ 10 w 14"/>
                  <a:gd name="T7" fmla="*/ 18 h 19"/>
                  <a:gd name="T8" fmla="*/ 11 w 14"/>
                  <a:gd name="T9" fmla="*/ 19 h 19"/>
                  <a:gd name="T10" fmla="*/ 12 w 14"/>
                  <a:gd name="T11" fmla="*/ 19 h 19"/>
                  <a:gd name="T12" fmla="*/ 13 w 14"/>
                  <a:gd name="T13" fmla="*/ 16 h 19"/>
                  <a:gd name="T14" fmla="*/ 4 w 14"/>
                  <a:gd name="T15" fmla="*/ 1 h 19"/>
                  <a:gd name="T16" fmla="*/ 2 w 14"/>
                  <a:gd name="T1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19">
                    <a:moveTo>
                      <a:pt x="2" y="0"/>
                    </a:moveTo>
                    <a:cubicBezTo>
                      <a:pt x="2" y="0"/>
                      <a:pt x="1" y="0"/>
                      <a:pt x="1" y="0"/>
                    </a:cubicBezTo>
                    <a:cubicBezTo>
                      <a:pt x="0" y="1"/>
                      <a:pt x="0" y="2"/>
                      <a:pt x="0" y="3"/>
                    </a:cubicBezTo>
                    <a:cubicBezTo>
                      <a:pt x="10" y="18"/>
                      <a:pt x="10" y="18"/>
                      <a:pt x="10" y="18"/>
                    </a:cubicBezTo>
                    <a:cubicBezTo>
                      <a:pt x="10" y="19"/>
                      <a:pt x="11" y="19"/>
                      <a:pt x="11" y="19"/>
                    </a:cubicBezTo>
                    <a:cubicBezTo>
                      <a:pt x="12" y="19"/>
                      <a:pt x="12" y="19"/>
                      <a:pt x="12" y="19"/>
                    </a:cubicBezTo>
                    <a:cubicBezTo>
                      <a:pt x="13" y="19"/>
                      <a:pt x="14" y="17"/>
                      <a:pt x="13" y="16"/>
                    </a:cubicBezTo>
                    <a:cubicBezTo>
                      <a:pt x="4" y="1"/>
                      <a:pt x="4" y="1"/>
                      <a:pt x="4" y="1"/>
                    </a:cubicBezTo>
                    <a:cubicBezTo>
                      <a:pt x="3" y="0"/>
                      <a:pt x="3" y="0"/>
                      <a:pt x="2"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2" name="Freeform 362"/>
              <p:cNvSpPr/>
              <p:nvPr/>
            </p:nvSpPr>
            <p:spPr bwMode="auto">
              <a:xfrm>
                <a:off x="9999663" y="2179638"/>
                <a:ext cx="22225" cy="61913"/>
              </a:xfrm>
              <a:custGeom>
                <a:avLst/>
                <a:gdLst>
                  <a:gd name="T0" fmla="*/ 6 w 8"/>
                  <a:gd name="T1" fmla="*/ 0 h 22"/>
                  <a:gd name="T2" fmla="*/ 4 w 8"/>
                  <a:gd name="T3" fmla="*/ 2 h 22"/>
                  <a:gd name="T4" fmla="*/ 1 w 8"/>
                  <a:gd name="T5" fmla="*/ 20 h 22"/>
                  <a:gd name="T6" fmla="*/ 2 w 8"/>
                  <a:gd name="T7" fmla="*/ 22 h 22"/>
                  <a:gd name="T8" fmla="*/ 2 w 8"/>
                  <a:gd name="T9" fmla="*/ 22 h 22"/>
                  <a:gd name="T10" fmla="*/ 4 w 8"/>
                  <a:gd name="T11" fmla="*/ 20 h 22"/>
                  <a:gd name="T12" fmla="*/ 8 w 8"/>
                  <a:gd name="T13" fmla="*/ 3 h 22"/>
                  <a:gd name="T14" fmla="*/ 6 w 8"/>
                  <a:gd name="T15" fmla="*/ 0 h 22"/>
                  <a:gd name="T16" fmla="*/ 6 w 8"/>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22">
                    <a:moveTo>
                      <a:pt x="6" y="0"/>
                    </a:moveTo>
                    <a:cubicBezTo>
                      <a:pt x="5" y="0"/>
                      <a:pt x="4" y="1"/>
                      <a:pt x="4" y="2"/>
                    </a:cubicBezTo>
                    <a:cubicBezTo>
                      <a:pt x="1" y="20"/>
                      <a:pt x="1" y="20"/>
                      <a:pt x="1" y="20"/>
                    </a:cubicBezTo>
                    <a:cubicBezTo>
                      <a:pt x="0" y="21"/>
                      <a:pt x="1" y="22"/>
                      <a:pt x="2" y="22"/>
                    </a:cubicBezTo>
                    <a:cubicBezTo>
                      <a:pt x="2" y="22"/>
                      <a:pt x="2" y="22"/>
                      <a:pt x="2" y="22"/>
                    </a:cubicBezTo>
                    <a:cubicBezTo>
                      <a:pt x="3" y="22"/>
                      <a:pt x="4" y="21"/>
                      <a:pt x="4" y="20"/>
                    </a:cubicBezTo>
                    <a:cubicBezTo>
                      <a:pt x="8" y="3"/>
                      <a:pt x="8" y="3"/>
                      <a:pt x="8" y="3"/>
                    </a:cubicBezTo>
                    <a:cubicBezTo>
                      <a:pt x="8" y="1"/>
                      <a:pt x="7" y="0"/>
                      <a:pt x="6" y="0"/>
                    </a:cubicBezTo>
                    <a:cubicBezTo>
                      <a:pt x="6" y="0"/>
                      <a:pt x="6" y="0"/>
                      <a:pt x="6"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88" name="组合 87"/>
            <p:cNvGrpSpPr/>
            <p:nvPr/>
          </p:nvGrpSpPr>
          <p:grpSpPr>
            <a:xfrm>
              <a:off x="2500313" y="4449969"/>
              <a:ext cx="463550" cy="552451"/>
              <a:chOff x="2924176" y="3470275"/>
              <a:chExt cx="463550" cy="552451"/>
            </a:xfrm>
          </p:grpSpPr>
          <p:sp>
            <p:nvSpPr>
              <p:cNvPr id="123" name="Freeform 363"/>
              <p:cNvSpPr>
                <a:spLocks noEditPoints="1"/>
              </p:cNvSpPr>
              <p:nvPr/>
            </p:nvSpPr>
            <p:spPr bwMode="auto">
              <a:xfrm>
                <a:off x="2971801" y="3548063"/>
                <a:ext cx="338138" cy="406400"/>
              </a:xfrm>
              <a:custGeom>
                <a:avLst/>
                <a:gdLst>
                  <a:gd name="T0" fmla="*/ 0 w 121"/>
                  <a:gd name="T1" fmla="*/ 118 h 145"/>
                  <a:gd name="T2" fmla="*/ 0 w 121"/>
                  <a:gd name="T3" fmla="*/ 119 h 145"/>
                  <a:gd name="T4" fmla="*/ 50 w 121"/>
                  <a:gd name="T5" fmla="*/ 145 h 145"/>
                  <a:gd name="T6" fmla="*/ 50 w 121"/>
                  <a:gd name="T7" fmla="*/ 145 h 145"/>
                  <a:gd name="T8" fmla="*/ 50 w 121"/>
                  <a:gd name="T9" fmla="*/ 145 h 145"/>
                  <a:gd name="T10" fmla="*/ 0 w 121"/>
                  <a:gd name="T11" fmla="*/ 118 h 145"/>
                  <a:gd name="T12" fmla="*/ 64 w 121"/>
                  <a:gd name="T13" fmla="*/ 0 h 145"/>
                  <a:gd name="T14" fmla="*/ 64 w 121"/>
                  <a:gd name="T15" fmla="*/ 0 h 145"/>
                  <a:gd name="T16" fmla="*/ 9 w 121"/>
                  <a:gd name="T17" fmla="*/ 32 h 145"/>
                  <a:gd name="T18" fmla="*/ 1 w 121"/>
                  <a:gd name="T19" fmla="*/ 63 h 145"/>
                  <a:gd name="T20" fmla="*/ 5 w 121"/>
                  <a:gd name="T21" fmla="*/ 85 h 145"/>
                  <a:gd name="T22" fmla="*/ 5 w 121"/>
                  <a:gd name="T23" fmla="*/ 87 h 145"/>
                  <a:gd name="T24" fmla="*/ 0 w 121"/>
                  <a:gd name="T25" fmla="*/ 114 h 145"/>
                  <a:gd name="T26" fmla="*/ 4 w 121"/>
                  <a:gd name="T27" fmla="*/ 116 h 145"/>
                  <a:gd name="T28" fmla="*/ 9 w 121"/>
                  <a:gd name="T29" fmla="*/ 87 h 145"/>
                  <a:gd name="T30" fmla="*/ 9 w 121"/>
                  <a:gd name="T31" fmla="*/ 84 h 145"/>
                  <a:gd name="T32" fmla="*/ 9 w 121"/>
                  <a:gd name="T33" fmla="*/ 83 h 145"/>
                  <a:gd name="T34" fmla="*/ 5 w 121"/>
                  <a:gd name="T35" fmla="*/ 63 h 145"/>
                  <a:gd name="T36" fmla="*/ 13 w 121"/>
                  <a:gd name="T37" fmla="*/ 34 h 145"/>
                  <a:gd name="T38" fmla="*/ 64 w 121"/>
                  <a:gd name="T39" fmla="*/ 4 h 145"/>
                  <a:gd name="T40" fmla="*/ 64 w 121"/>
                  <a:gd name="T41" fmla="*/ 4 h 145"/>
                  <a:gd name="T42" fmla="*/ 90 w 121"/>
                  <a:gd name="T43" fmla="*/ 11 h 145"/>
                  <a:gd name="T44" fmla="*/ 91 w 121"/>
                  <a:gd name="T45" fmla="*/ 10 h 145"/>
                  <a:gd name="T46" fmla="*/ 90 w 121"/>
                  <a:gd name="T47" fmla="*/ 11 h 145"/>
                  <a:gd name="T48" fmla="*/ 117 w 121"/>
                  <a:gd name="T49" fmla="*/ 60 h 145"/>
                  <a:gd name="T50" fmla="*/ 109 w 121"/>
                  <a:gd name="T51" fmla="*/ 90 h 145"/>
                  <a:gd name="T52" fmla="*/ 76 w 121"/>
                  <a:gd name="T53" fmla="*/ 117 h 145"/>
                  <a:gd name="T54" fmla="*/ 75 w 121"/>
                  <a:gd name="T55" fmla="*/ 117 h 145"/>
                  <a:gd name="T56" fmla="*/ 50 w 121"/>
                  <a:gd name="T57" fmla="*/ 140 h 145"/>
                  <a:gd name="T58" fmla="*/ 53 w 121"/>
                  <a:gd name="T59" fmla="*/ 142 h 145"/>
                  <a:gd name="T60" fmla="*/ 69 w 121"/>
                  <a:gd name="T61" fmla="*/ 126 h 145"/>
                  <a:gd name="T62" fmla="*/ 75 w 121"/>
                  <a:gd name="T63" fmla="*/ 122 h 145"/>
                  <a:gd name="T64" fmla="*/ 77 w 121"/>
                  <a:gd name="T65" fmla="*/ 121 h 145"/>
                  <a:gd name="T66" fmla="*/ 77 w 121"/>
                  <a:gd name="T67" fmla="*/ 120 h 145"/>
                  <a:gd name="T68" fmla="*/ 113 w 121"/>
                  <a:gd name="T69" fmla="*/ 92 h 145"/>
                  <a:gd name="T70" fmla="*/ 121 w 121"/>
                  <a:gd name="T71" fmla="*/ 60 h 145"/>
                  <a:gd name="T72" fmla="*/ 92 w 121"/>
                  <a:gd name="T73" fmla="*/ 8 h 145"/>
                  <a:gd name="T74" fmla="*/ 92 w 121"/>
                  <a:gd name="T75" fmla="*/ 8 h 145"/>
                  <a:gd name="T76" fmla="*/ 64 w 121"/>
                  <a:gd name="T77" fmla="*/ 0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20" h="145">
                    <a:moveTo>
                      <a:pt x="0" y="118"/>
                    </a:moveTo>
                    <a:cubicBezTo>
                      <a:pt x="0" y="119"/>
                      <a:pt x="0" y="119"/>
                      <a:pt x="0" y="119"/>
                    </a:cubicBezTo>
                    <a:cubicBezTo>
                      <a:pt x="50" y="145"/>
                      <a:pt x="50" y="145"/>
                      <a:pt x="50" y="145"/>
                    </a:cubicBezTo>
                    <a:cubicBezTo>
                      <a:pt x="50" y="145"/>
                      <a:pt x="50" y="145"/>
                      <a:pt x="50" y="145"/>
                    </a:cubicBezTo>
                    <a:cubicBezTo>
                      <a:pt x="50" y="145"/>
                      <a:pt x="50" y="145"/>
                      <a:pt x="50" y="145"/>
                    </a:cubicBezTo>
                    <a:cubicBezTo>
                      <a:pt x="0" y="118"/>
                      <a:pt x="0" y="118"/>
                      <a:pt x="0" y="118"/>
                    </a:cubicBezTo>
                    <a:moveTo>
                      <a:pt x="64" y="0"/>
                    </a:moveTo>
                    <a:cubicBezTo>
                      <a:pt x="64" y="0"/>
                      <a:pt x="64" y="0"/>
                      <a:pt x="64" y="0"/>
                    </a:cubicBezTo>
                    <a:cubicBezTo>
                      <a:pt x="42" y="0"/>
                      <a:pt x="21" y="12"/>
                      <a:pt x="9" y="32"/>
                    </a:cubicBezTo>
                    <a:cubicBezTo>
                      <a:pt x="4" y="42"/>
                      <a:pt x="1" y="53"/>
                      <a:pt x="1" y="63"/>
                    </a:cubicBezTo>
                    <a:cubicBezTo>
                      <a:pt x="1" y="70"/>
                      <a:pt x="2" y="78"/>
                      <a:pt x="5" y="85"/>
                    </a:cubicBezTo>
                    <a:cubicBezTo>
                      <a:pt x="5" y="85"/>
                      <a:pt x="5" y="86"/>
                      <a:pt x="5" y="87"/>
                    </a:cubicBezTo>
                    <a:cubicBezTo>
                      <a:pt x="5" y="97"/>
                      <a:pt x="2" y="108"/>
                      <a:pt x="0" y="114"/>
                    </a:cubicBezTo>
                    <a:cubicBezTo>
                      <a:pt x="4" y="116"/>
                      <a:pt x="4" y="116"/>
                      <a:pt x="4" y="116"/>
                    </a:cubicBezTo>
                    <a:cubicBezTo>
                      <a:pt x="6" y="110"/>
                      <a:pt x="9" y="98"/>
                      <a:pt x="9" y="87"/>
                    </a:cubicBezTo>
                    <a:cubicBezTo>
                      <a:pt x="9" y="86"/>
                      <a:pt x="9" y="85"/>
                      <a:pt x="9" y="84"/>
                    </a:cubicBezTo>
                    <a:cubicBezTo>
                      <a:pt x="9" y="83"/>
                      <a:pt x="9" y="83"/>
                      <a:pt x="9" y="83"/>
                    </a:cubicBezTo>
                    <a:cubicBezTo>
                      <a:pt x="6" y="77"/>
                      <a:pt x="5" y="70"/>
                      <a:pt x="5" y="63"/>
                    </a:cubicBezTo>
                    <a:cubicBezTo>
                      <a:pt x="5" y="53"/>
                      <a:pt x="7" y="43"/>
                      <a:pt x="13" y="34"/>
                    </a:cubicBezTo>
                    <a:cubicBezTo>
                      <a:pt x="23" y="16"/>
                      <a:pt x="44" y="4"/>
                      <a:pt x="64" y="4"/>
                    </a:cubicBezTo>
                    <a:cubicBezTo>
                      <a:pt x="64" y="4"/>
                      <a:pt x="64" y="4"/>
                      <a:pt x="64" y="4"/>
                    </a:cubicBezTo>
                    <a:cubicBezTo>
                      <a:pt x="73" y="4"/>
                      <a:pt x="82" y="7"/>
                      <a:pt x="90" y="11"/>
                    </a:cubicBezTo>
                    <a:cubicBezTo>
                      <a:pt x="91" y="10"/>
                      <a:pt x="91" y="10"/>
                      <a:pt x="91" y="10"/>
                    </a:cubicBezTo>
                    <a:cubicBezTo>
                      <a:pt x="90" y="11"/>
                      <a:pt x="90" y="11"/>
                      <a:pt x="90" y="11"/>
                    </a:cubicBezTo>
                    <a:cubicBezTo>
                      <a:pt x="108" y="21"/>
                      <a:pt x="117" y="41"/>
                      <a:pt x="117" y="60"/>
                    </a:cubicBezTo>
                    <a:cubicBezTo>
                      <a:pt x="117" y="71"/>
                      <a:pt x="114" y="81"/>
                      <a:pt x="109" y="90"/>
                    </a:cubicBezTo>
                    <a:cubicBezTo>
                      <a:pt x="101" y="104"/>
                      <a:pt x="89" y="113"/>
                      <a:pt x="76" y="117"/>
                    </a:cubicBezTo>
                    <a:cubicBezTo>
                      <a:pt x="75" y="117"/>
                      <a:pt x="75" y="117"/>
                      <a:pt x="75" y="117"/>
                    </a:cubicBezTo>
                    <a:cubicBezTo>
                      <a:pt x="75" y="117"/>
                      <a:pt x="61" y="124"/>
                      <a:pt x="50" y="140"/>
                    </a:cubicBezTo>
                    <a:cubicBezTo>
                      <a:pt x="53" y="142"/>
                      <a:pt x="53" y="142"/>
                      <a:pt x="53" y="142"/>
                    </a:cubicBezTo>
                    <a:cubicBezTo>
                      <a:pt x="58" y="135"/>
                      <a:pt x="64" y="130"/>
                      <a:pt x="69" y="126"/>
                    </a:cubicBezTo>
                    <a:cubicBezTo>
                      <a:pt x="71" y="124"/>
                      <a:pt x="73" y="123"/>
                      <a:pt x="75" y="122"/>
                    </a:cubicBezTo>
                    <a:cubicBezTo>
                      <a:pt x="76" y="121"/>
                      <a:pt x="76" y="121"/>
                      <a:pt x="77" y="121"/>
                    </a:cubicBezTo>
                    <a:cubicBezTo>
                      <a:pt x="77" y="120"/>
                      <a:pt x="77" y="120"/>
                      <a:pt x="77" y="120"/>
                    </a:cubicBezTo>
                    <a:cubicBezTo>
                      <a:pt x="91" y="116"/>
                      <a:pt x="104" y="106"/>
                      <a:pt x="113" y="92"/>
                    </a:cubicBezTo>
                    <a:cubicBezTo>
                      <a:pt x="118" y="82"/>
                      <a:pt x="121" y="71"/>
                      <a:pt x="121" y="60"/>
                    </a:cubicBezTo>
                    <a:cubicBezTo>
                      <a:pt x="121" y="39"/>
                      <a:pt x="111" y="19"/>
                      <a:pt x="92" y="8"/>
                    </a:cubicBezTo>
                    <a:cubicBezTo>
                      <a:pt x="92" y="8"/>
                      <a:pt x="92" y="8"/>
                      <a:pt x="92" y="8"/>
                    </a:cubicBezTo>
                    <a:cubicBezTo>
                      <a:pt x="84" y="3"/>
                      <a:pt x="74" y="0"/>
                      <a:pt x="6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 name="Freeform 364"/>
              <p:cNvSpPr>
                <a:spLocks noEditPoints="1"/>
              </p:cNvSpPr>
              <p:nvPr/>
            </p:nvSpPr>
            <p:spPr bwMode="auto">
              <a:xfrm>
                <a:off x="2951163" y="3867150"/>
                <a:ext cx="176213" cy="109538"/>
              </a:xfrm>
              <a:custGeom>
                <a:avLst/>
                <a:gdLst>
                  <a:gd name="T0" fmla="*/ 55 w 63"/>
                  <a:gd name="T1" fmla="*/ 37 h 39"/>
                  <a:gd name="T2" fmla="*/ 3 w 63"/>
                  <a:gd name="T3" fmla="*/ 10 h 39"/>
                  <a:gd name="T4" fmla="*/ 6 w 63"/>
                  <a:gd name="T5" fmla="*/ 4 h 39"/>
                  <a:gd name="T6" fmla="*/ 7 w 63"/>
                  <a:gd name="T7" fmla="*/ 4 h 39"/>
                  <a:gd name="T8" fmla="*/ 57 w 63"/>
                  <a:gd name="T9" fmla="*/ 31 h 39"/>
                  <a:gd name="T10" fmla="*/ 58 w 63"/>
                  <a:gd name="T11" fmla="*/ 32 h 39"/>
                  <a:gd name="T12" fmla="*/ 55 w 63"/>
                  <a:gd name="T13" fmla="*/ 37 h 39"/>
                  <a:gd name="T14" fmla="*/ 5 w 63"/>
                  <a:gd name="T15" fmla="*/ 3 h 39"/>
                  <a:gd name="T16" fmla="*/ 6 w 63"/>
                  <a:gd name="T17" fmla="*/ 2 h 39"/>
                  <a:gd name="T18" fmla="*/ 5 w 63"/>
                  <a:gd name="T19" fmla="*/ 3 h 39"/>
                  <a:gd name="T20" fmla="*/ 6 w 63"/>
                  <a:gd name="T21" fmla="*/ 0 h 39"/>
                  <a:gd name="T22" fmla="*/ 4 w 63"/>
                  <a:gd name="T23" fmla="*/ 1 h 39"/>
                  <a:gd name="T24" fmla="*/ 4 w 63"/>
                  <a:gd name="T25" fmla="*/ 1 h 39"/>
                  <a:gd name="T26" fmla="*/ 0 w 63"/>
                  <a:gd name="T27" fmla="*/ 8 h 39"/>
                  <a:gd name="T28" fmla="*/ 59 w 63"/>
                  <a:gd name="T29" fmla="*/ 39 h 39"/>
                  <a:gd name="T30" fmla="*/ 63 w 63"/>
                  <a:gd name="T31" fmla="*/ 32 h 39"/>
                  <a:gd name="T32" fmla="*/ 63 w 63"/>
                  <a:gd name="T33" fmla="*/ 30 h 39"/>
                  <a:gd name="T34" fmla="*/ 62 w 63"/>
                  <a:gd name="T35" fmla="*/ 29 h 39"/>
                  <a:gd name="T36" fmla="*/ 60 w 63"/>
                  <a:gd name="T37" fmla="*/ 28 h 39"/>
                  <a:gd name="T38" fmla="*/ 57 w 63"/>
                  <a:gd name="T39" fmla="*/ 26 h 39"/>
                  <a:gd name="T40" fmla="*/ 47 w 63"/>
                  <a:gd name="T41" fmla="*/ 21 h 39"/>
                  <a:gd name="T42" fmla="*/ 47 w 63"/>
                  <a:gd name="T43" fmla="*/ 21 h 39"/>
                  <a:gd name="T44" fmla="*/ 47 w 63"/>
                  <a:gd name="T45" fmla="*/ 21 h 39"/>
                  <a:gd name="T46" fmla="*/ 45 w 63"/>
                  <a:gd name="T47" fmla="*/ 22 h 39"/>
                  <a:gd name="T48" fmla="*/ 44 w 63"/>
                  <a:gd name="T49" fmla="*/ 22 h 39"/>
                  <a:gd name="T50" fmla="*/ 44 w 63"/>
                  <a:gd name="T51" fmla="*/ 19 h 39"/>
                  <a:gd name="T52" fmla="*/ 26 w 63"/>
                  <a:gd name="T53" fmla="*/ 10 h 39"/>
                  <a:gd name="T54" fmla="*/ 24 w 63"/>
                  <a:gd name="T55" fmla="*/ 12 h 39"/>
                  <a:gd name="T56" fmla="*/ 24 w 63"/>
                  <a:gd name="T57" fmla="*/ 12 h 39"/>
                  <a:gd name="T58" fmla="*/ 22 w 63"/>
                  <a:gd name="T59" fmla="*/ 9 h 39"/>
                  <a:gd name="T60" fmla="*/ 22 w 63"/>
                  <a:gd name="T61" fmla="*/ 8 h 39"/>
                  <a:gd name="T62" fmla="*/ 11 w 63"/>
                  <a:gd name="T63" fmla="*/ 2 h 39"/>
                  <a:gd name="T64" fmla="*/ 7 w 63"/>
                  <a:gd name="T65" fmla="*/ 0 h 39"/>
                  <a:gd name="T66" fmla="*/ 7 w 63"/>
                  <a:gd name="T67" fmla="*/ 0 h 39"/>
                  <a:gd name="T68" fmla="*/ 6 w 63"/>
                  <a:gd name="T69"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2" h="39">
                    <a:moveTo>
                      <a:pt x="55" y="37"/>
                    </a:moveTo>
                    <a:cubicBezTo>
                      <a:pt x="3" y="10"/>
                      <a:pt x="3" y="10"/>
                      <a:pt x="3" y="10"/>
                    </a:cubicBezTo>
                    <a:cubicBezTo>
                      <a:pt x="6" y="4"/>
                      <a:pt x="6" y="4"/>
                      <a:pt x="6" y="4"/>
                    </a:cubicBezTo>
                    <a:cubicBezTo>
                      <a:pt x="7" y="4"/>
                      <a:pt x="7" y="4"/>
                      <a:pt x="7" y="4"/>
                    </a:cubicBezTo>
                    <a:cubicBezTo>
                      <a:pt x="57" y="31"/>
                      <a:pt x="57" y="31"/>
                      <a:pt x="57" y="31"/>
                    </a:cubicBezTo>
                    <a:cubicBezTo>
                      <a:pt x="58" y="32"/>
                      <a:pt x="58" y="32"/>
                      <a:pt x="58" y="32"/>
                    </a:cubicBezTo>
                    <a:cubicBezTo>
                      <a:pt x="55" y="37"/>
                      <a:pt x="55" y="37"/>
                      <a:pt x="55" y="37"/>
                    </a:cubicBezTo>
                    <a:moveTo>
                      <a:pt x="5" y="3"/>
                    </a:moveTo>
                    <a:cubicBezTo>
                      <a:pt x="6" y="2"/>
                      <a:pt x="6" y="2"/>
                      <a:pt x="6" y="2"/>
                    </a:cubicBezTo>
                    <a:cubicBezTo>
                      <a:pt x="5" y="3"/>
                      <a:pt x="5" y="3"/>
                      <a:pt x="5" y="3"/>
                    </a:cubicBezTo>
                    <a:moveTo>
                      <a:pt x="6" y="0"/>
                    </a:moveTo>
                    <a:cubicBezTo>
                      <a:pt x="5" y="0"/>
                      <a:pt x="4" y="0"/>
                      <a:pt x="4" y="1"/>
                    </a:cubicBezTo>
                    <a:cubicBezTo>
                      <a:pt x="4" y="1"/>
                      <a:pt x="4" y="1"/>
                      <a:pt x="4" y="1"/>
                    </a:cubicBezTo>
                    <a:cubicBezTo>
                      <a:pt x="0" y="8"/>
                      <a:pt x="0" y="8"/>
                      <a:pt x="0" y="8"/>
                    </a:cubicBezTo>
                    <a:cubicBezTo>
                      <a:pt x="59" y="39"/>
                      <a:pt x="59" y="39"/>
                      <a:pt x="59" y="39"/>
                    </a:cubicBezTo>
                    <a:cubicBezTo>
                      <a:pt x="63" y="32"/>
                      <a:pt x="63" y="32"/>
                      <a:pt x="63" y="32"/>
                    </a:cubicBezTo>
                    <a:cubicBezTo>
                      <a:pt x="63" y="31"/>
                      <a:pt x="63" y="31"/>
                      <a:pt x="63" y="30"/>
                    </a:cubicBezTo>
                    <a:cubicBezTo>
                      <a:pt x="63" y="30"/>
                      <a:pt x="62" y="29"/>
                      <a:pt x="62" y="29"/>
                    </a:cubicBezTo>
                    <a:cubicBezTo>
                      <a:pt x="60" y="28"/>
                      <a:pt x="60" y="28"/>
                      <a:pt x="60" y="28"/>
                    </a:cubicBezTo>
                    <a:cubicBezTo>
                      <a:pt x="57" y="26"/>
                      <a:pt x="57" y="26"/>
                      <a:pt x="57" y="26"/>
                    </a:cubicBezTo>
                    <a:cubicBezTo>
                      <a:pt x="47" y="21"/>
                      <a:pt x="47" y="21"/>
                      <a:pt x="47" y="21"/>
                    </a:cubicBezTo>
                    <a:cubicBezTo>
                      <a:pt x="47" y="21"/>
                      <a:pt x="47" y="21"/>
                      <a:pt x="47" y="21"/>
                    </a:cubicBezTo>
                    <a:cubicBezTo>
                      <a:pt x="47" y="21"/>
                      <a:pt x="47" y="21"/>
                      <a:pt x="47" y="21"/>
                    </a:cubicBezTo>
                    <a:cubicBezTo>
                      <a:pt x="46" y="22"/>
                      <a:pt x="46" y="22"/>
                      <a:pt x="45" y="22"/>
                    </a:cubicBezTo>
                    <a:cubicBezTo>
                      <a:pt x="45" y="22"/>
                      <a:pt x="44" y="22"/>
                      <a:pt x="44" y="22"/>
                    </a:cubicBezTo>
                    <a:cubicBezTo>
                      <a:pt x="43" y="21"/>
                      <a:pt x="43" y="20"/>
                      <a:pt x="44" y="19"/>
                    </a:cubicBezTo>
                    <a:cubicBezTo>
                      <a:pt x="26" y="10"/>
                      <a:pt x="26" y="10"/>
                      <a:pt x="26" y="10"/>
                    </a:cubicBezTo>
                    <a:cubicBezTo>
                      <a:pt x="26" y="11"/>
                      <a:pt x="25" y="12"/>
                      <a:pt x="24" y="12"/>
                    </a:cubicBezTo>
                    <a:cubicBezTo>
                      <a:pt x="24" y="12"/>
                      <a:pt x="24" y="12"/>
                      <a:pt x="24" y="12"/>
                    </a:cubicBezTo>
                    <a:cubicBezTo>
                      <a:pt x="23" y="11"/>
                      <a:pt x="22" y="10"/>
                      <a:pt x="22" y="9"/>
                    </a:cubicBezTo>
                    <a:cubicBezTo>
                      <a:pt x="22" y="8"/>
                      <a:pt x="22" y="8"/>
                      <a:pt x="22" y="8"/>
                    </a:cubicBezTo>
                    <a:cubicBezTo>
                      <a:pt x="11" y="2"/>
                      <a:pt x="11" y="2"/>
                      <a:pt x="11" y="2"/>
                    </a:cubicBezTo>
                    <a:cubicBezTo>
                      <a:pt x="7" y="0"/>
                      <a:pt x="7" y="0"/>
                      <a:pt x="7" y="0"/>
                    </a:cubicBezTo>
                    <a:cubicBezTo>
                      <a:pt x="7" y="0"/>
                      <a:pt x="7" y="0"/>
                      <a:pt x="7" y="0"/>
                    </a:cubicBezTo>
                    <a:cubicBezTo>
                      <a:pt x="6" y="0"/>
                      <a:pt x="6" y="0"/>
                      <a:pt x="6"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 name="Freeform 365"/>
              <p:cNvSpPr>
                <a:spLocks noEditPoints="1"/>
              </p:cNvSpPr>
              <p:nvPr/>
            </p:nvSpPr>
            <p:spPr bwMode="auto">
              <a:xfrm>
                <a:off x="2924176" y="3890963"/>
                <a:ext cx="198438" cy="131763"/>
              </a:xfrm>
              <a:custGeom>
                <a:avLst/>
                <a:gdLst>
                  <a:gd name="T0" fmla="*/ 62 w 71"/>
                  <a:gd name="T1" fmla="*/ 42 h 47"/>
                  <a:gd name="T2" fmla="*/ 5 w 71"/>
                  <a:gd name="T3" fmla="*/ 12 h 47"/>
                  <a:gd name="T4" fmla="*/ 9 w 71"/>
                  <a:gd name="T5" fmla="*/ 4 h 47"/>
                  <a:gd name="T6" fmla="*/ 66 w 71"/>
                  <a:gd name="T7" fmla="*/ 34 h 47"/>
                  <a:gd name="T8" fmla="*/ 62 w 71"/>
                  <a:gd name="T9" fmla="*/ 42 h 47"/>
                  <a:gd name="T10" fmla="*/ 7 w 71"/>
                  <a:gd name="T11" fmla="*/ 3 h 47"/>
                  <a:gd name="T12" fmla="*/ 8 w 71"/>
                  <a:gd name="T13" fmla="*/ 2 h 47"/>
                  <a:gd name="T14" fmla="*/ 7 w 71"/>
                  <a:gd name="T15" fmla="*/ 3 h 47"/>
                  <a:gd name="T16" fmla="*/ 8 w 71"/>
                  <a:gd name="T17" fmla="*/ 0 h 47"/>
                  <a:gd name="T18" fmla="*/ 6 w 71"/>
                  <a:gd name="T19" fmla="*/ 1 h 47"/>
                  <a:gd name="T20" fmla="*/ 6 w 71"/>
                  <a:gd name="T21" fmla="*/ 1 h 47"/>
                  <a:gd name="T22" fmla="*/ 0 w 71"/>
                  <a:gd name="T23" fmla="*/ 12 h 47"/>
                  <a:gd name="T24" fmla="*/ 1 w 71"/>
                  <a:gd name="T25" fmla="*/ 15 h 47"/>
                  <a:gd name="T26" fmla="*/ 62 w 71"/>
                  <a:gd name="T27" fmla="*/ 47 h 47"/>
                  <a:gd name="T28" fmla="*/ 63 w 71"/>
                  <a:gd name="T29" fmla="*/ 47 h 47"/>
                  <a:gd name="T30" fmla="*/ 63 w 71"/>
                  <a:gd name="T31" fmla="*/ 47 h 47"/>
                  <a:gd name="T32" fmla="*/ 64 w 71"/>
                  <a:gd name="T33" fmla="*/ 46 h 47"/>
                  <a:gd name="T34" fmla="*/ 71 w 71"/>
                  <a:gd name="T35" fmla="*/ 34 h 47"/>
                  <a:gd name="T36" fmla="*/ 71 w 71"/>
                  <a:gd name="T37" fmla="*/ 33 h 47"/>
                  <a:gd name="T38" fmla="*/ 70 w 71"/>
                  <a:gd name="T39" fmla="*/ 32 h 47"/>
                  <a:gd name="T40" fmla="*/ 69 w 71"/>
                  <a:gd name="T41" fmla="*/ 31 h 47"/>
                  <a:gd name="T42" fmla="*/ 10 w 71"/>
                  <a:gd name="T43" fmla="*/ 0 h 47"/>
                  <a:gd name="T44" fmla="*/ 9 w 71"/>
                  <a:gd name="T45" fmla="*/ 0 h 47"/>
                  <a:gd name="T46" fmla="*/ 8 w 71"/>
                  <a:gd name="T47"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1" h="47">
                    <a:moveTo>
                      <a:pt x="62" y="42"/>
                    </a:moveTo>
                    <a:cubicBezTo>
                      <a:pt x="5" y="12"/>
                      <a:pt x="5" y="12"/>
                      <a:pt x="5" y="12"/>
                    </a:cubicBezTo>
                    <a:cubicBezTo>
                      <a:pt x="9" y="4"/>
                      <a:pt x="9" y="4"/>
                      <a:pt x="9" y="4"/>
                    </a:cubicBezTo>
                    <a:cubicBezTo>
                      <a:pt x="66" y="34"/>
                      <a:pt x="66" y="34"/>
                      <a:pt x="66" y="34"/>
                    </a:cubicBezTo>
                    <a:cubicBezTo>
                      <a:pt x="62" y="42"/>
                      <a:pt x="62" y="42"/>
                      <a:pt x="62" y="42"/>
                    </a:cubicBezTo>
                    <a:moveTo>
                      <a:pt x="7" y="3"/>
                    </a:moveTo>
                    <a:cubicBezTo>
                      <a:pt x="8" y="2"/>
                      <a:pt x="8" y="2"/>
                      <a:pt x="8" y="2"/>
                    </a:cubicBezTo>
                    <a:cubicBezTo>
                      <a:pt x="7" y="3"/>
                      <a:pt x="7" y="3"/>
                      <a:pt x="7" y="3"/>
                    </a:cubicBezTo>
                    <a:moveTo>
                      <a:pt x="8" y="0"/>
                    </a:moveTo>
                    <a:cubicBezTo>
                      <a:pt x="7" y="0"/>
                      <a:pt x="7" y="0"/>
                      <a:pt x="6" y="1"/>
                    </a:cubicBezTo>
                    <a:cubicBezTo>
                      <a:pt x="6" y="1"/>
                      <a:pt x="6" y="1"/>
                      <a:pt x="6" y="1"/>
                    </a:cubicBezTo>
                    <a:cubicBezTo>
                      <a:pt x="0" y="12"/>
                      <a:pt x="0" y="12"/>
                      <a:pt x="0" y="12"/>
                    </a:cubicBezTo>
                    <a:cubicBezTo>
                      <a:pt x="0" y="13"/>
                      <a:pt x="0" y="14"/>
                      <a:pt x="1" y="15"/>
                    </a:cubicBezTo>
                    <a:cubicBezTo>
                      <a:pt x="62" y="47"/>
                      <a:pt x="62" y="47"/>
                      <a:pt x="62" y="47"/>
                    </a:cubicBezTo>
                    <a:cubicBezTo>
                      <a:pt x="62" y="47"/>
                      <a:pt x="62" y="47"/>
                      <a:pt x="63" y="47"/>
                    </a:cubicBezTo>
                    <a:cubicBezTo>
                      <a:pt x="63" y="47"/>
                      <a:pt x="63" y="47"/>
                      <a:pt x="63" y="47"/>
                    </a:cubicBezTo>
                    <a:cubicBezTo>
                      <a:pt x="64" y="47"/>
                      <a:pt x="64" y="46"/>
                      <a:pt x="64" y="46"/>
                    </a:cubicBezTo>
                    <a:cubicBezTo>
                      <a:pt x="71" y="34"/>
                      <a:pt x="71" y="34"/>
                      <a:pt x="71" y="34"/>
                    </a:cubicBezTo>
                    <a:cubicBezTo>
                      <a:pt x="71" y="34"/>
                      <a:pt x="71" y="33"/>
                      <a:pt x="71" y="33"/>
                    </a:cubicBezTo>
                    <a:cubicBezTo>
                      <a:pt x="71" y="32"/>
                      <a:pt x="70" y="32"/>
                      <a:pt x="70" y="32"/>
                    </a:cubicBezTo>
                    <a:cubicBezTo>
                      <a:pt x="69" y="31"/>
                      <a:pt x="69" y="31"/>
                      <a:pt x="69" y="31"/>
                    </a:cubicBezTo>
                    <a:cubicBezTo>
                      <a:pt x="10" y="0"/>
                      <a:pt x="10" y="0"/>
                      <a:pt x="10" y="0"/>
                    </a:cubicBezTo>
                    <a:cubicBezTo>
                      <a:pt x="9" y="0"/>
                      <a:pt x="9" y="0"/>
                      <a:pt x="9" y="0"/>
                    </a:cubicBezTo>
                    <a:cubicBezTo>
                      <a:pt x="9" y="0"/>
                      <a:pt x="8" y="0"/>
                      <a:pt x="8"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 name="Freeform 366"/>
              <p:cNvSpPr>
                <a:spLocks noEditPoints="1"/>
              </p:cNvSpPr>
              <p:nvPr/>
            </p:nvSpPr>
            <p:spPr bwMode="auto">
              <a:xfrm>
                <a:off x="3013076" y="3679825"/>
                <a:ext cx="219075" cy="249238"/>
              </a:xfrm>
              <a:custGeom>
                <a:avLst/>
                <a:gdLst>
                  <a:gd name="T0" fmla="*/ 55 w 78"/>
                  <a:gd name="T1" fmla="*/ 13 h 89"/>
                  <a:gd name="T2" fmla="*/ 56 w 78"/>
                  <a:gd name="T3" fmla="*/ 12 h 89"/>
                  <a:gd name="T4" fmla="*/ 55 w 78"/>
                  <a:gd name="T5" fmla="*/ 19 h 89"/>
                  <a:gd name="T6" fmla="*/ 35 w 78"/>
                  <a:gd name="T7" fmla="*/ 12 h 89"/>
                  <a:gd name="T8" fmla="*/ 38 w 78"/>
                  <a:gd name="T9" fmla="*/ 4 h 89"/>
                  <a:gd name="T10" fmla="*/ 42 w 78"/>
                  <a:gd name="T11" fmla="*/ 5 h 89"/>
                  <a:gd name="T12" fmla="*/ 40 w 78"/>
                  <a:gd name="T13" fmla="*/ 0 h 89"/>
                  <a:gd name="T14" fmla="*/ 31 w 78"/>
                  <a:gd name="T15" fmla="*/ 11 h 89"/>
                  <a:gd name="T16" fmla="*/ 23 w 78"/>
                  <a:gd name="T17" fmla="*/ 11 h 89"/>
                  <a:gd name="T18" fmla="*/ 12 w 78"/>
                  <a:gd name="T19" fmla="*/ 4 h 89"/>
                  <a:gd name="T20" fmla="*/ 0 w 78"/>
                  <a:gd name="T21" fmla="*/ 76 h 89"/>
                  <a:gd name="T22" fmla="*/ 4 w 78"/>
                  <a:gd name="T23" fmla="*/ 77 h 89"/>
                  <a:gd name="T24" fmla="*/ 21 w 78"/>
                  <a:gd name="T25" fmla="*/ 14 h 89"/>
                  <a:gd name="T26" fmla="*/ 34 w 78"/>
                  <a:gd name="T27" fmla="*/ 18 h 89"/>
                  <a:gd name="T28" fmla="*/ 50 w 78"/>
                  <a:gd name="T29" fmla="*/ 28 h 89"/>
                  <a:gd name="T30" fmla="*/ 70 w 78"/>
                  <a:gd name="T31" fmla="*/ 35 h 89"/>
                  <a:gd name="T32" fmla="*/ 22 w 78"/>
                  <a:gd name="T33" fmla="*/ 89 h 89"/>
                  <a:gd name="T34" fmla="*/ 25 w 78"/>
                  <a:gd name="T35" fmla="*/ 88 h 89"/>
                  <a:gd name="T36" fmla="*/ 77 w 78"/>
                  <a:gd name="T37" fmla="*/ 30 h 89"/>
                  <a:gd name="T38" fmla="*/ 77 w 78"/>
                  <a:gd name="T39" fmla="*/ 30 h 89"/>
                  <a:gd name="T40" fmla="*/ 77 w 78"/>
                  <a:gd name="T41" fmla="*/ 30 h 89"/>
                  <a:gd name="T42" fmla="*/ 77 w 78"/>
                  <a:gd name="T43" fmla="*/ 30 h 89"/>
                  <a:gd name="T44" fmla="*/ 77 w 78"/>
                  <a:gd name="T45" fmla="*/ 30 h 89"/>
                  <a:gd name="T46" fmla="*/ 77 w 78"/>
                  <a:gd name="T47" fmla="*/ 30 h 89"/>
                  <a:gd name="T48" fmla="*/ 77 w 78"/>
                  <a:gd name="T49" fmla="*/ 30 h 89"/>
                  <a:gd name="T50" fmla="*/ 77 w 78"/>
                  <a:gd name="T51" fmla="*/ 30 h 89"/>
                  <a:gd name="T52" fmla="*/ 77 w 78"/>
                  <a:gd name="T53" fmla="*/ 30 h 89"/>
                  <a:gd name="T54" fmla="*/ 77 w 78"/>
                  <a:gd name="T55" fmla="*/ 30 h 89"/>
                  <a:gd name="T56" fmla="*/ 77 w 78"/>
                  <a:gd name="T57" fmla="*/ 30 h 89"/>
                  <a:gd name="T58" fmla="*/ 76 w 78"/>
                  <a:gd name="T59" fmla="*/ 30 h 89"/>
                  <a:gd name="T60" fmla="*/ 76 w 78"/>
                  <a:gd name="T61" fmla="*/ 30 h 89"/>
                  <a:gd name="T62" fmla="*/ 76 w 78"/>
                  <a:gd name="T63" fmla="*/ 30 h 89"/>
                  <a:gd name="T64" fmla="*/ 76 w 78"/>
                  <a:gd name="T65" fmla="*/ 30 h 89"/>
                  <a:gd name="T66" fmla="*/ 76 w 78"/>
                  <a:gd name="T67" fmla="*/ 30 h 89"/>
                  <a:gd name="T68" fmla="*/ 75 w 78"/>
                  <a:gd name="T69" fmla="*/ 30 h 89"/>
                  <a:gd name="T70" fmla="*/ 74 w 78"/>
                  <a:gd name="T71" fmla="*/ 30 h 89"/>
                  <a:gd name="T72" fmla="*/ 69 w 78"/>
                  <a:gd name="T73" fmla="*/ 31 h 89"/>
                  <a:gd name="T74" fmla="*/ 58 w 78"/>
                  <a:gd name="T75" fmla="*/ 29 h 89"/>
                  <a:gd name="T76" fmla="*/ 57 w 78"/>
                  <a:gd name="T77" fmla="*/ 23 h 89"/>
                  <a:gd name="T78" fmla="*/ 59 w 78"/>
                  <a:gd name="T79" fmla="*/ 10 h 89"/>
                  <a:gd name="T80" fmla="*/ 52 w 78"/>
                  <a:gd name="T81" fmla="*/ 9 h 89"/>
                  <a:gd name="T82" fmla="*/ 40 w 78"/>
                  <a:gd name="T83" fmla="*/ 18 h 89"/>
                  <a:gd name="T84" fmla="*/ 46 w 78"/>
                  <a:gd name="T85" fmla="*/ 5 h 89"/>
                  <a:gd name="T86" fmla="*/ 40 w 78"/>
                  <a:gd name="T87" fmla="*/ 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8" h="89">
                    <a:moveTo>
                      <a:pt x="50" y="20"/>
                    </a:moveTo>
                    <a:cubicBezTo>
                      <a:pt x="50" y="18"/>
                      <a:pt x="51" y="16"/>
                      <a:pt x="53" y="14"/>
                    </a:cubicBezTo>
                    <a:cubicBezTo>
                      <a:pt x="53" y="14"/>
                      <a:pt x="54" y="13"/>
                      <a:pt x="55" y="13"/>
                    </a:cubicBezTo>
                    <a:cubicBezTo>
                      <a:pt x="55" y="12"/>
                      <a:pt x="56" y="12"/>
                      <a:pt x="56" y="12"/>
                    </a:cubicBezTo>
                    <a:cubicBezTo>
                      <a:pt x="56" y="12"/>
                      <a:pt x="56" y="12"/>
                      <a:pt x="56" y="12"/>
                    </a:cubicBezTo>
                    <a:cubicBezTo>
                      <a:pt x="56" y="12"/>
                      <a:pt x="56" y="12"/>
                      <a:pt x="56" y="12"/>
                    </a:cubicBezTo>
                    <a:cubicBezTo>
                      <a:pt x="56" y="12"/>
                      <a:pt x="57" y="13"/>
                      <a:pt x="57" y="15"/>
                    </a:cubicBezTo>
                    <a:cubicBezTo>
                      <a:pt x="57" y="15"/>
                      <a:pt x="57" y="16"/>
                      <a:pt x="57" y="16"/>
                    </a:cubicBezTo>
                    <a:cubicBezTo>
                      <a:pt x="56" y="18"/>
                      <a:pt x="56" y="19"/>
                      <a:pt x="55" y="19"/>
                    </a:cubicBezTo>
                    <a:cubicBezTo>
                      <a:pt x="54" y="20"/>
                      <a:pt x="52" y="20"/>
                      <a:pt x="50" y="20"/>
                    </a:cubicBezTo>
                    <a:moveTo>
                      <a:pt x="36" y="14"/>
                    </a:moveTo>
                    <a:cubicBezTo>
                      <a:pt x="35" y="13"/>
                      <a:pt x="35" y="12"/>
                      <a:pt x="35" y="12"/>
                    </a:cubicBezTo>
                    <a:cubicBezTo>
                      <a:pt x="35" y="11"/>
                      <a:pt x="35" y="11"/>
                      <a:pt x="35" y="11"/>
                    </a:cubicBezTo>
                    <a:cubicBezTo>
                      <a:pt x="35" y="10"/>
                      <a:pt x="35" y="8"/>
                      <a:pt x="36" y="6"/>
                    </a:cubicBezTo>
                    <a:cubicBezTo>
                      <a:pt x="37" y="5"/>
                      <a:pt x="37" y="5"/>
                      <a:pt x="38" y="4"/>
                    </a:cubicBezTo>
                    <a:cubicBezTo>
                      <a:pt x="39" y="4"/>
                      <a:pt x="39" y="4"/>
                      <a:pt x="40" y="4"/>
                    </a:cubicBezTo>
                    <a:cubicBezTo>
                      <a:pt x="41" y="4"/>
                      <a:pt x="41" y="4"/>
                      <a:pt x="42" y="4"/>
                    </a:cubicBezTo>
                    <a:cubicBezTo>
                      <a:pt x="42" y="4"/>
                      <a:pt x="42" y="4"/>
                      <a:pt x="42" y="5"/>
                    </a:cubicBezTo>
                    <a:cubicBezTo>
                      <a:pt x="42" y="8"/>
                      <a:pt x="40" y="11"/>
                      <a:pt x="38" y="13"/>
                    </a:cubicBezTo>
                    <a:cubicBezTo>
                      <a:pt x="37" y="13"/>
                      <a:pt x="36" y="14"/>
                      <a:pt x="36" y="14"/>
                    </a:cubicBezTo>
                    <a:moveTo>
                      <a:pt x="40" y="0"/>
                    </a:moveTo>
                    <a:cubicBezTo>
                      <a:pt x="39" y="0"/>
                      <a:pt x="37" y="0"/>
                      <a:pt x="36" y="1"/>
                    </a:cubicBezTo>
                    <a:cubicBezTo>
                      <a:pt x="34" y="2"/>
                      <a:pt x="33" y="4"/>
                      <a:pt x="32" y="6"/>
                    </a:cubicBezTo>
                    <a:cubicBezTo>
                      <a:pt x="31" y="8"/>
                      <a:pt x="31" y="10"/>
                      <a:pt x="31" y="11"/>
                    </a:cubicBezTo>
                    <a:cubicBezTo>
                      <a:pt x="31" y="12"/>
                      <a:pt x="31" y="12"/>
                      <a:pt x="31" y="12"/>
                    </a:cubicBezTo>
                    <a:cubicBezTo>
                      <a:pt x="31" y="12"/>
                      <a:pt x="31" y="13"/>
                      <a:pt x="31" y="14"/>
                    </a:cubicBezTo>
                    <a:cubicBezTo>
                      <a:pt x="29" y="14"/>
                      <a:pt x="26" y="12"/>
                      <a:pt x="23" y="11"/>
                    </a:cubicBezTo>
                    <a:cubicBezTo>
                      <a:pt x="20" y="9"/>
                      <a:pt x="17" y="6"/>
                      <a:pt x="14" y="4"/>
                    </a:cubicBezTo>
                    <a:cubicBezTo>
                      <a:pt x="14" y="4"/>
                      <a:pt x="13" y="3"/>
                      <a:pt x="13" y="3"/>
                    </a:cubicBezTo>
                    <a:cubicBezTo>
                      <a:pt x="13" y="3"/>
                      <a:pt x="12" y="3"/>
                      <a:pt x="12" y="4"/>
                    </a:cubicBezTo>
                    <a:cubicBezTo>
                      <a:pt x="12" y="4"/>
                      <a:pt x="11" y="4"/>
                      <a:pt x="11" y="5"/>
                    </a:cubicBezTo>
                    <a:cubicBezTo>
                      <a:pt x="0" y="75"/>
                      <a:pt x="0" y="75"/>
                      <a:pt x="0" y="75"/>
                    </a:cubicBezTo>
                    <a:cubicBezTo>
                      <a:pt x="0" y="76"/>
                      <a:pt x="0" y="76"/>
                      <a:pt x="0" y="76"/>
                    </a:cubicBezTo>
                    <a:cubicBezTo>
                      <a:pt x="0" y="77"/>
                      <a:pt x="1" y="78"/>
                      <a:pt x="2" y="79"/>
                    </a:cubicBezTo>
                    <a:cubicBezTo>
                      <a:pt x="2" y="79"/>
                      <a:pt x="2" y="79"/>
                      <a:pt x="2" y="79"/>
                    </a:cubicBezTo>
                    <a:cubicBezTo>
                      <a:pt x="3" y="79"/>
                      <a:pt x="4" y="78"/>
                      <a:pt x="4" y="77"/>
                    </a:cubicBezTo>
                    <a:cubicBezTo>
                      <a:pt x="4" y="77"/>
                      <a:pt x="4" y="77"/>
                      <a:pt x="4" y="77"/>
                    </a:cubicBezTo>
                    <a:cubicBezTo>
                      <a:pt x="14" y="9"/>
                      <a:pt x="14" y="9"/>
                      <a:pt x="14" y="9"/>
                    </a:cubicBezTo>
                    <a:cubicBezTo>
                      <a:pt x="16" y="11"/>
                      <a:pt x="19" y="13"/>
                      <a:pt x="21" y="14"/>
                    </a:cubicBezTo>
                    <a:cubicBezTo>
                      <a:pt x="25" y="16"/>
                      <a:pt x="29" y="18"/>
                      <a:pt x="33" y="18"/>
                    </a:cubicBezTo>
                    <a:cubicBezTo>
                      <a:pt x="33" y="18"/>
                      <a:pt x="33" y="18"/>
                      <a:pt x="33" y="18"/>
                    </a:cubicBezTo>
                    <a:cubicBezTo>
                      <a:pt x="33" y="18"/>
                      <a:pt x="34" y="18"/>
                      <a:pt x="34" y="18"/>
                    </a:cubicBezTo>
                    <a:cubicBezTo>
                      <a:pt x="35" y="19"/>
                      <a:pt x="37" y="21"/>
                      <a:pt x="38" y="21"/>
                    </a:cubicBezTo>
                    <a:cubicBezTo>
                      <a:pt x="40" y="22"/>
                      <a:pt x="44" y="23"/>
                      <a:pt x="47" y="24"/>
                    </a:cubicBezTo>
                    <a:cubicBezTo>
                      <a:pt x="47" y="26"/>
                      <a:pt x="48" y="27"/>
                      <a:pt x="50" y="28"/>
                    </a:cubicBezTo>
                    <a:cubicBezTo>
                      <a:pt x="52" y="30"/>
                      <a:pt x="54" y="32"/>
                      <a:pt x="57" y="33"/>
                    </a:cubicBezTo>
                    <a:cubicBezTo>
                      <a:pt x="60" y="34"/>
                      <a:pt x="65" y="35"/>
                      <a:pt x="69" y="35"/>
                    </a:cubicBezTo>
                    <a:cubicBezTo>
                      <a:pt x="69" y="35"/>
                      <a:pt x="70" y="35"/>
                      <a:pt x="70" y="35"/>
                    </a:cubicBezTo>
                    <a:cubicBezTo>
                      <a:pt x="22" y="86"/>
                      <a:pt x="22" y="86"/>
                      <a:pt x="22" y="86"/>
                    </a:cubicBezTo>
                    <a:cubicBezTo>
                      <a:pt x="22" y="86"/>
                      <a:pt x="22" y="86"/>
                      <a:pt x="22" y="86"/>
                    </a:cubicBezTo>
                    <a:cubicBezTo>
                      <a:pt x="21" y="87"/>
                      <a:pt x="21" y="88"/>
                      <a:pt x="22" y="89"/>
                    </a:cubicBezTo>
                    <a:cubicBezTo>
                      <a:pt x="22" y="89"/>
                      <a:pt x="23" y="89"/>
                      <a:pt x="23" y="89"/>
                    </a:cubicBezTo>
                    <a:cubicBezTo>
                      <a:pt x="24" y="89"/>
                      <a:pt x="24" y="89"/>
                      <a:pt x="25" y="88"/>
                    </a:cubicBezTo>
                    <a:cubicBezTo>
                      <a:pt x="25" y="88"/>
                      <a:pt x="25" y="88"/>
                      <a:pt x="25" y="88"/>
                    </a:cubicBezTo>
                    <a:cubicBezTo>
                      <a:pt x="25" y="88"/>
                      <a:pt x="25" y="88"/>
                      <a:pt x="25" y="88"/>
                    </a:cubicBezTo>
                    <a:cubicBezTo>
                      <a:pt x="77" y="33"/>
                      <a:pt x="77" y="33"/>
                      <a:pt x="77" y="33"/>
                    </a:cubicBezTo>
                    <a:cubicBezTo>
                      <a:pt x="78" y="32"/>
                      <a:pt x="78" y="31"/>
                      <a:pt x="77" y="30"/>
                    </a:cubicBezTo>
                    <a:cubicBezTo>
                      <a:pt x="77" y="30"/>
                      <a:pt x="77" y="30"/>
                      <a:pt x="77" y="30"/>
                    </a:cubicBezTo>
                    <a:cubicBezTo>
                      <a:pt x="77" y="30"/>
                      <a:pt x="77" y="30"/>
                      <a:pt x="77" y="30"/>
                    </a:cubicBezTo>
                    <a:cubicBezTo>
                      <a:pt x="77" y="30"/>
                      <a:pt x="77" y="30"/>
                      <a:pt x="77" y="30"/>
                    </a:cubicBezTo>
                    <a:cubicBezTo>
                      <a:pt x="77" y="30"/>
                      <a:pt x="77" y="30"/>
                      <a:pt x="77" y="30"/>
                    </a:cubicBezTo>
                    <a:cubicBezTo>
                      <a:pt x="77" y="30"/>
                      <a:pt x="77" y="30"/>
                      <a:pt x="77" y="30"/>
                    </a:cubicBezTo>
                    <a:cubicBezTo>
                      <a:pt x="77" y="30"/>
                      <a:pt x="77" y="30"/>
                      <a:pt x="77" y="30"/>
                    </a:cubicBezTo>
                    <a:cubicBezTo>
                      <a:pt x="77" y="30"/>
                      <a:pt x="77" y="30"/>
                      <a:pt x="77" y="30"/>
                    </a:cubicBezTo>
                    <a:cubicBezTo>
                      <a:pt x="77" y="30"/>
                      <a:pt x="77" y="30"/>
                      <a:pt x="77" y="30"/>
                    </a:cubicBezTo>
                    <a:cubicBezTo>
                      <a:pt x="77" y="30"/>
                      <a:pt x="77" y="30"/>
                      <a:pt x="77" y="30"/>
                    </a:cubicBezTo>
                    <a:cubicBezTo>
                      <a:pt x="77" y="30"/>
                      <a:pt x="77" y="30"/>
                      <a:pt x="77" y="30"/>
                    </a:cubicBezTo>
                    <a:cubicBezTo>
                      <a:pt x="77" y="30"/>
                      <a:pt x="77" y="30"/>
                      <a:pt x="77" y="30"/>
                    </a:cubicBezTo>
                    <a:cubicBezTo>
                      <a:pt x="77" y="30"/>
                      <a:pt x="77" y="30"/>
                      <a:pt x="77" y="30"/>
                    </a:cubicBezTo>
                    <a:cubicBezTo>
                      <a:pt x="77" y="30"/>
                      <a:pt x="77" y="30"/>
                      <a:pt x="77" y="30"/>
                    </a:cubicBezTo>
                    <a:cubicBezTo>
                      <a:pt x="77" y="30"/>
                      <a:pt x="77" y="30"/>
                      <a:pt x="77" y="30"/>
                    </a:cubicBezTo>
                    <a:cubicBezTo>
                      <a:pt x="77" y="30"/>
                      <a:pt x="77" y="30"/>
                      <a:pt x="77" y="30"/>
                    </a:cubicBezTo>
                    <a:cubicBezTo>
                      <a:pt x="77" y="30"/>
                      <a:pt x="77" y="30"/>
                      <a:pt x="77" y="30"/>
                    </a:cubicBezTo>
                    <a:cubicBezTo>
                      <a:pt x="77" y="30"/>
                      <a:pt x="77" y="30"/>
                      <a:pt x="77" y="30"/>
                    </a:cubicBezTo>
                    <a:cubicBezTo>
                      <a:pt x="77" y="30"/>
                      <a:pt x="77" y="30"/>
                      <a:pt x="77" y="30"/>
                    </a:cubicBezTo>
                    <a:cubicBezTo>
                      <a:pt x="77" y="30"/>
                      <a:pt x="77" y="30"/>
                      <a:pt x="77" y="30"/>
                    </a:cubicBezTo>
                    <a:cubicBezTo>
                      <a:pt x="77" y="30"/>
                      <a:pt x="77" y="30"/>
                      <a:pt x="77" y="30"/>
                    </a:cubicBezTo>
                    <a:cubicBezTo>
                      <a:pt x="77" y="30"/>
                      <a:pt x="77" y="30"/>
                      <a:pt x="77" y="30"/>
                    </a:cubicBezTo>
                    <a:cubicBezTo>
                      <a:pt x="77" y="30"/>
                      <a:pt x="77" y="30"/>
                      <a:pt x="77" y="30"/>
                    </a:cubicBezTo>
                    <a:cubicBezTo>
                      <a:pt x="77" y="30"/>
                      <a:pt x="77" y="30"/>
                      <a:pt x="77" y="30"/>
                    </a:cubicBezTo>
                    <a:cubicBezTo>
                      <a:pt x="77" y="30"/>
                      <a:pt x="77" y="30"/>
                      <a:pt x="77" y="30"/>
                    </a:cubicBezTo>
                    <a:cubicBezTo>
                      <a:pt x="77" y="30"/>
                      <a:pt x="77" y="30"/>
                      <a:pt x="77" y="30"/>
                    </a:cubicBezTo>
                    <a:cubicBezTo>
                      <a:pt x="77" y="30"/>
                      <a:pt x="77" y="30"/>
                      <a:pt x="77" y="30"/>
                    </a:cubicBezTo>
                    <a:cubicBezTo>
                      <a:pt x="77" y="30"/>
                      <a:pt x="77" y="30"/>
                      <a:pt x="77" y="30"/>
                    </a:cubicBezTo>
                    <a:cubicBezTo>
                      <a:pt x="77" y="30"/>
                      <a:pt x="77" y="30"/>
                      <a:pt x="77" y="30"/>
                    </a:cubicBezTo>
                    <a:cubicBezTo>
                      <a:pt x="77" y="30"/>
                      <a:pt x="77" y="30"/>
                      <a:pt x="77" y="30"/>
                    </a:cubicBezTo>
                    <a:cubicBezTo>
                      <a:pt x="77" y="30"/>
                      <a:pt x="77" y="30"/>
                      <a:pt x="77" y="30"/>
                    </a:cubicBezTo>
                    <a:cubicBezTo>
                      <a:pt x="77" y="30"/>
                      <a:pt x="77" y="30"/>
                      <a:pt x="77" y="30"/>
                    </a:cubicBezTo>
                    <a:cubicBezTo>
                      <a:pt x="77" y="30"/>
                      <a:pt x="77" y="30"/>
                      <a:pt x="76" y="30"/>
                    </a:cubicBezTo>
                    <a:cubicBezTo>
                      <a:pt x="76" y="30"/>
                      <a:pt x="76" y="30"/>
                      <a:pt x="76" y="30"/>
                    </a:cubicBezTo>
                    <a:cubicBezTo>
                      <a:pt x="76" y="30"/>
                      <a:pt x="76" y="30"/>
                      <a:pt x="76" y="30"/>
                    </a:cubicBezTo>
                    <a:cubicBezTo>
                      <a:pt x="76" y="30"/>
                      <a:pt x="76" y="30"/>
                      <a:pt x="76" y="30"/>
                    </a:cubicBezTo>
                    <a:cubicBezTo>
                      <a:pt x="76" y="30"/>
                      <a:pt x="76" y="30"/>
                      <a:pt x="76" y="30"/>
                    </a:cubicBezTo>
                    <a:cubicBezTo>
                      <a:pt x="76" y="30"/>
                      <a:pt x="76" y="30"/>
                      <a:pt x="76" y="30"/>
                    </a:cubicBezTo>
                    <a:cubicBezTo>
                      <a:pt x="76" y="30"/>
                      <a:pt x="76" y="30"/>
                      <a:pt x="76" y="30"/>
                    </a:cubicBezTo>
                    <a:cubicBezTo>
                      <a:pt x="76" y="30"/>
                      <a:pt x="76" y="30"/>
                      <a:pt x="76" y="30"/>
                    </a:cubicBezTo>
                    <a:cubicBezTo>
                      <a:pt x="76" y="30"/>
                      <a:pt x="76" y="30"/>
                      <a:pt x="76" y="30"/>
                    </a:cubicBezTo>
                    <a:cubicBezTo>
                      <a:pt x="76" y="30"/>
                      <a:pt x="76" y="30"/>
                      <a:pt x="76" y="30"/>
                    </a:cubicBezTo>
                    <a:cubicBezTo>
                      <a:pt x="76" y="30"/>
                      <a:pt x="76" y="30"/>
                      <a:pt x="76" y="30"/>
                    </a:cubicBezTo>
                    <a:cubicBezTo>
                      <a:pt x="76" y="30"/>
                      <a:pt x="76" y="30"/>
                      <a:pt x="76" y="30"/>
                    </a:cubicBezTo>
                    <a:cubicBezTo>
                      <a:pt x="76" y="30"/>
                      <a:pt x="76" y="30"/>
                      <a:pt x="76" y="30"/>
                    </a:cubicBezTo>
                    <a:cubicBezTo>
                      <a:pt x="76" y="30"/>
                      <a:pt x="76" y="30"/>
                      <a:pt x="76" y="30"/>
                    </a:cubicBezTo>
                    <a:cubicBezTo>
                      <a:pt x="76" y="30"/>
                      <a:pt x="76" y="30"/>
                      <a:pt x="76" y="30"/>
                    </a:cubicBezTo>
                    <a:cubicBezTo>
                      <a:pt x="76" y="30"/>
                      <a:pt x="76" y="30"/>
                      <a:pt x="76" y="30"/>
                    </a:cubicBezTo>
                    <a:cubicBezTo>
                      <a:pt x="76" y="30"/>
                      <a:pt x="75" y="30"/>
                      <a:pt x="75" y="30"/>
                    </a:cubicBezTo>
                    <a:cubicBezTo>
                      <a:pt x="75" y="30"/>
                      <a:pt x="75" y="30"/>
                      <a:pt x="75" y="30"/>
                    </a:cubicBezTo>
                    <a:cubicBezTo>
                      <a:pt x="75" y="30"/>
                      <a:pt x="75" y="30"/>
                      <a:pt x="75" y="30"/>
                    </a:cubicBezTo>
                    <a:cubicBezTo>
                      <a:pt x="75" y="30"/>
                      <a:pt x="75" y="30"/>
                      <a:pt x="74" y="30"/>
                    </a:cubicBezTo>
                    <a:cubicBezTo>
                      <a:pt x="74" y="30"/>
                      <a:pt x="74" y="30"/>
                      <a:pt x="74" y="30"/>
                    </a:cubicBezTo>
                    <a:cubicBezTo>
                      <a:pt x="74" y="31"/>
                      <a:pt x="74" y="31"/>
                      <a:pt x="73" y="31"/>
                    </a:cubicBezTo>
                    <a:cubicBezTo>
                      <a:pt x="72" y="31"/>
                      <a:pt x="71" y="31"/>
                      <a:pt x="69" y="31"/>
                    </a:cubicBezTo>
                    <a:cubicBezTo>
                      <a:pt x="69" y="31"/>
                      <a:pt x="69" y="31"/>
                      <a:pt x="69" y="31"/>
                    </a:cubicBezTo>
                    <a:cubicBezTo>
                      <a:pt x="69" y="31"/>
                      <a:pt x="69" y="31"/>
                      <a:pt x="69" y="31"/>
                    </a:cubicBezTo>
                    <a:cubicBezTo>
                      <a:pt x="66" y="31"/>
                      <a:pt x="61" y="31"/>
                      <a:pt x="58" y="29"/>
                    </a:cubicBezTo>
                    <a:cubicBezTo>
                      <a:pt x="56" y="28"/>
                      <a:pt x="54" y="27"/>
                      <a:pt x="53" y="26"/>
                    </a:cubicBezTo>
                    <a:cubicBezTo>
                      <a:pt x="52" y="25"/>
                      <a:pt x="52" y="25"/>
                      <a:pt x="51" y="24"/>
                    </a:cubicBezTo>
                    <a:cubicBezTo>
                      <a:pt x="53" y="24"/>
                      <a:pt x="55" y="24"/>
                      <a:pt x="57" y="23"/>
                    </a:cubicBezTo>
                    <a:cubicBezTo>
                      <a:pt x="59" y="21"/>
                      <a:pt x="60" y="19"/>
                      <a:pt x="60" y="16"/>
                    </a:cubicBezTo>
                    <a:cubicBezTo>
                      <a:pt x="61" y="16"/>
                      <a:pt x="61" y="15"/>
                      <a:pt x="61" y="15"/>
                    </a:cubicBezTo>
                    <a:cubicBezTo>
                      <a:pt x="61" y="13"/>
                      <a:pt x="60" y="11"/>
                      <a:pt x="59" y="10"/>
                    </a:cubicBezTo>
                    <a:cubicBezTo>
                      <a:pt x="59" y="9"/>
                      <a:pt x="57" y="8"/>
                      <a:pt x="56" y="8"/>
                    </a:cubicBezTo>
                    <a:cubicBezTo>
                      <a:pt x="56" y="8"/>
                      <a:pt x="56" y="8"/>
                      <a:pt x="56" y="8"/>
                    </a:cubicBezTo>
                    <a:cubicBezTo>
                      <a:pt x="55" y="8"/>
                      <a:pt x="53" y="9"/>
                      <a:pt x="52" y="9"/>
                    </a:cubicBezTo>
                    <a:cubicBezTo>
                      <a:pt x="51" y="10"/>
                      <a:pt x="49" y="12"/>
                      <a:pt x="48" y="14"/>
                    </a:cubicBezTo>
                    <a:cubicBezTo>
                      <a:pt x="47" y="16"/>
                      <a:pt x="47" y="18"/>
                      <a:pt x="46" y="20"/>
                    </a:cubicBezTo>
                    <a:cubicBezTo>
                      <a:pt x="44" y="19"/>
                      <a:pt x="42" y="18"/>
                      <a:pt x="40" y="18"/>
                    </a:cubicBezTo>
                    <a:cubicBezTo>
                      <a:pt x="40" y="18"/>
                      <a:pt x="39" y="17"/>
                      <a:pt x="39" y="17"/>
                    </a:cubicBezTo>
                    <a:cubicBezTo>
                      <a:pt x="39" y="17"/>
                      <a:pt x="40" y="16"/>
                      <a:pt x="40" y="16"/>
                    </a:cubicBezTo>
                    <a:cubicBezTo>
                      <a:pt x="44" y="14"/>
                      <a:pt x="46" y="9"/>
                      <a:pt x="46" y="5"/>
                    </a:cubicBezTo>
                    <a:cubicBezTo>
                      <a:pt x="46" y="4"/>
                      <a:pt x="46" y="3"/>
                      <a:pt x="46" y="2"/>
                    </a:cubicBezTo>
                    <a:cubicBezTo>
                      <a:pt x="46" y="1"/>
                      <a:pt x="45" y="1"/>
                      <a:pt x="45" y="1"/>
                    </a:cubicBezTo>
                    <a:cubicBezTo>
                      <a:pt x="43" y="0"/>
                      <a:pt x="42" y="0"/>
                      <a:pt x="40" y="0"/>
                    </a:cubicBezTo>
                    <a:cubicBezTo>
                      <a:pt x="40" y="0"/>
                      <a:pt x="40" y="0"/>
                      <a:pt x="40"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 name="Freeform 367"/>
              <p:cNvSpPr/>
              <p:nvPr/>
            </p:nvSpPr>
            <p:spPr bwMode="auto">
              <a:xfrm>
                <a:off x="3068638" y="3478213"/>
                <a:ext cx="28575" cy="58738"/>
              </a:xfrm>
              <a:custGeom>
                <a:avLst/>
                <a:gdLst>
                  <a:gd name="T0" fmla="*/ 3 w 10"/>
                  <a:gd name="T1" fmla="*/ 0 h 21"/>
                  <a:gd name="T2" fmla="*/ 2 w 10"/>
                  <a:gd name="T3" fmla="*/ 0 h 21"/>
                  <a:gd name="T4" fmla="*/ 1 w 10"/>
                  <a:gd name="T5" fmla="*/ 3 h 21"/>
                  <a:gd name="T6" fmla="*/ 6 w 10"/>
                  <a:gd name="T7" fmla="*/ 20 h 21"/>
                  <a:gd name="T8" fmla="*/ 8 w 10"/>
                  <a:gd name="T9" fmla="*/ 21 h 21"/>
                  <a:gd name="T10" fmla="*/ 9 w 10"/>
                  <a:gd name="T11" fmla="*/ 21 h 21"/>
                  <a:gd name="T12" fmla="*/ 10 w 10"/>
                  <a:gd name="T13" fmla="*/ 19 h 21"/>
                  <a:gd name="T14" fmla="*/ 4 w 10"/>
                  <a:gd name="T15" fmla="*/ 2 h 21"/>
                  <a:gd name="T16" fmla="*/ 3 w 10"/>
                  <a:gd name="T17"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21">
                    <a:moveTo>
                      <a:pt x="3" y="0"/>
                    </a:moveTo>
                    <a:cubicBezTo>
                      <a:pt x="2" y="0"/>
                      <a:pt x="2" y="0"/>
                      <a:pt x="2" y="0"/>
                    </a:cubicBezTo>
                    <a:cubicBezTo>
                      <a:pt x="1" y="1"/>
                      <a:pt x="0" y="2"/>
                      <a:pt x="1" y="3"/>
                    </a:cubicBezTo>
                    <a:cubicBezTo>
                      <a:pt x="6" y="20"/>
                      <a:pt x="6" y="20"/>
                      <a:pt x="6" y="20"/>
                    </a:cubicBezTo>
                    <a:cubicBezTo>
                      <a:pt x="6" y="21"/>
                      <a:pt x="7" y="21"/>
                      <a:pt x="8" y="21"/>
                    </a:cubicBezTo>
                    <a:cubicBezTo>
                      <a:pt x="8" y="21"/>
                      <a:pt x="8" y="21"/>
                      <a:pt x="9" y="21"/>
                    </a:cubicBezTo>
                    <a:cubicBezTo>
                      <a:pt x="10" y="21"/>
                      <a:pt x="10" y="20"/>
                      <a:pt x="10" y="19"/>
                    </a:cubicBezTo>
                    <a:cubicBezTo>
                      <a:pt x="4" y="2"/>
                      <a:pt x="4" y="2"/>
                      <a:pt x="4" y="2"/>
                    </a:cubicBezTo>
                    <a:cubicBezTo>
                      <a:pt x="4" y="1"/>
                      <a:pt x="3" y="0"/>
                      <a:pt x="3"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 name="Freeform 368"/>
              <p:cNvSpPr/>
              <p:nvPr/>
            </p:nvSpPr>
            <p:spPr bwMode="auto">
              <a:xfrm>
                <a:off x="3138488" y="3470275"/>
                <a:ext cx="20638" cy="60325"/>
              </a:xfrm>
              <a:custGeom>
                <a:avLst/>
                <a:gdLst>
                  <a:gd name="T0" fmla="*/ 5 w 7"/>
                  <a:gd name="T1" fmla="*/ 0 h 22"/>
                  <a:gd name="T2" fmla="*/ 3 w 7"/>
                  <a:gd name="T3" fmla="*/ 2 h 22"/>
                  <a:gd name="T4" fmla="*/ 1 w 7"/>
                  <a:gd name="T5" fmla="*/ 19 h 22"/>
                  <a:gd name="T6" fmla="*/ 2 w 7"/>
                  <a:gd name="T7" fmla="*/ 22 h 22"/>
                  <a:gd name="T8" fmla="*/ 3 w 7"/>
                  <a:gd name="T9" fmla="*/ 22 h 22"/>
                  <a:gd name="T10" fmla="*/ 5 w 7"/>
                  <a:gd name="T11" fmla="*/ 20 h 22"/>
                  <a:gd name="T12" fmla="*/ 7 w 7"/>
                  <a:gd name="T13" fmla="*/ 2 h 22"/>
                  <a:gd name="T14" fmla="*/ 5 w 7"/>
                  <a:gd name="T15" fmla="*/ 0 h 22"/>
                  <a:gd name="T16" fmla="*/ 5 w 7"/>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22">
                    <a:moveTo>
                      <a:pt x="5" y="0"/>
                    </a:moveTo>
                    <a:cubicBezTo>
                      <a:pt x="4" y="0"/>
                      <a:pt x="3" y="1"/>
                      <a:pt x="3" y="2"/>
                    </a:cubicBezTo>
                    <a:cubicBezTo>
                      <a:pt x="1" y="19"/>
                      <a:pt x="1" y="19"/>
                      <a:pt x="1" y="19"/>
                    </a:cubicBezTo>
                    <a:cubicBezTo>
                      <a:pt x="0" y="21"/>
                      <a:pt x="1" y="22"/>
                      <a:pt x="2" y="22"/>
                    </a:cubicBezTo>
                    <a:cubicBezTo>
                      <a:pt x="2" y="22"/>
                      <a:pt x="2" y="22"/>
                      <a:pt x="3" y="22"/>
                    </a:cubicBezTo>
                    <a:cubicBezTo>
                      <a:pt x="4" y="22"/>
                      <a:pt x="4" y="21"/>
                      <a:pt x="5" y="20"/>
                    </a:cubicBezTo>
                    <a:cubicBezTo>
                      <a:pt x="7" y="2"/>
                      <a:pt x="7" y="2"/>
                      <a:pt x="7" y="2"/>
                    </a:cubicBezTo>
                    <a:cubicBezTo>
                      <a:pt x="7" y="1"/>
                      <a:pt x="6" y="0"/>
                      <a:pt x="5" y="0"/>
                    </a:cubicBezTo>
                    <a:cubicBezTo>
                      <a:pt x="5" y="0"/>
                      <a:pt x="5" y="0"/>
                      <a:pt x="5"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 name="Freeform 369"/>
              <p:cNvSpPr/>
              <p:nvPr/>
            </p:nvSpPr>
            <p:spPr bwMode="auto">
              <a:xfrm>
                <a:off x="3008313" y="3511550"/>
                <a:ext cx="38100" cy="53975"/>
              </a:xfrm>
              <a:custGeom>
                <a:avLst/>
                <a:gdLst>
                  <a:gd name="T0" fmla="*/ 2 w 14"/>
                  <a:gd name="T1" fmla="*/ 0 h 19"/>
                  <a:gd name="T2" fmla="*/ 1 w 14"/>
                  <a:gd name="T3" fmla="*/ 1 h 19"/>
                  <a:gd name="T4" fmla="*/ 0 w 14"/>
                  <a:gd name="T5" fmla="*/ 4 h 19"/>
                  <a:gd name="T6" fmla="*/ 11 w 14"/>
                  <a:gd name="T7" fmla="*/ 18 h 19"/>
                  <a:gd name="T8" fmla="*/ 12 w 14"/>
                  <a:gd name="T9" fmla="*/ 19 h 19"/>
                  <a:gd name="T10" fmla="*/ 13 w 14"/>
                  <a:gd name="T11" fmla="*/ 19 h 19"/>
                  <a:gd name="T12" fmla="*/ 14 w 14"/>
                  <a:gd name="T13" fmla="*/ 16 h 19"/>
                  <a:gd name="T14" fmla="*/ 3 w 14"/>
                  <a:gd name="T15" fmla="*/ 1 h 19"/>
                  <a:gd name="T16" fmla="*/ 2 w 14"/>
                  <a:gd name="T1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19">
                    <a:moveTo>
                      <a:pt x="2" y="0"/>
                    </a:moveTo>
                    <a:cubicBezTo>
                      <a:pt x="1" y="0"/>
                      <a:pt x="1" y="0"/>
                      <a:pt x="1" y="1"/>
                    </a:cubicBezTo>
                    <a:cubicBezTo>
                      <a:pt x="0" y="1"/>
                      <a:pt x="0" y="3"/>
                      <a:pt x="0" y="4"/>
                    </a:cubicBezTo>
                    <a:cubicBezTo>
                      <a:pt x="11" y="18"/>
                      <a:pt x="11" y="18"/>
                      <a:pt x="11" y="18"/>
                    </a:cubicBezTo>
                    <a:cubicBezTo>
                      <a:pt x="11" y="19"/>
                      <a:pt x="12" y="19"/>
                      <a:pt x="12" y="19"/>
                    </a:cubicBezTo>
                    <a:cubicBezTo>
                      <a:pt x="13" y="19"/>
                      <a:pt x="13" y="19"/>
                      <a:pt x="13" y="19"/>
                    </a:cubicBezTo>
                    <a:cubicBezTo>
                      <a:pt x="14" y="18"/>
                      <a:pt x="14" y="17"/>
                      <a:pt x="14" y="16"/>
                    </a:cubicBezTo>
                    <a:cubicBezTo>
                      <a:pt x="3" y="1"/>
                      <a:pt x="3" y="1"/>
                      <a:pt x="3" y="1"/>
                    </a:cubicBezTo>
                    <a:cubicBezTo>
                      <a:pt x="3" y="1"/>
                      <a:pt x="2" y="0"/>
                      <a:pt x="2"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 name="Freeform 370"/>
              <p:cNvSpPr/>
              <p:nvPr/>
            </p:nvSpPr>
            <p:spPr bwMode="auto">
              <a:xfrm>
                <a:off x="3321051" y="3635375"/>
                <a:ext cx="61913" cy="26988"/>
              </a:xfrm>
              <a:custGeom>
                <a:avLst/>
                <a:gdLst>
                  <a:gd name="T0" fmla="*/ 19 w 22"/>
                  <a:gd name="T1" fmla="*/ 0 h 10"/>
                  <a:gd name="T2" fmla="*/ 19 w 22"/>
                  <a:gd name="T3" fmla="*/ 1 h 10"/>
                  <a:gd name="T4" fmla="*/ 1 w 22"/>
                  <a:gd name="T5" fmla="*/ 6 h 10"/>
                  <a:gd name="T6" fmla="*/ 0 w 22"/>
                  <a:gd name="T7" fmla="*/ 8 h 10"/>
                  <a:gd name="T8" fmla="*/ 2 w 22"/>
                  <a:gd name="T9" fmla="*/ 10 h 10"/>
                  <a:gd name="T10" fmla="*/ 3 w 22"/>
                  <a:gd name="T11" fmla="*/ 10 h 10"/>
                  <a:gd name="T12" fmla="*/ 20 w 22"/>
                  <a:gd name="T13" fmla="*/ 4 h 10"/>
                  <a:gd name="T14" fmla="*/ 21 w 22"/>
                  <a:gd name="T15" fmla="*/ 2 h 10"/>
                  <a:gd name="T16" fmla="*/ 19 w 22"/>
                  <a:gd name="T1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10">
                    <a:moveTo>
                      <a:pt x="19" y="0"/>
                    </a:moveTo>
                    <a:cubicBezTo>
                      <a:pt x="19" y="0"/>
                      <a:pt x="19" y="1"/>
                      <a:pt x="19" y="1"/>
                    </a:cubicBezTo>
                    <a:cubicBezTo>
                      <a:pt x="1" y="6"/>
                      <a:pt x="1" y="6"/>
                      <a:pt x="1" y="6"/>
                    </a:cubicBezTo>
                    <a:cubicBezTo>
                      <a:pt x="0" y="6"/>
                      <a:pt x="0" y="7"/>
                      <a:pt x="0" y="8"/>
                    </a:cubicBezTo>
                    <a:cubicBezTo>
                      <a:pt x="0" y="9"/>
                      <a:pt x="1" y="10"/>
                      <a:pt x="2" y="10"/>
                    </a:cubicBezTo>
                    <a:cubicBezTo>
                      <a:pt x="2" y="10"/>
                      <a:pt x="2" y="10"/>
                      <a:pt x="3" y="10"/>
                    </a:cubicBezTo>
                    <a:cubicBezTo>
                      <a:pt x="20" y="4"/>
                      <a:pt x="20" y="4"/>
                      <a:pt x="20" y="4"/>
                    </a:cubicBezTo>
                    <a:cubicBezTo>
                      <a:pt x="21" y="4"/>
                      <a:pt x="22" y="3"/>
                      <a:pt x="21" y="2"/>
                    </a:cubicBezTo>
                    <a:cubicBezTo>
                      <a:pt x="21" y="1"/>
                      <a:pt x="20" y="0"/>
                      <a:pt x="19"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 name="Freeform 371"/>
              <p:cNvSpPr/>
              <p:nvPr/>
            </p:nvSpPr>
            <p:spPr bwMode="auto">
              <a:xfrm>
                <a:off x="3295651" y="3567113"/>
                <a:ext cx="50800" cy="46038"/>
              </a:xfrm>
              <a:custGeom>
                <a:avLst/>
                <a:gdLst>
                  <a:gd name="T0" fmla="*/ 16 w 18"/>
                  <a:gd name="T1" fmla="*/ 0 h 16"/>
                  <a:gd name="T2" fmla="*/ 15 w 18"/>
                  <a:gd name="T3" fmla="*/ 1 h 16"/>
                  <a:gd name="T4" fmla="*/ 1 w 18"/>
                  <a:gd name="T5" fmla="*/ 13 h 16"/>
                  <a:gd name="T6" fmla="*/ 1 w 18"/>
                  <a:gd name="T7" fmla="*/ 15 h 16"/>
                  <a:gd name="T8" fmla="*/ 2 w 18"/>
                  <a:gd name="T9" fmla="*/ 16 h 16"/>
                  <a:gd name="T10" fmla="*/ 4 w 18"/>
                  <a:gd name="T11" fmla="*/ 16 h 16"/>
                  <a:gd name="T12" fmla="*/ 17 w 18"/>
                  <a:gd name="T13" fmla="*/ 4 h 16"/>
                  <a:gd name="T14" fmla="*/ 17 w 18"/>
                  <a:gd name="T15" fmla="*/ 1 h 16"/>
                  <a:gd name="T16" fmla="*/ 16 w 18"/>
                  <a:gd name="T17"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16">
                    <a:moveTo>
                      <a:pt x="16" y="0"/>
                    </a:moveTo>
                    <a:cubicBezTo>
                      <a:pt x="15" y="0"/>
                      <a:pt x="15" y="0"/>
                      <a:pt x="15" y="1"/>
                    </a:cubicBezTo>
                    <a:cubicBezTo>
                      <a:pt x="1" y="13"/>
                      <a:pt x="1" y="13"/>
                      <a:pt x="1" y="13"/>
                    </a:cubicBezTo>
                    <a:cubicBezTo>
                      <a:pt x="0" y="13"/>
                      <a:pt x="0" y="15"/>
                      <a:pt x="1" y="15"/>
                    </a:cubicBezTo>
                    <a:cubicBezTo>
                      <a:pt x="1" y="16"/>
                      <a:pt x="2" y="16"/>
                      <a:pt x="2" y="16"/>
                    </a:cubicBezTo>
                    <a:cubicBezTo>
                      <a:pt x="3" y="16"/>
                      <a:pt x="3" y="16"/>
                      <a:pt x="4" y="16"/>
                    </a:cubicBezTo>
                    <a:cubicBezTo>
                      <a:pt x="17" y="4"/>
                      <a:pt x="17" y="4"/>
                      <a:pt x="17" y="4"/>
                    </a:cubicBezTo>
                    <a:cubicBezTo>
                      <a:pt x="18" y="3"/>
                      <a:pt x="18" y="2"/>
                      <a:pt x="17" y="1"/>
                    </a:cubicBezTo>
                    <a:cubicBezTo>
                      <a:pt x="17" y="1"/>
                      <a:pt x="17" y="0"/>
                      <a:pt x="16"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2" name="Freeform 372"/>
              <p:cNvSpPr/>
              <p:nvPr/>
            </p:nvSpPr>
            <p:spPr bwMode="auto">
              <a:xfrm>
                <a:off x="3327401" y="3708400"/>
                <a:ext cx="60325" cy="11113"/>
              </a:xfrm>
              <a:custGeom>
                <a:avLst/>
                <a:gdLst>
                  <a:gd name="T0" fmla="*/ 2 w 22"/>
                  <a:gd name="T1" fmla="*/ 0 h 4"/>
                  <a:gd name="T2" fmla="*/ 0 w 22"/>
                  <a:gd name="T3" fmla="*/ 2 h 4"/>
                  <a:gd name="T4" fmla="*/ 2 w 22"/>
                  <a:gd name="T5" fmla="*/ 4 h 4"/>
                  <a:gd name="T6" fmla="*/ 20 w 22"/>
                  <a:gd name="T7" fmla="*/ 4 h 4"/>
                  <a:gd name="T8" fmla="*/ 20 w 22"/>
                  <a:gd name="T9" fmla="*/ 4 h 4"/>
                  <a:gd name="T10" fmla="*/ 22 w 22"/>
                  <a:gd name="T11" fmla="*/ 2 h 4"/>
                  <a:gd name="T12" fmla="*/ 20 w 22"/>
                  <a:gd name="T13" fmla="*/ 0 h 4"/>
                  <a:gd name="T14" fmla="*/ 2 w 22"/>
                  <a:gd name="T15" fmla="*/ 0 h 4"/>
                  <a:gd name="T16" fmla="*/ 2 w 22"/>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4">
                    <a:moveTo>
                      <a:pt x="2" y="0"/>
                    </a:moveTo>
                    <a:cubicBezTo>
                      <a:pt x="1" y="0"/>
                      <a:pt x="0" y="1"/>
                      <a:pt x="0" y="2"/>
                    </a:cubicBezTo>
                    <a:cubicBezTo>
                      <a:pt x="0" y="3"/>
                      <a:pt x="1" y="4"/>
                      <a:pt x="2" y="4"/>
                    </a:cubicBezTo>
                    <a:cubicBezTo>
                      <a:pt x="20" y="4"/>
                      <a:pt x="20" y="4"/>
                      <a:pt x="20" y="4"/>
                    </a:cubicBezTo>
                    <a:cubicBezTo>
                      <a:pt x="20" y="4"/>
                      <a:pt x="20" y="4"/>
                      <a:pt x="20" y="4"/>
                    </a:cubicBezTo>
                    <a:cubicBezTo>
                      <a:pt x="21" y="4"/>
                      <a:pt x="22" y="3"/>
                      <a:pt x="22" y="2"/>
                    </a:cubicBezTo>
                    <a:cubicBezTo>
                      <a:pt x="22" y="1"/>
                      <a:pt x="21" y="0"/>
                      <a:pt x="20" y="0"/>
                    </a:cubicBezTo>
                    <a:cubicBezTo>
                      <a:pt x="2" y="0"/>
                      <a:pt x="2" y="0"/>
                      <a:pt x="2" y="0"/>
                    </a:cubicBezTo>
                    <a:cubicBezTo>
                      <a:pt x="2" y="0"/>
                      <a:pt x="2" y="0"/>
                      <a:pt x="2"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89" name="组合 88"/>
            <p:cNvGrpSpPr/>
            <p:nvPr/>
          </p:nvGrpSpPr>
          <p:grpSpPr>
            <a:xfrm>
              <a:off x="8305801" y="2646053"/>
              <a:ext cx="485775" cy="544512"/>
              <a:chOff x="6626226" y="2125663"/>
              <a:chExt cx="485775" cy="544512"/>
            </a:xfrm>
          </p:grpSpPr>
          <p:sp>
            <p:nvSpPr>
              <p:cNvPr id="113" name="Freeform 373"/>
              <p:cNvSpPr>
                <a:spLocks noEditPoints="1"/>
              </p:cNvSpPr>
              <p:nvPr/>
            </p:nvSpPr>
            <p:spPr bwMode="auto">
              <a:xfrm>
                <a:off x="6677026" y="2205038"/>
                <a:ext cx="355600" cy="400050"/>
              </a:xfrm>
              <a:custGeom>
                <a:avLst/>
                <a:gdLst>
                  <a:gd name="T0" fmla="*/ 0 w 127"/>
                  <a:gd name="T1" fmla="*/ 111 h 143"/>
                  <a:gd name="T2" fmla="*/ 1 w 127"/>
                  <a:gd name="T3" fmla="*/ 112 h 143"/>
                  <a:gd name="T4" fmla="*/ 47 w 127"/>
                  <a:gd name="T5" fmla="*/ 143 h 143"/>
                  <a:gd name="T6" fmla="*/ 48 w 127"/>
                  <a:gd name="T7" fmla="*/ 143 h 143"/>
                  <a:gd name="T8" fmla="*/ 0 w 127"/>
                  <a:gd name="T9" fmla="*/ 111 h 143"/>
                  <a:gd name="T10" fmla="*/ 70 w 127"/>
                  <a:gd name="T11" fmla="*/ 0 h 143"/>
                  <a:gd name="T12" fmla="*/ 70 w 127"/>
                  <a:gd name="T13" fmla="*/ 0 h 143"/>
                  <a:gd name="T14" fmla="*/ 19 w 127"/>
                  <a:gd name="T15" fmla="*/ 27 h 143"/>
                  <a:gd name="T16" fmla="*/ 7 w 127"/>
                  <a:gd name="T17" fmla="*/ 62 h 143"/>
                  <a:gd name="T18" fmla="*/ 9 w 127"/>
                  <a:gd name="T19" fmla="*/ 78 h 143"/>
                  <a:gd name="T20" fmla="*/ 1 w 127"/>
                  <a:gd name="T21" fmla="*/ 107 h 143"/>
                  <a:gd name="T22" fmla="*/ 5 w 127"/>
                  <a:gd name="T23" fmla="*/ 109 h 143"/>
                  <a:gd name="T24" fmla="*/ 13 w 127"/>
                  <a:gd name="T25" fmla="*/ 78 h 143"/>
                  <a:gd name="T26" fmla="*/ 13 w 127"/>
                  <a:gd name="T27" fmla="*/ 77 h 143"/>
                  <a:gd name="T28" fmla="*/ 11 w 127"/>
                  <a:gd name="T29" fmla="*/ 62 h 143"/>
                  <a:gd name="T30" fmla="*/ 22 w 127"/>
                  <a:gd name="T31" fmla="*/ 29 h 143"/>
                  <a:gd name="T32" fmla="*/ 70 w 127"/>
                  <a:gd name="T33" fmla="*/ 4 h 143"/>
                  <a:gd name="T34" fmla="*/ 102 w 127"/>
                  <a:gd name="T35" fmla="*/ 14 h 143"/>
                  <a:gd name="T36" fmla="*/ 103 w 127"/>
                  <a:gd name="T37" fmla="*/ 12 h 143"/>
                  <a:gd name="T38" fmla="*/ 104 w 127"/>
                  <a:gd name="T39" fmla="*/ 11 h 143"/>
                  <a:gd name="T40" fmla="*/ 103 w 127"/>
                  <a:gd name="T41" fmla="*/ 12 h 143"/>
                  <a:gd name="T42" fmla="*/ 102 w 127"/>
                  <a:gd name="T43" fmla="*/ 14 h 143"/>
                  <a:gd name="T44" fmla="*/ 123 w 127"/>
                  <a:gd name="T45" fmla="*/ 59 h 143"/>
                  <a:gd name="T46" fmla="*/ 112 w 127"/>
                  <a:gd name="T47" fmla="*/ 95 h 143"/>
                  <a:gd name="T48" fmla="*/ 76 w 127"/>
                  <a:gd name="T49" fmla="*/ 117 h 143"/>
                  <a:gd name="T50" fmla="*/ 76 w 127"/>
                  <a:gd name="T51" fmla="*/ 117 h 143"/>
                  <a:gd name="T52" fmla="*/ 48 w 127"/>
                  <a:gd name="T53" fmla="*/ 138 h 143"/>
                  <a:gd name="T54" fmla="*/ 51 w 127"/>
                  <a:gd name="T55" fmla="*/ 140 h 143"/>
                  <a:gd name="T56" fmla="*/ 68 w 127"/>
                  <a:gd name="T57" fmla="*/ 126 h 143"/>
                  <a:gd name="T58" fmla="*/ 75 w 127"/>
                  <a:gd name="T59" fmla="*/ 122 h 143"/>
                  <a:gd name="T60" fmla="*/ 77 w 127"/>
                  <a:gd name="T61" fmla="*/ 121 h 143"/>
                  <a:gd name="T62" fmla="*/ 77 w 127"/>
                  <a:gd name="T63" fmla="*/ 121 h 143"/>
                  <a:gd name="T64" fmla="*/ 115 w 127"/>
                  <a:gd name="T65" fmla="*/ 97 h 143"/>
                  <a:gd name="T66" fmla="*/ 127 w 127"/>
                  <a:gd name="T67" fmla="*/ 59 h 143"/>
                  <a:gd name="T68" fmla="*/ 104 w 127"/>
                  <a:gd name="T69" fmla="*/ 11 h 143"/>
                  <a:gd name="T70" fmla="*/ 104 w 127"/>
                  <a:gd name="T71" fmla="*/ 11 h 143"/>
                  <a:gd name="T72" fmla="*/ 70 w 127"/>
                  <a:gd name="T73" fmla="*/ 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7" h="143">
                    <a:moveTo>
                      <a:pt x="0" y="111"/>
                    </a:moveTo>
                    <a:cubicBezTo>
                      <a:pt x="0" y="111"/>
                      <a:pt x="1" y="112"/>
                      <a:pt x="1" y="112"/>
                    </a:cubicBezTo>
                    <a:cubicBezTo>
                      <a:pt x="47" y="143"/>
                      <a:pt x="47" y="143"/>
                      <a:pt x="47" y="143"/>
                    </a:cubicBezTo>
                    <a:cubicBezTo>
                      <a:pt x="47" y="143"/>
                      <a:pt x="48" y="143"/>
                      <a:pt x="48" y="143"/>
                    </a:cubicBezTo>
                    <a:cubicBezTo>
                      <a:pt x="0" y="111"/>
                      <a:pt x="0" y="111"/>
                      <a:pt x="0" y="111"/>
                    </a:cubicBezTo>
                    <a:moveTo>
                      <a:pt x="70" y="0"/>
                    </a:moveTo>
                    <a:cubicBezTo>
                      <a:pt x="70" y="0"/>
                      <a:pt x="70" y="0"/>
                      <a:pt x="70" y="0"/>
                    </a:cubicBezTo>
                    <a:cubicBezTo>
                      <a:pt x="51" y="0"/>
                      <a:pt x="31" y="10"/>
                      <a:pt x="19" y="27"/>
                    </a:cubicBezTo>
                    <a:cubicBezTo>
                      <a:pt x="11" y="37"/>
                      <a:pt x="7" y="50"/>
                      <a:pt x="7" y="62"/>
                    </a:cubicBezTo>
                    <a:cubicBezTo>
                      <a:pt x="7" y="68"/>
                      <a:pt x="8" y="73"/>
                      <a:pt x="9" y="78"/>
                    </a:cubicBezTo>
                    <a:cubicBezTo>
                      <a:pt x="9" y="88"/>
                      <a:pt x="4" y="100"/>
                      <a:pt x="1" y="107"/>
                    </a:cubicBezTo>
                    <a:cubicBezTo>
                      <a:pt x="5" y="109"/>
                      <a:pt x="5" y="109"/>
                      <a:pt x="5" y="109"/>
                    </a:cubicBezTo>
                    <a:cubicBezTo>
                      <a:pt x="8" y="102"/>
                      <a:pt x="13" y="89"/>
                      <a:pt x="13" y="78"/>
                    </a:cubicBezTo>
                    <a:cubicBezTo>
                      <a:pt x="13" y="77"/>
                      <a:pt x="13" y="77"/>
                      <a:pt x="13" y="77"/>
                    </a:cubicBezTo>
                    <a:cubicBezTo>
                      <a:pt x="12" y="72"/>
                      <a:pt x="11" y="67"/>
                      <a:pt x="11" y="62"/>
                    </a:cubicBezTo>
                    <a:cubicBezTo>
                      <a:pt x="11" y="51"/>
                      <a:pt x="15" y="39"/>
                      <a:pt x="22" y="29"/>
                    </a:cubicBezTo>
                    <a:cubicBezTo>
                      <a:pt x="33" y="13"/>
                      <a:pt x="52" y="4"/>
                      <a:pt x="70" y="4"/>
                    </a:cubicBezTo>
                    <a:cubicBezTo>
                      <a:pt x="81" y="4"/>
                      <a:pt x="92" y="7"/>
                      <a:pt x="102" y="14"/>
                    </a:cubicBezTo>
                    <a:cubicBezTo>
                      <a:pt x="103" y="12"/>
                      <a:pt x="103" y="12"/>
                      <a:pt x="103" y="12"/>
                    </a:cubicBezTo>
                    <a:cubicBezTo>
                      <a:pt x="104" y="11"/>
                      <a:pt x="104" y="11"/>
                      <a:pt x="104" y="11"/>
                    </a:cubicBezTo>
                    <a:cubicBezTo>
                      <a:pt x="103" y="12"/>
                      <a:pt x="103" y="12"/>
                      <a:pt x="103" y="12"/>
                    </a:cubicBezTo>
                    <a:cubicBezTo>
                      <a:pt x="102" y="14"/>
                      <a:pt x="102" y="14"/>
                      <a:pt x="102" y="14"/>
                    </a:cubicBezTo>
                    <a:cubicBezTo>
                      <a:pt x="116" y="25"/>
                      <a:pt x="123" y="42"/>
                      <a:pt x="123" y="59"/>
                    </a:cubicBezTo>
                    <a:cubicBezTo>
                      <a:pt x="123" y="71"/>
                      <a:pt x="120" y="84"/>
                      <a:pt x="112" y="95"/>
                    </a:cubicBezTo>
                    <a:cubicBezTo>
                      <a:pt x="103" y="107"/>
                      <a:pt x="90" y="115"/>
                      <a:pt x="76" y="117"/>
                    </a:cubicBezTo>
                    <a:cubicBezTo>
                      <a:pt x="76" y="117"/>
                      <a:pt x="76" y="117"/>
                      <a:pt x="76" y="117"/>
                    </a:cubicBezTo>
                    <a:cubicBezTo>
                      <a:pt x="76" y="117"/>
                      <a:pt x="60" y="123"/>
                      <a:pt x="48" y="138"/>
                    </a:cubicBezTo>
                    <a:cubicBezTo>
                      <a:pt x="51" y="140"/>
                      <a:pt x="51" y="140"/>
                      <a:pt x="51" y="140"/>
                    </a:cubicBezTo>
                    <a:cubicBezTo>
                      <a:pt x="57" y="134"/>
                      <a:pt x="63" y="129"/>
                      <a:pt x="68" y="126"/>
                    </a:cubicBezTo>
                    <a:cubicBezTo>
                      <a:pt x="71" y="124"/>
                      <a:pt x="73" y="123"/>
                      <a:pt x="75" y="122"/>
                    </a:cubicBezTo>
                    <a:cubicBezTo>
                      <a:pt x="75" y="122"/>
                      <a:pt x="76" y="121"/>
                      <a:pt x="77" y="121"/>
                    </a:cubicBezTo>
                    <a:cubicBezTo>
                      <a:pt x="77" y="121"/>
                      <a:pt x="77" y="121"/>
                      <a:pt x="77" y="121"/>
                    </a:cubicBezTo>
                    <a:cubicBezTo>
                      <a:pt x="92" y="118"/>
                      <a:pt x="106" y="110"/>
                      <a:pt x="115" y="97"/>
                    </a:cubicBezTo>
                    <a:cubicBezTo>
                      <a:pt x="123" y="86"/>
                      <a:pt x="127" y="72"/>
                      <a:pt x="127" y="59"/>
                    </a:cubicBezTo>
                    <a:cubicBezTo>
                      <a:pt x="127" y="40"/>
                      <a:pt x="119" y="22"/>
                      <a:pt x="104" y="11"/>
                    </a:cubicBezTo>
                    <a:cubicBezTo>
                      <a:pt x="104" y="11"/>
                      <a:pt x="104" y="11"/>
                      <a:pt x="104" y="11"/>
                    </a:cubicBezTo>
                    <a:cubicBezTo>
                      <a:pt x="94" y="4"/>
                      <a:pt x="82" y="0"/>
                      <a:pt x="70"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 name="Freeform 374"/>
              <p:cNvSpPr>
                <a:spLocks noEditPoints="1"/>
              </p:cNvSpPr>
              <p:nvPr/>
            </p:nvSpPr>
            <p:spPr bwMode="auto">
              <a:xfrm>
                <a:off x="6657976" y="2501900"/>
                <a:ext cx="169863" cy="127000"/>
              </a:xfrm>
              <a:custGeom>
                <a:avLst/>
                <a:gdLst>
                  <a:gd name="T0" fmla="*/ 52 w 61"/>
                  <a:gd name="T1" fmla="*/ 43 h 45"/>
                  <a:gd name="T2" fmla="*/ 3 w 61"/>
                  <a:gd name="T3" fmla="*/ 10 h 45"/>
                  <a:gd name="T4" fmla="*/ 7 w 61"/>
                  <a:gd name="T5" fmla="*/ 5 h 45"/>
                  <a:gd name="T6" fmla="*/ 7 w 61"/>
                  <a:gd name="T7" fmla="*/ 5 h 45"/>
                  <a:gd name="T8" fmla="*/ 55 w 61"/>
                  <a:gd name="T9" fmla="*/ 37 h 45"/>
                  <a:gd name="T10" fmla="*/ 56 w 61"/>
                  <a:gd name="T11" fmla="*/ 38 h 45"/>
                  <a:gd name="T12" fmla="*/ 52 w 61"/>
                  <a:gd name="T13" fmla="*/ 43 h 45"/>
                  <a:gd name="T14" fmla="*/ 5 w 61"/>
                  <a:gd name="T15" fmla="*/ 4 h 45"/>
                  <a:gd name="T16" fmla="*/ 7 w 61"/>
                  <a:gd name="T17" fmla="*/ 2 h 45"/>
                  <a:gd name="T18" fmla="*/ 5 w 61"/>
                  <a:gd name="T19" fmla="*/ 4 h 45"/>
                  <a:gd name="T20" fmla="*/ 7 w 61"/>
                  <a:gd name="T21" fmla="*/ 0 h 45"/>
                  <a:gd name="T22" fmla="*/ 5 w 61"/>
                  <a:gd name="T23" fmla="*/ 1 h 45"/>
                  <a:gd name="T24" fmla="*/ 5 w 61"/>
                  <a:gd name="T25" fmla="*/ 1 h 45"/>
                  <a:gd name="T26" fmla="*/ 0 w 61"/>
                  <a:gd name="T27" fmla="*/ 8 h 45"/>
                  <a:gd name="T28" fmla="*/ 56 w 61"/>
                  <a:gd name="T29" fmla="*/ 45 h 45"/>
                  <a:gd name="T30" fmla="*/ 60 w 61"/>
                  <a:gd name="T31" fmla="*/ 38 h 45"/>
                  <a:gd name="T32" fmla="*/ 61 w 61"/>
                  <a:gd name="T33" fmla="*/ 37 h 45"/>
                  <a:gd name="T34" fmla="*/ 60 w 61"/>
                  <a:gd name="T35" fmla="*/ 35 h 45"/>
                  <a:gd name="T36" fmla="*/ 58 w 61"/>
                  <a:gd name="T37" fmla="*/ 34 h 45"/>
                  <a:gd name="T38" fmla="*/ 55 w 61"/>
                  <a:gd name="T39" fmla="*/ 32 h 45"/>
                  <a:gd name="T40" fmla="*/ 46 w 61"/>
                  <a:gd name="T41" fmla="*/ 26 h 45"/>
                  <a:gd name="T42" fmla="*/ 45 w 61"/>
                  <a:gd name="T43" fmla="*/ 26 h 45"/>
                  <a:gd name="T44" fmla="*/ 44 w 61"/>
                  <a:gd name="T45" fmla="*/ 27 h 45"/>
                  <a:gd name="T46" fmla="*/ 43 w 61"/>
                  <a:gd name="T47" fmla="*/ 26 h 45"/>
                  <a:gd name="T48" fmla="*/ 42 w 61"/>
                  <a:gd name="T49" fmla="*/ 24 h 45"/>
                  <a:gd name="T50" fmla="*/ 26 w 61"/>
                  <a:gd name="T51" fmla="*/ 13 h 45"/>
                  <a:gd name="T52" fmla="*/ 24 w 61"/>
                  <a:gd name="T53" fmla="*/ 14 h 45"/>
                  <a:gd name="T54" fmla="*/ 24 w 61"/>
                  <a:gd name="T55" fmla="*/ 14 h 45"/>
                  <a:gd name="T56" fmla="*/ 22 w 61"/>
                  <a:gd name="T57" fmla="*/ 12 h 45"/>
                  <a:gd name="T58" fmla="*/ 23 w 61"/>
                  <a:gd name="T59" fmla="*/ 11 h 45"/>
                  <a:gd name="T60" fmla="*/ 12 w 61"/>
                  <a:gd name="T61" fmla="*/ 3 h 45"/>
                  <a:gd name="T62" fmla="*/ 8 w 61"/>
                  <a:gd name="T63" fmla="*/ 1 h 45"/>
                  <a:gd name="T64" fmla="*/ 8 w 61"/>
                  <a:gd name="T65" fmla="*/ 1 h 45"/>
                  <a:gd name="T66" fmla="*/ 7 w 61"/>
                  <a:gd name="T67"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1" h="45">
                    <a:moveTo>
                      <a:pt x="52" y="43"/>
                    </a:moveTo>
                    <a:cubicBezTo>
                      <a:pt x="3" y="10"/>
                      <a:pt x="3" y="10"/>
                      <a:pt x="3" y="10"/>
                    </a:cubicBezTo>
                    <a:cubicBezTo>
                      <a:pt x="7" y="5"/>
                      <a:pt x="7" y="5"/>
                      <a:pt x="7" y="5"/>
                    </a:cubicBezTo>
                    <a:cubicBezTo>
                      <a:pt x="7" y="5"/>
                      <a:pt x="7" y="5"/>
                      <a:pt x="7" y="5"/>
                    </a:cubicBezTo>
                    <a:cubicBezTo>
                      <a:pt x="55" y="37"/>
                      <a:pt x="55" y="37"/>
                      <a:pt x="55" y="37"/>
                    </a:cubicBezTo>
                    <a:cubicBezTo>
                      <a:pt x="56" y="38"/>
                      <a:pt x="56" y="38"/>
                      <a:pt x="56" y="38"/>
                    </a:cubicBezTo>
                    <a:cubicBezTo>
                      <a:pt x="52" y="43"/>
                      <a:pt x="52" y="43"/>
                      <a:pt x="52" y="43"/>
                    </a:cubicBezTo>
                    <a:moveTo>
                      <a:pt x="5" y="4"/>
                    </a:moveTo>
                    <a:cubicBezTo>
                      <a:pt x="7" y="2"/>
                      <a:pt x="7" y="2"/>
                      <a:pt x="7" y="2"/>
                    </a:cubicBezTo>
                    <a:cubicBezTo>
                      <a:pt x="5" y="4"/>
                      <a:pt x="5" y="4"/>
                      <a:pt x="5" y="4"/>
                    </a:cubicBezTo>
                    <a:moveTo>
                      <a:pt x="7" y="0"/>
                    </a:moveTo>
                    <a:cubicBezTo>
                      <a:pt x="6" y="0"/>
                      <a:pt x="5" y="0"/>
                      <a:pt x="5" y="1"/>
                    </a:cubicBezTo>
                    <a:cubicBezTo>
                      <a:pt x="5" y="1"/>
                      <a:pt x="5" y="1"/>
                      <a:pt x="5" y="1"/>
                    </a:cubicBezTo>
                    <a:cubicBezTo>
                      <a:pt x="0" y="8"/>
                      <a:pt x="0" y="8"/>
                      <a:pt x="0" y="8"/>
                    </a:cubicBezTo>
                    <a:cubicBezTo>
                      <a:pt x="56" y="45"/>
                      <a:pt x="56" y="45"/>
                      <a:pt x="56" y="45"/>
                    </a:cubicBezTo>
                    <a:cubicBezTo>
                      <a:pt x="60" y="38"/>
                      <a:pt x="60" y="38"/>
                      <a:pt x="60" y="38"/>
                    </a:cubicBezTo>
                    <a:cubicBezTo>
                      <a:pt x="61" y="38"/>
                      <a:pt x="61" y="37"/>
                      <a:pt x="61" y="37"/>
                    </a:cubicBezTo>
                    <a:cubicBezTo>
                      <a:pt x="60" y="36"/>
                      <a:pt x="60" y="36"/>
                      <a:pt x="60" y="35"/>
                    </a:cubicBezTo>
                    <a:cubicBezTo>
                      <a:pt x="58" y="34"/>
                      <a:pt x="58" y="34"/>
                      <a:pt x="58" y="34"/>
                    </a:cubicBezTo>
                    <a:cubicBezTo>
                      <a:pt x="55" y="32"/>
                      <a:pt x="55" y="32"/>
                      <a:pt x="55" y="32"/>
                    </a:cubicBezTo>
                    <a:cubicBezTo>
                      <a:pt x="46" y="26"/>
                      <a:pt x="46" y="26"/>
                      <a:pt x="46" y="26"/>
                    </a:cubicBezTo>
                    <a:cubicBezTo>
                      <a:pt x="45" y="26"/>
                      <a:pt x="45" y="26"/>
                      <a:pt x="45" y="26"/>
                    </a:cubicBezTo>
                    <a:cubicBezTo>
                      <a:pt x="45" y="27"/>
                      <a:pt x="45" y="27"/>
                      <a:pt x="44" y="27"/>
                    </a:cubicBezTo>
                    <a:cubicBezTo>
                      <a:pt x="44" y="27"/>
                      <a:pt x="43" y="26"/>
                      <a:pt x="43" y="26"/>
                    </a:cubicBezTo>
                    <a:cubicBezTo>
                      <a:pt x="42" y="25"/>
                      <a:pt x="42" y="24"/>
                      <a:pt x="42" y="24"/>
                    </a:cubicBezTo>
                    <a:cubicBezTo>
                      <a:pt x="26" y="13"/>
                      <a:pt x="26" y="13"/>
                      <a:pt x="26" y="13"/>
                    </a:cubicBezTo>
                    <a:cubicBezTo>
                      <a:pt x="26" y="14"/>
                      <a:pt x="25" y="14"/>
                      <a:pt x="24" y="14"/>
                    </a:cubicBezTo>
                    <a:cubicBezTo>
                      <a:pt x="24" y="14"/>
                      <a:pt x="24" y="14"/>
                      <a:pt x="24" y="14"/>
                    </a:cubicBezTo>
                    <a:cubicBezTo>
                      <a:pt x="23" y="14"/>
                      <a:pt x="22" y="13"/>
                      <a:pt x="22" y="12"/>
                    </a:cubicBezTo>
                    <a:cubicBezTo>
                      <a:pt x="23" y="11"/>
                      <a:pt x="23" y="11"/>
                      <a:pt x="23" y="11"/>
                    </a:cubicBezTo>
                    <a:cubicBezTo>
                      <a:pt x="12" y="3"/>
                      <a:pt x="12" y="3"/>
                      <a:pt x="12" y="3"/>
                    </a:cubicBezTo>
                    <a:cubicBezTo>
                      <a:pt x="8" y="1"/>
                      <a:pt x="8" y="1"/>
                      <a:pt x="8" y="1"/>
                    </a:cubicBezTo>
                    <a:cubicBezTo>
                      <a:pt x="8" y="1"/>
                      <a:pt x="8" y="1"/>
                      <a:pt x="8" y="1"/>
                    </a:cubicBezTo>
                    <a:cubicBezTo>
                      <a:pt x="7" y="0"/>
                      <a:pt x="7" y="0"/>
                      <a:pt x="7"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 name="Freeform 375"/>
              <p:cNvSpPr>
                <a:spLocks noEditPoints="1"/>
              </p:cNvSpPr>
              <p:nvPr/>
            </p:nvSpPr>
            <p:spPr bwMode="auto">
              <a:xfrm>
                <a:off x="6626226" y="2520950"/>
                <a:ext cx="190500" cy="149225"/>
              </a:xfrm>
              <a:custGeom>
                <a:avLst/>
                <a:gdLst>
                  <a:gd name="T0" fmla="*/ 58 w 68"/>
                  <a:gd name="T1" fmla="*/ 48 h 53"/>
                  <a:gd name="T2" fmla="*/ 5 w 68"/>
                  <a:gd name="T3" fmla="*/ 13 h 53"/>
                  <a:gd name="T4" fmla="*/ 10 w 68"/>
                  <a:gd name="T5" fmla="*/ 5 h 53"/>
                  <a:gd name="T6" fmla="*/ 63 w 68"/>
                  <a:gd name="T7" fmla="*/ 41 h 53"/>
                  <a:gd name="T8" fmla="*/ 58 w 68"/>
                  <a:gd name="T9" fmla="*/ 48 h 53"/>
                  <a:gd name="T10" fmla="*/ 8 w 68"/>
                  <a:gd name="T11" fmla="*/ 4 h 53"/>
                  <a:gd name="T12" fmla="*/ 9 w 68"/>
                  <a:gd name="T13" fmla="*/ 2 h 53"/>
                  <a:gd name="T14" fmla="*/ 8 w 68"/>
                  <a:gd name="T15" fmla="*/ 4 h 53"/>
                  <a:gd name="T16" fmla="*/ 9 w 68"/>
                  <a:gd name="T17" fmla="*/ 0 h 53"/>
                  <a:gd name="T18" fmla="*/ 9 w 68"/>
                  <a:gd name="T19" fmla="*/ 0 h 53"/>
                  <a:gd name="T20" fmla="*/ 8 w 68"/>
                  <a:gd name="T21" fmla="*/ 1 h 53"/>
                  <a:gd name="T22" fmla="*/ 8 w 68"/>
                  <a:gd name="T23" fmla="*/ 1 h 53"/>
                  <a:gd name="T24" fmla="*/ 0 w 68"/>
                  <a:gd name="T25" fmla="*/ 12 h 53"/>
                  <a:gd name="T26" fmla="*/ 1 w 68"/>
                  <a:gd name="T27" fmla="*/ 15 h 53"/>
                  <a:gd name="T28" fmla="*/ 58 w 68"/>
                  <a:gd name="T29" fmla="*/ 53 h 53"/>
                  <a:gd name="T30" fmla="*/ 59 w 68"/>
                  <a:gd name="T31" fmla="*/ 53 h 53"/>
                  <a:gd name="T32" fmla="*/ 59 w 68"/>
                  <a:gd name="T33" fmla="*/ 53 h 53"/>
                  <a:gd name="T34" fmla="*/ 61 w 68"/>
                  <a:gd name="T35" fmla="*/ 52 h 53"/>
                  <a:gd name="T36" fmla="*/ 68 w 68"/>
                  <a:gd name="T37" fmla="*/ 41 h 53"/>
                  <a:gd name="T38" fmla="*/ 68 w 68"/>
                  <a:gd name="T39" fmla="*/ 40 h 53"/>
                  <a:gd name="T40" fmla="*/ 67 w 68"/>
                  <a:gd name="T41" fmla="*/ 39 h 53"/>
                  <a:gd name="T42" fmla="*/ 67 w 68"/>
                  <a:gd name="T43" fmla="*/ 38 h 53"/>
                  <a:gd name="T44" fmla="*/ 11 w 68"/>
                  <a:gd name="T45" fmla="*/ 1 h 53"/>
                  <a:gd name="T46" fmla="*/ 10 w 68"/>
                  <a:gd name="T47" fmla="*/ 1 h 53"/>
                  <a:gd name="T48" fmla="*/ 9 w 68"/>
                  <a:gd name="T49"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8" h="52">
                    <a:moveTo>
                      <a:pt x="58" y="48"/>
                    </a:moveTo>
                    <a:cubicBezTo>
                      <a:pt x="5" y="13"/>
                      <a:pt x="5" y="13"/>
                      <a:pt x="5" y="13"/>
                    </a:cubicBezTo>
                    <a:cubicBezTo>
                      <a:pt x="10" y="5"/>
                      <a:pt x="10" y="5"/>
                      <a:pt x="10" y="5"/>
                    </a:cubicBezTo>
                    <a:cubicBezTo>
                      <a:pt x="63" y="41"/>
                      <a:pt x="63" y="41"/>
                      <a:pt x="63" y="41"/>
                    </a:cubicBezTo>
                    <a:cubicBezTo>
                      <a:pt x="58" y="48"/>
                      <a:pt x="58" y="48"/>
                      <a:pt x="58" y="48"/>
                    </a:cubicBezTo>
                    <a:moveTo>
                      <a:pt x="8" y="4"/>
                    </a:moveTo>
                    <a:cubicBezTo>
                      <a:pt x="9" y="2"/>
                      <a:pt x="9" y="2"/>
                      <a:pt x="9" y="2"/>
                    </a:cubicBezTo>
                    <a:cubicBezTo>
                      <a:pt x="8" y="4"/>
                      <a:pt x="8" y="4"/>
                      <a:pt x="8" y="4"/>
                    </a:cubicBezTo>
                    <a:moveTo>
                      <a:pt x="9" y="0"/>
                    </a:moveTo>
                    <a:cubicBezTo>
                      <a:pt x="9" y="0"/>
                      <a:pt x="9" y="0"/>
                      <a:pt x="9" y="0"/>
                    </a:cubicBezTo>
                    <a:cubicBezTo>
                      <a:pt x="8" y="0"/>
                      <a:pt x="8" y="1"/>
                      <a:pt x="8" y="1"/>
                    </a:cubicBezTo>
                    <a:cubicBezTo>
                      <a:pt x="8" y="1"/>
                      <a:pt x="8" y="1"/>
                      <a:pt x="8" y="1"/>
                    </a:cubicBezTo>
                    <a:cubicBezTo>
                      <a:pt x="0" y="12"/>
                      <a:pt x="0" y="12"/>
                      <a:pt x="0" y="12"/>
                    </a:cubicBezTo>
                    <a:cubicBezTo>
                      <a:pt x="0" y="13"/>
                      <a:pt x="0" y="14"/>
                      <a:pt x="1" y="15"/>
                    </a:cubicBezTo>
                    <a:cubicBezTo>
                      <a:pt x="58" y="53"/>
                      <a:pt x="58" y="53"/>
                      <a:pt x="58" y="53"/>
                    </a:cubicBezTo>
                    <a:cubicBezTo>
                      <a:pt x="58" y="53"/>
                      <a:pt x="59" y="53"/>
                      <a:pt x="59" y="53"/>
                    </a:cubicBezTo>
                    <a:cubicBezTo>
                      <a:pt x="59" y="53"/>
                      <a:pt x="59" y="53"/>
                      <a:pt x="59" y="53"/>
                    </a:cubicBezTo>
                    <a:cubicBezTo>
                      <a:pt x="60" y="53"/>
                      <a:pt x="60" y="53"/>
                      <a:pt x="61" y="52"/>
                    </a:cubicBezTo>
                    <a:cubicBezTo>
                      <a:pt x="68" y="41"/>
                      <a:pt x="68" y="41"/>
                      <a:pt x="68" y="41"/>
                    </a:cubicBezTo>
                    <a:cubicBezTo>
                      <a:pt x="68" y="41"/>
                      <a:pt x="68" y="40"/>
                      <a:pt x="68" y="40"/>
                    </a:cubicBezTo>
                    <a:cubicBezTo>
                      <a:pt x="68" y="39"/>
                      <a:pt x="68" y="39"/>
                      <a:pt x="67" y="39"/>
                    </a:cubicBezTo>
                    <a:cubicBezTo>
                      <a:pt x="67" y="38"/>
                      <a:pt x="67" y="38"/>
                      <a:pt x="67" y="38"/>
                    </a:cubicBezTo>
                    <a:cubicBezTo>
                      <a:pt x="11" y="1"/>
                      <a:pt x="11" y="1"/>
                      <a:pt x="11" y="1"/>
                    </a:cubicBezTo>
                    <a:cubicBezTo>
                      <a:pt x="10" y="1"/>
                      <a:pt x="10" y="1"/>
                      <a:pt x="10" y="1"/>
                    </a:cubicBezTo>
                    <a:cubicBezTo>
                      <a:pt x="10" y="0"/>
                      <a:pt x="10" y="0"/>
                      <a:pt x="9"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 name="Freeform 376"/>
              <p:cNvSpPr>
                <a:spLocks noEditPoints="1"/>
              </p:cNvSpPr>
              <p:nvPr/>
            </p:nvSpPr>
            <p:spPr bwMode="auto">
              <a:xfrm>
                <a:off x="6719888" y="2330450"/>
                <a:ext cx="228600" cy="247650"/>
              </a:xfrm>
              <a:custGeom>
                <a:avLst/>
                <a:gdLst>
                  <a:gd name="T0" fmla="*/ 61 w 82"/>
                  <a:gd name="T1" fmla="*/ 15 h 88"/>
                  <a:gd name="T2" fmla="*/ 62 w 82"/>
                  <a:gd name="T3" fmla="*/ 15 h 88"/>
                  <a:gd name="T4" fmla="*/ 61 w 82"/>
                  <a:gd name="T5" fmla="*/ 21 h 88"/>
                  <a:gd name="T6" fmla="*/ 57 w 82"/>
                  <a:gd name="T7" fmla="*/ 22 h 88"/>
                  <a:gd name="T8" fmla="*/ 41 w 82"/>
                  <a:gd name="T9" fmla="*/ 12 h 88"/>
                  <a:gd name="T10" fmla="*/ 45 w 82"/>
                  <a:gd name="T11" fmla="*/ 5 h 88"/>
                  <a:gd name="T12" fmla="*/ 48 w 82"/>
                  <a:gd name="T13" fmla="*/ 10 h 88"/>
                  <a:gd name="T14" fmla="*/ 47 w 82"/>
                  <a:gd name="T15" fmla="*/ 0 h 88"/>
                  <a:gd name="T16" fmla="*/ 38 w 82"/>
                  <a:gd name="T17" fmla="*/ 11 h 88"/>
                  <a:gd name="T18" fmla="*/ 30 w 82"/>
                  <a:gd name="T19" fmla="*/ 10 h 88"/>
                  <a:gd name="T20" fmla="*/ 20 w 82"/>
                  <a:gd name="T21" fmla="*/ 1 h 88"/>
                  <a:gd name="T22" fmla="*/ 0 w 82"/>
                  <a:gd name="T23" fmla="*/ 73 h 88"/>
                  <a:gd name="T24" fmla="*/ 4 w 82"/>
                  <a:gd name="T25" fmla="*/ 74 h 88"/>
                  <a:gd name="T26" fmla="*/ 28 w 82"/>
                  <a:gd name="T27" fmla="*/ 13 h 88"/>
                  <a:gd name="T28" fmla="*/ 52 w 82"/>
                  <a:gd name="T29" fmla="*/ 25 h 88"/>
                  <a:gd name="T30" fmla="*/ 74 w 82"/>
                  <a:gd name="T31" fmla="*/ 39 h 88"/>
                  <a:gd name="T32" fmla="*/ 21 w 82"/>
                  <a:gd name="T33" fmla="*/ 87 h 88"/>
                  <a:gd name="T34" fmla="*/ 24 w 82"/>
                  <a:gd name="T35" fmla="*/ 87 h 88"/>
                  <a:gd name="T36" fmla="*/ 82 w 82"/>
                  <a:gd name="T37" fmla="*/ 37 h 88"/>
                  <a:gd name="T38" fmla="*/ 82 w 82"/>
                  <a:gd name="T39" fmla="*/ 37 h 88"/>
                  <a:gd name="T40" fmla="*/ 82 w 82"/>
                  <a:gd name="T41" fmla="*/ 37 h 88"/>
                  <a:gd name="T42" fmla="*/ 82 w 82"/>
                  <a:gd name="T43" fmla="*/ 37 h 88"/>
                  <a:gd name="T44" fmla="*/ 82 w 82"/>
                  <a:gd name="T45" fmla="*/ 37 h 88"/>
                  <a:gd name="T46" fmla="*/ 82 w 82"/>
                  <a:gd name="T47" fmla="*/ 37 h 88"/>
                  <a:gd name="T48" fmla="*/ 82 w 82"/>
                  <a:gd name="T49" fmla="*/ 37 h 88"/>
                  <a:gd name="T50" fmla="*/ 82 w 82"/>
                  <a:gd name="T51" fmla="*/ 37 h 88"/>
                  <a:gd name="T52" fmla="*/ 82 w 82"/>
                  <a:gd name="T53" fmla="*/ 37 h 88"/>
                  <a:gd name="T54" fmla="*/ 82 w 82"/>
                  <a:gd name="T55" fmla="*/ 37 h 88"/>
                  <a:gd name="T56" fmla="*/ 82 w 82"/>
                  <a:gd name="T57" fmla="*/ 37 h 88"/>
                  <a:gd name="T58" fmla="*/ 82 w 82"/>
                  <a:gd name="T59" fmla="*/ 37 h 88"/>
                  <a:gd name="T60" fmla="*/ 82 w 82"/>
                  <a:gd name="T61" fmla="*/ 36 h 88"/>
                  <a:gd name="T62" fmla="*/ 82 w 82"/>
                  <a:gd name="T63" fmla="*/ 36 h 88"/>
                  <a:gd name="T64" fmla="*/ 81 w 82"/>
                  <a:gd name="T65" fmla="*/ 34 h 88"/>
                  <a:gd name="T66" fmla="*/ 81 w 82"/>
                  <a:gd name="T67" fmla="*/ 34 h 88"/>
                  <a:gd name="T68" fmla="*/ 79 w 82"/>
                  <a:gd name="T69" fmla="*/ 34 h 88"/>
                  <a:gd name="T70" fmla="*/ 79 w 82"/>
                  <a:gd name="T71" fmla="*/ 34 h 88"/>
                  <a:gd name="T72" fmla="*/ 79 w 82"/>
                  <a:gd name="T73" fmla="*/ 35 h 88"/>
                  <a:gd name="T74" fmla="*/ 79 w 82"/>
                  <a:gd name="T75" fmla="*/ 35 h 88"/>
                  <a:gd name="T76" fmla="*/ 76 w 82"/>
                  <a:gd name="T77" fmla="*/ 35 h 88"/>
                  <a:gd name="T78" fmla="*/ 58 w 82"/>
                  <a:gd name="T79" fmla="*/ 28 h 88"/>
                  <a:gd name="T80" fmla="*/ 63 w 82"/>
                  <a:gd name="T81" fmla="*/ 25 h 88"/>
                  <a:gd name="T82" fmla="*/ 66 w 82"/>
                  <a:gd name="T83" fmla="*/ 12 h 88"/>
                  <a:gd name="T84" fmla="*/ 59 w 82"/>
                  <a:gd name="T85" fmla="*/ 12 h 88"/>
                  <a:gd name="T86" fmla="*/ 45 w 82"/>
                  <a:gd name="T87" fmla="*/ 17 h 88"/>
                  <a:gd name="T88" fmla="*/ 53 w 82"/>
                  <a:gd name="T89" fmla="*/ 5 h 88"/>
                  <a:gd name="T90" fmla="*/ 47 w 82"/>
                  <a:gd name="T91"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2" h="88">
                    <a:moveTo>
                      <a:pt x="56" y="22"/>
                    </a:moveTo>
                    <a:cubicBezTo>
                      <a:pt x="56" y="20"/>
                      <a:pt x="57" y="18"/>
                      <a:pt x="59" y="17"/>
                    </a:cubicBezTo>
                    <a:cubicBezTo>
                      <a:pt x="59" y="16"/>
                      <a:pt x="60" y="15"/>
                      <a:pt x="61" y="15"/>
                    </a:cubicBezTo>
                    <a:cubicBezTo>
                      <a:pt x="61" y="15"/>
                      <a:pt x="62" y="14"/>
                      <a:pt x="62" y="14"/>
                    </a:cubicBezTo>
                    <a:cubicBezTo>
                      <a:pt x="62" y="14"/>
                      <a:pt x="62" y="14"/>
                      <a:pt x="62" y="14"/>
                    </a:cubicBezTo>
                    <a:cubicBezTo>
                      <a:pt x="62" y="15"/>
                      <a:pt x="62" y="15"/>
                      <a:pt x="62" y="15"/>
                    </a:cubicBezTo>
                    <a:cubicBezTo>
                      <a:pt x="62" y="15"/>
                      <a:pt x="63" y="15"/>
                      <a:pt x="63" y="16"/>
                    </a:cubicBezTo>
                    <a:cubicBezTo>
                      <a:pt x="63" y="17"/>
                      <a:pt x="63" y="18"/>
                      <a:pt x="62" y="19"/>
                    </a:cubicBezTo>
                    <a:cubicBezTo>
                      <a:pt x="62" y="20"/>
                      <a:pt x="62" y="21"/>
                      <a:pt x="61" y="21"/>
                    </a:cubicBezTo>
                    <a:cubicBezTo>
                      <a:pt x="60" y="22"/>
                      <a:pt x="59" y="22"/>
                      <a:pt x="57" y="22"/>
                    </a:cubicBezTo>
                    <a:cubicBezTo>
                      <a:pt x="57" y="22"/>
                      <a:pt x="57" y="22"/>
                      <a:pt x="57" y="22"/>
                    </a:cubicBezTo>
                    <a:cubicBezTo>
                      <a:pt x="57" y="22"/>
                      <a:pt x="57" y="22"/>
                      <a:pt x="57" y="22"/>
                    </a:cubicBezTo>
                    <a:cubicBezTo>
                      <a:pt x="57" y="22"/>
                      <a:pt x="56" y="22"/>
                      <a:pt x="56" y="22"/>
                    </a:cubicBezTo>
                    <a:moveTo>
                      <a:pt x="42" y="14"/>
                    </a:moveTo>
                    <a:cubicBezTo>
                      <a:pt x="42" y="13"/>
                      <a:pt x="41" y="13"/>
                      <a:pt x="41" y="12"/>
                    </a:cubicBezTo>
                    <a:cubicBezTo>
                      <a:pt x="41" y="12"/>
                      <a:pt x="41" y="12"/>
                      <a:pt x="41" y="12"/>
                    </a:cubicBezTo>
                    <a:cubicBezTo>
                      <a:pt x="42" y="10"/>
                      <a:pt x="42" y="8"/>
                      <a:pt x="43" y="7"/>
                    </a:cubicBezTo>
                    <a:cubicBezTo>
                      <a:pt x="44" y="6"/>
                      <a:pt x="44" y="6"/>
                      <a:pt x="45" y="5"/>
                    </a:cubicBezTo>
                    <a:cubicBezTo>
                      <a:pt x="46" y="5"/>
                      <a:pt x="46" y="5"/>
                      <a:pt x="47" y="4"/>
                    </a:cubicBezTo>
                    <a:cubicBezTo>
                      <a:pt x="48" y="4"/>
                      <a:pt x="49" y="5"/>
                      <a:pt x="49" y="5"/>
                    </a:cubicBezTo>
                    <a:cubicBezTo>
                      <a:pt x="49" y="7"/>
                      <a:pt x="49" y="8"/>
                      <a:pt x="48" y="10"/>
                    </a:cubicBezTo>
                    <a:cubicBezTo>
                      <a:pt x="47" y="11"/>
                      <a:pt x="46" y="13"/>
                      <a:pt x="44" y="13"/>
                    </a:cubicBezTo>
                    <a:cubicBezTo>
                      <a:pt x="43" y="14"/>
                      <a:pt x="43" y="14"/>
                      <a:pt x="42" y="14"/>
                    </a:cubicBezTo>
                    <a:moveTo>
                      <a:pt x="47" y="0"/>
                    </a:moveTo>
                    <a:cubicBezTo>
                      <a:pt x="46" y="0"/>
                      <a:pt x="44" y="1"/>
                      <a:pt x="43" y="2"/>
                    </a:cubicBezTo>
                    <a:cubicBezTo>
                      <a:pt x="41" y="3"/>
                      <a:pt x="40" y="5"/>
                      <a:pt x="39" y="6"/>
                    </a:cubicBezTo>
                    <a:cubicBezTo>
                      <a:pt x="38" y="8"/>
                      <a:pt x="38" y="9"/>
                      <a:pt x="38" y="11"/>
                    </a:cubicBezTo>
                    <a:cubicBezTo>
                      <a:pt x="37" y="11"/>
                      <a:pt x="37" y="12"/>
                      <a:pt x="37" y="12"/>
                    </a:cubicBezTo>
                    <a:cubicBezTo>
                      <a:pt x="37" y="13"/>
                      <a:pt x="37" y="13"/>
                      <a:pt x="38" y="14"/>
                    </a:cubicBezTo>
                    <a:cubicBezTo>
                      <a:pt x="35" y="13"/>
                      <a:pt x="33" y="12"/>
                      <a:pt x="30" y="10"/>
                    </a:cubicBezTo>
                    <a:cubicBezTo>
                      <a:pt x="27" y="8"/>
                      <a:pt x="24" y="5"/>
                      <a:pt x="22" y="2"/>
                    </a:cubicBezTo>
                    <a:cubicBezTo>
                      <a:pt x="21" y="2"/>
                      <a:pt x="21" y="1"/>
                      <a:pt x="20" y="1"/>
                    </a:cubicBezTo>
                    <a:cubicBezTo>
                      <a:pt x="20" y="1"/>
                      <a:pt x="20" y="1"/>
                      <a:pt x="20" y="1"/>
                    </a:cubicBezTo>
                    <a:cubicBezTo>
                      <a:pt x="19" y="2"/>
                      <a:pt x="19" y="2"/>
                      <a:pt x="18" y="3"/>
                    </a:cubicBezTo>
                    <a:cubicBezTo>
                      <a:pt x="1" y="72"/>
                      <a:pt x="1" y="72"/>
                      <a:pt x="1" y="72"/>
                    </a:cubicBezTo>
                    <a:cubicBezTo>
                      <a:pt x="0" y="73"/>
                      <a:pt x="0" y="73"/>
                      <a:pt x="0" y="73"/>
                    </a:cubicBezTo>
                    <a:cubicBezTo>
                      <a:pt x="0" y="74"/>
                      <a:pt x="1" y="75"/>
                      <a:pt x="2" y="75"/>
                    </a:cubicBezTo>
                    <a:cubicBezTo>
                      <a:pt x="2" y="75"/>
                      <a:pt x="2" y="75"/>
                      <a:pt x="2" y="75"/>
                    </a:cubicBezTo>
                    <a:cubicBezTo>
                      <a:pt x="3" y="75"/>
                      <a:pt x="4" y="75"/>
                      <a:pt x="4" y="74"/>
                    </a:cubicBezTo>
                    <a:cubicBezTo>
                      <a:pt x="4" y="74"/>
                      <a:pt x="4" y="74"/>
                      <a:pt x="4" y="74"/>
                    </a:cubicBezTo>
                    <a:cubicBezTo>
                      <a:pt x="21" y="7"/>
                      <a:pt x="21" y="7"/>
                      <a:pt x="21" y="7"/>
                    </a:cubicBezTo>
                    <a:cubicBezTo>
                      <a:pt x="23" y="9"/>
                      <a:pt x="26" y="11"/>
                      <a:pt x="28" y="13"/>
                    </a:cubicBezTo>
                    <a:cubicBezTo>
                      <a:pt x="32" y="16"/>
                      <a:pt x="36" y="18"/>
                      <a:pt x="40" y="18"/>
                    </a:cubicBezTo>
                    <a:cubicBezTo>
                      <a:pt x="41" y="20"/>
                      <a:pt x="43" y="21"/>
                      <a:pt x="44" y="22"/>
                    </a:cubicBezTo>
                    <a:cubicBezTo>
                      <a:pt x="46" y="23"/>
                      <a:pt x="49" y="25"/>
                      <a:pt x="52" y="25"/>
                    </a:cubicBezTo>
                    <a:cubicBezTo>
                      <a:pt x="53" y="27"/>
                      <a:pt x="54" y="29"/>
                      <a:pt x="55" y="31"/>
                    </a:cubicBezTo>
                    <a:cubicBezTo>
                      <a:pt x="56" y="33"/>
                      <a:pt x="59" y="34"/>
                      <a:pt x="61" y="35"/>
                    </a:cubicBezTo>
                    <a:cubicBezTo>
                      <a:pt x="65" y="37"/>
                      <a:pt x="69" y="39"/>
                      <a:pt x="74" y="39"/>
                    </a:cubicBezTo>
                    <a:cubicBezTo>
                      <a:pt x="21" y="84"/>
                      <a:pt x="21" y="84"/>
                      <a:pt x="21" y="84"/>
                    </a:cubicBezTo>
                    <a:cubicBezTo>
                      <a:pt x="21" y="84"/>
                      <a:pt x="20" y="85"/>
                      <a:pt x="20" y="85"/>
                    </a:cubicBezTo>
                    <a:cubicBezTo>
                      <a:pt x="20" y="85"/>
                      <a:pt x="20" y="86"/>
                      <a:pt x="21" y="87"/>
                    </a:cubicBezTo>
                    <a:cubicBezTo>
                      <a:pt x="21" y="87"/>
                      <a:pt x="22" y="88"/>
                      <a:pt x="22" y="88"/>
                    </a:cubicBezTo>
                    <a:cubicBezTo>
                      <a:pt x="23" y="88"/>
                      <a:pt x="23" y="88"/>
                      <a:pt x="23" y="87"/>
                    </a:cubicBezTo>
                    <a:cubicBezTo>
                      <a:pt x="24" y="87"/>
                      <a:pt x="24" y="87"/>
                      <a:pt x="24" y="87"/>
                    </a:cubicBezTo>
                    <a:cubicBezTo>
                      <a:pt x="81" y="38"/>
                      <a:pt x="81" y="38"/>
                      <a:pt x="81" y="38"/>
                    </a:cubicBezTo>
                    <a:cubicBezTo>
                      <a:pt x="81" y="38"/>
                      <a:pt x="81" y="38"/>
                      <a:pt x="82" y="37"/>
                    </a:cubicBezTo>
                    <a:cubicBezTo>
                      <a:pt x="82" y="37"/>
                      <a:pt x="82" y="37"/>
                      <a:pt x="82" y="37"/>
                    </a:cubicBezTo>
                    <a:cubicBezTo>
                      <a:pt x="82" y="37"/>
                      <a:pt x="82" y="37"/>
                      <a:pt x="82" y="37"/>
                    </a:cubicBezTo>
                    <a:cubicBezTo>
                      <a:pt x="82" y="37"/>
                      <a:pt x="82" y="37"/>
                      <a:pt x="82" y="37"/>
                    </a:cubicBezTo>
                    <a:cubicBezTo>
                      <a:pt x="82" y="37"/>
                      <a:pt x="82" y="37"/>
                      <a:pt x="82" y="37"/>
                    </a:cubicBezTo>
                    <a:cubicBezTo>
                      <a:pt x="82" y="37"/>
                      <a:pt x="82" y="37"/>
                      <a:pt x="82" y="37"/>
                    </a:cubicBezTo>
                    <a:cubicBezTo>
                      <a:pt x="82" y="37"/>
                      <a:pt x="82" y="37"/>
                      <a:pt x="82" y="37"/>
                    </a:cubicBezTo>
                    <a:cubicBezTo>
                      <a:pt x="82" y="37"/>
                      <a:pt x="82" y="37"/>
                      <a:pt x="82" y="37"/>
                    </a:cubicBezTo>
                    <a:cubicBezTo>
                      <a:pt x="82" y="37"/>
                      <a:pt x="82" y="37"/>
                      <a:pt x="82" y="37"/>
                    </a:cubicBezTo>
                    <a:cubicBezTo>
                      <a:pt x="82" y="37"/>
                      <a:pt x="82" y="37"/>
                      <a:pt x="82" y="37"/>
                    </a:cubicBezTo>
                    <a:cubicBezTo>
                      <a:pt x="82" y="37"/>
                      <a:pt x="82" y="37"/>
                      <a:pt x="82" y="37"/>
                    </a:cubicBezTo>
                    <a:cubicBezTo>
                      <a:pt x="82" y="37"/>
                      <a:pt x="82" y="37"/>
                      <a:pt x="82" y="37"/>
                    </a:cubicBezTo>
                    <a:cubicBezTo>
                      <a:pt x="82" y="37"/>
                      <a:pt x="82" y="37"/>
                      <a:pt x="82" y="37"/>
                    </a:cubicBezTo>
                    <a:cubicBezTo>
                      <a:pt x="82" y="37"/>
                      <a:pt x="82" y="37"/>
                      <a:pt x="82" y="37"/>
                    </a:cubicBezTo>
                    <a:cubicBezTo>
                      <a:pt x="82" y="37"/>
                      <a:pt x="82" y="37"/>
                      <a:pt x="82" y="37"/>
                    </a:cubicBezTo>
                    <a:cubicBezTo>
                      <a:pt x="82" y="37"/>
                      <a:pt x="82" y="37"/>
                      <a:pt x="82" y="37"/>
                    </a:cubicBezTo>
                    <a:cubicBezTo>
                      <a:pt x="82" y="37"/>
                      <a:pt x="82" y="37"/>
                      <a:pt x="82" y="37"/>
                    </a:cubicBezTo>
                    <a:cubicBezTo>
                      <a:pt x="82" y="37"/>
                      <a:pt x="82" y="37"/>
                      <a:pt x="82" y="37"/>
                    </a:cubicBezTo>
                    <a:cubicBezTo>
                      <a:pt x="82" y="37"/>
                      <a:pt x="82" y="37"/>
                      <a:pt x="82" y="37"/>
                    </a:cubicBezTo>
                    <a:cubicBezTo>
                      <a:pt x="82" y="37"/>
                      <a:pt x="82" y="37"/>
                      <a:pt x="82" y="37"/>
                    </a:cubicBezTo>
                    <a:cubicBezTo>
                      <a:pt x="82" y="37"/>
                      <a:pt x="82" y="37"/>
                      <a:pt x="82" y="37"/>
                    </a:cubicBezTo>
                    <a:cubicBezTo>
                      <a:pt x="82" y="37"/>
                      <a:pt x="82" y="37"/>
                      <a:pt x="82" y="37"/>
                    </a:cubicBezTo>
                    <a:cubicBezTo>
                      <a:pt x="82" y="37"/>
                      <a:pt x="82" y="37"/>
                      <a:pt x="82" y="37"/>
                    </a:cubicBezTo>
                    <a:cubicBezTo>
                      <a:pt x="82" y="37"/>
                      <a:pt x="82" y="37"/>
                      <a:pt x="82" y="37"/>
                    </a:cubicBezTo>
                    <a:cubicBezTo>
                      <a:pt x="82" y="37"/>
                      <a:pt x="82" y="37"/>
                      <a:pt x="82" y="37"/>
                    </a:cubicBezTo>
                    <a:cubicBezTo>
                      <a:pt x="82" y="37"/>
                      <a:pt x="82" y="37"/>
                      <a:pt x="82" y="37"/>
                    </a:cubicBezTo>
                    <a:cubicBezTo>
                      <a:pt x="82" y="37"/>
                      <a:pt x="82" y="37"/>
                      <a:pt x="82" y="37"/>
                    </a:cubicBezTo>
                    <a:cubicBezTo>
                      <a:pt x="82" y="37"/>
                      <a:pt x="82" y="37"/>
                      <a:pt x="82" y="37"/>
                    </a:cubicBezTo>
                    <a:cubicBezTo>
                      <a:pt x="82" y="37"/>
                      <a:pt x="82" y="37"/>
                      <a:pt x="82" y="37"/>
                    </a:cubicBezTo>
                    <a:cubicBezTo>
                      <a:pt x="82" y="37"/>
                      <a:pt x="82" y="37"/>
                      <a:pt x="82" y="37"/>
                    </a:cubicBezTo>
                    <a:cubicBezTo>
                      <a:pt x="82" y="37"/>
                      <a:pt x="82" y="37"/>
                      <a:pt x="82" y="37"/>
                    </a:cubicBezTo>
                    <a:cubicBezTo>
                      <a:pt x="82" y="37"/>
                      <a:pt x="82" y="37"/>
                      <a:pt x="82" y="37"/>
                    </a:cubicBezTo>
                    <a:cubicBezTo>
                      <a:pt x="82" y="37"/>
                      <a:pt x="82" y="37"/>
                      <a:pt x="82" y="37"/>
                    </a:cubicBezTo>
                    <a:cubicBezTo>
                      <a:pt x="82" y="37"/>
                      <a:pt x="82" y="37"/>
                      <a:pt x="82" y="37"/>
                    </a:cubicBezTo>
                    <a:cubicBezTo>
                      <a:pt x="82" y="37"/>
                      <a:pt x="82" y="37"/>
                      <a:pt x="82" y="37"/>
                    </a:cubicBezTo>
                    <a:cubicBezTo>
                      <a:pt x="82" y="37"/>
                      <a:pt x="82" y="37"/>
                      <a:pt x="82" y="37"/>
                    </a:cubicBezTo>
                    <a:cubicBezTo>
                      <a:pt x="82" y="36"/>
                      <a:pt x="82" y="36"/>
                      <a:pt x="82" y="36"/>
                    </a:cubicBezTo>
                    <a:cubicBezTo>
                      <a:pt x="82" y="36"/>
                      <a:pt x="82" y="36"/>
                      <a:pt x="82" y="36"/>
                    </a:cubicBezTo>
                    <a:cubicBezTo>
                      <a:pt x="82" y="36"/>
                      <a:pt x="82" y="36"/>
                      <a:pt x="82" y="36"/>
                    </a:cubicBezTo>
                    <a:cubicBezTo>
                      <a:pt x="82" y="36"/>
                      <a:pt x="82" y="36"/>
                      <a:pt x="82" y="36"/>
                    </a:cubicBezTo>
                    <a:cubicBezTo>
                      <a:pt x="82" y="36"/>
                      <a:pt x="82" y="36"/>
                      <a:pt x="82" y="36"/>
                    </a:cubicBezTo>
                    <a:cubicBezTo>
                      <a:pt x="82" y="35"/>
                      <a:pt x="82" y="35"/>
                      <a:pt x="82" y="35"/>
                    </a:cubicBezTo>
                    <a:cubicBezTo>
                      <a:pt x="81" y="35"/>
                      <a:pt x="81" y="34"/>
                      <a:pt x="81" y="34"/>
                    </a:cubicBezTo>
                    <a:cubicBezTo>
                      <a:pt x="81" y="34"/>
                      <a:pt x="81" y="34"/>
                      <a:pt x="81" y="34"/>
                    </a:cubicBezTo>
                    <a:cubicBezTo>
                      <a:pt x="81" y="34"/>
                      <a:pt x="81" y="34"/>
                      <a:pt x="81" y="34"/>
                    </a:cubicBezTo>
                    <a:cubicBezTo>
                      <a:pt x="81" y="34"/>
                      <a:pt x="81" y="34"/>
                      <a:pt x="81" y="34"/>
                    </a:cubicBezTo>
                    <a:cubicBezTo>
                      <a:pt x="81" y="34"/>
                      <a:pt x="81" y="34"/>
                      <a:pt x="81" y="34"/>
                    </a:cubicBezTo>
                    <a:cubicBezTo>
                      <a:pt x="80" y="34"/>
                      <a:pt x="80" y="34"/>
                      <a:pt x="80" y="34"/>
                    </a:cubicBezTo>
                    <a:cubicBezTo>
                      <a:pt x="80" y="34"/>
                      <a:pt x="79" y="34"/>
                      <a:pt x="79" y="34"/>
                    </a:cubicBezTo>
                    <a:cubicBezTo>
                      <a:pt x="79" y="34"/>
                      <a:pt x="79" y="34"/>
                      <a:pt x="79" y="34"/>
                    </a:cubicBezTo>
                    <a:cubicBezTo>
                      <a:pt x="79" y="34"/>
                      <a:pt x="79" y="34"/>
                      <a:pt x="79" y="34"/>
                    </a:cubicBezTo>
                    <a:cubicBezTo>
                      <a:pt x="79" y="34"/>
                      <a:pt x="79" y="34"/>
                      <a:pt x="79" y="34"/>
                    </a:cubicBezTo>
                    <a:cubicBezTo>
                      <a:pt x="79" y="34"/>
                      <a:pt x="79" y="34"/>
                      <a:pt x="79" y="34"/>
                    </a:cubicBezTo>
                    <a:cubicBezTo>
                      <a:pt x="79" y="34"/>
                      <a:pt x="79" y="34"/>
                      <a:pt x="79" y="34"/>
                    </a:cubicBezTo>
                    <a:cubicBezTo>
                      <a:pt x="79" y="34"/>
                      <a:pt x="79" y="34"/>
                      <a:pt x="79" y="35"/>
                    </a:cubicBezTo>
                    <a:cubicBezTo>
                      <a:pt x="79" y="35"/>
                      <a:pt x="79" y="35"/>
                      <a:pt x="79" y="35"/>
                    </a:cubicBezTo>
                    <a:cubicBezTo>
                      <a:pt x="79" y="35"/>
                      <a:pt x="79" y="35"/>
                      <a:pt x="79" y="35"/>
                    </a:cubicBezTo>
                    <a:cubicBezTo>
                      <a:pt x="79" y="35"/>
                      <a:pt x="79" y="35"/>
                      <a:pt x="79" y="35"/>
                    </a:cubicBezTo>
                    <a:cubicBezTo>
                      <a:pt x="79" y="35"/>
                      <a:pt x="79" y="35"/>
                      <a:pt x="79" y="35"/>
                    </a:cubicBezTo>
                    <a:cubicBezTo>
                      <a:pt x="79" y="35"/>
                      <a:pt x="78" y="35"/>
                      <a:pt x="78" y="35"/>
                    </a:cubicBezTo>
                    <a:cubicBezTo>
                      <a:pt x="77" y="35"/>
                      <a:pt x="77" y="35"/>
                      <a:pt x="76" y="35"/>
                    </a:cubicBezTo>
                    <a:cubicBezTo>
                      <a:pt x="76" y="35"/>
                      <a:pt x="76" y="35"/>
                      <a:pt x="76" y="35"/>
                    </a:cubicBezTo>
                    <a:cubicBezTo>
                      <a:pt x="76" y="35"/>
                      <a:pt x="76" y="35"/>
                      <a:pt x="76" y="35"/>
                    </a:cubicBezTo>
                    <a:cubicBezTo>
                      <a:pt x="72" y="35"/>
                      <a:pt x="66" y="34"/>
                      <a:pt x="63" y="32"/>
                    </a:cubicBezTo>
                    <a:cubicBezTo>
                      <a:pt x="61" y="31"/>
                      <a:pt x="59" y="29"/>
                      <a:pt x="58" y="28"/>
                    </a:cubicBezTo>
                    <a:cubicBezTo>
                      <a:pt x="57" y="27"/>
                      <a:pt x="57" y="27"/>
                      <a:pt x="57" y="26"/>
                    </a:cubicBezTo>
                    <a:cubicBezTo>
                      <a:pt x="57" y="26"/>
                      <a:pt x="57" y="26"/>
                      <a:pt x="57" y="26"/>
                    </a:cubicBezTo>
                    <a:cubicBezTo>
                      <a:pt x="59" y="26"/>
                      <a:pt x="61" y="26"/>
                      <a:pt x="63" y="25"/>
                    </a:cubicBezTo>
                    <a:cubicBezTo>
                      <a:pt x="65" y="24"/>
                      <a:pt x="66" y="22"/>
                      <a:pt x="66" y="19"/>
                    </a:cubicBezTo>
                    <a:cubicBezTo>
                      <a:pt x="67" y="18"/>
                      <a:pt x="67" y="17"/>
                      <a:pt x="67" y="16"/>
                    </a:cubicBezTo>
                    <a:cubicBezTo>
                      <a:pt x="67" y="15"/>
                      <a:pt x="66" y="13"/>
                      <a:pt x="66" y="12"/>
                    </a:cubicBezTo>
                    <a:cubicBezTo>
                      <a:pt x="65" y="11"/>
                      <a:pt x="63" y="10"/>
                      <a:pt x="62" y="10"/>
                    </a:cubicBezTo>
                    <a:cubicBezTo>
                      <a:pt x="62" y="10"/>
                      <a:pt x="62" y="10"/>
                      <a:pt x="62" y="10"/>
                    </a:cubicBezTo>
                    <a:cubicBezTo>
                      <a:pt x="61" y="10"/>
                      <a:pt x="60" y="11"/>
                      <a:pt x="59" y="12"/>
                    </a:cubicBezTo>
                    <a:cubicBezTo>
                      <a:pt x="56" y="13"/>
                      <a:pt x="53" y="17"/>
                      <a:pt x="52" y="21"/>
                    </a:cubicBezTo>
                    <a:cubicBezTo>
                      <a:pt x="50" y="20"/>
                      <a:pt x="47" y="19"/>
                      <a:pt x="46" y="19"/>
                    </a:cubicBezTo>
                    <a:cubicBezTo>
                      <a:pt x="46" y="18"/>
                      <a:pt x="45" y="18"/>
                      <a:pt x="45" y="17"/>
                    </a:cubicBezTo>
                    <a:cubicBezTo>
                      <a:pt x="45" y="17"/>
                      <a:pt x="46" y="17"/>
                      <a:pt x="46" y="17"/>
                    </a:cubicBezTo>
                    <a:cubicBezTo>
                      <a:pt x="48" y="16"/>
                      <a:pt x="50" y="14"/>
                      <a:pt x="51" y="12"/>
                    </a:cubicBezTo>
                    <a:cubicBezTo>
                      <a:pt x="53" y="10"/>
                      <a:pt x="53" y="7"/>
                      <a:pt x="53" y="5"/>
                    </a:cubicBezTo>
                    <a:cubicBezTo>
                      <a:pt x="53" y="4"/>
                      <a:pt x="53" y="4"/>
                      <a:pt x="53" y="3"/>
                    </a:cubicBezTo>
                    <a:cubicBezTo>
                      <a:pt x="53" y="3"/>
                      <a:pt x="53" y="2"/>
                      <a:pt x="52" y="2"/>
                    </a:cubicBezTo>
                    <a:cubicBezTo>
                      <a:pt x="50" y="1"/>
                      <a:pt x="49" y="0"/>
                      <a:pt x="47" y="0"/>
                    </a:cubicBezTo>
                    <a:cubicBezTo>
                      <a:pt x="47" y="0"/>
                      <a:pt x="47" y="0"/>
                      <a:pt x="47" y="0"/>
                    </a:cubicBezTo>
                    <a:cubicBezTo>
                      <a:pt x="47" y="0"/>
                      <a:pt x="47" y="0"/>
                      <a:pt x="47"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 name="Freeform 377"/>
              <p:cNvSpPr/>
              <p:nvPr/>
            </p:nvSpPr>
            <p:spPr bwMode="auto">
              <a:xfrm>
                <a:off x="6816726" y="2128838"/>
                <a:ext cx="22225" cy="58738"/>
              </a:xfrm>
              <a:custGeom>
                <a:avLst/>
                <a:gdLst>
                  <a:gd name="T0" fmla="*/ 3 w 8"/>
                  <a:gd name="T1" fmla="*/ 0 h 21"/>
                  <a:gd name="T2" fmla="*/ 2 w 8"/>
                  <a:gd name="T3" fmla="*/ 0 h 21"/>
                  <a:gd name="T4" fmla="*/ 1 w 8"/>
                  <a:gd name="T5" fmla="*/ 2 h 21"/>
                  <a:gd name="T6" fmla="*/ 4 w 8"/>
                  <a:gd name="T7" fmla="*/ 20 h 21"/>
                  <a:gd name="T8" fmla="*/ 6 w 8"/>
                  <a:gd name="T9" fmla="*/ 21 h 21"/>
                  <a:gd name="T10" fmla="*/ 7 w 8"/>
                  <a:gd name="T11" fmla="*/ 21 h 21"/>
                  <a:gd name="T12" fmla="*/ 8 w 8"/>
                  <a:gd name="T13" fmla="*/ 19 h 21"/>
                  <a:gd name="T14" fmla="*/ 5 w 8"/>
                  <a:gd name="T15" fmla="*/ 1 h 21"/>
                  <a:gd name="T16" fmla="*/ 3 w 8"/>
                  <a:gd name="T17"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21">
                    <a:moveTo>
                      <a:pt x="3" y="0"/>
                    </a:moveTo>
                    <a:cubicBezTo>
                      <a:pt x="3" y="0"/>
                      <a:pt x="2" y="0"/>
                      <a:pt x="2" y="0"/>
                    </a:cubicBezTo>
                    <a:cubicBezTo>
                      <a:pt x="1" y="0"/>
                      <a:pt x="0" y="1"/>
                      <a:pt x="1" y="2"/>
                    </a:cubicBezTo>
                    <a:cubicBezTo>
                      <a:pt x="4" y="20"/>
                      <a:pt x="4" y="20"/>
                      <a:pt x="4" y="20"/>
                    </a:cubicBezTo>
                    <a:cubicBezTo>
                      <a:pt x="4" y="21"/>
                      <a:pt x="5" y="21"/>
                      <a:pt x="6" y="21"/>
                    </a:cubicBezTo>
                    <a:cubicBezTo>
                      <a:pt x="6" y="21"/>
                      <a:pt x="6" y="21"/>
                      <a:pt x="7" y="21"/>
                    </a:cubicBezTo>
                    <a:cubicBezTo>
                      <a:pt x="8" y="21"/>
                      <a:pt x="8" y="20"/>
                      <a:pt x="8" y="19"/>
                    </a:cubicBezTo>
                    <a:cubicBezTo>
                      <a:pt x="5" y="1"/>
                      <a:pt x="5" y="1"/>
                      <a:pt x="5" y="1"/>
                    </a:cubicBezTo>
                    <a:cubicBezTo>
                      <a:pt x="4" y="0"/>
                      <a:pt x="4" y="0"/>
                      <a:pt x="3"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 name="Freeform 378"/>
              <p:cNvSpPr/>
              <p:nvPr/>
            </p:nvSpPr>
            <p:spPr bwMode="auto">
              <a:xfrm>
                <a:off x="6884988" y="2125663"/>
                <a:ext cx="22225" cy="61913"/>
              </a:xfrm>
              <a:custGeom>
                <a:avLst/>
                <a:gdLst>
                  <a:gd name="T0" fmla="*/ 6 w 8"/>
                  <a:gd name="T1" fmla="*/ 0 h 22"/>
                  <a:gd name="T2" fmla="*/ 4 w 8"/>
                  <a:gd name="T3" fmla="*/ 2 h 22"/>
                  <a:gd name="T4" fmla="*/ 0 w 8"/>
                  <a:gd name="T5" fmla="*/ 19 h 22"/>
                  <a:gd name="T6" fmla="*/ 2 w 8"/>
                  <a:gd name="T7" fmla="*/ 22 h 22"/>
                  <a:gd name="T8" fmla="*/ 2 w 8"/>
                  <a:gd name="T9" fmla="*/ 22 h 22"/>
                  <a:gd name="T10" fmla="*/ 4 w 8"/>
                  <a:gd name="T11" fmla="*/ 20 h 22"/>
                  <a:gd name="T12" fmla="*/ 8 w 8"/>
                  <a:gd name="T13" fmla="*/ 2 h 22"/>
                  <a:gd name="T14" fmla="*/ 6 w 8"/>
                  <a:gd name="T15" fmla="*/ 0 h 22"/>
                  <a:gd name="T16" fmla="*/ 6 w 8"/>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22">
                    <a:moveTo>
                      <a:pt x="6" y="0"/>
                    </a:moveTo>
                    <a:cubicBezTo>
                      <a:pt x="5" y="0"/>
                      <a:pt x="4" y="1"/>
                      <a:pt x="4" y="2"/>
                    </a:cubicBezTo>
                    <a:cubicBezTo>
                      <a:pt x="0" y="19"/>
                      <a:pt x="0" y="19"/>
                      <a:pt x="0" y="19"/>
                    </a:cubicBezTo>
                    <a:cubicBezTo>
                      <a:pt x="0" y="20"/>
                      <a:pt x="0" y="21"/>
                      <a:pt x="2" y="22"/>
                    </a:cubicBezTo>
                    <a:cubicBezTo>
                      <a:pt x="2" y="22"/>
                      <a:pt x="2" y="22"/>
                      <a:pt x="2" y="22"/>
                    </a:cubicBezTo>
                    <a:cubicBezTo>
                      <a:pt x="3" y="22"/>
                      <a:pt x="4" y="21"/>
                      <a:pt x="4" y="20"/>
                    </a:cubicBezTo>
                    <a:cubicBezTo>
                      <a:pt x="8" y="2"/>
                      <a:pt x="8" y="2"/>
                      <a:pt x="8" y="2"/>
                    </a:cubicBezTo>
                    <a:cubicBezTo>
                      <a:pt x="8" y="1"/>
                      <a:pt x="7" y="0"/>
                      <a:pt x="6" y="0"/>
                    </a:cubicBezTo>
                    <a:cubicBezTo>
                      <a:pt x="6" y="0"/>
                      <a:pt x="6" y="0"/>
                      <a:pt x="6"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 name="Freeform 379"/>
              <p:cNvSpPr/>
              <p:nvPr/>
            </p:nvSpPr>
            <p:spPr bwMode="auto">
              <a:xfrm>
                <a:off x="6750051" y="2154238"/>
                <a:ext cx="39688" cy="55563"/>
              </a:xfrm>
              <a:custGeom>
                <a:avLst/>
                <a:gdLst>
                  <a:gd name="T0" fmla="*/ 3 w 14"/>
                  <a:gd name="T1" fmla="*/ 0 h 20"/>
                  <a:gd name="T2" fmla="*/ 2 w 14"/>
                  <a:gd name="T3" fmla="*/ 1 h 20"/>
                  <a:gd name="T4" fmla="*/ 1 w 14"/>
                  <a:gd name="T5" fmla="*/ 3 h 20"/>
                  <a:gd name="T6" fmla="*/ 10 w 14"/>
                  <a:gd name="T7" fmla="*/ 19 h 20"/>
                  <a:gd name="T8" fmla="*/ 12 w 14"/>
                  <a:gd name="T9" fmla="*/ 20 h 20"/>
                  <a:gd name="T10" fmla="*/ 12 w 14"/>
                  <a:gd name="T11" fmla="*/ 20 h 20"/>
                  <a:gd name="T12" fmla="*/ 13 w 14"/>
                  <a:gd name="T13" fmla="*/ 17 h 20"/>
                  <a:gd name="T14" fmla="*/ 5 w 14"/>
                  <a:gd name="T15" fmla="*/ 1 h 20"/>
                  <a:gd name="T16" fmla="*/ 3 w 14"/>
                  <a:gd name="T17"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20">
                    <a:moveTo>
                      <a:pt x="3" y="0"/>
                    </a:moveTo>
                    <a:cubicBezTo>
                      <a:pt x="2" y="0"/>
                      <a:pt x="2" y="0"/>
                      <a:pt x="2" y="1"/>
                    </a:cubicBezTo>
                    <a:cubicBezTo>
                      <a:pt x="1" y="1"/>
                      <a:pt x="0" y="2"/>
                      <a:pt x="1" y="3"/>
                    </a:cubicBezTo>
                    <a:cubicBezTo>
                      <a:pt x="10" y="19"/>
                      <a:pt x="10" y="19"/>
                      <a:pt x="10" y="19"/>
                    </a:cubicBezTo>
                    <a:cubicBezTo>
                      <a:pt x="10" y="20"/>
                      <a:pt x="11" y="20"/>
                      <a:pt x="12" y="20"/>
                    </a:cubicBezTo>
                    <a:cubicBezTo>
                      <a:pt x="12" y="20"/>
                      <a:pt x="12" y="20"/>
                      <a:pt x="12" y="20"/>
                    </a:cubicBezTo>
                    <a:cubicBezTo>
                      <a:pt x="13" y="19"/>
                      <a:pt x="14" y="18"/>
                      <a:pt x="13" y="17"/>
                    </a:cubicBezTo>
                    <a:cubicBezTo>
                      <a:pt x="5" y="1"/>
                      <a:pt x="5" y="1"/>
                      <a:pt x="5" y="1"/>
                    </a:cubicBezTo>
                    <a:cubicBezTo>
                      <a:pt x="4" y="1"/>
                      <a:pt x="3" y="0"/>
                      <a:pt x="3"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 name="Freeform 380"/>
              <p:cNvSpPr/>
              <p:nvPr/>
            </p:nvSpPr>
            <p:spPr bwMode="auto">
              <a:xfrm>
                <a:off x="7050088" y="2317750"/>
                <a:ext cx="61913" cy="19050"/>
              </a:xfrm>
              <a:custGeom>
                <a:avLst/>
                <a:gdLst>
                  <a:gd name="T0" fmla="*/ 20 w 22"/>
                  <a:gd name="T1" fmla="*/ 0 h 7"/>
                  <a:gd name="T2" fmla="*/ 20 w 22"/>
                  <a:gd name="T3" fmla="*/ 0 h 7"/>
                  <a:gd name="T4" fmla="*/ 2 w 22"/>
                  <a:gd name="T5" fmla="*/ 3 h 7"/>
                  <a:gd name="T6" fmla="*/ 0 w 22"/>
                  <a:gd name="T7" fmla="*/ 6 h 7"/>
                  <a:gd name="T8" fmla="*/ 2 w 22"/>
                  <a:gd name="T9" fmla="*/ 7 h 7"/>
                  <a:gd name="T10" fmla="*/ 3 w 22"/>
                  <a:gd name="T11" fmla="*/ 7 h 7"/>
                  <a:gd name="T12" fmla="*/ 20 w 22"/>
                  <a:gd name="T13" fmla="*/ 4 h 7"/>
                  <a:gd name="T14" fmla="*/ 22 w 22"/>
                  <a:gd name="T15" fmla="*/ 1 h 7"/>
                  <a:gd name="T16" fmla="*/ 20 w 22"/>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7">
                    <a:moveTo>
                      <a:pt x="20" y="0"/>
                    </a:moveTo>
                    <a:cubicBezTo>
                      <a:pt x="20" y="0"/>
                      <a:pt x="20" y="0"/>
                      <a:pt x="20" y="0"/>
                    </a:cubicBezTo>
                    <a:cubicBezTo>
                      <a:pt x="2" y="3"/>
                      <a:pt x="2" y="3"/>
                      <a:pt x="2" y="3"/>
                    </a:cubicBezTo>
                    <a:cubicBezTo>
                      <a:pt x="1" y="3"/>
                      <a:pt x="0" y="5"/>
                      <a:pt x="0" y="6"/>
                    </a:cubicBezTo>
                    <a:cubicBezTo>
                      <a:pt x="0" y="7"/>
                      <a:pt x="1" y="7"/>
                      <a:pt x="2" y="7"/>
                    </a:cubicBezTo>
                    <a:cubicBezTo>
                      <a:pt x="2" y="7"/>
                      <a:pt x="3" y="7"/>
                      <a:pt x="3" y="7"/>
                    </a:cubicBezTo>
                    <a:cubicBezTo>
                      <a:pt x="20" y="4"/>
                      <a:pt x="20" y="4"/>
                      <a:pt x="20" y="4"/>
                    </a:cubicBezTo>
                    <a:cubicBezTo>
                      <a:pt x="21" y="3"/>
                      <a:pt x="22" y="2"/>
                      <a:pt x="22" y="1"/>
                    </a:cubicBezTo>
                    <a:cubicBezTo>
                      <a:pt x="22" y="0"/>
                      <a:pt x="21" y="0"/>
                      <a:pt x="20"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 name="Freeform 381"/>
              <p:cNvSpPr/>
              <p:nvPr/>
            </p:nvSpPr>
            <p:spPr bwMode="auto">
              <a:xfrm>
                <a:off x="7029451" y="2244725"/>
                <a:ext cx="53975" cy="41275"/>
              </a:xfrm>
              <a:custGeom>
                <a:avLst/>
                <a:gdLst>
                  <a:gd name="T0" fmla="*/ 17 w 19"/>
                  <a:gd name="T1" fmla="*/ 0 h 15"/>
                  <a:gd name="T2" fmla="*/ 16 w 19"/>
                  <a:gd name="T3" fmla="*/ 1 h 15"/>
                  <a:gd name="T4" fmla="*/ 1 w 19"/>
                  <a:gd name="T5" fmla="*/ 11 h 15"/>
                  <a:gd name="T6" fmla="*/ 1 w 19"/>
                  <a:gd name="T7" fmla="*/ 14 h 15"/>
                  <a:gd name="T8" fmla="*/ 2 w 19"/>
                  <a:gd name="T9" fmla="*/ 15 h 15"/>
                  <a:gd name="T10" fmla="*/ 3 w 19"/>
                  <a:gd name="T11" fmla="*/ 14 h 15"/>
                  <a:gd name="T12" fmla="*/ 18 w 19"/>
                  <a:gd name="T13" fmla="*/ 4 h 15"/>
                  <a:gd name="T14" fmla="*/ 19 w 19"/>
                  <a:gd name="T15" fmla="*/ 1 h 15"/>
                  <a:gd name="T16" fmla="*/ 17 w 19"/>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15">
                    <a:moveTo>
                      <a:pt x="17" y="0"/>
                    </a:moveTo>
                    <a:cubicBezTo>
                      <a:pt x="17" y="0"/>
                      <a:pt x="16" y="0"/>
                      <a:pt x="16" y="1"/>
                    </a:cubicBezTo>
                    <a:cubicBezTo>
                      <a:pt x="1" y="11"/>
                      <a:pt x="1" y="11"/>
                      <a:pt x="1" y="11"/>
                    </a:cubicBezTo>
                    <a:cubicBezTo>
                      <a:pt x="0" y="12"/>
                      <a:pt x="0" y="13"/>
                      <a:pt x="1" y="14"/>
                    </a:cubicBezTo>
                    <a:cubicBezTo>
                      <a:pt x="1" y="14"/>
                      <a:pt x="2" y="15"/>
                      <a:pt x="2" y="15"/>
                    </a:cubicBezTo>
                    <a:cubicBezTo>
                      <a:pt x="3" y="15"/>
                      <a:pt x="3" y="15"/>
                      <a:pt x="3" y="14"/>
                    </a:cubicBezTo>
                    <a:cubicBezTo>
                      <a:pt x="18" y="4"/>
                      <a:pt x="18" y="4"/>
                      <a:pt x="18" y="4"/>
                    </a:cubicBezTo>
                    <a:cubicBezTo>
                      <a:pt x="19" y="3"/>
                      <a:pt x="19" y="2"/>
                      <a:pt x="19" y="1"/>
                    </a:cubicBezTo>
                    <a:cubicBezTo>
                      <a:pt x="18" y="1"/>
                      <a:pt x="18" y="0"/>
                      <a:pt x="17"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 name="Freeform 382"/>
              <p:cNvSpPr/>
              <p:nvPr/>
            </p:nvSpPr>
            <p:spPr bwMode="auto">
              <a:xfrm>
                <a:off x="7050088" y="2381250"/>
                <a:ext cx="61913" cy="20638"/>
              </a:xfrm>
              <a:custGeom>
                <a:avLst/>
                <a:gdLst>
                  <a:gd name="T0" fmla="*/ 2 w 22"/>
                  <a:gd name="T1" fmla="*/ 0 h 7"/>
                  <a:gd name="T2" fmla="*/ 0 w 22"/>
                  <a:gd name="T3" fmla="*/ 2 h 7"/>
                  <a:gd name="T4" fmla="*/ 2 w 22"/>
                  <a:gd name="T5" fmla="*/ 4 h 7"/>
                  <a:gd name="T6" fmla="*/ 20 w 22"/>
                  <a:gd name="T7" fmla="*/ 7 h 7"/>
                  <a:gd name="T8" fmla="*/ 20 w 22"/>
                  <a:gd name="T9" fmla="*/ 7 h 7"/>
                  <a:gd name="T10" fmla="*/ 22 w 22"/>
                  <a:gd name="T11" fmla="*/ 5 h 7"/>
                  <a:gd name="T12" fmla="*/ 20 w 22"/>
                  <a:gd name="T13" fmla="*/ 3 h 7"/>
                  <a:gd name="T14" fmla="*/ 2 w 22"/>
                  <a:gd name="T15" fmla="*/ 0 h 7"/>
                  <a:gd name="T16" fmla="*/ 2 w 22"/>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7">
                    <a:moveTo>
                      <a:pt x="2" y="0"/>
                    </a:moveTo>
                    <a:cubicBezTo>
                      <a:pt x="1" y="0"/>
                      <a:pt x="0" y="1"/>
                      <a:pt x="0" y="2"/>
                    </a:cubicBezTo>
                    <a:cubicBezTo>
                      <a:pt x="0" y="3"/>
                      <a:pt x="1" y="4"/>
                      <a:pt x="2" y="4"/>
                    </a:cubicBezTo>
                    <a:cubicBezTo>
                      <a:pt x="20" y="7"/>
                      <a:pt x="20" y="7"/>
                      <a:pt x="20" y="7"/>
                    </a:cubicBezTo>
                    <a:cubicBezTo>
                      <a:pt x="20" y="7"/>
                      <a:pt x="20" y="7"/>
                      <a:pt x="20" y="7"/>
                    </a:cubicBezTo>
                    <a:cubicBezTo>
                      <a:pt x="21" y="7"/>
                      <a:pt x="22" y="6"/>
                      <a:pt x="22" y="5"/>
                    </a:cubicBezTo>
                    <a:cubicBezTo>
                      <a:pt x="22" y="4"/>
                      <a:pt x="21" y="3"/>
                      <a:pt x="20" y="3"/>
                    </a:cubicBezTo>
                    <a:cubicBezTo>
                      <a:pt x="2" y="0"/>
                      <a:pt x="2" y="0"/>
                      <a:pt x="2" y="0"/>
                    </a:cubicBezTo>
                    <a:cubicBezTo>
                      <a:pt x="2" y="0"/>
                      <a:pt x="2" y="0"/>
                      <a:pt x="2"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90" name="组合 89"/>
            <p:cNvGrpSpPr/>
            <p:nvPr/>
          </p:nvGrpSpPr>
          <p:grpSpPr>
            <a:xfrm>
              <a:off x="3883819" y="4641850"/>
              <a:ext cx="536575" cy="498475"/>
              <a:chOff x="4386263" y="4030663"/>
              <a:chExt cx="536575" cy="498475"/>
            </a:xfrm>
          </p:grpSpPr>
          <p:sp>
            <p:nvSpPr>
              <p:cNvPr id="103" name="Freeform 383"/>
              <p:cNvSpPr>
                <a:spLocks noEditPoints="1"/>
              </p:cNvSpPr>
              <p:nvPr/>
            </p:nvSpPr>
            <p:spPr bwMode="auto">
              <a:xfrm>
                <a:off x="4464051" y="4111625"/>
                <a:ext cx="398463" cy="365125"/>
              </a:xfrm>
              <a:custGeom>
                <a:avLst/>
                <a:gdLst>
                  <a:gd name="T0" fmla="*/ 142 w 142"/>
                  <a:gd name="T1" fmla="*/ 84 h 130"/>
                  <a:gd name="T2" fmla="*/ 107 w 142"/>
                  <a:gd name="T3" fmla="*/ 130 h 130"/>
                  <a:gd name="T4" fmla="*/ 108 w 142"/>
                  <a:gd name="T5" fmla="*/ 129 h 130"/>
                  <a:gd name="T6" fmla="*/ 141 w 142"/>
                  <a:gd name="T7" fmla="*/ 85 h 130"/>
                  <a:gd name="T8" fmla="*/ 142 w 142"/>
                  <a:gd name="T9" fmla="*/ 84 h 130"/>
                  <a:gd name="T10" fmla="*/ 59 w 142"/>
                  <a:gd name="T11" fmla="*/ 0 h 130"/>
                  <a:gd name="T12" fmla="*/ 13 w 142"/>
                  <a:gd name="T13" fmla="*/ 20 h 130"/>
                  <a:gd name="T14" fmla="*/ 13 w 142"/>
                  <a:gd name="T15" fmla="*/ 20 h 130"/>
                  <a:gd name="T16" fmla="*/ 0 w 142"/>
                  <a:gd name="T17" fmla="*/ 57 h 130"/>
                  <a:gd name="T18" fmla="*/ 24 w 142"/>
                  <a:gd name="T19" fmla="*/ 106 h 130"/>
                  <a:gd name="T20" fmla="*/ 62 w 142"/>
                  <a:gd name="T21" fmla="*/ 120 h 130"/>
                  <a:gd name="T22" fmla="*/ 62 w 142"/>
                  <a:gd name="T23" fmla="*/ 120 h 130"/>
                  <a:gd name="T24" fmla="*/ 74 w 142"/>
                  <a:gd name="T25" fmla="*/ 119 h 130"/>
                  <a:gd name="T26" fmla="*/ 103 w 142"/>
                  <a:gd name="T27" fmla="*/ 129 h 130"/>
                  <a:gd name="T28" fmla="*/ 105 w 142"/>
                  <a:gd name="T29" fmla="*/ 125 h 130"/>
                  <a:gd name="T30" fmla="*/ 74 w 142"/>
                  <a:gd name="T31" fmla="*/ 115 h 130"/>
                  <a:gd name="T32" fmla="*/ 74 w 142"/>
                  <a:gd name="T33" fmla="*/ 115 h 130"/>
                  <a:gd name="T34" fmla="*/ 62 w 142"/>
                  <a:gd name="T35" fmla="*/ 116 h 130"/>
                  <a:gd name="T36" fmla="*/ 26 w 142"/>
                  <a:gd name="T37" fmla="*/ 103 h 130"/>
                  <a:gd name="T38" fmla="*/ 4 w 142"/>
                  <a:gd name="T39" fmla="*/ 57 h 130"/>
                  <a:gd name="T40" fmla="*/ 16 w 142"/>
                  <a:gd name="T41" fmla="*/ 23 h 130"/>
                  <a:gd name="T42" fmla="*/ 15 w 142"/>
                  <a:gd name="T43" fmla="*/ 22 h 130"/>
                  <a:gd name="T44" fmla="*/ 16 w 142"/>
                  <a:gd name="T45" fmla="*/ 23 h 130"/>
                  <a:gd name="T46" fmla="*/ 59 w 142"/>
                  <a:gd name="T47" fmla="*/ 4 h 130"/>
                  <a:gd name="T48" fmla="*/ 59 w 142"/>
                  <a:gd name="T49" fmla="*/ 4 h 130"/>
                  <a:gd name="T50" fmla="*/ 97 w 142"/>
                  <a:gd name="T51" fmla="*/ 17 h 130"/>
                  <a:gd name="T52" fmla="*/ 117 w 142"/>
                  <a:gd name="T53" fmla="*/ 55 h 130"/>
                  <a:gd name="T54" fmla="*/ 118 w 142"/>
                  <a:gd name="T55" fmla="*/ 55 h 130"/>
                  <a:gd name="T56" fmla="*/ 137 w 142"/>
                  <a:gd name="T57" fmla="*/ 84 h 130"/>
                  <a:gd name="T58" fmla="*/ 139 w 142"/>
                  <a:gd name="T59" fmla="*/ 81 h 130"/>
                  <a:gd name="T60" fmla="*/ 126 w 142"/>
                  <a:gd name="T61" fmla="*/ 63 h 130"/>
                  <a:gd name="T62" fmla="*/ 122 w 142"/>
                  <a:gd name="T63" fmla="*/ 56 h 130"/>
                  <a:gd name="T64" fmla="*/ 122 w 142"/>
                  <a:gd name="T65" fmla="*/ 54 h 130"/>
                  <a:gd name="T66" fmla="*/ 121 w 142"/>
                  <a:gd name="T67" fmla="*/ 54 h 130"/>
                  <a:gd name="T68" fmla="*/ 100 w 142"/>
                  <a:gd name="T69" fmla="*/ 14 h 130"/>
                  <a:gd name="T70" fmla="*/ 59 w 142"/>
                  <a:gd name="T71" fmla="*/ 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42" h="130">
                    <a:moveTo>
                      <a:pt x="142" y="84"/>
                    </a:moveTo>
                    <a:cubicBezTo>
                      <a:pt x="107" y="130"/>
                      <a:pt x="107" y="130"/>
                      <a:pt x="107" y="130"/>
                    </a:cubicBezTo>
                    <a:cubicBezTo>
                      <a:pt x="107" y="130"/>
                      <a:pt x="107" y="130"/>
                      <a:pt x="108" y="129"/>
                    </a:cubicBezTo>
                    <a:cubicBezTo>
                      <a:pt x="141" y="85"/>
                      <a:pt x="141" y="85"/>
                      <a:pt x="141" y="85"/>
                    </a:cubicBezTo>
                    <a:cubicBezTo>
                      <a:pt x="141" y="85"/>
                      <a:pt x="142" y="85"/>
                      <a:pt x="142" y="84"/>
                    </a:cubicBezTo>
                    <a:moveTo>
                      <a:pt x="59" y="0"/>
                    </a:moveTo>
                    <a:cubicBezTo>
                      <a:pt x="41" y="0"/>
                      <a:pt x="24" y="7"/>
                      <a:pt x="13" y="20"/>
                    </a:cubicBezTo>
                    <a:cubicBezTo>
                      <a:pt x="13" y="20"/>
                      <a:pt x="13" y="20"/>
                      <a:pt x="13" y="20"/>
                    </a:cubicBezTo>
                    <a:cubicBezTo>
                      <a:pt x="4" y="31"/>
                      <a:pt x="0" y="44"/>
                      <a:pt x="0" y="57"/>
                    </a:cubicBezTo>
                    <a:cubicBezTo>
                      <a:pt x="0" y="75"/>
                      <a:pt x="8" y="94"/>
                      <a:pt x="24" y="106"/>
                    </a:cubicBezTo>
                    <a:cubicBezTo>
                      <a:pt x="35" y="116"/>
                      <a:pt x="49" y="120"/>
                      <a:pt x="62" y="120"/>
                    </a:cubicBezTo>
                    <a:cubicBezTo>
                      <a:pt x="62" y="120"/>
                      <a:pt x="62" y="120"/>
                      <a:pt x="62" y="120"/>
                    </a:cubicBezTo>
                    <a:cubicBezTo>
                      <a:pt x="66" y="120"/>
                      <a:pt x="70" y="120"/>
                      <a:pt x="74" y="119"/>
                    </a:cubicBezTo>
                    <a:cubicBezTo>
                      <a:pt x="84" y="120"/>
                      <a:pt x="96" y="125"/>
                      <a:pt x="103" y="129"/>
                    </a:cubicBezTo>
                    <a:cubicBezTo>
                      <a:pt x="105" y="125"/>
                      <a:pt x="105" y="125"/>
                      <a:pt x="105" y="125"/>
                    </a:cubicBezTo>
                    <a:cubicBezTo>
                      <a:pt x="98" y="122"/>
                      <a:pt x="85" y="116"/>
                      <a:pt x="74" y="115"/>
                    </a:cubicBezTo>
                    <a:cubicBezTo>
                      <a:pt x="74" y="115"/>
                      <a:pt x="74" y="115"/>
                      <a:pt x="74" y="115"/>
                    </a:cubicBezTo>
                    <a:cubicBezTo>
                      <a:pt x="70" y="116"/>
                      <a:pt x="66" y="116"/>
                      <a:pt x="62" y="116"/>
                    </a:cubicBezTo>
                    <a:cubicBezTo>
                      <a:pt x="50" y="116"/>
                      <a:pt x="37" y="112"/>
                      <a:pt x="26" y="103"/>
                    </a:cubicBezTo>
                    <a:cubicBezTo>
                      <a:pt x="12" y="92"/>
                      <a:pt x="4" y="74"/>
                      <a:pt x="4" y="57"/>
                    </a:cubicBezTo>
                    <a:cubicBezTo>
                      <a:pt x="4" y="45"/>
                      <a:pt x="8" y="33"/>
                      <a:pt x="16" y="23"/>
                    </a:cubicBezTo>
                    <a:cubicBezTo>
                      <a:pt x="15" y="22"/>
                      <a:pt x="15" y="22"/>
                      <a:pt x="15" y="22"/>
                    </a:cubicBezTo>
                    <a:cubicBezTo>
                      <a:pt x="16" y="23"/>
                      <a:pt x="16" y="23"/>
                      <a:pt x="16" y="23"/>
                    </a:cubicBezTo>
                    <a:cubicBezTo>
                      <a:pt x="27" y="10"/>
                      <a:pt x="42" y="4"/>
                      <a:pt x="59" y="4"/>
                    </a:cubicBezTo>
                    <a:cubicBezTo>
                      <a:pt x="59" y="4"/>
                      <a:pt x="59" y="4"/>
                      <a:pt x="59" y="4"/>
                    </a:cubicBezTo>
                    <a:cubicBezTo>
                      <a:pt x="72" y="4"/>
                      <a:pt x="86" y="8"/>
                      <a:pt x="97" y="17"/>
                    </a:cubicBezTo>
                    <a:cubicBezTo>
                      <a:pt x="109" y="27"/>
                      <a:pt x="116" y="41"/>
                      <a:pt x="117" y="55"/>
                    </a:cubicBezTo>
                    <a:cubicBezTo>
                      <a:pt x="118" y="55"/>
                      <a:pt x="118" y="55"/>
                      <a:pt x="118" y="55"/>
                    </a:cubicBezTo>
                    <a:cubicBezTo>
                      <a:pt x="118" y="55"/>
                      <a:pt x="123" y="71"/>
                      <a:pt x="137" y="84"/>
                    </a:cubicBezTo>
                    <a:cubicBezTo>
                      <a:pt x="139" y="81"/>
                      <a:pt x="139" y="81"/>
                      <a:pt x="139" y="81"/>
                    </a:cubicBezTo>
                    <a:cubicBezTo>
                      <a:pt x="133" y="75"/>
                      <a:pt x="129" y="68"/>
                      <a:pt x="126" y="63"/>
                    </a:cubicBezTo>
                    <a:cubicBezTo>
                      <a:pt x="124" y="60"/>
                      <a:pt x="123" y="58"/>
                      <a:pt x="122" y="56"/>
                    </a:cubicBezTo>
                    <a:cubicBezTo>
                      <a:pt x="122" y="56"/>
                      <a:pt x="122" y="55"/>
                      <a:pt x="122" y="54"/>
                    </a:cubicBezTo>
                    <a:cubicBezTo>
                      <a:pt x="121" y="54"/>
                      <a:pt x="121" y="54"/>
                      <a:pt x="121" y="54"/>
                    </a:cubicBezTo>
                    <a:cubicBezTo>
                      <a:pt x="120" y="39"/>
                      <a:pt x="112" y="25"/>
                      <a:pt x="100" y="14"/>
                    </a:cubicBezTo>
                    <a:cubicBezTo>
                      <a:pt x="88" y="5"/>
                      <a:pt x="73" y="0"/>
                      <a:pt x="59"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 name="Freeform 384"/>
              <p:cNvSpPr>
                <a:spLocks noEditPoints="1"/>
              </p:cNvSpPr>
              <p:nvPr/>
            </p:nvSpPr>
            <p:spPr bwMode="auto">
              <a:xfrm>
                <a:off x="4749801" y="4333875"/>
                <a:ext cx="134938" cy="161925"/>
              </a:xfrm>
              <a:custGeom>
                <a:avLst/>
                <a:gdLst>
                  <a:gd name="T0" fmla="*/ 40 w 48"/>
                  <a:gd name="T1" fmla="*/ 5 h 58"/>
                  <a:gd name="T2" fmla="*/ 40 w 48"/>
                  <a:gd name="T3" fmla="*/ 4 h 58"/>
                  <a:gd name="T4" fmla="*/ 45 w 48"/>
                  <a:gd name="T5" fmla="*/ 8 h 58"/>
                  <a:gd name="T6" fmla="*/ 10 w 48"/>
                  <a:gd name="T7" fmla="*/ 55 h 58"/>
                  <a:gd name="T8" fmla="*/ 5 w 48"/>
                  <a:gd name="T9" fmla="*/ 51 h 58"/>
                  <a:gd name="T10" fmla="*/ 5 w 48"/>
                  <a:gd name="T11" fmla="*/ 51 h 58"/>
                  <a:gd name="T12" fmla="*/ 40 w 48"/>
                  <a:gd name="T13" fmla="*/ 5 h 58"/>
                  <a:gd name="T14" fmla="*/ 40 w 48"/>
                  <a:gd name="T15" fmla="*/ 0 h 58"/>
                  <a:gd name="T16" fmla="*/ 40 w 48"/>
                  <a:gd name="T17" fmla="*/ 0 h 58"/>
                  <a:gd name="T18" fmla="*/ 38 w 48"/>
                  <a:gd name="T19" fmla="*/ 0 h 58"/>
                  <a:gd name="T20" fmla="*/ 37 w 48"/>
                  <a:gd name="T21" fmla="*/ 2 h 58"/>
                  <a:gd name="T22" fmla="*/ 35 w 48"/>
                  <a:gd name="T23" fmla="*/ 5 h 58"/>
                  <a:gd name="T24" fmla="*/ 28 w 48"/>
                  <a:gd name="T25" fmla="*/ 14 h 58"/>
                  <a:gd name="T26" fmla="*/ 28 w 48"/>
                  <a:gd name="T27" fmla="*/ 14 h 58"/>
                  <a:gd name="T28" fmla="*/ 28 w 48"/>
                  <a:gd name="T29" fmla="*/ 14 h 58"/>
                  <a:gd name="T30" fmla="*/ 28 w 48"/>
                  <a:gd name="T31" fmla="*/ 17 h 58"/>
                  <a:gd name="T32" fmla="*/ 27 w 48"/>
                  <a:gd name="T33" fmla="*/ 17 h 58"/>
                  <a:gd name="T34" fmla="*/ 26 w 48"/>
                  <a:gd name="T35" fmla="*/ 17 h 58"/>
                  <a:gd name="T36" fmla="*/ 14 w 48"/>
                  <a:gd name="T37" fmla="*/ 33 h 58"/>
                  <a:gd name="T38" fmla="*/ 15 w 48"/>
                  <a:gd name="T39" fmla="*/ 35 h 58"/>
                  <a:gd name="T40" fmla="*/ 13 w 48"/>
                  <a:gd name="T41" fmla="*/ 36 h 58"/>
                  <a:gd name="T42" fmla="*/ 12 w 48"/>
                  <a:gd name="T43" fmla="*/ 36 h 58"/>
                  <a:gd name="T44" fmla="*/ 11 w 48"/>
                  <a:gd name="T45" fmla="*/ 36 h 58"/>
                  <a:gd name="T46" fmla="*/ 3 w 48"/>
                  <a:gd name="T47" fmla="*/ 46 h 58"/>
                  <a:gd name="T48" fmla="*/ 1 w 48"/>
                  <a:gd name="T49" fmla="*/ 50 h 58"/>
                  <a:gd name="T50" fmla="*/ 0 w 48"/>
                  <a:gd name="T51" fmla="*/ 50 h 58"/>
                  <a:gd name="T52" fmla="*/ 1 w 48"/>
                  <a:gd name="T53" fmla="*/ 53 h 58"/>
                  <a:gd name="T54" fmla="*/ 2 w 48"/>
                  <a:gd name="T55" fmla="*/ 51 h 58"/>
                  <a:gd name="T56" fmla="*/ 1 w 48"/>
                  <a:gd name="T57" fmla="*/ 53 h 58"/>
                  <a:gd name="T58" fmla="*/ 7 w 48"/>
                  <a:gd name="T59" fmla="*/ 58 h 58"/>
                  <a:gd name="T60" fmla="*/ 48 w 48"/>
                  <a:gd name="T61" fmla="*/ 5 h 58"/>
                  <a:gd name="T62" fmla="*/ 41 w 48"/>
                  <a:gd name="T63" fmla="*/ 0 h 58"/>
                  <a:gd name="T64" fmla="*/ 40 w 48"/>
                  <a:gd name="T65"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8" h="57">
                    <a:moveTo>
                      <a:pt x="40" y="5"/>
                    </a:moveTo>
                    <a:cubicBezTo>
                      <a:pt x="40" y="4"/>
                      <a:pt x="40" y="4"/>
                      <a:pt x="40" y="4"/>
                    </a:cubicBezTo>
                    <a:cubicBezTo>
                      <a:pt x="45" y="8"/>
                      <a:pt x="45" y="8"/>
                      <a:pt x="45" y="8"/>
                    </a:cubicBezTo>
                    <a:cubicBezTo>
                      <a:pt x="10" y="55"/>
                      <a:pt x="10" y="55"/>
                      <a:pt x="10" y="55"/>
                    </a:cubicBezTo>
                    <a:cubicBezTo>
                      <a:pt x="5" y="51"/>
                      <a:pt x="5" y="51"/>
                      <a:pt x="5" y="51"/>
                    </a:cubicBezTo>
                    <a:cubicBezTo>
                      <a:pt x="5" y="51"/>
                      <a:pt x="5" y="51"/>
                      <a:pt x="5" y="51"/>
                    </a:cubicBezTo>
                    <a:cubicBezTo>
                      <a:pt x="40" y="5"/>
                      <a:pt x="40" y="5"/>
                      <a:pt x="40" y="5"/>
                    </a:cubicBezTo>
                    <a:moveTo>
                      <a:pt x="40" y="0"/>
                    </a:moveTo>
                    <a:cubicBezTo>
                      <a:pt x="40" y="0"/>
                      <a:pt x="40" y="0"/>
                      <a:pt x="40" y="0"/>
                    </a:cubicBezTo>
                    <a:cubicBezTo>
                      <a:pt x="39" y="0"/>
                      <a:pt x="39" y="0"/>
                      <a:pt x="38" y="0"/>
                    </a:cubicBezTo>
                    <a:cubicBezTo>
                      <a:pt x="37" y="2"/>
                      <a:pt x="37" y="2"/>
                      <a:pt x="37" y="2"/>
                    </a:cubicBezTo>
                    <a:cubicBezTo>
                      <a:pt x="35" y="5"/>
                      <a:pt x="35" y="5"/>
                      <a:pt x="35" y="5"/>
                    </a:cubicBezTo>
                    <a:cubicBezTo>
                      <a:pt x="28" y="14"/>
                      <a:pt x="28" y="14"/>
                      <a:pt x="28" y="14"/>
                    </a:cubicBezTo>
                    <a:cubicBezTo>
                      <a:pt x="28" y="14"/>
                      <a:pt x="28" y="14"/>
                      <a:pt x="28" y="14"/>
                    </a:cubicBezTo>
                    <a:cubicBezTo>
                      <a:pt x="28" y="14"/>
                      <a:pt x="28" y="14"/>
                      <a:pt x="28" y="14"/>
                    </a:cubicBezTo>
                    <a:cubicBezTo>
                      <a:pt x="29" y="15"/>
                      <a:pt x="29" y="16"/>
                      <a:pt x="28" y="17"/>
                    </a:cubicBezTo>
                    <a:cubicBezTo>
                      <a:pt x="27" y="17"/>
                      <a:pt x="27" y="17"/>
                      <a:pt x="27" y="17"/>
                    </a:cubicBezTo>
                    <a:cubicBezTo>
                      <a:pt x="26" y="17"/>
                      <a:pt x="26" y="17"/>
                      <a:pt x="26" y="17"/>
                    </a:cubicBezTo>
                    <a:cubicBezTo>
                      <a:pt x="14" y="33"/>
                      <a:pt x="14" y="33"/>
                      <a:pt x="14" y="33"/>
                    </a:cubicBezTo>
                    <a:cubicBezTo>
                      <a:pt x="15" y="33"/>
                      <a:pt x="15" y="34"/>
                      <a:pt x="15" y="35"/>
                    </a:cubicBezTo>
                    <a:cubicBezTo>
                      <a:pt x="14" y="36"/>
                      <a:pt x="14" y="36"/>
                      <a:pt x="13" y="36"/>
                    </a:cubicBezTo>
                    <a:cubicBezTo>
                      <a:pt x="13" y="36"/>
                      <a:pt x="12" y="36"/>
                      <a:pt x="12" y="36"/>
                    </a:cubicBezTo>
                    <a:cubicBezTo>
                      <a:pt x="11" y="36"/>
                      <a:pt x="11" y="36"/>
                      <a:pt x="11" y="36"/>
                    </a:cubicBezTo>
                    <a:cubicBezTo>
                      <a:pt x="3" y="46"/>
                      <a:pt x="3" y="46"/>
                      <a:pt x="3" y="46"/>
                    </a:cubicBezTo>
                    <a:cubicBezTo>
                      <a:pt x="1" y="50"/>
                      <a:pt x="1" y="50"/>
                      <a:pt x="1" y="50"/>
                    </a:cubicBezTo>
                    <a:cubicBezTo>
                      <a:pt x="0" y="50"/>
                      <a:pt x="0" y="50"/>
                      <a:pt x="0" y="50"/>
                    </a:cubicBezTo>
                    <a:cubicBezTo>
                      <a:pt x="0" y="51"/>
                      <a:pt x="0" y="52"/>
                      <a:pt x="1" y="53"/>
                    </a:cubicBezTo>
                    <a:cubicBezTo>
                      <a:pt x="2" y="51"/>
                      <a:pt x="2" y="51"/>
                      <a:pt x="2" y="51"/>
                    </a:cubicBezTo>
                    <a:cubicBezTo>
                      <a:pt x="1" y="53"/>
                      <a:pt x="1" y="53"/>
                      <a:pt x="1" y="53"/>
                    </a:cubicBezTo>
                    <a:cubicBezTo>
                      <a:pt x="7" y="58"/>
                      <a:pt x="7" y="58"/>
                      <a:pt x="7" y="58"/>
                    </a:cubicBezTo>
                    <a:cubicBezTo>
                      <a:pt x="48" y="5"/>
                      <a:pt x="48" y="5"/>
                      <a:pt x="48" y="5"/>
                    </a:cubicBezTo>
                    <a:cubicBezTo>
                      <a:pt x="41" y="0"/>
                      <a:pt x="41" y="0"/>
                      <a:pt x="41" y="0"/>
                    </a:cubicBezTo>
                    <a:cubicBezTo>
                      <a:pt x="41" y="0"/>
                      <a:pt x="40" y="0"/>
                      <a:pt x="40"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 name="Freeform 385"/>
              <p:cNvSpPr>
                <a:spLocks noEditPoints="1"/>
              </p:cNvSpPr>
              <p:nvPr/>
            </p:nvSpPr>
            <p:spPr bwMode="auto">
              <a:xfrm>
                <a:off x="4767263" y="4344988"/>
                <a:ext cx="155575" cy="184150"/>
              </a:xfrm>
              <a:custGeom>
                <a:avLst/>
                <a:gdLst>
                  <a:gd name="T0" fmla="*/ 5 w 56"/>
                  <a:gd name="T1" fmla="*/ 56 h 66"/>
                  <a:gd name="T2" fmla="*/ 44 w 56"/>
                  <a:gd name="T3" fmla="*/ 4 h 66"/>
                  <a:gd name="T4" fmla="*/ 51 w 56"/>
                  <a:gd name="T5" fmla="*/ 10 h 66"/>
                  <a:gd name="T6" fmla="*/ 12 w 56"/>
                  <a:gd name="T7" fmla="*/ 61 h 66"/>
                  <a:gd name="T8" fmla="*/ 5 w 56"/>
                  <a:gd name="T9" fmla="*/ 56 h 66"/>
                  <a:gd name="T10" fmla="*/ 44 w 56"/>
                  <a:gd name="T11" fmla="*/ 0 h 66"/>
                  <a:gd name="T12" fmla="*/ 42 w 56"/>
                  <a:gd name="T13" fmla="*/ 0 h 66"/>
                  <a:gd name="T14" fmla="*/ 42 w 56"/>
                  <a:gd name="T15" fmla="*/ 1 h 66"/>
                  <a:gd name="T16" fmla="*/ 1 w 56"/>
                  <a:gd name="T17" fmla="*/ 54 h 66"/>
                  <a:gd name="T18" fmla="*/ 1 w 56"/>
                  <a:gd name="T19" fmla="*/ 55 h 66"/>
                  <a:gd name="T20" fmla="*/ 0 w 56"/>
                  <a:gd name="T21" fmla="*/ 56 h 66"/>
                  <a:gd name="T22" fmla="*/ 1 w 56"/>
                  <a:gd name="T23" fmla="*/ 58 h 66"/>
                  <a:gd name="T24" fmla="*/ 2 w 56"/>
                  <a:gd name="T25" fmla="*/ 56 h 66"/>
                  <a:gd name="T26" fmla="*/ 1 w 56"/>
                  <a:gd name="T27" fmla="*/ 58 h 66"/>
                  <a:gd name="T28" fmla="*/ 12 w 56"/>
                  <a:gd name="T29" fmla="*/ 66 h 66"/>
                  <a:gd name="T30" fmla="*/ 13 w 56"/>
                  <a:gd name="T31" fmla="*/ 66 h 66"/>
                  <a:gd name="T32" fmla="*/ 14 w 56"/>
                  <a:gd name="T33" fmla="*/ 65 h 66"/>
                  <a:gd name="T34" fmla="*/ 56 w 56"/>
                  <a:gd name="T35" fmla="*/ 11 h 66"/>
                  <a:gd name="T36" fmla="*/ 56 w 56"/>
                  <a:gd name="T37" fmla="*/ 9 h 66"/>
                  <a:gd name="T38" fmla="*/ 55 w 56"/>
                  <a:gd name="T39" fmla="*/ 8 h 66"/>
                  <a:gd name="T40" fmla="*/ 45 w 56"/>
                  <a:gd name="T41" fmla="*/ 0 h 66"/>
                  <a:gd name="T42" fmla="*/ 44 w 56"/>
                  <a:gd name="T43" fmla="*/ 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6" h="66">
                    <a:moveTo>
                      <a:pt x="5" y="56"/>
                    </a:moveTo>
                    <a:cubicBezTo>
                      <a:pt x="44" y="4"/>
                      <a:pt x="44" y="4"/>
                      <a:pt x="44" y="4"/>
                    </a:cubicBezTo>
                    <a:cubicBezTo>
                      <a:pt x="51" y="10"/>
                      <a:pt x="51" y="10"/>
                      <a:pt x="51" y="10"/>
                    </a:cubicBezTo>
                    <a:cubicBezTo>
                      <a:pt x="12" y="61"/>
                      <a:pt x="12" y="61"/>
                      <a:pt x="12" y="61"/>
                    </a:cubicBezTo>
                    <a:cubicBezTo>
                      <a:pt x="5" y="56"/>
                      <a:pt x="5" y="56"/>
                      <a:pt x="5" y="56"/>
                    </a:cubicBezTo>
                    <a:moveTo>
                      <a:pt x="44" y="0"/>
                    </a:moveTo>
                    <a:cubicBezTo>
                      <a:pt x="43" y="0"/>
                      <a:pt x="43" y="0"/>
                      <a:pt x="42" y="0"/>
                    </a:cubicBezTo>
                    <a:cubicBezTo>
                      <a:pt x="42" y="1"/>
                      <a:pt x="42" y="1"/>
                      <a:pt x="42" y="1"/>
                    </a:cubicBezTo>
                    <a:cubicBezTo>
                      <a:pt x="1" y="54"/>
                      <a:pt x="1" y="54"/>
                      <a:pt x="1" y="54"/>
                    </a:cubicBezTo>
                    <a:cubicBezTo>
                      <a:pt x="1" y="55"/>
                      <a:pt x="1" y="55"/>
                      <a:pt x="1" y="55"/>
                    </a:cubicBezTo>
                    <a:cubicBezTo>
                      <a:pt x="0" y="55"/>
                      <a:pt x="0" y="56"/>
                      <a:pt x="0" y="56"/>
                    </a:cubicBezTo>
                    <a:cubicBezTo>
                      <a:pt x="0" y="57"/>
                      <a:pt x="1" y="57"/>
                      <a:pt x="1" y="58"/>
                    </a:cubicBezTo>
                    <a:cubicBezTo>
                      <a:pt x="2" y="56"/>
                      <a:pt x="2" y="56"/>
                      <a:pt x="2" y="56"/>
                    </a:cubicBezTo>
                    <a:cubicBezTo>
                      <a:pt x="1" y="58"/>
                      <a:pt x="1" y="58"/>
                      <a:pt x="1" y="58"/>
                    </a:cubicBezTo>
                    <a:cubicBezTo>
                      <a:pt x="12" y="66"/>
                      <a:pt x="12" y="66"/>
                      <a:pt x="12" y="66"/>
                    </a:cubicBezTo>
                    <a:cubicBezTo>
                      <a:pt x="12" y="66"/>
                      <a:pt x="12" y="66"/>
                      <a:pt x="13" y="66"/>
                    </a:cubicBezTo>
                    <a:cubicBezTo>
                      <a:pt x="13" y="66"/>
                      <a:pt x="14" y="66"/>
                      <a:pt x="14" y="65"/>
                    </a:cubicBezTo>
                    <a:cubicBezTo>
                      <a:pt x="56" y="11"/>
                      <a:pt x="56" y="11"/>
                      <a:pt x="56" y="11"/>
                    </a:cubicBezTo>
                    <a:cubicBezTo>
                      <a:pt x="56" y="10"/>
                      <a:pt x="56" y="10"/>
                      <a:pt x="56" y="9"/>
                    </a:cubicBezTo>
                    <a:cubicBezTo>
                      <a:pt x="56" y="9"/>
                      <a:pt x="56" y="8"/>
                      <a:pt x="55" y="8"/>
                    </a:cubicBezTo>
                    <a:cubicBezTo>
                      <a:pt x="45" y="0"/>
                      <a:pt x="45" y="0"/>
                      <a:pt x="45" y="0"/>
                    </a:cubicBezTo>
                    <a:cubicBezTo>
                      <a:pt x="45" y="0"/>
                      <a:pt x="44" y="0"/>
                      <a:pt x="4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 name="Freeform 386"/>
              <p:cNvSpPr>
                <a:spLocks noEditPoints="1"/>
              </p:cNvSpPr>
              <p:nvPr/>
            </p:nvSpPr>
            <p:spPr bwMode="auto">
              <a:xfrm>
                <a:off x="4587876" y="4202113"/>
                <a:ext cx="242888" cy="231775"/>
              </a:xfrm>
              <a:custGeom>
                <a:avLst/>
                <a:gdLst>
                  <a:gd name="T0" fmla="*/ 7 w 87"/>
                  <a:gd name="T1" fmla="*/ 36 h 83"/>
                  <a:gd name="T2" fmla="*/ 6 w 87"/>
                  <a:gd name="T3" fmla="*/ 30 h 83"/>
                  <a:gd name="T4" fmla="*/ 14 w 87"/>
                  <a:gd name="T5" fmla="*/ 36 h 83"/>
                  <a:gd name="T6" fmla="*/ 13 w 87"/>
                  <a:gd name="T7" fmla="*/ 39 h 83"/>
                  <a:gd name="T8" fmla="*/ 12 w 87"/>
                  <a:gd name="T9" fmla="*/ 39 h 83"/>
                  <a:gd name="T10" fmla="*/ 23 w 87"/>
                  <a:gd name="T11" fmla="*/ 25 h 83"/>
                  <a:gd name="T12" fmla="*/ 16 w 87"/>
                  <a:gd name="T13" fmla="*/ 18 h 83"/>
                  <a:gd name="T14" fmla="*/ 17 w 87"/>
                  <a:gd name="T15" fmla="*/ 18 h 83"/>
                  <a:gd name="T16" fmla="*/ 23 w 87"/>
                  <a:gd name="T17" fmla="*/ 20 h 83"/>
                  <a:gd name="T18" fmla="*/ 23 w 87"/>
                  <a:gd name="T19" fmla="*/ 25 h 83"/>
                  <a:gd name="T20" fmla="*/ 37 w 87"/>
                  <a:gd name="T21" fmla="*/ 0 h 83"/>
                  <a:gd name="T22" fmla="*/ 37 w 87"/>
                  <a:gd name="T23" fmla="*/ 0 h 83"/>
                  <a:gd name="T24" fmla="*/ 37 w 87"/>
                  <a:gd name="T25" fmla="*/ 0 h 83"/>
                  <a:gd name="T26" fmla="*/ 37 w 87"/>
                  <a:gd name="T27" fmla="*/ 0 h 83"/>
                  <a:gd name="T28" fmla="*/ 37 w 87"/>
                  <a:gd name="T29" fmla="*/ 0 h 83"/>
                  <a:gd name="T30" fmla="*/ 37 w 87"/>
                  <a:gd name="T31" fmla="*/ 3 h 83"/>
                  <a:gd name="T32" fmla="*/ 37 w 87"/>
                  <a:gd name="T33" fmla="*/ 3 h 83"/>
                  <a:gd name="T34" fmla="*/ 33 w 87"/>
                  <a:gd name="T35" fmla="*/ 18 h 83"/>
                  <a:gd name="T36" fmla="*/ 27 w 87"/>
                  <a:gd name="T37" fmla="*/ 24 h 83"/>
                  <a:gd name="T38" fmla="*/ 26 w 87"/>
                  <a:gd name="T39" fmla="*/ 17 h 83"/>
                  <a:gd name="T40" fmla="*/ 17 w 87"/>
                  <a:gd name="T41" fmla="*/ 14 h 83"/>
                  <a:gd name="T42" fmla="*/ 12 w 87"/>
                  <a:gd name="T43" fmla="*/ 18 h 83"/>
                  <a:gd name="T44" fmla="*/ 22 w 87"/>
                  <a:gd name="T45" fmla="*/ 29 h 83"/>
                  <a:gd name="T46" fmla="*/ 19 w 87"/>
                  <a:gd name="T47" fmla="*/ 34 h 83"/>
                  <a:gd name="T48" fmla="*/ 17 w 87"/>
                  <a:gd name="T49" fmla="*/ 34 h 83"/>
                  <a:gd name="T50" fmla="*/ 5 w 87"/>
                  <a:gd name="T51" fmla="*/ 26 h 83"/>
                  <a:gd name="T52" fmla="*/ 3 w 87"/>
                  <a:gd name="T53" fmla="*/ 27 h 83"/>
                  <a:gd name="T54" fmla="*/ 5 w 87"/>
                  <a:gd name="T55" fmla="*/ 40 h 83"/>
                  <a:gd name="T56" fmla="*/ 11 w 87"/>
                  <a:gd name="T57" fmla="*/ 42 h 83"/>
                  <a:gd name="T58" fmla="*/ 13 w 87"/>
                  <a:gd name="T59" fmla="*/ 43 h 83"/>
                  <a:gd name="T60" fmla="*/ 10 w 87"/>
                  <a:gd name="T61" fmla="*/ 49 h 83"/>
                  <a:gd name="T62" fmla="*/ 0 w 87"/>
                  <a:gd name="T63" fmla="*/ 60 h 83"/>
                  <a:gd name="T64" fmla="*/ 69 w 87"/>
                  <a:gd name="T65" fmla="*/ 83 h 83"/>
                  <a:gd name="T66" fmla="*/ 71 w 87"/>
                  <a:gd name="T67" fmla="*/ 83 h 83"/>
                  <a:gd name="T68" fmla="*/ 72 w 87"/>
                  <a:gd name="T69" fmla="*/ 80 h 83"/>
                  <a:gd name="T70" fmla="*/ 6 w 87"/>
                  <a:gd name="T71" fmla="*/ 58 h 83"/>
                  <a:gd name="T72" fmla="*/ 18 w 87"/>
                  <a:gd name="T73" fmla="*/ 40 h 83"/>
                  <a:gd name="T74" fmla="*/ 25 w 87"/>
                  <a:gd name="T75" fmla="*/ 31 h 83"/>
                  <a:gd name="T76" fmla="*/ 32 w 87"/>
                  <a:gd name="T77" fmla="*/ 26 h 83"/>
                  <a:gd name="T78" fmla="*/ 41 w 87"/>
                  <a:gd name="T79" fmla="*/ 8 h 83"/>
                  <a:gd name="T80" fmla="*/ 84 w 87"/>
                  <a:gd name="T81" fmla="*/ 64 h 83"/>
                  <a:gd name="T82" fmla="*/ 86 w 87"/>
                  <a:gd name="T83" fmla="*/ 64 h 83"/>
                  <a:gd name="T84" fmla="*/ 86 w 87"/>
                  <a:gd name="T85" fmla="*/ 61 h 83"/>
                  <a:gd name="T86" fmla="*/ 40 w 87"/>
                  <a:gd name="T87" fmla="*/ 0 h 83"/>
                  <a:gd name="T88" fmla="*/ 40 w 87"/>
                  <a:gd name="T89" fmla="*/ 0 h 83"/>
                  <a:gd name="T90" fmla="*/ 40 w 87"/>
                  <a:gd name="T91" fmla="*/ 0 h 83"/>
                  <a:gd name="T92" fmla="*/ 40 w 87"/>
                  <a:gd name="T93" fmla="*/ 0 h 83"/>
                  <a:gd name="T94" fmla="*/ 40 w 87"/>
                  <a:gd name="T95" fmla="*/ 0 h 83"/>
                  <a:gd name="T96" fmla="*/ 40 w 87"/>
                  <a:gd name="T97"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7" h="83">
                    <a:moveTo>
                      <a:pt x="12" y="39"/>
                    </a:moveTo>
                    <a:cubicBezTo>
                      <a:pt x="11" y="38"/>
                      <a:pt x="9" y="37"/>
                      <a:pt x="7" y="36"/>
                    </a:cubicBezTo>
                    <a:cubicBezTo>
                      <a:pt x="6" y="35"/>
                      <a:pt x="5" y="34"/>
                      <a:pt x="5" y="33"/>
                    </a:cubicBezTo>
                    <a:cubicBezTo>
                      <a:pt x="5" y="32"/>
                      <a:pt x="5" y="31"/>
                      <a:pt x="6" y="30"/>
                    </a:cubicBezTo>
                    <a:cubicBezTo>
                      <a:pt x="7" y="30"/>
                      <a:pt x="9" y="31"/>
                      <a:pt x="10" y="32"/>
                    </a:cubicBezTo>
                    <a:cubicBezTo>
                      <a:pt x="12" y="33"/>
                      <a:pt x="13" y="34"/>
                      <a:pt x="14" y="36"/>
                    </a:cubicBezTo>
                    <a:cubicBezTo>
                      <a:pt x="14" y="37"/>
                      <a:pt x="14" y="37"/>
                      <a:pt x="14" y="38"/>
                    </a:cubicBezTo>
                    <a:cubicBezTo>
                      <a:pt x="14" y="38"/>
                      <a:pt x="13" y="39"/>
                      <a:pt x="13" y="39"/>
                    </a:cubicBezTo>
                    <a:cubicBezTo>
                      <a:pt x="13" y="39"/>
                      <a:pt x="13" y="39"/>
                      <a:pt x="13" y="39"/>
                    </a:cubicBezTo>
                    <a:cubicBezTo>
                      <a:pt x="12" y="39"/>
                      <a:pt x="12" y="39"/>
                      <a:pt x="12" y="39"/>
                    </a:cubicBezTo>
                    <a:cubicBezTo>
                      <a:pt x="12" y="39"/>
                      <a:pt x="12" y="39"/>
                      <a:pt x="12" y="39"/>
                    </a:cubicBezTo>
                    <a:moveTo>
                      <a:pt x="23" y="25"/>
                    </a:moveTo>
                    <a:cubicBezTo>
                      <a:pt x="21" y="24"/>
                      <a:pt x="19" y="23"/>
                      <a:pt x="18" y="22"/>
                    </a:cubicBezTo>
                    <a:cubicBezTo>
                      <a:pt x="17" y="20"/>
                      <a:pt x="16" y="19"/>
                      <a:pt x="16" y="18"/>
                    </a:cubicBezTo>
                    <a:cubicBezTo>
                      <a:pt x="16" y="18"/>
                      <a:pt x="16" y="18"/>
                      <a:pt x="16" y="18"/>
                    </a:cubicBezTo>
                    <a:cubicBezTo>
                      <a:pt x="16" y="18"/>
                      <a:pt x="16" y="18"/>
                      <a:pt x="17" y="18"/>
                    </a:cubicBezTo>
                    <a:cubicBezTo>
                      <a:pt x="18" y="18"/>
                      <a:pt x="19" y="18"/>
                      <a:pt x="20" y="18"/>
                    </a:cubicBezTo>
                    <a:cubicBezTo>
                      <a:pt x="21" y="18"/>
                      <a:pt x="22" y="19"/>
                      <a:pt x="23" y="20"/>
                    </a:cubicBezTo>
                    <a:cubicBezTo>
                      <a:pt x="23" y="20"/>
                      <a:pt x="23" y="21"/>
                      <a:pt x="23" y="23"/>
                    </a:cubicBezTo>
                    <a:cubicBezTo>
                      <a:pt x="23" y="23"/>
                      <a:pt x="23" y="24"/>
                      <a:pt x="23" y="25"/>
                    </a:cubicBezTo>
                    <a:moveTo>
                      <a:pt x="39" y="0"/>
                    </a:moveTo>
                    <a:cubicBezTo>
                      <a:pt x="38" y="0"/>
                      <a:pt x="38" y="0"/>
                      <a:pt x="37" y="0"/>
                    </a:cubicBezTo>
                    <a:cubicBezTo>
                      <a:pt x="37" y="0"/>
                      <a:pt x="37" y="0"/>
                      <a:pt x="37" y="0"/>
                    </a:cubicBezTo>
                    <a:cubicBezTo>
                      <a:pt x="37" y="0"/>
                      <a:pt x="37" y="0"/>
                      <a:pt x="37" y="0"/>
                    </a:cubicBezTo>
                    <a:cubicBezTo>
                      <a:pt x="37" y="0"/>
                      <a:pt x="37" y="0"/>
                      <a:pt x="37" y="0"/>
                    </a:cubicBezTo>
                    <a:cubicBezTo>
                      <a:pt x="37" y="0"/>
                      <a:pt x="37" y="0"/>
                      <a:pt x="37" y="0"/>
                    </a:cubicBezTo>
                    <a:cubicBezTo>
                      <a:pt x="37" y="0"/>
                      <a:pt x="37" y="0"/>
                      <a:pt x="37" y="0"/>
                    </a:cubicBezTo>
                    <a:cubicBezTo>
                      <a:pt x="37" y="0"/>
                      <a:pt x="37" y="0"/>
                      <a:pt x="37" y="0"/>
                    </a:cubicBezTo>
                    <a:cubicBezTo>
                      <a:pt x="37" y="0"/>
                      <a:pt x="37" y="0"/>
                      <a:pt x="37" y="0"/>
                    </a:cubicBezTo>
                    <a:cubicBezTo>
                      <a:pt x="37" y="0"/>
                      <a:pt x="37" y="0"/>
                      <a:pt x="37" y="0"/>
                    </a:cubicBezTo>
                    <a:cubicBezTo>
                      <a:pt x="37" y="1"/>
                      <a:pt x="36" y="2"/>
                      <a:pt x="37" y="3"/>
                    </a:cubicBezTo>
                    <a:cubicBezTo>
                      <a:pt x="37" y="3"/>
                      <a:pt x="37" y="3"/>
                      <a:pt x="37" y="3"/>
                    </a:cubicBezTo>
                    <a:cubicBezTo>
                      <a:pt x="37" y="3"/>
                      <a:pt x="37" y="3"/>
                      <a:pt x="37" y="3"/>
                    </a:cubicBezTo>
                    <a:cubicBezTo>
                      <a:pt x="37" y="3"/>
                      <a:pt x="37" y="3"/>
                      <a:pt x="37" y="3"/>
                    </a:cubicBezTo>
                    <a:cubicBezTo>
                      <a:pt x="37" y="3"/>
                      <a:pt x="37" y="4"/>
                      <a:pt x="37" y="5"/>
                    </a:cubicBezTo>
                    <a:cubicBezTo>
                      <a:pt x="37" y="8"/>
                      <a:pt x="36" y="15"/>
                      <a:pt x="33" y="18"/>
                    </a:cubicBezTo>
                    <a:cubicBezTo>
                      <a:pt x="32" y="20"/>
                      <a:pt x="31" y="22"/>
                      <a:pt x="29" y="23"/>
                    </a:cubicBezTo>
                    <a:cubicBezTo>
                      <a:pt x="29" y="24"/>
                      <a:pt x="28" y="24"/>
                      <a:pt x="27" y="24"/>
                    </a:cubicBezTo>
                    <a:cubicBezTo>
                      <a:pt x="27" y="24"/>
                      <a:pt x="27" y="23"/>
                      <a:pt x="27" y="23"/>
                    </a:cubicBezTo>
                    <a:cubicBezTo>
                      <a:pt x="27" y="21"/>
                      <a:pt x="27" y="19"/>
                      <a:pt x="26" y="17"/>
                    </a:cubicBezTo>
                    <a:cubicBezTo>
                      <a:pt x="25" y="16"/>
                      <a:pt x="23" y="15"/>
                      <a:pt x="21" y="14"/>
                    </a:cubicBezTo>
                    <a:cubicBezTo>
                      <a:pt x="20" y="14"/>
                      <a:pt x="18" y="14"/>
                      <a:pt x="17" y="14"/>
                    </a:cubicBezTo>
                    <a:cubicBezTo>
                      <a:pt x="16" y="14"/>
                      <a:pt x="14" y="14"/>
                      <a:pt x="13" y="15"/>
                    </a:cubicBezTo>
                    <a:cubicBezTo>
                      <a:pt x="12" y="16"/>
                      <a:pt x="12" y="17"/>
                      <a:pt x="12" y="18"/>
                    </a:cubicBezTo>
                    <a:cubicBezTo>
                      <a:pt x="12" y="20"/>
                      <a:pt x="13" y="23"/>
                      <a:pt x="15" y="25"/>
                    </a:cubicBezTo>
                    <a:cubicBezTo>
                      <a:pt x="17" y="26"/>
                      <a:pt x="19" y="28"/>
                      <a:pt x="22" y="29"/>
                    </a:cubicBezTo>
                    <a:cubicBezTo>
                      <a:pt x="22" y="29"/>
                      <a:pt x="22" y="29"/>
                      <a:pt x="22" y="29"/>
                    </a:cubicBezTo>
                    <a:cubicBezTo>
                      <a:pt x="21" y="31"/>
                      <a:pt x="20" y="33"/>
                      <a:pt x="19" y="34"/>
                    </a:cubicBezTo>
                    <a:cubicBezTo>
                      <a:pt x="19" y="35"/>
                      <a:pt x="18" y="35"/>
                      <a:pt x="18" y="36"/>
                    </a:cubicBezTo>
                    <a:cubicBezTo>
                      <a:pt x="18" y="35"/>
                      <a:pt x="18" y="35"/>
                      <a:pt x="17" y="34"/>
                    </a:cubicBezTo>
                    <a:cubicBezTo>
                      <a:pt x="16" y="32"/>
                      <a:pt x="15" y="30"/>
                      <a:pt x="12" y="28"/>
                    </a:cubicBezTo>
                    <a:cubicBezTo>
                      <a:pt x="10" y="27"/>
                      <a:pt x="8" y="26"/>
                      <a:pt x="5" y="26"/>
                    </a:cubicBezTo>
                    <a:cubicBezTo>
                      <a:pt x="4" y="26"/>
                      <a:pt x="4" y="26"/>
                      <a:pt x="4" y="26"/>
                    </a:cubicBezTo>
                    <a:cubicBezTo>
                      <a:pt x="4" y="26"/>
                      <a:pt x="3" y="27"/>
                      <a:pt x="3" y="27"/>
                    </a:cubicBezTo>
                    <a:cubicBezTo>
                      <a:pt x="2" y="29"/>
                      <a:pt x="1" y="31"/>
                      <a:pt x="1" y="33"/>
                    </a:cubicBezTo>
                    <a:cubicBezTo>
                      <a:pt x="1" y="36"/>
                      <a:pt x="3" y="38"/>
                      <a:pt x="5" y="40"/>
                    </a:cubicBezTo>
                    <a:cubicBezTo>
                      <a:pt x="7" y="41"/>
                      <a:pt x="9" y="42"/>
                      <a:pt x="11" y="42"/>
                    </a:cubicBezTo>
                    <a:cubicBezTo>
                      <a:pt x="11" y="42"/>
                      <a:pt x="11" y="42"/>
                      <a:pt x="11" y="42"/>
                    </a:cubicBezTo>
                    <a:cubicBezTo>
                      <a:pt x="11" y="43"/>
                      <a:pt x="12" y="43"/>
                      <a:pt x="13" y="43"/>
                    </a:cubicBezTo>
                    <a:cubicBezTo>
                      <a:pt x="13" y="43"/>
                      <a:pt x="13" y="43"/>
                      <a:pt x="13" y="43"/>
                    </a:cubicBezTo>
                    <a:cubicBezTo>
                      <a:pt x="13" y="43"/>
                      <a:pt x="13" y="43"/>
                      <a:pt x="14" y="43"/>
                    </a:cubicBezTo>
                    <a:cubicBezTo>
                      <a:pt x="13" y="45"/>
                      <a:pt x="12" y="47"/>
                      <a:pt x="10" y="49"/>
                    </a:cubicBezTo>
                    <a:cubicBezTo>
                      <a:pt x="7" y="52"/>
                      <a:pt x="4" y="55"/>
                      <a:pt x="1" y="58"/>
                    </a:cubicBezTo>
                    <a:cubicBezTo>
                      <a:pt x="0" y="58"/>
                      <a:pt x="0" y="59"/>
                      <a:pt x="0" y="60"/>
                    </a:cubicBezTo>
                    <a:cubicBezTo>
                      <a:pt x="0" y="60"/>
                      <a:pt x="1" y="61"/>
                      <a:pt x="2" y="61"/>
                    </a:cubicBezTo>
                    <a:cubicBezTo>
                      <a:pt x="69" y="83"/>
                      <a:pt x="69" y="83"/>
                      <a:pt x="69" y="83"/>
                    </a:cubicBezTo>
                    <a:cubicBezTo>
                      <a:pt x="70" y="83"/>
                      <a:pt x="70" y="83"/>
                      <a:pt x="70" y="83"/>
                    </a:cubicBezTo>
                    <a:cubicBezTo>
                      <a:pt x="70" y="83"/>
                      <a:pt x="71" y="83"/>
                      <a:pt x="71" y="83"/>
                    </a:cubicBezTo>
                    <a:cubicBezTo>
                      <a:pt x="72" y="83"/>
                      <a:pt x="72" y="83"/>
                      <a:pt x="73" y="82"/>
                    </a:cubicBezTo>
                    <a:cubicBezTo>
                      <a:pt x="73" y="81"/>
                      <a:pt x="73" y="80"/>
                      <a:pt x="72" y="80"/>
                    </a:cubicBezTo>
                    <a:cubicBezTo>
                      <a:pt x="72" y="80"/>
                      <a:pt x="72" y="80"/>
                      <a:pt x="71" y="80"/>
                    </a:cubicBezTo>
                    <a:cubicBezTo>
                      <a:pt x="6" y="58"/>
                      <a:pt x="6" y="58"/>
                      <a:pt x="6" y="58"/>
                    </a:cubicBezTo>
                    <a:cubicBezTo>
                      <a:pt x="9" y="56"/>
                      <a:pt x="11" y="54"/>
                      <a:pt x="13" y="52"/>
                    </a:cubicBezTo>
                    <a:cubicBezTo>
                      <a:pt x="16" y="48"/>
                      <a:pt x="18" y="45"/>
                      <a:pt x="18" y="40"/>
                    </a:cubicBezTo>
                    <a:cubicBezTo>
                      <a:pt x="20" y="39"/>
                      <a:pt x="21" y="38"/>
                      <a:pt x="22" y="37"/>
                    </a:cubicBezTo>
                    <a:cubicBezTo>
                      <a:pt x="23" y="35"/>
                      <a:pt x="25" y="33"/>
                      <a:pt x="25" y="31"/>
                    </a:cubicBezTo>
                    <a:cubicBezTo>
                      <a:pt x="26" y="30"/>
                      <a:pt x="26" y="29"/>
                      <a:pt x="26" y="29"/>
                    </a:cubicBezTo>
                    <a:cubicBezTo>
                      <a:pt x="28" y="28"/>
                      <a:pt x="30" y="27"/>
                      <a:pt x="32" y="26"/>
                    </a:cubicBezTo>
                    <a:cubicBezTo>
                      <a:pt x="34" y="25"/>
                      <a:pt x="35" y="23"/>
                      <a:pt x="37" y="21"/>
                    </a:cubicBezTo>
                    <a:cubicBezTo>
                      <a:pt x="39" y="17"/>
                      <a:pt x="41" y="12"/>
                      <a:pt x="41" y="8"/>
                    </a:cubicBezTo>
                    <a:cubicBezTo>
                      <a:pt x="83" y="64"/>
                      <a:pt x="83" y="64"/>
                      <a:pt x="83" y="64"/>
                    </a:cubicBezTo>
                    <a:cubicBezTo>
                      <a:pt x="83" y="64"/>
                      <a:pt x="83" y="64"/>
                      <a:pt x="84" y="64"/>
                    </a:cubicBezTo>
                    <a:cubicBezTo>
                      <a:pt x="84" y="64"/>
                      <a:pt x="84" y="64"/>
                      <a:pt x="85" y="64"/>
                    </a:cubicBezTo>
                    <a:cubicBezTo>
                      <a:pt x="85" y="64"/>
                      <a:pt x="85" y="64"/>
                      <a:pt x="86" y="64"/>
                    </a:cubicBezTo>
                    <a:cubicBezTo>
                      <a:pt x="87" y="63"/>
                      <a:pt x="87" y="62"/>
                      <a:pt x="86" y="61"/>
                    </a:cubicBezTo>
                    <a:cubicBezTo>
                      <a:pt x="86" y="61"/>
                      <a:pt x="86" y="61"/>
                      <a:pt x="86" y="61"/>
                    </a:cubicBezTo>
                    <a:cubicBezTo>
                      <a:pt x="86" y="61"/>
                      <a:pt x="86" y="61"/>
                      <a:pt x="86" y="61"/>
                    </a:cubicBezTo>
                    <a:cubicBezTo>
                      <a:pt x="40" y="0"/>
                      <a:pt x="40" y="0"/>
                      <a:pt x="40" y="0"/>
                    </a:cubicBezTo>
                    <a:cubicBezTo>
                      <a:pt x="40" y="0"/>
                      <a:pt x="40" y="0"/>
                      <a:pt x="40" y="0"/>
                    </a:cubicBezTo>
                    <a:cubicBezTo>
                      <a:pt x="40" y="0"/>
                      <a:pt x="40" y="0"/>
                      <a:pt x="40" y="0"/>
                    </a:cubicBezTo>
                    <a:cubicBezTo>
                      <a:pt x="40" y="0"/>
                      <a:pt x="40" y="0"/>
                      <a:pt x="40" y="0"/>
                    </a:cubicBezTo>
                    <a:cubicBezTo>
                      <a:pt x="40" y="0"/>
                      <a:pt x="40" y="0"/>
                      <a:pt x="40" y="0"/>
                    </a:cubicBezTo>
                    <a:cubicBezTo>
                      <a:pt x="40" y="0"/>
                      <a:pt x="40" y="0"/>
                      <a:pt x="40" y="0"/>
                    </a:cubicBezTo>
                    <a:cubicBezTo>
                      <a:pt x="40" y="0"/>
                      <a:pt x="40" y="0"/>
                      <a:pt x="40" y="0"/>
                    </a:cubicBezTo>
                    <a:cubicBezTo>
                      <a:pt x="40" y="0"/>
                      <a:pt x="40" y="0"/>
                      <a:pt x="40" y="0"/>
                    </a:cubicBezTo>
                    <a:cubicBezTo>
                      <a:pt x="40" y="0"/>
                      <a:pt x="40" y="0"/>
                      <a:pt x="40" y="0"/>
                    </a:cubicBezTo>
                    <a:cubicBezTo>
                      <a:pt x="40" y="0"/>
                      <a:pt x="40" y="0"/>
                      <a:pt x="40" y="0"/>
                    </a:cubicBezTo>
                    <a:cubicBezTo>
                      <a:pt x="40" y="0"/>
                      <a:pt x="40" y="0"/>
                      <a:pt x="40" y="0"/>
                    </a:cubicBezTo>
                    <a:cubicBezTo>
                      <a:pt x="40" y="0"/>
                      <a:pt x="39" y="0"/>
                      <a:pt x="39"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 name="Freeform 387"/>
              <p:cNvSpPr/>
              <p:nvPr/>
            </p:nvSpPr>
            <p:spPr bwMode="auto">
              <a:xfrm>
                <a:off x="4386263" y="4294188"/>
                <a:ext cx="61913" cy="17463"/>
              </a:xfrm>
              <a:custGeom>
                <a:avLst/>
                <a:gdLst>
                  <a:gd name="T0" fmla="*/ 20 w 22"/>
                  <a:gd name="T1" fmla="*/ 0 h 6"/>
                  <a:gd name="T2" fmla="*/ 19 w 22"/>
                  <a:gd name="T3" fmla="*/ 0 h 6"/>
                  <a:gd name="T4" fmla="*/ 1 w 22"/>
                  <a:gd name="T5" fmla="*/ 2 h 6"/>
                  <a:gd name="T6" fmla="*/ 0 w 22"/>
                  <a:gd name="T7" fmla="*/ 5 h 6"/>
                  <a:gd name="T8" fmla="*/ 2 w 22"/>
                  <a:gd name="T9" fmla="*/ 6 h 6"/>
                  <a:gd name="T10" fmla="*/ 2 w 22"/>
                  <a:gd name="T11" fmla="*/ 6 h 6"/>
                  <a:gd name="T12" fmla="*/ 20 w 22"/>
                  <a:gd name="T13" fmla="*/ 4 h 6"/>
                  <a:gd name="T14" fmla="*/ 22 w 22"/>
                  <a:gd name="T15" fmla="*/ 2 h 6"/>
                  <a:gd name="T16" fmla="*/ 20 w 22"/>
                  <a:gd name="T1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6">
                    <a:moveTo>
                      <a:pt x="20" y="0"/>
                    </a:moveTo>
                    <a:cubicBezTo>
                      <a:pt x="20" y="0"/>
                      <a:pt x="19" y="0"/>
                      <a:pt x="19" y="0"/>
                    </a:cubicBezTo>
                    <a:cubicBezTo>
                      <a:pt x="1" y="2"/>
                      <a:pt x="1" y="2"/>
                      <a:pt x="1" y="2"/>
                    </a:cubicBezTo>
                    <a:cubicBezTo>
                      <a:pt x="0" y="2"/>
                      <a:pt x="0" y="3"/>
                      <a:pt x="0" y="5"/>
                    </a:cubicBezTo>
                    <a:cubicBezTo>
                      <a:pt x="0" y="6"/>
                      <a:pt x="1" y="6"/>
                      <a:pt x="2" y="6"/>
                    </a:cubicBezTo>
                    <a:cubicBezTo>
                      <a:pt x="2" y="6"/>
                      <a:pt x="2" y="6"/>
                      <a:pt x="2" y="6"/>
                    </a:cubicBezTo>
                    <a:cubicBezTo>
                      <a:pt x="20" y="4"/>
                      <a:pt x="20" y="4"/>
                      <a:pt x="20" y="4"/>
                    </a:cubicBezTo>
                    <a:cubicBezTo>
                      <a:pt x="21" y="4"/>
                      <a:pt x="22" y="3"/>
                      <a:pt x="22" y="2"/>
                    </a:cubicBezTo>
                    <a:cubicBezTo>
                      <a:pt x="21" y="1"/>
                      <a:pt x="21" y="0"/>
                      <a:pt x="20"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 name="Freeform 388"/>
              <p:cNvSpPr/>
              <p:nvPr/>
            </p:nvSpPr>
            <p:spPr bwMode="auto">
              <a:xfrm>
                <a:off x="4387851" y="4224338"/>
                <a:ext cx="60325" cy="25400"/>
              </a:xfrm>
              <a:custGeom>
                <a:avLst/>
                <a:gdLst>
                  <a:gd name="T0" fmla="*/ 2 w 21"/>
                  <a:gd name="T1" fmla="*/ 0 h 9"/>
                  <a:gd name="T2" fmla="*/ 0 w 21"/>
                  <a:gd name="T3" fmla="*/ 2 h 9"/>
                  <a:gd name="T4" fmla="*/ 1 w 21"/>
                  <a:gd name="T5" fmla="*/ 4 h 9"/>
                  <a:gd name="T6" fmla="*/ 19 w 21"/>
                  <a:gd name="T7" fmla="*/ 9 h 9"/>
                  <a:gd name="T8" fmla="*/ 19 w 21"/>
                  <a:gd name="T9" fmla="*/ 9 h 9"/>
                  <a:gd name="T10" fmla="*/ 21 w 21"/>
                  <a:gd name="T11" fmla="*/ 8 h 9"/>
                  <a:gd name="T12" fmla="*/ 20 w 21"/>
                  <a:gd name="T13" fmla="*/ 5 h 9"/>
                  <a:gd name="T14" fmla="*/ 2 w 21"/>
                  <a:gd name="T15" fmla="*/ 0 h 9"/>
                  <a:gd name="T16" fmla="*/ 2 w 21"/>
                  <a:gd name="T1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9">
                    <a:moveTo>
                      <a:pt x="2" y="0"/>
                    </a:moveTo>
                    <a:cubicBezTo>
                      <a:pt x="1" y="0"/>
                      <a:pt x="0" y="1"/>
                      <a:pt x="0" y="2"/>
                    </a:cubicBezTo>
                    <a:cubicBezTo>
                      <a:pt x="0" y="3"/>
                      <a:pt x="0" y="4"/>
                      <a:pt x="1" y="4"/>
                    </a:cubicBezTo>
                    <a:cubicBezTo>
                      <a:pt x="19" y="9"/>
                      <a:pt x="19" y="9"/>
                      <a:pt x="19" y="9"/>
                    </a:cubicBezTo>
                    <a:cubicBezTo>
                      <a:pt x="19" y="9"/>
                      <a:pt x="19" y="9"/>
                      <a:pt x="19" y="9"/>
                    </a:cubicBezTo>
                    <a:cubicBezTo>
                      <a:pt x="20" y="9"/>
                      <a:pt x="21" y="8"/>
                      <a:pt x="21" y="8"/>
                    </a:cubicBezTo>
                    <a:cubicBezTo>
                      <a:pt x="21" y="7"/>
                      <a:pt x="21" y="5"/>
                      <a:pt x="20" y="5"/>
                    </a:cubicBezTo>
                    <a:cubicBezTo>
                      <a:pt x="2" y="0"/>
                      <a:pt x="2" y="0"/>
                      <a:pt x="2" y="0"/>
                    </a:cubicBezTo>
                    <a:cubicBezTo>
                      <a:pt x="2" y="0"/>
                      <a:pt x="2" y="0"/>
                      <a:pt x="2"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 name="Freeform 389"/>
              <p:cNvSpPr/>
              <p:nvPr/>
            </p:nvSpPr>
            <p:spPr bwMode="auto">
              <a:xfrm>
                <a:off x="4408488" y="4348163"/>
                <a:ext cx="58738" cy="33338"/>
              </a:xfrm>
              <a:custGeom>
                <a:avLst/>
                <a:gdLst>
                  <a:gd name="T0" fmla="*/ 18 w 21"/>
                  <a:gd name="T1" fmla="*/ 0 h 12"/>
                  <a:gd name="T2" fmla="*/ 17 w 21"/>
                  <a:gd name="T3" fmla="*/ 0 h 12"/>
                  <a:gd name="T4" fmla="*/ 1 w 21"/>
                  <a:gd name="T5" fmla="*/ 8 h 12"/>
                  <a:gd name="T6" fmla="*/ 0 w 21"/>
                  <a:gd name="T7" fmla="*/ 11 h 12"/>
                  <a:gd name="T8" fmla="*/ 2 w 21"/>
                  <a:gd name="T9" fmla="*/ 12 h 12"/>
                  <a:gd name="T10" fmla="*/ 3 w 21"/>
                  <a:gd name="T11" fmla="*/ 12 h 12"/>
                  <a:gd name="T12" fmla="*/ 19 w 21"/>
                  <a:gd name="T13" fmla="*/ 4 h 12"/>
                  <a:gd name="T14" fmla="*/ 20 w 21"/>
                  <a:gd name="T15" fmla="*/ 1 h 12"/>
                  <a:gd name="T16" fmla="*/ 18 w 21"/>
                  <a:gd name="T1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12">
                    <a:moveTo>
                      <a:pt x="18" y="0"/>
                    </a:moveTo>
                    <a:cubicBezTo>
                      <a:pt x="18" y="0"/>
                      <a:pt x="18" y="0"/>
                      <a:pt x="17" y="0"/>
                    </a:cubicBezTo>
                    <a:cubicBezTo>
                      <a:pt x="1" y="8"/>
                      <a:pt x="1" y="8"/>
                      <a:pt x="1" y="8"/>
                    </a:cubicBezTo>
                    <a:cubicBezTo>
                      <a:pt x="0" y="8"/>
                      <a:pt x="0" y="10"/>
                      <a:pt x="0" y="11"/>
                    </a:cubicBezTo>
                    <a:cubicBezTo>
                      <a:pt x="1" y="11"/>
                      <a:pt x="1" y="12"/>
                      <a:pt x="2" y="12"/>
                    </a:cubicBezTo>
                    <a:cubicBezTo>
                      <a:pt x="2" y="12"/>
                      <a:pt x="3" y="12"/>
                      <a:pt x="3" y="12"/>
                    </a:cubicBezTo>
                    <a:cubicBezTo>
                      <a:pt x="19" y="4"/>
                      <a:pt x="19" y="4"/>
                      <a:pt x="19" y="4"/>
                    </a:cubicBezTo>
                    <a:cubicBezTo>
                      <a:pt x="20" y="3"/>
                      <a:pt x="21" y="2"/>
                      <a:pt x="20" y="1"/>
                    </a:cubicBezTo>
                    <a:cubicBezTo>
                      <a:pt x="20" y="0"/>
                      <a:pt x="19" y="0"/>
                      <a:pt x="18"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 name="Freeform 390"/>
              <p:cNvSpPr/>
              <p:nvPr/>
            </p:nvSpPr>
            <p:spPr bwMode="auto">
              <a:xfrm>
                <a:off x="4591051" y="4030663"/>
                <a:ext cx="15875" cy="61913"/>
              </a:xfrm>
              <a:custGeom>
                <a:avLst/>
                <a:gdLst>
                  <a:gd name="T0" fmla="*/ 2 w 6"/>
                  <a:gd name="T1" fmla="*/ 0 h 22"/>
                  <a:gd name="T2" fmla="*/ 2 w 6"/>
                  <a:gd name="T3" fmla="*/ 0 h 22"/>
                  <a:gd name="T4" fmla="*/ 0 w 6"/>
                  <a:gd name="T5" fmla="*/ 3 h 22"/>
                  <a:gd name="T6" fmla="*/ 2 w 6"/>
                  <a:gd name="T7" fmla="*/ 20 h 22"/>
                  <a:gd name="T8" fmla="*/ 4 w 6"/>
                  <a:gd name="T9" fmla="*/ 22 h 22"/>
                  <a:gd name="T10" fmla="*/ 5 w 6"/>
                  <a:gd name="T11" fmla="*/ 22 h 22"/>
                  <a:gd name="T12" fmla="*/ 6 w 6"/>
                  <a:gd name="T13" fmla="*/ 20 h 22"/>
                  <a:gd name="T14" fmla="*/ 4 w 6"/>
                  <a:gd name="T15" fmla="*/ 2 h 22"/>
                  <a:gd name="T16" fmla="*/ 2 w 6"/>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2">
                    <a:moveTo>
                      <a:pt x="2" y="0"/>
                    </a:moveTo>
                    <a:cubicBezTo>
                      <a:pt x="2" y="0"/>
                      <a:pt x="2" y="0"/>
                      <a:pt x="2" y="0"/>
                    </a:cubicBezTo>
                    <a:cubicBezTo>
                      <a:pt x="0" y="0"/>
                      <a:pt x="0" y="1"/>
                      <a:pt x="0" y="3"/>
                    </a:cubicBezTo>
                    <a:cubicBezTo>
                      <a:pt x="2" y="20"/>
                      <a:pt x="2" y="20"/>
                      <a:pt x="2" y="20"/>
                    </a:cubicBezTo>
                    <a:cubicBezTo>
                      <a:pt x="2" y="21"/>
                      <a:pt x="3" y="22"/>
                      <a:pt x="4" y="22"/>
                    </a:cubicBezTo>
                    <a:cubicBezTo>
                      <a:pt x="4" y="22"/>
                      <a:pt x="4" y="22"/>
                      <a:pt x="5" y="22"/>
                    </a:cubicBezTo>
                    <a:cubicBezTo>
                      <a:pt x="6" y="22"/>
                      <a:pt x="6" y="21"/>
                      <a:pt x="6" y="20"/>
                    </a:cubicBezTo>
                    <a:cubicBezTo>
                      <a:pt x="4" y="2"/>
                      <a:pt x="4" y="2"/>
                      <a:pt x="4" y="2"/>
                    </a:cubicBezTo>
                    <a:cubicBezTo>
                      <a:pt x="4" y="1"/>
                      <a:pt x="3" y="0"/>
                      <a:pt x="2"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 name="Freeform 391"/>
              <p:cNvSpPr/>
              <p:nvPr/>
            </p:nvSpPr>
            <p:spPr bwMode="auto">
              <a:xfrm>
                <a:off x="4518026" y="4056063"/>
                <a:ext cx="38100" cy="52388"/>
              </a:xfrm>
              <a:custGeom>
                <a:avLst/>
                <a:gdLst>
                  <a:gd name="T0" fmla="*/ 2 w 14"/>
                  <a:gd name="T1" fmla="*/ 0 h 19"/>
                  <a:gd name="T2" fmla="*/ 1 w 14"/>
                  <a:gd name="T3" fmla="*/ 0 h 19"/>
                  <a:gd name="T4" fmla="*/ 0 w 14"/>
                  <a:gd name="T5" fmla="*/ 3 h 19"/>
                  <a:gd name="T6" fmla="*/ 10 w 14"/>
                  <a:gd name="T7" fmla="*/ 18 h 19"/>
                  <a:gd name="T8" fmla="*/ 11 w 14"/>
                  <a:gd name="T9" fmla="*/ 19 h 19"/>
                  <a:gd name="T10" fmla="*/ 12 w 14"/>
                  <a:gd name="T11" fmla="*/ 19 h 19"/>
                  <a:gd name="T12" fmla="*/ 13 w 14"/>
                  <a:gd name="T13" fmla="*/ 16 h 19"/>
                  <a:gd name="T14" fmla="*/ 4 w 14"/>
                  <a:gd name="T15" fmla="*/ 0 h 19"/>
                  <a:gd name="T16" fmla="*/ 2 w 14"/>
                  <a:gd name="T1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19">
                    <a:moveTo>
                      <a:pt x="2" y="0"/>
                    </a:moveTo>
                    <a:cubicBezTo>
                      <a:pt x="2" y="0"/>
                      <a:pt x="1" y="0"/>
                      <a:pt x="1" y="0"/>
                    </a:cubicBezTo>
                    <a:cubicBezTo>
                      <a:pt x="0" y="0"/>
                      <a:pt x="0" y="2"/>
                      <a:pt x="0" y="3"/>
                    </a:cubicBezTo>
                    <a:cubicBezTo>
                      <a:pt x="10" y="18"/>
                      <a:pt x="10" y="18"/>
                      <a:pt x="10" y="18"/>
                    </a:cubicBezTo>
                    <a:cubicBezTo>
                      <a:pt x="10" y="19"/>
                      <a:pt x="11" y="19"/>
                      <a:pt x="11" y="19"/>
                    </a:cubicBezTo>
                    <a:cubicBezTo>
                      <a:pt x="12" y="19"/>
                      <a:pt x="12" y="19"/>
                      <a:pt x="12" y="19"/>
                    </a:cubicBezTo>
                    <a:cubicBezTo>
                      <a:pt x="13" y="18"/>
                      <a:pt x="14" y="17"/>
                      <a:pt x="13" y="16"/>
                    </a:cubicBezTo>
                    <a:cubicBezTo>
                      <a:pt x="4" y="0"/>
                      <a:pt x="4" y="0"/>
                      <a:pt x="4" y="0"/>
                    </a:cubicBezTo>
                    <a:cubicBezTo>
                      <a:pt x="3" y="0"/>
                      <a:pt x="3" y="0"/>
                      <a:pt x="2"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 name="Freeform 392"/>
              <p:cNvSpPr/>
              <p:nvPr/>
            </p:nvSpPr>
            <p:spPr bwMode="auto">
              <a:xfrm>
                <a:off x="4651376" y="4035425"/>
                <a:ext cx="22225" cy="61913"/>
              </a:xfrm>
              <a:custGeom>
                <a:avLst/>
                <a:gdLst>
                  <a:gd name="T0" fmla="*/ 6 w 8"/>
                  <a:gd name="T1" fmla="*/ 0 h 22"/>
                  <a:gd name="T2" fmla="*/ 4 w 8"/>
                  <a:gd name="T3" fmla="*/ 1 h 22"/>
                  <a:gd name="T4" fmla="*/ 0 w 8"/>
                  <a:gd name="T5" fmla="*/ 19 h 22"/>
                  <a:gd name="T6" fmla="*/ 2 w 8"/>
                  <a:gd name="T7" fmla="*/ 22 h 22"/>
                  <a:gd name="T8" fmla="*/ 2 w 8"/>
                  <a:gd name="T9" fmla="*/ 22 h 22"/>
                  <a:gd name="T10" fmla="*/ 4 w 8"/>
                  <a:gd name="T11" fmla="*/ 20 h 22"/>
                  <a:gd name="T12" fmla="*/ 8 w 8"/>
                  <a:gd name="T13" fmla="*/ 2 h 22"/>
                  <a:gd name="T14" fmla="*/ 6 w 8"/>
                  <a:gd name="T15" fmla="*/ 0 h 22"/>
                  <a:gd name="T16" fmla="*/ 6 w 8"/>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22">
                    <a:moveTo>
                      <a:pt x="6" y="0"/>
                    </a:moveTo>
                    <a:cubicBezTo>
                      <a:pt x="5" y="0"/>
                      <a:pt x="4" y="0"/>
                      <a:pt x="4" y="1"/>
                    </a:cubicBezTo>
                    <a:cubicBezTo>
                      <a:pt x="0" y="19"/>
                      <a:pt x="0" y="19"/>
                      <a:pt x="0" y="19"/>
                    </a:cubicBezTo>
                    <a:cubicBezTo>
                      <a:pt x="0" y="20"/>
                      <a:pt x="1" y="21"/>
                      <a:pt x="2" y="22"/>
                    </a:cubicBezTo>
                    <a:cubicBezTo>
                      <a:pt x="2" y="22"/>
                      <a:pt x="2" y="22"/>
                      <a:pt x="2" y="22"/>
                    </a:cubicBezTo>
                    <a:cubicBezTo>
                      <a:pt x="3" y="22"/>
                      <a:pt x="4" y="21"/>
                      <a:pt x="4" y="20"/>
                    </a:cubicBezTo>
                    <a:cubicBezTo>
                      <a:pt x="8" y="2"/>
                      <a:pt x="8" y="2"/>
                      <a:pt x="8" y="2"/>
                    </a:cubicBezTo>
                    <a:cubicBezTo>
                      <a:pt x="8" y="1"/>
                      <a:pt x="7" y="0"/>
                      <a:pt x="6" y="0"/>
                    </a:cubicBezTo>
                    <a:cubicBezTo>
                      <a:pt x="6" y="0"/>
                      <a:pt x="6" y="0"/>
                      <a:pt x="6"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91" name="组合 90"/>
            <p:cNvGrpSpPr/>
            <p:nvPr/>
          </p:nvGrpSpPr>
          <p:grpSpPr>
            <a:xfrm>
              <a:off x="7370764" y="6173788"/>
              <a:ext cx="515937" cy="530225"/>
              <a:chOff x="7251701" y="5527675"/>
              <a:chExt cx="515937" cy="530225"/>
            </a:xfrm>
          </p:grpSpPr>
          <p:sp>
            <p:nvSpPr>
              <p:cNvPr id="93" name="Freeform 393"/>
              <p:cNvSpPr>
                <a:spLocks noEditPoints="1"/>
              </p:cNvSpPr>
              <p:nvPr/>
            </p:nvSpPr>
            <p:spPr bwMode="auto">
              <a:xfrm>
                <a:off x="7332663" y="5608638"/>
                <a:ext cx="377825" cy="390525"/>
              </a:xfrm>
              <a:custGeom>
                <a:avLst/>
                <a:gdLst>
                  <a:gd name="T0" fmla="*/ 135 w 135"/>
                  <a:gd name="T1" fmla="*/ 100 h 139"/>
                  <a:gd name="T2" fmla="*/ 92 w 135"/>
                  <a:gd name="T3" fmla="*/ 139 h 139"/>
                  <a:gd name="T4" fmla="*/ 93 w 135"/>
                  <a:gd name="T5" fmla="*/ 138 h 139"/>
                  <a:gd name="T6" fmla="*/ 134 w 135"/>
                  <a:gd name="T7" fmla="*/ 101 h 139"/>
                  <a:gd name="T8" fmla="*/ 135 w 135"/>
                  <a:gd name="T9" fmla="*/ 100 h 139"/>
                  <a:gd name="T10" fmla="*/ 57 w 135"/>
                  <a:gd name="T11" fmla="*/ 1 h 139"/>
                  <a:gd name="T12" fmla="*/ 21 w 135"/>
                  <a:gd name="T13" fmla="*/ 13 h 139"/>
                  <a:gd name="T14" fmla="*/ 21 w 135"/>
                  <a:gd name="T15" fmla="*/ 13 h 139"/>
                  <a:gd name="T16" fmla="*/ 0 w 135"/>
                  <a:gd name="T17" fmla="*/ 59 h 139"/>
                  <a:gd name="T18" fmla="*/ 15 w 135"/>
                  <a:gd name="T19" fmla="*/ 100 h 139"/>
                  <a:gd name="T20" fmla="*/ 62 w 135"/>
                  <a:gd name="T21" fmla="*/ 122 h 139"/>
                  <a:gd name="T22" fmla="*/ 62 w 135"/>
                  <a:gd name="T23" fmla="*/ 122 h 139"/>
                  <a:gd name="T24" fmla="*/ 62 w 135"/>
                  <a:gd name="T25" fmla="*/ 122 h 139"/>
                  <a:gd name="T26" fmla="*/ 88 w 135"/>
                  <a:gd name="T27" fmla="*/ 137 h 139"/>
                  <a:gd name="T28" fmla="*/ 91 w 135"/>
                  <a:gd name="T29" fmla="*/ 134 h 139"/>
                  <a:gd name="T30" fmla="*/ 63 w 135"/>
                  <a:gd name="T31" fmla="*/ 118 h 139"/>
                  <a:gd name="T32" fmla="*/ 62 w 135"/>
                  <a:gd name="T33" fmla="*/ 118 h 139"/>
                  <a:gd name="T34" fmla="*/ 62 w 135"/>
                  <a:gd name="T35" fmla="*/ 118 h 139"/>
                  <a:gd name="T36" fmla="*/ 18 w 135"/>
                  <a:gd name="T37" fmla="*/ 97 h 139"/>
                  <a:gd name="T38" fmla="*/ 4 w 135"/>
                  <a:gd name="T39" fmla="*/ 59 h 139"/>
                  <a:gd name="T40" fmla="*/ 23 w 135"/>
                  <a:gd name="T41" fmla="*/ 16 h 139"/>
                  <a:gd name="T42" fmla="*/ 22 w 135"/>
                  <a:gd name="T43" fmla="*/ 15 h 139"/>
                  <a:gd name="T44" fmla="*/ 23 w 135"/>
                  <a:gd name="T45" fmla="*/ 16 h 139"/>
                  <a:gd name="T46" fmla="*/ 57 w 135"/>
                  <a:gd name="T47" fmla="*/ 5 h 139"/>
                  <a:gd name="T48" fmla="*/ 57 w 135"/>
                  <a:gd name="T49" fmla="*/ 5 h 139"/>
                  <a:gd name="T50" fmla="*/ 104 w 135"/>
                  <a:gd name="T51" fmla="*/ 26 h 139"/>
                  <a:gd name="T52" fmla="*/ 117 w 135"/>
                  <a:gd name="T53" fmla="*/ 63 h 139"/>
                  <a:gd name="T54" fmla="*/ 117 w 135"/>
                  <a:gd name="T55" fmla="*/ 67 h 139"/>
                  <a:gd name="T56" fmla="*/ 117 w 135"/>
                  <a:gd name="T57" fmla="*/ 67 h 139"/>
                  <a:gd name="T58" fmla="*/ 130 w 135"/>
                  <a:gd name="T59" fmla="*/ 99 h 139"/>
                  <a:gd name="T60" fmla="*/ 133 w 135"/>
                  <a:gd name="T61" fmla="*/ 97 h 139"/>
                  <a:gd name="T62" fmla="*/ 123 w 135"/>
                  <a:gd name="T63" fmla="*/ 77 h 139"/>
                  <a:gd name="T64" fmla="*/ 121 w 135"/>
                  <a:gd name="T65" fmla="*/ 69 h 139"/>
                  <a:gd name="T66" fmla="*/ 121 w 135"/>
                  <a:gd name="T67" fmla="*/ 67 h 139"/>
                  <a:gd name="T68" fmla="*/ 121 w 135"/>
                  <a:gd name="T69" fmla="*/ 67 h 139"/>
                  <a:gd name="T70" fmla="*/ 121 w 135"/>
                  <a:gd name="T71" fmla="*/ 63 h 139"/>
                  <a:gd name="T72" fmla="*/ 107 w 135"/>
                  <a:gd name="T73" fmla="*/ 24 h 139"/>
                  <a:gd name="T74" fmla="*/ 57 w 135"/>
                  <a:gd name="T75" fmla="*/ 1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5" h="139">
                    <a:moveTo>
                      <a:pt x="135" y="100"/>
                    </a:moveTo>
                    <a:cubicBezTo>
                      <a:pt x="92" y="139"/>
                      <a:pt x="92" y="139"/>
                      <a:pt x="92" y="139"/>
                    </a:cubicBezTo>
                    <a:cubicBezTo>
                      <a:pt x="92" y="139"/>
                      <a:pt x="92" y="138"/>
                      <a:pt x="93" y="138"/>
                    </a:cubicBezTo>
                    <a:cubicBezTo>
                      <a:pt x="134" y="101"/>
                      <a:pt x="134" y="101"/>
                      <a:pt x="134" y="101"/>
                    </a:cubicBezTo>
                    <a:cubicBezTo>
                      <a:pt x="134" y="101"/>
                      <a:pt x="135" y="101"/>
                      <a:pt x="135" y="100"/>
                    </a:cubicBezTo>
                    <a:moveTo>
                      <a:pt x="57" y="1"/>
                    </a:moveTo>
                    <a:cubicBezTo>
                      <a:pt x="44" y="0"/>
                      <a:pt x="31" y="5"/>
                      <a:pt x="21" y="13"/>
                    </a:cubicBezTo>
                    <a:cubicBezTo>
                      <a:pt x="21" y="13"/>
                      <a:pt x="21" y="13"/>
                      <a:pt x="21" y="13"/>
                    </a:cubicBezTo>
                    <a:cubicBezTo>
                      <a:pt x="7" y="25"/>
                      <a:pt x="0" y="42"/>
                      <a:pt x="0" y="59"/>
                    </a:cubicBezTo>
                    <a:cubicBezTo>
                      <a:pt x="0" y="73"/>
                      <a:pt x="5" y="88"/>
                      <a:pt x="15" y="100"/>
                    </a:cubicBezTo>
                    <a:cubicBezTo>
                      <a:pt x="27" y="114"/>
                      <a:pt x="44" y="122"/>
                      <a:pt x="62" y="122"/>
                    </a:cubicBezTo>
                    <a:cubicBezTo>
                      <a:pt x="62" y="122"/>
                      <a:pt x="62" y="122"/>
                      <a:pt x="62" y="122"/>
                    </a:cubicBezTo>
                    <a:cubicBezTo>
                      <a:pt x="62" y="122"/>
                      <a:pt x="62" y="122"/>
                      <a:pt x="62" y="122"/>
                    </a:cubicBezTo>
                    <a:cubicBezTo>
                      <a:pt x="71" y="125"/>
                      <a:pt x="82" y="132"/>
                      <a:pt x="88" y="137"/>
                    </a:cubicBezTo>
                    <a:cubicBezTo>
                      <a:pt x="91" y="134"/>
                      <a:pt x="91" y="134"/>
                      <a:pt x="91" y="134"/>
                    </a:cubicBezTo>
                    <a:cubicBezTo>
                      <a:pt x="85" y="129"/>
                      <a:pt x="73" y="121"/>
                      <a:pt x="63" y="118"/>
                    </a:cubicBezTo>
                    <a:cubicBezTo>
                      <a:pt x="62" y="118"/>
                      <a:pt x="62" y="118"/>
                      <a:pt x="62" y="118"/>
                    </a:cubicBezTo>
                    <a:cubicBezTo>
                      <a:pt x="62" y="118"/>
                      <a:pt x="62" y="118"/>
                      <a:pt x="62" y="118"/>
                    </a:cubicBezTo>
                    <a:cubicBezTo>
                      <a:pt x="45" y="118"/>
                      <a:pt x="29" y="111"/>
                      <a:pt x="18" y="97"/>
                    </a:cubicBezTo>
                    <a:cubicBezTo>
                      <a:pt x="8" y="86"/>
                      <a:pt x="4" y="72"/>
                      <a:pt x="4" y="59"/>
                    </a:cubicBezTo>
                    <a:cubicBezTo>
                      <a:pt x="4" y="43"/>
                      <a:pt x="10" y="27"/>
                      <a:pt x="23" y="16"/>
                    </a:cubicBezTo>
                    <a:cubicBezTo>
                      <a:pt x="22" y="15"/>
                      <a:pt x="22" y="15"/>
                      <a:pt x="22" y="15"/>
                    </a:cubicBezTo>
                    <a:cubicBezTo>
                      <a:pt x="23" y="16"/>
                      <a:pt x="23" y="16"/>
                      <a:pt x="23" y="16"/>
                    </a:cubicBezTo>
                    <a:cubicBezTo>
                      <a:pt x="33" y="8"/>
                      <a:pt x="45" y="5"/>
                      <a:pt x="57" y="5"/>
                    </a:cubicBezTo>
                    <a:cubicBezTo>
                      <a:pt x="57" y="5"/>
                      <a:pt x="57" y="5"/>
                      <a:pt x="57" y="5"/>
                    </a:cubicBezTo>
                    <a:cubicBezTo>
                      <a:pt x="74" y="5"/>
                      <a:pt x="92" y="12"/>
                      <a:pt x="104" y="26"/>
                    </a:cubicBezTo>
                    <a:cubicBezTo>
                      <a:pt x="112" y="37"/>
                      <a:pt x="117" y="50"/>
                      <a:pt x="117" y="63"/>
                    </a:cubicBezTo>
                    <a:cubicBezTo>
                      <a:pt x="117" y="64"/>
                      <a:pt x="117" y="65"/>
                      <a:pt x="117" y="67"/>
                    </a:cubicBezTo>
                    <a:cubicBezTo>
                      <a:pt x="117" y="67"/>
                      <a:pt x="117" y="67"/>
                      <a:pt x="117" y="67"/>
                    </a:cubicBezTo>
                    <a:cubicBezTo>
                      <a:pt x="117" y="67"/>
                      <a:pt x="119" y="84"/>
                      <a:pt x="130" y="99"/>
                    </a:cubicBezTo>
                    <a:cubicBezTo>
                      <a:pt x="133" y="97"/>
                      <a:pt x="133" y="97"/>
                      <a:pt x="133" y="97"/>
                    </a:cubicBezTo>
                    <a:cubicBezTo>
                      <a:pt x="128" y="90"/>
                      <a:pt x="125" y="82"/>
                      <a:pt x="123" y="77"/>
                    </a:cubicBezTo>
                    <a:cubicBezTo>
                      <a:pt x="122" y="74"/>
                      <a:pt x="121" y="71"/>
                      <a:pt x="121" y="69"/>
                    </a:cubicBezTo>
                    <a:cubicBezTo>
                      <a:pt x="121" y="69"/>
                      <a:pt x="121" y="68"/>
                      <a:pt x="121" y="67"/>
                    </a:cubicBezTo>
                    <a:cubicBezTo>
                      <a:pt x="121" y="67"/>
                      <a:pt x="121" y="67"/>
                      <a:pt x="121" y="67"/>
                    </a:cubicBezTo>
                    <a:cubicBezTo>
                      <a:pt x="121" y="65"/>
                      <a:pt x="121" y="64"/>
                      <a:pt x="121" y="63"/>
                    </a:cubicBezTo>
                    <a:cubicBezTo>
                      <a:pt x="121" y="49"/>
                      <a:pt x="116" y="35"/>
                      <a:pt x="107" y="24"/>
                    </a:cubicBezTo>
                    <a:cubicBezTo>
                      <a:pt x="94" y="9"/>
                      <a:pt x="76" y="1"/>
                      <a:pt x="57" y="1"/>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 name="Freeform 394"/>
              <p:cNvSpPr>
                <a:spLocks noEditPoints="1"/>
              </p:cNvSpPr>
              <p:nvPr/>
            </p:nvSpPr>
            <p:spPr bwMode="auto">
              <a:xfrm>
                <a:off x="7577138" y="5875338"/>
                <a:ext cx="155575" cy="142875"/>
              </a:xfrm>
              <a:custGeom>
                <a:avLst/>
                <a:gdLst>
                  <a:gd name="T0" fmla="*/ 48 w 56"/>
                  <a:gd name="T1" fmla="*/ 5 h 51"/>
                  <a:gd name="T2" fmla="*/ 48 w 56"/>
                  <a:gd name="T3" fmla="*/ 5 h 51"/>
                  <a:gd name="T4" fmla="*/ 53 w 56"/>
                  <a:gd name="T5" fmla="*/ 10 h 51"/>
                  <a:gd name="T6" fmla="*/ 9 w 56"/>
                  <a:gd name="T7" fmla="*/ 49 h 51"/>
                  <a:gd name="T8" fmla="*/ 5 w 56"/>
                  <a:gd name="T9" fmla="*/ 44 h 51"/>
                  <a:gd name="T10" fmla="*/ 5 w 56"/>
                  <a:gd name="T11" fmla="*/ 44 h 51"/>
                  <a:gd name="T12" fmla="*/ 48 w 56"/>
                  <a:gd name="T13" fmla="*/ 5 h 51"/>
                  <a:gd name="T14" fmla="*/ 49 w 56"/>
                  <a:gd name="T15" fmla="*/ 0 h 51"/>
                  <a:gd name="T16" fmla="*/ 47 w 56"/>
                  <a:gd name="T17" fmla="*/ 0 h 51"/>
                  <a:gd name="T18" fmla="*/ 46 w 56"/>
                  <a:gd name="T19" fmla="*/ 2 h 51"/>
                  <a:gd name="T20" fmla="*/ 43 w 56"/>
                  <a:gd name="T21" fmla="*/ 4 h 51"/>
                  <a:gd name="T22" fmla="*/ 35 w 56"/>
                  <a:gd name="T23" fmla="*/ 12 h 51"/>
                  <a:gd name="T24" fmla="*/ 35 w 56"/>
                  <a:gd name="T25" fmla="*/ 12 h 51"/>
                  <a:gd name="T26" fmla="*/ 35 w 56"/>
                  <a:gd name="T27" fmla="*/ 12 h 51"/>
                  <a:gd name="T28" fmla="*/ 34 w 56"/>
                  <a:gd name="T29" fmla="*/ 15 h 51"/>
                  <a:gd name="T30" fmla="*/ 33 w 56"/>
                  <a:gd name="T31" fmla="*/ 15 h 51"/>
                  <a:gd name="T32" fmla="*/ 32 w 56"/>
                  <a:gd name="T33" fmla="*/ 14 h 51"/>
                  <a:gd name="T34" fmla="*/ 17 w 56"/>
                  <a:gd name="T35" fmla="*/ 27 h 51"/>
                  <a:gd name="T36" fmla="*/ 18 w 56"/>
                  <a:gd name="T37" fmla="*/ 30 h 51"/>
                  <a:gd name="T38" fmla="*/ 16 w 56"/>
                  <a:gd name="T39" fmla="*/ 31 h 51"/>
                  <a:gd name="T40" fmla="*/ 15 w 56"/>
                  <a:gd name="T41" fmla="*/ 31 h 51"/>
                  <a:gd name="T42" fmla="*/ 14 w 56"/>
                  <a:gd name="T43" fmla="*/ 30 h 51"/>
                  <a:gd name="T44" fmla="*/ 4 w 56"/>
                  <a:gd name="T45" fmla="*/ 39 h 51"/>
                  <a:gd name="T46" fmla="*/ 1 w 56"/>
                  <a:gd name="T47" fmla="*/ 42 h 51"/>
                  <a:gd name="T48" fmla="*/ 0 w 56"/>
                  <a:gd name="T49" fmla="*/ 42 h 51"/>
                  <a:gd name="T50" fmla="*/ 0 w 56"/>
                  <a:gd name="T51" fmla="*/ 45 h 51"/>
                  <a:gd name="T52" fmla="*/ 2 w 56"/>
                  <a:gd name="T53" fmla="*/ 44 h 51"/>
                  <a:gd name="T54" fmla="*/ 0 w 56"/>
                  <a:gd name="T55" fmla="*/ 45 h 51"/>
                  <a:gd name="T56" fmla="*/ 6 w 56"/>
                  <a:gd name="T57" fmla="*/ 51 h 51"/>
                  <a:gd name="T58" fmla="*/ 56 w 56"/>
                  <a:gd name="T59" fmla="*/ 7 h 51"/>
                  <a:gd name="T60" fmla="*/ 50 w 56"/>
                  <a:gd name="T61" fmla="*/ 1 h 51"/>
                  <a:gd name="T62" fmla="*/ 49 w 56"/>
                  <a:gd name="T63" fmla="*/ 0 h 51"/>
                  <a:gd name="T64" fmla="*/ 49 w 56"/>
                  <a:gd name="T65"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6" h="51">
                    <a:moveTo>
                      <a:pt x="48" y="5"/>
                    </a:moveTo>
                    <a:cubicBezTo>
                      <a:pt x="48" y="5"/>
                      <a:pt x="48" y="5"/>
                      <a:pt x="48" y="5"/>
                    </a:cubicBezTo>
                    <a:cubicBezTo>
                      <a:pt x="53" y="10"/>
                      <a:pt x="53" y="10"/>
                      <a:pt x="53" y="10"/>
                    </a:cubicBezTo>
                    <a:cubicBezTo>
                      <a:pt x="9" y="49"/>
                      <a:pt x="9" y="49"/>
                      <a:pt x="9" y="49"/>
                    </a:cubicBezTo>
                    <a:cubicBezTo>
                      <a:pt x="5" y="44"/>
                      <a:pt x="5" y="44"/>
                      <a:pt x="5" y="44"/>
                    </a:cubicBezTo>
                    <a:cubicBezTo>
                      <a:pt x="5" y="44"/>
                      <a:pt x="5" y="44"/>
                      <a:pt x="5" y="44"/>
                    </a:cubicBezTo>
                    <a:cubicBezTo>
                      <a:pt x="48" y="5"/>
                      <a:pt x="48" y="5"/>
                      <a:pt x="48" y="5"/>
                    </a:cubicBezTo>
                    <a:moveTo>
                      <a:pt x="49" y="0"/>
                    </a:moveTo>
                    <a:cubicBezTo>
                      <a:pt x="48" y="0"/>
                      <a:pt x="48" y="0"/>
                      <a:pt x="47" y="0"/>
                    </a:cubicBezTo>
                    <a:cubicBezTo>
                      <a:pt x="46" y="2"/>
                      <a:pt x="46" y="2"/>
                      <a:pt x="46" y="2"/>
                    </a:cubicBezTo>
                    <a:cubicBezTo>
                      <a:pt x="43" y="4"/>
                      <a:pt x="43" y="4"/>
                      <a:pt x="43" y="4"/>
                    </a:cubicBezTo>
                    <a:cubicBezTo>
                      <a:pt x="35" y="12"/>
                      <a:pt x="35" y="12"/>
                      <a:pt x="35" y="12"/>
                    </a:cubicBezTo>
                    <a:cubicBezTo>
                      <a:pt x="35" y="12"/>
                      <a:pt x="35" y="12"/>
                      <a:pt x="35" y="12"/>
                    </a:cubicBezTo>
                    <a:cubicBezTo>
                      <a:pt x="35" y="12"/>
                      <a:pt x="35" y="12"/>
                      <a:pt x="35" y="12"/>
                    </a:cubicBezTo>
                    <a:cubicBezTo>
                      <a:pt x="35" y="13"/>
                      <a:pt x="35" y="14"/>
                      <a:pt x="34" y="15"/>
                    </a:cubicBezTo>
                    <a:cubicBezTo>
                      <a:pt x="34" y="15"/>
                      <a:pt x="33" y="15"/>
                      <a:pt x="33" y="15"/>
                    </a:cubicBezTo>
                    <a:cubicBezTo>
                      <a:pt x="32" y="15"/>
                      <a:pt x="32" y="15"/>
                      <a:pt x="32" y="14"/>
                    </a:cubicBezTo>
                    <a:cubicBezTo>
                      <a:pt x="17" y="27"/>
                      <a:pt x="17" y="27"/>
                      <a:pt x="17" y="27"/>
                    </a:cubicBezTo>
                    <a:cubicBezTo>
                      <a:pt x="18" y="28"/>
                      <a:pt x="18" y="29"/>
                      <a:pt x="18" y="30"/>
                    </a:cubicBezTo>
                    <a:cubicBezTo>
                      <a:pt x="17" y="31"/>
                      <a:pt x="17" y="31"/>
                      <a:pt x="16" y="31"/>
                    </a:cubicBezTo>
                    <a:cubicBezTo>
                      <a:pt x="16" y="31"/>
                      <a:pt x="15" y="31"/>
                      <a:pt x="15" y="31"/>
                    </a:cubicBezTo>
                    <a:cubicBezTo>
                      <a:pt x="14" y="30"/>
                      <a:pt x="14" y="30"/>
                      <a:pt x="14" y="30"/>
                    </a:cubicBezTo>
                    <a:cubicBezTo>
                      <a:pt x="4" y="39"/>
                      <a:pt x="4" y="39"/>
                      <a:pt x="4" y="39"/>
                    </a:cubicBezTo>
                    <a:cubicBezTo>
                      <a:pt x="1" y="42"/>
                      <a:pt x="1" y="42"/>
                      <a:pt x="1" y="42"/>
                    </a:cubicBezTo>
                    <a:cubicBezTo>
                      <a:pt x="0" y="42"/>
                      <a:pt x="0" y="42"/>
                      <a:pt x="0" y="42"/>
                    </a:cubicBezTo>
                    <a:cubicBezTo>
                      <a:pt x="0" y="43"/>
                      <a:pt x="0" y="44"/>
                      <a:pt x="0" y="45"/>
                    </a:cubicBezTo>
                    <a:cubicBezTo>
                      <a:pt x="2" y="44"/>
                      <a:pt x="2" y="44"/>
                      <a:pt x="2" y="44"/>
                    </a:cubicBezTo>
                    <a:cubicBezTo>
                      <a:pt x="0" y="45"/>
                      <a:pt x="0" y="45"/>
                      <a:pt x="0" y="45"/>
                    </a:cubicBezTo>
                    <a:cubicBezTo>
                      <a:pt x="6" y="51"/>
                      <a:pt x="6" y="51"/>
                      <a:pt x="6" y="51"/>
                    </a:cubicBezTo>
                    <a:cubicBezTo>
                      <a:pt x="56" y="7"/>
                      <a:pt x="56" y="7"/>
                      <a:pt x="56" y="7"/>
                    </a:cubicBezTo>
                    <a:cubicBezTo>
                      <a:pt x="50" y="1"/>
                      <a:pt x="50" y="1"/>
                      <a:pt x="50" y="1"/>
                    </a:cubicBezTo>
                    <a:cubicBezTo>
                      <a:pt x="50" y="0"/>
                      <a:pt x="49" y="0"/>
                      <a:pt x="49" y="0"/>
                    </a:cubicBezTo>
                    <a:cubicBezTo>
                      <a:pt x="49" y="0"/>
                      <a:pt x="49" y="0"/>
                      <a:pt x="49"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 name="Freeform 395"/>
              <p:cNvSpPr>
                <a:spLocks noEditPoints="1"/>
              </p:cNvSpPr>
              <p:nvPr/>
            </p:nvSpPr>
            <p:spPr bwMode="auto">
              <a:xfrm>
                <a:off x="7589838" y="5892800"/>
                <a:ext cx="177800" cy="165100"/>
              </a:xfrm>
              <a:custGeom>
                <a:avLst/>
                <a:gdLst>
                  <a:gd name="T0" fmla="*/ 4 w 63"/>
                  <a:gd name="T1" fmla="*/ 48 h 59"/>
                  <a:gd name="T2" fmla="*/ 53 w 63"/>
                  <a:gd name="T3" fmla="*/ 5 h 59"/>
                  <a:gd name="T4" fmla="*/ 59 w 63"/>
                  <a:gd name="T5" fmla="*/ 11 h 59"/>
                  <a:gd name="T6" fmla="*/ 10 w 63"/>
                  <a:gd name="T7" fmla="*/ 54 h 59"/>
                  <a:gd name="T8" fmla="*/ 4 w 63"/>
                  <a:gd name="T9" fmla="*/ 48 h 59"/>
                  <a:gd name="T10" fmla="*/ 53 w 63"/>
                  <a:gd name="T11" fmla="*/ 0 h 59"/>
                  <a:gd name="T12" fmla="*/ 51 w 63"/>
                  <a:gd name="T13" fmla="*/ 0 h 59"/>
                  <a:gd name="T14" fmla="*/ 51 w 63"/>
                  <a:gd name="T15" fmla="*/ 1 h 59"/>
                  <a:gd name="T16" fmla="*/ 1 w 63"/>
                  <a:gd name="T17" fmla="*/ 45 h 59"/>
                  <a:gd name="T18" fmla="*/ 0 w 63"/>
                  <a:gd name="T19" fmla="*/ 46 h 59"/>
                  <a:gd name="T20" fmla="*/ 0 w 63"/>
                  <a:gd name="T21" fmla="*/ 47 h 59"/>
                  <a:gd name="T22" fmla="*/ 0 w 63"/>
                  <a:gd name="T23" fmla="*/ 49 h 59"/>
                  <a:gd name="T24" fmla="*/ 2 w 63"/>
                  <a:gd name="T25" fmla="*/ 47 h 59"/>
                  <a:gd name="T26" fmla="*/ 0 w 63"/>
                  <a:gd name="T27" fmla="*/ 49 h 59"/>
                  <a:gd name="T28" fmla="*/ 9 w 63"/>
                  <a:gd name="T29" fmla="*/ 58 h 59"/>
                  <a:gd name="T30" fmla="*/ 10 w 63"/>
                  <a:gd name="T31" fmla="*/ 59 h 59"/>
                  <a:gd name="T32" fmla="*/ 12 w 63"/>
                  <a:gd name="T33" fmla="*/ 59 h 59"/>
                  <a:gd name="T34" fmla="*/ 63 w 63"/>
                  <a:gd name="T35" fmla="*/ 13 h 59"/>
                  <a:gd name="T36" fmla="*/ 63 w 63"/>
                  <a:gd name="T37" fmla="*/ 12 h 59"/>
                  <a:gd name="T38" fmla="*/ 63 w 63"/>
                  <a:gd name="T39" fmla="*/ 10 h 59"/>
                  <a:gd name="T40" fmla="*/ 54 w 63"/>
                  <a:gd name="T41" fmla="*/ 1 h 59"/>
                  <a:gd name="T42" fmla="*/ 53 w 63"/>
                  <a:gd name="T43"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2" h="59">
                    <a:moveTo>
                      <a:pt x="4" y="48"/>
                    </a:moveTo>
                    <a:cubicBezTo>
                      <a:pt x="53" y="5"/>
                      <a:pt x="53" y="5"/>
                      <a:pt x="53" y="5"/>
                    </a:cubicBezTo>
                    <a:cubicBezTo>
                      <a:pt x="59" y="11"/>
                      <a:pt x="59" y="11"/>
                      <a:pt x="59" y="11"/>
                    </a:cubicBezTo>
                    <a:cubicBezTo>
                      <a:pt x="10" y="54"/>
                      <a:pt x="10" y="54"/>
                      <a:pt x="10" y="54"/>
                    </a:cubicBezTo>
                    <a:cubicBezTo>
                      <a:pt x="4" y="48"/>
                      <a:pt x="4" y="48"/>
                      <a:pt x="4" y="48"/>
                    </a:cubicBezTo>
                    <a:moveTo>
                      <a:pt x="53" y="0"/>
                    </a:moveTo>
                    <a:cubicBezTo>
                      <a:pt x="52" y="0"/>
                      <a:pt x="52" y="0"/>
                      <a:pt x="51" y="0"/>
                    </a:cubicBezTo>
                    <a:cubicBezTo>
                      <a:pt x="51" y="1"/>
                      <a:pt x="51" y="1"/>
                      <a:pt x="51" y="1"/>
                    </a:cubicBezTo>
                    <a:cubicBezTo>
                      <a:pt x="1" y="45"/>
                      <a:pt x="1" y="45"/>
                      <a:pt x="1" y="45"/>
                    </a:cubicBezTo>
                    <a:cubicBezTo>
                      <a:pt x="0" y="46"/>
                      <a:pt x="0" y="46"/>
                      <a:pt x="0" y="46"/>
                    </a:cubicBezTo>
                    <a:cubicBezTo>
                      <a:pt x="0" y="46"/>
                      <a:pt x="0" y="47"/>
                      <a:pt x="0" y="47"/>
                    </a:cubicBezTo>
                    <a:cubicBezTo>
                      <a:pt x="0" y="48"/>
                      <a:pt x="0" y="48"/>
                      <a:pt x="0" y="49"/>
                    </a:cubicBezTo>
                    <a:cubicBezTo>
                      <a:pt x="2" y="47"/>
                      <a:pt x="2" y="47"/>
                      <a:pt x="2" y="47"/>
                    </a:cubicBezTo>
                    <a:cubicBezTo>
                      <a:pt x="0" y="49"/>
                      <a:pt x="0" y="49"/>
                      <a:pt x="0" y="49"/>
                    </a:cubicBezTo>
                    <a:cubicBezTo>
                      <a:pt x="9" y="58"/>
                      <a:pt x="9" y="58"/>
                      <a:pt x="9" y="58"/>
                    </a:cubicBezTo>
                    <a:cubicBezTo>
                      <a:pt x="9" y="59"/>
                      <a:pt x="10" y="59"/>
                      <a:pt x="10" y="59"/>
                    </a:cubicBezTo>
                    <a:cubicBezTo>
                      <a:pt x="11" y="59"/>
                      <a:pt x="11" y="59"/>
                      <a:pt x="12" y="59"/>
                    </a:cubicBezTo>
                    <a:cubicBezTo>
                      <a:pt x="63" y="13"/>
                      <a:pt x="63" y="13"/>
                      <a:pt x="63" y="13"/>
                    </a:cubicBezTo>
                    <a:cubicBezTo>
                      <a:pt x="63" y="13"/>
                      <a:pt x="63" y="12"/>
                      <a:pt x="63" y="12"/>
                    </a:cubicBezTo>
                    <a:cubicBezTo>
                      <a:pt x="63" y="11"/>
                      <a:pt x="63" y="11"/>
                      <a:pt x="63" y="10"/>
                    </a:cubicBezTo>
                    <a:cubicBezTo>
                      <a:pt x="54" y="1"/>
                      <a:pt x="54" y="1"/>
                      <a:pt x="54" y="1"/>
                    </a:cubicBezTo>
                    <a:cubicBezTo>
                      <a:pt x="54" y="0"/>
                      <a:pt x="53" y="0"/>
                      <a:pt x="53"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 name="Freeform 396"/>
              <p:cNvSpPr>
                <a:spLocks noEditPoints="1"/>
              </p:cNvSpPr>
              <p:nvPr/>
            </p:nvSpPr>
            <p:spPr bwMode="auto">
              <a:xfrm>
                <a:off x="7439026" y="5713413"/>
                <a:ext cx="234950" cy="249238"/>
              </a:xfrm>
              <a:custGeom>
                <a:avLst/>
                <a:gdLst>
                  <a:gd name="T0" fmla="*/ 11 w 84"/>
                  <a:gd name="T1" fmla="*/ 31 h 89"/>
                  <a:gd name="T2" fmla="*/ 11 w 84"/>
                  <a:gd name="T3" fmla="*/ 24 h 89"/>
                  <a:gd name="T4" fmla="*/ 17 w 84"/>
                  <a:gd name="T5" fmla="*/ 31 h 89"/>
                  <a:gd name="T6" fmla="*/ 18 w 84"/>
                  <a:gd name="T7" fmla="*/ 34 h 89"/>
                  <a:gd name="T8" fmla="*/ 17 w 84"/>
                  <a:gd name="T9" fmla="*/ 34 h 89"/>
                  <a:gd name="T10" fmla="*/ 15 w 84"/>
                  <a:gd name="T11" fmla="*/ 34 h 89"/>
                  <a:gd name="T12" fmla="*/ 24 w 84"/>
                  <a:gd name="T13" fmla="*/ 14 h 89"/>
                  <a:gd name="T14" fmla="*/ 27 w 84"/>
                  <a:gd name="T15" fmla="*/ 15 h 89"/>
                  <a:gd name="T16" fmla="*/ 29 w 84"/>
                  <a:gd name="T17" fmla="*/ 19 h 89"/>
                  <a:gd name="T18" fmla="*/ 25 w 84"/>
                  <a:gd name="T19" fmla="*/ 19 h 89"/>
                  <a:gd name="T20" fmla="*/ 23 w 84"/>
                  <a:gd name="T21" fmla="*/ 14 h 89"/>
                  <a:gd name="T22" fmla="*/ 48 w 84"/>
                  <a:gd name="T23" fmla="*/ 0 h 89"/>
                  <a:gd name="T24" fmla="*/ 48 w 84"/>
                  <a:gd name="T25" fmla="*/ 0 h 89"/>
                  <a:gd name="T26" fmla="*/ 48 w 84"/>
                  <a:gd name="T27" fmla="*/ 1 h 89"/>
                  <a:gd name="T28" fmla="*/ 47 w 84"/>
                  <a:gd name="T29" fmla="*/ 2 h 89"/>
                  <a:gd name="T30" fmla="*/ 47 w 84"/>
                  <a:gd name="T31" fmla="*/ 2 h 89"/>
                  <a:gd name="T32" fmla="*/ 47 w 84"/>
                  <a:gd name="T33" fmla="*/ 2 h 89"/>
                  <a:gd name="T34" fmla="*/ 47 w 84"/>
                  <a:gd name="T35" fmla="*/ 2 h 89"/>
                  <a:gd name="T36" fmla="*/ 47 w 84"/>
                  <a:gd name="T37" fmla="*/ 3 h 89"/>
                  <a:gd name="T38" fmla="*/ 47 w 84"/>
                  <a:gd name="T39" fmla="*/ 3 h 89"/>
                  <a:gd name="T40" fmla="*/ 47 w 84"/>
                  <a:gd name="T41" fmla="*/ 4 h 89"/>
                  <a:gd name="T42" fmla="*/ 40 w 84"/>
                  <a:gd name="T43" fmla="*/ 18 h 89"/>
                  <a:gd name="T44" fmla="*/ 33 w 84"/>
                  <a:gd name="T45" fmla="*/ 23 h 89"/>
                  <a:gd name="T46" fmla="*/ 32 w 84"/>
                  <a:gd name="T47" fmla="*/ 15 h 89"/>
                  <a:gd name="T48" fmla="*/ 24 w 84"/>
                  <a:gd name="T49" fmla="*/ 10 h 89"/>
                  <a:gd name="T50" fmla="*/ 20 w 84"/>
                  <a:gd name="T51" fmla="*/ 11 h 89"/>
                  <a:gd name="T52" fmla="*/ 21 w 84"/>
                  <a:gd name="T53" fmla="*/ 21 h 89"/>
                  <a:gd name="T54" fmla="*/ 23 w 84"/>
                  <a:gd name="T55" fmla="*/ 31 h 89"/>
                  <a:gd name="T56" fmla="*/ 21 w 84"/>
                  <a:gd name="T57" fmla="*/ 31 h 89"/>
                  <a:gd name="T58" fmla="*/ 10 w 84"/>
                  <a:gd name="T59" fmla="*/ 20 h 89"/>
                  <a:gd name="T60" fmla="*/ 8 w 84"/>
                  <a:gd name="T61" fmla="*/ 21 h 89"/>
                  <a:gd name="T62" fmla="*/ 8 w 84"/>
                  <a:gd name="T63" fmla="*/ 34 h 89"/>
                  <a:gd name="T64" fmla="*/ 13 w 84"/>
                  <a:gd name="T65" fmla="*/ 37 h 89"/>
                  <a:gd name="T66" fmla="*/ 16 w 84"/>
                  <a:gd name="T67" fmla="*/ 38 h 89"/>
                  <a:gd name="T68" fmla="*/ 0 w 84"/>
                  <a:gd name="T69" fmla="*/ 52 h 89"/>
                  <a:gd name="T70" fmla="*/ 63 w 84"/>
                  <a:gd name="T71" fmla="*/ 88 h 89"/>
                  <a:gd name="T72" fmla="*/ 65 w 84"/>
                  <a:gd name="T73" fmla="*/ 89 h 89"/>
                  <a:gd name="T74" fmla="*/ 66 w 84"/>
                  <a:gd name="T75" fmla="*/ 85 h 89"/>
                  <a:gd name="T76" fmla="*/ 6 w 84"/>
                  <a:gd name="T77" fmla="*/ 52 h 89"/>
                  <a:gd name="T78" fmla="*/ 20 w 84"/>
                  <a:gd name="T79" fmla="*/ 40 h 89"/>
                  <a:gd name="T80" fmla="*/ 26 w 84"/>
                  <a:gd name="T81" fmla="*/ 34 h 89"/>
                  <a:gd name="T82" fmla="*/ 31 w 84"/>
                  <a:gd name="T83" fmla="*/ 27 h 89"/>
                  <a:gd name="T84" fmla="*/ 32 w 84"/>
                  <a:gd name="T85" fmla="*/ 27 h 89"/>
                  <a:gd name="T86" fmla="*/ 43 w 84"/>
                  <a:gd name="T87" fmla="*/ 21 h 89"/>
                  <a:gd name="T88" fmla="*/ 50 w 84"/>
                  <a:gd name="T89" fmla="*/ 9 h 89"/>
                  <a:gd name="T90" fmla="*/ 81 w 84"/>
                  <a:gd name="T91" fmla="*/ 72 h 89"/>
                  <a:gd name="T92" fmla="*/ 83 w 84"/>
                  <a:gd name="T93" fmla="*/ 73 h 89"/>
                  <a:gd name="T94" fmla="*/ 84 w 84"/>
                  <a:gd name="T95" fmla="*/ 70 h 89"/>
                  <a:gd name="T96" fmla="*/ 67 w 84"/>
                  <a:gd name="T97" fmla="*/ 36 h 89"/>
                  <a:gd name="T98" fmla="*/ 50 w 84"/>
                  <a:gd name="T99" fmla="*/ 2 h 89"/>
                  <a:gd name="T100" fmla="*/ 50 w 84"/>
                  <a:gd name="T101" fmla="*/ 1 h 89"/>
                  <a:gd name="T102" fmla="*/ 50 w 84"/>
                  <a:gd name="T103" fmla="*/ 1 h 89"/>
                  <a:gd name="T104" fmla="*/ 50 w 84"/>
                  <a:gd name="T105" fmla="*/ 1 h 89"/>
                  <a:gd name="T106" fmla="*/ 50 w 84"/>
                  <a:gd name="T107" fmla="*/ 1 h 89"/>
                  <a:gd name="T108" fmla="*/ 49 w 84"/>
                  <a:gd name="T109" fmla="*/ 0 h 89"/>
                  <a:gd name="T110" fmla="*/ 49 w 84"/>
                  <a:gd name="T111" fmla="*/ 0 h 89"/>
                  <a:gd name="T112" fmla="*/ 49 w 84"/>
                  <a:gd name="T113" fmla="*/ 0 h 89"/>
                  <a:gd name="T114" fmla="*/ 49 w 84"/>
                  <a:gd name="T115" fmla="*/ 0 h 89"/>
                  <a:gd name="T116" fmla="*/ 49 w 84"/>
                  <a:gd name="T117" fmla="*/ 0 h 89"/>
                  <a:gd name="T118" fmla="*/ 49 w 84"/>
                  <a:gd name="T119" fmla="*/ 0 h 89"/>
                  <a:gd name="T120" fmla="*/ 49 w 84"/>
                  <a:gd name="T121" fmla="*/ 0 h 89"/>
                  <a:gd name="T122" fmla="*/ 48 w 84"/>
                  <a:gd name="T123" fmla="*/ 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4" h="89">
                    <a:moveTo>
                      <a:pt x="15" y="34"/>
                    </a:moveTo>
                    <a:cubicBezTo>
                      <a:pt x="14" y="33"/>
                      <a:pt x="12" y="32"/>
                      <a:pt x="11" y="31"/>
                    </a:cubicBezTo>
                    <a:cubicBezTo>
                      <a:pt x="10" y="30"/>
                      <a:pt x="9" y="29"/>
                      <a:pt x="9" y="27"/>
                    </a:cubicBezTo>
                    <a:cubicBezTo>
                      <a:pt x="9" y="26"/>
                      <a:pt x="10" y="25"/>
                      <a:pt x="11" y="24"/>
                    </a:cubicBezTo>
                    <a:cubicBezTo>
                      <a:pt x="12" y="25"/>
                      <a:pt x="13" y="25"/>
                      <a:pt x="15" y="27"/>
                    </a:cubicBezTo>
                    <a:cubicBezTo>
                      <a:pt x="16" y="28"/>
                      <a:pt x="17" y="30"/>
                      <a:pt x="17" y="31"/>
                    </a:cubicBezTo>
                    <a:cubicBezTo>
                      <a:pt x="18" y="32"/>
                      <a:pt x="18" y="33"/>
                      <a:pt x="18" y="33"/>
                    </a:cubicBezTo>
                    <a:cubicBezTo>
                      <a:pt x="18" y="33"/>
                      <a:pt x="18" y="34"/>
                      <a:pt x="18" y="34"/>
                    </a:cubicBezTo>
                    <a:cubicBezTo>
                      <a:pt x="17" y="34"/>
                      <a:pt x="17" y="34"/>
                      <a:pt x="17" y="34"/>
                    </a:cubicBezTo>
                    <a:cubicBezTo>
                      <a:pt x="17" y="34"/>
                      <a:pt x="17" y="34"/>
                      <a:pt x="17" y="34"/>
                    </a:cubicBezTo>
                    <a:cubicBezTo>
                      <a:pt x="16" y="34"/>
                      <a:pt x="15" y="34"/>
                      <a:pt x="15" y="34"/>
                    </a:cubicBezTo>
                    <a:cubicBezTo>
                      <a:pt x="15" y="34"/>
                      <a:pt x="15" y="34"/>
                      <a:pt x="15" y="34"/>
                    </a:cubicBezTo>
                    <a:moveTo>
                      <a:pt x="23" y="14"/>
                    </a:moveTo>
                    <a:cubicBezTo>
                      <a:pt x="23" y="14"/>
                      <a:pt x="23" y="14"/>
                      <a:pt x="24" y="14"/>
                    </a:cubicBezTo>
                    <a:cubicBezTo>
                      <a:pt x="24" y="14"/>
                      <a:pt x="24" y="14"/>
                      <a:pt x="24" y="14"/>
                    </a:cubicBezTo>
                    <a:cubicBezTo>
                      <a:pt x="24" y="14"/>
                      <a:pt x="25" y="14"/>
                      <a:pt x="27" y="15"/>
                    </a:cubicBezTo>
                    <a:cubicBezTo>
                      <a:pt x="28" y="16"/>
                      <a:pt x="29" y="16"/>
                      <a:pt x="29" y="17"/>
                    </a:cubicBezTo>
                    <a:cubicBezTo>
                      <a:pt x="29" y="17"/>
                      <a:pt x="29" y="18"/>
                      <a:pt x="29" y="19"/>
                    </a:cubicBezTo>
                    <a:cubicBezTo>
                      <a:pt x="29" y="20"/>
                      <a:pt x="29" y="21"/>
                      <a:pt x="29" y="22"/>
                    </a:cubicBezTo>
                    <a:cubicBezTo>
                      <a:pt x="27" y="22"/>
                      <a:pt x="26" y="20"/>
                      <a:pt x="25" y="19"/>
                    </a:cubicBezTo>
                    <a:cubicBezTo>
                      <a:pt x="24" y="17"/>
                      <a:pt x="23" y="16"/>
                      <a:pt x="23" y="15"/>
                    </a:cubicBezTo>
                    <a:cubicBezTo>
                      <a:pt x="23" y="14"/>
                      <a:pt x="23" y="14"/>
                      <a:pt x="23" y="14"/>
                    </a:cubicBezTo>
                    <a:cubicBezTo>
                      <a:pt x="23" y="14"/>
                      <a:pt x="23" y="14"/>
                      <a:pt x="23" y="14"/>
                    </a:cubicBezTo>
                    <a:moveTo>
                      <a:pt x="48" y="0"/>
                    </a:moveTo>
                    <a:cubicBezTo>
                      <a:pt x="48" y="0"/>
                      <a:pt x="48" y="0"/>
                      <a:pt x="48" y="0"/>
                    </a:cubicBezTo>
                    <a:cubicBezTo>
                      <a:pt x="48" y="0"/>
                      <a:pt x="48" y="0"/>
                      <a:pt x="48" y="0"/>
                    </a:cubicBezTo>
                    <a:cubicBezTo>
                      <a:pt x="48" y="0"/>
                      <a:pt x="48" y="1"/>
                      <a:pt x="48" y="1"/>
                    </a:cubicBezTo>
                    <a:cubicBezTo>
                      <a:pt x="48" y="1"/>
                      <a:pt x="48" y="1"/>
                      <a:pt x="48" y="1"/>
                    </a:cubicBezTo>
                    <a:cubicBezTo>
                      <a:pt x="48" y="1"/>
                      <a:pt x="48" y="1"/>
                      <a:pt x="48" y="1"/>
                    </a:cubicBezTo>
                    <a:cubicBezTo>
                      <a:pt x="47" y="1"/>
                      <a:pt x="47" y="1"/>
                      <a:pt x="47" y="2"/>
                    </a:cubicBezTo>
                    <a:cubicBezTo>
                      <a:pt x="47" y="2"/>
                      <a:pt x="47" y="2"/>
                      <a:pt x="47" y="2"/>
                    </a:cubicBezTo>
                    <a:cubicBezTo>
                      <a:pt x="47" y="2"/>
                      <a:pt x="47" y="2"/>
                      <a:pt x="47" y="2"/>
                    </a:cubicBezTo>
                    <a:cubicBezTo>
                      <a:pt x="47" y="2"/>
                      <a:pt x="47" y="2"/>
                      <a:pt x="47" y="2"/>
                    </a:cubicBezTo>
                    <a:cubicBezTo>
                      <a:pt x="47" y="2"/>
                      <a:pt x="47" y="2"/>
                      <a:pt x="47" y="2"/>
                    </a:cubicBezTo>
                    <a:cubicBezTo>
                      <a:pt x="47" y="2"/>
                      <a:pt x="47" y="2"/>
                      <a:pt x="47" y="2"/>
                    </a:cubicBezTo>
                    <a:cubicBezTo>
                      <a:pt x="47" y="2"/>
                      <a:pt x="47" y="2"/>
                      <a:pt x="47" y="2"/>
                    </a:cubicBezTo>
                    <a:cubicBezTo>
                      <a:pt x="46" y="2"/>
                      <a:pt x="46" y="3"/>
                      <a:pt x="47" y="3"/>
                    </a:cubicBezTo>
                    <a:cubicBezTo>
                      <a:pt x="47" y="3"/>
                      <a:pt x="47" y="3"/>
                      <a:pt x="47" y="3"/>
                    </a:cubicBezTo>
                    <a:cubicBezTo>
                      <a:pt x="47" y="3"/>
                      <a:pt x="47" y="3"/>
                      <a:pt x="47" y="3"/>
                    </a:cubicBezTo>
                    <a:cubicBezTo>
                      <a:pt x="47" y="3"/>
                      <a:pt x="47" y="3"/>
                      <a:pt x="47" y="3"/>
                    </a:cubicBezTo>
                    <a:cubicBezTo>
                      <a:pt x="47" y="3"/>
                      <a:pt x="47" y="3"/>
                      <a:pt x="47" y="3"/>
                    </a:cubicBezTo>
                    <a:cubicBezTo>
                      <a:pt x="47" y="3"/>
                      <a:pt x="47" y="4"/>
                      <a:pt x="47" y="4"/>
                    </a:cubicBezTo>
                    <a:cubicBezTo>
                      <a:pt x="47" y="6"/>
                      <a:pt x="46" y="8"/>
                      <a:pt x="45" y="11"/>
                    </a:cubicBezTo>
                    <a:cubicBezTo>
                      <a:pt x="43" y="13"/>
                      <a:pt x="42" y="16"/>
                      <a:pt x="40" y="18"/>
                    </a:cubicBezTo>
                    <a:cubicBezTo>
                      <a:pt x="38" y="19"/>
                      <a:pt x="37" y="21"/>
                      <a:pt x="36" y="21"/>
                    </a:cubicBezTo>
                    <a:cubicBezTo>
                      <a:pt x="35" y="22"/>
                      <a:pt x="34" y="23"/>
                      <a:pt x="33" y="23"/>
                    </a:cubicBezTo>
                    <a:cubicBezTo>
                      <a:pt x="33" y="21"/>
                      <a:pt x="33" y="20"/>
                      <a:pt x="33" y="19"/>
                    </a:cubicBezTo>
                    <a:cubicBezTo>
                      <a:pt x="33" y="17"/>
                      <a:pt x="33" y="16"/>
                      <a:pt x="32" y="15"/>
                    </a:cubicBezTo>
                    <a:cubicBezTo>
                      <a:pt x="32" y="13"/>
                      <a:pt x="30" y="12"/>
                      <a:pt x="29" y="11"/>
                    </a:cubicBezTo>
                    <a:cubicBezTo>
                      <a:pt x="27" y="11"/>
                      <a:pt x="25" y="10"/>
                      <a:pt x="24" y="10"/>
                    </a:cubicBezTo>
                    <a:cubicBezTo>
                      <a:pt x="24" y="10"/>
                      <a:pt x="24" y="10"/>
                      <a:pt x="24" y="10"/>
                    </a:cubicBezTo>
                    <a:cubicBezTo>
                      <a:pt x="22" y="10"/>
                      <a:pt x="21" y="10"/>
                      <a:pt x="20" y="11"/>
                    </a:cubicBezTo>
                    <a:cubicBezTo>
                      <a:pt x="19" y="12"/>
                      <a:pt x="19" y="14"/>
                      <a:pt x="19" y="15"/>
                    </a:cubicBezTo>
                    <a:cubicBezTo>
                      <a:pt x="19" y="17"/>
                      <a:pt x="20" y="19"/>
                      <a:pt x="21" y="21"/>
                    </a:cubicBezTo>
                    <a:cubicBezTo>
                      <a:pt x="23" y="23"/>
                      <a:pt x="25" y="25"/>
                      <a:pt x="27" y="26"/>
                    </a:cubicBezTo>
                    <a:cubicBezTo>
                      <a:pt x="26" y="28"/>
                      <a:pt x="24" y="30"/>
                      <a:pt x="23" y="31"/>
                    </a:cubicBezTo>
                    <a:cubicBezTo>
                      <a:pt x="23" y="31"/>
                      <a:pt x="22" y="32"/>
                      <a:pt x="22" y="32"/>
                    </a:cubicBezTo>
                    <a:cubicBezTo>
                      <a:pt x="22" y="31"/>
                      <a:pt x="21" y="31"/>
                      <a:pt x="21" y="31"/>
                    </a:cubicBezTo>
                    <a:cubicBezTo>
                      <a:pt x="21" y="28"/>
                      <a:pt x="19" y="25"/>
                      <a:pt x="17" y="24"/>
                    </a:cubicBezTo>
                    <a:cubicBezTo>
                      <a:pt x="15" y="22"/>
                      <a:pt x="13" y="20"/>
                      <a:pt x="10" y="20"/>
                    </a:cubicBezTo>
                    <a:cubicBezTo>
                      <a:pt x="10" y="20"/>
                      <a:pt x="10" y="20"/>
                      <a:pt x="10" y="20"/>
                    </a:cubicBezTo>
                    <a:cubicBezTo>
                      <a:pt x="9" y="20"/>
                      <a:pt x="9" y="20"/>
                      <a:pt x="8" y="21"/>
                    </a:cubicBezTo>
                    <a:cubicBezTo>
                      <a:pt x="6" y="23"/>
                      <a:pt x="5" y="25"/>
                      <a:pt x="5" y="27"/>
                    </a:cubicBezTo>
                    <a:cubicBezTo>
                      <a:pt x="5" y="30"/>
                      <a:pt x="7" y="32"/>
                      <a:pt x="8" y="34"/>
                    </a:cubicBezTo>
                    <a:cubicBezTo>
                      <a:pt x="10" y="35"/>
                      <a:pt x="12" y="37"/>
                      <a:pt x="13" y="37"/>
                    </a:cubicBezTo>
                    <a:cubicBezTo>
                      <a:pt x="13" y="37"/>
                      <a:pt x="13" y="37"/>
                      <a:pt x="13" y="37"/>
                    </a:cubicBezTo>
                    <a:cubicBezTo>
                      <a:pt x="14" y="38"/>
                      <a:pt x="15" y="38"/>
                      <a:pt x="16" y="38"/>
                    </a:cubicBezTo>
                    <a:cubicBezTo>
                      <a:pt x="16" y="38"/>
                      <a:pt x="16" y="38"/>
                      <a:pt x="16" y="38"/>
                    </a:cubicBezTo>
                    <a:cubicBezTo>
                      <a:pt x="13" y="43"/>
                      <a:pt x="6" y="48"/>
                      <a:pt x="1" y="50"/>
                    </a:cubicBezTo>
                    <a:cubicBezTo>
                      <a:pt x="0" y="51"/>
                      <a:pt x="0" y="51"/>
                      <a:pt x="0" y="52"/>
                    </a:cubicBezTo>
                    <a:cubicBezTo>
                      <a:pt x="0" y="53"/>
                      <a:pt x="0" y="54"/>
                      <a:pt x="1" y="54"/>
                    </a:cubicBezTo>
                    <a:cubicBezTo>
                      <a:pt x="63" y="88"/>
                      <a:pt x="63" y="88"/>
                      <a:pt x="63" y="88"/>
                    </a:cubicBezTo>
                    <a:cubicBezTo>
                      <a:pt x="64" y="89"/>
                      <a:pt x="64" y="89"/>
                      <a:pt x="64" y="89"/>
                    </a:cubicBezTo>
                    <a:cubicBezTo>
                      <a:pt x="64" y="89"/>
                      <a:pt x="65" y="89"/>
                      <a:pt x="65" y="89"/>
                    </a:cubicBezTo>
                    <a:cubicBezTo>
                      <a:pt x="66" y="89"/>
                      <a:pt x="66" y="89"/>
                      <a:pt x="67" y="88"/>
                    </a:cubicBezTo>
                    <a:cubicBezTo>
                      <a:pt x="67" y="87"/>
                      <a:pt x="67" y="86"/>
                      <a:pt x="66" y="85"/>
                    </a:cubicBezTo>
                    <a:cubicBezTo>
                      <a:pt x="66" y="85"/>
                      <a:pt x="66" y="85"/>
                      <a:pt x="66" y="85"/>
                    </a:cubicBezTo>
                    <a:cubicBezTo>
                      <a:pt x="6" y="52"/>
                      <a:pt x="6" y="52"/>
                      <a:pt x="6" y="52"/>
                    </a:cubicBezTo>
                    <a:cubicBezTo>
                      <a:pt x="9" y="50"/>
                      <a:pt x="12" y="48"/>
                      <a:pt x="15" y="46"/>
                    </a:cubicBezTo>
                    <a:cubicBezTo>
                      <a:pt x="17" y="44"/>
                      <a:pt x="18" y="42"/>
                      <a:pt x="20" y="40"/>
                    </a:cubicBezTo>
                    <a:cubicBezTo>
                      <a:pt x="20" y="39"/>
                      <a:pt x="21" y="38"/>
                      <a:pt x="21" y="37"/>
                    </a:cubicBezTo>
                    <a:cubicBezTo>
                      <a:pt x="23" y="36"/>
                      <a:pt x="24" y="35"/>
                      <a:pt x="26" y="34"/>
                    </a:cubicBezTo>
                    <a:cubicBezTo>
                      <a:pt x="27" y="32"/>
                      <a:pt x="29" y="30"/>
                      <a:pt x="31" y="28"/>
                    </a:cubicBezTo>
                    <a:cubicBezTo>
                      <a:pt x="31" y="27"/>
                      <a:pt x="31" y="27"/>
                      <a:pt x="31" y="27"/>
                    </a:cubicBezTo>
                    <a:cubicBezTo>
                      <a:pt x="31" y="27"/>
                      <a:pt x="31" y="27"/>
                      <a:pt x="32" y="27"/>
                    </a:cubicBezTo>
                    <a:cubicBezTo>
                      <a:pt x="32" y="27"/>
                      <a:pt x="32" y="27"/>
                      <a:pt x="32" y="27"/>
                    </a:cubicBezTo>
                    <a:cubicBezTo>
                      <a:pt x="34" y="27"/>
                      <a:pt x="36" y="26"/>
                      <a:pt x="38" y="25"/>
                    </a:cubicBezTo>
                    <a:cubicBezTo>
                      <a:pt x="40" y="24"/>
                      <a:pt x="41" y="22"/>
                      <a:pt x="43" y="21"/>
                    </a:cubicBezTo>
                    <a:cubicBezTo>
                      <a:pt x="45" y="19"/>
                      <a:pt x="47" y="16"/>
                      <a:pt x="48" y="13"/>
                    </a:cubicBezTo>
                    <a:cubicBezTo>
                      <a:pt x="49" y="11"/>
                      <a:pt x="49" y="10"/>
                      <a:pt x="50" y="9"/>
                    </a:cubicBezTo>
                    <a:cubicBezTo>
                      <a:pt x="58" y="26"/>
                      <a:pt x="80" y="72"/>
                      <a:pt x="80" y="72"/>
                    </a:cubicBezTo>
                    <a:cubicBezTo>
                      <a:pt x="80" y="72"/>
                      <a:pt x="80" y="72"/>
                      <a:pt x="81" y="72"/>
                    </a:cubicBezTo>
                    <a:cubicBezTo>
                      <a:pt x="81" y="73"/>
                      <a:pt x="81" y="73"/>
                      <a:pt x="82" y="73"/>
                    </a:cubicBezTo>
                    <a:cubicBezTo>
                      <a:pt x="82" y="73"/>
                      <a:pt x="83" y="73"/>
                      <a:pt x="83" y="73"/>
                    </a:cubicBezTo>
                    <a:cubicBezTo>
                      <a:pt x="84" y="72"/>
                      <a:pt x="84" y="71"/>
                      <a:pt x="84" y="70"/>
                    </a:cubicBezTo>
                    <a:cubicBezTo>
                      <a:pt x="84" y="70"/>
                      <a:pt x="84" y="70"/>
                      <a:pt x="84" y="70"/>
                    </a:cubicBezTo>
                    <a:cubicBezTo>
                      <a:pt x="84" y="70"/>
                      <a:pt x="84" y="70"/>
                      <a:pt x="84" y="70"/>
                    </a:cubicBezTo>
                    <a:cubicBezTo>
                      <a:pt x="82" y="67"/>
                      <a:pt x="75" y="52"/>
                      <a:pt x="67" y="36"/>
                    </a:cubicBezTo>
                    <a:cubicBezTo>
                      <a:pt x="59" y="19"/>
                      <a:pt x="50" y="2"/>
                      <a:pt x="50" y="2"/>
                    </a:cubicBezTo>
                    <a:cubicBezTo>
                      <a:pt x="50" y="2"/>
                      <a:pt x="50" y="2"/>
                      <a:pt x="50" y="2"/>
                    </a:cubicBezTo>
                    <a:cubicBezTo>
                      <a:pt x="50" y="2"/>
                      <a:pt x="50" y="2"/>
                      <a:pt x="50" y="2"/>
                    </a:cubicBezTo>
                    <a:cubicBezTo>
                      <a:pt x="50" y="2"/>
                      <a:pt x="50" y="1"/>
                      <a:pt x="50" y="1"/>
                    </a:cubicBezTo>
                    <a:cubicBezTo>
                      <a:pt x="50" y="1"/>
                      <a:pt x="50" y="1"/>
                      <a:pt x="50" y="1"/>
                    </a:cubicBezTo>
                    <a:cubicBezTo>
                      <a:pt x="50" y="1"/>
                      <a:pt x="50" y="1"/>
                      <a:pt x="50" y="1"/>
                    </a:cubicBezTo>
                    <a:cubicBezTo>
                      <a:pt x="50" y="1"/>
                      <a:pt x="50" y="1"/>
                      <a:pt x="50" y="1"/>
                    </a:cubicBezTo>
                    <a:cubicBezTo>
                      <a:pt x="50" y="1"/>
                      <a:pt x="50" y="1"/>
                      <a:pt x="50" y="1"/>
                    </a:cubicBezTo>
                    <a:cubicBezTo>
                      <a:pt x="50" y="1"/>
                      <a:pt x="50" y="1"/>
                      <a:pt x="50" y="1"/>
                    </a:cubicBezTo>
                    <a:cubicBezTo>
                      <a:pt x="50" y="1"/>
                      <a:pt x="50" y="1"/>
                      <a:pt x="50" y="1"/>
                    </a:cubicBezTo>
                    <a:cubicBezTo>
                      <a:pt x="50" y="1"/>
                      <a:pt x="50" y="1"/>
                      <a:pt x="49" y="1"/>
                    </a:cubicBezTo>
                    <a:cubicBezTo>
                      <a:pt x="49" y="1"/>
                      <a:pt x="49" y="0"/>
                      <a:pt x="49" y="0"/>
                    </a:cubicBezTo>
                    <a:cubicBezTo>
                      <a:pt x="49" y="0"/>
                      <a:pt x="49" y="0"/>
                      <a:pt x="49" y="0"/>
                    </a:cubicBezTo>
                    <a:cubicBezTo>
                      <a:pt x="49" y="0"/>
                      <a:pt x="49" y="0"/>
                      <a:pt x="49" y="0"/>
                    </a:cubicBezTo>
                    <a:cubicBezTo>
                      <a:pt x="49" y="0"/>
                      <a:pt x="49" y="0"/>
                      <a:pt x="49" y="0"/>
                    </a:cubicBezTo>
                    <a:cubicBezTo>
                      <a:pt x="49" y="0"/>
                      <a:pt x="49" y="0"/>
                      <a:pt x="49" y="0"/>
                    </a:cubicBezTo>
                    <a:cubicBezTo>
                      <a:pt x="49" y="0"/>
                      <a:pt x="49" y="0"/>
                      <a:pt x="49" y="0"/>
                    </a:cubicBezTo>
                    <a:cubicBezTo>
                      <a:pt x="49" y="0"/>
                      <a:pt x="49" y="0"/>
                      <a:pt x="49" y="0"/>
                    </a:cubicBezTo>
                    <a:cubicBezTo>
                      <a:pt x="49" y="0"/>
                      <a:pt x="49" y="0"/>
                      <a:pt x="49" y="0"/>
                    </a:cubicBezTo>
                    <a:cubicBezTo>
                      <a:pt x="49" y="0"/>
                      <a:pt x="49" y="0"/>
                      <a:pt x="49" y="0"/>
                    </a:cubicBezTo>
                    <a:cubicBezTo>
                      <a:pt x="49" y="0"/>
                      <a:pt x="49" y="0"/>
                      <a:pt x="49" y="0"/>
                    </a:cubicBezTo>
                    <a:cubicBezTo>
                      <a:pt x="49" y="0"/>
                      <a:pt x="49" y="0"/>
                      <a:pt x="49" y="0"/>
                    </a:cubicBezTo>
                    <a:cubicBezTo>
                      <a:pt x="49" y="0"/>
                      <a:pt x="49" y="0"/>
                      <a:pt x="49" y="0"/>
                    </a:cubicBezTo>
                    <a:cubicBezTo>
                      <a:pt x="49" y="0"/>
                      <a:pt x="49" y="0"/>
                      <a:pt x="49" y="0"/>
                    </a:cubicBezTo>
                    <a:cubicBezTo>
                      <a:pt x="48" y="0"/>
                      <a:pt x="48" y="0"/>
                      <a:pt x="48" y="0"/>
                    </a:cubicBezTo>
                    <a:cubicBezTo>
                      <a:pt x="48" y="0"/>
                      <a:pt x="48" y="0"/>
                      <a:pt x="48"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 name="Freeform 397"/>
              <p:cNvSpPr/>
              <p:nvPr/>
            </p:nvSpPr>
            <p:spPr bwMode="auto">
              <a:xfrm>
                <a:off x="7251701" y="5754688"/>
                <a:ext cx="61913" cy="14288"/>
              </a:xfrm>
              <a:custGeom>
                <a:avLst/>
                <a:gdLst>
                  <a:gd name="T0" fmla="*/ 2 w 22"/>
                  <a:gd name="T1" fmla="*/ 0 h 5"/>
                  <a:gd name="T2" fmla="*/ 0 w 22"/>
                  <a:gd name="T3" fmla="*/ 2 h 5"/>
                  <a:gd name="T4" fmla="*/ 2 w 22"/>
                  <a:gd name="T5" fmla="*/ 4 h 5"/>
                  <a:gd name="T6" fmla="*/ 20 w 22"/>
                  <a:gd name="T7" fmla="*/ 5 h 5"/>
                  <a:gd name="T8" fmla="*/ 20 w 22"/>
                  <a:gd name="T9" fmla="*/ 5 h 5"/>
                  <a:gd name="T10" fmla="*/ 22 w 22"/>
                  <a:gd name="T11" fmla="*/ 3 h 5"/>
                  <a:gd name="T12" fmla="*/ 20 w 22"/>
                  <a:gd name="T13" fmla="*/ 1 h 5"/>
                  <a:gd name="T14" fmla="*/ 2 w 22"/>
                  <a:gd name="T15" fmla="*/ 0 h 5"/>
                  <a:gd name="T16" fmla="*/ 2 w 22"/>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5">
                    <a:moveTo>
                      <a:pt x="2" y="0"/>
                    </a:moveTo>
                    <a:cubicBezTo>
                      <a:pt x="1" y="0"/>
                      <a:pt x="0" y="1"/>
                      <a:pt x="0" y="2"/>
                    </a:cubicBezTo>
                    <a:cubicBezTo>
                      <a:pt x="0" y="3"/>
                      <a:pt x="0" y="4"/>
                      <a:pt x="2" y="4"/>
                    </a:cubicBezTo>
                    <a:cubicBezTo>
                      <a:pt x="20" y="5"/>
                      <a:pt x="20" y="5"/>
                      <a:pt x="20" y="5"/>
                    </a:cubicBezTo>
                    <a:cubicBezTo>
                      <a:pt x="20" y="5"/>
                      <a:pt x="20" y="5"/>
                      <a:pt x="20" y="5"/>
                    </a:cubicBezTo>
                    <a:cubicBezTo>
                      <a:pt x="21" y="5"/>
                      <a:pt x="22" y="4"/>
                      <a:pt x="22" y="3"/>
                    </a:cubicBezTo>
                    <a:cubicBezTo>
                      <a:pt x="22" y="2"/>
                      <a:pt x="21" y="1"/>
                      <a:pt x="20" y="1"/>
                    </a:cubicBezTo>
                    <a:cubicBezTo>
                      <a:pt x="2" y="0"/>
                      <a:pt x="2" y="0"/>
                      <a:pt x="2" y="0"/>
                    </a:cubicBezTo>
                    <a:cubicBezTo>
                      <a:pt x="2" y="0"/>
                      <a:pt x="2" y="0"/>
                      <a:pt x="2"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 name="Freeform 398"/>
              <p:cNvSpPr/>
              <p:nvPr/>
            </p:nvSpPr>
            <p:spPr bwMode="auto">
              <a:xfrm>
                <a:off x="7267576" y="5680075"/>
                <a:ext cx="57150" cy="36513"/>
              </a:xfrm>
              <a:custGeom>
                <a:avLst/>
                <a:gdLst>
                  <a:gd name="T0" fmla="*/ 2 w 20"/>
                  <a:gd name="T1" fmla="*/ 0 h 13"/>
                  <a:gd name="T2" fmla="*/ 0 w 20"/>
                  <a:gd name="T3" fmla="*/ 1 h 13"/>
                  <a:gd name="T4" fmla="*/ 1 w 20"/>
                  <a:gd name="T5" fmla="*/ 4 h 13"/>
                  <a:gd name="T6" fmla="*/ 17 w 20"/>
                  <a:gd name="T7" fmla="*/ 12 h 13"/>
                  <a:gd name="T8" fmla="*/ 18 w 20"/>
                  <a:gd name="T9" fmla="*/ 13 h 13"/>
                  <a:gd name="T10" fmla="*/ 20 w 20"/>
                  <a:gd name="T11" fmla="*/ 11 h 13"/>
                  <a:gd name="T12" fmla="*/ 19 w 20"/>
                  <a:gd name="T13" fmla="*/ 9 h 13"/>
                  <a:gd name="T14" fmla="*/ 3 w 20"/>
                  <a:gd name="T15" fmla="*/ 1 h 13"/>
                  <a:gd name="T16" fmla="*/ 2 w 20"/>
                  <a:gd name="T17"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13">
                    <a:moveTo>
                      <a:pt x="2" y="0"/>
                    </a:moveTo>
                    <a:cubicBezTo>
                      <a:pt x="1" y="0"/>
                      <a:pt x="0" y="1"/>
                      <a:pt x="0" y="1"/>
                    </a:cubicBezTo>
                    <a:cubicBezTo>
                      <a:pt x="0" y="2"/>
                      <a:pt x="0" y="4"/>
                      <a:pt x="1" y="4"/>
                    </a:cubicBezTo>
                    <a:cubicBezTo>
                      <a:pt x="17" y="12"/>
                      <a:pt x="17" y="12"/>
                      <a:pt x="17" y="12"/>
                    </a:cubicBezTo>
                    <a:cubicBezTo>
                      <a:pt x="17" y="12"/>
                      <a:pt x="18" y="13"/>
                      <a:pt x="18" y="13"/>
                    </a:cubicBezTo>
                    <a:cubicBezTo>
                      <a:pt x="19" y="13"/>
                      <a:pt x="19" y="12"/>
                      <a:pt x="20" y="11"/>
                    </a:cubicBezTo>
                    <a:cubicBezTo>
                      <a:pt x="20" y="10"/>
                      <a:pt x="20" y="9"/>
                      <a:pt x="19" y="9"/>
                    </a:cubicBezTo>
                    <a:cubicBezTo>
                      <a:pt x="3" y="1"/>
                      <a:pt x="3" y="1"/>
                      <a:pt x="3" y="1"/>
                    </a:cubicBezTo>
                    <a:cubicBezTo>
                      <a:pt x="2" y="0"/>
                      <a:pt x="2" y="0"/>
                      <a:pt x="2"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 name="Freeform 399"/>
              <p:cNvSpPr/>
              <p:nvPr/>
            </p:nvSpPr>
            <p:spPr bwMode="auto">
              <a:xfrm>
                <a:off x="7259638" y="5813425"/>
                <a:ext cx="61913" cy="23813"/>
              </a:xfrm>
              <a:custGeom>
                <a:avLst/>
                <a:gdLst>
                  <a:gd name="T0" fmla="*/ 20 w 22"/>
                  <a:gd name="T1" fmla="*/ 0 h 8"/>
                  <a:gd name="T2" fmla="*/ 19 w 22"/>
                  <a:gd name="T3" fmla="*/ 0 h 8"/>
                  <a:gd name="T4" fmla="*/ 2 w 22"/>
                  <a:gd name="T5" fmla="*/ 4 h 8"/>
                  <a:gd name="T6" fmla="*/ 0 w 22"/>
                  <a:gd name="T7" fmla="*/ 7 h 8"/>
                  <a:gd name="T8" fmla="*/ 2 w 22"/>
                  <a:gd name="T9" fmla="*/ 8 h 8"/>
                  <a:gd name="T10" fmla="*/ 3 w 22"/>
                  <a:gd name="T11" fmla="*/ 8 h 8"/>
                  <a:gd name="T12" fmla="*/ 20 w 22"/>
                  <a:gd name="T13" fmla="*/ 4 h 8"/>
                  <a:gd name="T14" fmla="*/ 22 w 22"/>
                  <a:gd name="T15" fmla="*/ 1 h 8"/>
                  <a:gd name="T16" fmla="*/ 20 w 22"/>
                  <a:gd name="T1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8">
                    <a:moveTo>
                      <a:pt x="20" y="0"/>
                    </a:moveTo>
                    <a:cubicBezTo>
                      <a:pt x="19" y="0"/>
                      <a:pt x="19" y="0"/>
                      <a:pt x="19" y="0"/>
                    </a:cubicBezTo>
                    <a:cubicBezTo>
                      <a:pt x="2" y="4"/>
                      <a:pt x="2" y="4"/>
                      <a:pt x="2" y="4"/>
                    </a:cubicBezTo>
                    <a:cubicBezTo>
                      <a:pt x="1" y="5"/>
                      <a:pt x="0" y="6"/>
                      <a:pt x="0" y="7"/>
                    </a:cubicBezTo>
                    <a:cubicBezTo>
                      <a:pt x="0" y="8"/>
                      <a:pt x="1" y="8"/>
                      <a:pt x="2" y="8"/>
                    </a:cubicBezTo>
                    <a:cubicBezTo>
                      <a:pt x="2" y="8"/>
                      <a:pt x="2" y="8"/>
                      <a:pt x="3" y="8"/>
                    </a:cubicBezTo>
                    <a:cubicBezTo>
                      <a:pt x="20" y="4"/>
                      <a:pt x="20" y="4"/>
                      <a:pt x="20" y="4"/>
                    </a:cubicBezTo>
                    <a:cubicBezTo>
                      <a:pt x="21" y="4"/>
                      <a:pt x="22" y="2"/>
                      <a:pt x="22" y="1"/>
                    </a:cubicBezTo>
                    <a:cubicBezTo>
                      <a:pt x="21" y="0"/>
                      <a:pt x="21" y="0"/>
                      <a:pt x="20"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 name="Freeform 400"/>
              <p:cNvSpPr/>
              <p:nvPr/>
            </p:nvSpPr>
            <p:spPr bwMode="auto">
              <a:xfrm>
                <a:off x="7500938" y="5527675"/>
                <a:ext cx="14288" cy="65088"/>
              </a:xfrm>
              <a:custGeom>
                <a:avLst/>
                <a:gdLst>
                  <a:gd name="T0" fmla="*/ 3 w 5"/>
                  <a:gd name="T1" fmla="*/ 0 h 23"/>
                  <a:gd name="T2" fmla="*/ 1 w 5"/>
                  <a:gd name="T3" fmla="*/ 2 h 23"/>
                  <a:gd name="T4" fmla="*/ 0 w 5"/>
                  <a:gd name="T5" fmla="*/ 20 h 23"/>
                  <a:gd name="T6" fmla="*/ 2 w 5"/>
                  <a:gd name="T7" fmla="*/ 22 h 23"/>
                  <a:gd name="T8" fmla="*/ 2 w 5"/>
                  <a:gd name="T9" fmla="*/ 23 h 23"/>
                  <a:gd name="T10" fmla="*/ 4 w 5"/>
                  <a:gd name="T11" fmla="*/ 21 h 23"/>
                  <a:gd name="T12" fmla="*/ 5 w 5"/>
                  <a:gd name="T13" fmla="*/ 3 h 23"/>
                  <a:gd name="T14" fmla="*/ 3 w 5"/>
                  <a:gd name="T15" fmla="*/ 0 h 23"/>
                  <a:gd name="T16" fmla="*/ 3 w 5"/>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23">
                    <a:moveTo>
                      <a:pt x="3" y="0"/>
                    </a:moveTo>
                    <a:cubicBezTo>
                      <a:pt x="2" y="0"/>
                      <a:pt x="1" y="1"/>
                      <a:pt x="1" y="2"/>
                    </a:cubicBezTo>
                    <a:cubicBezTo>
                      <a:pt x="0" y="20"/>
                      <a:pt x="0" y="20"/>
                      <a:pt x="0" y="20"/>
                    </a:cubicBezTo>
                    <a:cubicBezTo>
                      <a:pt x="0" y="21"/>
                      <a:pt x="0" y="22"/>
                      <a:pt x="2" y="22"/>
                    </a:cubicBezTo>
                    <a:cubicBezTo>
                      <a:pt x="2" y="22"/>
                      <a:pt x="2" y="23"/>
                      <a:pt x="2" y="23"/>
                    </a:cubicBezTo>
                    <a:cubicBezTo>
                      <a:pt x="3" y="23"/>
                      <a:pt x="4" y="22"/>
                      <a:pt x="4" y="21"/>
                    </a:cubicBezTo>
                    <a:cubicBezTo>
                      <a:pt x="5" y="3"/>
                      <a:pt x="5" y="3"/>
                      <a:pt x="5" y="3"/>
                    </a:cubicBezTo>
                    <a:cubicBezTo>
                      <a:pt x="5" y="1"/>
                      <a:pt x="4" y="1"/>
                      <a:pt x="3" y="0"/>
                    </a:cubicBezTo>
                    <a:cubicBezTo>
                      <a:pt x="3" y="0"/>
                      <a:pt x="3" y="0"/>
                      <a:pt x="3"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 name="Freeform 401"/>
              <p:cNvSpPr/>
              <p:nvPr/>
            </p:nvSpPr>
            <p:spPr bwMode="auto">
              <a:xfrm>
                <a:off x="7424738" y="5538788"/>
                <a:ext cx="31750" cy="58738"/>
              </a:xfrm>
              <a:custGeom>
                <a:avLst/>
                <a:gdLst>
                  <a:gd name="T0" fmla="*/ 3 w 11"/>
                  <a:gd name="T1" fmla="*/ 0 h 21"/>
                  <a:gd name="T2" fmla="*/ 2 w 11"/>
                  <a:gd name="T3" fmla="*/ 0 h 21"/>
                  <a:gd name="T4" fmla="*/ 1 w 11"/>
                  <a:gd name="T5" fmla="*/ 2 h 21"/>
                  <a:gd name="T6" fmla="*/ 7 w 11"/>
                  <a:gd name="T7" fmla="*/ 19 h 21"/>
                  <a:gd name="T8" fmla="*/ 9 w 11"/>
                  <a:gd name="T9" fmla="*/ 21 h 21"/>
                  <a:gd name="T10" fmla="*/ 10 w 11"/>
                  <a:gd name="T11" fmla="*/ 20 h 21"/>
                  <a:gd name="T12" fmla="*/ 11 w 11"/>
                  <a:gd name="T13" fmla="*/ 18 h 21"/>
                  <a:gd name="T14" fmla="*/ 5 w 11"/>
                  <a:gd name="T15" fmla="*/ 1 h 21"/>
                  <a:gd name="T16" fmla="*/ 3 w 11"/>
                  <a:gd name="T17"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21">
                    <a:moveTo>
                      <a:pt x="3" y="0"/>
                    </a:moveTo>
                    <a:cubicBezTo>
                      <a:pt x="3" y="0"/>
                      <a:pt x="2" y="0"/>
                      <a:pt x="2" y="0"/>
                    </a:cubicBezTo>
                    <a:cubicBezTo>
                      <a:pt x="1" y="0"/>
                      <a:pt x="0" y="1"/>
                      <a:pt x="1" y="2"/>
                    </a:cubicBezTo>
                    <a:cubicBezTo>
                      <a:pt x="7" y="19"/>
                      <a:pt x="7" y="19"/>
                      <a:pt x="7" y="19"/>
                    </a:cubicBezTo>
                    <a:cubicBezTo>
                      <a:pt x="7" y="20"/>
                      <a:pt x="8" y="21"/>
                      <a:pt x="9" y="21"/>
                    </a:cubicBezTo>
                    <a:cubicBezTo>
                      <a:pt x="9" y="21"/>
                      <a:pt x="9" y="21"/>
                      <a:pt x="10" y="20"/>
                    </a:cubicBezTo>
                    <a:cubicBezTo>
                      <a:pt x="11" y="20"/>
                      <a:pt x="11" y="19"/>
                      <a:pt x="11" y="18"/>
                    </a:cubicBezTo>
                    <a:cubicBezTo>
                      <a:pt x="5" y="1"/>
                      <a:pt x="5" y="1"/>
                      <a:pt x="5" y="1"/>
                    </a:cubicBezTo>
                    <a:cubicBezTo>
                      <a:pt x="4" y="0"/>
                      <a:pt x="4" y="0"/>
                      <a:pt x="3"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 name="Freeform 402"/>
              <p:cNvSpPr/>
              <p:nvPr/>
            </p:nvSpPr>
            <p:spPr bwMode="auto">
              <a:xfrm>
                <a:off x="7553326" y="5548313"/>
                <a:ext cx="31750" cy="58738"/>
              </a:xfrm>
              <a:custGeom>
                <a:avLst/>
                <a:gdLst>
                  <a:gd name="T0" fmla="*/ 9 w 11"/>
                  <a:gd name="T1" fmla="*/ 0 h 21"/>
                  <a:gd name="T2" fmla="*/ 7 w 11"/>
                  <a:gd name="T3" fmla="*/ 1 h 21"/>
                  <a:gd name="T4" fmla="*/ 0 w 11"/>
                  <a:gd name="T5" fmla="*/ 18 h 21"/>
                  <a:gd name="T6" fmla="*/ 2 w 11"/>
                  <a:gd name="T7" fmla="*/ 21 h 21"/>
                  <a:gd name="T8" fmla="*/ 2 w 11"/>
                  <a:gd name="T9" fmla="*/ 21 h 21"/>
                  <a:gd name="T10" fmla="*/ 4 w 11"/>
                  <a:gd name="T11" fmla="*/ 19 h 21"/>
                  <a:gd name="T12" fmla="*/ 11 w 11"/>
                  <a:gd name="T13" fmla="*/ 3 h 21"/>
                  <a:gd name="T14" fmla="*/ 9 w 11"/>
                  <a:gd name="T15" fmla="*/ 0 h 21"/>
                  <a:gd name="T16" fmla="*/ 9 w 11"/>
                  <a:gd name="T17"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21">
                    <a:moveTo>
                      <a:pt x="9" y="0"/>
                    </a:moveTo>
                    <a:cubicBezTo>
                      <a:pt x="8" y="0"/>
                      <a:pt x="7" y="0"/>
                      <a:pt x="7" y="1"/>
                    </a:cubicBezTo>
                    <a:cubicBezTo>
                      <a:pt x="0" y="18"/>
                      <a:pt x="0" y="18"/>
                      <a:pt x="0" y="18"/>
                    </a:cubicBezTo>
                    <a:cubicBezTo>
                      <a:pt x="0" y="19"/>
                      <a:pt x="1" y="20"/>
                      <a:pt x="2" y="21"/>
                    </a:cubicBezTo>
                    <a:cubicBezTo>
                      <a:pt x="2" y="21"/>
                      <a:pt x="2" y="21"/>
                      <a:pt x="2" y="21"/>
                    </a:cubicBezTo>
                    <a:cubicBezTo>
                      <a:pt x="3" y="21"/>
                      <a:pt x="4" y="20"/>
                      <a:pt x="4" y="19"/>
                    </a:cubicBezTo>
                    <a:cubicBezTo>
                      <a:pt x="11" y="3"/>
                      <a:pt x="11" y="3"/>
                      <a:pt x="11" y="3"/>
                    </a:cubicBezTo>
                    <a:cubicBezTo>
                      <a:pt x="11" y="2"/>
                      <a:pt x="11" y="0"/>
                      <a:pt x="9" y="0"/>
                    </a:cubicBezTo>
                    <a:cubicBezTo>
                      <a:pt x="9" y="0"/>
                      <a:pt x="9" y="0"/>
                      <a:pt x="9"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pic>
          <p:nvPicPr>
            <p:cNvPr id="92" name="Picture 403"/>
            <p:cNvPicPr>
              <a:picLocks noChangeAspect="1" noChangeArrowheads="1"/>
            </p:cNvPicPr>
            <p:nvPr/>
          </p:nvPicPr>
          <p:blipFill>
            <a:blip r:embed="rId11" cstate="print">
              <a:extLst>
                <a:ext uri="{28A0092B-C50C-407E-A947-70E740481C1C}">
                  <a14:useLocalDpi xmlns:a14="http://schemas.microsoft.com/office/drawing/2010/main" val="0"/>
                </a:ext>
              </a:extLst>
            </a:blip>
            <a:stretch>
              <a:fillRect/>
            </a:stretch>
          </p:blipFill>
          <p:spPr bwMode="auto">
            <a:xfrm>
              <a:off x="9066213" y="4383088"/>
              <a:ext cx="84138" cy="334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4" name="MH_Number_1"/>
          <p:cNvSpPr/>
          <p:nvPr>
            <p:custDataLst>
              <p:tags r:id="rId1"/>
            </p:custDataLst>
          </p:nvPr>
        </p:nvSpPr>
        <p:spPr>
          <a:xfrm>
            <a:off x="6540846" y="1924291"/>
            <a:ext cx="498951" cy="498614"/>
          </a:xfrm>
          <a:prstGeom prst="roundRect">
            <a:avLst/>
          </a:prstGeom>
          <a:solidFill>
            <a:srgbClr val="FFC60B"/>
          </a:solidFill>
          <a:ln>
            <a:solidFill>
              <a:srgbClr val="E15D3F"/>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altLang="zh-CN" sz="2800">
                <a:solidFill>
                  <a:schemeClr val="bg2">
                    <a:lumMod val="25000"/>
                  </a:schemeClr>
                </a:solidFill>
                <a:latin typeface="微软雅黑" panose="020B0503020204020204" pitchFamily="34" charset="-122"/>
                <a:ea typeface="微软雅黑" panose="020B0503020204020204" pitchFamily="34" charset="-122"/>
                <a:cs typeface="Times New Roman" panose="02020603050405020304" pitchFamily="18" charset="0"/>
              </a:rPr>
              <a:t>01</a:t>
            </a:r>
            <a:endParaRPr lang="zh-CN" altLang="en-US" sz="2800">
              <a:solidFill>
                <a:schemeClr val="bg2">
                  <a:lumMod val="25000"/>
                </a:schemeClr>
              </a:solidFill>
              <a:latin typeface="微软雅黑" panose="020B0503020204020204" pitchFamily="34" charset="-122"/>
              <a:ea typeface="微软雅黑" panose="020B0503020204020204" pitchFamily="34" charset="-122"/>
              <a:cs typeface="Times New Roman" panose="02020603050405020304" pitchFamily="18" charset="0"/>
            </a:endParaRPr>
          </a:p>
        </p:txBody>
      </p:sp>
      <p:sp>
        <p:nvSpPr>
          <p:cNvPr id="5" name="MH_Entry_1"/>
          <p:cNvSpPr/>
          <p:nvPr>
            <p:custDataLst>
              <p:tags r:id="rId2"/>
            </p:custDataLst>
          </p:nvPr>
        </p:nvSpPr>
        <p:spPr>
          <a:xfrm>
            <a:off x="7204416" y="1924291"/>
            <a:ext cx="3627409" cy="498614"/>
          </a:xfrm>
          <a:prstGeom prst="roundRect">
            <a:avLst>
              <a:gd name="adj" fmla="val 9124"/>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rmAutofit/>
          </a:bodyPr>
          <a:lstStyle/>
          <a:p>
            <a:pPr algn="ctr"/>
            <a:r>
              <a:rPr lang="zh-CN" altLang="en-US" sz="2400" spc="200">
                <a:solidFill>
                  <a:schemeClr val="tx1">
                    <a:lumMod val="75000"/>
                    <a:lumOff val="25000"/>
                  </a:schemeClr>
                </a:solidFill>
                <a:latin typeface="微软雅黑" panose="020B0503020204020204" pitchFamily="34" charset="-122"/>
                <a:ea typeface="微软雅黑" panose="020B0503020204020204" pitchFamily="34" charset="-122"/>
              </a:rPr>
              <a:t>请在此处输入您的标题</a:t>
            </a:r>
          </a:p>
        </p:txBody>
      </p:sp>
      <p:sp>
        <p:nvSpPr>
          <p:cNvPr id="6" name="MH_Entry_2"/>
          <p:cNvSpPr/>
          <p:nvPr>
            <p:custDataLst>
              <p:tags r:id="rId3"/>
            </p:custDataLst>
          </p:nvPr>
        </p:nvSpPr>
        <p:spPr>
          <a:xfrm>
            <a:off x="7204416" y="2753892"/>
            <a:ext cx="3627409" cy="498614"/>
          </a:xfrm>
          <a:prstGeom prst="roundRect">
            <a:avLst>
              <a:gd name="adj" fmla="val 9124"/>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rmAutofit/>
          </a:bodyPr>
          <a:lstStyle/>
          <a:p>
            <a:pPr algn="ctr"/>
            <a:r>
              <a:rPr lang="zh-CN" altLang="en-US" sz="2400" spc="200">
                <a:solidFill>
                  <a:schemeClr val="tx1">
                    <a:lumMod val="75000"/>
                    <a:lumOff val="25000"/>
                  </a:schemeClr>
                </a:solidFill>
                <a:latin typeface="微软雅黑" panose="020B0503020204020204" pitchFamily="34" charset="-122"/>
                <a:ea typeface="微软雅黑" panose="020B0503020204020204" pitchFamily="34" charset="-122"/>
              </a:rPr>
              <a:t>请在此处输入您的标题</a:t>
            </a:r>
          </a:p>
        </p:txBody>
      </p:sp>
      <p:sp>
        <p:nvSpPr>
          <p:cNvPr id="7" name="MH_Number_2"/>
          <p:cNvSpPr/>
          <p:nvPr>
            <p:custDataLst>
              <p:tags r:id="rId4"/>
            </p:custDataLst>
          </p:nvPr>
        </p:nvSpPr>
        <p:spPr>
          <a:xfrm>
            <a:off x="6540846" y="2753892"/>
            <a:ext cx="498951" cy="498614"/>
          </a:xfrm>
          <a:prstGeom prst="roundRect">
            <a:avLst/>
          </a:prstGeom>
          <a:solidFill>
            <a:srgbClr val="FFC60B"/>
          </a:solidFill>
          <a:ln>
            <a:solidFill>
              <a:srgbClr val="E15D3F"/>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altLang="zh-CN" sz="2800">
                <a:solidFill>
                  <a:schemeClr val="bg2">
                    <a:lumMod val="25000"/>
                  </a:schemeClr>
                </a:solidFill>
                <a:latin typeface="微软雅黑" panose="020B0503020204020204" pitchFamily="34" charset="-122"/>
                <a:ea typeface="微软雅黑" panose="020B0503020204020204" pitchFamily="34" charset="-122"/>
                <a:cs typeface="Times New Roman" panose="02020603050405020304" pitchFamily="18" charset="0"/>
              </a:rPr>
              <a:t>02</a:t>
            </a:r>
            <a:endParaRPr lang="zh-CN" altLang="en-US" sz="2800">
              <a:solidFill>
                <a:schemeClr val="bg2">
                  <a:lumMod val="25000"/>
                </a:schemeClr>
              </a:solidFill>
              <a:latin typeface="微软雅黑" panose="020B0503020204020204" pitchFamily="34" charset="-122"/>
              <a:ea typeface="微软雅黑" panose="020B0503020204020204" pitchFamily="34" charset="-122"/>
              <a:cs typeface="Times New Roman" panose="02020603050405020304" pitchFamily="18" charset="0"/>
            </a:endParaRPr>
          </a:p>
        </p:txBody>
      </p:sp>
      <p:sp>
        <p:nvSpPr>
          <p:cNvPr id="8" name="MH_Number_1"/>
          <p:cNvSpPr/>
          <p:nvPr>
            <p:custDataLst>
              <p:tags r:id="rId5"/>
            </p:custDataLst>
          </p:nvPr>
        </p:nvSpPr>
        <p:spPr>
          <a:xfrm>
            <a:off x="6540846" y="3583493"/>
            <a:ext cx="498951" cy="498614"/>
          </a:xfrm>
          <a:prstGeom prst="roundRect">
            <a:avLst/>
          </a:prstGeom>
          <a:solidFill>
            <a:srgbClr val="FFC60B"/>
          </a:solidFill>
          <a:ln>
            <a:solidFill>
              <a:srgbClr val="E15D3F"/>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altLang="zh-CN" sz="2800">
                <a:solidFill>
                  <a:schemeClr val="bg2">
                    <a:lumMod val="25000"/>
                  </a:schemeClr>
                </a:solidFill>
                <a:latin typeface="微软雅黑" panose="020B0503020204020204" pitchFamily="34" charset="-122"/>
                <a:ea typeface="微软雅黑" panose="020B0503020204020204" pitchFamily="34" charset="-122"/>
                <a:cs typeface="Times New Roman" panose="02020603050405020304" pitchFamily="18" charset="0"/>
              </a:rPr>
              <a:t>03</a:t>
            </a:r>
            <a:endParaRPr lang="zh-CN" altLang="en-US" sz="2800">
              <a:solidFill>
                <a:schemeClr val="bg2">
                  <a:lumMod val="25000"/>
                </a:schemeClr>
              </a:solidFill>
              <a:latin typeface="微软雅黑" panose="020B0503020204020204" pitchFamily="34" charset="-122"/>
              <a:ea typeface="微软雅黑" panose="020B0503020204020204" pitchFamily="34" charset="-122"/>
              <a:cs typeface="Times New Roman" panose="02020603050405020304" pitchFamily="18" charset="0"/>
            </a:endParaRPr>
          </a:p>
        </p:txBody>
      </p:sp>
      <p:sp>
        <p:nvSpPr>
          <p:cNvPr id="9" name="MH_Entry_1"/>
          <p:cNvSpPr/>
          <p:nvPr>
            <p:custDataLst>
              <p:tags r:id="rId6"/>
            </p:custDataLst>
          </p:nvPr>
        </p:nvSpPr>
        <p:spPr>
          <a:xfrm>
            <a:off x="7204416" y="3583493"/>
            <a:ext cx="3627409" cy="498614"/>
          </a:xfrm>
          <a:prstGeom prst="roundRect">
            <a:avLst>
              <a:gd name="adj" fmla="val 9124"/>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rmAutofit/>
          </a:bodyPr>
          <a:lstStyle/>
          <a:p>
            <a:pPr algn="ctr"/>
            <a:r>
              <a:rPr lang="zh-CN" altLang="en-US" sz="2400" spc="200">
                <a:solidFill>
                  <a:schemeClr val="tx1">
                    <a:lumMod val="75000"/>
                    <a:lumOff val="25000"/>
                  </a:schemeClr>
                </a:solidFill>
                <a:latin typeface="微软雅黑" panose="020B0503020204020204" pitchFamily="34" charset="-122"/>
                <a:ea typeface="微软雅黑" panose="020B0503020204020204" pitchFamily="34" charset="-122"/>
              </a:rPr>
              <a:t>请在此处输入您的标题</a:t>
            </a:r>
          </a:p>
        </p:txBody>
      </p:sp>
      <p:sp>
        <p:nvSpPr>
          <p:cNvPr id="10" name="MH_Entry_2"/>
          <p:cNvSpPr/>
          <p:nvPr>
            <p:custDataLst>
              <p:tags r:id="rId7"/>
            </p:custDataLst>
          </p:nvPr>
        </p:nvSpPr>
        <p:spPr>
          <a:xfrm>
            <a:off x="7204416" y="4413094"/>
            <a:ext cx="3627409" cy="498614"/>
          </a:xfrm>
          <a:prstGeom prst="roundRect">
            <a:avLst>
              <a:gd name="adj" fmla="val 9124"/>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rmAutofit/>
          </a:bodyPr>
          <a:lstStyle/>
          <a:p>
            <a:pPr algn="ctr"/>
            <a:r>
              <a:rPr lang="zh-CN" altLang="en-US" sz="2400" spc="200">
                <a:solidFill>
                  <a:schemeClr val="tx1">
                    <a:lumMod val="75000"/>
                    <a:lumOff val="25000"/>
                  </a:schemeClr>
                </a:solidFill>
                <a:latin typeface="微软雅黑" panose="020B0503020204020204" pitchFamily="34" charset="-122"/>
                <a:ea typeface="微软雅黑" panose="020B0503020204020204" pitchFamily="34" charset="-122"/>
              </a:rPr>
              <a:t>请在此处输入您的标题</a:t>
            </a:r>
          </a:p>
        </p:txBody>
      </p:sp>
      <p:sp>
        <p:nvSpPr>
          <p:cNvPr id="11" name="MH_Number_2"/>
          <p:cNvSpPr/>
          <p:nvPr>
            <p:custDataLst>
              <p:tags r:id="rId8"/>
            </p:custDataLst>
          </p:nvPr>
        </p:nvSpPr>
        <p:spPr>
          <a:xfrm>
            <a:off x="6540846" y="4413094"/>
            <a:ext cx="498951" cy="498614"/>
          </a:xfrm>
          <a:prstGeom prst="roundRect">
            <a:avLst/>
          </a:prstGeom>
          <a:solidFill>
            <a:srgbClr val="FFC60B"/>
          </a:solidFill>
          <a:ln>
            <a:solidFill>
              <a:srgbClr val="E15D3F"/>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altLang="zh-CN" sz="2800">
                <a:solidFill>
                  <a:schemeClr val="bg2">
                    <a:lumMod val="25000"/>
                  </a:schemeClr>
                </a:solidFill>
                <a:latin typeface="微软雅黑" panose="020B0503020204020204" pitchFamily="34" charset="-122"/>
                <a:ea typeface="微软雅黑" panose="020B0503020204020204" pitchFamily="34" charset="-122"/>
                <a:cs typeface="Times New Roman" panose="02020603050405020304" pitchFamily="18" charset="0"/>
              </a:rPr>
              <a:t>04</a:t>
            </a:r>
            <a:endParaRPr lang="zh-CN" altLang="en-US" sz="2800">
              <a:solidFill>
                <a:schemeClr val="bg2">
                  <a:lumMod val="25000"/>
                </a:schemeClr>
              </a:solidFill>
              <a:latin typeface="微软雅黑" panose="020B0503020204020204" pitchFamily="34" charset="-122"/>
              <a:ea typeface="微软雅黑" panose="020B0503020204020204" pitchFamily="34" charset="-122"/>
              <a:cs typeface="Times New Roman" panose="02020603050405020304" pitchFamily="18" charset="0"/>
            </a:endParaRPr>
          </a:p>
        </p:txBody>
      </p:sp>
      <p:cxnSp>
        <p:nvCxnSpPr>
          <p:cNvPr id="12" name="直接连接符 11"/>
          <p:cNvCxnSpPr/>
          <p:nvPr/>
        </p:nvCxnSpPr>
        <p:spPr>
          <a:xfrm>
            <a:off x="7211396" y="2422905"/>
            <a:ext cx="3627409" cy="0"/>
          </a:xfrm>
          <a:prstGeom prst="line">
            <a:avLst/>
          </a:prstGeom>
          <a:ln>
            <a:solidFill>
              <a:srgbClr val="E15D3F"/>
            </a:solidFill>
          </a:ln>
        </p:spPr>
        <p:style>
          <a:lnRef idx="1">
            <a:schemeClr val="accent1"/>
          </a:lnRef>
          <a:fillRef idx="0">
            <a:schemeClr val="accent1"/>
          </a:fillRef>
          <a:effectRef idx="0">
            <a:schemeClr val="accent1"/>
          </a:effectRef>
          <a:fontRef idx="minor">
            <a:schemeClr val="tx1"/>
          </a:fontRef>
        </p:style>
      </p:cxnSp>
      <p:cxnSp>
        <p:nvCxnSpPr>
          <p:cNvPr id="13" name="直接连接符 12"/>
          <p:cNvCxnSpPr/>
          <p:nvPr/>
        </p:nvCxnSpPr>
        <p:spPr>
          <a:xfrm>
            <a:off x="7211396" y="3252506"/>
            <a:ext cx="3627409" cy="0"/>
          </a:xfrm>
          <a:prstGeom prst="line">
            <a:avLst/>
          </a:prstGeom>
          <a:ln>
            <a:solidFill>
              <a:srgbClr val="E15D3F"/>
            </a:solidFill>
          </a:ln>
        </p:spPr>
        <p:style>
          <a:lnRef idx="1">
            <a:schemeClr val="accent1"/>
          </a:lnRef>
          <a:fillRef idx="0">
            <a:schemeClr val="accent1"/>
          </a:fillRef>
          <a:effectRef idx="0">
            <a:schemeClr val="accent1"/>
          </a:effectRef>
          <a:fontRef idx="minor">
            <a:schemeClr val="tx1"/>
          </a:fontRef>
        </p:style>
      </p:cxnSp>
      <p:cxnSp>
        <p:nvCxnSpPr>
          <p:cNvPr id="14" name="直接连接符 13"/>
          <p:cNvCxnSpPr/>
          <p:nvPr/>
        </p:nvCxnSpPr>
        <p:spPr>
          <a:xfrm>
            <a:off x="7211396" y="4095927"/>
            <a:ext cx="3627409" cy="0"/>
          </a:xfrm>
          <a:prstGeom prst="line">
            <a:avLst/>
          </a:prstGeom>
          <a:ln>
            <a:solidFill>
              <a:srgbClr val="E15D3F"/>
            </a:solidFill>
          </a:ln>
        </p:spPr>
        <p:style>
          <a:lnRef idx="1">
            <a:schemeClr val="accent1"/>
          </a:lnRef>
          <a:fillRef idx="0">
            <a:schemeClr val="accent1"/>
          </a:fillRef>
          <a:effectRef idx="0">
            <a:schemeClr val="accent1"/>
          </a:effectRef>
          <a:fontRef idx="minor">
            <a:schemeClr val="tx1"/>
          </a:fontRef>
        </p:style>
      </p:cxnSp>
      <p:cxnSp>
        <p:nvCxnSpPr>
          <p:cNvPr id="15" name="直接连接符 14"/>
          <p:cNvCxnSpPr/>
          <p:nvPr/>
        </p:nvCxnSpPr>
        <p:spPr>
          <a:xfrm>
            <a:off x="7211396" y="4911708"/>
            <a:ext cx="3627409" cy="0"/>
          </a:xfrm>
          <a:prstGeom prst="line">
            <a:avLst/>
          </a:prstGeom>
          <a:ln>
            <a:solidFill>
              <a:srgbClr val="E15D3F"/>
            </a:solidFill>
          </a:ln>
        </p:spPr>
        <p:style>
          <a:lnRef idx="1">
            <a:schemeClr val="accent1"/>
          </a:lnRef>
          <a:fillRef idx="0">
            <a:schemeClr val="accent1"/>
          </a:fillRef>
          <a:effectRef idx="0">
            <a:schemeClr val="accent1"/>
          </a:effectRef>
          <a:fontRef idx="minor">
            <a:schemeClr val="tx1"/>
          </a:fontRef>
        </p:style>
      </p:cxnSp>
      <p:sp>
        <p:nvSpPr>
          <p:cNvPr id="16" name="矩形 15"/>
          <p:cNvSpPr/>
          <p:nvPr/>
        </p:nvSpPr>
        <p:spPr>
          <a:xfrm>
            <a:off x="0" y="0"/>
            <a:ext cx="12192000" cy="139701"/>
          </a:xfrm>
          <a:prstGeom prst="rect">
            <a:avLst/>
          </a:prstGeom>
          <a:solidFill>
            <a:srgbClr val="A356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17" name="组合 16"/>
          <p:cNvGrpSpPr/>
          <p:nvPr/>
        </p:nvGrpSpPr>
        <p:grpSpPr>
          <a:xfrm>
            <a:off x="1229416" y="2198644"/>
            <a:ext cx="3761684" cy="2452363"/>
            <a:chOff x="7640637" y="-1727200"/>
            <a:chExt cx="5710238" cy="3722688"/>
          </a:xfrm>
        </p:grpSpPr>
        <p:sp>
          <p:nvSpPr>
            <p:cNvPr id="18" name="Freeform 67"/>
            <p:cNvSpPr/>
            <p:nvPr/>
          </p:nvSpPr>
          <p:spPr bwMode="auto">
            <a:xfrm>
              <a:off x="7640637" y="-1727200"/>
              <a:ext cx="5710238" cy="3722688"/>
            </a:xfrm>
            <a:custGeom>
              <a:avLst/>
              <a:gdLst>
                <a:gd name="T0" fmla="*/ 3597 w 3597"/>
                <a:gd name="T1" fmla="*/ 2345 h 2345"/>
                <a:gd name="T2" fmla="*/ 0 w 3597"/>
                <a:gd name="T3" fmla="*/ 2345 h 2345"/>
                <a:gd name="T4" fmla="*/ 86 w 3597"/>
                <a:gd name="T5" fmla="*/ 0 h 2345"/>
                <a:gd name="T6" fmla="*/ 3512 w 3597"/>
                <a:gd name="T7" fmla="*/ 0 h 2345"/>
                <a:gd name="T8" fmla="*/ 3597 w 3597"/>
                <a:gd name="T9" fmla="*/ 2345 h 2345"/>
              </a:gdLst>
              <a:ahLst/>
              <a:cxnLst>
                <a:cxn ang="0">
                  <a:pos x="T0" y="T1"/>
                </a:cxn>
                <a:cxn ang="0">
                  <a:pos x="T2" y="T3"/>
                </a:cxn>
                <a:cxn ang="0">
                  <a:pos x="T4" y="T5"/>
                </a:cxn>
                <a:cxn ang="0">
                  <a:pos x="T6" y="T7"/>
                </a:cxn>
                <a:cxn ang="0">
                  <a:pos x="T8" y="T9"/>
                </a:cxn>
              </a:cxnLst>
              <a:rect l="0" t="0" r="r" b="b"/>
              <a:pathLst>
                <a:path w="3597" h="2345">
                  <a:moveTo>
                    <a:pt x="3597" y="2345"/>
                  </a:moveTo>
                  <a:lnTo>
                    <a:pt x="0" y="2345"/>
                  </a:lnTo>
                  <a:lnTo>
                    <a:pt x="86" y="0"/>
                  </a:lnTo>
                  <a:lnTo>
                    <a:pt x="3512" y="0"/>
                  </a:lnTo>
                  <a:lnTo>
                    <a:pt x="3597" y="2345"/>
                  </a:lnTo>
                  <a:close/>
                </a:path>
              </a:pathLst>
            </a:custGeom>
            <a:solidFill>
              <a:srgbClr val="A3562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 name="Freeform 68"/>
            <p:cNvSpPr/>
            <p:nvPr/>
          </p:nvSpPr>
          <p:spPr bwMode="auto">
            <a:xfrm>
              <a:off x="7640637" y="-1727200"/>
              <a:ext cx="5710238" cy="3722688"/>
            </a:xfrm>
            <a:custGeom>
              <a:avLst/>
              <a:gdLst>
                <a:gd name="T0" fmla="*/ 3597 w 3597"/>
                <a:gd name="T1" fmla="*/ 2345 h 2345"/>
                <a:gd name="T2" fmla="*/ 0 w 3597"/>
                <a:gd name="T3" fmla="*/ 2345 h 2345"/>
                <a:gd name="T4" fmla="*/ 86 w 3597"/>
                <a:gd name="T5" fmla="*/ 0 h 2345"/>
                <a:gd name="T6" fmla="*/ 3512 w 3597"/>
                <a:gd name="T7" fmla="*/ 0 h 2345"/>
                <a:gd name="T8" fmla="*/ 3597 w 3597"/>
                <a:gd name="T9" fmla="*/ 2345 h 2345"/>
              </a:gdLst>
              <a:ahLst/>
              <a:cxnLst>
                <a:cxn ang="0">
                  <a:pos x="T0" y="T1"/>
                </a:cxn>
                <a:cxn ang="0">
                  <a:pos x="T2" y="T3"/>
                </a:cxn>
                <a:cxn ang="0">
                  <a:pos x="T4" y="T5"/>
                </a:cxn>
                <a:cxn ang="0">
                  <a:pos x="T6" y="T7"/>
                </a:cxn>
                <a:cxn ang="0">
                  <a:pos x="T8" y="T9"/>
                </a:cxn>
              </a:cxnLst>
              <a:rect l="0" t="0" r="r" b="b"/>
              <a:pathLst>
                <a:path w="3597" h="2345">
                  <a:moveTo>
                    <a:pt x="3597" y="2345"/>
                  </a:moveTo>
                  <a:lnTo>
                    <a:pt x="0" y="2345"/>
                  </a:lnTo>
                  <a:lnTo>
                    <a:pt x="86" y="0"/>
                  </a:lnTo>
                  <a:lnTo>
                    <a:pt x="3512" y="0"/>
                  </a:lnTo>
                  <a:lnTo>
                    <a:pt x="3597" y="234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 name="Freeform 69"/>
            <p:cNvSpPr/>
            <p:nvPr/>
          </p:nvSpPr>
          <p:spPr bwMode="auto">
            <a:xfrm>
              <a:off x="7854949" y="-1589088"/>
              <a:ext cx="5281613" cy="3408363"/>
            </a:xfrm>
            <a:custGeom>
              <a:avLst/>
              <a:gdLst>
                <a:gd name="T0" fmla="*/ 3327 w 3327"/>
                <a:gd name="T1" fmla="*/ 2147 h 2147"/>
                <a:gd name="T2" fmla="*/ 0 w 3327"/>
                <a:gd name="T3" fmla="*/ 2147 h 2147"/>
                <a:gd name="T4" fmla="*/ 78 w 3327"/>
                <a:gd name="T5" fmla="*/ 0 h 2147"/>
                <a:gd name="T6" fmla="*/ 3249 w 3327"/>
                <a:gd name="T7" fmla="*/ 0 h 2147"/>
                <a:gd name="T8" fmla="*/ 3327 w 3327"/>
                <a:gd name="T9" fmla="*/ 2147 h 2147"/>
              </a:gdLst>
              <a:ahLst/>
              <a:cxnLst>
                <a:cxn ang="0">
                  <a:pos x="T0" y="T1"/>
                </a:cxn>
                <a:cxn ang="0">
                  <a:pos x="T2" y="T3"/>
                </a:cxn>
                <a:cxn ang="0">
                  <a:pos x="T4" y="T5"/>
                </a:cxn>
                <a:cxn ang="0">
                  <a:pos x="T6" y="T7"/>
                </a:cxn>
                <a:cxn ang="0">
                  <a:pos x="T8" y="T9"/>
                </a:cxn>
              </a:cxnLst>
              <a:rect l="0" t="0" r="r" b="b"/>
              <a:pathLst>
                <a:path w="3327" h="2147">
                  <a:moveTo>
                    <a:pt x="3327" y="2147"/>
                  </a:moveTo>
                  <a:lnTo>
                    <a:pt x="0" y="2147"/>
                  </a:lnTo>
                  <a:lnTo>
                    <a:pt x="78" y="0"/>
                  </a:lnTo>
                  <a:lnTo>
                    <a:pt x="3249" y="0"/>
                  </a:lnTo>
                  <a:lnTo>
                    <a:pt x="3327" y="2147"/>
                  </a:lnTo>
                  <a:close/>
                </a:path>
              </a:pathLst>
            </a:custGeom>
            <a:solidFill>
              <a:srgbClr val="06592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 name="Freeform 70"/>
            <p:cNvSpPr/>
            <p:nvPr/>
          </p:nvSpPr>
          <p:spPr bwMode="auto">
            <a:xfrm>
              <a:off x="7854949" y="-1589088"/>
              <a:ext cx="5281613" cy="3408363"/>
            </a:xfrm>
            <a:custGeom>
              <a:avLst/>
              <a:gdLst>
                <a:gd name="T0" fmla="*/ 3327 w 3327"/>
                <a:gd name="T1" fmla="*/ 2147 h 2147"/>
                <a:gd name="T2" fmla="*/ 0 w 3327"/>
                <a:gd name="T3" fmla="*/ 2147 h 2147"/>
                <a:gd name="T4" fmla="*/ 78 w 3327"/>
                <a:gd name="T5" fmla="*/ 0 h 2147"/>
                <a:gd name="T6" fmla="*/ 3249 w 3327"/>
                <a:gd name="T7" fmla="*/ 0 h 2147"/>
                <a:gd name="T8" fmla="*/ 3327 w 3327"/>
                <a:gd name="T9" fmla="*/ 2147 h 2147"/>
              </a:gdLst>
              <a:ahLst/>
              <a:cxnLst>
                <a:cxn ang="0">
                  <a:pos x="T0" y="T1"/>
                </a:cxn>
                <a:cxn ang="0">
                  <a:pos x="T2" y="T3"/>
                </a:cxn>
                <a:cxn ang="0">
                  <a:pos x="T4" y="T5"/>
                </a:cxn>
                <a:cxn ang="0">
                  <a:pos x="T6" y="T7"/>
                </a:cxn>
                <a:cxn ang="0">
                  <a:pos x="T8" y="T9"/>
                </a:cxn>
              </a:cxnLst>
              <a:rect l="0" t="0" r="r" b="b"/>
              <a:pathLst>
                <a:path w="3327" h="2147">
                  <a:moveTo>
                    <a:pt x="3327" y="2147"/>
                  </a:moveTo>
                  <a:lnTo>
                    <a:pt x="0" y="2147"/>
                  </a:lnTo>
                  <a:lnTo>
                    <a:pt x="78" y="0"/>
                  </a:lnTo>
                  <a:lnTo>
                    <a:pt x="3249" y="0"/>
                  </a:lnTo>
                  <a:lnTo>
                    <a:pt x="3327" y="214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 name="Freeform 71"/>
            <p:cNvSpPr>
              <a:spLocks noEditPoints="1"/>
            </p:cNvSpPr>
            <p:nvPr/>
          </p:nvSpPr>
          <p:spPr bwMode="auto">
            <a:xfrm>
              <a:off x="7851774" y="-1589088"/>
              <a:ext cx="5153025" cy="3408363"/>
            </a:xfrm>
            <a:custGeom>
              <a:avLst/>
              <a:gdLst>
                <a:gd name="T0" fmla="*/ 20 w 1372"/>
                <a:gd name="T1" fmla="*/ 397 h 907"/>
                <a:gd name="T2" fmla="*/ 18 w 1372"/>
                <a:gd name="T3" fmla="*/ 397 h 907"/>
                <a:gd name="T4" fmla="*/ 0 w 1372"/>
                <a:gd name="T5" fmla="*/ 907 h 907"/>
                <a:gd name="T6" fmla="*/ 1 w 1372"/>
                <a:gd name="T7" fmla="*/ 907 h 907"/>
                <a:gd name="T8" fmla="*/ 20 w 1372"/>
                <a:gd name="T9" fmla="*/ 397 h 907"/>
                <a:gd name="T10" fmla="*/ 1372 w 1372"/>
                <a:gd name="T11" fmla="*/ 0 h 907"/>
                <a:gd name="T12" fmla="*/ 1342 w 1372"/>
                <a:gd name="T13" fmla="*/ 0 h 907"/>
                <a:gd name="T14" fmla="*/ 60 w 1372"/>
                <a:gd name="T15" fmla="*/ 0 h 907"/>
                <a:gd name="T16" fmla="*/ 33 w 1372"/>
                <a:gd name="T17" fmla="*/ 0 h 907"/>
                <a:gd name="T18" fmla="*/ 22 w 1372"/>
                <a:gd name="T19" fmla="*/ 290 h 907"/>
                <a:gd name="T20" fmla="*/ 23 w 1372"/>
                <a:gd name="T21" fmla="*/ 290 h 907"/>
                <a:gd name="T22" fmla="*/ 34 w 1372"/>
                <a:gd name="T23" fmla="*/ 0 h 907"/>
                <a:gd name="T24" fmla="*/ 1372 w 1372"/>
                <a:gd name="T25" fmla="*/ 0 h 9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72" h="906">
                  <a:moveTo>
                    <a:pt x="20" y="397"/>
                  </a:moveTo>
                  <a:cubicBezTo>
                    <a:pt x="19" y="397"/>
                    <a:pt x="19" y="397"/>
                    <a:pt x="18" y="397"/>
                  </a:cubicBezTo>
                  <a:cubicBezTo>
                    <a:pt x="0" y="907"/>
                    <a:pt x="0" y="907"/>
                    <a:pt x="0" y="907"/>
                  </a:cubicBezTo>
                  <a:cubicBezTo>
                    <a:pt x="1" y="907"/>
                    <a:pt x="1" y="907"/>
                    <a:pt x="1" y="907"/>
                  </a:cubicBezTo>
                  <a:cubicBezTo>
                    <a:pt x="20" y="397"/>
                    <a:pt x="20" y="397"/>
                    <a:pt x="20" y="397"/>
                  </a:cubicBezTo>
                  <a:moveTo>
                    <a:pt x="1372" y="0"/>
                  </a:moveTo>
                  <a:cubicBezTo>
                    <a:pt x="1342" y="0"/>
                    <a:pt x="1342" y="0"/>
                    <a:pt x="1342" y="0"/>
                  </a:cubicBezTo>
                  <a:cubicBezTo>
                    <a:pt x="60" y="0"/>
                    <a:pt x="60" y="0"/>
                    <a:pt x="60" y="0"/>
                  </a:cubicBezTo>
                  <a:cubicBezTo>
                    <a:pt x="33" y="0"/>
                    <a:pt x="33" y="0"/>
                    <a:pt x="33" y="0"/>
                  </a:cubicBezTo>
                  <a:cubicBezTo>
                    <a:pt x="22" y="290"/>
                    <a:pt x="22" y="290"/>
                    <a:pt x="22" y="290"/>
                  </a:cubicBezTo>
                  <a:cubicBezTo>
                    <a:pt x="23" y="290"/>
                    <a:pt x="23" y="290"/>
                    <a:pt x="23" y="290"/>
                  </a:cubicBezTo>
                  <a:cubicBezTo>
                    <a:pt x="34" y="0"/>
                    <a:pt x="34" y="0"/>
                    <a:pt x="34" y="0"/>
                  </a:cubicBezTo>
                  <a:cubicBezTo>
                    <a:pt x="1372" y="0"/>
                    <a:pt x="1372" y="0"/>
                    <a:pt x="1372" y="0"/>
                  </a:cubicBezTo>
                </a:path>
              </a:pathLst>
            </a:custGeom>
            <a:solidFill>
              <a:srgbClr val="6449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 name="Freeform 72"/>
            <p:cNvSpPr>
              <a:spLocks noEditPoints="1"/>
            </p:cNvSpPr>
            <p:nvPr/>
          </p:nvSpPr>
          <p:spPr bwMode="auto">
            <a:xfrm>
              <a:off x="7854949" y="-1589088"/>
              <a:ext cx="5265738" cy="3408363"/>
            </a:xfrm>
            <a:custGeom>
              <a:avLst/>
              <a:gdLst>
                <a:gd name="T0" fmla="*/ 1165 w 1402"/>
                <a:gd name="T1" fmla="*/ 878 h 907"/>
                <a:gd name="T2" fmla="*/ 978 w 1402"/>
                <a:gd name="T3" fmla="*/ 878 h 907"/>
                <a:gd name="T4" fmla="*/ 958 w 1402"/>
                <a:gd name="T5" fmla="*/ 906 h 907"/>
                <a:gd name="T6" fmla="*/ 959 w 1402"/>
                <a:gd name="T7" fmla="*/ 907 h 907"/>
                <a:gd name="T8" fmla="*/ 1144 w 1402"/>
                <a:gd name="T9" fmla="*/ 907 h 907"/>
                <a:gd name="T10" fmla="*/ 1167 w 1402"/>
                <a:gd name="T11" fmla="*/ 882 h 907"/>
                <a:gd name="T12" fmla="*/ 1165 w 1402"/>
                <a:gd name="T13" fmla="*/ 878 h 907"/>
                <a:gd name="T14" fmla="*/ 45 w 1402"/>
                <a:gd name="T15" fmla="*/ 395 h 907"/>
                <a:gd name="T16" fmla="*/ 19 w 1402"/>
                <a:gd name="T17" fmla="*/ 397 h 907"/>
                <a:gd name="T18" fmla="*/ 0 w 1402"/>
                <a:gd name="T19" fmla="*/ 907 h 907"/>
                <a:gd name="T20" fmla="*/ 455 w 1402"/>
                <a:gd name="T21" fmla="*/ 907 h 907"/>
                <a:gd name="T22" fmla="*/ 430 w 1402"/>
                <a:gd name="T23" fmla="*/ 878 h 907"/>
                <a:gd name="T24" fmla="*/ 27 w 1402"/>
                <a:gd name="T25" fmla="*/ 878 h 907"/>
                <a:gd name="T26" fmla="*/ 45 w 1402"/>
                <a:gd name="T27" fmla="*/ 395 h 907"/>
                <a:gd name="T28" fmla="*/ 1371 w 1402"/>
                <a:gd name="T29" fmla="*/ 0 h 907"/>
                <a:gd name="T30" fmla="*/ 33 w 1402"/>
                <a:gd name="T31" fmla="*/ 0 h 907"/>
                <a:gd name="T32" fmla="*/ 22 w 1402"/>
                <a:gd name="T33" fmla="*/ 290 h 907"/>
                <a:gd name="T34" fmla="*/ 24 w 1402"/>
                <a:gd name="T35" fmla="*/ 290 h 907"/>
                <a:gd name="T36" fmla="*/ 49 w 1402"/>
                <a:gd name="T37" fmla="*/ 288 h 907"/>
                <a:gd name="T38" fmla="*/ 58 w 1402"/>
                <a:gd name="T39" fmla="*/ 17 h 907"/>
                <a:gd name="T40" fmla="*/ 1342 w 1402"/>
                <a:gd name="T41" fmla="*/ 17 h 907"/>
                <a:gd name="T42" fmla="*/ 1372 w 1402"/>
                <a:gd name="T43" fmla="*/ 840 h 907"/>
                <a:gd name="T44" fmla="*/ 1402 w 1402"/>
                <a:gd name="T45" fmla="*/ 855 h 907"/>
                <a:gd name="T46" fmla="*/ 1371 w 1402"/>
                <a:gd name="T47" fmla="*/ 0 h 9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402" h="906">
                  <a:moveTo>
                    <a:pt x="1165" y="878"/>
                  </a:moveTo>
                  <a:cubicBezTo>
                    <a:pt x="978" y="878"/>
                    <a:pt x="978" y="878"/>
                    <a:pt x="978" y="878"/>
                  </a:cubicBezTo>
                  <a:cubicBezTo>
                    <a:pt x="958" y="906"/>
                    <a:pt x="958" y="906"/>
                    <a:pt x="958" y="906"/>
                  </a:cubicBezTo>
                  <a:cubicBezTo>
                    <a:pt x="959" y="907"/>
                    <a:pt x="959" y="907"/>
                    <a:pt x="959" y="907"/>
                  </a:cubicBezTo>
                  <a:cubicBezTo>
                    <a:pt x="1144" y="907"/>
                    <a:pt x="1144" y="907"/>
                    <a:pt x="1144" y="907"/>
                  </a:cubicBezTo>
                  <a:cubicBezTo>
                    <a:pt x="1151" y="898"/>
                    <a:pt x="1159" y="889"/>
                    <a:pt x="1167" y="882"/>
                  </a:cubicBezTo>
                  <a:cubicBezTo>
                    <a:pt x="1167" y="880"/>
                    <a:pt x="1166" y="879"/>
                    <a:pt x="1165" y="878"/>
                  </a:cubicBezTo>
                  <a:moveTo>
                    <a:pt x="45" y="395"/>
                  </a:moveTo>
                  <a:cubicBezTo>
                    <a:pt x="36" y="396"/>
                    <a:pt x="27" y="397"/>
                    <a:pt x="19" y="397"/>
                  </a:cubicBezTo>
                  <a:cubicBezTo>
                    <a:pt x="0" y="907"/>
                    <a:pt x="0" y="907"/>
                    <a:pt x="0" y="907"/>
                  </a:cubicBezTo>
                  <a:cubicBezTo>
                    <a:pt x="455" y="907"/>
                    <a:pt x="455" y="907"/>
                    <a:pt x="455" y="907"/>
                  </a:cubicBezTo>
                  <a:cubicBezTo>
                    <a:pt x="430" y="878"/>
                    <a:pt x="430" y="878"/>
                    <a:pt x="430" y="878"/>
                  </a:cubicBezTo>
                  <a:cubicBezTo>
                    <a:pt x="27" y="878"/>
                    <a:pt x="27" y="878"/>
                    <a:pt x="27" y="878"/>
                  </a:cubicBezTo>
                  <a:cubicBezTo>
                    <a:pt x="45" y="395"/>
                    <a:pt x="45" y="395"/>
                    <a:pt x="45" y="395"/>
                  </a:cubicBezTo>
                  <a:moveTo>
                    <a:pt x="1371" y="0"/>
                  </a:moveTo>
                  <a:cubicBezTo>
                    <a:pt x="33" y="0"/>
                    <a:pt x="33" y="0"/>
                    <a:pt x="33" y="0"/>
                  </a:cubicBezTo>
                  <a:cubicBezTo>
                    <a:pt x="22" y="290"/>
                    <a:pt x="22" y="290"/>
                    <a:pt x="22" y="290"/>
                  </a:cubicBezTo>
                  <a:cubicBezTo>
                    <a:pt x="23" y="290"/>
                    <a:pt x="24" y="290"/>
                    <a:pt x="24" y="290"/>
                  </a:cubicBezTo>
                  <a:cubicBezTo>
                    <a:pt x="33" y="290"/>
                    <a:pt x="41" y="289"/>
                    <a:pt x="49" y="288"/>
                  </a:cubicBezTo>
                  <a:cubicBezTo>
                    <a:pt x="58" y="17"/>
                    <a:pt x="58" y="17"/>
                    <a:pt x="58" y="17"/>
                  </a:cubicBezTo>
                  <a:cubicBezTo>
                    <a:pt x="1342" y="17"/>
                    <a:pt x="1342" y="17"/>
                    <a:pt x="1342" y="17"/>
                  </a:cubicBezTo>
                  <a:cubicBezTo>
                    <a:pt x="1372" y="840"/>
                    <a:pt x="1372" y="840"/>
                    <a:pt x="1372" y="840"/>
                  </a:cubicBezTo>
                  <a:cubicBezTo>
                    <a:pt x="1382" y="844"/>
                    <a:pt x="1392" y="849"/>
                    <a:pt x="1402" y="855"/>
                  </a:cubicBezTo>
                  <a:cubicBezTo>
                    <a:pt x="1371" y="0"/>
                    <a:pt x="1371" y="0"/>
                    <a:pt x="1371" y="0"/>
                  </a:cubicBezTo>
                </a:path>
              </a:pathLst>
            </a:custGeom>
            <a:solidFill>
              <a:srgbClr val="064B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 name="Freeform 73"/>
            <p:cNvSpPr/>
            <p:nvPr/>
          </p:nvSpPr>
          <p:spPr bwMode="auto">
            <a:xfrm>
              <a:off x="8024812" y="-841375"/>
              <a:ext cx="4397375" cy="1017588"/>
            </a:xfrm>
            <a:custGeom>
              <a:avLst/>
              <a:gdLst>
                <a:gd name="T0" fmla="*/ 590 w 1171"/>
                <a:gd name="T1" fmla="*/ 0 h 271"/>
                <a:gd name="T2" fmla="*/ 426 w 1171"/>
                <a:gd name="T3" fmla="*/ 18 h 271"/>
                <a:gd name="T4" fmla="*/ 311 w 1171"/>
                <a:gd name="T5" fmla="*/ 49 h 271"/>
                <a:gd name="T6" fmla="*/ 213 w 1171"/>
                <a:gd name="T7" fmla="*/ 62 h 271"/>
                <a:gd name="T8" fmla="*/ 241 w 1171"/>
                <a:gd name="T9" fmla="*/ 30 h 271"/>
                <a:gd name="T10" fmla="*/ 211 w 1171"/>
                <a:gd name="T11" fmla="*/ 25 h 271"/>
                <a:gd name="T12" fmla="*/ 86 w 1171"/>
                <a:gd name="T13" fmla="*/ 57 h 271"/>
                <a:gd name="T14" fmla="*/ 4 w 1171"/>
                <a:gd name="T15" fmla="*/ 89 h 271"/>
                <a:gd name="T16" fmla="*/ 0 w 1171"/>
                <a:gd name="T17" fmla="*/ 196 h 271"/>
                <a:gd name="T18" fmla="*/ 87 w 1171"/>
                <a:gd name="T19" fmla="*/ 188 h 271"/>
                <a:gd name="T20" fmla="*/ 118 w 1171"/>
                <a:gd name="T21" fmla="*/ 186 h 271"/>
                <a:gd name="T22" fmla="*/ 169 w 1171"/>
                <a:gd name="T23" fmla="*/ 206 h 271"/>
                <a:gd name="T24" fmla="*/ 96 w 1171"/>
                <a:gd name="T25" fmla="*/ 258 h 271"/>
                <a:gd name="T26" fmla="*/ 160 w 1171"/>
                <a:gd name="T27" fmla="*/ 271 h 271"/>
                <a:gd name="T28" fmla="*/ 297 w 1171"/>
                <a:gd name="T29" fmla="*/ 243 h 271"/>
                <a:gd name="T30" fmla="*/ 455 w 1171"/>
                <a:gd name="T31" fmla="*/ 198 h 271"/>
                <a:gd name="T32" fmla="*/ 542 w 1171"/>
                <a:gd name="T33" fmla="*/ 186 h 271"/>
                <a:gd name="T34" fmla="*/ 562 w 1171"/>
                <a:gd name="T35" fmla="*/ 186 h 271"/>
                <a:gd name="T36" fmla="*/ 584 w 1171"/>
                <a:gd name="T37" fmla="*/ 186 h 271"/>
                <a:gd name="T38" fmla="*/ 604 w 1171"/>
                <a:gd name="T39" fmla="*/ 186 h 271"/>
                <a:gd name="T40" fmla="*/ 536 w 1171"/>
                <a:gd name="T41" fmla="*/ 226 h 271"/>
                <a:gd name="T42" fmla="*/ 539 w 1171"/>
                <a:gd name="T43" fmla="*/ 231 h 271"/>
                <a:gd name="T44" fmla="*/ 543 w 1171"/>
                <a:gd name="T45" fmla="*/ 247 h 271"/>
                <a:gd name="T46" fmla="*/ 717 w 1171"/>
                <a:gd name="T47" fmla="*/ 205 h 271"/>
                <a:gd name="T48" fmla="*/ 900 w 1171"/>
                <a:gd name="T49" fmla="*/ 187 h 271"/>
                <a:gd name="T50" fmla="*/ 1080 w 1171"/>
                <a:gd name="T51" fmla="*/ 145 h 271"/>
                <a:gd name="T52" fmla="*/ 941 w 1171"/>
                <a:gd name="T53" fmla="*/ 129 h 271"/>
                <a:gd name="T54" fmla="*/ 1135 w 1171"/>
                <a:gd name="T55" fmla="*/ 74 h 271"/>
                <a:gd name="T56" fmla="*/ 1154 w 1171"/>
                <a:gd name="T57" fmla="*/ 39 h 271"/>
                <a:gd name="T58" fmla="*/ 1128 w 1171"/>
                <a:gd name="T59" fmla="*/ 36 h 271"/>
                <a:gd name="T60" fmla="*/ 1067 w 1171"/>
                <a:gd name="T61" fmla="*/ 39 h 271"/>
                <a:gd name="T62" fmla="*/ 922 w 1171"/>
                <a:gd name="T63" fmla="*/ 53 h 271"/>
                <a:gd name="T64" fmla="*/ 859 w 1171"/>
                <a:gd name="T65" fmla="*/ 45 h 271"/>
                <a:gd name="T66" fmla="*/ 860 w 1171"/>
                <a:gd name="T67" fmla="*/ 45 h 271"/>
                <a:gd name="T68" fmla="*/ 866 w 1171"/>
                <a:gd name="T69" fmla="*/ 33 h 271"/>
                <a:gd name="T70" fmla="*/ 850 w 1171"/>
                <a:gd name="T71" fmla="*/ 27 h 271"/>
                <a:gd name="T72" fmla="*/ 827 w 1171"/>
                <a:gd name="T73" fmla="*/ 24 h 271"/>
                <a:gd name="T74" fmla="*/ 804 w 1171"/>
                <a:gd name="T75" fmla="*/ 25 h 271"/>
                <a:gd name="T76" fmla="*/ 785 w 1171"/>
                <a:gd name="T77" fmla="*/ 26 h 271"/>
                <a:gd name="T78" fmla="*/ 785 w 1171"/>
                <a:gd name="T79" fmla="*/ 26 h 271"/>
                <a:gd name="T80" fmla="*/ 783 w 1171"/>
                <a:gd name="T81" fmla="*/ 26 h 271"/>
                <a:gd name="T82" fmla="*/ 665 w 1171"/>
                <a:gd name="T83" fmla="*/ 30 h 271"/>
                <a:gd name="T84" fmla="*/ 550 w 1171"/>
                <a:gd name="T85" fmla="*/ 35 h 271"/>
                <a:gd name="T86" fmla="*/ 516 w 1171"/>
                <a:gd name="T87" fmla="*/ 31 h 271"/>
                <a:gd name="T88" fmla="*/ 620 w 1171"/>
                <a:gd name="T89" fmla="*/ 2 h 271"/>
                <a:gd name="T90" fmla="*/ 590 w 1171"/>
                <a:gd name="T91" fmla="*/ 0 h 2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171" h="271">
                  <a:moveTo>
                    <a:pt x="590" y="0"/>
                  </a:moveTo>
                  <a:cubicBezTo>
                    <a:pt x="536" y="0"/>
                    <a:pt x="476" y="11"/>
                    <a:pt x="426" y="18"/>
                  </a:cubicBezTo>
                  <a:cubicBezTo>
                    <a:pt x="385" y="23"/>
                    <a:pt x="349" y="38"/>
                    <a:pt x="311" y="49"/>
                  </a:cubicBezTo>
                  <a:cubicBezTo>
                    <a:pt x="280" y="57"/>
                    <a:pt x="241" y="54"/>
                    <a:pt x="213" y="62"/>
                  </a:cubicBezTo>
                  <a:cubicBezTo>
                    <a:pt x="220" y="60"/>
                    <a:pt x="260" y="43"/>
                    <a:pt x="241" y="30"/>
                  </a:cubicBezTo>
                  <a:cubicBezTo>
                    <a:pt x="232" y="26"/>
                    <a:pt x="222" y="25"/>
                    <a:pt x="211" y="25"/>
                  </a:cubicBezTo>
                  <a:cubicBezTo>
                    <a:pt x="171" y="25"/>
                    <a:pt x="117" y="46"/>
                    <a:pt x="86" y="57"/>
                  </a:cubicBezTo>
                  <a:cubicBezTo>
                    <a:pt x="54" y="69"/>
                    <a:pt x="35" y="84"/>
                    <a:pt x="4" y="89"/>
                  </a:cubicBezTo>
                  <a:cubicBezTo>
                    <a:pt x="0" y="196"/>
                    <a:pt x="0" y="196"/>
                    <a:pt x="0" y="196"/>
                  </a:cubicBezTo>
                  <a:cubicBezTo>
                    <a:pt x="29" y="194"/>
                    <a:pt x="58" y="191"/>
                    <a:pt x="87" y="188"/>
                  </a:cubicBezTo>
                  <a:cubicBezTo>
                    <a:pt x="96" y="187"/>
                    <a:pt x="107" y="186"/>
                    <a:pt x="118" y="186"/>
                  </a:cubicBezTo>
                  <a:cubicBezTo>
                    <a:pt x="138" y="186"/>
                    <a:pt x="158" y="190"/>
                    <a:pt x="169" y="206"/>
                  </a:cubicBezTo>
                  <a:cubicBezTo>
                    <a:pt x="181" y="224"/>
                    <a:pt x="19" y="224"/>
                    <a:pt x="96" y="258"/>
                  </a:cubicBezTo>
                  <a:cubicBezTo>
                    <a:pt x="117" y="267"/>
                    <a:pt x="138" y="271"/>
                    <a:pt x="160" y="271"/>
                  </a:cubicBezTo>
                  <a:cubicBezTo>
                    <a:pt x="206" y="271"/>
                    <a:pt x="253" y="254"/>
                    <a:pt x="297" y="243"/>
                  </a:cubicBezTo>
                  <a:cubicBezTo>
                    <a:pt x="351" y="230"/>
                    <a:pt x="404" y="215"/>
                    <a:pt x="455" y="198"/>
                  </a:cubicBezTo>
                  <a:cubicBezTo>
                    <a:pt x="487" y="188"/>
                    <a:pt x="514" y="186"/>
                    <a:pt x="542" y="186"/>
                  </a:cubicBezTo>
                  <a:cubicBezTo>
                    <a:pt x="549" y="186"/>
                    <a:pt x="555" y="186"/>
                    <a:pt x="562" y="186"/>
                  </a:cubicBezTo>
                  <a:cubicBezTo>
                    <a:pt x="569" y="186"/>
                    <a:pt x="576" y="186"/>
                    <a:pt x="584" y="186"/>
                  </a:cubicBezTo>
                  <a:cubicBezTo>
                    <a:pt x="590" y="186"/>
                    <a:pt x="597" y="186"/>
                    <a:pt x="604" y="186"/>
                  </a:cubicBezTo>
                  <a:cubicBezTo>
                    <a:pt x="586" y="201"/>
                    <a:pt x="554" y="210"/>
                    <a:pt x="536" y="226"/>
                  </a:cubicBezTo>
                  <a:cubicBezTo>
                    <a:pt x="538" y="228"/>
                    <a:pt x="538" y="229"/>
                    <a:pt x="539" y="231"/>
                  </a:cubicBezTo>
                  <a:cubicBezTo>
                    <a:pt x="529" y="242"/>
                    <a:pt x="532" y="247"/>
                    <a:pt x="543" y="247"/>
                  </a:cubicBezTo>
                  <a:cubicBezTo>
                    <a:pt x="575" y="247"/>
                    <a:pt x="675" y="209"/>
                    <a:pt x="717" y="205"/>
                  </a:cubicBezTo>
                  <a:cubicBezTo>
                    <a:pt x="778" y="198"/>
                    <a:pt x="839" y="194"/>
                    <a:pt x="900" y="187"/>
                  </a:cubicBezTo>
                  <a:cubicBezTo>
                    <a:pt x="918" y="184"/>
                    <a:pt x="1081" y="166"/>
                    <a:pt x="1080" y="145"/>
                  </a:cubicBezTo>
                  <a:cubicBezTo>
                    <a:pt x="1079" y="130"/>
                    <a:pt x="945" y="146"/>
                    <a:pt x="941" y="129"/>
                  </a:cubicBezTo>
                  <a:cubicBezTo>
                    <a:pt x="930" y="83"/>
                    <a:pt x="1107" y="84"/>
                    <a:pt x="1135" y="74"/>
                  </a:cubicBezTo>
                  <a:cubicBezTo>
                    <a:pt x="1156" y="66"/>
                    <a:pt x="1171" y="51"/>
                    <a:pt x="1154" y="39"/>
                  </a:cubicBezTo>
                  <a:cubicBezTo>
                    <a:pt x="1151" y="37"/>
                    <a:pt x="1141" y="36"/>
                    <a:pt x="1128" y="36"/>
                  </a:cubicBezTo>
                  <a:cubicBezTo>
                    <a:pt x="1105" y="36"/>
                    <a:pt x="1075" y="38"/>
                    <a:pt x="1067" y="39"/>
                  </a:cubicBezTo>
                  <a:cubicBezTo>
                    <a:pt x="1022" y="42"/>
                    <a:pt x="971" y="53"/>
                    <a:pt x="922" y="53"/>
                  </a:cubicBezTo>
                  <a:cubicBezTo>
                    <a:pt x="900" y="53"/>
                    <a:pt x="879" y="51"/>
                    <a:pt x="859" y="45"/>
                  </a:cubicBezTo>
                  <a:cubicBezTo>
                    <a:pt x="859" y="45"/>
                    <a:pt x="860" y="45"/>
                    <a:pt x="860" y="45"/>
                  </a:cubicBezTo>
                  <a:cubicBezTo>
                    <a:pt x="861" y="45"/>
                    <a:pt x="866" y="34"/>
                    <a:pt x="866" y="33"/>
                  </a:cubicBezTo>
                  <a:cubicBezTo>
                    <a:pt x="864" y="26"/>
                    <a:pt x="855" y="30"/>
                    <a:pt x="850" y="27"/>
                  </a:cubicBezTo>
                  <a:cubicBezTo>
                    <a:pt x="845" y="25"/>
                    <a:pt x="836" y="24"/>
                    <a:pt x="827" y="24"/>
                  </a:cubicBezTo>
                  <a:cubicBezTo>
                    <a:pt x="819" y="24"/>
                    <a:pt x="811" y="25"/>
                    <a:pt x="804" y="25"/>
                  </a:cubicBezTo>
                  <a:cubicBezTo>
                    <a:pt x="797" y="25"/>
                    <a:pt x="790" y="26"/>
                    <a:pt x="785" y="26"/>
                  </a:cubicBezTo>
                  <a:cubicBezTo>
                    <a:pt x="785" y="26"/>
                    <a:pt x="785" y="26"/>
                    <a:pt x="785" y="26"/>
                  </a:cubicBezTo>
                  <a:cubicBezTo>
                    <a:pt x="784" y="26"/>
                    <a:pt x="784" y="26"/>
                    <a:pt x="783" y="26"/>
                  </a:cubicBezTo>
                  <a:cubicBezTo>
                    <a:pt x="743" y="26"/>
                    <a:pt x="704" y="28"/>
                    <a:pt x="665" y="30"/>
                  </a:cubicBezTo>
                  <a:cubicBezTo>
                    <a:pt x="658" y="30"/>
                    <a:pt x="591" y="35"/>
                    <a:pt x="550" y="35"/>
                  </a:cubicBezTo>
                  <a:cubicBezTo>
                    <a:pt x="531" y="35"/>
                    <a:pt x="517" y="34"/>
                    <a:pt x="516" y="31"/>
                  </a:cubicBezTo>
                  <a:cubicBezTo>
                    <a:pt x="516" y="15"/>
                    <a:pt x="601" y="13"/>
                    <a:pt x="620" y="2"/>
                  </a:cubicBezTo>
                  <a:cubicBezTo>
                    <a:pt x="610" y="1"/>
                    <a:pt x="600" y="0"/>
                    <a:pt x="590" y="0"/>
                  </a:cubicBezTo>
                </a:path>
              </a:pathLst>
            </a:custGeom>
            <a:solidFill>
              <a:srgbClr val="0C623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 name="Freeform 75"/>
            <p:cNvSpPr/>
            <p:nvPr/>
          </p:nvSpPr>
          <p:spPr bwMode="auto">
            <a:xfrm>
              <a:off x="7926387" y="-506413"/>
              <a:ext cx="112713" cy="409575"/>
            </a:xfrm>
            <a:custGeom>
              <a:avLst/>
              <a:gdLst>
                <a:gd name="T0" fmla="*/ 30 w 30"/>
                <a:gd name="T1" fmla="*/ 0 h 109"/>
                <a:gd name="T2" fmla="*/ 5 w 30"/>
                <a:gd name="T3" fmla="*/ 2 h 109"/>
                <a:gd name="T4" fmla="*/ 3 w 30"/>
                <a:gd name="T5" fmla="*/ 2 h 109"/>
                <a:gd name="T6" fmla="*/ 0 w 30"/>
                <a:gd name="T7" fmla="*/ 109 h 109"/>
                <a:gd name="T8" fmla="*/ 26 w 30"/>
                <a:gd name="T9" fmla="*/ 107 h 109"/>
                <a:gd name="T10" fmla="*/ 30 w 30"/>
                <a:gd name="T11" fmla="*/ 0 h 109"/>
              </a:gdLst>
              <a:ahLst/>
              <a:cxnLst>
                <a:cxn ang="0">
                  <a:pos x="T0" y="T1"/>
                </a:cxn>
                <a:cxn ang="0">
                  <a:pos x="T2" y="T3"/>
                </a:cxn>
                <a:cxn ang="0">
                  <a:pos x="T4" y="T5"/>
                </a:cxn>
                <a:cxn ang="0">
                  <a:pos x="T6" y="T7"/>
                </a:cxn>
                <a:cxn ang="0">
                  <a:pos x="T8" y="T9"/>
                </a:cxn>
                <a:cxn ang="0">
                  <a:pos x="T10" y="T11"/>
                </a:cxn>
              </a:cxnLst>
              <a:rect l="0" t="0" r="r" b="b"/>
              <a:pathLst>
                <a:path w="30" h="109">
                  <a:moveTo>
                    <a:pt x="30" y="0"/>
                  </a:moveTo>
                  <a:cubicBezTo>
                    <a:pt x="22" y="1"/>
                    <a:pt x="14" y="2"/>
                    <a:pt x="5" y="2"/>
                  </a:cubicBezTo>
                  <a:cubicBezTo>
                    <a:pt x="5" y="2"/>
                    <a:pt x="4" y="2"/>
                    <a:pt x="3" y="2"/>
                  </a:cubicBezTo>
                  <a:cubicBezTo>
                    <a:pt x="0" y="109"/>
                    <a:pt x="0" y="109"/>
                    <a:pt x="0" y="109"/>
                  </a:cubicBezTo>
                  <a:cubicBezTo>
                    <a:pt x="8" y="109"/>
                    <a:pt x="17" y="108"/>
                    <a:pt x="26" y="107"/>
                  </a:cubicBezTo>
                  <a:cubicBezTo>
                    <a:pt x="30" y="0"/>
                    <a:pt x="30" y="0"/>
                    <a:pt x="30" y="0"/>
                  </a:cubicBezTo>
                </a:path>
              </a:pathLst>
            </a:custGeom>
            <a:solidFill>
              <a:srgbClr val="0C552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 name="Freeform 76"/>
            <p:cNvSpPr>
              <a:spLocks noEditPoints="1"/>
            </p:cNvSpPr>
            <p:nvPr/>
          </p:nvSpPr>
          <p:spPr bwMode="auto">
            <a:xfrm>
              <a:off x="8035924" y="327025"/>
              <a:ext cx="4919663" cy="638175"/>
            </a:xfrm>
            <a:custGeom>
              <a:avLst/>
              <a:gdLst>
                <a:gd name="T0" fmla="*/ 404 w 1310"/>
                <a:gd name="T1" fmla="*/ 47 h 170"/>
                <a:gd name="T2" fmla="*/ 24 w 1310"/>
                <a:gd name="T3" fmla="*/ 122 h 170"/>
                <a:gd name="T4" fmla="*/ 5 w 1310"/>
                <a:gd name="T5" fmla="*/ 152 h 170"/>
                <a:gd name="T6" fmla="*/ 31 w 1310"/>
                <a:gd name="T7" fmla="*/ 170 h 170"/>
                <a:gd name="T8" fmla="*/ 39 w 1310"/>
                <a:gd name="T9" fmla="*/ 169 h 170"/>
                <a:gd name="T10" fmla="*/ 339 w 1310"/>
                <a:gd name="T11" fmla="*/ 103 h 170"/>
                <a:gd name="T12" fmla="*/ 404 w 1310"/>
                <a:gd name="T13" fmla="*/ 47 h 170"/>
                <a:gd name="T14" fmla="*/ 683 w 1310"/>
                <a:gd name="T15" fmla="*/ 29 h 170"/>
                <a:gd name="T16" fmla="*/ 681 w 1310"/>
                <a:gd name="T17" fmla="*/ 29 h 170"/>
                <a:gd name="T18" fmla="*/ 434 w 1310"/>
                <a:gd name="T19" fmla="*/ 44 h 170"/>
                <a:gd name="T20" fmla="*/ 475 w 1310"/>
                <a:gd name="T21" fmla="*/ 93 h 170"/>
                <a:gd name="T22" fmla="*/ 515 w 1310"/>
                <a:gd name="T23" fmla="*/ 80 h 170"/>
                <a:gd name="T24" fmla="*/ 671 w 1310"/>
                <a:gd name="T25" fmla="*/ 80 h 170"/>
                <a:gd name="T26" fmla="*/ 678 w 1310"/>
                <a:gd name="T27" fmla="*/ 80 h 170"/>
                <a:gd name="T28" fmla="*/ 688 w 1310"/>
                <a:gd name="T29" fmla="*/ 77 h 170"/>
                <a:gd name="T30" fmla="*/ 683 w 1310"/>
                <a:gd name="T31" fmla="*/ 29 h 170"/>
                <a:gd name="T32" fmla="*/ 982 w 1310"/>
                <a:gd name="T33" fmla="*/ 18 h 170"/>
                <a:gd name="T34" fmla="*/ 979 w 1310"/>
                <a:gd name="T35" fmla="*/ 19 h 170"/>
                <a:gd name="T36" fmla="*/ 814 w 1310"/>
                <a:gd name="T37" fmla="*/ 53 h 170"/>
                <a:gd name="T38" fmla="*/ 693 w 1310"/>
                <a:gd name="T39" fmla="*/ 80 h 170"/>
                <a:gd name="T40" fmla="*/ 827 w 1310"/>
                <a:gd name="T41" fmla="*/ 80 h 170"/>
                <a:gd name="T42" fmla="*/ 865 w 1310"/>
                <a:gd name="T43" fmla="*/ 92 h 170"/>
                <a:gd name="T44" fmla="*/ 881 w 1310"/>
                <a:gd name="T45" fmla="*/ 88 h 170"/>
                <a:gd name="T46" fmla="*/ 953 w 1310"/>
                <a:gd name="T47" fmla="*/ 73 h 170"/>
                <a:gd name="T48" fmla="*/ 982 w 1310"/>
                <a:gd name="T49" fmla="*/ 18 h 170"/>
                <a:gd name="T50" fmla="*/ 1173 w 1310"/>
                <a:gd name="T51" fmla="*/ 0 h 170"/>
                <a:gd name="T52" fmla="*/ 1143 w 1310"/>
                <a:gd name="T53" fmla="*/ 1 h 170"/>
                <a:gd name="T54" fmla="*/ 1061 w 1310"/>
                <a:gd name="T55" fmla="*/ 8 h 170"/>
                <a:gd name="T56" fmla="*/ 1033 w 1310"/>
                <a:gd name="T57" fmla="*/ 61 h 170"/>
                <a:gd name="T58" fmla="*/ 1042 w 1310"/>
                <a:gd name="T59" fmla="*/ 59 h 170"/>
                <a:gd name="T60" fmla="*/ 1162 w 1310"/>
                <a:gd name="T61" fmla="*/ 49 h 170"/>
                <a:gd name="T62" fmla="*/ 1162 w 1310"/>
                <a:gd name="T63" fmla="*/ 49 h 170"/>
                <a:gd name="T64" fmla="*/ 1118 w 1310"/>
                <a:gd name="T65" fmla="*/ 70 h 170"/>
                <a:gd name="T66" fmla="*/ 1022 w 1310"/>
                <a:gd name="T67" fmla="*/ 120 h 170"/>
                <a:gd name="T68" fmla="*/ 1039 w 1310"/>
                <a:gd name="T69" fmla="*/ 156 h 170"/>
                <a:gd name="T70" fmla="*/ 1080 w 1310"/>
                <a:gd name="T71" fmla="*/ 161 h 170"/>
                <a:gd name="T72" fmla="*/ 1278 w 1310"/>
                <a:gd name="T73" fmla="*/ 107 h 170"/>
                <a:gd name="T74" fmla="*/ 1270 w 1310"/>
                <a:gd name="T75" fmla="*/ 59 h 170"/>
                <a:gd name="T76" fmla="*/ 1263 w 1310"/>
                <a:gd name="T77" fmla="*/ 59 h 170"/>
                <a:gd name="T78" fmla="*/ 1213 w 1310"/>
                <a:gd name="T79" fmla="*/ 74 h 170"/>
                <a:gd name="T80" fmla="*/ 1229 w 1310"/>
                <a:gd name="T81" fmla="*/ 28 h 170"/>
                <a:gd name="T82" fmla="*/ 1173 w 1310"/>
                <a:gd name="T8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310" h="170">
                  <a:moveTo>
                    <a:pt x="404" y="47"/>
                  </a:moveTo>
                  <a:cubicBezTo>
                    <a:pt x="274" y="58"/>
                    <a:pt x="145" y="78"/>
                    <a:pt x="24" y="122"/>
                  </a:cubicBezTo>
                  <a:cubicBezTo>
                    <a:pt x="10" y="127"/>
                    <a:pt x="0" y="138"/>
                    <a:pt x="5" y="152"/>
                  </a:cubicBezTo>
                  <a:cubicBezTo>
                    <a:pt x="8" y="162"/>
                    <a:pt x="19" y="170"/>
                    <a:pt x="31" y="170"/>
                  </a:cubicBezTo>
                  <a:cubicBezTo>
                    <a:pt x="34" y="170"/>
                    <a:pt x="37" y="170"/>
                    <a:pt x="39" y="169"/>
                  </a:cubicBezTo>
                  <a:cubicBezTo>
                    <a:pt x="135" y="134"/>
                    <a:pt x="236" y="115"/>
                    <a:pt x="339" y="103"/>
                  </a:cubicBezTo>
                  <a:cubicBezTo>
                    <a:pt x="404" y="47"/>
                    <a:pt x="404" y="47"/>
                    <a:pt x="404" y="47"/>
                  </a:cubicBezTo>
                  <a:moveTo>
                    <a:pt x="683" y="29"/>
                  </a:moveTo>
                  <a:cubicBezTo>
                    <a:pt x="682" y="29"/>
                    <a:pt x="682" y="29"/>
                    <a:pt x="681" y="29"/>
                  </a:cubicBezTo>
                  <a:cubicBezTo>
                    <a:pt x="599" y="34"/>
                    <a:pt x="516" y="38"/>
                    <a:pt x="434" y="44"/>
                  </a:cubicBezTo>
                  <a:cubicBezTo>
                    <a:pt x="475" y="93"/>
                    <a:pt x="475" y="93"/>
                    <a:pt x="475" y="93"/>
                  </a:cubicBezTo>
                  <a:cubicBezTo>
                    <a:pt x="486" y="85"/>
                    <a:pt x="500" y="80"/>
                    <a:pt x="515" y="80"/>
                  </a:cubicBezTo>
                  <a:cubicBezTo>
                    <a:pt x="671" y="80"/>
                    <a:pt x="671" y="80"/>
                    <a:pt x="671" y="80"/>
                  </a:cubicBezTo>
                  <a:cubicBezTo>
                    <a:pt x="678" y="80"/>
                    <a:pt x="678" y="80"/>
                    <a:pt x="678" y="80"/>
                  </a:cubicBezTo>
                  <a:cubicBezTo>
                    <a:pt x="682" y="79"/>
                    <a:pt x="685" y="78"/>
                    <a:pt x="688" y="77"/>
                  </a:cubicBezTo>
                  <a:cubicBezTo>
                    <a:pt x="715" y="68"/>
                    <a:pt x="714" y="29"/>
                    <a:pt x="683" y="29"/>
                  </a:cubicBezTo>
                  <a:moveTo>
                    <a:pt x="982" y="18"/>
                  </a:moveTo>
                  <a:cubicBezTo>
                    <a:pt x="981" y="18"/>
                    <a:pt x="980" y="19"/>
                    <a:pt x="979" y="19"/>
                  </a:cubicBezTo>
                  <a:cubicBezTo>
                    <a:pt x="923" y="27"/>
                    <a:pt x="868" y="39"/>
                    <a:pt x="814" y="53"/>
                  </a:cubicBezTo>
                  <a:cubicBezTo>
                    <a:pt x="774" y="63"/>
                    <a:pt x="733" y="71"/>
                    <a:pt x="693" y="80"/>
                  </a:cubicBezTo>
                  <a:cubicBezTo>
                    <a:pt x="827" y="80"/>
                    <a:pt x="827" y="80"/>
                    <a:pt x="827" y="80"/>
                  </a:cubicBezTo>
                  <a:cubicBezTo>
                    <a:pt x="841" y="80"/>
                    <a:pt x="854" y="85"/>
                    <a:pt x="865" y="92"/>
                  </a:cubicBezTo>
                  <a:cubicBezTo>
                    <a:pt x="870" y="90"/>
                    <a:pt x="876" y="89"/>
                    <a:pt x="881" y="88"/>
                  </a:cubicBezTo>
                  <a:cubicBezTo>
                    <a:pt x="905" y="82"/>
                    <a:pt x="929" y="78"/>
                    <a:pt x="953" y="73"/>
                  </a:cubicBezTo>
                  <a:cubicBezTo>
                    <a:pt x="982" y="18"/>
                    <a:pt x="982" y="18"/>
                    <a:pt x="982" y="18"/>
                  </a:cubicBezTo>
                  <a:moveTo>
                    <a:pt x="1173" y="0"/>
                  </a:moveTo>
                  <a:cubicBezTo>
                    <a:pt x="1162" y="0"/>
                    <a:pt x="1151" y="1"/>
                    <a:pt x="1143" y="1"/>
                  </a:cubicBezTo>
                  <a:cubicBezTo>
                    <a:pt x="1115" y="4"/>
                    <a:pt x="1088" y="6"/>
                    <a:pt x="1061" y="8"/>
                  </a:cubicBezTo>
                  <a:cubicBezTo>
                    <a:pt x="1033" y="61"/>
                    <a:pt x="1033" y="61"/>
                    <a:pt x="1033" y="61"/>
                  </a:cubicBezTo>
                  <a:cubicBezTo>
                    <a:pt x="1036" y="60"/>
                    <a:pt x="1039" y="60"/>
                    <a:pt x="1042" y="59"/>
                  </a:cubicBezTo>
                  <a:cubicBezTo>
                    <a:pt x="1081" y="54"/>
                    <a:pt x="1122" y="49"/>
                    <a:pt x="1162" y="49"/>
                  </a:cubicBezTo>
                  <a:cubicBezTo>
                    <a:pt x="1162" y="49"/>
                    <a:pt x="1162" y="49"/>
                    <a:pt x="1162" y="49"/>
                  </a:cubicBezTo>
                  <a:cubicBezTo>
                    <a:pt x="1151" y="61"/>
                    <a:pt x="1134" y="65"/>
                    <a:pt x="1118" y="70"/>
                  </a:cubicBezTo>
                  <a:cubicBezTo>
                    <a:pt x="1081" y="80"/>
                    <a:pt x="1043" y="88"/>
                    <a:pt x="1022" y="120"/>
                  </a:cubicBezTo>
                  <a:cubicBezTo>
                    <a:pt x="1013" y="134"/>
                    <a:pt x="1022" y="151"/>
                    <a:pt x="1039" y="156"/>
                  </a:cubicBezTo>
                  <a:cubicBezTo>
                    <a:pt x="1053" y="160"/>
                    <a:pt x="1066" y="161"/>
                    <a:pt x="1080" y="161"/>
                  </a:cubicBezTo>
                  <a:cubicBezTo>
                    <a:pt x="1148" y="161"/>
                    <a:pt x="1213" y="120"/>
                    <a:pt x="1278" y="107"/>
                  </a:cubicBezTo>
                  <a:cubicBezTo>
                    <a:pt x="1310" y="100"/>
                    <a:pt x="1300" y="59"/>
                    <a:pt x="1270" y="59"/>
                  </a:cubicBezTo>
                  <a:cubicBezTo>
                    <a:pt x="1268" y="59"/>
                    <a:pt x="1265" y="59"/>
                    <a:pt x="1263" y="59"/>
                  </a:cubicBezTo>
                  <a:cubicBezTo>
                    <a:pt x="1246" y="63"/>
                    <a:pt x="1229" y="68"/>
                    <a:pt x="1213" y="74"/>
                  </a:cubicBezTo>
                  <a:cubicBezTo>
                    <a:pt x="1225" y="61"/>
                    <a:pt x="1233" y="45"/>
                    <a:pt x="1229" y="28"/>
                  </a:cubicBezTo>
                  <a:cubicBezTo>
                    <a:pt x="1225" y="5"/>
                    <a:pt x="1198" y="0"/>
                    <a:pt x="1173" y="0"/>
                  </a:cubicBezTo>
                </a:path>
              </a:pathLst>
            </a:custGeom>
            <a:solidFill>
              <a:srgbClr val="095D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 name="Freeform 77"/>
            <p:cNvSpPr/>
            <p:nvPr/>
          </p:nvSpPr>
          <p:spPr bwMode="auto">
            <a:xfrm>
              <a:off x="7640637" y="-1727200"/>
              <a:ext cx="334963" cy="3722688"/>
            </a:xfrm>
            <a:custGeom>
              <a:avLst/>
              <a:gdLst>
                <a:gd name="T0" fmla="*/ 86 w 211"/>
                <a:gd name="T1" fmla="*/ 0 h 2345"/>
                <a:gd name="T2" fmla="*/ 86 w 211"/>
                <a:gd name="T3" fmla="*/ 0 h 2345"/>
                <a:gd name="T4" fmla="*/ 43 w 211"/>
                <a:gd name="T5" fmla="*/ 1162 h 2345"/>
                <a:gd name="T6" fmla="*/ 41 w 211"/>
                <a:gd name="T7" fmla="*/ 1268 h 2345"/>
                <a:gd name="T8" fmla="*/ 36 w 211"/>
                <a:gd name="T9" fmla="*/ 1365 h 2345"/>
                <a:gd name="T10" fmla="*/ 33 w 211"/>
                <a:gd name="T11" fmla="*/ 1474 h 2345"/>
                <a:gd name="T12" fmla="*/ 31 w 211"/>
                <a:gd name="T13" fmla="*/ 1498 h 2345"/>
                <a:gd name="T14" fmla="*/ 0 w 211"/>
                <a:gd name="T15" fmla="*/ 2345 h 2345"/>
                <a:gd name="T16" fmla="*/ 133 w 211"/>
                <a:gd name="T17" fmla="*/ 2234 h 2345"/>
                <a:gd name="T18" fmla="*/ 131 w 211"/>
                <a:gd name="T19" fmla="*/ 2234 h 2345"/>
                <a:gd name="T20" fmla="*/ 128 w 211"/>
                <a:gd name="T21" fmla="*/ 2234 h 2345"/>
                <a:gd name="T22" fmla="*/ 204 w 211"/>
                <a:gd name="T23" fmla="*/ 87 h 2345"/>
                <a:gd name="T24" fmla="*/ 211 w 211"/>
                <a:gd name="T25" fmla="*/ 87 h 2345"/>
                <a:gd name="T26" fmla="*/ 86 w 211"/>
                <a:gd name="T27" fmla="*/ 0 h 2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1" h="2345">
                  <a:moveTo>
                    <a:pt x="86" y="0"/>
                  </a:moveTo>
                  <a:lnTo>
                    <a:pt x="86" y="0"/>
                  </a:lnTo>
                  <a:lnTo>
                    <a:pt x="43" y="1162"/>
                  </a:lnTo>
                  <a:lnTo>
                    <a:pt x="41" y="1268"/>
                  </a:lnTo>
                  <a:lnTo>
                    <a:pt x="36" y="1365"/>
                  </a:lnTo>
                  <a:lnTo>
                    <a:pt x="33" y="1474"/>
                  </a:lnTo>
                  <a:lnTo>
                    <a:pt x="31" y="1498"/>
                  </a:lnTo>
                  <a:lnTo>
                    <a:pt x="0" y="2345"/>
                  </a:lnTo>
                  <a:lnTo>
                    <a:pt x="133" y="2234"/>
                  </a:lnTo>
                  <a:lnTo>
                    <a:pt x="131" y="2234"/>
                  </a:lnTo>
                  <a:lnTo>
                    <a:pt x="128" y="2234"/>
                  </a:lnTo>
                  <a:lnTo>
                    <a:pt x="204" y="87"/>
                  </a:lnTo>
                  <a:lnTo>
                    <a:pt x="211" y="87"/>
                  </a:lnTo>
                  <a:lnTo>
                    <a:pt x="86" y="0"/>
                  </a:lnTo>
                  <a:close/>
                </a:path>
              </a:pathLst>
            </a:custGeom>
            <a:solidFill>
              <a:srgbClr val="B75F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 name="Freeform 78"/>
            <p:cNvSpPr/>
            <p:nvPr/>
          </p:nvSpPr>
          <p:spPr bwMode="auto">
            <a:xfrm>
              <a:off x="7640637" y="-1727200"/>
              <a:ext cx="334963" cy="3722688"/>
            </a:xfrm>
            <a:custGeom>
              <a:avLst/>
              <a:gdLst>
                <a:gd name="T0" fmla="*/ 86 w 211"/>
                <a:gd name="T1" fmla="*/ 0 h 2345"/>
                <a:gd name="T2" fmla="*/ 86 w 211"/>
                <a:gd name="T3" fmla="*/ 0 h 2345"/>
                <a:gd name="T4" fmla="*/ 43 w 211"/>
                <a:gd name="T5" fmla="*/ 1162 h 2345"/>
                <a:gd name="T6" fmla="*/ 41 w 211"/>
                <a:gd name="T7" fmla="*/ 1268 h 2345"/>
                <a:gd name="T8" fmla="*/ 36 w 211"/>
                <a:gd name="T9" fmla="*/ 1365 h 2345"/>
                <a:gd name="T10" fmla="*/ 33 w 211"/>
                <a:gd name="T11" fmla="*/ 1474 h 2345"/>
                <a:gd name="T12" fmla="*/ 31 w 211"/>
                <a:gd name="T13" fmla="*/ 1498 h 2345"/>
                <a:gd name="T14" fmla="*/ 0 w 211"/>
                <a:gd name="T15" fmla="*/ 2345 h 2345"/>
                <a:gd name="T16" fmla="*/ 133 w 211"/>
                <a:gd name="T17" fmla="*/ 2234 h 2345"/>
                <a:gd name="T18" fmla="*/ 131 w 211"/>
                <a:gd name="T19" fmla="*/ 2234 h 2345"/>
                <a:gd name="T20" fmla="*/ 128 w 211"/>
                <a:gd name="T21" fmla="*/ 2234 h 2345"/>
                <a:gd name="T22" fmla="*/ 204 w 211"/>
                <a:gd name="T23" fmla="*/ 87 h 2345"/>
                <a:gd name="T24" fmla="*/ 211 w 211"/>
                <a:gd name="T25" fmla="*/ 87 h 2345"/>
                <a:gd name="T26" fmla="*/ 86 w 211"/>
                <a:gd name="T27" fmla="*/ 0 h 2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1" h="2345">
                  <a:moveTo>
                    <a:pt x="86" y="0"/>
                  </a:moveTo>
                  <a:lnTo>
                    <a:pt x="86" y="0"/>
                  </a:lnTo>
                  <a:lnTo>
                    <a:pt x="43" y="1162"/>
                  </a:lnTo>
                  <a:lnTo>
                    <a:pt x="41" y="1268"/>
                  </a:lnTo>
                  <a:lnTo>
                    <a:pt x="36" y="1365"/>
                  </a:lnTo>
                  <a:lnTo>
                    <a:pt x="33" y="1474"/>
                  </a:lnTo>
                  <a:lnTo>
                    <a:pt x="31" y="1498"/>
                  </a:lnTo>
                  <a:lnTo>
                    <a:pt x="0" y="2345"/>
                  </a:lnTo>
                  <a:lnTo>
                    <a:pt x="133" y="2234"/>
                  </a:lnTo>
                  <a:lnTo>
                    <a:pt x="131" y="2234"/>
                  </a:lnTo>
                  <a:lnTo>
                    <a:pt x="128" y="2234"/>
                  </a:lnTo>
                  <a:lnTo>
                    <a:pt x="204" y="87"/>
                  </a:lnTo>
                  <a:lnTo>
                    <a:pt x="211" y="87"/>
                  </a:lnTo>
                  <a:lnTo>
                    <a:pt x="8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 name="Freeform 79"/>
            <p:cNvSpPr/>
            <p:nvPr/>
          </p:nvSpPr>
          <p:spPr bwMode="auto">
            <a:xfrm>
              <a:off x="7843837" y="-1589088"/>
              <a:ext cx="131763" cy="3408363"/>
            </a:xfrm>
            <a:custGeom>
              <a:avLst/>
              <a:gdLst>
                <a:gd name="T0" fmla="*/ 35 w 35"/>
                <a:gd name="T1" fmla="*/ 0 h 907"/>
                <a:gd name="T2" fmla="*/ 32 w 35"/>
                <a:gd name="T3" fmla="*/ 0 h 907"/>
                <a:gd name="T4" fmla="*/ 0 w 35"/>
                <a:gd name="T5" fmla="*/ 907 h 907"/>
                <a:gd name="T6" fmla="*/ 1 w 35"/>
                <a:gd name="T7" fmla="*/ 907 h 907"/>
                <a:gd name="T8" fmla="*/ 2 w 35"/>
                <a:gd name="T9" fmla="*/ 907 h 907"/>
                <a:gd name="T10" fmla="*/ 20 w 35"/>
                <a:gd name="T11" fmla="*/ 397 h 907"/>
                <a:gd name="T12" fmla="*/ 20 w 35"/>
                <a:gd name="T13" fmla="*/ 397 h 907"/>
                <a:gd name="T14" fmla="*/ 23 w 35"/>
                <a:gd name="T15" fmla="*/ 290 h 907"/>
                <a:gd name="T16" fmla="*/ 24 w 35"/>
                <a:gd name="T17" fmla="*/ 290 h 907"/>
                <a:gd name="T18" fmla="*/ 35 w 35"/>
                <a:gd name="T19" fmla="*/ 0 h 9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906">
                  <a:moveTo>
                    <a:pt x="35" y="0"/>
                  </a:moveTo>
                  <a:cubicBezTo>
                    <a:pt x="32" y="0"/>
                    <a:pt x="32" y="0"/>
                    <a:pt x="32" y="0"/>
                  </a:cubicBezTo>
                  <a:cubicBezTo>
                    <a:pt x="0" y="907"/>
                    <a:pt x="0" y="907"/>
                    <a:pt x="0" y="907"/>
                  </a:cubicBezTo>
                  <a:cubicBezTo>
                    <a:pt x="1" y="907"/>
                    <a:pt x="1" y="907"/>
                    <a:pt x="1" y="907"/>
                  </a:cubicBezTo>
                  <a:cubicBezTo>
                    <a:pt x="2" y="907"/>
                    <a:pt x="2" y="907"/>
                    <a:pt x="2" y="907"/>
                  </a:cubicBezTo>
                  <a:cubicBezTo>
                    <a:pt x="20" y="397"/>
                    <a:pt x="20" y="397"/>
                    <a:pt x="20" y="397"/>
                  </a:cubicBezTo>
                  <a:cubicBezTo>
                    <a:pt x="20" y="397"/>
                    <a:pt x="20" y="397"/>
                    <a:pt x="20" y="397"/>
                  </a:cubicBezTo>
                  <a:cubicBezTo>
                    <a:pt x="23" y="290"/>
                    <a:pt x="23" y="290"/>
                    <a:pt x="23" y="290"/>
                  </a:cubicBezTo>
                  <a:cubicBezTo>
                    <a:pt x="23" y="290"/>
                    <a:pt x="24" y="290"/>
                    <a:pt x="24" y="290"/>
                  </a:cubicBezTo>
                  <a:cubicBezTo>
                    <a:pt x="35" y="0"/>
                    <a:pt x="35" y="0"/>
                    <a:pt x="35" y="0"/>
                  </a:cubicBezTo>
                </a:path>
              </a:pathLst>
            </a:custGeom>
            <a:solidFill>
              <a:srgbClr val="AA5C2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 name="Freeform 81"/>
            <p:cNvSpPr/>
            <p:nvPr/>
          </p:nvSpPr>
          <p:spPr bwMode="auto">
            <a:xfrm>
              <a:off x="13020673" y="-1727200"/>
              <a:ext cx="322263" cy="3549651"/>
            </a:xfrm>
            <a:custGeom>
              <a:avLst/>
              <a:gdLst>
                <a:gd name="T0" fmla="*/ 52 w 86"/>
                <a:gd name="T1" fmla="*/ 0 h 945"/>
                <a:gd name="T2" fmla="*/ 52 w 86"/>
                <a:gd name="T3" fmla="*/ 0 h 945"/>
                <a:gd name="T4" fmla="*/ 0 w 86"/>
                <a:gd name="T5" fmla="*/ 37 h 945"/>
                <a:gd name="T6" fmla="*/ 31 w 86"/>
                <a:gd name="T7" fmla="*/ 894 h 945"/>
                <a:gd name="T8" fmla="*/ 86 w 86"/>
                <a:gd name="T9" fmla="*/ 945 h 945"/>
                <a:gd name="T10" fmla="*/ 52 w 86"/>
                <a:gd name="T11" fmla="*/ 0 h 945"/>
              </a:gdLst>
              <a:ahLst/>
              <a:cxnLst>
                <a:cxn ang="0">
                  <a:pos x="T0" y="T1"/>
                </a:cxn>
                <a:cxn ang="0">
                  <a:pos x="T2" y="T3"/>
                </a:cxn>
                <a:cxn ang="0">
                  <a:pos x="T4" y="T5"/>
                </a:cxn>
                <a:cxn ang="0">
                  <a:pos x="T6" y="T7"/>
                </a:cxn>
                <a:cxn ang="0">
                  <a:pos x="T8" y="T9"/>
                </a:cxn>
                <a:cxn ang="0">
                  <a:pos x="T10" y="T11"/>
                </a:cxn>
              </a:cxnLst>
              <a:rect l="0" t="0" r="r" b="b"/>
              <a:pathLst>
                <a:path w="86" h="944">
                  <a:moveTo>
                    <a:pt x="52" y="0"/>
                  </a:moveTo>
                  <a:cubicBezTo>
                    <a:pt x="52" y="0"/>
                    <a:pt x="52" y="0"/>
                    <a:pt x="52" y="0"/>
                  </a:cubicBezTo>
                  <a:cubicBezTo>
                    <a:pt x="0" y="37"/>
                    <a:pt x="0" y="37"/>
                    <a:pt x="0" y="37"/>
                  </a:cubicBezTo>
                  <a:cubicBezTo>
                    <a:pt x="31" y="894"/>
                    <a:pt x="31" y="894"/>
                    <a:pt x="31" y="894"/>
                  </a:cubicBezTo>
                  <a:cubicBezTo>
                    <a:pt x="52" y="907"/>
                    <a:pt x="71" y="925"/>
                    <a:pt x="86" y="945"/>
                  </a:cubicBezTo>
                  <a:cubicBezTo>
                    <a:pt x="52" y="0"/>
                    <a:pt x="52" y="0"/>
                    <a:pt x="52" y="0"/>
                  </a:cubicBezTo>
                </a:path>
              </a:pathLst>
            </a:custGeom>
            <a:solidFill>
              <a:srgbClr val="B75F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 name="Freeform 82"/>
            <p:cNvSpPr/>
            <p:nvPr/>
          </p:nvSpPr>
          <p:spPr bwMode="auto">
            <a:xfrm>
              <a:off x="11734799" y="1908175"/>
              <a:ext cx="1439863" cy="26988"/>
            </a:xfrm>
            <a:custGeom>
              <a:avLst/>
              <a:gdLst>
                <a:gd name="T0" fmla="*/ 0 w 383"/>
                <a:gd name="T1" fmla="*/ 3 h 7"/>
                <a:gd name="T2" fmla="*/ 60 w 383"/>
                <a:gd name="T3" fmla="*/ 2 h 7"/>
                <a:gd name="T4" fmla="*/ 192 w 383"/>
                <a:gd name="T5" fmla="*/ 1 h 7"/>
                <a:gd name="T6" fmla="*/ 262 w 383"/>
                <a:gd name="T7" fmla="*/ 0 h 7"/>
                <a:gd name="T8" fmla="*/ 294 w 383"/>
                <a:gd name="T9" fmla="*/ 0 h 7"/>
                <a:gd name="T10" fmla="*/ 323 w 383"/>
                <a:gd name="T11" fmla="*/ 1 h 7"/>
                <a:gd name="T12" fmla="*/ 348 w 383"/>
                <a:gd name="T13" fmla="*/ 2 h 7"/>
                <a:gd name="T14" fmla="*/ 367 w 383"/>
                <a:gd name="T15" fmla="*/ 2 h 7"/>
                <a:gd name="T16" fmla="*/ 383 w 383"/>
                <a:gd name="T17" fmla="*/ 3 h 7"/>
                <a:gd name="T18" fmla="*/ 383 w 383"/>
                <a:gd name="T19" fmla="*/ 4 h 7"/>
                <a:gd name="T20" fmla="*/ 367 w 383"/>
                <a:gd name="T21" fmla="*/ 5 h 7"/>
                <a:gd name="T22" fmla="*/ 348 w 383"/>
                <a:gd name="T23" fmla="*/ 5 h 7"/>
                <a:gd name="T24" fmla="*/ 323 w 383"/>
                <a:gd name="T25" fmla="*/ 6 h 7"/>
                <a:gd name="T26" fmla="*/ 294 w 383"/>
                <a:gd name="T27" fmla="*/ 7 h 7"/>
                <a:gd name="T28" fmla="*/ 262 w 383"/>
                <a:gd name="T29" fmla="*/ 7 h 7"/>
                <a:gd name="T30" fmla="*/ 192 w 383"/>
                <a:gd name="T31" fmla="*/ 6 h 7"/>
                <a:gd name="T32" fmla="*/ 60 w 383"/>
                <a:gd name="T33" fmla="*/ 5 h 7"/>
                <a:gd name="T34" fmla="*/ 0 w 383"/>
                <a:gd name="T35" fmla="*/ 4 h 7"/>
                <a:gd name="T36" fmla="*/ 0 w 383"/>
                <a:gd name="T37"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83" h="7">
                  <a:moveTo>
                    <a:pt x="0" y="3"/>
                  </a:moveTo>
                  <a:cubicBezTo>
                    <a:pt x="0" y="3"/>
                    <a:pt x="24" y="3"/>
                    <a:pt x="60" y="2"/>
                  </a:cubicBezTo>
                  <a:cubicBezTo>
                    <a:pt x="96" y="2"/>
                    <a:pt x="144" y="1"/>
                    <a:pt x="192" y="1"/>
                  </a:cubicBezTo>
                  <a:cubicBezTo>
                    <a:pt x="216" y="1"/>
                    <a:pt x="240" y="0"/>
                    <a:pt x="262" y="0"/>
                  </a:cubicBezTo>
                  <a:cubicBezTo>
                    <a:pt x="273" y="0"/>
                    <a:pt x="284" y="0"/>
                    <a:pt x="294" y="0"/>
                  </a:cubicBezTo>
                  <a:cubicBezTo>
                    <a:pt x="305" y="0"/>
                    <a:pt x="314" y="1"/>
                    <a:pt x="323" y="1"/>
                  </a:cubicBezTo>
                  <a:cubicBezTo>
                    <a:pt x="332" y="1"/>
                    <a:pt x="341" y="1"/>
                    <a:pt x="348" y="2"/>
                  </a:cubicBezTo>
                  <a:cubicBezTo>
                    <a:pt x="355" y="2"/>
                    <a:pt x="362" y="2"/>
                    <a:pt x="367" y="2"/>
                  </a:cubicBezTo>
                  <a:cubicBezTo>
                    <a:pt x="377" y="3"/>
                    <a:pt x="383" y="3"/>
                    <a:pt x="383" y="3"/>
                  </a:cubicBezTo>
                  <a:cubicBezTo>
                    <a:pt x="383" y="4"/>
                    <a:pt x="383" y="4"/>
                    <a:pt x="383" y="4"/>
                  </a:cubicBezTo>
                  <a:cubicBezTo>
                    <a:pt x="383" y="4"/>
                    <a:pt x="377" y="4"/>
                    <a:pt x="367" y="5"/>
                  </a:cubicBezTo>
                  <a:cubicBezTo>
                    <a:pt x="362" y="5"/>
                    <a:pt x="355" y="5"/>
                    <a:pt x="348" y="5"/>
                  </a:cubicBezTo>
                  <a:cubicBezTo>
                    <a:pt x="341" y="6"/>
                    <a:pt x="332" y="6"/>
                    <a:pt x="323" y="6"/>
                  </a:cubicBezTo>
                  <a:cubicBezTo>
                    <a:pt x="314" y="6"/>
                    <a:pt x="305" y="6"/>
                    <a:pt x="294" y="7"/>
                  </a:cubicBezTo>
                  <a:cubicBezTo>
                    <a:pt x="284" y="7"/>
                    <a:pt x="273" y="7"/>
                    <a:pt x="262" y="7"/>
                  </a:cubicBezTo>
                  <a:cubicBezTo>
                    <a:pt x="240" y="7"/>
                    <a:pt x="216" y="6"/>
                    <a:pt x="192" y="6"/>
                  </a:cubicBezTo>
                  <a:cubicBezTo>
                    <a:pt x="144" y="6"/>
                    <a:pt x="96" y="5"/>
                    <a:pt x="60" y="5"/>
                  </a:cubicBezTo>
                  <a:cubicBezTo>
                    <a:pt x="24" y="4"/>
                    <a:pt x="0" y="4"/>
                    <a:pt x="0" y="4"/>
                  </a:cubicBezTo>
                  <a:cubicBezTo>
                    <a:pt x="0" y="3"/>
                    <a:pt x="0" y="3"/>
                    <a:pt x="0" y="3"/>
                  </a:cubicBezTo>
                </a:path>
              </a:pathLst>
            </a:custGeom>
            <a:solidFill>
              <a:srgbClr val="60381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 name="矩形 31"/>
            <p:cNvSpPr/>
            <p:nvPr/>
          </p:nvSpPr>
          <p:spPr>
            <a:xfrm>
              <a:off x="8510025" y="1707016"/>
              <a:ext cx="4625181" cy="111125"/>
            </a:xfrm>
            <a:prstGeom prst="rect">
              <a:avLst/>
            </a:prstGeom>
            <a:solidFill>
              <a:srgbClr val="064B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3" name="矩形 373"/>
            <p:cNvSpPr/>
            <p:nvPr/>
          </p:nvSpPr>
          <p:spPr>
            <a:xfrm>
              <a:off x="12984525" y="710226"/>
              <a:ext cx="146822" cy="1085418"/>
            </a:xfrm>
            <a:custGeom>
              <a:avLst/>
              <a:gdLst>
                <a:gd name="connsiteX0" fmla="*/ 0 w 146822"/>
                <a:gd name="connsiteY0" fmla="*/ 6531 h 1085418"/>
                <a:gd name="connsiteX1" fmla="*/ 111987 w 146822"/>
                <a:gd name="connsiteY1" fmla="*/ 0 h 1085418"/>
                <a:gd name="connsiteX2" fmla="*/ 146822 w 146822"/>
                <a:gd name="connsiteY2" fmla="*/ 1078886 h 1085418"/>
                <a:gd name="connsiteX3" fmla="*/ 32657 w 146822"/>
                <a:gd name="connsiteY3" fmla="*/ 1085418 h 1085418"/>
                <a:gd name="connsiteX4" fmla="*/ 0 w 146822"/>
                <a:gd name="connsiteY4" fmla="*/ 6531 h 10854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6822" h="1085418">
                  <a:moveTo>
                    <a:pt x="0" y="6531"/>
                  </a:moveTo>
                  <a:lnTo>
                    <a:pt x="111987" y="0"/>
                  </a:lnTo>
                  <a:lnTo>
                    <a:pt x="146822" y="1078886"/>
                  </a:lnTo>
                  <a:lnTo>
                    <a:pt x="32657" y="1085418"/>
                  </a:lnTo>
                  <a:lnTo>
                    <a:pt x="0" y="6531"/>
                  </a:lnTo>
                  <a:close/>
                </a:path>
              </a:pathLst>
            </a:custGeom>
            <a:solidFill>
              <a:srgbClr val="064B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459" name="MH_Others_1"/>
          <p:cNvSpPr txBox="1"/>
          <p:nvPr>
            <p:custDataLst>
              <p:tags r:id="rId9"/>
            </p:custDataLst>
          </p:nvPr>
        </p:nvSpPr>
        <p:spPr>
          <a:xfrm>
            <a:off x="1951614" y="3717232"/>
            <a:ext cx="2167294" cy="523220"/>
          </a:xfrm>
          <a:prstGeom prst="rect">
            <a:avLst/>
          </a:prstGeom>
          <a:noFill/>
        </p:spPr>
        <p:txBody>
          <a:bodyPr wrap="none">
            <a:noAutofit/>
          </a:bodyPr>
          <a:lstStyle/>
          <a:p>
            <a:pPr algn="dist">
              <a:defRPr/>
            </a:pPr>
            <a:r>
              <a:rPr lang="en-US" altLang="zh-CN" sz="2400" spc="400">
                <a:solidFill>
                  <a:srgbClr val="FCB314"/>
                </a:solidFill>
                <a:latin typeface="微软雅黑" panose="020B0503020204020204" pitchFamily="34" charset="-122"/>
                <a:ea typeface="微软雅黑" panose="020B0503020204020204" pitchFamily="34" charset="-122"/>
              </a:rPr>
              <a:t>CONTENTS</a:t>
            </a:r>
            <a:endParaRPr lang="zh-CN" altLang="en-US" sz="2400" spc="400">
              <a:solidFill>
                <a:srgbClr val="FCB314"/>
              </a:solidFill>
              <a:latin typeface="微软雅黑" panose="020B0503020204020204" pitchFamily="34" charset="-122"/>
              <a:ea typeface="微软雅黑" panose="020B0503020204020204" pitchFamily="34" charset="-122"/>
            </a:endParaRPr>
          </a:p>
        </p:txBody>
      </p:sp>
      <p:sp>
        <p:nvSpPr>
          <p:cNvPr id="460" name="文本框 459"/>
          <p:cNvSpPr txBox="1"/>
          <p:nvPr/>
        </p:nvSpPr>
        <p:spPr>
          <a:xfrm>
            <a:off x="1897083" y="2506689"/>
            <a:ext cx="2236510" cy="1323439"/>
          </a:xfrm>
          <a:prstGeom prst="rect">
            <a:avLst/>
          </a:prstGeom>
          <a:noFill/>
        </p:spPr>
        <p:txBody>
          <a:bodyPr wrap="none" rtlCol="0">
            <a:spAutoFit/>
          </a:bodyPr>
          <a:lstStyle/>
          <a:p>
            <a:r>
              <a:rPr lang="zh-CN" altLang="en-US" sz="8000">
                <a:ln w="76200">
                  <a:noFill/>
                </a:ln>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目录</a:t>
            </a:r>
          </a:p>
        </p:txBody>
      </p:sp>
      <p:grpSp>
        <p:nvGrpSpPr>
          <p:cNvPr id="461" name="组合 460"/>
          <p:cNvGrpSpPr/>
          <p:nvPr/>
        </p:nvGrpSpPr>
        <p:grpSpPr>
          <a:xfrm>
            <a:off x="4443604" y="1403685"/>
            <a:ext cx="1101345" cy="1325021"/>
            <a:chOff x="8443913" y="344487"/>
            <a:chExt cx="1539875" cy="1852613"/>
          </a:xfrm>
        </p:grpSpPr>
        <p:sp>
          <p:nvSpPr>
            <p:cNvPr id="462" name="Freeform 42"/>
            <p:cNvSpPr>
              <a:spLocks noEditPoints="1"/>
            </p:cNvSpPr>
            <p:nvPr/>
          </p:nvSpPr>
          <p:spPr bwMode="auto">
            <a:xfrm>
              <a:off x="8443913" y="762000"/>
              <a:ext cx="1539875" cy="1435100"/>
            </a:xfrm>
            <a:custGeom>
              <a:avLst/>
              <a:gdLst>
                <a:gd name="T0" fmla="*/ 275 w 410"/>
                <a:gd name="T1" fmla="*/ 38 h 382"/>
                <a:gd name="T2" fmla="*/ 144 w 410"/>
                <a:gd name="T3" fmla="*/ 133 h 382"/>
                <a:gd name="T4" fmla="*/ 113 w 410"/>
                <a:gd name="T5" fmla="*/ 185 h 382"/>
                <a:gd name="T6" fmla="*/ 54 w 410"/>
                <a:gd name="T7" fmla="*/ 212 h 382"/>
                <a:gd name="T8" fmla="*/ 95 w 410"/>
                <a:gd name="T9" fmla="*/ 332 h 382"/>
                <a:gd name="T10" fmla="*/ 356 w 410"/>
                <a:gd name="T11" fmla="*/ 296 h 382"/>
                <a:gd name="T12" fmla="*/ 275 w 410"/>
                <a:gd name="T13" fmla="*/ 38 h 382"/>
                <a:gd name="T14" fmla="*/ 216 w 410"/>
                <a:gd name="T15" fmla="*/ 198 h 382"/>
                <a:gd name="T16" fmla="*/ 163 w 410"/>
                <a:gd name="T17" fmla="*/ 224 h 382"/>
                <a:gd name="T18" fmla="*/ 152 w 410"/>
                <a:gd name="T19" fmla="*/ 177 h 382"/>
                <a:gd name="T20" fmla="*/ 190 w 410"/>
                <a:gd name="T21" fmla="*/ 145 h 382"/>
                <a:gd name="T22" fmla="*/ 216 w 410"/>
                <a:gd name="T23" fmla="*/ 198 h 3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0" h="382">
                  <a:moveTo>
                    <a:pt x="275" y="38"/>
                  </a:moveTo>
                  <a:cubicBezTo>
                    <a:pt x="207" y="0"/>
                    <a:pt x="148" y="30"/>
                    <a:pt x="144" y="133"/>
                  </a:cubicBezTo>
                  <a:cubicBezTo>
                    <a:pt x="143" y="152"/>
                    <a:pt x="129" y="175"/>
                    <a:pt x="113" y="185"/>
                  </a:cubicBezTo>
                  <a:cubicBezTo>
                    <a:pt x="97" y="195"/>
                    <a:pt x="69" y="200"/>
                    <a:pt x="54" y="212"/>
                  </a:cubicBezTo>
                  <a:cubicBezTo>
                    <a:pt x="0" y="252"/>
                    <a:pt x="58" y="313"/>
                    <a:pt x="95" y="332"/>
                  </a:cubicBezTo>
                  <a:cubicBezTo>
                    <a:pt x="183" y="380"/>
                    <a:pt x="291" y="382"/>
                    <a:pt x="356" y="296"/>
                  </a:cubicBezTo>
                  <a:cubicBezTo>
                    <a:pt x="410" y="226"/>
                    <a:pt x="384" y="100"/>
                    <a:pt x="275" y="38"/>
                  </a:cubicBezTo>
                  <a:moveTo>
                    <a:pt x="216" y="198"/>
                  </a:moveTo>
                  <a:cubicBezTo>
                    <a:pt x="209" y="220"/>
                    <a:pt x="185" y="232"/>
                    <a:pt x="163" y="224"/>
                  </a:cubicBezTo>
                  <a:cubicBezTo>
                    <a:pt x="142" y="217"/>
                    <a:pt x="145" y="198"/>
                    <a:pt x="152" y="177"/>
                  </a:cubicBezTo>
                  <a:cubicBezTo>
                    <a:pt x="159" y="155"/>
                    <a:pt x="168" y="138"/>
                    <a:pt x="190" y="145"/>
                  </a:cubicBezTo>
                  <a:cubicBezTo>
                    <a:pt x="212" y="153"/>
                    <a:pt x="223" y="176"/>
                    <a:pt x="216" y="198"/>
                  </a:cubicBezTo>
                </a:path>
              </a:pathLst>
            </a:custGeom>
            <a:solidFill>
              <a:srgbClr val="BC672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3" name="Freeform 43"/>
            <p:cNvSpPr>
              <a:spLocks noEditPoints="1"/>
            </p:cNvSpPr>
            <p:nvPr/>
          </p:nvSpPr>
          <p:spPr bwMode="auto">
            <a:xfrm>
              <a:off x="8443913" y="720725"/>
              <a:ext cx="1539875" cy="1438275"/>
            </a:xfrm>
            <a:custGeom>
              <a:avLst/>
              <a:gdLst>
                <a:gd name="T0" fmla="*/ 275 w 410"/>
                <a:gd name="T1" fmla="*/ 39 h 383"/>
                <a:gd name="T2" fmla="*/ 144 w 410"/>
                <a:gd name="T3" fmla="*/ 133 h 383"/>
                <a:gd name="T4" fmla="*/ 113 w 410"/>
                <a:gd name="T5" fmla="*/ 186 h 383"/>
                <a:gd name="T6" fmla="*/ 54 w 410"/>
                <a:gd name="T7" fmla="*/ 212 h 383"/>
                <a:gd name="T8" fmla="*/ 95 w 410"/>
                <a:gd name="T9" fmla="*/ 333 h 383"/>
                <a:gd name="T10" fmla="*/ 357 w 410"/>
                <a:gd name="T11" fmla="*/ 296 h 383"/>
                <a:gd name="T12" fmla="*/ 275 w 410"/>
                <a:gd name="T13" fmla="*/ 39 h 383"/>
                <a:gd name="T14" fmla="*/ 216 w 410"/>
                <a:gd name="T15" fmla="*/ 199 h 383"/>
                <a:gd name="T16" fmla="*/ 163 w 410"/>
                <a:gd name="T17" fmla="*/ 225 h 383"/>
                <a:gd name="T18" fmla="*/ 152 w 410"/>
                <a:gd name="T19" fmla="*/ 177 h 383"/>
                <a:gd name="T20" fmla="*/ 190 w 410"/>
                <a:gd name="T21" fmla="*/ 146 h 383"/>
                <a:gd name="T22" fmla="*/ 216 w 410"/>
                <a:gd name="T23" fmla="*/ 199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0" h="383">
                  <a:moveTo>
                    <a:pt x="275" y="39"/>
                  </a:moveTo>
                  <a:cubicBezTo>
                    <a:pt x="207" y="0"/>
                    <a:pt x="148" y="30"/>
                    <a:pt x="144" y="133"/>
                  </a:cubicBezTo>
                  <a:cubicBezTo>
                    <a:pt x="143" y="153"/>
                    <a:pt x="129" y="176"/>
                    <a:pt x="113" y="186"/>
                  </a:cubicBezTo>
                  <a:cubicBezTo>
                    <a:pt x="97" y="196"/>
                    <a:pt x="69" y="200"/>
                    <a:pt x="54" y="212"/>
                  </a:cubicBezTo>
                  <a:cubicBezTo>
                    <a:pt x="0" y="253"/>
                    <a:pt x="58" y="313"/>
                    <a:pt x="95" y="333"/>
                  </a:cubicBezTo>
                  <a:cubicBezTo>
                    <a:pt x="183" y="380"/>
                    <a:pt x="291" y="383"/>
                    <a:pt x="357" y="296"/>
                  </a:cubicBezTo>
                  <a:cubicBezTo>
                    <a:pt x="410" y="226"/>
                    <a:pt x="384" y="100"/>
                    <a:pt x="275" y="39"/>
                  </a:cubicBezTo>
                  <a:moveTo>
                    <a:pt x="216" y="199"/>
                  </a:moveTo>
                  <a:cubicBezTo>
                    <a:pt x="209" y="221"/>
                    <a:pt x="185" y="232"/>
                    <a:pt x="163" y="225"/>
                  </a:cubicBezTo>
                  <a:cubicBezTo>
                    <a:pt x="142" y="218"/>
                    <a:pt x="145" y="199"/>
                    <a:pt x="152" y="177"/>
                  </a:cubicBezTo>
                  <a:cubicBezTo>
                    <a:pt x="160" y="156"/>
                    <a:pt x="168" y="139"/>
                    <a:pt x="190" y="146"/>
                  </a:cubicBezTo>
                  <a:cubicBezTo>
                    <a:pt x="212" y="154"/>
                    <a:pt x="224" y="177"/>
                    <a:pt x="216" y="199"/>
                  </a:cubicBezTo>
                </a:path>
              </a:pathLst>
            </a:custGeom>
            <a:solidFill>
              <a:srgbClr val="E89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4" name="Freeform 44"/>
            <p:cNvSpPr/>
            <p:nvPr/>
          </p:nvSpPr>
          <p:spPr bwMode="auto">
            <a:xfrm>
              <a:off x="8680451" y="1576388"/>
              <a:ext cx="300038" cy="301625"/>
            </a:xfrm>
            <a:custGeom>
              <a:avLst/>
              <a:gdLst>
                <a:gd name="T0" fmla="*/ 74 w 80"/>
                <a:gd name="T1" fmla="*/ 52 h 80"/>
                <a:gd name="T2" fmla="*/ 28 w 80"/>
                <a:gd name="T3" fmla="*/ 74 h 80"/>
                <a:gd name="T4" fmla="*/ 6 w 80"/>
                <a:gd name="T5" fmla="*/ 29 h 80"/>
                <a:gd name="T6" fmla="*/ 51 w 80"/>
                <a:gd name="T7" fmla="*/ 6 h 80"/>
                <a:gd name="T8" fmla="*/ 74 w 80"/>
                <a:gd name="T9" fmla="*/ 52 h 80"/>
              </a:gdLst>
              <a:ahLst/>
              <a:cxnLst>
                <a:cxn ang="0">
                  <a:pos x="T0" y="T1"/>
                </a:cxn>
                <a:cxn ang="0">
                  <a:pos x="T2" y="T3"/>
                </a:cxn>
                <a:cxn ang="0">
                  <a:pos x="T4" y="T5"/>
                </a:cxn>
                <a:cxn ang="0">
                  <a:pos x="T6" y="T7"/>
                </a:cxn>
                <a:cxn ang="0">
                  <a:pos x="T8" y="T9"/>
                </a:cxn>
              </a:cxnLst>
              <a:rect l="0" t="0" r="r" b="b"/>
              <a:pathLst>
                <a:path w="80" h="80">
                  <a:moveTo>
                    <a:pt x="74" y="52"/>
                  </a:moveTo>
                  <a:cubicBezTo>
                    <a:pt x="68" y="70"/>
                    <a:pt x="47" y="80"/>
                    <a:pt x="28" y="74"/>
                  </a:cubicBezTo>
                  <a:cubicBezTo>
                    <a:pt x="10" y="68"/>
                    <a:pt x="0" y="47"/>
                    <a:pt x="6" y="29"/>
                  </a:cubicBezTo>
                  <a:cubicBezTo>
                    <a:pt x="12" y="10"/>
                    <a:pt x="33" y="0"/>
                    <a:pt x="51" y="6"/>
                  </a:cubicBezTo>
                  <a:cubicBezTo>
                    <a:pt x="70" y="13"/>
                    <a:pt x="80" y="33"/>
                    <a:pt x="74" y="52"/>
                  </a:cubicBezTo>
                </a:path>
              </a:pathLst>
            </a:custGeom>
            <a:solidFill>
              <a:srgbClr val="00AE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5" name="Freeform 45"/>
            <p:cNvSpPr/>
            <p:nvPr/>
          </p:nvSpPr>
          <p:spPr bwMode="auto">
            <a:xfrm>
              <a:off x="9055101" y="1727200"/>
              <a:ext cx="301625" cy="300038"/>
            </a:xfrm>
            <a:custGeom>
              <a:avLst/>
              <a:gdLst>
                <a:gd name="T0" fmla="*/ 74 w 80"/>
                <a:gd name="T1" fmla="*/ 52 h 80"/>
                <a:gd name="T2" fmla="*/ 28 w 80"/>
                <a:gd name="T3" fmla="*/ 74 h 80"/>
                <a:gd name="T4" fmla="*/ 6 w 80"/>
                <a:gd name="T5" fmla="*/ 29 h 80"/>
                <a:gd name="T6" fmla="*/ 52 w 80"/>
                <a:gd name="T7" fmla="*/ 6 h 80"/>
                <a:gd name="T8" fmla="*/ 74 w 80"/>
                <a:gd name="T9" fmla="*/ 52 h 80"/>
              </a:gdLst>
              <a:ahLst/>
              <a:cxnLst>
                <a:cxn ang="0">
                  <a:pos x="T0" y="T1"/>
                </a:cxn>
                <a:cxn ang="0">
                  <a:pos x="T2" y="T3"/>
                </a:cxn>
                <a:cxn ang="0">
                  <a:pos x="T4" y="T5"/>
                </a:cxn>
                <a:cxn ang="0">
                  <a:pos x="T6" y="T7"/>
                </a:cxn>
                <a:cxn ang="0">
                  <a:pos x="T8" y="T9"/>
                </a:cxn>
              </a:cxnLst>
              <a:rect l="0" t="0" r="r" b="b"/>
              <a:pathLst>
                <a:path w="80" h="80">
                  <a:moveTo>
                    <a:pt x="74" y="52"/>
                  </a:moveTo>
                  <a:cubicBezTo>
                    <a:pt x="68" y="70"/>
                    <a:pt x="47" y="80"/>
                    <a:pt x="28" y="74"/>
                  </a:cubicBezTo>
                  <a:cubicBezTo>
                    <a:pt x="10" y="68"/>
                    <a:pt x="0" y="47"/>
                    <a:pt x="6" y="29"/>
                  </a:cubicBezTo>
                  <a:cubicBezTo>
                    <a:pt x="12" y="10"/>
                    <a:pt x="33" y="0"/>
                    <a:pt x="52" y="6"/>
                  </a:cubicBezTo>
                  <a:cubicBezTo>
                    <a:pt x="70" y="13"/>
                    <a:pt x="80" y="33"/>
                    <a:pt x="74" y="52"/>
                  </a:cubicBezTo>
                  <a:close/>
                </a:path>
              </a:pathLst>
            </a:custGeom>
            <a:solidFill>
              <a:srgbClr val="6691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6" name="Freeform 46"/>
            <p:cNvSpPr/>
            <p:nvPr/>
          </p:nvSpPr>
          <p:spPr bwMode="auto">
            <a:xfrm>
              <a:off x="9428163" y="1516063"/>
              <a:ext cx="300038" cy="301625"/>
            </a:xfrm>
            <a:custGeom>
              <a:avLst/>
              <a:gdLst>
                <a:gd name="T0" fmla="*/ 74 w 80"/>
                <a:gd name="T1" fmla="*/ 51 h 80"/>
                <a:gd name="T2" fmla="*/ 28 w 80"/>
                <a:gd name="T3" fmla="*/ 74 h 80"/>
                <a:gd name="T4" fmla="*/ 6 w 80"/>
                <a:gd name="T5" fmla="*/ 28 h 80"/>
                <a:gd name="T6" fmla="*/ 51 w 80"/>
                <a:gd name="T7" fmla="*/ 6 h 80"/>
                <a:gd name="T8" fmla="*/ 74 w 80"/>
                <a:gd name="T9" fmla="*/ 51 h 80"/>
              </a:gdLst>
              <a:ahLst/>
              <a:cxnLst>
                <a:cxn ang="0">
                  <a:pos x="T0" y="T1"/>
                </a:cxn>
                <a:cxn ang="0">
                  <a:pos x="T2" y="T3"/>
                </a:cxn>
                <a:cxn ang="0">
                  <a:pos x="T4" y="T5"/>
                </a:cxn>
                <a:cxn ang="0">
                  <a:pos x="T6" y="T7"/>
                </a:cxn>
                <a:cxn ang="0">
                  <a:pos x="T8" y="T9"/>
                </a:cxn>
              </a:cxnLst>
              <a:rect l="0" t="0" r="r" b="b"/>
              <a:pathLst>
                <a:path w="80" h="80">
                  <a:moveTo>
                    <a:pt x="74" y="51"/>
                  </a:moveTo>
                  <a:cubicBezTo>
                    <a:pt x="67" y="70"/>
                    <a:pt x="47" y="80"/>
                    <a:pt x="28" y="74"/>
                  </a:cubicBezTo>
                  <a:cubicBezTo>
                    <a:pt x="10" y="68"/>
                    <a:pt x="0" y="47"/>
                    <a:pt x="6" y="28"/>
                  </a:cubicBezTo>
                  <a:cubicBezTo>
                    <a:pt x="12" y="10"/>
                    <a:pt x="33" y="0"/>
                    <a:pt x="51" y="6"/>
                  </a:cubicBezTo>
                  <a:cubicBezTo>
                    <a:pt x="70" y="12"/>
                    <a:pt x="80" y="33"/>
                    <a:pt x="74" y="51"/>
                  </a:cubicBezTo>
                  <a:close/>
                </a:path>
              </a:pathLst>
            </a:custGeom>
            <a:solidFill>
              <a:srgbClr val="D8342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7" name="Freeform 47"/>
            <p:cNvSpPr/>
            <p:nvPr/>
          </p:nvSpPr>
          <p:spPr bwMode="auto">
            <a:xfrm>
              <a:off x="9450388" y="1133475"/>
              <a:ext cx="304800" cy="304800"/>
            </a:xfrm>
            <a:custGeom>
              <a:avLst/>
              <a:gdLst>
                <a:gd name="T0" fmla="*/ 74 w 81"/>
                <a:gd name="T1" fmla="*/ 52 h 81"/>
                <a:gd name="T2" fmla="*/ 29 w 81"/>
                <a:gd name="T3" fmla="*/ 74 h 81"/>
                <a:gd name="T4" fmla="*/ 6 w 81"/>
                <a:gd name="T5" fmla="*/ 29 h 81"/>
                <a:gd name="T6" fmla="*/ 52 w 81"/>
                <a:gd name="T7" fmla="*/ 7 h 81"/>
                <a:gd name="T8" fmla="*/ 74 w 81"/>
                <a:gd name="T9" fmla="*/ 52 h 81"/>
              </a:gdLst>
              <a:ahLst/>
              <a:cxnLst>
                <a:cxn ang="0">
                  <a:pos x="T0" y="T1"/>
                </a:cxn>
                <a:cxn ang="0">
                  <a:pos x="T2" y="T3"/>
                </a:cxn>
                <a:cxn ang="0">
                  <a:pos x="T4" y="T5"/>
                </a:cxn>
                <a:cxn ang="0">
                  <a:pos x="T6" y="T7"/>
                </a:cxn>
                <a:cxn ang="0">
                  <a:pos x="T8" y="T9"/>
                </a:cxn>
              </a:cxnLst>
              <a:rect l="0" t="0" r="r" b="b"/>
              <a:pathLst>
                <a:path w="81" h="81">
                  <a:moveTo>
                    <a:pt x="74" y="52"/>
                  </a:moveTo>
                  <a:cubicBezTo>
                    <a:pt x="68" y="71"/>
                    <a:pt x="48" y="81"/>
                    <a:pt x="29" y="74"/>
                  </a:cubicBezTo>
                  <a:cubicBezTo>
                    <a:pt x="10" y="68"/>
                    <a:pt x="0" y="48"/>
                    <a:pt x="6" y="29"/>
                  </a:cubicBezTo>
                  <a:cubicBezTo>
                    <a:pt x="13" y="10"/>
                    <a:pt x="33" y="0"/>
                    <a:pt x="52" y="7"/>
                  </a:cubicBezTo>
                  <a:cubicBezTo>
                    <a:pt x="71" y="13"/>
                    <a:pt x="81" y="33"/>
                    <a:pt x="74" y="52"/>
                  </a:cubicBezTo>
                  <a:close/>
                </a:path>
              </a:pathLst>
            </a:custGeom>
            <a:solidFill>
              <a:srgbClr val="FFDF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8" name="Freeform 48"/>
            <p:cNvSpPr/>
            <p:nvPr/>
          </p:nvSpPr>
          <p:spPr bwMode="auto">
            <a:xfrm>
              <a:off x="9123363" y="889000"/>
              <a:ext cx="300038" cy="300038"/>
            </a:xfrm>
            <a:custGeom>
              <a:avLst/>
              <a:gdLst>
                <a:gd name="T0" fmla="*/ 74 w 80"/>
                <a:gd name="T1" fmla="*/ 51 h 80"/>
                <a:gd name="T2" fmla="*/ 28 w 80"/>
                <a:gd name="T3" fmla="*/ 74 h 80"/>
                <a:gd name="T4" fmla="*/ 6 w 80"/>
                <a:gd name="T5" fmla="*/ 28 h 80"/>
                <a:gd name="T6" fmla="*/ 52 w 80"/>
                <a:gd name="T7" fmla="*/ 6 h 80"/>
                <a:gd name="T8" fmla="*/ 74 w 80"/>
                <a:gd name="T9" fmla="*/ 51 h 80"/>
              </a:gdLst>
              <a:ahLst/>
              <a:cxnLst>
                <a:cxn ang="0">
                  <a:pos x="T0" y="T1"/>
                </a:cxn>
                <a:cxn ang="0">
                  <a:pos x="T2" y="T3"/>
                </a:cxn>
                <a:cxn ang="0">
                  <a:pos x="T4" y="T5"/>
                </a:cxn>
                <a:cxn ang="0">
                  <a:pos x="T6" y="T7"/>
                </a:cxn>
                <a:cxn ang="0">
                  <a:pos x="T8" y="T9"/>
                </a:cxn>
              </a:cxnLst>
              <a:rect l="0" t="0" r="r" b="b"/>
              <a:pathLst>
                <a:path w="80" h="80">
                  <a:moveTo>
                    <a:pt x="74" y="51"/>
                  </a:moveTo>
                  <a:cubicBezTo>
                    <a:pt x="68" y="70"/>
                    <a:pt x="47" y="80"/>
                    <a:pt x="28" y="74"/>
                  </a:cubicBezTo>
                  <a:cubicBezTo>
                    <a:pt x="10" y="68"/>
                    <a:pt x="0" y="47"/>
                    <a:pt x="6" y="28"/>
                  </a:cubicBezTo>
                  <a:cubicBezTo>
                    <a:pt x="12" y="10"/>
                    <a:pt x="33" y="0"/>
                    <a:pt x="52" y="6"/>
                  </a:cubicBezTo>
                  <a:cubicBezTo>
                    <a:pt x="70" y="12"/>
                    <a:pt x="80" y="33"/>
                    <a:pt x="74" y="51"/>
                  </a:cubicBezTo>
                  <a:close/>
                </a:path>
              </a:pathLst>
            </a:custGeom>
            <a:solidFill>
              <a:srgbClr val="32266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9" name="Freeform 49"/>
            <p:cNvSpPr/>
            <p:nvPr/>
          </p:nvSpPr>
          <p:spPr bwMode="auto">
            <a:xfrm>
              <a:off x="8999538" y="704850"/>
              <a:ext cx="593725" cy="871538"/>
            </a:xfrm>
            <a:custGeom>
              <a:avLst/>
              <a:gdLst>
                <a:gd name="T0" fmla="*/ 0 w 158"/>
                <a:gd name="T1" fmla="*/ 214 h 232"/>
                <a:gd name="T2" fmla="*/ 30 w 158"/>
                <a:gd name="T3" fmla="*/ 231 h 232"/>
                <a:gd name="T4" fmla="*/ 151 w 158"/>
                <a:gd name="T5" fmla="*/ 41 h 232"/>
                <a:gd name="T6" fmla="*/ 135 w 158"/>
                <a:gd name="T7" fmla="*/ 10 h 232"/>
                <a:gd name="T8" fmla="*/ 100 w 158"/>
                <a:gd name="T9" fmla="*/ 12 h 232"/>
                <a:gd name="T10" fmla="*/ 0 w 158"/>
                <a:gd name="T11" fmla="*/ 214 h 232"/>
              </a:gdLst>
              <a:ahLst/>
              <a:cxnLst>
                <a:cxn ang="0">
                  <a:pos x="T0" y="T1"/>
                </a:cxn>
                <a:cxn ang="0">
                  <a:pos x="T2" y="T3"/>
                </a:cxn>
                <a:cxn ang="0">
                  <a:pos x="T4" y="T5"/>
                </a:cxn>
                <a:cxn ang="0">
                  <a:pos x="T6" y="T7"/>
                </a:cxn>
                <a:cxn ang="0">
                  <a:pos x="T8" y="T9"/>
                </a:cxn>
                <a:cxn ang="0">
                  <a:pos x="T10" y="T11"/>
                </a:cxn>
              </a:cxnLst>
              <a:rect l="0" t="0" r="r" b="b"/>
              <a:pathLst>
                <a:path w="158" h="231">
                  <a:moveTo>
                    <a:pt x="0" y="214"/>
                  </a:moveTo>
                  <a:cubicBezTo>
                    <a:pt x="3" y="227"/>
                    <a:pt x="20" y="232"/>
                    <a:pt x="30" y="231"/>
                  </a:cubicBezTo>
                  <a:cubicBezTo>
                    <a:pt x="151" y="41"/>
                    <a:pt x="151" y="41"/>
                    <a:pt x="151" y="41"/>
                  </a:cubicBezTo>
                  <a:cubicBezTo>
                    <a:pt x="158" y="29"/>
                    <a:pt x="149" y="18"/>
                    <a:pt x="135" y="10"/>
                  </a:cubicBezTo>
                  <a:cubicBezTo>
                    <a:pt x="121" y="2"/>
                    <a:pt x="107" y="0"/>
                    <a:pt x="100" y="12"/>
                  </a:cubicBezTo>
                  <a:lnTo>
                    <a:pt x="0" y="214"/>
                  </a:lnTo>
                  <a:close/>
                </a:path>
              </a:pathLst>
            </a:custGeom>
            <a:solidFill>
              <a:srgbClr val="FCB4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0" name="Freeform 50"/>
            <p:cNvSpPr/>
            <p:nvPr/>
          </p:nvSpPr>
          <p:spPr bwMode="auto">
            <a:xfrm>
              <a:off x="9386888" y="600075"/>
              <a:ext cx="266700" cy="244475"/>
            </a:xfrm>
            <a:custGeom>
              <a:avLst/>
              <a:gdLst>
                <a:gd name="T0" fmla="*/ 0 w 71"/>
                <a:gd name="T1" fmla="*/ 37 h 65"/>
                <a:gd name="T2" fmla="*/ 0 w 71"/>
                <a:gd name="T3" fmla="*/ 36 h 65"/>
                <a:gd name="T4" fmla="*/ 16 w 71"/>
                <a:gd name="T5" fmla="*/ 8 h 65"/>
                <a:gd name="T6" fmla="*/ 49 w 71"/>
                <a:gd name="T7" fmla="*/ 8 h 65"/>
                <a:gd name="T8" fmla="*/ 66 w 71"/>
                <a:gd name="T9" fmla="*/ 36 h 65"/>
                <a:gd name="T10" fmla="*/ 50 w 71"/>
                <a:gd name="T11" fmla="*/ 65 h 65"/>
                <a:gd name="T12" fmla="*/ 50 w 71"/>
                <a:gd name="T13" fmla="*/ 65 h 65"/>
                <a:gd name="T14" fmla="*/ 0 w 71"/>
                <a:gd name="T15" fmla="*/ 37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1" h="65">
                  <a:moveTo>
                    <a:pt x="0" y="37"/>
                  </a:moveTo>
                  <a:cubicBezTo>
                    <a:pt x="0" y="36"/>
                    <a:pt x="0" y="36"/>
                    <a:pt x="0" y="36"/>
                  </a:cubicBezTo>
                  <a:cubicBezTo>
                    <a:pt x="16" y="8"/>
                    <a:pt x="16" y="8"/>
                    <a:pt x="16" y="8"/>
                  </a:cubicBezTo>
                  <a:cubicBezTo>
                    <a:pt x="21" y="0"/>
                    <a:pt x="36" y="0"/>
                    <a:pt x="49" y="8"/>
                  </a:cubicBezTo>
                  <a:cubicBezTo>
                    <a:pt x="63" y="16"/>
                    <a:pt x="71" y="28"/>
                    <a:pt x="66" y="36"/>
                  </a:cubicBezTo>
                  <a:cubicBezTo>
                    <a:pt x="50" y="65"/>
                    <a:pt x="50" y="65"/>
                    <a:pt x="50" y="65"/>
                  </a:cubicBezTo>
                  <a:cubicBezTo>
                    <a:pt x="50" y="65"/>
                    <a:pt x="50" y="65"/>
                    <a:pt x="50" y="65"/>
                  </a:cubicBezTo>
                  <a:lnTo>
                    <a:pt x="0" y="37"/>
                  </a:lnTo>
                  <a:close/>
                </a:path>
              </a:pathLst>
            </a:custGeom>
            <a:solidFill>
              <a:srgbClr val="E6E7E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1" name="Freeform 51"/>
            <p:cNvSpPr/>
            <p:nvPr/>
          </p:nvSpPr>
          <p:spPr bwMode="auto">
            <a:xfrm>
              <a:off x="9518651" y="655637"/>
              <a:ext cx="107950" cy="166688"/>
            </a:xfrm>
            <a:custGeom>
              <a:avLst/>
              <a:gdLst>
                <a:gd name="T0" fmla="*/ 0 w 68"/>
                <a:gd name="T1" fmla="*/ 95 h 105"/>
                <a:gd name="T2" fmla="*/ 14 w 68"/>
                <a:gd name="T3" fmla="*/ 105 h 105"/>
                <a:gd name="T4" fmla="*/ 68 w 68"/>
                <a:gd name="T5" fmla="*/ 8 h 105"/>
                <a:gd name="T6" fmla="*/ 54 w 68"/>
                <a:gd name="T7" fmla="*/ 0 h 105"/>
                <a:gd name="T8" fmla="*/ 0 w 68"/>
                <a:gd name="T9" fmla="*/ 95 h 105"/>
              </a:gdLst>
              <a:ahLst/>
              <a:cxnLst>
                <a:cxn ang="0">
                  <a:pos x="T0" y="T1"/>
                </a:cxn>
                <a:cxn ang="0">
                  <a:pos x="T2" y="T3"/>
                </a:cxn>
                <a:cxn ang="0">
                  <a:pos x="T4" y="T5"/>
                </a:cxn>
                <a:cxn ang="0">
                  <a:pos x="T6" y="T7"/>
                </a:cxn>
                <a:cxn ang="0">
                  <a:pos x="T8" y="T9"/>
                </a:cxn>
              </a:cxnLst>
              <a:rect l="0" t="0" r="r" b="b"/>
              <a:pathLst>
                <a:path w="68" h="105">
                  <a:moveTo>
                    <a:pt x="0" y="95"/>
                  </a:moveTo>
                  <a:lnTo>
                    <a:pt x="14" y="105"/>
                  </a:lnTo>
                  <a:lnTo>
                    <a:pt x="68" y="8"/>
                  </a:lnTo>
                  <a:lnTo>
                    <a:pt x="54" y="0"/>
                  </a:lnTo>
                  <a:lnTo>
                    <a:pt x="0" y="95"/>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2" name="Freeform 52"/>
            <p:cNvSpPr/>
            <p:nvPr/>
          </p:nvSpPr>
          <p:spPr bwMode="auto">
            <a:xfrm>
              <a:off x="9359901" y="344487"/>
              <a:ext cx="387350" cy="398463"/>
            </a:xfrm>
            <a:custGeom>
              <a:avLst/>
              <a:gdLst>
                <a:gd name="T0" fmla="*/ 73 w 103"/>
                <a:gd name="T1" fmla="*/ 104 h 106"/>
                <a:gd name="T2" fmla="*/ 98 w 103"/>
                <a:gd name="T3" fmla="*/ 81 h 106"/>
                <a:gd name="T4" fmla="*/ 100 w 103"/>
                <a:gd name="T5" fmla="*/ 0 h 106"/>
                <a:gd name="T6" fmla="*/ 23 w 103"/>
                <a:gd name="T7" fmla="*/ 76 h 106"/>
                <a:gd name="T8" fmla="*/ 73 w 103"/>
                <a:gd name="T9" fmla="*/ 104 h 106"/>
              </a:gdLst>
              <a:ahLst/>
              <a:cxnLst>
                <a:cxn ang="0">
                  <a:pos x="T0" y="T1"/>
                </a:cxn>
                <a:cxn ang="0">
                  <a:pos x="T2" y="T3"/>
                </a:cxn>
                <a:cxn ang="0">
                  <a:pos x="T4" y="T5"/>
                </a:cxn>
                <a:cxn ang="0">
                  <a:pos x="T6" y="T7"/>
                </a:cxn>
                <a:cxn ang="0">
                  <a:pos x="T8" y="T9"/>
                </a:cxn>
              </a:cxnLst>
              <a:rect l="0" t="0" r="r" b="b"/>
              <a:pathLst>
                <a:path w="103" h="105">
                  <a:moveTo>
                    <a:pt x="73" y="104"/>
                  </a:moveTo>
                  <a:cubicBezTo>
                    <a:pt x="76" y="106"/>
                    <a:pt x="94" y="98"/>
                    <a:pt x="98" y="81"/>
                  </a:cubicBezTo>
                  <a:cubicBezTo>
                    <a:pt x="103" y="56"/>
                    <a:pt x="91" y="27"/>
                    <a:pt x="100" y="0"/>
                  </a:cubicBezTo>
                  <a:cubicBezTo>
                    <a:pt x="100" y="0"/>
                    <a:pt x="0" y="33"/>
                    <a:pt x="23" y="76"/>
                  </a:cubicBezTo>
                  <a:lnTo>
                    <a:pt x="73" y="104"/>
                  </a:lnTo>
                  <a:close/>
                </a:path>
              </a:pathLst>
            </a:custGeom>
            <a:solidFill>
              <a:srgbClr val="FFCC5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3" name="Freeform 53"/>
            <p:cNvSpPr/>
            <p:nvPr/>
          </p:nvSpPr>
          <p:spPr bwMode="auto">
            <a:xfrm>
              <a:off x="9356726" y="344487"/>
              <a:ext cx="379413" cy="334963"/>
            </a:xfrm>
            <a:custGeom>
              <a:avLst/>
              <a:gdLst>
                <a:gd name="T0" fmla="*/ 101 w 101"/>
                <a:gd name="T1" fmla="*/ 0 h 89"/>
                <a:gd name="T2" fmla="*/ 43 w 101"/>
                <a:gd name="T3" fmla="*/ 89 h 89"/>
                <a:gd name="T4" fmla="*/ 23 w 101"/>
                <a:gd name="T5" fmla="*/ 77 h 89"/>
                <a:gd name="T6" fmla="*/ 101 w 101"/>
                <a:gd name="T7" fmla="*/ 0 h 89"/>
              </a:gdLst>
              <a:ahLst/>
              <a:cxnLst>
                <a:cxn ang="0">
                  <a:pos x="T0" y="T1"/>
                </a:cxn>
                <a:cxn ang="0">
                  <a:pos x="T2" y="T3"/>
                </a:cxn>
                <a:cxn ang="0">
                  <a:pos x="T4" y="T5"/>
                </a:cxn>
                <a:cxn ang="0">
                  <a:pos x="T6" y="T7"/>
                </a:cxn>
              </a:cxnLst>
              <a:rect l="0" t="0" r="r" b="b"/>
              <a:pathLst>
                <a:path w="100" h="89">
                  <a:moveTo>
                    <a:pt x="101" y="0"/>
                  </a:moveTo>
                  <a:cubicBezTo>
                    <a:pt x="101" y="0"/>
                    <a:pt x="31" y="47"/>
                    <a:pt x="43" y="89"/>
                  </a:cubicBezTo>
                  <a:cubicBezTo>
                    <a:pt x="23" y="77"/>
                    <a:pt x="23" y="77"/>
                    <a:pt x="23" y="77"/>
                  </a:cubicBezTo>
                  <a:cubicBezTo>
                    <a:pt x="23" y="77"/>
                    <a:pt x="0" y="35"/>
                    <a:pt x="101" y="0"/>
                  </a:cubicBezTo>
                  <a:close/>
                </a:path>
              </a:pathLst>
            </a:custGeom>
            <a:solidFill>
              <a:srgbClr val="FFA54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474" name="组合 473"/>
          <p:cNvGrpSpPr/>
          <p:nvPr/>
        </p:nvGrpSpPr>
        <p:grpSpPr>
          <a:xfrm>
            <a:off x="300709" y="3878405"/>
            <a:ext cx="1337409" cy="1105500"/>
            <a:chOff x="2752726" y="2286000"/>
            <a:chExt cx="2160588" cy="1785938"/>
          </a:xfrm>
        </p:grpSpPr>
        <p:sp>
          <p:nvSpPr>
            <p:cNvPr id="475" name="Oval 66"/>
            <p:cNvSpPr>
              <a:spLocks noChangeArrowheads="1"/>
            </p:cNvSpPr>
            <p:nvPr/>
          </p:nvSpPr>
          <p:spPr bwMode="auto">
            <a:xfrm>
              <a:off x="2752726" y="3756025"/>
              <a:ext cx="2114550" cy="315913"/>
            </a:xfrm>
            <a:prstGeom prst="ellipse">
              <a:avLst/>
            </a:prstGeom>
            <a:solidFill>
              <a:srgbClr val="F0E5D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6" name="Freeform 85"/>
            <p:cNvSpPr/>
            <p:nvPr/>
          </p:nvSpPr>
          <p:spPr bwMode="auto">
            <a:xfrm>
              <a:off x="3544888" y="2786063"/>
              <a:ext cx="1085850" cy="26988"/>
            </a:xfrm>
            <a:custGeom>
              <a:avLst/>
              <a:gdLst>
                <a:gd name="T0" fmla="*/ 0 w 289"/>
                <a:gd name="T1" fmla="*/ 3 h 7"/>
                <a:gd name="T2" fmla="*/ 45 w 289"/>
                <a:gd name="T3" fmla="*/ 2 h 7"/>
                <a:gd name="T4" fmla="*/ 145 w 289"/>
                <a:gd name="T5" fmla="*/ 1 h 7"/>
                <a:gd name="T6" fmla="*/ 198 w 289"/>
                <a:gd name="T7" fmla="*/ 0 h 7"/>
                <a:gd name="T8" fmla="*/ 222 w 289"/>
                <a:gd name="T9" fmla="*/ 0 h 7"/>
                <a:gd name="T10" fmla="*/ 244 w 289"/>
                <a:gd name="T11" fmla="*/ 1 h 7"/>
                <a:gd name="T12" fmla="*/ 263 w 289"/>
                <a:gd name="T13" fmla="*/ 1 h 7"/>
                <a:gd name="T14" fmla="*/ 277 w 289"/>
                <a:gd name="T15" fmla="*/ 2 h 7"/>
                <a:gd name="T16" fmla="*/ 289 w 289"/>
                <a:gd name="T17" fmla="*/ 3 h 7"/>
                <a:gd name="T18" fmla="*/ 289 w 289"/>
                <a:gd name="T19" fmla="*/ 4 h 7"/>
                <a:gd name="T20" fmla="*/ 277 w 289"/>
                <a:gd name="T21" fmla="*/ 4 h 7"/>
                <a:gd name="T22" fmla="*/ 263 w 289"/>
                <a:gd name="T23" fmla="*/ 5 h 7"/>
                <a:gd name="T24" fmla="*/ 244 w 289"/>
                <a:gd name="T25" fmla="*/ 6 h 7"/>
                <a:gd name="T26" fmla="*/ 222 w 289"/>
                <a:gd name="T27" fmla="*/ 6 h 7"/>
                <a:gd name="T28" fmla="*/ 198 w 289"/>
                <a:gd name="T29" fmla="*/ 7 h 7"/>
                <a:gd name="T30" fmla="*/ 145 w 289"/>
                <a:gd name="T31" fmla="*/ 6 h 7"/>
                <a:gd name="T32" fmla="*/ 45 w 289"/>
                <a:gd name="T33" fmla="*/ 4 h 7"/>
                <a:gd name="T34" fmla="*/ 0 w 289"/>
                <a:gd name="T35" fmla="*/ 4 h 7"/>
                <a:gd name="T36" fmla="*/ 0 w 289"/>
                <a:gd name="T37"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9" h="7">
                  <a:moveTo>
                    <a:pt x="0" y="3"/>
                  </a:moveTo>
                  <a:cubicBezTo>
                    <a:pt x="0" y="3"/>
                    <a:pt x="18" y="3"/>
                    <a:pt x="45" y="2"/>
                  </a:cubicBezTo>
                  <a:cubicBezTo>
                    <a:pt x="73" y="1"/>
                    <a:pt x="109" y="1"/>
                    <a:pt x="145" y="1"/>
                  </a:cubicBezTo>
                  <a:cubicBezTo>
                    <a:pt x="163" y="0"/>
                    <a:pt x="181" y="0"/>
                    <a:pt x="198" y="0"/>
                  </a:cubicBezTo>
                  <a:cubicBezTo>
                    <a:pt x="206" y="0"/>
                    <a:pt x="214" y="0"/>
                    <a:pt x="222" y="0"/>
                  </a:cubicBezTo>
                  <a:cubicBezTo>
                    <a:pt x="230" y="0"/>
                    <a:pt x="237" y="0"/>
                    <a:pt x="244" y="1"/>
                  </a:cubicBezTo>
                  <a:cubicBezTo>
                    <a:pt x="251" y="1"/>
                    <a:pt x="257" y="1"/>
                    <a:pt x="263" y="1"/>
                  </a:cubicBezTo>
                  <a:cubicBezTo>
                    <a:pt x="268" y="2"/>
                    <a:pt x="273" y="2"/>
                    <a:pt x="277" y="2"/>
                  </a:cubicBezTo>
                  <a:cubicBezTo>
                    <a:pt x="285" y="2"/>
                    <a:pt x="289" y="3"/>
                    <a:pt x="289" y="3"/>
                  </a:cubicBezTo>
                  <a:cubicBezTo>
                    <a:pt x="289" y="4"/>
                    <a:pt x="289" y="4"/>
                    <a:pt x="289" y="4"/>
                  </a:cubicBezTo>
                  <a:cubicBezTo>
                    <a:pt x="289" y="4"/>
                    <a:pt x="285" y="4"/>
                    <a:pt x="277" y="4"/>
                  </a:cubicBezTo>
                  <a:cubicBezTo>
                    <a:pt x="273" y="5"/>
                    <a:pt x="268" y="5"/>
                    <a:pt x="263" y="5"/>
                  </a:cubicBezTo>
                  <a:cubicBezTo>
                    <a:pt x="257" y="5"/>
                    <a:pt x="251" y="6"/>
                    <a:pt x="244" y="6"/>
                  </a:cubicBezTo>
                  <a:cubicBezTo>
                    <a:pt x="237" y="6"/>
                    <a:pt x="230" y="6"/>
                    <a:pt x="222" y="6"/>
                  </a:cubicBezTo>
                  <a:cubicBezTo>
                    <a:pt x="214" y="7"/>
                    <a:pt x="206" y="7"/>
                    <a:pt x="198" y="7"/>
                  </a:cubicBezTo>
                  <a:cubicBezTo>
                    <a:pt x="181" y="6"/>
                    <a:pt x="163" y="6"/>
                    <a:pt x="145" y="6"/>
                  </a:cubicBezTo>
                  <a:cubicBezTo>
                    <a:pt x="109" y="5"/>
                    <a:pt x="73" y="5"/>
                    <a:pt x="45" y="4"/>
                  </a:cubicBezTo>
                  <a:cubicBezTo>
                    <a:pt x="18" y="4"/>
                    <a:pt x="0" y="4"/>
                    <a:pt x="0" y="4"/>
                  </a:cubicBezTo>
                  <a:lnTo>
                    <a:pt x="0" y="3"/>
                  </a:lnTo>
                  <a:close/>
                </a:path>
              </a:pathLst>
            </a:custGeom>
            <a:solidFill>
              <a:srgbClr val="60381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7" name="Rectangle 122"/>
            <p:cNvSpPr>
              <a:spLocks noChangeArrowheads="1"/>
            </p:cNvSpPr>
            <p:nvPr/>
          </p:nvSpPr>
          <p:spPr bwMode="auto">
            <a:xfrm>
              <a:off x="2854326" y="3657600"/>
              <a:ext cx="1930400" cy="301625"/>
            </a:xfrm>
            <a:prstGeom prst="rect">
              <a:avLst/>
            </a:prstGeom>
            <a:solidFill>
              <a:srgbClr val="FFA54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478" name="Rectangle 123"/>
            <p:cNvSpPr>
              <a:spLocks noChangeArrowheads="1"/>
            </p:cNvSpPr>
            <p:nvPr/>
          </p:nvSpPr>
          <p:spPr bwMode="auto">
            <a:xfrm>
              <a:off x="3249613" y="3706813"/>
              <a:ext cx="1444625" cy="203200"/>
            </a:xfrm>
            <a:prstGeom prst="rect">
              <a:avLst/>
            </a:prstGeom>
            <a:solidFill>
              <a:srgbClr val="F8474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479" name="Rectangle 124"/>
            <p:cNvSpPr>
              <a:spLocks noChangeArrowheads="1"/>
            </p:cNvSpPr>
            <p:nvPr/>
          </p:nvSpPr>
          <p:spPr bwMode="auto">
            <a:xfrm>
              <a:off x="2963863" y="3706813"/>
              <a:ext cx="146050" cy="203200"/>
            </a:xfrm>
            <a:prstGeom prst="rect">
              <a:avLst/>
            </a:prstGeom>
            <a:solidFill>
              <a:srgbClr val="F8474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480" name="Freeform 125"/>
            <p:cNvSpPr/>
            <p:nvPr/>
          </p:nvSpPr>
          <p:spPr bwMode="auto">
            <a:xfrm>
              <a:off x="2963863" y="3440113"/>
              <a:ext cx="1589088" cy="153988"/>
            </a:xfrm>
            <a:custGeom>
              <a:avLst/>
              <a:gdLst>
                <a:gd name="T0" fmla="*/ 0 w 1001"/>
                <a:gd name="T1" fmla="*/ 0 h 97"/>
                <a:gd name="T2" fmla="*/ 0 w 1001"/>
                <a:gd name="T3" fmla="*/ 95 h 97"/>
                <a:gd name="T4" fmla="*/ 1001 w 1001"/>
                <a:gd name="T5" fmla="*/ 97 h 97"/>
                <a:gd name="T6" fmla="*/ 1001 w 1001"/>
                <a:gd name="T7" fmla="*/ 0 h 97"/>
                <a:gd name="T8" fmla="*/ 0 w 1001"/>
                <a:gd name="T9" fmla="*/ 0 h 97"/>
              </a:gdLst>
              <a:ahLst/>
              <a:cxnLst>
                <a:cxn ang="0">
                  <a:pos x="T0" y="T1"/>
                </a:cxn>
                <a:cxn ang="0">
                  <a:pos x="T2" y="T3"/>
                </a:cxn>
                <a:cxn ang="0">
                  <a:pos x="T4" y="T5"/>
                </a:cxn>
                <a:cxn ang="0">
                  <a:pos x="T6" y="T7"/>
                </a:cxn>
                <a:cxn ang="0">
                  <a:pos x="T8" y="T9"/>
                </a:cxn>
              </a:cxnLst>
              <a:rect l="0" t="0" r="r" b="b"/>
              <a:pathLst>
                <a:path w="1001" h="97">
                  <a:moveTo>
                    <a:pt x="0" y="0"/>
                  </a:moveTo>
                  <a:lnTo>
                    <a:pt x="0" y="95"/>
                  </a:lnTo>
                  <a:lnTo>
                    <a:pt x="1001" y="97"/>
                  </a:lnTo>
                  <a:lnTo>
                    <a:pt x="1001" y="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1" name="Rectangle 126"/>
            <p:cNvSpPr>
              <a:spLocks noChangeArrowheads="1"/>
            </p:cNvSpPr>
            <p:nvPr/>
          </p:nvSpPr>
          <p:spPr bwMode="auto">
            <a:xfrm>
              <a:off x="2895601" y="3395663"/>
              <a:ext cx="1709738" cy="44450"/>
            </a:xfrm>
            <a:prstGeom prst="rect">
              <a:avLst/>
            </a:prstGeom>
            <a:solidFill>
              <a:srgbClr val="2790A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482" name="Freeform 127"/>
            <p:cNvSpPr/>
            <p:nvPr/>
          </p:nvSpPr>
          <p:spPr bwMode="auto">
            <a:xfrm>
              <a:off x="2884488" y="3382963"/>
              <a:ext cx="1731963" cy="68263"/>
            </a:xfrm>
            <a:custGeom>
              <a:avLst/>
              <a:gdLst>
                <a:gd name="T0" fmla="*/ 3 w 461"/>
                <a:gd name="T1" fmla="*/ 15 h 18"/>
                <a:gd name="T2" fmla="*/ 6 w 461"/>
                <a:gd name="T3" fmla="*/ 15 h 18"/>
                <a:gd name="T4" fmla="*/ 6 w 461"/>
                <a:gd name="T5" fmla="*/ 6 h 18"/>
                <a:gd name="T6" fmla="*/ 455 w 461"/>
                <a:gd name="T7" fmla="*/ 6 h 18"/>
                <a:gd name="T8" fmla="*/ 455 w 461"/>
                <a:gd name="T9" fmla="*/ 12 h 18"/>
                <a:gd name="T10" fmla="*/ 3 w 461"/>
                <a:gd name="T11" fmla="*/ 12 h 18"/>
                <a:gd name="T12" fmla="*/ 3 w 461"/>
                <a:gd name="T13" fmla="*/ 15 h 18"/>
                <a:gd name="T14" fmla="*/ 6 w 461"/>
                <a:gd name="T15" fmla="*/ 15 h 18"/>
                <a:gd name="T16" fmla="*/ 3 w 461"/>
                <a:gd name="T17" fmla="*/ 15 h 18"/>
                <a:gd name="T18" fmla="*/ 3 w 461"/>
                <a:gd name="T19" fmla="*/ 18 h 18"/>
                <a:gd name="T20" fmla="*/ 458 w 461"/>
                <a:gd name="T21" fmla="*/ 18 h 18"/>
                <a:gd name="T22" fmla="*/ 460 w 461"/>
                <a:gd name="T23" fmla="*/ 17 h 18"/>
                <a:gd name="T24" fmla="*/ 461 w 461"/>
                <a:gd name="T25" fmla="*/ 15 h 18"/>
                <a:gd name="T26" fmla="*/ 461 w 461"/>
                <a:gd name="T27" fmla="*/ 3 h 18"/>
                <a:gd name="T28" fmla="*/ 460 w 461"/>
                <a:gd name="T29" fmla="*/ 1 h 18"/>
                <a:gd name="T30" fmla="*/ 458 w 461"/>
                <a:gd name="T31" fmla="*/ 0 h 18"/>
                <a:gd name="T32" fmla="*/ 3 w 461"/>
                <a:gd name="T33" fmla="*/ 0 h 18"/>
                <a:gd name="T34" fmla="*/ 1 w 461"/>
                <a:gd name="T35" fmla="*/ 1 h 18"/>
                <a:gd name="T36" fmla="*/ 0 w 461"/>
                <a:gd name="T37" fmla="*/ 3 h 18"/>
                <a:gd name="T38" fmla="*/ 0 w 461"/>
                <a:gd name="T39" fmla="*/ 15 h 18"/>
                <a:gd name="T40" fmla="*/ 3 w 461"/>
                <a:gd name="T41" fmla="*/ 18 h 18"/>
                <a:gd name="T42" fmla="*/ 3 w 461"/>
                <a:gd name="T43" fmla="*/ 15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61" h="18">
                  <a:moveTo>
                    <a:pt x="3" y="15"/>
                  </a:moveTo>
                  <a:cubicBezTo>
                    <a:pt x="6" y="15"/>
                    <a:pt x="6" y="15"/>
                    <a:pt x="6" y="15"/>
                  </a:cubicBezTo>
                  <a:cubicBezTo>
                    <a:pt x="6" y="6"/>
                    <a:pt x="6" y="6"/>
                    <a:pt x="6" y="6"/>
                  </a:cubicBezTo>
                  <a:cubicBezTo>
                    <a:pt x="455" y="6"/>
                    <a:pt x="455" y="6"/>
                    <a:pt x="455" y="6"/>
                  </a:cubicBezTo>
                  <a:cubicBezTo>
                    <a:pt x="455" y="12"/>
                    <a:pt x="455" y="12"/>
                    <a:pt x="455" y="12"/>
                  </a:cubicBezTo>
                  <a:cubicBezTo>
                    <a:pt x="3" y="12"/>
                    <a:pt x="3" y="12"/>
                    <a:pt x="3" y="12"/>
                  </a:cubicBezTo>
                  <a:cubicBezTo>
                    <a:pt x="3" y="15"/>
                    <a:pt x="3" y="15"/>
                    <a:pt x="3" y="15"/>
                  </a:cubicBezTo>
                  <a:cubicBezTo>
                    <a:pt x="6" y="15"/>
                    <a:pt x="6" y="15"/>
                    <a:pt x="6" y="15"/>
                  </a:cubicBezTo>
                  <a:cubicBezTo>
                    <a:pt x="3" y="15"/>
                    <a:pt x="3" y="15"/>
                    <a:pt x="3" y="15"/>
                  </a:cubicBezTo>
                  <a:cubicBezTo>
                    <a:pt x="3" y="18"/>
                    <a:pt x="3" y="18"/>
                    <a:pt x="3" y="18"/>
                  </a:cubicBezTo>
                  <a:cubicBezTo>
                    <a:pt x="458" y="18"/>
                    <a:pt x="458" y="18"/>
                    <a:pt x="458" y="18"/>
                  </a:cubicBezTo>
                  <a:cubicBezTo>
                    <a:pt x="459" y="18"/>
                    <a:pt x="460" y="17"/>
                    <a:pt x="460" y="17"/>
                  </a:cubicBezTo>
                  <a:cubicBezTo>
                    <a:pt x="461" y="16"/>
                    <a:pt x="461" y="16"/>
                    <a:pt x="461" y="15"/>
                  </a:cubicBezTo>
                  <a:cubicBezTo>
                    <a:pt x="461" y="3"/>
                    <a:pt x="461" y="3"/>
                    <a:pt x="461" y="3"/>
                  </a:cubicBezTo>
                  <a:cubicBezTo>
                    <a:pt x="461" y="2"/>
                    <a:pt x="461" y="1"/>
                    <a:pt x="460" y="1"/>
                  </a:cubicBezTo>
                  <a:cubicBezTo>
                    <a:pt x="460" y="0"/>
                    <a:pt x="459" y="0"/>
                    <a:pt x="458" y="0"/>
                  </a:cubicBezTo>
                  <a:cubicBezTo>
                    <a:pt x="3" y="0"/>
                    <a:pt x="3" y="0"/>
                    <a:pt x="3" y="0"/>
                  </a:cubicBezTo>
                  <a:cubicBezTo>
                    <a:pt x="3" y="0"/>
                    <a:pt x="2" y="0"/>
                    <a:pt x="1" y="1"/>
                  </a:cubicBezTo>
                  <a:cubicBezTo>
                    <a:pt x="1" y="1"/>
                    <a:pt x="0" y="2"/>
                    <a:pt x="0" y="3"/>
                  </a:cubicBezTo>
                  <a:cubicBezTo>
                    <a:pt x="0" y="15"/>
                    <a:pt x="0" y="15"/>
                    <a:pt x="0" y="15"/>
                  </a:cubicBezTo>
                  <a:cubicBezTo>
                    <a:pt x="0" y="16"/>
                    <a:pt x="2" y="18"/>
                    <a:pt x="3" y="18"/>
                  </a:cubicBezTo>
                  <a:lnTo>
                    <a:pt x="3" y="15"/>
                  </a:lnTo>
                  <a:close/>
                </a:path>
              </a:pathLst>
            </a:custGeom>
            <a:solidFill>
              <a:srgbClr val="2790A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3" name="Freeform 128"/>
            <p:cNvSpPr/>
            <p:nvPr/>
          </p:nvSpPr>
          <p:spPr bwMode="auto">
            <a:xfrm>
              <a:off x="2895601" y="3590925"/>
              <a:ext cx="1709738" cy="44450"/>
            </a:xfrm>
            <a:custGeom>
              <a:avLst/>
              <a:gdLst>
                <a:gd name="T0" fmla="*/ 1077 w 1077"/>
                <a:gd name="T1" fmla="*/ 2 h 28"/>
                <a:gd name="T2" fmla="*/ 1077 w 1077"/>
                <a:gd name="T3" fmla="*/ 28 h 28"/>
                <a:gd name="T4" fmla="*/ 0 w 1077"/>
                <a:gd name="T5" fmla="*/ 28 h 28"/>
                <a:gd name="T6" fmla="*/ 0 w 1077"/>
                <a:gd name="T7" fmla="*/ 0 h 28"/>
                <a:gd name="T8" fmla="*/ 1077 w 1077"/>
                <a:gd name="T9" fmla="*/ 2 h 28"/>
              </a:gdLst>
              <a:ahLst/>
              <a:cxnLst>
                <a:cxn ang="0">
                  <a:pos x="T0" y="T1"/>
                </a:cxn>
                <a:cxn ang="0">
                  <a:pos x="T2" y="T3"/>
                </a:cxn>
                <a:cxn ang="0">
                  <a:pos x="T4" y="T5"/>
                </a:cxn>
                <a:cxn ang="0">
                  <a:pos x="T6" y="T7"/>
                </a:cxn>
                <a:cxn ang="0">
                  <a:pos x="T8" y="T9"/>
                </a:cxn>
              </a:cxnLst>
              <a:rect l="0" t="0" r="r" b="b"/>
              <a:pathLst>
                <a:path w="1077" h="28">
                  <a:moveTo>
                    <a:pt x="1077" y="2"/>
                  </a:moveTo>
                  <a:lnTo>
                    <a:pt x="1077" y="28"/>
                  </a:lnTo>
                  <a:lnTo>
                    <a:pt x="0" y="28"/>
                  </a:lnTo>
                  <a:lnTo>
                    <a:pt x="0" y="0"/>
                  </a:lnTo>
                  <a:lnTo>
                    <a:pt x="1077" y="2"/>
                  </a:lnTo>
                  <a:close/>
                </a:path>
              </a:pathLst>
            </a:custGeom>
            <a:solidFill>
              <a:srgbClr val="2790A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4" name="Freeform 129"/>
            <p:cNvSpPr/>
            <p:nvPr/>
          </p:nvSpPr>
          <p:spPr bwMode="auto">
            <a:xfrm>
              <a:off x="2884488" y="3579813"/>
              <a:ext cx="1731963" cy="66675"/>
            </a:xfrm>
            <a:custGeom>
              <a:avLst/>
              <a:gdLst>
                <a:gd name="T0" fmla="*/ 458 w 461"/>
                <a:gd name="T1" fmla="*/ 4 h 18"/>
                <a:gd name="T2" fmla="*/ 455 w 461"/>
                <a:gd name="T3" fmla="*/ 4 h 18"/>
                <a:gd name="T4" fmla="*/ 455 w 461"/>
                <a:gd name="T5" fmla="*/ 12 h 18"/>
                <a:gd name="T6" fmla="*/ 6 w 461"/>
                <a:gd name="T7" fmla="*/ 12 h 18"/>
                <a:gd name="T8" fmla="*/ 6 w 461"/>
                <a:gd name="T9" fmla="*/ 6 h 18"/>
                <a:gd name="T10" fmla="*/ 458 w 461"/>
                <a:gd name="T11" fmla="*/ 6 h 18"/>
                <a:gd name="T12" fmla="*/ 458 w 461"/>
                <a:gd name="T13" fmla="*/ 4 h 18"/>
                <a:gd name="T14" fmla="*/ 455 w 461"/>
                <a:gd name="T15" fmla="*/ 4 h 18"/>
                <a:gd name="T16" fmla="*/ 458 w 461"/>
                <a:gd name="T17" fmla="*/ 4 h 18"/>
                <a:gd name="T18" fmla="*/ 458 w 461"/>
                <a:gd name="T19" fmla="*/ 1 h 18"/>
                <a:gd name="T20" fmla="*/ 3 w 461"/>
                <a:gd name="T21" fmla="*/ 0 h 18"/>
                <a:gd name="T22" fmla="*/ 1 w 461"/>
                <a:gd name="T23" fmla="*/ 1 h 18"/>
                <a:gd name="T24" fmla="*/ 0 w 461"/>
                <a:gd name="T25" fmla="*/ 3 h 18"/>
                <a:gd name="T26" fmla="*/ 0 w 461"/>
                <a:gd name="T27" fmla="*/ 15 h 18"/>
                <a:gd name="T28" fmla="*/ 1 w 461"/>
                <a:gd name="T29" fmla="*/ 17 h 18"/>
                <a:gd name="T30" fmla="*/ 3 w 461"/>
                <a:gd name="T31" fmla="*/ 18 h 18"/>
                <a:gd name="T32" fmla="*/ 458 w 461"/>
                <a:gd name="T33" fmla="*/ 18 h 18"/>
                <a:gd name="T34" fmla="*/ 460 w 461"/>
                <a:gd name="T35" fmla="*/ 17 h 18"/>
                <a:gd name="T36" fmla="*/ 461 w 461"/>
                <a:gd name="T37" fmla="*/ 15 h 18"/>
                <a:gd name="T38" fmla="*/ 461 w 461"/>
                <a:gd name="T39" fmla="*/ 4 h 18"/>
                <a:gd name="T40" fmla="*/ 458 w 461"/>
                <a:gd name="T41" fmla="*/ 1 h 18"/>
                <a:gd name="T42" fmla="*/ 458 w 461"/>
                <a:gd name="T43" fmla="*/ 4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61" h="18">
                  <a:moveTo>
                    <a:pt x="458" y="4"/>
                  </a:moveTo>
                  <a:cubicBezTo>
                    <a:pt x="455" y="4"/>
                    <a:pt x="455" y="4"/>
                    <a:pt x="455" y="4"/>
                  </a:cubicBezTo>
                  <a:cubicBezTo>
                    <a:pt x="455" y="12"/>
                    <a:pt x="455" y="12"/>
                    <a:pt x="455" y="12"/>
                  </a:cubicBezTo>
                  <a:cubicBezTo>
                    <a:pt x="6" y="12"/>
                    <a:pt x="6" y="12"/>
                    <a:pt x="6" y="12"/>
                  </a:cubicBezTo>
                  <a:cubicBezTo>
                    <a:pt x="6" y="6"/>
                    <a:pt x="6" y="6"/>
                    <a:pt x="6" y="6"/>
                  </a:cubicBezTo>
                  <a:cubicBezTo>
                    <a:pt x="458" y="6"/>
                    <a:pt x="458" y="6"/>
                    <a:pt x="458" y="6"/>
                  </a:cubicBezTo>
                  <a:cubicBezTo>
                    <a:pt x="458" y="4"/>
                    <a:pt x="458" y="4"/>
                    <a:pt x="458" y="4"/>
                  </a:cubicBezTo>
                  <a:cubicBezTo>
                    <a:pt x="455" y="4"/>
                    <a:pt x="455" y="4"/>
                    <a:pt x="455" y="4"/>
                  </a:cubicBezTo>
                  <a:cubicBezTo>
                    <a:pt x="458" y="4"/>
                    <a:pt x="458" y="4"/>
                    <a:pt x="458" y="4"/>
                  </a:cubicBezTo>
                  <a:cubicBezTo>
                    <a:pt x="458" y="1"/>
                    <a:pt x="458" y="1"/>
                    <a:pt x="458" y="1"/>
                  </a:cubicBezTo>
                  <a:cubicBezTo>
                    <a:pt x="3" y="0"/>
                    <a:pt x="3" y="0"/>
                    <a:pt x="3" y="0"/>
                  </a:cubicBezTo>
                  <a:cubicBezTo>
                    <a:pt x="3" y="0"/>
                    <a:pt x="2" y="1"/>
                    <a:pt x="1" y="1"/>
                  </a:cubicBezTo>
                  <a:cubicBezTo>
                    <a:pt x="1" y="2"/>
                    <a:pt x="0" y="3"/>
                    <a:pt x="0" y="3"/>
                  </a:cubicBezTo>
                  <a:cubicBezTo>
                    <a:pt x="0" y="15"/>
                    <a:pt x="0" y="15"/>
                    <a:pt x="0" y="15"/>
                  </a:cubicBezTo>
                  <a:cubicBezTo>
                    <a:pt x="0" y="16"/>
                    <a:pt x="1" y="16"/>
                    <a:pt x="1" y="17"/>
                  </a:cubicBezTo>
                  <a:cubicBezTo>
                    <a:pt x="2" y="17"/>
                    <a:pt x="3" y="18"/>
                    <a:pt x="3" y="18"/>
                  </a:cubicBezTo>
                  <a:cubicBezTo>
                    <a:pt x="458" y="18"/>
                    <a:pt x="458" y="18"/>
                    <a:pt x="458" y="18"/>
                  </a:cubicBezTo>
                  <a:cubicBezTo>
                    <a:pt x="459" y="18"/>
                    <a:pt x="460" y="17"/>
                    <a:pt x="460" y="17"/>
                  </a:cubicBezTo>
                  <a:cubicBezTo>
                    <a:pt x="461" y="16"/>
                    <a:pt x="461" y="16"/>
                    <a:pt x="461" y="15"/>
                  </a:cubicBezTo>
                  <a:cubicBezTo>
                    <a:pt x="461" y="4"/>
                    <a:pt x="461" y="4"/>
                    <a:pt x="461" y="4"/>
                  </a:cubicBezTo>
                  <a:cubicBezTo>
                    <a:pt x="461" y="2"/>
                    <a:pt x="460" y="1"/>
                    <a:pt x="458" y="1"/>
                  </a:cubicBezTo>
                  <a:lnTo>
                    <a:pt x="458" y="4"/>
                  </a:lnTo>
                  <a:close/>
                </a:path>
              </a:pathLst>
            </a:custGeom>
            <a:solidFill>
              <a:srgbClr val="2790A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5" name="Rectangle 130"/>
            <p:cNvSpPr>
              <a:spLocks noChangeArrowheads="1"/>
            </p:cNvSpPr>
            <p:nvPr/>
          </p:nvSpPr>
          <p:spPr bwMode="auto">
            <a:xfrm>
              <a:off x="2835276" y="3319463"/>
              <a:ext cx="1830388" cy="52388"/>
            </a:xfrm>
            <a:prstGeom prst="rect">
              <a:avLst/>
            </a:prstGeom>
            <a:solidFill>
              <a:srgbClr val="FFDF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486" name="Rectangle 131"/>
            <p:cNvSpPr>
              <a:spLocks noChangeArrowheads="1"/>
            </p:cNvSpPr>
            <p:nvPr/>
          </p:nvSpPr>
          <p:spPr bwMode="auto">
            <a:xfrm>
              <a:off x="2887663" y="3151188"/>
              <a:ext cx="1679575" cy="17621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487" name="Rectangle 132"/>
            <p:cNvSpPr>
              <a:spLocks noChangeArrowheads="1"/>
            </p:cNvSpPr>
            <p:nvPr/>
          </p:nvSpPr>
          <p:spPr bwMode="auto">
            <a:xfrm>
              <a:off x="2835276" y="3098800"/>
              <a:ext cx="1830388" cy="55563"/>
            </a:xfrm>
            <a:prstGeom prst="rect">
              <a:avLst/>
            </a:prstGeom>
            <a:solidFill>
              <a:srgbClr val="FFDF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488" name="Rectangle 133"/>
            <p:cNvSpPr>
              <a:spLocks noChangeArrowheads="1"/>
            </p:cNvSpPr>
            <p:nvPr/>
          </p:nvSpPr>
          <p:spPr bwMode="auto">
            <a:xfrm>
              <a:off x="2994026" y="2508250"/>
              <a:ext cx="1784350" cy="20320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489" name="Rectangle 134"/>
            <p:cNvSpPr>
              <a:spLocks noChangeArrowheads="1"/>
            </p:cNvSpPr>
            <p:nvPr/>
          </p:nvSpPr>
          <p:spPr bwMode="auto">
            <a:xfrm>
              <a:off x="2986088" y="2711450"/>
              <a:ext cx="1795463" cy="49213"/>
            </a:xfrm>
            <a:prstGeom prst="rect">
              <a:avLst/>
            </a:prstGeom>
            <a:solidFill>
              <a:srgbClr val="3FABC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490" name="Freeform 135"/>
            <p:cNvSpPr/>
            <p:nvPr/>
          </p:nvSpPr>
          <p:spPr bwMode="auto">
            <a:xfrm>
              <a:off x="2967038" y="2692400"/>
              <a:ext cx="1833563" cy="85725"/>
            </a:xfrm>
            <a:custGeom>
              <a:avLst/>
              <a:gdLst>
                <a:gd name="T0" fmla="*/ 483 w 488"/>
                <a:gd name="T1" fmla="*/ 5 h 23"/>
                <a:gd name="T2" fmla="*/ 478 w 488"/>
                <a:gd name="T3" fmla="*/ 5 h 23"/>
                <a:gd name="T4" fmla="*/ 478 w 488"/>
                <a:gd name="T5" fmla="*/ 13 h 23"/>
                <a:gd name="T6" fmla="*/ 10 w 488"/>
                <a:gd name="T7" fmla="*/ 13 h 23"/>
                <a:gd name="T8" fmla="*/ 10 w 488"/>
                <a:gd name="T9" fmla="*/ 10 h 23"/>
                <a:gd name="T10" fmla="*/ 483 w 488"/>
                <a:gd name="T11" fmla="*/ 10 h 23"/>
                <a:gd name="T12" fmla="*/ 483 w 488"/>
                <a:gd name="T13" fmla="*/ 5 h 23"/>
                <a:gd name="T14" fmla="*/ 478 w 488"/>
                <a:gd name="T15" fmla="*/ 5 h 23"/>
                <a:gd name="T16" fmla="*/ 483 w 488"/>
                <a:gd name="T17" fmla="*/ 5 h 23"/>
                <a:gd name="T18" fmla="*/ 483 w 488"/>
                <a:gd name="T19" fmla="*/ 0 h 23"/>
                <a:gd name="T20" fmla="*/ 5 w 488"/>
                <a:gd name="T21" fmla="*/ 0 h 23"/>
                <a:gd name="T22" fmla="*/ 1 w 488"/>
                <a:gd name="T23" fmla="*/ 1 h 23"/>
                <a:gd name="T24" fmla="*/ 0 w 488"/>
                <a:gd name="T25" fmla="*/ 5 h 23"/>
                <a:gd name="T26" fmla="*/ 0 w 488"/>
                <a:gd name="T27" fmla="*/ 18 h 23"/>
                <a:gd name="T28" fmla="*/ 5 w 488"/>
                <a:gd name="T29" fmla="*/ 23 h 23"/>
                <a:gd name="T30" fmla="*/ 483 w 488"/>
                <a:gd name="T31" fmla="*/ 23 h 23"/>
                <a:gd name="T32" fmla="*/ 487 w 488"/>
                <a:gd name="T33" fmla="*/ 22 h 23"/>
                <a:gd name="T34" fmla="*/ 488 w 488"/>
                <a:gd name="T35" fmla="*/ 18 h 23"/>
                <a:gd name="T36" fmla="*/ 488 w 488"/>
                <a:gd name="T37" fmla="*/ 5 h 23"/>
                <a:gd name="T38" fmla="*/ 483 w 488"/>
                <a:gd name="T39" fmla="*/ 0 h 23"/>
                <a:gd name="T40" fmla="*/ 483 w 488"/>
                <a:gd name="T41" fmla="*/ 5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88" h="23">
                  <a:moveTo>
                    <a:pt x="483" y="5"/>
                  </a:moveTo>
                  <a:cubicBezTo>
                    <a:pt x="478" y="5"/>
                    <a:pt x="478" y="5"/>
                    <a:pt x="478" y="5"/>
                  </a:cubicBezTo>
                  <a:cubicBezTo>
                    <a:pt x="478" y="13"/>
                    <a:pt x="478" y="13"/>
                    <a:pt x="478" y="13"/>
                  </a:cubicBezTo>
                  <a:cubicBezTo>
                    <a:pt x="10" y="13"/>
                    <a:pt x="10" y="13"/>
                    <a:pt x="10" y="13"/>
                  </a:cubicBezTo>
                  <a:cubicBezTo>
                    <a:pt x="10" y="10"/>
                    <a:pt x="10" y="10"/>
                    <a:pt x="10" y="10"/>
                  </a:cubicBezTo>
                  <a:cubicBezTo>
                    <a:pt x="483" y="10"/>
                    <a:pt x="483" y="10"/>
                    <a:pt x="483" y="10"/>
                  </a:cubicBezTo>
                  <a:cubicBezTo>
                    <a:pt x="483" y="5"/>
                    <a:pt x="483" y="5"/>
                    <a:pt x="483" y="5"/>
                  </a:cubicBezTo>
                  <a:cubicBezTo>
                    <a:pt x="478" y="5"/>
                    <a:pt x="478" y="5"/>
                    <a:pt x="478" y="5"/>
                  </a:cubicBezTo>
                  <a:cubicBezTo>
                    <a:pt x="483" y="5"/>
                    <a:pt x="483" y="5"/>
                    <a:pt x="483" y="5"/>
                  </a:cubicBezTo>
                  <a:cubicBezTo>
                    <a:pt x="483" y="0"/>
                    <a:pt x="483" y="0"/>
                    <a:pt x="483" y="0"/>
                  </a:cubicBezTo>
                  <a:cubicBezTo>
                    <a:pt x="5" y="0"/>
                    <a:pt x="5" y="0"/>
                    <a:pt x="5" y="0"/>
                  </a:cubicBezTo>
                  <a:cubicBezTo>
                    <a:pt x="3" y="0"/>
                    <a:pt x="2" y="0"/>
                    <a:pt x="1" y="1"/>
                  </a:cubicBezTo>
                  <a:cubicBezTo>
                    <a:pt x="0" y="2"/>
                    <a:pt x="0" y="3"/>
                    <a:pt x="0" y="5"/>
                  </a:cubicBezTo>
                  <a:cubicBezTo>
                    <a:pt x="0" y="18"/>
                    <a:pt x="0" y="18"/>
                    <a:pt x="0" y="18"/>
                  </a:cubicBezTo>
                  <a:cubicBezTo>
                    <a:pt x="0" y="21"/>
                    <a:pt x="2" y="23"/>
                    <a:pt x="5" y="23"/>
                  </a:cubicBezTo>
                  <a:cubicBezTo>
                    <a:pt x="483" y="23"/>
                    <a:pt x="483" y="23"/>
                    <a:pt x="483" y="23"/>
                  </a:cubicBezTo>
                  <a:cubicBezTo>
                    <a:pt x="484" y="23"/>
                    <a:pt x="486" y="23"/>
                    <a:pt x="487" y="22"/>
                  </a:cubicBezTo>
                  <a:cubicBezTo>
                    <a:pt x="488" y="21"/>
                    <a:pt x="488" y="19"/>
                    <a:pt x="488" y="18"/>
                  </a:cubicBezTo>
                  <a:cubicBezTo>
                    <a:pt x="488" y="5"/>
                    <a:pt x="488" y="5"/>
                    <a:pt x="488" y="5"/>
                  </a:cubicBezTo>
                  <a:cubicBezTo>
                    <a:pt x="488" y="2"/>
                    <a:pt x="486" y="0"/>
                    <a:pt x="483" y="0"/>
                  </a:cubicBezTo>
                  <a:lnTo>
                    <a:pt x="483" y="5"/>
                  </a:lnTo>
                  <a:close/>
                </a:path>
              </a:pathLst>
            </a:custGeom>
            <a:solidFill>
              <a:srgbClr val="3FABC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1" name="Rectangle 136"/>
            <p:cNvSpPr>
              <a:spLocks noChangeArrowheads="1"/>
            </p:cNvSpPr>
            <p:nvPr/>
          </p:nvSpPr>
          <p:spPr bwMode="auto">
            <a:xfrm>
              <a:off x="2986088" y="2459038"/>
              <a:ext cx="1795463" cy="49213"/>
            </a:xfrm>
            <a:prstGeom prst="rect">
              <a:avLst/>
            </a:prstGeom>
            <a:solidFill>
              <a:srgbClr val="3FABC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492" name="Freeform 137"/>
            <p:cNvSpPr/>
            <p:nvPr/>
          </p:nvSpPr>
          <p:spPr bwMode="auto">
            <a:xfrm>
              <a:off x="2967038" y="2441575"/>
              <a:ext cx="1833563" cy="85725"/>
            </a:xfrm>
            <a:custGeom>
              <a:avLst/>
              <a:gdLst>
                <a:gd name="T0" fmla="*/ 5 w 488"/>
                <a:gd name="T1" fmla="*/ 18 h 23"/>
                <a:gd name="T2" fmla="*/ 10 w 488"/>
                <a:gd name="T3" fmla="*/ 18 h 23"/>
                <a:gd name="T4" fmla="*/ 10 w 488"/>
                <a:gd name="T5" fmla="*/ 10 h 23"/>
                <a:gd name="T6" fmla="*/ 478 w 488"/>
                <a:gd name="T7" fmla="*/ 10 h 23"/>
                <a:gd name="T8" fmla="*/ 478 w 488"/>
                <a:gd name="T9" fmla="*/ 13 h 23"/>
                <a:gd name="T10" fmla="*/ 5 w 488"/>
                <a:gd name="T11" fmla="*/ 13 h 23"/>
                <a:gd name="T12" fmla="*/ 5 w 488"/>
                <a:gd name="T13" fmla="*/ 18 h 23"/>
                <a:gd name="T14" fmla="*/ 10 w 488"/>
                <a:gd name="T15" fmla="*/ 18 h 23"/>
                <a:gd name="T16" fmla="*/ 5 w 488"/>
                <a:gd name="T17" fmla="*/ 18 h 23"/>
                <a:gd name="T18" fmla="*/ 5 w 488"/>
                <a:gd name="T19" fmla="*/ 23 h 23"/>
                <a:gd name="T20" fmla="*/ 483 w 488"/>
                <a:gd name="T21" fmla="*/ 23 h 23"/>
                <a:gd name="T22" fmla="*/ 488 w 488"/>
                <a:gd name="T23" fmla="*/ 18 h 23"/>
                <a:gd name="T24" fmla="*/ 488 w 488"/>
                <a:gd name="T25" fmla="*/ 5 h 23"/>
                <a:gd name="T26" fmla="*/ 487 w 488"/>
                <a:gd name="T27" fmla="*/ 2 h 23"/>
                <a:gd name="T28" fmla="*/ 483 w 488"/>
                <a:gd name="T29" fmla="*/ 0 h 23"/>
                <a:gd name="T30" fmla="*/ 5 w 488"/>
                <a:gd name="T31" fmla="*/ 0 h 23"/>
                <a:gd name="T32" fmla="*/ 0 w 488"/>
                <a:gd name="T33" fmla="*/ 5 h 23"/>
                <a:gd name="T34" fmla="*/ 0 w 488"/>
                <a:gd name="T35" fmla="*/ 18 h 23"/>
                <a:gd name="T36" fmla="*/ 1 w 488"/>
                <a:gd name="T37" fmla="*/ 22 h 23"/>
                <a:gd name="T38" fmla="*/ 5 w 488"/>
                <a:gd name="T39" fmla="*/ 23 h 23"/>
                <a:gd name="T40" fmla="*/ 5 w 488"/>
                <a:gd name="T41" fmla="*/ 1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88" h="23">
                  <a:moveTo>
                    <a:pt x="5" y="18"/>
                  </a:moveTo>
                  <a:cubicBezTo>
                    <a:pt x="10" y="18"/>
                    <a:pt x="10" y="18"/>
                    <a:pt x="10" y="18"/>
                  </a:cubicBezTo>
                  <a:cubicBezTo>
                    <a:pt x="10" y="10"/>
                    <a:pt x="10" y="10"/>
                    <a:pt x="10" y="10"/>
                  </a:cubicBezTo>
                  <a:cubicBezTo>
                    <a:pt x="478" y="10"/>
                    <a:pt x="478" y="10"/>
                    <a:pt x="478" y="10"/>
                  </a:cubicBezTo>
                  <a:cubicBezTo>
                    <a:pt x="478" y="13"/>
                    <a:pt x="478" y="13"/>
                    <a:pt x="478" y="13"/>
                  </a:cubicBezTo>
                  <a:cubicBezTo>
                    <a:pt x="5" y="13"/>
                    <a:pt x="5" y="13"/>
                    <a:pt x="5" y="13"/>
                  </a:cubicBezTo>
                  <a:cubicBezTo>
                    <a:pt x="5" y="18"/>
                    <a:pt x="5" y="18"/>
                    <a:pt x="5" y="18"/>
                  </a:cubicBezTo>
                  <a:cubicBezTo>
                    <a:pt x="10" y="18"/>
                    <a:pt x="10" y="18"/>
                    <a:pt x="10" y="18"/>
                  </a:cubicBezTo>
                  <a:cubicBezTo>
                    <a:pt x="5" y="18"/>
                    <a:pt x="5" y="18"/>
                    <a:pt x="5" y="18"/>
                  </a:cubicBezTo>
                  <a:cubicBezTo>
                    <a:pt x="5" y="23"/>
                    <a:pt x="5" y="23"/>
                    <a:pt x="5" y="23"/>
                  </a:cubicBezTo>
                  <a:cubicBezTo>
                    <a:pt x="483" y="23"/>
                    <a:pt x="483" y="23"/>
                    <a:pt x="483" y="23"/>
                  </a:cubicBezTo>
                  <a:cubicBezTo>
                    <a:pt x="486" y="23"/>
                    <a:pt x="488" y="21"/>
                    <a:pt x="488" y="18"/>
                  </a:cubicBezTo>
                  <a:cubicBezTo>
                    <a:pt x="488" y="5"/>
                    <a:pt x="488" y="5"/>
                    <a:pt x="488" y="5"/>
                  </a:cubicBezTo>
                  <a:cubicBezTo>
                    <a:pt x="488" y="4"/>
                    <a:pt x="488" y="2"/>
                    <a:pt x="487" y="2"/>
                  </a:cubicBezTo>
                  <a:cubicBezTo>
                    <a:pt x="486" y="1"/>
                    <a:pt x="484" y="0"/>
                    <a:pt x="483" y="0"/>
                  </a:cubicBezTo>
                  <a:cubicBezTo>
                    <a:pt x="5" y="0"/>
                    <a:pt x="5" y="0"/>
                    <a:pt x="5" y="0"/>
                  </a:cubicBezTo>
                  <a:cubicBezTo>
                    <a:pt x="2" y="0"/>
                    <a:pt x="0" y="2"/>
                    <a:pt x="0" y="5"/>
                  </a:cubicBezTo>
                  <a:cubicBezTo>
                    <a:pt x="0" y="18"/>
                    <a:pt x="0" y="18"/>
                    <a:pt x="0" y="18"/>
                  </a:cubicBezTo>
                  <a:cubicBezTo>
                    <a:pt x="0" y="20"/>
                    <a:pt x="0" y="21"/>
                    <a:pt x="1" y="22"/>
                  </a:cubicBezTo>
                  <a:cubicBezTo>
                    <a:pt x="2" y="23"/>
                    <a:pt x="3" y="23"/>
                    <a:pt x="5" y="23"/>
                  </a:cubicBezTo>
                  <a:lnTo>
                    <a:pt x="5" y="18"/>
                  </a:lnTo>
                  <a:close/>
                </a:path>
              </a:pathLst>
            </a:custGeom>
            <a:solidFill>
              <a:srgbClr val="3FABC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3" name="Rectangle 138"/>
            <p:cNvSpPr>
              <a:spLocks noChangeArrowheads="1"/>
            </p:cNvSpPr>
            <p:nvPr/>
          </p:nvSpPr>
          <p:spPr bwMode="auto">
            <a:xfrm>
              <a:off x="3121026" y="2805113"/>
              <a:ext cx="1792288" cy="285750"/>
            </a:xfrm>
            <a:prstGeom prst="rect">
              <a:avLst/>
            </a:prstGeom>
            <a:solidFill>
              <a:srgbClr val="BE1E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494" name="Rectangle 139"/>
            <p:cNvSpPr>
              <a:spLocks noChangeArrowheads="1"/>
            </p:cNvSpPr>
            <p:nvPr/>
          </p:nvSpPr>
          <p:spPr bwMode="auto">
            <a:xfrm>
              <a:off x="3184526" y="2865438"/>
              <a:ext cx="277813" cy="180975"/>
            </a:xfrm>
            <a:prstGeom prst="rect">
              <a:avLst/>
            </a:prstGeom>
            <a:solidFill>
              <a:srgbClr val="D63E5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495" name="Rectangle 140"/>
            <p:cNvSpPr>
              <a:spLocks noChangeArrowheads="1"/>
            </p:cNvSpPr>
            <p:nvPr/>
          </p:nvSpPr>
          <p:spPr bwMode="auto">
            <a:xfrm>
              <a:off x="3568701" y="2865438"/>
              <a:ext cx="1287463" cy="180975"/>
            </a:xfrm>
            <a:prstGeom prst="rect">
              <a:avLst/>
            </a:prstGeom>
            <a:solidFill>
              <a:srgbClr val="D63E5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496" name="Rectangle 141"/>
            <p:cNvSpPr>
              <a:spLocks noChangeArrowheads="1"/>
            </p:cNvSpPr>
            <p:nvPr/>
          </p:nvSpPr>
          <p:spPr bwMode="auto">
            <a:xfrm>
              <a:off x="4143376" y="3255963"/>
              <a:ext cx="360363" cy="11113"/>
            </a:xfrm>
            <a:prstGeom prst="rect">
              <a:avLst/>
            </a:prstGeom>
            <a:solidFill>
              <a:srgbClr val="BBBD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497" name="Freeform 142"/>
            <p:cNvSpPr/>
            <p:nvPr/>
          </p:nvSpPr>
          <p:spPr bwMode="auto">
            <a:xfrm>
              <a:off x="4143376" y="3255963"/>
              <a:ext cx="360363" cy="11113"/>
            </a:xfrm>
            <a:custGeom>
              <a:avLst/>
              <a:gdLst>
                <a:gd name="T0" fmla="*/ 227 w 227"/>
                <a:gd name="T1" fmla="*/ 0 h 7"/>
                <a:gd name="T2" fmla="*/ 0 w 227"/>
                <a:gd name="T3" fmla="*/ 0 h 7"/>
                <a:gd name="T4" fmla="*/ 0 w 227"/>
                <a:gd name="T5" fmla="*/ 7 h 7"/>
                <a:gd name="T6" fmla="*/ 227 w 227"/>
                <a:gd name="T7" fmla="*/ 7 h 7"/>
              </a:gdLst>
              <a:ahLst/>
              <a:cxnLst>
                <a:cxn ang="0">
                  <a:pos x="T0" y="T1"/>
                </a:cxn>
                <a:cxn ang="0">
                  <a:pos x="T2" y="T3"/>
                </a:cxn>
                <a:cxn ang="0">
                  <a:pos x="T4" y="T5"/>
                </a:cxn>
                <a:cxn ang="0">
                  <a:pos x="T6" y="T7"/>
                </a:cxn>
              </a:cxnLst>
              <a:rect l="0" t="0" r="r" b="b"/>
              <a:pathLst>
                <a:path w="226" h="7">
                  <a:moveTo>
                    <a:pt x="227" y="0"/>
                  </a:moveTo>
                  <a:lnTo>
                    <a:pt x="0" y="0"/>
                  </a:lnTo>
                  <a:lnTo>
                    <a:pt x="0" y="7"/>
                  </a:lnTo>
                  <a:lnTo>
                    <a:pt x="227" y="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8" name="Rectangle 143"/>
            <p:cNvSpPr>
              <a:spLocks noChangeArrowheads="1"/>
            </p:cNvSpPr>
            <p:nvPr/>
          </p:nvSpPr>
          <p:spPr bwMode="auto">
            <a:xfrm>
              <a:off x="3444876" y="3206750"/>
              <a:ext cx="833438" cy="11113"/>
            </a:xfrm>
            <a:prstGeom prst="rect">
              <a:avLst/>
            </a:prstGeom>
            <a:solidFill>
              <a:srgbClr val="BBBD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499" name="Freeform 144"/>
            <p:cNvSpPr/>
            <p:nvPr/>
          </p:nvSpPr>
          <p:spPr bwMode="auto">
            <a:xfrm>
              <a:off x="3444876" y="3206750"/>
              <a:ext cx="833438" cy="11113"/>
            </a:xfrm>
            <a:custGeom>
              <a:avLst/>
              <a:gdLst>
                <a:gd name="T0" fmla="*/ 525 w 525"/>
                <a:gd name="T1" fmla="*/ 0 h 7"/>
                <a:gd name="T2" fmla="*/ 0 w 525"/>
                <a:gd name="T3" fmla="*/ 0 h 7"/>
                <a:gd name="T4" fmla="*/ 0 w 525"/>
                <a:gd name="T5" fmla="*/ 7 h 7"/>
                <a:gd name="T6" fmla="*/ 525 w 525"/>
                <a:gd name="T7" fmla="*/ 7 h 7"/>
              </a:gdLst>
              <a:ahLst/>
              <a:cxnLst>
                <a:cxn ang="0">
                  <a:pos x="T0" y="T1"/>
                </a:cxn>
                <a:cxn ang="0">
                  <a:pos x="T2" y="T3"/>
                </a:cxn>
                <a:cxn ang="0">
                  <a:pos x="T4" y="T5"/>
                </a:cxn>
                <a:cxn ang="0">
                  <a:pos x="T6" y="T7"/>
                </a:cxn>
              </a:cxnLst>
              <a:rect l="0" t="0" r="r" b="b"/>
              <a:pathLst>
                <a:path w="525" h="7">
                  <a:moveTo>
                    <a:pt x="525" y="0"/>
                  </a:moveTo>
                  <a:lnTo>
                    <a:pt x="0" y="0"/>
                  </a:lnTo>
                  <a:lnTo>
                    <a:pt x="0" y="7"/>
                  </a:lnTo>
                  <a:lnTo>
                    <a:pt x="525" y="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0" name="Rectangle 145"/>
            <p:cNvSpPr>
              <a:spLocks noChangeArrowheads="1"/>
            </p:cNvSpPr>
            <p:nvPr/>
          </p:nvSpPr>
          <p:spPr bwMode="auto">
            <a:xfrm>
              <a:off x="3082926" y="3255963"/>
              <a:ext cx="958850" cy="11113"/>
            </a:xfrm>
            <a:prstGeom prst="rect">
              <a:avLst/>
            </a:prstGeom>
            <a:solidFill>
              <a:srgbClr val="BBBD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501" name="Freeform 146"/>
            <p:cNvSpPr/>
            <p:nvPr/>
          </p:nvSpPr>
          <p:spPr bwMode="auto">
            <a:xfrm>
              <a:off x="3082926" y="3255963"/>
              <a:ext cx="958850" cy="11113"/>
            </a:xfrm>
            <a:custGeom>
              <a:avLst/>
              <a:gdLst>
                <a:gd name="T0" fmla="*/ 604 w 604"/>
                <a:gd name="T1" fmla="*/ 0 h 7"/>
                <a:gd name="T2" fmla="*/ 0 w 604"/>
                <a:gd name="T3" fmla="*/ 0 h 7"/>
                <a:gd name="T4" fmla="*/ 0 w 604"/>
                <a:gd name="T5" fmla="*/ 7 h 7"/>
                <a:gd name="T6" fmla="*/ 604 w 604"/>
                <a:gd name="T7" fmla="*/ 7 h 7"/>
              </a:gdLst>
              <a:ahLst/>
              <a:cxnLst>
                <a:cxn ang="0">
                  <a:pos x="T0" y="T1"/>
                </a:cxn>
                <a:cxn ang="0">
                  <a:pos x="T2" y="T3"/>
                </a:cxn>
                <a:cxn ang="0">
                  <a:pos x="T4" y="T5"/>
                </a:cxn>
                <a:cxn ang="0">
                  <a:pos x="T6" y="T7"/>
                </a:cxn>
              </a:cxnLst>
              <a:rect l="0" t="0" r="r" b="b"/>
              <a:pathLst>
                <a:path w="604" h="7">
                  <a:moveTo>
                    <a:pt x="604" y="0"/>
                  </a:moveTo>
                  <a:lnTo>
                    <a:pt x="0" y="0"/>
                  </a:lnTo>
                  <a:lnTo>
                    <a:pt x="0" y="7"/>
                  </a:lnTo>
                  <a:lnTo>
                    <a:pt x="604" y="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2" name="Rectangle 147"/>
            <p:cNvSpPr>
              <a:spLocks noChangeArrowheads="1"/>
            </p:cNvSpPr>
            <p:nvPr/>
          </p:nvSpPr>
          <p:spPr bwMode="auto">
            <a:xfrm>
              <a:off x="4278313" y="2628900"/>
              <a:ext cx="415925" cy="11113"/>
            </a:xfrm>
            <a:prstGeom prst="rect">
              <a:avLst/>
            </a:prstGeom>
            <a:solidFill>
              <a:srgbClr val="BBBD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503" name="Freeform 148"/>
            <p:cNvSpPr/>
            <p:nvPr/>
          </p:nvSpPr>
          <p:spPr bwMode="auto">
            <a:xfrm>
              <a:off x="4278313" y="2628900"/>
              <a:ext cx="415925" cy="11113"/>
            </a:xfrm>
            <a:custGeom>
              <a:avLst/>
              <a:gdLst>
                <a:gd name="T0" fmla="*/ 262 w 262"/>
                <a:gd name="T1" fmla="*/ 0 h 7"/>
                <a:gd name="T2" fmla="*/ 0 w 262"/>
                <a:gd name="T3" fmla="*/ 0 h 7"/>
                <a:gd name="T4" fmla="*/ 0 w 262"/>
                <a:gd name="T5" fmla="*/ 7 h 7"/>
                <a:gd name="T6" fmla="*/ 262 w 262"/>
                <a:gd name="T7" fmla="*/ 7 h 7"/>
              </a:gdLst>
              <a:ahLst/>
              <a:cxnLst>
                <a:cxn ang="0">
                  <a:pos x="T0" y="T1"/>
                </a:cxn>
                <a:cxn ang="0">
                  <a:pos x="T2" y="T3"/>
                </a:cxn>
                <a:cxn ang="0">
                  <a:pos x="T4" y="T5"/>
                </a:cxn>
                <a:cxn ang="0">
                  <a:pos x="T6" y="T7"/>
                </a:cxn>
              </a:cxnLst>
              <a:rect l="0" t="0" r="r" b="b"/>
              <a:pathLst>
                <a:path w="262" h="7">
                  <a:moveTo>
                    <a:pt x="262" y="0"/>
                  </a:moveTo>
                  <a:lnTo>
                    <a:pt x="0" y="0"/>
                  </a:lnTo>
                  <a:lnTo>
                    <a:pt x="0" y="7"/>
                  </a:lnTo>
                  <a:lnTo>
                    <a:pt x="262" y="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4" name="Rectangle 149"/>
            <p:cNvSpPr>
              <a:spLocks noChangeArrowheads="1"/>
            </p:cNvSpPr>
            <p:nvPr/>
          </p:nvSpPr>
          <p:spPr bwMode="auto">
            <a:xfrm>
              <a:off x="3211513" y="2579688"/>
              <a:ext cx="1223963" cy="11113"/>
            </a:xfrm>
            <a:prstGeom prst="rect">
              <a:avLst/>
            </a:prstGeom>
            <a:solidFill>
              <a:srgbClr val="BBBD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505" name="Freeform 150"/>
            <p:cNvSpPr/>
            <p:nvPr/>
          </p:nvSpPr>
          <p:spPr bwMode="auto">
            <a:xfrm>
              <a:off x="3211513" y="2579688"/>
              <a:ext cx="1223963" cy="11113"/>
            </a:xfrm>
            <a:custGeom>
              <a:avLst/>
              <a:gdLst>
                <a:gd name="T0" fmla="*/ 771 w 771"/>
                <a:gd name="T1" fmla="*/ 0 h 7"/>
                <a:gd name="T2" fmla="*/ 0 w 771"/>
                <a:gd name="T3" fmla="*/ 0 h 7"/>
                <a:gd name="T4" fmla="*/ 0 w 771"/>
                <a:gd name="T5" fmla="*/ 7 h 7"/>
                <a:gd name="T6" fmla="*/ 771 w 771"/>
                <a:gd name="T7" fmla="*/ 7 h 7"/>
              </a:gdLst>
              <a:ahLst/>
              <a:cxnLst>
                <a:cxn ang="0">
                  <a:pos x="T0" y="T1"/>
                </a:cxn>
                <a:cxn ang="0">
                  <a:pos x="T2" y="T3"/>
                </a:cxn>
                <a:cxn ang="0">
                  <a:pos x="T4" y="T5"/>
                </a:cxn>
                <a:cxn ang="0">
                  <a:pos x="T6" y="T7"/>
                </a:cxn>
              </a:cxnLst>
              <a:rect l="0" t="0" r="r" b="b"/>
              <a:pathLst>
                <a:path w="771" h="7">
                  <a:moveTo>
                    <a:pt x="771" y="0"/>
                  </a:moveTo>
                  <a:lnTo>
                    <a:pt x="0" y="0"/>
                  </a:lnTo>
                  <a:lnTo>
                    <a:pt x="0" y="7"/>
                  </a:lnTo>
                  <a:lnTo>
                    <a:pt x="771" y="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6" name="Rectangle 151"/>
            <p:cNvSpPr>
              <a:spLocks noChangeArrowheads="1"/>
            </p:cNvSpPr>
            <p:nvPr/>
          </p:nvSpPr>
          <p:spPr bwMode="auto">
            <a:xfrm>
              <a:off x="3065463" y="2628900"/>
              <a:ext cx="1095375" cy="11113"/>
            </a:xfrm>
            <a:prstGeom prst="rect">
              <a:avLst/>
            </a:prstGeom>
            <a:solidFill>
              <a:srgbClr val="BBBD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507" name="Freeform 152"/>
            <p:cNvSpPr/>
            <p:nvPr/>
          </p:nvSpPr>
          <p:spPr bwMode="auto">
            <a:xfrm>
              <a:off x="3065463" y="2628900"/>
              <a:ext cx="1095375" cy="11113"/>
            </a:xfrm>
            <a:custGeom>
              <a:avLst/>
              <a:gdLst>
                <a:gd name="T0" fmla="*/ 690 w 690"/>
                <a:gd name="T1" fmla="*/ 0 h 7"/>
                <a:gd name="T2" fmla="*/ 0 w 690"/>
                <a:gd name="T3" fmla="*/ 0 h 7"/>
                <a:gd name="T4" fmla="*/ 0 w 690"/>
                <a:gd name="T5" fmla="*/ 7 h 7"/>
                <a:gd name="T6" fmla="*/ 690 w 690"/>
                <a:gd name="T7" fmla="*/ 7 h 7"/>
              </a:gdLst>
              <a:ahLst/>
              <a:cxnLst>
                <a:cxn ang="0">
                  <a:pos x="T0" y="T1"/>
                </a:cxn>
                <a:cxn ang="0">
                  <a:pos x="T2" y="T3"/>
                </a:cxn>
                <a:cxn ang="0">
                  <a:pos x="T4" y="T5"/>
                </a:cxn>
                <a:cxn ang="0">
                  <a:pos x="T6" y="T7"/>
                </a:cxn>
              </a:cxnLst>
              <a:rect l="0" t="0" r="r" b="b"/>
              <a:pathLst>
                <a:path w="690" h="7">
                  <a:moveTo>
                    <a:pt x="690" y="0"/>
                  </a:moveTo>
                  <a:lnTo>
                    <a:pt x="0" y="0"/>
                  </a:lnTo>
                  <a:lnTo>
                    <a:pt x="0" y="7"/>
                  </a:lnTo>
                  <a:lnTo>
                    <a:pt x="690" y="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8" name="Freeform 153"/>
            <p:cNvSpPr/>
            <p:nvPr/>
          </p:nvSpPr>
          <p:spPr bwMode="auto">
            <a:xfrm>
              <a:off x="2779713" y="2286000"/>
              <a:ext cx="1311275" cy="161925"/>
            </a:xfrm>
            <a:custGeom>
              <a:avLst/>
              <a:gdLst>
                <a:gd name="T0" fmla="*/ 44 w 349"/>
                <a:gd name="T1" fmla="*/ 0 h 43"/>
                <a:gd name="T2" fmla="*/ 43 w 349"/>
                <a:gd name="T3" fmla="*/ 0 h 43"/>
                <a:gd name="T4" fmla="*/ 12 w 349"/>
                <a:gd name="T5" fmla="*/ 15 h 43"/>
                <a:gd name="T6" fmla="*/ 9 w 349"/>
                <a:gd name="T7" fmla="*/ 16 h 43"/>
                <a:gd name="T8" fmla="*/ 4 w 349"/>
                <a:gd name="T9" fmla="*/ 18 h 43"/>
                <a:gd name="T10" fmla="*/ 0 w 349"/>
                <a:gd name="T11" fmla="*/ 21 h 43"/>
                <a:gd name="T12" fmla="*/ 4 w 349"/>
                <a:gd name="T13" fmla="*/ 23 h 43"/>
                <a:gd name="T14" fmla="*/ 8 w 349"/>
                <a:gd name="T15" fmla="*/ 25 h 43"/>
                <a:gd name="T16" fmla="*/ 10 w 349"/>
                <a:gd name="T17" fmla="*/ 26 h 43"/>
                <a:gd name="T18" fmla="*/ 41 w 349"/>
                <a:gd name="T19" fmla="*/ 42 h 43"/>
                <a:gd name="T20" fmla="*/ 42 w 349"/>
                <a:gd name="T21" fmla="*/ 42 h 43"/>
                <a:gd name="T22" fmla="*/ 42 w 349"/>
                <a:gd name="T23" fmla="*/ 42 h 43"/>
                <a:gd name="T24" fmla="*/ 42 w 349"/>
                <a:gd name="T25" fmla="*/ 42 h 43"/>
                <a:gd name="T26" fmla="*/ 42 w 349"/>
                <a:gd name="T27" fmla="*/ 42 h 43"/>
                <a:gd name="T28" fmla="*/ 288 w 349"/>
                <a:gd name="T29" fmla="*/ 42 h 43"/>
                <a:gd name="T30" fmla="*/ 329 w 349"/>
                <a:gd name="T31" fmla="*/ 42 h 43"/>
                <a:gd name="T32" fmla="*/ 332 w 349"/>
                <a:gd name="T33" fmla="*/ 42 h 43"/>
                <a:gd name="T34" fmla="*/ 349 w 349"/>
                <a:gd name="T35" fmla="*/ 29 h 43"/>
                <a:gd name="T36" fmla="*/ 349 w 349"/>
                <a:gd name="T37" fmla="*/ 22 h 43"/>
                <a:gd name="T38" fmla="*/ 349 w 349"/>
                <a:gd name="T39" fmla="*/ 14 h 43"/>
                <a:gd name="T40" fmla="*/ 333 w 349"/>
                <a:gd name="T41" fmla="*/ 1 h 43"/>
                <a:gd name="T42" fmla="*/ 330 w 349"/>
                <a:gd name="T43" fmla="*/ 0 h 43"/>
                <a:gd name="T44" fmla="*/ 289 w 349"/>
                <a:gd name="T45" fmla="*/ 0 h 43"/>
                <a:gd name="T46" fmla="*/ 44 w 349"/>
                <a:gd name="T47"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49" h="43">
                  <a:moveTo>
                    <a:pt x="44" y="0"/>
                  </a:moveTo>
                  <a:cubicBezTo>
                    <a:pt x="43" y="0"/>
                    <a:pt x="43" y="0"/>
                    <a:pt x="43" y="0"/>
                  </a:cubicBezTo>
                  <a:cubicBezTo>
                    <a:pt x="12" y="15"/>
                    <a:pt x="12" y="15"/>
                    <a:pt x="12" y="15"/>
                  </a:cubicBezTo>
                  <a:cubicBezTo>
                    <a:pt x="9" y="16"/>
                    <a:pt x="9" y="16"/>
                    <a:pt x="9" y="16"/>
                  </a:cubicBezTo>
                  <a:cubicBezTo>
                    <a:pt x="4" y="18"/>
                    <a:pt x="4" y="18"/>
                    <a:pt x="4" y="18"/>
                  </a:cubicBezTo>
                  <a:cubicBezTo>
                    <a:pt x="3" y="19"/>
                    <a:pt x="1" y="19"/>
                    <a:pt x="0" y="21"/>
                  </a:cubicBezTo>
                  <a:cubicBezTo>
                    <a:pt x="0" y="21"/>
                    <a:pt x="4" y="23"/>
                    <a:pt x="4" y="23"/>
                  </a:cubicBezTo>
                  <a:cubicBezTo>
                    <a:pt x="8" y="25"/>
                    <a:pt x="8" y="25"/>
                    <a:pt x="8" y="25"/>
                  </a:cubicBezTo>
                  <a:cubicBezTo>
                    <a:pt x="10" y="26"/>
                    <a:pt x="10" y="26"/>
                    <a:pt x="10" y="26"/>
                  </a:cubicBezTo>
                  <a:cubicBezTo>
                    <a:pt x="41" y="42"/>
                    <a:pt x="41" y="42"/>
                    <a:pt x="41" y="42"/>
                  </a:cubicBezTo>
                  <a:cubicBezTo>
                    <a:pt x="42" y="42"/>
                    <a:pt x="42" y="42"/>
                    <a:pt x="42" y="42"/>
                  </a:cubicBezTo>
                  <a:cubicBezTo>
                    <a:pt x="42" y="42"/>
                    <a:pt x="42" y="42"/>
                    <a:pt x="42" y="42"/>
                  </a:cubicBezTo>
                  <a:cubicBezTo>
                    <a:pt x="42" y="42"/>
                    <a:pt x="42" y="42"/>
                    <a:pt x="42" y="42"/>
                  </a:cubicBezTo>
                  <a:cubicBezTo>
                    <a:pt x="42" y="42"/>
                    <a:pt x="42" y="42"/>
                    <a:pt x="42" y="42"/>
                  </a:cubicBezTo>
                  <a:cubicBezTo>
                    <a:pt x="288" y="42"/>
                    <a:pt x="288" y="42"/>
                    <a:pt x="288" y="42"/>
                  </a:cubicBezTo>
                  <a:cubicBezTo>
                    <a:pt x="329" y="42"/>
                    <a:pt x="329" y="42"/>
                    <a:pt x="329" y="42"/>
                  </a:cubicBezTo>
                  <a:cubicBezTo>
                    <a:pt x="332" y="42"/>
                    <a:pt x="332" y="42"/>
                    <a:pt x="332" y="42"/>
                  </a:cubicBezTo>
                  <a:cubicBezTo>
                    <a:pt x="343" y="43"/>
                    <a:pt x="347" y="37"/>
                    <a:pt x="349" y="29"/>
                  </a:cubicBezTo>
                  <a:cubicBezTo>
                    <a:pt x="349" y="27"/>
                    <a:pt x="349" y="24"/>
                    <a:pt x="349" y="22"/>
                  </a:cubicBezTo>
                  <a:cubicBezTo>
                    <a:pt x="349" y="19"/>
                    <a:pt x="349" y="17"/>
                    <a:pt x="349" y="14"/>
                  </a:cubicBezTo>
                  <a:cubicBezTo>
                    <a:pt x="348" y="6"/>
                    <a:pt x="344" y="1"/>
                    <a:pt x="333" y="1"/>
                  </a:cubicBezTo>
                  <a:cubicBezTo>
                    <a:pt x="330" y="0"/>
                    <a:pt x="330" y="0"/>
                    <a:pt x="330" y="0"/>
                  </a:cubicBezTo>
                  <a:cubicBezTo>
                    <a:pt x="289" y="0"/>
                    <a:pt x="289" y="0"/>
                    <a:pt x="289" y="0"/>
                  </a:cubicBezTo>
                  <a:cubicBezTo>
                    <a:pt x="44" y="0"/>
                    <a:pt x="44" y="0"/>
                    <a:pt x="44" y="0"/>
                  </a:cubicBezTo>
                  <a:close/>
                </a:path>
              </a:pathLst>
            </a:custGeom>
            <a:solidFill>
              <a:srgbClr val="F4B68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9" name="Freeform 154"/>
            <p:cNvSpPr/>
            <p:nvPr/>
          </p:nvSpPr>
          <p:spPr bwMode="auto">
            <a:xfrm>
              <a:off x="4014788" y="2395538"/>
              <a:ext cx="76200" cy="52388"/>
            </a:xfrm>
            <a:custGeom>
              <a:avLst/>
              <a:gdLst>
                <a:gd name="T0" fmla="*/ 0 w 20"/>
                <a:gd name="T1" fmla="*/ 13 h 14"/>
                <a:gd name="T2" fmla="*/ 3 w 20"/>
                <a:gd name="T3" fmla="*/ 13 h 14"/>
                <a:gd name="T4" fmla="*/ 20 w 20"/>
                <a:gd name="T5" fmla="*/ 0 h 14"/>
                <a:gd name="T6" fmla="*/ 3 w 20"/>
                <a:gd name="T7" fmla="*/ 0 h 14"/>
                <a:gd name="T8" fmla="*/ 0 w 20"/>
                <a:gd name="T9" fmla="*/ 13 h 14"/>
              </a:gdLst>
              <a:ahLst/>
              <a:cxnLst>
                <a:cxn ang="0">
                  <a:pos x="T0" y="T1"/>
                </a:cxn>
                <a:cxn ang="0">
                  <a:pos x="T2" y="T3"/>
                </a:cxn>
                <a:cxn ang="0">
                  <a:pos x="T4" y="T5"/>
                </a:cxn>
                <a:cxn ang="0">
                  <a:pos x="T6" y="T7"/>
                </a:cxn>
                <a:cxn ang="0">
                  <a:pos x="T8" y="T9"/>
                </a:cxn>
              </a:cxnLst>
              <a:rect l="0" t="0" r="r" b="b"/>
              <a:pathLst>
                <a:path w="20" h="14">
                  <a:moveTo>
                    <a:pt x="0" y="13"/>
                  </a:moveTo>
                  <a:cubicBezTo>
                    <a:pt x="3" y="13"/>
                    <a:pt x="3" y="13"/>
                    <a:pt x="3" y="13"/>
                  </a:cubicBezTo>
                  <a:cubicBezTo>
                    <a:pt x="14" y="14"/>
                    <a:pt x="18" y="8"/>
                    <a:pt x="20" y="0"/>
                  </a:cubicBezTo>
                  <a:cubicBezTo>
                    <a:pt x="3" y="0"/>
                    <a:pt x="3" y="0"/>
                    <a:pt x="3" y="0"/>
                  </a:cubicBezTo>
                  <a:cubicBezTo>
                    <a:pt x="2" y="5"/>
                    <a:pt x="1" y="9"/>
                    <a:pt x="0" y="13"/>
                  </a:cubicBezTo>
                  <a:close/>
                </a:path>
              </a:pathLst>
            </a:custGeom>
            <a:solidFill>
              <a:srgbClr val="D63E5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0" name="Freeform 155"/>
            <p:cNvSpPr/>
            <p:nvPr/>
          </p:nvSpPr>
          <p:spPr bwMode="auto">
            <a:xfrm>
              <a:off x="4019551" y="2286000"/>
              <a:ext cx="71438" cy="53975"/>
            </a:xfrm>
            <a:custGeom>
              <a:avLst/>
              <a:gdLst>
                <a:gd name="T0" fmla="*/ 19 w 19"/>
                <a:gd name="T1" fmla="*/ 14 h 14"/>
                <a:gd name="T2" fmla="*/ 3 w 19"/>
                <a:gd name="T3" fmla="*/ 1 h 14"/>
                <a:gd name="T4" fmla="*/ 0 w 19"/>
                <a:gd name="T5" fmla="*/ 0 h 14"/>
                <a:gd name="T6" fmla="*/ 2 w 19"/>
                <a:gd name="T7" fmla="*/ 14 h 14"/>
                <a:gd name="T8" fmla="*/ 19 w 19"/>
                <a:gd name="T9" fmla="*/ 14 h 14"/>
              </a:gdLst>
              <a:ahLst/>
              <a:cxnLst>
                <a:cxn ang="0">
                  <a:pos x="T0" y="T1"/>
                </a:cxn>
                <a:cxn ang="0">
                  <a:pos x="T2" y="T3"/>
                </a:cxn>
                <a:cxn ang="0">
                  <a:pos x="T4" y="T5"/>
                </a:cxn>
                <a:cxn ang="0">
                  <a:pos x="T6" y="T7"/>
                </a:cxn>
                <a:cxn ang="0">
                  <a:pos x="T8" y="T9"/>
                </a:cxn>
              </a:cxnLst>
              <a:rect l="0" t="0" r="r" b="b"/>
              <a:pathLst>
                <a:path w="19" h="14">
                  <a:moveTo>
                    <a:pt x="19" y="14"/>
                  </a:moveTo>
                  <a:cubicBezTo>
                    <a:pt x="18" y="6"/>
                    <a:pt x="14" y="1"/>
                    <a:pt x="3" y="1"/>
                  </a:cubicBezTo>
                  <a:cubicBezTo>
                    <a:pt x="0" y="0"/>
                    <a:pt x="0" y="0"/>
                    <a:pt x="0" y="0"/>
                  </a:cubicBezTo>
                  <a:cubicBezTo>
                    <a:pt x="1" y="5"/>
                    <a:pt x="2" y="9"/>
                    <a:pt x="2" y="14"/>
                  </a:cubicBezTo>
                  <a:lnTo>
                    <a:pt x="19" y="14"/>
                  </a:lnTo>
                  <a:close/>
                </a:path>
              </a:pathLst>
            </a:custGeom>
            <a:solidFill>
              <a:srgbClr val="BE1E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1" name="Freeform 156"/>
            <p:cNvSpPr/>
            <p:nvPr/>
          </p:nvSpPr>
          <p:spPr bwMode="auto">
            <a:xfrm>
              <a:off x="4025901" y="2339975"/>
              <a:ext cx="65088" cy="55563"/>
            </a:xfrm>
            <a:custGeom>
              <a:avLst/>
              <a:gdLst>
                <a:gd name="T0" fmla="*/ 0 w 17"/>
                <a:gd name="T1" fmla="*/ 7 h 15"/>
                <a:gd name="T2" fmla="*/ 0 w 17"/>
                <a:gd name="T3" fmla="*/ 15 h 15"/>
                <a:gd name="T4" fmla="*/ 17 w 17"/>
                <a:gd name="T5" fmla="*/ 15 h 15"/>
                <a:gd name="T6" fmla="*/ 17 w 17"/>
                <a:gd name="T7" fmla="*/ 8 h 15"/>
                <a:gd name="T8" fmla="*/ 17 w 17"/>
                <a:gd name="T9" fmla="*/ 0 h 15"/>
                <a:gd name="T10" fmla="*/ 0 w 17"/>
                <a:gd name="T11" fmla="*/ 0 h 15"/>
                <a:gd name="T12" fmla="*/ 0 w 17"/>
                <a:gd name="T13" fmla="*/ 7 h 15"/>
              </a:gdLst>
              <a:ahLst/>
              <a:cxnLst>
                <a:cxn ang="0">
                  <a:pos x="T0" y="T1"/>
                </a:cxn>
                <a:cxn ang="0">
                  <a:pos x="T2" y="T3"/>
                </a:cxn>
                <a:cxn ang="0">
                  <a:pos x="T4" y="T5"/>
                </a:cxn>
                <a:cxn ang="0">
                  <a:pos x="T6" y="T7"/>
                </a:cxn>
                <a:cxn ang="0">
                  <a:pos x="T8" y="T9"/>
                </a:cxn>
                <a:cxn ang="0">
                  <a:pos x="T10" y="T11"/>
                </a:cxn>
                <a:cxn ang="0">
                  <a:pos x="T12" y="T13"/>
                </a:cxn>
              </a:cxnLst>
              <a:rect l="0" t="0" r="r" b="b"/>
              <a:pathLst>
                <a:path w="17" h="15">
                  <a:moveTo>
                    <a:pt x="0" y="7"/>
                  </a:moveTo>
                  <a:cubicBezTo>
                    <a:pt x="0" y="10"/>
                    <a:pt x="0" y="12"/>
                    <a:pt x="0" y="15"/>
                  </a:cubicBezTo>
                  <a:cubicBezTo>
                    <a:pt x="17" y="15"/>
                    <a:pt x="17" y="15"/>
                    <a:pt x="17" y="15"/>
                  </a:cubicBezTo>
                  <a:cubicBezTo>
                    <a:pt x="17" y="13"/>
                    <a:pt x="17" y="10"/>
                    <a:pt x="17" y="8"/>
                  </a:cubicBezTo>
                  <a:cubicBezTo>
                    <a:pt x="17" y="5"/>
                    <a:pt x="17" y="3"/>
                    <a:pt x="17" y="0"/>
                  </a:cubicBezTo>
                  <a:cubicBezTo>
                    <a:pt x="0" y="0"/>
                    <a:pt x="0" y="0"/>
                    <a:pt x="0" y="0"/>
                  </a:cubicBezTo>
                  <a:cubicBezTo>
                    <a:pt x="0" y="3"/>
                    <a:pt x="0" y="5"/>
                    <a:pt x="0" y="7"/>
                  </a:cubicBezTo>
                  <a:close/>
                </a:path>
              </a:pathLst>
            </a:custGeom>
            <a:solidFill>
              <a:srgbClr val="CE304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2" name="Freeform 157"/>
            <p:cNvSpPr/>
            <p:nvPr/>
          </p:nvSpPr>
          <p:spPr bwMode="auto">
            <a:xfrm>
              <a:off x="2936876" y="2392363"/>
              <a:ext cx="1089025" cy="52388"/>
            </a:xfrm>
            <a:custGeom>
              <a:avLst/>
              <a:gdLst>
                <a:gd name="T0" fmla="*/ 0 w 290"/>
                <a:gd name="T1" fmla="*/ 14 h 14"/>
                <a:gd name="T2" fmla="*/ 246 w 290"/>
                <a:gd name="T3" fmla="*/ 14 h 14"/>
                <a:gd name="T4" fmla="*/ 287 w 290"/>
                <a:gd name="T5" fmla="*/ 14 h 14"/>
                <a:gd name="T6" fmla="*/ 290 w 290"/>
                <a:gd name="T7" fmla="*/ 1 h 14"/>
                <a:gd name="T8" fmla="*/ 245 w 290"/>
                <a:gd name="T9" fmla="*/ 1 h 14"/>
                <a:gd name="T10" fmla="*/ 1 w 290"/>
                <a:gd name="T11" fmla="*/ 0 h 14"/>
                <a:gd name="T12" fmla="*/ 0 w 290"/>
                <a:gd name="T13" fmla="*/ 14 h 14"/>
              </a:gdLst>
              <a:ahLst/>
              <a:cxnLst>
                <a:cxn ang="0">
                  <a:pos x="T0" y="T1"/>
                </a:cxn>
                <a:cxn ang="0">
                  <a:pos x="T2" y="T3"/>
                </a:cxn>
                <a:cxn ang="0">
                  <a:pos x="T4" y="T5"/>
                </a:cxn>
                <a:cxn ang="0">
                  <a:pos x="T6" y="T7"/>
                </a:cxn>
                <a:cxn ang="0">
                  <a:pos x="T8" y="T9"/>
                </a:cxn>
                <a:cxn ang="0">
                  <a:pos x="T10" y="T11"/>
                </a:cxn>
                <a:cxn ang="0">
                  <a:pos x="T12" y="T13"/>
                </a:cxn>
              </a:cxnLst>
              <a:rect l="0" t="0" r="r" b="b"/>
              <a:pathLst>
                <a:path w="290" h="14">
                  <a:moveTo>
                    <a:pt x="0" y="14"/>
                  </a:moveTo>
                  <a:cubicBezTo>
                    <a:pt x="246" y="14"/>
                    <a:pt x="246" y="14"/>
                    <a:pt x="246" y="14"/>
                  </a:cubicBezTo>
                  <a:cubicBezTo>
                    <a:pt x="287" y="14"/>
                    <a:pt x="287" y="14"/>
                    <a:pt x="287" y="14"/>
                  </a:cubicBezTo>
                  <a:cubicBezTo>
                    <a:pt x="288" y="10"/>
                    <a:pt x="289" y="6"/>
                    <a:pt x="290" y="1"/>
                  </a:cubicBezTo>
                  <a:cubicBezTo>
                    <a:pt x="245" y="1"/>
                    <a:pt x="245" y="1"/>
                    <a:pt x="245" y="1"/>
                  </a:cubicBezTo>
                  <a:cubicBezTo>
                    <a:pt x="1" y="0"/>
                    <a:pt x="1" y="0"/>
                    <a:pt x="1" y="0"/>
                  </a:cubicBezTo>
                  <a:lnTo>
                    <a:pt x="0" y="14"/>
                  </a:lnTo>
                  <a:close/>
                </a:path>
              </a:pathLst>
            </a:custGeom>
            <a:solidFill>
              <a:srgbClr val="FFC4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3" name="Freeform 158"/>
            <p:cNvSpPr/>
            <p:nvPr/>
          </p:nvSpPr>
          <p:spPr bwMode="auto">
            <a:xfrm>
              <a:off x="2941638" y="2286000"/>
              <a:ext cx="1084263" cy="53975"/>
            </a:xfrm>
            <a:custGeom>
              <a:avLst/>
              <a:gdLst>
                <a:gd name="T0" fmla="*/ 0 w 289"/>
                <a:gd name="T1" fmla="*/ 14 h 14"/>
                <a:gd name="T2" fmla="*/ 244 w 289"/>
                <a:gd name="T3" fmla="*/ 14 h 14"/>
                <a:gd name="T4" fmla="*/ 289 w 289"/>
                <a:gd name="T5" fmla="*/ 14 h 14"/>
                <a:gd name="T6" fmla="*/ 287 w 289"/>
                <a:gd name="T7" fmla="*/ 0 h 14"/>
                <a:gd name="T8" fmla="*/ 246 w 289"/>
                <a:gd name="T9" fmla="*/ 0 h 14"/>
                <a:gd name="T10" fmla="*/ 1 w 289"/>
                <a:gd name="T11" fmla="*/ 0 h 14"/>
                <a:gd name="T12" fmla="*/ 0 w 289"/>
                <a:gd name="T13" fmla="*/ 14 h 14"/>
              </a:gdLst>
              <a:ahLst/>
              <a:cxnLst>
                <a:cxn ang="0">
                  <a:pos x="T0" y="T1"/>
                </a:cxn>
                <a:cxn ang="0">
                  <a:pos x="T2" y="T3"/>
                </a:cxn>
                <a:cxn ang="0">
                  <a:pos x="T4" y="T5"/>
                </a:cxn>
                <a:cxn ang="0">
                  <a:pos x="T6" y="T7"/>
                </a:cxn>
                <a:cxn ang="0">
                  <a:pos x="T8" y="T9"/>
                </a:cxn>
                <a:cxn ang="0">
                  <a:pos x="T10" y="T11"/>
                </a:cxn>
                <a:cxn ang="0">
                  <a:pos x="T12" y="T13"/>
                </a:cxn>
              </a:cxnLst>
              <a:rect l="0" t="0" r="r" b="b"/>
              <a:pathLst>
                <a:path w="289" h="14">
                  <a:moveTo>
                    <a:pt x="0" y="14"/>
                  </a:moveTo>
                  <a:cubicBezTo>
                    <a:pt x="244" y="14"/>
                    <a:pt x="244" y="14"/>
                    <a:pt x="244" y="14"/>
                  </a:cubicBezTo>
                  <a:cubicBezTo>
                    <a:pt x="289" y="14"/>
                    <a:pt x="289" y="14"/>
                    <a:pt x="289" y="14"/>
                  </a:cubicBezTo>
                  <a:cubicBezTo>
                    <a:pt x="289" y="9"/>
                    <a:pt x="288" y="5"/>
                    <a:pt x="287" y="0"/>
                  </a:cubicBezTo>
                  <a:cubicBezTo>
                    <a:pt x="246" y="0"/>
                    <a:pt x="246" y="0"/>
                    <a:pt x="246" y="0"/>
                  </a:cubicBezTo>
                  <a:cubicBezTo>
                    <a:pt x="1" y="0"/>
                    <a:pt x="1" y="0"/>
                    <a:pt x="1" y="0"/>
                  </a:cubicBezTo>
                  <a:lnTo>
                    <a:pt x="0" y="14"/>
                  </a:lnTo>
                  <a:close/>
                </a:path>
              </a:pathLst>
            </a:custGeom>
            <a:solidFill>
              <a:srgbClr val="D8780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4" name="Freeform 159"/>
            <p:cNvSpPr/>
            <p:nvPr/>
          </p:nvSpPr>
          <p:spPr bwMode="auto">
            <a:xfrm>
              <a:off x="2941638" y="2339975"/>
              <a:ext cx="1084263" cy="55563"/>
            </a:xfrm>
            <a:custGeom>
              <a:avLst/>
              <a:gdLst>
                <a:gd name="T0" fmla="*/ 0 w 289"/>
                <a:gd name="T1" fmla="*/ 14 h 15"/>
                <a:gd name="T2" fmla="*/ 244 w 289"/>
                <a:gd name="T3" fmla="*/ 15 h 15"/>
                <a:gd name="T4" fmla="*/ 289 w 289"/>
                <a:gd name="T5" fmla="*/ 15 h 15"/>
                <a:gd name="T6" fmla="*/ 289 w 289"/>
                <a:gd name="T7" fmla="*/ 7 h 15"/>
                <a:gd name="T8" fmla="*/ 289 w 289"/>
                <a:gd name="T9" fmla="*/ 0 h 15"/>
                <a:gd name="T10" fmla="*/ 244 w 289"/>
                <a:gd name="T11" fmla="*/ 0 h 15"/>
                <a:gd name="T12" fmla="*/ 0 w 289"/>
                <a:gd name="T13" fmla="*/ 0 h 15"/>
                <a:gd name="T14" fmla="*/ 0 w 289"/>
                <a:gd name="T15" fmla="*/ 14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9" h="15">
                  <a:moveTo>
                    <a:pt x="0" y="14"/>
                  </a:moveTo>
                  <a:cubicBezTo>
                    <a:pt x="244" y="15"/>
                    <a:pt x="244" y="15"/>
                    <a:pt x="244" y="15"/>
                  </a:cubicBezTo>
                  <a:cubicBezTo>
                    <a:pt x="289" y="15"/>
                    <a:pt x="289" y="15"/>
                    <a:pt x="289" y="15"/>
                  </a:cubicBezTo>
                  <a:cubicBezTo>
                    <a:pt x="289" y="12"/>
                    <a:pt x="289" y="10"/>
                    <a:pt x="289" y="7"/>
                  </a:cubicBezTo>
                  <a:cubicBezTo>
                    <a:pt x="289" y="5"/>
                    <a:pt x="289" y="3"/>
                    <a:pt x="289" y="0"/>
                  </a:cubicBezTo>
                  <a:cubicBezTo>
                    <a:pt x="244" y="0"/>
                    <a:pt x="244" y="0"/>
                    <a:pt x="244" y="0"/>
                  </a:cubicBezTo>
                  <a:cubicBezTo>
                    <a:pt x="0" y="0"/>
                    <a:pt x="0" y="0"/>
                    <a:pt x="0" y="0"/>
                  </a:cubicBezTo>
                  <a:lnTo>
                    <a:pt x="0" y="14"/>
                  </a:lnTo>
                  <a:close/>
                </a:path>
              </a:pathLst>
            </a:custGeom>
            <a:solidFill>
              <a:srgbClr val="754C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5" name="Freeform 160"/>
            <p:cNvSpPr>
              <a:spLocks noEditPoints="1"/>
            </p:cNvSpPr>
            <p:nvPr/>
          </p:nvSpPr>
          <p:spPr bwMode="auto">
            <a:xfrm>
              <a:off x="2779713" y="2286000"/>
              <a:ext cx="225425" cy="158750"/>
            </a:xfrm>
            <a:custGeom>
              <a:avLst/>
              <a:gdLst>
                <a:gd name="T0" fmla="*/ 12 w 60"/>
                <a:gd name="T1" fmla="*/ 15 h 42"/>
                <a:gd name="T2" fmla="*/ 9 w 60"/>
                <a:gd name="T3" fmla="*/ 16 h 42"/>
                <a:gd name="T4" fmla="*/ 4 w 60"/>
                <a:gd name="T5" fmla="*/ 18 h 42"/>
                <a:gd name="T6" fmla="*/ 0 w 60"/>
                <a:gd name="T7" fmla="*/ 21 h 42"/>
                <a:gd name="T8" fmla="*/ 4 w 60"/>
                <a:gd name="T9" fmla="*/ 23 h 42"/>
                <a:gd name="T10" fmla="*/ 8 w 60"/>
                <a:gd name="T11" fmla="*/ 25 h 42"/>
                <a:gd name="T12" fmla="*/ 10 w 60"/>
                <a:gd name="T13" fmla="*/ 26 h 42"/>
                <a:gd name="T14" fmla="*/ 41 w 60"/>
                <a:gd name="T15" fmla="*/ 42 h 42"/>
                <a:gd name="T16" fmla="*/ 42 w 60"/>
                <a:gd name="T17" fmla="*/ 42 h 42"/>
                <a:gd name="T18" fmla="*/ 42 w 60"/>
                <a:gd name="T19" fmla="*/ 42 h 42"/>
                <a:gd name="T20" fmla="*/ 55 w 60"/>
                <a:gd name="T21" fmla="*/ 34 h 42"/>
                <a:gd name="T22" fmla="*/ 45 w 60"/>
                <a:gd name="T23" fmla="*/ 29 h 42"/>
                <a:gd name="T24" fmla="*/ 60 w 60"/>
                <a:gd name="T25" fmla="*/ 23 h 42"/>
                <a:gd name="T26" fmla="*/ 60 w 60"/>
                <a:gd name="T27" fmla="*/ 21 h 42"/>
                <a:gd name="T28" fmla="*/ 46 w 60"/>
                <a:gd name="T29" fmla="*/ 16 h 42"/>
                <a:gd name="T30" fmla="*/ 57 w 60"/>
                <a:gd name="T31" fmla="*/ 8 h 42"/>
                <a:gd name="T32" fmla="*/ 43 w 60"/>
                <a:gd name="T33" fmla="*/ 0 h 42"/>
                <a:gd name="T34" fmla="*/ 12 w 60"/>
                <a:gd name="T35" fmla="*/ 15 h 42"/>
                <a:gd name="T36" fmla="*/ 14 w 60"/>
                <a:gd name="T37" fmla="*/ 22 h 42"/>
                <a:gd name="T38" fmla="*/ 13 w 60"/>
                <a:gd name="T39" fmla="*/ 22 h 42"/>
                <a:gd name="T40" fmla="*/ 14 w 60"/>
                <a:gd name="T41" fmla="*/ 22 h 42"/>
                <a:gd name="T42" fmla="*/ 13 w 60"/>
                <a:gd name="T43" fmla="*/ 22 h 42"/>
                <a:gd name="T44" fmla="*/ 13 w 60"/>
                <a:gd name="T45" fmla="*/ 22 h 42"/>
                <a:gd name="T46" fmla="*/ 13 w 60"/>
                <a:gd name="T47" fmla="*/ 22 h 42"/>
                <a:gd name="T48" fmla="*/ 12 w 60"/>
                <a:gd name="T49" fmla="*/ 22 h 42"/>
                <a:gd name="T50" fmla="*/ 13 w 60"/>
                <a:gd name="T51" fmla="*/ 22 h 42"/>
                <a:gd name="T52" fmla="*/ 12 w 60"/>
                <a:gd name="T53" fmla="*/ 22 h 42"/>
                <a:gd name="T54" fmla="*/ 12 w 60"/>
                <a:gd name="T55" fmla="*/ 2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0" h="42">
                  <a:moveTo>
                    <a:pt x="12" y="15"/>
                  </a:moveTo>
                  <a:cubicBezTo>
                    <a:pt x="9" y="16"/>
                    <a:pt x="9" y="16"/>
                    <a:pt x="9" y="16"/>
                  </a:cubicBezTo>
                  <a:cubicBezTo>
                    <a:pt x="4" y="18"/>
                    <a:pt x="4" y="18"/>
                    <a:pt x="4" y="18"/>
                  </a:cubicBezTo>
                  <a:cubicBezTo>
                    <a:pt x="3" y="19"/>
                    <a:pt x="1" y="19"/>
                    <a:pt x="0" y="21"/>
                  </a:cubicBezTo>
                  <a:cubicBezTo>
                    <a:pt x="0" y="21"/>
                    <a:pt x="4" y="23"/>
                    <a:pt x="4" y="23"/>
                  </a:cubicBezTo>
                  <a:cubicBezTo>
                    <a:pt x="8" y="25"/>
                    <a:pt x="8" y="25"/>
                    <a:pt x="8" y="25"/>
                  </a:cubicBezTo>
                  <a:cubicBezTo>
                    <a:pt x="10" y="26"/>
                    <a:pt x="10" y="26"/>
                    <a:pt x="10" y="26"/>
                  </a:cubicBezTo>
                  <a:cubicBezTo>
                    <a:pt x="41" y="42"/>
                    <a:pt x="41" y="42"/>
                    <a:pt x="41" y="42"/>
                  </a:cubicBezTo>
                  <a:cubicBezTo>
                    <a:pt x="42" y="42"/>
                    <a:pt x="42" y="42"/>
                    <a:pt x="42" y="42"/>
                  </a:cubicBezTo>
                  <a:cubicBezTo>
                    <a:pt x="42" y="42"/>
                    <a:pt x="42" y="42"/>
                    <a:pt x="42" y="42"/>
                  </a:cubicBezTo>
                  <a:cubicBezTo>
                    <a:pt x="43" y="41"/>
                    <a:pt x="57" y="37"/>
                    <a:pt x="55" y="34"/>
                  </a:cubicBezTo>
                  <a:cubicBezTo>
                    <a:pt x="55" y="34"/>
                    <a:pt x="53" y="31"/>
                    <a:pt x="45" y="29"/>
                  </a:cubicBezTo>
                  <a:cubicBezTo>
                    <a:pt x="45" y="29"/>
                    <a:pt x="60" y="28"/>
                    <a:pt x="60" y="23"/>
                  </a:cubicBezTo>
                  <a:cubicBezTo>
                    <a:pt x="60" y="23"/>
                    <a:pt x="60" y="22"/>
                    <a:pt x="60" y="21"/>
                  </a:cubicBezTo>
                  <a:cubicBezTo>
                    <a:pt x="59" y="20"/>
                    <a:pt x="57" y="16"/>
                    <a:pt x="46" y="16"/>
                  </a:cubicBezTo>
                  <a:cubicBezTo>
                    <a:pt x="49" y="16"/>
                    <a:pt x="57" y="13"/>
                    <a:pt x="57" y="8"/>
                  </a:cubicBezTo>
                  <a:cubicBezTo>
                    <a:pt x="57" y="4"/>
                    <a:pt x="44" y="0"/>
                    <a:pt x="43" y="0"/>
                  </a:cubicBezTo>
                  <a:lnTo>
                    <a:pt x="12" y="15"/>
                  </a:lnTo>
                  <a:close/>
                  <a:moveTo>
                    <a:pt x="14" y="22"/>
                  </a:moveTo>
                  <a:cubicBezTo>
                    <a:pt x="13" y="22"/>
                    <a:pt x="13" y="22"/>
                    <a:pt x="13" y="22"/>
                  </a:cubicBezTo>
                  <a:lnTo>
                    <a:pt x="14" y="22"/>
                  </a:lnTo>
                  <a:close/>
                  <a:moveTo>
                    <a:pt x="13" y="22"/>
                  </a:moveTo>
                  <a:cubicBezTo>
                    <a:pt x="13" y="22"/>
                    <a:pt x="13" y="22"/>
                    <a:pt x="13" y="22"/>
                  </a:cubicBezTo>
                  <a:close/>
                  <a:moveTo>
                    <a:pt x="13" y="22"/>
                  </a:moveTo>
                  <a:cubicBezTo>
                    <a:pt x="12" y="22"/>
                    <a:pt x="12" y="22"/>
                    <a:pt x="12" y="22"/>
                  </a:cubicBezTo>
                  <a:lnTo>
                    <a:pt x="13" y="22"/>
                  </a:lnTo>
                  <a:close/>
                  <a:moveTo>
                    <a:pt x="12" y="22"/>
                  </a:moveTo>
                  <a:cubicBezTo>
                    <a:pt x="12" y="22"/>
                    <a:pt x="12" y="22"/>
                    <a:pt x="12" y="22"/>
                  </a:cubicBezTo>
                  <a:close/>
                </a:path>
              </a:pathLst>
            </a:custGeom>
            <a:solidFill>
              <a:srgbClr val="F4B68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6" name="Freeform 161"/>
            <p:cNvSpPr/>
            <p:nvPr/>
          </p:nvSpPr>
          <p:spPr bwMode="auto">
            <a:xfrm>
              <a:off x="2779713" y="2343150"/>
              <a:ext cx="77788" cy="41275"/>
            </a:xfrm>
            <a:custGeom>
              <a:avLst/>
              <a:gdLst>
                <a:gd name="T0" fmla="*/ 19 w 21"/>
                <a:gd name="T1" fmla="*/ 2 h 11"/>
                <a:gd name="T2" fmla="*/ 12 w 21"/>
                <a:gd name="T3" fmla="*/ 5 h 11"/>
                <a:gd name="T4" fmla="*/ 21 w 21"/>
                <a:gd name="T5" fmla="*/ 6 h 11"/>
                <a:gd name="T6" fmla="*/ 12 w 21"/>
                <a:gd name="T7" fmla="*/ 7 h 11"/>
                <a:gd name="T8" fmla="*/ 18 w 21"/>
                <a:gd name="T9" fmla="*/ 9 h 11"/>
                <a:gd name="T10" fmla="*/ 10 w 21"/>
                <a:gd name="T11" fmla="*/ 11 h 11"/>
                <a:gd name="T12" fmla="*/ 8 w 21"/>
                <a:gd name="T13" fmla="*/ 10 h 11"/>
                <a:gd name="T14" fmla="*/ 4 w 21"/>
                <a:gd name="T15" fmla="*/ 8 h 11"/>
                <a:gd name="T16" fmla="*/ 0 w 21"/>
                <a:gd name="T17" fmla="*/ 6 h 11"/>
                <a:gd name="T18" fmla="*/ 4 w 21"/>
                <a:gd name="T19" fmla="*/ 3 h 11"/>
                <a:gd name="T20" fmla="*/ 9 w 21"/>
                <a:gd name="T21" fmla="*/ 1 h 11"/>
                <a:gd name="T22" fmla="*/ 12 w 21"/>
                <a:gd name="T23" fmla="*/ 0 h 11"/>
                <a:gd name="T24" fmla="*/ 19 w 21"/>
                <a:gd name="T25" fmla="*/ 2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1" h="11">
                  <a:moveTo>
                    <a:pt x="19" y="2"/>
                  </a:moveTo>
                  <a:cubicBezTo>
                    <a:pt x="20" y="3"/>
                    <a:pt x="12" y="5"/>
                    <a:pt x="12" y="5"/>
                  </a:cubicBezTo>
                  <a:cubicBezTo>
                    <a:pt x="19" y="4"/>
                    <a:pt x="21" y="6"/>
                    <a:pt x="21" y="6"/>
                  </a:cubicBezTo>
                  <a:cubicBezTo>
                    <a:pt x="21" y="7"/>
                    <a:pt x="12" y="7"/>
                    <a:pt x="12" y="7"/>
                  </a:cubicBezTo>
                  <a:cubicBezTo>
                    <a:pt x="16" y="7"/>
                    <a:pt x="18" y="9"/>
                    <a:pt x="18" y="9"/>
                  </a:cubicBezTo>
                  <a:cubicBezTo>
                    <a:pt x="19" y="10"/>
                    <a:pt x="14" y="11"/>
                    <a:pt x="10" y="11"/>
                  </a:cubicBezTo>
                  <a:cubicBezTo>
                    <a:pt x="8" y="10"/>
                    <a:pt x="8" y="10"/>
                    <a:pt x="8" y="10"/>
                  </a:cubicBezTo>
                  <a:cubicBezTo>
                    <a:pt x="4" y="8"/>
                    <a:pt x="4" y="8"/>
                    <a:pt x="4" y="8"/>
                  </a:cubicBezTo>
                  <a:cubicBezTo>
                    <a:pt x="4" y="8"/>
                    <a:pt x="0" y="6"/>
                    <a:pt x="0" y="6"/>
                  </a:cubicBezTo>
                  <a:cubicBezTo>
                    <a:pt x="1" y="4"/>
                    <a:pt x="3" y="4"/>
                    <a:pt x="4" y="3"/>
                  </a:cubicBezTo>
                  <a:cubicBezTo>
                    <a:pt x="9" y="1"/>
                    <a:pt x="9" y="1"/>
                    <a:pt x="9" y="1"/>
                  </a:cubicBezTo>
                  <a:cubicBezTo>
                    <a:pt x="12" y="0"/>
                    <a:pt x="12" y="0"/>
                    <a:pt x="12" y="0"/>
                  </a:cubicBezTo>
                  <a:cubicBezTo>
                    <a:pt x="19" y="1"/>
                    <a:pt x="19" y="2"/>
                    <a:pt x="19" y="2"/>
                  </a:cubicBezTo>
                  <a:close/>
                </a:path>
              </a:pathLst>
            </a:custGeom>
            <a:solidFill>
              <a:srgbClr val="60391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7" name="Freeform 162"/>
            <p:cNvSpPr/>
            <p:nvPr/>
          </p:nvSpPr>
          <p:spPr bwMode="auto">
            <a:xfrm>
              <a:off x="2824163" y="2286000"/>
              <a:ext cx="180975" cy="79375"/>
            </a:xfrm>
            <a:custGeom>
              <a:avLst/>
              <a:gdLst>
                <a:gd name="T0" fmla="*/ 48 w 48"/>
                <a:gd name="T1" fmla="*/ 21 h 21"/>
                <a:gd name="T2" fmla="*/ 31 w 48"/>
                <a:gd name="T3" fmla="*/ 21 h 21"/>
                <a:gd name="T4" fmla="*/ 9 w 48"/>
                <a:gd name="T5" fmla="*/ 21 h 21"/>
                <a:gd name="T6" fmla="*/ 9 w 48"/>
                <a:gd name="T7" fmla="*/ 21 h 21"/>
                <a:gd name="T8" fmla="*/ 0 w 48"/>
                <a:gd name="T9" fmla="*/ 20 h 21"/>
                <a:gd name="T10" fmla="*/ 7 w 48"/>
                <a:gd name="T11" fmla="*/ 17 h 21"/>
                <a:gd name="T12" fmla="*/ 0 w 48"/>
                <a:gd name="T13" fmla="*/ 15 h 21"/>
                <a:gd name="T14" fmla="*/ 31 w 48"/>
                <a:gd name="T15" fmla="*/ 0 h 21"/>
                <a:gd name="T16" fmla="*/ 45 w 48"/>
                <a:gd name="T17" fmla="*/ 8 h 21"/>
                <a:gd name="T18" fmla="*/ 34 w 48"/>
                <a:gd name="T19" fmla="*/ 16 h 21"/>
                <a:gd name="T20" fmla="*/ 48 w 48"/>
                <a:gd name="T21" fmla="*/ 2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8" h="21">
                  <a:moveTo>
                    <a:pt x="48" y="21"/>
                  </a:moveTo>
                  <a:cubicBezTo>
                    <a:pt x="31" y="21"/>
                    <a:pt x="31" y="21"/>
                    <a:pt x="31" y="21"/>
                  </a:cubicBezTo>
                  <a:cubicBezTo>
                    <a:pt x="9" y="21"/>
                    <a:pt x="9" y="21"/>
                    <a:pt x="9" y="21"/>
                  </a:cubicBezTo>
                  <a:cubicBezTo>
                    <a:pt x="9" y="21"/>
                    <a:pt x="9" y="21"/>
                    <a:pt x="9" y="21"/>
                  </a:cubicBezTo>
                  <a:cubicBezTo>
                    <a:pt x="9" y="21"/>
                    <a:pt x="7" y="19"/>
                    <a:pt x="0" y="20"/>
                  </a:cubicBezTo>
                  <a:cubicBezTo>
                    <a:pt x="0" y="20"/>
                    <a:pt x="8" y="18"/>
                    <a:pt x="7" y="17"/>
                  </a:cubicBezTo>
                  <a:cubicBezTo>
                    <a:pt x="7" y="17"/>
                    <a:pt x="7" y="16"/>
                    <a:pt x="0" y="15"/>
                  </a:cubicBezTo>
                  <a:cubicBezTo>
                    <a:pt x="31" y="0"/>
                    <a:pt x="31" y="0"/>
                    <a:pt x="31" y="0"/>
                  </a:cubicBezTo>
                  <a:cubicBezTo>
                    <a:pt x="32" y="0"/>
                    <a:pt x="45" y="4"/>
                    <a:pt x="45" y="8"/>
                  </a:cubicBezTo>
                  <a:cubicBezTo>
                    <a:pt x="45" y="13"/>
                    <a:pt x="37" y="16"/>
                    <a:pt x="34" y="16"/>
                  </a:cubicBezTo>
                  <a:cubicBezTo>
                    <a:pt x="45" y="16"/>
                    <a:pt x="47" y="20"/>
                    <a:pt x="48" y="21"/>
                  </a:cubicBezTo>
                  <a:close/>
                </a:path>
              </a:pathLst>
            </a:custGeom>
            <a:solidFill>
              <a:srgbClr val="F9BDA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8" name="Freeform 163"/>
            <p:cNvSpPr/>
            <p:nvPr/>
          </p:nvSpPr>
          <p:spPr bwMode="auto">
            <a:xfrm>
              <a:off x="2816226" y="2365375"/>
              <a:ext cx="188913" cy="79375"/>
            </a:xfrm>
            <a:custGeom>
              <a:avLst/>
              <a:gdLst>
                <a:gd name="T0" fmla="*/ 50 w 50"/>
                <a:gd name="T1" fmla="*/ 2 h 21"/>
                <a:gd name="T2" fmla="*/ 35 w 50"/>
                <a:gd name="T3" fmla="*/ 8 h 21"/>
                <a:gd name="T4" fmla="*/ 45 w 50"/>
                <a:gd name="T5" fmla="*/ 13 h 21"/>
                <a:gd name="T6" fmla="*/ 32 w 50"/>
                <a:gd name="T7" fmla="*/ 21 h 21"/>
                <a:gd name="T8" fmla="*/ 32 w 50"/>
                <a:gd name="T9" fmla="*/ 21 h 21"/>
                <a:gd name="T10" fmla="*/ 31 w 50"/>
                <a:gd name="T11" fmla="*/ 21 h 21"/>
                <a:gd name="T12" fmla="*/ 0 w 50"/>
                <a:gd name="T13" fmla="*/ 5 h 21"/>
                <a:gd name="T14" fmla="*/ 8 w 50"/>
                <a:gd name="T15" fmla="*/ 3 h 21"/>
                <a:gd name="T16" fmla="*/ 2 w 50"/>
                <a:gd name="T17" fmla="*/ 1 h 21"/>
                <a:gd name="T18" fmla="*/ 11 w 50"/>
                <a:gd name="T19" fmla="*/ 0 h 21"/>
                <a:gd name="T20" fmla="*/ 33 w 50"/>
                <a:gd name="T21" fmla="*/ 0 h 21"/>
                <a:gd name="T22" fmla="*/ 50 w 50"/>
                <a:gd name="T23" fmla="*/ 0 h 21"/>
                <a:gd name="T24" fmla="*/ 50 w 50"/>
                <a:gd name="T25" fmla="*/ 2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0" h="21">
                  <a:moveTo>
                    <a:pt x="50" y="2"/>
                  </a:moveTo>
                  <a:cubicBezTo>
                    <a:pt x="50" y="7"/>
                    <a:pt x="35" y="8"/>
                    <a:pt x="35" y="8"/>
                  </a:cubicBezTo>
                  <a:cubicBezTo>
                    <a:pt x="43" y="10"/>
                    <a:pt x="45" y="13"/>
                    <a:pt x="45" y="13"/>
                  </a:cubicBezTo>
                  <a:cubicBezTo>
                    <a:pt x="47" y="16"/>
                    <a:pt x="33" y="20"/>
                    <a:pt x="32" y="21"/>
                  </a:cubicBezTo>
                  <a:cubicBezTo>
                    <a:pt x="32" y="21"/>
                    <a:pt x="32" y="21"/>
                    <a:pt x="32" y="21"/>
                  </a:cubicBezTo>
                  <a:cubicBezTo>
                    <a:pt x="31" y="21"/>
                    <a:pt x="31" y="21"/>
                    <a:pt x="31" y="21"/>
                  </a:cubicBezTo>
                  <a:cubicBezTo>
                    <a:pt x="0" y="5"/>
                    <a:pt x="0" y="5"/>
                    <a:pt x="0" y="5"/>
                  </a:cubicBezTo>
                  <a:cubicBezTo>
                    <a:pt x="4" y="5"/>
                    <a:pt x="9" y="4"/>
                    <a:pt x="8" y="3"/>
                  </a:cubicBezTo>
                  <a:cubicBezTo>
                    <a:pt x="8" y="3"/>
                    <a:pt x="6" y="1"/>
                    <a:pt x="2" y="1"/>
                  </a:cubicBezTo>
                  <a:cubicBezTo>
                    <a:pt x="2" y="1"/>
                    <a:pt x="9" y="1"/>
                    <a:pt x="11" y="0"/>
                  </a:cubicBezTo>
                  <a:cubicBezTo>
                    <a:pt x="33" y="0"/>
                    <a:pt x="33" y="0"/>
                    <a:pt x="33" y="0"/>
                  </a:cubicBezTo>
                  <a:cubicBezTo>
                    <a:pt x="50" y="0"/>
                    <a:pt x="50" y="0"/>
                    <a:pt x="50" y="0"/>
                  </a:cubicBezTo>
                  <a:cubicBezTo>
                    <a:pt x="50" y="1"/>
                    <a:pt x="50" y="2"/>
                    <a:pt x="50" y="2"/>
                  </a:cubicBezTo>
                  <a:close/>
                </a:path>
              </a:pathLst>
            </a:custGeom>
            <a:solidFill>
              <a:srgbClr val="F4B68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519" name="矩形 518"/>
          <p:cNvSpPr/>
          <p:nvPr/>
        </p:nvSpPr>
        <p:spPr>
          <a:xfrm>
            <a:off x="0" y="6718930"/>
            <a:ext cx="12192000" cy="139701"/>
          </a:xfrm>
          <a:prstGeom prst="rect">
            <a:avLst/>
          </a:prstGeom>
          <a:solidFill>
            <a:srgbClr val="A356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Tree>
  </p:cSld>
  <p:clrMapOvr>
    <a:masterClrMapping/>
  </p:clrMapOvr>
  <p:transition advClick="0" advTm="0"/>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500" fill="hold"/>
                                        <p:tgtEl>
                                          <p:spTgt spid="4"/>
                                        </p:tgtEl>
                                        <p:attrNameLst>
                                          <p:attrName>ppt_w</p:attrName>
                                        </p:attrNameLst>
                                      </p:cBhvr>
                                      <p:tavLst>
                                        <p:tav tm="0">
                                          <p:val>
                                            <p:fltVal val="0"/>
                                          </p:val>
                                        </p:tav>
                                        <p:tav tm="100000">
                                          <p:val>
                                            <p:strVal val="#ppt_w"/>
                                          </p:val>
                                        </p:tav>
                                      </p:tavLst>
                                    </p:anim>
                                    <p:anim calcmode="lin" valueType="num">
                                      <p:cBhvr>
                                        <p:cTn id="8" dur="500" fill="hold"/>
                                        <p:tgtEl>
                                          <p:spTgt spid="4"/>
                                        </p:tgtEl>
                                        <p:attrNameLst>
                                          <p:attrName>ppt_h</p:attrName>
                                        </p:attrNameLst>
                                      </p:cBhvr>
                                      <p:tavLst>
                                        <p:tav tm="0">
                                          <p:val>
                                            <p:fltVal val="0"/>
                                          </p:val>
                                        </p:tav>
                                        <p:tav tm="100000">
                                          <p:val>
                                            <p:strVal val="#ppt_h"/>
                                          </p:val>
                                        </p:tav>
                                      </p:tavLst>
                                    </p:anim>
                                    <p:animEffect transition="in" filter="fade">
                                      <p:cBhvr>
                                        <p:cTn id="9" dur="500"/>
                                        <p:tgtEl>
                                          <p:spTgt spid="4"/>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7"/>
                                        </p:tgtEl>
                                        <p:attrNameLst>
                                          <p:attrName>style.visibility</p:attrName>
                                        </p:attrNameLst>
                                      </p:cBhvr>
                                      <p:to>
                                        <p:strVal val="visible"/>
                                      </p:to>
                                    </p:set>
                                    <p:anim calcmode="lin" valueType="num">
                                      <p:cBhvr>
                                        <p:cTn id="12" dur="500" fill="hold"/>
                                        <p:tgtEl>
                                          <p:spTgt spid="7"/>
                                        </p:tgtEl>
                                        <p:attrNameLst>
                                          <p:attrName>ppt_w</p:attrName>
                                        </p:attrNameLst>
                                      </p:cBhvr>
                                      <p:tavLst>
                                        <p:tav tm="0">
                                          <p:val>
                                            <p:fltVal val="0"/>
                                          </p:val>
                                        </p:tav>
                                        <p:tav tm="100000">
                                          <p:val>
                                            <p:strVal val="#ppt_w"/>
                                          </p:val>
                                        </p:tav>
                                      </p:tavLst>
                                    </p:anim>
                                    <p:anim calcmode="lin" valueType="num">
                                      <p:cBhvr>
                                        <p:cTn id="13" dur="500" fill="hold"/>
                                        <p:tgtEl>
                                          <p:spTgt spid="7"/>
                                        </p:tgtEl>
                                        <p:attrNameLst>
                                          <p:attrName>ppt_h</p:attrName>
                                        </p:attrNameLst>
                                      </p:cBhvr>
                                      <p:tavLst>
                                        <p:tav tm="0">
                                          <p:val>
                                            <p:fltVal val="0"/>
                                          </p:val>
                                        </p:tav>
                                        <p:tav tm="100000">
                                          <p:val>
                                            <p:strVal val="#ppt_h"/>
                                          </p:val>
                                        </p:tav>
                                      </p:tavLst>
                                    </p:anim>
                                    <p:animEffect transition="in" filter="fade">
                                      <p:cBhvr>
                                        <p:cTn id="14" dur="500"/>
                                        <p:tgtEl>
                                          <p:spTgt spid="7"/>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8"/>
                                        </p:tgtEl>
                                        <p:attrNameLst>
                                          <p:attrName>style.visibility</p:attrName>
                                        </p:attrNameLst>
                                      </p:cBhvr>
                                      <p:to>
                                        <p:strVal val="visible"/>
                                      </p:to>
                                    </p:set>
                                    <p:anim calcmode="lin" valueType="num">
                                      <p:cBhvr>
                                        <p:cTn id="17" dur="500" fill="hold"/>
                                        <p:tgtEl>
                                          <p:spTgt spid="8"/>
                                        </p:tgtEl>
                                        <p:attrNameLst>
                                          <p:attrName>ppt_w</p:attrName>
                                        </p:attrNameLst>
                                      </p:cBhvr>
                                      <p:tavLst>
                                        <p:tav tm="0">
                                          <p:val>
                                            <p:fltVal val="0"/>
                                          </p:val>
                                        </p:tav>
                                        <p:tav tm="100000">
                                          <p:val>
                                            <p:strVal val="#ppt_w"/>
                                          </p:val>
                                        </p:tav>
                                      </p:tavLst>
                                    </p:anim>
                                    <p:anim calcmode="lin" valueType="num">
                                      <p:cBhvr>
                                        <p:cTn id="18" dur="500" fill="hold"/>
                                        <p:tgtEl>
                                          <p:spTgt spid="8"/>
                                        </p:tgtEl>
                                        <p:attrNameLst>
                                          <p:attrName>ppt_h</p:attrName>
                                        </p:attrNameLst>
                                      </p:cBhvr>
                                      <p:tavLst>
                                        <p:tav tm="0">
                                          <p:val>
                                            <p:fltVal val="0"/>
                                          </p:val>
                                        </p:tav>
                                        <p:tav tm="100000">
                                          <p:val>
                                            <p:strVal val="#ppt_h"/>
                                          </p:val>
                                        </p:tav>
                                      </p:tavLst>
                                    </p:anim>
                                    <p:animEffect transition="in" filter="fade">
                                      <p:cBhvr>
                                        <p:cTn id="19" dur="500"/>
                                        <p:tgtEl>
                                          <p:spTgt spid="8"/>
                                        </p:tgtEl>
                                      </p:cBhvr>
                                    </p:animEffect>
                                  </p:childTnLst>
                                </p:cTn>
                              </p:par>
                              <p:par>
                                <p:cTn id="20" presetID="53" presetClass="entr" presetSubtype="16" fill="hold" grpId="0" nodeType="withEffect">
                                  <p:stCondLst>
                                    <p:cond delay="0"/>
                                  </p:stCondLst>
                                  <p:childTnLst>
                                    <p:set>
                                      <p:cBhvr>
                                        <p:cTn id="21" dur="1" fill="hold">
                                          <p:stCondLst>
                                            <p:cond delay="0"/>
                                          </p:stCondLst>
                                        </p:cTn>
                                        <p:tgtEl>
                                          <p:spTgt spid="11"/>
                                        </p:tgtEl>
                                        <p:attrNameLst>
                                          <p:attrName>style.visibility</p:attrName>
                                        </p:attrNameLst>
                                      </p:cBhvr>
                                      <p:to>
                                        <p:strVal val="visible"/>
                                      </p:to>
                                    </p:set>
                                    <p:anim calcmode="lin" valueType="num">
                                      <p:cBhvr>
                                        <p:cTn id="22" dur="500" fill="hold"/>
                                        <p:tgtEl>
                                          <p:spTgt spid="11"/>
                                        </p:tgtEl>
                                        <p:attrNameLst>
                                          <p:attrName>ppt_w</p:attrName>
                                        </p:attrNameLst>
                                      </p:cBhvr>
                                      <p:tavLst>
                                        <p:tav tm="0">
                                          <p:val>
                                            <p:fltVal val="0"/>
                                          </p:val>
                                        </p:tav>
                                        <p:tav tm="100000">
                                          <p:val>
                                            <p:strVal val="#ppt_w"/>
                                          </p:val>
                                        </p:tav>
                                      </p:tavLst>
                                    </p:anim>
                                    <p:anim calcmode="lin" valueType="num">
                                      <p:cBhvr>
                                        <p:cTn id="23" dur="500" fill="hold"/>
                                        <p:tgtEl>
                                          <p:spTgt spid="11"/>
                                        </p:tgtEl>
                                        <p:attrNameLst>
                                          <p:attrName>ppt_h</p:attrName>
                                        </p:attrNameLst>
                                      </p:cBhvr>
                                      <p:tavLst>
                                        <p:tav tm="0">
                                          <p:val>
                                            <p:fltVal val="0"/>
                                          </p:val>
                                        </p:tav>
                                        <p:tav tm="100000">
                                          <p:val>
                                            <p:strVal val="#ppt_h"/>
                                          </p:val>
                                        </p:tav>
                                      </p:tavLst>
                                    </p:anim>
                                    <p:animEffect transition="in" filter="fade">
                                      <p:cBhvr>
                                        <p:cTn id="24" dur="500"/>
                                        <p:tgtEl>
                                          <p:spTgt spid="11"/>
                                        </p:tgtEl>
                                      </p:cBhvr>
                                    </p:animEffect>
                                  </p:childTnLst>
                                </p:cTn>
                              </p:par>
                            </p:childTnLst>
                          </p:cTn>
                        </p:par>
                        <p:par>
                          <p:cTn id="25" fill="hold">
                            <p:stCondLst>
                              <p:cond delay="500"/>
                            </p:stCondLst>
                            <p:childTnLst>
                              <p:par>
                                <p:cTn id="26" presetID="22" presetClass="entr" presetSubtype="8" fill="hold" grpId="0" nodeType="afterEffect">
                                  <p:stCondLst>
                                    <p:cond delay="0"/>
                                  </p:stCondLst>
                                  <p:childTnLst>
                                    <p:set>
                                      <p:cBhvr>
                                        <p:cTn id="27" dur="1" fill="hold">
                                          <p:stCondLst>
                                            <p:cond delay="0"/>
                                          </p:stCondLst>
                                        </p:cTn>
                                        <p:tgtEl>
                                          <p:spTgt spid="5"/>
                                        </p:tgtEl>
                                        <p:attrNameLst>
                                          <p:attrName>style.visibility</p:attrName>
                                        </p:attrNameLst>
                                      </p:cBhvr>
                                      <p:to>
                                        <p:strVal val="visible"/>
                                      </p:to>
                                    </p:set>
                                    <p:animEffect transition="in" filter="wipe(left)">
                                      <p:cBhvr>
                                        <p:cTn id="28" dur="500"/>
                                        <p:tgtEl>
                                          <p:spTgt spid="5"/>
                                        </p:tgtEl>
                                      </p:cBhvr>
                                    </p:animEffect>
                                  </p:childTnLst>
                                </p:cTn>
                              </p:par>
                              <p:par>
                                <p:cTn id="29" presetID="22" presetClass="entr" presetSubtype="8" fill="hold" grpId="0" nodeType="withEffect">
                                  <p:stCondLst>
                                    <p:cond delay="0"/>
                                  </p:stCondLst>
                                  <p:childTnLst>
                                    <p:set>
                                      <p:cBhvr>
                                        <p:cTn id="30" dur="1" fill="hold">
                                          <p:stCondLst>
                                            <p:cond delay="0"/>
                                          </p:stCondLst>
                                        </p:cTn>
                                        <p:tgtEl>
                                          <p:spTgt spid="6"/>
                                        </p:tgtEl>
                                        <p:attrNameLst>
                                          <p:attrName>style.visibility</p:attrName>
                                        </p:attrNameLst>
                                      </p:cBhvr>
                                      <p:to>
                                        <p:strVal val="visible"/>
                                      </p:to>
                                    </p:set>
                                    <p:animEffect transition="in" filter="wipe(left)">
                                      <p:cBhvr>
                                        <p:cTn id="31" dur="500"/>
                                        <p:tgtEl>
                                          <p:spTgt spid="6"/>
                                        </p:tgtEl>
                                      </p:cBhvr>
                                    </p:animEffect>
                                  </p:childTnLst>
                                </p:cTn>
                              </p:par>
                              <p:par>
                                <p:cTn id="32" presetID="22" presetClass="entr" presetSubtype="8" fill="hold" grpId="0" nodeType="withEffect">
                                  <p:stCondLst>
                                    <p:cond delay="0"/>
                                  </p:stCondLst>
                                  <p:childTnLst>
                                    <p:set>
                                      <p:cBhvr>
                                        <p:cTn id="33" dur="1" fill="hold">
                                          <p:stCondLst>
                                            <p:cond delay="0"/>
                                          </p:stCondLst>
                                        </p:cTn>
                                        <p:tgtEl>
                                          <p:spTgt spid="9"/>
                                        </p:tgtEl>
                                        <p:attrNameLst>
                                          <p:attrName>style.visibility</p:attrName>
                                        </p:attrNameLst>
                                      </p:cBhvr>
                                      <p:to>
                                        <p:strVal val="visible"/>
                                      </p:to>
                                    </p:set>
                                    <p:animEffect transition="in" filter="wipe(left)">
                                      <p:cBhvr>
                                        <p:cTn id="34" dur="500"/>
                                        <p:tgtEl>
                                          <p:spTgt spid="9"/>
                                        </p:tgtEl>
                                      </p:cBhvr>
                                    </p:animEffect>
                                  </p:childTnLst>
                                </p:cTn>
                              </p:par>
                              <p:par>
                                <p:cTn id="35" presetID="22" presetClass="entr" presetSubtype="8" fill="hold" grpId="0" nodeType="withEffect">
                                  <p:stCondLst>
                                    <p:cond delay="0"/>
                                  </p:stCondLst>
                                  <p:childTnLst>
                                    <p:set>
                                      <p:cBhvr>
                                        <p:cTn id="36" dur="1" fill="hold">
                                          <p:stCondLst>
                                            <p:cond delay="0"/>
                                          </p:stCondLst>
                                        </p:cTn>
                                        <p:tgtEl>
                                          <p:spTgt spid="10"/>
                                        </p:tgtEl>
                                        <p:attrNameLst>
                                          <p:attrName>style.visibility</p:attrName>
                                        </p:attrNameLst>
                                      </p:cBhvr>
                                      <p:to>
                                        <p:strVal val="visible"/>
                                      </p:to>
                                    </p:set>
                                    <p:animEffect transition="in" filter="wipe(left)">
                                      <p:cBhvr>
                                        <p:cTn id="37" dur="500"/>
                                        <p:tgtEl>
                                          <p:spTgt spid="10"/>
                                        </p:tgtEl>
                                      </p:cBhvr>
                                    </p:animEffect>
                                  </p:childTnLst>
                                </p:cTn>
                              </p:par>
                              <p:par>
                                <p:cTn id="38" presetID="22" presetClass="entr" presetSubtype="8" fill="hold" nodeType="withEffect">
                                  <p:stCondLst>
                                    <p:cond delay="0"/>
                                  </p:stCondLst>
                                  <p:childTnLst>
                                    <p:set>
                                      <p:cBhvr>
                                        <p:cTn id="39" dur="1" fill="hold">
                                          <p:stCondLst>
                                            <p:cond delay="0"/>
                                          </p:stCondLst>
                                        </p:cTn>
                                        <p:tgtEl>
                                          <p:spTgt spid="12"/>
                                        </p:tgtEl>
                                        <p:attrNameLst>
                                          <p:attrName>style.visibility</p:attrName>
                                        </p:attrNameLst>
                                      </p:cBhvr>
                                      <p:to>
                                        <p:strVal val="visible"/>
                                      </p:to>
                                    </p:set>
                                    <p:animEffect transition="in" filter="wipe(left)">
                                      <p:cBhvr>
                                        <p:cTn id="40" dur="500"/>
                                        <p:tgtEl>
                                          <p:spTgt spid="12"/>
                                        </p:tgtEl>
                                      </p:cBhvr>
                                    </p:animEffect>
                                  </p:childTnLst>
                                </p:cTn>
                              </p:par>
                              <p:par>
                                <p:cTn id="41" presetID="22" presetClass="entr" presetSubtype="8" fill="hold" nodeType="withEffect">
                                  <p:stCondLst>
                                    <p:cond delay="0"/>
                                  </p:stCondLst>
                                  <p:childTnLst>
                                    <p:set>
                                      <p:cBhvr>
                                        <p:cTn id="42" dur="1" fill="hold">
                                          <p:stCondLst>
                                            <p:cond delay="0"/>
                                          </p:stCondLst>
                                        </p:cTn>
                                        <p:tgtEl>
                                          <p:spTgt spid="13"/>
                                        </p:tgtEl>
                                        <p:attrNameLst>
                                          <p:attrName>style.visibility</p:attrName>
                                        </p:attrNameLst>
                                      </p:cBhvr>
                                      <p:to>
                                        <p:strVal val="visible"/>
                                      </p:to>
                                    </p:set>
                                    <p:animEffect transition="in" filter="wipe(left)">
                                      <p:cBhvr>
                                        <p:cTn id="43" dur="500"/>
                                        <p:tgtEl>
                                          <p:spTgt spid="13"/>
                                        </p:tgtEl>
                                      </p:cBhvr>
                                    </p:animEffect>
                                  </p:childTnLst>
                                </p:cTn>
                              </p:par>
                              <p:par>
                                <p:cTn id="44" presetID="22" presetClass="entr" presetSubtype="8" fill="hold" nodeType="withEffect">
                                  <p:stCondLst>
                                    <p:cond delay="0"/>
                                  </p:stCondLst>
                                  <p:childTnLst>
                                    <p:set>
                                      <p:cBhvr>
                                        <p:cTn id="45" dur="1" fill="hold">
                                          <p:stCondLst>
                                            <p:cond delay="0"/>
                                          </p:stCondLst>
                                        </p:cTn>
                                        <p:tgtEl>
                                          <p:spTgt spid="14"/>
                                        </p:tgtEl>
                                        <p:attrNameLst>
                                          <p:attrName>style.visibility</p:attrName>
                                        </p:attrNameLst>
                                      </p:cBhvr>
                                      <p:to>
                                        <p:strVal val="visible"/>
                                      </p:to>
                                    </p:set>
                                    <p:animEffect transition="in" filter="wipe(left)">
                                      <p:cBhvr>
                                        <p:cTn id="46" dur="500"/>
                                        <p:tgtEl>
                                          <p:spTgt spid="14"/>
                                        </p:tgtEl>
                                      </p:cBhvr>
                                    </p:animEffect>
                                  </p:childTnLst>
                                </p:cTn>
                              </p:par>
                              <p:par>
                                <p:cTn id="47" presetID="22" presetClass="entr" presetSubtype="8" fill="hold" nodeType="withEffect">
                                  <p:stCondLst>
                                    <p:cond delay="0"/>
                                  </p:stCondLst>
                                  <p:childTnLst>
                                    <p:set>
                                      <p:cBhvr>
                                        <p:cTn id="48" dur="1" fill="hold">
                                          <p:stCondLst>
                                            <p:cond delay="0"/>
                                          </p:stCondLst>
                                        </p:cTn>
                                        <p:tgtEl>
                                          <p:spTgt spid="15"/>
                                        </p:tgtEl>
                                        <p:attrNameLst>
                                          <p:attrName>style.visibility</p:attrName>
                                        </p:attrNameLst>
                                      </p:cBhvr>
                                      <p:to>
                                        <p:strVal val="visible"/>
                                      </p:to>
                                    </p:set>
                                    <p:animEffect transition="in" filter="wipe(left)">
                                      <p:cBhvr>
                                        <p:cTn id="49" dur="500"/>
                                        <p:tgtEl>
                                          <p:spTgt spid="15"/>
                                        </p:tgtEl>
                                      </p:cBhvr>
                                    </p:animEffect>
                                  </p:childTnLst>
                                </p:cTn>
                              </p:par>
                              <p:par>
                                <p:cTn id="50" presetID="10" presetClass="entr" presetSubtype="0" fill="hold" grpId="0" nodeType="withEffect">
                                  <p:stCondLst>
                                    <p:cond delay="200"/>
                                  </p:stCondLst>
                                  <p:childTnLst>
                                    <p:set>
                                      <p:cBhvr>
                                        <p:cTn id="51" dur="1" fill="hold">
                                          <p:stCondLst>
                                            <p:cond delay="0"/>
                                          </p:stCondLst>
                                        </p:cTn>
                                        <p:tgtEl>
                                          <p:spTgt spid="460"/>
                                        </p:tgtEl>
                                        <p:attrNameLst>
                                          <p:attrName>style.visibility</p:attrName>
                                        </p:attrNameLst>
                                      </p:cBhvr>
                                      <p:to>
                                        <p:strVal val="visible"/>
                                      </p:to>
                                    </p:set>
                                    <p:animEffect transition="in" filter="fade">
                                      <p:cBhvr>
                                        <p:cTn id="52" dur="500"/>
                                        <p:tgtEl>
                                          <p:spTgt spid="460"/>
                                        </p:tgtEl>
                                      </p:cBhvr>
                                    </p:animEffect>
                                  </p:childTnLst>
                                </p:cTn>
                              </p:par>
                              <p:par>
                                <p:cTn id="53" presetID="47" presetClass="entr" presetSubtype="0" fill="hold" grpId="0" nodeType="withEffect">
                                  <p:stCondLst>
                                    <p:cond delay="0"/>
                                  </p:stCondLst>
                                  <p:childTnLst>
                                    <p:set>
                                      <p:cBhvr>
                                        <p:cTn id="54" dur="1" fill="hold">
                                          <p:stCondLst>
                                            <p:cond delay="0"/>
                                          </p:stCondLst>
                                        </p:cTn>
                                        <p:tgtEl>
                                          <p:spTgt spid="459"/>
                                        </p:tgtEl>
                                        <p:attrNameLst>
                                          <p:attrName>style.visibility</p:attrName>
                                        </p:attrNameLst>
                                      </p:cBhvr>
                                      <p:to>
                                        <p:strVal val="visible"/>
                                      </p:to>
                                    </p:set>
                                    <p:animEffect transition="in" filter="fade">
                                      <p:cBhvr>
                                        <p:cTn id="55" dur="1000"/>
                                        <p:tgtEl>
                                          <p:spTgt spid="459"/>
                                        </p:tgtEl>
                                      </p:cBhvr>
                                    </p:animEffect>
                                    <p:anim calcmode="lin" valueType="num">
                                      <p:cBhvr>
                                        <p:cTn id="56" dur="1000" fill="hold"/>
                                        <p:tgtEl>
                                          <p:spTgt spid="459"/>
                                        </p:tgtEl>
                                        <p:attrNameLst>
                                          <p:attrName>ppt_x</p:attrName>
                                        </p:attrNameLst>
                                      </p:cBhvr>
                                      <p:tavLst>
                                        <p:tav tm="0">
                                          <p:val>
                                            <p:strVal val="#ppt_x"/>
                                          </p:val>
                                        </p:tav>
                                        <p:tav tm="100000">
                                          <p:val>
                                            <p:strVal val="#ppt_x"/>
                                          </p:val>
                                        </p:tav>
                                      </p:tavLst>
                                    </p:anim>
                                    <p:anim calcmode="lin" valueType="num">
                                      <p:cBhvr>
                                        <p:cTn id="57" dur="1000" fill="hold"/>
                                        <p:tgtEl>
                                          <p:spTgt spid="45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p:bldP spid="6" grpId="0"/>
      <p:bldP spid="7" grpId="0" animBg="1"/>
      <p:bldP spid="8" grpId="0" animBg="1"/>
      <p:bldP spid="9" grpId="0"/>
      <p:bldP spid="10" grpId="0"/>
      <p:bldP spid="11" grpId="0" animBg="1"/>
      <p:bldP spid="459" grpId="0"/>
      <p:bldP spid="460" grpId="0"/>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MH_Number_1"/>
          <p:cNvSpPr/>
          <p:nvPr>
            <p:custDataLst>
              <p:tags r:id="rId1"/>
            </p:custDataLst>
          </p:nvPr>
        </p:nvSpPr>
        <p:spPr>
          <a:xfrm>
            <a:off x="177307" y="154126"/>
            <a:ext cx="498951" cy="498614"/>
          </a:xfrm>
          <a:prstGeom prst="roundRect">
            <a:avLst/>
          </a:prstGeom>
          <a:solidFill>
            <a:srgbClr val="FFC60B"/>
          </a:solidFill>
          <a:ln>
            <a:solidFill>
              <a:srgbClr val="E15D3F"/>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altLang="zh-CN" sz="2800">
                <a:solidFill>
                  <a:schemeClr val="bg2">
                    <a:lumMod val="25000"/>
                  </a:schemeClr>
                </a:solidFill>
                <a:latin typeface="微软雅黑" panose="020B0503020204020204" pitchFamily="34" charset="-122"/>
                <a:ea typeface="微软雅黑" panose="020B0503020204020204" pitchFamily="34" charset="-122"/>
                <a:cs typeface="Times New Roman" panose="02020603050405020304" pitchFamily="18" charset="0"/>
              </a:rPr>
              <a:t>04</a:t>
            </a:r>
            <a:endParaRPr lang="zh-CN" altLang="en-US" sz="2800">
              <a:solidFill>
                <a:schemeClr val="bg2">
                  <a:lumMod val="25000"/>
                </a:schemeClr>
              </a:solidFill>
              <a:latin typeface="微软雅黑" panose="020B0503020204020204" pitchFamily="34" charset="-122"/>
              <a:ea typeface="微软雅黑" panose="020B0503020204020204" pitchFamily="34" charset="-122"/>
              <a:cs typeface="Times New Roman" panose="02020603050405020304" pitchFamily="18" charset="0"/>
            </a:endParaRPr>
          </a:p>
        </p:txBody>
      </p:sp>
      <p:sp>
        <p:nvSpPr>
          <p:cNvPr id="5" name="MH_Entry_1"/>
          <p:cNvSpPr/>
          <p:nvPr>
            <p:custDataLst>
              <p:tags r:id="rId2"/>
            </p:custDataLst>
          </p:nvPr>
        </p:nvSpPr>
        <p:spPr>
          <a:xfrm>
            <a:off x="766735" y="154126"/>
            <a:ext cx="3627409" cy="498614"/>
          </a:xfrm>
          <a:prstGeom prst="roundRect">
            <a:avLst>
              <a:gd name="adj" fmla="val 9124"/>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rmAutofit/>
          </a:bodyPr>
          <a:lstStyle/>
          <a:p>
            <a:pPr algn="ctr"/>
            <a:r>
              <a:rPr lang="zh-CN" altLang="en-US" sz="2400" spc="200">
                <a:solidFill>
                  <a:schemeClr val="tx1">
                    <a:lumMod val="75000"/>
                    <a:lumOff val="25000"/>
                  </a:schemeClr>
                </a:solidFill>
                <a:latin typeface="微软雅黑" panose="020B0503020204020204" pitchFamily="34" charset="-122"/>
                <a:ea typeface="微软雅黑" panose="020B0503020204020204" pitchFamily="34" charset="-122"/>
              </a:rPr>
              <a:t>请在此处输入您的标题</a:t>
            </a:r>
          </a:p>
        </p:txBody>
      </p:sp>
      <p:cxnSp>
        <p:nvCxnSpPr>
          <p:cNvPr id="6" name="直接连接符 5"/>
          <p:cNvCxnSpPr/>
          <p:nvPr/>
        </p:nvCxnSpPr>
        <p:spPr>
          <a:xfrm>
            <a:off x="773715" y="652740"/>
            <a:ext cx="3627409" cy="0"/>
          </a:xfrm>
          <a:prstGeom prst="line">
            <a:avLst/>
          </a:prstGeom>
          <a:ln>
            <a:solidFill>
              <a:srgbClr val="E15D3F"/>
            </a:solidFill>
          </a:ln>
        </p:spPr>
        <p:style>
          <a:lnRef idx="1">
            <a:schemeClr val="accent1"/>
          </a:lnRef>
          <a:fillRef idx="0">
            <a:schemeClr val="accent1"/>
          </a:fillRef>
          <a:effectRef idx="0">
            <a:schemeClr val="accent1"/>
          </a:effectRef>
          <a:fontRef idx="minor">
            <a:schemeClr val="tx1"/>
          </a:fontRef>
        </p:style>
      </p:cxnSp>
      <p:sp>
        <p:nvSpPr>
          <p:cNvPr id="7" name="矩形: 圆角 6"/>
          <p:cNvSpPr/>
          <p:nvPr/>
        </p:nvSpPr>
        <p:spPr>
          <a:xfrm>
            <a:off x="75709" y="72570"/>
            <a:ext cx="12058235" cy="6705600"/>
          </a:xfrm>
          <a:prstGeom prst="roundRect">
            <a:avLst>
              <a:gd name="adj" fmla="val 1602"/>
            </a:avLst>
          </a:prstGeom>
          <a:noFill/>
          <a:ln>
            <a:solidFill>
              <a:srgbClr val="A3562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 name="MH_Desc_1"/>
          <p:cNvSpPr/>
          <p:nvPr>
            <p:custDataLst>
              <p:tags r:id="rId3"/>
            </p:custDataLst>
          </p:nvPr>
        </p:nvSpPr>
        <p:spPr>
          <a:xfrm>
            <a:off x="0" y="5068888"/>
            <a:ext cx="12192000" cy="1824037"/>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720000" rIns="720000" anchor="ctr">
            <a:normAutofit/>
          </a:bodyPr>
          <a:lstStyle/>
          <a:p>
            <a:pPr defTabSz="914400" eaLnBrk="1" fontAlgn="auto" hangingPunct="1">
              <a:lnSpc>
                <a:spcPct val="130000"/>
              </a:lnSpc>
              <a:spcBef>
                <a:spcPct val="0"/>
              </a:spcBef>
              <a:spcAft>
                <a:spcPct val="0"/>
              </a:spcAft>
              <a:defRPr/>
            </a:pPr>
            <a:r>
              <a:rPr lang="zh-CN" altLang="en-US" sz="1600" dirty="0">
                <a:solidFill>
                  <a:srgbClr val="1F1F1F"/>
                </a:solidFill>
                <a:latin typeface="宋体" panose="02010600030101010101" pitchFamily="2" charset="-122"/>
                <a:ea typeface="宋体" panose="02010600030101010101" pitchFamily="2" charset="-122"/>
              </a:rPr>
              <a:t>内容内容内容内容内容内容内容内容内容内容内容内容内容内容内容内容内容内容内容内容内容内容内容内容</a:t>
            </a:r>
          </a:p>
        </p:txBody>
      </p:sp>
      <p:sp>
        <p:nvSpPr>
          <p:cNvPr id="9" name="MH_Other_1"/>
          <p:cNvSpPr/>
          <p:nvPr>
            <p:custDataLst>
              <p:tags r:id="rId4"/>
            </p:custDataLst>
          </p:nvPr>
        </p:nvSpPr>
        <p:spPr>
          <a:xfrm>
            <a:off x="4302125" y="2216150"/>
            <a:ext cx="831850" cy="828675"/>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normAutofit/>
          </a:bodyPr>
          <a:lstStyle/>
          <a:p>
            <a:pPr algn="ctr" defTabSz="914400" eaLnBrk="1" fontAlgn="auto" hangingPunct="1">
              <a:spcBef>
                <a:spcPct val="0"/>
              </a:spcBef>
              <a:spcAft>
                <a:spcPct val="0"/>
              </a:spcAft>
              <a:defRPr/>
            </a:pPr>
            <a:endParaRPr lang="zh-CN" altLang="en-US">
              <a:solidFill>
                <a:prstClr val="white"/>
              </a:solidFill>
              <a:latin typeface="宋体" panose="02010600030101010101" pitchFamily="2" charset="-122"/>
              <a:ea typeface="宋体" panose="02010600030101010101" pitchFamily="2" charset="-122"/>
            </a:endParaRPr>
          </a:p>
        </p:txBody>
      </p:sp>
      <p:cxnSp>
        <p:nvCxnSpPr>
          <p:cNvPr id="10" name="MH_Other_2"/>
          <p:cNvCxnSpPr>
            <a:stCxn id="9" idx="4"/>
          </p:cNvCxnSpPr>
          <p:nvPr>
            <p:custDataLst>
              <p:tags r:id="rId5"/>
            </p:custDataLst>
          </p:nvPr>
        </p:nvCxnSpPr>
        <p:spPr>
          <a:xfrm flipH="1">
            <a:off x="4716463" y="3044825"/>
            <a:ext cx="0" cy="1933575"/>
          </a:xfrm>
          <a:prstGeom prst="line">
            <a:avLst/>
          </a:prstGeom>
          <a:ln>
            <a:solidFill>
              <a:schemeClr val="accent2"/>
            </a:solidFill>
          </a:ln>
        </p:spPr>
        <p:style>
          <a:lnRef idx="1">
            <a:schemeClr val="accent1"/>
          </a:lnRef>
          <a:fillRef idx="0">
            <a:schemeClr val="accent1"/>
          </a:fillRef>
          <a:effectRef idx="0">
            <a:schemeClr val="accent1"/>
          </a:effectRef>
          <a:fontRef idx="minor">
            <a:schemeClr val="tx1"/>
          </a:fontRef>
        </p:style>
      </p:cxnSp>
      <p:sp>
        <p:nvSpPr>
          <p:cNvPr id="11" name="MH_Other_3"/>
          <p:cNvSpPr/>
          <p:nvPr>
            <p:custDataLst>
              <p:tags r:id="rId6"/>
            </p:custDataLst>
          </p:nvPr>
        </p:nvSpPr>
        <p:spPr bwMode="auto">
          <a:xfrm>
            <a:off x="4527550" y="2481263"/>
            <a:ext cx="406400" cy="287337"/>
          </a:xfrm>
          <a:custGeom>
            <a:avLst/>
            <a:gdLst>
              <a:gd name="T0" fmla="*/ 1091648 w 2509838"/>
              <a:gd name="T1" fmla="*/ 1608111 h 1787526"/>
              <a:gd name="T2" fmla="*/ 1364673 w 2509838"/>
              <a:gd name="T3" fmla="*/ 1644625 h 1787526"/>
              <a:gd name="T4" fmla="*/ 1419551 w 2509838"/>
              <a:gd name="T5" fmla="*/ 1603152 h 1787526"/>
              <a:gd name="T6" fmla="*/ 2438407 w 2509838"/>
              <a:gd name="T7" fmla="*/ 1567539 h 1787526"/>
              <a:gd name="T8" fmla="*/ 2487842 w 2509838"/>
              <a:gd name="T9" fmla="*/ 1592108 h 1787526"/>
              <a:gd name="T10" fmla="*/ 2509611 w 2509838"/>
              <a:gd name="T11" fmla="*/ 1640568 h 1787526"/>
              <a:gd name="T12" fmla="*/ 2495552 w 2509838"/>
              <a:gd name="T13" fmla="*/ 1753040 h 1787526"/>
              <a:gd name="T14" fmla="*/ 2450426 w 2509838"/>
              <a:gd name="T15" fmla="*/ 1783920 h 1787526"/>
              <a:gd name="T16" fmla="*/ 55558 w 2509838"/>
              <a:gd name="T17" fmla="*/ 1782793 h 1787526"/>
              <a:gd name="T18" fmla="*/ 12472 w 2509838"/>
              <a:gd name="T19" fmla="*/ 1750110 h 1787526"/>
              <a:gd name="T20" fmla="*/ 680 w 2509838"/>
              <a:gd name="T21" fmla="*/ 1636736 h 1787526"/>
              <a:gd name="T22" fmla="*/ 24717 w 2509838"/>
              <a:gd name="T23" fmla="*/ 1589628 h 1787526"/>
              <a:gd name="T24" fmla="*/ 75740 w 2509838"/>
              <a:gd name="T25" fmla="*/ 1567089 h 1787526"/>
              <a:gd name="T26" fmla="*/ 933501 w 2509838"/>
              <a:gd name="T27" fmla="*/ 749091 h 1787526"/>
              <a:gd name="T28" fmla="*/ 932155 w 2509838"/>
              <a:gd name="T29" fmla="*/ 1160902 h 1787526"/>
              <a:gd name="T30" fmla="*/ 829865 w 2509838"/>
              <a:gd name="T31" fmla="*/ 1167944 h 1787526"/>
              <a:gd name="T32" fmla="*/ 814387 w 2509838"/>
              <a:gd name="T33" fmla="*/ 760448 h 1787526"/>
              <a:gd name="T34" fmla="*/ 837043 w 2509838"/>
              <a:gd name="T35" fmla="*/ 738188 h 1787526"/>
              <a:gd name="T36" fmla="*/ 1416304 w 2509838"/>
              <a:gd name="T37" fmla="*/ 686474 h 1787526"/>
              <a:gd name="T38" fmla="*/ 1412034 w 2509838"/>
              <a:gd name="T39" fmla="*/ 1161601 h 1787526"/>
              <a:gd name="T40" fmla="*/ 1308659 w 2509838"/>
              <a:gd name="T41" fmla="*/ 1166588 h 1787526"/>
              <a:gd name="T42" fmla="*/ 1296074 w 2509838"/>
              <a:gd name="T43" fmla="*/ 694181 h 1787526"/>
              <a:gd name="T44" fmla="*/ 988416 w 2509838"/>
              <a:gd name="T45" fmla="*/ 671513 h 1787526"/>
              <a:gd name="T46" fmla="*/ 1088565 w 2509838"/>
              <a:gd name="T47" fmla="*/ 688968 h 1787526"/>
              <a:gd name="T48" fmla="*/ 1081281 w 2509838"/>
              <a:gd name="T49" fmla="*/ 1163414 h 1787526"/>
              <a:gd name="T50" fmla="*/ 976581 w 2509838"/>
              <a:gd name="T51" fmla="*/ 1165228 h 1787526"/>
              <a:gd name="T52" fmla="*/ 966338 w 2509838"/>
              <a:gd name="T53" fmla="*/ 691461 h 1787526"/>
              <a:gd name="T54" fmla="*/ 1546133 w 2509838"/>
              <a:gd name="T55" fmla="*/ 590550 h 1787526"/>
              <a:gd name="T56" fmla="*/ 1571170 w 2509838"/>
              <a:gd name="T57" fmla="*/ 617105 h 1787526"/>
              <a:gd name="T58" fmla="*/ 1558196 w 2509838"/>
              <a:gd name="T59" fmla="*/ 1165903 h 1787526"/>
              <a:gd name="T60" fmla="*/ 1453496 w 2509838"/>
              <a:gd name="T61" fmla="*/ 1160229 h 1787526"/>
              <a:gd name="T62" fmla="*/ 1449399 w 2509838"/>
              <a:gd name="T63" fmla="*/ 608026 h 1787526"/>
              <a:gd name="T64" fmla="*/ 1229322 w 2509838"/>
              <a:gd name="T65" fmla="*/ 590777 h 1787526"/>
              <a:gd name="T66" fmla="*/ 1252538 w 2509838"/>
              <a:gd name="T67" fmla="*/ 620282 h 1787526"/>
              <a:gd name="T68" fmla="*/ 1236833 w 2509838"/>
              <a:gd name="T69" fmla="*/ 1167492 h 1787526"/>
              <a:gd name="T70" fmla="*/ 1132815 w 2509838"/>
              <a:gd name="T71" fmla="*/ 1157959 h 1787526"/>
              <a:gd name="T72" fmla="*/ 1131450 w 2509838"/>
              <a:gd name="T73" fmla="*/ 605303 h 1787526"/>
              <a:gd name="T74" fmla="*/ 1713065 w 2509838"/>
              <a:gd name="T75" fmla="*/ 508680 h 1787526"/>
              <a:gd name="T76" fmla="*/ 1733550 w 2509838"/>
              <a:gd name="T77" fmla="*/ 545860 h 1787526"/>
              <a:gd name="T78" fmla="*/ 1715797 w 2509838"/>
              <a:gd name="T79" fmla="*/ 1168174 h 1787526"/>
              <a:gd name="T80" fmla="*/ 1612689 w 2509838"/>
              <a:gd name="T81" fmla="*/ 1153438 h 1787526"/>
              <a:gd name="T82" fmla="*/ 1614055 w 2509838"/>
              <a:gd name="T83" fmla="*/ 521829 h 1787526"/>
              <a:gd name="T84" fmla="*/ 1733550 w 2509838"/>
              <a:gd name="T85" fmla="*/ 464215 h 1787526"/>
              <a:gd name="T86" fmla="*/ 1501548 w 2509838"/>
              <a:gd name="T87" fmla="*/ 379141 h 1787526"/>
              <a:gd name="T88" fmla="*/ 188232 w 2509838"/>
              <a:gd name="T89" fmla="*/ 103187 h 1787526"/>
              <a:gd name="T90" fmla="*/ 158976 w 2509838"/>
              <a:gd name="T91" fmla="*/ 139700 h 1787526"/>
              <a:gd name="T92" fmla="*/ 160110 w 2509838"/>
              <a:gd name="T93" fmla="*/ 1353684 h 1787526"/>
              <a:gd name="T94" fmla="*/ 191407 w 2509838"/>
              <a:gd name="T95" fmla="*/ 1389063 h 1787526"/>
              <a:gd name="T96" fmla="*/ 2288041 w 2509838"/>
              <a:gd name="T97" fmla="*/ 1398588 h 1787526"/>
              <a:gd name="T98" fmla="*/ 2332945 w 2509838"/>
              <a:gd name="T99" fmla="*/ 1378857 h 1787526"/>
              <a:gd name="T100" fmla="*/ 2354036 w 2509838"/>
              <a:gd name="T101" fmla="*/ 1337129 h 1787526"/>
              <a:gd name="T102" fmla="*/ 2343830 w 2509838"/>
              <a:gd name="T103" fmla="*/ 124505 h 1787526"/>
              <a:gd name="T104" fmla="*/ 2305957 w 2509838"/>
              <a:gd name="T105" fmla="*/ 95704 h 1787526"/>
              <a:gd name="T106" fmla="*/ 2436813 w 2509838"/>
              <a:gd name="T107" fmla="*/ 680 h 1787526"/>
              <a:gd name="T108" fmla="*/ 2486479 w 2509838"/>
              <a:gd name="T109" fmla="*/ 25400 h 1787526"/>
              <a:gd name="T110" fmla="*/ 2508250 w 2509838"/>
              <a:gd name="T111" fmla="*/ 74159 h 1787526"/>
              <a:gd name="T112" fmla="*/ 2493963 w 2509838"/>
              <a:gd name="T113" fmla="*/ 1455965 h 1787526"/>
              <a:gd name="T114" fmla="*/ 2449286 w 2509838"/>
              <a:gd name="T115" fmla="*/ 1487034 h 1787526"/>
              <a:gd name="T116" fmla="*/ 57150 w 2509838"/>
              <a:gd name="T117" fmla="*/ 1485674 h 1787526"/>
              <a:gd name="T118" fmla="*/ 13833 w 2509838"/>
              <a:gd name="T119" fmla="*/ 1452790 h 1787526"/>
              <a:gd name="T120" fmla="*/ 2041 w 2509838"/>
              <a:gd name="T121" fmla="*/ 70304 h 1787526"/>
              <a:gd name="T122" fmla="*/ 26307 w 2509838"/>
              <a:gd name="T123" fmla="*/ 22905 h 1787526"/>
              <a:gd name="T124" fmla="*/ 77333 w 2509838"/>
              <a:gd name="T125" fmla="*/ 227 h 17875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509838" h="1787526">
                <a:moveTo>
                  <a:pt x="80048" y="1566863"/>
                </a:moveTo>
                <a:lnTo>
                  <a:pt x="84357" y="1566863"/>
                </a:lnTo>
                <a:lnTo>
                  <a:pt x="1096637" y="1566863"/>
                </a:lnTo>
                <a:lnTo>
                  <a:pt x="1094823" y="1569568"/>
                </a:lnTo>
                <a:lnTo>
                  <a:pt x="1093235" y="1572498"/>
                </a:lnTo>
                <a:lnTo>
                  <a:pt x="1092102" y="1575879"/>
                </a:lnTo>
                <a:lnTo>
                  <a:pt x="1090968" y="1579035"/>
                </a:lnTo>
                <a:lnTo>
                  <a:pt x="1090287" y="1582415"/>
                </a:lnTo>
                <a:lnTo>
                  <a:pt x="1089607" y="1585571"/>
                </a:lnTo>
                <a:lnTo>
                  <a:pt x="1089380" y="1589177"/>
                </a:lnTo>
                <a:lnTo>
                  <a:pt x="1089154" y="1592558"/>
                </a:lnTo>
                <a:lnTo>
                  <a:pt x="1089380" y="1597968"/>
                </a:lnTo>
                <a:lnTo>
                  <a:pt x="1090287" y="1603152"/>
                </a:lnTo>
                <a:lnTo>
                  <a:pt x="1091648" y="1608111"/>
                </a:lnTo>
                <a:lnTo>
                  <a:pt x="1093689" y="1612844"/>
                </a:lnTo>
                <a:lnTo>
                  <a:pt x="1095957" y="1617352"/>
                </a:lnTo>
                <a:lnTo>
                  <a:pt x="1098678" y="1621634"/>
                </a:lnTo>
                <a:lnTo>
                  <a:pt x="1101853" y="1625692"/>
                </a:lnTo>
                <a:lnTo>
                  <a:pt x="1105481" y="1629523"/>
                </a:lnTo>
                <a:lnTo>
                  <a:pt x="1109563" y="1632679"/>
                </a:lnTo>
                <a:lnTo>
                  <a:pt x="1113871" y="1635834"/>
                </a:lnTo>
                <a:lnTo>
                  <a:pt x="1118633" y="1638314"/>
                </a:lnTo>
                <a:lnTo>
                  <a:pt x="1123395" y="1640568"/>
                </a:lnTo>
                <a:lnTo>
                  <a:pt x="1128611" y="1642371"/>
                </a:lnTo>
                <a:lnTo>
                  <a:pt x="1134053" y="1643498"/>
                </a:lnTo>
                <a:lnTo>
                  <a:pt x="1139496" y="1644174"/>
                </a:lnTo>
                <a:lnTo>
                  <a:pt x="1145391" y="1644625"/>
                </a:lnTo>
                <a:lnTo>
                  <a:pt x="1364673" y="1644625"/>
                </a:lnTo>
                <a:lnTo>
                  <a:pt x="1370343" y="1644174"/>
                </a:lnTo>
                <a:lnTo>
                  <a:pt x="1376012" y="1643498"/>
                </a:lnTo>
                <a:lnTo>
                  <a:pt x="1381227" y="1642371"/>
                </a:lnTo>
                <a:lnTo>
                  <a:pt x="1386443" y="1640568"/>
                </a:lnTo>
                <a:lnTo>
                  <a:pt x="1391432" y="1638314"/>
                </a:lnTo>
                <a:lnTo>
                  <a:pt x="1396194" y="1635834"/>
                </a:lnTo>
                <a:lnTo>
                  <a:pt x="1400502" y="1632679"/>
                </a:lnTo>
                <a:lnTo>
                  <a:pt x="1404357" y="1629523"/>
                </a:lnTo>
                <a:lnTo>
                  <a:pt x="1407986" y="1625692"/>
                </a:lnTo>
                <a:lnTo>
                  <a:pt x="1411160" y="1621634"/>
                </a:lnTo>
                <a:lnTo>
                  <a:pt x="1414108" y="1617352"/>
                </a:lnTo>
                <a:lnTo>
                  <a:pt x="1416376" y="1612844"/>
                </a:lnTo>
                <a:lnTo>
                  <a:pt x="1418417" y="1608111"/>
                </a:lnTo>
                <a:lnTo>
                  <a:pt x="1419551" y="1603152"/>
                </a:lnTo>
                <a:lnTo>
                  <a:pt x="1420684" y="1597968"/>
                </a:lnTo>
                <a:lnTo>
                  <a:pt x="1420911" y="1592558"/>
                </a:lnTo>
                <a:lnTo>
                  <a:pt x="1420684" y="1589177"/>
                </a:lnTo>
                <a:lnTo>
                  <a:pt x="1420231" y="1585571"/>
                </a:lnTo>
                <a:lnTo>
                  <a:pt x="1419551" y="1582415"/>
                </a:lnTo>
                <a:lnTo>
                  <a:pt x="1418870" y="1579035"/>
                </a:lnTo>
                <a:lnTo>
                  <a:pt x="1417737" y="1575879"/>
                </a:lnTo>
                <a:lnTo>
                  <a:pt x="1416603" y="1572498"/>
                </a:lnTo>
                <a:lnTo>
                  <a:pt x="1415015" y="1569568"/>
                </a:lnTo>
                <a:lnTo>
                  <a:pt x="1413201" y="1566863"/>
                </a:lnTo>
                <a:lnTo>
                  <a:pt x="2425481" y="1566863"/>
                </a:lnTo>
                <a:lnTo>
                  <a:pt x="2429790" y="1566863"/>
                </a:lnTo>
                <a:lnTo>
                  <a:pt x="2434099" y="1567089"/>
                </a:lnTo>
                <a:lnTo>
                  <a:pt x="2438407" y="1567539"/>
                </a:lnTo>
                <a:lnTo>
                  <a:pt x="2442489" y="1568216"/>
                </a:lnTo>
                <a:lnTo>
                  <a:pt x="2446571" y="1569117"/>
                </a:lnTo>
                <a:lnTo>
                  <a:pt x="2450426" y="1570244"/>
                </a:lnTo>
                <a:lnTo>
                  <a:pt x="2454507" y="1571596"/>
                </a:lnTo>
                <a:lnTo>
                  <a:pt x="2458362" y="1572723"/>
                </a:lnTo>
                <a:lnTo>
                  <a:pt x="2462217" y="1574301"/>
                </a:lnTo>
                <a:lnTo>
                  <a:pt x="2465619" y="1576104"/>
                </a:lnTo>
                <a:lnTo>
                  <a:pt x="2469247" y="1578133"/>
                </a:lnTo>
                <a:lnTo>
                  <a:pt x="2472422" y="1580162"/>
                </a:lnTo>
                <a:lnTo>
                  <a:pt x="2476050" y="1581965"/>
                </a:lnTo>
                <a:lnTo>
                  <a:pt x="2478998" y="1584669"/>
                </a:lnTo>
                <a:lnTo>
                  <a:pt x="2482173" y="1586923"/>
                </a:lnTo>
                <a:lnTo>
                  <a:pt x="2485121" y="1589628"/>
                </a:lnTo>
                <a:lnTo>
                  <a:pt x="2487842" y="1592108"/>
                </a:lnTo>
                <a:lnTo>
                  <a:pt x="2490336" y="1595038"/>
                </a:lnTo>
                <a:lnTo>
                  <a:pt x="2492831" y="1597968"/>
                </a:lnTo>
                <a:lnTo>
                  <a:pt x="2495552" y="1601123"/>
                </a:lnTo>
                <a:lnTo>
                  <a:pt x="2497366" y="1604054"/>
                </a:lnTo>
                <a:lnTo>
                  <a:pt x="2499407" y="1607434"/>
                </a:lnTo>
                <a:lnTo>
                  <a:pt x="2501448" y="1610815"/>
                </a:lnTo>
                <a:lnTo>
                  <a:pt x="2503035" y="1614196"/>
                </a:lnTo>
                <a:lnTo>
                  <a:pt x="2504623" y="1618028"/>
                </a:lnTo>
                <a:lnTo>
                  <a:pt x="2505983" y="1621409"/>
                </a:lnTo>
                <a:lnTo>
                  <a:pt x="2507117" y="1625241"/>
                </a:lnTo>
                <a:lnTo>
                  <a:pt x="2508024" y="1629073"/>
                </a:lnTo>
                <a:lnTo>
                  <a:pt x="2508704" y="1632679"/>
                </a:lnTo>
                <a:lnTo>
                  <a:pt x="2509385" y="1636736"/>
                </a:lnTo>
                <a:lnTo>
                  <a:pt x="2509611" y="1640568"/>
                </a:lnTo>
                <a:lnTo>
                  <a:pt x="2509838" y="1644625"/>
                </a:lnTo>
                <a:lnTo>
                  <a:pt x="2509838" y="1709764"/>
                </a:lnTo>
                <a:lnTo>
                  <a:pt x="2509611" y="1713822"/>
                </a:lnTo>
                <a:lnTo>
                  <a:pt x="2509385" y="1717428"/>
                </a:lnTo>
                <a:lnTo>
                  <a:pt x="2508704" y="1721485"/>
                </a:lnTo>
                <a:lnTo>
                  <a:pt x="2508024" y="1725317"/>
                </a:lnTo>
                <a:lnTo>
                  <a:pt x="2507117" y="1729148"/>
                </a:lnTo>
                <a:lnTo>
                  <a:pt x="2505983" y="1732755"/>
                </a:lnTo>
                <a:lnTo>
                  <a:pt x="2504623" y="1736361"/>
                </a:lnTo>
                <a:lnTo>
                  <a:pt x="2503035" y="1740193"/>
                </a:lnTo>
                <a:lnTo>
                  <a:pt x="2501448" y="1743348"/>
                </a:lnTo>
                <a:lnTo>
                  <a:pt x="2499407" y="1746955"/>
                </a:lnTo>
                <a:lnTo>
                  <a:pt x="2497366" y="1750110"/>
                </a:lnTo>
                <a:lnTo>
                  <a:pt x="2495552" y="1753040"/>
                </a:lnTo>
                <a:lnTo>
                  <a:pt x="2492831" y="1756421"/>
                </a:lnTo>
                <a:lnTo>
                  <a:pt x="2490336" y="1759126"/>
                </a:lnTo>
                <a:lnTo>
                  <a:pt x="2487842" y="1762282"/>
                </a:lnTo>
                <a:lnTo>
                  <a:pt x="2485121" y="1764761"/>
                </a:lnTo>
                <a:lnTo>
                  <a:pt x="2482173" y="1767466"/>
                </a:lnTo>
                <a:lnTo>
                  <a:pt x="2478998" y="1769720"/>
                </a:lnTo>
                <a:lnTo>
                  <a:pt x="2476050" y="1772199"/>
                </a:lnTo>
                <a:lnTo>
                  <a:pt x="2472422" y="1774228"/>
                </a:lnTo>
                <a:lnTo>
                  <a:pt x="2469247" y="1776256"/>
                </a:lnTo>
                <a:lnTo>
                  <a:pt x="2465619" y="1778285"/>
                </a:lnTo>
                <a:lnTo>
                  <a:pt x="2462217" y="1780088"/>
                </a:lnTo>
                <a:lnTo>
                  <a:pt x="2458362" y="1781440"/>
                </a:lnTo>
                <a:lnTo>
                  <a:pt x="2454507" y="1782793"/>
                </a:lnTo>
                <a:lnTo>
                  <a:pt x="2450426" y="1783920"/>
                </a:lnTo>
                <a:lnTo>
                  <a:pt x="2446571" y="1785272"/>
                </a:lnTo>
                <a:lnTo>
                  <a:pt x="2442489" y="1785948"/>
                </a:lnTo>
                <a:lnTo>
                  <a:pt x="2438407" y="1786850"/>
                </a:lnTo>
                <a:lnTo>
                  <a:pt x="2434099" y="1787301"/>
                </a:lnTo>
                <a:lnTo>
                  <a:pt x="2429790" y="1787526"/>
                </a:lnTo>
                <a:lnTo>
                  <a:pt x="2425481" y="1787526"/>
                </a:lnTo>
                <a:lnTo>
                  <a:pt x="84357" y="1787526"/>
                </a:lnTo>
                <a:lnTo>
                  <a:pt x="80048" y="1787526"/>
                </a:lnTo>
                <a:lnTo>
                  <a:pt x="75740" y="1787301"/>
                </a:lnTo>
                <a:lnTo>
                  <a:pt x="71431" y="1786850"/>
                </a:lnTo>
                <a:lnTo>
                  <a:pt x="67349" y="1785948"/>
                </a:lnTo>
                <a:lnTo>
                  <a:pt x="63494" y="1785272"/>
                </a:lnTo>
                <a:lnTo>
                  <a:pt x="59413" y="1783920"/>
                </a:lnTo>
                <a:lnTo>
                  <a:pt x="55558" y="1782793"/>
                </a:lnTo>
                <a:lnTo>
                  <a:pt x="51476" y="1781440"/>
                </a:lnTo>
                <a:lnTo>
                  <a:pt x="48074" y="1780088"/>
                </a:lnTo>
                <a:lnTo>
                  <a:pt x="44219" y="1778285"/>
                </a:lnTo>
                <a:lnTo>
                  <a:pt x="40591" y="1776256"/>
                </a:lnTo>
                <a:lnTo>
                  <a:pt x="37416" y="1774228"/>
                </a:lnTo>
                <a:lnTo>
                  <a:pt x="33788" y="1772199"/>
                </a:lnTo>
                <a:lnTo>
                  <a:pt x="30840" y="1769720"/>
                </a:lnTo>
                <a:lnTo>
                  <a:pt x="27892" y="1767466"/>
                </a:lnTo>
                <a:lnTo>
                  <a:pt x="24717" y="1764761"/>
                </a:lnTo>
                <a:lnTo>
                  <a:pt x="21996" y="1762282"/>
                </a:lnTo>
                <a:lnTo>
                  <a:pt x="19502" y="1759126"/>
                </a:lnTo>
                <a:lnTo>
                  <a:pt x="17007" y="1756421"/>
                </a:lnTo>
                <a:lnTo>
                  <a:pt x="14513" y="1753040"/>
                </a:lnTo>
                <a:lnTo>
                  <a:pt x="12472" y="1750110"/>
                </a:lnTo>
                <a:lnTo>
                  <a:pt x="10431" y="1746955"/>
                </a:lnTo>
                <a:lnTo>
                  <a:pt x="8390" y="1743348"/>
                </a:lnTo>
                <a:lnTo>
                  <a:pt x="6803" y="1740193"/>
                </a:lnTo>
                <a:lnTo>
                  <a:pt x="5442" y="1736361"/>
                </a:lnTo>
                <a:lnTo>
                  <a:pt x="3855" y="1732755"/>
                </a:lnTo>
                <a:lnTo>
                  <a:pt x="2948" y="1729148"/>
                </a:lnTo>
                <a:lnTo>
                  <a:pt x="1814" y="1725317"/>
                </a:lnTo>
                <a:lnTo>
                  <a:pt x="1134" y="1721485"/>
                </a:lnTo>
                <a:lnTo>
                  <a:pt x="680" y="1717428"/>
                </a:lnTo>
                <a:lnTo>
                  <a:pt x="227" y="1713822"/>
                </a:lnTo>
                <a:lnTo>
                  <a:pt x="0" y="1709764"/>
                </a:lnTo>
                <a:lnTo>
                  <a:pt x="0" y="1644625"/>
                </a:lnTo>
                <a:lnTo>
                  <a:pt x="227" y="1640568"/>
                </a:lnTo>
                <a:lnTo>
                  <a:pt x="680" y="1636736"/>
                </a:lnTo>
                <a:lnTo>
                  <a:pt x="1134" y="1632679"/>
                </a:lnTo>
                <a:lnTo>
                  <a:pt x="1814" y="1629073"/>
                </a:lnTo>
                <a:lnTo>
                  <a:pt x="2948" y="1625241"/>
                </a:lnTo>
                <a:lnTo>
                  <a:pt x="3855" y="1621409"/>
                </a:lnTo>
                <a:lnTo>
                  <a:pt x="5442" y="1618028"/>
                </a:lnTo>
                <a:lnTo>
                  <a:pt x="6803" y="1614196"/>
                </a:lnTo>
                <a:lnTo>
                  <a:pt x="8390" y="1610815"/>
                </a:lnTo>
                <a:lnTo>
                  <a:pt x="10431" y="1607434"/>
                </a:lnTo>
                <a:lnTo>
                  <a:pt x="12472" y="1604054"/>
                </a:lnTo>
                <a:lnTo>
                  <a:pt x="14513" y="1601123"/>
                </a:lnTo>
                <a:lnTo>
                  <a:pt x="17007" y="1597968"/>
                </a:lnTo>
                <a:lnTo>
                  <a:pt x="19502" y="1595038"/>
                </a:lnTo>
                <a:lnTo>
                  <a:pt x="21996" y="1592108"/>
                </a:lnTo>
                <a:lnTo>
                  <a:pt x="24717" y="1589628"/>
                </a:lnTo>
                <a:lnTo>
                  <a:pt x="27892" y="1586923"/>
                </a:lnTo>
                <a:lnTo>
                  <a:pt x="30840" y="1584669"/>
                </a:lnTo>
                <a:lnTo>
                  <a:pt x="33788" y="1581965"/>
                </a:lnTo>
                <a:lnTo>
                  <a:pt x="37416" y="1580162"/>
                </a:lnTo>
                <a:lnTo>
                  <a:pt x="40591" y="1578133"/>
                </a:lnTo>
                <a:lnTo>
                  <a:pt x="44219" y="1576104"/>
                </a:lnTo>
                <a:lnTo>
                  <a:pt x="48074" y="1574301"/>
                </a:lnTo>
                <a:lnTo>
                  <a:pt x="51476" y="1572723"/>
                </a:lnTo>
                <a:lnTo>
                  <a:pt x="55558" y="1571596"/>
                </a:lnTo>
                <a:lnTo>
                  <a:pt x="59413" y="1570244"/>
                </a:lnTo>
                <a:lnTo>
                  <a:pt x="63494" y="1569117"/>
                </a:lnTo>
                <a:lnTo>
                  <a:pt x="67349" y="1568216"/>
                </a:lnTo>
                <a:lnTo>
                  <a:pt x="71431" y="1567539"/>
                </a:lnTo>
                <a:lnTo>
                  <a:pt x="75740" y="1567089"/>
                </a:lnTo>
                <a:lnTo>
                  <a:pt x="80048" y="1566863"/>
                </a:lnTo>
                <a:close/>
                <a:moveTo>
                  <a:pt x="837043" y="738188"/>
                </a:moveTo>
                <a:lnTo>
                  <a:pt x="839735" y="738188"/>
                </a:lnTo>
                <a:lnTo>
                  <a:pt x="912639" y="738188"/>
                </a:lnTo>
                <a:lnTo>
                  <a:pt x="915107" y="738188"/>
                </a:lnTo>
                <a:lnTo>
                  <a:pt x="917575" y="738870"/>
                </a:lnTo>
                <a:lnTo>
                  <a:pt x="920042" y="739324"/>
                </a:lnTo>
                <a:lnTo>
                  <a:pt x="922285" y="740232"/>
                </a:lnTo>
                <a:lnTo>
                  <a:pt x="924529" y="741368"/>
                </a:lnTo>
                <a:lnTo>
                  <a:pt x="926772" y="742504"/>
                </a:lnTo>
                <a:lnTo>
                  <a:pt x="928791" y="743867"/>
                </a:lnTo>
                <a:lnTo>
                  <a:pt x="930585" y="745684"/>
                </a:lnTo>
                <a:lnTo>
                  <a:pt x="932155" y="747047"/>
                </a:lnTo>
                <a:lnTo>
                  <a:pt x="933501" y="749091"/>
                </a:lnTo>
                <a:lnTo>
                  <a:pt x="934847" y="751135"/>
                </a:lnTo>
                <a:lnTo>
                  <a:pt x="936193" y="753407"/>
                </a:lnTo>
                <a:lnTo>
                  <a:pt x="936866" y="755678"/>
                </a:lnTo>
                <a:lnTo>
                  <a:pt x="937315" y="757950"/>
                </a:lnTo>
                <a:lnTo>
                  <a:pt x="937763" y="760448"/>
                </a:lnTo>
                <a:lnTo>
                  <a:pt x="938212" y="762947"/>
                </a:lnTo>
                <a:lnTo>
                  <a:pt x="938212" y="1145229"/>
                </a:lnTo>
                <a:lnTo>
                  <a:pt x="937763" y="1147728"/>
                </a:lnTo>
                <a:lnTo>
                  <a:pt x="937315" y="1150227"/>
                </a:lnTo>
                <a:lnTo>
                  <a:pt x="936866" y="1152498"/>
                </a:lnTo>
                <a:lnTo>
                  <a:pt x="936193" y="1154770"/>
                </a:lnTo>
                <a:lnTo>
                  <a:pt x="934847" y="1157041"/>
                </a:lnTo>
                <a:lnTo>
                  <a:pt x="933501" y="1159085"/>
                </a:lnTo>
                <a:lnTo>
                  <a:pt x="932155" y="1160902"/>
                </a:lnTo>
                <a:lnTo>
                  <a:pt x="930585" y="1162720"/>
                </a:lnTo>
                <a:lnTo>
                  <a:pt x="928791" y="1164537"/>
                </a:lnTo>
                <a:lnTo>
                  <a:pt x="926772" y="1165672"/>
                </a:lnTo>
                <a:lnTo>
                  <a:pt x="924529" y="1167035"/>
                </a:lnTo>
                <a:lnTo>
                  <a:pt x="922285" y="1167944"/>
                </a:lnTo>
                <a:lnTo>
                  <a:pt x="920042" y="1168852"/>
                </a:lnTo>
                <a:lnTo>
                  <a:pt x="917575" y="1169534"/>
                </a:lnTo>
                <a:lnTo>
                  <a:pt x="915107" y="1169761"/>
                </a:lnTo>
                <a:lnTo>
                  <a:pt x="912639" y="1169988"/>
                </a:lnTo>
                <a:lnTo>
                  <a:pt x="839735" y="1169988"/>
                </a:lnTo>
                <a:lnTo>
                  <a:pt x="837043" y="1169761"/>
                </a:lnTo>
                <a:lnTo>
                  <a:pt x="834576" y="1169534"/>
                </a:lnTo>
                <a:lnTo>
                  <a:pt x="832108" y="1168852"/>
                </a:lnTo>
                <a:lnTo>
                  <a:pt x="829865" y="1167944"/>
                </a:lnTo>
                <a:lnTo>
                  <a:pt x="827622" y="1167035"/>
                </a:lnTo>
                <a:lnTo>
                  <a:pt x="825603" y="1165672"/>
                </a:lnTo>
                <a:lnTo>
                  <a:pt x="823584" y="1164537"/>
                </a:lnTo>
                <a:lnTo>
                  <a:pt x="821790" y="1162720"/>
                </a:lnTo>
                <a:lnTo>
                  <a:pt x="819995" y="1160902"/>
                </a:lnTo>
                <a:lnTo>
                  <a:pt x="818649" y="1159085"/>
                </a:lnTo>
                <a:lnTo>
                  <a:pt x="817303" y="1157041"/>
                </a:lnTo>
                <a:lnTo>
                  <a:pt x="816406" y="1154770"/>
                </a:lnTo>
                <a:lnTo>
                  <a:pt x="815284" y="1152498"/>
                </a:lnTo>
                <a:lnTo>
                  <a:pt x="814836" y="1150227"/>
                </a:lnTo>
                <a:lnTo>
                  <a:pt x="814387" y="1147728"/>
                </a:lnTo>
                <a:lnTo>
                  <a:pt x="814387" y="1145229"/>
                </a:lnTo>
                <a:lnTo>
                  <a:pt x="814387" y="762947"/>
                </a:lnTo>
                <a:lnTo>
                  <a:pt x="814387" y="760448"/>
                </a:lnTo>
                <a:lnTo>
                  <a:pt x="814836" y="757950"/>
                </a:lnTo>
                <a:lnTo>
                  <a:pt x="815284" y="755678"/>
                </a:lnTo>
                <a:lnTo>
                  <a:pt x="816406" y="753407"/>
                </a:lnTo>
                <a:lnTo>
                  <a:pt x="817303" y="751135"/>
                </a:lnTo>
                <a:lnTo>
                  <a:pt x="818649" y="749091"/>
                </a:lnTo>
                <a:lnTo>
                  <a:pt x="819995" y="747047"/>
                </a:lnTo>
                <a:lnTo>
                  <a:pt x="821790" y="745684"/>
                </a:lnTo>
                <a:lnTo>
                  <a:pt x="823584" y="743867"/>
                </a:lnTo>
                <a:lnTo>
                  <a:pt x="825603" y="742504"/>
                </a:lnTo>
                <a:lnTo>
                  <a:pt x="827622" y="741368"/>
                </a:lnTo>
                <a:lnTo>
                  <a:pt x="829865" y="740232"/>
                </a:lnTo>
                <a:lnTo>
                  <a:pt x="832108" y="739324"/>
                </a:lnTo>
                <a:lnTo>
                  <a:pt x="834576" y="738870"/>
                </a:lnTo>
                <a:lnTo>
                  <a:pt x="837043" y="738188"/>
                </a:lnTo>
                <a:close/>
                <a:moveTo>
                  <a:pt x="1318322" y="671513"/>
                </a:moveTo>
                <a:lnTo>
                  <a:pt x="1320794" y="671513"/>
                </a:lnTo>
                <a:lnTo>
                  <a:pt x="1394056" y="671513"/>
                </a:lnTo>
                <a:lnTo>
                  <a:pt x="1396528" y="671513"/>
                </a:lnTo>
                <a:lnTo>
                  <a:pt x="1399000" y="671966"/>
                </a:lnTo>
                <a:lnTo>
                  <a:pt x="1401472" y="672873"/>
                </a:lnTo>
                <a:lnTo>
                  <a:pt x="1403719" y="673553"/>
                </a:lnTo>
                <a:lnTo>
                  <a:pt x="1405966" y="674913"/>
                </a:lnTo>
                <a:lnTo>
                  <a:pt x="1408213" y="676273"/>
                </a:lnTo>
                <a:lnTo>
                  <a:pt x="1410011" y="677860"/>
                </a:lnTo>
                <a:lnTo>
                  <a:pt x="1412034" y="679900"/>
                </a:lnTo>
                <a:lnTo>
                  <a:pt x="1413607" y="681941"/>
                </a:lnTo>
                <a:lnTo>
                  <a:pt x="1414955" y="683981"/>
                </a:lnTo>
                <a:lnTo>
                  <a:pt x="1416304" y="686474"/>
                </a:lnTo>
                <a:lnTo>
                  <a:pt x="1417203" y="688968"/>
                </a:lnTo>
                <a:lnTo>
                  <a:pt x="1418326" y="691461"/>
                </a:lnTo>
                <a:lnTo>
                  <a:pt x="1418776" y="694181"/>
                </a:lnTo>
                <a:lnTo>
                  <a:pt x="1419225" y="696902"/>
                </a:lnTo>
                <a:lnTo>
                  <a:pt x="1419225" y="699848"/>
                </a:lnTo>
                <a:lnTo>
                  <a:pt x="1419225" y="1141426"/>
                </a:lnTo>
                <a:lnTo>
                  <a:pt x="1419225" y="1144373"/>
                </a:lnTo>
                <a:lnTo>
                  <a:pt x="1418776" y="1147320"/>
                </a:lnTo>
                <a:lnTo>
                  <a:pt x="1418326" y="1149813"/>
                </a:lnTo>
                <a:lnTo>
                  <a:pt x="1417203" y="1152534"/>
                </a:lnTo>
                <a:lnTo>
                  <a:pt x="1416304" y="1155254"/>
                </a:lnTo>
                <a:lnTo>
                  <a:pt x="1414955" y="1157521"/>
                </a:lnTo>
                <a:lnTo>
                  <a:pt x="1413607" y="1159787"/>
                </a:lnTo>
                <a:lnTo>
                  <a:pt x="1412034" y="1161601"/>
                </a:lnTo>
                <a:lnTo>
                  <a:pt x="1410011" y="1163414"/>
                </a:lnTo>
                <a:lnTo>
                  <a:pt x="1408213" y="1165228"/>
                </a:lnTo>
                <a:lnTo>
                  <a:pt x="1405966" y="1166588"/>
                </a:lnTo>
                <a:lnTo>
                  <a:pt x="1403719" y="1167721"/>
                </a:lnTo>
                <a:lnTo>
                  <a:pt x="1401472" y="1168855"/>
                </a:lnTo>
                <a:lnTo>
                  <a:pt x="1399000" y="1169535"/>
                </a:lnTo>
                <a:lnTo>
                  <a:pt x="1396528" y="1169761"/>
                </a:lnTo>
                <a:lnTo>
                  <a:pt x="1394056" y="1169988"/>
                </a:lnTo>
                <a:lnTo>
                  <a:pt x="1320794" y="1169988"/>
                </a:lnTo>
                <a:lnTo>
                  <a:pt x="1318322" y="1169761"/>
                </a:lnTo>
                <a:lnTo>
                  <a:pt x="1315850" y="1169535"/>
                </a:lnTo>
                <a:lnTo>
                  <a:pt x="1313154" y="1168855"/>
                </a:lnTo>
                <a:lnTo>
                  <a:pt x="1310906" y="1167721"/>
                </a:lnTo>
                <a:lnTo>
                  <a:pt x="1308659" y="1166588"/>
                </a:lnTo>
                <a:lnTo>
                  <a:pt x="1306861" y="1165228"/>
                </a:lnTo>
                <a:lnTo>
                  <a:pt x="1304839" y="1163414"/>
                </a:lnTo>
                <a:lnTo>
                  <a:pt x="1303041" y="1161601"/>
                </a:lnTo>
                <a:lnTo>
                  <a:pt x="1301243" y="1159787"/>
                </a:lnTo>
                <a:lnTo>
                  <a:pt x="1299670" y="1157521"/>
                </a:lnTo>
                <a:lnTo>
                  <a:pt x="1298546" y="1155254"/>
                </a:lnTo>
                <a:lnTo>
                  <a:pt x="1297423" y="1152534"/>
                </a:lnTo>
                <a:lnTo>
                  <a:pt x="1296524" y="1149813"/>
                </a:lnTo>
                <a:lnTo>
                  <a:pt x="1296074" y="1147320"/>
                </a:lnTo>
                <a:lnTo>
                  <a:pt x="1295400" y="1144373"/>
                </a:lnTo>
                <a:lnTo>
                  <a:pt x="1295400" y="1141426"/>
                </a:lnTo>
                <a:lnTo>
                  <a:pt x="1295400" y="699848"/>
                </a:lnTo>
                <a:lnTo>
                  <a:pt x="1295400" y="696902"/>
                </a:lnTo>
                <a:lnTo>
                  <a:pt x="1296074" y="694181"/>
                </a:lnTo>
                <a:lnTo>
                  <a:pt x="1296524" y="691461"/>
                </a:lnTo>
                <a:lnTo>
                  <a:pt x="1297423" y="688968"/>
                </a:lnTo>
                <a:lnTo>
                  <a:pt x="1298546" y="686474"/>
                </a:lnTo>
                <a:lnTo>
                  <a:pt x="1299670" y="683981"/>
                </a:lnTo>
                <a:lnTo>
                  <a:pt x="1301243" y="681941"/>
                </a:lnTo>
                <a:lnTo>
                  <a:pt x="1303041" y="679900"/>
                </a:lnTo>
                <a:lnTo>
                  <a:pt x="1304839" y="677860"/>
                </a:lnTo>
                <a:lnTo>
                  <a:pt x="1306861" y="676273"/>
                </a:lnTo>
                <a:lnTo>
                  <a:pt x="1308659" y="674913"/>
                </a:lnTo>
                <a:lnTo>
                  <a:pt x="1310906" y="673553"/>
                </a:lnTo>
                <a:lnTo>
                  <a:pt x="1313154" y="672873"/>
                </a:lnTo>
                <a:lnTo>
                  <a:pt x="1315850" y="671966"/>
                </a:lnTo>
                <a:lnTo>
                  <a:pt x="1318322" y="671513"/>
                </a:lnTo>
                <a:close/>
                <a:moveTo>
                  <a:pt x="988416" y="671513"/>
                </a:moveTo>
                <a:lnTo>
                  <a:pt x="990920" y="671513"/>
                </a:lnTo>
                <a:lnTo>
                  <a:pt x="1065121" y="671513"/>
                </a:lnTo>
                <a:lnTo>
                  <a:pt x="1067624" y="671513"/>
                </a:lnTo>
                <a:lnTo>
                  <a:pt x="1070128" y="671966"/>
                </a:lnTo>
                <a:lnTo>
                  <a:pt x="1072632" y="672873"/>
                </a:lnTo>
                <a:lnTo>
                  <a:pt x="1074908" y="673553"/>
                </a:lnTo>
                <a:lnTo>
                  <a:pt x="1077184" y="674913"/>
                </a:lnTo>
                <a:lnTo>
                  <a:pt x="1079460" y="676273"/>
                </a:lnTo>
                <a:lnTo>
                  <a:pt x="1081281" y="677860"/>
                </a:lnTo>
                <a:lnTo>
                  <a:pt x="1083330" y="679900"/>
                </a:lnTo>
                <a:lnTo>
                  <a:pt x="1084923" y="681941"/>
                </a:lnTo>
                <a:lnTo>
                  <a:pt x="1086288" y="683981"/>
                </a:lnTo>
                <a:lnTo>
                  <a:pt x="1087654" y="686474"/>
                </a:lnTo>
                <a:lnTo>
                  <a:pt x="1088565" y="688968"/>
                </a:lnTo>
                <a:lnTo>
                  <a:pt x="1089703" y="691461"/>
                </a:lnTo>
                <a:lnTo>
                  <a:pt x="1090158" y="694181"/>
                </a:lnTo>
                <a:lnTo>
                  <a:pt x="1090613" y="696902"/>
                </a:lnTo>
                <a:lnTo>
                  <a:pt x="1090613" y="699848"/>
                </a:lnTo>
                <a:lnTo>
                  <a:pt x="1090613" y="1141426"/>
                </a:lnTo>
                <a:lnTo>
                  <a:pt x="1090613" y="1144373"/>
                </a:lnTo>
                <a:lnTo>
                  <a:pt x="1090158" y="1147320"/>
                </a:lnTo>
                <a:lnTo>
                  <a:pt x="1089703" y="1149813"/>
                </a:lnTo>
                <a:lnTo>
                  <a:pt x="1088565" y="1152534"/>
                </a:lnTo>
                <a:lnTo>
                  <a:pt x="1087654" y="1155254"/>
                </a:lnTo>
                <a:lnTo>
                  <a:pt x="1086288" y="1157521"/>
                </a:lnTo>
                <a:lnTo>
                  <a:pt x="1084923" y="1159787"/>
                </a:lnTo>
                <a:lnTo>
                  <a:pt x="1083330" y="1161601"/>
                </a:lnTo>
                <a:lnTo>
                  <a:pt x="1081281" y="1163414"/>
                </a:lnTo>
                <a:lnTo>
                  <a:pt x="1079460" y="1165228"/>
                </a:lnTo>
                <a:lnTo>
                  <a:pt x="1077184" y="1166588"/>
                </a:lnTo>
                <a:lnTo>
                  <a:pt x="1074908" y="1167721"/>
                </a:lnTo>
                <a:lnTo>
                  <a:pt x="1072632" y="1168855"/>
                </a:lnTo>
                <a:lnTo>
                  <a:pt x="1070128" y="1169535"/>
                </a:lnTo>
                <a:lnTo>
                  <a:pt x="1067624" y="1169761"/>
                </a:lnTo>
                <a:lnTo>
                  <a:pt x="1065121" y="1169988"/>
                </a:lnTo>
                <a:lnTo>
                  <a:pt x="990920" y="1169988"/>
                </a:lnTo>
                <a:lnTo>
                  <a:pt x="988416" y="1169761"/>
                </a:lnTo>
                <a:lnTo>
                  <a:pt x="985685" y="1169535"/>
                </a:lnTo>
                <a:lnTo>
                  <a:pt x="983181" y="1168855"/>
                </a:lnTo>
                <a:lnTo>
                  <a:pt x="980905" y="1167721"/>
                </a:lnTo>
                <a:lnTo>
                  <a:pt x="978629" y="1166588"/>
                </a:lnTo>
                <a:lnTo>
                  <a:pt x="976581" y="1165228"/>
                </a:lnTo>
                <a:lnTo>
                  <a:pt x="974532" y="1163414"/>
                </a:lnTo>
                <a:lnTo>
                  <a:pt x="972939" y="1161601"/>
                </a:lnTo>
                <a:lnTo>
                  <a:pt x="971118" y="1159787"/>
                </a:lnTo>
                <a:lnTo>
                  <a:pt x="969525" y="1157521"/>
                </a:lnTo>
                <a:lnTo>
                  <a:pt x="968387" y="1155254"/>
                </a:lnTo>
                <a:lnTo>
                  <a:pt x="967249" y="1152534"/>
                </a:lnTo>
                <a:lnTo>
                  <a:pt x="966338" y="1149813"/>
                </a:lnTo>
                <a:lnTo>
                  <a:pt x="965883" y="1147320"/>
                </a:lnTo>
                <a:lnTo>
                  <a:pt x="965200" y="1144373"/>
                </a:lnTo>
                <a:lnTo>
                  <a:pt x="965200" y="1141426"/>
                </a:lnTo>
                <a:lnTo>
                  <a:pt x="965200" y="699848"/>
                </a:lnTo>
                <a:lnTo>
                  <a:pt x="965200" y="696902"/>
                </a:lnTo>
                <a:lnTo>
                  <a:pt x="965883" y="694181"/>
                </a:lnTo>
                <a:lnTo>
                  <a:pt x="966338" y="691461"/>
                </a:lnTo>
                <a:lnTo>
                  <a:pt x="967249" y="688968"/>
                </a:lnTo>
                <a:lnTo>
                  <a:pt x="968387" y="686474"/>
                </a:lnTo>
                <a:lnTo>
                  <a:pt x="969525" y="683981"/>
                </a:lnTo>
                <a:lnTo>
                  <a:pt x="971118" y="681941"/>
                </a:lnTo>
                <a:lnTo>
                  <a:pt x="972939" y="679900"/>
                </a:lnTo>
                <a:lnTo>
                  <a:pt x="974532" y="677860"/>
                </a:lnTo>
                <a:lnTo>
                  <a:pt x="976581" y="676273"/>
                </a:lnTo>
                <a:lnTo>
                  <a:pt x="978629" y="674913"/>
                </a:lnTo>
                <a:lnTo>
                  <a:pt x="980905" y="673553"/>
                </a:lnTo>
                <a:lnTo>
                  <a:pt x="983181" y="672873"/>
                </a:lnTo>
                <a:lnTo>
                  <a:pt x="985685" y="671966"/>
                </a:lnTo>
                <a:lnTo>
                  <a:pt x="988416" y="671513"/>
                </a:lnTo>
                <a:close/>
                <a:moveTo>
                  <a:pt x="1471932" y="590550"/>
                </a:moveTo>
                <a:lnTo>
                  <a:pt x="1546133" y="590550"/>
                </a:lnTo>
                <a:lnTo>
                  <a:pt x="1548636" y="590777"/>
                </a:lnTo>
                <a:lnTo>
                  <a:pt x="1551140" y="591231"/>
                </a:lnTo>
                <a:lnTo>
                  <a:pt x="1553644" y="592139"/>
                </a:lnTo>
                <a:lnTo>
                  <a:pt x="1555920" y="593274"/>
                </a:lnTo>
                <a:lnTo>
                  <a:pt x="1558196" y="594635"/>
                </a:lnTo>
                <a:lnTo>
                  <a:pt x="1560472" y="596451"/>
                </a:lnTo>
                <a:lnTo>
                  <a:pt x="1562293" y="598267"/>
                </a:lnTo>
                <a:lnTo>
                  <a:pt x="1564342" y="600537"/>
                </a:lnTo>
                <a:lnTo>
                  <a:pt x="1565707" y="602806"/>
                </a:lnTo>
                <a:lnTo>
                  <a:pt x="1567300" y="605303"/>
                </a:lnTo>
                <a:lnTo>
                  <a:pt x="1568666" y="608026"/>
                </a:lnTo>
                <a:lnTo>
                  <a:pt x="1569577" y="610750"/>
                </a:lnTo>
                <a:lnTo>
                  <a:pt x="1570487" y="613927"/>
                </a:lnTo>
                <a:lnTo>
                  <a:pt x="1571170" y="617105"/>
                </a:lnTo>
                <a:lnTo>
                  <a:pt x="1571625" y="620282"/>
                </a:lnTo>
                <a:lnTo>
                  <a:pt x="1571625" y="623687"/>
                </a:lnTo>
                <a:lnTo>
                  <a:pt x="1571625" y="1136851"/>
                </a:lnTo>
                <a:lnTo>
                  <a:pt x="1571625" y="1140256"/>
                </a:lnTo>
                <a:lnTo>
                  <a:pt x="1571170" y="1143433"/>
                </a:lnTo>
                <a:lnTo>
                  <a:pt x="1570487" y="1146838"/>
                </a:lnTo>
                <a:lnTo>
                  <a:pt x="1569577" y="1149788"/>
                </a:lnTo>
                <a:lnTo>
                  <a:pt x="1568666" y="1152512"/>
                </a:lnTo>
                <a:lnTo>
                  <a:pt x="1567300" y="1155462"/>
                </a:lnTo>
                <a:lnTo>
                  <a:pt x="1565707" y="1157959"/>
                </a:lnTo>
                <a:lnTo>
                  <a:pt x="1564342" y="1160229"/>
                </a:lnTo>
                <a:lnTo>
                  <a:pt x="1562293" y="1162498"/>
                </a:lnTo>
                <a:lnTo>
                  <a:pt x="1560472" y="1164314"/>
                </a:lnTo>
                <a:lnTo>
                  <a:pt x="1558196" y="1165903"/>
                </a:lnTo>
                <a:lnTo>
                  <a:pt x="1555920" y="1167492"/>
                </a:lnTo>
                <a:lnTo>
                  <a:pt x="1553644" y="1168399"/>
                </a:lnTo>
                <a:lnTo>
                  <a:pt x="1551140" y="1169307"/>
                </a:lnTo>
                <a:lnTo>
                  <a:pt x="1548636" y="1169761"/>
                </a:lnTo>
                <a:lnTo>
                  <a:pt x="1546133" y="1169988"/>
                </a:lnTo>
                <a:lnTo>
                  <a:pt x="1471932" y="1169988"/>
                </a:lnTo>
                <a:lnTo>
                  <a:pt x="1469201" y="1169761"/>
                </a:lnTo>
                <a:lnTo>
                  <a:pt x="1466697" y="1169307"/>
                </a:lnTo>
                <a:lnTo>
                  <a:pt x="1464193" y="1168399"/>
                </a:lnTo>
                <a:lnTo>
                  <a:pt x="1461917" y="1167492"/>
                </a:lnTo>
                <a:lnTo>
                  <a:pt x="1459641" y="1165903"/>
                </a:lnTo>
                <a:lnTo>
                  <a:pt x="1457593" y="1164314"/>
                </a:lnTo>
                <a:lnTo>
                  <a:pt x="1455544" y="1162498"/>
                </a:lnTo>
                <a:lnTo>
                  <a:pt x="1453496" y="1160229"/>
                </a:lnTo>
                <a:lnTo>
                  <a:pt x="1452130" y="1157959"/>
                </a:lnTo>
                <a:lnTo>
                  <a:pt x="1450537" y="1155462"/>
                </a:lnTo>
                <a:lnTo>
                  <a:pt x="1449399" y="1152512"/>
                </a:lnTo>
                <a:lnTo>
                  <a:pt x="1448261" y="1149788"/>
                </a:lnTo>
                <a:lnTo>
                  <a:pt x="1447350" y="1146838"/>
                </a:lnTo>
                <a:lnTo>
                  <a:pt x="1446667" y="1143433"/>
                </a:lnTo>
                <a:lnTo>
                  <a:pt x="1446212" y="1140256"/>
                </a:lnTo>
                <a:lnTo>
                  <a:pt x="1446212" y="1136851"/>
                </a:lnTo>
                <a:lnTo>
                  <a:pt x="1446212" y="623687"/>
                </a:lnTo>
                <a:lnTo>
                  <a:pt x="1446212" y="620282"/>
                </a:lnTo>
                <a:lnTo>
                  <a:pt x="1446667" y="617105"/>
                </a:lnTo>
                <a:lnTo>
                  <a:pt x="1447350" y="613927"/>
                </a:lnTo>
                <a:lnTo>
                  <a:pt x="1448261" y="610750"/>
                </a:lnTo>
                <a:lnTo>
                  <a:pt x="1449399" y="608026"/>
                </a:lnTo>
                <a:lnTo>
                  <a:pt x="1450537" y="605303"/>
                </a:lnTo>
                <a:lnTo>
                  <a:pt x="1452130" y="602806"/>
                </a:lnTo>
                <a:lnTo>
                  <a:pt x="1453496" y="600537"/>
                </a:lnTo>
                <a:lnTo>
                  <a:pt x="1455544" y="598267"/>
                </a:lnTo>
                <a:lnTo>
                  <a:pt x="1457593" y="596451"/>
                </a:lnTo>
                <a:lnTo>
                  <a:pt x="1459641" y="594635"/>
                </a:lnTo>
                <a:lnTo>
                  <a:pt x="1461917" y="593274"/>
                </a:lnTo>
                <a:lnTo>
                  <a:pt x="1464193" y="592139"/>
                </a:lnTo>
                <a:lnTo>
                  <a:pt x="1466697" y="591231"/>
                </a:lnTo>
                <a:lnTo>
                  <a:pt x="1469201" y="590777"/>
                </a:lnTo>
                <a:lnTo>
                  <a:pt x="1471932" y="590550"/>
                </a:lnTo>
                <a:close/>
                <a:moveTo>
                  <a:pt x="1152617" y="590550"/>
                </a:moveTo>
                <a:lnTo>
                  <a:pt x="1226818" y="590550"/>
                </a:lnTo>
                <a:lnTo>
                  <a:pt x="1229322" y="590777"/>
                </a:lnTo>
                <a:lnTo>
                  <a:pt x="1232053" y="591231"/>
                </a:lnTo>
                <a:lnTo>
                  <a:pt x="1234557" y="592139"/>
                </a:lnTo>
                <a:lnTo>
                  <a:pt x="1236833" y="593274"/>
                </a:lnTo>
                <a:lnTo>
                  <a:pt x="1239109" y="594635"/>
                </a:lnTo>
                <a:lnTo>
                  <a:pt x="1241158" y="596451"/>
                </a:lnTo>
                <a:lnTo>
                  <a:pt x="1242978" y="598267"/>
                </a:lnTo>
                <a:lnTo>
                  <a:pt x="1244799" y="600537"/>
                </a:lnTo>
                <a:lnTo>
                  <a:pt x="1246620" y="602806"/>
                </a:lnTo>
                <a:lnTo>
                  <a:pt x="1248213" y="605303"/>
                </a:lnTo>
                <a:lnTo>
                  <a:pt x="1249352" y="608026"/>
                </a:lnTo>
                <a:lnTo>
                  <a:pt x="1250490" y="610750"/>
                </a:lnTo>
                <a:lnTo>
                  <a:pt x="1251400" y="613927"/>
                </a:lnTo>
                <a:lnTo>
                  <a:pt x="1251855" y="617105"/>
                </a:lnTo>
                <a:lnTo>
                  <a:pt x="1252538" y="620282"/>
                </a:lnTo>
                <a:lnTo>
                  <a:pt x="1252538" y="623687"/>
                </a:lnTo>
                <a:lnTo>
                  <a:pt x="1252538" y="1136851"/>
                </a:lnTo>
                <a:lnTo>
                  <a:pt x="1252538" y="1140256"/>
                </a:lnTo>
                <a:lnTo>
                  <a:pt x="1251855" y="1143433"/>
                </a:lnTo>
                <a:lnTo>
                  <a:pt x="1251400" y="1146838"/>
                </a:lnTo>
                <a:lnTo>
                  <a:pt x="1250490" y="1149788"/>
                </a:lnTo>
                <a:lnTo>
                  <a:pt x="1249352" y="1152512"/>
                </a:lnTo>
                <a:lnTo>
                  <a:pt x="1248213" y="1155462"/>
                </a:lnTo>
                <a:lnTo>
                  <a:pt x="1246620" y="1157959"/>
                </a:lnTo>
                <a:lnTo>
                  <a:pt x="1244799" y="1160229"/>
                </a:lnTo>
                <a:lnTo>
                  <a:pt x="1242978" y="1162498"/>
                </a:lnTo>
                <a:lnTo>
                  <a:pt x="1241158" y="1164314"/>
                </a:lnTo>
                <a:lnTo>
                  <a:pt x="1239109" y="1165903"/>
                </a:lnTo>
                <a:lnTo>
                  <a:pt x="1236833" y="1167492"/>
                </a:lnTo>
                <a:lnTo>
                  <a:pt x="1234557" y="1168399"/>
                </a:lnTo>
                <a:lnTo>
                  <a:pt x="1232053" y="1169307"/>
                </a:lnTo>
                <a:lnTo>
                  <a:pt x="1229322" y="1169761"/>
                </a:lnTo>
                <a:lnTo>
                  <a:pt x="1226818" y="1169988"/>
                </a:lnTo>
                <a:lnTo>
                  <a:pt x="1152617" y="1169988"/>
                </a:lnTo>
                <a:lnTo>
                  <a:pt x="1150114" y="1169761"/>
                </a:lnTo>
                <a:lnTo>
                  <a:pt x="1147610" y="1169307"/>
                </a:lnTo>
                <a:lnTo>
                  <a:pt x="1145106" y="1168399"/>
                </a:lnTo>
                <a:lnTo>
                  <a:pt x="1142830" y="1167492"/>
                </a:lnTo>
                <a:lnTo>
                  <a:pt x="1140554" y="1165903"/>
                </a:lnTo>
                <a:lnTo>
                  <a:pt x="1138278" y="1164314"/>
                </a:lnTo>
                <a:lnTo>
                  <a:pt x="1136457" y="1162498"/>
                </a:lnTo>
                <a:lnTo>
                  <a:pt x="1134409" y="1160229"/>
                </a:lnTo>
                <a:lnTo>
                  <a:pt x="1132815" y="1157959"/>
                </a:lnTo>
                <a:lnTo>
                  <a:pt x="1131450" y="1155462"/>
                </a:lnTo>
                <a:lnTo>
                  <a:pt x="1130084" y="1152512"/>
                </a:lnTo>
                <a:lnTo>
                  <a:pt x="1129174" y="1149788"/>
                </a:lnTo>
                <a:lnTo>
                  <a:pt x="1128036" y="1146838"/>
                </a:lnTo>
                <a:lnTo>
                  <a:pt x="1127580" y="1143433"/>
                </a:lnTo>
                <a:lnTo>
                  <a:pt x="1127125" y="1140256"/>
                </a:lnTo>
                <a:lnTo>
                  <a:pt x="1127125" y="1136851"/>
                </a:lnTo>
                <a:lnTo>
                  <a:pt x="1127125" y="623687"/>
                </a:lnTo>
                <a:lnTo>
                  <a:pt x="1127125" y="620282"/>
                </a:lnTo>
                <a:lnTo>
                  <a:pt x="1127580" y="617105"/>
                </a:lnTo>
                <a:lnTo>
                  <a:pt x="1128036" y="613927"/>
                </a:lnTo>
                <a:lnTo>
                  <a:pt x="1129174" y="610750"/>
                </a:lnTo>
                <a:lnTo>
                  <a:pt x="1130084" y="608026"/>
                </a:lnTo>
                <a:lnTo>
                  <a:pt x="1131450" y="605303"/>
                </a:lnTo>
                <a:lnTo>
                  <a:pt x="1132815" y="602806"/>
                </a:lnTo>
                <a:lnTo>
                  <a:pt x="1134409" y="600537"/>
                </a:lnTo>
                <a:lnTo>
                  <a:pt x="1136457" y="598267"/>
                </a:lnTo>
                <a:lnTo>
                  <a:pt x="1138278" y="596451"/>
                </a:lnTo>
                <a:lnTo>
                  <a:pt x="1140554" y="594635"/>
                </a:lnTo>
                <a:lnTo>
                  <a:pt x="1142830" y="593274"/>
                </a:lnTo>
                <a:lnTo>
                  <a:pt x="1145106" y="592139"/>
                </a:lnTo>
                <a:lnTo>
                  <a:pt x="1147610" y="591231"/>
                </a:lnTo>
                <a:lnTo>
                  <a:pt x="1150114" y="590777"/>
                </a:lnTo>
                <a:lnTo>
                  <a:pt x="1152617" y="590550"/>
                </a:lnTo>
                <a:close/>
                <a:moveTo>
                  <a:pt x="1633857" y="508000"/>
                </a:moveTo>
                <a:lnTo>
                  <a:pt x="1707830" y="508000"/>
                </a:lnTo>
                <a:lnTo>
                  <a:pt x="1710561" y="508227"/>
                </a:lnTo>
                <a:lnTo>
                  <a:pt x="1713065" y="508680"/>
                </a:lnTo>
                <a:lnTo>
                  <a:pt x="1715797" y="509814"/>
                </a:lnTo>
                <a:lnTo>
                  <a:pt x="1718073" y="510947"/>
                </a:lnTo>
                <a:lnTo>
                  <a:pt x="1720349" y="512534"/>
                </a:lnTo>
                <a:lnTo>
                  <a:pt x="1722170" y="514575"/>
                </a:lnTo>
                <a:lnTo>
                  <a:pt x="1724218" y="516842"/>
                </a:lnTo>
                <a:lnTo>
                  <a:pt x="1726039" y="519109"/>
                </a:lnTo>
                <a:lnTo>
                  <a:pt x="1727860" y="521829"/>
                </a:lnTo>
                <a:lnTo>
                  <a:pt x="1729453" y="524550"/>
                </a:lnTo>
                <a:lnTo>
                  <a:pt x="1730591" y="527950"/>
                </a:lnTo>
                <a:lnTo>
                  <a:pt x="1731729" y="531124"/>
                </a:lnTo>
                <a:lnTo>
                  <a:pt x="1732640" y="534752"/>
                </a:lnTo>
                <a:lnTo>
                  <a:pt x="1733095" y="538152"/>
                </a:lnTo>
                <a:lnTo>
                  <a:pt x="1733550" y="542006"/>
                </a:lnTo>
                <a:lnTo>
                  <a:pt x="1733550" y="545860"/>
                </a:lnTo>
                <a:lnTo>
                  <a:pt x="1733550" y="1132128"/>
                </a:lnTo>
                <a:lnTo>
                  <a:pt x="1733550" y="1135982"/>
                </a:lnTo>
                <a:lnTo>
                  <a:pt x="1733095" y="1139836"/>
                </a:lnTo>
                <a:lnTo>
                  <a:pt x="1732640" y="1143463"/>
                </a:lnTo>
                <a:lnTo>
                  <a:pt x="1731729" y="1146864"/>
                </a:lnTo>
                <a:lnTo>
                  <a:pt x="1730591" y="1150038"/>
                </a:lnTo>
                <a:lnTo>
                  <a:pt x="1729453" y="1153438"/>
                </a:lnTo>
                <a:lnTo>
                  <a:pt x="1727860" y="1156159"/>
                </a:lnTo>
                <a:lnTo>
                  <a:pt x="1726039" y="1158879"/>
                </a:lnTo>
                <a:lnTo>
                  <a:pt x="1724218" y="1161373"/>
                </a:lnTo>
                <a:lnTo>
                  <a:pt x="1722170" y="1163414"/>
                </a:lnTo>
                <a:lnTo>
                  <a:pt x="1720349" y="1165454"/>
                </a:lnTo>
                <a:lnTo>
                  <a:pt x="1718073" y="1167041"/>
                </a:lnTo>
                <a:lnTo>
                  <a:pt x="1715797" y="1168174"/>
                </a:lnTo>
                <a:lnTo>
                  <a:pt x="1713065" y="1169308"/>
                </a:lnTo>
                <a:lnTo>
                  <a:pt x="1710561" y="1169761"/>
                </a:lnTo>
                <a:lnTo>
                  <a:pt x="1707830" y="1169988"/>
                </a:lnTo>
                <a:lnTo>
                  <a:pt x="1633857" y="1169988"/>
                </a:lnTo>
                <a:lnTo>
                  <a:pt x="1631353" y="1169761"/>
                </a:lnTo>
                <a:lnTo>
                  <a:pt x="1628850" y="1169308"/>
                </a:lnTo>
                <a:lnTo>
                  <a:pt x="1626346" y="1168174"/>
                </a:lnTo>
                <a:lnTo>
                  <a:pt x="1624070" y="1167041"/>
                </a:lnTo>
                <a:lnTo>
                  <a:pt x="1621794" y="1165454"/>
                </a:lnTo>
                <a:lnTo>
                  <a:pt x="1619518" y="1163414"/>
                </a:lnTo>
                <a:lnTo>
                  <a:pt x="1617469" y="1161373"/>
                </a:lnTo>
                <a:lnTo>
                  <a:pt x="1615648" y="1158879"/>
                </a:lnTo>
                <a:lnTo>
                  <a:pt x="1614055" y="1156159"/>
                </a:lnTo>
                <a:lnTo>
                  <a:pt x="1612689" y="1153438"/>
                </a:lnTo>
                <a:lnTo>
                  <a:pt x="1611324" y="1150038"/>
                </a:lnTo>
                <a:lnTo>
                  <a:pt x="1610186" y="1146864"/>
                </a:lnTo>
                <a:lnTo>
                  <a:pt x="1609275" y="1143463"/>
                </a:lnTo>
                <a:lnTo>
                  <a:pt x="1608820" y="1139836"/>
                </a:lnTo>
                <a:lnTo>
                  <a:pt x="1608365" y="1135982"/>
                </a:lnTo>
                <a:lnTo>
                  <a:pt x="1608137" y="1132128"/>
                </a:lnTo>
                <a:lnTo>
                  <a:pt x="1608137" y="545860"/>
                </a:lnTo>
                <a:lnTo>
                  <a:pt x="1608365" y="542006"/>
                </a:lnTo>
                <a:lnTo>
                  <a:pt x="1608820" y="538152"/>
                </a:lnTo>
                <a:lnTo>
                  <a:pt x="1609275" y="534752"/>
                </a:lnTo>
                <a:lnTo>
                  <a:pt x="1610186" y="531124"/>
                </a:lnTo>
                <a:lnTo>
                  <a:pt x="1611324" y="527950"/>
                </a:lnTo>
                <a:lnTo>
                  <a:pt x="1612689" y="524550"/>
                </a:lnTo>
                <a:lnTo>
                  <a:pt x="1614055" y="521829"/>
                </a:lnTo>
                <a:lnTo>
                  <a:pt x="1615648" y="519109"/>
                </a:lnTo>
                <a:lnTo>
                  <a:pt x="1617469" y="516842"/>
                </a:lnTo>
                <a:lnTo>
                  <a:pt x="1619518" y="514575"/>
                </a:lnTo>
                <a:lnTo>
                  <a:pt x="1621794" y="512534"/>
                </a:lnTo>
                <a:lnTo>
                  <a:pt x="1624070" y="510947"/>
                </a:lnTo>
                <a:lnTo>
                  <a:pt x="1626346" y="509814"/>
                </a:lnTo>
                <a:lnTo>
                  <a:pt x="1628850" y="508680"/>
                </a:lnTo>
                <a:lnTo>
                  <a:pt x="1631353" y="508227"/>
                </a:lnTo>
                <a:lnTo>
                  <a:pt x="1633857" y="508000"/>
                </a:lnTo>
                <a:close/>
                <a:moveTo>
                  <a:pt x="1501548" y="319088"/>
                </a:moveTo>
                <a:lnTo>
                  <a:pt x="1733323" y="319088"/>
                </a:lnTo>
                <a:lnTo>
                  <a:pt x="1733323" y="319316"/>
                </a:lnTo>
                <a:lnTo>
                  <a:pt x="1733550" y="319316"/>
                </a:lnTo>
                <a:lnTo>
                  <a:pt x="1733550" y="464215"/>
                </a:lnTo>
                <a:lnTo>
                  <a:pt x="1637620" y="464215"/>
                </a:lnTo>
                <a:lnTo>
                  <a:pt x="1637620" y="418038"/>
                </a:lnTo>
                <a:lnTo>
                  <a:pt x="1318759" y="617303"/>
                </a:lnTo>
                <a:lnTo>
                  <a:pt x="1250723" y="574766"/>
                </a:lnTo>
                <a:lnTo>
                  <a:pt x="1253444" y="573174"/>
                </a:lnTo>
                <a:lnTo>
                  <a:pt x="1146628" y="506525"/>
                </a:lnTo>
                <a:lnTo>
                  <a:pt x="844096" y="695326"/>
                </a:lnTo>
                <a:lnTo>
                  <a:pt x="776287" y="653016"/>
                </a:lnTo>
                <a:lnTo>
                  <a:pt x="1147082" y="421450"/>
                </a:lnTo>
                <a:lnTo>
                  <a:pt x="1215118" y="463533"/>
                </a:lnTo>
                <a:lnTo>
                  <a:pt x="1214437" y="464215"/>
                </a:lnTo>
                <a:lnTo>
                  <a:pt x="1321253" y="530637"/>
                </a:lnTo>
                <a:lnTo>
                  <a:pt x="1564368" y="379141"/>
                </a:lnTo>
                <a:lnTo>
                  <a:pt x="1501548" y="379141"/>
                </a:lnTo>
                <a:lnTo>
                  <a:pt x="1501548" y="319088"/>
                </a:lnTo>
                <a:close/>
                <a:moveTo>
                  <a:pt x="229507" y="91395"/>
                </a:moveTo>
                <a:lnTo>
                  <a:pt x="225651" y="91621"/>
                </a:lnTo>
                <a:lnTo>
                  <a:pt x="221796" y="91848"/>
                </a:lnTo>
                <a:lnTo>
                  <a:pt x="218394" y="92075"/>
                </a:lnTo>
                <a:lnTo>
                  <a:pt x="214539" y="92755"/>
                </a:lnTo>
                <a:lnTo>
                  <a:pt x="210910" y="93662"/>
                </a:lnTo>
                <a:lnTo>
                  <a:pt x="207509" y="94570"/>
                </a:lnTo>
                <a:lnTo>
                  <a:pt x="204107" y="95704"/>
                </a:lnTo>
                <a:lnTo>
                  <a:pt x="200705" y="96837"/>
                </a:lnTo>
                <a:lnTo>
                  <a:pt x="197303" y="98198"/>
                </a:lnTo>
                <a:lnTo>
                  <a:pt x="194355" y="99559"/>
                </a:lnTo>
                <a:lnTo>
                  <a:pt x="191407" y="101373"/>
                </a:lnTo>
                <a:lnTo>
                  <a:pt x="188232" y="103187"/>
                </a:lnTo>
                <a:lnTo>
                  <a:pt x="185284" y="105002"/>
                </a:lnTo>
                <a:lnTo>
                  <a:pt x="182562" y="107270"/>
                </a:lnTo>
                <a:lnTo>
                  <a:pt x="179614" y="109311"/>
                </a:lnTo>
                <a:lnTo>
                  <a:pt x="177119" y="111579"/>
                </a:lnTo>
                <a:lnTo>
                  <a:pt x="174851" y="114073"/>
                </a:lnTo>
                <a:lnTo>
                  <a:pt x="172357" y="116568"/>
                </a:lnTo>
                <a:lnTo>
                  <a:pt x="170316" y="119062"/>
                </a:lnTo>
                <a:lnTo>
                  <a:pt x="168275" y="121784"/>
                </a:lnTo>
                <a:lnTo>
                  <a:pt x="166460" y="124505"/>
                </a:lnTo>
                <a:lnTo>
                  <a:pt x="164646" y="127454"/>
                </a:lnTo>
                <a:lnTo>
                  <a:pt x="162832" y="130402"/>
                </a:lnTo>
                <a:lnTo>
                  <a:pt x="161471" y="133350"/>
                </a:lnTo>
                <a:lnTo>
                  <a:pt x="160110" y="136525"/>
                </a:lnTo>
                <a:lnTo>
                  <a:pt x="158976" y="139700"/>
                </a:lnTo>
                <a:lnTo>
                  <a:pt x="158069" y="143102"/>
                </a:lnTo>
                <a:lnTo>
                  <a:pt x="156935" y="146277"/>
                </a:lnTo>
                <a:lnTo>
                  <a:pt x="156482" y="149679"/>
                </a:lnTo>
                <a:lnTo>
                  <a:pt x="156028" y="153080"/>
                </a:lnTo>
                <a:lnTo>
                  <a:pt x="155801" y="156709"/>
                </a:lnTo>
                <a:lnTo>
                  <a:pt x="155801" y="160111"/>
                </a:lnTo>
                <a:lnTo>
                  <a:pt x="155801" y="1330098"/>
                </a:lnTo>
                <a:lnTo>
                  <a:pt x="155801" y="1333500"/>
                </a:lnTo>
                <a:lnTo>
                  <a:pt x="156028" y="1337129"/>
                </a:lnTo>
                <a:lnTo>
                  <a:pt x="156482" y="1340531"/>
                </a:lnTo>
                <a:lnTo>
                  <a:pt x="156935" y="1343932"/>
                </a:lnTo>
                <a:lnTo>
                  <a:pt x="158069" y="1347561"/>
                </a:lnTo>
                <a:lnTo>
                  <a:pt x="158976" y="1350509"/>
                </a:lnTo>
                <a:lnTo>
                  <a:pt x="160110" y="1353684"/>
                </a:lnTo>
                <a:lnTo>
                  <a:pt x="161471" y="1357086"/>
                </a:lnTo>
                <a:lnTo>
                  <a:pt x="162832" y="1360034"/>
                </a:lnTo>
                <a:lnTo>
                  <a:pt x="164646" y="1362756"/>
                </a:lnTo>
                <a:lnTo>
                  <a:pt x="166460" y="1365931"/>
                </a:lnTo>
                <a:lnTo>
                  <a:pt x="168275" y="1368652"/>
                </a:lnTo>
                <a:lnTo>
                  <a:pt x="170316" y="1371373"/>
                </a:lnTo>
                <a:lnTo>
                  <a:pt x="172357" y="1373868"/>
                </a:lnTo>
                <a:lnTo>
                  <a:pt x="174851" y="1376590"/>
                </a:lnTo>
                <a:lnTo>
                  <a:pt x="177119" y="1378857"/>
                </a:lnTo>
                <a:lnTo>
                  <a:pt x="179614" y="1381125"/>
                </a:lnTo>
                <a:lnTo>
                  <a:pt x="182562" y="1383393"/>
                </a:lnTo>
                <a:lnTo>
                  <a:pt x="185284" y="1385207"/>
                </a:lnTo>
                <a:lnTo>
                  <a:pt x="188232" y="1387248"/>
                </a:lnTo>
                <a:lnTo>
                  <a:pt x="191407" y="1389063"/>
                </a:lnTo>
                <a:lnTo>
                  <a:pt x="194355" y="1390650"/>
                </a:lnTo>
                <a:lnTo>
                  <a:pt x="197303" y="1392238"/>
                </a:lnTo>
                <a:lnTo>
                  <a:pt x="200705" y="1393598"/>
                </a:lnTo>
                <a:lnTo>
                  <a:pt x="204107" y="1394959"/>
                </a:lnTo>
                <a:lnTo>
                  <a:pt x="207509" y="1395866"/>
                </a:lnTo>
                <a:lnTo>
                  <a:pt x="210910" y="1397000"/>
                </a:lnTo>
                <a:lnTo>
                  <a:pt x="214539" y="1397681"/>
                </a:lnTo>
                <a:lnTo>
                  <a:pt x="218394" y="1398134"/>
                </a:lnTo>
                <a:lnTo>
                  <a:pt x="221796" y="1398588"/>
                </a:lnTo>
                <a:lnTo>
                  <a:pt x="225651" y="1399041"/>
                </a:lnTo>
                <a:lnTo>
                  <a:pt x="229507" y="1399041"/>
                </a:lnTo>
                <a:lnTo>
                  <a:pt x="2280330" y="1399041"/>
                </a:lnTo>
                <a:lnTo>
                  <a:pt x="2284186" y="1399041"/>
                </a:lnTo>
                <a:lnTo>
                  <a:pt x="2288041" y="1398588"/>
                </a:lnTo>
                <a:lnTo>
                  <a:pt x="2291670" y="1398134"/>
                </a:lnTo>
                <a:lnTo>
                  <a:pt x="2295298" y="1397681"/>
                </a:lnTo>
                <a:lnTo>
                  <a:pt x="2299154" y="1397000"/>
                </a:lnTo>
                <a:lnTo>
                  <a:pt x="2302555" y="1395866"/>
                </a:lnTo>
                <a:lnTo>
                  <a:pt x="2305957" y="1394959"/>
                </a:lnTo>
                <a:lnTo>
                  <a:pt x="2309359" y="1393598"/>
                </a:lnTo>
                <a:lnTo>
                  <a:pt x="2312534" y="1392238"/>
                </a:lnTo>
                <a:lnTo>
                  <a:pt x="2315709" y="1390650"/>
                </a:lnTo>
                <a:lnTo>
                  <a:pt x="2318884" y="1389063"/>
                </a:lnTo>
                <a:lnTo>
                  <a:pt x="2321832" y="1387248"/>
                </a:lnTo>
                <a:lnTo>
                  <a:pt x="2324780" y="1385207"/>
                </a:lnTo>
                <a:lnTo>
                  <a:pt x="2327502" y="1383393"/>
                </a:lnTo>
                <a:lnTo>
                  <a:pt x="2330223" y="1381125"/>
                </a:lnTo>
                <a:lnTo>
                  <a:pt x="2332945" y="1378857"/>
                </a:lnTo>
                <a:lnTo>
                  <a:pt x="2335213" y="1376590"/>
                </a:lnTo>
                <a:lnTo>
                  <a:pt x="2337707" y="1373868"/>
                </a:lnTo>
                <a:lnTo>
                  <a:pt x="2339748" y="1371373"/>
                </a:lnTo>
                <a:lnTo>
                  <a:pt x="2341789" y="1368652"/>
                </a:lnTo>
                <a:lnTo>
                  <a:pt x="2343830" y="1365931"/>
                </a:lnTo>
                <a:lnTo>
                  <a:pt x="2345418" y="1362756"/>
                </a:lnTo>
                <a:lnTo>
                  <a:pt x="2347232" y="1360034"/>
                </a:lnTo>
                <a:lnTo>
                  <a:pt x="2348593" y="1357086"/>
                </a:lnTo>
                <a:lnTo>
                  <a:pt x="2350180" y="1353684"/>
                </a:lnTo>
                <a:lnTo>
                  <a:pt x="2351088" y="1350509"/>
                </a:lnTo>
                <a:lnTo>
                  <a:pt x="2351995" y="1347561"/>
                </a:lnTo>
                <a:lnTo>
                  <a:pt x="2352902" y="1343932"/>
                </a:lnTo>
                <a:lnTo>
                  <a:pt x="2353582" y="1340531"/>
                </a:lnTo>
                <a:lnTo>
                  <a:pt x="2354036" y="1337129"/>
                </a:lnTo>
                <a:lnTo>
                  <a:pt x="2354263" y="1333500"/>
                </a:lnTo>
                <a:lnTo>
                  <a:pt x="2354263" y="1330098"/>
                </a:lnTo>
                <a:lnTo>
                  <a:pt x="2354263" y="160111"/>
                </a:lnTo>
                <a:lnTo>
                  <a:pt x="2354263" y="156709"/>
                </a:lnTo>
                <a:lnTo>
                  <a:pt x="2354036" y="153080"/>
                </a:lnTo>
                <a:lnTo>
                  <a:pt x="2353582" y="149679"/>
                </a:lnTo>
                <a:lnTo>
                  <a:pt x="2352902" y="146277"/>
                </a:lnTo>
                <a:lnTo>
                  <a:pt x="2351995" y="143102"/>
                </a:lnTo>
                <a:lnTo>
                  <a:pt x="2351088" y="139700"/>
                </a:lnTo>
                <a:lnTo>
                  <a:pt x="2350180" y="136525"/>
                </a:lnTo>
                <a:lnTo>
                  <a:pt x="2348593" y="133350"/>
                </a:lnTo>
                <a:lnTo>
                  <a:pt x="2347232" y="130402"/>
                </a:lnTo>
                <a:lnTo>
                  <a:pt x="2345418" y="127454"/>
                </a:lnTo>
                <a:lnTo>
                  <a:pt x="2343830" y="124505"/>
                </a:lnTo>
                <a:lnTo>
                  <a:pt x="2341789" y="121784"/>
                </a:lnTo>
                <a:lnTo>
                  <a:pt x="2339748" y="119062"/>
                </a:lnTo>
                <a:lnTo>
                  <a:pt x="2337707" y="116568"/>
                </a:lnTo>
                <a:lnTo>
                  <a:pt x="2335213" y="114073"/>
                </a:lnTo>
                <a:lnTo>
                  <a:pt x="2332945" y="111579"/>
                </a:lnTo>
                <a:lnTo>
                  <a:pt x="2330223" y="109311"/>
                </a:lnTo>
                <a:lnTo>
                  <a:pt x="2327502" y="107270"/>
                </a:lnTo>
                <a:lnTo>
                  <a:pt x="2324780" y="105002"/>
                </a:lnTo>
                <a:lnTo>
                  <a:pt x="2321832" y="103187"/>
                </a:lnTo>
                <a:lnTo>
                  <a:pt x="2318884" y="101373"/>
                </a:lnTo>
                <a:lnTo>
                  <a:pt x="2315709" y="99559"/>
                </a:lnTo>
                <a:lnTo>
                  <a:pt x="2312534" y="98198"/>
                </a:lnTo>
                <a:lnTo>
                  <a:pt x="2309359" y="96837"/>
                </a:lnTo>
                <a:lnTo>
                  <a:pt x="2305957" y="95704"/>
                </a:lnTo>
                <a:lnTo>
                  <a:pt x="2302555" y="94570"/>
                </a:lnTo>
                <a:lnTo>
                  <a:pt x="2299154" y="93662"/>
                </a:lnTo>
                <a:lnTo>
                  <a:pt x="2295298" y="92755"/>
                </a:lnTo>
                <a:lnTo>
                  <a:pt x="2291670" y="92075"/>
                </a:lnTo>
                <a:lnTo>
                  <a:pt x="2288041" y="91848"/>
                </a:lnTo>
                <a:lnTo>
                  <a:pt x="2284186" y="91621"/>
                </a:lnTo>
                <a:lnTo>
                  <a:pt x="2280330" y="91395"/>
                </a:lnTo>
                <a:lnTo>
                  <a:pt x="229507" y="91395"/>
                </a:lnTo>
                <a:close/>
                <a:moveTo>
                  <a:pt x="81642" y="0"/>
                </a:moveTo>
                <a:lnTo>
                  <a:pt x="86178" y="0"/>
                </a:lnTo>
                <a:lnTo>
                  <a:pt x="2424113" y="0"/>
                </a:lnTo>
                <a:lnTo>
                  <a:pt x="2428648" y="0"/>
                </a:lnTo>
                <a:lnTo>
                  <a:pt x="2432730" y="227"/>
                </a:lnTo>
                <a:lnTo>
                  <a:pt x="2436813" y="680"/>
                </a:lnTo>
                <a:lnTo>
                  <a:pt x="2441122" y="1361"/>
                </a:lnTo>
                <a:lnTo>
                  <a:pt x="2445204" y="2268"/>
                </a:lnTo>
                <a:lnTo>
                  <a:pt x="2449286" y="3402"/>
                </a:lnTo>
                <a:lnTo>
                  <a:pt x="2452914" y="4536"/>
                </a:lnTo>
                <a:lnTo>
                  <a:pt x="2456770" y="5896"/>
                </a:lnTo>
                <a:lnTo>
                  <a:pt x="2460625" y="7484"/>
                </a:lnTo>
                <a:lnTo>
                  <a:pt x="2464480" y="9298"/>
                </a:lnTo>
                <a:lnTo>
                  <a:pt x="2467882" y="11339"/>
                </a:lnTo>
                <a:lnTo>
                  <a:pt x="2471284" y="13380"/>
                </a:lnTo>
                <a:lnTo>
                  <a:pt x="2474459" y="15421"/>
                </a:lnTo>
                <a:lnTo>
                  <a:pt x="2477861" y="17916"/>
                </a:lnTo>
                <a:lnTo>
                  <a:pt x="2480809" y="20184"/>
                </a:lnTo>
                <a:lnTo>
                  <a:pt x="2483757" y="22905"/>
                </a:lnTo>
                <a:lnTo>
                  <a:pt x="2486479" y="25400"/>
                </a:lnTo>
                <a:lnTo>
                  <a:pt x="2489200" y="28348"/>
                </a:lnTo>
                <a:lnTo>
                  <a:pt x="2491695" y="31296"/>
                </a:lnTo>
                <a:lnTo>
                  <a:pt x="2493963" y="34471"/>
                </a:lnTo>
                <a:lnTo>
                  <a:pt x="2496230" y="37646"/>
                </a:lnTo>
                <a:lnTo>
                  <a:pt x="2498272" y="40821"/>
                </a:lnTo>
                <a:lnTo>
                  <a:pt x="2499859" y="44450"/>
                </a:lnTo>
                <a:lnTo>
                  <a:pt x="2501673" y="47625"/>
                </a:lnTo>
                <a:lnTo>
                  <a:pt x="2503261" y="51480"/>
                </a:lnTo>
                <a:lnTo>
                  <a:pt x="2504395" y="54882"/>
                </a:lnTo>
                <a:lnTo>
                  <a:pt x="2505755" y="58737"/>
                </a:lnTo>
                <a:lnTo>
                  <a:pt x="2506663" y="62593"/>
                </a:lnTo>
                <a:lnTo>
                  <a:pt x="2507343" y="66221"/>
                </a:lnTo>
                <a:lnTo>
                  <a:pt x="2508023" y="70304"/>
                </a:lnTo>
                <a:lnTo>
                  <a:pt x="2508250" y="74159"/>
                </a:lnTo>
                <a:lnTo>
                  <a:pt x="2508250" y="78241"/>
                </a:lnTo>
                <a:lnTo>
                  <a:pt x="2508250" y="1411968"/>
                </a:lnTo>
                <a:lnTo>
                  <a:pt x="2508250" y="1416050"/>
                </a:lnTo>
                <a:lnTo>
                  <a:pt x="2508023" y="1420132"/>
                </a:lnTo>
                <a:lnTo>
                  <a:pt x="2507343" y="1423988"/>
                </a:lnTo>
                <a:lnTo>
                  <a:pt x="2506663" y="1427616"/>
                </a:lnTo>
                <a:lnTo>
                  <a:pt x="2505755" y="1431472"/>
                </a:lnTo>
                <a:lnTo>
                  <a:pt x="2504395" y="1435327"/>
                </a:lnTo>
                <a:lnTo>
                  <a:pt x="2503261" y="1439182"/>
                </a:lnTo>
                <a:lnTo>
                  <a:pt x="2501673" y="1442584"/>
                </a:lnTo>
                <a:lnTo>
                  <a:pt x="2499859" y="1446213"/>
                </a:lnTo>
                <a:lnTo>
                  <a:pt x="2498272" y="1449388"/>
                </a:lnTo>
                <a:lnTo>
                  <a:pt x="2496230" y="1452790"/>
                </a:lnTo>
                <a:lnTo>
                  <a:pt x="2493963" y="1455965"/>
                </a:lnTo>
                <a:lnTo>
                  <a:pt x="2491695" y="1458913"/>
                </a:lnTo>
                <a:lnTo>
                  <a:pt x="2489200" y="1462088"/>
                </a:lnTo>
                <a:lnTo>
                  <a:pt x="2486479" y="1464809"/>
                </a:lnTo>
                <a:lnTo>
                  <a:pt x="2483757" y="1467531"/>
                </a:lnTo>
                <a:lnTo>
                  <a:pt x="2480809" y="1470025"/>
                </a:lnTo>
                <a:lnTo>
                  <a:pt x="2477861" y="1472747"/>
                </a:lnTo>
                <a:lnTo>
                  <a:pt x="2474459" y="1475015"/>
                </a:lnTo>
                <a:lnTo>
                  <a:pt x="2471284" y="1477282"/>
                </a:lnTo>
                <a:lnTo>
                  <a:pt x="2467882" y="1479097"/>
                </a:lnTo>
                <a:lnTo>
                  <a:pt x="2464480" y="1480911"/>
                </a:lnTo>
                <a:lnTo>
                  <a:pt x="2460625" y="1482725"/>
                </a:lnTo>
                <a:lnTo>
                  <a:pt x="2456770" y="1484313"/>
                </a:lnTo>
                <a:lnTo>
                  <a:pt x="2452914" y="1485674"/>
                </a:lnTo>
                <a:lnTo>
                  <a:pt x="2449286" y="1487034"/>
                </a:lnTo>
                <a:lnTo>
                  <a:pt x="2445204" y="1487941"/>
                </a:lnTo>
                <a:lnTo>
                  <a:pt x="2441122" y="1488849"/>
                </a:lnTo>
                <a:lnTo>
                  <a:pt x="2436813" y="1489529"/>
                </a:lnTo>
                <a:lnTo>
                  <a:pt x="2432730" y="1489982"/>
                </a:lnTo>
                <a:lnTo>
                  <a:pt x="2428648" y="1490209"/>
                </a:lnTo>
                <a:lnTo>
                  <a:pt x="2424113" y="1490663"/>
                </a:lnTo>
                <a:lnTo>
                  <a:pt x="86178" y="1490663"/>
                </a:lnTo>
                <a:lnTo>
                  <a:pt x="81642" y="1490209"/>
                </a:lnTo>
                <a:lnTo>
                  <a:pt x="77333" y="1489982"/>
                </a:lnTo>
                <a:lnTo>
                  <a:pt x="73251" y="1489529"/>
                </a:lnTo>
                <a:lnTo>
                  <a:pt x="68942" y="1488849"/>
                </a:lnTo>
                <a:lnTo>
                  <a:pt x="64860" y="1487941"/>
                </a:lnTo>
                <a:lnTo>
                  <a:pt x="60778" y="1487034"/>
                </a:lnTo>
                <a:lnTo>
                  <a:pt x="57150" y="1485674"/>
                </a:lnTo>
                <a:lnTo>
                  <a:pt x="53294" y="1484313"/>
                </a:lnTo>
                <a:lnTo>
                  <a:pt x="49439" y="1482725"/>
                </a:lnTo>
                <a:lnTo>
                  <a:pt x="45810" y="1480911"/>
                </a:lnTo>
                <a:lnTo>
                  <a:pt x="42182" y="1479097"/>
                </a:lnTo>
                <a:lnTo>
                  <a:pt x="39007" y="1477282"/>
                </a:lnTo>
                <a:lnTo>
                  <a:pt x="35605" y="1475015"/>
                </a:lnTo>
                <a:lnTo>
                  <a:pt x="32430" y="1472747"/>
                </a:lnTo>
                <a:lnTo>
                  <a:pt x="29255" y="1470025"/>
                </a:lnTo>
                <a:lnTo>
                  <a:pt x="26307" y="1467531"/>
                </a:lnTo>
                <a:lnTo>
                  <a:pt x="23585" y="1464809"/>
                </a:lnTo>
                <a:lnTo>
                  <a:pt x="21091" y="1462088"/>
                </a:lnTo>
                <a:lnTo>
                  <a:pt x="18596" y="1458913"/>
                </a:lnTo>
                <a:lnTo>
                  <a:pt x="16101" y="1455965"/>
                </a:lnTo>
                <a:lnTo>
                  <a:pt x="13833" y="1452790"/>
                </a:lnTo>
                <a:lnTo>
                  <a:pt x="12019" y="1449388"/>
                </a:lnTo>
                <a:lnTo>
                  <a:pt x="9978" y="1446213"/>
                </a:lnTo>
                <a:lnTo>
                  <a:pt x="8391" y="1442584"/>
                </a:lnTo>
                <a:lnTo>
                  <a:pt x="6803" y="1439182"/>
                </a:lnTo>
                <a:lnTo>
                  <a:pt x="5442" y="1435327"/>
                </a:lnTo>
                <a:lnTo>
                  <a:pt x="4308" y="1431472"/>
                </a:lnTo>
                <a:lnTo>
                  <a:pt x="3401" y="1427616"/>
                </a:lnTo>
                <a:lnTo>
                  <a:pt x="2494" y="1423988"/>
                </a:lnTo>
                <a:lnTo>
                  <a:pt x="2041" y="1420132"/>
                </a:lnTo>
                <a:lnTo>
                  <a:pt x="1814" y="1416050"/>
                </a:lnTo>
                <a:lnTo>
                  <a:pt x="1587" y="1411968"/>
                </a:lnTo>
                <a:lnTo>
                  <a:pt x="1587" y="78241"/>
                </a:lnTo>
                <a:lnTo>
                  <a:pt x="1814" y="74159"/>
                </a:lnTo>
                <a:lnTo>
                  <a:pt x="2041" y="70304"/>
                </a:lnTo>
                <a:lnTo>
                  <a:pt x="2494" y="66221"/>
                </a:lnTo>
                <a:lnTo>
                  <a:pt x="3401" y="62593"/>
                </a:lnTo>
                <a:lnTo>
                  <a:pt x="4308" y="58737"/>
                </a:lnTo>
                <a:lnTo>
                  <a:pt x="5442" y="54882"/>
                </a:lnTo>
                <a:lnTo>
                  <a:pt x="6803" y="51480"/>
                </a:lnTo>
                <a:lnTo>
                  <a:pt x="8391" y="47625"/>
                </a:lnTo>
                <a:lnTo>
                  <a:pt x="9978" y="44450"/>
                </a:lnTo>
                <a:lnTo>
                  <a:pt x="12019" y="40821"/>
                </a:lnTo>
                <a:lnTo>
                  <a:pt x="13833" y="37646"/>
                </a:lnTo>
                <a:lnTo>
                  <a:pt x="16101" y="34471"/>
                </a:lnTo>
                <a:lnTo>
                  <a:pt x="18596" y="31296"/>
                </a:lnTo>
                <a:lnTo>
                  <a:pt x="21091" y="28348"/>
                </a:lnTo>
                <a:lnTo>
                  <a:pt x="23585" y="25400"/>
                </a:lnTo>
                <a:lnTo>
                  <a:pt x="26307" y="22905"/>
                </a:lnTo>
                <a:lnTo>
                  <a:pt x="29255" y="20184"/>
                </a:lnTo>
                <a:lnTo>
                  <a:pt x="32430" y="17916"/>
                </a:lnTo>
                <a:lnTo>
                  <a:pt x="35605" y="15421"/>
                </a:lnTo>
                <a:lnTo>
                  <a:pt x="39007" y="13380"/>
                </a:lnTo>
                <a:lnTo>
                  <a:pt x="42182" y="11339"/>
                </a:lnTo>
                <a:lnTo>
                  <a:pt x="45810" y="9298"/>
                </a:lnTo>
                <a:lnTo>
                  <a:pt x="49439" y="7484"/>
                </a:lnTo>
                <a:lnTo>
                  <a:pt x="53294" y="5896"/>
                </a:lnTo>
                <a:lnTo>
                  <a:pt x="57150" y="4536"/>
                </a:lnTo>
                <a:lnTo>
                  <a:pt x="60778" y="3402"/>
                </a:lnTo>
                <a:lnTo>
                  <a:pt x="64860" y="2268"/>
                </a:lnTo>
                <a:lnTo>
                  <a:pt x="68942" y="1361"/>
                </a:lnTo>
                <a:lnTo>
                  <a:pt x="73251" y="680"/>
                </a:lnTo>
                <a:lnTo>
                  <a:pt x="77333" y="227"/>
                </a:lnTo>
                <a:lnTo>
                  <a:pt x="81642" y="0"/>
                </a:lnTo>
                <a:close/>
              </a:path>
            </a:pathLst>
          </a:custGeom>
          <a:solidFill>
            <a:srgbClr val="FFFFFF"/>
          </a:solidFill>
          <a:ln>
            <a:noFill/>
          </a:ln>
        </p:spPr>
        <p:txBody>
          <a:bodyPr anchor="ctr">
            <a:normAutofit fontScale="85000" lnSpcReduction="20000"/>
            <a:scene3d>
              <a:camera prst="orthographicFront"/>
              <a:lightRig rig="threePt" dir="t"/>
            </a:scene3d>
            <a:sp3d contourW="12700">
              <a:contourClr>
                <a:srgbClr val="FFFFFF"/>
              </a:contourClr>
            </a:sp3d>
          </a:bodyPr>
          <a:lstStyle/>
          <a:p>
            <a:pPr algn="ctr" defTabSz="914400" eaLnBrk="1" fontAlgn="auto" hangingPunct="1">
              <a:spcBef>
                <a:spcPct val="0"/>
              </a:spcBef>
              <a:spcAft>
                <a:spcPct val="0"/>
              </a:spcAft>
              <a:defRPr/>
            </a:pPr>
            <a:endParaRPr lang="zh-CN" altLang="en-US">
              <a:solidFill>
                <a:srgbClr val="FFFFFF"/>
              </a:solidFill>
              <a:latin typeface="宋体" panose="02010600030101010101" pitchFamily="2" charset="-122"/>
              <a:ea typeface="宋体" panose="02010600030101010101" pitchFamily="2" charset="-122"/>
            </a:endParaRPr>
          </a:p>
        </p:txBody>
      </p:sp>
      <p:sp>
        <p:nvSpPr>
          <p:cNvPr id="12" name="MH_Other_4"/>
          <p:cNvSpPr/>
          <p:nvPr>
            <p:custDataLst>
              <p:tags r:id="rId7"/>
            </p:custDataLst>
          </p:nvPr>
        </p:nvSpPr>
        <p:spPr>
          <a:xfrm>
            <a:off x="7037388" y="2216150"/>
            <a:ext cx="828675" cy="828675"/>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normAutofit/>
          </a:bodyPr>
          <a:lstStyle/>
          <a:p>
            <a:pPr algn="ctr" defTabSz="914400" eaLnBrk="1" fontAlgn="auto" hangingPunct="1">
              <a:spcBef>
                <a:spcPct val="0"/>
              </a:spcBef>
              <a:spcAft>
                <a:spcPct val="0"/>
              </a:spcAft>
              <a:defRPr/>
            </a:pPr>
            <a:endParaRPr lang="zh-CN" altLang="en-US">
              <a:solidFill>
                <a:prstClr val="white"/>
              </a:solidFill>
              <a:latin typeface="宋体" panose="02010600030101010101" pitchFamily="2" charset="-122"/>
              <a:ea typeface="宋体" panose="02010600030101010101" pitchFamily="2" charset="-122"/>
            </a:endParaRPr>
          </a:p>
        </p:txBody>
      </p:sp>
      <p:cxnSp>
        <p:nvCxnSpPr>
          <p:cNvPr id="13" name="MH_Other_5"/>
          <p:cNvCxnSpPr>
            <a:stCxn id="12" idx="4"/>
          </p:cNvCxnSpPr>
          <p:nvPr>
            <p:custDataLst>
              <p:tags r:id="rId8"/>
            </p:custDataLst>
          </p:nvPr>
        </p:nvCxnSpPr>
        <p:spPr>
          <a:xfrm flipH="1">
            <a:off x="7451725" y="3044825"/>
            <a:ext cx="0" cy="1933575"/>
          </a:xfrm>
          <a:prstGeom prst="line">
            <a:avLst/>
          </a:prstGeom>
          <a:ln>
            <a:solidFill>
              <a:schemeClr val="accent3"/>
            </a:solidFill>
          </a:ln>
        </p:spPr>
        <p:style>
          <a:lnRef idx="1">
            <a:schemeClr val="accent1"/>
          </a:lnRef>
          <a:fillRef idx="0">
            <a:schemeClr val="accent1"/>
          </a:fillRef>
          <a:effectRef idx="0">
            <a:schemeClr val="accent1"/>
          </a:effectRef>
          <a:fontRef idx="minor">
            <a:schemeClr val="tx1"/>
          </a:fontRef>
        </p:style>
      </p:cxnSp>
      <p:sp>
        <p:nvSpPr>
          <p:cNvPr id="14" name="MH_Other_6"/>
          <p:cNvSpPr/>
          <p:nvPr>
            <p:custDataLst>
              <p:tags r:id="rId9"/>
            </p:custDataLst>
          </p:nvPr>
        </p:nvSpPr>
        <p:spPr bwMode="auto">
          <a:xfrm>
            <a:off x="7251700" y="2476500"/>
            <a:ext cx="385763" cy="327025"/>
          </a:xfrm>
          <a:custGeom>
            <a:avLst/>
            <a:gdLst>
              <a:gd name="T0" fmla="*/ 332222 w 2301876"/>
              <a:gd name="T1" fmla="*/ 1410232 h 1941513"/>
              <a:gd name="T2" fmla="*/ 321717 w 2301876"/>
              <a:gd name="T3" fmla="*/ 1470415 h 1941513"/>
              <a:gd name="T4" fmla="*/ 382384 w 2301876"/>
              <a:gd name="T5" fmla="*/ 1525343 h 1941513"/>
              <a:gd name="T6" fmla="*/ 696485 w 2301876"/>
              <a:gd name="T7" fmla="*/ 1509573 h 1941513"/>
              <a:gd name="T8" fmla="*/ 723010 w 2301876"/>
              <a:gd name="T9" fmla="*/ 1444398 h 1941513"/>
              <a:gd name="T10" fmla="*/ 671273 w 2301876"/>
              <a:gd name="T11" fmla="*/ 1380797 h 1941513"/>
              <a:gd name="T12" fmla="*/ 1348867 w 2301876"/>
              <a:gd name="T13" fmla="*/ 1247408 h 1941513"/>
              <a:gd name="T14" fmla="*/ 1327043 w 2301876"/>
              <a:gd name="T15" fmla="*/ 1320445 h 1941513"/>
              <a:gd name="T16" fmla="*/ 1593934 w 2301876"/>
              <a:gd name="T17" fmla="*/ 1356438 h 1941513"/>
              <a:gd name="T18" fmla="*/ 1647838 w 2301876"/>
              <a:gd name="T19" fmla="*/ 1303105 h 1941513"/>
              <a:gd name="T20" fmla="*/ 1606030 w 2301876"/>
              <a:gd name="T21" fmla="*/ 1239789 h 1941513"/>
              <a:gd name="T22" fmla="*/ 1529191 w 2301876"/>
              <a:gd name="T23" fmla="*/ 516517 h 1941513"/>
              <a:gd name="T24" fmla="*/ 1584982 w 2301876"/>
              <a:gd name="T25" fmla="*/ 576970 h 1941513"/>
              <a:gd name="T26" fmla="*/ 1601035 w 2301876"/>
              <a:gd name="T27" fmla="*/ 667649 h 1941513"/>
              <a:gd name="T28" fmla="*/ 1640510 w 2301876"/>
              <a:gd name="T29" fmla="*/ 716799 h 1941513"/>
              <a:gd name="T30" fmla="*/ 1583140 w 2301876"/>
              <a:gd name="T31" fmla="*/ 840071 h 1941513"/>
              <a:gd name="T32" fmla="*/ 1691827 w 2301876"/>
              <a:gd name="T33" fmla="*/ 916820 h 1941513"/>
              <a:gd name="T34" fmla="*/ 1229710 w 2301876"/>
              <a:gd name="T35" fmla="*/ 1106063 h 1941513"/>
              <a:gd name="T36" fmla="*/ 1284448 w 2301876"/>
              <a:gd name="T37" fmla="*/ 909460 h 1941513"/>
              <a:gd name="T38" fmla="*/ 1396556 w 2301876"/>
              <a:gd name="T39" fmla="*/ 836654 h 1941513"/>
              <a:gd name="T40" fmla="*/ 1335239 w 2301876"/>
              <a:gd name="T41" fmla="*/ 712857 h 1941513"/>
              <a:gd name="T42" fmla="*/ 1370240 w 2301876"/>
              <a:gd name="T43" fmla="*/ 660815 h 1941513"/>
              <a:gd name="T44" fmla="*/ 1388398 w 2301876"/>
              <a:gd name="T45" fmla="*/ 571451 h 1941513"/>
              <a:gd name="T46" fmla="*/ 1446031 w 2301876"/>
              <a:gd name="T47" fmla="*/ 514152 h 1941513"/>
              <a:gd name="T48" fmla="*/ 570227 w 2301876"/>
              <a:gd name="T49" fmla="*/ 477627 h 1941513"/>
              <a:gd name="T50" fmla="*/ 641756 w 2301876"/>
              <a:gd name="T51" fmla="*/ 549062 h 1941513"/>
              <a:gd name="T52" fmla="*/ 661216 w 2301876"/>
              <a:gd name="T53" fmla="*/ 657005 h 1941513"/>
              <a:gd name="T54" fmla="*/ 633078 w 2301876"/>
              <a:gd name="T55" fmla="*/ 739471 h 1941513"/>
              <a:gd name="T56" fmla="*/ 574697 w 2301876"/>
              <a:gd name="T57" fmla="*/ 792786 h 1941513"/>
              <a:gd name="T58" fmla="*/ 708552 w 2301876"/>
              <a:gd name="T59" fmla="*/ 915697 h 1941513"/>
              <a:gd name="T60" fmla="*/ 815320 w 2301876"/>
              <a:gd name="T61" fmla="*/ 1036508 h 1941513"/>
              <a:gd name="T62" fmla="*/ 222836 w 2301876"/>
              <a:gd name="T63" fmla="*/ 1047276 h 1941513"/>
              <a:gd name="T64" fmla="*/ 324870 w 2301876"/>
              <a:gd name="T65" fmla="*/ 922526 h 1941513"/>
              <a:gd name="T66" fmla="*/ 473189 w 2301876"/>
              <a:gd name="T67" fmla="*/ 794886 h 1941513"/>
              <a:gd name="T68" fmla="*/ 413493 w 2301876"/>
              <a:gd name="T69" fmla="*/ 744461 h 1941513"/>
              <a:gd name="T70" fmla="*/ 382462 w 2301876"/>
              <a:gd name="T71" fmla="*/ 663570 h 1941513"/>
              <a:gd name="T72" fmla="*/ 397978 w 2301876"/>
              <a:gd name="T73" fmla="*/ 556154 h 1941513"/>
              <a:gd name="T74" fmla="*/ 466878 w 2301876"/>
              <a:gd name="T75" fmla="*/ 480778 h 1941513"/>
              <a:gd name="T76" fmla="*/ 140242 w 2301876"/>
              <a:gd name="T77" fmla="*/ 134558 h 1941513"/>
              <a:gd name="T78" fmla="*/ 133677 w 2301876"/>
              <a:gd name="T79" fmla="*/ 1210760 h 1941513"/>
              <a:gd name="T80" fmla="*/ 198545 w 2301876"/>
              <a:gd name="T81" fmla="*/ 1290654 h 1941513"/>
              <a:gd name="T82" fmla="*/ 905010 w 2301876"/>
              <a:gd name="T83" fmla="*/ 1223901 h 1941513"/>
              <a:gd name="T84" fmla="*/ 906061 w 2301876"/>
              <a:gd name="T85" fmla="*/ 137186 h 1941513"/>
              <a:gd name="T86" fmla="*/ 1795088 w 2301876"/>
              <a:gd name="T87" fmla="*/ 130835 h 1941513"/>
              <a:gd name="T88" fmla="*/ 1869239 w 2301876"/>
              <a:gd name="T89" fmla="*/ 166040 h 1941513"/>
              <a:gd name="T90" fmla="*/ 1904211 w 2301876"/>
              <a:gd name="T91" fmla="*/ 240391 h 1941513"/>
              <a:gd name="T92" fmla="*/ 1879757 w 2301876"/>
              <a:gd name="T93" fmla="*/ 1330166 h 1941513"/>
              <a:gd name="T94" fmla="*/ 1769057 w 2301876"/>
              <a:gd name="T95" fmla="*/ 1410033 h 1941513"/>
              <a:gd name="T96" fmla="*/ 1237904 w 2301876"/>
              <a:gd name="T97" fmla="*/ 1415550 h 1941513"/>
              <a:gd name="T98" fmla="*/ 1189785 w 2301876"/>
              <a:gd name="T99" fmla="*/ 1139429 h 1941513"/>
              <a:gd name="T100" fmla="*/ 1756435 w 2301876"/>
              <a:gd name="T101" fmla="*/ 1159921 h 1941513"/>
              <a:gd name="T102" fmla="*/ 1799821 w 2301876"/>
              <a:gd name="T103" fmla="*/ 1088198 h 1941513"/>
              <a:gd name="T104" fmla="*/ 898445 w 2301876"/>
              <a:gd name="T105" fmla="*/ 262 h 1941513"/>
              <a:gd name="T106" fmla="*/ 992990 w 2301876"/>
              <a:gd name="T107" fmla="*/ 39421 h 1941513"/>
              <a:gd name="T108" fmla="*/ 1041313 w 2301876"/>
              <a:gd name="T109" fmla="*/ 129302 h 1941513"/>
              <a:gd name="T110" fmla="*/ 1017414 w 2301876"/>
              <a:gd name="T111" fmla="*/ 1483030 h 1941513"/>
              <a:gd name="T112" fmla="*/ 887939 w 2301876"/>
              <a:gd name="T113" fmla="*/ 1588417 h 1941513"/>
              <a:gd name="T114" fmla="*/ 200909 w 2301876"/>
              <a:gd name="T115" fmla="*/ 1599454 h 1941513"/>
              <a:gd name="T116" fmla="*/ 45959 w 2301876"/>
              <a:gd name="T117" fmla="*/ 1513779 h 1941513"/>
              <a:gd name="T118" fmla="*/ 0 w 2301876"/>
              <a:gd name="T119" fmla="*/ 152429 h 1941513"/>
              <a:gd name="T120" fmla="*/ 34667 w 2301876"/>
              <a:gd name="T121" fmla="*/ 55452 h 1941513"/>
              <a:gd name="T122" fmla="*/ 121596 w 2301876"/>
              <a:gd name="T123" fmla="*/ 2891 h 194151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2301876" h="1941513">
                <a:moveTo>
                  <a:pt x="475693" y="1664563"/>
                </a:moveTo>
                <a:lnTo>
                  <a:pt x="471250" y="1664880"/>
                </a:lnTo>
                <a:lnTo>
                  <a:pt x="466490" y="1665198"/>
                </a:lnTo>
                <a:lnTo>
                  <a:pt x="462047" y="1665515"/>
                </a:lnTo>
                <a:lnTo>
                  <a:pt x="457605" y="1666468"/>
                </a:lnTo>
                <a:lnTo>
                  <a:pt x="453162" y="1667421"/>
                </a:lnTo>
                <a:lnTo>
                  <a:pt x="449354" y="1668691"/>
                </a:lnTo>
                <a:lnTo>
                  <a:pt x="440786" y="1671550"/>
                </a:lnTo>
                <a:lnTo>
                  <a:pt x="433170" y="1675679"/>
                </a:lnTo>
                <a:lnTo>
                  <a:pt x="425553" y="1680125"/>
                </a:lnTo>
                <a:lnTo>
                  <a:pt x="418572" y="1685207"/>
                </a:lnTo>
                <a:lnTo>
                  <a:pt x="412542" y="1691241"/>
                </a:lnTo>
                <a:lnTo>
                  <a:pt x="406513" y="1697276"/>
                </a:lnTo>
                <a:lnTo>
                  <a:pt x="401435" y="1704263"/>
                </a:lnTo>
                <a:lnTo>
                  <a:pt x="396993" y="1711886"/>
                </a:lnTo>
                <a:lnTo>
                  <a:pt x="392867" y="1719508"/>
                </a:lnTo>
                <a:lnTo>
                  <a:pt x="390011" y="1728083"/>
                </a:lnTo>
                <a:lnTo>
                  <a:pt x="388742" y="1732212"/>
                </a:lnTo>
                <a:lnTo>
                  <a:pt x="387790" y="1736341"/>
                </a:lnTo>
                <a:lnTo>
                  <a:pt x="386838" y="1740787"/>
                </a:lnTo>
                <a:lnTo>
                  <a:pt x="386203" y="1745552"/>
                </a:lnTo>
                <a:lnTo>
                  <a:pt x="385886" y="1749998"/>
                </a:lnTo>
                <a:lnTo>
                  <a:pt x="385886" y="1754444"/>
                </a:lnTo>
                <a:lnTo>
                  <a:pt x="385886" y="1759209"/>
                </a:lnTo>
                <a:lnTo>
                  <a:pt x="386203" y="1763655"/>
                </a:lnTo>
                <a:lnTo>
                  <a:pt x="386838" y="1768419"/>
                </a:lnTo>
                <a:lnTo>
                  <a:pt x="387790" y="1772865"/>
                </a:lnTo>
                <a:lnTo>
                  <a:pt x="388742" y="1776994"/>
                </a:lnTo>
                <a:lnTo>
                  <a:pt x="390011" y="1781441"/>
                </a:lnTo>
                <a:lnTo>
                  <a:pt x="392867" y="1789698"/>
                </a:lnTo>
                <a:lnTo>
                  <a:pt x="396993" y="1797639"/>
                </a:lnTo>
                <a:lnTo>
                  <a:pt x="401435" y="1804943"/>
                </a:lnTo>
                <a:lnTo>
                  <a:pt x="406513" y="1812248"/>
                </a:lnTo>
                <a:lnTo>
                  <a:pt x="412542" y="1818283"/>
                </a:lnTo>
                <a:lnTo>
                  <a:pt x="418572" y="1824317"/>
                </a:lnTo>
                <a:lnTo>
                  <a:pt x="425553" y="1829399"/>
                </a:lnTo>
                <a:lnTo>
                  <a:pt x="433170" y="1833845"/>
                </a:lnTo>
                <a:lnTo>
                  <a:pt x="440786" y="1837657"/>
                </a:lnTo>
                <a:lnTo>
                  <a:pt x="449354" y="1840515"/>
                </a:lnTo>
                <a:lnTo>
                  <a:pt x="453162" y="1842103"/>
                </a:lnTo>
                <a:lnTo>
                  <a:pt x="457605" y="1842738"/>
                </a:lnTo>
                <a:lnTo>
                  <a:pt x="462047" y="1843374"/>
                </a:lnTo>
                <a:lnTo>
                  <a:pt x="466490" y="1844326"/>
                </a:lnTo>
                <a:lnTo>
                  <a:pt x="471250" y="1844644"/>
                </a:lnTo>
                <a:lnTo>
                  <a:pt x="475693" y="1844644"/>
                </a:lnTo>
                <a:lnTo>
                  <a:pt x="784465" y="1844644"/>
                </a:lnTo>
                <a:lnTo>
                  <a:pt x="788908" y="1844644"/>
                </a:lnTo>
                <a:lnTo>
                  <a:pt x="793668" y="1844326"/>
                </a:lnTo>
                <a:lnTo>
                  <a:pt x="798111" y="1843374"/>
                </a:lnTo>
                <a:lnTo>
                  <a:pt x="802553" y="1842738"/>
                </a:lnTo>
                <a:lnTo>
                  <a:pt x="806996" y="1842103"/>
                </a:lnTo>
                <a:lnTo>
                  <a:pt x="811122" y="1840515"/>
                </a:lnTo>
                <a:lnTo>
                  <a:pt x="819690" y="1837657"/>
                </a:lnTo>
                <a:lnTo>
                  <a:pt x="827306" y="1833845"/>
                </a:lnTo>
                <a:lnTo>
                  <a:pt x="834605" y="1829399"/>
                </a:lnTo>
                <a:lnTo>
                  <a:pt x="841586" y="1824317"/>
                </a:lnTo>
                <a:lnTo>
                  <a:pt x="847933" y="1818283"/>
                </a:lnTo>
                <a:lnTo>
                  <a:pt x="853963" y="1812248"/>
                </a:lnTo>
                <a:lnTo>
                  <a:pt x="859040" y="1804943"/>
                </a:lnTo>
                <a:lnTo>
                  <a:pt x="863483" y="1797639"/>
                </a:lnTo>
                <a:lnTo>
                  <a:pt x="867608" y="1789698"/>
                </a:lnTo>
                <a:lnTo>
                  <a:pt x="870464" y="1781441"/>
                </a:lnTo>
                <a:lnTo>
                  <a:pt x="871734" y="1776994"/>
                </a:lnTo>
                <a:lnTo>
                  <a:pt x="872686" y="1772865"/>
                </a:lnTo>
                <a:lnTo>
                  <a:pt x="873320" y="1768419"/>
                </a:lnTo>
                <a:lnTo>
                  <a:pt x="873638" y="1763655"/>
                </a:lnTo>
                <a:lnTo>
                  <a:pt x="874272" y="1759209"/>
                </a:lnTo>
                <a:lnTo>
                  <a:pt x="874590" y="1754444"/>
                </a:lnTo>
                <a:lnTo>
                  <a:pt x="874272" y="1749998"/>
                </a:lnTo>
                <a:lnTo>
                  <a:pt x="873638" y="1745552"/>
                </a:lnTo>
                <a:lnTo>
                  <a:pt x="873320" y="1740787"/>
                </a:lnTo>
                <a:lnTo>
                  <a:pt x="872686" y="1736341"/>
                </a:lnTo>
                <a:lnTo>
                  <a:pt x="871734" y="1732212"/>
                </a:lnTo>
                <a:lnTo>
                  <a:pt x="870464" y="1728083"/>
                </a:lnTo>
                <a:lnTo>
                  <a:pt x="867608" y="1719508"/>
                </a:lnTo>
                <a:lnTo>
                  <a:pt x="863483" y="1711886"/>
                </a:lnTo>
                <a:lnTo>
                  <a:pt x="859040" y="1704263"/>
                </a:lnTo>
                <a:lnTo>
                  <a:pt x="853963" y="1697276"/>
                </a:lnTo>
                <a:lnTo>
                  <a:pt x="847933" y="1691241"/>
                </a:lnTo>
                <a:lnTo>
                  <a:pt x="841586" y="1685207"/>
                </a:lnTo>
                <a:lnTo>
                  <a:pt x="834605" y="1680125"/>
                </a:lnTo>
                <a:lnTo>
                  <a:pt x="827306" y="1675679"/>
                </a:lnTo>
                <a:lnTo>
                  <a:pt x="819690" y="1671550"/>
                </a:lnTo>
                <a:lnTo>
                  <a:pt x="811122" y="1668691"/>
                </a:lnTo>
                <a:lnTo>
                  <a:pt x="806996" y="1667421"/>
                </a:lnTo>
                <a:lnTo>
                  <a:pt x="802553" y="1666468"/>
                </a:lnTo>
                <a:lnTo>
                  <a:pt x="798111" y="1665515"/>
                </a:lnTo>
                <a:lnTo>
                  <a:pt x="793668" y="1665198"/>
                </a:lnTo>
                <a:lnTo>
                  <a:pt x="788908" y="1664880"/>
                </a:lnTo>
                <a:lnTo>
                  <a:pt x="784465" y="1664563"/>
                </a:lnTo>
                <a:lnTo>
                  <a:pt x="475693" y="1664563"/>
                </a:lnTo>
                <a:close/>
                <a:moveTo>
                  <a:pt x="1670551" y="1495108"/>
                </a:moveTo>
                <a:lnTo>
                  <a:pt x="1662926" y="1495425"/>
                </a:lnTo>
                <a:lnTo>
                  <a:pt x="1655936" y="1496695"/>
                </a:lnTo>
                <a:lnTo>
                  <a:pt x="1648946" y="1498283"/>
                </a:lnTo>
                <a:lnTo>
                  <a:pt x="1642274" y="1500823"/>
                </a:lnTo>
                <a:lnTo>
                  <a:pt x="1636237" y="1503998"/>
                </a:lnTo>
                <a:lnTo>
                  <a:pt x="1629882" y="1507490"/>
                </a:lnTo>
                <a:lnTo>
                  <a:pt x="1624481" y="1511618"/>
                </a:lnTo>
                <a:lnTo>
                  <a:pt x="1619080" y="1516380"/>
                </a:lnTo>
                <a:lnTo>
                  <a:pt x="1614631" y="1521778"/>
                </a:lnTo>
                <a:lnTo>
                  <a:pt x="1610183" y="1527175"/>
                </a:lnTo>
                <a:lnTo>
                  <a:pt x="1606688" y="1533208"/>
                </a:lnTo>
                <a:lnTo>
                  <a:pt x="1603511" y="1539240"/>
                </a:lnTo>
                <a:lnTo>
                  <a:pt x="1601605" y="1545908"/>
                </a:lnTo>
                <a:lnTo>
                  <a:pt x="1599698" y="1552893"/>
                </a:lnTo>
                <a:lnTo>
                  <a:pt x="1598427" y="1559878"/>
                </a:lnTo>
                <a:lnTo>
                  <a:pt x="1598110" y="1567498"/>
                </a:lnTo>
                <a:lnTo>
                  <a:pt x="1598427" y="1574800"/>
                </a:lnTo>
                <a:lnTo>
                  <a:pt x="1599698" y="1582103"/>
                </a:lnTo>
                <a:lnTo>
                  <a:pt x="1601605" y="1589088"/>
                </a:lnTo>
                <a:lnTo>
                  <a:pt x="1603511" y="1595755"/>
                </a:lnTo>
                <a:lnTo>
                  <a:pt x="1606688" y="1602105"/>
                </a:lnTo>
                <a:lnTo>
                  <a:pt x="1610183" y="1607820"/>
                </a:lnTo>
                <a:lnTo>
                  <a:pt x="1614631" y="1613535"/>
                </a:lnTo>
                <a:lnTo>
                  <a:pt x="1619080" y="1618615"/>
                </a:lnTo>
                <a:lnTo>
                  <a:pt x="1624481" y="1623378"/>
                </a:lnTo>
                <a:lnTo>
                  <a:pt x="1629882" y="1627505"/>
                </a:lnTo>
                <a:lnTo>
                  <a:pt x="1636237" y="1630998"/>
                </a:lnTo>
                <a:lnTo>
                  <a:pt x="1642274" y="1634173"/>
                </a:lnTo>
                <a:lnTo>
                  <a:pt x="1648946" y="1636713"/>
                </a:lnTo>
                <a:lnTo>
                  <a:pt x="1655936" y="1638300"/>
                </a:lnTo>
                <a:lnTo>
                  <a:pt x="1662926" y="1639253"/>
                </a:lnTo>
                <a:lnTo>
                  <a:pt x="1670551" y="1639570"/>
                </a:lnTo>
                <a:lnTo>
                  <a:pt x="1918697" y="1639570"/>
                </a:lnTo>
                <a:lnTo>
                  <a:pt x="1926004" y="1639253"/>
                </a:lnTo>
                <a:lnTo>
                  <a:pt x="1933630" y="1638300"/>
                </a:lnTo>
                <a:lnTo>
                  <a:pt x="1940620" y="1636713"/>
                </a:lnTo>
                <a:lnTo>
                  <a:pt x="1947292" y="1634173"/>
                </a:lnTo>
                <a:lnTo>
                  <a:pt x="1953329" y="1630998"/>
                </a:lnTo>
                <a:lnTo>
                  <a:pt x="1959366" y="1627505"/>
                </a:lnTo>
                <a:lnTo>
                  <a:pt x="1964767" y="1623378"/>
                </a:lnTo>
                <a:lnTo>
                  <a:pt x="1970168" y="1618615"/>
                </a:lnTo>
                <a:lnTo>
                  <a:pt x="1974934" y="1613535"/>
                </a:lnTo>
                <a:lnTo>
                  <a:pt x="1979065" y="1607820"/>
                </a:lnTo>
                <a:lnTo>
                  <a:pt x="1982560" y="1602105"/>
                </a:lnTo>
                <a:lnTo>
                  <a:pt x="1985419" y="1595755"/>
                </a:lnTo>
                <a:lnTo>
                  <a:pt x="1988279" y="1589088"/>
                </a:lnTo>
                <a:lnTo>
                  <a:pt x="1989868" y="1582103"/>
                </a:lnTo>
                <a:lnTo>
                  <a:pt x="1991138" y="1574800"/>
                </a:lnTo>
                <a:lnTo>
                  <a:pt x="1991456" y="1567498"/>
                </a:lnTo>
                <a:lnTo>
                  <a:pt x="1991138" y="1559878"/>
                </a:lnTo>
                <a:lnTo>
                  <a:pt x="1989868" y="1552893"/>
                </a:lnTo>
                <a:lnTo>
                  <a:pt x="1988279" y="1545908"/>
                </a:lnTo>
                <a:lnTo>
                  <a:pt x="1985419" y="1539240"/>
                </a:lnTo>
                <a:lnTo>
                  <a:pt x="1982560" y="1533208"/>
                </a:lnTo>
                <a:lnTo>
                  <a:pt x="1979065" y="1527175"/>
                </a:lnTo>
                <a:lnTo>
                  <a:pt x="1974934" y="1521778"/>
                </a:lnTo>
                <a:lnTo>
                  <a:pt x="1970168" y="1516380"/>
                </a:lnTo>
                <a:lnTo>
                  <a:pt x="1964767" y="1511618"/>
                </a:lnTo>
                <a:lnTo>
                  <a:pt x="1959366" y="1507490"/>
                </a:lnTo>
                <a:lnTo>
                  <a:pt x="1953329" y="1503998"/>
                </a:lnTo>
                <a:lnTo>
                  <a:pt x="1947292" y="1500823"/>
                </a:lnTo>
                <a:lnTo>
                  <a:pt x="1940620" y="1498283"/>
                </a:lnTo>
                <a:lnTo>
                  <a:pt x="1933630" y="1496695"/>
                </a:lnTo>
                <a:lnTo>
                  <a:pt x="1926004" y="1495425"/>
                </a:lnTo>
                <a:lnTo>
                  <a:pt x="1918697" y="1495108"/>
                </a:lnTo>
                <a:lnTo>
                  <a:pt x="1670551" y="1495108"/>
                </a:lnTo>
                <a:close/>
                <a:moveTo>
                  <a:pt x="1787673" y="611187"/>
                </a:moveTo>
                <a:lnTo>
                  <a:pt x="1794669" y="611187"/>
                </a:lnTo>
                <a:lnTo>
                  <a:pt x="1801665" y="611187"/>
                </a:lnTo>
                <a:lnTo>
                  <a:pt x="1808661" y="612140"/>
                </a:lnTo>
                <a:lnTo>
                  <a:pt x="1815338" y="613093"/>
                </a:lnTo>
                <a:lnTo>
                  <a:pt x="1822016" y="614681"/>
                </a:lnTo>
                <a:lnTo>
                  <a:pt x="1828694" y="616587"/>
                </a:lnTo>
                <a:lnTo>
                  <a:pt x="1835372" y="618810"/>
                </a:lnTo>
                <a:lnTo>
                  <a:pt x="1841732" y="621352"/>
                </a:lnTo>
                <a:lnTo>
                  <a:pt x="1847773" y="624210"/>
                </a:lnTo>
                <a:lnTo>
                  <a:pt x="1853815" y="627387"/>
                </a:lnTo>
                <a:lnTo>
                  <a:pt x="1859539" y="631198"/>
                </a:lnTo>
                <a:lnTo>
                  <a:pt x="1865581" y="635010"/>
                </a:lnTo>
                <a:lnTo>
                  <a:pt x="1870987" y="639457"/>
                </a:lnTo>
                <a:lnTo>
                  <a:pt x="1876393" y="643904"/>
                </a:lnTo>
                <a:lnTo>
                  <a:pt x="1881480" y="648986"/>
                </a:lnTo>
                <a:lnTo>
                  <a:pt x="1886568" y="654068"/>
                </a:lnTo>
                <a:lnTo>
                  <a:pt x="1891338" y="659151"/>
                </a:lnTo>
                <a:lnTo>
                  <a:pt x="1895790" y="665186"/>
                </a:lnTo>
                <a:lnTo>
                  <a:pt x="1900242" y="670903"/>
                </a:lnTo>
                <a:lnTo>
                  <a:pt x="1904376" y="677256"/>
                </a:lnTo>
                <a:lnTo>
                  <a:pt x="1908192" y="683609"/>
                </a:lnTo>
                <a:lnTo>
                  <a:pt x="1911690" y="690597"/>
                </a:lnTo>
                <a:lnTo>
                  <a:pt x="1915188" y="697267"/>
                </a:lnTo>
                <a:lnTo>
                  <a:pt x="1918049" y="704255"/>
                </a:lnTo>
                <a:lnTo>
                  <a:pt x="1920593" y="711561"/>
                </a:lnTo>
                <a:lnTo>
                  <a:pt x="1923137" y="718867"/>
                </a:lnTo>
                <a:lnTo>
                  <a:pt x="1925363" y="726808"/>
                </a:lnTo>
                <a:lnTo>
                  <a:pt x="1927271" y="734431"/>
                </a:lnTo>
                <a:lnTo>
                  <a:pt x="1928861" y="742690"/>
                </a:lnTo>
                <a:lnTo>
                  <a:pt x="1929815" y="750631"/>
                </a:lnTo>
                <a:lnTo>
                  <a:pt x="1930451" y="758889"/>
                </a:lnTo>
                <a:lnTo>
                  <a:pt x="1931405" y="767466"/>
                </a:lnTo>
                <a:lnTo>
                  <a:pt x="1931405" y="775724"/>
                </a:lnTo>
                <a:lnTo>
                  <a:pt x="1931723" y="784301"/>
                </a:lnTo>
                <a:lnTo>
                  <a:pt x="1932359" y="791924"/>
                </a:lnTo>
                <a:lnTo>
                  <a:pt x="1933313" y="799865"/>
                </a:lnTo>
                <a:lnTo>
                  <a:pt x="1934585" y="806853"/>
                </a:lnTo>
                <a:lnTo>
                  <a:pt x="1936175" y="813206"/>
                </a:lnTo>
                <a:lnTo>
                  <a:pt x="1938401" y="819241"/>
                </a:lnTo>
                <a:lnTo>
                  <a:pt x="1940627" y="824958"/>
                </a:lnTo>
                <a:lnTo>
                  <a:pt x="1943171" y="830041"/>
                </a:lnTo>
                <a:lnTo>
                  <a:pt x="1945715" y="834805"/>
                </a:lnTo>
                <a:lnTo>
                  <a:pt x="1948576" y="839252"/>
                </a:lnTo>
                <a:lnTo>
                  <a:pt x="1951756" y="843381"/>
                </a:lnTo>
                <a:lnTo>
                  <a:pt x="1954936" y="846875"/>
                </a:lnTo>
                <a:lnTo>
                  <a:pt x="1958116" y="850687"/>
                </a:lnTo>
                <a:lnTo>
                  <a:pt x="1961614" y="853546"/>
                </a:lnTo>
                <a:lnTo>
                  <a:pt x="1965430" y="856087"/>
                </a:lnTo>
                <a:lnTo>
                  <a:pt x="1968610" y="858946"/>
                </a:lnTo>
                <a:lnTo>
                  <a:pt x="1975606" y="862757"/>
                </a:lnTo>
                <a:lnTo>
                  <a:pt x="1982284" y="866251"/>
                </a:lnTo>
                <a:lnTo>
                  <a:pt x="1988643" y="868475"/>
                </a:lnTo>
                <a:lnTo>
                  <a:pt x="1994049" y="869745"/>
                </a:lnTo>
                <a:lnTo>
                  <a:pt x="1998819" y="871016"/>
                </a:lnTo>
                <a:lnTo>
                  <a:pt x="2002635" y="871334"/>
                </a:lnTo>
                <a:lnTo>
                  <a:pt x="2005815" y="871651"/>
                </a:lnTo>
                <a:lnTo>
                  <a:pt x="2005815" y="932320"/>
                </a:lnTo>
                <a:lnTo>
                  <a:pt x="1841096" y="932320"/>
                </a:lnTo>
                <a:lnTo>
                  <a:pt x="1841096" y="997119"/>
                </a:lnTo>
                <a:lnTo>
                  <a:pt x="1853815" y="999025"/>
                </a:lnTo>
                <a:lnTo>
                  <a:pt x="1865899" y="1001566"/>
                </a:lnTo>
                <a:lnTo>
                  <a:pt x="1877983" y="1004107"/>
                </a:lnTo>
                <a:lnTo>
                  <a:pt x="1890066" y="1007601"/>
                </a:lnTo>
                <a:lnTo>
                  <a:pt x="1901514" y="1011095"/>
                </a:lnTo>
                <a:lnTo>
                  <a:pt x="1912962" y="1015224"/>
                </a:lnTo>
                <a:lnTo>
                  <a:pt x="1923773" y="1019354"/>
                </a:lnTo>
                <a:lnTo>
                  <a:pt x="1934903" y="1024118"/>
                </a:lnTo>
                <a:lnTo>
                  <a:pt x="1945715" y="1029200"/>
                </a:lnTo>
                <a:lnTo>
                  <a:pt x="1956208" y="1034918"/>
                </a:lnTo>
                <a:lnTo>
                  <a:pt x="1966384" y="1040635"/>
                </a:lnTo>
                <a:lnTo>
                  <a:pt x="1976242" y="1046988"/>
                </a:lnTo>
                <a:lnTo>
                  <a:pt x="1986099" y="1053659"/>
                </a:lnTo>
                <a:lnTo>
                  <a:pt x="1995321" y="1060329"/>
                </a:lnTo>
                <a:lnTo>
                  <a:pt x="2003907" y="1067635"/>
                </a:lnTo>
                <a:lnTo>
                  <a:pt x="2012811" y="1074940"/>
                </a:lnTo>
                <a:lnTo>
                  <a:pt x="2021396" y="1082881"/>
                </a:lnTo>
                <a:lnTo>
                  <a:pt x="2029028" y="1090822"/>
                </a:lnTo>
                <a:lnTo>
                  <a:pt x="2036978" y="1099081"/>
                </a:lnTo>
                <a:lnTo>
                  <a:pt x="2044292" y="1107975"/>
                </a:lnTo>
                <a:lnTo>
                  <a:pt x="2051288" y="1116551"/>
                </a:lnTo>
                <a:lnTo>
                  <a:pt x="2057965" y="1125445"/>
                </a:lnTo>
                <a:lnTo>
                  <a:pt x="2064325" y="1135292"/>
                </a:lnTo>
                <a:lnTo>
                  <a:pt x="2069731" y="1144821"/>
                </a:lnTo>
                <a:lnTo>
                  <a:pt x="2075455" y="1154350"/>
                </a:lnTo>
                <a:lnTo>
                  <a:pt x="2080225" y="1164515"/>
                </a:lnTo>
                <a:lnTo>
                  <a:pt x="2084995" y="1174679"/>
                </a:lnTo>
                <a:lnTo>
                  <a:pt x="2089128" y="1185161"/>
                </a:lnTo>
                <a:lnTo>
                  <a:pt x="2092626" y="1195643"/>
                </a:lnTo>
                <a:lnTo>
                  <a:pt x="2095488" y="1206761"/>
                </a:lnTo>
                <a:lnTo>
                  <a:pt x="2098668" y="1217560"/>
                </a:lnTo>
                <a:lnTo>
                  <a:pt x="2100894" y="1228995"/>
                </a:lnTo>
                <a:lnTo>
                  <a:pt x="2103438" y="1336675"/>
                </a:lnTo>
                <a:lnTo>
                  <a:pt x="1485900" y="1336675"/>
                </a:lnTo>
                <a:lnTo>
                  <a:pt x="1488444" y="1228995"/>
                </a:lnTo>
                <a:lnTo>
                  <a:pt x="1490670" y="1217560"/>
                </a:lnTo>
                <a:lnTo>
                  <a:pt x="1493214" y="1206761"/>
                </a:lnTo>
                <a:lnTo>
                  <a:pt x="1496712" y="1195643"/>
                </a:lnTo>
                <a:lnTo>
                  <a:pt x="1500210" y="1185161"/>
                </a:lnTo>
                <a:lnTo>
                  <a:pt x="1504343" y="1174679"/>
                </a:lnTo>
                <a:lnTo>
                  <a:pt x="1508795" y="1164515"/>
                </a:lnTo>
                <a:lnTo>
                  <a:pt x="1513565" y="1154350"/>
                </a:lnTo>
                <a:lnTo>
                  <a:pt x="1519289" y="1144821"/>
                </a:lnTo>
                <a:lnTo>
                  <a:pt x="1525013" y="1135292"/>
                </a:lnTo>
                <a:lnTo>
                  <a:pt x="1531055" y="1125763"/>
                </a:lnTo>
                <a:lnTo>
                  <a:pt x="1537732" y="1116551"/>
                </a:lnTo>
                <a:lnTo>
                  <a:pt x="1544728" y="1107975"/>
                </a:lnTo>
                <a:lnTo>
                  <a:pt x="1552042" y="1099081"/>
                </a:lnTo>
                <a:lnTo>
                  <a:pt x="1559674" y="1090822"/>
                </a:lnTo>
                <a:lnTo>
                  <a:pt x="1567942" y="1082881"/>
                </a:lnTo>
                <a:lnTo>
                  <a:pt x="1576209" y="1074940"/>
                </a:lnTo>
                <a:lnTo>
                  <a:pt x="1584795" y="1067635"/>
                </a:lnTo>
                <a:lnTo>
                  <a:pt x="1593699" y="1060329"/>
                </a:lnTo>
                <a:lnTo>
                  <a:pt x="1603239" y="1053659"/>
                </a:lnTo>
                <a:lnTo>
                  <a:pt x="1613096" y="1046988"/>
                </a:lnTo>
                <a:lnTo>
                  <a:pt x="1622954" y="1040635"/>
                </a:lnTo>
                <a:lnTo>
                  <a:pt x="1632812" y="1034918"/>
                </a:lnTo>
                <a:lnTo>
                  <a:pt x="1643305" y="1029200"/>
                </a:lnTo>
                <a:lnTo>
                  <a:pt x="1654117" y="1024118"/>
                </a:lnTo>
                <a:lnTo>
                  <a:pt x="1664929" y="1019671"/>
                </a:lnTo>
                <a:lnTo>
                  <a:pt x="1676058" y="1015224"/>
                </a:lnTo>
                <a:lnTo>
                  <a:pt x="1687506" y="1011095"/>
                </a:lnTo>
                <a:lnTo>
                  <a:pt x="1699272" y="1007601"/>
                </a:lnTo>
                <a:lnTo>
                  <a:pt x="1711355" y="1004107"/>
                </a:lnTo>
                <a:lnTo>
                  <a:pt x="1723439" y="1001566"/>
                </a:lnTo>
                <a:lnTo>
                  <a:pt x="1735523" y="999025"/>
                </a:lnTo>
                <a:lnTo>
                  <a:pt x="1747924" y="997119"/>
                </a:lnTo>
                <a:lnTo>
                  <a:pt x="1747924" y="932320"/>
                </a:lnTo>
                <a:lnTo>
                  <a:pt x="1583205" y="932320"/>
                </a:lnTo>
                <a:lnTo>
                  <a:pt x="1583205" y="871651"/>
                </a:lnTo>
                <a:lnTo>
                  <a:pt x="1586385" y="871334"/>
                </a:lnTo>
                <a:lnTo>
                  <a:pt x="1590201" y="870698"/>
                </a:lnTo>
                <a:lnTo>
                  <a:pt x="1594971" y="869110"/>
                </a:lnTo>
                <a:lnTo>
                  <a:pt x="1600377" y="867204"/>
                </a:lnTo>
                <a:lnTo>
                  <a:pt x="1606736" y="864663"/>
                </a:lnTo>
                <a:lnTo>
                  <a:pt x="1613414" y="861487"/>
                </a:lnTo>
                <a:lnTo>
                  <a:pt x="1620410" y="857358"/>
                </a:lnTo>
                <a:lnTo>
                  <a:pt x="1624226" y="854816"/>
                </a:lnTo>
                <a:lnTo>
                  <a:pt x="1627406" y="851958"/>
                </a:lnTo>
                <a:lnTo>
                  <a:pt x="1630586" y="848464"/>
                </a:lnTo>
                <a:lnTo>
                  <a:pt x="1634084" y="845287"/>
                </a:lnTo>
                <a:lnTo>
                  <a:pt x="1637264" y="841476"/>
                </a:lnTo>
                <a:lnTo>
                  <a:pt x="1640444" y="837346"/>
                </a:lnTo>
                <a:lnTo>
                  <a:pt x="1643305" y="832899"/>
                </a:lnTo>
                <a:lnTo>
                  <a:pt x="1646167" y="828135"/>
                </a:lnTo>
                <a:lnTo>
                  <a:pt x="1648393" y="823052"/>
                </a:lnTo>
                <a:lnTo>
                  <a:pt x="1650619" y="817653"/>
                </a:lnTo>
                <a:lnTo>
                  <a:pt x="1652845" y="811617"/>
                </a:lnTo>
                <a:lnTo>
                  <a:pt x="1654435" y="805265"/>
                </a:lnTo>
                <a:lnTo>
                  <a:pt x="1655707" y="798594"/>
                </a:lnTo>
                <a:lnTo>
                  <a:pt x="1656979" y="791289"/>
                </a:lnTo>
                <a:lnTo>
                  <a:pt x="1657297" y="783983"/>
                </a:lnTo>
                <a:lnTo>
                  <a:pt x="1657615" y="775724"/>
                </a:lnTo>
                <a:lnTo>
                  <a:pt x="1657933" y="767466"/>
                </a:lnTo>
                <a:lnTo>
                  <a:pt x="1658569" y="758889"/>
                </a:lnTo>
                <a:lnTo>
                  <a:pt x="1659205" y="750631"/>
                </a:lnTo>
                <a:lnTo>
                  <a:pt x="1660477" y="742690"/>
                </a:lnTo>
                <a:lnTo>
                  <a:pt x="1662067" y="734431"/>
                </a:lnTo>
                <a:lnTo>
                  <a:pt x="1663975" y="726808"/>
                </a:lnTo>
                <a:lnTo>
                  <a:pt x="1666201" y="718867"/>
                </a:lnTo>
                <a:lnTo>
                  <a:pt x="1668427" y="711561"/>
                </a:lnTo>
                <a:lnTo>
                  <a:pt x="1671289" y="704255"/>
                </a:lnTo>
                <a:lnTo>
                  <a:pt x="1674151" y="697267"/>
                </a:lnTo>
                <a:lnTo>
                  <a:pt x="1677648" y="690597"/>
                </a:lnTo>
                <a:lnTo>
                  <a:pt x="1680828" y="683609"/>
                </a:lnTo>
                <a:lnTo>
                  <a:pt x="1684962" y="677256"/>
                </a:lnTo>
                <a:lnTo>
                  <a:pt x="1689096" y="670903"/>
                </a:lnTo>
                <a:lnTo>
                  <a:pt x="1693230" y="665186"/>
                </a:lnTo>
                <a:lnTo>
                  <a:pt x="1698000" y="659151"/>
                </a:lnTo>
                <a:lnTo>
                  <a:pt x="1702770" y="654068"/>
                </a:lnTo>
                <a:lnTo>
                  <a:pt x="1707540" y="648986"/>
                </a:lnTo>
                <a:lnTo>
                  <a:pt x="1712627" y="643904"/>
                </a:lnTo>
                <a:lnTo>
                  <a:pt x="1718351" y="639457"/>
                </a:lnTo>
                <a:lnTo>
                  <a:pt x="1723757" y="635010"/>
                </a:lnTo>
                <a:lnTo>
                  <a:pt x="1729163" y="631198"/>
                </a:lnTo>
                <a:lnTo>
                  <a:pt x="1735205" y="627387"/>
                </a:lnTo>
                <a:lnTo>
                  <a:pt x="1741565" y="624210"/>
                </a:lnTo>
                <a:lnTo>
                  <a:pt x="1747288" y="621352"/>
                </a:lnTo>
                <a:lnTo>
                  <a:pt x="1753966" y="618810"/>
                </a:lnTo>
                <a:lnTo>
                  <a:pt x="1760326" y="616587"/>
                </a:lnTo>
                <a:lnTo>
                  <a:pt x="1767004" y="614681"/>
                </a:lnTo>
                <a:lnTo>
                  <a:pt x="1773682" y="613093"/>
                </a:lnTo>
                <a:lnTo>
                  <a:pt x="1780677" y="612140"/>
                </a:lnTo>
                <a:lnTo>
                  <a:pt x="1787673" y="611187"/>
                </a:lnTo>
                <a:close/>
                <a:moveTo>
                  <a:pt x="630238" y="565150"/>
                </a:moveTo>
                <a:lnTo>
                  <a:pt x="639136" y="565468"/>
                </a:lnTo>
                <a:lnTo>
                  <a:pt x="647397" y="566420"/>
                </a:lnTo>
                <a:lnTo>
                  <a:pt x="655977" y="567372"/>
                </a:lnTo>
                <a:lnTo>
                  <a:pt x="664557" y="569276"/>
                </a:lnTo>
                <a:lnTo>
                  <a:pt x="672501" y="571498"/>
                </a:lnTo>
                <a:lnTo>
                  <a:pt x="680762" y="574354"/>
                </a:lnTo>
                <a:lnTo>
                  <a:pt x="689024" y="577211"/>
                </a:lnTo>
                <a:lnTo>
                  <a:pt x="696333" y="581020"/>
                </a:lnTo>
                <a:lnTo>
                  <a:pt x="703959" y="585463"/>
                </a:lnTo>
                <a:lnTo>
                  <a:pt x="711268" y="589907"/>
                </a:lnTo>
                <a:lnTo>
                  <a:pt x="718258" y="594667"/>
                </a:lnTo>
                <a:lnTo>
                  <a:pt x="725249" y="600063"/>
                </a:lnTo>
                <a:lnTo>
                  <a:pt x="731922" y="605776"/>
                </a:lnTo>
                <a:lnTo>
                  <a:pt x="738278" y="611489"/>
                </a:lnTo>
                <a:lnTo>
                  <a:pt x="744633" y="618154"/>
                </a:lnTo>
                <a:lnTo>
                  <a:pt x="750353" y="624820"/>
                </a:lnTo>
                <a:lnTo>
                  <a:pt x="756072" y="632437"/>
                </a:lnTo>
                <a:lnTo>
                  <a:pt x="761474" y="639737"/>
                </a:lnTo>
                <a:lnTo>
                  <a:pt x="766241" y="647354"/>
                </a:lnTo>
                <a:lnTo>
                  <a:pt x="771007" y="655289"/>
                </a:lnTo>
                <a:lnTo>
                  <a:pt x="775456" y="663541"/>
                </a:lnTo>
                <a:lnTo>
                  <a:pt x="779587" y="672111"/>
                </a:lnTo>
                <a:lnTo>
                  <a:pt x="783400" y="680998"/>
                </a:lnTo>
                <a:lnTo>
                  <a:pt x="786895" y="690202"/>
                </a:lnTo>
                <a:lnTo>
                  <a:pt x="790073" y="699406"/>
                </a:lnTo>
                <a:lnTo>
                  <a:pt x="792615" y="708611"/>
                </a:lnTo>
                <a:lnTo>
                  <a:pt x="794839" y="718450"/>
                </a:lnTo>
                <a:lnTo>
                  <a:pt x="796746" y="728606"/>
                </a:lnTo>
                <a:lnTo>
                  <a:pt x="798017" y="738445"/>
                </a:lnTo>
                <a:lnTo>
                  <a:pt x="799288" y="748919"/>
                </a:lnTo>
                <a:lnTo>
                  <a:pt x="799923" y="759076"/>
                </a:lnTo>
                <a:lnTo>
                  <a:pt x="800241" y="769550"/>
                </a:lnTo>
                <a:lnTo>
                  <a:pt x="799923" y="777802"/>
                </a:lnTo>
                <a:lnTo>
                  <a:pt x="799606" y="786054"/>
                </a:lnTo>
                <a:lnTo>
                  <a:pt x="798970" y="793989"/>
                </a:lnTo>
                <a:lnTo>
                  <a:pt x="798017" y="801923"/>
                </a:lnTo>
                <a:lnTo>
                  <a:pt x="797064" y="809541"/>
                </a:lnTo>
                <a:lnTo>
                  <a:pt x="795475" y="817476"/>
                </a:lnTo>
                <a:lnTo>
                  <a:pt x="793568" y="825093"/>
                </a:lnTo>
                <a:lnTo>
                  <a:pt x="791979" y="832710"/>
                </a:lnTo>
                <a:lnTo>
                  <a:pt x="789755" y="840328"/>
                </a:lnTo>
                <a:lnTo>
                  <a:pt x="787531" y="847310"/>
                </a:lnTo>
                <a:lnTo>
                  <a:pt x="784671" y="854293"/>
                </a:lnTo>
                <a:lnTo>
                  <a:pt x="781811" y="861276"/>
                </a:lnTo>
                <a:lnTo>
                  <a:pt x="778951" y="868258"/>
                </a:lnTo>
                <a:lnTo>
                  <a:pt x="775456" y="874923"/>
                </a:lnTo>
                <a:lnTo>
                  <a:pt x="772278" y="880954"/>
                </a:lnTo>
                <a:lnTo>
                  <a:pt x="768465" y="887619"/>
                </a:lnTo>
                <a:lnTo>
                  <a:pt x="764970" y="893649"/>
                </a:lnTo>
                <a:lnTo>
                  <a:pt x="760839" y="899680"/>
                </a:lnTo>
                <a:lnTo>
                  <a:pt x="756708" y="905393"/>
                </a:lnTo>
                <a:lnTo>
                  <a:pt x="752259" y="911106"/>
                </a:lnTo>
                <a:lnTo>
                  <a:pt x="747810" y="916501"/>
                </a:lnTo>
                <a:lnTo>
                  <a:pt x="743044" y="921580"/>
                </a:lnTo>
                <a:lnTo>
                  <a:pt x="738278" y="926341"/>
                </a:lnTo>
                <a:lnTo>
                  <a:pt x="733193" y="931101"/>
                </a:lnTo>
                <a:lnTo>
                  <a:pt x="728109" y="936180"/>
                </a:lnTo>
                <a:lnTo>
                  <a:pt x="722707" y="939988"/>
                </a:lnTo>
                <a:lnTo>
                  <a:pt x="717305" y="944114"/>
                </a:lnTo>
                <a:lnTo>
                  <a:pt x="711903" y="948241"/>
                </a:lnTo>
                <a:lnTo>
                  <a:pt x="706183" y="951414"/>
                </a:lnTo>
                <a:lnTo>
                  <a:pt x="700464" y="954906"/>
                </a:lnTo>
                <a:lnTo>
                  <a:pt x="694426" y="958080"/>
                </a:lnTo>
                <a:lnTo>
                  <a:pt x="688071" y="960619"/>
                </a:lnTo>
                <a:lnTo>
                  <a:pt x="688071" y="1044727"/>
                </a:lnTo>
                <a:lnTo>
                  <a:pt x="703641" y="1047266"/>
                </a:lnTo>
                <a:lnTo>
                  <a:pt x="718894" y="1050440"/>
                </a:lnTo>
                <a:lnTo>
                  <a:pt x="733829" y="1053614"/>
                </a:lnTo>
                <a:lnTo>
                  <a:pt x="748764" y="1057740"/>
                </a:lnTo>
                <a:lnTo>
                  <a:pt x="763063" y="1062184"/>
                </a:lnTo>
                <a:lnTo>
                  <a:pt x="777045" y="1066945"/>
                </a:lnTo>
                <a:lnTo>
                  <a:pt x="791026" y="1072340"/>
                </a:lnTo>
                <a:lnTo>
                  <a:pt x="804690" y="1078371"/>
                </a:lnTo>
                <a:lnTo>
                  <a:pt x="818036" y="1085036"/>
                </a:lnTo>
                <a:lnTo>
                  <a:pt x="831064" y="1091701"/>
                </a:lnTo>
                <a:lnTo>
                  <a:pt x="843775" y="1099001"/>
                </a:lnTo>
                <a:lnTo>
                  <a:pt x="856167" y="1106618"/>
                </a:lnTo>
                <a:lnTo>
                  <a:pt x="867925" y="1114871"/>
                </a:lnTo>
                <a:lnTo>
                  <a:pt x="879682" y="1123440"/>
                </a:lnTo>
                <a:lnTo>
                  <a:pt x="890804" y="1132010"/>
                </a:lnTo>
                <a:lnTo>
                  <a:pt x="901925" y="1141214"/>
                </a:lnTo>
                <a:lnTo>
                  <a:pt x="912094" y="1151370"/>
                </a:lnTo>
                <a:lnTo>
                  <a:pt x="921944" y="1161210"/>
                </a:lnTo>
                <a:lnTo>
                  <a:pt x="931795" y="1171683"/>
                </a:lnTo>
                <a:lnTo>
                  <a:pt x="940692" y="1182157"/>
                </a:lnTo>
                <a:lnTo>
                  <a:pt x="949272" y="1193266"/>
                </a:lnTo>
                <a:lnTo>
                  <a:pt x="957534" y="1204692"/>
                </a:lnTo>
                <a:lnTo>
                  <a:pt x="965160" y="1216118"/>
                </a:lnTo>
                <a:lnTo>
                  <a:pt x="972151" y="1227862"/>
                </a:lnTo>
                <a:lnTo>
                  <a:pt x="979142" y="1240557"/>
                </a:lnTo>
                <a:lnTo>
                  <a:pt x="985179" y="1252618"/>
                </a:lnTo>
                <a:lnTo>
                  <a:pt x="991217" y="1265631"/>
                </a:lnTo>
                <a:lnTo>
                  <a:pt x="995983" y="1278327"/>
                </a:lnTo>
                <a:lnTo>
                  <a:pt x="1000749" y="1291657"/>
                </a:lnTo>
                <a:lnTo>
                  <a:pt x="1004880" y="1304988"/>
                </a:lnTo>
                <a:lnTo>
                  <a:pt x="1008058" y="1318635"/>
                </a:lnTo>
                <a:lnTo>
                  <a:pt x="1010600" y="1332600"/>
                </a:lnTo>
                <a:lnTo>
                  <a:pt x="1014413" y="1484313"/>
                </a:lnTo>
                <a:lnTo>
                  <a:pt x="246063" y="1484313"/>
                </a:lnTo>
                <a:lnTo>
                  <a:pt x="249876" y="1332600"/>
                </a:lnTo>
                <a:lnTo>
                  <a:pt x="252419" y="1318635"/>
                </a:lnTo>
                <a:lnTo>
                  <a:pt x="255596" y="1304988"/>
                </a:lnTo>
                <a:lnTo>
                  <a:pt x="259727" y="1291657"/>
                </a:lnTo>
                <a:lnTo>
                  <a:pt x="264176" y="1278327"/>
                </a:lnTo>
                <a:lnTo>
                  <a:pt x="269260" y="1265631"/>
                </a:lnTo>
                <a:lnTo>
                  <a:pt x="275297" y="1252618"/>
                </a:lnTo>
                <a:lnTo>
                  <a:pt x="281017" y="1240557"/>
                </a:lnTo>
                <a:lnTo>
                  <a:pt x="288008" y="1227862"/>
                </a:lnTo>
                <a:lnTo>
                  <a:pt x="294999" y="1216118"/>
                </a:lnTo>
                <a:lnTo>
                  <a:pt x="302943" y="1204692"/>
                </a:lnTo>
                <a:lnTo>
                  <a:pt x="310887" y="1193266"/>
                </a:lnTo>
                <a:lnTo>
                  <a:pt x="319784" y="1182157"/>
                </a:lnTo>
                <a:lnTo>
                  <a:pt x="328682" y="1171683"/>
                </a:lnTo>
                <a:lnTo>
                  <a:pt x="338214" y="1161210"/>
                </a:lnTo>
                <a:lnTo>
                  <a:pt x="348383" y="1151370"/>
                </a:lnTo>
                <a:lnTo>
                  <a:pt x="358869" y="1141214"/>
                </a:lnTo>
                <a:lnTo>
                  <a:pt x="369673" y="1132010"/>
                </a:lnTo>
                <a:lnTo>
                  <a:pt x="380795" y="1123440"/>
                </a:lnTo>
                <a:lnTo>
                  <a:pt x="392552" y="1114871"/>
                </a:lnTo>
                <a:lnTo>
                  <a:pt x="404309" y="1106618"/>
                </a:lnTo>
                <a:lnTo>
                  <a:pt x="417020" y="1099001"/>
                </a:lnTo>
                <a:lnTo>
                  <a:pt x="429412" y="1091701"/>
                </a:lnTo>
                <a:lnTo>
                  <a:pt x="442441" y="1085036"/>
                </a:lnTo>
                <a:lnTo>
                  <a:pt x="455787" y="1078371"/>
                </a:lnTo>
                <a:lnTo>
                  <a:pt x="469450" y="1072340"/>
                </a:lnTo>
                <a:lnTo>
                  <a:pt x="483432" y="1066945"/>
                </a:lnTo>
                <a:lnTo>
                  <a:pt x="497413" y="1062184"/>
                </a:lnTo>
                <a:lnTo>
                  <a:pt x="511713" y="1057740"/>
                </a:lnTo>
                <a:lnTo>
                  <a:pt x="526648" y="1053614"/>
                </a:lnTo>
                <a:lnTo>
                  <a:pt x="541582" y="1050440"/>
                </a:lnTo>
                <a:lnTo>
                  <a:pt x="556835" y="1047266"/>
                </a:lnTo>
                <a:lnTo>
                  <a:pt x="571770" y="1044727"/>
                </a:lnTo>
                <a:lnTo>
                  <a:pt x="571770" y="960619"/>
                </a:lnTo>
                <a:lnTo>
                  <a:pt x="566050" y="958080"/>
                </a:lnTo>
                <a:lnTo>
                  <a:pt x="560013" y="954906"/>
                </a:lnTo>
                <a:lnTo>
                  <a:pt x="554293" y="951414"/>
                </a:lnTo>
                <a:lnTo>
                  <a:pt x="548573" y="948241"/>
                </a:lnTo>
                <a:lnTo>
                  <a:pt x="543171" y="944114"/>
                </a:lnTo>
                <a:lnTo>
                  <a:pt x="537452" y="939988"/>
                </a:lnTo>
                <a:lnTo>
                  <a:pt x="532367" y="935545"/>
                </a:lnTo>
                <a:lnTo>
                  <a:pt x="527283" y="931101"/>
                </a:lnTo>
                <a:lnTo>
                  <a:pt x="522199" y="926341"/>
                </a:lnTo>
                <a:lnTo>
                  <a:pt x="517433" y="921580"/>
                </a:lnTo>
                <a:lnTo>
                  <a:pt x="512348" y="916501"/>
                </a:lnTo>
                <a:lnTo>
                  <a:pt x="507900" y="911106"/>
                </a:lnTo>
                <a:lnTo>
                  <a:pt x="503769" y="905393"/>
                </a:lnTo>
                <a:lnTo>
                  <a:pt x="499638" y="899680"/>
                </a:lnTo>
                <a:lnTo>
                  <a:pt x="495507" y="893649"/>
                </a:lnTo>
                <a:lnTo>
                  <a:pt x="491694" y="887302"/>
                </a:lnTo>
                <a:lnTo>
                  <a:pt x="488198" y="880954"/>
                </a:lnTo>
                <a:lnTo>
                  <a:pt x="484385" y="874923"/>
                </a:lnTo>
                <a:lnTo>
                  <a:pt x="481525" y="868258"/>
                </a:lnTo>
                <a:lnTo>
                  <a:pt x="478665" y="861276"/>
                </a:lnTo>
                <a:lnTo>
                  <a:pt x="475488" y="854293"/>
                </a:lnTo>
                <a:lnTo>
                  <a:pt x="472946" y="847310"/>
                </a:lnTo>
                <a:lnTo>
                  <a:pt x="470404" y="839693"/>
                </a:lnTo>
                <a:lnTo>
                  <a:pt x="468497" y="832393"/>
                </a:lnTo>
                <a:lnTo>
                  <a:pt x="466273" y="825093"/>
                </a:lnTo>
                <a:lnTo>
                  <a:pt x="465002" y="817476"/>
                </a:lnTo>
                <a:lnTo>
                  <a:pt x="463413" y="809541"/>
                </a:lnTo>
                <a:lnTo>
                  <a:pt x="462142" y="801923"/>
                </a:lnTo>
                <a:lnTo>
                  <a:pt x="461189" y="793989"/>
                </a:lnTo>
                <a:lnTo>
                  <a:pt x="460871" y="786054"/>
                </a:lnTo>
                <a:lnTo>
                  <a:pt x="460235" y="777802"/>
                </a:lnTo>
                <a:lnTo>
                  <a:pt x="460235" y="769550"/>
                </a:lnTo>
                <a:lnTo>
                  <a:pt x="460553" y="759076"/>
                </a:lnTo>
                <a:lnTo>
                  <a:pt x="460871" y="748919"/>
                </a:lnTo>
                <a:lnTo>
                  <a:pt x="461824" y="738445"/>
                </a:lnTo>
                <a:lnTo>
                  <a:pt x="463413" y="728606"/>
                </a:lnTo>
                <a:lnTo>
                  <a:pt x="465637" y="718450"/>
                </a:lnTo>
                <a:lnTo>
                  <a:pt x="467862" y="708611"/>
                </a:lnTo>
                <a:lnTo>
                  <a:pt x="470404" y="699406"/>
                </a:lnTo>
                <a:lnTo>
                  <a:pt x="473264" y="690202"/>
                </a:lnTo>
                <a:lnTo>
                  <a:pt x="477077" y="680998"/>
                </a:lnTo>
                <a:lnTo>
                  <a:pt x="480890" y="672111"/>
                </a:lnTo>
                <a:lnTo>
                  <a:pt x="484703" y="663541"/>
                </a:lnTo>
                <a:lnTo>
                  <a:pt x="489152" y="655289"/>
                </a:lnTo>
                <a:lnTo>
                  <a:pt x="493918" y="647354"/>
                </a:lnTo>
                <a:lnTo>
                  <a:pt x="498685" y="639737"/>
                </a:lnTo>
                <a:lnTo>
                  <a:pt x="504404" y="632437"/>
                </a:lnTo>
                <a:lnTo>
                  <a:pt x="509806" y="624820"/>
                </a:lnTo>
                <a:lnTo>
                  <a:pt x="515844" y="618154"/>
                </a:lnTo>
                <a:lnTo>
                  <a:pt x="522199" y="611489"/>
                </a:lnTo>
                <a:lnTo>
                  <a:pt x="528236" y="605776"/>
                </a:lnTo>
                <a:lnTo>
                  <a:pt x="534909" y="600063"/>
                </a:lnTo>
                <a:lnTo>
                  <a:pt x="541900" y="594667"/>
                </a:lnTo>
                <a:lnTo>
                  <a:pt x="548891" y="589907"/>
                </a:lnTo>
                <a:lnTo>
                  <a:pt x="556517" y="585463"/>
                </a:lnTo>
                <a:lnTo>
                  <a:pt x="564144" y="581020"/>
                </a:lnTo>
                <a:lnTo>
                  <a:pt x="571770" y="577211"/>
                </a:lnTo>
                <a:lnTo>
                  <a:pt x="579714" y="574354"/>
                </a:lnTo>
                <a:lnTo>
                  <a:pt x="587658" y="571498"/>
                </a:lnTo>
                <a:lnTo>
                  <a:pt x="595920" y="569276"/>
                </a:lnTo>
                <a:lnTo>
                  <a:pt x="604499" y="567372"/>
                </a:lnTo>
                <a:lnTo>
                  <a:pt x="612761" y="566420"/>
                </a:lnTo>
                <a:lnTo>
                  <a:pt x="621659" y="565468"/>
                </a:lnTo>
                <a:lnTo>
                  <a:pt x="630238" y="565150"/>
                </a:lnTo>
                <a:close/>
                <a:moveTo>
                  <a:pt x="181836" y="158167"/>
                </a:moveTo>
                <a:lnTo>
                  <a:pt x="178980" y="158484"/>
                </a:lnTo>
                <a:lnTo>
                  <a:pt x="176441" y="159119"/>
                </a:lnTo>
                <a:lnTo>
                  <a:pt x="173902" y="160390"/>
                </a:lnTo>
                <a:lnTo>
                  <a:pt x="171681" y="161343"/>
                </a:lnTo>
                <a:lnTo>
                  <a:pt x="169459" y="162613"/>
                </a:lnTo>
                <a:lnTo>
                  <a:pt x="167238" y="163884"/>
                </a:lnTo>
                <a:lnTo>
                  <a:pt x="165651" y="165789"/>
                </a:lnTo>
                <a:lnTo>
                  <a:pt x="164065" y="167695"/>
                </a:lnTo>
                <a:lnTo>
                  <a:pt x="162478" y="169918"/>
                </a:lnTo>
                <a:lnTo>
                  <a:pt x="161209" y="171824"/>
                </a:lnTo>
                <a:lnTo>
                  <a:pt x="159939" y="174364"/>
                </a:lnTo>
                <a:lnTo>
                  <a:pt x="159305" y="176588"/>
                </a:lnTo>
                <a:lnTo>
                  <a:pt x="158352" y="179128"/>
                </a:lnTo>
                <a:lnTo>
                  <a:pt x="158035" y="181669"/>
                </a:lnTo>
                <a:lnTo>
                  <a:pt x="157718" y="184210"/>
                </a:lnTo>
                <a:lnTo>
                  <a:pt x="157718" y="1440334"/>
                </a:lnTo>
                <a:lnTo>
                  <a:pt x="158352" y="1447639"/>
                </a:lnTo>
                <a:lnTo>
                  <a:pt x="159622" y="1454944"/>
                </a:lnTo>
                <a:lnTo>
                  <a:pt x="161526" y="1463202"/>
                </a:lnTo>
                <a:lnTo>
                  <a:pt x="164065" y="1471142"/>
                </a:lnTo>
                <a:lnTo>
                  <a:pt x="167238" y="1479717"/>
                </a:lnTo>
                <a:lnTo>
                  <a:pt x="171363" y="1488610"/>
                </a:lnTo>
                <a:lnTo>
                  <a:pt x="175806" y="1497185"/>
                </a:lnTo>
                <a:lnTo>
                  <a:pt x="181201" y="1506078"/>
                </a:lnTo>
                <a:lnTo>
                  <a:pt x="187230" y="1514336"/>
                </a:lnTo>
                <a:lnTo>
                  <a:pt x="193577" y="1522594"/>
                </a:lnTo>
                <a:lnTo>
                  <a:pt x="200876" y="1530534"/>
                </a:lnTo>
                <a:lnTo>
                  <a:pt x="208492" y="1538156"/>
                </a:lnTo>
                <a:lnTo>
                  <a:pt x="216743" y="1545143"/>
                </a:lnTo>
                <a:lnTo>
                  <a:pt x="225629" y="1551178"/>
                </a:lnTo>
                <a:lnTo>
                  <a:pt x="230389" y="1554354"/>
                </a:lnTo>
                <a:lnTo>
                  <a:pt x="235149" y="1557212"/>
                </a:lnTo>
                <a:lnTo>
                  <a:pt x="239909" y="1559753"/>
                </a:lnTo>
                <a:lnTo>
                  <a:pt x="244669" y="1561976"/>
                </a:lnTo>
                <a:lnTo>
                  <a:pt x="1018979" y="1561976"/>
                </a:lnTo>
                <a:lnTo>
                  <a:pt x="1018979" y="1559436"/>
                </a:lnTo>
                <a:lnTo>
                  <a:pt x="1028182" y="1554354"/>
                </a:lnTo>
                <a:lnTo>
                  <a:pt x="1037068" y="1548637"/>
                </a:lnTo>
                <a:lnTo>
                  <a:pt x="1045636" y="1542603"/>
                </a:lnTo>
                <a:lnTo>
                  <a:pt x="1053252" y="1535298"/>
                </a:lnTo>
                <a:lnTo>
                  <a:pt x="1060551" y="1527993"/>
                </a:lnTo>
                <a:lnTo>
                  <a:pt x="1067532" y="1520370"/>
                </a:lnTo>
                <a:lnTo>
                  <a:pt x="1073879" y="1512113"/>
                </a:lnTo>
                <a:lnTo>
                  <a:pt x="1079908" y="1504173"/>
                </a:lnTo>
                <a:lnTo>
                  <a:pt x="1084986" y="1495597"/>
                </a:lnTo>
                <a:lnTo>
                  <a:pt x="1089429" y="1487022"/>
                </a:lnTo>
                <a:lnTo>
                  <a:pt x="1093554" y="1479082"/>
                </a:lnTo>
                <a:lnTo>
                  <a:pt x="1096728" y="1470507"/>
                </a:lnTo>
                <a:lnTo>
                  <a:pt x="1099266" y="1462884"/>
                </a:lnTo>
                <a:lnTo>
                  <a:pt x="1101170" y="1454626"/>
                </a:lnTo>
                <a:lnTo>
                  <a:pt x="1102122" y="1447321"/>
                </a:lnTo>
                <a:lnTo>
                  <a:pt x="1102757" y="1440334"/>
                </a:lnTo>
                <a:lnTo>
                  <a:pt x="1102757" y="184210"/>
                </a:lnTo>
                <a:lnTo>
                  <a:pt x="1102122" y="181669"/>
                </a:lnTo>
                <a:lnTo>
                  <a:pt x="1101805" y="179128"/>
                </a:lnTo>
                <a:lnTo>
                  <a:pt x="1101170" y="176588"/>
                </a:lnTo>
                <a:lnTo>
                  <a:pt x="1100536" y="174364"/>
                </a:lnTo>
                <a:lnTo>
                  <a:pt x="1099266" y="171824"/>
                </a:lnTo>
                <a:lnTo>
                  <a:pt x="1097997" y="169918"/>
                </a:lnTo>
                <a:lnTo>
                  <a:pt x="1096410" y="167695"/>
                </a:lnTo>
                <a:lnTo>
                  <a:pt x="1094824" y="165789"/>
                </a:lnTo>
                <a:lnTo>
                  <a:pt x="1092919" y="163884"/>
                </a:lnTo>
                <a:lnTo>
                  <a:pt x="1090698" y="162613"/>
                </a:lnTo>
                <a:lnTo>
                  <a:pt x="1088794" y="161343"/>
                </a:lnTo>
                <a:lnTo>
                  <a:pt x="1086573" y="160390"/>
                </a:lnTo>
                <a:lnTo>
                  <a:pt x="1083716" y="159119"/>
                </a:lnTo>
                <a:lnTo>
                  <a:pt x="1081178" y="158484"/>
                </a:lnTo>
                <a:lnTo>
                  <a:pt x="1078639" y="158167"/>
                </a:lnTo>
                <a:lnTo>
                  <a:pt x="1076100" y="158167"/>
                </a:lnTo>
                <a:lnTo>
                  <a:pt x="184374" y="158167"/>
                </a:lnTo>
                <a:lnTo>
                  <a:pt x="181836" y="158167"/>
                </a:lnTo>
                <a:close/>
                <a:moveTo>
                  <a:pt x="1414463" y="157162"/>
                </a:moveTo>
                <a:lnTo>
                  <a:pt x="2153497" y="157162"/>
                </a:lnTo>
                <a:lnTo>
                  <a:pt x="2161123" y="157162"/>
                </a:lnTo>
                <a:lnTo>
                  <a:pt x="2169066" y="158114"/>
                </a:lnTo>
                <a:lnTo>
                  <a:pt x="2176374" y="158749"/>
                </a:lnTo>
                <a:lnTo>
                  <a:pt x="2183364" y="160337"/>
                </a:lnTo>
                <a:lnTo>
                  <a:pt x="2190671" y="161924"/>
                </a:lnTo>
                <a:lnTo>
                  <a:pt x="2197661" y="163829"/>
                </a:lnTo>
                <a:lnTo>
                  <a:pt x="2204651" y="166052"/>
                </a:lnTo>
                <a:lnTo>
                  <a:pt x="2211324" y="168909"/>
                </a:lnTo>
                <a:lnTo>
                  <a:pt x="2217996" y="172084"/>
                </a:lnTo>
                <a:lnTo>
                  <a:pt x="2224350" y="174942"/>
                </a:lnTo>
                <a:lnTo>
                  <a:pt x="2230387" y="178752"/>
                </a:lnTo>
                <a:lnTo>
                  <a:pt x="2236424" y="182562"/>
                </a:lnTo>
                <a:lnTo>
                  <a:pt x="2242461" y="186689"/>
                </a:lnTo>
                <a:lnTo>
                  <a:pt x="2247862" y="191134"/>
                </a:lnTo>
                <a:lnTo>
                  <a:pt x="2253264" y="195579"/>
                </a:lnTo>
                <a:lnTo>
                  <a:pt x="2258665" y="200659"/>
                </a:lnTo>
                <a:lnTo>
                  <a:pt x="2263431" y="206057"/>
                </a:lnTo>
                <a:lnTo>
                  <a:pt x="2268197" y="211137"/>
                </a:lnTo>
                <a:lnTo>
                  <a:pt x="2272645" y="216852"/>
                </a:lnTo>
                <a:lnTo>
                  <a:pt x="2276776" y="222567"/>
                </a:lnTo>
                <a:lnTo>
                  <a:pt x="2280270" y="228917"/>
                </a:lnTo>
                <a:lnTo>
                  <a:pt x="2284083" y="234949"/>
                </a:lnTo>
                <a:lnTo>
                  <a:pt x="2287261" y="241299"/>
                </a:lnTo>
                <a:lnTo>
                  <a:pt x="2290438" y="247967"/>
                </a:lnTo>
                <a:lnTo>
                  <a:pt x="2292980" y="254634"/>
                </a:lnTo>
                <a:lnTo>
                  <a:pt x="2295204" y="261619"/>
                </a:lnTo>
                <a:lnTo>
                  <a:pt x="2297428" y="268604"/>
                </a:lnTo>
                <a:lnTo>
                  <a:pt x="2298699" y="275589"/>
                </a:lnTo>
                <a:lnTo>
                  <a:pt x="2300287" y="282892"/>
                </a:lnTo>
                <a:lnTo>
                  <a:pt x="2300923" y="290512"/>
                </a:lnTo>
                <a:lnTo>
                  <a:pt x="2301876" y="297814"/>
                </a:lnTo>
                <a:lnTo>
                  <a:pt x="2301876" y="305434"/>
                </a:lnTo>
                <a:lnTo>
                  <a:pt x="2301876" y="1484630"/>
                </a:lnTo>
                <a:lnTo>
                  <a:pt x="2301876" y="1497013"/>
                </a:lnTo>
                <a:lnTo>
                  <a:pt x="2300923" y="1509078"/>
                </a:lnTo>
                <a:lnTo>
                  <a:pt x="2299652" y="1521143"/>
                </a:lnTo>
                <a:lnTo>
                  <a:pt x="2298063" y="1533208"/>
                </a:lnTo>
                <a:lnTo>
                  <a:pt x="2295839" y="1544638"/>
                </a:lnTo>
                <a:lnTo>
                  <a:pt x="2292980" y="1555433"/>
                </a:lnTo>
                <a:lnTo>
                  <a:pt x="2289802" y="1566545"/>
                </a:lnTo>
                <a:lnTo>
                  <a:pt x="2285990" y="1577340"/>
                </a:lnTo>
                <a:lnTo>
                  <a:pt x="2281859" y="1587500"/>
                </a:lnTo>
                <a:lnTo>
                  <a:pt x="2277093" y="1597660"/>
                </a:lnTo>
                <a:lnTo>
                  <a:pt x="2271374" y="1607503"/>
                </a:lnTo>
                <a:lnTo>
                  <a:pt x="2265655" y="1616710"/>
                </a:lnTo>
                <a:lnTo>
                  <a:pt x="2259300" y="1625918"/>
                </a:lnTo>
                <a:lnTo>
                  <a:pt x="2252310" y="1634808"/>
                </a:lnTo>
                <a:lnTo>
                  <a:pt x="2244685" y="1643063"/>
                </a:lnTo>
                <a:lnTo>
                  <a:pt x="2236424" y="1651000"/>
                </a:lnTo>
                <a:lnTo>
                  <a:pt x="2227846" y="1658938"/>
                </a:lnTo>
                <a:lnTo>
                  <a:pt x="2218631" y="1665923"/>
                </a:lnTo>
                <a:lnTo>
                  <a:pt x="2208782" y="1672908"/>
                </a:lnTo>
                <a:lnTo>
                  <a:pt x="2198297" y="1678940"/>
                </a:lnTo>
                <a:lnTo>
                  <a:pt x="2187494" y="1684973"/>
                </a:lnTo>
                <a:lnTo>
                  <a:pt x="2176056" y="1690370"/>
                </a:lnTo>
                <a:lnTo>
                  <a:pt x="2163664" y="1695450"/>
                </a:lnTo>
                <a:lnTo>
                  <a:pt x="2150955" y="1700213"/>
                </a:lnTo>
                <a:lnTo>
                  <a:pt x="2137611" y="1704023"/>
                </a:lnTo>
                <a:lnTo>
                  <a:pt x="2123631" y="1707515"/>
                </a:lnTo>
                <a:lnTo>
                  <a:pt x="2108698" y="1710373"/>
                </a:lnTo>
                <a:lnTo>
                  <a:pt x="2093764" y="1712913"/>
                </a:lnTo>
                <a:lnTo>
                  <a:pt x="2077878" y="1715135"/>
                </a:lnTo>
                <a:lnTo>
                  <a:pt x="2061038" y="1716405"/>
                </a:lnTo>
                <a:lnTo>
                  <a:pt x="2044199" y="1717358"/>
                </a:lnTo>
                <a:lnTo>
                  <a:pt x="2026406" y="1717675"/>
                </a:lnTo>
                <a:lnTo>
                  <a:pt x="1563159" y="1717675"/>
                </a:lnTo>
                <a:lnTo>
                  <a:pt x="1551721" y="1717358"/>
                </a:lnTo>
                <a:lnTo>
                  <a:pt x="1540601" y="1716723"/>
                </a:lnTo>
                <a:lnTo>
                  <a:pt x="1529163" y="1715453"/>
                </a:lnTo>
                <a:lnTo>
                  <a:pt x="1518042" y="1714500"/>
                </a:lnTo>
                <a:lnTo>
                  <a:pt x="1506922" y="1712913"/>
                </a:lnTo>
                <a:lnTo>
                  <a:pt x="1495801" y="1710690"/>
                </a:lnTo>
                <a:lnTo>
                  <a:pt x="1485634" y="1709103"/>
                </a:lnTo>
                <a:lnTo>
                  <a:pt x="1475149" y="1706880"/>
                </a:lnTo>
                <a:lnTo>
                  <a:pt x="1456085" y="1701800"/>
                </a:lnTo>
                <a:lnTo>
                  <a:pt x="1439246" y="1697038"/>
                </a:lnTo>
                <a:lnTo>
                  <a:pt x="1424948" y="1692593"/>
                </a:lnTo>
                <a:lnTo>
                  <a:pt x="1414463" y="1688783"/>
                </a:lnTo>
                <a:lnTo>
                  <a:pt x="1414463" y="1342708"/>
                </a:lnTo>
                <a:lnTo>
                  <a:pt x="1416687" y="1347470"/>
                </a:lnTo>
                <a:lnTo>
                  <a:pt x="1419229" y="1352233"/>
                </a:lnTo>
                <a:lnTo>
                  <a:pt x="1422088" y="1357630"/>
                </a:lnTo>
                <a:lnTo>
                  <a:pt x="1425583" y="1362393"/>
                </a:lnTo>
                <a:lnTo>
                  <a:pt x="1429078" y="1367473"/>
                </a:lnTo>
                <a:lnTo>
                  <a:pt x="1433209" y="1372235"/>
                </a:lnTo>
                <a:lnTo>
                  <a:pt x="1437657" y="1376998"/>
                </a:lnTo>
                <a:lnTo>
                  <a:pt x="1442105" y="1381760"/>
                </a:lnTo>
                <a:lnTo>
                  <a:pt x="1446871" y="1386523"/>
                </a:lnTo>
                <a:lnTo>
                  <a:pt x="1451637" y="1390968"/>
                </a:lnTo>
                <a:lnTo>
                  <a:pt x="1456721" y="1395413"/>
                </a:lnTo>
                <a:lnTo>
                  <a:pt x="1462440" y="1399540"/>
                </a:lnTo>
                <a:lnTo>
                  <a:pt x="1467523" y="1403350"/>
                </a:lnTo>
                <a:lnTo>
                  <a:pt x="1472925" y="1406525"/>
                </a:lnTo>
                <a:lnTo>
                  <a:pt x="1478644" y="1410018"/>
                </a:lnTo>
                <a:lnTo>
                  <a:pt x="1484045" y="1412558"/>
                </a:lnTo>
                <a:lnTo>
                  <a:pt x="1484045" y="1413510"/>
                </a:lnTo>
                <a:lnTo>
                  <a:pt x="2108062" y="1413510"/>
                </a:lnTo>
                <a:lnTo>
                  <a:pt x="2108062" y="1410335"/>
                </a:lnTo>
                <a:lnTo>
                  <a:pt x="2115370" y="1406208"/>
                </a:lnTo>
                <a:lnTo>
                  <a:pt x="2122360" y="1401763"/>
                </a:lnTo>
                <a:lnTo>
                  <a:pt x="2129032" y="1396683"/>
                </a:lnTo>
                <a:lnTo>
                  <a:pt x="2135387" y="1390968"/>
                </a:lnTo>
                <a:lnTo>
                  <a:pt x="2141106" y="1385253"/>
                </a:lnTo>
                <a:lnTo>
                  <a:pt x="2146825" y="1378903"/>
                </a:lnTo>
                <a:lnTo>
                  <a:pt x="2151909" y="1372235"/>
                </a:lnTo>
                <a:lnTo>
                  <a:pt x="2156357" y="1365568"/>
                </a:lnTo>
                <a:lnTo>
                  <a:pt x="2160805" y="1358900"/>
                </a:lnTo>
                <a:lnTo>
                  <a:pt x="2163982" y="1352233"/>
                </a:lnTo>
                <a:lnTo>
                  <a:pt x="2167477" y="1345883"/>
                </a:lnTo>
                <a:lnTo>
                  <a:pt x="2170019" y="1339215"/>
                </a:lnTo>
                <a:lnTo>
                  <a:pt x="2172243" y="1332865"/>
                </a:lnTo>
                <a:lnTo>
                  <a:pt x="2173832" y="1326515"/>
                </a:lnTo>
                <a:lnTo>
                  <a:pt x="2174467" y="1320800"/>
                </a:lnTo>
                <a:lnTo>
                  <a:pt x="2174785" y="1315085"/>
                </a:lnTo>
                <a:lnTo>
                  <a:pt x="2174785" y="305434"/>
                </a:lnTo>
                <a:lnTo>
                  <a:pt x="2174467" y="301307"/>
                </a:lnTo>
                <a:lnTo>
                  <a:pt x="2172879" y="297497"/>
                </a:lnTo>
                <a:lnTo>
                  <a:pt x="2171290" y="293687"/>
                </a:lnTo>
                <a:lnTo>
                  <a:pt x="2168430" y="290829"/>
                </a:lnTo>
                <a:lnTo>
                  <a:pt x="2165571" y="288289"/>
                </a:lnTo>
                <a:lnTo>
                  <a:pt x="2162076" y="286067"/>
                </a:lnTo>
                <a:lnTo>
                  <a:pt x="2157945" y="284797"/>
                </a:lnTo>
                <a:lnTo>
                  <a:pt x="2153497" y="284479"/>
                </a:lnTo>
                <a:lnTo>
                  <a:pt x="1414463" y="284479"/>
                </a:lnTo>
                <a:lnTo>
                  <a:pt x="1414463" y="157162"/>
                </a:lnTo>
                <a:close/>
                <a:moveTo>
                  <a:pt x="184374" y="0"/>
                </a:moveTo>
                <a:lnTo>
                  <a:pt x="1076100" y="0"/>
                </a:lnTo>
                <a:lnTo>
                  <a:pt x="1085621" y="317"/>
                </a:lnTo>
                <a:lnTo>
                  <a:pt x="1094824" y="953"/>
                </a:lnTo>
                <a:lnTo>
                  <a:pt x="1104026" y="1905"/>
                </a:lnTo>
                <a:lnTo>
                  <a:pt x="1113229" y="3494"/>
                </a:lnTo>
                <a:lnTo>
                  <a:pt x="1122115" y="5717"/>
                </a:lnTo>
                <a:lnTo>
                  <a:pt x="1131000" y="8258"/>
                </a:lnTo>
                <a:lnTo>
                  <a:pt x="1139568" y="11434"/>
                </a:lnTo>
                <a:lnTo>
                  <a:pt x="1147502" y="14610"/>
                </a:lnTo>
                <a:lnTo>
                  <a:pt x="1156070" y="18421"/>
                </a:lnTo>
                <a:lnTo>
                  <a:pt x="1163686" y="22232"/>
                </a:lnTo>
                <a:lnTo>
                  <a:pt x="1171620" y="26679"/>
                </a:lnTo>
                <a:lnTo>
                  <a:pt x="1178919" y="31443"/>
                </a:lnTo>
                <a:lnTo>
                  <a:pt x="1186217" y="36842"/>
                </a:lnTo>
                <a:lnTo>
                  <a:pt x="1193199" y="42241"/>
                </a:lnTo>
                <a:lnTo>
                  <a:pt x="1199863" y="47640"/>
                </a:lnTo>
                <a:lnTo>
                  <a:pt x="1206210" y="53993"/>
                </a:lnTo>
                <a:lnTo>
                  <a:pt x="1212557" y="60345"/>
                </a:lnTo>
                <a:lnTo>
                  <a:pt x="1218269" y="67014"/>
                </a:lnTo>
                <a:lnTo>
                  <a:pt x="1223981" y="74002"/>
                </a:lnTo>
                <a:lnTo>
                  <a:pt x="1229058" y="81306"/>
                </a:lnTo>
                <a:lnTo>
                  <a:pt x="1233818" y="88611"/>
                </a:lnTo>
                <a:lnTo>
                  <a:pt x="1238261" y="96551"/>
                </a:lnTo>
                <a:lnTo>
                  <a:pt x="1242387" y="104492"/>
                </a:lnTo>
                <a:lnTo>
                  <a:pt x="1245877" y="112749"/>
                </a:lnTo>
                <a:lnTo>
                  <a:pt x="1249368" y="121325"/>
                </a:lnTo>
                <a:lnTo>
                  <a:pt x="1252224" y="129582"/>
                </a:lnTo>
                <a:lnTo>
                  <a:pt x="1254446" y="138475"/>
                </a:lnTo>
                <a:lnTo>
                  <a:pt x="1256667" y="147368"/>
                </a:lnTo>
                <a:lnTo>
                  <a:pt x="1258254" y="156261"/>
                </a:lnTo>
                <a:lnTo>
                  <a:pt x="1259523" y="165472"/>
                </a:lnTo>
                <a:lnTo>
                  <a:pt x="1259840" y="175000"/>
                </a:lnTo>
                <a:lnTo>
                  <a:pt x="1260475" y="184210"/>
                </a:lnTo>
                <a:lnTo>
                  <a:pt x="1260475" y="1651541"/>
                </a:lnTo>
                <a:lnTo>
                  <a:pt x="1259840" y="1667103"/>
                </a:lnTo>
                <a:lnTo>
                  <a:pt x="1259206" y="1682348"/>
                </a:lnTo>
                <a:lnTo>
                  <a:pt x="1257936" y="1696958"/>
                </a:lnTo>
                <a:lnTo>
                  <a:pt x="1255715" y="1711886"/>
                </a:lnTo>
                <a:lnTo>
                  <a:pt x="1252542" y="1725860"/>
                </a:lnTo>
                <a:lnTo>
                  <a:pt x="1249368" y="1739835"/>
                </a:lnTo>
                <a:lnTo>
                  <a:pt x="1245243" y="1753492"/>
                </a:lnTo>
                <a:lnTo>
                  <a:pt x="1240483" y="1766831"/>
                </a:lnTo>
                <a:lnTo>
                  <a:pt x="1235405" y="1779535"/>
                </a:lnTo>
                <a:lnTo>
                  <a:pt x="1229376" y="1792239"/>
                </a:lnTo>
                <a:lnTo>
                  <a:pt x="1222712" y="1804308"/>
                </a:lnTo>
                <a:lnTo>
                  <a:pt x="1215413" y="1816060"/>
                </a:lnTo>
                <a:lnTo>
                  <a:pt x="1207162" y="1827493"/>
                </a:lnTo>
                <a:lnTo>
                  <a:pt x="1198594" y="1838292"/>
                </a:lnTo>
                <a:lnTo>
                  <a:pt x="1189391" y="1848773"/>
                </a:lnTo>
                <a:lnTo>
                  <a:pt x="1179236" y="1858619"/>
                </a:lnTo>
                <a:lnTo>
                  <a:pt x="1168129" y="1868147"/>
                </a:lnTo>
                <a:lnTo>
                  <a:pt x="1156705" y="1877040"/>
                </a:lnTo>
                <a:lnTo>
                  <a:pt x="1144646" y="1885615"/>
                </a:lnTo>
                <a:lnTo>
                  <a:pt x="1131635" y="1893555"/>
                </a:lnTo>
                <a:lnTo>
                  <a:pt x="1117989" y="1900860"/>
                </a:lnTo>
                <a:lnTo>
                  <a:pt x="1103709" y="1907530"/>
                </a:lnTo>
                <a:lnTo>
                  <a:pt x="1088794" y="1913882"/>
                </a:lnTo>
                <a:lnTo>
                  <a:pt x="1072927" y="1919599"/>
                </a:lnTo>
                <a:lnTo>
                  <a:pt x="1056108" y="1924680"/>
                </a:lnTo>
                <a:lnTo>
                  <a:pt x="1038654" y="1929127"/>
                </a:lnTo>
                <a:lnTo>
                  <a:pt x="1020566" y="1932620"/>
                </a:lnTo>
                <a:lnTo>
                  <a:pt x="1001526" y="1936114"/>
                </a:lnTo>
                <a:lnTo>
                  <a:pt x="981851" y="1938337"/>
                </a:lnTo>
                <a:lnTo>
                  <a:pt x="961541" y="1940243"/>
                </a:lnTo>
                <a:lnTo>
                  <a:pt x="940279" y="1941196"/>
                </a:lnTo>
                <a:lnTo>
                  <a:pt x="918065" y="1941513"/>
                </a:lnTo>
                <a:lnTo>
                  <a:pt x="342410" y="1941513"/>
                </a:lnTo>
                <a:lnTo>
                  <a:pt x="321148" y="1941196"/>
                </a:lnTo>
                <a:lnTo>
                  <a:pt x="300839" y="1940243"/>
                </a:lnTo>
                <a:lnTo>
                  <a:pt x="280846" y="1938337"/>
                </a:lnTo>
                <a:lnTo>
                  <a:pt x="261806" y="1936114"/>
                </a:lnTo>
                <a:lnTo>
                  <a:pt x="242765" y="1932938"/>
                </a:lnTo>
                <a:lnTo>
                  <a:pt x="225311" y="1929444"/>
                </a:lnTo>
                <a:lnTo>
                  <a:pt x="208175" y="1924998"/>
                </a:lnTo>
                <a:lnTo>
                  <a:pt x="191673" y="1920234"/>
                </a:lnTo>
                <a:lnTo>
                  <a:pt x="175806" y="1914517"/>
                </a:lnTo>
                <a:lnTo>
                  <a:pt x="160574" y="1908800"/>
                </a:lnTo>
                <a:lnTo>
                  <a:pt x="146294" y="1902130"/>
                </a:lnTo>
                <a:lnTo>
                  <a:pt x="132648" y="1894825"/>
                </a:lnTo>
                <a:lnTo>
                  <a:pt x="119954" y="1886885"/>
                </a:lnTo>
                <a:lnTo>
                  <a:pt x="107261" y="1878628"/>
                </a:lnTo>
                <a:lnTo>
                  <a:pt x="95836" y="1869735"/>
                </a:lnTo>
                <a:lnTo>
                  <a:pt x="84730" y="1860524"/>
                </a:lnTo>
                <a:lnTo>
                  <a:pt x="74575" y="1850361"/>
                </a:lnTo>
                <a:lnTo>
                  <a:pt x="64737" y="1840198"/>
                </a:lnTo>
                <a:lnTo>
                  <a:pt x="55534" y="1829399"/>
                </a:lnTo>
                <a:lnTo>
                  <a:pt x="47601" y="1817965"/>
                </a:lnTo>
                <a:lnTo>
                  <a:pt x="39985" y="1806532"/>
                </a:lnTo>
                <a:lnTo>
                  <a:pt x="32686" y="1794463"/>
                </a:lnTo>
                <a:lnTo>
                  <a:pt x="26656" y="1781758"/>
                </a:lnTo>
                <a:lnTo>
                  <a:pt x="20944" y="1768419"/>
                </a:lnTo>
                <a:lnTo>
                  <a:pt x="16184" y="1755397"/>
                </a:lnTo>
                <a:lnTo>
                  <a:pt x="11741" y="1741740"/>
                </a:lnTo>
                <a:lnTo>
                  <a:pt x="8251" y="1727131"/>
                </a:lnTo>
                <a:lnTo>
                  <a:pt x="5077" y="1712838"/>
                </a:lnTo>
                <a:lnTo>
                  <a:pt x="2856" y="1698229"/>
                </a:lnTo>
                <a:lnTo>
                  <a:pt x="1269" y="1682984"/>
                </a:lnTo>
                <a:lnTo>
                  <a:pt x="317" y="1667421"/>
                </a:lnTo>
                <a:lnTo>
                  <a:pt x="0" y="1651541"/>
                </a:lnTo>
                <a:lnTo>
                  <a:pt x="0" y="184210"/>
                </a:lnTo>
                <a:lnTo>
                  <a:pt x="0" y="175000"/>
                </a:lnTo>
                <a:lnTo>
                  <a:pt x="634" y="165472"/>
                </a:lnTo>
                <a:lnTo>
                  <a:pt x="1904" y="156261"/>
                </a:lnTo>
                <a:lnTo>
                  <a:pt x="3808" y="147368"/>
                </a:lnTo>
                <a:lnTo>
                  <a:pt x="6029" y="138475"/>
                </a:lnTo>
                <a:lnTo>
                  <a:pt x="8251" y="129582"/>
                </a:lnTo>
                <a:lnTo>
                  <a:pt x="11107" y="121325"/>
                </a:lnTo>
                <a:lnTo>
                  <a:pt x="14280" y="112749"/>
                </a:lnTo>
                <a:lnTo>
                  <a:pt x="18088" y="104492"/>
                </a:lnTo>
                <a:lnTo>
                  <a:pt x="22214" y="96551"/>
                </a:lnTo>
                <a:lnTo>
                  <a:pt x="26656" y="88611"/>
                </a:lnTo>
                <a:lnTo>
                  <a:pt x="31416" y="81306"/>
                </a:lnTo>
                <a:lnTo>
                  <a:pt x="36494" y="74002"/>
                </a:lnTo>
                <a:lnTo>
                  <a:pt x="41889" y="67014"/>
                </a:lnTo>
                <a:lnTo>
                  <a:pt x="47918" y="60345"/>
                </a:lnTo>
                <a:lnTo>
                  <a:pt x="53948" y="53993"/>
                </a:lnTo>
                <a:lnTo>
                  <a:pt x="60612" y="47640"/>
                </a:lnTo>
                <a:lnTo>
                  <a:pt x="66959" y="42241"/>
                </a:lnTo>
                <a:lnTo>
                  <a:pt x="74257" y="36842"/>
                </a:lnTo>
                <a:lnTo>
                  <a:pt x="81556" y="31443"/>
                </a:lnTo>
                <a:lnTo>
                  <a:pt x="88855" y="26679"/>
                </a:lnTo>
                <a:lnTo>
                  <a:pt x="96471" y="22232"/>
                </a:lnTo>
                <a:lnTo>
                  <a:pt x="104405" y="18421"/>
                </a:lnTo>
                <a:lnTo>
                  <a:pt x="112338" y="14610"/>
                </a:lnTo>
                <a:lnTo>
                  <a:pt x="120906" y="11434"/>
                </a:lnTo>
                <a:lnTo>
                  <a:pt x="129475" y="8258"/>
                </a:lnTo>
                <a:lnTo>
                  <a:pt x="138360" y="5717"/>
                </a:lnTo>
                <a:lnTo>
                  <a:pt x="146928" y="3494"/>
                </a:lnTo>
                <a:lnTo>
                  <a:pt x="156131" y="1905"/>
                </a:lnTo>
                <a:lnTo>
                  <a:pt x="165651" y="953"/>
                </a:lnTo>
                <a:lnTo>
                  <a:pt x="174854" y="317"/>
                </a:lnTo>
                <a:lnTo>
                  <a:pt x="184374" y="0"/>
                </a:lnTo>
                <a:close/>
              </a:path>
            </a:pathLst>
          </a:custGeom>
          <a:solidFill>
            <a:srgbClr val="FFFFFF"/>
          </a:solidFill>
          <a:ln>
            <a:noFill/>
          </a:ln>
        </p:spPr>
        <p:txBody>
          <a:bodyPr anchor="ctr">
            <a:normAutofit fontScale="92500" lnSpcReduction="10000"/>
            <a:scene3d>
              <a:camera prst="orthographicFront"/>
              <a:lightRig rig="threePt" dir="t"/>
            </a:scene3d>
            <a:sp3d contourW="12700">
              <a:contourClr>
                <a:srgbClr val="FFFFFF"/>
              </a:contourClr>
            </a:sp3d>
          </a:bodyPr>
          <a:lstStyle/>
          <a:p>
            <a:pPr algn="ctr" defTabSz="914400" eaLnBrk="1" fontAlgn="auto" hangingPunct="1">
              <a:spcBef>
                <a:spcPct val="0"/>
              </a:spcBef>
              <a:spcAft>
                <a:spcPct val="0"/>
              </a:spcAft>
              <a:defRPr/>
            </a:pPr>
            <a:endParaRPr lang="zh-CN" altLang="en-US">
              <a:solidFill>
                <a:srgbClr val="FFFFFF"/>
              </a:solidFill>
              <a:latin typeface="宋体" panose="02010600030101010101" pitchFamily="2" charset="-122"/>
              <a:ea typeface="宋体" panose="02010600030101010101" pitchFamily="2" charset="-122"/>
            </a:endParaRPr>
          </a:p>
        </p:txBody>
      </p:sp>
      <p:sp>
        <p:nvSpPr>
          <p:cNvPr id="15" name="MH_Other_7"/>
          <p:cNvSpPr/>
          <p:nvPr>
            <p:custDataLst>
              <p:tags r:id="rId10"/>
            </p:custDataLst>
          </p:nvPr>
        </p:nvSpPr>
        <p:spPr>
          <a:xfrm>
            <a:off x="1566863" y="2216150"/>
            <a:ext cx="833437" cy="828675"/>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ct val="0"/>
              </a:spcBef>
              <a:spcAft>
                <a:spcPct val="0"/>
              </a:spcAft>
              <a:defRPr/>
            </a:pPr>
            <a:endParaRPr lang="zh-CN" altLang="en-US">
              <a:solidFill>
                <a:prstClr val="white"/>
              </a:solidFill>
              <a:latin typeface="宋体" panose="02010600030101010101" pitchFamily="2" charset="-122"/>
              <a:ea typeface="宋体" panose="02010600030101010101" pitchFamily="2" charset="-122"/>
            </a:endParaRPr>
          </a:p>
        </p:txBody>
      </p:sp>
      <p:cxnSp>
        <p:nvCxnSpPr>
          <p:cNvPr id="16" name="MH_Other_8"/>
          <p:cNvCxnSpPr>
            <a:stCxn id="15" idx="4"/>
          </p:cNvCxnSpPr>
          <p:nvPr>
            <p:custDataLst>
              <p:tags r:id="rId11"/>
            </p:custDataLst>
          </p:nvPr>
        </p:nvCxnSpPr>
        <p:spPr>
          <a:xfrm flipH="1">
            <a:off x="1984375" y="3044825"/>
            <a:ext cx="0" cy="1933575"/>
          </a:xfrm>
          <a:prstGeom prst="line">
            <a:avLst/>
          </a:prstGeom>
          <a:ln>
            <a:solidFill>
              <a:schemeClr val="accent1"/>
            </a:solidFill>
          </a:ln>
        </p:spPr>
        <p:style>
          <a:lnRef idx="1">
            <a:schemeClr val="accent1"/>
          </a:lnRef>
          <a:fillRef idx="0">
            <a:schemeClr val="accent1"/>
          </a:fillRef>
          <a:effectRef idx="0">
            <a:schemeClr val="accent1"/>
          </a:effectRef>
          <a:fontRef idx="minor">
            <a:schemeClr val="tx1"/>
          </a:fontRef>
        </p:style>
      </p:cxnSp>
      <p:sp>
        <p:nvSpPr>
          <p:cNvPr id="17" name="MH_Other_9"/>
          <p:cNvSpPr/>
          <p:nvPr>
            <p:custDataLst>
              <p:tags r:id="rId12"/>
            </p:custDataLst>
          </p:nvPr>
        </p:nvSpPr>
        <p:spPr>
          <a:xfrm>
            <a:off x="1793875" y="2465388"/>
            <a:ext cx="388938" cy="363537"/>
          </a:xfrm>
          <a:custGeom>
            <a:avLst/>
            <a:gdLst/>
            <a:ahLst/>
            <a:cxnLst/>
            <a:rect l="l" t="t" r="r" b="b"/>
            <a:pathLst>
              <a:path w="969654" h="903533">
                <a:moveTo>
                  <a:pt x="813088" y="487443"/>
                </a:moveTo>
                <a:cubicBezTo>
                  <a:pt x="793206" y="487443"/>
                  <a:pt x="777088" y="503561"/>
                  <a:pt x="777088" y="523443"/>
                </a:cubicBezTo>
                <a:cubicBezTo>
                  <a:pt x="777088" y="543325"/>
                  <a:pt x="793206" y="559443"/>
                  <a:pt x="813088" y="559443"/>
                </a:cubicBezTo>
                <a:cubicBezTo>
                  <a:pt x="832970" y="559443"/>
                  <a:pt x="849088" y="543325"/>
                  <a:pt x="849088" y="523443"/>
                </a:cubicBezTo>
                <a:cubicBezTo>
                  <a:pt x="849088" y="503561"/>
                  <a:pt x="832970" y="487443"/>
                  <a:pt x="813088" y="487443"/>
                </a:cubicBezTo>
                <a:close/>
                <a:moveTo>
                  <a:pt x="606961" y="487443"/>
                </a:moveTo>
                <a:cubicBezTo>
                  <a:pt x="587079" y="487443"/>
                  <a:pt x="570961" y="503561"/>
                  <a:pt x="570961" y="523443"/>
                </a:cubicBezTo>
                <a:cubicBezTo>
                  <a:pt x="570961" y="543325"/>
                  <a:pt x="587079" y="559443"/>
                  <a:pt x="606961" y="559443"/>
                </a:cubicBezTo>
                <a:cubicBezTo>
                  <a:pt x="626843" y="559443"/>
                  <a:pt x="642961" y="543325"/>
                  <a:pt x="642961" y="523443"/>
                </a:cubicBezTo>
                <a:cubicBezTo>
                  <a:pt x="642961" y="503561"/>
                  <a:pt x="626843" y="487443"/>
                  <a:pt x="606961" y="487443"/>
                </a:cubicBezTo>
                <a:close/>
                <a:moveTo>
                  <a:pt x="691345" y="336511"/>
                </a:moveTo>
                <a:cubicBezTo>
                  <a:pt x="769490" y="335080"/>
                  <a:pt x="847112" y="364668"/>
                  <a:pt x="901758" y="422110"/>
                </a:cubicBezTo>
                <a:cubicBezTo>
                  <a:pt x="999759" y="525126"/>
                  <a:pt x="990612" y="681640"/>
                  <a:pt x="881173" y="774306"/>
                </a:cubicBezTo>
                <a:lnTo>
                  <a:pt x="905846" y="903534"/>
                </a:lnTo>
                <a:lnTo>
                  <a:pt x="792422" y="824563"/>
                </a:lnTo>
                <a:cubicBezTo>
                  <a:pt x="666952" y="867914"/>
                  <a:pt x="525982" y="820668"/>
                  <a:pt x="459770" y="713074"/>
                </a:cubicBezTo>
                <a:cubicBezTo>
                  <a:pt x="386891" y="594648"/>
                  <a:pt x="429055" y="444146"/>
                  <a:pt x="554971" y="373268"/>
                </a:cubicBezTo>
                <a:cubicBezTo>
                  <a:pt x="597384" y="349394"/>
                  <a:pt x="644458" y="337369"/>
                  <a:pt x="691345" y="336511"/>
                </a:cubicBezTo>
                <a:close/>
                <a:moveTo>
                  <a:pt x="547874" y="187267"/>
                </a:moveTo>
                <a:cubicBezTo>
                  <a:pt x="518051" y="187267"/>
                  <a:pt x="493874" y="211444"/>
                  <a:pt x="493874" y="241267"/>
                </a:cubicBezTo>
                <a:cubicBezTo>
                  <a:pt x="493874" y="271090"/>
                  <a:pt x="518051" y="295267"/>
                  <a:pt x="547874" y="295267"/>
                </a:cubicBezTo>
                <a:cubicBezTo>
                  <a:pt x="577697" y="295267"/>
                  <a:pt x="601874" y="271090"/>
                  <a:pt x="601874" y="241267"/>
                </a:cubicBezTo>
                <a:cubicBezTo>
                  <a:pt x="601874" y="211444"/>
                  <a:pt x="577697" y="187267"/>
                  <a:pt x="547874" y="187267"/>
                </a:cubicBezTo>
                <a:close/>
                <a:moveTo>
                  <a:pt x="294449" y="187267"/>
                </a:moveTo>
                <a:cubicBezTo>
                  <a:pt x="264626" y="187267"/>
                  <a:pt x="240449" y="211444"/>
                  <a:pt x="240449" y="241267"/>
                </a:cubicBezTo>
                <a:cubicBezTo>
                  <a:pt x="240449" y="271090"/>
                  <a:pt x="264626" y="295267"/>
                  <a:pt x="294449" y="295267"/>
                </a:cubicBezTo>
                <a:cubicBezTo>
                  <a:pt x="324272" y="295267"/>
                  <a:pt x="348449" y="271090"/>
                  <a:pt x="348449" y="241267"/>
                </a:cubicBezTo>
                <a:cubicBezTo>
                  <a:pt x="348449" y="211444"/>
                  <a:pt x="324272" y="187267"/>
                  <a:pt x="294449" y="187267"/>
                </a:cubicBezTo>
                <a:close/>
                <a:moveTo>
                  <a:pt x="408549" y="168"/>
                </a:moveTo>
                <a:cubicBezTo>
                  <a:pt x="456533" y="-1113"/>
                  <a:pt x="505397" y="4870"/>
                  <a:pt x="553141" y="18800"/>
                </a:cubicBezTo>
                <a:cubicBezTo>
                  <a:pt x="730896" y="70663"/>
                  <a:pt x="843952" y="217556"/>
                  <a:pt x="840274" y="375462"/>
                </a:cubicBezTo>
                <a:cubicBezTo>
                  <a:pt x="754752" y="310337"/>
                  <a:pt x="632797" y="302687"/>
                  <a:pt x="535419" y="357502"/>
                </a:cubicBezTo>
                <a:cubicBezTo>
                  <a:pt x="409503" y="428380"/>
                  <a:pt x="367339" y="578882"/>
                  <a:pt x="440218" y="697308"/>
                </a:cubicBezTo>
                <a:cubicBezTo>
                  <a:pt x="450352" y="713775"/>
                  <a:pt x="462237" y="728829"/>
                  <a:pt x="478397" y="739559"/>
                </a:cubicBezTo>
                <a:cubicBezTo>
                  <a:pt x="442192" y="745523"/>
                  <a:pt x="404623" y="745773"/>
                  <a:pt x="366675" y="741395"/>
                </a:cubicBezTo>
                <a:lnTo>
                  <a:pt x="245711" y="837584"/>
                </a:lnTo>
                <a:lnTo>
                  <a:pt x="214226" y="696474"/>
                </a:lnTo>
                <a:cubicBezTo>
                  <a:pt x="11680" y="595442"/>
                  <a:pt x="-59861" y="368389"/>
                  <a:pt x="54436" y="189343"/>
                </a:cubicBezTo>
                <a:cubicBezTo>
                  <a:pt x="128564" y="73222"/>
                  <a:pt x="264598" y="4010"/>
                  <a:pt x="408549" y="168"/>
                </a:cubicBezTo>
                <a:close/>
              </a:path>
            </a:pathLst>
          </a:cu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normAutofit lnSpcReduction="10000"/>
            <a:scene3d>
              <a:camera prst="orthographicFront"/>
              <a:lightRig rig="threePt" dir="t"/>
            </a:scene3d>
            <a:sp3d contourW="12700">
              <a:contourClr>
                <a:srgbClr val="FFFFFF"/>
              </a:contourClr>
            </a:sp3d>
          </a:bodyPr>
          <a:lstStyle/>
          <a:p>
            <a:pPr algn="ctr" defTabSz="914400" eaLnBrk="1" fontAlgn="auto" hangingPunct="1">
              <a:spcBef>
                <a:spcPct val="0"/>
              </a:spcBef>
              <a:spcAft>
                <a:spcPct val="0"/>
              </a:spcAft>
              <a:defRPr/>
            </a:pPr>
            <a:endParaRPr lang="zh-CN" altLang="en-US">
              <a:solidFill>
                <a:srgbClr val="FFFFFF"/>
              </a:solidFill>
              <a:latin typeface="宋体" panose="02010600030101010101" pitchFamily="2" charset="-122"/>
              <a:ea typeface="宋体" panose="02010600030101010101" pitchFamily="2" charset="-122"/>
            </a:endParaRPr>
          </a:p>
        </p:txBody>
      </p:sp>
      <p:sp>
        <p:nvSpPr>
          <p:cNvPr id="18" name="MH_Other_10"/>
          <p:cNvSpPr/>
          <p:nvPr>
            <p:custDataLst>
              <p:tags r:id="rId13"/>
            </p:custDataLst>
          </p:nvPr>
        </p:nvSpPr>
        <p:spPr>
          <a:xfrm>
            <a:off x="9769475" y="2216150"/>
            <a:ext cx="831850" cy="828675"/>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normAutofit/>
          </a:bodyPr>
          <a:lstStyle/>
          <a:p>
            <a:pPr algn="ctr" defTabSz="914400" eaLnBrk="1" fontAlgn="auto" hangingPunct="1">
              <a:spcBef>
                <a:spcPct val="0"/>
              </a:spcBef>
              <a:spcAft>
                <a:spcPct val="0"/>
              </a:spcAft>
              <a:defRPr/>
            </a:pPr>
            <a:endParaRPr lang="zh-CN" altLang="en-US">
              <a:solidFill>
                <a:prstClr val="white"/>
              </a:solidFill>
              <a:latin typeface="宋体" panose="02010600030101010101" pitchFamily="2" charset="-122"/>
              <a:ea typeface="宋体" panose="02010600030101010101" pitchFamily="2" charset="-122"/>
            </a:endParaRPr>
          </a:p>
        </p:txBody>
      </p:sp>
      <p:cxnSp>
        <p:nvCxnSpPr>
          <p:cNvPr id="19" name="MH_Other_11"/>
          <p:cNvCxnSpPr>
            <a:stCxn id="18" idx="4"/>
          </p:cNvCxnSpPr>
          <p:nvPr>
            <p:custDataLst>
              <p:tags r:id="rId14"/>
            </p:custDataLst>
          </p:nvPr>
        </p:nvCxnSpPr>
        <p:spPr>
          <a:xfrm flipH="1">
            <a:off x="10183813" y="3044825"/>
            <a:ext cx="0" cy="1933575"/>
          </a:xfrm>
          <a:prstGeom prst="line">
            <a:avLst/>
          </a:prstGeom>
          <a:ln>
            <a:solidFill>
              <a:schemeClr val="accent4"/>
            </a:solidFill>
          </a:ln>
        </p:spPr>
        <p:style>
          <a:lnRef idx="1">
            <a:schemeClr val="accent1"/>
          </a:lnRef>
          <a:fillRef idx="0">
            <a:schemeClr val="accent1"/>
          </a:fillRef>
          <a:effectRef idx="0">
            <a:schemeClr val="accent1"/>
          </a:effectRef>
          <a:fontRef idx="minor">
            <a:schemeClr val="tx1"/>
          </a:fontRef>
        </p:style>
      </p:cxnSp>
      <p:sp>
        <p:nvSpPr>
          <p:cNvPr id="20" name="MH_Other_12"/>
          <p:cNvSpPr/>
          <p:nvPr>
            <p:custDataLst>
              <p:tags r:id="rId15"/>
            </p:custDataLst>
          </p:nvPr>
        </p:nvSpPr>
        <p:spPr bwMode="auto">
          <a:xfrm>
            <a:off x="9979025" y="2435225"/>
            <a:ext cx="368300" cy="363538"/>
          </a:xfrm>
          <a:custGeom>
            <a:avLst/>
            <a:gdLst>
              <a:gd name="T0" fmla="*/ 2147483646 w 6140"/>
              <a:gd name="T1" fmla="*/ 2147483646 h 6040"/>
              <a:gd name="T2" fmla="*/ 2147483646 w 6140"/>
              <a:gd name="T3" fmla="*/ 2147483646 h 6040"/>
              <a:gd name="T4" fmla="*/ 2147483646 w 6140"/>
              <a:gd name="T5" fmla="*/ 2147483646 h 6040"/>
              <a:gd name="T6" fmla="*/ 2147483646 w 6140"/>
              <a:gd name="T7" fmla="*/ 2147483646 h 6040"/>
              <a:gd name="T8" fmla="*/ 2147483646 w 6140"/>
              <a:gd name="T9" fmla="*/ 2147483646 h 6040"/>
              <a:gd name="T10" fmla="*/ 2147483646 w 6140"/>
              <a:gd name="T11" fmla="*/ 2147483646 h 6040"/>
              <a:gd name="T12" fmla="*/ 2147483646 w 6140"/>
              <a:gd name="T13" fmla="*/ 2147483646 h 6040"/>
              <a:gd name="T14" fmla="*/ 2147483646 w 6140"/>
              <a:gd name="T15" fmla="*/ 2147483646 h 6040"/>
              <a:gd name="T16" fmla="*/ 2147483646 w 6140"/>
              <a:gd name="T17" fmla="*/ 2147483646 h 6040"/>
              <a:gd name="T18" fmla="*/ 2147483646 w 6140"/>
              <a:gd name="T19" fmla="*/ 2147483646 h 6040"/>
              <a:gd name="T20" fmla="*/ 2147483646 w 6140"/>
              <a:gd name="T21" fmla="*/ 2147483646 h 6040"/>
              <a:gd name="T22" fmla="*/ 2147483646 w 6140"/>
              <a:gd name="T23" fmla="*/ 2147483646 h 6040"/>
              <a:gd name="T24" fmla="*/ 2147483646 w 6140"/>
              <a:gd name="T25" fmla="*/ 2147483646 h 6040"/>
              <a:gd name="T26" fmla="*/ 2147483646 w 6140"/>
              <a:gd name="T27" fmla="*/ 2147483646 h 6040"/>
              <a:gd name="T28" fmla="*/ 298699967 w 6140"/>
              <a:gd name="T29" fmla="*/ 2147483646 h 6040"/>
              <a:gd name="T30" fmla="*/ 836224881 w 6140"/>
              <a:gd name="T31" fmla="*/ 2147483646 h 6040"/>
              <a:gd name="T32" fmla="*/ 2147483646 w 6140"/>
              <a:gd name="T33" fmla="*/ 89854040 h 6040"/>
              <a:gd name="T34" fmla="*/ 2147483646 w 6140"/>
              <a:gd name="T35" fmla="*/ 1707904638 h 6040"/>
              <a:gd name="T36" fmla="*/ 2147483646 w 6140"/>
              <a:gd name="T37" fmla="*/ 2147483646 h 6040"/>
              <a:gd name="T38" fmla="*/ 2147483646 w 6140"/>
              <a:gd name="T39" fmla="*/ 2147483646 h 6040"/>
              <a:gd name="T40" fmla="*/ 2147483646 w 6140"/>
              <a:gd name="T41" fmla="*/ 2147483646 h 6040"/>
              <a:gd name="T42" fmla="*/ 2147483646 w 6140"/>
              <a:gd name="T43" fmla="*/ 2147483646 h 6040"/>
              <a:gd name="T44" fmla="*/ 2147483646 w 6140"/>
              <a:gd name="T45" fmla="*/ 2147483646 h 6040"/>
              <a:gd name="T46" fmla="*/ 2147483646 w 6140"/>
              <a:gd name="T47" fmla="*/ 2147483646 h 6040"/>
              <a:gd name="T48" fmla="*/ 2147483646 w 6140"/>
              <a:gd name="T49" fmla="*/ 2147483646 h 6040"/>
              <a:gd name="T50" fmla="*/ 2147483646 w 6140"/>
              <a:gd name="T51" fmla="*/ 2147483646 h 6040"/>
              <a:gd name="T52" fmla="*/ 2147483646 w 6140"/>
              <a:gd name="T53" fmla="*/ 2147483646 h 6040"/>
              <a:gd name="T54" fmla="*/ 2147483646 w 6140"/>
              <a:gd name="T55" fmla="*/ 2147483646 h 6040"/>
              <a:gd name="T56" fmla="*/ 2147483646 w 6140"/>
              <a:gd name="T57" fmla="*/ 2147483646 h 6040"/>
              <a:gd name="T58" fmla="*/ 2147483646 w 6140"/>
              <a:gd name="T59" fmla="*/ 2147483646 h 6040"/>
              <a:gd name="T60" fmla="*/ 2147483646 w 6140"/>
              <a:gd name="T61" fmla="*/ 2147483646 h 6040"/>
              <a:gd name="T62" fmla="*/ 2147483646 w 6140"/>
              <a:gd name="T63" fmla="*/ 2147483646 h 6040"/>
              <a:gd name="T64" fmla="*/ 2147483646 w 6140"/>
              <a:gd name="T65" fmla="*/ 2147483646 h 6040"/>
              <a:gd name="T66" fmla="*/ 2147483646 w 6140"/>
              <a:gd name="T67" fmla="*/ 2147483646 h 6040"/>
              <a:gd name="T68" fmla="*/ 2147483646 w 6140"/>
              <a:gd name="T69" fmla="*/ 2147483646 h 6040"/>
              <a:gd name="T70" fmla="*/ 2147483646 w 6140"/>
              <a:gd name="T71" fmla="*/ 2147483646 h 6040"/>
              <a:gd name="T72" fmla="*/ 2147483646 w 6140"/>
              <a:gd name="T73" fmla="*/ 2147483646 h 6040"/>
              <a:gd name="T74" fmla="*/ 2147483646 w 6140"/>
              <a:gd name="T75" fmla="*/ 2147483646 h 6040"/>
              <a:gd name="T76" fmla="*/ 2147483646 w 6140"/>
              <a:gd name="T77" fmla="*/ 2147483646 h 6040"/>
              <a:gd name="T78" fmla="*/ 2147483646 w 6140"/>
              <a:gd name="T79" fmla="*/ 2147483646 h 6040"/>
              <a:gd name="T80" fmla="*/ 2147483646 w 6140"/>
              <a:gd name="T81" fmla="*/ 2147483646 h 6040"/>
              <a:gd name="T82" fmla="*/ 2147483646 w 6140"/>
              <a:gd name="T83" fmla="*/ 2147483646 h 6040"/>
              <a:gd name="T84" fmla="*/ 2147483646 w 6140"/>
              <a:gd name="T85" fmla="*/ 2147483646 h 6040"/>
              <a:gd name="T86" fmla="*/ 2147483646 w 6140"/>
              <a:gd name="T87" fmla="*/ 2147483646 h 6040"/>
              <a:gd name="T88" fmla="*/ 2147483646 w 6140"/>
              <a:gd name="T89" fmla="*/ 2147483646 h 6040"/>
              <a:gd name="T90" fmla="*/ 2147483646 w 6140"/>
              <a:gd name="T91" fmla="*/ 2147483646 h 6040"/>
              <a:gd name="T92" fmla="*/ 2147483646 w 6140"/>
              <a:gd name="T93" fmla="*/ 2147483646 h 6040"/>
              <a:gd name="T94" fmla="*/ 2147483646 w 6140"/>
              <a:gd name="T95" fmla="*/ 2147483646 h 6040"/>
              <a:gd name="T96" fmla="*/ 2147483646 w 6140"/>
              <a:gd name="T97" fmla="*/ 2147483646 h 6040"/>
              <a:gd name="T98" fmla="*/ 2147483646 w 6140"/>
              <a:gd name="T99" fmla="*/ 2147483646 h 6040"/>
              <a:gd name="T100" fmla="*/ 2147483646 w 6140"/>
              <a:gd name="T101" fmla="*/ 2147483646 h 6040"/>
              <a:gd name="T102" fmla="*/ 2147483646 w 6140"/>
              <a:gd name="T103" fmla="*/ 2147483646 h 6040"/>
              <a:gd name="T104" fmla="*/ 2147483646 w 6140"/>
              <a:gd name="T105" fmla="*/ 2147483646 h 6040"/>
              <a:gd name="T106" fmla="*/ 2147483646 w 6140"/>
              <a:gd name="T107" fmla="*/ 2147483646 h 6040"/>
              <a:gd name="T108" fmla="*/ 2147483646 w 6140"/>
              <a:gd name="T109" fmla="*/ 2147483646 h 6040"/>
              <a:gd name="T110" fmla="*/ 2147483646 w 6140"/>
              <a:gd name="T111" fmla="*/ 2147483646 h 6040"/>
              <a:gd name="T112" fmla="*/ 2147483646 w 6140"/>
              <a:gd name="T113" fmla="*/ 2147483646 h 6040"/>
              <a:gd name="T114" fmla="*/ 2147483646 w 6140"/>
              <a:gd name="T115" fmla="*/ 2147483646 h 6040"/>
              <a:gd name="T116" fmla="*/ 2147483646 w 6140"/>
              <a:gd name="T117" fmla="*/ 2147483646 h 6040"/>
              <a:gd name="T118" fmla="*/ 2147483646 w 6140"/>
              <a:gd name="T119" fmla="*/ 2147483646 h 604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6140" h="6040">
                <a:moveTo>
                  <a:pt x="3011" y="554"/>
                </a:moveTo>
                <a:lnTo>
                  <a:pt x="5433" y="554"/>
                </a:lnTo>
                <a:lnTo>
                  <a:pt x="5469" y="555"/>
                </a:lnTo>
                <a:lnTo>
                  <a:pt x="5505" y="557"/>
                </a:lnTo>
                <a:lnTo>
                  <a:pt x="5540" y="562"/>
                </a:lnTo>
                <a:lnTo>
                  <a:pt x="5575" y="567"/>
                </a:lnTo>
                <a:lnTo>
                  <a:pt x="5608" y="576"/>
                </a:lnTo>
                <a:lnTo>
                  <a:pt x="5642" y="586"/>
                </a:lnTo>
                <a:lnTo>
                  <a:pt x="5676" y="597"/>
                </a:lnTo>
                <a:lnTo>
                  <a:pt x="5707" y="609"/>
                </a:lnTo>
                <a:lnTo>
                  <a:pt x="5738" y="623"/>
                </a:lnTo>
                <a:lnTo>
                  <a:pt x="5768" y="639"/>
                </a:lnTo>
                <a:lnTo>
                  <a:pt x="5799" y="656"/>
                </a:lnTo>
                <a:lnTo>
                  <a:pt x="5828" y="674"/>
                </a:lnTo>
                <a:lnTo>
                  <a:pt x="5854" y="694"/>
                </a:lnTo>
                <a:lnTo>
                  <a:pt x="5881" y="716"/>
                </a:lnTo>
                <a:lnTo>
                  <a:pt x="5908" y="738"/>
                </a:lnTo>
                <a:lnTo>
                  <a:pt x="5932" y="761"/>
                </a:lnTo>
                <a:lnTo>
                  <a:pt x="5955" y="786"/>
                </a:lnTo>
                <a:lnTo>
                  <a:pt x="5977" y="811"/>
                </a:lnTo>
                <a:lnTo>
                  <a:pt x="5998" y="838"/>
                </a:lnTo>
                <a:lnTo>
                  <a:pt x="6018" y="866"/>
                </a:lnTo>
                <a:lnTo>
                  <a:pt x="6037" y="895"/>
                </a:lnTo>
                <a:lnTo>
                  <a:pt x="6054" y="924"/>
                </a:lnTo>
                <a:lnTo>
                  <a:pt x="6069" y="955"/>
                </a:lnTo>
                <a:lnTo>
                  <a:pt x="6084" y="987"/>
                </a:lnTo>
                <a:lnTo>
                  <a:pt x="6097" y="1018"/>
                </a:lnTo>
                <a:lnTo>
                  <a:pt x="6107" y="1051"/>
                </a:lnTo>
                <a:lnTo>
                  <a:pt x="6117" y="1084"/>
                </a:lnTo>
                <a:lnTo>
                  <a:pt x="6125" y="1119"/>
                </a:lnTo>
                <a:lnTo>
                  <a:pt x="6132" y="1154"/>
                </a:lnTo>
                <a:lnTo>
                  <a:pt x="6136" y="1189"/>
                </a:lnTo>
                <a:lnTo>
                  <a:pt x="6139" y="1225"/>
                </a:lnTo>
                <a:lnTo>
                  <a:pt x="6140" y="1261"/>
                </a:lnTo>
                <a:lnTo>
                  <a:pt x="6140" y="5331"/>
                </a:lnTo>
                <a:lnTo>
                  <a:pt x="6139" y="5369"/>
                </a:lnTo>
                <a:lnTo>
                  <a:pt x="6136" y="5405"/>
                </a:lnTo>
                <a:lnTo>
                  <a:pt x="6132" y="5439"/>
                </a:lnTo>
                <a:lnTo>
                  <a:pt x="6125" y="5474"/>
                </a:lnTo>
                <a:lnTo>
                  <a:pt x="6117" y="5508"/>
                </a:lnTo>
                <a:lnTo>
                  <a:pt x="6107" y="5542"/>
                </a:lnTo>
                <a:lnTo>
                  <a:pt x="6097" y="5574"/>
                </a:lnTo>
                <a:lnTo>
                  <a:pt x="6084" y="5607"/>
                </a:lnTo>
                <a:lnTo>
                  <a:pt x="6069" y="5638"/>
                </a:lnTo>
                <a:lnTo>
                  <a:pt x="6054" y="5668"/>
                </a:lnTo>
                <a:lnTo>
                  <a:pt x="6037" y="5698"/>
                </a:lnTo>
                <a:lnTo>
                  <a:pt x="6018" y="5726"/>
                </a:lnTo>
                <a:lnTo>
                  <a:pt x="5998" y="5754"/>
                </a:lnTo>
                <a:lnTo>
                  <a:pt x="5977" y="5781"/>
                </a:lnTo>
                <a:lnTo>
                  <a:pt x="5955" y="5806"/>
                </a:lnTo>
                <a:lnTo>
                  <a:pt x="5932" y="5832"/>
                </a:lnTo>
                <a:lnTo>
                  <a:pt x="5908" y="5855"/>
                </a:lnTo>
                <a:lnTo>
                  <a:pt x="5881" y="5877"/>
                </a:lnTo>
                <a:lnTo>
                  <a:pt x="5854" y="5898"/>
                </a:lnTo>
                <a:lnTo>
                  <a:pt x="5828" y="5918"/>
                </a:lnTo>
                <a:lnTo>
                  <a:pt x="5799" y="5936"/>
                </a:lnTo>
                <a:lnTo>
                  <a:pt x="5768" y="5954"/>
                </a:lnTo>
                <a:lnTo>
                  <a:pt x="5738" y="5969"/>
                </a:lnTo>
                <a:lnTo>
                  <a:pt x="5707" y="5983"/>
                </a:lnTo>
                <a:lnTo>
                  <a:pt x="5676" y="5996"/>
                </a:lnTo>
                <a:lnTo>
                  <a:pt x="5642" y="6007"/>
                </a:lnTo>
                <a:lnTo>
                  <a:pt x="5608" y="6016"/>
                </a:lnTo>
                <a:lnTo>
                  <a:pt x="5575" y="6025"/>
                </a:lnTo>
                <a:lnTo>
                  <a:pt x="5540" y="6030"/>
                </a:lnTo>
                <a:lnTo>
                  <a:pt x="5505" y="6035"/>
                </a:lnTo>
                <a:lnTo>
                  <a:pt x="5469" y="6039"/>
                </a:lnTo>
                <a:lnTo>
                  <a:pt x="5433" y="6040"/>
                </a:lnTo>
                <a:lnTo>
                  <a:pt x="3011" y="6040"/>
                </a:lnTo>
                <a:lnTo>
                  <a:pt x="2981" y="6039"/>
                </a:lnTo>
                <a:lnTo>
                  <a:pt x="2951" y="6036"/>
                </a:lnTo>
                <a:lnTo>
                  <a:pt x="2921" y="6033"/>
                </a:lnTo>
                <a:lnTo>
                  <a:pt x="2892" y="6029"/>
                </a:lnTo>
                <a:lnTo>
                  <a:pt x="2863" y="6023"/>
                </a:lnTo>
                <a:lnTo>
                  <a:pt x="2834" y="6016"/>
                </a:lnTo>
                <a:lnTo>
                  <a:pt x="2806" y="6008"/>
                </a:lnTo>
                <a:lnTo>
                  <a:pt x="2778" y="5999"/>
                </a:lnTo>
                <a:lnTo>
                  <a:pt x="2750" y="5989"/>
                </a:lnTo>
                <a:lnTo>
                  <a:pt x="2723" y="5978"/>
                </a:lnTo>
                <a:lnTo>
                  <a:pt x="2698" y="5965"/>
                </a:lnTo>
                <a:lnTo>
                  <a:pt x="2672" y="5951"/>
                </a:lnTo>
                <a:lnTo>
                  <a:pt x="2647" y="5938"/>
                </a:lnTo>
                <a:lnTo>
                  <a:pt x="2623" y="5922"/>
                </a:lnTo>
                <a:lnTo>
                  <a:pt x="2599" y="5906"/>
                </a:lnTo>
                <a:lnTo>
                  <a:pt x="2577" y="5889"/>
                </a:lnTo>
                <a:lnTo>
                  <a:pt x="2554" y="5870"/>
                </a:lnTo>
                <a:lnTo>
                  <a:pt x="2533" y="5852"/>
                </a:lnTo>
                <a:lnTo>
                  <a:pt x="2512" y="5832"/>
                </a:lnTo>
                <a:lnTo>
                  <a:pt x="2492" y="5811"/>
                </a:lnTo>
                <a:lnTo>
                  <a:pt x="2474" y="5790"/>
                </a:lnTo>
                <a:lnTo>
                  <a:pt x="2455" y="5768"/>
                </a:lnTo>
                <a:lnTo>
                  <a:pt x="2438" y="5745"/>
                </a:lnTo>
                <a:lnTo>
                  <a:pt x="2421" y="5722"/>
                </a:lnTo>
                <a:lnTo>
                  <a:pt x="2406" y="5697"/>
                </a:lnTo>
                <a:lnTo>
                  <a:pt x="2392" y="5672"/>
                </a:lnTo>
                <a:lnTo>
                  <a:pt x="2378" y="5646"/>
                </a:lnTo>
                <a:lnTo>
                  <a:pt x="2366" y="5621"/>
                </a:lnTo>
                <a:lnTo>
                  <a:pt x="2355" y="5594"/>
                </a:lnTo>
                <a:lnTo>
                  <a:pt x="2345" y="5567"/>
                </a:lnTo>
                <a:lnTo>
                  <a:pt x="2336" y="5539"/>
                </a:lnTo>
                <a:lnTo>
                  <a:pt x="2327" y="5510"/>
                </a:lnTo>
                <a:lnTo>
                  <a:pt x="2315" y="5509"/>
                </a:lnTo>
                <a:lnTo>
                  <a:pt x="2259" y="5501"/>
                </a:lnTo>
                <a:lnTo>
                  <a:pt x="2203" y="5493"/>
                </a:lnTo>
                <a:lnTo>
                  <a:pt x="2147" y="5484"/>
                </a:lnTo>
                <a:lnTo>
                  <a:pt x="2092" y="5474"/>
                </a:lnTo>
                <a:lnTo>
                  <a:pt x="2037" y="5463"/>
                </a:lnTo>
                <a:lnTo>
                  <a:pt x="1983" y="5451"/>
                </a:lnTo>
                <a:lnTo>
                  <a:pt x="1929" y="5439"/>
                </a:lnTo>
                <a:lnTo>
                  <a:pt x="1876" y="5427"/>
                </a:lnTo>
                <a:lnTo>
                  <a:pt x="1824" y="5413"/>
                </a:lnTo>
                <a:lnTo>
                  <a:pt x="1771" y="5398"/>
                </a:lnTo>
                <a:lnTo>
                  <a:pt x="1719" y="5383"/>
                </a:lnTo>
                <a:lnTo>
                  <a:pt x="1668" y="5366"/>
                </a:lnTo>
                <a:lnTo>
                  <a:pt x="1618" y="5350"/>
                </a:lnTo>
                <a:lnTo>
                  <a:pt x="1568" y="5333"/>
                </a:lnTo>
                <a:lnTo>
                  <a:pt x="1519" y="5314"/>
                </a:lnTo>
                <a:lnTo>
                  <a:pt x="1471" y="5295"/>
                </a:lnTo>
                <a:lnTo>
                  <a:pt x="1423" y="5276"/>
                </a:lnTo>
                <a:lnTo>
                  <a:pt x="1375" y="5255"/>
                </a:lnTo>
                <a:lnTo>
                  <a:pt x="1329" y="5234"/>
                </a:lnTo>
                <a:lnTo>
                  <a:pt x="1283" y="5213"/>
                </a:lnTo>
                <a:lnTo>
                  <a:pt x="1237" y="5190"/>
                </a:lnTo>
                <a:lnTo>
                  <a:pt x="1193" y="5167"/>
                </a:lnTo>
                <a:lnTo>
                  <a:pt x="1150" y="5143"/>
                </a:lnTo>
                <a:lnTo>
                  <a:pt x="1107" y="5119"/>
                </a:lnTo>
                <a:lnTo>
                  <a:pt x="1064" y="5093"/>
                </a:lnTo>
                <a:lnTo>
                  <a:pt x="1024" y="5067"/>
                </a:lnTo>
                <a:lnTo>
                  <a:pt x="983" y="5041"/>
                </a:lnTo>
                <a:lnTo>
                  <a:pt x="944" y="5013"/>
                </a:lnTo>
                <a:lnTo>
                  <a:pt x="905" y="4985"/>
                </a:lnTo>
                <a:lnTo>
                  <a:pt x="867" y="4956"/>
                </a:lnTo>
                <a:lnTo>
                  <a:pt x="830" y="4927"/>
                </a:lnTo>
                <a:lnTo>
                  <a:pt x="794" y="4897"/>
                </a:lnTo>
                <a:lnTo>
                  <a:pt x="757" y="4866"/>
                </a:lnTo>
                <a:lnTo>
                  <a:pt x="721" y="4832"/>
                </a:lnTo>
                <a:lnTo>
                  <a:pt x="686" y="4800"/>
                </a:lnTo>
                <a:lnTo>
                  <a:pt x="652" y="4765"/>
                </a:lnTo>
                <a:lnTo>
                  <a:pt x="620" y="4730"/>
                </a:lnTo>
                <a:lnTo>
                  <a:pt x="588" y="4695"/>
                </a:lnTo>
                <a:lnTo>
                  <a:pt x="557" y="4658"/>
                </a:lnTo>
                <a:lnTo>
                  <a:pt x="528" y="4622"/>
                </a:lnTo>
                <a:lnTo>
                  <a:pt x="500" y="4584"/>
                </a:lnTo>
                <a:lnTo>
                  <a:pt x="472" y="4547"/>
                </a:lnTo>
                <a:lnTo>
                  <a:pt x="447" y="4507"/>
                </a:lnTo>
                <a:lnTo>
                  <a:pt x="422" y="4468"/>
                </a:lnTo>
                <a:lnTo>
                  <a:pt x="398" y="4428"/>
                </a:lnTo>
                <a:lnTo>
                  <a:pt x="376" y="4386"/>
                </a:lnTo>
                <a:lnTo>
                  <a:pt x="355" y="4346"/>
                </a:lnTo>
                <a:lnTo>
                  <a:pt x="335" y="4304"/>
                </a:lnTo>
                <a:lnTo>
                  <a:pt x="317" y="4261"/>
                </a:lnTo>
                <a:lnTo>
                  <a:pt x="299" y="4218"/>
                </a:lnTo>
                <a:lnTo>
                  <a:pt x="283" y="4174"/>
                </a:lnTo>
                <a:lnTo>
                  <a:pt x="269" y="4130"/>
                </a:lnTo>
                <a:lnTo>
                  <a:pt x="255" y="4084"/>
                </a:lnTo>
                <a:lnTo>
                  <a:pt x="243" y="4038"/>
                </a:lnTo>
                <a:lnTo>
                  <a:pt x="233" y="3993"/>
                </a:lnTo>
                <a:lnTo>
                  <a:pt x="224" y="3945"/>
                </a:lnTo>
                <a:lnTo>
                  <a:pt x="217" y="3897"/>
                </a:lnTo>
                <a:lnTo>
                  <a:pt x="210" y="3850"/>
                </a:lnTo>
                <a:lnTo>
                  <a:pt x="205" y="3801"/>
                </a:lnTo>
                <a:lnTo>
                  <a:pt x="203" y="3752"/>
                </a:lnTo>
                <a:lnTo>
                  <a:pt x="201" y="3702"/>
                </a:lnTo>
                <a:lnTo>
                  <a:pt x="201" y="3651"/>
                </a:lnTo>
                <a:lnTo>
                  <a:pt x="202" y="3601"/>
                </a:lnTo>
                <a:lnTo>
                  <a:pt x="204" y="3549"/>
                </a:lnTo>
                <a:lnTo>
                  <a:pt x="209" y="3500"/>
                </a:lnTo>
                <a:lnTo>
                  <a:pt x="216" y="3445"/>
                </a:lnTo>
                <a:lnTo>
                  <a:pt x="221" y="3403"/>
                </a:lnTo>
                <a:lnTo>
                  <a:pt x="228" y="3360"/>
                </a:lnTo>
                <a:lnTo>
                  <a:pt x="235" y="3317"/>
                </a:lnTo>
                <a:lnTo>
                  <a:pt x="245" y="3274"/>
                </a:lnTo>
                <a:lnTo>
                  <a:pt x="255" y="3231"/>
                </a:lnTo>
                <a:lnTo>
                  <a:pt x="267" y="3187"/>
                </a:lnTo>
                <a:lnTo>
                  <a:pt x="278" y="3143"/>
                </a:lnTo>
                <a:lnTo>
                  <a:pt x="292" y="3099"/>
                </a:lnTo>
                <a:lnTo>
                  <a:pt x="306" y="3053"/>
                </a:lnTo>
                <a:lnTo>
                  <a:pt x="322" y="3009"/>
                </a:lnTo>
                <a:lnTo>
                  <a:pt x="339" y="2964"/>
                </a:lnTo>
                <a:lnTo>
                  <a:pt x="356" y="2919"/>
                </a:lnTo>
                <a:lnTo>
                  <a:pt x="376" y="2872"/>
                </a:lnTo>
                <a:lnTo>
                  <a:pt x="396" y="2826"/>
                </a:lnTo>
                <a:lnTo>
                  <a:pt x="416" y="2779"/>
                </a:lnTo>
                <a:lnTo>
                  <a:pt x="440" y="2733"/>
                </a:lnTo>
                <a:lnTo>
                  <a:pt x="398" y="2695"/>
                </a:lnTo>
                <a:lnTo>
                  <a:pt x="357" y="2654"/>
                </a:lnTo>
                <a:lnTo>
                  <a:pt x="319" y="2614"/>
                </a:lnTo>
                <a:lnTo>
                  <a:pt x="282" y="2573"/>
                </a:lnTo>
                <a:lnTo>
                  <a:pt x="247" y="2531"/>
                </a:lnTo>
                <a:lnTo>
                  <a:pt x="214" y="2489"/>
                </a:lnTo>
                <a:lnTo>
                  <a:pt x="184" y="2445"/>
                </a:lnTo>
                <a:lnTo>
                  <a:pt x="155" y="2401"/>
                </a:lnTo>
                <a:lnTo>
                  <a:pt x="129" y="2356"/>
                </a:lnTo>
                <a:lnTo>
                  <a:pt x="104" y="2310"/>
                </a:lnTo>
                <a:lnTo>
                  <a:pt x="82" y="2263"/>
                </a:lnTo>
                <a:lnTo>
                  <a:pt x="62" y="2215"/>
                </a:lnTo>
                <a:lnTo>
                  <a:pt x="46" y="2165"/>
                </a:lnTo>
                <a:lnTo>
                  <a:pt x="38" y="2141"/>
                </a:lnTo>
                <a:lnTo>
                  <a:pt x="31" y="2115"/>
                </a:lnTo>
                <a:lnTo>
                  <a:pt x="25" y="2090"/>
                </a:lnTo>
                <a:lnTo>
                  <a:pt x="19" y="2064"/>
                </a:lnTo>
                <a:lnTo>
                  <a:pt x="14" y="2037"/>
                </a:lnTo>
                <a:lnTo>
                  <a:pt x="10" y="2011"/>
                </a:lnTo>
                <a:lnTo>
                  <a:pt x="7" y="1984"/>
                </a:lnTo>
                <a:lnTo>
                  <a:pt x="3" y="1957"/>
                </a:lnTo>
                <a:lnTo>
                  <a:pt x="1" y="1929"/>
                </a:lnTo>
                <a:lnTo>
                  <a:pt x="0" y="1902"/>
                </a:lnTo>
                <a:lnTo>
                  <a:pt x="0" y="1874"/>
                </a:lnTo>
                <a:lnTo>
                  <a:pt x="0" y="1846"/>
                </a:lnTo>
                <a:lnTo>
                  <a:pt x="0" y="1817"/>
                </a:lnTo>
                <a:lnTo>
                  <a:pt x="2" y="1788"/>
                </a:lnTo>
                <a:lnTo>
                  <a:pt x="4" y="1758"/>
                </a:lnTo>
                <a:lnTo>
                  <a:pt x="7" y="1729"/>
                </a:lnTo>
                <a:lnTo>
                  <a:pt x="11" y="1698"/>
                </a:lnTo>
                <a:lnTo>
                  <a:pt x="16" y="1667"/>
                </a:lnTo>
                <a:lnTo>
                  <a:pt x="21" y="1637"/>
                </a:lnTo>
                <a:lnTo>
                  <a:pt x="28" y="1606"/>
                </a:lnTo>
                <a:lnTo>
                  <a:pt x="35" y="1573"/>
                </a:lnTo>
                <a:lnTo>
                  <a:pt x="43" y="1542"/>
                </a:lnTo>
                <a:lnTo>
                  <a:pt x="51" y="1509"/>
                </a:lnTo>
                <a:lnTo>
                  <a:pt x="61" y="1475"/>
                </a:lnTo>
                <a:lnTo>
                  <a:pt x="72" y="1443"/>
                </a:lnTo>
                <a:lnTo>
                  <a:pt x="83" y="1409"/>
                </a:lnTo>
                <a:lnTo>
                  <a:pt x="109" y="1340"/>
                </a:lnTo>
                <a:lnTo>
                  <a:pt x="138" y="1270"/>
                </a:lnTo>
                <a:lnTo>
                  <a:pt x="170" y="1198"/>
                </a:lnTo>
                <a:lnTo>
                  <a:pt x="207" y="1124"/>
                </a:lnTo>
                <a:lnTo>
                  <a:pt x="247" y="1048"/>
                </a:lnTo>
                <a:lnTo>
                  <a:pt x="291" y="970"/>
                </a:lnTo>
                <a:lnTo>
                  <a:pt x="232" y="930"/>
                </a:lnTo>
                <a:lnTo>
                  <a:pt x="966" y="3"/>
                </a:lnTo>
                <a:lnTo>
                  <a:pt x="977" y="2"/>
                </a:lnTo>
                <a:lnTo>
                  <a:pt x="1011" y="1"/>
                </a:lnTo>
                <a:lnTo>
                  <a:pt x="1062" y="0"/>
                </a:lnTo>
                <a:lnTo>
                  <a:pt x="1092" y="1"/>
                </a:lnTo>
                <a:lnTo>
                  <a:pt x="1126" y="2"/>
                </a:lnTo>
                <a:lnTo>
                  <a:pt x="1161" y="4"/>
                </a:lnTo>
                <a:lnTo>
                  <a:pt x="1198" y="9"/>
                </a:lnTo>
                <a:lnTo>
                  <a:pt x="1236" y="14"/>
                </a:lnTo>
                <a:lnTo>
                  <a:pt x="1276" y="22"/>
                </a:lnTo>
                <a:lnTo>
                  <a:pt x="1314" y="31"/>
                </a:lnTo>
                <a:lnTo>
                  <a:pt x="1352" y="43"/>
                </a:lnTo>
                <a:lnTo>
                  <a:pt x="1372" y="48"/>
                </a:lnTo>
                <a:lnTo>
                  <a:pt x="1390" y="57"/>
                </a:lnTo>
                <a:lnTo>
                  <a:pt x="1408" y="65"/>
                </a:lnTo>
                <a:lnTo>
                  <a:pt x="1426" y="73"/>
                </a:lnTo>
                <a:lnTo>
                  <a:pt x="1461" y="93"/>
                </a:lnTo>
                <a:lnTo>
                  <a:pt x="1495" y="114"/>
                </a:lnTo>
                <a:lnTo>
                  <a:pt x="1527" y="136"/>
                </a:lnTo>
                <a:lnTo>
                  <a:pt x="1559" y="159"/>
                </a:lnTo>
                <a:lnTo>
                  <a:pt x="1588" y="182"/>
                </a:lnTo>
                <a:lnTo>
                  <a:pt x="1616" y="205"/>
                </a:lnTo>
                <a:lnTo>
                  <a:pt x="1642" y="230"/>
                </a:lnTo>
                <a:lnTo>
                  <a:pt x="1666" y="252"/>
                </a:lnTo>
                <a:lnTo>
                  <a:pt x="1707" y="293"/>
                </a:lnTo>
                <a:lnTo>
                  <a:pt x="1739" y="327"/>
                </a:lnTo>
                <a:lnTo>
                  <a:pt x="1759" y="350"/>
                </a:lnTo>
                <a:lnTo>
                  <a:pt x="1765" y="359"/>
                </a:lnTo>
                <a:lnTo>
                  <a:pt x="1153" y="1011"/>
                </a:lnTo>
                <a:lnTo>
                  <a:pt x="985" y="843"/>
                </a:lnTo>
                <a:lnTo>
                  <a:pt x="714" y="1251"/>
                </a:lnTo>
                <a:lnTo>
                  <a:pt x="630" y="1196"/>
                </a:lnTo>
                <a:lnTo>
                  <a:pt x="603" y="1246"/>
                </a:lnTo>
                <a:lnTo>
                  <a:pt x="578" y="1294"/>
                </a:lnTo>
                <a:lnTo>
                  <a:pt x="556" y="1342"/>
                </a:lnTo>
                <a:lnTo>
                  <a:pt x="535" y="1390"/>
                </a:lnTo>
                <a:lnTo>
                  <a:pt x="516" y="1435"/>
                </a:lnTo>
                <a:lnTo>
                  <a:pt x="500" y="1480"/>
                </a:lnTo>
                <a:lnTo>
                  <a:pt x="485" y="1524"/>
                </a:lnTo>
                <a:lnTo>
                  <a:pt x="472" y="1567"/>
                </a:lnTo>
                <a:lnTo>
                  <a:pt x="462" y="1609"/>
                </a:lnTo>
                <a:lnTo>
                  <a:pt x="452" y="1650"/>
                </a:lnTo>
                <a:lnTo>
                  <a:pt x="445" y="1690"/>
                </a:lnTo>
                <a:lnTo>
                  <a:pt x="440" y="1729"/>
                </a:lnTo>
                <a:lnTo>
                  <a:pt x="436" y="1768"/>
                </a:lnTo>
                <a:lnTo>
                  <a:pt x="435" y="1805"/>
                </a:lnTo>
                <a:lnTo>
                  <a:pt x="434" y="1842"/>
                </a:lnTo>
                <a:lnTo>
                  <a:pt x="436" y="1878"/>
                </a:lnTo>
                <a:lnTo>
                  <a:pt x="439" y="1913"/>
                </a:lnTo>
                <a:lnTo>
                  <a:pt x="443" y="1948"/>
                </a:lnTo>
                <a:lnTo>
                  <a:pt x="450" y="1982"/>
                </a:lnTo>
                <a:lnTo>
                  <a:pt x="457" y="2014"/>
                </a:lnTo>
                <a:lnTo>
                  <a:pt x="466" y="2047"/>
                </a:lnTo>
                <a:lnTo>
                  <a:pt x="477" y="2079"/>
                </a:lnTo>
                <a:lnTo>
                  <a:pt x="488" y="2111"/>
                </a:lnTo>
                <a:lnTo>
                  <a:pt x="502" y="2141"/>
                </a:lnTo>
                <a:lnTo>
                  <a:pt x="516" y="2171"/>
                </a:lnTo>
                <a:lnTo>
                  <a:pt x="533" y="2200"/>
                </a:lnTo>
                <a:lnTo>
                  <a:pt x="550" y="2229"/>
                </a:lnTo>
                <a:lnTo>
                  <a:pt x="569" y="2257"/>
                </a:lnTo>
                <a:lnTo>
                  <a:pt x="587" y="2285"/>
                </a:lnTo>
                <a:lnTo>
                  <a:pt x="608" y="2313"/>
                </a:lnTo>
                <a:lnTo>
                  <a:pt x="630" y="2339"/>
                </a:lnTo>
                <a:lnTo>
                  <a:pt x="652" y="2366"/>
                </a:lnTo>
                <a:lnTo>
                  <a:pt x="682" y="2322"/>
                </a:lnTo>
                <a:lnTo>
                  <a:pt x="713" y="2278"/>
                </a:lnTo>
                <a:lnTo>
                  <a:pt x="745" y="2234"/>
                </a:lnTo>
                <a:lnTo>
                  <a:pt x="778" y="2188"/>
                </a:lnTo>
                <a:lnTo>
                  <a:pt x="811" y="2144"/>
                </a:lnTo>
                <a:lnTo>
                  <a:pt x="846" y="2099"/>
                </a:lnTo>
                <a:lnTo>
                  <a:pt x="883" y="2054"/>
                </a:lnTo>
                <a:lnTo>
                  <a:pt x="920" y="2007"/>
                </a:lnTo>
                <a:lnTo>
                  <a:pt x="957" y="1962"/>
                </a:lnTo>
                <a:lnTo>
                  <a:pt x="997" y="1916"/>
                </a:lnTo>
                <a:lnTo>
                  <a:pt x="1038" y="1870"/>
                </a:lnTo>
                <a:lnTo>
                  <a:pt x="1079" y="1824"/>
                </a:lnTo>
                <a:lnTo>
                  <a:pt x="1166" y="1730"/>
                </a:lnTo>
                <a:lnTo>
                  <a:pt x="1257" y="1636"/>
                </a:lnTo>
                <a:lnTo>
                  <a:pt x="1247" y="1611"/>
                </a:lnTo>
                <a:lnTo>
                  <a:pt x="1237" y="1586"/>
                </a:lnTo>
                <a:lnTo>
                  <a:pt x="1230" y="1560"/>
                </a:lnTo>
                <a:lnTo>
                  <a:pt x="1223" y="1534"/>
                </a:lnTo>
                <a:lnTo>
                  <a:pt x="1219" y="1507"/>
                </a:lnTo>
                <a:lnTo>
                  <a:pt x="1215" y="1479"/>
                </a:lnTo>
                <a:lnTo>
                  <a:pt x="1213" y="1451"/>
                </a:lnTo>
                <a:lnTo>
                  <a:pt x="1212" y="1423"/>
                </a:lnTo>
                <a:lnTo>
                  <a:pt x="1213" y="1397"/>
                </a:lnTo>
                <a:lnTo>
                  <a:pt x="1214" y="1370"/>
                </a:lnTo>
                <a:lnTo>
                  <a:pt x="1218" y="1344"/>
                </a:lnTo>
                <a:lnTo>
                  <a:pt x="1222" y="1319"/>
                </a:lnTo>
                <a:lnTo>
                  <a:pt x="1228" y="1293"/>
                </a:lnTo>
                <a:lnTo>
                  <a:pt x="1235" y="1269"/>
                </a:lnTo>
                <a:lnTo>
                  <a:pt x="1243" y="1244"/>
                </a:lnTo>
                <a:lnTo>
                  <a:pt x="1252" y="1221"/>
                </a:lnTo>
                <a:lnTo>
                  <a:pt x="1263" y="1198"/>
                </a:lnTo>
                <a:lnTo>
                  <a:pt x="1274" y="1175"/>
                </a:lnTo>
                <a:lnTo>
                  <a:pt x="1287" y="1154"/>
                </a:lnTo>
                <a:lnTo>
                  <a:pt x="1301" y="1132"/>
                </a:lnTo>
                <a:lnTo>
                  <a:pt x="1315" y="1112"/>
                </a:lnTo>
                <a:lnTo>
                  <a:pt x="1331" y="1092"/>
                </a:lnTo>
                <a:lnTo>
                  <a:pt x="1348" y="1073"/>
                </a:lnTo>
                <a:lnTo>
                  <a:pt x="1365" y="1055"/>
                </a:lnTo>
                <a:lnTo>
                  <a:pt x="1365" y="1054"/>
                </a:lnTo>
                <a:lnTo>
                  <a:pt x="1384" y="1037"/>
                </a:lnTo>
                <a:lnTo>
                  <a:pt x="1402" y="1020"/>
                </a:lnTo>
                <a:lnTo>
                  <a:pt x="1422" y="1005"/>
                </a:lnTo>
                <a:lnTo>
                  <a:pt x="1443" y="990"/>
                </a:lnTo>
                <a:lnTo>
                  <a:pt x="1464" y="977"/>
                </a:lnTo>
                <a:lnTo>
                  <a:pt x="1486" y="965"/>
                </a:lnTo>
                <a:lnTo>
                  <a:pt x="1508" y="953"/>
                </a:lnTo>
                <a:lnTo>
                  <a:pt x="1531" y="943"/>
                </a:lnTo>
                <a:lnTo>
                  <a:pt x="1554" y="933"/>
                </a:lnTo>
                <a:lnTo>
                  <a:pt x="1579" y="925"/>
                </a:lnTo>
                <a:lnTo>
                  <a:pt x="1603" y="918"/>
                </a:lnTo>
                <a:lnTo>
                  <a:pt x="1628" y="912"/>
                </a:lnTo>
                <a:lnTo>
                  <a:pt x="1654" y="908"/>
                </a:lnTo>
                <a:lnTo>
                  <a:pt x="1681" y="904"/>
                </a:lnTo>
                <a:lnTo>
                  <a:pt x="1706" y="902"/>
                </a:lnTo>
                <a:lnTo>
                  <a:pt x="1733" y="902"/>
                </a:lnTo>
                <a:lnTo>
                  <a:pt x="1760" y="902"/>
                </a:lnTo>
                <a:lnTo>
                  <a:pt x="1786" y="904"/>
                </a:lnTo>
                <a:lnTo>
                  <a:pt x="1813" y="908"/>
                </a:lnTo>
                <a:lnTo>
                  <a:pt x="1839" y="912"/>
                </a:lnTo>
                <a:lnTo>
                  <a:pt x="1863" y="918"/>
                </a:lnTo>
                <a:lnTo>
                  <a:pt x="1889" y="925"/>
                </a:lnTo>
                <a:lnTo>
                  <a:pt x="1913" y="933"/>
                </a:lnTo>
                <a:lnTo>
                  <a:pt x="1936" y="943"/>
                </a:lnTo>
                <a:lnTo>
                  <a:pt x="1959" y="953"/>
                </a:lnTo>
                <a:lnTo>
                  <a:pt x="1981" y="965"/>
                </a:lnTo>
                <a:lnTo>
                  <a:pt x="2003" y="977"/>
                </a:lnTo>
                <a:lnTo>
                  <a:pt x="2024" y="990"/>
                </a:lnTo>
                <a:lnTo>
                  <a:pt x="2045" y="1005"/>
                </a:lnTo>
                <a:lnTo>
                  <a:pt x="2065" y="1020"/>
                </a:lnTo>
                <a:lnTo>
                  <a:pt x="2084" y="1037"/>
                </a:lnTo>
                <a:lnTo>
                  <a:pt x="2102" y="1054"/>
                </a:lnTo>
                <a:lnTo>
                  <a:pt x="2102" y="1055"/>
                </a:lnTo>
                <a:lnTo>
                  <a:pt x="2118" y="1073"/>
                </a:lnTo>
                <a:lnTo>
                  <a:pt x="2136" y="1091"/>
                </a:lnTo>
                <a:lnTo>
                  <a:pt x="2151" y="1111"/>
                </a:lnTo>
                <a:lnTo>
                  <a:pt x="2165" y="1132"/>
                </a:lnTo>
                <a:lnTo>
                  <a:pt x="2179" y="1153"/>
                </a:lnTo>
                <a:lnTo>
                  <a:pt x="2192" y="1175"/>
                </a:lnTo>
                <a:lnTo>
                  <a:pt x="2203" y="1197"/>
                </a:lnTo>
                <a:lnTo>
                  <a:pt x="2214" y="1220"/>
                </a:lnTo>
                <a:lnTo>
                  <a:pt x="2223" y="1244"/>
                </a:lnTo>
                <a:lnTo>
                  <a:pt x="2231" y="1269"/>
                </a:lnTo>
                <a:lnTo>
                  <a:pt x="2238" y="1293"/>
                </a:lnTo>
                <a:lnTo>
                  <a:pt x="2244" y="1319"/>
                </a:lnTo>
                <a:lnTo>
                  <a:pt x="2248" y="1344"/>
                </a:lnTo>
                <a:lnTo>
                  <a:pt x="2252" y="1370"/>
                </a:lnTo>
                <a:lnTo>
                  <a:pt x="2254" y="1397"/>
                </a:lnTo>
                <a:lnTo>
                  <a:pt x="2254" y="1423"/>
                </a:lnTo>
                <a:lnTo>
                  <a:pt x="2254" y="1450"/>
                </a:lnTo>
                <a:lnTo>
                  <a:pt x="2252" y="1477"/>
                </a:lnTo>
                <a:lnTo>
                  <a:pt x="2248" y="1502"/>
                </a:lnTo>
                <a:lnTo>
                  <a:pt x="2244" y="1528"/>
                </a:lnTo>
                <a:lnTo>
                  <a:pt x="2238" y="1553"/>
                </a:lnTo>
                <a:lnTo>
                  <a:pt x="2231" y="1578"/>
                </a:lnTo>
                <a:lnTo>
                  <a:pt x="2223" y="1602"/>
                </a:lnTo>
                <a:lnTo>
                  <a:pt x="2214" y="1626"/>
                </a:lnTo>
                <a:lnTo>
                  <a:pt x="2203" y="1648"/>
                </a:lnTo>
                <a:lnTo>
                  <a:pt x="2192" y="1672"/>
                </a:lnTo>
                <a:lnTo>
                  <a:pt x="2179" y="1694"/>
                </a:lnTo>
                <a:lnTo>
                  <a:pt x="2166" y="1715"/>
                </a:lnTo>
                <a:lnTo>
                  <a:pt x="2151" y="1734"/>
                </a:lnTo>
                <a:lnTo>
                  <a:pt x="2136" y="1754"/>
                </a:lnTo>
                <a:lnTo>
                  <a:pt x="2120" y="1774"/>
                </a:lnTo>
                <a:lnTo>
                  <a:pt x="2102" y="1791"/>
                </a:lnTo>
                <a:lnTo>
                  <a:pt x="2084" y="1809"/>
                </a:lnTo>
                <a:lnTo>
                  <a:pt x="2065" y="1825"/>
                </a:lnTo>
                <a:lnTo>
                  <a:pt x="2045" y="1841"/>
                </a:lnTo>
                <a:lnTo>
                  <a:pt x="2024" y="1855"/>
                </a:lnTo>
                <a:lnTo>
                  <a:pt x="2003" y="1869"/>
                </a:lnTo>
                <a:lnTo>
                  <a:pt x="1981" y="1882"/>
                </a:lnTo>
                <a:lnTo>
                  <a:pt x="1959" y="1893"/>
                </a:lnTo>
                <a:lnTo>
                  <a:pt x="1936" y="1904"/>
                </a:lnTo>
                <a:lnTo>
                  <a:pt x="1913" y="1913"/>
                </a:lnTo>
                <a:lnTo>
                  <a:pt x="1889" y="1921"/>
                </a:lnTo>
                <a:lnTo>
                  <a:pt x="1863" y="1928"/>
                </a:lnTo>
                <a:lnTo>
                  <a:pt x="1839" y="1934"/>
                </a:lnTo>
                <a:lnTo>
                  <a:pt x="1813" y="1939"/>
                </a:lnTo>
                <a:lnTo>
                  <a:pt x="1786" y="1942"/>
                </a:lnTo>
                <a:lnTo>
                  <a:pt x="1760" y="1943"/>
                </a:lnTo>
                <a:lnTo>
                  <a:pt x="1733" y="1945"/>
                </a:lnTo>
                <a:lnTo>
                  <a:pt x="1710" y="1943"/>
                </a:lnTo>
                <a:lnTo>
                  <a:pt x="1685" y="1942"/>
                </a:lnTo>
                <a:lnTo>
                  <a:pt x="1662" y="1940"/>
                </a:lnTo>
                <a:lnTo>
                  <a:pt x="1640" y="1936"/>
                </a:lnTo>
                <a:lnTo>
                  <a:pt x="1617" y="1932"/>
                </a:lnTo>
                <a:lnTo>
                  <a:pt x="1595" y="1926"/>
                </a:lnTo>
                <a:lnTo>
                  <a:pt x="1573" y="1919"/>
                </a:lnTo>
                <a:lnTo>
                  <a:pt x="1552" y="1912"/>
                </a:lnTo>
                <a:lnTo>
                  <a:pt x="1465" y="2000"/>
                </a:lnTo>
                <a:lnTo>
                  <a:pt x="1384" y="2089"/>
                </a:lnTo>
                <a:lnTo>
                  <a:pt x="1306" y="2177"/>
                </a:lnTo>
                <a:lnTo>
                  <a:pt x="1233" y="2263"/>
                </a:lnTo>
                <a:lnTo>
                  <a:pt x="1164" y="2349"/>
                </a:lnTo>
                <a:lnTo>
                  <a:pt x="1099" y="2433"/>
                </a:lnTo>
                <a:lnTo>
                  <a:pt x="1069" y="2475"/>
                </a:lnTo>
                <a:lnTo>
                  <a:pt x="1039" y="2517"/>
                </a:lnTo>
                <a:lnTo>
                  <a:pt x="1011" y="2558"/>
                </a:lnTo>
                <a:lnTo>
                  <a:pt x="983" y="2599"/>
                </a:lnTo>
                <a:lnTo>
                  <a:pt x="961" y="2633"/>
                </a:lnTo>
                <a:lnTo>
                  <a:pt x="1020" y="2674"/>
                </a:lnTo>
                <a:lnTo>
                  <a:pt x="1081" y="2714"/>
                </a:lnTo>
                <a:lnTo>
                  <a:pt x="1143" y="2755"/>
                </a:lnTo>
                <a:lnTo>
                  <a:pt x="1207" y="2796"/>
                </a:lnTo>
                <a:lnTo>
                  <a:pt x="1341" y="2878"/>
                </a:lnTo>
                <a:lnTo>
                  <a:pt x="1479" y="2962"/>
                </a:lnTo>
                <a:lnTo>
                  <a:pt x="1583" y="3026"/>
                </a:lnTo>
                <a:lnTo>
                  <a:pt x="1689" y="3089"/>
                </a:lnTo>
                <a:lnTo>
                  <a:pt x="1795" y="3156"/>
                </a:lnTo>
                <a:lnTo>
                  <a:pt x="1900" y="3223"/>
                </a:lnTo>
                <a:lnTo>
                  <a:pt x="2003" y="3293"/>
                </a:lnTo>
                <a:lnTo>
                  <a:pt x="2056" y="3329"/>
                </a:lnTo>
                <a:lnTo>
                  <a:pt x="2107" y="3365"/>
                </a:lnTo>
                <a:lnTo>
                  <a:pt x="2157" y="3402"/>
                </a:lnTo>
                <a:lnTo>
                  <a:pt x="2207" y="3439"/>
                </a:lnTo>
                <a:lnTo>
                  <a:pt x="2255" y="3477"/>
                </a:lnTo>
                <a:lnTo>
                  <a:pt x="2304" y="3517"/>
                </a:lnTo>
                <a:lnTo>
                  <a:pt x="2304" y="1261"/>
                </a:lnTo>
                <a:lnTo>
                  <a:pt x="2305" y="1225"/>
                </a:lnTo>
                <a:lnTo>
                  <a:pt x="2308" y="1189"/>
                </a:lnTo>
                <a:lnTo>
                  <a:pt x="2312" y="1154"/>
                </a:lnTo>
                <a:lnTo>
                  <a:pt x="2319" y="1119"/>
                </a:lnTo>
                <a:lnTo>
                  <a:pt x="2326" y="1084"/>
                </a:lnTo>
                <a:lnTo>
                  <a:pt x="2337" y="1051"/>
                </a:lnTo>
                <a:lnTo>
                  <a:pt x="2347" y="1018"/>
                </a:lnTo>
                <a:lnTo>
                  <a:pt x="2360" y="987"/>
                </a:lnTo>
                <a:lnTo>
                  <a:pt x="2374" y="955"/>
                </a:lnTo>
                <a:lnTo>
                  <a:pt x="2390" y="924"/>
                </a:lnTo>
                <a:lnTo>
                  <a:pt x="2407" y="895"/>
                </a:lnTo>
                <a:lnTo>
                  <a:pt x="2425" y="866"/>
                </a:lnTo>
                <a:lnTo>
                  <a:pt x="2445" y="838"/>
                </a:lnTo>
                <a:lnTo>
                  <a:pt x="2467" y="811"/>
                </a:lnTo>
                <a:lnTo>
                  <a:pt x="2489" y="786"/>
                </a:lnTo>
                <a:lnTo>
                  <a:pt x="2512" y="761"/>
                </a:lnTo>
                <a:lnTo>
                  <a:pt x="2536" y="738"/>
                </a:lnTo>
                <a:lnTo>
                  <a:pt x="2562" y="716"/>
                </a:lnTo>
                <a:lnTo>
                  <a:pt x="2589" y="694"/>
                </a:lnTo>
                <a:lnTo>
                  <a:pt x="2616" y="674"/>
                </a:lnTo>
                <a:lnTo>
                  <a:pt x="2645" y="656"/>
                </a:lnTo>
                <a:lnTo>
                  <a:pt x="2674" y="639"/>
                </a:lnTo>
                <a:lnTo>
                  <a:pt x="2706" y="623"/>
                </a:lnTo>
                <a:lnTo>
                  <a:pt x="2737" y="609"/>
                </a:lnTo>
                <a:lnTo>
                  <a:pt x="2769" y="597"/>
                </a:lnTo>
                <a:lnTo>
                  <a:pt x="2802" y="586"/>
                </a:lnTo>
                <a:lnTo>
                  <a:pt x="2835" y="576"/>
                </a:lnTo>
                <a:lnTo>
                  <a:pt x="2870" y="567"/>
                </a:lnTo>
                <a:lnTo>
                  <a:pt x="2904" y="562"/>
                </a:lnTo>
                <a:lnTo>
                  <a:pt x="2939" y="557"/>
                </a:lnTo>
                <a:lnTo>
                  <a:pt x="2975" y="555"/>
                </a:lnTo>
                <a:lnTo>
                  <a:pt x="3011" y="554"/>
                </a:lnTo>
                <a:close/>
                <a:moveTo>
                  <a:pt x="1887" y="1269"/>
                </a:moveTo>
                <a:lnTo>
                  <a:pt x="1887" y="1269"/>
                </a:lnTo>
                <a:lnTo>
                  <a:pt x="1871" y="1255"/>
                </a:lnTo>
                <a:lnTo>
                  <a:pt x="1855" y="1242"/>
                </a:lnTo>
                <a:lnTo>
                  <a:pt x="1837" y="1232"/>
                </a:lnTo>
                <a:lnTo>
                  <a:pt x="1818" y="1222"/>
                </a:lnTo>
                <a:lnTo>
                  <a:pt x="1798" y="1215"/>
                </a:lnTo>
                <a:lnTo>
                  <a:pt x="1777" y="1210"/>
                </a:lnTo>
                <a:lnTo>
                  <a:pt x="1755" y="1206"/>
                </a:lnTo>
                <a:lnTo>
                  <a:pt x="1733" y="1205"/>
                </a:lnTo>
                <a:lnTo>
                  <a:pt x="1711" y="1206"/>
                </a:lnTo>
                <a:lnTo>
                  <a:pt x="1689" y="1210"/>
                </a:lnTo>
                <a:lnTo>
                  <a:pt x="1668" y="1215"/>
                </a:lnTo>
                <a:lnTo>
                  <a:pt x="1648" y="1222"/>
                </a:lnTo>
                <a:lnTo>
                  <a:pt x="1630" y="1232"/>
                </a:lnTo>
                <a:lnTo>
                  <a:pt x="1611" y="1242"/>
                </a:lnTo>
                <a:lnTo>
                  <a:pt x="1595" y="1255"/>
                </a:lnTo>
                <a:lnTo>
                  <a:pt x="1580" y="1269"/>
                </a:lnTo>
                <a:lnTo>
                  <a:pt x="1579" y="1269"/>
                </a:lnTo>
                <a:lnTo>
                  <a:pt x="1565" y="1284"/>
                </a:lnTo>
                <a:lnTo>
                  <a:pt x="1552" y="1301"/>
                </a:lnTo>
                <a:lnTo>
                  <a:pt x="1541" y="1319"/>
                </a:lnTo>
                <a:lnTo>
                  <a:pt x="1532" y="1338"/>
                </a:lnTo>
                <a:lnTo>
                  <a:pt x="1525" y="1358"/>
                </a:lnTo>
                <a:lnTo>
                  <a:pt x="1519" y="1379"/>
                </a:lnTo>
                <a:lnTo>
                  <a:pt x="1517" y="1401"/>
                </a:lnTo>
                <a:lnTo>
                  <a:pt x="1516" y="1423"/>
                </a:lnTo>
                <a:lnTo>
                  <a:pt x="1517" y="1445"/>
                </a:lnTo>
                <a:lnTo>
                  <a:pt x="1519" y="1467"/>
                </a:lnTo>
                <a:lnTo>
                  <a:pt x="1525" y="1488"/>
                </a:lnTo>
                <a:lnTo>
                  <a:pt x="1532" y="1508"/>
                </a:lnTo>
                <a:lnTo>
                  <a:pt x="1541" y="1527"/>
                </a:lnTo>
                <a:lnTo>
                  <a:pt x="1553" y="1545"/>
                </a:lnTo>
                <a:lnTo>
                  <a:pt x="1565" y="1561"/>
                </a:lnTo>
                <a:lnTo>
                  <a:pt x="1580" y="1576"/>
                </a:lnTo>
                <a:lnTo>
                  <a:pt x="1580" y="1578"/>
                </a:lnTo>
                <a:lnTo>
                  <a:pt x="1595" y="1592"/>
                </a:lnTo>
                <a:lnTo>
                  <a:pt x="1611" y="1604"/>
                </a:lnTo>
                <a:lnTo>
                  <a:pt x="1630" y="1615"/>
                </a:lnTo>
                <a:lnTo>
                  <a:pt x="1648" y="1624"/>
                </a:lnTo>
                <a:lnTo>
                  <a:pt x="1668" y="1631"/>
                </a:lnTo>
                <a:lnTo>
                  <a:pt x="1689" y="1637"/>
                </a:lnTo>
                <a:lnTo>
                  <a:pt x="1711" y="1639"/>
                </a:lnTo>
                <a:lnTo>
                  <a:pt x="1733" y="1640"/>
                </a:lnTo>
                <a:lnTo>
                  <a:pt x="1755" y="1639"/>
                </a:lnTo>
                <a:lnTo>
                  <a:pt x="1777" y="1637"/>
                </a:lnTo>
                <a:lnTo>
                  <a:pt x="1798" y="1631"/>
                </a:lnTo>
                <a:lnTo>
                  <a:pt x="1818" y="1624"/>
                </a:lnTo>
                <a:lnTo>
                  <a:pt x="1837" y="1615"/>
                </a:lnTo>
                <a:lnTo>
                  <a:pt x="1855" y="1603"/>
                </a:lnTo>
                <a:lnTo>
                  <a:pt x="1871" y="1592"/>
                </a:lnTo>
                <a:lnTo>
                  <a:pt x="1887" y="1576"/>
                </a:lnTo>
                <a:lnTo>
                  <a:pt x="1901" y="1561"/>
                </a:lnTo>
                <a:lnTo>
                  <a:pt x="1914" y="1545"/>
                </a:lnTo>
                <a:lnTo>
                  <a:pt x="1925" y="1527"/>
                </a:lnTo>
                <a:lnTo>
                  <a:pt x="1934" y="1508"/>
                </a:lnTo>
                <a:lnTo>
                  <a:pt x="1941" y="1488"/>
                </a:lnTo>
                <a:lnTo>
                  <a:pt x="1947" y="1467"/>
                </a:lnTo>
                <a:lnTo>
                  <a:pt x="1950" y="1445"/>
                </a:lnTo>
                <a:lnTo>
                  <a:pt x="1951" y="1423"/>
                </a:lnTo>
                <a:lnTo>
                  <a:pt x="1950" y="1401"/>
                </a:lnTo>
                <a:lnTo>
                  <a:pt x="1947" y="1379"/>
                </a:lnTo>
                <a:lnTo>
                  <a:pt x="1941" y="1358"/>
                </a:lnTo>
                <a:lnTo>
                  <a:pt x="1934" y="1338"/>
                </a:lnTo>
                <a:lnTo>
                  <a:pt x="1925" y="1319"/>
                </a:lnTo>
                <a:lnTo>
                  <a:pt x="1914" y="1301"/>
                </a:lnTo>
                <a:lnTo>
                  <a:pt x="1901" y="1284"/>
                </a:lnTo>
                <a:lnTo>
                  <a:pt x="1887" y="1269"/>
                </a:lnTo>
                <a:close/>
                <a:moveTo>
                  <a:pt x="2304" y="5100"/>
                </a:moveTo>
                <a:lnTo>
                  <a:pt x="2304" y="4074"/>
                </a:lnTo>
                <a:lnTo>
                  <a:pt x="2277" y="4045"/>
                </a:lnTo>
                <a:lnTo>
                  <a:pt x="2251" y="4017"/>
                </a:lnTo>
                <a:lnTo>
                  <a:pt x="2224" y="3989"/>
                </a:lnTo>
                <a:lnTo>
                  <a:pt x="2195" y="3961"/>
                </a:lnTo>
                <a:lnTo>
                  <a:pt x="2138" y="3908"/>
                </a:lnTo>
                <a:lnTo>
                  <a:pt x="2078" y="3856"/>
                </a:lnTo>
                <a:lnTo>
                  <a:pt x="2016" y="3805"/>
                </a:lnTo>
                <a:lnTo>
                  <a:pt x="1952" y="3755"/>
                </a:lnTo>
                <a:lnTo>
                  <a:pt x="1887" y="3706"/>
                </a:lnTo>
                <a:lnTo>
                  <a:pt x="1821" y="3659"/>
                </a:lnTo>
                <a:lnTo>
                  <a:pt x="1754" y="3613"/>
                </a:lnTo>
                <a:lnTo>
                  <a:pt x="1687" y="3567"/>
                </a:lnTo>
                <a:lnTo>
                  <a:pt x="1617" y="3522"/>
                </a:lnTo>
                <a:lnTo>
                  <a:pt x="1548" y="3478"/>
                </a:lnTo>
                <a:lnTo>
                  <a:pt x="1409" y="3392"/>
                </a:lnTo>
                <a:lnTo>
                  <a:pt x="1270" y="3308"/>
                </a:lnTo>
                <a:lnTo>
                  <a:pt x="1140" y="3230"/>
                </a:lnTo>
                <a:lnTo>
                  <a:pt x="1012" y="3151"/>
                </a:lnTo>
                <a:lnTo>
                  <a:pt x="949" y="3111"/>
                </a:lnTo>
                <a:lnTo>
                  <a:pt x="888" y="3071"/>
                </a:lnTo>
                <a:lnTo>
                  <a:pt x="826" y="3030"/>
                </a:lnTo>
                <a:lnTo>
                  <a:pt x="765" y="2988"/>
                </a:lnTo>
                <a:lnTo>
                  <a:pt x="737" y="3056"/>
                </a:lnTo>
                <a:lnTo>
                  <a:pt x="710" y="3122"/>
                </a:lnTo>
                <a:lnTo>
                  <a:pt x="687" y="3186"/>
                </a:lnTo>
                <a:lnTo>
                  <a:pt x="667" y="3250"/>
                </a:lnTo>
                <a:lnTo>
                  <a:pt x="650" y="3313"/>
                </a:lnTo>
                <a:lnTo>
                  <a:pt x="636" y="3375"/>
                </a:lnTo>
                <a:lnTo>
                  <a:pt x="624" y="3435"/>
                </a:lnTo>
                <a:lnTo>
                  <a:pt x="615" y="3496"/>
                </a:lnTo>
                <a:lnTo>
                  <a:pt x="612" y="3533"/>
                </a:lnTo>
                <a:lnTo>
                  <a:pt x="608" y="3577"/>
                </a:lnTo>
                <a:lnTo>
                  <a:pt x="606" y="3615"/>
                </a:lnTo>
                <a:lnTo>
                  <a:pt x="605" y="3652"/>
                </a:lnTo>
                <a:lnTo>
                  <a:pt x="605" y="3691"/>
                </a:lnTo>
                <a:lnTo>
                  <a:pt x="606" y="3728"/>
                </a:lnTo>
                <a:lnTo>
                  <a:pt x="609" y="3765"/>
                </a:lnTo>
                <a:lnTo>
                  <a:pt x="613" y="3801"/>
                </a:lnTo>
                <a:lnTo>
                  <a:pt x="617" y="3837"/>
                </a:lnTo>
                <a:lnTo>
                  <a:pt x="623" y="3873"/>
                </a:lnTo>
                <a:lnTo>
                  <a:pt x="630" y="3908"/>
                </a:lnTo>
                <a:lnTo>
                  <a:pt x="638" y="3943"/>
                </a:lnTo>
                <a:lnTo>
                  <a:pt x="646" y="3976"/>
                </a:lnTo>
                <a:lnTo>
                  <a:pt x="657" y="4010"/>
                </a:lnTo>
                <a:lnTo>
                  <a:pt x="668" y="4044"/>
                </a:lnTo>
                <a:lnTo>
                  <a:pt x="680" y="4076"/>
                </a:lnTo>
                <a:lnTo>
                  <a:pt x="693" y="4109"/>
                </a:lnTo>
                <a:lnTo>
                  <a:pt x="707" y="4141"/>
                </a:lnTo>
                <a:lnTo>
                  <a:pt x="722" y="4173"/>
                </a:lnTo>
                <a:lnTo>
                  <a:pt x="738" y="4204"/>
                </a:lnTo>
                <a:lnTo>
                  <a:pt x="755" y="4234"/>
                </a:lnTo>
                <a:lnTo>
                  <a:pt x="773" y="4264"/>
                </a:lnTo>
                <a:lnTo>
                  <a:pt x="791" y="4295"/>
                </a:lnTo>
                <a:lnTo>
                  <a:pt x="811" y="4324"/>
                </a:lnTo>
                <a:lnTo>
                  <a:pt x="832" y="4353"/>
                </a:lnTo>
                <a:lnTo>
                  <a:pt x="853" y="4380"/>
                </a:lnTo>
                <a:lnTo>
                  <a:pt x="875" y="4408"/>
                </a:lnTo>
                <a:lnTo>
                  <a:pt x="898" y="4436"/>
                </a:lnTo>
                <a:lnTo>
                  <a:pt x="923" y="4463"/>
                </a:lnTo>
                <a:lnTo>
                  <a:pt x="947" y="4488"/>
                </a:lnTo>
                <a:lnTo>
                  <a:pt x="973" y="4515"/>
                </a:lnTo>
                <a:lnTo>
                  <a:pt x="999" y="4540"/>
                </a:lnTo>
                <a:lnTo>
                  <a:pt x="1027" y="4565"/>
                </a:lnTo>
                <a:lnTo>
                  <a:pt x="1055" y="4589"/>
                </a:lnTo>
                <a:lnTo>
                  <a:pt x="1084" y="4614"/>
                </a:lnTo>
                <a:lnTo>
                  <a:pt x="1114" y="4637"/>
                </a:lnTo>
                <a:lnTo>
                  <a:pt x="1144" y="4660"/>
                </a:lnTo>
                <a:lnTo>
                  <a:pt x="1176" y="4684"/>
                </a:lnTo>
                <a:lnTo>
                  <a:pt x="1208" y="4706"/>
                </a:lnTo>
                <a:lnTo>
                  <a:pt x="1242" y="4728"/>
                </a:lnTo>
                <a:lnTo>
                  <a:pt x="1276" y="4749"/>
                </a:lnTo>
                <a:lnTo>
                  <a:pt x="1309" y="4769"/>
                </a:lnTo>
                <a:lnTo>
                  <a:pt x="1344" y="4789"/>
                </a:lnTo>
                <a:lnTo>
                  <a:pt x="1380" y="4809"/>
                </a:lnTo>
                <a:lnTo>
                  <a:pt x="1416" y="4829"/>
                </a:lnTo>
                <a:lnTo>
                  <a:pt x="1453" y="4847"/>
                </a:lnTo>
                <a:lnTo>
                  <a:pt x="1490" y="4865"/>
                </a:lnTo>
                <a:lnTo>
                  <a:pt x="1529" y="4882"/>
                </a:lnTo>
                <a:lnTo>
                  <a:pt x="1568" y="4899"/>
                </a:lnTo>
                <a:lnTo>
                  <a:pt x="1608" y="4916"/>
                </a:lnTo>
                <a:lnTo>
                  <a:pt x="1647" y="4931"/>
                </a:lnTo>
                <a:lnTo>
                  <a:pt x="1688" y="4947"/>
                </a:lnTo>
                <a:lnTo>
                  <a:pt x="1728" y="4961"/>
                </a:lnTo>
                <a:lnTo>
                  <a:pt x="1770" y="4975"/>
                </a:lnTo>
                <a:lnTo>
                  <a:pt x="1855" y="5002"/>
                </a:lnTo>
                <a:lnTo>
                  <a:pt x="1941" y="5026"/>
                </a:lnTo>
                <a:lnTo>
                  <a:pt x="2029" y="5048"/>
                </a:lnTo>
                <a:lnTo>
                  <a:pt x="2120" y="5068"/>
                </a:lnTo>
                <a:lnTo>
                  <a:pt x="2211" y="5085"/>
                </a:lnTo>
                <a:lnTo>
                  <a:pt x="2304" y="5100"/>
                </a:lnTo>
                <a:close/>
                <a:moveTo>
                  <a:pt x="2991" y="1292"/>
                </a:moveTo>
                <a:lnTo>
                  <a:pt x="2991" y="3627"/>
                </a:lnTo>
                <a:lnTo>
                  <a:pt x="5477" y="3627"/>
                </a:lnTo>
                <a:lnTo>
                  <a:pt x="5477" y="1292"/>
                </a:lnTo>
                <a:lnTo>
                  <a:pt x="2991" y="1292"/>
                </a:lnTo>
                <a:close/>
                <a:moveTo>
                  <a:pt x="4212" y="3997"/>
                </a:moveTo>
                <a:lnTo>
                  <a:pt x="4212" y="3997"/>
                </a:lnTo>
                <a:lnTo>
                  <a:pt x="4181" y="3998"/>
                </a:lnTo>
                <a:lnTo>
                  <a:pt x="4150" y="4000"/>
                </a:lnTo>
                <a:lnTo>
                  <a:pt x="4120" y="4003"/>
                </a:lnTo>
                <a:lnTo>
                  <a:pt x="4090" y="4007"/>
                </a:lnTo>
                <a:lnTo>
                  <a:pt x="4060" y="4012"/>
                </a:lnTo>
                <a:lnTo>
                  <a:pt x="4030" y="4018"/>
                </a:lnTo>
                <a:lnTo>
                  <a:pt x="4001" y="4026"/>
                </a:lnTo>
                <a:lnTo>
                  <a:pt x="3974" y="4034"/>
                </a:lnTo>
                <a:lnTo>
                  <a:pt x="3946" y="4044"/>
                </a:lnTo>
                <a:lnTo>
                  <a:pt x="3918" y="4054"/>
                </a:lnTo>
                <a:lnTo>
                  <a:pt x="3891" y="4066"/>
                </a:lnTo>
                <a:lnTo>
                  <a:pt x="3864" y="4079"/>
                </a:lnTo>
                <a:lnTo>
                  <a:pt x="3839" y="4091"/>
                </a:lnTo>
                <a:lnTo>
                  <a:pt x="3813" y="4105"/>
                </a:lnTo>
                <a:lnTo>
                  <a:pt x="3789" y="4120"/>
                </a:lnTo>
                <a:lnTo>
                  <a:pt x="3765" y="4137"/>
                </a:lnTo>
                <a:lnTo>
                  <a:pt x="4227" y="4599"/>
                </a:lnTo>
                <a:lnTo>
                  <a:pt x="4676" y="4149"/>
                </a:lnTo>
                <a:lnTo>
                  <a:pt x="4652" y="4132"/>
                </a:lnTo>
                <a:lnTo>
                  <a:pt x="4626" y="4116"/>
                </a:lnTo>
                <a:lnTo>
                  <a:pt x="4599" y="4100"/>
                </a:lnTo>
                <a:lnTo>
                  <a:pt x="4573" y="4086"/>
                </a:lnTo>
                <a:lnTo>
                  <a:pt x="4546" y="4072"/>
                </a:lnTo>
                <a:lnTo>
                  <a:pt x="4518" y="4059"/>
                </a:lnTo>
                <a:lnTo>
                  <a:pt x="4489" y="4048"/>
                </a:lnTo>
                <a:lnTo>
                  <a:pt x="4460" y="4038"/>
                </a:lnTo>
                <a:lnTo>
                  <a:pt x="4431" y="4029"/>
                </a:lnTo>
                <a:lnTo>
                  <a:pt x="4401" y="4021"/>
                </a:lnTo>
                <a:lnTo>
                  <a:pt x="4371" y="4014"/>
                </a:lnTo>
                <a:lnTo>
                  <a:pt x="4339" y="4008"/>
                </a:lnTo>
                <a:lnTo>
                  <a:pt x="4308" y="4003"/>
                </a:lnTo>
                <a:lnTo>
                  <a:pt x="4277" y="4000"/>
                </a:lnTo>
                <a:lnTo>
                  <a:pt x="4244" y="3998"/>
                </a:lnTo>
                <a:lnTo>
                  <a:pt x="4212" y="3997"/>
                </a:lnTo>
                <a:close/>
                <a:moveTo>
                  <a:pt x="4858" y="4335"/>
                </a:moveTo>
                <a:lnTo>
                  <a:pt x="4411" y="4783"/>
                </a:lnTo>
                <a:lnTo>
                  <a:pt x="4859" y="5233"/>
                </a:lnTo>
                <a:lnTo>
                  <a:pt x="4876" y="5208"/>
                </a:lnTo>
                <a:lnTo>
                  <a:pt x="4891" y="5184"/>
                </a:lnTo>
                <a:lnTo>
                  <a:pt x="4906" y="5158"/>
                </a:lnTo>
                <a:lnTo>
                  <a:pt x="4919" y="5133"/>
                </a:lnTo>
                <a:lnTo>
                  <a:pt x="4931" y="5106"/>
                </a:lnTo>
                <a:lnTo>
                  <a:pt x="4943" y="5079"/>
                </a:lnTo>
                <a:lnTo>
                  <a:pt x="4953" y="5052"/>
                </a:lnTo>
                <a:lnTo>
                  <a:pt x="4963" y="5024"/>
                </a:lnTo>
                <a:lnTo>
                  <a:pt x="4971" y="4995"/>
                </a:lnTo>
                <a:lnTo>
                  <a:pt x="4978" y="4967"/>
                </a:lnTo>
                <a:lnTo>
                  <a:pt x="4985" y="4937"/>
                </a:lnTo>
                <a:lnTo>
                  <a:pt x="4989" y="4908"/>
                </a:lnTo>
                <a:lnTo>
                  <a:pt x="4994" y="4877"/>
                </a:lnTo>
                <a:lnTo>
                  <a:pt x="4996" y="4847"/>
                </a:lnTo>
                <a:lnTo>
                  <a:pt x="4999" y="4816"/>
                </a:lnTo>
                <a:lnTo>
                  <a:pt x="5000" y="4786"/>
                </a:lnTo>
                <a:lnTo>
                  <a:pt x="4999" y="4754"/>
                </a:lnTo>
                <a:lnTo>
                  <a:pt x="4996" y="4723"/>
                </a:lnTo>
                <a:lnTo>
                  <a:pt x="4994" y="4693"/>
                </a:lnTo>
                <a:lnTo>
                  <a:pt x="4989" y="4663"/>
                </a:lnTo>
                <a:lnTo>
                  <a:pt x="4985" y="4632"/>
                </a:lnTo>
                <a:lnTo>
                  <a:pt x="4978" y="4603"/>
                </a:lnTo>
                <a:lnTo>
                  <a:pt x="4971" y="4574"/>
                </a:lnTo>
                <a:lnTo>
                  <a:pt x="4963" y="4545"/>
                </a:lnTo>
                <a:lnTo>
                  <a:pt x="4952" y="4517"/>
                </a:lnTo>
                <a:lnTo>
                  <a:pt x="4942" y="4490"/>
                </a:lnTo>
                <a:lnTo>
                  <a:pt x="4930" y="4463"/>
                </a:lnTo>
                <a:lnTo>
                  <a:pt x="4917" y="4436"/>
                </a:lnTo>
                <a:lnTo>
                  <a:pt x="4905" y="4411"/>
                </a:lnTo>
                <a:lnTo>
                  <a:pt x="4890" y="4385"/>
                </a:lnTo>
                <a:lnTo>
                  <a:pt x="4874" y="4360"/>
                </a:lnTo>
                <a:lnTo>
                  <a:pt x="4858" y="4335"/>
                </a:lnTo>
                <a:close/>
                <a:moveTo>
                  <a:pt x="4678" y="5420"/>
                </a:moveTo>
                <a:lnTo>
                  <a:pt x="4227" y="4968"/>
                </a:lnTo>
                <a:lnTo>
                  <a:pt x="3762" y="5431"/>
                </a:lnTo>
                <a:lnTo>
                  <a:pt x="3787" y="5448"/>
                </a:lnTo>
                <a:lnTo>
                  <a:pt x="3811" y="5464"/>
                </a:lnTo>
                <a:lnTo>
                  <a:pt x="3837" y="5478"/>
                </a:lnTo>
                <a:lnTo>
                  <a:pt x="3863" y="5492"/>
                </a:lnTo>
                <a:lnTo>
                  <a:pt x="3890" y="5503"/>
                </a:lnTo>
                <a:lnTo>
                  <a:pt x="3917" y="5515"/>
                </a:lnTo>
                <a:lnTo>
                  <a:pt x="3945" y="5526"/>
                </a:lnTo>
                <a:lnTo>
                  <a:pt x="3972" y="5536"/>
                </a:lnTo>
                <a:lnTo>
                  <a:pt x="4000" y="5544"/>
                </a:lnTo>
                <a:lnTo>
                  <a:pt x="4029" y="5552"/>
                </a:lnTo>
                <a:lnTo>
                  <a:pt x="4060" y="5558"/>
                </a:lnTo>
                <a:lnTo>
                  <a:pt x="4089" y="5564"/>
                </a:lnTo>
                <a:lnTo>
                  <a:pt x="4119" y="5567"/>
                </a:lnTo>
                <a:lnTo>
                  <a:pt x="4150" y="5571"/>
                </a:lnTo>
                <a:lnTo>
                  <a:pt x="4180" y="5572"/>
                </a:lnTo>
                <a:lnTo>
                  <a:pt x="4212" y="5573"/>
                </a:lnTo>
                <a:lnTo>
                  <a:pt x="4244" y="5572"/>
                </a:lnTo>
                <a:lnTo>
                  <a:pt x="4277" y="5569"/>
                </a:lnTo>
                <a:lnTo>
                  <a:pt x="4308" y="5567"/>
                </a:lnTo>
                <a:lnTo>
                  <a:pt x="4340" y="5562"/>
                </a:lnTo>
                <a:lnTo>
                  <a:pt x="4371" y="5557"/>
                </a:lnTo>
                <a:lnTo>
                  <a:pt x="4402" y="5550"/>
                </a:lnTo>
                <a:lnTo>
                  <a:pt x="4432" y="5542"/>
                </a:lnTo>
                <a:lnTo>
                  <a:pt x="4461" y="5532"/>
                </a:lnTo>
                <a:lnTo>
                  <a:pt x="4490" y="5522"/>
                </a:lnTo>
                <a:lnTo>
                  <a:pt x="4519" y="5510"/>
                </a:lnTo>
                <a:lnTo>
                  <a:pt x="4547" y="5497"/>
                </a:lnTo>
                <a:lnTo>
                  <a:pt x="4575" y="5485"/>
                </a:lnTo>
                <a:lnTo>
                  <a:pt x="4602" y="5470"/>
                </a:lnTo>
                <a:lnTo>
                  <a:pt x="4627" y="5454"/>
                </a:lnTo>
                <a:lnTo>
                  <a:pt x="4653" y="5437"/>
                </a:lnTo>
                <a:lnTo>
                  <a:pt x="4678" y="5420"/>
                </a:lnTo>
                <a:close/>
                <a:moveTo>
                  <a:pt x="3575" y="5249"/>
                </a:moveTo>
                <a:lnTo>
                  <a:pt x="4042" y="4783"/>
                </a:lnTo>
                <a:lnTo>
                  <a:pt x="3578" y="4319"/>
                </a:lnTo>
                <a:lnTo>
                  <a:pt x="3560" y="4343"/>
                </a:lnTo>
                <a:lnTo>
                  <a:pt x="3543" y="4369"/>
                </a:lnTo>
                <a:lnTo>
                  <a:pt x="3528" y="4396"/>
                </a:lnTo>
                <a:lnTo>
                  <a:pt x="3513" y="4422"/>
                </a:lnTo>
                <a:lnTo>
                  <a:pt x="3499" y="4450"/>
                </a:lnTo>
                <a:lnTo>
                  <a:pt x="3487" y="4478"/>
                </a:lnTo>
                <a:lnTo>
                  <a:pt x="3476" y="4506"/>
                </a:lnTo>
                <a:lnTo>
                  <a:pt x="3465" y="4536"/>
                </a:lnTo>
                <a:lnTo>
                  <a:pt x="3456" y="4565"/>
                </a:lnTo>
                <a:lnTo>
                  <a:pt x="3448" y="4595"/>
                </a:lnTo>
                <a:lnTo>
                  <a:pt x="3441" y="4625"/>
                </a:lnTo>
                <a:lnTo>
                  <a:pt x="3435" y="4657"/>
                </a:lnTo>
                <a:lnTo>
                  <a:pt x="3430" y="4688"/>
                </a:lnTo>
                <a:lnTo>
                  <a:pt x="3427" y="4721"/>
                </a:lnTo>
                <a:lnTo>
                  <a:pt x="3426" y="4752"/>
                </a:lnTo>
                <a:lnTo>
                  <a:pt x="3424" y="4786"/>
                </a:lnTo>
                <a:lnTo>
                  <a:pt x="3426" y="4817"/>
                </a:lnTo>
                <a:lnTo>
                  <a:pt x="3427" y="4850"/>
                </a:lnTo>
                <a:lnTo>
                  <a:pt x="3430" y="4881"/>
                </a:lnTo>
                <a:lnTo>
                  <a:pt x="3435" y="4912"/>
                </a:lnTo>
                <a:lnTo>
                  <a:pt x="3441" y="4944"/>
                </a:lnTo>
                <a:lnTo>
                  <a:pt x="3448" y="4974"/>
                </a:lnTo>
                <a:lnTo>
                  <a:pt x="3456" y="5004"/>
                </a:lnTo>
                <a:lnTo>
                  <a:pt x="3464" y="5033"/>
                </a:lnTo>
                <a:lnTo>
                  <a:pt x="3474" y="5062"/>
                </a:lnTo>
                <a:lnTo>
                  <a:pt x="3486" y="5091"/>
                </a:lnTo>
                <a:lnTo>
                  <a:pt x="3499" y="5119"/>
                </a:lnTo>
                <a:lnTo>
                  <a:pt x="3512" y="5147"/>
                </a:lnTo>
                <a:lnTo>
                  <a:pt x="3527" y="5174"/>
                </a:lnTo>
                <a:lnTo>
                  <a:pt x="3542" y="5199"/>
                </a:lnTo>
                <a:lnTo>
                  <a:pt x="3558" y="5225"/>
                </a:lnTo>
                <a:lnTo>
                  <a:pt x="3575" y="5249"/>
                </a:lnTo>
                <a:close/>
              </a:path>
            </a:pathLst>
          </a:custGeom>
          <a:solidFill>
            <a:srgbClr val="FFFFFF"/>
          </a:solidFill>
          <a:ln>
            <a:noFill/>
          </a:ln>
        </p:spPr>
        <p:txBody>
          <a:bodyPr anchor="ctr">
            <a:normAutofit lnSpcReduction="10000"/>
            <a:scene3d>
              <a:camera prst="orthographicFront"/>
              <a:lightRig rig="threePt" dir="t"/>
            </a:scene3d>
            <a:sp3d contourW="12700">
              <a:contourClr>
                <a:srgbClr val="FFFFFF"/>
              </a:contourClr>
            </a:sp3d>
          </a:bodyPr>
          <a:lstStyle/>
          <a:p>
            <a:pPr algn="ctr" defTabSz="914400" eaLnBrk="1" fontAlgn="auto" hangingPunct="1">
              <a:spcBef>
                <a:spcPct val="0"/>
              </a:spcBef>
              <a:spcAft>
                <a:spcPct val="0"/>
              </a:spcAft>
              <a:defRPr/>
            </a:pPr>
            <a:endParaRPr lang="zh-CN" altLang="en-US">
              <a:solidFill>
                <a:srgbClr val="FFFFFF"/>
              </a:solidFill>
              <a:latin typeface="宋体" panose="02010600030101010101" pitchFamily="2" charset="-122"/>
              <a:ea typeface="宋体" panose="02010600030101010101" pitchFamily="2" charset="-122"/>
            </a:endParaRPr>
          </a:p>
        </p:txBody>
      </p:sp>
      <p:sp>
        <p:nvSpPr>
          <p:cNvPr id="21" name="MH_SubTitle_1"/>
          <p:cNvSpPr txBox="1"/>
          <p:nvPr>
            <p:custDataLst>
              <p:tags r:id="rId16"/>
            </p:custDataLst>
          </p:nvPr>
        </p:nvSpPr>
        <p:spPr bwMode="auto">
          <a:xfrm>
            <a:off x="1438275" y="1592263"/>
            <a:ext cx="1090613" cy="571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9pPr>
          </a:lstStyle>
          <a:p>
            <a:pPr algn="ctr" defTabSz="914400" eaLnBrk="1" hangingPunct="1">
              <a:lnSpc>
                <a:spcPct val="110000"/>
              </a:lnSpc>
              <a:spcBef>
                <a:spcPct val="0"/>
              </a:spcBef>
              <a:buFontTx/>
              <a:buNone/>
            </a:pPr>
            <a:r>
              <a:rPr lang="zh-CN" altLang="en-US" sz="1600">
                <a:solidFill>
                  <a:srgbClr val="000000"/>
                </a:solidFill>
              </a:rPr>
              <a:t>点击此处添加文字</a:t>
            </a:r>
          </a:p>
        </p:txBody>
      </p:sp>
      <p:sp>
        <p:nvSpPr>
          <p:cNvPr id="22" name="MH_Other_13"/>
          <p:cNvSpPr/>
          <p:nvPr>
            <p:custDataLst>
              <p:tags r:id="rId17"/>
            </p:custDataLst>
          </p:nvPr>
        </p:nvSpPr>
        <p:spPr>
          <a:xfrm>
            <a:off x="4638675" y="4943475"/>
            <a:ext cx="147638" cy="125413"/>
          </a:xfrm>
          <a:prstGeom prst="triangl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normAutofit fontScale="25000" lnSpcReduction="20000"/>
          </a:bodyPr>
          <a:lstStyle/>
          <a:p>
            <a:pPr algn="ctr" defTabSz="914400" eaLnBrk="1" fontAlgn="auto" hangingPunct="1">
              <a:spcBef>
                <a:spcPct val="0"/>
              </a:spcBef>
              <a:spcAft>
                <a:spcPct val="0"/>
              </a:spcAft>
              <a:defRPr/>
            </a:pPr>
            <a:endParaRPr lang="zh-CN" altLang="en-US">
              <a:solidFill>
                <a:prstClr val="white"/>
              </a:solidFill>
              <a:latin typeface="宋体" panose="02010600030101010101" pitchFamily="2" charset="-122"/>
              <a:ea typeface="宋体" panose="02010600030101010101" pitchFamily="2" charset="-122"/>
            </a:endParaRPr>
          </a:p>
        </p:txBody>
      </p:sp>
      <p:sp>
        <p:nvSpPr>
          <p:cNvPr id="23" name="MH_Other_14"/>
          <p:cNvSpPr/>
          <p:nvPr>
            <p:custDataLst>
              <p:tags r:id="rId18"/>
            </p:custDataLst>
          </p:nvPr>
        </p:nvSpPr>
        <p:spPr>
          <a:xfrm>
            <a:off x="7377113" y="4943475"/>
            <a:ext cx="149225" cy="125413"/>
          </a:xfrm>
          <a:prstGeom prst="triangl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normAutofit fontScale="25000" lnSpcReduction="20000"/>
          </a:bodyPr>
          <a:lstStyle/>
          <a:p>
            <a:pPr algn="ctr" defTabSz="914400" eaLnBrk="1" fontAlgn="auto" hangingPunct="1">
              <a:spcBef>
                <a:spcPct val="0"/>
              </a:spcBef>
              <a:spcAft>
                <a:spcPct val="0"/>
              </a:spcAft>
              <a:defRPr/>
            </a:pPr>
            <a:endParaRPr lang="zh-CN" altLang="en-US">
              <a:solidFill>
                <a:prstClr val="white"/>
              </a:solidFill>
              <a:latin typeface="宋体" panose="02010600030101010101" pitchFamily="2" charset="-122"/>
              <a:ea typeface="宋体" panose="02010600030101010101" pitchFamily="2" charset="-122"/>
            </a:endParaRPr>
          </a:p>
        </p:txBody>
      </p:sp>
      <p:sp>
        <p:nvSpPr>
          <p:cNvPr id="24" name="MH_Other_15"/>
          <p:cNvSpPr/>
          <p:nvPr>
            <p:custDataLst>
              <p:tags r:id="rId19"/>
            </p:custDataLst>
          </p:nvPr>
        </p:nvSpPr>
        <p:spPr>
          <a:xfrm>
            <a:off x="1909763" y="4943475"/>
            <a:ext cx="149225" cy="125413"/>
          </a:xfrm>
          <a:prstGeom prs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ct val="0"/>
              </a:spcBef>
              <a:spcAft>
                <a:spcPct val="0"/>
              </a:spcAft>
              <a:defRPr/>
            </a:pPr>
            <a:endParaRPr lang="zh-CN" altLang="en-US">
              <a:solidFill>
                <a:prstClr val="white"/>
              </a:solidFill>
              <a:latin typeface="宋体" panose="02010600030101010101" pitchFamily="2" charset="-122"/>
              <a:ea typeface="宋体" panose="02010600030101010101" pitchFamily="2" charset="-122"/>
            </a:endParaRPr>
          </a:p>
        </p:txBody>
      </p:sp>
      <p:sp>
        <p:nvSpPr>
          <p:cNvPr id="25" name="MH_Other_16"/>
          <p:cNvSpPr/>
          <p:nvPr>
            <p:custDataLst>
              <p:tags r:id="rId20"/>
            </p:custDataLst>
          </p:nvPr>
        </p:nvSpPr>
        <p:spPr>
          <a:xfrm>
            <a:off x="10110788" y="4943475"/>
            <a:ext cx="147637" cy="125413"/>
          </a:xfrm>
          <a:prstGeom prst="triangl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normAutofit fontScale="25000" lnSpcReduction="20000"/>
          </a:bodyPr>
          <a:lstStyle/>
          <a:p>
            <a:pPr algn="ctr" defTabSz="914400" eaLnBrk="1" fontAlgn="auto" hangingPunct="1">
              <a:spcBef>
                <a:spcPct val="0"/>
              </a:spcBef>
              <a:spcAft>
                <a:spcPct val="0"/>
              </a:spcAft>
              <a:defRPr/>
            </a:pPr>
            <a:endParaRPr lang="zh-CN" altLang="en-US">
              <a:solidFill>
                <a:prstClr val="white"/>
              </a:solidFill>
              <a:latin typeface="宋体" panose="02010600030101010101" pitchFamily="2" charset="-122"/>
              <a:ea typeface="宋体" panose="02010600030101010101" pitchFamily="2" charset="-122"/>
            </a:endParaRPr>
          </a:p>
        </p:txBody>
      </p:sp>
      <p:sp>
        <p:nvSpPr>
          <p:cNvPr id="26" name="MH_SubTitle_1"/>
          <p:cNvSpPr txBox="1"/>
          <p:nvPr>
            <p:custDataLst>
              <p:tags r:id="rId21"/>
            </p:custDataLst>
          </p:nvPr>
        </p:nvSpPr>
        <p:spPr bwMode="auto">
          <a:xfrm>
            <a:off x="4171950" y="1592263"/>
            <a:ext cx="1090613" cy="571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9pPr>
          </a:lstStyle>
          <a:p>
            <a:pPr algn="ctr" defTabSz="914400" eaLnBrk="1" hangingPunct="1">
              <a:lnSpc>
                <a:spcPct val="110000"/>
              </a:lnSpc>
              <a:spcBef>
                <a:spcPct val="0"/>
              </a:spcBef>
              <a:buFontTx/>
              <a:buNone/>
            </a:pPr>
            <a:r>
              <a:rPr lang="zh-CN" altLang="en-US" sz="1600">
                <a:solidFill>
                  <a:srgbClr val="000000"/>
                </a:solidFill>
              </a:rPr>
              <a:t>点击此处添加文字</a:t>
            </a:r>
          </a:p>
        </p:txBody>
      </p:sp>
      <p:sp>
        <p:nvSpPr>
          <p:cNvPr id="27" name="MH_SubTitle_1"/>
          <p:cNvSpPr txBox="1"/>
          <p:nvPr>
            <p:custDataLst>
              <p:tags r:id="rId22"/>
            </p:custDataLst>
          </p:nvPr>
        </p:nvSpPr>
        <p:spPr bwMode="auto">
          <a:xfrm>
            <a:off x="6899275" y="1592263"/>
            <a:ext cx="1090613" cy="571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9pPr>
          </a:lstStyle>
          <a:p>
            <a:pPr algn="ctr" defTabSz="914400" eaLnBrk="1" hangingPunct="1">
              <a:lnSpc>
                <a:spcPct val="110000"/>
              </a:lnSpc>
              <a:spcBef>
                <a:spcPct val="0"/>
              </a:spcBef>
              <a:buFontTx/>
              <a:buNone/>
            </a:pPr>
            <a:r>
              <a:rPr lang="zh-CN" altLang="en-US" sz="1600">
                <a:solidFill>
                  <a:srgbClr val="000000"/>
                </a:solidFill>
              </a:rPr>
              <a:t>点击此处添加文字</a:t>
            </a:r>
          </a:p>
        </p:txBody>
      </p:sp>
      <p:sp>
        <p:nvSpPr>
          <p:cNvPr id="28" name="MH_SubTitle_1"/>
          <p:cNvSpPr txBox="1"/>
          <p:nvPr>
            <p:custDataLst>
              <p:tags r:id="rId23"/>
            </p:custDataLst>
          </p:nvPr>
        </p:nvSpPr>
        <p:spPr bwMode="auto">
          <a:xfrm>
            <a:off x="9637713" y="1592263"/>
            <a:ext cx="1092200" cy="571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9pPr>
          </a:lstStyle>
          <a:p>
            <a:pPr algn="ctr" defTabSz="914400" eaLnBrk="1" hangingPunct="1">
              <a:lnSpc>
                <a:spcPct val="110000"/>
              </a:lnSpc>
              <a:spcBef>
                <a:spcPct val="0"/>
              </a:spcBef>
              <a:buFontTx/>
              <a:buNone/>
            </a:pPr>
            <a:r>
              <a:rPr lang="zh-CN" altLang="en-US" sz="1600">
                <a:solidFill>
                  <a:srgbClr val="000000"/>
                </a:solidFill>
              </a:rPr>
              <a:t>点击此处添加文字</a:t>
            </a:r>
          </a:p>
        </p:txBody>
      </p:sp>
    </p:spTree>
  </p:cSld>
  <p:clrMapOvr>
    <a:masterClrMapping/>
  </p:clrMapOvr>
  <p:transition advClick="0" advTm="0"/>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500" fill="hold"/>
                                        <p:tgtEl>
                                          <p:spTgt spid="4"/>
                                        </p:tgtEl>
                                        <p:attrNameLst>
                                          <p:attrName>ppt_w</p:attrName>
                                        </p:attrNameLst>
                                      </p:cBhvr>
                                      <p:tavLst>
                                        <p:tav tm="0">
                                          <p:val>
                                            <p:fltVal val="0"/>
                                          </p:val>
                                        </p:tav>
                                        <p:tav tm="100000">
                                          <p:val>
                                            <p:strVal val="#ppt_w"/>
                                          </p:val>
                                        </p:tav>
                                      </p:tavLst>
                                    </p:anim>
                                    <p:anim calcmode="lin" valueType="num">
                                      <p:cBhvr>
                                        <p:cTn id="8" dur="500" fill="hold"/>
                                        <p:tgtEl>
                                          <p:spTgt spid="4"/>
                                        </p:tgtEl>
                                        <p:attrNameLst>
                                          <p:attrName>ppt_h</p:attrName>
                                        </p:attrNameLst>
                                      </p:cBhvr>
                                      <p:tavLst>
                                        <p:tav tm="0">
                                          <p:val>
                                            <p:fltVal val="0"/>
                                          </p:val>
                                        </p:tav>
                                        <p:tav tm="100000">
                                          <p:val>
                                            <p:strVal val="#ppt_h"/>
                                          </p:val>
                                        </p:tav>
                                      </p:tavLst>
                                    </p:anim>
                                    <p:animEffect transition="in" filter="fade">
                                      <p:cBhvr>
                                        <p:cTn id="9" dur="500"/>
                                        <p:tgtEl>
                                          <p:spTgt spid="4"/>
                                        </p:tgtEl>
                                      </p:cBhvr>
                                    </p:animEffect>
                                  </p:childTnLst>
                                </p:cTn>
                              </p:par>
                            </p:childTnLst>
                          </p:cTn>
                        </p:par>
                        <p:par>
                          <p:cTn id="10" fill="hold">
                            <p:stCondLst>
                              <p:cond delay="500"/>
                            </p:stCondLst>
                            <p:childTnLst>
                              <p:par>
                                <p:cTn id="11" presetID="22" presetClass="entr" presetSubtype="8" fill="hold" grpId="0" nodeType="afterEffect">
                                  <p:stCondLst>
                                    <p:cond delay="0"/>
                                  </p:stCondLst>
                                  <p:childTnLst>
                                    <p:set>
                                      <p:cBhvr>
                                        <p:cTn id="12" dur="1" fill="hold">
                                          <p:stCondLst>
                                            <p:cond delay="0"/>
                                          </p:stCondLst>
                                        </p:cTn>
                                        <p:tgtEl>
                                          <p:spTgt spid="5"/>
                                        </p:tgtEl>
                                        <p:attrNameLst>
                                          <p:attrName>style.visibility</p:attrName>
                                        </p:attrNameLst>
                                      </p:cBhvr>
                                      <p:to>
                                        <p:strVal val="visible"/>
                                      </p:to>
                                    </p:set>
                                    <p:animEffect transition="in" filter="wipe(left)">
                                      <p:cBhvr>
                                        <p:cTn id="13" dur="500"/>
                                        <p:tgtEl>
                                          <p:spTgt spid="5"/>
                                        </p:tgtEl>
                                      </p:cBhvr>
                                    </p:animEffect>
                                  </p:childTnLst>
                                </p:cTn>
                              </p:par>
                              <p:par>
                                <p:cTn id="14" presetID="22" presetClass="entr" presetSubtype="8" fill="hold" nodeType="withEffect">
                                  <p:stCondLst>
                                    <p:cond delay="0"/>
                                  </p:stCondLst>
                                  <p:childTnLst>
                                    <p:set>
                                      <p:cBhvr>
                                        <p:cTn id="15" dur="1" fill="hold">
                                          <p:stCondLst>
                                            <p:cond delay="0"/>
                                          </p:stCondLst>
                                        </p:cTn>
                                        <p:tgtEl>
                                          <p:spTgt spid="6"/>
                                        </p:tgtEl>
                                        <p:attrNameLst>
                                          <p:attrName>style.visibility</p:attrName>
                                        </p:attrNameLst>
                                      </p:cBhvr>
                                      <p:to>
                                        <p:strVal val="visible"/>
                                      </p:to>
                                    </p:set>
                                    <p:animEffect transition="in" filter="wipe(left)">
                                      <p:cBhvr>
                                        <p:cTn id="16" dur="500"/>
                                        <p:tgtEl>
                                          <p:spTgt spid="6"/>
                                        </p:tgtEl>
                                      </p:cBhvr>
                                    </p:animEffect>
                                  </p:childTnLst>
                                </p:cTn>
                              </p:par>
                              <p:par>
                                <p:cTn id="17" presetID="22" presetClass="entr" presetSubtype="4" fill="hold" grpId="0" nodeType="withEffect">
                                  <p:stCondLst>
                                    <p:cond delay="500"/>
                                  </p:stCondLst>
                                  <p:childTnLst>
                                    <p:set>
                                      <p:cBhvr>
                                        <p:cTn id="18" dur="1" fill="hold">
                                          <p:stCondLst>
                                            <p:cond delay="0"/>
                                          </p:stCondLst>
                                        </p:cTn>
                                        <p:tgtEl>
                                          <p:spTgt spid="8"/>
                                        </p:tgtEl>
                                        <p:attrNameLst>
                                          <p:attrName>style.visibility</p:attrName>
                                        </p:attrNameLst>
                                      </p:cBhvr>
                                      <p:to>
                                        <p:strVal val="visible"/>
                                      </p:to>
                                    </p:set>
                                    <p:animEffect transition="in" filter="wipe(down)">
                                      <p:cBhvr>
                                        <p:cTn id="19" dur="500"/>
                                        <p:tgtEl>
                                          <p:spTgt spid="8"/>
                                        </p:tgtEl>
                                      </p:cBhvr>
                                    </p:animEffect>
                                  </p:childTnLst>
                                </p:cTn>
                              </p:par>
                            </p:childTnLst>
                          </p:cTn>
                        </p:par>
                        <p:par>
                          <p:cTn id="20" fill="hold">
                            <p:stCondLst>
                              <p:cond delay="1000"/>
                            </p:stCondLst>
                            <p:childTnLst>
                              <p:par>
                                <p:cTn id="21" presetID="10" presetClass="entr" presetSubtype="0" fill="hold" grpId="0" nodeType="afterEffect">
                                  <p:stCondLst>
                                    <p:cond delay="0"/>
                                  </p:stCondLst>
                                  <p:childTnLst>
                                    <p:set>
                                      <p:cBhvr>
                                        <p:cTn id="22" dur="1" fill="hold">
                                          <p:stCondLst>
                                            <p:cond delay="0"/>
                                          </p:stCondLst>
                                        </p:cTn>
                                        <p:tgtEl>
                                          <p:spTgt spid="24"/>
                                        </p:tgtEl>
                                        <p:attrNameLst>
                                          <p:attrName>style.visibility</p:attrName>
                                        </p:attrNameLst>
                                      </p:cBhvr>
                                      <p:to>
                                        <p:strVal val="visible"/>
                                      </p:to>
                                    </p:set>
                                    <p:animEffect transition="in" filter="fade">
                                      <p:cBhvr>
                                        <p:cTn id="23" dur="500"/>
                                        <p:tgtEl>
                                          <p:spTgt spid="24"/>
                                        </p:tgtEl>
                                      </p:cBhvr>
                                    </p:animEffect>
                                  </p:childTnLst>
                                </p:cTn>
                              </p:par>
                              <p:par>
                                <p:cTn id="24" presetID="22" presetClass="entr" presetSubtype="4" fill="hold" nodeType="withEffect">
                                  <p:stCondLst>
                                    <p:cond delay="0"/>
                                  </p:stCondLst>
                                  <p:childTnLst>
                                    <p:set>
                                      <p:cBhvr>
                                        <p:cTn id="25" dur="1" fill="hold">
                                          <p:stCondLst>
                                            <p:cond delay="0"/>
                                          </p:stCondLst>
                                        </p:cTn>
                                        <p:tgtEl>
                                          <p:spTgt spid="16"/>
                                        </p:tgtEl>
                                        <p:attrNameLst>
                                          <p:attrName>style.visibility</p:attrName>
                                        </p:attrNameLst>
                                      </p:cBhvr>
                                      <p:to>
                                        <p:strVal val="visible"/>
                                      </p:to>
                                    </p:set>
                                    <p:animEffect transition="in" filter="wipe(down)">
                                      <p:cBhvr>
                                        <p:cTn id="26" dur="500"/>
                                        <p:tgtEl>
                                          <p:spTgt spid="16"/>
                                        </p:tgtEl>
                                      </p:cBhvr>
                                    </p:animEffect>
                                  </p:childTnLst>
                                </p:cTn>
                              </p:par>
                            </p:childTnLst>
                          </p:cTn>
                        </p:par>
                        <p:par>
                          <p:cTn id="27" fill="hold">
                            <p:stCondLst>
                              <p:cond delay="1500"/>
                            </p:stCondLst>
                            <p:childTnLst>
                              <p:par>
                                <p:cTn id="28" presetID="10" presetClass="entr" presetSubtype="0" fill="hold" grpId="0" nodeType="afterEffect">
                                  <p:stCondLst>
                                    <p:cond delay="0"/>
                                  </p:stCondLst>
                                  <p:childTnLst>
                                    <p:set>
                                      <p:cBhvr>
                                        <p:cTn id="29" dur="1" fill="hold">
                                          <p:stCondLst>
                                            <p:cond delay="0"/>
                                          </p:stCondLst>
                                        </p:cTn>
                                        <p:tgtEl>
                                          <p:spTgt spid="22"/>
                                        </p:tgtEl>
                                        <p:attrNameLst>
                                          <p:attrName>style.visibility</p:attrName>
                                        </p:attrNameLst>
                                      </p:cBhvr>
                                      <p:to>
                                        <p:strVal val="visible"/>
                                      </p:to>
                                    </p:set>
                                    <p:animEffect transition="in" filter="fade">
                                      <p:cBhvr>
                                        <p:cTn id="30" dur="500"/>
                                        <p:tgtEl>
                                          <p:spTgt spid="22"/>
                                        </p:tgtEl>
                                      </p:cBhvr>
                                    </p:animEffect>
                                  </p:childTnLst>
                                </p:cTn>
                              </p:par>
                              <p:par>
                                <p:cTn id="31" presetID="10" presetClass="entr" presetSubtype="0" fill="hold" grpId="0" nodeType="withEffect">
                                  <p:stCondLst>
                                    <p:cond delay="0"/>
                                  </p:stCondLst>
                                  <p:childTnLst>
                                    <p:set>
                                      <p:cBhvr>
                                        <p:cTn id="32" dur="1" fill="hold">
                                          <p:stCondLst>
                                            <p:cond delay="0"/>
                                          </p:stCondLst>
                                        </p:cTn>
                                        <p:tgtEl>
                                          <p:spTgt spid="15"/>
                                        </p:tgtEl>
                                        <p:attrNameLst>
                                          <p:attrName>style.visibility</p:attrName>
                                        </p:attrNameLst>
                                      </p:cBhvr>
                                      <p:to>
                                        <p:strVal val="visible"/>
                                      </p:to>
                                    </p:set>
                                    <p:animEffect transition="in" filter="fade">
                                      <p:cBhvr>
                                        <p:cTn id="33" dur="500"/>
                                        <p:tgtEl>
                                          <p:spTgt spid="15"/>
                                        </p:tgtEl>
                                      </p:cBhvr>
                                    </p:animEffect>
                                  </p:childTnLst>
                                </p:cTn>
                              </p:par>
                              <p:par>
                                <p:cTn id="34" presetID="10" presetClass="entr" presetSubtype="0" fill="hold" nodeType="withEffect">
                                  <p:stCondLst>
                                    <p:cond delay="0"/>
                                  </p:stCondLst>
                                  <p:childTnLst>
                                    <p:set>
                                      <p:cBhvr>
                                        <p:cTn id="35" dur="1" fill="hold">
                                          <p:stCondLst>
                                            <p:cond delay="0"/>
                                          </p:stCondLst>
                                        </p:cTn>
                                        <p:tgtEl>
                                          <p:spTgt spid="17"/>
                                        </p:tgtEl>
                                        <p:attrNameLst>
                                          <p:attrName>style.visibility</p:attrName>
                                        </p:attrNameLst>
                                      </p:cBhvr>
                                      <p:to>
                                        <p:strVal val="visible"/>
                                      </p:to>
                                    </p:set>
                                    <p:animEffect transition="in" filter="fade">
                                      <p:cBhvr>
                                        <p:cTn id="36" dur="500"/>
                                        <p:tgtEl>
                                          <p:spTgt spid="17"/>
                                        </p:tgtEl>
                                      </p:cBhvr>
                                    </p:animEffect>
                                  </p:childTnLst>
                                </p:cTn>
                              </p:par>
                              <p:par>
                                <p:cTn id="37" presetID="10" presetClass="entr" presetSubtype="0" fill="hold" grpId="0" nodeType="withEffect">
                                  <p:stCondLst>
                                    <p:cond delay="0"/>
                                  </p:stCondLst>
                                  <p:childTnLst>
                                    <p:set>
                                      <p:cBhvr>
                                        <p:cTn id="38" dur="1" fill="hold">
                                          <p:stCondLst>
                                            <p:cond delay="0"/>
                                          </p:stCondLst>
                                        </p:cTn>
                                        <p:tgtEl>
                                          <p:spTgt spid="21"/>
                                        </p:tgtEl>
                                        <p:attrNameLst>
                                          <p:attrName>style.visibility</p:attrName>
                                        </p:attrNameLst>
                                      </p:cBhvr>
                                      <p:to>
                                        <p:strVal val="visible"/>
                                      </p:to>
                                    </p:set>
                                    <p:animEffect transition="in" filter="fade">
                                      <p:cBhvr>
                                        <p:cTn id="39" dur="500"/>
                                        <p:tgtEl>
                                          <p:spTgt spid="21"/>
                                        </p:tgtEl>
                                      </p:cBhvr>
                                    </p:animEffect>
                                  </p:childTnLst>
                                </p:cTn>
                              </p:par>
                              <p:par>
                                <p:cTn id="40" presetID="22" presetClass="entr" presetSubtype="4" fill="hold" nodeType="withEffect">
                                  <p:stCondLst>
                                    <p:cond delay="0"/>
                                  </p:stCondLst>
                                  <p:childTnLst>
                                    <p:set>
                                      <p:cBhvr>
                                        <p:cTn id="41" dur="1" fill="hold">
                                          <p:stCondLst>
                                            <p:cond delay="0"/>
                                          </p:stCondLst>
                                        </p:cTn>
                                        <p:tgtEl>
                                          <p:spTgt spid="10"/>
                                        </p:tgtEl>
                                        <p:attrNameLst>
                                          <p:attrName>style.visibility</p:attrName>
                                        </p:attrNameLst>
                                      </p:cBhvr>
                                      <p:to>
                                        <p:strVal val="visible"/>
                                      </p:to>
                                    </p:set>
                                    <p:animEffect transition="in" filter="wipe(down)">
                                      <p:cBhvr>
                                        <p:cTn id="42" dur="500"/>
                                        <p:tgtEl>
                                          <p:spTgt spid="10"/>
                                        </p:tgtEl>
                                      </p:cBhvr>
                                    </p:animEffect>
                                  </p:childTnLst>
                                </p:cTn>
                              </p:par>
                            </p:childTnLst>
                          </p:cTn>
                        </p:par>
                        <p:par>
                          <p:cTn id="43" fill="hold">
                            <p:stCondLst>
                              <p:cond delay="2000"/>
                            </p:stCondLst>
                            <p:childTnLst>
                              <p:par>
                                <p:cTn id="44" presetID="10" presetClass="entr" presetSubtype="0" fill="hold" grpId="0" nodeType="afterEffect">
                                  <p:stCondLst>
                                    <p:cond delay="0"/>
                                  </p:stCondLst>
                                  <p:childTnLst>
                                    <p:set>
                                      <p:cBhvr>
                                        <p:cTn id="45" dur="1" fill="hold">
                                          <p:stCondLst>
                                            <p:cond delay="0"/>
                                          </p:stCondLst>
                                        </p:cTn>
                                        <p:tgtEl>
                                          <p:spTgt spid="23"/>
                                        </p:tgtEl>
                                        <p:attrNameLst>
                                          <p:attrName>style.visibility</p:attrName>
                                        </p:attrNameLst>
                                      </p:cBhvr>
                                      <p:to>
                                        <p:strVal val="visible"/>
                                      </p:to>
                                    </p:set>
                                    <p:animEffect transition="in" filter="fade">
                                      <p:cBhvr>
                                        <p:cTn id="46" dur="500"/>
                                        <p:tgtEl>
                                          <p:spTgt spid="23"/>
                                        </p:tgtEl>
                                      </p:cBhvr>
                                    </p:animEffect>
                                  </p:childTnLst>
                                </p:cTn>
                              </p:par>
                              <p:par>
                                <p:cTn id="47" presetID="10" presetClass="entr" presetSubtype="0" fill="hold" grpId="0" nodeType="withEffect">
                                  <p:stCondLst>
                                    <p:cond delay="0"/>
                                  </p:stCondLst>
                                  <p:childTnLst>
                                    <p:set>
                                      <p:cBhvr>
                                        <p:cTn id="48" dur="1" fill="hold">
                                          <p:stCondLst>
                                            <p:cond delay="0"/>
                                          </p:stCondLst>
                                        </p:cTn>
                                        <p:tgtEl>
                                          <p:spTgt spid="9"/>
                                        </p:tgtEl>
                                        <p:attrNameLst>
                                          <p:attrName>style.visibility</p:attrName>
                                        </p:attrNameLst>
                                      </p:cBhvr>
                                      <p:to>
                                        <p:strVal val="visible"/>
                                      </p:to>
                                    </p:set>
                                    <p:animEffect transition="in" filter="fade">
                                      <p:cBhvr>
                                        <p:cTn id="49" dur="500"/>
                                        <p:tgtEl>
                                          <p:spTgt spid="9"/>
                                        </p:tgtEl>
                                      </p:cBhvr>
                                    </p:animEffect>
                                  </p:childTnLst>
                                </p:cTn>
                              </p:par>
                              <p:par>
                                <p:cTn id="50" presetID="10" presetClass="entr" presetSubtype="0" fill="hold" nodeType="withEffect">
                                  <p:stCondLst>
                                    <p:cond delay="0"/>
                                  </p:stCondLst>
                                  <p:childTnLst>
                                    <p:set>
                                      <p:cBhvr>
                                        <p:cTn id="51" dur="1" fill="hold">
                                          <p:stCondLst>
                                            <p:cond delay="0"/>
                                          </p:stCondLst>
                                        </p:cTn>
                                        <p:tgtEl>
                                          <p:spTgt spid="11"/>
                                        </p:tgtEl>
                                        <p:attrNameLst>
                                          <p:attrName>style.visibility</p:attrName>
                                        </p:attrNameLst>
                                      </p:cBhvr>
                                      <p:to>
                                        <p:strVal val="visible"/>
                                      </p:to>
                                    </p:set>
                                    <p:animEffect transition="in" filter="fade">
                                      <p:cBhvr>
                                        <p:cTn id="52" dur="500"/>
                                        <p:tgtEl>
                                          <p:spTgt spid="11"/>
                                        </p:tgtEl>
                                      </p:cBhvr>
                                    </p:animEffect>
                                  </p:childTnLst>
                                </p:cTn>
                              </p:par>
                              <p:par>
                                <p:cTn id="53" presetID="10" presetClass="entr" presetSubtype="0" fill="hold" grpId="0" nodeType="withEffect">
                                  <p:stCondLst>
                                    <p:cond delay="0"/>
                                  </p:stCondLst>
                                  <p:childTnLst>
                                    <p:set>
                                      <p:cBhvr>
                                        <p:cTn id="54" dur="1" fill="hold">
                                          <p:stCondLst>
                                            <p:cond delay="0"/>
                                          </p:stCondLst>
                                        </p:cTn>
                                        <p:tgtEl>
                                          <p:spTgt spid="26"/>
                                        </p:tgtEl>
                                        <p:attrNameLst>
                                          <p:attrName>style.visibility</p:attrName>
                                        </p:attrNameLst>
                                      </p:cBhvr>
                                      <p:to>
                                        <p:strVal val="visible"/>
                                      </p:to>
                                    </p:set>
                                    <p:animEffect transition="in" filter="fade">
                                      <p:cBhvr>
                                        <p:cTn id="55" dur="500"/>
                                        <p:tgtEl>
                                          <p:spTgt spid="26"/>
                                        </p:tgtEl>
                                      </p:cBhvr>
                                    </p:animEffect>
                                  </p:childTnLst>
                                </p:cTn>
                              </p:par>
                              <p:par>
                                <p:cTn id="56" presetID="22" presetClass="entr" presetSubtype="4" fill="hold" nodeType="withEffect">
                                  <p:stCondLst>
                                    <p:cond delay="0"/>
                                  </p:stCondLst>
                                  <p:childTnLst>
                                    <p:set>
                                      <p:cBhvr>
                                        <p:cTn id="57" dur="1" fill="hold">
                                          <p:stCondLst>
                                            <p:cond delay="0"/>
                                          </p:stCondLst>
                                        </p:cTn>
                                        <p:tgtEl>
                                          <p:spTgt spid="13"/>
                                        </p:tgtEl>
                                        <p:attrNameLst>
                                          <p:attrName>style.visibility</p:attrName>
                                        </p:attrNameLst>
                                      </p:cBhvr>
                                      <p:to>
                                        <p:strVal val="visible"/>
                                      </p:to>
                                    </p:set>
                                    <p:animEffect transition="in" filter="wipe(down)">
                                      <p:cBhvr>
                                        <p:cTn id="58" dur="500"/>
                                        <p:tgtEl>
                                          <p:spTgt spid="13"/>
                                        </p:tgtEl>
                                      </p:cBhvr>
                                    </p:animEffect>
                                  </p:childTnLst>
                                </p:cTn>
                              </p:par>
                            </p:childTnLst>
                          </p:cTn>
                        </p:par>
                        <p:par>
                          <p:cTn id="59" fill="hold">
                            <p:stCondLst>
                              <p:cond delay="2500"/>
                            </p:stCondLst>
                            <p:childTnLst>
                              <p:par>
                                <p:cTn id="60" presetID="10" presetClass="entr" presetSubtype="0" fill="hold" grpId="0" nodeType="afterEffect">
                                  <p:stCondLst>
                                    <p:cond delay="0"/>
                                  </p:stCondLst>
                                  <p:childTnLst>
                                    <p:set>
                                      <p:cBhvr>
                                        <p:cTn id="61" dur="1" fill="hold">
                                          <p:stCondLst>
                                            <p:cond delay="0"/>
                                          </p:stCondLst>
                                        </p:cTn>
                                        <p:tgtEl>
                                          <p:spTgt spid="25"/>
                                        </p:tgtEl>
                                        <p:attrNameLst>
                                          <p:attrName>style.visibility</p:attrName>
                                        </p:attrNameLst>
                                      </p:cBhvr>
                                      <p:to>
                                        <p:strVal val="visible"/>
                                      </p:to>
                                    </p:set>
                                    <p:animEffect transition="in" filter="fade">
                                      <p:cBhvr>
                                        <p:cTn id="62" dur="500"/>
                                        <p:tgtEl>
                                          <p:spTgt spid="25"/>
                                        </p:tgtEl>
                                      </p:cBhvr>
                                    </p:animEffect>
                                  </p:childTnLst>
                                </p:cTn>
                              </p:par>
                              <p:par>
                                <p:cTn id="63" presetID="22" presetClass="entr" presetSubtype="4" fill="hold" nodeType="withEffect">
                                  <p:stCondLst>
                                    <p:cond delay="0"/>
                                  </p:stCondLst>
                                  <p:childTnLst>
                                    <p:set>
                                      <p:cBhvr>
                                        <p:cTn id="64" dur="1" fill="hold">
                                          <p:stCondLst>
                                            <p:cond delay="0"/>
                                          </p:stCondLst>
                                        </p:cTn>
                                        <p:tgtEl>
                                          <p:spTgt spid="19"/>
                                        </p:tgtEl>
                                        <p:attrNameLst>
                                          <p:attrName>style.visibility</p:attrName>
                                        </p:attrNameLst>
                                      </p:cBhvr>
                                      <p:to>
                                        <p:strVal val="visible"/>
                                      </p:to>
                                    </p:set>
                                    <p:animEffect transition="in" filter="wipe(down)">
                                      <p:cBhvr>
                                        <p:cTn id="65" dur="500"/>
                                        <p:tgtEl>
                                          <p:spTgt spid="19"/>
                                        </p:tgtEl>
                                      </p:cBhvr>
                                    </p:animEffect>
                                  </p:childTnLst>
                                </p:cTn>
                              </p:par>
                              <p:par>
                                <p:cTn id="66" presetID="10" presetClass="entr" presetSubtype="0" fill="hold" grpId="0" nodeType="withEffect">
                                  <p:stCondLst>
                                    <p:cond delay="0"/>
                                  </p:stCondLst>
                                  <p:childTnLst>
                                    <p:set>
                                      <p:cBhvr>
                                        <p:cTn id="67" dur="1" fill="hold">
                                          <p:stCondLst>
                                            <p:cond delay="0"/>
                                          </p:stCondLst>
                                        </p:cTn>
                                        <p:tgtEl>
                                          <p:spTgt spid="12"/>
                                        </p:tgtEl>
                                        <p:attrNameLst>
                                          <p:attrName>style.visibility</p:attrName>
                                        </p:attrNameLst>
                                      </p:cBhvr>
                                      <p:to>
                                        <p:strVal val="visible"/>
                                      </p:to>
                                    </p:set>
                                    <p:animEffect transition="in" filter="fade">
                                      <p:cBhvr>
                                        <p:cTn id="68" dur="500"/>
                                        <p:tgtEl>
                                          <p:spTgt spid="12"/>
                                        </p:tgtEl>
                                      </p:cBhvr>
                                    </p:animEffect>
                                  </p:childTnLst>
                                </p:cTn>
                              </p:par>
                              <p:par>
                                <p:cTn id="69" presetID="10" presetClass="entr" presetSubtype="0" fill="hold" nodeType="withEffect">
                                  <p:stCondLst>
                                    <p:cond delay="0"/>
                                  </p:stCondLst>
                                  <p:childTnLst>
                                    <p:set>
                                      <p:cBhvr>
                                        <p:cTn id="70" dur="1" fill="hold">
                                          <p:stCondLst>
                                            <p:cond delay="0"/>
                                          </p:stCondLst>
                                        </p:cTn>
                                        <p:tgtEl>
                                          <p:spTgt spid="14"/>
                                        </p:tgtEl>
                                        <p:attrNameLst>
                                          <p:attrName>style.visibility</p:attrName>
                                        </p:attrNameLst>
                                      </p:cBhvr>
                                      <p:to>
                                        <p:strVal val="visible"/>
                                      </p:to>
                                    </p:set>
                                    <p:animEffect transition="in" filter="fade">
                                      <p:cBhvr>
                                        <p:cTn id="71" dur="500"/>
                                        <p:tgtEl>
                                          <p:spTgt spid="14"/>
                                        </p:tgtEl>
                                      </p:cBhvr>
                                    </p:animEffect>
                                  </p:childTnLst>
                                </p:cTn>
                              </p:par>
                              <p:par>
                                <p:cTn id="72" presetID="10" presetClass="entr" presetSubtype="0" fill="hold" grpId="0" nodeType="withEffect">
                                  <p:stCondLst>
                                    <p:cond delay="0"/>
                                  </p:stCondLst>
                                  <p:childTnLst>
                                    <p:set>
                                      <p:cBhvr>
                                        <p:cTn id="73" dur="1" fill="hold">
                                          <p:stCondLst>
                                            <p:cond delay="0"/>
                                          </p:stCondLst>
                                        </p:cTn>
                                        <p:tgtEl>
                                          <p:spTgt spid="27"/>
                                        </p:tgtEl>
                                        <p:attrNameLst>
                                          <p:attrName>style.visibility</p:attrName>
                                        </p:attrNameLst>
                                      </p:cBhvr>
                                      <p:to>
                                        <p:strVal val="visible"/>
                                      </p:to>
                                    </p:set>
                                    <p:animEffect transition="in" filter="fade">
                                      <p:cBhvr>
                                        <p:cTn id="74" dur="500"/>
                                        <p:tgtEl>
                                          <p:spTgt spid="27"/>
                                        </p:tgtEl>
                                      </p:cBhvr>
                                    </p:animEffect>
                                  </p:childTnLst>
                                </p:cTn>
                              </p:par>
                            </p:childTnLst>
                          </p:cTn>
                        </p:par>
                        <p:par>
                          <p:cTn id="75" fill="hold">
                            <p:stCondLst>
                              <p:cond delay="3000"/>
                            </p:stCondLst>
                            <p:childTnLst>
                              <p:par>
                                <p:cTn id="76" presetID="10" presetClass="entr" presetSubtype="0" fill="hold" grpId="0" nodeType="afterEffect">
                                  <p:stCondLst>
                                    <p:cond delay="0"/>
                                  </p:stCondLst>
                                  <p:childTnLst>
                                    <p:set>
                                      <p:cBhvr>
                                        <p:cTn id="77" dur="1" fill="hold">
                                          <p:stCondLst>
                                            <p:cond delay="0"/>
                                          </p:stCondLst>
                                        </p:cTn>
                                        <p:tgtEl>
                                          <p:spTgt spid="18"/>
                                        </p:tgtEl>
                                        <p:attrNameLst>
                                          <p:attrName>style.visibility</p:attrName>
                                        </p:attrNameLst>
                                      </p:cBhvr>
                                      <p:to>
                                        <p:strVal val="visible"/>
                                      </p:to>
                                    </p:set>
                                    <p:animEffect transition="in" filter="fade">
                                      <p:cBhvr>
                                        <p:cTn id="78" dur="500"/>
                                        <p:tgtEl>
                                          <p:spTgt spid="18"/>
                                        </p:tgtEl>
                                      </p:cBhvr>
                                    </p:animEffect>
                                  </p:childTnLst>
                                </p:cTn>
                              </p:par>
                              <p:par>
                                <p:cTn id="79" presetID="10" presetClass="entr" presetSubtype="0" fill="hold" nodeType="withEffect">
                                  <p:stCondLst>
                                    <p:cond delay="0"/>
                                  </p:stCondLst>
                                  <p:childTnLst>
                                    <p:set>
                                      <p:cBhvr>
                                        <p:cTn id="80" dur="1" fill="hold">
                                          <p:stCondLst>
                                            <p:cond delay="0"/>
                                          </p:stCondLst>
                                        </p:cTn>
                                        <p:tgtEl>
                                          <p:spTgt spid="20"/>
                                        </p:tgtEl>
                                        <p:attrNameLst>
                                          <p:attrName>style.visibility</p:attrName>
                                        </p:attrNameLst>
                                      </p:cBhvr>
                                      <p:to>
                                        <p:strVal val="visible"/>
                                      </p:to>
                                    </p:set>
                                    <p:animEffect transition="in" filter="fade">
                                      <p:cBhvr>
                                        <p:cTn id="81" dur="500"/>
                                        <p:tgtEl>
                                          <p:spTgt spid="20"/>
                                        </p:tgtEl>
                                      </p:cBhvr>
                                    </p:animEffect>
                                  </p:childTnLst>
                                </p:cTn>
                              </p:par>
                              <p:par>
                                <p:cTn id="82" presetID="10" presetClass="entr" presetSubtype="0" fill="hold" grpId="0" nodeType="withEffect">
                                  <p:stCondLst>
                                    <p:cond delay="0"/>
                                  </p:stCondLst>
                                  <p:childTnLst>
                                    <p:set>
                                      <p:cBhvr>
                                        <p:cTn id="83" dur="1" fill="hold">
                                          <p:stCondLst>
                                            <p:cond delay="0"/>
                                          </p:stCondLst>
                                        </p:cTn>
                                        <p:tgtEl>
                                          <p:spTgt spid="28"/>
                                        </p:tgtEl>
                                        <p:attrNameLst>
                                          <p:attrName>style.visibility</p:attrName>
                                        </p:attrNameLst>
                                      </p:cBhvr>
                                      <p:to>
                                        <p:strVal val="visible"/>
                                      </p:to>
                                    </p:set>
                                    <p:animEffect transition="in" filter="fade">
                                      <p:cBhvr>
                                        <p:cTn id="84" dur="500"/>
                                        <p:tgtEl>
                                          <p:spTgt spid="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p:bldP spid="8" grpId="0" animBg="1"/>
      <p:bldP spid="9" grpId="0" animBg="1"/>
      <p:bldP spid="12" grpId="0" animBg="1"/>
      <p:bldP spid="15" grpId="0" animBg="1"/>
      <p:bldP spid="18" grpId="0" animBg="1"/>
      <p:bldP spid="21" grpId="0"/>
      <p:bldP spid="22" grpId="0" animBg="1"/>
      <p:bldP spid="23" grpId="0" animBg="1"/>
      <p:bldP spid="24" grpId="0" animBg="1"/>
      <p:bldP spid="25" grpId="0" animBg="1"/>
      <p:bldP spid="26" grpId="0"/>
      <p:bldP spid="27" grpId="0"/>
      <p:bldP spid="28" grpId="0"/>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MH_Number_1"/>
          <p:cNvSpPr/>
          <p:nvPr>
            <p:custDataLst>
              <p:tags r:id="rId1"/>
            </p:custDataLst>
          </p:nvPr>
        </p:nvSpPr>
        <p:spPr>
          <a:xfrm>
            <a:off x="177307" y="154126"/>
            <a:ext cx="498951" cy="498614"/>
          </a:xfrm>
          <a:prstGeom prst="roundRect">
            <a:avLst/>
          </a:prstGeom>
          <a:solidFill>
            <a:srgbClr val="FFC60B"/>
          </a:solidFill>
          <a:ln>
            <a:solidFill>
              <a:srgbClr val="E15D3F"/>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altLang="zh-CN" sz="2800">
                <a:solidFill>
                  <a:schemeClr val="bg2">
                    <a:lumMod val="25000"/>
                  </a:schemeClr>
                </a:solidFill>
                <a:latin typeface="微软雅黑" panose="020B0503020204020204" pitchFamily="34" charset="-122"/>
                <a:ea typeface="微软雅黑" panose="020B0503020204020204" pitchFamily="34" charset="-122"/>
                <a:cs typeface="Times New Roman" panose="02020603050405020304" pitchFamily="18" charset="0"/>
              </a:rPr>
              <a:t>04</a:t>
            </a:r>
            <a:endParaRPr lang="zh-CN" altLang="en-US" sz="2800">
              <a:solidFill>
                <a:schemeClr val="bg2">
                  <a:lumMod val="25000"/>
                </a:schemeClr>
              </a:solidFill>
              <a:latin typeface="微软雅黑" panose="020B0503020204020204" pitchFamily="34" charset="-122"/>
              <a:ea typeface="微软雅黑" panose="020B0503020204020204" pitchFamily="34" charset="-122"/>
              <a:cs typeface="Times New Roman" panose="02020603050405020304" pitchFamily="18" charset="0"/>
            </a:endParaRPr>
          </a:p>
        </p:txBody>
      </p:sp>
      <p:sp>
        <p:nvSpPr>
          <p:cNvPr id="5" name="MH_Entry_1"/>
          <p:cNvSpPr/>
          <p:nvPr>
            <p:custDataLst>
              <p:tags r:id="rId2"/>
            </p:custDataLst>
          </p:nvPr>
        </p:nvSpPr>
        <p:spPr>
          <a:xfrm>
            <a:off x="766735" y="154126"/>
            <a:ext cx="3627409" cy="498614"/>
          </a:xfrm>
          <a:prstGeom prst="roundRect">
            <a:avLst>
              <a:gd name="adj" fmla="val 9124"/>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rmAutofit/>
          </a:bodyPr>
          <a:lstStyle/>
          <a:p>
            <a:pPr algn="ctr"/>
            <a:r>
              <a:rPr lang="zh-CN" altLang="en-US" sz="2400" spc="200">
                <a:solidFill>
                  <a:schemeClr val="tx1">
                    <a:lumMod val="75000"/>
                    <a:lumOff val="25000"/>
                  </a:schemeClr>
                </a:solidFill>
                <a:latin typeface="微软雅黑" panose="020B0503020204020204" pitchFamily="34" charset="-122"/>
                <a:ea typeface="微软雅黑" panose="020B0503020204020204" pitchFamily="34" charset="-122"/>
              </a:rPr>
              <a:t>请在此处输入您的标题</a:t>
            </a:r>
          </a:p>
        </p:txBody>
      </p:sp>
      <p:cxnSp>
        <p:nvCxnSpPr>
          <p:cNvPr id="6" name="直接连接符 5"/>
          <p:cNvCxnSpPr/>
          <p:nvPr/>
        </p:nvCxnSpPr>
        <p:spPr>
          <a:xfrm>
            <a:off x="773715" y="652740"/>
            <a:ext cx="3627409" cy="0"/>
          </a:xfrm>
          <a:prstGeom prst="line">
            <a:avLst/>
          </a:prstGeom>
          <a:ln>
            <a:solidFill>
              <a:srgbClr val="E15D3F"/>
            </a:solidFill>
          </a:ln>
        </p:spPr>
        <p:style>
          <a:lnRef idx="1">
            <a:schemeClr val="accent1"/>
          </a:lnRef>
          <a:fillRef idx="0">
            <a:schemeClr val="accent1"/>
          </a:fillRef>
          <a:effectRef idx="0">
            <a:schemeClr val="accent1"/>
          </a:effectRef>
          <a:fontRef idx="minor">
            <a:schemeClr val="tx1"/>
          </a:fontRef>
        </p:style>
      </p:cxnSp>
      <p:sp>
        <p:nvSpPr>
          <p:cNvPr id="7" name="矩形: 圆角 6"/>
          <p:cNvSpPr/>
          <p:nvPr/>
        </p:nvSpPr>
        <p:spPr>
          <a:xfrm>
            <a:off x="75709" y="72570"/>
            <a:ext cx="12058235" cy="6705600"/>
          </a:xfrm>
          <a:prstGeom prst="roundRect">
            <a:avLst>
              <a:gd name="adj" fmla="val 1602"/>
            </a:avLst>
          </a:prstGeom>
          <a:noFill/>
          <a:ln>
            <a:solidFill>
              <a:srgbClr val="A3562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8" name="组合 316"/>
          <p:cNvGrpSpPr/>
          <p:nvPr/>
        </p:nvGrpSpPr>
        <p:grpSpPr>
          <a:xfrm>
            <a:off x="8648307" y="5230593"/>
            <a:ext cx="461963" cy="490537"/>
            <a:chOff x="9766914" y="6007100"/>
            <a:chExt cx="461963" cy="490538"/>
          </a:xfrm>
          <a:solidFill>
            <a:schemeClr val="accent4"/>
          </a:solidFill>
        </p:grpSpPr>
        <p:sp>
          <p:nvSpPr>
            <p:cNvPr id="9" name="Freeform 8"/>
            <p:cNvSpPr/>
            <p:nvPr/>
          </p:nvSpPr>
          <p:spPr bwMode="auto">
            <a:xfrm>
              <a:off x="9900264" y="6007100"/>
              <a:ext cx="201613" cy="104775"/>
            </a:xfrm>
            <a:custGeom>
              <a:avLst/>
              <a:gdLst>
                <a:gd name="T0" fmla="*/ 97073 w 27"/>
                <a:gd name="T1" fmla="*/ 29936 h 14"/>
                <a:gd name="T2" fmla="*/ 171744 w 27"/>
                <a:gd name="T3" fmla="*/ 104775 h 14"/>
                <a:gd name="T4" fmla="*/ 201613 w 27"/>
                <a:gd name="T5" fmla="*/ 104775 h 14"/>
                <a:gd name="T6" fmla="*/ 97073 w 27"/>
                <a:gd name="T7" fmla="*/ 0 h 14"/>
                <a:gd name="T8" fmla="*/ 0 w 27"/>
                <a:gd name="T9" fmla="*/ 104775 h 14"/>
                <a:gd name="T10" fmla="*/ 29869 w 27"/>
                <a:gd name="T11" fmla="*/ 104775 h 14"/>
                <a:gd name="T12" fmla="*/ 97073 w 27"/>
                <a:gd name="T13" fmla="*/ 29936 h 1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7" h="14">
                  <a:moveTo>
                    <a:pt x="13" y="4"/>
                  </a:moveTo>
                  <a:cubicBezTo>
                    <a:pt x="19" y="4"/>
                    <a:pt x="23" y="8"/>
                    <a:pt x="23" y="14"/>
                  </a:cubicBezTo>
                  <a:cubicBezTo>
                    <a:pt x="27" y="14"/>
                    <a:pt x="27" y="14"/>
                    <a:pt x="27" y="14"/>
                  </a:cubicBezTo>
                  <a:cubicBezTo>
                    <a:pt x="27" y="6"/>
                    <a:pt x="21" y="0"/>
                    <a:pt x="13" y="0"/>
                  </a:cubicBezTo>
                  <a:cubicBezTo>
                    <a:pt x="6" y="0"/>
                    <a:pt x="0" y="6"/>
                    <a:pt x="0" y="14"/>
                  </a:cubicBezTo>
                  <a:cubicBezTo>
                    <a:pt x="4" y="14"/>
                    <a:pt x="4" y="14"/>
                    <a:pt x="4" y="14"/>
                  </a:cubicBezTo>
                  <a:cubicBezTo>
                    <a:pt x="4" y="8"/>
                    <a:pt x="8" y="4"/>
                    <a:pt x="13"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defTabSz="914400" eaLnBrk="1" fontAlgn="auto" hangingPunct="1">
                <a:spcBef>
                  <a:spcPct val="0"/>
                </a:spcBef>
                <a:spcAft>
                  <a:spcPct val="0"/>
                </a:spcAft>
                <a:defRPr/>
              </a:pPr>
              <a:endParaRPr lang="zh-CN" altLang="en-US">
                <a:solidFill>
                  <a:prstClr val="black"/>
                </a:solidFill>
                <a:latin typeface="宋体" panose="02010600030101010101" pitchFamily="2" charset="-122"/>
                <a:ea typeface="宋体" panose="02010600030101010101" pitchFamily="2" charset="-122"/>
              </a:endParaRPr>
            </a:p>
          </p:txBody>
        </p:sp>
        <p:sp>
          <p:nvSpPr>
            <p:cNvPr id="10" name="Rectangle 9"/>
            <p:cNvSpPr>
              <a:spLocks noChangeArrowheads="1"/>
            </p:cNvSpPr>
            <p:nvPr/>
          </p:nvSpPr>
          <p:spPr bwMode="auto">
            <a:xfrm>
              <a:off x="9766914" y="6140450"/>
              <a:ext cx="461963" cy="1412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fontAlgn="base">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fontAlgn="base">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fontAlgn="base">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fontAlgn="base">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defTabSz="914400" eaLnBrk="1" fontAlgn="auto" hangingPunct="1">
                <a:spcBef>
                  <a:spcPct val="0"/>
                </a:spcBef>
                <a:spcAft>
                  <a:spcPct val="0"/>
                </a:spcAft>
                <a:defRPr/>
              </a:pPr>
              <a:endParaRPr lang="zh-CN" altLang="en-US">
                <a:solidFill>
                  <a:prstClr val="black"/>
                </a:solidFill>
              </a:endParaRPr>
            </a:p>
          </p:txBody>
        </p:sp>
        <p:sp>
          <p:nvSpPr>
            <p:cNvPr id="11" name="Rectangle 10"/>
            <p:cNvSpPr>
              <a:spLocks noChangeArrowheads="1"/>
            </p:cNvSpPr>
            <p:nvPr/>
          </p:nvSpPr>
          <p:spPr bwMode="auto">
            <a:xfrm>
              <a:off x="9766914" y="6297613"/>
              <a:ext cx="461963" cy="2000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fontAlgn="base">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fontAlgn="base">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fontAlgn="base">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fontAlgn="base">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defTabSz="914400" eaLnBrk="1" fontAlgn="auto" hangingPunct="1">
                <a:spcBef>
                  <a:spcPct val="0"/>
                </a:spcBef>
                <a:spcAft>
                  <a:spcPct val="0"/>
                </a:spcAft>
                <a:defRPr/>
              </a:pPr>
              <a:endParaRPr lang="zh-CN" altLang="en-US">
                <a:solidFill>
                  <a:prstClr val="black"/>
                </a:solidFill>
              </a:endParaRPr>
            </a:p>
          </p:txBody>
        </p:sp>
      </p:grpSp>
      <p:sp>
        <p:nvSpPr>
          <p:cNvPr id="12" name="Freeform 136"/>
          <p:cNvSpPr/>
          <p:nvPr/>
        </p:nvSpPr>
        <p:spPr bwMode="auto">
          <a:xfrm>
            <a:off x="8327484" y="3986213"/>
            <a:ext cx="320675" cy="528637"/>
          </a:xfrm>
          <a:custGeom>
            <a:avLst/>
            <a:gdLst>
              <a:gd name="T0" fmla="*/ 2147483646 w 43"/>
              <a:gd name="T1" fmla="*/ 2147483646 h 71"/>
              <a:gd name="T2" fmla="*/ 2147483646 w 43"/>
              <a:gd name="T3" fmla="*/ 2147483646 h 71"/>
              <a:gd name="T4" fmla="*/ 2147483646 w 43"/>
              <a:gd name="T5" fmla="*/ 2147483646 h 71"/>
              <a:gd name="T6" fmla="*/ 2147483646 w 43"/>
              <a:gd name="T7" fmla="*/ 2147483646 h 71"/>
              <a:gd name="T8" fmla="*/ 2147483646 w 43"/>
              <a:gd name="T9" fmla="*/ 2147483646 h 71"/>
              <a:gd name="T10" fmla="*/ 2147483646 w 43"/>
              <a:gd name="T11" fmla="*/ 2147483646 h 71"/>
              <a:gd name="T12" fmla="*/ 2147483646 w 43"/>
              <a:gd name="T13" fmla="*/ 2147483646 h 71"/>
              <a:gd name="T14" fmla="*/ 2147483646 w 43"/>
              <a:gd name="T15" fmla="*/ 2147483646 h 71"/>
              <a:gd name="T16" fmla="*/ 2147483646 w 43"/>
              <a:gd name="T17" fmla="*/ 2147483646 h 71"/>
              <a:gd name="T18" fmla="*/ 2147483646 w 43"/>
              <a:gd name="T19" fmla="*/ 2147483646 h 71"/>
              <a:gd name="T20" fmla="*/ 2147483646 w 43"/>
              <a:gd name="T21" fmla="*/ 2147483646 h 71"/>
              <a:gd name="T22" fmla="*/ 2147483646 w 43"/>
              <a:gd name="T23" fmla="*/ 2147483646 h 71"/>
              <a:gd name="T24" fmla="*/ 2147483646 w 43"/>
              <a:gd name="T25" fmla="*/ 2147483646 h 71"/>
              <a:gd name="T26" fmla="*/ 2147483646 w 43"/>
              <a:gd name="T27" fmla="*/ 0 h 71"/>
              <a:gd name="T28" fmla="*/ 2147483646 w 43"/>
              <a:gd name="T29" fmla="*/ 0 h 71"/>
              <a:gd name="T30" fmla="*/ 2147483646 w 43"/>
              <a:gd name="T31" fmla="*/ 2147483646 h 71"/>
              <a:gd name="T32" fmla="*/ 2147483646 w 43"/>
              <a:gd name="T33" fmla="*/ 2147483646 h 71"/>
              <a:gd name="T34" fmla="*/ 2147483646 w 43"/>
              <a:gd name="T35" fmla="*/ 2147483646 h 71"/>
              <a:gd name="T36" fmla="*/ 2147483646 w 43"/>
              <a:gd name="T37" fmla="*/ 2147483646 h 71"/>
              <a:gd name="T38" fmla="*/ 2147483646 w 43"/>
              <a:gd name="T39" fmla="*/ 2147483646 h 71"/>
              <a:gd name="T40" fmla="*/ 2147483646 w 43"/>
              <a:gd name="T41" fmla="*/ 2147483646 h 71"/>
              <a:gd name="T42" fmla="*/ 2147483646 w 43"/>
              <a:gd name="T43" fmla="*/ 2147483646 h 71"/>
              <a:gd name="T44" fmla="*/ 2147483646 w 43"/>
              <a:gd name="T45" fmla="*/ 2147483646 h 71"/>
              <a:gd name="T46" fmla="*/ 2147483646 w 43"/>
              <a:gd name="T47" fmla="*/ 2147483646 h 71"/>
              <a:gd name="T48" fmla="*/ 2147483646 w 43"/>
              <a:gd name="T49" fmla="*/ 2147483646 h 71"/>
              <a:gd name="T50" fmla="*/ 2147483646 w 43"/>
              <a:gd name="T51" fmla="*/ 2147483646 h 71"/>
              <a:gd name="T52" fmla="*/ 2147483646 w 43"/>
              <a:gd name="T53" fmla="*/ 2147483646 h 71"/>
              <a:gd name="T54" fmla="*/ 2147483646 w 43"/>
              <a:gd name="T55" fmla="*/ 2147483646 h 71"/>
              <a:gd name="T56" fmla="*/ 2147483646 w 43"/>
              <a:gd name="T57" fmla="*/ 2147483646 h 71"/>
              <a:gd name="T58" fmla="*/ 2147483646 w 43"/>
              <a:gd name="T59" fmla="*/ 2147483646 h 71"/>
              <a:gd name="T60" fmla="*/ 2147483646 w 43"/>
              <a:gd name="T61" fmla="*/ 2147483646 h 71"/>
              <a:gd name="T62" fmla="*/ 0 w 43"/>
              <a:gd name="T63" fmla="*/ 2147483646 h 71"/>
              <a:gd name="T64" fmla="*/ 2147483646 w 43"/>
              <a:gd name="T65" fmla="*/ 2147483646 h 71"/>
              <a:gd name="T66" fmla="*/ 2147483646 w 43"/>
              <a:gd name="T67" fmla="*/ 2147483646 h 71"/>
              <a:gd name="T68" fmla="*/ 2147483646 w 43"/>
              <a:gd name="T69" fmla="*/ 2147483646 h 71"/>
              <a:gd name="T70" fmla="*/ 2147483646 w 43"/>
              <a:gd name="T71" fmla="*/ 2147483646 h 71"/>
              <a:gd name="T72" fmla="*/ 2147483646 w 43"/>
              <a:gd name="T73" fmla="*/ 2147483646 h 71"/>
              <a:gd name="T74" fmla="*/ 2147483646 w 43"/>
              <a:gd name="T75" fmla="*/ 2147483646 h 71"/>
              <a:gd name="T76" fmla="*/ 2147483646 w 43"/>
              <a:gd name="T77" fmla="*/ 2147483646 h 71"/>
              <a:gd name="T78" fmla="*/ 2147483646 w 43"/>
              <a:gd name="T79" fmla="*/ 2147483646 h 71"/>
              <a:gd name="T80" fmla="*/ 2147483646 w 43"/>
              <a:gd name="T81" fmla="*/ 2147483646 h 71"/>
              <a:gd name="T82" fmla="*/ 2147483646 w 43"/>
              <a:gd name="T83" fmla="*/ 2147483646 h 7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43" h="71">
                <a:moveTo>
                  <a:pt x="41" y="40"/>
                </a:moveTo>
                <a:cubicBezTo>
                  <a:pt x="39" y="38"/>
                  <a:pt x="37" y="36"/>
                  <a:pt x="34" y="35"/>
                </a:cubicBezTo>
                <a:cubicBezTo>
                  <a:pt x="32" y="34"/>
                  <a:pt x="28" y="32"/>
                  <a:pt x="22" y="31"/>
                </a:cubicBezTo>
                <a:cubicBezTo>
                  <a:pt x="16" y="30"/>
                  <a:pt x="12" y="28"/>
                  <a:pt x="11" y="27"/>
                </a:cubicBezTo>
                <a:cubicBezTo>
                  <a:pt x="10" y="26"/>
                  <a:pt x="9" y="24"/>
                  <a:pt x="9" y="22"/>
                </a:cubicBezTo>
                <a:cubicBezTo>
                  <a:pt x="9" y="20"/>
                  <a:pt x="10" y="18"/>
                  <a:pt x="12" y="17"/>
                </a:cubicBezTo>
                <a:cubicBezTo>
                  <a:pt x="14" y="15"/>
                  <a:pt x="17" y="14"/>
                  <a:pt x="21" y="14"/>
                </a:cubicBezTo>
                <a:cubicBezTo>
                  <a:pt x="26" y="14"/>
                  <a:pt x="29" y="15"/>
                  <a:pt x="31" y="17"/>
                </a:cubicBezTo>
                <a:cubicBezTo>
                  <a:pt x="33" y="19"/>
                  <a:pt x="34" y="21"/>
                  <a:pt x="34" y="25"/>
                </a:cubicBezTo>
                <a:cubicBezTo>
                  <a:pt x="41" y="24"/>
                  <a:pt x="41" y="24"/>
                  <a:pt x="41" y="24"/>
                </a:cubicBezTo>
                <a:cubicBezTo>
                  <a:pt x="41" y="21"/>
                  <a:pt x="40" y="18"/>
                  <a:pt x="39" y="16"/>
                </a:cubicBezTo>
                <a:cubicBezTo>
                  <a:pt x="37" y="13"/>
                  <a:pt x="35" y="11"/>
                  <a:pt x="32" y="10"/>
                </a:cubicBezTo>
                <a:cubicBezTo>
                  <a:pt x="30" y="9"/>
                  <a:pt x="29" y="9"/>
                  <a:pt x="27" y="9"/>
                </a:cubicBezTo>
                <a:cubicBezTo>
                  <a:pt x="27" y="0"/>
                  <a:pt x="27" y="0"/>
                  <a:pt x="27" y="0"/>
                </a:cubicBezTo>
                <a:cubicBezTo>
                  <a:pt x="16" y="0"/>
                  <a:pt x="16" y="0"/>
                  <a:pt x="16" y="0"/>
                </a:cubicBezTo>
                <a:cubicBezTo>
                  <a:pt x="16" y="9"/>
                  <a:pt x="16" y="9"/>
                  <a:pt x="16" y="9"/>
                </a:cubicBezTo>
                <a:cubicBezTo>
                  <a:pt x="14" y="9"/>
                  <a:pt x="13" y="9"/>
                  <a:pt x="11" y="10"/>
                </a:cubicBezTo>
                <a:cubicBezTo>
                  <a:pt x="8" y="11"/>
                  <a:pt x="6" y="13"/>
                  <a:pt x="4" y="15"/>
                </a:cubicBezTo>
                <a:cubicBezTo>
                  <a:pt x="3" y="18"/>
                  <a:pt x="2" y="20"/>
                  <a:pt x="2" y="23"/>
                </a:cubicBezTo>
                <a:cubicBezTo>
                  <a:pt x="2" y="25"/>
                  <a:pt x="3" y="28"/>
                  <a:pt x="4" y="30"/>
                </a:cubicBezTo>
                <a:cubicBezTo>
                  <a:pt x="5" y="32"/>
                  <a:pt x="7" y="33"/>
                  <a:pt x="10" y="35"/>
                </a:cubicBezTo>
                <a:cubicBezTo>
                  <a:pt x="12" y="36"/>
                  <a:pt x="15" y="37"/>
                  <a:pt x="20" y="38"/>
                </a:cubicBezTo>
                <a:cubicBezTo>
                  <a:pt x="25" y="39"/>
                  <a:pt x="28" y="40"/>
                  <a:pt x="30" y="41"/>
                </a:cubicBezTo>
                <a:cubicBezTo>
                  <a:pt x="32" y="41"/>
                  <a:pt x="34" y="43"/>
                  <a:pt x="35" y="44"/>
                </a:cubicBezTo>
                <a:cubicBezTo>
                  <a:pt x="36" y="45"/>
                  <a:pt x="36" y="47"/>
                  <a:pt x="36" y="48"/>
                </a:cubicBezTo>
                <a:cubicBezTo>
                  <a:pt x="36" y="50"/>
                  <a:pt x="36" y="51"/>
                  <a:pt x="35" y="53"/>
                </a:cubicBezTo>
                <a:cubicBezTo>
                  <a:pt x="34" y="54"/>
                  <a:pt x="32" y="55"/>
                  <a:pt x="30" y="56"/>
                </a:cubicBezTo>
                <a:cubicBezTo>
                  <a:pt x="28" y="57"/>
                  <a:pt x="25" y="57"/>
                  <a:pt x="23" y="57"/>
                </a:cubicBezTo>
                <a:cubicBezTo>
                  <a:pt x="20" y="57"/>
                  <a:pt x="17" y="57"/>
                  <a:pt x="14" y="56"/>
                </a:cubicBezTo>
                <a:cubicBezTo>
                  <a:pt x="12" y="55"/>
                  <a:pt x="10" y="53"/>
                  <a:pt x="9" y="52"/>
                </a:cubicBezTo>
                <a:cubicBezTo>
                  <a:pt x="8" y="50"/>
                  <a:pt x="7" y="48"/>
                  <a:pt x="7" y="45"/>
                </a:cubicBezTo>
                <a:cubicBezTo>
                  <a:pt x="0" y="46"/>
                  <a:pt x="0" y="46"/>
                  <a:pt x="0" y="46"/>
                </a:cubicBezTo>
                <a:cubicBezTo>
                  <a:pt x="0" y="49"/>
                  <a:pt x="1" y="52"/>
                  <a:pt x="3" y="55"/>
                </a:cubicBezTo>
                <a:cubicBezTo>
                  <a:pt x="5" y="58"/>
                  <a:pt x="7" y="60"/>
                  <a:pt x="11" y="62"/>
                </a:cubicBezTo>
                <a:cubicBezTo>
                  <a:pt x="12" y="62"/>
                  <a:pt x="14" y="63"/>
                  <a:pt x="16" y="63"/>
                </a:cubicBezTo>
                <a:cubicBezTo>
                  <a:pt x="16" y="71"/>
                  <a:pt x="16" y="71"/>
                  <a:pt x="16" y="71"/>
                </a:cubicBezTo>
                <a:cubicBezTo>
                  <a:pt x="27" y="71"/>
                  <a:pt x="27" y="71"/>
                  <a:pt x="27" y="71"/>
                </a:cubicBezTo>
                <a:cubicBezTo>
                  <a:pt x="27" y="63"/>
                  <a:pt x="27" y="63"/>
                  <a:pt x="27" y="63"/>
                </a:cubicBezTo>
                <a:cubicBezTo>
                  <a:pt x="29" y="63"/>
                  <a:pt x="32" y="63"/>
                  <a:pt x="33" y="62"/>
                </a:cubicBezTo>
                <a:cubicBezTo>
                  <a:pt x="36" y="60"/>
                  <a:pt x="39" y="58"/>
                  <a:pt x="40" y="56"/>
                </a:cubicBezTo>
                <a:cubicBezTo>
                  <a:pt x="42" y="53"/>
                  <a:pt x="43" y="51"/>
                  <a:pt x="43" y="48"/>
                </a:cubicBezTo>
                <a:cubicBezTo>
                  <a:pt x="43" y="45"/>
                  <a:pt x="42" y="42"/>
                  <a:pt x="41" y="40"/>
                </a:cubicBezTo>
                <a:close/>
              </a:path>
            </a:pathLst>
          </a:custGeom>
          <a:solidFill>
            <a:schemeClr val="accent3"/>
          </a:solidFill>
          <a:ln>
            <a:noFill/>
          </a:ln>
        </p:spPr>
        <p:txBody>
          <a:bodyPr/>
          <a:lstStyle/>
          <a:p>
            <a:endParaRPr lang="zh-CN" altLang="en-US"/>
          </a:p>
        </p:txBody>
      </p:sp>
      <p:grpSp>
        <p:nvGrpSpPr>
          <p:cNvPr id="13" name="组合 313"/>
          <p:cNvGrpSpPr/>
          <p:nvPr/>
        </p:nvGrpSpPr>
        <p:grpSpPr>
          <a:xfrm>
            <a:off x="7444982" y="1428530"/>
            <a:ext cx="403225" cy="512763"/>
            <a:chOff x="7541239" y="0"/>
            <a:chExt cx="403225" cy="512763"/>
          </a:xfrm>
          <a:solidFill>
            <a:schemeClr val="accent2"/>
          </a:solidFill>
        </p:grpSpPr>
        <p:sp>
          <p:nvSpPr>
            <p:cNvPr id="14" name="Freeform 142"/>
            <p:cNvSpPr/>
            <p:nvPr/>
          </p:nvSpPr>
          <p:spPr bwMode="auto">
            <a:xfrm>
              <a:off x="7690464" y="0"/>
              <a:ext cx="104775" cy="512763"/>
            </a:xfrm>
            <a:custGeom>
              <a:avLst/>
              <a:gdLst>
                <a:gd name="T0" fmla="*/ 104775 w 14"/>
                <a:gd name="T1" fmla="*/ 460744 h 69"/>
                <a:gd name="T2" fmla="*/ 52388 w 14"/>
                <a:gd name="T3" fmla="*/ 512763 h 69"/>
                <a:gd name="T4" fmla="*/ 0 w 14"/>
                <a:gd name="T5" fmla="*/ 460744 h 69"/>
                <a:gd name="T6" fmla="*/ 0 w 14"/>
                <a:gd name="T7" fmla="*/ 52019 h 69"/>
                <a:gd name="T8" fmla="*/ 52388 w 14"/>
                <a:gd name="T9" fmla="*/ 0 h 69"/>
                <a:gd name="T10" fmla="*/ 104775 w 14"/>
                <a:gd name="T11" fmla="*/ 52019 h 69"/>
                <a:gd name="T12" fmla="*/ 104775 w 14"/>
                <a:gd name="T13" fmla="*/ 460744 h 69"/>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4" h="69">
                  <a:moveTo>
                    <a:pt x="14" y="62"/>
                  </a:moveTo>
                  <a:cubicBezTo>
                    <a:pt x="14" y="66"/>
                    <a:pt x="11" y="69"/>
                    <a:pt x="7" y="69"/>
                  </a:cubicBezTo>
                  <a:cubicBezTo>
                    <a:pt x="3" y="69"/>
                    <a:pt x="0" y="66"/>
                    <a:pt x="0" y="62"/>
                  </a:cubicBezTo>
                  <a:cubicBezTo>
                    <a:pt x="0" y="7"/>
                    <a:pt x="0" y="7"/>
                    <a:pt x="0" y="7"/>
                  </a:cubicBezTo>
                  <a:cubicBezTo>
                    <a:pt x="0" y="3"/>
                    <a:pt x="3" y="0"/>
                    <a:pt x="7" y="0"/>
                  </a:cubicBezTo>
                  <a:cubicBezTo>
                    <a:pt x="11" y="0"/>
                    <a:pt x="14" y="3"/>
                    <a:pt x="14" y="7"/>
                  </a:cubicBezTo>
                  <a:lnTo>
                    <a:pt x="14" y="6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defTabSz="914400" eaLnBrk="1" fontAlgn="auto" hangingPunct="1">
                <a:spcBef>
                  <a:spcPct val="0"/>
                </a:spcBef>
                <a:spcAft>
                  <a:spcPct val="0"/>
                </a:spcAft>
                <a:defRPr/>
              </a:pPr>
              <a:endParaRPr lang="zh-CN" altLang="en-US">
                <a:solidFill>
                  <a:prstClr val="white"/>
                </a:solidFill>
                <a:latin typeface="宋体" panose="02010600030101010101" pitchFamily="2" charset="-122"/>
                <a:ea typeface="宋体" panose="02010600030101010101" pitchFamily="2" charset="-122"/>
              </a:endParaRPr>
            </a:p>
          </p:txBody>
        </p:sp>
        <p:sp>
          <p:nvSpPr>
            <p:cNvPr id="15" name="Freeform 143"/>
            <p:cNvSpPr/>
            <p:nvPr/>
          </p:nvSpPr>
          <p:spPr bwMode="auto">
            <a:xfrm>
              <a:off x="7541239" y="312738"/>
              <a:ext cx="104775" cy="200025"/>
            </a:xfrm>
            <a:custGeom>
              <a:avLst/>
              <a:gdLst>
                <a:gd name="T0" fmla="*/ 104775 w 14"/>
                <a:gd name="T1" fmla="*/ 148167 h 27"/>
                <a:gd name="T2" fmla="*/ 52388 w 14"/>
                <a:gd name="T3" fmla="*/ 200025 h 27"/>
                <a:gd name="T4" fmla="*/ 0 w 14"/>
                <a:gd name="T5" fmla="*/ 148167 h 27"/>
                <a:gd name="T6" fmla="*/ 0 w 14"/>
                <a:gd name="T7" fmla="*/ 51858 h 27"/>
                <a:gd name="T8" fmla="*/ 52388 w 14"/>
                <a:gd name="T9" fmla="*/ 0 h 27"/>
                <a:gd name="T10" fmla="*/ 104775 w 14"/>
                <a:gd name="T11" fmla="*/ 51858 h 27"/>
                <a:gd name="T12" fmla="*/ 104775 w 14"/>
                <a:gd name="T13" fmla="*/ 148167 h 2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4" h="27">
                  <a:moveTo>
                    <a:pt x="14" y="20"/>
                  </a:moveTo>
                  <a:cubicBezTo>
                    <a:pt x="14" y="24"/>
                    <a:pt x="11" y="27"/>
                    <a:pt x="7" y="27"/>
                  </a:cubicBezTo>
                  <a:cubicBezTo>
                    <a:pt x="3" y="27"/>
                    <a:pt x="0" y="24"/>
                    <a:pt x="0" y="20"/>
                  </a:cubicBezTo>
                  <a:cubicBezTo>
                    <a:pt x="0" y="7"/>
                    <a:pt x="0" y="7"/>
                    <a:pt x="0" y="7"/>
                  </a:cubicBezTo>
                  <a:cubicBezTo>
                    <a:pt x="0" y="3"/>
                    <a:pt x="3" y="0"/>
                    <a:pt x="7" y="0"/>
                  </a:cubicBezTo>
                  <a:cubicBezTo>
                    <a:pt x="11" y="0"/>
                    <a:pt x="14" y="3"/>
                    <a:pt x="14" y="7"/>
                  </a:cubicBezTo>
                  <a:lnTo>
                    <a:pt x="14" y="2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defTabSz="914400" eaLnBrk="1" fontAlgn="auto" hangingPunct="1">
                <a:spcBef>
                  <a:spcPct val="0"/>
                </a:spcBef>
                <a:spcAft>
                  <a:spcPct val="0"/>
                </a:spcAft>
                <a:defRPr/>
              </a:pPr>
              <a:endParaRPr lang="zh-CN" altLang="en-US">
                <a:solidFill>
                  <a:prstClr val="white"/>
                </a:solidFill>
                <a:latin typeface="宋体" panose="02010600030101010101" pitchFamily="2" charset="-122"/>
                <a:ea typeface="宋体" panose="02010600030101010101" pitchFamily="2" charset="-122"/>
              </a:endParaRPr>
            </a:p>
          </p:txBody>
        </p:sp>
        <p:sp>
          <p:nvSpPr>
            <p:cNvPr id="16" name="Freeform 144"/>
            <p:cNvSpPr/>
            <p:nvPr/>
          </p:nvSpPr>
          <p:spPr bwMode="auto">
            <a:xfrm>
              <a:off x="7839689" y="163513"/>
              <a:ext cx="104775" cy="349250"/>
            </a:xfrm>
            <a:custGeom>
              <a:avLst/>
              <a:gdLst>
                <a:gd name="T0" fmla="*/ 104775 w 14"/>
                <a:gd name="T1" fmla="*/ 297234 h 47"/>
                <a:gd name="T2" fmla="*/ 52388 w 14"/>
                <a:gd name="T3" fmla="*/ 349250 h 47"/>
                <a:gd name="T4" fmla="*/ 0 w 14"/>
                <a:gd name="T5" fmla="*/ 297234 h 47"/>
                <a:gd name="T6" fmla="*/ 0 w 14"/>
                <a:gd name="T7" fmla="*/ 52016 h 47"/>
                <a:gd name="T8" fmla="*/ 52388 w 14"/>
                <a:gd name="T9" fmla="*/ 0 h 47"/>
                <a:gd name="T10" fmla="*/ 104775 w 14"/>
                <a:gd name="T11" fmla="*/ 52016 h 47"/>
                <a:gd name="T12" fmla="*/ 104775 w 14"/>
                <a:gd name="T13" fmla="*/ 297234 h 4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4" h="47">
                  <a:moveTo>
                    <a:pt x="14" y="40"/>
                  </a:moveTo>
                  <a:cubicBezTo>
                    <a:pt x="14" y="44"/>
                    <a:pt x="11" y="47"/>
                    <a:pt x="7" y="47"/>
                  </a:cubicBezTo>
                  <a:cubicBezTo>
                    <a:pt x="3" y="47"/>
                    <a:pt x="0" y="44"/>
                    <a:pt x="0" y="40"/>
                  </a:cubicBezTo>
                  <a:cubicBezTo>
                    <a:pt x="0" y="7"/>
                    <a:pt x="0" y="7"/>
                    <a:pt x="0" y="7"/>
                  </a:cubicBezTo>
                  <a:cubicBezTo>
                    <a:pt x="0" y="3"/>
                    <a:pt x="3" y="0"/>
                    <a:pt x="7" y="0"/>
                  </a:cubicBezTo>
                  <a:cubicBezTo>
                    <a:pt x="11" y="0"/>
                    <a:pt x="14" y="3"/>
                    <a:pt x="14" y="7"/>
                  </a:cubicBezTo>
                  <a:lnTo>
                    <a:pt x="14" y="4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defTabSz="914400" eaLnBrk="1" fontAlgn="auto" hangingPunct="1">
                <a:spcBef>
                  <a:spcPct val="0"/>
                </a:spcBef>
                <a:spcAft>
                  <a:spcPct val="0"/>
                </a:spcAft>
                <a:defRPr/>
              </a:pPr>
              <a:endParaRPr lang="zh-CN" altLang="en-US">
                <a:solidFill>
                  <a:prstClr val="white"/>
                </a:solidFill>
                <a:latin typeface="宋体" panose="02010600030101010101" pitchFamily="2" charset="-122"/>
                <a:ea typeface="宋体" panose="02010600030101010101" pitchFamily="2" charset="-122"/>
              </a:endParaRPr>
            </a:p>
          </p:txBody>
        </p:sp>
      </p:grpSp>
      <p:sp>
        <p:nvSpPr>
          <p:cNvPr id="17" name="Freeform 271"/>
          <p:cNvSpPr>
            <a:spLocks noEditPoints="1"/>
          </p:cNvSpPr>
          <p:nvPr/>
        </p:nvSpPr>
        <p:spPr bwMode="auto">
          <a:xfrm>
            <a:off x="7862346" y="2689225"/>
            <a:ext cx="449263" cy="446088"/>
          </a:xfrm>
          <a:custGeom>
            <a:avLst/>
            <a:gdLst>
              <a:gd name="T0" fmla="*/ 2147483646 w 60"/>
              <a:gd name="T1" fmla="*/ 2147483646 h 60"/>
              <a:gd name="T2" fmla="*/ 2147483646 w 60"/>
              <a:gd name="T3" fmla="*/ 2147483646 h 60"/>
              <a:gd name="T4" fmla="*/ 2147483646 w 60"/>
              <a:gd name="T5" fmla="*/ 2147483646 h 60"/>
              <a:gd name="T6" fmla="*/ 2147483646 w 60"/>
              <a:gd name="T7" fmla="*/ 2147483646 h 60"/>
              <a:gd name="T8" fmla="*/ 2147483646 w 60"/>
              <a:gd name="T9" fmla="*/ 2147483646 h 60"/>
              <a:gd name="T10" fmla="*/ 2147483646 w 60"/>
              <a:gd name="T11" fmla="*/ 2147483646 h 60"/>
              <a:gd name="T12" fmla="*/ 2147483646 w 60"/>
              <a:gd name="T13" fmla="*/ 2147483646 h 60"/>
              <a:gd name="T14" fmla="*/ 2147483646 w 60"/>
              <a:gd name="T15" fmla="*/ 2147483646 h 60"/>
              <a:gd name="T16" fmla="*/ 2147483646 w 60"/>
              <a:gd name="T17" fmla="*/ 0 h 60"/>
              <a:gd name="T18" fmla="*/ 2147483646 w 60"/>
              <a:gd name="T19" fmla="*/ 0 h 60"/>
              <a:gd name="T20" fmla="*/ 2147483646 w 60"/>
              <a:gd name="T21" fmla="*/ 0 h 60"/>
              <a:gd name="T22" fmla="*/ 2147483646 w 60"/>
              <a:gd name="T23" fmla="*/ 2147483646 h 60"/>
              <a:gd name="T24" fmla="*/ 2147483646 w 60"/>
              <a:gd name="T25" fmla="*/ 2147483646 h 60"/>
              <a:gd name="T26" fmla="*/ 2147483646 w 60"/>
              <a:gd name="T27" fmla="*/ 2147483646 h 60"/>
              <a:gd name="T28" fmla="*/ 2147483646 w 60"/>
              <a:gd name="T29" fmla="*/ 2147483646 h 60"/>
              <a:gd name="T30" fmla="*/ 2147483646 w 60"/>
              <a:gd name="T31" fmla="*/ 2147483646 h 60"/>
              <a:gd name="T32" fmla="*/ 2147483646 w 60"/>
              <a:gd name="T33" fmla="*/ 2147483646 h 60"/>
              <a:gd name="T34" fmla="*/ 0 w 60"/>
              <a:gd name="T35" fmla="*/ 2147483646 h 60"/>
              <a:gd name="T36" fmla="*/ 0 w 60"/>
              <a:gd name="T37" fmla="*/ 2147483646 h 60"/>
              <a:gd name="T38" fmla="*/ 2147483646 w 60"/>
              <a:gd name="T39" fmla="*/ 2147483646 h 60"/>
              <a:gd name="T40" fmla="*/ 2147483646 w 60"/>
              <a:gd name="T41" fmla="*/ 2147483646 h 60"/>
              <a:gd name="T42" fmla="*/ 2147483646 w 60"/>
              <a:gd name="T43" fmla="*/ 2147483646 h 60"/>
              <a:gd name="T44" fmla="*/ 2147483646 w 60"/>
              <a:gd name="T45" fmla="*/ 2147483646 h 60"/>
              <a:gd name="T46" fmla="*/ 2147483646 w 60"/>
              <a:gd name="T47" fmla="*/ 2147483646 h 60"/>
              <a:gd name="T48" fmla="*/ 2147483646 w 60"/>
              <a:gd name="T49" fmla="*/ 2147483646 h 60"/>
              <a:gd name="T50" fmla="*/ 2147483646 w 60"/>
              <a:gd name="T51" fmla="*/ 2147483646 h 60"/>
              <a:gd name="T52" fmla="*/ 2147483646 w 60"/>
              <a:gd name="T53" fmla="*/ 2147483646 h 60"/>
              <a:gd name="T54" fmla="*/ 2147483646 w 60"/>
              <a:gd name="T55" fmla="*/ 2147483646 h 60"/>
              <a:gd name="T56" fmla="*/ 2147483646 w 60"/>
              <a:gd name="T57" fmla="*/ 2147483646 h 60"/>
              <a:gd name="T58" fmla="*/ 2147483646 w 60"/>
              <a:gd name="T59" fmla="*/ 2147483646 h 60"/>
              <a:gd name="T60" fmla="*/ 2147483646 w 60"/>
              <a:gd name="T61" fmla="*/ 2147483646 h 60"/>
              <a:gd name="T62" fmla="*/ 2147483646 w 60"/>
              <a:gd name="T63" fmla="*/ 2147483646 h 60"/>
              <a:gd name="T64" fmla="*/ 2147483646 w 60"/>
              <a:gd name="T65" fmla="*/ 2147483646 h 60"/>
              <a:gd name="T66" fmla="*/ 2147483646 w 60"/>
              <a:gd name="T67" fmla="*/ 2147483646 h 60"/>
              <a:gd name="T68" fmla="*/ 2147483646 w 60"/>
              <a:gd name="T69" fmla="*/ 2147483646 h 60"/>
              <a:gd name="T70" fmla="*/ 2147483646 w 60"/>
              <a:gd name="T71" fmla="*/ 2147483646 h 60"/>
              <a:gd name="T72" fmla="*/ 2147483646 w 60"/>
              <a:gd name="T73" fmla="*/ 2147483646 h 60"/>
              <a:gd name="T74" fmla="*/ 2147483646 w 60"/>
              <a:gd name="T75" fmla="*/ 2147483646 h 60"/>
              <a:gd name="T76" fmla="*/ 2147483646 w 60"/>
              <a:gd name="T77" fmla="*/ 2147483646 h 60"/>
              <a:gd name="T78" fmla="*/ 2147483646 w 60"/>
              <a:gd name="T79" fmla="*/ 2147483646 h 60"/>
              <a:gd name="T80" fmla="*/ 2147483646 w 60"/>
              <a:gd name="T81" fmla="*/ 2147483646 h 6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60" h="60">
                <a:moveTo>
                  <a:pt x="60" y="37"/>
                </a:moveTo>
                <a:cubicBezTo>
                  <a:pt x="60" y="23"/>
                  <a:pt x="60" y="23"/>
                  <a:pt x="60" y="23"/>
                </a:cubicBezTo>
                <a:cubicBezTo>
                  <a:pt x="52" y="23"/>
                  <a:pt x="52" y="23"/>
                  <a:pt x="52" y="23"/>
                </a:cubicBezTo>
                <a:cubicBezTo>
                  <a:pt x="52" y="22"/>
                  <a:pt x="51" y="20"/>
                  <a:pt x="50" y="19"/>
                </a:cubicBezTo>
                <a:cubicBezTo>
                  <a:pt x="56" y="13"/>
                  <a:pt x="56" y="13"/>
                  <a:pt x="56" y="13"/>
                </a:cubicBezTo>
                <a:cubicBezTo>
                  <a:pt x="46" y="4"/>
                  <a:pt x="46" y="4"/>
                  <a:pt x="46" y="4"/>
                </a:cubicBezTo>
                <a:cubicBezTo>
                  <a:pt x="41" y="10"/>
                  <a:pt x="41" y="10"/>
                  <a:pt x="41" y="10"/>
                </a:cubicBezTo>
                <a:cubicBezTo>
                  <a:pt x="39" y="9"/>
                  <a:pt x="38" y="9"/>
                  <a:pt x="36" y="9"/>
                </a:cubicBezTo>
                <a:cubicBezTo>
                  <a:pt x="36" y="0"/>
                  <a:pt x="36" y="0"/>
                  <a:pt x="36" y="0"/>
                </a:cubicBezTo>
                <a:cubicBezTo>
                  <a:pt x="30" y="0"/>
                  <a:pt x="30" y="0"/>
                  <a:pt x="30" y="0"/>
                </a:cubicBezTo>
                <a:cubicBezTo>
                  <a:pt x="23" y="0"/>
                  <a:pt x="23" y="0"/>
                  <a:pt x="23" y="0"/>
                </a:cubicBezTo>
                <a:cubicBezTo>
                  <a:pt x="23" y="9"/>
                  <a:pt x="23" y="9"/>
                  <a:pt x="23" y="9"/>
                </a:cubicBezTo>
                <a:cubicBezTo>
                  <a:pt x="22" y="10"/>
                  <a:pt x="21" y="10"/>
                  <a:pt x="20" y="11"/>
                </a:cubicBezTo>
                <a:cubicBezTo>
                  <a:pt x="13" y="4"/>
                  <a:pt x="13" y="4"/>
                  <a:pt x="13" y="4"/>
                </a:cubicBezTo>
                <a:cubicBezTo>
                  <a:pt x="4" y="13"/>
                  <a:pt x="4" y="13"/>
                  <a:pt x="4" y="13"/>
                </a:cubicBezTo>
                <a:cubicBezTo>
                  <a:pt x="11" y="21"/>
                  <a:pt x="11" y="21"/>
                  <a:pt x="11" y="21"/>
                </a:cubicBezTo>
                <a:cubicBezTo>
                  <a:pt x="11" y="21"/>
                  <a:pt x="10" y="22"/>
                  <a:pt x="10" y="23"/>
                </a:cubicBezTo>
                <a:cubicBezTo>
                  <a:pt x="0" y="23"/>
                  <a:pt x="0" y="23"/>
                  <a:pt x="0" y="23"/>
                </a:cubicBezTo>
                <a:cubicBezTo>
                  <a:pt x="0" y="37"/>
                  <a:pt x="0" y="37"/>
                  <a:pt x="0" y="37"/>
                </a:cubicBezTo>
                <a:cubicBezTo>
                  <a:pt x="10" y="37"/>
                  <a:pt x="10" y="37"/>
                  <a:pt x="10" y="37"/>
                </a:cubicBezTo>
                <a:cubicBezTo>
                  <a:pt x="10" y="38"/>
                  <a:pt x="11" y="38"/>
                  <a:pt x="11" y="39"/>
                </a:cubicBezTo>
                <a:cubicBezTo>
                  <a:pt x="4" y="46"/>
                  <a:pt x="4" y="46"/>
                  <a:pt x="4" y="46"/>
                </a:cubicBezTo>
                <a:cubicBezTo>
                  <a:pt x="13" y="56"/>
                  <a:pt x="13" y="56"/>
                  <a:pt x="13" y="56"/>
                </a:cubicBezTo>
                <a:cubicBezTo>
                  <a:pt x="20" y="49"/>
                  <a:pt x="20" y="49"/>
                  <a:pt x="20" y="49"/>
                </a:cubicBezTo>
                <a:cubicBezTo>
                  <a:pt x="21" y="50"/>
                  <a:pt x="22" y="50"/>
                  <a:pt x="23" y="51"/>
                </a:cubicBezTo>
                <a:cubicBezTo>
                  <a:pt x="23" y="60"/>
                  <a:pt x="23" y="60"/>
                  <a:pt x="23" y="60"/>
                </a:cubicBezTo>
                <a:cubicBezTo>
                  <a:pt x="30" y="60"/>
                  <a:pt x="30" y="60"/>
                  <a:pt x="30" y="60"/>
                </a:cubicBezTo>
                <a:cubicBezTo>
                  <a:pt x="36" y="60"/>
                  <a:pt x="36" y="60"/>
                  <a:pt x="36" y="60"/>
                </a:cubicBezTo>
                <a:cubicBezTo>
                  <a:pt x="36" y="51"/>
                  <a:pt x="36" y="51"/>
                  <a:pt x="36" y="51"/>
                </a:cubicBezTo>
                <a:cubicBezTo>
                  <a:pt x="38" y="51"/>
                  <a:pt x="39" y="51"/>
                  <a:pt x="41" y="50"/>
                </a:cubicBezTo>
                <a:cubicBezTo>
                  <a:pt x="46" y="56"/>
                  <a:pt x="46" y="56"/>
                  <a:pt x="46" y="56"/>
                </a:cubicBezTo>
                <a:cubicBezTo>
                  <a:pt x="56" y="46"/>
                  <a:pt x="56" y="46"/>
                  <a:pt x="56" y="46"/>
                </a:cubicBezTo>
                <a:cubicBezTo>
                  <a:pt x="50" y="41"/>
                  <a:pt x="50" y="41"/>
                  <a:pt x="50" y="41"/>
                </a:cubicBezTo>
                <a:cubicBezTo>
                  <a:pt x="51" y="40"/>
                  <a:pt x="52" y="38"/>
                  <a:pt x="52" y="37"/>
                </a:cubicBezTo>
                <a:lnTo>
                  <a:pt x="60" y="37"/>
                </a:lnTo>
                <a:close/>
                <a:moveTo>
                  <a:pt x="30" y="42"/>
                </a:moveTo>
                <a:cubicBezTo>
                  <a:pt x="30" y="42"/>
                  <a:pt x="30" y="42"/>
                  <a:pt x="30" y="42"/>
                </a:cubicBezTo>
                <a:cubicBezTo>
                  <a:pt x="23" y="42"/>
                  <a:pt x="17" y="37"/>
                  <a:pt x="17" y="30"/>
                </a:cubicBezTo>
                <a:cubicBezTo>
                  <a:pt x="17" y="23"/>
                  <a:pt x="23" y="18"/>
                  <a:pt x="30" y="18"/>
                </a:cubicBezTo>
                <a:cubicBezTo>
                  <a:pt x="37" y="18"/>
                  <a:pt x="42" y="23"/>
                  <a:pt x="42" y="30"/>
                </a:cubicBezTo>
                <a:cubicBezTo>
                  <a:pt x="42" y="37"/>
                  <a:pt x="37" y="42"/>
                  <a:pt x="30" y="42"/>
                </a:cubicBezTo>
                <a:close/>
              </a:path>
            </a:pathLst>
          </a:custGeom>
          <a:solidFill>
            <a:schemeClr val="accent1"/>
          </a:solidFill>
          <a:ln>
            <a:noFill/>
          </a:ln>
        </p:spPr>
        <p:txBody>
          <a:bodyPr/>
          <a:lstStyle/>
          <a:p>
            <a:endParaRPr lang="zh-CN" altLang="en-US"/>
          </a:p>
        </p:txBody>
      </p:sp>
      <p:sp>
        <p:nvSpPr>
          <p:cNvPr id="18" name="五边形 43"/>
          <p:cNvSpPr/>
          <p:nvPr/>
        </p:nvSpPr>
        <p:spPr>
          <a:xfrm>
            <a:off x="102646" y="1428750"/>
            <a:ext cx="6111875" cy="754063"/>
          </a:xfrm>
          <a:prstGeom prst="homePlate">
            <a:avLst>
              <a:gd name="adj" fmla="val 64582"/>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4400" eaLnBrk="1" fontAlgn="auto" hangingPunct="1">
              <a:spcBef>
                <a:spcPct val="0"/>
              </a:spcBef>
              <a:spcAft>
                <a:spcPct val="0"/>
              </a:spcAft>
              <a:defRPr/>
            </a:pPr>
            <a:endParaRPr lang="zh-CN" altLang="en-US">
              <a:solidFill>
                <a:prstClr val="white"/>
              </a:solidFill>
              <a:latin typeface="宋体" panose="02010600030101010101" pitchFamily="2" charset="-122"/>
              <a:ea typeface="宋体" panose="02010600030101010101" pitchFamily="2" charset="-122"/>
            </a:endParaRPr>
          </a:p>
        </p:txBody>
      </p:sp>
      <p:sp>
        <p:nvSpPr>
          <p:cNvPr id="19" name="五边形 44"/>
          <p:cNvSpPr/>
          <p:nvPr/>
        </p:nvSpPr>
        <p:spPr>
          <a:xfrm>
            <a:off x="102646" y="2655888"/>
            <a:ext cx="6565900" cy="754062"/>
          </a:xfrm>
          <a:prstGeom prst="homePlate">
            <a:avLst>
              <a:gd name="adj" fmla="val 64582"/>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4400" eaLnBrk="1" fontAlgn="auto" hangingPunct="1">
              <a:spcBef>
                <a:spcPct val="0"/>
              </a:spcBef>
              <a:spcAft>
                <a:spcPct val="0"/>
              </a:spcAft>
              <a:defRPr/>
            </a:pPr>
            <a:endParaRPr lang="zh-CN" altLang="en-US">
              <a:solidFill>
                <a:prstClr val="white"/>
              </a:solidFill>
              <a:latin typeface="宋体" panose="02010600030101010101" pitchFamily="2" charset="-122"/>
              <a:ea typeface="宋体" panose="02010600030101010101" pitchFamily="2" charset="-122"/>
            </a:endParaRPr>
          </a:p>
        </p:txBody>
      </p:sp>
      <p:sp>
        <p:nvSpPr>
          <p:cNvPr id="20" name="五边形 45"/>
          <p:cNvSpPr/>
          <p:nvPr/>
        </p:nvSpPr>
        <p:spPr>
          <a:xfrm>
            <a:off x="96819" y="3884613"/>
            <a:ext cx="7186613" cy="754062"/>
          </a:xfrm>
          <a:prstGeom prst="homePlate">
            <a:avLst>
              <a:gd name="adj" fmla="val 64582"/>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4400" eaLnBrk="1" fontAlgn="auto" hangingPunct="1">
              <a:spcBef>
                <a:spcPct val="0"/>
              </a:spcBef>
              <a:spcAft>
                <a:spcPct val="0"/>
              </a:spcAft>
              <a:defRPr/>
            </a:pPr>
            <a:endParaRPr lang="zh-CN" altLang="en-US">
              <a:solidFill>
                <a:prstClr val="white"/>
              </a:solidFill>
              <a:latin typeface="宋体" panose="02010600030101010101" pitchFamily="2" charset="-122"/>
              <a:ea typeface="宋体" panose="02010600030101010101" pitchFamily="2" charset="-122"/>
            </a:endParaRPr>
          </a:p>
        </p:txBody>
      </p:sp>
      <p:sp>
        <p:nvSpPr>
          <p:cNvPr id="21" name="五边形 46"/>
          <p:cNvSpPr/>
          <p:nvPr/>
        </p:nvSpPr>
        <p:spPr>
          <a:xfrm>
            <a:off x="102646" y="5111750"/>
            <a:ext cx="7656513" cy="754063"/>
          </a:xfrm>
          <a:prstGeom prst="homePlate">
            <a:avLst>
              <a:gd name="adj" fmla="val 64582"/>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4400" eaLnBrk="1" fontAlgn="auto" hangingPunct="1">
              <a:spcBef>
                <a:spcPct val="0"/>
              </a:spcBef>
              <a:spcAft>
                <a:spcPct val="0"/>
              </a:spcAft>
              <a:defRPr/>
            </a:pPr>
            <a:endParaRPr lang="zh-CN" altLang="en-US">
              <a:solidFill>
                <a:prstClr val="white"/>
              </a:solidFill>
              <a:latin typeface="宋体" panose="02010600030101010101" pitchFamily="2" charset="-122"/>
              <a:ea typeface="宋体" panose="02010600030101010101" pitchFamily="2" charset="-122"/>
            </a:endParaRPr>
          </a:p>
        </p:txBody>
      </p:sp>
      <p:sp>
        <p:nvSpPr>
          <p:cNvPr id="22" name="矩形 322"/>
          <p:cNvSpPr>
            <a:spLocks noChangeArrowheads="1"/>
          </p:cNvSpPr>
          <p:nvPr/>
        </p:nvSpPr>
        <p:spPr bwMode="auto">
          <a:xfrm>
            <a:off x="8060784" y="1447800"/>
            <a:ext cx="20320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9pPr>
          </a:lstStyle>
          <a:p>
            <a:pPr defTabSz="914400" eaLnBrk="1" hangingPunct="1">
              <a:lnSpc>
                <a:spcPct val="100000"/>
              </a:lnSpc>
              <a:spcBef>
                <a:spcPct val="0"/>
              </a:spcBef>
              <a:buFontTx/>
              <a:buNone/>
            </a:pPr>
            <a:r>
              <a:rPr lang="zh-CN" altLang="en-US" sz="2400" b="1">
                <a:solidFill>
                  <a:srgbClr val="000000"/>
                </a:solidFill>
                <a:latin typeface="微软雅黑" panose="020B0503020204020204" pitchFamily="34" charset="-122"/>
                <a:ea typeface="微软雅黑" panose="020B0503020204020204" pitchFamily="34" charset="-122"/>
              </a:rPr>
              <a:t>点击添加标题</a:t>
            </a:r>
          </a:p>
        </p:txBody>
      </p:sp>
      <p:sp>
        <p:nvSpPr>
          <p:cNvPr id="23" name="矩形 323"/>
          <p:cNvSpPr>
            <a:spLocks noChangeArrowheads="1"/>
          </p:cNvSpPr>
          <p:nvPr/>
        </p:nvSpPr>
        <p:spPr bwMode="auto">
          <a:xfrm>
            <a:off x="80421" y="1501775"/>
            <a:ext cx="600075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9pPr>
          </a:lstStyle>
          <a:p>
            <a:pPr defTabSz="914400" eaLnBrk="1" hangingPunct="1">
              <a:lnSpc>
                <a:spcPct val="100000"/>
              </a:lnSpc>
              <a:spcBef>
                <a:spcPct val="0"/>
              </a:spcBef>
              <a:buFont typeface="Arial" panose="020B0604020202020204" pitchFamily="34" charset="0"/>
              <a:buNone/>
            </a:pPr>
            <a:r>
              <a:rPr lang="zh-CN" altLang="en-US" sz="1600" dirty="0">
                <a:solidFill>
                  <a:srgbClr val="FFFFFF"/>
                </a:solidFill>
                <a:latin typeface="宋体" panose="02010600030101010101" pitchFamily="2" charset="-122"/>
              </a:rPr>
              <a:t>内容内容内容内容内容内容内容内容内容内容内容内容</a:t>
            </a:r>
          </a:p>
        </p:txBody>
      </p:sp>
      <p:sp>
        <p:nvSpPr>
          <p:cNvPr id="24" name="矩形 324"/>
          <p:cNvSpPr>
            <a:spLocks noChangeArrowheads="1"/>
          </p:cNvSpPr>
          <p:nvPr/>
        </p:nvSpPr>
        <p:spPr bwMode="auto">
          <a:xfrm>
            <a:off x="80421" y="2749550"/>
            <a:ext cx="611505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9pPr>
          </a:lstStyle>
          <a:p>
            <a:pPr defTabSz="914400" eaLnBrk="1" hangingPunct="1">
              <a:lnSpc>
                <a:spcPct val="100000"/>
              </a:lnSpc>
              <a:spcBef>
                <a:spcPct val="0"/>
              </a:spcBef>
              <a:buFont typeface="Arial" panose="020B0604020202020204" pitchFamily="34" charset="0"/>
              <a:buNone/>
            </a:pPr>
            <a:r>
              <a:rPr lang="zh-CN" altLang="en-US" sz="1600" dirty="0">
                <a:solidFill>
                  <a:srgbClr val="FFFFFF"/>
                </a:solidFill>
                <a:latin typeface="宋体" panose="02010600030101010101" pitchFamily="2" charset="-122"/>
              </a:rPr>
              <a:t>内容内容内容内容内容内容内容内容内容内容内容内容</a:t>
            </a:r>
          </a:p>
        </p:txBody>
      </p:sp>
      <p:sp>
        <p:nvSpPr>
          <p:cNvPr id="25" name="矩形 325"/>
          <p:cNvSpPr>
            <a:spLocks noChangeArrowheads="1"/>
          </p:cNvSpPr>
          <p:nvPr/>
        </p:nvSpPr>
        <p:spPr bwMode="auto">
          <a:xfrm>
            <a:off x="80421" y="3978275"/>
            <a:ext cx="611505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9pPr>
          </a:lstStyle>
          <a:p>
            <a:pPr defTabSz="914400" eaLnBrk="1" hangingPunct="1">
              <a:lnSpc>
                <a:spcPct val="100000"/>
              </a:lnSpc>
              <a:spcBef>
                <a:spcPct val="0"/>
              </a:spcBef>
              <a:buFont typeface="Arial" panose="020B0604020202020204" pitchFamily="34" charset="0"/>
              <a:buNone/>
            </a:pPr>
            <a:r>
              <a:rPr lang="zh-CN" altLang="en-US" sz="1600" dirty="0">
                <a:solidFill>
                  <a:srgbClr val="FFFFFF"/>
                </a:solidFill>
                <a:latin typeface="宋体" panose="02010600030101010101" pitchFamily="2" charset="-122"/>
              </a:rPr>
              <a:t>内容内容内容内容内容内容内容内容内容内容内容内容</a:t>
            </a:r>
          </a:p>
        </p:txBody>
      </p:sp>
      <p:sp>
        <p:nvSpPr>
          <p:cNvPr id="26" name="矩形 326"/>
          <p:cNvSpPr>
            <a:spLocks noChangeArrowheads="1"/>
          </p:cNvSpPr>
          <p:nvPr/>
        </p:nvSpPr>
        <p:spPr bwMode="auto">
          <a:xfrm>
            <a:off x="80421" y="5207000"/>
            <a:ext cx="6224588"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9pPr>
          </a:lstStyle>
          <a:p>
            <a:pPr defTabSz="914400" eaLnBrk="1" hangingPunct="1">
              <a:lnSpc>
                <a:spcPct val="100000"/>
              </a:lnSpc>
              <a:spcBef>
                <a:spcPct val="0"/>
              </a:spcBef>
              <a:buFont typeface="Arial" panose="020B0604020202020204" pitchFamily="34" charset="0"/>
              <a:buNone/>
            </a:pPr>
            <a:r>
              <a:rPr lang="zh-CN" altLang="en-US" sz="1600" dirty="0">
                <a:solidFill>
                  <a:srgbClr val="FFFFFF"/>
                </a:solidFill>
                <a:latin typeface="宋体" panose="02010600030101010101" pitchFamily="2" charset="-122"/>
              </a:rPr>
              <a:t>内容内容内容内容内容内容内容内容内容内容内容内容</a:t>
            </a:r>
          </a:p>
        </p:txBody>
      </p:sp>
      <p:sp>
        <p:nvSpPr>
          <p:cNvPr id="27" name="矩形 327"/>
          <p:cNvSpPr>
            <a:spLocks noChangeArrowheads="1"/>
          </p:cNvSpPr>
          <p:nvPr/>
        </p:nvSpPr>
        <p:spPr bwMode="auto">
          <a:xfrm>
            <a:off x="8525921" y="2695575"/>
            <a:ext cx="2030413"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9pPr>
          </a:lstStyle>
          <a:p>
            <a:pPr defTabSz="914400" eaLnBrk="1" hangingPunct="1">
              <a:lnSpc>
                <a:spcPct val="100000"/>
              </a:lnSpc>
              <a:spcBef>
                <a:spcPct val="0"/>
              </a:spcBef>
              <a:buFontTx/>
              <a:buNone/>
            </a:pPr>
            <a:r>
              <a:rPr lang="zh-CN" altLang="en-US" sz="2400" b="1">
                <a:solidFill>
                  <a:srgbClr val="000000"/>
                </a:solidFill>
                <a:latin typeface="微软雅黑" panose="020B0503020204020204" pitchFamily="34" charset="-122"/>
                <a:ea typeface="微软雅黑" panose="020B0503020204020204" pitchFamily="34" charset="-122"/>
              </a:rPr>
              <a:t>点击添加标题</a:t>
            </a:r>
          </a:p>
        </p:txBody>
      </p:sp>
      <p:sp>
        <p:nvSpPr>
          <p:cNvPr id="28" name="矩形 328"/>
          <p:cNvSpPr>
            <a:spLocks noChangeArrowheads="1"/>
          </p:cNvSpPr>
          <p:nvPr/>
        </p:nvSpPr>
        <p:spPr bwMode="auto">
          <a:xfrm>
            <a:off x="8930734" y="4030663"/>
            <a:ext cx="2032000"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9pPr>
          </a:lstStyle>
          <a:p>
            <a:pPr defTabSz="914400" eaLnBrk="1" hangingPunct="1">
              <a:lnSpc>
                <a:spcPct val="100000"/>
              </a:lnSpc>
              <a:spcBef>
                <a:spcPct val="0"/>
              </a:spcBef>
              <a:buFontTx/>
              <a:buNone/>
            </a:pPr>
            <a:r>
              <a:rPr lang="zh-CN" altLang="en-US" sz="2400" b="1">
                <a:solidFill>
                  <a:srgbClr val="000000"/>
                </a:solidFill>
                <a:latin typeface="微软雅黑" panose="020B0503020204020204" pitchFamily="34" charset="-122"/>
                <a:ea typeface="微软雅黑" panose="020B0503020204020204" pitchFamily="34" charset="-122"/>
              </a:rPr>
              <a:t>点击添加标题</a:t>
            </a:r>
          </a:p>
        </p:txBody>
      </p:sp>
      <p:sp>
        <p:nvSpPr>
          <p:cNvPr id="29" name="矩形 329"/>
          <p:cNvSpPr>
            <a:spLocks noChangeArrowheads="1"/>
          </p:cNvSpPr>
          <p:nvPr/>
        </p:nvSpPr>
        <p:spPr bwMode="auto">
          <a:xfrm>
            <a:off x="9438734" y="5267325"/>
            <a:ext cx="20320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9pPr>
          </a:lstStyle>
          <a:p>
            <a:pPr defTabSz="914400" eaLnBrk="1" hangingPunct="1">
              <a:lnSpc>
                <a:spcPct val="100000"/>
              </a:lnSpc>
              <a:spcBef>
                <a:spcPct val="0"/>
              </a:spcBef>
              <a:buFontTx/>
              <a:buNone/>
            </a:pPr>
            <a:r>
              <a:rPr lang="zh-CN" altLang="en-US" sz="2400" b="1">
                <a:solidFill>
                  <a:srgbClr val="000000"/>
                </a:solidFill>
                <a:latin typeface="微软雅黑" panose="020B0503020204020204" pitchFamily="34" charset="-122"/>
                <a:ea typeface="微软雅黑" panose="020B0503020204020204" pitchFamily="34" charset="-122"/>
              </a:rPr>
              <a:t>点击添加标题</a:t>
            </a:r>
          </a:p>
        </p:txBody>
      </p:sp>
    </p:spTree>
  </p:cSld>
  <p:clrMapOvr>
    <a:masterClrMapping/>
  </p:clrMapOvr>
  <p:transition advClick="0" advTm="0"/>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500" fill="hold"/>
                                        <p:tgtEl>
                                          <p:spTgt spid="4"/>
                                        </p:tgtEl>
                                        <p:attrNameLst>
                                          <p:attrName>ppt_w</p:attrName>
                                        </p:attrNameLst>
                                      </p:cBhvr>
                                      <p:tavLst>
                                        <p:tav tm="0">
                                          <p:val>
                                            <p:fltVal val="0"/>
                                          </p:val>
                                        </p:tav>
                                        <p:tav tm="100000">
                                          <p:val>
                                            <p:strVal val="#ppt_w"/>
                                          </p:val>
                                        </p:tav>
                                      </p:tavLst>
                                    </p:anim>
                                    <p:anim calcmode="lin" valueType="num">
                                      <p:cBhvr>
                                        <p:cTn id="8" dur="500" fill="hold"/>
                                        <p:tgtEl>
                                          <p:spTgt spid="4"/>
                                        </p:tgtEl>
                                        <p:attrNameLst>
                                          <p:attrName>ppt_h</p:attrName>
                                        </p:attrNameLst>
                                      </p:cBhvr>
                                      <p:tavLst>
                                        <p:tav tm="0">
                                          <p:val>
                                            <p:fltVal val="0"/>
                                          </p:val>
                                        </p:tav>
                                        <p:tav tm="100000">
                                          <p:val>
                                            <p:strVal val="#ppt_h"/>
                                          </p:val>
                                        </p:tav>
                                      </p:tavLst>
                                    </p:anim>
                                    <p:animEffect transition="in" filter="fade">
                                      <p:cBhvr>
                                        <p:cTn id="9" dur="500"/>
                                        <p:tgtEl>
                                          <p:spTgt spid="4"/>
                                        </p:tgtEl>
                                      </p:cBhvr>
                                    </p:animEffect>
                                  </p:childTnLst>
                                </p:cTn>
                              </p:par>
                            </p:childTnLst>
                          </p:cTn>
                        </p:par>
                        <p:par>
                          <p:cTn id="10" fill="hold">
                            <p:stCondLst>
                              <p:cond delay="500"/>
                            </p:stCondLst>
                            <p:childTnLst>
                              <p:par>
                                <p:cTn id="11" presetID="22" presetClass="entr" presetSubtype="8" fill="hold" grpId="0" nodeType="afterEffect">
                                  <p:stCondLst>
                                    <p:cond delay="0"/>
                                  </p:stCondLst>
                                  <p:childTnLst>
                                    <p:set>
                                      <p:cBhvr>
                                        <p:cTn id="12" dur="1" fill="hold">
                                          <p:stCondLst>
                                            <p:cond delay="0"/>
                                          </p:stCondLst>
                                        </p:cTn>
                                        <p:tgtEl>
                                          <p:spTgt spid="5"/>
                                        </p:tgtEl>
                                        <p:attrNameLst>
                                          <p:attrName>style.visibility</p:attrName>
                                        </p:attrNameLst>
                                      </p:cBhvr>
                                      <p:to>
                                        <p:strVal val="visible"/>
                                      </p:to>
                                    </p:set>
                                    <p:animEffect transition="in" filter="wipe(left)">
                                      <p:cBhvr>
                                        <p:cTn id="13" dur="500"/>
                                        <p:tgtEl>
                                          <p:spTgt spid="5"/>
                                        </p:tgtEl>
                                      </p:cBhvr>
                                    </p:animEffect>
                                  </p:childTnLst>
                                </p:cTn>
                              </p:par>
                              <p:par>
                                <p:cTn id="14" presetID="22" presetClass="entr" presetSubtype="8" fill="hold" nodeType="withEffect">
                                  <p:stCondLst>
                                    <p:cond delay="0"/>
                                  </p:stCondLst>
                                  <p:childTnLst>
                                    <p:set>
                                      <p:cBhvr>
                                        <p:cTn id="15" dur="1" fill="hold">
                                          <p:stCondLst>
                                            <p:cond delay="0"/>
                                          </p:stCondLst>
                                        </p:cTn>
                                        <p:tgtEl>
                                          <p:spTgt spid="6"/>
                                        </p:tgtEl>
                                        <p:attrNameLst>
                                          <p:attrName>style.visibility</p:attrName>
                                        </p:attrNameLst>
                                      </p:cBhvr>
                                      <p:to>
                                        <p:strVal val="visible"/>
                                      </p:to>
                                    </p:set>
                                    <p:animEffect transition="in" filter="wipe(left)">
                                      <p:cBhvr>
                                        <p:cTn id="16" dur="500"/>
                                        <p:tgtEl>
                                          <p:spTgt spid="6"/>
                                        </p:tgtEl>
                                      </p:cBhvr>
                                    </p:animEffect>
                                  </p:childTnLst>
                                </p:cTn>
                              </p:par>
                              <p:par>
                                <p:cTn id="17" presetID="2" presetClass="entr" presetSubtype="8" fill="hold" grpId="0" nodeType="withEffect">
                                  <p:stCondLst>
                                    <p:cond delay="800"/>
                                  </p:stCondLst>
                                  <p:childTnLst>
                                    <p:set>
                                      <p:cBhvr>
                                        <p:cTn id="18" dur="1" fill="hold">
                                          <p:stCondLst>
                                            <p:cond delay="0"/>
                                          </p:stCondLst>
                                        </p:cTn>
                                        <p:tgtEl>
                                          <p:spTgt spid="18"/>
                                        </p:tgtEl>
                                        <p:attrNameLst>
                                          <p:attrName>style.visibility</p:attrName>
                                        </p:attrNameLst>
                                      </p:cBhvr>
                                      <p:to>
                                        <p:strVal val="visible"/>
                                      </p:to>
                                    </p:set>
                                    <p:anim calcmode="lin" valueType="num">
                                      <p:cBhvr additive="base">
                                        <p:cTn id="19" dur="500" fill="hold"/>
                                        <p:tgtEl>
                                          <p:spTgt spid="18"/>
                                        </p:tgtEl>
                                        <p:attrNameLst>
                                          <p:attrName>ppt_x</p:attrName>
                                        </p:attrNameLst>
                                      </p:cBhvr>
                                      <p:tavLst>
                                        <p:tav tm="0">
                                          <p:val>
                                            <p:strVal val="0-#ppt_w/2"/>
                                          </p:val>
                                        </p:tav>
                                        <p:tav tm="100000">
                                          <p:val>
                                            <p:strVal val="#ppt_x"/>
                                          </p:val>
                                        </p:tav>
                                      </p:tavLst>
                                    </p:anim>
                                    <p:anim calcmode="lin" valueType="num">
                                      <p:cBhvr additive="base">
                                        <p:cTn id="20" dur="500" fill="hold"/>
                                        <p:tgtEl>
                                          <p:spTgt spid="18"/>
                                        </p:tgtEl>
                                        <p:attrNameLst>
                                          <p:attrName>ppt_y</p:attrName>
                                        </p:attrNameLst>
                                      </p:cBhvr>
                                      <p:tavLst>
                                        <p:tav tm="0">
                                          <p:val>
                                            <p:strVal val="#ppt_y"/>
                                          </p:val>
                                        </p:tav>
                                        <p:tav tm="100000">
                                          <p:val>
                                            <p:strVal val="#ppt_y"/>
                                          </p:val>
                                        </p:tav>
                                      </p:tavLst>
                                    </p:anim>
                                  </p:childTnLst>
                                </p:cTn>
                              </p:par>
                              <p:par>
                                <p:cTn id="21" presetID="2" presetClass="entr" presetSubtype="8" fill="hold" grpId="0" nodeType="withEffect">
                                  <p:stCondLst>
                                    <p:cond delay="800"/>
                                  </p:stCondLst>
                                  <p:childTnLst>
                                    <p:set>
                                      <p:cBhvr>
                                        <p:cTn id="22" dur="1" fill="hold">
                                          <p:stCondLst>
                                            <p:cond delay="0"/>
                                          </p:stCondLst>
                                        </p:cTn>
                                        <p:tgtEl>
                                          <p:spTgt spid="23"/>
                                        </p:tgtEl>
                                        <p:attrNameLst>
                                          <p:attrName>style.visibility</p:attrName>
                                        </p:attrNameLst>
                                      </p:cBhvr>
                                      <p:to>
                                        <p:strVal val="visible"/>
                                      </p:to>
                                    </p:set>
                                    <p:anim calcmode="lin" valueType="num">
                                      <p:cBhvr additive="base">
                                        <p:cTn id="23" dur="500" fill="hold"/>
                                        <p:tgtEl>
                                          <p:spTgt spid="23"/>
                                        </p:tgtEl>
                                        <p:attrNameLst>
                                          <p:attrName>ppt_x</p:attrName>
                                        </p:attrNameLst>
                                      </p:cBhvr>
                                      <p:tavLst>
                                        <p:tav tm="0">
                                          <p:val>
                                            <p:strVal val="0-#ppt_w/2"/>
                                          </p:val>
                                        </p:tav>
                                        <p:tav tm="100000">
                                          <p:val>
                                            <p:strVal val="#ppt_x"/>
                                          </p:val>
                                        </p:tav>
                                      </p:tavLst>
                                    </p:anim>
                                    <p:anim calcmode="lin" valueType="num">
                                      <p:cBhvr additive="base">
                                        <p:cTn id="24" dur="500" fill="hold"/>
                                        <p:tgtEl>
                                          <p:spTgt spid="23"/>
                                        </p:tgtEl>
                                        <p:attrNameLst>
                                          <p:attrName>ppt_y</p:attrName>
                                        </p:attrNameLst>
                                      </p:cBhvr>
                                      <p:tavLst>
                                        <p:tav tm="0">
                                          <p:val>
                                            <p:strVal val="#ppt_y"/>
                                          </p:val>
                                        </p:tav>
                                        <p:tav tm="100000">
                                          <p:val>
                                            <p:strVal val="#ppt_y"/>
                                          </p:val>
                                        </p:tav>
                                      </p:tavLst>
                                    </p:anim>
                                  </p:childTnLst>
                                </p:cTn>
                              </p:par>
                              <p:par>
                                <p:cTn id="25" presetID="10" presetClass="entr" presetSubtype="0" fill="hold" nodeType="withEffect">
                                  <p:stCondLst>
                                    <p:cond delay="1100"/>
                                  </p:stCondLst>
                                  <p:childTnLst>
                                    <p:set>
                                      <p:cBhvr>
                                        <p:cTn id="26" dur="1" fill="hold">
                                          <p:stCondLst>
                                            <p:cond delay="0"/>
                                          </p:stCondLst>
                                        </p:cTn>
                                        <p:tgtEl>
                                          <p:spTgt spid="13"/>
                                        </p:tgtEl>
                                        <p:attrNameLst>
                                          <p:attrName>style.visibility</p:attrName>
                                        </p:attrNameLst>
                                      </p:cBhvr>
                                      <p:to>
                                        <p:strVal val="visible"/>
                                      </p:to>
                                    </p:set>
                                    <p:animEffect transition="in" filter="fade">
                                      <p:cBhvr>
                                        <p:cTn id="27" dur="500"/>
                                        <p:tgtEl>
                                          <p:spTgt spid="13"/>
                                        </p:tgtEl>
                                      </p:cBhvr>
                                    </p:animEffect>
                                  </p:childTnLst>
                                </p:cTn>
                              </p:par>
                              <p:par>
                                <p:cTn id="28" presetID="10" presetClass="entr" presetSubtype="0" fill="hold" grpId="0" nodeType="withEffect">
                                  <p:stCondLst>
                                    <p:cond delay="1400"/>
                                  </p:stCondLst>
                                  <p:childTnLst>
                                    <p:set>
                                      <p:cBhvr>
                                        <p:cTn id="29" dur="1" fill="hold">
                                          <p:stCondLst>
                                            <p:cond delay="0"/>
                                          </p:stCondLst>
                                        </p:cTn>
                                        <p:tgtEl>
                                          <p:spTgt spid="22"/>
                                        </p:tgtEl>
                                        <p:attrNameLst>
                                          <p:attrName>style.visibility</p:attrName>
                                        </p:attrNameLst>
                                      </p:cBhvr>
                                      <p:to>
                                        <p:strVal val="visible"/>
                                      </p:to>
                                    </p:set>
                                    <p:animEffect transition="in" filter="fade">
                                      <p:cBhvr>
                                        <p:cTn id="30" dur="500"/>
                                        <p:tgtEl>
                                          <p:spTgt spid="22"/>
                                        </p:tgtEl>
                                      </p:cBhvr>
                                    </p:animEffect>
                                  </p:childTnLst>
                                </p:cTn>
                              </p:par>
                              <p:par>
                                <p:cTn id="31" presetID="2" presetClass="entr" presetSubtype="8" fill="hold" grpId="0" nodeType="withEffect">
                                  <p:stCondLst>
                                    <p:cond delay="1800"/>
                                  </p:stCondLst>
                                  <p:childTnLst>
                                    <p:set>
                                      <p:cBhvr>
                                        <p:cTn id="32" dur="1" fill="hold">
                                          <p:stCondLst>
                                            <p:cond delay="0"/>
                                          </p:stCondLst>
                                        </p:cTn>
                                        <p:tgtEl>
                                          <p:spTgt spid="19"/>
                                        </p:tgtEl>
                                        <p:attrNameLst>
                                          <p:attrName>style.visibility</p:attrName>
                                        </p:attrNameLst>
                                      </p:cBhvr>
                                      <p:to>
                                        <p:strVal val="visible"/>
                                      </p:to>
                                    </p:set>
                                    <p:anim calcmode="lin" valueType="num">
                                      <p:cBhvr additive="base">
                                        <p:cTn id="33" dur="500" fill="hold"/>
                                        <p:tgtEl>
                                          <p:spTgt spid="19"/>
                                        </p:tgtEl>
                                        <p:attrNameLst>
                                          <p:attrName>ppt_x</p:attrName>
                                        </p:attrNameLst>
                                      </p:cBhvr>
                                      <p:tavLst>
                                        <p:tav tm="0">
                                          <p:val>
                                            <p:strVal val="0-#ppt_w/2"/>
                                          </p:val>
                                        </p:tav>
                                        <p:tav tm="100000">
                                          <p:val>
                                            <p:strVal val="#ppt_x"/>
                                          </p:val>
                                        </p:tav>
                                      </p:tavLst>
                                    </p:anim>
                                    <p:anim calcmode="lin" valueType="num">
                                      <p:cBhvr additive="base">
                                        <p:cTn id="34" dur="500" fill="hold"/>
                                        <p:tgtEl>
                                          <p:spTgt spid="19"/>
                                        </p:tgtEl>
                                        <p:attrNameLst>
                                          <p:attrName>ppt_y</p:attrName>
                                        </p:attrNameLst>
                                      </p:cBhvr>
                                      <p:tavLst>
                                        <p:tav tm="0">
                                          <p:val>
                                            <p:strVal val="#ppt_y"/>
                                          </p:val>
                                        </p:tav>
                                        <p:tav tm="100000">
                                          <p:val>
                                            <p:strVal val="#ppt_y"/>
                                          </p:val>
                                        </p:tav>
                                      </p:tavLst>
                                    </p:anim>
                                  </p:childTnLst>
                                </p:cTn>
                              </p:par>
                              <p:par>
                                <p:cTn id="35" presetID="2" presetClass="entr" presetSubtype="8" fill="hold" grpId="0" nodeType="withEffect">
                                  <p:stCondLst>
                                    <p:cond delay="1800"/>
                                  </p:stCondLst>
                                  <p:childTnLst>
                                    <p:set>
                                      <p:cBhvr>
                                        <p:cTn id="36" dur="1" fill="hold">
                                          <p:stCondLst>
                                            <p:cond delay="0"/>
                                          </p:stCondLst>
                                        </p:cTn>
                                        <p:tgtEl>
                                          <p:spTgt spid="24"/>
                                        </p:tgtEl>
                                        <p:attrNameLst>
                                          <p:attrName>style.visibility</p:attrName>
                                        </p:attrNameLst>
                                      </p:cBhvr>
                                      <p:to>
                                        <p:strVal val="visible"/>
                                      </p:to>
                                    </p:set>
                                    <p:anim calcmode="lin" valueType="num">
                                      <p:cBhvr additive="base">
                                        <p:cTn id="37" dur="500" fill="hold"/>
                                        <p:tgtEl>
                                          <p:spTgt spid="24"/>
                                        </p:tgtEl>
                                        <p:attrNameLst>
                                          <p:attrName>ppt_x</p:attrName>
                                        </p:attrNameLst>
                                      </p:cBhvr>
                                      <p:tavLst>
                                        <p:tav tm="0">
                                          <p:val>
                                            <p:strVal val="0-#ppt_w/2"/>
                                          </p:val>
                                        </p:tav>
                                        <p:tav tm="100000">
                                          <p:val>
                                            <p:strVal val="#ppt_x"/>
                                          </p:val>
                                        </p:tav>
                                      </p:tavLst>
                                    </p:anim>
                                    <p:anim calcmode="lin" valueType="num">
                                      <p:cBhvr additive="base">
                                        <p:cTn id="38" dur="500" fill="hold"/>
                                        <p:tgtEl>
                                          <p:spTgt spid="24"/>
                                        </p:tgtEl>
                                        <p:attrNameLst>
                                          <p:attrName>ppt_y</p:attrName>
                                        </p:attrNameLst>
                                      </p:cBhvr>
                                      <p:tavLst>
                                        <p:tav tm="0">
                                          <p:val>
                                            <p:strVal val="#ppt_y"/>
                                          </p:val>
                                        </p:tav>
                                        <p:tav tm="100000">
                                          <p:val>
                                            <p:strVal val="#ppt_y"/>
                                          </p:val>
                                        </p:tav>
                                      </p:tavLst>
                                    </p:anim>
                                  </p:childTnLst>
                                </p:cTn>
                              </p:par>
                              <p:par>
                                <p:cTn id="39" presetID="10" presetClass="entr" presetSubtype="0" fill="hold" nodeType="withEffect">
                                  <p:stCondLst>
                                    <p:cond delay="2100"/>
                                  </p:stCondLst>
                                  <p:childTnLst>
                                    <p:set>
                                      <p:cBhvr>
                                        <p:cTn id="40" dur="1" fill="hold">
                                          <p:stCondLst>
                                            <p:cond delay="0"/>
                                          </p:stCondLst>
                                        </p:cTn>
                                        <p:tgtEl>
                                          <p:spTgt spid="17"/>
                                        </p:tgtEl>
                                        <p:attrNameLst>
                                          <p:attrName>style.visibility</p:attrName>
                                        </p:attrNameLst>
                                      </p:cBhvr>
                                      <p:to>
                                        <p:strVal val="visible"/>
                                      </p:to>
                                    </p:set>
                                    <p:animEffect transition="in" filter="fade">
                                      <p:cBhvr>
                                        <p:cTn id="41" dur="500"/>
                                        <p:tgtEl>
                                          <p:spTgt spid="17"/>
                                        </p:tgtEl>
                                      </p:cBhvr>
                                    </p:animEffect>
                                  </p:childTnLst>
                                </p:cTn>
                              </p:par>
                              <p:par>
                                <p:cTn id="42" presetID="10" presetClass="entr" presetSubtype="0" fill="hold" grpId="0" nodeType="withEffect">
                                  <p:stCondLst>
                                    <p:cond delay="2100"/>
                                  </p:stCondLst>
                                  <p:childTnLst>
                                    <p:set>
                                      <p:cBhvr>
                                        <p:cTn id="43" dur="1" fill="hold">
                                          <p:stCondLst>
                                            <p:cond delay="0"/>
                                          </p:stCondLst>
                                        </p:cTn>
                                        <p:tgtEl>
                                          <p:spTgt spid="27"/>
                                        </p:tgtEl>
                                        <p:attrNameLst>
                                          <p:attrName>style.visibility</p:attrName>
                                        </p:attrNameLst>
                                      </p:cBhvr>
                                      <p:to>
                                        <p:strVal val="visible"/>
                                      </p:to>
                                    </p:set>
                                    <p:animEffect transition="in" filter="fade">
                                      <p:cBhvr>
                                        <p:cTn id="44" dur="500"/>
                                        <p:tgtEl>
                                          <p:spTgt spid="27"/>
                                        </p:tgtEl>
                                      </p:cBhvr>
                                    </p:animEffect>
                                  </p:childTnLst>
                                </p:cTn>
                              </p:par>
                              <p:par>
                                <p:cTn id="45" presetID="2" presetClass="entr" presetSubtype="8" fill="hold" grpId="0" nodeType="withEffect">
                                  <p:stCondLst>
                                    <p:cond delay="2500"/>
                                  </p:stCondLst>
                                  <p:childTnLst>
                                    <p:set>
                                      <p:cBhvr>
                                        <p:cTn id="46" dur="1" fill="hold">
                                          <p:stCondLst>
                                            <p:cond delay="0"/>
                                          </p:stCondLst>
                                        </p:cTn>
                                        <p:tgtEl>
                                          <p:spTgt spid="20"/>
                                        </p:tgtEl>
                                        <p:attrNameLst>
                                          <p:attrName>style.visibility</p:attrName>
                                        </p:attrNameLst>
                                      </p:cBhvr>
                                      <p:to>
                                        <p:strVal val="visible"/>
                                      </p:to>
                                    </p:set>
                                    <p:anim calcmode="lin" valueType="num">
                                      <p:cBhvr additive="base">
                                        <p:cTn id="47" dur="500" fill="hold"/>
                                        <p:tgtEl>
                                          <p:spTgt spid="20"/>
                                        </p:tgtEl>
                                        <p:attrNameLst>
                                          <p:attrName>ppt_x</p:attrName>
                                        </p:attrNameLst>
                                      </p:cBhvr>
                                      <p:tavLst>
                                        <p:tav tm="0">
                                          <p:val>
                                            <p:strVal val="0-#ppt_w/2"/>
                                          </p:val>
                                        </p:tav>
                                        <p:tav tm="100000">
                                          <p:val>
                                            <p:strVal val="#ppt_x"/>
                                          </p:val>
                                        </p:tav>
                                      </p:tavLst>
                                    </p:anim>
                                    <p:anim calcmode="lin" valueType="num">
                                      <p:cBhvr additive="base">
                                        <p:cTn id="48" dur="500" fill="hold"/>
                                        <p:tgtEl>
                                          <p:spTgt spid="20"/>
                                        </p:tgtEl>
                                        <p:attrNameLst>
                                          <p:attrName>ppt_y</p:attrName>
                                        </p:attrNameLst>
                                      </p:cBhvr>
                                      <p:tavLst>
                                        <p:tav tm="0">
                                          <p:val>
                                            <p:strVal val="#ppt_y"/>
                                          </p:val>
                                        </p:tav>
                                        <p:tav tm="100000">
                                          <p:val>
                                            <p:strVal val="#ppt_y"/>
                                          </p:val>
                                        </p:tav>
                                      </p:tavLst>
                                    </p:anim>
                                  </p:childTnLst>
                                </p:cTn>
                              </p:par>
                              <p:par>
                                <p:cTn id="49" presetID="2" presetClass="entr" presetSubtype="8" fill="hold" grpId="0" nodeType="withEffect">
                                  <p:stCondLst>
                                    <p:cond delay="2500"/>
                                  </p:stCondLst>
                                  <p:childTnLst>
                                    <p:set>
                                      <p:cBhvr>
                                        <p:cTn id="50" dur="1" fill="hold">
                                          <p:stCondLst>
                                            <p:cond delay="0"/>
                                          </p:stCondLst>
                                        </p:cTn>
                                        <p:tgtEl>
                                          <p:spTgt spid="25"/>
                                        </p:tgtEl>
                                        <p:attrNameLst>
                                          <p:attrName>style.visibility</p:attrName>
                                        </p:attrNameLst>
                                      </p:cBhvr>
                                      <p:to>
                                        <p:strVal val="visible"/>
                                      </p:to>
                                    </p:set>
                                    <p:anim calcmode="lin" valueType="num">
                                      <p:cBhvr additive="base">
                                        <p:cTn id="51" dur="500" fill="hold"/>
                                        <p:tgtEl>
                                          <p:spTgt spid="25"/>
                                        </p:tgtEl>
                                        <p:attrNameLst>
                                          <p:attrName>ppt_x</p:attrName>
                                        </p:attrNameLst>
                                      </p:cBhvr>
                                      <p:tavLst>
                                        <p:tav tm="0">
                                          <p:val>
                                            <p:strVal val="0-#ppt_w/2"/>
                                          </p:val>
                                        </p:tav>
                                        <p:tav tm="100000">
                                          <p:val>
                                            <p:strVal val="#ppt_x"/>
                                          </p:val>
                                        </p:tav>
                                      </p:tavLst>
                                    </p:anim>
                                    <p:anim calcmode="lin" valueType="num">
                                      <p:cBhvr additive="base">
                                        <p:cTn id="52" dur="500" fill="hold"/>
                                        <p:tgtEl>
                                          <p:spTgt spid="25"/>
                                        </p:tgtEl>
                                        <p:attrNameLst>
                                          <p:attrName>ppt_y</p:attrName>
                                        </p:attrNameLst>
                                      </p:cBhvr>
                                      <p:tavLst>
                                        <p:tav tm="0">
                                          <p:val>
                                            <p:strVal val="#ppt_y"/>
                                          </p:val>
                                        </p:tav>
                                        <p:tav tm="100000">
                                          <p:val>
                                            <p:strVal val="#ppt_y"/>
                                          </p:val>
                                        </p:tav>
                                      </p:tavLst>
                                    </p:anim>
                                  </p:childTnLst>
                                </p:cTn>
                              </p:par>
                              <p:par>
                                <p:cTn id="53" presetID="10" presetClass="entr" presetSubtype="0" fill="hold" nodeType="withEffect">
                                  <p:stCondLst>
                                    <p:cond delay="2700"/>
                                  </p:stCondLst>
                                  <p:childTnLst>
                                    <p:set>
                                      <p:cBhvr>
                                        <p:cTn id="54" dur="1" fill="hold">
                                          <p:stCondLst>
                                            <p:cond delay="0"/>
                                          </p:stCondLst>
                                        </p:cTn>
                                        <p:tgtEl>
                                          <p:spTgt spid="12"/>
                                        </p:tgtEl>
                                        <p:attrNameLst>
                                          <p:attrName>style.visibility</p:attrName>
                                        </p:attrNameLst>
                                      </p:cBhvr>
                                      <p:to>
                                        <p:strVal val="visible"/>
                                      </p:to>
                                    </p:set>
                                    <p:animEffect transition="in" filter="fade">
                                      <p:cBhvr>
                                        <p:cTn id="55" dur="500"/>
                                        <p:tgtEl>
                                          <p:spTgt spid="12"/>
                                        </p:tgtEl>
                                      </p:cBhvr>
                                    </p:animEffect>
                                  </p:childTnLst>
                                </p:cTn>
                              </p:par>
                              <p:par>
                                <p:cTn id="56" presetID="10" presetClass="entr" presetSubtype="0" fill="hold" grpId="0" nodeType="withEffect">
                                  <p:stCondLst>
                                    <p:cond delay="3000"/>
                                  </p:stCondLst>
                                  <p:childTnLst>
                                    <p:set>
                                      <p:cBhvr>
                                        <p:cTn id="57" dur="1" fill="hold">
                                          <p:stCondLst>
                                            <p:cond delay="0"/>
                                          </p:stCondLst>
                                        </p:cTn>
                                        <p:tgtEl>
                                          <p:spTgt spid="28"/>
                                        </p:tgtEl>
                                        <p:attrNameLst>
                                          <p:attrName>style.visibility</p:attrName>
                                        </p:attrNameLst>
                                      </p:cBhvr>
                                      <p:to>
                                        <p:strVal val="visible"/>
                                      </p:to>
                                    </p:set>
                                    <p:animEffect transition="in" filter="fade">
                                      <p:cBhvr>
                                        <p:cTn id="58" dur="500"/>
                                        <p:tgtEl>
                                          <p:spTgt spid="28"/>
                                        </p:tgtEl>
                                      </p:cBhvr>
                                    </p:animEffect>
                                  </p:childTnLst>
                                </p:cTn>
                              </p:par>
                              <p:par>
                                <p:cTn id="59" presetID="2" presetClass="entr" presetSubtype="8" fill="hold" grpId="0" nodeType="withEffect">
                                  <p:stCondLst>
                                    <p:cond delay="3300"/>
                                  </p:stCondLst>
                                  <p:childTnLst>
                                    <p:set>
                                      <p:cBhvr>
                                        <p:cTn id="60" dur="1" fill="hold">
                                          <p:stCondLst>
                                            <p:cond delay="0"/>
                                          </p:stCondLst>
                                        </p:cTn>
                                        <p:tgtEl>
                                          <p:spTgt spid="21"/>
                                        </p:tgtEl>
                                        <p:attrNameLst>
                                          <p:attrName>style.visibility</p:attrName>
                                        </p:attrNameLst>
                                      </p:cBhvr>
                                      <p:to>
                                        <p:strVal val="visible"/>
                                      </p:to>
                                    </p:set>
                                    <p:anim calcmode="lin" valueType="num">
                                      <p:cBhvr additive="base">
                                        <p:cTn id="61" dur="500" fill="hold"/>
                                        <p:tgtEl>
                                          <p:spTgt spid="21"/>
                                        </p:tgtEl>
                                        <p:attrNameLst>
                                          <p:attrName>ppt_x</p:attrName>
                                        </p:attrNameLst>
                                      </p:cBhvr>
                                      <p:tavLst>
                                        <p:tav tm="0">
                                          <p:val>
                                            <p:strVal val="0-#ppt_w/2"/>
                                          </p:val>
                                        </p:tav>
                                        <p:tav tm="100000">
                                          <p:val>
                                            <p:strVal val="#ppt_x"/>
                                          </p:val>
                                        </p:tav>
                                      </p:tavLst>
                                    </p:anim>
                                    <p:anim calcmode="lin" valueType="num">
                                      <p:cBhvr additive="base">
                                        <p:cTn id="62" dur="500" fill="hold"/>
                                        <p:tgtEl>
                                          <p:spTgt spid="21"/>
                                        </p:tgtEl>
                                        <p:attrNameLst>
                                          <p:attrName>ppt_y</p:attrName>
                                        </p:attrNameLst>
                                      </p:cBhvr>
                                      <p:tavLst>
                                        <p:tav tm="0">
                                          <p:val>
                                            <p:strVal val="#ppt_y"/>
                                          </p:val>
                                        </p:tav>
                                        <p:tav tm="100000">
                                          <p:val>
                                            <p:strVal val="#ppt_y"/>
                                          </p:val>
                                        </p:tav>
                                      </p:tavLst>
                                    </p:anim>
                                  </p:childTnLst>
                                </p:cTn>
                              </p:par>
                              <p:par>
                                <p:cTn id="63" presetID="2" presetClass="entr" presetSubtype="8" fill="hold" grpId="0" nodeType="withEffect">
                                  <p:stCondLst>
                                    <p:cond delay="3300"/>
                                  </p:stCondLst>
                                  <p:childTnLst>
                                    <p:set>
                                      <p:cBhvr>
                                        <p:cTn id="64" dur="1" fill="hold">
                                          <p:stCondLst>
                                            <p:cond delay="0"/>
                                          </p:stCondLst>
                                        </p:cTn>
                                        <p:tgtEl>
                                          <p:spTgt spid="26"/>
                                        </p:tgtEl>
                                        <p:attrNameLst>
                                          <p:attrName>style.visibility</p:attrName>
                                        </p:attrNameLst>
                                      </p:cBhvr>
                                      <p:to>
                                        <p:strVal val="visible"/>
                                      </p:to>
                                    </p:set>
                                    <p:anim calcmode="lin" valueType="num">
                                      <p:cBhvr additive="base">
                                        <p:cTn id="65" dur="500" fill="hold"/>
                                        <p:tgtEl>
                                          <p:spTgt spid="26"/>
                                        </p:tgtEl>
                                        <p:attrNameLst>
                                          <p:attrName>ppt_x</p:attrName>
                                        </p:attrNameLst>
                                      </p:cBhvr>
                                      <p:tavLst>
                                        <p:tav tm="0">
                                          <p:val>
                                            <p:strVal val="0-#ppt_w/2"/>
                                          </p:val>
                                        </p:tav>
                                        <p:tav tm="100000">
                                          <p:val>
                                            <p:strVal val="#ppt_x"/>
                                          </p:val>
                                        </p:tav>
                                      </p:tavLst>
                                    </p:anim>
                                    <p:anim calcmode="lin" valueType="num">
                                      <p:cBhvr additive="base">
                                        <p:cTn id="66" dur="500" fill="hold"/>
                                        <p:tgtEl>
                                          <p:spTgt spid="26"/>
                                        </p:tgtEl>
                                        <p:attrNameLst>
                                          <p:attrName>ppt_y</p:attrName>
                                        </p:attrNameLst>
                                      </p:cBhvr>
                                      <p:tavLst>
                                        <p:tav tm="0">
                                          <p:val>
                                            <p:strVal val="#ppt_y"/>
                                          </p:val>
                                        </p:tav>
                                        <p:tav tm="100000">
                                          <p:val>
                                            <p:strVal val="#ppt_y"/>
                                          </p:val>
                                        </p:tav>
                                      </p:tavLst>
                                    </p:anim>
                                  </p:childTnLst>
                                </p:cTn>
                              </p:par>
                              <p:par>
                                <p:cTn id="67" presetID="10" presetClass="entr" presetSubtype="0" fill="hold" nodeType="withEffect">
                                  <p:stCondLst>
                                    <p:cond delay="3500"/>
                                  </p:stCondLst>
                                  <p:childTnLst>
                                    <p:set>
                                      <p:cBhvr>
                                        <p:cTn id="68" dur="1" fill="hold">
                                          <p:stCondLst>
                                            <p:cond delay="0"/>
                                          </p:stCondLst>
                                        </p:cTn>
                                        <p:tgtEl>
                                          <p:spTgt spid="8"/>
                                        </p:tgtEl>
                                        <p:attrNameLst>
                                          <p:attrName>style.visibility</p:attrName>
                                        </p:attrNameLst>
                                      </p:cBhvr>
                                      <p:to>
                                        <p:strVal val="visible"/>
                                      </p:to>
                                    </p:set>
                                    <p:animEffect transition="in" filter="fade">
                                      <p:cBhvr>
                                        <p:cTn id="69" dur="500"/>
                                        <p:tgtEl>
                                          <p:spTgt spid="8"/>
                                        </p:tgtEl>
                                      </p:cBhvr>
                                    </p:animEffect>
                                  </p:childTnLst>
                                </p:cTn>
                              </p:par>
                              <p:par>
                                <p:cTn id="70" presetID="10" presetClass="entr" presetSubtype="0" fill="hold" grpId="0" nodeType="withEffect">
                                  <p:stCondLst>
                                    <p:cond delay="3700"/>
                                  </p:stCondLst>
                                  <p:childTnLst>
                                    <p:set>
                                      <p:cBhvr>
                                        <p:cTn id="71" dur="1" fill="hold">
                                          <p:stCondLst>
                                            <p:cond delay="0"/>
                                          </p:stCondLst>
                                        </p:cTn>
                                        <p:tgtEl>
                                          <p:spTgt spid="29"/>
                                        </p:tgtEl>
                                        <p:attrNameLst>
                                          <p:attrName>style.visibility</p:attrName>
                                        </p:attrNameLst>
                                      </p:cBhvr>
                                      <p:to>
                                        <p:strVal val="visible"/>
                                      </p:to>
                                    </p:set>
                                    <p:animEffect transition="in" filter="fade">
                                      <p:cBhvr>
                                        <p:cTn id="72" dur="500"/>
                                        <p:tgtEl>
                                          <p:spTgt spid="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p:bldP spid="18" grpId="0" animBg="1"/>
      <p:bldP spid="19" grpId="0" animBg="1"/>
      <p:bldP spid="20" grpId="0" animBg="1"/>
      <p:bldP spid="21" grpId="0" animBg="1"/>
      <p:bldP spid="22" grpId="0"/>
      <p:bldP spid="23" grpId="0"/>
      <p:bldP spid="24" grpId="0"/>
      <p:bldP spid="25" grpId="0"/>
      <p:bldP spid="26" grpId="0"/>
      <p:bldP spid="27" grpId="0"/>
      <p:bldP spid="28" grpId="0"/>
      <p:bldP spid="29" grpId="0"/>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MH_Number_1"/>
          <p:cNvSpPr/>
          <p:nvPr>
            <p:custDataLst>
              <p:tags r:id="rId1"/>
            </p:custDataLst>
          </p:nvPr>
        </p:nvSpPr>
        <p:spPr>
          <a:xfrm>
            <a:off x="177307" y="154126"/>
            <a:ext cx="498951" cy="498614"/>
          </a:xfrm>
          <a:prstGeom prst="roundRect">
            <a:avLst/>
          </a:prstGeom>
          <a:solidFill>
            <a:srgbClr val="FFC60B"/>
          </a:solidFill>
          <a:ln>
            <a:solidFill>
              <a:srgbClr val="E15D3F"/>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altLang="zh-CN" sz="2800">
                <a:solidFill>
                  <a:schemeClr val="bg2">
                    <a:lumMod val="25000"/>
                  </a:schemeClr>
                </a:solidFill>
                <a:latin typeface="微软雅黑" panose="020B0503020204020204" pitchFamily="34" charset="-122"/>
                <a:ea typeface="微软雅黑" panose="020B0503020204020204" pitchFamily="34" charset="-122"/>
                <a:cs typeface="Times New Roman" panose="02020603050405020304" pitchFamily="18" charset="0"/>
              </a:rPr>
              <a:t>04</a:t>
            </a:r>
            <a:endParaRPr lang="zh-CN" altLang="en-US" sz="2800">
              <a:solidFill>
                <a:schemeClr val="bg2">
                  <a:lumMod val="25000"/>
                </a:schemeClr>
              </a:solidFill>
              <a:latin typeface="微软雅黑" panose="020B0503020204020204" pitchFamily="34" charset="-122"/>
              <a:ea typeface="微软雅黑" panose="020B0503020204020204" pitchFamily="34" charset="-122"/>
              <a:cs typeface="Times New Roman" panose="02020603050405020304" pitchFamily="18" charset="0"/>
            </a:endParaRPr>
          </a:p>
        </p:txBody>
      </p:sp>
      <p:sp>
        <p:nvSpPr>
          <p:cNvPr id="5" name="MH_Entry_1"/>
          <p:cNvSpPr/>
          <p:nvPr>
            <p:custDataLst>
              <p:tags r:id="rId2"/>
            </p:custDataLst>
          </p:nvPr>
        </p:nvSpPr>
        <p:spPr>
          <a:xfrm>
            <a:off x="766735" y="154126"/>
            <a:ext cx="3627409" cy="498614"/>
          </a:xfrm>
          <a:prstGeom prst="roundRect">
            <a:avLst>
              <a:gd name="adj" fmla="val 9124"/>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rmAutofit/>
          </a:bodyPr>
          <a:lstStyle/>
          <a:p>
            <a:pPr algn="ctr"/>
            <a:r>
              <a:rPr lang="zh-CN" altLang="en-US" sz="2400" spc="200">
                <a:solidFill>
                  <a:schemeClr val="tx1">
                    <a:lumMod val="75000"/>
                    <a:lumOff val="25000"/>
                  </a:schemeClr>
                </a:solidFill>
                <a:latin typeface="微软雅黑" panose="020B0503020204020204" pitchFamily="34" charset="-122"/>
                <a:ea typeface="微软雅黑" panose="020B0503020204020204" pitchFamily="34" charset="-122"/>
              </a:rPr>
              <a:t>请在此处输入您的标题</a:t>
            </a:r>
          </a:p>
        </p:txBody>
      </p:sp>
      <p:cxnSp>
        <p:nvCxnSpPr>
          <p:cNvPr id="6" name="直接连接符 5"/>
          <p:cNvCxnSpPr/>
          <p:nvPr/>
        </p:nvCxnSpPr>
        <p:spPr>
          <a:xfrm>
            <a:off x="773715" y="652740"/>
            <a:ext cx="3627409" cy="0"/>
          </a:xfrm>
          <a:prstGeom prst="line">
            <a:avLst/>
          </a:prstGeom>
          <a:ln>
            <a:solidFill>
              <a:srgbClr val="E15D3F"/>
            </a:solidFill>
          </a:ln>
        </p:spPr>
        <p:style>
          <a:lnRef idx="1">
            <a:schemeClr val="accent1"/>
          </a:lnRef>
          <a:fillRef idx="0">
            <a:schemeClr val="accent1"/>
          </a:fillRef>
          <a:effectRef idx="0">
            <a:schemeClr val="accent1"/>
          </a:effectRef>
          <a:fontRef idx="minor">
            <a:schemeClr val="tx1"/>
          </a:fontRef>
        </p:style>
      </p:cxnSp>
      <p:sp>
        <p:nvSpPr>
          <p:cNvPr id="7" name="矩形: 圆角 6"/>
          <p:cNvSpPr/>
          <p:nvPr/>
        </p:nvSpPr>
        <p:spPr>
          <a:xfrm>
            <a:off x="75709" y="72570"/>
            <a:ext cx="12058235" cy="6705600"/>
          </a:xfrm>
          <a:prstGeom prst="roundRect">
            <a:avLst>
              <a:gd name="adj" fmla="val 1602"/>
            </a:avLst>
          </a:prstGeom>
          <a:noFill/>
          <a:ln>
            <a:solidFill>
              <a:srgbClr val="A3562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 name="Freeform 5"/>
          <p:cNvSpPr/>
          <p:nvPr/>
        </p:nvSpPr>
        <p:spPr bwMode="auto">
          <a:xfrm rot="10800000">
            <a:off x="6702425" y="2338388"/>
            <a:ext cx="266700" cy="436562"/>
          </a:xfrm>
          <a:prstGeom prst="triangle">
            <a:avLst>
              <a:gd name="adj" fmla="val 50000"/>
            </a:avLst>
          </a:prstGeom>
          <a:solidFill>
            <a:schemeClr val="accent4"/>
          </a:solidFill>
          <a:ln>
            <a:noFil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9pPr>
          </a:lstStyle>
          <a:p>
            <a:pPr defTabSz="914400" eaLnBrk="1" hangingPunct="1">
              <a:lnSpc>
                <a:spcPct val="100000"/>
              </a:lnSpc>
              <a:spcBef>
                <a:spcPct val="0"/>
              </a:spcBef>
              <a:buFontTx/>
              <a:buNone/>
            </a:pPr>
            <a:endParaRPr lang="zh-CN" altLang="en-US" sz="1800">
              <a:solidFill>
                <a:srgbClr val="57341A"/>
              </a:solidFill>
              <a:latin typeface="宋体" panose="02010600030101010101" pitchFamily="2" charset="-122"/>
            </a:endParaRPr>
          </a:p>
        </p:txBody>
      </p:sp>
      <p:grpSp>
        <p:nvGrpSpPr>
          <p:cNvPr id="9" name="组合 8"/>
          <p:cNvGrpSpPr/>
          <p:nvPr/>
        </p:nvGrpSpPr>
        <p:grpSpPr>
          <a:xfrm>
            <a:off x="911225" y="2800283"/>
            <a:ext cx="6057900" cy="2655887"/>
            <a:chOff x="911225" y="2800283"/>
            <a:chExt cx="6057900" cy="2655887"/>
          </a:xfrm>
          <a:solidFill>
            <a:schemeClr val="accent4"/>
          </a:solidFill>
        </p:grpSpPr>
        <p:sp>
          <p:nvSpPr>
            <p:cNvPr id="10" name="Freeform 8"/>
            <p:cNvSpPr>
              <a:spLocks noEditPoints="1"/>
            </p:cNvSpPr>
            <p:nvPr/>
          </p:nvSpPr>
          <p:spPr bwMode="auto">
            <a:xfrm>
              <a:off x="3238500" y="4316345"/>
              <a:ext cx="254000" cy="250825"/>
            </a:xfrm>
            <a:custGeom>
              <a:avLst/>
              <a:gdLst>
                <a:gd name="T0" fmla="*/ 10 w 20"/>
                <a:gd name="T1" fmla="*/ 20 h 20"/>
                <a:gd name="T2" fmla="*/ 0 w 20"/>
                <a:gd name="T3" fmla="*/ 10 h 20"/>
                <a:gd name="T4" fmla="*/ 10 w 20"/>
                <a:gd name="T5" fmla="*/ 0 h 20"/>
                <a:gd name="T6" fmla="*/ 20 w 20"/>
                <a:gd name="T7" fmla="*/ 10 h 20"/>
                <a:gd name="T8" fmla="*/ 10 w 20"/>
                <a:gd name="T9" fmla="*/ 20 h 20"/>
                <a:gd name="T10" fmla="*/ 10 w 20"/>
                <a:gd name="T11" fmla="*/ 5 h 20"/>
                <a:gd name="T12" fmla="*/ 4 w 20"/>
                <a:gd name="T13" fmla="*/ 10 h 20"/>
                <a:gd name="T14" fmla="*/ 10 w 20"/>
                <a:gd name="T15" fmla="*/ 16 h 20"/>
                <a:gd name="T16" fmla="*/ 16 w 20"/>
                <a:gd name="T17" fmla="*/ 10 h 20"/>
                <a:gd name="T18" fmla="*/ 10 w 20"/>
                <a:gd name="T19" fmla="*/ 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0">
                  <a:moveTo>
                    <a:pt x="10" y="20"/>
                  </a:moveTo>
                  <a:cubicBezTo>
                    <a:pt x="5" y="20"/>
                    <a:pt x="0" y="16"/>
                    <a:pt x="0" y="10"/>
                  </a:cubicBezTo>
                  <a:cubicBezTo>
                    <a:pt x="0" y="5"/>
                    <a:pt x="5" y="0"/>
                    <a:pt x="10" y="0"/>
                  </a:cubicBezTo>
                  <a:cubicBezTo>
                    <a:pt x="16" y="0"/>
                    <a:pt x="20" y="5"/>
                    <a:pt x="20" y="10"/>
                  </a:cubicBezTo>
                  <a:cubicBezTo>
                    <a:pt x="20" y="16"/>
                    <a:pt x="16" y="20"/>
                    <a:pt x="10" y="20"/>
                  </a:cubicBezTo>
                  <a:close/>
                  <a:moveTo>
                    <a:pt x="10" y="5"/>
                  </a:moveTo>
                  <a:cubicBezTo>
                    <a:pt x="7" y="5"/>
                    <a:pt x="4" y="7"/>
                    <a:pt x="4" y="10"/>
                  </a:cubicBezTo>
                  <a:cubicBezTo>
                    <a:pt x="4" y="14"/>
                    <a:pt x="7" y="16"/>
                    <a:pt x="10" y="16"/>
                  </a:cubicBezTo>
                  <a:cubicBezTo>
                    <a:pt x="13" y="16"/>
                    <a:pt x="16" y="14"/>
                    <a:pt x="16" y="10"/>
                  </a:cubicBezTo>
                  <a:cubicBezTo>
                    <a:pt x="16" y="7"/>
                    <a:pt x="13" y="5"/>
                    <a:pt x="10" y="5"/>
                  </a:cubicBezTo>
                  <a:close/>
                </a:path>
              </a:pathLst>
            </a:custGeom>
            <a:grpFill/>
            <a:ln>
              <a:noFill/>
            </a:ln>
          </p:spPr>
          <p:txBody>
            <a:bodyPr/>
            <a:lstStyle/>
            <a:p>
              <a:pPr defTabSz="914400" eaLnBrk="1" fontAlgn="auto" hangingPunct="1">
                <a:spcBef>
                  <a:spcPct val="0"/>
                </a:spcBef>
                <a:spcAft>
                  <a:spcPct val="0"/>
                </a:spcAft>
                <a:defRPr/>
              </a:pPr>
              <a:endParaRPr lang="zh-CN" altLang="en-US">
                <a:solidFill>
                  <a:srgbClr val="57341A"/>
                </a:solidFill>
                <a:latin typeface="宋体" panose="02010600030101010101" pitchFamily="2" charset="-122"/>
                <a:ea typeface="宋体" panose="02010600030101010101" pitchFamily="2" charset="-122"/>
              </a:endParaRPr>
            </a:p>
          </p:txBody>
        </p:sp>
        <p:sp>
          <p:nvSpPr>
            <p:cNvPr id="11" name="Freeform 9"/>
            <p:cNvSpPr>
              <a:spLocks noEditPoints="1"/>
            </p:cNvSpPr>
            <p:nvPr/>
          </p:nvSpPr>
          <p:spPr bwMode="auto">
            <a:xfrm>
              <a:off x="5640388" y="4190933"/>
              <a:ext cx="254000" cy="250825"/>
            </a:xfrm>
            <a:custGeom>
              <a:avLst/>
              <a:gdLst>
                <a:gd name="T0" fmla="*/ 10 w 20"/>
                <a:gd name="T1" fmla="*/ 20 h 20"/>
                <a:gd name="T2" fmla="*/ 0 w 20"/>
                <a:gd name="T3" fmla="*/ 10 h 20"/>
                <a:gd name="T4" fmla="*/ 10 w 20"/>
                <a:gd name="T5" fmla="*/ 0 h 20"/>
                <a:gd name="T6" fmla="*/ 20 w 20"/>
                <a:gd name="T7" fmla="*/ 10 h 20"/>
                <a:gd name="T8" fmla="*/ 10 w 20"/>
                <a:gd name="T9" fmla="*/ 20 h 20"/>
                <a:gd name="T10" fmla="*/ 10 w 20"/>
                <a:gd name="T11" fmla="*/ 4 h 20"/>
                <a:gd name="T12" fmla="*/ 4 w 20"/>
                <a:gd name="T13" fmla="*/ 10 h 20"/>
                <a:gd name="T14" fmla="*/ 10 w 20"/>
                <a:gd name="T15" fmla="*/ 16 h 20"/>
                <a:gd name="T16" fmla="*/ 16 w 20"/>
                <a:gd name="T17" fmla="*/ 10 h 20"/>
                <a:gd name="T18" fmla="*/ 10 w 20"/>
                <a:gd name="T19" fmla="*/ 4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0">
                  <a:moveTo>
                    <a:pt x="10" y="20"/>
                  </a:moveTo>
                  <a:cubicBezTo>
                    <a:pt x="4" y="20"/>
                    <a:pt x="0" y="16"/>
                    <a:pt x="0" y="10"/>
                  </a:cubicBezTo>
                  <a:cubicBezTo>
                    <a:pt x="0" y="5"/>
                    <a:pt x="4" y="0"/>
                    <a:pt x="10" y="0"/>
                  </a:cubicBezTo>
                  <a:cubicBezTo>
                    <a:pt x="15" y="0"/>
                    <a:pt x="20" y="5"/>
                    <a:pt x="20" y="10"/>
                  </a:cubicBezTo>
                  <a:cubicBezTo>
                    <a:pt x="20" y="16"/>
                    <a:pt x="15" y="20"/>
                    <a:pt x="10" y="20"/>
                  </a:cubicBezTo>
                  <a:close/>
                  <a:moveTo>
                    <a:pt x="10" y="4"/>
                  </a:moveTo>
                  <a:cubicBezTo>
                    <a:pt x="7" y="4"/>
                    <a:pt x="4" y="7"/>
                    <a:pt x="4" y="10"/>
                  </a:cubicBezTo>
                  <a:cubicBezTo>
                    <a:pt x="4" y="13"/>
                    <a:pt x="7" y="16"/>
                    <a:pt x="10" y="16"/>
                  </a:cubicBezTo>
                  <a:cubicBezTo>
                    <a:pt x="13" y="16"/>
                    <a:pt x="16" y="13"/>
                    <a:pt x="16" y="10"/>
                  </a:cubicBezTo>
                  <a:cubicBezTo>
                    <a:pt x="16" y="7"/>
                    <a:pt x="13" y="4"/>
                    <a:pt x="10" y="4"/>
                  </a:cubicBezTo>
                  <a:close/>
                </a:path>
              </a:pathLst>
            </a:custGeom>
            <a:grpFill/>
            <a:ln>
              <a:noFill/>
            </a:ln>
          </p:spPr>
          <p:txBody>
            <a:bodyPr/>
            <a:lstStyle/>
            <a:p>
              <a:pPr defTabSz="914400" eaLnBrk="1" fontAlgn="auto" hangingPunct="1">
                <a:spcBef>
                  <a:spcPct val="0"/>
                </a:spcBef>
                <a:spcAft>
                  <a:spcPct val="0"/>
                </a:spcAft>
                <a:defRPr/>
              </a:pPr>
              <a:endParaRPr lang="zh-CN" altLang="en-US">
                <a:solidFill>
                  <a:srgbClr val="57341A"/>
                </a:solidFill>
                <a:latin typeface="宋体" panose="02010600030101010101" pitchFamily="2" charset="-122"/>
                <a:ea typeface="宋体" panose="02010600030101010101" pitchFamily="2" charset="-122"/>
              </a:endParaRPr>
            </a:p>
          </p:txBody>
        </p:sp>
        <p:sp>
          <p:nvSpPr>
            <p:cNvPr id="12" name="Freeform 10"/>
            <p:cNvSpPr>
              <a:spLocks noEditPoints="1"/>
            </p:cNvSpPr>
            <p:nvPr/>
          </p:nvSpPr>
          <p:spPr bwMode="auto">
            <a:xfrm>
              <a:off x="1366838" y="4667183"/>
              <a:ext cx="254000" cy="249237"/>
            </a:xfrm>
            <a:custGeom>
              <a:avLst/>
              <a:gdLst>
                <a:gd name="T0" fmla="*/ 10 w 20"/>
                <a:gd name="T1" fmla="*/ 20 h 20"/>
                <a:gd name="T2" fmla="*/ 0 w 20"/>
                <a:gd name="T3" fmla="*/ 10 h 20"/>
                <a:gd name="T4" fmla="*/ 10 w 20"/>
                <a:gd name="T5" fmla="*/ 0 h 20"/>
                <a:gd name="T6" fmla="*/ 20 w 20"/>
                <a:gd name="T7" fmla="*/ 10 h 20"/>
                <a:gd name="T8" fmla="*/ 10 w 20"/>
                <a:gd name="T9" fmla="*/ 20 h 20"/>
                <a:gd name="T10" fmla="*/ 10 w 20"/>
                <a:gd name="T11" fmla="*/ 4 h 20"/>
                <a:gd name="T12" fmla="*/ 5 w 20"/>
                <a:gd name="T13" fmla="*/ 10 h 20"/>
                <a:gd name="T14" fmla="*/ 10 w 20"/>
                <a:gd name="T15" fmla="*/ 16 h 20"/>
                <a:gd name="T16" fmla="*/ 16 w 20"/>
                <a:gd name="T17" fmla="*/ 10 h 20"/>
                <a:gd name="T18" fmla="*/ 10 w 20"/>
                <a:gd name="T19" fmla="*/ 4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0">
                  <a:moveTo>
                    <a:pt x="10" y="20"/>
                  </a:moveTo>
                  <a:cubicBezTo>
                    <a:pt x="5" y="20"/>
                    <a:pt x="0" y="15"/>
                    <a:pt x="0" y="10"/>
                  </a:cubicBezTo>
                  <a:cubicBezTo>
                    <a:pt x="0" y="4"/>
                    <a:pt x="5" y="0"/>
                    <a:pt x="10" y="0"/>
                  </a:cubicBezTo>
                  <a:cubicBezTo>
                    <a:pt x="16" y="0"/>
                    <a:pt x="20" y="4"/>
                    <a:pt x="20" y="10"/>
                  </a:cubicBezTo>
                  <a:cubicBezTo>
                    <a:pt x="20" y="15"/>
                    <a:pt x="16" y="20"/>
                    <a:pt x="10" y="20"/>
                  </a:cubicBezTo>
                  <a:close/>
                  <a:moveTo>
                    <a:pt x="10" y="4"/>
                  </a:moveTo>
                  <a:cubicBezTo>
                    <a:pt x="7" y="4"/>
                    <a:pt x="5" y="7"/>
                    <a:pt x="5" y="10"/>
                  </a:cubicBezTo>
                  <a:cubicBezTo>
                    <a:pt x="5" y="13"/>
                    <a:pt x="7" y="16"/>
                    <a:pt x="10" y="16"/>
                  </a:cubicBezTo>
                  <a:cubicBezTo>
                    <a:pt x="14" y="16"/>
                    <a:pt x="16" y="13"/>
                    <a:pt x="16" y="10"/>
                  </a:cubicBezTo>
                  <a:cubicBezTo>
                    <a:pt x="16" y="7"/>
                    <a:pt x="14" y="4"/>
                    <a:pt x="10" y="4"/>
                  </a:cubicBezTo>
                  <a:close/>
                </a:path>
              </a:pathLst>
            </a:custGeom>
            <a:grpFill/>
            <a:ln>
              <a:noFill/>
            </a:ln>
          </p:spPr>
          <p:txBody>
            <a:bodyPr/>
            <a:lstStyle/>
            <a:p>
              <a:pPr defTabSz="914400" eaLnBrk="1" fontAlgn="auto" hangingPunct="1">
                <a:spcBef>
                  <a:spcPct val="0"/>
                </a:spcBef>
                <a:spcAft>
                  <a:spcPct val="0"/>
                </a:spcAft>
                <a:defRPr/>
              </a:pPr>
              <a:endParaRPr lang="zh-CN" altLang="en-US">
                <a:solidFill>
                  <a:srgbClr val="57341A"/>
                </a:solidFill>
                <a:latin typeface="宋体" panose="02010600030101010101" pitchFamily="2" charset="-122"/>
                <a:ea typeface="宋体" panose="02010600030101010101" pitchFamily="2" charset="-122"/>
              </a:endParaRPr>
            </a:p>
          </p:txBody>
        </p:sp>
        <p:sp>
          <p:nvSpPr>
            <p:cNvPr id="13" name="Freeform 11"/>
            <p:cNvSpPr>
              <a:spLocks noEditPoints="1"/>
            </p:cNvSpPr>
            <p:nvPr/>
          </p:nvSpPr>
          <p:spPr bwMode="auto">
            <a:xfrm>
              <a:off x="2428875" y="3941695"/>
              <a:ext cx="254000" cy="249238"/>
            </a:xfrm>
            <a:custGeom>
              <a:avLst/>
              <a:gdLst>
                <a:gd name="T0" fmla="*/ 10 w 20"/>
                <a:gd name="T1" fmla="*/ 20 h 20"/>
                <a:gd name="T2" fmla="*/ 0 w 20"/>
                <a:gd name="T3" fmla="*/ 10 h 20"/>
                <a:gd name="T4" fmla="*/ 10 w 20"/>
                <a:gd name="T5" fmla="*/ 0 h 20"/>
                <a:gd name="T6" fmla="*/ 20 w 20"/>
                <a:gd name="T7" fmla="*/ 10 h 20"/>
                <a:gd name="T8" fmla="*/ 10 w 20"/>
                <a:gd name="T9" fmla="*/ 20 h 20"/>
                <a:gd name="T10" fmla="*/ 10 w 20"/>
                <a:gd name="T11" fmla="*/ 4 h 20"/>
                <a:gd name="T12" fmla="*/ 4 w 20"/>
                <a:gd name="T13" fmla="*/ 10 h 20"/>
                <a:gd name="T14" fmla="*/ 10 w 20"/>
                <a:gd name="T15" fmla="*/ 16 h 20"/>
                <a:gd name="T16" fmla="*/ 16 w 20"/>
                <a:gd name="T17" fmla="*/ 10 h 20"/>
                <a:gd name="T18" fmla="*/ 10 w 20"/>
                <a:gd name="T19" fmla="*/ 4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0">
                  <a:moveTo>
                    <a:pt x="10" y="20"/>
                  </a:moveTo>
                  <a:cubicBezTo>
                    <a:pt x="5" y="20"/>
                    <a:pt x="0" y="15"/>
                    <a:pt x="0" y="10"/>
                  </a:cubicBezTo>
                  <a:cubicBezTo>
                    <a:pt x="0" y="4"/>
                    <a:pt x="5" y="0"/>
                    <a:pt x="10" y="0"/>
                  </a:cubicBezTo>
                  <a:cubicBezTo>
                    <a:pt x="16" y="0"/>
                    <a:pt x="20" y="4"/>
                    <a:pt x="20" y="10"/>
                  </a:cubicBezTo>
                  <a:cubicBezTo>
                    <a:pt x="20" y="15"/>
                    <a:pt x="16" y="20"/>
                    <a:pt x="10" y="20"/>
                  </a:cubicBezTo>
                  <a:close/>
                  <a:moveTo>
                    <a:pt x="10" y="4"/>
                  </a:moveTo>
                  <a:cubicBezTo>
                    <a:pt x="7" y="4"/>
                    <a:pt x="4" y="7"/>
                    <a:pt x="4" y="10"/>
                  </a:cubicBezTo>
                  <a:cubicBezTo>
                    <a:pt x="4" y="13"/>
                    <a:pt x="7" y="16"/>
                    <a:pt x="10" y="16"/>
                  </a:cubicBezTo>
                  <a:cubicBezTo>
                    <a:pt x="13" y="16"/>
                    <a:pt x="16" y="13"/>
                    <a:pt x="16" y="10"/>
                  </a:cubicBezTo>
                  <a:cubicBezTo>
                    <a:pt x="16" y="7"/>
                    <a:pt x="13" y="4"/>
                    <a:pt x="10" y="4"/>
                  </a:cubicBezTo>
                  <a:close/>
                </a:path>
              </a:pathLst>
            </a:custGeom>
            <a:grpFill/>
            <a:ln>
              <a:noFill/>
            </a:ln>
          </p:spPr>
          <p:txBody>
            <a:bodyPr/>
            <a:lstStyle/>
            <a:p>
              <a:pPr defTabSz="914400" eaLnBrk="1" fontAlgn="auto" hangingPunct="1">
                <a:spcBef>
                  <a:spcPct val="0"/>
                </a:spcBef>
                <a:spcAft>
                  <a:spcPct val="0"/>
                </a:spcAft>
                <a:defRPr/>
              </a:pPr>
              <a:endParaRPr lang="zh-CN" altLang="en-US">
                <a:solidFill>
                  <a:srgbClr val="57341A"/>
                </a:solidFill>
                <a:latin typeface="宋体" panose="02010600030101010101" pitchFamily="2" charset="-122"/>
                <a:ea typeface="宋体" panose="02010600030101010101" pitchFamily="2" charset="-122"/>
              </a:endParaRPr>
            </a:p>
          </p:txBody>
        </p:sp>
        <p:sp>
          <p:nvSpPr>
            <p:cNvPr id="14" name="Freeform 12"/>
            <p:cNvSpPr>
              <a:spLocks noEditPoints="1"/>
            </p:cNvSpPr>
            <p:nvPr/>
          </p:nvSpPr>
          <p:spPr bwMode="auto">
            <a:xfrm>
              <a:off x="4465638" y="3801995"/>
              <a:ext cx="252412" cy="250825"/>
            </a:xfrm>
            <a:custGeom>
              <a:avLst/>
              <a:gdLst>
                <a:gd name="T0" fmla="*/ 10 w 20"/>
                <a:gd name="T1" fmla="*/ 20 h 20"/>
                <a:gd name="T2" fmla="*/ 0 w 20"/>
                <a:gd name="T3" fmla="*/ 10 h 20"/>
                <a:gd name="T4" fmla="*/ 10 w 20"/>
                <a:gd name="T5" fmla="*/ 0 h 20"/>
                <a:gd name="T6" fmla="*/ 20 w 20"/>
                <a:gd name="T7" fmla="*/ 10 h 20"/>
                <a:gd name="T8" fmla="*/ 10 w 20"/>
                <a:gd name="T9" fmla="*/ 20 h 20"/>
                <a:gd name="T10" fmla="*/ 10 w 20"/>
                <a:gd name="T11" fmla="*/ 4 h 20"/>
                <a:gd name="T12" fmla="*/ 4 w 20"/>
                <a:gd name="T13" fmla="*/ 10 h 20"/>
                <a:gd name="T14" fmla="*/ 10 w 20"/>
                <a:gd name="T15" fmla="*/ 15 h 20"/>
                <a:gd name="T16" fmla="*/ 16 w 20"/>
                <a:gd name="T17" fmla="*/ 10 h 20"/>
                <a:gd name="T18" fmla="*/ 10 w 20"/>
                <a:gd name="T19" fmla="*/ 4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0">
                  <a:moveTo>
                    <a:pt x="10" y="20"/>
                  </a:moveTo>
                  <a:cubicBezTo>
                    <a:pt x="5" y="20"/>
                    <a:pt x="0" y="15"/>
                    <a:pt x="0" y="10"/>
                  </a:cubicBezTo>
                  <a:cubicBezTo>
                    <a:pt x="0" y="4"/>
                    <a:pt x="5" y="0"/>
                    <a:pt x="10" y="0"/>
                  </a:cubicBezTo>
                  <a:cubicBezTo>
                    <a:pt x="16" y="0"/>
                    <a:pt x="20" y="4"/>
                    <a:pt x="20" y="10"/>
                  </a:cubicBezTo>
                  <a:cubicBezTo>
                    <a:pt x="20" y="15"/>
                    <a:pt x="16" y="20"/>
                    <a:pt x="10" y="20"/>
                  </a:cubicBezTo>
                  <a:close/>
                  <a:moveTo>
                    <a:pt x="10" y="4"/>
                  </a:moveTo>
                  <a:cubicBezTo>
                    <a:pt x="7" y="4"/>
                    <a:pt x="4" y="6"/>
                    <a:pt x="4" y="10"/>
                  </a:cubicBezTo>
                  <a:cubicBezTo>
                    <a:pt x="4" y="13"/>
                    <a:pt x="7" y="15"/>
                    <a:pt x="10" y="15"/>
                  </a:cubicBezTo>
                  <a:cubicBezTo>
                    <a:pt x="13" y="15"/>
                    <a:pt x="16" y="13"/>
                    <a:pt x="16" y="10"/>
                  </a:cubicBezTo>
                  <a:cubicBezTo>
                    <a:pt x="16" y="6"/>
                    <a:pt x="13" y="4"/>
                    <a:pt x="10" y="4"/>
                  </a:cubicBezTo>
                  <a:close/>
                </a:path>
              </a:pathLst>
            </a:custGeom>
            <a:grpFill/>
            <a:ln>
              <a:noFill/>
            </a:ln>
          </p:spPr>
          <p:txBody>
            <a:bodyPr/>
            <a:lstStyle/>
            <a:p>
              <a:pPr defTabSz="914400" eaLnBrk="1" fontAlgn="auto" hangingPunct="1">
                <a:spcBef>
                  <a:spcPct val="0"/>
                </a:spcBef>
                <a:spcAft>
                  <a:spcPct val="0"/>
                </a:spcAft>
                <a:defRPr/>
              </a:pPr>
              <a:endParaRPr lang="zh-CN" altLang="en-US">
                <a:solidFill>
                  <a:srgbClr val="57341A"/>
                </a:solidFill>
                <a:latin typeface="宋体" panose="02010600030101010101" pitchFamily="2" charset="-122"/>
                <a:ea typeface="宋体" panose="02010600030101010101" pitchFamily="2" charset="-122"/>
              </a:endParaRPr>
            </a:p>
          </p:txBody>
        </p:sp>
        <p:sp>
          <p:nvSpPr>
            <p:cNvPr id="15" name="Freeform 13"/>
            <p:cNvSpPr>
              <a:spLocks noEditPoints="1"/>
            </p:cNvSpPr>
            <p:nvPr/>
          </p:nvSpPr>
          <p:spPr bwMode="auto">
            <a:xfrm>
              <a:off x="6702425" y="2800283"/>
              <a:ext cx="266700" cy="250825"/>
            </a:xfrm>
            <a:custGeom>
              <a:avLst/>
              <a:gdLst>
                <a:gd name="T0" fmla="*/ 11 w 21"/>
                <a:gd name="T1" fmla="*/ 20 h 20"/>
                <a:gd name="T2" fmla="*/ 0 w 21"/>
                <a:gd name="T3" fmla="*/ 10 h 20"/>
                <a:gd name="T4" fmla="*/ 11 w 21"/>
                <a:gd name="T5" fmla="*/ 0 h 20"/>
                <a:gd name="T6" fmla="*/ 21 w 21"/>
                <a:gd name="T7" fmla="*/ 10 h 20"/>
                <a:gd name="T8" fmla="*/ 11 w 21"/>
                <a:gd name="T9" fmla="*/ 20 h 20"/>
                <a:gd name="T10" fmla="*/ 11 w 21"/>
                <a:gd name="T11" fmla="*/ 4 h 20"/>
                <a:gd name="T12" fmla="*/ 5 w 21"/>
                <a:gd name="T13" fmla="*/ 10 h 20"/>
                <a:gd name="T14" fmla="*/ 11 w 21"/>
                <a:gd name="T15" fmla="*/ 16 h 20"/>
                <a:gd name="T16" fmla="*/ 16 w 21"/>
                <a:gd name="T17" fmla="*/ 10 h 20"/>
                <a:gd name="T18" fmla="*/ 11 w 21"/>
                <a:gd name="T19" fmla="*/ 4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20">
                  <a:moveTo>
                    <a:pt x="11" y="20"/>
                  </a:moveTo>
                  <a:cubicBezTo>
                    <a:pt x="5" y="20"/>
                    <a:pt x="0" y="16"/>
                    <a:pt x="0" y="10"/>
                  </a:cubicBezTo>
                  <a:cubicBezTo>
                    <a:pt x="0" y="5"/>
                    <a:pt x="5" y="0"/>
                    <a:pt x="11" y="0"/>
                  </a:cubicBezTo>
                  <a:cubicBezTo>
                    <a:pt x="16" y="0"/>
                    <a:pt x="21" y="5"/>
                    <a:pt x="21" y="10"/>
                  </a:cubicBezTo>
                  <a:cubicBezTo>
                    <a:pt x="21" y="16"/>
                    <a:pt x="16" y="20"/>
                    <a:pt x="11" y="20"/>
                  </a:cubicBezTo>
                  <a:close/>
                  <a:moveTo>
                    <a:pt x="11" y="4"/>
                  </a:moveTo>
                  <a:cubicBezTo>
                    <a:pt x="7" y="4"/>
                    <a:pt x="5" y="7"/>
                    <a:pt x="5" y="10"/>
                  </a:cubicBezTo>
                  <a:cubicBezTo>
                    <a:pt x="5" y="13"/>
                    <a:pt x="7" y="16"/>
                    <a:pt x="11" y="16"/>
                  </a:cubicBezTo>
                  <a:cubicBezTo>
                    <a:pt x="14" y="16"/>
                    <a:pt x="16" y="13"/>
                    <a:pt x="16" y="10"/>
                  </a:cubicBezTo>
                  <a:cubicBezTo>
                    <a:pt x="16" y="7"/>
                    <a:pt x="14" y="4"/>
                    <a:pt x="11" y="4"/>
                  </a:cubicBezTo>
                  <a:close/>
                </a:path>
              </a:pathLst>
            </a:custGeom>
            <a:grpFill/>
            <a:ln>
              <a:noFill/>
            </a:ln>
          </p:spPr>
          <p:txBody>
            <a:bodyPr/>
            <a:lstStyle/>
            <a:p>
              <a:pPr defTabSz="914400" eaLnBrk="1" fontAlgn="auto" hangingPunct="1">
                <a:spcBef>
                  <a:spcPct val="0"/>
                </a:spcBef>
                <a:spcAft>
                  <a:spcPct val="0"/>
                </a:spcAft>
                <a:defRPr/>
              </a:pPr>
              <a:endParaRPr lang="zh-CN" altLang="en-US">
                <a:solidFill>
                  <a:srgbClr val="57341A"/>
                </a:solidFill>
                <a:latin typeface="宋体" panose="02010600030101010101" pitchFamily="2" charset="-122"/>
                <a:ea typeface="宋体" panose="02010600030101010101" pitchFamily="2" charset="-122"/>
              </a:endParaRPr>
            </a:p>
          </p:txBody>
        </p:sp>
        <p:sp>
          <p:nvSpPr>
            <p:cNvPr id="16" name="Freeform 14"/>
            <p:cNvSpPr/>
            <p:nvPr/>
          </p:nvSpPr>
          <p:spPr bwMode="auto">
            <a:xfrm>
              <a:off x="911225" y="4841808"/>
              <a:ext cx="519113" cy="614362"/>
            </a:xfrm>
            <a:custGeom>
              <a:avLst/>
              <a:gdLst>
                <a:gd name="T0" fmla="*/ 18 w 370"/>
                <a:gd name="T1" fmla="*/ 444 h 444"/>
                <a:gd name="T2" fmla="*/ 0 w 370"/>
                <a:gd name="T3" fmla="*/ 425 h 444"/>
                <a:gd name="T4" fmla="*/ 352 w 370"/>
                <a:gd name="T5" fmla="*/ 0 h 444"/>
                <a:gd name="T6" fmla="*/ 370 w 370"/>
                <a:gd name="T7" fmla="*/ 18 h 444"/>
                <a:gd name="T8" fmla="*/ 18 w 370"/>
                <a:gd name="T9" fmla="*/ 444 h 444"/>
              </a:gdLst>
              <a:ahLst/>
              <a:cxnLst>
                <a:cxn ang="0">
                  <a:pos x="T0" y="T1"/>
                </a:cxn>
                <a:cxn ang="0">
                  <a:pos x="T2" y="T3"/>
                </a:cxn>
                <a:cxn ang="0">
                  <a:pos x="T4" y="T5"/>
                </a:cxn>
                <a:cxn ang="0">
                  <a:pos x="T6" y="T7"/>
                </a:cxn>
                <a:cxn ang="0">
                  <a:pos x="T8" y="T9"/>
                </a:cxn>
              </a:cxnLst>
              <a:rect l="0" t="0" r="r" b="b"/>
              <a:pathLst>
                <a:path w="370" h="443">
                  <a:moveTo>
                    <a:pt x="18" y="444"/>
                  </a:moveTo>
                  <a:lnTo>
                    <a:pt x="0" y="425"/>
                  </a:lnTo>
                  <a:lnTo>
                    <a:pt x="352" y="0"/>
                  </a:lnTo>
                  <a:lnTo>
                    <a:pt x="370" y="18"/>
                  </a:lnTo>
                  <a:lnTo>
                    <a:pt x="18" y="444"/>
                  </a:lnTo>
                  <a:close/>
                </a:path>
              </a:pathLst>
            </a:custGeom>
            <a:grpFill/>
            <a:ln>
              <a:noFill/>
            </a:ln>
          </p:spPr>
          <p:txBody>
            <a:bodyPr/>
            <a:lstStyle/>
            <a:p>
              <a:pPr defTabSz="914400" eaLnBrk="1" fontAlgn="auto" hangingPunct="1">
                <a:spcBef>
                  <a:spcPct val="0"/>
                </a:spcBef>
                <a:spcAft>
                  <a:spcPct val="0"/>
                </a:spcAft>
                <a:defRPr/>
              </a:pPr>
              <a:endParaRPr lang="zh-CN" altLang="en-US">
                <a:solidFill>
                  <a:srgbClr val="57341A"/>
                </a:solidFill>
                <a:latin typeface="宋体" panose="02010600030101010101" pitchFamily="2" charset="-122"/>
                <a:ea typeface="宋体" panose="02010600030101010101" pitchFamily="2" charset="-122"/>
              </a:endParaRPr>
            </a:p>
          </p:txBody>
        </p:sp>
        <p:sp>
          <p:nvSpPr>
            <p:cNvPr id="17" name="Freeform 15"/>
            <p:cNvSpPr/>
            <p:nvPr/>
          </p:nvSpPr>
          <p:spPr bwMode="auto">
            <a:xfrm>
              <a:off x="1570038" y="4090920"/>
              <a:ext cx="898525" cy="638175"/>
            </a:xfrm>
            <a:custGeom>
              <a:avLst/>
              <a:gdLst>
                <a:gd name="T0" fmla="*/ 18 w 641"/>
                <a:gd name="T1" fmla="*/ 462 h 462"/>
                <a:gd name="T2" fmla="*/ 0 w 641"/>
                <a:gd name="T3" fmla="*/ 444 h 462"/>
                <a:gd name="T4" fmla="*/ 631 w 641"/>
                <a:gd name="T5" fmla="*/ 0 h 462"/>
                <a:gd name="T6" fmla="*/ 641 w 641"/>
                <a:gd name="T7" fmla="*/ 18 h 462"/>
                <a:gd name="T8" fmla="*/ 18 w 641"/>
                <a:gd name="T9" fmla="*/ 462 h 462"/>
              </a:gdLst>
              <a:ahLst/>
              <a:cxnLst>
                <a:cxn ang="0">
                  <a:pos x="T0" y="T1"/>
                </a:cxn>
                <a:cxn ang="0">
                  <a:pos x="T2" y="T3"/>
                </a:cxn>
                <a:cxn ang="0">
                  <a:pos x="T4" y="T5"/>
                </a:cxn>
                <a:cxn ang="0">
                  <a:pos x="T6" y="T7"/>
                </a:cxn>
                <a:cxn ang="0">
                  <a:pos x="T8" y="T9"/>
                </a:cxn>
              </a:cxnLst>
              <a:rect l="0" t="0" r="r" b="b"/>
              <a:pathLst>
                <a:path w="641" h="462">
                  <a:moveTo>
                    <a:pt x="18" y="462"/>
                  </a:moveTo>
                  <a:lnTo>
                    <a:pt x="0" y="444"/>
                  </a:lnTo>
                  <a:lnTo>
                    <a:pt x="631" y="0"/>
                  </a:lnTo>
                  <a:lnTo>
                    <a:pt x="641" y="18"/>
                  </a:lnTo>
                  <a:lnTo>
                    <a:pt x="18" y="462"/>
                  </a:lnTo>
                  <a:close/>
                </a:path>
              </a:pathLst>
            </a:custGeom>
            <a:grpFill/>
            <a:ln>
              <a:noFill/>
            </a:ln>
          </p:spPr>
          <p:txBody>
            <a:bodyPr/>
            <a:lstStyle/>
            <a:p>
              <a:pPr defTabSz="914400" eaLnBrk="1" fontAlgn="auto" hangingPunct="1">
                <a:spcBef>
                  <a:spcPct val="0"/>
                </a:spcBef>
                <a:spcAft>
                  <a:spcPct val="0"/>
                </a:spcAft>
                <a:defRPr/>
              </a:pPr>
              <a:endParaRPr lang="zh-CN" altLang="en-US">
                <a:solidFill>
                  <a:srgbClr val="57341A"/>
                </a:solidFill>
                <a:latin typeface="宋体" panose="02010600030101010101" pitchFamily="2" charset="-122"/>
                <a:ea typeface="宋体" panose="02010600030101010101" pitchFamily="2" charset="-122"/>
              </a:endParaRPr>
            </a:p>
          </p:txBody>
        </p:sp>
        <p:sp>
          <p:nvSpPr>
            <p:cNvPr id="18" name="Freeform 16"/>
            <p:cNvSpPr/>
            <p:nvPr/>
          </p:nvSpPr>
          <p:spPr bwMode="auto">
            <a:xfrm>
              <a:off x="2644775" y="4065520"/>
              <a:ext cx="631825" cy="414338"/>
            </a:xfrm>
            <a:custGeom>
              <a:avLst/>
              <a:gdLst>
                <a:gd name="T0" fmla="*/ 442 w 451"/>
                <a:gd name="T1" fmla="*/ 299 h 299"/>
                <a:gd name="T2" fmla="*/ 0 w 451"/>
                <a:gd name="T3" fmla="*/ 27 h 299"/>
                <a:gd name="T4" fmla="*/ 9 w 451"/>
                <a:gd name="T5" fmla="*/ 0 h 299"/>
                <a:gd name="T6" fmla="*/ 451 w 451"/>
                <a:gd name="T7" fmla="*/ 272 h 299"/>
                <a:gd name="T8" fmla="*/ 442 w 451"/>
                <a:gd name="T9" fmla="*/ 299 h 299"/>
              </a:gdLst>
              <a:ahLst/>
              <a:cxnLst>
                <a:cxn ang="0">
                  <a:pos x="T0" y="T1"/>
                </a:cxn>
                <a:cxn ang="0">
                  <a:pos x="T2" y="T3"/>
                </a:cxn>
                <a:cxn ang="0">
                  <a:pos x="T4" y="T5"/>
                </a:cxn>
                <a:cxn ang="0">
                  <a:pos x="T6" y="T7"/>
                </a:cxn>
                <a:cxn ang="0">
                  <a:pos x="T8" y="T9"/>
                </a:cxn>
              </a:cxnLst>
              <a:rect l="0" t="0" r="r" b="b"/>
              <a:pathLst>
                <a:path w="451" h="299">
                  <a:moveTo>
                    <a:pt x="442" y="299"/>
                  </a:moveTo>
                  <a:lnTo>
                    <a:pt x="0" y="27"/>
                  </a:lnTo>
                  <a:lnTo>
                    <a:pt x="9" y="0"/>
                  </a:lnTo>
                  <a:lnTo>
                    <a:pt x="451" y="272"/>
                  </a:lnTo>
                  <a:lnTo>
                    <a:pt x="442" y="299"/>
                  </a:lnTo>
                  <a:close/>
                </a:path>
              </a:pathLst>
            </a:custGeom>
            <a:grpFill/>
            <a:ln>
              <a:noFill/>
            </a:ln>
          </p:spPr>
          <p:txBody>
            <a:bodyPr/>
            <a:lstStyle/>
            <a:p>
              <a:pPr defTabSz="914400" eaLnBrk="1" fontAlgn="auto" hangingPunct="1">
                <a:spcBef>
                  <a:spcPct val="0"/>
                </a:spcBef>
                <a:spcAft>
                  <a:spcPct val="0"/>
                </a:spcAft>
                <a:defRPr/>
              </a:pPr>
              <a:endParaRPr lang="zh-CN" altLang="en-US">
                <a:solidFill>
                  <a:srgbClr val="57341A"/>
                </a:solidFill>
                <a:latin typeface="宋体" panose="02010600030101010101" pitchFamily="2" charset="-122"/>
                <a:ea typeface="宋体" panose="02010600030101010101" pitchFamily="2" charset="-122"/>
              </a:endParaRPr>
            </a:p>
          </p:txBody>
        </p:sp>
        <p:sp>
          <p:nvSpPr>
            <p:cNvPr id="19" name="Freeform 17"/>
            <p:cNvSpPr/>
            <p:nvPr/>
          </p:nvSpPr>
          <p:spPr bwMode="auto">
            <a:xfrm>
              <a:off x="3454400" y="3928995"/>
              <a:ext cx="1049338" cy="538163"/>
            </a:xfrm>
            <a:custGeom>
              <a:avLst/>
              <a:gdLst>
                <a:gd name="T0" fmla="*/ 9 w 749"/>
                <a:gd name="T1" fmla="*/ 389 h 389"/>
                <a:gd name="T2" fmla="*/ 0 w 749"/>
                <a:gd name="T3" fmla="*/ 362 h 389"/>
                <a:gd name="T4" fmla="*/ 740 w 749"/>
                <a:gd name="T5" fmla="*/ 0 h 389"/>
                <a:gd name="T6" fmla="*/ 749 w 749"/>
                <a:gd name="T7" fmla="*/ 27 h 389"/>
                <a:gd name="T8" fmla="*/ 9 w 749"/>
                <a:gd name="T9" fmla="*/ 389 h 389"/>
              </a:gdLst>
              <a:ahLst/>
              <a:cxnLst>
                <a:cxn ang="0">
                  <a:pos x="T0" y="T1"/>
                </a:cxn>
                <a:cxn ang="0">
                  <a:pos x="T2" y="T3"/>
                </a:cxn>
                <a:cxn ang="0">
                  <a:pos x="T4" y="T5"/>
                </a:cxn>
                <a:cxn ang="0">
                  <a:pos x="T6" y="T7"/>
                </a:cxn>
                <a:cxn ang="0">
                  <a:pos x="T8" y="T9"/>
                </a:cxn>
              </a:cxnLst>
              <a:rect l="0" t="0" r="r" b="b"/>
              <a:pathLst>
                <a:path w="749" h="389">
                  <a:moveTo>
                    <a:pt x="9" y="389"/>
                  </a:moveTo>
                  <a:lnTo>
                    <a:pt x="0" y="362"/>
                  </a:lnTo>
                  <a:lnTo>
                    <a:pt x="740" y="0"/>
                  </a:lnTo>
                  <a:lnTo>
                    <a:pt x="749" y="27"/>
                  </a:lnTo>
                  <a:lnTo>
                    <a:pt x="9" y="389"/>
                  </a:lnTo>
                  <a:close/>
                </a:path>
              </a:pathLst>
            </a:custGeom>
            <a:grpFill/>
            <a:ln>
              <a:noFill/>
            </a:ln>
          </p:spPr>
          <p:txBody>
            <a:bodyPr/>
            <a:lstStyle/>
            <a:p>
              <a:pPr defTabSz="914400" eaLnBrk="1" fontAlgn="auto" hangingPunct="1">
                <a:spcBef>
                  <a:spcPct val="0"/>
                </a:spcBef>
                <a:spcAft>
                  <a:spcPct val="0"/>
                </a:spcAft>
                <a:defRPr/>
              </a:pPr>
              <a:endParaRPr lang="zh-CN" altLang="en-US">
                <a:solidFill>
                  <a:srgbClr val="57341A"/>
                </a:solidFill>
                <a:latin typeface="宋体" panose="02010600030101010101" pitchFamily="2" charset="-122"/>
                <a:ea typeface="宋体" panose="02010600030101010101" pitchFamily="2" charset="-122"/>
              </a:endParaRPr>
            </a:p>
          </p:txBody>
        </p:sp>
        <p:sp>
          <p:nvSpPr>
            <p:cNvPr id="20" name="Freeform 18"/>
            <p:cNvSpPr/>
            <p:nvPr/>
          </p:nvSpPr>
          <p:spPr bwMode="auto">
            <a:xfrm>
              <a:off x="4679950" y="3928995"/>
              <a:ext cx="998538" cy="436563"/>
            </a:xfrm>
            <a:custGeom>
              <a:avLst/>
              <a:gdLst>
                <a:gd name="T0" fmla="*/ 704 w 713"/>
                <a:gd name="T1" fmla="*/ 316 h 316"/>
                <a:gd name="T2" fmla="*/ 0 w 713"/>
                <a:gd name="T3" fmla="*/ 18 h 316"/>
                <a:gd name="T4" fmla="*/ 9 w 713"/>
                <a:gd name="T5" fmla="*/ 0 h 316"/>
                <a:gd name="T6" fmla="*/ 713 w 713"/>
                <a:gd name="T7" fmla="*/ 289 h 316"/>
                <a:gd name="T8" fmla="*/ 704 w 713"/>
                <a:gd name="T9" fmla="*/ 316 h 316"/>
              </a:gdLst>
              <a:ahLst/>
              <a:cxnLst>
                <a:cxn ang="0">
                  <a:pos x="T0" y="T1"/>
                </a:cxn>
                <a:cxn ang="0">
                  <a:pos x="T2" y="T3"/>
                </a:cxn>
                <a:cxn ang="0">
                  <a:pos x="T4" y="T5"/>
                </a:cxn>
                <a:cxn ang="0">
                  <a:pos x="T6" y="T7"/>
                </a:cxn>
                <a:cxn ang="0">
                  <a:pos x="T8" y="T9"/>
                </a:cxn>
              </a:cxnLst>
              <a:rect l="0" t="0" r="r" b="b"/>
              <a:pathLst>
                <a:path w="713" h="316">
                  <a:moveTo>
                    <a:pt x="704" y="316"/>
                  </a:moveTo>
                  <a:lnTo>
                    <a:pt x="0" y="18"/>
                  </a:lnTo>
                  <a:lnTo>
                    <a:pt x="9" y="0"/>
                  </a:lnTo>
                  <a:lnTo>
                    <a:pt x="713" y="289"/>
                  </a:lnTo>
                  <a:lnTo>
                    <a:pt x="704" y="316"/>
                  </a:lnTo>
                  <a:close/>
                </a:path>
              </a:pathLst>
            </a:custGeom>
            <a:grpFill/>
            <a:ln>
              <a:noFill/>
            </a:ln>
          </p:spPr>
          <p:txBody>
            <a:bodyPr/>
            <a:lstStyle/>
            <a:p>
              <a:pPr defTabSz="914400" eaLnBrk="1" fontAlgn="auto" hangingPunct="1">
                <a:spcBef>
                  <a:spcPct val="0"/>
                </a:spcBef>
                <a:spcAft>
                  <a:spcPct val="0"/>
                </a:spcAft>
                <a:defRPr/>
              </a:pPr>
              <a:endParaRPr lang="zh-CN" altLang="en-US">
                <a:solidFill>
                  <a:srgbClr val="57341A"/>
                </a:solidFill>
                <a:latin typeface="宋体" panose="02010600030101010101" pitchFamily="2" charset="-122"/>
                <a:ea typeface="宋体" panose="02010600030101010101" pitchFamily="2" charset="-122"/>
              </a:endParaRPr>
            </a:p>
          </p:txBody>
        </p:sp>
        <p:sp>
          <p:nvSpPr>
            <p:cNvPr id="21" name="Freeform 19"/>
            <p:cNvSpPr/>
            <p:nvPr/>
          </p:nvSpPr>
          <p:spPr bwMode="auto">
            <a:xfrm>
              <a:off x="5830888" y="2976495"/>
              <a:ext cx="973137" cy="1314450"/>
            </a:xfrm>
            <a:custGeom>
              <a:avLst/>
              <a:gdLst>
                <a:gd name="T0" fmla="*/ 27 w 695"/>
                <a:gd name="T1" fmla="*/ 950 h 950"/>
                <a:gd name="T2" fmla="*/ 0 w 695"/>
                <a:gd name="T3" fmla="*/ 941 h 950"/>
                <a:gd name="T4" fmla="*/ 677 w 695"/>
                <a:gd name="T5" fmla="*/ 0 h 950"/>
                <a:gd name="T6" fmla="*/ 695 w 695"/>
                <a:gd name="T7" fmla="*/ 18 h 950"/>
                <a:gd name="T8" fmla="*/ 27 w 695"/>
                <a:gd name="T9" fmla="*/ 950 h 950"/>
              </a:gdLst>
              <a:ahLst/>
              <a:cxnLst>
                <a:cxn ang="0">
                  <a:pos x="T0" y="T1"/>
                </a:cxn>
                <a:cxn ang="0">
                  <a:pos x="T2" y="T3"/>
                </a:cxn>
                <a:cxn ang="0">
                  <a:pos x="T4" y="T5"/>
                </a:cxn>
                <a:cxn ang="0">
                  <a:pos x="T6" y="T7"/>
                </a:cxn>
                <a:cxn ang="0">
                  <a:pos x="T8" y="T9"/>
                </a:cxn>
              </a:cxnLst>
              <a:rect l="0" t="0" r="r" b="b"/>
              <a:pathLst>
                <a:path w="695" h="950">
                  <a:moveTo>
                    <a:pt x="27" y="950"/>
                  </a:moveTo>
                  <a:lnTo>
                    <a:pt x="0" y="941"/>
                  </a:lnTo>
                  <a:lnTo>
                    <a:pt x="677" y="0"/>
                  </a:lnTo>
                  <a:lnTo>
                    <a:pt x="695" y="18"/>
                  </a:lnTo>
                  <a:lnTo>
                    <a:pt x="27" y="950"/>
                  </a:lnTo>
                  <a:close/>
                </a:path>
              </a:pathLst>
            </a:custGeom>
            <a:grpFill/>
            <a:ln>
              <a:noFill/>
            </a:ln>
          </p:spPr>
          <p:txBody>
            <a:bodyPr/>
            <a:lstStyle/>
            <a:p>
              <a:pPr defTabSz="914400" eaLnBrk="1" fontAlgn="auto" hangingPunct="1">
                <a:spcBef>
                  <a:spcPct val="0"/>
                </a:spcBef>
                <a:spcAft>
                  <a:spcPct val="0"/>
                </a:spcAft>
                <a:defRPr/>
              </a:pPr>
              <a:endParaRPr lang="zh-CN" altLang="en-US">
                <a:solidFill>
                  <a:srgbClr val="57341A"/>
                </a:solidFill>
                <a:latin typeface="宋体" panose="02010600030101010101" pitchFamily="2" charset="-122"/>
                <a:ea typeface="宋体" panose="02010600030101010101" pitchFamily="2" charset="-122"/>
              </a:endParaRPr>
            </a:p>
          </p:txBody>
        </p:sp>
      </p:grpSp>
      <p:sp>
        <p:nvSpPr>
          <p:cNvPr id="22" name="Freeform 6"/>
          <p:cNvSpPr/>
          <p:nvPr/>
        </p:nvSpPr>
        <p:spPr bwMode="auto">
          <a:xfrm rot="10800000">
            <a:off x="1658938" y="3127375"/>
            <a:ext cx="276225" cy="425450"/>
          </a:xfrm>
          <a:prstGeom prst="triangle">
            <a:avLst>
              <a:gd name="adj" fmla="val 50000"/>
            </a:avLst>
          </a:prstGeom>
          <a:solidFill>
            <a:schemeClr val="accent2"/>
          </a:solidFill>
          <a:ln>
            <a:noFil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9pPr>
          </a:lstStyle>
          <a:p>
            <a:pPr defTabSz="914400" eaLnBrk="1" hangingPunct="1">
              <a:lnSpc>
                <a:spcPct val="100000"/>
              </a:lnSpc>
              <a:spcBef>
                <a:spcPct val="0"/>
              </a:spcBef>
              <a:buFontTx/>
              <a:buNone/>
            </a:pPr>
            <a:endParaRPr lang="zh-CN" altLang="en-US" sz="1800">
              <a:solidFill>
                <a:srgbClr val="FFFFFF"/>
              </a:solidFill>
            </a:endParaRPr>
          </a:p>
        </p:txBody>
      </p:sp>
      <p:grpSp>
        <p:nvGrpSpPr>
          <p:cNvPr id="23" name="组合 22"/>
          <p:cNvGrpSpPr/>
          <p:nvPr/>
        </p:nvGrpSpPr>
        <p:grpSpPr>
          <a:xfrm>
            <a:off x="898525" y="3363845"/>
            <a:ext cx="5905500" cy="1616075"/>
            <a:chOff x="898525" y="3363845"/>
            <a:chExt cx="5905500" cy="1616075"/>
          </a:xfrm>
          <a:solidFill>
            <a:schemeClr val="accent2"/>
          </a:solidFill>
        </p:grpSpPr>
        <p:sp>
          <p:nvSpPr>
            <p:cNvPr id="24" name="Freeform 20"/>
            <p:cNvSpPr>
              <a:spLocks noEditPoints="1"/>
            </p:cNvSpPr>
            <p:nvPr/>
          </p:nvSpPr>
          <p:spPr bwMode="auto">
            <a:xfrm>
              <a:off x="1671638" y="3652770"/>
              <a:ext cx="252412" cy="263525"/>
            </a:xfrm>
            <a:custGeom>
              <a:avLst/>
              <a:gdLst>
                <a:gd name="T0" fmla="*/ 126075 w 20"/>
                <a:gd name="T1" fmla="*/ 262968 h 21"/>
                <a:gd name="T2" fmla="*/ 0 w 20"/>
                <a:gd name="T3" fmla="*/ 137745 h 21"/>
                <a:gd name="T4" fmla="*/ 126075 w 20"/>
                <a:gd name="T5" fmla="*/ 0 h 21"/>
                <a:gd name="T6" fmla="*/ 252150 w 20"/>
                <a:gd name="T7" fmla="*/ 137745 h 21"/>
                <a:gd name="T8" fmla="*/ 126075 w 20"/>
                <a:gd name="T9" fmla="*/ 262968 h 21"/>
                <a:gd name="T10" fmla="*/ 126075 w 20"/>
                <a:gd name="T11" fmla="*/ 62611 h 21"/>
                <a:gd name="T12" fmla="*/ 50430 w 20"/>
                <a:gd name="T13" fmla="*/ 137745 h 21"/>
                <a:gd name="T14" fmla="*/ 126075 w 20"/>
                <a:gd name="T15" fmla="*/ 200357 h 21"/>
                <a:gd name="T16" fmla="*/ 201720 w 20"/>
                <a:gd name="T17" fmla="*/ 137745 h 21"/>
                <a:gd name="T18" fmla="*/ 126075 w 20"/>
                <a:gd name="T19" fmla="*/ 62611 h 2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0" h="21">
                  <a:moveTo>
                    <a:pt x="10" y="21"/>
                  </a:moveTo>
                  <a:cubicBezTo>
                    <a:pt x="5" y="21"/>
                    <a:pt x="0" y="16"/>
                    <a:pt x="0" y="11"/>
                  </a:cubicBezTo>
                  <a:cubicBezTo>
                    <a:pt x="0" y="5"/>
                    <a:pt x="5" y="0"/>
                    <a:pt x="10" y="0"/>
                  </a:cubicBezTo>
                  <a:cubicBezTo>
                    <a:pt x="16" y="0"/>
                    <a:pt x="20" y="5"/>
                    <a:pt x="20" y="11"/>
                  </a:cubicBezTo>
                  <a:cubicBezTo>
                    <a:pt x="20" y="16"/>
                    <a:pt x="16" y="21"/>
                    <a:pt x="10" y="21"/>
                  </a:cubicBezTo>
                  <a:close/>
                  <a:moveTo>
                    <a:pt x="10" y="5"/>
                  </a:moveTo>
                  <a:cubicBezTo>
                    <a:pt x="7" y="5"/>
                    <a:pt x="4" y="7"/>
                    <a:pt x="4" y="11"/>
                  </a:cubicBezTo>
                  <a:cubicBezTo>
                    <a:pt x="4" y="14"/>
                    <a:pt x="7" y="16"/>
                    <a:pt x="10" y="16"/>
                  </a:cubicBezTo>
                  <a:cubicBezTo>
                    <a:pt x="13" y="16"/>
                    <a:pt x="16" y="14"/>
                    <a:pt x="16" y="11"/>
                  </a:cubicBezTo>
                  <a:cubicBezTo>
                    <a:pt x="16" y="7"/>
                    <a:pt x="13" y="5"/>
                    <a:pt x="10" y="5"/>
                  </a:cubicBezTo>
                  <a:close/>
                </a:path>
              </a:pathLst>
            </a:custGeom>
            <a:grpFill/>
            <a:ln>
              <a:noFill/>
            </a:ln>
          </p:spPr>
          <p:txBody>
            <a:bodyPr/>
            <a:lstStyle/>
            <a:p>
              <a:pPr defTabSz="914400" eaLnBrk="1" fontAlgn="auto" hangingPunct="1">
                <a:spcBef>
                  <a:spcPct val="0"/>
                </a:spcBef>
                <a:spcAft>
                  <a:spcPct val="0"/>
                </a:spcAft>
                <a:defRPr/>
              </a:pPr>
              <a:endParaRPr lang="zh-CN" altLang="en-US">
                <a:solidFill>
                  <a:prstClr val="black"/>
                </a:solidFill>
                <a:latin typeface="宋体" panose="02010600030101010101" pitchFamily="2" charset="-122"/>
                <a:ea typeface="宋体" panose="02010600030101010101" pitchFamily="2" charset="-122"/>
              </a:endParaRPr>
            </a:p>
          </p:txBody>
        </p:sp>
        <p:sp>
          <p:nvSpPr>
            <p:cNvPr id="25" name="Freeform 21"/>
            <p:cNvSpPr>
              <a:spLocks noEditPoints="1"/>
            </p:cNvSpPr>
            <p:nvPr/>
          </p:nvSpPr>
          <p:spPr bwMode="auto">
            <a:xfrm>
              <a:off x="2303463" y="4578283"/>
              <a:ext cx="252412" cy="250825"/>
            </a:xfrm>
            <a:custGeom>
              <a:avLst/>
              <a:gdLst>
                <a:gd name="T0" fmla="*/ 126776 w 20"/>
                <a:gd name="T1" fmla="*/ 250512 h 20"/>
                <a:gd name="T2" fmla="*/ 0 w 20"/>
                <a:gd name="T3" fmla="*/ 125256 h 20"/>
                <a:gd name="T4" fmla="*/ 126776 w 20"/>
                <a:gd name="T5" fmla="*/ 0 h 20"/>
                <a:gd name="T6" fmla="*/ 253552 w 20"/>
                <a:gd name="T7" fmla="*/ 125256 h 20"/>
                <a:gd name="T8" fmla="*/ 126776 w 20"/>
                <a:gd name="T9" fmla="*/ 250512 h 20"/>
                <a:gd name="T10" fmla="*/ 126776 w 20"/>
                <a:gd name="T11" fmla="*/ 50102 h 20"/>
                <a:gd name="T12" fmla="*/ 50710 w 20"/>
                <a:gd name="T13" fmla="*/ 125256 h 20"/>
                <a:gd name="T14" fmla="*/ 126776 w 20"/>
                <a:gd name="T15" fmla="*/ 200410 h 20"/>
                <a:gd name="T16" fmla="*/ 202842 w 20"/>
                <a:gd name="T17" fmla="*/ 125256 h 20"/>
                <a:gd name="T18" fmla="*/ 126776 w 20"/>
                <a:gd name="T19" fmla="*/ 50102 h 2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0" h="20">
                  <a:moveTo>
                    <a:pt x="10" y="20"/>
                  </a:moveTo>
                  <a:cubicBezTo>
                    <a:pt x="4" y="20"/>
                    <a:pt x="0" y="15"/>
                    <a:pt x="0" y="10"/>
                  </a:cubicBezTo>
                  <a:cubicBezTo>
                    <a:pt x="0" y="4"/>
                    <a:pt x="4" y="0"/>
                    <a:pt x="10" y="0"/>
                  </a:cubicBezTo>
                  <a:cubicBezTo>
                    <a:pt x="15" y="0"/>
                    <a:pt x="20" y="4"/>
                    <a:pt x="20" y="10"/>
                  </a:cubicBezTo>
                  <a:cubicBezTo>
                    <a:pt x="20" y="15"/>
                    <a:pt x="15" y="20"/>
                    <a:pt x="10" y="20"/>
                  </a:cubicBezTo>
                  <a:close/>
                  <a:moveTo>
                    <a:pt x="10" y="4"/>
                  </a:moveTo>
                  <a:cubicBezTo>
                    <a:pt x="7" y="4"/>
                    <a:pt x="4" y="7"/>
                    <a:pt x="4" y="10"/>
                  </a:cubicBezTo>
                  <a:cubicBezTo>
                    <a:pt x="4" y="13"/>
                    <a:pt x="7" y="16"/>
                    <a:pt x="10" y="16"/>
                  </a:cubicBezTo>
                  <a:cubicBezTo>
                    <a:pt x="13" y="16"/>
                    <a:pt x="16" y="13"/>
                    <a:pt x="16" y="10"/>
                  </a:cubicBezTo>
                  <a:cubicBezTo>
                    <a:pt x="16" y="7"/>
                    <a:pt x="13" y="4"/>
                    <a:pt x="10" y="4"/>
                  </a:cubicBezTo>
                  <a:close/>
                </a:path>
              </a:pathLst>
            </a:custGeom>
            <a:grpFill/>
            <a:ln>
              <a:noFill/>
            </a:ln>
          </p:spPr>
          <p:txBody>
            <a:bodyPr/>
            <a:lstStyle/>
            <a:p>
              <a:pPr defTabSz="914400" eaLnBrk="1" fontAlgn="auto" hangingPunct="1">
                <a:spcBef>
                  <a:spcPct val="0"/>
                </a:spcBef>
                <a:spcAft>
                  <a:spcPct val="0"/>
                </a:spcAft>
                <a:defRPr/>
              </a:pPr>
              <a:endParaRPr lang="zh-CN" altLang="en-US">
                <a:solidFill>
                  <a:prstClr val="black"/>
                </a:solidFill>
                <a:latin typeface="宋体" panose="02010600030101010101" pitchFamily="2" charset="-122"/>
                <a:ea typeface="宋体" panose="02010600030101010101" pitchFamily="2" charset="-122"/>
              </a:endParaRPr>
            </a:p>
          </p:txBody>
        </p:sp>
        <p:sp>
          <p:nvSpPr>
            <p:cNvPr id="26" name="Freeform 22"/>
            <p:cNvSpPr>
              <a:spLocks noEditPoints="1"/>
            </p:cNvSpPr>
            <p:nvPr/>
          </p:nvSpPr>
          <p:spPr bwMode="auto">
            <a:xfrm>
              <a:off x="3187700" y="3363845"/>
              <a:ext cx="252413" cy="250825"/>
            </a:xfrm>
            <a:custGeom>
              <a:avLst/>
              <a:gdLst>
                <a:gd name="T0" fmla="*/ 126075 w 20"/>
                <a:gd name="T1" fmla="*/ 250512 h 20"/>
                <a:gd name="T2" fmla="*/ 0 w 20"/>
                <a:gd name="T3" fmla="*/ 125256 h 20"/>
                <a:gd name="T4" fmla="*/ 126075 w 20"/>
                <a:gd name="T5" fmla="*/ 0 h 20"/>
                <a:gd name="T6" fmla="*/ 252150 w 20"/>
                <a:gd name="T7" fmla="*/ 125256 h 20"/>
                <a:gd name="T8" fmla="*/ 126075 w 20"/>
                <a:gd name="T9" fmla="*/ 250512 h 20"/>
                <a:gd name="T10" fmla="*/ 126075 w 20"/>
                <a:gd name="T11" fmla="*/ 50102 h 20"/>
                <a:gd name="T12" fmla="*/ 50430 w 20"/>
                <a:gd name="T13" fmla="*/ 125256 h 20"/>
                <a:gd name="T14" fmla="*/ 126075 w 20"/>
                <a:gd name="T15" fmla="*/ 200410 h 20"/>
                <a:gd name="T16" fmla="*/ 201720 w 20"/>
                <a:gd name="T17" fmla="*/ 125256 h 20"/>
                <a:gd name="T18" fmla="*/ 126075 w 20"/>
                <a:gd name="T19" fmla="*/ 50102 h 2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0" h="20">
                  <a:moveTo>
                    <a:pt x="10" y="20"/>
                  </a:moveTo>
                  <a:cubicBezTo>
                    <a:pt x="5" y="20"/>
                    <a:pt x="0" y="16"/>
                    <a:pt x="0" y="10"/>
                  </a:cubicBezTo>
                  <a:cubicBezTo>
                    <a:pt x="0" y="4"/>
                    <a:pt x="5" y="0"/>
                    <a:pt x="10" y="0"/>
                  </a:cubicBezTo>
                  <a:cubicBezTo>
                    <a:pt x="16" y="0"/>
                    <a:pt x="20" y="4"/>
                    <a:pt x="20" y="10"/>
                  </a:cubicBezTo>
                  <a:cubicBezTo>
                    <a:pt x="20" y="16"/>
                    <a:pt x="16" y="20"/>
                    <a:pt x="10" y="20"/>
                  </a:cubicBezTo>
                  <a:close/>
                  <a:moveTo>
                    <a:pt x="10" y="4"/>
                  </a:moveTo>
                  <a:cubicBezTo>
                    <a:pt x="7" y="4"/>
                    <a:pt x="4" y="7"/>
                    <a:pt x="4" y="10"/>
                  </a:cubicBezTo>
                  <a:cubicBezTo>
                    <a:pt x="4" y="13"/>
                    <a:pt x="7" y="16"/>
                    <a:pt x="10" y="16"/>
                  </a:cubicBezTo>
                  <a:cubicBezTo>
                    <a:pt x="13" y="16"/>
                    <a:pt x="16" y="13"/>
                    <a:pt x="16" y="10"/>
                  </a:cubicBezTo>
                  <a:cubicBezTo>
                    <a:pt x="16" y="7"/>
                    <a:pt x="13" y="4"/>
                    <a:pt x="10" y="4"/>
                  </a:cubicBezTo>
                  <a:close/>
                </a:path>
              </a:pathLst>
            </a:custGeom>
            <a:grpFill/>
            <a:ln>
              <a:noFill/>
            </a:ln>
          </p:spPr>
          <p:txBody>
            <a:bodyPr/>
            <a:lstStyle/>
            <a:p>
              <a:pPr defTabSz="914400" eaLnBrk="1" fontAlgn="auto" hangingPunct="1">
                <a:spcBef>
                  <a:spcPct val="0"/>
                </a:spcBef>
                <a:spcAft>
                  <a:spcPct val="0"/>
                </a:spcAft>
                <a:defRPr/>
              </a:pPr>
              <a:endParaRPr lang="zh-CN" altLang="en-US">
                <a:solidFill>
                  <a:prstClr val="black"/>
                </a:solidFill>
                <a:latin typeface="宋体" panose="02010600030101010101" pitchFamily="2" charset="-122"/>
                <a:ea typeface="宋体" panose="02010600030101010101" pitchFamily="2" charset="-122"/>
              </a:endParaRPr>
            </a:p>
          </p:txBody>
        </p:sp>
        <p:sp>
          <p:nvSpPr>
            <p:cNvPr id="27" name="Freeform 23"/>
            <p:cNvSpPr>
              <a:spLocks noEditPoints="1"/>
            </p:cNvSpPr>
            <p:nvPr/>
          </p:nvSpPr>
          <p:spPr bwMode="auto">
            <a:xfrm>
              <a:off x="4124325" y="4179820"/>
              <a:ext cx="252413" cy="249238"/>
            </a:xfrm>
            <a:custGeom>
              <a:avLst/>
              <a:gdLst>
                <a:gd name="T0" fmla="*/ 126075 w 20"/>
                <a:gd name="T1" fmla="*/ 250512 h 20"/>
                <a:gd name="T2" fmla="*/ 0 w 20"/>
                <a:gd name="T3" fmla="*/ 125256 h 20"/>
                <a:gd name="T4" fmla="*/ 126075 w 20"/>
                <a:gd name="T5" fmla="*/ 0 h 20"/>
                <a:gd name="T6" fmla="*/ 252150 w 20"/>
                <a:gd name="T7" fmla="*/ 125256 h 20"/>
                <a:gd name="T8" fmla="*/ 126075 w 20"/>
                <a:gd name="T9" fmla="*/ 250512 h 20"/>
                <a:gd name="T10" fmla="*/ 126075 w 20"/>
                <a:gd name="T11" fmla="*/ 50102 h 20"/>
                <a:gd name="T12" fmla="*/ 63038 w 20"/>
                <a:gd name="T13" fmla="*/ 125256 h 20"/>
                <a:gd name="T14" fmla="*/ 126075 w 20"/>
                <a:gd name="T15" fmla="*/ 200410 h 20"/>
                <a:gd name="T16" fmla="*/ 201720 w 20"/>
                <a:gd name="T17" fmla="*/ 125256 h 20"/>
                <a:gd name="T18" fmla="*/ 126075 w 20"/>
                <a:gd name="T19" fmla="*/ 50102 h 2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0" h="20">
                  <a:moveTo>
                    <a:pt x="10" y="20"/>
                  </a:moveTo>
                  <a:cubicBezTo>
                    <a:pt x="5" y="20"/>
                    <a:pt x="0" y="16"/>
                    <a:pt x="0" y="10"/>
                  </a:cubicBezTo>
                  <a:cubicBezTo>
                    <a:pt x="0" y="5"/>
                    <a:pt x="5" y="0"/>
                    <a:pt x="10" y="0"/>
                  </a:cubicBezTo>
                  <a:cubicBezTo>
                    <a:pt x="16" y="0"/>
                    <a:pt x="20" y="5"/>
                    <a:pt x="20" y="10"/>
                  </a:cubicBezTo>
                  <a:cubicBezTo>
                    <a:pt x="20" y="16"/>
                    <a:pt x="16" y="20"/>
                    <a:pt x="10" y="20"/>
                  </a:cubicBezTo>
                  <a:close/>
                  <a:moveTo>
                    <a:pt x="10" y="4"/>
                  </a:moveTo>
                  <a:cubicBezTo>
                    <a:pt x="7" y="4"/>
                    <a:pt x="5" y="7"/>
                    <a:pt x="5" y="10"/>
                  </a:cubicBezTo>
                  <a:cubicBezTo>
                    <a:pt x="5" y="13"/>
                    <a:pt x="7" y="16"/>
                    <a:pt x="10" y="16"/>
                  </a:cubicBezTo>
                  <a:cubicBezTo>
                    <a:pt x="14" y="16"/>
                    <a:pt x="16" y="13"/>
                    <a:pt x="16" y="10"/>
                  </a:cubicBezTo>
                  <a:cubicBezTo>
                    <a:pt x="16" y="7"/>
                    <a:pt x="14" y="4"/>
                    <a:pt x="10" y="4"/>
                  </a:cubicBezTo>
                  <a:close/>
                </a:path>
              </a:pathLst>
            </a:custGeom>
            <a:grpFill/>
            <a:ln>
              <a:noFill/>
            </a:ln>
          </p:spPr>
          <p:txBody>
            <a:bodyPr/>
            <a:lstStyle/>
            <a:p>
              <a:pPr defTabSz="914400" eaLnBrk="1" fontAlgn="auto" hangingPunct="1">
                <a:spcBef>
                  <a:spcPct val="0"/>
                </a:spcBef>
                <a:spcAft>
                  <a:spcPct val="0"/>
                </a:spcAft>
                <a:defRPr/>
              </a:pPr>
              <a:endParaRPr lang="zh-CN" altLang="en-US">
                <a:solidFill>
                  <a:prstClr val="black"/>
                </a:solidFill>
                <a:latin typeface="宋体" panose="02010600030101010101" pitchFamily="2" charset="-122"/>
                <a:ea typeface="宋体" panose="02010600030101010101" pitchFamily="2" charset="-122"/>
              </a:endParaRPr>
            </a:p>
          </p:txBody>
        </p:sp>
        <p:sp>
          <p:nvSpPr>
            <p:cNvPr id="28" name="Freeform 24"/>
            <p:cNvSpPr>
              <a:spLocks noEditPoints="1"/>
            </p:cNvSpPr>
            <p:nvPr/>
          </p:nvSpPr>
          <p:spPr bwMode="auto">
            <a:xfrm>
              <a:off x="5173663" y="3401945"/>
              <a:ext cx="252412" cy="250825"/>
            </a:xfrm>
            <a:custGeom>
              <a:avLst/>
              <a:gdLst>
                <a:gd name="T0" fmla="*/ 126776 w 20"/>
                <a:gd name="T1" fmla="*/ 250512 h 20"/>
                <a:gd name="T2" fmla="*/ 0 w 20"/>
                <a:gd name="T3" fmla="*/ 125256 h 20"/>
                <a:gd name="T4" fmla="*/ 126776 w 20"/>
                <a:gd name="T5" fmla="*/ 0 h 20"/>
                <a:gd name="T6" fmla="*/ 253552 w 20"/>
                <a:gd name="T7" fmla="*/ 125256 h 20"/>
                <a:gd name="T8" fmla="*/ 126776 w 20"/>
                <a:gd name="T9" fmla="*/ 250512 h 20"/>
                <a:gd name="T10" fmla="*/ 126776 w 20"/>
                <a:gd name="T11" fmla="*/ 62628 h 20"/>
                <a:gd name="T12" fmla="*/ 63388 w 20"/>
                <a:gd name="T13" fmla="*/ 125256 h 20"/>
                <a:gd name="T14" fmla="*/ 126776 w 20"/>
                <a:gd name="T15" fmla="*/ 200410 h 20"/>
                <a:gd name="T16" fmla="*/ 202842 w 20"/>
                <a:gd name="T17" fmla="*/ 125256 h 20"/>
                <a:gd name="T18" fmla="*/ 126776 w 20"/>
                <a:gd name="T19" fmla="*/ 62628 h 2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0" h="20">
                  <a:moveTo>
                    <a:pt x="10" y="20"/>
                  </a:moveTo>
                  <a:cubicBezTo>
                    <a:pt x="5" y="20"/>
                    <a:pt x="0" y="16"/>
                    <a:pt x="0" y="10"/>
                  </a:cubicBezTo>
                  <a:cubicBezTo>
                    <a:pt x="0" y="5"/>
                    <a:pt x="5" y="0"/>
                    <a:pt x="10" y="0"/>
                  </a:cubicBezTo>
                  <a:cubicBezTo>
                    <a:pt x="16" y="0"/>
                    <a:pt x="20" y="5"/>
                    <a:pt x="20" y="10"/>
                  </a:cubicBezTo>
                  <a:cubicBezTo>
                    <a:pt x="20" y="16"/>
                    <a:pt x="16" y="20"/>
                    <a:pt x="10" y="20"/>
                  </a:cubicBezTo>
                  <a:close/>
                  <a:moveTo>
                    <a:pt x="10" y="5"/>
                  </a:moveTo>
                  <a:cubicBezTo>
                    <a:pt x="7" y="5"/>
                    <a:pt x="5" y="7"/>
                    <a:pt x="5" y="10"/>
                  </a:cubicBezTo>
                  <a:cubicBezTo>
                    <a:pt x="5" y="14"/>
                    <a:pt x="7" y="16"/>
                    <a:pt x="10" y="16"/>
                  </a:cubicBezTo>
                  <a:cubicBezTo>
                    <a:pt x="14" y="16"/>
                    <a:pt x="16" y="14"/>
                    <a:pt x="16" y="10"/>
                  </a:cubicBezTo>
                  <a:cubicBezTo>
                    <a:pt x="16" y="7"/>
                    <a:pt x="14" y="5"/>
                    <a:pt x="10" y="5"/>
                  </a:cubicBezTo>
                  <a:close/>
                </a:path>
              </a:pathLst>
            </a:custGeom>
            <a:grpFill/>
            <a:ln>
              <a:noFill/>
            </a:ln>
          </p:spPr>
          <p:txBody>
            <a:bodyPr/>
            <a:lstStyle/>
            <a:p>
              <a:pPr defTabSz="914400" eaLnBrk="1" fontAlgn="auto" hangingPunct="1">
                <a:spcBef>
                  <a:spcPct val="0"/>
                </a:spcBef>
                <a:spcAft>
                  <a:spcPct val="0"/>
                </a:spcAft>
                <a:defRPr/>
              </a:pPr>
              <a:endParaRPr lang="zh-CN" altLang="en-US">
                <a:solidFill>
                  <a:prstClr val="black"/>
                </a:solidFill>
                <a:latin typeface="宋体" panose="02010600030101010101" pitchFamily="2" charset="-122"/>
                <a:ea typeface="宋体" panose="02010600030101010101" pitchFamily="2" charset="-122"/>
              </a:endParaRPr>
            </a:p>
          </p:txBody>
        </p:sp>
        <p:sp>
          <p:nvSpPr>
            <p:cNvPr id="29" name="Freeform 25"/>
            <p:cNvSpPr>
              <a:spLocks noEditPoints="1"/>
            </p:cNvSpPr>
            <p:nvPr/>
          </p:nvSpPr>
          <p:spPr bwMode="auto">
            <a:xfrm>
              <a:off x="6551613" y="3752783"/>
              <a:ext cx="252412" cy="250825"/>
            </a:xfrm>
            <a:custGeom>
              <a:avLst/>
              <a:gdLst>
                <a:gd name="T0" fmla="*/ 126075 w 20"/>
                <a:gd name="T1" fmla="*/ 250512 h 20"/>
                <a:gd name="T2" fmla="*/ 0 w 20"/>
                <a:gd name="T3" fmla="*/ 125256 h 20"/>
                <a:gd name="T4" fmla="*/ 126075 w 20"/>
                <a:gd name="T5" fmla="*/ 0 h 20"/>
                <a:gd name="T6" fmla="*/ 252150 w 20"/>
                <a:gd name="T7" fmla="*/ 125256 h 20"/>
                <a:gd name="T8" fmla="*/ 126075 w 20"/>
                <a:gd name="T9" fmla="*/ 250512 h 20"/>
                <a:gd name="T10" fmla="*/ 126075 w 20"/>
                <a:gd name="T11" fmla="*/ 50102 h 20"/>
                <a:gd name="T12" fmla="*/ 50430 w 20"/>
                <a:gd name="T13" fmla="*/ 125256 h 20"/>
                <a:gd name="T14" fmla="*/ 126075 w 20"/>
                <a:gd name="T15" fmla="*/ 200410 h 20"/>
                <a:gd name="T16" fmla="*/ 201720 w 20"/>
                <a:gd name="T17" fmla="*/ 125256 h 20"/>
                <a:gd name="T18" fmla="*/ 126075 w 20"/>
                <a:gd name="T19" fmla="*/ 50102 h 2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0" h="20">
                  <a:moveTo>
                    <a:pt x="10" y="20"/>
                  </a:moveTo>
                  <a:cubicBezTo>
                    <a:pt x="4" y="20"/>
                    <a:pt x="0" y="15"/>
                    <a:pt x="0" y="10"/>
                  </a:cubicBezTo>
                  <a:cubicBezTo>
                    <a:pt x="0" y="4"/>
                    <a:pt x="4" y="0"/>
                    <a:pt x="10" y="0"/>
                  </a:cubicBezTo>
                  <a:cubicBezTo>
                    <a:pt x="16" y="0"/>
                    <a:pt x="20" y="4"/>
                    <a:pt x="20" y="10"/>
                  </a:cubicBezTo>
                  <a:cubicBezTo>
                    <a:pt x="20" y="15"/>
                    <a:pt x="16" y="20"/>
                    <a:pt x="10" y="20"/>
                  </a:cubicBezTo>
                  <a:close/>
                  <a:moveTo>
                    <a:pt x="10" y="4"/>
                  </a:moveTo>
                  <a:cubicBezTo>
                    <a:pt x="7" y="4"/>
                    <a:pt x="4" y="7"/>
                    <a:pt x="4" y="10"/>
                  </a:cubicBezTo>
                  <a:cubicBezTo>
                    <a:pt x="4" y="13"/>
                    <a:pt x="7" y="16"/>
                    <a:pt x="10" y="16"/>
                  </a:cubicBezTo>
                  <a:cubicBezTo>
                    <a:pt x="13" y="16"/>
                    <a:pt x="16" y="13"/>
                    <a:pt x="16" y="10"/>
                  </a:cubicBezTo>
                  <a:cubicBezTo>
                    <a:pt x="16" y="7"/>
                    <a:pt x="13" y="4"/>
                    <a:pt x="10" y="4"/>
                  </a:cubicBezTo>
                  <a:close/>
                </a:path>
              </a:pathLst>
            </a:custGeom>
            <a:grpFill/>
            <a:ln>
              <a:noFill/>
            </a:ln>
          </p:spPr>
          <p:txBody>
            <a:bodyPr/>
            <a:lstStyle/>
            <a:p>
              <a:pPr defTabSz="914400" eaLnBrk="1" fontAlgn="auto" hangingPunct="1">
                <a:spcBef>
                  <a:spcPct val="0"/>
                </a:spcBef>
                <a:spcAft>
                  <a:spcPct val="0"/>
                </a:spcAft>
                <a:defRPr/>
              </a:pPr>
              <a:endParaRPr lang="zh-CN" altLang="en-US">
                <a:solidFill>
                  <a:prstClr val="black"/>
                </a:solidFill>
                <a:latin typeface="宋体" panose="02010600030101010101" pitchFamily="2" charset="-122"/>
                <a:ea typeface="宋体" panose="02010600030101010101" pitchFamily="2" charset="-122"/>
              </a:endParaRPr>
            </a:p>
          </p:txBody>
        </p:sp>
        <p:sp>
          <p:nvSpPr>
            <p:cNvPr id="30" name="Freeform 26"/>
            <p:cNvSpPr/>
            <p:nvPr/>
          </p:nvSpPr>
          <p:spPr bwMode="auto">
            <a:xfrm>
              <a:off x="898525" y="3852795"/>
              <a:ext cx="847725" cy="1127125"/>
            </a:xfrm>
            <a:custGeom>
              <a:avLst/>
              <a:gdLst>
                <a:gd name="T0" fmla="*/ 37823 w 605"/>
                <a:gd name="T1" fmla="*/ 1127996 h 815"/>
                <a:gd name="T2" fmla="*/ 0 w 605"/>
                <a:gd name="T3" fmla="*/ 1103083 h 815"/>
                <a:gd name="T4" fmla="*/ 822291 w 605"/>
                <a:gd name="T5" fmla="*/ 0 h 815"/>
                <a:gd name="T6" fmla="*/ 847506 w 605"/>
                <a:gd name="T7" fmla="*/ 24913 h 815"/>
                <a:gd name="T8" fmla="*/ 37823 w 605"/>
                <a:gd name="T9" fmla="*/ 1127996 h 81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05" h="815">
                  <a:moveTo>
                    <a:pt x="27" y="815"/>
                  </a:moveTo>
                  <a:lnTo>
                    <a:pt x="0" y="797"/>
                  </a:lnTo>
                  <a:lnTo>
                    <a:pt x="587" y="0"/>
                  </a:lnTo>
                  <a:lnTo>
                    <a:pt x="605" y="18"/>
                  </a:lnTo>
                  <a:lnTo>
                    <a:pt x="27" y="815"/>
                  </a:lnTo>
                  <a:close/>
                </a:path>
              </a:pathLst>
            </a:custGeom>
            <a:grpFill/>
            <a:ln>
              <a:noFill/>
            </a:ln>
          </p:spPr>
          <p:txBody>
            <a:bodyPr/>
            <a:lstStyle/>
            <a:p>
              <a:pPr defTabSz="914400" eaLnBrk="1" fontAlgn="auto" hangingPunct="1">
                <a:spcBef>
                  <a:spcPct val="0"/>
                </a:spcBef>
                <a:spcAft>
                  <a:spcPct val="0"/>
                </a:spcAft>
                <a:defRPr/>
              </a:pPr>
              <a:endParaRPr lang="zh-CN" altLang="en-US">
                <a:solidFill>
                  <a:prstClr val="black"/>
                </a:solidFill>
                <a:latin typeface="宋体" panose="02010600030101010101" pitchFamily="2" charset="-122"/>
                <a:ea typeface="宋体" panose="02010600030101010101" pitchFamily="2" charset="-122"/>
              </a:endParaRPr>
            </a:p>
          </p:txBody>
        </p:sp>
        <p:sp>
          <p:nvSpPr>
            <p:cNvPr id="31" name="Freeform 27"/>
            <p:cNvSpPr/>
            <p:nvPr/>
          </p:nvSpPr>
          <p:spPr bwMode="auto">
            <a:xfrm>
              <a:off x="1873250" y="3814695"/>
              <a:ext cx="504825" cy="827088"/>
            </a:xfrm>
            <a:custGeom>
              <a:avLst/>
              <a:gdLst>
                <a:gd name="T0" fmla="*/ 467879 w 361"/>
                <a:gd name="T1" fmla="*/ 826275 h 597"/>
                <a:gd name="T2" fmla="*/ 0 w 361"/>
                <a:gd name="T3" fmla="*/ 24913 h 597"/>
                <a:gd name="T4" fmla="*/ 37823 w 361"/>
                <a:gd name="T5" fmla="*/ 0 h 597"/>
                <a:gd name="T6" fmla="*/ 505702 w 361"/>
                <a:gd name="T7" fmla="*/ 813819 h 597"/>
                <a:gd name="T8" fmla="*/ 467879 w 361"/>
                <a:gd name="T9" fmla="*/ 826275 h 59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1" h="597">
                  <a:moveTo>
                    <a:pt x="334" y="597"/>
                  </a:moveTo>
                  <a:lnTo>
                    <a:pt x="0" y="18"/>
                  </a:lnTo>
                  <a:lnTo>
                    <a:pt x="27" y="0"/>
                  </a:lnTo>
                  <a:lnTo>
                    <a:pt x="361" y="588"/>
                  </a:lnTo>
                  <a:lnTo>
                    <a:pt x="334" y="597"/>
                  </a:lnTo>
                  <a:close/>
                </a:path>
              </a:pathLst>
            </a:custGeom>
            <a:grpFill/>
            <a:ln>
              <a:noFill/>
            </a:ln>
          </p:spPr>
          <p:txBody>
            <a:bodyPr/>
            <a:lstStyle/>
            <a:p>
              <a:pPr defTabSz="914400" eaLnBrk="1" fontAlgn="auto" hangingPunct="1">
                <a:spcBef>
                  <a:spcPct val="0"/>
                </a:spcBef>
                <a:spcAft>
                  <a:spcPct val="0"/>
                </a:spcAft>
                <a:defRPr/>
              </a:pPr>
              <a:endParaRPr lang="zh-CN" altLang="en-US">
                <a:solidFill>
                  <a:prstClr val="black"/>
                </a:solidFill>
                <a:latin typeface="宋体" panose="02010600030101010101" pitchFamily="2" charset="-122"/>
                <a:ea typeface="宋体" panose="02010600030101010101" pitchFamily="2" charset="-122"/>
              </a:endParaRPr>
            </a:p>
          </p:txBody>
        </p:sp>
        <p:sp>
          <p:nvSpPr>
            <p:cNvPr id="32" name="Freeform 28"/>
            <p:cNvSpPr/>
            <p:nvPr/>
          </p:nvSpPr>
          <p:spPr bwMode="auto">
            <a:xfrm>
              <a:off x="2493963" y="3552758"/>
              <a:ext cx="795337" cy="1101725"/>
            </a:xfrm>
            <a:custGeom>
              <a:avLst/>
              <a:gdLst>
                <a:gd name="T0" fmla="*/ 25215 w 568"/>
                <a:gd name="T1" fmla="*/ 1101699 h 796"/>
                <a:gd name="T2" fmla="*/ 0 w 568"/>
                <a:gd name="T3" fmla="*/ 1076786 h 796"/>
                <a:gd name="T4" fmla="*/ 757852 w 568"/>
                <a:gd name="T5" fmla="*/ 0 h 796"/>
                <a:gd name="T6" fmla="*/ 795675 w 568"/>
                <a:gd name="T7" fmla="*/ 24913 h 796"/>
                <a:gd name="T8" fmla="*/ 25215 w 568"/>
                <a:gd name="T9" fmla="*/ 1101699 h 79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8" h="796">
                  <a:moveTo>
                    <a:pt x="18" y="796"/>
                  </a:moveTo>
                  <a:lnTo>
                    <a:pt x="0" y="778"/>
                  </a:lnTo>
                  <a:lnTo>
                    <a:pt x="541" y="0"/>
                  </a:lnTo>
                  <a:lnTo>
                    <a:pt x="568" y="18"/>
                  </a:lnTo>
                  <a:lnTo>
                    <a:pt x="18" y="796"/>
                  </a:lnTo>
                  <a:close/>
                </a:path>
              </a:pathLst>
            </a:custGeom>
            <a:grpFill/>
            <a:ln>
              <a:noFill/>
            </a:ln>
          </p:spPr>
          <p:txBody>
            <a:bodyPr/>
            <a:lstStyle/>
            <a:p>
              <a:pPr defTabSz="914400" eaLnBrk="1" fontAlgn="auto" hangingPunct="1">
                <a:spcBef>
                  <a:spcPct val="0"/>
                </a:spcBef>
                <a:spcAft>
                  <a:spcPct val="0"/>
                </a:spcAft>
                <a:defRPr/>
              </a:pPr>
              <a:endParaRPr lang="zh-CN" altLang="en-US">
                <a:solidFill>
                  <a:prstClr val="black"/>
                </a:solidFill>
                <a:latin typeface="宋体" panose="02010600030101010101" pitchFamily="2" charset="-122"/>
                <a:ea typeface="宋体" panose="02010600030101010101" pitchFamily="2" charset="-122"/>
              </a:endParaRPr>
            </a:p>
          </p:txBody>
        </p:sp>
        <p:sp>
          <p:nvSpPr>
            <p:cNvPr id="33" name="Freeform 29"/>
            <p:cNvSpPr/>
            <p:nvPr/>
          </p:nvSpPr>
          <p:spPr bwMode="auto">
            <a:xfrm>
              <a:off x="3376613" y="3552758"/>
              <a:ext cx="811212" cy="688975"/>
            </a:xfrm>
            <a:custGeom>
              <a:avLst/>
              <a:gdLst>
                <a:gd name="T0" fmla="*/ 784468 w 578"/>
                <a:gd name="T1" fmla="*/ 689254 h 498"/>
                <a:gd name="T2" fmla="*/ 0 w 578"/>
                <a:gd name="T3" fmla="*/ 24913 h 498"/>
                <a:gd name="T4" fmla="*/ 25215 w 578"/>
                <a:gd name="T5" fmla="*/ 0 h 498"/>
                <a:gd name="T6" fmla="*/ 809683 w 578"/>
                <a:gd name="T7" fmla="*/ 664341 h 498"/>
                <a:gd name="T8" fmla="*/ 784468 w 578"/>
                <a:gd name="T9" fmla="*/ 689254 h 4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78" h="498">
                  <a:moveTo>
                    <a:pt x="560" y="498"/>
                  </a:moveTo>
                  <a:lnTo>
                    <a:pt x="0" y="18"/>
                  </a:lnTo>
                  <a:lnTo>
                    <a:pt x="18" y="0"/>
                  </a:lnTo>
                  <a:lnTo>
                    <a:pt x="578" y="480"/>
                  </a:lnTo>
                  <a:lnTo>
                    <a:pt x="560" y="498"/>
                  </a:lnTo>
                  <a:close/>
                </a:path>
              </a:pathLst>
            </a:custGeom>
            <a:grpFill/>
            <a:ln>
              <a:noFill/>
            </a:ln>
          </p:spPr>
          <p:txBody>
            <a:bodyPr/>
            <a:lstStyle/>
            <a:p>
              <a:pPr defTabSz="914400" eaLnBrk="1" fontAlgn="auto" hangingPunct="1">
                <a:spcBef>
                  <a:spcPct val="0"/>
                </a:spcBef>
                <a:spcAft>
                  <a:spcPct val="0"/>
                </a:spcAft>
                <a:defRPr/>
              </a:pPr>
              <a:endParaRPr lang="zh-CN" altLang="en-US">
                <a:solidFill>
                  <a:prstClr val="black"/>
                </a:solidFill>
                <a:latin typeface="宋体" panose="02010600030101010101" pitchFamily="2" charset="-122"/>
                <a:ea typeface="宋体" panose="02010600030101010101" pitchFamily="2" charset="-122"/>
              </a:endParaRPr>
            </a:p>
          </p:txBody>
        </p:sp>
        <p:sp>
          <p:nvSpPr>
            <p:cNvPr id="34" name="Freeform 30"/>
            <p:cNvSpPr/>
            <p:nvPr/>
          </p:nvSpPr>
          <p:spPr bwMode="auto">
            <a:xfrm>
              <a:off x="4338638" y="3589270"/>
              <a:ext cx="909637" cy="714375"/>
            </a:xfrm>
            <a:custGeom>
              <a:avLst/>
              <a:gdLst>
                <a:gd name="T0" fmla="*/ 25215 w 650"/>
                <a:gd name="T1" fmla="*/ 714167 h 516"/>
                <a:gd name="T2" fmla="*/ 0 w 650"/>
                <a:gd name="T3" fmla="*/ 676798 h 516"/>
                <a:gd name="T4" fmla="*/ 885328 w 650"/>
                <a:gd name="T5" fmla="*/ 0 h 516"/>
                <a:gd name="T6" fmla="*/ 910543 w 650"/>
                <a:gd name="T7" fmla="*/ 37369 h 516"/>
                <a:gd name="T8" fmla="*/ 25215 w 650"/>
                <a:gd name="T9" fmla="*/ 714167 h 51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50" h="516">
                  <a:moveTo>
                    <a:pt x="18" y="516"/>
                  </a:moveTo>
                  <a:lnTo>
                    <a:pt x="0" y="489"/>
                  </a:lnTo>
                  <a:lnTo>
                    <a:pt x="632" y="0"/>
                  </a:lnTo>
                  <a:lnTo>
                    <a:pt x="650" y="27"/>
                  </a:lnTo>
                  <a:lnTo>
                    <a:pt x="18" y="516"/>
                  </a:lnTo>
                  <a:close/>
                </a:path>
              </a:pathLst>
            </a:custGeom>
            <a:grpFill/>
            <a:ln>
              <a:noFill/>
            </a:ln>
          </p:spPr>
          <p:txBody>
            <a:bodyPr/>
            <a:lstStyle/>
            <a:p>
              <a:pPr defTabSz="914400" eaLnBrk="1" fontAlgn="auto" hangingPunct="1">
                <a:spcBef>
                  <a:spcPct val="0"/>
                </a:spcBef>
                <a:spcAft>
                  <a:spcPct val="0"/>
                </a:spcAft>
                <a:defRPr/>
              </a:pPr>
              <a:endParaRPr lang="zh-CN" altLang="en-US">
                <a:solidFill>
                  <a:prstClr val="black"/>
                </a:solidFill>
                <a:latin typeface="宋体" panose="02010600030101010101" pitchFamily="2" charset="-122"/>
                <a:ea typeface="宋体" panose="02010600030101010101" pitchFamily="2" charset="-122"/>
              </a:endParaRPr>
            </a:p>
          </p:txBody>
        </p:sp>
        <p:sp>
          <p:nvSpPr>
            <p:cNvPr id="35" name="Freeform 31"/>
            <p:cNvSpPr/>
            <p:nvPr/>
          </p:nvSpPr>
          <p:spPr bwMode="auto">
            <a:xfrm>
              <a:off x="5402263" y="3527358"/>
              <a:ext cx="1187450" cy="349250"/>
            </a:xfrm>
            <a:custGeom>
              <a:avLst/>
              <a:gdLst>
                <a:gd name="T0" fmla="*/ 1175301 w 848"/>
                <a:gd name="T1" fmla="*/ 350164 h 253"/>
                <a:gd name="T2" fmla="*/ 0 w 848"/>
                <a:gd name="T3" fmla="*/ 37369 h 253"/>
                <a:gd name="T4" fmla="*/ 12608 w 848"/>
                <a:gd name="T5" fmla="*/ 0 h 253"/>
                <a:gd name="T6" fmla="*/ 1187909 w 848"/>
                <a:gd name="T7" fmla="*/ 312795 h 253"/>
                <a:gd name="T8" fmla="*/ 1175301 w 848"/>
                <a:gd name="T9" fmla="*/ 350164 h 25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47" h="253">
                  <a:moveTo>
                    <a:pt x="839" y="253"/>
                  </a:moveTo>
                  <a:lnTo>
                    <a:pt x="0" y="27"/>
                  </a:lnTo>
                  <a:lnTo>
                    <a:pt x="9" y="0"/>
                  </a:lnTo>
                  <a:lnTo>
                    <a:pt x="848" y="226"/>
                  </a:lnTo>
                  <a:lnTo>
                    <a:pt x="839" y="253"/>
                  </a:lnTo>
                  <a:close/>
                </a:path>
              </a:pathLst>
            </a:custGeom>
            <a:grpFill/>
            <a:ln>
              <a:noFill/>
            </a:ln>
          </p:spPr>
          <p:txBody>
            <a:bodyPr/>
            <a:lstStyle/>
            <a:p>
              <a:pPr defTabSz="914400" eaLnBrk="1" fontAlgn="auto" hangingPunct="1">
                <a:spcBef>
                  <a:spcPct val="0"/>
                </a:spcBef>
                <a:spcAft>
                  <a:spcPct val="0"/>
                </a:spcAft>
                <a:defRPr/>
              </a:pPr>
              <a:endParaRPr lang="zh-CN" altLang="en-US">
                <a:solidFill>
                  <a:prstClr val="black"/>
                </a:solidFill>
                <a:latin typeface="宋体" panose="02010600030101010101" pitchFamily="2" charset="-122"/>
                <a:ea typeface="宋体" panose="02010600030101010101" pitchFamily="2" charset="-122"/>
              </a:endParaRPr>
            </a:p>
          </p:txBody>
        </p:sp>
      </p:grpSp>
      <p:sp>
        <p:nvSpPr>
          <p:cNvPr id="36" name="Freeform 7"/>
          <p:cNvSpPr/>
          <p:nvPr/>
        </p:nvSpPr>
        <p:spPr bwMode="auto">
          <a:xfrm rot="10800000">
            <a:off x="3087688" y="2487613"/>
            <a:ext cx="277812" cy="438150"/>
          </a:xfrm>
          <a:prstGeom prst="triangle">
            <a:avLst>
              <a:gd name="adj" fmla="val 50000"/>
            </a:avLst>
          </a:prstGeom>
          <a:solidFill>
            <a:schemeClr val="accent3"/>
          </a:solidFill>
          <a:ln>
            <a:noFil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9pPr>
          </a:lstStyle>
          <a:p>
            <a:pPr defTabSz="914400" eaLnBrk="1" hangingPunct="1">
              <a:lnSpc>
                <a:spcPct val="100000"/>
              </a:lnSpc>
              <a:spcBef>
                <a:spcPct val="0"/>
              </a:spcBef>
              <a:buFontTx/>
              <a:buNone/>
            </a:pPr>
            <a:endParaRPr lang="zh-CN" altLang="en-US" sz="1800">
              <a:solidFill>
                <a:srgbClr val="FFFFFF"/>
              </a:solidFill>
            </a:endParaRPr>
          </a:p>
        </p:txBody>
      </p:sp>
      <p:grpSp>
        <p:nvGrpSpPr>
          <p:cNvPr id="37" name="组合 36"/>
          <p:cNvGrpSpPr/>
          <p:nvPr/>
        </p:nvGrpSpPr>
        <p:grpSpPr>
          <a:xfrm>
            <a:off x="923925" y="3001895"/>
            <a:ext cx="6551613" cy="2178050"/>
            <a:chOff x="923925" y="3001895"/>
            <a:chExt cx="6551613" cy="2178050"/>
          </a:xfrm>
          <a:solidFill>
            <a:schemeClr val="accent3"/>
          </a:solidFill>
        </p:grpSpPr>
        <p:sp>
          <p:nvSpPr>
            <p:cNvPr id="38" name="Freeform 32"/>
            <p:cNvSpPr>
              <a:spLocks noEditPoints="1"/>
            </p:cNvSpPr>
            <p:nvPr/>
          </p:nvSpPr>
          <p:spPr bwMode="auto">
            <a:xfrm>
              <a:off x="3074988" y="3001895"/>
              <a:ext cx="265112" cy="249238"/>
            </a:xfrm>
            <a:custGeom>
              <a:avLst/>
              <a:gdLst>
                <a:gd name="T0" fmla="*/ 126075 w 21"/>
                <a:gd name="T1" fmla="*/ 250512 h 20"/>
                <a:gd name="T2" fmla="*/ 0 w 21"/>
                <a:gd name="T3" fmla="*/ 125256 h 20"/>
                <a:gd name="T4" fmla="*/ 126075 w 21"/>
                <a:gd name="T5" fmla="*/ 0 h 20"/>
                <a:gd name="T6" fmla="*/ 264758 w 21"/>
                <a:gd name="T7" fmla="*/ 125256 h 20"/>
                <a:gd name="T8" fmla="*/ 126075 w 21"/>
                <a:gd name="T9" fmla="*/ 250512 h 20"/>
                <a:gd name="T10" fmla="*/ 126075 w 21"/>
                <a:gd name="T11" fmla="*/ 50102 h 20"/>
                <a:gd name="T12" fmla="*/ 63038 w 21"/>
                <a:gd name="T13" fmla="*/ 125256 h 20"/>
                <a:gd name="T14" fmla="*/ 126075 w 21"/>
                <a:gd name="T15" fmla="*/ 200410 h 20"/>
                <a:gd name="T16" fmla="*/ 201720 w 21"/>
                <a:gd name="T17" fmla="*/ 125256 h 20"/>
                <a:gd name="T18" fmla="*/ 126075 w 21"/>
                <a:gd name="T19" fmla="*/ 50102 h 2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1" h="20">
                  <a:moveTo>
                    <a:pt x="10" y="20"/>
                  </a:moveTo>
                  <a:cubicBezTo>
                    <a:pt x="5" y="20"/>
                    <a:pt x="0" y="15"/>
                    <a:pt x="0" y="10"/>
                  </a:cubicBezTo>
                  <a:cubicBezTo>
                    <a:pt x="0" y="4"/>
                    <a:pt x="5" y="0"/>
                    <a:pt x="10" y="0"/>
                  </a:cubicBezTo>
                  <a:cubicBezTo>
                    <a:pt x="16" y="0"/>
                    <a:pt x="21" y="4"/>
                    <a:pt x="21" y="10"/>
                  </a:cubicBezTo>
                  <a:cubicBezTo>
                    <a:pt x="21" y="15"/>
                    <a:pt x="16" y="20"/>
                    <a:pt x="10" y="20"/>
                  </a:cubicBezTo>
                  <a:close/>
                  <a:moveTo>
                    <a:pt x="10" y="4"/>
                  </a:moveTo>
                  <a:cubicBezTo>
                    <a:pt x="7" y="4"/>
                    <a:pt x="5" y="7"/>
                    <a:pt x="5" y="10"/>
                  </a:cubicBezTo>
                  <a:cubicBezTo>
                    <a:pt x="5" y="13"/>
                    <a:pt x="7" y="16"/>
                    <a:pt x="10" y="16"/>
                  </a:cubicBezTo>
                  <a:cubicBezTo>
                    <a:pt x="14" y="16"/>
                    <a:pt x="16" y="13"/>
                    <a:pt x="16" y="10"/>
                  </a:cubicBezTo>
                  <a:cubicBezTo>
                    <a:pt x="16" y="7"/>
                    <a:pt x="14" y="4"/>
                    <a:pt x="10" y="4"/>
                  </a:cubicBezTo>
                  <a:close/>
                </a:path>
              </a:pathLst>
            </a:custGeom>
            <a:grpFill/>
            <a:ln>
              <a:noFill/>
            </a:ln>
          </p:spPr>
          <p:txBody>
            <a:bodyPr/>
            <a:lstStyle/>
            <a:p>
              <a:pPr defTabSz="914400" eaLnBrk="1" fontAlgn="auto" hangingPunct="1">
                <a:spcBef>
                  <a:spcPct val="0"/>
                </a:spcBef>
                <a:spcAft>
                  <a:spcPct val="0"/>
                </a:spcAft>
                <a:defRPr/>
              </a:pPr>
              <a:endParaRPr lang="zh-CN" altLang="en-US">
                <a:solidFill>
                  <a:prstClr val="black"/>
                </a:solidFill>
                <a:latin typeface="宋体" panose="02010600030101010101" pitchFamily="2" charset="-122"/>
                <a:ea typeface="宋体" panose="02010600030101010101" pitchFamily="2" charset="-122"/>
              </a:endParaRPr>
            </a:p>
          </p:txBody>
        </p:sp>
        <p:sp>
          <p:nvSpPr>
            <p:cNvPr id="39" name="Freeform 33"/>
            <p:cNvSpPr>
              <a:spLocks noEditPoints="1"/>
            </p:cNvSpPr>
            <p:nvPr/>
          </p:nvSpPr>
          <p:spPr bwMode="auto">
            <a:xfrm>
              <a:off x="2138363" y="3678170"/>
              <a:ext cx="252412" cy="250825"/>
            </a:xfrm>
            <a:custGeom>
              <a:avLst/>
              <a:gdLst>
                <a:gd name="T0" fmla="*/ 126075 w 20"/>
                <a:gd name="T1" fmla="*/ 250512 h 20"/>
                <a:gd name="T2" fmla="*/ 0 w 20"/>
                <a:gd name="T3" fmla="*/ 125256 h 20"/>
                <a:gd name="T4" fmla="*/ 126075 w 20"/>
                <a:gd name="T5" fmla="*/ 0 h 20"/>
                <a:gd name="T6" fmla="*/ 252150 w 20"/>
                <a:gd name="T7" fmla="*/ 125256 h 20"/>
                <a:gd name="T8" fmla="*/ 126075 w 20"/>
                <a:gd name="T9" fmla="*/ 250512 h 20"/>
                <a:gd name="T10" fmla="*/ 126075 w 20"/>
                <a:gd name="T11" fmla="*/ 50102 h 20"/>
                <a:gd name="T12" fmla="*/ 63038 w 20"/>
                <a:gd name="T13" fmla="*/ 125256 h 20"/>
                <a:gd name="T14" fmla="*/ 126075 w 20"/>
                <a:gd name="T15" fmla="*/ 187884 h 20"/>
                <a:gd name="T16" fmla="*/ 201720 w 20"/>
                <a:gd name="T17" fmla="*/ 125256 h 20"/>
                <a:gd name="T18" fmla="*/ 126075 w 20"/>
                <a:gd name="T19" fmla="*/ 50102 h 2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0" h="20">
                  <a:moveTo>
                    <a:pt x="10" y="20"/>
                  </a:moveTo>
                  <a:cubicBezTo>
                    <a:pt x="5" y="20"/>
                    <a:pt x="0" y="15"/>
                    <a:pt x="0" y="10"/>
                  </a:cubicBezTo>
                  <a:cubicBezTo>
                    <a:pt x="0" y="4"/>
                    <a:pt x="5" y="0"/>
                    <a:pt x="10" y="0"/>
                  </a:cubicBezTo>
                  <a:cubicBezTo>
                    <a:pt x="16" y="0"/>
                    <a:pt x="20" y="4"/>
                    <a:pt x="20" y="10"/>
                  </a:cubicBezTo>
                  <a:cubicBezTo>
                    <a:pt x="20" y="15"/>
                    <a:pt x="16" y="20"/>
                    <a:pt x="10" y="20"/>
                  </a:cubicBezTo>
                  <a:close/>
                  <a:moveTo>
                    <a:pt x="10" y="4"/>
                  </a:moveTo>
                  <a:cubicBezTo>
                    <a:pt x="7" y="4"/>
                    <a:pt x="5" y="6"/>
                    <a:pt x="5" y="10"/>
                  </a:cubicBezTo>
                  <a:cubicBezTo>
                    <a:pt x="5" y="13"/>
                    <a:pt x="7" y="15"/>
                    <a:pt x="10" y="15"/>
                  </a:cubicBezTo>
                  <a:cubicBezTo>
                    <a:pt x="13" y="15"/>
                    <a:pt x="16" y="13"/>
                    <a:pt x="16" y="10"/>
                  </a:cubicBezTo>
                  <a:cubicBezTo>
                    <a:pt x="16" y="6"/>
                    <a:pt x="13" y="4"/>
                    <a:pt x="10" y="4"/>
                  </a:cubicBezTo>
                  <a:close/>
                </a:path>
              </a:pathLst>
            </a:custGeom>
            <a:grpFill/>
            <a:ln>
              <a:noFill/>
            </a:ln>
          </p:spPr>
          <p:txBody>
            <a:bodyPr/>
            <a:lstStyle/>
            <a:p>
              <a:pPr defTabSz="914400" eaLnBrk="1" fontAlgn="auto" hangingPunct="1">
                <a:spcBef>
                  <a:spcPct val="0"/>
                </a:spcBef>
                <a:spcAft>
                  <a:spcPct val="0"/>
                </a:spcAft>
                <a:defRPr/>
              </a:pPr>
              <a:endParaRPr lang="zh-CN" altLang="en-US">
                <a:solidFill>
                  <a:prstClr val="black"/>
                </a:solidFill>
                <a:latin typeface="宋体" panose="02010600030101010101" pitchFamily="2" charset="-122"/>
                <a:ea typeface="宋体" panose="02010600030101010101" pitchFamily="2" charset="-122"/>
              </a:endParaRPr>
            </a:p>
          </p:txBody>
        </p:sp>
        <p:sp>
          <p:nvSpPr>
            <p:cNvPr id="40" name="Freeform 34"/>
            <p:cNvSpPr>
              <a:spLocks noEditPoints="1"/>
            </p:cNvSpPr>
            <p:nvPr/>
          </p:nvSpPr>
          <p:spPr bwMode="auto">
            <a:xfrm>
              <a:off x="3806825" y="3703570"/>
              <a:ext cx="254000" cy="261938"/>
            </a:xfrm>
            <a:custGeom>
              <a:avLst/>
              <a:gdLst>
                <a:gd name="T0" fmla="*/ 126776 w 20"/>
                <a:gd name="T1" fmla="*/ 262968 h 21"/>
                <a:gd name="T2" fmla="*/ 0 w 20"/>
                <a:gd name="T3" fmla="*/ 125223 h 21"/>
                <a:gd name="T4" fmla="*/ 126776 w 20"/>
                <a:gd name="T5" fmla="*/ 0 h 21"/>
                <a:gd name="T6" fmla="*/ 253552 w 20"/>
                <a:gd name="T7" fmla="*/ 125223 h 21"/>
                <a:gd name="T8" fmla="*/ 126776 w 20"/>
                <a:gd name="T9" fmla="*/ 262968 h 21"/>
                <a:gd name="T10" fmla="*/ 126776 w 20"/>
                <a:gd name="T11" fmla="*/ 62611 h 21"/>
                <a:gd name="T12" fmla="*/ 50710 w 20"/>
                <a:gd name="T13" fmla="*/ 125223 h 21"/>
                <a:gd name="T14" fmla="*/ 126776 w 20"/>
                <a:gd name="T15" fmla="*/ 200357 h 21"/>
                <a:gd name="T16" fmla="*/ 202842 w 20"/>
                <a:gd name="T17" fmla="*/ 125223 h 21"/>
                <a:gd name="T18" fmla="*/ 126776 w 20"/>
                <a:gd name="T19" fmla="*/ 62611 h 2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0" h="21">
                  <a:moveTo>
                    <a:pt x="10" y="21"/>
                  </a:moveTo>
                  <a:cubicBezTo>
                    <a:pt x="4" y="21"/>
                    <a:pt x="0" y="16"/>
                    <a:pt x="0" y="10"/>
                  </a:cubicBezTo>
                  <a:cubicBezTo>
                    <a:pt x="0" y="5"/>
                    <a:pt x="4" y="0"/>
                    <a:pt x="10" y="0"/>
                  </a:cubicBezTo>
                  <a:cubicBezTo>
                    <a:pt x="15" y="0"/>
                    <a:pt x="20" y="5"/>
                    <a:pt x="20" y="10"/>
                  </a:cubicBezTo>
                  <a:cubicBezTo>
                    <a:pt x="20" y="16"/>
                    <a:pt x="15" y="21"/>
                    <a:pt x="10" y="21"/>
                  </a:cubicBezTo>
                  <a:close/>
                  <a:moveTo>
                    <a:pt x="10" y="5"/>
                  </a:moveTo>
                  <a:cubicBezTo>
                    <a:pt x="7" y="5"/>
                    <a:pt x="4" y="7"/>
                    <a:pt x="4" y="10"/>
                  </a:cubicBezTo>
                  <a:cubicBezTo>
                    <a:pt x="4" y="14"/>
                    <a:pt x="7" y="16"/>
                    <a:pt x="10" y="16"/>
                  </a:cubicBezTo>
                  <a:cubicBezTo>
                    <a:pt x="13" y="16"/>
                    <a:pt x="16" y="14"/>
                    <a:pt x="16" y="10"/>
                  </a:cubicBezTo>
                  <a:cubicBezTo>
                    <a:pt x="16" y="7"/>
                    <a:pt x="13" y="5"/>
                    <a:pt x="10" y="5"/>
                  </a:cubicBezTo>
                  <a:close/>
                </a:path>
              </a:pathLst>
            </a:custGeom>
            <a:grpFill/>
            <a:ln>
              <a:noFill/>
            </a:ln>
          </p:spPr>
          <p:txBody>
            <a:bodyPr/>
            <a:lstStyle/>
            <a:p>
              <a:pPr defTabSz="914400" eaLnBrk="1" fontAlgn="auto" hangingPunct="1">
                <a:spcBef>
                  <a:spcPct val="0"/>
                </a:spcBef>
                <a:spcAft>
                  <a:spcPct val="0"/>
                </a:spcAft>
                <a:defRPr/>
              </a:pPr>
              <a:endParaRPr lang="zh-CN" altLang="en-US">
                <a:solidFill>
                  <a:prstClr val="black"/>
                </a:solidFill>
                <a:latin typeface="宋体" panose="02010600030101010101" pitchFamily="2" charset="-122"/>
                <a:ea typeface="宋体" panose="02010600030101010101" pitchFamily="2" charset="-122"/>
              </a:endParaRPr>
            </a:p>
          </p:txBody>
        </p:sp>
        <p:sp>
          <p:nvSpPr>
            <p:cNvPr id="41" name="Freeform 35"/>
            <p:cNvSpPr>
              <a:spLocks noEditPoints="1"/>
            </p:cNvSpPr>
            <p:nvPr/>
          </p:nvSpPr>
          <p:spPr bwMode="auto">
            <a:xfrm>
              <a:off x="4830763" y="4140133"/>
              <a:ext cx="254000" cy="250825"/>
            </a:xfrm>
            <a:custGeom>
              <a:avLst/>
              <a:gdLst>
                <a:gd name="T0" fmla="*/ 126776 w 20"/>
                <a:gd name="T1" fmla="*/ 250512 h 20"/>
                <a:gd name="T2" fmla="*/ 0 w 20"/>
                <a:gd name="T3" fmla="*/ 125256 h 20"/>
                <a:gd name="T4" fmla="*/ 126776 w 20"/>
                <a:gd name="T5" fmla="*/ 0 h 20"/>
                <a:gd name="T6" fmla="*/ 253552 w 20"/>
                <a:gd name="T7" fmla="*/ 125256 h 20"/>
                <a:gd name="T8" fmla="*/ 126776 w 20"/>
                <a:gd name="T9" fmla="*/ 250512 h 20"/>
                <a:gd name="T10" fmla="*/ 126776 w 20"/>
                <a:gd name="T11" fmla="*/ 50102 h 20"/>
                <a:gd name="T12" fmla="*/ 50710 w 20"/>
                <a:gd name="T13" fmla="*/ 125256 h 20"/>
                <a:gd name="T14" fmla="*/ 126776 w 20"/>
                <a:gd name="T15" fmla="*/ 187884 h 20"/>
                <a:gd name="T16" fmla="*/ 202842 w 20"/>
                <a:gd name="T17" fmla="*/ 125256 h 20"/>
                <a:gd name="T18" fmla="*/ 126776 w 20"/>
                <a:gd name="T19" fmla="*/ 50102 h 2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0" h="20">
                  <a:moveTo>
                    <a:pt x="10" y="20"/>
                  </a:moveTo>
                  <a:cubicBezTo>
                    <a:pt x="4" y="20"/>
                    <a:pt x="0" y="15"/>
                    <a:pt x="0" y="10"/>
                  </a:cubicBezTo>
                  <a:cubicBezTo>
                    <a:pt x="0" y="4"/>
                    <a:pt x="4" y="0"/>
                    <a:pt x="10" y="0"/>
                  </a:cubicBezTo>
                  <a:cubicBezTo>
                    <a:pt x="15" y="0"/>
                    <a:pt x="20" y="4"/>
                    <a:pt x="20" y="10"/>
                  </a:cubicBezTo>
                  <a:cubicBezTo>
                    <a:pt x="20" y="15"/>
                    <a:pt x="15" y="20"/>
                    <a:pt x="10" y="20"/>
                  </a:cubicBezTo>
                  <a:close/>
                  <a:moveTo>
                    <a:pt x="10" y="4"/>
                  </a:moveTo>
                  <a:cubicBezTo>
                    <a:pt x="7" y="4"/>
                    <a:pt x="4" y="7"/>
                    <a:pt x="4" y="10"/>
                  </a:cubicBezTo>
                  <a:cubicBezTo>
                    <a:pt x="4" y="13"/>
                    <a:pt x="7" y="15"/>
                    <a:pt x="10" y="15"/>
                  </a:cubicBezTo>
                  <a:cubicBezTo>
                    <a:pt x="13" y="15"/>
                    <a:pt x="16" y="13"/>
                    <a:pt x="16" y="10"/>
                  </a:cubicBezTo>
                  <a:cubicBezTo>
                    <a:pt x="16" y="7"/>
                    <a:pt x="13" y="4"/>
                    <a:pt x="10" y="4"/>
                  </a:cubicBezTo>
                  <a:close/>
                </a:path>
              </a:pathLst>
            </a:custGeom>
            <a:grpFill/>
            <a:ln>
              <a:noFill/>
            </a:ln>
          </p:spPr>
          <p:txBody>
            <a:bodyPr/>
            <a:lstStyle/>
            <a:p>
              <a:pPr defTabSz="914400" eaLnBrk="1" fontAlgn="auto" hangingPunct="1">
                <a:spcBef>
                  <a:spcPct val="0"/>
                </a:spcBef>
                <a:spcAft>
                  <a:spcPct val="0"/>
                </a:spcAft>
                <a:defRPr/>
              </a:pPr>
              <a:endParaRPr lang="zh-CN" altLang="en-US">
                <a:solidFill>
                  <a:prstClr val="black"/>
                </a:solidFill>
                <a:latin typeface="宋体" panose="02010600030101010101" pitchFamily="2" charset="-122"/>
                <a:ea typeface="宋体" panose="02010600030101010101" pitchFamily="2" charset="-122"/>
              </a:endParaRPr>
            </a:p>
          </p:txBody>
        </p:sp>
        <p:sp>
          <p:nvSpPr>
            <p:cNvPr id="42" name="Freeform 36"/>
            <p:cNvSpPr>
              <a:spLocks noEditPoints="1"/>
            </p:cNvSpPr>
            <p:nvPr/>
          </p:nvSpPr>
          <p:spPr bwMode="auto">
            <a:xfrm>
              <a:off x="5818188" y="3189220"/>
              <a:ext cx="252412" cy="250825"/>
            </a:xfrm>
            <a:custGeom>
              <a:avLst/>
              <a:gdLst>
                <a:gd name="T0" fmla="*/ 126776 w 20"/>
                <a:gd name="T1" fmla="*/ 250512 h 20"/>
                <a:gd name="T2" fmla="*/ 0 w 20"/>
                <a:gd name="T3" fmla="*/ 125256 h 20"/>
                <a:gd name="T4" fmla="*/ 126776 w 20"/>
                <a:gd name="T5" fmla="*/ 0 h 20"/>
                <a:gd name="T6" fmla="*/ 253552 w 20"/>
                <a:gd name="T7" fmla="*/ 125256 h 20"/>
                <a:gd name="T8" fmla="*/ 126776 w 20"/>
                <a:gd name="T9" fmla="*/ 250512 h 20"/>
                <a:gd name="T10" fmla="*/ 126776 w 20"/>
                <a:gd name="T11" fmla="*/ 62628 h 20"/>
                <a:gd name="T12" fmla="*/ 63388 w 20"/>
                <a:gd name="T13" fmla="*/ 125256 h 20"/>
                <a:gd name="T14" fmla="*/ 126776 w 20"/>
                <a:gd name="T15" fmla="*/ 200410 h 20"/>
                <a:gd name="T16" fmla="*/ 202842 w 20"/>
                <a:gd name="T17" fmla="*/ 125256 h 20"/>
                <a:gd name="T18" fmla="*/ 126776 w 20"/>
                <a:gd name="T19" fmla="*/ 62628 h 2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0" h="20">
                  <a:moveTo>
                    <a:pt x="10" y="20"/>
                  </a:moveTo>
                  <a:cubicBezTo>
                    <a:pt x="5" y="20"/>
                    <a:pt x="0" y="16"/>
                    <a:pt x="0" y="10"/>
                  </a:cubicBezTo>
                  <a:cubicBezTo>
                    <a:pt x="0" y="5"/>
                    <a:pt x="5" y="0"/>
                    <a:pt x="10" y="0"/>
                  </a:cubicBezTo>
                  <a:cubicBezTo>
                    <a:pt x="16" y="0"/>
                    <a:pt x="20" y="5"/>
                    <a:pt x="20" y="10"/>
                  </a:cubicBezTo>
                  <a:cubicBezTo>
                    <a:pt x="20" y="16"/>
                    <a:pt x="16" y="20"/>
                    <a:pt x="10" y="20"/>
                  </a:cubicBezTo>
                  <a:close/>
                  <a:moveTo>
                    <a:pt x="10" y="5"/>
                  </a:moveTo>
                  <a:cubicBezTo>
                    <a:pt x="7" y="5"/>
                    <a:pt x="5" y="7"/>
                    <a:pt x="5" y="10"/>
                  </a:cubicBezTo>
                  <a:cubicBezTo>
                    <a:pt x="5" y="14"/>
                    <a:pt x="7" y="16"/>
                    <a:pt x="10" y="16"/>
                  </a:cubicBezTo>
                  <a:cubicBezTo>
                    <a:pt x="14" y="16"/>
                    <a:pt x="16" y="14"/>
                    <a:pt x="16" y="10"/>
                  </a:cubicBezTo>
                  <a:cubicBezTo>
                    <a:pt x="16" y="7"/>
                    <a:pt x="14" y="5"/>
                    <a:pt x="10" y="5"/>
                  </a:cubicBezTo>
                  <a:close/>
                </a:path>
              </a:pathLst>
            </a:custGeom>
            <a:grpFill/>
            <a:ln>
              <a:noFill/>
            </a:ln>
          </p:spPr>
          <p:txBody>
            <a:bodyPr/>
            <a:lstStyle/>
            <a:p>
              <a:pPr defTabSz="914400" eaLnBrk="1" fontAlgn="auto" hangingPunct="1">
                <a:spcBef>
                  <a:spcPct val="0"/>
                </a:spcBef>
                <a:spcAft>
                  <a:spcPct val="0"/>
                </a:spcAft>
                <a:defRPr/>
              </a:pPr>
              <a:endParaRPr lang="zh-CN" altLang="en-US">
                <a:solidFill>
                  <a:prstClr val="black"/>
                </a:solidFill>
                <a:latin typeface="宋体" panose="02010600030101010101" pitchFamily="2" charset="-122"/>
                <a:ea typeface="宋体" panose="02010600030101010101" pitchFamily="2" charset="-122"/>
              </a:endParaRPr>
            </a:p>
          </p:txBody>
        </p:sp>
        <p:sp>
          <p:nvSpPr>
            <p:cNvPr id="43" name="Freeform 37"/>
            <p:cNvSpPr>
              <a:spLocks noEditPoints="1"/>
            </p:cNvSpPr>
            <p:nvPr/>
          </p:nvSpPr>
          <p:spPr bwMode="auto">
            <a:xfrm>
              <a:off x="7221538" y="3189220"/>
              <a:ext cx="254000" cy="250825"/>
            </a:xfrm>
            <a:custGeom>
              <a:avLst/>
              <a:gdLst>
                <a:gd name="T0" fmla="*/ 126776 w 20"/>
                <a:gd name="T1" fmla="*/ 250512 h 20"/>
                <a:gd name="T2" fmla="*/ 0 w 20"/>
                <a:gd name="T3" fmla="*/ 125256 h 20"/>
                <a:gd name="T4" fmla="*/ 126776 w 20"/>
                <a:gd name="T5" fmla="*/ 0 h 20"/>
                <a:gd name="T6" fmla="*/ 253552 w 20"/>
                <a:gd name="T7" fmla="*/ 125256 h 20"/>
                <a:gd name="T8" fmla="*/ 126776 w 20"/>
                <a:gd name="T9" fmla="*/ 250512 h 20"/>
                <a:gd name="T10" fmla="*/ 126776 w 20"/>
                <a:gd name="T11" fmla="*/ 62628 h 20"/>
                <a:gd name="T12" fmla="*/ 50710 w 20"/>
                <a:gd name="T13" fmla="*/ 125256 h 20"/>
                <a:gd name="T14" fmla="*/ 126776 w 20"/>
                <a:gd name="T15" fmla="*/ 200410 h 20"/>
                <a:gd name="T16" fmla="*/ 202842 w 20"/>
                <a:gd name="T17" fmla="*/ 125256 h 20"/>
                <a:gd name="T18" fmla="*/ 126776 w 20"/>
                <a:gd name="T19" fmla="*/ 62628 h 2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0" h="20">
                  <a:moveTo>
                    <a:pt x="10" y="20"/>
                  </a:moveTo>
                  <a:cubicBezTo>
                    <a:pt x="4" y="20"/>
                    <a:pt x="0" y="16"/>
                    <a:pt x="0" y="10"/>
                  </a:cubicBezTo>
                  <a:cubicBezTo>
                    <a:pt x="0" y="5"/>
                    <a:pt x="4" y="0"/>
                    <a:pt x="10" y="0"/>
                  </a:cubicBezTo>
                  <a:cubicBezTo>
                    <a:pt x="15" y="0"/>
                    <a:pt x="20" y="5"/>
                    <a:pt x="20" y="10"/>
                  </a:cubicBezTo>
                  <a:cubicBezTo>
                    <a:pt x="20" y="16"/>
                    <a:pt x="15" y="20"/>
                    <a:pt x="10" y="20"/>
                  </a:cubicBezTo>
                  <a:close/>
                  <a:moveTo>
                    <a:pt x="10" y="5"/>
                  </a:moveTo>
                  <a:cubicBezTo>
                    <a:pt x="7" y="5"/>
                    <a:pt x="4" y="7"/>
                    <a:pt x="4" y="10"/>
                  </a:cubicBezTo>
                  <a:cubicBezTo>
                    <a:pt x="4" y="14"/>
                    <a:pt x="7" y="16"/>
                    <a:pt x="10" y="16"/>
                  </a:cubicBezTo>
                  <a:cubicBezTo>
                    <a:pt x="13" y="16"/>
                    <a:pt x="16" y="14"/>
                    <a:pt x="16" y="10"/>
                  </a:cubicBezTo>
                  <a:cubicBezTo>
                    <a:pt x="16" y="7"/>
                    <a:pt x="13" y="5"/>
                    <a:pt x="10" y="5"/>
                  </a:cubicBezTo>
                  <a:close/>
                </a:path>
              </a:pathLst>
            </a:custGeom>
            <a:grpFill/>
            <a:ln>
              <a:noFill/>
            </a:ln>
          </p:spPr>
          <p:txBody>
            <a:bodyPr/>
            <a:lstStyle/>
            <a:p>
              <a:pPr defTabSz="914400" eaLnBrk="1" fontAlgn="auto" hangingPunct="1">
                <a:spcBef>
                  <a:spcPct val="0"/>
                </a:spcBef>
                <a:spcAft>
                  <a:spcPct val="0"/>
                </a:spcAft>
                <a:defRPr/>
              </a:pPr>
              <a:endParaRPr lang="zh-CN" altLang="en-US">
                <a:solidFill>
                  <a:prstClr val="black"/>
                </a:solidFill>
                <a:latin typeface="宋体" panose="02010600030101010101" pitchFamily="2" charset="-122"/>
                <a:ea typeface="宋体" panose="02010600030101010101" pitchFamily="2" charset="-122"/>
              </a:endParaRPr>
            </a:p>
          </p:txBody>
        </p:sp>
        <p:sp>
          <p:nvSpPr>
            <p:cNvPr id="44" name="Freeform 38"/>
            <p:cNvSpPr/>
            <p:nvPr/>
          </p:nvSpPr>
          <p:spPr bwMode="auto">
            <a:xfrm>
              <a:off x="923925" y="3865495"/>
              <a:ext cx="1290638" cy="1314450"/>
            </a:xfrm>
            <a:custGeom>
              <a:avLst/>
              <a:gdLst>
                <a:gd name="T0" fmla="*/ 37823 w 921"/>
                <a:gd name="T1" fmla="*/ 1314842 h 950"/>
                <a:gd name="T2" fmla="*/ 0 w 921"/>
                <a:gd name="T3" fmla="*/ 1289929 h 950"/>
                <a:gd name="T4" fmla="*/ 1264955 w 921"/>
                <a:gd name="T5" fmla="*/ 0 h 950"/>
                <a:gd name="T6" fmla="*/ 1290170 w 921"/>
                <a:gd name="T7" fmla="*/ 26297 h 950"/>
                <a:gd name="T8" fmla="*/ 37823 w 921"/>
                <a:gd name="T9" fmla="*/ 1314842 h 95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921" h="950">
                  <a:moveTo>
                    <a:pt x="27" y="950"/>
                  </a:moveTo>
                  <a:lnTo>
                    <a:pt x="0" y="932"/>
                  </a:lnTo>
                  <a:lnTo>
                    <a:pt x="903" y="0"/>
                  </a:lnTo>
                  <a:lnTo>
                    <a:pt x="921" y="19"/>
                  </a:lnTo>
                  <a:lnTo>
                    <a:pt x="27" y="950"/>
                  </a:lnTo>
                  <a:close/>
                </a:path>
              </a:pathLst>
            </a:custGeom>
            <a:grpFill/>
            <a:ln>
              <a:noFill/>
            </a:ln>
          </p:spPr>
          <p:txBody>
            <a:bodyPr/>
            <a:lstStyle/>
            <a:p>
              <a:pPr defTabSz="914400" eaLnBrk="1" fontAlgn="auto" hangingPunct="1">
                <a:spcBef>
                  <a:spcPct val="0"/>
                </a:spcBef>
                <a:spcAft>
                  <a:spcPct val="0"/>
                </a:spcAft>
                <a:defRPr/>
              </a:pPr>
              <a:endParaRPr lang="zh-CN" altLang="en-US">
                <a:solidFill>
                  <a:prstClr val="black"/>
                </a:solidFill>
                <a:latin typeface="宋体" panose="02010600030101010101" pitchFamily="2" charset="-122"/>
                <a:ea typeface="宋体" panose="02010600030101010101" pitchFamily="2" charset="-122"/>
              </a:endParaRPr>
            </a:p>
          </p:txBody>
        </p:sp>
        <p:sp>
          <p:nvSpPr>
            <p:cNvPr id="45" name="Freeform 39"/>
            <p:cNvSpPr/>
            <p:nvPr/>
          </p:nvSpPr>
          <p:spPr bwMode="auto">
            <a:xfrm>
              <a:off x="2328863" y="3152708"/>
              <a:ext cx="796925" cy="587375"/>
            </a:xfrm>
            <a:custGeom>
              <a:avLst/>
              <a:gdLst>
                <a:gd name="T0" fmla="*/ 25215 w 569"/>
                <a:gd name="T1" fmla="*/ 588219 h 425"/>
                <a:gd name="T2" fmla="*/ 0 w 569"/>
                <a:gd name="T3" fmla="*/ 563306 h 425"/>
                <a:gd name="T4" fmla="*/ 771861 w 569"/>
                <a:gd name="T5" fmla="*/ 0 h 425"/>
                <a:gd name="T6" fmla="*/ 797076 w 569"/>
                <a:gd name="T7" fmla="*/ 24913 h 425"/>
                <a:gd name="T8" fmla="*/ 25215 w 569"/>
                <a:gd name="T9" fmla="*/ 588219 h 42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9" h="425">
                  <a:moveTo>
                    <a:pt x="18" y="425"/>
                  </a:moveTo>
                  <a:lnTo>
                    <a:pt x="0" y="407"/>
                  </a:lnTo>
                  <a:lnTo>
                    <a:pt x="551" y="0"/>
                  </a:lnTo>
                  <a:lnTo>
                    <a:pt x="569" y="18"/>
                  </a:lnTo>
                  <a:lnTo>
                    <a:pt x="18" y="425"/>
                  </a:lnTo>
                  <a:close/>
                </a:path>
              </a:pathLst>
            </a:custGeom>
            <a:grpFill/>
            <a:ln>
              <a:noFill/>
            </a:ln>
          </p:spPr>
          <p:txBody>
            <a:bodyPr/>
            <a:lstStyle/>
            <a:p>
              <a:pPr defTabSz="914400" eaLnBrk="1" fontAlgn="auto" hangingPunct="1">
                <a:spcBef>
                  <a:spcPct val="0"/>
                </a:spcBef>
                <a:spcAft>
                  <a:spcPct val="0"/>
                </a:spcAft>
                <a:defRPr/>
              </a:pPr>
              <a:endParaRPr lang="zh-CN" altLang="en-US">
                <a:solidFill>
                  <a:prstClr val="black"/>
                </a:solidFill>
                <a:latin typeface="宋体" panose="02010600030101010101" pitchFamily="2" charset="-122"/>
                <a:ea typeface="宋体" panose="02010600030101010101" pitchFamily="2" charset="-122"/>
              </a:endParaRPr>
            </a:p>
          </p:txBody>
        </p:sp>
        <p:sp>
          <p:nvSpPr>
            <p:cNvPr id="46" name="Freeform 40"/>
            <p:cNvSpPr/>
            <p:nvPr/>
          </p:nvSpPr>
          <p:spPr bwMode="auto">
            <a:xfrm>
              <a:off x="3289300" y="3152708"/>
              <a:ext cx="581025" cy="625475"/>
            </a:xfrm>
            <a:custGeom>
              <a:avLst/>
              <a:gdLst>
                <a:gd name="T0" fmla="*/ 556132 w 415"/>
                <a:gd name="T1" fmla="*/ 625588 h 452"/>
                <a:gd name="T2" fmla="*/ 0 w 415"/>
                <a:gd name="T3" fmla="*/ 37369 h 452"/>
                <a:gd name="T4" fmla="*/ 25215 w 415"/>
                <a:gd name="T5" fmla="*/ 0 h 452"/>
                <a:gd name="T6" fmla="*/ 581347 w 415"/>
                <a:gd name="T7" fmla="*/ 600675 h 452"/>
                <a:gd name="T8" fmla="*/ 556132 w 415"/>
                <a:gd name="T9" fmla="*/ 625588 h 45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15" h="452">
                  <a:moveTo>
                    <a:pt x="397" y="452"/>
                  </a:moveTo>
                  <a:lnTo>
                    <a:pt x="0" y="27"/>
                  </a:lnTo>
                  <a:lnTo>
                    <a:pt x="18" y="0"/>
                  </a:lnTo>
                  <a:lnTo>
                    <a:pt x="415" y="434"/>
                  </a:lnTo>
                  <a:lnTo>
                    <a:pt x="397" y="452"/>
                  </a:lnTo>
                  <a:close/>
                </a:path>
              </a:pathLst>
            </a:custGeom>
            <a:grpFill/>
            <a:ln>
              <a:noFill/>
            </a:ln>
          </p:spPr>
          <p:txBody>
            <a:bodyPr/>
            <a:lstStyle/>
            <a:p>
              <a:pPr defTabSz="914400" eaLnBrk="1" fontAlgn="auto" hangingPunct="1">
                <a:spcBef>
                  <a:spcPct val="0"/>
                </a:spcBef>
                <a:spcAft>
                  <a:spcPct val="0"/>
                </a:spcAft>
                <a:defRPr/>
              </a:pPr>
              <a:endParaRPr lang="zh-CN" altLang="en-US">
                <a:solidFill>
                  <a:prstClr val="black"/>
                </a:solidFill>
                <a:latin typeface="宋体" panose="02010600030101010101" pitchFamily="2" charset="-122"/>
                <a:ea typeface="宋体" panose="02010600030101010101" pitchFamily="2" charset="-122"/>
              </a:endParaRPr>
            </a:p>
          </p:txBody>
        </p:sp>
        <p:sp>
          <p:nvSpPr>
            <p:cNvPr id="47" name="Freeform 41"/>
            <p:cNvSpPr/>
            <p:nvPr/>
          </p:nvSpPr>
          <p:spPr bwMode="auto">
            <a:xfrm>
              <a:off x="4022725" y="3852795"/>
              <a:ext cx="833438" cy="401638"/>
            </a:xfrm>
            <a:custGeom>
              <a:avLst/>
              <a:gdLst>
                <a:gd name="T0" fmla="*/ 820890 w 595"/>
                <a:gd name="T1" fmla="*/ 401373 h 290"/>
                <a:gd name="T2" fmla="*/ 0 w 595"/>
                <a:gd name="T3" fmla="*/ 38753 h 290"/>
                <a:gd name="T4" fmla="*/ 12608 w 595"/>
                <a:gd name="T5" fmla="*/ 0 h 290"/>
                <a:gd name="T6" fmla="*/ 833498 w 595"/>
                <a:gd name="T7" fmla="*/ 364004 h 290"/>
                <a:gd name="T8" fmla="*/ 820890 w 595"/>
                <a:gd name="T9" fmla="*/ 401373 h 29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95" h="290">
                  <a:moveTo>
                    <a:pt x="586" y="290"/>
                  </a:moveTo>
                  <a:lnTo>
                    <a:pt x="0" y="28"/>
                  </a:lnTo>
                  <a:lnTo>
                    <a:pt x="9" y="0"/>
                  </a:lnTo>
                  <a:lnTo>
                    <a:pt x="595" y="263"/>
                  </a:lnTo>
                  <a:lnTo>
                    <a:pt x="586" y="290"/>
                  </a:lnTo>
                  <a:close/>
                </a:path>
              </a:pathLst>
            </a:custGeom>
            <a:grpFill/>
            <a:ln>
              <a:noFill/>
            </a:ln>
          </p:spPr>
          <p:txBody>
            <a:bodyPr/>
            <a:lstStyle/>
            <a:p>
              <a:pPr defTabSz="914400" eaLnBrk="1" fontAlgn="auto" hangingPunct="1">
                <a:spcBef>
                  <a:spcPct val="0"/>
                </a:spcBef>
                <a:spcAft>
                  <a:spcPct val="0"/>
                </a:spcAft>
                <a:defRPr/>
              </a:pPr>
              <a:endParaRPr lang="zh-CN" altLang="en-US">
                <a:solidFill>
                  <a:prstClr val="black"/>
                </a:solidFill>
                <a:latin typeface="宋体" panose="02010600030101010101" pitchFamily="2" charset="-122"/>
                <a:ea typeface="宋体" panose="02010600030101010101" pitchFamily="2" charset="-122"/>
              </a:endParaRPr>
            </a:p>
          </p:txBody>
        </p:sp>
        <p:sp>
          <p:nvSpPr>
            <p:cNvPr id="48" name="Freeform 42"/>
            <p:cNvSpPr/>
            <p:nvPr/>
          </p:nvSpPr>
          <p:spPr bwMode="auto">
            <a:xfrm>
              <a:off x="5033963" y="3363845"/>
              <a:ext cx="847725" cy="877888"/>
            </a:xfrm>
            <a:custGeom>
              <a:avLst/>
              <a:gdLst>
                <a:gd name="T0" fmla="*/ 37823 w 605"/>
                <a:gd name="T1" fmla="*/ 877484 h 634"/>
                <a:gd name="T2" fmla="*/ 0 w 605"/>
                <a:gd name="T3" fmla="*/ 852571 h 634"/>
                <a:gd name="T4" fmla="*/ 820890 w 605"/>
                <a:gd name="T5" fmla="*/ 0 h 634"/>
                <a:gd name="T6" fmla="*/ 847506 w 605"/>
                <a:gd name="T7" fmla="*/ 26297 h 634"/>
                <a:gd name="T8" fmla="*/ 37823 w 605"/>
                <a:gd name="T9" fmla="*/ 877484 h 63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05" h="634">
                  <a:moveTo>
                    <a:pt x="27" y="634"/>
                  </a:moveTo>
                  <a:lnTo>
                    <a:pt x="0" y="616"/>
                  </a:lnTo>
                  <a:lnTo>
                    <a:pt x="586" y="0"/>
                  </a:lnTo>
                  <a:lnTo>
                    <a:pt x="605" y="19"/>
                  </a:lnTo>
                  <a:lnTo>
                    <a:pt x="27" y="634"/>
                  </a:lnTo>
                  <a:close/>
                </a:path>
              </a:pathLst>
            </a:custGeom>
            <a:grpFill/>
            <a:ln>
              <a:noFill/>
            </a:ln>
          </p:spPr>
          <p:txBody>
            <a:bodyPr/>
            <a:lstStyle/>
            <a:p>
              <a:pPr defTabSz="914400" eaLnBrk="1" fontAlgn="auto" hangingPunct="1">
                <a:spcBef>
                  <a:spcPct val="0"/>
                </a:spcBef>
                <a:spcAft>
                  <a:spcPct val="0"/>
                </a:spcAft>
                <a:defRPr/>
              </a:pPr>
              <a:endParaRPr lang="zh-CN" altLang="en-US">
                <a:solidFill>
                  <a:prstClr val="black"/>
                </a:solidFill>
                <a:latin typeface="宋体" panose="02010600030101010101" pitchFamily="2" charset="-122"/>
                <a:ea typeface="宋体" panose="02010600030101010101" pitchFamily="2" charset="-122"/>
              </a:endParaRPr>
            </a:p>
          </p:txBody>
        </p:sp>
        <p:sp>
          <p:nvSpPr>
            <p:cNvPr id="49" name="Rectangle 43"/>
            <p:cNvSpPr>
              <a:spLocks noChangeArrowheads="1"/>
            </p:cNvSpPr>
            <p:nvPr/>
          </p:nvSpPr>
          <p:spPr bwMode="auto">
            <a:xfrm>
              <a:off x="6045200" y="3301933"/>
              <a:ext cx="1201738" cy="36512"/>
            </a:xfrm>
            <a:prstGeom prst="rect">
              <a:avLst/>
            </a:prstGeom>
            <a:grpFill/>
            <a:ln>
              <a:noFill/>
            </a:ln>
          </p:spPr>
          <p:txBody>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fontAlgn="base">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fontAlgn="base">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fontAlgn="base">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fontAlgn="base">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defTabSz="914400" eaLnBrk="1" fontAlgn="auto" hangingPunct="1">
                <a:spcBef>
                  <a:spcPct val="0"/>
                </a:spcBef>
                <a:spcAft>
                  <a:spcPct val="0"/>
                </a:spcAft>
                <a:defRPr/>
              </a:pPr>
              <a:endParaRPr lang="zh-CN" altLang="en-US">
                <a:solidFill>
                  <a:prstClr val="white"/>
                </a:solidFill>
              </a:endParaRPr>
            </a:p>
          </p:txBody>
        </p:sp>
      </p:grpSp>
      <p:sp>
        <p:nvSpPr>
          <p:cNvPr id="50" name="TextBox 42"/>
          <p:cNvSpPr txBox="1">
            <a:spLocks noChangeArrowheads="1"/>
          </p:cNvSpPr>
          <p:nvPr/>
        </p:nvSpPr>
        <p:spPr bwMode="auto">
          <a:xfrm>
            <a:off x="1360488" y="2557463"/>
            <a:ext cx="1003300" cy="646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9pPr>
          </a:lstStyle>
          <a:p>
            <a:pPr defTabSz="914400" eaLnBrk="1" hangingPunct="1">
              <a:lnSpc>
                <a:spcPct val="100000"/>
              </a:lnSpc>
              <a:spcBef>
                <a:spcPct val="0"/>
              </a:spcBef>
              <a:buFontTx/>
              <a:buNone/>
            </a:pPr>
            <a:r>
              <a:rPr lang="en-US" altLang="zh-CN" sz="3600">
                <a:solidFill>
                  <a:schemeClr val="accent2"/>
                </a:solidFill>
              </a:rPr>
              <a:t>34%</a:t>
            </a:r>
            <a:endParaRPr lang="zh-CN" altLang="en-US" sz="3600">
              <a:solidFill>
                <a:schemeClr val="accent2"/>
              </a:solidFill>
            </a:endParaRPr>
          </a:p>
        </p:txBody>
      </p:sp>
      <p:sp>
        <p:nvSpPr>
          <p:cNvPr id="51" name="TextBox 43"/>
          <p:cNvSpPr txBox="1">
            <a:spLocks noChangeArrowheads="1"/>
          </p:cNvSpPr>
          <p:nvPr/>
        </p:nvSpPr>
        <p:spPr bwMode="auto">
          <a:xfrm>
            <a:off x="6408738" y="1798638"/>
            <a:ext cx="1066800" cy="646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9pPr>
          </a:lstStyle>
          <a:p>
            <a:pPr defTabSz="914400" eaLnBrk="1" hangingPunct="1">
              <a:lnSpc>
                <a:spcPct val="100000"/>
              </a:lnSpc>
              <a:spcBef>
                <a:spcPct val="0"/>
              </a:spcBef>
              <a:buFontTx/>
              <a:buNone/>
            </a:pPr>
            <a:r>
              <a:rPr lang="en-US" altLang="zh-CN" sz="3600">
                <a:solidFill>
                  <a:schemeClr val="accent4"/>
                </a:solidFill>
              </a:rPr>
              <a:t>79%</a:t>
            </a:r>
            <a:endParaRPr lang="zh-CN" altLang="en-US" sz="3600">
              <a:solidFill>
                <a:schemeClr val="accent4"/>
              </a:solidFill>
            </a:endParaRPr>
          </a:p>
        </p:txBody>
      </p:sp>
      <p:sp>
        <p:nvSpPr>
          <p:cNvPr id="52" name="TextBox 44"/>
          <p:cNvSpPr txBox="1">
            <a:spLocks noChangeArrowheads="1"/>
          </p:cNvSpPr>
          <p:nvPr/>
        </p:nvSpPr>
        <p:spPr bwMode="auto">
          <a:xfrm>
            <a:off x="2782888" y="1939925"/>
            <a:ext cx="1011237"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9pPr>
          </a:lstStyle>
          <a:p>
            <a:pPr defTabSz="914400" eaLnBrk="1" hangingPunct="1">
              <a:lnSpc>
                <a:spcPct val="100000"/>
              </a:lnSpc>
              <a:spcBef>
                <a:spcPct val="0"/>
              </a:spcBef>
              <a:buFontTx/>
              <a:buNone/>
            </a:pPr>
            <a:r>
              <a:rPr lang="en-US" altLang="zh-CN" sz="3600">
                <a:solidFill>
                  <a:schemeClr val="accent3"/>
                </a:solidFill>
              </a:rPr>
              <a:t>63%</a:t>
            </a:r>
            <a:endParaRPr lang="zh-CN" altLang="en-US" sz="3600">
              <a:solidFill>
                <a:schemeClr val="accent3"/>
              </a:solidFill>
            </a:endParaRPr>
          </a:p>
        </p:txBody>
      </p:sp>
      <p:cxnSp>
        <p:nvCxnSpPr>
          <p:cNvPr id="53" name="Straight Connector 45"/>
          <p:cNvCxnSpPr/>
          <p:nvPr/>
        </p:nvCxnSpPr>
        <p:spPr>
          <a:xfrm flipH="1">
            <a:off x="911225" y="1798638"/>
            <a:ext cx="12700" cy="3937000"/>
          </a:xfrm>
          <a:prstGeom prst="line">
            <a:avLst/>
          </a:prstGeom>
          <a:ln w="28575">
            <a:solidFill>
              <a:schemeClr val="accent1"/>
            </a:solidFill>
          </a:ln>
        </p:spPr>
        <p:style>
          <a:lnRef idx="1">
            <a:schemeClr val="dk1"/>
          </a:lnRef>
          <a:fillRef idx="0">
            <a:schemeClr val="dk1"/>
          </a:fillRef>
          <a:effectRef idx="0">
            <a:schemeClr val="dk1"/>
          </a:effectRef>
          <a:fontRef idx="minor">
            <a:schemeClr val="tx1"/>
          </a:fontRef>
        </p:style>
      </p:cxnSp>
      <p:cxnSp>
        <p:nvCxnSpPr>
          <p:cNvPr id="54" name="Straight Connector 46"/>
          <p:cNvCxnSpPr/>
          <p:nvPr/>
        </p:nvCxnSpPr>
        <p:spPr>
          <a:xfrm>
            <a:off x="563563" y="5456238"/>
            <a:ext cx="7164387" cy="0"/>
          </a:xfrm>
          <a:prstGeom prst="line">
            <a:avLst/>
          </a:prstGeom>
          <a:ln w="28575">
            <a:solidFill>
              <a:schemeClr val="accent1"/>
            </a:solidFill>
          </a:ln>
        </p:spPr>
        <p:style>
          <a:lnRef idx="1">
            <a:schemeClr val="dk1"/>
          </a:lnRef>
          <a:fillRef idx="0">
            <a:schemeClr val="dk1"/>
          </a:fillRef>
          <a:effectRef idx="0">
            <a:schemeClr val="dk1"/>
          </a:effectRef>
          <a:fontRef idx="minor">
            <a:schemeClr val="tx1"/>
          </a:fontRef>
        </p:style>
      </p:cxnSp>
      <p:sp>
        <p:nvSpPr>
          <p:cNvPr id="55" name="TextBox 47"/>
          <p:cNvSpPr txBox="1">
            <a:spLocks noChangeArrowheads="1"/>
          </p:cNvSpPr>
          <p:nvPr/>
        </p:nvSpPr>
        <p:spPr bwMode="auto">
          <a:xfrm>
            <a:off x="750888" y="5664200"/>
            <a:ext cx="339725"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9pPr>
          </a:lstStyle>
          <a:p>
            <a:pPr defTabSz="914400" eaLnBrk="1" hangingPunct="1">
              <a:lnSpc>
                <a:spcPct val="100000"/>
              </a:lnSpc>
              <a:spcBef>
                <a:spcPct val="0"/>
              </a:spcBef>
              <a:buFontTx/>
              <a:buNone/>
            </a:pPr>
            <a:r>
              <a:rPr lang="en-US" altLang="zh-CN" sz="2400">
                <a:solidFill>
                  <a:schemeClr val="accent1"/>
                </a:solidFill>
              </a:rPr>
              <a:t>0</a:t>
            </a:r>
            <a:endParaRPr lang="zh-CN" altLang="en-US" sz="2400">
              <a:solidFill>
                <a:schemeClr val="accent1"/>
              </a:solidFill>
            </a:endParaRPr>
          </a:p>
        </p:txBody>
      </p:sp>
      <p:sp>
        <p:nvSpPr>
          <p:cNvPr id="56" name="Rectangle 51"/>
          <p:cNvSpPr/>
          <p:nvPr/>
        </p:nvSpPr>
        <p:spPr>
          <a:xfrm>
            <a:off x="8267700" y="1770063"/>
            <a:ext cx="3228975" cy="9525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4400" eaLnBrk="1" fontAlgn="auto" hangingPunct="1">
              <a:spcBef>
                <a:spcPct val="0"/>
              </a:spcBef>
              <a:spcAft>
                <a:spcPct val="0"/>
              </a:spcAft>
              <a:defRPr/>
            </a:pPr>
            <a:endParaRPr lang="zh-CN" altLang="en-US">
              <a:solidFill>
                <a:prstClr val="black"/>
              </a:solidFill>
              <a:latin typeface="宋体" panose="02010600030101010101" pitchFamily="2" charset="-122"/>
              <a:ea typeface="宋体" panose="02010600030101010101" pitchFamily="2" charset="-122"/>
            </a:endParaRPr>
          </a:p>
        </p:txBody>
      </p:sp>
      <p:sp>
        <p:nvSpPr>
          <p:cNvPr id="57" name="Rectangle 52"/>
          <p:cNvSpPr/>
          <p:nvPr/>
        </p:nvSpPr>
        <p:spPr>
          <a:xfrm>
            <a:off x="8281988" y="5605463"/>
            <a:ext cx="3228975" cy="10001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4400" eaLnBrk="1" fontAlgn="auto" hangingPunct="1">
              <a:spcBef>
                <a:spcPct val="0"/>
              </a:spcBef>
              <a:spcAft>
                <a:spcPct val="0"/>
              </a:spcAft>
              <a:defRPr/>
            </a:pPr>
            <a:endParaRPr lang="zh-CN" altLang="en-US">
              <a:solidFill>
                <a:prstClr val="white"/>
              </a:solidFill>
              <a:latin typeface="宋体" panose="02010600030101010101" pitchFamily="2" charset="-122"/>
              <a:ea typeface="宋体" panose="02010600030101010101" pitchFamily="2" charset="-122"/>
            </a:endParaRPr>
          </a:p>
        </p:txBody>
      </p:sp>
      <p:sp>
        <p:nvSpPr>
          <p:cNvPr id="58" name="TextBox 54"/>
          <p:cNvSpPr txBox="1">
            <a:spLocks noChangeArrowheads="1"/>
          </p:cNvSpPr>
          <p:nvPr/>
        </p:nvSpPr>
        <p:spPr bwMode="auto">
          <a:xfrm>
            <a:off x="8280400" y="1219200"/>
            <a:ext cx="3230563"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9pPr>
          </a:lstStyle>
          <a:p>
            <a:pPr defTabSz="914400" eaLnBrk="1" hangingPunct="1">
              <a:lnSpc>
                <a:spcPct val="100000"/>
              </a:lnSpc>
              <a:spcBef>
                <a:spcPct val="0"/>
              </a:spcBef>
              <a:buFontTx/>
              <a:buNone/>
            </a:pPr>
            <a:r>
              <a:rPr lang="zh-CN" altLang="en-US" b="1">
                <a:solidFill>
                  <a:srgbClr val="000000"/>
                </a:solidFill>
                <a:latin typeface="微软雅黑" panose="020B0503020204020204" pitchFamily="34" charset="-122"/>
                <a:ea typeface="微软雅黑" panose="020B0503020204020204" pitchFamily="34" charset="-122"/>
              </a:rPr>
              <a:t>点击此处添加标题</a:t>
            </a:r>
          </a:p>
        </p:txBody>
      </p:sp>
      <p:sp>
        <p:nvSpPr>
          <p:cNvPr id="59" name="TextBox 53"/>
          <p:cNvSpPr txBox="1">
            <a:spLocks noChangeArrowheads="1"/>
          </p:cNvSpPr>
          <p:nvPr/>
        </p:nvSpPr>
        <p:spPr bwMode="auto">
          <a:xfrm>
            <a:off x="8294688" y="1892300"/>
            <a:ext cx="3263900" cy="1754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9pPr>
          </a:lstStyle>
          <a:p>
            <a:pPr defTabSz="914400" eaLnBrk="1" hangingPunct="1">
              <a:lnSpc>
                <a:spcPct val="100000"/>
              </a:lnSpc>
              <a:spcBef>
                <a:spcPct val="0"/>
              </a:spcBef>
              <a:buFontTx/>
              <a:buNone/>
            </a:pPr>
            <a:r>
              <a:rPr lang="zh-CN" altLang="en-US" sz="1800" dirty="0">
                <a:solidFill>
                  <a:srgbClr val="000000"/>
                </a:solidFill>
                <a:latin typeface="宋体" panose="02010600030101010101" pitchFamily="2" charset="-122"/>
              </a:rPr>
              <a:t>内容内容内容内容内容内容内容内容内容内容内容内容内容内容内容内容内容内容内容内容内容内容内容内容内容内容内容内容内容内容内容内容内容内容内容内容</a:t>
            </a:r>
          </a:p>
        </p:txBody>
      </p:sp>
    </p:spTree>
  </p:cSld>
  <p:clrMapOvr>
    <a:masterClrMapping/>
  </p:clrMapOvr>
  <p:transition advClick="0" advTm="0"/>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500" fill="hold"/>
                                        <p:tgtEl>
                                          <p:spTgt spid="4"/>
                                        </p:tgtEl>
                                        <p:attrNameLst>
                                          <p:attrName>ppt_w</p:attrName>
                                        </p:attrNameLst>
                                      </p:cBhvr>
                                      <p:tavLst>
                                        <p:tav tm="0">
                                          <p:val>
                                            <p:fltVal val="0"/>
                                          </p:val>
                                        </p:tav>
                                        <p:tav tm="100000">
                                          <p:val>
                                            <p:strVal val="#ppt_w"/>
                                          </p:val>
                                        </p:tav>
                                      </p:tavLst>
                                    </p:anim>
                                    <p:anim calcmode="lin" valueType="num">
                                      <p:cBhvr>
                                        <p:cTn id="8" dur="500" fill="hold"/>
                                        <p:tgtEl>
                                          <p:spTgt spid="4"/>
                                        </p:tgtEl>
                                        <p:attrNameLst>
                                          <p:attrName>ppt_h</p:attrName>
                                        </p:attrNameLst>
                                      </p:cBhvr>
                                      <p:tavLst>
                                        <p:tav tm="0">
                                          <p:val>
                                            <p:fltVal val="0"/>
                                          </p:val>
                                        </p:tav>
                                        <p:tav tm="100000">
                                          <p:val>
                                            <p:strVal val="#ppt_h"/>
                                          </p:val>
                                        </p:tav>
                                      </p:tavLst>
                                    </p:anim>
                                    <p:animEffect transition="in" filter="fade">
                                      <p:cBhvr>
                                        <p:cTn id="9" dur="500"/>
                                        <p:tgtEl>
                                          <p:spTgt spid="4"/>
                                        </p:tgtEl>
                                      </p:cBhvr>
                                    </p:animEffect>
                                  </p:childTnLst>
                                </p:cTn>
                              </p:par>
                            </p:childTnLst>
                          </p:cTn>
                        </p:par>
                        <p:par>
                          <p:cTn id="10" fill="hold">
                            <p:stCondLst>
                              <p:cond delay="500"/>
                            </p:stCondLst>
                            <p:childTnLst>
                              <p:par>
                                <p:cTn id="11" presetID="22" presetClass="entr" presetSubtype="8" fill="hold" grpId="0" nodeType="afterEffect">
                                  <p:stCondLst>
                                    <p:cond delay="0"/>
                                  </p:stCondLst>
                                  <p:childTnLst>
                                    <p:set>
                                      <p:cBhvr>
                                        <p:cTn id="12" dur="1" fill="hold">
                                          <p:stCondLst>
                                            <p:cond delay="0"/>
                                          </p:stCondLst>
                                        </p:cTn>
                                        <p:tgtEl>
                                          <p:spTgt spid="5"/>
                                        </p:tgtEl>
                                        <p:attrNameLst>
                                          <p:attrName>style.visibility</p:attrName>
                                        </p:attrNameLst>
                                      </p:cBhvr>
                                      <p:to>
                                        <p:strVal val="visible"/>
                                      </p:to>
                                    </p:set>
                                    <p:animEffect transition="in" filter="wipe(left)">
                                      <p:cBhvr>
                                        <p:cTn id="13" dur="500"/>
                                        <p:tgtEl>
                                          <p:spTgt spid="5"/>
                                        </p:tgtEl>
                                      </p:cBhvr>
                                    </p:animEffect>
                                  </p:childTnLst>
                                </p:cTn>
                              </p:par>
                              <p:par>
                                <p:cTn id="14" presetID="22" presetClass="entr" presetSubtype="8" fill="hold" nodeType="withEffect">
                                  <p:stCondLst>
                                    <p:cond delay="0"/>
                                  </p:stCondLst>
                                  <p:childTnLst>
                                    <p:set>
                                      <p:cBhvr>
                                        <p:cTn id="15" dur="1" fill="hold">
                                          <p:stCondLst>
                                            <p:cond delay="0"/>
                                          </p:stCondLst>
                                        </p:cTn>
                                        <p:tgtEl>
                                          <p:spTgt spid="6"/>
                                        </p:tgtEl>
                                        <p:attrNameLst>
                                          <p:attrName>style.visibility</p:attrName>
                                        </p:attrNameLst>
                                      </p:cBhvr>
                                      <p:to>
                                        <p:strVal val="visible"/>
                                      </p:to>
                                    </p:set>
                                    <p:animEffect transition="in" filter="wipe(left)">
                                      <p:cBhvr>
                                        <p:cTn id="16" dur="500"/>
                                        <p:tgtEl>
                                          <p:spTgt spid="6"/>
                                        </p:tgtEl>
                                      </p:cBhvr>
                                    </p:animEffect>
                                  </p:childTnLst>
                                </p:cTn>
                              </p:par>
                              <p:par>
                                <p:cTn id="17" presetID="10" presetClass="entr" presetSubtype="0" fill="hold" grpId="0" nodeType="withEffect">
                                  <p:stCondLst>
                                    <p:cond delay="900"/>
                                  </p:stCondLst>
                                  <p:childTnLst>
                                    <p:set>
                                      <p:cBhvr>
                                        <p:cTn id="18" dur="1" fill="hold">
                                          <p:stCondLst>
                                            <p:cond delay="0"/>
                                          </p:stCondLst>
                                        </p:cTn>
                                        <p:tgtEl>
                                          <p:spTgt spid="55"/>
                                        </p:tgtEl>
                                        <p:attrNameLst>
                                          <p:attrName>style.visibility</p:attrName>
                                        </p:attrNameLst>
                                      </p:cBhvr>
                                      <p:to>
                                        <p:strVal val="visible"/>
                                      </p:to>
                                    </p:set>
                                    <p:animEffect transition="in" filter="fade">
                                      <p:cBhvr>
                                        <p:cTn id="19" dur="500"/>
                                        <p:tgtEl>
                                          <p:spTgt spid="55"/>
                                        </p:tgtEl>
                                      </p:cBhvr>
                                    </p:animEffect>
                                  </p:childTnLst>
                                </p:cTn>
                              </p:par>
                              <p:par>
                                <p:cTn id="20" presetID="22" presetClass="entr" presetSubtype="4" fill="hold" nodeType="withEffect">
                                  <p:stCondLst>
                                    <p:cond delay="1200"/>
                                  </p:stCondLst>
                                  <p:childTnLst>
                                    <p:set>
                                      <p:cBhvr>
                                        <p:cTn id="21" dur="1" fill="hold">
                                          <p:stCondLst>
                                            <p:cond delay="0"/>
                                          </p:stCondLst>
                                        </p:cTn>
                                        <p:tgtEl>
                                          <p:spTgt spid="53"/>
                                        </p:tgtEl>
                                        <p:attrNameLst>
                                          <p:attrName>style.visibility</p:attrName>
                                        </p:attrNameLst>
                                      </p:cBhvr>
                                      <p:to>
                                        <p:strVal val="visible"/>
                                      </p:to>
                                    </p:set>
                                    <p:animEffect transition="in" filter="wipe(down)">
                                      <p:cBhvr>
                                        <p:cTn id="22" dur="500"/>
                                        <p:tgtEl>
                                          <p:spTgt spid="53"/>
                                        </p:tgtEl>
                                      </p:cBhvr>
                                    </p:animEffect>
                                  </p:childTnLst>
                                </p:cTn>
                              </p:par>
                              <p:par>
                                <p:cTn id="23" presetID="22" presetClass="entr" presetSubtype="8" fill="hold" nodeType="withEffect">
                                  <p:stCondLst>
                                    <p:cond delay="1200"/>
                                  </p:stCondLst>
                                  <p:childTnLst>
                                    <p:set>
                                      <p:cBhvr>
                                        <p:cTn id="24" dur="1" fill="hold">
                                          <p:stCondLst>
                                            <p:cond delay="0"/>
                                          </p:stCondLst>
                                        </p:cTn>
                                        <p:tgtEl>
                                          <p:spTgt spid="54"/>
                                        </p:tgtEl>
                                        <p:attrNameLst>
                                          <p:attrName>style.visibility</p:attrName>
                                        </p:attrNameLst>
                                      </p:cBhvr>
                                      <p:to>
                                        <p:strVal val="visible"/>
                                      </p:to>
                                    </p:set>
                                    <p:animEffect transition="in" filter="wipe(left)">
                                      <p:cBhvr>
                                        <p:cTn id="25" dur="500"/>
                                        <p:tgtEl>
                                          <p:spTgt spid="54"/>
                                        </p:tgtEl>
                                      </p:cBhvr>
                                    </p:animEffect>
                                  </p:childTnLst>
                                </p:cTn>
                              </p:par>
                              <p:par>
                                <p:cTn id="26" presetID="22" presetClass="entr" presetSubtype="8" fill="hold" nodeType="withEffect">
                                  <p:stCondLst>
                                    <p:cond delay="1500"/>
                                  </p:stCondLst>
                                  <p:childTnLst>
                                    <p:set>
                                      <p:cBhvr>
                                        <p:cTn id="27" dur="1" fill="hold">
                                          <p:stCondLst>
                                            <p:cond delay="0"/>
                                          </p:stCondLst>
                                        </p:cTn>
                                        <p:tgtEl>
                                          <p:spTgt spid="23"/>
                                        </p:tgtEl>
                                        <p:attrNameLst>
                                          <p:attrName>style.visibility</p:attrName>
                                        </p:attrNameLst>
                                      </p:cBhvr>
                                      <p:to>
                                        <p:strVal val="visible"/>
                                      </p:to>
                                    </p:set>
                                    <p:animEffect transition="in" filter="wipe(left)">
                                      <p:cBhvr>
                                        <p:cTn id="28" dur="500"/>
                                        <p:tgtEl>
                                          <p:spTgt spid="23"/>
                                        </p:tgtEl>
                                      </p:cBhvr>
                                    </p:animEffect>
                                  </p:childTnLst>
                                </p:cTn>
                              </p:par>
                              <p:par>
                                <p:cTn id="29" presetID="10" presetClass="entr" presetSubtype="0" fill="hold" grpId="0" nodeType="withEffect">
                                  <p:stCondLst>
                                    <p:cond delay="1500"/>
                                  </p:stCondLst>
                                  <p:childTnLst>
                                    <p:set>
                                      <p:cBhvr>
                                        <p:cTn id="30" dur="1" fill="hold">
                                          <p:stCondLst>
                                            <p:cond delay="0"/>
                                          </p:stCondLst>
                                        </p:cTn>
                                        <p:tgtEl>
                                          <p:spTgt spid="22"/>
                                        </p:tgtEl>
                                        <p:attrNameLst>
                                          <p:attrName>style.visibility</p:attrName>
                                        </p:attrNameLst>
                                      </p:cBhvr>
                                      <p:to>
                                        <p:strVal val="visible"/>
                                      </p:to>
                                    </p:set>
                                    <p:animEffect transition="in" filter="fade">
                                      <p:cBhvr>
                                        <p:cTn id="31" dur="500"/>
                                        <p:tgtEl>
                                          <p:spTgt spid="22"/>
                                        </p:tgtEl>
                                      </p:cBhvr>
                                    </p:animEffect>
                                  </p:childTnLst>
                                </p:cTn>
                              </p:par>
                              <p:par>
                                <p:cTn id="32" presetID="10" presetClass="entr" presetSubtype="0" fill="hold" grpId="0" nodeType="withEffect">
                                  <p:stCondLst>
                                    <p:cond delay="1500"/>
                                  </p:stCondLst>
                                  <p:childTnLst>
                                    <p:set>
                                      <p:cBhvr>
                                        <p:cTn id="33" dur="1" fill="hold">
                                          <p:stCondLst>
                                            <p:cond delay="0"/>
                                          </p:stCondLst>
                                        </p:cTn>
                                        <p:tgtEl>
                                          <p:spTgt spid="50"/>
                                        </p:tgtEl>
                                        <p:attrNameLst>
                                          <p:attrName>style.visibility</p:attrName>
                                        </p:attrNameLst>
                                      </p:cBhvr>
                                      <p:to>
                                        <p:strVal val="visible"/>
                                      </p:to>
                                    </p:set>
                                    <p:animEffect transition="in" filter="fade">
                                      <p:cBhvr>
                                        <p:cTn id="34" dur="500"/>
                                        <p:tgtEl>
                                          <p:spTgt spid="50"/>
                                        </p:tgtEl>
                                      </p:cBhvr>
                                    </p:animEffect>
                                  </p:childTnLst>
                                </p:cTn>
                              </p:par>
                              <p:par>
                                <p:cTn id="35" presetID="22" presetClass="entr" presetSubtype="8" fill="hold" nodeType="withEffect">
                                  <p:stCondLst>
                                    <p:cond delay="1900"/>
                                  </p:stCondLst>
                                  <p:childTnLst>
                                    <p:set>
                                      <p:cBhvr>
                                        <p:cTn id="36" dur="1" fill="hold">
                                          <p:stCondLst>
                                            <p:cond delay="0"/>
                                          </p:stCondLst>
                                        </p:cTn>
                                        <p:tgtEl>
                                          <p:spTgt spid="37"/>
                                        </p:tgtEl>
                                        <p:attrNameLst>
                                          <p:attrName>style.visibility</p:attrName>
                                        </p:attrNameLst>
                                      </p:cBhvr>
                                      <p:to>
                                        <p:strVal val="visible"/>
                                      </p:to>
                                    </p:set>
                                    <p:animEffect transition="in" filter="wipe(left)">
                                      <p:cBhvr>
                                        <p:cTn id="37" dur="500"/>
                                        <p:tgtEl>
                                          <p:spTgt spid="37"/>
                                        </p:tgtEl>
                                      </p:cBhvr>
                                    </p:animEffect>
                                  </p:childTnLst>
                                </p:cTn>
                              </p:par>
                              <p:par>
                                <p:cTn id="38" presetID="10" presetClass="entr" presetSubtype="0" fill="hold" grpId="0" nodeType="withEffect">
                                  <p:stCondLst>
                                    <p:cond delay="1900"/>
                                  </p:stCondLst>
                                  <p:childTnLst>
                                    <p:set>
                                      <p:cBhvr>
                                        <p:cTn id="39" dur="1" fill="hold">
                                          <p:stCondLst>
                                            <p:cond delay="0"/>
                                          </p:stCondLst>
                                        </p:cTn>
                                        <p:tgtEl>
                                          <p:spTgt spid="36"/>
                                        </p:tgtEl>
                                        <p:attrNameLst>
                                          <p:attrName>style.visibility</p:attrName>
                                        </p:attrNameLst>
                                      </p:cBhvr>
                                      <p:to>
                                        <p:strVal val="visible"/>
                                      </p:to>
                                    </p:set>
                                    <p:animEffect transition="in" filter="fade">
                                      <p:cBhvr>
                                        <p:cTn id="40" dur="500"/>
                                        <p:tgtEl>
                                          <p:spTgt spid="36"/>
                                        </p:tgtEl>
                                      </p:cBhvr>
                                    </p:animEffect>
                                  </p:childTnLst>
                                </p:cTn>
                              </p:par>
                              <p:par>
                                <p:cTn id="41" presetID="10" presetClass="entr" presetSubtype="0" fill="hold" grpId="0" nodeType="withEffect">
                                  <p:stCondLst>
                                    <p:cond delay="1900"/>
                                  </p:stCondLst>
                                  <p:childTnLst>
                                    <p:set>
                                      <p:cBhvr>
                                        <p:cTn id="42" dur="1" fill="hold">
                                          <p:stCondLst>
                                            <p:cond delay="0"/>
                                          </p:stCondLst>
                                        </p:cTn>
                                        <p:tgtEl>
                                          <p:spTgt spid="52"/>
                                        </p:tgtEl>
                                        <p:attrNameLst>
                                          <p:attrName>style.visibility</p:attrName>
                                        </p:attrNameLst>
                                      </p:cBhvr>
                                      <p:to>
                                        <p:strVal val="visible"/>
                                      </p:to>
                                    </p:set>
                                    <p:animEffect transition="in" filter="fade">
                                      <p:cBhvr>
                                        <p:cTn id="43" dur="500"/>
                                        <p:tgtEl>
                                          <p:spTgt spid="52"/>
                                        </p:tgtEl>
                                      </p:cBhvr>
                                    </p:animEffect>
                                  </p:childTnLst>
                                </p:cTn>
                              </p:par>
                              <p:par>
                                <p:cTn id="44" presetID="22" presetClass="entr" presetSubtype="8" fill="hold" nodeType="withEffect">
                                  <p:stCondLst>
                                    <p:cond delay="2300"/>
                                  </p:stCondLst>
                                  <p:childTnLst>
                                    <p:set>
                                      <p:cBhvr>
                                        <p:cTn id="45" dur="1" fill="hold">
                                          <p:stCondLst>
                                            <p:cond delay="0"/>
                                          </p:stCondLst>
                                        </p:cTn>
                                        <p:tgtEl>
                                          <p:spTgt spid="9"/>
                                        </p:tgtEl>
                                        <p:attrNameLst>
                                          <p:attrName>style.visibility</p:attrName>
                                        </p:attrNameLst>
                                      </p:cBhvr>
                                      <p:to>
                                        <p:strVal val="visible"/>
                                      </p:to>
                                    </p:set>
                                    <p:animEffect transition="in" filter="wipe(left)">
                                      <p:cBhvr>
                                        <p:cTn id="46" dur="500"/>
                                        <p:tgtEl>
                                          <p:spTgt spid="9"/>
                                        </p:tgtEl>
                                      </p:cBhvr>
                                    </p:animEffect>
                                  </p:childTnLst>
                                </p:cTn>
                              </p:par>
                              <p:par>
                                <p:cTn id="47" presetID="10" presetClass="entr" presetSubtype="0" fill="hold" grpId="0" nodeType="withEffect">
                                  <p:stCondLst>
                                    <p:cond delay="2700"/>
                                  </p:stCondLst>
                                  <p:childTnLst>
                                    <p:set>
                                      <p:cBhvr>
                                        <p:cTn id="48" dur="1" fill="hold">
                                          <p:stCondLst>
                                            <p:cond delay="0"/>
                                          </p:stCondLst>
                                        </p:cTn>
                                        <p:tgtEl>
                                          <p:spTgt spid="8"/>
                                        </p:tgtEl>
                                        <p:attrNameLst>
                                          <p:attrName>style.visibility</p:attrName>
                                        </p:attrNameLst>
                                      </p:cBhvr>
                                      <p:to>
                                        <p:strVal val="visible"/>
                                      </p:to>
                                    </p:set>
                                    <p:animEffect transition="in" filter="fade">
                                      <p:cBhvr>
                                        <p:cTn id="49" dur="500"/>
                                        <p:tgtEl>
                                          <p:spTgt spid="8"/>
                                        </p:tgtEl>
                                      </p:cBhvr>
                                    </p:animEffect>
                                  </p:childTnLst>
                                </p:cTn>
                              </p:par>
                              <p:par>
                                <p:cTn id="50" presetID="10" presetClass="entr" presetSubtype="0" fill="hold" grpId="0" nodeType="withEffect">
                                  <p:stCondLst>
                                    <p:cond delay="2700"/>
                                  </p:stCondLst>
                                  <p:childTnLst>
                                    <p:set>
                                      <p:cBhvr>
                                        <p:cTn id="51" dur="1" fill="hold">
                                          <p:stCondLst>
                                            <p:cond delay="0"/>
                                          </p:stCondLst>
                                        </p:cTn>
                                        <p:tgtEl>
                                          <p:spTgt spid="51"/>
                                        </p:tgtEl>
                                        <p:attrNameLst>
                                          <p:attrName>style.visibility</p:attrName>
                                        </p:attrNameLst>
                                      </p:cBhvr>
                                      <p:to>
                                        <p:strVal val="visible"/>
                                      </p:to>
                                    </p:set>
                                    <p:animEffect transition="in" filter="fade">
                                      <p:cBhvr>
                                        <p:cTn id="52" dur="500"/>
                                        <p:tgtEl>
                                          <p:spTgt spid="51"/>
                                        </p:tgtEl>
                                      </p:cBhvr>
                                    </p:animEffect>
                                  </p:childTnLst>
                                </p:cTn>
                              </p:par>
                              <p:par>
                                <p:cTn id="53" presetID="10" presetClass="entr" presetSubtype="0" fill="hold" grpId="0" nodeType="withEffect">
                                  <p:stCondLst>
                                    <p:cond delay="3000"/>
                                  </p:stCondLst>
                                  <p:childTnLst>
                                    <p:set>
                                      <p:cBhvr>
                                        <p:cTn id="54" dur="1" fill="hold">
                                          <p:stCondLst>
                                            <p:cond delay="0"/>
                                          </p:stCondLst>
                                        </p:cTn>
                                        <p:tgtEl>
                                          <p:spTgt spid="58"/>
                                        </p:tgtEl>
                                        <p:attrNameLst>
                                          <p:attrName>style.visibility</p:attrName>
                                        </p:attrNameLst>
                                      </p:cBhvr>
                                      <p:to>
                                        <p:strVal val="visible"/>
                                      </p:to>
                                    </p:set>
                                    <p:animEffect transition="in" filter="fade">
                                      <p:cBhvr>
                                        <p:cTn id="55" dur="500"/>
                                        <p:tgtEl>
                                          <p:spTgt spid="58"/>
                                        </p:tgtEl>
                                      </p:cBhvr>
                                    </p:animEffect>
                                  </p:childTnLst>
                                </p:cTn>
                              </p:par>
                              <p:par>
                                <p:cTn id="56" presetID="16" presetClass="entr" presetSubtype="37" fill="hold" grpId="0" nodeType="withEffect">
                                  <p:stCondLst>
                                    <p:cond delay="3200"/>
                                  </p:stCondLst>
                                  <p:childTnLst>
                                    <p:set>
                                      <p:cBhvr>
                                        <p:cTn id="57" dur="1" fill="hold">
                                          <p:stCondLst>
                                            <p:cond delay="0"/>
                                          </p:stCondLst>
                                        </p:cTn>
                                        <p:tgtEl>
                                          <p:spTgt spid="56"/>
                                        </p:tgtEl>
                                        <p:attrNameLst>
                                          <p:attrName>style.visibility</p:attrName>
                                        </p:attrNameLst>
                                      </p:cBhvr>
                                      <p:to>
                                        <p:strVal val="visible"/>
                                      </p:to>
                                    </p:set>
                                    <p:animEffect transition="in" filter="barn(outVertical)">
                                      <p:cBhvr>
                                        <p:cTn id="58" dur="500"/>
                                        <p:tgtEl>
                                          <p:spTgt spid="56"/>
                                        </p:tgtEl>
                                      </p:cBhvr>
                                    </p:animEffect>
                                  </p:childTnLst>
                                </p:cTn>
                              </p:par>
                              <p:par>
                                <p:cTn id="59" presetID="16" presetClass="entr" presetSubtype="37" fill="hold" grpId="0" nodeType="withEffect">
                                  <p:stCondLst>
                                    <p:cond delay="3200"/>
                                  </p:stCondLst>
                                  <p:childTnLst>
                                    <p:set>
                                      <p:cBhvr>
                                        <p:cTn id="60" dur="1" fill="hold">
                                          <p:stCondLst>
                                            <p:cond delay="0"/>
                                          </p:stCondLst>
                                        </p:cTn>
                                        <p:tgtEl>
                                          <p:spTgt spid="57"/>
                                        </p:tgtEl>
                                        <p:attrNameLst>
                                          <p:attrName>style.visibility</p:attrName>
                                        </p:attrNameLst>
                                      </p:cBhvr>
                                      <p:to>
                                        <p:strVal val="visible"/>
                                      </p:to>
                                    </p:set>
                                    <p:animEffect transition="in" filter="barn(outVertical)">
                                      <p:cBhvr>
                                        <p:cTn id="61" dur="500"/>
                                        <p:tgtEl>
                                          <p:spTgt spid="57"/>
                                        </p:tgtEl>
                                      </p:cBhvr>
                                    </p:animEffect>
                                  </p:childTnLst>
                                </p:cTn>
                              </p:par>
                              <p:par>
                                <p:cTn id="62" presetID="10" presetClass="entr" presetSubtype="0" fill="hold" grpId="0" nodeType="withEffect">
                                  <p:stCondLst>
                                    <p:cond delay="3500"/>
                                  </p:stCondLst>
                                  <p:childTnLst>
                                    <p:set>
                                      <p:cBhvr>
                                        <p:cTn id="63" dur="1" fill="hold">
                                          <p:stCondLst>
                                            <p:cond delay="0"/>
                                          </p:stCondLst>
                                        </p:cTn>
                                        <p:tgtEl>
                                          <p:spTgt spid="59"/>
                                        </p:tgtEl>
                                        <p:attrNameLst>
                                          <p:attrName>style.visibility</p:attrName>
                                        </p:attrNameLst>
                                      </p:cBhvr>
                                      <p:to>
                                        <p:strVal val="visible"/>
                                      </p:to>
                                    </p:set>
                                    <p:animEffect transition="in" filter="fade">
                                      <p:cBhvr>
                                        <p:cTn id="64" dur="500"/>
                                        <p:tgtEl>
                                          <p:spTgt spid="5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p:bldP spid="8" grpId="0" animBg="1"/>
      <p:bldP spid="22" grpId="0" animBg="1"/>
      <p:bldP spid="36" grpId="0" animBg="1"/>
      <p:bldP spid="50" grpId="0"/>
      <p:bldP spid="51" grpId="0"/>
      <p:bldP spid="52" grpId="0"/>
      <p:bldP spid="55" grpId="0"/>
      <p:bldP spid="56" grpId="0" animBg="1"/>
      <p:bldP spid="57" grpId="0" animBg="1"/>
      <p:bldP spid="58" grpId="0"/>
      <p:bldP spid="59" grpId="0"/>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MH_Number_1"/>
          <p:cNvSpPr/>
          <p:nvPr>
            <p:custDataLst>
              <p:tags r:id="rId1"/>
            </p:custDataLst>
          </p:nvPr>
        </p:nvSpPr>
        <p:spPr>
          <a:xfrm>
            <a:off x="177307" y="154126"/>
            <a:ext cx="498951" cy="498614"/>
          </a:xfrm>
          <a:prstGeom prst="roundRect">
            <a:avLst/>
          </a:prstGeom>
          <a:solidFill>
            <a:srgbClr val="FFC60B"/>
          </a:solidFill>
          <a:ln>
            <a:solidFill>
              <a:srgbClr val="E15D3F"/>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altLang="zh-CN" sz="2800">
                <a:solidFill>
                  <a:schemeClr val="bg2">
                    <a:lumMod val="25000"/>
                  </a:schemeClr>
                </a:solidFill>
                <a:latin typeface="微软雅黑" panose="020B0503020204020204" pitchFamily="34" charset="-122"/>
                <a:ea typeface="微软雅黑" panose="020B0503020204020204" pitchFamily="34" charset="-122"/>
                <a:cs typeface="Times New Roman" panose="02020603050405020304" pitchFamily="18" charset="0"/>
              </a:rPr>
              <a:t>04</a:t>
            </a:r>
            <a:endParaRPr lang="zh-CN" altLang="en-US" sz="2800">
              <a:solidFill>
                <a:schemeClr val="bg2">
                  <a:lumMod val="25000"/>
                </a:schemeClr>
              </a:solidFill>
              <a:latin typeface="微软雅黑" panose="020B0503020204020204" pitchFamily="34" charset="-122"/>
              <a:ea typeface="微软雅黑" panose="020B0503020204020204" pitchFamily="34" charset="-122"/>
              <a:cs typeface="Times New Roman" panose="02020603050405020304" pitchFamily="18" charset="0"/>
            </a:endParaRPr>
          </a:p>
        </p:txBody>
      </p:sp>
      <p:sp>
        <p:nvSpPr>
          <p:cNvPr id="5" name="MH_Entry_1"/>
          <p:cNvSpPr/>
          <p:nvPr>
            <p:custDataLst>
              <p:tags r:id="rId2"/>
            </p:custDataLst>
          </p:nvPr>
        </p:nvSpPr>
        <p:spPr>
          <a:xfrm>
            <a:off x="766735" y="154126"/>
            <a:ext cx="3627409" cy="498614"/>
          </a:xfrm>
          <a:prstGeom prst="roundRect">
            <a:avLst>
              <a:gd name="adj" fmla="val 9124"/>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rmAutofit/>
          </a:bodyPr>
          <a:lstStyle/>
          <a:p>
            <a:pPr algn="ctr"/>
            <a:r>
              <a:rPr lang="zh-CN" altLang="en-US" sz="2400" spc="200">
                <a:solidFill>
                  <a:schemeClr val="tx1">
                    <a:lumMod val="75000"/>
                    <a:lumOff val="25000"/>
                  </a:schemeClr>
                </a:solidFill>
                <a:latin typeface="微软雅黑" panose="020B0503020204020204" pitchFamily="34" charset="-122"/>
                <a:ea typeface="微软雅黑" panose="020B0503020204020204" pitchFamily="34" charset="-122"/>
              </a:rPr>
              <a:t>请在此处输入您的标题</a:t>
            </a:r>
          </a:p>
        </p:txBody>
      </p:sp>
      <p:cxnSp>
        <p:nvCxnSpPr>
          <p:cNvPr id="6" name="直接连接符 5"/>
          <p:cNvCxnSpPr/>
          <p:nvPr/>
        </p:nvCxnSpPr>
        <p:spPr>
          <a:xfrm>
            <a:off x="773715" y="652740"/>
            <a:ext cx="3627409" cy="0"/>
          </a:xfrm>
          <a:prstGeom prst="line">
            <a:avLst/>
          </a:prstGeom>
          <a:ln>
            <a:solidFill>
              <a:srgbClr val="E15D3F"/>
            </a:solidFill>
          </a:ln>
        </p:spPr>
        <p:style>
          <a:lnRef idx="1">
            <a:schemeClr val="accent1"/>
          </a:lnRef>
          <a:fillRef idx="0">
            <a:schemeClr val="accent1"/>
          </a:fillRef>
          <a:effectRef idx="0">
            <a:schemeClr val="accent1"/>
          </a:effectRef>
          <a:fontRef idx="minor">
            <a:schemeClr val="tx1"/>
          </a:fontRef>
        </p:style>
      </p:cxnSp>
      <p:sp>
        <p:nvSpPr>
          <p:cNvPr id="7" name="矩形: 圆角 6"/>
          <p:cNvSpPr/>
          <p:nvPr/>
        </p:nvSpPr>
        <p:spPr>
          <a:xfrm>
            <a:off x="75709" y="72570"/>
            <a:ext cx="12058235" cy="6705600"/>
          </a:xfrm>
          <a:prstGeom prst="roundRect">
            <a:avLst>
              <a:gd name="adj" fmla="val 1602"/>
            </a:avLst>
          </a:prstGeom>
          <a:noFill/>
          <a:ln>
            <a:solidFill>
              <a:srgbClr val="A3562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8" name="组合 7"/>
          <p:cNvGrpSpPr/>
          <p:nvPr/>
        </p:nvGrpSpPr>
        <p:grpSpPr>
          <a:xfrm>
            <a:off x="642938" y="1576388"/>
            <a:ext cx="2613025" cy="4094162"/>
            <a:chOff x="643035" y="1576619"/>
            <a:chExt cx="2613025" cy="4094163"/>
          </a:xfrm>
        </p:grpSpPr>
        <p:sp>
          <p:nvSpPr>
            <p:cNvPr id="9" name="矩形 8"/>
            <p:cNvSpPr/>
            <p:nvPr/>
          </p:nvSpPr>
          <p:spPr>
            <a:xfrm>
              <a:off x="643035" y="1576619"/>
              <a:ext cx="2613025" cy="4094163"/>
            </a:xfrm>
            <a:prstGeom prst="rect">
              <a:avLst/>
            </a:prstGeom>
            <a:solidFill>
              <a:schemeClr val="accent2"/>
            </a:solidFill>
            <a:ln w="381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4400" eaLnBrk="1" fontAlgn="auto" hangingPunct="1">
                <a:spcBef>
                  <a:spcPct val="0"/>
                </a:spcBef>
                <a:spcAft>
                  <a:spcPct val="0"/>
                </a:spcAft>
                <a:defRPr/>
              </a:pPr>
              <a:endParaRPr lang="zh-CN" altLang="en-US">
                <a:solidFill>
                  <a:prstClr val="black"/>
                </a:solidFill>
                <a:latin typeface="宋体" panose="02010600030101010101" pitchFamily="2" charset="-122"/>
                <a:ea typeface="宋体" panose="02010600030101010101" pitchFamily="2" charset="-122"/>
              </a:endParaRPr>
            </a:p>
          </p:txBody>
        </p:sp>
        <p:sp>
          <p:nvSpPr>
            <p:cNvPr id="10" name="任意多边形 42"/>
            <p:cNvSpPr/>
            <p:nvPr/>
          </p:nvSpPr>
          <p:spPr bwMode="auto">
            <a:xfrm>
              <a:off x="1512985" y="1770929"/>
              <a:ext cx="874713" cy="874713"/>
            </a:xfrm>
            <a:custGeom>
              <a:avLst/>
              <a:gdLst>
                <a:gd name="T0" fmla="*/ 427325 w 875300"/>
                <a:gd name="T1" fmla="*/ 166392 h 874712"/>
                <a:gd name="T2" fmla="*/ 758471 w 875300"/>
                <a:gd name="T3" fmla="*/ 560214 h 874712"/>
                <a:gd name="T4" fmla="*/ 758471 w 875300"/>
                <a:gd name="T5" fmla="*/ 839166 h 874712"/>
                <a:gd name="T6" fmla="*/ 717756 w 875300"/>
                <a:gd name="T7" fmla="*/ 874719 h 874712"/>
                <a:gd name="T8" fmla="*/ 503326 w 875300"/>
                <a:gd name="T9" fmla="*/ 874719 h 874712"/>
                <a:gd name="T10" fmla="*/ 503326 w 875300"/>
                <a:gd name="T11" fmla="*/ 623115 h 874712"/>
                <a:gd name="T12" fmla="*/ 354038 w 875300"/>
                <a:gd name="T13" fmla="*/ 623115 h 874712"/>
                <a:gd name="T14" fmla="*/ 354038 w 875300"/>
                <a:gd name="T15" fmla="*/ 874719 h 874712"/>
                <a:gd name="T16" fmla="*/ 136895 w 875300"/>
                <a:gd name="T17" fmla="*/ 874719 h 874712"/>
                <a:gd name="T18" fmla="*/ 93464 w 875300"/>
                <a:gd name="T19" fmla="*/ 839166 h 874712"/>
                <a:gd name="T20" fmla="*/ 93464 w 875300"/>
                <a:gd name="T21" fmla="*/ 590297 h 874712"/>
                <a:gd name="T22" fmla="*/ 427325 w 875300"/>
                <a:gd name="T23" fmla="*/ 166392 h 874712"/>
                <a:gd name="T24" fmla="*/ 425074 w 875300"/>
                <a:gd name="T25" fmla="*/ 0 h 874712"/>
                <a:gd name="T26" fmla="*/ 454957 w 875300"/>
                <a:gd name="T27" fmla="*/ 13668 h 874712"/>
                <a:gd name="T28" fmla="*/ 862458 w 875300"/>
                <a:gd name="T29" fmla="*/ 502992 h 874712"/>
                <a:gd name="T30" fmla="*/ 857025 w 875300"/>
                <a:gd name="T31" fmla="*/ 560397 h 874712"/>
                <a:gd name="T32" fmla="*/ 808125 w 875300"/>
                <a:gd name="T33" fmla="*/ 565865 h 874712"/>
                <a:gd name="T34" fmla="*/ 427791 w 875300"/>
                <a:gd name="T35" fmla="*/ 114812 h 874712"/>
                <a:gd name="T36" fmla="*/ 61040 w 875300"/>
                <a:gd name="T37" fmla="*/ 576799 h 874712"/>
                <a:gd name="T38" fmla="*/ 12141 w 875300"/>
                <a:gd name="T39" fmla="*/ 571332 h 874712"/>
                <a:gd name="T40" fmla="*/ 6703 w 875300"/>
                <a:gd name="T41" fmla="*/ 513926 h 874712"/>
                <a:gd name="T42" fmla="*/ 395191 w 875300"/>
                <a:gd name="T43" fmla="*/ 13668 h 874712"/>
                <a:gd name="T44" fmla="*/ 425074 w 875300"/>
                <a:gd name="T45" fmla="*/ 0 h 87471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875300" h="874712">
                  <a:moveTo>
                    <a:pt x="429913" y="166392"/>
                  </a:moveTo>
                  <a:cubicBezTo>
                    <a:pt x="429913" y="166392"/>
                    <a:pt x="763064" y="541063"/>
                    <a:pt x="763064" y="560207"/>
                  </a:cubicBezTo>
                  <a:cubicBezTo>
                    <a:pt x="763064" y="560207"/>
                    <a:pt x="763064" y="560207"/>
                    <a:pt x="763064" y="839159"/>
                  </a:cubicBezTo>
                  <a:cubicBezTo>
                    <a:pt x="763064" y="858303"/>
                    <a:pt x="743949" y="874712"/>
                    <a:pt x="722103" y="874712"/>
                  </a:cubicBezTo>
                  <a:cubicBezTo>
                    <a:pt x="722103" y="874712"/>
                    <a:pt x="722103" y="874712"/>
                    <a:pt x="506374" y="874712"/>
                  </a:cubicBezTo>
                  <a:cubicBezTo>
                    <a:pt x="506374" y="874712"/>
                    <a:pt x="506374" y="874712"/>
                    <a:pt x="506374" y="623108"/>
                  </a:cubicBezTo>
                  <a:cubicBezTo>
                    <a:pt x="506374" y="623108"/>
                    <a:pt x="506374" y="623108"/>
                    <a:pt x="356183" y="623108"/>
                  </a:cubicBezTo>
                  <a:cubicBezTo>
                    <a:pt x="356183" y="623108"/>
                    <a:pt x="356183" y="623108"/>
                    <a:pt x="356183" y="874712"/>
                  </a:cubicBezTo>
                  <a:cubicBezTo>
                    <a:pt x="356183" y="874712"/>
                    <a:pt x="356183" y="874712"/>
                    <a:pt x="137723" y="874712"/>
                  </a:cubicBezTo>
                  <a:cubicBezTo>
                    <a:pt x="113146" y="874712"/>
                    <a:pt x="94031" y="858303"/>
                    <a:pt x="94031" y="839159"/>
                  </a:cubicBezTo>
                  <a:cubicBezTo>
                    <a:pt x="94031" y="839159"/>
                    <a:pt x="94031" y="839159"/>
                    <a:pt x="94031" y="590290"/>
                  </a:cubicBezTo>
                  <a:cubicBezTo>
                    <a:pt x="94031" y="590290"/>
                    <a:pt x="94031" y="590290"/>
                    <a:pt x="429913" y="166392"/>
                  </a:cubicBezTo>
                  <a:close/>
                  <a:moveTo>
                    <a:pt x="427648" y="0"/>
                  </a:moveTo>
                  <a:cubicBezTo>
                    <a:pt x="438581" y="0"/>
                    <a:pt x="449513" y="2734"/>
                    <a:pt x="457713" y="13668"/>
                  </a:cubicBezTo>
                  <a:cubicBezTo>
                    <a:pt x="463179" y="19135"/>
                    <a:pt x="867682" y="502985"/>
                    <a:pt x="867682" y="502985"/>
                  </a:cubicBezTo>
                  <a:cubicBezTo>
                    <a:pt x="878614" y="516653"/>
                    <a:pt x="878614" y="543989"/>
                    <a:pt x="862215" y="560390"/>
                  </a:cubicBezTo>
                  <a:cubicBezTo>
                    <a:pt x="848550" y="579526"/>
                    <a:pt x="826685" y="582259"/>
                    <a:pt x="813019" y="565858"/>
                  </a:cubicBezTo>
                  <a:cubicBezTo>
                    <a:pt x="813019" y="565858"/>
                    <a:pt x="813019" y="565858"/>
                    <a:pt x="430381" y="114812"/>
                  </a:cubicBezTo>
                  <a:cubicBezTo>
                    <a:pt x="430381" y="114812"/>
                    <a:pt x="430381" y="114812"/>
                    <a:pt x="61409" y="576792"/>
                  </a:cubicBezTo>
                  <a:cubicBezTo>
                    <a:pt x="50477" y="590460"/>
                    <a:pt x="28612" y="587727"/>
                    <a:pt x="12213" y="571325"/>
                  </a:cubicBezTo>
                  <a:cubicBezTo>
                    <a:pt x="-1453" y="554923"/>
                    <a:pt x="-4186" y="530321"/>
                    <a:pt x="6747" y="513919"/>
                  </a:cubicBezTo>
                  <a:cubicBezTo>
                    <a:pt x="6747" y="513919"/>
                    <a:pt x="392117" y="21869"/>
                    <a:pt x="397584" y="13668"/>
                  </a:cubicBezTo>
                  <a:cubicBezTo>
                    <a:pt x="405783" y="2734"/>
                    <a:pt x="416716" y="0"/>
                    <a:pt x="427648"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11" name="文本框 22"/>
            <p:cNvSpPr txBox="1">
              <a:spLocks noChangeArrowheads="1"/>
            </p:cNvSpPr>
            <p:nvPr/>
          </p:nvSpPr>
          <p:spPr bwMode="auto">
            <a:xfrm>
              <a:off x="797023" y="3675929"/>
              <a:ext cx="2339975"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9pPr>
            </a:lstStyle>
            <a:p>
              <a:pPr defTabSz="914400" eaLnBrk="1" hangingPunct="1">
                <a:lnSpc>
                  <a:spcPct val="100000"/>
                </a:lnSpc>
                <a:spcBef>
                  <a:spcPct val="0"/>
                </a:spcBef>
                <a:buFontTx/>
                <a:buNone/>
              </a:pPr>
              <a:r>
                <a:rPr lang="zh-CN" altLang="en-US" sz="1600" dirty="0">
                  <a:solidFill>
                    <a:srgbClr val="FFFFFF"/>
                  </a:solidFill>
                  <a:latin typeface="宋体" panose="02010600030101010101" pitchFamily="2" charset="-122"/>
                </a:rPr>
                <a:t>内容内容内容内容内容内容内容内容内容内容内容内容</a:t>
              </a:r>
            </a:p>
          </p:txBody>
        </p:sp>
        <p:sp>
          <p:nvSpPr>
            <p:cNvPr id="12" name="矩形 6"/>
            <p:cNvSpPr>
              <a:spLocks noChangeArrowheads="1"/>
            </p:cNvSpPr>
            <p:nvPr/>
          </p:nvSpPr>
          <p:spPr bwMode="auto">
            <a:xfrm>
              <a:off x="1179610" y="2964729"/>
              <a:ext cx="1539875"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9pPr>
            </a:lstStyle>
            <a:p>
              <a:pPr algn="ctr" defTabSz="914400" eaLnBrk="1" hangingPunct="1">
                <a:lnSpc>
                  <a:spcPct val="100000"/>
                </a:lnSpc>
                <a:spcBef>
                  <a:spcPct val="0"/>
                </a:spcBef>
                <a:buFontTx/>
                <a:buNone/>
              </a:pPr>
              <a:r>
                <a:rPr lang="zh-CN" altLang="en-US" sz="2400" b="1">
                  <a:solidFill>
                    <a:srgbClr val="FFFFFF"/>
                  </a:solidFill>
                  <a:latin typeface="微软雅黑" panose="020B0503020204020204" pitchFamily="34" charset="-122"/>
                  <a:ea typeface="微软雅黑" panose="020B0503020204020204" pitchFamily="34" charset="-122"/>
                </a:rPr>
                <a:t>添加标题</a:t>
              </a:r>
            </a:p>
          </p:txBody>
        </p:sp>
        <p:cxnSp>
          <p:nvCxnSpPr>
            <p:cNvPr id="13" name="直接连接符 12"/>
            <p:cNvCxnSpPr/>
            <p:nvPr/>
          </p:nvCxnSpPr>
          <p:spPr>
            <a:xfrm>
              <a:off x="643035" y="3484794"/>
              <a:ext cx="2613025" cy="0"/>
            </a:xfrm>
            <a:prstGeom prst="line">
              <a:avLst/>
            </a:prstGeom>
            <a:ln w="28575">
              <a:solidFill>
                <a:schemeClr val="bg1"/>
              </a:solidFill>
            </a:ln>
          </p:spPr>
          <p:style>
            <a:lnRef idx="1">
              <a:schemeClr val="accent1"/>
            </a:lnRef>
            <a:fillRef idx="0">
              <a:schemeClr val="accent1"/>
            </a:fillRef>
            <a:effectRef idx="0">
              <a:schemeClr val="accent1"/>
            </a:effectRef>
            <a:fontRef idx="minor">
              <a:schemeClr val="tx1"/>
            </a:fontRef>
          </p:style>
        </p:cxnSp>
      </p:grpSp>
      <p:grpSp>
        <p:nvGrpSpPr>
          <p:cNvPr id="14" name="组合 13"/>
          <p:cNvGrpSpPr/>
          <p:nvPr/>
        </p:nvGrpSpPr>
        <p:grpSpPr>
          <a:xfrm>
            <a:off x="6188075" y="1576388"/>
            <a:ext cx="2611438" cy="4094162"/>
            <a:chOff x="6188827" y="1576619"/>
            <a:chExt cx="2611438" cy="4094163"/>
          </a:xfrm>
        </p:grpSpPr>
        <p:sp>
          <p:nvSpPr>
            <p:cNvPr id="15" name="矩形 14"/>
            <p:cNvSpPr/>
            <p:nvPr/>
          </p:nvSpPr>
          <p:spPr>
            <a:xfrm>
              <a:off x="6188827" y="1576619"/>
              <a:ext cx="2611438" cy="4094163"/>
            </a:xfrm>
            <a:prstGeom prst="rect">
              <a:avLst/>
            </a:prstGeom>
            <a:solidFill>
              <a:schemeClr val="accent1"/>
            </a:solidFill>
            <a:ln w="381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4400" eaLnBrk="1" fontAlgn="auto" hangingPunct="1">
                <a:spcBef>
                  <a:spcPct val="0"/>
                </a:spcBef>
                <a:spcAft>
                  <a:spcPct val="0"/>
                </a:spcAft>
                <a:defRPr/>
              </a:pPr>
              <a:endParaRPr lang="zh-CN" altLang="en-US">
                <a:solidFill>
                  <a:prstClr val="black"/>
                </a:solidFill>
                <a:latin typeface="宋体" panose="02010600030101010101" pitchFamily="2" charset="-122"/>
                <a:ea typeface="宋体" panose="02010600030101010101" pitchFamily="2" charset="-122"/>
              </a:endParaRPr>
            </a:p>
          </p:txBody>
        </p:sp>
        <p:sp>
          <p:nvSpPr>
            <p:cNvPr id="16" name="文本框 31"/>
            <p:cNvSpPr txBox="1">
              <a:spLocks noChangeArrowheads="1"/>
            </p:cNvSpPr>
            <p:nvPr/>
          </p:nvSpPr>
          <p:spPr bwMode="auto">
            <a:xfrm>
              <a:off x="6411077" y="3675929"/>
              <a:ext cx="2339975"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9pPr>
            </a:lstStyle>
            <a:p>
              <a:pPr defTabSz="914400" eaLnBrk="1" hangingPunct="1">
                <a:lnSpc>
                  <a:spcPct val="100000"/>
                </a:lnSpc>
                <a:spcBef>
                  <a:spcPct val="0"/>
                </a:spcBef>
                <a:buFontTx/>
                <a:buNone/>
              </a:pPr>
              <a:r>
                <a:rPr lang="zh-CN" altLang="en-US" sz="1600" dirty="0">
                  <a:solidFill>
                    <a:srgbClr val="FFFFFF"/>
                  </a:solidFill>
                  <a:latin typeface="宋体" panose="02010600030101010101" pitchFamily="2" charset="-122"/>
                </a:rPr>
                <a:t>内容内容内容内容内容内容内容内容内容内容内容内容</a:t>
              </a:r>
            </a:p>
          </p:txBody>
        </p:sp>
        <p:sp>
          <p:nvSpPr>
            <p:cNvPr id="17" name="矩形 32"/>
            <p:cNvSpPr>
              <a:spLocks noChangeArrowheads="1"/>
            </p:cNvSpPr>
            <p:nvPr/>
          </p:nvSpPr>
          <p:spPr bwMode="auto">
            <a:xfrm>
              <a:off x="6719052" y="2964729"/>
              <a:ext cx="155098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9pPr>
            </a:lstStyle>
            <a:p>
              <a:pPr algn="ctr" defTabSz="914400" eaLnBrk="1" hangingPunct="1">
                <a:lnSpc>
                  <a:spcPct val="100000"/>
                </a:lnSpc>
                <a:spcBef>
                  <a:spcPct val="0"/>
                </a:spcBef>
                <a:buFontTx/>
                <a:buNone/>
              </a:pPr>
              <a:r>
                <a:rPr lang="zh-CN" altLang="en-US" sz="2400" b="1">
                  <a:solidFill>
                    <a:srgbClr val="FFFFFF"/>
                  </a:solidFill>
                  <a:latin typeface="微软雅黑" panose="020B0503020204020204" pitchFamily="34" charset="-122"/>
                  <a:ea typeface="微软雅黑" panose="020B0503020204020204" pitchFamily="34" charset="-122"/>
                </a:rPr>
                <a:t>添加标题</a:t>
              </a:r>
            </a:p>
          </p:txBody>
        </p:sp>
        <p:grpSp>
          <p:nvGrpSpPr>
            <p:cNvPr id="18" name="组合 45"/>
            <p:cNvGrpSpPr/>
            <p:nvPr/>
          </p:nvGrpSpPr>
          <p:grpSpPr>
            <a:xfrm>
              <a:off x="6985752" y="1729654"/>
              <a:ext cx="1019175" cy="957263"/>
              <a:chOff x="4983209" y="3059116"/>
              <a:chExt cx="1020304" cy="957907"/>
            </a:xfrm>
          </p:grpSpPr>
          <p:sp>
            <p:nvSpPr>
              <p:cNvPr id="20" name="Freeform 10"/>
              <p:cNvSpPr>
                <a:spLocks noEditPoints="1"/>
              </p:cNvSpPr>
              <p:nvPr/>
            </p:nvSpPr>
            <p:spPr bwMode="auto">
              <a:xfrm>
                <a:off x="4983209" y="3436963"/>
                <a:ext cx="580059" cy="580060"/>
              </a:xfrm>
              <a:custGeom>
                <a:avLst/>
                <a:gdLst>
                  <a:gd name="T0" fmla="*/ 2147483646 w 212"/>
                  <a:gd name="T1" fmla="*/ 2147483646 h 212"/>
                  <a:gd name="T2" fmla="*/ 2147483646 w 212"/>
                  <a:gd name="T3" fmla="*/ 2147483646 h 212"/>
                  <a:gd name="T4" fmla="*/ 2147483646 w 212"/>
                  <a:gd name="T5" fmla="*/ 2147483646 h 212"/>
                  <a:gd name="T6" fmla="*/ 2147483646 w 212"/>
                  <a:gd name="T7" fmla="*/ 2147483646 h 212"/>
                  <a:gd name="T8" fmla="*/ 2147483646 w 212"/>
                  <a:gd name="T9" fmla="*/ 2147483646 h 212"/>
                  <a:gd name="T10" fmla="*/ 2147483646 w 212"/>
                  <a:gd name="T11" fmla="*/ 2147483646 h 212"/>
                  <a:gd name="T12" fmla="*/ 2147483646 w 212"/>
                  <a:gd name="T13" fmla="*/ 2147483646 h 212"/>
                  <a:gd name="T14" fmla="*/ 2147483646 w 212"/>
                  <a:gd name="T15" fmla="*/ 2147483646 h 212"/>
                  <a:gd name="T16" fmla="*/ 2147483646 w 212"/>
                  <a:gd name="T17" fmla="*/ 2147483646 h 212"/>
                  <a:gd name="T18" fmla="*/ 2147483646 w 212"/>
                  <a:gd name="T19" fmla="*/ 2147483646 h 212"/>
                  <a:gd name="T20" fmla="*/ 2147483646 w 212"/>
                  <a:gd name="T21" fmla="*/ 2147483646 h 212"/>
                  <a:gd name="T22" fmla="*/ 2147483646 w 212"/>
                  <a:gd name="T23" fmla="*/ 2147483646 h 212"/>
                  <a:gd name="T24" fmla="*/ 2147483646 w 212"/>
                  <a:gd name="T25" fmla="*/ 0 h 212"/>
                  <a:gd name="T26" fmla="*/ 2147483646 w 212"/>
                  <a:gd name="T27" fmla="*/ 2147483646 h 212"/>
                  <a:gd name="T28" fmla="*/ 2147483646 w 212"/>
                  <a:gd name="T29" fmla="*/ 2147483646 h 212"/>
                  <a:gd name="T30" fmla="*/ 2147483646 w 212"/>
                  <a:gd name="T31" fmla="*/ 2147483646 h 212"/>
                  <a:gd name="T32" fmla="*/ 2147483646 w 212"/>
                  <a:gd name="T33" fmla="*/ 2147483646 h 212"/>
                  <a:gd name="T34" fmla="*/ 2147483646 w 212"/>
                  <a:gd name="T35" fmla="*/ 2147483646 h 212"/>
                  <a:gd name="T36" fmla="*/ 2147483646 w 212"/>
                  <a:gd name="T37" fmla="*/ 2147483646 h 212"/>
                  <a:gd name="T38" fmla="*/ 2147483646 w 212"/>
                  <a:gd name="T39" fmla="*/ 2147483646 h 212"/>
                  <a:gd name="T40" fmla="*/ 2147483646 w 212"/>
                  <a:gd name="T41" fmla="*/ 2147483646 h 212"/>
                  <a:gd name="T42" fmla="*/ 2147483646 w 212"/>
                  <a:gd name="T43" fmla="*/ 2147483646 h 212"/>
                  <a:gd name="T44" fmla="*/ 2147483646 w 212"/>
                  <a:gd name="T45" fmla="*/ 2147483646 h 212"/>
                  <a:gd name="T46" fmla="*/ 2147483646 w 212"/>
                  <a:gd name="T47" fmla="*/ 2147483646 h 212"/>
                  <a:gd name="T48" fmla="*/ 2147483646 w 212"/>
                  <a:gd name="T49" fmla="*/ 2147483646 h 212"/>
                  <a:gd name="T50" fmla="*/ 2147483646 w 212"/>
                  <a:gd name="T51" fmla="*/ 2147483646 h 212"/>
                  <a:gd name="T52" fmla="*/ 2147483646 w 212"/>
                  <a:gd name="T53" fmla="*/ 2147483646 h 212"/>
                  <a:gd name="T54" fmla="*/ 2147483646 w 212"/>
                  <a:gd name="T55" fmla="*/ 2147483646 h 212"/>
                  <a:gd name="T56" fmla="*/ 2147483646 w 212"/>
                  <a:gd name="T57" fmla="*/ 2147483646 h 212"/>
                  <a:gd name="T58" fmla="*/ 2147483646 w 212"/>
                  <a:gd name="T59" fmla="*/ 2147483646 h 212"/>
                  <a:gd name="T60" fmla="*/ 2147483646 w 212"/>
                  <a:gd name="T61" fmla="*/ 2147483646 h 212"/>
                  <a:gd name="T62" fmla="*/ 2147483646 w 212"/>
                  <a:gd name="T63" fmla="*/ 2147483646 h 212"/>
                  <a:gd name="T64" fmla="*/ 2147483646 w 212"/>
                  <a:gd name="T65" fmla="*/ 2147483646 h 212"/>
                  <a:gd name="T66" fmla="*/ 2147483646 w 212"/>
                  <a:gd name="T67" fmla="*/ 2147483646 h 212"/>
                  <a:gd name="T68" fmla="*/ 2147483646 w 212"/>
                  <a:gd name="T69" fmla="*/ 2147483646 h 212"/>
                  <a:gd name="T70" fmla="*/ 2147483646 w 212"/>
                  <a:gd name="T71" fmla="*/ 2147483646 h 212"/>
                  <a:gd name="T72" fmla="*/ 2147483646 w 212"/>
                  <a:gd name="T73" fmla="*/ 2147483646 h 212"/>
                  <a:gd name="T74" fmla="*/ 2147483646 w 212"/>
                  <a:gd name="T75" fmla="*/ 2147483646 h 212"/>
                  <a:gd name="T76" fmla="*/ 2147483646 w 212"/>
                  <a:gd name="T77" fmla="*/ 2147483646 h 212"/>
                  <a:gd name="T78" fmla="*/ 2147483646 w 212"/>
                  <a:gd name="T79" fmla="*/ 2147483646 h 212"/>
                  <a:gd name="T80" fmla="*/ 2147483646 w 212"/>
                  <a:gd name="T81" fmla="*/ 2147483646 h 212"/>
                  <a:gd name="T82" fmla="*/ 2147483646 w 212"/>
                  <a:gd name="T83" fmla="*/ 2147483646 h 212"/>
                  <a:gd name="T84" fmla="*/ 2147483646 w 212"/>
                  <a:gd name="T85" fmla="*/ 2147483646 h 212"/>
                  <a:gd name="T86" fmla="*/ 2147483646 w 212"/>
                  <a:gd name="T87" fmla="*/ 2147483646 h 212"/>
                  <a:gd name="T88" fmla="*/ 2147483646 w 212"/>
                  <a:gd name="T89" fmla="*/ 2147483646 h 212"/>
                  <a:gd name="T90" fmla="*/ 2147483646 w 212"/>
                  <a:gd name="T91" fmla="*/ 2147483646 h 212"/>
                  <a:gd name="T92" fmla="*/ 2147483646 w 212"/>
                  <a:gd name="T93" fmla="*/ 2147483646 h 212"/>
                  <a:gd name="T94" fmla="*/ 2147483646 w 212"/>
                  <a:gd name="T95" fmla="*/ 2147483646 h 212"/>
                  <a:gd name="T96" fmla="*/ 2147483646 w 212"/>
                  <a:gd name="T97" fmla="*/ 2147483646 h 212"/>
                  <a:gd name="T98" fmla="*/ 2147483646 w 212"/>
                  <a:gd name="T99" fmla="*/ 2147483646 h 212"/>
                  <a:gd name="T100" fmla="*/ 2147483646 w 212"/>
                  <a:gd name="T101" fmla="*/ 2147483646 h 212"/>
                  <a:gd name="T102" fmla="*/ 2147483646 w 212"/>
                  <a:gd name="T103" fmla="*/ 2147483646 h 212"/>
                  <a:gd name="T104" fmla="*/ 2147483646 w 212"/>
                  <a:gd name="T105" fmla="*/ 2147483646 h 212"/>
                  <a:gd name="T106" fmla="*/ 2147483646 w 212"/>
                  <a:gd name="T107" fmla="*/ 2147483646 h 212"/>
                  <a:gd name="T108" fmla="*/ 2147483646 w 212"/>
                  <a:gd name="T109" fmla="*/ 2147483646 h 212"/>
                  <a:gd name="T110" fmla="*/ 2147483646 w 212"/>
                  <a:gd name="T111" fmla="*/ 2147483646 h 212"/>
                  <a:gd name="T112" fmla="*/ 2147483646 w 212"/>
                  <a:gd name="T113" fmla="*/ 2147483646 h 212"/>
                  <a:gd name="T114" fmla="*/ 2147483646 w 212"/>
                  <a:gd name="T115" fmla="*/ 2147483646 h 212"/>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211" h="211">
                    <a:moveTo>
                      <a:pt x="190" y="93"/>
                    </a:moveTo>
                    <a:cubicBezTo>
                      <a:pt x="190" y="89"/>
                      <a:pt x="189" y="86"/>
                      <a:pt x="188" y="82"/>
                    </a:cubicBezTo>
                    <a:cubicBezTo>
                      <a:pt x="205" y="67"/>
                      <a:pt x="205" y="67"/>
                      <a:pt x="205" y="67"/>
                    </a:cubicBezTo>
                    <a:cubicBezTo>
                      <a:pt x="202" y="60"/>
                      <a:pt x="199" y="54"/>
                      <a:pt x="195" y="48"/>
                    </a:cubicBezTo>
                    <a:cubicBezTo>
                      <a:pt x="173" y="53"/>
                      <a:pt x="173" y="53"/>
                      <a:pt x="173" y="53"/>
                    </a:cubicBezTo>
                    <a:cubicBezTo>
                      <a:pt x="170" y="50"/>
                      <a:pt x="168" y="47"/>
                      <a:pt x="165" y="44"/>
                    </a:cubicBezTo>
                    <a:cubicBezTo>
                      <a:pt x="172" y="23"/>
                      <a:pt x="172" y="23"/>
                      <a:pt x="172" y="23"/>
                    </a:cubicBezTo>
                    <a:cubicBezTo>
                      <a:pt x="169" y="21"/>
                      <a:pt x="166" y="19"/>
                      <a:pt x="163" y="17"/>
                    </a:cubicBezTo>
                    <a:cubicBezTo>
                      <a:pt x="160" y="15"/>
                      <a:pt x="157" y="13"/>
                      <a:pt x="154" y="12"/>
                    </a:cubicBezTo>
                    <a:cubicBezTo>
                      <a:pt x="138" y="27"/>
                      <a:pt x="138" y="27"/>
                      <a:pt x="138" y="27"/>
                    </a:cubicBezTo>
                    <a:cubicBezTo>
                      <a:pt x="134" y="26"/>
                      <a:pt x="130" y="24"/>
                      <a:pt x="127" y="23"/>
                    </a:cubicBezTo>
                    <a:cubicBezTo>
                      <a:pt x="122" y="1"/>
                      <a:pt x="122" y="1"/>
                      <a:pt x="122" y="1"/>
                    </a:cubicBezTo>
                    <a:cubicBezTo>
                      <a:pt x="115" y="0"/>
                      <a:pt x="108" y="0"/>
                      <a:pt x="101" y="0"/>
                    </a:cubicBezTo>
                    <a:cubicBezTo>
                      <a:pt x="94" y="22"/>
                      <a:pt x="94" y="22"/>
                      <a:pt x="94" y="22"/>
                    </a:cubicBezTo>
                    <a:cubicBezTo>
                      <a:pt x="90" y="23"/>
                      <a:pt x="87" y="23"/>
                      <a:pt x="83" y="24"/>
                    </a:cubicBezTo>
                    <a:cubicBezTo>
                      <a:pt x="68" y="8"/>
                      <a:pt x="68" y="8"/>
                      <a:pt x="68" y="8"/>
                    </a:cubicBezTo>
                    <a:cubicBezTo>
                      <a:pt x="61" y="10"/>
                      <a:pt x="55" y="13"/>
                      <a:pt x="49" y="17"/>
                    </a:cubicBezTo>
                    <a:cubicBezTo>
                      <a:pt x="54" y="39"/>
                      <a:pt x="54" y="39"/>
                      <a:pt x="54" y="39"/>
                    </a:cubicBezTo>
                    <a:cubicBezTo>
                      <a:pt x="51" y="42"/>
                      <a:pt x="48" y="44"/>
                      <a:pt x="45" y="47"/>
                    </a:cubicBezTo>
                    <a:cubicBezTo>
                      <a:pt x="24" y="40"/>
                      <a:pt x="24" y="40"/>
                      <a:pt x="24" y="40"/>
                    </a:cubicBezTo>
                    <a:cubicBezTo>
                      <a:pt x="22" y="43"/>
                      <a:pt x="19" y="46"/>
                      <a:pt x="17" y="49"/>
                    </a:cubicBezTo>
                    <a:cubicBezTo>
                      <a:pt x="15" y="52"/>
                      <a:pt x="14" y="55"/>
                      <a:pt x="12" y="58"/>
                    </a:cubicBezTo>
                    <a:cubicBezTo>
                      <a:pt x="28" y="75"/>
                      <a:pt x="28" y="75"/>
                      <a:pt x="28" y="75"/>
                    </a:cubicBezTo>
                    <a:cubicBezTo>
                      <a:pt x="27" y="78"/>
                      <a:pt x="25" y="82"/>
                      <a:pt x="24" y="86"/>
                    </a:cubicBezTo>
                    <a:cubicBezTo>
                      <a:pt x="2" y="90"/>
                      <a:pt x="2" y="90"/>
                      <a:pt x="2" y="90"/>
                    </a:cubicBezTo>
                    <a:cubicBezTo>
                      <a:pt x="1" y="97"/>
                      <a:pt x="0" y="104"/>
                      <a:pt x="1" y="111"/>
                    </a:cubicBezTo>
                    <a:cubicBezTo>
                      <a:pt x="23" y="118"/>
                      <a:pt x="23" y="118"/>
                      <a:pt x="23" y="118"/>
                    </a:cubicBezTo>
                    <a:cubicBezTo>
                      <a:pt x="24" y="122"/>
                      <a:pt x="24" y="126"/>
                      <a:pt x="25" y="129"/>
                    </a:cubicBezTo>
                    <a:cubicBezTo>
                      <a:pt x="8" y="145"/>
                      <a:pt x="8" y="145"/>
                      <a:pt x="8" y="145"/>
                    </a:cubicBezTo>
                    <a:cubicBezTo>
                      <a:pt x="11" y="151"/>
                      <a:pt x="14" y="158"/>
                      <a:pt x="18" y="164"/>
                    </a:cubicBezTo>
                    <a:cubicBezTo>
                      <a:pt x="40" y="158"/>
                      <a:pt x="40" y="158"/>
                      <a:pt x="40" y="158"/>
                    </a:cubicBezTo>
                    <a:cubicBezTo>
                      <a:pt x="43" y="161"/>
                      <a:pt x="45" y="164"/>
                      <a:pt x="48" y="167"/>
                    </a:cubicBezTo>
                    <a:cubicBezTo>
                      <a:pt x="41" y="189"/>
                      <a:pt x="41" y="189"/>
                      <a:pt x="41" y="189"/>
                    </a:cubicBezTo>
                    <a:cubicBezTo>
                      <a:pt x="44" y="191"/>
                      <a:pt x="46" y="193"/>
                      <a:pt x="49" y="195"/>
                    </a:cubicBezTo>
                    <a:cubicBezTo>
                      <a:pt x="52" y="197"/>
                      <a:pt x="56" y="199"/>
                      <a:pt x="59" y="200"/>
                    </a:cubicBezTo>
                    <a:cubicBezTo>
                      <a:pt x="76" y="184"/>
                      <a:pt x="76" y="184"/>
                      <a:pt x="76" y="184"/>
                    </a:cubicBezTo>
                    <a:cubicBezTo>
                      <a:pt x="79" y="186"/>
                      <a:pt x="83" y="187"/>
                      <a:pt x="87" y="188"/>
                    </a:cubicBezTo>
                    <a:cubicBezTo>
                      <a:pt x="91" y="210"/>
                      <a:pt x="91" y="210"/>
                      <a:pt x="91" y="210"/>
                    </a:cubicBezTo>
                    <a:cubicBezTo>
                      <a:pt x="98" y="212"/>
                      <a:pt x="105" y="212"/>
                      <a:pt x="112" y="211"/>
                    </a:cubicBezTo>
                    <a:cubicBezTo>
                      <a:pt x="119" y="189"/>
                      <a:pt x="119" y="189"/>
                      <a:pt x="119" y="189"/>
                    </a:cubicBezTo>
                    <a:cubicBezTo>
                      <a:pt x="123" y="189"/>
                      <a:pt x="127" y="188"/>
                      <a:pt x="130" y="187"/>
                    </a:cubicBezTo>
                    <a:cubicBezTo>
                      <a:pt x="146" y="204"/>
                      <a:pt x="146" y="204"/>
                      <a:pt x="146" y="204"/>
                    </a:cubicBezTo>
                    <a:cubicBezTo>
                      <a:pt x="152" y="201"/>
                      <a:pt x="159" y="198"/>
                      <a:pt x="165" y="194"/>
                    </a:cubicBezTo>
                    <a:cubicBezTo>
                      <a:pt x="159" y="172"/>
                      <a:pt x="159" y="172"/>
                      <a:pt x="159" y="172"/>
                    </a:cubicBezTo>
                    <a:cubicBezTo>
                      <a:pt x="162" y="169"/>
                      <a:pt x="165" y="167"/>
                      <a:pt x="168" y="164"/>
                    </a:cubicBezTo>
                    <a:cubicBezTo>
                      <a:pt x="189" y="171"/>
                      <a:pt x="189" y="171"/>
                      <a:pt x="189" y="171"/>
                    </a:cubicBezTo>
                    <a:cubicBezTo>
                      <a:pt x="191" y="169"/>
                      <a:pt x="193" y="166"/>
                      <a:pt x="195" y="163"/>
                    </a:cubicBezTo>
                    <a:cubicBezTo>
                      <a:pt x="197" y="160"/>
                      <a:pt x="199" y="156"/>
                      <a:pt x="201" y="153"/>
                    </a:cubicBezTo>
                    <a:cubicBezTo>
                      <a:pt x="185" y="137"/>
                      <a:pt x="185" y="137"/>
                      <a:pt x="185" y="137"/>
                    </a:cubicBezTo>
                    <a:cubicBezTo>
                      <a:pt x="187" y="133"/>
                      <a:pt x="188" y="129"/>
                      <a:pt x="189" y="126"/>
                    </a:cubicBezTo>
                    <a:cubicBezTo>
                      <a:pt x="211" y="121"/>
                      <a:pt x="211" y="121"/>
                      <a:pt x="211" y="121"/>
                    </a:cubicBezTo>
                    <a:cubicBezTo>
                      <a:pt x="212" y="114"/>
                      <a:pt x="212" y="107"/>
                      <a:pt x="212" y="100"/>
                    </a:cubicBezTo>
                    <a:lnTo>
                      <a:pt x="190" y="93"/>
                    </a:lnTo>
                    <a:close/>
                    <a:moveTo>
                      <a:pt x="163" y="142"/>
                    </a:moveTo>
                    <a:cubicBezTo>
                      <a:pt x="143" y="174"/>
                      <a:pt x="101" y="183"/>
                      <a:pt x="70" y="163"/>
                    </a:cubicBezTo>
                    <a:cubicBezTo>
                      <a:pt x="38" y="143"/>
                      <a:pt x="29" y="101"/>
                      <a:pt x="49" y="70"/>
                    </a:cubicBezTo>
                    <a:cubicBezTo>
                      <a:pt x="70" y="38"/>
                      <a:pt x="111" y="29"/>
                      <a:pt x="143" y="49"/>
                    </a:cubicBezTo>
                    <a:cubicBezTo>
                      <a:pt x="174" y="69"/>
                      <a:pt x="183" y="111"/>
                      <a:pt x="163" y="142"/>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21" name="Freeform 11"/>
              <p:cNvSpPr>
                <a:spLocks noEditPoints="1"/>
              </p:cNvSpPr>
              <p:nvPr/>
            </p:nvSpPr>
            <p:spPr bwMode="auto">
              <a:xfrm>
                <a:off x="5522826" y="3382655"/>
                <a:ext cx="480687" cy="480687"/>
              </a:xfrm>
              <a:custGeom>
                <a:avLst/>
                <a:gdLst>
                  <a:gd name="T0" fmla="*/ 2147483646 w 176"/>
                  <a:gd name="T1" fmla="*/ 2147483646 h 176"/>
                  <a:gd name="T2" fmla="*/ 2147483646 w 176"/>
                  <a:gd name="T3" fmla="*/ 2147483646 h 176"/>
                  <a:gd name="T4" fmla="*/ 2147483646 w 176"/>
                  <a:gd name="T5" fmla="*/ 2147483646 h 176"/>
                  <a:gd name="T6" fmla="*/ 2147483646 w 176"/>
                  <a:gd name="T7" fmla="*/ 2147483646 h 176"/>
                  <a:gd name="T8" fmla="*/ 2147483646 w 176"/>
                  <a:gd name="T9" fmla="*/ 2147483646 h 176"/>
                  <a:gd name="T10" fmla="*/ 2147483646 w 176"/>
                  <a:gd name="T11" fmla="*/ 2147483646 h 176"/>
                  <a:gd name="T12" fmla="*/ 2147483646 w 176"/>
                  <a:gd name="T13" fmla="*/ 2147483646 h 176"/>
                  <a:gd name="T14" fmla="*/ 2147483646 w 176"/>
                  <a:gd name="T15" fmla="*/ 2147483646 h 176"/>
                  <a:gd name="T16" fmla="*/ 2147483646 w 176"/>
                  <a:gd name="T17" fmla="*/ 2147483646 h 176"/>
                  <a:gd name="T18" fmla="*/ 2147483646 w 176"/>
                  <a:gd name="T19" fmla="*/ 2147483646 h 176"/>
                  <a:gd name="T20" fmla="*/ 2147483646 w 176"/>
                  <a:gd name="T21" fmla="*/ 0 h 176"/>
                  <a:gd name="T22" fmla="*/ 2147483646 w 176"/>
                  <a:gd name="T23" fmla="*/ 2147483646 h 176"/>
                  <a:gd name="T24" fmla="*/ 2147483646 w 176"/>
                  <a:gd name="T25" fmla="*/ 2147483646 h 176"/>
                  <a:gd name="T26" fmla="*/ 2147483646 w 176"/>
                  <a:gd name="T27" fmla="*/ 2147483646 h 176"/>
                  <a:gd name="T28" fmla="*/ 2147483646 w 176"/>
                  <a:gd name="T29" fmla="*/ 2147483646 h 176"/>
                  <a:gd name="T30" fmla="*/ 2147483646 w 176"/>
                  <a:gd name="T31" fmla="*/ 2147483646 h 176"/>
                  <a:gd name="T32" fmla="*/ 2147483646 w 176"/>
                  <a:gd name="T33" fmla="*/ 2147483646 h 176"/>
                  <a:gd name="T34" fmla="*/ 2147483646 w 176"/>
                  <a:gd name="T35" fmla="*/ 2147483646 h 176"/>
                  <a:gd name="T36" fmla="*/ 2147483646 w 176"/>
                  <a:gd name="T37" fmla="*/ 2147483646 h 176"/>
                  <a:gd name="T38" fmla="*/ 0 w 176"/>
                  <a:gd name="T39" fmla="*/ 2147483646 h 176"/>
                  <a:gd name="T40" fmla="*/ 2147483646 w 176"/>
                  <a:gd name="T41" fmla="*/ 2147483646 h 176"/>
                  <a:gd name="T42" fmla="*/ 2147483646 w 176"/>
                  <a:gd name="T43" fmla="*/ 2147483646 h 176"/>
                  <a:gd name="T44" fmla="*/ 2147483646 w 176"/>
                  <a:gd name="T45" fmla="*/ 2147483646 h 176"/>
                  <a:gd name="T46" fmla="*/ 2147483646 w 176"/>
                  <a:gd name="T47" fmla="*/ 2147483646 h 176"/>
                  <a:gd name="T48" fmla="*/ 2147483646 w 176"/>
                  <a:gd name="T49" fmla="*/ 2147483646 h 176"/>
                  <a:gd name="T50" fmla="*/ 2147483646 w 176"/>
                  <a:gd name="T51" fmla="*/ 2147483646 h 176"/>
                  <a:gd name="T52" fmla="*/ 2147483646 w 176"/>
                  <a:gd name="T53" fmla="*/ 2147483646 h 176"/>
                  <a:gd name="T54" fmla="*/ 2147483646 w 176"/>
                  <a:gd name="T55" fmla="*/ 2147483646 h 176"/>
                  <a:gd name="T56" fmla="*/ 2147483646 w 176"/>
                  <a:gd name="T57" fmla="*/ 2147483646 h 176"/>
                  <a:gd name="T58" fmla="*/ 2147483646 w 176"/>
                  <a:gd name="T59" fmla="*/ 2147483646 h 176"/>
                  <a:gd name="T60" fmla="*/ 2147483646 w 176"/>
                  <a:gd name="T61" fmla="*/ 2147483646 h 176"/>
                  <a:gd name="T62" fmla="*/ 2147483646 w 176"/>
                  <a:gd name="T63" fmla="*/ 2147483646 h 176"/>
                  <a:gd name="T64" fmla="*/ 2147483646 w 176"/>
                  <a:gd name="T65" fmla="*/ 2147483646 h 176"/>
                  <a:gd name="T66" fmla="*/ 2147483646 w 176"/>
                  <a:gd name="T67" fmla="*/ 2147483646 h 176"/>
                  <a:gd name="T68" fmla="*/ 2147483646 w 176"/>
                  <a:gd name="T69" fmla="*/ 2147483646 h 176"/>
                  <a:gd name="T70" fmla="*/ 2147483646 w 176"/>
                  <a:gd name="T71" fmla="*/ 2147483646 h 176"/>
                  <a:gd name="T72" fmla="*/ 2147483646 w 176"/>
                  <a:gd name="T73" fmla="*/ 2147483646 h 176"/>
                  <a:gd name="T74" fmla="*/ 2147483646 w 176"/>
                  <a:gd name="T75" fmla="*/ 2147483646 h 176"/>
                  <a:gd name="T76" fmla="*/ 2147483646 w 176"/>
                  <a:gd name="T77" fmla="*/ 2147483646 h 176"/>
                  <a:gd name="T78" fmla="*/ 2147483646 w 176"/>
                  <a:gd name="T79" fmla="*/ 2147483646 h 176"/>
                  <a:gd name="T80" fmla="*/ 2147483646 w 176"/>
                  <a:gd name="T81" fmla="*/ 2147483646 h 176"/>
                  <a:gd name="T82" fmla="*/ 2147483646 w 176"/>
                  <a:gd name="T83" fmla="*/ 2147483646 h 17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76" h="176">
                    <a:moveTo>
                      <a:pt x="156" y="88"/>
                    </a:moveTo>
                    <a:cubicBezTo>
                      <a:pt x="176" y="75"/>
                      <a:pt x="176" y="75"/>
                      <a:pt x="176" y="75"/>
                    </a:cubicBezTo>
                    <a:cubicBezTo>
                      <a:pt x="175" y="69"/>
                      <a:pt x="174" y="64"/>
                      <a:pt x="172" y="58"/>
                    </a:cubicBezTo>
                    <a:cubicBezTo>
                      <a:pt x="147" y="55"/>
                      <a:pt x="147" y="55"/>
                      <a:pt x="147" y="55"/>
                    </a:cubicBezTo>
                    <a:cubicBezTo>
                      <a:pt x="145" y="51"/>
                      <a:pt x="142" y="47"/>
                      <a:pt x="138" y="43"/>
                    </a:cubicBezTo>
                    <a:cubicBezTo>
                      <a:pt x="144" y="20"/>
                      <a:pt x="144" y="20"/>
                      <a:pt x="144" y="20"/>
                    </a:cubicBezTo>
                    <a:cubicBezTo>
                      <a:pt x="141" y="18"/>
                      <a:pt x="139" y="16"/>
                      <a:pt x="136" y="14"/>
                    </a:cubicBezTo>
                    <a:cubicBezTo>
                      <a:pt x="134" y="12"/>
                      <a:pt x="131" y="11"/>
                      <a:pt x="128" y="10"/>
                    </a:cubicBezTo>
                    <a:cubicBezTo>
                      <a:pt x="109" y="24"/>
                      <a:pt x="109" y="24"/>
                      <a:pt x="109" y="24"/>
                    </a:cubicBezTo>
                    <a:cubicBezTo>
                      <a:pt x="104" y="23"/>
                      <a:pt x="99" y="22"/>
                      <a:pt x="94" y="21"/>
                    </a:cubicBezTo>
                    <a:cubicBezTo>
                      <a:pt x="81" y="0"/>
                      <a:pt x="81" y="0"/>
                      <a:pt x="81" y="0"/>
                    </a:cubicBezTo>
                    <a:cubicBezTo>
                      <a:pt x="76" y="1"/>
                      <a:pt x="70" y="2"/>
                      <a:pt x="64" y="4"/>
                    </a:cubicBezTo>
                    <a:cubicBezTo>
                      <a:pt x="61" y="27"/>
                      <a:pt x="61" y="27"/>
                      <a:pt x="61" y="27"/>
                    </a:cubicBezTo>
                    <a:cubicBezTo>
                      <a:pt x="55" y="29"/>
                      <a:pt x="50" y="33"/>
                      <a:pt x="45" y="37"/>
                    </a:cubicBezTo>
                    <a:cubicBezTo>
                      <a:pt x="21" y="31"/>
                      <a:pt x="21" y="31"/>
                      <a:pt x="21" y="31"/>
                    </a:cubicBezTo>
                    <a:cubicBezTo>
                      <a:pt x="18" y="34"/>
                      <a:pt x="16" y="38"/>
                      <a:pt x="14" y="41"/>
                    </a:cubicBezTo>
                    <a:cubicBezTo>
                      <a:pt x="13" y="42"/>
                      <a:pt x="13" y="43"/>
                      <a:pt x="12" y="44"/>
                    </a:cubicBezTo>
                    <a:cubicBezTo>
                      <a:pt x="26" y="62"/>
                      <a:pt x="26" y="62"/>
                      <a:pt x="26" y="62"/>
                    </a:cubicBezTo>
                    <a:cubicBezTo>
                      <a:pt x="23" y="70"/>
                      <a:pt x="22" y="77"/>
                      <a:pt x="21" y="85"/>
                    </a:cubicBezTo>
                    <a:cubicBezTo>
                      <a:pt x="0" y="98"/>
                      <a:pt x="0" y="98"/>
                      <a:pt x="0" y="98"/>
                    </a:cubicBezTo>
                    <a:cubicBezTo>
                      <a:pt x="1" y="103"/>
                      <a:pt x="1" y="107"/>
                      <a:pt x="3" y="111"/>
                    </a:cubicBezTo>
                    <a:cubicBezTo>
                      <a:pt x="26" y="114"/>
                      <a:pt x="26" y="114"/>
                      <a:pt x="26" y="114"/>
                    </a:cubicBezTo>
                    <a:cubicBezTo>
                      <a:pt x="29" y="122"/>
                      <a:pt x="34" y="130"/>
                      <a:pt x="41" y="137"/>
                    </a:cubicBezTo>
                    <a:cubicBezTo>
                      <a:pt x="36" y="160"/>
                      <a:pt x="36" y="160"/>
                      <a:pt x="36" y="160"/>
                    </a:cubicBezTo>
                    <a:cubicBezTo>
                      <a:pt x="37" y="161"/>
                      <a:pt x="39" y="163"/>
                      <a:pt x="41" y="164"/>
                    </a:cubicBezTo>
                    <a:cubicBezTo>
                      <a:pt x="42" y="165"/>
                      <a:pt x="44" y="166"/>
                      <a:pt x="46" y="167"/>
                    </a:cubicBezTo>
                    <a:cubicBezTo>
                      <a:pt x="65" y="152"/>
                      <a:pt x="65" y="152"/>
                      <a:pt x="65" y="152"/>
                    </a:cubicBezTo>
                    <a:cubicBezTo>
                      <a:pt x="74" y="155"/>
                      <a:pt x="83" y="157"/>
                      <a:pt x="92" y="156"/>
                    </a:cubicBezTo>
                    <a:cubicBezTo>
                      <a:pt x="104" y="176"/>
                      <a:pt x="104" y="176"/>
                      <a:pt x="104" y="176"/>
                    </a:cubicBezTo>
                    <a:cubicBezTo>
                      <a:pt x="109" y="175"/>
                      <a:pt x="113" y="174"/>
                      <a:pt x="117" y="173"/>
                    </a:cubicBezTo>
                    <a:cubicBezTo>
                      <a:pt x="120" y="149"/>
                      <a:pt x="120" y="149"/>
                      <a:pt x="120" y="149"/>
                    </a:cubicBezTo>
                    <a:cubicBezTo>
                      <a:pt x="127" y="145"/>
                      <a:pt x="133" y="140"/>
                      <a:pt x="139" y="134"/>
                    </a:cubicBezTo>
                    <a:cubicBezTo>
                      <a:pt x="162" y="139"/>
                      <a:pt x="162" y="139"/>
                      <a:pt x="162" y="139"/>
                    </a:cubicBezTo>
                    <a:cubicBezTo>
                      <a:pt x="162" y="138"/>
                      <a:pt x="163" y="138"/>
                      <a:pt x="163" y="137"/>
                    </a:cubicBezTo>
                    <a:cubicBezTo>
                      <a:pt x="165" y="133"/>
                      <a:pt x="167" y="130"/>
                      <a:pt x="169" y="126"/>
                    </a:cubicBezTo>
                    <a:cubicBezTo>
                      <a:pt x="154" y="106"/>
                      <a:pt x="154" y="106"/>
                      <a:pt x="154" y="106"/>
                    </a:cubicBezTo>
                    <a:cubicBezTo>
                      <a:pt x="156" y="100"/>
                      <a:pt x="156" y="94"/>
                      <a:pt x="156" y="88"/>
                    </a:cubicBezTo>
                    <a:close/>
                    <a:moveTo>
                      <a:pt x="131" y="116"/>
                    </a:moveTo>
                    <a:cubicBezTo>
                      <a:pt x="116" y="140"/>
                      <a:pt x="85" y="146"/>
                      <a:pt x="61" y="131"/>
                    </a:cubicBezTo>
                    <a:cubicBezTo>
                      <a:pt x="38" y="116"/>
                      <a:pt x="31" y="85"/>
                      <a:pt x="46" y="61"/>
                    </a:cubicBezTo>
                    <a:cubicBezTo>
                      <a:pt x="61" y="38"/>
                      <a:pt x="92" y="31"/>
                      <a:pt x="116" y="46"/>
                    </a:cubicBezTo>
                    <a:cubicBezTo>
                      <a:pt x="140" y="61"/>
                      <a:pt x="146" y="92"/>
                      <a:pt x="131" y="116"/>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22" name="Freeform 12"/>
              <p:cNvSpPr>
                <a:spLocks noEditPoints="1"/>
              </p:cNvSpPr>
              <p:nvPr/>
            </p:nvSpPr>
            <p:spPr bwMode="auto">
              <a:xfrm>
                <a:off x="5500872" y="3059116"/>
                <a:ext cx="358204" cy="367448"/>
              </a:xfrm>
              <a:custGeom>
                <a:avLst/>
                <a:gdLst>
                  <a:gd name="T0" fmla="*/ 2147483646 w 131"/>
                  <a:gd name="T1" fmla="*/ 2147483646 h 134"/>
                  <a:gd name="T2" fmla="*/ 2147483646 w 131"/>
                  <a:gd name="T3" fmla="*/ 2147483646 h 134"/>
                  <a:gd name="T4" fmla="*/ 2147483646 w 131"/>
                  <a:gd name="T5" fmla="*/ 2147483646 h 134"/>
                  <a:gd name="T6" fmla="*/ 2147483646 w 131"/>
                  <a:gd name="T7" fmla="*/ 2147483646 h 134"/>
                  <a:gd name="T8" fmla="*/ 2147483646 w 131"/>
                  <a:gd name="T9" fmla="*/ 2147483646 h 134"/>
                  <a:gd name="T10" fmla="*/ 2147483646 w 131"/>
                  <a:gd name="T11" fmla="*/ 2147483646 h 134"/>
                  <a:gd name="T12" fmla="*/ 2147483646 w 131"/>
                  <a:gd name="T13" fmla="*/ 2147483646 h 134"/>
                  <a:gd name="T14" fmla="*/ 2147483646 w 131"/>
                  <a:gd name="T15" fmla="*/ 2147483646 h 134"/>
                  <a:gd name="T16" fmla="*/ 2147483646 w 131"/>
                  <a:gd name="T17" fmla="*/ 2147483646 h 134"/>
                  <a:gd name="T18" fmla="*/ 2147483646 w 131"/>
                  <a:gd name="T19" fmla="*/ 2147483646 h 134"/>
                  <a:gd name="T20" fmla="*/ 2147483646 w 131"/>
                  <a:gd name="T21" fmla="*/ 2147483646 h 134"/>
                  <a:gd name="T22" fmla="*/ 2147483646 w 131"/>
                  <a:gd name="T23" fmla="*/ 2147483646 h 134"/>
                  <a:gd name="T24" fmla="*/ 2147483646 w 131"/>
                  <a:gd name="T25" fmla="*/ 2147483646 h 134"/>
                  <a:gd name="T26" fmla="*/ 2147483646 w 131"/>
                  <a:gd name="T27" fmla="*/ 2147483646 h 134"/>
                  <a:gd name="T28" fmla="*/ 2147483646 w 131"/>
                  <a:gd name="T29" fmla="*/ 2147483646 h 134"/>
                  <a:gd name="T30" fmla="*/ 2147483646 w 131"/>
                  <a:gd name="T31" fmla="*/ 2147483646 h 134"/>
                  <a:gd name="T32" fmla="*/ 2147483646 w 131"/>
                  <a:gd name="T33" fmla="*/ 2147483646 h 134"/>
                  <a:gd name="T34" fmla="*/ 2147483646 w 131"/>
                  <a:gd name="T35" fmla="*/ 2147483646 h 134"/>
                  <a:gd name="T36" fmla="*/ 2147483646 w 131"/>
                  <a:gd name="T37" fmla="*/ 2147483646 h 134"/>
                  <a:gd name="T38" fmla="*/ 2147483646 w 131"/>
                  <a:gd name="T39" fmla="*/ 2147483646 h 134"/>
                  <a:gd name="T40" fmla="*/ 2147483646 w 131"/>
                  <a:gd name="T41" fmla="*/ 2147483646 h 134"/>
                  <a:gd name="T42" fmla="*/ 2147483646 w 131"/>
                  <a:gd name="T43" fmla="*/ 2147483646 h 134"/>
                  <a:gd name="T44" fmla="*/ 2147483646 w 131"/>
                  <a:gd name="T45" fmla="*/ 2147483646 h 134"/>
                  <a:gd name="T46" fmla="*/ 2147483646 w 131"/>
                  <a:gd name="T47" fmla="*/ 0 h 134"/>
                  <a:gd name="T48" fmla="*/ 2147483646 w 131"/>
                  <a:gd name="T49" fmla="*/ 2147483646 h 134"/>
                  <a:gd name="T50" fmla="*/ 2147483646 w 131"/>
                  <a:gd name="T51" fmla="*/ 2147483646 h 134"/>
                  <a:gd name="T52" fmla="*/ 2147483646 w 131"/>
                  <a:gd name="T53" fmla="*/ 2147483646 h 134"/>
                  <a:gd name="T54" fmla="*/ 2147483646 w 131"/>
                  <a:gd name="T55" fmla="*/ 2147483646 h 134"/>
                  <a:gd name="T56" fmla="*/ 0 w 131"/>
                  <a:gd name="T57" fmla="*/ 2147483646 h 134"/>
                  <a:gd name="T58" fmla="*/ 2147483646 w 131"/>
                  <a:gd name="T59" fmla="*/ 2147483646 h 134"/>
                  <a:gd name="T60" fmla="*/ 2147483646 w 131"/>
                  <a:gd name="T61" fmla="*/ 2147483646 h 134"/>
                  <a:gd name="T62" fmla="*/ 2147483646 w 131"/>
                  <a:gd name="T63" fmla="*/ 2147483646 h 134"/>
                  <a:gd name="T64" fmla="*/ 2147483646 w 131"/>
                  <a:gd name="T65" fmla="*/ 2147483646 h 134"/>
                  <a:gd name="T66" fmla="*/ 2147483646 w 131"/>
                  <a:gd name="T67" fmla="*/ 2147483646 h 134"/>
                  <a:gd name="T68" fmla="*/ 2147483646 w 131"/>
                  <a:gd name="T69" fmla="*/ 2147483646 h 134"/>
                  <a:gd name="T70" fmla="*/ 2147483646 w 131"/>
                  <a:gd name="T71" fmla="*/ 2147483646 h 13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31" h="134">
                    <a:moveTo>
                      <a:pt x="14" y="79"/>
                    </a:moveTo>
                    <a:cubicBezTo>
                      <a:pt x="2" y="94"/>
                      <a:pt x="2" y="94"/>
                      <a:pt x="2" y="94"/>
                    </a:cubicBezTo>
                    <a:cubicBezTo>
                      <a:pt x="3" y="97"/>
                      <a:pt x="5" y="101"/>
                      <a:pt x="7" y="104"/>
                    </a:cubicBezTo>
                    <a:cubicBezTo>
                      <a:pt x="27" y="102"/>
                      <a:pt x="27" y="102"/>
                      <a:pt x="27" y="102"/>
                    </a:cubicBezTo>
                    <a:cubicBezTo>
                      <a:pt x="29" y="104"/>
                      <a:pt x="31" y="106"/>
                      <a:pt x="34" y="108"/>
                    </a:cubicBezTo>
                    <a:cubicBezTo>
                      <a:pt x="37" y="110"/>
                      <a:pt x="39" y="111"/>
                      <a:pt x="42" y="113"/>
                    </a:cubicBezTo>
                    <a:cubicBezTo>
                      <a:pt x="46" y="132"/>
                      <a:pt x="46" y="132"/>
                      <a:pt x="46" y="132"/>
                    </a:cubicBezTo>
                    <a:cubicBezTo>
                      <a:pt x="50" y="133"/>
                      <a:pt x="54" y="134"/>
                      <a:pt x="58" y="134"/>
                    </a:cubicBezTo>
                    <a:cubicBezTo>
                      <a:pt x="68" y="117"/>
                      <a:pt x="68" y="117"/>
                      <a:pt x="68" y="117"/>
                    </a:cubicBezTo>
                    <a:cubicBezTo>
                      <a:pt x="75" y="117"/>
                      <a:pt x="81" y="115"/>
                      <a:pt x="87" y="112"/>
                    </a:cubicBezTo>
                    <a:cubicBezTo>
                      <a:pt x="104" y="121"/>
                      <a:pt x="104" y="121"/>
                      <a:pt x="104" y="121"/>
                    </a:cubicBezTo>
                    <a:cubicBezTo>
                      <a:pt x="108" y="118"/>
                      <a:pt x="111" y="116"/>
                      <a:pt x="113" y="113"/>
                    </a:cubicBezTo>
                    <a:cubicBezTo>
                      <a:pt x="107" y="94"/>
                      <a:pt x="107" y="94"/>
                      <a:pt x="107" y="94"/>
                    </a:cubicBezTo>
                    <a:cubicBezTo>
                      <a:pt x="110" y="88"/>
                      <a:pt x="112" y="82"/>
                      <a:pt x="113" y="76"/>
                    </a:cubicBezTo>
                    <a:cubicBezTo>
                      <a:pt x="131" y="68"/>
                      <a:pt x="131" y="68"/>
                      <a:pt x="131" y="68"/>
                    </a:cubicBezTo>
                    <a:cubicBezTo>
                      <a:pt x="131" y="64"/>
                      <a:pt x="131" y="59"/>
                      <a:pt x="130" y="55"/>
                    </a:cubicBezTo>
                    <a:cubicBezTo>
                      <a:pt x="111" y="48"/>
                      <a:pt x="111" y="48"/>
                      <a:pt x="111" y="48"/>
                    </a:cubicBezTo>
                    <a:cubicBezTo>
                      <a:pt x="109" y="44"/>
                      <a:pt x="107" y="40"/>
                      <a:pt x="104" y="36"/>
                    </a:cubicBezTo>
                    <a:cubicBezTo>
                      <a:pt x="109" y="17"/>
                      <a:pt x="109" y="17"/>
                      <a:pt x="109" y="17"/>
                    </a:cubicBezTo>
                    <a:cubicBezTo>
                      <a:pt x="107" y="15"/>
                      <a:pt x="105" y="13"/>
                      <a:pt x="103" y="12"/>
                    </a:cubicBezTo>
                    <a:cubicBezTo>
                      <a:pt x="101" y="11"/>
                      <a:pt x="99" y="9"/>
                      <a:pt x="97" y="8"/>
                    </a:cubicBezTo>
                    <a:cubicBezTo>
                      <a:pt x="80" y="19"/>
                      <a:pt x="80" y="19"/>
                      <a:pt x="80" y="19"/>
                    </a:cubicBezTo>
                    <a:cubicBezTo>
                      <a:pt x="76" y="17"/>
                      <a:pt x="71" y="16"/>
                      <a:pt x="66" y="16"/>
                    </a:cubicBezTo>
                    <a:cubicBezTo>
                      <a:pt x="54" y="0"/>
                      <a:pt x="54" y="0"/>
                      <a:pt x="54" y="0"/>
                    </a:cubicBezTo>
                    <a:cubicBezTo>
                      <a:pt x="50" y="1"/>
                      <a:pt x="45" y="2"/>
                      <a:pt x="41" y="3"/>
                    </a:cubicBezTo>
                    <a:cubicBezTo>
                      <a:pt x="39" y="23"/>
                      <a:pt x="39" y="23"/>
                      <a:pt x="39" y="23"/>
                    </a:cubicBezTo>
                    <a:cubicBezTo>
                      <a:pt x="33" y="26"/>
                      <a:pt x="29" y="30"/>
                      <a:pt x="25" y="34"/>
                    </a:cubicBezTo>
                    <a:cubicBezTo>
                      <a:pt x="4" y="34"/>
                      <a:pt x="4" y="34"/>
                      <a:pt x="4" y="34"/>
                    </a:cubicBezTo>
                    <a:cubicBezTo>
                      <a:pt x="2" y="38"/>
                      <a:pt x="1" y="41"/>
                      <a:pt x="0" y="45"/>
                    </a:cubicBezTo>
                    <a:cubicBezTo>
                      <a:pt x="14" y="59"/>
                      <a:pt x="14" y="59"/>
                      <a:pt x="14" y="59"/>
                    </a:cubicBezTo>
                    <a:cubicBezTo>
                      <a:pt x="13" y="65"/>
                      <a:pt x="13" y="72"/>
                      <a:pt x="14" y="79"/>
                    </a:cubicBezTo>
                    <a:close/>
                    <a:moveTo>
                      <a:pt x="32" y="45"/>
                    </a:moveTo>
                    <a:cubicBezTo>
                      <a:pt x="45" y="28"/>
                      <a:pt x="69" y="24"/>
                      <a:pt x="86" y="36"/>
                    </a:cubicBezTo>
                    <a:cubicBezTo>
                      <a:pt x="103" y="49"/>
                      <a:pt x="106" y="72"/>
                      <a:pt x="94" y="89"/>
                    </a:cubicBezTo>
                    <a:cubicBezTo>
                      <a:pt x="82" y="106"/>
                      <a:pt x="58" y="110"/>
                      <a:pt x="41" y="98"/>
                    </a:cubicBezTo>
                    <a:cubicBezTo>
                      <a:pt x="24" y="86"/>
                      <a:pt x="20" y="62"/>
                      <a:pt x="32" y="45"/>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grpSp>
        <p:cxnSp>
          <p:nvCxnSpPr>
            <p:cNvPr id="19" name="直接连接符 18"/>
            <p:cNvCxnSpPr/>
            <p:nvPr/>
          </p:nvCxnSpPr>
          <p:spPr>
            <a:xfrm>
              <a:off x="6188827" y="3484794"/>
              <a:ext cx="2611438" cy="0"/>
            </a:xfrm>
            <a:prstGeom prst="line">
              <a:avLst/>
            </a:prstGeom>
            <a:ln w="28575">
              <a:solidFill>
                <a:schemeClr val="bg1"/>
              </a:solidFill>
            </a:ln>
          </p:spPr>
          <p:style>
            <a:lnRef idx="1">
              <a:schemeClr val="accent1"/>
            </a:lnRef>
            <a:fillRef idx="0">
              <a:schemeClr val="accent1"/>
            </a:fillRef>
            <a:effectRef idx="0">
              <a:schemeClr val="accent1"/>
            </a:effectRef>
            <a:fontRef idx="minor">
              <a:schemeClr val="tx1"/>
            </a:fontRef>
          </p:style>
        </p:cxnSp>
      </p:grpSp>
      <p:grpSp>
        <p:nvGrpSpPr>
          <p:cNvPr id="23" name="组合 22"/>
          <p:cNvGrpSpPr/>
          <p:nvPr/>
        </p:nvGrpSpPr>
        <p:grpSpPr>
          <a:xfrm>
            <a:off x="8936038" y="1576388"/>
            <a:ext cx="2627312" cy="4094162"/>
            <a:chOff x="8936469" y="1576619"/>
            <a:chExt cx="2627312" cy="4094163"/>
          </a:xfrm>
        </p:grpSpPr>
        <p:sp>
          <p:nvSpPr>
            <p:cNvPr id="24" name="矩形 23"/>
            <p:cNvSpPr/>
            <p:nvPr/>
          </p:nvSpPr>
          <p:spPr>
            <a:xfrm>
              <a:off x="8936469" y="1576619"/>
              <a:ext cx="2611437" cy="4094163"/>
            </a:xfrm>
            <a:prstGeom prst="rect">
              <a:avLst/>
            </a:prstGeom>
            <a:solidFill>
              <a:schemeClr val="accent1"/>
            </a:solidFill>
            <a:ln w="381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4400" eaLnBrk="1" fontAlgn="auto" hangingPunct="1">
                <a:spcBef>
                  <a:spcPct val="0"/>
                </a:spcBef>
                <a:spcAft>
                  <a:spcPct val="0"/>
                </a:spcAft>
                <a:defRPr/>
              </a:pPr>
              <a:endParaRPr lang="zh-CN" altLang="en-US">
                <a:solidFill>
                  <a:prstClr val="black"/>
                </a:solidFill>
                <a:latin typeface="宋体" panose="02010600030101010101" pitchFamily="2" charset="-122"/>
                <a:ea typeface="宋体" panose="02010600030101010101" pitchFamily="2" charset="-122"/>
              </a:endParaRPr>
            </a:p>
          </p:txBody>
        </p:sp>
        <p:sp>
          <p:nvSpPr>
            <p:cNvPr id="25" name="文本框 38"/>
            <p:cNvSpPr txBox="1">
              <a:spLocks noChangeArrowheads="1"/>
            </p:cNvSpPr>
            <p:nvPr/>
          </p:nvSpPr>
          <p:spPr bwMode="auto">
            <a:xfrm>
              <a:off x="9126969" y="3675929"/>
              <a:ext cx="2339975"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9pPr>
            </a:lstStyle>
            <a:p>
              <a:pPr defTabSz="914400" eaLnBrk="1" hangingPunct="1">
                <a:lnSpc>
                  <a:spcPct val="100000"/>
                </a:lnSpc>
                <a:spcBef>
                  <a:spcPct val="0"/>
                </a:spcBef>
                <a:buFontTx/>
                <a:buNone/>
              </a:pPr>
              <a:r>
                <a:rPr lang="zh-CN" altLang="en-US" sz="1600" dirty="0">
                  <a:solidFill>
                    <a:srgbClr val="FFFFFF"/>
                  </a:solidFill>
                  <a:latin typeface="宋体" panose="02010600030101010101" pitchFamily="2" charset="-122"/>
                </a:rPr>
                <a:t>内容内容内容内容内容内容内容内容内容内容内容内容</a:t>
              </a:r>
            </a:p>
          </p:txBody>
        </p:sp>
        <p:sp>
          <p:nvSpPr>
            <p:cNvPr id="26" name="矩形 40"/>
            <p:cNvSpPr>
              <a:spLocks noChangeArrowheads="1"/>
            </p:cNvSpPr>
            <p:nvPr/>
          </p:nvSpPr>
          <p:spPr bwMode="auto">
            <a:xfrm>
              <a:off x="9480981" y="2964729"/>
              <a:ext cx="1522413"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9pPr>
            </a:lstStyle>
            <a:p>
              <a:pPr algn="ctr" defTabSz="914400" eaLnBrk="1" hangingPunct="1">
                <a:lnSpc>
                  <a:spcPct val="100000"/>
                </a:lnSpc>
                <a:spcBef>
                  <a:spcPct val="0"/>
                </a:spcBef>
                <a:buFontTx/>
                <a:buNone/>
              </a:pPr>
              <a:r>
                <a:rPr lang="zh-CN" altLang="en-US" sz="2400" b="1">
                  <a:solidFill>
                    <a:srgbClr val="FFFFFF"/>
                  </a:solidFill>
                  <a:latin typeface="微软雅黑" panose="020B0503020204020204" pitchFamily="34" charset="-122"/>
                  <a:ea typeface="微软雅黑" panose="020B0503020204020204" pitchFamily="34" charset="-122"/>
                </a:rPr>
                <a:t>添加标题</a:t>
              </a:r>
            </a:p>
          </p:txBody>
        </p:sp>
        <p:sp>
          <p:nvSpPr>
            <p:cNvPr id="27" name="任意多边形 44"/>
            <p:cNvSpPr/>
            <p:nvPr/>
          </p:nvSpPr>
          <p:spPr bwMode="auto">
            <a:xfrm>
              <a:off x="9763556" y="1713779"/>
              <a:ext cx="955675" cy="990600"/>
            </a:xfrm>
            <a:custGeom>
              <a:avLst/>
              <a:gdLst>
                <a:gd name="T0" fmla="*/ 512162 w 956752"/>
                <a:gd name="T1" fmla="*/ 954740 h 990261"/>
                <a:gd name="T2" fmla="*/ 512162 w 956752"/>
                <a:gd name="T3" fmla="*/ 992976 h 990261"/>
                <a:gd name="T4" fmla="*/ 430570 w 956752"/>
                <a:gd name="T5" fmla="*/ 973858 h 990261"/>
                <a:gd name="T6" fmla="*/ 406298 w 956752"/>
                <a:gd name="T7" fmla="*/ 899123 h 990261"/>
                <a:gd name="T8" fmla="*/ 557681 w 956752"/>
                <a:gd name="T9" fmla="*/ 918821 h 990261"/>
                <a:gd name="T10" fmla="*/ 406298 w 956752"/>
                <a:gd name="T11" fmla="*/ 938519 h 990261"/>
                <a:gd name="T12" fmla="*/ 406298 w 956752"/>
                <a:gd name="T13" fmla="*/ 899123 h 990261"/>
                <a:gd name="T14" fmla="*/ 566225 w 956752"/>
                <a:gd name="T15" fmla="*/ 846984 h 990261"/>
                <a:gd name="T16" fmla="*/ 566225 w 956752"/>
                <a:gd name="T17" fmla="*/ 886379 h 990261"/>
                <a:gd name="T18" fmla="*/ 368733 w 956752"/>
                <a:gd name="T19" fmla="*/ 866681 h 990261"/>
                <a:gd name="T20" fmla="*/ 387671 w 956752"/>
                <a:gd name="T21" fmla="*/ 796002 h 990261"/>
                <a:gd name="T22" fmla="*/ 585163 w 956752"/>
                <a:gd name="T23" fmla="*/ 815121 h 990261"/>
                <a:gd name="T24" fmla="*/ 387671 w 956752"/>
                <a:gd name="T25" fmla="*/ 834238 h 990261"/>
                <a:gd name="T26" fmla="*/ 387671 w 956752"/>
                <a:gd name="T27" fmla="*/ 796002 h 990261"/>
                <a:gd name="T28" fmla="*/ 287611 w 956752"/>
                <a:gd name="T29" fmla="*/ 680628 h 990261"/>
                <a:gd name="T30" fmla="*/ 189972 w 956752"/>
                <a:gd name="T31" fmla="*/ 822572 h 990261"/>
                <a:gd name="T32" fmla="*/ 154713 w 956752"/>
                <a:gd name="T33" fmla="*/ 787087 h 990261"/>
                <a:gd name="T34" fmla="*/ 271337 w 956752"/>
                <a:gd name="T35" fmla="*/ 672098 h 990261"/>
                <a:gd name="T36" fmla="*/ 690515 w 956752"/>
                <a:gd name="T37" fmla="*/ 677899 h 990261"/>
                <a:gd name="T38" fmla="*/ 788421 w 956752"/>
                <a:gd name="T39" fmla="*/ 822572 h 990261"/>
                <a:gd name="T40" fmla="*/ 655159 w 956752"/>
                <a:gd name="T41" fmla="*/ 710655 h 990261"/>
                <a:gd name="T42" fmla="*/ 675217 w 956752"/>
                <a:gd name="T43" fmla="*/ 671756 h 990261"/>
                <a:gd name="T44" fmla="*/ 926494 w 956752"/>
                <a:gd name="T45" fmla="*/ 479688 h 990261"/>
                <a:gd name="T46" fmla="*/ 926494 w 956752"/>
                <a:gd name="T47" fmla="*/ 529511 h 990261"/>
                <a:gd name="T48" fmla="*/ 755785 w 956752"/>
                <a:gd name="T49" fmla="*/ 504599 h 990261"/>
                <a:gd name="T50" fmla="*/ 21676 w 956752"/>
                <a:gd name="T51" fmla="*/ 479688 h 990261"/>
                <a:gd name="T52" fmla="*/ 192382 w 956752"/>
                <a:gd name="T53" fmla="*/ 504599 h 990261"/>
                <a:gd name="T54" fmla="*/ 21676 w 956752"/>
                <a:gd name="T55" fmla="*/ 529511 h 990261"/>
                <a:gd name="T56" fmla="*/ 21676 w 956752"/>
                <a:gd name="T57" fmla="*/ 479688 h 990261"/>
                <a:gd name="T58" fmla="*/ 712273 w 956752"/>
                <a:gd name="T59" fmla="*/ 477184 h 990261"/>
                <a:gd name="T60" fmla="*/ 585144 w 956752"/>
                <a:gd name="T61" fmla="*/ 770512 h 990261"/>
                <a:gd name="T62" fmla="*/ 368753 w 956752"/>
                <a:gd name="T63" fmla="*/ 691011 h 990261"/>
                <a:gd name="T64" fmla="*/ 476948 w 956752"/>
                <a:gd name="T65" fmla="*/ 238687 h 990261"/>
                <a:gd name="T66" fmla="*/ 826276 w 956752"/>
                <a:gd name="T67" fmla="*/ 151148 h 990261"/>
                <a:gd name="T68" fmla="*/ 723488 w 956752"/>
                <a:gd name="T69" fmla="*/ 290722 h 990261"/>
                <a:gd name="T70" fmla="*/ 688324 w 956752"/>
                <a:gd name="T71" fmla="*/ 255144 h 990261"/>
                <a:gd name="T72" fmla="*/ 809029 w 956752"/>
                <a:gd name="T73" fmla="*/ 142595 h 990261"/>
                <a:gd name="T74" fmla="*/ 162373 w 956752"/>
                <a:gd name="T75" fmla="*/ 148411 h 990261"/>
                <a:gd name="T76" fmla="*/ 265159 w 956752"/>
                <a:gd name="T77" fmla="*/ 287986 h 990261"/>
                <a:gd name="T78" fmla="*/ 127209 w 956752"/>
                <a:gd name="T79" fmla="*/ 183989 h 990261"/>
                <a:gd name="T80" fmla="*/ 146143 w 956752"/>
                <a:gd name="T81" fmla="*/ 142595 h 990261"/>
                <a:gd name="T82" fmla="*/ 501569 w 956752"/>
                <a:gd name="T83" fmla="*/ 21931 h 990261"/>
                <a:gd name="T84" fmla="*/ 474448 w 956752"/>
                <a:gd name="T85" fmla="*/ 194657 h 990261"/>
                <a:gd name="T86" fmla="*/ 450038 w 956752"/>
                <a:gd name="T87" fmla="*/ 21931 h 99026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956752" h="990261">
                  <a:moveTo>
                    <a:pt x="442700" y="952129"/>
                  </a:moveTo>
                  <a:cubicBezTo>
                    <a:pt x="516797" y="952129"/>
                    <a:pt x="516797" y="952129"/>
                    <a:pt x="516797" y="952129"/>
                  </a:cubicBezTo>
                  <a:cubicBezTo>
                    <a:pt x="519541" y="952129"/>
                    <a:pt x="522285" y="960300"/>
                    <a:pt x="522285" y="971195"/>
                  </a:cubicBezTo>
                  <a:cubicBezTo>
                    <a:pt x="522285" y="979366"/>
                    <a:pt x="519541" y="990261"/>
                    <a:pt x="516797" y="990261"/>
                  </a:cubicBezTo>
                  <a:cubicBezTo>
                    <a:pt x="442700" y="990261"/>
                    <a:pt x="442700" y="990261"/>
                    <a:pt x="442700" y="990261"/>
                  </a:cubicBezTo>
                  <a:cubicBezTo>
                    <a:pt x="439956" y="990261"/>
                    <a:pt x="434467" y="979366"/>
                    <a:pt x="434467" y="971195"/>
                  </a:cubicBezTo>
                  <a:cubicBezTo>
                    <a:pt x="434467" y="960300"/>
                    <a:pt x="439956" y="952129"/>
                    <a:pt x="442700" y="952129"/>
                  </a:cubicBezTo>
                  <a:close/>
                  <a:moveTo>
                    <a:pt x="409975" y="896665"/>
                  </a:moveTo>
                  <a:cubicBezTo>
                    <a:pt x="549090" y="896665"/>
                    <a:pt x="549090" y="896665"/>
                    <a:pt x="549090" y="896665"/>
                  </a:cubicBezTo>
                  <a:cubicBezTo>
                    <a:pt x="557273" y="896665"/>
                    <a:pt x="562728" y="905084"/>
                    <a:pt x="562728" y="916309"/>
                  </a:cubicBezTo>
                  <a:cubicBezTo>
                    <a:pt x="562728" y="927533"/>
                    <a:pt x="557273" y="935952"/>
                    <a:pt x="549090" y="935952"/>
                  </a:cubicBezTo>
                  <a:cubicBezTo>
                    <a:pt x="409975" y="935952"/>
                    <a:pt x="409975" y="935952"/>
                    <a:pt x="409975" y="935952"/>
                  </a:cubicBezTo>
                  <a:cubicBezTo>
                    <a:pt x="401792" y="935952"/>
                    <a:pt x="396336" y="927533"/>
                    <a:pt x="396336" y="916309"/>
                  </a:cubicBezTo>
                  <a:cubicBezTo>
                    <a:pt x="396336" y="905084"/>
                    <a:pt x="401792" y="896665"/>
                    <a:pt x="409975" y="896665"/>
                  </a:cubicBezTo>
                  <a:close/>
                  <a:moveTo>
                    <a:pt x="391179" y="844668"/>
                  </a:moveTo>
                  <a:cubicBezTo>
                    <a:pt x="571350" y="844668"/>
                    <a:pt x="571350" y="844668"/>
                    <a:pt x="571350" y="844668"/>
                  </a:cubicBezTo>
                  <a:cubicBezTo>
                    <a:pt x="582270" y="844668"/>
                    <a:pt x="590459" y="853087"/>
                    <a:pt x="590459" y="864312"/>
                  </a:cubicBezTo>
                  <a:cubicBezTo>
                    <a:pt x="590459" y="875536"/>
                    <a:pt x="582270" y="883955"/>
                    <a:pt x="571350" y="883955"/>
                  </a:cubicBezTo>
                  <a:cubicBezTo>
                    <a:pt x="391179" y="883955"/>
                    <a:pt x="391179" y="883955"/>
                    <a:pt x="391179" y="883955"/>
                  </a:cubicBezTo>
                  <a:cubicBezTo>
                    <a:pt x="380260" y="883955"/>
                    <a:pt x="372070" y="875536"/>
                    <a:pt x="372070" y="864312"/>
                  </a:cubicBezTo>
                  <a:cubicBezTo>
                    <a:pt x="372070" y="853087"/>
                    <a:pt x="380260" y="844668"/>
                    <a:pt x="391179" y="844668"/>
                  </a:cubicBezTo>
                  <a:close/>
                  <a:moveTo>
                    <a:pt x="391179" y="793826"/>
                  </a:moveTo>
                  <a:cubicBezTo>
                    <a:pt x="571350" y="793826"/>
                    <a:pt x="571350" y="793826"/>
                    <a:pt x="571350" y="793826"/>
                  </a:cubicBezTo>
                  <a:cubicBezTo>
                    <a:pt x="582270" y="793826"/>
                    <a:pt x="590459" y="801997"/>
                    <a:pt x="590459" y="812892"/>
                  </a:cubicBezTo>
                  <a:cubicBezTo>
                    <a:pt x="590459" y="823787"/>
                    <a:pt x="582270" y="831958"/>
                    <a:pt x="571350" y="831958"/>
                  </a:cubicBezTo>
                  <a:cubicBezTo>
                    <a:pt x="391179" y="831958"/>
                    <a:pt x="391179" y="831958"/>
                    <a:pt x="391179" y="831958"/>
                  </a:cubicBezTo>
                  <a:cubicBezTo>
                    <a:pt x="380260" y="831958"/>
                    <a:pt x="372070" y="823787"/>
                    <a:pt x="372070" y="812892"/>
                  </a:cubicBezTo>
                  <a:cubicBezTo>
                    <a:pt x="372070" y="801997"/>
                    <a:pt x="380260" y="793826"/>
                    <a:pt x="391179" y="793826"/>
                  </a:cubicBezTo>
                  <a:close/>
                  <a:moveTo>
                    <a:pt x="273793" y="670259"/>
                  </a:moveTo>
                  <a:cubicBezTo>
                    <a:pt x="279951" y="670599"/>
                    <a:pt x="286109" y="673322"/>
                    <a:pt x="290214" y="678766"/>
                  </a:cubicBezTo>
                  <a:cubicBezTo>
                    <a:pt x="301161" y="686933"/>
                    <a:pt x="303897" y="700544"/>
                    <a:pt x="295687" y="711433"/>
                  </a:cubicBezTo>
                  <a:lnTo>
                    <a:pt x="191692" y="820324"/>
                  </a:lnTo>
                  <a:cubicBezTo>
                    <a:pt x="183482" y="828491"/>
                    <a:pt x="167061" y="828491"/>
                    <a:pt x="158851" y="817602"/>
                  </a:cubicBezTo>
                  <a:cubicBezTo>
                    <a:pt x="147904" y="809435"/>
                    <a:pt x="147904" y="793102"/>
                    <a:pt x="156114" y="784935"/>
                  </a:cubicBezTo>
                  <a:cubicBezTo>
                    <a:pt x="257373" y="676044"/>
                    <a:pt x="257373" y="676044"/>
                    <a:pt x="257373" y="676044"/>
                  </a:cubicBezTo>
                  <a:cubicBezTo>
                    <a:pt x="261478" y="671960"/>
                    <a:pt x="267636" y="669919"/>
                    <a:pt x="273793" y="670259"/>
                  </a:cubicBezTo>
                  <a:close/>
                  <a:moveTo>
                    <a:pt x="681329" y="669919"/>
                  </a:moveTo>
                  <a:cubicBezTo>
                    <a:pt x="687160" y="669919"/>
                    <a:pt x="692649" y="671961"/>
                    <a:pt x="696765" y="676044"/>
                  </a:cubicBezTo>
                  <a:lnTo>
                    <a:pt x="798305" y="784935"/>
                  </a:lnTo>
                  <a:cubicBezTo>
                    <a:pt x="806538" y="795824"/>
                    <a:pt x="806538" y="809435"/>
                    <a:pt x="795561" y="820324"/>
                  </a:cubicBezTo>
                  <a:cubicBezTo>
                    <a:pt x="784584" y="828491"/>
                    <a:pt x="770862" y="828491"/>
                    <a:pt x="762629" y="820324"/>
                  </a:cubicBezTo>
                  <a:cubicBezTo>
                    <a:pt x="661089" y="708711"/>
                    <a:pt x="661089" y="708711"/>
                    <a:pt x="661089" y="708711"/>
                  </a:cubicBezTo>
                  <a:cubicBezTo>
                    <a:pt x="652856" y="700544"/>
                    <a:pt x="652856" y="686933"/>
                    <a:pt x="663834" y="676044"/>
                  </a:cubicBezTo>
                  <a:cubicBezTo>
                    <a:pt x="669322" y="671961"/>
                    <a:pt x="675497" y="669919"/>
                    <a:pt x="681329" y="669919"/>
                  </a:cubicBezTo>
                  <a:close/>
                  <a:moveTo>
                    <a:pt x="784501" y="478376"/>
                  </a:moveTo>
                  <a:cubicBezTo>
                    <a:pt x="934879" y="478376"/>
                    <a:pt x="934879" y="478376"/>
                    <a:pt x="934879" y="478376"/>
                  </a:cubicBezTo>
                  <a:cubicBezTo>
                    <a:pt x="948550" y="478376"/>
                    <a:pt x="956752" y="489417"/>
                    <a:pt x="956752" y="503219"/>
                  </a:cubicBezTo>
                  <a:cubicBezTo>
                    <a:pt x="956752" y="517021"/>
                    <a:pt x="948550" y="528063"/>
                    <a:pt x="934879" y="528063"/>
                  </a:cubicBezTo>
                  <a:lnTo>
                    <a:pt x="784501" y="528063"/>
                  </a:lnTo>
                  <a:cubicBezTo>
                    <a:pt x="773565" y="528063"/>
                    <a:pt x="762628" y="517021"/>
                    <a:pt x="762628" y="503219"/>
                  </a:cubicBezTo>
                  <a:cubicBezTo>
                    <a:pt x="762628" y="489417"/>
                    <a:pt x="773565" y="478376"/>
                    <a:pt x="784501" y="478376"/>
                  </a:cubicBezTo>
                  <a:close/>
                  <a:moveTo>
                    <a:pt x="21873" y="478376"/>
                  </a:moveTo>
                  <a:lnTo>
                    <a:pt x="172251" y="478376"/>
                  </a:lnTo>
                  <a:cubicBezTo>
                    <a:pt x="185922" y="478376"/>
                    <a:pt x="194124" y="489417"/>
                    <a:pt x="194124" y="503219"/>
                  </a:cubicBezTo>
                  <a:cubicBezTo>
                    <a:pt x="194124" y="517021"/>
                    <a:pt x="185922" y="528063"/>
                    <a:pt x="172251" y="528063"/>
                  </a:cubicBezTo>
                  <a:cubicBezTo>
                    <a:pt x="21873" y="528063"/>
                    <a:pt x="21873" y="528063"/>
                    <a:pt x="21873" y="528063"/>
                  </a:cubicBezTo>
                  <a:cubicBezTo>
                    <a:pt x="10936" y="528063"/>
                    <a:pt x="0" y="517021"/>
                    <a:pt x="0" y="503219"/>
                  </a:cubicBezTo>
                  <a:cubicBezTo>
                    <a:pt x="0" y="489417"/>
                    <a:pt x="10936" y="478376"/>
                    <a:pt x="21873" y="478376"/>
                  </a:cubicBezTo>
                  <a:close/>
                  <a:moveTo>
                    <a:pt x="481265" y="238032"/>
                  </a:moveTo>
                  <a:cubicBezTo>
                    <a:pt x="612275" y="238032"/>
                    <a:pt x="718720" y="344653"/>
                    <a:pt x="718720" y="475880"/>
                  </a:cubicBezTo>
                  <a:cubicBezTo>
                    <a:pt x="718720" y="568832"/>
                    <a:pt x="666862" y="648114"/>
                    <a:pt x="590440" y="689123"/>
                  </a:cubicBezTo>
                  <a:cubicBezTo>
                    <a:pt x="590440" y="689123"/>
                    <a:pt x="590440" y="689123"/>
                    <a:pt x="590440" y="768405"/>
                  </a:cubicBezTo>
                  <a:cubicBezTo>
                    <a:pt x="590440" y="768405"/>
                    <a:pt x="590440" y="768405"/>
                    <a:pt x="372091" y="768405"/>
                  </a:cubicBezTo>
                  <a:cubicBezTo>
                    <a:pt x="372091" y="768405"/>
                    <a:pt x="372091" y="768405"/>
                    <a:pt x="372091" y="689123"/>
                  </a:cubicBezTo>
                  <a:cubicBezTo>
                    <a:pt x="295668" y="648114"/>
                    <a:pt x="243810" y="568832"/>
                    <a:pt x="243810" y="475880"/>
                  </a:cubicBezTo>
                  <a:cubicBezTo>
                    <a:pt x="243810" y="344653"/>
                    <a:pt x="350256" y="238032"/>
                    <a:pt x="481265" y="238032"/>
                  </a:cubicBezTo>
                  <a:close/>
                  <a:moveTo>
                    <a:pt x="816353" y="142203"/>
                  </a:moveTo>
                  <a:cubicBezTo>
                    <a:pt x="822153" y="142544"/>
                    <a:pt x="828294" y="145274"/>
                    <a:pt x="833753" y="150732"/>
                  </a:cubicBezTo>
                  <a:cubicBezTo>
                    <a:pt x="841941" y="158920"/>
                    <a:pt x="844670" y="175297"/>
                    <a:pt x="836482" y="183485"/>
                  </a:cubicBezTo>
                  <a:lnTo>
                    <a:pt x="730036" y="289930"/>
                  </a:lnTo>
                  <a:cubicBezTo>
                    <a:pt x="721848" y="298118"/>
                    <a:pt x="705472" y="295389"/>
                    <a:pt x="697284" y="287200"/>
                  </a:cubicBezTo>
                  <a:cubicBezTo>
                    <a:pt x="686366" y="276283"/>
                    <a:pt x="686366" y="262636"/>
                    <a:pt x="694554" y="254448"/>
                  </a:cubicBezTo>
                  <a:cubicBezTo>
                    <a:pt x="801000" y="148003"/>
                    <a:pt x="801000" y="148003"/>
                    <a:pt x="801000" y="148003"/>
                  </a:cubicBezTo>
                  <a:cubicBezTo>
                    <a:pt x="805094" y="143909"/>
                    <a:pt x="810553" y="141862"/>
                    <a:pt x="816353" y="142203"/>
                  </a:cubicBezTo>
                  <a:close/>
                  <a:moveTo>
                    <a:pt x="147466" y="142203"/>
                  </a:moveTo>
                  <a:cubicBezTo>
                    <a:pt x="153607" y="141862"/>
                    <a:pt x="159748" y="143909"/>
                    <a:pt x="163842" y="148003"/>
                  </a:cubicBezTo>
                  <a:lnTo>
                    <a:pt x="270288" y="254448"/>
                  </a:lnTo>
                  <a:cubicBezTo>
                    <a:pt x="278476" y="262636"/>
                    <a:pt x="278476" y="276283"/>
                    <a:pt x="267559" y="287200"/>
                  </a:cubicBezTo>
                  <a:cubicBezTo>
                    <a:pt x="256641" y="295389"/>
                    <a:pt x="242994" y="298118"/>
                    <a:pt x="234806" y="289930"/>
                  </a:cubicBezTo>
                  <a:cubicBezTo>
                    <a:pt x="128360" y="183485"/>
                    <a:pt x="128360" y="183485"/>
                    <a:pt x="128360" y="183485"/>
                  </a:cubicBezTo>
                  <a:cubicBezTo>
                    <a:pt x="120172" y="175297"/>
                    <a:pt x="120172" y="158920"/>
                    <a:pt x="131089" y="150732"/>
                  </a:cubicBezTo>
                  <a:cubicBezTo>
                    <a:pt x="135183" y="145274"/>
                    <a:pt x="141324" y="142544"/>
                    <a:pt x="147466" y="142203"/>
                  </a:cubicBezTo>
                  <a:close/>
                  <a:moveTo>
                    <a:pt x="478742" y="0"/>
                  </a:moveTo>
                  <a:cubicBezTo>
                    <a:pt x="495162" y="0"/>
                    <a:pt x="506109" y="10936"/>
                    <a:pt x="506109" y="21873"/>
                  </a:cubicBezTo>
                  <a:lnTo>
                    <a:pt x="506109" y="172250"/>
                  </a:lnTo>
                  <a:cubicBezTo>
                    <a:pt x="506109" y="183186"/>
                    <a:pt x="495162" y="194123"/>
                    <a:pt x="478742" y="194123"/>
                  </a:cubicBezTo>
                  <a:cubicBezTo>
                    <a:pt x="465058" y="194123"/>
                    <a:pt x="454111" y="183186"/>
                    <a:pt x="454111" y="172250"/>
                  </a:cubicBezTo>
                  <a:cubicBezTo>
                    <a:pt x="454111" y="21873"/>
                    <a:pt x="454111" y="21873"/>
                    <a:pt x="454111" y="21873"/>
                  </a:cubicBezTo>
                  <a:cubicBezTo>
                    <a:pt x="454111" y="10936"/>
                    <a:pt x="465058" y="0"/>
                    <a:pt x="478742"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cxnSp>
          <p:nvCxnSpPr>
            <p:cNvPr id="28" name="直接连接符 27"/>
            <p:cNvCxnSpPr/>
            <p:nvPr/>
          </p:nvCxnSpPr>
          <p:spPr>
            <a:xfrm>
              <a:off x="8952344" y="3484794"/>
              <a:ext cx="2611437" cy="0"/>
            </a:xfrm>
            <a:prstGeom prst="line">
              <a:avLst/>
            </a:prstGeom>
            <a:ln w="28575">
              <a:solidFill>
                <a:schemeClr val="bg1"/>
              </a:solidFill>
            </a:ln>
          </p:spPr>
          <p:style>
            <a:lnRef idx="1">
              <a:schemeClr val="accent1"/>
            </a:lnRef>
            <a:fillRef idx="0">
              <a:schemeClr val="accent1"/>
            </a:fillRef>
            <a:effectRef idx="0">
              <a:schemeClr val="accent1"/>
            </a:effectRef>
            <a:fontRef idx="minor">
              <a:schemeClr val="tx1"/>
            </a:fontRef>
          </p:style>
        </p:cxnSp>
      </p:grpSp>
      <p:grpSp>
        <p:nvGrpSpPr>
          <p:cNvPr id="29" name="组合 28"/>
          <p:cNvGrpSpPr/>
          <p:nvPr/>
        </p:nvGrpSpPr>
        <p:grpSpPr>
          <a:xfrm>
            <a:off x="3413125" y="1576388"/>
            <a:ext cx="2613025" cy="4094162"/>
            <a:chOff x="3413641" y="1576619"/>
            <a:chExt cx="2613025" cy="4094163"/>
          </a:xfrm>
        </p:grpSpPr>
        <p:sp>
          <p:nvSpPr>
            <p:cNvPr id="30" name="矩形 29"/>
            <p:cNvSpPr/>
            <p:nvPr/>
          </p:nvSpPr>
          <p:spPr>
            <a:xfrm>
              <a:off x="3413641" y="1576619"/>
              <a:ext cx="2613025" cy="4094163"/>
            </a:xfrm>
            <a:prstGeom prst="rect">
              <a:avLst/>
            </a:prstGeom>
            <a:solidFill>
              <a:schemeClr val="accent1"/>
            </a:solidFill>
            <a:ln w="381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4400" eaLnBrk="1" fontAlgn="auto" hangingPunct="1">
                <a:spcBef>
                  <a:spcPct val="0"/>
                </a:spcBef>
                <a:spcAft>
                  <a:spcPct val="0"/>
                </a:spcAft>
                <a:defRPr/>
              </a:pPr>
              <a:endParaRPr lang="zh-CN" altLang="en-US">
                <a:solidFill>
                  <a:prstClr val="black"/>
                </a:solidFill>
                <a:latin typeface="宋体" panose="02010600030101010101" pitchFamily="2" charset="-122"/>
                <a:ea typeface="宋体" panose="02010600030101010101" pitchFamily="2" charset="-122"/>
              </a:endParaRPr>
            </a:p>
          </p:txBody>
        </p:sp>
        <p:sp>
          <p:nvSpPr>
            <p:cNvPr id="31" name="文本框 35"/>
            <p:cNvSpPr txBox="1">
              <a:spLocks noChangeArrowheads="1"/>
            </p:cNvSpPr>
            <p:nvPr/>
          </p:nvSpPr>
          <p:spPr bwMode="auto">
            <a:xfrm>
              <a:off x="3566041" y="3675929"/>
              <a:ext cx="2341562"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9pPr>
            </a:lstStyle>
            <a:p>
              <a:pPr defTabSz="914400" eaLnBrk="1" hangingPunct="1">
                <a:lnSpc>
                  <a:spcPct val="100000"/>
                </a:lnSpc>
                <a:spcBef>
                  <a:spcPct val="0"/>
                </a:spcBef>
                <a:buFontTx/>
                <a:buNone/>
              </a:pPr>
              <a:r>
                <a:rPr lang="zh-CN" altLang="en-US" sz="1600" dirty="0">
                  <a:solidFill>
                    <a:srgbClr val="FFFFFF"/>
                  </a:solidFill>
                  <a:latin typeface="宋体" panose="02010600030101010101" pitchFamily="2" charset="-122"/>
                </a:rPr>
                <a:t>内容内容内容内容内容内容内容内容内容内容内容内容</a:t>
              </a:r>
            </a:p>
          </p:txBody>
        </p:sp>
        <p:sp>
          <p:nvSpPr>
            <p:cNvPr id="32" name="矩形 37"/>
            <p:cNvSpPr>
              <a:spLocks noChangeArrowheads="1"/>
            </p:cNvSpPr>
            <p:nvPr/>
          </p:nvSpPr>
          <p:spPr bwMode="auto">
            <a:xfrm>
              <a:off x="3950216" y="2964729"/>
              <a:ext cx="1539875"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9pPr>
            </a:lstStyle>
            <a:p>
              <a:pPr algn="ctr" defTabSz="914400" eaLnBrk="1" hangingPunct="1">
                <a:lnSpc>
                  <a:spcPct val="100000"/>
                </a:lnSpc>
                <a:spcBef>
                  <a:spcPct val="0"/>
                </a:spcBef>
                <a:buFontTx/>
                <a:buNone/>
              </a:pPr>
              <a:r>
                <a:rPr lang="zh-CN" altLang="en-US" sz="2400" b="1">
                  <a:solidFill>
                    <a:srgbClr val="FFFFFF"/>
                  </a:solidFill>
                  <a:latin typeface="微软雅黑" panose="020B0503020204020204" pitchFamily="34" charset="-122"/>
                  <a:ea typeface="微软雅黑" panose="020B0503020204020204" pitchFamily="34" charset="-122"/>
                </a:rPr>
                <a:t>添加标题</a:t>
              </a:r>
            </a:p>
          </p:txBody>
        </p:sp>
        <p:cxnSp>
          <p:nvCxnSpPr>
            <p:cNvPr id="33" name="直接连接符 32"/>
            <p:cNvCxnSpPr/>
            <p:nvPr/>
          </p:nvCxnSpPr>
          <p:spPr>
            <a:xfrm>
              <a:off x="3413641" y="3484794"/>
              <a:ext cx="2613025" cy="0"/>
            </a:xfrm>
            <a:prstGeom prst="line">
              <a:avLst/>
            </a:prstGeom>
            <a:ln w="28575">
              <a:solidFill>
                <a:schemeClr val="bg1"/>
              </a:solidFill>
            </a:ln>
          </p:spPr>
          <p:style>
            <a:lnRef idx="1">
              <a:schemeClr val="accent1"/>
            </a:lnRef>
            <a:fillRef idx="0">
              <a:schemeClr val="accent1"/>
            </a:fillRef>
            <a:effectRef idx="0">
              <a:schemeClr val="accent1"/>
            </a:effectRef>
            <a:fontRef idx="minor">
              <a:schemeClr val="tx1"/>
            </a:fontRef>
          </p:style>
        </p:cxnSp>
        <p:sp>
          <p:nvSpPr>
            <p:cNvPr id="34" name="任意多边形 43"/>
            <p:cNvSpPr/>
            <p:nvPr/>
          </p:nvSpPr>
          <p:spPr bwMode="auto">
            <a:xfrm>
              <a:off x="4169291" y="1761404"/>
              <a:ext cx="1069975" cy="893763"/>
            </a:xfrm>
            <a:custGeom>
              <a:avLst/>
              <a:gdLst>
                <a:gd name="T0" fmla="*/ 212047 w 1068881"/>
                <a:gd name="T1" fmla="*/ 596139 h 894355"/>
                <a:gd name="T2" fmla="*/ 347385 w 1068881"/>
                <a:gd name="T3" fmla="*/ 596139 h 894355"/>
                <a:gd name="T4" fmla="*/ 386055 w 1068881"/>
                <a:gd name="T5" fmla="*/ 609699 h 894355"/>
                <a:gd name="T6" fmla="*/ 386055 w 1068881"/>
                <a:gd name="T7" fmla="*/ 875479 h 894355"/>
                <a:gd name="T8" fmla="*/ 347385 w 1068881"/>
                <a:gd name="T9" fmla="*/ 889039 h 894355"/>
                <a:gd name="T10" fmla="*/ 212047 w 1068881"/>
                <a:gd name="T11" fmla="*/ 889039 h 894355"/>
                <a:gd name="T12" fmla="*/ 176142 w 1068881"/>
                <a:gd name="T13" fmla="*/ 875479 h 894355"/>
                <a:gd name="T14" fmla="*/ 176142 w 1068881"/>
                <a:gd name="T15" fmla="*/ 609699 h 894355"/>
                <a:gd name="T16" fmla="*/ 212047 w 1068881"/>
                <a:gd name="T17" fmla="*/ 596139 h 894355"/>
                <a:gd name="T18" fmla="*/ 443918 w 1068881"/>
                <a:gd name="T19" fmla="*/ 443370 h 894355"/>
                <a:gd name="T20" fmla="*/ 578505 w 1068881"/>
                <a:gd name="T21" fmla="*/ 443370 h 894355"/>
                <a:gd name="T22" fmla="*/ 616960 w 1068881"/>
                <a:gd name="T23" fmla="*/ 462395 h 894355"/>
                <a:gd name="T24" fmla="*/ 616960 w 1068881"/>
                <a:gd name="T25" fmla="*/ 867300 h 894355"/>
                <a:gd name="T26" fmla="*/ 578505 w 1068881"/>
                <a:gd name="T27" fmla="*/ 889039 h 894355"/>
                <a:gd name="T28" fmla="*/ 443918 w 1068881"/>
                <a:gd name="T29" fmla="*/ 889039 h 894355"/>
                <a:gd name="T30" fmla="*/ 408212 w 1068881"/>
                <a:gd name="T31" fmla="*/ 867300 h 894355"/>
                <a:gd name="T32" fmla="*/ 408212 w 1068881"/>
                <a:gd name="T33" fmla="*/ 462395 h 894355"/>
                <a:gd name="T34" fmla="*/ 443918 w 1068881"/>
                <a:gd name="T35" fmla="*/ 443370 h 894355"/>
                <a:gd name="T36" fmla="*/ 675097 w 1068881"/>
                <a:gd name="T37" fmla="*/ 264185 h 894355"/>
                <a:gd name="T38" fmla="*/ 810716 w 1068881"/>
                <a:gd name="T39" fmla="*/ 264185 h 894355"/>
                <a:gd name="T40" fmla="*/ 846697 w 1068881"/>
                <a:gd name="T41" fmla="*/ 291353 h 894355"/>
                <a:gd name="T42" fmla="*/ 846697 w 1068881"/>
                <a:gd name="T43" fmla="*/ 859154 h 894355"/>
                <a:gd name="T44" fmla="*/ 810716 w 1068881"/>
                <a:gd name="T45" fmla="*/ 889038 h 894355"/>
                <a:gd name="T46" fmla="*/ 675097 w 1068881"/>
                <a:gd name="T47" fmla="*/ 889038 h 894355"/>
                <a:gd name="T48" fmla="*/ 639115 w 1068881"/>
                <a:gd name="T49" fmla="*/ 859154 h 894355"/>
                <a:gd name="T50" fmla="*/ 639115 w 1068881"/>
                <a:gd name="T51" fmla="*/ 291353 h 894355"/>
                <a:gd name="T52" fmla="*/ 675097 w 1068881"/>
                <a:gd name="T53" fmla="*/ 264185 h 894355"/>
                <a:gd name="T54" fmla="*/ 907170 w 1068881"/>
                <a:gd name="T55" fmla="*/ 125201 h 894355"/>
                <a:gd name="T56" fmla="*/ 1042788 w 1068881"/>
                <a:gd name="T57" fmla="*/ 125201 h 894355"/>
                <a:gd name="T58" fmla="*/ 1078767 w 1068881"/>
                <a:gd name="T59" fmla="*/ 160538 h 894355"/>
                <a:gd name="T60" fmla="*/ 1078767 w 1068881"/>
                <a:gd name="T61" fmla="*/ 853702 h 894355"/>
                <a:gd name="T62" fmla="*/ 1042788 w 1068881"/>
                <a:gd name="T63" fmla="*/ 889039 h 894355"/>
                <a:gd name="T64" fmla="*/ 907170 w 1068881"/>
                <a:gd name="T65" fmla="*/ 889039 h 894355"/>
                <a:gd name="T66" fmla="*/ 871186 w 1068881"/>
                <a:gd name="T67" fmla="*/ 853702 h 894355"/>
                <a:gd name="T68" fmla="*/ 871186 w 1068881"/>
                <a:gd name="T69" fmla="*/ 160538 h 894355"/>
                <a:gd name="T70" fmla="*/ 907170 w 1068881"/>
                <a:gd name="T71" fmla="*/ 125201 h 894355"/>
                <a:gd name="T72" fmla="*/ 846697 w 1068881"/>
                <a:gd name="T73" fmla="*/ 0 h 894355"/>
                <a:gd name="T74" fmla="*/ 791887 w 1068881"/>
                <a:gd name="T75" fmla="*/ 176889 h 894355"/>
                <a:gd name="T76" fmla="*/ 741126 w 1068881"/>
                <a:gd name="T77" fmla="*/ 134527 h 894355"/>
                <a:gd name="T78" fmla="*/ 654729 w 1068881"/>
                <a:gd name="T79" fmla="*/ 207418 h 894355"/>
                <a:gd name="T80" fmla="*/ 432775 w 1068881"/>
                <a:gd name="T81" fmla="*/ 394675 h 894355"/>
                <a:gd name="T82" fmla="*/ 394123 w 1068881"/>
                <a:gd name="T83" fmla="*/ 400101 h 894355"/>
                <a:gd name="T84" fmla="*/ 372034 w 1068881"/>
                <a:gd name="T85" fmla="*/ 372963 h 894355"/>
                <a:gd name="T86" fmla="*/ 372034 w 1068881"/>
                <a:gd name="T87" fmla="*/ 283409 h 894355"/>
                <a:gd name="T88" fmla="*/ 60048 w 1068881"/>
                <a:gd name="T89" fmla="*/ 546646 h 894355"/>
                <a:gd name="T90" fmla="*/ 35203 w 1068881"/>
                <a:gd name="T91" fmla="*/ 554788 h 894355"/>
                <a:gd name="T92" fmla="*/ 10356 w 1068881"/>
                <a:gd name="T93" fmla="*/ 546646 h 894355"/>
                <a:gd name="T94" fmla="*/ 10356 w 1068881"/>
                <a:gd name="T95" fmla="*/ 503226 h 894355"/>
                <a:gd name="T96" fmla="*/ 383078 w 1068881"/>
                <a:gd name="T97" fmla="*/ 185714 h 894355"/>
                <a:gd name="T98" fmla="*/ 421732 w 1068881"/>
                <a:gd name="T99" fmla="*/ 180285 h 894355"/>
                <a:gd name="T100" fmla="*/ 443819 w 1068881"/>
                <a:gd name="T101" fmla="*/ 207423 h 894355"/>
                <a:gd name="T102" fmla="*/ 443819 w 1068881"/>
                <a:gd name="T103" fmla="*/ 299691 h 894355"/>
                <a:gd name="T104" fmla="*/ 678154 w 1068881"/>
                <a:gd name="T105" fmla="*/ 102604 h 894355"/>
                <a:gd name="T106" fmla="*/ 690467 w 1068881"/>
                <a:gd name="T107" fmla="*/ 92248 h 894355"/>
                <a:gd name="T108" fmla="*/ 639115 w 1068881"/>
                <a:gd name="T109" fmla="*/ 49389 h 89435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068881" h="894355">
                  <a:moveTo>
                    <a:pt x="210104" y="599703"/>
                  </a:moveTo>
                  <a:cubicBezTo>
                    <a:pt x="344202" y="599703"/>
                    <a:pt x="344202" y="599703"/>
                    <a:pt x="344202" y="599703"/>
                  </a:cubicBezTo>
                  <a:cubicBezTo>
                    <a:pt x="366096" y="599703"/>
                    <a:pt x="382516" y="605160"/>
                    <a:pt x="382516" y="613344"/>
                  </a:cubicBezTo>
                  <a:lnTo>
                    <a:pt x="382516" y="880714"/>
                  </a:lnTo>
                  <a:cubicBezTo>
                    <a:pt x="382516" y="888899"/>
                    <a:pt x="366096" y="894355"/>
                    <a:pt x="344202" y="894355"/>
                  </a:cubicBezTo>
                  <a:cubicBezTo>
                    <a:pt x="210104" y="894355"/>
                    <a:pt x="210104" y="894355"/>
                    <a:pt x="210104" y="894355"/>
                  </a:cubicBezTo>
                  <a:cubicBezTo>
                    <a:pt x="190947" y="894355"/>
                    <a:pt x="174527" y="888899"/>
                    <a:pt x="174527" y="880714"/>
                  </a:cubicBezTo>
                  <a:cubicBezTo>
                    <a:pt x="174527" y="613344"/>
                    <a:pt x="174527" y="613344"/>
                    <a:pt x="174527" y="613344"/>
                  </a:cubicBezTo>
                  <a:cubicBezTo>
                    <a:pt x="174527" y="605160"/>
                    <a:pt x="190947" y="599703"/>
                    <a:pt x="210104" y="599703"/>
                  </a:cubicBezTo>
                  <a:close/>
                  <a:moveTo>
                    <a:pt x="439850" y="446022"/>
                  </a:moveTo>
                  <a:cubicBezTo>
                    <a:pt x="573204" y="446022"/>
                    <a:pt x="573204" y="446022"/>
                    <a:pt x="573204" y="446022"/>
                  </a:cubicBezTo>
                  <a:cubicBezTo>
                    <a:pt x="594976" y="446022"/>
                    <a:pt x="611305" y="454223"/>
                    <a:pt x="611305" y="465158"/>
                  </a:cubicBezTo>
                  <a:lnTo>
                    <a:pt x="611305" y="872485"/>
                  </a:lnTo>
                  <a:cubicBezTo>
                    <a:pt x="611305" y="883420"/>
                    <a:pt x="594976" y="894355"/>
                    <a:pt x="573204" y="894355"/>
                  </a:cubicBezTo>
                  <a:cubicBezTo>
                    <a:pt x="439850" y="894355"/>
                    <a:pt x="439850" y="894355"/>
                    <a:pt x="439850" y="894355"/>
                  </a:cubicBezTo>
                  <a:cubicBezTo>
                    <a:pt x="420800" y="894355"/>
                    <a:pt x="404471" y="883420"/>
                    <a:pt x="404471" y="872485"/>
                  </a:cubicBezTo>
                  <a:cubicBezTo>
                    <a:pt x="404471" y="465158"/>
                    <a:pt x="404471" y="465158"/>
                    <a:pt x="404471" y="465158"/>
                  </a:cubicBezTo>
                  <a:cubicBezTo>
                    <a:pt x="404471" y="454223"/>
                    <a:pt x="420800" y="446022"/>
                    <a:pt x="439850" y="446022"/>
                  </a:cubicBezTo>
                  <a:close/>
                  <a:moveTo>
                    <a:pt x="668910" y="265764"/>
                  </a:moveTo>
                  <a:cubicBezTo>
                    <a:pt x="803286" y="265764"/>
                    <a:pt x="803286" y="265764"/>
                    <a:pt x="803286" y="265764"/>
                  </a:cubicBezTo>
                  <a:cubicBezTo>
                    <a:pt x="825225" y="265764"/>
                    <a:pt x="838937" y="276696"/>
                    <a:pt x="838937" y="293094"/>
                  </a:cubicBezTo>
                  <a:lnTo>
                    <a:pt x="838937" y="864291"/>
                  </a:lnTo>
                  <a:cubicBezTo>
                    <a:pt x="838937" y="880689"/>
                    <a:pt x="825225" y="894354"/>
                    <a:pt x="803286" y="894354"/>
                  </a:cubicBezTo>
                  <a:cubicBezTo>
                    <a:pt x="668910" y="894354"/>
                    <a:pt x="668910" y="894354"/>
                    <a:pt x="668910" y="894354"/>
                  </a:cubicBezTo>
                  <a:cubicBezTo>
                    <a:pt x="649713" y="894354"/>
                    <a:pt x="633259" y="880689"/>
                    <a:pt x="633259" y="864291"/>
                  </a:cubicBezTo>
                  <a:cubicBezTo>
                    <a:pt x="633259" y="293094"/>
                    <a:pt x="633259" y="293094"/>
                    <a:pt x="633259" y="293094"/>
                  </a:cubicBezTo>
                  <a:cubicBezTo>
                    <a:pt x="633259" y="276696"/>
                    <a:pt x="649713" y="265764"/>
                    <a:pt x="668910" y="265764"/>
                  </a:cubicBezTo>
                  <a:close/>
                  <a:moveTo>
                    <a:pt x="898854" y="125949"/>
                  </a:moveTo>
                  <a:cubicBezTo>
                    <a:pt x="1033230" y="125949"/>
                    <a:pt x="1033230" y="125949"/>
                    <a:pt x="1033230" y="125949"/>
                  </a:cubicBezTo>
                  <a:cubicBezTo>
                    <a:pt x="1052427" y="125949"/>
                    <a:pt x="1068881" y="142356"/>
                    <a:pt x="1068881" y="161498"/>
                  </a:cubicBezTo>
                  <a:lnTo>
                    <a:pt x="1068881" y="858806"/>
                  </a:lnTo>
                  <a:cubicBezTo>
                    <a:pt x="1068881" y="877948"/>
                    <a:pt x="1052427" y="894355"/>
                    <a:pt x="1033230" y="894355"/>
                  </a:cubicBezTo>
                  <a:cubicBezTo>
                    <a:pt x="898854" y="894355"/>
                    <a:pt x="898854" y="894355"/>
                    <a:pt x="898854" y="894355"/>
                  </a:cubicBezTo>
                  <a:cubicBezTo>
                    <a:pt x="879657" y="894355"/>
                    <a:pt x="863203" y="877948"/>
                    <a:pt x="863203" y="858806"/>
                  </a:cubicBezTo>
                  <a:cubicBezTo>
                    <a:pt x="863203" y="161498"/>
                    <a:pt x="863203" y="161498"/>
                    <a:pt x="863203" y="161498"/>
                  </a:cubicBezTo>
                  <a:cubicBezTo>
                    <a:pt x="863203" y="142356"/>
                    <a:pt x="879657" y="125949"/>
                    <a:pt x="898854" y="125949"/>
                  </a:cubicBezTo>
                  <a:close/>
                  <a:moveTo>
                    <a:pt x="838937" y="0"/>
                  </a:moveTo>
                  <a:lnTo>
                    <a:pt x="784629" y="177946"/>
                  </a:lnTo>
                  <a:lnTo>
                    <a:pt x="734334" y="135330"/>
                  </a:lnTo>
                  <a:lnTo>
                    <a:pt x="648729" y="208658"/>
                  </a:lnTo>
                  <a:cubicBezTo>
                    <a:pt x="428809" y="397034"/>
                    <a:pt x="428809" y="397034"/>
                    <a:pt x="428809" y="397034"/>
                  </a:cubicBezTo>
                  <a:cubicBezTo>
                    <a:pt x="417867" y="405224"/>
                    <a:pt x="404189" y="407954"/>
                    <a:pt x="390510" y="402494"/>
                  </a:cubicBezTo>
                  <a:cubicBezTo>
                    <a:pt x="376832" y="399764"/>
                    <a:pt x="368625" y="388844"/>
                    <a:pt x="368625" y="375194"/>
                  </a:cubicBezTo>
                  <a:cubicBezTo>
                    <a:pt x="368625" y="285103"/>
                    <a:pt x="368625" y="285103"/>
                    <a:pt x="368625" y="285103"/>
                  </a:cubicBezTo>
                  <a:cubicBezTo>
                    <a:pt x="59499" y="549915"/>
                    <a:pt x="59499" y="549915"/>
                    <a:pt x="59499" y="549915"/>
                  </a:cubicBezTo>
                  <a:cubicBezTo>
                    <a:pt x="54028" y="555375"/>
                    <a:pt x="43086" y="558105"/>
                    <a:pt x="34879" y="558105"/>
                  </a:cubicBezTo>
                  <a:cubicBezTo>
                    <a:pt x="26672" y="558105"/>
                    <a:pt x="15729" y="555375"/>
                    <a:pt x="10258" y="549915"/>
                  </a:cubicBezTo>
                  <a:cubicBezTo>
                    <a:pt x="-3420" y="536265"/>
                    <a:pt x="-3420" y="517155"/>
                    <a:pt x="10258" y="506235"/>
                  </a:cubicBezTo>
                  <a:cubicBezTo>
                    <a:pt x="379568" y="186823"/>
                    <a:pt x="379568" y="186823"/>
                    <a:pt x="379568" y="186823"/>
                  </a:cubicBezTo>
                  <a:cubicBezTo>
                    <a:pt x="387775" y="178633"/>
                    <a:pt x="404189" y="175903"/>
                    <a:pt x="417867" y="181363"/>
                  </a:cubicBezTo>
                  <a:cubicBezTo>
                    <a:pt x="431545" y="186823"/>
                    <a:pt x="439752" y="197743"/>
                    <a:pt x="439752" y="208663"/>
                  </a:cubicBezTo>
                  <a:cubicBezTo>
                    <a:pt x="439752" y="301484"/>
                    <a:pt x="439752" y="301484"/>
                    <a:pt x="439752" y="301484"/>
                  </a:cubicBezTo>
                  <a:cubicBezTo>
                    <a:pt x="572430" y="188188"/>
                    <a:pt x="638769" y="131540"/>
                    <a:pt x="671939" y="103216"/>
                  </a:cubicBezTo>
                  <a:lnTo>
                    <a:pt x="684139" y="92798"/>
                  </a:lnTo>
                  <a:lnTo>
                    <a:pt x="633259" y="49686"/>
                  </a:lnTo>
                  <a:lnTo>
                    <a:pt x="838937"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grpSp>
    </p:spTree>
  </p:cSld>
  <p:clrMapOvr>
    <a:masterClrMapping/>
  </p:clrMapOvr>
  <p:transition advClick="0" advTm="0"/>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500" fill="hold"/>
                                        <p:tgtEl>
                                          <p:spTgt spid="4"/>
                                        </p:tgtEl>
                                        <p:attrNameLst>
                                          <p:attrName>ppt_w</p:attrName>
                                        </p:attrNameLst>
                                      </p:cBhvr>
                                      <p:tavLst>
                                        <p:tav tm="0">
                                          <p:val>
                                            <p:fltVal val="0"/>
                                          </p:val>
                                        </p:tav>
                                        <p:tav tm="100000">
                                          <p:val>
                                            <p:strVal val="#ppt_w"/>
                                          </p:val>
                                        </p:tav>
                                      </p:tavLst>
                                    </p:anim>
                                    <p:anim calcmode="lin" valueType="num">
                                      <p:cBhvr>
                                        <p:cTn id="8" dur="500" fill="hold"/>
                                        <p:tgtEl>
                                          <p:spTgt spid="4"/>
                                        </p:tgtEl>
                                        <p:attrNameLst>
                                          <p:attrName>ppt_h</p:attrName>
                                        </p:attrNameLst>
                                      </p:cBhvr>
                                      <p:tavLst>
                                        <p:tav tm="0">
                                          <p:val>
                                            <p:fltVal val="0"/>
                                          </p:val>
                                        </p:tav>
                                        <p:tav tm="100000">
                                          <p:val>
                                            <p:strVal val="#ppt_h"/>
                                          </p:val>
                                        </p:tav>
                                      </p:tavLst>
                                    </p:anim>
                                    <p:animEffect transition="in" filter="fade">
                                      <p:cBhvr>
                                        <p:cTn id="9" dur="500"/>
                                        <p:tgtEl>
                                          <p:spTgt spid="4"/>
                                        </p:tgtEl>
                                      </p:cBhvr>
                                    </p:animEffect>
                                  </p:childTnLst>
                                </p:cTn>
                              </p:par>
                            </p:childTnLst>
                          </p:cTn>
                        </p:par>
                        <p:par>
                          <p:cTn id="10" fill="hold">
                            <p:stCondLst>
                              <p:cond delay="500"/>
                            </p:stCondLst>
                            <p:childTnLst>
                              <p:par>
                                <p:cTn id="11" presetID="22" presetClass="entr" presetSubtype="8" fill="hold" grpId="0" nodeType="afterEffect">
                                  <p:stCondLst>
                                    <p:cond delay="0"/>
                                  </p:stCondLst>
                                  <p:childTnLst>
                                    <p:set>
                                      <p:cBhvr>
                                        <p:cTn id="12" dur="1" fill="hold">
                                          <p:stCondLst>
                                            <p:cond delay="0"/>
                                          </p:stCondLst>
                                        </p:cTn>
                                        <p:tgtEl>
                                          <p:spTgt spid="5"/>
                                        </p:tgtEl>
                                        <p:attrNameLst>
                                          <p:attrName>style.visibility</p:attrName>
                                        </p:attrNameLst>
                                      </p:cBhvr>
                                      <p:to>
                                        <p:strVal val="visible"/>
                                      </p:to>
                                    </p:set>
                                    <p:animEffect transition="in" filter="wipe(left)">
                                      <p:cBhvr>
                                        <p:cTn id="13" dur="500"/>
                                        <p:tgtEl>
                                          <p:spTgt spid="5"/>
                                        </p:tgtEl>
                                      </p:cBhvr>
                                    </p:animEffect>
                                  </p:childTnLst>
                                </p:cTn>
                              </p:par>
                              <p:par>
                                <p:cTn id="14" presetID="22" presetClass="entr" presetSubtype="8" fill="hold" nodeType="withEffect">
                                  <p:stCondLst>
                                    <p:cond delay="0"/>
                                  </p:stCondLst>
                                  <p:childTnLst>
                                    <p:set>
                                      <p:cBhvr>
                                        <p:cTn id="15" dur="1" fill="hold">
                                          <p:stCondLst>
                                            <p:cond delay="0"/>
                                          </p:stCondLst>
                                        </p:cTn>
                                        <p:tgtEl>
                                          <p:spTgt spid="6"/>
                                        </p:tgtEl>
                                        <p:attrNameLst>
                                          <p:attrName>style.visibility</p:attrName>
                                        </p:attrNameLst>
                                      </p:cBhvr>
                                      <p:to>
                                        <p:strVal val="visible"/>
                                      </p:to>
                                    </p:set>
                                    <p:animEffect transition="in" filter="wipe(left)">
                                      <p:cBhvr>
                                        <p:cTn id="16" dur="500"/>
                                        <p:tgtEl>
                                          <p:spTgt spid="6"/>
                                        </p:tgtEl>
                                      </p:cBhvr>
                                    </p:animEffect>
                                  </p:childTnLst>
                                </p:cTn>
                              </p:par>
                              <p:par>
                                <p:cTn id="17" presetID="10" presetClass="entr" presetSubtype="0" fill="hold" nodeType="withEffect">
                                  <p:stCondLst>
                                    <p:cond delay="800"/>
                                  </p:stCondLst>
                                  <p:childTnLst>
                                    <p:set>
                                      <p:cBhvr>
                                        <p:cTn id="18" dur="1" fill="hold">
                                          <p:stCondLst>
                                            <p:cond delay="0"/>
                                          </p:stCondLst>
                                        </p:cTn>
                                        <p:tgtEl>
                                          <p:spTgt spid="8"/>
                                        </p:tgtEl>
                                        <p:attrNameLst>
                                          <p:attrName>style.visibility</p:attrName>
                                        </p:attrNameLst>
                                      </p:cBhvr>
                                      <p:to>
                                        <p:strVal val="visible"/>
                                      </p:to>
                                    </p:set>
                                    <p:animEffect transition="in" filter="fade">
                                      <p:cBhvr>
                                        <p:cTn id="19" dur="500"/>
                                        <p:tgtEl>
                                          <p:spTgt spid="8"/>
                                        </p:tgtEl>
                                      </p:cBhvr>
                                    </p:animEffect>
                                  </p:childTnLst>
                                </p:cTn>
                              </p:par>
                              <p:par>
                                <p:cTn id="20" presetID="10" presetClass="entr" presetSubtype="0" fill="hold" nodeType="withEffect">
                                  <p:stCondLst>
                                    <p:cond delay="1100"/>
                                  </p:stCondLst>
                                  <p:childTnLst>
                                    <p:set>
                                      <p:cBhvr>
                                        <p:cTn id="21" dur="1" fill="hold">
                                          <p:stCondLst>
                                            <p:cond delay="0"/>
                                          </p:stCondLst>
                                        </p:cTn>
                                        <p:tgtEl>
                                          <p:spTgt spid="29"/>
                                        </p:tgtEl>
                                        <p:attrNameLst>
                                          <p:attrName>style.visibility</p:attrName>
                                        </p:attrNameLst>
                                      </p:cBhvr>
                                      <p:to>
                                        <p:strVal val="visible"/>
                                      </p:to>
                                    </p:set>
                                    <p:animEffect transition="in" filter="fade">
                                      <p:cBhvr>
                                        <p:cTn id="22" dur="500"/>
                                        <p:tgtEl>
                                          <p:spTgt spid="29"/>
                                        </p:tgtEl>
                                      </p:cBhvr>
                                    </p:animEffect>
                                  </p:childTnLst>
                                </p:cTn>
                              </p:par>
                              <p:par>
                                <p:cTn id="23" presetID="10" presetClass="entr" presetSubtype="0" fill="hold" nodeType="withEffect">
                                  <p:stCondLst>
                                    <p:cond delay="1400"/>
                                  </p:stCondLst>
                                  <p:childTnLst>
                                    <p:set>
                                      <p:cBhvr>
                                        <p:cTn id="24" dur="1" fill="hold">
                                          <p:stCondLst>
                                            <p:cond delay="0"/>
                                          </p:stCondLst>
                                        </p:cTn>
                                        <p:tgtEl>
                                          <p:spTgt spid="14"/>
                                        </p:tgtEl>
                                        <p:attrNameLst>
                                          <p:attrName>style.visibility</p:attrName>
                                        </p:attrNameLst>
                                      </p:cBhvr>
                                      <p:to>
                                        <p:strVal val="visible"/>
                                      </p:to>
                                    </p:set>
                                    <p:animEffect transition="in" filter="fade">
                                      <p:cBhvr>
                                        <p:cTn id="25" dur="500"/>
                                        <p:tgtEl>
                                          <p:spTgt spid="14"/>
                                        </p:tgtEl>
                                      </p:cBhvr>
                                    </p:animEffect>
                                  </p:childTnLst>
                                </p:cTn>
                              </p:par>
                              <p:par>
                                <p:cTn id="26" presetID="10" presetClass="entr" presetSubtype="0" fill="hold" nodeType="withEffect">
                                  <p:stCondLst>
                                    <p:cond delay="1700"/>
                                  </p:stCondLst>
                                  <p:childTnLst>
                                    <p:set>
                                      <p:cBhvr>
                                        <p:cTn id="27" dur="1" fill="hold">
                                          <p:stCondLst>
                                            <p:cond delay="0"/>
                                          </p:stCondLst>
                                        </p:cTn>
                                        <p:tgtEl>
                                          <p:spTgt spid="23"/>
                                        </p:tgtEl>
                                        <p:attrNameLst>
                                          <p:attrName>style.visibility</p:attrName>
                                        </p:attrNameLst>
                                      </p:cBhvr>
                                      <p:to>
                                        <p:strVal val="visible"/>
                                      </p:to>
                                    </p:set>
                                    <p:animEffect transition="in" filter="fade">
                                      <p:cBhvr>
                                        <p:cTn id="28"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17" name="组合 216"/>
          <p:cNvGrpSpPr/>
          <p:nvPr/>
        </p:nvGrpSpPr>
        <p:grpSpPr>
          <a:xfrm>
            <a:off x="-11907" y="266614"/>
            <a:ext cx="12201527" cy="6603129"/>
            <a:chOff x="-11907" y="266614"/>
            <a:chExt cx="12201527" cy="6603129"/>
          </a:xfrm>
        </p:grpSpPr>
        <p:grpSp>
          <p:nvGrpSpPr>
            <p:cNvPr id="218" name="组合 217"/>
            <p:cNvGrpSpPr/>
            <p:nvPr/>
          </p:nvGrpSpPr>
          <p:grpSpPr>
            <a:xfrm>
              <a:off x="8339138" y="5230813"/>
              <a:ext cx="500063" cy="608013"/>
              <a:chOff x="8339138" y="5230813"/>
              <a:chExt cx="500063" cy="608013"/>
            </a:xfrm>
          </p:grpSpPr>
          <p:sp>
            <p:nvSpPr>
              <p:cNvPr id="634" name="Freeform 7"/>
              <p:cNvSpPr>
                <a:spLocks noEditPoints="1"/>
              </p:cNvSpPr>
              <p:nvPr/>
            </p:nvSpPr>
            <p:spPr bwMode="auto">
              <a:xfrm>
                <a:off x="8743951" y="5230813"/>
                <a:ext cx="95250" cy="109538"/>
              </a:xfrm>
              <a:custGeom>
                <a:avLst/>
                <a:gdLst>
                  <a:gd name="T0" fmla="*/ 21 w 34"/>
                  <a:gd name="T1" fmla="*/ 37 h 39"/>
                  <a:gd name="T2" fmla="*/ 22 w 34"/>
                  <a:gd name="T3" fmla="*/ 39 h 39"/>
                  <a:gd name="T4" fmla="*/ 21 w 34"/>
                  <a:gd name="T5" fmla="*/ 37 h 39"/>
                  <a:gd name="T6" fmla="*/ 31 w 34"/>
                  <a:gd name="T7" fmla="*/ 0 h 39"/>
                  <a:gd name="T8" fmla="*/ 31 w 34"/>
                  <a:gd name="T9" fmla="*/ 0 h 39"/>
                  <a:gd name="T10" fmla="*/ 0 w 34"/>
                  <a:gd name="T11" fmla="*/ 16 h 39"/>
                  <a:gd name="T12" fmla="*/ 1 w 34"/>
                  <a:gd name="T13" fmla="*/ 16 h 39"/>
                  <a:gd name="T14" fmla="*/ 5 w 34"/>
                  <a:gd name="T15" fmla="*/ 18 h 39"/>
                  <a:gd name="T16" fmla="*/ 28 w 34"/>
                  <a:gd name="T17" fmla="*/ 6 h 39"/>
                  <a:gd name="T18" fmla="*/ 22 w 34"/>
                  <a:gd name="T19" fmla="*/ 32 h 39"/>
                  <a:gd name="T20" fmla="*/ 24 w 34"/>
                  <a:gd name="T21" fmla="*/ 34 h 39"/>
                  <a:gd name="T22" fmla="*/ 24 w 34"/>
                  <a:gd name="T23" fmla="*/ 34 h 39"/>
                  <a:gd name="T24" fmla="*/ 24 w 34"/>
                  <a:gd name="T25" fmla="*/ 34 h 39"/>
                  <a:gd name="T26" fmla="*/ 25 w 34"/>
                  <a:gd name="T27" fmla="*/ 36 h 39"/>
                  <a:gd name="T28" fmla="*/ 33 w 34"/>
                  <a:gd name="T29" fmla="*/ 2 h 39"/>
                  <a:gd name="T30" fmla="*/ 33 w 34"/>
                  <a:gd name="T31" fmla="*/ 0 h 39"/>
                  <a:gd name="T32" fmla="*/ 31 w 34"/>
                  <a:gd name="T33"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4" h="39">
                    <a:moveTo>
                      <a:pt x="21" y="37"/>
                    </a:moveTo>
                    <a:cubicBezTo>
                      <a:pt x="21" y="38"/>
                      <a:pt x="21" y="38"/>
                      <a:pt x="22" y="39"/>
                    </a:cubicBezTo>
                    <a:cubicBezTo>
                      <a:pt x="22" y="38"/>
                      <a:pt x="21" y="37"/>
                      <a:pt x="21" y="37"/>
                    </a:cubicBezTo>
                    <a:moveTo>
                      <a:pt x="31" y="0"/>
                    </a:moveTo>
                    <a:cubicBezTo>
                      <a:pt x="31" y="0"/>
                      <a:pt x="31" y="0"/>
                      <a:pt x="31" y="0"/>
                    </a:cubicBezTo>
                    <a:cubicBezTo>
                      <a:pt x="0" y="16"/>
                      <a:pt x="0" y="16"/>
                      <a:pt x="0" y="16"/>
                    </a:cubicBezTo>
                    <a:cubicBezTo>
                      <a:pt x="0" y="16"/>
                      <a:pt x="1" y="16"/>
                      <a:pt x="1" y="16"/>
                    </a:cubicBezTo>
                    <a:cubicBezTo>
                      <a:pt x="2" y="17"/>
                      <a:pt x="3" y="17"/>
                      <a:pt x="5" y="18"/>
                    </a:cubicBezTo>
                    <a:cubicBezTo>
                      <a:pt x="28" y="6"/>
                      <a:pt x="28" y="6"/>
                      <a:pt x="28" y="6"/>
                    </a:cubicBezTo>
                    <a:cubicBezTo>
                      <a:pt x="22" y="32"/>
                      <a:pt x="22" y="32"/>
                      <a:pt x="22" y="32"/>
                    </a:cubicBezTo>
                    <a:cubicBezTo>
                      <a:pt x="23" y="32"/>
                      <a:pt x="23" y="33"/>
                      <a:pt x="24" y="34"/>
                    </a:cubicBezTo>
                    <a:cubicBezTo>
                      <a:pt x="24" y="34"/>
                      <a:pt x="24" y="34"/>
                      <a:pt x="24" y="34"/>
                    </a:cubicBezTo>
                    <a:cubicBezTo>
                      <a:pt x="24" y="34"/>
                      <a:pt x="24" y="34"/>
                      <a:pt x="24" y="34"/>
                    </a:cubicBezTo>
                    <a:cubicBezTo>
                      <a:pt x="24" y="35"/>
                      <a:pt x="25" y="35"/>
                      <a:pt x="25" y="36"/>
                    </a:cubicBezTo>
                    <a:cubicBezTo>
                      <a:pt x="33" y="2"/>
                      <a:pt x="33" y="2"/>
                      <a:pt x="33" y="2"/>
                    </a:cubicBezTo>
                    <a:cubicBezTo>
                      <a:pt x="34" y="2"/>
                      <a:pt x="33" y="1"/>
                      <a:pt x="33" y="0"/>
                    </a:cubicBezTo>
                    <a:cubicBezTo>
                      <a:pt x="32" y="0"/>
                      <a:pt x="32" y="0"/>
                      <a:pt x="31"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5" name="Freeform 8"/>
              <p:cNvSpPr>
                <a:spLocks noEditPoints="1"/>
              </p:cNvSpPr>
              <p:nvPr/>
            </p:nvSpPr>
            <p:spPr bwMode="auto">
              <a:xfrm>
                <a:off x="8648701" y="5319713"/>
                <a:ext cx="134938" cy="120650"/>
              </a:xfrm>
              <a:custGeom>
                <a:avLst/>
                <a:gdLst>
                  <a:gd name="T0" fmla="*/ 38 w 48"/>
                  <a:gd name="T1" fmla="*/ 41 h 43"/>
                  <a:gd name="T2" fmla="*/ 38 w 48"/>
                  <a:gd name="T3" fmla="*/ 43 h 43"/>
                  <a:gd name="T4" fmla="*/ 40 w 48"/>
                  <a:gd name="T5" fmla="*/ 40 h 43"/>
                  <a:gd name="T6" fmla="*/ 38 w 48"/>
                  <a:gd name="T7" fmla="*/ 39 h 43"/>
                  <a:gd name="T8" fmla="*/ 45 w 48"/>
                  <a:gd name="T9" fmla="*/ 32 h 43"/>
                  <a:gd name="T10" fmla="*/ 48 w 48"/>
                  <a:gd name="T11" fmla="*/ 30 h 43"/>
                  <a:gd name="T12" fmla="*/ 47 w 48"/>
                  <a:gd name="T13" fmla="*/ 31 h 43"/>
                  <a:gd name="T14" fmla="*/ 45 w 48"/>
                  <a:gd name="T15" fmla="*/ 30 h 43"/>
                  <a:gd name="T16" fmla="*/ 44 w 48"/>
                  <a:gd name="T17" fmla="*/ 28 h 43"/>
                  <a:gd name="T18" fmla="*/ 44 w 48"/>
                  <a:gd name="T19" fmla="*/ 28 h 43"/>
                  <a:gd name="T20" fmla="*/ 44 w 48"/>
                  <a:gd name="T21" fmla="*/ 28 h 43"/>
                  <a:gd name="T22" fmla="*/ 45 w 48"/>
                  <a:gd name="T23" fmla="*/ 27 h 43"/>
                  <a:gd name="T24" fmla="*/ 45 w 48"/>
                  <a:gd name="T25" fmla="*/ 27 h 43"/>
                  <a:gd name="T26" fmla="*/ 22 w 48"/>
                  <a:gd name="T27" fmla="*/ 25 h 43"/>
                  <a:gd name="T28" fmla="*/ 12 w 48"/>
                  <a:gd name="T29" fmla="*/ 19 h 43"/>
                  <a:gd name="T30" fmla="*/ 12 w 48"/>
                  <a:gd name="T31" fmla="*/ 19 h 43"/>
                  <a:gd name="T32" fmla="*/ 5 w 48"/>
                  <a:gd name="T33" fmla="*/ 17 h 43"/>
                  <a:gd name="T34" fmla="*/ 5 w 48"/>
                  <a:gd name="T35" fmla="*/ 17 h 43"/>
                  <a:gd name="T36" fmla="*/ 6 w 48"/>
                  <a:gd name="T37" fmla="*/ 13 h 43"/>
                  <a:gd name="T38" fmla="*/ 23 w 48"/>
                  <a:gd name="T39" fmla="*/ 21 h 43"/>
                  <a:gd name="T40" fmla="*/ 33 w 48"/>
                  <a:gd name="T41" fmla="*/ 12 h 43"/>
                  <a:gd name="T42" fmla="*/ 33 w 48"/>
                  <a:gd name="T43" fmla="*/ 12 h 43"/>
                  <a:gd name="T44" fmla="*/ 33 w 48"/>
                  <a:gd name="T45" fmla="*/ 12 h 43"/>
                  <a:gd name="T46" fmla="*/ 36 w 48"/>
                  <a:gd name="T47" fmla="*/ 9 h 43"/>
                  <a:gd name="T48" fmla="*/ 48 w 48"/>
                  <a:gd name="T49" fmla="*/ 24 h 43"/>
                  <a:gd name="T50" fmla="*/ 36 w 48"/>
                  <a:gd name="T51" fmla="*/ 9 h 43"/>
                  <a:gd name="T52" fmla="*/ 36 w 48"/>
                  <a:gd name="T53" fmla="*/ 9 h 43"/>
                  <a:gd name="T54" fmla="*/ 36 w 48"/>
                  <a:gd name="T55" fmla="*/ 9 h 43"/>
                  <a:gd name="T56" fmla="*/ 35 w 48"/>
                  <a:gd name="T57" fmla="*/ 8 h 43"/>
                  <a:gd name="T58" fmla="*/ 33 w 48"/>
                  <a:gd name="T59" fmla="*/ 7 h 43"/>
                  <a:gd name="T60" fmla="*/ 32 w 48"/>
                  <a:gd name="T61" fmla="*/ 6 h 43"/>
                  <a:gd name="T62" fmla="*/ 16 w 48"/>
                  <a:gd name="T63" fmla="*/ 3 h 43"/>
                  <a:gd name="T64" fmla="*/ 16 w 48"/>
                  <a:gd name="T65" fmla="*/ 3 h 43"/>
                  <a:gd name="T66" fmla="*/ 16 w 48"/>
                  <a:gd name="T67" fmla="*/ 3 h 43"/>
                  <a:gd name="T68" fmla="*/ 33 w 48"/>
                  <a:gd name="T69" fmla="*/ 12 h 43"/>
                  <a:gd name="T70" fmla="*/ 16 w 48"/>
                  <a:gd name="T71" fmla="*/ 3 h 43"/>
                  <a:gd name="T72" fmla="*/ 32 w 48"/>
                  <a:gd name="T73" fmla="*/ 6 h 43"/>
                  <a:gd name="T74" fmla="*/ 22 w 48"/>
                  <a:gd name="T75" fmla="*/ 0 h 43"/>
                  <a:gd name="T76" fmla="*/ 11 w 48"/>
                  <a:gd name="T77" fmla="*/ 0 h 43"/>
                  <a:gd name="T78" fmla="*/ 2 w 48"/>
                  <a:gd name="T79" fmla="*/ 13 h 43"/>
                  <a:gd name="T80" fmla="*/ 5 w 48"/>
                  <a:gd name="T81" fmla="*/ 13 h 43"/>
                  <a:gd name="T82" fmla="*/ 4 w 48"/>
                  <a:gd name="T83" fmla="*/ 12 h 43"/>
                  <a:gd name="T84" fmla="*/ 9 w 48"/>
                  <a:gd name="T85" fmla="*/ 4 h 43"/>
                  <a:gd name="T86" fmla="*/ 12 w 48"/>
                  <a:gd name="T87" fmla="*/ 4 h 43"/>
                  <a:gd name="T88" fmla="*/ 11 w 48"/>
                  <a:gd name="T89" fmla="*/ 3 h 43"/>
                  <a:gd name="T90" fmla="*/ 11 w 48"/>
                  <a:gd name="T91"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8" h="43">
                    <a:moveTo>
                      <a:pt x="38" y="39"/>
                    </a:moveTo>
                    <a:cubicBezTo>
                      <a:pt x="38" y="39"/>
                      <a:pt x="38" y="40"/>
                      <a:pt x="38" y="40"/>
                    </a:cubicBezTo>
                    <a:cubicBezTo>
                      <a:pt x="38" y="41"/>
                      <a:pt x="38" y="41"/>
                      <a:pt x="38" y="41"/>
                    </a:cubicBezTo>
                    <a:cubicBezTo>
                      <a:pt x="38" y="42"/>
                      <a:pt x="38" y="43"/>
                      <a:pt x="38" y="43"/>
                    </a:cubicBezTo>
                    <a:cubicBezTo>
                      <a:pt x="38" y="43"/>
                      <a:pt x="38" y="43"/>
                      <a:pt x="38" y="43"/>
                    </a:cubicBezTo>
                    <a:cubicBezTo>
                      <a:pt x="38" y="43"/>
                      <a:pt x="38" y="43"/>
                      <a:pt x="38" y="43"/>
                    </a:cubicBezTo>
                    <a:cubicBezTo>
                      <a:pt x="41" y="39"/>
                      <a:pt x="41" y="39"/>
                      <a:pt x="41" y="39"/>
                    </a:cubicBezTo>
                    <a:cubicBezTo>
                      <a:pt x="41" y="39"/>
                      <a:pt x="40" y="39"/>
                      <a:pt x="40" y="40"/>
                    </a:cubicBezTo>
                    <a:cubicBezTo>
                      <a:pt x="40" y="40"/>
                      <a:pt x="40" y="40"/>
                      <a:pt x="40" y="40"/>
                    </a:cubicBezTo>
                    <a:cubicBezTo>
                      <a:pt x="39" y="40"/>
                      <a:pt x="39" y="39"/>
                      <a:pt x="38" y="39"/>
                    </a:cubicBezTo>
                    <a:cubicBezTo>
                      <a:pt x="38" y="39"/>
                      <a:pt x="38" y="39"/>
                      <a:pt x="38" y="39"/>
                    </a:cubicBezTo>
                    <a:cubicBezTo>
                      <a:pt x="38" y="39"/>
                      <a:pt x="38" y="39"/>
                      <a:pt x="38" y="39"/>
                    </a:cubicBezTo>
                    <a:moveTo>
                      <a:pt x="45" y="30"/>
                    </a:moveTo>
                    <a:cubicBezTo>
                      <a:pt x="45" y="30"/>
                      <a:pt x="45" y="31"/>
                      <a:pt x="45" y="31"/>
                    </a:cubicBezTo>
                    <a:cubicBezTo>
                      <a:pt x="45" y="32"/>
                      <a:pt x="45" y="32"/>
                      <a:pt x="45" y="32"/>
                    </a:cubicBezTo>
                    <a:cubicBezTo>
                      <a:pt x="45" y="33"/>
                      <a:pt x="45" y="34"/>
                      <a:pt x="45" y="34"/>
                    </a:cubicBezTo>
                    <a:cubicBezTo>
                      <a:pt x="48" y="30"/>
                      <a:pt x="48" y="30"/>
                      <a:pt x="48" y="30"/>
                    </a:cubicBezTo>
                    <a:cubicBezTo>
                      <a:pt x="48" y="30"/>
                      <a:pt x="48" y="30"/>
                      <a:pt x="48" y="30"/>
                    </a:cubicBezTo>
                    <a:cubicBezTo>
                      <a:pt x="48" y="30"/>
                      <a:pt x="48" y="30"/>
                      <a:pt x="48" y="30"/>
                    </a:cubicBezTo>
                    <a:cubicBezTo>
                      <a:pt x="48" y="30"/>
                      <a:pt x="47" y="30"/>
                      <a:pt x="47" y="31"/>
                    </a:cubicBezTo>
                    <a:cubicBezTo>
                      <a:pt x="47" y="31"/>
                      <a:pt x="47" y="31"/>
                      <a:pt x="47" y="31"/>
                    </a:cubicBezTo>
                    <a:cubicBezTo>
                      <a:pt x="46" y="31"/>
                      <a:pt x="46" y="30"/>
                      <a:pt x="45" y="30"/>
                    </a:cubicBezTo>
                    <a:cubicBezTo>
                      <a:pt x="45" y="30"/>
                      <a:pt x="45" y="30"/>
                      <a:pt x="45" y="30"/>
                    </a:cubicBezTo>
                    <a:cubicBezTo>
                      <a:pt x="45" y="30"/>
                      <a:pt x="45" y="30"/>
                      <a:pt x="45" y="30"/>
                    </a:cubicBezTo>
                    <a:moveTo>
                      <a:pt x="44" y="28"/>
                    </a:moveTo>
                    <a:cubicBezTo>
                      <a:pt x="44" y="28"/>
                      <a:pt x="44" y="28"/>
                      <a:pt x="44" y="28"/>
                    </a:cubicBezTo>
                    <a:cubicBezTo>
                      <a:pt x="44" y="28"/>
                      <a:pt x="44" y="28"/>
                      <a:pt x="44" y="28"/>
                    </a:cubicBezTo>
                    <a:cubicBezTo>
                      <a:pt x="44" y="28"/>
                      <a:pt x="44" y="28"/>
                      <a:pt x="44" y="28"/>
                    </a:cubicBezTo>
                    <a:moveTo>
                      <a:pt x="44" y="28"/>
                    </a:moveTo>
                    <a:cubicBezTo>
                      <a:pt x="44" y="28"/>
                      <a:pt x="44" y="28"/>
                      <a:pt x="44" y="28"/>
                    </a:cubicBezTo>
                    <a:cubicBezTo>
                      <a:pt x="44" y="28"/>
                      <a:pt x="44" y="28"/>
                      <a:pt x="44" y="28"/>
                    </a:cubicBezTo>
                    <a:moveTo>
                      <a:pt x="45" y="28"/>
                    </a:moveTo>
                    <a:cubicBezTo>
                      <a:pt x="44" y="28"/>
                      <a:pt x="44" y="28"/>
                      <a:pt x="44" y="28"/>
                    </a:cubicBezTo>
                    <a:cubicBezTo>
                      <a:pt x="44" y="28"/>
                      <a:pt x="44" y="28"/>
                      <a:pt x="45" y="28"/>
                    </a:cubicBezTo>
                    <a:moveTo>
                      <a:pt x="45" y="27"/>
                    </a:moveTo>
                    <a:cubicBezTo>
                      <a:pt x="45" y="27"/>
                      <a:pt x="45" y="27"/>
                      <a:pt x="45" y="27"/>
                    </a:cubicBezTo>
                    <a:cubicBezTo>
                      <a:pt x="45" y="27"/>
                      <a:pt x="45" y="27"/>
                      <a:pt x="45" y="27"/>
                    </a:cubicBezTo>
                    <a:cubicBezTo>
                      <a:pt x="45" y="27"/>
                      <a:pt x="45" y="27"/>
                      <a:pt x="45" y="27"/>
                    </a:cubicBezTo>
                    <a:cubicBezTo>
                      <a:pt x="45" y="27"/>
                      <a:pt x="45" y="27"/>
                      <a:pt x="45" y="27"/>
                    </a:cubicBezTo>
                    <a:cubicBezTo>
                      <a:pt x="45" y="27"/>
                      <a:pt x="45" y="27"/>
                      <a:pt x="45" y="27"/>
                    </a:cubicBezTo>
                    <a:moveTo>
                      <a:pt x="21" y="24"/>
                    </a:moveTo>
                    <a:cubicBezTo>
                      <a:pt x="21" y="25"/>
                      <a:pt x="22" y="25"/>
                      <a:pt x="22" y="25"/>
                    </a:cubicBezTo>
                    <a:cubicBezTo>
                      <a:pt x="22" y="25"/>
                      <a:pt x="22" y="25"/>
                      <a:pt x="22" y="25"/>
                    </a:cubicBezTo>
                    <a:cubicBezTo>
                      <a:pt x="22" y="25"/>
                      <a:pt x="21" y="25"/>
                      <a:pt x="21" y="24"/>
                    </a:cubicBezTo>
                    <a:moveTo>
                      <a:pt x="12" y="19"/>
                    </a:moveTo>
                    <a:cubicBezTo>
                      <a:pt x="12" y="19"/>
                      <a:pt x="12" y="19"/>
                      <a:pt x="12" y="19"/>
                    </a:cubicBezTo>
                    <a:cubicBezTo>
                      <a:pt x="15" y="20"/>
                      <a:pt x="18" y="22"/>
                      <a:pt x="21" y="24"/>
                    </a:cubicBezTo>
                    <a:cubicBezTo>
                      <a:pt x="18" y="22"/>
                      <a:pt x="15" y="20"/>
                      <a:pt x="12" y="19"/>
                    </a:cubicBezTo>
                    <a:cubicBezTo>
                      <a:pt x="12" y="19"/>
                      <a:pt x="12" y="19"/>
                      <a:pt x="12" y="19"/>
                    </a:cubicBezTo>
                    <a:moveTo>
                      <a:pt x="5" y="17"/>
                    </a:move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moveTo>
                      <a:pt x="6" y="13"/>
                    </a:moveTo>
                    <a:cubicBezTo>
                      <a:pt x="6" y="13"/>
                      <a:pt x="6" y="13"/>
                      <a:pt x="6" y="13"/>
                    </a:cubicBezTo>
                    <a:cubicBezTo>
                      <a:pt x="9" y="13"/>
                      <a:pt x="11" y="14"/>
                      <a:pt x="14" y="15"/>
                    </a:cubicBezTo>
                    <a:cubicBezTo>
                      <a:pt x="17" y="17"/>
                      <a:pt x="20" y="19"/>
                      <a:pt x="23" y="21"/>
                    </a:cubicBezTo>
                    <a:cubicBezTo>
                      <a:pt x="20" y="19"/>
                      <a:pt x="17" y="17"/>
                      <a:pt x="14" y="15"/>
                    </a:cubicBezTo>
                    <a:cubicBezTo>
                      <a:pt x="11" y="14"/>
                      <a:pt x="9" y="13"/>
                      <a:pt x="6" y="13"/>
                    </a:cubicBezTo>
                    <a:moveTo>
                      <a:pt x="33" y="12"/>
                    </a:moveTo>
                    <a:cubicBezTo>
                      <a:pt x="33" y="12"/>
                      <a:pt x="33" y="12"/>
                      <a:pt x="33" y="12"/>
                    </a:cubicBezTo>
                    <a:cubicBezTo>
                      <a:pt x="33" y="12"/>
                      <a:pt x="33" y="12"/>
                      <a:pt x="33" y="12"/>
                    </a:cubicBezTo>
                    <a:moveTo>
                      <a:pt x="33" y="12"/>
                    </a:moveTo>
                    <a:cubicBezTo>
                      <a:pt x="33" y="12"/>
                      <a:pt x="33" y="12"/>
                      <a:pt x="33" y="12"/>
                    </a:cubicBezTo>
                    <a:cubicBezTo>
                      <a:pt x="33" y="12"/>
                      <a:pt x="33" y="12"/>
                      <a:pt x="33" y="12"/>
                    </a:cubicBezTo>
                    <a:moveTo>
                      <a:pt x="33" y="12"/>
                    </a:moveTo>
                    <a:cubicBezTo>
                      <a:pt x="33" y="12"/>
                      <a:pt x="33" y="12"/>
                      <a:pt x="33" y="12"/>
                    </a:cubicBezTo>
                    <a:cubicBezTo>
                      <a:pt x="33" y="12"/>
                      <a:pt x="33" y="12"/>
                      <a:pt x="33" y="12"/>
                    </a:cubicBezTo>
                    <a:moveTo>
                      <a:pt x="36" y="9"/>
                    </a:moveTo>
                    <a:cubicBezTo>
                      <a:pt x="38" y="11"/>
                      <a:pt x="40" y="13"/>
                      <a:pt x="42" y="15"/>
                    </a:cubicBezTo>
                    <a:cubicBezTo>
                      <a:pt x="43" y="16"/>
                      <a:pt x="44" y="17"/>
                      <a:pt x="45" y="19"/>
                    </a:cubicBezTo>
                    <a:cubicBezTo>
                      <a:pt x="46" y="20"/>
                      <a:pt x="47" y="22"/>
                      <a:pt x="48" y="24"/>
                    </a:cubicBezTo>
                    <a:cubicBezTo>
                      <a:pt x="48" y="24"/>
                      <a:pt x="48" y="24"/>
                      <a:pt x="48" y="24"/>
                    </a:cubicBezTo>
                    <a:cubicBezTo>
                      <a:pt x="47" y="22"/>
                      <a:pt x="46" y="20"/>
                      <a:pt x="45" y="18"/>
                    </a:cubicBezTo>
                    <a:cubicBezTo>
                      <a:pt x="43" y="15"/>
                      <a:pt x="39" y="12"/>
                      <a:pt x="36" y="9"/>
                    </a:cubicBezTo>
                    <a:moveTo>
                      <a:pt x="36" y="9"/>
                    </a:moveTo>
                    <a:cubicBezTo>
                      <a:pt x="36" y="9"/>
                      <a:pt x="36" y="9"/>
                      <a:pt x="36" y="9"/>
                    </a:cubicBezTo>
                    <a:cubicBezTo>
                      <a:pt x="36" y="9"/>
                      <a:pt x="36" y="9"/>
                      <a:pt x="36" y="9"/>
                    </a:cubicBezTo>
                    <a:moveTo>
                      <a:pt x="36" y="9"/>
                    </a:moveTo>
                    <a:cubicBezTo>
                      <a:pt x="36" y="9"/>
                      <a:pt x="36" y="9"/>
                      <a:pt x="36" y="9"/>
                    </a:cubicBezTo>
                    <a:cubicBezTo>
                      <a:pt x="36" y="9"/>
                      <a:pt x="36" y="9"/>
                      <a:pt x="36" y="9"/>
                    </a:cubicBezTo>
                    <a:moveTo>
                      <a:pt x="35" y="8"/>
                    </a:moveTo>
                    <a:cubicBezTo>
                      <a:pt x="35" y="8"/>
                      <a:pt x="35" y="8"/>
                      <a:pt x="35" y="8"/>
                    </a:cubicBezTo>
                    <a:cubicBezTo>
                      <a:pt x="35" y="8"/>
                      <a:pt x="35" y="8"/>
                      <a:pt x="35" y="8"/>
                    </a:cubicBezTo>
                    <a:moveTo>
                      <a:pt x="33" y="7"/>
                    </a:moveTo>
                    <a:cubicBezTo>
                      <a:pt x="33" y="7"/>
                      <a:pt x="33" y="7"/>
                      <a:pt x="33" y="7"/>
                    </a:cubicBezTo>
                    <a:cubicBezTo>
                      <a:pt x="33" y="7"/>
                      <a:pt x="33" y="7"/>
                      <a:pt x="33" y="7"/>
                    </a:cubicBezTo>
                    <a:moveTo>
                      <a:pt x="32" y="6"/>
                    </a:moveTo>
                    <a:cubicBezTo>
                      <a:pt x="33" y="6"/>
                      <a:pt x="33" y="7"/>
                      <a:pt x="33" y="7"/>
                    </a:cubicBezTo>
                    <a:cubicBezTo>
                      <a:pt x="33" y="7"/>
                      <a:pt x="33" y="6"/>
                      <a:pt x="32" y="6"/>
                    </a:cubicBezTo>
                    <a:moveTo>
                      <a:pt x="16" y="3"/>
                    </a:moveTo>
                    <a:cubicBezTo>
                      <a:pt x="15" y="3"/>
                      <a:pt x="14" y="3"/>
                      <a:pt x="14" y="3"/>
                    </a:cubicBezTo>
                    <a:cubicBezTo>
                      <a:pt x="14" y="3"/>
                      <a:pt x="15" y="3"/>
                      <a:pt x="16" y="3"/>
                    </a:cubicBezTo>
                    <a:cubicBezTo>
                      <a:pt x="16" y="3"/>
                      <a:pt x="16" y="3"/>
                      <a:pt x="16" y="3"/>
                    </a:cubicBezTo>
                    <a:moveTo>
                      <a:pt x="16" y="3"/>
                    </a:moveTo>
                    <a:cubicBezTo>
                      <a:pt x="16" y="3"/>
                      <a:pt x="16" y="3"/>
                      <a:pt x="16" y="3"/>
                    </a:cubicBezTo>
                    <a:cubicBezTo>
                      <a:pt x="16" y="3"/>
                      <a:pt x="16" y="3"/>
                      <a:pt x="16" y="3"/>
                    </a:cubicBezTo>
                    <a:cubicBezTo>
                      <a:pt x="16" y="3"/>
                      <a:pt x="16" y="3"/>
                      <a:pt x="16" y="3"/>
                    </a:cubicBezTo>
                    <a:cubicBezTo>
                      <a:pt x="16" y="3"/>
                      <a:pt x="16" y="3"/>
                      <a:pt x="16" y="3"/>
                    </a:cubicBezTo>
                    <a:cubicBezTo>
                      <a:pt x="17" y="3"/>
                      <a:pt x="20" y="4"/>
                      <a:pt x="23" y="5"/>
                    </a:cubicBezTo>
                    <a:cubicBezTo>
                      <a:pt x="26" y="7"/>
                      <a:pt x="29" y="9"/>
                      <a:pt x="33" y="11"/>
                    </a:cubicBezTo>
                    <a:cubicBezTo>
                      <a:pt x="33" y="11"/>
                      <a:pt x="33" y="12"/>
                      <a:pt x="33" y="12"/>
                    </a:cubicBezTo>
                    <a:cubicBezTo>
                      <a:pt x="33" y="12"/>
                      <a:pt x="33" y="11"/>
                      <a:pt x="33" y="11"/>
                    </a:cubicBezTo>
                    <a:cubicBezTo>
                      <a:pt x="29" y="9"/>
                      <a:pt x="26" y="7"/>
                      <a:pt x="23" y="5"/>
                    </a:cubicBezTo>
                    <a:cubicBezTo>
                      <a:pt x="20" y="4"/>
                      <a:pt x="17" y="3"/>
                      <a:pt x="16" y="3"/>
                    </a:cubicBezTo>
                    <a:moveTo>
                      <a:pt x="22" y="0"/>
                    </a:moveTo>
                    <a:cubicBezTo>
                      <a:pt x="23" y="1"/>
                      <a:pt x="24" y="1"/>
                      <a:pt x="25" y="2"/>
                    </a:cubicBezTo>
                    <a:cubicBezTo>
                      <a:pt x="27" y="3"/>
                      <a:pt x="30" y="4"/>
                      <a:pt x="32" y="6"/>
                    </a:cubicBezTo>
                    <a:cubicBezTo>
                      <a:pt x="30" y="4"/>
                      <a:pt x="27" y="3"/>
                      <a:pt x="25" y="2"/>
                    </a:cubicBezTo>
                    <a:cubicBezTo>
                      <a:pt x="24" y="1"/>
                      <a:pt x="23" y="1"/>
                      <a:pt x="22" y="0"/>
                    </a:cubicBezTo>
                    <a:moveTo>
                      <a:pt x="22" y="0"/>
                    </a:moveTo>
                    <a:cubicBezTo>
                      <a:pt x="22" y="0"/>
                      <a:pt x="22" y="0"/>
                      <a:pt x="22" y="0"/>
                    </a:cubicBezTo>
                    <a:cubicBezTo>
                      <a:pt x="22" y="0"/>
                      <a:pt x="22" y="0"/>
                      <a:pt x="22" y="0"/>
                    </a:cubicBezTo>
                    <a:moveTo>
                      <a:pt x="11" y="0"/>
                    </a:moveTo>
                    <a:cubicBezTo>
                      <a:pt x="11" y="0"/>
                      <a:pt x="11" y="0"/>
                      <a:pt x="11" y="0"/>
                    </a:cubicBezTo>
                    <a:cubicBezTo>
                      <a:pt x="0" y="14"/>
                      <a:pt x="0" y="14"/>
                      <a:pt x="0" y="14"/>
                    </a:cubicBezTo>
                    <a:cubicBezTo>
                      <a:pt x="1" y="13"/>
                      <a:pt x="1" y="13"/>
                      <a:pt x="2" y="13"/>
                    </a:cubicBezTo>
                    <a:cubicBezTo>
                      <a:pt x="2" y="13"/>
                      <a:pt x="2" y="13"/>
                      <a:pt x="2" y="13"/>
                    </a:cubicBezTo>
                    <a:cubicBezTo>
                      <a:pt x="2" y="13"/>
                      <a:pt x="2" y="13"/>
                      <a:pt x="2" y="13"/>
                    </a:cubicBezTo>
                    <a:cubicBezTo>
                      <a:pt x="3" y="13"/>
                      <a:pt x="4" y="13"/>
                      <a:pt x="5" y="13"/>
                    </a:cubicBezTo>
                    <a:cubicBezTo>
                      <a:pt x="5" y="13"/>
                      <a:pt x="5" y="13"/>
                      <a:pt x="5" y="13"/>
                    </a:cubicBezTo>
                    <a:cubicBezTo>
                      <a:pt x="5" y="13"/>
                      <a:pt x="5" y="12"/>
                      <a:pt x="5" y="12"/>
                    </a:cubicBezTo>
                    <a:cubicBezTo>
                      <a:pt x="4" y="12"/>
                      <a:pt x="4" y="12"/>
                      <a:pt x="4" y="12"/>
                    </a:cubicBezTo>
                    <a:cubicBezTo>
                      <a:pt x="3" y="11"/>
                      <a:pt x="3" y="10"/>
                      <a:pt x="4" y="9"/>
                    </a:cubicBezTo>
                    <a:cubicBezTo>
                      <a:pt x="8" y="5"/>
                      <a:pt x="8" y="5"/>
                      <a:pt x="8" y="5"/>
                    </a:cubicBezTo>
                    <a:cubicBezTo>
                      <a:pt x="8" y="4"/>
                      <a:pt x="8" y="4"/>
                      <a:pt x="9" y="4"/>
                    </a:cubicBezTo>
                    <a:cubicBezTo>
                      <a:pt x="9" y="4"/>
                      <a:pt x="9" y="4"/>
                      <a:pt x="9" y="4"/>
                    </a:cubicBezTo>
                    <a:cubicBezTo>
                      <a:pt x="9" y="4"/>
                      <a:pt x="9" y="4"/>
                      <a:pt x="9" y="4"/>
                    </a:cubicBezTo>
                    <a:cubicBezTo>
                      <a:pt x="10" y="4"/>
                      <a:pt x="11" y="4"/>
                      <a:pt x="12" y="4"/>
                    </a:cubicBezTo>
                    <a:cubicBezTo>
                      <a:pt x="12" y="4"/>
                      <a:pt x="12" y="4"/>
                      <a:pt x="12" y="4"/>
                    </a:cubicBezTo>
                    <a:cubicBezTo>
                      <a:pt x="12" y="4"/>
                      <a:pt x="12" y="3"/>
                      <a:pt x="12" y="3"/>
                    </a:cubicBezTo>
                    <a:cubicBezTo>
                      <a:pt x="11" y="3"/>
                      <a:pt x="11" y="3"/>
                      <a:pt x="11" y="3"/>
                    </a:cubicBezTo>
                    <a:cubicBezTo>
                      <a:pt x="11" y="3"/>
                      <a:pt x="11" y="2"/>
                      <a:pt x="11" y="2"/>
                    </a:cubicBezTo>
                    <a:cubicBezTo>
                      <a:pt x="11" y="1"/>
                      <a:pt x="11" y="1"/>
                      <a:pt x="11" y="0"/>
                    </a:cubicBezTo>
                    <a:cubicBezTo>
                      <a:pt x="11" y="0"/>
                      <a:pt x="11" y="0"/>
                      <a:pt x="11"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6" name="Freeform 9"/>
              <p:cNvSpPr>
                <a:spLocks noEditPoints="1"/>
              </p:cNvSpPr>
              <p:nvPr/>
            </p:nvSpPr>
            <p:spPr bwMode="auto">
              <a:xfrm>
                <a:off x="8372476" y="5356225"/>
                <a:ext cx="382588" cy="441325"/>
              </a:xfrm>
              <a:custGeom>
                <a:avLst/>
                <a:gdLst>
                  <a:gd name="T0" fmla="*/ 41 w 137"/>
                  <a:gd name="T1" fmla="*/ 150 h 157"/>
                  <a:gd name="T2" fmla="*/ 40 w 137"/>
                  <a:gd name="T3" fmla="*/ 151 h 157"/>
                  <a:gd name="T4" fmla="*/ 35 w 137"/>
                  <a:gd name="T5" fmla="*/ 151 h 157"/>
                  <a:gd name="T6" fmla="*/ 34 w 137"/>
                  <a:gd name="T7" fmla="*/ 152 h 157"/>
                  <a:gd name="T8" fmla="*/ 36 w 137"/>
                  <a:gd name="T9" fmla="*/ 152 h 157"/>
                  <a:gd name="T10" fmla="*/ 37 w 137"/>
                  <a:gd name="T11" fmla="*/ 152 h 157"/>
                  <a:gd name="T12" fmla="*/ 38 w 137"/>
                  <a:gd name="T13" fmla="*/ 155 h 157"/>
                  <a:gd name="T14" fmla="*/ 38 w 137"/>
                  <a:gd name="T15" fmla="*/ 155 h 157"/>
                  <a:gd name="T16" fmla="*/ 14 w 137"/>
                  <a:gd name="T17" fmla="*/ 148 h 157"/>
                  <a:gd name="T18" fmla="*/ 31 w 137"/>
                  <a:gd name="T19" fmla="*/ 157 h 157"/>
                  <a:gd name="T20" fmla="*/ 27 w 137"/>
                  <a:gd name="T21" fmla="*/ 156 h 157"/>
                  <a:gd name="T22" fmla="*/ 14 w 137"/>
                  <a:gd name="T23" fmla="*/ 148 h 157"/>
                  <a:gd name="T24" fmla="*/ 14 w 137"/>
                  <a:gd name="T25" fmla="*/ 148 h 157"/>
                  <a:gd name="T26" fmla="*/ 14 w 137"/>
                  <a:gd name="T27" fmla="*/ 148 h 157"/>
                  <a:gd name="T28" fmla="*/ 14 w 137"/>
                  <a:gd name="T29" fmla="*/ 148 h 157"/>
                  <a:gd name="T30" fmla="*/ 13 w 137"/>
                  <a:gd name="T31" fmla="*/ 148 h 157"/>
                  <a:gd name="T32" fmla="*/ 0 w 137"/>
                  <a:gd name="T33" fmla="*/ 132 h 157"/>
                  <a:gd name="T34" fmla="*/ 1 w 137"/>
                  <a:gd name="T35" fmla="*/ 134 h 157"/>
                  <a:gd name="T36" fmla="*/ 4 w 137"/>
                  <a:gd name="T37" fmla="*/ 129 h 157"/>
                  <a:gd name="T38" fmla="*/ 4 w 137"/>
                  <a:gd name="T39" fmla="*/ 129 h 157"/>
                  <a:gd name="T40" fmla="*/ 4 w 137"/>
                  <a:gd name="T41" fmla="*/ 129 h 157"/>
                  <a:gd name="T42" fmla="*/ 4 w 137"/>
                  <a:gd name="T43" fmla="*/ 128 h 157"/>
                  <a:gd name="T44" fmla="*/ 4 w 137"/>
                  <a:gd name="T45" fmla="*/ 121 h 157"/>
                  <a:gd name="T46" fmla="*/ 2 w 137"/>
                  <a:gd name="T47" fmla="*/ 125 h 157"/>
                  <a:gd name="T48" fmla="*/ 3 w 137"/>
                  <a:gd name="T49" fmla="*/ 125 h 157"/>
                  <a:gd name="T50" fmla="*/ 4 w 137"/>
                  <a:gd name="T51" fmla="*/ 128 h 157"/>
                  <a:gd name="T52" fmla="*/ 5 w 137"/>
                  <a:gd name="T53" fmla="*/ 127 h 157"/>
                  <a:gd name="T54" fmla="*/ 4 w 137"/>
                  <a:gd name="T55" fmla="*/ 123 h 157"/>
                  <a:gd name="T56" fmla="*/ 122 w 137"/>
                  <a:gd name="T57" fmla="*/ 10 h 157"/>
                  <a:gd name="T58" fmla="*/ 123 w 137"/>
                  <a:gd name="T59" fmla="*/ 9 h 157"/>
                  <a:gd name="T60" fmla="*/ 104 w 137"/>
                  <a:gd name="T61" fmla="*/ 0 h 157"/>
                  <a:gd name="T62" fmla="*/ 101 w 137"/>
                  <a:gd name="T63" fmla="*/ 0 h 157"/>
                  <a:gd name="T64" fmla="*/ 99 w 137"/>
                  <a:gd name="T65" fmla="*/ 1 h 157"/>
                  <a:gd name="T66" fmla="*/ 7 w 137"/>
                  <a:gd name="T67" fmla="*/ 117 h 157"/>
                  <a:gd name="T68" fmla="*/ 9 w 137"/>
                  <a:gd name="T69" fmla="*/ 116 h 157"/>
                  <a:gd name="T70" fmla="*/ 11 w 137"/>
                  <a:gd name="T71" fmla="*/ 116 h 157"/>
                  <a:gd name="T72" fmla="*/ 12 w 137"/>
                  <a:gd name="T73" fmla="*/ 118 h 157"/>
                  <a:gd name="T74" fmla="*/ 102 w 137"/>
                  <a:gd name="T75" fmla="*/ 4 h 157"/>
                  <a:gd name="T76" fmla="*/ 104 w 137"/>
                  <a:gd name="T77" fmla="*/ 4 h 157"/>
                  <a:gd name="T78" fmla="*/ 104 w 137"/>
                  <a:gd name="T79" fmla="*/ 4 h 157"/>
                  <a:gd name="T80" fmla="*/ 111 w 137"/>
                  <a:gd name="T81" fmla="*/ 6 h 157"/>
                  <a:gd name="T82" fmla="*/ 120 w 137"/>
                  <a:gd name="T83" fmla="*/ 11 h 157"/>
                  <a:gd name="T84" fmla="*/ 121 w 137"/>
                  <a:gd name="T85" fmla="*/ 12 h 157"/>
                  <a:gd name="T86" fmla="*/ 121 w 137"/>
                  <a:gd name="T87" fmla="*/ 12 h 157"/>
                  <a:gd name="T88" fmla="*/ 130 w 137"/>
                  <a:gd name="T89" fmla="*/ 21 h 157"/>
                  <a:gd name="T90" fmla="*/ 133 w 137"/>
                  <a:gd name="T91" fmla="*/ 27 h 157"/>
                  <a:gd name="T92" fmla="*/ 133 w 137"/>
                  <a:gd name="T93" fmla="*/ 29 h 157"/>
                  <a:gd name="T94" fmla="*/ 43 w 137"/>
                  <a:gd name="T95" fmla="*/ 142 h 157"/>
                  <a:gd name="T96" fmla="*/ 45 w 137"/>
                  <a:gd name="T97" fmla="*/ 143 h 157"/>
                  <a:gd name="T98" fmla="*/ 137 w 137"/>
                  <a:gd name="T99" fmla="*/ 30 h 157"/>
                  <a:gd name="T100" fmla="*/ 137 w 137"/>
                  <a:gd name="T101" fmla="*/ 27 h 157"/>
                  <a:gd name="T102" fmla="*/ 136 w 137"/>
                  <a:gd name="T103" fmla="*/ 24 h 157"/>
                  <a:gd name="T104" fmla="*/ 123 w 137"/>
                  <a:gd name="T105" fmla="*/ 9 h 157"/>
                  <a:gd name="T106" fmla="*/ 122 w 137"/>
                  <a:gd name="T107" fmla="*/ 8 h 157"/>
                  <a:gd name="T108" fmla="*/ 105 w 137"/>
                  <a:gd name="T109" fmla="*/ 0 h 157"/>
                  <a:gd name="T110" fmla="*/ 104 w 137"/>
                  <a:gd name="T11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37" h="157">
                    <a:moveTo>
                      <a:pt x="42" y="150"/>
                    </a:moveTo>
                    <a:cubicBezTo>
                      <a:pt x="41" y="150"/>
                      <a:pt x="41" y="150"/>
                      <a:pt x="41" y="150"/>
                    </a:cubicBezTo>
                    <a:cubicBezTo>
                      <a:pt x="41" y="151"/>
                      <a:pt x="40" y="151"/>
                      <a:pt x="40" y="151"/>
                    </a:cubicBezTo>
                    <a:cubicBezTo>
                      <a:pt x="40" y="151"/>
                      <a:pt x="40" y="151"/>
                      <a:pt x="40" y="151"/>
                    </a:cubicBezTo>
                    <a:cubicBezTo>
                      <a:pt x="39" y="151"/>
                      <a:pt x="38" y="151"/>
                      <a:pt x="37" y="151"/>
                    </a:cubicBezTo>
                    <a:cubicBezTo>
                      <a:pt x="36" y="151"/>
                      <a:pt x="36" y="151"/>
                      <a:pt x="35" y="151"/>
                    </a:cubicBezTo>
                    <a:cubicBezTo>
                      <a:pt x="35" y="152"/>
                      <a:pt x="35" y="152"/>
                      <a:pt x="35" y="152"/>
                    </a:cubicBezTo>
                    <a:cubicBezTo>
                      <a:pt x="35" y="152"/>
                      <a:pt x="34" y="152"/>
                      <a:pt x="34" y="152"/>
                    </a:cubicBezTo>
                    <a:cubicBezTo>
                      <a:pt x="34" y="152"/>
                      <a:pt x="34" y="152"/>
                      <a:pt x="34" y="152"/>
                    </a:cubicBezTo>
                    <a:cubicBezTo>
                      <a:pt x="35" y="152"/>
                      <a:pt x="35" y="152"/>
                      <a:pt x="36" y="152"/>
                    </a:cubicBezTo>
                    <a:cubicBezTo>
                      <a:pt x="36" y="152"/>
                      <a:pt x="37" y="152"/>
                      <a:pt x="37" y="152"/>
                    </a:cubicBezTo>
                    <a:cubicBezTo>
                      <a:pt x="37" y="152"/>
                      <a:pt x="37" y="152"/>
                      <a:pt x="37" y="152"/>
                    </a:cubicBezTo>
                    <a:cubicBezTo>
                      <a:pt x="38" y="153"/>
                      <a:pt x="38" y="153"/>
                      <a:pt x="38" y="154"/>
                    </a:cubicBezTo>
                    <a:cubicBezTo>
                      <a:pt x="38" y="154"/>
                      <a:pt x="38" y="155"/>
                      <a:pt x="38" y="155"/>
                    </a:cubicBezTo>
                    <a:cubicBezTo>
                      <a:pt x="38" y="155"/>
                      <a:pt x="38" y="155"/>
                      <a:pt x="38" y="155"/>
                    </a:cubicBezTo>
                    <a:cubicBezTo>
                      <a:pt x="38" y="155"/>
                      <a:pt x="38" y="155"/>
                      <a:pt x="38" y="155"/>
                    </a:cubicBezTo>
                    <a:cubicBezTo>
                      <a:pt x="42" y="150"/>
                      <a:pt x="42" y="150"/>
                      <a:pt x="42" y="150"/>
                    </a:cubicBezTo>
                    <a:moveTo>
                      <a:pt x="14" y="148"/>
                    </a:moveTo>
                    <a:cubicBezTo>
                      <a:pt x="17" y="151"/>
                      <a:pt x="21" y="153"/>
                      <a:pt x="24" y="154"/>
                    </a:cubicBezTo>
                    <a:cubicBezTo>
                      <a:pt x="26" y="156"/>
                      <a:pt x="29" y="156"/>
                      <a:pt x="31" y="157"/>
                    </a:cubicBezTo>
                    <a:cubicBezTo>
                      <a:pt x="31" y="157"/>
                      <a:pt x="31" y="157"/>
                      <a:pt x="31" y="157"/>
                    </a:cubicBezTo>
                    <a:cubicBezTo>
                      <a:pt x="30" y="157"/>
                      <a:pt x="28" y="156"/>
                      <a:pt x="27" y="156"/>
                    </a:cubicBezTo>
                    <a:cubicBezTo>
                      <a:pt x="25" y="155"/>
                      <a:pt x="23" y="154"/>
                      <a:pt x="21" y="153"/>
                    </a:cubicBezTo>
                    <a:cubicBezTo>
                      <a:pt x="19" y="152"/>
                      <a:pt x="16" y="150"/>
                      <a:pt x="14" y="148"/>
                    </a:cubicBezTo>
                    <a:moveTo>
                      <a:pt x="14" y="148"/>
                    </a:moveTo>
                    <a:cubicBezTo>
                      <a:pt x="14" y="148"/>
                      <a:pt x="14" y="148"/>
                      <a:pt x="14" y="148"/>
                    </a:cubicBezTo>
                    <a:cubicBezTo>
                      <a:pt x="14" y="148"/>
                      <a:pt x="14" y="148"/>
                      <a:pt x="14" y="148"/>
                    </a:cubicBezTo>
                    <a:moveTo>
                      <a:pt x="14" y="148"/>
                    </a:moveTo>
                    <a:cubicBezTo>
                      <a:pt x="14" y="148"/>
                      <a:pt x="14" y="148"/>
                      <a:pt x="14" y="148"/>
                    </a:cubicBezTo>
                    <a:cubicBezTo>
                      <a:pt x="14" y="148"/>
                      <a:pt x="14" y="148"/>
                      <a:pt x="14" y="148"/>
                    </a:cubicBezTo>
                    <a:moveTo>
                      <a:pt x="13" y="148"/>
                    </a:moveTo>
                    <a:cubicBezTo>
                      <a:pt x="13" y="148"/>
                      <a:pt x="13" y="148"/>
                      <a:pt x="13" y="148"/>
                    </a:cubicBezTo>
                    <a:cubicBezTo>
                      <a:pt x="13" y="148"/>
                      <a:pt x="13" y="148"/>
                      <a:pt x="13" y="148"/>
                    </a:cubicBezTo>
                    <a:moveTo>
                      <a:pt x="0" y="132"/>
                    </a:moveTo>
                    <a:cubicBezTo>
                      <a:pt x="0" y="132"/>
                      <a:pt x="0" y="132"/>
                      <a:pt x="0" y="132"/>
                    </a:cubicBezTo>
                    <a:cubicBezTo>
                      <a:pt x="1" y="133"/>
                      <a:pt x="1" y="134"/>
                      <a:pt x="1" y="134"/>
                    </a:cubicBezTo>
                    <a:cubicBezTo>
                      <a:pt x="1" y="134"/>
                      <a:pt x="1" y="133"/>
                      <a:pt x="0" y="132"/>
                    </a:cubicBezTo>
                    <a:moveTo>
                      <a:pt x="4" y="129"/>
                    </a:moveTo>
                    <a:cubicBezTo>
                      <a:pt x="4" y="129"/>
                      <a:pt x="4" y="129"/>
                      <a:pt x="4" y="129"/>
                    </a:cubicBezTo>
                    <a:cubicBezTo>
                      <a:pt x="4" y="129"/>
                      <a:pt x="4" y="129"/>
                      <a:pt x="4" y="129"/>
                    </a:cubicBezTo>
                    <a:cubicBezTo>
                      <a:pt x="4" y="129"/>
                      <a:pt x="4" y="129"/>
                      <a:pt x="4" y="129"/>
                    </a:cubicBezTo>
                    <a:cubicBezTo>
                      <a:pt x="4" y="129"/>
                      <a:pt x="4" y="129"/>
                      <a:pt x="4" y="129"/>
                    </a:cubicBezTo>
                    <a:moveTo>
                      <a:pt x="4" y="128"/>
                    </a:moveTo>
                    <a:cubicBezTo>
                      <a:pt x="4" y="128"/>
                      <a:pt x="4" y="128"/>
                      <a:pt x="4" y="128"/>
                    </a:cubicBezTo>
                    <a:cubicBezTo>
                      <a:pt x="4" y="128"/>
                      <a:pt x="4" y="128"/>
                      <a:pt x="4" y="128"/>
                    </a:cubicBezTo>
                    <a:moveTo>
                      <a:pt x="4" y="121"/>
                    </a:moveTo>
                    <a:cubicBezTo>
                      <a:pt x="0" y="126"/>
                      <a:pt x="0" y="126"/>
                      <a:pt x="0" y="126"/>
                    </a:cubicBezTo>
                    <a:cubicBezTo>
                      <a:pt x="1" y="125"/>
                      <a:pt x="1" y="125"/>
                      <a:pt x="2" y="125"/>
                    </a:cubicBezTo>
                    <a:cubicBezTo>
                      <a:pt x="2" y="125"/>
                      <a:pt x="2" y="125"/>
                      <a:pt x="2" y="125"/>
                    </a:cubicBezTo>
                    <a:cubicBezTo>
                      <a:pt x="2" y="125"/>
                      <a:pt x="3" y="125"/>
                      <a:pt x="3" y="125"/>
                    </a:cubicBezTo>
                    <a:cubicBezTo>
                      <a:pt x="4" y="125"/>
                      <a:pt x="4" y="125"/>
                      <a:pt x="4" y="125"/>
                    </a:cubicBezTo>
                    <a:cubicBezTo>
                      <a:pt x="4" y="126"/>
                      <a:pt x="4" y="127"/>
                      <a:pt x="4" y="128"/>
                    </a:cubicBezTo>
                    <a:cubicBezTo>
                      <a:pt x="4" y="128"/>
                      <a:pt x="4" y="127"/>
                      <a:pt x="4" y="127"/>
                    </a:cubicBezTo>
                    <a:cubicBezTo>
                      <a:pt x="5" y="127"/>
                      <a:pt x="5" y="127"/>
                      <a:pt x="5" y="127"/>
                    </a:cubicBezTo>
                    <a:cubicBezTo>
                      <a:pt x="4" y="126"/>
                      <a:pt x="4" y="125"/>
                      <a:pt x="4" y="124"/>
                    </a:cubicBezTo>
                    <a:cubicBezTo>
                      <a:pt x="4" y="123"/>
                      <a:pt x="4" y="123"/>
                      <a:pt x="4" y="123"/>
                    </a:cubicBezTo>
                    <a:cubicBezTo>
                      <a:pt x="4" y="122"/>
                      <a:pt x="4" y="121"/>
                      <a:pt x="4" y="121"/>
                    </a:cubicBezTo>
                    <a:moveTo>
                      <a:pt x="122" y="10"/>
                    </a:moveTo>
                    <a:cubicBezTo>
                      <a:pt x="122" y="10"/>
                      <a:pt x="122" y="10"/>
                      <a:pt x="122" y="10"/>
                    </a:cubicBezTo>
                    <a:cubicBezTo>
                      <a:pt x="123" y="9"/>
                      <a:pt x="123" y="9"/>
                      <a:pt x="123" y="9"/>
                    </a:cubicBezTo>
                    <a:cubicBezTo>
                      <a:pt x="122" y="10"/>
                      <a:pt x="122" y="10"/>
                      <a:pt x="122" y="10"/>
                    </a:cubicBezTo>
                    <a:moveTo>
                      <a:pt x="104" y="0"/>
                    </a:moveTo>
                    <a:cubicBezTo>
                      <a:pt x="103" y="0"/>
                      <a:pt x="102" y="0"/>
                      <a:pt x="101" y="0"/>
                    </a:cubicBezTo>
                    <a:cubicBezTo>
                      <a:pt x="101" y="0"/>
                      <a:pt x="101" y="0"/>
                      <a:pt x="101" y="0"/>
                    </a:cubicBezTo>
                    <a:cubicBezTo>
                      <a:pt x="101" y="0"/>
                      <a:pt x="101" y="0"/>
                      <a:pt x="101" y="0"/>
                    </a:cubicBezTo>
                    <a:cubicBezTo>
                      <a:pt x="100" y="0"/>
                      <a:pt x="100" y="0"/>
                      <a:pt x="99" y="1"/>
                    </a:cubicBezTo>
                    <a:cubicBezTo>
                      <a:pt x="99" y="1"/>
                      <a:pt x="99" y="1"/>
                      <a:pt x="99" y="1"/>
                    </a:cubicBezTo>
                    <a:cubicBezTo>
                      <a:pt x="7" y="117"/>
                      <a:pt x="7" y="117"/>
                      <a:pt x="7" y="117"/>
                    </a:cubicBezTo>
                    <a:cubicBezTo>
                      <a:pt x="8" y="116"/>
                      <a:pt x="8" y="116"/>
                      <a:pt x="8" y="116"/>
                    </a:cubicBezTo>
                    <a:cubicBezTo>
                      <a:pt x="8" y="116"/>
                      <a:pt x="9" y="116"/>
                      <a:pt x="9" y="116"/>
                    </a:cubicBezTo>
                    <a:cubicBezTo>
                      <a:pt x="9" y="116"/>
                      <a:pt x="9" y="116"/>
                      <a:pt x="9" y="116"/>
                    </a:cubicBezTo>
                    <a:cubicBezTo>
                      <a:pt x="10" y="116"/>
                      <a:pt x="10" y="116"/>
                      <a:pt x="11" y="116"/>
                    </a:cubicBezTo>
                    <a:cubicBezTo>
                      <a:pt x="11" y="116"/>
                      <a:pt x="11" y="116"/>
                      <a:pt x="11" y="116"/>
                    </a:cubicBezTo>
                    <a:cubicBezTo>
                      <a:pt x="11" y="117"/>
                      <a:pt x="12" y="117"/>
                      <a:pt x="12" y="118"/>
                    </a:cubicBezTo>
                    <a:cubicBezTo>
                      <a:pt x="102" y="4"/>
                      <a:pt x="102" y="4"/>
                      <a:pt x="102" y="4"/>
                    </a:cubicBezTo>
                    <a:cubicBezTo>
                      <a:pt x="102" y="4"/>
                      <a:pt x="102" y="4"/>
                      <a:pt x="102" y="4"/>
                    </a:cubicBezTo>
                    <a:cubicBezTo>
                      <a:pt x="103" y="4"/>
                      <a:pt x="103" y="4"/>
                      <a:pt x="104" y="4"/>
                    </a:cubicBezTo>
                    <a:cubicBezTo>
                      <a:pt x="104" y="4"/>
                      <a:pt x="104" y="4"/>
                      <a:pt x="104" y="4"/>
                    </a:cubicBezTo>
                    <a:cubicBezTo>
                      <a:pt x="104" y="4"/>
                      <a:pt x="104" y="4"/>
                      <a:pt x="104" y="4"/>
                    </a:cubicBezTo>
                    <a:cubicBezTo>
                      <a:pt x="104" y="4"/>
                      <a:pt x="104" y="4"/>
                      <a:pt x="104" y="4"/>
                    </a:cubicBezTo>
                    <a:cubicBezTo>
                      <a:pt x="104" y="4"/>
                      <a:pt x="104" y="4"/>
                      <a:pt x="104" y="4"/>
                    </a:cubicBezTo>
                    <a:cubicBezTo>
                      <a:pt x="105" y="4"/>
                      <a:pt x="108" y="4"/>
                      <a:pt x="111" y="6"/>
                    </a:cubicBezTo>
                    <a:cubicBezTo>
                      <a:pt x="111" y="6"/>
                      <a:pt x="111" y="6"/>
                      <a:pt x="111" y="6"/>
                    </a:cubicBezTo>
                    <a:cubicBezTo>
                      <a:pt x="114" y="7"/>
                      <a:pt x="117" y="9"/>
                      <a:pt x="120" y="11"/>
                    </a:cubicBezTo>
                    <a:cubicBezTo>
                      <a:pt x="120" y="11"/>
                      <a:pt x="120" y="11"/>
                      <a:pt x="120" y="11"/>
                    </a:cubicBezTo>
                    <a:cubicBezTo>
                      <a:pt x="120" y="12"/>
                      <a:pt x="121" y="12"/>
                      <a:pt x="121" y="12"/>
                    </a:cubicBezTo>
                    <a:cubicBezTo>
                      <a:pt x="121" y="12"/>
                      <a:pt x="121" y="12"/>
                      <a:pt x="121" y="12"/>
                    </a:cubicBezTo>
                    <a:cubicBezTo>
                      <a:pt x="121" y="12"/>
                      <a:pt x="121" y="12"/>
                      <a:pt x="121" y="12"/>
                    </a:cubicBezTo>
                    <a:cubicBezTo>
                      <a:pt x="124" y="15"/>
                      <a:pt x="127" y="18"/>
                      <a:pt x="129" y="20"/>
                    </a:cubicBezTo>
                    <a:cubicBezTo>
                      <a:pt x="129" y="20"/>
                      <a:pt x="130" y="21"/>
                      <a:pt x="130" y="21"/>
                    </a:cubicBezTo>
                    <a:cubicBezTo>
                      <a:pt x="132" y="24"/>
                      <a:pt x="133" y="26"/>
                      <a:pt x="133" y="27"/>
                    </a:cubicBezTo>
                    <a:cubicBezTo>
                      <a:pt x="133" y="27"/>
                      <a:pt x="133" y="27"/>
                      <a:pt x="133" y="27"/>
                    </a:cubicBezTo>
                    <a:cubicBezTo>
                      <a:pt x="133" y="28"/>
                      <a:pt x="133" y="28"/>
                      <a:pt x="133" y="28"/>
                    </a:cubicBezTo>
                    <a:cubicBezTo>
                      <a:pt x="133" y="28"/>
                      <a:pt x="133" y="29"/>
                      <a:pt x="133" y="29"/>
                    </a:cubicBezTo>
                    <a:cubicBezTo>
                      <a:pt x="43" y="142"/>
                      <a:pt x="43" y="142"/>
                      <a:pt x="43" y="142"/>
                    </a:cubicBezTo>
                    <a:cubicBezTo>
                      <a:pt x="43" y="142"/>
                      <a:pt x="43" y="142"/>
                      <a:pt x="43" y="142"/>
                    </a:cubicBezTo>
                    <a:cubicBezTo>
                      <a:pt x="44" y="142"/>
                      <a:pt x="44" y="142"/>
                      <a:pt x="44" y="143"/>
                    </a:cubicBezTo>
                    <a:cubicBezTo>
                      <a:pt x="45" y="143"/>
                      <a:pt x="45" y="143"/>
                      <a:pt x="45" y="143"/>
                    </a:cubicBezTo>
                    <a:cubicBezTo>
                      <a:pt x="45" y="144"/>
                      <a:pt x="46" y="145"/>
                      <a:pt x="45" y="146"/>
                    </a:cubicBezTo>
                    <a:cubicBezTo>
                      <a:pt x="137" y="30"/>
                      <a:pt x="137" y="30"/>
                      <a:pt x="137" y="30"/>
                    </a:cubicBezTo>
                    <a:cubicBezTo>
                      <a:pt x="137" y="30"/>
                      <a:pt x="137" y="29"/>
                      <a:pt x="137" y="28"/>
                    </a:cubicBezTo>
                    <a:cubicBezTo>
                      <a:pt x="137" y="28"/>
                      <a:pt x="137" y="28"/>
                      <a:pt x="137" y="27"/>
                    </a:cubicBezTo>
                    <a:cubicBezTo>
                      <a:pt x="137" y="27"/>
                      <a:pt x="137" y="26"/>
                      <a:pt x="137" y="26"/>
                    </a:cubicBezTo>
                    <a:cubicBezTo>
                      <a:pt x="136" y="25"/>
                      <a:pt x="136" y="25"/>
                      <a:pt x="136" y="24"/>
                    </a:cubicBezTo>
                    <a:cubicBezTo>
                      <a:pt x="136" y="22"/>
                      <a:pt x="134" y="21"/>
                      <a:pt x="133" y="19"/>
                    </a:cubicBezTo>
                    <a:cubicBezTo>
                      <a:pt x="131" y="15"/>
                      <a:pt x="127" y="12"/>
                      <a:pt x="123" y="9"/>
                    </a:cubicBezTo>
                    <a:cubicBezTo>
                      <a:pt x="123" y="9"/>
                      <a:pt x="123" y="9"/>
                      <a:pt x="123" y="9"/>
                    </a:cubicBezTo>
                    <a:cubicBezTo>
                      <a:pt x="123" y="9"/>
                      <a:pt x="123" y="8"/>
                      <a:pt x="122" y="8"/>
                    </a:cubicBezTo>
                    <a:cubicBezTo>
                      <a:pt x="119" y="6"/>
                      <a:pt x="116" y="4"/>
                      <a:pt x="113" y="2"/>
                    </a:cubicBezTo>
                    <a:cubicBezTo>
                      <a:pt x="110" y="1"/>
                      <a:pt x="108" y="0"/>
                      <a:pt x="105" y="0"/>
                    </a:cubicBezTo>
                    <a:cubicBezTo>
                      <a:pt x="105" y="0"/>
                      <a:pt x="105" y="0"/>
                      <a:pt x="105" y="0"/>
                    </a:cubicBezTo>
                    <a:cubicBezTo>
                      <a:pt x="105" y="0"/>
                      <a:pt x="104" y="0"/>
                      <a:pt x="104" y="0"/>
                    </a:cubicBezTo>
                    <a:cubicBezTo>
                      <a:pt x="104" y="0"/>
                      <a:pt x="104" y="0"/>
                      <a:pt x="10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7" name="Freeform 10"/>
              <p:cNvSpPr>
                <a:spLocks noEditPoints="1"/>
              </p:cNvSpPr>
              <p:nvPr/>
            </p:nvSpPr>
            <p:spPr bwMode="auto">
              <a:xfrm>
                <a:off x="8658226" y="5332413"/>
                <a:ext cx="117475" cy="100013"/>
              </a:xfrm>
              <a:custGeom>
                <a:avLst/>
                <a:gdLst>
                  <a:gd name="T0" fmla="*/ 9 w 42"/>
                  <a:gd name="T1" fmla="*/ 4 h 36"/>
                  <a:gd name="T2" fmla="*/ 26 w 42"/>
                  <a:gd name="T3" fmla="*/ 12 h 36"/>
                  <a:gd name="T4" fmla="*/ 38 w 42"/>
                  <a:gd name="T5" fmla="*/ 27 h 36"/>
                  <a:gd name="T6" fmla="*/ 38 w 42"/>
                  <a:gd name="T7" fmla="*/ 29 h 36"/>
                  <a:gd name="T8" fmla="*/ 25 w 42"/>
                  <a:gd name="T9" fmla="*/ 13 h 36"/>
                  <a:gd name="T10" fmla="*/ 7 w 42"/>
                  <a:gd name="T11" fmla="*/ 4 h 36"/>
                  <a:gd name="T12" fmla="*/ 8 w 42"/>
                  <a:gd name="T13" fmla="*/ 4 h 36"/>
                  <a:gd name="T14" fmla="*/ 9 w 42"/>
                  <a:gd name="T15" fmla="*/ 4 h 36"/>
                  <a:gd name="T16" fmla="*/ 8 w 42"/>
                  <a:gd name="T17" fmla="*/ 1 h 36"/>
                  <a:gd name="T18" fmla="*/ 8 w 42"/>
                  <a:gd name="T19" fmla="*/ 1 h 36"/>
                  <a:gd name="T20" fmla="*/ 9 w 42"/>
                  <a:gd name="T21" fmla="*/ 0 h 36"/>
                  <a:gd name="T22" fmla="*/ 6 w 42"/>
                  <a:gd name="T23" fmla="*/ 0 h 36"/>
                  <a:gd name="T24" fmla="*/ 5 w 42"/>
                  <a:gd name="T25" fmla="*/ 1 h 36"/>
                  <a:gd name="T26" fmla="*/ 1 w 42"/>
                  <a:gd name="T27" fmla="*/ 8 h 36"/>
                  <a:gd name="T28" fmla="*/ 2 w 42"/>
                  <a:gd name="T29" fmla="*/ 9 h 36"/>
                  <a:gd name="T30" fmla="*/ 3 w 42"/>
                  <a:gd name="T31" fmla="*/ 9 h 36"/>
                  <a:gd name="T32" fmla="*/ 4 w 42"/>
                  <a:gd name="T33" fmla="*/ 8 h 36"/>
                  <a:gd name="T34" fmla="*/ 6 w 42"/>
                  <a:gd name="T35" fmla="*/ 8 h 36"/>
                  <a:gd name="T36" fmla="*/ 13 w 42"/>
                  <a:gd name="T37" fmla="*/ 10 h 36"/>
                  <a:gd name="T38" fmla="*/ 31 w 42"/>
                  <a:gd name="T39" fmla="*/ 25 h 36"/>
                  <a:gd name="T40" fmla="*/ 34 w 42"/>
                  <a:gd name="T41" fmla="*/ 32 h 36"/>
                  <a:gd name="T42" fmla="*/ 35 w 42"/>
                  <a:gd name="T43" fmla="*/ 35 h 36"/>
                  <a:gd name="T44" fmla="*/ 35 w 42"/>
                  <a:gd name="T45" fmla="*/ 35 h 36"/>
                  <a:gd name="T46" fmla="*/ 37 w 42"/>
                  <a:gd name="T47" fmla="*/ 36 h 36"/>
                  <a:gd name="T48" fmla="*/ 38 w 42"/>
                  <a:gd name="T49" fmla="*/ 35 h 36"/>
                  <a:gd name="T50" fmla="*/ 42 w 42"/>
                  <a:gd name="T51" fmla="*/ 30 h 36"/>
                  <a:gd name="T52" fmla="*/ 42 w 42"/>
                  <a:gd name="T53" fmla="*/ 27 h 36"/>
                  <a:gd name="T54" fmla="*/ 41 w 42"/>
                  <a:gd name="T55" fmla="*/ 24 h 36"/>
                  <a:gd name="T56" fmla="*/ 38 w 42"/>
                  <a:gd name="T57" fmla="*/ 19 h 36"/>
                  <a:gd name="T58" fmla="*/ 18 w 42"/>
                  <a:gd name="T59" fmla="*/ 2 h 36"/>
                  <a:gd name="T60" fmla="*/ 10 w 42"/>
                  <a:gd name="T61" fmla="*/ 0 h 36"/>
                  <a:gd name="T62" fmla="*/ 9 w 42"/>
                  <a:gd name="T63"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2" h="36">
                    <a:moveTo>
                      <a:pt x="9" y="4"/>
                    </a:moveTo>
                    <a:cubicBezTo>
                      <a:pt x="9" y="4"/>
                      <a:pt x="9" y="4"/>
                      <a:pt x="9" y="4"/>
                    </a:cubicBezTo>
                    <a:cubicBezTo>
                      <a:pt x="11" y="4"/>
                      <a:pt x="13" y="4"/>
                      <a:pt x="16" y="6"/>
                    </a:cubicBezTo>
                    <a:cubicBezTo>
                      <a:pt x="19" y="7"/>
                      <a:pt x="23" y="9"/>
                      <a:pt x="26" y="12"/>
                    </a:cubicBezTo>
                    <a:cubicBezTo>
                      <a:pt x="30" y="15"/>
                      <a:pt x="33" y="18"/>
                      <a:pt x="35" y="21"/>
                    </a:cubicBezTo>
                    <a:cubicBezTo>
                      <a:pt x="37" y="24"/>
                      <a:pt x="38" y="26"/>
                      <a:pt x="38" y="27"/>
                    </a:cubicBezTo>
                    <a:cubicBezTo>
                      <a:pt x="38" y="28"/>
                      <a:pt x="38" y="28"/>
                      <a:pt x="38" y="28"/>
                    </a:cubicBezTo>
                    <a:cubicBezTo>
                      <a:pt x="38" y="28"/>
                      <a:pt x="38" y="28"/>
                      <a:pt x="38" y="29"/>
                    </a:cubicBezTo>
                    <a:cubicBezTo>
                      <a:pt x="37" y="27"/>
                      <a:pt x="36" y="25"/>
                      <a:pt x="35" y="23"/>
                    </a:cubicBezTo>
                    <a:cubicBezTo>
                      <a:pt x="32" y="20"/>
                      <a:pt x="29" y="16"/>
                      <a:pt x="25" y="13"/>
                    </a:cubicBezTo>
                    <a:cubicBezTo>
                      <a:pt x="21" y="10"/>
                      <a:pt x="18" y="8"/>
                      <a:pt x="14" y="7"/>
                    </a:cubicBezTo>
                    <a:cubicBezTo>
                      <a:pt x="12" y="5"/>
                      <a:pt x="9" y="5"/>
                      <a:pt x="7" y="4"/>
                    </a:cubicBezTo>
                    <a:cubicBezTo>
                      <a:pt x="7" y="4"/>
                      <a:pt x="7" y="4"/>
                      <a:pt x="8" y="4"/>
                    </a:cubicBezTo>
                    <a:cubicBezTo>
                      <a:pt x="8" y="4"/>
                      <a:pt x="8" y="4"/>
                      <a:pt x="8" y="4"/>
                    </a:cubicBezTo>
                    <a:cubicBezTo>
                      <a:pt x="8" y="4"/>
                      <a:pt x="8" y="4"/>
                      <a:pt x="9" y="4"/>
                    </a:cubicBezTo>
                    <a:cubicBezTo>
                      <a:pt x="9" y="4"/>
                      <a:pt x="9" y="4"/>
                      <a:pt x="9" y="4"/>
                    </a:cubicBezTo>
                    <a:moveTo>
                      <a:pt x="6" y="2"/>
                    </a:moveTo>
                    <a:cubicBezTo>
                      <a:pt x="8" y="1"/>
                      <a:pt x="8" y="1"/>
                      <a:pt x="8" y="1"/>
                    </a:cubicBezTo>
                    <a:cubicBezTo>
                      <a:pt x="6" y="2"/>
                      <a:pt x="6" y="2"/>
                      <a:pt x="6" y="2"/>
                    </a:cubicBezTo>
                    <a:moveTo>
                      <a:pt x="8" y="1"/>
                    </a:moveTo>
                    <a:cubicBezTo>
                      <a:pt x="8" y="1"/>
                      <a:pt x="8" y="1"/>
                      <a:pt x="8" y="1"/>
                    </a:cubicBezTo>
                    <a:moveTo>
                      <a:pt x="9" y="0"/>
                    </a:moveTo>
                    <a:cubicBezTo>
                      <a:pt x="8" y="0"/>
                      <a:pt x="7" y="0"/>
                      <a:pt x="6" y="0"/>
                    </a:cubicBezTo>
                    <a:cubicBezTo>
                      <a:pt x="6" y="0"/>
                      <a:pt x="6" y="0"/>
                      <a:pt x="6" y="0"/>
                    </a:cubicBezTo>
                    <a:cubicBezTo>
                      <a:pt x="6" y="0"/>
                      <a:pt x="6" y="0"/>
                      <a:pt x="6" y="0"/>
                    </a:cubicBezTo>
                    <a:cubicBezTo>
                      <a:pt x="5" y="0"/>
                      <a:pt x="5" y="0"/>
                      <a:pt x="5" y="1"/>
                    </a:cubicBezTo>
                    <a:cubicBezTo>
                      <a:pt x="1" y="5"/>
                      <a:pt x="1" y="5"/>
                      <a:pt x="1" y="5"/>
                    </a:cubicBezTo>
                    <a:cubicBezTo>
                      <a:pt x="0" y="6"/>
                      <a:pt x="0" y="7"/>
                      <a:pt x="1" y="8"/>
                    </a:cubicBezTo>
                    <a:cubicBezTo>
                      <a:pt x="2" y="8"/>
                      <a:pt x="2" y="8"/>
                      <a:pt x="2" y="8"/>
                    </a:cubicBezTo>
                    <a:cubicBezTo>
                      <a:pt x="2" y="8"/>
                      <a:pt x="2" y="9"/>
                      <a:pt x="2" y="9"/>
                    </a:cubicBezTo>
                    <a:cubicBezTo>
                      <a:pt x="2" y="9"/>
                      <a:pt x="3" y="9"/>
                      <a:pt x="3" y="9"/>
                    </a:cubicBezTo>
                    <a:cubicBezTo>
                      <a:pt x="3" y="9"/>
                      <a:pt x="3" y="9"/>
                      <a:pt x="3" y="9"/>
                    </a:cubicBezTo>
                    <a:cubicBezTo>
                      <a:pt x="3" y="9"/>
                      <a:pt x="3" y="9"/>
                      <a:pt x="3" y="9"/>
                    </a:cubicBezTo>
                    <a:cubicBezTo>
                      <a:pt x="4" y="9"/>
                      <a:pt x="4" y="9"/>
                      <a:pt x="4" y="8"/>
                    </a:cubicBezTo>
                    <a:cubicBezTo>
                      <a:pt x="4" y="8"/>
                      <a:pt x="5" y="8"/>
                      <a:pt x="5" y="8"/>
                    </a:cubicBezTo>
                    <a:cubicBezTo>
                      <a:pt x="5" y="8"/>
                      <a:pt x="5" y="8"/>
                      <a:pt x="6" y="8"/>
                    </a:cubicBezTo>
                    <a:cubicBezTo>
                      <a:pt x="6" y="8"/>
                      <a:pt x="6" y="8"/>
                      <a:pt x="6" y="8"/>
                    </a:cubicBezTo>
                    <a:cubicBezTo>
                      <a:pt x="7" y="8"/>
                      <a:pt x="10" y="9"/>
                      <a:pt x="13" y="10"/>
                    </a:cubicBezTo>
                    <a:cubicBezTo>
                      <a:pt x="16" y="12"/>
                      <a:pt x="19" y="14"/>
                      <a:pt x="22" y="16"/>
                    </a:cubicBezTo>
                    <a:cubicBezTo>
                      <a:pt x="26" y="19"/>
                      <a:pt x="29" y="23"/>
                      <a:pt x="31" y="25"/>
                    </a:cubicBezTo>
                    <a:cubicBezTo>
                      <a:pt x="34" y="28"/>
                      <a:pt x="35" y="31"/>
                      <a:pt x="34" y="32"/>
                    </a:cubicBezTo>
                    <a:cubicBezTo>
                      <a:pt x="34" y="32"/>
                      <a:pt x="34" y="32"/>
                      <a:pt x="34" y="32"/>
                    </a:cubicBezTo>
                    <a:cubicBezTo>
                      <a:pt x="34" y="33"/>
                      <a:pt x="34" y="33"/>
                      <a:pt x="34" y="33"/>
                    </a:cubicBezTo>
                    <a:cubicBezTo>
                      <a:pt x="34" y="34"/>
                      <a:pt x="34" y="34"/>
                      <a:pt x="35" y="35"/>
                    </a:cubicBezTo>
                    <a:cubicBezTo>
                      <a:pt x="35" y="35"/>
                      <a:pt x="35" y="35"/>
                      <a:pt x="35" y="35"/>
                    </a:cubicBezTo>
                    <a:cubicBezTo>
                      <a:pt x="35" y="35"/>
                      <a:pt x="35" y="35"/>
                      <a:pt x="35" y="35"/>
                    </a:cubicBezTo>
                    <a:cubicBezTo>
                      <a:pt x="36" y="35"/>
                      <a:pt x="36" y="36"/>
                      <a:pt x="37" y="36"/>
                    </a:cubicBezTo>
                    <a:cubicBezTo>
                      <a:pt x="37" y="36"/>
                      <a:pt x="37" y="36"/>
                      <a:pt x="37" y="36"/>
                    </a:cubicBezTo>
                    <a:cubicBezTo>
                      <a:pt x="37" y="35"/>
                      <a:pt x="38" y="35"/>
                      <a:pt x="38" y="35"/>
                    </a:cubicBezTo>
                    <a:cubicBezTo>
                      <a:pt x="38" y="35"/>
                      <a:pt x="38" y="35"/>
                      <a:pt x="38" y="35"/>
                    </a:cubicBezTo>
                    <a:cubicBezTo>
                      <a:pt x="42" y="30"/>
                      <a:pt x="42" y="30"/>
                      <a:pt x="42" y="30"/>
                    </a:cubicBezTo>
                    <a:cubicBezTo>
                      <a:pt x="42" y="30"/>
                      <a:pt x="42" y="30"/>
                      <a:pt x="42" y="30"/>
                    </a:cubicBezTo>
                    <a:cubicBezTo>
                      <a:pt x="42" y="30"/>
                      <a:pt x="42" y="29"/>
                      <a:pt x="42" y="28"/>
                    </a:cubicBezTo>
                    <a:cubicBezTo>
                      <a:pt x="42" y="28"/>
                      <a:pt x="42" y="28"/>
                      <a:pt x="42" y="27"/>
                    </a:cubicBezTo>
                    <a:cubicBezTo>
                      <a:pt x="42" y="27"/>
                      <a:pt x="42" y="26"/>
                      <a:pt x="42" y="26"/>
                    </a:cubicBezTo>
                    <a:cubicBezTo>
                      <a:pt x="42" y="25"/>
                      <a:pt x="41" y="25"/>
                      <a:pt x="41" y="24"/>
                    </a:cubicBezTo>
                    <a:cubicBezTo>
                      <a:pt x="41" y="24"/>
                      <a:pt x="41" y="24"/>
                      <a:pt x="41" y="24"/>
                    </a:cubicBezTo>
                    <a:cubicBezTo>
                      <a:pt x="41" y="22"/>
                      <a:pt x="40" y="20"/>
                      <a:pt x="38" y="19"/>
                    </a:cubicBezTo>
                    <a:cubicBezTo>
                      <a:pt x="36" y="15"/>
                      <a:pt x="32" y="12"/>
                      <a:pt x="28" y="9"/>
                    </a:cubicBezTo>
                    <a:cubicBezTo>
                      <a:pt x="25" y="6"/>
                      <a:pt x="21" y="4"/>
                      <a:pt x="18" y="2"/>
                    </a:cubicBezTo>
                    <a:cubicBezTo>
                      <a:pt x="15" y="1"/>
                      <a:pt x="13" y="0"/>
                      <a:pt x="11" y="0"/>
                    </a:cubicBezTo>
                    <a:cubicBezTo>
                      <a:pt x="10" y="0"/>
                      <a:pt x="10" y="0"/>
                      <a:pt x="10" y="0"/>
                    </a:cubicBezTo>
                    <a:cubicBezTo>
                      <a:pt x="10" y="0"/>
                      <a:pt x="9" y="0"/>
                      <a:pt x="9" y="0"/>
                    </a:cubicBezTo>
                    <a:cubicBezTo>
                      <a:pt x="9" y="0"/>
                      <a:pt x="9" y="0"/>
                      <a:pt x="9"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8" name="Freeform 11"/>
              <p:cNvSpPr>
                <a:spLocks noEditPoints="1"/>
              </p:cNvSpPr>
              <p:nvPr/>
            </p:nvSpPr>
            <p:spPr bwMode="auto">
              <a:xfrm>
                <a:off x="8383588" y="5681663"/>
                <a:ext cx="117475" cy="98425"/>
              </a:xfrm>
              <a:custGeom>
                <a:avLst/>
                <a:gdLst>
                  <a:gd name="T0" fmla="*/ 34 w 42"/>
                  <a:gd name="T1" fmla="*/ 34 h 35"/>
                  <a:gd name="T2" fmla="*/ 36 w 42"/>
                  <a:gd name="T3" fmla="*/ 33 h 35"/>
                  <a:gd name="T4" fmla="*/ 34 w 42"/>
                  <a:gd name="T5" fmla="*/ 34 h 35"/>
                  <a:gd name="T6" fmla="*/ 33 w 42"/>
                  <a:gd name="T7" fmla="*/ 31 h 35"/>
                  <a:gd name="T8" fmla="*/ 26 w 42"/>
                  <a:gd name="T9" fmla="*/ 29 h 35"/>
                  <a:gd name="T10" fmla="*/ 16 w 42"/>
                  <a:gd name="T11" fmla="*/ 23 h 35"/>
                  <a:gd name="T12" fmla="*/ 7 w 42"/>
                  <a:gd name="T13" fmla="*/ 14 h 35"/>
                  <a:gd name="T14" fmla="*/ 4 w 42"/>
                  <a:gd name="T15" fmla="*/ 8 h 35"/>
                  <a:gd name="T16" fmla="*/ 4 w 42"/>
                  <a:gd name="T17" fmla="*/ 7 h 35"/>
                  <a:gd name="T18" fmla="*/ 4 w 42"/>
                  <a:gd name="T19" fmla="*/ 6 h 35"/>
                  <a:gd name="T20" fmla="*/ 7 w 42"/>
                  <a:gd name="T21" fmla="*/ 12 h 35"/>
                  <a:gd name="T22" fmla="*/ 17 w 42"/>
                  <a:gd name="T23" fmla="*/ 22 h 35"/>
                  <a:gd name="T24" fmla="*/ 28 w 42"/>
                  <a:gd name="T25" fmla="*/ 28 h 35"/>
                  <a:gd name="T26" fmla="*/ 35 w 42"/>
                  <a:gd name="T27" fmla="*/ 31 h 35"/>
                  <a:gd name="T28" fmla="*/ 34 w 42"/>
                  <a:gd name="T29" fmla="*/ 31 h 35"/>
                  <a:gd name="T30" fmla="*/ 34 w 42"/>
                  <a:gd name="T31" fmla="*/ 31 h 35"/>
                  <a:gd name="T32" fmla="*/ 33 w 42"/>
                  <a:gd name="T33" fmla="*/ 31 h 35"/>
                  <a:gd name="T34" fmla="*/ 33 w 42"/>
                  <a:gd name="T35" fmla="*/ 31 h 35"/>
                  <a:gd name="T36" fmla="*/ 33 w 42"/>
                  <a:gd name="T37" fmla="*/ 31 h 35"/>
                  <a:gd name="T38" fmla="*/ 5 w 42"/>
                  <a:gd name="T39" fmla="*/ 0 h 35"/>
                  <a:gd name="T40" fmla="*/ 5 w 42"/>
                  <a:gd name="T41" fmla="*/ 0 h 35"/>
                  <a:gd name="T42" fmla="*/ 4 w 42"/>
                  <a:gd name="T43" fmla="*/ 0 h 35"/>
                  <a:gd name="T44" fmla="*/ 3 w 42"/>
                  <a:gd name="T45" fmla="*/ 1 h 35"/>
                  <a:gd name="T46" fmla="*/ 0 w 42"/>
                  <a:gd name="T47" fmla="*/ 5 h 35"/>
                  <a:gd name="T48" fmla="*/ 0 w 42"/>
                  <a:gd name="T49" fmla="*/ 5 h 35"/>
                  <a:gd name="T50" fmla="*/ 0 w 42"/>
                  <a:gd name="T51" fmla="*/ 7 h 35"/>
                  <a:gd name="T52" fmla="*/ 0 w 42"/>
                  <a:gd name="T53" fmla="*/ 8 h 35"/>
                  <a:gd name="T54" fmla="*/ 1 w 42"/>
                  <a:gd name="T55" fmla="*/ 11 h 35"/>
                  <a:gd name="T56" fmla="*/ 4 w 42"/>
                  <a:gd name="T57" fmla="*/ 17 h 35"/>
                  <a:gd name="T58" fmla="*/ 13 w 42"/>
                  <a:gd name="T59" fmla="*/ 26 h 35"/>
                  <a:gd name="T60" fmla="*/ 24 w 42"/>
                  <a:gd name="T61" fmla="*/ 33 h 35"/>
                  <a:gd name="T62" fmla="*/ 31 w 42"/>
                  <a:gd name="T63" fmla="*/ 35 h 35"/>
                  <a:gd name="T64" fmla="*/ 33 w 42"/>
                  <a:gd name="T65" fmla="*/ 35 h 35"/>
                  <a:gd name="T66" fmla="*/ 36 w 42"/>
                  <a:gd name="T67" fmla="*/ 35 h 35"/>
                  <a:gd name="T68" fmla="*/ 36 w 42"/>
                  <a:gd name="T69" fmla="*/ 35 h 35"/>
                  <a:gd name="T70" fmla="*/ 37 w 42"/>
                  <a:gd name="T71" fmla="*/ 34 h 35"/>
                  <a:gd name="T72" fmla="*/ 38 w 42"/>
                  <a:gd name="T73" fmla="*/ 34 h 35"/>
                  <a:gd name="T74" fmla="*/ 41 w 42"/>
                  <a:gd name="T75" fmla="*/ 30 h 35"/>
                  <a:gd name="T76" fmla="*/ 41 w 42"/>
                  <a:gd name="T77" fmla="*/ 30 h 35"/>
                  <a:gd name="T78" fmla="*/ 41 w 42"/>
                  <a:gd name="T79" fmla="*/ 27 h 35"/>
                  <a:gd name="T80" fmla="*/ 40 w 42"/>
                  <a:gd name="T81" fmla="*/ 27 h 35"/>
                  <a:gd name="T82" fmla="*/ 39 w 42"/>
                  <a:gd name="T83" fmla="*/ 26 h 35"/>
                  <a:gd name="T84" fmla="*/ 39 w 42"/>
                  <a:gd name="T85" fmla="*/ 26 h 35"/>
                  <a:gd name="T86" fmla="*/ 38 w 42"/>
                  <a:gd name="T87" fmla="*/ 27 h 35"/>
                  <a:gd name="T88" fmla="*/ 36 w 42"/>
                  <a:gd name="T89" fmla="*/ 27 h 35"/>
                  <a:gd name="T90" fmla="*/ 36 w 42"/>
                  <a:gd name="T91" fmla="*/ 27 h 35"/>
                  <a:gd name="T92" fmla="*/ 36 w 42"/>
                  <a:gd name="T93" fmla="*/ 27 h 35"/>
                  <a:gd name="T94" fmla="*/ 29 w 42"/>
                  <a:gd name="T95" fmla="*/ 25 h 35"/>
                  <a:gd name="T96" fmla="*/ 20 w 42"/>
                  <a:gd name="T97" fmla="*/ 19 h 35"/>
                  <a:gd name="T98" fmla="*/ 11 w 42"/>
                  <a:gd name="T99" fmla="*/ 10 h 35"/>
                  <a:gd name="T100" fmla="*/ 7 w 42"/>
                  <a:gd name="T101" fmla="*/ 3 h 35"/>
                  <a:gd name="T102" fmla="*/ 8 w 42"/>
                  <a:gd name="T103" fmla="*/ 3 h 35"/>
                  <a:gd name="T104" fmla="*/ 8 w 42"/>
                  <a:gd name="T105" fmla="*/ 2 h 35"/>
                  <a:gd name="T106" fmla="*/ 7 w 42"/>
                  <a:gd name="T107" fmla="*/ 0 h 35"/>
                  <a:gd name="T108" fmla="*/ 7 w 42"/>
                  <a:gd name="T109" fmla="*/ 0 h 35"/>
                  <a:gd name="T110" fmla="*/ 5 w 42"/>
                  <a:gd name="T111"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2" h="35">
                    <a:moveTo>
                      <a:pt x="34" y="34"/>
                    </a:moveTo>
                    <a:cubicBezTo>
                      <a:pt x="36" y="33"/>
                      <a:pt x="36" y="33"/>
                      <a:pt x="36" y="33"/>
                    </a:cubicBezTo>
                    <a:cubicBezTo>
                      <a:pt x="34" y="34"/>
                      <a:pt x="34" y="34"/>
                      <a:pt x="34" y="34"/>
                    </a:cubicBezTo>
                    <a:moveTo>
                      <a:pt x="33" y="31"/>
                    </a:moveTo>
                    <a:cubicBezTo>
                      <a:pt x="31" y="31"/>
                      <a:pt x="29" y="31"/>
                      <a:pt x="26" y="29"/>
                    </a:cubicBezTo>
                    <a:cubicBezTo>
                      <a:pt x="23" y="28"/>
                      <a:pt x="19" y="26"/>
                      <a:pt x="16" y="23"/>
                    </a:cubicBezTo>
                    <a:cubicBezTo>
                      <a:pt x="12" y="20"/>
                      <a:pt x="9" y="17"/>
                      <a:pt x="7" y="14"/>
                    </a:cubicBezTo>
                    <a:cubicBezTo>
                      <a:pt x="5" y="11"/>
                      <a:pt x="4" y="9"/>
                      <a:pt x="4" y="8"/>
                    </a:cubicBezTo>
                    <a:cubicBezTo>
                      <a:pt x="4" y="7"/>
                      <a:pt x="4" y="7"/>
                      <a:pt x="4" y="7"/>
                    </a:cubicBezTo>
                    <a:cubicBezTo>
                      <a:pt x="4" y="7"/>
                      <a:pt x="4" y="7"/>
                      <a:pt x="4" y="6"/>
                    </a:cubicBezTo>
                    <a:cubicBezTo>
                      <a:pt x="5" y="8"/>
                      <a:pt x="6" y="10"/>
                      <a:pt x="7" y="12"/>
                    </a:cubicBezTo>
                    <a:cubicBezTo>
                      <a:pt x="10" y="15"/>
                      <a:pt x="13" y="19"/>
                      <a:pt x="17" y="22"/>
                    </a:cubicBezTo>
                    <a:cubicBezTo>
                      <a:pt x="21" y="25"/>
                      <a:pt x="24" y="27"/>
                      <a:pt x="28" y="28"/>
                    </a:cubicBezTo>
                    <a:cubicBezTo>
                      <a:pt x="30" y="30"/>
                      <a:pt x="33" y="31"/>
                      <a:pt x="35" y="31"/>
                    </a:cubicBezTo>
                    <a:cubicBezTo>
                      <a:pt x="35" y="31"/>
                      <a:pt x="35" y="31"/>
                      <a:pt x="34" y="31"/>
                    </a:cubicBezTo>
                    <a:cubicBezTo>
                      <a:pt x="34" y="31"/>
                      <a:pt x="34" y="31"/>
                      <a:pt x="34" y="31"/>
                    </a:cubicBezTo>
                    <a:cubicBezTo>
                      <a:pt x="34" y="31"/>
                      <a:pt x="34" y="31"/>
                      <a:pt x="33" y="31"/>
                    </a:cubicBezTo>
                    <a:cubicBezTo>
                      <a:pt x="33" y="31"/>
                      <a:pt x="33" y="31"/>
                      <a:pt x="33" y="31"/>
                    </a:cubicBezTo>
                    <a:cubicBezTo>
                      <a:pt x="33" y="31"/>
                      <a:pt x="33" y="31"/>
                      <a:pt x="33" y="31"/>
                    </a:cubicBezTo>
                    <a:moveTo>
                      <a:pt x="5" y="0"/>
                    </a:moveTo>
                    <a:cubicBezTo>
                      <a:pt x="5" y="0"/>
                      <a:pt x="5" y="0"/>
                      <a:pt x="5" y="0"/>
                    </a:cubicBezTo>
                    <a:cubicBezTo>
                      <a:pt x="5" y="0"/>
                      <a:pt x="4" y="0"/>
                      <a:pt x="4" y="0"/>
                    </a:cubicBezTo>
                    <a:cubicBezTo>
                      <a:pt x="3" y="1"/>
                      <a:pt x="3" y="1"/>
                      <a:pt x="3" y="1"/>
                    </a:cubicBezTo>
                    <a:cubicBezTo>
                      <a:pt x="0" y="5"/>
                      <a:pt x="0" y="5"/>
                      <a:pt x="0" y="5"/>
                    </a:cubicBezTo>
                    <a:cubicBezTo>
                      <a:pt x="0" y="5"/>
                      <a:pt x="0" y="5"/>
                      <a:pt x="0" y="5"/>
                    </a:cubicBezTo>
                    <a:cubicBezTo>
                      <a:pt x="0" y="5"/>
                      <a:pt x="0" y="6"/>
                      <a:pt x="0" y="7"/>
                    </a:cubicBezTo>
                    <a:cubicBezTo>
                      <a:pt x="0" y="7"/>
                      <a:pt x="0" y="7"/>
                      <a:pt x="0" y="8"/>
                    </a:cubicBezTo>
                    <a:cubicBezTo>
                      <a:pt x="0" y="9"/>
                      <a:pt x="0" y="10"/>
                      <a:pt x="1" y="11"/>
                    </a:cubicBezTo>
                    <a:cubicBezTo>
                      <a:pt x="1" y="13"/>
                      <a:pt x="2" y="15"/>
                      <a:pt x="4" y="17"/>
                    </a:cubicBezTo>
                    <a:cubicBezTo>
                      <a:pt x="6" y="20"/>
                      <a:pt x="9" y="23"/>
                      <a:pt x="13" y="26"/>
                    </a:cubicBezTo>
                    <a:cubicBezTo>
                      <a:pt x="17" y="29"/>
                      <a:pt x="21" y="31"/>
                      <a:pt x="24" y="33"/>
                    </a:cubicBezTo>
                    <a:cubicBezTo>
                      <a:pt x="27" y="34"/>
                      <a:pt x="29" y="35"/>
                      <a:pt x="31" y="35"/>
                    </a:cubicBezTo>
                    <a:cubicBezTo>
                      <a:pt x="32" y="35"/>
                      <a:pt x="32" y="35"/>
                      <a:pt x="33" y="35"/>
                    </a:cubicBezTo>
                    <a:cubicBezTo>
                      <a:pt x="34" y="35"/>
                      <a:pt x="35" y="35"/>
                      <a:pt x="36" y="35"/>
                    </a:cubicBezTo>
                    <a:cubicBezTo>
                      <a:pt x="36" y="35"/>
                      <a:pt x="36" y="35"/>
                      <a:pt x="36" y="35"/>
                    </a:cubicBezTo>
                    <a:cubicBezTo>
                      <a:pt x="36" y="35"/>
                      <a:pt x="37" y="35"/>
                      <a:pt x="37" y="34"/>
                    </a:cubicBezTo>
                    <a:cubicBezTo>
                      <a:pt x="38" y="34"/>
                      <a:pt x="38" y="34"/>
                      <a:pt x="38" y="34"/>
                    </a:cubicBezTo>
                    <a:cubicBezTo>
                      <a:pt x="41" y="30"/>
                      <a:pt x="41" y="30"/>
                      <a:pt x="41" y="30"/>
                    </a:cubicBezTo>
                    <a:cubicBezTo>
                      <a:pt x="41" y="30"/>
                      <a:pt x="41" y="30"/>
                      <a:pt x="41" y="30"/>
                    </a:cubicBezTo>
                    <a:cubicBezTo>
                      <a:pt x="42" y="29"/>
                      <a:pt x="41" y="28"/>
                      <a:pt x="41" y="27"/>
                    </a:cubicBezTo>
                    <a:cubicBezTo>
                      <a:pt x="40" y="27"/>
                      <a:pt x="40" y="27"/>
                      <a:pt x="40" y="27"/>
                    </a:cubicBezTo>
                    <a:cubicBezTo>
                      <a:pt x="40" y="26"/>
                      <a:pt x="40" y="26"/>
                      <a:pt x="39" y="26"/>
                    </a:cubicBezTo>
                    <a:cubicBezTo>
                      <a:pt x="39" y="26"/>
                      <a:pt x="39" y="26"/>
                      <a:pt x="39" y="26"/>
                    </a:cubicBezTo>
                    <a:cubicBezTo>
                      <a:pt x="38" y="26"/>
                      <a:pt x="38" y="27"/>
                      <a:pt x="38" y="27"/>
                    </a:cubicBezTo>
                    <a:cubicBezTo>
                      <a:pt x="38" y="27"/>
                      <a:pt x="37" y="27"/>
                      <a:pt x="36" y="27"/>
                    </a:cubicBezTo>
                    <a:cubicBezTo>
                      <a:pt x="36" y="27"/>
                      <a:pt x="36" y="27"/>
                      <a:pt x="36" y="27"/>
                    </a:cubicBezTo>
                    <a:cubicBezTo>
                      <a:pt x="36" y="27"/>
                      <a:pt x="36" y="27"/>
                      <a:pt x="36" y="27"/>
                    </a:cubicBezTo>
                    <a:cubicBezTo>
                      <a:pt x="35" y="27"/>
                      <a:pt x="32" y="26"/>
                      <a:pt x="29" y="25"/>
                    </a:cubicBezTo>
                    <a:cubicBezTo>
                      <a:pt x="26" y="23"/>
                      <a:pt x="23" y="21"/>
                      <a:pt x="20" y="19"/>
                    </a:cubicBezTo>
                    <a:cubicBezTo>
                      <a:pt x="16" y="16"/>
                      <a:pt x="13" y="12"/>
                      <a:pt x="11" y="10"/>
                    </a:cubicBezTo>
                    <a:cubicBezTo>
                      <a:pt x="8" y="7"/>
                      <a:pt x="7" y="4"/>
                      <a:pt x="7" y="3"/>
                    </a:cubicBezTo>
                    <a:cubicBezTo>
                      <a:pt x="8" y="3"/>
                      <a:pt x="8" y="3"/>
                      <a:pt x="8" y="3"/>
                    </a:cubicBezTo>
                    <a:cubicBezTo>
                      <a:pt x="8" y="2"/>
                      <a:pt x="8" y="2"/>
                      <a:pt x="8" y="2"/>
                    </a:cubicBezTo>
                    <a:cubicBezTo>
                      <a:pt x="8" y="1"/>
                      <a:pt x="7" y="1"/>
                      <a:pt x="7" y="0"/>
                    </a:cubicBezTo>
                    <a:cubicBezTo>
                      <a:pt x="7" y="0"/>
                      <a:pt x="7" y="0"/>
                      <a:pt x="7" y="0"/>
                    </a:cubicBezTo>
                    <a:cubicBezTo>
                      <a:pt x="6" y="0"/>
                      <a:pt x="6" y="0"/>
                      <a:pt x="5"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9" name="Freeform 12"/>
              <p:cNvSpPr>
                <a:spLocks noEditPoints="1"/>
              </p:cNvSpPr>
              <p:nvPr/>
            </p:nvSpPr>
            <p:spPr bwMode="auto">
              <a:xfrm>
                <a:off x="8680451" y="5270500"/>
                <a:ext cx="142875" cy="136525"/>
              </a:xfrm>
              <a:custGeom>
                <a:avLst/>
                <a:gdLst>
                  <a:gd name="T0" fmla="*/ 47 w 51"/>
                  <a:gd name="T1" fmla="*/ 28 h 49"/>
                  <a:gd name="T2" fmla="*/ 16 w 51"/>
                  <a:gd name="T3" fmla="*/ 4 h 49"/>
                  <a:gd name="T4" fmla="*/ 18 w 51"/>
                  <a:gd name="T5" fmla="*/ 4 h 49"/>
                  <a:gd name="T6" fmla="*/ 19 w 51"/>
                  <a:gd name="T7" fmla="*/ 1 h 49"/>
                  <a:gd name="T8" fmla="*/ 18 w 51"/>
                  <a:gd name="T9" fmla="*/ 4 h 49"/>
                  <a:gd name="T10" fmla="*/ 35 w 51"/>
                  <a:gd name="T11" fmla="*/ 13 h 49"/>
                  <a:gd name="T12" fmla="*/ 44 w 51"/>
                  <a:gd name="T13" fmla="*/ 22 h 49"/>
                  <a:gd name="T14" fmla="*/ 44 w 51"/>
                  <a:gd name="T15" fmla="*/ 22 h 49"/>
                  <a:gd name="T16" fmla="*/ 44 w 51"/>
                  <a:gd name="T17" fmla="*/ 23 h 49"/>
                  <a:gd name="T18" fmla="*/ 47 w 51"/>
                  <a:gd name="T19" fmla="*/ 27 h 49"/>
                  <a:gd name="T20" fmla="*/ 47 w 51"/>
                  <a:gd name="T21" fmla="*/ 28 h 49"/>
                  <a:gd name="T22" fmla="*/ 47 w 51"/>
                  <a:gd name="T23" fmla="*/ 30 h 49"/>
                  <a:gd name="T24" fmla="*/ 37 w 51"/>
                  <a:gd name="T25" fmla="*/ 42 h 49"/>
                  <a:gd name="T26" fmla="*/ 31 w 51"/>
                  <a:gd name="T27" fmla="*/ 33 h 49"/>
                  <a:gd name="T28" fmla="*/ 25 w 51"/>
                  <a:gd name="T29" fmla="*/ 27 h 49"/>
                  <a:gd name="T30" fmla="*/ 25 w 51"/>
                  <a:gd name="T31" fmla="*/ 27 h 49"/>
                  <a:gd name="T32" fmla="*/ 24 w 51"/>
                  <a:gd name="T33" fmla="*/ 26 h 49"/>
                  <a:gd name="T34" fmla="*/ 24 w 51"/>
                  <a:gd name="T35" fmla="*/ 26 h 49"/>
                  <a:gd name="T36" fmla="*/ 22 w 51"/>
                  <a:gd name="T37" fmla="*/ 25 h 49"/>
                  <a:gd name="T38" fmla="*/ 21 w 51"/>
                  <a:gd name="T39" fmla="*/ 24 h 49"/>
                  <a:gd name="T40" fmla="*/ 14 w 51"/>
                  <a:gd name="T41" fmla="*/ 20 h 49"/>
                  <a:gd name="T42" fmla="*/ 11 w 51"/>
                  <a:gd name="T43" fmla="*/ 18 h 49"/>
                  <a:gd name="T44" fmla="*/ 6 w 51"/>
                  <a:gd name="T45" fmla="*/ 17 h 49"/>
                  <a:gd name="T46" fmla="*/ 16 w 51"/>
                  <a:gd name="T47" fmla="*/ 4 h 49"/>
                  <a:gd name="T48" fmla="*/ 17 w 51"/>
                  <a:gd name="T49" fmla="*/ 4 h 49"/>
                  <a:gd name="T50" fmla="*/ 18 w 51"/>
                  <a:gd name="T51" fmla="*/ 4 h 49"/>
                  <a:gd name="T52" fmla="*/ 16 w 51"/>
                  <a:gd name="T53" fmla="*/ 0 h 49"/>
                  <a:gd name="T54" fmla="*/ 12 w 51"/>
                  <a:gd name="T55" fmla="*/ 3 h 49"/>
                  <a:gd name="T56" fmla="*/ 0 w 51"/>
                  <a:gd name="T57" fmla="*/ 18 h 49"/>
                  <a:gd name="T58" fmla="*/ 0 w 51"/>
                  <a:gd name="T59" fmla="*/ 21 h 49"/>
                  <a:gd name="T60" fmla="*/ 1 w 51"/>
                  <a:gd name="T61" fmla="*/ 22 h 49"/>
                  <a:gd name="T62" fmla="*/ 3 w 51"/>
                  <a:gd name="T63" fmla="*/ 22 h 49"/>
                  <a:gd name="T64" fmla="*/ 3 w 51"/>
                  <a:gd name="T65" fmla="*/ 21 h 49"/>
                  <a:gd name="T66" fmla="*/ 5 w 51"/>
                  <a:gd name="T67" fmla="*/ 21 h 49"/>
                  <a:gd name="T68" fmla="*/ 5 w 51"/>
                  <a:gd name="T69" fmla="*/ 21 h 49"/>
                  <a:gd name="T70" fmla="*/ 12 w 51"/>
                  <a:gd name="T71" fmla="*/ 23 h 49"/>
                  <a:gd name="T72" fmla="*/ 22 w 51"/>
                  <a:gd name="T73" fmla="*/ 30 h 49"/>
                  <a:gd name="T74" fmla="*/ 22 w 51"/>
                  <a:gd name="T75" fmla="*/ 30 h 49"/>
                  <a:gd name="T76" fmla="*/ 22 w 51"/>
                  <a:gd name="T77" fmla="*/ 30 h 49"/>
                  <a:gd name="T78" fmla="*/ 22 w 51"/>
                  <a:gd name="T79" fmla="*/ 30 h 49"/>
                  <a:gd name="T80" fmla="*/ 31 w 51"/>
                  <a:gd name="T81" fmla="*/ 39 h 49"/>
                  <a:gd name="T82" fmla="*/ 34 w 51"/>
                  <a:gd name="T83" fmla="*/ 45 h 49"/>
                  <a:gd name="T84" fmla="*/ 34 w 51"/>
                  <a:gd name="T85" fmla="*/ 45 h 49"/>
                  <a:gd name="T86" fmla="*/ 33 w 51"/>
                  <a:gd name="T87" fmla="*/ 46 h 49"/>
                  <a:gd name="T88" fmla="*/ 33 w 51"/>
                  <a:gd name="T89" fmla="*/ 46 h 49"/>
                  <a:gd name="T90" fmla="*/ 33 w 51"/>
                  <a:gd name="T91" fmla="*/ 46 h 49"/>
                  <a:gd name="T92" fmla="*/ 34 w 51"/>
                  <a:gd name="T93" fmla="*/ 48 h 49"/>
                  <a:gd name="T94" fmla="*/ 36 w 51"/>
                  <a:gd name="T95" fmla="*/ 49 h 49"/>
                  <a:gd name="T96" fmla="*/ 37 w 51"/>
                  <a:gd name="T97" fmla="*/ 48 h 49"/>
                  <a:gd name="T98" fmla="*/ 50 w 51"/>
                  <a:gd name="T99" fmla="*/ 32 h 49"/>
                  <a:gd name="T100" fmla="*/ 51 w 51"/>
                  <a:gd name="T101" fmla="*/ 28 h 49"/>
                  <a:gd name="T102" fmla="*/ 50 w 51"/>
                  <a:gd name="T103" fmla="*/ 25 h 49"/>
                  <a:gd name="T104" fmla="*/ 48 w 51"/>
                  <a:gd name="T105" fmla="*/ 22 h 49"/>
                  <a:gd name="T106" fmla="*/ 47 w 51"/>
                  <a:gd name="T107" fmla="*/ 20 h 49"/>
                  <a:gd name="T108" fmla="*/ 47 w 51"/>
                  <a:gd name="T109" fmla="*/ 20 h 49"/>
                  <a:gd name="T110" fmla="*/ 44 w 51"/>
                  <a:gd name="T111" fmla="*/ 17 h 49"/>
                  <a:gd name="T112" fmla="*/ 28 w 51"/>
                  <a:gd name="T113" fmla="*/ 4 h 49"/>
                  <a:gd name="T114" fmla="*/ 23 w 51"/>
                  <a:gd name="T115" fmla="*/ 2 h 49"/>
                  <a:gd name="T116" fmla="*/ 19 w 51"/>
                  <a:gd name="T117" fmla="*/ 1 h 49"/>
                  <a:gd name="T118" fmla="*/ 16 w 51"/>
                  <a:gd name="T119"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1" h="49">
                    <a:moveTo>
                      <a:pt x="47" y="28"/>
                    </a:moveTo>
                    <a:cubicBezTo>
                      <a:pt x="47" y="28"/>
                      <a:pt x="47" y="28"/>
                      <a:pt x="47" y="28"/>
                    </a:cubicBezTo>
                    <a:cubicBezTo>
                      <a:pt x="47" y="28"/>
                      <a:pt x="47" y="28"/>
                      <a:pt x="47" y="28"/>
                    </a:cubicBezTo>
                    <a:moveTo>
                      <a:pt x="16" y="4"/>
                    </a:moveTo>
                    <a:cubicBezTo>
                      <a:pt x="16" y="4"/>
                      <a:pt x="16" y="4"/>
                      <a:pt x="16" y="4"/>
                    </a:cubicBezTo>
                    <a:moveTo>
                      <a:pt x="18" y="4"/>
                    </a:moveTo>
                    <a:cubicBezTo>
                      <a:pt x="18" y="2"/>
                      <a:pt x="18" y="2"/>
                      <a:pt x="18" y="2"/>
                    </a:cubicBezTo>
                    <a:cubicBezTo>
                      <a:pt x="19" y="1"/>
                      <a:pt x="19" y="1"/>
                      <a:pt x="19" y="1"/>
                    </a:cubicBezTo>
                    <a:cubicBezTo>
                      <a:pt x="18" y="2"/>
                      <a:pt x="18" y="2"/>
                      <a:pt x="18" y="2"/>
                    </a:cubicBezTo>
                    <a:cubicBezTo>
                      <a:pt x="18" y="4"/>
                      <a:pt x="18" y="4"/>
                      <a:pt x="18" y="4"/>
                    </a:cubicBezTo>
                    <a:cubicBezTo>
                      <a:pt x="19" y="5"/>
                      <a:pt x="21" y="5"/>
                      <a:pt x="22" y="6"/>
                    </a:cubicBezTo>
                    <a:cubicBezTo>
                      <a:pt x="27" y="8"/>
                      <a:pt x="31" y="10"/>
                      <a:pt x="35" y="13"/>
                    </a:cubicBezTo>
                    <a:cubicBezTo>
                      <a:pt x="37" y="15"/>
                      <a:pt x="39" y="17"/>
                      <a:pt x="41" y="19"/>
                    </a:cubicBezTo>
                    <a:cubicBezTo>
                      <a:pt x="42" y="20"/>
                      <a:pt x="43" y="21"/>
                      <a:pt x="44" y="22"/>
                    </a:cubicBezTo>
                    <a:cubicBezTo>
                      <a:pt x="44" y="22"/>
                      <a:pt x="44" y="22"/>
                      <a:pt x="44" y="22"/>
                    </a:cubicBezTo>
                    <a:cubicBezTo>
                      <a:pt x="44" y="22"/>
                      <a:pt x="44" y="22"/>
                      <a:pt x="44" y="22"/>
                    </a:cubicBezTo>
                    <a:cubicBezTo>
                      <a:pt x="44" y="23"/>
                      <a:pt x="44" y="23"/>
                      <a:pt x="44" y="23"/>
                    </a:cubicBezTo>
                    <a:cubicBezTo>
                      <a:pt x="44" y="23"/>
                      <a:pt x="44" y="23"/>
                      <a:pt x="44" y="23"/>
                    </a:cubicBezTo>
                    <a:cubicBezTo>
                      <a:pt x="44" y="23"/>
                      <a:pt x="45" y="24"/>
                      <a:pt x="45" y="25"/>
                    </a:cubicBezTo>
                    <a:cubicBezTo>
                      <a:pt x="46" y="25"/>
                      <a:pt x="46" y="26"/>
                      <a:pt x="47" y="27"/>
                    </a:cubicBezTo>
                    <a:cubicBezTo>
                      <a:pt x="47" y="27"/>
                      <a:pt x="47" y="27"/>
                      <a:pt x="47" y="27"/>
                    </a:cubicBezTo>
                    <a:cubicBezTo>
                      <a:pt x="47" y="27"/>
                      <a:pt x="47" y="28"/>
                      <a:pt x="47" y="28"/>
                    </a:cubicBezTo>
                    <a:cubicBezTo>
                      <a:pt x="47" y="28"/>
                      <a:pt x="47" y="28"/>
                      <a:pt x="47" y="28"/>
                    </a:cubicBezTo>
                    <a:cubicBezTo>
                      <a:pt x="47" y="28"/>
                      <a:pt x="47" y="29"/>
                      <a:pt x="47" y="30"/>
                    </a:cubicBezTo>
                    <a:cubicBezTo>
                      <a:pt x="37" y="42"/>
                      <a:pt x="37" y="42"/>
                      <a:pt x="37" y="42"/>
                    </a:cubicBezTo>
                    <a:cubicBezTo>
                      <a:pt x="37" y="42"/>
                      <a:pt x="37" y="42"/>
                      <a:pt x="37" y="42"/>
                    </a:cubicBezTo>
                    <a:cubicBezTo>
                      <a:pt x="36" y="40"/>
                      <a:pt x="35" y="38"/>
                      <a:pt x="34" y="37"/>
                    </a:cubicBezTo>
                    <a:cubicBezTo>
                      <a:pt x="33" y="35"/>
                      <a:pt x="32" y="34"/>
                      <a:pt x="31" y="33"/>
                    </a:cubicBezTo>
                    <a:cubicBezTo>
                      <a:pt x="29" y="31"/>
                      <a:pt x="27" y="29"/>
                      <a:pt x="25" y="27"/>
                    </a:cubicBezTo>
                    <a:cubicBezTo>
                      <a:pt x="25" y="27"/>
                      <a:pt x="25" y="27"/>
                      <a:pt x="25" y="27"/>
                    </a:cubicBezTo>
                    <a:cubicBezTo>
                      <a:pt x="25" y="27"/>
                      <a:pt x="25" y="27"/>
                      <a:pt x="25" y="27"/>
                    </a:cubicBezTo>
                    <a:cubicBezTo>
                      <a:pt x="25" y="27"/>
                      <a:pt x="25" y="27"/>
                      <a:pt x="25" y="27"/>
                    </a:cubicBezTo>
                    <a:cubicBezTo>
                      <a:pt x="25" y="27"/>
                      <a:pt x="25" y="27"/>
                      <a:pt x="25" y="27"/>
                    </a:cubicBezTo>
                    <a:cubicBezTo>
                      <a:pt x="24" y="27"/>
                      <a:pt x="24" y="27"/>
                      <a:pt x="24" y="26"/>
                    </a:cubicBezTo>
                    <a:cubicBezTo>
                      <a:pt x="24" y="26"/>
                      <a:pt x="24" y="26"/>
                      <a:pt x="24" y="26"/>
                    </a:cubicBezTo>
                    <a:cubicBezTo>
                      <a:pt x="24" y="26"/>
                      <a:pt x="24" y="26"/>
                      <a:pt x="24" y="26"/>
                    </a:cubicBezTo>
                    <a:cubicBezTo>
                      <a:pt x="23" y="26"/>
                      <a:pt x="23" y="25"/>
                      <a:pt x="22" y="25"/>
                    </a:cubicBezTo>
                    <a:cubicBezTo>
                      <a:pt x="22" y="25"/>
                      <a:pt x="22" y="25"/>
                      <a:pt x="22" y="25"/>
                    </a:cubicBezTo>
                    <a:cubicBezTo>
                      <a:pt x="22" y="25"/>
                      <a:pt x="22" y="25"/>
                      <a:pt x="22" y="25"/>
                    </a:cubicBezTo>
                    <a:cubicBezTo>
                      <a:pt x="22" y="25"/>
                      <a:pt x="22" y="24"/>
                      <a:pt x="21" y="24"/>
                    </a:cubicBezTo>
                    <a:cubicBezTo>
                      <a:pt x="21" y="24"/>
                      <a:pt x="21" y="24"/>
                      <a:pt x="21" y="24"/>
                    </a:cubicBezTo>
                    <a:cubicBezTo>
                      <a:pt x="19" y="22"/>
                      <a:pt x="16" y="21"/>
                      <a:pt x="14" y="20"/>
                    </a:cubicBezTo>
                    <a:cubicBezTo>
                      <a:pt x="13" y="19"/>
                      <a:pt x="12" y="19"/>
                      <a:pt x="11" y="18"/>
                    </a:cubicBezTo>
                    <a:cubicBezTo>
                      <a:pt x="11" y="18"/>
                      <a:pt x="11" y="18"/>
                      <a:pt x="11" y="18"/>
                    </a:cubicBezTo>
                    <a:cubicBezTo>
                      <a:pt x="11" y="18"/>
                      <a:pt x="11" y="18"/>
                      <a:pt x="11" y="18"/>
                    </a:cubicBezTo>
                    <a:cubicBezTo>
                      <a:pt x="9" y="18"/>
                      <a:pt x="8" y="17"/>
                      <a:pt x="6" y="17"/>
                    </a:cubicBezTo>
                    <a:cubicBezTo>
                      <a:pt x="15" y="5"/>
                      <a:pt x="15" y="5"/>
                      <a:pt x="15" y="5"/>
                    </a:cubicBezTo>
                    <a:cubicBezTo>
                      <a:pt x="16" y="5"/>
                      <a:pt x="16" y="4"/>
                      <a:pt x="16" y="4"/>
                    </a:cubicBezTo>
                    <a:cubicBezTo>
                      <a:pt x="17" y="4"/>
                      <a:pt x="17" y="4"/>
                      <a:pt x="17" y="4"/>
                    </a:cubicBezTo>
                    <a:cubicBezTo>
                      <a:pt x="17" y="4"/>
                      <a:pt x="17" y="4"/>
                      <a:pt x="17" y="4"/>
                    </a:cubicBezTo>
                    <a:cubicBezTo>
                      <a:pt x="17" y="4"/>
                      <a:pt x="17" y="4"/>
                      <a:pt x="17" y="4"/>
                    </a:cubicBezTo>
                    <a:cubicBezTo>
                      <a:pt x="17" y="4"/>
                      <a:pt x="17" y="4"/>
                      <a:pt x="18" y="4"/>
                    </a:cubicBezTo>
                    <a:cubicBezTo>
                      <a:pt x="18" y="4"/>
                      <a:pt x="18" y="4"/>
                      <a:pt x="18" y="4"/>
                    </a:cubicBezTo>
                    <a:moveTo>
                      <a:pt x="16" y="0"/>
                    </a:moveTo>
                    <a:cubicBezTo>
                      <a:pt x="16" y="0"/>
                      <a:pt x="15" y="1"/>
                      <a:pt x="14" y="1"/>
                    </a:cubicBezTo>
                    <a:cubicBezTo>
                      <a:pt x="13" y="2"/>
                      <a:pt x="13" y="2"/>
                      <a:pt x="12" y="3"/>
                    </a:cubicBezTo>
                    <a:cubicBezTo>
                      <a:pt x="0" y="18"/>
                      <a:pt x="0" y="18"/>
                      <a:pt x="0" y="18"/>
                    </a:cubicBezTo>
                    <a:cubicBezTo>
                      <a:pt x="0" y="18"/>
                      <a:pt x="0" y="18"/>
                      <a:pt x="0" y="18"/>
                    </a:cubicBezTo>
                    <a:cubicBezTo>
                      <a:pt x="0" y="19"/>
                      <a:pt x="0" y="19"/>
                      <a:pt x="0" y="20"/>
                    </a:cubicBezTo>
                    <a:cubicBezTo>
                      <a:pt x="0" y="20"/>
                      <a:pt x="0" y="21"/>
                      <a:pt x="0" y="21"/>
                    </a:cubicBezTo>
                    <a:cubicBezTo>
                      <a:pt x="1" y="21"/>
                      <a:pt x="1" y="21"/>
                      <a:pt x="1" y="21"/>
                    </a:cubicBezTo>
                    <a:cubicBezTo>
                      <a:pt x="1" y="21"/>
                      <a:pt x="1" y="22"/>
                      <a:pt x="1" y="22"/>
                    </a:cubicBezTo>
                    <a:cubicBezTo>
                      <a:pt x="1" y="22"/>
                      <a:pt x="2" y="22"/>
                      <a:pt x="2" y="22"/>
                    </a:cubicBezTo>
                    <a:cubicBezTo>
                      <a:pt x="2" y="22"/>
                      <a:pt x="2" y="22"/>
                      <a:pt x="3" y="22"/>
                    </a:cubicBezTo>
                    <a:cubicBezTo>
                      <a:pt x="3" y="22"/>
                      <a:pt x="3" y="22"/>
                      <a:pt x="3" y="21"/>
                    </a:cubicBezTo>
                    <a:cubicBezTo>
                      <a:pt x="3" y="21"/>
                      <a:pt x="3" y="21"/>
                      <a:pt x="3" y="21"/>
                    </a:cubicBezTo>
                    <a:cubicBezTo>
                      <a:pt x="3" y="21"/>
                      <a:pt x="4" y="21"/>
                      <a:pt x="5" y="21"/>
                    </a:cubicBezTo>
                    <a:cubicBezTo>
                      <a:pt x="5" y="21"/>
                      <a:pt x="5" y="21"/>
                      <a:pt x="5" y="21"/>
                    </a:cubicBezTo>
                    <a:cubicBezTo>
                      <a:pt x="5" y="21"/>
                      <a:pt x="5" y="21"/>
                      <a:pt x="5" y="21"/>
                    </a:cubicBezTo>
                    <a:cubicBezTo>
                      <a:pt x="5" y="21"/>
                      <a:pt x="5" y="21"/>
                      <a:pt x="5" y="21"/>
                    </a:cubicBezTo>
                    <a:cubicBezTo>
                      <a:pt x="5" y="21"/>
                      <a:pt x="5" y="21"/>
                      <a:pt x="5" y="21"/>
                    </a:cubicBezTo>
                    <a:cubicBezTo>
                      <a:pt x="6" y="21"/>
                      <a:pt x="9" y="22"/>
                      <a:pt x="12" y="23"/>
                    </a:cubicBezTo>
                    <a:cubicBezTo>
                      <a:pt x="15" y="25"/>
                      <a:pt x="18" y="27"/>
                      <a:pt x="22" y="29"/>
                    </a:cubicBezTo>
                    <a:cubicBezTo>
                      <a:pt x="22" y="29"/>
                      <a:pt x="22" y="30"/>
                      <a:pt x="22" y="30"/>
                    </a:cubicBezTo>
                    <a:cubicBezTo>
                      <a:pt x="22" y="30"/>
                      <a:pt x="22" y="30"/>
                      <a:pt x="22" y="30"/>
                    </a:cubicBezTo>
                    <a:cubicBezTo>
                      <a:pt x="22" y="30"/>
                      <a:pt x="22" y="30"/>
                      <a:pt x="22" y="30"/>
                    </a:cubicBezTo>
                    <a:cubicBezTo>
                      <a:pt x="22" y="30"/>
                      <a:pt x="22" y="30"/>
                      <a:pt x="22" y="30"/>
                    </a:cubicBezTo>
                    <a:cubicBezTo>
                      <a:pt x="22" y="30"/>
                      <a:pt x="22" y="30"/>
                      <a:pt x="22" y="30"/>
                    </a:cubicBezTo>
                    <a:cubicBezTo>
                      <a:pt x="22" y="30"/>
                      <a:pt x="22" y="30"/>
                      <a:pt x="22" y="30"/>
                    </a:cubicBezTo>
                    <a:cubicBezTo>
                      <a:pt x="22" y="30"/>
                      <a:pt x="22" y="30"/>
                      <a:pt x="22" y="30"/>
                    </a:cubicBezTo>
                    <a:cubicBezTo>
                      <a:pt x="24" y="32"/>
                      <a:pt x="27" y="34"/>
                      <a:pt x="28" y="36"/>
                    </a:cubicBezTo>
                    <a:cubicBezTo>
                      <a:pt x="29" y="37"/>
                      <a:pt x="30" y="38"/>
                      <a:pt x="31" y="39"/>
                    </a:cubicBezTo>
                    <a:cubicBezTo>
                      <a:pt x="33" y="41"/>
                      <a:pt x="34" y="44"/>
                      <a:pt x="34" y="45"/>
                    </a:cubicBezTo>
                    <a:cubicBezTo>
                      <a:pt x="34" y="45"/>
                      <a:pt x="34" y="45"/>
                      <a:pt x="34" y="45"/>
                    </a:cubicBezTo>
                    <a:cubicBezTo>
                      <a:pt x="34" y="45"/>
                      <a:pt x="34" y="45"/>
                      <a:pt x="34" y="45"/>
                    </a:cubicBezTo>
                    <a:cubicBezTo>
                      <a:pt x="34" y="45"/>
                      <a:pt x="34" y="45"/>
                      <a:pt x="34" y="45"/>
                    </a:cubicBezTo>
                    <a:cubicBezTo>
                      <a:pt x="34" y="46"/>
                      <a:pt x="34" y="46"/>
                      <a:pt x="34" y="46"/>
                    </a:cubicBezTo>
                    <a:cubicBezTo>
                      <a:pt x="33" y="46"/>
                      <a:pt x="33" y="46"/>
                      <a:pt x="33" y="46"/>
                    </a:cubicBezTo>
                    <a:cubicBezTo>
                      <a:pt x="33" y="46"/>
                      <a:pt x="33" y="46"/>
                      <a:pt x="33" y="46"/>
                    </a:cubicBezTo>
                    <a:cubicBezTo>
                      <a:pt x="33" y="46"/>
                      <a:pt x="33" y="46"/>
                      <a:pt x="33" y="46"/>
                    </a:cubicBezTo>
                    <a:cubicBezTo>
                      <a:pt x="33" y="46"/>
                      <a:pt x="33" y="46"/>
                      <a:pt x="33" y="46"/>
                    </a:cubicBezTo>
                    <a:cubicBezTo>
                      <a:pt x="33" y="46"/>
                      <a:pt x="33" y="46"/>
                      <a:pt x="33" y="46"/>
                    </a:cubicBezTo>
                    <a:cubicBezTo>
                      <a:pt x="33" y="47"/>
                      <a:pt x="34" y="47"/>
                      <a:pt x="34" y="48"/>
                    </a:cubicBezTo>
                    <a:cubicBezTo>
                      <a:pt x="34" y="48"/>
                      <a:pt x="34" y="48"/>
                      <a:pt x="34" y="48"/>
                    </a:cubicBezTo>
                    <a:cubicBezTo>
                      <a:pt x="34" y="48"/>
                      <a:pt x="34" y="48"/>
                      <a:pt x="34" y="48"/>
                    </a:cubicBezTo>
                    <a:cubicBezTo>
                      <a:pt x="35" y="48"/>
                      <a:pt x="35" y="49"/>
                      <a:pt x="36" y="49"/>
                    </a:cubicBezTo>
                    <a:cubicBezTo>
                      <a:pt x="36" y="49"/>
                      <a:pt x="36" y="49"/>
                      <a:pt x="36" y="49"/>
                    </a:cubicBezTo>
                    <a:cubicBezTo>
                      <a:pt x="36" y="48"/>
                      <a:pt x="37" y="48"/>
                      <a:pt x="37" y="48"/>
                    </a:cubicBezTo>
                    <a:cubicBezTo>
                      <a:pt x="37" y="48"/>
                      <a:pt x="37" y="48"/>
                      <a:pt x="37" y="48"/>
                    </a:cubicBezTo>
                    <a:cubicBezTo>
                      <a:pt x="50" y="32"/>
                      <a:pt x="50" y="32"/>
                      <a:pt x="50" y="32"/>
                    </a:cubicBezTo>
                    <a:cubicBezTo>
                      <a:pt x="50" y="31"/>
                      <a:pt x="51" y="31"/>
                      <a:pt x="51" y="30"/>
                    </a:cubicBezTo>
                    <a:cubicBezTo>
                      <a:pt x="51" y="30"/>
                      <a:pt x="51" y="29"/>
                      <a:pt x="51" y="28"/>
                    </a:cubicBezTo>
                    <a:cubicBezTo>
                      <a:pt x="51" y="28"/>
                      <a:pt x="51" y="27"/>
                      <a:pt x="51" y="26"/>
                    </a:cubicBezTo>
                    <a:cubicBezTo>
                      <a:pt x="51" y="26"/>
                      <a:pt x="51" y="25"/>
                      <a:pt x="50" y="25"/>
                    </a:cubicBezTo>
                    <a:cubicBezTo>
                      <a:pt x="50" y="25"/>
                      <a:pt x="50" y="25"/>
                      <a:pt x="50" y="25"/>
                    </a:cubicBezTo>
                    <a:cubicBezTo>
                      <a:pt x="50" y="24"/>
                      <a:pt x="49" y="23"/>
                      <a:pt x="48" y="22"/>
                    </a:cubicBezTo>
                    <a:cubicBezTo>
                      <a:pt x="48" y="21"/>
                      <a:pt x="47" y="21"/>
                      <a:pt x="47" y="20"/>
                    </a:cubicBezTo>
                    <a:cubicBezTo>
                      <a:pt x="47" y="20"/>
                      <a:pt x="47" y="20"/>
                      <a:pt x="47" y="20"/>
                    </a:cubicBezTo>
                    <a:cubicBezTo>
                      <a:pt x="47" y="20"/>
                      <a:pt x="47" y="20"/>
                      <a:pt x="47" y="20"/>
                    </a:cubicBezTo>
                    <a:cubicBezTo>
                      <a:pt x="47" y="20"/>
                      <a:pt x="47" y="20"/>
                      <a:pt x="47" y="20"/>
                    </a:cubicBezTo>
                    <a:cubicBezTo>
                      <a:pt x="46" y="19"/>
                      <a:pt x="46" y="18"/>
                      <a:pt x="45" y="18"/>
                    </a:cubicBezTo>
                    <a:cubicBezTo>
                      <a:pt x="45" y="17"/>
                      <a:pt x="45" y="17"/>
                      <a:pt x="44" y="17"/>
                    </a:cubicBezTo>
                    <a:cubicBezTo>
                      <a:pt x="42" y="14"/>
                      <a:pt x="40" y="12"/>
                      <a:pt x="37" y="10"/>
                    </a:cubicBezTo>
                    <a:cubicBezTo>
                      <a:pt x="34" y="7"/>
                      <a:pt x="31" y="5"/>
                      <a:pt x="28" y="4"/>
                    </a:cubicBezTo>
                    <a:cubicBezTo>
                      <a:pt x="26" y="3"/>
                      <a:pt x="25" y="3"/>
                      <a:pt x="24" y="2"/>
                    </a:cubicBezTo>
                    <a:cubicBezTo>
                      <a:pt x="24" y="2"/>
                      <a:pt x="23" y="2"/>
                      <a:pt x="23" y="2"/>
                    </a:cubicBezTo>
                    <a:cubicBezTo>
                      <a:pt x="21" y="1"/>
                      <a:pt x="20" y="1"/>
                      <a:pt x="19" y="1"/>
                    </a:cubicBezTo>
                    <a:cubicBezTo>
                      <a:pt x="19" y="1"/>
                      <a:pt x="19" y="1"/>
                      <a:pt x="19" y="1"/>
                    </a:cubicBezTo>
                    <a:cubicBezTo>
                      <a:pt x="18" y="0"/>
                      <a:pt x="17" y="0"/>
                      <a:pt x="17" y="0"/>
                    </a:cubicBezTo>
                    <a:cubicBezTo>
                      <a:pt x="17" y="0"/>
                      <a:pt x="16" y="0"/>
                      <a:pt x="16"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0" name="Freeform 13"/>
              <p:cNvSpPr>
                <a:spLocks noEditPoints="1"/>
              </p:cNvSpPr>
              <p:nvPr/>
            </p:nvSpPr>
            <p:spPr bwMode="auto">
              <a:xfrm>
                <a:off x="8339138" y="5707063"/>
                <a:ext cx="139700" cy="131763"/>
              </a:xfrm>
              <a:custGeom>
                <a:avLst/>
                <a:gdLst>
                  <a:gd name="T0" fmla="*/ 12 w 50"/>
                  <a:gd name="T1" fmla="*/ 7 h 47"/>
                  <a:gd name="T2" fmla="*/ 16 w 50"/>
                  <a:gd name="T3" fmla="*/ 13 h 47"/>
                  <a:gd name="T4" fmla="*/ 25 w 50"/>
                  <a:gd name="T5" fmla="*/ 23 h 47"/>
                  <a:gd name="T6" fmla="*/ 25 w 50"/>
                  <a:gd name="T7" fmla="*/ 23 h 47"/>
                  <a:gd name="T8" fmla="*/ 26 w 50"/>
                  <a:gd name="T9" fmla="*/ 23 h 47"/>
                  <a:gd name="T10" fmla="*/ 26 w 50"/>
                  <a:gd name="T11" fmla="*/ 23 h 47"/>
                  <a:gd name="T12" fmla="*/ 26 w 50"/>
                  <a:gd name="T13" fmla="*/ 23 h 47"/>
                  <a:gd name="T14" fmla="*/ 39 w 50"/>
                  <a:gd name="T15" fmla="*/ 31 h 47"/>
                  <a:gd name="T16" fmla="*/ 43 w 50"/>
                  <a:gd name="T17" fmla="*/ 32 h 47"/>
                  <a:gd name="T18" fmla="*/ 34 w 50"/>
                  <a:gd name="T19" fmla="*/ 43 h 47"/>
                  <a:gd name="T20" fmla="*/ 33 w 50"/>
                  <a:gd name="T21" fmla="*/ 43 h 47"/>
                  <a:gd name="T22" fmla="*/ 28 w 50"/>
                  <a:gd name="T23" fmla="*/ 42 h 47"/>
                  <a:gd name="T24" fmla="*/ 23 w 50"/>
                  <a:gd name="T25" fmla="*/ 40 h 47"/>
                  <a:gd name="T26" fmla="*/ 7 w 50"/>
                  <a:gd name="T27" fmla="*/ 26 h 47"/>
                  <a:gd name="T28" fmla="*/ 4 w 50"/>
                  <a:gd name="T29" fmla="*/ 18 h 47"/>
                  <a:gd name="T30" fmla="*/ 12 w 50"/>
                  <a:gd name="T31" fmla="*/ 7 h 47"/>
                  <a:gd name="T32" fmla="*/ 13 w 50"/>
                  <a:gd name="T33" fmla="*/ 1 h 47"/>
                  <a:gd name="T34" fmla="*/ 14 w 50"/>
                  <a:gd name="T35" fmla="*/ 2 h 47"/>
                  <a:gd name="T36" fmla="*/ 14 w 50"/>
                  <a:gd name="T37" fmla="*/ 2 h 47"/>
                  <a:gd name="T38" fmla="*/ 14 w 50"/>
                  <a:gd name="T39" fmla="*/ 0 h 47"/>
                  <a:gd name="T40" fmla="*/ 12 w 50"/>
                  <a:gd name="T41" fmla="*/ 1 h 47"/>
                  <a:gd name="T42" fmla="*/ 0 w 50"/>
                  <a:gd name="T43" fmla="*/ 17 h 47"/>
                  <a:gd name="T44" fmla="*/ 4 w 50"/>
                  <a:gd name="T45" fmla="*/ 28 h 47"/>
                  <a:gd name="T46" fmla="*/ 21 w 50"/>
                  <a:gd name="T47" fmla="*/ 43 h 47"/>
                  <a:gd name="T48" fmla="*/ 27 w 50"/>
                  <a:gd name="T49" fmla="*/ 46 h 47"/>
                  <a:gd name="T50" fmla="*/ 35 w 50"/>
                  <a:gd name="T51" fmla="*/ 46 h 47"/>
                  <a:gd name="T52" fmla="*/ 38 w 50"/>
                  <a:gd name="T53" fmla="*/ 45 h 47"/>
                  <a:gd name="T54" fmla="*/ 50 w 50"/>
                  <a:gd name="T55" fmla="*/ 29 h 47"/>
                  <a:gd name="T56" fmla="*/ 49 w 50"/>
                  <a:gd name="T57" fmla="*/ 27 h 47"/>
                  <a:gd name="T58" fmla="*/ 46 w 50"/>
                  <a:gd name="T59" fmla="*/ 27 h 47"/>
                  <a:gd name="T60" fmla="*/ 46 w 50"/>
                  <a:gd name="T61" fmla="*/ 28 h 47"/>
                  <a:gd name="T62" fmla="*/ 45 w 50"/>
                  <a:gd name="T63" fmla="*/ 28 h 47"/>
                  <a:gd name="T64" fmla="*/ 35 w 50"/>
                  <a:gd name="T65" fmla="*/ 25 h 47"/>
                  <a:gd name="T66" fmla="*/ 19 w 50"/>
                  <a:gd name="T67" fmla="*/ 10 h 47"/>
                  <a:gd name="T68" fmla="*/ 16 w 50"/>
                  <a:gd name="T69" fmla="*/ 4 h 47"/>
                  <a:gd name="T70" fmla="*/ 16 w 50"/>
                  <a:gd name="T71" fmla="*/ 3 h 47"/>
                  <a:gd name="T72" fmla="*/ 16 w 50"/>
                  <a:gd name="T73" fmla="*/ 3 h 47"/>
                  <a:gd name="T74" fmla="*/ 16 w 50"/>
                  <a:gd name="T75" fmla="*/ 0 h 47"/>
                  <a:gd name="T76" fmla="*/ 15 w 50"/>
                  <a:gd name="T77"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0" h="47">
                    <a:moveTo>
                      <a:pt x="12" y="7"/>
                    </a:moveTo>
                    <a:cubicBezTo>
                      <a:pt x="12" y="7"/>
                      <a:pt x="12" y="7"/>
                      <a:pt x="12" y="7"/>
                    </a:cubicBezTo>
                    <a:cubicBezTo>
                      <a:pt x="13" y="8"/>
                      <a:pt x="13" y="9"/>
                      <a:pt x="13" y="9"/>
                    </a:cubicBezTo>
                    <a:cubicBezTo>
                      <a:pt x="14" y="10"/>
                      <a:pt x="15" y="12"/>
                      <a:pt x="16" y="13"/>
                    </a:cubicBezTo>
                    <a:cubicBezTo>
                      <a:pt x="18" y="16"/>
                      <a:pt x="21" y="19"/>
                      <a:pt x="25" y="22"/>
                    </a:cubicBezTo>
                    <a:cubicBezTo>
                      <a:pt x="25" y="22"/>
                      <a:pt x="25" y="23"/>
                      <a:pt x="25" y="23"/>
                    </a:cubicBezTo>
                    <a:cubicBezTo>
                      <a:pt x="25" y="23"/>
                      <a:pt x="25" y="23"/>
                      <a:pt x="25" y="23"/>
                    </a:cubicBezTo>
                    <a:cubicBezTo>
                      <a:pt x="25" y="23"/>
                      <a:pt x="25" y="23"/>
                      <a:pt x="25" y="23"/>
                    </a:cubicBezTo>
                    <a:cubicBezTo>
                      <a:pt x="25" y="23"/>
                      <a:pt x="25" y="23"/>
                      <a:pt x="25"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8" y="25"/>
                      <a:pt x="31" y="27"/>
                      <a:pt x="33" y="28"/>
                    </a:cubicBezTo>
                    <a:cubicBezTo>
                      <a:pt x="35" y="29"/>
                      <a:pt x="37" y="30"/>
                      <a:pt x="39" y="31"/>
                    </a:cubicBezTo>
                    <a:cubicBezTo>
                      <a:pt x="40" y="31"/>
                      <a:pt x="42" y="32"/>
                      <a:pt x="43" y="32"/>
                    </a:cubicBezTo>
                    <a:cubicBezTo>
                      <a:pt x="43" y="32"/>
                      <a:pt x="43" y="32"/>
                      <a:pt x="43" y="32"/>
                    </a:cubicBezTo>
                    <a:cubicBezTo>
                      <a:pt x="35" y="42"/>
                      <a:pt x="35" y="42"/>
                      <a:pt x="35" y="42"/>
                    </a:cubicBezTo>
                    <a:cubicBezTo>
                      <a:pt x="35" y="42"/>
                      <a:pt x="34" y="42"/>
                      <a:pt x="34" y="43"/>
                    </a:cubicBezTo>
                    <a:cubicBezTo>
                      <a:pt x="34" y="43"/>
                      <a:pt x="34" y="43"/>
                      <a:pt x="34" y="43"/>
                    </a:cubicBezTo>
                    <a:cubicBezTo>
                      <a:pt x="34" y="43"/>
                      <a:pt x="33" y="43"/>
                      <a:pt x="33" y="43"/>
                    </a:cubicBezTo>
                    <a:cubicBezTo>
                      <a:pt x="33" y="43"/>
                      <a:pt x="33" y="43"/>
                      <a:pt x="33" y="43"/>
                    </a:cubicBezTo>
                    <a:cubicBezTo>
                      <a:pt x="32" y="43"/>
                      <a:pt x="30" y="43"/>
                      <a:pt x="28" y="42"/>
                    </a:cubicBezTo>
                    <a:cubicBezTo>
                      <a:pt x="27" y="41"/>
                      <a:pt x="25" y="41"/>
                      <a:pt x="23" y="40"/>
                    </a:cubicBezTo>
                    <a:cubicBezTo>
                      <a:pt x="23" y="40"/>
                      <a:pt x="23" y="40"/>
                      <a:pt x="23" y="40"/>
                    </a:cubicBezTo>
                    <a:cubicBezTo>
                      <a:pt x="21" y="38"/>
                      <a:pt x="18" y="37"/>
                      <a:pt x="16" y="35"/>
                    </a:cubicBezTo>
                    <a:cubicBezTo>
                      <a:pt x="12" y="32"/>
                      <a:pt x="9" y="28"/>
                      <a:pt x="7" y="26"/>
                    </a:cubicBezTo>
                    <a:cubicBezTo>
                      <a:pt x="5" y="23"/>
                      <a:pt x="4" y="20"/>
                      <a:pt x="4" y="19"/>
                    </a:cubicBezTo>
                    <a:cubicBezTo>
                      <a:pt x="4" y="19"/>
                      <a:pt x="4" y="19"/>
                      <a:pt x="4" y="18"/>
                    </a:cubicBezTo>
                    <a:cubicBezTo>
                      <a:pt x="4" y="18"/>
                      <a:pt x="4" y="18"/>
                      <a:pt x="4" y="17"/>
                    </a:cubicBezTo>
                    <a:cubicBezTo>
                      <a:pt x="12" y="7"/>
                      <a:pt x="12" y="7"/>
                      <a:pt x="12" y="7"/>
                    </a:cubicBezTo>
                    <a:moveTo>
                      <a:pt x="14" y="2"/>
                    </a:moveTo>
                    <a:cubicBezTo>
                      <a:pt x="13" y="1"/>
                      <a:pt x="13" y="1"/>
                      <a:pt x="13" y="1"/>
                    </a:cubicBezTo>
                    <a:cubicBezTo>
                      <a:pt x="14" y="2"/>
                      <a:pt x="14" y="2"/>
                      <a:pt x="14" y="2"/>
                    </a:cubicBezTo>
                    <a:moveTo>
                      <a:pt x="14" y="2"/>
                    </a:moveTo>
                    <a:cubicBezTo>
                      <a:pt x="16" y="0"/>
                      <a:pt x="16" y="0"/>
                      <a:pt x="16" y="0"/>
                    </a:cubicBezTo>
                    <a:cubicBezTo>
                      <a:pt x="14" y="2"/>
                      <a:pt x="14" y="2"/>
                      <a:pt x="14" y="2"/>
                    </a:cubicBezTo>
                    <a:moveTo>
                      <a:pt x="14" y="0"/>
                    </a:moveTo>
                    <a:cubicBezTo>
                      <a:pt x="14" y="0"/>
                      <a:pt x="14" y="0"/>
                      <a:pt x="14" y="0"/>
                    </a:cubicBezTo>
                    <a:cubicBezTo>
                      <a:pt x="13" y="0"/>
                      <a:pt x="13" y="0"/>
                      <a:pt x="12" y="1"/>
                    </a:cubicBezTo>
                    <a:cubicBezTo>
                      <a:pt x="12" y="1"/>
                      <a:pt x="12" y="1"/>
                      <a:pt x="12" y="1"/>
                    </a:cubicBezTo>
                    <a:cubicBezTo>
                      <a:pt x="0" y="16"/>
                      <a:pt x="0" y="16"/>
                      <a:pt x="0" y="16"/>
                    </a:cubicBezTo>
                    <a:cubicBezTo>
                      <a:pt x="0" y="16"/>
                      <a:pt x="0" y="17"/>
                      <a:pt x="0" y="17"/>
                    </a:cubicBezTo>
                    <a:cubicBezTo>
                      <a:pt x="0" y="18"/>
                      <a:pt x="0" y="18"/>
                      <a:pt x="0" y="19"/>
                    </a:cubicBezTo>
                    <a:cubicBezTo>
                      <a:pt x="0" y="22"/>
                      <a:pt x="1" y="25"/>
                      <a:pt x="4" y="28"/>
                    </a:cubicBezTo>
                    <a:cubicBezTo>
                      <a:pt x="6" y="31"/>
                      <a:pt x="9" y="35"/>
                      <a:pt x="13" y="38"/>
                    </a:cubicBezTo>
                    <a:cubicBezTo>
                      <a:pt x="16" y="40"/>
                      <a:pt x="19" y="42"/>
                      <a:pt x="21" y="43"/>
                    </a:cubicBezTo>
                    <a:cubicBezTo>
                      <a:pt x="21" y="43"/>
                      <a:pt x="21" y="43"/>
                      <a:pt x="21" y="43"/>
                    </a:cubicBezTo>
                    <a:cubicBezTo>
                      <a:pt x="23" y="44"/>
                      <a:pt x="25" y="45"/>
                      <a:pt x="27" y="46"/>
                    </a:cubicBezTo>
                    <a:cubicBezTo>
                      <a:pt x="29" y="46"/>
                      <a:pt x="31" y="47"/>
                      <a:pt x="33" y="47"/>
                    </a:cubicBezTo>
                    <a:cubicBezTo>
                      <a:pt x="34" y="47"/>
                      <a:pt x="34" y="47"/>
                      <a:pt x="35" y="46"/>
                    </a:cubicBezTo>
                    <a:cubicBezTo>
                      <a:pt x="36" y="46"/>
                      <a:pt x="36" y="46"/>
                      <a:pt x="36" y="46"/>
                    </a:cubicBezTo>
                    <a:cubicBezTo>
                      <a:pt x="37" y="46"/>
                      <a:pt x="37" y="46"/>
                      <a:pt x="38" y="45"/>
                    </a:cubicBezTo>
                    <a:cubicBezTo>
                      <a:pt x="50" y="30"/>
                      <a:pt x="50" y="30"/>
                      <a:pt x="50" y="30"/>
                    </a:cubicBezTo>
                    <a:cubicBezTo>
                      <a:pt x="50" y="30"/>
                      <a:pt x="50" y="29"/>
                      <a:pt x="50" y="29"/>
                    </a:cubicBezTo>
                    <a:cubicBezTo>
                      <a:pt x="50" y="28"/>
                      <a:pt x="50" y="28"/>
                      <a:pt x="49" y="27"/>
                    </a:cubicBezTo>
                    <a:cubicBezTo>
                      <a:pt x="49" y="27"/>
                      <a:pt x="49" y="27"/>
                      <a:pt x="49" y="27"/>
                    </a:cubicBezTo>
                    <a:cubicBezTo>
                      <a:pt x="49" y="27"/>
                      <a:pt x="48" y="27"/>
                      <a:pt x="48" y="27"/>
                    </a:cubicBezTo>
                    <a:cubicBezTo>
                      <a:pt x="47" y="27"/>
                      <a:pt x="47" y="27"/>
                      <a:pt x="46" y="27"/>
                    </a:cubicBezTo>
                    <a:cubicBezTo>
                      <a:pt x="46" y="27"/>
                      <a:pt x="46" y="27"/>
                      <a:pt x="46" y="27"/>
                    </a:cubicBezTo>
                    <a:cubicBezTo>
                      <a:pt x="46" y="28"/>
                      <a:pt x="46" y="28"/>
                      <a:pt x="46" y="28"/>
                    </a:cubicBezTo>
                    <a:cubicBezTo>
                      <a:pt x="46" y="28"/>
                      <a:pt x="45" y="28"/>
                      <a:pt x="45" y="28"/>
                    </a:cubicBezTo>
                    <a:cubicBezTo>
                      <a:pt x="45" y="28"/>
                      <a:pt x="45" y="28"/>
                      <a:pt x="45" y="28"/>
                    </a:cubicBezTo>
                    <a:cubicBezTo>
                      <a:pt x="44" y="28"/>
                      <a:pt x="42" y="27"/>
                      <a:pt x="40" y="27"/>
                    </a:cubicBezTo>
                    <a:cubicBezTo>
                      <a:pt x="39" y="26"/>
                      <a:pt x="37" y="26"/>
                      <a:pt x="35" y="25"/>
                    </a:cubicBezTo>
                    <a:cubicBezTo>
                      <a:pt x="33" y="23"/>
                      <a:pt x="30" y="21"/>
                      <a:pt x="28" y="19"/>
                    </a:cubicBezTo>
                    <a:cubicBezTo>
                      <a:pt x="24" y="16"/>
                      <a:pt x="21" y="13"/>
                      <a:pt x="19" y="10"/>
                    </a:cubicBezTo>
                    <a:cubicBezTo>
                      <a:pt x="17" y="8"/>
                      <a:pt x="16" y="5"/>
                      <a:pt x="16" y="4"/>
                    </a:cubicBezTo>
                    <a:cubicBezTo>
                      <a:pt x="16" y="4"/>
                      <a:pt x="16" y="4"/>
                      <a:pt x="16" y="4"/>
                    </a:cubicBezTo>
                    <a:cubicBezTo>
                      <a:pt x="16" y="4"/>
                      <a:pt x="16" y="4"/>
                      <a:pt x="16" y="4"/>
                    </a:cubicBezTo>
                    <a:cubicBezTo>
                      <a:pt x="16" y="4"/>
                      <a:pt x="16" y="3"/>
                      <a:pt x="16" y="3"/>
                    </a:cubicBezTo>
                    <a:cubicBezTo>
                      <a:pt x="16" y="3"/>
                      <a:pt x="16" y="3"/>
                      <a:pt x="16" y="3"/>
                    </a:cubicBezTo>
                    <a:cubicBezTo>
                      <a:pt x="16" y="3"/>
                      <a:pt x="16" y="3"/>
                      <a:pt x="16" y="3"/>
                    </a:cubicBezTo>
                    <a:cubicBezTo>
                      <a:pt x="16" y="3"/>
                      <a:pt x="16" y="3"/>
                      <a:pt x="16" y="3"/>
                    </a:cubicBezTo>
                    <a:cubicBezTo>
                      <a:pt x="16" y="2"/>
                      <a:pt x="16" y="1"/>
                      <a:pt x="16" y="0"/>
                    </a:cubicBezTo>
                    <a:cubicBezTo>
                      <a:pt x="16" y="0"/>
                      <a:pt x="16" y="0"/>
                      <a:pt x="16" y="0"/>
                    </a:cubicBezTo>
                    <a:cubicBezTo>
                      <a:pt x="15" y="0"/>
                      <a:pt x="15" y="0"/>
                      <a:pt x="15" y="0"/>
                    </a:cubicBezTo>
                    <a:cubicBezTo>
                      <a:pt x="15" y="0"/>
                      <a:pt x="14" y="0"/>
                      <a:pt x="1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219" name="组合 218"/>
            <p:cNvGrpSpPr/>
            <p:nvPr/>
          </p:nvGrpSpPr>
          <p:grpSpPr>
            <a:xfrm>
              <a:off x="312738" y="3740878"/>
              <a:ext cx="484188" cy="568325"/>
              <a:chOff x="2166938" y="3829050"/>
              <a:chExt cx="484188" cy="568325"/>
            </a:xfrm>
          </p:grpSpPr>
          <p:sp>
            <p:nvSpPr>
              <p:cNvPr id="627" name="Freeform 14"/>
              <p:cNvSpPr>
                <a:spLocks noEditPoints="1"/>
              </p:cNvSpPr>
              <p:nvPr/>
            </p:nvSpPr>
            <p:spPr bwMode="auto">
              <a:xfrm>
                <a:off x="2573338" y="3829050"/>
                <a:ext cx="73025" cy="66675"/>
              </a:xfrm>
              <a:custGeom>
                <a:avLst/>
                <a:gdLst>
                  <a:gd name="T0" fmla="*/ 21 w 26"/>
                  <a:gd name="T1" fmla="*/ 22 h 24"/>
                  <a:gd name="T2" fmla="*/ 22 w 26"/>
                  <a:gd name="T3" fmla="*/ 24 h 24"/>
                  <a:gd name="T4" fmla="*/ 21 w 26"/>
                  <a:gd name="T5" fmla="*/ 22 h 24"/>
                  <a:gd name="T6" fmla="*/ 7 w 26"/>
                  <a:gd name="T7" fmla="*/ 0 h 24"/>
                  <a:gd name="T8" fmla="*/ 0 w 26"/>
                  <a:gd name="T9" fmla="*/ 1 h 24"/>
                  <a:gd name="T10" fmla="*/ 1 w 26"/>
                  <a:gd name="T11" fmla="*/ 2 h 24"/>
                  <a:gd name="T12" fmla="*/ 5 w 26"/>
                  <a:gd name="T13" fmla="*/ 4 h 24"/>
                  <a:gd name="T14" fmla="*/ 7 w 26"/>
                  <a:gd name="T15" fmla="*/ 4 h 24"/>
                  <a:gd name="T16" fmla="*/ 7 w 26"/>
                  <a:gd name="T17" fmla="*/ 4 h 24"/>
                  <a:gd name="T18" fmla="*/ 17 w 26"/>
                  <a:gd name="T19" fmla="*/ 8 h 24"/>
                  <a:gd name="T20" fmla="*/ 21 w 26"/>
                  <a:gd name="T21" fmla="*/ 17 h 24"/>
                  <a:gd name="T22" fmla="*/ 24 w 26"/>
                  <a:gd name="T23" fmla="*/ 20 h 24"/>
                  <a:gd name="T24" fmla="*/ 24 w 26"/>
                  <a:gd name="T25" fmla="*/ 20 h 24"/>
                  <a:gd name="T26" fmla="*/ 25 w 26"/>
                  <a:gd name="T27" fmla="*/ 21 h 24"/>
                  <a:gd name="T28" fmla="*/ 26 w 26"/>
                  <a:gd name="T29" fmla="*/ 18 h 24"/>
                  <a:gd name="T30" fmla="*/ 7 w 26"/>
                  <a:gd name="T31"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6" h="24">
                    <a:moveTo>
                      <a:pt x="21" y="22"/>
                    </a:moveTo>
                    <a:cubicBezTo>
                      <a:pt x="21" y="23"/>
                      <a:pt x="21" y="24"/>
                      <a:pt x="22" y="24"/>
                    </a:cubicBezTo>
                    <a:cubicBezTo>
                      <a:pt x="22" y="24"/>
                      <a:pt x="21" y="23"/>
                      <a:pt x="21" y="22"/>
                    </a:cubicBezTo>
                    <a:moveTo>
                      <a:pt x="7" y="0"/>
                    </a:moveTo>
                    <a:cubicBezTo>
                      <a:pt x="5" y="0"/>
                      <a:pt x="2" y="0"/>
                      <a:pt x="0" y="1"/>
                    </a:cubicBezTo>
                    <a:cubicBezTo>
                      <a:pt x="0" y="2"/>
                      <a:pt x="0" y="2"/>
                      <a:pt x="1" y="2"/>
                    </a:cubicBezTo>
                    <a:cubicBezTo>
                      <a:pt x="2" y="3"/>
                      <a:pt x="4" y="3"/>
                      <a:pt x="5" y="4"/>
                    </a:cubicBezTo>
                    <a:cubicBezTo>
                      <a:pt x="6" y="4"/>
                      <a:pt x="7" y="4"/>
                      <a:pt x="7" y="4"/>
                    </a:cubicBezTo>
                    <a:cubicBezTo>
                      <a:pt x="7" y="4"/>
                      <a:pt x="7" y="4"/>
                      <a:pt x="7" y="4"/>
                    </a:cubicBezTo>
                    <a:cubicBezTo>
                      <a:pt x="11" y="4"/>
                      <a:pt x="15" y="5"/>
                      <a:pt x="17" y="8"/>
                    </a:cubicBezTo>
                    <a:cubicBezTo>
                      <a:pt x="20" y="10"/>
                      <a:pt x="21" y="13"/>
                      <a:pt x="21" y="17"/>
                    </a:cubicBezTo>
                    <a:cubicBezTo>
                      <a:pt x="22" y="18"/>
                      <a:pt x="23" y="19"/>
                      <a:pt x="24" y="20"/>
                    </a:cubicBezTo>
                    <a:cubicBezTo>
                      <a:pt x="24" y="20"/>
                      <a:pt x="24" y="20"/>
                      <a:pt x="24" y="20"/>
                    </a:cubicBezTo>
                    <a:cubicBezTo>
                      <a:pt x="24" y="20"/>
                      <a:pt x="25" y="21"/>
                      <a:pt x="25" y="21"/>
                    </a:cubicBezTo>
                    <a:cubicBezTo>
                      <a:pt x="25" y="20"/>
                      <a:pt x="26" y="19"/>
                      <a:pt x="26" y="18"/>
                    </a:cubicBezTo>
                    <a:cubicBezTo>
                      <a:pt x="25" y="8"/>
                      <a:pt x="17" y="0"/>
                      <a:pt x="7"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8" name="Freeform 15"/>
              <p:cNvSpPr>
                <a:spLocks noEditPoints="1"/>
              </p:cNvSpPr>
              <p:nvPr/>
            </p:nvSpPr>
            <p:spPr bwMode="auto">
              <a:xfrm>
                <a:off x="2478088" y="3878263"/>
                <a:ext cx="134938" cy="120650"/>
              </a:xfrm>
              <a:custGeom>
                <a:avLst/>
                <a:gdLst>
                  <a:gd name="T0" fmla="*/ 34 w 48"/>
                  <a:gd name="T1" fmla="*/ 41 h 43"/>
                  <a:gd name="T2" fmla="*/ 34 w 48"/>
                  <a:gd name="T3" fmla="*/ 41 h 43"/>
                  <a:gd name="T4" fmla="*/ 34 w 48"/>
                  <a:gd name="T5" fmla="*/ 40 h 43"/>
                  <a:gd name="T6" fmla="*/ 38 w 48"/>
                  <a:gd name="T7" fmla="*/ 40 h 43"/>
                  <a:gd name="T8" fmla="*/ 38 w 48"/>
                  <a:gd name="T9" fmla="*/ 41 h 43"/>
                  <a:gd name="T10" fmla="*/ 41 w 48"/>
                  <a:gd name="T11" fmla="*/ 39 h 43"/>
                  <a:gd name="T12" fmla="*/ 40 w 48"/>
                  <a:gd name="T13" fmla="*/ 39 h 43"/>
                  <a:gd name="T14" fmla="*/ 38 w 48"/>
                  <a:gd name="T15" fmla="*/ 38 h 43"/>
                  <a:gd name="T16" fmla="*/ 28 w 48"/>
                  <a:gd name="T17" fmla="*/ 31 h 43"/>
                  <a:gd name="T18" fmla="*/ 34 w 48"/>
                  <a:gd name="T19" fmla="*/ 40 h 43"/>
                  <a:gd name="T20" fmla="*/ 28 w 48"/>
                  <a:gd name="T21" fmla="*/ 31 h 43"/>
                  <a:gd name="T22" fmla="*/ 45 w 48"/>
                  <a:gd name="T23" fmla="*/ 31 h 43"/>
                  <a:gd name="T24" fmla="*/ 45 w 48"/>
                  <a:gd name="T25" fmla="*/ 34 h 43"/>
                  <a:gd name="T26" fmla="*/ 48 w 48"/>
                  <a:gd name="T27" fmla="*/ 29 h 43"/>
                  <a:gd name="T28" fmla="*/ 47 w 48"/>
                  <a:gd name="T29" fmla="*/ 30 h 43"/>
                  <a:gd name="T30" fmla="*/ 45 w 48"/>
                  <a:gd name="T31" fmla="*/ 29 h 43"/>
                  <a:gd name="T32" fmla="*/ 45 w 48"/>
                  <a:gd name="T33" fmla="*/ 26 h 43"/>
                  <a:gd name="T34" fmla="*/ 45 w 48"/>
                  <a:gd name="T35" fmla="*/ 27 h 43"/>
                  <a:gd name="T36" fmla="*/ 44 w 48"/>
                  <a:gd name="T37" fmla="*/ 28 h 43"/>
                  <a:gd name="T38" fmla="*/ 45 w 48"/>
                  <a:gd name="T39" fmla="*/ 27 h 43"/>
                  <a:gd name="T40" fmla="*/ 4 w 48"/>
                  <a:gd name="T41" fmla="*/ 17 h 43"/>
                  <a:gd name="T42" fmla="*/ 3 w 48"/>
                  <a:gd name="T43" fmla="*/ 17 h 43"/>
                  <a:gd name="T44" fmla="*/ 3 w 48"/>
                  <a:gd name="T45" fmla="*/ 17 h 43"/>
                  <a:gd name="T46" fmla="*/ 5 w 48"/>
                  <a:gd name="T47" fmla="*/ 16 h 43"/>
                  <a:gd name="T48" fmla="*/ 5 w 48"/>
                  <a:gd name="T49" fmla="*/ 16 h 43"/>
                  <a:gd name="T50" fmla="*/ 5 w 48"/>
                  <a:gd name="T51" fmla="*/ 16 h 43"/>
                  <a:gd name="T52" fmla="*/ 12 w 48"/>
                  <a:gd name="T53" fmla="*/ 18 h 43"/>
                  <a:gd name="T54" fmla="*/ 22 w 48"/>
                  <a:gd name="T55" fmla="*/ 25 h 43"/>
                  <a:gd name="T56" fmla="*/ 5 w 48"/>
                  <a:gd name="T57" fmla="*/ 16 h 43"/>
                  <a:gd name="T58" fmla="*/ 33 w 48"/>
                  <a:gd name="T59" fmla="*/ 11 h 43"/>
                  <a:gd name="T60" fmla="*/ 33 w 48"/>
                  <a:gd name="T61" fmla="*/ 11 h 43"/>
                  <a:gd name="T62" fmla="*/ 33 w 48"/>
                  <a:gd name="T63" fmla="*/ 11 h 43"/>
                  <a:gd name="T64" fmla="*/ 33 w 48"/>
                  <a:gd name="T65" fmla="*/ 11 h 43"/>
                  <a:gd name="T66" fmla="*/ 42 w 48"/>
                  <a:gd name="T67" fmla="*/ 15 h 43"/>
                  <a:gd name="T68" fmla="*/ 48 w 48"/>
                  <a:gd name="T69" fmla="*/ 23 h 43"/>
                  <a:gd name="T70" fmla="*/ 45 w 48"/>
                  <a:gd name="T71" fmla="*/ 18 h 43"/>
                  <a:gd name="T72" fmla="*/ 36 w 48"/>
                  <a:gd name="T73" fmla="*/ 9 h 43"/>
                  <a:gd name="T74" fmla="*/ 36 w 48"/>
                  <a:gd name="T75" fmla="*/ 9 h 43"/>
                  <a:gd name="T76" fmla="*/ 22 w 48"/>
                  <a:gd name="T77" fmla="*/ 5 h 43"/>
                  <a:gd name="T78" fmla="*/ 22 w 48"/>
                  <a:gd name="T79" fmla="*/ 5 h 43"/>
                  <a:gd name="T80" fmla="*/ 22 w 48"/>
                  <a:gd name="T81" fmla="*/ 5 h 43"/>
                  <a:gd name="T82" fmla="*/ 22 w 48"/>
                  <a:gd name="T83" fmla="*/ 4 h 43"/>
                  <a:gd name="T84" fmla="*/ 22 w 48"/>
                  <a:gd name="T85" fmla="*/ 4 h 43"/>
                  <a:gd name="T86" fmla="*/ 22 w 48"/>
                  <a:gd name="T87" fmla="*/ 4 h 43"/>
                  <a:gd name="T88" fmla="*/ 22 w 48"/>
                  <a:gd name="T89" fmla="*/ 4 h 43"/>
                  <a:gd name="T90" fmla="*/ 16 w 48"/>
                  <a:gd name="T91" fmla="*/ 3 h 43"/>
                  <a:gd name="T92" fmla="*/ 16 w 48"/>
                  <a:gd name="T93" fmla="*/ 3 h 43"/>
                  <a:gd name="T94" fmla="*/ 14 w 48"/>
                  <a:gd name="T95" fmla="*/ 3 h 43"/>
                  <a:gd name="T96" fmla="*/ 14 w 48"/>
                  <a:gd name="T97" fmla="*/ 3 h 43"/>
                  <a:gd name="T98" fmla="*/ 16 w 48"/>
                  <a:gd name="T99" fmla="*/ 3 h 43"/>
                  <a:gd name="T100" fmla="*/ 21 w 48"/>
                  <a:gd name="T101" fmla="*/ 4 h 43"/>
                  <a:gd name="T102" fmla="*/ 23 w 48"/>
                  <a:gd name="T103" fmla="*/ 1 h 43"/>
                  <a:gd name="T104" fmla="*/ 23 w 48"/>
                  <a:gd name="T105" fmla="*/ 1 h 43"/>
                  <a:gd name="T106" fmla="*/ 0 w 48"/>
                  <a:gd name="T107" fmla="*/ 13 h 43"/>
                  <a:gd name="T108" fmla="*/ 2 w 48"/>
                  <a:gd name="T109" fmla="*/ 13 h 43"/>
                  <a:gd name="T110" fmla="*/ 5 w 48"/>
                  <a:gd name="T111" fmla="*/ 12 h 43"/>
                  <a:gd name="T112" fmla="*/ 5 w 48"/>
                  <a:gd name="T113" fmla="*/ 12 h 43"/>
                  <a:gd name="T114" fmla="*/ 4 w 48"/>
                  <a:gd name="T115" fmla="*/ 9 h 43"/>
                  <a:gd name="T116" fmla="*/ 9 w 48"/>
                  <a:gd name="T117" fmla="*/ 4 h 43"/>
                  <a:gd name="T118" fmla="*/ 9 w 48"/>
                  <a:gd name="T119" fmla="*/ 4 h 43"/>
                  <a:gd name="T120" fmla="*/ 12 w 48"/>
                  <a:gd name="T121" fmla="*/ 3 h 43"/>
                  <a:gd name="T122" fmla="*/ 11 w 48"/>
                  <a:gd name="T123" fmla="*/ 3 h 43"/>
                  <a:gd name="T124" fmla="*/ 11 w 48"/>
                  <a:gd name="T125"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8" h="43">
                    <a:moveTo>
                      <a:pt x="34" y="40"/>
                    </a:moveTo>
                    <a:cubicBezTo>
                      <a:pt x="34" y="41"/>
                      <a:pt x="34" y="41"/>
                      <a:pt x="34" y="41"/>
                    </a:cubicBezTo>
                    <a:cubicBezTo>
                      <a:pt x="34" y="41"/>
                      <a:pt x="34" y="41"/>
                      <a:pt x="34" y="41"/>
                    </a:cubicBezTo>
                    <a:cubicBezTo>
                      <a:pt x="34" y="41"/>
                      <a:pt x="34" y="41"/>
                      <a:pt x="34" y="41"/>
                    </a:cubicBezTo>
                    <a:cubicBezTo>
                      <a:pt x="34" y="41"/>
                      <a:pt x="34" y="41"/>
                      <a:pt x="34" y="41"/>
                    </a:cubicBezTo>
                    <a:cubicBezTo>
                      <a:pt x="34" y="40"/>
                      <a:pt x="34" y="40"/>
                      <a:pt x="34" y="40"/>
                    </a:cubicBezTo>
                    <a:moveTo>
                      <a:pt x="38" y="38"/>
                    </a:moveTo>
                    <a:cubicBezTo>
                      <a:pt x="38" y="39"/>
                      <a:pt x="38" y="39"/>
                      <a:pt x="38" y="40"/>
                    </a:cubicBezTo>
                    <a:cubicBezTo>
                      <a:pt x="38" y="40"/>
                      <a:pt x="38" y="41"/>
                      <a:pt x="38" y="41"/>
                    </a:cubicBezTo>
                    <a:cubicBezTo>
                      <a:pt x="38" y="41"/>
                      <a:pt x="38" y="41"/>
                      <a:pt x="38" y="41"/>
                    </a:cubicBezTo>
                    <a:cubicBezTo>
                      <a:pt x="38" y="42"/>
                      <a:pt x="38" y="42"/>
                      <a:pt x="38" y="43"/>
                    </a:cubicBezTo>
                    <a:cubicBezTo>
                      <a:pt x="41" y="39"/>
                      <a:pt x="41" y="39"/>
                      <a:pt x="41" y="39"/>
                    </a:cubicBezTo>
                    <a:cubicBezTo>
                      <a:pt x="41" y="39"/>
                      <a:pt x="40" y="39"/>
                      <a:pt x="40" y="39"/>
                    </a:cubicBezTo>
                    <a:cubicBezTo>
                      <a:pt x="40" y="39"/>
                      <a:pt x="40" y="39"/>
                      <a:pt x="40" y="39"/>
                    </a:cubicBezTo>
                    <a:cubicBezTo>
                      <a:pt x="39" y="39"/>
                      <a:pt x="39" y="39"/>
                      <a:pt x="38" y="39"/>
                    </a:cubicBezTo>
                    <a:cubicBezTo>
                      <a:pt x="38" y="38"/>
                      <a:pt x="38" y="38"/>
                      <a:pt x="38" y="38"/>
                    </a:cubicBezTo>
                    <a:cubicBezTo>
                      <a:pt x="38" y="38"/>
                      <a:pt x="38" y="38"/>
                      <a:pt x="38" y="38"/>
                    </a:cubicBezTo>
                    <a:moveTo>
                      <a:pt x="28" y="31"/>
                    </a:moveTo>
                    <a:cubicBezTo>
                      <a:pt x="29" y="32"/>
                      <a:pt x="30" y="33"/>
                      <a:pt x="31" y="34"/>
                    </a:cubicBezTo>
                    <a:cubicBezTo>
                      <a:pt x="33" y="36"/>
                      <a:pt x="34" y="39"/>
                      <a:pt x="34" y="40"/>
                    </a:cubicBezTo>
                    <a:cubicBezTo>
                      <a:pt x="34" y="39"/>
                      <a:pt x="33" y="36"/>
                      <a:pt x="31" y="34"/>
                    </a:cubicBezTo>
                    <a:cubicBezTo>
                      <a:pt x="30" y="33"/>
                      <a:pt x="29" y="32"/>
                      <a:pt x="28" y="31"/>
                    </a:cubicBezTo>
                    <a:moveTo>
                      <a:pt x="45" y="29"/>
                    </a:moveTo>
                    <a:cubicBezTo>
                      <a:pt x="45" y="30"/>
                      <a:pt x="45" y="30"/>
                      <a:pt x="45" y="31"/>
                    </a:cubicBezTo>
                    <a:cubicBezTo>
                      <a:pt x="45" y="31"/>
                      <a:pt x="45" y="32"/>
                      <a:pt x="45" y="32"/>
                    </a:cubicBezTo>
                    <a:cubicBezTo>
                      <a:pt x="45" y="33"/>
                      <a:pt x="45" y="33"/>
                      <a:pt x="45" y="34"/>
                    </a:cubicBezTo>
                    <a:cubicBezTo>
                      <a:pt x="48" y="29"/>
                      <a:pt x="48" y="29"/>
                      <a:pt x="48" y="29"/>
                    </a:cubicBezTo>
                    <a:cubicBezTo>
                      <a:pt x="48" y="29"/>
                      <a:pt x="48" y="29"/>
                      <a:pt x="48" y="29"/>
                    </a:cubicBezTo>
                    <a:cubicBezTo>
                      <a:pt x="48" y="30"/>
                      <a:pt x="47" y="30"/>
                      <a:pt x="47" y="30"/>
                    </a:cubicBezTo>
                    <a:cubicBezTo>
                      <a:pt x="47" y="30"/>
                      <a:pt x="47" y="30"/>
                      <a:pt x="47" y="30"/>
                    </a:cubicBezTo>
                    <a:cubicBezTo>
                      <a:pt x="46" y="30"/>
                      <a:pt x="46" y="30"/>
                      <a:pt x="45" y="30"/>
                    </a:cubicBezTo>
                    <a:cubicBezTo>
                      <a:pt x="45" y="29"/>
                      <a:pt x="45" y="29"/>
                      <a:pt x="45" y="29"/>
                    </a:cubicBezTo>
                    <a:cubicBezTo>
                      <a:pt x="45" y="29"/>
                      <a:pt x="45" y="29"/>
                      <a:pt x="45" y="29"/>
                    </a:cubicBezTo>
                    <a:moveTo>
                      <a:pt x="45" y="26"/>
                    </a:moveTo>
                    <a:cubicBezTo>
                      <a:pt x="45" y="26"/>
                      <a:pt x="45" y="26"/>
                      <a:pt x="45" y="27"/>
                    </a:cubicBezTo>
                    <a:cubicBezTo>
                      <a:pt x="45" y="27"/>
                      <a:pt x="45" y="27"/>
                      <a:pt x="45" y="27"/>
                    </a:cubicBezTo>
                    <a:cubicBezTo>
                      <a:pt x="44" y="27"/>
                      <a:pt x="44" y="28"/>
                      <a:pt x="44" y="28"/>
                    </a:cubicBezTo>
                    <a:cubicBezTo>
                      <a:pt x="44" y="28"/>
                      <a:pt x="44" y="28"/>
                      <a:pt x="44" y="28"/>
                    </a:cubicBezTo>
                    <a:cubicBezTo>
                      <a:pt x="44" y="28"/>
                      <a:pt x="44" y="27"/>
                      <a:pt x="45" y="27"/>
                    </a:cubicBezTo>
                    <a:cubicBezTo>
                      <a:pt x="45" y="27"/>
                      <a:pt x="45" y="27"/>
                      <a:pt x="45" y="27"/>
                    </a:cubicBezTo>
                    <a:cubicBezTo>
                      <a:pt x="45" y="26"/>
                      <a:pt x="45" y="26"/>
                      <a:pt x="45" y="26"/>
                    </a:cubicBezTo>
                    <a:moveTo>
                      <a:pt x="4" y="17"/>
                    </a:moveTo>
                    <a:cubicBezTo>
                      <a:pt x="3" y="17"/>
                      <a:pt x="3" y="17"/>
                      <a:pt x="3" y="17"/>
                    </a:cubicBezTo>
                    <a:cubicBezTo>
                      <a:pt x="3" y="17"/>
                      <a:pt x="3" y="17"/>
                      <a:pt x="3" y="17"/>
                    </a:cubicBezTo>
                    <a:cubicBezTo>
                      <a:pt x="3" y="17"/>
                      <a:pt x="3" y="17"/>
                      <a:pt x="3" y="17"/>
                    </a:cubicBezTo>
                    <a:cubicBezTo>
                      <a:pt x="3" y="17"/>
                      <a:pt x="3" y="17"/>
                      <a:pt x="3" y="17"/>
                    </a:cubicBezTo>
                    <a:cubicBezTo>
                      <a:pt x="3" y="17"/>
                      <a:pt x="3" y="17"/>
                      <a:pt x="4" y="17"/>
                    </a:cubicBezTo>
                    <a:moveTo>
                      <a:pt x="5" y="16"/>
                    </a:moveTo>
                    <a:cubicBezTo>
                      <a:pt x="5" y="16"/>
                      <a:pt x="5" y="16"/>
                      <a:pt x="5" y="16"/>
                    </a:cubicBezTo>
                    <a:cubicBezTo>
                      <a:pt x="5" y="16"/>
                      <a:pt x="5" y="16"/>
                      <a:pt x="5" y="16"/>
                    </a:cubicBezTo>
                    <a:cubicBezTo>
                      <a:pt x="5" y="16"/>
                      <a:pt x="5" y="16"/>
                      <a:pt x="5" y="16"/>
                    </a:cubicBezTo>
                    <a:cubicBezTo>
                      <a:pt x="5" y="16"/>
                      <a:pt x="5" y="16"/>
                      <a:pt x="5" y="16"/>
                    </a:cubicBezTo>
                    <a:cubicBezTo>
                      <a:pt x="5" y="16"/>
                      <a:pt x="5" y="16"/>
                      <a:pt x="5" y="16"/>
                    </a:cubicBezTo>
                    <a:cubicBezTo>
                      <a:pt x="7" y="16"/>
                      <a:pt x="9" y="17"/>
                      <a:pt x="12" y="18"/>
                    </a:cubicBezTo>
                    <a:cubicBezTo>
                      <a:pt x="15" y="20"/>
                      <a:pt x="18" y="22"/>
                      <a:pt x="22" y="25"/>
                    </a:cubicBezTo>
                    <a:cubicBezTo>
                      <a:pt x="22" y="25"/>
                      <a:pt x="22" y="25"/>
                      <a:pt x="22" y="25"/>
                    </a:cubicBezTo>
                    <a:cubicBezTo>
                      <a:pt x="18" y="22"/>
                      <a:pt x="15" y="20"/>
                      <a:pt x="12" y="18"/>
                    </a:cubicBezTo>
                    <a:cubicBezTo>
                      <a:pt x="9" y="17"/>
                      <a:pt x="7" y="16"/>
                      <a:pt x="5" y="16"/>
                    </a:cubicBezTo>
                    <a:moveTo>
                      <a:pt x="33" y="11"/>
                    </a:moveTo>
                    <a:cubicBezTo>
                      <a:pt x="33" y="11"/>
                      <a:pt x="33" y="11"/>
                      <a:pt x="33" y="11"/>
                    </a:cubicBezTo>
                    <a:cubicBezTo>
                      <a:pt x="33" y="11"/>
                      <a:pt x="33" y="11"/>
                      <a:pt x="33" y="11"/>
                    </a:cubicBezTo>
                    <a:moveTo>
                      <a:pt x="33" y="11"/>
                    </a:moveTo>
                    <a:cubicBezTo>
                      <a:pt x="33" y="11"/>
                      <a:pt x="33" y="11"/>
                      <a:pt x="33" y="11"/>
                    </a:cubicBezTo>
                    <a:cubicBezTo>
                      <a:pt x="33" y="11"/>
                      <a:pt x="33" y="11"/>
                      <a:pt x="33" y="11"/>
                    </a:cubicBezTo>
                    <a:cubicBezTo>
                      <a:pt x="33" y="11"/>
                      <a:pt x="33" y="11"/>
                      <a:pt x="33" y="11"/>
                    </a:cubicBezTo>
                    <a:cubicBezTo>
                      <a:pt x="33" y="11"/>
                      <a:pt x="33" y="11"/>
                      <a:pt x="33" y="11"/>
                    </a:cubicBezTo>
                    <a:moveTo>
                      <a:pt x="37" y="9"/>
                    </a:moveTo>
                    <a:cubicBezTo>
                      <a:pt x="39" y="11"/>
                      <a:pt x="41" y="13"/>
                      <a:pt x="42" y="15"/>
                    </a:cubicBezTo>
                    <a:cubicBezTo>
                      <a:pt x="43" y="16"/>
                      <a:pt x="44" y="17"/>
                      <a:pt x="45" y="18"/>
                    </a:cubicBezTo>
                    <a:cubicBezTo>
                      <a:pt x="46" y="20"/>
                      <a:pt x="47" y="22"/>
                      <a:pt x="48" y="23"/>
                    </a:cubicBezTo>
                    <a:cubicBezTo>
                      <a:pt x="48" y="23"/>
                      <a:pt x="48" y="23"/>
                      <a:pt x="48" y="23"/>
                    </a:cubicBezTo>
                    <a:cubicBezTo>
                      <a:pt x="47" y="22"/>
                      <a:pt x="46" y="20"/>
                      <a:pt x="45" y="18"/>
                    </a:cubicBezTo>
                    <a:cubicBezTo>
                      <a:pt x="43" y="15"/>
                      <a:pt x="40" y="12"/>
                      <a:pt x="37" y="9"/>
                    </a:cubicBezTo>
                    <a:moveTo>
                      <a:pt x="36" y="9"/>
                    </a:moveTo>
                    <a:cubicBezTo>
                      <a:pt x="36" y="9"/>
                      <a:pt x="36" y="9"/>
                      <a:pt x="36" y="9"/>
                    </a:cubicBezTo>
                    <a:cubicBezTo>
                      <a:pt x="36" y="9"/>
                      <a:pt x="36" y="9"/>
                      <a:pt x="36" y="9"/>
                    </a:cubicBezTo>
                    <a:moveTo>
                      <a:pt x="22" y="5"/>
                    </a:moveTo>
                    <a:cubicBezTo>
                      <a:pt x="22" y="5"/>
                      <a:pt x="22" y="5"/>
                      <a:pt x="22" y="5"/>
                    </a:cubicBezTo>
                    <a:cubicBezTo>
                      <a:pt x="22" y="5"/>
                      <a:pt x="22" y="5"/>
                      <a:pt x="22" y="5"/>
                    </a:cubicBezTo>
                    <a:moveTo>
                      <a:pt x="22" y="5"/>
                    </a:moveTo>
                    <a:cubicBezTo>
                      <a:pt x="22" y="5"/>
                      <a:pt x="22" y="5"/>
                      <a:pt x="22" y="5"/>
                    </a:cubicBezTo>
                    <a:cubicBezTo>
                      <a:pt x="22" y="5"/>
                      <a:pt x="22" y="5"/>
                      <a:pt x="22" y="5"/>
                    </a:cubicBezTo>
                    <a:moveTo>
                      <a:pt x="22" y="4"/>
                    </a:moveTo>
                    <a:cubicBezTo>
                      <a:pt x="22" y="4"/>
                      <a:pt x="22" y="4"/>
                      <a:pt x="22" y="4"/>
                    </a:cubicBezTo>
                    <a:cubicBezTo>
                      <a:pt x="22" y="4"/>
                      <a:pt x="22" y="4"/>
                      <a:pt x="22" y="4"/>
                    </a:cubicBezTo>
                    <a:moveTo>
                      <a:pt x="22" y="4"/>
                    </a:moveTo>
                    <a:cubicBezTo>
                      <a:pt x="22" y="4"/>
                      <a:pt x="22" y="4"/>
                      <a:pt x="22" y="4"/>
                    </a:cubicBezTo>
                    <a:cubicBezTo>
                      <a:pt x="22" y="4"/>
                      <a:pt x="22" y="4"/>
                      <a:pt x="22" y="4"/>
                    </a:cubicBezTo>
                    <a:moveTo>
                      <a:pt x="21" y="4"/>
                    </a:moveTo>
                    <a:cubicBezTo>
                      <a:pt x="22" y="4"/>
                      <a:pt x="22" y="4"/>
                      <a:pt x="22" y="4"/>
                    </a:cubicBezTo>
                    <a:cubicBezTo>
                      <a:pt x="22" y="4"/>
                      <a:pt x="22" y="4"/>
                      <a:pt x="21" y="4"/>
                    </a:cubicBezTo>
                    <a:moveTo>
                      <a:pt x="16" y="3"/>
                    </a:moveTo>
                    <a:cubicBezTo>
                      <a:pt x="16" y="3"/>
                      <a:pt x="16" y="3"/>
                      <a:pt x="16" y="3"/>
                    </a:cubicBezTo>
                    <a:cubicBezTo>
                      <a:pt x="16" y="3"/>
                      <a:pt x="16" y="3"/>
                      <a:pt x="16" y="3"/>
                    </a:cubicBezTo>
                    <a:cubicBezTo>
                      <a:pt x="15" y="3"/>
                      <a:pt x="14" y="3"/>
                      <a:pt x="14" y="3"/>
                    </a:cubicBezTo>
                    <a:cubicBezTo>
                      <a:pt x="14" y="3"/>
                      <a:pt x="14" y="3"/>
                      <a:pt x="14" y="3"/>
                    </a:cubicBezTo>
                    <a:cubicBezTo>
                      <a:pt x="14" y="3"/>
                      <a:pt x="14" y="3"/>
                      <a:pt x="14" y="3"/>
                    </a:cubicBezTo>
                    <a:cubicBezTo>
                      <a:pt x="14" y="3"/>
                      <a:pt x="14" y="3"/>
                      <a:pt x="14" y="3"/>
                    </a:cubicBezTo>
                    <a:cubicBezTo>
                      <a:pt x="14" y="3"/>
                      <a:pt x="15" y="3"/>
                      <a:pt x="16" y="3"/>
                    </a:cubicBezTo>
                    <a:cubicBezTo>
                      <a:pt x="16" y="3"/>
                      <a:pt x="16" y="3"/>
                      <a:pt x="16" y="3"/>
                    </a:cubicBezTo>
                    <a:cubicBezTo>
                      <a:pt x="16" y="3"/>
                      <a:pt x="16" y="3"/>
                      <a:pt x="16" y="3"/>
                    </a:cubicBezTo>
                    <a:cubicBezTo>
                      <a:pt x="17" y="3"/>
                      <a:pt x="19" y="3"/>
                      <a:pt x="21" y="4"/>
                    </a:cubicBezTo>
                    <a:cubicBezTo>
                      <a:pt x="19" y="3"/>
                      <a:pt x="17" y="3"/>
                      <a:pt x="16" y="3"/>
                    </a:cubicBezTo>
                    <a:moveTo>
                      <a:pt x="23" y="1"/>
                    </a:moveTo>
                    <a:cubicBezTo>
                      <a:pt x="23" y="1"/>
                      <a:pt x="23" y="1"/>
                      <a:pt x="24" y="1"/>
                    </a:cubicBezTo>
                    <a:cubicBezTo>
                      <a:pt x="23" y="1"/>
                      <a:pt x="23" y="1"/>
                      <a:pt x="23" y="1"/>
                    </a:cubicBezTo>
                    <a:moveTo>
                      <a:pt x="11" y="0"/>
                    </a:moveTo>
                    <a:cubicBezTo>
                      <a:pt x="0" y="13"/>
                      <a:pt x="0" y="13"/>
                      <a:pt x="0" y="13"/>
                    </a:cubicBezTo>
                    <a:cubicBezTo>
                      <a:pt x="1" y="13"/>
                      <a:pt x="1" y="13"/>
                      <a:pt x="2" y="13"/>
                    </a:cubicBezTo>
                    <a:cubicBezTo>
                      <a:pt x="2" y="13"/>
                      <a:pt x="2" y="13"/>
                      <a:pt x="2" y="13"/>
                    </a:cubicBezTo>
                    <a:cubicBezTo>
                      <a:pt x="2" y="13"/>
                      <a:pt x="2" y="13"/>
                      <a:pt x="2" y="13"/>
                    </a:cubicBezTo>
                    <a:cubicBezTo>
                      <a:pt x="3" y="12"/>
                      <a:pt x="4" y="12"/>
                      <a:pt x="5" y="12"/>
                    </a:cubicBezTo>
                    <a:cubicBezTo>
                      <a:pt x="5" y="12"/>
                      <a:pt x="5" y="12"/>
                      <a:pt x="5" y="12"/>
                    </a:cubicBezTo>
                    <a:cubicBezTo>
                      <a:pt x="5" y="12"/>
                      <a:pt x="5" y="12"/>
                      <a:pt x="5" y="12"/>
                    </a:cubicBezTo>
                    <a:cubicBezTo>
                      <a:pt x="4" y="12"/>
                      <a:pt x="4" y="12"/>
                      <a:pt x="4" y="12"/>
                    </a:cubicBezTo>
                    <a:cubicBezTo>
                      <a:pt x="3" y="11"/>
                      <a:pt x="3" y="10"/>
                      <a:pt x="4" y="9"/>
                    </a:cubicBezTo>
                    <a:cubicBezTo>
                      <a:pt x="8" y="4"/>
                      <a:pt x="8" y="4"/>
                      <a:pt x="8" y="4"/>
                    </a:cubicBezTo>
                    <a:cubicBezTo>
                      <a:pt x="8" y="4"/>
                      <a:pt x="8" y="4"/>
                      <a:pt x="9" y="4"/>
                    </a:cubicBezTo>
                    <a:cubicBezTo>
                      <a:pt x="9" y="4"/>
                      <a:pt x="9" y="4"/>
                      <a:pt x="9" y="4"/>
                    </a:cubicBezTo>
                    <a:cubicBezTo>
                      <a:pt x="9" y="4"/>
                      <a:pt x="9" y="4"/>
                      <a:pt x="9" y="4"/>
                    </a:cubicBezTo>
                    <a:cubicBezTo>
                      <a:pt x="10" y="3"/>
                      <a:pt x="11" y="3"/>
                      <a:pt x="12" y="3"/>
                    </a:cubicBezTo>
                    <a:cubicBezTo>
                      <a:pt x="12" y="3"/>
                      <a:pt x="12" y="3"/>
                      <a:pt x="12" y="3"/>
                    </a:cubicBezTo>
                    <a:cubicBezTo>
                      <a:pt x="12" y="3"/>
                      <a:pt x="12" y="3"/>
                      <a:pt x="12" y="3"/>
                    </a:cubicBezTo>
                    <a:cubicBezTo>
                      <a:pt x="11" y="3"/>
                      <a:pt x="11" y="3"/>
                      <a:pt x="11" y="3"/>
                    </a:cubicBezTo>
                    <a:cubicBezTo>
                      <a:pt x="11" y="2"/>
                      <a:pt x="11" y="2"/>
                      <a:pt x="11" y="1"/>
                    </a:cubicBezTo>
                    <a:cubicBezTo>
                      <a:pt x="11" y="1"/>
                      <a:pt x="11" y="0"/>
                      <a:pt x="11"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9" name="Freeform 16"/>
              <p:cNvSpPr>
                <a:spLocks noEditPoints="1"/>
              </p:cNvSpPr>
              <p:nvPr/>
            </p:nvSpPr>
            <p:spPr bwMode="auto">
              <a:xfrm>
                <a:off x="2200276" y="3913188"/>
                <a:ext cx="384175" cy="439738"/>
              </a:xfrm>
              <a:custGeom>
                <a:avLst/>
                <a:gdLst>
                  <a:gd name="T0" fmla="*/ 41 w 137"/>
                  <a:gd name="T1" fmla="*/ 151 h 157"/>
                  <a:gd name="T2" fmla="*/ 40 w 137"/>
                  <a:gd name="T3" fmla="*/ 152 h 157"/>
                  <a:gd name="T4" fmla="*/ 35 w 137"/>
                  <a:gd name="T5" fmla="*/ 152 h 157"/>
                  <a:gd name="T6" fmla="*/ 36 w 137"/>
                  <a:gd name="T7" fmla="*/ 152 h 157"/>
                  <a:gd name="T8" fmla="*/ 37 w 137"/>
                  <a:gd name="T9" fmla="*/ 153 h 157"/>
                  <a:gd name="T10" fmla="*/ 38 w 137"/>
                  <a:gd name="T11" fmla="*/ 156 h 157"/>
                  <a:gd name="T12" fmla="*/ 38 w 137"/>
                  <a:gd name="T13" fmla="*/ 156 h 157"/>
                  <a:gd name="T14" fmla="*/ 14 w 137"/>
                  <a:gd name="T15" fmla="*/ 149 h 157"/>
                  <a:gd name="T16" fmla="*/ 31 w 137"/>
                  <a:gd name="T17" fmla="*/ 157 h 157"/>
                  <a:gd name="T18" fmla="*/ 27 w 137"/>
                  <a:gd name="T19" fmla="*/ 156 h 157"/>
                  <a:gd name="T20" fmla="*/ 14 w 137"/>
                  <a:gd name="T21" fmla="*/ 149 h 157"/>
                  <a:gd name="T22" fmla="*/ 14 w 137"/>
                  <a:gd name="T23" fmla="*/ 149 h 157"/>
                  <a:gd name="T24" fmla="*/ 13 w 137"/>
                  <a:gd name="T25" fmla="*/ 148 h 157"/>
                  <a:gd name="T26" fmla="*/ 13 w 137"/>
                  <a:gd name="T27" fmla="*/ 148 h 157"/>
                  <a:gd name="T28" fmla="*/ 13 w 137"/>
                  <a:gd name="T29" fmla="*/ 148 h 157"/>
                  <a:gd name="T30" fmla="*/ 13 w 137"/>
                  <a:gd name="T31" fmla="*/ 148 h 157"/>
                  <a:gd name="T32" fmla="*/ 0 w 137"/>
                  <a:gd name="T33" fmla="*/ 133 h 157"/>
                  <a:gd name="T34" fmla="*/ 0 w 137"/>
                  <a:gd name="T35" fmla="*/ 133 h 157"/>
                  <a:gd name="T36" fmla="*/ 4 w 137"/>
                  <a:gd name="T37" fmla="*/ 129 h 157"/>
                  <a:gd name="T38" fmla="*/ 4 w 137"/>
                  <a:gd name="T39" fmla="*/ 130 h 157"/>
                  <a:gd name="T40" fmla="*/ 4 w 137"/>
                  <a:gd name="T41" fmla="*/ 130 h 157"/>
                  <a:gd name="T42" fmla="*/ 4 w 137"/>
                  <a:gd name="T43" fmla="*/ 129 h 157"/>
                  <a:gd name="T44" fmla="*/ 0 w 137"/>
                  <a:gd name="T45" fmla="*/ 126 h 157"/>
                  <a:gd name="T46" fmla="*/ 2 w 137"/>
                  <a:gd name="T47" fmla="*/ 125 h 157"/>
                  <a:gd name="T48" fmla="*/ 4 w 137"/>
                  <a:gd name="T49" fmla="*/ 126 h 157"/>
                  <a:gd name="T50" fmla="*/ 4 w 137"/>
                  <a:gd name="T51" fmla="*/ 128 h 157"/>
                  <a:gd name="T52" fmla="*/ 4 w 137"/>
                  <a:gd name="T53" fmla="*/ 123 h 157"/>
                  <a:gd name="T54" fmla="*/ 4 w 137"/>
                  <a:gd name="T55" fmla="*/ 122 h 157"/>
                  <a:gd name="T56" fmla="*/ 122 w 137"/>
                  <a:gd name="T57" fmla="*/ 11 h 157"/>
                  <a:gd name="T58" fmla="*/ 122 w 137"/>
                  <a:gd name="T59" fmla="*/ 11 h 157"/>
                  <a:gd name="T60" fmla="*/ 101 w 137"/>
                  <a:gd name="T61" fmla="*/ 1 h 157"/>
                  <a:gd name="T62" fmla="*/ 101 w 137"/>
                  <a:gd name="T63" fmla="*/ 1 h 157"/>
                  <a:gd name="T64" fmla="*/ 99 w 137"/>
                  <a:gd name="T65" fmla="*/ 1 h 157"/>
                  <a:gd name="T66" fmla="*/ 9 w 137"/>
                  <a:gd name="T67" fmla="*/ 116 h 157"/>
                  <a:gd name="T68" fmla="*/ 11 w 137"/>
                  <a:gd name="T69" fmla="*/ 117 h 157"/>
                  <a:gd name="T70" fmla="*/ 12 w 137"/>
                  <a:gd name="T71" fmla="*/ 118 h 157"/>
                  <a:gd name="T72" fmla="*/ 102 w 137"/>
                  <a:gd name="T73" fmla="*/ 5 h 157"/>
                  <a:gd name="T74" fmla="*/ 103 w 137"/>
                  <a:gd name="T75" fmla="*/ 5 h 157"/>
                  <a:gd name="T76" fmla="*/ 104 w 137"/>
                  <a:gd name="T77" fmla="*/ 4 h 157"/>
                  <a:gd name="T78" fmla="*/ 104 w 137"/>
                  <a:gd name="T79" fmla="*/ 4 h 157"/>
                  <a:gd name="T80" fmla="*/ 121 w 137"/>
                  <a:gd name="T81" fmla="*/ 13 h 157"/>
                  <a:gd name="T82" fmla="*/ 121 w 137"/>
                  <a:gd name="T83" fmla="*/ 13 h 157"/>
                  <a:gd name="T84" fmla="*/ 130 w 137"/>
                  <a:gd name="T85" fmla="*/ 22 h 157"/>
                  <a:gd name="T86" fmla="*/ 133 w 137"/>
                  <a:gd name="T87" fmla="*/ 28 h 157"/>
                  <a:gd name="T88" fmla="*/ 133 w 137"/>
                  <a:gd name="T89" fmla="*/ 29 h 157"/>
                  <a:gd name="T90" fmla="*/ 133 w 137"/>
                  <a:gd name="T91" fmla="*/ 29 h 157"/>
                  <a:gd name="T92" fmla="*/ 43 w 137"/>
                  <a:gd name="T93" fmla="*/ 143 h 157"/>
                  <a:gd name="T94" fmla="*/ 45 w 137"/>
                  <a:gd name="T95" fmla="*/ 144 h 157"/>
                  <a:gd name="T96" fmla="*/ 45 w 137"/>
                  <a:gd name="T97" fmla="*/ 146 h 157"/>
                  <a:gd name="T98" fmla="*/ 137 w 137"/>
                  <a:gd name="T99" fmla="*/ 31 h 157"/>
                  <a:gd name="T100" fmla="*/ 137 w 137"/>
                  <a:gd name="T101" fmla="*/ 29 h 157"/>
                  <a:gd name="T102" fmla="*/ 137 w 137"/>
                  <a:gd name="T103" fmla="*/ 26 h 157"/>
                  <a:gd name="T104" fmla="*/ 133 w 137"/>
                  <a:gd name="T105" fmla="*/ 19 h 157"/>
                  <a:gd name="T106" fmla="*/ 123 w 137"/>
                  <a:gd name="T107" fmla="*/ 9 h 157"/>
                  <a:gd name="T108" fmla="*/ 105 w 137"/>
                  <a:gd name="T109" fmla="*/ 0 h 157"/>
                  <a:gd name="T110" fmla="*/ 104 w 137"/>
                  <a:gd name="T11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37" h="157">
                    <a:moveTo>
                      <a:pt x="42" y="150"/>
                    </a:moveTo>
                    <a:cubicBezTo>
                      <a:pt x="41" y="151"/>
                      <a:pt x="41" y="151"/>
                      <a:pt x="41" y="151"/>
                    </a:cubicBezTo>
                    <a:cubicBezTo>
                      <a:pt x="41" y="151"/>
                      <a:pt x="40" y="152"/>
                      <a:pt x="40" y="152"/>
                    </a:cubicBezTo>
                    <a:cubicBezTo>
                      <a:pt x="40" y="152"/>
                      <a:pt x="40" y="152"/>
                      <a:pt x="40" y="152"/>
                    </a:cubicBezTo>
                    <a:cubicBezTo>
                      <a:pt x="39" y="152"/>
                      <a:pt x="38" y="152"/>
                      <a:pt x="37" y="152"/>
                    </a:cubicBezTo>
                    <a:cubicBezTo>
                      <a:pt x="36" y="152"/>
                      <a:pt x="36" y="152"/>
                      <a:pt x="35" y="152"/>
                    </a:cubicBezTo>
                    <a:cubicBezTo>
                      <a:pt x="35" y="152"/>
                      <a:pt x="35" y="152"/>
                      <a:pt x="35" y="152"/>
                    </a:cubicBezTo>
                    <a:cubicBezTo>
                      <a:pt x="35" y="152"/>
                      <a:pt x="36" y="152"/>
                      <a:pt x="36" y="152"/>
                    </a:cubicBezTo>
                    <a:cubicBezTo>
                      <a:pt x="36" y="152"/>
                      <a:pt x="37" y="152"/>
                      <a:pt x="37" y="153"/>
                    </a:cubicBezTo>
                    <a:cubicBezTo>
                      <a:pt x="37" y="153"/>
                      <a:pt x="37" y="153"/>
                      <a:pt x="37" y="153"/>
                    </a:cubicBezTo>
                    <a:cubicBezTo>
                      <a:pt x="38" y="153"/>
                      <a:pt x="38" y="154"/>
                      <a:pt x="38" y="154"/>
                    </a:cubicBezTo>
                    <a:cubicBezTo>
                      <a:pt x="38" y="155"/>
                      <a:pt x="38" y="155"/>
                      <a:pt x="38" y="156"/>
                    </a:cubicBezTo>
                    <a:cubicBezTo>
                      <a:pt x="38" y="156"/>
                      <a:pt x="38" y="156"/>
                      <a:pt x="38" y="156"/>
                    </a:cubicBezTo>
                    <a:cubicBezTo>
                      <a:pt x="38" y="156"/>
                      <a:pt x="38" y="156"/>
                      <a:pt x="38" y="156"/>
                    </a:cubicBezTo>
                    <a:cubicBezTo>
                      <a:pt x="42" y="150"/>
                      <a:pt x="42" y="150"/>
                      <a:pt x="42" y="150"/>
                    </a:cubicBezTo>
                    <a:moveTo>
                      <a:pt x="14" y="149"/>
                    </a:moveTo>
                    <a:cubicBezTo>
                      <a:pt x="17" y="151"/>
                      <a:pt x="21" y="153"/>
                      <a:pt x="24" y="155"/>
                    </a:cubicBezTo>
                    <a:cubicBezTo>
                      <a:pt x="26" y="156"/>
                      <a:pt x="29" y="157"/>
                      <a:pt x="31" y="157"/>
                    </a:cubicBezTo>
                    <a:cubicBezTo>
                      <a:pt x="31" y="157"/>
                      <a:pt x="31" y="157"/>
                      <a:pt x="31" y="157"/>
                    </a:cubicBezTo>
                    <a:cubicBezTo>
                      <a:pt x="30" y="157"/>
                      <a:pt x="28" y="157"/>
                      <a:pt x="27" y="156"/>
                    </a:cubicBezTo>
                    <a:cubicBezTo>
                      <a:pt x="25" y="156"/>
                      <a:pt x="23" y="155"/>
                      <a:pt x="21" y="154"/>
                    </a:cubicBezTo>
                    <a:cubicBezTo>
                      <a:pt x="19" y="152"/>
                      <a:pt x="16" y="151"/>
                      <a:pt x="14" y="149"/>
                    </a:cubicBezTo>
                    <a:moveTo>
                      <a:pt x="14" y="148"/>
                    </a:moveTo>
                    <a:cubicBezTo>
                      <a:pt x="14" y="148"/>
                      <a:pt x="14" y="148"/>
                      <a:pt x="14" y="149"/>
                    </a:cubicBezTo>
                    <a:cubicBezTo>
                      <a:pt x="14" y="148"/>
                      <a:pt x="14" y="148"/>
                      <a:pt x="14" y="148"/>
                    </a:cubicBezTo>
                    <a:moveTo>
                      <a:pt x="13" y="148"/>
                    </a:moveTo>
                    <a:cubicBezTo>
                      <a:pt x="13" y="148"/>
                      <a:pt x="13" y="148"/>
                      <a:pt x="13" y="148"/>
                    </a:cubicBezTo>
                    <a:cubicBezTo>
                      <a:pt x="13" y="148"/>
                      <a:pt x="13" y="148"/>
                      <a:pt x="13" y="148"/>
                    </a:cubicBezTo>
                    <a:moveTo>
                      <a:pt x="8" y="144"/>
                    </a:moveTo>
                    <a:cubicBezTo>
                      <a:pt x="10" y="145"/>
                      <a:pt x="11" y="147"/>
                      <a:pt x="13" y="148"/>
                    </a:cubicBezTo>
                    <a:cubicBezTo>
                      <a:pt x="13" y="148"/>
                      <a:pt x="13" y="148"/>
                      <a:pt x="13" y="148"/>
                    </a:cubicBezTo>
                    <a:cubicBezTo>
                      <a:pt x="13" y="148"/>
                      <a:pt x="13" y="148"/>
                      <a:pt x="13" y="148"/>
                    </a:cubicBezTo>
                    <a:cubicBezTo>
                      <a:pt x="11" y="147"/>
                      <a:pt x="10" y="145"/>
                      <a:pt x="8" y="144"/>
                    </a:cubicBezTo>
                    <a:moveTo>
                      <a:pt x="0" y="133"/>
                    </a:moveTo>
                    <a:cubicBezTo>
                      <a:pt x="0" y="133"/>
                      <a:pt x="0" y="133"/>
                      <a:pt x="0" y="133"/>
                    </a:cubicBezTo>
                    <a:cubicBezTo>
                      <a:pt x="0" y="133"/>
                      <a:pt x="0" y="133"/>
                      <a:pt x="0" y="133"/>
                    </a:cubicBezTo>
                    <a:cubicBezTo>
                      <a:pt x="0" y="133"/>
                      <a:pt x="0" y="133"/>
                      <a:pt x="0" y="133"/>
                    </a:cubicBezTo>
                    <a:moveTo>
                      <a:pt x="4" y="129"/>
                    </a:moveTo>
                    <a:cubicBezTo>
                      <a:pt x="4" y="129"/>
                      <a:pt x="4" y="129"/>
                      <a:pt x="4" y="129"/>
                    </a:cubicBezTo>
                    <a:cubicBezTo>
                      <a:pt x="4" y="129"/>
                      <a:pt x="4" y="129"/>
                      <a:pt x="4" y="130"/>
                    </a:cubicBezTo>
                    <a:cubicBezTo>
                      <a:pt x="4" y="130"/>
                      <a:pt x="4" y="132"/>
                      <a:pt x="5" y="134"/>
                    </a:cubicBezTo>
                    <a:cubicBezTo>
                      <a:pt x="4" y="132"/>
                      <a:pt x="4" y="130"/>
                      <a:pt x="4" y="130"/>
                    </a:cubicBezTo>
                    <a:cubicBezTo>
                      <a:pt x="4" y="129"/>
                      <a:pt x="4" y="129"/>
                      <a:pt x="4" y="129"/>
                    </a:cubicBezTo>
                    <a:cubicBezTo>
                      <a:pt x="4" y="129"/>
                      <a:pt x="4" y="129"/>
                      <a:pt x="4" y="129"/>
                    </a:cubicBezTo>
                    <a:moveTo>
                      <a:pt x="4" y="122"/>
                    </a:moveTo>
                    <a:cubicBezTo>
                      <a:pt x="0" y="126"/>
                      <a:pt x="0" y="126"/>
                      <a:pt x="0" y="126"/>
                    </a:cubicBezTo>
                    <a:cubicBezTo>
                      <a:pt x="1" y="126"/>
                      <a:pt x="1" y="126"/>
                      <a:pt x="2" y="125"/>
                    </a:cubicBezTo>
                    <a:cubicBezTo>
                      <a:pt x="2" y="125"/>
                      <a:pt x="2" y="125"/>
                      <a:pt x="2" y="125"/>
                    </a:cubicBezTo>
                    <a:cubicBezTo>
                      <a:pt x="2" y="125"/>
                      <a:pt x="3" y="126"/>
                      <a:pt x="3" y="126"/>
                    </a:cubicBezTo>
                    <a:cubicBezTo>
                      <a:pt x="4" y="126"/>
                      <a:pt x="4" y="126"/>
                      <a:pt x="4" y="126"/>
                    </a:cubicBezTo>
                    <a:cubicBezTo>
                      <a:pt x="4" y="127"/>
                      <a:pt x="4" y="127"/>
                      <a:pt x="4" y="128"/>
                    </a:cubicBezTo>
                    <a:cubicBezTo>
                      <a:pt x="4" y="128"/>
                      <a:pt x="4" y="128"/>
                      <a:pt x="4" y="128"/>
                    </a:cubicBezTo>
                    <a:cubicBezTo>
                      <a:pt x="4" y="126"/>
                      <a:pt x="4" y="125"/>
                      <a:pt x="4" y="124"/>
                    </a:cubicBezTo>
                    <a:cubicBezTo>
                      <a:pt x="4" y="124"/>
                      <a:pt x="4" y="124"/>
                      <a:pt x="4" y="123"/>
                    </a:cubicBezTo>
                    <a:cubicBezTo>
                      <a:pt x="4" y="123"/>
                      <a:pt x="4" y="123"/>
                      <a:pt x="4" y="123"/>
                    </a:cubicBezTo>
                    <a:cubicBezTo>
                      <a:pt x="4" y="122"/>
                      <a:pt x="4" y="122"/>
                      <a:pt x="4" y="122"/>
                    </a:cubicBezTo>
                    <a:moveTo>
                      <a:pt x="122" y="11"/>
                    </a:moveTo>
                    <a:cubicBezTo>
                      <a:pt x="122" y="11"/>
                      <a:pt x="122" y="11"/>
                      <a:pt x="122" y="11"/>
                    </a:cubicBezTo>
                    <a:cubicBezTo>
                      <a:pt x="123" y="9"/>
                      <a:pt x="123" y="9"/>
                      <a:pt x="123" y="9"/>
                    </a:cubicBezTo>
                    <a:cubicBezTo>
                      <a:pt x="122" y="11"/>
                      <a:pt x="122" y="11"/>
                      <a:pt x="122" y="11"/>
                    </a:cubicBezTo>
                    <a:moveTo>
                      <a:pt x="104" y="0"/>
                    </a:moveTo>
                    <a:cubicBezTo>
                      <a:pt x="103" y="0"/>
                      <a:pt x="102" y="0"/>
                      <a:pt x="101" y="1"/>
                    </a:cubicBezTo>
                    <a:cubicBezTo>
                      <a:pt x="101" y="1"/>
                      <a:pt x="101" y="1"/>
                      <a:pt x="101" y="1"/>
                    </a:cubicBezTo>
                    <a:cubicBezTo>
                      <a:pt x="101" y="1"/>
                      <a:pt x="101" y="1"/>
                      <a:pt x="101" y="1"/>
                    </a:cubicBezTo>
                    <a:cubicBezTo>
                      <a:pt x="100" y="1"/>
                      <a:pt x="100" y="1"/>
                      <a:pt x="99" y="1"/>
                    </a:cubicBezTo>
                    <a:cubicBezTo>
                      <a:pt x="99" y="1"/>
                      <a:pt x="99" y="1"/>
                      <a:pt x="99" y="1"/>
                    </a:cubicBezTo>
                    <a:cubicBezTo>
                      <a:pt x="8" y="117"/>
                      <a:pt x="8" y="117"/>
                      <a:pt x="8" y="117"/>
                    </a:cubicBezTo>
                    <a:cubicBezTo>
                      <a:pt x="8" y="116"/>
                      <a:pt x="9" y="116"/>
                      <a:pt x="9" y="116"/>
                    </a:cubicBezTo>
                    <a:cubicBezTo>
                      <a:pt x="9" y="116"/>
                      <a:pt x="9" y="116"/>
                      <a:pt x="9" y="116"/>
                    </a:cubicBezTo>
                    <a:cubicBezTo>
                      <a:pt x="10" y="116"/>
                      <a:pt x="10" y="116"/>
                      <a:pt x="11" y="117"/>
                    </a:cubicBezTo>
                    <a:cubicBezTo>
                      <a:pt x="11" y="117"/>
                      <a:pt x="11" y="117"/>
                      <a:pt x="11" y="117"/>
                    </a:cubicBezTo>
                    <a:cubicBezTo>
                      <a:pt x="11" y="117"/>
                      <a:pt x="12" y="118"/>
                      <a:pt x="12" y="118"/>
                    </a:cubicBezTo>
                    <a:cubicBezTo>
                      <a:pt x="102" y="5"/>
                      <a:pt x="102" y="5"/>
                      <a:pt x="102" y="5"/>
                    </a:cubicBezTo>
                    <a:cubicBezTo>
                      <a:pt x="102" y="5"/>
                      <a:pt x="102" y="5"/>
                      <a:pt x="102" y="5"/>
                    </a:cubicBezTo>
                    <a:cubicBezTo>
                      <a:pt x="102" y="5"/>
                      <a:pt x="102" y="5"/>
                      <a:pt x="102" y="5"/>
                    </a:cubicBezTo>
                    <a:cubicBezTo>
                      <a:pt x="102" y="5"/>
                      <a:pt x="102" y="5"/>
                      <a:pt x="103" y="5"/>
                    </a:cubicBezTo>
                    <a:cubicBezTo>
                      <a:pt x="103" y="4"/>
                      <a:pt x="103" y="4"/>
                      <a:pt x="104" y="4"/>
                    </a:cubicBezTo>
                    <a:cubicBezTo>
                      <a:pt x="104" y="4"/>
                      <a:pt x="104" y="4"/>
                      <a:pt x="104" y="4"/>
                    </a:cubicBezTo>
                    <a:cubicBezTo>
                      <a:pt x="104" y="4"/>
                      <a:pt x="104" y="4"/>
                      <a:pt x="104" y="4"/>
                    </a:cubicBezTo>
                    <a:cubicBezTo>
                      <a:pt x="104" y="4"/>
                      <a:pt x="104" y="4"/>
                      <a:pt x="104" y="4"/>
                    </a:cubicBezTo>
                    <a:cubicBezTo>
                      <a:pt x="106" y="4"/>
                      <a:pt x="108" y="5"/>
                      <a:pt x="111" y="6"/>
                    </a:cubicBezTo>
                    <a:cubicBezTo>
                      <a:pt x="114" y="8"/>
                      <a:pt x="117" y="10"/>
                      <a:pt x="121" y="13"/>
                    </a:cubicBezTo>
                    <a:cubicBezTo>
                      <a:pt x="121" y="13"/>
                      <a:pt x="121" y="13"/>
                      <a:pt x="121" y="13"/>
                    </a:cubicBezTo>
                    <a:cubicBezTo>
                      <a:pt x="121" y="13"/>
                      <a:pt x="121" y="13"/>
                      <a:pt x="121" y="13"/>
                    </a:cubicBezTo>
                    <a:cubicBezTo>
                      <a:pt x="123" y="15"/>
                      <a:pt x="126" y="17"/>
                      <a:pt x="127" y="19"/>
                    </a:cubicBezTo>
                    <a:cubicBezTo>
                      <a:pt x="128" y="20"/>
                      <a:pt x="129" y="21"/>
                      <a:pt x="130" y="22"/>
                    </a:cubicBezTo>
                    <a:cubicBezTo>
                      <a:pt x="132" y="24"/>
                      <a:pt x="133" y="27"/>
                      <a:pt x="133" y="28"/>
                    </a:cubicBezTo>
                    <a:cubicBezTo>
                      <a:pt x="133" y="28"/>
                      <a:pt x="133" y="28"/>
                      <a:pt x="133" y="28"/>
                    </a:cubicBezTo>
                    <a:cubicBezTo>
                      <a:pt x="133" y="28"/>
                      <a:pt x="133" y="28"/>
                      <a:pt x="133" y="28"/>
                    </a:cubicBezTo>
                    <a:cubicBezTo>
                      <a:pt x="133" y="29"/>
                      <a:pt x="133" y="29"/>
                      <a:pt x="133" y="29"/>
                    </a:cubicBezTo>
                    <a:cubicBezTo>
                      <a:pt x="133" y="29"/>
                      <a:pt x="133" y="29"/>
                      <a:pt x="133" y="29"/>
                    </a:cubicBezTo>
                    <a:cubicBezTo>
                      <a:pt x="133" y="29"/>
                      <a:pt x="133" y="29"/>
                      <a:pt x="133" y="29"/>
                    </a:cubicBezTo>
                    <a:cubicBezTo>
                      <a:pt x="43" y="143"/>
                      <a:pt x="43" y="143"/>
                      <a:pt x="43" y="143"/>
                    </a:cubicBezTo>
                    <a:cubicBezTo>
                      <a:pt x="43" y="143"/>
                      <a:pt x="43" y="143"/>
                      <a:pt x="43" y="143"/>
                    </a:cubicBezTo>
                    <a:cubicBezTo>
                      <a:pt x="43" y="143"/>
                      <a:pt x="44" y="143"/>
                      <a:pt x="44" y="143"/>
                    </a:cubicBezTo>
                    <a:cubicBezTo>
                      <a:pt x="45" y="144"/>
                      <a:pt x="45" y="144"/>
                      <a:pt x="45" y="144"/>
                    </a:cubicBezTo>
                    <a:cubicBezTo>
                      <a:pt x="45" y="144"/>
                      <a:pt x="45" y="144"/>
                      <a:pt x="45" y="145"/>
                    </a:cubicBezTo>
                    <a:cubicBezTo>
                      <a:pt x="45" y="145"/>
                      <a:pt x="45" y="146"/>
                      <a:pt x="45" y="146"/>
                    </a:cubicBezTo>
                    <a:cubicBezTo>
                      <a:pt x="137" y="31"/>
                      <a:pt x="137" y="31"/>
                      <a:pt x="137" y="31"/>
                    </a:cubicBezTo>
                    <a:cubicBezTo>
                      <a:pt x="137" y="31"/>
                      <a:pt x="137" y="31"/>
                      <a:pt x="137" y="31"/>
                    </a:cubicBezTo>
                    <a:cubicBezTo>
                      <a:pt x="137" y="30"/>
                      <a:pt x="137" y="30"/>
                      <a:pt x="137" y="29"/>
                    </a:cubicBezTo>
                    <a:cubicBezTo>
                      <a:pt x="137" y="29"/>
                      <a:pt x="137" y="29"/>
                      <a:pt x="137" y="29"/>
                    </a:cubicBezTo>
                    <a:cubicBezTo>
                      <a:pt x="137" y="29"/>
                      <a:pt x="137" y="28"/>
                      <a:pt x="137" y="28"/>
                    </a:cubicBezTo>
                    <a:cubicBezTo>
                      <a:pt x="137" y="27"/>
                      <a:pt x="137" y="27"/>
                      <a:pt x="137" y="26"/>
                    </a:cubicBezTo>
                    <a:cubicBezTo>
                      <a:pt x="136" y="26"/>
                      <a:pt x="136" y="25"/>
                      <a:pt x="136" y="25"/>
                    </a:cubicBezTo>
                    <a:cubicBezTo>
                      <a:pt x="136" y="23"/>
                      <a:pt x="134" y="21"/>
                      <a:pt x="133" y="19"/>
                    </a:cubicBezTo>
                    <a:cubicBezTo>
                      <a:pt x="131" y="16"/>
                      <a:pt x="127" y="13"/>
                      <a:pt x="123" y="9"/>
                    </a:cubicBezTo>
                    <a:cubicBezTo>
                      <a:pt x="123" y="9"/>
                      <a:pt x="123" y="9"/>
                      <a:pt x="123" y="9"/>
                    </a:cubicBezTo>
                    <a:cubicBezTo>
                      <a:pt x="120" y="7"/>
                      <a:pt x="116" y="4"/>
                      <a:pt x="113" y="3"/>
                    </a:cubicBezTo>
                    <a:cubicBezTo>
                      <a:pt x="110" y="2"/>
                      <a:pt x="108" y="1"/>
                      <a:pt x="105" y="0"/>
                    </a:cubicBezTo>
                    <a:cubicBezTo>
                      <a:pt x="105" y="0"/>
                      <a:pt x="105" y="0"/>
                      <a:pt x="105" y="0"/>
                    </a:cubicBezTo>
                    <a:cubicBezTo>
                      <a:pt x="105" y="0"/>
                      <a:pt x="104" y="0"/>
                      <a:pt x="104" y="0"/>
                    </a:cubicBezTo>
                    <a:cubicBezTo>
                      <a:pt x="104" y="0"/>
                      <a:pt x="104" y="0"/>
                      <a:pt x="10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0" name="Freeform 17"/>
              <p:cNvSpPr>
                <a:spLocks noEditPoints="1"/>
              </p:cNvSpPr>
              <p:nvPr/>
            </p:nvSpPr>
            <p:spPr bwMode="auto">
              <a:xfrm>
                <a:off x="2486026" y="3887788"/>
                <a:ext cx="117475" cy="100013"/>
              </a:xfrm>
              <a:custGeom>
                <a:avLst/>
                <a:gdLst>
                  <a:gd name="T0" fmla="*/ 9 w 42"/>
                  <a:gd name="T1" fmla="*/ 4 h 36"/>
                  <a:gd name="T2" fmla="*/ 9 w 42"/>
                  <a:gd name="T3" fmla="*/ 4 h 36"/>
                  <a:gd name="T4" fmla="*/ 16 w 42"/>
                  <a:gd name="T5" fmla="*/ 6 h 36"/>
                  <a:gd name="T6" fmla="*/ 26 w 42"/>
                  <a:gd name="T7" fmla="*/ 13 h 36"/>
                  <a:gd name="T8" fmla="*/ 35 w 42"/>
                  <a:gd name="T9" fmla="*/ 22 h 36"/>
                  <a:gd name="T10" fmla="*/ 38 w 42"/>
                  <a:gd name="T11" fmla="*/ 28 h 36"/>
                  <a:gd name="T12" fmla="*/ 38 w 42"/>
                  <a:gd name="T13" fmla="*/ 29 h 36"/>
                  <a:gd name="T14" fmla="*/ 38 w 42"/>
                  <a:gd name="T15" fmla="*/ 29 h 36"/>
                  <a:gd name="T16" fmla="*/ 35 w 42"/>
                  <a:gd name="T17" fmla="*/ 24 h 36"/>
                  <a:gd name="T18" fmla="*/ 25 w 42"/>
                  <a:gd name="T19" fmla="*/ 14 h 36"/>
                  <a:gd name="T20" fmla="*/ 14 w 42"/>
                  <a:gd name="T21" fmla="*/ 7 h 36"/>
                  <a:gd name="T22" fmla="*/ 7 w 42"/>
                  <a:gd name="T23" fmla="*/ 5 h 36"/>
                  <a:gd name="T24" fmla="*/ 8 w 42"/>
                  <a:gd name="T25" fmla="*/ 5 h 36"/>
                  <a:gd name="T26" fmla="*/ 8 w 42"/>
                  <a:gd name="T27" fmla="*/ 5 h 36"/>
                  <a:gd name="T28" fmla="*/ 9 w 42"/>
                  <a:gd name="T29" fmla="*/ 4 h 36"/>
                  <a:gd name="T30" fmla="*/ 9 w 42"/>
                  <a:gd name="T31" fmla="*/ 4 h 36"/>
                  <a:gd name="T32" fmla="*/ 6 w 42"/>
                  <a:gd name="T33" fmla="*/ 3 h 36"/>
                  <a:gd name="T34" fmla="*/ 8 w 42"/>
                  <a:gd name="T35" fmla="*/ 1 h 36"/>
                  <a:gd name="T36" fmla="*/ 6 w 42"/>
                  <a:gd name="T37" fmla="*/ 3 h 36"/>
                  <a:gd name="T38" fmla="*/ 8 w 42"/>
                  <a:gd name="T39" fmla="*/ 1 h 36"/>
                  <a:gd name="T40" fmla="*/ 8 w 42"/>
                  <a:gd name="T41" fmla="*/ 1 h 36"/>
                  <a:gd name="T42" fmla="*/ 9 w 42"/>
                  <a:gd name="T43" fmla="*/ 0 h 36"/>
                  <a:gd name="T44" fmla="*/ 6 w 42"/>
                  <a:gd name="T45" fmla="*/ 1 h 36"/>
                  <a:gd name="T46" fmla="*/ 6 w 42"/>
                  <a:gd name="T47" fmla="*/ 1 h 36"/>
                  <a:gd name="T48" fmla="*/ 6 w 42"/>
                  <a:gd name="T49" fmla="*/ 1 h 36"/>
                  <a:gd name="T50" fmla="*/ 5 w 42"/>
                  <a:gd name="T51" fmla="*/ 1 h 36"/>
                  <a:gd name="T52" fmla="*/ 1 w 42"/>
                  <a:gd name="T53" fmla="*/ 6 h 36"/>
                  <a:gd name="T54" fmla="*/ 1 w 42"/>
                  <a:gd name="T55" fmla="*/ 9 h 36"/>
                  <a:gd name="T56" fmla="*/ 2 w 42"/>
                  <a:gd name="T57" fmla="*/ 9 h 36"/>
                  <a:gd name="T58" fmla="*/ 2 w 42"/>
                  <a:gd name="T59" fmla="*/ 9 h 36"/>
                  <a:gd name="T60" fmla="*/ 3 w 42"/>
                  <a:gd name="T61" fmla="*/ 9 h 36"/>
                  <a:gd name="T62" fmla="*/ 3 w 42"/>
                  <a:gd name="T63" fmla="*/ 9 h 36"/>
                  <a:gd name="T64" fmla="*/ 4 w 42"/>
                  <a:gd name="T65" fmla="*/ 9 h 36"/>
                  <a:gd name="T66" fmla="*/ 5 w 42"/>
                  <a:gd name="T67" fmla="*/ 9 h 36"/>
                  <a:gd name="T68" fmla="*/ 5 w 42"/>
                  <a:gd name="T69" fmla="*/ 9 h 36"/>
                  <a:gd name="T70" fmla="*/ 6 w 42"/>
                  <a:gd name="T71" fmla="*/ 9 h 36"/>
                  <a:gd name="T72" fmla="*/ 13 w 42"/>
                  <a:gd name="T73" fmla="*/ 11 h 36"/>
                  <a:gd name="T74" fmla="*/ 22 w 42"/>
                  <a:gd name="T75" fmla="*/ 17 h 36"/>
                  <a:gd name="T76" fmla="*/ 31 w 42"/>
                  <a:gd name="T77" fmla="*/ 26 h 36"/>
                  <a:gd name="T78" fmla="*/ 34 w 42"/>
                  <a:gd name="T79" fmla="*/ 33 h 36"/>
                  <a:gd name="T80" fmla="*/ 34 w 42"/>
                  <a:gd name="T81" fmla="*/ 33 h 36"/>
                  <a:gd name="T82" fmla="*/ 34 w 42"/>
                  <a:gd name="T83" fmla="*/ 34 h 36"/>
                  <a:gd name="T84" fmla="*/ 35 w 42"/>
                  <a:gd name="T85" fmla="*/ 35 h 36"/>
                  <a:gd name="T86" fmla="*/ 35 w 42"/>
                  <a:gd name="T87" fmla="*/ 35 h 36"/>
                  <a:gd name="T88" fmla="*/ 35 w 42"/>
                  <a:gd name="T89" fmla="*/ 36 h 36"/>
                  <a:gd name="T90" fmla="*/ 37 w 42"/>
                  <a:gd name="T91" fmla="*/ 36 h 36"/>
                  <a:gd name="T92" fmla="*/ 37 w 42"/>
                  <a:gd name="T93" fmla="*/ 36 h 36"/>
                  <a:gd name="T94" fmla="*/ 38 w 42"/>
                  <a:gd name="T95" fmla="*/ 36 h 36"/>
                  <a:gd name="T96" fmla="*/ 38 w 42"/>
                  <a:gd name="T97" fmla="*/ 35 h 36"/>
                  <a:gd name="T98" fmla="*/ 42 w 42"/>
                  <a:gd name="T99" fmla="*/ 31 h 36"/>
                  <a:gd name="T100" fmla="*/ 42 w 42"/>
                  <a:gd name="T101" fmla="*/ 31 h 36"/>
                  <a:gd name="T102" fmla="*/ 42 w 42"/>
                  <a:gd name="T103" fmla="*/ 29 h 36"/>
                  <a:gd name="T104" fmla="*/ 42 w 42"/>
                  <a:gd name="T105" fmla="*/ 28 h 36"/>
                  <a:gd name="T106" fmla="*/ 42 w 42"/>
                  <a:gd name="T107" fmla="*/ 26 h 36"/>
                  <a:gd name="T108" fmla="*/ 41 w 42"/>
                  <a:gd name="T109" fmla="*/ 25 h 36"/>
                  <a:gd name="T110" fmla="*/ 41 w 42"/>
                  <a:gd name="T111" fmla="*/ 25 h 36"/>
                  <a:gd name="T112" fmla="*/ 38 w 42"/>
                  <a:gd name="T113" fmla="*/ 19 h 36"/>
                  <a:gd name="T114" fmla="*/ 28 w 42"/>
                  <a:gd name="T115" fmla="*/ 9 h 36"/>
                  <a:gd name="T116" fmla="*/ 18 w 42"/>
                  <a:gd name="T117" fmla="*/ 3 h 36"/>
                  <a:gd name="T118" fmla="*/ 11 w 42"/>
                  <a:gd name="T119" fmla="*/ 0 h 36"/>
                  <a:gd name="T120" fmla="*/ 10 w 42"/>
                  <a:gd name="T121" fmla="*/ 0 h 36"/>
                  <a:gd name="T122" fmla="*/ 9 w 42"/>
                  <a:gd name="T123" fmla="*/ 0 h 36"/>
                  <a:gd name="T124" fmla="*/ 9 w 42"/>
                  <a:gd name="T125"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2" h="36">
                    <a:moveTo>
                      <a:pt x="9" y="4"/>
                    </a:moveTo>
                    <a:cubicBezTo>
                      <a:pt x="9" y="4"/>
                      <a:pt x="9" y="4"/>
                      <a:pt x="9" y="4"/>
                    </a:cubicBezTo>
                    <a:cubicBezTo>
                      <a:pt x="11" y="4"/>
                      <a:pt x="13" y="5"/>
                      <a:pt x="16" y="6"/>
                    </a:cubicBezTo>
                    <a:cubicBezTo>
                      <a:pt x="19" y="8"/>
                      <a:pt x="23" y="10"/>
                      <a:pt x="26" y="13"/>
                    </a:cubicBezTo>
                    <a:cubicBezTo>
                      <a:pt x="30" y="16"/>
                      <a:pt x="33" y="19"/>
                      <a:pt x="35" y="22"/>
                    </a:cubicBezTo>
                    <a:cubicBezTo>
                      <a:pt x="37" y="24"/>
                      <a:pt x="38" y="27"/>
                      <a:pt x="38" y="28"/>
                    </a:cubicBezTo>
                    <a:cubicBezTo>
                      <a:pt x="38" y="29"/>
                      <a:pt x="38" y="29"/>
                      <a:pt x="38" y="29"/>
                    </a:cubicBezTo>
                    <a:cubicBezTo>
                      <a:pt x="38" y="29"/>
                      <a:pt x="38" y="29"/>
                      <a:pt x="38" y="29"/>
                    </a:cubicBezTo>
                    <a:cubicBezTo>
                      <a:pt x="37" y="27"/>
                      <a:pt x="36" y="26"/>
                      <a:pt x="35" y="24"/>
                    </a:cubicBezTo>
                    <a:cubicBezTo>
                      <a:pt x="32" y="21"/>
                      <a:pt x="29" y="17"/>
                      <a:pt x="25" y="14"/>
                    </a:cubicBezTo>
                    <a:cubicBezTo>
                      <a:pt x="21" y="11"/>
                      <a:pt x="18" y="9"/>
                      <a:pt x="14" y="7"/>
                    </a:cubicBezTo>
                    <a:cubicBezTo>
                      <a:pt x="12" y="6"/>
                      <a:pt x="9" y="5"/>
                      <a:pt x="7" y="5"/>
                    </a:cubicBezTo>
                    <a:cubicBezTo>
                      <a:pt x="7" y="5"/>
                      <a:pt x="7" y="5"/>
                      <a:pt x="8" y="5"/>
                    </a:cubicBezTo>
                    <a:cubicBezTo>
                      <a:pt x="8" y="5"/>
                      <a:pt x="8" y="5"/>
                      <a:pt x="8" y="5"/>
                    </a:cubicBezTo>
                    <a:cubicBezTo>
                      <a:pt x="8" y="4"/>
                      <a:pt x="8" y="4"/>
                      <a:pt x="9" y="4"/>
                    </a:cubicBezTo>
                    <a:cubicBezTo>
                      <a:pt x="9" y="4"/>
                      <a:pt x="9" y="4"/>
                      <a:pt x="9" y="4"/>
                    </a:cubicBezTo>
                    <a:moveTo>
                      <a:pt x="6" y="3"/>
                    </a:moveTo>
                    <a:cubicBezTo>
                      <a:pt x="8" y="1"/>
                      <a:pt x="8" y="1"/>
                      <a:pt x="8" y="1"/>
                    </a:cubicBezTo>
                    <a:cubicBezTo>
                      <a:pt x="6" y="3"/>
                      <a:pt x="6" y="3"/>
                      <a:pt x="6" y="3"/>
                    </a:cubicBezTo>
                    <a:moveTo>
                      <a:pt x="8" y="1"/>
                    </a:moveTo>
                    <a:cubicBezTo>
                      <a:pt x="8" y="1"/>
                      <a:pt x="8" y="1"/>
                      <a:pt x="8" y="1"/>
                    </a:cubicBezTo>
                    <a:moveTo>
                      <a:pt x="9" y="0"/>
                    </a:moveTo>
                    <a:cubicBezTo>
                      <a:pt x="8" y="0"/>
                      <a:pt x="7" y="0"/>
                      <a:pt x="6" y="1"/>
                    </a:cubicBezTo>
                    <a:cubicBezTo>
                      <a:pt x="6" y="1"/>
                      <a:pt x="6" y="1"/>
                      <a:pt x="6" y="1"/>
                    </a:cubicBezTo>
                    <a:cubicBezTo>
                      <a:pt x="6" y="1"/>
                      <a:pt x="6" y="1"/>
                      <a:pt x="6" y="1"/>
                    </a:cubicBezTo>
                    <a:cubicBezTo>
                      <a:pt x="5" y="1"/>
                      <a:pt x="5" y="1"/>
                      <a:pt x="5" y="1"/>
                    </a:cubicBezTo>
                    <a:cubicBezTo>
                      <a:pt x="1" y="6"/>
                      <a:pt x="1" y="6"/>
                      <a:pt x="1" y="6"/>
                    </a:cubicBezTo>
                    <a:cubicBezTo>
                      <a:pt x="0" y="7"/>
                      <a:pt x="0" y="8"/>
                      <a:pt x="1" y="9"/>
                    </a:cubicBezTo>
                    <a:cubicBezTo>
                      <a:pt x="2" y="9"/>
                      <a:pt x="2" y="9"/>
                      <a:pt x="2" y="9"/>
                    </a:cubicBezTo>
                    <a:cubicBezTo>
                      <a:pt x="2" y="9"/>
                      <a:pt x="2" y="9"/>
                      <a:pt x="2" y="9"/>
                    </a:cubicBezTo>
                    <a:cubicBezTo>
                      <a:pt x="2" y="9"/>
                      <a:pt x="3" y="9"/>
                      <a:pt x="3" y="9"/>
                    </a:cubicBezTo>
                    <a:cubicBezTo>
                      <a:pt x="3" y="9"/>
                      <a:pt x="3" y="9"/>
                      <a:pt x="3" y="9"/>
                    </a:cubicBezTo>
                    <a:cubicBezTo>
                      <a:pt x="4" y="9"/>
                      <a:pt x="4" y="9"/>
                      <a:pt x="4" y="9"/>
                    </a:cubicBezTo>
                    <a:cubicBezTo>
                      <a:pt x="4" y="9"/>
                      <a:pt x="5" y="9"/>
                      <a:pt x="5" y="9"/>
                    </a:cubicBezTo>
                    <a:cubicBezTo>
                      <a:pt x="5" y="9"/>
                      <a:pt x="5" y="9"/>
                      <a:pt x="5" y="9"/>
                    </a:cubicBezTo>
                    <a:cubicBezTo>
                      <a:pt x="5" y="9"/>
                      <a:pt x="5" y="9"/>
                      <a:pt x="6" y="9"/>
                    </a:cubicBezTo>
                    <a:cubicBezTo>
                      <a:pt x="7" y="9"/>
                      <a:pt x="10" y="9"/>
                      <a:pt x="13" y="11"/>
                    </a:cubicBezTo>
                    <a:cubicBezTo>
                      <a:pt x="16" y="12"/>
                      <a:pt x="19" y="14"/>
                      <a:pt x="22" y="17"/>
                    </a:cubicBezTo>
                    <a:cubicBezTo>
                      <a:pt x="26" y="20"/>
                      <a:pt x="29" y="23"/>
                      <a:pt x="31" y="26"/>
                    </a:cubicBezTo>
                    <a:cubicBezTo>
                      <a:pt x="33" y="29"/>
                      <a:pt x="35" y="31"/>
                      <a:pt x="34" y="33"/>
                    </a:cubicBezTo>
                    <a:cubicBezTo>
                      <a:pt x="34" y="33"/>
                      <a:pt x="34" y="33"/>
                      <a:pt x="34" y="33"/>
                    </a:cubicBezTo>
                    <a:cubicBezTo>
                      <a:pt x="34" y="33"/>
                      <a:pt x="34" y="34"/>
                      <a:pt x="34" y="34"/>
                    </a:cubicBezTo>
                    <a:cubicBezTo>
                      <a:pt x="34" y="34"/>
                      <a:pt x="34" y="35"/>
                      <a:pt x="35" y="35"/>
                    </a:cubicBezTo>
                    <a:cubicBezTo>
                      <a:pt x="35" y="35"/>
                      <a:pt x="35" y="35"/>
                      <a:pt x="35" y="35"/>
                    </a:cubicBezTo>
                    <a:cubicBezTo>
                      <a:pt x="35" y="36"/>
                      <a:pt x="35" y="36"/>
                      <a:pt x="35" y="36"/>
                    </a:cubicBezTo>
                    <a:cubicBezTo>
                      <a:pt x="36" y="36"/>
                      <a:pt x="36" y="36"/>
                      <a:pt x="37" y="36"/>
                    </a:cubicBezTo>
                    <a:cubicBezTo>
                      <a:pt x="37" y="36"/>
                      <a:pt x="37" y="36"/>
                      <a:pt x="37" y="36"/>
                    </a:cubicBezTo>
                    <a:cubicBezTo>
                      <a:pt x="37" y="36"/>
                      <a:pt x="38" y="36"/>
                      <a:pt x="38" y="36"/>
                    </a:cubicBezTo>
                    <a:cubicBezTo>
                      <a:pt x="38" y="35"/>
                      <a:pt x="38" y="35"/>
                      <a:pt x="38" y="35"/>
                    </a:cubicBezTo>
                    <a:cubicBezTo>
                      <a:pt x="42" y="31"/>
                      <a:pt x="42" y="31"/>
                      <a:pt x="42" y="31"/>
                    </a:cubicBezTo>
                    <a:cubicBezTo>
                      <a:pt x="42" y="31"/>
                      <a:pt x="42" y="31"/>
                      <a:pt x="42" y="31"/>
                    </a:cubicBezTo>
                    <a:cubicBezTo>
                      <a:pt x="42" y="30"/>
                      <a:pt x="42" y="30"/>
                      <a:pt x="42" y="29"/>
                    </a:cubicBezTo>
                    <a:cubicBezTo>
                      <a:pt x="42" y="29"/>
                      <a:pt x="42" y="28"/>
                      <a:pt x="42" y="28"/>
                    </a:cubicBezTo>
                    <a:cubicBezTo>
                      <a:pt x="42" y="27"/>
                      <a:pt x="42" y="27"/>
                      <a:pt x="42" y="26"/>
                    </a:cubicBezTo>
                    <a:cubicBezTo>
                      <a:pt x="41" y="26"/>
                      <a:pt x="41" y="25"/>
                      <a:pt x="41" y="25"/>
                    </a:cubicBezTo>
                    <a:cubicBezTo>
                      <a:pt x="41" y="25"/>
                      <a:pt x="41" y="25"/>
                      <a:pt x="41" y="25"/>
                    </a:cubicBezTo>
                    <a:cubicBezTo>
                      <a:pt x="41" y="23"/>
                      <a:pt x="40" y="21"/>
                      <a:pt x="38" y="19"/>
                    </a:cubicBezTo>
                    <a:cubicBezTo>
                      <a:pt x="36" y="16"/>
                      <a:pt x="32" y="13"/>
                      <a:pt x="28" y="9"/>
                    </a:cubicBezTo>
                    <a:cubicBezTo>
                      <a:pt x="25" y="7"/>
                      <a:pt x="21" y="4"/>
                      <a:pt x="18" y="3"/>
                    </a:cubicBezTo>
                    <a:cubicBezTo>
                      <a:pt x="15" y="2"/>
                      <a:pt x="13" y="1"/>
                      <a:pt x="11" y="0"/>
                    </a:cubicBezTo>
                    <a:cubicBezTo>
                      <a:pt x="10" y="0"/>
                      <a:pt x="10" y="0"/>
                      <a:pt x="10" y="0"/>
                    </a:cubicBezTo>
                    <a:cubicBezTo>
                      <a:pt x="10" y="0"/>
                      <a:pt x="9" y="0"/>
                      <a:pt x="9" y="0"/>
                    </a:cubicBezTo>
                    <a:cubicBezTo>
                      <a:pt x="9" y="0"/>
                      <a:pt x="9" y="0"/>
                      <a:pt x="9"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1" name="Freeform 18"/>
              <p:cNvSpPr>
                <a:spLocks noEditPoints="1"/>
              </p:cNvSpPr>
              <p:nvPr/>
            </p:nvSpPr>
            <p:spPr bwMode="auto">
              <a:xfrm>
                <a:off x="2211388" y="4238625"/>
                <a:ext cx="115888" cy="100013"/>
              </a:xfrm>
              <a:custGeom>
                <a:avLst/>
                <a:gdLst>
                  <a:gd name="T0" fmla="*/ 34 w 41"/>
                  <a:gd name="T1" fmla="*/ 35 h 36"/>
                  <a:gd name="T2" fmla="*/ 35 w 41"/>
                  <a:gd name="T3" fmla="*/ 33 h 36"/>
                  <a:gd name="T4" fmla="*/ 34 w 41"/>
                  <a:gd name="T5" fmla="*/ 35 h 36"/>
                  <a:gd name="T6" fmla="*/ 33 w 41"/>
                  <a:gd name="T7" fmla="*/ 32 h 36"/>
                  <a:gd name="T8" fmla="*/ 26 w 41"/>
                  <a:gd name="T9" fmla="*/ 30 h 36"/>
                  <a:gd name="T10" fmla="*/ 16 w 41"/>
                  <a:gd name="T11" fmla="*/ 24 h 36"/>
                  <a:gd name="T12" fmla="*/ 7 w 41"/>
                  <a:gd name="T13" fmla="*/ 15 h 36"/>
                  <a:gd name="T14" fmla="*/ 4 w 41"/>
                  <a:gd name="T15" fmla="*/ 8 h 36"/>
                  <a:gd name="T16" fmla="*/ 4 w 41"/>
                  <a:gd name="T17" fmla="*/ 8 h 36"/>
                  <a:gd name="T18" fmla="*/ 4 w 41"/>
                  <a:gd name="T19" fmla="*/ 7 h 36"/>
                  <a:gd name="T20" fmla="*/ 7 w 41"/>
                  <a:gd name="T21" fmla="*/ 13 h 36"/>
                  <a:gd name="T22" fmla="*/ 17 w 41"/>
                  <a:gd name="T23" fmla="*/ 22 h 36"/>
                  <a:gd name="T24" fmla="*/ 28 w 41"/>
                  <a:gd name="T25" fmla="*/ 29 h 36"/>
                  <a:gd name="T26" fmla="*/ 35 w 41"/>
                  <a:gd name="T27" fmla="*/ 32 h 36"/>
                  <a:gd name="T28" fmla="*/ 34 w 41"/>
                  <a:gd name="T29" fmla="*/ 32 h 36"/>
                  <a:gd name="T30" fmla="*/ 34 w 41"/>
                  <a:gd name="T31" fmla="*/ 32 h 36"/>
                  <a:gd name="T32" fmla="*/ 33 w 41"/>
                  <a:gd name="T33" fmla="*/ 32 h 36"/>
                  <a:gd name="T34" fmla="*/ 33 w 41"/>
                  <a:gd name="T35" fmla="*/ 32 h 36"/>
                  <a:gd name="T36" fmla="*/ 33 w 41"/>
                  <a:gd name="T37" fmla="*/ 32 h 36"/>
                  <a:gd name="T38" fmla="*/ 5 w 41"/>
                  <a:gd name="T39" fmla="*/ 0 h 36"/>
                  <a:gd name="T40" fmla="*/ 5 w 41"/>
                  <a:gd name="T41" fmla="*/ 0 h 36"/>
                  <a:gd name="T42" fmla="*/ 4 w 41"/>
                  <a:gd name="T43" fmla="*/ 1 h 36"/>
                  <a:gd name="T44" fmla="*/ 4 w 41"/>
                  <a:gd name="T45" fmla="*/ 1 h 36"/>
                  <a:gd name="T46" fmla="*/ 0 w 41"/>
                  <a:gd name="T47" fmla="*/ 5 h 36"/>
                  <a:gd name="T48" fmla="*/ 0 w 41"/>
                  <a:gd name="T49" fmla="*/ 6 h 36"/>
                  <a:gd name="T50" fmla="*/ 0 w 41"/>
                  <a:gd name="T51" fmla="*/ 7 h 36"/>
                  <a:gd name="T52" fmla="*/ 0 w 41"/>
                  <a:gd name="T53" fmla="*/ 7 h 36"/>
                  <a:gd name="T54" fmla="*/ 0 w 41"/>
                  <a:gd name="T55" fmla="*/ 8 h 36"/>
                  <a:gd name="T56" fmla="*/ 0 w 41"/>
                  <a:gd name="T57" fmla="*/ 12 h 36"/>
                  <a:gd name="T58" fmla="*/ 4 w 41"/>
                  <a:gd name="T59" fmla="*/ 17 h 36"/>
                  <a:gd name="T60" fmla="*/ 13 w 41"/>
                  <a:gd name="T61" fmla="*/ 27 h 36"/>
                  <a:gd name="T62" fmla="*/ 24 w 41"/>
                  <a:gd name="T63" fmla="*/ 34 h 36"/>
                  <a:gd name="T64" fmla="*/ 31 w 41"/>
                  <a:gd name="T65" fmla="*/ 36 h 36"/>
                  <a:gd name="T66" fmla="*/ 33 w 41"/>
                  <a:gd name="T67" fmla="*/ 36 h 36"/>
                  <a:gd name="T68" fmla="*/ 36 w 41"/>
                  <a:gd name="T69" fmla="*/ 36 h 36"/>
                  <a:gd name="T70" fmla="*/ 36 w 41"/>
                  <a:gd name="T71" fmla="*/ 36 h 36"/>
                  <a:gd name="T72" fmla="*/ 37 w 41"/>
                  <a:gd name="T73" fmla="*/ 35 h 36"/>
                  <a:gd name="T74" fmla="*/ 38 w 41"/>
                  <a:gd name="T75" fmla="*/ 34 h 36"/>
                  <a:gd name="T76" fmla="*/ 41 w 41"/>
                  <a:gd name="T77" fmla="*/ 30 h 36"/>
                  <a:gd name="T78" fmla="*/ 41 w 41"/>
                  <a:gd name="T79" fmla="*/ 30 h 36"/>
                  <a:gd name="T80" fmla="*/ 41 w 41"/>
                  <a:gd name="T81" fmla="*/ 29 h 36"/>
                  <a:gd name="T82" fmla="*/ 41 w 41"/>
                  <a:gd name="T83" fmla="*/ 28 h 36"/>
                  <a:gd name="T84" fmla="*/ 40 w 41"/>
                  <a:gd name="T85" fmla="*/ 27 h 36"/>
                  <a:gd name="T86" fmla="*/ 39 w 41"/>
                  <a:gd name="T87" fmla="*/ 27 h 36"/>
                  <a:gd name="T88" fmla="*/ 39 w 41"/>
                  <a:gd name="T89" fmla="*/ 27 h 36"/>
                  <a:gd name="T90" fmla="*/ 38 w 41"/>
                  <a:gd name="T91" fmla="*/ 27 h 36"/>
                  <a:gd name="T92" fmla="*/ 36 w 41"/>
                  <a:gd name="T93" fmla="*/ 28 h 36"/>
                  <a:gd name="T94" fmla="*/ 36 w 41"/>
                  <a:gd name="T95" fmla="*/ 28 h 36"/>
                  <a:gd name="T96" fmla="*/ 36 w 41"/>
                  <a:gd name="T97" fmla="*/ 28 h 36"/>
                  <a:gd name="T98" fmla="*/ 29 w 41"/>
                  <a:gd name="T99" fmla="*/ 25 h 36"/>
                  <a:gd name="T100" fmla="*/ 20 w 41"/>
                  <a:gd name="T101" fmla="*/ 19 h 36"/>
                  <a:gd name="T102" fmla="*/ 11 w 41"/>
                  <a:gd name="T103" fmla="*/ 10 h 36"/>
                  <a:gd name="T104" fmla="*/ 7 w 41"/>
                  <a:gd name="T105" fmla="*/ 4 h 36"/>
                  <a:gd name="T106" fmla="*/ 8 w 41"/>
                  <a:gd name="T107" fmla="*/ 3 h 36"/>
                  <a:gd name="T108" fmla="*/ 8 w 41"/>
                  <a:gd name="T109" fmla="*/ 2 h 36"/>
                  <a:gd name="T110" fmla="*/ 7 w 41"/>
                  <a:gd name="T111" fmla="*/ 1 h 36"/>
                  <a:gd name="T112" fmla="*/ 7 w 41"/>
                  <a:gd name="T113" fmla="*/ 1 h 36"/>
                  <a:gd name="T114" fmla="*/ 5 w 41"/>
                  <a:gd name="T115"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1" h="36">
                    <a:moveTo>
                      <a:pt x="34" y="35"/>
                    </a:moveTo>
                    <a:cubicBezTo>
                      <a:pt x="35" y="33"/>
                      <a:pt x="35" y="33"/>
                      <a:pt x="35" y="33"/>
                    </a:cubicBezTo>
                    <a:cubicBezTo>
                      <a:pt x="34" y="35"/>
                      <a:pt x="34" y="35"/>
                      <a:pt x="34" y="35"/>
                    </a:cubicBezTo>
                    <a:moveTo>
                      <a:pt x="33" y="32"/>
                    </a:moveTo>
                    <a:cubicBezTo>
                      <a:pt x="31" y="32"/>
                      <a:pt x="29" y="31"/>
                      <a:pt x="26" y="30"/>
                    </a:cubicBezTo>
                    <a:cubicBezTo>
                      <a:pt x="23" y="29"/>
                      <a:pt x="19" y="26"/>
                      <a:pt x="16" y="24"/>
                    </a:cubicBezTo>
                    <a:cubicBezTo>
                      <a:pt x="12" y="21"/>
                      <a:pt x="9" y="18"/>
                      <a:pt x="7" y="15"/>
                    </a:cubicBezTo>
                    <a:cubicBezTo>
                      <a:pt x="5" y="12"/>
                      <a:pt x="4" y="9"/>
                      <a:pt x="4" y="8"/>
                    </a:cubicBezTo>
                    <a:cubicBezTo>
                      <a:pt x="4" y="8"/>
                      <a:pt x="4" y="8"/>
                      <a:pt x="4" y="8"/>
                    </a:cubicBezTo>
                    <a:cubicBezTo>
                      <a:pt x="4" y="8"/>
                      <a:pt x="4" y="7"/>
                      <a:pt x="4" y="7"/>
                    </a:cubicBezTo>
                    <a:cubicBezTo>
                      <a:pt x="5" y="9"/>
                      <a:pt x="6" y="11"/>
                      <a:pt x="7" y="13"/>
                    </a:cubicBezTo>
                    <a:cubicBezTo>
                      <a:pt x="10" y="16"/>
                      <a:pt x="13" y="19"/>
                      <a:pt x="17" y="22"/>
                    </a:cubicBezTo>
                    <a:cubicBezTo>
                      <a:pt x="21" y="25"/>
                      <a:pt x="24" y="28"/>
                      <a:pt x="28" y="29"/>
                    </a:cubicBezTo>
                    <a:cubicBezTo>
                      <a:pt x="30" y="30"/>
                      <a:pt x="33" y="31"/>
                      <a:pt x="35" y="32"/>
                    </a:cubicBezTo>
                    <a:cubicBezTo>
                      <a:pt x="35" y="32"/>
                      <a:pt x="34" y="32"/>
                      <a:pt x="34" y="32"/>
                    </a:cubicBezTo>
                    <a:cubicBezTo>
                      <a:pt x="34" y="32"/>
                      <a:pt x="34" y="32"/>
                      <a:pt x="34" y="32"/>
                    </a:cubicBezTo>
                    <a:cubicBezTo>
                      <a:pt x="34" y="32"/>
                      <a:pt x="34" y="32"/>
                      <a:pt x="33" y="32"/>
                    </a:cubicBezTo>
                    <a:cubicBezTo>
                      <a:pt x="33" y="32"/>
                      <a:pt x="33" y="32"/>
                      <a:pt x="33" y="32"/>
                    </a:cubicBezTo>
                    <a:cubicBezTo>
                      <a:pt x="33" y="32"/>
                      <a:pt x="33" y="32"/>
                      <a:pt x="33" y="32"/>
                    </a:cubicBezTo>
                    <a:moveTo>
                      <a:pt x="5" y="0"/>
                    </a:moveTo>
                    <a:cubicBezTo>
                      <a:pt x="5" y="0"/>
                      <a:pt x="5" y="0"/>
                      <a:pt x="5" y="0"/>
                    </a:cubicBezTo>
                    <a:cubicBezTo>
                      <a:pt x="5" y="0"/>
                      <a:pt x="4" y="0"/>
                      <a:pt x="4" y="1"/>
                    </a:cubicBezTo>
                    <a:cubicBezTo>
                      <a:pt x="4" y="1"/>
                      <a:pt x="4" y="1"/>
                      <a:pt x="4" y="1"/>
                    </a:cubicBezTo>
                    <a:cubicBezTo>
                      <a:pt x="0" y="5"/>
                      <a:pt x="0" y="5"/>
                      <a:pt x="0" y="5"/>
                    </a:cubicBezTo>
                    <a:cubicBezTo>
                      <a:pt x="0" y="5"/>
                      <a:pt x="0" y="6"/>
                      <a:pt x="0" y="6"/>
                    </a:cubicBezTo>
                    <a:cubicBezTo>
                      <a:pt x="0" y="6"/>
                      <a:pt x="0" y="6"/>
                      <a:pt x="0" y="7"/>
                    </a:cubicBezTo>
                    <a:cubicBezTo>
                      <a:pt x="0" y="7"/>
                      <a:pt x="0" y="7"/>
                      <a:pt x="0" y="7"/>
                    </a:cubicBezTo>
                    <a:cubicBezTo>
                      <a:pt x="0" y="8"/>
                      <a:pt x="0" y="8"/>
                      <a:pt x="0" y="8"/>
                    </a:cubicBezTo>
                    <a:cubicBezTo>
                      <a:pt x="0" y="9"/>
                      <a:pt x="0" y="10"/>
                      <a:pt x="0" y="12"/>
                    </a:cubicBezTo>
                    <a:cubicBezTo>
                      <a:pt x="1" y="13"/>
                      <a:pt x="2" y="15"/>
                      <a:pt x="4" y="17"/>
                    </a:cubicBezTo>
                    <a:cubicBezTo>
                      <a:pt x="6" y="20"/>
                      <a:pt x="9" y="24"/>
                      <a:pt x="13" y="27"/>
                    </a:cubicBezTo>
                    <a:cubicBezTo>
                      <a:pt x="17" y="30"/>
                      <a:pt x="21" y="32"/>
                      <a:pt x="24" y="34"/>
                    </a:cubicBezTo>
                    <a:cubicBezTo>
                      <a:pt x="27" y="35"/>
                      <a:pt x="29" y="36"/>
                      <a:pt x="31" y="36"/>
                    </a:cubicBezTo>
                    <a:cubicBezTo>
                      <a:pt x="32" y="36"/>
                      <a:pt x="32" y="36"/>
                      <a:pt x="33" y="36"/>
                    </a:cubicBezTo>
                    <a:cubicBezTo>
                      <a:pt x="34" y="36"/>
                      <a:pt x="35" y="36"/>
                      <a:pt x="36" y="36"/>
                    </a:cubicBezTo>
                    <a:cubicBezTo>
                      <a:pt x="36" y="36"/>
                      <a:pt x="36" y="36"/>
                      <a:pt x="36" y="36"/>
                    </a:cubicBezTo>
                    <a:cubicBezTo>
                      <a:pt x="36" y="36"/>
                      <a:pt x="37" y="35"/>
                      <a:pt x="37" y="35"/>
                    </a:cubicBezTo>
                    <a:cubicBezTo>
                      <a:pt x="38" y="34"/>
                      <a:pt x="38" y="34"/>
                      <a:pt x="38" y="34"/>
                    </a:cubicBezTo>
                    <a:cubicBezTo>
                      <a:pt x="41" y="30"/>
                      <a:pt x="41" y="30"/>
                      <a:pt x="41" y="30"/>
                    </a:cubicBezTo>
                    <a:cubicBezTo>
                      <a:pt x="41" y="30"/>
                      <a:pt x="41" y="30"/>
                      <a:pt x="41" y="30"/>
                    </a:cubicBezTo>
                    <a:cubicBezTo>
                      <a:pt x="41" y="30"/>
                      <a:pt x="41" y="29"/>
                      <a:pt x="41" y="29"/>
                    </a:cubicBezTo>
                    <a:cubicBezTo>
                      <a:pt x="41" y="28"/>
                      <a:pt x="41" y="28"/>
                      <a:pt x="41" y="28"/>
                    </a:cubicBezTo>
                    <a:cubicBezTo>
                      <a:pt x="40" y="27"/>
                      <a:pt x="40" y="27"/>
                      <a:pt x="40" y="27"/>
                    </a:cubicBezTo>
                    <a:cubicBezTo>
                      <a:pt x="40" y="27"/>
                      <a:pt x="39" y="27"/>
                      <a:pt x="39" y="27"/>
                    </a:cubicBezTo>
                    <a:cubicBezTo>
                      <a:pt x="39" y="27"/>
                      <a:pt x="39" y="27"/>
                      <a:pt x="39" y="27"/>
                    </a:cubicBezTo>
                    <a:cubicBezTo>
                      <a:pt x="38" y="27"/>
                      <a:pt x="38" y="27"/>
                      <a:pt x="38" y="27"/>
                    </a:cubicBezTo>
                    <a:cubicBezTo>
                      <a:pt x="38" y="27"/>
                      <a:pt x="37" y="28"/>
                      <a:pt x="36" y="28"/>
                    </a:cubicBezTo>
                    <a:cubicBezTo>
                      <a:pt x="36" y="28"/>
                      <a:pt x="36" y="28"/>
                      <a:pt x="36" y="28"/>
                    </a:cubicBezTo>
                    <a:cubicBezTo>
                      <a:pt x="36" y="28"/>
                      <a:pt x="36" y="28"/>
                      <a:pt x="36" y="28"/>
                    </a:cubicBezTo>
                    <a:cubicBezTo>
                      <a:pt x="35" y="28"/>
                      <a:pt x="32" y="27"/>
                      <a:pt x="29" y="25"/>
                    </a:cubicBezTo>
                    <a:cubicBezTo>
                      <a:pt x="26" y="24"/>
                      <a:pt x="23" y="22"/>
                      <a:pt x="20" y="19"/>
                    </a:cubicBezTo>
                    <a:cubicBezTo>
                      <a:pt x="16" y="16"/>
                      <a:pt x="13" y="13"/>
                      <a:pt x="11" y="10"/>
                    </a:cubicBezTo>
                    <a:cubicBezTo>
                      <a:pt x="8" y="8"/>
                      <a:pt x="7" y="5"/>
                      <a:pt x="7" y="4"/>
                    </a:cubicBezTo>
                    <a:cubicBezTo>
                      <a:pt x="8" y="3"/>
                      <a:pt x="8" y="3"/>
                      <a:pt x="8" y="3"/>
                    </a:cubicBezTo>
                    <a:cubicBezTo>
                      <a:pt x="8" y="3"/>
                      <a:pt x="8" y="3"/>
                      <a:pt x="8" y="2"/>
                    </a:cubicBezTo>
                    <a:cubicBezTo>
                      <a:pt x="8" y="2"/>
                      <a:pt x="7" y="1"/>
                      <a:pt x="7" y="1"/>
                    </a:cubicBezTo>
                    <a:cubicBezTo>
                      <a:pt x="7" y="1"/>
                      <a:pt x="7" y="1"/>
                      <a:pt x="7" y="1"/>
                    </a:cubicBezTo>
                    <a:cubicBezTo>
                      <a:pt x="6" y="0"/>
                      <a:pt x="6" y="0"/>
                      <a:pt x="5"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2" name="Freeform 19"/>
              <p:cNvSpPr>
                <a:spLocks noEditPoints="1"/>
              </p:cNvSpPr>
              <p:nvPr/>
            </p:nvSpPr>
            <p:spPr bwMode="auto">
              <a:xfrm>
                <a:off x="2508251" y="3829050"/>
                <a:ext cx="142875" cy="133350"/>
              </a:xfrm>
              <a:custGeom>
                <a:avLst/>
                <a:gdLst>
                  <a:gd name="T0" fmla="*/ 47 w 51"/>
                  <a:gd name="T1" fmla="*/ 28 h 48"/>
                  <a:gd name="T2" fmla="*/ 16 w 51"/>
                  <a:gd name="T3" fmla="*/ 4 h 48"/>
                  <a:gd name="T4" fmla="*/ 18 w 51"/>
                  <a:gd name="T5" fmla="*/ 4 h 48"/>
                  <a:gd name="T6" fmla="*/ 19 w 51"/>
                  <a:gd name="T7" fmla="*/ 0 h 48"/>
                  <a:gd name="T8" fmla="*/ 18 w 51"/>
                  <a:gd name="T9" fmla="*/ 4 h 48"/>
                  <a:gd name="T10" fmla="*/ 35 w 51"/>
                  <a:gd name="T11" fmla="*/ 12 h 48"/>
                  <a:gd name="T12" fmla="*/ 43 w 51"/>
                  <a:gd name="T13" fmla="*/ 22 h 48"/>
                  <a:gd name="T14" fmla="*/ 44 w 51"/>
                  <a:gd name="T15" fmla="*/ 22 h 48"/>
                  <a:gd name="T16" fmla="*/ 47 w 51"/>
                  <a:gd name="T17" fmla="*/ 27 h 48"/>
                  <a:gd name="T18" fmla="*/ 47 w 51"/>
                  <a:gd name="T19" fmla="*/ 28 h 48"/>
                  <a:gd name="T20" fmla="*/ 37 w 51"/>
                  <a:gd name="T21" fmla="*/ 41 h 48"/>
                  <a:gd name="T22" fmla="*/ 34 w 51"/>
                  <a:gd name="T23" fmla="*/ 36 h 48"/>
                  <a:gd name="T24" fmla="*/ 26 w 51"/>
                  <a:gd name="T25" fmla="*/ 27 h 48"/>
                  <a:gd name="T26" fmla="*/ 25 w 51"/>
                  <a:gd name="T27" fmla="*/ 27 h 48"/>
                  <a:gd name="T28" fmla="*/ 14 w 51"/>
                  <a:gd name="T29" fmla="*/ 19 h 48"/>
                  <a:gd name="T30" fmla="*/ 12 w 51"/>
                  <a:gd name="T31" fmla="*/ 19 h 48"/>
                  <a:gd name="T32" fmla="*/ 15 w 51"/>
                  <a:gd name="T33" fmla="*/ 5 h 48"/>
                  <a:gd name="T34" fmla="*/ 16 w 51"/>
                  <a:gd name="T35" fmla="*/ 4 h 48"/>
                  <a:gd name="T36" fmla="*/ 17 w 51"/>
                  <a:gd name="T37" fmla="*/ 4 h 48"/>
                  <a:gd name="T38" fmla="*/ 18 w 51"/>
                  <a:gd name="T39" fmla="*/ 4 h 48"/>
                  <a:gd name="T40" fmla="*/ 14 w 51"/>
                  <a:gd name="T41" fmla="*/ 1 h 48"/>
                  <a:gd name="T42" fmla="*/ 0 w 51"/>
                  <a:gd name="T43" fmla="*/ 18 h 48"/>
                  <a:gd name="T44" fmla="*/ 0 w 51"/>
                  <a:gd name="T45" fmla="*/ 19 h 48"/>
                  <a:gd name="T46" fmla="*/ 1 w 51"/>
                  <a:gd name="T47" fmla="*/ 21 h 48"/>
                  <a:gd name="T48" fmla="*/ 2 w 51"/>
                  <a:gd name="T49" fmla="*/ 21 h 48"/>
                  <a:gd name="T50" fmla="*/ 3 w 51"/>
                  <a:gd name="T51" fmla="*/ 21 h 48"/>
                  <a:gd name="T52" fmla="*/ 5 w 51"/>
                  <a:gd name="T53" fmla="*/ 21 h 48"/>
                  <a:gd name="T54" fmla="*/ 5 w 51"/>
                  <a:gd name="T55" fmla="*/ 21 h 48"/>
                  <a:gd name="T56" fmla="*/ 10 w 51"/>
                  <a:gd name="T57" fmla="*/ 22 h 48"/>
                  <a:gd name="T58" fmla="*/ 11 w 51"/>
                  <a:gd name="T59" fmla="*/ 22 h 48"/>
                  <a:gd name="T60" fmla="*/ 11 w 51"/>
                  <a:gd name="T61" fmla="*/ 22 h 48"/>
                  <a:gd name="T62" fmla="*/ 11 w 51"/>
                  <a:gd name="T63" fmla="*/ 23 h 48"/>
                  <a:gd name="T64" fmla="*/ 11 w 51"/>
                  <a:gd name="T65" fmla="*/ 23 h 48"/>
                  <a:gd name="T66" fmla="*/ 12 w 51"/>
                  <a:gd name="T67" fmla="*/ 23 h 48"/>
                  <a:gd name="T68" fmla="*/ 12 w 51"/>
                  <a:gd name="T69" fmla="*/ 23 h 48"/>
                  <a:gd name="T70" fmla="*/ 22 w 51"/>
                  <a:gd name="T71" fmla="*/ 29 h 48"/>
                  <a:gd name="T72" fmla="*/ 22 w 51"/>
                  <a:gd name="T73" fmla="*/ 29 h 48"/>
                  <a:gd name="T74" fmla="*/ 28 w 51"/>
                  <a:gd name="T75" fmla="*/ 35 h 48"/>
                  <a:gd name="T76" fmla="*/ 34 w 51"/>
                  <a:gd name="T77" fmla="*/ 44 h 48"/>
                  <a:gd name="T78" fmla="*/ 34 w 51"/>
                  <a:gd name="T79" fmla="*/ 45 h 48"/>
                  <a:gd name="T80" fmla="*/ 34 w 51"/>
                  <a:gd name="T81" fmla="*/ 47 h 48"/>
                  <a:gd name="T82" fmla="*/ 34 w 51"/>
                  <a:gd name="T83" fmla="*/ 48 h 48"/>
                  <a:gd name="T84" fmla="*/ 36 w 51"/>
                  <a:gd name="T85" fmla="*/ 48 h 48"/>
                  <a:gd name="T86" fmla="*/ 37 w 51"/>
                  <a:gd name="T87" fmla="*/ 47 h 48"/>
                  <a:gd name="T88" fmla="*/ 51 w 51"/>
                  <a:gd name="T89" fmla="*/ 30 h 48"/>
                  <a:gd name="T90" fmla="*/ 51 w 51"/>
                  <a:gd name="T91" fmla="*/ 26 h 48"/>
                  <a:gd name="T92" fmla="*/ 48 w 51"/>
                  <a:gd name="T93" fmla="*/ 21 h 48"/>
                  <a:gd name="T94" fmla="*/ 47 w 51"/>
                  <a:gd name="T95" fmla="*/ 20 h 48"/>
                  <a:gd name="T96" fmla="*/ 44 w 51"/>
                  <a:gd name="T97" fmla="*/ 16 h 48"/>
                  <a:gd name="T98" fmla="*/ 28 w 51"/>
                  <a:gd name="T99" fmla="*/ 4 h 48"/>
                  <a:gd name="T100" fmla="*/ 23 w 51"/>
                  <a:gd name="T101" fmla="*/ 1 h 48"/>
                  <a:gd name="T102" fmla="*/ 19 w 51"/>
                  <a:gd name="T103" fmla="*/ 0 h 48"/>
                  <a:gd name="T104" fmla="*/ 16 w 51"/>
                  <a:gd name="T105"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1" h="48">
                    <a:moveTo>
                      <a:pt x="47" y="28"/>
                    </a:moveTo>
                    <a:cubicBezTo>
                      <a:pt x="47" y="28"/>
                      <a:pt x="47" y="28"/>
                      <a:pt x="47" y="28"/>
                    </a:cubicBezTo>
                    <a:cubicBezTo>
                      <a:pt x="47" y="28"/>
                      <a:pt x="47" y="28"/>
                      <a:pt x="47" y="28"/>
                    </a:cubicBezTo>
                    <a:moveTo>
                      <a:pt x="16" y="4"/>
                    </a:moveTo>
                    <a:cubicBezTo>
                      <a:pt x="16" y="4"/>
                      <a:pt x="16" y="4"/>
                      <a:pt x="16" y="4"/>
                    </a:cubicBezTo>
                    <a:moveTo>
                      <a:pt x="18" y="4"/>
                    </a:moveTo>
                    <a:cubicBezTo>
                      <a:pt x="18" y="2"/>
                      <a:pt x="18" y="2"/>
                      <a:pt x="18" y="2"/>
                    </a:cubicBezTo>
                    <a:cubicBezTo>
                      <a:pt x="19" y="0"/>
                      <a:pt x="19" y="0"/>
                      <a:pt x="19" y="0"/>
                    </a:cubicBezTo>
                    <a:cubicBezTo>
                      <a:pt x="18" y="2"/>
                      <a:pt x="18" y="2"/>
                      <a:pt x="18" y="2"/>
                    </a:cubicBezTo>
                    <a:cubicBezTo>
                      <a:pt x="18" y="4"/>
                      <a:pt x="18" y="4"/>
                      <a:pt x="18" y="4"/>
                    </a:cubicBezTo>
                    <a:cubicBezTo>
                      <a:pt x="19" y="4"/>
                      <a:pt x="21" y="5"/>
                      <a:pt x="22" y="6"/>
                    </a:cubicBezTo>
                    <a:cubicBezTo>
                      <a:pt x="27" y="7"/>
                      <a:pt x="31" y="9"/>
                      <a:pt x="35" y="12"/>
                    </a:cubicBezTo>
                    <a:cubicBezTo>
                      <a:pt x="37" y="14"/>
                      <a:pt x="39" y="16"/>
                      <a:pt x="41" y="19"/>
                    </a:cubicBezTo>
                    <a:cubicBezTo>
                      <a:pt x="42" y="20"/>
                      <a:pt x="43" y="21"/>
                      <a:pt x="43" y="22"/>
                    </a:cubicBezTo>
                    <a:cubicBezTo>
                      <a:pt x="44" y="22"/>
                      <a:pt x="44" y="22"/>
                      <a:pt x="44" y="22"/>
                    </a:cubicBezTo>
                    <a:cubicBezTo>
                      <a:pt x="44" y="22"/>
                      <a:pt x="44" y="22"/>
                      <a:pt x="44" y="22"/>
                    </a:cubicBezTo>
                    <a:cubicBezTo>
                      <a:pt x="44" y="23"/>
                      <a:pt x="45" y="24"/>
                      <a:pt x="45" y="24"/>
                    </a:cubicBezTo>
                    <a:cubicBezTo>
                      <a:pt x="46" y="25"/>
                      <a:pt x="46" y="26"/>
                      <a:pt x="47" y="27"/>
                    </a:cubicBezTo>
                    <a:cubicBezTo>
                      <a:pt x="47" y="27"/>
                      <a:pt x="47" y="28"/>
                      <a:pt x="47" y="28"/>
                    </a:cubicBezTo>
                    <a:cubicBezTo>
                      <a:pt x="47" y="28"/>
                      <a:pt x="47" y="28"/>
                      <a:pt x="47" y="28"/>
                    </a:cubicBezTo>
                    <a:cubicBezTo>
                      <a:pt x="47" y="28"/>
                      <a:pt x="47" y="29"/>
                      <a:pt x="47" y="29"/>
                    </a:cubicBezTo>
                    <a:cubicBezTo>
                      <a:pt x="37" y="41"/>
                      <a:pt x="37" y="41"/>
                      <a:pt x="37" y="41"/>
                    </a:cubicBezTo>
                    <a:cubicBezTo>
                      <a:pt x="37" y="41"/>
                      <a:pt x="37" y="41"/>
                      <a:pt x="37" y="41"/>
                    </a:cubicBezTo>
                    <a:cubicBezTo>
                      <a:pt x="36" y="40"/>
                      <a:pt x="35" y="38"/>
                      <a:pt x="34" y="36"/>
                    </a:cubicBezTo>
                    <a:cubicBezTo>
                      <a:pt x="33" y="35"/>
                      <a:pt x="32" y="34"/>
                      <a:pt x="31" y="33"/>
                    </a:cubicBezTo>
                    <a:cubicBezTo>
                      <a:pt x="30" y="31"/>
                      <a:pt x="28" y="29"/>
                      <a:pt x="26" y="27"/>
                    </a:cubicBezTo>
                    <a:cubicBezTo>
                      <a:pt x="26" y="27"/>
                      <a:pt x="26" y="27"/>
                      <a:pt x="25" y="27"/>
                    </a:cubicBezTo>
                    <a:cubicBezTo>
                      <a:pt x="25" y="27"/>
                      <a:pt x="25" y="27"/>
                      <a:pt x="25" y="27"/>
                    </a:cubicBezTo>
                    <a:cubicBezTo>
                      <a:pt x="25" y="27"/>
                      <a:pt x="24" y="26"/>
                      <a:pt x="24" y="26"/>
                    </a:cubicBezTo>
                    <a:cubicBezTo>
                      <a:pt x="20" y="23"/>
                      <a:pt x="17" y="21"/>
                      <a:pt x="14" y="19"/>
                    </a:cubicBezTo>
                    <a:cubicBezTo>
                      <a:pt x="13" y="19"/>
                      <a:pt x="13" y="19"/>
                      <a:pt x="13" y="19"/>
                    </a:cubicBezTo>
                    <a:cubicBezTo>
                      <a:pt x="12" y="19"/>
                      <a:pt x="12" y="19"/>
                      <a:pt x="12" y="19"/>
                    </a:cubicBezTo>
                    <a:cubicBezTo>
                      <a:pt x="10" y="18"/>
                      <a:pt x="8" y="17"/>
                      <a:pt x="6" y="17"/>
                    </a:cubicBezTo>
                    <a:cubicBezTo>
                      <a:pt x="15" y="5"/>
                      <a:pt x="15" y="5"/>
                      <a:pt x="15" y="5"/>
                    </a:cubicBezTo>
                    <a:cubicBezTo>
                      <a:pt x="16" y="4"/>
                      <a:pt x="16" y="4"/>
                      <a:pt x="16" y="4"/>
                    </a:cubicBezTo>
                    <a:cubicBezTo>
                      <a:pt x="16" y="4"/>
                      <a:pt x="16" y="4"/>
                      <a:pt x="16" y="4"/>
                    </a:cubicBezTo>
                    <a:cubicBezTo>
                      <a:pt x="17" y="4"/>
                      <a:pt x="17" y="4"/>
                      <a:pt x="17" y="4"/>
                    </a:cubicBezTo>
                    <a:cubicBezTo>
                      <a:pt x="17" y="4"/>
                      <a:pt x="17" y="4"/>
                      <a:pt x="17" y="4"/>
                    </a:cubicBezTo>
                    <a:cubicBezTo>
                      <a:pt x="17" y="4"/>
                      <a:pt x="17" y="4"/>
                      <a:pt x="18" y="4"/>
                    </a:cubicBezTo>
                    <a:cubicBezTo>
                      <a:pt x="18" y="4"/>
                      <a:pt x="18" y="4"/>
                      <a:pt x="18" y="4"/>
                    </a:cubicBezTo>
                    <a:moveTo>
                      <a:pt x="16" y="0"/>
                    </a:moveTo>
                    <a:cubicBezTo>
                      <a:pt x="16" y="0"/>
                      <a:pt x="15" y="0"/>
                      <a:pt x="14" y="1"/>
                    </a:cubicBezTo>
                    <a:cubicBezTo>
                      <a:pt x="13" y="1"/>
                      <a:pt x="13" y="2"/>
                      <a:pt x="12" y="3"/>
                    </a:cubicBezTo>
                    <a:cubicBezTo>
                      <a:pt x="0" y="18"/>
                      <a:pt x="0" y="18"/>
                      <a:pt x="0" y="18"/>
                    </a:cubicBezTo>
                    <a:cubicBezTo>
                      <a:pt x="0" y="18"/>
                      <a:pt x="0" y="18"/>
                      <a:pt x="0" y="18"/>
                    </a:cubicBezTo>
                    <a:cubicBezTo>
                      <a:pt x="0" y="18"/>
                      <a:pt x="0" y="19"/>
                      <a:pt x="0" y="19"/>
                    </a:cubicBezTo>
                    <a:cubicBezTo>
                      <a:pt x="0" y="20"/>
                      <a:pt x="0" y="20"/>
                      <a:pt x="0" y="21"/>
                    </a:cubicBezTo>
                    <a:cubicBezTo>
                      <a:pt x="1" y="21"/>
                      <a:pt x="1" y="21"/>
                      <a:pt x="1" y="21"/>
                    </a:cubicBezTo>
                    <a:cubicBezTo>
                      <a:pt x="1" y="21"/>
                      <a:pt x="1" y="21"/>
                      <a:pt x="1" y="21"/>
                    </a:cubicBezTo>
                    <a:cubicBezTo>
                      <a:pt x="1" y="21"/>
                      <a:pt x="2" y="21"/>
                      <a:pt x="2" y="21"/>
                    </a:cubicBezTo>
                    <a:cubicBezTo>
                      <a:pt x="2" y="21"/>
                      <a:pt x="2" y="21"/>
                      <a:pt x="3" y="21"/>
                    </a:cubicBezTo>
                    <a:cubicBezTo>
                      <a:pt x="3" y="21"/>
                      <a:pt x="3" y="21"/>
                      <a:pt x="3" y="21"/>
                    </a:cubicBezTo>
                    <a:cubicBezTo>
                      <a:pt x="3" y="21"/>
                      <a:pt x="3" y="21"/>
                      <a:pt x="3" y="21"/>
                    </a:cubicBezTo>
                    <a:cubicBezTo>
                      <a:pt x="3" y="21"/>
                      <a:pt x="4" y="21"/>
                      <a:pt x="5" y="21"/>
                    </a:cubicBezTo>
                    <a:cubicBezTo>
                      <a:pt x="5" y="21"/>
                      <a:pt x="5" y="21"/>
                      <a:pt x="5" y="21"/>
                    </a:cubicBezTo>
                    <a:cubicBezTo>
                      <a:pt x="5" y="21"/>
                      <a:pt x="5" y="21"/>
                      <a:pt x="5" y="21"/>
                    </a:cubicBezTo>
                    <a:cubicBezTo>
                      <a:pt x="6" y="21"/>
                      <a:pt x="8" y="21"/>
                      <a:pt x="10" y="22"/>
                    </a:cubicBezTo>
                    <a:cubicBezTo>
                      <a:pt x="10" y="22"/>
                      <a:pt x="10" y="22"/>
                      <a:pt x="10" y="22"/>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1" y="23"/>
                      <a:pt x="11" y="23"/>
                      <a:pt x="11" y="23"/>
                    </a:cubicBezTo>
                    <a:cubicBezTo>
                      <a:pt x="11" y="23"/>
                      <a:pt x="11" y="23"/>
                      <a:pt x="11" y="23"/>
                    </a:cubicBezTo>
                    <a:cubicBezTo>
                      <a:pt x="11" y="23"/>
                      <a:pt x="11" y="23"/>
                      <a:pt x="11" y="23"/>
                    </a:cubicBezTo>
                    <a:cubicBezTo>
                      <a:pt x="11" y="23"/>
                      <a:pt x="11" y="23"/>
                      <a:pt x="11" y="23"/>
                    </a:cubicBezTo>
                    <a:cubicBezTo>
                      <a:pt x="11" y="23"/>
                      <a:pt x="12" y="23"/>
                      <a:pt x="12" y="23"/>
                    </a:cubicBezTo>
                    <a:cubicBezTo>
                      <a:pt x="12" y="23"/>
                      <a:pt x="12" y="23"/>
                      <a:pt x="12" y="23"/>
                    </a:cubicBezTo>
                    <a:cubicBezTo>
                      <a:pt x="12" y="23"/>
                      <a:pt x="12" y="23"/>
                      <a:pt x="12" y="23"/>
                    </a:cubicBezTo>
                    <a:cubicBezTo>
                      <a:pt x="15" y="24"/>
                      <a:pt x="18" y="26"/>
                      <a:pt x="22" y="29"/>
                    </a:cubicBezTo>
                    <a:cubicBezTo>
                      <a:pt x="22" y="29"/>
                      <a:pt x="22" y="29"/>
                      <a:pt x="22" y="29"/>
                    </a:cubicBezTo>
                    <a:cubicBezTo>
                      <a:pt x="22" y="29"/>
                      <a:pt x="22" y="29"/>
                      <a:pt x="22" y="29"/>
                    </a:cubicBezTo>
                    <a:cubicBezTo>
                      <a:pt x="22" y="29"/>
                      <a:pt x="22" y="29"/>
                      <a:pt x="22" y="29"/>
                    </a:cubicBezTo>
                    <a:cubicBezTo>
                      <a:pt x="22" y="29"/>
                      <a:pt x="22" y="29"/>
                      <a:pt x="22" y="29"/>
                    </a:cubicBezTo>
                    <a:cubicBezTo>
                      <a:pt x="24" y="31"/>
                      <a:pt x="26" y="33"/>
                      <a:pt x="28" y="35"/>
                    </a:cubicBezTo>
                    <a:cubicBezTo>
                      <a:pt x="29" y="36"/>
                      <a:pt x="30" y="38"/>
                      <a:pt x="31" y="39"/>
                    </a:cubicBezTo>
                    <a:cubicBezTo>
                      <a:pt x="33" y="41"/>
                      <a:pt x="33" y="43"/>
                      <a:pt x="34" y="44"/>
                    </a:cubicBezTo>
                    <a:cubicBezTo>
                      <a:pt x="34" y="44"/>
                      <a:pt x="34" y="44"/>
                      <a:pt x="34" y="45"/>
                    </a:cubicBezTo>
                    <a:cubicBezTo>
                      <a:pt x="34" y="45"/>
                      <a:pt x="34" y="45"/>
                      <a:pt x="34" y="45"/>
                    </a:cubicBezTo>
                    <a:cubicBezTo>
                      <a:pt x="33" y="45"/>
                      <a:pt x="33" y="46"/>
                      <a:pt x="33" y="46"/>
                    </a:cubicBezTo>
                    <a:cubicBezTo>
                      <a:pt x="33" y="46"/>
                      <a:pt x="33" y="47"/>
                      <a:pt x="34" y="47"/>
                    </a:cubicBezTo>
                    <a:cubicBezTo>
                      <a:pt x="34" y="47"/>
                      <a:pt x="34" y="47"/>
                      <a:pt x="34" y="47"/>
                    </a:cubicBezTo>
                    <a:cubicBezTo>
                      <a:pt x="34" y="48"/>
                      <a:pt x="34" y="48"/>
                      <a:pt x="34" y="48"/>
                    </a:cubicBezTo>
                    <a:cubicBezTo>
                      <a:pt x="35" y="48"/>
                      <a:pt x="35" y="48"/>
                      <a:pt x="36" y="48"/>
                    </a:cubicBezTo>
                    <a:cubicBezTo>
                      <a:pt x="36" y="48"/>
                      <a:pt x="36" y="48"/>
                      <a:pt x="36" y="48"/>
                    </a:cubicBezTo>
                    <a:cubicBezTo>
                      <a:pt x="36" y="48"/>
                      <a:pt x="37" y="48"/>
                      <a:pt x="37" y="47"/>
                    </a:cubicBezTo>
                    <a:cubicBezTo>
                      <a:pt x="37" y="47"/>
                      <a:pt x="37" y="47"/>
                      <a:pt x="37" y="47"/>
                    </a:cubicBezTo>
                    <a:cubicBezTo>
                      <a:pt x="50" y="32"/>
                      <a:pt x="50" y="32"/>
                      <a:pt x="50" y="32"/>
                    </a:cubicBezTo>
                    <a:cubicBezTo>
                      <a:pt x="50" y="31"/>
                      <a:pt x="51" y="31"/>
                      <a:pt x="51" y="30"/>
                    </a:cubicBezTo>
                    <a:cubicBezTo>
                      <a:pt x="51" y="29"/>
                      <a:pt x="51" y="29"/>
                      <a:pt x="51" y="28"/>
                    </a:cubicBezTo>
                    <a:cubicBezTo>
                      <a:pt x="51" y="27"/>
                      <a:pt x="51" y="27"/>
                      <a:pt x="51" y="26"/>
                    </a:cubicBezTo>
                    <a:cubicBezTo>
                      <a:pt x="51" y="26"/>
                      <a:pt x="50" y="25"/>
                      <a:pt x="50" y="25"/>
                    </a:cubicBezTo>
                    <a:cubicBezTo>
                      <a:pt x="49" y="23"/>
                      <a:pt x="49" y="22"/>
                      <a:pt x="48" y="21"/>
                    </a:cubicBezTo>
                    <a:cubicBezTo>
                      <a:pt x="48" y="21"/>
                      <a:pt x="47" y="20"/>
                      <a:pt x="47" y="20"/>
                    </a:cubicBezTo>
                    <a:cubicBezTo>
                      <a:pt x="47" y="20"/>
                      <a:pt x="47" y="20"/>
                      <a:pt x="47" y="20"/>
                    </a:cubicBezTo>
                    <a:cubicBezTo>
                      <a:pt x="46" y="19"/>
                      <a:pt x="45" y="18"/>
                      <a:pt x="44" y="17"/>
                    </a:cubicBezTo>
                    <a:cubicBezTo>
                      <a:pt x="44" y="16"/>
                      <a:pt x="44" y="16"/>
                      <a:pt x="44" y="16"/>
                    </a:cubicBezTo>
                    <a:cubicBezTo>
                      <a:pt x="42" y="14"/>
                      <a:pt x="40" y="11"/>
                      <a:pt x="37" y="9"/>
                    </a:cubicBezTo>
                    <a:cubicBezTo>
                      <a:pt x="35" y="7"/>
                      <a:pt x="32" y="5"/>
                      <a:pt x="28" y="4"/>
                    </a:cubicBezTo>
                    <a:cubicBezTo>
                      <a:pt x="27" y="3"/>
                      <a:pt x="25" y="3"/>
                      <a:pt x="24" y="2"/>
                    </a:cubicBezTo>
                    <a:cubicBezTo>
                      <a:pt x="23" y="2"/>
                      <a:pt x="23" y="2"/>
                      <a:pt x="23" y="1"/>
                    </a:cubicBezTo>
                    <a:cubicBezTo>
                      <a:pt x="21" y="1"/>
                      <a:pt x="20" y="1"/>
                      <a:pt x="19" y="0"/>
                    </a:cubicBezTo>
                    <a:cubicBezTo>
                      <a:pt x="19" y="0"/>
                      <a:pt x="19" y="0"/>
                      <a:pt x="19" y="0"/>
                    </a:cubicBezTo>
                    <a:cubicBezTo>
                      <a:pt x="18" y="0"/>
                      <a:pt x="17" y="0"/>
                      <a:pt x="17" y="0"/>
                    </a:cubicBezTo>
                    <a:cubicBezTo>
                      <a:pt x="16" y="0"/>
                      <a:pt x="16" y="0"/>
                      <a:pt x="16"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3" name="Freeform 20"/>
              <p:cNvSpPr>
                <a:spLocks noEditPoints="1"/>
              </p:cNvSpPr>
              <p:nvPr/>
            </p:nvSpPr>
            <p:spPr bwMode="auto">
              <a:xfrm>
                <a:off x="2166938" y="4264025"/>
                <a:ext cx="139700" cy="133350"/>
              </a:xfrm>
              <a:custGeom>
                <a:avLst/>
                <a:gdLst>
                  <a:gd name="T0" fmla="*/ 12 w 50"/>
                  <a:gd name="T1" fmla="*/ 8 h 48"/>
                  <a:gd name="T2" fmla="*/ 16 w 50"/>
                  <a:gd name="T3" fmla="*/ 14 h 48"/>
                  <a:gd name="T4" fmla="*/ 25 w 50"/>
                  <a:gd name="T5" fmla="*/ 23 h 48"/>
                  <a:gd name="T6" fmla="*/ 25 w 50"/>
                  <a:gd name="T7" fmla="*/ 23 h 48"/>
                  <a:gd name="T8" fmla="*/ 26 w 50"/>
                  <a:gd name="T9" fmla="*/ 23 h 48"/>
                  <a:gd name="T10" fmla="*/ 26 w 50"/>
                  <a:gd name="T11" fmla="*/ 24 h 48"/>
                  <a:gd name="T12" fmla="*/ 39 w 50"/>
                  <a:gd name="T13" fmla="*/ 31 h 48"/>
                  <a:gd name="T14" fmla="*/ 43 w 50"/>
                  <a:gd name="T15" fmla="*/ 32 h 48"/>
                  <a:gd name="T16" fmla="*/ 34 w 50"/>
                  <a:gd name="T17" fmla="*/ 43 h 48"/>
                  <a:gd name="T18" fmla="*/ 33 w 50"/>
                  <a:gd name="T19" fmla="*/ 44 h 48"/>
                  <a:gd name="T20" fmla="*/ 33 w 50"/>
                  <a:gd name="T21" fmla="*/ 44 h 48"/>
                  <a:gd name="T22" fmla="*/ 23 w 50"/>
                  <a:gd name="T23" fmla="*/ 40 h 48"/>
                  <a:gd name="T24" fmla="*/ 7 w 50"/>
                  <a:gd name="T25" fmla="*/ 26 h 48"/>
                  <a:gd name="T26" fmla="*/ 4 w 50"/>
                  <a:gd name="T27" fmla="*/ 19 h 48"/>
                  <a:gd name="T28" fmla="*/ 12 w 50"/>
                  <a:gd name="T29" fmla="*/ 8 h 48"/>
                  <a:gd name="T30" fmla="*/ 13 w 50"/>
                  <a:gd name="T31" fmla="*/ 1 h 48"/>
                  <a:gd name="T32" fmla="*/ 14 w 50"/>
                  <a:gd name="T33" fmla="*/ 3 h 48"/>
                  <a:gd name="T34" fmla="*/ 14 w 50"/>
                  <a:gd name="T35" fmla="*/ 3 h 48"/>
                  <a:gd name="T36" fmla="*/ 14 w 50"/>
                  <a:gd name="T37" fmla="*/ 0 h 48"/>
                  <a:gd name="T38" fmla="*/ 12 w 50"/>
                  <a:gd name="T39" fmla="*/ 1 h 48"/>
                  <a:gd name="T40" fmla="*/ 0 w 50"/>
                  <a:gd name="T41" fmla="*/ 18 h 48"/>
                  <a:gd name="T42" fmla="*/ 4 w 50"/>
                  <a:gd name="T43" fmla="*/ 29 h 48"/>
                  <a:gd name="T44" fmla="*/ 21 w 50"/>
                  <a:gd name="T45" fmla="*/ 44 h 48"/>
                  <a:gd name="T46" fmla="*/ 33 w 50"/>
                  <a:gd name="T47" fmla="*/ 48 h 48"/>
                  <a:gd name="T48" fmla="*/ 36 w 50"/>
                  <a:gd name="T49" fmla="*/ 47 h 48"/>
                  <a:gd name="T50" fmla="*/ 50 w 50"/>
                  <a:gd name="T51" fmla="*/ 31 h 48"/>
                  <a:gd name="T52" fmla="*/ 49 w 50"/>
                  <a:gd name="T53" fmla="*/ 28 h 48"/>
                  <a:gd name="T54" fmla="*/ 48 w 50"/>
                  <a:gd name="T55" fmla="*/ 27 h 48"/>
                  <a:gd name="T56" fmla="*/ 46 w 50"/>
                  <a:gd name="T57" fmla="*/ 28 h 48"/>
                  <a:gd name="T58" fmla="*/ 45 w 50"/>
                  <a:gd name="T59" fmla="*/ 28 h 48"/>
                  <a:gd name="T60" fmla="*/ 40 w 50"/>
                  <a:gd name="T61" fmla="*/ 27 h 48"/>
                  <a:gd name="T62" fmla="*/ 28 w 50"/>
                  <a:gd name="T63" fmla="*/ 20 h 48"/>
                  <a:gd name="T64" fmla="*/ 17 w 50"/>
                  <a:gd name="T65" fmla="*/ 9 h 48"/>
                  <a:gd name="T66" fmla="*/ 16 w 50"/>
                  <a:gd name="T67" fmla="*/ 4 h 48"/>
                  <a:gd name="T68" fmla="*/ 16 w 50"/>
                  <a:gd name="T69" fmla="*/ 3 h 48"/>
                  <a:gd name="T70" fmla="*/ 16 w 50"/>
                  <a:gd name="T71" fmla="*/ 1 h 48"/>
                  <a:gd name="T72" fmla="*/ 14 w 50"/>
                  <a:gd name="T73"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0" h="48">
                    <a:moveTo>
                      <a:pt x="12" y="8"/>
                    </a:moveTo>
                    <a:cubicBezTo>
                      <a:pt x="12" y="8"/>
                      <a:pt x="12" y="8"/>
                      <a:pt x="12" y="8"/>
                    </a:cubicBezTo>
                    <a:cubicBezTo>
                      <a:pt x="12" y="8"/>
                      <a:pt x="12" y="8"/>
                      <a:pt x="12" y="8"/>
                    </a:cubicBezTo>
                    <a:cubicBezTo>
                      <a:pt x="13" y="10"/>
                      <a:pt x="14" y="12"/>
                      <a:pt x="16" y="14"/>
                    </a:cubicBezTo>
                    <a:cubicBezTo>
                      <a:pt x="17" y="15"/>
                      <a:pt x="18" y="17"/>
                      <a:pt x="20" y="19"/>
                    </a:cubicBezTo>
                    <a:cubicBezTo>
                      <a:pt x="22" y="20"/>
                      <a:pt x="23" y="22"/>
                      <a:pt x="25" y="23"/>
                    </a:cubicBezTo>
                    <a:cubicBezTo>
                      <a:pt x="25" y="23"/>
                      <a:pt x="25" y="23"/>
                      <a:pt x="25" y="23"/>
                    </a:cubicBezTo>
                    <a:cubicBezTo>
                      <a:pt x="25" y="23"/>
                      <a:pt x="25" y="23"/>
                      <a:pt x="25" y="23"/>
                    </a:cubicBezTo>
                    <a:cubicBezTo>
                      <a:pt x="25" y="23"/>
                      <a:pt x="25" y="23"/>
                      <a:pt x="25" y="23"/>
                    </a:cubicBezTo>
                    <a:cubicBezTo>
                      <a:pt x="25" y="23"/>
                      <a:pt x="26" y="23"/>
                      <a:pt x="26" y="23"/>
                    </a:cubicBezTo>
                    <a:cubicBezTo>
                      <a:pt x="26" y="23"/>
                      <a:pt x="26" y="23"/>
                      <a:pt x="26" y="24"/>
                    </a:cubicBezTo>
                    <a:cubicBezTo>
                      <a:pt x="26" y="24"/>
                      <a:pt x="26" y="24"/>
                      <a:pt x="26" y="24"/>
                    </a:cubicBezTo>
                    <a:cubicBezTo>
                      <a:pt x="28" y="26"/>
                      <a:pt x="31" y="27"/>
                      <a:pt x="33" y="29"/>
                    </a:cubicBezTo>
                    <a:cubicBezTo>
                      <a:pt x="35" y="30"/>
                      <a:pt x="37" y="31"/>
                      <a:pt x="39" y="31"/>
                    </a:cubicBezTo>
                    <a:cubicBezTo>
                      <a:pt x="40" y="32"/>
                      <a:pt x="42" y="32"/>
                      <a:pt x="43" y="32"/>
                    </a:cubicBezTo>
                    <a:cubicBezTo>
                      <a:pt x="43" y="32"/>
                      <a:pt x="43" y="32"/>
                      <a:pt x="43" y="32"/>
                    </a:cubicBezTo>
                    <a:cubicBezTo>
                      <a:pt x="35" y="42"/>
                      <a:pt x="35" y="42"/>
                      <a:pt x="35" y="42"/>
                    </a:cubicBezTo>
                    <a:cubicBezTo>
                      <a:pt x="35" y="43"/>
                      <a:pt x="34" y="43"/>
                      <a:pt x="34" y="43"/>
                    </a:cubicBezTo>
                    <a:cubicBezTo>
                      <a:pt x="34" y="43"/>
                      <a:pt x="34" y="43"/>
                      <a:pt x="34" y="43"/>
                    </a:cubicBezTo>
                    <a:cubicBezTo>
                      <a:pt x="34" y="43"/>
                      <a:pt x="33" y="44"/>
                      <a:pt x="33" y="44"/>
                    </a:cubicBezTo>
                    <a:cubicBezTo>
                      <a:pt x="33" y="44"/>
                      <a:pt x="33" y="44"/>
                      <a:pt x="33" y="44"/>
                    </a:cubicBezTo>
                    <a:cubicBezTo>
                      <a:pt x="33" y="44"/>
                      <a:pt x="33" y="44"/>
                      <a:pt x="33" y="44"/>
                    </a:cubicBezTo>
                    <a:cubicBezTo>
                      <a:pt x="32" y="44"/>
                      <a:pt x="30" y="43"/>
                      <a:pt x="28" y="43"/>
                    </a:cubicBezTo>
                    <a:cubicBezTo>
                      <a:pt x="27" y="42"/>
                      <a:pt x="25" y="41"/>
                      <a:pt x="23" y="40"/>
                    </a:cubicBezTo>
                    <a:cubicBezTo>
                      <a:pt x="21" y="39"/>
                      <a:pt x="18" y="37"/>
                      <a:pt x="16" y="35"/>
                    </a:cubicBezTo>
                    <a:cubicBezTo>
                      <a:pt x="12" y="32"/>
                      <a:pt x="9" y="29"/>
                      <a:pt x="7" y="26"/>
                    </a:cubicBezTo>
                    <a:cubicBezTo>
                      <a:pt x="5" y="23"/>
                      <a:pt x="4" y="21"/>
                      <a:pt x="4" y="20"/>
                    </a:cubicBezTo>
                    <a:cubicBezTo>
                      <a:pt x="4" y="19"/>
                      <a:pt x="4" y="19"/>
                      <a:pt x="4" y="19"/>
                    </a:cubicBezTo>
                    <a:cubicBezTo>
                      <a:pt x="4" y="19"/>
                      <a:pt x="4" y="18"/>
                      <a:pt x="4" y="18"/>
                    </a:cubicBezTo>
                    <a:cubicBezTo>
                      <a:pt x="12" y="8"/>
                      <a:pt x="12" y="8"/>
                      <a:pt x="12" y="8"/>
                    </a:cubicBezTo>
                    <a:moveTo>
                      <a:pt x="14" y="2"/>
                    </a:moveTo>
                    <a:cubicBezTo>
                      <a:pt x="13" y="1"/>
                      <a:pt x="13" y="1"/>
                      <a:pt x="13" y="1"/>
                    </a:cubicBezTo>
                    <a:cubicBezTo>
                      <a:pt x="14" y="2"/>
                      <a:pt x="14" y="2"/>
                      <a:pt x="14" y="2"/>
                    </a:cubicBezTo>
                    <a:moveTo>
                      <a:pt x="14" y="3"/>
                    </a:moveTo>
                    <a:cubicBezTo>
                      <a:pt x="16" y="1"/>
                      <a:pt x="16" y="1"/>
                      <a:pt x="16" y="1"/>
                    </a:cubicBezTo>
                    <a:cubicBezTo>
                      <a:pt x="14" y="3"/>
                      <a:pt x="14" y="3"/>
                      <a:pt x="14" y="3"/>
                    </a:cubicBezTo>
                    <a:moveTo>
                      <a:pt x="14" y="0"/>
                    </a:moveTo>
                    <a:cubicBezTo>
                      <a:pt x="14" y="0"/>
                      <a:pt x="14" y="0"/>
                      <a:pt x="14" y="0"/>
                    </a:cubicBezTo>
                    <a:cubicBezTo>
                      <a:pt x="13" y="1"/>
                      <a:pt x="13" y="1"/>
                      <a:pt x="12" y="1"/>
                    </a:cubicBezTo>
                    <a:cubicBezTo>
                      <a:pt x="12" y="1"/>
                      <a:pt x="12" y="1"/>
                      <a:pt x="12" y="1"/>
                    </a:cubicBezTo>
                    <a:cubicBezTo>
                      <a:pt x="0" y="16"/>
                      <a:pt x="0" y="16"/>
                      <a:pt x="0" y="16"/>
                    </a:cubicBezTo>
                    <a:cubicBezTo>
                      <a:pt x="0" y="17"/>
                      <a:pt x="0" y="17"/>
                      <a:pt x="0" y="18"/>
                    </a:cubicBezTo>
                    <a:cubicBezTo>
                      <a:pt x="0" y="18"/>
                      <a:pt x="0" y="19"/>
                      <a:pt x="0" y="20"/>
                    </a:cubicBezTo>
                    <a:cubicBezTo>
                      <a:pt x="0" y="23"/>
                      <a:pt x="1" y="25"/>
                      <a:pt x="4" y="29"/>
                    </a:cubicBezTo>
                    <a:cubicBezTo>
                      <a:pt x="6" y="32"/>
                      <a:pt x="9" y="35"/>
                      <a:pt x="13" y="38"/>
                    </a:cubicBezTo>
                    <a:cubicBezTo>
                      <a:pt x="16" y="41"/>
                      <a:pt x="19" y="42"/>
                      <a:pt x="21" y="44"/>
                    </a:cubicBezTo>
                    <a:cubicBezTo>
                      <a:pt x="23" y="45"/>
                      <a:pt x="25" y="46"/>
                      <a:pt x="27" y="46"/>
                    </a:cubicBezTo>
                    <a:cubicBezTo>
                      <a:pt x="29" y="47"/>
                      <a:pt x="31" y="48"/>
                      <a:pt x="33" y="48"/>
                    </a:cubicBezTo>
                    <a:cubicBezTo>
                      <a:pt x="34" y="48"/>
                      <a:pt x="34" y="47"/>
                      <a:pt x="35" y="47"/>
                    </a:cubicBezTo>
                    <a:cubicBezTo>
                      <a:pt x="36" y="47"/>
                      <a:pt x="36" y="47"/>
                      <a:pt x="36" y="47"/>
                    </a:cubicBezTo>
                    <a:cubicBezTo>
                      <a:pt x="37" y="47"/>
                      <a:pt x="37" y="46"/>
                      <a:pt x="38" y="46"/>
                    </a:cubicBezTo>
                    <a:cubicBezTo>
                      <a:pt x="50" y="31"/>
                      <a:pt x="50" y="31"/>
                      <a:pt x="50" y="31"/>
                    </a:cubicBezTo>
                    <a:cubicBezTo>
                      <a:pt x="50" y="30"/>
                      <a:pt x="50" y="30"/>
                      <a:pt x="50" y="29"/>
                    </a:cubicBezTo>
                    <a:cubicBezTo>
                      <a:pt x="50" y="29"/>
                      <a:pt x="50" y="28"/>
                      <a:pt x="49" y="28"/>
                    </a:cubicBezTo>
                    <a:cubicBezTo>
                      <a:pt x="49" y="28"/>
                      <a:pt x="49" y="28"/>
                      <a:pt x="49" y="28"/>
                    </a:cubicBezTo>
                    <a:cubicBezTo>
                      <a:pt x="49" y="27"/>
                      <a:pt x="48" y="27"/>
                      <a:pt x="48" y="27"/>
                    </a:cubicBezTo>
                    <a:cubicBezTo>
                      <a:pt x="48" y="27"/>
                      <a:pt x="47" y="27"/>
                      <a:pt x="47" y="27"/>
                    </a:cubicBezTo>
                    <a:cubicBezTo>
                      <a:pt x="47" y="27"/>
                      <a:pt x="46" y="28"/>
                      <a:pt x="46" y="28"/>
                    </a:cubicBezTo>
                    <a:cubicBezTo>
                      <a:pt x="46" y="28"/>
                      <a:pt x="46" y="28"/>
                      <a:pt x="46" y="28"/>
                    </a:cubicBezTo>
                    <a:cubicBezTo>
                      <a:pt x="46" y="28"/>
                      <a:pt x="45" y="28"/>
                      <a:pt x="45" y="28"/>
                    </a:cubicBezTo>
                    <a:cubicBezTo>
                      <a:pt x="45" y="28"/>
                      <a:pt x="45" y="28"/>
                      <a:pt x="45" y="28"/>
                    </a:cubicBezTo>
                    <a:cubicBezTo>
                      <a:pt x="44" y="28"/>
                      <a:pt x="42" y="28"/>
                      <a:pt x="40" y="27"/>
                    </a:cubicBezTo>
                    <a:cubicBezTo>
                      <a:pt x="39" y="27"/>
                      <a:pt x="37" y="26"/>
                      <a:pt x="35" y="25"/>
                    </a:cubicBezTo>
                    <a:cubicBezTo>
                      <a:pt x="33" y="24"/>
                      <a:pt x="30" y="22"/>
                      <a:pt x="28" y="20"/>
                    </a:cubicBezTo>
                    <a:cubicBezTo>
                      <a:pt x="24" y="17"/>
                      <a:pt x="21" y="14"/>
                      <a:pt x="19" y="11"/>
                    </a:cubicBezTo>
                    <a:cubicBezTo>
                      <a:pt x="18" y="10"/>
                      <a:pt x="18" y="10"/>
                      <a:pt x="17" y="9"/>
                    </a:cubicBezTo>
                    <a:cubicBezTo>
                      <a:pt x="16" y="7"/>
                      <a:pt x="16" y="5"/>
                      <a:pt x="16" y="5"/>
                    </a:cubicBezTo>
                    <a:cubicBezTo>
                      <a:pt x="16" y="4"/>
                      <a:pt x="16" y="4"/>
                      <a:pt x="16" y="4"/>
                    </a:cubicBezTo>
                    <a:cubicBezTo>
                      <a:pt x="16" y="4"/>
                      <a:pt x="16" y="4"/>
                      <a:pt x="16" y="4"/>
                    </a:cubicBezTo>
                    <a:cubicBezTo>
                      <a:pt x="16" y="3"/>
                      <a:pt x="16" y="3"/>
                      <a:pt x="16" y="3"/>
                    </a:cubicBezTo>
                    <a:cubicBezTo>
                      <a:pt x="16" y="2"/>
                      <a:pt x="16" y="2"/>
                      <a:pt x="16" y="1"/>
                    </a:cubicBezTo>
                    <a:cubicBezTo>
                      <a:pt x="16" y="1"/>
                      <a:pt x="16" y="1"/>
                      <a:pt x="16" y="1"/>
                    </a:cubicBezTo>
                    <a:cubicBezTo>
                      <a:pt x="15" y="1"/>
                      <a:pt x="15" y="1"/>
                      <a:pt x="15" y="1"/>
                    </a:cubicBezTo>
                    <a:cubicBezTo>
                      <a:pt x="15" y="1"/>
                      <a:pt x="14" y="0"/>
                      <a:pt x="1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220" name="组合 219"/>
            <p:cNvGrpSpPr/>
            <p:nvPr/>
          </p:nvGrpSpPr>
          <p:grpSpPr>
            <a:xfrm>
              <a:off x="2118231" y="5844869"/>
              <a:ext cx="166688" cy="700088"/>
              <a:chOff x="2995613" y="4356100"/>
              <a:chExt cx="166688" cy="700088"/>
            </a:xfrm>
          </p:grpSpPr>
          <p:sp>
            <p:nvSpPr>
              <p:cNvPr id="618" name="Freeform 21"/>
              <p:cNvSpPr>
                <a:spLocks noEditPoints="1"/>
              </p:cNvSpPr>
              <p:nvPr/>
            </p:nvSpPr>
            <p:spPr bwMode="auto">
              <a:xfrm>
                <a:off x="2995613" y="4378325"/>
                <a:ext cx="166688" cy="677863"/>
              </a:xfrm>
              <a:custGeom>
                <a:avLst/>
                <a:gdLst>
                  <a:gd name="T0" fmla="*/ 9 w 59"/>
                  <a:gd name="T1" fmla="*/ 235 h 242"/>
                  <a:gd name="T2" fmla="*/ 6 w 59"/>
                  <a:gd name="T3" fmla="*/ 234 h 242"/>
                  <a:gd name="T4" fmla="*/ 6 w 59"/>
                  <a:gd name="T5" fmla="*/ 234 h 242"/>
                  <a:gd name="T6" fmla="*/ 0 w 59"/>
                  <a:gd name="T7" fmla="*/ 228 h 242"/>
                  <a:gd name="T8" fmla="*/ 3 w 59"/>
                  <a:gd name="T9" fmla="*/ 236 h 242"/>
                  <a:gd name="T10" fmla="*/ 15 w 59"/>
                  <a:gd name="T11" fmla="*/ 241 h 242"/>
                  <a:gd name="T12" fmla="*/ 21 w 59"/>
                  <a:gd name="T13" fmla="*/ 242 h 242"/>
                  <a:gd name="T14" fmla="*/ 21 w 59"/>
                  <a:gd name="T15" fmla="*/ 242 h 242"/>
                  <a:gd name="T16" fmla="*/ 20 w 59"/>
                  <a:gd name="T17" fmla="*/ 242 h 242"/>
                  <a:gd name="T18" fmla="*/ 10 w 59"/>
                  <a:gd name="T19" fmla="*/ 240 h 242"/>
                  <a:gd name="T20" fmla="*/ 3 w 59"/>
                  <a:gd name="T21" fmla="*/ 236 h 242"/>
                  <a:gd name="T22" fmla="*/ 1 w 59"/>
                  <a:gd name="T23" fmla="*/ 223 h 242"/>
                  <a:gd name="T24" fmla="*/ 0 w 59"/>
                  <a:gd name="T25" fmla="*/ 223 h 242"/>
                  <a:gd name="T26" fmla="*/ 59 w 59"/>
                  <a:gd name="T27" fmla="*/ 27 h 242"/>
                  <a:gd name="T28" fmla="*/ 37 w 59"/>
                  <a:gd name="T29" fmla="*/ 199 h 242"/>
                  <a:gd name="T30" fmla="*/ 34 w 59"/>
                  <a:gd name="T31" fmla="*/ 228 h 242"/>
                  <a:gd name="T32" fmla="*/ 29 w 59"/>
                  <a:gd name="T33" fmla="*/ 239 h 242"/>
                  <a:gd name="T34" fmla="*/ 29 w 59"/>
                  <a:gd name="T35" fmla="*/ 239 h 242"/>
                  <a:gd name="T36" fmla="*/ 34 w 59"/>
                  <a:gd name="T37" fmla="*/ 228 h 242"/>
                  <a:gd name="T38" fmla="*/ 59 w 59"/>
                  <a:gd name="T39" fmla="*/ 27 h 242"/>
                  <a:gd name="T40" fmla="*/ 59 w 59"/>
                  <a:gd name="T41" fmla="*/ 27 h 242"/>
                  <a:gd name="T42" fmla="*/ 59 w 59"/>
                  <a:gd name="T43" fmla="*/ 27 h 242"/>
                  <a:gd name="T44" fmla="*/ 59 w 59"/>
                  <a:gd name="T45" fmla="*/ 27 h 242"/>
                  <a:gd name="T46" fmla="*/ 59 w 59"/>
                  <a:gd name="T47" fmla="*/ 27 h 242"/>
                  <a:gd name="T48" fmla="*/ 59 w 59"/>
                  <a:gd name="T49" fmla="*/ 27 h 242"/>
                  <a:gd name="T50" fmla="*/ 59 w 59"/>
                  <a:gd name="T51" fmla="*/ 27 h 242"/>
                  <a:gd name="T52" fmla="*/ 59 w 59"/>
                  <a:gd name="T53" fmla="*/ 27 h 242"/>
                  <a:gd name="T54" fmla="*/ 59 w 59"/>
                  <a:gd name="T55" fmla="*/ 27 h 242"/>
                  <a:gd name="T56" fmla="*/ 59 w 59"/>
                  <a:gd name="T57" fmla="*/ 27 h 242"/>
                  <a:gd name="T58" fmla="*/ 59 w 59"/>
                  <a:gd name="T59" fmla="*/ 27 h 242"/>
                  <a:gd name="T60" fmla="*/ 59 w 59"/>
                  <a:gd name="T61" fmla="*/ 27 h 242"/>
                  <a:gd name="T62" fmla="*/ 59 w 59"/>
                  <a:gd name="T63" fmla="*/ 27 h 242"/>
                  <a:gd name="T64" fmla="*/ 59 w 59"/>
                  <a:gd name="T65" fmla="*/ 26 h 242"/>
                  <a:gd name="T66" fmla="*/ 59 w 59"/>
                  <a:gd name="T67" fmla="*/ 26 h 242"/>
                  <a:gd name="T68" fmla="*/ 59 w 59"/>
                  <a:gd name="T69" fmla="*/ 26 h 242"/>
                  <a:gd name="T70" fmla="*/ 59 w 59"/>
                  <a:gd name="T71" fmla="*/ 26 h 242"/>
                  <a:gd name="T72" fmla="*/ 59 w 59"/>
                  <a:gd name="T73" fmla="*/ 26 h 242"/>
                  <a:gd name="T74" fmla="*/ 59 w 59"/>
                  <a:gd name="T75" fmla="*/ 26 h 242"/>
                  <a:gd name="T76" fmla="*/ 26 w 59"/>
                  <a:gd name="T77" fmla="*/ 22 h 242"/>
                  <a:gd name="T78" fmla="*/ 26 w 59"/>
                  <a:gd name="T79" fmla="*/ 22 h 242"/>
                  <a:gd name="T80" fmla="*/ 26 w 59"/>
                  <a:gd name="T81" fmla="*/ 22 h 242"/>
                  <a:gd name="T82" fmla="*/ 26 w 59"/>
                  <a:gd name="T83" fmla="*/ 22 h 242"/>
                  <a:gd name="T84" fmla="*/ 26 w 59"/>
                  <a:gd name="T85" fmla="*/ 22 h 242"/>
                  <a:gd name="T86" fmla="*/ 26 w 59"/>
                  <a:gd name="T87" fmla="*/ 22 h 242"/>
                  <a:gd name="T88" fmla="*/ 26 w 59"/>
                  <a:gd name="T89" fmla="*/ 22 h 242"/>
                  <a:gd name="T90" fmla="*/ 51 w 59"/>
                  <a:gd name="T91" fmla="*/ 3 h 242"/>
                  <a:gd name="T92" fmla="*/ 59 w 59"/>
                  <a:gd name="T93" fmla="*/ 26 h 242"/>
                  <a:gd name="T94" fmla="*/ 51 w 59"/>
                  <a:gd name="T95" fmla="*/ 0 h 242"/>
                  <a:gd name="T96" fmla="*/ 51 w 59"/>
                  <a:gd name="T97" fmla="*/ 0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9" h="241">
                    <a:moveTo>
                      <a:pt x="6" y="234"/>
                    </a:moveTo>
                    <a:cubicBezTo>
                      <a:pt x="7" y="234"/>
                      <a:pt x="8" y="235"/>
                      <a:pt x="9" y="235"/>
                    </a:cubicBezTo>
                    <a:cubicBezTo>
                      <a:pt x="9" y="235"/>
                      <a:pt x="9" y="235"/>
                      <a:pt x="9" y="235"/>
                    </a:cubicBezTo>
                    <a:cubicBezTo>
                      <a:pt x="8" y="235"/>
                      <a:pt x="7" y="234"/>
                      <a:pt x="6" y="234"/>
                    </a:cubicBezTo>
                    <a:moveTo>
                      <a:pt x="6" y="234"/>
                    </a:moveTo>
                    <a:cubicBezTo>
                      <a:pt x="6" y="234"/>
                      <a:pt x="6" y="234"/>
                      <a:pt x="6" y="234"/>
                    </a:cubicBezTo>
                    <a:cubicBezTo>
                      <a:pt x="6" y="234"/>
                      <a:pt x="6" y="234"/>
                      <a:pt x="6" y="234"/>
                    </a:cubicBezTo>
                    <a:moveTo>
                      <a:pt x="0" y="228"/>
                    </a:moveTo>
                    <a:cubicBezTo>
                      <a:pt x="0" y="228"/>
                      <a:pt x="0" y="228"/>
                      <a:pt x="0" y="228"/>
                    </a:cubicBezTo>
                    <a:cubicBezTo>
                      <a:pt x="0" y="231"/>
                      <a:pt x="1" y="234"/>
                      <a:pt x="3" y="236"/>
                    </a:cubicBezTo>
                    <a:cubicBezTo>
                      <a:pt x="5" y="238"/>
                      <a:pt x="7" y="239"/>
                      <a:pt x="10" y="240"/>
                    </a:cubicBezTo>
                    <a:cubicBezTo>
                      <a:pt x="11" y="241"/>
                      <a:pt x="13" y="241"/>
                      <a:pt x="15" y="241"/>
                    </a:cubicBezTo>
                    <a:cubicBezTo>
                      <a:pt x="17" y="242"/>
                      <a:pt x="18" y="242"/>
                      <a:pt x="20" y="242"/>
                    </a:cubicBezTo>
                    <a:cubicBezTo>
                      <a:pt x="21" y="242"/>
                      <a:pt x="21" y="242"/>
                      <a:pt x="21" y="242"/>
                    </a:cubicBezTo>
                    <a:cubicBezTo>
                      <a:pt x="22" y="242"/>
                      <a:pt x="23" y="242"/>
                      <a:pt x="24" y="241"/>
                    </a:cubicBezTo>
                    <a:cubicBezTo>
                      <a:pt x="23" y="242"/>
                      <a:pt x="22" y="242"/>
                      <a:pt x="21" y="242"/>
                    </a:cubicBezTo>
                    <a:cubicBezTo>
                      <a:pt x="21" y="242"/>
                      <a:pt x="21" y="242"/>
                      <a:pt x="21" y="242"/>
                    </a:cubicBezTo>
                    <a:cubicBezTo>
                      <a:pt x="20" y="242"/>
                      <a:pt x="20" y="242"/>
                      <a:pt x="20" y="242"/>
                    </a:cubicBezTo>
                    <a:cubicBezTo>
                      <a:pt x="18" y="242"/>
                      <a:pt x="17" y="242"/>
                      <a:pt x="15" y="241"/>
                    </a:cubicBezTo>
                    <a:cubicBezTo>
                      <a:pt x="13" y="241"/>
                      <a:pt x="12" y="241"/>
                      <a:pt x="10" y="240"/>
                    </a:cubicBezTo>
                    <a:cubicBezTo>
                      <a:pt x="10" y="240"/>
                      <a:pt x="10" y="240"/>
                      <a:pt x="10" y="240"/>
                    </a:cubicBezTo>
                    <a:cubicBezTo>
                      <a:pt x="7" y="239"/>
                      <a:pt x="5" y="238"/>
                      <a:pt x="3" y="236"/>
                    </a:cubicBezTo>
                    <a:cubicBezTo>
                      <a:pt x="1" y="234"/>
                      <a:pt x="0" y="231"/>
                      <a:pt x="0" y="228"/>
                    </a:cubicBezTo>
                    <a:moveTo>
                      <a:pt x="1" y="223"/>
                    </a:moveTo>
                    <a:cubicBezTo>
                      <a:pt x="0" y="225"/>
                      <a:pt x="0" y="225"/>
                      <a:pt x="0" y="225"/>
                    </a:cubicBezTo>
                    <a:cubicBezTo>
                      <a:pt x="0" y="223"/>
                      <a:pt x="0" y="223"/>
                      <a:pt x="0" y="223"/>
                    </a:cubicBezTo>
                    <a:cubicBezTo>
                      <a:pt x="0" y="223"/>
                      <a:pt x="0" y="223"/>
                      <a:pt x="1" y="223"/>
                    </a:cubicBezTo>
                    <a:moveTo>
                      <a:pt x="59" y="27"/>
                    </a:moveTo>
                    <a:cubicBezTo>
                      <a:pt x="59" y="27"/>
                      <a:pt x="59" y="27"/>
                      <a:pt x="59" y="27"/>
                    </a:cubicBezTo>
                    <a:cubicBezTo>
                      <a:pt x="37" y="199"/>
                      <a:pt x="37" y="199"/>
                      <a:pt x="37" y="199"/>
                    </a:cubicBezTo>
                    <a:cubicBezTo>
                      <a:pt x="34" y="228"/>
                      <a:pt x="34" y="228"/>
                      <a:pt x="34" y="228"/>
                    </a:cubicBezTo>
                    <a:cubicBezTo>
                      <a:pt x="34" y="228"/>
                      <a:pt x="34" y="228"/>
                      <a:pt x="34" y="228"/>
                    </a:cubicBezTo>
                    <a:cubicBezTo>
                      <a:pt x="34" y="230"/>
                      <a:pt x="34" y="230"/>
                      <a:pt x="34" y="230"/>
                    </a:cubicBezTo>
                    <a:cubicBezTo>
                      <a:pt x="33" y="234"/>
                      <a:pt x="32" y="237"/>
                      <a:pt x="29" y="239"/>
                    </a:cubicBezTo>
                    <a:cubicBezTo>
                      <a:pt x="29" y="239"/>
                      <a:pt x="29" y="239"/>
                      <a:pt x="29" y="239"/>
                    </a:cubicBezTo>
                    <a:cubicBezTo>
                      <a:pt x="29" y="239"/>
                      <a:pt x="29" y="239"/>
                      <a:pt x="29" y="239"/>
                    </a:cubicBezTo>
                    <a:cubicBezTo>
                      <a:pt x="32" y="237"/>
                      <a:pt x="33" y="234"/>
                      <a:pt x="34" y="230"/>
                    </a:cubicBezTo>
                    <a:cubicBezTo>
                      <a:pt x="34" y="228"/>
                      <a:pt x="34" y="228"/>
                      <a:pt x="34" y="228"/>
                    </a:cubicBezTo>
                    <a:cubicBezTo>
                      <a:pt x="37" y="199"/>
                      <a:pt x="37" y="199"/>
                      <a:pt x="37" y="199"/>
                    </a:cubicBezTo>
                    <a:cubicBezTo>
                      <a:pt x="59" y="27"/>
                      <a:pt x="59" y="27"/>
                      <a:pt x="59" y="27"/>
                    </a:cubicBezTo>
                    <a:cubicBezTo>
                      <a:pt x="59" y="27"/>
                      <a:pt x="59" y="27"/>
                      <a:pt x="59" y="27"/>
                    </a:cubicBezTo>
                    <a:moveTo>
                      <a:pt x="59" y="27"/>
                    </a:moveTo>
                    <a:cubicBezTo>
                      <a:pt x="59" y="27"/>
                      <a:pt x="59" y="27"/>
                      <a:pt x="59" y="27"/>
                    </a:cubicBezTo>
                    <a:cubicBezTo>
                      <a:pt x="59" y="27"/>
                      <a:pt x="59" y="27"/>
                      <a:pt x="59" y="27"/>
                    </a:cubicBezTo>
                    <a:moveTo>
                      <a:pt x="59" y="27"/>
                    </a:moveTo>
                    <a:cubicBezTo>
                      <a:pt x="59" y="27"/>
                      <a:pt x="59" y="27"/>
                      <a:pt x="59" y="27"/>
                    </a:cubicBezTo>
                    <a:cubicBezTo>
                      <a:pt x="59" y="27"/>
                      <a:pt x="59" y="27"/>
                      <a:pt x="59" y="27"/>
                    </a:cubicBezTo>
                    <a:moveTo>
                      <a:pt x="59" y="27"/>
                    </a:moveTo>
                    <a:cubicBezTo>
                      <a:pt x="59" y="27"/>
                      <a:pt x="59" y="27"/>
                      <a:pt x="59" y="27"/>
                    </a:cubicBezTo>
                    <a:cubicBezTo>
                      <a:pt x="59" y="27"/>
                      <a:pt x="59" y="27"/>
                      <a:pt x="59" y="27"/>
                    </a:cubicBezTo>
                    <a:moveTo>
                      <a:pt x="59" y="27"/>
                    </a:moveTo>
                    <a:cubicBezTo>
                      <a:pt x="59" y="27"/>
                      <a:pt x="59" y="27"/>
                      <a:pt x="59" y="27"/>
                    </a:cubicBezTo>
                    <a:cubicBezTo>
                      <a:pt x="59" y="27"/>
                      <a:pt x="59" y="27"/>
                      <a:pt x="59" y="27"/>
                    </a:cubicBezTo>
                    <a:moveTo>
                      <a:pt x="59" y="27"/>
                    </a:moveTo>
                    <a:cubicBezTo>
                      <a:pt x="59" y="27"/>
                      <a:pt x="59" y="27"/>
                      <a:pt x="59" y="27"/>
                    </a:cubicBezTo>
                    <a:cubicBezTo>
                      <a:pt x="59" y="27"/>
                      <a:pt x="59" y="27"/>
                      <a:pt x="59" y="27"/>
                    </a:cubicBezTo>
                    <a:moveTo>
                      <a:pt x="59" y="27"/>
                    </a:moveTo>
                    <a:cubicBezTo>
                      <a:pt x="59" y="27"/>
                      <a:pt x="59" y="27"/>
                      <a:pt x="59" y="27"/>
                    </a:cubicBezTo>
                    <a:cubicBezTo>
                      <a:pt x="59" y="27"/>
                      <a:pt x="59" y="27"/>
                      <a:pt x="59" y="27"/>
                    </a:cubicBezTo>
                    <a:moveTo>
                      <a:pt x="59" y="27"/>
                    </a:moveTo>
                    <a:cubicBezTo>
                      <a:pt x="59" y="27"/>
                      <a:pt x="59" y="27"/>
                      <a:pt x="59" y="27"/>
                    </a:cubicBezTo>
                    <a:cubicBezTo>
                      <a:pt x="59" y="27"/>
                      <a:pt x="59" y="27"/>
                      <a:pt x="59" y="27"/>
                    </a:cubicBezTo>
                    <a:moveTo>
                      <a:pt x="59" y="26"/>
                    </a:moveTo>
                    <a:cubicBezTo>
                      <a:pt x="59" y="26"/>
                      <a:pt x="59" y="26"/>
                      <a:pt x="59" y="27"/>
                    </a:cubicBezTo>
                    <a:cubicBezTo>
                      <a:pt x="59" y="26"/>
                      <a:pt x="59" y="26"/>
                      <a:pt x="59" y="26"/>
                    </a:cubicBezTo>
                    <a:moveTo>
                      <a:pt x="59" y="26"/>
                    </a:moveTo>
                    <a:cubicBezTo>
                      <a:pt x="59" y="26"/>
                      <a:pt x="59" y="26"/>
                      <a:pt x="59" y="26"/>
                    </a:cubicBezTo>
                    <a:cubicBezTo>
                      <a:pt x="59" y="26"/>
                      <a:pt x="59" y="26"/>
                      <a:pt x="59" y="26"/>
                    </a:cubicBezTo>
                    <a:moveTo>
                      <a:pt x="59" y="26"/>
                    </a:moveTo>
                    <a:cubicBezTo>
                      <a:pt x="59" y="26"/>
                      <a:pt x="59" y="26"/>
                      <a:pt x="59" y="26"/>
                    </a:cubicBezTo>
                    <a:cubicBezTo>
                      <a:pt x="59" y="26"/>
                      <a:pt x="59" y="26"/>
                      <a:pt x="59" y="26"/>
                    </a:cubicBezTo>
                    <a:moveTo>
                      <a:pt x="59" y="26"/>
                    </a:moveTo>
                    <a:cubicBezTo>
                      <a:pt x="59" y="26"/>
                      <a:pt x="59" y="26"/>
                      <a:pt x="59" y="26"/>
                    </a:cubicBezTo>
                    <a:cubicBezTo>
                      <a:pt x="59" y="26"/>
                      <a:pt x="59" y="26"/>
                      <a:pt x="59" y="26"/>
                    </a:cubicBezTo>
                    <a:cubicBezTo>
                      <a:pt x="59" y="26"/>
                      <a:pt x="59" y="26"/>
                      <a:pt x="59" y="26"/>
                    </a:cubicBezTo>
                    <a:cubicBezTo>
                      <a:pt x="59" y="26"/>
                      <a:pt x="59" y="26"/>
                      <a:pt x="59" y="26"/>
                    </a:cubicBezTo>
                    <a:moveTo>
                      <a:pt x="26" y="22"/>
                    </a:moveTo>
                    <a:cubicBezTo>
                      <a:pt x="26" y="22"/>
                      <a:pt x="26" y="22"/>
                      <a:pt x="26" y="22"/>
                    </a:cubicBezTo>
                    <a:cubicBezTo>
                      <a:pt x="26" y="22"/>
                      <a:pt x="26" y="22"/>
                      <a:pt x="26" y="22"/>
                    </a:cubicBezTo>
                    <a:cubicBezTo>
                      <a:pt x="26" y="22"/>
                      <a:pt x="26" y="22"/>
                      <a:pt x="26" y="22"/>
                    </a:cubicBezTo>
                    <a:moveTo>
                      <a:pt x="26" y="22"/>
                    </a:moveTo>
                    <a:cubicBezTo>
                      <a:pt x="26" y="22"/>
                      <a:pt x="26" y="22"/>
                      <a:pt x="26" y="22"/>
                    </a:cubicBezTo>
                    <a:cubicBezTo>
                      <a:pt x="26" y="22"/>
                      <a:pt x="26" y="22"/>
                      <a:pt x="26" y="22"/>
                    </a:cubicBezTo>
                    <a:moveTo>
                      <a:pt x="26" y="22"/>
                    </a:moveTo>
                    <a:cubicBezTo>
                      <a:pt x="26" y="22"/>
                      <a:pt x="26" y="22"/>
                      <a:pt x="26" y="22"/>
                    </a:cubicBezTo>
                    <a:cubicBezTo>
                      <a:pt x="26" y="22"/>
                      <a:pt x="26" y="22"/>
                      <a:pt x="26" y="22"/>
                    </a:cubicBezTo>
                    <a:moveTo>
                      <a:pt x="26" y="22"/>
                    </a:moveTo>
                    <a:cubicBezTo>
                      <a:pt x="26" y="22"/>
                      <a:pt x="26" y="22"/>
                      <a:pt x="26" y="22"/>
                    </a:cubicBezTo>
                    <a:cubicBezTo>
                      <a:pt x="26" y="22"/>
                      <a:pt x="26" y="22"/>
                      <a:pt x="26" y="22"/>
                    </a:cubicBezTo>
                    <a:cubicBezTo>
                      <a:pt x="26" y="22"/>
                      <a:pt x="26" y="22"/>
                      <a:pt x="26" y="22"/>
                    </a:cubicBezTo>
                    <a:moveTo>
                      <a:pt x="51" y="3"/>
                    </a:moveTo>
                    <a:cubicBezTo>
                      <a:pt x="51" y="3"/>
                      <a:pt x="51" y="3"/>
                      <a:pt x="51" y="3"/>
                    </a:cubicBezTo>
                    <a:cubicBezTo>
                      <a:pt x="51" y="3"/>
                      <a:pt x="51" y="3"/>
                      <a:pt x="51" y="3"/>
                    </a:cubicBezTo>
                    <a:cubicBezTo>
                      <a:pt x="59" y="26"/>
                      <a:pt x="59" y="26"/>
                      <a:pt x="59" y="26"/>
                    </a:cubicBezTo>
                    <a:cubicBezTo>
                      <a:pt x="51" y="3"/>
                      <a:pt x="51" y="3"/>
                      <a:pt x="51" y="3"/>
                    </a:cubicBezTo>
                    <a:moveTo>
                      <a:pt x="51" y="0"/>
                    </a:moveTo>
                    <a:cubicBezTo>
                      <a:pt x="51" y="0"/>
                      <a:pt x="51" y="0"/>
                      <a:pt x="51" y="0"/>
                    </a:cubicBezTo>
                    <a:cubicBezTo>
                      <a:pt x="51" y="0"/>
                      <a:pt x="51" y="0"/>
                      <a:pt x="51"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9" name="Freeform 22"/>
              <p:cNvSpPr/>
              <p:nvPr/>
            </p:nvSpPr>
            <p:spPr bwMode="auto">
              <a:xfrm>
                <a:off x="2995613" y="5003800"/>
                <a:ext cx="28575" cy="47625"/>
              </a:xfrm>
              <a:custGeom>
                <a:avLst/>
                <a:gdLst>
                  <a:gd name="T0" fmla="*/ 0 w 10"/>
                  <a:gd name="T1" fmla="*/ 0 h 17"/>
                  <a:gd name="T2" fmla="*/ 0 w 10"/>
                  <a:gd name="T3" fmla="*/ 2 h 17"/>
                  <a:gd name="T4" fmla="*/ 0 w 10"/>
                  <a:gd name="T5" fmla="*/ 5 h 17"/>
                  <a:gd name="T6" fmla="*/ 0 w 10"/>
                  <a:gd name="T7" fmla="*/ 5 h 17"/>
                  <a:gd name="T8" fmla="*/ 3 w 10"/>
                  <a:gd name="T9" fmla="*/ 13 h 17"/>
                  <a:gd name="T10" fmla="*/ 10 w 10"/>
                  <a:gd name="T11" fmla="*/ 17 h 17"/>
                  <a:gd name="T12" fmla="*/ 10 w 10"/>
                  <a:gd name="T13" fmla="*/ 17 h 17"/>
                  <a:gd name="T14" fmla="*/ 10 w 10"/>
                  <a:gd name="T15" fmla="*/ 17 h 17"/>
                  <a:gd name="T16" fmla="*/ 8 w 10"/>
                  <a:gd name="T17" fmla="*/ 15 h 17"/>
                  <a:gd name="T18" fmla="*/ 9 w 10"/>
                  <a:gd name="T19" fmla="*/ 12 h 17"/>
                  <a:gd name="T20" fmla="*/ 6 w 10"/>
                  <a:gd name="T21" fmla="*/ 11 h 17"/>
                  <a:gd name="T22" fmla="*/ 6 w 10"/>
                  <a:gd name="T23" fmla="*/ 11 h 17"/>
                  <a:gd name="T24" fmla="*/ 6 w 10"/>
                  <a:gd name="T25" fmla="*/ 11 h 17"/>
                  <a:gd name="T26" fmla="*/ 6 w 10"/>
                  <a:gd name="T27" fmla="*/ 10 h 17"/>
                  <a:gd name="T28" fmla="*/ 4 w 10"/>
                  <a:gd name="T29" fmla="*/ 5 h 17"/>
                  <a:gd name="T30" fmla="*/ 4 w 10"/>
                  <a:gd name="T31" fmla="*/ 5 h 17"/>
                  <a:gd name="T32" fmla="*/ 4 w 10"/>
                  <a:gd name="T33" fmla="*/ 3 h 17"/>
                  <a:gd name="T34" fmla="*/ 4 w 10"/>
                  <a:gd name="T35" fmla="*/ 3 h 17"/>
                  <a:gd name="T36" fmla="*/ 10 w 10"/>
                  <a:gd name="T37" fmla="*/ 5 h 17"/>
                  <a:gd name="T38" fmla="*/ 10 w 10"/>
                  <a:gd name="T39" fmla="*/ 5 h 17"/>
                  <a:gd name="T40" fmla="*/ 2 w 10"/>
                  <a:gd name="T41" fmla="*/ 2 h 17"/>
                  <a:gd name="T42" fmla="*/ 2 w 10"/>
                  <a:gd name="T43" fmla="*/ 2 h 17"/>
                  <a:gd name="T44" fmla="*/ 2 w 10"/>
                  <a:gd name="T45" fmla="*/ 2 h 17"/>
                  <a:gd name="T46" fmla="*/ 0 w 10"/>
                  <a:gd name="T47"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 h="17">
                    <a:moveTo>
                      <a:pt x="0" y="0"/>
                    </a:moveTo>
                    <a:cubicBezTo>
                      <a:pt x="0" y="2"/>
                      <a:pt x="0" y="2"/>
                      <a:pt x="0" y="2"/>
                    </a:cubicBezTo>
                    <a:cubicBezTo>
                      <a:pt x="0" y="3"/>
                      <a:pt x="0" y="4"/>
                      <a:pt x="0" y="5"/>
                    </a:cubicBezTo>
                    <a:cubicBezTo>
                      <a:pt x="0" y="5"/>
                      <a:pt x="0" y="5"/>
                      <a:pt x="0" y="5"/>
                    </a:cubicBezTo>
                    <a:cubicBezTo>
                      <a:pt x="0" y="8"/>
                      <a:pt x="1" y="11"/>
                      <a:pt x="3" y="13"/>
                    </a:cubicBezTo>
                    <a:cubicBezTo>
                      <a:pt x="5" y="15"/>
                      <a:pt x="7" y="16"/>
                      <a:pt x="10" y="17"/>
                    </a:cubicBezTo>
                    <a:cubicBezTo>
                      <a:pt x="10" y="17"/>
                      <a:pt x="10" y="17"/>
                      <a:pt x="10" y="17"/>
                    </a:cubicBezTo>
                    <a:cubicBezTo>
                      <a:pt x="10" y="17"/>
                      <a:pt x="10" y="17"/>
                      <a:pt x="10" y="17"/>
                    </a:cubicBezTo>
                    <a:cubicBezTo>
                      <a:pt x="9" y="17"/>
                      <a:pt x="8" y="16"/>
                      <a:pt x="8" y="15"/>
                    </a:cubicBezTo>
                    <a:cubicBezTo>
                      <a:pt x="9" y="12"/>
                      <a:pt x="9" y="12"/>
                      <a:pt x="9" y="12"/>
                    </a:cubicBezTo>
                    <a:cubicBezTo>
                      <a:pt x="8" y="12"/>
                      <a:pt x="7" y="11"/>
                      <a:pt x="6" y="11"/>
                    </a:cubicBezTo>
                    <a:cubicBezTo>
                      <a:pt x="6" y="11"/>
                      <a:pt x="6" y="11"/>
                      <a:pt x="6" y="11"/>
                    </a:cubicBezTo>
                    <a:cubicBezTo>
                      <a:pt x="6" y="11"/>
                      <a:pt x="6" y="11"/>
                      <a:pt x="6" y="11"/>
                    </a:cubicBezTo>
                    <a:cubicBezTo>
                      <a:pt x="6" y="10"/>
                      <a:pt x="6" y="10"/>
                      <a:pt x="6" y="10"/>
                    </a:cubicBezTo>
                    <a:cubicBezTo>
                      <a:pt x="5" y="9"/>
                      <a:pt x="4" y="7"/>
                      <a:pt x="4" y="5"/>
                    </a:cubicBezTo>
                    <a:cubicBezTo>
                      <a:pt x="4" y="5"/>
                      <a:pt x="4" y="5"/>
                      <a:pt x="4" y="5"/>
                    </a:cubicBezTo>
                    <a:cubicBezTo>
                      <a:pt x="4" y="4"/>
                      <a:pt x="4" y="4"/>
                      <a:pt x="4" y="3"/>
                    </a:cubicBezTo>
                    <a:cubicBezTo>
                      <a:pt x="4" y="3"/>
                      <a:pt x="4" y="3"/>
                      <a:pt x="4" y="3"/>
                    </a:cubicBezTo>
                    <a:cubicBezTo>
                      <a:pt x="6" y="4"/>
                      <a:pt x="8" y="4"/>
                      <a:pt x="10" y="5"/>
                    </a:cubicBezTo>
                    <a:cubicBezTo>
                      <a:pt x="10" y="5"/>
                      <a:pt x="10" y="5"/>
                      <a:pt x="10" y="5"/>
                    </a:cubicBezTo>
                    <a:cubicBezTo>
                      <a:pt x="7" y="4"/>
                      <a:pt x="4" y="3"/>
                      <a:pt x="2" y="2"/>
                    </a:cubicBezTo>
                    <a:cubicBezTo>
                      <a:pt x="2" y="2"/>
                      <a:pt x="2" y="2"/>
                      <a:pt x="2" y="2"/>
                    </a:cubicBezTo>
                    <a:cubicBezTo>
                      <a:pt x="2" y="2"/>
                      <a:pt x="2" y="2"/>
                      <a:pt x="2" y="2"/>
                    </a:cubicBezTo>
                    <a:cubicBezTo>
                      <a:pt x="1" y="2"/>
                      <a:pt x="0" y="1"/>
                      <a:pt x="0"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0" name="Freeform 23"/>
              <p:cNvSpPr>
                <a:spLocks noEditPoints="1"/>
              </p:cNvSpPr>
              <p:nvPr/>
            </p:nvSpPr>
            <p:spPr bwMode="auto">
              <a:xfrm>
                <a:off x="3055938" y="5011738"/>
                <a:ext cx="34925" cy="44450"/>
              </a:xfrm>
              <a:custGeom>
                <a:avLst/>
                <a:gdLst>
                  <a:gd name="T0" fmla="*/ 2 w 13"/>
                  <a:gd name="T1" fmla="*/ 12 h 16"/>
                  <a:gd name="T2" fmla="*/ 3 w 13"/>
                  <a:gd name="T3" fmla="*/ 4 h 16"/>
                  <a:gd name="T4" fmla="*/ 7 w 13"/>
                  <a:gd name="T5" fmla="*/ 4 h 16"/>
                  <a:gd name="T6" fmla="*/ 9 w 13"/>
                  <a:gd name="T7" fmla="*/ 4 h 16"/>
                  <a:gd name="T8" fmla="*/ 6 w 13"/>
                  <a:gd name="T9" fmla="*/ 10 h 16"/>
                  <a:gd name="T10" fmla="*/ 2 w 13"/>
                  <a:gd name="T11" fmla="*/ 12 h 16"/>
                  <a:gd name="T12" fmla="*/ 13 w 13"/>
                  <a:gd name="T13" fmla="*/ 2 h 16"/>
                  <a:gd name="T14" fmla="*/ 13 w 13"/>
                  <a:gd name="T15" fmla="*/ 2 h 16"/>
                  <a:gd name="T16" fmla="*/ 11 w 13"/>
                  <a:gd name="T17" fmla="*/ 4 h 16"/>
                  <a:gd name="T18" fmla="*/ 7 w 13"/>
                  <a:gd name="T19" fmla="*/ 4 h 16"/>
                  <a:gd name="T20" fmla="*/ 3 w 13"/>
                  <a:gd name="T21" fmla="*/ 4 h 16"/>
                  <a:gd name="T22" fmla="*/ 2 w 13"/>
                  <a:gd name="T23" fmla="*/ 14 h 16"/>
                  <a:gd name="T24" fmla="*/ 0 w 13"/>
                  <a:gd name="T25" fmla="*/ 16 h 16"/>
                  <a:gd name="T26" fmla="*/ 3 w 13"/>
                  <a:gd name="T27" fmla="*/ 15 h 16"/>
                  <a:gd name="T28" fmla="*/ 8 w 13"/>
                  <a:gd name="T29" fmla="*/ 13 h 16"/>
                  <a:gd name="T30" fmla="*/ 8 w 13"/>
                  <a:gd name="T31" fmla="*/ 13 h 16"/>
                  <a:gd name="T32" fmla="*/ 13 w 13"/>
                  <a:gd name="T33" fmla="*/ 4 h 16"/>
                  <a:gd name="T34" fmla="*/ 13 w 13"/>
                  <a:gd name="T35" fmla="*/ 2 h 16"/>
                  <a:gd name="T36" fmla="*/ 13 w 13"/>
                  <a:gd name="T37" fmla="*/ 2 h 16"/>
                  <a:gd name="T38" fmla="*/ 3 w 13"/>
                  <a:gd name="T39" fmla="*/ 0 h 16"/>
                  <a:gd name="T40" fmla="*/ 3 w 13"/>
                  <a:gd name="T41" fmla="*/ 0 h 16"/>
                  <a:gd name="T42" fmla="*/ 7 w 13"/>
                  <a:gd name="T43" fmla="*/ 0 h 16"/>
                  <a:gd name="T44" fmla="*/ 3 w 13"/>
                  <a:gd name="T45"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3" h="16">
                    <a:moveTo>
                      <a:pt x="2" y="12"/>
                    </a:moveTo>
                    <a:cubicBezTo>
                      <a:pt x="3" y="4"/>
                      <a:pt x="3" y="4"/>
                      <a:pt x="3" y="4"/>
                    </a:cubicBezTo>
                    <a:cubicBezTo>
                      <a:pt x="4" y="4"/>
                      <a:pt x="5" y="4"/>
                      <a:pt x="7" y="4"/>
                    </a:cubicBezTo>
                    <a:cubicBezTo>
                      <a:pt x="7" y="4"/>
                      <a:pt x="8" y="4"/>
                      <a:pt x="9" y="4"/>
                    </a:cubicBezTo>
                    <a:cubicBezTo>
                      <a:pt x="8" y="7"/>
                      <a:pt x="7" y="9"/>
                      <a:pt x="6" y="10"/>
                    </a:cubicBezTo>
                    <a:cubicBezTo>
                      <a:pt x="5" y="11"/>
                      <a:pt x="3" y="11"/>
                      <a:pt x="2" y="12"/>
                    </a:cubicBezTo>
                    <a:moveTo>
                      <a:pt x="13" y="2"/>
                    </a:moveTo>
                    <a:cubicBezTo>
                      <a:pt x="13" y="2"/>
                      <a:pt x="13" y="2"/>
                      <a:pt x="13" y="2"/>
                    </a:cubicBezTo>
                    <a:cubicBezTo>
                      <a:pt x="13" y="3"/>
                      <a:pt x="12" y="4"/>
                      <a:pt x="11" y="4"/>
                    </a:cubicBezTo>
                    <a:cubicBezTo>
                      <a:pt x="10" y="4"/>
                      <a:pt x="8" y="4"/>
                      <a:pt x="7" y="4"/>
                    </a:cubicBezTo>
                    <a:cubicBezTo>
                      <a:pt x="5" y="4"/>
                      <a:pt x="4" y="4"/>
                      <a:pt x="3" y="4"/>
                    </a:cubicBezTo>
                    <a:cubicBezTo>
                      <a:pt x="2" y="14"/>
                      <a:pt x="2" y="14"/>
                      <a:pt x="2" y="14"/>
                    </a:cubicBezTo>
                    <a:cubicBezTo>
                      <a:pt x="1" y="15"/>
                      <a:pt x="1" y="16"/>
                      <a:pt x="0" y="16"/>
                    </a:cubicBezTo>
                    <a:cubicBezTo>
                      <a:pt x="1" y="16"/>
                      <a:pt x="2" y="16"/>
                      <a:pt x="3" y="15"/>
                    </a:cubicBezTo>
                    <a:cubicBezTo>
                      <a:pt x="5" y="15"/>
                      <a:pt x="6" y="14"/>
                      <a:pt x="8" y="13"/>
                    </a:cubicBezTo>
                    <a:cubicBezTo>
                      <a:pt x="8" y="13"/>
                      <a:pt x="8" y="13"/>
                      <a:pt x="8" y="13"/>
                    </a:cubicBezTo>
                    <a:cubicBezTo>
                      <a:pt x="11" y="11"/>
                      <a:pt x="12" y="8"/>
                      <a:pt x="13" y="4"/>
                    </a:cubicBezTo>
                    <a:cubicBezTo>
                      <a:pt x="13" y="2"/>
                      <a:pt x="13" y="2"/>
                      <a:pt x="13" y="2"/>
                    </a:cubicBezTo>
                    <a:cubicBezTo>
                      <a:pt x="13" y="2"/>
                      <a:pt x="13" y="2"/>
                      <a:pt x="13" y="2"/>
                    </a:cubicBezTo>
                    <a:moveTo>
                      <a:pt x="3" y="0"/>
                    </a:moveTo>
                    <a:cubicBezTo>
                      <a:pt x="3" y="0"/>
                      <a:pt x="3" y="0"/>
                      <a:pt x="3" y="0"/>
                    </a:cubicBezTo>
                    <a:cubicBezTo>
                      <a:pt x="4" y="0"/>
                      <a:pt x="6" y="0"/>
                      <a:pt x="7" y="0"/>
                    </a:cubicBezTo>
                    <a:cubicBezTo>
                      <a:pt x="6" y="0"/>
                      <a:pt x="4" y="0"/>
                      <a:pt x="3"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1" name="Freeform 24"/>
              <p:cNvSpPr>
                <a:spLocks noEditPoints="1"/>
              </p:cNvSpPr>
              <p:nvPr/>
            </p:nvSpPr>
            <p:spPr bwMode="auto">
              <a:xfrm>
                <a:off x="3019426" y="5008563"/>
                <a:ext cx="44450" cy="47625"/>
              </a:xfrm>
              <a:custGeom>
                <a:avLst/>
                <a:gdLst>
                  <a:gd name="T0" fmla="*/ 5 w 16"/>
                  <a:gd name="T1" fmla="*/ 12 h 17"/>
                  <a:gd name="T2" fmla="*/ 6 w 16"/>
                  <a:gd name="T3" fmla="*/ 4 h 17"/>
                  <a:gd name="T4" fmla="*/ 6 w 16"/>
                  <a:gd name="T5" fmla="*/ 4 h 17"/>
                  <a:gd name="T6" fmla="*/ 9 w 16"/>
                  <a:gd name="T7" fmla="*/ 4 h 17"/>
                  <a:gd name="T8" fmla="*/ 9 w 16"/>
                  <a:gd name="T9" fmla="*/ 4 h 17"/>
                  <a:gd name="T10" fmla="*/ 12 w 16"/>
                  <a:gd name="T11" fmla="*/ 5 h 17"/>
                  <a:gd name="T12" fmla="*/ 11 w 16"/>
                  <a:gd name="T13" fmla="*/ 13 h 17"/>
                  <a:gd name="T14" fmla="*/ 8 w 16"/>
                  <a:gd name="T15" fmla="*/ 12 h 17"/>
                  <a:gd name="T16" fmla="*/ 5 w 16"/>
                  <a:gd name="T17" fmla="*/ 12 h 17"/>
                  <a:gd name="T18" fmla="*/ 5 w 16"/>
                  <a:gd name="T19" fmla="*/ 12 h 17"/>
                  <a:gd name="T20" fmla="*/ 2 w 16"/>
                  <a:gd name="T21" fmla="*/ 3 h 17"/>
                  <a:gd name="T22" fmla="*/ 2 w 16"/>
                  <a:gd name="T23" fmla="*/ 3 h 17"/>
                  <a:gd name="T24" fmla="*/ 1 w 16"/>
                  <a:gd name="T25" fmla="*/ 10 h 17"/>
                  <a:gd name="T26" fmla="*/ 0 w 16"/>
                  <a:gd name="T27" fmla="*/ 13 h 17"/>
                  <a:gd name="T28" fmla="*/ 2 w 16"/>
                  <a:gd name="T29" fmla="*/ 15 h 17"/>
                  <a:gd name="T30" fmla="*/ 2 w 16"/>
                  <a:gd name="T31" fmla="*/ 15 h 17"/>
                  <a:gd name="T32" fmla="*/ 7 w 16"/>
                  <a:gd name="T33" fmla="*/ 16 h 17"/>
                  <a:gd name="T34" fmla="*/ 12 w 16"/>
                  <a:gd name="T35" fmla="*/ 17 h 17"/>
                  <a:gd name="T36" fmla="*/ 13 w 16"/>
                  <a:gd name="T37" fmla="*/ 17 h 17"/>
                  <a:gd name="T38" fmla="*/ 13 w 16"/>
                  <a:gd name="T39" fmla="*/ 17 h 17"/>
                  <a:gd name="T40" fmla="*/ 15 w 16"/>
                  <a:gd name="T41" fmla="*/ 15 h 17"/>
                  <a:gd name="T42" fmla="*/ 16 w 16"/>
                  <a:gd name="T43" fmla="*/ 5 h 17"/>
                  <a:gd name="T44" fmla="*/ 14 w 16"/>
                  <a:gd name="T45" fmla="*/ 5 h 17"/>
                  <a:gd name="T46" fmla="*/ 14 w 16"/>
                  <a:gd name="T47" fmla="*/ 5 h 17"/>
                  <a:gd name="T48" fmla="*/ 9 w 16"/>
                  <a:gd name="T49" fmla="*/ 4 h 17"/>
                  <a:gd name="T50" fmla="*/ 4 w 16"/>
                  <a:gd name="T51" fmla="*/ 3 h 17"/>
                  <a:gd name="T52" fmla="*/ 3 w 16"/>
                  <a:gd name="T53" fmla="*/ 3 h 17"/>
                  <a:gd name="T54" fmla="*/ 2 w 16"/>
                  <a:gd name="T55" fmla="*/ 3 h 17"/>
                  <a:gd name="T56" fmla="*/ 6 w 16"/>
                  <a:gd name="T57" fmla="*/ 0 h 17"/>
                  <a:gd name="T58" fmla="*/ 6 w 16"/>
                  <a:gd name="T59" fmla="*/ 0 h 17"/>
                  <a:gd name="T60" fmla="*/ 9 w 16"/>
                  <a:gd name="T61" fmla="*/ 0 h 17"/>
                  <a:gd name="T62" fmla="*/ 9 w 16"/>
                  <a:gd name="T63" fmla="*/ 0 h 17"/>
                  <a:gd name="T64" fmla="*/ 6 w 16"/>
                  <a:gd name="T65"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 h="17">
                    <a:moveTo>
                      <a:pt x="5" y="12"/>
                    </a:moveTo>
                    <a:cubicBezTo>
                      <a:pt x="6" y="4"/>
                      <a:pt x="6" y="4"/>
                      <a:pt x="6" y="4"/>
                    </a:cubicBezTo>
                    <a:cubicBezTo>
                      <a:pt x="6" y="4"/>
                      <a:pt x="6" y="4"/>
                      <a:pt x="6" y="4"/>
                    </a:cubicBezTo>
                    <a:cubicBezTo>
                      <a:pt x="7" y="4"/>
                      <a:pt x="8" y="4"/>
                      <a:pt x="9" y="4"/>
                    </a:cubicBezTo>
                    <a:cubicBezTo>
                      <a:pt x="9" y="4"/>
                      <a:pt x="9" y="4"/>
                      <a:pt x="9" y="4"/>
                    </a:cubicBezTo>
                    <a:cubicBezTo>
                      <a:pt x="10" y="4"/>
                      <a:pt x="11" y="5"/>
                      <a:pt x="12" y="5"/>
                    </a:cubicBezTo>
                    <a:cubicBezTo>
                      <a:pt x="11" y="13"/>
                      <a:pt x="11" y="13"/>
                      <a:pt x="11" y="13"/>
                    </a:cubicBezTo>
                    <a:cubicBezTo>
                      <a:pt x="10" y="13"/>
                      <a:pt x="9" y="13"/>
                      <a:pt x="8" y="12"/>
                    </a:cubicBezTo>
                    <a:cubicBezTo>
                      <a:pt x="7" y="12"/>
                      <a:pt x="6" y="12"/>
                      <a:pt x="5" y="12"/>
                    </a:cubicBezTo>
                    <a:cubicBezTo>
                      <a:pt x="5" y="12"/>
                      <a:pt x="5" y="12"/>
                      <a:pt x="5" y="12"/>
                    </a:cubicBezTo>
                    <a:moveTo>
                      <a:pt x="2" y="3"/>
                    </a:moveTo>
                    <a:cubicBezTo>
                      <a:pt x="2" y="3"/>
                      <a:pt x="2" y="3"/>
                      <a:pt x="2" y="3"/>
                    </a:cubicBezTo>
                    <a:cubicBezTo>
                      <a:pt x="1" y="10"/>
                      <a:pt x="1" y="10"/>
                      <a:pt x="1" y="10"/>
                    </a:cubicBezTo>
                    <a:cubicBezTo>
                      <a:pt x="0" y="13"/>
                      <a:pt x="0" y="13"/>
                      <a:pt x="0" y="13"/>
                    </a:cubicBezTo>
                    <a:cubicBezTo>
                      <a:pt x="0" y="14"/>
                      <a:pt x="1" y="15"/>
                      <a:pt x="2" y="15"/>
                    </a:cubicBezTo>
                    <a:cubicBezTo>
                      <a:pt x="2" y="15"/>
                      <a:pt x="2" y="15"/>
                      <a:pt x="2" y="15"/>
                    </a:cubicBezTo>
                    <a:cubicBezTo>
                      <a:pt x="4" y="16"/>
                      <a:pt x="5" y="16"/>
                      <a:pt x="7" y="16"/>
                    </a:cubicBezTo>
                    <a:cubicBezTo>
                      <a:pt x="9" y="17"/>
                      <a:pt x="10" y="17"/>
                      <a:pt x="12" y="17"/>
                    </a:cubicBezTo>
                    <a:cubicBezTo>
                      <a:pt x="13" y="17"/>
                      <a:pt x="13" y="17"/>
                      <a:pt x="13" y="17"/>
                    </a:cubicBezTo>
                    <a:cubicBezTo>
                      <a:pt x="13" y="17"/>
                      <a:pt x="13" y="17"/>
                      <a:pt x="13" y="17"/>
                    </a:cubicBezTo>
                    <a:cubicBezTo>
                      <a:pt x="14" y="17"/>
                      <a:pt x="14" y="16"/>
                      <a:pt x="15" y="15"/>
                    </a:cubicBezTo>
                    <a:cubicBezTo>
                      <a:pt x="16" y="5"/>
                      <a:pt x="16" y="5"/>
                      <a:pt x="16" y="5"/>
                    </a:cubicBezTo>
                    <a:cubicBezTo>
                      <a:pt x="15" y="5"/>
                      <a:pt x="15" y="5"/>
                      <a:pt x="14" y="5"/>
                    </a:cubicBezTo>
                    <a:cubicBezTo>
                      <a:pt x="14" y="5"/>
                      <a:pt x="14" y="5"/>
                      <a:pt x="14" y="5"/>
                    </a:cubicBezTo>
                    <a:cubicBezTo>
                      <a:pt x="12" y="5"/>
                      <a:pt x="10" y="5"/>
                      <a:pt x="9" y="4"/>
                    </a:cubicBezTo>
                    <a:cubicBezTo>
                      <a:pt x="7" y="4"/>
                      <a:pt x="5" y="4"/>
                      <a:pt x="4" y="3"/>
                    </a:cubicBezTo>
                    <a:cubicBezTo>
                      <a:pt x="4" y="3"/>
                      <a:pt x="4" y="3"/>
                      <a:pt x="3" y="3"/>
                    </a:cubicBezTo>
                    <a:cubicBezTo>
                      <a:pt x="3" y="3"/>
                      <a:pt x="2" y="3"/>
                      <a:pt x="2" y="3"/>
                    </a:cubicBezTo>
                    <a:moveTo>
                      <a:pt x="6" y="0"/>
                    </a:moveTo>
                    <a:cubicBezTo>
                      <a:pt x="6" y="0"/>
                      <a:pt x="6" y="0"/>
                      <a:pt x="6" y="0"/>
                    </a:cubicBezTo>
                    <a:cubicBezTo>
                      <a:pt x="7" y="0"/>
                      <a:pt x="8" y="0"/>
                      <a:pt x="9" y="0"/>
                    </a:cubicBezTo>
                    <a:cubicBezTo>
                      <a:pt x="9" y="0"/>
                      <a:pt x="9" y="0"/>
                      <a:pt x="9" y="0"/>
                    </a:cubicBezTo>
                    <a:cubicBezTo>
                      <a:pt x="8" y="0"/>
                      <a:pt x="7" y="0"/>
                      <a:pt x="6"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2" name="Freeform 25"/>
              <p:cNvSpPr>
                <a:spLocks noEditPoints="1"/>
              </p:cNvSpPr>
              <p:nvPr/>
            </p:nvSpPr>
            <p:spPr bwMode="auto">
              <a:xfrm>
                <a:off x="2995613" y="4440238"/>
                <a:ext cx="109538" cy="577850"/>
              </a:xfrm>
              <a:custGeom>
                <a:avLst/>
                <a:gdLst>
                  <a:gd name="T0" fmla="*/ 38 w 39"/>
                  <a:gd name="T1" fmla="*/ 15 h 206"/>
                  <a:gd name="T2" fmla="*/ 37 w 39"/>
                  <a:gd name="T3" fmla="*/ 19 h 206"/>
                  <a:gd name="T4" fmla="*/ 18 w 39"/>
                  <a:gd name="T5" fmla="*/ 173 h 206"/>
                  <a:gd name="T6" fmla="*/ 14 w 39"/>
                  <a:gd name="T7" fmla="*/ 203 h 206"/>
                  <a:gd name="T8" fmla="*/ 14 w 39"/>
                  <a:gd name="T9" fmla="*/ 203 h 206"/>
                  <a:gd name="T10" fmla="*/ 18 w 39"/>
                  <a:gd name="T11" fmla="*/ 173 h 206"/>
                  <a:gd name="T12" fmla="*/ 38 w 39"/>
                  <a:gd name="T13" fmla="*/ 16 h 206"/>
                  <a:gd name="T14" fmla="*/ 38 w 39"/>
                  <a:gd name="T15" fmla="*/ 15 h 206"/>
                  <a:gd name="T16" fmla="*/ 39 w 39"/>
                  <a:gd name="T17" fmla="*/ 3 h 206"/>
                  <a:gd name="T18" fmla="*/ 39 w 39"/>
                  <a:gd name="T19" fmla="*/ 3 h 206"/>
                  <a:gd name="T20" fmla="*/ 39 w 39"/>
                  <a:gd name="T21" fmla="*/ 4 h 206"/>
                  <a:gd name="T22" fmla="*/ 39 w 39"/>
                  <a:gd name="T23" fmla="*/ 5 h 206"/>
                  <a:gd name="T24" fmla="*/ 39 w 39"/>
                  <a:gd name="T25" fmla="*/ 6 h 206"/>
                  <a:gd name="T26" fmla="*/ 39 w 39"/>
                  <a:gd name="T27" fmla="*/ 4 h 206"/>
                  <a:gd name="T28" fmla="*/ 39 w 39"/>
                  <a:gd name="T29" fmla="*/ 3 h 206"/>
                  <a:gd name="T30" fmla="*/ 26 w 39"/>
                  <a:gd name="T31" fmla="*/ 0 h 206"/>
                  <a:gd name="T32" fmla="*/ 26 w 39"/>
                  <a:gd name="T33" fmla="*/ 0 h 206"/>
                  <a:gd name="T34" fmla="*/ 26 w 39"/>
                  <a:gd name="T35" fmla="*/ 0 h 206"/>
                  <a:gd name="T36" fmla="*/ 26 w 39"/>
                  <a:gd name="T37" fmla="*/ 0 h 206"/>
                  <a:gd name="T38" fmla="*/ 26 w 39"/>
                  <a:gd name="T39" fmla="*/ 0 h 206"/>
                  <a:gd name="T40" fmla="*/ 26 w 39"/>
                  <a:gd name="T41" fmla="*/ 0 h 206"/>
                  <a:gd name="T42" fmla="*/ 26 w 39"/>
                  <a:gd name="T43" fmla="*/ 0 h 206"/>
                  <a:gd name="T44" fmla="*/ 26 w 39"/>
                  <a:gd name="T45" fmla="*/ 0 h 206"/>
                  <a:gd name="T46" fmla="*/ 26 w 39"/>
                  <a:gd name="T47" fmla="*/ 0 h 206"/>
                  <a:gd name="T48" fmla="*/ 4 w 39"/>
                  <a:gd name="T49" fmla="*/ 173 h 206"/>
                  <a:gd name="T50" fmla="*/ 1 w 39"/>
                  <a:gd name="T51" fmla="*/ 201 h 206"/>
                  <a:gd name="T52" fmla="*/ 1 w 39"/>
                  <a:gd name="T53" fmla="*/ 201 h 206"/>
                  <a:gd name="T54" fmla="*/ 0 w 39"/>
                  <a:gd name="T55" fmla="*/ 201 h 206"/>
                  <a:gd name="T56" fmla="*/ 2 w 39"/>
                  <a:gd name="T57" fmla="*/ 203 h 206"/>
                  <a:gd name="T58" fmla="*/ 2 w 39"/>
                  <a:gd name="T59" fmla="*/ 203 h 206"/>
                  <a:gd name="T60" fmla="*/ 2 w 39"/>
                  <a:gd name="T61" fmla="*/ 203 h 206"/>
                  <a:gd name="T62" fmla="*/ 10 w 39"/>
                  <a:gd name="T63" fmla="*/ 206 h 206"/>
                  <a:gd name="T64" fmla="*/ 11 w 39"/>
                  <a:gd name="T65" fmla="*/ 206 h 206"/>
                  <a:gd name="T66" fmla="*/ 12 w 39"/>
                  <a:gd name="T67" fmla="*/ 206 h 206"/>
                  <a:gd name="T68" fmla="*/ 11 w 39"/>
                  <a:gd name="T69" fmla="*/ 206 h 206"/>
                  <a:gd name="T70" fmla="*/ 10 w 39"/>
                  <a:gd name="T71" fmla="*/ 204 h 206"/>
                  <a:gd name="T72" fmla="*/ 14 w 39"/>
                  <a:gd name="T73" fmla="*/ 173 h 206"/>
                  <a:gd name="T74" fmla="*/ 14 w 39"/>
                  <a:gd name="T75" fmla="*/ 168 h 206"/>
                  <a:gd name="T76" fmla="*/ 14 w 39"/>
                  <a:gd name="T77" fmla="*/ 173 h 206"/>
                  <a:gd name="T78" fmla="*/ 10 w 39"/>
                  <a:gd name="T79" fmla="*/ 202 h 206"/>
                  <a:gd name="T80" fmla="*/ 5 w 39"/>
                  <a:gd name="T81" fmla="*/ 200 h 206"/>
                  <a:gd name="T82" fmla="*/ 8 w 39"/>
                  <a:gd name="T83" fmla="*/ 173 h 206"/>
                  <a:gd name="T84" fmla="*/ 29 w 39"/>
                  <a:gd name="T85" fmla="*/ 9 h 206"/>
                  <a:gd name="T86" fmla="*/ 29 w 39"/>
                  <a:gd name="T87" fmla="*/ 9 h 206"/>
                  <a:gd name="T88" fmla="*/ 27 w 39"/>
                  <a:gd name="T89" fmla="*/ 6 h 206"/>
                  <a:gd name="T90" fmla="*/ 26 w 39"/>
                  <a:gd name="T91" fmla="*/ 0 h 206"/>
                  <a:gd name="T92" fmla="*/ 26 w 39"/>
                  <a:gd name="T93" fmla="*/ 0 h 206"/>
                  <a:gd name="T94" fmla="*/ 26 w 39"/>
                  <a:gd name="T95" fmla="*/ 0 h 206"/>
                  <a:gd name="T96" fmla="*/ 26 w 39"/>
                  <a:gd name="T97" fmla="*/ 0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9" h="206">
                    <a:moveTo>
                      <a:pt x="38" y="15"/>
                    </a:moveTo>
                    <a:cubicBezTo>
                      <a:pt x="37" y="19"/>
                      <a:pt x="37" y="19"/>
                      <a:pt x="37" y="19"/>
                    </a:cubicBezTo>
                    <a:cubicBezTo>
                      <a:pt x="18" y="173"/>
                      <a:pt x="18" y="173"/>
                      <a:pt x="18" y="173"/>
                    </a:cubicBezTo>
                    <a:cubicBezTo>
                      <a:pt x="14" y="203"/>
                      <a:pt x="14" y="203"/>
                      <a:pt x="14" y="203"/>
                    </a:cubicBezTo>
                    <a:cubicBezTo>
                      <a:pt x="14" y="203"/>
                      <a:pt x="14" y="203"/>
                      <a:pt x="14" y="203"/>
                    </a:cubicBezTo>
                    <a:cubicBezTo>
                      <a:pt x="18" y="173"/>
                      <a:pt x="18" y="173"/>
                      <a:pt x="18" y="173"/>
                    </a:cubicBezTo>
                    <a:cubicBezTo>
                      <a:pt x="38" y="16"/>
                      <a:pt x="38" y="16"/>
                      <a:pt x="38" y="16"/>
                    </a:cubicBezTo>
                    <a:cubicBezTo>
                      <a:pt x="38" y="15"/>
                      <a:pt x="38" y="15"/>
                      <a:pt x="38" y="15"/>
                    </a:cubicBezTo>
                    <a:moveTo>
                      <a:pt x="39" y="3"/>
                    </a:moveTo>
                    <a:cubicBezTo>
                      <a:pt x="39" y="3"/>
                      <a:pt x="39" y="3"/>
                      <a:pt x="39" y="3"/>
                    </a:cubicBezTo>
                    <a:cubicBezTo>
                      <a:pt x="39" y="4"/>
                      <a:pt x="39" y="4"/>
                      <a:pt x="39" y="4"/>
                    </a:cubicBezTo>
                    <a:cubicBezTo>
                      <a:pt x="39" y="4"/>
                      <a:pt x="39" y="4"/>
                      <a:pt x="39" y="5"/>
                    </a:cubicBezTo>
                    <a:cubicBezTo>
                      <a:pt x="39" y="5"/>
                      <a:pt x="39" y="6"/>
                      <a:pt x="39" y="6"/>
                    </a:cubicBezTo>
                    <a:cubicBezTo>
                      <a:pt x="39" y="4"/>
                      <a:pt x="39" y="4"/>
                      <a:pt x="39" y="4"/>
                    </a:cubicBezTo>
                    <a:cubicBezTo>
                      <a:pt x="39" y="4"/>
                      <a:pt x="39" y="4"/>
                      <a:pt x="39" y="3"/>
                    </a:cubicBezTo>
                    <a:moveTo>
                      <a:pt x="26" y="0"/>
                    </a:move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4" y="173"/>
                      <a:pt x="4" y="173"/>
                      <a:pt x="4" y="173"/>
                    </a:cubicBezTo>
                    <a:cubicBezTo>
                      <a:pt x="1" y="201"/>
                      <a:pt x="1" y="201"/>
                      <a:pt x="1" y="201"/>
                    </a:cubicBezTo>
                    <a:cubicBezTo>
                      <a:pt x="1" y="201"/>
                      <a:pt x="1" y="201"/>
                      <a:pt x="1" y="201"/>
                    </a:cubicBezTo>
                    <a:cubicBezTo>
                      <a:pt x="0" y="201"/>
                      <a:pt x="0" y="201"/>
                      <a:pt x="0" y="201"/>
                    </a:cubicBezTo>
                    <a:cubicBezTo>
                      <a:pt x="0" y="202"/>
                      <a:pt x="1" y="203"/>
                      <a:pt x="2" y="203"/>
                    </a:cubicBezTo>
                    <a:cubicBezTo>
                      <a:pt x="2" y="203"/>
                      <a:pt x="2" y="203"/>
                      <a:pt x="2" y="203"/>
                    </a:cubicBezTo>
                    <a:cubicBezTo>
                      <a:pt x="2" y="203"/>
                      <a:pt x="2" y="203"/>
                      <a:pt x="2" y="203"/>
                    </a:cubicBezTo>
                    <a:cubicBezTo>
                      <a:pt x="4" y="204"/>
                      <a:pt x="7" y="205"/>
                      <a:pt x="10" y="206"/>
                    </a:cubicBezTo>
                    <a:cubicBezTo>
                      <a:pt x="10" y="206"/>
                      <a:pt x="11" y="206"/>
                      <a:pt x="11" y="206"/>
                    </a:cubicBezTo>
                    <a:cubicBezTo>
                      <a:pt x="12" y="206"/>
                      <a:pt x="12" y="206"/>
                      <a:pt x="12" y="206"/>
                    </a:cubicBezTo>
                    <a:cubicBezTo>
                      <a:pt x="12" y="206"/>
                      <a:pt x="12" y="206"/>
                      <a:pt x="11" y="206"/>
                    </a:cubicBezTo>
                    <a:cubicBezTo>
                      <a:pt x="10" y="206"/>
                      <a:pt x="10" y="205"/>
                      <a:pt x="10" y="204"/>
                    </a:cubicBezTo>
                    <a:cubicBezTo>
                      <a:pt x="14" y="173"/>
                      <a:pt x="14" y="173"/>
                      <a:pt x="14" y="173"/>
                    </a:cubicBezTo>
                    <a:cubicBezTo>
                      <a:pt x="14" y="168"/>
                      <a:pt x="14" y="168"/>
                      <a:pt x="14" y="168"/>
                    </a:cubicBezTo>
                    <a:cubicBezTo>
                      <a:pt x="14" y="173"/>
                      <a:pt x="14" y="173"/>
                      <a:pt x="14" y="173"/>
                    </a:cubicBezTo>
                    <a:cubicBezTo>
                      <a:pt x="10" y="202"/>
                      <a:pt x="10" y="202"/>
                      <a:pt x="10" y="202"/>
                    </a:cubicBezTo>
                    <a:cubicBezTo>
                      <a:pt x="8" y="201"/>
                      <a:pt x="6" y="201"/>
                      <a:pt x="5" y="200"/>
                    </a:cubicBezTo>
                    <a:cubicBezTo>
                      <a:pt x="8" y="173"/>
                      <a:pt x="8" y="173"/>
                      <a:pt x="8" y="173"/>
                    </a:cubicBezTo>
                    <a:cubicBezTo>
                      <a:pt x="29" y="9"/>
                      <a:pt x="29" y="9"/>
                      <a:pt x="29" y="9"/>
                    </a:cubicBezTo>
                    <a:cubicBezTo>
                      <a:pt x="29" y="9"/>
                      <a:pt x="29" y="9"/>
                      <a:pt x="29" y="9"/>
                    </a:cubicBezTo>
                    <a:cubicBezTo>
                      <a:pt x="28" y="8"/>
                      <a:pt x="28" y="7"/>
                      <a:pt x="27" y="6"/>
                    </a:cubicBezTo>
                    <a:cubicBezTo>
                      <a:pt x="26" y="3"/>
                      <a:pt x="26" y="1"/>
                      <a:pt x="26" y="0"/>
                    </a:cubicBezTo>
                    <a:cubicBezTo>
                      <a:pt x="26" y="0"/>
                      <a:pt x="26" y="0"/>
                      <a:pt x="26" y="0"/>
                    </a:cubicBezTo>
                    <a:cubicBezTo>
                      <a:pt x="26" y="0"/>
                      <a:pt x="26" y="0"/>
                      <a:pt x="26" y="0"/>
                    </a:cubicBezTo>
                    <a:cubicBezTo>
                      <a:pt x="26" y="0"/>
                      <a:pt x="26" y="0"/>
                      <a:pt x="26"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3" name="Freeform 26"/>
              <p:cNvSpPr/>
              <p:nvPr/>
            </p:nvSpPr>
            <p:spPr bwMode="auto">
              <a:xfrm>
                <a:off x="3057526" y="4451350"/>
                <a:ext cx="104775" cy="571500"/>
              </a:xfrm>
              <a:custGeom>
                <a:avLst/>
                <a:gdLst>
                  <a:gd name="T0" fmla="*/ 37 w 37"/>
                  <a:gd name="T1" fmla="*/ 0 h 204"/>
                  <a:gd name="T2" fmla="*/ 37 w 37"/>
                  <a:gd name="T3" fmla="*/ 1 h 204"/>
                  <a:gd name="T4" fmla="*/ 37 w 37"/>
                  <a:gd name="T5" fmla="*/ 1 h 204"/>
                  <a:gd name="T6" fmla="*/ 36 w 37"/>
                  <a:gd name="T7" fmla="*/ 4 h 204"/>
                  <a:gd name="T8" fmla="*/ 33 w 37"/>
                  <a:gd name="T9" fmla="*/ 8 h 204"/>
                  <a:gd name="T10" fmla="*/ 32 w 37"/>
                  <a:gd name="T11" fmla="*/ 10 h 204"/>
                  <a:gd name="T12" fmla="*/ 11 w 37"/>
                  <a:gd name="T13" fmla="*/ 173 h 204"/>
                  <a:gd name="T14" fmla="*/ 8 w 37"/>
                  <a:gd name="T15" fmla="*/ 200 h 204"/>
                  <a:gd name="T16" fmla="*/ 6 w 37"/>
                  <a:gd name="T17" fmla="*/ 200 h 204"/>
                  <a:gd name="T18" fmla="*/ 6 w 37"/>
                  <a:gd name="T19" fmla="*/ 200 h 204"/>
                  <a:gd name="T20" fmla="*/ 2 w 37"/>
                  <a:gd name="T21" fmla="*/ 200 h 204"/>
                  <a:gd name="T22" fmla="*/ 2 w 37"/>
                  <a:gd name="T23" fmla="*/ 200 h 204"/>
                  <a:gd name="T24" fmla="*/ 6 w 37"/>
                  <a:gd name="T25" fmla="*/ 171 h 204"/>
                  <a:gd name="T26" fmla="*/ 26 w 37"/>
                  <a:gd name="T27" fmla="*/ 11 h 204"/>
                  <a:gd name="T28" fmla="*/ 26 w 37"/>
                  <a:gd name="T29" fmla="*/ 11 h 204"/>
                  <a:gd name="T30" fmla="*/ 6 w 37"/>
                  <a:gd name="T31" fmla="*/ 171 h 204"/>
                  <a:gd name="T32" fmla="*/ 2 w 37"/>
                  <a:gd name="T33" fmla="*/ 202 h 204"/>
                  <a:gd name="T34" fmla="*/ 0 w 37"/>
                  <a:gd name="T35" fmla="*/ 204 h 204"/>
                  <a:gd name="T36" fmla="*/ 0 w 37"/>
                  <a:gd name="T37" fmla="*/ 204 h 204"/>
                  <a:gd name="T38" fmla="*/ 0 w 37"/>
                  <a:gd name="T39" fmla="*/ 204 h 204"/>
                  <a:gd name="T40" fmla="*/ 0 w 37"/>
                  <a:gd name="T41" fmla="*/ 204 h 204"/>
                  <a:gd name="T42" fmla="*/ 2 w 37"/>
                  <a:gd name="T43" fmla="*/ 204 h 204"/>
                  <a:gd name="T44" fmla="*/ 6 w 37"/>
                  <a:gd name="T45" fmla="*/ 204 h 204"/>
                  <a:gd name="T46" fmla="*/ 10 w 37"/>
                  <a:gd name="T47" fmla="*/ 204 h 204"/>
                  <a:gd name="T48" fmla="*/ 12 w 37"/>
                  <a:gd name="T49" fmla="*/ 202 h 204"/>
                  <a:gd name="T50" fmla="*/ 12 w 37"/>
                  <a:gd name="T51" fmla="*/ 202 h 204"/>
                  <a:gd name="T52" fmla="*/ 15 w 37"/>
                  <a:gd name="T53" fmla="*/ 173 h 204"/>
                  <a:gd name="T54" fmla="*/ 37 w 37"/>
                  <a:gd name="T55" fmla="*/ 1 h 204"/>
                  <a:gd name="T56" fmla="*/ 37 w 37"/>
                  <a:gd name="T57" fmla="*/ 1 h 204"/>
                  <a:gd name="T58" fmla="*/ 37 w 37"/>
                  <a:gd name="T59" fmla="*/ 1 h 204"/>
                  <a:gd name="T60" fmla="*/ 37 w 37"/>
                  <a:gd name="T61" fmla="*/ 1 h 204"/>
                  <a:gd name="T62" fmla="*/ 37 w 37"/>
                  <a:gd name="T63" fmla="*/ 1 h 204"/>
                  <a:gd name="T64" fmla="*/ 37 w 37"/>
                  <a:gd name="T65" fmla="*/ 1 h 204"/>
                  <a:gd name="T66" fmla="*/ 37 w 37"/>
                  <a:gd name="T67" fmla="*/ 1 h 204"/>
                  <a:gd name="T68" fmla="*/ 37 w 37"/>
                  <a:gd name="T69" fmla="*/ 1 h 204"/>
                  <a:gd name="T70" fmla="*/ 37 w 37"/>
                  <a:gd name="T71" fmla="*/ 1 h 204"/>
                  <a:gd name="T72" fmla="*/ 37 w 37"/>
                  <a:gd name="T73" fmla="*/ 1 h 204"/>
                  <a:gd name="T74" fmla="*/ 37 w 37"/>
                  <a:gd name="T75" fmla="*/ 1 h 204"/>
                  <a:gd name="T76" fmla="*/ 37 w 37"/>
                  <a:gd name="T77" fmla="*/ 1 h 204"/>
                  <a:gd name="T78" fmla="*/ 37 w 37"/>
                  <a:gd name="T79" fmla="*/ 1 h 204"/>
                  <a:gd name="T80" fmla="*/ 37 w 37"/>
                  <a:gd name="T81" fmla="*/ 1 h 204"/>
                  <a:gd name="T82" fmla="*/ 37 w 37"/>
                  <a:gd name="T83" fmla="*/ 1 h 204"/>
                  <a:gd name="T84" fmla="*/ 37 w 37"/>
                  <a:gd name="T85" fmla="*/ 1 h 204"/>
                  <a:gd name="T86" fmla="*/ 37 w 37"/>
                  <a:gd name="T87" fmla="*/ 1 h 204"/>
                  <a:gd name="T88" fmla="*/ 37 w 37"/>
                  <a:gd name="T89" fmla="*/ 0 h 204"/>
                  <a:gd name="T90" fmla="*/ 37 w 37"/>
                  <a:gd name="T91" fmla="*/ 0 h 204"/>
                  <a:gd name="T92" fmla="*/ 37 w 37"/>
                  <a:gd name="T93" fmla="*/ 0 h 204"/>
                  <a:gd name="T94" fmla="*/ 37 w 37"/>
                  <a:gd name="T95" fmla="*/ 0 h 204"/>
                  <a:gd name="T96" fmla="*/ 37 w 37"/>
                  <a:gd name="T97" fmla="*/ 0 h 204"/>
                  <a:gd name="T98" fmla="*/ 37 w 37"/>
                  <a:gd name="T99" fmla="*/ 0 h 204"/>
                  <a:gd name="T100" fmla="*/ 37 w 37"/>
                  <a:gd name="T101" fmla="*/ 0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7" h="204">
                    <a:moveTo>
                      <a:pt x="37" y="0"/>
                    </a:moveTo>
                    <a:cubicBezTo>
                      <a:pt x="37" y="0"/>
                      <a:pt x="37" y="0"/>
                      <a:pt x="37" y="1"/>
                    </a:cubicBezTo>
                    <a:cubicBezTo>
                      <a:pt x="37" y="1"/>
                      <a:pt x="37" y="1"/>
                      <a:pt x="37" y="1"/>
                    </a:cubicBezTo>
                    <a:cubicBezTo>
                      <a:pt x="37" y="1"/>
                      <a:pt x="36" y="3"/>
                      <a:pt x="36" y="4"/>
                    </a:cubicBezTo>
                    <a:cubicBezTo>
                      <a:pt x="35" y="5"/>
                      <a:pt x="34" y="7"/>
                      <a:pt x="33" y="8"/>
                    </a:cubicBezTo>
                    <a:cubicBezTo>
                      <a:pt x="33" y="9"/>
                      <a:pt x="32" y="9"/>
                      <a:pt x="32" y="10"/>
                    </a:cubicBezTo>
                    <a:cubicBezTo>
                      <a:pt x="11" y="173"/>
                      <a:pt x="11" y="173"/>
                      <a:pt x="11" y="173"/>
                    </a:cubicBezTo>
                    <a:cubicBezTo>
                      <a:pt x="8" y="200"/>
                      <a:pt x="8" y="200"/>
                      <a:pt x="8" y="200"/>
                    </a:cubicBezTo>
                    <a:cubicBezTo>
                      <a:pt x="7" y="200"/>
                      <a:pt x="7" y="200"/>
                      <a:pt x="6" y="200"/>
                    </a:cubicBezTo>
                    <a:cubicBezTo>
                      <a:pt x="6" y="200"/>
                      <a:pt x="6" y="200"/>
                      <a:pt x="6" y="200"/>
                    </a:cubicBezTo>
                    <a:cubicBezTo>
                      <a:pt x="5" y="200"/>
                      <a:pt x="3" y="200"/>
                      <a:pt x="2" y="200"/>
                    </a:cubicBezTo>
                    <a:cubicBezTo>
                      <a:pt x="2" y="200"/>
                      <a:pt x="2" y="200"/>
                      <a:pt x="2" y="200"/>
                    </a:cubicBezTo>
                    <a:cubicBezTo>
                      <a:pt x="6" y="171"/>
                      <a:pt x="6" y="171"/>
                      <a:pt x="6" y="171"/>
                    </a:cubicBezTo>
                    <a:cubicBezTo>
                      <a:pt x="26" y="11"/>
                      <a:pt x="26" y="11"/>
                      <a:pt x="26" y="11"/>
                    </a:cubicBezTo>
                    <a:cubicBezTo>
                      <a:pt x="26" y="11"/>
                      <a:pt x="26" y="11"/>
                      <a:pt x="26" y="11"/>
                    </a:cubicBezTo>
                    <a:cubicBezTo>
                      <a:pt x="6" y="171"/>
                      <a:pt x="6" y="171"/>
                      <a:pt x="6" y="171"/>
                    </a:cubicBezTo>
                    <a:cubicBezTo>
                      <a:pt x="2" y="202"/>
                      <a:pt x="2" y="202"/>
                      <a:pt x="2" y="202"/>
                    </a:cubicBezTo>
                    <a:cubicBezTo>
                      <a:pt x="2" y="203"/>
                      <a:pt x="1" y="204"/>
                      <a:pt x="0" y="204"/>
                    </a:cubicBezTo>
                    <a:cubicBezTo>
                      <a:pt x="0" y="204"/>
                      <a:pt x="0" y="204"/>
                      <a:pt x="0" y="204"/>
                    </a:cubicBezTo>
                    <a:cubicBezTo>
                      <a:pt x="0" y="204"/>
                      <a:pt x="0" y="204"/>
                      <a:pt x="0" y="204"/>
                    </a:cubicBezTo>
                    <a:cubicBezTo>
                      <a:pt x="0" y="204"/>
                      <a:pt x="0" y="204"/>
                      <a:pt x="0" y="204"/>
                    </a:cubicBezTo>
                    <a:cubicBezTo>
                      <a:pt x="1" y="204"/>
                      <a:pt x="1" y="204"/>
                      <a:pt x="2" y="204"/>
                    </a:cubicBezTo>
                    <a:cubicBezTo>
                      <a:pt x="3" y="204"/>
                      <a:pt x="4" y="204"/>
                      <a:pt x="6" y="204"/>
                    </a:cubicBezTo>
                    <a:cubicBezTo>
                      <a:pt x="7" y="204"/>
                      <a:pt x="9" y="204"/>
                      <a:pt x="10" y="204"/>
                    </a:cubicBezTo>
                    <a:cubicBezTo>
                      <a:pt x="11" y="204"/>
                      <a:pt x="12" y="203"/>
                      <a:pt x="12" y="202"/>
                    </a:cubicBezTo>
                    <a:cubicBezTo>
                      <a:pt x="12" y="202"/>
                      <a:pt x="12" y="202"/>
                      <a:pt x="12" y="202"/>
                    </a:cubicBezTo>
                    <a:cubicBezTo>
                      <a:pt x="15" y="173"/>
                      <a:pt x="15" y="173"/>
                      <a:pt x="15" y="173"/>
                    </a:cubicBezTo>
                    <a:cubicBezTo>
                      <a:pt x="37" y="1"/>
                      <a:pt x="37" y="1"/>
                      <a:pt x="37" y="1"/>
                    </a:cubicBezTo>
                    <a:cubicBezTo>
                      <a:pt x="37" y="1"/>
                      <a:pt x="37" y="1"/>
                      <a:pt x="37" y="1"/>
                    </a:cubicBezTo>
                    <a:cubicBezTo>
                      <a:pt x="37" y="1"/>
                      <a:pt x="37" y="1"/>
                      <a:pt x="37" y="1"/>
                    </a:cubicBezTo>
                    <a:cubicBezTo>
                      <a:pt x="37" y="1"/>
                      <a:pt x="37" y="1"/>
                      <a:pt x="37" y="1"/>
                    </a:cubicBezTo>
                    <a:cubicBezTo>
                      <a:pt x="37" y="1"/>
                      <a:pt x="37" y="1"/>
                      <a:pt x="37" y="1"/>
                    </a:cubicBezTo>
                    <a:cubicBezTo>
                      <a:pt x="37" y="1"/>
                      <a:pt x="37" y="1"/>
                      <a:pt x="37" y="1"/>
                    </a:cubicBezTo>
                    <a:cubicBezTo>
                      <a:pt x="37" y="1"/>
                      <a:pt x="37" y="1"/>
                      <a:pt x="37" y="1"/>
                    </a:cubicBezTo>
                    <a:cubicBezTo>
                      <a:pt x="37" y="1"/>
                      <a:pt x="37" y="1"/>
                      <a:pt x="37" y="1"/>
                    </a:cubicBezTo>
                    <a:cubicBezTo>
                      <a:pt x="37" y="1"/>
                      <a:pt x="37" y="1"/>
                      <a:pt x="37" y="1"/>
                    </a:cubicBezTo>
                    <a:cubicBezTo>
                      <a:pt x="37" y="1"/>
                      <a:pt x="37" y="1"/>
                      <a:pt x="37" y="1"/>
                    </a:cubicBezTo>
                    <a:cubicBezTo>
                      <a:pt x="37" y="1"/>
                      <a:pt x="37" y="1"/>
                      <a:pt x="37" y="1"/>
                    </a:cubicBezTo>
                    <a:cubicBezTo>
                      <a:pt x="37" y="1"/>
                      <a:pt x="37" y="1"/>
                      <a:pt x="37" y="1"/>
                    </a:cubicBezTo>
                    <a:cubicBezTo>
                      <a:pt x="37" y="1"/>
                      <a:pt x="37" y="1"/>
                      <a:pt x="37" y="1"/>
                    </a:cubicBezTo>
                    <a:cubicBezTo>
                      <a:pt x="37" y="1"/>
                      <a:pt x="37" y="1"/>
                      <a:pt x="37" y="1"/>
                    </a:cubicBezTo>
                    <a:cubicBezTo>
                      <a:pt x="37" y="1"/>
                      <a:pt x="37" y="1"/>
                      <a:pt x="37" y="1"/>
                    </a:cubicBezTo>
                    <a:cubicBezTo>
                      <a:pt x="37" y="1"/>
                      <a:pt x="37" y="1"/>
                      <a:pt x="37" y="1"/>
                    </a:cubicBezTo>
                    <a:cubicBezTo>
                      <a:pt x="37" y="1"/>
                      <a:pt x="37" y="1"/>
                      <a:pt x="37" y="1"/>
                    </a:cubicBezTo>
                    <a:cubicBezTo>
                      <a:pt x="37" y="0"/>
                      <a:pt x="37" y="0"/>
                      <a:pt x="37" y="0"/>
                    </a:cubicBezTo>
                    <a:cubicBezTo>
                      <a:pt x="37" y="0"/>
                      <a:pt x="37" y="0"/>
                      <a:pt x="37" y="0"/>
                    </a:cubicBezTo>
                    <a:cubicBezTo>
                      <a:pt x="37" y="0"/>
                      <a:pt x="37" y="0"/>
                      <a:pt x="37" y="0"/>
                    </a:cubicBezTo>
                    <a:cubicBezTo>
                      <a:pt x="37" y="0"/>
                      <a:pt x="37" y="0"/>
                      <a:pt x="37" y="0"/>
                    </a:cubicBezTo>
                    <a:cubicBezTo>
                      <a:pt x="37" y="0"/>
                      <a:pt x="37" y="0"/>
                      <a:pt x="37" y="0"/>
                    </a:cubicBezTo>
                    <a:cubicBezTo>
                      <a:pt x="37" y="0"/>
                      <a:pt x="37" y="0"/>
                      <a:pt x="37" y="0"/>
                    </a:cubicBezTo>
                    <a:cubicBezTo>
                      <a:pt x="37" y="0"/>
                      <a:pt x="37" y="0"/>
                      <a:pt x="37"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4" name="Freeform 27"/>
              <p:cNvSpPr/>
              <p:nvPr/>
            </p:nvSpPr>
            <p:spPr bwMode="auto">
              <a:xfrm>
                <a:off x="3024188" y="4467225"/>
                <a:ext cx="106363" cy="555625"/>
              </a:xfrm>
              <a:custGeom>
                <a:avLst/>
                <a:gdLst>
                  <a:gd name="T0" fmla="*/ 25 w 38"/>
                  <a:gd name="T1" fmla="*/ 0 h 198"/>
                  <a:gd name="T2" fmla="*/ 24 w 38"/>
                  <a:gd name="T3" fmla="*/ 1 h 198"/>
                  <a:gd name="T4" fmla="*/ 23 w 38"/>
                  <a:gd name="T5" fmla="*/ 8 h 198"/>
                  <a:gd name="T6" fmla="*/ 4 w 38"/>
                  <a:gd name="T7" fmla="*/ 158 h 198"/>
                  <a:gd name="T8" fmla="*/ 4 w 38"/>
                  <a:gd name="T9" fmla="*/ 163 h 198"/>
                  <a:gd name="T10" fmla="*/ 0 w 38"/>
                  <a:gd name="T11" fmla="*/ 194 h 198"/>
                  <a:gd name="T12" fmla="*/ 1 w 38"/>
                  <a:gd name="T13" fmla="*/ 196 h 198"/>
                  <a:gd name="T14" fmla="*/ 2 w 38"/>
                  <a:gd name="T15" fmla="*/ 196 h 198"/>
                  <a:gd name="T16" fmla="*/ 7 w 38"/>
                  <a:gd name="T17" fmla="*/ 197 h 198"/>
                  <a:gd name="T18" fmla="*/ 12 w 38"/>
                  <a:gd name="T19" fmla="*/ 198 h 198"/>
                  <a:gd name="T20" fmla="*/ 12 w 38"/>
                  <a:gd name="T21" fmla="*/ 198 h 198"/>
                  <a:gd name="T22" fmla="*/ 12 w 38"/>
                  <a:gd name="T23" fmla="*/ 198 h 198"/>
                  <a:gd name="T24" fmla="*/ 14 w 38"/>
                  <a:gd name="T25" fmla="*/ 196 h 198"/>
                  <a:gd name="T26" fmla="*/ 18 w 38"/>
                  <a:gd name="T27" fmla="*/ 165 h 198"/>
                  <a:gd name="T28" fmla="*/ 38 w 38"/>
                  <a:gd name="T29" fmla="*/ 5 h 198"/>
                  <a:gd name="T30" fmla="*/ 37 w 38"/>
                  <a:gd name="T31" fmla="*/ 4 h 198"/>
                  <a:gd name="T32" fmla="*/ 36 w 38"/>
                  <a:gd name="T33" fmla="*/ 2 h 198"/>
                  <a:gd name="T34" fmla="*/ 35 w 38"/>
                  <a:gd name="T35" fmla="*/ 4 h 198"/>
                  <a:gd name="T36" fmla="*/ 34 w 38"/>
                  <a:gd name="T37" fmla="*/ 4 h 198"/>
                  <a:gd name="T38" fmla="*/ 14 w 38"/>
                  <a:gd name="T39" fmla="*/ 164 h 198"/>
                  <a:gd name="T40" fmla="*/ 10 w 38"/>
                  <a:gd name="T41" fmla="*/ 194 h 198"/>
                  <a:gd name="T42" fmla="*/ 7 w 38"/>
                  <a:gd name="T43" fmla="*/ 193 h 198"/>
                  <a:gd name="T44" fmla="*/ 7 w 38"/>
                  <a:gd name="T45" fmla="*/ 193 h 198"/>
                  <a:gd name="T46" fmla="*/ 4 w 38"/>
                  <a:gd name="T47" fmla="*/ 193 h 198"/>
                  <a:gd name="T48" fmla="*/ 4 w 38"/>
                  <a:gd name="T49" fmla="*/ 193 h 198"/>
                  <a:gd name="T50" fmla="*/ 8 w 38"/>
                  <a:gd name="T51" fmla="*/ 163 h 198"/>
                  <a:gd name="T52" fmla="*/ 27 w 38"/>
                  <a:gd name="T53" fmla="*/ 9 h 198"/>
                  <a:gd name="T54" fmla="*/ 28 w 38"/>
                  <a:gd name="T55" fmla="*/ 5 h 198"/>
                  <a:gd name="T56" fmla="*/ 28 w 38"/>
                  <a:gd name="T57" fmla="*/ 5 h 198"/>
                  <a:gd name="T58" fmla="*/ 26 w 38"/>
                  <a:gd name="T59" fmla="*/ 4 h 198"/>
                  <a:gd name="T60" fmla="*/ 25 w 38"/>
                  <a:gd name="T61" fmla="*/ 1 h 198"/>
                  <a:gd name="T62" fmla="*/ 25 w 38"/>
                  <a:gd name="T63" fmla="*/ 0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8" h="198">
                    <a:moveTo>
                      <a:pt x="25" y="0"/>
                    </a:moveTo>
                    <a:cubicBezTo>
                      <a:pt x="25" y="0"/>
                      <a:pt x="24" y="1"/>
                      <a:pt x="24" y="1"/>
                    </a:cubicBezTo>
                    <a:cubicBezTo>
                      <a:pt x="23" y="8"/>
                      <a:pt x="23" y="8"/>
                      <a:pt x="23" y="8"/>
                    </a:cubicBezTo>
                    <a:cubicBezTo>
                      <a:pt x="4" y="158"/>
                      <a:pt x="4" y="158"/>
                      <a:pt x="4" y="158"/>
                    </a:cubicBezTo>
                    <a:cubicBezTo>
                      <a:pt x="4" y="163"/>
                      <a:pt x="4" y="163"/>
                      <a:pt x="4" y="163"/>
                    </a:cubicBezTo>
                    <a:cubicBezTo>
                      <a:pt x="0" y="194"/>
                      <a:pt x="0" y="194"/>
                      <a:pt x="0" y="194"/>
                    </a:cubicBezTo>
                    <a:cubicBezTo>
                      <a:pt x="0" y="195"/>
                      <a:pt x="0" y="196"/>
                      <a:pt x="1" y="196"/>
                    </a:cubicBezTo>
                    <a:cubicBezTo>
                      <a:pt x="2" y="196"/>
                      <a:pt x="2" y="196"/>
                      <a:pt x="2" y="196"/>
                    </a:cubicBezTo>
                    <a:cubicBezTo>
                      <a:pt x="3" y="197"/>
                      <a:pt x="5" y="197"/>
                      <a:pt x="7" y="197"/>
                    </a:cubicBezTo>
                    <a:cubicBezTo>
                      <a:pt x="8" y="198"/>
                      <a:pt x="10" y="198"/>
                      <a:pt x="12" y="198"/>
                    </a:cubicBezTo>
                    <a:cubicBezTo>
                      <a:pt x="12" y="198"/>
                      <a:pt x="12" y="198"/>
                      <a:pt x="12" y="198"/>
                    </a:cubicBezTo>
                    <a:cubicBezTo>
                      <a:pt x="12" y="198"/>
                      <a:pt x="12" y="198"/>
                      <a:pt x="12" y="198"/>
                    </a:cubicBezTo>
                    <a:cubicBezTo>
                      <a:pt x="13" y="198"/>
                      <a:pt x="14" y="197"/>
                      <a:pt x="14" y="196"/>
                    </a:cubicBezTo>
                    <a:cubicBezTo>
                      <a:pt x="18" y="165"/>
                      <a:pt x="18" y="165"/>
                      <a:pt x="18" y="165"/>
                    </a:cubicBezTo>
                    <a:cubicBezTo>
                      <a:pt x="38" y="5"/>
                      <a:pt x="38" y="5"/>
                      <a:pt x="38" y="5"/>
                    </a:cubicBezTo>
                    <a:cubicBezTo>
                      <a:pt x="38" y="5"/>
                      <a:pt x="37" y="4"/>
                      <a:pt x="37" y="4"/>
                    </a:cubicBezTo>
                    <a:cubicBezTo>
                      <a:pt x="36" y="3"/>
                      <a:pt x="36" y="3"/>
                      <a:pt x="36" y="2"/>
                    </a:cubicBezTo>
                    <a:cubicBezTo>
                      <a:pt x="35" y="3"/>
                      <a:pt x="35" y="3"/>
                      <a:pt x="35" y="4"/>
                    </a:cubicBezTo>
                    <a:cubicBezTo>
                      <a:pt x="35" y="4"/>
                      <a:pt x="34" y="4"/>
                      <a:pt x="34" y="4"/>
                    </a:cubicBezTo>
                    <a:cubicBezTo>
                      <a:pt x="14" y="164"/>
                      <a:pt x="14" y="164"/>
                      <a:pt x="14" y="164"/>
                    </a:cubicBezTo>
                    <a:cubicBezTo>
                      <a:pt x="10" y="194"/>
                      <a:pt x="10" y="194"/>
                      <a:pt x="10" y="194"/>
                    </a:cubicBezTo>
                    <a:cubicBezTo>
                      <a:pt x="9" y="194"/>
                      <a:pt x="8" y="193"/>
                      <a:pt x="7" y="193"/>
                    </a:cubicBezTo>
                    <a:cubicBezTo>
                      <a:pt x="7" y="193"/>
                      <a:pt x="7" y="193"/>
                      <a:pt x="7" y="193"/>
                    </a:cubicBezTo>
                    <a:cubicBezTo>
                      <a:pt x="6" y="193"/>
                      <a:pt x="5" y="193"/>
                      <a:pt x="4" y="193"/>
                    </a:cubicBezTo>
                    <a:cubicBezTo>
                      <a:pt x="4" y="193"/>
                      <a:pt x="4" y="193"/>
                      <a:pt x="4" y="193"/>
                    </a:cubicBezTo>
                    <a:cubicBezTo>
                      <a:pt x="8" y="163"/>
                      <a:pt x="8" y="163"/>
                      <a:pt x="8" y="163"/>
                    </a:cubicBezTo>
                    <a:cubicBezTo>
                      <a:pt x="27" y="9"/>
                      <a:pt x="27" y="9"/>
                      <a:pt x="27" y="9"/>
                    </a:cubicBezTo>
                    <a:cubicBezTo>
                      <a:pt x="28" y="5"/>
                      <a:pt x="28" y="5"/>
                      <a:pt x="28" y="5"/>
                    </a:cubicBezTo>
                    <a:cubicBezTo>
                      <a:pt x="28" y="5"/>
                      <a:pt x="28" y="5"/>
                      <a:pt x="28" y="5"/>
                    </a:cubicBezTo>
                    <a:cubicBezTo>
                      <a:pt x="27" y="5"/>
                      <a:pt x="27" y="5"/>
                      <a:pt x="26" y="4"/>
                    </a:cubicBezTo>
                    <a:cubicBezTo>
                      <a:pt x="26" y="3"/>
                      <a:pt x="26" y="2"/>
                      <a:pt x="25" y="1"/>
                    </a:cubicBezTo>
                    <a:cubicBezTo>
                      <a:pt x="25" y="1"/>
                      <a:pt x="25" y="0"/>
                      <a:pt x="25"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5" name="Freeform 28"/>
              <p:cNvSpPr>
                <a:spLocks noEditPoints="1"/>
              </p:cNvSpPr>
              <p:nvPr/>
            </p:nvSpPr>
            <p:spPr bwMode="auto">
              <a:xfrm>
                <a:off x="3108326" y="4356100"/>
                <a:ext cx="30163" cy="52388"/>
              </a:xfrm>
              <a:custGeom>
                <a:avLst/>
                <a:gdLst>
                  <a:gd name="T0" fmla="*/ 0 w 11"/>
                  <a:gd name="T1" fmla="*/ 15 h 19"/>
                  <a:gd name="T2" fmla="*/ 0 w 11"/>
                  <a:gd name="T3" fmla="*/ 15 h 19"/>
                  <a:gd name="T4" fmla="*/ 0 w 11"/>
                  <a:gd name="T5" fmla="*/ 15 h 19"/>
                  <a:gd name="T6" fmla="*/ 0 w 11"/>
                  <a:gd name="T7" fmla="*/ 15 h 19"/>
                  <a:gd name="T8" fmla="*/ 1 w 11"/>
                  <a:gd name="T9" fmla="*/ 16 h 19"/>
                  <a:gd name="T10" fmla="*/ 2 w 11"/>
                  <a:gd name="T11" fmla="*/ 17 h 19"/>
                  <a:gd name="T12" fmla="*/ 2 w 11"/>
                  <a:gd name="T13" fmla="*/ 18 h 19"/>
                  <a:gd name="T14" fmla="*/ 3 w 11"/>
                  <a:gd name="T15" fmla="*/ 18 h 19"/>
                  <a:gd name="T16" fmla="*/ 4 w 11"/>
                  <a:gd name="T17" fmla="*/ 19 h 19"/>
                  <a:gd name="T18" fmla="*/ 4 w 11"/>
                  <a:gd name="T19" fmla="*/ 19 h 19"/>
                  <a:gd name="T20" fmla="*/ 5 w 11"/>
                  <a:gd name="T21" fmla="*/ 19 h 19"/>
                  <a:gd name="T22" fmla="*/ 4 w 11"/>
                  <a:gd name="T23" fmla="*/ 19 h 19"/>
                  <a:gd name="T24" fmla="*/ 4 w 11"/>
                  <a:gd name="T25" fmla="*/ 19 h 19"/>
                  <a:gd name="T26" fmla="*/ 3 w 11"/>
                  <a:gd name="T27" fmla="*/ 18 h 19"/>
                  <a:gd name="T28" fmla="*/ 2 w 11"/>
                  <a:gd name="T29" fmla="*/ 18 h 19"/>
                  <a:gd name="T30" fmla="*/ 2 w 11"/>
                  <a:gd name="T31" fmla="*/ 17 h 19"/>
                  <a:gd name="T32" fmla="*/ 2 w 11"/>
                  <a:gd name="T33" fmla="*/ 17 h 19"/>
                  <a:gd name="T34" fmla="*/ 1 w 11"/>
                  <a:gd name="T35" fmla="*/ 16 h 19"/>
                  <a:gd name="T36" fmla="*/ 0 w 11"/>
                  <a:gd name="T37" fmla="*/ 15 h 19"/>
                  <a:gd name="T38" fmla="*/ 0 w 11"/>
                  <a:gd name="T39" fmla="*/ 15 h 19"/>
                  <a:gd name="T40" fmla="*/ 5 w 11"/>
                  <a:gd name="T41" fmla="*/ 9 h 19"/>
                  <a:gd name="T42" fmla="*/ 5 w 11"/>
                  <a:gd name="T43" fmla="*/ 9 h 19"/>
                  <a:gd name="T44" fmla="*/ 5 w 11"/>
                  <a:gd name="T45" fmla="*/ 9 h 19"/>
                  <a:gd name="T46" fmla="*/ 5 w 11"/>
                  <a:gd name="T47" fmla="*/ 9 h 19"/>
                  <a:gd name="T48" fmla="*/ 6 w 11"/>
                  <a:gd name="T49" fmla="*/ 0 h 19"/>
                  <a:gd name="T50" fmla="*/ 6 w 11"/>
                  <a:gd name="T51" fmla="*/ 0 h 19"/>
                  <a:gd name="T52" fmla="*/ 5 w 11"/>
                  <a:gd name="T53" fmla="*/ 1 h 19"/>
                  <a:gd name="T54" fmla="*/ 3 w 11"/>
                  <a:gd name="T55" fmla="*/ 4 h 19"/>
                  <a:gd name="T56" fmla="*/ 3 w 11"/>
                  <a:gd name="T57" fmla="*/ 4 h 19"/>
                  <a:gd name="T58" fmla="*/ 1 w 11"/>
                  <a:gd name="T59" fmla="*/ 7 h 19"/>
                  <a:gd name="T60" fmla="*/ 0 w 11"/>
                  <a:gd name="T61" fmla="*/ 8 h 19"/>
                  <a:gd name="T62" fmla="*/ 0 w 11"/>
                  <a:gd name="T63" fmla="*/ 8 h 19"/>
                  <a:gd name="T64" fmla="*/ 0 w 11"/>
                  <a:gd name="T65" fmla="*/ 8 h 19"/>
                  <a:gd name="T66" fmla="*/ 2 w 11"/>
                  <a:gd name="T67" fmla="*/ 7 h 19"/>
                  <a:gd name="T68" fmla="*/ 2 w 11"/>
                  <a:gd name="T69" fmla="*/ 7 h 19"/>
                  <a:gd name="T70" fmla="*/ 4 w 11"/>
                  <a:gd name="T71" fmla="*/ 9 h 19"/>
                  <a:gd name="T72" fmla="*/ 4 w 11"/>
                  <a:gd name="T73" fmla="*/ 9 h 19"/>
                  <a:gd name="T74" fmla="*/ 4 w 11"/>
                  <a:gd name="T75" fmla="*/ 9 h 19"/>
                  <a:gd name="T76" fmla="*/ 6 w 11"/>
                  <a:gd name="T77" fmla="*/ 6 h 19"/>
                  <a:gd name="T78" fmla="*/ 7 w 11"/>
                  <a:gd name="T79" fmla="*/ 9 h 19"/>
                  <a:gd name="T80" fmla="*/ 8 w 11"/>
                  <a:gd name="T81" fmla="*/ 10 h 19"/>
                  <a:gd name="T82" fmla="*/ 10 w 11"/>
                  <a:gd name="T83" fmla="*/ 10 h 19"/>
                  <a:gd name="T84" fmla="*/ 10 w 11"/>
                  <a:gd name="T85" fmla="*/ 10 h 19"/>
                  <a:gd name="T86" fmla="*/ 11 w 11"/>
                  <a:gd name="T87" fmla="*/ 11 h 19"/>
                  <a:gd name="T88" fmla="*/ 11 w 11"/>
                  <a:gd name="T89" fmla="*/ 11 h 19"/>
                  <a:gd name="T90" fmla="*/ 11 w 11"/>
                  <a:gd name="T91" fmla="*/ 11 h 19"/>
                  <a:gd name="T92" fmla="*/ 11 w 11"/>
                  <a:gd name="T93" fmla="*/ 11 h 19"/>
                  <a:gd name="T94" fmla="*/ 11 w 11"/>
                  <a:gd name="T95" fmla="*/ 8 h 19"/>
                  <a:gd name="T96" fmla="*/ 11 w 11"/>
                  <a:gd name="T97" fmla="*/ 8 h 19"/>
                  <a:gd name="T98" fmla="*/ 10 w 11"/>
                  <a:gd name="T99" fmla="*/ 5 h 19"/>
                  <a:gd name="T100" fmla="*/ 10 w 11"/>
                  <a:gd name="T101" fmla="*/ 5 h 19"/>
                  <a:gd name="T102" fmla="*/ 9 w 11"/>
                  <a:gd name="T103" fmla="*/ 3 h 19"/>
                  <a:gd name="T104" fmla="*/ 8 w 11"/>
                  <a:gd name="T105" fmla="*/ 1 h 19"/>
                  <a:gd name="T106" fmla="*/ 6 w 11"/>
                  <a:gd name="T10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1" h="19">
                    <a:moveTo>
                      <a:pt x="0" y="15"/>
                    </a:moveTo>
                    <a:cubicBezTo>
                      <a:pt x="0" y="15"/>
                      <a:pt x="0" y="15"/>
                      <a:pt x="0" y="15"/>
                    </a:cubicBezTo>
                    <a:cubicBezTo>
                      <a:pt x="0" y="15"/>
                      <a:pt x="0" y="15"/>
                      <a:pt x="0" y="15"/>
                    </a:cubicBezTo>
                    <a:cubicBezTo>
                      <a:pt x="0" y="15"/>
                      <a:pt x="0" y="15"/>
                      <a:pt x="0" y="15"/>
                    </a:cubicBezTo>
                    <a:cubicBezTo>
                      <a:pt x="0" y="15"/>
                      <a:pt x="0" y="15"/>
                      <a:pt x="1" y="16"/>
                    </a:cubicBezTo>
                    <a:cubicBezTo>
                      <a:pt x="1" y="16"/>
                      <a:pt x="1" y="17"/>
                      <a:pt x="2" y="17"/>
                    </a:cubicBezTo>
                    <a:cubicBezTo>
                      <a:pt x="2" y="17"/>
                      <a:pt x="2" y="17"/>
                      <a:pt x="2" y="18"/>
                    </a:cubicBezTo>
                    <a:cubicBezTo>
                      <a:pt x="3" y="18"/>
                      <a:pt x="3" y="18"/>
                      <a:pt x="3" y="18"/>
                    </a:cubicBezTo>
                    <a:cubicBezTo>
                      <a:pt x="3" y="19"/>
                      <a:pt x="3" y="19"/>
                      <a:pt x="4" y="19"/>
                    </a:cubicBezTo>
                    <a:cubicBezTo>
                      <a:pt x="4" y="19"/>
                      <a:pt x="4" y="19"/>
                      <a:pt x="4" y="19"/>
                    </a:cubicBezTo>
                    <a:cubicBezTo>
                      <a:pt x="5" y="19"/>
                      <a:pt x="5" y="19"/>
                      <a:pt x="5" y="19"/>
                    </a:cubicBezTo>
                    <a:cubicBezTo>
                      <a:pt x="5" y="19"/>
                      <a:pt x="5" y="19"/>
                      <a:pt x="4" y="19"/>
                    </a:cubicBezTo>
                    <a:cubicBezTo>
                      <a:pt x="4" y="19"/>
                      <a:pt x="4" y="19"/>
                      <a:pt x="4" y="19"/>
                    </a:cubicBezTo>
                    <a:cubicBezTo>
                      <a:pt x="3" y="19"/>
                      <a:pt x="3" y="19"/>
                      <a:pt x="3" y="18"/>
                    </a:cubicBezTo>
                    <a:cubicBezTo>
                      <a:pt x="2" y="18"/>
                      <a:pt x="2" y="18"/>
                      <a:pt x="2" y="18"/>
                    </a:cubicBezTo>
                    <a:cubicBezTo>
                      <a:pt x="2" y="17"/>
                      <a:pt x="2" y="17"/>
                      <a:pt x="2" y="17"/>
                    </a:cubicBezTo>
                    <a:cubicBezTo>
                      <a:pt x="2" y="17"/>
                      <a:pt x="2" y="17"/>
                      <a:pt x="2" y="17"/>
                    </a:cubicBezTo>
                    <a:cubicBezTo>
                      <a:pt x="1" y="17"/>
                      <a:pt x="1" y="16"/>
                      <a:pt x="1" y="16"/>
                    </a:cubicBezTo>
                    <a:cubicBezTo>
                      <a:pt x="0" y="15"/>
                      <a:pt x="0" y="15"/>
                      <a:pt x="0" y="15"/>
                    </a:cubicBezTo>
                    <a:cubicBezTo>
                      <a:pt x="0" y="15"/>
                      <a:pt x="0" y="15"/>
                      <a:pt x="0" y="15"/>
                    </a:cubicBezTo>
                    <a:moveTo>
                      <a:pt x="5" y="9"/>
                    </a:moveTo>
                    <a:cubicBezTo>
                      <a:pt x="5" y="9"/>
                      <a:pt x="5" y="9"/>
                      <a:pt x="5" y="9"/>
                    </a:cubicBezTo>
                    <a:cubicBezTo>
                      <a:pt x="5" y="9"/>
                      <a:pt x="5" y="9"/>
                      <a:pt x="5" y="9"/>
                    </a:cubicBezTo>
                    <a:cubicBezTo>
                      <a:pt x="5" y="9"/>
                      <a:pt x="5" y="9"/>
                      <a:pt x="5" y="9"/>
                    </a:cubicBezTo>
                    <a:moveTo>
                      <a:pt x="6" y="0"/>
                    </a:moveTo>
                    <a:cubicBezTo>
                      <a:pt x="6" y="0"/>
                      <a:pt x="6" y="0"/>
                      <a:pt x="6" y="0"/>
                    </a:cubicBezTo>
                    <a:cubicBezTo>
                      <a:pt x="6" y="0"/>
                      <a:pt x="5" y="1"/>
                      <a:pt x="5" y="1"/>
                    </a:cubicBezTo>
                    <a:cubicBezTo>
                      <a:pt x="3" y="4"/>
                      <a:pt x="3" y="4"/>
                      <a:pt x="3" y="4"/>
                    </a:cubicBezTo>
                    <a:cubicBezTo>
                      <a:pt x="3" y="4"/>
                      <a:pt x="3" y="4"/>
                      <a:pt x="3" y="4"/>
                    </a:cubicBezTo>
                    <a:cubicBezTo>
                      <a:pt x="1" y="7"/>
                      <a:pt x="1" y="7"/>
                      <a:pt x="1" y="7"/>
                    </a:cubicBezTo>
                    <a:cubicBezTo>
                      <a:pt x="0" y="8"/>
                      <a:pt x="0" y="8"/>
                      <a:pt x="0" y="8"/>
                    </a:cubicBezTo>
                    <a:cubicBezTo>
                      <a:pt x="0" y="8"/>
                      <a:pt x="0" y="8"/>
                      <a:pt x="0" y="8"/>
                    </a:cubicBezTo>
                    <a:cubicBezTo>
                      <a:pt x="0" y="8"/>
                      <a:pt x="0" y="8"/>
                      <a:pt x="0" y="8"/>
                    </a:cubicBezTo>
                    <a:cubicBezTo>
                      <a:pt x="0" y="7"/>
                      <a:pt x="1" y="7"/>
                      <a:pt x="2" y="7"/>
                    </a:cubicBezTo>
                    <a:cubicBezTo>
                      <a:pt x="2" y="7"/>
                      <a:pt x="2" y="7"/>
                      <a:pt x="2" y="7"/>
                    </a:cubicBezTo>
                    <a:cubicBezTo>
                      <a:pt x="3" y="7"/>
                      <a:pt x="3" y="8"/>
                      <a:pt x="4" y="9"/>
                    </a:cubicBezTo>
                    <a:cubicBezTo>
                      <a:pt x="4" y="9"/>
                      <a:pt x="4" y="9"/>
                      <a:pt x="4" y="9"/>
                    </a:cubicBezTo>
                    <a:cubicBezTo>
                      <a:pt x="4" y="9"/>
                      <a:pt x="4" y="9"/>
                      <a:pt x="4" y="9"/>
                    </a:cubicBezTo>
                    <a:cubicBezTo>
                      <a:pt x="6" y="6"/>
                      <a:pt x="6" y="6"/>
                      <a:pt x="6" y="6"/>
                    </a:cubicBezTo>
                    <a:cubicBezTo>
                      <a:pt x="7" y="9"/>
                      <a:pt x="7" y="9"/>
                      <a:pt x="7" y="9"/>
                    </a:cubicBezTo>
                    <a:cubicBezTo>
                      <a:pt x="7" y="9"/>
                      <a:pt x="8" y="10"/>
                      <a:pt x="8" y="10"/>
                    </a:cubicBezTo>
                    <a:cubicBezTo>
                      <a:pt x="8" y="10"/>
                      <a:pt x="9" y="10"/>
                      <a:pt x="10" y="10"/>
                    </a:cubicBezTo>
                    <a:cubicBezTo>
                      <a:pt x="10" y="10"/>
                      <a:pt x="10" y="10"/>
                      <a:pt x="10" y="10"/>
                    </a:cubicBezTo>
                    <a:cubicBezTo>
                      <a:pt x="10" y="10"/>
                      <a:pt x="11" y="10"/>
                      <a:pt x="11" y="11"/>
                    </a:cubicBezTo>
                    <a:cubicBezTo>
                      <a:pt x="11" y="11"/>
                      <a:pt x="11" y="11"/>
                      <a:pt x="11" y="11"/>
                    </a:cubicBezTo>
                    <a:cubicBezTo>
                      <a:pt x="11" y="11"/>
                      <a:pt x="11" y="11"/>
                      <a:pt x="11" y="11"/>
                    </a:cubicBezTo>
                    <a:cubicBezTo>
                      <a:pt x="11" y="11"/>
                      <a:pt x="11" y="11"/>
                      <a:pt x="11" y="11"/>
                    </a:cubicBezTo>
                    <a:cubicBezTo>
                      <a:pt x="11" y="8"/>
                      <a:pt x="11" y="8"/>
                      <a:pt x="11" y="8"/>
                    </a:cubicBezTo>
                    <a:cubicBezTo>
                      <a:pt x="11" y="8"/>
                      <a:pt x="11" y="8"/>
                      <a:pt x="11" y="8"/>
                    </a:cubicBezTo>
                    <a:cubicBezTo>
                      <a:pt x="10" y="5"/>
                      <a:pt x="10" y="5"/>
                      <a:pt x="10" y="5"/>
                    </a:cubicBezTo>
                    <a:cubicBezTo>
                      <a:pt x="10" y="5"/>
                      <a:pt x="10" y="5"/>
                      <a:pt x="10" y="5"/>
                    </a:cubicBezTo>
                    <a:cubicBezTo>
                      <a:pt x="9" y="5"/>
                      <a:pt x="9" y="4"/>
                      <a:pt x="9" y="3"/>
                    </a:cubicBezTo>
                    <a:cubicBezTo>
                      <a:pt x="9" y="2"/>
                      <a:pt x="9" y="2"/>
                      <a:pt x="8" y="1"/>
                    </a:cubicBezTo>
                    <a:cubicBezTo>
                      <a:pt x="7" y="0"/>
                      <a:pt x="7" y="0"/>
                      <a:pt x="6"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6" name="Freeform 29"/>
              <p:cNvSpPr>
                <a:spLocks noEditPoints="1"/>
              </p:cNvSpPr>
              <p:nvPr/>
            </p:nvSpPr>
            <p:spPr bwMode="auto">
              <a:xfrm>
                <a:off x="3068638" y="4375150"/>
                <a:ext cx="93663" cy="109538"/>
              </a:xfrm>
              <a:custGeom>
                <a:avLst/>
                <a:gdLst>
                  <a:gd name="T0" fmla="*/ 14 w 33"/>
                  <a:gd name="T1" fmla="*/ 8 h 39"/>
                  <a:gd name="T2" fmla="*/ 15 w 33"/>
                  <a:gd name="T3" fmla="*/ 9 h 39"/>
                  <a:gd name="T4" fmla="*/ 16 w 33"/>
                  <a:gd name="T5" fmla="*/ 10 h 39"/>
                  <a:gd name="T6" fmla="*/ 17 w 33"/>
                  <a:gd name="T7" fmla="*/ 11 h 39"/>
                  <a:gd name="T8" fmla="*/ 18 w 33"/>
                  <a:gd name="T9" fmla="*/ 12 h 39"/>
                  <a:gd name="T10" fmla="*/ 20 w 33"/>
                  <a:gd name="T11" fmla="*/ 12 h 39"/>
                  <a:gd name="T12" fmla="*/ 20 w 33"/>
                  <a:gd name="T13" fmla="*/ 11 h 39"/>
                  <a:gd name="T14" fmla="*/ 21 w 33"/>
                  <a:gd name="T15" fmla="*/ 11 h 39"/>
                  <a:gd name="T16" fmla="*/ 21 w 33"/>
                  <a:gd name="T17" fmla="*/ 11 h 39"/>
                  <a:gd name="T18" fmla="*/ 22 w 33"/>
                  <a:gd name="T19" fmla="*/ 11 h 39"/>
                  <a:gd name="T20" fmla="*/ 23 w 33"/>
                  <a:gd name="T21" fmla="*/ 10 h 39"/>
                  <a:gd name="T22" fmla="*/ 29 w 33"/>
                  <a:gd name="T23" fmla="*/ 27 h 39"/>
                  <a:gd name="T24" fmla="*/ 29 w 33"/>
                  <a:gd name="T25" fmla="*/ 28 h 39"/>
                  <a:gd name="T26" fmla="*/ 25 w 33"/>
                  <a:gd name="T27" fmla="*/ 34 h 39"/>
                  <a:gd name="T28" fmla="*/ 24 w 33"/>
                  <a:gd name="T29" fmla="*/ 34 h 39"/>
                  <a:gd name="T30" fmla="*/ 22 w 33"/>
                  <a:gd name="T31" fmla="*/ 28 h 39"/>
                  <a:gd name="T32" fmla="*/ 22 w 33"/>
                  <a:gd name="T33" fmla="*/ 28 h 39"/>
                  <a:gd name="T34" fmla="*/ 20 w 33"/>
                  <a:gd name="T35" fmla="*/ 26 h 39"/>
                  <a:gd name="T36" fmla="*/ 18 w 33"/>
                  <a:gd name="T37" fmla="*/ 28 h 39"/>
                  <a:gd name="T38" fmla="*/ 14 w 33"/>
                  <a:gd name="T39" fmla="*/ 35 h 39"/>
                  <a:gd name="T40" fmla="*/ 14 w 33"/>
                  <a:gd name="T41" fmla="*/ 35 h 39"/>
                  <a:gd name="T42" fmla="*/ 14 w 33"/>
                  <a:gd name="T43" fmla="*/ 35 h 39"/>
                  <a:gd name="T44" fmla="*/ 13 w 33"/>
                  <a:gd name="T45" fmla="*/ 29 h 39"/>
                  <a:gd name="T46" fmla="*/ 13 w 33"/>
                  <a:gd name="T47" fmla="*/ 28 h 39"/>
                  <a:gd name="T48" fmla="*/ 13 w 33"/>
                  <a:gd name="T49" fmla="*/ 26 h 39"/>
                  <a:gd name="T50" fmla="*/ 11 w 33"/>
                  <a:gd name="T51" fmla="*/ 24 h 39"/>
                  <a:gd name="T52" fmla="*/ 9 w 33"/>
                  <a:gd name="T53" fmla="*/ 25 h 39"/>
                  <a:gd name="T54" fmla="*/ 6 w 33"/>
                  <a:gd name="T55" fmla="*/ 30 h 39"/>
                  <a:gd name="T56" fmla="*/ 4 w 33"/>
                  <a:gd name="T57" fmla="*/ 23 h 39"/>
                  <a:gd name="T58" fmla="*/ 14 w 33"/>
                  <a:gd name="T59" fmla="*/ 8 h 39"/>
                  <a:gd name="T60" fmla="*/ 14 w 33"/>
                  <a:gd name="T61" fmla="*/ 1 h 39"/>
                  <a:gd name="T62" fmla="*/ 0 w 33"/>
                  <a:gd name="T63" fmla="*/ 21 h 39"/>
                  <a:gd name="T64" fmla="*/ 0 w 33"/>
                  <a:gd name="T65" fmla="*/ 22 h 39"/>
                  <a:gd name="T66" fmla="*/ 0 w 33"/>
                  <a:gd name="T67" fmla="*/ 23 h 39"/>
                  <a:gd name="T68" fmla="*/ 0 w 33"/>
                  <a:gd name="T69" fmla="*/ 23 h 39"/>
                  <a:gd name="T70" fmla="*/ 1 w 33"/>
                  <a:gd name="T71" fmla="*/ 29 h 39"/>
                  <a:gd name="T72" fmla="*/ 4 w 33"/>
                  <a:gd name="T73" fmla="*/ 34 h 39"/>
                  <a:gd name="T74" fmla="*/ 6 w 33"/>
                  <a:gd name="T75" fmla="*/ 35 h 39"/>
                  <a:gd name="T76" fmla="*/ 7 w 33"/>
                  <a:gd name="T77" fmla="*/ 34 h 39"/>
                  <a:gd name="T78" fmla="*/ 9 w 33"/>
                  <a:gd name="T79" fmla="*/ 33 h 39"/>
                  <a:gd name="T80" fmla="*/ 10 w 33"/>
                  <a:gd name="T81" fmla="*/ 37 h 39"/>
                  <a:gd name="T82" fmla="*/ 13 w 33"/>
                  <a:gd name="T83" fmla="*/ 39 h 39"/>
                  <a:gd name="T84" fmla="*/ 15 w 33"/>
                  <a:gd name="T85" fmla="*/ 39 h 39"/>
                  <a:gd name="T86" fmla="*/ 19 w 33"/>
                  <a:gd name="T87" fmla="*/ 37 h 39"/>
                  <a:gd name="T88" fmla="*/ 21 w 33"/>
                  <a:gd name="T89" fmla="*/ 37 h 39"/>
                  <a:gd name="T90" fmla="*/ 24 w 33"/>
                  <a:gd name="T91" fmla="*/ 38 h 39"/>
                  <a:gd name="T92" fmla="*/ 27 w 33"/>
                  <a:gd name="T93" fmla="*/ 38 h 39"/>
                  <a:gd name="T94" fmla="*/ 32 w 33"/>
                  <a:gd name="T95" fmla="*/ 31 h 39"/>
                  <a:gd name="T96" fmla="*/ 33 w 33"/>
                  <a:gd name="T97" fmla="*/ 28 h 39"/>
                  <a:gd name="T98" fmla="*/ 33 w 33"/>
                  <a:gd name="T99" fmla="*/ 27 h 39"/>
                  <a:gd name="T100" fmla="*/ 33 w 33"/>
                  <a:gd name="T101" fmla="*/ 27 h 39"/>
                  <a:gd name="T102" fmla="*/ 25 w 33"/>
                  <a:gd name="T103" fmla="*/ 4 h 39"/>
                  <a:gd name="T104" fmla="*/ 24 w 33"/>
                  <a:gd name="T105" fmla="*/ 3 h 39"/>
                  <a:gd name="T106" fmla="*/ 21 w 33"/>
                  <a:gd name="T107" fmla="*/ 2 h 39"/>
                  <a:gd name="T108" fmla="*/ 20 w 33"/>
                  <a:gd name="T109" fmla="*/ 2 h 39"/>
                  <a:gd name="T110" fmla="*/ 19 w 33"/>
                  <a:gd name="T111" fmla="*/ 2 h 39"/>
                  <a:gd name="T112" fmla="*/ 19 w 33"/>
                  <a:gd name="T113" fmla="*/ 2 h 39"/>
                  <a:gd name="T114" fmla="*/ 18 w 33"/>
                  <a:gd name="T115" fmla="*/ 2 h 39"/>
                  <a:gd name="T116" fmla="*/ 18 w 33"/>
                  <a:gd name="T117" fmla="*/ 2 h 39"/>
                  <a:gd name="T118" fmla="*/ 16 w 33"/>
                  <a:gd name="T119"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3" h="39">
                    <a:moveTo>
                      <a:pt x="14" y="8"/>
                    </a:moveTo>
                    <a:cubicBezTo>
                      <a:pt x="14" y="8"/>
                      <a:pt x="14" y="8"/>
                      <a:pt x="14" y="8"/>
                    </a:cubicBezTo>
                    <a:cubicBezTo>
                      <a:pt x="14" y="8"/>
                      <a:pt x="14" y="8"/>
                      <a:pt x="14" y="8"/>
                    </a:cubicBezTo>
                    <a:cubicBezTo>
                      <a:pt x="14" y="8"/>
                      <a:pt x="14" y="8"/>
                      <a:pt x="15" y="9"/>
                    </a:cubicBezTo>
                    <a:cubicBezTo>
                      <a:pt x="15" y="9"/>
                      <a:pt x="15" y="10"/>
                      <a:pt x="16" y="10"/>
                    </a:cubicBezTo>
                    <a:cubicBezTo>
                      <a:pt x="16" y="10"/>
                      <a:pt x="16" y="10"/>
                      <a:pt x="16" y="10"/>
                    </a:cubicBezTo>
                    <a:cubicBezTo>
                      <a:pt x="16" y="11"/>
                      <a:pt x="16" y="11"/>
                      <a:pt x="16" y="11"/>
                    </a:cubicBezTo>
                    <a:cubicBezTo>
                      <a:pt x="17" y="11"/>
                      <a:pt x="17" y="11"/>
                      <a:pt x="17" y="11"/>
                    </a:cubicBezTo>
                    <a:cubicBezTo>
                      <a:pt x="17" y="12"/>
                      <a:pt x="17" y="12"/>
                      <a:pt x="18" y="12"/>
                    </a:cubicBezTo>
                    <a:cubicBezTo>
                      <a:pt x="18" y="12"/>
                      <a:pt x="18" y="12"/>
                      <a:pt x="18" y="12"/>
                    </a:cubicBezTo>
                    <a:cubicBezTo>
                      <a:pt x="19" y="12"/>
                      <a:pt x="19" y="12"/>
                      <a:pt x="19" y="12"/>
                    </a:cubicBezTo>
                    <a:cubicBezTo>
                      <a:pt x="20" y="12"/>
                      <a:pt x="20" y="12"/>
                      <a:pt x="20" y="12"/>
                    </a:cubicBezTo>
                    <a:cubicBezTo>
                      <a:pt x="20" y="12"/>
                      <a:pt x="20" y="12"/>
                      <a:pt x="20" y="12"/>
                    </a:cubicBezTo>
                    <a:cubicBezTo>
                      <a:pt x="20" y="12"/>
                      <a:pt x="20" y="11"/>
                      <a:pt x="20"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2" y="11"/>
                      <a:pt x="22" y="11"/>
                    </a:cubicBezTo>
                    <a:cubicBezTo>
                      <a:pt x="22" y="11"/>
                      <a:pt x="22" y="11"/>
                      <a:pt x="22" y="11"/>
                    </a:cubicBezTo>
                    <a:cubicBezTo>
                      <a:pt x="22" y="11"/>
                      <a:pt x="22" y="11"/>
                      <a:pt x="22" y="11"/>
                    </a:cubicBezTo>
                    <a:cubicBezTo>
                      <a:pt x="22" y="11"/>
                      <a:pt x="23" y="11"/>
                      <a:pt x="23" y="10"/>
                    </a:cubicBezTo>
                    <a:cubicBezTo>
                      <a:pt x="23" y="10"/>
                      <a:pt x="23" y="10"/>
                      <a:pt x="23" y="10"/>
                    </a:cubicBezTo>
                    <a:cubicBezTo>
                      <a:pt x="29" y="27"/>
                      <a:pt x="29" y="27"/>
                      <a:pt x="29" y="27"/>
                    </a:cubicBezTo>
                    <a:cubicBezTo>
                      <a:pt x="29" y="27"/>
                      <a:pt x="29" y="27"/>
                      <a:pt x="29" y="27"/>
                    </a:cubicBezTo>
                    <a:cubicBezTo>
                      <a:pt x="29" y="28"/>
                      <a:pt x="29" y="28"/>
                      <a:pt x="29" y="28"/>
                    </a:cubicBezTo>
                    <a:cubicBezTo>
                      <a:pt x="28" y="29"/>
                      <a:pt x="27" y="31"/>
                      <a:pt x="26" y="33"/>
                    </a:cubicBezTo>
                    <a:cubicBezTo>
                      <a:pt x="26" y="33"/>
                      <a:pt x="25" y="34"/>
                      <a:pt x="25" y="34"/>
                    </a:cubicBezTo>
                    <a:cubicBezTo>
                      <a:pt x="24" y="34"/>
                      <a:pt x="24" y="34"/>
                      <a:pt x="24" y="34"/>
                    </a:cubicBezTo>
                    <a:cubicBezTo>
                      <a:pt x="24" y="34"/>
                      <a:pt x="24" y="34"/>
                      <a:pt x="24" y="34"/>
                    </a:cubicBezTo>
                    <a:cubicBezTo>
                      <a:pt x="23" y="34"/>
                      <a:pt x="23" y="32"/>
                      <a:pt x="22" y="31"/>
                    </a:cubicBezTo>
                    <a:cubicBezTo>
                      <a:pt x="22" y="30"/>
                      <a:pt x="22" y="29"/>
                      <a:pt x="22" y="28"/>
                    </a:cubicBezTo>
                    <a:cubicBezTo>
                      <a:pt x="22" y="28"/>
                      <a:pt x="22" y="28"/>
                      <a:pt x="22" y="28"/>
                    </a:cubicBezTo>
                    <a:cubicBezTo>
                      <a:pt x="22" y="28"/>
                      <a:pt x="22" y="28"/>
                      <a:pt x="22" y="28"/>
                    </a:cubicBezTo>
                    <a:cubicBezTo>
                      <a:pt x="22" y="28"/>
                      <a:pt x="22" y="28"/>
                      <a:pt x="22" y="28"/>
                    </a:cubicBezTo>
                    <a:cubicBezTo>
                      <a:pt x="22" y="27"/>
                      <a:pt x="21" y="26"/>
                      <a:pt x="20" y="26"/>
                    </a:cubicBezTo>
                    <a:cubicBezTo>
                      <a:pt x="20" y="26"/>
                      <a:pt x="20" y="26"/>
                      <a:pt x="20" y="26"/>
                    </a:cubicBezTo>
                    <a:cubicBezTo>
                      <a:pt x="19" y="26"/>
                      <a:pt x="18" y="27"/>
                      <a:pt x="18" y="28"/>
                    </a:cubicBezTo>
                    <a:cubicBezTo>
                      <a:pt x="17" y="31"/>
                      <a:pt x="16" y="33"/>
                      <a:pt x="16" y="34"/>
                    </a:cubicBezTo>
                    <a:cubicBezTo>
                      <a:pt x="15" y="35"/>
                      <a:pt x="14" y="35"/>
                      <a:pt x="14" y="35"/>
                    </a:cubicBezTo>
                    <a:cubicBezTo>
                      <a:pt x="14" y="35"/>
                      <a:pt x="14" y="35"/>
                      <a:pt x="14" y="35"/>
                    </a:cubicBezTo>
                    <a:cubicBezTo>
                      <a:pt x="14" y="35"/>
                      <a:pt x="14" y="35"/>
                      <a:pt x="14" y="35"/>
                    </a:cubicBezTo>
                    <a:cubicBezTo>
                      <a:pt x="14" y="35"/>
                      <a:pt x="14" y="35"/>
                      <a:pt x="14" y="35"/>
                    </a:cubicBezTo>
                    <a:cubicBezTo>
                      <a:pt x="14" y="35"/>
                      <a:pt x="14" y="35"/>
                      <a:pt x="14" y="35"/>
                    </a:cubicBezTo>
                    <a:cubicBezTo>
                      <a:pt x="14" y="35"/>
                      <a:pt x="13" y="34"/>
                      <a:pt x="13" y="32"/>
                    </a:cubicBezTo>
                    <a:cubicBezTo>
                      <a:pt x="13" y="31"/>
                      <a:pt x="13" y="30"/>
                      <a:pt x="13" y="29"/>
                    </a:cubicBezTo>
                    <a:cubicBezTo>
                      <a:pt x="13" y="29"/>
                      <a:pt x="13" y="28"/>
                      <a:pt x="13" y="28"/>
                    </a:cubicBezTo>
                    <a:cubicBezTo>
                      <a:pt x="13" y="28"/>
                      <a:pt x="13" y="28"/>
                      <a:pt x="13" y="28"/>
                    </a:cubicBezTo>
                    <a:cubicBezTo>
                      <a:pt x="13" y="27"/>
                      <a:pt x="13" y="27"/>
                      <a:pt x="13" y="27"/>
                    </a:cubicBezTo>
                    <a:cubicBezTo>
                      <a:pt x="13" y="26"/>
                      <a:pt x="13" y="26"/>
                      <a:pt x="13" y="26"/>
                    </a:cubicBezTo>
                    <a:cubicBezTo>
                      <a:pt x="13" y="26"/>
                      <a:pt x="13" y="26"/>
                      <a:pt x="13" y="26"/>
                    </a:cubicBezTo>
                    <a:cubicBezTo>
                      <a:pt x="13" y="25"/>
                      <a:pt x="12" y="24"/>
                      <a:pt x="11" y="24"/>
                    </a:cubicBezTo>
                    <a:cubicBezTo>
                      <a:pt x="11" y="24"/>
                      <a:pt x="11" y="24"/>
                      <a:pt x="11" y="24"/>
                    </a:cubicBezTo>
                    <a:cubicBezTo>
                      <a:pt x="10" y="24"/>
                      <a:pt x="9" y="25"/>
                      <a:pt x="9" y="25"/>
                    </a:cubicBezTo>
                    <a:cubicBezTo>
                      <a:pt x="8" y="28"/>
                      <a:pt x="7" y="29"/>
                      <a:pt x="6" y="30"/>
                    </a:cubicBezTo>
                    <a:cubicBezTo>
                      <a:pt x="6" y="30"/>
                      <a:pt x="6" y="30"/>
                      <a:pt x="6" y="30"/>
                    </a:cubicBezTo>
                    <a:cubicBezTo>
                      <a:pt x="6" y="30"/>
                      <a:pt x="6" y="30"/>
                      <a:pt x="6" y="29"/>
                    </a:cubicBezTo>
                    <a:cubicBezTo>
                      <a:pt x="5" y="28"/>
                      <a:pt x="4" y="25"/>
                      <a:pt x="4" y="23"/>
                    </a:cubicBezTo>
                    <a:cubicBezTo>
                      <a:pt x="4" y="23"/>
                      <a:pt x="4" y="23"/>
                      <a:pt x="4" y="23"/>
                    </a:cubicBezTo>
                    <a:cubicBezTo>
                      <a:pt x="14" y="8"/>
                      <a:pt x="14" y="8"/>
                      <a:pt x="14" y="8"/>
                    </a:cubicBezTo>
                    <a:moveTo>
                      <a:pt x="16" y="0"/>
                    </a:moveTo>
                    <a:cubicBezTo>
                      <a:pt x="15" y="0"/>
                      <a:pt x="14" y="0"/>
                      <a:pt x="14" y="1"/>
                    </a:cubicBezTo>
                    <a:cubicBezTo>
                      <a:pt x="14" y="1"/>
                      <a:pt x="14" y="1"/>
                      <a:pt x="14" y="1"/>
                    </a:cubicBezTo>
                    <a:cubicBezTo>
                      <a:pt x="0" y="21"/>
                      <a:pt x="0" y="21"/>
                      <a:pt x="0" y="21"/>
                    </a:cubicBezTo>
                    <a:cubicBezTo>
                      <a:pt x="0" y="21"/>
                      <a:pt x="0" y="21"/>
                      <a:pt x="0" y="21"/>
                    </a:cubicBezTo>
                    <a:cubicBezTo>
                      <a:pt x="0" y="22"/>
                      <a:pt x="0" y="22"/>
                      <a:pt x="0" y="22"/>
                    </a:cubicBezTo>
                    <a:cubicBezTo>
                      <a:pt x="0" y="22"/>
                      <a:pt x="0" y="22"/>
                      <a:pt x="0" y="22"/>
                    </a:cubicBezTo>
                    <a:cubicBezTo>
                      <a:pt x="0" y="23"/>
                      <a:pt x="0" y="23"/>
                      <a:pt x="0" y="23"/>
                    </a:cubicBezTo>
                    <a:cubicBezTo>
                      <a:pt x="0" y="23"/>
                      <a:pt x="0" y="23"/>
                      <a:pt x="0" y="23"/>
                    </a:cubicBezTo>
                    <a:cubicBezTo>
                      <a:pt x="0" y="23"/>
                      <a:pt x="0" y="23"/>
                      <a:pt x="0" y="23"/>
                    </a:cubicBezTo>
                    <a:cubicBezTo>
                      <a:pt x="0" y="23"/>
                      <a:pt x="0" y="23"/>
                      <a:pt x="0" y="23"/>
                    </a:cubicBezTo>
                    <a:cubicBezTo>
                      <a:pt x="0" y="24"/>
                      <a:pt x="0" y="26"/>
                      <a:pt x="1" y="29"/>
                    </a:cubicBezTo>
                    <a:cubicBezTo>
                      <a:pt x="2" y="30"/>
                      <a:pt x="2" y="31"/>
                      <a:pt x="3" y="32"/>
                    </a:cubicBezTo>
                    <a:cubicBezTo>
                      <a:pt x="3" y="33"/>
                      <a:pt x="3" y="33"/>
                      <a:pt x="4" y="34"/>
                    </a:cubicBezTo>
                    <a:cubicBezTo>
                      <a:pt x="4" y="34"/>
                      <a:pt x="5" y="35"/>
                      <a:pt x="6" y="35"/>
                    </a:cubicBezTo>
                    <a:cubicBezTo>
                      <a:pt x="6" y="35"/>
                      <a:pt x="6" y="35"/>
                      <a:pt x="6" y="35"/>
                    </a:cubicBezTo>
                    <a:cubicBezTo>
                      <a:pt x="6" y="35"/>
                      <a:pt x="6" y="35"/>
                      <a:pt x="6" y="35"/>
                    </a:cubicBezTo>
                    <a:cubicBezTo>
                      <a:pt x="7" y="35"/>
                      <a:pt x="7" y="35"/>
                      <a:pt x="7" y="34"/>
                    </a:cubicBezTo>
                    <a:cubicBezTo>
                      <a:pt x="8" y="34"/>
                      <a:pt x="8" y="34"/>
                      <a:pt x="8" y="34"/>
                    </a:cubicBezTo>
                    <a:cubicBezTo>
                      <a:pt x="8" y="34"/>
                      <a:pt x="8" y="34"/>
                      <a:pt x="9" y="33"/>
                    </a:cubicBezTo>
                    <a:cubicBezTo>
                      <a:pt x="9" y="33"/>
                      <a:pt x="9" y="34"/>
                      <a:pt x="9" y="34"/>
                    </a:cubicBezTo>
                    <a:cubicBezTo>
                      <a:pt x="10" y="35"/>
                      <a:pt x="10" y="36"/>
                      <a:pt x="10" y="37"/>
                    </a:cubicBezTo>
                    <a:cubicBezTo>
                      <a:pt x="11" y="38"/>
                      <a:pt x="11" y="38"/>
                      <a:pt x="12" y="38"/>
                    </a:cubicBezTo>
                    <a:cubicBezTo>
                      <a:pt x="12" y="39"/>
                      <a:pt x="13" y="39"/>
                      <a:pt x="13" y="39"/>
                    </a:cubicBezTo>
                    <a:cubicBezTo>
                      <a:pt x="14" y="39"/>
                      <a:pt x="14" y="39"/>
                      <a:pt x="14" y="39"/>
                    </a:cubicBezTo>
                    <a:cubicBezTo>
                      <a:pt x="15" y="39"/>
                      <a:pt x="15" y="39"/>
                      <a:pt x="15" y="39"/>
                    </a:cubicBezTo>
                    <a:cubicBezTo>
                      <a:pt x="15" y="39"/>
                      <a:pt x="15" y="39"/>
                      <a:pt x="15" y="39"/>
                    </a:cubicBezTo>
                    <a:cubicBezTo>
                      <a:pt x="16" y="39"/>
                      <a:pt x="18" y="38"/>
                      <a:pt x="19" y="37"/>
                    </a:cubicBezTo>
                    <a:cubicBezTo>
                      <a:pt x="19" y="36"/>
                      <a:pt x="19" y="36"/>
                      <a:pt x="20" y="35"/>
                    </a:cubicBezTo>
                    <a:cubicBezTo>
                      <a:pt x="20" y="36"/>
                      <a:pt x="20" y="36"/>
                      <a:pt x="21" y="37"/>
                    </a:cubicBezTo>
                    <a:cubicBezTo>
                      <a:pt x="22" y="38"/>
                      <a:pt x="23" y="38"/>
                      <a:pt x="24" y="38"/>
                    </a:cubicBezTo>
                    <a:cubicBezTo>
                      <a:pt x="24" y="38"/>
                      <a:pt x="24" y="38"/>
                      <a:pt x="24" y="38"/>
                    </a:cubicBezTo>
                    <a:cubicBezTo>
                      <a:pt x="24" y="38"/>
                      <a:pt x="24" y="38"/>
                      <a:pt x="24" y="38"/>
                    </a:cubicBezTo>
                    <a:cubicBezTo>
                      <a:pt x="25" y="38"/>
                      <a:pt x="26" y="38"/>
                      <a:pt x="27" y="38"/>
                    </a:cubicBezTo>
                    <a:cubicBezTo>
                      <a:pt x="28" y="37"/>
                      <a:pt x="28" y="36"/>
                      <a:pt x="29" y="35"/>
                    </a:cubicBezTo>
                    <a:cubicBezTo>
                      <a:pt x="30" y="34"/>
                      <a:pt x="31" y="32"/>
                      <a:pt x="32" y="31"/>
                    </a:cubicBezTo>
                    <a:cubicBezTo>
                      <a:pt x="32" y="30"/>
                      <a:pt x="33" y="28"/>
                      <a:pt x="33" y="28"/>
                    </a:cubicBezTo>
                    <a:cubicBezTo>
                      <a:pt x="33" y="28"/>
                      <a:pt x="33" y="28"/>
                      <a:pt x="33" y="28"/>
                    </a:cubicBezTo>
                    <a:cubicBezTo>
                      <a:pt x="33" y="27"/>
                      <a:pt x="33" y="27"/>
                      <a:pt x="33" y="27"/>
                    </a:cubicBezTo>
                    <a:cubicBezTo>
                      <a:pt x="33" y="27"/>
                      <a:pt x="33" y="27"/>
                      <a:pt x="33" y="27"/>
                    </a:cubicBezTo>
                    <a:cubicBezTo>
                      <a:pt x="33" y="27"/>
                      <a:pt x="33" y="27"/>
                      <a:pt x="33" y="27"/>
                    </a:cubicBezTo>
                    <a:cubicBezTo>
                      <a:pt x="33" y="27"/>
                      <a:pt x="33" y="27"/>
                      <a:pt x="33" y="27"/>
                    </a:cubicBezTo>
                    <a:cubicBezTo>
                      <a:pt x="25" y="4"/>
                      <a:pt x="25" y="4"/>
                      <a:pt x="25" y="4"/>
                    </a:cubicBezTo>
                    <a:cubicBezTo>
                      <a:pt x="25" y="4"/>
                      <a:pt x="25" y="4"/>
                      <a:pt x="25" y="4"/>
                    </a:cubicBezTo>
                    <a:cubicBezTo>
                      <a:pt x="25" y="3"/>
                      <a:pt x="24" y="3"/>
                      <a:pt x="24" y="3"/>
                    </a:cubicBezTo>
                    <a:cubicBezTo>
                      <a:pt x="24" y="3"/>
                      <a:pt x="24" y="3"/>
                      <a:pt x="24" y="3"/>
                    </a:cubicBezTo>
                    <a:cubicBezTo>
                      <a:pt x="23" y="3"/>
                      <a:pt x="22" y="3"/>
                      <a:pt x="22" y="3"/>
                    </a:cubicBezTo>
                    <a:cubicBezTo>
                      <a:pt x="22" y="3"/>
                      <a:pt x="21" y="2"/>
                      <a:pt x="21" y="2"/>
                    </a:cubicBezTo>
                    <a:cubicBezTo>
                      <a:pt x="21" y="2"/>
                      <a:pt x="21" y="2"/>
                      <a:pt x="21" y="2"/>
                    </a:cubicBezTo>
                    <a:cubicBezTo>
                      <a:pt x="20" y="2"/>
                      <a:pt x="20" y="2"/>
                      <a:pt x="20" y="2"/>
                    </a:cubicBezTo>
                    <a:cubicBezTo>
                      <a:pt x="20" y="2"/>
                      <a:pt x="20" y="2"/>
                      <a:pt x="20" y="2"/>
                    </a:cubicBezTo>
                    <a:cubicBezTo>
                      <a:pt x="20" y="2"/>
                      <a:pt x="20" y="2"/>
                      <a:pt x="19" y="2"/>
                    </a:cubicBezTo>
                    <a:cubicBezTo>
                      <a:pt x="19" y="2"/>
                      <a:pt x="19" y="2"/>
                      <a:pt x="19" y="2"/>
                    </a:cubicBezTo>
                    <a:cubicBezTo>
                      <a:pt x="19" y="2"/>
                      <a:pt x="19" y="2"/>
                      <a:pt x="19" y="2"/>
                    </a:cubicBezTo>
                    <a:cubicBezTo>
                      <a:pt x="19" y="2"/>
                      <a:pt x="19" y="2"/>
                      <a:pt x="18" y="2"/>
                    </a:cubicBezTo>
                    <a:cubicBezTo>
                      <a:pt x="18" y="2"/>
                      <a:pt x="18" y="2"/>
                      <a:pt x="18" y="2"/>
                    </a:cubicBezTo>
                    <a:cubicBezTo>
                      <a:pt x="18" y="2"/>
                      <a:pt x="18" y="2"/>
                      <a:pt x="18" y="2"/>
                    </a:cubicBezTo>
                    <a:cubicBezTo>
                      <a:pt x="18" y="2"/>
                      <a:pt x="18" y="2"/>
                      <a:pt x="18" y="2"/>
                    </a:cubicBezTo>
                    <a:cubicBezTo>
                      <a:pt x="18" y="2"/>
                      <a:pt x="18" y="2"/>
                      <a:pt x="18" y="2"/>
                    </a:cubicBezTo>
                    <a:cubicBezTo>
                      <a:pt x="17" y="1"/>
                      <a:pt x="17" y="0"/>
                      <a:pt x="16" y="0"/>
                    </a:cubicBezTo>
                    <a:cubicBezTo>
                      <a:pt x="16" y="0"/>
                      <a:pt x="16" y="0"/>
                      <a:pt x="16"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221" name="组合 220"/>
            <p:cNvGrpSpPr/>
            <p:nvPr/>
          </p:nvGrpSpPr>
          <p:grpSpPr>
            <a:xfrm>
              <a:off x="11908632" y="3713956"/>
              <a:ext cx="280988" cy="457200"/>
              <a:chOff x="10128251" y="3965575"/>
              <a:chExt cx="280988" cy="457200"/>
            </a:xfrm>
          </p:grpSpPr>
          <p:sp>
            <p:nvSpPr>
              <p:cNvPr id="608" name="Freeform 30"/>
              <p:cNvSpPr>
                <a:spLocks noEditPoints="1"/>
              </p:cNvSpPr>
              <p:nvPr/>
            </p:nvSpPr>
            <p:spPr bwMode="auto">
              <a:xfrm>
                <a:off x="10131426" y="3976688"/>
                <a:ext cx="88900" cy="90488"/>
              </a:xfrm>
              <a:custGeom>
                <a:avLst/>
                <a:gdLst>
                  <a:gd name="T0" fmla="*/ 0 w 32"/>
                  <a:gd name="T1" fmla="*/ 7 h 32"/>
                  <a:gd name="T2" fmla="*/ 5 w 32"/>
                  <a:gd name="T3" fmla="*/ 31 h 32"/>
                  <a:gd name="T4" fmla="*/ 5 w 32"/>
                  <a:gd name="T5" fmla="*/ 31 h 32"/>
                  <a:gd name="T6" fmla="*/ 5 w 32"/>
                  <a:gd name="T7" fmla="*/ 32 h 32"/>
                  <a:gd name="T8" fmla="*/ 5 w 32"/>
                  <a:gd name="T9" fmla="*/ 32 h 32"/>
                  <a:gd name="T10" fmla="*/ 5 w 32"/>
                  <a:gd name="T11" fmla="*/ 32 h 32"/>
                  <a:gd name="T12" fmla="*/ 5 w 32"/>
                  <a:gd name="T13" fmla="*/ 32 h 32"/>
                  <a:gd name="T14" fmla="*/ 5 w 32"/>
                  <a:gd name="T15" fmla="*/ 32 h 32"/>
                  <a:gd name="T16" fmla="*/ 5 w 32"/>
                  <a:gd name="T17" fmla="*/ 32 h 32"/>
                  <a:gd name="T18" fmla="*/ 5 w 32"/>
                  <a:gd name="T19" fmla="*/ 32 h 32"/>
                  <a:gd name="T20" fmla="*/ 5 w 32"/>
                  <a:gd name="T21" fmla="*/ 32 h 32"/>
                  <a:gd name="T22" fmla="*/ 5 w 32"/>
                  <a:gd name="T23" fmla="*/ 31 h 32"/>
                  <a:gd name="T24" fmla="*/ 5 w 32"/>
                  <a:gd name="T25" fmla="*/ 31 h 32"/>
                  <a:gd name="T26" fmla="*/ 0 w 32"/>
                  <a:gd name="T27" fmla="*/ 7 h 32"/>
                  <a:gd name="T28" fmla="*/ 0 w 32"/>
                  <a:gd name="T29" fmla="*/ 7 h 32"/>
                  <a:gd name="T30" fmla="*/ 9 w 32"/>
                  <a:gd name="T31" fmla="*/ 0 h 32"/>
                  <a:gd name="T32" fmla="*/ 11 w 32"/>
                  <a:gd name="T33" fmla="*/ 1 h 32"/>
                  <a:gd name="T34" fmla="*/ 32 w 32"/>
                  <a:gd name="T35" fmla="*/ 13 h 32"/>
                  <a:gd name="T36" fmla="*/ 11 w 32"/>
                  <a:gd name="T37" fmla="*/ 1 h 32"/>
                  <a:gd name="T38" fmla="*/ 9 w 32"/>
                  <a:gd name="T39"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2" h="32">
                    <a:moveTo>
                      <a:pt x="0" y="7"/>
                    </a:moveTo>
                    <a:cubicBezTo>
                      <a:pt x="5" y="31"/>
                      <a:pt x="5" y="31"/>
                      <a:pt x="5" y="31"/>
                    </a:cubicBezTo>
                    <a:cubicBezTo>
                      <a:pt x="5" y="31"/>
                      <a:pt x="5" y="31"/>
                      <a:pt x="5" y="31"/>
                    </a:cubicBezTo>
                    <a:cubicBezTo>
                      <a:pt x="5" y="32"/>
                      <a:pt x="5" y="32"/>
                      <a:pt x="5" y="32"/>
                    </a:cubicBezTo>
                    <a:cubicBezTo>
                      <a:pt x="5" y="32"/>
                      <a:pt x="5" y="32"/>
                      <a:pt x="5" y="32"/>
                    </a:cubicBezTo>
                    <a:cubicBezTo>
                      <a:pt x="5" y="32"/>
                      <a:pt x="5" y="32"/>
                      <a:pt x="5" y="32"/>
                    </a:cubicBezTo>
                    <a:cubicBezTo>
                      <a:pt x="5" y="32"/>
                      <a:pt x="5" y="32"/>
                      <a:pt x="5" y="32"/>
                    </a:cubicBezTo>
                    <a:cubicBezTo>
                      <a:pt x="5" y="32"/>
                      <a:pt x="5" y="32"/>
                      <a:pt x="5" y="32"/>
                    </a:cubicBezTo>
                    <a:cubicBezTo>
                      <a:pt x="5" y="32"/>
                      <a:pt x="5" y="32"/>
                      <a:pt x="5" y="32"/>
                    </a:cubicBezTo>
                    <a:cubicBezTo>
                      <a:pt x="5" y="32"/>
                      <a:pt x="5" y="32"/>
                      <a:pt x="5" y="32"/>
                    </a:cubicBezTo>
                    <a:cubicBezTo>
                      <a:pt x="5" y="32"/>
                      <a:pt x="5" y="32"/>
                      <a:pt x="5" y="32"/>
                    </a:cubicBezTo>
                    <a:cubicBezTo>
                      <a:pt x="5" y="31"/>
                      <a:pt x="5" y="31"/>
                      <a:pt x="5" y="31"/>
                    </a:cubicBezTo>
                    <a:cubicBezTo>
                      <a:pt x="5" y="31"/>
                      <a:pt x="5" y="31"/>
                      <a:pt x="5" y="31"/>
                    </a:cubicBezTo>
                    <a:cubicBezTo>
                      <a:pt x="0" y="7"/>
                      <a:pt x="0" y="7"/>
                      <a:pt x="0" y="7"/>
                    </a:cubicBezTo>
                    <a:cubicBezTo>
                      <a:pt x="0" y="7"/>
                      <a:pt x="0" y="7"/>
                      <a:pt x="0" y="7"/>
                    </a:cubicBezTo>
                    <a:moveTo>
                      <a:pt x="9" y="0"/>
                    </a:moveTo>
                    <a:cubicBezTo>
                      <a:pt x="11" y="1"/>
                      <a:pt x="11" y="1"/>
                      <a:pt x="11" y="1"/>
                    </a:cubicBezTo>
                    <a:cubicBezTo>
                      <a:pt x="32" y="13"/>
                      <a:pt x="32" y="13"/>
                      <a:pt x="32" y="13"/>
                    </a:cubicBezTo>
                    <a:cubicBezTo>
                      <a:pt x="11" y="1"/>
                      <a:pt x="11" y="1"/>
                      <a:pt x="11" y="1"/>
                    </a:cubicBezTo>
                    <a:cubicBezTo>
                      <a:pt x="9" y="0"/>
                      <a:pt x="9" y="0"/>
                      <a:pt x="9"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9" name="Freeform 31"/>
              <p:cNvSpPr/>
              <p:nvPr/>
            </p:nvSpPr>
            <p:spPr bwMode="auto">
              <a:xfrm>
                <a:off x="10179051" y="4049713"/>
                <a:ext cx="4763" cy="6350"/>
              </a:xfrm>
              <a:custGeom>
                <a:avLst/>
                <a:gdLst>
                  <a:gd name="T0" fmla="*/ 0 w 2"/>
                  <a:gd name="T1" fmla="*/ 0 h 2"/>
                  <a:gd name="T2" fmla="*/ 0 w 2"/>
                  <a:gd name="T3" fmla="*/ 0 h 2"/>
                  <a:gd name="T4" fmla="*/ 1 w 2"/>
                  <a:gd name="T5" fmla="*/ 1 h 2"/>
                  <a:gd name="T6" fmla="*/ 2 w 2"/>
                  <a:gd name="T7" fmla="*/ 2 h 2"/>
                  <a:gd name="T8" fmla="*/ 2 w 2"/>
                  <a:gd name="T9" fmla="*/ 2 h 2"/>
                  <a:gd name="T10" fmla="*/ 1 w 2"/>
                  <a:gd name="T11" fmla="*/ 1 h 2"/>
                  <a:gd name="T12" fmla="*/ 0 w 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0" y="0"/>
                    </a:moveTo>
                    <a:cubicBezTo>
                      <a:pt x="0" y="0"/>
                      <a:pt x="0" y="0"/>
                      <a:pt x="0" y="0"/>
                    </a:cubicBezTo>
                    <a:cubicBezTo>
                      <a:pt x="1" y="1"/>
                      <a:pt x="1" y="1"/>
                      <a:pt x="1" y="1"/>
                    </a:cubicBezTo>
                    <a:cubicBezTo>
                      <a:pt x="1" y="1"/>
                      <a:pt x="1" y="1"/>
                      <a:pt x="2" y="2"/>
                    </a:cubicBezTo>
                    <a:cubicBezTo>
                      <a:pt x="2" y="2"/>
                      <a:pt x="2" y="2"/>
                      <a:pt x="2" y="2"/>
                    </a:cubicBezTo>
                    <a:cubicBezTo>
                      <a:pt x="1" y="1"/>
                      <a:pt x="1" y="1"/>
                      <a:pt x="1" y="1"/>
                    </a:cubicBezTo>
                    <a:cubicBezTo>
                      <a:pt x="1" y="0"/>
                      <a:pt x="0" y="0"/>
                      <a:pt x="0"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0" name="Freeform 32"/>
              <p:cNvSpPr/>
              <p:nvPr/>
            </p:nvSpPr>
            <p:spPr bwMode="auto">
              <a:xfrm>
                <a:off x="10145713" y="4067175"/>
                <a:ext cx="263525" cy="355600"/>
              </a:xfrm>
              <a:custGeom>
                <a:avLst/>
                <a:gdLst>
                  <a:gd name="T0" fmla="*/ 0 w 94"/>
                  <a:gd name="T1" fmla="*/ 0 h 127"/>
                  <a:gd name="T2" fmla="*/ 0 w 94"/>
                  <a:gd name="T3" fmla="*/ 0 h 127"/>
                  <a:gd name="T4" fmla="*/ 0 w 94"/>
                  <a:gd name="T5" fmla="*/ 1 h 127"/>
                  <a:gd name="T6" fmla="*/ 0 w 94"/>
                  <a:gd name="T7" fmla="*/ 1 h 127"/>
                  <a:gd name="T8" fmla="*/ 94 w 94"/>
                  <a:gd name="T9" fmla="*/ 127 h 127"/>
                  <a:gd name="T10" fmla="*/ 94 w 94"/>
                  <a:gd name="T11" fmla="*/ 121 h 127"/>
                  <a:gd name="T12" fmla="*/ 9 w 94"/>
                  <a:gd name="T13" fmla="*/ 5 h 127"/>
                  <a:gd name="T14" fmla="*/ 7 w 94"/>
                  <a:gd name="T15" fmla="*/ 5 h 127"/>
                  <a:gd name="T16" fmla="*/ 4 w 94"/>
                  <a:gd name="T17" fmla="*/ 3 h 127"/>
                  <a:gd name="T18" fmla="*/ 1 w 94"/>
                  <a:gd name="T19" fmla="*/ 1 h 127"/>
                  <a:gd name="T20" fmla="*/ 0 w 94"/>
                  <a:gd name="T21" fmla="*/ 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4" h="127">
                    <a:moveTo>
                      <a:pt x="0" y="0"/>
                    </a:moveTo>
                    <a:cubicBezTo>
                      <a:pt x="0" y="0"/>
                      <a:pt x="0" y="0"/>
                      <a:pt x="0" y="0"/>
                    </a:cubicBezTo>
                    <a:cubicBezTo>
                      <a:pt x="0" y="0"/>
                      <a:pt x="0" y="1"/>
                      <a:pt x="0" y="1"/>
                    </a:cubicBezTo>
                    <a:cubicBezTo>
                      <a:pt x="0" y="1"/>
                      <a:pt x="0" y="1"/>
                      <a:pt x="0" y="1"/>
                    </a:cubicBezTo>
                    <a:cubicBezTo>
                      <a:pt x="94" y="127"/>
                      <a:pt x="94" y="127"/>
                      <a:pt x="94" y="127"/>
                    </a:cubicBezTo>
                    <a:cubicBezTo>
                      <a:pt x="94" y="121"/>
                      <a:pt x="94" y="121"/>
                      <a:pt x="94" y="121"/>
                    </a:cubicBezTo>
                    <a:cubicBezTo>
                      <a:pt x="9" y="5"/>
                      <a:pt x="9" y="5"/>
                      <a:pt x="9" y="5"/>
                    </a:cubicBezTo>
                    <a:cubicBezTo>
                      <a:pt x="8" y="5"/>
                      <a:pt x="8" y="5"/>
                      <a:pt x="7" y="5"/>
                    </a:cubicBezTo>
                    <a:cubicBezTo>
                      <a:pt x="6" y="4"/>
                      <a:pt x="5" y="4"/>
                      <a:pt x="4" y="3"/>
                    </a:cubicBezTo>
                    <a:cubicBezTo>
                      <a:pt x="3" y="2"/>
                      <a:pt x="1" y="1"/>
                      <a:pt x="1" y="1"/>
                    </a:cubicBezTo>
                    <a:cubicBezTo>
                      <a:pt x="0" y="0"/>
                      <a:pt x="0" y="0"/>
                      <a:pt x="0"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1" name="Freeform 33"/>
              <p:cNvSpPr/>
              <p:nvPr/>
            </p:nvSpPr>
            <p:spPr bwMode="auto">
              <a:xfrm>
                <a:off x="10201276" y="4078288"/>
                <a:ext cx="207963" cy="280988"/>
              </a:xfrm>
              <a:custGeom>
                <a:avLst/>
                <a:gdLst>
                  <a:gd name="T0" fmla="*/ 0 w 74"/>
                  <a:gd name="T1" fmla="*/ 0 h 100"/>
                  <a:gd name="T2" fmla="*/ 0 w 74"/>
                  <a:gd name="T3" fmla="*/ 0 h 100"/>
                  <a:gd name="T4" fmla="*/ 2 w 74"/>
                  <a:gd name="T5" fmla="*/ 2 h 100"/>
                  <a:gd name="T6" fmla="*/ 74 w 74"/>
                  <a:gd name="T7" fmla="*/ 100 h 100"/>
                  <a:gd name="T8" fmla="*/ 74 w 74"/>
                  <a:gd name="T9" fmla="*/ 100 h 100"/>
                  <a:gd name="T10" fmla="*/ 0 w 74"/>
                  <a:gd name="T11" fmla="*/ 0 h 100"/>
                </a:gdLst>
                <a:ahLst/>
                <a:cxnLst>
                  <a:cxn ang="0">
                    <a:pos x="T0" y="T1"/>
                  </a:cxn>
                  <a:cxn ang="0">
                    <a:pos x="T2" y="T3"/>
                  </a:cxn>
                  <a:cxn ang="0">
                    <a:pos x="T4" y="T5"/>
                  </a:cxn>
                  <a:cxn ang="0">
                    <a:pos x="T6" y="T7"/>
                  </a:cxn>
                  <a:cxn ang="0">
                    <a:pos x="T8" y="T9"/>
                  </a:cxn>
                  <a:cxn ang="0">
                    <a:pos x="T10" y="T11"/>
                  </a:cxn>
                </a:cxnLst>
                <a:rect l="0" t="0" r="r" b="b"/>
                <a:pathLst>
                  <a:path w="74" h="100">
                    <a:moveTo>
                      <a:pt x="0" y="0"/>
                    </a:moveTo>
                    <a:cubicBezTo>
                      <a:pt x="0" y="0"/>
                      <a:pt x="0" y="0"/>
                      <a:pt x="0" y="0"/>
                    </a:cubicBezTo>
                    <a:cubicBezTo>
                      <a:pt x="2" y="2"/>
                      <a:pt x="2" y="2"/>
                      <a:pt x="2" y="2"/>
                    </a:cubicBezTo>
                    <a:cubicBezTo>
                      <a:pt x="74" y="100"/>
                      <a:pt x="74" y="100"/>
                      <a:pt x="74" y="100"/>
                    </a:cubicBezTo>
                    <a:cubicBezTo>
                      <a:pt x="74" y="100"/>
                      <a:pt x="74" y="100"/>
                      <a:pt x="74" y="100"/>
                    </a:cubicBezTo>
                    <a:cubicBezTo>
                      <a:pt x="0" y="0"/>
                      <a:pt x="0" y="0"/>
                      <a:pt x="0"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2" name="Freeform 34"/>
              <p:cNvSpPr/>
              <p:nvPr/>
            </p:nvSpPr>
            <p:spPr bwMode="auto">
              <a:xfrm>
                <a:off x="10220326" y="4013200"/>
                <a:ext cx="188913" cy="269875"/>
              </a:xfrm>
              <a:custGeom>
                <a:avLst/>
                <a:gdLst>
                  <a:gd name="T0" fmla="*/ 0 w 67"/>
                  <a:gd name="T1" fmla="*/ 0 h 96"/>
                  <a:gd name="T2" fmla="*/ 1 w 67"/>
                  <a:gd name="T3" fmla="*/ 1 h 96"/>
                  <a:gd name="T4" fmla="*/ 2 w 67"/>
                  <a:gd name="T5" fmla="*/ 4 h 96"/>
                  <a:gd name="T6" fmla="*/ 3 w 67"/>
                  <a:gd name="T7" fmla="*/ 10 h 96"/>
                  <a:gd name="T8" fmla="*/ 3 w 67"/>
                  <a:gd name="T9" fmla="*/ 10 h 96"/>
                  <a:gd name="T10" fmla="*/ 3 w 67"/>
                  <a:gd name="T11" fmla="*/ 10 h 96"/>
                  <a:gd name="T12" fmla="*/ 3 w 67"/>
                  <a:gd name="T13" fmla="*/ 10 h 96"/>
                  <a:gd name="T14" fmla="*/ 67 w 67"/>
                  <a:gd name="T15" fmla="*/ 96 h 96"/>
                  <a:gd name="T16" fmla="*/ 67 w 67"/>
                  <a:gd name="T17" fmla="*/ 90 h 96"/>
                  <a:gd name="T18" fmla="*/ 1 w 67"/>
                  <a:gd name="T19" fmla="*/ 0 h 96"/>
                  <a:gd name="T20" fmla="*/ 0 w 67"/>
                  <a:gd name="T21"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7" h="96">
                    <a:moveTo>
                      <a:pt x="0" y="0"/>
                    </a:moveTo>
                    <a:cubicBezTo>
                      <a:pt x="1" y="0"/>
                      <a:pt x="1" y="0"/>
                      <a:pt x="1" y="1"/>
                    </a:cubicBezTo>
                    <a:cubicBezTo>
                      <a:pt x="1" y="1"/>
                      <a:pt x="2" y="2"/>
                      <a:pt x="2" y="4"/>
                    </a:cubicBezTo>
                    <a:cubicBezTo>
                      <a:pt x="3" y="6"/>
                      <a:pt x="3" y="8"/>
                      <a:pt x="3" y="10"/>
                    </a:cubicBezTo>
                    <a:cubicBezTo>
                      <a:pt x="3" y="10"/>
                      <a:pt x="3" y="10"/>
                      <a:pt x="3" y="10"/>
                    </a:cubicBezTo>
                    <a:cubicBezTo>
                      <a:pt x="3" y="10"/>
                      <a:pt x="3" y="10"/>
                      <a:pt x="3" y="10"/>
                    </a:cubicBezTo>
                    <a:cubicBezTo>
                      <a:pt x="3" y="10"/>
                      <a:pt x="3" y="10"/>
                      <a:pt x="3" y="10"/>
                    </a:cubicBezTo>
                    <a:cubicBezTo>
                      <a:pt x="67" y="96"/>
                      <a:pt x="67" y="96"/>
                      <a:pt x="67" y="96"/>
                    </a:cubicBezTo>
                    <a:cubicBezTo>
                      <a:pt x="67" y="90"/>
                      <a:pt x="67" y="90"/>
                      <a:pt x="67" y="90"/>
                    </a:cubicBezTo>
                    <a:cubicBezTo>
                      <a:pt x="1" y="0"/>
                      <a:pt x="1" y="0"/>
                      <a:pt x="1" y="0"/>
                    </a:cubicBezTo>
                    <a:cubicBezTo>
                      <a:pt x="1" y="0"/>
                      <a:pt x="1" y="0"/>
                      <a:pt x="0"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3" name="Freeform 35"/>
              <p:cNvSpPr/>
              <p:nvPr/>
            </p:nvSpPr>
            <p:spPr bwMode="auto">
              <a:xfrm>
                <a:off x="10209213" y="4056063"/>
                <a:ext cx="200025" cy="274638"/>
              </a:xfrm>
              <a:custGeom>
                <a:avLst/>
                <a:gdLst>
                  <a:gd name="T0" fmla="*/ 0 w 71"/>
                  <a:gd name="T1" fmla="*/ 0 h 98"/>
                  <a:gd name="T2" fmla="*/ 1 w 71"/>
                  <a:gd name="T3" fmla="*/ 2 h 98"/>
                  <a:gd name="T4" fmla="*/ 71 w 71"/>
                  <a:gd name="T5" fmla="*/ 98 h 98"/>
                  <a:gd name="T6" fmla="*/ 71 w 71"/>
                  <a:gd name="T7" fmla="*/ 91 h 98"/>
                  <a:gd name="T8" fmla="*/ 4 w 71"/>
                  <a:gd name="T9" fmla="*/ 0 h 98"/>
                  <a:gd name="T10" fmla="*/ 2 w 71"/>
                  <a:gd name="T11" fmla="*/ 0 h 98"/>
                  <a:gd name="T12" fmla="*/ 2 w 71"/>
                  <a:gd name="T13" fmla="*/ 0 h 98"/>
                  <a:gd name="T14" fmla="*/ 0 w 71"/>
                  <a:gd name="T15" fmla="*/ 0 h 9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1" h="98">
                    <a:moveTo>
                      <a:pt x="0" y="0"/>
                    </a:moveTo>
                    <a:cubicBezTo>
                      <a:pt x="0" y="1"/>
                      <a:pt x="1" y="2"/>
                      <a:pt x="1" y="2"/>
                    </a:cubicBezTo>
                    <a:cubicBezTo>
                      <a:pt x="71" y="98"/>
                      <a:pt x="71" y="98"/>
                      <a:pt x="71" y="98"/>
                    </a:cubicBezTo>
                    <a:cubicBezTo>
                      <a:pt x="71" y="91"/>
                      <a:pt x="71" y="91"/>
                      <a:pt x="71" y="91"/>
                    </a:cubicBezTo>
                    <a:cubicBezTo>
                      <a:pt x="4" y="0"/>
                      <a:pt x="4" y="0"/>
                      <a:pt x="4" y="0"/>
                    </a:cubicBezTo>
                    <a:cubicBezTo>
                      <a:pt x="3" y="0"/>
                      <a:pt x="3" y="0"/>
                      <a:pt x="2" y="0"/>
                    </a:cubicBezTo>
                    <a:cubicBezTo>
                      <a:pt x="2" y="0"/>
                      <a:pt x="2" y="0"/>
                      <a:pt x="2" y="0"/>
                    </a:cubicBezTo>
                    <a:cubicBezTo>
                      <a:pt x="2" y="0"/>
                      <a:pt x="1" y="0"/>
                      <a:pt x="0"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4" name="Freeform 36"/>
              <p:cNvSpPr/>
              <p:nvPr/>
            </p:nvSpPr>
            <p:spPr bwMode="auto">
              <a:xfrm>
                <a:off x="10183813" y="4070350"/>
                <a:ext cx="225425" cy="307975"/>
              </a:xfrm>
              <a:custGeom>
                <a:avLst/>
                <a:gdLst>
                  <a:gd name="T0" fmla="*/ 0 w 80"/>
                  <a:gd name="T1" fmla="*/ 0 h 110"/>
                  <a:gd name="T2" fmla="*/ 0 w 80"/>
                  <a:gd name="T3" fmla="*/ 1 h 110"/>
                  <a:gd name="T4" fmla="*/ 0 w 80"/>
                  <a:gd name="T5" fmla="*/ 1 h 110"/>
                  <a:gd name="T6" fmla="*/ 0 w 80"/>
                  <a:gd name="T7" fmla="*/ 1 h 110"/>
                  <a:gd name="T8" fmla="*/ 0 w 80"/>
                  <a:gd name="T9" fmla="*/ 2 h 110"/>
                  <a:gd name="T10" fmla="*/ 5 w 80"/>
                  <a:gd name="T11" fmla="*/ 8 h 110"/>
                  <a:gd name="T12" fmla="*/ 80 w 80"/>
                  <a:gd name="T13" fmla="*/ 110 h 110"/>
                  <a:gd name="T14" fmla="*/ 80 w 80"/>
                  <a:gd name="T15" fmla="*/ 103 h 110"/>
                  <a:gd name="T16" fmla="*/ 8 w 80"/>
                  <a:gd name="T17" fmla="*/ 5 h 110"/>
                  <a:gd name="T18" fmla="*/ 6 w 80"/>
                  <a:gd name="T19" fmla="*/ 3 h 110"/>
                  <a:gd name="T20" fmla="*/ 5 w 80"/>
                  <a:gd name="T21" fmla="*/ 3 h 110"/>
                  <a:gd name="T22" fmla="*/ 5 w 80"/>
                  <a:gd name="T23" fmla="*/ 3 h 110"/>
                  <a:gd name="T24" fmla="*/ 1 w 80"/>
                  <a:gd name="T25" fmla="*/ 1 h 110"/>
                  <a:gd name="T26" fmla="*/ 0 w 80"/>
                  <a:gd name="T27" fmla="*/ 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0" h="110">
                    <a:moveTo>
                      <a:pt x="0" y="0"/>
                    </a:moveTo>
                    <a:cubicBezTo>
                      <a:pt x="0" y="1"/>
                      <a:pt x="0" y="1"/>
                      <a:pt x="0" y="1"/>
                    </a:cubicBezTo>
                    <a:cubicBezTo>
                      <a:pt x="0" y="1"/>
                      <a:pt x="0" y="1"/>
                      <a:pt x="0" y="1"/>
                    </a:cubicBezTo>
                    <a:cubicBezTo>
                      <a:pt x="0" y="1"/>
                      <a:pt x="0" y="1"/>
                      <a:pt x="0" y="1"/>
                    </a:cubicBezTo>
                    <a:cubicBezTo>
                      <a:pt x="0" y="1"/>
                      <a:pt x="0" y="1"/>
                      <a:pt x="0" y="2"/>
                    </a:cubicBezTo>
                    <a:cubicBezTo>
                      <a:pt x="5" y="8"/>
                      <a:pt x="5" y="8"/>
                      <a:pt x="5" y="8"/>
                    </a:cubicBezTo>
                    <a:cubicBezTo>
                      <a:pt x="80" y="110"/>
                      <a:pt x="80" y="110"/>
                      <a:pt x="80" y="110"/>
                    </a:cubicBezTo>
                    <a:cubicBezTo>
                      <a:pt x="80" y="103"/>
                      <a:pt x="80" y="103"/>
                      <a:pt x="80" y="103"/>
                    </a:cubicBezTo>
                    <a:cubicBezTo>
                      <a:pt x="8" y="5"/>
                      <a:pt x="8" y="5"/>
                      <a:pt x="8" y="5"/>
                    </a:cubicBezTo>
                    <a:cubicBezTo>
                      <a:pt x="6" y="3"/>
                      <a:pt x="6" y="3"/>
                      <a:pt x="6" y="3"/>
                    </a:cubicBezTo>
                    <a:cubicBezTo>
                      <a:pt x="6" y="3"/>
                      <a:pt x="5" y="3"/>
                      <a:pt x="5" y="3"/>
                    </a:cubicBezTo>
                    <a:cubicBezTo>
                      <a:pt x="5" y="3"/>
                      <a:pt x="5" y="3"/>
                      <a:pt x="5" y="3"/>
                    </a:cubicBezTo>
                    <a:cubicBezTo>
                      <a:pt x="4" y="3"/>
                      <a:pt x="3" y="2"/>
                      <a:pt x="1" y="1"/>
                    </a:cubicBezTo>
                    <a:cubicBezTo>
                      <a:pt x="1" y="1"/>
                      <a:pt x="0" y="1"/>
                      <a:pt x="0"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5" name="Freeform 37"/>
              <p:cNvSpPr>
                <a:spLocks noEditPoints="1"/>
              </p:cNvSpPr>
              <p:nvPr/>
            </p:nvSpPr>
            <p:spPr bwMode="auto">
              <a:xfrm>
                <a:off x="10128251" y="3965575"/>
                <a:ext cx="84138" cy="112713"/>
              </a:xfrm>
              <a:custGeom>
                <a:avLst/>
                <a:gdLst>
                  <a:gd name="T0" fmla="*/ 30 w 30"/>
                  <a:gd name="T1" fmla="*/ 35 h 40"/>
                  <a:gd name="T2" fmla="*/ 29 w 30"/>
                  <a:gd name="T3" fmla="*/ 38 h 40"/>
                  <a:gd name="T4" fmla="*/ 29 w 30"/>
                  <a:gd name="T5" fmla="*/ 38 h 40"/>
                  <a:gd name="T6" fmla="*/ 29 w 30"/>
                  <a:gd name="T7" fmla="*/ 38 h 40"/>
                  <a:gd name="T8" fmla="*/ 27 w 30"/>
                  <a:gd name="T9" fmla="*/ 39 h 40"/>
                  <a:gd name="T10" fmla="*/ 25 w 30"/>
                  <a:gd name="T11" fmla="*/ 40 h 40"/>
                  <a:gd name="T12" fmla="*/ 25 w 30"/>
                  <a:gd name="T13" fmla="*/ 40 h 40"/>
                  <a:gd name="T14" fmla="*/ 21 w 30"/>
                  <a:gd name="T15" fmla="*/ 38 h 40"/>
                  <a:gd name="T16" fmla="*/ 20 w 30"/>
                  <a:gd name="T17" fmla="*/ 37 h 40"/>
                  <a:gd name="T18" fmla="*/ 20 w 30"/>
                  <a:gd name="T19" fmla="*/ 37 h 40"/>
                  <a:gd name="T20" fmla="*/ 21 w 30"/>
                  <a:gd name="T21" fmla="*/ 38 h 40"/>
                  <a:gd name="T22" fmla="*/ 25 w 30"/>
                  <a:gd name="T23" fmla="*/ 40 h 40"/>
                  <a:gd name="T24" fmla="*/ 25 w 30"/>
                  <a:gd name="T25" fmla="*/ 40 h 40"/>
                  <a:gd name="T26" fmla="*/ 26 w 30"/>
                  <a:gd name="T27" fmla="*/ 40 h 40"/>
                  <a:gd name="T28" fmla="*/ 26 w 30"/>
                  <a:gd name="T29" fmla="*/ 40 h 40"/>
                  <a:gd name="T30" fmla="*/ 27 w 30"/>
                  <a:gd name="T31" fmla="*/ 39 h 40"/>
                  <a:gd name="T32" fmla="*/ 29 w 30"/>
                  <a:gd name="T33" fmla="*/ 38 h 40"/>
                  <a:gd name="T34" fmla="*/ 29 w 30"/>
                  <a:gd name="T35" fmla="*/ 38 h 40"/>
                  <a:gd name="T36" fmla="*/ 30 w 30"/>
                  <a:gd name="T37" fmla="*/ 35 h 40"/>
                  <a:gd name="T38" fmla="*/ 10 w 30"/>
                  <a:gd name="T39" fmla="*/ 4 h 40"/>
                  <a:gd name="T40" fmla="*/ 10 w 30"/>
                  <a:gd name="T41" fmla="*/ 4 h 40"/>
                  <a:gd name="T42" fmla="*/ 10 w 30"/>
                  <a:gd name="T43" fmla="*/ 4 h 40"/>
                  <a:gd name="T44" fmla="*/ 10 w 30"/>
                  <a:gd name="T45" fmla="*/ 4 h 40"/>
                  <a:gd name="T46" fmla="*/ 1 w 30"/>
                  <a:gd name="T47" fmla="*/ 6 h 40"/>
                  <a:gd name="T48" fmla="*/ 1 w 30"/>
                  <a:gd name="T49" fmla="*/ 6 h 40"/>
                  <a:gd name="T50" fmla="*/ 1 w 30"/>
                  <a:gd name="T51" fmla="*/ 6 h 40"/>
                  <a:gd name="T52" fmla="*/ 0 w 30"/>
                  <a:gd name="T53" fmla="*/ 1 h 40"/>
                  <a:gd name="T54" fmla="*/ 0 w 30"/>
                  <a:gd name="T55" fmla="*/ 2 h 40"/>
                  <a:gd name="T56" fmla="*/ 0 w 30"/>
                  <a:gd name="T57" fmla="*/ 3 h 40"/>
                  <a:gd name="T58" fmla="*/ 0 w 30"/>
                  <a:gd name="T59" fmla="*/ 3 h 40"/>
                  <a:gd name="T60" fmla="*/ 0 w 30"/>
                  <a:gd name="T61" fmla="*/ 5 h 40"/>
                  <a:gd name="T62" fmla="*/ 0 w 30"/>
                  <a:gd name="T63" fmla="*/ 6 h 40"/>
                  <a:gd name="T64" fmla="*/ 1 w 30"/>
                  <a:gd name="T65" fmla="*/ 6 h 40"/>
                  <a:gd name="T66" fmla="*/ 1 w 30"/>
                  <a:gd name="T67" fmla="*/ 6 h 40"/>
                  <a:gd name="T68" fmla="*/ 1 w 30"/>
                  <a:gd name="T69" fmla="*/ 6 h 40"/>
                  <a:gd name="T70" fmla="*/ 1 w 30"/>
                  <a:gd name="T71" fmla="*/ 9 h 40"/>
                  <a:gd name="T72" fmla="*/ 1 w 30"/>
                  <a:gd name="T73" fmla="*/ 6 h 40"/>
                  <a:gd name="T74" fmla="*/ 1 w 30"/>
                  <a:gd name="T75" fmla="*/ 6 h 40"/>
                  <a:gd name="T76" fmla="*/ 1 w 30"/>
                  <a:gd name="T77" fmla="*/ 6 h 40"/>
                  <a:gd name="T78" fmla="*/ 0 w 30"/>
                  <a:gd name="T79" fmla="*/ 6 h 40"/>
                  <a:gd name="T80" fmla="*/ 0 w 30"/>
                  <a:gd name="T81" fmla="*/ 5 h 40"/>
                  <a:gd name="T82" fmla="*/ 0 w 30"/>
                  <a:gd name="T83" fmla="*/ 3 h 40"/>
                  <a:gd name="T84" fmla="*/ 0 w 30"/>
                  <a:gd name="T85" fmla="*/ 2 h 40"/>
                  <a:gd name="T86" fmla="*/ 0 w 30"/>
                  <a:gd name="T87" fmla="*/ 1 h 40"/>
                  <a:gd name="T88" fmla="*/ 0 w 30"/>
                  <a:gd name="T89" fmla="*/ 1 h 40"/>
                  <a:gd name="T90" fmla="*/ 0 w 30"/>
                  <a:gd name="T91" fmla="*/ 1 h 40"/>
                  <a:gd name="T92" fmla="*/ 0 w 30"/>
                  <a:gd name="T93" fmla="*/ 1 h 40"/>
                  <a:gd name="T94" fmla="*/ 0 w 30"/>
                  <a:gd name="T95" fmla="*/ 1 h 40"/>
                  <a:gd name="T96" fmla="*/ 0 w 30"/>
                  <a:gd name="T97" fmla="*/ 1 h 40"/>
                  <a:gd name="T98" fmla="*/ 0 w 30"/>
                  <a:gd name="T99" fmla="*/ 1 h 40"/>
                  <a:gd name="T100" fmla="*/ 0 w 30"/>
                  <a:gd name="T101" fmla="*/ 1 h 40"/>
                  <a:gd name="T102" fmla="*/ 0 w 30"/>
                  <a:gd name="T103" fmla="*/ 1 h 40"/>
                  <a:gd name="T104" fmla="*/ 0 w 30"/>
                  <a:gd name="T105" fmla="*/ 1 h 40"/>
                  <a:gd name="T106" fmla="*/ 2 w 30"/>
                  <a:gd name="T107" fmla="*/ 0 h 40"/>
                  <a:gd name="T108" fmla="*/ 1 w 30"/>
                  <a:gd name="T109" fmla="*/ 1 h 40"/>
                  <a:gd name="T110" fmla="*/ 2 w 30"/>
                  <a:gd name="T111"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0" h="40">
                    <a:moveTo>
                      <a:pt x="30" y="35"/>
                    </a:moveTo>
                    <a:cubicBezTo>
                      <a:pt x="30" y="36"/>
                      <a:pt x="29" y="37"/>
                      <a:pt x="29" y="38"/>
                    </a:cubicBezTo>
                    <a:cubicBezTo>
                      <a:pt x="29" y="38"/>
                      <a:pt x="29" y="38"/>
                      <a:pt x="29" y="38"/>
                    </a:cubicBezTo>
                    <a:cubicBezTo>
                      <a:pt x="29" y="38"/>
                      <a:pt x="29" y="38"/>
                      <a:pt x="29" y="38"/>
                    </a:cubicBezTo>
                    <a:cubicBezTo>
                      <a:pt x="28" y="39"/>
                      <a:pt x="28" y="39"/>
                      <a:pt x="27" y="39"/>
                    </a:cubicBezTo>
                    <a:cubicBezTo>
                      <a:pt x="27" y="40"/>
                      <a:pt x="26" y="40"/>
                      <a:pt x="25" y="40"/>
                    </a:cubicBezTo>
                    <a:cubicBezTo>
                      <a:pt x="25" y="40"/>
                      <a:pt x="25" y="40"/>
                      <a:pt x="25" y="40"/>
                    </a:cubicBezTo>
                    <a:cubicBezTo>
                      <a:pt x="24" y="40"/>
                      <a:pt x="23" y="39"/>
                      <a:pt x="21" y="38"/>
                    </a:cubicBezTo>
                    <a:cubicBezTo>
                      <a:pt x="21" y="38"/>
                      <a:pt x="20" y="38"/>
                      <a:pt x="20" y="37"/>
                    </a:cubicBezTo>
                    <a:cubicBezTo>
                      <a:pt x="20" y="37"/>
                      <a:pt x="20" y="37"/>
                      <a:pt x="20" y="37"/>
                    </a:cubicBezTo>
                    <a:cubicBezTo>
                      <a:pt x="20" y="38"/>
                      <a:pt x="21" y="38"/>
                      <a:pt x="21" y="38"/>
                    </a:cubicBezTo>
                    <a:cubicBezTo>
                      <a:pt x="23" y="39"/>
                      <a:pt x="24" y="40"/>
                      <a:pt x="25" y="40"/>
                    </a:cubicBezTo>
                    <a:cubicBezTo>
                      <a:pt x="25" y="40"/>
                      <a:pt x="25" y="40"/>
                      <a:pt x="25" y="40"/>
                    </a:cubicBezTo>
                    <a:cubicBezTo>
                      <a:pt x="25" y="40"/>
                      <a:pt x="26" y="40"/>
                      <a:pt x="26" y="40"/>
                    </a:cubicBezTo>
                    <a:cubicBezTo>
                      <a:pt x="26" y="40"/>
                      <a:pt x="26" y="40"/>
                      <a:pt x="26" y="40"/>
                    </a:cubicBezTo>
                    <a:cubicBezTo>
                      <a:pt x="26" y="40"/>
                      <a:pt x="27" y="39"/>
                      <a:pt x="27" y="39"/>
                    </a:cubicBezTo>
                    <a:cubicBezTo>
                      <a:pt x="28" y="39"/>
                      <a:pt x="28" y="39"/>
                      <a:pt x="29" y="38"/>
                    </a:cubicBezTo>
                    <a:cubicBezTo>
                      <a:pt x="29" y="38"/>
                      <a:pt x="29" y="38"/>
                      <a:pt x="29" y="38"/>
                    </a:cubicBezTo>
                    <a:cubicBezTo>
                      <a:pt x="29" y="37"/>
                      <a:pt x="30" y="36"/>
                      <a:pt x="30" y="35"/>
                    </a:cubicBezTo>
                    <a:moveTo>
                      <a:pt x="10" y="4"/>
                    </a:moveTo>
                    <a:cubicBezTo>
                      <a:pt x="10" y="4"/>
                      <a:pt x="10" y="4"/>
                      <a:pt x="10" y="4"/>
                    </a:cubicBezTo>
                    <a:cubicBezTo>
                      <a:pt x="10" y="4"/>
                      <a:pt x="10" y="4"/>
                      <a:pt x="10" y="4"/>
                    </a:cubicBezTo>
                    <a:cubicBezTo>
                      <a:pt x="10" y="4"/>
                      <a:pt x="10" y="4"/>
                      <a:pt x="10" y="4"/>
                    </a:cubicBezTo>
                    <a:moveTo>
                      <a:pt x="1" y="6"/>
                    </a:moveTo>
                    <a:cubicBezTo>
                      <a:pt x="1" y="6"/>
                      <a:pt x="1" y="6"/>
                      <a:pt x="1" y="6"/>
                    </a:cubicBezTo>
                    <a:cubicBezTo>
                      <a:pt x="1" y="6"/>
                      <a:pt x="1" y="6"/>
                      <a:pt x="1" y="6"/>
                    </a:cubicBezTo>
                    <a:moveTo>
                      <a:pt x="0" y="1"/>
                    </a:moveTo>
                    <a:cubicBezTo>
                      <a:pt x="0" y="2"/>
                      <a:pt x="0" y="2"/>
                      <a:pt x="0" y="2"/>
                    </a:cubicBezTo>
                    <a:cubicBezTo>
                      <a:pt x="0" y="3"/>
                      <a:pt x="0" y="3"/>
                      <a:pt x="0" y="3"/>
                    </a:cubicBezTo>
                    <a:cubicBezTo>
                      <a:pt x="0" y="3"/>
                      <a:pt x="0" y="3"/>
                      <a:pt x="0" y="3"/>
                    </a:cubicBezTo>
                    <a:cubicBezTo>
                      <a:pt x="0" y="3"/>
                      <a:pt x="0" y="4"/>
                      <a:pt x="0" y="5"/>
                    </a:cubicBezTo>
                    <a:cubicBezTo>
                      <a:pt x="0" y="6"/>
                      <a:pt x="0" y="6"/>
                      <a:pt x="0" y="6"/>
                    </a:cubicBezTo>
                    <a:cubicBezTo>
                      <a:pt x="1" y="6"/>
                      <a:pt x="1" y="6"/>
                      <a:pt x="1" y="6"/>
                    </a:cubicBezTo>
                    <a:cubicBezTo>
                      <a:pt x="1" y="6"/>
                      <a:pt x="1" y="6"/>
                      <a:pt x="1" y="6"/>
                    </a:cubicBezTo>
                    <a:cubicBezTo>
                      <a:pt x="1" y="6"/>
                      <a:pt x="1" y="6"/>
                      <a:pt x="1" y="6"/>
                    </a:cubicBezTo>
                    <a:cubicBezTo>
                      <a:pt x="1" y="9"/>
                      <a:pt x="1" y="9"/>
                      <a:pt x="1" y="9"/>
                    </a:cubicBezTo>
                    <a:cubicBezTo>
                      <a:pt x="1" y="6"/>
                      <a:pt x="1" y="6"/>
                      <a:pt x="1" y="6"/>
                    </a:cubicBezTo>
                    <a:cubicBezTo>
                      <a:pt x="1" y="6"/>
                      <a:pt x="1" y="6"/>
                      <a:pt x="1" y="6"/>
                    </a:cubicBezTo>
                    <a:cubicBezTo>
                      <a:pt x="1" y="6"/>
                      <a:pt x="1" y="6"/>
                      <a:pt x="1" y="6"/>
                    </a:cubicBezTo>
                    <a:cubicBezTo>
                      <a:pt x="0" y="6"/>
                      <a:pt x="0" y="6"/>
                      <a:pt x="0" y="6"/>
                    </a:cubicBezTo>
                    <a:cubicBezTo>
                      <a:pt x="0" y="5"/>
                      <a:pt x="0" y="5"/>
                      <a:pt x="0" y="5"/>
                    </a:cubicBezTo>
                    <a:cubicBezTo>
                      <a:pt x="0" y="4"/>
                      <a:pt x="0" y="3"/>
                      <a:pt x="0" y="3"/>
                    </a:cubicBezTo>
                    <a:cubicBezTo>
                      <a:pt x="0" y="2"/>
                      <a:pt x="0" y="2"/>
                      <a:pt x="0" y="2"/>
                    </a:cubicBezTo>
                    <a:cubicBezTo>
                      <a:pt x="0" y="2"/>
                      <a:pt x="0" y="2"/>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2" y="0"/>
                    </a:moveTo>
                    <a:cubicBezTo>
                      <a:pt x="1" y="1"/>
                      <a:pt x="1" y="1"/>
                      <a:pt x="1" y="1"/>
                    </a:cubicBezTo>
                    <a:cubicBezTo>
                      <a:pt x="1" y="1"/>
                      <a:pt x="1" y="1"/>
                      <a:pt x="2"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6" name="Freeform 38"/>
              <p:cNvSpPr>
                <a:spLocks noEditPoints="1"/>
              </p:cNvSpPr>
              <p:nvPr/>
            </p:nvSpPr>
            <p:spPr bwMode="auto">
              <a:xfrm>
                <a:off x="10128251" y="3965575"/>
                <a:ext cx="36513" cy="47625"/>
              </a:xfrm>
              <a:custGeom>
                <a:avLst/>
                <a:gdLst>
                  <a:gd name="T0" fmla="*/ 9 w 13"/>
                  <a:gd name="T1" fmla="*/ 16 h 17"/>
                  <a:gd name="T2" fmla="*/ 11 w 13"/>
                  <a:gd name="T3" fmla="*/ 17 h 17"/>
                  <a:gd name="T4" fmla="*/ 12 w 13"/>
                  <a:gd name="T5" fmla="*/ 16 h 17"/>
                  <a:gd name="T6" fmla="*/ 10 w 13"/>
                  <a:gd name="T7" fmla="*/ 16 h 17"/>
                  <a:gd name="T8" fmla="*/ 9 w 13"/>
                  <a:gd name="T9" fmla="*/ 16 h 17"/>
                  <a:gd name="T10" fmla="*/ 13 w 13"/>
                  <a:gd name="T11" fmla="*/ 15 h 17"/>
                  <a:gd name="T12" fmla="*/ 13 w 13"/>
                  <a:gd name="T13" fmla="*/ 15 h 17"/>
                  <a:gd name="T14" fmla="*/ 13 w 13"/>
                  <a:gd name="T15" fmla="*/ 15 h 17"/>
                  <a:gd name="T16" fmla="*/ 2 w 13"/>
                  <a:gd name="T17" fmla="*/ 3 h 17"/>
                  <a:gd name="T18" fmla="*/ 2 w 13"/>
                  <a:gd name="T19" fmla="*/ 0 h 17"/>
                  <a:gd name="T20" fmla="*/ 1 w 13"/>
                  <a:gd name="T21" fmla="*/ 1 h 17"/>
                  <a:gd name="T22" fmla="*/ 0 w 13"/>
                  <a:gd name="T23" fmla="*/ 1 h 17"/>
                  <a:gd name="T24" fmla="*/ 0 w 13"/>
                  <a:gd name="T25" fmla="*/ 1 h 17"/>
                  <a:gd name="T26" fmla="*/ 0 w 13"/>
                  <a:gd name="T27" fmla="*/ 1 h 17"/>
                  <a:gd name="T28" fmla="*/ 0 w 13"/>
                  <a:gd name="T29" fmla="*/ 1 h 17"/>
                  <a:gd name="T30" fmla="*/ 0 w 13"/>
                  <a:gd name="T31" fmla="*/ 3 h 17"/>
                  <a:gd name="T32" fmla="*/ 0 w 13"/>
                  <a:gd name="T33" fmla="*/ 6 h 17"/>
                  <a:gd name="T34" fmla="*/ 1 w 13"/>
                  <a:gd name="T35" fmla="*/ 6 h 17"/>
                  <a:gd name="T36" fmla="*/ 1 w 13"/>
                  <a:gd name="T37" fmla="*/ 9 h 17"/>
                  <a:gd name="T38" fmla="*/ 1 w 13"/>
                  <a:gd name="T39" fmla="*/ 11 h 17"/>
                  <a:gd name="T40" fmla="*/ 1 w 13"/>
                  <a:gd name="T41" fmla="*/ 11 h 17"/>
                  <a:gd name="T42" fmla="*/ 1 w 13"/>
                  <a:gd name="T43" fmla="*/ 11 h 17"/>
                  <a:gd name="T44" fmla="*/ 3 w 13"/>
                  <a:gd name="T45" fmla="*/ 9 h 17"/>
                  <a:gd name="T46" fmla="*/ 5 w 13"/>
                  <a:gd name="T47" fmla="*/ 8 h 17"/>
                  <a:gd name="T48" fmla="*/ 5 w 13"/>
                  <a:gd name="T49" fmla="*/ 6 h 17"/>
                  <a:gd name="T50" fmla="*/ 8 w 13"/>
                  <a:gd name="T51" fmla="*/ 7 h 17"/>
                  <a:gd name="T52" fmla="*/ 10 w 13"/>
                  <a:gd name="T53" fmla="*/ 5 h 17"/>
                  <a:gd name="T54" fmla="*/ 12 w 13"/>
                  <a:gd name="T55" fmla="*/ 5 h 17"/>
                  <a:gd name="T56" fmla="*/ 10 w 13"/>
                  <a:gd name="T57" fmla="*/ 4 h 17"/>
                  <a:gd name="T58" fmla="*/ 6 w 13"/>
                  <a:gd name="T59" fmla="*/ 2 h 17"/>
                  <a:gd name="T60" fmla="*/ 5 w 13"/>
                  <a:gd name="T61" fmla="*/ 1 h 17"/>
                  <a:gd name="T62" fmla="*/ 2 w 13"/>
                  <a:gd name="T63"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3" h="17">
                    <a:moveTo>
                      <a:pt x="9" y="16"/>
                    </a:moveTo>
                    <a:cubicBezTo>
                      <a:pt x="9" y="16"/>
                      <a:pt x="9" y="16"/>
                      <a:pt x="9" y="16"/>
                    </a:cubicBezTo>
                    <a:cubicBezTo>
                      <a:pt x="10" y="16"/>
                      <a:pt x="10" y="16"/>
                      <a:pt x="10" y="16"/>
                    </a:cubicBezTo>
                    <a:cubicBezTo>
                      <a:pt x="10" y="16"/>
                      <a:pt x="10" y="17"/>
                      <a:pt x="11" y="17"/>
                    </a:cubicBezTo>
                    <a:cubicBezTo>
                      <a:pt x="11" y="17"/>
                      <a:pt x="11" y="17"/>
                      <a:pt x="11" y="17"/>
                    </a:cubicBezTo>
                    <a:cubicBezTo>
                      <a:pt x="11" y="17"/>
                      <a:pt x="12" y="16"/>
                      <a:pt x="12" y="16"/>
                    </a:cubicBezTo>
                    <a:cubicBezTo>
                      <a:pt x="12" y="16"/>
                      <a:pt x="11" y="17"/>
                      <a:pt x="11" y="17"/>
                    </a:cubicBezTo>
                    <a:cubicBezTo>
                      <a:pt x="11" y="17"/>
                      <a:pt x="11" y="16"/>
                      <a:pt x="10" y="16"/>
                    </a:cubicBezTo>
                    <a:cubicBezTo>
                      <a:pt x="10" y="16"/>
                      <a:pt x="10" y="16"/>
                      <a:pt x="10" y="16"/>
                    </a:cubicBezTo>
                    <a:cubicBezTo>
                      <a:pt x="9" y="16"/>
                      <a:pt x="9" y="16"/>
                      <a:pt x="9" y="16"/>
                    </a:cubicBezTo>
                    <a:cubicBezTo>
                      <a:pt x="9" y="16"/>
                      <a:pt x="9" y="16"/>
                      <a:pt x="9" y="16"/>
                    </a:cubicBezTo>
                    <a:moveTo>
                      <a:pt x="13" y="15"/>
                    </a:moveTo>
                    <a:cubicBezTo>
                      <a:pt x="13" y="15"/>
                      <a:pt x="13" y="16"/>
                      <a:pt x="12" y="16"/>
                    </a:cubicBezTo>
                    <a:cubicBezTo>
                      <a:pt x="13" y="16"/>
                      <a:pt x="13" y="15"/>
                      <a:pt x="13" y="15"/>
                    </a:cubicBezTo>
                    <a:moveTo>
                      <a:pt x="13" y="15"/>
                    </a:moveTo>
                    <a:cubicBezTo>
                      <a:pt x="13" y="15"/>
                      <a:pt x="13" y="15"/>
                      <a:pt x="13" y="15"/>
                    </a:cubicBezTo>
                    <a:cubicBezTo>
                      <a:pt x="13" y="15"/>
                      <a:pt x="13" y="15"/>
                      <a:pt x="13" y="15"/>
                    </a:cubicBezTo>
                    <a:moveTo>
                      <a:pt x="2" y="3"/>
                    </a:moveTo>
                    <a:cubicBezTo>
                      <a:pt x="2" y="3"/>
                      <a:pt x="2" y="3"/>
                      <a:pt x="2" y="3"/>
                    </a:cubicBezTo>
                    <a:moveTo>
                      <a:pt x="2" y="0"/>
                    </a:moveTo>
                    <a:cubicBezTo>
                      <a:pt x="2" y="0"/>
                      <a:pt x="2" y="0"/>
                      <a:pt x="2" y="0"/>
                    </a:cubicBezTo>
                    <a:cubicBezTo>
                      <a:pt x="1" y="1"/>
                      <a:pt x="1" y="1"/>
                      <a:pt x="1" y="1"/>
                    </a:cubicBezTo>
                    <a:cubicBezTo>
                      <a:pt x="1" y="1"/>
                      <a:pt x="1" y="1"/>
                      <a:pt x="1" y="1"/>
                    </a:cubicBezTo>
                    <a:cubicBezTo>
                      <a:pt x="1"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2"/>
                      <a:pt x="0" y="2"/>
                      <a:pt x="0" y="2"/>
                    </a:cubicBezTo>
                    <a:cubicBezTo>
                      <a:pt x="0" y="3"/>
                      <a:pt x="0" y="3"/>
                      <a:pt x="0" y="3"/>
                    </a:cubicBezTo>
                    <a:cubicBezTo>
                      <a:pt x="0" y="3"/>
                      <a:pt x="0" y="4"/>
                      <a:pt x="0" y="5"/>
                    </a:cubicBezTo>
                    <a:cubicBezTo>
                      <a:pt x="0" y="6"/>
                      <a:pt x="0" y="6"/>
                      <a:pt x="0" y="6"/>
                    </a:cubicBezTo>
                    <a:cubicBezTo>
                      <a:pt x="1" y="6"/>
                      <a:pt x="1" y="6"/>
                      <a:pt x="1" y="6"/>
                    </a:cubicBezTo>
                    <a:cubicBezTo>
                      <a:pt x="1" y="6"/>
                      <a:pt x="1" y="6"/>
                      <a:pt x="1" y="6"/>
                    </a:cubicBezTo>
                    <a:cubicBezTo>
                      <a:pt x="1" y="6"/>
                      <a:pt x="1" y="6"/>
                      <a:pt x="1" y="6"/>
                    </a:cubicBezTo>
                    <a:cubicBezTo>
                      <a:pt x="1" y="9"/>
                      <a:pt x="1" y="9"/>
                      <a:pt x="1" y="9"/>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0"/>
                      <a:pt x="2" y="9"/>
                      <a:pt x="2" y="9"/>
                    </a:cubicBezTo>
                    <a:cubicBezTo>
                      <a:pt x="3" y="9"/>
                      <a:pt x="3" y="9"/>
                      <a:pt x="3" y="9"/>
                    </a:cubicBezTo>
                    <a:cubicBezTo>
                      <a:pt x="4" y="9"/>
                      <a:pt x="4" y="9"/>
                      <a:pt x="5" y="9"/>
                    </a:cubicBezTo>
                    <a:cubicBezTo>
                      <a:pt x="5" y="9"/>
                      <a:pt x="5" y="8"/>
                      <a:pt x="5" y="8"/>
                    </a:cubicBezTo>
                    <a:cubicBezTo>
                      <a:pt x="5" y="8"/>
                      <a:pt x="5" y="8"/>
                      <a:pt x="5" y="8"/>
                    </a:cubicBezTo>
                    <a:cubicBezTo>
                      <a:pt x="5" y="6"/>
                      <a:pt x="5" y="6"/>
                      <a:pt x="5" y="6"/>
                    </a:cubicBezTo>
                    <a:cubicBezTo>
                      <a:pt x="7" y="7"/>
                      <a:pt x="7" y="7"/>
                      <a:pt x="7" y="7"/>
                    </a:cubicBezTo>
                    <a:cubicBezTo>
                      <a:pt x="7" y="7"/>
                      <a:pt x="8" y="7"/>
                      <a:pt x="8" y="7"/>
                    </a:cubicBezTo>
                    <a:cubicBezTo>
                      <a:pt x="8" y="7"/>
                      <a:pt x="9" y="7"/>
                      <a:pt x="9" y="7"/>
                    </a:cubicBezTo>
                    <a:cubicBezTo>
                      <a:pt x="9" y="7"/>
                      <a:pt x="9" y="6"/>
                      <a:pt x="10" y="5"/>
                    </a:cubicBezTo>
                    <a:cubicBezTo>
                      <a:pt x="10" y="5"/>
                      <a:pt x="10" y="5"/>
                      <a:pt x="11" y="5"/>
                    </a:cubicBezTo>
                    <a:cubicBezTo>
                      <a:pt x="11" y="5"/>
                      <a:pt x="12" y="5"/>
                      <a:pt x="12" y="5"/>
                    </a:cubicBezTo>
                    <a:cubicBezTo>
                      <a:pt x="12" y="5"/>
                      <a:pt x="12" y="5"/>
                      <a:pt x="12" y="5"/>
                    </a:cubicBezTo>
                    <a:cubicBezTo>
                      <a:pt x="10" y="4"/>
                      <a:pt x="10" y="4"/>
                      <a:pt x="10" y="4"/>
                    </a:cubicBezTo>
                    <a:cubicBezTo>
                      <a:pt x="10" y="4"/>
                      <a:pt x="10" y="4"/>
                      <a:pt x="10" y="4"/>
                    </a:cubicBezTo>
                    <a:cubicBezTo>
                      <a:pt x="6" y="2"/>
                      <a:pt x="6" y="2"/>
                      <a:pt x="6" y="2"/>
                    </a:cubicBezTo>
                    <a:cubicBezTo>
                      <a:pt x="6" y="2"/>
                      <a:pt x="6" y="2"/>
                      <a:pt x="6" y="2"/>
                    </a:cubicBezTo>
                    <a:cubicBezTo>
                      <a:pt x="6" y="2"/>
                      <a:pt x="6" y="2"/>
                      <a:pt x="5" y="1"/>
                    </a:cubicBezTo>
                    <a:cubicBezTo>
                      <a:pt x="4" y="1"/>
                      <a:pt x="3" y="0"/>
                      <a:pt x="2" y="0"/>
                    </a:cubicBezTo>
                    <a:cubicBezTo>
                      <a:pt x="2" y="0"/>
                      <a:pt x="2" y="0"/>
                      <a:pt x="2" y="0"/>
                    </a:cubicBezTo>
                    <a:cubicBezTo>
                      <a:pt x="2" y="0"/>
                      <a:pt x="2" y="0"/>
                      <a:pt x="2"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7" name="Freeform 39"/>
              <p:cNvSpPr>
                <a:spLocks noEditPoints="1"/>
              </p:cNvSpPr>
              <p:nvPr/>
            </p:nvSpPr>
            <p:spPr bwMode="auto">
              <a:xfrm>
                <a:off x="10131426" y="3979863"/>
                <a:ext cx="98425" cy="103188"/>
              </a:xfrm>
              <a:custGeom>
                <a:avLst/>
                <a:gdLst>
                  <a:gd name="T0" fmla="*/ 24 w 35"/>
                  <a:gd name="T1" fmla="*/ 31 h 37"/>
                  <a:gd name="T2" fmla="*/ 13 w 35"/>
                  <a:gd name="T3" fmla="*/ 6 h 37"/>
                  <a:gd name="T4" fmla="*/ 30 w 35"/>
                  <a:gd name="T5" fmla="*/ 17 h 37"/>
                  <a:gd name="T6" fmla="*/ 31 w 35"/>
                  <a:gd name="T7" fmla="*/ 22 h 37"/>
                  <a:gd name="T8" fmla="*/ 31 w 35"/>
                  <a:gd name="T9" fmla="*/ 23 h 37"/>
                  <a:gd name="T10" fmla="*/ 30 w 35"/>
                  <a:gd name="T11" fmla="*/ 23 h 37"/>
                  <a:gd name="T12" fmla="*/ 25 w 35"/>
                  <a:gd name="T13" fmla="*/ 20 h 37"/>
                  <a:gd name="T14" fmla="*/ 22 w 35"/>
                  <a:gd name="T15" fmla="*/ 20 h 37"/>
                  <a:gd name="T16" fmla="*/ 22 w 35"/>
                  <a:gd name="T17" fmla="*/ 23 h 37"/>
                  <a:gd name="T18" fmla="*/ 25 w 35"/>
                  <a:gd name="T19" fmla="*/ 30 h 37"/>
                  <a:gd name="T20" fmla="*/ 24 w 35"/>
                  <a:gd name="T21" fmla="*/ 31 h 37"/>
                  <a:gd name="T22" fmla="*/ 24 w 35"/>
                  <a:gd name="T23" fmla="*/ 31 h 37"/>
                  <a:gd name="T24" fmla="*/ 19 w 35"/>
                  <a:gd name="T25" fmla="*/ 27 h 37"/>
                  <a:gd name="T26" fmla="*/ 18 w 35"/>
                  <a:gd name="T27" fmla="*/ 26 h 37"/>
                  <a:gd name="T28" fmla="*/ 17 w 35"/>
                  <a:gd name="T29" fmla="*/ 25 h 37"/>
                  <a:gd name="T30" fmla="*/ 15 w 35"/>
                  <a:gd name="T31" fmla="*/ 25 h 37"/>
                  <a:gd name="T32" fmla="*/ 14 w 35"/>
                  <a:gd name="T33" fmla="*/ 27 h 37"/>
                  <a:gd name="T34" fmla="*/ 15 w 35"/>
                  <a:gd name="T35" fmla="*/ 33 h 37"/>
                  <a:gd name="T36" fmla="*/ 9 w 35"/>
                  <a:gd name="T37" fmla="*/ 29 h 37"/>
                  <a:gd name="T38" fmla="*/ 6 w 35"/>
                  <a:gd name="T39" fmla="*/ 11 h 37"/>
                  <a:gd name="T40" fmla="*/ 8 w 35"/>
                  <a:gd name="T41" fmla="*/ 11 h 37"/>
                  <a:gd name="T42" fmla="*/ 8 w 35"/>
                  <a:gd name="T43" fmla="*/ 11 h 37"/>
                  <a:gd name="T44" fmla="*/ 8 w 35"/>
                  <a:gd name="T45" fmla="*/ 11 h 37"/>
                  <a:gd name="T46" fmla="*/ 9 w 35"/>
                  <a:gd name="T47" fmla="*/ 11 h 37"/>
                  <a:gd name="T48" fmla="*/ 11 w 35"/>
                  <a:gd name="T49" fmla="*/ 11 h 37"/>
                  <a:gd name="T50" fmla="*/ 11 w 35"/>
                  <a:gd name="T51" fmla="*/ 11 h 37"/>
                  <a:gd name="T52" fmla="*/ 12 w 35"/>
                  <a:gd name="T53" fmla="*/ 10 h 37"/>
                  <a:gd name="T54" fmla="*/ 12 w 35"/>
                  <a:gd name="T55" fmla="*/ 10 h 37"/>
                  <a:gd name="T56" fmla="*/ 12 w 35"/>
                  <a:gd name="T57" fmla="*/ 9 h 37"/>
                  <a:gd name="T58" fmla="*/ 12 w 35"/>
                  <a:gd name="T59" fmla="*/ 9 h 37"/>
                  <a:gd name="T60" fmla="*/ 12 w 35"/>
                  <a:gd name="T61" fmla="*/ 9 h 37"/>
                  <a:gd name="T62" fmla="*/ 13 w 35"/>
                  <a:gd name="T63" fmla="*/ 8 h 37"/>
                  <a:gd name="T64" fmla="*/ 13 w 35"/>
                  <a:gd name="T65" fmla="*/ 6 h 37"/>
                  <a:gd name="T66" fmla="*/ 13 w 35"/>
                  <a:gd name="T67" fmla="*/ 6 h 37"/>
                  <a:gd name="T68" fmla="*/ 9 w 35"/>
                  <a:gd name="T69" fmla="*/ 0 h 37"/>
                  <a:gd name="T70" fmla="*/ 7 w 35"/>
                  <a:gd name="T71" fmla="*/ 2 h 37"/>
                  <a:gd name="T72" fmla="*/ 6 w 35"/>
                  <a:gd name="T73" fmla="*/ 2 h 37"/>
                  <a:gd name="T74" fmla="*/ 5 w 35"/>
                  <a:gd name="T75" fmla="*/ 3 h 37"/>
                  <a:gd name="T76" fmla="*/ 4 w 35"/>
                  <a:gd name="T77" fmla="*/ 3 h 37"/>
                  <a:gd name="T78" fmla="*/ 2 w 35"/>
                  <a:gd name="T79" fmla="*/ 4 h 37"/>
                  <a:gd name="T80" fmla="*/ 0 w 35"/>
                  <a:gd name="T81" fmla="*/ 6 h 37"/>
                  <a:gd name="T82" fmla="*/ 5 w 35"/>
                  <a:gd name="T83" fmla="*/ 30 h 37"/>
                  <a:gd name="T84" fmla="*/ 5 w 35"/>
                  <a:gd name="T85" fmla="*/ 31 h 37"/>
                  <a:gd name="T86" fmla="*/ 5 w 35"/>
                  <a:gd name="T87" fmla="*/ 31 h 37"/>
                  <a:gd name="T88" fmla="*/ 9 w 35"/>
                  <a:gd name="T89" fmla="*/ 34 h 37"/>
                  <a:gd name="T90" fmla="*/ 16 w 35"/>
                  <a:gd name="T91" fmla="*/ 37 h 37"/>
                  <a:gd name="T92" fmla="*/ 19 w 35"/>
                  <a:gd name="T93" fmla="*/ 35 h 37"/>
                  <a:gd name="T94" fmla="*/ 19 w 35"/>
                  <a:gd name="T95" fmla="*/ 33 h 37"/>
                  <a:gd name="T96" fmla="*/ 19 w 35"/>
                  <a:gd name="T97" fmla="*/ 32 h 37"/>
                  <a:gd name="T98" fmla="*/ 20 w 35"/>
                  <a:gd name="T99" fmla="*/ 33 h 37"/>
                  <a:gd name="T100" fmla="*/ 24 w 35"/>
                  <a:gd name="T101" fmla="*/ 35 h 37"/>
                  <a:gd name="T102" fmla="*/ 28 w 35"/>
                  <a:gd name="T103" fmla="*/ 33 h 37"/>
                  <a:gd name="T104" fmla="*/ 29 w 35"/>
                  <a:gd name="T105" fmla="*/ 30 h 37"/>
                  <a:gd name="T106" fmla="*/ 29 w 35"/>
                  <a:gd name="T107" fmla="*/ 29 h 37"/>
                  <a:gd name="T108" fmla="*/ 28 w 35"/>
                  <a:gd name="T109" fmla="*/ 27 h 37"/>
                  <a:gd name="T110" fmla="*/ 30 w 35"/>
                  <a:gd name="T111" fmla="*/ 27 h 37"/>
                  <a:gd name="T112" fmla="*/ 34 w 35"/>
                  <a:gd name="T113" fmla="*/ 26 h 37"/>
                  <a:gd name="T114" fmla="*/ 35 w 35"/>
                  <a:gd name="T115" fmla="*/ 22 h 37"/>
                  <a:gd name="T116" fmla="*/ 34 w 35"/>
                  <a:gd name="T117" fmla="*/ 16 h 37"/>
                  <a:gd name="T118" fmla="*/ 32 w 35"/>
                  <a:gd name="T119" fmla="*/ 12 h 37"/>
                  <a:gd name="T120" fmla="*/ 32 w 35"/>
                  <a:gd name="T121" fmla="*/ 12 h 37"/>
                  <a:gd name="T122" fmla="*/ 11 w 35"/>
                  <a:gd name="T123"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5" h="37">
                    <a:moveTo>
                      <a:pt x="24" y="31"/>
                    </a:moveTo>
                    <a:cubicBezTo>
                      <a:pt x="24" y="31"/>
                      <a:pt x="24" y="31"/>
                      <a:pt x="24" y="31"/>
                    </a:cubicBezTo>
                    <a:moveTo>
                      <a:pt x="13" y="6"/>
                    </a:moveTo>
                    <a:cubicBezTo>
                      <a:pt x="13" y="6"/>
                      <a:pt x="13" y="6"/>
                      <a:pt x="13" y="6"/>
                    </a:cubicBezTo>
                    <a:cubicBezTo>
                      <a:pt x="30" y="15"/>
                      <a:pt x="30" y="15"/>
                      <a:pt x="30" y="15"/>
                    </a:cubicBezTo>
                    <a:cubicBezTo>
                      <a:pt x="30" y="15"/>
                      <a:pt x="30" y="16"/>
                      <a:pt x="30" y="17"/>
                    </a:cubicBezTo>
                    <a:cubicBezTo>
                      <a:pt x="31" y="19"/>
                      <a:pt x="31" y="21"/>
                      <a:pt x="31" y="22"/>
                    </a:cubicBezTo>
                    <a:cubicBezTo>
                      <a:pt x="31" y="22"/>
                      <a:pt x="31" y="22"/>
                      <a:pt x="31" y="22"/>
                    </a:cubicBezTo>
                    <a:cubicBezTo>
                      <a:pt x="31" y="22"/>
                      <a:pt x="31" y="23"/>
                      <a:pt x="31" y="23"/>
                    </a:cubicBezTo>
                    <a:cubicBezTo>
                      <a:pt x="31" y="23"/>
                      <a:pt x="31" y="23"/>
                      <a:pt x="31" y="23"/>
                    </a:cubicBezTo>
                    <a:cubicBezTo>
                      <a:pt x="31" y="23"/>
                      <a:pt x="31" y="23"/>
                      <a:pt x="30" y="23"/>
                    </a:cubicBezTo>
                    <a:cubicBezTo>
                      <a:pt x="30" y="23"/>
                      <a:pt x="30" y="23"/>
                      <a:pt x="30" y="23"/>
                    </a:cubicBezTo>
                    <a:cubicBezTo>
                      <a:pt x="30" y="23"/>
                      <a:pt x="28" y="23"/>
                      <a:pt x="27" y="22"/>
                    </a:cubicBezTo>
                    <a:cubicBezTo>
                      <a:pt x="26" y="22"/>
                      <a:pt x="25" y="21"/>
                      <a:pt x="25" y="20"/>
                    </a:cubicBezTo>
                    <a:cubicBezTo>
                      <a:pt x="24" y="20"/>
                      <a:pt x="24" y="19"/>
                      <a:pt x="23" y="19"/>
                    </a:cubicBezTo>
                    <a:cubicBezTo>
                      <a:pt x="23" y="19"/>
                      <a:pt x="22" y="20"/>
                      <a:pt x="22" y="20"/>
                    </a:cubicBezTo>
                    <a:cubicBezTo>
                      <a:pt x="22" y="20"/>
                      <a:pt x="21" y="21"/>
                      <a:pt x="21" y="21"/>
                    </a:cubicBezTo>
                    <a:cubicBezTo>
                      <a:pt x="21" y="22"/>
                      <a:pt x="21" y="22"/>
                      <a:pt x="22" y="23"/>
                    </a:cubicBezTo>
                    <a:cubicBezTo>
                      <a:pt x="24" y="26"/>
                      <a:pt x="25" y="28"/>
                      <a:pt x="25" y="30"/>
                    </a:cubicBezTo>
                    <a:cubicBezTo>
                      <a:pt x="25" y="30"/>
                      <a:pt x="25" y="30"/>
                      <a:pt x="25" y="30"/>
                    </a:cubicBezTo>
                    <a:cubicBezTo>
                      <a:pt x="25" y="30"/>
                      <a:pt x="24" y="30"/>
                      <a:pt x="24" y="31"/>
                    </a:cubicBezTo>
                    <a:cubicBezTo>
                      <a:pt x="24" y="31"/>
                      <a:pt x="24" y="31"/>
                      <a:pt x="24" y="31"/>
                    </a:cubicBezTo>
                    <a:cubicBezTo>
                      <a:pt x="24" y="31"/>
                      <a:pt x="24" y="31"/>
                      <a:pt x="24" y="31"/>
                    </a:cubicBezTo>
                    <a:cubicBezTo>
                      <a:pt x="24" y="31"/>
                      <a:pt x="24" y="31"/>
                      <a:pt x="24" y="31"/>
                    </a:cubicBezTo>
                    <a:cubicBezTo>
                      <a:pt x="24" y="31"/>
                      <a:pt x="23" y="30"/>
                      <a:pt x="23" y="30"/>
                    </a:cubicBezTo>
                    <a:cubicBezTo>
                      <a:pt x="22" y="29"/>
                      <a:pt x="20" y="28"/>
                      <a:pt x="19" y="27"/>
                    </a:cubicBezTo>
                    <a:cubicBezTo>
                      <a:pt x="19" y="27"/>
                      <a:pt x="19" y="27"/>
                      <a:pt x="19" y="27"/>
                    </a:cubicBezTo>
                    <a:cubicBezTo>
                      <a:pt x="18" y="26"/>
                      <a:pt x="18" y="26"/>
                      <a:pt x="18" y="26"/>
                    </a:cubicBezTo>
                    <a:cubicBezTo>
                      <a:pt x="17" y="25"/>
                      <a:pt x="17" y="25"/>
                      <a:pt x="17" y="25"/>
                    </a:cubicBezTo>
                    <a:cubicBezTo>
                      <a:pt x="17" y="25"/>
                      <a:pt x="17" y="25"/>
                      <a:pt x="17" y="25"/>
                    </a:cubicBezTo>
                    <a:cubicBezTo>
                      <a:pt x="17" y="25"/>
                      <a:pt x="16" y="24"/>
                      <a:pt x="16" y="24"/>
                    </a:cubicBezTo>
                    <a:cubicBezTo>
                      <a:pt x="15" y="24"/>
                      <a:pt x="15" y="24"/>
                      <a:pt x="15" y="25"/>
                    </a:cubicBezTo>
                    <a:cubicBezTo>
                      <a:pt x="14" y="25"/>
                      <a:pt x="14" y="26"/>
                      <a:pt x="14" y="26"/>
                    </a:cubicBezTo>
                    <a:cubicBezTo>
                      <a:pt x="14" y="27"/>
                      <a:pt x="14" y="27"/>
                      <a:pt x="14" y="27"/>
                    </a:cubicBezTo>
                    <a:cubicBezTo>
                      <a:pt x="15" y="30"/>
                      <a:pt x="15" y="32"/>
                      <a:pt x="15" y="33"/>
                    </a:cubicBezTo>
                    <a:cubicBezTo>
                      <a:pt x="15" y="33"/>
                      <a:pt x="15" y="33"/>
                      <a:pt x="15" y="33"/>
                    </a:cubicBezTo>
                    <a:cubicBezTo>
                      <a:pt x="15" y="33"/>
                      <a:pt x="14" y="32"/>
                      <a:pt x="14" y="32"/>
                    </a:cubicBezTo>
                    <a:cubicBezTo>
                      <a:pt x="12" y="31"/>
                      <a:pt x="10" y="30"/>
                      <a:pt x="9" y="29"/>
                    </a:cubicBezTo>
                    <a:cubicBezTo>
                      <a:pt x="5" y="11"/>
                      <a:pt x="5" y="11"/>
                      <a:pt x="5" y="11"/>
                    </a:cubicBezTo>
                    <a:cubicBezTo>
                      <a:pt x="6" y="11"/>
                      <a:pt x="6" y="11"/>
                      <a:pt x="6" y="11"/>
                    </a:cubicBezTo>
                    <a:cubicBezTo>
                      <a:pt x="6" y="11"/>
                      <a:pt x="6" y="11"/>
                      <a:pt x="7" y="11"/>
                    </a:cubicBezTo>
                    <a:cubicBezTo>
                      <a:pt x="7"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9" y="11"/>
                      <a:pt x="9" y="11"/>
                      <a:pt x="9" y="11"/>
                    </a:cubicBezTo>
                    <a:cubicBezTo>
                      <a:pt x="9" y="11"/>
                      <a:pt x="9" y="11"/>
                      <a:pt x="9" y="11"/>
                    </a:cubicBezTo>
                    <a:cubicBezTo>
                      <a:pt x="10" y="11"/>
                      <a:pt x="10" y="12"/>
                      <a:pt x="10" y="12"/>
                    </a:cubicBezTo>
                    <a:cubicBezTo>
                      <a:pt x="10" y="12"/>
                      <a:pt x="11" y="11"/>
                      <a:pt x="11" y="11"/>
                    </a:cubicBezTo>
                    <a:cubicBezTo>
                      <a:pt x="11" y="11"/>
                      <a:pt x="11" y="11"/>
                      <a:pt x="11" y="11"/>
                    </a:cubicBezTo>
                    <a:cubicBezTo>
                      <a:pt x="11" y="11"/>
                      <a:pt x="11" y="11"/>
                      <a:pt x="11" y="11"/>
                    </a:cubicBezTo>
                    <a:cubicBezTo>
                      <a:pt x="12" y="11"/>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2" y="8"/>
                      <a:pt x="13" y="8"/>
                      <a:pt x="13" y="8"/>
                    </a:cubicBezTo>
                    <a:cubicBezTo>
                      <a:pt x="13" y="8"/>
                      <a:pt x="13" y="8"/>
                      <a:pt x="13" y="8"/>
                    </a:cubicBezTo>
                    <a:cubicBezTo>
                      <a:pt x="13" y="8"/>
                      <a:pt x="13" y="8"/>
                      <a:pt x="13" y="8"/>
                    </a:cubicBezTo>
                    <a:cubicBezTo>
                      <a:pt x="13" y="7"/>
                      <a:pt x="13" y="7"/>
                      <a:pt x="13" y="6"/>
                    </a:cubicBezTo>
                    <a:cubicBezTo>
                      <a:pt x="13" y="6"/>
                      <a:pt x="13" y="6"/>
                      <a:pt x="13" y="6"/>
                    </a:cubicBezTo>
                    <a:cubicBezTo>
                      <a:pt x="13" y="6"/>
                      <a:pt x="13" y="6"/>
                      <a:pt x="13" y="6"/>
                    </a:cubicBezTo>
                    <a:moveTo>
                      <a:pt x="10" y="0"/>
                    </a:moveTo>
                    <a:cubicBezTo>
                      <a:pt x="9" y="0"/>
                      <a:pt x="9" y="0"/>
                      <a:pt x="9" y="0"/>
                    </a:cubicBezTo>
                    <a:cubicBezTo>
                      <a:pt x="8" y="1"/>
                      <a:pt x="8" y="2"/>
                      <a:pt x="8" y="2"/>
                    </a:cubicBezTo>
                    <a:cubicBezTo>
                      <a:pt x="8" y="2"/>
                      <a:pt x="7" y="2"/>
                      <a:pt x="7" y="2"/>
                    </a:cubicBezTo>
                    <a:cubicBezTo>
                      <a:pt x="7" y="2"/>
                      <a:pt x="6" y="2"/>
                      <a:pt x="6" y="2"/>
                    </a:cubicBezTo>
                    <a:cubicBezTo>
                      <a:pt x="6" y="2"/>
                      <a:pt x="6" y="2"/>
                      <a:pt x="6" y="2"/>
                    </a:cubicBezTo>
                    <a:cubicBezTo>
                      <a:pt x="6" y="2"/>
                      <a:pt x="6" y="2"/>
                      <a:pt x="5" y="2"/>
                    </a:cubicBezTo>
                    <a:cubicBezTo>
                      <a:pt x="5" y="3"/>
                      <a:pt x="5" y="3"/>
                      <a:pt x="5" y="3"/>
                    </a:cubicBezTo>
                    <a:cubicBezTo>
                      <a:pt x="5" y="3"/>
                      <a:pt x="4" y="3"/>
                      <a:pt x="4" y="3"/>
                    </a:cubicBezTo>
                    <a:cubicBezTo>
                      <a:pt x="4" y="3"/>
                      <a:pt x="4" y="3"/>
                      <a:pt x="4" y="3"/>
                    </a:cubicBezTo>
                    <a:cubicBezTo>
                      <a:pt x="4" y="3"/>
                      <a:pt x="4" y="4"/>
                      <a:pt x="4" y="4"/>
                    </a:cubicBezTo>
                    <a:cubicBezTo>
                      <a:pt x="3" y="4"/>
                      <a:pt x="3" y="4"/>
                      <a:pt x="2" y="4"/>
                    </a:cubicBezTo>
                    <a:cubicBezTo>
                      <a:pt x="2" y="4"/>
                      <a:pt x="2" y="4"/>
                      <a:pt x="1" y="4"/>
                    </a:cubicBezTo>
                    <a:cubicBezTo>
                      <a:pt x="1" y="4"/>
                      <a:pt x="0" y="5"/>
                      <a:pt x="0" y="6"/>
                    </a:cubicBezTo>
                    <a:cubicBezTo>
                      <a:pt x="0" y="6"/>
                      <a:pt x="0" y="6"/>
                      <a:pt x="0" y="6"/>
                    </a:cubicBezTo>
                    <a:cubicBezTo>
                      <a:pt x="5" y="30"/>
                      <a:pt x="5" y="30"/>
                      <a:pt x="5" y="30"/>
                    </a:cubicBezTo>
                    <a:cubicBezTo>
                      <a:pt x="5" y="30"/>
                      <a:pt x="5" y="30"/>
                      <a:pt x="5" y="30"/>
                    </a:cubicBezTo>
                    <a:cubicBezTo>
                      <a:pt x="5" y="31"/>
                      <a:pt x="5" y="31"/>
                      <a:pt x="5" y="31"/>
                    </a:cubicBezTo>
                    <a:cubicBezTo>
                      <a:pt x="5" y="31"/>
                      <a:pt x="5" y="31"/>
                      <a:pt x="5" y="31"/>
                    </a:cubicBezTo>
                    <a:cubicBezTo>
                      <a:pt x="5" y="31"/>
                      <a:pt x="5" y="31"/>
                      <a:pt x="5" y="31"/>
                    </a:cubicBezTo>
                    <a:cubicBezTo>
                      <a:pt x="6" y="32"/>
                      <a:pt x="6" y="32"/>
                      <a:pt x="6" y="32"/>
                    </a:cubicBezTo>
                    <a:cubicBezTo>
                      <a:pt x="6" y="32"/>
                      <a:pt x="8" y="33"/>
                      <a:pt x="9" y="34"/>
                    </a:cubicBezTo>
                    <a:cubicBezTo>
                      <a:pt x="10" y="35"/>
                      <a:pt x="11" y="35"/>
                      <a:pt x="12" y="36"/>
                    </a:cubicBezTo>
                    <a:cubicBezTo>
                      <a:pt x="13" y="36"/>
                      <a:pt x="14" y="37"/>
                      <a:pt x="16" y="37"/>
                    </a:cubicBezTo>
                    <a:cubicBezTo>
                      <a:pt x="16" y="37"/>
                      <a:pt x="17" y="37"/>
                      <a:pt x="17" y="36"/>
                    </a:cubicBezTo>
                    <a:cubicBezTo>
                      <a:pt x="18" y="36"/>
                      <a:pt x="19" y="35"/>
                      <a:pt x="19" y="35"/>
                    </a:cubicBezTo>
                    <a:cubicBezTo>
                      <a:pt x="19" y="34"/>
                      <a:pt x="19" y="34"/>
                      <a:pt x="19" y="34"/>
                    </a:cubicBezTo>
                    <a:cubicBezTo>
                      <a:pt x="19" y="34"/>
                      <a:pt x="19" y="34"/>
                      <a:pt x="19" y="33"/>
                    </a:cubicBezTo>
                    <a:cubicBezTo>
                      <a:pt x="19" y="33"/>
                      <a:pt x="19" y="33"/>
                      <a:pt x="19" y="33"/>
                    </a:cubicBezTo>
                    <a:cubicBezTo>
                      <a:pt x="19" y="33"/>
                      <a:pt x="19" y="33"/>
                      <a:pt x="19" y="32"/>
                    </a:cubicBezTo>
                    <a:cubicBezTo>
                      <a:pt x="19" y="32"/>
                      <a:pt x="19" y="32"/>
                      <a:pt x="19" y="32"/>
                    </a:cubicBezTo>
                    <a:cubicBezTo>
                      <a:pt x="19" y="33"/>
                      <a:pt x="20" y="33"/>
                      <a:pt x="20" y="33"/>
                    </a:cubicBezTo>
                    <a:cubicBezTo>
                      <a:pt x="22" y="34"/>
                      <a:pt x="23" y="35"/>
                      <a:pt x="24" y="35"/>
                    </a:cubicBezTo>
                    <a:cubicBezTo>
                      <a:pt x="24" y="35"/>
                      <a:pt x="24" y="35"/>
                      <a:pt x="24" y="35"/>
                    </a:cubicBezTo>
                    <a:cubicBezTo>
                      <a:pt x="25" y="35"/>
                      <a:pt x="26" y="35"/>
                      <a:pt x="26" y="34"/>
                    </a:cubicBezTo>
                    <a:cubicBezTo>
                      <a:pt x="27" y="34"/>
                      <a:pt x="27" y="34"/>
                      <a:pt x="28" y="33"/>
                    </a:cubicBezTo>
                    <a:cubicBezTo>
                      <a:pt x="28" y="33"/>
                      <a:pt x="28" y="33"/>
                      <a:pt x="28" y="33"/>
                    </a:cubicBezTo>
                    <a:cubicBezTo>
                      <a:pt x="28" y="32"/>
                      <a:pt x="29" y="31"/>
                      <a:pt x="29" y="30"/>
                    </a:cubicBezTo>
                    <a:cubicBezTo>
                      <a:pt x="29" y="30"/>
                      <a:pt x="29" y="30"/>
                      <a:pt x="29" y="30"/>
                    </a:cubicBezTo>
                    <a:cubicBezTo>
                      <a:pt x="29" y="30"/>
                      <a:pt x="29" y="29"/>
                      <a:pt x="29" y="29"/>
                    </a:cubicBezTo>
                    <a:cubicBezTo>
                      <a:pt x="29" y="29"/>
                      <a:pt x="28" y="28"/>
                      <a:pt x="28" y="27"/>
                    </a:cubicBezTo>
                    <a:cubicBezTo>
                      <a:pt x="28" y="27"/>
                      <a:pt x="28" y="27"/>
                      <a:pt x="28" y="27"/>
                    </a:cubicBezTo>
                    <a:cubicBezTo>
                      <a:pt x="29" y="27"/>
                      <a:pt x="30" y="27"/>
                      <a:pt x="30" y="27"/>
                    </a:cubicBezTo>
                    <a:cubicBezTo>
                      <a:pt x="30" y="27"/>
                      <a:pt x="30" y="27"/>
                      <a:pt x="30" y="27"/>
                    </a:cubicBezTo>
                    <a:cubicBezTo>
                      <a:pt x="31" y="27"/>
                      <a:pt x="33" y="27"/>
                      <a:pt x="34" y="26"/>
                    </a:cubicBezTo>
                    <a:cubicBezTo>
                      <a:pt x="34" y="26"/>
                      <a:pt x="34" y="26"/>
                      <a:pt x="34" y="26"/>
                    </a:cubicBezTo>
                    <a:cubicBezTo>
                      <a:pt x="34" y="26"/>
                      <a:pt x="35" y="25"/>
                      <a:pt x="35" y="24"/>
                    </a:cubicBezTo>
                    <a:cubicBezTo>
                      <a:pt x="35" y="23"/>
                      <a:pt x="35" y="23"/>
                      <a:pt x="35" y="22"/>
                    </a:cubicBezTo>
                    <a:cubicBezTo>
                      <a:pt x="35" y="22"/>
                      <a:pt x="35" y="22"/>
                      <a:pt x="35" y="22"/>
                    </a:cubicBezTo>
                    <a:cubicBezTo>
                      <a:pt x="35" y="20"/>
                      <a:pt x="35" y="18"/>
                      <a:pt x="34" y="16"/>
                    </a:cubicBezTo>
                    <a:cubicBezTo>
                      <a:pt x="34" y="14"/>
                      <a:pt x="33" y="13"/>
                      <a:pt x="33" y="13"/>
                    </a:cubicBezTo>
                    <a:cubicBezTo>
                      <a:pt x="33" y="12"/>
                      <a:pt x="33" y="12"/>
                      <a:pt x="32" y="12"/>
                    </a:cubicBezTo>
                    <a:cubicBezTo>
                      <a:pt x="32" y="12"/>
                      <a:pt x="32" y="12"/>
                      <a:pt x="32" y="12"/>
                    </a:cubicBezTo>
                    <a:cubicBezTo>
                      <a:pt x="32" y="12"/>
                      <a:pt x="32" y="12"/>
                      <a:pt x="32" y="12"/>
                    </a:cubicBezTo>
                    <a:cubicBezTo>
                      <a:pt x="11" y="0"/>
                      <a:pt x="11" y="0"/>
                      <a:pt x="11" y="0"/>
                    </a:cubicBezTo>
                    <a:cubicBezTo>
                      <a:pt x="11" y="0"/>
                      <a:pt x="11" y="0"/>
                      <a:pt x="11" y="0"/>
                    </a:cubicBezTo>
                    <a:cubicBezTo>
                      <a:pt x="11" y="0"/>
                      <a:pt x="10" y="0"/>
                      <a:pt x="10"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222" name="组合 221"/>
            <p:cNvGrpSpPr/>
            <p:nvPr/>
          </p:nvGrpSpPr>
          <p:grpSpPr>
            <a:xfrm>
              <a:off x="1023611" y="475456"/>
              <a:ext cx="574676" cy="693738"/>
              <a:chOff x="2401888" y="900113"/>
              <a:chExt cx="574676" cy="693738"/>
            </a:xfrm>
          </p:grpSpPr>
          <p:sp>
            <p:nvSpPr>
              <p:cNvPr id="585" name="Freeform 40"/>
              <p:cNvSpPr>
                <a:spLocks noEditPoints="1"/>
              </p:cNvSpPr>
              <p:nvPr/>
            </p:nvSpPr>
            <p:spPr bwMode="auto">
              <a:xfrm>
                <a:off x="2511426" y="923925"/>
                <a:ext cx="233363" cy="117475"/>
              </a:xfrm>
              <a:custGeom>
                <a:avLst/>
                <a:gdLst>
                  <a:gd name="T0" fmla="*/ 2 w 83"/>
                  <a:gd name="T1" fmla="*/ 41 h 42"/>
                  <a:gd name="T2" fmla="*/ 1 w 83"/>
                  <a:gd name="T3" fmla="*/ 42 h 42"/>
                  <a:gd name="T4" fmla="*/ 1 w 83"/>
                  <a:gd name="T5" fmla="*/ 42 h 42"/>
                  <a:gd name="T6" fmla="*/ 2 w 83"/>
                  <a:gd name="T7" fmla="*/ 41 h 42"/>
                  <a:gd name="T8" fmla="*/ 51 w 83"/>
                  <a:gd name="T9" fmla="*/ 0 h 42"/>
                  <a:gd name="T10" fmla="*/ 51 w 83"/>
                  <a:gd name="T11" fmla="*/ 0 h 42"/>
                  <a:gd name="T12" fmla="*/ 31 w 83"/>
                  <a:gd name="T13" fmla="*/ 4 h 42"/>
                  <a:gd name="T14" fmla="*/ 31 w 83"/>
                  <a:gd name="T15" fmla="*/ 4 h 42"/>
                  <a:gd name="T16" fmla="*/ 31 w 83"/>
                  <a:gd name="T17" fmla="*/ 4 h 42"/>
                  <a:gd name="T18" fmla="*/ 31 w 83"/>
                  <a:gd name="T19" fmla="*/ 4 h 42"/>
                  <a:gd name="T20" fmla="*/ 0 w 83"/>
                  <a:gd name="T21" fmla="*/ 38 h 42"/>
                  <a:gd name="T22" fmla="*/ 4 w 83"/>
                  <a:gd name="T23" fmla="*/ 37 h 42"/>
                  <a:gd name="T24" fmla="*/ 32 w 83"/>
                  <a:gd name="T25" fmla="*/ 7 h 42"/>
                  <a:gd name="T26" fmla="*/ 32 w 83"/>
                  <a:gd name="T27" fmla="*/ 7 h 42"/>
                  <a:gd name="T28" fmla="*/ 33 w 83"/>
                  <a:gd name="T29" fmla="*/ 7 h 42"/>
                  <a:gd name="T30" fmla="*/ 33 w 83"/>
                  <a:gd name="T31" fmla="*/ 7 h 42"/>
                  <a:gd name="T32" fmla="*/ 51 w 83"/>
                  <a:gd name="T33" fmla="*/ 4 h 42"/>
                  <a:gd name="T34" fmla="*/ 80 w 83"/>
                  <a:gd name="T35" fmla="*/ 18 h 42"/>
                  <a:gd name="T36" fmla="*/ 83 w 83"/>
                  <a:gd name="T37" fmla="*/ 15 h 42"/>
                  <a:gd name="T38" fmla="*/ 51 w 83"/>
                  <a:gd name="T39"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3" h="42">
                    <a:moveTo>
                      <a:pt x="2" y="41"/>
                    </a:moveTo>
                    <a:cubicBezTo>
                      <a:pt x="2" y="41"/>
                      <a:pt x="2" y="42"/>
                      <a:pt x="1" y="42"/>
                    </a:cubicBezTo>
                    <a:cubicBezTo>
                      <a:pt x="1" y="42"/>
                      <a:pt x="1" y="42"/>
                      <a:pt x="1" y="42"/>
                    </a:cubicBezTo>
                    <a:cubicBezTo>
                      <a:pt x="2" y="42"/>
                      <a:pt x="2" y="42"/>
                      <a:pt x="2" y="41"/>
                    </a:cubicBezTo>
                    <a:moveTo>
                      <a:pt x="51" y="0"/>
                    </a:moveTo>
                    <a:cubicBezTo>
                      <a:pt x="51" y="0"/>
                      <a:pt x="51" y="0"/>
                      <a:pt x="51" y="0"/>
                    </a:cubicBezTo>
                    <a:cubicBezTo>
                      <a:pt x="45" y="0"/>
                      <a:pt x="38" y="1"/>
                      <a:pt x="31" y="4"/>
                    </a:cubicBezTo>
                    <a:cubicBezTo>
                      <a:pt x="31" y="4"/>
                      <a:pt x="31" y="4"/>
                      <a:pt x="31" y="4"/>
                    </a:cubicBezTo>
                    <a:cubicBezTo>
                      <a:pt x="31" y="4"/>
                      <a:pt x="31" y="4"/>
                      <a:pt x="31" y="4"/>
                    </a:cubicBezTo>
                    <a:cubicBezTo>
                      <a:pt x="31" y="4"/>
                      <a:pt x="31" y="4"/>
                      <a:pt x="31" y="4"/>
                    </a:cubicBezTo>
                    <a:cubicBezTo>
                      <a:pt x="13" y="10"/>
                      <a:pt x="1" y="23"/>
                      <a:pt x="0" y="38"/>
                    </a:cubicBezTo>
                    <a:cubicBezTo>
                      <a:pt x="1" y="38"/>
                      <a:pt x="2" y="37"/>
                      <a:pt x="4" y="37"/>
                    </a:cubicBezTo>
                    <a:cubicBezTo>
                      <a:pt x="6" y="25"/>
                      <a:pt x="16" y="14"/>
                      <a:pt x="32" y="7"/>
                    </a:cubicBezTo>
                    <a:cubicBezTo>
                      <a:pt x="32" y="7"/>
                      <a:pt x="32" y="7"/>
                      <a:pt x="32" y="7"/>
                    </a:cubicBezTo>
                    <a:cubicBezTo>
                      <a:pt x="33" y="7"/>
                      <a:pt x="33" y="7"/>
                      <a:pt x="33" y="7"/>
                    </a:cubicBezTo>
                    <a:cubicBezTo>
                      <a:pt x="33" y="7"/>
                      <a:pt x="33" y="7"/>
                      <a:pt x="33" y="7"/>
                    </a:cubicBezTo>
                    <a:cubicBezTo>
                      <a:pt x="39" y="5"/>
                      <a:pt x="45" y="4"/>
                      <a:pt x="51" y="4"/>
                    </a:cubicBezTo>
                    <a:cubicBezTo>
                      <a:pt x="64" y="4"/>
                      <a:pt x="74" y="9"/>
                      <a:pt x="80" y="18"/>
                    </a:cubicBezTo>
                    <a:cubicBezTo>
                      <a:pt x="81" y="17"/>
                      <a:pt x="82" y="16"/>
                      <a:pt x="83" y="15"/>
                    </a:cubicBezTo>
                    <a:cubicBezTo>
                      <a:pt x="76" y="5"/>
                      <a:pt x="64" y="0"/>
                      <a:pt x="51"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6" name="Freeform 41"/>
              <p:cNvSpPr/>
              <p:nvPr/>
            </p:nvSpPr>
            <p:spPr bwMode="auto">
              <a:xfrm>
                <a:off x="2489201" y="900113"/>
                <a:ext cx="271463" cy="138113"/>
              </a:xfrm>
              <a:custGeom>
                <a:avLst/>
                <a:gdLst>
                  <a:gd name="T0" fmla="*/ 60 w 97"/>
                  <a:gd name="T1" fmla="*/ 0 h 49"/>
                  <a:gd name="T2" fmla="*/ 59 w 97"/>
                  <a:gd name="T3" fmla="*/ 0 h 49"/>
                  <a:gd name="T4" fmla="*/ 37 w 97"/>
                  <a:gd name="T5" fmla="*/ 4 h 49"/>
                  <a:gd name="T6" fmla="*/ 37 w 97"/>
                  <a:gd name="T7" fmla="*/ 4 h 49"/>
                  <a:gd name="T8" fmla="*/ 36 w 97"/>
                  <a:gd name="T9" fmla="*/ 5 h 49"/>
                  <a:gd name="T10" fmla="*/ 36 w 97"/>
                  <a:gd name="T11" fmla="*/ 5 h 49"/>
                  <a:gd name="T12" fmla="*/ 0 w 97"/>
                  <a:gd name="T13" fmla="*/ 49 h 49"/>
                  <a:gd name="T14" fmla="*/ 4 w 97"/>
                  <a:gd name="T15" fmla="*/ 47 h 49"/>
                  <a:gd name="T16" fmla="*/ 38 w 97"/>
                  <a:gd name="T17" fmla="*/ 8 h 49"/>
                  <a:gd name="T18" fmla="*/ 38 w 97"/>
                  <a:gd name="T19" fmla="*/ 8 h 49"/>
                  <a:gd name="T20" fmla="*/ 38 w 97"/>
                  <a:gd name="T21" fmla="*/ 8 h 49"/>
                  <a:gd name="T22" fmla="*/ 59 w 97"/>
                  <a:gd name="T23" fmla="*/ 4 h 49"/>
                  <a:gd name="T24" fmla="*/ 93 w 97"/>
                  <a:gd name="T25" fmla="*/ 21 h 49"/>
                  <a:gd name="T26" fmla="*/ 96 w 97"/>
                  <a:gd name="T27" fmla="*/ 19 h 49"/>
                  <a:gd name="T28" fmla="*/ 97 w 97"/>
                  <a:gd name="T29" fmla="*/ 19 h 49"/>
                  <a:gd name="T30" fmla="*/ 60 w 97"/>
                  <a:gd name="T31"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7" h="49">
                    <a:moveTo>
                      <a:pt x="60" y="0"/>
                    </a:moveTo>
                    <a:cubicBezTo>
                      <a:pt x="60" y="0"/>
                      <a:pt x="60" y="0"/>
                      <a:pt x="59" y="0"/>
                    </a:cubicBezTo>
                    <a:cubicBezTo>
                      <a:pt x="52" y="0"/>
                      <a:pt x="44" y="2"/>
                      <a:pt x="37" y="4"/>
                    </a:cubicBezTo>
                    <a:cubicBezTo>
                      <a:pt x="37" y="4"/>
                      <a:pt x="37" y="4"/>
                      <a:pt x="37" y="4"/>
                    </a:cubicBezTo>
                    <a:cubicBezTo>
                      <a:pt x="36" y="5"/>
                      <a:pt x="36" y="5"/>
                      <a:pt x="36" y="5"/>
                    </a:cubicBezTo>
                    <a:cubicBezTo>
                      <a:pt x="36" y="5"/>
                      <a:pt x="36" y="5"/>
                      <a:pt x="36" y="5"/>
                    </a:cubicBezTo>
                    <a:cubicBezTo>
                      <a:pt x="14" y="13"/>
                      <a:pt x="0" y="30"/>
                      <a:pt x="0" y="49"/>
                    </a:cubicBezTo>
                    <a:cubicBezTo>
                      <a:pt x="1" y="49"/>
                      <a:pt x="2" y="48"/>
                      <a:pt x="4" y="47"/>
                    </a:cubicBezTo>
                    <a:cubicBezTo>
                      <a:pt x="5" y="31"/>
                      <a:pt x="17" y="16"/>
                      <a:pt x="38" y="8"/>
                    </a:cubicBezTo>
                    <a:cubicBezTo>
                      <a:pt x="38" y="8"/>
                      <a:pt x="38" y="8"/>
                      <a:pt x="38" y="8"/>
                    </a:cubicBezTo>
                    <a:cubicBezTo>
                      <a:pt x="38" y="8"/>
                      <a:pt x="38" y="8"/>
                      <a:pt x="38" y="8"/>
                    </a:cubicBezTo>
                    <a:cubicBezTo>
                      <a:pt x="45" y="5"/>
                      <a:pt x="53" y="4"/>
                      <a:pt x="59" y="4"/>
                    </a:cubicBezTo>
                    <a:cubicBezTo>
                      <a:pt x="74" y="4"/>
                      <a:pt x="86" y="10"/>
                      <a:pt x="93" y="21"/>
                    </a:cubicBezTo>
                    <a:cubicBezTo>
                      <a:pt x="94" y="20"/>
                      <a:pt x="95" y="20"/>
                      <a:pt x="96" y="19"/>
                    </a:cubicBezTo>
                    <a:cubicBezTo>
                      <a:pt x="96" y="19"/>
                      <a:pt x="96" y="19"/>
                      <a:pt x="97" y="19"/>
                    </a:cubicBezTo>
                    <a:cubicBezTo>
                      <a:pt x="89" y="7"/>
                      <a:pt x="75" y="0"/>
                      <a:pt x="60"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7" name="Freeform 42"/>
              <p:cNvSpPr>
                <a:spLocks noEditPoints="1"/>
              </p:cNvSpPr>
              <p:nvPr/>
            </p:nvSpPr>
            <p:spPr bwMode="auto">
              <a:xfrm>
                <a:off x="2671763" y="1512888"/>
                <a:ext cx="36513" cy="60325"/>
              </a:xfrm>
              <a:custGeom>
                <a:avLst/>
                <a:gdLst>
                  <a:gd name="T0" fmla="*/ 4 w 13"/>
                  <a:gd name="T1" fmla="*/ 20 h 22"/>
                  <a:gd name="T2" fmla="*/ 2 w 13"/>
                  <a:gd name="T3" fmla="*/ 21 h 22"/>
                  <a:gd name="T4" fmla="*/ 4 w 13"/>
                  <a:gd name="T5" fmla="*/ 21 h 22"/>
                  <a:gd name="T6" fmla="*/ 4 w 13"/>
                  <a:gd name="T7" fmla="*/ 21 h 22"/>
                  <a:gd name="T8" fmla="*/ 5 w 13"/>
                  <a:gd name="T9" fmla="*/ 22 h 22"/>
                  <a:gd name="T10" fmla="*/ 6 w 13"/>
                  <a:gd name="T11" fmla="*/ 21 h 22"/>
                  <a:gd name="T12" fmla="*/ 4 w 13"/>
                  <a:gd name="T13" fmla="*/ 20 h 22"/>
                  <a:gd name="T14" fmla="*/ 4 w 13"/>
                  <a:gd name="T15" fmla="*/ 20 h 22"/>
                  <a:gd name="T16" fmla="*/ 9 w 13"/>
                  <a:gd name="T17" fmla="*/ 1 h 22"/>
                  <a:gd name="T18" fmla="*/ 6 w 13"/>
                  <a:gd name="T19" fmla="*/ 16 h 22"/>
                  <a:gd name="T20" fmla="*/ 9 w 13"/>
                  <a:gd name="T21" fmla="*/ 19 h 22"/>
                  <a:gd name="T22" fmla="*/ 10 w 13"/>
                  <a:gd name="T23" fmla="*/ 17 h 22"/>
                  <a:gd name="T24" fmla="*/ 13 w 13"/>
                  <a:gd name="T25" fmla="*/ 1 h 22"/>
                  <a:gd name="T26" fmla="*/ 9 w 13"/>
                  <a:gd name="T27" fmla="*/ 1 h 22"/>
                  <a:gd name="T28" fmla="*/ 2 w 13"/>
                  <a:gd name="T29" fmla="*/ 0 h 22"/>
                  <a:gd name="T30" fmla="*/ 1 w 13"/>
                  <a:gd name="T31" fmla="*/ 16 h 22"/>
                  <a:gd name="T32" fmla="*/ 1 w 13"/>
                  <a:gd name="T33" fmla="*/ 16 h 22"/>
                  <a:gd name="T34" fmla="*/ 0 w 13"/>
                  <a:gd name="T35" fmla="*/ 16 h 22"/>
                  <a:gd name="T36" fmla="*/ 0 w 13"/>
                  <a:gd name="T37" fmla="*/ 17 h 22"/>
                  <a:gd name="T38" fmla="*/ 4 w 13"/>
                  <a:gd name="T39" fmla="*/ 16 h 22"/>
                  <a:gd name="T40" fmla="*/ 5 w 13"/>
                  <a:gd name="T41" fmla="*/ 16 h 22"/>
                  <a:gd name="T42" fmla="*/ 6 w 13"/>
                  <a:gd name="T43" fmla="*/ 0 h 22"/>
                  <a:gd name="T44" fmla="*/ 2 w 13"/>
                  <a:gd name="T45"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3" h="22">
                    <a:moveTo>
                      <a:pt x="4" y="20"/>
                    </a:moveTo>
                    <a:cubicBezTo>
                      <a:pt x="3" y="20"/>
                      <a:pt x="3" y="20"/>
                      <a:pt x="2" y="21"/>
                    </a:cubicBezTo>
                    <a:cubicBezTo>
                      <a:pt x="3" y="21"/>
                      <a:pt x="3" y="21"/>
                      <a:pt x="4" y="21"/>
                    </a:cubicBezTo>
                    <a:cubicBezTo>
                      <a:pt x="4" y="21"/>
                      <a:pt x="4" y="21"/>
                      <a:pt x="4" y="21"/>
                    </a:cubicBezTo>
                    <a:cubicBezTo>
                      <a:pt x="5" y="22"/>
                      <a:pt x="5" y="22"/>
                      <a:pt x="5" y="22"/>
                    </a:cubicBezTo>
                    <a:cubicBezTo>
                      <a:pt x="5" y="22"/>
                      <a:pt x="6" y="21"/>
                      <a:pt x="6" y="21"/>
                    </a:cubicBezTo>
                    <a:cubicBezTo>
                      <a:pt x="6" y="21"/>
                      <a:pt x="5" y="20"/>
                      <a:pt x="4" y="20"/>
                    </a:cubicBezTo>
                    <a:cubicBezTo>
                      <a:pt x="4" y="20"/>
                      <a:pt x="4" y="20"/>
                      <a:pt x="4" y="20"/>
                    </a:cubicBezTo>
                    <a:moveTo>
                      <a:pt x="9" y="1"/>
                    </a:moveTo>
                    <a:cubicBezTo>
                      <a:pt x="6" y="16"/>
                      <a:pt x="6" y="16"/>
                      <a:pt x="6" y="16"/>
                    </a:cubicBezTo>
                    <a:cubicBezTo>
                      <a:pt x="7" y="17"/>
                      <a:pt x="8" y="17"/>
                      <a:pt x="9" y="19"/>
                    </a:cubicBezTo>
                    <a:cubicBezTo>
                      <a:pt x="9" y="18"/>
                      <a:pt x="10" y="18"/>
                      <a:pt x="10" y="17"/>
                    </a:cubicBezTo>
                    <a:cubicBezTo>
                      <a:pt x="13" y="1"/>
                      <a:pt x="13" y="1"/>
                      <a:pt x="13" y="1"/>
                    </a:cubicBezTo>
                    <a:cubicBezTo>
                      <a:pt x="12" y="1"/>
                      <a:pt x="11" y="1"/>
                      <a:pt x="9" y="1"/>
                    </a:cubicBezTo>
                    <a:moveTo>
                      <a:pt x="2" y="0"/>
                    </a:moveTo>
                    <a:cubicBezTo>
                      <a:pt x="1" y="16"/>
                      <a:pt x="1" y="16"/>
                      <a:pt x="1" y="16"/>
                    </a:cubicBezTo>
                    <a:cubicBezTo>
                      <a:pt x="1" y="16"/>
                      <a:pt x="1" y="16"/>
                      <a:pt x="1" y="16"/>
                    </a:cubicBezTo>
                    <a:cubicBezTo>
                      <a:pt x="0" y="16"/>
                      <a:pt x="0" y="16"/>
                      <a:pt x="0" y="16"/>
                    </a:cubicBezTo>
                    <a:cubicBezTo>
                      <a:pt x="0" y="17"/>
                      <a:pt x="0" y="17"/>
                      <a:pt x="0" y="17"/>
                    </a:cubicBezTo>
                    <a:cubicBezTo>
                      <a:pt x="1" y="16"/>
                      <a:pt x="3" y="16"/>
                      <a:pt x="4" y="16"/>
                    </a:cubicBezTo>
                    <a:cubicBezTo>
                      <a:pt x="4" y="16"/>
                      <a:pt x="4" y="16"/>
                      <a:pt x="5" y="16"/>
                    </a:cubicBezTo>
                    <a:cubicBezTo>
                      <a:pt x="6" y="0"/>
                      <a:pt x="6" y="0"/>
                      <a:pt x="6" y="0"/>
                    </a:cubicBezTo>
                    <a:cubicBezTo>
                      <a:pt x="5" y="0"/>
                      <a:pt x="4" y="0"/>
                      <a:pt x="2"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8" name="Freeform 43"/>
              <p:cNvSpPr>
                <a:spLocks noEditPoints="1"/>
              </p:cNvSpPr>
              <p:nvPr/>
            </p:nvSpPr>
            <p:spPr bwMode="auto">
              <a:xfrm>
                <a:off x="2662238" y="1557338"/>
                <a:ext cx="39688" cy="36513"/>
              </a:xfrm>
              <a:custGeom>
                <a:avLst/>
                <a:gdLst>
                  <a:gd name="T0" fmla="*/ 5 w 14"/>
                  <a:gd name="T1" fmla="*/ 5 h 13"/>
                  <a:gd name="T2" fmla="*/ 7 w 14"/>
                  <a:gd name="T3" fmla="*/ 4 h 13"/>
                  <a:gd name="T4" fmla="*/ 7 w 14"/>
                  <a:gd name="T5" fmla="*/ 4 h 13"/>
                  <a:gd name="T6" fmla="*/ 9 w 14"/>
                  <a:gd name="T7" fmla="*/ 5 h 13"/>
                  <a:gd name="T8" fmla="*/ 10 w 14"/>
                  <a:gd name="T9" fmla="*/ 6 h 13"/>
                  <a:gd name="T10" fmla="*/ 9 w 14"/>
                  <a:gd name="T11" fmla="*/ 7 h 13"/>
                  <a:gd name="T12" fmla="*/ 7 w 14"/>
                  <a:gd name="T13" fmla="*/ 9 h 13"/>
                  <a:gd name="T14" fmla="*/ 7 w 14"/>
                  <a:gd name="T15" fmla="*/ 9 h 13"/>
                  <a:gd name="T16" fmla="*/ 4 w 14"/>
                  <a:gd name="T17" fmla="*/ 6 h 13"/>
                  <a:gd name="T18" fmla="*/ 5 w 14"/>
                  <a:gd name="T19" fmla="*/ 6 h 13"/>
                  <a:gd name="T20" fmla="*/ 3 w 14"/>
                  <a:gd name="T21" fmla="*/ 6 h 13"/>
                  <a:gd name="T22" fmla="*/ 5 w 14"/>
                  <a:gd name="T23" fmla="*/ 6 h 13"/>
                  <a:gd name="T24" fmla="*/ 5 w 14"/>
                  <a:gd name="T25" fmla="*/ 5 h 13"/>
                  <a:gd name="T26" fmla="*/ 7 w 14"/>
                  <a:gd name="T27" fmla="*/ 0 h 13"/>
                  <a:gd name="T28" fmla="*/ 3 w 14"/>
                  <a:gd name="T29" fmla="*/ 1 h 13"/>
                  <a:gd name="T30" fmla="*/ 1 w 14"/>
                  <a:gd name="T31" fmla="*/ 5 h 13"/>
                  <a:gd name="T32" fmla="*/ 1 w 14"/>
                  <a:gd name="T33" fmla="*/ 5 h 13"/>
                  <a:gd name="T34" fmla="*/ 0 w 14"/>
                  <a:gd name="T35" fmla="*/ 6 h 13"/>
                  <a:gd name="T36" fmla="*/ 6 w 14"/>
                  <a:gd name="T37" fmla="*/ 13 h 13"/>
                  <a:gd name="T38" fmla="*/ 7 w 14"/>
                  <a:gd name="T39" fmla="*/ 13 h 13"/>
                  <a:gd name="T40" fmla="*/ 13 w 14"/>
                  <a:gd name="T41" fmla="*/ 7 h 13"/>
                  <a:gd name="T42" fmla="*/ 14 w 14"/>
                  <a:gd name="T43" fmla="*/ 6 h 13"/>
                  <a:gd name="T44" fmla="*/ 12 w 14"/>
                  <a:gd name="T45" fmla="*/ 3 h 13"/>
                  <a:gd name="T46" fmla="*/ 9 w 14"/>
                  <a:gd name="T47" fmla="*/ 0 h 13"/>
                  <a:gd name="T48" fmla="*/ 8 w 14"/>
                  <a:gd name="T49" fmla="*/ 0 h 13"/>
                  <a:gd name="T50" fmla="*/ 8 w 14"/>
                  <a:gd name="T51" fmla="*/ 0 h 13"/>
                  <a:gd name="T52" fmla="*/ 7 w 14"/>
                  <a:gd name="T53"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 h="13">
                    <a:moveTo>
                      <a:pt x="5" y="5"/>
                    </a:moveTo>
                    <a:cubicBezTo>
                      <a:pt x="6" y="4"/>
                      <a:pt x="6" y="4"/>
                      <a:pt x="7" y="4"/>
                    </a:cubicBezTo>
                    <a:cubicBezTo>
                      <a:pt x="7" y="4"/>
                      <a:pt x="7" y="4"/>
                      <a:pt x="7" y="4"/>
                    </a:cubicBezTo>
                    <a:cubicBezTo>
                      <a:pt x="8" y="4"/>
                      <a:pt x="9" y="5"/>
                      <a:pt x="9" y="5"/>
                    </a:cubicBezTo>
                    <a:cubicBezTo>
                      <a:pt x="9" y="6"/>
                      <a:pt x="10" y="6"/>
                      <a:pt x="10" y="6"/>
                    </a:cubicBezTo>
                    <a:cubicBezTo>
                      <a:pt x="9" y="7"/>
                      <a:pt x="9" y="7"/>
                      <a:pt x="9" y="7"/>
                    </a:cubicBezTo>
                    <a:cubicBezTo>
                      <a:pt x="9" y="8"/>
                      <a:pt x="8" y="9"/>
                      <a:pt x="7" y="9"/>
                    </a:cubicBezTo>
                    <a:cubicBezTo>
                      <a:pt x="7" y="9"/>
                      <a:pt x="7" y="9"/>
                      <a:pt x="7" y="9"/>
                    </a:cubicBezTo>
                    <a:cubicBezTo>
                      <a:pt x="5" y="9"/>
                      <a:pt x="4" y="8"/>
                      <a:pt x="4" y="6"/>
                    </a:cubicBezTo>
                    <a:cubicBezTo>
                      <a:pt x="5" y="6"/>
                      <a:pt x="5" y="6"/>
                      <a:pt x="5" y="6"/>
                    </a:cubicBezTo>
                    <a:cubicBezTo>
                      <a:pt x="3" y="6"/>
                      <a:pt x="3" y="6"/>
                      <a:pt x="3" y="6"/>
                    </a:cubicBezTo>
                    <a:cubicBezTo>
                      <a:pt x="5" y="6"/>
                      <a:pt x="5" y="6"/>
                      <a:pt x="5" y="6"/>
                    </a:cubicBezTo>
                    <a:cubicBezTo>
                      <a:pt x="5" y="5"/>
                      <a:pt x="5" y="5"/>
                      <a:pt x="5" y="5"/>
                    </a:cubicBezTo>
                    <a:moveTo>
                      <a:pt x="7" y="0"/>
                    </a:moveTo>
                    <a:cubicBezTo>
                      <a:pt x="6" y="0"/>
                      <a:pt x="4" y="0"/>
                      <a:pt x="3" y="1"/>
                    </a:cubicBezTo>
                    <a:cubicBezTo>
                      <a:pt x="2" y="2"/>
                      <a:pt x="1" y="3"/>
                      <a:pt x="1" y="5"/>
                    </a:cubicBezTo>
                    <a:cubicBezTo>
                      <a:pt x="1" y="5"/>
                      <a:pt x="1" y="5"/>
                      <a:pt x="1" y="5"/>
                    </a:cubicBezTo>
                    <a:cubicBezTo>
                      <a:pt x="0" y="6"/>
                      <a:pt x="0" y="6"/>
                      <a:pt x="0" y="6"/>
                    </a:cubicBezTo>
                    <a:cubicBezTo>
                      <a:pt x="0" y="9"/>
                      <a:pt x="3" y="12"/>
                      <a:pt x="6" y="13"/>
                    </a:cubicBezTo>
                    <a:cubicBezTo>
                      <a:pt x="6" y="13"/>
                      <a:pt x="7" y="13"/>
                      <a:pt x="7" y="13"/>
                    </a:cubicBezTo>
                    <a:cubicBezTo>
                      <a:pt x="10" y="13"/>
                      <a:pt x="13" y="11"/>
                      <a:pt x="13" y="7"/>
                    </a:cubicBezTo>
                    <a:cubicBezTo>
                      <a:pt x="13" y="7"/>
                      <a:pt x="14" y="7"/>
                      <a:pt x="14" y="6"/>
                    </a:cubicBezTo>
                    <a:cubicBezTo>
                      <a:pt x="14" y="5"/>
                      <a:pt x="13" y="4"/>
                      <a:pt x="12" y="3"/>
                    </a:cubicBezTo>
                    <a:cubicBezTo>
                      <a:pt x="11" y="1"/>
                      <a:pt x="10" y="1"/>
                      <a:pt x="9" y="0"/>
                    </a:cubicBezTo>
                    <a:cubicBezTo>
                      <a:pt x="9" y="0"/>
                      <a:pt x="8" y="0"/>
                      <a:pt x="8" y="0"/>
                    </a:cubicBezTo>
                    <a:cubicBezTo>
                      <a:pt x="8" y="0"/>
                      <a:pt x="8" y="0"/>
                      <a:pt x="8" y="0"/>
                    </a:cubicBezTo>
                    <a:cubicBezTo>
                      <a:pt x="7" y="0"/>
                      <a:pt x="7" y="0"/>
                      <a:pt x="7"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9" name="Freeform 44"/>
              <p:cNvSpPr>
                <a:spLocks noEditPoints="1"/>
              </p:cNvSpPr>
              <p:nvPr/>
            </p:nvSpPr>
            <p:spPr bwMode="auto">
              <a:xfrm>
                <a:off x="2900363" y="1416050"/>
                <a:ext cx="61913" cy="57150"/>
              </a:xfrm>
              <a:custGeom>
                <a:avLst/>
                <a:gdLst>
                  <a:gd name="T0" fmla="*/ 21 w 22"/>
                  <a:gd name="T1" fmla="*/ 16 h 20"/>
                  <a:gd name="T2" fmla="*/ 19 w 22"/>
                  <a:gd name="T3" fmla="*/ 17 h 20"/>
                  <a:gd name="T4" fmla="*/ 18 w 22"/>
                  <a:gd name="T5" fmla="*/ 18 h 20"/>
                  <a:gd name="T6" fmla="*/ 19 w 22"/>
                  <a:gd name="T7" fmla="*/ 20 h 20"/>
                  <a:gd name="T8" fmla="*/ 21 w 22"/>
                  <a:gd name="T9" fmla="*/ 18 h 20"/>
                  <a:gd name="T10" fmla="*/ 22 w 22"/>
                  <a:gd name="T11" fmla="*/ 16 h 20"/>
                  <a:gd name="T12" fmla="*/ 21 w 22"/>
                  <a:gd name="T13" fmla="*/ 16 h 20"/>
                  <a:gd name="T14" fmla="*/ 3 w 22"/>
                  <a:gd name="T15" fmla="*/ 6 h 20"/>
                  <a:gd name="T16" fmla="*/ 0 w 22"/>
                  <a:gd name="T17" fmla="*/ 9 h 20"/>
                  <a:gd name="T18" fmla="*/ 14 w 22"/>
                  <a:gd name="T19" fmla="*/ 19 h 20"/>
                  <a:gd name="T20" fmla="*/ 14 w 22"/>
                  <a:gd name="T21" fmla="*/ 19 h 20"/>
                  <a:gd name="T22" fmla="*/ 14 w 22"/>
                  <a:gd name="T23" fmla="*/ 18 h 20"/>
                  <a:gd name="T24" fmla="*/ 15 w 22"/>
                  <a:gd name="T25" fmla="*/ 15 h 20"/>
                  <a:gd name="T26" fmla="*/ 3 w 22"/>
                  <a:gd name="T27" fmla="*/ 6 h 20"/>
                  <a:gd name="T28" fmla="*/ 7 w 22"/>
                  <a:gd name="T29" fmla="*/ 0 h 20"/>
                  <a:gd name="T30" fmla="*/ 5 w 22"/>
                  <a:gd name="T31" fmla="*/ 3 h 20"/>
                  <a:gd name="T32" fmla="*/ 16 w 22"/>
                  <a:gd name="T33" fmla="*/ 14 h 20"/>
                  <a:gd name="T34" fmla="*/ 20 w 22"/>
                  <a:gd name="T35" fmla="*/ 12 h 20"/>
                  <a:gd name="T36" fmla="*/ 20 w 22"/>
                  <a:gd name="T37" fmla="*/ 12 h 20"/>
                  <a:gd name="T38" fmla="*/ 7 w 22"/>
                  <a:gd name="T39"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0">
                    <a:moveTo>
                      <a:pt x="21" y="16"/>
                    </a:moveTo>
                    <a:cubicBezTo>
                      <a:pt x="20" y="16"/>
                      <a:pt x="19" y="16"/>
                      <a:pt x="19" y="17"/>
                    </a:cubicBezTo>
                    <a:cubicBezTo>
                      <a:pt x="18" y="17"/>
                      <a:pt x="18" y="18"/>
                      <a:pt x="18" y="18"/>
                    </a:cubicBezTo>
                    <a:cubicBezTo>
                      <a:pt x="18" y="19"/>
                      <a:pt x="18" y="19"/>
                      <a:pt x="19" y="20"/>
                    </a:cubicBezTo>
                    <a:cubicBezTo>
                      <a:pt x="19" y="20"/>
                      <a:pt x="20" y="19"/>
                      <a:pt x="21" y="18"/>
                    </a:cubicBezTo>
                    <a:cubicBezTo>
                      <a:pt x="21" y="18"/>
                      <a:pt x="22" y="17"/>
                      <a:pt x="22" y="16"/>
                    </a:cubicBezTo>
                    <a:cubicBezTo>
                      <a:pt x="21" y="16"/>
                      <a:pt x="21" y="16"/>
                      <a:pt x="21" y="16"/>
                    </a:cubicBezTo>
                    <a:moveTo>
                      <a:pt x="3" y="6"/>
                    </a:moveTo>
                    <a:cubicBezTo>
                      <a:pt x="2" y="7"/>
                      <a:pt x="1" y="8"/>
                      <a:pt x="0" y="9"/>
                    </a:cubicBezTo>
                    <a:cubicBezTo>
                      <a:pt x="14" y="19"/>
                      <a:pt x="14" y="19"/>
                      <a:pt x="14" y="19"/>
                    </a:cubicBezTo>
                    <a:cubicBezTo>
                      <a:pt x="14" y="19"/>
                      <a:pt x="14" y="19"/>
                      <a:pt x="14" y="19"/>
                    </a:cubicBezTo>
                    <a:cubicBezTo>
                      <a:pt x="14" y="19"/>
                      <a:pt x="14" y="19"/>
                      <a:pt x="14" y="18"/>
                    </a:cubicBezTo>
                    <a:cubicBezTo>
                      <a:pt x="14" y="17"/>
                      <a:pt x="14" y="16"/>
                      <a:pt x="15" y="15"/>
                    </a:cubicBezTo>
                    <a:cubicBezTo>
                      <a:pt x="3" y="6"/>
                      <a:pt x="3" y="6"/>
                      <a:pt x="3" y="6"/>
                    </a:cubicBezTo>
                    <a:moveTo>
                      <a:pt x="7" y="0"/>
                    </a:moveTo>
                    <a:cubicBezTo>
                      <a:pt x="7" y="1"/>
                      <a:pt x="6" y="2"/>
                      <a:pt x="5" y="3"/>
                    </a:cubicBezTo>
                    <a:cubicBezTo>
                      <a:pt x="16" y="14"/>
                      <a:pt x="16" y="14"/>
                      <a:pt x="16" y="14"/>
                    </a:cubicBezTo>
                    <a:cubicBezTo>
                      <a:pt x="17" y="13"/>
                      <a:pt x="19" y="12"/>
                      <a:pt x="20" y="12"/>
                    </a:cubicBezTo>
                    <a:cubicBezTo>
                      <a:pt x="20" y="12"/>
                      <a:pt x="20" y="12"/>
                      <a:pt x="20" y="12"/>
                    </a:cubicBezTo>
                    <a:cubicBezTo>
                      <a:pt x="7" y="0"/>
                      <a:pt x="7" y="0"/>
                      <a:pt x="7"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0" name="Freeform 45"/>
              <p:cNvSpPr>
                <a:spLocks noEditPoints="1"/>
              </p:cNvSpPr>
              <p:nvPr/>
            </p:nvSpPr>
            <p:spPr bwMode="auto">
              <a:xfrm>
                <a:off x="2940051" y="1450975"/>
                <a:ext cx="36513" cy="36513"/>
              </a:xfrm>
              <a:custGeom>
                <a:avLst/>
                <a:gdLst>
                  <a:gd name="T0" fmla="*/ 8 w 13"/>
                  <a:gd name="T1" fmla="*/ 4 h 13"/>
                  <a:gd name="T2" fmla="*/ 9 w 13"/>
                  <a:gd name="T3" fmla="*/ 3 h 13"/>
                  <a:gd name="T4" fmla="*/ 8 w 13"/>
                  <a:gd name="T5" fmla="*/ 4 h 13"/>
                  <a:gd name="T6" fmla="*/ 9 w 13"/>
                  <a:gd name="T7" fmla="*/ 6 h 13"/>
                  <a:gd name="T8" fmla="*/ 8 w 13"/>
                  <a:gd name="T9" fmla="*/ 8 h 13"/>
                  <a:gd name="T10" fmla="*/ 7 w 13"/>
                  <a:gd name="T11" fmla="*/ 9 h 13"/>
                  <a:gd name="T12" fmla="*/ 5 w 13"/>
                  <a:gd name="T13" fmla="*/ 8 h 13"/>
                  <a:gd name="T14" fmla="*/ 5 w 13"/>
                  <a:gd name="T15" fmla="*/ 8 h 13"/>
                  <a:gd name="T16" fmla="*/ 4 w 13"/>
                  <a:gd name="T17" fmla="*/ 6 h 13"/>
                  <a:gd name="T18" fmla="*/ 5 w 13"/>
                  <a:gd name="T19" fmla="*/ 5 h 13"/>
                  <a:gd name="T20" fmla="*/ 7 w 13"/>
                  <a:gd name="T21" fmla="*/ 4 h 13"/>
                  <a:gd name="T22" fmla="*/ 8 w 13"/>
                  <a:gd name="T23" fmla="*/ 4 h 13"/>
                  <a:gd name="T24" fmla="*/ 8 w 13"/>
                  <a:gd name="T25" fmla="*/ 4 h 13"/>
                  <a:gd name="T26" fmla="*/ 7 w 13"/>
                  <a:gd name="T27" fmla="*/ 0 h 13"/>
                  <a:gd name="T28" fmla="*/ 7 w 13"/>
                  <a:gd name="T29" fmla="*/ 0 h 13"/>
                  <a:gd name="T30" fmla="*/ 6 w 13"/>
                  <a:gd name="T31" fmla="*/ 0 h 13"/>
                  <a:gd name="T32" fmla="*/ 2 w 13"/>
                  <a:gd name="T33" fmla="*/ 2 h 13"/>
                  <a:gd name="T34" fmla="*/ 2 w 13"/>
                  <a:gd name="T35" fmla="*/ 2 h 13"/>
                  <a:gd name="T36" fmla="*/ 1 w 13"/>
                  <a:gd name="T37" fmla="*/ 3 h 13"/>
                  <a:gd name="T38" fmla="*/ 0 w 13"/>
                  <a:gd name="T39" fmla="*/ 6 h 13"/>
                  <a:gd name="T40" fmla="*/ 0 w 13"/>
                  <a:gd name="T41" fmla="*/ 7 h 13"/>
                  <a:gd name="T42" fmla="*/ 2 w 13"/>
                  <a:gd name="T43" fmla="*/ 11 h 13"/>
                  <a:gd name="T44" fmla="*/ 7 w 13"/>
                  <a:gd name="T45" fmla="*/ 13 h 13"/>
                  <a:gd name="T46" fmla="*/ 7 w 13"/>
                  <a:gd name="T47" fmla="*/ 13 h 13"/>
                  <a:gd name="T48" fmla="*/ 7 w 13"/>
                  <a:gd name="T49" fmla="*/ 13 h 13"/>
                  <a:gd name="T50" fmla="*/ 12 w 13"/>
                  <a:gd name="T51" fmla="*/ 11 h 13"/>
                  <a:gd name="T52" fmla="*/ 13 w 13"/>
                  <a:gd name="T53" fmla="*/ 6 h 13"/>
                  <a:gd name="T54" fmla="*/ 11 w 13"/>
                  <a:gd name="T55" fmla="*/ 1 h 13"/>
                  <a:gd name="T56" fmla="*/ 11 w 13"/>
                  <a:gd name="T57" fmla="*/ 1 h 13"/>
                  <a:gd name="T58" fmla="*/ 7 w 13"/>
                  <a:gd name="T59"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 h="13">
                    <a:moveTo>
                      <a:pt x="8" y="4"/>
                    </a:moveTo>
                    <a:cubicBezTo>
                      <a:pt x="9" y="3"/>
                      <a:pt x="9" y="3"/>
                      <a:pt x="9" y="3"/>
                    </a:cubicBezTo>
                    <a:cubicBezTo>
                      <a:pt x="8" y="4"/>
                      <a:pt x="8" y="4"/>
                      <a:pt x="8" y="4"/>
                    </a:cubicBezTo>
                    <a:cubicBezTo>
                      <a:pt x="9" y="5"/>
                      <a:pt x="9" y="6"/>
                      <a:pt x="9" y="6"/>
                    </a:cubicBezTo>
                    <a:cubicBezTo>
                      <a:pt x="9" y="7"/>
                      <a:pt x="9" y="8"/>
                      <a:pt x="8" y="8"/>
                    </a:cubicBezTo>
                    <a:cubicBezTo>
                      <a:pt x="8" y="9"/>
                      <a:pt x="7" y="9"/>
                      <a:pt x="7" y="9"/>
                    </a:cubicBezTo>
                    <a:cubicBezTo>
                      <a:pt x="6" y="9"/>
                      <a:pt x="5" y="9"/>
                      <a:pt x="5" y="8"/>
                    </a:cubicBezTo>
                    <a:cubicBezTo>
                      <a:pt x="5" y="8"/>
                      <a:pt x="5" y="8"/>
                      <a:pt x="5" y="8"/>
                    </a:cubicBezTo>
                    <a:cubicBezTo>
                      <a:pt x="4" y="7"/>
                      <a:pt x="4" y="7"/>
                      <a:pt x="4" y="6"/>
                    </a:cubicBezTo>
                    <a:cubicBezTo>
                      <a:pt x="4" y="6"/>
                      <a:pt x="4" y="5"/>
                      <a:pt x="5" y="5"/>
                    </a:cubicBezTo>
                    <a:cubicBezTo>
                      <a:pt x="5" y="4"/>
                      <a:pt x="6" y="4"/>
                      <a:pt x="7" y="4"/>
                    </a:cubicBezTo>
                    <a:cubicBezTo>
                      <a:pt x="7" y="4"/>
                      <a:pt x="7" y="4"/>
                      <a:pt x="8" y="4"/>
                    </a:cubicBezTo>
                    <a:cubicBezTo>
                      <a:pt x="8" y="4"/>
                      <a:pt x="8" y="4"/>
                      <a:pt x="8" y="4"/>
                    </a:cubicBezTo>
                    <a:moveTo>
                      <a:pt x="7" y="0"/>
                    </a:moveTo>
                    <a:cubicBezTo>
                      <a:pt x="7" y="0"/>
                      <a:pt x="7" y="0"/>
                      <a:pt x="7" y="0"/>
                    </a:cubicBezTo>
                    <a:cubicBezTo>
                      <a:pt x="6" y="0"/>
                      <a:pt x="6" y="0"/>
                      <a:pt x="6" y="0"/>
                    </a:cubicBezTo>
                    <a:cubicBezTo>
                      <a:pt x="5" y="0"/>
                      <a:pt x="3" y="1"/>
                      <a:pt x="2" y="2"/>
                    </a:cubicBezTo>
                    <a:cubicBezTo>
                      <a:pt x="2" y="2"/>
                      <a:pt x="2" y="2"/>
                      <a:pt x="2" y="2"/>
                    </a:cubicBezTo>
                    <a:cubicBezTo>
                      <a:pt x="1" y="2"/>
                      <a:pt x="1" y="3"/>
                      <a:pt x="1" y="3"/>
                    </a:cubicBezTo>
                    <a:cubicBezTo>
                      <a:pt x="0" y="4"/>
                      <a:pt x="0" y="5"/>
                      <a:pt x="0" y="6"/>
                    </a:cubicBezTo>
                    <a:cubicBezTo>
                      <a:pt x="0" y="7"/>
                      <a:pt x="0" y="7"/>
                      <a:pt x="0" y="7"/>
                    </a:cubicBezTo>
                    <a:cubicBezTo>
                      <a:pt x="0" y="9"/>
                      <a:pt x="1" y="10"/>
                      <a:pt x="2" y="11"/>
                    </a:cubicBezTo>
                    <a:cubicBezTo>
                      <a:pt x="4" y="12"/>
                      <a:pt x="5" y="13"/>
                      <a:pt x="7" y="13"/>
                    </a:cubicBezTo>
                    <a:cubicBezTo>
                      <a:pt x="7" y="13"/>
                      <a:pt x="7" y="13"/>
                      <a:pt x="7" y="13"/>
                    </a:cubicBezTo>
                    <a:cubicBezTo>
                      <a:pt x="7" y="13"/>
                      <a:pt x="7" y="13"/>
                      <a:pt x="7" y="13"/>
                    </a:cubicBezTo>
                    <a:cubicBezTo>
                      <a:pt x="8" y="13"/>
                      <a:pt x="10" y="12"/>
                      <a:pt x="12" y="11"/>
                    </a:cubicBezTo>
                    <a:cubicBezTo>
                      <a:pt x="13" y="9"/>
                      <a:pt x="13" y="8"/>
                      <a:pt x="13" y="6"/>
                    </a:cubicBezTo>
                    <a:cubicBezTo>
                      <a:pt x="13" y="5"/>
                      <a:pt x="12" y="3"/>
                      <a:pt x="11" y="1"/>
                    </a:cubicBezTo>
                    <a:cubicBezTo>
                      <a:pt x="11" y="1"/>
                      <a:pt x="11" y="1"/>
                      <a:pt x="11" y="1"/>
                    </a:cubicBezTo>
                    <a:cubicBezTo>
                      <a:pt x="9" y="0"/>
                      <a:pt x="8" y="0"/>
                      <a:pt x="7"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1" name="Freeform 46"/>
              <p:cNvSpPr>
                <a:spLocks noEditPoints="1"/>
              </p:cNvSpPr>
              <p:nvPr/>
            </p:nvSpPr>
            <p:spPr bwMode="auto">
              <a:xfrm>
                <a:off x="2614613" y="1031875"/>
                <a:ext cx="42863" cy="65088"/>
              </a:xfrm>
              <a:custGeom>
                <a:avLst/>
                <a:gdLst>
                  <a:gd name="T0" fmla="*/ 10 w 15"/>
                  <a:gd name="T1" fmla="*/ 11 h 23"/>
                  <a:gd name="T2" fmla="*/ 6 w 15"/>
                  <a:gd name="T3" fmla="*/ 13 h 23"/>
                  <a:gd name="T4" fmla="*/ 11 w 15"/>
                  <a:gd name="T5" fmla="*/ 22 h 23"/>
                  <a:gd name="T6" fmla="*/ 13 w 15"/>
                  <a:gd name="T7" fmla="*/ 23 h 23"/>
                  <a:gd name="T8" fmla="*/ 13 w 15"/>
                  <a:gd name="T9" fmla="*/ 23 h 23"/>
                  <a:gd name="T10" fmla="*/ 14 w 15"/>
                  <a:gd name="T11" fmla="*/ 20 h 23"/>
                  <a:gd name="T12" fmla="*/ 10 w 15"/>
                  <a:gd name="T13" fmla="*/ 11 h 23"/>
                  <a:gd name="T14" fmla="*/ 6 w 15"/>
                  <a:gd name="T15" fmla="*/ 4 h 23"/>
                  <a:gd name="T16" fmla="*/ 2 w 15"/>
                  <a:gd name="T17" fmla="*/ 5 h 23"/>
                  <a:gd name="T18" fmla="*/ 4 w 15"/>
                  <a:gd name="T19" fmla="*/ 9 h 23"/>
                  <a:gd name="T20" fmla="*/ 8 w 15"/>
                  <a:gd name="T21" fmla="*/ 8 h 23"/>
                  <a:gd name="T22" fmla="*/ 6 w 15"/>
                  <a:gd name="T23" fmla="*/ 4 h 23"/>
                  <a:gd name="T24" fmla="*/ 2 w 15"/>
                  <a:gd name="T25" fmla="*/ 0 h 23"/>
                  <a:gd name="T26" fmla="*/ 1 w 15"/>
                  <a:gd name="T27" fmla="*/ 0 h 23"/>
                  <a:gd name="T28" fmla="*/ 0 w 15"/>
                  <a:gd name="T29" fmla="*/ 2 h 23"/>
                  <a:gd name="T30" fmla="*/ 4 w 15"/>
                  <a:gd name="T31" fmla="*/ 0 h 23"/>
                  <a:gd name="T32" fmla="*/ 2 w 15"/>
                  <a:gd name="T33"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 h="23">
                    <a:moveTo>
                      <a:pt x="10" y="11"/>
                    </a:moveTo>
                    <a:cubicBezTo>
                      <a:pt x="8" y="12"/>
                      <a:pt x="7" y="12"/>
                      <a:pt x="6" y="13"/>
                    </a:cubicBezTo>
                    <a:cubicBezTo>
                      <a:pt x="11" y="22"/>
                      <a:pt x="11" y="22"/>
                      <a:pt x="11" y="22"/>
                    </a:cubicBezTo>
                    <a:cubicBezTo>
                      <a:pt x="11" y="23"/>
                      <a:pt x="12" y="23"/>
                      <a:pt x="13" y="23"/>
                    </a:cubicBezTo>
                    <a:cubicBezTo>
                      <a:pt x="13" y="23"/>
                      <a:pt x="13" y="23"/>
                      <a:pt x="13" y="23"/>
                    </a:cubicBezTo>
                    <a:cubicBezTo>
                      <a:pt x="14" y="23"/>
                      <a:pt x="15" y="21"/>
                      <a:pt x="14" y="20"/>
                    </a:cubicBezTo>
                    <a:cubicBezTo>
                      <a:pt x="10" y="11"/>
                      <a:pt x="10" y="11"/>
                      <a:pt x="10" y="11"/>
                    </a:cubicBezTo>
                    <a:moveTo>
                      <a:pt x="6" y="4"/>
                    </a:moveTo>
                    <a:cubicBezTo>
                      <a:pt x="2" y="5"/>
                      <a:pt x="2" y="5"/>
                      <a:pt x="2" y="5"/>
                    </a:cubicBezTo>
                    <a:cubicBezTo>
                      <a:pt x="4" y="9"/>
                      <a:pt x="4" y="9"/>
                      <a:pt x="4" y="9"/>
                    </a:cubicBezTo>
                    <a:cubicBezTo>
                      <a:pt x="5" y="9"/>
                      <a:pt x="7" y="8"/>
                      <a:pt x="8" y="8"/>
                    </a:cubicBezTo>
                    <a:cubicBezTo>
                      <a:pt x="6" y="4"/>
                      <a:pt x="6" y="4"/>
                      <a:pt x="6" y="4"/>
                    </a:cubicBezTo>
                    <a:moveTo>
                      <a:pt x="2" y="0"/>
                    </a:moveTo>
                    <a:cubicBezTo>
                      <a:pt x="2" y="0"/>
                      <a:pt x="2" y="0"/>
                      <a:pt x="1" y="0"/>
                    </a:cubicBezTo>
                    <a:cubicBezTo>
                      <a:pt x="1" y="0"/>
                      <a:pt x="0" y="1"/>
                      <a:pt x="0" y="2"/>
                    </a:cubicBezTo>
                    <a:cubicBezTo>
                      <a:pt x="4" y="0"/>
                      <a:pt x="4" y="0"/>
                      <a:pt x="4" y="0"/>
                    </a:cubicBezTo>
                    <a:cubicBezTo>
                      <a:pt x="4" y="0"/>
                      <a:pt x="3" y="0"/>
                      <a:pt x="2"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2" name="Freeform 47"/>
              <p:cNvSpPr>
                <a:spLocks noEditPoints="1"/>
              </p:cNvSpPr>
              <p:nvPr/>
            </p:nvSpPr>
            <p:spPr bwMode="auto">
              <a:xfrm>
                <a:off x="2587626" y="1008063"/>
                <a:ext cx="63500" cy="47625"/>
              </a:xfrm>
              <a:custGeom>
                <a:avLst/>
                <a:gdLst>
                  <a:gd name="T0" fmla="*/ 4 w 23"/>
                  <a:gd name="T1" fmla="*/ 12 h 17"/>
                  <a:gd name="T2" fmla="*/ 4 w 23"/>
                  <a:gd name="T3" fmla="*/ 12 h 17"/>
                  <a:gd name="T4" fmla="*/ 5 w 23"/>
                  <a:gd name="T5" fmla="*/ 10 h 17"/>
                  <a:gd name="T6" fmla="*/ 16 w 23"/>
                  <a:gd name="T7" fmla="*/ 5 h 17"/>
                  <a:gd name="T8" fmla="*/ 17 w 23"/>
                  <a:gd name="T9" fmla="*/ 4 h 17"/>
                  <a:gd name="T10" fmla="*/ 19 w 23"/>
                  <a:gd name="T11" fmla="*/ 5 h 17"/>
                  <a:gd name="T12" fmla="*/ 19 w 23"/>
                  <a:gd name="T13" fmla="*/ 6 h 17"/>
                  <a:gd name="T14" fmla="*/ 18 w 23"/>
                  <a:gd name="T15" fmla="*/ 7 h 17"/>
                  <a:gd name="T16" fmla="*/ 14 w 23"/>
                  <a:gd name="T17" fmla="*/ 9 h 17"/>
                  <a:gd name="T18" fmla="*/ 10 w 23"/>
                  <a:gd name="T19" fmla="*/ 11 h 17"/>
                  <a:gd name="T20" fmla="*/ 6 w 23"/>
                  <a:gd name="T21" fmla="*/ 13 h 17"/>
                  <a:gd name="T22" fmla="*/ 6 w 23"/>
                  <a:gd name="T23" fmla="*/ 13 h 17"/>
                  <a:gd name="T24" fmla="*/ 5 w 23"/>
                  <a:gd name="T25" fmla="*/ 13 h 17"/>
                  <a:gd name="T26" fmla="*/ 4 w 23"/>
                  <a:gd name="T27" fmla="*/ 12 h 17"/>
                  <a:gd name="T28" fmla="*/ 4 w 23"/>
                  <a:gd name="T29" fmla="*/ 12 h 17"/>
                  <a:gd name="T30" fmla="*/ 17 w 23"/>
                  <a:gd name="T31" fmla="*/ 0 h 17"/>
                  <a:gd name="T32" fmla="*/ 17 w 23"/>
                  <a:gd name="T33" fmla="*/ 0 h 17"/>
                  <a:gd name="T34" fmla="*/ 15 w 23"/>
                  <a:gd name="T35" fmla="*/ 1 h 17"/>
                  <a:gd name="T36" fmla="*/ 3 w 23"/>
                  <a:gd name="T37" fmla="*/ 7 h 17"/>
                  <a:gd name="T38" fmla="*/ 0 w 23"/>
                  <a:gd name="T39" fmla="*/ 12 h 17"/>
                  <a:gd name="T40" fmla="*/ 0 w 23"/>
                  <a:gd name="T41" fmla="*/ 14 h 17"/>
                  <a:gd name="T42" fmla="*/ 2 w 23"/>
                  <a:gd name="T43" fmla="*/ 13 h 17"/>
                  <a:gd name="T44" fmla="*/ 4 w 23"/>
                  <a:gd name="T45" fmla="*/ 12 h 17"/>
                  <a:gd name="T46" fmla="*/ 2 w 23"/>
                  <a:gd name="T47" fmla="*/ 13 h 17"/>
                  <a:gd name="T48" fmla="*/ 0 w 23"/>
                  <a:gd name="T49" fmla="*/ 14 h 17"/>
                  <a:gd name="T50" fmla="*/ 5 w 23"/>
                  <a:gd name="T51" fmla="*/ 17 h 17"/>
                  <a:gd name="T52" fmla="*/ 5 w 23"/>
                  <a:gd name="T53" fmla="*/ 17 h 17"/>
                  <a:gd name="T54" fmla="*/ 5 w 23"/>
                  <a:gd name="T55" fmla="*/ 17 h 17"/>
                  <a:gd name="T56" fmla="*/ 8 w 23"/>
                  <a:gd name="T57" fmla="*/ 17 h 17"/>
                  <a:gd name="T58" fmla="*/ 8 w 23"/>
                  <a:gd name="T59" fmla="*/ 17 h 17"/>
                  <a:gd name="T60" fmla="*/ 12 w 23"/>
                  <a:gd name="T61" fmla="*/ 14 h 17"/>
                  <a:gd name="T62" fmla="*/ 16 w 23"/>
                  <a:gd name="T63" fmla="*/ 13 h 17"/>
                  <a:gd name="T64" fmla="*/ 20 w 23"/>
                  <a:gd name="T65" fmla="*/ 11 h 17"/>
                  <a:gd name="T66" fmla="*/ 23 w 23"/>
                  <a:gd name="T67" fmla="*/ 6 h 17"/>
                  <a:gd name="T68" fmla="*/ 22 w 23"/>
                  <a:gd name="T69" fmla="*/ 4 h 17"/>
                  <a:gd name="T70" fmla="*/ 17 w 23"/>
                  <a:gd name="T7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3" h="17">
                    <a:moveTo>
                      <a:pt x="4" y="12"/>
                    </a:moveTo>
                    <a:cubicBezTo>
                      <a:pt x="4" y="12"/>
                      <a:pt x="4" y="12"/>
                      <a:pt x="4" y="12"/>
                    </a:cubicBezTo>
                    <a:cubicBezTo>
                      <a:pt x="4" y="11"/>
                      <a:pt x="4" y="11"/>
                      <a:pt x="5" y="10"/>
                    </a:cubicBezTo>
                    <a:cubicBezTo>
                      <a:pt x="16" y="5"/>
                      <a:pt x="16" y="5"/>
                      <a:pt x="16" y="5"/>
                    </a:cubicBezTo>
                    <a:cubicBezTo>
                      <a:pt x="17" y="4"/>
                      <a:pt x="17" y="4"/>
                      <a:pt x="17" y="4"/>
                    </a:cubicBezTo>
                    <a:cubicBezTo>
                      <a:pt x="18" y="4"/>
                      <a:pt x="18" y="5"/>
                      <a:pt x="19" y="5"/>
                    </a:cubicBezTo>
                    <a:cubicBezTo>
                      <a:pt x="19" y="6"/>
                      <a:pt x="19" y="6"/>
                      <a:pt x="19" y="6"/>
                    </a:cubicBezTo>
                    <a:cubicBezTo>
                      <a:pt x="19" y="7"/>
                      <a:pt x="18" y="7"/>
                      <a:pt x="18" y="7"/>
                    </a:cubicBezTo>
                    <a:cubicBezTo>
                      <a:pt x="14" y="9"/>
                      <a:pt x="14" y="9"/>
                      <a:pt x="14" y="9"/>
                    </a:cubicBezTo>
                    <a:cubicBezTo>
                      <a:pt x="10" y="11"/>
                      <a:pt x="10" y="11"/>
                      <a:pt x="10" y="11"/>
                    </a:cubicBezTo>
                    <a:cubicBezTo>
                      <a:pt x="6" y="13"/>
                      <a:pt x="6" y="13"/>
                      <a:pt x="6" y="13"/>
                    </a:cubicBezTo>
                    <a:cubicBezTo>
                      <a:pt x="6" y="13"/>
                      <a:pt x="6" y="13"/>
                      <a:pt x="6" y="13"/>
                    </a:cubicBezTo>
                    <a:cubicBezTo>
                      <a:pt x="5" y="13"/>
                      <a:pt x="5" y="13"/>
                      <a:pt x="5" y="13"/>
                    </a:cubicBezTo>
                    <a:cubicBezTo>
                      <a:pt x="5" y="13"/>
                      <a:pt x="4" y="13"/>
                      <a:pt x="4" y="12"/>
                    </a:cubicBezTo>
                    <a:cubicBezTo>
                      <a:pt x="4" y="12"/>
                      <a:pt x="4" y="12"/>
                      <a:pt x="4" y="12"/>
                    </a:cubicBezTo>
                    <a:moveTo>
                      <a:pt x="17" y="0"/>
                    </a:moveTo>
                    <a:cubicBezTo>
                      <a:pt x="17" y="0"/>
                      <a:pt x="17" y="0"/>
                      <a:pt x="17" y="0"/>
                    </a:cubicBezTo>
                    <a:cubicBezTo>
                      <a:pt x="16" y="0"/>
                      <a:pt x="15" y="1"/>
                      <a:pt x="15" y="1"/>
                    </a:cubicBezTo>
                    <a:cubicBezTo>
                      <a:pt x="3" y="7"/>
                      <a:pt x="3" y="7"/>
                      <a:pt x="3" y="7"/>
                    </a:cubicBezTo>
                    <a:cubicBezTo>
                      <a:pt x="1" y="8"/>
                      <a:pt x="0" y="10"/>
                      <a:pt x="0" y="12"/>
                    </a:cubicBezTo>
                    <a:cubicBezTo>
                      <a:pt x="0" y="12"/>
                      <a:pt x="0" y="13"/>
                      <a:pt x="0" y="14"/>
                    </a:cubicBezTo>
                    <a:cubicBezTo>
                      <a:pt x="2" y="13"/>
                      <a:pt x="2" y="13"/>
                      <a:pt x="2" y="13"/>
                    </a:cubicBezTo>
                    <a:cubicBezTo>
                      <a:pt x="4" y="12"/>
                      <a:pt x="4" y="12"/>
                      <a:pt x="4" y="12"/>
                    </a:cubicBezTo>
                    <a:cubicBezTo>
                      <a:pt x="2" y="13"/>
                      <a:pt x="2" y="13"/>
                      <a:pt x="2" y="13"/>
                    </a:cubicBezTo>
                    <a:cubicBezTo>
                      <a:pt x="0" y="14"/>
                      <a:pt x="0" y="14"/>
                      <a:pt x="0" y="14"/>
                    </a:cubicBezTo>
                    <a:cubicBezTo>
                      <a:pt x="1" y="16"/>
                      <a:pt x="3" y="17"/>
                      <a:pt x="5" y="17"/>
                    </a:cubicBezTo>
                    <a:cubicBezTo>
                      <a:pt x="5" y="17"/>
                      <a:pt x="5" y="17"/>
                      <a:pt x="5" y="17"/>
                    </a:cubicBezTo>
                    <a:cubicBezTo>
                      <a:pt x="5" y="17"/>
                      <a:pt x="5" y="17"/>
                      <a:pt x="5" y="17"/>
                    </a:cubicBezTo>
                    <a:cubicBezTo>
                      <a:pt x="6" y="17"/>
                      <a:pt x="7" y="17"/>
                      <a:pt x="8" y="17"/>
                    </a:cubicBezTo>
                    <a:cubicBezTo>
                      <a:pt x="8" y="17"/>
                      <a:pt x="8" y="17"/>
                      <a:pt x="8" y="17"/>
                    </a:cubicBezTo>
                    <a:cubicBezTo>
                      <a:pt x="12" y="14"/>
                      <a:pt x="12" y="14"/>
                      <a:pt x="12" y="14"/>
                    </a:cubicBezTo>
                    <a:cubicBezTo>
                      <a:pt x="16" y="13"/>
                      <a:pt x="16" y="13"/>
                      <a:pt x="16" y="13"/>
                    </a:cubicBezTo>
                    <a:cubicBezTo>
                      <a:pt x="20" y="11"/>
                      <a:pt x="20" y="11"/>
                      <a:pt x="20" y="11"/>
                    </a:cubicBezTo>
                    <a:cubicBezTo>
                      <a:pt x="21" y="10"/>
                      <a:pt x="23" y="8"/>
                      <a:pt x="23" y="6"/>
                    </a:cubicBezTo>
                    <a:cubicBezTo>
                      <a:pt x="23" y="5"/>
                      <a:pt x="22" y="4"/>
                      <a:pt x="22" y="4"/>
                    </a:cubicBezTo>
                    <a:cubicBezTo>
                      <a:pt x="21" y="2"/>
                      <a:pt x="19" y="0"/>
                      <a:pt x="17"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3" name="Freeform 48"/>
              <p:cNvSpPr>
                <a:spLocks noEditPoints="1"/>
              </p:cNvSpPr>
              <p:nvPr/>
            </p:nvSpPr>
            <p:spPr bwMode="auto">
              <a:xfrm>
                <a:off x="2486026" y="1035050"/>
                <a:ext cx="482600" cy="482600"/>
              </a:xfrm>
              <a:custGeom>
                <a:avLst/>
                <a:gdLst>
                  <a:gd name="T0" fmla="*/ 9 w 172"/>
                  <a:gd name="T1" fmla="*/ 49 h 172"/>
                  <a:gd name="T2" fmla="*/ 6 w 172"/>
                  <a:gd name="T3" fmla="*/ 116 h 172"/>
                  <a:gd name="T4" fmla="*/ 10 w 172"/>
                  <a:gd name="T5" fmla="*/ 115 h 172"/>
                  <a:gd name="T6" fmla="*/ 15 w 172"/>
                  <a:gd name="T7" fmla="*/ 45 h 172"/>
                  <a:gd name="T8" fmla="*/ 18 w 172"/>
                  <a:gd name="T9" fmla="*/ 41 h 172"/>
                  <a:gd name="T10" fmla="*/ 17 w 172"/>
                  <a:gd name="T11" fmla="*/ 41 h 172"/>
                  <a:gd name="T12" fmla="*/ 18 w 172"/>
                  <a:gd name="T13" fmla="*/ 42 h 172"/>
                  <a:gd name="T14" fmla="*/ 18 w 172"/>
                  <a:gd name="T15" fmla="*/ 41 h 172"/>
                  <a:gd name="T16" fmla="*/ 18 w 172"/>
                  <a:gd name="T17" fmla="*/ 35 h 172"/>
                  <a:gd name="T18" fmla="*/ 26 w 172"/>
                  <a:gd name="T19" fmla="*/ 25 h 172"/>
                  <a:gd name="T20" fmla="*/ 121 w 172"/>
                  <a:gd name="T21" fmla="*/ 12 h 172"/>
                  <a:gd name="T22" fmla="*/ 168 w 172"/>
                  <a:gd name="T23" fmla="*/ 86 h 172"/>
                  <a:gd name="T24" fmla="*/ 86 w 172"/>
                  <a:gd name="T25" fmla="*/ 168 h 172"/>
                  <a:gd name="T26" fmla="*/ 8 w 172"/>
                  <a:gd name="T27" fmla="*/ 115 h 172"/>
                  <a:gd name="T28" fmla="*/ 68 w 172"/>
                  <a:gd name="T29" fmla="*/ 170 h 172"/>
                  <a:gd name="T30" fmla="*/ 75 w 172"/>
                  <a:gd name="T31" fmla="*/ 171 h 172"/>
                  <a:gd name="T32" fmla="*/ 86 w 172"/>
                  <a:gd name="T33" fmla="*/ 172 h 172"/>
                  <a:gd name="T34" fmla="*/ 116 w 172"/>
                  <a:gd name="T35" fmla="*/ 166 h 172"/>
                  <a:gd name="T36" fmla="*/ 151 w 172"/>
                  <a:gd name="T37" fmla="*/ 142 h 172"/>
                  <a:gd name="T38" fmla="*/ 155 w 172"/>
                  <a:gd name="T39" fmla="*/ 136 h 172"/>
                  <a:gd name="T40" fmla="*/ 166 w 172"/>
                  <a:gd name="T41" fmla="*/ 56 h 172"/>
                  <a:gd name="T42" fmla="*/ 122 w 172"/>
                  <a:gd name="T43" fmla="*/ 12 h 172"/>
                  <a:gd name="T44" fmla="*/ 117 w 172"/>
                  <a:gd name="T45" fmla="*/ 10 h 172"/>
                  <a:gd name="T46" fmla="*/ 118 w 172"/>
                  <a:gd name="T47" fmla="*/ 11 h 172"/>
                  <a:gd name="T48" fmla="*/ 117 w 172"/>
                  <a:gd name="T49" fmla="*/ 10 h 172"/>
                  <a:gd name="T50" fmla="*/ 112 w 172"/>
                  <a:gd name="T51" fmla="*/ 4 h 172"/>
                  <a:gd name="T52" fmla="*/ 114 w 172"/>
                  <a:gd name="T53" fmla="*/ 5 h 172"/>
                  <a:gd name="T54" fmla="*/ 86 w 172"/>
                  <a:gd name="T55" fmla="*/ 0 h 172"/>
                  <a:gd name="T56" fmla="*/ 56 w 172"/>
                  <a:gd name="T57" fmla="*/ 6 h 172"/>
                  <a:gd name="T58" fmla="*/ 50 w 172"/>
                  <a:gd name="T59" fmla="*/ 8 h 172"/>
                  <a:gd name="T60" fmla="*/ 29 w 172"/>
                  <a:gd name="T61" fmla="*/ 28 h 172"/>
                  <a:gd name="T62" fmla="*/ 56 w 172"/>
                  <a:gd name="T63" fmla="*/ 10 h 172"/>
                  <a:gd name="T64" fmla="*/ 86 w 172"/>
                  <a:gd name="T65" fmla="*/ 4 h 172"/>
                  <a:gd name="T66" fmla="*/ 95 w 172"/>
                  <a:gd name="T67" fmla="*/ 1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72" h="172">
                    <a:moveTo>
                      <a:pt x="14" y="44"/>
                    </a:moveTo>
                    <a:cubicBezTo>
                      <a:pt x="13" y="46"/>
                      <a:pt x="11" y="47"/>
                      <a:pt x="9" y="49"/>
                    </a:cubicBezTo>
                    <a:cubicBezTo>
                      <a:pt x="3" y="60"/>
                      <a:pt x="0" y="73"/>
                      <a:pt x="0" y="86"/>
                    </a:cubicBezTo>
                    <a:cubicBezTo>
                      <a:pt x="0" y="96"/>
                      <a:pt x="2" y="106"/>
                      <a:pt x="6" y="116"/>
                    </a:cubicBezTo>
                    <a:cubicBezTo>
                      <a:pt x="8" y="115"/>
                      <a:pt x="8" y="115"/>
                      <a:pt x="8" y="115"/>
                    </a:cubicBezTo>
                    <a:cubicBezTo>
                      <a:pt x="10" y="115"/>
                      <a:pt x="10" y="115"/>
                      <a:pt x="10" y="115"/>
                    </a:cubicBezTo>
                    <a:cubicBezTo>
                      <a:pt x="6" y="105"/>
                      <a:pt x="4" y="95"/>
                      <a:pt x="4" y="86"/>
                    </a:cubicBezTo>
                    <a:cubicBezTo>
                      <a:pt x="4" y="71"/>
                      <a:pt x="8" y="57"/>
                      <a:pt x="15" y="45"/>
                    </a:cubicBezTo>
                    <a:cubicBezTo>
                      <a:pt x="14" y="44"/>
                      <a:pt x="14" y="44"/>
                      <a:pt x="14" y="44"/>
                    </a:cubicBezTo>
                    <a:moveTo>
                      <a:pt x="18" y="41"/>
                    </a:moveTo>
                    <a:cubicBezTo>
                      <a:pt x="18" y="41"/>
                      <a:pt x="18" y="41"/>
                      <a:pt x="17" y="41"/>
                    </a:cubicBezTo>
                    <a:cubicBezTo>
                      <a:pt x="17" y="41"/>
                      <a:pt x="17" y="41"/>
                      <a:pt x="17" y="41"/>
                    </a:cubicBezTo>
                    <a:cubicBezTo>
                      <a:pt x="17" y="41"/>
                      <a:pt x="17" y="41"/>
                      <a:pt x="17" y="41"/>
                    </a:cubicBezTo>
                    <a:cubicBezTo>
                      <a:pt x="18" y="42"/>
                      <a:pt x="18" y="42"/>
                      <a:pt x="18" y="42"/>
                    </a:cubicBezTo>
                    <a:cubicBezTo>
                      <a:pt x="18" y="41"/>
                      <a:pt x="18" y="41"/>
                      <a:pt x="18" y="41"/>
                    </a:cubicBezTo>
                    <a:cubicBezTo>
                      <a:pt x="18" y="41"/>
                      <a:pt x="18" y="41"/>
                      <a:pt x="18" y="41"/>
                    </a:cubicBezTo>
                    <a:moveTo>
                      <a:pt x="26" y="25"/>
                    </a:moveTo>
                    <a:cubicBezTo>
                      <a:pt x="23" y="28"/>
                      <a:pt x="20" y="31"/>
                      <a:pt x="18" y="35"/>
                    </a:cubicBezTo>
                    <a:cubicBezTo>
                      <a:pt x="18" y="35"/>
                      <a:pt x="18" y="35"/>
                      <a:pt x="18" y="35"/>
                    </a:cubicBezTo>
                    <a:cubicBezTo>
                      <a:pt x="21" y="32"/>
                      <a:pt x="23" y="28"/>
                      <a:pt x="26" y="25"/>
                    </a:cubicBezTo>
                    <a:moveTo>
                      <a:pt x="122" y="12"/>
                    </a:moveTo>
                    <a:cubicBezTo>
                      <a:pt x="121" y="12"/>
                      <a:pt x="121" y="12"/>
                      <a:pt x="121" y="12"/>
                    </a:cubicBezTo>
                    <a:cubicBezTo>
                      <a:pt x="140" y="21"/>
                      <a:pt x="155" y="37"/>
                      <a:pt x="162" y="57"/>
                    </a:cubicBezTo>
                    <a:cubicBezTo>
                      <a:pt x="166" y="67"/>
                      <a:pt x="168" y="76"/>
                      <a:pt x="168" y="86"/>
                    </a:cubicBezTo>
                    <a:cubicBezTo>
                      <a:pt x="168" y="119"/>
                      <a:pt x="148" y="150"/>
                      <a:pt x="115" y="162"/>
                    </a:cubicBezTo>
                    <a:cubicBezTo>
                      <a:pt x="105" y="166"/>
                      <a:pt x="96" y="168"/>
                      <a:pt x="86" y="168"/>
                    </a:cubicBezTo>
                    <a:cubicBezTo>
                      <a:pt x="53" y="168"/>
                      <a:pt x="22" y="147"/>
                      <a:pt x="10" y="115"/>
                    </a:cubicBezTo>
                    <a:cubicBezTo>
                      <a:pt x="8" y="115"/>
                      <a:pt x="8" y="115"/>
                      <a:pt x="8" y="115"/>
                    </a:cubicBezTo>
                    <a:cubicBezTo>
                      <a:pt x="6" y="116"/>
                      <a:pt x="6" y="116"/>
                      <a:pt x="6" y="116"/>
                    </a:cubicBezTo>
                    <a:cubicBezTo>
                      <a:pt x="17" y="144"/>
                      <a:pt x="41" y="164"/>
                      <a:pt x="68" y="170"/>
                    </a:cubicBezTo>
                    <a:cubicBezTo>
                      <a:pt x="70" y="170"/>
                      <a:pt x="71" y="170"/>
                      <a:pt x="72" y="170"/>
                    </a:cubicBezTo>
                    <a:cubicBezTo>
                      <a:pt x="73" y="171"/>
                      <a:pt x="74" y="171"/>
                      <a:pt x="75" y="171"/>
                    </a:cubicBezTo>
                    <a:cubicBezTo>
                      <a:pt x="77" y="171"/>
                      <a:pt x="78" y="171"/>
                      <a:pt x="79" y="171"/>
                    </a:cubicBezTo>
                    <a:cubicBezTo>
                      <a:pt x="82" y="172"/>
                      <a:pt x="84" y="172"/>
                      <a:pt x="86" y="172"/>
                    </a:cubicBezTo>
                    <a:cubicBezTo>
                      <a:pt x="86" y="172"/>
                      <a:pt x="86" y="172"/>
                      <a:pt x="86" y="172"/>
                    </a:cubicBezTo>
                    <a:cubicBezTo>
                      <a:pt x="96" y="172"/>
                      <a:pt x="106" y="170"/>
                      <a:pt x="116" y="166"/>
                    </a:cubicBezTo>
                    <a:cubicBezTo>
                      <a:pt x="129" y="161"/>
                      <a:pt x="140" y="154"/>
                      <a:pt x="148" y="145"/>
                    </a:cubicBezTo>
                    <a:cubicBezTo>
                      <a:pt x="149" y="144"/>
                      <a:pt x="150" y="143"/>
                      <a:pt x="151" y="142"/>
                    </a:cubicBezTo>
                    <a:cubicBezTo>
                      <a:pt x="152" y="141"/>
                      <a:pt x="152" y="140"/>
                      <a:pt x="153" y="139"/>
                    </a:cubicBezTo>
                    <a:cubicBezTo>
                      <a:pt x="154" y="138"/>
                      <a:pt x="155" y="137"/>
                      <a:pt x="155" y="136"/>
                    </a:cubicBezTo>
                    <a:cubicBezTo>
                      <a:pt x="166" y="122"/>
                      <a:pt x="172" y="104"/>
                      <a:pt x="172" y="86"/>
                    </a:cubicBezTo>
                    <a:cubicBezTo>
                      <a:pt x="172" y="76"/>
                      <a:pt x="170" y="66"/>
                      <a:pt x="166" y="56"/>
                    </a:cubicBezTo>
                    <a:cubicBezTo>
                      <a:pt x="160" y="38"/>
                      <a:pt x="148" y="24"/>
                      <a:pt x="133" y="14"/>
                    </a:cubicBezTo>
                    <a:cubicBezTo>
                      <a:pt x="129" y="14"/>
                      <a:pt x="126" y="13"/>
                      <a:pt x="122" y="12"/>
                    </a:cubicBezTo>
                    <a:moveTo>
                      <a:pt x="117" y="10"/>
                    </a:moveTo>
                    <a:cubicBezTo>
                      <a:pt x="117" y="10"/>
                      <a:pt x="117" y="10"/>
                      <a:pt x="117" y="10"/>
                    </a:cubicBezTo>
                    <a:cubicBezTo>
                      <a:pt x="117" y="10"/>
                      <a:pt x="117" y="11"/>
                      <a:pt x="118" y="11"/>
                    </a:cubicBezTo>
                    <a:cubicBezTo>
                      <a:pt x="118" y="11"/>
                      <a:pt x="118" y="11"/>
                      <a:pt x="118" y="11"/>
                    </a:cubicBezTo>
                    <a:cubicBezTo>
                      <a:pt x="118" y="11"/>
                      <a:pt x="118" y="11"/>
                      <a:pt x="117" y="10"/>
                    </a:cubicBezTo>
                    <a:cubicBezTo>
                      <a:pt x="117" y="10"/>
                      <a:pt x="117" y="10"/>
                      <a:pt x="117" y="10"/>
                    </a:cubicBezTo>
                    <a:cubicBezTo>
                      <a:pt x="117" y="10"/>
                      <a:pt x="117" y="10"/>
                      <a:pt x="117" y="10"/>
                    </a:cubicBezTo>
                    <a:moveTo>
                      <a:pt x="112" y="4"/>
                    </a:moveTo>
                    <a:cubicBezTo>
                      <a:pt x="113" y="5"/>
                      <a:pt x="114" y="5"/>
                      <a:pt x="114" y="5"/>
                    </a:cubicBezTo>
                    <a:cubicBezTo>
                      <a:pt x="114" y="5"/>
                      <a:pt x="114" y="5"/>
                      <a:pt x="114" y="5"/>
                    </a:cubicBezTo>
                    <a:cubicBezTo>
                      <a:pt x="114" y="5"/>
                      <a:pt x="113" y="5"/>
                      <a:pt x="112" y="4"/>
                    </a:cubicBezTo>
                    <a:moveTo>
                      <a:pt x="86" y="0"/>
                    </a:moveTo>
                    <a:cubicBezTo>
                      <a:pt x="86" y="0"/>
                      <a:pt x="86" y="0"/>
                      <a:pt x="86" y="0"/>
                    </a:cubicBezTo>
                    <a:cubicBezTo>
                      <a:pt x="76" y="0"/>
                      <a:pt x="66" y="2"/>
                      <a:pt x="56" y="6"/>
                    </a:cubicBezTo>
                    <a:cubicBezTo>
                      <a:pt x="55" y="6"/>
                      <a:pt x="54" y="6"/>
                      <a:pt x="54" y="7"/>
                    </a:cubicBezTo>
                    <a:cubicBezTo>
                      <a:pt x="53" y="7"/>
                      <a:pt x="51" y="8"/>
                      <a:pt x="50" y="8"/>
                    </a:cubicBezTo>
                    <a:cubicBezTo>
                      <a:pt x="45" y="11"/>
                      <a:pt x="40" y="13"/>
                      <a:pt x="36" y="17"/>
                    </a:cubicBezTo>
                    <a:cubicBezTo>
                      <a:pt x="34" y="20"/>
                      <a:pt x="32" y="24"/>
                      <a:pt x="29" y="28"/>
                    </a:cubicBezTo>
                    <a:cubicBezTo>
                      <a:pt x="35" y="21"/>
                      <a:pt x="43" y="16"/>
                      <a:pt x="52" y="12"/>
                    </a:cubicBezTo>
                    <a:cubicBezTo>
                      <a:pt x="53" y="11"/>
                      <a:pt x="54" y="11"/>
                      <a:pt x="56" y="10"/>
                    </a:cubicBezTo>
                    <a:cubicBezTo>
                      <a:pt x="56" y="10"/>
                      <a:pt x="57" y="10"/>
                      <a:pt x="57" y="10"/>
                    </a:cubicBezTo>
                    <a:cubicBezTo>
                      <a:pt x="67" y="6"/>
                      <a:pt x="76" y="4"/>
                      <a:pt x="86" y="4"/>
                    </a:cubicBezTo>
                    <a:cubicBezTo>
                      <a:pt x="95" y="4"/>
                      <a:pt x="103" y="6"/>
                      <a:pt x="111" y="8"/>
                    </a:cubicBezTo>
                    <a:cubicBezTo>
                      <a:pt x="105" y="6"/>
                      <a:pt x="100" y="4"/>
                      <a:pt x="95" y="1"/>
                    </a:cubicBezTo>
                    <a:cubicBezTo>
                      <a:pt x="92" y="0"/>
                      <a:pt x="89" y="0"/>
                      <a:pt x="86"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4" name="Freeform 49"/>
              <p:cNvSpPr/>
              <p:nvPr/>
            </p:nvSpPr>
            <p:spPr bwMode="auto">
              <a:xfrm>
                <a:off x="2576513" y="1130300"/>
                <a:ext cx="311150" cy="311150"/>
              </a:xfrm>
              <a:custGeom>
                <a:avLst/>
                <a:gdLst>
                  <a:gd name="T0" fmla="*/ 55 w 111"/>
                  <a:gd name="T1" fmla="*/ 0 h 111"/>
                  <a:gd name="T2" fmla="*/ 55 w 111"/>
                  <a:gd name="T3" fmla="*/ 0 h 111"/>
                  <a:gd name="T4" fmla="*/ 36 w 111"/>
                  <a:gd name="T5" fmla="*/ 3 h 111"/>
                  <a:gd name="T6" fmla="*/ 0 w 111"/>
                  <a:gd name="T7" fmla="*/ 55 h 111"/>
                  <a:gd name="T8" fmla="*/ 3 w 111"/>
                  <a:gd name="T9" fmla="*/ 75 h 111"/>
                  <a:gd name="T10" fmla="*/ 5 w 111"/>
                  <a:gd name="T11" fmla="*/ 74 h 111"/>
                  <a:gd name="T12" fmla="*/ 7 w 111"/>
                  <a:gd name="T13" fmla="*/ 73 h 111"/>
                  <a:gd name="T14" fmla="*/ 7 w 111"/>
                  <a:gd name="T15" fmla="*/ 73 h 111"/>
                  <a:gd name="T16" fmla="*/ 6 w 111"/>
                  <a:gd name="T17" fmla="*/ 72 h 111"/>
                  <a:gd name="T18" fmla="*/ 6 w 111"/>
                  <a:gd name="T19" fmla="*/ 71 h 111"/>
                  <a:gd name="T20" fmla="*/ 4 w 111"/>
                  <a:gd name="T21" fmla="*/ 55 h 111"/>
                  <a:gd name="T22" fmla="*/ 35 w 111"/>
                  <a:gd name="T23" fmla="*/ 8 h 111"/>
                  <a:gd name="T24" fmla="*/ 37 w 111"/>
                  <a:gd name="T25" fmla="*/ 6 h 111"/>
                  <a:gd name="T26" fmla="*/ 39 w 111"/>
                  <a:gd name="T27" fmla="*/ 6 h 111"/>
                  <a:gd name="T28" fmla="*/ 41 w 111"/>
                  <a:gd name="T29" fmla="*/ 6 h 111"/>
                  <a:gd name="T30" fmla="*/ 55 w 111"/>
                  <a:gd name="T31" fmla="*/ 4 h 111"/>
                  <a:gd name="T32" fmla="*/ 102 w 111"/>
                  <a:gd name="T33" fmla="*/ 34 h 111"/>
                  <a:gd name="T34" fmla="*/ 105 w 111"/>
                  <a:gd name="T35" fmla="*/ 36 h 111"/>
                  <a:gd name="T36" fmla="*/ 105 w 111"/>
                  <a:gd name="T37" fmla="*/ 38 h 111"/>
                  <a:gd name="T38" fmla="*/ 104 w 111"/>
                  <a:gd name="T39" fmla="*/ 40 h 111"/>
                  <a:gd name="T40" fmla="*/ 104 w 111"/>
                  <a:gd name="T41" fmla="*/ 40 h 111"/>
                  <a:gd name="T42" fmla="*/ 107 w 111"/>
                  <a:gd name="T43" fmla="*/ 55 h 111"/>
                  <a:gd name="T44" fmla="*/ 76 w 111"/>
                  <a:gd name="T45" fmla="*/ 102 h 111"/>
                  <a:gd name="T46" fmla="*/ 74 w 111"/>
                  <a:gd name="T47" fmla="*/ 104 h 111"/>
                  <a:gd name="T48" fmla="*/ 72 w 111"/>
                  <a:gd name="T49" fmla="*/ 104 h 111"/>
                  <a:gd name="T50" fmla="*/ 72 w 111"/>
                  <a:gd name="T51" fmla="*/ 104 h 111"/>
                  <a:gd name="T52" fmla="*/ 55 w 111"/>
                  <a:gd name="T53" fmla="*/ 107 h 111"/>
                  <a:gd name="T54" fmla="*/ 8 w 111"/>
                  <a:gd name="T55" fmla="*/ 75 h 111"/>
                  <a:gd name="T56" fmla="*/ 7 w 111"/>
                  <a:gd name="T57" fmla="*/ 73 h 111"/>
                  <a:gd name="T58" fmla="*/ 5 w 111"/>
                  <a:gd name="T59" fmla="*/ 74 h 111"/>
                  <a:gd name="T60" fmla="*/ 3 w 111"/>
                  <a:gd name="T61" fmla="*/ 75 h 111"/>
                  <a:gd name="T62" fmla="*/ 55 w 111"/>
                  <a:gd name="T63" fmla="*/ 111 h 111"/>
                  <a:gd name="T64" fmla="*/ 55 w 111"/>
                  <a:gd name="T65" fmla="*/ 111 h 111"/>
                  <a:gd name="T66" fmla="*/ 75 w 111"/>
                  <a:gd name="T67" fmla="*/ 107 h 111"/>
                  <a:gd name="T68" fmla="*/ 111 w 111"/>
                  <a:gd name="T69" fmla="*/ 55 h 111"/>
                  <a:gd name="T70" fmla="*/ 107 w 111"/>
                  <a:gd name="T71" fmla="*/ 36 h 111"/>
                  <a:gd name="T72" fmla="*/ 55 w 111"/>
                  <a:gd name="T73"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10" h="110">
                    <a:moveTo>
                      <a:pt x="55" y="0"/>
                    </a:moveTo>
                    <a:cubicBezTo>
                      <a:pt x="55" y="0"/>
                      <a:pt x="55" y="0"/>
                      <a:pt x="55" y="0"/>
                    </a:cubicBezTo>
                    <a:cubicBezTo>
                      <a:pt x="49" y="0"/>
                      <a:pt x="42" y="1"/>
                      <a:pt x="36" y="3"/>
                    </a:cubicBezTo>
                    <a:cubicBezTo>
                      <a:pt x="14" y="12"/>
                      <a:pt x="0" y="33"/>
                      <a:pt x="0" y="55"/>
                    </a:cubicBezTo>
                    <a:cubicBezTo>
                      <a:pt x="0" y="62"/>
                      <a:pt x="1" y="68"/>
                      <a:pt x="3" y="75"/>
                    </a:cubicBezTo>
                    <a:cubicBezTo>
                      <a:pt x="5" y="74"/>
                      <a:pt x="5" y="74"/>
                      <a:pt x="5" y="74"/>
                    </a:cubicBezTo>
                    <a:cubicBezTo>
                      <a:pt x="7" y="73"/>
                      <a:pt x="7" y="73"/>
                      <a:pt x="7" y="73"/>
                    </a:cubicBezTo>
                    <a:cubicBezTo>
                      <a:pt x="7" y="73"/>
                      <a:pt x="7" y="73"/>
                      <a:pt x="7" y="73"/>
                    </a:cubicBezTo>
                    <a:cubicBezTo>
                      <a:pt x="6" y="73"/>
                      <a:pt x="6" y="72"/>
                      <a:pt x="6" y="72"/>
                    </a:cubicBezTo>
                    <a:cubicBezTo>
                      <a:pt x="6" y="72"/>
                      <a:pt x="6" y="71"/>
                      <a:pt x="6" y="71"/>
                    </a:cubicBezTo>
                    <a:cubicBezTo>
                      <a:pt x="5" y="66"/>
                      <a:pt x="4" y="61"/>
                      <a:pt x="4" y="55"/>
                    </a:cubicBezTo>
                    <a:cubicBezTo>
                      <a:pt x="4" y="35"/>
                      <a:pt x="16" y="16"/>
                      <a:pt x="35" y="8"/>
                    </a:cubicBezTo>
                    <a:cubicBezTo>
                      <a:pt x="35" y="7"/>
                      <a:pt x="36" y="6"/>
                      <a:pt x="37" y="6"/>
                    </a:cubicBezTo>
                    <a:cubicBezTo>
                      <a:pt x="38" y="6"/>
                      <a:pt x="38" y="6"/>
                      <a:pt x="39" y="6"/>
                    </a:cubicBezTo>
                    <a:cubicBezTo>
                      <a:pt x="39" y="6"/>
                      <a:pt x="40" y="6"/>
                      <a:pt x="41" y="6"/>
                    </a:cubicBezTo>
                    <a:cubicBezTo>
                      <a:pt x="45" y="5"/>
                      <a:pt x="50" y="4"/>
                      <a:pt x="55" y="4"/>
                    </a:cubicBezTo>
                    <a:cubicBezTo>
                      <a:pt x="75" y="4"/>
                      <a:pt x="94" y="15"/>
                      <a:pt x="102" y="34"/>
                    </a:cubicBezTo>
                    <a:cubicBezTo>
                      <a:pt x="103" y="34"/>
                      <a:pt x="104" y="35"/>
                      <a:pt x="105" y="36"/>
                    </a:cubicBezTo>
                    <a:cubicBezTo>
                      <a:pt x="105" y="37"/>
                      <a:pt x="105" y="37"/>
                      <a:pt x="105" y="38"/>
                    </a:cubicBezTo>
                    <a:cubicBezTo>
                      <a:pt x="105" y="39"/>
                      <a:pt x="105" y="39"/>
                      <a:pt x="104" y="40"/>
                    </a:cubicBezTo>
                    <a:cubicBezTo>
                      <a:pt x="104" y="40"/>
                      <a:pt x="104" y="40"/>
                      <a:pt x="104" y="40"/>
                    </a:cubicBezTo>
                    <a:cubicBezTo>
                      <a:pt x="106" y="45"/>
                      <a:pt x="107" y="50"/>
                      <a:pt x="107" y="55"/>
                    </a:cubicBezTo>
                    <a:cubicBezTo>
                      <a:pt x="107" y="75"/>
                      <a:pt x="95" y="94"/>
                      <a:pt x="76" y="102"/>
                    </a:cubicBezTo>
                    <a:cubicBezTo>
                      <a:pt x="76" y="103"/>
                      <a:pt x="75" y="103"/>
                      <a:pt x="74" y="104"/>
                    </a:cubicBezTo>
                    <a:cubicBezTo>
                      <a:pt x="74" y="104"/>
                      <a:pt x="73" y="104"/>
                      <a:pt x="72" y="104"/>
                    </a:cubicBezTo>
                    <a:cubicBezTo>
                      <a:pt x="72" y="104"/>
                      <a:pt x="72" y="104"/>
                      <a:pt x="72" y="104"/>
                    </a:cubicBezTo>
                    <a:cubicBezTo>
                      <a:pt x="66" y="106"/>
                      <a:pt x="61" y="107"/>
                      <a:pt x="55" y="107"/>
                    </a:cubicBezTo>
                    <a:cubicBezTo>
                      <a:pt x="35" y="107"/>
                      <a:pt x="16" y="95"/>
                      <a:pt x="8" y="75"/>
                    </a:cubicBezTo>
                    <a:cubicBezTo>
                      <a:pt x="7" y="75"/>
                      <a:pt x="7" y="74"/>
                      <a:pt x="7" y="73"/>
                    </a:cubicBezTo>
                    <a:cubicBezTo>
                      <a:pt x="5" y="74"/>
                      <a:pt x="5" y="74"/>
                      <a:pt x="5" y="74"/>
                    </a:cubicBezTo>
                    <a:cubicBezTo>
                      <a:pt x="3" y="75"/>
                      <a:pt x="3" y="75"/>
                      <a:pt x="3" y="75"/>
                    </a:cubicBezTo>
                    <a:cubicBezTo>
                      <a:pt x="12" y="97"/>
                      <a:pt x="33" y="111"/>
                      <a:pt x="55" y="111"/>
                    </a:cubicBezTo>
                    <a:cubicBezTo>
                      <a:pt x="55" y="111"/>
                      <a:pt x="55" y="111"/>
                      <a:pt x="55" y="111"/>
                    </a:cubicBezTo>
                    <a:cubicBezTo>
                      <a:pt x="62" y="111"/>
                      <a:pt x="68" y="110"/>
                      <a:pt x="75" y="107"/>
                    </a:cubicBezTo>
                    <a:cubicBezTo>
                      <a:pt x="97" y="99"/>
                      <a:pt x="111" y="78"/>
                      <a:pt x="111" y="55"/>
                    </a:cubicBezTo>
                    <a:cubicBezTo>
                      <a:pt x="111" y="49"/>
                      <a:pt x="110" y="42"/>
                      <a:pt x="107" y="36"/>
                    </a:cubicBezTo>
                    <a:cubicBezTo>
                      <a:pt x="99" y="14"/>
                      <a:pt x="78" y="0"/>
                      <a:pt x="55"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5" name="Freeform 50"/>
              <p:cNvSpPr>
                <a:spLocks noEditPoints="1"/>
              </p:cNvSpPr>
              <p:nvPr/>
            </p:nvSpPr>
            <p:spPr bwMode="auto">
              <a:xfrm>
                <a:off x="2508251" y="1125538"/>
                <a:ext cx="46038" cy="44450"/>
              </a:xfrm>
              <a:custGeom>
                <a:avLst/>
                <a:gdLst>
                  <a:gd name="T0" fmla="*/ 13 w 16"/>
                  <a:gd name="T1" fmla="*/ 6 h 16"/>
                  <a:gd name="T2" fmla="*/ 10 w 16"/>
                  <a:gd name="T3" fmla="*/ 9 h 16"/>
                  <a:gd name="T4" fmla="*/ 10 w 16"/>
                  <a:gd name="T5" fmla="*/ 9 h 16"/>
                  <a:gd name="T6" fmla="*/ 12 w 16"/>
                  <a:gd name="T7" fmla="*/ 11 h 16"/>
                  <a:gd name="T8" fmla="*/ 12 w 16"/>
                  <a:gd name="T9" fmla="*/ 11 h 16"/>
                  <a:gd name="T10" fmla="*/ 12 w 16"/>
                  <a:gd name="T11" fmla="*/ 11 h 16"/>
                  <a:gd name="T12" fmla="*/ 12 w 16"/>
                  <a:gd name="T13" fmla="*/ 12 h 16"/>
                  <a:gd name="T14" fmla="*/ 11 w 16"/>
                  <a:gd name="T15" fmla="*/ 11 h 16"/>
                  <a:gd name="T16" fmla="*/ 10 w 16"/>
                  <a:gd name="T17" fmla="*/ 10 h 16"/>
                  <a:gd name="T18" fmla="*/ 9 w 16"/>
                  <a:gd name="T19" fmla="*/ 9 h 16"/>
                  <a:gd name="T20" fmla="*/ 8 w 16"/>
                  <a:gd name="T21" fmla="*/ 10 h 16"/>
                  <a:gd name="T22" fmla="*/ 6 w 16"/>
                  <a:gd name="T23" fmla="*/ 12 h 16"/>
                  <a:gd name="T24" fmla="*/ 7 w 16"/>
                  <a:gd name="T25" fmla="*/ 13 h 16"/>
                  <a:gd name="T26" fmla="*/ 9 w 16"/>
                  <a:gd name="T27" fmla="*/ 14 h 16"/>
                  <a:gd name="T28" fmla="*/ 12 w 16"/>
                  <a:gd name="T29" fmla="*/ 16 h 16"/>
                  <a:gd name="T30" fmla="*/ 12 w 16"/>
                  <a:gd name="T31" fmla="*/ 16 h 16"/>
                  <a:gd name="T32" fmla="*/ 15 w 16"/>
                  <a:gd name="T33" fmla="*/ 14 h 16"/>
                  <a:gd name="T34" fmla="*/ 15 w 16"/>
                  <a:gd name="T35" fmla="*/ 14 h 16"/>
                  <a:gd name="T36" fmla="*/ 16 w 16"/>
                  <a:gd name="T37" fmla="*/ 11 h 16"/>
                  <a:gd name="T38" fmla="*/ 15 w 16"/>
                  <a:gd name="T39" fmla="*/ 8 h 16"/>
                  <a:gd name="T40" fmla="*/ 14 w 16"/>
                  <a:gd name="T41" fmla="*/ 9 h 16"/>
                  <a:gd name="T42" fmla="*/ 15 w 16"/>
                  <a:gd name="T43" fmla="*/ 8 h 16"/>
                  <a:gd name="T44" fmla="*/ 13 w 16"/>
                  <a:gd name="T45" fmla="*/ 6 h 16"/>
                  <a:gd name="T46" fmla="*/ 5 w 16"/>
                  <a:gd name="T47" fmla="*/ 0 h 16"/>
                  <a:gd name="T48" fmla="*/ 5 w 16"/>
                  <a:gd name="T49" fmla="*/ 0 h 16"/>
                  <a:gd name="T50" fmla="*/ 1 w 16"/>
                  <a:gd name="T51" fmla="*/ 1 h 16"/>
                  <a:gd name="T52" fmla="*/ 0 w 16"/>
                  <a:gd name="T53" fmla="*/ 4 h 16"/>
                  <a:gd name="T54" fmla="*/ 1 w 16"/>
                  <a:gd name="T55" fmla="*/ 7 h 16"/>
                  <a:gd name="T56" fmla="*/ 3 w 16"/>
                  <a:gd name="T57" fmla="*/ 9 h 16"/>
                  <a:gd name="T58" fmla="*/ 5 w 16"/>
                  <a:gd name="T59" fmla="*/ 8 h 16"/>
                  <a:gd name="T60" fmla="*/ 6 w 16"/>
                  <a:gd name="T61" fmla="*/ 6 h 16"/>
                  <a:gd name="T62" fmla="*/ 4 w 16"/>
                  <a:gd name="T63" fmla="*/ 4 h 16"/>
                  <a:gd name="T64" fmla="*/ 4 w 16"/>
                  <a:gd name="T65" fmla="*/ 4 h 16"/>
                  <a:gd name="T66" fmla="*/ 4 w 16"/>
                  <a:gd name="T67" fmla="*/ 4 h 16"/>
                  <a:gd name="T68" fmla="*/ 5 w 16"/>
                  <a:gd name="T69" fmla="*/ 4 h 16"/>
                  <a:gd name="T70" fmla="*/ 5 w 16"/>
                  <a:gd name="T71" fmla="*/ 4 h 16"/>
                  <a:gd name="T72" fmla="*/ 7 w 16"/>
                  <a:gd name="T73" fmla="*/ 6 h 16"/>
                  <a:gd name="T74" fmla="*/ 10 w 16"/>
                  <a:gd name="T75" fmla="*/ 3 h 16"/>
                  <a:gd name="T76" fmla="*/ 10 w 16"/>
                  <a:gd name="T77" fmla="*/ 3 h 16"/>
                  <a:gd name="T78" fmla="*/ 8 w 16"/>
                  <a:gd name="T79" fmla="*/ 1 h 16"/>
                  <a:gd name="T80" fmla="*/ 5 w 16"/>
                  <a:gd name="T81"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6" h="16">
                    <a:moveTo>
                      <a:pt x="13" y="6"/>
                    </a:moveTo>
                    <a:cubicBezTo>
                      <a:pt x="12" y="7"/>
                      <a:pt x="11" y="8"/>
                      <a:pt x="10" y="9"/>
                    </a:cubicBezTo>
                    <a:cubicBezTo>
                      <a:pt x="10" y="9"/>
                      <a:pt x="10" y="9"/>
                      <a:pt x="10" y="9"/>
                    </a:cubicBezTo>
                    <a:cubicBezTo>
                      <a:pt x="12" y="11"/>
                      <a:pt x="12" y="11"/>
                      <a:pt x="12" y="11"/>
                    </a:cubicBezTo>
                    <a:cubicBezTo>
                      <a:pt x="12" y="11"/>
                      <a:pt x="12" y="11"/>
                      <a:pt x="12" y="11"/>
                    </a:cubicBezTo>
                    <a:cubicBezTo>
                      <a:pt x="12" y="11"/>
                      <a:pt x="12" y="11"/>
                      <a:pt x="12" y="11"/>
                    </a:cubicBezTo>
                    <a:cubicBezTo>
                      <a:pt x="12" y="12"/>
                      <a:pt x="12" y="12"/>
                      <a:pt x="12" y="12"/>
                    </a:cubicBezTo>
                    <a:cubicBezTo>
                      <a:pt x="11" y="11"/>
                      <a:pt x="11" y="11"/>
                      <a:pt x="11" y="11"/>
                    </a:cubicBezTo>
                    <a:cubicBezTo>
                      <a:pt x="10" y="10"/>
                      <a:pt x="10" y="10"/>
                      <a:pt x="10" y="10"/>
                    </a:cubicBezTo>
                    <a:cubicBezTo>
                      <a:pt x="9" y="9"/>
                      <a:pt x="9" y="9"/>
                      <a:pt x="9" y="9"/>
                    </a:cubicBezTo>
                    <a:cubicBezTo>
                      <a:pt x="9" y="10"/>
                      <a:pt x="8" y="10"/>
                      <a:pt x="8" y="10"/>
                    </a:cubicBezTo>
                    <a:cubicBezTo>
                      <a:pt x="7" y="11"/>
                      <a:pt x="7" y="12"/>
                      <a:pt x="6" y="12"/>
                    </a:cubicBezTo>
                    <a:cubicBezTo>
                      <a:pt x="7" y="13"/>
                      <a:pt x="7" y="13"/>
                      <a:pt x="7" y="13"/>
                    </a:cubicBezTo>
                    <a:cubicBezTo>
                      <a:pt x="9" y="14"/>
                      <a:pt x="9" y="14"/>
                      <a:pt x="9" y="14"/>
                    </a:cubicBezTo>
                    <a:cubicBezTo>
                      <a:pt x="10" y="15"/>
                      <a:pt x="11" y="16"/>
                      <a:pt x="12" y="16"/>
                    </a:cubicBezTo>
                    <a:cubicBezTo>
                      <a:pt x="12" y="16"/>
                      <a:pt x="12" y="16"/>
                      <a:pt x="12" y="16"/>
                    </a:cubicBezTo>
                    <a:cubicBezTo>
                      <a:pt x="13" y="16"/>
                      <a:pt x="14" y="15"/>
                      <a:pt x="15" y="14"/>
                    </a:cubicBezTo>
                    <a:cubicBezTo>
                      <a:pt x="15" y="14"/>
                      <a:pt x="15" y="14"/>
                      <a:pt x="15" y="14"/>
                    </a:cubicBezTo>
                    <a:cubicBezTo>
                      <a:pt x="16" y="13"/>
                      <a:pt x="16" y="12"/>
                      <a:pt x="16" y="11"/>
                    </a:cubicBezTo>
                    <a:cubicBezTo>
                      <a:pt x="16" y="10"/>
                      <a:pt x="16" y="9"/>
                      <a:pt x="15" y="8"/>
                    </a:cubicBezTo>
                    <a:cubicBezTo>
                      <a:pt x="14" y="9"/>
                      <a:pt x="14" y="9"/>
                      <a:pt x="14" y="9"/>
                    </a:cubicBezTo>
                    <a:cubicBezTo>
                      <a:pt x="15" y="8"/>
                      <a:pt x="15" y="8"/>
                      <a:pt x="15" y="8"/>
                    </a:cubicBezTo>
                    <a:cubicBezTo>
                      <a:pt x="13" y="6"/>
                      <a:pt x="13" y="6"/>
                      <a:pt x="13" y="6"/>
                    </a:cubicBezTo>
                    <a:moveTo>
                      <a:pt x="5" y="0"/>
                    </a:moveTo>
                    <a:cubicBezTo>
                      <a:pt x="5" y="0"/>
                      <a:pt x="5" y="0"/>
                      <a:pt x="5" y="0"/>
                    </a:cubicBezTo>
                    <a:cubicBezTo>
                      <a:pt x="3" y="0"/>
                      <a:pt x="2" y="0"/>
                      <a:pt x="1" y="1"/>
                    </a:cubicBezTo>
                    <a:cubicBezTo>
                      <a:pt x="0" y="2"/>
                      <a:pt x="0" y="3"/>
                      <a:pt x="0" y="4"/>
                    </a:cubicBezTo>
                    <a:cubicBezTo>
                      <a:pt x="0" y="5"/>
                      <a:pt x="0" y="6"/>
                      <a:pt x="1" y="7"/>
                    </a:cubicBezTo>
                    <a:cubicBezTo>
                      <a:pt x="3" y="9"/>
                      <a:pt x="3" y="9"/>
                      <a:pt x="3" y="9"/>
                    </a:cubicBezTo>
                    <a:cubicBezTo>
                      <a:pt x="4" y="9"/>
                      <a:pt x="5" y="8"/>
                      <a:pt x="5" y="8"/>
                    </a:cubicBezTo>
                    <a:cubicBezTo>
                      <a:pt x="6" y="7"/>
                      <a:pt x="6" y="7"/>
                      <a:pt x="6" y="6"/>
                    </a:cubicBezTo>
                    <a:cubicBezTo>
                      <a:pt x="4" y="4"/>
                      <a:pt x="4" y="4"/>
                      <a:pt x="4" y="4"/>
                    </a:cubicBezTo>
                    <a:cubicBezTo>
                      <a:pt x="4" y="4"/>
                      <a:pt x="4" y="4"/>
                      <a:pt x="4" y="4"/>
                    </a:cubicBezTo>
                    <a:cubicBezTo>
                      <a:pt x="4" y="4"/>
                      <a:pt x="4" y="4"/>
                      <a:pt x="4" y="4"/>
                    </a:cubicBezTo>
                    <a:cubicBezTo>
                      <a:pt x="5" y="4"/>
                      <a:pt x="5" y="4"/>
                      <a:pt x="5" y="4"/>
                    </a:cubicBezTo>
                    <a:cubicBezTo>
                      <a:pt x="5" y="4"/>
                      <a:pt x="5" y="4"/>
                      <a:pt x="5" y="4"/>
                    </a:cubicBezTo>
                    <a:cubicBezTo>
                      <a:pt x="7" y="6"/>
                      <a:pt x="7" y="6"/>
                      <a:pt x="7" y="6"/>
                    </a:cubicBezTo>
                    <a:cubicBezTo>
                      <a:pt x="8" y="5"/>
                      <a:pt x="9" y="4"/>
                      <a:pt x="10" y="3"/>
                    </a:cubicBezTo>
                    <a:cubicBezTo>
                      <a:pt x="10" y="3"/>
                      <a:pt x="10" y="3"/>
                      <a:pt x="10" y="3"/>
                    </a:cubicBezTo>
                    <a:cubicBezTo>
                      <a:pt x="8" y="1"/>
                      <a:pt x="8" y="1"/>
                      <a:pt x="8" y="1"/>
                    </a:cubicBezTo>
                    <a:cubicBezTo>
                      <a:pt x="7" y="0"/>
                      <a:pt x="6" y="0"/>
                      <a:pt x="5"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6" name="Freeform 51"/>
              <p:cNvSpPr>
                <a:spLocks noEditPoints="1"/>
              </p:cNvSpPr>
              <p:nvPr/>
            </p:nvSpPr>
            <p:spPr bwMode="auto">
              <a:xfrm>
                <a:off x="2424113" y="1038225"/>
                <a:ext cx="39688" cy="39688"/>
              </a:xfrm>
              <a:custGeom>
                <a:avLst/>
                <a:gdLst>
                  <a:gd name="T0" fmla="*/ 9 w 14"/>
                  <a:gd name="T1" fmla="*/ 5 h 14"/>
                  <a:gd name="T2" fmla="*/ 10 w 14"/>
                  <a:gd name="T3" fmla="*/ 4 h 14"/>
                  <a:gd name="T4" fmla="*/ 9 w 14"/>
                  <a:gd name="T5" fmla="*/ 5 h 14"/>
                  <a:gd name="T6" fmla="*/ 10 w 14"/>
                  <a:gd name="T7" fmla="*/ 7 h 14"/>
                  <a:gd name="T8" fmla="*/ 9 w 14"/>
                  <a:gd name="T9" fmla="*/ 9 h 14"/>
                  <a:gd name="T10" fmla="*/ 7 w 14"/>
                  <a:gd name="T11" fmla="*/ 10 h 14"/>
                  <a:gd name="T12" fmla="*/ 5 w 14"/>
                  <a:gd name="T13" fmla="*/ 9 h 14"/>
                  <a:gd name="T14" fmla="*/ 4 w 14"/>
                  <a:gd name="T15" fmla="*/ 7 h 14"/>
                  <a:gd name="T16" fmla="*/ 5 w 14"/>
                  <a:gd name="T17" fmla="*/ 5 h 14"/>
                  <a:gd name="T18" fmla="*/ 7 w 14"/>
                  <a:gd name="T19" fmla="*/ 4 h 14"/>
                  <a:gd name="T20" fmla="*/ 9 w 14"/>
                  <a:gd name="T21" fmla="*/ 5 h 14"/>
                  <a:gd name="T22" fmla="*/ 7 w 14"/>
                  <a:gd name="T23" fmla="*/ 0 h 14"/>
                  <a:gd name="T24" fmla="*/ 7 w 14"/>
                  <a:gd name="T25" fmla="*/ 0 h 14"/>
                  <a:gd name="T26" fmla="*/ 2 w 14"/>
                  <a:gd name="T27" fmla="*/ 2 h 14"/>
                  <a:gd name="T28" fmla="*/ 0 w 14"/>
                  <a:gd name="T29" fmla="*/ 7 h 14"/>
                  <a:gd name="T30" fmla="*/ 2 w 14"/>
                  <a:gd name="T31" fmla="*/ 12 h 14"/>
                  <a:gd name="T32" fmla="*/ 5 w 14"/>
                  <a:gd name="T33" fmla="*/ 14 h 14"/>
                  <a:gd name="T34" fmla="*/ 8 w 14"/>
                  <a:gd name="T35" fmla="*/ 11 h 14"/>
                  <a:gd name="T36" fmla="*/ 8 w 14"/>
                  <a:gd name="T37" fmla="*/ 11 h 14"/>
                  <a:gd name="T38" fmla="*/ 8 w 14"/>
                  <a:gd name="T39" fmla="*/ 11 h 14"/>
                  <a:gd name="T40" fmla="*/ 9 w 14"/>
                  <a:gd name="T41" fmla="*/ 11 h 14"/>
                  <a:gd name="T42" fmla="*/ 9 w 14"/>
                  <a:gd name="T43" fmla="*/ 11 h 14"/>
                  <a:gd name="T44" fmla="*/ 14 w 14"/>
                  <a:gd name="T45" fmla="*/ 6 h 14"/>
                  <a:gd name="T46" fmla="*/ 12 w 14"/>
                  <a:gd name="T47" fmla="*/ 2 h 14"/>
                  <a:gd name="T48" fmla="*/ 12 w 14"/>
                  <a:gd name="T49" fmla="*/ 2 h 14"/>
                  <a:gd name="T50" fmla="*/ 7 w 14"/>
                  <a:gd name="T51"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4" h="14">
                    <a:moveTo>
                      <a:pt x="9" y="5"/>
                    </a:moveTo>
                    <a:cubicBezTo>
                      <a:pt x="10" y="4"/>
                      <a:pt x="10" y="4"/>
                      <a:pt x="10" y="4"/>
                    </a:cubicBezTo>
                    <a:cubicBezTo>
                      <a:pt x="9" y="5"/>
                      <a:pt x="9" y="5"/>
                      <a:pt x="9" y="5"/>
                    </a:cubicBezTo>
                    <a:cubicBezTo>
                      <a:pt x="10" y="6"/>
                      <a:pt x="10" y="6"/>
                      <a:pt x="10" y="7"/>
                    </a:cubicBezTo>
                    <a:cubicBezTo>
                      <a:pt x="10" y="8"/>
                      <a:pt x="10" y="9"/>
                      <a:pt x="9" y="9"/>
                    </a:cubicBezTo>
                    <a:cubicBezTo>
                      <a:pt x="8" y="10"/>
                      <a:pt x="8" y="10"/>
                      <a:pt x="7" y="10"/>
                    </a:cubicBezTo>
                    <a:cubicBezTo>
                      <a:pt x="6" y="10"/>
                      <a:pt x="5" y="10"/>
                      <a:pt x="5" y="9"/>
                    </a:cubicBezTo>
                    <a:cubicBezTo>
                      <a:pt x="4" y="9"/>
                      <a:pt x="4" y="8"/>
                      <a:pt x="4" y="7"/>
                    </a:cubicBezTo>
                    <a:cubicBezTo>
                      <a:pt x="4" y="6"/>
                      <a:pt x="4" y="5"/>
                      <a:pt x="5" y="5"/>
                    </a:cubicBezTo>
                    <a:cubicBezTo>
                      <a:pt x="5" y="4"/>
                      <a:pt x="6" y="4"/>
                      <a:pt x="7" y="4"/>
                    </a:cubicBezTo>
                    <a:cubicBezTo>
                      <a:pt x="8" y="4"/>
                      <a:pt x="8" y="4"/>
                      <a:pt x="9" y="5"/>
                    </a:cubicBezTo>
                    <a:moveTo>
                      <a:pt x="7" y="0"/>
                    </a:moveTo>
                    <a:cubicBezTo>
                      <a:pt x="7" y="0"/>
                      <a:pt x="7" y="0"/>
                      <a:pt x="7" y="0"/>
                    </a:cubicBezTo>
                    <a:cubicBezTo>
                      <a:pt x="5" y="0"/>
                      <a:pt x="3" y="1"/>
                      <a:pt x="2" y="2"/>
                    </a:cubicBezTo>
                    <a:cubicBezTo>
                      <a:pt x="0" y="3"/>
                      <a:pt x="0" y="5"/>
                      <a:pt x="0" y="7"/>
                    </a:cubicBezTo>
                    <a:cubicBezTo>
                      <a:pt x="0" y="9"/>
                      <a:pt x="0" y="11"/>
                      <a:pt x="2" y="12"/>
                    </a:cubicBezTo>
                    <a:cubicBezTo>
                      <a:pt x="3" y="13"/>
                      <a:pt x="4" y="14"/>
                      <a:pt x="5" y="14"/>
                    </a:cubicBezTo>
                    <a:cubicBezTo>
                      <a:pt x="6" y="13"/>
                      <a:pt x="7" y="12"/>
                      <a:pt x="8" y="11"/>
                    </a:cubicBezTo>
                    <a:cubicBezTo>
                      <a:pt x="8" y="11"/>
                      <a:pt x="8" y="11"/>
                      <a:pt x="8" y="11"/>
                    </a:cubicBezTo>
                    <a:cubicBezTo>
                      <a:pt x="8" y="11"/>
                      <a:pt x="8" y="11"/>
                      <a:pt x="8" y="11"/>
                    </a:cubicBezTo>
                    <a:cubicBezTo>
                      <a:pt x="9" y="11"/>
                      <a:pt x="9" y="11"/>
                      <a:pt x="9" y="11"/>
                    </a:cubicBezTo>
                    <a:cubicBezTo>
                      <a:pt x="9" y="11"/>
                      <a:pt x="9" y="11"/>
                      <a:pt x="9" y="11"/>
                    </a:cubicBezTo>
                    <a:cubicBezTo>
                      <a:pt x="10" y="9"/>
                      <a:pt x="12" y="8"/>
                      <a:pt x="14" y="6"/>
                    </a:cubicBezTo>
                    <a:cubicBezTo>
                      <a:pt x="14" y="5"/>
                      <a:pt x="13" y="3"/>
                      <a:pt x="12" y="2"/>
                    </a:cubicBezTo>
                    <a:cubicBezTo>
                      <a:pt x="12" y="2"/>
                      <a:pt x="12" y="2"/>
                      <a:pt x="12" y="2"/>
                    </a:cubicBezTo>
                    <a:cubicBezTo>
                      <a:pt x="11" y="1"/>
                      <a:pt x="9" y="0"/>
                      <a:pt x="7"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7" name="Freeform 52"/>
              <p:cNvSpPr>
                <a:spLocks noEditPoints="1"/>
              </p:cNvSpPr>
              <p:nvPr/>
            </p:nvSpPr>
            <p:spPr bwMode="auto">
              <a:xfrm>
                <a:off x="2401888" y="1027113"/>
                <a:ext cx="190500" cy="187325"/>
              </a:xfrm>
              <a:custGeom>
                <a:avLst/>
                <a:gdLst>
                  <a:gd name="T0" fmla="*/ 41 w 68"/>
                  <a:gd name="T1" fmla="*/ 4 h 67"/>
                  <a:gd name="T2" fmla="*/ 48 w 68"/>
                  <a:gd name="T3" fmla="*/ 4 h 67"/>
                  <a:gd name="T4" fmla="*/ 48 w 68"/>
                  <a:gd name="T5" fmla="*/ 4 h 67"/>
                  <a:gd name="T6" fmla="*/ 59 w 68"/>
                  <a:gd name="T7" fmla="*/ 8 h 67"/>
                  <a:gd name="T8" fmla="*/ 64 w 68"/>
                  <a:gd name="T9" fmla="*/ 14 h 67"/>
                  <a:gd name="T10" fmla="*/ 56 w 68"/>
                  <a:gd name="T11" fmla="*/ 28 h 67"/>
                  <a:gd name="T12" fmla="*/ 48 w 68"/>
                  <a:gd name="T13" fmla="*/ 38 h 67"/>
                  <a:gd name="T14" fmla="*/ 45 w 68"/>
                  <a:gd name="T15" fmla="*/ 41 h 67"/>
                  <a:gd name="T16" fmla="*/ 45 w 68"/>
                  <a:gd name="T17" fmla="*/ 41 h 67"/>
                  <a:gd name="T18" fmla="*/ 45 w 68"/>
                  <a:gd name="T19" fmla="*/ 41 h 67"/>
                  <a:gd name="T20" fmla="*/ 44 w 68"/>
                  <a:gd name="T21" fmla="*/ 41 h 67"/>
                  <a:gd name="T22" fmla="*/ 43 w 68"/>
                  <a:gd name="T23" fmla="*/ 43 h 67"/>
                  <a:gd name="T24" fmla="*/ 41 w 68"/>
                  <a:gd name="T25" fmla="*/ 44 h 67"/>
                  <a:gd name="T26" fmla="*/ 15 w 68"/>
                  <a:gd name="T27" fmla="*/ 62 h 67"/>
                  <a:gd name="T28" fmla="*/ 8 w 68"/>
                  <a:gd name="T29" fmla="*/ 57 h 67"/>
                  <a:gd name="T30" fmla="*/ 4 w 68"/>
                  <a:gd name="T31" fmla="*/ 47 h 67"/>
                  <a:gd name="T32" fmla="*/ 19 w 68"/>
                  <a:gd name="T33" fmla="*/ 18 h 67"/>
                  <a:gd name="T34" fmla="*/ 19 w 68"/>
                  <a:gd name="T35" fmla="*/ 18 h 67"/>
                  <a:gd name="T36" fmla="*/ 19 w 68"/>
                  <a:gd name="T37" fmla="*/ 18 h 67"/>
                  <a:gd name="T38" fmla="*/ 19 w 68"/>
                  <a:gd name="T39" fmla="*/ 18 h 67"/>
                  <a:gd name="T40" fmla="*/ 40 w 68"/>
                  <a:gd name="T41" fmla="*/ 5 h 67"/>
                  <a:gd name="T42" fmla="*/ 41 w 68"/>
                  <a:gd name="T43" fmla="*/ 4 h 67"/>
                  <a:gd name="T44" fmla="*/ 48 w 68"/>
                  <a:gd name="T45" fmla="*/ 0 h 67"/>
                  <a:gd name="T46" fmla="*/ 48 w 68"/>
                  <a:gd name="T47" fmla="*/ 0 h 67"/>
                  <a:gd name="T48" fmla="*/ 43 w 68"/>
                  <a:gd name="T49" fmla="*/ 0 h 67"/>
                  <a:gd name="T50" fmla="*/ 39 w 68"/>
                  <a:gd name="T51" fmla="*/ 1 h 67"/>
                  <a:gd name="T52" fmla="*/ 35 w 68"/>
                  <a:gd name="T53" fmla="*/ 2 h 67"/>
                  <a:gd name="T54" fmla="*/ 31 w 68"/>
                  <a:gd name="T55" fmla="*/ 4 h 67"/>
                  <a:gd name="T56" fmla="*/ 22 w 68"/>
                  <a:gd name="T57" fmla="*/ 10 h 67"/>
                  <a:gd name="T58" fmla="*/ 17 w 68"/>
                  <a:gd name="T59" fmla="*/ 15 h 67"/>
                  <a:gd name="T60" fmla="*/ 17 w 68"/>
                  <a:gd name="T61" fmla="*/ 15 h 67"/>
                  <a:gd name="T62" fmla="*/ 16 w 68"/>
                  <a:gd name="T63" fmla="*/ 15 h 67"/>
                  <a:gd name="T64" fmla="*/ 16 w 68"/>
                  <a:gd name="T65" fmla="*/ 15 h 67"/>
                  <a:gd name="T66" fmla="*/ 13 w 68"/>
                  <a:gd name="T67" fmla="*/ 18 h 67"/>
                  <a:gd name="T68" fmla="*/ 0 w 68"/>
                  <a:gd name="T69" fmla="*/ 47 h 67"/>
                  <a:gd name="T70" fmla="*/ 5 w 68"/>
                  <a:gd name="T71" fmla="*/ 60 h 67"/>
                  <a:gd name="T72" fmla="*/ 14 w 68"/>
                  <a:gd name="T73" fmla="*/ 66 h 67"/>
                  <a:gd name="T74" fmla="*/ 15 w 68"/>
                  <a:gd name="T75" fmla="*/ 67 h 67"/>
                  <a:gd name="T76" fmla="*/ 15 w 68"/>
                  <a:gd name="T77" fmla="*/ 66 h 67"/>
                  <a:gd name="T78" fmla="*/ 39 w 68"/>
                  <a:gd name="T79" fmla="*/ 52 h 67"/>
                  <a:gd name="T80" fmla="*/ 44 w 68"/>
                  <a:gd name="T81" fmla="*/ 47 h 67"/>
                  <a:gd name="T82" fmla="*/ 46 w 68"/>
                  <a:gd name="T83" fmla="*/ 45 h 67"/>
                  <a:gd name="T84" fmla="*/ 47 w 68"/>
                  <a:gd name="T85" fmla="*/ 44 h 67"/>
                  <a:gd name="T86" fmla="*/ 47 w 68"/>
                  <a:gd name="T87" fmla="*/ 44 h 67"/>
                  <a:gd name="T88" fmla="*/ 47 w 68"/>
                  <a:gd name="T89" fmla="*/ 44 h 67"/>
                  <a:gd name="T90" fmla="*/ 48 w 68"/>
                  <a:gd name="T91" fmla="*/ 44 h 67"/>
                  <a:gd name="T92" fmla="*/ 51 w 68"/>
                  <a:gd name="T93" fmla="*/ 41 h 67"/>
                  <a:gd name="T94" fmla="*/ 59 w 68"/>
                  <a:gd name="T95" fmla="*/ 31 h 67"/>
                  <a:gd name="T96" fmla="*/ 66 w 68"/>
                  <a:gd name="T97" fmla="*/ 20 h 67"/>
                  <a:gd name="T98" fmla="*/ 68 w 68"/>
                  <a:gd name="T99" fmla="*/ 15 h 67"/>
                  <a:gd name="T100" fmla="*/ 68 w 68"/>
                  <a:gd name="T101" fmla="*/ 13 h 67"/>
                  <a:gd name="T102" fmla="*/ 62 w 68"/>
                  <a:gd name="T103" fmla="*/ 5 h 67"/>
                  <a:gd name="T104" fmla="*/ 48 w 68"/>
                  <a:gd name="T105"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8" h="67">
                    <a:moveTo>
                      <a:pt x="41" y="4"/>
                    </a:moveTo>
                    <a:cubicBezTo>
                      <a:pt x="44" y="4"/>
                      <a:pt x="46" y="4"/>
                      <a:pt x="48" y="4"/>
                    </a:cubicBezTo>
                    <a:cubicBezTo>
                      <a:pt x="48" y="4"/>
                      <a:pt x="48" y="4"/>
                      <a:pt x="48" y="4"/>
                    </a:cubicBezTo>
                    <a:cubicBezTo>
                      <a:pt x="52" y="4"/>
                      <a:pt x="56" y="5"/>
                      <a:pt x="59" y="8"/>
                    </a:cubicBezTo>
                    <a:cubicBezTo>
                      <a:pt x="60" y="9"/>
                      <a:pt x="62" y="12"/>
                      <a:pt x="64" y="14"/>
                    </a:cubicBezTo>
                    <a:cubicBezTo>
                      <a:pt x="62" y="19"/>
                      <a:pt x="59" y="23"/>
                      <a:pt x="56" y="28"/>
                    </a:cubicBezTo>
                    <a:cubicBezTo>
                      <a:pt x="53" y="31"/>
                      <a:pt x="51" y="35"/>
                      <a:pt x="48" y="38"/>
                    </a:cubicBezTo>
                    <a:cubicBezTo>
                      <a:pt x="47" y="39"/>
                      <a:pt x="46" y="40"/>
                      <a:pt x="45" y="41"/>
                    </a:cubicBezTo>
                    <a:cubicBezTo>
                      <a:pt x="45" y="41"/>
                      <a:pt x="45" y="41"/>
                      <a:pt x="45" y="41"/>
                    </a:cubicBezTo>
                    <a:cubicBezTo>
                      <a:pt x="45" y="41"/>
                      <a:pt x="45" y="41"/>
                      <a:pt x="45" y="41"/>
                    </a:cubicBezTo>
                    <a:cubicBezTo>
                      <a:pt x="45" y="41"/>
                      <a:pt x="44" y="41"/>
                      <a:pt x="44" y="41"/>
                    </a:cubicBezTo>
                    <a:cubicBezTo>
                      <a:pt x="44" y="42"/>
                      <a:pt x="44" y="42"/>
                      <a:pt x="43" y="43"/>
                    </a:cubicBezTo>
                    <a:cubicBezTo>
                      <a:pt x="43" y="43"/>
                      <a:pt x="42" y="44"/>
                      <a:pt x="41" y="44"/>
                    </a:cubicBezTo>
                    <a:cubicBezTo>
                      <a:pt x="33" y="53"/>
                      <a:pt x="23" y="59"/>
                      <a:pt x="15" y="62"/>
                    </a:cubicBezTo>
                    <a:cubicBezTo>
                      <a:pt x="12" y="61"/>
                      <a:pt x="10" y="59"/>
                      <a:pt x="8" y="57"/>
                    </a:cubicBezTo>
                    <a:cubicBezTo>
                      <a:pt x="5" y="54"/>
                      <a:pt x="4" y="51"/>
                      <a:pt x="4" y="47"/>
                    </a:cubicBezTo>
                    <a:cubicBezTo>
                      <a:pt x="4" y="38"/>
                      <a:pt x="10" y="27"/>
                      <a:pt x="19" y="18"/>
                    </a:cubicBezTo>
                    <a:cubicBezTo>
                      <a:pt x="19" y="18"/>
                      <a:pt x="19" y="18"/>
                      <a:pt x="19" y="18"/>
                    </a:cubicBezTo>
                    <a:cubicBezTo>
                      <a:pt x="19" y="18"/>
                      <a:pt x="19" y="18"/>
                      <a:pt x="19" y="18"/>
                    </a:cubicBezTo>
                    <a:cubicBezTo>
                      <a:pt x="19" y="18"/>
                      <a:pt x="19" y="18"/>
                      <a:pt x="19" y="18"/>
                    </a:cubicBezTo>
                    <a:cubicBezTo>
                      <a:pt x="26" y="11"/>
                      <a:pt x="33" y="7"/>
                      <a:pt x="40" y="5"/>
                    </a:cubicBezTo>
                    <a:cubicBezTo>
                      <a:pt x="41" y="5"/>
                      <a:pt x="41" y="4"/>
                      <a:pt x="41" y="4"/>
                    </a:cubicBezTo>
                    <a:moveTo>
                      <a:pt x="48" y="0"/>
                    </a:moveTo>
                    <a:cubicBezTo>
                      <a:pt x="48" y="0"/>
                      <a:pt x="48" y="0"/>
                      <a:pt x="48" y="0"/>
                    </a:cubicBezTo>
                    <a:cubicBezTo>
                      <a:pt x="46" y="0"/>
                      <a:pt x="44" y="0"/>
                      <a:pt x="43" y="0"/>
                    </a:cubicBezTo>
                    <a:cubicBezTo>
                      <a:pt x="41" y="0"/>
                      <a:pt x="40" y="1"/>
                      <a:pt x="39" y="1"/>
                    </a:cubicBezTo>
                    <a:cubicBezTo>
                      <a:pt x="37" y="1"/>
                      <a:pt x="36" y="2"/>
                      <a:pt x="35" y="2"/>
                    </a:cubicBezTo>
                    <a:cubicBezTo>
                      <a:pt x="33" y="3"/>
                      <a:pt x="32" y="4"/>
                      <a:pt x="31" y="4"/>
                    </a:cubicBezTo>
                    <a:cubicBezTo>
                      <a:pt x="28" y="6"/>
                      <a:pt x="25" y="8"/>
                      <a:pt x="22" y="10"/>
                    </a:cubicBezTo>
                    <a:cubicBezTo>
                      <a:pt x="20" y="12"/>
                      <a:pt x="18" y="13"/>
                      <a:pt x="17" y="15"/>
                    </a:cubicBezTo>
                    <a:cubicBezTo>
                      <a:pt x="17" y="15"/>
                      <a:pt x="17" y="15"/>
                      <a:pt x="17" y="15"/>
                    </a:cubicBezTo>
                    <a:cubicBezTo>
                      <a:pt x="16" y="15"/>
                      <a:pt x="16" y="15"/>
                      <a:pt x="16" y="15"/>
                    </a:cubicBezTo>
                    <a:cubicBezTo>
                      <a:pt x="16" y="15"/>
                      <a:pt x="16" y="15"/>
                      <a:pt x="16" y="15"/>
                    </a:cubicBezTo>
                    <a:cubicBezTo>
                      <a:pt x="15" y="16"/>
                      <a:pt x="14" y="17"/>
                      <a:pt x="13" y="18"/>
                    </a:cubicBezTo>
                    <a:cubicBezTo>
                      <a:pt x="5" y="27"/>
                      <a:pt x="0" y="37"/>
                      <a:pt x="0" y="47"/>
                    </a:cubicBezTo>
                    <a:cubicBezTo>
                      <a:pt x="0" y="52"/>
                      <a:pt x="2" y="56"/>
                      <a:pt x="5" y="60"/>
                    </a:cubicBezTo>
                    <a:cubicBezTo>
                      <a:pt x="7" y="62"/>
                      <a:pt x="10" y="64"/>
                      <a:pt x="14" y="66"/>
                    </a:cubicBezTo>
                    <a:cubicBezTo>
                      <a:pt x="14" y="67"/>
                      <a:pt x="14" y="67"/>
                      <a:pt x="15" y="67"/>
                    </a:cubicBezTo>
                    <a:cubicBezTo>
                      <a:pt x="15" y="67"/>
                      <a:pt x="15" y="67"/>
                      <a:pt x="15" y="66"/>
                    </a:cubicBezTo>
                    <a:cubicBezTo>
                      <a:pt x="23" y="63"/>
                      <a:pt x="31" y="58"/>
                      <a:pt x="39" y="52"/>
                    </a:cubicBezTo>
                    <a:cubicBezTo>
                      <a:pt x="41" y="50"/>
                      <a:pt x="43" y="49"/>
                      <a:pt x="44" y="47"/>
                    </a:cubicBezTo>
                    <a:cubicBezTo>
                      <a:pt x="45" y="47"/>
                      <a:pt x="45" y="46"/>
                      <a:pt x="46" y="45"/>
                    </a:cubicBezTo>
                    <a:cubicBezTo>
                      <a:pt x="46" y="45"/>
                      <a:pt x="47" y="45"/>
                      <a:pt x="47" y="44"/>
                    </a:cubicBezTo>
                    <a:cubicBezTo>
                      <a:pt x="47" y="44"/>
                      <a:pt x="47" y="44"/>
                      <a:pt x="47" y="44"/>
                    </a:cubicBezTo>
                    <a:cubicBezTo>
                      <a:pt x="47" y="44"/>
                      <a:pt x="47" y="44"/>
                      <a:pt x="47" y="44"/>
                    </a:cubicBezTo>
                    <a:cubicBezTo>
                      <a:pt x="48" y="44"/>
                      <a:pt x="48" y="44"/>
                      <a:pt x="48" y="44"/>
                    </a:cubicBezTo>
                    <a:cubicBezTo>
                      <a:pt x="49" y="43"/>
                      <a:pt x="50" y="42"/>
                      <a:pt x="51" y="41"/>
                    </a:cubicBezTo>
                    <a:cubicBezTo>
                      <a:pt x="54" y="37"/>
                      <a:pt x="56" y="34"/>
                      <a:pt x="59" y="31"/>
                    </a:cubicBezTo>
                    <a:cubicBezTo>
                      <a:pt x="62" y="27"/>
                      <a:pt x="64" y="23"/>
                      <a:pt x="66" y="20"/>
                    </a:cubicBezTo>
                    <a:cubicBezTo>
                      <a:pt x="67" y="18"/>
                      <a:pt x="67" y="17"/>
                      <a:pt x="68" y="15"/>
                    </a:cubicBezTo>
                    <a:cubicBezTo>
                      <a:pt x="68" y="15"/>
                      <a:pt x="68" y="14"/>
                      <a:pt x="68" y="13"/>
                    </a:cubicBezTo>
                    <a:cubicBezTo>
                      <a:pt x="66" y="10"/>
                      <a:pt x="64" y="7"/>
                      <a:pt x="62" y="5"/>
                    </a:cubicBezTo>
                    <a:cubicBezTo>
                      <a:pt x="58" y="1"/>
                      <a:pt x="53" y="0"/>
                      <a:pt x="48"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8" name="Freeform 53"/>
              <p:cNvSpPr>
                <a:spLocks noEditPoints="1"/>
              </p:cNvSpPr>
              <p:nvPr/>
            </p:nvSpPr>
            <p:spPr bwMode="auto">
              <a:xfrm>
                <a:off x="2800351" y="1031875"/>
                <a:ext cx="33338" cy="53975"/>
              </a:xfrm>
              <a:custGeom>
                <a:avLst/>
                <a:gdLst>
                  <a:gd name="T0" fmla="*/ 1 w 12"/>
                  <a:gd name="T1" fmla="*/ 10 h 19"/>
                  <a:gd name="T2" fmla="*/ 0 w 12"/>
                  <a:gd name="T3" fmla="*/ 13 h 19"/>
                  <a:gd name="T4" fmla="*/ 2 w 12"/>
                  <a:gd name="T5" fmla="*/ 14 h 19"/>
                  <a:gd name="T6" fmla="*/ 0 w 12"/>
                  <a:gd name="T7" fmla="*/ 13 h 19"/>
                  <a:gd name="T8" fmla="*/ 0 w 12"/>
                  <a:gd name="T9" fmla="*/ 14 h 19"/>
                  <a:gd name="T10" fmla="*/ 3 w 12"/>
                  <a:gd name="T11" fmla="*/ 19 h 19"/>
                  <a:gd name="T12" fmla="*/ 3 w 12"/>
                  <a:gd name="T13" fmla="*/ 19 h 19"/>
                  <a:gd name="T14" fmla="*/ 4 w 12"/>
                  <a:gd name="T15" fmla="*/ 19 h 19"/>
                  <a:gd name="T16" fmla="*/ 9 w 12"/>
                  <a:gd name="T17" fmla="*/ 16 h 19"/>
                  <a:gd name="T18" fmla="*/ 9 w 12"/>
                  <a:gd name="T19" fmla="*/ 13 h 19"/>
                  <a:gd name="T20" fmla="*/ 10 w 12"/>
                  <a:gd name="T21" fmla="*/ 13 h 19"/>
                  <a:gd name="T22" fmla="*/ 7 w 12"/>
                  <a:gd name="T23" fmla="*/ 12 h 19"/>
                  <a:gd name="T24" fmla="*/ 6 w 12"/>
                  <a:gd name="T25" fmla="*/ 12 h 19"/>
                  <a:gd name="T26" fmla="*/ 6 w 12"/>
                  <a:gd name="T27" fmla="*/ 12 h 19"/>
                  <a:gd name="T28" fmla="*/ 5 w 12"/>
                  <a:gd name="T29" fmla="*/ 15 h 19"/>
                  <a:gd name="T30" fmla="*/ 4 w 12"/>
                  <a:gd name="T31" fmla="*/ 15 h 19"/>
                  <a:gd name="T32" fmla="*/ 4 w 12"/>
                  <a:gd name="T33" fmla="*/ 15 h 19"/>
                  <a:gd name="T34" fmla="*/ 4 w 12"/>
                  <a:gd name="T35" fmla="*/ 14 h 19"/>
                  <a:gd name="T36" fmla="*/ 4 w 12"/>
                  <a:gd name="T37" fmla="*/ 14 h 19"/>
                  <a:gd name="T38" fmla="*/ 4 w 12"/>
                  <a:gd name="T39" fmla="*/ 14 h 19"/>
                  <a:gd name="T40" fmla="*/ 5 w 12"/>
                  <a:gd name="T41" fmla="*/ 11 h 19"/>
                  <a:gd name="T42" fmla="*/ 5 w 12"/>
                  <a:gd name="T43" fmla="*/ 11 h 19"/>
                  <a:gd name="T44" fmla="*/ 1 w 12"/>
                  <a:gd name="T45" fmla="*/ 10 h 19"/>
                  <a:gd name="T46" fmla="*/ 7 w 12"/>
                  <a:gd name="T47" fmla="*/ 0 h 19"/>
                  <a:gd name="T48" fmla="*/ 3 w 12"/>
                  <a:gd name="T49" fmla="*/ 3 h 19"/>
                  <a:gd name="T50" fmla="*/ 2 w 12"/>
                  <a:gd name="T51" fmla="*/ 6 h 19"/>
                  <a:gd name="T52" fmla="*/ 2 w 12"/>
                  <a:gd name="T53" fmla="*/ 6 h 19"/>
                  <a:gd name="T54" fmla="*/ 6 w 12"/>
                  <a:gd name="T55" fmla="*/ 7 h 19"/>
                  <a:gd name="T56" fmla="*/ 7 w 12"/>
                  <a:gd name="T57" fmla="*/ 5 h 19"/>
                  <a:gd name="T58" fmla="*/ 7 w 12"/>
                  <a:gd name="T59" fmla="*/ 4 h 19"/>
                  <a:gd name="T60" fmla="*/ 8 w 12"/>
                  <a:gd name="T61" fmla="*/ 4 h 19"/>
                  <a:gd name="T62" fmla="*/ 8 w 12"/>
                  <a:gd name="T63" fmla="*/ 5 h 19"/>
                  <a:gd name="T64" fmla="*/ 8 w 12"/>
                  <a:gd name="T65" fmla="*/ 5 h 19"/>
                  <a:gd name="T66" fmla="*/ 7 w 12"/>
                  <a:gd name="T67" fmla="*/ 8 h 19"/>
                  <a:gd name="T68" fmla="*/ 8 w 12"/>
                  <a:gd name="T69" fmla="*/ 8 h 19"/>
                  <a:gd name="T70" fmla="*/ 11 w 12"/>
                  <a:gd name="T71" fmla="*/ 9 h 19"/>
                  <a:gd name="T72" fmla="*/ 12 w 12"/>
                  <a:gd name="T73" fmla="*/ 6 h 19"/>
                  <a:gd name="T74" fmla="*/ 12 w 12"/>
                  <a:gd name="T75" fmla="*/ 5 h 19"/>
                  <a:gd name="T76" fmla="*/ 9 w 12"/>
                  <a:gd name="T77" fmla="*/ 1 h 19"/>
                  <a:gd name="T78" fmla="*/ 7 w 12"/>
                  <a:gd name="T79" fmla="*/ 0 h 19"/>
                  <a:gd name="T80" fmla="*/ 7 w 12"/>
                  <a:gd name="T81"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2" h="19">
                    <a:moveTo>
                      <a:pt x="1" y="10"/>
                    </a:moveTo>
                    <a:cubicBezTo>
                      <a:pt x="0" y="13"/>
                      <a:pt x="0" y="13"/>
                      <a:pt x="0" y="13"/>
                    </a:cubicBezTo>
                    <a:cubicBezTo>
                      <a:pt x="2" y="14"/>
                      <a:pt x="2" y="14"/>
                      <a:pt x="2" y="14"/>
                    </a:cubicBezTo>
                    <a:cubicBezTo>
                      <a:pt x="0" y="13"/>
                      <a:pt x="0" y="13"/>
                      <a:pt x="0" y="13"/>
                    </a:cubicBezTo>
                    <a:cubicBezTo>
                      <a:pt x="0" y="13"/>
                      <a:pt x="0" y="14"/>
                      <a:pt x="0" y="14"/>
                    </a:cubicBezTo>
                    <a:cubicBezTo>
                      <a:pt x="0" y="16"/>
                      <a:pt x="1" y="18"/>
                      <a:pt x="3" y="19"/>
                    </a:cubicBezTo>
                    <a:cubicBezTo>
                      <a:pt x="3" y="19"/>
                      <a:pt x="3" y="19"/>
                      <a:pt x="3" y="19"/>
                    </a:cubicBezTo>
                    <a:cubicBezTo>
                      <a:pt x="3" y="19"/>
                      <a:pt x="4" y="19"/>
                      <a:pt x="4" y="19"/>
                    </a:cubicBezTo>
                    <a:cubicBezTo>
                      <a:pt x="6" y="19"/>
                      <a:pt x="8" y="18"/>
                      <a:pt x="9" y="16"/>
                    </a:cubicBezTo>
                    <a:cubicBezTo>
                      <a:pt x="9" y="13"/>
                      <a:pt x="9" y="13"/>
                      <a:pt x="9" y="13"/>
                    </a:cubicBezTo>
                    <a:cubicBezTo>
                      <a:pt x="10" y="13"/>
                      <a:pt x="10" y="13"/>
                      <a:pt x="10" y="13"/>
                    </a:cubicBezTo>
                    <a:cubicBezTo>
                      <a:pt x="9" y="13"/>
                      <a:pt x="8" y="12"/>
                      <a:pt x="7" y="12"/>
                    </a:cubicBezTo>
                    <a:cubicBezTo>
                      <a:pt x="7" y="12"/>
                      <a:pt x="6" y="12"/>
                      <a:pt x="6" y="12"/>
                    </a:cubicBezTo>
                    <a:cubicBezTo>
                      <a:pt x="6" y="12"/>
                      <a:pt x="6" y="12"/>
                      <a:pt x="6" y="12"/>
                    </a:cubicBezTo>
                    <a:cubicBezTo>
                      <a:pt x="5" y="15"/>
                      <a:pt x="5" y="15"/>
                      <a:pt x="5" y="15"/>
                    </a:cubicBezTo>
                    <a:cubicBezTo>
                      <a:pt x="4" y="15"/>
                      <a:pt x="4" y="15"/>
                      <a:pt x="4" y="15"/>
                    </a:cubicBezTo>
                    <a:cubicBezTo>
                      <a:pt x="4" y="15"/>
                      <a:pt x="4" y="15"/>
                      <a:pt x="4" y="15"/>
                    </a:cubicBezTo>
                    <a:cubicBezTo>
                      <a:pt x="4" y="14"/>
                      <a:pt x="4" y="14"/>
                      <a:pt x="4" y="14"/>
                    </a:cubicBezTo>
                    <a:cubicBezTo>
                      <a:pt x="4" y="14"/>
                      <a:pt x="4" y="14"/>
                      <a:pt x="4" y="14"/>
                    </a:cubicBezTo>
                    <a:cubicBezTo>
                      <a:pt x="4" y="14"/>
                      <a:pt x="4" y="14"/>
                      <a:pt x="4" y="14"/>
                    </a:cubicBezTo>
                    <a:cubicBezTo>
                      <a:pt x="5" y="11"/>
                      <a:pt x="5" y="11"/>
                      <a:pt x="5" y="11"/>
                    </a:cubicBezTo>
                    <a:cubicBezTo>
                      <a:pt x="5" y="11"/>
                      <a:pt x="5" y="11"/>
                      <a:pt x="5" y="11"/>
                    </a:cubicBezTo>
                    <a:cubicBezTo>
                      <a:pt x="4" y="11"/>
                      <a:pt x="2" y="10"/>
                      <a:pt x="1" y="10"/>
                    </a:cubicBezTo>
                    <a:moveTo>
                      <a:pt x="7" y="0"/>
                    </a:moveTo>
                    <a:cubicBezTo>
                      <a:pt x="6" y="0"/>
                      <a:pt x="4" y="2"/>
                      <a:pt x="3" y="3"/>
                    </a:cubicBezTo>
                    <a:cubicBezTo>
                      <a:pt x="2" y="6"/>
                      <a:pt x="2" y="6"/>
                      <a:pt x="2" y="6"/>
                    </a:cubicBezTo>
                    <a:cubicBezTo>
                      <a:pt x="2" y="6"/>
                      <a:pt x="2" y="6"/>
                      <a:pt x="2" y="6"/>
                    </a:cubicBezTo>
                    <a:cubicBezTo>
                      <a:pt x="4" y="7"/>
                      <a:pt x="5" y="7"/>
                      <a:pt x="6" y="7"/>
                    </a:cubicBezTo>
                    <a:cubicBezTo>
                      <a:pt x="7" y="5"/>
                      <a:pt x="7" y="5"/>
                      <a:pt x="7" y="5"/>
                    </a:cubicBezTo>
                    <a:cubicBezTo>
                      <a:pt x="7" y="4"/>
                      <a:pt x="7" y="4"/>
                      <a:pt x="7" y="4"/>
                    </a:cubicBezTo>
                    <a:cubicBezTo>
                      <a:pt x="8" y="4"/>
                      <a:pt x="8" y="4"/>
                      <a:pt x="8" y="4"/>
                    </a:cubicBezTo>
                    <a:cubicBezTo>
                      <a:pt x="8" y="5"/>
                      <a:pt x="8" y="5"/>
                      <a:pt x="8" y="5"/>
                    </a:cubicBezTo>
                    <a:cubicBezTo>
                      <a:pt x="8" y="5"/>
                      <a:pt x="8" y="5"/>
                      <a:pt x="8" y="5"/>
                    </a:cubicBezTo>
                    <a:cubicBezTo>
                      <a:pt x="7" y="8"/>
                      <a:pt x="7" y="8"/>
                      <a:pt x="7" y="8"/>
                    </a:cubicBezTo>
                    <a:cubicBezTo>
                      <a:pt x="8" y="8"/>
                      <a:pt x="8" y="8"/>
                      <a:pt x="8" y="8"/>
                    </a:cubicBezTo>
                    <a:cubicBezTo>
                      <a:pt x="9" y="9"/>
                      <a:pt x="10" y="9"/>
                      <a:pt x="11" y="9"/>
                    </a:cubicBezTo>
                    <a:cubicBezTo>
                      <a:pt x="12" y="6"/>
                      <a:pt x="12" y="6"/>
                      <a:pt x="12" y="6"/>
                    </a:cubicBezTo>
                    <a:cubicBezTo>
                      <a:pt x="12" y="6"/>
                      <a:pt x="12" y="5"/>
                      <a:pt x="12" y="5"/>
                    </a:cubicBezTo>
                    <a:cubicBezTo>
                      <a:pt x="12" y="3"/>
                      <a:pt x="11" y="1"/>
                      <a:pt x="9" y="1"/>
                    </a:cubicBezTo>
                    <a:cubicBezTo>
                      <a:pt x="8" y="0"/>
                      <a:pt x="8" y="0"/>
                      <a:pt x="7" y="0"/>
                    </a:cubicBezTo>
                    <a:cubicBezTo>
                      <a:pt x="7" y="0"/>
                      <a:pt x="7" y="0"/>
                      <a:pt x="7"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9" name="Freeform 54"/>
              <p:cNvSpPr>
                <a:spLocks noEditPoints="1"/>
              </p:cNvSpPr>
              <p:nvPr/>
            </p:nvSpPr>
            <p:spPr bwMode="auto">
              <a:xfrm>
                <a:off x="2833688" y="920750"/>
                <a:ext cx="39688" cy="39688"/>
              </a:xfrm>
              <a:custGeom>
                <a:avLst/>
                <a:gdLst>
                  <a:gd name="T0" fmla="*/ 4 w 14"/>
                  <a:gd name="T1" fmla="*/ 6 h 14"/>
                  <a:gd name="T2" fmla="*/ 7 w 14"/>
                  <a:gd name="T3" fmla="*/ 4 h 14"/>
                  <a:gd name="T4" fmla="*/ 8 w 14"/>
                  <a:gd name="T5" fmla="*/ 4 h 14"/>
                  <a:gd name="T6" fmla="*/ 10 w 14"/>
                  <a:gd name="T7" fmla="*/ 7 h 14"/>
                  <a:gd name="T8" fmla="*/ 10 w 14"/>
                  <a:gd name="T9" fmla="*/ 8 h 14"/>
                  <a:gd name="T10" fmla="*/ 7 w 14"/>
                  <a:gd name="T11" fmla="*/ 10 h 14"/>
                  <a:gd name="T12" fmla="*/ 6 w 14"/>
                  <a:gd name="T13" fmla="*/ 10 h 14"/>
                  <a:gd name="T14" fmla="*/ 4 w 14"/>
                  <a:gd name="T15" fmla="*/ 7 h 14"/>
                  <a:gd name="T16" fmla="*/ 4 w 14"/>
                  <a:gd name="T17" fmla="*/ 6 h 14"/>
                  <a:gd name="T18" fmla="*/ 7 w 14"/>
                  <a:gd name="T19" fmla="*/ 0 h 14"/>
                  <a:gd name="T20" fmla="*/ 0 w 14"/>
                  <a:gd name="T21" fmla="*/ 5 h 14"/>
                  <a:gd name="T22" fmla="*/ 0 w 14"/>
                  <a:gd name="T23" fmla="*/ 5 h 14"/>
                  <a:gd name="T24" fmla="*/ 0 w 14"/>
                  <a:gd name="T25" fmla="*/ 7 h 14"/>
                  <a:gd name="T26" fmla="*/ 1 w 14"/>
                  <a:gd name="T27" fmla="*/ 10 h 14"/>
                  <a:gd name="T28" fmla="*/ 7 w 14"/>
                  <a:gd name="T29" fmla="*/ 11 h 14"/>
                  <a:gd name="T30" fmla="*/ 8 w 14"/>
                  <a:gd name="T31" fmla="*/ 11 h 14"/>
                  <a:gd name="T32" fmla="*/ 7 w 14"/>
                  <a:gd name="T33" fmla="*/ 13 h 14"/>
                  <a:gd name="T34" fmla="*/ 7 w 14"/>
                  <a:gd name="T35" fmla="*/ 14 h 14"/>
                  <a:gd name="T36" fmla="*/ 7 w 14"/>
                  <a:gd name="T37" fmla="*/ 14 h 14"/>
                  <a:gd name="T38" fmla="*/ 7 w 14"/>
                  <a:gd name="T39" fmla="*/ 13 h 14"/>
                  <a:gd name="T40" fmla="*/ 8 w 14"/>
                  <a:gd name="T41" fmla="*/ 11 h 14"/>
                  <a:gd name="T42" fmla="*/ 8 w 14"/>
                  <a:gd name="T43" fmla="*/ 11 h 14"/>
                  <a:gd name="T44" fmla="*/ 12 w 14"/>
                  <a:gd name="T45" fmla="*/ 13 h 14"/>
                  <a:gd name="T46" fmla="*/ 14 w 14"/>
                  <a:gd name="T47" fmla="*/ 9 h 14"/>
                  <a:gd name="T48" fmla="*/ 14 w 14"/>
                  <a:gd name="T49" fmla="*/ 7 h 14"/>
                  <a:gd name="T50" fmla="*/ 9 w 14"/>
                  <a:gd name="T51" fmla="*/ 0 h 14"/>
                  <a:gd name="T52" fmla="*/ 7 w 14"/>
                  <a:gd name="T53"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 h="14">
                    <a:moveTo>
                      <a:pt x="4" y="6"/>
                    </a:moveTo>
                    <a:cubicBezTo>
                      <a:pt x="5" y="5"/>
                      <a:pt x="6" y="4"/>
                      <a:pt x="7" y="4"/>
                    </a:cubicBezTo>
                    <a:cubicBezTo>
                      <a:pt x="8" y="4"/>
                      <a:pt x="8" y="4"/>
                      <a:pt x="8" y="4"/>
                    </a:cubicBezTo>
                    <a:cubicBezTo>
                      <a:pt x="9" y="5"/>
                      <a:pt x="10" y="6"/>
                      <a:pt x="10" y="7"/>
                    </a:cubicBezTo>
                    <a:cubicBezTo>
                      <a:pt x="10" y="8"/>
                      <a:pt x="10" y="8"/>
                      <a:pt x="10" y="8"/>
                    </a:cubicBezTo>
                    <a:cubicBezTo>
                      <a:pt x="10" y="9"/>
                      <a:pt x="9" y="10"/>
                      <a:pt x="7" y="10"/>
                    </a:cubicBezTo>
                    <a:cubicBezTo>
                      <a:pt x="6" y="10"/>
                      <a:pt x="6" y="10"/>
                      <a:pt x="6" y="10"/>
                    </a:cubicBezTo>
                    <a:cubicBezTo>
                      <a:pt x="5" y="10"/>
                      <a:pt x="4" y="9"/>
                      <a:pt x="4" y="7"/>
                    </a:cubicBezTo>
                    <a:cubicBezTo>
                      <a:pt x="4" y="6"/>
                      <a:pt x="4" y="6"/>
                      <a:pt x="4" y="6"/>
                    </a:cubicBezTo>
                    <a:moveTo>
                      <a:pt x="7" y="0"/>
                    </a:moveTo>
                    <a:cubicBezTo>
                      <a:pt x="4" y="0"/>
                      <a:pt x="1" y="2"/>
                      <a:pt x="0" y="5"/>
                    </a:cubicBezTo>
                    <a:cubicBezTo>
                      <a:pt x="0" y="5"/>
                      <a:pt x="0" y="5"/>
                      <a:pt x="0" y="5"/>
                    </a:cubicBezTo>
                    <a:cubicBezTo>
                      <a:pt x="0" y="6"/>
                      <a:pt x="0" y="7"/>
                      <a:pt x="0" y="7"/>
                    </a:cubicBezTo>
                    <a:cubicBezTo>
                      <a:pt x="0" y="8"/>
                      <a:pt x="0" y="9"/>
                      <a:pt x="1" y="10"/>
                    </a:cubicBezTo>
                    <a:cubicBezTo>
                      <a:pt x="3" y="10"/>
                      <a:pt x="5" y="11"/>
                      <a:pt x="7" y="11"/>
                    </a:cubicBezTo>
                    <a:cubicBezTo>
                      <a:pt x="8" y="11"/>
                      <a:pt x="8" y="11"/>
                      <a:pt x="8" y="11"/>
                    </a:cubicBezTo>
                    <a:cubicBezTo>
                      <a:pt x="7" y="13"/>
                      <a:pt x="7" y="13"/>
                      <a:pt x="7" y="13"/>
                    </a:cubicBezTo>
                    <a:cubicBezTo>
                      <a:pt x="7" y="14"/>
                      <a:pt x="7" y="14"/>
                      <a:pt x="7" y="14"/>
                    </a:cubicBezTo>
                    <a:cubicBezTo>
                      <a:pt x="7" y="14"/>
                      <a:pt x="7" y="14"/>
                      <a:pt x="7" y="14"/>
                    </a:cubicBezTo>
                    <a:cubicBezTo>
                      <a:pt x="7" y="13"/>
                      <a:pt x="7" y="13"/>
                      <a:pt x="7" y="13"/>
                    </a:cubicBezTo>
                    <a:cubicBezTo>
                      <a:pt x="8" y="11"/>
                      <a:pt x="8" y="11"/>
                      <a:pt x="8" y="11"/>
                    </a:cubicBezTo>
                    <a:cubicBezTo>
                      <a:pt x="8" y="11"/>
                      <a:pt x="8" y="11"/>
                      <a:pt x="8" y="11"/>
                    </a:cubicBezTo>
                    <a:cubicBezTo>
                      <a:pt x="9" y="12"/>
                      <a:pt x="10" y="12"/>
                      <a:pt x="12" y="13"/>
                    </a:cubicBezTo>
                    <a:cubicBezTo>
                      <a:pt x="13" y="12"/>
                      <a:pt x="14" y="11"/>
                      <a:pt x="14" y="9"/>
                    </a:cubicBezTo>
                    <a:cubicBezTo>
                      <a:pt x="14" y="9"/>
                      <a:pt x="14" y="8"/>
                      <a:pt x="14" y="7"/>
                    </a:cubicBezTo>
                    <a:cubicBezTo>
                      <a:pt x="14" y="4"/>
                      <a:pt x="12" y="1"/>
                      <a:pt x="9" y="0"/>
                    </a:cubicBezTo>
                    <a:cubicBezTo>
                      <a:pt x="9" y="0"/>
                      <a:pt x="8" y="0"/>
                      <a:pt x="7"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0" name="Freeform 55"/>
              <p:cNvSpPr>
                <a:spLocks noEditPoints="1"/>
              </p:cNvSpPr>
              <p:nvPr/>
            </p:nvSpPr>
            <p:spPr bwMode="auto">
              <a:xfrm>
                <a:off x="2724151" y="946150"/>
                <a:ext cx="219075" cy="133350"/>
              </a:xfrm>
              <a:custGeom>
                <a:avLst/>
                <a:gdLst>
                  <a:gd name="T0" fmla="*/ 4 w 78"/>
                  <a:gd name="T1" fmla="*/ 24 h 48"/>
                  <a:gd name="T2" fmla="*/ 6 w 78"/>
                  <a:gd name="T3" fmla="*/ 16 h 48"/>
                  <a:gd name="T4" fmla="*/ 13 w 78"/>
                  <a:gd name="T5" fmla="*/ 7 h 48"/>
                  <a:gd name="T6" fmla="*/ 29 w 78"/>
                  <a:gd name="T7" fmla="*/ 4 h 48"/>
                  <a:gd name="T8" fmla="*/ 45 w 78"/>
                  <a:gd name="T9" fmla="*/ 6 h 48"/>
                  <a:gd name="T10" fmla="*/ 45 w 78"/>
                  <a:gd name="T11" fmla="*/ 6 h 48"/>
                  <a:gd name="T12" fmla="*/ 46 w 78"/>
                  <a:gd name="T13" fmla="*/ 6 h 48"/>
                  <a:gd name="T14" fmla="*/ 66 w 78"/>
                  <a:gd name="T15" fmla="*/ 17 h 48"/>
                  <a:gd name="T16" fmla="*/ 74 w 78"/>
                  <a:gd name="T17" fmla="*/ 32 h 48"/>
                  <a:gd name="T18" fmla="*/ 73 w 78"/>
                  <a:gd name="T19" fmla="*/ 36 h 48"/>
                  <a:gd name="T20" fmla="*/ 70 w 78"/>
                  <a:gd name="T21" fmla="*/ 44 h 48"/>
                  <a:gd name="T22" fmla="*/ 65 w 78"/>
                  <a:gd name="T23" fmla="*/ 44 h 48"/>
                  <a:gd name="T24" fmla="*/ 38 w 78"/>
                  <a:gd name="T25" fmla="*/ 40 h 48"/>
                  <a:gd name="T26" fmla="*/ 35 w 78"/>
                  <a:gd name="T27" fmla="*/ 39 h 48"/>
                  <a:gd name="T28" fmla="*/ 34 w 78"/>
                  <a:gd name="T29" fmla="*/ 39 h 48"/>
                  <a:gd name="T30" fmla="*/ 34 w 78"/>
                  <a:gd name="T31" fmla="*/ 39 h 48"/>
                  <a:gd name="T32" fmla="*/ 34 w 78"/>
                  <a:gd name="T33" fmla="*/ 39 h 48"/>
                  <a:gd name="T34" fmla="*/ 33 w 78"/>
                  <a:gd name="T35" fmla="*/ 38 h 48"/>
                  <a:gd name="T36" fmla="*/ 29 w 78"/>
                  <a:gd name="T37" fmla="*/ 37 h 48"/>
                  <a:gd name="T38" fmla="*/ 27 w 78"/>
                  <a:gd name="T39" fmla="*/ 36 h 48"/>
                  <a:gd name="T40" fmla="*/ 4 w 78"/>
                  <a:gd name="T41" fmla="*/ 24 h 48"/>
                  <a:gd name="T42" fmla="*/ 29 w 78"/>
                  <a:gd name="T43" fmla="*/ 0 h 48"/>
                  <a:gd name="T44" fmla="*/ 13 w 78"/>
                  <a:gd name="T45" fmla="*/ 3 h 48"/>
                  <a:gd name="T46" fmla="*/ 12 w 78"/>
                  <a:gd name="T47" fmla="*/ 3 h 48"/>
                  <a:gd name="T48" fmla="*/ 9 w 78"/>
                  <a:gd name="T49" fmla="*/ 5 h 48"/>
                  <a:gd name="T50" fmla="*/ 7 w 78"/>
                  <a:gd name="T51" fmla="*/ 7 h 48"/>
                  <a:gd name="T52" fmla="*/ 4 w 78"/>
                  <a:gd name="T53" fmla="*/ 10 h 48"/>
                  <a:gd name="T54" fmla="*/ 2 w 78"/>
                  <a:gd name="T55" fmla="*/ 15 h 48"/>
                  <a:gd name="T56" fmla="*/ 0 w 78"/>
                  <a:gd name="T57" fmla="*/ 25 h 48"/>
                  <a:gd name="T58" fmla="*/ 1 w 78"/>
                  <a:gd name="T59" fmla="*/ 26 h 48"/>
                  <a:gd name="T60" fmla="*/ 10 w 78"/>
                  <a:gd name="T61" fmla="*/ 33 h 48"/>
                  <a:gd name="T62" fmla="*/ 26 w 78"/>
                  <a:gd name="T63" fmla="*/ 40 h 48"/>
                  <a:gd name="T64" fmla="*/ 28 w 78"/>
                  <a:gd name="T65" fmla="*/ 41 h 48"/>
                  <a:gd name="T66" fmla="*/ 32 w 78"/>
                  <a:gd name="T67" fmla="*/ 42 h 48"/>
                  <a:gd name="T68" fmla="*/ 32 w 78"/>
                  <a:gd name="T69" fmla="*/ 42 h 48"/>
                  <a:gd name="T70" fmla="*/ 32 w 78"/>
                  <a:gd name="T71" fmla="*/ 42 h 48"/>
                  <a:gd name="T72" fmla="*/ 33 w 78"/>
                  <a:gd name="T73" fmla="*/ 43 h 48"/>
                  <a:gd name="T74" fmla="*/ 34 w 78"/>
                  <a:gd name="T75" fmla="*/ 43 h 48"/>
                  <a:gd name="T76" fmla="*/ 37 w 78"/>
                  <a:gd name="T77" fmla="*/ 44 h 48"/>
                  <a:gd name="T78" fmla="*/ 48 w 78"/>
                  <a:gd name="T79" fmla="*/ 46 h 48"/>
                  <a:gd name="T80" fmla="*/ 65 w 78"/>
                  <a:gd name="T81" fmla="*/ 48 h 48"/>
                  <a:gd name="T82" fmla="*/ 71 w 78"/>
                  <a:gd name="T83" fmla="*/ 48 h 48"/>
                  <a:gd name="T84" fmla="*/ 73 w 78"/>
                  <a:gd name="T85" fmla="*/ 47 h 48"/>
                  <a:gd name="T86" fmla="*/ 77 w 78"/>
                  <a:gd name="T87" fmla="*/ 37 h 48"/>
                  <a:gd name="T88" fmla="*/ 78 w 78"/>
                  <a:gd name="T89" fmla="*/ 32 h 48"/>
                  <a:gd name="T90" fmla="*/ 69 w 78"/>
                  <a:gd name="T91" fmla="*/ 14 h 48"/>
                  <a:gd name="T92" fmla="*/ 51 w 78"/>
                  <a:gd name="T93" fmla="*/ 4 h 48"/>
                  <a:gd name="T94" fmla="*/ 47 w 78"/>
                  <a:gd name="T95" fmla="*/ 2 h 48"/>
                  <a:gd name="T96" fmla="*/ 47 w 78"/>
                  <a:gd name="T97" fmla="*/ 2 h 48"/>
                  <a:gd name="T98" fmla="*/ 46 w 78"/>
                  <a:gd name="T99" fmla="*/ 4 h 48"/>
                  <a:gd name="T100" fmla="*/ 46 w 78"/>
                  <a:gd name="T101" fmla="*/ 5 h 48"/>
                  <a:gd name="T102" fmla="*/ 45 w 78"/>
                  <a:gd name="T103" fmla="*/ 6 h 48"/>
                  <a:gd name="T104" fmla="*/ 46 w 78"/>
                  <a:gd name="T105" fmla="*/ 5 h 48"/>
                  <a:gd name="T106" fmla="*/ 46 w 78"/>
                  <a:gd name="T107" fmla="*/ 4 h 48"/>
                  <a:gd name="T108" fmla="*/ 47 w 78"/>
                  <a:gd name="T109" fmla="*/ 2 h 48"/>
                  <a:gd name="T110" fmla="*/ 46 w 78"/>
                  <a:gd name="T111" fmla="*/ 2 h 48"/>
                  <a:gd name="T112" fmla="*/ 40 w 78"/>
                  <a:gd name="T113" fmla="*/ 1 h 48"/>
                  <a:gd name="T114" fmla="*/ 29 w 78"/>
                  <a:gd name="T115"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8" h="48">
                    <a:moveTo>
                      <a:pt x="4" y="24"/>
                    </a:moveTo>
                    <a:cubicBezTo>
                      <a:pt x="4" y="21"/>
                      <a:pt x="5" y="17"/>
                      <a:pt x="6" y="16"/>
                    </a:cubicBezTo>
                    <a:cubicBezTo>
                      <a:pt x="7" y="12"/>
                      <a:pt x="9" y="9"/>
                      <a:pt x="13" y="7"/>
                    </a:cubicBezTo>
                    <a:cubicBezTo>
                      <a:pt x="17" y="5"/>
                      <a:pt x="23" y="4"/>
                      <a:pt x="29" y="4"/>
                    </a:cubicBezTo>
                    <a:cubicBezTo>
                      <a:pt x="34" y="4"/>
                      <a:pt x="39" y="4"/>
                      <a:pt x="45" y="6"/>
                    </a:cubicBezTo>
                    <a:cubicBezTo>
                      <a:pt x="45" y="6"/>
                      <a:pt x="45" y="6"/>
                      <a:pt x="45" y="6"/>
                    </a:cubicBezTo>
                    <a:cubicBezTo>
                      <a:pt x="46" y="6"/>
                      <a:pt x="46" y="6"/>
                      <a:pt x="46" y="6"/>
                    </a:cubicBezTo>
                    <a:cubicBezTo>
                      <a:pt x="54" y="9"/>
                      <a:pt x="61" y="13"/>
                      <a:pt x="66" y="17"/>
                    </a:cubicBezTo>
                    <a:cubicBezTo>
                      <a:pt x="71" y="22"/>
                      <a:pt x="74" y="27"/>
                      <a:pt x="74" y="32"/>
                    </a:cubicBezTo>
                    <a:cubicBezTo>
                      <a:pt x="74" y="34"/>
                      <a:pt x="74" y="35"/>
                      <a:pt x="73" y="36"/>
                    </a:cubicBezTo>
                    <a:cubicBezTo>
                      <a:pt x="73" y="38"/>
                      <a:pt x="71" y="41"/>
                      <a:pt x="70" y="44"/>
                    </a:cubicBezTo>
                    <a:cubicBezTo>
                      <a:pt x="68" y="44"/>
                      <a:pt x="66" y="44"/>
                      <a:pt x="65" y="44"/>
                    </a:cubicBezTo>
                    <a:cubicBezTo>
                      <a:pt x="57" y="44"/>
                      <a:pt x="47" y="43"/>
                      <a:pt x="38" y="40"/>
                    </a:cubicBezTo>
                    <a:cubicBezTo>
                      <a:pt x="37" y="40"/>
                      <a:pt x="36" y="40"/>
                      <a:pt x="35" y="39"/>
                    </a:cubicBezTo>
                    <a:cubicBezTo>
                      <a:pt x="35" y="39"/>
                      <a:pt x="35" y="39"/>
                      <a:pt x="34" y="39"/>
                    </a:cubicBezTo>
                    <a:cubicBezTo>
                      <a:pt x="34" y="39"/>
                      <a:pt x="34" y="39"/>
                      <a:pt x="34" y="39"/>
                    </a:cubicBezTo>
                    <a:cubicBezTo>
                      <a:pt x="34" y="39"/>
                      <a:pt x="34" y="39"/>
                      <a:pt x="34" y="39"/>
                    </a:cubicBezTo>
                    <a:cubicBezTo>
                      <a:pt x="33" y="39"/>
                      <a:pt x="33" y="39"/>
                      <a:pt x="33" y="38"/>
                    </a:cubicBezTo>
                    <a:cubicBezTo>
                      <a:pt x="32" y="38"/>
                      <a:pt x="31" y="38"/>
                      <a:pt x="29" y="37"/>
                    </a:cubicBezTo>
                    <a:cubicBezTo>
                      <a:pt x="29" y="37"/>
                      <a:pt x="28" y="37"/>
                      <a:pt x="27" y="36"/>
                    </a:cubicBezTo>
                    <a:cubicBezTo>
                      <a:pt x="18" y="33"/>
                      <a:pt x="10" y="28"/>
                      <a:pt x="4" y="24"/>
                    </a:cubicBezTo>
                    <a:moveTo>
                      <a:pt x="29" y="0"/>
                    </a:moveTo>
                    <a:cubicBezTo>
                      <a:pt x="23" y="0"/>
                      <a:pt x="17" y="1"/>
                      <a:pt x="13" y="3"/>
                    </a:cubicBezTo>
                    <a:cubicBezTo>
                      <a:pt x="12" y="3"/>
                      <a:pt x="12" y="3"/>
                      <a:pt x="12" y="3"/>
                    </a:cubicBezTo>
                    <a:cubicBezTo>
                      <a:pt x="11" y="4"/>
                      <a:pt x="10" y="4"/>
                      <a:pt x="9" y="5"/>
                    </a:cubicBezTo>
                    <a:cubicBezTo>
                      <a:pt x="8" y="5"/>
                      <a:pt x="7" y="6"/>
                      <a:pt x="7" y="7"/>
                    </a:cubicBezTo>
                    <a:cubicBezTo>
                      <a:pt x="6" y="8"/>
                      <a:pt x="5" y="9"/>
                      <a:pt x="4" y="10"/>
                    </a:cubicBezTo>
                    <a:cubicBezTo>
                      <a:pt x="3" y="11"/>
                      <a:pt x="2" y="13"/>
                      <a:pt x="2" y="15"/>
                    </a:cubicBezTo>
                    <a:cubicBezTo>
                      <a:pt x="1" y="17"/>
                      <a:pt x="0" y="21"/>
                      <a:pt x="0" y="25"/>
                    </a:cubicBezTo>
                    <a:cubicBezTo>
                      <a:pt x="0" y="25"/>
                      <a:pt x="0" y="26"/>
                      <a:pt x="1" y="26"/>
                    </a:cubicBezTo>
                    <a:cubicBezTo>
                      <a:pt x="4" y="29"/>
                      <a:pt x="7" y="31"/>
                      <a:pt x="10" y="33"/>
                    </a:cubicBezTo>
                    <a:cubicBezTo>
                      <a:pt x="15" y="36"/>
                      <a:pt x="20" y="38"/>
                      <a:pt x="26" y="40"/>
                    </a:cubicBezTo>
                    <a:cubicBezTo>
                      <a:pt x="27" y="40"/>
                      <a:pt x="27" y="41"/>
                      <a:pt x="28" y="41"/>
                    </a:cubicBezTo>
                    <a:cubicBezTo>
                      <a:pt x="29" y="41"/>
                      <a:pt x="31" y="42"/>
                      <a:pt x="32" y="42"/>
                    </a:cubicBezTo>
                    <a:cubicBezTo>
                      <a:pt x="32" y="42"/>
                      <a:pt x="32" y="42"/>
                      <a:pt x="32" y="42"/>
                    </a:cubicBezTo>
                    <a:cubicBezTo>
                      <a:pt x="32" y="42"/>
                      <a:pt x="32" y="42"/>
                      <a:pt x="32" y="42"/>
                    </a:cubicBezTo>
                    <a:cubicBezTo>
                      <a:pt x="33" y="43"/>
                      <a:pt x="33" y="43"/>
                      <a:pt x="33" y="43"/>
                    </a:cubicBezTo>
                    <a:cubicBezTo>
                      <a:pt x="33" y="43"/>
                      <a:pt x="34" y="43"/>
                      <a:pt x="34" y="43"/>
                    </a:cubicBezTo>
                    <a:cubicBezTo>
                      <a:pt x="35" y="43"/>
                      <a:pt x="36" y="44"/>
                      <a:pt x="37" y="44"/>
                    </a:cubicBezTo>
                    <a:cubicBezTo>
                      <a:pt x="41" y="45"/>
                      <a:pt x="44" y="46"/>
                      <a:pt x="48" y="46"/>
                    </a:cubicBezTo>
                    <a:cubicBezTo>
                      <a:pt x="54" y="47"/>
                      <a:pt x="60" y="48"/>
                      <a:pt x="65" y="48"/>
                    </a:cubicBezTo>
                    <a:cubicBezTo>
                      <a:pt x="67" y="48"/>
                      <a:pt x="69" y="48"/>
                      <a:pt x="71" y="48"/>
                    </a:cubicBezTo>
                    <a:cubicBezTo>
                      <a:pt x="72" y="48"/>
                      <a:pt x="72" y="47"/>
                      <a:pt x="73" y="47"/>
                    </a:cubicBezTo>
                    <a:cubicBezTo>
                      <a:pt x="75" y="44"/>
                      <a:pt x="76" y="40"/>
                      <a:pt x="77" y="37"/>
                    </a:cubicBezTo>
                    <a:cubicBezTo>
                      <a:pt x="78" y="36"/>
                      <a:pt x="78" y="34"/>
                      <a:pt x="78" y="32"/>
                    </a:cubicBezTo>
                    <a:cubicBezTo>
                      <a:pt x="78" y="26"/>
                      <a:pt x="74" y="20"/>
                      <a:pt x="69" y="14"/>
                    </a:cubicBezTo>
                    <a:cubicBezTo>
                      <a:pt x="64" y="10"/>
                      <a:pt x="58" y="6"/>
                      <a:pt x="51" y="4"/>
                    </a:cubicBezTo>
                    <a:cubicBezTo>
                      <a:pt x="49" y="3"/>
                      <a:pt x="48" y="3"/>
                      <a:pt x="47" y="2"/>
                    </a:cubicBezTo>
                    <a:cubicBezTo>
                      <a:pt x="47" y="2"/>
                      <a:pt x="47" y="2"/>
                      <a:pt x="47" y="2"/>
                    </a:cubicBezTo>
                    <a:cubicBezTo>
                      <a:pt x="46" y="4"/>
                      <a:pt x="46" y="4"/>
                      <a:pt x="46" y="4"/>
                    </a:cubicBezTo>
                    <a:cubicBezTo>
                      <a:pt x="46" y="5"/>
                      <a:pt x="46" y="5"/>
                      <a:pt x="46" y="5"/>
                    </a:cubicBezTo>
                    <a:cubicBezTo>
                      <a:pt x="45" y="6"/>
                      <a:pt x="45" y="6"/>
                      <a:pt x="45" y="6"/>
                    </a:cubicBezTo>
                    <a:cubicBezTo>
                      <a:pt x="46" y="5"/>
                      <a:pt x="46" y="5"/>
                      <a:pt x="46" y="5"/>
                    </a:cubicBezTo>
                    <a:cubicBezTo>
                      <a:pt x="46" y="4"/>
                      <a:pt x="46" y="4"/>
                      <a:pt x="46" y="4"/>
                    </a:cubicBezTo>
                    <a:cubicBezTo>
                      <a:pt x="47" y="2"/>
                      <a:pt x="47" y="2"/>
                      <a:pt x="47" y="2"/>
                    </a:cubicBezTo>
                    <a:cubicBezTo>
                      <a:pt x="46" y="2"/>
                      <a:pt x="46" y="2"/>
                      <a:pt x="46" y="2"/>
                    </a:cubicBezTo>
                    <a:cubicBezTo>
                      <a:pt x="44" y="2"/>
                      <a:pt x="42" y="1"/>
                      <a:pt x="40" y="1"/>
                    </a:cubicBezTo>
                    <a:cubicBezTo>
                      <a:pt x="36" y="0"/>
                      <a:pt x="32" y="0"/>
                      <a:pt x="29"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1" name="Freeform 56"/>
              <p:cNvSpPr>
                <a:spLocks noEditPoints="1"/>
              </p:cNvSpPr>
              <p:nvPr/>
            </p:nvSpPr>
            <p:spPr bwMode="auto">
              <a:xfrm>
                <a:off x="2727326" y="1287463"/>
                <a:ext cx="42863" cy="92075"/>
              </a:xfrm>
              <a:custGeom>
                <a:avLst/>
                <a:gdLst>
                  <a:gd name="T0" fmla="*/ 7 w 15"/>
                  <a:gd name="T1" fmla="*/ 16 h 33"/>
                  <a:gd name="T2" fmla="*/ 6 w 15"/>
                  <a:gd name="T3" fmla="*/ 12 h 33"/>
                  <a:gd name="T4" fmla="*/ 7 w 15"/>
                  <a:gd name="T5" fmla="*/ 16 h 33"/>
                  <a:gd name="T6" fmla="*/ 9 w 15"/>
                  <a:gd name="T7" fmla="*/ 20 h 33"/>
                  <a:gd name="T8" fmla="*/ 7 w 15"/>
                  <a:gd name="T9" fmla="*/ 16 h 33"/>
                  <a:gd name="T10" fmla="*/ 7 w 15"/>
                  <a:gd name="T11" fmla="*/ 16 h 33"/>
                  <a:gd name="T12" fmla="*/ 7 w 15"/>
                  <a:gd name="T13" fmla="*/ 6 h 33"/>
                  <a:gd name="T14" fmla="*/ 4 w 15"/>
                  <a:gd name="T15" fmla="*/ 7 h 33"/>
                  <a:gd name="T16" fmla="*/ 2 w 15"/>
                  <a:gd name="T17" fmla="*/ 8 h 33"/>
                  <a:gd name="T18" fmla="*/ 2 w 15"/>
                  <a:gd name="T19" fmla="*/ 8 h 33"/>
                  <a:gd name="T20" fmla="*/ 2 w 15"/>
                  <a:gd name="T21" fmla="*/ 8 h 33"/>
                  <a:gd name="T22" fmla="*/ 1 w 15"/>
                  <a:gd name="T23" fmla="*/ 8 h 33"/>
                  <a:gd name="T24" fmla="*/ 3 w 15"/>
                  <a:gd name="T25" fmla="*/ 17 h 33"/>
                  <a:gd name="T26" fmla="*/ 5 w 15"/>
                  <a:gd name="T27" fmla="*/ 17 h 33"/>
                  <a:gd name="T28" fmla="*/ 7 w 15"/>
                  <a:gd name="T29" fmla="*/ 16 h 33"/>
                  <a:gd name="T30" fmla="*/ 5 w 15"/>
                  <a:gd name="T31" fmla="*/ 17 h 33"/>
                  <a:gd name="T32" fmla="*/ 3 w 15"/>
                  <a:gd name="T33" fmla="*/ 17 h 33"/>
                  <a:gd name="T34" fmla="*/ 11 w 15"/>
                  <a:gd name="T35" fmla="*/ 32 h 33"/>
                  <a:gd name="T36" fmla="*/ 13 w 15"/>
                  <a:gd name="T37" fmla="*/ 33 h 33"/>
                  <a:gd name="T38" fmla="*/ 13 w 15"/>
                  <a:gd name="T39" fmla="*/ 33 h 33"/>
                  <a:gd name="T40" fmla="*/ 15 w 15"/>
                  <a:gd name="T41" fmla="*/ 31 h 33"/>
                  <a:gd name="T42" fmla="*/ 11 w 15"/>
                  <a:gd name="T43" fmla="*/ 14 h 33"/>
                  <a:gd name="T44" fmla="*/ 7 w 15"/>
                  <a:gd name="T45" fmla="*/ 6 h 33"/>
                  <a:gd name="T46" fmla="*/ 3 w 15"/>
                  <a:gd name="T47" fmla="*/ 0 h 33"/>
                  <a:gd name="T48" fmla="*/ 4 w 15"/>
                  <a:gd name="T49" fmla="*/ 1 h 33"/>
                  <a:gd name="T50" fmla="*/ 2 w 15"/>
                  <a:gd name="T51" fmla="*/ 3 h 33"/>
                  <a:gd name="T52" fmla="*/ 2 w 15"/>
                  <a:gd name="T53" fmla="*/ 3 h 33"/>
                  <a:gd name="T54" fmla="*/ 0 w 15"/>
                  <a:gd name="T55" fmla="*/ 2 h 33"/>
                  <a:gd name="T56" fmla="*/ 0 w 15"/>
                  <a:gd name="T57" fmla="*/ 1 h 33"/>
                  <a:gd name="T58" fmla="*/ 0 w 15"/>
                  <a:gd name="T59" fmla="*/ 3 h 33"/>
                  <a:gd name="T60" fmla="*/ 2 w 15"/>
                  <a:gd name="T61" fmla="*/ 4 h 33"/>
                  <a:gd name="T62" fmla="*/ 3 w 15"/>
                  <a:gd name="T63" fmla="*/ 4 h 33"/>
                  <a:gd name="T64" fmla="*/ 5 w 15"/>
                  <a:gd name="T65" fmla="*/ 2 h 33"/>
                  <a:gd name="T66" fmla="*/ 3 w 15"/>
                  <a:gd name="T67"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 h="33">
                    <a:moveTo>
                      <a:pt x="7" y="16"/>
                    </a:moveTo>
                    <a:cubicBezTo>
                      <a:pt x="7" y="14"/>
                      <a:pt x="6" y="13"/>
                      <a:pt x="6" y="12"/>
                    </a:cubicBezTo>
                    <a:cubicBezTo>
                      <a:pt x="6" y="13"/>
                      <a:pt x="7" y="14"/>
                      <a:pt x="7" y="16"/>
                    </a:cubicBezTo>
                    <a:cubicBezTo>
                      <a:pt x="8" y="17"/>
                      <a:pt x="8" y="18"/>
                      <a:pt x="9" y="20"/>
                    </a:cubicBezTo>
                    <a:cubicBezTo>
                      <a:pt x="8" y="18"/>
                      <a:pt x="8" y="17"/>
                      <a:pt x="7" y="16"/>
                    </a:cubicBezTo>
                    <a:cubicBezTo>
                      <a:pt x="7" y="16"/>
                      <a:pt x="7" y="16"/>
                      <a:pt x="7" y="16"/>
                    </a:cubicBezTo>
                    <a:moveTo>
                      <a:pt x="7" y="6"/>
                    </a:moveTo>
                    <a:cubicBezTo>
                      <a:pt x="6" y="6"/>
                      <a:pt x="5" y="7"/>
                      <a:pt x="4" y="7"/>
                    </a:cubicBezTo>
                    <a:cubicBezTo>
                      <a:pt x="4" y="8"/>
                      <a:pt x="3" y="8"/>
                      <a:pt x="2" y="8"/>
                    </a:cubicBezTo>
                    <a:cubicBezTo>
                      <a:pt x="2" y="8"/>
                      <a:pt x="2" y="8"/>
                      <a:pt x="2" y="8"/>
                    </a:cubicBezTo>
                    <a:cubicBezTo>
                      <a:pt x="2" y="8"/>
                      <a:pt x="2" y="8"/>
                      <a:pt x="2" y="8"/>
                    </a:cubicBezTo>
                    <a:cubicBezTo>
                      <a:pt x="1" y="8"/>
                      <a:pt x="1" y="8"/>
                      <a:pt x="1" y="8"/>
                    </a:cubicBezTo>
                    <a:cubicBezTo>
                      <a:pt x="1" y="10"/>
                      <a:pt x="2" y="14"/>
                      <a:pt x="3" y="17"/>
                    </a:cubicBezTo>
                    <a:cubicBezTo>
                      <a:pt x="5" y="17"/>
                      <a:pt x="5" y="17"/>
                      <a:pt x="5" y="17"/>
                    </a:cubicBezTo>
                    <a:cubicBezTo>
                      <a:pt x="7" y="16"/>
                      <a:pt x="7" y="16"/>
                      <a:pt x="7" y="16"/>
                    </a:cubicBezTo>
                    <a:cubicBezTo>
                      <a:pt x="5" y="17"/>
                      <a:pt x="5" y="17"/>
                      <a:pt x="5" y="17"/>
                    </a:cubicBezTo>
                    <a:cubicBezTo>
                      <a:pt x="3" y="17"/>
                      <a:pt x="3" y="17"/>
                      <a:pt x="3" y="17"/>
                    </a:cubicBezTo>
                    <a:cubicBezTo>
                      <a:pt x="7" y="26"/>
                      <a:pt x="11" y="32"/>
                      <a:pt x="11" y="32"/>
                    </a:cubicBezTo>
                    <a:cubicBezTo>
                      <a:pt x="12" y="32"/>
                      <a:pt x="12" y="33"/>
                      <a:pt x="13" y="33"/>
                    </a:cubicBezTo>
                    <a:cubicBezTo>
                      <a:pt x="13" y="33"/>
                      <a:pt x="13" y="33"/>
                      <a:pt x="13" y="33"/>
                    </a:cubicBezTo>
                    <a:cubicBezTo>
                      <a:pt x="14" y="32"/>
                      <a:pt x="15" y="31"/>
                      <a:pt x="15" y="31"/>
                    </a:cubicBezTo>
                    <a:cubicBezTo>
                      <a:pt x="15" y="30"/>
                      <a:pt x="14" y="23"/>
                      <a:pt x="11" y="14"/>
                    </a:cubicBezTo>
                    <a:cubicBezTo>
                      <a:pt x="10" y="11"/>
                      <a:pt x="8" y="8"/>
                      <a:pt x="7" y="6"/>
                    </a:cubicBezTo>
                    <a:moveTo>
                      <a:pt x="3" y="0"/>
                    </a:moveTo>
                    <a:cubicBezTo>
                      <a:pt x="4" y="0"/>
                      <a:pt x="4" y="1"/>
                      <a:pt x="4" y="1"/>
                    </a:cubicBezTo>
                    <a:cubicBezTo>
                      <a:pt x="4" y="1"/>
                      <a:pt x="3" y="2"/>
                      <a:pt x="2" y="3"/>
                    </a:cubicBezTo>
                    <a:cubicBezTo>
                      <a:pt x="2" y="3"/>
                      <a:pt x="2" y="3"/>
                      <a:pt x="2" y="3"/>
                    </a:cubicBezTo>
                    <a:cubicBezTo>
                      <a:pt x="1" y="3"/>
                      <a:pt x="0" y="2"/>
                      <a:pt x="0" y="2"/>
                    </a:cubicBezTo>
                    <a:cubicBezTo>
                      <a:pt x="0" y="2"/>
                      <a:pt x="0" y="2"/>
                      <a:pt x="0" y="1"/>
                    </a:cubicBezTo>
                    <a:cubicBezTo>
                      <a:pt x="0" y="2"/>
                      <a:pt x="0" y="2"/>
                      <a:pt x="0" y="3"/>
                    </a:cubicBezTo>
                    <a:cubicBezTo>
                      <a:pt x="0" y="4"/>
                      <a:pt x="1" y="4"/>
                      <a:pt x="2" y="4"/>
                    </a:cubicBezTo>
                    <a:cubicBezTo>
                      <a:pt x="2" y="4"/>
                      <a:pt x="3" y="4"/>
                      <a:pt x="3" y="4"/>
                    </a:cubicBezTo>
                    <a:cubicBezTo>
                      <a:pt x="4" y="3"/>
                      <a:pt x="4" y="3"/>
                      <a:pt x="5" y="2"/>
                    </a:cubicBezTo>
                    <a:cubicBezTo>
                      <a:pt x="4" y="1"/>
                      <a:pt x="4" y="0"/>
                      <a:pt x="3"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2" name="Freeform 57"/>
              <p:cNvSpPr>
                <a:spLocks noEditPoints="1"/>
              </p:cNvSpPr>
              <p:nvPr/>
            </p:nvSpPr>
            <p:spPr bwMode="auto">
              <a:xfrm>
                <a:off x="2687638" y="1184275"/>
                <a:ext cx="50800" cy="111125"/>
              </a:xfrm>
              <a:custGeom>
                <a:avLst/>
                <a:gdLst>
                  <a:gd name="T0" fmla="*/ 16 w 18"/>
                  <a:gd name="T1" fmla="*/ 35 h 40"/>
                  <a:gd name="T2" fmla="*/ 15 w 18"/>
                  <a:gd name="T3" fmla="*/ 36 h 40"/>
                  <a:gd name="T4" fmla="*/ 13 w 18"/>
                  <a:gd name="T5" fmla="*/ 38 h 40"/>
                  <a:gd name="T6" fmla="*/ 14 w 18"/>
                  <a:gd name="T7" fmla="*/ 38 h 40"/>
                  <a:gd name="T8" fmla="*/ 14 w 18"/>
                  <a:gd name="T9" fmla="*/ 39 h 40"/>
                  <a:gd name="T10" fmla="*/ 16 w 18"/>
                  <a:gd name="T11" fmla="*/ 40 h 40"/>
                  <a:gd name="T12" fmla="*/ 16 w 18"/>
                  <a:gd name="T13" fmla="*/ 40 h 40"/>
                  <a:gd name="T14" fmla="*/ 18 w 18"/>
                  <a:gd name="T15" fmla="*/ 38 h 40"/>
                  <a:gd name="T16" fmla="*/ 17 w 18"/>
                  <a:gd name="T17" fmla="*/ 37 h 40"/>
                  <a:gd name="T18" fmla="*/ 17 w 18"/>
                  <a:gd name="T19" fmla="*/ 35 h 40"/>
                  <a:gd name="T20" fmla="*/ 16 w 18"/>
                  <a:gd name="T21" fmla="*/ 35 h 40"/>
                  <a:gd name="T22" fmla="*/ 7 w 18"/>
                  <a:gd name="T23" fmla="*/ 21 h 40"/>
                  <a:gd name="T24" fmla="*/ 7 w 18"/>
                  <a:gd name="T25" fmla="*/ 21 h 40"/>
                  <a:gd name="T26" fmla="*/ 9 w 18"/>
                  <a:gd name="T27" fmla="*/ 20 h 40"/>
                  <a:gd name="T28" fmla="*/ 7 w 18"/>
                  <a:gd name="T29" fmla="*/ 15 h 40"/>
                  <a:gd name="T30" fmla="*/ 9 w 18"/>
                  <a:gd name="T31" fmla="*/ 20 h 40"/>
                  <a:gd name="T32" fmla="*/ 11 w 18"/>
                  <a:gd name="T33" fmla="*/ 24 h 40"/>
                  <a:gd name="T34" fmla="*/ 9 w 18"/>
                  <a:gd name="T35" fmla="*/ 20 h 40"/>
                  <a:gd name="T36" fmla="*/ 7 w 18"/>
                  <a:gd name="T37" fmla="*/ 21 h 40"/>
                  <a:gd name="T38" fmla="*/ 2 w 18"/>
                  <a:gd name="T39" fmla="*/ 0 h 40"/>
                  <a:gd name="T40" fmla="*/ 1 w 18"/>
                  <a:gd name="T41" fmla="*/ 0 h 40"/>
                  <a:gd name="T42" fmla="*/ 0 w 18"/>
                  <a:gd name="T43" fmla="*/ 2 h 40"/>
                  <a:gd name="T44" fmla="*/ 5 w 18"/>
                  <a:gd name="T45" fmla="*/ 21 h 40"/>
                  <a:gd name="T46" fmla="*/ 5 w 18"/>
                  <a:gd name="T47" fmla="*/ 21 h 40"/>
                  <a:gd name="T48" fmla="*/ 11 w 18"/>
                  <a:gd name="T49" fmla="*/ 34 h 40"/>
                  <a:gd name="T50" fmla="*/ 14 w 18"/>
                  <a:gd name="T51" fmla="*/ 32 h 40"/>
                  <a:gd name="T52" fmla="*/ 16 w 18"/>
                  <a:gd name="T53" fmla="*/ 31 h 40"/>
                  <a:gd name="T54" fmla="*/ 16 w 18"/>
                  <a:gd name="T55" fmla="*/ 31 h 40"/>
                  <a:gd name="T56" fmla="*/ 16 w 18"/>
                  <a:gd name="T57" fmla="*/ 31 h 40"/>
                  <a:gd name="T58" fmla="*/ 13 w 18"/>
                  <a:gd name="T59" fmla="*/ 18 h 40"/>
                  <a:gd name="T60" fmla="*/ 4 w 18"/>
                  <a:gd name="T61" fmla="*/ 1 h 40"/>
                  <a:gd name="T62" fmla="*/ 2 w 18"/>
                  <a:gd name="T63"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8" h="40">
                    <a:moveTo>
                      <a:pt x="16" y="35"/>
                    </a:moveTo>
                    <a:cubicBezTo>
                      <a:pt x="16" y="35"/>
                      <a:pt x="15" y="35"/>
                      <a:pt x="15" y="36"/>
                    </a:cubicBezTo>
                    <a:cubicBezTo>
                      <a:pt x="14" y="36"/>
                      <a:pt x="13" y="37"/>
                      <a:pt x="13" y="38"/>
                    </a:cubicBezTo>
                    <a:cubicBezTo>
                      <a:pt x="13" y="38"/>
                      <a:pt x="13" y="38"/>
                      <a:pt x="14" y="38"/>
                    </a:cubicBezTo>
                    <a:cubicBezTo>
                      <a:pt x="14" y="39"/>
                      <a:pt x="14" y="39"/>
                      <a:pt x="14" y="39"/>
                    </a:cubicBezTo>
                    <a:cubicBezTo>
                      <a:pt x="14" y="39"/>
                      <a:pt x="15" y="40"/>
                      <a:pt x="16" y="40"/>
                    </a:cubicBezTo>
                    <a:cubicBezTo>
                      <a:pt x="16" y="40"/>
                      <a:pt x="16" y="40"/>
                      <a:pt x="16" y="40"/>
                    </a:cubicBezTo>
                    <a:cubicBezTo>
                      <a:pt x="17" y="39"/>
                      <a:pt x="18" y="38"/>
                      <a:pt x="18" y="38"/>
                    </a:cubicBezTo>
                    <a:cubicBezTo>
                      <a:pt x="18" y="38"/>
                      <a:pt x="18" y="37"/>
                      <a:pt x="17" y="37"/>
                    </a:cubicBezTo>
                    <a:cubicBezTo>
                      <a:pt x="17" y="37"/>
                      <a:pt x="17" y="36"/>
                      <a:pt x="17" y="35"/>
                    </a:cubicBezTo>
                    <a:cubicBezTo>
                      <a:pt x="17" y="35"/>
                      <a:pt x="17" y="35"/>
                      <a:pt x="16" y="35"/>
                    </a:cubicBezTo>
                    <a:moveTo>
                      <a:pt x="7" y="21"/>
                    </a:moveTo>
                    <a:cubicBezTo>
                      <a:pt x="7" y="21"/>
                      <a:pt x="7" y="21"/>
                      <a:pt x="7" y="21"/>
                    </a:cubicBezTo>
                    <a:cubicBezTo>
                      <a:pt x="9" y="20"/>
                      <a:pt x="9" y="20"/>
                      <a:pt x="9" y="20"/>
                    </a:cubicBezTo>
                    <a:cubicBezTo>
                      <a:pt x="8" y="18"/>
                      <a:pt x="7" y="17"/>
                      <a:pt x="7" y="15"/>
                    </a:cubicBezTo>
                    <a:cubicBezTo>
                      <a:pt x="8" y="17"/>
                      <a:pt x="8" y="18"/>
                      <a:pt x="9" y="20"/>
                    </a:cubicBezTo>
                    <a:cubicBezTo>
                      <a:pt x="10" y="21"/>
                      <a:pt x="10" y="23"/>
                      <a:pt x="11" y="24"/>
                    </a:cubicBezTo>
                    <a:cubicBezTo>
                      <a:pt x="10" y="23"/>
                      <a:pt x="9" y="21"/>
                      <a:pt x="9" y="20"/>
                    </a:cubicBezTo>
                    <a:cubicBezTo>
                      <a:pt x="7" y="21"/>
                      <a:pt x="7" y="21"/>
                      <a:pt x="7" y="21"/>
                    </a:cubicBezTo>
                    <a:moveTo>
                      <a:pt x="2" y="0"/>
                    </a:moveTo>
                    <a:cubicBezTo>
                      <a:pt x="2" y="0"/>
                      <a:pt x="2" y="0"/>
                      <a:pt x="1" y="0"/>
                    </a:cubicBezTo>
                    <a:cubicBezTo>
                      <a:pt x="0" y="0"/>
                      <a:pt x="0" y="1"/>
                      <a:pt x="0" y="2"/>
                    </a:cubicBezTo>
                    <a:cubicBezTo>
                      <a:pt x="0" y="2"/>
                      <a:pt x="1" y="11"/>
                      <a:pt x="5" y="21"/>
                    </a:cubicBezTo>
                    <a:cubicBezTo>
                      <a:pt x="5" y="21"/>
                      <a:pt x="5" y="21"/>
                      <a:pt x="5" y="21"/>
                    </a:cubicBezTo>
                    <a:cubicBezTo>
                      <a:pt x="7" y="26"/>
                      <a:pt x="9" y="31"/>
                      <a:pt x="11" y="34"/>
                    </a:cubicBezTo>
                    <a:cubicBezTo>
                      <a:pt x="12" y="33"/>
                      <a:pt x="12" y="32"/>
                      <a:pt x="14" y="32"/>
                    </a:cubicBezTo>
                    <a:cubicBezTo>
                      <a:pt x="14" y="31"/>
                      <a:pt x="15" y="31"/>
                      <a:pt x="16" y="31"/>
                    </a:cubicBezTo>
                    <a:cubicBezTo>
                      <a:pt x="16" y="31"/>
                      <a:pt x="16" y="31"/>
                      <a:pt x="16" y="31"/>
                    </a:cubicBezTo>
                    <a:cubicBezTo>
                      <a:pt x="16" y="31"/>
                      <a:pt x="16" y="31"/>
                      <a:pt x="16" y="31"/>
                    </a:cubicBezTo>
                    <a:cubicBezTo>
                      <a:pt x="16" y="28"/>
                      <a:pt x="15" y="23"/>
                      <a:pt x="13" y="18"/>
                    </a:cubicBezTo>
                    <a:cubicBezTo>
                      <a:pt x="9" y="8"/>
                      <a:pt x="4" y="1"/>
                      <a:pt x="4" y="1"/>
                    </a:cubicBezTo>
                    <a:cubicBezTo>
                      <a:pt x="3" y="0"/>
                      <a:pt x="3" y="0"/>
                      <a:pt x="2"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3" name="Freeform 58"/>
              <p:cNvSpPr>
                <a:spLocks noEditPoints="1"/>
              </p:cNvSpPr>
              <p:nvPr/>
            </p:nvSpPr>
            <p:spPr bwMode="auto">
              <a:xfrm>
                <a:off x="2713038" y="1271588"/>
                <a:ext cx="39688" cy="38100"/>
              </a:xfrm>
              <a:custGeom>
                <a:avLst/>
                <a:gdLst>
                  <a:gd name="T0" fmla="*/ 4 w 14"/>
                  <a:gd name="T1" fmla="*/ 7 h 14"/>
                  <a:gd name="T2" fmla="*/ 6 w 14"/>
                  <a:gd name="T3" fmla="*/ 5 h 14"/>
                  <a:gd name="T4" fmla="*/ 7 w 14"/>
                  <a:gd name="T5" fmla="*/ 4 h 14"/>
                  <a:gd name="T6" fmla="*/ 8 w 14"/>
                  <a:gd name="T7" fmla="*/ 4 h 14"/>
                  <a:gd name="T8" fmla="*/ 10 w 14"/>
                  <a:gd name="T9" fmla="*/ 6 h 14"/>
                  <a:gd name="T10" fmla="*/ 10 w 14"/>
                  <a:gd name="T11" fmla="*/ 7 h 14"/>
                  <a:gd name="T12" fmla="*/ 10 w 14"/>
                  <a:gd name="T13" fmla="*/ 8 h 14"/>
                  <a:gd name="T14" fmla="*/ 8 w 14"/>
                  <a:gd name="T15" fmla="*/ 10 h 14"/>
                  <a:gd name="T16" fmla="*/ 7 w 14"/>
                  <a:gd name="T17" fmla="*/ 10 h 14"/>
                  <a:gd name="T18" fmla="*/ 5 w 14"/>
                  <a:gd name="T19" fmla="*/ 9 h 14"/>
                  <a:gd name="T20" fmla="*/ 4 w 14"/>
                  <a:gd name="T21" fmla="*/ 8 h 14"/>
                  <a:gd name="T22" fmla="*/ 2 w 14"/>
                  <a:gd name="T23" fmla="*/ 9 h 14"/>
                  <a:gd name="T24" fmla="*/ 4 w 14"/>
                  <a:gd name="T25" fmla="*/ 8 h 14"/>
                  <a:gd name="T26" fmla="*/ 4 w 14"/>
                  <a:gd name="T27" fmla="*/ 7 h 14"/>
                  <a:gd name="T28" fmla="*/ 4 w 14"/>
                  <a:gd name="T29" fmla="*/ 7 h 14"/>
                  <a:gd name="T30" fmla="*/ 7 w 14"/>
                  <a:gd name="T31" fmla="*/ 0 h 14"/>
                  <a:gd name="T32" fmla="*/ 7 w 14"/>
                  <a:gd name="T33" fmla="*/ 0 h 14"/>
                  <a:gd name="T34" fmla="*/ 5 w 14"/>
                  <a:gd name="T35" fmla="*/ 1 h 14"/>
                  <a:gd name="T36" fmla="*/ 2 w 14"/>
                  <a:gd name="T37" fmla="*/ 3 h 14"/>
                  <a:gd name="T38" fmla="*/ 0 w 14"/>
                  <a:gd name="T39" fmla="*/ 7 h 14"/>
                  <a:gd name="T40" fmla="*/ 0 w 14"/>
                  <a:gd name="T41" fmla="*/ 10 h 14"/>
                  <a:gd name="T42" fmla="*/ 0 w 14"/>
                  <a:gd name="T43" fmla="*/ 10 h 14"/>
                  <a:gd name="T44" fmla="*/ 6 w 14"/>
                  <a:gd name="T45" fmla="*/ 14 h 14"/>
                  <a:gd name="T46" fmla="*/ 7 w 14"/>
                  <a:gd name="T47" fmla="*/ 14 h 14"/>
                  <a:gd name="T48" fmla="*/ 7 w 14"/>
                  <a:gd name="T49" fmla="*/ 14 h 14"/>
                  <a:gd name="T50" fmla="*/ 7 w 14"/>
                  <a:gd name="T51" fmla="*/ 14 h 14"/>
                  <a:gd name="T52" fmla="*/ 9 w 14"/>
                  <a:gd name="T53" fmla="*/ 13 h 14"/>
                  <a:gd name="T54" fmla="*/ 12 w 14"/>
                  <a:gd name="T55" fmla="*/ 12 h 14"/>
                  <a:gd name="T56" fmla="*/ 14 w 14"/>
                  <a:gd name="T57" fmla="*/ 7 h 14"/>
                  <a:gd name="T58" fmla="*/ 14 w 14"/>
                  <a:gd name="T59" fmla="*/ 5 h 14"/>
                  <a:gd name="T60" fmla="*/ 7 w 14"/>
                  <a:gd name="T61" fmla="*/ 0 h 14"/>
                  <a:gd name="T62" fmla="*/ 7 w 14"/>
                  <a:gd name="T63"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 h="14">
                    <a:moveTo>
                      <a:pt x="4" y="7"/>
                    </a:moveTo>
                    <a:cubicBezTo>
                      <a:pt x="4" y="6"/>
                      <a:pt x="5" y="5"/>
                      <a:pt x="6" y="5"/>
                    </a:cubicBezTo>
                    <a:cubicBezTo>
                      <a:pt x="6" y="4"/>
                      <a:pt x="7" y="4"/>
                      <a:pt x="7" y="4"/>
                    </a:cubicBezTo>
                    <a:cubicBezTo>
                      <a:pt x="8" y="4"/>
                      <a:pt x="8" y="4"/>
                      <a:pt x="8" y="4"/>
                    </a:cubicBezTo>
                    <a:cubicBezTo>
                      <a:pt x="9" y="5"/>
                      <a:pt x="10" y="5"/>
                      <a:pt x="10" y="6"/>
                    </a:cubicBezTo>
                    <a:cubicBezTo>
                      <a:pt x="10" y="7"/>
                      <a:pt x="10" y="7"/>
                      <a:pt x="10" y="7"/>
                    </a:cubicBezTo>
                    <a:cubicBezTo>
                      <a:pt x="10" y="7"/>
                      <a:pt x="10" y="8"/>
                      <a:pt x="10" y="8"/>
                    </a:cubicBezTo>
                    <a:cubicBezTo>
                      <a:pt x="9" y="9"/>
                      <a:pt x="9" y="9"/>
                      <a:pt x="8" y="10"/>
                    </a:cubicBezTo>
                    <a:cubicBezTo>
                      <a:pt x="8" y="10"/>
                      <a:pt x="7" y="10"/>
                      <a:pt x="7" y="10"/>
                    </a:cubicBezTo>
                    <a:cubicBezTo>
                      <a:pt x="6" y="10"/>
                      <a:pt x="5" y="10"/>
                      <a:pt x="5" y="9"/>
                    </a:cubicBezTo>
                    <a:cubicBezTo>
                      <a:pt x="5" y="9"/>
                      <a:pt x="4" y="9"/>
                      <a:pt x="4" y="8"/>
                    </a:cubicBezTo>
                    <a:cubicBezTo>
                      <a:pt x="2" y="9"/>
                      <a:pt x="2" y="9"/>
                      <a:pt x="2" y="9"/>
                    </a:cubicBezTo>
                    <a:cubicBezTo>
                      <a:pt x="4" y="8"/>
                      <a:pt x="4" y="8"/>
                      <a:pt x="4" y="8"/>
                    </a:cubicBezTo>
                    <a:cubicBezTo>
                      <a:pt x="4" y="7"/>
                      <a:pt x="4" y="7"/>
                      <a:pt x="4" y="7"/>
                    </a:cubicBezTo>
                    <a:cubicBezTo>
                      <a:pt x="4" y="7"/>
                      <a:pt x="4" y="7"/>
                      <a:pt x="4" y="7"/>
                    </a:cubicBezTo>
                    <a:moveTo>
                      <a:pt x="7" y="0"/>
                    </a:moveTo>
                    <a:cubicBezTo>
                      <a:pt x="7" y="0"/>
                      <a:pt x="7" y="0"/>
                      <a:pt x="7" y="0"/>
                    </a:cubicBezTo>
                    <a:cubicBezTo>
                      <a:pt x="6" y="0"/>
                      <a:pt x="5" y="0"/>
                      <a:pt x="5" y="1"/>
                    </a:cubicBezTo>
                    <a:cubicBezTo>
                      <a:pt x="3" y="1"/>
                      <a:pt x="3" y="2"/>
                      <a:pt x="2" y="3"/>
                    </a:cubicBezTo>
                    <a:cubicBezTo>
                      <a:pt x="1" y="4"/>
                      <a:pt x="0" y="6"/>
                      <a:pt x="0" y="7"/>
                    </a:cubicBezTo>
                    <a:cubicBezTo>
                      <a:pt x="0" y="8"/>
                      <a:pt x="0" y="9"/>
                      <a:pt x="0" y="10"/>
                    </a:cubicBezTo>
                    <a:cubicBezTo>
                      <a:pt x="0" y="10"/>
                      <a:pt x="0" y="10"/>
                      <a:pt x="0" y="10"/>
                    </a:cubicBezTo>
                    <a:cubicBezTo>
                      <a:pt x="1" y="12"/>
                      <a:pt x="3" y="13"/>
                      <a:pt x="6" y="14"/>
                    </a:cubicBezTo>
                    <a:cubicBezTo>
                      <a:pt x="6" y="14"/>
                      <a:pt x="6" y="14"/>
                      <a:pt x="7" y="14"/>
                    </a:cubicBezTo>
                    <a:cubicBezTo>
                      <a:pt x="7" y="14"/>
                      <a:pt x="7" y="14"/>
                      <a:pt x="7" y="14"/>
                    </a:cubicBezTo>
                    <a:cubicBezTo>
                      <a:pt x="7" y="14"/>
                      <a:pt x="7" y="14"/>
                      <a:pt x="7" y="14"/>
                    </a:cubicBezTo>
                    <a:cubicBezTo>
                      <a:pt x="8" y="14"/>
                      <a:pt x="9" y="14"/>
                      <a:pt x="9" y="13"/>
                    </a:cubicBezTo>
                    <a:cubicBezTo>
                      <a:pt x="10" y="13"/>
                      <a:pt x="11" y="12"/>
                      <a:pt x="12" y="12"/>
                    </a:cubicBezTo>
                    <a:cubicBezTo>
                      <a:pt x="13" y="10"/>
                      <a:pt x="14" y="9"/>
                      <a:pt x="14" y="7"/>
                    </a:cubicBezTo>
                    <a:cubicBezTo>
                      <a:pt x="14" y="6"/>
                      <a:pt x="14" y="5"/>
                      <a:pt x="14" y="5"/>
                    </a:cubicBezTo>
                    <a:cubicBezTo>
                      <a:pt x="13" y="2"/>
                      <a:pt x="10" y="0"/>
                      <a:pt x="7" y="0"/>
                    </a:cubicBezTo>
                    <a:cubicBezTo>
                      <a:pt x="7" y="0"/>
                      <a:pt x="7" y="0"/>
                      <a:pt x="7"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4" name="Freeform 59"/>
              <p:cNvSpPr>
                <a:spLocks noEditPoints="1"/>
              </p:cNvSpPr>
              <p:nvPr/>
            </p:nvSpPr>
            <p:spPr bwMode="auto">
              <a:xfrm>
                <a:off x="2674938" y="1147763"/>
                <a:ext cx="23813" cy="30163"/>
              </a:xfrm>
              <a:custGeom>
                <a:avLst/>
                <a:gdLst>
                  <a:gd name="T0" fmla="*/ 5 w 9"/>
                  <a:gd name="T1" fmla="*/ 8 h 11"/>
                  <a:gd name="T2" fmla="*/ 5 w 9"/>
                  <a:gd name="T3" fmla="*/ 8 h 11"/>
                  <a:gd name="T4" fmla="*/ 5 w 9"/>
                  <a:gd name="T5" fmla="*/ 8 h 11"/>
                  <a:gd name="T6" fmla="*/ 3 w 9"/>
                  <a:gd name="T7" fmla="*/ 9 h 11"/>
                  <a:gd name="T8" fmla="*/ 5 w 9"/>
                  <a:gd name="T9" fmla="*/ 8 h 11"/>
                  <a:gd name="T10" fmla="*/ 5 w 9"/>
                  <a:gd name="T11" fmla="*/ 8 h 11"/>
                  <a:gd name="T12" fmla="*/ 4 w 9"/>
                  <a:gd name="T13" fmla="*/ 0 h 11"/>
                  <a:gd name="T14" fmla="*/ 2 w 9"/>
                  <a:gd name="T15" fmla="*/ 0 h 11"/>
                  <a:gd name="T16" fmla="*/ 0 w 9"/>
                  <a:gd name="T17" fmla="*/ 2 h 11"/>
                  <a:gd name="T18" fmla="*/ 0 w 9"/>
                  <a:gd name="T19" fmla="*/ 3 h 11"/>
                  <a:gd name="T20" fmla="*/ 0 w 9"/>
                  <a:gd name="T21" fmla="*/ 4 h 11"/>
                  <a:gd name="T22" fmla="*/ 2 w 9"/>
                  <a:gd name="T23" fmla="*/ 9 h 11"/>
                  <a:gd name="T24" fmla="*/ 2 w 9"/>
                  <a:gd name="T25" fmla="*/ 9 h 11"/>
                  <a:gd name="T26" fmla="*/ 3 w 9"/>
                  <a:gd name="T27" fmla="*/ 11 h 11"/>
                  <a:gd name="T28" fmla="*/ 5 w 9"/>
                  <a:gd name="T29" fmla="*/ 11 h 11"/>
                  <a:gd name="T30" fmla="*/ 6 w 9"/>
                  <a:gd name="T31" fmla="*/ 11 h 11"/>
                  <a:gd name="T32" fmla="*/ 6 w 9"/>
                  <a:gd name="T33" fmla="*/ 11 h 11"/>
                  <a:gd name="T34" fmla="*/ 9 w 9"/>
                  <a:gd name="T35" fmla="*/ 8 h 11"/>
                  <a:gd name="T36" fmla="*/ 9 w 9"/>
                  <a:gd name="T37" fmla="*/ 6 h 11"/>
                  <a:gd name="T38" fmla="*/ 9 w 9"/>
                  <a:gd name="T39" fmla="*/ 6 h 11"/>
                  <a:gd name="T40" fmla="*/ 7 w 9"/>
                  <a:gd name="T41" fmla="*/ 2 h 11"/>
                  <a:gd name="T42" fmla="*/ 7 w 9"/>
                  <a:gd name="T43" fmla="*/ 2 h 11"/>
                  <a:gd name="T44" fmla="*/ 6 w 9"/>
                  <a:gd name="T45" fmla="*/ 0 h 11"/>
                  <a:gd name="T46" fmla="*/ 6 w 9"/>
                  <a:gd name="T47" fmla="*/ 0 h 11"/>
                  <a:gd name="T48" fmla="*/ 4 w 9"/>
                  <a:gd name="T49"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 h="11">
                    <a:moveTo>
                      <a:pt x="5" y="8"/>
                    </a:moveTo>
                    <a:cubicBezTo>
                      <a:pt x="5" y="8"/>
                      <a:pt x="5" y="8"/>
                      <a:pt x="5" y="8"/>
                    </a:cubicBezTo>
                    <a:cubicBezTo>
                      <a:pt x="5" y="8"/>
                      <a:pt x="5" y="8"/>
                      <a:pt x="5" y="8"/>
                    </a:cubicBezTo>
                    <a:cubicBezTo>
                      <a:pt x="3" y="9"/>
                      <a:pt x="3" y="9"/>
                      <a:pt x="3" y="9"/>
                    </a:cubicBezTo>
                    <a:cubicBezTo>
                      <a:pt x="5" y="8"/>
                      <a:pt x="5" y="8"/>
                      <a:pt x="5" y="8"/>
                    </a:cubicBezTo>
                    <a:cubicBezTo>
                      <a:pt x="5" y="8"/>
                      <a:pt x="5" y="8"/>
                      <a:pt x="5" y="8"/>
                    </a:cubicBezTo>
                    <a:moveTo>
                      <a:pt x="4" y="0"/>
                    </a:moveTo>
                    <a:cubicBezTo>
                      <a:pt x="3" y="0"/>
                      <a:pt x="3" y="0"/>
                      <a:pt x="2" y="0"/>
                    </a:cubicBezTo>
                    <a:cubicBezTo>
                      <a:pt x="1" y="0"/>
                      <a:pt x="0" y="1"/>
                      <a:pt x="0" y="2"/>
                    </a:cubicBezTo>
                    <a:cubicBezTo>
                      <a:pt x="0" y="2"/>
                      <a:pt x="0" y="3"/>
                      <a:pt x="0" y="3"/>
                    </a:cubicBezTo>
                    <a:cubicBezTo>
                      <a:pt x="0" y="4"/>
                      <a:pt x="0" y="4"/>
                      <a:pt x="0" y="4"/>
                    </a:cubicBezTo>
                    <a:cubicBezTo>
                      <a:pt x="2" y="9"/>
                      <a:pt x="2" y="9"/>
                      <a:pt x="2" y="9"/>
                    </a:cubicBezTo>
                    <a:cubicBezTo>
                      <a:pt x="2" y="9"/>
                      <a:pt x="2" y="9"/>
                      <a:pt x="2" y="9"/>
                    </a:cubicBezTo>
                    <a:cubicBezTo>
                      <a:pt x="2" y="10"/>
                      <a:pt x="2" y="11"/>
                      <a:pt x="3" y="11"/>
                    </a:cubicBezTo>
                    <a:cubicBezTo>
                      <a:pt x="4" y="11"/>
                      <a:pt x="4" y="11"/>
                      <a:pt x="5" y="11"/>
                    </a:cubicBezTo>
                    <a:cubicBezTo>
                      <a:pt x="5" y="11"/>
                      <a:pt x="6" y="11"/>
                      <a:pt x="6" y="11"/>
                    </a:cubicBezTo>
                    <a:cubicBezTo>
                      <a:pt x="6" y="11"/>
                      <a:pt x="6" y="11"/>
                      <a:pt x="6" y="11"/>
                    </a:cubicBezTo>
                    <a:cubicBezTo>
                      <a:pt x="8" y="10"/>
                      <a:pt x="9" y="9"/>
                      <a:pt x="9" y="8"/>
                    </a:cubicBezTo>
                    <a:cubicBezTo>
                      <a:pt x="9" y="7"/>
                      <a:pt x="9" y="7"/>
                      <a:pt x="9" y="6"/>
                    </a:cubicBezTo>
                    <a:cubicBezTo>
                      <a:pt x="9" y="6"/>
                      <a:pt x="9" y="6"/>
                      <a:pt x="9" y="6"/>
                    </a:cubicBezTo>
                    <a:cubicBezTo>
                      <a:pt x="7" y="2"/>
                      <a:pt x="7" y="2"/>
                      <a:pt x="7" y="2"/>
                    </a:cubicBezTo>
                    <a:cubicBezTo>
                      <a:pt x="7" y="2"/>
                      <a:pt x="7" y="2"/>
                      <a:pt x="7" y="2"/>
                    </a:cubicBezTo>
                    <a:cubicBezTo>
                      <a:pt x="7" y="1"/>
                      <a:pt x="6" y="0"/>
                      <a:pt x="6" y="0"/>
                    </a:cubicBezTo>
                    <a:cubicBezTo>
                      <a:pt x="6" y="0"/>
                      <a:pt x="6" y="0"/>
                      <a:pt x="6" y="0"/>
                    </a:cubicBezTo>
                    <a:cubicBezTo>
                      <a:pt x="5" y="0"/>
                      <a:pt x="4" y="0"/>
                      <a:pt x="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5" name="Freeform 60"/>
              <p:cNvSpPr>
                <a:spLocks noEditPoints="1"/>
              </p:cNvSpPr>
              <p:nvPr/>
            </p:nvSpPr>
            <p:spPr bwMode="auto">
              <a:xfrm>
                <a:off x="2763838" y="1389063"/>
                <a:ext cx="28575" cy="33338"/>
              </a:xfrm>
              <a:custGeom>
                <a:avLst/>
                <a:gdLst>
                  <a:gd name="T0" fmla="*/ 6 w 10"/>
                  <a:gd name="T1" fmla="*/ 9 h 12"/>
                  <a:gd name="T2" fmla="*/ 6 w 10"/>
                  <a:gd name="T3" fmla="*/ 9 h 12"/>
                  <a:gd name="T4" fmla="*/ 6 w 10"/>
                  <a:gd name="T5" fmla="*/ 9 h 12"/>
                  <a:gd name="T6" fmla="*/ 6 w 10"/>
                  <a:gd name="T7" fmla="*/ 9 h 12"/>
                  <a:gd name="T8" fmla="*/ 6 w 10"/>
                  <a:gd name="T9" fmla="*/ 9 h 12"/>
                  <a:gd name="T10" fmla="*/ 6 w 10"/>
                  <a:gd name="T11" fmla="*/ 9 h 12"/>
                  <a:gd name="T12" fmla="*/ 6 w 10"/>
                  <a:gd name="T13" fmla="*/ 9 h 12"/>
                  <a:gd name="T14" fmla="*/ 6 w 10"/>
                  <a:gd name="T15" fmla="*/ 9 h 12"/>
                  <a:gd name="T16" fmla="*/ 4 w 10"/>
                  <a:gd name="T17" fmla="*/ 0 h 12"/>
                  <a:gd name="T18" fmla="*/ 3 w 10"/>
                  <a:gd name="T19" fmla="*/ 1 h 12"/>
                  <a:gd name="T20" fmla="*/ 0 w 10"/>
                  <a:gd name="T21" fmla="*/ 4 h 12"/>
                  <a:gd name="T22" fmla="*/ 0 w 10"/>
                  <a:gd name="T23" fmla="*/ 5 h 12"/>
                  <a:gd name="T24" fmla="*/ 2 w 10"/>
                  <a:gd name="T25" fmla="*/ 10 h 12"/>
                  <a:gd name="T26" fmla="*/ 4 w 10"/>
                  <a:gd name="T27" fmla="*/ 9 h 12"/>
                  <a:gd name="T28" fmla="*/ 2 w 10"/>
                  <a:gd name="T29" fmla="*/ 10 h 12"/>
                  <a:gd name="T30" fmla="*/ 4 w 10"/>
                  <a:gd name="T31" fmla="*/ 12 h 12"/>
                  <a:gd name="T32" fmla="*/ 5 w 10"/>
                  <a:gd name="T33" fmla="*/ 12 h 12"/>
                  <a:gd name="T34" fmla="*/ 5 w 10"/>
                  <a:gd name="T35" fmla="*/ 12 h 12"/>
                  <a:gd name="T36" fmla="*/ 7 w 10"/>
                  <a:gd name="T37" fmla="*/ 12 h 12"/>
                  <a:gd name="T38" fmla="*/ 9 w 10"/>
                  <a:gd name="T39" fmla="*/ 10 h 12"/>
                  <a:gd name="T40" fmla="*/ 10 w 10"/>
                  <a:gd name="T41" fmla="*/ 8 h 12"/>
                  <a:gd name="T42" fmla="*/ 9 w 10"/>
                  <a:gd name="T43" fmla="*/ 7 h 12"/>
                  <a:gd name="T44" fmla="*/ 9 w 10"/>
                  <a:gd name="T45" fmla="*/ 7 h 12"/>
                  <a:gd name="T46" fmla="*/ 8 w 10"/>
                  <a:gd name="T47" fmla="*/ 2 h 12"/>
                  <a:gd name="T48" fmla="*/ 6 w 10"/>
                  <a:gd name="T49" fmla="*/ 1 h 12"/>
                  <a:gd name="T50" fmla="*/ 4 w 10"/>
                  <a:gd name="T5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0" h="12">
                    <a:moveTo>
                      <a:pt x="6" y="9"/>
                    </a:moveTo>
                    <a:cubicBezTo>
                      <a:pt x="6" y="9"/>
                      <a:pt x="6" y="9"/>
                      <a:pt x="6" y="9"/>
                    </a:cubicBezTo>
                    <a:cubicBezTo>
                      <a:pt x="6" y="9"/>
                      <a:pt x="6" y="9"/>
                      <a:pt x="6" y="9"/>
                    </a:cubicBezTo>
                    <a:cubicBezTo>
                      <a:pt x="6" y="9"/>
                      <a:pt x="6" y="9"/>
                      <a:pt x="6" y="9"/>
                    </a:cubicBezTo>
                    <a:moveTo>
                      <a:pt x="6" y="9"/>
                    </a:moveTo>
                    <a:cubicBezTo>
                      <a:pt x="6" y="9"/>
                      <a:pt x="6" y="9"/>
                      <a:pt x="6" y="9"/>
                    </a:cubicBezTo>
                    <a:moveTo>
                      <a:pt x="6" y="9"/>
                    </a:moveTo>
                    <a:cubicBezTo>
                      <a:pt x="6" y="9"/>
                      <a:pt x="6" y="9"/>
                      <a:pt x="6" y="9"/>
                    </a:cubicBezTo>
                    <a:moveTo>
                      <a:pt x="4" y="0"/>
                    </a:moveTo>
                    <a:cubicBezTo>
                      <a:pt x="4" y="0"/>
                      <a:pt x="3" y="0"/>
                      <a:pt x="3" y="1"/>
                    </a:cubicBezTo>
                    <a:cubicBezTo>
                      <a:pt x="1" y="1"/>
                      <a:pt x="0" y="2"/>
                      <a:pt x="0" y="4"/>
                    </a:cubicBezTo>
                    <a:cubicBezTo>
                      <a:pt x="0" y="5"/>
                      <a:pt x="0" y="5"/>
                      <a:pt x="0" y="5"/>
                    </a:cubicBezTo>
                    <a:cubicBezTo>
                      <a:pt x="2" y="10"/>
                      <a:pt x="2" y="10"/>
                      <a:pt x="2" y="10"/>
                    </a:cubicBezTo>
                    <a:cubicBezTo>
                      <a:pt x="4" y="9"/>
                      <a:pt x="4" y="9"/>
                      <a:pt x="4" y="9"/>
                    </a:cubicBezTo>
                    <a:cubicBezTo>
                      <a:pt x="2" y="10"/>
                      <a:pt x="2" y="10"/>
                      <a:pt x="2" y="10"/>
                    </a:cubicBezTo>
                    <a:cubicBezTo>
                      <a:pt x="2" y="11"/>
                      <a:pt x="3" y="11"/>
                      <a:pt x="4" y="12"/>
                    </a:cubicBezTo>
                    <a:cubicBezTo>
                      <a:pt x="4" y="12"/>
                      <a:pt x="4" y="12"/>
                      <a:pt x="5" y="12"/>
                    </a:cubicBezTo>
                    <a:cubicBezTo>
                      <a:pt x="5" y="12"/>
                      <a:pt x="5" y="12"/>
                      <a:pt x="5" y="12"/>
                    </a:cubicBezTo>
                    <a:cubicBezTo>
                      <a:pt x="6" y="12"/>
                      <a:pt x="7" y="12"/>
                      <a:pt x="7" y="12"/>
                    </a:cubicBezTo>
                    <a:cubicBezTo>
                      <a:pt x="8" y="11"/>
                      <a:pt x="9" y="11"/>
                      <a:pt x="9" y="10"/>
                    </a:cubicBezTo>
                    <a:cubicBezTo>
                      <a:pt x="9" y="10"/>
                      <a:pt x="10" y="9"/>
                      <a:pt x="10" y="8"/>
                    </a:cubicBezTo>
                    <a:cubicBezTo>
                      <a:pt x="9" y="7"/>
                      <a:pt x="9" y="7"/>
                      <a:pt x="9" y="7"/>
                    </a:cubicBezTo>
                    <a:cubicBezTo>
                      <a:pt x="9" y="7"/>
                      <a:pt x="9" y="7"/>
                      <a:pt x="9" y="7"/>
                    </a:cubicBezTo>
                    <a:cubicBezTo>
                      <a:pt x="8" y="2"/>
                      <a:pt x="8" y="2"/>
                      <a:pt x="8" y="2"/>
                    </a:cubicBezTo>
                    <a:cubicBezTo>
                      <a:pt x="7" y="2"/>
                      <a:pt x="7" y="1"/>
                      <a:pt x="6" y="1"/>
                    </a:cubicBezTo>
                    <a:cubicBezTo>
                      <a:pt x="6" y="0"/>
                      <a:pt x="5" y="0"/>
                      <a:pt x="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6" name="Freeform 61"/>
              <p:cNvSpPr>
                <a:spLocks noEditPoints="1"/>
              </p:cNvSpPr>
              <p:nvPr/>
            </p:nvSpPr>
            <p:spPr bwMode="auto">
              <a:xfrm>
                <a:off x="2836863" y="1225550"/>
                <a:ext cx="33338" cy="25400"/>
              </a:xfrm>
              <a:custGeom>
                <a:avLst/>
                <a:gdLst>
                  <a:gd name="T0" fmla="*/ 3 w 12"/>
                  <a:gd name="T1" fmla="*/ 5 h 9"/>
                  <a:gd name="T2" fmla="*/ 3 w 12"/>
                  <a:gd name="T3" fmla="*/ 5 h 9"/>
                  <a:gd name="T4" fmla="*/ 8 w 12"/>
                  <a:gd name="T5" fmla="*/ 3 h 9"/>
                  <a:gd name="T6" fmla="*/ 8 w 12"/>
                  <a:gd name="T7" fmla="*/ 3 h 9"/>
                  <a:gd name="T8" fmla="*/ 8 w 12"/>
                  <a:gd name="T9" fmla="*/ 0 h 9"/>
                  <a:gd name="T10" fmla="*/ 7 w 12"/>
                  <a:gd name="T11" fmla="*/ 0 h 9"/>
                  <a:gd name="T12" fmla="*/ 7 w 12"/>
                  <a:gd name="T13" fmla="*/ 0 h 9"/>
                  <a:gd name="T14" fmla="*/ 2 w 12"/>
                  <a:gd name="T15" fmla="*/ 2 h 9"/>
                  <a:gd name="T16" fmla="*/ 2 w 12"/>
                  <a:gd name="T17" fmla="*/ 2 h 9"/>
                  <a:gd name="T18" fmla="*/ 1 w 12"/>
                  <a:gd name="T19" fmla="*/ 3 h 9"/>
                  <a:gd name="T20" fmla="*/ 0 w 12"/>
                  <a:gd name="T21" fmla="*/ 5 h 9"/>
                  <a:gd name="T22" fmla="*/ 0 w 12"/>
                  <a:gd name="T23" fmla="*/ 7 h 9"/>
                  <a:gd name="T24" fmla="*/ 4 w 12"/>
                  <a:gd name="T25" fmla="*/ 9 h 9"/>
                  <a:gd name="T26" fmla="*/ 5 w 12"/>
                  <a:gd name="T27" fmla="*/ 9 h 9"/>
                  <a:gd name="T28" fmla="*/ 5 w 12"/>
                  <a:gd name="T29" fmla="*/ 9 h 9"/>
                  <a:gd name="T30" fmla="*/ 10 w 12"/>
                  <a:gd name="T31" fmla="*/ 7 h 9"/>
                  <a:gd name="T32" fmla="*/ 11 w 12"/>
                  <a:gd name="T33" fmla="*/ 6 h 9"/>
                  <a:gd name="T34" fmla="*/ 11 w 12"/>
                  <a:gd name="T35" fmla="*/ 6 h 9"/>
                  <a:gd name="T36" fmla="*/ 12 w 12"/>
                  <a:gd name="T37" fmla="*/ 4 h 9"/>
                  <a:gd name="T38" fmla="*/ 12 w 12"/>
                  <a:gd name="T39" fmla="*/ 2 h 9"/>
                  <a:gd name="T40" fmla="*/ 9 w 12"/>
                  <a:gd name="T41" fmla="*/ 0 h 9"/>
                  <a:gd name="T42" fmla="*/ 8 w 12"/>
                  <a:gd name="T4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2" h="9">
                    <a:moveTo>
                      <a:pt x="3" y="5"/>
                    </a:moveTo>
                    <a:cubicBezTo>
                      <a:pt x="3" y="5"/>
                      <a:pt x="3" y="5"/>
                      <a:pt x="3" y="5"/>
                    </a:cubicBezTo>
                    <a:moveTo>
                      <a:pt x="8" y="3"/>
                    </a:moveTo>
                    <a:cubicBezTo>
                      <a:pt x="8" y="3"/>
                      <a:pt x="8" y="3"/>
                      <a:pt x="8" y="3"/>
                    </a:cubicBezTo>
                    <a:moveTo>
                      <a:pt x="8" y="0"/>
                    </a:moveTo>
                    <a:cubicBezTo>
                      <a:pt x="8" y="0"/>
                      <a:pt x="7" y="0"/>
                      <a:pt x="7" y="0"/>
                    </a:cubicBezTo>
                    <a:cubicBezTo>
                      <a:pt x="7" y="0"/>
                      <a:pt x="7" y="0"/>
                      <a:pt x="7" y="0"/>
                    </a:cubicBezTo>
                    <a:cubicBezTo>
                      <a:pt x="2" y="2"/>
                      <a:pt x="2" y="2"/>
                      <a:pt x="2" y="2"/>
                    </a:cubicBezTo>
                    <a:cubicBezTo>
                      <a:pt x="2" y="2"/>
                      <a:pt x="2" y="2"/>
                      <a:pt x="2" y="2"/>
                    </a:cubicBezTo>
                    <a:cubicBezTo>
                      <a:pt x="2" y="2"/>
                      <a:pt x="1" y="3"/>
                      <a:pt x="1" y="3"/>
                    </a:cubicBezTo>
                    <a:cubicBezTo>
                      <a:pt x="0" y="4"/>
                      <a:pt x="0" y="4"/>
                      <a:pt x="0" y="5"/>
                    </a:cubicBezTo>
                    <a:cubicBezTo>
                      <a:pt x="0" y="6"/>
                      <a:pt x="0" y="6"/>
                      <a:pt x="0" y="7"/>
                    </a:cubicBezTo>
                    <a:cubicBezTo>
                      <a:pt x="1" y="8"/>
                      <a:pt x="2" y="9"/>
                      <a:pt x="4" y="9"/>
                    </a:cubicBezTo>
                    <a:cubicBezTo>
                      <a:pt x="5" y="9"/>
                      <a:pt x="5" y="9"/>
                      <a:pt x="5" y="9"/>
                    </a:cubicBezTo>
                    <a:cubicBezTo>
                      <a:pt x="5" y="9"/>
                      <a:pt x="5" y="9"/>
                      <a:pt x="5" y="9"/>
                    </a:cubicBezTo>
                    <a:cubicBezTo>
                      <a:pt x="10" y="7"/>
                      <a:pt x="10" y="7"/>
                      <a:pt x="10" y="7"/>
                    </a:cubicBezTo>
                    <a:cubicBezTo>
                      <a:pt x="10" y="7"/>
                      <a:pt x="11" y="7"/>
                      <a:pt x="11" y="6"/>
                    </a:cubicBezTo>
                    <a:cubicBezTo>
                      <a:pt x="11" y="6"/>
                      <a:pt x="11" y="6"/>
                      <a:pt x="11" y="6"/>
                    </a:cubicBezTo>
                    <a:cubicBezTo>
                      <a:pt x="12" y="5"/>
                      <a:pt x="12" y="5"/>
                      <a:pt x="12" y="4"/>
                    </a:cubicBezTo>
                    <a:cubicBezTo>
                      <a:pt x="12" y="3"/>
                      <a:pt x="12" y="3"/>
                      <a:pt x="12" y="2"/>
                    </a:cubicBezTo>
                    <a:cubicBezTo>
                      <a:pt x="11" y="1"/>
                      <a:pt x="10" y="0"/>
                      <a:pt x="9" y="0"/>
                    </a:cubicBezTo>
                    <a:cubicBezTo>
                      <a:pt x="9" y="0"/>
                      <a:pt x="8" y="0"/>
                      <a:pt x="8"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7" name="Freeform 62"/>
              <p:cNvSpPr>
                <a:spLocks noEditPoints="1"/>
              </p:cNvSpPr>
              <p:nvPr/>
            </p:nvSpPr>
            <p:spPr bwMode="auto">
              <a:xfrm>
                <a:off x="2592388" y="1316038"/>
                <a:ext cx="34925" cy="28575"/>
              </a:xfrm>
              <a:custGeom>
                <a:avLst/>
                <a:gdLst>
                  <a:gd name="T0" fmla="*/ 4 w 12"/>
                  <a:gd name="T1" fmla="*/ 5 h 10"/>
                  <a:gd name="T2" fmla="*/ 4 w 12"/>
                  <a:gd name="T3" fmla="*/ 5 h 10"/>
                  <a:gd name="T4" fmla="*/ 8 w 12"/>
                  <a:gd name="T5" fmla="*/ 3 h 10"/>
                  <a:gd name="T6" fmla="*/ 8 w 12"/>
                  <a:gd name="T7" fmla="*/ 3 h 10"/>
                  <a:gd name="T8" fmla="*/ 8 w 12"/>
                  <a:gd name="T9" fmla="*/ 0 h 10"/>
                  <a:gd name="T10" fmla="*/ 7 w 12"/>
                  <a:gd name="T11" fmla="*/ 1 h 10"/>
                  <a:gd name="T12" fmla="*/ 7 w 12"/>
                  <a:gd name="T13" fmla="*/ 1 h 10"/>
                  <a:gd name="T14" fmla="*/ 2 w 12"/>
                  <a:gd name="T15" fmla="*/ 2 h 10"/>
                  <a:gd name="T16" fmla="*/ 3 w 12"/>
                  <a:gd name="T17" fmla="*/ 2 h 10"/>
                  <a:gd name="T18" fmla="*/ 1 w 12"/>
                  <a:gd name="T19" fmla="*/ 4 h 10"/>
                  <a:gd name="T20" fmla="*/ 0 w 12"/>
                  <a:gd name="T21" fmla="*/ 5 h 10"/>
                  <a:gd name="T22" fmla="*/ 0 w 12"/>
                  <a:gd name="T23" fmla="*/ 6 h 10"/>
                  <a:gd name="T24" fmla="*/ 1 w 12"/>
                  <a:gd name="T25" fmla="*/ 7 h 10"/>
                  <a:gd name="T26" fmla="*/ 1 w 12"/>
                  <a:gd name="T27" fmla="*/ 7 h 10"/>
                  <a:gd name="T28" fmla="*/ 1 w 12"/>
                  <a:gd name="T29" fmla="*/ 7 h 10"/>
                  <a:gd name="T30" fmla="*/ 2 w 12"/>
                  <a:gd name="T31" fmla="*/ 9 h 10"/>
                  <a:gd name="T32" fmla="*/ 4 w 12"/>
                  <a:gd name="T33" fmla="*/ 10 h 10"/>
                  <a:gd name="T34" fmla="*/ 5 w 12"/>
                  <a:gd name="T35" fmla="*/ 10 h 10"/>
                  <a:gd name="T36" fmla="*/ 5 w 12"/>
                  <a:gd name="T37" fmla="*/ 10 h 10"/>
                  <a:gd name="T38" fmla="*/ 10 w 12"/>
                  <a:gd name="T39" fmla="*/ 8 h 10"/>
                  <a:gd name="T40" fmla="*/ 12 w 12"/>
                  <a:gd name="T41" fmla="*/ 6 h 10"/>
                  <a:gd name="T42" fmla="*/ 12 w 12"/>
                  <a:gd name="T43" fmla="*/ 5 h 10"/>
                  <a:gd name="T44" fmla="*/ 12 w 12"/>
                  <a:gd name="T45" fmla="*/ 3 h 10"/>
                  <a:gd name="T46" fmla="*/ 12 w 12"/>
                  <a:gd name="T47" fmla="*/ 3 h 10"/>
                  <a:gd name="T48" fmla="*/ 8 w 12"/>
                  <a:gd name="T49"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 h="10">
                    <a:moveTo>
                      <a:pt x="4" y="5"/>
                    </a:moveTo>
                    <a:cubicBezTo>
                      <a:pt x="4" y="5"/>
                      <a:pt x="4" y="5"/>
                      <a:pt x="4" y="5"/>
                    </a:cubicBezTo>
                    <a:moveTo>
                      <a:pt x="8" y="3"/>
                    </a:moveTo>
                    <a:cubicBezTo>
                      <a:pt x="8" y="3"/>
                      <a:pt x="8" y="3"/>
                      <a:pt x="8" y="3"/>
                    </a:cubicBezTo>
                    <a:moveTo>
                      <a:pt x="8" y="0"/>
                    </a:moveTo>
                    <a:cubicBezTo>
                      <a:pt x="8" y="0"/>
                      <a:pt x="8" y="0"/>
                      <a:pt x="7" y="1"/>
                    </a:cubicBezTo>
                    <a:cubicBezTo>
                      <a:pt x="7" y="1"/>
                      <a:pt x="7" y="1"/>
                      <a:pt x="7" y="1"/>
                    </a:cubicBezTo>
                    <a:cubicBezTo>
                      <a:pt x="2" y="2"/>
                      <a:pt x="2" y="2"/>
                      <a:pt x="2" y="2"/>
                    </a:cubicBezTo>
                    <a:cubicBezTo>
                      <a:pt x="3" y="2"/>
                      <a:pt x="3" y="2"/>
                      <a:pt x="3" y="2"/>
                    </a:cubicBezTo>
                    <a:cubicBezTo>
                      <a:pt x="2" y="3"/>
                      <a:pt x="1" y="3"/>
                      <a:pt x="1" y="4"/>
                    </a:cubicBezTo>
                    <a:cubicBezTo>
                      <a:pt x="1" y="4"/>
                      <a:pt x="0" y="5"/>
                      <a:pt x="0" y="5"/>
                    </a:cubicBezTo>
                    <a:cubicBezTo>
                      <a:pt x="0" y="5"/>
                      <a:pt x="0" y="6"/>
                      <a:pt x="0" y="6"/>
                    </a:cubicBezTo>
                    <a:cubicBezTo>
                      <a:pt x="0" y="6"/>
                      <a:pt x="0" y="7"/>
                      <a:pt x="1" y="7"/>
                    </a:cubicBezTo>
                    <a:cubicBezTo>
                      <a:pt x="1" y="7"/>
                      <a:pt x="1" y="7"/>
                      <a:pt x="1" y="7"/>
                    </a:cubicBezTo>
                    <a:cubicBezTo>
                      <a:pt x="1" y="7"/>
                      <a:pt x="1" y="7"/>
                      <a:pt x="1" y="7"/>
                    </a:cubicBezTo>
                    <a:cubicBezTo>
                      <a:pt x="1" y="8"/>
                      <a:pt x="1" y="9"/>
                      <a:pt x="2" y="9"/>
                    </a:cubicBezTo>
                    <a:cubicBezTo>
                      <a:pt x="2" y="9"/>
                      <a:pt x="3" y="10"/>
                      <a:pt x="4" y="10"/>
                    </a:cubicBezTo>
                    <a:cubicBezTo>
                      <a:pt x="5" y="10"/>
                      <a:pt x="5" y="10"/>
                      <a:pt x="5" y="10"/>
                    </a:cubicBezTo>
                    <a:cubicBezTo>
                      <a:pt x="5" y="10"/>
                      <a:pt x="5" y="10"/>
                      <a:pt x="5" y="10"/>
                    </a:cubicBezTo>
                    <a:cubicBezTo>
                      <a:pt x="10" y="8"/>
                      <a:pt x="10" y="8"/>
                      <a:pt x="10" y="8"/>
                    </a:cubicBezTo>
                    <a:cubicBezTo>
                      <a:pt x="11" y="8"/>
                      <a:pt x="11" y="7"/>
                      <a:pt x="12" y="6"/>
                    </a:cubicBezTo>
                    <a:cubicBezTo>
                      <a:pt x="12" y="6"/>
                      <a:pt x="12" y="5"/>
                      <a:pt x="12" y="5"/>
                    </a:cubicBezTo>
                    <a:cubicBezTo>
                      <a:pt x="12" y="4"/>
                      <a:pt x="12" y="4"/>
                      <a:pt x="12" y="3"/>
                    </a:cubicBezTo>
                    <a:cubicBezTo>
                      <a:pt x="12" y="3"/>
                      <a:pt x="12" y="3"/>
                      <a:pt x="12" y="3"/>
                    </a:cubicBezTo>
                    <a:cubicBezTo>
                      <a:pt x="11" y="2"/>
                      <a:pt x="10" y="0"/>
                      <a:pt x="8"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223" name="组合 222"/>
            <p:cNvGrpSpPr/>
            <p:nvPr/>
          </p:nvGrpSpPr>
          <p:grpSpPr>
            <a:xfrm>
              <a:off x="9989791" y="466725"/>
              <a:ext cx="695326" cy="630238"/>
              <a:chOff x="8685213" y="1041400"/>
              <a:chExt cx="695326" cy="630238"/>
            </a:xfrm>
          </p:grpSpPr>
          <p:sp>
            <p:nvSpPr>
              <p:cNvPr id="562" name="Freeform 63"/>
              <p:cNvSpPr>
                <a:spLocks noEditPoints="1"/>
              </p:cNvSpPr>
              <p:nvPr/>
            </p:nvSpPr>
            <p:spPr bwMode="auto">
              <a:xfrm>
                <a:off x="9190038" y="1119188"/>
                <a:ext cx="146050" cy="212725"/>
              </a:xfrm>
              <a:custGeom>
                <a:avLst/>
                <a:gdLst>
                  <a:gd name="T0" fmla="*/ 0 w 52"/>
                  <a:gd name="T1" fmla="*/ 3 h 76"/>
                  <a:gd name="T2" fmla="*/ 0 w 52"/>
                  <a:gd name="T3" fmla="*/ 3 h 76"/>
                  <a:gd name="T4" fmla="*/ 0 w 52"/>
                  <a:gd name="T5" fmla="*/ 4 h 76"/>
                  <a:gd name="T6" fmla="*/ 0 w 52"/>
                  <a:gd name="T7" fmla="*/ 3 h 76"/>
                  <a:gd name="T8" fmla="*/ 6 w 52"/>
                  <a:gd name="T9" fmla="*/ 0 h 76"/>
                  <a:gd name="T10" fmla="*/ 3 w 52"/>
                  <a:gd name="T11" fmla="*/ 0 h 76"/>
                  <a:gd name="T12" fmla="*/ 5 w 52"/>
                  <a:gd name="T13" fmla="*/ 4 h 76"/>
                  <a:gd name="T14" fmla="*/ 6 w 52"/>
                  <a:gd name="T15" fmla="*/ 4 h 76"/>
                  <a:gd name="T16" fmla="*/ 6 w 52"/>
                  <a:gd name="T17" fmla="*/ 4 h 76"/>
                  <a:gd name="T18" fmla="*/ 40 w 52"/>
                  <a:gd name="T19" fmla="*/ 25 h 76"/>
                  <a:gd name="T20" fmla="*/ 40 w 52"/>
                  <a:gd name="T21" fmla="*/ 25 h 76"/>
                  <a:gd name="T22" fmla="*/ 40 w 52"/>
                  <a:gd name="T23" fmla="*/ 26 h 76"/>
                  <a:gd name="T24" fmla="*/ 40 w 52"/>
                  <a:gd name="T25" fmla="*/ 26 h 76"/>
                  <a:gd name="T26" fmla="*/ 48 w 52"/>
                  <a:gd name="T27" fmla="*/ 52 h 76"/>
                  <a:gd name="T28" fmla="*/ 40 w 52"/>
                  <a:gd name="T29" fmla="*/ 74 h 76"/>
                  <a:gd name="T30" fmla="*/ 43 w 52"/>
                  <a:gd name="T31" fmla="*/ 76 h 76"/>
                  <a:gd name="T32" fmla="*/ 52 w 52"/>
                  <a:gd name="T33" fmla="*/ 52 h 76"/>
                  <a:gd name="T34" fmla="*/ 43 w 52"/>
                  <a:gd name="T35" fmla="*/ 24 h 76"/>
                  <a:gd name="T36" fmla="*/ 43 w 52"/>
                  <a:gd name="T37" fmla="*/ 24 h 76"/>
                  <a:gd name="T38" fmla="*/ 43 w 52"/>
                  <a:gd name="T39" fmla="*/ 23 h 76"/>
                  <a:gd name="T40" fmla="*/ 43 w 52"/>
                  <a:gd name="T41" fmla="*/ 23 h 76"/>
                  <a:gd name="T42" fmla="*/ 6 w 52"/>
                  <a:gd name="T43"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2" h="76">
                    <a:moveTo>
                      <a:pt x="0" y="3"/>
                    </a:moveTo>
                    <a:cubicBezTo>
                      <a:pt x="0" y="3"/>
                      <a:pt x="0" y="3"/>
                      <a:pt x="0" y="3"/>
                    </a:cubicBezTo>
                    <a:cubicBezTo>
                      <a:pt x="0" y="3"/>
                      <a:pt x="0" y="3"/>
                      <a:pt x="0" y="4"/>
                    </a:cubicBezTo>
                    <a:cubicBezTo>
                      <a:pt x="0" y="3"/>
                      <a:pt x="0" y="3"/>
                      <a:pt x="0" y="3"/>
                    </a:cubicBezTo>
                    <a:moveTo>
                      <a:pt x="6" y="0"/>
                    </a:moveTo>
                    <a:cubicBezTo>
                      <a:pt x="5" y="0"/>
                      <a:pt x="4" y="0"/>
                      <a:pt x="3" y="0"/>
                    </a:cubicBezTo>
                    <a:cubicBezTo>
                      <a:pt x="3" y="1"/>
                      <a:pt x="4" y="3"/>
                      <a:pt x="5" y="4"/>
                    </a:cubicBezTo>
                    <a:cubicBezTo>
                      <a:pt x="5" y="4"/>
                      <a:pt x="5" y="4"/>
                      <a:pt x="6" y="4"/>
                    </a:cubicBezTo>
                    <a:cubicBezTo>
                      <a:pt x="6" y="4"/>
                      <a:pt x="6" y="4"/>
                      <a:pt x="6" y="4"/>
                    </a:cubicBezTo>
                    <a:cubicBezTo>
                      <a:pt x="18" y="4"/>
                      <a:pt x="31" y="11"/>
                      <a:pt x="40" y="25"/>
                    </a:cubicBezTo>
                    <a:cubicBezTo>
                      <a:pt x="40" y="25"/>
                      <a:pt x="40" y="25"/>
                      <a:pt x="40" y="25"/>
                    </a:cubicBezTo>
                    <a:cubicBezTo>
                      <a:pt x="40" y="26"/>
                      <a:pt x="40" y="26"/>
                      <a:pt x="40" y="26"/>
                    </a:cubicBezTo>
                    <a:cubicBezTo>
                      <a:pt x="40" y="26"/>
                      <a:pt x="40" y="26"/>
                      <a:pt x="40" y="26"/>
                    </a:cubicBezTo>
                    <a:cubicBezTo>
                      <a:pt x="46" y="35"/>
                      <a:pt x="48" y="44"/>
                      <a:pt x="48" y="52"/>
                    </a:cubicBezTo>
                    <a:cubicBezTo>
                      <a:pt x="48" y="61"/>
                      <a:pt x="46" y="68"/>
                      <a:pt x="40" y="74"/>
                    </a:cubicBezTo>
                    <a:cubicBezTo>
                      <a:pt x="41" y="75"/>
                      <a:pt x="42" y="75"/>
                      <a:pt x="43" y="76"/>
                    </a:cubicBezTo>
                    <a:cubicBezTo>
                      <a:pt x="49" y="70"/>
                      <a:pt x="52" y="61"/>
                      <a:pt x="52" y="52"/>
                    </a:cubicBezTo>
                    <a:cubicBezTo>
                      <a:pt x="52" y="43"/>
                      <a:pt x="49" y="33"/>
                      <a:pt x="43" y="24"/>
                    </a:cubicBezTo>
                    <a:cubicBezTo>
                      <a:pt x="43" y="24"/>
                      <a:pt x="43" y="24"/>
                      <a:pt x="43" y="24"/>
                    </a:cubicBezTo>
                    <a:cubicBezTo>
                      <a:pt x="43" y="23"/>
                      <a:pt x="43" y="23"/>
                      <a:pt x="43" y="23"/>
                    </a:cubicBezTo>
                    <a:cubicBezTo>
                      <a:pt x="43" y="23"/>
                      <a:pt x="43" y="23"/>
                      <a:pt x="43" y="23"/>
                    </a:cubicBezTo>
                    <a:cubicBezTo>
                      <a:pt x="33" y="8"/>
                      <a:pt x="20" y="0"/>
                      <a:pt x="6"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3" name="Freeform 64"/>
              <p:cNvSpPr/>
              <p:nvPr/>
            </p:nvSpPr>
            <p:spPr bwMode="auto">
              <a:xfrm>
                <a:off x="9183688" y="1096963"/>
                <a:ext cx="174625" cy="249238"/>
              </a:xfrm>
              <a:custGeom>
                <a:avLst/>
                <a:gdLst>
                  <a:gd name="T0" fmla="*/ 8 w 62"/>
                  <a:gd name="T1" fmla="*/ 0 h 89"/>
                  <a:gd name="T2" fmla="*/ 0 w 62"/>
                  <a:gd name="T3" fmla="*/ 1 h 89"/>
                  <a:gd name="T4" fmla="*/ 3 w 62"/>
                  <a:gd name="T5" fmla="*/ 5 h 89"/>
                  <a:gd name="T6" fmla="*/ 8 w 62"/>
                  <a:gd name="T7" fmla="*/ 4 h 89"/>
                  <a:gd name="T8" fmla="*/ 8 w 62"/>
                  <a:gd name="T9" fmla="*/ 4 h 89"/>
                  <a:gd name="T10" fmla="*/ 48 w 62"/>
                  <a:gd name="T11" fmla="*/ 29 h 89"/>
                  <a:gd name="T12" fmla="*/ 48 w 62"/>
                  <a:gd name="T13" fmla="*/ 30 h 89"/>
                  <a:gd name="T14" fmla="*/ 48 w 62"/>
                  <a:gd name="T15" fmla="*/ 30 h 89"/>
                  <a:gd name="T16" fmla="*/ 58 w 62"/>
                  <a:gd name="T17" fmla="*/ 60 h 89"/>
                  <a:gd name="T18" fmla="*/ 48 w 62"/>
                  <a:gd name="T19" fmla="*/ 86 h 89"/>
                  <a:gd name="T20" fmla="*/ 51 w 62"/>
                  <a:gd name="T21" fmla="*/ 89 h 89"/>
                  <a:gd name="T22" fmla="*/ 62 w 62"/>
                  <a:gd name="T23" fmla="*/ 60 h 89"/>
                  <a:gd name="T24" fmla="*/ 52 w 62"/>
                  <a:gd name="T25" fmla="*/ 27 h 89"/>
                  <a:gd name="T26" fmla="*/ 52 w 62"/>
                  <a:gd name="T27" fmla="*/ 27 h 89"/>
                  <a:gd name="T28" fmla="*/ 51 w 62"/>
                  <a:gd name="T29" fmla="*/ 27 h 89"/>
                  <a:gd name="T30" fmla="*/ 51 w 62"/>
                  <a:gd name="T31" fmla="*/ 27 h 89"/>
                  <a:gd name="T32" fmla="*/ 8 w 62"/>
                  <a:gd name="T33" fmla="*/ 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2" h="89">
                    <a:moveTo>
                      <a:pt x="8" y="0"/>
                    </a:moveTo>
                    <a:cubicBezTo>
                      <a:pt x="5" y="0"/>
                      <a:pt x="2" y="1"/>
                      <a:pt x="0" y="1"/>
                    </a:cubicBezTo>
                    <a:cubicBezTo>
                      <a:pt x="1" y="2"/>
                      <a:pt x="2" y="3"/>
                      <a:pt x="3" y="5"/>
                    </a:cubicBezTo>
                    <a:cubicBezTo>
                      <a:pt x="4" y="4"/>
                      <a:pt x="6" y="4"/>
                      <a:pt x="8" y="4"/>
                    </a:cubicBezTo>
                    <a:cubicBezTo>
                      <a:pt x="8" y="4"/>
                      <a:pt x="8" y="4"/>
                      <a:pt x="8" y="4"/>
                    </a:cubicBezTo>
                    <a:cubicBezTo>
                      <a:pt x="23" y="4"/>
                      <a:pt x="37" y="13"/>
                      <a:pt x="48" y="29"/>
                    </a:cubicBezTo>
                    <a:cubicBezTo>
                      <a:pt x="48" y="30"/>
                      <a:pt x="48" y="30"/>
                      <a:pt x="48" y="30"/>
                    </a:cubicBezTo>
                    <a:cubicBezTo>
                      <a:pt x="48" y="30"/>
                      <a:pt x="48" y="30"/>
                      <a:pt x="48" y="30"/>
                    </a:cubicBezTo>
                    <a:cubicBezTo>
                      <a:pt x="55" y="40"/>
                      <a:pt x="58" y="50"/>
                      <a:pt x="58" y="60"/>
                    </a:cubicBezTo>
                    <a:cubicBezTo>
                      <a:pt x="58" y="70"/>
                      <a:pt x="55" y="79"/>
                      <a:pt x="48" y="86"/>
                    </a:cubicBezTo>
                    <a:cubicBezTo>
                      <a:pt x="49" y="87"/>
                      <a:pt x="50" y="88"/>
                      <a:pt x="51" y="89"/>
                    </a:cubicBezTo>
                    <a:cubicBezTo>
                      <a:pt x="58" y="81"/>
                      <a:pt x="62" y="71"/>
                      <a:pt x="62" y="60"/>
                    </a:cubicBezTo>
                    <a:cubicBezTo>
                      <a:pt x="62" y="50"/>
                      <a:pt x="59" y="38"/>
                      <a:pt x="52" y="27"/>
                    </a:cubicBezTo>
                    <a:cubicBezTo>
                      <a:pt x="52" y="27"/>
                      <a:pt x="52" y="27"/>
                      <a:pt x="52" y="27"/>
                    </a:cubicBezTo>
                    <a:cubicBezTo>
                      <a:pt x="51" y="27"/>
                      <a:pt x="51" y="27"/>
                      <a:pt x="51" y="27"/>
                    </a:cubicBezTo>
                    <a:cubicBezTo>
                      <a:pt x="51" y="27"/>
                      <a:pt x="51" y="27"/>
                      <a:pt x="51" y="27"/>
                    </a:cubicBezTo>
                    <a:cubicBezTo>
                      <a:pt x="40" y="10"/>
                      <a:pt x="24" y="0"/>
                      <a:pt x="8"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4" name="Freeform 65"/>
              <p:cNvSpPr>
                <a:spLocks noEditPoints="1"/>
              </p:cNvSpPr>
              <p:nvPr/>
            </p:nvSpPr>
            <p:spPr bwMode="auto">
              <a:xfrm>
                <a:off x="8705851" y="1389063"/>
                <a:ext cx="61913" cy="30163"/>
              </a:xfrm>
              <a:custGeom>
                <a:avLst/>
                <a:gdLst>
                  <a:gd name="T0" fmla="*/ 6 w 22"/>
                  <a:gd name="T1" fmla="*/ 7 h 11"/>
                  <a:gd name="T2" fmla="*/ 4 w 22"/>
                  <a:gd name="T3" fmla="*/ 11 h 11"/>
                  <a:gd name="T4" fmla="*/ 6 w 22"/>
                  <a:gd name="T5" fmla="*/ 11 h 11"/>
                  <a:gd name="T6" fmla="*/ 6 w 22"/>
                  <a:gd name="T7" fmla="*/ 11 h 11"/>
                  <a:gd name="T8" fmla="*/ 22 w 22"/>
                  <a:gd name="T9" fmla="*/ 11 h 11"/>
                  <a:gd name="T10" fmla="*/ 21 w 22"/>
                  <a:gd name="T11" fmla="*/ 7 h 11"/>
                  <a:gd name="T12" fmla="*/ 6 w 22"/>
                  <a:gd name="T13" fmla="*/ 7 h 11"/>
                  <a:gd name="T14" fmla="*/ 1 w 22"/>
                  <a:gd name="T15" fmla="*/ 4 h 11"/>
                  <a:gd name="T16" fmla="*/ 0 w 22"/>
                  <a:gd name="T17" fmla="*/ 6 h 11"/>
                  <a:gd name="T18" fmla="*/ 0 w 22"/>
                  <a:gd name="T19" fmla="*/ 6 h 11"/>
                  <a:gd name="T20" fmla="*/ 0 w 22"/>
                  <a:gd name="T21" fmla="*/ 6 h 11"/>
                  <a:gd name="T22" fmla="*/ 1 w 22"/>
                  <a:gd name="T23" fmla="*/ 8 h 11"/>
                  <a:gd name="T24" fmla="*/ 2 w 22"/>
                  <a:gd name="T25" fmla="*/ 6 h 11"/>
                  <a:gd name="T26" fmla="*/ 2 w 22"/>
                  <a:gd name="T27" fmla="*/ 6 h 11"/>
                  <a:gd name="T28" fmla="*/ 2 w 22"/>
                  <a:gd name="T29" fmla="*/ 6 h 11"/>
                  <a:gd name="T30" fmla="*/ 1 w 22"/>
                  <a:gd name="T31" fmla="*/ 4 h 11"/>
                  <a:gd name="T32" fmla="*/ 21 w 22"/>
                  <a:gd name="T33" fmla="*/ 0 h 11"/>
                  <a:gd name="T34" fmla="*/ 5 w 22"/>
                  <a:gd name="T35" fmla="*/ 1 h 11"/>
                  <a:gd name="T36" fmla="*/ 4 w 22"/>
                  <a:gd name="T37" fmla="*/ 2 h 11"/>
                  <a:gd name="T38" fmla="*/ 6 w 22"/>
                  <a:gd name="T39" fmla="*/ 5 h 11"/>
                  <a:gd name="T40" fmla="*/ 21 w 22"/>
                  <a:gd name="T41" fmla="*/ 4 h 11"/>
                  <a:gd name="T42" fmla="*/ 21 w 22"/>
                  <a:gd name="T43"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2" h="11">
                    <a:moveTo>
                      <a:pt x="6" y="7"/>
                    </a:moveTo>
                    <a:cubicBezTo>
                      <a:pt x="6" y="8"/>
                      <a:pt x="5" y="10"/>
                      <a:pt x="4" y="11"/>
                    </a:cubicBezTo>
                    <a:cubicBezTo>
                      <a:pt x="5" y="11"/>
                      <a:pt x="5" y="11"/>
                      <a:pt x="6" y="11"/>
                    </a:cubicBezTo>
                    <a:cubicBezTo>
                      <a:pt x="6" y="11"/>
                      <a:pt x="6" y="11"/>
                      <a:pt x="6" y="11"/>
                    </a:cubicBezTo>
                    <a:cubicBezTo>
                      <a:pt x="22" y="11"/>
                      <a:pt x="22" y="11"/>
                      <a:pt x="22" y="11"/>
                    </a:cubicBezTo>
                    <a:cubicBezTo>
                      <a:pt x="22" y="9"/>
                      <a:pt x="22" y="8"/>
                      <a:pt x="21" y="7"/>
                    </a:cubicBezTo>
                    <a:cubicBezTo>
                      <a:pt x="6" y="7"/>
                      <a:pt x="6" y="7"/>
                      <a:pt x="6" y="7"/>
                    </a:cubicBezTo>
                    <a:moveTo>
                      <a:pt x="1" y="4"/>
                    </a:moveTo>
                    <a:cubicBezTo>
                      <a:pt x="0" y="5"/>
                      <a:pt x="0" y="5"/>
                      <a:pt x="0" y="6"/>
                    </a:cubicBezTo>
                    <a:cubicBezTo>
                      <a:pt x="0" y="6"/>
                      <a:pt x="0" y="6"/>
                      <a:pt x="0" y="6"/>
                    </a:cubicBezTo>
                    <a:cubicBezTo>
                      <a:pt x="0" y="6"/>
                      <a:pt x="0" y="6"/>
                      <a:pt x="0" y="6"/>
                    </a:cubicBezTo>
                    <a:cubicBezTo>
                      <a:pt x="0" y="7"/>
                      <a:pt x="1" y="8"/>
                      <a:pt x="1" y="8"/>
                    </a:cubicBezTo>
                    <a:cubicBezTo>
                      <a:pt x="2" y="8"/>
                      <a:pt x="2" y="7"/>
                      <a:pt x="2" y="6"/>
                    </a:cubicBezTo>
                    <a:cubicBezTo>
                      <a:pt x="2" y="6"/>
                      <a:pt x="2" y="6"/>
                      <a:pt x="2" y="6"/>
                    </a:cubicBezTo>
                    <a:cubicBezTo>
                      <a:pt x="2" y="6"/>
                      <a:pt x="2" y="6"/>
                      <a:pt x="2" y="6"/>
                    </a:cubicBezTo>
                    <a:cubicBezTo>
                      <a:pt x="2" y="5"/>
                      <a:pt x="1" y="5"/>
                      <a:pt x="1" y="4"/>
                    </a:cubicBezTo>
                    <a:moveTo>
                      <a:pt x="21" y="0"/>
                    </a:moveTo>
                    <a:cubicBezTo>
                      <a:pt x="5" y="1"/>
                      <a:pt x="5" y="1"/>
                      <a:pt x="5" y="1"/>
                    </a:cubicBezTo>
                    <a:cubicBezTo>
                      <a:pt x="5" y="1"/>
                      <a:pt x="4" y="2"/>
                      <a:pt x="4" y="2"/>
                    </a:cubicBezTo>
                    <a:cubicBezTo>
                      <a:pt x="5" y="3"/>
                      <a:pt x="6" y="4"/>
                      <a:pt x="6" y="5"/>
                    </a:cubicBezTo>
                    <a:cubicBezTo>
                      <a:pt x="21" y="4"/>
                      <a:pt x="21" y="4"/>
                      <a:pt x="21" y="4"/>
                    </a:cubicBezTo>
                    <a:cubicBezTo>
                      <a:pt x="21" y="2"/>
                      <a:pt x="21" y="1"/>
                      <a:pt x="21"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5" name="Freeform 66"/>
              <p:cNvSpPr>
                <a:spLocks noEditPoints="1"/>
              </p:cNvSpPr>
              <p:nvPr/>
            </p:nvSpPr>
            <p:spPr bwMode="auto">
              <a:xfrm>
                <a:off x="8685213" y="1389063"/>
                <a:ext cx="36513" cy="36513"/>
              </a:xfrm>
              <a:custGeom>
                <a:avLst/>
                <a:gdLst>
                  <a:gd name="T0" fmla="*/ 6 w 13"/>
                  <a:gd name="T1" fmla="*/ 4 h 13"/>
                  <a:gd name="T2" fmla="*/ 6 w 13"/>
                  <a:gd name="T3" fmla="*/ 4 h 13"/>
                  <a:gd name="T4" fmla="*/ 6 w 13"/>
                  <a:gd name="T5" fmla="*/ 4 h 13"/>
                  <a:gd name="T6" fmla="*/ 8 w 13"/>
                  <a:gd name="T7" fmla="*/ 4 h 13"/>
                  <a:gd name="T8" fmla="*/ 9 w 13"/>
                  <a:gd name="T9" fmla="*/ 6 h 13"/>
                  <a:gd name="T10" fmla="*/ 9 w 13"/>
                  <a:gd name="T11" fmla="*/ 6 h 13"/>
                  <a:gd name="T12" fmla="*/ 9 w 13"/>
                  <a:gd name="T13" fmla="*/ 6 h 13"/>
                  <a:gd name="T14" fmla="*/ 8 w 13"/>
                  <a:gd name="T15" fmla="*/ 8 h 13"/>
                  <a:gd name="T16" fmla="*/ 7 w 13"/>
                  <a:gd name="T17" fmla="*/ 9 h 13"/>
                  <a:gd name="T18" fmla="*/ 7 w 13"/>
                  <a:gd name="T19" fmla="*/ 9 h 13"/>
                  <a:gd name="T20" fmla="*/ 6 w 13"/>
                  <a:gd name="T21" fmla="*/ 9 h 13"/>
                  <a:gd name="T22" fmla="*/ 4 w 13"/>
                  <a:gd name="T23" fmla="*/ 6 h 13"/>
                  <a:gd name="T24" fmla="*/ 4 w 13"/>
                  <a:gd name="T25" fmla="*/ 6 h 13"/>
                  <a:gd name="T26" fmla="*/ 4 w 13"/>
                  <a:gd name="T27" fmla="*/ 6 h 13"/>
                  <a:gd name="T28" fmla="*/ 6 w 13"/>
                  <a:gd name="T29" fmla="*/ 4 h 13"/>
                  <a:gd name="T30" fmla="*/ 6 w 13"/>
                  <a:gd name="T31" fmla="*/ 4 h 13"/>
                  <a:gd name="T32" fmla="*/ 6 w 13"/>
                  <a:gd name="T33" fmla="*/ 0 h 13"/>
                  <a:gd name="T34" fmla="*/ 6 w 13"/>
                  <a:gd name="T35" fmla="*/ 0 h 13"/>
                  <a:gd name="T36" fmla="*/ 6 w 13"/>
                  <a:gd name="T37" fmla="*/ 0 h 13"/>
                  <a:gd name="T38" fmla="*/ 6 w 13"/>
                  <a:gd name="T39" fmla="*/ 0 h 13"/>
                  <a:gd name="T40" fmla="*/ 6 w 13"/>
                  <a:gd name="T41" fmla="*/ 0 h 13"/>
                  <a:gd name="T42" fmla="*/ 6 w 13"/>
                  <a:gd name="T43" fmla="*/ 0 h 13"/>
                  <a:gd name="T44" fmla="*/ 6 w 13"/>
                  <a:gd name="T45" fmla="*/ 0 h 13"/>
                  <a:gd name="T46" fmla="*/ 6 w 13"/>
                  <a:gd name="T47" fmla="*/ 0 h 13"/>
                  <a:gd name="T48" fmla="*/ 6 w 13"/>
                  <a:gd name="T49" fmla="*/ 0 h 13"/>
                  <a:gd name="T50" fmla="*/ 0 w 13"/>
                  <a:gd name="T51" fmla="*/ 6 h 13"/>
                  <a:gd name="T52" fmla="*/ 0 w 13"/>
                  <a:gd name="T53" fmla="*/ 7 h 13"/>
                  <a:gd name="T54" fmla="*/ 0 w 13"/>
                  <a:gd name="T55" fmla="*/ 7 h 13"/>
                  <a:gd name="T56" fmla="*/ 6 w 13"/>
                  <a:gd name="T57" fmla="*/ 13 h 13"/>
                  <a:gd name="T58" fmla="*/ 7 w 13"/>
                  <a:gd name="T59" fmla="*/ 13 h 13"/>
                  <a:gd name="T60" fmla="*/ 7 w 13"/>
                  <a:gd name="T61" fmla="*/ 13 h 13"/>
                  <a:gd name="T62" fmla="*/ 11 w 13"/>
                  <a:gd name="T63" fmla="*/ 11 h 13"/>
                  <a:gd name="T64" fmla="*/ 13 w 13"/>
                  <a:gd name="T65" fmla="*/ 7 h 13"/>
                  <a:gd name="T66" fmla="*/ 13 w 13"/>
                  <a:gd name="T67" fmla="*/ 6 h 13"/>
                  <a:gd name="T68" fmla="*/ 13 w 13"/>
                  <a:gd name="T69" fmla="*/ 6 h 13"/>
                  <a:gd name="T70" fmla="*/ 13 w 13"/>
                  <a:gd name="T71" fmla="*/ 6 h 13"/>
                  <a:gd name="T72" fmla="*/ 13 w 13"/>
                  <a:gd name="T73" fmla="*/ 5 h 13"/>
                  <a:gd name="T74" fmla="*/ 11 w 13"/>
                  <a:gd name="T75" fmla="*/ 2 h 13"/>
                  <a:gd name="T76" fmla="*/ 6 w 13"/>
                  <a:gd name="T77"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3" h="13">
                    <a:moveTo>
                      <a:pt x="6" y="4"/>
                    </a:moveTo>
                    <a:cubicBezTo>
                      <a:pt x="6" y="4"/>
                      <a:pt x="6" y="4"/>
                      <a:pt x="6" y="4"/>
                    </a:cubicBezTo>
                    <a:cubicBezTo>
                      <a:pt x="6" y="4"/>
                      <a:pt x="6" y="4"/>
                      <a:pt x="6" y="4"/>
                    </a:cubicBezTo>
                    <a:cubicBezTo>
                      <a:pt x="7" y="4"/>
                      <a:pt x="7" y="4"/>
                      <a:pt x="8" y="4"/>
                    </a:cubicBezTo>
                    <a:cubicBezTo>
                      <a:pt x="8" y="5"/>
                      <a:pt x="9" y="5"/>
                      <a:pt x="9" y="6"/>
                    </a:cubicBezTo>
                    <a:cubicBezTo>
                      <a:pt x="9" y="6"/>
                      <a:pt x="9" y="6"/>
                      <a:pt x="9" y="6"/>
                    </a:cubicBezTo>
                    <a:cubicBezTo>
                      <a:pt x="9" y="6"/>
                      <a:pt x="9" y="6"/>
                      <a:pt x="9" y="6"/>
                    </a:cubicBezTo>
                    <a:cubicBezTo>
                      <a:pt x="9" y="7"/>
                      <a:pt x="9" y="8"/>
                      <a:pt x="8" y="8"/>
                    </a:cubicBezTo>
                    <a:cubicBezTo>
                      <a:pt x="8" y="9"/>
                      <a:pt x="7" y="9"/>
                      <a:pt x="7" y="9"/>
                    </a:cubicBezTo>
                    <a:cubicBezTo>
                      <a:pt x="7" y="9"/>
                      <a:pt x="7" y="9"/>
                      <a:pt x="7" y="9"/>
                    </a:cubicBezTo>
                    <a:cubicBezTo>
                      <a:pt x="6" y="9"/>
                      <a:pt x="6" y="9"/>
                      <a:pt x="6" y="9"/>
                    </a:cubicBezTo>
                    <a:cubicBezTo>
                      <a:pt x="5" y="9"/>
                      <a:pt x="4" y="8"/>
                      <a:pt x="4" y="6"/>
                    </a:cubicBezTo>
                    <a:cubicBezTo>
                      <a:pt x="4" y="6"/>
                      <a:pt x="4" y="6"/>
                      <a:pt x="4" y="6"/>
                    </a:cubicBezTo>
                    <a:cubicBezTo>
                      <a:pt x="4" y="6"/>
                      <a:pt x="4" y="6"/>
                      <a:pt x="4" y="6"/>
                    </a:cubicBezTo>
                    <a:cubicBezTo>
                      <a:pt x="4" y="5"/>
                      <a:pt x="5" y="4"/>
                      <a:pt x="6" y="4"/>
                    </a:cubicBezTo>
                    <a:cubicBezTo>
                      <a:pt x="6" y="4"/>
                      <a:pt x="6" y="4"/>
                      <a:pt x="6" y="4"/>
                    </a:cubicBezTo>
                    <a:moveTo>
                      <a:pt x="6" y="0"/>
                    </a:moveTo>
                    <a:cubicBezTo>
                      <a:pt x="6" y="0"/>
                      <a:pt x="6" y="0"/>
                      <a:pt x="6" y="0"/>
                    </a:cubicBezTo>
                    <a:cubicBezTo>
                      <a:pt x="6" y="0"/>
                      <a:pt x="6" y="0"/>
                      <a:pt x="6" y="0"/>
                    </a:cubicBezTo>
                    <a:moveTo>
                      <a:pt x="6" y="0"/>
                    </a:move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3" y="0"/>
                      <a:pt x="0" y="3"/>
                      <a:pt x="0" y="6"/>
                    </a:cubicBezTo>
                    <a:cubicBezTo>
                      <a:pt x="0" y="7"/>
                      <a:pt x="0" y="7"/>
                      <a:pt x="0" y="7"/>
                    </a:cubicBezTo>
                    <a:cubicBezTo>
                      <a:pt x="0" y="7"/>
                      <a:pt x="0" y="7"/>
                      <a:pt x="0" y="7"/>
                    </a:cubicBezTo>
                    <a:cubicBezTo>
                      <a:pt x="0" y="10"/>
                      <a:pt x="3" y="13"/>
                      <a:pt x="6" y="13"/>
                    </a:cubicBezTo>
                    <a:cubicBezTo>
                      <a:pt x="7" y="13"/>
                      <a:pt x="7" y="13"/>
                      <a:pt x="7" y="13"/>
                    </a:cubicBezTo>
                    <a:cubicBezTo>
                      <a:pt x="7" y="13"/>
                      <a:pt x="7" y="13"/>
                      <a:pt x="7" y="13"/>
                    </a:cubicBezTo>
                    <a:cubicBezTo>
                      <a:pt x="9" y="13"/>
                      <a:pt x="10" y="12"/>
                      <a:pt x="11" y="11"/>
                    </a:cubicBezTo>
                    <a:cubicBezTo>
                      <a:pt x="12" y="10"/>
                      <a:pt x="13" y="8"/>
                      <a:pt x="13" y="7"/>
                    </a:cubicBezTo>
                    <a:cubicBezTo>
                      <a:pt x="13" y="7"/>
                      <a:pt x="13" y="6"/>
                      <a:pt x="13" y="6"/>
                    </a:cubicBezTo>
                    <a:cubicBezTo>
                      <a:pt x="13" y="6"/>
                      <a:pt x="13" y="6"/>
                      <a:pt x="13" y="6"/>
                    </a:cubicBezTo>
                    <a:cubicBezTo>
                      <a:pt x="13" y="6"/>
                      <a:pt x="13" y="6"/>
                      <a:pt x="13" y="6"/>
                    </a:cubicBezTo>
                    <a:cubicBezTo>
                      <a:pt x="13" y="6"/>
                      <a:pt x="13" y="6"/>
                      <a:pt x="13" y="5"/>
                    </a:cubicBezTo>
                    <a:cubicBezTo>
                      <a:pt x="13" y="4"/>
                      <a:pt x="12" y="3"/>
                      <a:pt x="11" y="2"/>
                    </a:cubicBezTo>
                    <a:cubicBezTo>
                      <a:pt x="10" y="0"/>
                      <a:pt x="8" y="0"/>
                      <a:pt x="6"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6" name="Freeform 67"/>
              <p:cNvSpPr>
                <a:spLocks noEditPoints="1"/>
              </p:cNvSpPr>
              <p:nvPr/>
            </p:nvSpPr>
            <p:spPr bwMode="auto">
              <a:xfrm>
                <a:off x="8863013" y="1590675"/>
                <a:ext cx="47625" cy="65088"/>
              </a:xfrm>
              <a:custGeom>
                <a:avLst/>
                <a:gdLst>
                  <a:gd name="T0" fmla="*/ 2 w 17"/>
                  <a:gd name="T1" fmla="*/ 20 h 23"/>
                  <a:gd name="T2" fmla="*/ 0 w 17"/>
                  <a:gd name="T3" fmla="*/ 21 h 23"/>
                  <a:gd name="T4" fmla="*/ 2 w 17"/>
                  <a:gd name="T5" fmla="*/ 22 h 23"/>
                  <a:gd name="T6" fmla="*/ 4 w 17"/>
                  <a:gd name="T7" fmla="*/ 23 h 23"/>
                  <a:gd name="T8" fmla="*/ 4 w 17"/>
                  <a:gd name="T9" fmla="*/ 23 h 23"/>
                  <a:gd name="T10" fmla="*/ 4 w 17"/>
                  <a:gd name="T11" fmla="*/ 23 h 23"/>
                  <a:gd name="T12" fmla="*/ 4 w 17"/>
                  <a:gd name="T13" fmla="*/ 22 h 23"/>
                  <a:gd name="T14" fmla="*/ 3 w 17"/>
                  <a:gd name="T15" fmla="*/ 20 h 23"/>
                  <a:gd name="T16" fmla="*/ 2 w 17"/>
                  <a:gd name="T17" fmla="*/ 20 h 23"/>
                  <a:gd name="T18" fmla="*/ 13 w 17"/>
                  <a:gd name="T19" fmla="*/ 4 h 23"/>
                  <a:gd name="T20" fmla="*/ 5 w 17"/>
                  <a:gd name="T21" fmla="*/ 17 h 23"/>
                  <a:gd name="T22" fmla="*/ 8 w 17"/>
                  <a:gd name="T23" fmla="*/ 20 h 23"/>
                  <a:gd name="T24" fmla="*/ 8 w 17"/>
                  <a:gd name="T25" fmla="*/ 20 h 23"/>
                  <a:gd name="T26" fmla="*/ 17 w 17"/>
                  <a:gd name="T27" fmla="*/ 5 h 23"/>
                  <a:gd name="T28" fmla="*/ 13 w 17"/>
                  <a:gd name="T29" fmla="*/ 4 h 23"/>
                  <a:gd name="T30" fmla="*/ 7 w 17"/>
                  <a:gd name="T31" fmla="*/ 0 h 23"/>
                  <a:gd name="T32" fmla="*/ 0 w 17"/>
                  <a:gd name="T33" fmla="*/ 16 h 23"/>
                  <a:gd name="T34" fmla="*/ 0 w 17"/>
                  <a:gd name="T35" fmla="*/ 16 h 23"/>
                  <a:gd name="T36" fmla="*/ 2 w 17"/>
                  <a:gd name="T37" fmla="*/ 16 h 23"/>
                  <a:gd name="T38" fmla="*/ 4 w 17"/>
                  <a:gd name="T39" fmla="*/ 16 h 23"/>
                  <a:gd name="T40" fmla="*/ 10 w 17"/>
                  <a:gd name="T41" fmla="*/ 2 h 23"/>
                  <a:gd name="T42" fmla="*/ 7 w 17"/>
                  <a:gd name="T43"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7" h="23">
                    <a:moveTo>
                      <a:pt x="2" y="20"/>
                    </a:moveTo>
                    <a:cubicBezTo>
                      <a:pt x="1" y="20"/>
                      <a:pt x="0" y="20"/>
                      <a:pt x="0" y="21"/>
                    </a:cubicBezTo>
                    <a:cubicBezTo>
                      <a:pt x="0" y="21"/>
                      <a:pt x="1" y="22"/>
                      <a:pt x="2" y="22"/>
                    </a:cubicBezTo>
                    <a:cubicBezTo>
                      <a:pt x="2" y="23"/>
                      <a:pt x="3" y="23"/>
                      <a:pt x="4" y="23"/>
                    </a:cubicBezTo>
                    <a:cubicBezTo>
                      <a:pt x="4" y="23"/>
                      <a:pt x="4" y="23"/>
                      <a:pt x="4" y="23"/>
                    </a:cubicBezTo>
                    <a:cubicBezTo>
                      <a:pt x="4" y="23"/>
                      <a:pt x="4" y="23"/>
                      <a:pt x="4" y="23"/>
                    </a:cubicBezTo>
                    <a:cubicBezTo>
                      <a:pt x="4" y="23"/>
                      <a:pt x="4" y="22"/>
                      <a:pt x="4" y="22"/>
                    </a:cubicBezTo>
                    <a:cubicBezTo>
                      <a:pt x="4" y="21"/>
                      <a:pt x="4" y="20"/>
                      <a:pt x="3" y="20"/>
                    </a:cubicBezTo>
                    <a:cubicBezTo>
                      <a:pt x="3" y="20"/>
                      <a:pt x="2" y="20"/>
                      <a:pt x="2" y="20"/>
                    </a:cubicBezTo>
                    <a:moveTo>
                      <a:pt x="13" y="4"/>
                    </a:moveTo>
                    <a:cubicBezTo>
                      <a:pt x="5" y="17"/>
                      <a:pt x="5" y="17"/>
                      <a:pt x="5" y="17"/>
                    </a:cubicBezTo>
                    <a:cubicBezTo>
                      <a:pt x="7" y="18"/>
                      <a:pt x="8" y="19"/>
                      <a:pt x="8" y="20"/>
                    </a:cubicBezTo>
                    <a:cubicBezTo>
                      <a:pt x="8" y="20"/>
                      <a:pt x="8" y="20"/>
                      <a:pt x="8" y="20"/>
                    </a:cubicBezTo>
                    <a:cubicBezTo>
                      <a:pt x="17" y="5"/>
                      <a:pt x="17" y="5"/>
                      <a:pt x="17" y="5"/>
                    </a:cubicBezTo>
                    <a:cubicBezTo>
                      <a:pt x="15" y="5"/>
                      <a:pt x="14" y="4"/>
                      <a:pt x="13" y="4"/>
                    </a:cubicBezTo>
                    <a:moveTo>
                      <a:pt x="7" y="0"/>
                    </a:moveTo>
                    <a:cubicBezTo>
                      <a:pt x="0" y="16"/>
                      <a:pt x="0" y="16"/>
                      <a:pt x="0" y="16"/>
                    </a:cubicBezTo>
                    <a:cubicBezTo>
                      <a:pt x="0" y="16"/>
                      <a:pt x="0" y="16"/>
                      <a:pt x="0" y="16"/>
                    </a:cubicBezTo>
                    <a:cubicBezTo>
                      <a:pt x="0" y="16"/>
                      <a:pt x="1" y="16"/>
                      <a:pt x="2" y="16"/>
                    </a:cubicBezTo>
                    <a:cubicBezTo>
                      <a:pt x="3" y="16"/>
                      <a:pt x="3" y="16"/>
                      <a:pt x="4" y="16"/>
                    </a:cubicBezTo>
                    <a:cubicBezTo>
                      <a:pt x="10" y="2"/>
                      <a:pt x="10" y="2"/>
                      <a:pt x="10" y="2"/>
                    </a:cubicBezTo>
                    <a:cubicBezTo>
                      <a:pt x="9" y="2"/>
                      <a:pt x="8" y="1"/>
                      <a:pt x="7"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7" name="Freeform 68"/>
              <p:cNvSpPr>
                <a:spLocks noEditPoints="1"/>
              </p:cNvSpPr>
              <p:nvPr/>
            </p:nvSpPr>
            <p:spPr bwMode="auto">
              <a:xfrm>
                <a:off x="8848726" y="1635125"/>
                <a:ext cx="36513" cy="36513"/>
              </a:xfrm>
              <a:custGeom>
                <a:avLst/>
                <a:gdLst>
                  <a:gd name="T0" fmla="*/ 5 w 13"/>
                  <a:gd name="T1" fmla="*/ 5 h 13"/>
                  <a:gd name="T2" fmla="*/ 7 w 13"/>
                  <a:gd name="T3" fmla="*/ 4 h 13"/>
                  <a:gd name="T4" fmla="*/ 8 w 13"/>
                  <a:gd name="T5" fmla="*/ 4 h 13"/>
                  <a:gd name="T6" fmla="*/ 9 w 13"/>
                  <a:gd name="T7" fmla="*/ 6 h 13"/>
                  <a:gd name="T8" fmla="*/ 9 w 13"/>
                  <a:gd name="T9" fmla="*/ 7 h 13"/>
                  <a:gd name="T10" fmla="*/ 9 w 13"/>
                  <a:gd name="T11" fmla="*/ 7 h 13"/>
                  <a:gd name="T12" fmla="*/ 9 w 13"/>
                  <a:gd name="T13" fmla="*/ 7 h 13"/>
                  <a:gd name="T14" fmla="*/ 7 w 13"/>
                  <a:gd name="T15" fmla="*/ 9 h 13"/>
                  <a:gd name="T16" fmla="*/ 6 w 13"/>
                  <a:gd name="T17" fmla="*/ 8 h 13"/>
                  <a:gd name="T18" fmla="*/ 4 w 13"/>
                  <a:gd name="T19" fmla="*/ 6 h 13"/>
                  <a:gd name="T20" fmla="*/ 5 w 13"/>
                  <a:gd name="T21" fmla="*/ 5 h 13"/>
                  <a:gd name="T22" fmla="*/ 5 w 13"/>
                  <a:gd name="T23" fmla="*/ 5 h 13"/>
                  <a:gd name="T24" fmla="*/ 5 w 13"/>
                  <a:gd name="T25" fmla="*/ 5 h 13"/>
                  <a:gd name="T26" fmla="*/ 7 w 13"/>
                  <a:gd name="T27" fmla="*/ 0 h 13"/>
                  <a:gd name="T28" fmla="*/ 5 w 13"/>
                  <a:gd name="T29" fmla="*/ 0 h 13"/>
                  <a:gd name="T30" fmla="*/ 1 w 13"/>
                  <a:gd name="T31" fmla="*/ 3 h 13"/>
                  <a:gd name="T32" fmla="*/ 1 w 13"/>
                  <a:gd name="T33" fmla="*/ 3 h 13"/>
                  <a:gd name="T34" fmla="*/ 0 w 13"/>
                  <a:gd name="T35" fmla="*/ 6 h 13"/>
                  <a:gd name="T36" fmla="*/ 4 w 13"/>
                  <a:gd name="T37" fmla="*/ 12 h 13"/>
                  <a:gd name="T38" fmla="*/ 7 w 13"/>
                  <a:gd name="T39" fmla="*/ 13 h 13"/>
                  <a:gd name="T40" fmla="*/ 7 w 13"/>
                  <a:gd name="T41" fmla="*/ 13 h 13"/>
                  <a:gd name="T42" fmla="*/ 7 w 13"/>
                  <a:gd name="T43" fmla="*/ 13 h 13"/>
                  <a:gd name="T44" fmla="*/ 13 w 13"/>
                  <a:gd name="T45" fmla="*/ 9 h 13"/>
                  <a:gd name="T46" fmla="*/ 11 w 13"/>
                  <a:gd name="T47" fmla="*/ 8 h 13"/>
                  <a:gd name="T48" fmla="*/ 13 w 13"/>
                  <a:gd name="T49" fmla="*/ 9 h 13"/>
                  <a:gd name="T50" fmla="*/ 13 w 13"/>
                  <a:gd name="T51" fmla="*/ 6 h 13"/>
                  <a:gd name="T52" fmla="*/ 13 w 13"/>
                  <a:gd name="T53" fmla="*/ 4 h 13"/>
                  <a:gd name="T54" fmla="*/ 10 w 13"/>
                  <a:gd name="T55" fmla="*/ 1 h 13"/>
                  <a:gd name="T56" fmla="*/ 10 w 13"/>
                  <a:gd name="T57" fmla="*/ 0 h 13"/>
                  <a:gd name="T58" fmla="*/ 9 w 13"/>
                  <a:gd name="T59" fmla="*/ 0 h 13"/>
                  <a:gd name="T60" fmla="*/ 7 w 13"/>
                  <a:gd name="T61"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3" h="13">
                    <a:moveTo>
                      <a:pt x="5" y="5"/>
                    </a:moveTo>
                    <a:cubicBezTo>
                      <a:pt x="5" y="4"/>
                      <a:pt x="6" y="4"/>
                      <a:pt x="7" y="4"/>
                    </a:cubicBezTo>
                    <a:cubicBezTo>
                      <a:pt x="7" y="4"/>
                      <a:pt x="8" y="4"/>
                      <a:pt x="8" y="4"/>
                    </a:cubicBezTo>
                    <a:cubicBezTo>
                      <a:pt x="9" y="4"/>
                      <a:pt x="9" y="5"/>
                      <a:pt x="9" y="6"/>
                    </a:cubicBezTo>
                    <a:cubicBezTo>
                      <a:pt x="9" y="6"/>
                      <a:pt x="9" y="7"/>
                      <a:pt x="9" y="7"/>
                    </a:cubicBezTo>
                    <a:cubicBezTo>
                      <a:pt x="9" y="7"/>
                      <a:pt x="9" y="7"/>
                      <a:pt x="9" y="7"/>
                    </a:cubicBezTo>
                    <a:cubicBezTo>
                      <a:pt x="9" y="7"/>
                      <a:pt x="9" y="7"/>
                      <a:pt x="9" y="7"/>
                    </a:cubicBezTo>
                    <a:cubicBezTo>
                      <a:pt x="9" y="8"/>
                      <a:pt x="8" y="9"/>
                      <a:pt x="7" y="9"/>
                    </a:cubicBezTo>
                    <a:cubicBezTo>
                      <a:pt x="6" y="9"/>
                      <a:pt x="6" y="9"/>
                      <a:pt x="6" y="8"/>
                    </a:cubicBezTo>
                    <a:cubicBezTo>
                      <a:pt x="5" y="8"/>
                      <a:pt x="4" y="7"/>
                      <a:pt x="4" y="6"/>
                    </a:cubicBezTo>
                    <a:cubicBezTo>
                      <a:pt x="4" y="6"/>
                      <a:pt x="4" y="5"/>
                      <a:pt x="5" y="5"/>
                    </a:cubicBezTo>
                    <a:cubicBezTo>
                      <a:pt x="5" y="5"/>
                      <a:pt x="5" y="5"/>
                      <a:pt x="5" y="5"/>
                    </a:cubicBezTo>
                    <a:cubicBezTo>
                      <a:pt x="5" y="5"/>
                      <a:pt x="5" y="5"/>
                      <a:pt x="5" y="5"/>
                    </a:cubicBezTo>
                    <a:moveTo>
                      <a:pt x="7" y="0"/>
                    </a:moveTo>
                    <a:cubicBezTo>
                      <a:pt x="6" y="0"/>
                      <a:pt x="5" y="0"/>
                      <a:pt x="5" y="0"/>
                    </a:cubicBezTo>
                    <a:cubicBezTo>
                      <a:pt x="3" y="1"/>
                      <a:pt x="2" y="2"/>
                      <a:pt x="1" y="3"/>
                    </a:cubicBezTo>
                    <a:cubicBezTo>
                      <a:pt x="1" y="3"/>
                      <a:pt x="1" y="3"/>
                      <a:pt x="1" y="3"/>
                    </a:cubicBezTo>
                    <a:cubicBezTo>
                      <a:pt x="0" y="4"/>
                      <a:pt x="0" y="5"/>
                      <a:pt x="0" y="6"/>
                    </a:cubicBezTo>
                    <a:cubicBezTo>
                      <a:pt x="0" y="9"/>
                      <a:pt x="2" y="11"/>
                      <a:pt x="4" y="12"/>
                    </a:cubicBezTo>
                    <a:cubicBezTo>
                      <a:pt x="5" y="13"/>
                      <a:pt x="6" y="13"/>
                      <a:pt x="7" y="13"/>
                    </a:cubicBezTo>
                    <a:cubicBezTo>
                      <a:pt x="7" y="13"/>
                      <a:pt x="7" y="13"/>
                      <a:pt x="7" y="13"/>
                    </a:cubicBezTo>
                    <a:cubicBezTo>
                      <a:pt x="7" y="13"/>
                      <a:pt x="7" y="13"/>
                      <a:pt x="7" y="13"/>
                    </a:cubicBezTo>
                    <a:cubicBezTo>
                      <a:pt x="9" y="13"/>
                      <a:pt x="11" y="11"/>
                      <a:pt x="13" y="9"/>
                    </a:cubicBezTo>
                    <a:cubicBezTo>
                      <a:pt x="11" y="8"/>
                      <a:pt x="11" y="8"/>
                      <a:pt x="11" y="8"/>
                    </a:cubicBezTo>
                    <a:cubicBezTo>
                      <a:pt x="13" y="9"/>
                      <a:pt x="13" y="9"/>
                      <a:pt x="13" y="9"/>
                    </a:cubicBezTo>
                    <a:cubicBezTo>
                      <a:pt x="13" y="8"/>
                      <a:pt x="13" y="7"/>
                      <a:pt x="13" y="6"/>
                    </a:cubicBezTo>
                    <a:cubicBezTo>
                      <a:pt x="13" y="6"/>
                      <a:pt x="13" y="5"/>
                      <a:pt x="13" y="4"/>
                    </a:cubicBezTo>
                    <a:cubicBezTo>
                      <a:pt x="13" y="3"/>
                      <a:pt x="12" y="2"/>
                      <a:pt x="10" y="1"/>
                    </a:cubicBezTo>
                    <a:cubicBezTo>
                      <a:pt x="10" y="1"/>
                      <a:pt x="10" y="1"/>
                      <a:pt x="10" y="0"/>
                    </a:cubicBezTo>
                    <a:cubicBezTo>
                      <a:pt x="10" y="0"/>
                      <a:pt x="9" y="0"/>
                      <a:pt x="9" y="0"/>
                    </a:cubicBezTo>
                    <a:cubicBezTo>
                      <a:pt x="8" y="0"/>
                      <a:pt x="8" y="0"/>
                      <a:pt x="7"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8" name="Freeform 69"/>
              <p:cNvSpPr>
                <a:spLocks noEditPoints="1"/>
              </p:cNvSpPr>
              <p:nvPr/>
            </p:nvSpPr>
            <p:spPr bwMode="auto">
              <a:xfrm>
                <a:off x="9161463" y="1225550"/>
                <a:ext cx="58738" cy="50800"/>
              </a:xfrm>
              <a:custGeom>
                <a:avLst/>
                <a:gdLst>
                  <a:gd name="T0" fmla="*/ 9 w 21"/>
                  <a:gd name="T1" fmla="*/ 7 h 18"/>
                  <a:gd name="T2" fmla="*/ 1 w 21"/>
                  <a:gd name="T3" fmla="*/ 14 h 18"/>
                  <a:gd name="T4" fmla="*/ 0 w 21"/>
                  <a:gd name="T5" fmla="*/ 17 h 18"/>
                  <a:gd name="T6" fmla="*/ 2 w 21"/>
                  <a:gd name="T7" fmla="*/ 18 h 18"/>
                  <a:gd name="T8" fmla="*/ 3 w 21"/>
                  <a:gd name="T9" fmla="*/ 17 h 18"/>
                  <a:gd name="T10" fmla="*/ 11 w 21"/>
                  <a:gd name="T11" fmla="*/ 11 h 18"/>
                  <a:gd name="T12" fmla="*/ 9 w 21"/>
                  <a:gd name="T13" fmla="*/ 7 h 18"/>
                  <a:gd name="T14" fmla="*/ 15 w 21"/>
                  <a:gd name="T15" fmla="*/ 2 h 18"/>
                  <a:gd name="T16" fmla="*/ 12 w 21"/>
                  <a:gd name="T17" fmla="*/ 5 h 18"/>
                  <a:gd name="T18" fmla="*/ 14 w 21"/>
                  <a:gd name="T19" fmla="*/ 8 h 18"/>
                  <a:gd name="T20" fmla="*/ 18 w 21"/>
                  <a:gd name="T21" fmla="*/ 5 h 18"/>
                  <a:gd name="T22" fmla="*/ 15 w 21"/>
                  <a:gd name="T23" fmla="*/ 2 h 18"/>
                  <a:gd name="T24" fmla="*/ 19 w 21"/>
                  <a:gd name="T25" fmla="*/ 0 h 18"/>
                  <a:gd name="T26" fmla="*/ 18 w 21"/>
                  <a:gd name="T27" fmla="*/ 0 h 18"/>
                  <a:gd name="T28" fmla="*/ 21 w 21"/>
                  <a:gd name="T29" fmla="*/ 3 h 18"/>
                  <a:gd name="T30" fmla="*/ 21 w 21"/>
                  <a:gd name="T31" fmla="*/ 0 h 18"/>
                  <a:gd name="T32" fmla="*/ 19 w 21"/>
                  <a:gd name="T3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1" h="18">
                    <a:moveTo>
                      <a:pt x="9" y="7"/>
                    </a:moveTo>
                    <a:cubicBezTo>
                      <a:pt x="1" y="14"/>
                      <a:pt x="1" y="14"/>
                      <a:pt x="1" y="14"/>
                    </a:cubicBezTo>
                    <a:cubicBezTo>
                      <a:pt x="0" y="15"/>
                      <a:pt x="0" y="16"/>
                      <a:pt x="0" y="17"/>
                    </a:cubicBezTo>
                    <a:cubicBezTo>
                      <a:pt x="1" y="18"/>
                      <a:pt x="1" y="18"/>
                      <a:pt x="2" y="18"/>
                    </a:cubicBezTo>
                    <a:cubicBezTo>
                      <a:pt x="2" y="18"/>
                      <a:pt x="3" y="18"/>
                      <a:pt x="3" y="17"/>
                    </a:cubicBezTo>
                    <a:cubicBezTo>
                      <a:pt x="11" y="11"/>
                      <a:pt x="11" y="11"/>
                      <a:pt x="11" y="11"/>
                    </a:cubicBezTo>
                    <a:cubicBezTo>
                      <a:pt x="10" y="10"/>
                      <a:pt x="10" y="9"/>
                      <a:pt x="9" y="7"/>
                    </a:cubicBezTo>
                    <a:moveTo>
                      <a:pt x="15" y="2"/>
                    </a:moveTo>
                    <a:cubicBezTo>
                      <a:pt x="12" y="5"/>
                      <a:pt x="12" y="5"/>
                      <a:pt x="12" y="5"/>
                    </a:cubicBezTo>
                    <a:cubicBezTo>
                      <a:pt x="13" y="6"/>
                      <a:pt x="13" y="7"/>
                      <a:pt x="14" y="8"/>
                    </a:cubicBezTo>
                    <a:cubicBezTo>
                      <a:pt x="18" y="5"/>
                      <a:pt x="18" y="5"/>
                      <a:pt x="18" y="5"/>
                    </a:cubicBezTo>
                    <a:cubicBezTo>
                      <a:pt x="15" y="2"/>
                      <a:pt x="15" y="2"/>
                      <a:pt x="15" y="2"/>
                    </a:cubicBezTo>
                    <a:moveTo>
                      <a:pt x="19" y="0"/>
                    </a:moveTo>
                    <a:cubicBezTo>
                      <a:pt x="19" y="0"/>
                      <a:pt x="18" y="0"/>
                      <a:pt x="18" y="0"/>
                    </a:cubicBezTo>
                    <a:cubicBezTo>
                      <a:pt x="21" y="3"/>
                      <a:pt x="21" y="3"/>
                      <a:pt x="21" y="3"/>
                    </a:cubicBezTo>
                    <a:cubicBezTo>
                      <a:pt x="21" y="2"/>
                      <a:pt x="21" y="1"/>
                      <a:pt x="21" y="0"/>
                    </a:cubicBezTo>
                    <a:cubicBezTo>
                      <a:pt x="20" y="0"/>
                      <a:pt x="20" y="0"/>
                      <a:pt x="19"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9" name="Freeform 70"/>
              <p:cNvSpPr>
                <a:spLocks noEditPoints="1"/>
              </p:cNvSpPr>
              <p:nvPr/>
            </p:nvSpPr>
            <p:spPr bwMode="auto">
              <a:xfrm>
                <a:off x="9193213" y="1195388"/>
                <a:ext cx="52388" cy="61913"/>
              </a:xfrm>
              <a:custGeom>
                <a:avLst/>
                <a:gdLst>
                  <a:gd name="T0" fmla="*/ 4 w 19"/>
                  <a:gd name="T1" fmla="*/ 5 h 22"/>
                  <a:gd name="T2" fmla="*/ 5 w 19"/>
                  <a:gd name="T3" fmla="*/ 4 h 22"/>
                  <a:gd name="T4" fmla="*/ 7 w 19"/>
                  <a:gd name="T5" fmla="*/ 5 h 22"/>
                  <a:gd name="T6" fmla="*/ 15 w 19"/>
                  <a:gd name="T7" fmla="*/ 15 h 22"/>
                  <a:gd name="T8" fmla="*/ 15 w 19"/>
                  <a:gd name="T9" fmla="*/ 16 h 22"/>
                  <a:gd name="T10" fmla="*/ 14 w 19"/>
                  <a:gd name="T11" fmla="*/ 17 h 22"/>
                  <a:gd name="T12" fmla="*/ 13 w 19"/>
                  <a:gd name="T13" fmla="*/ 18 h 22"/>
                  <a:gd name="T14" fmla="*/ 12 w 19"/>
                  <a:gd name="T15" fmla="*/ 17 h 22"/>
                  <a:gd name="T16" fmla="*/ 10 w 19"/>
                  <a:gd name="T17" fmla="*/ 14 h 22"/>
                  <a:gd name="T18" fmla="*/ 7 w 19"/>
                  <a:gd name="T19" fmla="*/ 11 h 22"/>
                  <a:gd name="T20" fmla="*/ 4 w 19"/>
                  <a:gd name="T21" fmla="*/ 7 h 22"/>
                  <a:gd name="T22" fmla="*/ 4 w 19"/>
                  <a:gd name="T23" fmla="*/ 6 h 22"/>
                  <a:gd name="T24" fmla="*/ 4 w 19"/>
                  <a:gd name="T25" fmla="*/ 5 h 22"/>
                  <a:gd name="T26" fmla="*/ 4 w 19"/>
                  <a:gd name="T27" fmla="*/ 5 h 22"/>
                  <a:gd name="T28" fmla="*/ 5 w 19"/>
                  <a:gd name="T29" fmla="*/ 0 h 22"/>
                  <a:gd name="T30" fmla="*/ 5 w 19"/>
                  <a:gd name="T31" fmla="*/ 0 h 22"/>
                  <a:gd name="T32" fmla="*/ 2 w 19"/>
                  <a:gd name="T33" fmla="*/ 2 h 22"/>
                  <a:gd name="T34" fmla="*/ 2 w 19"/>
                  <a:gd name="T35" fmla="*/ 2 h 22"/>
                  <a:gd name="T36" fmla="*/ 0 w 19"/>
                  <a:gd name="T37" fmla="*/ 6 h 22"/>
                  <a:gd name="T38" fmla="*/ 1 w 19"/>
                  <a:gd name="T39" fmla="*/ 9 h 22"/>
                  <a:gd name="T40" fmla="*/ 4 w 19"/>
                  <a:gd name="T41" fmla="*/ 13 h 22"/>
                  <a:gd name="T42" fmla="*/ 7 w 19"/>
                  <a:gd name="T43" fmla="*/ 16 h 22"/>
                  <a:gd name="T44" fmla="*/ 9 w 19"/>
                  <a:gd name="T45" fmla="*/ 20 h 22"/>
                  <a:gd name="T46" fmla="*/ 13 w 19"/>
                  <a:gd name="T47" fmla="*/ 22 h 22"/>
                  <a:gd name="T48" fmla="*/ 13 w 19"/>
                  <a:gd name="T49" fmla="*/ 22 h 22"/>
                  <a:gd name="T50" fmla="*/ 17 w 19"/>
                  <a:gd name="T51" fmla="*/ 21 h 22"/>
                  <a:gd name="T52" fmla="*/ 19 w 19"/>
                  <a:gd name="T53" fmla="*/ 16 h 22"/>
                  <a:gd name="T54" fmla="*/ 18 w 19"/>
                  <a:gd name="T55" fmla="*/ 13 h 22"/>
                  <a:gd name="T56" fmla="*/ 10 w 19"/>
                  <a:gd name="T57" fmla="*/ 3 h 22"/>
                  <a:gd name="T58" fmla="*/ 5 w 19"/>
                  <a:gd name="T59"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9" h="22">
                    <a:moveTo>
                      <a:pt x="4" y="5"/>
                    </a:moveTo>
                    <a:cubicBezTo>
                      <a:pt x="5" y="4"/>
                      <a:pt x="5" y="4"/>
                      <a:pt x="5" y="4"/>
                    </a:cubicBezTo>
                    <a:cubicBezTo>
                      <a:pt x="6" y="4"/>
                      <a:pt x="6" y="5"/>
                      <a:pt x="7" y="5"/>
                    </a:cubicBezTo>
                    <a:cubicBezTo>
                      <a:pt x="15" y="15"/>
                      <a:pt x="15" y="15"/>
                      <a:pt x="15" y="15"/>
                    </a:cubicBezTo>
                    <a:cubicBezTo>
                      <a:pt x="15" y="16"/>
                      <a:pt x="15" y="16"/>
                      <a:pt x="15" y="16"/>
                    </a:cubicBezTo>
                    <a:cubicBezTo>
                      <a:pt x="15" y="17"/>
                      <a:pt x="15" y="17"/>
                      <a:pt x="14" y="17"/>
                    </a:cubicBezTo>
                    <a:cubicBezTo>
                      <a:pt x="13" y="18"/>
                      <a:pt x="13" y="18"/>
                      <a:pt x="13" y="18"/>
                    </a:cubicBezTo>
                    <a:cubicBezTo>
                      <a:pt x="13" y="18"/>
                      <a:pt x="13" y="18"/>
                      <a:pt x="12" y="17"/>
                    </a:cubicBezTo>
                    <a:cubicBezTo>
                      <a:pt x="10" y="14"/>
                      <a:pt x="10" y="14"/>
                      <a:pt x="10" y="14"/>
                    </a:cubicBezTo>
                    <a:cubicBezTo>
                      <a:pt x="7" y="11"/>
                      <a:pt x="7" y="11"/>
                      <a:pt x="7" y="11"/>
                    </a:cubicBezTo>
                    <a:cubicBezTo>
                      <a:pt x="4" y="7"/>
                      <a:pt x="4" y="7"/>
                      <a:pt x="4" y="7"/>
                    </a:cubicBezTo>
                    <a:cubicBezTo>
                      <a:pt x="4" y="6"/>
                      <a:pt x="4" y="6"/>
                      <a:pt x="4" y="6"/>
                    </a:cubicBezTo>
                    <a:cubicBezTo>
                      <a:pt x="4" y="5"/>
                      <a:pt x="4" y="5"/>
                      <a:pt x="4" y="5"/>
                    </a:cubicBezTo>
                    <a:cubicBezTo>
                      <a:pt x="4" y="5"/>
                      <a:pt x="4" y="5"/>
                      <a:pt x="4" y="5"/>
                    </a:cubicBezTo>
                    <a:moveTo>
                      <a:pt x="5" y="0"/>
                    </a:moveTo>
                    <a:cubicBezTo>
                      <a:pt x="5" y="0"/>
                      <a:pt x="5" y="0"/>
                      <a:pt x="5" y="0"/>
                    </a:cubicBezTo>
                    <a:cubicBezTo>
                      <a:pt x="4" y="0"/>
                      <a:pt x="3" y="1"/>
                      <a:pt x="2" y="2"/>
                    </a:cubicBezTo>
                    <a:cubicBezTo>
                      <a:pt x="2" y="2"/>
                      <a:pt x="2" y="2"/>
                      <a:pt x="2" y="2"/>
                    </a:cubicBezTo>
                    <a:cubicBezTo>
                      <a:pt x="1" y="3"/>
                      <a:pt x="0" y="4"/>
                      <a:pt x="0" y="6"/>
                    </a:cubicBezTo>
                    <a:cubicBezTo>
                      <a:pt x="0" y="7"/>
                      <a:pt x="0" y="8"/>
                      <a:pt x="1" y="9"/>
                    </a:cubicBezTo>
                    <a:cubicBezTo>
                      <a:pt x="4" y="13"/>
                      <a:pt x="4" y="13"/>
                      <a:pt x="4" y="13"/>
                    </a:cubicBezTo>
                    <a:cubicBezTo>
                      <a:pt x="7" y="16"/>
                      <a:pt x="7" y="16"/>
                      <a:pt x="7" y="16"/>
                    </a:cubicBezTo>
                    <a:cubicBezTo>
                      <a:pt x="9" y="20"/>
                      <a:pt x="9" y="20"/>
                      <a:pt x="9" y="20"/>
                    </a:cubicBezTo>
                    <a:cubicBezTo>
                      <a:pt x="10" y="21"/>
                      <a:pt x="12" y="22"/>
                      <a:pt x="13" y="22"/>
                    </a:cubicBezTo>
                    <a:cubicBezTo>
                      <a:pt x="13" y="22"/>
                      <a:pt x="13" y="22"/>
                      <a:pt x="13" y="22"/>
                    </a:cubicBezTo>
                    <a:cubicBezTo>
                      <a:pt x="15" y="22"/>
                      <a:pt x="16" y="21"/>
                      <a:pt x="17" y="21"/>
                    </a:cubicBezTo>
                    <a:cubicBezTo>
                      <a:pt x="18" y="19"/>
                      <a:pt x="19" y="18"/>
                      <a:pt x="19" y="16"/>
                    </a:cubicBezTo>
                    <a:cubicBezTo>
                      <a:pt x="19" y="15"/>
                      <a:pt x="19" y="14"/>
                      <a:pt x="18" y="13"/>
                    </a:cubicBezTo>
                    <a:cubicBezTo>
                      <a:pt x="10" y="3"/>
                      <a:pt x="10" y="3"/>
                      <a:pt x="10" y="3"/>
                    </a:cubicBezTo>
                    <a:cubicBezTo>
                      <a:pt x="9" y="1"/>
                      <a:pt x="7" y="0"/>
                      <a:pt x="5"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0" name="Freeform 71"/>
              <p:cNvSpPr>
                <a:spLocks noEditPoints="1"/>
              </p:cNvSpPr>
              <p:nvPr/>
            </p:nvSpPr>
            <p:spPr bwMode="auto">
              <a:xfrm>
                <a:off x="8764588" y="1144588"/>
                <a:ext cx="477838" cy="482600"/>
              </a:xfrm>
              <a:custGeom>
                <a:avLst/>
                <a:gdLst>
                  <a:gd name="T0" fmla="*/ 166 w 171"/>
                  <a:gd name="T1" fmla="*/ 100 h 172"/>
                  <a:gd name="T2" fmla="*/ 166 w 171"/>
                  <a:gd name="T3" fmla="*/ 100 h 172"/>
                  <a:gd name="T4" fmla="*/ 166 w 171"/>
                  <a:gd name="T5" fmla="*/ 99 h 172"/>
                  <a:gd name="T6" fmla="*/ 171 w 171"/>
                  <a:gd name="T7" fmla="*/ 94 h 172"/>
                  <a:gd name="T8" fmla="*/ 171 w 171"/>
                  <a:gd name="T9" fmla="*/ 96 h 172"/>
                  <a:gd name="T10" fmla="*/ 130 w 171"/>
                  <a:gd name="T11" fmla="*/ 17 h 172"/>
                  <a:gd name="T12" fmla="*/ 153 w 171"/>
                  <a:gd name="T13" fmla="*/ 40 h 172"/>
                  <a:gd name="T14" fmla="*/ 167 w 171"/>
                  <a:gd name="T15" fmla="*/ 86 h 172"/>
                  <a:gd name="T16" fmla="*/ 171 w 171"/>
                  <a:gd name="T17" fmla="*/ 77 h 172"/>
                  <a:gd name="T18" fmla="*/ 156 w 171"/>
                  <a:gd name="T19" fmla="*/ 37 h 172"/>
                  <a:gd name="T20" fmla="*/ 143 w 171"/>
                  <a:gd name="T21" fmla="*/ 22 h 172"/>
                  <a:gd name="T22" fmla="*/ 114 w 171"/>
                  <a:gd name="T23" fmla="*/ 9 h 172"/>
                  <a:gd name="T24" fmla="*/ 115 w 171"/>
                  <a:gd name="T25" fmla="*/ 10 h 172"/>
                  <a:gd name="T26" fmla="*/ 115 w 171"/>
                  <a:gd name="T27" fmla="*/ 9 h 172"/>
                  <a:gd name="T28" fmla="*/ 114 w 171"/>
                  <a:gd name="T29" fmla="*/ 9 h 172"/>
                  <a:gd name="T30" fmla="*/ 121 w 171"/>
                  <a:gd name="T31" fmla="*/ 8 h 172"/>
                  <a:gd name="T32" fmla="*/ 121 w 171"/>
                  <a:gd name="T33" fmla="*/ 8 h 172"/>
                  <a:gd name="T34" fmla="*/ 86 w 171"/>
                  <a:gd name="T35" fmla="*/ 0 h 172"/>
                  <a:gd name="T36" fmla="*/ 39 w 171"/>
                  <a:gd name="T37" fmla="*/ 14 h 172"/>
                  <a:gd name="T38" fmla="*/ 0 w 171"/>
                  <a:gd name="T39" fmla="*/ 87 h 172"/>
                  <a:gd name="T40" fmla="*/ 0 w 171"/>
                  <a:gd name="T41" fmla="*/ 94 h 172"/>
                  <a:gd name="T42" fmla="*/ 14 w 171"/>
                  <a:gd name="T43" fmla="*/ 133 h 172"/>
                  <a:gd name="T44" fmla="*/ 45 w 171"/>
                  <a:gd name="T45" fmla="*/ 161 h 172"/>
                  <a:gd name="T46" fmla="*/ 52 w 171"/>
                  <a:gd name="T47" fmla="*/ 164 h 172"/>
                  <a:gd name="T48" fmla="*/ 86 w 171"/>
                  <a:gd name="T49" fmla="*/ 172 h 172"/>
                  <a:gd name="T50" fmla="*/ 166 w 171"/>
                  <a:gd name="T51" fmla="*/ 116 h 172"/>
                  <a:gd name="T52" fmla="*/ 166 w 171"/>
                  <a:gd name="T53" fmla="*/ 104 h 172"/>
                  <a:gd name="T54" fmla="*/ 130 w 171"/>
                  <a:gd name="T55" fmla="*/ 154 h 172"/>
                  <a:gd name="T56" fmla="*/ 17 w 171"/>
                  <a:gd name="T57" fmla="*/ 130 h 172"/>
                  <a:gd name="T58" fmla="*/ 41 w 171"/>
                  <a:gd name="T59" fmla="*/ 17 h 172"/>
                  <a:gd name="T60" fmla="*/ 86 w 171"/>
                  <a:gd name="T61" fmla="*/ 4 h 172"/>
                  <a:gd name="T62" fmla="*/ 111 w 171"/>
                  <a:gd name="T63" fmla="*/ 7 h 172"/>
                  <a:gd name="T64" fmla="*/ 86 w 171"/>
                  <a:gd name="T65" fmla="*/ 0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71" h="172">
                    <a:moveTo>
                      <a:pt x="166" y="99"/>
                    </a:moveTo>
                    <a:cubicBezTo>
                      <a:pt x="166" y="100"/>
                      <a:pt x="166" y="100"/>
                      <a:pt x="166" y="100"/>
                    </a:cubicBezTo>
                    <a:cubicBezTo>
                      <a:pt x="166" y="101"/>
                      <a:pt x="166" y="101"/>
                      <a:pt x="166" y="101"/>
                    </a:cubicBezTo>
                    <a:cubicBezTo>
                      <a:pt x="166" y="100"/>
                      <a:pt x="166" y="100"/>
                      <a:pt x="166" y="100"/>
                    </a:cubicBezTo>
                    <a:cubicBezTo>
                      <a:pt x="166" y="100"/>
                      <a:pt x="166" y="100"/>
                      <a:pt x="166" y="100"/>
                    </a:cubicBezTo>
                    <a:cubicBezTo>
                      <a:pt x="166" y="100"/>
                      <a:pt x="166" y="100"/>
                      <a:pt x="166" y="99"/>
                    </a:cubicBezTo>
                    <a:cubicBezTo>
                      <a:pt x="166" y="99"/>
                      <a:pt x="166" y="99"/>
                      <a:pt x="166" y="99"/>
                    </a:cubicBezTo>
                    <a:moveTo>
                      <a:pt x="171" y="94"/>
                    </a:moveTo>
                    <a:cubicBezTo>
                      <a:pt x="171" y="95"/>
                      <a:pt x="171" y="95"/>
                      <a:pt x="171" y="96"/>
                    </a:cubicBezTo>
                    <a:cubicBezTo>
                      <a:pt x="171" y="96"/>
                      <a:pt x="171" y="96"/>
                      <a:pt x="171" y="96"/>
                    </a:cubicBezTo>
                    <a:cubicBezTo>
                      <a:pt x="171" y="95"/>
                      <a:pt x="171" y="95"/>
                      <a:pt x="171" y="94"/>
                    </a:cubicBezTo>
                    <a:moveTo>
                      <a:pt x="130" y="17"/>
                    </a:moveTo>
                    <a:cubicBezTo>
                      <a:pt x="138" y="22"/>
                      <a:pt x="145" y="29"/>
                      <a:pt x="151" y="36"/>
                    </a:cubicBezTo>
                    <a:cubicBezTo>
                      <a:pt x="152" y="38"/>
                      <a:pt x="152" y="39"/>
                      <a:pt x="153" y="40"/>
                    </a:cubicBezTo>
                    <a:cubicBezTo>
                      <a:pt x="153" y="40"/>
                      <a:pt x="154" y="41"/>
                      <a:pt x="154" y="41"/>
                    </a:cubicBezTo>
                    <a:cubicBezTo>
                      <a:pt x="163" y="55"/>
                      <a:pt x="167" y="70"/>
                      <a:pt x="167" y="86"/>
                    </a:cubicBezTo>
                    <a:cubicBezTo>
                      <a:pt x="167" y="88"/>
                      <a:pt x="167" y="91"/>
                      <a:pt x="167" y="93"/>
                    </a:cubicBezTo>
                    <a:cubicBezTo>
                      <a:pt x="168" y="87"/>
                      <a:pt x="169" y="82"/>
                      <a:pt x="171" y="77"/>
                    </a:cubicBezTo>
                    <a:cubicBezTo>
                      <a:pt x="169" y="64"/>
                      <a:pt x="165" y="51"/>
                      <a:pt x="157" y="39"/>
                    </a:cubicBezTo>
                    <a:cubicBezTo>
                      <a:pt x="157" y="38"/>
                      <a:pt x="157" y="38"/>
                      <a:pt x="156" y="37"/>
                    </a:cubicBezTo>
                    <a:cubicBezTo>
                      <a:pt x="155" y="36"/>
                      <a:pt x="155" y="35"/>
                      <a:pt x="154" y="34"/>
                    </a:cubicBezTo>
                    <a:cubicBezTo>
                      <a:pt x="150" y="29"/>
                      <a:pt x="147" y="25"/>
                      <a:pt x="143" y="22"/>
                    </a:cubicBezTo>
                    <a:cubicBezTo>
                      <a:pt x="139" y="21"/>
                      <a:pt x="134" y="19"/>
                      <a:pt x="130" y="17"/>
                    </a:cubicBezTo>
                    <a:moveTo>
                      <a:pt x="114" y="9"/>
                    </a:moveTo>
                    <a:cubicBezTo>
                      <a:pt x="114" y="9"/>
                      <a:pt x="114" y="9"/>
                      <a:pt x="114" y="9"/>
                    </a:cubicBezTo>
                    <a:cubicBezTo>
                      <a:pt x="115" y="9"/>
                      <a:pt x="115" y="10"/>
                      <a:pt x="115" y="10"/>
                    </a:cubicBezTo>
                    <a:cubicBezTo>
                      <a:pt x="115" y="9"/>
                      <a:pt x="115" y="9"/>
                      <a:pt x="115" y="9"/>
                    </a:cubicBezTo>
                    <a:cubicBezTo>
                      <a:pt x="115" y="9"/>
                      <a:pt x="115" y="9"/>
                      <a:pt x="115" y="9"/>
                    </a:cubicBezTo>
                    <a:cubicBezTo>
                      <a:pt x="115" y="9"/>
                      <a:pt x="115" y="9"/>
                      <a:pt x="115" y="9"/>
                    </a:cubicBezTo>
                    <a:cubicBezTo>
                      <a:pt x="115" y="9"/>
                      <a:pt x="115" y="9"/>
                      <a:pt x="114" y="9"/>
                    </a:cubicBezTo>
                    <a:moveTo>
                      <a:pt x="121" y="8"/>
                    </a:moveTo>
                    <a:cubicBezTo>
                      <a:pt x="121" y="8"/>
                      <a:pt x="121" y="8"/>
                      <a:pt x="121" y="8"/>
                    </a:cubicBezTo>
                    <a:cubicBezTo>
                      <a:pt x="125" y="10"/>
                      <a:pt x="128" y="12"/>
                      <a:pt x="132" y="14"/>
                    </a:cubicBezTo>
                    <a:cubicBezTo>
                      <a:pt x="129" y="12"/>
                      <a:pt x="125" y="10"/>
                      <a:pt x="121" y="8"/>
                    </a:cubicBezTo>
                    <a:moveTo>
                      <a:pt x="86" y="0"/>
                    </a:moveTo>
                    <a:cubicBezTo>
                      <a:pt x="86" y="0"/>
                      <a:pt x="86" y="0"/>
                      <a:pt x="86" y="0"/>
                    </a:cubicBezTo>
                    <a:cubicBezTo>
                      <a:pt x="70" y="0"/>
                      <a:pt x="53" y="5"/>
                      <a:pt x="39" y="14"/>
                    </a:cubicBezTo>
                    <a:cubicBezTo>
                      <a:pt x="39" y="14"/>
                      <a:pt x="39" y="14"/>
                      <a:pt x="39" y="14"/>
                    </a:cubicBezTo>
                    <a:cubicBezTo>
                      <a:pt x="14" y="31"/>
                      <a:pt x="0" y="58"/>
                      <a:pt x="0" y="86"/>
                    </a:cubicBezTo>
                    <a:cubicBezTo>
                      <a:pt x="0" y="86"/>
                      <a:pt x="0" y="86"/>
                      <a:pt x="0" y="87"/>
                    </a:cubicBezTo>
                    <a:cubicBezTo>
                      <a:pt x="0" y="88"/>
                      <a:pt x="0" y="89"/>
                      <a:pt x="0" y="91"/>
                    </a:cubicBezTo>
                    <a:cubicBezTo>
                      <a:pt x="0" y="92"/>
                      <a:pt x="0" y="93"/>
                      <a:pt x="0" y="94"/>
                    </a:cubicBezTo>
                    <a:cubicBezTo>
                      <a:pt x="1" y="95"/>
                      <a:pt x="1" y="96"/>
                      <a:pt x="1" y="98"/>
                    </a:cubicBezTo>
                    <a:cubicBezTo>
                      <a:pt x="3" y="110"/>
                      <a:pt x="7" y="122"/>
                      <a:pt x="14" y="133"/>
                    </a:cubicBezTo>
                    <a:cubicBezTo>
                      <a:pt x="21" y="144"/>
                      <a:pt x="31" y="153"/>
                      <a:pt x="42" y="159"/>
                    </a:cubicBezTo>
                    <a:cubicBezTo>
                      <a:pt x="43" y="160"/>
                      <a:pt x="44" y="161"/>
                      <a:pt x="45" y="161"/>
                    </a:cubicBezTo>
                    <a:cubicBezTo>
                      <a:pt x="46" y="162"/>
                      <a:pt x="47" y="162"/>
                      <a:pt x="48" y="163"/>
                    </a:cubicBezTo>
                    <a:cubicBezTo>
                      <a:pt x="49" y="163"/>
                      <a:pt x="50" y="164"/>
                      <a:pt x="52" y="164"/>
                    </a:cubicBezTo>
                    <a:cubicBezTo>
                      <a:pt x="62" y="169"/>
                      <a:pt x="74" y="172"/>
                      <a:pt x="86" y="172"/>
                    </a:cubicBezTo>
                    <a:cubicBezTo>
                      <a:pt x="86" y="172"/>
                      <a:pt x="86" y="172"/>
                      <a:pt x="86" y="172"/>
                    </a:cubicBezTo>
                    <a:cubicBezTo>
                      <a:pt x="102" y="172"/>
                      <a:pt x="118" y="167"/>
                      <a:pt x="133" y="158"/>
                    </a:cubicBezTo>
                    <a:cubicBezTo>
                      <a:pt x="148" y="147"/>
                      <a:pt x="160" y="133"/>
                      <a:pt x="166" y="116"/>
                    </a:cubicBezTo>
                    <a:cubicBezTo>
                      <a:pt x="166" y="115"/>
                      <a:pt x="166" y="113"/>
                      <a:pt x="166" y="111"/>
                    </a:cubicBezTo>
                    <a:cubicBezTo>
                      <a:pt x="166" y="109"/>
                      <a:pt x="166" y="107"/>
                      <a:pt x="166" y="104"/>
                    </a:cubicBezTo>
                    <a:cubicBezTo>
                      <a:pt x="165" y="104"/>
                      <a:pt x="165" y="104"/>
                      <a:pt x="165" y="104"/>
                    </a:cubicBezTo>
                    <a:cubicBezTo>
                      <a:pt x="161" y="124"/>
                      <a:pt x="149" y="142"/>
                      <a:pt x="130" y="154"/>
                    </a:cubicBezTo>
                    <a:cubicBezTo>
                      <a:pt x="117" y="163"/>
                      <a:pt x="101" y="168"/>
                      <a:pt x="86" y="168"/>
                    </a:cubicBezTo>
                    <a:cubicBezTo>
                      <a:pt x="59" y="168"/>
                      <a:pt x="33" y="154"/>
                      <a:pt x="17" y="130"/>
                    </a:cubicBezTo>
                    <a:cubicBezTo>
                      <a:pt x="8" y="117"/>
                      <a:pt x="4" y="101"/>
                      <a:pt x="4" y="86"/>
                    </a:cubicBezTo>
                    <a:cubicBezTo>
                      <a:pt x="4" y="59"/>
                      <a:pt x="17" y="33"/>
                      <a:pt x="41" y="17"/>
                    </a:cubicBezTo>
                    <a:cubicBezTo>
                      <a:pt x="41" y="17"/>
                      <a:pt x="41" y="17"/>
                      <a:pt x="41" y="17"/>
                    </a:cubicBezTo>
                    <a:cubicBezTo>
                      <a:pt x="55" y="9"/>
                      <a:pt x="70" y="4"/>
                      <a:pt x="86" y="4"/>
                    </a:cubicBezTo>
                    <a:cubicBezTo>
                      <a:pt x="94" y="4"/>
                      <a:pt x="102" y="6"/>
                      <a:pt x="110" y="8"/>
                    </a:cubicBezTo>
                    <a:cubicBezTo>
                      <a:pt x="111" y="7"/>
                      <a:pt x="111" y="7"/>
                      <a:pt x="111" y="7"/>
                    </a:cubicBezTo>
                    <a:cubicBezTo>
                      <a:pt x="109" y="5"/>
                      <a:pt x="107" y="4"/>
                      <a:pt x="105" y="2"/>
                    </a:cubicBezTo>
                    <a:cubicBezTo>
                      <a:pt x="99" y="1"/>
                      <a:pt x="92" y="0"/>
                      <a:pt x="86"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1" name="Freeform 72"/>
              <p:cNvSpPr>
                <a:spLocks noEditPoints="1"/>
              </p:cNvSpPr>
              <p:nvPr/>
            </p:nvSpPr>
            <p:spPr bwMode="auto">
              <a:xfrm>
                <a:off x="8839201" y="1235075"/>
                <a:ext cx="311150" cy="311150"/>
              </a:xfrm>
              <a:custGeom>
                <a:avLst/>
                <a:gdLst>
                  <a:gd name="T0" fmla="*/ 30 w 111"/>
                  <a:gd name="T1" fmla="*/ 12 h 111"/>
                  <a:gd name="T2" fmla="*/ 56 w 111"/>
                  <a:gd name="T3" fmla="*/ 4 h 111"/>
                  <a:gd name="T4" fmla="*/ 97 w 111"/>
                  <a:gd name="T5" fmla="*/ 26 h 111"/>
                  <a:gd name="T6" fmla="*/ 100 w 111"/>
                  <a:gd name="T7" fmla="*/ 27 h 111"/>
                  <a:gd name="T8" fmla="*/ 100 w 111"/>
                  <a:gd name="T9" fmla="*/ 27 h 111"/>
                  <a:gd name="T10" fmla="*/ 101 w 111"/>
                  <a:gd name="T11" fmla="*/ 30 h 111"/>
                  <a:gd name="T12" fmla="*/ 101 w 111"/>
                  <a:gd name="T13" fmla="*/ 31 h 111"/>
                  <a:gd name="T14" fmla="*/ 107 w 111"/>
                  <a:gd name="T15" fmla="*/ 56 h 111"/>
                  <a:gd name="T16" fmla="*/ 87 w 111"/>
                  <a:gd name="T17" fmla="*/ 97 h 111"/>
                  <a:gd name="T18" fmla="*/ 85 w 111"/>
                  <a:gd name="T19" fmla="*/ 100 h 111"/>
                  <a:gd name="T20" fmla="*/ 85 w 111"/>
                  <a:gd name="T21" fmla="*/ 100 h 111"/>
                  <a:gd name="T22" fmla="*/ 83 w 111"/>
                  <a:gd name="T23" fmla="*/ 101 h 111"/>
                  <a:gd name="T24" fmla="*/ 82 w 111"/>
                  <a:gd name="T25" fmla="*/ 101 h 111"/>
                  <a:gd name="T26" fmla="*/ 81 w 111"/>
                  <a:gd name="T27" fmla="*/ 100 h 111"/>
                  <a:gd name="T28" fmla="*/ 56 w 111"/>
                  <a:gd name="T29" fmla="*/ 107 h 111"/>
                  <a:gd name="T30" fmla="*/ 14 w 111"/>
                  <a:gd name="T31" fmla="*/ 86 h 111"/>
                  <a:gd name="T32" fmla="*/ 12 w 111"/>
                  <a:gd name="T33" fmla="*/ 85 h 111"/>
                  <a:gd name="T34" fmla="*/ 12 w 111"/>
                  <a:gd name="T35" fmla="*/ 82 h 111"/>
                  <a:gd name="T36" fmla="*/ 12 w 111"/>
                  <a:gd name="T37" fmla="*/ 82 h 111"/>
                  <a:gd name="T38" fmla="*/ 4 w 111"/>
                  <a:gd name="T39" fmla="*/ 56 h 111"/>
                  <a:gd name="T40" fmla="*/ 26 w 111"/>
                  <a:gd name="T41" fmla="*/ 14 h 111"/>
                  <a:gd name="T42" fmla="*/ 28 w 111"/>
                  <a:gd name="T43" fmla="*/ 12 h 111"/>
                  <a:gd name="T44" fmla="*/ 28 w 111"/>
                  <a:gd name="T45" fmla="*/ 12 h 111"/>
                  <a:gd name="T46" fmla="*/ 30 w 111"/>
                  <a:gd name="T47" fmla="*/ 12 h 111"/>
                  <a:gd name="T48" fmla="*/ 56 w 111"/>
                  <a:gd name="T49" fmla="*/ 0 h 111"/>
                  <a:gd name="T50" fmla="*/ 56 w 111"/>
                  <a:gd name="T51" fmla="*/ 0 h 111"/>
                  <a:gd name="T52" fmla="*/ 26 w 111"/>
                  <a:gd name="T53" fmla="*/ 9 h 111"/>
                  <a:gd name="T54" fmla="*/ 26 w 111"/>
                  <a:gd name="T55" fmla="*/ 9 h 111"/>
                  <a:gd name="T56" fmla="*/ 0 w 111"/>
                  <a:gd name="T57" fmla="*/ 56 h 111"/>
                  <a:gd name="T58" fmla="*/ 9 w 111"/>
                  <a:gd name="T59" fmla="*/ 86 h 111"/>
                  <a:gd name="T60" fmla="*/ 56 w 111"/>
                  <a:gd name="T61" fmla="*/ 111 h 111"/>
                  <a:gd name="T62" fmla="*/ 56 w 111"/>
                  <a:gd name="T63" fmla="*/ 111 h 111"/>
                  <a:gd name="T64" fmla="*/ 86 w 111"/>
                  <a:gd name="T65" fmla="*/ 102 h 111"/>
                  <a:gd name="T66" fmla="*/ 111 w 111"/>
                  <a:gd name="T67" fmla="*/ 56 h 111"/>
                  <a:gd name="T68" fmla="*/ 102 w 111"/>
                  <a:gd name="T69" fmla="*/ 26 h 111"/>
                  <a:gd name="T70" fmla="*/ 56 w 111"/>
                  <a:gd name="T71"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10" h="110">
                    <a:moveTo>
                      <a:pt x="30" y="12"/>
                    </a:moveTo>
                    <a:cubicBezTo>
                      <a:pt x="38" y="7"/>
                      <a:pt x="47" y="4"/>
                      <a:pt x="56" y="4"/>
                    </a:cubicBezTo>
                    <a:cubicBezTo>
                      <a:pt x="72" y="4"/>
                      <a:pt x="87" y="12"/>
                      <a:pt x="97" y="26"/>
                    </a:cubicBezTo>
                    <a:cubicBezTo>
                      <a:pt x="99" y="26"/>
                      <a:pt x="99" y="27"/>
                      <a:pt x="100" y="27"/>
                    </a:cubicBezTo>
                    <a:cubicBezTo>
                      <a:pt x="100" y="27"/>
                      <a:pt x="100" y="27"/>
                      <a:pt x="100" y="27"/>
                    </a:cubicBezTo>
                    <a:cubicBezTo>
                      <a:pt x="101" y="28"/>
                      <a:pt x="101" y="29"/>
                      <a:pt x="101" y="30"/>
                    </a:cubicBezTo>
                    <a:cubicBezTo>
                      <a:pt x="101" y="30"/>
                      <a:pt x="101" y="30"/>
                      <a:pt x="101" y="31"/>
                    </a:cubicBezTo>
                    <a:cubicBezTo>
                      <a:pt x="105" y="39"/>
                      <a:pt x="107" y="47"/>
                      <a:pt x="107" y="56"/>
                    </a:cubicBezTo>
                    <a:cubicBezTo>
                      <a:pt x="107" y="71"/>
                      <a:pt x="100" y="87"/>
                      <a:pt x="87" y="97"/>
                    </a:cubicBezTo>
                    <a:cubicBezTo>
                      <a:pt x="87" y="98"/>
                      <a:pt x="86" y="99"/>
                      <a:pt x="85" y="100"/>
                    </a:cubicBezTo>
                    <a:cubicBezTo>
                      <a:pt x="85" y="100"/>
                      <a:pt x="85" y="100"/>
                      <a:pt x="85" y="100"/>
                    </a:cubicBezTo>
                    <a:cubicBezTo>
                      <a:pt x="84" y="100"/>
                      <a:pt x="83" y="101"/>
                      <a:pt x="83" y="101"/>
                    </a:cubicBezTo>
                    <a:cubicBezTo>
                      <a:pt x="82" y="101"/>
                      <a:pt x="82" y="101"/>
                      <a:pt x="82" y="101"/>
                    </a:cubicBezTo>
                    <a:cubicBezTo>
                      <a:pt x="82" y="101"/>
                      <a:pt x="82" y="100"/>
                      <a:pt x="81" y="100"/>
                    </a:cubicBezTo>
                    <a:cubicBezTo>
                      <a:pt x="73" y="105"/>
                      <a:pt x="65" y="107"/>
                      <a:pt x="56" y="107"/>
                    </a:cubicBezTo>
                    <a:cubicBezTo>
                      <a:pt x="40" y="107"/>
                      <a:pt x="24" y="100"/>
                      <a:pt x="14" y="86"/>
                    </a:cubicBezTo>
                    <a:cubicBezTo>
                      <a:pt x="14" y="86"/>
                      <a:pt x="13" y="85"/>
                      <a:pt x="12" y="85"/>
                    </a:cubicBezTo>
                    <a:cubicBezTo>
                      <a:pt x="12" y="84"/>
                      <a:pt x="12" y="83"/>
                      <a:pt x="12" y="82"/>
                    </a:cubicBezTo>
                    <a:cubicBezTo>
                      <a:pt x="12" y="82"/>
                      <a:pt x="12" y="82"/>
                      <a:pt x="12" y="82"/>
                    </a:cubicBezTo>
                    <a:cubicBezTo>
                      <a:pt x="7" y="74"/>
                      <a:pt x="4" y="65"/>
                      <a:pt x="4" y="56"/>
                    </a:cubicBezTo>
                    <a:cubicBezTo>
                      <a:pt x="4" y="40"/>
                      <a:pt x="12" y="24"/>
                      <a:pt x="26" y="14"/>
                    </a:cubicBezTo>
                    <a:cubicBezTo>
                      <a:pt x="27" y="13"/>
                      <a:pt x="27" y="13"/>
                      <a:pt x="28" y="12"/>
                    </a:cubicBezTo>
                    <a:cubicBezTo>
                      <a:pt x="28" y="12"/>
                      <a:pt x="28" y="12"/>
                      <a:pt x="28" y="12"/>
                    </a:cubicBezTo>
                    <a:cubicBezTo>
                      <a:pt x="28" y="12"/>
                      <a:pt x="29" y="12"/>
                      <a:pt x="30" y="12"/>
                    </a:cubicBezTo>
                    <a:moveTo>
                      <a:pt x="56" y="0"/>
                    </a:moveTo>
                    <a:cubicBezTo>
                      <a:pt x="56" y="0"/>
                      <a:pt x="56" y="0"/>
                      <a:pt x="56" y="0"/>
                    </a:cubicBezTo>
                    <a:cubicBezTo>
                      <a:pt x="45" y="0"/>
                      <a:pt x="35" y="3"/>
                      <a:pt x="26" y="9"/>
                    </a:cubicBezTo>
                    <a:cubicBezTo>
                      <a:pt x="26" y="9"/>
                      <a:pt x="26" y="9"/>
                      <a:pt x="26" y="9"/>
                    </a:cubicBezTo>
                    <a:cubicBezTo>
                      <a:pt x="9" y="20"/>
                      <a:pt x="0" y="38"/>
                      <a:pt x="0" y="56"/>
                    </a:cubicBezTo>
                    <a:cubicBezTo>
                      <a:pt x="0" y="66"/>
                      <a:pt x="3" y="77"/>
                      <a:pt x="9" y="86"/>
                    </a:cubicBezTo>
                    <a:cubicBezTo>
                      <a:pt x="20" y="102"/>
                      <a:pt x="38" y="111"/>
                      <a:pt x="56" y="111"/>
                    </a:cubicBezTo>
                    <a:cubicBezTo>
                      <a:pt x="56" y="111"/>
                      <a:pt x="56" y="111"/>
                      <a:pt x="56" y="111"/>
                    </a:cubicBezTo>
                    <a:cubicBezTo>
                      <a:pt x="66" y="111"/>
                      <a:pt x="77" y="108"/>
                      <a:pt x="86" y="102"/>
                    </a:cubicBezTo>
                    <a:cubicBezTo>
                      <a:pt x="102" y="92"/>
                      <a:pt x="111" y="74"/>
                      <a:pt x="111" y="56"/>
                    </a:cubicBezTo>
                    <a:cubicBezTo>
                      <a:pt x="111" y="45"/>
                      <a:pt x="108" y="35"/>
                      <a:pt x="102" y="26"/>
                    </a:cubicBezTo>
                    <a:cubicBezTo>
                      <a:pt x="92" y="9"/>
                      <a:pt x="74" y="0"/>
                      <a:pt x="56"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2" name="Freeform 73"/>
              <p:cNvSpPr>
                <a:spLocks noEditPoints="1"/>
              </p:cNvSpPr>
              <p:nvPr/>
            </p:nvSpPr>
            <p:spPr bwMode="auto">
              <a:xfrm>
                <a:off x="9069388" y="1141413"/>
                <a:ext cx="39688" cy="47625"/>
              </a:xfrm>
              <a:custGeom>
                <a:avLst/>
                <a:gdLst>
                  <a:gd name="T0" fmla="*/ 2 w 14"/>
                  <a:gd name="T1" fmla="*/ 8 h 17"/>
                  <a:gd name="T2" fmla="*/ 1 w 14"/>
                  <a:gd name="T3" fmla="*/ 9 h 17"/>
                  <a:gd name="T4" fmla="*/ 0 w 14"/>
                  <a:gd name="T5" fmla="*/ 11 h 17"/>
                  <a:gd name="T6" fmla="*/ 0 w 14"/>
                  <a:gd name="T7" fmla="*/ 13 h 17"/>
                  <a:gd name="T8" fmla="*/ 2 w 14"/>
                  <a:gd name="T9" fmla="*/ 17 h 17"/>
                  <a:gd name="T10" fmla="*/ 4 w 14"/>
                  <a:gd name="T11" fmla="*/ 17 h 17"/>
                  <a:gd name="T12" fmla="*/ 8 w 14"/>
                  <a:gd name="T13" fmla="*/ 15 h 17"/>
                  <a:gd name="T14" fmla="*/ 6 w 14"/>
                  <a:gd name="T15" fmla="*/ 14 h 17"/>
                  <a:gd name="T16" fmla="*/ 8 w 14"/>
                  <a:gd name="T17" fmla="*/ 15 h 17"/>
                  <a:gd name="T18" fmla="*/ 10 w 14"/>
                  <a:gd name="T19" fmla="*/ 13 h 17"/>
                  <a:gd name="T20" fmla="*/ 6 w 14"/>
                  <a:gd name="T21" fmla="*/ 10 h 17"/>
                  <a:gd name="T22" fmla="*/ 6 w 14"/>
                  <a:gd name="T23" fmla="*/ 11 h 17"/>
                  <a:gd name="T24" fmla="*/ 5 w 14"/>
                  <a:gd name="T25" fmla="*/ 13 h 17"/>
                  <a:gd name="T26" fmla="*/ 4 w 14"/>
                  <a:gd name="T27" fmla="*/ 13 h 17"/>
                  <a:gd name="T28" fmla="*/ 4 w 14"/>
                  <a:gd name="T29" fmla="*/ 13 h 17"/>
                  <a:gd name="T30" fmla="*/ 4 w 14"/>
                  <a:gd name="T31" fmla="*/ 13 h 17"/>
                  <a:gd name="T32" fmla="*/ 4 w 14"/>
                  <a:gd name="T33" fmla="*/ 13 h 17"/>
                  <a:gd name="T34" fmla="*/ 5 w 14"/>
                  <a:gd name="T35" fmla="*/ 10 h 17"/>
                  <a:gd name="T36" fmla="*/ 5 w 14"/>
                  <a:gd name="T37" fmla="*/ 10 h 17"/>
                  <a:gd name="T38" fmla="*/ 4 w 14"/>
                  <a:gd name="T39" fmla="*/ 9 h 17"/>
                  <a:gd name="T40" fmla="*/ 2 w 14"/>
                  <a:gd name="T41" fmla="*/ 8 h 17"/>
                  <a:gd name="T42" fmla="*/ 10 w 14"/>
                  <a:gd name="T43" fmla="*/ 0 h 17"/>
                  <a:gd name="T44" fmla="*/ 10 w 14"/>
                  <a:gd name="T45" fmla="*/ 0 h 17"/>
                  <a:gd name="T46" fmla="*/ 10 w 14"/>
                  <a:gd name="T47" fmla="*/ 0 h 17"/>
                  <a:gd name="T48" fmla="*/ 6 w 14"/>
                  <a:gd name="T49" fmla="*/ 2 h 17"/>
                  <a:gd name="T50" fmla="*/ 4 w 14"/>
                  <a:gd name="T51" fmla="*/ 4 h 17"/>
                  <a:gd name="T52" fmla="*/ 6 w 14"/>
                  <a:gd name="T53" fmla="*/ 6 h 17"/>
                  <a:gd name="T54" fmla="*/ 8 w 14"/>
                  <a:gd name="T55" fmla="*/ 7 h 17"/>
                  <a:gd name="T56" fmla="*/ 9 w 14"/>
                  <a:gd name="T57" fmla="*/ 4 h 17"/>
                  <a:gd name="T58" fmla="*/ 10 w 14"/>
                  <a:gd name="T59" fmla="*/ 4 h 17"/>
                  <a:gd name="T60" fmla="*/ 10 w 14"/>
                  <a:gd name="T61" fmla="*/ 4 h 17"/>
                  <a:gd name="T62" fmla="*/ 10 w 14"/>
                  <a:gd name="T63" fmla="*/ 4 h 17"/>
                  <a:gd name="T64" fmla="*/ 10 w 14"/>
                  <a:gd name="T65" fmla="*/ 5 h 17"/>
                  <a:gd name="T66" fmla="*/ 8 w 14"/>
                  <a:gd name="T67" fmla="*/ 7 h 17"/>
                  <a:gd name="T68" fmla="*/ 12 w 14"/>
                  <a:gd name="T69" fmla="*/ 9 h 17"/>
                  <a:gd name="T70" fmla="*/ 12 w 14"/>
                  <a:gd name="T71" fmla="*/ 9 h 17"/>
                  <a:gd name="T72" fmla="*/ 13 w 14"/>
                  <a:gd name="T73" fmla="*/ 7 h 17"/>
                  <a:gd name="T74" fmla="*/ 14 w 14"/>
                  <a:gd name="T75" fmla="*/ 4 h 17"/>
                  <a:gd name="T76" fmla="*/ 12 w 14"/>
                  <a:gd name="T77" fmla="*/ 0 h 17"/>
                  <a:gd name="T78" fmla="*/ 10 w 14"/>
                  <a:gd name="T79"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 h="17">
                    <a:moveTo>
                      <a:pt x="2" y="8"/>
                    </a:moveTo>
                    <a:cubicBezTo>
                      <a:pt x="1" y="9"/>
                      <a:pt x="1" y="9"/>
                      <a:pt x="1" y="9"/>
                    </a:cubicBezTo>
                    <a:cubicBezTo>
                      <a:pt x="0" y="11"/>
                      <a:pt x="0" y="11"/>
                      <a:pt x="0" y="11"/>
                    </a:cubicBezTo>
                    <a:cubicBezTo>
                      <a:pt x="0" y="11"/>
                      <a:pt x="0" y="12"/>
                      <a:pt x="0" y="13"/>
                    </a:cubicBezTo>
                    <a:cubicBezTo>
                      <a:pt x="0" y="14"/>
                      <a:pt x="1" y="16"/>
                      <a:pt x="2" y="17"/>
                    </a:cubicBezTo>
                    <a:cubicBezTo>
                      <a:pt x="3" y="17"/>
                      <a:pt x="3" y="17"/>
                      <a:pt x="4" y="17"/>
                    </a:cubicBezTo>
                    <a:cubicBezTo>
                      <a:pt x="6" y="17"/>
                      <a:pt x="7" y="17"/>
                      <a:pt x="8" y="15"/>
                    </a:cubicBezTo>
                    <a:cubicBezTo>
                      <a:pt x="6" y="14"/>
                      <a:pt x="6" y="14"/>
                      <a:pt x="6" y="14"/>
                    </a:cubicBezTo>
                    <a:cubicBezTo>
                      <a:pt x="8" y="15"/>
                      <a:pt x="8" y="15"/>
                      <a:pt x="8" y="15"/>
                    </a:cubicBezTo>
                    <a:cubicBezTo>
                      <a:pt x="10" y="13"/>
                      <a:pt x="10" y="13"/>
                      <a:pt x="10" y="13"/>
                    </a:cubicBezTo>
                    <a:cubicBezTo>
                      <a:pt x="9" y="12"/>
                      <a:pt x="7" y="11"/>
                      <a:pt x="6" y="10"/>
                    </a:cubicBezTo>
                    <a:cubicBezTo>
                      <a:pt x="6" y="11"/>
                      <a:pt x="6" y="11"/>
                      <a:pt x="6" y="11"/>
                    </a:cubicBezTo>
                    <a:cubicBezTo>
                      <a:pt x="5" y="13"/>
                      <a:pt x="5" y="13"/>
                      <a:pt x="5" y="13"/>
                    </a:cubicBezTo>
                    <a:cubicBezTo>
                      <a:pt x="4" y="13"/>
                      <a:pt x="4" y="13"/>
                      <a:pt x="4" y="13"/>
                    </a:cubicBezTo>
                    <a:cubicBezTo>
                      <a:pt x="4" y="13"/>
                      <a:pt x="4" y="13"/>
                      <a:pt x="4" y="13"/>
                    </a:cubicBezTo>
                    <a:cubicBezTo>
                      <a:pt x="4" y="13"/>
                      <a:pt x="4" y="13"/>
                      <a:pt x="4" y="13"/>
                    </a:cubicBezTo>
                    <a:cubicBezTo>
                      <a:pt x="4" y="13"/>
                      <a:pt x="4" y="13"/>
                      <a:pt x="4" y="13"/>
                    </a:cubicBezTo>
                    <a:cubicBezTo>
                      <a:pt x="5" y="10"/>
                      <a:pt x="5" y="10"/>
                      <a:pt x="5" y="10"/>
                    </a:cubicBezTo>
                    <a:cubicBezTo>
                      <a:pt x="5" y="10"/>
                      <a:pt x="5" y="10"/>
                      <a:pt x="5" y="10"/>
                    </a:cubicBezTo>
                    <a:cubicBezTo>
                      <a:pt x="5" y="10"/>
                      <a:pt x="5" y="9"/>
                      <a:pt x="4" y="9"/>
                    </a:cubicBezTo>
                    <a:cubicBezTo>
                      <a:pt x="3" y="9"/>
                      <a:pt x="3" y="8"/>
                      <a:pt x="2" y="8"/>
                    </a:cubicBezTo>
                    <a:moveTo>
                      <a:pt x="10" y="0"/>
                    </a:moveTo>
                    <a:cubicBezTo>
                      <a:pt x="10" y="0"/>
                      <a:pt x="10" y="0"/>
                      <a:pt x="10" y="0"/>
                    </a:cubicBezTo>
                    <a:cubicBezTo>
                      <a:pt x="10" y="0"/>
                      <a:pt x="10" y="0"/>
                      <a:pt x="10" y="0"/>
                    </a:cubicBezTo>
                    <a:cubicBezTo>
                      <a:pt x="8" y="0"/>
                      <a:pt x="7" y="1"/>
                      <a:pt x="6" y="2"/>
                    </a:cubicBezTo>
                    <a:cubicBezTo>
                      <a:pt x="4" y="4"/>
                      <a:pt x="4" y="4"/>
                      <a:pt x="4" y="4"/>
                    </a:cubicBezTo>
                    <a:cubicBezTo>
                      <a:pt x="5" y="5"/>
                      <a:pt x="6" y="5"/>
                      <a:pt x="6" y="6"/>
                    </a:cubicBezTo>
                    <a:cubicBezTo>
                      <a:pt x="7" y="6"/>
                      <a:pt x="7" y="6"/>
                      <a:pt x="8" y="7"/>
                    </a:cubicBezTo>
                    <a:cubicBezTo>
                      <a:pt x="9" y="4"/>
                      <a:pt x="9" y="4"/>
                      <a:pt x="9" y="4"/>
                    </a:cubicBezTo>
                    <a:cubicBezTo>
                      <a:pt x="10" y="4"/>
                      <a:pt x="10" y="4"/>
                      <a:pt x="10" y="4"/>
                    </a:cubicBezTo>
                    <a:cubicBezTo>
                      <a:pt x="10" y="4"/>
                      <a:pt x="10" y="4"/>
                      <a:pt x="10" y="4"/>
                    </a:cubicBezTo>
                    <a:cubicBezTo>
                      <a:pt x="10" y="4"/>
                      <a:pt x="10" y="4"/>
                      <a:pt x="10" y="4"/>
                    </a:cubicBezTo>
                    <a:cubicBezTo>
                      <a:pt x="10" y="5"/>
                      <a:pt x="10" y="5"/>
                      <a:pt x="10" y="5"/>
                    </a:cubicBezTo>
                    <a:cubicBezTo>
                      <a:pt x="8" y="7"/>
                      <a:pt x="8" y="7"/>
                      <a:pt x="8" y="7"/>
                    </a:cubicBezTo>
                    <a:cubicBezTo>
                      <a:pt x="10" y="8"/>
                      <a:pt x="11" y="8"/>
                      <a:pt x="12" y="9"/>
                    </a:cubicBezTo>
                    <a:cubicBezTo>
                      <a:pt x="12" y="9"/>
                      <a:pt x="12" y="9"/>
                      <a:pt x="12" y="9"/>
                    </a:cubicBezTo>
                    <a:cubicBezTo>
                      <a:pt x="13" y="7"/>
                      <a:pt x="13" y="7"/>
                      <a:pt x="13" y="7"/>
                    </a:cubicBezTo>
                    <a:cubicBezTo>
                      <a:pt x="14" y="6"/>
                      <a:pt x="14" y="5"/>
                      <a:pt x="14" y="4"/>
                    </a:cubicBezTo>
                    <a:cubicBezTo>
                      <a:pt x="14" y="3"/>
                      <a:pt x="13" y="1"/>
                      <a:pt x="12" y="0"/>
                    </a:cubicBezTo>
                    <a:cubicBezTo>
                      <a:pt x="11" y="0"/>
                      <a:pt x="10" y="0"/>
                      <a:pt x="10"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3" name="Freeform 74"/>
              <p:cNvSpPr>
                <a:spLocks noEditPoints="1"/>
              </p:cNvSpPr>
              <p:nvPr/>
            </p:nvSpPr>
            <p:spPr bwMode="auto">
              <a:xfrm>
                <a:off x="9136063" y="1041400"/>
                <a:ext cx="39688" cy="38100"/>
              </a:xfrm>
              <a:custGeom>
                <a:avLst/>
                <a:gdLst>
                  <a:gd name="T0" fmla="*/ 7 w 14"/>
                  <a:gd name="T1" fmla="*/ 10 h 14"/>
                  <a:gd name="T2" fmla="*/ 5 w 14"/>
                  <a:gd name="T3" fmla="*/ 10 h 14"/>
                  <a:gd name="T4" fmla="*/ 4 w 14"/>
                  <a:gd name="T5" fmla="*/ 7 h 14"/>
                  <a:gd name="T6" fmla="*/ 4 w 14"/>
                  <a:gd name="T7" fmla="*/ 5 h 14"/>
                  <a:gd name="T8" fmla="*/ 7 w 14"/>
                  <a:gd name="T9" fmla="*/ 4 h 14"/>
                  <a:gd name="T10" fmla="*/ 8 w 14"/>
                  <a:gd name="T11" fmla="*/ 5 h 14"/>
                  <a:gd name="T12" fmla="*/ 10 w 14"/>
                  <a:gd name="T13" fmla="*/ 7 h 14"/>
                  <a:gd name="T14" fmla="*/ 9 w 14"/>
                  <a:gd name="T15" fmla="*/ 9 h 14"/>
                  <a:gd name="T16" fmla="*/ 7 w 14"/>
                  <a:gd name="T17" fmla="*/ 10 h 14"/>
                  <a:gd name="T18" fmla="*/ 7 w 14"/>
                  <a:gd name="T19" fmla="*/ 0 h 14"/>
                  <a:gd name="T20" fmla="*/ 1 w 14"/>
                  <a:gd name="T21" fmla="*/ 3 h 14"/>
                  <a:gd name="T22" fmla="*/ 0 w 14"/>
                  <a:gd name="T23" fmla="*/ 7 h 14"/>
                  <a:gd name="T24" fmla="*/ 0 w 14"/>
                  <a:gd name="T25" fmla="*/ 7 h 14"/>
                  <a:gd name="T26" fmla="*/ 3 w 14"/>
                  <a:gd name="T27" fmla="*/ 9 h 14"/>
                  <a:gd name="T28" fmla="*/ 3 w 14"/>
                  <a:gd name="T29" fmla="*/ 9 h 14"/>
                  <a:gd name="T30" fmla="*/ 3 w 14"/>
                  <a:gd name="T31" fmla="*/ 10 h 14"/>
                  <a:gd name="T32" fmla="*/ 4 w 14"/>
                  <a:gd name="T33" fmla="*/ 10 h 14"/>
                  <a:gd name="T34" fmla="*/ 4 w 14"/>
                  <a:gd name="T35" fmla="*/ 10 h 14"/>
                  <a:gd name="T36" fmla="*/ 9 w 14"/>
                  <a:gd name="T37" fmla="*/ 14 h 14"/>
                  <a:gd name="T38" fmla="*/ 13 w 14"/>
                  <a:gd name="T39" fmla="*/ 11 h 14"/>
                  <a:gd name="T40" fmla="*/ 11 w 14"/>
                  <a:gd name="T41" fmla="*/ 10 h 14"/>
                  <a:gd name="T42" fmla="*/ 13 w 14"/>
                  <a:gd name="T43" fmla="*/ 11 h 14"/>
                  <a:gd name="T44" fmla="*/ 14 w 14"/>
                  <a:gd name="T45" fmla="*/ 7 h 14"/>
                  <a:gd name="T46" fmla="*/ 11 w 14"/>
                  <a:gd name="T47" fmla="*/ 1 h 14"/>
                  <a:gd name="T48" fmla="*/ 7 w 14"/>
                  <a:gd name="T49" fmla="*/ 0 h 14"/>
                  <a:gd name="T50" fmla="*/ 7 w 14"/>
                  <a:gd name="T51"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4" h="14">
                    <a:moveTo>
                      <a:pt x="7" y="10"/>
                    </a:moveTo>
                    <a:cubicBezTo>
                      <a:pt x="6" y="10"/>
                      <a:pt x="6" y="10"/>
                      <a:pt x="5" y="10"/>
                    </a:cubicBezTo>
                    <a:cubicBezTo>
                      <a:pt x="4" y="9"/>
                      <a:pt x="4" y="8"/>
                      <a:pt x="4" y="7"/>
                    </a:cubicBezTo>
                    <a:cubicBezTo>
                      <a:pt x="4" y="7"/>
                      <a:pt x="4" y="6"/>
                      <a:pt x="4" y="5"/>
                    </a:cubicBezTo>
                    <a:cubicBezTo>
                      <a:pt x="5" y="5"/>
                      <a:pt x="6" y="4"/>
                      <a:pt x="7" y="4"/>
                    </a:cubicBezTo>
                    <a:cubicBezTo>
                      <a:pt x="7" y="4"/>
                      <a:pt x="8" y="4"/>
                      <a:pt x="8" y="5"/>
                    </a:cubicBezTo>
                    <a:cubicBezTo>
                      <a:pt x="9" y="5"/>
                      <a:pt x="10" y="6"/>
                      <a:pt x="10" y="7"/>
                    </a:cubicBezTo>
                    <a:cubicBezTo>
                      <a:pt x="10" y="8"/>
                      <a:pt x="10" y="8"/>
                      <a:pt x="9" y="9"/>
                    </a:cubicBezTo>
                    <a:cubicBezTo>
                      <a:pt x="9" y="10"/>
                      <a:pt x="8" y="10"/>
                      <a:pt x="7" y="10"/>
                    </a:cubicBezTo>
                    <a:moveTo>
                      <a:pt x="7" y="0"/>
                    </a:moveTo>
                    <a:cubicBezTo>
                      <a:pt x="4" y="0"/>
                      <a:pt x="2" y="1"/>
                      <a:pt x="1" y="3"/>
                    </a:cubicBezTo>
                    <a:cubicBezTo>
                      <a:pt x="0" y="4"/>
                      <a:pt x="0" y="6"/>
                      <a:pt x="0" y="7"/>
                    </a:cubicBezTo>
                    <a:cubicBezTo>
                      <a:pt x="0" y="7"/>
                      <a:pt x="0" y="7"/>
                      <a:pt x="0" y="7"/>
                    </a:cubicBezTo>
                    <a:cubicBezTo>
                      <a:pt x="1" y="8"/>
                      <a:pt x="2" y="9"/>
                      <a:pt x="3" y="9"/>
                    </a:cubicBezTo>
                    <a:cubicBezTo>
                      <a:pt x="3" y="9"/>
                      <a:pt x="3" y="9"/>
                      <a:pt x="3" y="9"/>
                    </a:cubicBezTo>
                    <a:cubicBezTo>
                      <a:pt x="3" y="10"/>
                      <a:pt x="3" y="10"/>
                      <a:pt x="3" y="10"/>
                    </a:cubicBezTo>
                    <a:cubicBezTo>
                      <a:pt x="4" y="10"/>
                      <a:pt x="4" y="10"/>
                      <a:pt x="4" y="10"/>
                    </a:cubicBezTo>
                    <a:cubicBezTo>
                      <a:pt x="4" y="10"/>
                      <a:pt x="4" y="10"/>
                      <a:pt x="4" y="10"/>
                    </a:cubicBezTo>
                    <a:cubicBezTo>
                      <a:pt x="6" y="11"/>
                      <a:pt x="8" y="12"/>
                      <a:pt x="9" y="14"/>
                    </a:cubicBezTo>
                    <a:cubicBezTo>
                      <a:pt x="11" y="13"/>
                      <a:pt x="12" y="12"/>
                      <a:pt x="13" y="11"/>
                    </a:cubicBezTo>
                    <a:cubicBezTo>
                      <a:pt x="11" y="10"/>
                      <a:pt x="11" y="10"/>
                      <a:pt x="11" y="10"/>
                    </a:cubicBezTo>
                    <a:cubicBezTo>
                      <a:pt x="13" y="11"/>
                      <a:pt x="13" y="11"/>
                      <a:pt x="13" y="11"/>
                    </a:cubicBezTo>
                    <a:cubicBezTo>
                      <a:pt x="14" y="10"/>
                      <a:pt x="14" y="8"/>
                      <a:pt x="14" y="7"/>
                    </a:cubicBezTo>
                    <a:cubicBezTo>
                      <a:pt x="14" y="5"/>
                      <a:pt x="13" y="3"/>
                      <a:pt x="11" y="1"/>
                    </a:cubicBezTo>
                    <a:cubicBezTo>
                      <a:pt x="9" y="0"/>
                      <a:pt x="8" y="0"/>
                      <a:pt x="7" y="0"/>
                    </a:cubicBezTo>
                    <a:cubicBezTo>
                      <a:pt x="7" y="0"/>
                      <a:pt x="7" y="0"/>
                      <a:pt x="7"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4" name="Freeform 75"/>
              <p:cNvSpPr>
                <a:spLocks noEditPoints="1"/>
              </p:cNvSpPr>
              <p:nvPr/>
            </p:nvSpPr>
            <p:spPr bwMode="auto">
              <a:xfrm>
                <a:off x="9002713" y="1041400"/>
                <a:ext cx="206375" cy="168275"/>
              </a:xfrm>
              <a:custGeom>
                <a:avLst/>
                <a:gdLst>
                  <a:gd name="T0" fmla="*/ 49 w 74"/>
                  <a:gd name="T1" fmla="*/ 13 h 60"/>
                  <a:gd name="T2" fmla="*/ 50 w 74"/>
                  <a:gd name="T3" fmla="*/ 11 h 60"/>
                  <a:gd name="T4" fmla="*/ 51 w 74"/>
                  <a:gd name="T5" fmla="*/ 9 h 60"/>
                  <a:gd name="T6" fmla="*/ 50 w 74"/>
                  <a:gd name="T7" fmla="*/ 11 h 60"/>
                  <a:gd name="T8" fmla="*/ 49 w 74"/>
                  <a:gd name="T9" fmla="*/ 13 h 60"/>
                  <a:gd name="T10" fmla="*/ 5 w 74"/>
                  <a:gd name="T11" fmla="*/ 18 h 60"/>
                  <a:gd name="T12" fmla="*/ 8 w 74"/>
                  <a:gd name="T13" fmla="*/ 11 h 60"/>
                  <a:gd name="T14" fmla="*/ 14 w 74"/>
                  <a:gd name="T15" fmla="*/ 6 h 60"/>
                  <a:gd name="T16" fmla="*/ 23 w 74"/>
                  <a:gd name="T17" fmla="*/ 4 h 60"/>
                  <a:gd name="T18" fmla="*/ 23 w 74"/>
                  <a:gd name="T19" fmla="*/ 4 h 60"/>
                  <a:gd name="T20" fmla="*/ 49 w 74"/>
                  <a:gd name="T21" fmla="*/ 13 h 60"/>
                  <a:gd name="T22" fmla="*/ 49 w 74"/>
                  <a:gd name="T23" fmla="*/ 13 h 60"/>
                  <a:gd name="T24" fmla="*/ 49 w 74"/>
                  <a:gd name="T25" fmla="*/ 13 h 60"/>
                  <a:gd name="T26" fmla="*/ 49 w 74"/>
                  <a:gd name="T27" fmla="*/ 13 h 60"/>
                  <a:gd name="T28" fmla="*/ 64 w 74"/>
                  <a:gd name="T29" fmla="*/ 27 h 60"/>
                  <a:gd name="T30" fmla="*/ 67 w 74"/>
                  <a:gd name="T31" fmla="*/ 31 h 60"/>
                  <a:gd name="T32" fmla="*/ 67 w 74"/>
                  <a:gd name="T33" fmla="*/ 32 h 60"/>
                  <a:gd name="T34" fmla="*/ 70 w 74"/>
                  <a:gd name="T35" fmla="*/ 42 h 60"/>
                  <a:gd name="T36" fmla="*/ 68 w 74"/>
                  <a:gd name="T37" fmla="*/ 50 h 60"/>
                  <a:gd name="T38" fmla="*/ 62 w 74"/>
                  <a:gd name="T39" fmla="*/ 56 h 60"/>
                  <a:gd name="T40" fmla="*/ 47 w 74"/>
                  <a:gd name="T41" fmla="*/ 51 h 60"/>
                  <a:gd name="T42" fmla="*/ 36 w 74"/>
                  <a:gd name="T43" fmla="*/ 45 h 60"/>
                  <a:gd name="T44" fmla="*/ 32 w 74"/>
                  <a:gd name="T45" fmla="*/ 43 h 60"/>
                  <a:gd name="T46" fmla="*/ 32 w 74"/>
                  <a:gd name="T47" fmla="*/ 43 h 60"/>
                  <a:gd name="T48" fmla="*/ 32 w 74"/>
                  <a:gd name="T49" fmla="*/ 43 h 60"/>
                  <a:gd name="T50" fmla="*/ 32 w 74"/>
                  <a:gd name="T51" fmla="*/ 43 h 60"/>
                  <a:gd name="T52" fmla="*/ 30 w 74"/>
                  <a:gd name="T53" fmla="*/ 42 h 60"/>
                  <a:gd name="T54" fmla="*/ 28 w 74"/>
                  <a:gd name="T55" fmla="*/ 40 h 60"/>
                  <a:gd name="T56" fmla="*/ 5 w 74"/>
                  <a:gd name="T57" fmla="*/ 18 h 60"/>
                  <a:gd name="T58" fmla="*/ 23 w 74"/>
                  <a:gd name="T59" fmla="*/ 0 h 60"/>
                  <a:gd name="T60" fmla="*/ 13 w 74"/>
                  <a:gd name="T61" fmla="*/ 2 h 60"/>
                  <a:gd name="T62" fmla="*/ 5 w 74"/>
                  <a:gd name="T63" fmla="*/ 9 h 60"/>
                  <a:gd name="T64" fmla="*/ 1 w 74"/>
                  <a:gd name="T65" fmla="*/ 18 h 60"/>
                  <a:gd name="T66" fmla="*/ 1 w 74"/>
                  <a:gd name="T67" fmla="*/ 20 h 60"/>
                  <a:gd name="T68" fmla="*/ 20 w 74"/>
                  <a:gd name="T69" fmla="*/ 39 h 60"/>
                  <a:gd name="T70" fmla="*/ 26 w 74"/>
                  <a:gd name="T71" fmla="*/ 44 h 60"/>
                  <a:gd name="T72" fmla="*/ 28 w 74"/>
                  <a:gd name="T73" fmla="*/ 45 h 60"/>
                  <a:gd name="T74" fmla="*/ 29 w 74"/>
                  <a:gd name="T75" fmla="*/ 46 h 60"/>
                  <a:gd name="T76" fmla="*/ 30 w 74"/>
                  <a:gd name="T77" fmla="*/ 46 h 60"/>
                  <a:gd name="T78" fmla="*/ 30 w 74"/>
                  <a:gd name="T79" fmla="*/ 46 h 60"/>
                  <a:gd name="T80" fmla="*/ 30 w 74"/>
                  <a:gd name="T81" fmla="*/ 46 h 60"/>
                  <a:gd name="T82" fmla="*/ 34 w 74"/>
                  <a:gd name="T83" fmla="*/ 49 h 60"/>
                  <a:gd name="T84" fmla="*/ 45 w 74"/>
                  <a:gd name="T85" fmla="*/ 54 h 60"/>
                  <a:gd name="T86" fmla="*/ 58 w 74"/>
                  <a:gd name="T87" fmla="*/ 59 h 60"/>
                  <a:gd name="T88" fmla="*/ 62 w 74"/>
                  <a:gd name="T89" fmla="*/ 60 h 60"/>
                  <a:gd name="T90" fmla="*/ 63 w 74"/>
                  <a:gd name="T91" fmla="*/ 60 h 60"/>
                  <a:gd name="T92" fmla="*/ 64 w 74"/>
                  <a:gd name="T93" fmla="*/ 59 h 60"/>
                  <a:gd name="T94" fmla="*/ 71 w 74"/>
                  <a:gd name="T95" fmla="*/ 52 h 60"/>
                  <a:gd name="T96" fmla="*/ 74 w 74"/>
                  <a:gd name="T97" fmla="*/ 42 h 60"/>
                  <a:gd name="T98" fmla="*/ 72 w 74"/>
                  <a:gd name="T99" fmla="*/ 32 h 60"/>
                  <a:gd name="T100" fmla="*/ 70 w 74"/>
                  <a:gd name="T101" fmla="*/ 28 h 60"/>
                  <a:gd name="T102" fmla="*/ 68 w 74"/>
                  <a:gd name="T103" fmla="*/ 25 h 60"/>
                  <a:gd name="T104" fmla="*/ 68 w 74"/>
                  <a:gd name="T105" fmla="*/ 25 h 60"/>
                  <a:gd name="T106" fmla="*/ 65 w 74"/>
                  <a:gd name="T107" fmla="*/ 21 h 60"/>
                  <a:gd name="T108" fmla="*/ 57 w 74"/>
                  <a:gd name="T109" fmla="*/ 14 h 60"/>
                  <a:gd name="T110" fmla="*/ 52 w 74"/>
                  <a:gd name="T111" fmla="*/ 10 h 60"/>
                  <a:gd name="T112" fmla="*/ 52 w 74"/>
                  <a:gd name="T113" fmla="*/ 10 h 60"/>
                  <a:gd name="T114" fmla="*/ 51 w 74"/>
                  <a:gd name="T115" fmla="*/ 10 h 60"/>
                  <a:gd name="T116" fmla="*/ 51 w 74"/>
                  <a:gd name="T117" fmla="*/ 9 h 60"/>
                  <a:gd name="T118" fmla="*/ 48 w 74"/>
                  <a:gd name="T119" fmla="*/ 7 h 60"/>
                  <a:gd name="T120" fmla="*/ 23 w 74"/>
                  <a:gd name="T121"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4" h="60">
                    <a:moveTo>
                      <a:pt x="49" y="13"/>
                    </a:moveTo>
                    <a:cubicBezTo>
                      <a:pt x="50" y="11"/>
                      <a:pt x="50" y="11"/>
                      <a:pt x="50" y="11"/>
                    </a:cubicBezTo>
                    <a:cubicBezTo>
                      <a:pt x="51" y="9"/>
                      <a:pt x="51" y="9"/>
                      <a:pt x="51" y="9"/>
                    </a:cubicBezTo>
                    <a:cubicBezTo>
                      <a:pt x="50" y="11"/>
                      <a:pt x="50" y="11"/>
                      <a:pt x="50" y="11"/>
                    </a:cubicBezTo>
                    <a:cubicBezTo>
                      <a:pt x="49" y="13"/>
                      <a:pt x="49" y="13"/>
                      <a:pt x="49" y="13"/>
                    </a:cubicBezTo>
                    <a:moveTo>
                      <a:pt x="5" y="18"/>
                    </a:moveTo>
                    <a:cubicBezTo>
                      <a:pt x="6" y="15"/>
                      <a:pt x="7" y="12"/>
                      <a:pt x="8" y="11"/>
                    </a:cubicBezTo>
                    <a:cubicBezTo>
                      <a:pt x="10" y="8"/>
                      <a:pt x="12" y="7"/>
                      <a:pt x="14" y="6"/>
                    </a:cubicBezTo>
                    <a:cubicBezTo>
                      <a:pt x="17" y="4"/>
                      <a:pt x="20" y="4"/>
                      <a:pt x="23" y="4"/>
                    </a:cubicBezTo>
                    <a:cubicBezTo>
                      <a:pt x="23" y="4"/>
                      <a:pt x="23" y="4"/>
                      <a:pt x="23" y="4"/>
                    </a:cubicBezTo>
                    <a:cubicBezTo>
                      <a:pt x="31" y="4"/>
                      <a:pt x="40" y="7"/>
                      <a:pt x="49" y="13"/>
                    </a:cubicBezTo>
                    <a:cubicBezTo>
                      <a:pt x="49" y="13"/>
                      <a:pt x="49" y="13"/>
                      <a:pt x="49" y="13"/>
                    </a:cubicBezTo>
                    <a:cubicBezTo>
                      <a:pt x="49" y="13"/>
                      <a:pt x="49" y="13"/>
                      <a:pt x="49" y="13"/>
                    </a:cubicBezTo>
                    <a:cubicBezTo>
                      <a:pt x="49" y="13"/>
                      <a:pt x="49" y="13"/>
                      <a:pt x="49" y="13"/>
                    </a:cubicBezTo>
                    <a:cubicBezTo>
                      <a:pt x="56" y="17"/>
                      <a:pt x="61" y="22"/>
                      <a:pt x="64" y="27"/>
                    </a:cubicBezTo>
                    <a:cubicBezTo>
                      <a:pt x="65" y="28"/>
                      <a:pt x="66" y="29"/>
                      <a:pt x="67" y="31"/>
                    </a:cubicBezTo>
                    <a:cubicBezTo>
                      <a:pt x="67" y="31"/>
                      <a:pt x="67" y="31"/>
                      <a:pt x="67" y="32"/>
                    </a:cubicBezTo>
                    <a:cubicBezTo>
                      <a:pt x="69" y="35"/>
                      <a:pt x="70" y="39"/>
                      <a:pt x="70" y="42"/>
                    </a:cubicBezTo>
                    <a:cubicBezTo>
                      <a:pt x="70" y="45"/>
                      <a:pt x="69" y="47"/>
                      <a:pt x="68" y="50"/>
                    </a:cubicBezTo>
                    <a:cubicBezTo>
                      <a:pt x="67" y="51"/>
                      <a:pt x="64" y="54"/>
                      <a:pt x="62" y="56"/>
                    </a:cubicBezTo>
                    <a:cubicBezTo>
                      <a:pt x="58" y="55"/>
                      <a:pt x="52" y="53"/>
                      <a:pt x="47" y="51"/>
                    </a:cubicBezTo>
                    <a:cubicBezTo>
                      <a:pt x="43" y="49"/>
                      <a:pt x="40" y="47"/>
                      <a:pt x="36" y="45"/>
                    </a:cubicBezTo>
                    <a:cubicBezTo>
                      <a:pt x="35" y="44"/>
                      <a:pt x="34" y="44"/>
                      <a:pt x="32" y="43"/>
                    </a:cubicBezTo>
                    <a:cubicBezTo>
                      <a:pt x="32" y="43"/>
                      <a:pt x="32" y="43"/>
                      <a:pt x="32" y="43"/>
                    </a:cubicBezTo>
                    <a:cubicBezTo>
                      <a:pt x="32" y="43"/>
                      <a:pt x="32" y="43"/>
                      <a:pt x="32" y="43"/>
                    </a:cubicBezTo>
                    <a:cubicBezTo>
                      <a:pt x="32" y="43"/>
                      <a:pt x="32" y="43"/>
                      <a:pt x="32" y="43"/>
                    </a:cubicBezTo>
                    <a:cubicBezTo>
                      <a:pt x="31" y="42"/>
                      <a:pt x="31" y="42"/>
                      <a:pt x="30" y="42"/>
                    </a:cubicBezTo>
                    <a:cubicBezTo>
                      <a:pt x="30" y="41"/>
                      <a:pt x="29" y="41"/>
                      <a:pt x="28" y="40"/>
                    </a:cubicBezTo>
                    <a:cubicBezTo>
                      <a:pt x="18" y="33"/>
                      <a:pt x="10" y="26"/>
                      <a:pt x="5" y="18"/>
                    </a:cubicBezTo>
                    <a:moveTo>
                      <a:pt x="23" y="0"/>
                    </a:moveTo>
                    <a:cubicBezTo>
                      <a:pt x="19" y="0"/>
                      <a:pt x="16" y="1"/>
                      <a:pt x="13" y="2"/>
                    </a:cubicBezTo>
                    <a:cubicBezTo>
                      <a:pt x="9" y="3"/>
                      <a:pt x="7" y="6"/>
                      <a:pt x="5" y="9"/>
                    </a:cubicBezTo>
                    <a:cubicBezTo>
                      <a:pt x="3" y="11"/>
                      <a:pt x="2" y="14"/>
                      <a:pt x="1" y="18"/>
                    </a:cubicBezTo>
                    <a:cubicBezTo>
                      <a:pt x="0" y="19"/>
                      <a:pt x="1" y="19"/>
                      <a:pt x="1" y="20"/>
                    </a:cubicBezTo>
                    <a:cubicBezTo>
                      <a:pt x="5" y="26"/>
                      <a:pt x="12" y="33"/>
                      <a:pt x="20" y="39"/>
                    </a:cubicBezTo>
                    <a:cubicBezTo>
                      <a:pt x="22" y="41"/>
                      <a:pt x="24" y="42"/>
                      <a:pt x="26" y="44"/>
                    </a:cubicBezTo>
                    <a:cubicBezTo>
                      <a:pt x="27" y="44"/>
                      <a:pt x="27" y="45"/>
                      <a:pt x="28" y="45"/>
                    </a:cubicBezTo>
                    <a:cubicBezTo>
                      <a:pt x="29" y="45"/>
                      <a:pt x="29" y="46"/>
                      <a:pt x="29" y="46"/>
                    </a:cubicBezTo>
                    <a:cubicBezTo>
                      <a:pt x="30" y="46"/>
                      <a:pt x="30" y="46"/>
                      <a:pt x="30" y="46"/>
                    </a:cubicBezTo>
                    <a:cubicBezTo>
                      <a:pt x="30" y="46"/>
                      <a:pt x="30" y="46"/>
                      <a:pt x="30" y="46"/>
                    </a:cubicBezTo>
                    <a:cubicBezTo>
                      <a:pt x="30" y="46"/>
                      <a:pt x="30" y="46"/>
                      <a:pt x="30" y="46"/>
                    </a:cubicBezTo>
                    <a:cubicBezTo>
                      <a:pt x="31" y="47"/>
                      <a:pt x="33" y="48"/>
                      <a:pt x="34" y="49"/>
                    </a:cubicBezTo>
                    <a:cubicBezTo>
                      <a:pt x="38" y="51"/>
                      <a:pt x="41" y="53"/>
                      <a:pt x="45" y="54"/>
                    </a:cubicBezTo>
                    <a:cubicBezTo>
                      <a:pt x="49" y="56"/>
                      <a:pt x="54" y="58"/>
                      <a:pt x="58" y="59"/>
                    </a:cubicBezTo>
                    <a:cubicBezTo>
                      <a:pt x="59" y="59"/>
                      <a:pt x="61" y="60"/>
                      <a:pt x="62" y="60"/>
                    </a:cubicBezTo>
                    <a:cubicBezTo>
                      <a:pt x="63" y="60"/>
                      <a:pt x="63" y="60"/>
                      <a:pt x="63" y="60"/>
                    </a:cubicBezTo>
                    <a:cubicBezTo>
                      <a:pt x="63" y="60"/>
                      <a:pt x="64" y="60"/>
                      <a:pt x="64" y="59"/>
                    </a:cubicBezTo>
                    <a:cubicBezTo>
                      <a:pt x="67" y="57"/>
                      <a:pt x="69" y="54"/>
                      <a:pt x="71" y="52"/>
                    </a:cubicBezTo>
                    <a:cubicBezTo>
                      <a:pt x="73" y="49"/>
                      <a:pt x="74" y="45"/>
                      <a:pt x="74" y="42"/>
                    </a:cubicBezTo>
                    <a:cubicBezTo>
                      <a:pt x="74" y="39"/>
                      <a:pt x="73" y="35"/>
                      <a:pt x="72" y="32"/>
                    </a:cubicBezTo>
                    <a:cubicBezTo>
                      <a:pt x="71" y="31"/>
                      <a:pt x="70" y="29"/>
                      <a:pt x="70" y="28"/>
                    </a:cubicBezTo>
                    <a:cubicBezTo>
                      <a:pt x="69" y="27"/>
                      <a:pt x="68" y="26"/>
                      <a:pt x="68" y="25"/>
                    </a:cubicBezTo>
                    <a:cubicBezTo>
                      <a:pt x="68" y="25"/>
                      <a:pt x="68" y="25"/>
                      <a:pt x="68" y="25"/>
                    </a:cubicBezTo>
                    <a:cubicBezTo>
                      <a:pt x="67" y="23"/>
                      <a:pt x="66" y="22"/>
                      <a:pt x="65" y="21"/>
                    </a:cubicBezTo>
                    <a:cubicBezTo>
                      <a:pt x="63" y="19"/>
                      <a:pt x="60" y="16"/>
                      <a:pt x="57" y="14"/>
                    </a:cubicBezTo>
                    <a:cubicBezTo>
                      <a:pt x="56" y="12"/>
                      <a:pt x="54" y="11"/>
                      <a:pt x="52" y="10"/>
                    </a:cubicBezTo>
                    <a:cubicBezTo>
                      <a:pt x="52" y="10"/>
                      <a:pt x="52" y="10"/>
                      <a:pt x="52" y="10"/>
                    </a:cubicBezTo>
                    <a:cubicBezTo>
                      <a:pt x="51" y="10"/>
                      <a:pt x="51" y="10"/>
                      <a:pt x="51" y="10"/>
                    </a:cubicBezTo>
                    <a:cubicBezTo>
                      <a:pt x="51" y="9"/>
                      <a:pt x="51" y="9"/>
                      <a:pt x="51" y="9"/>
                    </a:cubicBezTo>
                    <a:cubicBezTo>
                      <a:pt x="50" y="9"/>
                      <a:pt x="49" y="8"/>
                      <a:pt x="48" y="7"/>
                    </a:cubicBezTo>
                    <a:cubicBezTo>
                      <a:pt x="39" y="2"/>
                      <a:pt x="31" y="0"/>
                      <a:pt x="23"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5" name="Freeform 76"/>
              <p:cNvSpPr>
                <a:spLocks noEditPoints="1"/>
              </p:cNvSpPr>
              <p:nvPr/>
            </p:nvSpPr>
            <p:spPr bwMode="auto">
              <a:xfrm>
                <a:off x="9209088" y="1411288"/>
                <a:ext cx="53975" cy="28575"/>
              </a:xfrm>
              <a:custGeom>
                <a:avLst/>
                <a:gdLst>
                  <a:gd name="T0" fmla="*/ 12 w 19"/>
                  <a:gd name="T1" fmla="*/ 1 h 10"/>
                  <a:gd name="T2" fmla="*/ 11 w 19"/>
                  <a:gd name="T3" fmla="*/ 5 h 10"/>
                  <a:gd name="T4" fmla="*/ 14 w 19"/>
                  <a:gd name="T5" fmla="*/ 5 h 10"/>
                  <a:gd name="T6" fmla="*/ 15 w 19"/>
                  <a:gd name="T7" fmla="*/ 6 h 10"/>
                  <a:gd name="T8" fmla="*/ 15 w 19"/>
                  <a:gd name="T9" fmla="*/ 6 h 10"/>
                  <a:gd name="T10" fmla="*/ 14 w 19"/>
                  <a:gd name="T11" fmla="*/ 6 h 10"/>
                  <a:gd name="T12" fmla="*/ 14 w 19"/>
                  <a:gd name="T13" fmla="*/ 6 h 10"/>
                  <a:gd name="T14" fmla="*/ 11 w 19"/>
                  <a:gd name="T15" fmla="*/ 6 h 10"/>
                  <a:gd name="T16" fmla="*/ 11 w 19"/>
                  <a:gd name="T17" fmla="*/ 7 h 10"/>
                  <a:gd name="T18" fmla="*/ 11 w 19"/>
                  <a:gd name="T19" fmla="*/ 10 h 10"/>
                  <a:gd name="T20" fmla="*/ 14 w 19"/>
                  <a:gd name="T21" fmla="*/ 10 h 10"/>
                  <a:gd name="T22" fmla="*/ 14 w 19"/>
                  <a:gd name="T23" fmla="*/ 10 h 10"/>
                  <a:gd name="T24" fmla="*/ 19 w 19"/>
                  <a:gd name="T25" fmla="*/ 6 h 10"/>
                  <a:gd name="T26" fmla="*/ 19 w 19"/>
                  <a:gd name="T27" fmla="*/ 6 h 10"/>
                  <a:gd name="T28" fmla="*/ 15 w 19"/>
                  <a:gd name="T29" fmla="*/ 1 h 10"/>
                  <a:gd name="T30" fmla="*/ 12 w 19"/>
                  <a:gd name="T31" fmla="*/ 1 h 10"/>
                  <a:gd name="T32" fmla="*/ 12 w 19"/>
                  <a:gd name="T33" fmla="*/ 1 h 10"/>
                  <a:gd name="T34" fmla="*/ 4 w 19"/>
                  <a:gd name="T35" fmla="*/ 0 h 10"/>
                  <a:gd name="T36" fmla="*/ 0 w 19"/>
                  <a:gd name="T37" fmla="*/ 4 h 10"/>
                  <a:gd name="T38" fmla="*/ 0 w 19"/>
                  <a:gd name="T39" fmla="*/ 5 h 10"/>
                  <a:gd name="T40" fmla="*/ 4 w 19"/>
                  <a:gd name="T41" fmla="*/ 9 h 10"/>
                  <a:gd name="T42" fmla="*/ 6 w 19"/>
                  <a:gd name="T43" fmla="*/ 9 h 10"/>
                  <a:gd name="T44" fmla="*/ 7 w 19"/>
                  <a:gd name="T45" fmla="*/ 9 h 10"/>
                  <a:gd name="T46" fmla="*/ 7 w 19"/>
                  <a:gd name="T47" fmla="*/ 7 h 10"/>
                  <a:gd name="T48" fmla="*/ 7 w 19"/>
                  <a:gd name="T49" fmla="*/ 6 h 10"/>
                  <a:gd name="T50" fmla="*/ 7 w 19"/>
                  <a:gd name="T51" fmla="*/ 5 h 10"/>
                  <a:gd name="T52" fmla="*/ 4 w 19"/>
                  <a:gd name="T53" fmla="*/ 5 h 10"/>
                  <a:gd name="T54" fmla="*/ 4 w 19"/>
                  <a:gd name="T55" fmla="*/ 5 h 10"/>
                  <a:gd name="T56" fmla="*/ 4 w 19"/>
                  <a:gd name="T57" fmla="*/ 5 h 10"/>
                  <a:gd name="T58" fmla="*/ 4 w 19"/>
                  <a:gd name="T59" fmla="*/ 4 h 10"/>
                  <a:gd name="T60" fmla="*/ 4 w 19"/>
                  <a:gd name="T61" fmla="*/ 4 h 10"/>
                  <a:gd name="T62" fmla="*/ 4 w 19"/>
                  <a:gd name="T63" fmla="*/ 2 h 10"/>
                  <a:gd name="T64" fmla="*/ 4 w 19"/>
                  <a:gd name="T65" fmla="*/ 4 h 10"/>
                  <a:gd name="T66" fmla="*/ 7 w 19"/>
                  <a:gd name="T67" fmla="*/ 4 h 10"/>
                  <a:gd name="T68" fmla="*/ 7 w 19"/>
                  <a:gd name="T69" fmla="*/ 4 h 10"/>
                  <a:gd name="T70" fmla="*/ 8 w 19"/>
                  <a:gd name="T71" fmla="*/ 0 h 10"/>
                  <a:gd name="T72" fmla="*/ 5 w 19"/>
                  <a:gd name="T73" fmla="*/ 0 h 10"/>
                  <a:gd name="T74" fmla="*/ 4 w 19"/>
                  <a:gd name="T75"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9" h="10">
                    <a:moveTo>
                      <a:pt x="12" y="1"/>
                    </a:moveTo>
                    <a:cubicBezTo>
                      <a:pt x="12" y="2"/>
                      <a:pt x="11" y="4"/>
                      <a:pt x="11" y="5"/>
                    </a:cubicBezTo>
                    <a:cubicBezTo>
                      <a:pt x="14" y="5"/>
                      <a:pt x="14" y="5"/>
                      <a:pt x="14" y="5"/>
                    </a:cubicBezTo>
                    <a:cubicBezTo>
                      <a:pt x="15" y="6"/>
                      <a:pt x="15" y="6"/>
                      <a:pt x="15" y="6"/>
                    </a:cubicBezTo>
                    <a:cubicBezTo>
                      <a:pt x="15" y="6"/>
                      <a:pt x="15" y="6"/>
                      <a:pt x="15" y="6"/>
                    </a:cubicBezTo>
                    <a:cubicBezTo>
                      <a:pt x="14" y="6"/>
                      <a:pt x="14" y="6"/>
                      <a:pt x="14" y="6"/>
                    </a:cubicBezTo>
                    <a:cubicBezTo>
                      <a:pt x="14" y="6"/>
                      <a:pt x="14" y="6"/>
                      <a:pt x="14" y="6"/>
                    </a:cubicBezTo>
                    <a:cubicBezTo>
                      <a:pt x="11" y="6"/>
                      <a:pt x="11" y="6"/>
                      <a:pt x="11" y="6"/>
                    </a:cubicBezTo>
                    <a:cubicBezTo>
                      <a:pt x="11" y="6"/>
                      <a:pt x="11" y="7"/>
                      <a:pt x="11" y="7"/>
                    </a:cubicBezTo>
                    <a:cubicBezTo>
                      <a:pt x="11" y="8"/>
                      <a:pt x="11" y="9"/>
                      <a:pt x="11" y="10"/>
                    </a:cubicBezTo>
                    <a:cubicBezTo>
                      <a:pt x="14" y="10"/>
                      <a:pt x="14" y="10"/>
                      <a:pt x="14" y="10"/>
                    </a:cubicBezTo>
                    <a:cubicBezTo>
                      <a:pt x="14" y="10"/>
                      <a:pt x="14" y="10"/>
                      <a:pt x="14" y="10"/>
                    </a:cubicBezTo>
                    <a:cubicBezTo>
                      <a:pt x="16" y="10"/>
                      <a:pt x="18" y="8"/>
                      <a:pt x="19" y="6"/>
                    </a:cubicBezTo>
                    <a:cubicBezTo>
                      <a:pt x="19" y="6"/>
                      <a:pt x="19" y="6"/>
                      <a:pt x="19" y="6"/>
                    </a:cubicBezTo>
                    <a:cubicBezTo>
                      <a:pt x="19" y="3"/>
                      <a:pt x="17" y="1"/>
                      <a:pt x="15" y="1"/>
                    </a:cubicBezTo>
                    <a:cubicBezTo>
                      <a:pt x="12" y="1"/>
                      <a:pt x="12" y="1"/>
                      <a:pt x="12" y="1"/>
                    </a:cubicBezTo>
                    <a:cubicBezTo>
                      <a:pt x="12" y="1"/>
                      <a:pt x="12" y="1"/>
                      <a:pt x="12" y="1"/>
                    </a:cubicBezTo>
                    <a:moveTo>
                      <a:pt x="4" y="0"/>
                    </a:moveTo>
                    <a:cubicBezTo>
                      <a:pt x="2" y="0"/>
                      <a:pt x="0" y="2"/>
                      <a:pt x="0" y="4"/>
                    </a:cubicBezTo>
                    <a:cubicBezTo>
                      <a:pt x="0" y="5"/>
                      <a:pt x="0" y="5"/>
                      <a:pt x="0" y="5"/>
                    </a:cubicBezTo>
                    <a:cubicBezTo>
                      <a:pt x="0" y="7"/>
                      <a:pt x="1" y="9"/>
                      <a:pt x="4" y="9"/>
                    </a:cubicBezTo>
                    <a:cubicBezTo>
                      <a:pt x="6" y="9"/>
                      <a:pt x="6" y="9"/>
                      <a:pt x="6" y="9"/>
                    </a:cubicBezTo>
                    <a:cubicBezTo>
                      <a:pt x="7" y="9"/>
                      <a:pt x="7" y="9"/>
                      <a:pt x="7" y="9"/>
                    </a:cubicBezTo>
                    <a:cubicBezTo>
                      <a:pt x="7" y="9"/>
                      <a:pt x="7" y="8"/>
                      <a:pt x="7" y="7"/>
                    </a:cubicBezTo>
                    <a:cubicBezTo>
                      <a:pt x="7" y="7"/>
                      <a:pt x="7" y="6"/>
                      <a:pt x="7" y="6"/>
                    </a:cubicBezTo>
                    <a:cubicBezTo>
                      <a:pt x="7" y="5"/>
                      <a:pt x="7" y="5"/>
                      <a:pt x="7" y="5"/>
                    </a:cubicBezTo>
                    <a:cubicBezTo>
                      <a:pt x="4" y="5"/>
                      <a:pt x="4" y="5"/>
                      <a:pt x="4" y="5"/>
                    </a:cubicBezTo>
                    <a:cubicBezTo>
                      <a:pt x="4" y="5"/>
                      <a:pt x="4" y="5"/>
                      <a:pt x="4" y="5"/>
                    </a:cubicBezTo>
                    <a:cubicBezTo>
                      <a:pt x="4" y="5"/>
                      <a:pt x="4" y="5"/>
                      <a:pt x="4" y="5"/>
                    </a:cubicBezTo>
                    <a:cubicBezTo>
                      <a:pt x="4" y="4"/>
                      <a:pt x="4" y="4"/>
                      <a:pt x="4" y="4"/>
                    </a:cubicBezTo>
                    <a:cubicBezTo>
                      <a:pt x="4" y="4"/>
                      <a:pt x="4" y="4"/>
                      <a:pt x="4" y="4"/>
                    </a:cubicBezTo>
                    <a:cubicBezTo>
                      <a:pt x="4" y="2"/>
                      <a:pt x="4" y="2"/>
                      <a:pt x="4" y="2"/>
                    </a:cubicBezTo>
                    <a:cubicBezTo>
                      <a:pt x="4" y="4"/>
                      <a:pt x="4" y="4"/>
                      <a:pt x="4" y="4"/>
                    </a:cubicBezTo>
                    <a:cubicBezTo>
                      <a:pt x="7" y="4"/>
                      <a:pt x="7" y="4"/>
                      <a:pt x="7" y="4"/>
                    </a:cubicBezTo>
                    <a:cubicBezTo>
                      <a:pt x="7" y="4"/>
                      <a:pt x="7" y="4"/>
                      <a:pt x="7" y="4"/>
                    </a:cubicBezTo>
                    <a:cubicBezTo>
                      <a:pt x="7" y="3"/>
                      <a:pt x="8" y="2"/>
                      <a:pt x="8" y="0"/>
                    </a:cubicBezTo>
                    <a:cubicBezTo>
                      <a:pt x="5" y="0"/>
                      <a:pt x="5" y="0"/>
                      <a:pt x="5" y="0"/>
                    </a:cubicBezTo>
                    <a:cubicBezTo>
                      <a:pt x="4" y="0"/>
                      <a:pt x="4" y="0"/>
                      <a:pt x="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6" name="Freeform 77"/>
              <p:cNvSpPr>
                <a:spLocks noEditPoints="1"/>
              </p:cNvSpPr>
              <p:nvPr/>
            </p:nvSpPr>
            <p:spPr bwMode="auto">
              <a:xfrm>
                <a:off x="9347201" y="1416050"/>
                <a:ext cx="33338" cy="39688"/>
              </a:xfrm>
              <a:custGeom>
                <a:avLst/>
                <a:gdLst>
                  <a:gd name="T0" fmla="*/ 5 w 12"/>
                  <a:gd name="T1" fmla="*/ 4 h 14"/>
                  <a:gd name="T2" fmla="*/ 5 w 12"/>
                  <a:gd name="T3" fmla="*/ 2 h 14"/>
                  <a:gd name="T4" fmla="*/ 5 w 12"/>
                  <a:gd name="T5" fmla="*/ 4 h 14"/>
                  <a:gd name="T6" fmla="*/ 8 w 12"/>
                  <a:gd name="T7" fmla="*/ 7 h 14"/>
                  <a:gd name="T8" fmla="*/ 7 w 12"/>
                  <a:gd name="T9" fmla="*/ 7 h 14"/>
                  <a:gd name="T10" fmla="*/ 8 w 12"/>
                  <a:gd name="T11" fmla="*/ 7 h 14"/>
                  <a:gd name="T12" fmla="*/ 4 w 12"/>
                  <a:gd name="T13" fmla="*/ 10 h 14"/>
                  <a:gd name="T14" fmla="*/ 4 w 12"/>
                  <a:gd name="T15" fmla="*/ 10 h 14"/>
                  <a:gd name="T16" fmla="*/ 1 w 12"/>
                  <a:gd name="T17" fmla="*/ 7 h 14"/>
                  <a:gd name="T18" fmla="*/ 1 w 12"/>
                  <a:gd name="T19" fmla="*/ 7 h 14"/>
                  <a:gd name="T20" fmla="*/ 4 w 12"/>
                  <a:gd name="T21" fmla="*/ 4 h 14"/>
                  <a:gd name="T22" fmla="*/ 5 w 12"/>
                  <a:gd name="T23" fmla="*/ 4 h 14"/>
                  <a:gd name="T24" fmla="*/ 4 w 12"/>
                  <a:gd name="T25" fmla="*/ 0 h 14"/>
                  <a:gd name="T26" fmla="*/ 1 w 12"/>
                  <a:gd name="T27" fmla="*/ 1 h 14"/>
                  <a:gd name="T28" fmla="*/ 1 w 12"/>
                  <a:gd name="T29" fmla="*/ 3 h 14"/>
                  <a:gd name="T30" fmla="*/ 0 w 12"/>
                  <a:gd name="T31" fmla="*/ 8 h 14"/>
                  <a:gd name="T32" fmla="*/ 0 w 12"/>
                  <a:gd name="T33" fmla="*/ 8 h 14"/>
                  <a:gd name="T34" fmla="*/ 0 w 12"/>
                  <a:gd name="T35" fmla="*/ 8 h 14"/>
                  <a:gd name="T36" fmla="*/ 0 w 12"/>
                  <a:gd name="T37" fmla="*/ 8 h 14"/>
                  <a:gd name="T38" fmla="*/ 0 w 12"/>
                  <a:gd name="T39" fmla="*/ 13 h 14"/>
                  <a:gd name="T40" fmla="*/ 4 w 12"/>
                  <a:gd name="T41" fmla="*/ 14 h 14"/>
                  <a:gd name="T42" fmla="*/ 4 w 12"/>
                  <a:gd name="T43" fmla="*/ 14 h 14"/>
                  <a:gd name="T44" fmla="*/ 11 w 12"/>
                  <a:gd name="T45" fmla="*/ 8 h 14"/>
                  <a:gd name="T46" fmla="*/ 11 w 12"/>
                  <a:gd name="T47" fmla="*/ 8 h 14"/>
                  <a:gd name="T48" fmla="*/ 12 w 12"/>
                  <a:gd name="T49" fmla="*/ 7 h 14"/>
                  <a:gd name="T50" fmla="*/ 5 w 12"/>
                  <a:gd name="T51" fmla="*/ 0 h 14"/>
                  <a:gd name="T52" fmla="*/ 5 w 12"/>
                  <a:gd name="T53" fmla="*/ 0 h 14"/>
                  <a:gd name="T54" fmla="*/ 4 w 12"/>
                  <a:gd name="T55"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2" h="14">
                    <a:moveTo>
                      <a:pt x="5" y="4"/>
                    </a:moveTo>
                    <a:cubicBezTo>
                      <a:pt x="5" y="2"/>
                      <a:pt x="5" y="2"/>
                      <a:pt x="5" y="2"/>
                    </a:cubicBezTo>
                    <a:cubicBezTo>
                      <a:pt x="5" y="4"/>
                      <a:pt x="5" y="4"/>
                      <a:pt x="5" y="4"/>
                    </a:cubicBezTo>
                    <a:cubicBezTo>
                      <a:pt x="6" y="4"/>
                      <a:pt x="8" y="5"/>
                      <a:pt x="8" y="7"/>
                    </a:cubicBezTo>
                    <a:cubicBezTo>
                      <a:pt x="7" y="7"/>
                      <a:pt x="7" y="7"/>
                      <a:pt x="7" y="7"/>
                    </a:cubicBezTo>
                    <a:cubicBezTo>
                      <a:pt x="8" y="7"/>
                      <a:pt x="8" y="7"/>
                      <a:pt x="8" y="7"/>
                    </a:cubicBezTo>
                    <a:cubicBezTo>
                      <a:pt x="7" y="9"/>
                      <a:pt x="6" y="10"/>
                      <a:pt x="4" y="10"/>
                    </a:cubicBezTo>
                    <a:cubicBezTo>
                      <a:pt x="4" y="10"/>
                      <a:pt x="4" y="10"/>
                      <a:pt x="4" y="10"/>
                    </a:cubicBezTo>
                    <a:cubicBezTo>
                      <a:pt x="3" y="10"/>
                      <a:pt x="1" y="9"/>
                      <a:pt x="1" y="7"/>
                    </a:cubicBezTo>
                    <a:cubicBezTo>
                      <a:pt x="1" y="7"/>
                      <a:pt x="1" y="7"/>
                      <a:pt x="1" y="7"/>
                    </a:cubicBezTo>
                    <a:cubicBezTo>
                      <a:pt x="1" y="5"/>
                      <a:pt x="3" y="4"/>
                      <a:pt x="4" y="4"/>
                    </a:cubicBezTo>
                    <a:cubicBezTo>
                      <a:pt x="5" y="4"/>
                      <a:pt x="5" y="4"/>
                      <a:pt x="5" y="4"/>
                    </a:cubicBezTo>
                    <a:moveTo>
                      <a:pt x="4" y="0"/>
                    </a:moveTo>
                    <a:cubicBezTo>
                      <a:pt x="3" y="0"/>
                      <a:pt x="2" y="0"/>
                      <a:pt x="1" y="1"/>
                    </a:cubicBezTo>
                    <a:cubicBezTo>
                      <a:pt x="1" y="2"/>
                      <a:pt x="1" y="2"/>
                      <a:pt x="1" y="3"/>
                    </a:cubicBezTo>
                    <a:cubicBezTo>
                      <a:pt x="1" y="5"/>
                      <a:pt x="1" y="6"/>
                      <a:pt x="0" y="8"/>
                    </a:cubicBezTo>
                    <a:cubicBezTo>
                      <a:pt x="0" y="8"/>
                      <a:pt x="0" y="8"/>
                      <a:pt x="0" y="8"/>
                    </a:cubicBezTo>
                    <a:cubicBezTo>
                      <a:pt x="0" y="8"/>
                      <a:pt x="0" y="8"/>
                      <a:pt x="0" y="8"/>
                    </a:cubicBezTo>
                    <a:cubicBezTo>
                      <a:pt x="0" y="8"/>
                      <a:pt x="0" y="8"/>
                      <a:pt x="0" y="8"/>
                    </a:cubicBezTo>
                    <a:cubicBezTo>
                      <a:pt x="0" y="10"/>
                      <a:pt x="0" y="11"/>
                      <a:pt x="0" y="13"/>
                    </a:cubicBezTo>
                    <a:cubicBezTo>
                      <a:pt x="1" y="13"/>
                      <a:pt x="2" y="14"/>
                      <a:pt x="4" y="14"/>
                    </a:cubicBezTo>
                    <a:cubicBezTo>
                      <a:pt x="4" y="14"/>
                      <a:pt x="4" y="14"/>
                      <a:pt x="4" y="14"/>
                    </a:cubicBezTo>
                    <a:cubicBezTo>
                      <a:pt x="8" y="14"/>
                      <a:pt x="11" y="11"/>
                      <a:pt x="11" y="8"/>
                    </a:cubicBezTo>
                    <a:cubicBezTo>
                      <a:pt x="11" y="8"/>
                      <a:pt x="11" y="8"/>
                      <a:pt x="11" y="8"/>
                    </a:cubicBezTo>
                    <a:cubicBezTo>
                      <a:pt x="12" y="7"/>
                      <a:pt x="12" y="7"/>
                      <a:pt x="12" y="7"/>
                    </a:cubicBezTo>
                    <a:cubicBezTo>
                      <a:pt x="12" y="3"/>
                      <a:pt x="9" y="0"/>
                      <a:pt x="5" y="0"/>
                    </a:cubicBezTo>
                    <a:cubicBezTo>
                      <a:pt x="5" y="0"/>
                      <a:pt x="5" y="0"/>
                      <a:pt x="5" y="0"/>
                    </a:cubicBezTo>
                    <a:cubicBezTo>
                      <a:pt x="4" y="0"/>
                      <a:pt x="4" y="0"/>
                      <a:pt x="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7" name="Freeform 78"/>
              <p:cNvSpPr>
                <a:spLocks noEditPoints="1"/>
              </p:cNvSpPr>
              <p:nvPr/>
            </p:nvSpPr>
            <p:spPr bwMode="auto">
              <a:xfrm>
                <a:off x="9229726" y="1323975"/>
                <a:ext cx="120650" cy="222250"/>
              </a:xfrm>
              <a:custGeom>
                <a:avLst/>
                <a:gdLst>
                  <a:gd name="T0" fmla="*/ 12 w 43"/>
                  <a:gd name="T1" fmla="*/ 5 h 79"/>
                  <a:gd name="T2" fmla="*/ 19 w 43"/>
                  <a:gd name="T3" fmla="*/ 4 h 79"/>
                  <a:gd name="T4" fmla="*/ 19 w 43"/>
                  <a:gd name="T5" fmla="*/ 4 h 79"/>
                  <a:gd name="T6" fmla="*/ 21 w 43"/>
                  <a:gd name="T7" fmla="*/ 4 h 79"/>
                  <a:gd name="T8" fmla="*/ 34 w 43"/>
                  <a:gd name="T9" fmla="*/ 14 h 79"/>
                  <a:gd name="T10" fmla="*/ 39 w 43"/>
                  <a:gd name="T11" fmla="*/ 36 h 79"/>
                  <a:gd name="T12" fmla="*/ 38 w 43"/>
                  <a:gd name="T13" fmla="*/ 41 h 79"/>
                  <a:gd name="T14" fmla="*/ 38 w 43"/>
                  <a:gd name="T15" fmla="*/ 41 h 79"/>
                  <a:gd name="T16" fmla="*/ 38 w 43"/>
                  <a:gd name="T17" fmla="*/ 41 h 79"/>
                  <a:gd name="T18" fmla="*/ 31 w 43"/>
                  <a:gd name="T19" fmla="*/ 65 h 79"/>
                  <a:gd name="T20" fmla="*/ 16 w 43"/>
                  <a:gd name="T21" fmla="*/ 75 h 79"/>
                  <a:gd name="T22" fmla="*/ 15 w 43"/>
                  <a:gd name="T23" fmla="*/ 75 h 79"/>
                  <a:gd name="T24" fmla="*/ 7 w 43"/>
                  <a:gd name="T25" fmla="*/ 73 h 79"/>
                  <a:gd name="T26" fmla="*/ 4 w 43"/>
                  <a:gd name="T27" fmla="*/ 47 h 79"/>
                  <a:gd name="T28" fmla="*/ 4 w 43"/>
                  <a:gd name="T29" fmla="*/ 41 h 79"/>
                  <a:gd name="T30" fmla="*/ 4 w 43"/>
                  <a:gd name="T31" fmla="*/ 38 h 79"/>
                  <a:gd name="T32" fmla="*/ 4 w 43"/>
                  <a:gd name="T33" fmla="*/ 37 h 79"/>
                  <a:gd name="T34" fmla="*/ 4 w 43"/>
                  <a:gd name="T35" fmla="*/ 36 h 79"/>
                  <a:gd name="T36" fmla="*/ 4 w 43"/>
                  <a:gd name="T37" fmla="*/ 36 h 79"/>
                  <a:gd name="T38" fmla="*/ 4 w 43"/>
                  <a:gd name="T39" fmla="*/ 36 h 79"/>
                  <a:gd name="T40" fmla="*/ 5 w 43"/>
                  <a:gd name="T41" fmla="*/ 32 h 79"/>
                  <a:gd name="T42" fmla="*/ 5 w 43"/>
                  <a:gd name="T43" fmla="*/ 30 h 79"/>
                  <a:gd name="T44" fmla="*/ 12 w 43"/>
                  <a:gd name="T45" fmla="*/ 5 h 79"/>
                  <a:gd name="T46" fmla="*/ 19 w 43"/>
                  <a:gd name="T47" fmla="*/ 0 h 79"/>
                  <a:gd name="T48" fmla="*/ 11 w 43"/>
                  <a:gd name="T49" fmla="*/ 1 h 79"/>
                  <a:gd name="T50" fmla="*/ 9 w 43"/>
                  <a:gd name="T51" fmla="*/ 2 h 79"/>
                  <a:gd name="T52" fmla="*/ 5 w 43"/>
                  <a:gd name="T53" fmla="*/ 13 h 79"/>
                  <a:gd name="T54" fmla="*/ 1 w 43"/>
                  <a:gd name="T55" fmla="*/ 29 h 79"/>
                  <a:gd name="T56" fmla="*/ 1 w 43"/>
                  <a:gd name="T57" fmla="*/ 31 h 79"/>
                  <a:gd name="T58" fmla="*/ 0 w 43"/>
                  <a:gd name="T59" fmla="*/ 35 h 79"/>
                  <a:gd name="T60" fmla="*/ 0 w 43"/>
                  <a:gd name="T61" fmla="*/ 36 h 79"/>
                  <a:gd name="T62" fmla="*/ 0 w 43"/>
                  <a:gd name="T63" fmla="*/ 36 h 79"/>
                  <a:gd name="T64" fmla="*/ 0 w 43"/>
                  <a:gd name="T65" fmla="*/ 37 h 79"/>
                  <a:gd name="T66" fmla="*/ 0 w 43"/>
                  <a:gd name="T67" fmla="*/ 38 h 79"/>
                  <a:gd name="T68" fmla="*/ 0 w 43"/>
                  <a:gd name="T69" fmla="*/ 40 h 79"/>
                  <a:gd name="T70" fmla="*/ 0 w 43"/>
                  <a:gd name="T71" fmla="*/ 47 h 79"/>
                  <a:gd name="T72" fmla="*/ 0 w 43"/>
                  <a:gd name="T73" fmla="*/ 52 h 79"/>
                  <a:gd name="T74" fmla="*/ 4 w 43"/>
                  <a:gd name="T75" fmla="*/ 75 h 79"/>
                  <a:gd name="T76" fmla="*/ 5 w 43"/>
                  <a:gd name="T77" fmla="*/ 76 h 79"/>
                  <a:gd name="T78" fmla="*/ 15 w 43"/>
                  <a:gd name="T79" fmla="*/ 79 h 79"/>
                  <a:gd name="T80" fmla="*/ 16 w 43"/>
                  <a:gd name="T81" fmla="*/ 79 h 79"/>
                  <a:gd name="T82" fmla="*/ 16 w 43"/>
                  <a:gd name="T83" fmla="*/ 79 h 79"/>
                  <a:gd name="T84" fmla="*/ 34 w 43"/>
                  <a:gd name="T85" fmla="*/ 68 h 79"/>
                  <a:gd name="T86" fmla="*/ 42 w 43"/>
                  <a:gd name="T87" fmla="*/ 46 h 79"/>
                  <a:gd name="T88" fmla="*/ 42 w 43"/>
                  <a:gd name="T89" fmla="*/ 41 h 79"/>
                  <a:gd name="T90" fmla="*/ 42 w 43"/>
                  <a:gd name="T91" fmla="*/ 41 h 79"/>
                  <a:gd name="T92" fmla="*/ 42 w 43"/>
                  <a:gd name="T93" fmla="*/ 41 h 79"/>
                  <a:gd name="T94" fmla="*/ 42 w 43"/>
                  <a:gd name="T95" fmla="*/ 41 h 79"/>
                  <a:gd name="T96" fmla="*/ 43 w 43"/>
                  <a:gd name="T97" fmla="*/ 36 h 79"/>
                  <a:gd name="T98" fmla="*/ 43 w 43"/>
                  <a:gd name="T99" fmla="*/ 34 h 79"/>
                  <a:gd name="T100" fmla="*/ 37 w 43"/>
                  <a:gd name="T101" fmla="*/ 12 h 79"/>
                  <a:gd name="T102" fmla="*/ 35 w 43"/>
                  <a:gd name="T103" fmla="*/ 8 h 79"/>
                  <a:gd name="T104" fmla="*/ 32 w 43"/>
                  <a:gd name="T105" fmla="*/ 5 h 79"/>
                  <a:gd name="T106" fmla="*/ 29 w 43"/>
                  <a:gd name="T107" fmla="*/ 3 h 79"/>
                  <a:gd name="T108" fmla="*/ 26 w 43"/>
                  <a:gd name="T109" fmla="*/ 1 h 79"/>
                  <a:gd name="T110" fmla="*/ 21 w 43"/>
                  <a:gd name="T111" fmla="*/ 0 h 79"/>
                  <a:gd name="T112" fmla="*/ 19 w 43"/>
                  <a:gd name="T113"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3" h="79">
                    <a:moveTo>
                      <a:pt x="12" y="5"/>
                    </a:moveTo>
                    <a:cubicBezTo>
                      <a:pt x="14" y="4"/>
                      <a:pt x="17" y="4"/>
                      <a:pt x="19" y="4"/>
                    </a:cubicBezTo>
                    <a:cubicBezTo>
                      <a:pt x="19" y="4"/>
                      <a:pt x="19" y="4"/>
                      <a:pt x="19" y="4"/>
                    </a:cubicBezTo>
                    <a:cubicBezTo>
                      <a:pt x="19" y="4"/>
                      <a:pt x="20" y="4"/>
                      <a:pt x="21" y="4"/>
                    </a:cubicBezTo>
                    <a:cubicBezTo>
                      <a:pt x="26" y="5"/>
                      <a:pt x="30" y="8"/>
                      <a:pt x="34" y="14"/>
                    </a:cubicBezTo>
                    <a:cubicBezTo>
                      <a:pt x="37" y="19"/>
                      <a:pt x="39" y="27"/>
                      <a:pt x="39" y="36"/>
                    </a:cubicBezTo>
                    <a:cubicBezTo>
                      <a:pt x="39" y="38"/>
                      <a:pt x="39" y="39"/>
                      <a:pt x="38" y="41"/>
                    </a:cubicBezTo>
                    <a:cubicBezTo>
                      <a:pt x="38" y="41"/>
                      <a:pt x="38" y="41"/>
                      <a:pt x="38" y="41"/>
                    </a:cubicBezTo>
                    <a:cubicBezTo>
                      <a:pt x="38" y="41"/>
                      <a:pt x="38" y="41"/>
                      <a:pt x="38" y="41"/>
                    </a:cubicBezTo>
                    <a:cubicBezTo>
                      <a:pt x="38" y="51"/>
                      <a:pt x="35" y="59"/>
                      <a:pt x="31" y="65"/>
                    </a:cubicBezTo>
                    <a:cubicBezTo>
                      <a:pt x="27" y="71"/>
                      <a:pt x="22" y="75"/>
                      <a:pt x="16" y="75"/>
                    </a:cubicBezTo>
                    <a:cubicBezTo>
                      <a:pt x="15" y="75"/>
                      <a:pt x="15" y="75"/>
                      <a:pt x="15" y="75"/>
                    </a:cubicBezTo>
                    <a:cubicBezTo>
                      <a:pt x="13" y="75"/>
                      <a:pt x="10" y="74"/>
                      <a:pt x="7" y="73"/>
                    </a:cubicBezTo>
                    <a:cubicBezTo>
                      <a:pt x="5" y="66"/>
                      <a:pt x="4" y="57"/>
                      <a:pt x="4" y="47"/>
                    </a:cubicBezTo>
                    <a:cubicBezTo>
                      <a:pt x="4" y="45"/>
                      <a:pt x="4" y="43"/>
                      <a:pt x="4" y="41"/>
                    </a:cubicBezTo>
                    <a:cubicBezTo>
                      <a:pt x="4" y="40"/>
                      <a:pt x="4" y="39"/>
                      <a:pt x="4" y="38"/>
                    </a:cubicBezTo>
                    <a:cubicBezTo>
                      <a:pt x="4" y="38"/>
                      <a:pt x="4" y="37"/>
                      <a:pt x="4" y="37"/>
                    </a:cubicBezTo>
                    <a:cubicBezTo>
                      <a:pt x="4" y="37"/>
                      <a:pt x="4" y="37"/>
                      <a:pt x="4" y="36"/>
                    </a:cubicBezTo>
                    <a:cubicBezTo>
                      <a:pt x="4" y="36"/>
                      <a:pt x="4" y="36"/>
                      <a:pt x="4" y="36"/>
                    </a:cubicBezTo>
                    <a:cubicBezTo>
                      <a:pt x="4" y="36"/>
                      <a:pt x="4" y="36"/>
                      <a:pt x="4" y="36"/>
                    </a:cubicBezTo>
                    <a:cubicBezTo>
                      <a:pt x="4" y="35"/>
                      <a:pt x="5" y="33"/>
                      <a:pt x="5" y="32"/>
                    </a:cubicBezTo>
                    <a:cubicBezTo>
                      <a:pt x="5" y="31"/>
                      <a:pt x="5" y="31"/>
                      <a:pt x="5" y="30"/>
                    </a:cubicBezTo>
                    <a:cubicBezTo>
                      <a:pt x="6" y="20"/>
                      <a:pt x="9" y="11"/>
                      <a:pt x="12" y="5"/>
                    </a:cubicBezTo>
                    <a:moveTo>
                      <a:pt x="19" y="0"/>
                    </a:moveTo>
                    <a:cubicBezTo>
                      <a:pt x="16" y="0"/>
                      <a:pt x="13" y="0"/>
                      <a:pt x="11" y="1"/>
                    </a:cubicBezTo>
                    <a:cubicBezTo>
                      <a:pt x="10" y="1"/>
                      <a:pt x="9" y="1"/>
                      <a:pt x="9" y="2"/>
                    </a:cubicBezTo>
                    <a:cubicBezTo>
                      <a:pt x="8" y="5"/>
                      <a:pt x="6" y="9"/>
                      <a:pt x="5" y="13"/>
                    </a:cubicBezTo>
                    <a:cubicBezTo>
                      <a:pt x="3" y="18"/>
                      <a:pt x="2" y="23"/>
                      <a:pt x="1" y="29"/>
                    </a:cubicBezTo>
                    <a:cubicBezTo>
                      <a:pt x="1" y="30"/>
                      <a:pt x="1" y="31"/>
                      <a:pt x="1" y="31"/>
                    </a:cubicBezTo>
                    <a:cubicBezTo>
                      <a:pt x="1" y="33"/>
                      <a:pt x="0" y="34"/>
                      <a:pt x="0" y="35"/>
                    </a:cubicBezTo>
                    <a:cubicBezTo>
                      <a:pt x="0" y="36"/>
                      <a:pt x="0" y="36"/>
                      <a:pt x="0" y="36"/>
                    </a:cubicBezTo>
                    <a:cubicBezTo>
                      <a:pt x="0" y="36"/>
                      <a:pt x="0" y="36"/>
                      <a:pt x="0" y="36"/>
                    </a:cubicBezTo>
                    <a:cubicBezTo>
                      <a:pt x="0" y="36"/>
                      <a:pt x="0" y="36"/>
                      <a:pt x="0" y="37"/>
                    </a:cubicBezTo>
                    <a:cubicBezTo>
                      <a:pt x="0" y="37"/>
                      <a:pt x="0" y="38"/>
                      <a:pt x="0" y="38"/>
                    </a:cubicBezTo>
                    <a:cubicBezTo>
                      <a:pt x="0" y="39"/>
                      <a:pt x="0" y="40"/>
                      <a:pt x="0" y="40"/>
                    </a:cubicBezTo>
                    <a:cubicBezTo>
                      <a:pt x="0" y="43"/>
                      <a:pt x="0" y="45"/>
                      <a:pt x="0" y="47"/>
                    </a:cubicBezTo>
                    <a:cubicBezTo>
                      <a:pt x="0" y="49"/>
                      <a:pt x="0" y="51"/>
                      <a:pt x="0" y="52"/>
                    </a:cubicBezTo>
                    <a:cubicBezTo>
                      <a:pt x="0" y="61"/>
                      <a:pt x="1" y="69"/>
                      <a:pt x="4" y="75"/>
                    </a:cubicBezTo>
                    <a:cubicBezTo>
                      <a:pt x="4" y="76"/>
                      <a:pt x="4" y="76"/>
                      <a:pt x="5" y="76"/>
                    </a:cubicBezTo>
                    <a:cubicBezTo>
                      <a:pt x="8" y="78"/>
                      <a:pt x="12" y="79"/>
                      <a:pt x="15" y="79"/>
                    </a:cubicBezTo>
                    <a:cubicBezTo>
                      <a:pt x="15" y="79"/>
                      <a:pt x="16" y="79"/>
                      <a:pt x="16" y="79"/>
                    </a:cubicBezTo>
                    <a:cubicBezTo>
                      <a:pt x="16" y="79"/>
                      <a:pt x="16" y="79"/>
                      <a:pt x="16" y="79"/>
                    </a:cubicBezTo>
                    <a:cubicBezTo>
                      <a:pt x="24" y="79"/>
                      <a:pt x="30" y="74"/>
                      <a:pt x="34" y="68"/>
                    </a:cubicBezTo>
                    <a:cubicBezTo>
                      <a:pt x="38" y="62"/>
                      <a:pt x="41" y="54"/>
                      <a:pt x="42" y="46"/>
                    </a:cubicBezTo>
                    <a:cubicBezTo>
                      <a:pt x="42" y="44"/>
                      <a:pt x="42" y="43"/>
                      <a:pt x="42" y="41"/>
                    </a:cubicBezTo>
                    <a:cubicBezTo>
                      <a:pt x="42" y="41"/>
                      <a:pt x="42" y="41"/>
                      <a:pt x="42" y="41"/>
                    </a:cubicBezTo>
                    <a:cubicBezTo>
                      <a:pt x="42" y="41"/>
                      <a:pt x="42" y="41"/>
                      <a:pt x="42" y="41"/>
                    </a:cubicBezTo>
                    <a:cubicBezTo>
                      <a:pt x="42" y="41"/>
                      <a:pt x="42" y="41"/>
                      <a:pt x="42" y="41"/>
                    </a:cubicBezTo>
                    <a:cubicBezTo>
                      <a:pt x="43" y="39"/>
                      <a:pt x="43" y="38"/>
                      <a:pt x="43" y="36"/>
                    </a:cubicBezTo>
                    <a:cubicBezTo>
                      <a:pt x="43" y="35"/>
                      <a:pt x="43" y="35"/>
                      <a:pt x="43" y="34"/>
                    </a:cubicBezTo>
                    <a:cubicBezTo>
                      <a:pt x="42" y="25"/>
                      <a:pt x="40" y="18"/>
                      <a:pt x="37" y="12"/>
                    </a:cubicBezTo>
                    <a:cubicBezTo>
                      <a:pt x="36" y="10"/>
                      <a:pt x="36" y="9"/>
                      <a:pt x="35" y="8"/>
                    </a:cubicBezTo>
                    <a:cubicBezTo>
                      <a:pt x="34" y="7"/>
                      <a:pt x="33" y="6"/>
                      <a:pt x="32" y="5"/>
                    </a:cubicBezTo>
                    <a:cubicBezTo>
                      <a:pt x="31" y="5"/>
                      <a:pt x="30" y="4"/>
                      <a:pt x="29" y="3"/>
                    </a:cubicBezTo>
                    <a:cubicBezTo>
                      <a:pt x="28" y="2"/>
                      <a:pt x="27" y="2"/>
                      <a:pt x="26" y="1"/>
                    </a:cubicBezTo>
                    <a:cubicBezTo>
                      <a:pt x="24" y="1"/>
                      <a:pt x="23" y="0"/>
                      <a:pt x="21" y="0"/>
                    </a:cubicBezTo>
                    <a:cubicBezTo>
                      <a:pt x="20" y="0"/>
                      <a:pt x="20" y="0"/>
                      <a:pt x="19"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8" name="Freeform 79"/>
              <p:cNvSpPr>
                <a:spLocks noEditPoints="1"/>
              </p:cNvSpPr>
              <p:nvPr/>
            </p:nvSpPr>
            <p:spPr bwMode="auto">
              <a:xfrm>
                <a:off x="8910638" y="1389063"/>
                <a:ext cx="82550" cy="58738"/>
              </a:xfrm>
              <a:custGeom>
                <a:avLst/>
                <a:gdLst>
                  <a:gd name="T0" fmla="*/ 16 w 30"/>
                  <a:gd name="T1" fmla="*/ 10 h 21"/>
                  <a:gd name="T2" fmla="*/ 19 w 30"/>
                  <a:gd name="T3" fmla="*/ 8 h 21"/>
                  <a:gd name="T4" fmla="*/ 16 w 30"/>
                  <a:gd name="T5" fmla="*/ 10 h 21"/>
                  <a:gd name="T6" fmla="*/ 12 w 30"/>
                  <a:gd name="T7" fmla="*/ 12 h 21"/>
                  <a:gd name="T8" fmla="*/ 16 w 30"/>
                  <a:gd name="T9" fmla="*/ 10 h 21"/>
                  <a:gd name="T10" fmla="*/ 15 w 30"/>
                  <a:gd name="T11" fmla="*/ 8 h 21"/>
                  <a:gd name="T12" fmla="*/ 16 w 30"/>
                  <a:gd name="T13" fmla="*/ 10 h 21"/>
                  <a:gd name="T14" fmla="*/ 22 w 30"/>
                  <a:gd name="T15" fmla="*/ 2 h 21"/>
                  <a:gd name="T16" fmla="*/ 14 w 30"/>
                  <a:gd name="T17" fmla="*/ 7 h 21"/>
                  <a:gd name="T18" fmla="*/ 14 w 30"/>
                  <a:gd name="T19" fmla="*/ 7 h 21"/>
                  <a:gd name="T20" fmla="*/ 1 w 30"/>
                  <a:gd name="T21" fmla="*/ 18 h 21"/>
                  <a:gd name="T22" fmla="*/ 1 w 30"/>
                  <a:gd name="T23" fmla="*/ 20 h 21"/>
                  <a:gd name="T24" fmla="*/ 3 w 30"/>
                  <a:gd name="T25" fmla="*/ 21 h 21"/>
                  <a:gd name="T26" fmla="*/ 3 w 30"/>
                  <a:gd name="T27" fmla="*/ 21 h 21"/>
                  <a:gd name="T28" fmla="*/ 18 w 30"/>
                  <a:gd name="T29" fmla="*/ 14 h 21"/>
                  <a:gd name="T30" fmla="*/ 26 w 30"/>
                  <a:gd name="T31" fmla="*/ 8 h 21"/>
                  <a:gd name="T32" fmla="*/ 23 w 30"/>
                  <a:gd name="T33" fmla="*/ 6 h 21"/>
                  <a:gd name="T34" fmla="*/ 22 w 30"/>
                  <a:gd name="T35" fmla="*/ 2 h 21"/>
                  <a:gd name="T36" fmla="*/ 28 w 30"/>
                  <a:gd name="T37" fmla="*/ 0 h 21"/>
                  <a:gd name="T38" fmla="*/ 27 w 30"/>
                  <a:gd name="T39" fmla="*/ 0 h 21"/>
                  <a:gd name="T40" fmla="*/ 26 w 30"/>
                  <a:gd name="T41" fmla="*/ 2 h 21"/>
                  <a:gd name="T42" fmla="*/ 27 w 30"/>
                  <a:gd name="T43" fmla="*/ 3 h 21"/>
                  <a:gd name="T44" fmla="*/ 29 w 30"/>
                  <a:gd name="T45" fmla="*/ 5 h 21"/>
                  <a:gd name="T46" fmla="*/ 30 w 30"/>
                  <a:gd name="T47" fmla="*/ 3 h 21"/>
                  <a:gd name="T48" fmla="*/ 30 w 30"/>
                  <a:gd name="T49" fmla="*/ 3 h 21"/>
                  <a:gd name="T50" fmla="*/ 29 w 30"/>
                  <a:gd name="T51" fmla="*/ 3 h 21"/>
                  <a:gd name="T52" fmla="*/ 28 w 30"/>
                  <a:gd name="T53" fmla="*/ 2 h 21"/>
                  <a:gd name="T54" fmla="*/ 28 w 30"/>
                  <a:gd name="T55" fmla="*/ 0 h 21"/>
                  <a:gd name="T56" fmla="*/ 28 w 30"/>
                  <a:gd name="T57"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0" h="21">
                    <a:moveTo>
                      <a:pt x="16" y="10"/>
                    </a:moveTo>
                    <a:cubicBezTo>
                      <a:pt x="17" y="9"/>
                      <a:pt x="18" y="9"/>
                      <a:pt x="19" y="8"/>
                    </a:cubicBezTo>
                    <a:cubicBezTo>
                      <a:pt x="18" y="9"/>
                      <a:pt x="17" y="9"/>
                      <a:pt x="16" y="10"/>
                    </a:cubicBezTo>
                    <a:cubicBezTo>
                      <a:pt x="15" y="11"/>
                      <a:pt x="14" y="12"/>
                      <a:pt x="12" y="12"/>
                    </a:cubicBezTo>
                    <a:cubicBezTo>
                      <a:pt x="14" y="12"/>
                      <a:pt x="15" y="11"/>
                      <a:pt x="16" y="10"/>
                    </a:cubicBezTo>
                    <a:cubicBezTo>
                      <a:pt x="15" y="8"/>
                      <a:pt x="15" y="8"/>
                      <a:pt x="15" y="8"/>
                    </a:cubicBezTo>
                    <a:cubicBezTo>
                      <a:pt x="16" y="10"/>
                      <a:pt x="16" y="10"/>
                      <a:pt x="16" y="10"/>
                    </a:cubicBezTo>
                    <a:moveTo>
                      <a:pt x="22" y="2"/>
                    </a:moveTo>
                    <a:cubicBezTo>
                      <a:pt x="20" y="3"/>
                      <a:pt x="17" y="5"/>
                      <a:pt x="14" y="7"/>
                    </a:cubicBezTo>
                    <a:cubicBezTo>
                      <a:pt x="14" y="7"/>
                      <a:pt x="14" y="7"/>
                      <a:pt x="14" y="7"/>
                    </a:cubicBezTo>
                    <a:cubicBezTo>
                      <a:pt x="6" y="12"/>
                      <a:pt x="1" y="17"/>
                      <a:pt x="1" y="18"/>
                    </a:cubicBezTo>
                    <a:cubicBezTo>
                      <a:pt x="0" y="18"/>
                      <a:pt x="0" y="19"/>
                      <a:pt x="1" y="20"/>
                    </a:cubicBezTo>
                    <a:cubicBezTo>
                      <a:pt x="1" y="21"/>
                      <a:pt x="2" y="21"/>
                      <a:pt x="3" y="21"/>
                    </a:cubicBezTo>
                    <a:cubicBezTo>
                      <a:pt x="3" y="21"/>
                      <a:pt x="3" y="21"/>
                      <a:pt x="3" y="21"/>
                    </a:cubicBezTo>
                    <a:cubicBezTo>
                      <a:pt x="3" y="21"/>
                      <a:pt x="11" y="19"/>
                      <a:pt x="18" y="14"/>
                    </a:cubicBezTo>
                    <a:cubicBezTo>
                      <a:pt x="21" y="12"/>
                      <a:pt x="24" y="10"/>
                      <a:pt x="26" y="8"/>
                    </a:cubicBezTo>
                    <a:cubicBezTo>
                      <a:pt x="25" y="7"/>
                      <a:pt x="24" y="6"/>
                      <a:pt x="23" y="6"/>
                    </a:cubicBezTo>
                    <a:cubicBezTo>
                      <a:pt x="23" y="4"/>
                      <a:pt x="22" y="3"/>
                      <a:pt x="22" y="2"/>
                    </a:cubicBezTo>
                    <a:moveTo>
                      <a:pt x="28" y="0"/>
                    </a:moveTo>
                    <a:cubicBezTo>
                      <a:pt x="28" y="0"/>
                      <a:pt x="27" y="0"/>
                      <a:pt x="27" y="0"/>
                    </a:cubicBezTo>
                    <a:cubicBezTo>
                      <a:pt x="26" y="1"/>
                      <a:pt x="26" y="1"/>
                      <a:pt x="26" y="2"/>
                    </a:cubicBezTo>
                    <a:cubicBezTo>
                      <a:pt x="26" y="2"/>
                      <a:pt x="26" y="3"/>
                      <a:pt x="27" y="3"/>
                    </a:cubicBezTo>
                    <a:cubicBezTo>
                      <a:pt x="27" y="4"/>
                      <a:pt x="28" y="5"/>
                      <a:pt x="29" y="5"/>
                    </a:cubicBezTo>
                    <a:cubicBezTo>
                      <a:pt x="30" y="4"/>
                      <a:pt x="30" y="3"/>
                      <a:pt x="30" y="3"/>
                    </a:cubicBezTo>
                    <a:cubicBezTo>
                      <a:pt x="30" y="3"/>
                      <a:pt x="30" y="3"/>
                      <a:pt x="30" y="3"/>
                    </a:cubicBezTo>
                    <a:cubicBezTo>
                      <a:pt x="30" y="3"/>
                      <a:pt x="30" y="3"/>
                      <a:pt x="29" y="3"/>
                    </a:cubicBezTo>
                    <a:cubicBezTo>
                      <a:pt x="29" y="3"/>
                      <a:pt x="28" y="3"/>
                      <a:pt x="28" y="2"/>
                    </a:cubicBezTo>
                    <a:cubicBezTo>
                      <a:pt x="27" y="2"/>
                      <a:pt x="27" y="1"/>
                      <a:pt x="28" y="0"/>
                    </a:cubicBezTo>
                    <a:cubicBezTo>
                      <a:pt x="28" y="0"/>
                      <a:pt x="28" y="0"/>
                      <a:pt x="28"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9" name="Freeform 80"/>
              <p:cNvSpPr>
                <a:spLocks noEditPoints="1"/>
              </p:cNvSpPr>
              <p:nvPr/>
            </p:nvSpPr>
            <p:spPr bwMode="auto">
              <a:xfrm>
                <a:off x="8985251" y="1327150"/>
                <a:ext cx="103188" cy="69850"/>
              </a:xfrm>
              <a:custGeom>
                <a:avLst/>
                <a:gdLst>
                  <a:gd name="T0" fmla="*/ 2 w 37"/>
                  <a:gd name="T1" fmla="*/ 21 h 25"/>
                  <a:gd name="T2" fmla="*/ 1 w 37"/>
                  <a:gd name="T3" fmla="*/ 22 h 25"/>
                  <a:gd name="T4" fmla="*/ 1 w 37"/>
                  <a:gd name="T5" fmla="*/ 22 h 25"/>
                  <a:gd name="T6" fmla="*/ 1 w 37"/>
                  <a:gd name="T7" fmla="*/ 24 h 25"/>
                  <a:gd name="T8" fmla="*/ 2 w 37"/>
                  <a:gd name="T9" fmla="*/ 25 h 25"/>
                  <a:gd name="T10" fmla="*/ 3 w 37"/>
                  <a:gd name="T11" fmla="*/ 25 h 25"/>
                  <a:gd name="T12" fmla="*/ 3 w 37"/>
                  <a:gd name="T13" fmla="*/ 25 h 25"/>
                  <a:gd name="T14" fmla="*/ 5 w 37"/>
                  <a:gd name="T15" fmla="*/ 25 h 25"/>
                  <a:gd name="T16" fmla="*/ 5 w 37"/>
                  <a:gd name="T17" fmla="*/ 24 h 25"/>
                  <a:gd name="T18" fmla="*/ 4 w 37"/>
                  <a:gd name="T19" fmla="*/ 22 h 25"/>
                  <a:gd name="T20" fmla="*/ 2 w 37"/>
                  <a:gd name="T21" fmla="*/ 21 h 25"/>
                  <a:gd name="T22" fmla="*/ 18 w 37"/>
                  <a:gd name="T23" fmla="*/ 13 h 25"/>
                  <a:gd name="T24" fmla="*/ 23 w 37"/>
                  <a:gd name="T25" fmla="*/ 10 h 25"/>
                  <a:gd name="T26" fmla="*/ 19 w 37"/>
                  <a:gd name="T27" fmla="*/ 13 h 25"/>
                  <a:gd name="T28" fmla="*/ 14 w 37"/>
                  <a:gd name="T29" fmla="*/ 16 h 25"/>
                  <a:gd name="T30" fmla="*/ 18 w 37"/>
                  <a:gd name="T31" fmla="*/ 13 h 25"/>
                  <a:gd name="T32" fmla="*/ 17 w 37"/>
                  <a:gd name="T33" fmla="*/ 11 h 25"/>
                  <a:gd name="T34" fmla="*/ 18 w 37"/>
                  <a:gd name="T35" fmla="*/ 13 h 25"/>
                  <a:gd name="T36" fmla="*/ 35 w 37"/>
                  <a:gd name="T37" fmla="*/ 0 h 25"/>
                  <a:gd name="T38" fmla="*/ 34 w 37"/>
                  <a:gd name="T39" fmla="*/ 0 h 25"/>
                  <a:gd name="T40" fmla="*/ 16 w 37"/>
                  <a:gd name="T41" fmla="*/ 9 h 25"/>
                  <a:gd name="T42" fmla="*/ 16 w 37"/>
                  <a:gd name="T43" fmla="*/ 9 h 25"/>
                  <a:gd name="T44" fmla="*/ 5 w 37"/>
                  <a:gd name="T45" fmla="*/ 18 h 25"/>
                  <a:gd name="T46" fmla="*/ 8 w 37"/>
                  <a:gd name="T47" fmla="*/ 20 h 25"/>
                  <a:gd name="T48" fmla="*/ 9 w 37"/>
                  <a:gd name="T49" fmla="*/ 23 h 25"/>
                  <a:gd name="T50" fmla="*/ 21 w 37"/>
                  <a:gd name="T51" fmla="*/ 16 h 25"/>
                  <a:gd name="T52" fmla="*/ 36 w 37"/>
                  <a:gd name="T53" fmla="*/ 4 h 25"/>
                  <a:gd name="T54" fmla="*/ 36 w 37"/>
                  <a:gd name="T55" fmla="*/ 1 h 25"/>
                  <a:gd name="T56" fmla="*/ 35 w 37"/>
                  <a:gd name="T57"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7" h="25">
                    <a:moveTo>
                      <a:pt x="2" y="21"/>
                    </a:moveTo>
                    <a:cubicBezTo>
                      <a:pt x="2" y="21"/>
                      <a:pt x="1" y="21"/>
                      <a:pt x="1" y="22"/>
                    </a:cubicBezTo>
                    <a:cubicBezTo>
                      <a:pt x="1" y="22"/>
                      <a:pt x="1" y="22"/>
                      <a:pt x="1" y="22"/>
                    </a:cubicBezTo>
                    <a:cubicBezTo>
                      <a:pt x="0" y="23"/>
                      <a:pt x="0" y="24"/>
                      <a:pt x="1" y="24"/>
                    </a:cubicBezTo>
                    <a:cubicBezTo>
                      <a:pt x="1" y="25"/>
                      <a:pt x="2" y="25"/>
                      <a:pt x="2" y="25"/>
                    </a:cubicBezTo>
                    <a:cubicBezTo>
                      <a:pt x="3" y="25"/>
                      <a:pt x="3" y="25"/>
                      <a:pt x="3" y="25"/>
                    </a:cubicBezTo>
                    <a:cubicBezTo>
                      <a:pt x="3" y="25"/>
                      <a:pt x="3" y="25"/>
                      <a:pt x="3" y="25"/>
                    </a:cubicBezTo>
                    <a:cubicBezTo>
                      <a:pt x="4" y="25"/>
                      <a:pt x="4" y="25"/>
                      <a:pt x="5" y="25"/>
                    </a:cubicBezTo>
                    <a:cubicBezTo>
                      <a:pt x="5" y="24"/>
                      <a:pt x="5" y="24"/>
                      <a:pt x="5" y="24"/>
                    </a:cubicBezTo>
                    <a:cubicBezTo>
                      <a:pt x="5" y="24"/>
                      <a:pt x="5" y="23"/>
                      <a:pt x="4" y="22"/>
                    </a:cubicBezTo>
                    <a:cubicBezTo>
                      <a:pt x="4" y="21"/>
                      <a:pt x="3" y="21"/>
                      <a:pt x="2" y="21"/>
                    </a:cubicBezTo>
                    <a:moveTo>
                      <a:pt x="18" y="13"/>
                    </a:moveTo>
                    <a:cubicBezTo>
                      <a:pt x="20" y="12"/>
                      <a:pt x="21" y="11"/>
                      <a:pt x="23" y="10"/>
                    </a:cubicBezTo>
                    <a:cubicBezTo>
                      <a:pt x="21" y="11"/>
                      <a:pt x="20" y="12"/>
                      <a:pt x="19" y="13"/>
                    </a:cubicBezTo>
                    <a:cubicBezTo>
                      <a:pt x="17" y="14"/>
                      <a:pt x="16" y="15"/>
                      <a:pt x="14" y="16"/>
                    </a:cubicBezTo>
                    <a:cubicBezTo>
                      <a:pt x="16" y="15"/>
                      <a:pt x="17" y="14"/>
                      <a:pt x="18" y="13"/>
                    </a:cubicBezTo>
                    <a:cubicBezTo>
                      <a:pt x="17" y="11"/>
                      <a:pt x="17" y="11"/>
                      <a:pt x="17" y="11"/>
                    </a:cubicBezTo>
                    <a:cubicBezTo>
                      <a:pt x="18" y="13"/>
                      <a:pt x="18" y="13"/>
                      <a:pt x="18" y="13"/>
                    </a:cubicBezTo>
                    <a:moveTo>
                      <a:pt x="35" y="0"/>
                    </a:moveTo>
                    <a:cubicBezTo>
                      <a:pt x="34" y="0"/>
                      <a:pt x="34" y="0"/>
                      <a:pt x="34" y="0"/>
                    </a:cubicBezTo>
                    <a:cubicBezTo>
                      <a:pt x="34" y="1"/>
                      <a:pt x="25" y="3"/>
                      <a:pt x="16" y="9"/>
                    </a:cubicBezTo>
                    <a:cubicBezTo>
                      <a:pt x="16" y="9"/>
                      <a:pt x="16" y="9"/>
                      <a:pt x="16" y="9"/>
                    </a:cubicBezTo>
                    <a:cubicBezTo>
                      <a:pt x="12" y="12"/>
                      <a:pt x="8" y="15"/>
                      <a:pt x="5" y="18"/>
                    </a:cubicBezTo>
                    <a:cubicBezTo>
                      <a:pt x="6" y="18"/>
                      <a:pt x="7" y="19"/>
                      <a:pt x="8" y="20"/>
                    </a:cubicBezTo>
                    <a:cubicBezTo>
                      <a:pt x="8" y="21"/>
                      <a:pt x="9" y="22"/>
                      <a:pt x="9" y="23"/>
                    </a:cubicBezTo>
                    <a:cubicBezTo>
                      <a:pt x="12" y="21"/>
                      <a:pt x="16" y="19"/>
                      <a:pt x="21" y="16"/>
                    </a:cubicBezTo>
                    <a:cubicBezTo>
                      <a:pt x="30" y="10"/>
                      <a:pt x="36" y="4"/>
                      <a:pt x="36" y="4"/>
                    </a:cubicBezTo>
                    <a:cubicBezTo>
                      <a:pt x="37" y="3"/>
                      <a:pt x="37" y="2"/>
                      <a:pt x="36" y="1"/>
                    </a:cubicBezTo>
                    <a:cubicBezTo>
                      <a:pt x="36" y="1"/>
                      <a:pt x="35" y="0"/>
                      <a:pt x="35"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0" name="Freeform 81"/>
              <p:cNvSpPr>
                <a:spLocks noEditPoints="1"/>
              </p:cNvSpPr>
              <p:nvPr/>
            </p:nvSpPr>
            <p:spPr bwMode="auto">
              <a:xfrm>
                <a:off x="8970963" y="1374775"/>
                <a:ext cx="39688" cy="39688"/>
              </a:xfrm>
              <a:custGeom>
                <a:avLst/>
                <a:gdLst>
                  <a:gd name="T0" fmla="*/ 5 w 14"/>
                  <a:gd name="T1" fmla="*/ 5 h 14"/>
                  <a:gd name="T2" fmla="*/ 5 w 14"/>
                  <a:gd name="T3" fmla="*/ 4 h 14"/>
                  <a:gd name="T4" fmla="*/ 4 w 14"/>
                  <a:gd name="T5" fmla="*/ 3 h 14"/>
                  <a:gd name="T6" fmla="*/ 5 w 14"/>
                  <a:gd name="T7" fmla="*/ 4 h 14"/>
                  <a:gd name="T8" fmla="*/ 7 w 14"/>
                  <a:gd name="T9" fmla="*/ 4 h 14"/>
                  <a:gd name="T10" fmla="*/ 7 w 14"/>
                  <a:gd name="T11" fmla="*/ 4 h 14"/>
                  <a:gd name="T12" fmla="*/ 7 w 14"/>
                  <a:gd name="T13" fmla="*/ 4 h 14"/>
                  <a:gd name="T14" fmla="*/ 9 w 14"/>
                  <a:gd name="T15" fmla="*/ 5 h 14"/>
                  <a:gd name="T16" fmla="*/ 10 w 14"/>
                  <a:gd name="T17" fmla="*/ 7 h 14"/>
                  <a:gd name="T18" fmla="*/ 10 w 14"/>
                  <a:gd name="T19" fmla="*/ 8 h 14"/>
                  <a:gd name="T20" fmla="*/ 9 w 14"/>
                  <a:gd name="T21" fmla="*/ 9 h 14"/>
                  <a:gd name="T22" fmla="*/ 7 w 14"/>
                  <a:gd name="T23" fmla="*/ 10 h 14"/>
                  <a:gd name="T24" fmla="*/ 7 w 14"/>
                  <a:gd name="T25" fmla="*/ 10 h 14"/>
                  <a:gd name="T26" fmla="*/ 7 w 14"/>
                  <a:gd name="T27" fmla="*/ 10 h 14"/>
                  <a:gd name="T28" fmla="*/ 5 w 14"/>
                  <a:gd name="T29" fmla="*/ 8 h 14"/>
                  <a:gd name="T30" fmla="*/ 4 w 14"/>
                  <a:gd name="T31" fmla="*/ 7 h 14"/>
                  <a:gd name="T32" fmla="*/ 5 w 14"/>
                  <a:gd name="T33" fmla="*/ 5 h 14"/>
                  <a:gd name="T34" fmla="*/ 7 w 14"/>
                  <a:gd name="T35" fmla="*/ 0 h 14"/>
                  <a:gd name="T36" fmla="*/ 3 w 14"/>
                  <a:gd name="T37" fmla="*/ 1 h 14"/>
                  <a:gd name="T38" fmla="*/ 3 w 14"/>
                  <a:gd name="T39" fmla="*/ 1 h 14"/>
                  <a:gd name="T40" fmla="*/ 0 w 14"/>
                  <a:gd name="T41" fmla="*/ 7 h 14"/>
                  <a:gd name="T42" fmla="*/ 0 w 14"/>
                  <a:gd name="T43" fmla="*/ 7 h 14"/>
                  <a:gd name="T44" fmla="*/ 1 w 14"/>
                  <a:gd name="T45" fmla="*/ 11 h 14"/>
                  <a:gd name="T46" fmla="*/ 4 w 14"/>
                  <a:gd name="T47" fmla="*/ 13 h 14"/>
                  <a:gd name="T48" fmla="*/ 7 w 14"/>
                  <a:gd name="T49" fmla="*/ 14 h 14"/>
                  <a:gd name="T50" fmla="*/ 11 w 14"/>
                  <a:gd name="T51" fmla="*/ 13 h 14"/>
                  <a:gd name="T52" fmla="*/ 14 w 14"/>
                  <a:gd name="T53" fmla="*/ 7 h 14"/>
                  <a:gd name="T54" fmla="*/ 14 w 14"/>
                  <a:gd name="T55" fmla="*/ 6 h 14"/>
                  <a:gd name="T56" fmla="*/ 13 w 14"/>
                  <a:gd name="T57" fmla="*/ 3 h 14"/>
                  <a:gd name="T58" fmla="*/ 10 w 14"/>
                  <a:gd name="T59" fmla="*/ 1 h 14"/>
                  <a:gd name="T60" fmla="*/ 7 w 14"/>
                  <a:gd name="T61"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4" h="14">
                    <a:moveTo>
                      <a:pt x="5" y="5"/>
                    </a:moveTo>
                    <a:cubicBezTo>
                      <a:pt x="5" y="5"/>
                      <a:pt x="5" y="5"/>
                      <a:pt x="5" y="4"/>
                    </a:cubicBezTo>
                    <a:cubicBezTo>
                      <a:pt x="4" y="3"/>
                      <a:pt x="4" y="3"/>
                      <a:pt x="4" y="3"/>
                    </a:cubicBezTo>
                    <a:cubicBezTo>
                      <a:pt x="5" y="4"/>
                      <a:pt x="5" y="4"/>
                      <a:pt x="5" y="4"/>
                    </a:cubicBezTo>
                    <a:cubicBezTo>
                      <a:pt x="6" y="4"/>
                      <a:pt x="6" y="4"/>
                      <a:pt x="7" y="4"/>
                    </a:cubicBezTo>
                    <a:cubicBezTo>
                      <a:pt x="7" y="4"/>
                      <a:pt x="7" y="4"/>
                      <a:pt x="7" y="4"/>
                    </a:cubicBezTo>
                    <a:cubicBezTo>
                      <a:pt x="7" y="4"/>
                      <a:pt x="7" y="4"/>
                      <a:pt x="7" y="4"/>
                    </a:cubicBezTo>
                    <a:cubicBezTo>
                      <a:pt x="8" y="4"/>
                      <a:pt x="9" y="4"/>
                      <a:pt x="9" y="5"/>
                    </a:cubicBezTo>
                    <a:cubicBezTo>
                      <a:pt x="10" y="6"/>
                      <a:pt x="10" y="7"/>
                      <a:pt x="10" y="7"/>
                    </a:cubicBezTo>
                    <a:cubicBezTo>
                      <a:pt x="10" y="7"/>
                      <a:pt x="10" y="7"/>
                      <a:pt x="10" y="8"/>
                    </a:cubicBezTo>
                    <a:cubicBezTo>
                      <a:pt x="10" y="8"/>
                      <a:pt x="9" y="9"/>
                      <a:pt x="9" y="9"/>
                    </a:cubicBezTo>
                    <a:cubicBezTo>
                      <a:pt x="8" y="10"/>
                      <a:pt x="8" y="10"/>
                      <a:pt x="7" y="10"/>
                    </a:cubicBezTo>
                    <a:cubicBezTo>
                      <a:pt x="7" y="10"/>
                      <a:pt x="7" y="10"/>
                      <a:pt x="7" y="10"/>
                    </a:cubicBezTo>
                    <a:cubicBezTo>
                      <a:pt x="7" y="10"/>
                      <a:pt x="7" y="10"/>
                      <a:pt x="7" y="10"/>
                    </a:cubicBezTo>
                    <a:cubicBezTo>
                      <a:pt x="6" y="10"/>
                      <a:pt x="5" y="9"/>
                      <a:pt x="5" y="8"/>
                    </a:cubicBezTo>
                    <a:cubicBezTo>
                      <a:pt x="4" y="8"/>
                      <a:pt x="4" y="7"/>
                      <a:pt x="4" y="7"/>
                    </a:cubicBezTo>
                    <a:cubicBezTo>
                      <a:pt x="4" y="6"/>
                      <a:pt x="4" y="6"/>
                      <a:pt x="5" y="5"/>
                    </a:cubicBezTo>
                    <a:moveTo>
                      <a:pt x="7" y="0"/>
                    </a:moveTo>
                    <a:cubicBezTo>
                      <a:pt x="6" y="0"/>
                      <a:pt x="4" y="0"/>
                      <a:pt x="3" y="1"/>
                    </a:cubicBezTo>
                    <a:cubicBezTo>
                      <a:pt x="3" y="1"/>
                      <a:pt x="3" y="1"/>
                      <a:pt x="3" y="1"/>
                    </a:cubicBezTo>
                    <a:cubicBezTo>
                      <a:pt x="1" y="2"/>
                      <a:pt x="0" y="4"/>
                      <a:pt x="0" y="7"/>
                    </a:cubicBezTo>
                    <a:cubicBezTo>
                      <a:pt x="0" y="7"/>
                      <a:pt x="0" y="7"/>
                      <a:pt x="0" y="7"/>
                    </a:cubicBezTo>
                    <a:cubicBezTo>
                      <a:pt x="0" y="8"/>
                      <a:pt x="1" y="9"/>
                      <a:pt x="1" y="11"/>
                    </a:cubicBezTo>
                    <a:cubicBezTo>
                      <a:pt x="2" y="11"/>
                      <a:pt x="3" y="12"/>
                      <a:pt x="4" y="13"/>
                    </a:cubicBezTo>
                    <a:cubicBezTo>
                      <a:pt x="5" y="13"/>
                      <a:pt x="6" y="14"/>
                      <a:pt x="7" y="14"/>
                    </a:cubicBezTo>
                    <a:cubicBezTo>
                      <a:pt x="9" y="14"/>
                      <a:pt x="10" y="13"/>
                      <a:pt x="11" y="13"/>
                    </a:cubicBezTo>
                    <a:cubicBezTo>
                      <a:pt x="13" y="11"/>
                      <a:pt x="14" y="9"/>
                      <a:pt x="14" y="7"/>
                    </a:cubicBezTo>
                    <a:cubicBezTo>
                      <a:pt x="14" y="7"/>
                      <a:pt x="14" y="6"/>
                      <a:pt x="14" y="6"/>
                    </a:cubicBezTo>
                    <a:cubicBezTo>
                      <a:pt x="14" y="5"/>
                      <a:pt x="13" y="4"/>
                      <a:pt x="13" y="3"/>
                    </a:cubicBezTo>
                    <a:cubicBezTo>
                      <a:pt x="12" y="2"/>
                      <a:pt x="11" y="1"/>
                      <a:pt x="10" y="1"/>
                    </a:cubicBezTo>
                    <a:cubicBezTo>
                      <a:pt x="9" y="0"/>
                      <a:pt x="8" y="0"/>
                      <a:pt x="7"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1" name="Freeform 82"/>
              <p:cNvSpPr>
                <a:spLocks noEditPoints="1"/>
              </p:cNvSpPr>
              <p:nvPr/>
            </p:nvSpPr>
            <p:spPr bwMode="auto">
              <a:xfrm>
                <a:off x="9088438" y="1308100"/>
                <a:ext cx="34925" cy="26988"/>
              </a:xfrm>
              <a:custGeom>
                <a:avLst/>
                <a:gdLst>
                  <a:gd name="T0" fmla="*/ 4 w 12"/>
                  <a:gd name="T1" fmla="*/ 6 h 10"/>
                  <a:gd name="T2" fmla="*/ 3 w 12"/>
                  <a:gd name="T3" fmla="*/ 5 h 10"/>
                  <a:gd name="T4" fmla="*/ 4 w 12"/>
                  <a:gd name="T5" fmla="*/ 6 h 10"/>
                  <a:gd name="T6" fmla="*/ 4 w 12"/>
                  <a:gd name="T7" fmla="*/ 6 h 10"/>
                  <a:gd name="T8" fmla="*/ 8 w 12"/>
                  <a:gd name="T9" fmla="*/ 0 h 10"/>
                  <a:gd name="T10" fmla="*/ 6 w 12"/>
                  <a:gd name="T11" fmla="*/ 0 h 10"/>
                  <a:gd name="T12" fmla="*/ 6 w 12"/>
                  <a:gd name="T13" fmla="*/ 0 h 10"/>
                  <a:gd name="T14" fmla="*/ 2 w 12"/>
                  <a:gd name="T15" fmla="*/ 3 h 10"/>
                  <a:gd name="T16" fmla="*/ 2 w 12"/>
                  <a:gd name="T17" fmla="*/ 3 h 10"/>
                  <a:gd name="T18" fmla="*/ 0 w 12"/>
                  <a:gd name="T19" fmla="*/ 6 h 10"/>
                  <a:gd name="T20" fmla="*/ 1 w 12"/>
                  <a:gd name="T21" fmla="*/ 8 h 10"/>
                  <a:gd name="T22" fmla="*/ 4 w 12"/>
                  <a:gd name="T23" fmla="*/ 10 h 10"/>
                  <a:gd name="T24" fmla="*/ 4 w 12"/>
                  <a:gd name="T25" fmla="*/ 10 h 10"/>
                  <a:gd name="T26" fmla="*/ 6 w 12"/>
                  <a:gd name="T27" fmla="*/ 9 h 10"/>
                  <a:gd name="T28" fmla="*/ 10 w 12"/>
                  <a:gd name="T29" fmla="*/ 7 h 10"/>
                  <a:gd name="T30" fmla="*/ 10 w 12"/>
                  <a:gd name="T31" fmla="*/ 7 h 10"/>
                  <a:gd name="T32" fmla="*/ 12 w 12"/>
                  <a:gd name="T33" fmla="*/ 5 h 10"/>
                  <a:gd name="T34" fmla="*/ 12 w 12"/>
                  <a:gd name="T35" fmla="*/ 4 h 10"/>
                  <a:gd name="T36" fmla="*/ 11 w 12"/>
                  <a:gd name="T37" fmla="*/ 1 h 10"/>
                  <a:gd name="T38" fmla="*/ 11 w 12"/>
                  <a:gd name="T39" fmla="*/ 1 h 10"/>
                  <a:gd name="T40" fmla="*/ 8 w 12"/>
                  <a:gd name="T41" fmla="*/ 0 h 10"/>
                  <a:gd name="T42" fmla="*/ 8 w 12"/>
                  <a:gd name="T43" fmla="*/ 0 h 10"/>
                  <a:gd name="T44" fmla="*/ 8 w 12"/>
                  <a:gd name="T45"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2" h="10">
                    <a:moveTo>
                      <a:pt x="4" y="6"/>
                    </a:moveTo>
                    <a:cubicBezTo>
                      <a:pt x="3" y="5"/>
                      <a:pt x="3" y="5"/>
                      <a:pt x="3" y="5"/>
                    </a:cubicBezTo>
                    <a:cubicBezTo>
                      <a:pt x="4" y="6"/>
                      <a:pt x="4" y="6"/>
                      <a:pt x="4" y="6"/>
                    </a:cubicBezTo>
                    <a:cubicBezTo>
                      <a:pt x="4" y="6"/>
                      <a:pt x="4" y="6"/>
                      <a:pt x="4" y="6"/>
                    </a:cubicBezTo>
                    <a:moveTo>
                      <a:pt x="8" y="0"/>
                    </a:moveTo>
                    <a:cubicBezTo>
                      <a:pt x="7" y="0"/>
                      <a:pt x="7" y="0"/>
                      <a:pt x="6" y="0"/>
                    </a:cubicBezTo>
                    <a:cubicBezTo>
                      <a:pt x="6" y="0"/>
                      <a:pt x="6" y="0"/>
                      <a:pt x="6" y="0"/>
                    </a:cubicBezTo>
                    <a:cubicBezTo>
                      <a:pt x="2" y="3"/>
                      <a:pt x="2" y="3"/>
                      <a:pt x="2" y="3"/>
                    </a:cubicBezTo>
                    <a:cubicBezTo>
                      <a:pt x="2" y="3"/>
                      <a:pt x="2" y="3"/>
                      <a:pt x="2" y="3"/>
                    </a:cubicBezTo>
                    <a:cubicBezTo>
                      <a:pt x="1" y="4"/>
                      <a:pt x="0" y="5"/>
                      <a:pt x="0" y="6"/>
                    </a:cubicBezTo>
                    <a:cubicBezTo>
                      <a:pt x="0" y="6"/>
                      <a:pt x="1" y="7"/>
                      <a:pt x="1" y="8"/>
                    </a:cubicBezTo>
                    <a:cubicBezTo>
                      <a:pt x="2" y="9"/>
                      <a:pt x="3" y="10"/>
                      <a:pt x="4" y="10"/>
                    </a:cubicBezTo>
                    <a:cubicBezTo>
                      <a:pt x="4" y="10"/>
                      <a:pt x="4" y="10"/>
                      <a:pt x="4" y="10"/>
                    </a:cubicBezTo>
                    <a:cubicBezTo>
                      <a:pt x="5" y="10"/>
                      <a:pt x="6" y="10"/>
                      <a:pt x="6" y="9"/>
                    </a:cubicBezTo>
                    <a:cubicBezTo>
                      <a:pt x="10" y="7"/>
                      <a:pt x="10" y="7"/>
                      <a:pt x="10" y="7"/>
                    </a:cubicBezTo>
                    <a:cubicBezTo>
                      <a:pt x="10" y="7"/>
                      <a:pt x="10" y="7"/>
                      <a:pt x="10" y="7"/>
                    </a:cubicBezTo>
                    <a:cubicBezTo>
                      <a:pt x="11" y="6"/>
                      <a:pt x="11" y="5"/>
                      <a:pt x="12" y="5"/>
                    </a:cubicBezTo>
                    <a:cubicBezTo>
                      <a:pt x="12" y="4"/>
                      <a:pt x="12" y="4"/>
                      <a:pt x="12" y="4"/>
                    </a:cubicBezTo>
                    <a:cubicBezTo>
                      <a:pt x="12" y="3"/>
                      <a:pt x="12" y="2"/>
                      <a:pt x="11" y="1"/>
                    </a:cubicBezTo>
                    <a:cubicBezTo>
                      <a:pt x="11" y="1"/>
                      <a:pt x="11" y="1"/>
                      <a:pt x="11" y="1"/>
                    </a:cubicBezTo>
                    <a:cubicBezTo>
                      <a:pt x="10" y="1"/>
                      <a:pt x="10" y="0"/>
                      <a:pt x="8" y="0"/>
                    </a:cubicBezTo>
                    <a:cubicBezTo>
                      <a:pt x="8" y="0"/>
                      <a:pt x="8" y="0"/>
                      <a:pt x="8" y="0"/>
                    </a:cubicBezTo>
                    <a:cubicBezTo>
                      <a:pt x="8" y="0"/>
                      <a:pt x="8" y="0"/>
                      <a:pt x="8"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2" name="Freeform 83"/>
              <p:cNvSpPr>
                <a:spLocks noEditPoints="1"/>
              </p:cNvSpPr>
              <p:nvPr/>
            </p:nvSpPr>
            <p:spPr bwMode="auto">
              <a:xfrm>
                <a:off x="8874126" y="1447800"/>
                <a:ext cx="30163" cy="28575"/>
              </a:xfrm>
              <a:custGeom>
                <a:avLst/>
                <a:gdLst>
                  <a:gd name="T0" fmla="*/ 3 w 11"/>
                  <a:gd name="T1" fmla="*/ 7 h 10"/>
                  <a:gd name="T2" fmla="*/ 2 w 11"/>
                  <a:gd name="T3" fmla="*/ 5 h 10"/>
                  <a:gd name="T4" fmla="*/ 3 w 11"/>
                  <a:gd name="T5" fmla="*/ 6 h 10"/>
                  <a:gd name="T6" fmla="*/ 3 w 11"/>
                  <a:gd name="T7" fmla="*/ 6 h 10"/>
                  <a:gd name="T8" fmla="*/ 3 w 11"/>
                  <a:gd name="T9" fmla="*/ 7 h 10"/>
                  <a:gd name="T10" fmla="*/ 7 w 11"/>
                  <a:gd name="T11" fmla="*/ 0 h 10"/>
                  <a:gd name="T12" fmla="*/ 5 w 11"/>
                  <a:gd name="T13" fmla="*/ 1 h 10"/>
                  <a:gd name="T14" fmla="*/ 5 w 11"/>
                  <a:gd name="T15" fmla="*/ 1 h 10"/>
                  <a:gd name="T16" fmla="*/ 1 w 11"/>
                  <a:gd name="T17" fmla="*/ 3 h 10"/>
                  <a:gd name="T18" fmla="*/ 1 w 11"/>
                  <a:gd name="T19" fmla="*/ 3 h 10"/>
                  <a:gd name="T20" fmla="*/ 0 w 11"/>
                  <a:gd name="T21" fmla="*/ 6 h 10"/>
                  <a:gd name="T22" fmla="*/ 0 w 11"/>
                  <a:gd name="T23" fmla="*/ 6 h 10"/>
                  <a:gd name="T24" fmla="*/ 0 w 11"/>
                  <a:gd name="T25" fmla="*/ 9 h 10"/>
                  <a:gd name="T26" fmla="*/ 2 w 11"/>
                  <a:gd name="T27" fmla="*/ 10 h 10"/>
                  <a:gd name="T28" fmla="*/ 4 w 11"/>
                  <a:gd name="T29" fmla="*/ 10 h 10"/>
                  <a:gd name="T30" fmla="*/ 4 w 11"/>
                  <a:gd name="T31" fmla="*/ 10 h 10"/>
                  <a:gd name="T32" fmla="*/ 5 w 11"/>
                  <a:gd name="T33" fmla="*/ 10 h 10"/>
                  <a:gd name="T34" fmla="*/ 5 w 11"/>
                  <a:gd name="T35" fmla="*/ 10 h 10"/>
                  <a:gd name="T36" fmla="*/ 10 w 11"/>
                  <a:gd name="T37" fmla="*/ 7 h 10"/>
                  <a:gd name="T38" fmla="*/ 11 w 11"/>
                  <a:gd name="T39" fmla="*/ 4 h 10"/>
                  <a:gd name="T40" fmla="*/ 10 w 11"/>
                  <a:gd name="T41" fmla="*/ 2 h 10"/>
                  <a:gd name="T42" fmla="*/ 7 w 11"/>
                  <a:gd name="T43" fmla="*/ 0 h 10"/>
                  <a:gd name="T44" fmla="*/ 7 w 11"/>
                  <a:gd name="T45"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1" h="10">
                    <a:moveTo>
                      <a:pt x="3" y="7"/>
                    </a:moveTo>
                    <a:cubicBezTo>
                      <a:pt x="2" y="5"/>
                      <a:pt x="2" y="5"/>
                      <a:pt x="2" y="5"/>
                    </a:cubicBezTo>
                    <a:cubicBezTo>
                      <a:pt x="3" y="6"/>
                      <a:pt x="3" y="6"/>
                      <a:pt x="3" y="6"/>
                    </a:cubicBezTo>
                    <a:cubicBezTo>
                      <a:pt x="3" y="6"/>
                      <a:pt x="3" y="6"/>
                      <a:pt x="3" y="6"/>
                    </a:cubicBezTo>
                    <a:cubicBezTo>
                      <a:pt x="3" y="7"/>
                      <a:pt x="3" y="7"/>
                      <a:pt x="3" y="7"/>
                    </a:cubicBezTo>
                    <a:moveTo>
                      <a:pt x="7" y="0"/>
                    </a:moveTo>
                    <a:cubicBezTo>
                      <a:pt x="7" y="0"/>
                      <a:pt x="6" y="0"/>
                      <a:pt x="5" y="1"/>
                    </a:cubicBezTo>
                    <a:cubicBezTo>
                      <a:pt x="5" y="1"/>
                      <a:pt x="5" y="1"/>
                      <a:pt x="5" y="1"/>
                    </a:cubicBezTo>
                    <a:cubicBezTo>
                      <a:pt x="1" y="3"/>
                      <a:pt x="1" y="3"/>
                      <a:pt x="1" y="3"/>
                    </a:cubicBezTo>
                    <a:cubicBezTo>
                      <a:pt x="1" y="3"/>
                      <a:pt x="1" y="3"/>
                      <a:pt x="1" y="3"/>
                    </a:cubicBezTo>
                    <a:cubicBezTo>
                      <a:pt x="0" y="4"/>
                      <a:pt x="0" y="5"/>
                      <a:pt x="0" y="6"/>
                    </a:cubicBezTo>
                    <a:cubicBezTo>
                      <a:pt x="0" y="6"/>
                      <a:pt x="0" y="6"/>
                      <a:pt x="0" y="6"/>
                    </a:cubicBezTo>
                    <a:cubicBezTo>
                      <a:pt x="0" y="7"/>
                      <a:pt x="0" y="8"/>
                      <a:pt x="0" y="9"/>
                    </a:cubicBezTo>
                    <a:cubicBezTo>
                      <a:pt x="1" y="9"/>
                      <a:pt x="2" y="10"/>
                      <a:pt x="2" y="10"/>
                    </a:cubicBezTo>
                    <a:cubicBezTo>
                      <a:pt x="3" y="10"/>
                      <a:pt x="3" y="10"/>
                      <a:pt x="4" y="10"/>
                    </a:cubicBezTo>
                    <a:cubicBezTo>
                      <a:pt x="4" y="10"/>
                      <a:pt x="4" y="10"/>
                      <a:pt x="4" y="10"/>
                    </a:cubicBezTo>
                    <a:cubicBezTo>
                      <a:pt x="4" y="10"/>
                      <a:pt x="5" y="10"/>
                      <a:pt x="5" y="10"/>
                    </a:cubicBezTo>
                    <a:cubicBezTo>
                      <a:pt x="5" y="10"/>
                      <a:pt x="5" y="10"/>
                      <a:pt x="5" y="10"/>
                    </a:cubicBezTo>
                    <a:cubicBezTo>
                      <a:pt x="10" y="7"/>
                      <a:pt x="10" y="7"/>
                      <a:pt x="10" y="7"/>
                    </a:cubicBezTo>
                    <a:cubicBezTo>
                      <a:pt x="11" y="7"/>
                      <a:pt x="11" y="5"/>
                      <a:pt x="11" y="4"/>
                    </a:cubicBezTo>
                    <a:cubicBezTo>
                      <a:pt x="11" y="4"/>
                      <a:pt x="11" y="3"/>
                      <a:pt x="10" y="2"/>
                    </a:cubicBezTo>
                    <a:cubicBezTo>
                      <a:pt x="10" y="1"/>
                      <a:pt x="9" y="0"/>
                      <a:pt x="7" y="0"/>
                    </a:cubicBezTo>
                    <a:cubicBezTo>
                      <a:pt x="7" y="0"/>
                      <a:pt x="7" y="0"/>
                      <a:pt x="7"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3" name="Freeform 84"/>
              <p:cNvSpPr>
                <a:spLocks noEditPoints="1"/>
              </p:cNvSpPr>
              <p:nvPr/>
            </p:nvSpPr>
            <p:spPr bwMode="auto">
              <a:xfrm>
                <a:off x="9051926" y="1484313"/>
                <a:ext cx="31750" cy="33338"/>
              </a:xfrm>
              <a:custGeom>
                <a:avLst/>
                <a:gdLst>
                  <a:gd name="T0" fmla="*/ 7 w 11"/>
                  <a:gd name="T1" fmla="*/ 2 h 12"/>
                  <a:gd name="T2" fmla="*/ 7 w 11"/>
                  <a:gd name="T3" fmla="*/ 2 h 12"/>
                  <a:gd name="T4" fmla="*/ 5 w 11"/>
                  <a:gd name="T5" fmla="*/ 0 h 12"/>
                  <a:gd name="T6" fmla="*/ 5 w 11"/>
                  <a:gd name="T7" fmla="*/ 0 h 12"/>
                  <a:gd name="T8" fmla="*/ 2 w 11"/>
                  <a:gd name="T9" fmla="*/ 1 h 12"/>
                  <a:gd name="T10" fmla="*/ 2 w 11"/>
                  <a:gd name="T11" fmla="*/ 1 h 12"/>
                  <a:gd name="T12" fmla="*/ 0 w 11"/>
                  <a:gd name="T13" fmla="*/ 4 h 12"/>
                  <a:gd name="T14" fmla="*/ 1 w 11"/>
                  <a:gd name="T15" fmla="*/ 6 h 12"/>
                  <a:gd name="T16" fmla="*/ 4 w 11"/>
                  <a:gd name="T17" fmla="*/ 10 h 12"/>
                  <a:gd name="T18" fmla="*/ 5 w 11"/>
                  <a:gd name="T19" fmla="*/ 11 h 12"/>
                  <a:gd name="T20" fmla="*/ 6 w 11"/>
                  <a:gd name="T21" fmla="*/ 12 h 12"/>
                  <a:gd name="T22" fmla="*/ 7 w 11"/>
                  <a:gd name="T23" fmla="*/ 12 h 12"/>
                  <a:gd name="T24" fmla="*/ 9 w 11"/>
                  <a:gd name="T25" fmla="*/ 11 h 12"/>
                  <a:gd name="T26" fmla="*/ 9 w 11"/>
                  <a:gd name="T27" fmla="*/ 11 h 12"/>
                  <a:gd name="T28" fmla="*/ 11 w 11"/>
                  <a:gd name="T29" fmla="*/ 8 h 12"/>
                  <a:gd name="T30" fmla="*/ 11 w 11"/>
                  <a:gd name="T31" fmla="*/ 8 h 12"/>
                  <a:gd name="T32" fmla="*/ 10 w 11"/>
                  <a:gd name="T33" fmla="*/ 6 h 12"/>
                  <a:gd name="T34" fmla="*/ 7 w 11"/>
                  <a:gd name="T35" fmla="*/ 2 h 12"/>
                  <a:gd name="T36" fmla="*/ 6 w 11"/>
                  <a:gd name="T37" fmla="*/ 3 h 12"/>
                  <a:gd name="T38" fmla="*/ 5 w 11"/>
                  <a:gd name="T39" fmla="*/ 3 h 12"/>
                  <a:gd name="T40" fmla="*/ 6 w 11"/>
                  <a:gd name="T41" fmla="*/ 3 h 12"/>
                  <a:gd name="T42" fmla="*/ 7 w 11"/>
                  <a:gd name="T43" fmla="*/ 2 h 12"/>
                  <a:gd name="T44" fmla="*/ 7 w 11"/>
                  <a:gd name="T45" fmla="*/ 2 h 12"/>
                  <a:gd name="T46" fmla="*/ 7 w 11"/>
                  <a:gd name="T47" fmla="*/ 2 h 12"/>
                  <a:gd name="T48" fmla="*/ 5 w 11"/>
                  <a:gd name="T4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 h="12">
                    <a:moveTo>
                      <a:pt x="7" y="2"/>
                    </a:moveTo>
                    <a:cubicBezTo>
                      <a:pt x="7" y="2"/>
                      <a:pt x="7" y="2"/>
                      <a:pt x="7" y="2"/>
                    </a:cubicBezTo>
                    <a:moveTo>
                      <a:pt x="5" y="0"/>
                    </a:moveTo>
                    <a:cubicBezTo>
                      <a:pt x="5" y="0"/>
                      <a:pt x="5" y="0"/>
                      <a:pt x="5" y="0"/>
                    </a:cubicBezTo>
                    <a:cubicBezTo>
                      <a:pt x="4" y="0"/>
                      <a:pt x="3" y="0"/>
                      <a:pt x="2" y="1"/>
                    </a:cubicBezTo>
                    <a:cubicBezTo>
                      <a:pt x="2" y="1"/>
                      <a:pt x="2" y="1"/>
                      <a:pt x="2" y="1"/>
                    </a:cubicBezTo>
                    <a:cubicBezTo>
                      <a:pt x="1" y="2"/>
                      <a:pt x="0" y="3"/>
                      <a:pt x="0" y="4"/>
                    </a:cubicBezTo>
                    <a:cubicBezTo>
                      <a:pt x="0" y="5"/>
                      <a:pt x="1" y="5"/>
                      <a:pt x="1" y="6"/>
                    </a:cubicBezTo>
                    <a:cubicBezTo>
                      <a:pt x="4" y="10"/>
                      <a:pt x="4" y="10"/>
                      <a:pt x="4" y="10"/>
                    </a:cubicBezTo>
                    <a:cubicBezTo>
                      <a:pt x="4" y="11"/>
                      <a:pt x="5" y="11"/>
                      <a:pt x="5" y="11"/>
                    </a:cubicBezTo>
                    <a:cubicBezTo>
                      <a:pt x="6" y="11"/>
                      <a:pt x="6" y="12"/>
                      <a:pt x="6" y="12"/>
                    </a:cubicBezTo>
                    <a:cubicBezTo>
                      <a:pt x="6" y="12"/>
                      <a:pt x="6" y="12"/>
                      <a:pt x="7" y="12"/>
                    </a:cubicBezTo>
                    <a:cubicBezTo>
                      <a:pt x="7" y="12"/>
                      <a:pt x="8" y="11"/>
                      <a:pt x="9" y="11"/>
                    </a:cubicBezTo>
                    <a:cubicBezTo>
                      <a:pt x="9" y="11"/>
                      <a:pt x="9" y="11"/>
                      <a:pt x="9" y="11"/>
                    </a:cubicBezTo>
                    <a:cubicBezTo>
                      <a:pt x="10" y="10"/>
                      <a:pt x="11" y="9"/>
                      <a:pt x="11" y="8"/>
                    </a:cubicBezTo>
                    <a:cubicBezTo>
                      <a:pt x="11" y="8"/>
                      <a:pt x="11" y="8"/>
                      <a:pt x="11" y="8"/>
                    </a:cubicBezTo>
                    <a:cubicBezTo>
                      <a:pt x="11" y="7"/>
                      <a:pt x="11" y="6"/>
                      <a:pt x="10" y="6"/>
                    </a:cubicBezTo>
                    <a:cubicBezTo>
                      <a:pt x="7" y="2"/>
                      <a:pt x="7" y="2"/>
                      <a:pt x="7" y="2"/>
                    </a:cubicBezTo>
                    <a:cubicBezTo>
                      <a:pt x="6" y="3"/>
                      <a:pt x="6" y="3"/>
                      <a:pt x="6" y="3"/>
                    </a:cubicBezTo>
                    <a:cubicBezTo>
                      <a:pt x="5" y="3"/>
                      <a:pt x="5" y="3"/>
                      <a:pt x="5" y="3"/>
                    </a:cubicBezTo>
                    <a:cubicBezTo>
                      <a:pt x="6" y="3"/>
                      <a:pt x="6" y="3"/>
                      <a:pt x="6" y="3"/>
                    </a:cubicBezTo>
                    <a:cubicBezTo>
                      <a:pt x="7" y="2"/>
                      <a:pt x="7" y="2"/>
                      <a:pt x="7" y="2"/>
                    </a:cubicBezTo>
                    <a:cubicBezTo>
                      <a:pt x="7" y="2"/>
                      <a:pt x="7" y="2"/>
                      <a:pt x="7" y="2"/>
                    </a:cubicBezTo>
                    <a:cubicBezTo>
                      <a:pt x="7" y="2"/>
                      <a:pt x="7" y="2"/>
                      <a:pt x="7" y="2"/>
                    </a:cubicBezTo>
                    <a:cubicBezTo>
                      <a:pt x="7" y="1"/>
                      <a:pt x="6" y="0"/>
                      <a:pt x="5"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4" name="Freeform 85"/>
              <p:cNvSpPr>
                <a:spLocks noEditPoints="1"/>
              </p:cNvSpPr>
              <p:nvPr/>
            </p:nvSpPr>
            <p:spPr bwMode="auto">
              <a:xfrm>
                <a:off x="8912226" y="1268413"/>
                <a:ext cx="28575" cy="30163"/>
              </a:xfrm>
              <a:custGeom>
                <a:avLst/>
                <a:gdLst>
                  <a:gd name="T0" fmla="*/ 4 w 10"/>
                  <a:gd name="T1" fmla="*/ 3 h 11"/>
                  <a:gd name="T2" fmla="*/ 5 w 10"/>
                  <a:gd name="T3" fmla="*/ 2 h 11"/>
                  <a:gd name="T4" fmla="*/ 4 w 10"/>
                  <a:gd name="T5" fmla="*/ 3 h 11"/>
                  <a:gd name="T6" fmla="*/ 4 w 10"/>
                  <a:gd name="T7" fmla="*/ 3 h 11"/>
                  <a:gd name="T8" fmla="*/ 4 w 10"/>
                  <a:gd name="T9" fmla="*/ 0 h 11"/>
                  <a:gd name="T10" fmla="*/ 4 w 10"/>
                  <a:gd name="T11" fmla="*/ 0 h 11"/>
                  <a:gd name="T12" fmla="*/ 4 w 10"/>
                  <a:gd name="T13" fmla="*/ 0 h 11"/>
                  <a:gd name="T14" fmla="*/ 2 w 10"/>
                  <a:gd name="T15" fmla="*/ 0 h 11"/>
                  <a:gd name="T16" fmla="*/ 2 w 10"/>
                  <a:gd name="T17" fmla="*/ 0 h 11"/>
                  <a:gd name="T18" fmla="*/ 0 w 10"/>
                  <a:gd name="T19" fmla="*/ 2 h 11"/>
                  <a:gd name="T20" fmla="*/ 0 w 10"/>
                  <a:gd name="T21" fmla="*/ 3 h 11"/>
                  <a:gd name="T22" fmla="*/ 0 w 10"/>
                  <a:gd name="T23" fmla="*/ 5 h 11"/>
                  <a:gd name="T24" fmla="*/ 3 w 10"/>
                  <a:gd name="T25" fmla="*/ 9 h 11"/>
                  <a:gd name="T26" fmla="*/ 6 w 10"/>
                  <a:gd name="T27" fmla="*/ 11 h 11"/>
                  <a:gd name="T28" fmla="*/ 6 w 10"/>
                  <a:gd name="T29" fmla="*/ 11 h 11"/>
                  <a:gd name="T30" fmla="*/ 8 w 10"/>
                  <a:gd name="T31" fmla="*/ 10 h 11"/>
                  <a:gd name="T32" fmla="*/ 8 w 10"/>
                  <a:gd name="T33" fmla="*/ 10 h 11"/>
                  <a:gd name="T34" fmla="*/ 10 w 10"/>
                  <a:gd name="T35" fmla="*/ 7 h 11"/>
                  <a:gd name="T36" fmla="*/ 10 w 10"/>
                  <a:gd name="T37" fmla="*/ 5 h 11"/>
                  <a:gd name="T38" fmla="*/ 7 w 10"/>
                  <a:gd name="T39" fmla="*/ 1 h 11"/>
                  <a:gd name="T40" fmla="*/ 7 w 10"/>
                  <a:gd name="T41" fmla="*/ 1 h 11"/>
                  <a:gd name="T42" fmla="*/ 4 w 10"/>
                  <a:gd name="T43"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 h="11">
                    <a:moveTo>
                      <a:pt x="4" y="3"/>
                    </a:moveTo>
                    <a:cubicBezTo>
                      <a:pt x="5" y="2"/>
                      <a:pt x="5" y="2"/>
                      <a:pt x="5" y="2"/>
                    </a:cubicBezTo>
                    <a:cubicBezTo>
                      <a:pt x="4" y="3"/>
                      <a:pt x="4" y="3"/>
                      <a:pt x="4" y="3"/>
                    </a:cubicBezTo>
                    <a:cubicBezTo>
                      <a:pt x="4" y="3"/>
                      <a:pt x="4" y="3"/>
                      <a:pt x="4" y="3"/>
                    </a:cubicBezTo>
                    <a:moveTo>
                      <a:pt x="4" y="0"/>
                    </a:moveTo>
                    <a:cubicBezTo>
                      <a:pt x="4" y="0"/>
                      <a:pt x="4" y="0"/>
                      <a:pt x="4" y="0"/>
                    </a:cubicBezTo>
                    <a:cubicBezTo>
                      <a:pt x="4" y="0"/>
                      <a:pt x="4" y="0"/>
                      <a:pt x="4" y="0"/>
                    </a:cubicBezTo>
                    <a:cubicBezTo>
                      <a:pt x="3" y="0"/>
                      <a:pt x="2" y="0"/>
                      <a:pt x="2" y="0"/>
                    </a:cubicBezTo>
                    <a:cubicBezTo>
                      <a:pt x="2" y="0"/>
                      <a:pt x="2" y="0"/>
                      <a:pt x="2" y="0"/>
                    </a:cubicBezTo>
                    <a:cubicBezTo>
                      <a:pt x="1" y="1"/>
                      <a:pt x="1" y="1"/>
                      <a:pt x="0" y="2"/>
                    </a:cubicBezTo>
                    <a:cubicBezTo>
                      <a:pt x="0" y="2"/>
                      <a:pt x="0" y="3"/>
                      <a:pt x="0" y="3"/>
                    </a:cubicBezTo>
                    <a:cubicBezTo>
                      <a:pt x="0" y="4"/>
                      <a:pt x="0" y="5"/>
                      <a:pt x="0" y="5"/>
                    </a:cubicBezTo>
                    <a:cubicBezTo>
                      <a:pt x="3" y="9"/>
                      <a:pt x="3" y="9"/>
                      <a:pt x="3" y="9"/>
                    </a:cubicBezTo>
                    <a:cubicBezTo>
                      <a:pt x="4" y="11"/>
                      <a:pt x="5" y="11"/>
                      <a:pt x="6" y="11"/>
                    </a:cubicBezTo>
                    <a:cubicBezTo>
                      <a:pt x="6" y="11"/>
                      <a:pt x="6" y="11"/>
                      <a:pt x="6" y="11"/>
                    </a:cubicBezTo>
                    <a:cubicBezTo>
                      <a:pt x="7" y="11"/>
                      <a:pt x="8" y="11"/>
                      <a:pt x="8" y="10"/>
                    </a:cubicBezTo>
                    <a:cubicBezTo>
                      <a:pt x="8" y="10"/>
                      <a:pt x="8" y="10"/>
                      <a:pt x="8" y="10"/>
                    </a:cubicBezTo>
                    <a:cubicBezTo>
                      <a:pt x="9" y="9"/>
                      <a:pt x="10" y="8"/>
                      <a:pt x="10" y="7"/>
                    </a:cubicBezTo>
                    <a:cubicBezTo>
                      <a:pt x="10" y="6"/>
                      <a:pt x="10" y="6"/>
                      <a:pt x="10" y="5"/>
                    </a:cubicBezTo>
                    <a:cubicBezTo>
                      <a:pt x="7" y="1"/>
                      <a:pt x="7" y="1"/>
                      <a:pt x="7" y="1"/>
                    </a:cubicBezTo>
                    <a:cubicBezTo>
                      <a:pt x="7" y="1"/>
                      <a:pt x="7" y="1"/>
                      <a:pt x="7" y="1"/>
                    </a:cubicBezTo>
                    <a:cubicBezTo>
                      <a:pt x="6" y="0"/>
                      <a:pt x="5" y="0"/>
                      <a:pt x="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224" name="组合 223"/>
            <p:cNvGrpSpPr/>
            <p:nvPr/>
          </p:nvGrpSpPr>
          <p:grpSpPr>
            <a:xfrm>
              <a:off x="10336421" y="3273425"/>
              <a:ext cx="604837" cy="693738"/>
              <a:chOff x="9248776" y="3146425"/>
              <a:chExt cx="604837" cy="693738"/>
            </a:xfrm>
          </p:grpSpPr>
          <p:sp>
            <p:nvSpPr>
              <p:cNvPr id="544" name="Freeform 86"/>
              <p:cNvSpPr>
                <a:spLocks noEditPoints="1"/>
              </p:cNvSpPr>
              <p:nvPr/>
            </p:nvSpPr>
            <p:spPr bwMode="auto">
              <a:xfrm>
                <a:off x="9780588" y="3290888"/>
                <a:ext cx="73025" cy="74613"/>
              </a:xfrm>
              <a:custGeom>
                <a:avLst/>
                <a:gdLst>
                  <a:gd name="T0" fmla="*/ 13 w 26"/>
                  <a:gd name="T1" fmla="*/ 4 h 27"/>
                  <a:gd name="T2" fmla="*/ 13 w 26"/>
                  <a:gd name="T3" fmla="*/ 4 h 27"/>
                  <a:gd name="T4" fmla="*/ 17 w 26"/>
                  <a:gd name="T5" fmla="*/ 0 h 27"/>
                  <a:gd name="T6" fmla="*/ 17 w 26"/>
                  <a:gd name="T7" fmla="*/ 0 h 27"/>
                  <a:gd name="T8" fmla="*/ 12 w 26"/>
                  <a:gd name="T9" fmla="*/ 1 h 27"/>
                  <a:gd name="T10" fmla="*/ 11 w 26"/>
                  <a:gd name="T11" fmla="*/ 1 h 27"/>
                  <a:gd name="T12" fmla="*/ 1 w 26"/>
                  <a:gd name="T13" fmla="*/ 6 h 27"/>
                  <a:gd name="T14" fmla="*/ 0 w 26"/>
                  <a:gd name="T15" fmla="*/ 6 h 27"/>
                  <a:gd name="T16" fmla="*/ 0 w 26"/>
                  <a:gd name="T17" fmla="*/ 10 h 27"/>
                  <a:gd name="T18" fmla="*/ 1 w 26"/>
                  <a:gd name="T19" fmla="*/ 10 h 27"/>
                  <a:gd name="T20" fmla="*/ 1 w 26"/>
                  <a:gd name="T21" fmla="*/ 10 h 27"/>
                  <a:gd name="T22" fmla="*/ 14 w 26"/>
                  <a:gd name="T23" fmla="*/ 4 h 27"/>
                  <a:gd name="T24" fmla="*/ 17 w 26"/>
                  <a:gd name="T25" fmla="*/ 4 h 27"/>
                  <a:gd name="T26" fmla="*/ 17 w 26"/>
                  <a:gd name="T27" fmla="*/ 4 h 27"/>
                  <a:gd name="T28" fmla="*/ 20 w 26"/>
                  <a:gd name="T29" fmla="*/ 5 h 27"/>
                  <a:gd name="T30" fmla="*/ 22 w 26"/>
                  <a:gd name="T31" fmla="*/ 9 h 27"/>
                  <a:gd name="T32" fmla="*/ 17 w 26"/>
                  <a:gd name="T33" fmla="*/ 19 h 27"/>
                  <a:gd name="T34" fmla="*/ 17 w 26"/>
                  <a:gd name="T35" fmla="*/ 21 h 27"/>
                  <a:gd name="T36" fmla="*/ 15 w 26"/>
                  <a:gd name="T37" fmla="*/ 26 h 27"/>
                  <a:gd name="T38" fmla="*/ 15 w 26"/>
                  <a:gd name="T39" fmla="*/ 27 h 27"/>
                  <a:gd name="T40" fmla="*/ 16 w 26"/>
                  <a:gd name="T41" fmla="*/ 26 h 27"/>
                  <a:gd name="T42" fmla="*/ 20 w 26"/>
                  <a:gd name="T43" fmla="*/ 21 h 27"/>
                  <a:gd name="T44" fmla="*/ 26 w 26"/>
                  <a:gd name="T45" fmla="*/ 9 h 27"/>
                  <a:gd name="T46" fmla="*/ 23 w 26"/>
                  <a:gd name="T47" fmla="*/ 2 h 27"/>
                  <a:gd name="T48" fmla="*/ 22 w 26"/>
                  <a:gd name="T49" fmla="*/ 1 h 27"/>
                  <a:gd name="T50" fmla="*/ 17 w 26"/>
                  <a:gd name="T51"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6" h="27">
                    <a:moveTo>
                      <a:pt x="13" y="4"/>
                    </a:moveTo>
                    <a:cubicBezTo>
                      <a:pt x="13" y="4"/>
                      <a:pt x="13" y="4"/>
                      <a:pt x="13" y="4"/>
                    </a:cubicBezTo>
                    <a:moveTo>
                      <a:pt x="17" y="0"/>
                    </a:moveTo>
                    <a:cubicBezTo>
                      <a:pt x="17" y="0"/>
                      <a:pt x="17" y="0"/>
                      <a:pt x="17" y="0"/>
                    </a:cubicBezTo>
                    <a:cubicBezTo>
                      <a:pt x="14" y="0"/>
                      <a:pt x="12" y="1"/>
                      <a:pt x="12" y="1"/>
                    </a:cubicBezTo>
                    <a:cubicBezTo>
                      <a:pt x="11" y="1"/>
                      <a:pt x="11" y="1"/>
                      <a:pt x="11" y="1"/>
                    </a:cubicBezTo>
                    <a:cubicBezTo>
                      <a:pt x="7" y="5"/>
                      <a:pt x="4" y="6"/>
                      <a:pt x="1" y="6"/>
                    </a:cubicBezTo>
                    <a:cubicBezTo>
                      <a:pt x="1" y="6"/>
                      <a:pt x="1" y="6"/>
                      <a:pt x="0" y="6"/>
                    </a:cubicBezTo>
                    <a:cubicBezTo>
                      <a:pt x="0" y="8"/>
                      <a:pt x="0" y="9"/>
                      <a:pt x="0" y="10"/>
                    </a:cubicBezTo>
                    <a:cubicBezTo>
                      <a:pt x="0" y="10"/>
                      <a:pt x="1" y="10"/>
                      <a:pt x="1" y="10"/>
                    </a:cubicBezTo>
                    <a:cubicBezTo>
                      <a:pt x="1" y="10"/>
                      <a:pt x="1" y="10"/>
                      <a:pt x="1" y="10"/>
                    </a:cubicBezTo>
                    <a:cubicBezTo>
                      <a:pt x="5" y="10"/>
                      <a:pt x="9" y="9"/>
                      <a:pt x="14" y="4"/>
                    </a:cubicBezTo>
                    <a:cubicBezTo>
                      <a:pt x="14" y="4"/>
                      <a:pt x="15" y="4"/>
                      <a:pt x="17" y="4"/>
                    </a:cubicBezTo>
                    <a:cubicBezTo>
                      <a:pt x="17" y="4"/>
                      <a:pt x="17" y="4"/>
                      <a:pt x="17" y="4"/>
                    </a:cubicBezTo>
                    <a:cubicBezTo>
                      <a:pt x="18" y="4"/>
                      <a:pt x="19" y="4"/>
                      <a:pt x="20" y="5"/>
                    </a:cubicBezTo>
                    <a:cubicBezTo>
                      <a:pt x="20" y="5"/>
                      <a:pt x="22" y="6"/>
                      <a:pt x="22" y="9"/>
                    </a:cubicBezTo>
                    <a:cubicBezTo>
                      <a:pt x="22" y="11"/>
                      <a:pt x="21" y="14"/>
                      <a:pt x="17" y="19"/>
                    </a:cubicBezTo>
                    <a:cubicBezTo>
                      <a:pt x="17" y="19"/>
                      <a:pt x="17" y="20"/>
                      <a:pt x="17" y="21"/>
                    </a:cubicBezTo>
                    <a:cubicBezTo>
                      <a:pt x="17" y="23"/>
                      <a:pt x="17" y="25"/>
                      <a:pt x="15" y="26"/>
                    </a:cubicBezTo>
                    <a:cubicBezTo>
                      <a:pt x="15" y="27"/>
                      <a:pt x="15" y="27"/>
                      <a:pt x="15" y="27"/>
                    </a:cubicBezTo>
                    <a:cubicBezTo>
                      <a:pt x="15" y="27"/>
                      <a:pt x="16" y="26"/>
                      <a:pt x="16" y="26"/>
                    </a:cubicBezTo>
                    <a:cubicBezTo>
                      <a:pt x="19" y="24"/>
                      <a:pt x="20" y="22"/>
                      <a:pt x="20" y="21"/>
                    </a:cubicBezTo>
                    <a:cubicBezTo>
                      <a:pt x="24" y="16"/>
                      <a:pt x="26" y="12"/>
                      <a:pt x="26" y="9"/>
                    </a:cubicBezTo>
                    <a:cubicBezTo>
                      <a:pt x="26" y="4"/>
                      <a:pt x="23" y="2"/>
                      <a:pt x="23" y="2"/>
                    </a:cubicBezTo>
                    <a:cubicBezTo>
                      <a:pt x="22" y="1"/>
                      <a:pt x="22" y="1"/>
                      <a:pt x="22" y="1"/>
                    </a:cubicBezTo>
                    <a:cubicBezTo>
                      <a:pt x="21" y="0"/>
                      <a:pt x="19" y="0"/>
                      <a:pt x="17"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5" name="Freeform 87"/>
              <p:cNvSpPr>
                <a:spLocks noEditPoints="1"/>
              </p:cNvSpPr>
              <p:nvPr/>
            </p:nvSpPr>
            <p:spPr bwMode="auto">
              <a:xfrm>
                <a:off x="9358313" y="3349625"/>
                <a:ext cx="330200" cy="198438"/>
              </a:xfrm>
              <a:custGeom>
                <a:avLst/>
                <a:gdLst>
                  <a:gd name="T0" fmla="*/ 0 w 118"/>
                  <a:gd name="T1" fmla="*/ 65 h 71"/>
                  <a:gd name="T2" fmla="*/ 3 w 118"/>
                  <a:gd name="T3" fmla="*/ 68 h 71"/>
                  <a:gd name="T4" fmla="*/ 3 w 118"/>
                  <a:gd name="T5" fmla="*/ 68 h 71"/>
                  <a:gd name="T6" fmla="*/ 0 w 118"/>
                  <a:gd name="T7" fmla="*/ 65 h 71"/>
                  <a:gd name="T8" fmla="*/ 0 w 118"/>
                  <a:gd name="T9" fmla="*/ 59 h 71"/>
                  <a:gd name="T10" fmla="*/ 0 w 118"/>
                  <a:gd name="T11" fmla="*/ 59 h 71"/>
                  <a:gd name="T12" fmla="*/ 3 w 118"/>
                  <a:gd name="T13" fmla="*/ 62 h 71"/>
                  <a:gd name="T14" fmla="*/ 0 w 118"/>
                  <a:gd name="T15" fmla="*/ 59 h 71"/>
                  <a:gd name="T16" fmla="*/ 81 w 118"/>
                  <a:gd name="T17" fmla="*/ 0 h 71"/>
                  <a:gd name="T18" fmla="*/ 81 w 118"/>
                  <a:gd name="T19" fmla="*/ 0 h 71"/>
                  <a:gd name="T20" fmla="*/ 72 w 118"/>
                  <a:gd name="T21" fmla="*/ 2 h 71"/>
                  <a:gd name="T22" fmla="*/ 71 w 118"/>
                  <a:gd name="T23" fmla="*/ 5 h 71"/>
                  <a:gd name="T24" fmla="*/ 71 w 118"/>
                  <a:gd name="T25" fmla="*/ 5 h 71"/>
                  <a:gd name="T26" fmla="*/ 71 w 118"/>
                  <a:gd name="T27" fmla="*/ 5 h 71"/>
                  <a:gd name="T28" fmla="*/ 71 w 118"/>
                  <a:gd name="T29" fmla="*/ 5 h 71"/>
                  <a:gd name="T30" fmla="*/ 69 w 118"/>
                  <a:gd name="T31" fmla="*/ 7 h 71"/>
                  <a:gd name="T32" fmla="*/ 69 w 118"/>
                  <a:gd name="T33" fmla="*/ 8 h 71"/>
                  <a:gd name="T34" fmla="*/ 68 w 118"/>
                  <a:gd name="T35" fmla="*/ 9 h 71"/>
                  <a:gd name="T36" fmla="*/ 68 w 118"/>
                  <a:gd name="T37" fmla="*/ 9 h 71"/>
                  <a:gd name="T38" fmla="*/ 48 w 118"/>
                  <a:gd name="T39" fmla="*/ 28 h 71"/>
                  <a:gd name="T40" fmla="*/ 49 w 118"/>
                  <a:gd name="T41" fmla="*/ 29 h 71"/>
                  <a:gd name="T42" fmla="*/ 48 w 118"/>
                  <a:gd name="T43" fmla="*/ 30 h 71"/>
                  <a:gd name="T44" fmla="*/ 9 w 118"/>
                  <a:gd name="T45" fmla="*/ 71 h 71"/>
                  <a:gd name="T46" fmla="*/ 7 w 118"/>
                  <a:gd name="T47" fmla="*/ 71 h 71"/>
                  <a:gd name="T48" fmla="*/ 7 w 118"/>
                  <a:gd name="T49" fmla="*/ 71 h 71"/>
                  <a:gd name="T50" fmla="*/ 6 w 118"/>
                  <a:gd name="T51" fmla="*/ 71 h 71"/>
                  <a:gd name="T52" fmla="*/ 6 w 118"/>
                  <a:gd name="T53" fmla="*/ 71 h 71"/>
                  <a:gd name="T54" fmla="*/ 7 w 118"/>
                  <a:gd name="T55" fmla="*/ 71 h 71"/>
                  <a:gd name="T56" fmla="*/ 7 w 118"/>
                  <a:gd name="T57" fmla="*/ 71 h 71"/>
                  <a:gd name="T58" fmla="*/ 8 w 118"/>
                  <a:gd name="T59" fmla="*/ 71 h 71"/>
                  <a:gd name="T60" fmla="*/ 65 w 118"/>
                  <a:gd name="T61" fmla="*/ 13 h 71"/>
                  <a:gd name="T62" fmla="*/ 65 w 118"/>
                  <a:gd name="T63" fmla="*/ 13 h 71"/>
                  <a:gd name="T64" fmla="*/ 65 w 118"/>
                  <a:gd name="T65" fmla="*/ 13 h 71"/>
                  <a:gd name="T66" fmla="*/ 71 w 118"/>
                  <a:gd name="T67" fmla="*/ 8 h 71"/>
                  <a:gd name="T68" fmla="*/ 80 w 118"/>
                  <a:gd name="T69" fmla="*/ 4 h 71"/>
                  <a:gd name="T70" fmla="*/ 81 w 118"/>
                  <a:gd name="T71" fmla="*/ 4 h 71"/>
                  <a:gd name="T72" fmla="*/ 85 w 118"/>
                  <a:gd name="T73" fmla="*/ 6 h 71"/>
                  <a:gd name="T74" fmla="*/ 95 w 118"/>
                  <a:gd name="T75" fmla="*/ 14 h 71"/>
                  <a:gd name="T76" fmla="*/ 117 w 118"/>
                  <a:gd name="T77" fmla="*/ 25 h 71"/>
                  <a:gd name="T78" fmla="*/ 118 w 118"/>
                  <a:gd name="T79" fmla="*/ 23 h 71"/>
                  <a:gd name="T80" fmla="*/ 99 w 118"/>
                  <a:gd name="T81" fmla="*/ 14 h 71"/>
                  <a:gd name="T82" fmla="*/ 86 w 118"/>
                  <a:gd name="T83" fmla="*/ 4 h 71"/>
                  <a:gd name="T84" fmla="*/ 86 w 118"/>
                  <a:gd name="T85" fmla="*/ 4 h 71"/>
                  <a:gd name="T86" fmla="*/ 84 w 118"/>
                  <a:gd name="T87" fmla="*/ 1 h 71"/>
                  <a:gd name="T88" fmla="*/ 81 w 118"/>
                  <a:gd name="T89"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18" h="71">
                    <a:moveTo>
                      <a:pt x="0" y="65"/>
                    </a:moveTo>
                    <a:cubicBezTo>
                      <a:pt x="3" y="68"/>
                      <a:pt x="3" y="68"/>
                      <a:pt x="3" y="68"/>
                    </a:cubicBezTo>
                    <a:cubicBezTo>
                      <a:pt x="3" y="68"/>
                      <a:pt x="3" y="68"/>
                      <a:pt x="3" y="68"/>
                    </a:cubicBezTo>
                    <a:cubicBezTo>
                      <a:pt x="0" y="65"/>
                      <a:pt x="0" y="65"/>
                      <a:pt x="0" y="65"/>
                    </a:cubicBezTo>
                    <a:moveTo>
                      <a:pt x="0" y="59"/>
                    </a:moveTo>
                    <a:cubicBezTo>
                      <a:pt x="0" y="59"/>
                      <a:pt x="0" y="59"/>
                      <a:pt x="0" y="59"/>
                    </a:cubicBezTo>
                    <a:cubicBezTo>
                      <a:pt x="3" y="62"/>
                      <a:pt x="3" y="62"/>
                      <a:pt x="3" y="62"/>
                    </a:cubicBezTo>
                    <a:cubicBezTo>
                      <a:pt x="0" y="59"/>
                      <a:pt x="0" y="59"/>
                      <a:pt x="0" y="59"/>
                    </a:cubicBezTo>
                    <a:moveTo>
                      <a:pt x="81" y="0"/>
                    </a:moveTo>
                    <a:cubicBezTo>
                      <a:pt x="81" y="0"/>
                      <a:pt x="81" y="0"/>
                      <a:pt x="81" y="0"/>
                    </a:cubicBezTo>
                    <a:cubicBezTo>
                      <a:pt x="78" y="0"/>
                      <a:pt x="75" y="1"/>
                      <a:pt x="72" y="2"/>
                    </a:cubicBezTo>
                    <a:cubicBezTo>
                      <a:pt x="72" y="3"/>
                      <a:pt x="72" y="4"/>
                      <a:pt x="71" y="5"/>
                    </a:cubicBezTo>
                    <a:cubicBezTo>
                      <a:pt x="71" y="5"/>
                      <a:pt x="71" y="5"/>
                      <a:pt x="71" y="5"/>
                    </a:cubicBezTo>
                    <a:cubicBezTo>
                      <a:pt x="71" y="5"/>
                      <a:pt x="71" y="5"/>
                      <a:pt x="71" y="5"/>
                    </a:cubicBezTo>
                    <a:cubicBezTo>
                      <a:pt x="71" y="5"/>
                      <a:pt x="71" y="5"/>
                      <a:pt x="71" y="5"/>
                    </a:cubicBezTo>
                    <a:cubicBezTo>
                      <a:pt x="69" y="7"/>
                      <a:pt x="69" y="7"/>
                      <a:pt x="69" y="7"/>
                    </a:cubicBezTo>
                    <a:cubicBezTo>
                      <a:pt x="69" y="7"/>
                      <a:pt x="69" y="8"/>
                      <a:pt x="69" y="8"/>
                    </a:cubicBezTo>
                    <a:cubicBezTo>
                      <a:pt x="68" y="9"/>
                      <a:pt x="68" y="9"/>
                      <a:pt x="68" y="9"/>
                    </a:cubicBezTo>
                    <a:cubicBezTo>
                      <a:pt x="68" y="9"/>
                      <a:pt x="68" y="9"/>
                      <a:pt x="68" y="9"/>
                    </a:cubicBezTo>
                    <a:cubicBezTo>
                      <a:pt x="48" y="28"/>
                      <a:pt x="48" y="28"/>
                      <a:pt x="48" y="28"/>
                    </a:cubicBezTo>
                    <a:cubicBezTo>
                      <a:pt x="48" y="28"/>
                      <a:pt x="49" y="29"/>
                      <a:pt x="49" y="29"/>
                    </a:cubicBezTo>
                    <a:cubicBezTo>
                      <a:pt x="49" y="29"/>
                      <a:pt x="48" y="30"/>
                      <a:pt x="48" y="30"/>
                    </a:cubicBezTo>
                    <a:cubicBezTo>
                      <a:pt x="9" y="71"/>
                      <a:pt x="9" y="71"/>
                      <a:pt x="9" y="71"/>
                    </a:cubicBezTo>
                    <a:cubicBezTo>
                      <a:pt x="8" y="71"/>
                      <a:pt x="8" y="71"/>
                      <a:pt x="7" y="71"/>
                    </a:cubicBezTo>
                    <a:cubicBezTo>
                      <a:pt x="7" y="71"/>
                      <a:pt x="7" y="71"/>
                      <a:pt x="7" y="71"/>
                    </a:cubicBezTo>
                    <a:cubicBezTo>
                      <a:pt x="7" y="71"/>
                      <a:pt x="6" y="71"/>
                      <a:pt x="6" y="71"/>
                    </a:cubicBezTo>
                    <a:cubicBezTo>
                      <a:pt x="6" y="71"/>
                      <a:pt x="6" y="71"/>
                      <a:pt x="6" y="71"/>
                    </a:cubicBezTo>
                    <a:cubicBezTo>
                      <a:pt x="6" y="71"/>
                      <a:pt x="7" y="71"/>
                      <a:pt x="7" y="71"/>
                    </a:cubicBezTo>
                    <a:cubicBezTo>
                      <a:pt x="7" y="71"/>
                      <a:pt x="7" y="71"/>
                      <a:pt x="7" y="71"/>
                    </a:cubicBezTo>
                    <a:cubicBezTo>
                      <a:pt x="7" y="71"/>
                      <a:pt x="8" y="71"/>
                      <a:pt x="8" y="71"/>
                    </a:cubicBezTo>
                    <a:cubicBezTo>
                      <a:pt x="65" y="13"/>
                      <a:pt x="65" y="13"/>
                      <a:pt x="65" y="13"/>
                    </a:cubicBezTo>
                    <a:cubicBezTo>
                      <a:pt x="65" y="13"/>
                      <a:pt x="65" y="13"/>
                      <a:pt x="65" y="13"/>
                    </a:cubicBezTo>
                    <a:cubicBezTo>
                      <a:pt x="65" y="13"/>
                      <a:pt x="65" y="13"/>
                      <a:pt x="65" y="13"/>
                    </a:cubicBezTo>
                    <a:cubicBezTo>
                      <a:pt x="66" y="13"/>
                      <a:pt x="68" y="10"/>
                      <a:pt x="71" y="8"/>
                    </a:cubicBezTo>
                    <a:cubicBezTo>
                      <a:pt x="74" y="6"/>
                      <a:pt x="78" y="4"/>
                      <a:pt x="80" y="4"/>
                    </a:cubicBezTo>
                    <a:cubicBezTo>
                      <a:pt x="81" y="4"/>
                      <a:pt x="81" y="4"/>
                      <a:pt x="81" y="4"/>
                    </a:cubicBezTo>
                    <a:cubicBezTo>
                      <a:pt x="82" y="4"/>
                      <a:pt x="84" y="4"/>
                      <a:pt x="85" y="6"/>
                    </a:cubicBezTo>
                    <a:cubicBezTo>
                      <a:pt x="86" y="6"/>
                      <a:pt x="89" y="10"/>
                      <a:pt x="95" y="14"/>
                    </a:cubicBezTo>
                    <a:cubicBezTo>
                      <a:pt x="101" y="19"/>
                      <a:pt x="109" y="23"/>
                      <a:pt x="117" y="25"/>
                    </a:cubicBezTo>
                    <a:cubicBezTo>
                      <a:pt x="117" y="24"/>
                      <a:pt x="117" y="23"/>
                      <a:pt x="118" y="23"/>
                    </a:cubicBezTo>
                    <a:cubicBezTo>
                      <a:pt x="110" y="21"/>
                      <a:pt x="104" y="18"/>
                      <a:pt x="99" y="14"/>
                    </a:cubicBezTo>
                    <a:cubicBezTo>
                      <a:pt x="91" y="10"/>
                      <a:pt x="87" y="5"/>
                      <a:pt x="86" y="4"/>
                    </a:cubicBezTo>
                    <a:cubicBezTo>
                      <a:pt x="86" y="4"/>
                      <a:pt x="86" y="4"/>
                      <a:pt x="86" y="4"/>
                    </a:cubicBezTo>
                    <a:cubicBezTo>
                      <a:pt x="85" y="3"/>
                      <a:pt x="85" y="2"/>
                      <a:pt x="84" y="1"/>
                    </a:cubicBezTo>
                    <a:cubicBezTo>
                      <a:pt x="83" y="0"/>
                      <a:pt x="82" y="0"/>
                      <a:pt x="81"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6" name="Freeform 88"/>
              <p:cNvSpPr>
                <a:spLocks noEditPoints="1"/>
              </p:cNvSpPr>
              <p:nvPr/>
            </p:nvSpPr>
            <p:spPr bwMode="auto">
              <a:xfrm>
                <a:off x="9445626" y="3230563"/>
                <a:ext cx="212725" cy="160338"/>
              </a:xfrm>
              <a:custGeom>
                <a:avLst/>
                <a:gdLst>
                  <a:gd name="T0" fmla="*/ 76 w 76"/>
                  <a:gd name="T1" fmla="*/ 2 h 57"/>
                  <a:gd name="T2" fmla="*/ 75 w 76"/>
                  <a:gd name="T3" fmla="*/ 3 h 57"/>
                  <a:gd name="T4" fmla="*/ 75 w 76"/>
                  <a:gd name="T5" fmla="*/ 3 h 57"/>
                  <a:gd name="T6" fmla="*/ 76 w 76"/>
                  <a:gd name="T7" fmla="*/ 2 h 57"/>
                  <a:gd name="T8" fmla="*/ 72 w 76"/>
                  <a:gd name="T9" fmla="*/ 0 h 57"/>
                  <a:gd name="T10" fmla="*/ 0 w 76"/>
                  <a:gd name="T11" fmla="*/ 56 h 57"/>
                  <a:gd name="T12" fmla="*/ 1 w 76"/>
                  <a:gd name="T13" fmla="*/ 55 h 57"/>
                  <a:gd name="T14" fmla="*/ 3 w 76"/>
                  <a:gd name="T15" fmla="*/ 56 h 57"/>
                  <a:gd name="T16" fmla="*/ 4 w 76"/>
                  <a:gd name="T17" fmla="*/ 57 h 57"/>
                  <a:gd name="T18" fmla="*/ 69 w 76"/>
                  <a:gd name="T19" fmla="*/ 6 h 57"/>
                  <a:gd name="T20" fmla="*/ 72 w 76"/>
                  <a:gd name="T21" fmla="*/ 1 h 57"/>
                  <a:gd name="T22" fmla="*/ 72 w 76"/>
                  <a:gd name="T23" fmla="*/ 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6" h="57">
                    <a:moveTo>
                      <a:pt x="76" y="2"/>
                    </a:moveTo>
                    <a:cubicBezTo>
                      <a:pt x="76" y="2"/>
                      <a:pt x="75" y="2"/>
                      <a:pt x="75" y="3"/>
                    </a:cubicBezTo>
                    <a:cubicBezTo>
                      <a:pt x="75" y="3"/>
                      <a:pt x="75" y="3"/>
                      <a:pt x="75" y="3"/>
                    </a:cubicBezTo>
                    <a:cubicBezTo>
                      <a:pt x="75" y="3"/>
                      <a:pt x="76" y="2"/>
                      <a:pt x="76" y="2"/>
                    </a:cubicBezTo>
                    <a:moveTo>
                      <a:pt x="72" y="0"/>
                    </a:moveTo>
                    <a:cubicBezTo>
                      <a:pt x="61" y="6"/>
                      <a:pt x="33" y="21"/>
                      <a:pt x="0" y="56"/>
                    </a:cubicBezTo>
                    <a:cubicBezTo>
                      <a:pt x="1" y="55"/>
                      <a:pt x="1" y="55"/>
                      <a:pt x="1" y="55"/>
                    </a:cubicBezTo>
                    <a:cubicBezTo>
                      <a:pt x="2" y="55"/>
                      <a:pt x="2" y="55"/>
                      <a:pt x="3" y="56"/>
                    </a:cubicBezTo>
                    <a:cubicBezTo>
                      <a:pt x="4" y="57"/>
                      <a:pt x="4" y="57"/>
                      <a:pt x="4" y="57"/>
                    </a:cubicBezTo>
                    <a:cubicBezTo>
                      <a:pt x="32" y="28"/>
                      <a:pt x="56" y="13"/>
                      <a:pt x="69" y="6"/>
                    </a:cubicBezTo>
                    <a:cubicBezTo>
                      <a:pt x="70" y="4"/>
                      <a:pt x="71" y="2"/>
                      <a:pt x="72" y="1"/>
                    </a:cubicBezTo>
                    <a:cubicBezTo>
                      <a:pt x="72" y="0"/>
                      <a:pt x="72" y="0"/>
                      <a:pt x="72"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7" name="Freeform 89"/>
              <p:cNvSpPr>
                <a:spLocks noEditPoints="1"/>
              </p:cNvSpPr>
              <p:nvPr/>
            </p:nvSpPr>
            <p:spPr bwMode="auto">
              <a:xfrm>
                <a:off x="9593263" y="3321050"/>
                <a:ext cx="106363" cy="92075"/>
              </a:xfrm>
              <a:custGeom>
                <a:avLst/>
                <a:gdLst>
                  <a:gd name="T0" fmla="*/ 38 w 38"/>
                  <a:gd name="T1" fmla="*/ 31 h 33"/>
                  <a:gd name="T2" fmla="*/ 38 w 38"/>
                  <a:gd name="T3" fmla="*/ 31 h 33"/>
                  <a:gd name="T4" fmla="*/ 38 w 38"/>
                  <a:gd name="T5" fmla="*/ 31 h 33"/>
                  <a:gd name="T6" fmla="*/ 8 w 38"/>
                  <a:gd name="T7" fmla="*/ 0 h 33"/>
                  <a:gd name="T8" fmla="*/ 8 w 38"/>
                  <a:gd name="T9" fmla="*/ 0 h 33"/>
                  <a:gd name="T10" fmla="*/ 3 w 38"/>
                  <a:gd name="T11" fmla="*/ 2 h 33"/>
                  <a:gd name="T12" fmla="*/ 0 w 38"/>
                  <a:gd name="T13" fmla="*/ 9 h 33"/>
                  <a:gd name="T14" fmla="*/ 0 w 38"/>
                  <a:gd name="T15" fmla="*/ 11 h 33"/>
                  <a:gd name="T16" fmla="*/ 2 w 38"/>
                  <a:gd name="T17" fmla="*/ 14 h 33"/>
                  <a:gd name="T18" fmla="*/ 2 w 38"/>
                  <a:gd name="T19" fmla="*/ 14 h 33"/>
                  <a:gd name="T20" fmla="*/ 15 w 38"/>
                  <a:gd name="T21" fmla="*/ 24 h 33"/>
                  <a:gd name="T22" fmla="*/ 34 w 38"/>
                  <a:gd name="T23" fmla="*/ 33 h 33"/>
                  <a:gd name="T24" fmla="*/ 34 w 38"/>
                  <a:gd name="T25" fmla="*/ 30 h 33"/>
                  <a:gd name="T26" fmla="*/ 34 w 38"/>
                  <a:gd name="T27" fmla="*/ 29 h 33"/>
                  <a:gd name="T28" fmla="*/ 17 w 38"/>
                  <a:gd name="T29" fmla="*/ 21 h 33"/>
                  <a:gd name="T30" fmla="*/ 5 w 38"/>
                  <a:gd name="T31" fmla="*/ 12 h 33"/>
                  <a:gd name="T32" fmla="*/ 5 w 38"/>
                  <a:gd name="T33" fmla="*/ 12 h 33"/>
                  <a:gd name="T34" fmla="*/ 4 w 38"/>
                  <a:gd name="T35" fmla="*/ 9 h 33"/>
                  <a:gd name="T36" fmla="*/ 5 w 38"/>
                  <a:gd name="T37" fmla="*/ 5 h 33"/>
                  <a:gd name="T38" fmla="*/ 8 w 38"/>
                  <a:gd name="T39" fmla="*/ 4 h 33"/>
                  <a:gd name="T40" fmla="*/ 11 w 38"/>
                  <a:gd name="T41" fmla="*/ 6 h 33"/>
                  <a:gd name="T42" fmla="*/ 12 w 38"/>
                  <a:gd name="T43" fmla="*/ 6 h 33"/>
                  <a:gd name="T44" fmla="*/ 31 w 38"/>
                  <a:gd name="T45" fmla="*/ 18 h 33"/>
                  <a:gd name="T46" fmla="*/ 29 w 38"/>
                  <a:gd name="T47" fmla="*/ 16 h 33"/>
                  <a:gd name="T48" fmla="*/ 25 w 38"/>
                  <a:gd name="T49" fmla="*/ 11 h 33"/>
                  <a:gd name="T50" fmla="*/ 14 w 38"/>
                  <a:gd name="T51" fmla="*/ 3 h 33"/>
                  <a:gd name="T52" fmla="*/ 14 w 38"/>
                  <a:gd name="T53" fmla="*/ 3 h 33"/>
                  <a:gd name="T54" fmla="*/ 14 w 38"/>
                  <a:gd name="T55" fmla="*/ 3 h 33"/>
                  <a:gd name="T56" fmla="*/ 14 w 38"/>
                  <a:gd name="T57" fmla="*/ 3 h 33"/>
                  <a:gd name="T58" fmla="*/ 14 w 38"/>
                  <a:gd name="T59" fmla="*/ 3 h 33"/>
                  <a:gd name="T60" fmla="*/ 8 w 38"/>
                  <a:gd name="T61"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8" h="33">
                    <a:moveTo>
                      <a:pt x="38" y="31"/>
                    </a:moveTo>
                    <a:cubicBezTo>
                      <a:pt x="38" y="31"/>
                      <a:pt x="38" y="31"/>
                      <a:pt x="38" y="31"/>
                    </a:cubicBezTo>
                    <a:cubicBezTo>
                      <a:pt x="38" y="31"/>
                      <a:pt x="38" y="31"/>
                      <a:pt x="38" y="31"/>
                    </a:cubicBezTo>
                    <a:moveTo>
                      <a:pt x="8" y="0"/>
                    </a:moveTo>
                    <a:cubicBezTo>
                      <a:pt x="8" y="0"/>
                      <a:pt x="8" y="0"/>
                      <a:pt x="8" y="0"/>
                    </a:cubicBezTo>
                    <a:cubicBezTo>
                      <a:pt x="6" y="0"/>
                      <a:pt x="4" y="1"/>
                      <a:pt x="3" y="2"/>
                    </a:cubicBezTo>
                    <a:cubicBezTo>
                      <a:pt x="1" y="4"/>
                      <a:pt x="0" y="6"/>
                      <a:pt x="0" y="9"/>
                    </a:cubicBezTo>
                    <a:cubicBezTo>
                      <a:pt x="0" y="9"/>
                      <a:pt x="0" y="10"/>
                      <a:pt x="0" y="11"/>
                    </a:cubicBezTo>
                    <a:cubicBezTo>
                      <a:pt x="1" y="12"/>
                      <a:pt x="1" y="13"/>
                      <a:pt x="2" y="14"/>
                    </a:cubicBezTo>
                    <a:cubicBezTo>
                      <a:pt x="2" y="14"/>
                      <a:pt x="2" y="14"/>
                      <a:pt x="2" y="14"/>
                    </a:cubicBezTo>
                    <a:cubicBezTo>
                      <a:pt x="3" y="15"/>
                      <a:pt x="7" y="20"/>
                      <a:pt x="15" y="24"/>
                    </a:cubicBezTo>
                    <a:cubicBezTo>
                      <a:pt x="20" y="28"/>
                      <a:pt x="26" y="31"/>
                      <a:pt x="34" y="33"/>
                    </a:cubicBezTo>
                    <a:cubicBezTo>
                      <a:pt x="34" y="32"/>
                      <a:pt x="34" y="31"/>
                      <a:pt x="34" y="30"/>
                    </a:cubicBezTo>
                    <a:cubicBezTo>
                      <a:pt x="34" y="30"/>
                      <a:pt x="34" y="29"/>
                      <a:pt x="34" y="29"/>
                    </a:cubicBezTo>
                    <a:cubicBezTo>
                      <a:pt x="27" y="27"/>
                      <a:pt x="21" y="24"/>
                      <a:pt x="17" y="21"/>
                    </a:cubicBezTo>
                    <a:cubicBezTo>
                      <a:pt x="10" y="17"/>
                      <a:pt x="5" y="12"/>
                      <a:pt x="5" y="12"/>
                    </a:cubicBezTo>
                    <a:cubicBezTo>
                      <a:pt x="5" y="12"/>
                      <a:pt x="5" y="12"/>
                      <a:pt x="5" y="12"/>
                    </a:cubicBezTo>
                    <a:cubicBezTo>
                      <a:pt x="4" y="11"/>
                      <a:pt x="4" y="10"/>
                      <a:pt x="4" y="9"/>
                    </a:cubicBezTo>
                    <a:cubicBezTo>
                      <a:pt x="4" y="7"/>
                      <a:pt x="4" y="6"/>
                      <a:pt x="5" y="5"/>
                    </a:cubicBezTo>
                    <a:cubicBezTo>
                      <a:pt x="6" y="5"/>
                      <a:pt x="7" y="4"/>
                      <a:pt x="8" y="4"/>
                    </a:cubicBezTo>
                    <a:cubicBezTo>
                      <a:pt x="9" y="4"/>
                      <a:pt x="11" y="5"/>
                      <a:pt x="11" y="6"/>
                    </a:cubicBezTo>
                    <a:cubicBezTo>
                      <a:pt x="12" y="6"/>
                      <a:pt x="12" y="6"/>
                      <a:pt x="12" y="6"/>
                    </a:cubicBezTo>
                    <a:cubicBezTo>
                      <a:pt x="12" y="6"/>
                      <a:pt x="19" y="14"/>
                      <a:pt x="31" y="18"/>
                    </a:cubicBezTo>
                    <a:cubicBezTo>
                      <a:pt x="30" y="17"/>
                      <a:pt x="29" y="17"/>
                      <a:pt x="29" y="16"/>
                    </a:cubicBezTo>
                    <a:cubicBezTo>
                      <a:pt x="27" y="14"/>
                      <a:pt x="26" y="13"/>
                      <a:pt x="25" y="11"/>
                    </a:cubicBezTo>
                    <a:cubicBezTo>
                      <a:pt x="19" y="7"/>
                      <a:pt x="15" y="3"/>
                      <a:pt x="14" y="3"/>
                    </a:cubicBezTo>
                    <a:cubicBezTo>
                      <a:pt x="14" y="3"/>
                      <a:pt x="14" y="3"/>
                      <a:pt x="14" y="3"/>
                    </a:cubicBezTo>
                    <a:cubicBezTo>
                      <a:pt x="14" y="3"/>
                      <a:pt x="14" y="3"/>
                      <a:pt x="14" y="3"/>
                    </a:cubicBezTo>
                    <a:cubicBezTo>
                      <a:pt x="14" y="3"/>
                      <a:pt x="14" y="3"/>
                      <a:pt x="14" y="3"/>
                    </a:cubicBezTo>
                    <a:cubicBezTo>
                      <a:pt x="14" y="3"/>
                      <a:pt x="14" y="3"/>
                      <a:pt x="14" y="3"/>
                    </a:cubicBezTo>
                    <a:cubicBezTo>
                      <a:pt x="13" y="1"/>
                      <a:pt x="11" y="0"/>
                      <a:pt x="8"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8" name="Freeform 90"/>
              <p:cNvSpPr/>
              <p:nvPr/>
            </p:nvSpPr>
            <p:spPr bwMode="auto">
              <a:xfrm>
                <a:off x="9766301" y="3324225"/>
                <a:ext cx="61913" cy="84138"/>
              </a:xfrm>
              <a:custGeom>
                <a:avLst/>
                <a:gdLst>
                  <a:gd name="T0" fmla="*/ 14 w 22"/>
                  <a:gd name="T1" fmla="*/ 0 h 30"/>
                  <a:gd name="T2" fmla="*/ 14 w 22"/>
                  <a:gd name="T3" fmla="*/ 0 h 30"/>
                  <a:gd name="T4" fmla="*/ 8 w 22"/>
                  <a:gd name="T5" fmla="*/ 3 h 30"/>
                  <a:gd name="T6" fmla="*/ 4 w 22"/>
                  <a:gd name="T7" fmla="*/ 7 h 30"/>
                  <a:gd name="T8" fmla="*/ 3 w 22"/>
                  <a:gd name="T9" fmla="*/ 13 h 30"/>
                  <a:gd name="T10" fmla="*/ 11 w 22"/>
                  <a:gd name="T11" fmla="*/ 6 h 30"/>
                  <a:gd name="T12" fmla="*/ 14 w 22"/>
                  <a:gd name="T13" fmla="*/ 4 h 30"/>
                  <a:gd name="T14" fmla="*/ 17 w 22"/>
                  <a:gd name="T15" fmla="*/ 6 h 30"/>
                  <a:gd name="T16" fmla="*/ 18 w 22"/>
                  <a:gd name="T17" fmla="*/ 9 h 30"/>
                  <a:gd name="T18" fmla="*/ 17 w 22"/>
                  <a:gd name="T19" fmla="*/ 12 h 30"/>
                  <a:gd name="T20" fmla="*/ 1 w 22"/>
                  <a:gd name="T21" fmla="*/ 25 h 30"/>
                  <a:gd name="T22" fmla="*/ 0 w 22"/>
                  <a:gd name="T23" fmla="*/ 30 h 30"/>
                  <a:gd name="T24" fmla="*/ 20 w 22"/>
                  <a:gd name="T25" fmla="*/ 15 h 30"/>
                  <a:gd name="T26" fmla="*/ 20 w 22"/>
                  <a:gd name="T27" fmla="*/ 14 h 30"/>
                  <a:gd name="T28" fmla="*/ 22 w 22"/>
                  <a:gd name="T29" fmla="*/ 9 h 30"/>
                  <a:gd name="T30" fmla="*/ 22 w 22"/>
                  <a:gd name="T31" fmla="*/ 7 h 30"/>
                  <a:gd name="T32" fmla="*/ 20 w 22"/>
                  <a:gd name="T33" fmla="*/ 3 h 30"/>
                  <a:gd name="T34" fmla="*/ 14 w 22"/>
                  <a:gd name="T35"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2" h="30">
                    <a:moveTo>
                      <a:pt x="14" y="0"/>
                    </a:moveTo>
                    <a:cubicBezTo>
                      <a:pt x="14" y="0"/>
                      <a:pt x="14" y="0"/>
                      <a:pt x="14" y="0"/>
                    </a:cubicBezTo>
                    <a:cubicBezTo>
                      <a:pt x="12" y="0"/>
                      <a:pt x="10" y="1"/>
                      <a:pt x="8" y="3"/>
                    </a:cubicBezTo>
                    <a:cubicBezTo>
                      <a:pt x="6" y="5"/>
                      <a:pt x="5" y="6"/>
                      <a:pt x="4" y="7"/>
                    </a:cubicBezTo>
                    <a:cubicBezTo>
                      <a:pt x="3" y="9"/>
                      <a:pt x="3" y="11"/>
                      <a:pt x="3" y="13"/>
                    </a:cubicBezTo>
                    <a:cubicBezTo>
                      <a:pt x="6" y="11"/>
                      <a:pt x="8" y="9"/>
                      <a:pt x="11" y="6"/>
                    </a:cubicBezTo>
                    <a:cubicBezTo>
                      <a:pt x="12" y="5"/>
                      <a:pt x="13" y="4"/>
                      <a:pt x="14" y="4"/>
                    </a:cubicBezTo>
                    <a:cubicBezTo>
                      <a:pt x="15" y="4"/>
                      <a:pt x="16" y="5"/>
                      <a:pt x="17" y="6"/>
                    </a:cubicBezTo>
                    <a:cubicBezTo>
                      <a:pt x="18" y="6"/>
                      <a:pt x="18" y="8"/>
                      <a:pt x="18" y="9"/>
                    </a:cubicBezTo>
                    <a:cubicBezTo>
                      <a:pt x="18" y="10"/>
                      <a:pt x="18" y="11"/>
                      <a:pt x="17" y="12"/>
                    </a:cubicBezTo>
                    <a:cubicBezTo>
                      <a:pt x="12" y="18"/>
                      <a:pt x="7" y="22"/>
                      <a:pt x="1" y="25"/>
                    </a:cubicBezTo>
                    <a:cubicBezTo>
                      <a:pt x="0" y="26"/>
                      <a:pt x="0" y="28"/>
                      <a:pt x="0" y="30"/>
                    </a:cubicBezTo>
                    <a:cubicBezTo>
                      <a:pt x="7" y="27"/>
                      <a:pt x="14" y="22"/>
                      <a:pt x="20" y="15"/>
                    </a:cubicBezTo>
                    <a:cubicBezTo>
                      <a:pt x="20" y="15"/>
                      <a:pt x="20" y="15"/>
                      <a:pt x="20" y="14"/>
                    </a:cubicBezTo>
                    <a:cubicBezTo>
                      <a:pt x="22" y="13"/>
                      <a:pt x="22" y="11"/>
                      <a:pt x="22" y="9"/>
                    </a:cubicBezTo>
                    <a:cubicBezTo>
                      <a:pt x="22" y="8"/>
                      <a:pt x="22" y="7"/>
                      <a:pt x="22" y="7"/>
                    </a:cubicBezTo>
                    <a:cubicBezTo>
                      <a:pt x="22" y="5"/>
                      <a:pt x="21" y="4"/>
                      <a:pt x="20" y="3"/>
                    </a:cubicBezTo>
                    <a:cubicBezTo>
                      <a:pt x="18" y="1"/>
                      <a:pt x="16" y="0"/>
                      <a:pt x="1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9" name="Freeform 91"/>
              <p:cNvSpPr>
                <a:spLocks noEditPoints="1"/>
              </p:cNvSpPr>
              <p:nvPr/>
            </p:nvSpPr>
            <p:spPr bwMode="auto">
              <a:xfrm>
                <a:off x="9731376" y="3146425"/>
                <a:ext cx="74613" cy="84138"/>
              </a:xfrm>
              <a:custGeom>
                <a:avLst/>
                <a:gdLst>
                  <a:gd name="T0" fmla="*/ 0 w 27"/>
                  <a:gd name="T1" fmla="*/ 24 h 30"/>
                  <a:gd name="T2" fmla="*/ 0 w 27"/>
                  <a:gd name="T3" fmla="*/ 25 h 30"/>
                  <a:gd name="T4" fmla="*/ 2 w 27"/>
                  <a:gd name="T5" fmla="*/ 25 h 30"/>
                  <a:gd name="T6" fmla="*/ 2 w 27"/>
                  <a:gd name="T7" fmla="*/ 25 h 30"/>
                  <a:gd name="T8" fmla="*/ 0 w 27"/>
                  <a:gd name="T9" fmla="*/ 24 h 30"/>
                  <a:gd name="T10" fmla="*/ 17 w 27"/>
                  <a:gd name="T11" fmla="*/ 0 h 30"/>
                  <a:gd name="T12" fmla="*/ 13 w 27"/>
                  <a:gd name="T13" fmla="*/ 2 h 30"/>
                  <a:gd name="T14" fmla="*/ 1 w 27"/>
                  <a:gd name="T15" fmla="*/ 20 h 30"/>
                  <a:gd name="T16" fmla="*/ 5 w 27"/>
                  <a:gd name="T17" fmla="*/ 22 h 30"/>
                  <a:gd name="T18" fmla="*/ 16 w 27"/>
                  <a:gd name="T19" fmla="*/ 4 h 30"/>
                  <a:gd name="T20" fmla="*/ 17 w 27"/>
                  <a:gd name="T21" fmla="*/ 4 h 30"/>
                  <a:gd name="T22" fmla="*/ 17 w 27"/>
                  <a:gd name="T23" fmla="*/ 4 h 30"/>
                  <a:gd name="T24" fmla="*/ 19 w 27"/>
                  <a:gd name="T25" fmla="*/ 5 h 30"/>
                  <a:gd name="T26" fmla="*/ 20 w 27"/>
                  <a:gd name="T27" fmla="*/ 5 h 30"/>
                  <a:gd name="T28" fmla="*/ 20 w 27"/>
                  <a:gd name="T29" fmla="*/ 5 h 30"/>
                  <a:gd name="T30" fmla="*/ 21 w 27"/>
                  <a:gd name="T31" fmla="*/ 6 h 30"/>
                  <a:gd name="T32" fmla="*/ 21 w 27"/>
                  <a:gd name="T33" fmla="*/ 6 h 30"/>
                  <a:gd name="T34" fmla="*/ 22 w 27"/>
                  <a:gd name="T35" fmla="*/ 7 h 30"/>
                  <a:gd name="T36" fmla="*/ 23 w 27"/>
                  <a:gd name="T37" fmla="*/ 8 h 30"/>
                  <a:gd name="T38" fmla="*/ 22 w 27"/>
                  <a:gd name="T39" fmla="*/ 9 h 30"/>
                  <a:gd name="T40" fmla="*/ 11 w 27"/>
                  <a:gd name="T41" fmla="*/ 27 h 30"/>
                  <a:gd name="T42" fmla="*/ 13 w 27"/>
                  <a:gd name="T43" fmla="*/ 30 h 30"/>
                  <a:gd name="T44" fmla="*/ 26 w 27"/>
                  <a:gd name="T45" fmla="*/ 11 h 30"/>
                  <a:gd name="T46" fmla="*/ 27 w 27"/>
                  <a:gd name="T47" fmla="*/ 8 h 30"/>
                  <a:gd name="T48" fmla="*/ 26 w 27"/>
                  <a:gd name="T49" fmla="*/ 5 h 30"/>
                  <a:gd name="T50" fmla="*/ 24 w 27"/>
                  <a:gd name="T51" fmla="*/ 3 h 30"/>
                  <a:gd name="T52" fmla="*/ 24 w 27"/>
                  <a:gd name="T53" fmla="*/ 3 h 30"/>
                  <a:gd name="T54" fmla="*/ 22 w 27"/>
                  <a:gd name="T55" fmla="*/ 2 h 30"/>
                  <a:gd name="T56" fmla="*/ 22 w 27"/>
                  <a:gd name="T57" fmla="*/ 2 h 30"/>
                  <a:gd name="T58" fmla="*/ 21 w 27"/>
                  <a:gd name="T59" fmla="*/ 1 h 30"/>
                  <a:gd name="T60" fmla="*/ 17 w 27"/>
                  <a:gd name="T61" fmla="*/ 0 h 30"/>
                  <a:gd name="T62" fmla="*/ 17 w 27"/>
                  <a:gd name="T63"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7" h="30">
                    <a:moveTo>
                      <a:pt x="0" y="24"/>
                    </a:moveTo>
                    <a:cubicBezTo>
                      <a:pt x="0" y="25"/>
                      <a:pt x="0" y="25"/>
                      <a:pt x="0" y="25"/>
                    </a:cubicBezTo>
                    <a:cubicBezTo>
                      <a:pt x="1" y="25"/>
                      <a:pt x="1" y="25"/>
                      <a:pt x="2" y="25"/>
                    </a:cubicBezTo>
                    <a:cubicBezTo>
                      <a:pt x="2" y="25"/>
                      <a:pt x="2" y="25"/>
                      <a:pt x="2" y="25"/>
                    </a:cubicBezTo>
                    <a:cubicBezTo>
                      <a:pt x="1" y="25"/>
                      <a:pt x="1" y="25"/>
                      <a:pt x="0" y="24"/>
                    </a:cubicBezTo>
                    <a:moveTo>
                      <a:pt x="17" y="0"/>
                    </a:moveTo>
                    <a:cubicBezTo>
                      <a:pt x="15" y="0"/>
                      <a:pt x="14" y="1"/>
                      <a:pt x="13" y="2"/>
                    </a:cubicBezTo>
                    <a:cubicBezTo>
                      <a:pt x="1" y="20"/>
                      <a:pt x="1" y="20"/>
                      <a:pt x="1" y="20"/>
                    </a:cubicBezTo>
                    <a:cubicBezTo>
                      <a:pt x="2" y="21"/>
                      <a:pt x="4" y="21"/>
                      <a:pt x="5" y="22"/>
                    </a:cubicBezTo>
                    <a:cubicBezTo>
                      <a:pt x="16" y="4"/>
                      <a:pt x="16" y="4"/>
                      <a:pt x="16" y="4"/>
                    </a:cubicBezTo>
                    <a:cubicBezTo>
                      <a:pt x="17" y="4"/>
                      <a:pt x="17" y="4"/>
                      <a:pt x="17" y="4"/>
                    </a:cubicBezTo>
                    <a:cubicBezTo>
                      <a:pt x="17" y="4"/>
                      <a:pt x="17" y="4"/>
                      <a:pt x="17" y="4"/>
                    </a:cubicBezTo>
                    <a:cubicBezTo>
                      <a:pt x="17" y="4"/>
                      <a:pt x="18" y="4"/>
                      <a:pt x="19" y="5"/>
                    </a:cubicBezTo>
                    <a:cubicBezTo>
                      <a:pt x="19" y="5"/>
                      <a:pt x="20" y="5"/>
                      <a:pt x="20" y="5"/>
                    </a:cubicBezTo>
                    <a:cubicBezTo>
                      <a:pt x="20" y="5"/>
                      <a:pt x="20" y="5"/>
                      <a:pt x="20" y="5"/>
                    </a:cubicBezTo>
                    <a:cubicBezTo>
                      <a:pt x="20" y="6"/>
                      <a:pt x="21" y="6"/>
                      <a:pt x="21" y="6"/>
                    </a:cubicBezTo>
                    <a:cubicBezTo>
                      <a:pt x="21" y="6"/>
                      <a:pt x="21" y="6"/>
                      <a:pt x="21" y="6"/>
                    </a:cubicBezTo>
                    <a:cubicBezTo>
                      <a:pt x="22" y="7"/>
                      <a:pt x="22" y="7"/>
                      <a:pt x="22" y="7"/>
                    </a:cubicBezTo>
                    <a:cubicBezTo>
                      <a:pt x="23" y="8"/>
                      <a:pt x="23" y="8"/>
                      <a:pt x="23" y="8"/>
                    </a:cubicBezTo>
                    <a:cubicBezTo>
                      <a:pt x="22" y="9"/>
                      <a:pt x="22" y="9"/>
                      <a:pt x="22" y="9"/>
                    </a:cubicBezTo>
                    <a:cubicBezTo>
                      <a:pt x="11" y="27"/>
                      <a:pt x="11" y="27"/>
                      <a:pt x="11" y="27"/>
                    </a:cubicBezTo>
                    <a:cubicBezTo>
                      <a:pt x="12" y="28"/>
                      <a:pt x="12" y="29"/>
                      <a:pt x="13" y="30"/>
                    </a:cubicBezTo>
                    <a:cubicBezTo>
                      <a:pt x="26" y="11"/>
                      <a:pt x="26" y="11"/>
                      <a:pt x="26" y="11"/>
                    </a:cubicBezTo>
                    <a:cubicBezTo>
                      <a:pt x="26" y="10"/>
                      <a:pt x="27" y="9"/>
                      <a:pt x="27" y="8"/>
                    </a:cubicBezTo>
                    <a:cubicBezTo>
                      <a:pt x="27" y="7"/>
                      <a:pt x="26" y="6"/>
                      <a:pt x="26" y="5"/>
                    </a:cubicBezTo>
                    <a:cubicBezTo>
                      <a:pt x="25" y="4"/>
                      <a:pt x="24" y="4"/>
                      <a:pt x="24" y="3"/>
                    </a:cubicBezTo>
                    <a:cubicBezTo>
                      <a:pt x="24" y="3"/>
                      <a:pt x="24" y="3"/>
                      <a:pt x="24" y="3"/>
                    </a:cubicBezTo>
                    <a:cubicBezTo>
                      <a:pt x="23" y="3"/>
                      <a:pt x="23" y="2"/>
                      <a:pt x="22" y="2"/>
                    </a:cubicBezTo>
                    <a:cubicBezTo>
                      <a:pt x="22" y="2"/>
                      <a:pt x="22" y="2"/>
                      <a:pt x="22" y="2"/>
                    </a:cubicBezTo>
                    <a:cubicBezTo>
                      <a:pt x="22" y="2"/>
                      <a:pt x="21" y="1"/>
                      <a:pt x="21" y="1"/>
                    </a:cubicBezTo>
                    <a:cubicBezTo>
                      <a:pt x="20" y="1"/>
                      <a:pt x="18" y="0"/>
                      <a:pt x="17" y="0"/>
                    </a:cubicBezTo>
                    <a:cubicBezTo>
                      <a:pt x="17" y="0"/>
                      <a:pt x="17" y="0"/>
                      <a:pt x="17"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0" name="Freeform 92"/>
              <p:cNvSpPr>
                <a:spLocks noEditPoints="1"/>
              </p:cNvSpPr>
              <p:nvPr/>
            </p:nvSpPr>
            <p:spPr bwMode="auto">
              <a:xfrm>
                <a:off x="9612313" y="3200400"/>
                <a:ext cx="168275" cy="457200"/>
              </a:xfrm>
              <a:custGeom>
                <a:avLst/>
                <a:gdLst>
                  <a:gd name="T0" fmla="*/ 8 w 60"/>
                  <a:gd name="T1" fmla="*/ 158 h 163"/>
                  <a:gd name="T2" fmla="*/ 15 w 60"/>
                  <a:gd name="T3" fmla="*/ 161 h 163"/>
                  <a:gd name="T4" fmla="*/ 11 w 60"/>
                  <a:gd name="T5" fmla="*/ 28 h 163"/>
                  <a:gd name="T6" fmla="*/ 34 w 60"/>
                  <a:gd name="T7" fmla="*/ 0 h 163"/>
                  <a:gd name="T8" fmla="*/ 12 w 60"/>
                  <a:gd name="T9" fmla="*/ 12 h 163"/>
                  <a:gd name="T10" fmla="*/ 8 w 60"/>
                  <a:gd name="T11" fmla="*/ 26 h 163"/>
                  <a:gd name="T12" fmla="*/ 7 w 60"/>
                  <a:gd name="T13" fmla="*/ 27 h 163"/>
                  <a:gd name="T14" fmla="*/ 18 w 60"/>
                  <a:gd name="T15" fmla="*/ 54 h 163"/>
                  <a:gd name="T16" fmla="*/ 24 w 60"/>
                  <a:gd name="T17" fmla="*/ 61 h 163"/>
                  <a:gd name="T18" fmla="*/ 27 w 60"/>
                  <a:gd name="T19" fmla="*/ 73 h 163"/>
                  <a:gd name="T20" fmla="*/ 26 w 60"/>
                  <a:gd name="T21" fmla="*/ 78 h 163"/>
                  <a:gd name="T22" fmla="*/ 4 w 60"/>
                  <a:gd name="T23" fmla="*/ 143 h 163"/>
                  <a:gd name="T24" fmla="*/ 2 w 60"/>
                  <a:gd name="T25" fmla="*/ 148 h 163"/>
                  <a:gd name="T26" fmla="*/ 1 w 60"/>
                  <a:gd name="T27" fmla="*/ 153 h 163"/>
                  <a:gd name="T28" fmla="*/ 0 w 60"/>
                  <a:gd name="T29" fmla="*/ 154 h 163"/>
                  <a:gd name="T30" fmla="*/ 0 w 60"/>
                  <a:gd name="T31" fmla="*/ 154 h 163"/>
                  <a:gd name="T32" fmla="*/ 4 w 60"/>
                  <a:gd name="T33" fmla="*/ 157 h 163"/>
                  <a:gd name="T34" fmla="*/ 6 w 60"/>
                  <a:gd name="T35" fmla="*/ 154 h 163"/>
                  <a:gd name="T36" fmla="*/ 5 w 60"/>
                  <a:gd name="T37" fmla="*/ 153 h 163"/>
                  <a:gd name="T38" fmla="*/ 8 w 60"/>
                  <a:gd name="T39" fmla="*/ 144 h 163"/>
                  <a:gd name="T40" fmla="*/ 23 w 60"/>
                  <a:gd name="T41" fmla="*/ 103 h 163"/>
                  <a:gd name="T42" fmla="*/ 31 w 60"/>
                  <a:gd name="T43" fmla="*/ 74 h 163"/>
                  <a:gd name="T44" fmla="*/ 25 w 60"/>
                  <a:gd name="T45" fmla="*/ 56 h 163"/>
                  <a:gd name="T46" fmla="*/ 12 w 60"/>
                  <a:gd name="T47" fmla="*/ 27 h 163"/>
                  <a:gd name="T48" fmla="*/ 15 w 60"/>
                  <a:gd name="T49" fmla="*/ 14 h 163"/>
                  <a:gd name="T50" fmla="*/ 16 w 60"/>
                  <a:gd name="T51" fmla="*/ 13 h 163"/>
                  <a:gd name="T52" fmla="*/ 42 w 60"/>
                  <a:gd name="T53" fmla="*/ 5 h 163"/>
                  <a:gd name="T54" fmla="*/ 46 w 60"/>
                  <a:gd name="T55" fmla="*/ 7 h 163"/>
                  <a:gd name="T56" fmla="*/ 56 w 60"/>
                  <a:gd name="T57" fmla="*/ 33 h 163"/>
                  <a:gd name="T58" fmla="*/ 55 w 60"/>
                  <a:gd name="T59" fmla="*/ 50 h 163"/>
                  <a:gd name="T60" fmla="*/ 23 w 60"/>
                  <a:gd name="T61" fmla="*/ 149 h 163"/>
                  <a:gd name="T62" fmla="*/ 19 w 60"/>
                  <a:gd name="T63" fmla="*/ 158 h 163"/>
                  <a:gd name="T64" fmla="*/ 20 w 60"/>
                  <a:gd name="T65" fmla="*/ 161 h 163"/>
                  <a:gd name="T66" fmla="*/ 19 w 60"/>
                  <a:gd name="T67" fmla="*/ 163 h 163"/>
                  <a:gd name="T68" fmla="*/ 38 w 60"/>
                  <a:gd name="T69" fmla="*/ 124 h 163"/>
                  <a:gd name="T70" fmla="*/ 56 w 60"/>
                  <a:gd name="T71" fmla="*/ 69 h 163"/>
                  <a:gd name="T72" fmla="*/ 59 w 60"/>
                  <a:gd name="T73" fmla="*/ 51 h 163"/>
                  <a:gd name="T74" fmla="*/ 60 w 60"/>
                  <a:gd name="T75" fmla="*/ 44 h 163"/>
                  <a:gd name="T76" fmla="*/ 60 w 60"/>
                  <a:gd name="T77" fmla="*/ 38 h 163"/>
                  <a:gd name="T78" fmla="*/ 58 w 60"/>
                  <a:gd name="T79" fmla="*/ 17 h 163"/>
                  <a:gd name="T80" fmla="*/ 53 w 60"/>
                  <a:gd name="T81" fmla="*/ 8 h 163"/>
                  <a:gd name="T82" fmla="*/ 48 w 60"/>
                  <a:gd name="T83" fmla="*/ 4 h 163"/>
                  <a:gd name="T84" fmla="*/ 46 w 60"/>
                  <a:gd name="T85" fmla="*/ 7 h 163"/>
                  <a:gd name="T86" fmla="*/ 48 w 60"/>
                  <a:gd name="T87" fmla="*/ 4 h 163"/>
                  <a:gd name="T88" fmla="*/ 43 w 60"/>
                  <a:gd name="T89" fmla="*/ 1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0" h="163">
                    <a:moveTo>
                      <a:pt x="8" y="158"/>
                    </a:moveTo>
                    <a:cubicBezTo>
                      <a:pt x="8" y="158"/>
                      <a:pt x="8" y="158"/>
                      <a:pt x="8" y="158"/>
                    </a:cubicBezTo>
                    <a:cubicBezTo>
                      <a:pt x="15" y="161"/>
                      <a:pt x="15" y="161"/>
                      <a:pt x="15" y="161"/>
                    </a:cubicBezTo>
                    <a:cubicBezTo>
                      <a:pt x="15" y="161"/>
                      <a:pt x="15" y="161"/>
                      <a:pt x="15" y="161"/>
                    </a:cubicBezTo>
                    <a:cubicBezTo>
                      <a:pt x="8" y="158"/>
                      <a:pt x="8" y="158"/>
                      <a:pt x="8" y="158"/>
                    </a:cubicBezTo>
                    <a:moveTo>
                      <a:pt x="11" y="28"/>
                    </a:moveTo>
                    <a:cubicBezTo>
                      <a:pt x="11" y="28"/>
                      <a:pt x="11" y="28"/>
                      <a:pt x="11" y="28"/>
                    </a:cubicBezTo>
                    <a:moveTo>
                      <a:pt x="34" y="0"/>
                    </a:moveTo>
                    <a:cubicBezTo>
                      <a:pt x="25" y="0"/>
                      <a:pt x="17" y="4"/>
                      <a:pt x="12" y="11"/>
                    </a:cubicBezTo>
                    <a:cubicBezTo>
                      <a:pt x="12" y="11"/>
                      <a:pt x="12" y="11"/>
                      <a:pt x="12" y="12"/>
                    </a:cubicBezTo>
                    <a:cubicBezTo>
                      <a:pt x="11" y="13"/>
                      <a:pt x="10" y="15"/>
                      <a:pt x="9" y="17"/>
                    </a:cubicBezTo>
                    <a:cubicBezTo>
                      <a:pt x="8" y="20"/>
                      <a:pt x="8" y="23"/>
                      <a:pt x="8" y="26"/>
                    </a:cubicBezTo>
                    <a:cubicBezTo>
                      <a:pt x="8" y="26"/>
                      <a:pt x="8" y="26"/>
                      <a:pt x="8" y="26"/>
                    </a:cubicBezTo>
                    <a:cubicBezTo>
                      <a:pt x="7" y="27"/>
                      <a:pt x="7" y="27"/>
                      <a:pt x="7" y="27"/>
                    </a:cubicBezTo>
                    <a:cubicBezTo>
                      <a:pt x="7" y="27"/>
                      <a:pt x="7" y="28"/>
                      <a:pt x="7" y="29"/>
                    </a:cubicBezTo>
                    <a:cubicBezTo>
                      <a:pt x="7" y="32"/>
                      <a:pt x="8" y="41"/>
                      <a:pt x="18" y="54"/>
                    </a:cubicBezTo>
                    <a:cubicBezTo>
                      <a:pt x="19" y="56"/>
                      <a:pt x="20" y="57"/>
                      <a:pt x="22" y="59"/>
                    </a:cubicBezTo>
                    <a:cubicBezTo>
                      <a:pt x="22" y="60"/>
                      <a:pt x="23" y="60"/>
                      <a:pt x="24" y="61"/>
                    </a:cubicBezTo>
                    <a:cubicBezTo>
                      <a:pt x="25" y="65"/>
                      <a:pt x="26" y="68"/>
                      <a:pt x="27" y="72"/>
                    </a:cubicBezTo>
                    <a:cubicBezTo>
                      <a:pt x="27" y="72"/>
                      <a:pt x="27" y="73"/>
                      <a:pt x="27" y="73"/>
                    </a:cubicBezTo>
                    <a:cubicBezTo>
                      <a:pt x="27" y="74"/>
                      <a:pt x="27" y="75"/>
                      <a:pt x="27" y="76"/>
                    </a:cubicBezTo>
                    <a:cubicBezTo>
                      <a:pt x="26" y="76"/>
                      <a:pt x="26" y="77"/>
                      <a:pt x="26" y="78"/>
                    </a:cubicBezTo>
                    <a:cubicBezTo>
                      <a:pt x="25" y="86"/>
                      <a:pt x="22" y="95"/>
                      <a:pt x="19" y="102"/>
                    </a:cubicBezTo>
                    <a:cubicBezTo>
                      <a:pt x="15" y="115"/>
                      <a:pt x="9" y="129"/>
                      <a:pt x="4" y="143"/>
                    </a:cubicBezTo>
                    <a:cubicBezTo>
                      <a:pt x="4" y="143"/>
                      <a:pt x="4" y="143"/>
                      <a:pt x="4" y="143"/>
                    </a:cubicBezTo>
                    <a:cubicBezTo>
                      <a:pt x="4" y="143"/>
                      <a:pt x="3" y="146"/>
                      <a:pt x="2" y="148"/>
                    </a:cubicBezTo>
                    <a:cubicBezTo>
                      <a:pt x="2" y="150"/>
                      <a:pt x="1" y="151"/>
                      <a:pt x="1" y="152"/>
                    </a:cubicBezTo>
                    <a:cubicBezTo>
                      <a:pt x="1" y="152"/>
                      <a:pt x="1" y="153"/>
                      <a:pt x="1" y="153"/>
                    </a:cubicBezTo>
                    <a:cubicBezTo>
                      <a:pt x="0" y="154"/>
                      <a:pt x="0" y="154"/>
                      <a:pt x="0" y="154"/>
                    </a:cubicBezTo>
                    <a:cubicBezTo>
                      <a:pt x="0" y="154"/>
                      <a:pt x="0" y="154"/>
                      <a:pt x="0" y="154"/>
                    </a:cubicBezTo>
                    <a:cubicBezTo>
                      <a:pt x="0" y="154"/>
                      <a:pt x="0" y="154"/>
                      <a:pt x="0" y="154"/>
                    </a:cubicBezTo>
                    <a:cubicBezTo>
                      <a:pt x="0" y="154"/>
                      <a:pt x="0" y="154"/>
                      <a:pt x="0" y="154"/>
                    </a:cubicBezTo>
                    <a:cubicBezTo>
                      <a:pt x="0" y="155"/>
                      <a:pt x="1" y="156"/>
                      <a:pt x="2" y="156"/>
                    </a:cubicBezTo>
                    <a:cubicBezTo>
                      <a:pt x="4" y="157"/>
                      <a:pt x="4" y="157"/>
                      <a:pt x="4" y="157"/>
                    </a:cubicBezTo>
                    <a:cubicBezTo>
                      <a:pt x="5" y="155"/>
                      <a:pt x="5" y="155"/>
                      <a:pt x="5" y="155"/>
                    </a:cubicBezTo>
                    <a:cubicBezTo>
                      <a:pt x="5" y="154"/>
                      <a:pt x="6" y="154"/>
                      <a:pt x="6" y="154"/>
                    </a:cubicBezTo>
                    <a:cubicBezTo>
                      <a:pt x="7" y="154"/>
                      <a:pt x="7" y="154"/>
                      <a:pt x="7" y="154"/>
                    </a:cubicBezTo>
                    <a:cubicBezTo>
                      <a:pt x="5" y="153"/>
                      <a:pt x="5" y="153"/>
                      <a:pt x="5" y="153"/>
                    </a:cubicBezTo>
                    <a:cubicBezTo>
                      <a:pt x="5" y="152"/>
                      <a:pt x="6" y="151"/>
                      <a:pt x="6" y="149"/>
                    </a:cubicBezTo>
                    <a:cubicBezTo>
                      <a:pt x="7" y="147"/>
                      <a:pt x="8" y="144"/>
                      <a:pt x="8" y="144"/>
                    </a:cubicBezTo>
                    <a:cubicBezTo>
                      <a:pt x="8" y="144"/>
                      <a:pt x="8" y="144"/>
                      <a:pt x="8" y="144"/>
                    </a:cubicBezTo>
                    <a:cubicBezTo>
                      <a:pt x="13" y="130"/>
                      <a:pt x="18" y="117"/>
                      <a:pt x="23" y="103"/>
                    </a:cubicBezTo>
                    <a:cubicBezTo>
                      <a:pt x="26" y="95"/>
                      <a:pt x="30" y="85"/>
                      <a:pt x="31" y="74"/>
                    </a:cubicBezTo>
                    <a:cubicBezTo>
                      <a:pt x="31" y="74"/>
                      <a:pt x="31" y="74"/>
                      <a:pt x="31" y="74"/>
                    </a:cubicBezTo>
                    <a:cubicBezTo>
                      <a:pt x="31" y="74"/>
                      <a:pt x="31" y="73"/>
                      <a:pt x="31" y="73"/>
                    </a:cubicBezTo>
                    <a:cubicBezTo>
                      <a:pt x="31" y="67"/>
                      <a:pt x="29" y="61"/>
                      <a:pt x="25" y="56"/>
                    </a:cubicBezTo>
                    <a:cubicBezTo>
                      <a:pt x="12" y="41"/>
                      <a:pt x="11" y="32"/>
                      <a:pt x="11" y="29"/>
                    </a:cubicBezTo>
                    <a:cubicBezTo>
                      <a:pt x="12" y="28"/>
                      <a:pt x="12" y="28"/>
                      <a:pt x="12" y="27"/>
                    </a:cubicBezTo>
                    <a:cubicBezTo>
                      <a:pt x="12" y="27"/>
                      <a:pt x="12" y="26"/>
                      <a:pt x="12" y="26"/>
                    </a:cubicBezTo>
                    <a:cubicBezTo>
                      <a:pt x="12" y="22"/>
                      <a:pt x="13" y="18"/>
                      <a:pt x="15" y="14"/>
                    </a:cubicBezTo>
                    <a:cubicBezTo>
                      <a:pt x="15" y="14"/>
                      <a:pt x="15" y="14"/>
                      <a:pt x="15" y="14"/>
                    </a:cubicBezTo>
                    <a:cubicBezTo>
                      <a:pt x="15" y="13"/>
                      <a:pt x="16" y="13"/>
                      <a:pt x="16" y="13"/>
                    </a:cubicBezTo>
                    <a:cubicBezTo>
                      <a:pt x="20" y="7"/>
                      <a:pt x="27" y="4"/>
                      <a:pt x="34" y="4"/>
                    </a:cubicBezTo>
                    <a:cubicBezTo>
                      <a:pt x="36" y="4"/>
                      <a:pt x="39" y="4"/>
                      <a:pt x="42" y="5"/>
                    </a:cubicBezTo>
                    <a:cubicBezTo>
                      <a:pt x="43" y="6"/>
                      <a:pt x="43" y="6"/>
                      <a:pt x="44" y="6"/>
                    </a:cubicBezTo>
                    <a:cubicBezTo>
                      <a:pt x="45" y="7"/>
                      <a:pt x="45" y="7"/>
                      <a:pt x="46" y="7"/>
                    </a:cubicBezTo>
                    <a:cubicBezTo>
                      <a:pt x="50" y="10"/>
                      <a:pt x="53" y="14"/>
                      <a:pt x="54" y="19"/>
                    </a:cubicBezTo>
                    <a:cubicBezTo>
                      <a:pt x="56" y="23"/>
                      <a:pt x="56" y="28"/>
                      <a:pt x="56" y="33"/>
                    </a:cubicBezTo>
                    <a:cubicBezTo>
                      <a:pt x="56" y="37"/>
                      <a:pt x="56" y="40"/>
                      <a:pt x="56" y="43"/>
                    </a:cubicBezTo>
                    <a:cubicBezTo>
                      <a:pt x="55" y="46"/>
                      <a:pt x="55" y="48"/>
                      <a:pt x="55" y="50"/>
                    </a:cubicBezTo>
                    <a:cubicBezTo>
                      <a:pt x="53" y="73"/>
                      <a:pt x="43" y="100"/>
                      <a:pt x="35" y="122"/>
                    </a:cubicBezTo>
                    <a:cubicBezTo>
                      <a:pt x="30" y="133"/>
                      <a:pt x="26" y="142"/>
                      <a:pt x="23" y="149"/>
                    </a:cubicBezTo>
                    <a:cubicBezTo>
                      <a:pt x="21" y="153"/>
                      <a:pt x="20" y="155"/>
                      <a:pt x="19" y="157"/>
                    </a:cubicBezTo>
                    <a:cubicBezTo>
                      <a:pt x="19" y="157"/>
                      <a:pt x="19" y="158"/>
                      <a:pt x="19" y="158"/>
                    </a:cubicBezTo>
                    <a:cubicBezTo>
                      <a:pt x="19" y="158"/>
                      <a:pt x="20" y="159"/>
                      <a:pt x="20" y="159"/>
                    </a:cubicBezTo>
                    <a:cubicBezTo>
                      <a:pt x="20" y="160"/>
                      <a:pt x="20" y="160"/>
                      <a:pt x="20" y="161"/>
                    </a:cubicBezTo>
                    <a:cubicBezTo>
                      <a:pt x="19" y="163"/>
                      <a:pt x="19" y="163"/>
                      <a:pt x="19" y="163"/>
                    </a:cubicBezTo>
                    <a:cubicBezTo>
                      <a:pt x="19" y="163"/>
                      <a:pt x="19" y="163"/>
                      <a:pt x="19" y="163"/>
                    </a:cubicBezTo>
                    <a:cubicBezTo>
                      <a:pt x="20" y="163"/>
                      <a:pt x="21" y="162"/>
                      <a:pt x="21" y="162"/>
                    </a:cubicBezTo>
                    <a:cubicBezTo>
                      <a:pt x="21" y="162"/>
                      <a:pt x="29" y="146"/>
                      <a:pt x="38" y="124"/>
                    </a:cubicBezTo>
                    <a:cubicBezTo>
                      <a:pt x="44" y="109"/>
                      <a:pt x="51" y="91"/>
                      <a:pt x="55" y="74"/>
                    </a:cubicBezTo>
                    <a:cubicBezTo>
                      <a:pt x="55" y="72"/>
                      <a:pt x="55" y="70"/>
                      <a:pt x="56" y="69"/>
                    </a:cubicBezTo>
                    <a:cubicBezTo>
                      <a:pt x="57" y="65"/>
                      <a:pt x="57" y="61"/>
                      <a:pt x="58" y="57"/>
                    </a:cubicBezTo>
                    <a:cubicBezTo>
                      <a:pt x="58" y="55"/>
                      <a:pt x="58" y="53"/>
                      <a:pt x="59" y="51"/>
                    </a:cubicBezTo>
                    <a:cubicBezTo>
                      <a:pt x="59" y="51"/>
                      <a:pt x="59" y="51"/>
                      <a:pt x="59" y="50"/>
                    </a:cubicBezTo>
                    <a:cubicBezTo>
                      <a:pt x="59" y="49"/>
                      <a:pt x="59" y="47"/>
                      <a:pt x="60" y="44"/>
                    </a:cubicBezTo>
                    <a:cubicBezTo>
                      <a:pt x="60" y="43"/>
                      <a:pt x="60" y="43"/>
                      <a:pt x="60" y="42"/>
                    </a:cubicBezTo>
                    <a:cubicBezTo>
                      <a:pt x="60" y="41"/>
                      <a:pt x="60" y="40"/>
                      <a:pt x="60" y="38"/>
                    </a:cubicBezTo>
                    <a:cubicBezTo>
                      <a:pt x="60" y="37"/>
                      <a:pt x="60" y="35"/>
                      <a:pt x="60" y="33"/>
                    </a:cubicBezTo>
                    <a:cubicBezTo>
                      <a:pt x="60" y="28"/>
                      <a:pt x="60" y="22"/>
                      <a:pt x="58" y="17"/>
                    </a:cubicBezTo>
                    <a:cubicBezTo>
                      <a:pt x="57" y="15"/>
                      <a:pt x="56" y="13"/>
                      <a:pt x="55" y="11"/>
                    </a:cubicBezTo>
                    <a:cubicBezTo>
                      <a:pt x="54" y="10"/>
                      <a:pt x="54" y="9"/>
                      <a:pt x="53" y="8"/>
                    </a:cubicBezTo>
                    <a:cubicBezTo>
                      <a:pt x="51" y="6"/>
                      <a:pt x="50" y="5"/>
                      <a:pt x="48" y="4"/>
                    </a:cubicBezTo>
                    <a:cubicBezTo>
                      <a:pt x="48" y="4"/>
                      <a:pt x="48" y="4"/>
                      <a:pt x="48" y="4"/>
                    </a:cubicBezTo>
                    <a:cubicBezTo>
                      <a:pt x="47" y="6"/>
                      <a:pt x="47" y="6"/>
                      <a:pt x="47" y="6"/>
                    </a:cubicBezTo>
                    <a:cubicBezTo>
                      <a:pt x="46" y="7"/>
                      <a:pt x="46" y="7"/>
                      <a:pt x="46" y="7"/>
                    </a:cubicBezTo>
                    <a:cubicBezTo>
                      <a:pt x="47" y="6"/>
                      <a:pt x="47" y="6"/>
                      <a:pt x="47" y="6"/>
                    </a:cubicBezTo>
                    <a:cubicBezTo>
                      <a:pt x="48" y="4"/>
                      <a:pt x="48" y="4"/>
                      <a:pt x="48" y="4"/>
                    </a:cubicBezTo>
                    <a:cubicBezTo>
                      <a:pt x="48" y="4"/>
                      <a:pt x="47" y="3"/>
                      <a:pt x="47" y="3"/>
                    </a:cubicBezTo>
                    <a:cubicBezTo>
                      <a:pt x="46" y="2"/>
                      <a:pt x="44" y="2"/>
                      <a:pt x="43" y="1"/>
                    </a:cubicBezTo>
                    <a:cubicBezTo>
                      <a:pt x="40" y="0"/>
                      <a:pt x="37" y="0"/>
                      <a:pt x="3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1" name="Freeform 93"/>
              <p:cNvSpPr>
                <a:spLocks noEditPoints="1"/>
              </p:cNvSpPr>
              <p:nvPr/>
            </p:nvSpPr>
            <p:spPr bwMode="auto">
              <a:xfrm>
                <a:off x="9659938" y="3265488"/>
                <a:ext cx="57150" cy="85725"/>
              </a:xfrm>
              <a:custGeom>
                <a:avLst/>
                <a:gdLst>
                  <a:gd name="T0" fmla="*/ 9 w 20"/>
                  <a:gd name="T1" fmla="*/ 5 h 31"/>
                  <a:gd name="T2" fmla="*/ 9 w 20"/>
                  <a:gd name="T3" fmla="*/ 5 h 31"/>
                  <a:gd name="T4" fmla="*/ 3 w 20"/>
                  <a:gd name="T5" fmla="*/ 5 h 31"/>
                  <a:gd name="T6" fmla="*/ 3 w 20"/>
                  <a:gd name="T7" fmla="*/ 5 h 31"/>
                  <a:gd name="T8" fmla="*/ 4 w 20"/>
                  <a:gd name="T9" fmla="*/ 5 h 31"/>
                  <a:gd name="T10" fmla="*/ 4 w 20"/>
                  <a:gd name="T11" fmla="*/ 5 h 31"/>
                  <a:gd name="T12" fmla="*/ 5 w 20"/>
                  <a:gd name="T13" fmla="*/ 4 h 31"/>
                  <a:gd name="T14" fmla="*/ 5 w 20"/>
                  <a:gd name="T15" fmla="*/ 4 h 31"/>
                  <a:gd name="T16" fmla="*/ 5 w 20"/>
                  <a:gd name="T17" fmla="*/ 5 h 31"/>
                  <a:gd name="T18" fmla="*/ 5 w 20"/>
                  <a:gd name="T19" fmla="*/ 5 h 31"/>
                  <a:gd name="T20" fmla="*/ 5 w 20"/>
                  <a:gd name="T21" fmla="*/ 5 h 31"/>
                  <a:gd name="T22" fmla="*/ 7 w 20"/>
                  <a:gd name="T23" fmla="*/ 13 h 31"/>
                  <a:gd name="T24" fmla="*/ 15 w 20"/>
                  <a:gd name="T25" fmla="*/ 26 h 31"/>
                  <a:gd name="T26" fmla="*/ 16 w 20"/>
                  <a:gd name="T27" fmla="*/ 26 h 31"/>
                  <a:gd name="T28" fmla="*/ 15 w 20"/>
                  <a:gd name="T29" fmla="*/ 26 h 31"/>
                  <a:gd name="T30" fmla="*/ 15 w 20"/>
                  <a:gd name="T31" fmla="*/ 27 h 31"/>
                  <a:gd name="T32" fmla="*/ 15 w 20"/>
                  <a:gd name="T33" fmla="*/ 26 h 31"/>
                  <a:gd name="T34" fmla="*/ 15 w 20"/>
                  <a:gd name="T35" fmla="*/ 26 h 31"/>
                  <a:gd name="T36" fmla="*/ 6 w 20"/>
                  <a:gd name="T37" fmla="*/ 13 h 31"/>
                  <a:gd name="T38" fmla="*/ 4 w 20"/>
                  <a:gd name="T39" fmla="*/ 5 h 31"/>
                  <a:gd name="T40" fmla="*/ 4 w 20"/>
                  <a:gd name="T41" fmla="*/ 5 h 31"/>
                  <a:gd name="T42" fmla="*/ 5 w 20"/>
                  <a:gd name="T43" fmla="*/ 0 h 31"/>
                  <a:gd name="T44" fmla="*/ 0 w 20"/>
                  <a:gd name="T45" fmla="*/ 5 h 31"/>
                  <a:gd name="T46" fmla="*/ 0 w 20"/>
                  <a:gd name="T47" fmla="*/ 5 h 31"/>
                  <a:gd name="T48" fmla="*/ 0 w 20"/>
                  <a:gd name="T49" fmla="*/ 5 h 31"/>
                  <a:gd name="T50" fmla="*/ 0 w 20"/>
                  <a:gd name="T51" fmla="*/ 5 h 31"/>
                  <a:gd name="T52" fmla="*/ 0 w 20"/>
                  <a:gd name="T53" fmla="*/ 5 h 31"/>
                  <a:gd name="T54" fmla="*/ 0 w 20"/>
                  <a:gd name="T55" fmla="*/ 5 h 31"/>
                  <a:gd name="T56" fmla="*/ 2 w 20"/>
                  <a:gd name="T57" fmla="*/ 14 h 31"/>
                  <a:gd name="T58" fmla="*/ 12 w 20"/>
                  <a:gd name="T59" fmla="*/ 29 h 31"/>
                  <a:gd name="T60" fmla="*/ 12 w 20"/>
                  <a:gd name="T61" fmla="*/ 30 h 31"/>
                  <a:gd name="T62" fmla="*/ 12 w 20"/>
                  <a:gd name="T63" fmla="*/ 30 h 31"/>
                  <a:gd name="T64" fmla="*/ 13 w 20"/>
                  <a:gd name="T65" fmla="*/ 30 h 31"/>
                  <a:gd name="T66" fmla="*/ 15 w 20"/>
                  <a:gd name="T67" fmla="*/ 31 h 31"/>
                  <a:gd name="T68" fmla="*/ 18 w 20"/>
                  <a:gd name="T69" fmla="*/ 29 h 31"/>
                  <a:gd name="T70" fmla="*/ 17 w 20"/>
                  <a:gd name="T71" fmla="*/ 28 h 31"/>
                  <a:gd name="T72" fmla="*/ 18 w 20"/>
                  <a:gd name="T73" fmla="*/ 29 h 31"/>
                  <a:gd name="T74" fmla="*/ 20 w 20"/>
                  <a:gd name="T75" fmla="*/ 26 h 31"/>
                  <a:gd name="T76" fmla="*/ 18 w 20"/>
                  <a:gd name="T77" fmla="*/ 23 h 31"/>
                  <a:gd name="T78" fmla="*/ 10 w 20"/>
                  <a:gd name="T79" fmla="*/ 12 h 31"/>
                  <a:gd name="T80" fmla="*/ 9 w 20"/>
                  <a:gd name="T81" fmla="*/ 5 h 31"/>
                  <a:gd name="T82" fmla="*/ 9 w 20"/>
                  <a:gd name="T83" fmla="*/ 5 h 31"/>
                  <a:gd name="T84" fmla="*/ 9 w 20"/>
                  <a:gd name="T85" fmla="*/ 5 h 31"/>
                  <a:gd name="T86" fmla="*/ 9 w 20"/>
                  <a:gd name="T87" fmla="*/ 5 h 31"/>
                  <a:gd name="T88" fmla="*/ 9 w 20"/>
                  <a:gd name="T89" fmla="*/ 5 h 31"/>
                  <a:gd name="T90" fmla="*/ 5 w 20"/>
                  <a:gd name="T91" fmla="*/ 0 h 31"/>
                  <a:gd name="T92" fmla="*/ 5 w 20"/>
                  <a:gd name="T93" fmla="*/ 0 h 31"/>
                  <a:gd name="T94" fmla="*/ 5 w 20"/>
                  <a:gd name="T95"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0" h="31">
                    <a:moveTo>
                      <a:pt x="9" y="5"/>
                    </a:moveTo>
                    <a:cubicBezTo>
                      <a:pt x="9" y="5"/>
                      <a:pt x="9" y="5"/>
                      <a:pt x="9" y="5"/>
                    </a:cubicBezTo>
                    <a:moveTo>
                      <a:pt x="3" y="5"/>
                    </a:moveTo>
                    <a:cubicBezTo>
                      <a:pt x="3" y="5"/>
                      <a:pt x="3" y="5"/>
                      <a:pt x="3" y="5"/>
                    </a:cubicBezTo>
                    <a:moveTo>
                      <a:pt x="4" y="5"/>
                    </a:moveTo>
                    <a:cubicBezTo>
                      <a:pt x="4" y="5"/>
                      <a:pt x="4" y="5"/>
                      <a:pt x="4" y="5"/>
                    </a:cubicBezTo>
                    <a:cubicBezTo>
                      <a:pt x="5" y="4"/>
                      <a:pt x="5" y="4"/>
                      <a:pt x="5" y="4"/>
                    </a:cubicBezTo>
                    <a:cubicBezTo>
                      <a:pt x="5" y="4"/>
                      <a:pt x="5" y="4"/>
                      <a:pt x="5" y="4"/>
                    </a:cubicBezTo>
                    <a:cubicBezTo>
                      <a:pt x="5" y="5"/>
                      <a:pt x="5" y="5"/>
                      <a:pt x="5" y="5"/>
                    </a:cubicBezTo>
                    <a:cubicBezTo>
                      <a:pt x="5" y="5"/>
                      <a:pt x="5" y="5"/>
                      <a:pt x="5" y="5"/>
                    </a:cubicBezTo>
                    <a:cubicBezTo>
                      <a:pt x="5" y="5"/>
                      <a:pt x="5" y="5"/>
                      <a:pt x="5" y="5"/>
                    </a:cubicBezTo>
                    <a:cubicBezTo>
                      <a:pt x="5" y="6"/>
                      <a:pt x="5" y="9"/>
                      <a:pt x="7" y="13"/>
                    </a:cubicBezTo>
                    <a:cubicBezTo>
                      <a:pt x="8" y="17"/>
                      <a:pt x="10" y="21"/>
                      <a:pt x="15" y="26"/>
                    </a:cubicBezTo>
                    <a:cubicBezTo>
                      <a:pt x="16" y="26"/>
                      <a:pt x="16" y="26"/>
                      <a:pt x="16" y="26"/>
                    </a:cubicBezTo>
                    <a:cubicBezTo>
                      <a:pt x="15" y="26"/>
                      <a:pt x="15" y="26"/>
                      <a:pt x="15" y="26"/>
                    </a:cubicBezTo>
                    <a:cubicBezTo>
                      <a:pt x="15" y="27"/>
                      <a:pt x="15" y="27"/>
                      <a:pt x="15" y="27"/>
                    </a:cubicBezTo>
                    <a:cubicBezTo>
                      <a:pt x="15" y="26"/>
                      <a:pt x="15" y="26"/>
                      <a:pt x="15" y="26"/>
                    </a:cubicBezTo>
                    <a:cubicBezTo>
                      <a:pt x="15" y="26"/>
                      <a:pt x="15" y="26"/>
                      <a:pt x="15" y="26"/>
                    </a:cubicBezTo>
                    <a:cubicBezTo>
                      <a:pt x="10" y="22"/>
                      <a:pt x="7" y="17"/>
                      <a:pt x="6" y="13"/>
                    </a:cubicBezTo>
                    <a:cubicBezTo>
                      <a:pt x="4" y="9"/>
                      <a:pt x="4" y="6"/>
                      <a:pt x="4" y="5"/>
                    </a:cubicBezTo>
                    <a:cubicBezTo>
                      <a:pt x="4" y="5"/>
                      <a:pt x="4" y="5"/>
                      <a:pt x="4" y="5"/>
                    </a:cubicBezTo>
                    <a:moveTo>
                      <a:pt x="5" y="0"/>
                    </a:moveTo>
                    <a:cubicBezTo>
                      <a:pt x="2" y="0"/>
                      <a:pt x="0" y="2"/>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6"/>
                      <a:pt x="0" y="10"/>
                      <a:pt x="2" y="14"/>
                    </a:cubicBezTo>
                    <a:cubicBezTo>
                      <a:pt x="3" y="19"/>
                      <a:pt x="6" y="25"/>
                      <a:pt x="12" y="29"/>
                    </a:cubicBezTo>
                    <a:cubicBezTo>
                      <a:pt x="12" y="30"/>
                      <a:pt x="12" y="30"/>
                      <a:pt x="12" y="30"/>
                    </a:cubicBezTo>
                    <a:cubicBezTo>
                      <a:pt x="12" y="30"/>
                      <a:pt x="12" y="30"/>
                      <a:pt x="12" y="30"/>
                    </a:cubicBezTo>
                    <a:cubicBezTo>
                      <a:pt x="13" y="30"/>
                      <a:pt x="13" y="30"/>
                      <a:pt x="13" y="30"/>
                    </a:cubicBezTo>
                    <a:cubicBezTo>
                      <a:pt x="13" y="30"/>
                      <a:pt x="14" y="31"/>
                      <a:pt x="15" y="31"/>
                    </a:cubicBezTo>
                    <a:cubicBezTo>
                      <a:pt x="16" y="31"/>
                      <a:pt x="18" y="30"/>
                      <a:pt x="18" y="29"/>
                    </a:cubicBezTo>
                    <a:cubicBezTo>
                      <a:pt x="17" y="28"/>
                      <a:pt x="17" y="28"/>
                      <a:pt x="17" y="28"/>
                    </a:cubicBezTo>
                    <a:cubicBezTo>
                      <a:pt x="18" y="29"/>
                      <a:pt x="18" y="29"/>
                      <a:pt x="18" y="29"/>
                    </a:cubicBezTo>
                    <a:cubicBezTo>
                      <a:pt x="19" y="28"/>
                      <a:pt x="20" y="27"/>
                      <a:pt x="20" y="26"/>
                    </a:cubicBezTo>
                    <a:cubicBezTo>
                      <a:pt x="20" y="25"/>
                      <a:pt x="19" y="23"/>
                      <a:pt x="18" y="23"/>
                    </a:cubicBezTo>
                    <a:cubicBezTo>
                      <a:pt x="14" y="19"/>
                      <a:pt x="12" y="15"/>
                      <a:pt x="10" y="12"/>
                    </a:cubicBezTo>
                    <a:cubicBezTo>
                      <a:pt x="9" y="8"/>
                      <a:pt x="9" y="6"/>
                      <a:pt x="9" y="5"/>
                    </a:cubicBezTo>
                    <a:cubicBezTo>
                      <a:pt x="9" y="5"/>
                      <a:pt x="9" y="5"/>
                      <a:pt x="9" y="5"/>
                    </a:cubicBezTo>
                    <a:cubicBezTo>
                      <a:pt x="9" y="5"/>
                      <a:pt x="9" y="5"/>
                      <a:pt x="9" y="5"/>
                    </a:cubicBezTo>
                    <a:cubicBezTo>
                      <a:pt x="9" y="5"/>
                      <a:pt x="9" y="5"/>
                      <a:pt x="9" y="5"/>
                    </a:cubicBezTo>
                    <a:cubicBezTo>
                      <a:pt x="9" y="5"/>
                      <a:pt x="9" y="5"/>
                      <a:pt x="9" y="5"/>
                    </a:cubicBezTo>
                    <a:cubicBezTo>
                      <a:pt x="9" y="2"/>
                      <a:pt x="7" y="0"/>
                      <a:pt x="5" y="0"/>
                    </a:cubicBezTo>
                    <a:cubicBezTo>
                      <a:pt x="5" y="0"/>
                      <a:pt x="5" y="0"/>
                      <a:pt x="5" y="0"/>
                    </a:cubicBezTo>
                    <a:cubicBezTo>
                      <a:pt x="5" y="0"/>
                      <a:pt x="5" y="0"/>
                      <a:pt x="5"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2" name="Freeform 94"/>
              <p:cNvSpPr>
                <a:spLocks noEditPoints="1"/>
              </p:cNvSpPr>
              <p:nvPr/>
            </p:nvSpPr>
            <p:spPr bwMode="auto">
              <a:xfrm>
                <a:off x="9688513" y="3244850"/>
                <a:ext cx="50800" cy="50800"/>
              </a:xfrm>
              <a:custGeom>
                <a:avLst/>
                <a:gdLst>
                  <a:gd name="T0" fmla="*/ 9 w 18"/>
                  <a:gd name="T1" fmla="*/ 3 h 18"/>
                  <a:gd name="T2" fmla="*/ 9 w 18"/>
                  <a:gd name="T3" fmla="*/ 3 h 18"/>
                  <a:gd name="T4" fmla="*/ 12 w 18"/>
                  <a:gd name="T5" fmla="*/ 4 h 18"/>
                  <a:gd name="T6" fmla="*/ 15 w 18"/>
                  <a:gd name="T7" fmla="*/ 9 h 18"/>
                  <a:gd name="T8" fmla="*/ 14 w 18"/>
                  <a:gd name="T9" fmla="*/ 12 h 18"/>
                  <a:gd name="T10" fmla="*/ 14 w 18"/>
                  <a:gd name="T11" fmla="*/ 12 h 18"/>
                  <a:gd name="T12" fmla="*/ 9 w 18"/>
                  <a:gd name="T13" fmla="*/ 15 h 18"/>
                  <a:gd name="T14" fmla="*/ 9 w 18"/>
                  <a:gd name="T15" fmla="*/ 15 h 18"/>
                  <a:gd name="T16" fmla="*/ 6 w 18"/>
                  <a:gd name="T17" fmla="*/ 14 h 18"/>
                  <a:gd name="T18" fmla="*/ 3 w 18"/>
                  <a:gd name="T19" fmla="*/ 9 h 18"/>
                  <a:gd name="T20" fmla="*/ 4 w 18"/>
                  <a:gd name="T21" fmla="*/ 6 h 18"/>
                  <a:gd name="T22" fmla="*/ 9 w 18"/>
                  <a:gd name="T23" fmla="*/ 3 h 18"/>
                  <a:gd name="T24" fmla="*/ 9 w 18"/>
                  <a:gd name="T25" fmla="*/ 3 h 18"/>
                  <a:gd name="T26" fmla="*/ 9 w 18"/>
                  <a:gd name="T27" fmla="*/ 0 h 18"/>
                  <a:gd name="T28" fmla="*/ 9 w 18"/>
                  <a:gd name="T29" fmla="*/ 0 h 18"/>
                  <a:gd name="T30" fmla="*/ 2 w 18"/>
                  <a:gd name="T31" fmla="*/ 4 h 18"/>
                  <a:gd name="T32" fmla="*/ 0 w 18"/>
                  <a:gd name="T33" fmla="*/ 9 h 18"/>
                  <a:gd name="T34" fmla="*/ 4 w 18"/>
                  <a:gd name="T35" fmla="*/ 16 h 18"/>
                  <a:gd name="T36" fmla="*/ 9 w 18"/>
                  <a:gd name="T37" fmla="*/ 18 h 18"/>
                  <a:gd name="T38" fmla="*/ 9 w 18"/>
                  <a:gd name="T39" fmla="*/ 18 h 18"/>
                  <a:gd name="T40" fmla="*/ 16 w 18"/>
                  <a:gd name="T41" fmla="*/ 14 h 18"/>
                  <a:gd name="T42" fmla="*/ 15 w 18"/>
                  <a:gd name="T43" fmla="*/ 13 h 18"/>
                  <a:gd name="T44" fmla="*/ 16 w 18"/>
                  <a:gd name="T45" fmla="*/ 14 h 18"/>
                  <a:gd name="T46" fmla="*/ 18 w 18"/>
                  <a:gd name="T47" fmla="*/ 9 h 18"/>
                  <a:gd name="T48" fmla="*/ 14 w 18"/>
                  <a:gd name="T49" fmla="*/ 2 h 18"/>
                  <a:gd name="T50" fmla="*/ 9 w 18"/>
                  <a:gd name="T51"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8" h="18">
                    <a:moveTo>
                      <a:pt x="9" y="3"/>
                    </a:moveTo>
                    <a:cubicBezTo>
                      <a:pt x="9" y="3"/>
                      <a:pt x="9" y="3"/>
                      <a:pt x="9" y="3"/>
                    </a:cubicBezTo>
                    <a:cubicBezTo>
                      <a:pt x="10" y="3"/>
                      <a:pt x="11" y="4"/>
                      <a:pt x="12" y="4"/>
                    </a:cubicBezTo>
                    <a:cubicBezTo>
                      <a:pt x="14" y="5"/>
                      <a:pt x="15" y="7"/>
                      <a:pt x="15" y="9"/>
                    </a:cubicBezTo>
                    <a:cubicBezTo>
                      <a:pt x="15" y="10"/>
                      <a:pt x="15" y="11"/>
                      <a:pt x="14" y="12"/>
                    </a:cubicBezTo>
                    <a:cubicBezTo>
                      <a:pt x="14" y="12"/>
                      <a:pt x="14" y="12"/>
                      <a:pt x="14" y="12"/>
                    </a:cubicBezTo>
                    <a:cubicBezTo>
                      <a:pt x="13" y="14"/>
                      <a:pt x="11" y="15"/>
                      <a:pt x="9" y="15"/>
                    </a:cubicBezTo>
                    <a:cubicBezTo>
                      <a:pt x="9" y="15"/>
                      <a:pt x="9" y="15"/>
                      <a:pt x="9" y="15"/>
                    </a:cubicBezTo>
                    <a:cubicBezTo>
                      <a:pt x="8" y="15"/>
                      <a:pt x="7" y="14"/>
                      <a:pt x="6" y="14"/>
                    </a:cubicBezTo>
                    <a:cubicBezTo>
                      <a:pt x="4" y="13"/>
                      <a:pt x="3" y="11"/>
                      <a:pt x="3" y="9"/>
                    </a:cubicBezTo>
                    <a:cubicBezTo>
                      <a:pt x="3" y="8"/>
                      <a:pt x="4" y="7"/>
                      <a:pt x="4" y="6"/>
                    </a:cubicBezTo>
                    <a:cubicBezTo>
                      <a:pt x="5" y="4"/>
                      <a:pt x="7" y="3"/>
                      <a:pt x="9" y="3"/>
                    </a:cubicBezTo>
                    <a:cubicBezTo>
                      <a:pt x="9" y="3"/>
                      <a:pt x="9" y="3"/>
                      <a:pt x="9" y="3"/>
                    </a:cubicBezTo>
                    <a:moveTo>
                      <a:pt x="9" y="0"/>
                    </a:moveTo>
                    <a:cubicBezTo>
                      <a:pt x="9" y="0"/>
                      <a:pt x="9" y="0"/>
                      <a:pt x="9" y="0"/>
                    </a:cubicBezTo>
                    <a:cubicBezTo>
                      <a:pt x="6" y="0"/>
                      <a:pt x="3" y="2"/>
                      <a:pt x="2" y="4"/>
                    </a:cubicBezTo>
                    <a:cubicBezTo>
                      <a:pt x="1" y="6"/>
                      <a:pt x="0" y="7"/>
                      <a:pt x="0" y="9"/>
                    </a:cubicBezTo>
                    <a:cubicBezTo>
                      <a:pt x="0" y="12"/>
                      <a:pt x="2" y="15"/>
                      <a:pt x="4" y="16"/>
                    </a:cubicBezTo>
                    <a:cubicBezTo>
                      <a:pt x="6" y="17"/>
                      <a:pt x="7" y="18"/>
                      <a:pt x="9" y="18"/>
                    </a:cubicBezTo>
                    <a:cubicBezTo>
                      <a:pt x="9" y="18"/>
                      <a:pt x="9" y="18"/>
                      <a:pt x="9" y="18"/>
                    </a:cubicBezTo>
                    <a:cubicBezTo>
                      <a:pt x="12" y="18"/>
                      <a:pt x="15" y="16"/>
                      <a:pt x="16" y="14"/>
                    </a:cubicBezTo>
                    <a:cubicBezTo>
                      <a:pt x="15" y="13"/>
                      <a:pt x="15" y="13"/>
                      <a:pt x="15" y="13"/>
                    </a:cubicBezTo>
                    <a:cubicBezTo>
                      <a:pt x="16" y="14"/>
                      <a:pt x="16" y="14"/>
                      <a:pt x="16" y="14"/>
                    </a:cubicBezTo>
                    <a:cubicBezTo>
                      <a:pt x="17" y="12"/>
                      <a:pt x="18" y="11"/>
                      <a:pt x="18" y="9"/>
                    </a:cubicBezTo>
                    <a:cubicBezTo>
                      <a:pt x="18" y="6"/>
                      <a:pt x="16" y="3"/>
                      <a:pt x="14" y="2"/>
                    </a:cubicBezTo>
                    <a:cubicBezTo>
                      <a:pt x="12" y="1"/>
                      <a:pt x="11" y="0"/>
                      <a:pt x="9"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3" name="Freeform 95"/>
              <p:cNvSpPr>
                <a:spLocks noEditPoints="1"/>
              </p:cNvSpPr>
              <p:nvPr/>
            </p:nvSpPr>
            <p:spPr bwMode="auto">
              <a:xfrm>
                <a:off x="9696451" y="3254375"/>
                <a:ext cx="34925" cy="33338"/>
              </a:xfrm>
              <a:custGeom>
                <a:avLst/>
                <a:gdLst>
                  <a:gd name="T0" fmla="*/ 6 w 12"/>
                  <a:gd name="T1" fmla="*/ 8 h 12"/>
                  <a:gd name="T2" fmla="*/ 5 w 12"/>
                  <a:gd name="T3" fmla="*/ 8 h 12"/>
                  <a:gd name="T4" fmla="*/ 4 w 12"/>
                  <a:gd name="T5" fmla="*/ 6 h 12"/>
                  <a:gd name="T6" fmla="*/ 5 w 12"/>
                  <a:gd name="T7" fmla="*/ 5 h 12"/>
                  <a:gd name="T8" fmla="*/ 6 w 12"/>
                  <a:gd name="T9" fmla="*/ 4 h 12"/>
                  <a:gd name="T10" fmla="*/ 7 w 12"/>
                  <a:gd name="T11" fmla="*/ 5 h 12"/>
                  <a:gd name="T12" fmla="*/ 8 w 12"/>
                  <a:gd name="T13" fmla="*/ 6 h 12"/>
                  <a:gd name="T14" fmla="*/ 8 w 12"/>
                  <a:gd name="T15" fmla="*/ 7 h 12"/>
                  <a:gd name="T16" fmla="*/ 9 w 12"/>
                  <a:gd name="T17" fmla="*/ 8 h 12"/>
                  <a:gd name="T18" fmla="*/ 8 w 12"/>
                  <a:gd name="T19" fmla="*/ 7 h 12"/>
                  <a:gd name="T20" fmla="*/ 6 w 12"/>
                  <a:gd name="T21" fmla="*/ 8 h 12"/>
                  <a:gd name="T22" fmla="*/ 6 w 12"/>
                  <a:gd name="T23" fmla="*/ 0 h 12"/>
                  <a:gd name="T24" fmla="*/ 6 w 12"/>
                  <a:gd name="T25" fmla="*/ 0 h 12"/>
                  <a:gd name="T26" fmla="*/ 6 w 12"/>
                  <a:gd name="T27" fmla="*/ 0 h 12"/>
                  <a:gd name="T28" fmla="*/ 1 w 12"/>
                  <a:gd name="T29" fmla="*/ 3 h 12"/>
                  <a:gd name="T30" fmla="*/ 0 w 12"/>
                  <a:gd name="T31" fmla="*/ 6 h 12"/>
                  <a:gd name="T32" fmla="*/ 3 w 12"/>
                  <a:gd name="T33" fmla="*/ 11 h 12"/>
                  <a:gd name="T34" fmla="*/ 6 w 12"/>
                  <a:gd name="T35" fmla="*/ 12 h 12"/>
                  <a:gd name="T36" fmla="*/ 6 w 12"/>
                  <a:gd name="T37" fmla="*/ 12 h 12"/>
                  <a:gd name="T38" fmla="*/ 11 w 12"/>
                  <a:gd name="T39" fmla="*/ 9 h 12"/>
                  <a:gd name="T40" fmla="*/ 11 w 12"/>
                  <a:gd name="T41" fmla="*/ 9 h 12"/>
                  <a:gd name="T42" fmla="*/ 12 w 12"/>
                  <a:gd name="T43" fmla="*/ 6 h 12"/>
                  <a:gd name="T44" fmla="*/ 9 w 12"/>
                  <a:gd name="T45" fmla="*/ 1 h 12"/>
                  <a:gd name="T46" fmla="*/ 6 w 12"/>
                  <a:gd name="T4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2" h="12">
                    <a:moveTo>
                      <a:pt x="6" y="8"/>
                    </a:moveTo>
                    <a:cubicBezTo>
                      <a:pt x="5" y="8"/>
                      <a:pt x="5" y="8"/>
                      <a:pt x="5" y="8"/>
                    </a:cubicBezTo>
                    <a:cubicBezTo>
                      <a:pt x="5" y="7"/>
                      <a:pt x="4" y="7"/>
                      <a:pt x="4" y="6"/>
                    </a:cubicBezTo>
                    <a:cubicBezTo>
                      <a:pt x="5" y="5"/>
                      <a:pt x="5" y="5"/>
                      <a:pt x="5" y="5"/>
                    </a:cubicBezTo>
                    <a:cubicBezTo>
                      <a:pt x="5" y="5"/>
                      <a:pt x="6" y="4"/>
                      <a:pt x="6" y="4"/>
                    </a:cubicBezTo>
                    <a:cubicBezTo>
                      <a:pt x="7" y="5"/>
                      <a:pt x="7" y="5"/>
                      <a:pt x="7" y="5"/>
                    </a:cubicBezTo>
                    <a:cubicBezTo>
                      <a:pt x="8" y="5"/>
                      <a:pt x="8" y="5"/>
                      <a:pt x="8" y="6"/>
                    </a:cubicBezTo>
                    <a:cubicBezTo>
                      <a:pt x="8" y="7"/>
                      <a:pt x="8" y="7"/>
                      <a:pt x="8" y="7"/>
                    </a:cubicBezTo>
                    <a:cubicBezTo>
                      <a:pt x="9" y="8"/>
                      <a:pt x="9" y="8"/>
                      <a:pt x="9" y="8"/>
                    </a:cubicBezTo>
                    <a:cubicBezTo>
                      <a:pt x="8" y="7"/>
                      <a:pt x="8" y="7"/>
                      <a:pt x="8" y="7"/>
                    </a:cubicBezTo>
                    <a:cubicBezTo>
                      <a:pt x="7" y="8"/>
                      <a:pt x="7" y="8"/>
                      <a:pt x="6" y="8"/>
                    </a:cubicBezTo>
                    <a:moveTo>
                      <a:pt x="6" y="0"/>
                    </a:moveTo>
                    <a:cubicBezTo>
                      <a:pt x="6" y="0"/>
                      <a:pt x="6" y="0"/>
                      <a:pt x="6" y="0"/>
                    </a:cubicBezTo>
                    <a:cubicBezTo>
                      <a:pt x="6" y="0"/>
                      <a:pt x="6" y="0"/>
                      <a:pt x="6" y="0"/>
                    </a:cubicBezTo>
                    <a:cubicBezTo>
                      <a:pt x="4" y="0"/>
                      <a:pt x="2" y="1"/>
                      <a:pt x="1" y="3"/>
                    </a:cubicBezTo>
                    <a:cubicBezTo>
                      <a:pt x="1" y="4"/>
                      <a:pt x="0" y="5"/>
                      <a:pt x="0" y="6"/>
                    </a:cubicBezTo>
                    <a:cubicBezTo>
                      <a:pt x="0" y="8"/>
                      <a:pt x="1" y="10"/>
                      <a:pt x="3" y="11"/>
                    </a:cubicBezTo>
                    <a:cubicBezTo>
                      <a:pt x="4" y="11"/>
                      <a:pt x="5" y="12"/>
                      <a:pt x="6" y="12"/>
                    </a:cubicBezTo>
                    <a:cubicBezTo>
                      <a:pt x="6" y="12"/>
                      <a:pt x="6" y="12"/>
                      <a:pt x="6" y="12"/>
                    </a:cubicBezTo>
                    <a:cubicBezTo>
                      <a:pt x="8" y="12"/>
                      <a:pt x="10" y="11"/>
                      <a:pt x="11" y="9"/>
                    </a:cubicBezTo>
                    <a:cubicBezTo>
                      <a:pt x="11" y="9"/>
                      <a:pt x="11" y="9"/>
                      <a:pt x="11" y="9"/>
                    </a:cubicBezTo>
                    <a:cubicBezTo>
                      <a:pt x="12" y="8"/>
                      <a:pt x="12" y="7"/>
                      <a:pt x="12" y="6"/>
                    </a:cubicBezTo>
                    <a:cubicBezTo>
                      <a:pt x="12" y="4"/>
                      <a:pt x="11" y="2"/>
                      <a:pt x="9" y="1"/>
                    </a:cubicBezTo>
                    <a:cubicBezTo>
                      <a:pt x="8" y="1"/>
                      <a:pt x="7" y="0"/>
                      <a:pt x="6"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4" name="Freeform 96"/>
              <p:cNvSpPr/>
              <p:nvPr/>
            </p:nvSpPr>
            <p:spPr bwMode="auto">
              <a:xfrm>
                <a:off x="9574213" y="3632200"/>
                <a:ext cx="95250" cy="149225"/>
              </a:xfrm>
              <a:custGeom>
                <a:avLst/>
                <a:gdLst>
                  <a:gd name="T0" fmla="*/ 20 w 34"/>
                  <a:gd name="T1" fmla="*/ 0 h 53"/>
                  <a:gd name="T2" fmla="*/ 19 w 34"/>
                  <a:gd name="T3" fmla="*/ 1 h 53"/>
                  <a:gd name="T4" fmla="*/ 18 w 34"/>
                  <a:gd name="T5" fmla="*/ 3 h 53"/>
                  <a:gd name="T6" fmla="*/ 0 w 34"/>
                  <a:gd name="T7" fmla="*/ 46 h 53"/>
                  <a:gd name="T8" fmla="*/ 0 w 34"/>
                  <a:gd name="T9" fmla="*/ 46 h 53"/>
                  <a:gd name="T10" fmla="*/ 3 w 34"/>
                  <a:gd name="T11" fmla="*/ 48 h 53"/>
                  <a:gd name="T12" fmla="*/ 22 w 34"/>
                  <a:gd name="T13" fmla="*/ 4 h 53"/>
                  <a:gd name="T14" fmla="*/ 22 w 34"/>
                  <a:gd name="T15" fmla="*/ 4 h 53"/>
                  <a:gd name="T16" fmla="*/ 29 w 34"/>
                  <a:gd name="T17" fmla="*/ 7 h 53"/>
                  <a:gd name="T18" fmla="*/ 29 w 34"/>
                  <a:gd name="T19" fmla="*/ 7 h 53"/>
                  <a:gd name="T20" fmla="*/ 11 w 34"/>
                  <a:gd name="T21" fmla="*/ 51 h 53"/>
                  <a:gd name="T22" fmla="*/ 14 w 34"/>
                  <a:gd name="T23" fmla="*/ 52 h 53"/>
                  <a:gd name="T24" fmla="*/ 14 w 34"/>
                  <a:gd name="T25" fmla="*/ 53 h 53"/>
                  <a:gd name="T26" fmla="*/ 33 w 34"/>
                  <a:gd name="T27" fmla="*/ 9 h 53"/>
                  <a:gd name="T28" fmla="*/ 34 w 34"/>
                  <a:gd name="T29" fmla="*/ 7 h 53"/>
                  <a:gd name="T30" fmla="*/ 34 w 34"/>
                  <a:gd name="T31" fmla="*/ 5 h 53"/>
                  <a:gd name="T32" fmla="*/ 33 w 34"/>
                  <a:gd name="T33" fmla="*/ 4 h 53"/>
                  <a:gd name="T34" fmla="*/ 33 w 34"/>
                  <a:gd name="T35" fmla="*/ 4 h 53"/>
                  <a:gd name="T36" fmla="*/ 21 w 34"/>
                  <a:gd name="T37" fmla="*/ 0 h 53"/>
                  <a:gd name="T38" fmla="*/ 21 w 34"/>
                  <a:gd name="T39" fmla="*/ 0 h 53"/>
                  <a:gd name="T40" fmla="*/ 20 w 34"/>
                  <a:gd name="T41"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4" h="52">
                    <a:moveTo>
                      <a:pt x="20" y="0"/>
                    </a:moveTo>
                    <a:cubicBezTo>
                      <a:pt x="20" y="0"/>
                      <a:pt x="19" y="0"/>
                      <a:pt x="19" y="1"/>
                    </a:cubicBezTo>
                    <a:cubicBezTo>
                      <a:pt x="18" y="3"/>
                      <a:pt x="18" y="3"/>
                      <a:pt x="18" y="3"/>
                    </a:cubicBezTo>
                    <a:cubicBezTo>
                      <a:pt x="0" y="46"/>
                      <a:pt x="0" y="46"/>
                      <a:pt x="0" y="46"/>
                    </a:cubicBezTo>
                    <a:cubicBezTo>
                      <a:pt x="0" y="46"/>
                      <a:pt x="0" y="46"/>
                      <a:pt x="0" y="46"/>
                    </a:cubicBezTo>
                    <a:cubicBezTo>
                      <a:pt x="3" y="48"/>
                      <a:pt x="3" y="48"/>
                      <a:pt x="3" y="48"/>
                    </a:cubicBezTo>
                    <a:cubicBezTo>
                      <a:pt x="22" y="4"/>
                      <a:pt x="22" y="4"/>
                      <a:pt x="22" y="4"/>
                    </a:cubicBezTo>
                    <a:cubicBezTo>
                      <a:pt x="22" y="4"/>
                      <a:pt x="22" y="4"/>
                      <a:pt x="22" y="4"/>
                    </a:cubicBezTo>
                    <a:cubicBezTo>
                      <a:pt x="29" y="7"/>
                      <a:pt x="29" y="7"/>
                      <a:pt x="29" y="7"/>
                    </a:cubicBezTo>
                    <a:cubicBezTo>
                      <a:pt x="29" y="7"/>
                      <a:pt x="29" y="7"/>
                      <a:pt x="29" y="7"/>
                    </a:cubicBezTo>
                    <a:cubicBezTo>
                      <a:pt x="11" y="51"/>
                      <a:pt x="11" y="51"/>
                      <a:pt x="11" y="51"/>
                    </a:cubicBezTo>
                    <a:cubicBezTo>
                      <a:pt x="14" y="52"/>
                      <a:pt x="14" y="52"/>
                      <a:pt x="14" y="52"/>
                    </a:cubicBezTo>
                    <a:cubicBezTo>
                      <a:pt x="14" y="52"/>
                      <a:pt x="14" y="53"/>
                      <a:pt x="14" y="53"/>
                    </a:cubicBezTo>
                    <a:cubicBezTo>
                      <a:pt x="33" y="9"/>
                      <a:pt x="33" y="9"/>
                      <a:pt x="33" y="9"/>
                    </a:cubicBezTo>
                    <a:cubicBezTo>
                      <a:pt x="34" y="7"/>
                      <a:pt x="34" y="7"/>
                      <a:pt x="34" y="7"/>
                    </a:cubicBezTo>
                    <a:cubicBezTo>
                      <a:pt x="34" y="6"/>
                      <a:pt x="34" y="6"/>
                      <a:pt x="34" y="5"/>
                    </a:cubicBezTo>
                    <a:cubicBezTo>
                      <a:pt x="34" y="5"/>
                      <a:pt x="33" y="4"/>
                      <a:pt x="33" y="4"/>
                    </a:cubicBezTo>
                    <a:cubicBezTo>
                      <a:pt x="33" y="4"/>
                      <a:pt x="33" y="4"/>
                      <a:pt x="33" y="4"/>
                    </a:cubicBezTo>
                    <a:cubicBezTo>
                      <a:pt x="21" y="0"/>
                      <a:pt x="21" y="0"/>
                      <a:pt x="21" y="0"/>
                    </a:cubicBezTo>
                    <a:cubicBezTo>
                      <a:pt x="21" y="0"/>
                      <a:pt x="21" y="0"/>
                      <a:pt x="21" y="0"/>
                    </a:cubicBezTo>
                    <a:cubicBezTo>
                      <a:pt x="21" y="0"/>
                      <a:pt x="21" y="0"/>
                      <a:pt x="20"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5" name="Freeform 97"/>
              <p:cNvSpPr>
                <a:spLocks noEditPoints="1"/>
              </p:cNvSpPr>
              <p:nvPr/>
            </p:nvSpPr>
            <p:spPr bwMode="auto">
              <a:xfrm>
                <a:off x="9563101" y="3775075"/>
                <a:ext cx="44450" cy="47625"/>
              </a:xfrm>
              <a:custGeom>
                <a:avLst/>
                <a:gdLst>
                  <a:gd name="T0" fmla="*/ 6 w 16"/>
                  <a:gd name="T1" fmla="*/ 13 h 17"/>
                  <a:gd name="T2" fmla="*/ 4 w 16"/>
                  <a:gd name="T3" fmla="*/ 13 h 17"/>
                  <a:gd name="T4" fmla="*/ 5 w 16"/>
                  <a:gd name="T5" fmla="*/ 2 h 17"/>
                  <a:gd name="T6" fmla="*/ 12 w 16"/>
                  <a:gd name="T7" fmla="*/ 6 h 17"/>
                  <a:gd name="T8" fmla="*/ 6 w 16"/>
                  <a:gd name="T9" fmla="*/ 13 h 17"/>
                  <a:gd name="T10" fmla="*/ 1 w 16"/>
                  <a:gd name="T11" fmla="*/ 0 h 17"/>
                  <a:gd name="T12" fmla="*/ 0 w 16"/>
                  <a:gd name="T13" fmla="*/ 14 h 17"/>
                  <a:gd name="T14" fmla="*/ 1 w 16"/>
                  <a:gd name="T15" fmla="*/ 12 h 17"/>
                  <a:gd name="T16" fmla="*/ 2 w 16"/>
                  <a:gd name="T17" fmla="*/ 12 h 17"/>
                  <a:gd name="T18" fmla="*/ 3 w 16"/>
                  <a:gd name="T19" fmla="*/ 12 h 17"/>
                  <a:gd name="T20" fmla="*/ 7 w 16"/>
                  <a:gd name="T21" fmla="*/ 14 h 17"/>
                  <a:gd name="T22" fmla="*/ 9 w 16"/>
                  <a:gd name="T23" fmla="*/ 15 h 17"/>
                  <a:gd name="T24" fmla="*/ 8 w 16"/>
                  <a:gd name="T25" fmla="*/ 17 h 17"/>
                  <a:gd name="T26" fmla="*/ 16 w 16"/>
                  <a:gd name="T27" fmla="*/ 7 h 17"/>
                  <a:gd name="T28" fmla="*/ 15 w 16"/>
                  <a:gd name="T29" fmla="*/ 7 h 17"/>
                  <a:gd name="T30" fmla="*/ 2 w 16"/>
                  <a:gd name="T31" fmla="*/ 1 h 17"/>
                  <a:gd name="T32" fmla="*/ 1 w 16"/>
                  <a:gd name="T33"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 h="17">
                    <a:moveTo>
                      <a:pt x="6" y="13"/>
                    </a:moveTo>
                    <a:cubicBezTo>
                      <a:pt x="4" y="13"/>
                      <a:pt x="4" y="13"/>
                      <a:pt x="4" y="13"/>
                    </a:cubicBezTo>
                    <a:cubicBezTo>
                      <a:pt x="5" y="2"/>
                      <a:pt x="5" y="2"/>
                      <a:pt x="5" y="2"/>
                    </a:cubicBezTo>
                    <a:cubicBezTo>
                      <a:pt x="12" y="6"/>
                      <a:pt x="12" y="6"/>
                      <a:pt x="12" y="6"/>
                    </a:cubicBezTo>
                    <a:cubicBezTo>
                      <a:pt x="6" y="13"/>
                      <a:pt x="6" y="13"/>
                      <a:pt x="6" y="13"/>
                    </a:cubicBezTo>
                    <a:moveTo>
                      <a:pt x="1" y="0"/>
                    </a:moveTo>
                    <a:cubicBezTo>
                      <a:pt x="0" y="14"/>
                      <a:pt x="0" y="14"/>
                      <a:pt x="0" y="14"/>
                    </a:cubicBezTo>
                    <a:cubicBezTo>
                      <a:pt x="0" y="13"/>
                      <a:pt x="1" y="13"/>
                      <a:pt x="1" y="12"/>
                    </a:cubicBezTo>
                    <a:cubicBezTo>
                      <a:pt x="2" y="12"/>
                      <a:pt x="2" y="12"/>
                      <a:pt x="2" y="12"/>
                    </a:cubicBezTo>
                    <a:cubicBezTo>
                      <a:pt x="3" y="12"/>
                      <a:pt x="3" y="12"/>
                      <a:pt x="3" y="12"/>
                    </a:cubicBezTo>
                    <a:cubicBezTo>
                      <a:pt x="7" y="14"/>
                      <a:pt x="7" y="14"/>
                      <a:pt x="7" y="14"/>
                    </a:cubicBezTo>
                    <a:cubicBezTo>
                      <a:pt x="8" y="14"/>
                      <a:pt x="8" y="15"/>
                      <a:pt x="9" y="15"/>
                    </a:cubicBezTo>
                    <a:cubicBezTo>
                      <a:pt x="9" y="16"/>
                      <a:pt x="9" y="17"/>
                      <a:pt x="8" y="17"/>
                    </a:cubicBezTo>
                    <a:cubicBezTo>
                      <a:pt x="16" y="7"/>
                      <a:pt x="16" y="7"/>
                      <a:pt x="16" y="7"/>
                    </a:cubicBezTo>
                    <a:cubicBezTo>
                      <a:pt x="16" y="7"/>
                      <a:pt x="16" y="7"/>
                      <a:pt x="15" y="7"/>
                    </a:cubicBezTo>
                    <a:cubicBezTo>
                      <a:pt x="2" y="1"/>
                      <a:pt x="2" y="1"/>
                      <a:pt x="2" y="1"/>
                    </a:cubicBezTo>
                    <a:cubicBezTo>
                      <a:pt x="1" y="1"/>
                      <a:pt x="1" y="1"/>
                      <a:pt x="1"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6" name="Freeform 98"/>
              <p:cNvSpPr/>
              <p:nvPr/>
            </p:nvSpPr>
            <p:spPr bwMode="auto">
              <a:xfrm>
                <a:off x="9563101" y="3808413"/>
                <a:ext cx="25400" cy="31750"/>
              </a:xfrm>
              <a:custGeom>
                <a:avLst/>
                <a:gdLst>
                  <a:gd name="T0" fmla="*/ 2 w 9"/>
                  <a:gd name="T1" fmla="*/ 0 h 11"/>
                  <a:gd name="T2" fmla="*/ 1 w 9"/>
                  <a:gd name="T3" fmla="*/ 0 h 11"/>
                  <a:gd name="T4" fmla="*/ 0 w 9"/>
                  <a:gd name="T5" fmla="*/ 2 h 11"/>
                  <a:gd name="T6" fmla="*/ 0 w 9"/>
                  <a:gd name="T7" fmla="*/ 2 h 11"/>
                  <a:gd name="T8" fmla="*/ 0 w 9"/>
                  <a:gd name="T9" fmla="*/ 9 h 11"/>
                  <a:gd name="T10" fmla="*/ 1 w 9"/>
                  <a:gd name="T11" fmla="*/ 11 h 11"/>
                  <a:gd name="T12" fmla="*/ 2 w 9"/>
                  <a:gd name="T13" fmla="*/ 11 h 11"/>
                  <a:gd name="T14" fmla="*/ 4 w 9"/>
                  <a:gd name="T15" fmla="*/ 10 h 11"/>
                  <a:gd name="T16" fmla="*/ 8 w 9"/>
                  <a:gd name="T17" fmla="*/ 5 h 11"/>
                  <a:gd name="T18" fmla="*/ 8 w 9"/>
                  <a:gd name="T19" fmla="*/ 5 h 11"/>
                  <a:gd name="T20" fmla="*/ 9 w 9"/>
                  <a:gd name="T21" fmla="*/ 3 h 11"/>
                  <a:gd name="T22" fmla="*/ 7 w 9"/>
                  <a:gd name="T23" fmla="*/ 2 h 11"/>
                  <a:gd name="T24" fmla="*/ 7 w 9"/>
                  <a:gd name="T25" fmla="*/ 2 h 11"/>
                  <a:gd name="T26" fmla="*/ 3 w 9"/>
                  <a:gd name="T27" fmla="*/ 0 h 11"/>
                  <a:gd name="T28" fmla="*/ 2 w 9"/>
                  <a:gd name="T29"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 h="11">
                    <a:moveTo>
                      <a:pt x="2" y="0"/>
                    </a:moveTo>
                    <a:cubicBezTo>
                      <a:pt x="2" y="0"/>
                      <a:pt x="2" y="0"/>
                      <a:pt x="1" y="0"/>
                    </a:cubicBezTo>
                    <a:cubicBezTo>
                      <a:pt x="1" y="1"/>
                      <a:pt x="0" y="1"/>
                      <a:pt x="0" y="2"/>
                    </a:cubicBezTo>
                    <a:cubicBezTo>
                      <a:pt x="0" y="2"/>
                      <a:pt x="0" y="2"/>
                      <a:pt x="0" y="2"/>
                    </a:cubicBezTo>
                    <a:cubicBezTo>
                      <a:pt x="0" y="9"/>
                      <a:pt x="0" y="9"/>
                      <a:pt x="0" y="9"/>
                    </a:cubicBezTo>
                    <a:cubicBezTo>
                      <a:pt x="0" y="10"/>
                      <a:pt x="1" y="11"/>
                      <a:pt x="1" y="11"/>
                    </a:cubicBezTo>
                    <a:cubicBezTo>
                      <a:pt x="2" y="11"/>
                      <a:pt x="2" y="11"/>
                      <a:pt x="2" y="11"/>
                    </a:cubicBezTo>
                    <a:cubicBezTo>
                      <a:pt x="3" y="11"/>
                      <a:pt x="3" y="11"/>
                      <a:pt x="4" y="10"/>
                    </a:cubicBezTo>
                    <a:cubicBezTo>
                      <a:pt x="8" y="5"/>
                      <a:pt x="8" y="5"/>
                      <a:pt x="8" y="5"/>
                    </a:cubicBezTo>
                    <a:cubicBezTo>
                      <a:pt x="8" y="5"/>
                      <a:pt x="8" y="5"/>
                      <a:pt x="8" y="5"/>
                    </a:cubicBezTo>
                    <a:cubicBezTo>
                      <a:pt x="9" y="5"/>
                      <a:pt x="9" y="4"/>
                      <a:pt x="9" y="3"/>
                    </a:cubicBezTo>
                    <a:cubicBezTo>
                      <a:pt x="8" y="3"/>
                      <a:pt x="8" y="2"/>
                      <a:pt x="7" y="2"/>
                    </a:cubicBezTo>
                    <a:cubicBezTo>
                      <a:pt x="7" y="2"/>
                      <a:pt x="7" y="2"/>
                      <a:pt x="7" y="2"/>
                    </a:cubicBezTo>
                    <a:cubicBezTo>
                      <a:pt x="3" y="0"/>
                      <a:pt x="3" y="0"/>
                      <a:pt x="3" y="0"/>
                    </a:cubicBezTo>
                    <a:cubicBezTo>
                      <a:pt x="3" y="0"/>
                      <a:pt x="3" y="0"/>
                      <a:pt x="2"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7" name="Freeform 99"/>
              <p:cNvSpPr>
                <a:spLocks noEditPoints="1"/>
              </p:cNvSpPr>
              <p:nvPr/>
            </p:nvSpPr>
            <p:spPr bwMode="auto">
              <a:xfrm>
                <a:off x="9559926" y="3760788"/>
                <a:ext cx="58738" cy="33338"/>
              </a:xfrm>
              <a:custGeom>
                <a:avLst/>
                <a:gdLst>
                  <a:gd name="T0" fmla="*/ 4 w 21"/>
                  <a:gd name="T1" fmla="*/ 3 h 12"/>
                  <a:gd name="T2" fmla="*/ 4 w 21"/>
                  <a:gd name="T3" fmla="*/ 3 h 12"/>
                  <a:gd name="T4" fmla="*/ 4 w 21"/>
                  <a:gd name="T5" fmla="*/ 0 h 12"/>
                  <a:gd name="T6" fmla="*/ 2 w 21"/>
                  <a:gd name="T7" fmla="*/ 0 h 12"/>
                  <a:gd name="T8" fmla="*/ 1 w 21"/>
                  <a:gd name="T9" fmla="*/ 2 h 12"/>
                  <a:gd name="T10" fmla="*/ 1 w 21"/>
                  <a:gd name="T11" fmla="*/ 2 h 12"/>
                  <a:gd name="T12" fmla="*/ 0 w 21"/>
                  <a:gd name="T13" fmla="*/ 3 h 12"/>
                  <a:gd name="T14" fmla="*/ 2 w 21"/>
                  <a:gd name="T15" fmla="*/ 5 h 12"/>
                  <a:gd name="T16" fmla="*/ 3 w 21"/>
                  <a:gd name="T17" fmla="*/ 6 h 12"/>
                  <a:gd name="T18" fmla="*/ 16 w 21"/>
                  <a:gd name="T19" fmla="*/ 12 h 12"/>
                  <a:gd name="T20" fmla="*/ 17 w 21"/>
                  <a:gd name="T21" fmla="*/ 12 h 12"/>
                  <a:gd name="T22" fmla="*/ 18 w 21"/>
                  <a:gd name="T23" fmla="*/ 12 h 12"/>
                  <a:gd name="T24" fmla="*/ 20 w 21"/>
                  <a:gd name="T25" fmla="*/ 12 h 12"/>
                  <a:gd name="T26" fmla="*/ 21 w 21"/>
                  <a:gd name="T27" fmla="*/ 11 h 12"/>
                  <a:gd name="T28" fmla="*/ 21 w 21"/>
                  <a:gd name="T29" fmla="*/ 11 h 12"/>
                  <a:gd name="T30" fmla="*/ 21 w 21"/>
                  <a:gd name="T31" fmla="*/ 9 h 12"/>
                  <a:gd name="T32" fmla="*/ 19 w 21"/>
                  <a:gd name="T33" fmla="*/ 7 h 12"/>
                  <a:gd name="T34" fmla="*/ 19 w 21"/>
                  <a:gd name="T35" fmla="*/ 6 h 12"/>
                  <a:gd name="T36" fmla="*/ 16 w 21"/>
                  <a:gd name="T37" fmla="*/ 5 h 12"/>
                  <a:gd name="T38" fmla="*/ 8 w 21"/>
                  <a:gd name="T39" fmla="*/ 2 h 12"/>
                  <a:gd name="T40" fmla="*/ 5 w 21"/>
                  <a:gd name="T41" fmla="*/ 0 h 12"/>
                  <a:gd name="T42" fmla="*/ 5 w 21"/>
                  <a:gd name="T43" fmla="*/ 0 h 12"/>
                  <a:gd name="T44" fmla="*/ 4 w 21"/>
                  <a:gd name="T45"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1" h="12">
                    <a:moveTo>
                      <a:pt x="4" y="3"/>
                    </a:moveTo>
                    <a:cubicBezTo>
                      <a:pt x="4" y="3"/>
                      <a:pt x="4" y="3"/>
                      <a:pt x="4" y="3"/>
                    </a:cubicBezTo>
                    <a:moveTo>
                      <a:pt x="4" y="0"/>
                    </a:moveTo>
                    <a:cubicBezTo>
                      <a:pt x="3" y="0"/>
                      <a:pt x="3" y="0"/>
                      <a:pt x="2" y="0"/>
                    </a:cubicBezTo>
                    <a:cubicBezTo>
                      <a:pt x="1" y="1"/>
                      <a:pt x="1" y="1"/>
                      <a:pt x="1" y="2"/>
                    </a:cubicBezTo>
                    <a:cubicBezTo>
                      <a:pt x="1" y="2"/>
                      <a:pt x="1" y="2"/>
                      <a:pt x="1" y="2"/>
                    </a:cubicBezTo>
                    <a:cubicBezTo>
                      <a:pt x="1" y="2"/>
                      <a:pt x="0" y="3"/>
                      <a:pt x="0" y="3"/>
                    </a:cubicBezTo>
                    <a:cubicBezTo>
                      <a:pt x="0" y="4"/>
                      <a:pt x="1" y="5"/>
                      <a:pt x="2" y="5"/>
                    </a:cubicBezTo>
                    <a:cubicBezTo>
                      <a:pt x="2" y="6"/>
                      <a:pt x="2" y="6"/>
                      <a:pt x="3" y="6"/>
                    </a:cubicBezTo>
                    <a:cubicBezTo>
                      <a:pt x="16" y="12"/>
                      <a:pt x="16" y="12"/>
                      <a:pt x="16" y="12"/>
                    </a:cubicBezTo>
                    <a:cubicBezTo>
                      <a:pt x="17" y="12"/>
                      <a:pt x="17" y="12"/>
                      <a:pt x="17" y="12"/>
                    </a:cubicBezTo>
                    <a:cubicBezTo>
                      <a:pt x="18" y="12"/>
                      <a:pt x="18" y="12"/>
                      <a:pt x="18" y="12"/>
                    </a:cubicBezTo>
                    <a:cubicBezTo>
                      <a:pt x="19" y="12"/>
                      <a:pt x="19" y="12"/>
                      <a:pt x="20" y="12"/>
                    </a:cubicBezTo>
                    <a:cubicBezTo>
                      <a:pt x="20" y="12"/>
                      <a:pt x="21" y="11"/>
                      <a:pt x="21" y="11"/>
                    </a:cubicBezTo>
                    <a:cubicBezTo>
                      <a:pt x="21" y="11"/>
                      <a:pt x="21" y="11"/>
                      <a:pt x="21" y="11"/>
                    </a:cubicBezTo>
                    <a:cubicBezTo>
                      <a:pt x="21" y="10"/>
                      <a:pt x="21" y="10"/>
                      <a:pt x="21" y="9"/>
                    </a:cubicBezTo>
                    <a:cubicBezTo>
                      <a:pt x="21" y="8"/>
                      <a:pt x="20" y="7"/>
                      <a:pt x="19" y="7"/>
                    </a:cubicBezTo>
                    <a:cubicBezTo>
                      <a:pt x="19" y="7"/>
                      <a:pt x="19" y="6"/>
                      <a:pt x="19" y="6"/>
                    </a:cubicBezTo>
                    <a:cubicBezTo>
                      <a:pt x="16" y="5"/>
                      <a:pt x="16" y="5"/>
                      <a:pt x="16" y="5"/>
                    </a:cubicBezTo>
                    <a:cubicBezTo>
                      <a:pt x="8" y="2"/>
                      <a:pt x="8" y="2"/>
                      <a:pt x="8" y="2"/>
                    </a:cubicBezTo>
                    <a:cubicBezTo>
                      <a:pt x="5" y="0"/>
                      <a:pt x="5" y="0"/>
                      <a:pt x="5" y="0"/>
                    </a:cubicBezTo>
                    <a:cubicBezTo>
                      <a:pt x="5" y="0"/>
                      <a:pt x="5" y="0"/>
                      <a:pt x="5" y="0"/>
                    </a:cubicBezTo>
                    <a:cubicBezTo>
                      <a:pt x="4" y="0"/>
                      <a:pt x="4" y="0"/>
                      <a:pt x="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8" name="Freeform 100"/>
              <p:cNvSpPr>
                <a:spLocks noEditPoints="1"/>
              </p:cNvSpPr>
              <p:nvPr/>
            </p:nvSpPr>
            <p:spPr bwMode="auto">
              <a:xfrm>
                <a:off x="9248776" y="3325813"/>
                <a:ext cx="311150" cy="317500"/>
              </a:xfrm>
              <a:custGeom>
                <a:avLst/>
                <a:gdLst>
                  <a:gd name="T0" fmla="*/ 46 w 111"/>
                  <a:gd name="T1" fmla="*/ 74 h 113"/>
                  <a:gd name="T2" fmla="*/ 33 w 111"/>
                  <a:gd name="T3" fmla="*/ 67 h 113"/>
                  <a:gd name="T4" fmla="*/ 5 w 111"/>
                  <a:gd name="T5" fmla="*/ 95 h 113"/>
                  <a:gd name="T6" fmla="*/ 1 w 111"/>
                  <a:gd name="T7" fmla="*/ 107 h 113"/>
                  <a:gd name="T8" fmla="*/ 0 w 111"/>
                  <a:gd name="T9" fmla="*/ 111 h 113"/>
                  <a:gd name="T10" fmla="*/ 2 w 111"/>
                  <a:gd name="T11" fmla="*/ 113 h 113"/>
                  <a:gd name="T12" fmla="*/ 4 w 111"/>
                  <a:gd name="T13" fmla="*/ 112 h 113"/>
                  <a:gd name="T14" fmla="*/ 6 w 111"/>
                  <a:gd name="T15" fmla="*/ 111 h 113"/>
                  <a:gd name="T16" fmla="*/ 17 w 111"/>
                  <a:gd name="T17" fmla="*/ 107 h 113"/>
                  <a:gd name="T18" fmla="*/ 18 w 111"/>
                  <a:gd name="T19" fmla="*/ 106 h 113"/>
                  <a:gd name="T20" fmla="*/ 45 w 111"/>
                  <a:gd name="T21" fmla="*/ 79 h 113"/>
                  <a:gd name="T22" fmla="*/ 15 w 111"/>
                  <a:gd name="T23" fmla="*/ 103 h 113"/>
                  <a:gd name="T24" fmla="*/ 9 w 111"/>
                  <a:gd name="T25" fmla="*/ 97 h 113"/>
                  <a:gd name="T26" fmla="*/ 33 w 111"/>
                  <a:gd name="T27" fmla="*/ 67 h 113"/>
                  <a:gd name="T28" fmla="*/ 55 w 111"/>
                  <a:gd name="T29" fmla="*/ 66 h 113"/>
                  <a:gd name="T30" fmla="*/ 66 w 111"/>
                  <a:gd name="T31" fmla="*/ 52 h 113"/>
                  <a:gd name="T32" fmla="*/ 68 w 111"/>
                  <a:gd name="T33" fmla="*/ 52 h 113"/>
                  <a:gd name="T34" fmla="*/ 71 w 111"/>
                  <a:gd name="T35" fmla="*/ 49 h 113"/>
                  <a:gd name="T36" fmla="*/ 82 w 111"/>
                  <a:gd name="T37" fmla="*/ 36 h 113"/>
                  <a:gd name="T38" fmla="*/ 83 w 111"/>
                  <a:gd name="T39" fmla="*/ 37 h 113"/>
                  <a:gd name="T40" fmla="*/ 36 w 111"/>
                  <a:gd name="T41" fmla="*/ 64 h 113"/>
                  <a:gd name="T42" fmla="*/ 44 w 111"/>
                  <a:gd name="T43" fmla="*/ 62 h 113"/>
                  <a:gd name="T44" fmla="*/ 48 w 111"/>
                  <a:gd name="T45" fmla="*/ 56 h 113"/>
                  <a:gd name="T46" fmla="*/ 60 w 111"/>
                  <a:gd name="T47" fmla="*/ 45 h 113"/>
                  <a:gd name="T48" fmla="*/ 62 w 111"/>
                  <a:gd name="T49" fmla="*/ 40 h 113"/>
                  <a:gd name="T50" fmla="*/ 67 w 111"/>
                  <a:gd name="T51" fmla="*/ 38 h 113"/>
                  <a:gd name="T52" fmla="*/ 73 w 111"/>
                  <a:gd name="T53" fmla="*/ 27 h 113"/>
                  <a:gd name="T54" fmla="*/ 98 w 111"/>
                  <a:gd name="T55" fmla="*/ 1 h 113"/>
                  <a:gd name="T56" fmla="*/ 95 w 111"/>
                  <a:gd name="T57" fmla="*/ 5 h 113"/>
                  <a:gd name="T58" fmla="*/ 78 w 111"/>
                  <a:gd name="T59" fmla="*/ 27 h 113"/>
                  <a:gd name="T60" fmla="*/ 98 w 111"/>
                  <a:gd name="T61" fmla="*/ 7 h 113"/>
                  <a:gd name="T62" fmla="*/ 101 w 111"/>
                  <a:gd name="T63" fmla="*/ 4 h 113"/>
                  <a:gd name="T64" fmla="*/ 101 w 111"/>
                  <a:gd name="T65" fmla="*/ 4 h 113"/>
                  <a:gd name="T66" fmla="*/ 105 w 111"/>
                  <a:gd name="T67" fmla="*/ 6 h 113"/>
                  <a:gd name="T68" fmla="*/ 105 w 111"/>
                  <a:gd name="T69" fmla="*/ 6 h 113"/>
                  <a:gd name="T70" fmla="*/ 107 w 111"/>
                  <a:gd name="T71" fmla="*/ 10 h 113"/>
                  <a:gd name="T72" fmla="*/ 104 w 111"/>
                  <a:gd name="T73" fmla="*/ 13 h 113"/>
                  <a:gd name="T74" fmla="*/ 87 w 111"/>
                  <a:gd name="T75" fmla="*/ 36 h 113"/>
                  <a:gd name="T76" fmla="*/ 107 w 111"/>
                  <a:gd name="T77" fmla="*/ 17 h 113"/>
                  <a:gd name="T78" fmla="*/ 110 w 111"/>
                  <a:gd name="T79" fmla="*/ 13 h 113"/>
                  <a:gd name="T80" fmla="*/ 110 w 111"/>
                  <a:gd name="T81" fmla="*/ 13 h 113"/>
                  <a:gd name="T82" fmla="*/ 110 w 111"/>
                  <a:gd name="T83" fmla="*/ 7 h 113"/>
                  <a:gd name="T84" fmla="*/ 108 w 111"/>
                  <a:gd name="T85" fmla="*/ 3 h 113"/>
                  <a:gd name="T86" fmla="*/ 101 w 111"/>
                  <a:gd name="T87" fmla="*/ 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10" h="113">
                    <a:moveTo>
                      <a:pt x="50" y="69"/>
                    </a:moveTo>
                    <a:cubicBezTo>
                      <a:pt x="45" y="73"/>
                      <a:pt x="45" y="73"/>
                      <a:pt x="45" y="73"/>
                    </a:cubicBezTo>
                    <a:cubicBezTo>
                      <a:pt x="46" y="74"/>
                      <a:pt x="46" y="74"/>
                      <a:pt x="46" y="74"/>
                    </a:cubicBezTo>
                    <a:cubicBezTo>
                      <a:pt x="51" y="69"/>
                      <a:pt x="51" y="69"/>
                      <a:pt x="51" y="69"/>
                    </a:cubicBezTo>
                    <a:cubicBezTo>
                      <a:pt x="50" y="69"/>
                      <a:pt x="50" y="69"/>
                      <a:pt x="50" y="69"/>
                    </a:cubicBezTo>
                    <a:moveTo>
                      <a:pt x="33" y="67"/>
                    </a:moveTo>
                    <a:cubicBezTo>
                      <a:pt x="6" y="94"/>
                      <a:pt x="6" y="94"/>
                      <a:pt x="6" y="94"/>
                    </a:cubicBezTo>
                    <a:cubicBezTo>
                      <a:pt x="6" y="94"/>
                      <a:pt x="6" y="94"/>
                      <a:pt x="6" y="94"/>
                    </a:cubicBezTo>
                    <a:cubicBezTo>
                      <a:pt x="6" y="94"/>
                      <a:pt x="5" y="95"/>
                      <a:pt x="5" y="95"/>
                    </a:cubicBezTo>
                    <a:cubicBezTo>
                      <a:pt x="1" y="106"/>
                      <a:pt x="1" y="106"/>
                      <a:pt x="1" y="106"/>
                    </a:cubicBezTo>
                    <a:cubicBezTo>
                      <a:pt x="1" y="107"/>
                      <a:pt x="1" y="107"/>
                      <a:pt x="1" y="107"/>
                    </a:cubicBezTo>
                    <a:cubicBezTo>
                      <a:pt x="1" y="107"/>
                      <a:pt x="1" y="107"/>
                      <a:pt x="1" y="107"/>
                    </a:cubicBezTo>
                    <a:cubicBezTo>
                      <a:pt x="0" y="109"/>
                      <a:pt x="0" y="109"/>
                      <a:pt x="0" y="109"/>
                    </a:cubicBezTo>
                    <a:cubicBezTo>
                      <a:pt x="0" y="109"/>
                      <a:pt x="0" y="109"/>
                      <a:pt x="0" y="109"/>
                    </a:cubicBezTo>
                    <a:cubicBezTo>
                      <a:pt x="0" y="109"/>
                      <a:pt x="0" y="109"/>
                      <a:pt x="0" y="111"/>
                    </a:cubicBezTo>
                    <a:cubicBezTo>
                      <a:pt x="0" y="111"/>
                      <a:pt x="0" y="111"/>
                      <a:pt x="0" y="111"/>
                    </a:cubicBezTo>
                    <a:cubicBezTo>
                      <a:pt x="0" y="112"/>
                      <a:pt x="0" y="112"/>
                      <a:pt x="1" y="113"/>
                    </a:cubicBezTo>
                    <a:cubicBezTo>
                      <a:pt x="1" y="113"/>
                      <a:pt x="1" y="113"/>
                      <a:pt x="2" y="113"/>
                    </a:cubicBezTo>
                    <a:cubicBezTo>
                      <a:pt x="2" y="113"/>
                      <a:pt x="2" y="113"/>
                      <a:pt x="2" y="113"/>
                    </a:cubicBezTo>
                    <a:cubicBezTo>
                      <a:pt x="4" y="112"/>
                      <a:pt x="4" y="112"/>
                      <a:pt x="4" y="112"/>
                    </a:cubicBezTo>
                    <a:cubicBezTo>
                      <a:pt x="4" y="112"/>
                      <a:pt x="4" y="112"/>
                      <a:pt x="4" y="112"/>
                    </a:cubicBezTo>
                    <a:cubicBezTo>
                      <a:pt x="5" y="112"/>
                      <a:pt x="5" y="112"/>
                      <a:pt x="5" y="112"/>
                    </a:cubicBezTo>
                    <a:cubicBezTo>
                      <a:pt x="5" y="112"/>
                      <a:pt x="5" y="112"/>
                      <a:pt x="5" y="112"/>
                    </a:cubicBezTo>
                    <a:cubicBezTo>
                      <a:pt x="6" y="111"/>
                      <a:pt x="6" y="111"/>
                      <a:pt x="6" y="111"/>
                    </a:cubicBezTo>
                    <a:cubicBezTo>
                      <a:pt x="6" y="111"/>
                      <a:pt x="6" y="111"/>
                      <a:pt x="6" y="111"/>
                    </a:cubicBezTo>
                    <a:cubicBezTo>
                      <a:pt x="17" y="107"/>
                      <a:pt x="17" y="107"/>
                      <a:pt x="17" y="107"/>
                    </a:cubicBezTo>
                    <a:cubicBezTo>
                      <a:pt x="17" y="107"/>
                      <a:pt x="17" y="107"/>
                      <a:pt x="17" y="107"/>
                    </a:cubicBezTo>
                    <a:cubicBezTo>
                      <a:pt x="18" y="107"/>
                      <a:pt x="18" y="107"/>
                      <a:pt x="18" y="107"/>
                    </a:cubicBezTo>
                    <a:cubicBezTo>
                      <a:pt x="18" y="107"/>
                      <a:pt x="18" y="107"/>
                      <a:pt x="18" y="107"/>
                    </a:cubicBezTo>
                    <a:cubicBezTo>
                      <a:pt x="18" y="106"/>
                      <a:pt x="18" y="106"/>
                      <a:pt x="18" y="106"/>
                    </a:cubicBezTo>
                    <a:cubicBezTo>
                      <a:pt x="45" y="79"/>
                      <a:pt x="45" y="79"/>
                      <a:pt x="45" y="79"/>
                    </a:cubicBezTo>
                    <a:cubicBezTo>
                      <a:pt x="45" y="79"/>
                      <a:pt x="45" y="79"/>
                      <a:pt x="45" y="79"/>
                    </a:cubicBezTo>
                    <a:cubicBezTo>
                      <a:pt x="45" y="79"/>
                      <a:pt x="45" y="79"/>
                      <a:pt x="45" y="79"/>
                    </a:cubicBezTo>
                    <a:cubicBezTo>
                      <a:pt x="42" y="76"/>
                      <a:pt x="42" y="76"/>
                      <a:pt x="42" y="76"/>
                    </a:cubicBezTo>
                    <a:cubicBezTo>
                      <a:pt x="42" y="76"/>
                      <a:pt x="42" y="76"/>
                      <a:pt x="42" y="76"/>
                    </a:cubicBezTo>
                    <a:cubicBezTo>
                      <a:pt x="15" y="103"/>
                      <a:pt x="15" y="103"/>
                      <a:pt x="15" y="103"/>
                    </a:cubicBezTo>
                    <a:cubicBezTo>
                      <a:pt x="5" y="107"/>
                      <a:pt x="5" y="107"/>
                      <a:pt x="5" y="107"/>
                    </a:cubicBezTo>
                    <a:cubicBezTo>
                      <a:pt x="5" y="107"/>
                      <a:pt x="5" y="107"/>
                      <a:pt x="5" y="107"/>
                    </a:cubicBezTo>
                    <a:cubicBezTo>
                      <a:pt x="9" y="97"/>
                      <a:pt x="9" y="97"/>
                      <a:pt x="9" y="97"/>
                    </a:cubicBezTo>
                    <a:cubicBezTo>
                      <a:pt x="9" y="97"/>
                      <a:pt x="9" y="97"/>
                      <a:pt x="9" y="97"/>
                    </a:cubicBezTo>
                    <a:cubicBezTo>
                      <a:pt x="36" y="70"/>
                      <a:pt x="36" y="70"/>
                      <a:pt x="36" y="70"/>
                    </a:cubicBezTo>
                    <a:cubicBezTo>
                      <a:pt x="33" y="67"/>
                      <a:pt x="33" y="67"/>
                      <a:pt x="33" y="67"/>
                    </a:cubicBezTo>
                    <a:moveTo>
                      <a:pt x="54" y="65"/>
                    </a:moveTo>
                    <a:cubicBezTo>
                      <a:pt x="54" y="65"/>
                      <a:pt x="54" y="65"/>
                      <a:pt x="54" y="65"/>
                    </a:cubicBezTo>
                    <a:cubicBezTo>
                      <a:pt x="55" y="66"/>
                      <a:pt x="55" y="66"/>
                      <a:pt x="55" y="66"/>
                    </a:cubicBezTo>
                    <a:cubicBezTo>
                      <a:pt x="55" y="66"/>
                      <a:pt x="55" y="66"/>
                      <a:pt x="55" y="66"/>
                    </a:cubicBezTo>
                    <a:cubicBezTo>
                      <a:pt x="54" y="65"/>
                      <a:pt x="54" y="65"/>
                      <a:pt x="54" y="65"/>
                    </a:cubicBezTo>
                    <a:moveTo>
                      <a:pt x="66" y="52"/>
                    </a:moveTo>
                    <a:cubicBezTo>
                      <a:pt x="58" y="60"/>
                      <a:pt x="58" y="60"/>
                      <a:pt x="58" y="60"/>
                    </a:cubicBezTo>
                    <a:cubicBezTo>
                      <a:pt x="58" y="61"/>
                      <a:pt x="58" y="61"/>
                      <a:pt x="58" y="62"/>
                    </a:cubicBezTo>
                    <a:cubicBezTo>
                      <a:pt x="68" y="52"/>
                      <a:pt x="68" y="52"/>
                      <a:pt x="68" y="52"/>
                    </a:cubicBezTo>
                    <a:cubicBezTo>
                      <a:pt x="67" y="52"/>
                      <a:pt x="67" y="52"/>
                      <a:pt x="66" y="52"/>
                    </a:cubicBezTo>
                    <a:moveTo>
                      <a:pt x="71" y="49"/>
                    </a:moveTo>
                    <a:cubicBezTo>
                      <a:pt x="71" y="49"/>
                      <a:pt x="71" y="49"/>
                      <a:pt x="71" y="49"/>
                    </a:cubicBezTo>
                    <a:cubicBezTo>
                      <a:pt x="71" y="49"/>
                      <a:pt x="71" y="49"/>
                      <a:pt x="71" y="49"/>
                    </a:cubicBezTo>
                    <a:cubicBezTo>
                      <a:pt x="71" y="49"/>
                      <a:pt x="71" y="49"/>
                      <a:pt x="71" y="49"/>
                    </a:cubicBezTo>
                    <a:moveTo>
                      <a:pt x="82" y="36"/>
                    </a:moveTo>
                    <a:cubicBezTo>
                      <a:pt x="74" y="44"/>
                      <a:pt x="74" y="44"/>
                      <a:pt x="74" y="44"/>
                    </a:cubicBezTo>
                    <a:cubicBezTo>
                      <a:pt x="74" y="44"/>
                      <a:pt x="75" y="45"/>
                      <a:pt x="75" y="45"/>
                    </a:cubicBezTo>
                    <a:cubicBezTo>
                      <a:pt x="83" y="37"/>
                      <a:pt x="83" y="37"/>
                      <a:pt x="83" y="37"/>
                    </a:cubicBezTo>
                    <a:cubicBezTo>
                      <a:pt x="82" y="36"/>
                      <a:pt x="82" y="36"/>
                      <a:pt x="82" y="36"/>
                    </a:cubicBezTo>
                    <a:moveTo>
                      <a:pt x="73" y="27"/>
                    </a:moveTo>
                    <a:cubicBezTo>
                      <a:pt x="36" y="64"/>
                      <a:pt x="36" y="64"/>
                      <a:pt x="36" y="64"/>
                    </a:cubicBezTo>
                    <a:cubicBezTo>
                      <a:pt x="39" y="67"/>
                      <a:pt x="39" y="67"/>
                      <a:pt x="39" y="67"/>
                    </a:cubicBezTo>
                    <a:cubicBezTo>
                      <a:pt x="39" y="67"/>
                      <a:pt x="39" y="67"/>
                      <a:pt x="39" y="67"/>
                    </a:cubicBezTo>
                    <a:cubicBezTo>
                      <a:pt x="44" y="62"/>
                      <a:pt x="44" y="62"/>
                      <a:pt x="44" y="62"/>
                    </a:cubicBezTo>
                    <a:cubicBezTo>
                      <a:pt x="44" y="61"/>
                      <a:pt x="44" y="60"/>
                      <a:pt x="45" y="59"/>
                    </a:cubicBezTo>
                    <a:cubicBezTo>
                      <a:pt x="45" y="59"/>
                      <a:pt x="46" y="58"/>
                      <a:pt x="46" y="58"/>
                    </a:cubicBezTo>
                    <a:cubicBezTo>
                      <a:pt x="47" y="57"/>
                      <a:pt x="47" y="56"/>
                      <a:pt x="48" y="56"/>
                    </a:cubicBezTo>
                    <a:cubicBezTo>
                      <a:pt x="49" y="56"/>
                      <a:pt x="49" y="55"/>
                      <a:pt x="50" y="55"/>
                    </a:cubicBezTo>
                    <a:cubicBezTo>
                      <a:pt x="60" y="45"/>
                      <a:pt x="60" y="45"/>
                      <a:pt x="60" y="45"/>
                    </a:cubicBezTo>
                    <a:cubicBezTo>
                      <a:pt x="60" y="45"/>
                      <a:pt x="60" y="45"/>
                      <a:pt x="60" y="45"/>
                    </a:cubicBezTo>
                    <a:cubicBezTo>
                      <a:pt x="60" y="44"/>
                      <a:pt x="60" y="43"/>
                      <a:pt x="61" y="42"/>
                    </a:cubicBezTo>
                    <a:cubicBezTo>
                      <a:pt x="61" y="42"/>
                      <a:pt x="62" y="41"/>
                      <a:pt x="62" y="40"/>
                    </a:cubicBezTo>
                    <a:cubicBezTo>
                      <a:pt x="62" y="40"/>
                      <a:pt x="62" y="40"/>
                      <a:pt x="62" y="40"/>
                    </a:cubicBezTo>
                    <a:cubicBezTo>
                      <a:pt x="63" y="40"/>
                      <a:pt x="63" y="39"/>
                      <a:pt x="64" y="39"/>
                    </a:cubicBezTo>
                    <a:cubicBezTo>
                      <a:pt x="65" y="38"/>
                      <a:pt x="66" y="38"/>
                      <a:pt x="67" y="38"/>
                    </a:cubicBezTo>
                    <a:cubicBezTo>
                      <a:pt x="67" y="38"/>
                      <a:pt x="67" y="38"/>
                      <a:pt x="67" y="38"/>
                    </a:cubicBezTo>
                    <a:cubicBezTo>
                      <a:pt x="67" y="38"/>
                      <a:pt x="67" y="38"/>
                      <a:pt x="67" y="38"/>
                    </a:cubicBezTo>
                    <a:cubicBezTo>
                      <a:pt x="75" y="30"/>
                      <a:pt x="75" y="30"/>
                      <a:pt x="75" y="30"/>
                    </a:cubicBezTo>
                    <a:cubicBezTo>
                      <a:pt x="73" y="27"/>
                      <a:pt x="73" y="27"/>
                      <a:pt x="73" y="27"/>
                    </a:cubicBezTo>
                    <a:moveTo>
                      <a:pt x="101" y="0"/>
                    </a:moveTo>
                    <a:cubicBezTo>
                      <a:pt x="100" y="0"/>
                      <a:pt x="99" y="0"/>
                      <a:pt x="98" y="1"/>
                    </a:cubicBezTo>
                    <a:cubicBezTo>
                      <a:pt x="98" y="1"/>
                      <a:pt x="98" y="1"/>
                      <a:pt x="98" y="1"/>
                    </a:cubicBezTo>
                    <a:cubicBezTo>
                      <a:pt x="98" y="1"/>
                      <a:pt x="98" y="1"/>
                      <a:pt x="98" y="1"/>
                    </a:cubicBezTo>
                    <a:cubicBezTo>
                      <a:pt x="98" y="2"/>
                      <a:pt x="98" y="2"/>
                      <a:pt x="98" y="2"/>
                    </a:cubicBezTo>
                    <a:cubicBezTo>
                      <a:pt x="95" y="5"/>
                      <a:pt x="95" y="5"/>
                      <a:pt x="95" y="5"/>
                    </a:cubicBezTo>
                    <a:cubicBezTo>
                      <a:pt x="94" y="5"/>
                      <a:pt x="94" y="5"/>
                      <a:pt x="94" y="5"/>
                    </a:cubicBezTo>
                    <a:cubicBezTo>
                      <a:pt x="75" y="24"/>
                      <a:pt x="75" y="24"/>
                      <a:pt x="75" y="24"/>
                    </a:cubicBezTo>
                    <a:cubicBezTo>
                      <a:pt x="78" y="27"/>
                      <a:pt x="78" y="27"/>
                      <a:pt x="78" y="27"/>
                    </a:cubicBezTo>
                    <a:cubicBezTo>
                      <a:pt x="97" y="8"/>
                      <a:pt x="97" y="8"/>
                      <a:pt x="97" y="8"/>
                    </a:cubicBezTo>
                    <a:cubicBezTo>
                      <a:pt x="97" y="8"/>
                      <a:pt x="97" y="8"/>
                      <a:pt x="98" y="8"/>
                    </a:cubicBezTo>
                    <a:cubicBezTo>
                      <a:pt x="98" y="7"/>
                      <a:pt x="98" y="7"/>
                      <a:pt x="98" y="7"/>
                    </a:cubicBezTo>
                    <a:cubicBezTo>
                      <a:pt x="98" y="7"/>
                      <a:pt x="98" y="7"/>
                      <a:pt x="98" y="7"/>
                    </a:cubicBezTo>
                    <a:cubicBezTo>
                      <a:pt x="100" y="5"/>
                      <a:pt x="100" y="5"/>
                      <a:pt x="100" y="5"/>
                    </a:cubicBezTo>
                    <a:cubicBezTo>
                      <a:pt x="100" y="5"/>
                      <a:pt x="101" y="4"/>
                      <a:pt x="101" y="4"/>
                    </a:cubicBezTo>
                    <a:cubicBezTo>
                      <a:pt x="101" y="4"/>
                      <a:pt x="101" y="4"/>
                      <a:pt x="101" y="4"/>
                    </a:cubicBezTo>
                    <a:cubicBezTo>
                      <a:pt x="101" y="4"/>
                      <a:pt x="101" y="4"/>
                      <a:pt x="101" y="4"/>
                    </a:cubicBezTo>
                    <a:cubicBezTo>
                      <a:pt x="101" y="4"/>
                      <a:pt x="101" y="4"/>
                      <a:pt x="101" y="4"/>
                    </a:cubicBezTo>
                    <a:cubicBezTo>
                      <a:pt x="101" y="4"/>
                      <a:pt x="102" y="4"/>
                      <a:pt x="103" y="4"/>
                    </a:cubicBezTo>
                    <a:cubicBezTo>
                      <a:pt x="103" y="5"/>
                      <a:pt x="104" y="5"/>
                      <a:pt x="105" y="6"/>
                    </a:cubicBezTo>
                    <a:cubicBezTo>
                      <a:pt x="105" y="6"/>
                      <a:pt x="105" y="6"/>
                      <a:pt x="105" y="6"/>
                    </a:cubicBezTo>
                    <a:cubicBezTo>
                      <a:pt x="105" y="6"/>
                      <a:pt x="105" y="6"/>
                      <a:pt x="105" y="6"/>
                    </a:cubicBezTo>
                    <a:cubicBezTo>
                      <a:pt x="107" y="5"/>
                      <a:pt x="107" y="5"/>
                      <a:pt x="107" y="5"/>
                    </a:cubicBezTo>
                    <a:cubicBezTo>
                      <a:pt x="105" y="6"/>
                      <a:pt x="105" y="6"/>
                      <a:pt x="105" y="6"/>
                    </a:cubicBezTo>
                    <a:cubicBezTo>
                      <a:pt x="106" y="7"/>
                      <a:pt x="107" y="8"/>
                      <a:pt x="107" y="8"/>
                    </a:cubicBezTo>
                    <a:cubicBezTo>
                      <a:pt x="107" y="9"/>
                      <a:pt x="107" y="10"/>
                      <a:pt x="107" y="10"/>
                    </a:cubicBezTo>
                    <a:cubicBezTo>
                      <a:pt x="107" y="10"/>
                      <a:pt x="107" y="10"/>
                      <a:pt x="107" y="10"/>
                    </a:cubicBezTo>
                    <a:cubicBezTo>
                      <a:pt x="107" y="10"/>
                      <a:pt x="107" y="11"/>
                      <a:pt x="106" y="11"/>
                    </a:cubicBezTo>
                    <a:cubicBezTo>
                      <a:pt x="105" y="13"/>
                      <a:pt x="105" y="13"/>
                      <a:pt x="105" y="13"/>
                    </a:cubicBezTo>
                    <a:cubicBezTo>
                      <a:pt x="105" y="13"/>
                      <a:pt x="104" y="13"/>
                      <a:pt x="104" y="13"/>
                    </a:cubicBezTo>
                    <a:cubicBezTo>
                      <a:pt x="104" y="14"/>
                      <a:pt x="104" y="14"/>
                      <a:pt x="104" y="14"/>
                    </a:cubicBezTo>
                    <a:cubicBezTo>
                      <a:pt x="85" y="33"/>
                      <a:pt x="85" y="33"/>
                      <a:pt x="85" y="33"/>
                    </a:cubicBezTo>
                    <a:cubicBezTo>
                      <a:pt x="87" y="36"/>
                      <a:pt x="87" y="36"/>
                      <a:pt x="87" y="36"/>
                    </a:cubicBezTo>
                    <a:cubicBezTo>
                      <a:pt x="87" y="36"/>
                      <a:pt x="87" y="36"/>
                      <a:pt x="87" y="36"/>
                    </a:cubicBezTo>
                    <a:cubicBezTo>
                      <a:pt x="107" y="17"/>
                      <a:pt x="107" y="17"/>
                      <a:pt x="107" y="17"/>
                    </a:cubicBezTo>
                    <a:cubicBezTo>
                      <a:pt x="107" y="17"/>
                      <a:pt x="107" y="17"/>
                      <a:pt x="107" y="17"/>
                    </a:cubicBezTo>
                    <a:cubicBezTo>
                      <a:pt x="108" y="16"/>
                      <a:pt x="108" y="16"/>
                      <a:pt x="108" y="16"/>
                    </a:cubicBezTo>
                    <a:cubicBezTo>
                      <a:pt x="108" y="16"/>
                      <a:pt x="108" y="15"/>
                      <a:pt x="108" y="15"/>
                    </a:cubicBezTo>
                    <a:cubicBezTo>
                      <a:pt x="110" y="13"/>
                      <a:pt x="110" y="13"/>
                      <a:pt x="110" y="13"/>
                    </a:cubicBezTo>
                    <a:cubicBezTo>
                      <a:pt x="110" y="13"/>
                      <a:pt x="110" y="13"/>
                      <a:pt x="110" y="13"/>
                    </a:cubicBezTo>
                    <a:cubicBezTo>
                      <a:pt x="110" y="13"/>
                      <a:pt x="110" y="13"/>
                      <a:pt x="110" y="13"/>
                    </a:cubicBezTo>
                    <a:cubicBezTo>
                      <a:pt x="110" y="13"/>
                      <a:pt x="110" y="13"/>
                      <a:pt x="110" y="13"/>
                    </a:cubicBezTo>
                    <a:cubicBezTo>
                      <a:pt x="111" y="12"/>
                      <a:pt x="111" y="11"/>
                      <a:pt x="111" y="10"/>
                    </a:cubicBezTo>
                    <a:cubicBezTo>
                      <a:pt x="111" y="10"/>
                      <a:pt x="111" y="10"/>
                      <a:pt x="111" y="10"/>
                    </a:cubicBezTo>
                    <a:cubicBezTo>
                      <a:pt x="111" y="9"/>
                      <a:pt x="111" y="8"/>
                      <a:pt x="110" y="7"/>
                    </a:cubicBezTo>
                    <a:cubicBezTo>
                      <a:pt x="110" y="6"/>
                      <a:pt x="109" y="4"/>
                      <a:pt x="108" y="3"/>
                    </a:cubicBezTo>
                    <a:cubicBezTo>
                      <a:pt x="108" y="3"/>
                      <a:pt x="108" y="3"/>
                      <a:pt x="108" y="3"/>
                    </a:cubicBezTo>
                    <a:cubicBezTo>
                      <a:pt x="108" y="3"/>
                      <a:pt x="108" y="3"/>
                      <a:pt x="108" y="3"/>
                    </a:cubicBezTo>
                    <a:cubicBezTo>
                      <a:pt x="107" y="2"/>
                      <a:pt x="106" y="1"/>
                      <a:pt x="105" y="1"/>
                    </a:cubicBezTo>
                    <a:cubicBezTo>
                      <a:pt x="103" y="0"/>
                      <a:pt x="102" y="0"/>
                      <a:pt x="101" y="0"/>
                    </a:cubicBezTo>
                    <a:cubicBezTo>
                      <a:pt x="101" y="0"/>
                      <a:pt x="101" y="0"/>
                      <a:pt x="101"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9" name="Freeform 101"/>
              <p:cNvSpPr>
                <a:spLocks noEditPoints="1"/>
              </p:cNvSpPr>
              <p:nvPr/>
            </p:nvSpPr>
            <p:spPr bwMode="auto">
              <a:xfrm>
                <a:off x="9332913" y="3386138"/>
                <a:ext cx="161925" cy="161925"/>
              </a:xfrm>
              <a:custGeom>
                <a:avLst/>
                <a:gdLst>
                  <a:gd name="T0" fmla="*/ 18 w 58"/>
                  <a:gd name="T1" fmla="*/ 41 h 58"/>
                  <a:gd name="T2" fmla="*/ 19 w 58"/>
                  <a:gd name="T3" fmla="*/ 39 h 58"/>
                  <a:gd name="T4" fmla="*/ 21 w 58"/>
                  <a:gd name="T5" fmla="*/ 38 h 58"/>
                  <a:gd name="T6" fmla="*/ 24 w 58"/>
                  <a:gd name="T7" fmla="*/ 42 h 58"/>
                  <a:gd name="T8" fmla="*/ 25 w 58"/>
                  <a:gd name="T9" fmla="*/ 45 h 58"/>
                  <a:gd name="T10" fmla="*/ 24 w 58"/>
                  <a:gd name="T11" fmla="*/ 43 h 58"/>
                  <a:gd name="T12" fmla="*/ 41 w 58"/>
                  <a:gd name="T13" fmla="*/ 28 h 58"/>
                  <a:gd name="T14" fmla="*/ 41 w 58"/>
                  <a:gd name="T15" fmla="*/ 28 h 58"/>
                  <a:gd name="T16" fmla="*/ 34 w 58"/>
                  <a:gd name="T17" fmla="*/ 24 h 58"/>
                  <a:gd name="T18" fmla="*/ 35 w 58"/>
                  <a:gd name="T19" fmla="*/ 22 h 58"/>
                  <a:gd name="T20" fmla="*/ 37 w 58"/>
                  <a:gd name="T21" fmla="*/ 21 h 58"/>
                  <a:gd name="T22" fmla="*/ 41 w 58"/>
                  <a:gd name="T23" fmla="*/ 25 h 58"/>
                  <a:gd name="T24" fmla="*/ 40 w 58"/>
                  <a:gd name="T25" fmla="*/ 26 h 58"/>
                  <a:gd name="T26" fmla="*/ 40 w 58"/>
                  <a:gd name="T27" fmla="*/ 4 h 58"/>
                  <a:gd name="T28" fmla="*/ 41 w 58"/>
                  <a:gd name="T29" fmla="*/ 0 h 58"/>
                  <a:gd name="T30" fmla="*/ 40 w 58"/>
                  <a:gd name="T31" fmla="*/ 1 h 58"/>
                  <a:gd name="T32" fmla="*/ 39 w 58"/>
                  <a:gd name="T33" fmla="*/ 3 h 58"/>
                  <a:gd name="T34" fmla="*/ 32 w 58"/>
                  <a:gd name="T35" fmla="*/ 12 h 58"/>
                  <a:gd name="T36" fmla="*/ 17 w 58"/>
                  <a:gd name="T37" fmla="*/ 24 h 58"/>
                  <a:gd name="T38" fmla="*/ 20 w 58"/>
                  <a:gd name="T39" fmla="*/ 26 h 58"/>
                  <a:gd name="T40" fmla="*/ 43 w 58"/>
                  <a:gd name="T41" fmla="*/ 6 h 58"/>
                  <a:gd name="T42" fmla="*/ 53 w 58"/>
                  <a:gd name="T43" fmla="*/ 16 h 58"/>
                  <a:gd name="T44" fmla="*/ 43 w 58"/>
                  <a:gd name="T45" fmla="*/ 22 h 58"/>
                  <a:gd name="T46" fmla="*/ 37 w 58"/>
                  <a:gd name="T47" fmla="*/ 17 h 58"/>
                  <a:gd name="T48" fmla="*/ 32 w 58"/>
                  <a:gd name="T49" fmla="*/ 19 h 58"/>
                  <a:gd name="T50" fmla="*/ 30 w 58"/>
                  <a:gd name="T51" fmla="*/ 24 h 58"/>
                  <a:gd name="T52" fmla="*/ 35 w 58"/>
                  <a:gd name="T53" fmla="*/ 30 h 58"/>
                  <a:gd name="T54" fmla="*/ 28 w 58"/>
                  <a:gd name="T55" fmla="*/ 41 h 58"/>
                  <a:gd name="T56" fmla="*/ 24 w 58"/>
                  <a:gd name="T57" fmla="*/ 35 h 58"/>
                  <a:gd name="T58" fmla="*/ 20 w 58"/>
                  <a:gd name="T59" fmla="*/ 34 h 58"/>
                  <a:gd name="T60" fmla="*/ 15 w 58"/>
                  <a:gd name="T61" fmla="*/ 38 h 58"/>
                  <a:gd name="T62" fmla="*/ 16 w 58"/>
                  <a:gd name="T63" fmla="*/ 44 h 58"/>
                  <a:gd name="T64" fmla="*/ 21 w 58"/>
                  <a:gd name="T65" fmla="*/ 48 h 58"/>
                  <a:gd name="T66" fmla="*/ 12 w 58"/>
                  <a:gd name="T67" fmla="*/ 49 h 58"/>
                  <a:gd name="T68" fmla="*/ 5 w 58"/>
                  <a:gd name="T69" fmla="*/ 42 h 58"/>
                  <a:gd name="T70" fmla="*/ 12 w 58"/>
                  <a:gd name="T71" fmla="*/ 30 h 58"/>
                  <a:gd name="T72" fmla="*/ 3 w 58"/>
                  <a:gd name="T73" fmla="*/ 46 h 58"/>
                  <a:gd name="T74" fmla="*/ 12 w 58"/>
                  <a:gd name="T75" fmla="*/ 55 h 58"/>
                  <a:gd name="T76" fmla="*/ 16 w 58"/>
                  <a:gd name="T77" fmla="*/ 58 h 58"/>
                  <a:gd name="T78" fmla="*/ 57 w 58"/>
                  <a:gd name="T79" fmla="*/ 17 h 58"/>
                  <a:gd name="T80" fmla="*/ 57 w 58"/>
                  <a:gd name="T81" fmla="*/ 15 h 58"/>
                  <a:gd name="T82" fmla="*/ 45 w 58"/>
                  <a:gd name="T83" fmla="*/ 3 h 58"/>
                  <a:gd name="T84" fmla="*/ 41 w 58"/>
                  <a:gd name="T85"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7" h="57">
                    <a:moveTo>
                      <a:pt x="22" y="45"/>
                    </a:moveTo>
                    <a:cubicBezTo>
                      <a:pt x="22" y="44"/>
                      <a:pt x="22" y="44"/>
                      <a:pt x="22" y="44"/>
                    </a:cubicBezTo>
                    <a:cubicBezTo>
                      <a:pt x="18" y="41"/>
                      <a:pt x="18" y="41"/>
                      <a:pt x="18" y="41"/>
                    </a:cubicBezTo>
                    <a:cubicBezTo>
                      <a:pt x="18" y="41"/>
                      <a:pt x="18" y="41"/>
                      <a:pt x="18" y="41"/>
                    </a:cubicBezTo>
                    <a:cubicBezTo>
                      <a:pt x="18" y="40"/>
                      <a:pt x="18" y="40"/>
                      <a:pt x="18" y="40"/>
                    </a:cubicBezTo>
                    <a:cubicBezTo>
                      <a:pt x="18" y="40"/>
                      <a:pt x="19" y="40"/>
                      <a:pt x="19" y="39"/>
                    </a:cubicBezTo>
                    <a:cubicBezTo>
                      <a:pt x="19" y="39"/>
                      <a:pt x="20" y="39"/>
                      <a:pt x="20" y="38"/>
                    </a:cubicBezTo>
                    <a:cubicBezTo>
                      <a:pt x="21" y="38"/>
                      <a:pt x="21" y="38"/>
                      <a:pt x="21" y="38"/>
                    </a:cubicBezTo>
                    <a:cubicBezTo>
                      <a:pt x="21" y="38"/>
                      <a:pt x="21" y="38"/>
                      <a:pt x="21" y="38"/>
                    </a:cubicBezTo>
                    <a:cubicBezTo>
                      <a:pt x="24" y="42"/>
                      <a:pt x="24" y="42"/>
                      <a:pt x="24" y="42"/>
                    </a:cubicBezTo>
                    <a:cubicBezTo>
                      <a:pt x="25" y="42"/>
                      <a:pt x="25" y="42"/>
                      <a:pt x="25" y="42"/>
                    </a:cubicBezTo>
                    <a:cubicBezTo>
                      <a:pt x="24" y="42"/>
                      <a:pt x="24" y="42"/>
                      <a:pt x="24" y="42"/>
                    </a:cubicBezTo>
                    <a:cubicBezTo>
                      <a:pt x="24" y="43"/>
                      <a:pt x="24" y="43"/>
                      <a:pt x="24" y="43"/>
                    </a:cubicBezTo>
                    <a:cubicBezTo>
                      <a:pt x="24" y="44"/>
                      <a:pt x="24" y="44"/>
                      <a:pt x="24" y="44"/>
                    </a:cubicBezTo>
                    <a:cubicBezTo>
                      <a:pt x="25" y="45"/>
                      <a:pt x="25" y="45"/>
                      <a:pt x="25" y="45"/>
                    </a:cubicBezTo>
                    <a:cubicBezTo>
                      <a:pt x="25" y="45"/>
                      <a:pt x="25" y="45"/>
                      <a:pt x="25" y="45"/>
                    </a:cubicBezTo>
                    <a:cubicBezTo>
                      <a:pt x="24" y="44"/>
                      <a:pt x="24" y="44"/>
                      <a:pt x="24" y="44"/>
                    </a:cubicBezTo>
                    <a:cubicBezTo>
                      <a:pt x="24" y="43"/>
                      <a:pt x="24" y="43"/>
                      <a:pt x="24" y="43"/>
                    </a:cubicBezTo>
                    <a:cubicBezTo>
                      <a:pt x="23" y="44"/>
                      <a:pt x="23" y="44"/>
                      <a:pt x="22" y="44"/>
                    </a:cubicBezTo>
                    <a:cubicBezTo>
                      <a:pt x="22" y="45"/>
                      <a:pt x="22" y="45"/>
                      <a:pt x="22" y="45"/>
                    </a:cubicBezTo>
                    <a:moveTo>
                      <a:pt x="41" y="28"/>
                    </a:moveTo>
                    <a:cubicBezTo>
                      <a:pt x="41" y="28"/>
                      <a:pt x="41" y="28"/>
                      <a:pt x="41" y="28"/>
                    </a:cubicBezTo>
                    <a:cubicBezTo>
                      <a:pt x="41" y="28"/>
                      <a:pt x="41" y="28"/>
                      <a:pt x="41" y="28"/>
                    </a:cubicBezTo>
                    <a:cubicBezTo>
                      <a:pt x="41" y="28"/>
                      <a:pt x="41" y="28"/>
                      <a:pt x="41" y="28"/>
                    </a:cubicBezTo>
                    <a:moveTo>
                      <a:pt x="38" y="27"/>
                    </a:moveTo>
                    <a:cubicBezTo>
                      <a:pt x="38" y="27"/>
                      <a:pt x="38" y="27"/>
                      <a:pt x="38" y="27"/>
                    </a:cubicBezTo>
                    <a:cubicBezTo>
                      <a:pt x="34" y="24"/>
                      <a:pt x="34" y="24"/>
                      <a:pt x="34" y="24"/>
                    </a:cubicBezTo>
                    <a:cubicBezTo>
                      <a:pt x="34" y="24"/>
                      <a:pt x="34" y="24"/>
                      <a:pt x="34" y="24"/>
                    </a:cubicBezTo>
                    <a:cubicBezTo>
                      <a:pt x="34" y="23"/>
                      <a:pt x="34" y="23"/>
                      <a:pt x="34" y="23"/>
                    </a:cubicBezTo>
                    <a:cubicBezTo>
                      <a:pt x="34" y="23"/>
                      <a:pt x="35" y="23"/>
                      <a:pt x="35" y="22"/>
                    </a:cubicBezTo>
                    <a:cubicBezTo>
                      <a:pt x="35" y="22"/>
                      <a:pt x="35" y="22"/>
                      <a:pt x="35" y="22"/>
                    </a:cubicBezTo>
                    <a:cubicBezTo>
                      <a:pt x="36" y="22"/>
                      <a:pt x="36" y="21"/>
                      <a:pt x="36" y="21"/>
                    </a:cubicBezTo>
                    <a:cubicBezTo>
                      <a:pt x="37" y="21"/>
                      <a:pt x="37" y="21"/>
                      <a:pt x="37" y="21"/>
                    </a:cubicBezTo>
                    <a:cubicBezTo>
                      <a:pt x="37" y="21"/>
                      <a:pt x="37" y="21"/>
                      <a:pt x="37" y="21"/>
                    </a:cubicBezTo>
                    <a:cubicBezTo>
                      <a:pt x="40" y="25"/>
                      <a:pt x="40" y="25"/>
                      <a:pt x="40" y="25"/>
                    </a:cubicBezTo>
                    <a:cubicBezTo>
                      <a:pt x="41" y="25"/>
                      <a:pt x="41" y="25"/>
                      <a:pt x="41" y="25"/>
                    </a:cubicBezTo>
                    <a:cubicBezTo>
                      <a:pt x="40" y="25"/>
                      <a:pt x="40" y="25"/>
                      <a:pt x="40" y="25"/>
                    </a:cubicBezTo>
                    <a:cubicBezTo>
                      <a:pt x="40" y="26"/>
                      <a:pt x="40" y="26"/>
                      <a:pt x="40" y="26"/>
                    </a:cubicBezTo>
                    <a:cubicBezTo>
                      <a:pt x="40" y="26"/>
                      <a:pt x="40" y="26"/>
                      <a:pt x="40" y="26"/>
                    </a:cubicBezTo>
                    <a:cubicBezTo>
                      <a:pt x="39" y="27"/>
                      <a:pt x="39" y="27"/>
                      <a:pt x="39" y="27"/>
                    </a:cubicBezTo>
                    <a:cubicBezTo>
                      <a:pt x="38" y="27"/>
                      <a:pt x="38" y="27"/>
                      <a:pt x="38" y="27"/>
                    </a:cubicBezTo>
                    <a:moveTo>
                      <a:pt x="40" y="4"/>
                    </a:moveTo>
                    <a:cubicBezTo>
                      <a:pt x="41" y="2"/>
                      <a:pt x="41" y="2"/>
                      <a:pt x="41" y="2"/>
                    </a:cubicBezTo>
                    <a:cubicBezTo>
                      <a:pt x="40" y="4"/>
                      <a:pt x="40" y="4"/>
                      <a:pt x="40" y="4"/>
                    </a:cubicBezTo>
                    <a:moveTo>
                      <a:pt x="41" y="0"/>
                    </a:moveTo>
                    <a:cubicBezTo>
                      <a:pt x="41" y="0"/>
                      <a:pt x="41" y="0"/>
                      <a:pt x="40" y="1"/>
                    </a:cubicBezTo>
                    <a:cubicBezTo>
                      <a:pt x="40" y="1"/>
                      <a:pt x="40" y="1"/>
                      <a:pt x="40" y="1"/>
                    </a:cubicBezTo>
                    <a:cubicBezTo>
                      <a:pt x="40" y="1"/>
                      <a:pt x="40" y="1"/>
                      <a:pt x="40" y="1"/>
                    </a:cubicBezTo>
                    <a:cubicBezTo>
                      <a:pt x="39" y="2"/>
                      <a:pt x="39" y="2"/>
                      <a:pt x="39" y="2"/>
                    </a:cubicBezTo>
                    <a:cubicBezTo>
                      <a:pt x="39" y="2"/>
                      <a:pt x="39" y="3"/>
                      <a:pt x="39" y="3"/>
                    </a:cubicBezTo>
                    <a:cubicBezTo>
                      <a:pt x="39" y="3"/>
                      <a:pt x="39" y="3"/>
                      <a:pt x="39" y="3"/>
                    </a:cubicBezTo>
                    <a:cubicBezTo>
                      <a:pt x="35" y="11"/>
                      <a:pt x="35" y="11"/>
                      <a:pt x="35" y="11"/>
                    </a:cubicBezTo>
                    <a:cubicBezTo>
                      <a:pt x="35" y="12"/>
                      <a:pt x="34" y="13"/>
                      <a:pt x="33" y="13"/>
                    </a:cubicBezTo>
                    <a:cubicBezTo>
                      <a:pt x="33" y="13"/>
                      <a:pt x="33" y="12"/>
                      <a:pt x="32" y="12"/>
                    </a:cubicBezTo>
                    <a:cubicBezTo>
                      <a:pt x="31" y="12"/>
                      <a:pt x="31" y="11"/>
                      <a:pt x="31" y="10"/>
                    </a:cubicBezTo>
                    <a:cubicBezTo>
                      <a:pt x="31" y="10"/>
                      <a:pt x="31" y="10"/>
                      <a:pt x="31" y="10"/>
                    </a:cubicBezTo>
                    <a:cubicBezTo>
                      <a:pt x="17" y="24"/>
                      <a:pt x="17" y="24"/>
                      <a:pt x="17" y="24"/>
                    </a:cubicBezTo>
                    <a:cubicBezTo>
                      <a:pt x="18" y="24"/>
                      <a:pt x="18" y="24"/>
                      <a:pt x="18" y="24"/>
                    </a:cubicBezTo>
                    <a:cubicBezTo>
                      <a:pt x="18" y="24"/>
                      <a:pt x="18" y="24"/>
                      <a:pt x="18" y="24"/>
                    </a:cubicBezTo>
                    <a:cubicBezTo>
                      <a:pt x="19" y="24"/>
                      <a:pt x="20" y="25"/>
                      <a:pt x="20" y="26"/>
                    </a:cubicBezTo>
                    <a:cubicBezTo>
                      <a:pt x="20" y="26"/>
                      <a:pt x="20" y="26"/>
                      <a:pt x="20" y="27"/>
                    </a:cubicBezTo>
                    <a:cubicBezTo>
                      <a:pt x="41" y="5"/>
                      <a:pt x="41" y="5"/>
                      <a:pt x="41" y="5"/>
                    </a:cubicBezTo>
                    <a:cubicBezTo>
                      <a:pt x="43" y="6"/>
                      <a:pt x="43" y="6"/>
                      <a:pt x="43" y="6"/>
                    </a:cubicBezTo>
                    <a:cubicBezTo>
                      <a:pt x="45" y="9"/>
                      <a:pt x="45" y="9"/>
                      <a:pt x="45" y="9"/>
                    </a:cubicBezTo>
                    <a:cubicBezTo>
                      <a:pt x="52" y="15"/>
                      <a:pt x="52" y="15"/>
                      <a:pt x="52" y="15"/>
                    </a:cubicBezTo>
                    <a:cubicBezTo>
                      <a:pt x="53" y="16"/>
                      <a:pt x="53" y="16"/>
                      <a:pt x="53" y="16"/>
                    </a:cubicBezTo>
                    <a:cubicBezTo>
                      <a:pt x="45" y="24"/>
                      <a:pt x="45" y="24"/>
                      <a:pt x="45" y="24"/>
                    </a:cubicBezTo>
                    <a:cubicBezTo>
                      <a:pt x="45" y="24"/>
                      <a:pt x="44" y="23"/>
                      <a:pt x="44" y="23"/>
                    </a:cubicBezTo>
                    <a:cubicBezTo>
                      <a:pt x="44" y="22"/>
                      <a:pt x="44" y="22"/>
                      <a:pt x="43" y="22"/>
                    </a:cubicBezTo>
                    <a:cubicBezTo>
                      <a:pt x="40" y="18"/>
                      <a:pt x="40" y="18"/>
                      <a:pt x="40" y="18"/>
                    </a:cubicBezTo>
                    <a:cubicBezTo>
                      <a:pt x="39" y="18"/>
                      <a:pt x="38" y="17"/>
                      <a:pt x="37" y="17"/>
                    </a:cubicBezTo>
                    <a:cubicBezTo>
                      <a:pt x="37" y="17"/>
                      <a:pt x="37" y="17"/>
                      <a:pt x="37" y="17"/>
                    </a:cubicBezTo>
                    <a:cubicBezTo>
                      <a:pt x="37" y="17"/>
                      <a:pt x="37" y="17"/>
                      <a:pt x="37" y="17"/>
                    </a:cubicBezTo>
                    <a:cubicBezTo>
                      <a:pt x="36" y="17"/>
                      <a:pt x="35" y="17"/>
                      <a:pt x="34" y="18"/>
                    </a:cubicBezTo>
                    <a:cubicBezTo>
                      <a:pt x="33" y="18"/>
                      <a:pt x="33" y="19"/>
                      <a:pt x="32" y="19"/>
                    </a:cubicBezTo>
                    <a:cubicBezTo>
                      <a:pt x="32" y="19"/>
                      <a:pt x="32" y="19"/>
                      <a:pt x="32" y="19"/>
                    </a:cubicBezTo>
                    <a:cubicBezTo>
                      <a:pt x="32" y="20"/>
                      <a:pt x="31" y="21"/>
                      <a:pt x="31" y="21"/>
                    </a:cubicBezTo>
                    <a:cubicBezTo>
                      <a:pt x="30" y="22"/>
                      <a:pt x="30" y="23"/>
                      <a:pt x="30" y="24"/>
                    </a:cubicBezTo>
                    <a:cubicBezTo>
                      <a:pt x="30" y="24"/>
                      <a:pt x="30" y="24"/>
                      <a:pt x="30" y="24"/>
                    </a:cubicBezTo>
                    <a:cubicBezTo>
                      <a:pt x="30" y="25"/>
                      <a:pt x="31" y="26"/>
                      <a:pt x="32" y="27"/>
                    </a:cubicBezTo>
                    <a:cubicBezTo>
                      <a:pt x="35" y="30"/>
                      <a:pt x="35" y="30"/>
                      <a:pt x="35" y="30"/>
                    </a:cubicBezTo>
                    <a:cubicBezTo>
                      <a:pt x="35" y="30"/>
                      <a:pt x="36" y="31"/>
                      <a:pt x="36" y="31"/>
                    </a:cubicBezTo>
                    <a:cubicBezTo>
                      <a:pt x="37" y="31"/>
                      <a:pt x="37" y="31"/>
                      <a:pt x="38" y="31"/>
                    </a:cubicBezTo>
                    <a:cubicBezTo>
                      <a:pt x="28" y="41"/>
                      <a:pt x="28" y="41"/>
                      <a:pt x="28" y="41"/>
                    </a:cubicBezTo>
                    <a:cubicBezTo>
                      <a:pt x="28" y="40"/>
                      <a:pt x="28" y="40"/>
                      <a:pt x="28" y="39"/>
                    </a:cubicBezTo>
                    <a:cubicBezTo>
                      <a:pt x="28" y="39"/>
                      <a:pt x="27" y="39"/>
                      <a:pt x="27" y="39"/>
                    </a:cubicBezTo>
                    <a:cubicBezTo>
                      <a:pt x="24" y="35"/>
                      <a:pt x="24" y="35"/>
                      <a:pt x="24" y="35"/>
                    </a:cubicBezTo>
                    <a:cubicBezTo>
                      <a:pt x="23" y="35"/>
                      <a:pt x="22" y="34"/>
                      <a:pt x="21" y="34"/>
                    </a:cubicBezTo>
                    <a:cubicBezTo>
                      <a:pt x="21" y="34"/>
                      <a:pt x="21" y="34"/>
                      <a:pt x="21" y="34"/>
                    </a:cubicBezTo>
                    <a:cubicBezTo>
                      <a:pt x="20" y="34"/>
                      <a:pt x="20" y="34"/>
                      <a:pt x="20" y="34"/>
                    </a:cubicBezTo>
                    <a:cubicBezTo>
                      <a:pt x="19" y="34"/>
                      <a:pt x="19" y="35"/>
                      <a:pt x="18" y="35"/>
                    </a:cubicBezTo>
                    <a:cubicBezTo>
                      <a:pt x="17" y="35"/>
                      <a:pt x="17" y="36"/>
                      <a:pt x="16" y="37"/>
                    </a:cubicBezTo>
                    <a:cubicBezTo>
                      <a:pt x="16" y="37"/>
                      <a:pt x="15" y="38"/>
                      <a:pt x="15" y="38"/>
                    </a:cubicBezTo>
                    <a:cubicBezTo>
                      <a:pt x="14" y="39"/>
                      <a:pt x="14" y="40"/>
                      <a:pt x="14" y="41"/>
                    </a:cubicBezTo>
                    <a:cubicBezTo>
                      <a:pt x="14" y="41"/>
                      <a:pt x="14" y="41"/>
                      <a:pt x="14" y="41"/>
                    </a:cubicBezTo>
                    <a:cubicBezTo>
                      <a:pt x="14" y="42"/>
                      <a:pt x="15" y="43"/>
                      <a:pt x="16" y="44"/>
                    </a:cubicBezTo>
                    <a:cubicBezTo>
                      <a:pt x="19" y="47"/>
                      <a:pt x="19" y="47"/>
                      <a:pt x="19" y="47"/>
                    </a:cubicBezTo>
                    <a:cubicBezTo>
                      <a:pt x="19" y="47"/>
                      <a:pt x="19" y="48"/>
                      <a:pt x="20" y="48"/>
                    </a:cubicBezTo>
                    <a:cubicBezTo>
                      <a:pt x="20" y="48"/>
                      <a:pt x="20" y="48"/>
                      <a:pt x="21" y="48"/>
                    </a:cubicBezTo>
                    <a:cubicBezTo>
                      <a:pt x="16" y="53"/>
                      <a:pt x="16" y="53"/>
                      <a:pt x="16" y="53"/>
                    </a:cubicBezTo>
                    <a:cubicBezTo>
                      <a:pt x="15" y="52"/>
                      <a:pt x="15" y="52"/>
                      <a:pt x="15" y="52"/>
                    </a:cubicBezTo>
                    <a:cubicBezTo>
                      <a:pt x="12" y="49"/>
                      <a:pt x="12" y="49"/>
                      <a:pt x="12" y="49"/>
                    </a:cubicBezTo>
                    <a:cubicBezTo>
                      <a:pt x="9" y="46"/>
                      <a:pt x="9" y="46"/>
                      <a:pt x="9" y="46"/>
                    </a:cubicBezTo>
                    <a:cubicBezTo>
                      <a:pt x="6" y="43"/>
                      <a:pt x="6" y="43"/>
                      <a:pt x="6" y="43"/>
                    </a:cubicBezTo>
                    <a:cubicBezTo>
                      <a:pt x="5" y="42"/>
                      <a:pt x="5" y="42"/>
                      <a:pt x="5" y="42"/>
                    </a:cubicBezTo>
                    <a:cubicBezTo>
                      <a:pt x="19" y="28"/>
                      <a:pt x="19" y="28"/>
                      <a:pt x="19" y="28"/>
                    </a:cubicBezTo>
                    <a:cubicBezTo>
                      <a:pt x="19" y="28"/>
                      <a:pt x="19" y="28"/>
                      <a:pt x="19" y="28"/>
                    </a:cubicBezTo>
                    <a:cubicBezTo>
                      <a:pt x="12" y="30"/>
                      <a:pt x="12" y="30"/>
                      <a:pt x="12" y="30"/>
                    </a:cubicBezTo>
                    <a:cubicBezTo>
                      <a:pt x="1" y="41"/>
                      <a:pt x="1" y="41"/>
                      <a:pt x="1" y="41"/>
                    </a:cubicBezTo>
                    <a:cubicBezTo>
                      <a:pt x="0" y="42"/>
                      <a:pt x="0" y="43"/>
                      <a:pt x="1" y="44"/>
                    </a:cubicBezTo>
                    <a:cubicBezTo>
                      <a:pt x="3" y="46"/>
                      <a:pt x="3" y="46"/>
                      <a:pt x="3" y="46"/>
                    </a:cubicBezTo>
                    <a:cubicBezTo>
                      <a:pt x="6" y="49"/>
                      <a:pt x="6" y="49"/>
                      <a:pt x="6" y="49"/>
                    </a:cubicBezTo>
                    <a:cubicBezTo>
                      <a:pt x="9" y="52"/>
                      <a:pt x="9" y="52"/>
                      <a:pt x="9" y="52"/>
                    </a:cubicBezTo>
                    <a:cubicBezTo>
                      <a:pt x="12" y="55"/>
                      <a:pt x="12" y="55"/>
                      <a:pt x="12" y="55"/>
                    </a:cubicBezTo>
                    <a:cubicBezTo>
                      <a:pt x="15" y="58"/>
                      <a:pt x="15" y="58"/>
                      <a:pt x="15" y="58"/>
                    </a:cubicBezTo>
                    <a:cubicBezTo>
                      <a:pt x="15" y="58"/>
                      <a:pt x="15" y="58"/>
                      <a:pt x="15" y="58"/>
                    </a:cubicBezTo>
                    <a:cubicBezTo>
                      <a:pt x="15" y="58"/>
                      <a:pt x="16" y="58"/>
                      <a:pt x="16" y="58"/>
                    </a:cubicBezTo>
                    <a:cubicBezTo>
                      <a:pt x="16" y="58"/>
                      <a:pt x="16" y="58"/>
                      <a:pt x="16" y="58"/>
                    </a:cubicBezTo>
                    <a:cubicBezTo>
                      <a:pt x="17" y="58"/>
                      <a:pt x="17" y="58"/>
                      <a:pt x="18" y="58"/>
                    </a:cubicBezTo>
                    <a:cubicBezTo>
                      <a:pt x="57" y="17"/>
                      <a:pt x="57" y="17"/>
                      <a:pt x="57" y="17"/>
                    </a:cubicBezTo>
                    <a:cubicBezTo>
                      <a:pt x="57" y="17"/>
                      <a:pt x="58" y="16"/>
                      <a:pt x="58" y="16"/>
                    </a:cubicBezTo>
                    <a:cubicBezTo>
                      <a:pt x="58" y="16"/>
                      <a:pt x="57" y="15"/>
                      <a:pt x="57" y="15"/>
                    </a:cubicBezTo>
                    <a:cubicBezTo>
                      <a:pt x="57" y="15"/>
                      <a:pt x="57" y="15"/>
                      <a:pt x="57" y="15"/>
                    </a:cubicBezTo>
                    <a:cubicBezTo>
                      <a:pt x="55" y="12"/>
                      <a:pt x="55" y="12"/>
                      <a:pt x="55" y="12"/>
                    </a:cubicBezTo>
                    <a:cubicBezTo>
                      <a:pt x="48" y="6"/>
                      <a:pt x="48" y="6"/>
                      <a:pt x="48" y="6"/>
                    </a:cubicBezTo>
                    <a:cubicBezTo>
                      <a:pt x="45" y="3"/>
                      <a:pt x="45" y="3"/>
                      <a:pt x="45" y="3"/>
                    </a:cubicBezTo>
                    <a:cubicBezTo>
                      <a:pt x="44" y="2"/>
                      <a:pt x="44" y="2"/>
                      <a:pt x="44" y="2"/>
                    </a:cubicBezTo>
                    <a:cubicBezTo>
                      <a:pt x="43" y="1"/>
                      <a:pt x="43" y="1"/>
                      <a:pt x="43" y="1"/>
                    </a:cubicBezTo>
                    <a:cubicBezTo>
                      <a:pt x="42" y="0"/>
                      <a:pt x="42" y="0"/>
                      <a:pt x="41"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0" name="Freeform 102"/>
              <p:cNvSpPr/>
              <p:nvPr/>
            </p:nvSpPr>
            <p:spPr bwMode="auto">
              <a:xfrm>
                <a:off x="9324976" y="3365500"/>
                <a:ext cx="117475" cy="106363"/>
              </a:xfrm>
              <a:custGeom>
                <a:avLst/>
                <a:gdLst>
                  <a:gd name="T0" fmla="*/ 35 w 42"/>
                  <a:gd name="T1" fmla="*/ 0 h 38"/>
                  <a:gd name="T2" fmla="*/ 29 w 42"/>
                  <a:gd name="T3" fmla="*/ 5 h 38"/>
                  <a:gd name="T4" fmla="*/ 29 w 42"/>
                  <a:gd name="T5" fmla="*/ 5 h 38"/>
                  <a:gd name="T6" fmla="*/ 22 w 42"/>
                  <a:gd name="T7" fmla="*/ 20 h 38"/>
                  <a:gd name="T8" fmla="*/ 6 w 42"/>
                  <a:gd name="T9" fmla="*/ 24 h 38"/>
                  <a:gd name="T10" fmla="*/ 2 w 42"/>
                  <a:gd name="T11" fmla="*/ 27 h 38"/>
                  <a:gd name="T12" fmla="*/ 0 w 42"/>
                  <a:gd name="T13" fmla="*/ 31 h 38"/>
                  <a:gd name="T14" fmla="*/ 0 w 42"/>
                  <a:gd name="T15" fmla="*/ 33 h 38"/>
                  <a:gd name="T16" fmla="*/ 7 w 42"/>
                  <a:gd name="T17" fmla="*/ 38 h 38"/>
                  <a:gd name="T18" fmla="*/ 7 w 42"/>
                  <a:gd name="T19" fmla="*/ 38 h 38"/>
                  <a:gd name="T20" fmla="*/ 7 w 42"/>
                  <a:gd name="T21" fmla="*/ 38 h 38"/>
                  <a:gd name="T22" fmla="*/ 10 w 42"/>
                  <a:gd name="T23" fmla="*/ 38 h 38"/>
                  <a:gd name="T24" fmla="*/ 10 w 42"/>
                  <a:gd name="T25" fmla="*/ 38 h 38"/>
                  <a:gd name="T26" fmla="*/ 15 w 42"/>
                  <a:gd name="T27" fmla="*/ 37 h 38"/>
                  <a:gd name="T28" fmla="*/ 22 w 42"/>
                  <a:gd name="T29" fmla="*/ 35 h 38"/>
                  <a:gd name="T30" fmla="*/ 22 w 42"/>
                  <a:gd name="T31" fmla="*/ 35 h 38"/>
                  <a:gd name="T32" fmla="*/ 23 w 42"/>
                  <a:gd name="T33" fmla="*/ 34 h 38"/>
                  <a:gd name="T34" fmla="*/ 23 w 42"/>
                  <a:gd name="T35" fmla="*/ 33 h 38"/>
                  <a:gd name="T36" fmla="*/ 21 w 42"/>
                  <a:gd name="T37" fmla="*/ 31 h 38"/>
                  <a:gd name="T38" fmla="*/ 21 w 42"/>
                  <a:gd name="T39" fmla="*/ 31 h 38"/>
                  <a:gd name="T40" fmla="*/ 20 w 42"/>
                  <a:gd name="T41" fmla="*/ 31 h 38"/>
                  <a:gd name="T42" fmla="*/ 9 w 42"/>
                  <a:gd name="T43" fmla="*/ 34 h 38"/>
                  <a:gd name="T44" fmla="*/ 9 w 42"/>
                  <a:gd name="T45" fmla="*/ 34 h 38"/>
                  <a:gd name="T46" fmla="*/ 7 w 42"/>
                  <a:gd name="T47" fmla="*/ 34 h 38"/>
                  <a:gd name="T48" fmla="*/ 4 w 42"/>
                  <a:gd name="T49" fmla="*/ 32 h 38"/>
                  <a:gd name="T50" fmla="*/ 4 w 42"/>
                  <a:gd name="T51" fmla="*/ 31 h 38"/>
                  <a:gd name="T52" fmla="*/ 5 w 42"/>
                  <a:gd name="T53" fmla="*/ 29 h 38"/>
                  <a:gd name="T54" fmla="*/ 7 w 42"/>
                  <a:gd name="T55" fmla="*/ 28 h 38"/>
                  <a:gd name="T56" fmla="*/ 7 w 42"/>
                  <a:gd name="T57" fmla="*/ 28 h 38"/>
                  <a:gd name="T58" fmla="*/ 24 w 42"/>
                  <a:gd name="T59" fmla="*/ 24 h 38"/>
                  <a:gd name="T60" fmla="*/ 25 w 42"/>
                  <a:gd name="T61" fmla="*/ 23 h 38"/>
                  <a:gd name="T62" fmla="*/ 25 w 42"/>
                  <a:gd name="T63" fmla="*/ 22 h 38"/>
                  <a:gd name="T64" fmla="*/ 31 w 42"/>
                  <a:gd name="T65" fmla="*/ 8 h 38"/>
                  <a:gd name="T66" fmla="*/ 31 w 42"/>
                  <a:gd name="T67" fmla="*/ 7 h 38"/>
                  <a:gd name="T68" fmla="*/ 32 w 42"/>
                  <a:gd name="T69" fmla="*/ 5 h 38"/>
                  <a:gd name="T70" fmla="*/ 35 w 42"/>
                  <a:gd name="T71" fmla="*/ 3 h 38"/>
                  <a:gd name="T72" fmla="*/ 35 w 42"/>
                  <a:gd name="T73" fmla="*/ 3 h 38"/>
                  <a:gd name="T74" fmla="*/ 35 w 42"/>
                  <a:gd name="T75" fmla="*/ 3 h 38"/>
                  <a:gd name="T76" fmla="*/ 37 w 42"/>
                  <a:gd name="T77" fmla="*/ 4 h 38"/>
                  <a:gd name="T78" fmla="*/ 39 w 42"/>
                  <a:gd name="T79" fmla="*/ 7 h 38"/>
                  <a:gd name="T80" fmla="*/ 39 w 42"/>
                  <a:gd name="T81" fmla="*/ 9 h 38"/>
                  <a:gd name="T82" fmla="*/ 39 w 42"/>
                  <a:gd name="T83" fmla="*/ 9 h 38"/>
                  <a:gd name="T84" fmla="*/ 39 w 42"/>
                  <a:gd name="T85" fmla="*/ 9 h 38"/>
                  <a:gd name="T86" fmla="*/ 37 w 42"/>
                  <a:gd name="T87" fmla="*/ 11 h 38"/>
                  <a:gd name="T88" fmla="*/ 34 w 42"/>
                  <a:gd name="T89" fmla="*/ 17 h 38"/>
                  <a:gd name="T90" fmla="*/ 34 w 42"/>
                  <a:gd name="T91" fmla="*/ 17 h 38"/>
                  <a:gd name="T92" fmla="*/ 35 w 42"/>
                  <a:gd name="T93" fmla="*/ 19 h 38"/>
                  <a:gd name="T94" fmla="*/ 36 w 42"/>
                  <a:gd name="T95" fmla="*/ 20 h 38"/>
                  <a:gd name="T96" fmla="*/ 38 w 42"/>
                  <a:gd name="T97" fmla="*/ 18 h 38"/>
                  <a:gd name="T98" fmla="*/ 42 w 42"/>
                  <a:gd name="T99" fmla="*/ 10 h 38"/>
                  <a:gd name="T100" fmla="*/ 42 w 42"/>
                  <a:gd name="T101" fmla="*/ 10 h 38"/>
                  <a:gd name="T102" fmla="*/ 42 w 42"/>
                  <a:gd name="T103" fmla="*/ 9 h 38"/>
                  <a:gd name="T104" fmla="*/ 42 w 42"/>
                  <a:gd name="T105" fmla="*/ 7 h 38"/>
                  <a:gd name="T106" fmla="*/ 38 w 42"/>
                  <a:gd name="T107" fmla="*/ 0 h 38"/>
                  <a:gd name="T108" fmla="*/ 35 w 42"/>
                  <a:gd name="T109" fmla="*/ 0 h 38"/>
                  <a:gd name="T110" fmla="*/ 35 w 42"/>
                  <a:gd name="T111" fmla="*/ 0 h 38"/>
                  <a:gd name="T112" fmla="*/ 35 w 42"/>
                  <a:gd name="T113"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2" h="38">
                    <a:moveTo>
                      <a:pt x="35" y="0"/>
                    </a:moveTo>
                    <a:cubicBezTo>
                      <a:pt x="32" y="0"/>
                      <a:pt x="30" y="2"/>
                      <a:pt x="29" y="5"/>
                    </a:cubicBezTo>
                    <a:cubicBezTo>
                      <a:pt x="29" y="5"/>
                      <a:pt x="29" y="5"/>
                      <a:pt x="29" y="5"/>
                    </a:cubicBezTo>
                    <a:cubicBezTo>
                      <a:pt x="22" y="20"/>
                      <a:pt x="22" y="20"/>
                      <a:pt x="22" y="20"/>
                    </a:cubicBezTo>
                    <a:cubicBezTo>
                      <a:pt x="6" y="24"/>
                      <a:pt x="6" y="24"/>
                      <a:pt x="6" y="24"/>
                    </a:cubicBezTo>
                    <a:cubicBezTo>
                      <a:pt x="4" y="25"/>
                      <a:pt x="3" y="26"/>
                      <a:pt x="2" y="27"/>
                    </a:cubicBezTo>
                    <a:cubicBezTo>
                      <a:pt x="1" y="28"/>
                      <a:pt x="0" y="30"/>
                      <a:pt x="0" y="31"/>
                    </a:cubicBezTo>
                    <a:cubicBezTo>
                      <a:pt x="0" y="32"/>
                      <a:pt x="0" y="32"/>
                      <a:pt x="0" y="33"/>
                    </a:cubicBezTo>
                    <a:cubicBezTo>
                      <a:pt x="1" y="36"/>
                      <a:pt x="4" y="38"/>
                      <a:pt x="7" y="38"/>
                    </a:cubicBezTo>
                    <a:cubicBezTo>
                      <a:pt x="7" y="38"/>
                      <a:pt x="7" y="38"/>
                      <a:pt x="7" y="38"/>
                    </a:cubicBezTo>
                    <a:cubicBezTo>
                      <a:pt x="7" y="38"/>
                      <a:pt x="7" y="38"/>
                      <a:pt x="7" y="38"/>
                    </a:cubicBezTo>
                    <a:cubicBezTo>
                      <a:pt x="8" y="38"/>
                      <a:pt x="9" y="38"/>
                      <a:pt x="10" y="38"/>
                    </a:cubicBezTo>
                    <a:cubicBezTo>
                      <a:pt x="10" y="38"/>
                      <a:pt x="10" y="38"/>
                      <a:pt x="10" y="38"/>
                    </a:cubicBezTo>
                    <a:cubicBezTo>
                      <a:pt x="15" y="37"/>
                      <a:pt x="15" y="37"/>
                      <a:pt x="15" y="37"/>
                    </a:cubicBezTo>
                    <a:cubicBezTo>
                      <a:pt x="22" y="35"/>
                      <a:pt x="22" y="35"/>
                      <a:pt x="22" y="35"/>
                    </a:cubicBezTo>
                    <a:cubicBezTo>
                      <a:pt x="22" y="35"/>
                      <a:pt x="22" y="35"/>
                      <a:pt x="22" y="35"/>
                    </a:cubicBezTo>
                    <a:cubicBezTo>
                      <a:pt x="23" y="35"/>
                      <a:pt x="23" y="34"/>
                      <a:pt x="23" y="34"/>
                    </a:cubicBezTo>
                    <a:cubicBezTo>
                      <a:pt x="23" y="33"/>
                      <a:pt x="23" y="33"/>
                      <a:pt x="23" y="33"/>
                    </a:cubicBezTo>
                    <a:cubicBezTo>
                      <a:pt x="23" y="32"/>
                      <a:pt x="22" y="31"/>
                      <a:pt x="21" y="31"/>
                    </a:cubicBezTo>
                    <a:cubicBezTo>
                      <a:pt x="21" y="31"/>
                      <a:pt x="21" y="31"/>
                      <a:pt x="21" y="31"/>
                    </a:cubicBezTo>
                    <a:cubicBezTo>
                      <a:pt x="20" y="31"/>
                      <a:pt x="20" y="31"/>
                      <a:pt x="20" y="31"/>
                    </a:cubicBezTo>
                    <a:cubicBezTo>
                      <a:pt x="9" y="34"/>
                      <a:pt x="9" y="34"/>
                      <a:pt x="9" y="34"/>
                    </a:cubicBezTo>
                    <a:cubicBezTo>
                      <a:pt x="9" y="34"/>
                      <a:pt x="9" y="34"/>
                      <a:pt x="9" y="34"/>
                    </a:cubicBezTo>
                    <a:cubicBezTo>
                      <a:pt x="8" y="34"/>
                      <a:pt x="8" y="34"/>
                      <a:pt x="7" y="34"/>
                    </a:cubicBezTo>
                    <a:cubicBezTo>
                      <a:pt x="5" y="34"/>
                      <a:pt x="4" y="33"/>
                      <a:pt x="4" y="32"/>
                    </a:cubicBezTo>
                    <a:cubicBezTo>
                      <a:pt x="4" y="31"/>
                      <a:pt x="4" y="31"/>
                      <a:pt x="4" y="31"/>
                    </a:cubicBezTo>
                    <a:cubicBezTo>
                      <a:pt x="4" y="31"/>
                      <a:pt x="4" y="30"/>
                      <a:pt x="5" y="29"/>
                    </a:cubicBezTo>
                    <a:cubicBezTo>
                      <a:pt x="5" y="29"/>
                      <a:pt x="6" y="28"/>
                      <a:pt x="7" y="28"/>
                    </a:cubicBezTo>
                    <a:cubicBezTo>
                      <a:pt x="7" y="28"/>
                      <a:pt x="7" y="28"/>
                      <a:pt x="7" y="28"/>
                    </a:cubicBezTo>
                    <a:cubicBezTo>
                      <a:pt x="24" y="24"/>
                      <a:pt x="24" y="24"/>
                      <a:pt x="24" y="24"/>
                    </a:cubicBezTo>
                    <a:cubicBezTo>
                      <a:pt x="24" y="24"/>
                      <a:pt x="25" y="23"/>
                      <a:pt x="25" y="23"/>
                    </a:cubicBezTo>
                    <a:cubicBezTo>
                      <a:pt x="25" y="22"/>
                      <a:pt x="25" y="22"/>
                      <a:pt x="25" y="22"/>
                    </a:cubicBezTo>
                    <a:cubicBezTo>
                      <a:pt x="31" y="8"/>
                      <a:pt x="31" y="8"/>
                      <a:pt x="31" y="8"/>
                    </a:cubicBezTo>
                    <a:cubicBezTo>
                      <a:pt x="31" y="8"/>
                      <a:pt x="31" y="8"/>
                      <a:pt x="31" y="7"/>
                    </a:cubicBezTo>
                    <a:cubicBezTo>
                      <a:pt x="31" y="7"/>
                      <a:pt x="31" y="6"/>
                      <a:pt x="32" y="5"/>
                    </a:cubicBezTo>
                    <a:cubicBezTo>
                      <a:pt x="33" y="4"/>
                      <a:pt x="34" y="3"/>
                      <a:pt x="35" y="3"/>
                    </a:cubicBezTo>
                    <a:cubicBezTo>
                      <a:pt x="35" y="3"/>
                      <a:pt x="35" y="3"/>
                      <a:pt x="35" y="3"/>
                    </a:cubicBezTo>
                    <a:cubicBezTo>
                      <a:pt x="35" y="3"/>
                      <a:pt x="35" y="3"/>
                      <a:pt x="35" y="3"/>
                    </a:cubicBezTo>
                    <a:cubicBezTo>
                      <a:pt x="36" y="3"/>
                      <a:pt x="37" y="4"/>
                      <a:pt x="37" y="4"/>
                    </a:cubicBezTo>
                    <a:cubicBezTo>
                      <a:pt x="39" y="5"/>
                      <a:pt x="39" y="6"/>
                      <a:pt x="39" y="7"/>
                    </a:cubicBezTo>
                    <a:cubicBezTo>
                      <a:pt x="39" y="8"/>
                      <a:pt x="39" y="9"/>
                      <a:pt x="39" y="9"/>
                    </a:cubicBezTo>
                    <a:cubicBezTo>
                      <a:pt x="39" y="9"/>
                      <a:pt x="39" y="9"/>
                      <a:pt x="39" y="9"/>
                    </a:cubicBezTo>
                    <a:cubicBezTo>
                      <a:pt x="39" y="9"/>
                      <a:pt x="39" y="9"/>
                      <a:pt x="39" y="9"/>
                    </a:cubicBezTo>
                    <a:cubicBezTo>
                      <a:pt x="38" y="10"/>
                      <a:pt x="38" y="11"/>
                      <a:pt x="37" y="11"/>
                    </a:cubicBezTo>
                    <a:cubicBezTo>
                      <a:pt x="34" y="17"/>
                      <a:pt x="34" y="17"/>
                      <a:pt x="34" y="17"/>
                    </a:cubicBezTo>
                    <a:cubicBezTo>
                      <a:pt x="34" y="17"/>
                      <a:pt x="34" y="17"/>
                      <a:pt x="34" y="17"/>
                    </a:cubicBezTo>
                    <a:cubicBezTo>
                      <a:pt x="34" y="18"/>
                      <a:pt x="34" y="19"/>
                      <a:pt x="35" y="19"/>
                    </a:cubicBezTo>
                    <a:cubicBezTo>
                      <a:pt x="36" y="19"/>
                      <a:pt x="36" y="20"/>
                      <a:pt x="36" y="20"/>
                    </a:cubicBezTo>
                    <a:cubicBezTo>
                      <a:pt x="37" y="20"/>
                      <a:pt x="38" y="19"/>
                      <a:pt x="38" y="18"/>
                    </a:cubicBezTo>
                    <a:cubicBezTo>
                      <a:pt x="42" y="10"/>
                      <a:pt x="42" y="10"/>
                      <a:pt x="42" y="10"/>
                    </a:cubicBezTo>
                    <a:cubicBezTo>
                      <a:pt x="42" y="10"/>
                      <a:pt x="42" y="10"/>
                      <a:pt x="42" y="10"/>
                    </a:cubicBezTo>
                    <a:cubicBezTo>
                      <a:pt x="42" y="10"/>
                      <a:pt x="42" y="9"/>
                      <a:pt x="42" y="9"/>
                    </a:cubicBezTo>
                    <a:cubicBezTo>
                      <a:pt x="42" y="8"/>
                      <a:pt x="42" y="7"/>
                      <a:pt x="42" y="7"/>
                    </a:cubicBezTo>
                    <a:cubicBezTo>
                      <a:pt x="42" y="4"/>
                      <a:pt x="41" y="1"/>
                      <a:pt x="38" y="0"/>
                    </a:cubicBezTo>
                    <a:cubicBezTo>
                      <a:pt x="37" y="0"/>
                      <a:pt x="36" y="0"/>
                      <a:pt x="35" y="0"/>
                    </a:cubicBezTo>
                    <a:cubicBezTo>
                      <a:pt x="35" y="0"/>
                      <a:pt x="35" y="0"/>
                      <a:pt x="35" y="0"/>
                    </a:cubicBezTo>
                    <a:cubicBezTo>
                      <a:pt x="35" y="0"/>
                      <a:pt x="35" y="0"/>
                      <a:pt x="35"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1" name="Freeform 103"/>
              <p:cNvSpPr>
                <a:spLocks noEditPoints="1"/>
              </p:cNvSpPr>
              <p:nvPr/>
            </p:nvSpPr>
            <p:spPr bwMode="auto">
              <a:xfrm>
                <a:off x="9410701" y="3375025"/>
                <a:ext cx="22225" cy="22225"/>
              </a:xfrm>
              <a:custGeom>
                <a:avLst/>
                <a:gdLst>
                  <a:gd name="T0" fmla="*/ 4 w 8"/>
                  <a:gd name="T1" fmla="*/ 4 h 8"/>
                  <a:gd name="T2" fmla="*/ 4 w 8"/>
                  <a:gd name="T3" fmla="*/ 4 h 8"/>
                  <a:gd name="T4" fmla="*/ 4 w 8"/>
                  <a:gd name="T5" fmla="*/ 4 h 8"/>
                  <a:gd name="T6" fmla="*/ 4 w 8"/>
                  <a:gd name="T7" fmla="*/ 4 h 8"/>
                  <a:gd name="T8" fmla="*/ 4 w 8"/>
                  <a:gd name="T9" fmla="*/ 4 h 8"/>
                  <a:gd name="T10" fmla="*/ 4 w 8"/>
                  <a:gd name="T11" fmla="*/ 4 h 8"/>
                  <a:gd name="T12" fmla="*/ 4 w 8"/>
                  <a:gd name="T13" fmla="*/ 4 h 8"/>
                  <a:gd name="T14" fmla="*/ 4 w 8"/>
                  <a:gd name="T15" fmla="*/ 4 h 8"/>
                  <a:gd name="T16" fmla="*/ 4 w 8"/>
                  <a:gd name="T17" fmla="*/ 4 h 8"/>
                  <a:gd name="T18" fmla="*/ 4 w 8"/>
                  <a:gd name="T19" fmla="*/ 4 h 8"/>
                  <a:gd name="T20" fmla="*/ 4 w 8"/>
                  <a:gd name="T21" fmla="*/ 4 h 8"/>
                  <a:gd name="T22" fmla="*/ 4 w 8"/>
                  <a:gd name="T23" fmla="*/ 4 h 8"/>
                  <a:gd name="T24" fmla="*/ 4 w 8"/>
                  <a:gd name="T25" fmla="*/ 4 h 8"/>
                  <a:gd name="T26" fmla="*/ 4 w 8"/>
                  <a:gd name="T27" fmla="*/ 0 h 8"/>
                  <a:gd name="T28" fmla="*/ 1 w 8"/>
                  <a:gd name="T29" fmla="*/ 2 h 8"/>
                  <a:gd name="T30" fmla="*/ 0 w 8"/>
                  <a:gd name="T31" fmla="*/ 4 h 8"/>
                  <a:gd name="T32" fmla="*/ 0 w 8"/>
                  <a:gd name="T33" fmla="*/ 5 h 8"/>
                  <a:gd name="T34" fmla="*/ 2 w 8"/>
                  <a:gd name="T35" fmla="*/ 8 h 8"/>
                  <a:gd name="T36" fmla="*/ 4 w 8"/>
                  <a:gd name="T37" fmla="*/ 8 h 8"/>
                  <a:gd name="T38" fmla="*/ 4 w 8"/>
                  <a:gd name="T39" fmla="*/ 8 h 8"/>
                  <a:gd name="T40" fmla="*/ 6 w 8"/>
                  <a:gd name="T41" fmla="*/ 8 h 8"/>
                  <a:gd name="T42" fmla="*/ 8 w 8"/>
                  <a:gd name="T43" fmla="*/ 6 h 8"/>
                  <a:gd name="T44" fmla="*/ 8 w 8"/>
                  <a:gd name="T45" fmla="*/ 6 h 8"/>
                  <a:gd name="T46" fmla="*/ 8 w 8"/>
                  <a:gd name="T47" fmla="*/ 4 h 8"/>
                  <a:gd name="T48" fmla="*/ 6 w 8"/>
                  <a:gd name="T49" fmla="*/ 1 h 8"/>
                  <a:gd name="T50" fmla="*/ 4 w 8"/>
                  <a:gd name="T51" fmla="*/ 0 h 8"/>
                  <a:gd name="T52" fmla="*/ 4 w 8"/>
                  <a:gd name="T53" fmla="*/ 0 h 8"/>
                  <a:gd name="T54" fmla="*/ 4 w 8"/>
                  <a:gd name="T55"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 h="8">
                    <a:moveTo>
                      <a:pt x="4" y="4"/>
                    </a:moveTo>
                    <a:cubicBezTo>
                      <a:pt x="4" y="4"/>
                      <a:pt x="4" y="4"/>
                      <a:pt x="4" y="4"/>
                    </a:cubicBezTo>
                    <a:cubicBezTo>
                      <a:pt x="4" y="4"/>
                      <a:pt x="4" y="4"/>
                      <a:pt x="4" y="4"/>
                    </a:cubicBezTo>
                    <a:cubicBezTo>
                      <a:pt x="4" y="4"/>
                      <a:pt x="4" y="4"/>
                      <a:pt x="4" y="4"/>
                    </a:cubicBezTo>
                    <a:moveTo>
                      <a:pt x="4" y="4"/>
                    </a:moveTo>
                    <a:cubicBezTo>
                      <a:pt x="4" y="4"/>
                      <a:pt x="4" y="4"/>
                      <a:pt x="4" y="4"/>
                    </a:cubicBezTo>
                    <a:cubicBezTo>
                      <a:pt x="4" y="4"/>
                      <a:pt x="4" y="4"/>
                      <a:pt x="4" y="4"/>
                    </a:cubicBezTo>
                    <a:cubicBezTo>
                      <a:pt x="4" y="4"/>
                      <a:pt x="4" y="4"/>
                      <a:pt x="4" y="4"/>
                    </a:cubicBezTo>
                    <a:cubicBezTo>
                      <a:pt x="4" y="4"/>
                      <a:pt x="4" y="4"/>
                      <a:pt x="4" y="4"/>
                    </a:cubicBezTo>
                    <a:moveTo>
                      <a:pt x="4" y="4"/>
                    </a:moveTo>
                    <a:cubicBezTo>
                      <a:pt x="4" y="4"/>
                      <a:pt x="4" y="4"/>
                      <a:pt x="4" y="4"/>
                    </a:cubicBezTo>
                    <a:cubicBezTo>
                      <a:pt x="4" y="4"/>
                      <a:pt x="4" y="4"/>
                      <a:pt x="4" y="4"/>
                    </a:cubicBezTo>
                    <a:cubicBezTo>
                      <a:pt x="4" y="4"/>
                      <a:pt x="4" y="4"/>
                      <a:pt x="4" y="4"/>
                    </a:cubicBezTo>
                    <a:moveTo>
                      <a:pt x="4" y="0"/>
                    </a:moveTo>
                    <a:cubicBezTo>
                      <a:pt x="3" y="0"/>
                      <a:pt x="2" y="1"/>
                      <a:pt x="1" y="2"/>
                    </a:cubicBezTo>
                    <a:cubicBezTo>
                      <a:pt x="0" y="3"/>
                      <a:pt x="0" y="4"/>
                      <a:pt x="0" y="4"/>
                    </a:cubicBezTo>
                    <a:cubicBezTo>
                      <a:pt x="0" y="5"/>
                      <a:pt x="0" y="5"/>
                      <a:pt x="0" y="5"/>
                    </a:cubicBezTo>
                    <a:cubicBezTo>
                      <a:pt x="1" y="6"/>
                      <a:pt x="1" y="7"/>
                      <a:pt x="2" y="8"/>
                    </a:cubicBezTo>
                    <a:cubicBezTo>
                      <a:pt x="3" y="8"/>
                      <a:pt x="4" y="8"/>
                      <a:pt x="4" y="8"/>
                    </a:cubicBezTo>
                    <a:cubicBezTo>
                      <a:pt x="4" y="8"/>
                      <a:pt x="4" y="8"/>
                      <a:pt x="4" y="8"/>
                    </a:cubicBezTo>
                    <a:cubicBezTo>
                      <a:pt x="5" y="8"/>
                      <a:pt x="5" y="8"/>
                      <a:pt x="6" y="8"/>
                    </a:cubicBezTo>
                    <a:cubicBezTo>
                      <a:pt x="7" y="8"/>
                      <a:pt x="7" y="7"/>
                      <a:pt x="8" y="6"/>
                    </a:cubicBezTo>
                    <a:cubicBezTo>
                      <a:pt x="8" y="6"/>
                      <a:pt x="8" y="6"/>
                      <a:pt x="8" y="6"/>
                    </a:cubicBezTo>
                    <a:cubicBezTo>
                      <a:pt x="8" y="6"/>
                      <a:pt x="8" y="5"/>
                      <a:pt x="8" y="4"/>
                    </a:cubicBezTo>
                    <a:cubicBezTo>
                      <a:pt x="8" y="3"/>
                      <a:pt x="8" y="2"/>
                      <a:pt x="6" y="1"/>
                    </a:cubicBezTo>
                    <a:cubicBezTo>
                      <a:pt x="6" y="1"/>
                      <a:pt x="5" y="0"/>
                      <a:pt x="4" y="0"/>
                    </a:cubicBezTo>
                    <a:cubicBezTo>
                      <a:pt x="4" y="0"/>
                      <a:pt x="4" y="0"/>
                      <a:pt x="4" y="0"/>
                    </a:cubicBezTo>
                    <a:cubicBezTo>
                      <a:pt x="4" y="0"/>
                      <a:pt x="4" y="0"/>
                      <a:pt x="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225" name="Freeform 104"/>
            <p:cNvSpPr>
              <a:spLocks noEditPoints="1"/>
            </p:cNvSpPr>
            <p:nvPr/>
          </p:nvSpPr>
          <p:spPr bwMode="auto">
            <a:xfrm>
              <a:off x="11272838" y="4934059"/>
              <a:ext cx="419100" cy="722313"/>
            </a:xfrm>
            <a:custGeom>
              <a:avLst/>
              <a:gdLst>
                <a:gd name="T0" fmla="*/ 39 w 150"/>
                <a:gd name="T1" fmla="*/ 179 h 258"/>
                <a:gd name="T2" fmla="*/ 59 w 150"/>
                <a:gd name="T3" fmla="*/ 57 h 258"/>
                <a:gd name="T4" fmla="*/ 109 w 150"/>
                <a:gd name="T5" fmla="*/ 104 h 258"/>
                <a:gd name="T6" fmla="*/ 39 w 150"/>
                <a:gd name="T7" fmla="*/ 179 h 258"/>
                <a:gd name="T8" fmla="*/ 58 w 150"/>
                <a:gd name="T9" fmla="*/ 51 h 258"/>
                <a:gd name="T10" fmla="*/ 57 w 150"/>
                <a:gd name="T11" fmla="*/ 51 h 258"/>
                <a:gd name="T12" fmla="*/ 56 w 150"/>
                <a:gd name="T13" fmla="*/ 53 h 258"/>
                <a:gd name="T14" fmla="*/ 34 w 150"/>
                <a:gd name="T15" fmla="*/ 185 h 258"/>
                <a:gd name="T16" fmla="*/ 35 w 150"/>
                <a:gd name="T17" fmla="*/ 187 h 258"/>
                <a:gd name="T18" fmla="*/ 36 w 150"/>
                <a:gd name="T19" fmla="*/ 187 h 258"/>
                <a:gd name="T20" fmla="*/ 37 w 150"/>
                <a:gd name="T21" fmla="*/ 187 h 258"/>
                <a:gd name="T22" fmla="*/ 37 w 150"/>
                <a:gd name="T23" fmla="*/ 187 h 258"/>
                <a:gd name="T24" fmla="*/ 114 w 150"/>
                <a:gd name="T25" fmla="*/ 105 h 258"/>
                <a:gd name="T26" fmla="*/ 114 w 150"/>
                <a:gd name="T27" fmla="*/ 104 h 258"/>
                <a:gd name="T28" fmla="*/ 114 w 150"/>
                <a:gd name="T29" fmla="*/ 102 h 258"/>
                <a:gd name="T30" fmla="*/ 59 w 150"/>
                <a:gd name="T31" fmla="*/ 52 h 258"/>
                <a:gd name="T32" fmla="*/ 58 w 150"/>
                <a:gd name="T33" fmla="*/ 51 h 258"/>
                <a:gd name="T34" fmla="*/ 5 w 150"/>
                <a:gd name="T35" fmla="*/ 250 h 258"/>
                <a:gd name="T36" fmla="*/ 45 w 150"/>
                <a:gd name="T37" fmla="*/ 6 h 258"/>
                <a:gd name="T38" fmla="*/ 145 w 150"/>
                <a:gd name="T39" fmla="*/ 100 h 258"/>
                <a:gd name="T40" fmla="*/ 5 w 150"/>
                <a:gd name="T41" fmla="*/ 250 h 258"/>
                <a:gd name="T42" fmla="*/ 44 w 150"/>
                <a:gd name="T43" fmla="*/ 0 h 258"/>
                <a:gd name="T44" fmla="*/ 43 w 150"/>
                <a:gd name="T45" fmla="*/ 0 h 258"/>
                <a:gd name="T46" fmla="*/ 42 w 150"/>
                <a:gd name="T47" fmla="*/ 2 h 258"/>
                <a:gd name="T48" fmla="*/ 0 w 150"/>
                <a:gd name="T49" fmla="*/ 255 h 258"/>
                <a:gd name="T50" fmla="*/ 1 w 150"/>
                <a:gd name="T51" fmla="*/ 258 h 258"/>
                <a:gd name="T52" fmla="*/ 2 w 150"/>
                <a:gd name="T53" fmla="*/ 258 h 258"/>
                <a:gd name="T54" fmla="*/ 3 w 150"/>
                <a:gd name="T55" fmla="*/ 257 h 258"/>
                <a:gd name="T56" fmla="*/ 3 w 150"/>
                <a:gd name="T57" fmla="*/ 257 h 258"/>
                <a:gd name="T58" fmla="*/ 149 w 150"/>
                <a:gd name="T59" fmla="*/ 101 h 258"/>
                <a:gd name="T60" fmla="*/ 150 w 150"/>
                <a:gd name="T61" fmla="*/ 99 h 258"/>
                <a:gd name="T62" fmla="*/ 149 w 150"/>
                <a:gd name="T63" fmla="*/ 98 h 258"/>
                <a:gd name="T64" fmla="*/ 45 w 150"/>
                <a:gd name="T65" fmla="*/ 1 h 258"/>
                <a:gd name="T66" fmla="*/ 44 w 150"/>
                <a:gd name="T67" fmla="*/ 0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0" h="258">
                  <a:moveTo>
                    <a:pt x="39" y="179"/>
                  </a:moveTo>
                  <a:cubicBezTo>
                    <a:pt x="59" y="57"/>
                    <a:pt x="59" y="57"/>
                    <a:pt x="59" y="57"/>
                  </a:cubicBezTo>
                  <a:cubicBezTo>
                    <a:pt x="109" y="104"/>
                    <a:pt x="109" y="104"/>
                    <a:pt x="109" y="104"/>
                  </a:cubicBezTo>
                  <a:cubicBezTo>
                    <a:pt x="39" y="179"/>
                    <a:pt x="39" y="179"/>
                    <a:pt x="39" y="179"/>
                  </a:cubicBezTo>
                  <a:moveTo>
                    <a:pt x="58" y="51"/>
                  </a:moveTo>
                  <a:cubicBezTo>
                    <a:pt x="58" y="51"/>
                    <a:pt x="58" y="51"/>
                    <a:pt x="57" y="51"/>
                  </a:cubicBezTo>
                  <a:cubicBezTo>
                    <a:pt x="57" y="51"/>
                    <a:pt x="56" y="52"/>
                    <a:pt x="56" y="53"/>
                  </a:cubicBezTo>
                  <a:cubicBezTo>
                    <a:pt x="34" y="185"/>
                    <a:pt x="34" y="185"/>
                    <a:pt x="34" y="185"/>
                  </a:cubicBezTo>
                  <a:cubicBezTo>
                    <a:pt x="34" y="186"/>
                    <a:pt x="34" y="187"/>
                    <a:pt x="35" y="187"/>
                  </a:cubicBezTo>
                  <a:cubicBezTo>
                    <a:pt x="35" y="187"/>
                    <a:pt x="36" y="187"/>
                    <a:pt x="36" y="187"/>
                  </a:cubicBezTo>
                  <a:cubicBezTo>
                    <a:pt x="37" y="187"/>
                    <a:pt x="37" y="187"/>
                    <a:pt x="37" y="187"/>
                  </a:cubicBezTo>
                  <a:cubicBezTo>
                    <a:pt x="37" y="187"/>
                    <a:pt x="37" y="187"/>
                    <a:pt x="37" y="187"/>
                  </a:cubicBezTo>
                  <a:cubicBezTo>
                    <a:pt x="114" y="105"/>
                    <a:pt x="114" y="105"/>
                    <a:pt x="114" y="105"/>
                  </a:cubicBezTo>
                  <a:cubicBezTo>
                    <a:pt x="114" y="105"/>
                    <a:pt x="114" y="104"/>
                    <a:pt x="114" y="104"/>
                  </a:cubicBezTo>
                  <a:cubicBezTo>
                    <a:pt x="114" y="103"/>
                    <a:pt x="114" y="103"/>
                    <a:pt x="114" y="102"/>
                  </a:cubicBezTo>
                  <a:cubicBezTo>
                    <a:pt x="59" y="52"/>
                    <a:pt x="59" y="52"/>
                    <a:pt x="59" y="52"/>
                  </a:cubicBezTo>
                  <a:cubicBezTo>
                    <a:pt x="59" y="51"/>
                    <a:pt x="59" y="51"/>
                    <a:pt x="58" y="51"/>
                  </a:cubicBezTo>
                  <a:moveTo>
                    <a:pt x="5" y="250"/>
                  </a:moveTo>
                  <a:cubicBezTo>
                    <a:pt x="45" y="6"/>
                    <a:pt x="45" y="6"/>
                    <a:pt x="45" y="6"/>
                  </a:cubicBezTo>
                  <a:cubicBezTo>
                    <a:pt x="145" y="100"/>
                    <a:pt x="145" y="100"/>
                    <a:pt x="145" y="100"/>
                  </a:cubicBezTo>
                  <a:cubicBezTo>
                    <a:pt x="5" y="250"/>
                    <a:pt x="5" y="250"/>
                    <a:pt x="5" y="250"/>
                  </a:cubicBezTo>
                  <a:moveTo>
                    <a:pt x="44" y="0"/>
                  </a:moveTo>
                  <a:cubicBezTo>
                    <a:pt x="44" y="0"/>
                    <a:pt x="44" y="0"/>
                    <a:pt x="43" y="0"/>
                  </a:cubicBezTo>
                  <a:cubicBezTo>
                    <a:pt x="43" y="1"/>
                    <a:pt x="42" y="1"/>
                    <a:pt x="42" y="2"/>
                  </a:cubicBezTo>
                  <a:cubicBezTo>
                    <a:pt x="0" y="255"/>
                    <a:pt x="0" y="255"/>
                    <a:pt x="0" y="255"/>
                  </a:cubicBezTo>
                  <a:cubicBezTo>
                    <a:pt x="0" y="256"/>
                    <a:pt x="0" y="257"/>
                    <a:pt x="1" y="258"/>
                  </a:cubicBezTo>
                  <a:cubicBezTo>
                    <a:pt x="1" y="258"/>
                    <a:pt x="1" y="258"/>
                    <a:pt x="2" y="258"/>
                  </a:cubicBezTo>
                  <a:cubicBezTo>
                    <a:pt x="2" y="258"/>
                    <a:pt x="3" y="258"/>
                    <a:pt x="3" y="257"/>
                  </a:cubicBezTo>
                  <a:cubicBezTo>
                    <a:pt x="3" y="257"/>
                    <a:pt x="3" y="257"/>
                    <a:pt x="3" y="257"/>
                  </a:cubicBezTo>
                  <a:cubicBezTo>
                    <a:pt x="149" y="101"/>
                    <a:pt x="149" y="101"/>
                    <a:pt x="149" y="101"/>
                  </a:cubicBezTo>
                  <a:cubicBezTo>
                    <a:pt x="150" y="100"/>
                    <a:pt x="150" y="100"/>
                    <a:pt x="150" y="99"/>
                  </a:cubicBezTo>
                  <a:cubicBezTo>
                    <a:pt x="150" y="99"/>
                    <a:pt x="150" y="98"/>
                    <a:pt x="149" y="98"/>
                  </a:cubicBezTo>
                  <a:cubicBezTo>
                    <a:pt x="45" y="1"/>
                    <a:pt x="45" y="1"/>
                    <a:pt x="45" y="1"/>
                  </a:cubicBezTo>
                  <a:cubicBezTo>
                    <a:pt x="45" y="0"/>
                    <a:pt x="44" y="0"/>
                    <a:pt x="4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6" name="Freeform 105"/>
            <p:cNvSpPr>
              <a:spLocks noEditPoints="1"/>
            </p:cNvSpPr>
            <p:nvPr/>
          </p:nvSpPr>
          <p:spPr bwMode="auto">
            <a:xfrm>
              <a:off x="5690305" y="4123531"/>
              <a:ext cx="419100" cy="720725"/>
            </a:xfrm>
            <a:custGeom>
              <a:avLst/>
              <a:gdLst>
                <a:gd name="T0" fmla="*/ 39 w 150"/>
                <a:gd name="T1" fmla="*/ 179 h 257"/>
                <a:gd name="T2" fmla="*/ 59 w 150"/>
                <a:gd name="T3" fmla="*/ 57 h 257"/>
                <a:gd name="T4" fmla="*/ 110 w 150"/>
                <a:gd name="T5" fmla="*/ 104 h 257"/>
                <a:gd name="T6" fmla="*/ 39 w 150"/>
                <a:gd name="T7" fmla="*/ 179 h 257"/>
                <a:gd name="T8" fmla="*/ 58 w 150"/>
                <a:gd name="T9" fmla="*/ 51 h 257"/>
                <a:gd name="T10" fmla="*/ 57 w 150"/>
                <a:gd name="T11" fmla="*/ 51 h 257"/>
                <a:gd name="T12" fmla="*/ 56 w 150"/>
                <a:gd name="T13" fmla="*/ 52 h 257"/>
                <a:gd name="T14" fmla="*/ 34 w 150"/>
                <a:gd name="T15" fmla="*/ 185 h 257"/>
                <a:gd name="T16" fmla="*/ 35 w 150"/>
                <a:gd name="T17" fmla="*/ 187 h 257"/>
                <a:gd name="T18" fmla="*/ 36 w 150"/>
                <a:gd name="T19" fmla="*/ 187 h 257"/>
                <a:gd name="T20" fmla="*/ 38 w 150"/>
                <a:gd name="T21" fmla="*/ 186 h 257"/>
                <a:gd name="T22" fmla="*/ 38 w 150"/>
                <a:gd name="T23" fmla="*/ 186 h 257"/>
                <a:gd name="T24" fmla="*/ 114 w 150"/>
                <a:gd name="T25" fmla="*/ 105 h 257"/>
                <a:gd name="T26" fmla="*/ 114 w 150"/>
                <a:gd name="T27" fmla="*/ 103 h 257"/>
                <a:gd name="T28" fmla="*/ 114 w 150"/>
                <a:gd name="T29" fmla="*/ 102 h 257"/>
                <a:gd name="T30" fmla="*/ 59 w 150"/>
                <a:gd name="T31" fmla="*/ 51 h 257"/>
                <a:gd name="T32" fmla="*/ 58 w 150"/>
                <a:gd name="T33" fmla="*/ 51 h 257"/>
                <a:gd name="T34" fmla="*/ 5 w 150"/>
                <a:gd name="T35" fmla="*/ 249 h 257"/>
                <a:gd name="T36" fmla="*/ 45 w 150"/>
                <a:gd name="T37" fmla="*/ 6 h 257"/>
                <a:gd name="T38" fmla="*/ 145 w 150"/>
                <a:gd name="T39" fmla="*/ 99 h 257"/>
                <a:gd name="T40" fmla="*/ 5 w 150"/>
                <a:gd name="T41" fmla="*/ 249 h 257"/>
                <a:gd name="T42" fmla="*/ 44 w 150"/>
                <a:gd name="T43" fmla="*/ 0 h 257"/>
                <a:gd name="T44" fmla="*/ 43 w 150"/>
                <a:gd name="T45" fmla="*/ 0 h 257"/>
                <a:gd name="T46" fmla="*/ 42 w 150"/>
                <a:gd name="T47" fmla="*/ 2 h 257"/>
                <a:gd name="T48" fmla="*/ 0 w 150"/>
                <a:gd name="T49" fmla="*/ 255 h 257"/>
                <a:gd name="T50" fmla="*/ 1 w 150"/>
                <a:gd name="T51" fmla="*/ 257 h 257"/>
                <a:gd name="T52" fmla="*/ 2 w 150"/>
                <a:gd name="T53" fmla="*/ 257 h 257"/>
                <a:gd name="T54" fmla="*/ 3 w 150"/>
                <a:gd name="T55" fmla="*/ 257 h 257"/>
                <a:gd name="T56" fmla="*/ 3 w 150"/>
                <a:gd name="T57" fmla="*/ 257 h 257"/>
                <a:gd name="T58" fmla="*/ 149 w 150"/>
                <a:gd name="T59" fmla="*/ 100 h 257"/>
                <a:gd name="T60" fmla="*/ 150 w 150"/>
                <a:gd name="T61" fmla="*/ 99 h 257"/>
                <a:gd name="T62" fmla="*/ 149 w 150"/>
                <a:gd name="T63" fmla="*/ 98 h 257"/>
                <a:gd name="T64" fmla="*/ 45 w 150"/>
                <a:gd name="T65" fmla="*/ 0 h 257"/>
                <a:gd name="T66" fmla="*/ 44 w 150"/>
                <a:gd name="T67" fmla="*/ 0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0" h="257">
                  <a:moveTo>
                    <a:pt x="39" y="179"/>
                  </a:moveTo>
                  <a:cubicBezTo>
                    <a:pt x="59" y="57"/>
                    <a:pt x="59" y="57"/>
                    <a:pt x="59" y="57"/>
                  </a:cubicBezTo>
                  <a:cubicBezTo>
                    <a:pt x="110" y="104"/>
                    <a:pt x="110" y="104"/>
                    <a:pt x="110" y="104"/>
                  </a:cubicBezTo>
                  <a:cubicBezTo>
                    <a:pt x="39" y="179"/>
                    <a:pt x="39" y="179"/>
                    <a:pt x="39" y="179"/>
                  </a:cubicBezTo>
                  <a:moveTo>
                    <a:pt x="58" y="51"/>
                  </a:moveTo>
                  <a:cubicBezTo>
                    <a:pt x="58" y="51"/>
                    <a:pt x="58" y="51"/>
                    <a:pt x="57" y="51"/>
                  </a:cubicBezTo>
                  <a:cubicBezTo>
                    <a:pt x="57" y="51"/>
                    <a:pt x="56" y="52"/>
                    <a:pt x="56" y="52"/>
                  </a:cubicBezTo>
                  <a:cubicBezTo>
                    <a:pt x="34" y="185"/>
                    <a:pt x="34" y="185"/>
                    <a:pt x="34" y="185"/>
                  </a:cubicBezTo>
                  <a:cubicBezTo>
                    <a:pt x="34" y="186"/>
                    <a:pt x="34" y="186"/>
                    <a:pt x="35" y="187"/>
                  </a:cubicBezTo>
                  <a:cubicBezTo>
                    <a:pt x="35" y="187"/>
                    <a:pt x="36" y="187"/>
                    <a:pt x="36" y="187"/>
                  </a:cubicBezTo>
                  <a:cubicBezTo>
                    <a:pt x="37" y="187"/>
                    <a:pt x="37" y="187"/>
                    <a:pt x="38" y="186"/>
                  </a:cubicBezTo>
                  <a:cubicBezTo>
                    <a:pt x="38" y="186"/>
                    <a:pt x="38" y="186"/>
                    <a:pt x="38" y="186"/>
                  </a:cubicBezTo>
                  <a:cubicBezTo>
                    <a:pt x="114" y="105"/>
                    <a:pt x="114" y="105"/>
                    <a:pt x="114" y="105"/>
                  </a:cubicBezTo>
                  <a:cubicBezTo>
                    <a:pt x="114" y="104"/>
                    <a:pt x="114" y="104"/>
                    <a:pt x="114" y="103"/>
                  </a:cubicBezTo>
                  <a:cubicBezTo>
                    <a:pt x="114" y="103"/>
                    <a:pt x="114" y="102"/>
                    <a:pt x="114" y="102"/>
                  </a:cubicBezTo>
                  <a:cubicBezTo>
                    <a:pt x="59" y="51"/>
                    <a:pt x="59" y="51"/>
                    <a:pt x="59" y="51"/>
                  </a:cubicBezTo>
                  <a:cubicBezTo>
                    <a:pt x="59" y="51"/>
                    <a:pt x="59" y="51"/>
                    <a:pt x="58" y="51"/>
                  </a:cubicBezTo>
                  <a:moveTo>
                    <a:pt x="5" y="249"/>
                  </a:moveTo>
                  <a:cubicBezTo>
                    <a:pt x="45" y="6"/>
                    <a:pt x="45" y="6"/>
                    <a:pt x="45" y="6"/>
                  </a:cubicBezTo>
                  <a:cubicBezTo>
                    <a:pt x="145" y="99"/>
                    <a:pt x="145" y="99"/>
                    <a:pt x="145" y="99"/>
                  </a:cubicBezTo>
                  <a:cubicBezTo>
                    <a:pt x="5" y="249"/>
                    <a:pt x="5" y="249"/>
                    <a:pt x="5" y="249"/>
                  </a:cubicBezTo>
                  <a:moveTo>
                    <a:pt x="44" y="0"/>
                  </a:moveTo>
                  <a:cubicBezTo>
                    <a:pt x="44" y="0"/>
                    <a:pt x="44" y="0"/>
                    <a:pt x="43" y="0"/>
                  </a:cubicBezTo>
                  <a:cubicBezTo>
                    <a:pt x="43" y="0"/>
                    <a:pt x="42" y="1"/>
                    <a:pt x="42" y="2"/>
                  </a:cubicBezTo>
                  <a:cubicBezTo>
                    <a:pt x="0" y="255"/>
                    <a:pt x="0" y="255"/>
                    <a:pt x="0" y="255"/>
                  </a:cubicBezTo>
                  <a:cubicBezTo>
                    <a:pt x="0" y="256"/>
                    <a:pt x="0" y="257"/>
                    <a:pt x="1" y="257"/>
                  </a:cubicBezTo>
                  <a:cubicBezTo>
                    <a:pt x="1" y="257"/>
                    <a:pt x="2" y="257"/>
                    <a:pt x="2" y="257"/>
                  </a:cubicBezTo>
                  <a:cubicBezTo>
                    <a:pt x="2" y="257"/>
                    <a:pt x="3" y="257"/>
                    <a:pt x="3" y="257"/>
                  </a:cubicBezTo>
                  <a:cubicBezTo>
                    <a:pt x="3" y="257"/>
                    <a:pt x="3" y="257"/>
                    <a:pt x="3" y="257"/>
                  </a:cubicBezTo>
                  <a:cubicBezTo>
                    <a:pt x="149" y="100"/>
                    <a:pt x="149" y="100"/>
                    <a:pt x="149" y="100"/>
                  </a:cubicBezTo>
                  <a:cubicBezTo>
                    <a:pt x="150" y="100"/>
                    <a:pt x="150" y="100"/>
                    <a:pt x="150" y="99"/>
                  </a:cubicBezTo>
                  <a:cubicBezTo>
                    <a:pt x="150" y="99"/>
                    <a:pt x="150" y="98"/>
                    <a:pt x="149" y="98"/>
                  </a:cubicBezTo>
                  <a:cubicBezTo>
                    <a:pt x="45" y="0"/>
                    <a:pt x="45" y="0"/>
                    <a:pt x="45" y="0"/>
                  </a:cubicBezTo>
                  <a:cubicBezTo>
                    <a:pt x="45" y="0"/>
                    <a:pt x="45" y="0"/>
                    <a:pt x="4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7" name="Freeform 106"/>
            <p:cNvSpPr>
              <a:spLocks noEditPoints="1"/>
            </p:cNvSpPr>
            <p:nvPr/>
          </p:nvSpPr>
          <p:spPr bwMode="auto">
            <a:xfrm>
              <a:off x="373856" y="6114443"/>
              <a:ext cx="465138" cy="609600"/>
            </a:xfrm>
            <a:custGeom>
              <a:avLst/>
              <a:gdLst>
                <a:gd name="T0" fmla="*/ 134 w 166"/>
                <a:gd name="T1" fmla="*/ 143 h 217"/>
                <a:gd name="T2" fmla="*/ 136 w 166"/>
                <a:gd name="T3" fmla="*/ 143 h 217"/>
                <a:gd name="T4" fmla="*/ 134 w 166"/>
                <a:gd name="T5" fmla="*/ 143 h 217"/>
                <a:gd name="T6" fmla="*/ 131 w 166"/>
                <a:gd name="T7" fmla="*/ 137 h 217"/>
                <a:gd name="T8" fmla="*/ 54 w 166"/>
                <a:gd name="T9" fmla="*/ 41 h 217"/>
                <a:gd name="T10" fmla="*/ 122 w 166"/>
                <a:gd name="T11" fmla="*/ 34 h 217"/>
                <a:gd name="T12" fmla="*/ 131 w 166"/>
                <a:gd name="T13" fmla="*/ 137 h 217"/>
                <a:gd name="T14" fmla="*/ 124 w 166"/>
                <a:gd name="T15" fmla="*/ 30 h 217"/>
                <a:gd name="T16" fmla="*/ 123 w 166"/>
                <a:gd name="T17" fmla="*/ 30 h 217"/>
                <a:gd name="T18" fmla="*/ 49 w 166"/>
                <a:gd name="T19" fmla="*/ 37 h 217"/>
                <a:gd name="T20" fmla="*/ 48 w 166"/>
                <a:gd name="T21" fmla="*/ 38 h 217"/>
                <a:gd name="T22" fmla="*/ 48 w 166"/>
                <a:gd name="T23" fmla="*/ 40 h 217"/>
                <a:gd name="T24" fmla="*/ 133 w 166"/>
                <a:gd name="T25" fmla="*/ 144 h 217"/>
                <a:gd name="T26" fmla="*/ 134 w 166"/>
                <a:gd name="T27" fmla="*/ 145 h 217"/>
                <a:gd name="T28" fmla="*/ 135 w 166"/>
                <a:gd name="T29" fmla="*/ 145 h 217"/>
                <a:gd name="T30" fmla="*/ 136 w 166"/>
                <a:gd name="T31" fmla="*/ 143 h 217"/>
                <a:gd name="T32" fmla="*/ 136 w 166"/>
                <a:gd name="T33" fmla="*/ 143 h 217"/>
                <a:gd name="T34" fmla="*/ 126 w 166"/>
                <a:gd name="T35" fmla="*/ 32 h 217"/>
                <a:gd name="T36" fmla="*/ 124 w 166"/>
                <a:gd name="T37" fmla="*/ 30 h 217"/>
                <a:gd name="T38" fmla="*/ 164 w 166"/>
                <a:gd name="T39" fmla="*/ 215 h 217"/>
                <a:gd name="T40" fmla="*/ 166 w 166"/>
                <a:gd name="T41" fmla="*/ 214 h 217"/>
                <a:gd name="T42" fmla="*/ 164 w 166"/>
                <a:gd name="T43" fmla="*/ 215 h 217"/>
                <a:gd name="T44" fmla="*/ 166 w 166"/>
                <a:gd name="T45" fmla="*/ 214 h 217"/>
                <a:gd name="T46" fmla="*/ 166 w 166"/>
                <a:gd name="T47" fmla="*/ 214 h 217"/>
                <a:gd name="T48" fmla="*/ 161 w 166"/>
                <a:gd name="T49" fmla="*/ 209 h 217"/>
                <a:gd name="T50" fmla="*/ 6 w 166"/>
                <a:gd name="T51" fmla="*/ 17 h 217"/>
                <a:gd name="T52" fmla="*/ 142 w 166"/>
                <a:gd name="T53" fmla="*/ 5 h 217"/>
                <a:gd name="T54" fmla="*/ 161 w 166"/>
                <a:gd name="T55" fmla="*/ 209 h 217"/>
                <a:gd name="T56" fmla="*/ 144 w 166"/>
                <a:gd name="T57" fmla="*/ 0 h 217"/>
                <a:gd name="T58" fmla="*/ 144 w 166"/>
                <a:gd name="T59" fmla="*/ 0 h 217"/>
                <a:gd name="T60" fmla="*/ 2 w 166"/>
                <a:gd name="T61" fmla="*/ 14 h 217"/>
                <a:gd name="T62" fmla="*/ 0 w 166"/>
                <a:gd name="T63" fmla="*/ 15 h 217"/>
                <a:gd name="T64" fmla="*/ 1 w 166"/>
                <a:gd name="T65" fmla="*/ 17 h 217"/>
                <a:gd name="T66" fmla="*/ 163 w 166"/>
                <a:gd name="T67" fmla="*/ 217 h 217"/>
                <a:gd name="T68" fmla="*/ 164 w 166"/>
                <a:gd name="T69" fmla="*/ 217 h 217"/>
                <a:gd name="T70" fmla="*/ 165 w 166"/>
                <a:gd name="T71" fmla="*/ 217 h 217"/>
                <a:gd name="T72" fmla="*/ 166 w 166"/>
                <a:gd name="T73" fmla="*/ 215 h 217"/>
                <a:gd name="T74" fmla="*/ 166 w 166"/>
                <a:gd name="T75" fmla="*/ 215 h 217"/>
                <a:gd name="T76" fmla="*/ 146 w 166"/>
                <a:gd name="T77" fmla="*/ 2 h 217"/>
                <a:gd name="T78" fmla="*/ 144 w 166"/>
                <a:gd name="T79" fmla="*/ 0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66" h="216">
                  <a:moveTo>
                    <a:pt x="134" y="143"/>
                  </a:moveTo>
                  <a:cubicBezTo>
                    <a:pt x="136" y="143"/>
                    <a:pt x="136" y="143"/>
                    <a:pt x="136" y="143"/>
                  </a:cubicBezTo>
                  <a:cubicBezTo>
                    <a:pt x="134" y="143"/>
                    <a:pt x="134" y="143"/>
                    <a:pt x="134" y="143"/>
                  </a:cubicBezTo>
                  <a:moveTo>
                    <a:pt x="131" y="137"/>
                  </a:moveTo>
                  <a:cubicBezTo>
                    <a:pt x="54" y="41"/>
                    <a:pt x="54" y="41"/>
                    <a:pt x="54" y="41"/>
                  </a:cubicBezTo>
                  <a:cubicBezTo>
                    <a:pt x="122" y="34"/>
                    <a:pt x="122" y="34"/>
                    <a:pt x="122" y="34"/>
                  </a:cubicBezTo>
                  <a:cubicBezTo>
                    <a:pt x="131" y="137"/>
                    <a:pt x="131" y="137"/>
                    <a:pt x="131" y="137"/>
                  </a:cubicBezTo>
                  <a:moveTo>
                    <a:pt x="124" y="30"/>
                  </a:moveTo>
                  <a:cubicBezTo>
                    <a:pt x="124" y="30"/>
                    <a:pt x="123" y="30"/>
                    <a:pt x="123" y="30"/>
                  </a:cubicBezTo>
                  <a:cubicBezTo>
                    <a:pt x="49" y="37"/>
                    <a:pt x="49" y="37"/>
                    <a:pt x="49" y="37"/>
                  </a:cubicBezTo>
                  <a:cubicBezTo>
                    <a:pt x="49" y="37"/>
                    <a:pt x="48" y="37"/>
                    <a:pt x="48" y="38"/>
                  </a:cubicBezTo>
                  <a:cubicBezTo>
                    <a:pt x="48" y="39"/>
                    <a:pt x="48" y="40"/>
                    <a:pt x="48" y="40"/>
                  </a:cubicBezTo>
                  <a:cubicBezTo>
                    <a:pt x="133" y="144"/>
                    <a:pt x="133" y="144"/>
                    <a:pt x="133" y="144"/>
                  </a:cubicBezTo>
                  <a:cubicBezTo>
                    <a:pt x="133" y="145"/>
                    <a:pt x="134" y="145"/>
                    <a:pt x="134" y="145"/>
                  </a:cubicBezTo>
                  <a:cubicBezTo>
                    <a:pt x="134" y="145"/>
                    <a:pt x="135" y="145"/>
                    <a:pt x="135" y="145"/>
                  </a:cubicBezTo>
                  <a:cubicBezTo>
                    <a:pt x="136" y="145"/>
                    <a:pt x="136" y="144"/>
                    <a:pt x="136" y="143"/>
                  </a:cubicBezTo>
                  <a:cubicBezTo>
                    <a:pt x="136" y="143"/>
                    <a:pt x="136" y="143"/>
                    <a:pt x="136" y="143"/>
                  </a:cubicBezTo>
                  <a:cubicBezTo>
                    <a:pt x="126" y="32"/>
                    <a:pt x="126" y="32"/>
                    <a:pt x="126" y="32"/>
                  </a:cubicBezTo>
                  <a:cubicBezTo>
                    <a:pt x="125" y="31"/>
                    <a:pt x="125" y="30"/>
                    <a:pt x="124" y="30"/>
                  </a:cubicBezTo>
                  <a:moveTo>
                    <a:pt x="164" y="215"/>
                  </a:moveTo>
                  <a:cubicBezTo>
                    <a:pt x="166" y="214"/>
                    <a:pt x="166" y="214"/>
                    <a:pt x="166" y="214"/>
                  </a:cubicBezTo>
                  <a:cubicBezTo>
                    <a:pt x="164" y="215"/>
                    <a:pt x="164" y="215"/>
                    <a:pt x="164" y="215"/>
                  </a:cubicBezTo>
                  <a:moveTo>
                    <a:pt x="166" y="214"/>
                  </a:moveTo>
                  <a:cubicBezTo>
                    <a:pt x="166" y="214"/>
                    <a:pt x="166" y="214"/>
                    <a:pt x="166" y="214"/>
                  </a:cubicBezTo>
                  <a:moveTo>
                    <a:pt x="161" y="209"/>
                  </a:moveTo>
                  <a:cubicBezTo>
                    <a:pt x="6" y="17"/>
                    <a:pt x="6" y="17"/>
                    <a:pt x="6" y="17"/>
                  </a:cubicBezTo>
                  <a:cubicBezTo>
                    <a:pt x="142" y="5"/>
                    <a:pt x="142" y="5"/>
                    <a:pt x="142" y="5"/>
                  </a:cubicBezTo>
                  <a:cubicBezTo>
                    <a:pt x="161" y="209"/>
                    <a:pt x="161" y="209"/>
                    <a:pt x="161" y="209"/>
                  </a:cubicBezTo>
                  <a:moveTo>
                    <a:pt x="144" y="0"/>
                  </a:moveTo>
                  <a:cubicBezTo>
                    <a:pt x="144" y="0"/>
                    <a:pt x="144" y="0"/>
                    <a:pt x="144" y="0"/>
                  </a:cubicBezTo>
                  <a:cubicBezTo>
                    <a:pt x="2" y="14"/>
                    <a:pt x="2" y="14"/>
                    <a:pt x="2" y="14"/>
                  </a:cubicBezTo>
                  <a:cubicBezTo>
                    <a:pt x="1" y="14"/>
                    <a:pt x="1" y="14"/>
                    <a:pt x="0" y="15"/>
                  </a:cubicBezTo>
                  <a:cubicBezTo>
                    <a:pt x="0" y="16"/>
                    <a:pt x="0" y="16"/>
                    <a:pt x="1" y="17"/>
                  </a:cubicBezTo>
                  <a:cubicBezTo>
                    <a:pt x="163" y="217"/>
                    <a:pt x="163" y="217"/>
                    <a:pt x="163" y="217"/>
                  </a:cubicBezTo>
                  <a:cubicBezTo>
                    <a:pt x="163" y="217"/>
                    <a:pt x="163" y="217"/>
                    <a:pt x="164" y="217"/>
                  </a:cubicBezTo>
                  <a:cubicBezTo>
                    <a:pt x="164" y="217"/>
                    <a:pt x="165" y="217"/>
                    <a:pt x="165" y="217"/>
                  </a:cubicBezTo>
                  <a:cubicBezTo>
                    <a:pt x="166" y="217"/>
                    <a:pt x="166" y="216"/>
                    <a:pt x="166" y="215"/>
                  </a:cubicBezTo>
                  <a:cubicBezTo>
                    <a:pt x="166" y="215"/>
                    <a:pt x="166" y="215"/>
                    <a:pt x="166" y="215"/>
                  </a:cubicBezTo>
                  <a:cubicBezTo>
                    <a:pt x="146" y="2"/>
                    <a:pt x="146" y="2"/>
                    <a:pt x="146" y="2"/>
                  </a:cubicBezTo>
                  <a:cubicBezTo>
                    <a:pt x="146" y="1"/>
                    <a:pt x="145" y="0"/>
                    <a:pt x="14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nvGrpSpPr>
            <p:cNvPr id="228" name="组合 227"/>
            <p:cNvGrpSpPr/>
            <p:nvPr/>
          </p:nvGrpSpPr>
          <p:grpSpPr>
            <a:xfrm>
              <a:off x="11737976" y="266614"/>
              <a:ext cx="311150" cy="620712"/>
              <a:chOff x="9909176" y="830263"/>
              <a:chExt cx="311150" cy="620712"/>
            </a:xfrm>
          </p:grpSpPr>
          <p:sp>
            <p:nvSpPr>
              <p:cNvPr id="539" name="Freeform 107"/>
              <p:cNvSpPr/>
              <p:nvPr/>
            </p:nvSpPr>
            <p:spPr bwMode="auto">
              <a:xfrm>
                <a:off x="10028238" y="1093788"/>
                <a:ext cx="19050" cy="46038"/>
              </a:xfrm>
              <a:custGeom>
                <a:avLst/>
                <a:gdLst>
                  <a:gd name="T0" fmla="*/ 3 w 7"/>
                  <a:gd name="T1" fmla="*/ 0 h 16"/>
                  <a:gd name="T2" fmla="*/ 0 w 7"/>
                  <a:gd name="T3" fmla="*/ 3 h 16"/>
                  <a:gd name="T4" fmla="*/ 3 w 7"/>
                  <a:gd name="T5" fmla="*/ 16 h 16"/>
                  <a:gd name="T6" fmla="*/ 7 w 7"/>
                  <a:gd name="T7" fmla="*/ 15 h 16"/>
                  <a:gd name="T8" fmla="*/ 3 w 7"/>
                  <a:gd name="T9" fmla="*/ 0 h 16"/>
                </a:gdLst>
                <a:ahLst/>
                <a:cxnLst>
                  <a:cxn ang="0">
                    <a:pos x="T0" y="T1"/>
                  </a:cxn>
                  <a:cxn ang="0">
                    <a:pos x="T2" y="T3"/>
                  </a:cxn>
                  <a:cxn ang="0">
                    <a:pos x="T4" y="T5"/>
                  </a:cxn>
                  <a:cxn ang="0">
                    <a:pos x="T6" y="T7"/>
                  </a:cxn>
                  <a:cxn ang="0">
                    <a:pos x="T8" y="T9"/>
                  </a:cxn>
                </a:cxnLst>
                <a:rect l="0" t="0" r="r" b="b"/>
                <a:pathLst>
                  <a:path w="7" h="16">
                    <a:moveTo>
                      <a:pt x="3" y="0"/>
                    </a:moveTo>
                    <a:cubicBezTo>
                      <a:pt x="2" y="1"/>
                      <a:pt x="1" y="2"/>
                      <a:pt x="0" y="3"/>
                    </a:cubicBezTo>
                    <a:cubicBezTo>
                      <a:pt x="3" y="16"/>
                      <a:pt x="3" y="16"/>
                      <a:pt x="3" y="16"/>
                    </a:cubicBezTo>
                    <a:cubicBezTo>
                      <a:pt x="4" y="16"/>
                      <a:pt x="6" y="15"/>
                      <a:pt x="7" y="15"/>
                    </a:cubicBezTo>
                    <a:cubicBezTo>
                      <a:pt x="3" y="0"/>
                      <a:pt x="3" y="0"/>
                      <a:pt x="3"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0" name="Freeform 108"/>
              <p:cNvSpPr/>
              <p:nvPr/>
            </p:nvSpPr>
            <p:spPr bwMode="auto">
              <a:xfrm>
                <a:off x="9991726" y="1104900"/>
                <a:ext cx="22225" cy="46038"/>
              </a:xfrm>
              <a:custGeom>
                <a:avLst/>
                <a:gdLst>
                  <a:gd name="T0" fmla="*/ 0 w 8"/>
                  <a:gd name="T1" fmla="*/ 0 h 16"/>
                  <a:gd name="T2" fmla="*/ 4 w 8"/>
                  <a:gd name="T3" fmla="*/ 16 h 16"/>
                  <a:gd name="T4" fmla="*/ 8 w 8"/>
                  <a:gd name="T5" fmla="*/ 14 h 16"/>
                  <a:gd name="T6" fmla="*/ 4 w 8"/>
                  <a:gd name="T7" fmla="*/ 1 h 16"/>
                  <a:gd name="T8" fmla="*/ 0 w 8"/>
                  <a:gd name="T9" fmla="*/ 0 h 16"/>
                </a:gdLst>
                <a:ahLst/>
                <a:cxnLst>
                  <a:cxn ang="0">
                    <a:pos x="T0" y="T1"/>
                  </a:cxn>
                  <a:cxn ang="0">
                    <a:pos x="T2" y="T3"/>
                  </a:cxn>
                  <a:cxn ang="0">
                    <a:pos x="T4" y="T5"/>
                  </a:cxn>
                  <a:cxn ang="0">
                    <a:pos x="T6" y="T7"/>
                  </a:cxn>
                  <a:cxn ang="0">
                    <a:pos x="T8" y="T9"/>
                  </a:cxn>
                </a:cxnLst>
                <a:rect l="0" t="0" r="r" b="b"/>
                <a:pathLst>
                  <a:path w="8" h="16">
                    <a:moveTo>
                      <a:pt x="0" y="0"/>
                    </a:moveTo>
                    <a:cubicBezTo>
                      <a:pt x="4" y="16"/>
                      <a:pt x="4" y="16"/>
                      <a:pt x="4" y="16"/>
                    </a:cubicBezTo>
                    <a:cubicBezTo>
                      <a:pt x="5" y="15"/>
                      <a:pt x="7" y="15"/>
                      <a:pt x="8" y="14"/>
                    </a:cubicBezTo>
                    <a:cubicBezTo>
                      <a:pt x="4" y="1"/>
                      <a:pt x="4" y="1"/>
                      <a:pt x="4" y="1"/>
                    </a:cubicBezTo>
                    <a:cubicBezTo>
                      <a:pt x="3" y="1"/>
                      <a:pt x="1" y="1"/>
                      <a:pt x="0"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1" name="Freeform 109"/>
              <p:cNvSpPr>
                <a:spLocks noEditPoints="1"/>
              </p:cNvSpPr>
              <p:nvPr/>
            </p:nvSpPr>
            <p:spPr bwMode="auto">
              <a:xfrm>
                <a:off x="9909176" y="1136650"/>
                <a:ext cx="311150" cy="314325"/>
              </a:xfrm>
              <a:custGeom>
                <a:avLst/>
                <a:gdLst>
                  <a:gd name="T0" fmla="*/ 55 w 111"/>
                  <a:gd name="T1" fmla="*/ 97 h 112"/>
                  <a:gd name="T2" fmla="*/ 16 w 111"/>
                  <a:gd name="T3" fmla="*/ 66 h 112"/>
                  <a:gd name="T4" fmla="*/ 14 w 111"/>
                  <a:gd name="T5" fmla="*/ 56 h 112"/>
                  <a:gd name="T6" fmla="*/ 45 w 111"/>
                  <a:gd name="T7" fmla="*/ 16 h 112"/>
                  <a:gd name="T8" fmla="*/ 56 w 111"/>
                  <a:gd name="T9" fmla="*/ 15 h 112"/>
                  <a:gd name="T10" fmla="*/ 95 w 111"/>
                  <a:gd name="T11" fmla="*/ 45 h 112"/>
                  <a:gd name="T12" fmla="*/ 97 w 111"/>
                  <a:gd name="T13" fmla="*/ 45 h 112"/>
                  <a:gd name="T14" fmla="*/ 99 w 111"/>
                  <a:gd name="T15" fmla="*/ 44 h 112"/>
                  <a:gd name="T16" fmla="*/ 97 w 111"/>
                  <a:gd name="T17" fmla="*/ 45 h 112"/>
                  <a:gd name="T18" fmla="*/ 95 w 111"/>
                  <a:gd name="T19" fmla="*/ 45 h 112"/>
                  <a:gd name="T20" fmla="*/ 97 w 111"/>
                  <a:gd name="T21" fmla="*/ 56 h 112"/>
                  <a:gd name="T22" fmla="*/ 66 w 111"/>
                  <a:gd name="T23" fmla="*/ 95 h 112"/>
                  <a:gd name="T24" fmla="*/ 55 w 111"/>
                  <a:gd name="T25" fmla="*/ 97 h 112"/>
                  <a:gd name="T26" fmla="*/ 56 w 111"/>
                  <a:gd name="T27" fmla="*/ 11 h 112"/>
                  <a:gd name="T28" fmla="*/ 56 w 111"/>
                  <a:gd name="T29" fmla="*/ 11 h 112"/>
                  <a:gd name="T30" fmla="*/ 44 w 111"/>
                  <a:gd name="T31" fmla="*/ 12 h 112"/>
                  <a:gd name="T32" fmla="*/ 10 w 111"/>
                  <a:gd name="T33" fmla="*/ 56 h 112"/>
                  <a:gd name="T34" fmla="*/ 12 w 111"/>
                  <a:gd name="T35" fmla="*/ 68 h 112"/>
                  <a:gd name="T36" fmla="*/ 55 w 111"/>
                  <a:gd name="T37" fmla="*/ 101 h 112"/>
                  <a:gd name="T38" fmla="*/ 55 w 111"/>
                  <a:gd name="T39" fmla="*/ 101 h 112"/>
                  <a:gd name="T40" fmla="*/ 67 w 111"/>
                  <a:gd name="T41" fmla="*/ 99 h 112"/>
                  <a:gd name="T42" fmla="*/ 101 w 111"/>
                  <a:gd name="T43" fmla="*/ 56 h 112"/>
                  <a:gd name="T44" fmla="*/ 99 w 111"/>
                  <a:gd name="T45" fmla="*/ 44 h 112"/>
                  <a:gd name="T46" fmla="*/ 99 w 111"/>
                  <a:gd name="T47" fmla="*/ 44 h 112"/>
                  <a:gd name="T48" fmla="*/ 56 w 111"/>
                  <a:gd name="T49" fmla="*/ 11 h 112"/>
                  <a:gd name="T50" fmla="*/ 56 w 111"/>
                  <a:gd name="T51" fmla="*/ 0 h 112"/>
                  <a:gd name="T52" fmla="*/ 56 w 111"/>
                  <a:gd name="T53" fmla="*/ 0 h 112"/>
                  <a:gd name="T54" fmla="*/ 49 w 111"/>
                  <a:gd name="T55" fmla="*/ 0 h 112"/>
                  <a:gd name="T56" fmla="*/ 45 w 111"/>
                  <a:gd name="T57" fmla="*/ 1 h 112"/>
                  <a:gd name="T58" fmla="*/ 41 w 111"/>
                  <a:gd name="T59" fmla="*/ 2 h 112"/>
                  <a:gd name="T60" fmla="*/ 37 w 111"/>
                  <a:gd name="T61" fmla="*/ 3 h 112"/>
                  <a:gd name="T62" fmla="*/ 33 w 111"/>
                  <a:gd name="T63" fmla="*/ 5 h 112"/>
                  <a:gd name="T64" fmla="*/ 0 w 111"/>
                  <a:gd name="T65" fmla="*/ 56 h 112"/>
                  <a:gd name="T66" fmla="*/ 2 w 111"/>
                  <a:gd name="T67" fmla="*/ 70 h 112"/>
                  <a:gd name="T68" fmla="*/ 55 w 111"/>
                  <a:gd name="T69" fmla="*/ 112 h 112"/>
                  <a:gd name="T70" fmla="*/ 55 w 111"/>
                  <a:gd name="T71" fmla="*/ 112 h 112"/>
                  <a:gd name="T72" fmla="*/ 70 w 111"/>
                  <a:gd name="T73" fmla="*/ 110 h 112"/>
                  <a:gd name="T74" fmla="*/ 111 w 111"/>
                  <a:gd name="T75" fmla="*/ 56 h 112"/>
                  <a:gd name="T76" fmla="*/ 109 w 111"/>
                  <a:gd name="T77" fmla="*/ 41 h 112"/>
                  <a:gd name="T78" fmla="*/ 108 w 111"/>
                  <a:gd name="T79" fmla="*/ 42 h 112"/>
                  <a:gd name="T80" fmla="*/ 106 w 111"/>
                  <a:gd name="T81" fmla="*/ 42 h 112"/>
                  <a:gd name="T82" fmla="*/ 107 w 111"/>
                  <a:gd name="T83" fmla="*/ 56 h 112"/>
                  <a:gd name="T84" fmla="*/ 69 w 111"/>
                  <a:gd name="T85" fmla="*/ 106 h 112"/>
                  <a:gd name="T86" fmla="*/ 55 w 111"/>
                  <a:gd name="T87" fmla="*/ 108 h 112"/>
                  <a:gd name="T88" fmla="*/ 5 w 111"/>
                  <a:gd name="T89" fmla="*/ 69 h 112"/>
                  <a:gd name="T90" fmla="*/ 4 w 111"/>
                  <a:gd name="T91" fmla="*/ 56 h 112"/>
                  <a:gd name="T92" fmla="*/ 42 w 111"/>
                  <a:gd name="T93" fmla="*/ 6 h 112"/>
                  <a:gd name="T94" fmla="*/ 56 w 111"/>
                  <a:gd name="T95" fmla="*/ 4 h 112"/>
                  <a:gd name="T96" fmla="*/ 106 w 111"/>
                  <a:gd name="T97" fmla="*/ 42 h 112"/>
                  <a:gd name="T98" fmla="*/ 108 w 111"/>
                  <a:gd name="T99" fmla="*/ 42 h 112"/>
                  <a:gd name="T100" fmla="*/ 109 w 111"/>
                  <a:gd name="T101" fmla="*/ 41 h 112"/>
                  <a:gd name="T102" fmla="*/ 56 w 111"/>
                  <a:gd name="T103" fmla="*/ 0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0" h="112">
                    <a:moveTo>
                      <a:pt x="55" y="97"/>
                    </a:moveTo>
                    <a:cubicBezTo>
                      <a:pt x="37" y="97"/>
                      <a:pt x="21" y="85"/>
                      <a:pt x="16" y="66"/>
                    </a:cubicBezTo>
                    <a:cubicBezTo>
                      <a:pt x="15" y="63"/>
                      <a:pt x="14" y="59"/>
                      <a:pt x="14" y="56"/>
                    </a:cubicBezTo>
                    <a:cubicBezTo>
                      <a:pt x="14" y="38"/>
                      <a:pt x="26" y="21"/>
                      <a:pt x="45" y="16"/>
                    </a:cubicBezTo>
                    <a:cubicBezTo>
                      <a:pt x="48" y="15"/>
                      <a:pt x="52" y="15"/>
                      <a:pt x="56" y="15"/>
                    </a:cubicBezTo>
                    <a:cubicBezTo>
                      <a:pt x="74" y="15"/>
                      <a:pt x="90" y="27"/>
                      <a:pt x="95" y="45"/>
                    </a:cubicBezTo>
                    <a:cubicBezTo>
                      <a:pt x="97" y="45"/>
                      <a:pt x="97" y="45"/>
                      <a:pt x="97" y="45"/>
                    </a:cubicBezTo>
                    <a:cubicBezTo>
                      <a:pt x="99" y="44"/>
                      <a:pt x="99" y="44"/>
                      <a:pt x="99" y="44"/>
                    </a:cubicBezTo>
                    <a:cubicBezTo>
                      <a:pt x="97" y="45"/>
                      <a:pt x="97" y="45"/>
                      <a:pt x="97" y="45"/>
                    </a:cubicBezTo>
                    <a:cubicBezTo>
                      <a:pt x="95" y="45"/>
                      <a:pt x="95" y="45"/>
                      <a:pt x="95" y="45"/>
                    </a:cubicBezTo>
                    <a:cubicBezTo>
                      <a:pt x="96" y="49"/>
                      <a:pt x="97" y="52"/>
                      <a:pt x="97" y="56"/>
                    </a:cubicBezTo>
                    <a:cubicBezTo>
                      <a:pt x="97" y="74"/>
                      <a:pt x="85" y="90"/>
                      <a:pt x="66" y="95"/>
                    </a:cubicBezTo>
                    <a:cubicBezTo>
                      <a:pt x="63" y="96"/>
                      <a:pt x="59" y="97"/>
                      <a:pt x="55" y="97"/>
                    </a:cubicBezTo>
                    <a:moveTo>
                      <a:pt x="56" y="11"/>
                    </a:moveTo>
                    <a:cubicBezTo>
                      <a:pt x="56" y="11"/>
                      <a:pt x="56" y="11"/>
                      <a:pt x="56" y="11"/>
                    </a:cubicBezTo>
                    <a:cubicBezTo>
                      <a:pt x="52" y="11"/>
                      <a:pt x="48" y="11"/>
                      <a:pt x="44" y="12"/>
                    </a:cubicBezTo>
                    <a:cubicBezTo>
                      <a:pt x="24" y="18"/>
                      <a:pt x="10" y="36"/>
                      <a:pt x="10" y="56"/>
                    </a:cubicBezTo>
                    <a:cubicBezTo>
                      <a:pt x="10" y="60"/>
                      <a:pt x="11" y="64"/>
                      <a:pt x="12" y="68"/>
                    </a:cubicBezTo>
                    <a:cubicBezTo>
                      <a:pt x="17" y="88"/>
                      <a:pt x="36" y="101"/>
                      <a:pt x="55" y="101"/>
                    </a:cubicBezTo>
                    <a:cubicBezTo>
                      <a:pt x="55" y="101"/>
                      <a:pt x="55" y="101"/>
                      <a:pt x="55" y="101"/>
                    </a:cubicBezTo>
                    <a:cubicBezTo>
                      <a:pt x="59" y="101"/>
                      <a:pt x="63" y="100"/>
                      <a:pt x="67" y="99"/>
                    </a:cubicBezTo>
                    <a:cubicBezTo>
                      <a:pt x="87" y="94"/>
                      <a:pt x="101" y="76"/>
                      <a:pt x="101" y="56"/>
                    </a:cubicBezTo>
                    <a:cubicBezTo>
                      <a:pt x="101" y="52"/>
                      <a:pt x="100" y="48"/>
                      <a:pt x="99" y="44"/>
                    </a:cubicBezTo>
                    <a:cubicBezTo>
                      <a:pt x="99" y="44"/>
                      <a:pt x="99" y="44"/>
                      <a:pt x="99" y="44"/>
                    </a:cubicBezTo>
                    <a:cubicBezTo>
                      <a:pt x="94" y="24"/>
                      <a:pt x="75" y="11"/>
                      <a:pt x="56" y="11"/>
                    </a:cubicBezTo>
                    <a:moveTo>
                      <a:pt x="56" y="0"/>
                    </a:moveTo>
                    <a:cubicBezTo>
                      <a:pt x="56" y="0"/>
                      <a:pt x="56" y="0"/>
                      <a:pt x="56" y="0"/>
                    </a:cubicBezTo>
                    <a:cubicBezTo>
                      <a:pt x="53" y="0"/>
                      <a:pt x="51" y="0"/>
                      <a:pt x="49" y="0"/>
                    </a:cubicBezTo>
                    <a:cubicBezTo>
                      <a:pt x="48" y="0"/>
                      <a:pt x="46" y="1"/>
                      <a:pt x="45" y="1"/>
                    </a:cubicBezTo>
                    <a:cubicBezTo>
                      <a:pt x="44" y="1"/>
                      <a:pt x="42" y="1"/>
                      <a:pt x="41" y="2"/>
                    </a:cubicBezTo>
                    <a:cubicBezTo>
                      <a:pt x="40" y="2"/>
                      <a:pt x="38" y="3"/>
                      <a:pt x="37" y="3"/>
                    </a:cubicBezTo>
                    <a:cubicBezTo>
                      <a:pt x="36" y="4"/>
                      <a:pt x="34" y="4"/>
                      <a:pt x="33" y="5"/>
                    </a:cubicBezTo>
                    <a:cubicBezTo>
                      <a:pt x="13" y="14"/>
                      <a:pt x="0" y="34"/>
                      <a:pt x="0" y="56"/>
                    </a:cubicBezTo>
                    <a:cubicBezTo>
                      <a:pt x="0" y="61"/>
                      <a:pt x="0" y="65"/>
                      <a:pt x="2" y="70"/>
                    </a:cubicBezTo>
                    <a:cubicBezTo>
                      <a:pt x="8" y="95"/>
                      <a:pt x="31" y="112"/>
                      <a:pt x="55" y="112"/>
                    </a:cubicBezTo>
                    <a:cubicBezTo>
                      <a:pt x="55" y="112"/>
                      <a:pt x="55" y="112"/>
                      <a:pt x="55" y="112"/>
                    </a:cubicBezTo>
                    <a:cubicBezTo>
                      <a:pt x="60" y="112"/>
                      <a:pt x="65" y="111"/>
                      <a:pt x="70" y="110"/>
                    </a:cubicBezTo>
                    <a:cubicBezTo>
                      <a:pt x="95" y="103"/>
                      <a:pt x="111" y="80"/>
                      <a:pt x="111" y="56"/>
                    </a:cubicBezTo>
                    <a:cubicBezTo>
                      <a:pt x="111" y="51"/>
                      <a:pt x="111" y="46"/>
                      <a:pt x="109" y="41"/>
                    </a:cubicBezTo>
                    <a:cubicBezTo>
                      <a:pt x="108" y="42"/>
                      <a:pt x="108" y="42"/>
                      <a:pt x="108" y="42"/>
                    </a:cubicBezTo>
                    <a:cubicBezTo>
                      <a:pt x="106" y="42"/>
                      <a:pt x="106" y="42"/>
                      <a:pt x="106" y="42"/>
                    </a:cubicBezTo>
                    <a:cubicBezTo>
                      <a:pt x="107" y="47"/>
                      <a:pt x="107" y="51"/>
                      <a:pt x="107" y="56"/>
                    </a:cubicBezTo>
                    <a:cubicBezTo>
                      <a:pt x="107" y="79"/>
                      <a:pt x="92" y="100"/>
                      <a:pt x="69" y="106"/>
                    </a:cubicBezTo>
                    <a:cubicBezTo>
                      <a:pt x="65" y="107"/>
                      <a:pt x="60" y="108"/>
                      <a:pt x="55" y="108"/>
                    </a:cubicBezTo>
                    <a:cubicBezTo>
                      <a:pt x="33" y="108"/>
                      <a:pt x="12" y="92"/>
                      <a:pt x="5" y="69"/>
                    </a:cubicBezTo>
                    <a:cubicBezTo>
                      <a:pt x="4" y="65"/>
                      <a:pt x="4" y="60"/>
                      <a:pt x="4" y="56"/>
                    </a:cubicBezTo>
                    <a:cubicBezTo>
                      <a:pt x="4" y="33"/>
                      <a:pt x="19" y="12"/>
                      <a:pt x="42" y="6"/>
                    </a:cubicBezTo>
                    <a:cubicBezTo>
                      <a:pt x="47" y="4"/>
                      <a:pt x="51" y="4"/>
                      <a:pt x="56" y="4"/>
                    </a:cubicBezTo>
                    <a:cubicBezTo>
                      <a:pt x="78" y="4"/>
                      <a:pt x="99" y="19"/>
                      <a:pt x="106" y="42"/>
                    </a:cubicBezTo>
                    <a:cubicBezTo>
                      <a:pt x="108" y="42"/>
                      <a:pt x="108" y="42"/>
                      <a:pt x="108" y="42"/>
                    </a:cubicBezTo>
                    <a:cubicBezTo>
                      <a:pt x="109" y="41"/>
                      <a:pt x="109" y="41"/>
                      <a:pt x="109" y="41"/>
                    </a:cubicBezTo>
                    <a:cubicBezTo>
                      <a:pt x="103" y="16"/>
                      <a:pt x="80" y="0"/>
                      <a:pt x="56"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2" name="Freeform 110"/>
              <p:cNvSpPr/>
              <p:nvPr/>
            </p:nvSpPr>
            <p:spPr bwMode="auto">
              <a:xfrm>
                <a:off x="9909176" y="830263"/>
                <a:ext cx="138113" cy="277813"/>
              </a:xfrm>
              <a:custGeom>
                <a:avLst/>
                <a:gdLst>
                  <a:gd name="T0" fmla="*/ 15 w 49"/>
                  <a:gd name="T1" fmla="*/ 0 h 99"/>
                  <a:gd name="T2" fmla="*/ 11 w 49"/>
                  <a:gd name="T3" fmla="*/ 1 h 99"/>
                  <a:gd name="T4" fmla="*/ 0 w 49"/>
                  <a:gd name="T5" fmla="*/ 16 h 99"/>
                  <a:gd name="T6" fmla="*/ 0 w 49"/>
                  <a:gd name="T7" fmla="*/ 20 h 99"/>
                  <a:gd name="T8" fmla="*/ 19 w 49"/>
                  <a:gd name="T9" fmla="*/ 87 h 99"/>
                  <a:gd name="T10" fmla="*/ 29 w 49"/>
                  <a:gd name="T11" fmla="*/ 98 h 99"/>
                  <a:gd name="T12" fmla="*/ 33 w 49"/>
                  <a:gd name="T13" fmla="*/ 99 h 99"/>
                  <a:gd name="T14" fmla="*/ 33 w 49"/>
                  <a:gd name="T15" fmla="*/ 99 h 99"/>
                  <a:gd name="T16" fmla="*/ 33 w 49"/>
                  <a:gd name="T17" fmla="*/ 99 h 99"/>
                  <a:gd name="T18" fmla="*/ 38 w 49"/>
                  <a:gd name="T19" fmla="*/ 98 h 99"/>
                  <a:gd name="T20" fmla="*/ 42 w 49"/>
                  <a:gd name="T21" fmla="*/ 97 h 99"/>
                  <a:gd name="T22" fmla="*/ 45 w 49"/>
                  <a:gd name="T23" fmla="*/ 94 h 99"/>
                  <a:gd name="T24" fmla="*/ 49 w 49"/>
                  <a:gd name="T25" fmla="*/ 83 h 99"/>
                  <a:gd name="T26" fmla="*/ 48 w 49"/>
                  <a:gd name="T27" fmla="*/ 79 h 99"/>
                  <a:gd name="T28" fmla="*/ 30 w 49"/>
                  <a:gd name="T29" fmla="*/ 12 h 99"/>
                  <a:gd name="T30" fmla="*/ 28 w 49"/>
                  <a:gd name="T31" fmla="*/ 12 h 99"/>
                  <a:gd name="T32" fmla="*/ 26 w 49"/>
                  <a:gd name="T33" fmla="*/ 13 h 99"/>
                  <a:gd name="T34" fmla="*/ 45 w 49"/>
                  <a:gd name="T35" fmla="*/ 80 h 99"/>
                  <a:gd name="T36" fmla="*/ 45 w 49"/>
                  <a:gd name="T37" fmla="*/ 83 h 99"/>
                  <a:gd name="T38" fmla="*/ 36 w 49"/>
                  <a:gd name="T39" fmla="*/ 94 h 99"/>
                  <a:gd name="T40" fmla="*/ 33 w 49"/>
                  <a:gd name="T41" fmla="*/ 95 h 99"/>
                  <a:gd name="T42" fmla="*/ 22 w 49"/>
                  <a:gd name="T43" fmla="*/ 86 h 99"/>
                  <a:gd name="T44" fmla="*/ 4 w 49"/>
                  <a:gd name="T45" fmla="*/ 19 h 99"/>
                  <a:gd name="T46" fmla="*/ 4 w 49"/>
                  <a:gd name="T47" fmla="*/ 16 h 99"/>
                  <a:gd name="T48" fmla="*/ 12 w 49"/>
                  <a:gd name="T49" fmla="*/ 5 h 99"/>
                  <a:gd name="T50" fmla="*/ 15 w 49"/>
                  <a:gd name="T51" fmla="*/ 4 h 99"/>
                  <a:gd name="T52" fmla="*/ 26 w 49"/>
                  <a:gd name="T53" fmla="*/ 13 h 99"/>
                  <a:gd name="T54" fmla="*/ 28 w 49"/>
                  <a:gd name="T55" fmla="*/ 12 h 99"/>
                  <a:gd name="T56" fmla="*/ 30 w 49"/>
                  <a:gd name="T57" fmla="*/ 12 h 99"/>
                  <a:gd name="T58" fmla="*/ 15 w 49"/>
                  <a:gd name="T59" fmla="*/ 0 h 99"/>
                  <a:gd name="T60" fmla="*/ 15 w 49"/>
                  <a:gd name="T61" fmla="*/ 0 h 99"/>
                  <a:gd name="T62" fmla="*/ 15 w 49"/>
                  <a:gd name="T63" fmla="*/ 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9" h="99">
                    <a:moveTo>
                      <a:pt x="15" y="0"/>
                    </a:moveTo>
                    <a:cubicBezTo>
                      <a:pt x="14" y="0"/>
                      <a:pt x="13" y="0"/>
                      <a:pt x="11" y="1"/>
                    </a:cubicBezTo>
                    <a:cubicBezTo>
                      <a:pt x="4" y="3"/>
                      <a:pt x="0" y="9"/>
                      <a:pt x="0" y="16"/>
                    </a:cubicBezTo>
                    <a:cubicBezTo>
                      <a:pt x="0" y="17"/>
                      <a:pt x="0" y="18"/>
                      <a:pt x="0" y="20"/>
                    </a:cubicBezTo>
                    <a:cubicBezTo>
                      <a:pt x="19" y="87"/>
                      <a:pt x="19" y="87"/>
                      <a:pt x="19" y="87"/>
                    </a:cubicBezTo>
                    <a:cubicBezTo>
                      <a:pt x="20" y="93"/>
                      <a:pt x="24" y="97"/>
                      <a:pt x="29" y="98"/>
                    </a:cubicBezTo>
                    <a:cubicBezTo>
                      <a:pt x="30" y="99"/>
                      <a:pt x="32" y="99"/>
                      <a:pt x="33" y="99"/>
                    </a:cubicBezTo>
                    <a:cubicBezTo>
                      <a:pt x="33" y="99"/>
                      <a:pt x="33" y="99"/>
                      <a:pt x="33" y="99"/>
                    </a:cubicBezTo>
                    <a:cubicBezTo>
                      <a:pt x="33" y="99"/>
                      <a:pt x="33" y="99"/>
                      <a:pt x="33" y="99"/>
                    </a:cubicBezTo>
                    <a:cubicBezTo>
                      <a:pt x="35" y="99"/>
                      <a:pt x="36" y="99"/>
                      <a:pt x="38" y="98"/>
                    </a:cubicBezTo>
                    <a:cubicBezTo>
                      <a:pt x="39" y="98"/>
                      <a:pt x="40" y="97"/>
                      <a:pt x="42" y="97"/>
                    </a:cubicBezTo>
                    <a:cubicBezTo>
                      <a:pt x="43" y="96"/>
                      <a:pt x="44" y="95"/>
                      <a:pt x="45" y="94"/>
                    </a:cubicBezTo>
                    <a:cubicBezTo>
                      <a:pt x="47" y="91"/>
                      <a:pt x="49" y="87"/>
                      <a:pt x="49" y="83"/>
                    </a:cubicBezTo>
                    <a:cubicBezTo>
                      <a:pt x="49" y="82"/>
                      <a:pt x="49" y="81"/>
                      <a:pt x="48" y="79"/>
                    </a:cubicBezTo>
                    <a:cubicBezTo>
                      <a:pt x="30" y="12"/>
                      <a:pt x="30" y="12"/>
                      <a:pt x="30" y="12"/>
                    </a:cubicBezTo>
                    <a:cubicBezTo>
                      <a:pt x="28" y="12"/>
                      <a:pt x="28" y="12"/>
                      <a:pt x="28" y="12"/>
                    </a:cubicBezTo>
                    <a:cubicBezTo>
                      <a:pt x="26" y="13"/>
                      <a:pt x="26" y="13"/>
                      <a:pt x="26" y="13"/>
                    </a:cubicBezTo>
                    <a:cubicBezTo>
                      <a:pt x="45" y="80"/>
                      <a:pt x="45" y="80"/>
                      <a:pt x="45" y="80"/>
                    </a:cubicBezTo>
                    <a:cubicBezTo>
                      <a:pt x="45" y="81"/>
                      <a:pt x="45" y="82"/>
                      <a:pt x="45" y="83"/>
                    </a:cubicBezTo>
                    <a:cubicBezTo>
                      <a:pt x="45" y="88"/>
                      <a:pt x="42" y="93"/>
                      <a:pt x="36" y="94"/>
                    </a:cubicBezTo>
                    <a:cubicBezTo>
                      <a:pt x="35" y="95"/>
                      <a:pt x="34" y="95"/>
                      <a:pt x="33" y="95"/>
                    </a:cubicBezTo>
                    <a:cubicBezTo>
                      <a:pt x="28" y="95"/>
                      <a:pt x="24" y="91"/>
                      <a:pt x="22" y="86"/>
                    </a:cubicBezTo>
                    <a:cubicBezTo>
                      <a:pt x="4" y="19"/>
                      <a:pt x="4" y="19"/>
                      <a:pt x="4" y="19"/>
                    </a:cubicBezTo>
                    <a:cubicBezTo>
                      <a:pt x="4" y="18"/>
                      <a:pt x="4" y="17"/>
                      <a:pt x="4" y="16"/>
                    </a:cubicBezTo>
                    <a:cubicBezTo>
                      <a:pt x="4" y="11"/>
                      <a:pt x="7" y="6"/>
                      <a:pt x="12" y="5"/>
                    </a:cubicBezTo>
                    <a:cubicBezTo>
                      <a:pt x="13" y="4"/>
                      <a:pt x="14" y="4"/>
                      <a:pt x="15" y="4"/>
                    </a:cubicBezTo>
                    <a:cubicBezTo>
                      <a:pt x="20" y="4"/>
                      <a:pt x="25" y="8"/>
                      <a:pt x="26" y="13"/>
                    </a:cubicBezTo>
                    <a:cubicBezTo>
                      <a:pt x="28" y="12"/>
                      <a:pt x="28" y="12"/>
                      <a:pt x="28" y="12"/>
                    </a:cubicBezTo>
                    <a:cubicBezTo>
                      <a:pt x="30" y="12"/>
                      <a:pt x="30" y="12"/>
                      <a:pt x="30" y="12"/>
                    </a:cubicBezTo>
                    <a:cubicBezTo>
                      <a:pt x="28" y="5"/>
                      <a:pt x="22" y="0"/>
                      <a:pt x="15" y="0"/>
                    </a:cubicBezTo>
                    <a:cubicBezTo>
                      <a:pt x="15" y="0"/>
                      <a:pt x="15" y="0"/>
                      <a:pt x="15" y="0"/>
                    </a:cubicBezTo>
                    <a:cubicBezTo>
                      <a:pt x="15" y="0"/>
                      <a:pt x="15" y="0"/>
                      <a:pt x="15"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3" name="Freeform 111"/>
              <p:cNvSpPr>
                <a:spLocks noEditPoints="1"/>
              </p:cNvSpPr>
              <p:nvPr/>
            </p:nvSpPr>
            <p:spPr bwMode="auto">
              <a:xfrm>
                <a:off x="10094913" y="1236663"/>
                <a:ext cx="77788" cy="160338"/>
              </a:xfrm>
              <a:custGeom>
                <a:avLst/>
                <a:gdLst>
                  <a:gd name="T0" fmla="*/ 21 w 28"/>
                  <a:gd name="T1" fmla="*/ 4 h 57"/>
                  <a:gd name="T2" fmla="*/ 21 w 28"/>
                  <a:gd name="T3" fmla="*/ 4 h 57"/>
                  <a:gd name="T4" fmla="*/ 22 w 28"/>
                  <a:gd name="T5" fmla="*/ 4 h 57"/>
                  <a:gd name="T6" fmla="*/ 24 w 28"/>
                  <a:gd name="T7" fmla="*/ 17 h 57"/>
                  <a:gd name="T8" fmla="*/ 15 w 28"/>
                  <a:gd name="T9" fmla="*/ 44 h 57"/>
                  <a:gd name="T10" fmla="*/ 8 w 28"/>
                  <a:gd name="T11" fmla="*/ 51 h 57"/>
                  <a:gd name="T12" fmla="*/ 6 w 28"/>
                  <a:gd name="T13" fmla="*/ 53 h 57"/>
                  <a:gd name="T14" fmla="*/ 5 w 28"/>
                  <a:gd name="T15" fmla="*/ 53 h 57"/>
                  <a:gd name="T16" fmla="*/ 5 w 28"/>
                  <a:gd name="T17" fmla="*/ 53 h 57"/>
                  <a:gd name="T18" fmla="*/ 5 w 28"/>
                  <a:gd name="T19" fmla="*/ 53 h 57"/>
                  <a:gd name="T20" fmla="*/ 5 w 28"/>
                  <a:gd name="T21" fmla="*/ 53 h 57"/>
                  <a:gd name="T22" fmla="*/ 5 w 28"/>
                  <a:gd name="T23" fmla="*/ 53 h 57"/>
                  <a:gd name="T24" fmla="*/ 4 w 28"/>
                  <a:gd name="T25" fmla="*/ 53 h 57"/>
                  <a:gd name="T26" fmla="*/ 4 w 28"/>
                  <a:gd name="T27" fmla="*/ 53 h 57"/>
                  <a:gd name="T28" fmla="*/ 4 w 28"/>
                  <a:gd name="T29" fmla="*/ 52 h 57"/>
                  <a:gd name="T30" fmla="*/ 4 w 28"/>
                  <a:gd name="T31" fmla="*/ 52 h 57"/>
                  <a:gd name="T32" fmla="*/ 14 w 28"/>
                  <a:gd name="T33" fmla="*/ 43 h 57"/>
                  <a:gd name="T34" fmla="*/ 23 w 28"/>
                  <a:gd name="T35" fmla="*/ 17 h 57"/>
                  <a:gd name="T36" fmla="*/ 21 w 28"/>
                  <a:gd name="T37" fmla="*/ 5 h 57"/>
                  <a:gd name="T38" fmla="*/ 21 w 28"/>
                  <a:gd name="T39" fmla="*/ 5 h 57"/>
                  <a:gd name="T40" fmla="*/ 21 w 28"/>
                  <a:gd name="T41" fmla="*/ 5 h 57"/>
                  <a:gd name="T42" fmla="*/ 21 w 28"/>
                  <a:gd name="T43" fmla="*/ 4 h 57"/>
                  <a:gd name="T44" fmla="*/ 21 w 28"/>
                  <a:gd name="T45" fmla="*/ 4 h 57"/>
                  <a:gd name="T46" fmla="*/ 21 w 28"/>
                  <a:gd name="T47" fmla="*/ 4 h 57"/>
                  <a:gd name="T48" fmla="*/ 21 w 28"/>
                  <a:gd name="T49" fmla="*/ 0 h 57"/>
                  <a:gd name="T50" fmla="*/ 21 w 28"/>
                  <a:gd name="T51" fmla="*/ 0 h 57"/>
                  <a:gd name="T52" fmla="*/ 20 w 28"/>
                  <a:gd name="T53" fmla="*/ 0 h 57"/>
                  <a:gd name="T54" fmla="*/ 20 w 28"/>
                  <a:gd name="T55" fmla="*/ 0 h 57"/>
                  <a:gd name="T56" fmla="*/ 20 w 28"/>
                  <a:gd name="T57" fmla="*/ 0 h 57"/>
                  <a:gd name="T58" fmla="*/ 20 w 28"/>
                  <a:gd name="T59" fmla="*/ 0 h 57"/>
                  <a:gd name="T60" fmla="*/ 17 w 28"/>
                  <a:gd name="T61" fmla="*/ 5 h 57"/>
                  <a:gd name="T62" fmla="*/ 17 w 28"/>
                  <a:gd name="T63" fmla="*/ 6 h 57"/>
                  <a:gd name="T64" fmla="*/ 17 w 28"/>
                  <a:gd name="T65" fmla="*/ 6 h 57"/>
                  <a:gd name="T66" fmla="*/ 19 w 28"/>
                  <a:gd name="T67" fmla="*/ 17 h 57"/>
                  <a:gd name="T68" fmla="*/ 10 w 28"/>
                  <a:gd name="T69" fmla="*/ 40 h 57"/>
                  <a:gd name="T70" fmla="*/ 2 w 28"/>
                  <a:gd name="T71" fmla="*/ 49 h 57"/>
                  <a:gd name="T72" fmla="*/ 2 w 28"/>
                  <a:gd name="T73" fmla="*/ 49 h 57"/>
                  <a:gd name="T74" fmla="*/ 0 w 28"/>
                  <a:gd name="T75" fmla="*/ 53 h 57"/>
                  <a:gd name="T76" fmla="*/ 1 w 28"/>
                  <a:gd name="T77" fmla="*/ 55 h 57"/>
                  <a:gd name="T78" fmla="*/ 5 w 28"/>
                  <a:gd name="T79" fmla="*/ 57 h 57"/>
                  <a:gd name="T80" fmla="*/ 5 w 28"/>
                  <a:gd name="T81" fmla="*/ 57 h 57"/>
                  <a:gd name="T82" fmla="*/ 5 w 28"/>
                  <a:gd name="T83" fmla="*/ 57 h 57"/>
                  <a:gd name="T84" fmla="*/ 7 w 28"/>
                  <a:gd name="T85" fmla="*/ 56 h 57"/>
                  <a:gd name="T86" fmla="*/ 18 w 28"/>
                  <a:gd name="T87" fmla="*/ 46 h 57"/>
                  <a:gd name="T88" fmla="*/ 28 w 28"/>
                  <a:gd name="T89" fmla="*/ 17 h 57"/>
                  <a:gd name="T90" fmla="*/ 26 w 28"/>
                  <a:gd name="T91" fmla="*/ 3 h 57"/>
                  <a:gd name="T92" fmla="*/ 21 w 28"/>
                  <a:gd name="T93" fmla="*/ 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8" h="57">
                    <a:moveTo>
                      <a:pt x="21" y="4"/>
                    </a:moveTo>
                    <a:cubicBezTo>
                      <a:pt x="21" y="4"/>
                      <a:pt x="21" y="4"/>
                      <a:pt x="21" y="4"/>
                    </a:cubicBezTo>
                    <a:cubicBezTo>
                      <a:pt x="22" y="4"/>
                      <a:pt x="22" y="4"/>
                      <a:pt x="22" y="4"/>
                    </a:cubicBezTo>
                    <a:cubicBezTo>
                      <a:pt x="23" y="9"/>
                      <a:pt x="24" y="13"/>
                      <a:pt x="24" y="17"/>
                    </a:cubicBezTo>
                    <a:cubicBezTo>
                      <a:pt x="24" y="28"/>
                      <a:pt x="19" y="37"/>
                      <a:pt x="15" y="44"/>
                    </a:cubicBezTo>
                    <a:cubicBezTo>
                      <a:pt x="12" y="47"/>
                      <a:pt x="10" y="49"/>
                      <a:pt x="8" y="51"/>
                    </a:cubicBezTo>
                    <a:cubicBezTo>
                      <a:pt x="7" y="51"/>
                      <a:pt x="6" y="52"/>
                      <a:pt x="6" y="53"/>
                    </a:cubicBezTo>
                    <a:cubicBezTo>
                      <a:pt x="5" y="53"/>
                      <a:pt x="5" y="53"/>
                      <a:pt x="5" y="53"/>
                    </a:cubicBezTo>
                    <a:cubicBezTo>
                      <a:pt x="5" y="53"/>
                      <a:pt x="5" y="53"/>
                      <a:pt x="5" y="53"/>
                    </a:cubicBezTo>
                    <a:cubicBezTo>
                      <a:pt x="5" y="53"/>
                      <a:pt x="5" y="53"/>
                      <a:pt x="5" y="53"/>
                    </a:cubicBezTo>
                    <a:cubicBezTo>
                      <a:pt x="5" y="53"/>
                      <a:pt x="5" y="53"/>
                      <a:pt x="5" y="53"/>
                    </a:cubicBezTo>
                    <a:cubicBezTo>
                      <a:pt x="5" y="53"/>
                      <a:pt x="5" y="53"/>
                      <a:pt x="5" y="53"/>
                    </a:cubicBezTo>
                    <a:cubicBezTo>
                      <a:pt x="4" y="53"/>
                      <a:pt x="4" y="53"/>
                      <a:pt x="4" y="53"/>
                    </a:cubicBezTo>
                    <a:cubicBezTo>
                      <a:pt x="4" y="53"/>
                      <a:pt x="4" y="53"/>
                      <a:pt x="4" y="53"/>
                    </a:cubicBezTo>
                    <a:cubicBezTo>
                      <a:pt x="4" y="52"/>
                      <a:pt x="4" y="52"/>
                      <a:pt x="4" y="52"/>
                    </a:cubicBezTo>
                    <a:cubicBezTo>
                      <a:pt x="4" y="52"/>
                      <a:pt x="4" y="52"/>
                      <a:pt x="4" y="52"/>
                    </a:cubicBezTo>
                    <a:cubicBezTo>
                      <a:pt x="4" y="52"/>
                      <a:pt x="9" y="49"/>
                      <a:pt x="14" y="43"/>
                    </a:cubicBezTo>
                    <a:cubicBezTo>
                      <a:pt x="18" y="37"/>
                      <a:pt x="23" y="28"/>
                      <a:pt x="23" y="17"/>
                    </a:cubicBezTo>
                    <a:cubicBezTo>
                      <a:pt x="23" y="13"/>
                      <a:pt x="22" y="9"/>
                      <a:pt x="21" y="5"/>
                    </a:cubicBezTo>
                    <a:cubicBezTo>
                      <a:pt x="21" y="5"/>
                      <a:pt x="21" y="5"/>
                      <a:pt x="21" y="5"/>
                    </a:cubicBezTo>
                    <a:cubicBezTo>
                      <a:pt x="21" y="5"/>
                      <a:pt x="21" y="5"/>
                      <a:pt x="21" y="5"/>
                    </a:cubicBezTo>
                    <a:cubicBezTo>
                      <a:pt x="21" y="4"/>
                      <a:pt x="21" y="4"/>
                      <a:pt x="21" y="4"/>
                    </a:cubicBezTo>
                    <a:cubicBezTo>
                      <a:pt x="21" y="4"/>
                      <a:pt x="21" y="4"/>
                      <a:pt x="21" y="4"/>
                    </a:cubicBezTo>
                    <a:cubicBezTo>
                      <a:pt x="21" y="4"/>
                      <a:pt x="21" y="4"/>
                      <a:pt x="21" y="4"/>
                    </a:cubicBezTo>
                    <a:moveTo>
                      <a:pt x="21" y="0"/>
                    </a:moveTo>
                    <a:cubicBezTo>
                      <a:pt x="21" y="0"/>
                      <a:pt x="21" y="0"/>
                      <a:pt x="21" y="0"/>
                    </a:cubicBezTo>
                    <a:cubicBezTo>
                      <a:pt x="21" y="0"/>
                      <a:pt x="21" y="0"/>
                      <a:pt x="20" y="0"/>
                    </a:cubicBezTo>
                    <a:cubicBezTo>
                      <a:pt x="20" y="0"/>
                      <a:pt x="20" y="0"/>
                      <a:pt x="20" y="0"/>
                    </a:cubicBezTo>
                    <a:cubicBezTo>
                      <a:pt x="20" y="0"/>
                      <a:pt x="20" y="0"/>
                      <a:pt x="20" y="0"/>
                    </a:cubicBezTo>
                    <a:cubicBezTo>
                      <a:pt x="20" y="0"/>
                      <a:pt x="20" y="0"/>
                      <a:pt x="20" y="0"/>
                    </a:cubicBezTo>
                    <a:cubicBezTo>
                      <a:pt x="18" y="1"/>
                      <a:pt x="17" y="3"/>
                      <a:pt x="17" y="5"/>
                    </a:cubicBezTo>
                    <a:cubicBezTo>
                      <a:pt x="17" y="5"/>
                      <a:pt x="17" y="6"/>
                      <a:pt x="17" y="6"/>
                    </a:cubicBezTo>
                    <a:cubicBezTo>
                      <a:pt x="17" y="6"/>
                      <a:pt x="17" y="6"/>
                      <a:pt x="17" y="6"/>
                    </a:cubicBezTo>
                    <a:cubicBezTo>
                      <a:pt x="18" y="10"/>
                      <a:pt x="19" y="14"/>
                      <a:pt x="19" y="17"/>
                    </a:cubicBezTo>
                    <a:cubicBezTo>
                      <a:pt x="19" y="27"/>
                      <a:pt x="15" y="35"/>
                      <a:pt x="10" y="40"/>
                    </a:cubicBezTo>
                    <a:cubicBezTo>
                      <a:pt x="6" y="46"/>
                      <a:pt x="2" y="49"/>
                      <a:pt x="2" y="49"/>
                    </a:cubicBezTo>
                    <a:cubicBezTo>
                      <a:pt x="2" y="49"/>
                      <a:pt x="2" y="49"/>
                      <a:pt x="2" y="49"/>
                    </a:cubicBezTo>
                    <a:cubicBezTo>
                      <a:pt x="1" y="50"/>
                      <a:pt x="0" y="51"/>
                      <a:pt x="0" y="53"/>
                    </a:cubicBezTo>
                    <a:cubicBezTo>
                      <a:pt x="0" y="54"/>
                      <a:pt x="0" y="55"/>
                      <a:pt x="1" y="55"/>
                    </a:cubicBezTo>
                    <a:cubicBezTo>
                      <a:pt x="2" y="57"/>
                      <a:pt x="3" y="57"/>
                      <a:pt x="5" y="57"/>
                    </a:cubicBezTo>
                    <a:cubicBezTo>
                      <a:pt x="5" y="57"/>
                      <a:pt x="5" y="57"/>
                      <a:pt x="5" y="57"/>
                    </a:cubicBezTo>
                    <a:cubicBezTo>
                      <a:pt x="5" y="57"/>
                      <a:pt x="5" y="57"/>
                      <a:pt x="5" y="57"/>
                    </a:cubicBezTo>
                    <a:cubicBezTo>
                      <a:pt x="6" y="57"/>
                      <a:pt x="6" y="57"/>
                      <a:pt x="7" y="56"/>
                    </a:cubicBezTo>
                    <a:cubicBezTo>
                      <a:pt x="8" y="56"/>
                      <a:pt x="13" y="53"/>
                      <a:pt x="18" y="46"/>
                    </a:cubicBezTo>
                    <a:cubicBezTo>
                      <a:pt x="23" y="39"/>
                      <a:pt x="28" y="30"/>
                      <a:pt x="28" y="17"/>
                    </a:cubicBezTo>
                    <a:cubicBezTo>
                      <a:pt x="28" y="13"/>
                      <a:pt x="27" y="8"/>
                      <a:pt x="26" y="3"/>
                    </a:cubicBezTo>
                    <a:cubicBezTo>
                      <a:pt x="25" y="1"/>
                      <a:pt x="23" y="0"/>
                      <a:pt x="21"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229" name="组合 228"/>
            <p:cNvGrpSpPr/>
            <p:nvPr/>
          </p:nvGrpSpPr>
          <p:grpSpPr>
            <a:xfrm>
              <a:off x="2471737" y="2698750"/>
              <a:ext cx="403225" cy="584201"/>
              <a:chOff x="3151188" y="1971675"/>
              <a:chExt cx="403225" cy="584201"/>
            </a:xfrm>
          </p:grpSpPr>
          <p:sp>
            <p:nvSpPr>
              <p:cNvPr id="534" name="Freeform 112"/>
              <p:cNvSpPr/>
              <p:nvPr/>
            </p:nvSpPr>
            <p:spPr bwMode="auto">
              <a:xfrm>
                <a:off x="3281363" y="2255838"/>
                <a:ext cx="31750" cy="38100"/>
              </a:xfrm>
              <a:custGeom>
                <a:avLst/>
                <a:gdLst>
                  <a:gd name="T0" fmla="*/ 8 w 11"/>
                  <a:gd name="T1" fmla="*/ 0 h 14"/>
                  <a:gd name="T2" fmla="*/ 0 w 11"/>
                  <a:gd name="T3" fmla="*/ 14 h 14"/>
                  <a:gd name="T4" fmla="*/ 1 w 11"/>
                  <a:gd name="T5" fmla="*/ 14 h 14"/>
                  <a:gd name="T6" fmla="*/ 5 w 11"/>
                  <a:gd name="T7" fmla="*/ 14 h 14"/>
                  <a:gd name="T8" fmla="*/ 11 w 11"/>
                  <a:gd name="T9" fmla="*/ 2 h 14"/>
                  <a:gd name="T10" fmla="*/ 8 w 11"/>
                  <a:gd name="T11" fmla="*/ 0 h 14"/>
                </a:gdLst>
                <a:ahLst/>
                <a:cxnLst>
                  <a:cxn ang="0">
                    <a:pos x="T0" y="T1"/>
                  </a:cxn>
                  <a:cxn ang="0">
                    <a:pos x="T2" y="T3"/>
                  </a:cxn>
                  <a:cxn ang="0">
                    <a:pos x="T4" y="T5"/>
                  </a:cxn>
                  <a:cxn ang="0">
                    <a:pos x="T6" y="T7"/>
                  </a:cxn>
                  <a:cxn ang="0">
                    <a:pos x="T8" y="T9"/>
                  </a:cxn>
                  <a:cxn ang="0">
                    <a:pos x="T10" y="T11"/>
                  </a:cxn>
                </a:cxnLst>
                <a:rect l="0" t="0" r="r" b="b"/>
                <a:pathLst>
                  <a:path w="11" h="14">
                    <a:moveTo>
                      <a:pt x="8" y="0"/>
                    </a:moveTo>
                    <a:cubicBezTo>
                      <a:pt x="0" y="14"/>
                      <a:pt x="0" y="14"/>
                      <a:pt x="0" y="14"/>
                    </a:cubicBezTo>
                    <a:cubicBezTo>
                      <a:pt x="1" y="14"/>
                      <a:pt x="1" y="14"/>
                      <a:pt x="1" y="14"/>
                    </a:cubicBezTo>
                    <a:cubicBezTo>
                      <a:pt x="2" y="14"/>
                      <a:pt x="4" y="14"/>
                      <a:pt x="5" y="14"/>
                    </a:cubicBezTo>
                    <a:cubicBezTo>
                      <a:pt x="11" y="2"/>
                      <a:pt x="11" y="2"/>
                      <a:pt x="11" y="2"/>
                    </a:cubicBezTo>
                    <a:cubicBezTo>
                      <a:pt x="10" y="2"/>
                      <a:pt x="9" y="1"/>
                      <a:pt x="8"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5" name="Freeform 113"/>
              <p:cNvSpPr/>
              <p:nvPr/>
            </p:nvSpPr>
            <p:spPr bwMode="auto">
              <a:xfrm>
                <a:off x="3316288" y="2271713"/>
                <a:ext cx="26988" cy="46038"/>
              </a:xfrm>
              <a:custGeom>
                <a:avLst/>
                <a:gdLst>
                  <a:gd name="T0" fmla="*/ 7 w 10"/>
                  <a:gd name="T1" fmla="*/ 0 h 16"/>
                  <a:gd name="T2" fmla="*/ 0 w 10"/>
                  <a:gd name="T3" fmla="*/ 13 h 16"/>
                  <a:gd name="T4" fmla="*/ 3 w 10"/>
                  <a:gd name="T5" fmla="*/ 16 h 16"/>
                  <a:gd name="T6" fmla="*/ 10 w 10"/>
                  <a:gd name="T7" fmla="*/ 2 h 16"/>
                  <a:gd name="T8" fmla="*/ 7 w 10"/>
                  <a:gd name="T9" fmla="*/ 0 h 16"/>
                </a:gdLst>
                <a:ahLst/>
                <a:cxnLst>
                  <a:cxn ang="0">
                    <a:pos x="T0" y="T1"/>
                  </a:cxn>
                  <a:cxn ang="0">
                    <a:pos x="T2" y="T3"/>
                  </a:cxn>
                  <a:cxn ang="0">
                    <a:pos x="T4" y="T5"/>
                  </a:cxn>
                  <a:cxn ang="0">
                    <a:pos x="T6" y="T7"/>
                  </a:cxn>
                  <a:cxn ang="0">
                    <a:pos x="T8" y="T9"/>
                  </a:cxn>
                </a:cxnLst>
                <a:rect l="0" t="0" r="r" b="b"/>
                <a:pathLst>
                  <a:path w="10" h="16">
                    <a:moveTo>
                      <a:pt x="7" y="0"/>
                    </a:moveTo>
                    <a:cubicBezTo>
                      <a:pt x="0" y="13"/>
                      <a:pt x="0" y="13"/>
                      <a:pt x="0" y="13"/>
                    </a:cubicBezTo>
                    <a:cubicBezTo>
                      <a:pt x="1" y="14"/>
                      <a:pt x="2" y="15"/>
                      <a:pt x="3" y="16"/>
                    </a:cubicBezTo>
                    <a:cubicBezTo>
                      <a:pt x="10" y="2"/>
                      <a:pt x="10" y="2"/>
                      <a:pt x="10" y="2"/>
                    </a:cubicBezTo>
                    <a:cubicBezTo>
                      <a:pt x="9" y="1"/>
                      <a:pt x="8" y="1"/>
                      <a:pt x="7"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6" name="Freeform 114"/>
              <p:cNvSpPr>
                <a:spLocks noEditPoints="1"/>
              </p:cNvSpPr>
              <p:nvPr/>
            </p:nvSpPr>
            <p:spPr bwMode="auto">
              <a:xfrm>
                <a:off x="3240088" y="1971675"/>
                <a:ext cx="314325" cy="314325"/>
              </a:xfrm>
              <a:custGeom>
                <a:avLst/>
                <a:gdLst>
                  <a:gd name="T0" fmla="*/ 19 w 112"/>
                  <a:gd name="T1" fmla="*/ 37 h 112"/>
                  <a:gd name="T2" fmla="*/ 56 w 112"/>
                  <a:gd name="T3" fmla="*/ 15 h 112"/>
                  <a:gd name="T4" fmla="*/ 75 w 112"/>
                  <a:gd name="T5" fmla="*/ 20 h 112"/>
                  <a:gd name="T6" fmla="*/ 97 w 112"/>
                  <a:gd name="T7" fmla="*/ 56 h 112"/>
                  <a:gd name="T8" fmla="*/ 92 w 112"/>
                  <a:gd name="T9" fmla="*/ 75 h 112"/>
                  <a:gd name="T10" fmla="*/ 56 w 112"/>
                  <a:gd name="T11" fmla="*/ 97 h 112"/>
                  <a:gd name="T12" fmla="*/ 37 w 112"/>
                  <a:gd name="T13" fmla="*/ 92 h 112"/>
                  <a:gd name="T14" fmla="*/ 15 w 112"/>
                  <a:gd name="T15" fmla="*/ 56 h 112"/>
                  <a:gd name="T16" fmla="*/ 19 w 112"/>
                  <a:gd name="T17" fmla="*/ 37 h 112"/>
                  <a:gd name="T18" fmla="*/ 19 w 112"/>
                  <a:gd name="T19" fmla="*/ 37 h 112"/>
                  <a:gd name="T20" fmla="*/ 56 w 112"/>
                  <a:gd name="T21" fmla="*/ 11 h 112"/>
                  <a:gd name="T22" fmla="*/ 56 w 112"/>
                  <a:gd name="T23" fmla="*/ 11 h 112"/>
                  <a:gd name="T24" fmla="*/ 16 w 112"/>
                  <a:gd name="T25" fmla="*/ 35 h 112"/>
                  <a:gd name="T26" fmla="*/ 16 w 112"/>
                  <a:gd name="T27" fmla="*/ 35 h 112"/>
                  <a:gd name="T28" fmla="*/ 11 w 112"/>
                  <a:gd name="T29" fmla="*/ 56 h 112"/>
                  <a:gd name="T30" fmla="*/ 35 w 112"/>
                  <a:gd name="T31" fmla="*/ 96 h 112"/>
                  <a:gd name="T32" fmla="*/ 56 w 112"/>
                  <a:gd name="T33" fmla="*/ 101 h 112"/>
                  <a:gd name="T34" fmla="*/ 56 w 112"/>
                  <a:gd name="T35" fmla="*/ 101 h 112"/>
                  <a:gd name="T36" fmla="*/ 96 w 112"/>
                  <a:gd name="T37" fmla="*/ 77 h 112"/>
                  <a:gd name="T38" fmla="*/ 101 w 112"/>
                  <a:gd name="T39" fmla="*/ 56 h 112"/>
                  <a:gd name="T40" fmla="*/ 77 w 112"/>
                  <a:gd name="T41" fmla="*/ 16 h 112"/>
                  <a:gd name="T42" fmla="*/ 56 w 112"/>
                  <a:gd name="T43" fmla="*/ 11 h 112"/>
                  <a:gd name="T44" fmla="*/ 10 w 112"/>
                  <a:gd name="T45" fmla="*/ 32 h 112"/>
                  <a:gd name="T46" fmla="*/ 56 w 112"/>
                  <a:gd name="T47" fmla="*/ 4 h 112"/>
                  <a:gd name="T48" fmla="*/ 80 w 112"/>
                  <a:gd name="T49" fmla="*/ 10 h 112"/>
                  <a:gd name="T50" fmla="*/ 108 w 112"/>
                  <a:gd name="T51" fmla="*/ 56 h 112"/>
                  <a:gd name="T52" fmla="*/ 102 w 112"/>
                  <a:gd name="T53" fmla="*/ 80 h 112"/>
                  <a:gd name="T54" fmla="*/ 56 w 112"/>
                  <a:gd name="T55" fmla="*/ 108 h 112"/>
                  <a:gd name="T56" fmla="*/ 32 w 112"/>
                  <a:gd name="T57" fmla="*/ 102 h 112"/>
                  <a:gd name="T58" fmla="*/ 4 w 112"/>
                  <a:gd name="T59" fmla="*/ 56 h 112"/>
                  <a:gd name="T60" fmla="*/ 10 w 112"/>
                  <a:gd name="T61" fmla="*/ 32 h 112"/>
                  <a:gd name="T62" fmla="*/ 10 w 112"/>
                  <a:gd name="T63" fmla="*/ 32 h 112"/>
                  <a:gd name="T64" fmla="*/ 56 w 112"/>
                  <a:gd name="T65" fmla="*/ 0 h 112"/>
                  <a:gd name="T66" fmla="*/ 56 w 112"/>
                  <a:gd name="T67" fmla="*/ 0 h 112"/>
                  <a:gd name="T68" fmla="*/ 6 w 112"/>
                  <a:gd name="T69" fmla="*/ 30 h 112"/>
                  <a:gd name="T70" fmla="*/ 6 w 112"/>
                  <a:gd name="T71" fmla="*/ 30 h 112"/>
                  <a:gd name="T72" fmla="*/ 0 w 112"/>
                  <a:gd name="T73" fmla="*/ 56 h 112"/>
                  <a:gd name="T74" fmla="*/ 23 w 112"/>
                  <a:gd name="T75" fmla="*/ 101 h 112"/>
                  <a:gd name="T76" fmla="*/ 26 w 112"/>
                  <a:gd name="T77" fmla="*/ 103 h 112"/>
                  <a:gd name="T78" fmla="*/ 30 w 112"/>
                  <a:gd name="T79" fmla="*/ 105 h 112"/>
                  <a:gd name="T80" fmla="*/ 34 w 112"/>
                  <a:gd name="T81" fmla="*/ 107 h 112"/>
                  <a:gd name="T82" fmla="*/ 37 w 112"/>
                  <a:gd name="T83" fmla="*/ 109 h 112"/>
                  <a:gd name="T84" fmla="*/ 56 w 112"/>
                  <a:gd name="T85" fmla="*/ 112 h 112"/>
                  <a:gd name="T86" fmla="*/ 105 w 112"/>
                  <a:gd name="T87" fmla="*/ 82 h 112"/>
                  <a:gd name="T88" fmla="*/ 112 w 112"/>
                  <a:gd name="T89" fmla="*/ 56 h 112"/>
                  <a:gd name="T90" fmla="*/ 82 w 112"/>
                  <a:gd name="T91" fmla="*/ 7 h 112"/>
                  <a:gd name="T92" fmla="*/ 56 w 112"/>
                  <a:gd name="T93" fmla="*/ 0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12" h="112">
                    <a:moveTo>
                      <a:pt x="19" y="37"/>
                    </a:moveTo>
                    <a:cubicBezTo>
                      <a:pt x="27" y="23"/>
                      <a:pt x="41" y="15"/>
                      <a:pt x="56" y="15"/>
                    </a:cubicBezTo>
                    <a:cubicBezTo>
                      <a:pt x="62" y="15"/>
                      <a:pt x="69" y="16"/>
                      <a:pt x="75" y="20"/>
                    </a:cubicBezTo>
                    <a:cubicBezTo>
                      <a:pt x="89" y="27"/>
                      <a:pt x="97" y="41"/>
                      <a:pt x="97" y="56"/>
                    </a:cubicBezTo>
                    <a:cubicBezTo>
                      <a:pt x="97" y="63"/>
                      <a:pt x="95" y="69"/>
                      <a:pt x="92" y="75"/>
                    </a:cubicBezTo>
                    <a:cubicBezTo>
                      <a:pt x="85" y="89"/>
                      <a:pt x="71" y="97"/>
                      <a:pt x="56" y="97"/>
                    </a:cubicBezTo>
                    <a:cubicBezTo>
                      <a:pt x="49" y="97"/>
                      <a:pt x="43" y="96"/>
                      <a:pt x="37" y="92"/>
                    </a:cubicBezTo>
                    <a:cubicBezTo>
                      <a:pt x="23" y="85"/>
                      <a:pt x="15" y="71"/>
                      <a:pt x="15" y="56"/>
                    </a:cubicBezTo>
                    <a:cubicBezTo>
                      <a:pt x="15" y="50"/>
                      <a:pt x="16" y="43"/>
                      <a:pt x="19" y="37"/>
                    </a:cubicBezTo>
                    <a:cubicBezTo>
                      <a:pt x="19" y="37"/>
                      <a:pt x="19" y="37"/>
                      <a:pt x="19" y="37"/>
                    </a:cubicBezTo>
                    <a:moveTo>
                      <a:pt x="56" y="11"/>
                    </a:moveTo>
                    <a:cubicBezTo>
                      <a:pt x="56" y="11"/>
                      <a:pt x="56" y="11"/>
                      <a:pt x="56" y="11"/>
                    </a:cubicBezTo>
                    <a:cubicBezTo>
                      <a:pt x="40" y="11"/>
                      <a:pt x="24" y="20"/>
                      <a:pt x="16" y="35"/>
                    </a:cubicBezTo>
                    <a:cubicBezTo>
                      <a:pt x="16" y="35"/>
                      <a:pt x="16" y="35"/>
                      <a:pt x="16" y="35"/>
                    </a:cubicBezTo>
                    <a:cubicBezTo>
                      <a:pt x="12" y="42"/>
                      <a:pt x="11" y="49"/>
                      <a:pt x="11" y="56"/>
                    </a:cubicBezTo>
                    <a:cubicBezTo>
                      <a:pt x="11" y="72"/>
                      <a:pt x="19" y="88"/>
                      <a:pt x="35" y="96"/>
                    </a:cubicBezTo>
                    <a:cubicBezTo>
                      <a:pt x="41" y="99"/>
                      <a:pt x="49" y="101"/>
                      <a:pt x="56" y="101"/>
                    </a:cubicBezTo>
                    <a:cubicBezTo>
                      <a:pt x="56" y="101"/>
                      <a:pt x="56" y="101"/>
                      <a:pt x="56" y="101"/>
                    </a:cubicBezTo>
                    <a:cubicBezTo>
                      <a:pt x="72" y="101"/>
                      <a:pt x="88" y="92"/>
                      <a:pt x="96" y="77"/>
                    </a:cubicBezTo>
                    <a:cubicBezTo>
                      <a:pt x="99" y="70"/>
                      <a:pt x="101" y="63"/>
                      <a:pt x="101" y="56"/>
                    </a:cubicBezTo>
                    <a:cubicBezTo>
                      <a:pt x="101" y="40"/>
                      <a:pt x="92" y="24"/>
                      <a:pt x="77" y="16"/>
                    </a:cubicBezTo>
                    <a:cubicBezTo>
                      <a:pt x="70" y="13"/>
                      <a:pt x="63" y="11"/>
                      <a:pt x="56" y="11"/>
                    </a:cubicBezTo>
                    <a:moveTo>
                      <a:pt x="10" y="32"/>
                    </a:moveTo>
                    <a:cubicBezTo>
                      <a:pt x="19" y="14"/>
                      <a:pt x="37" y="4"/>
                      <a:pt x="56" y="4"/>
                    </a:cubicBezTo>
                    <a:cubicBezTo>
                      <a:pt x="64" y="4"/>
                      <a:pt x="72" y="6"/>
                      <a:pt x="80" y="10"/>
                    </a:cubicBezTo>
                    <a:cubicBezTo>
                      <a:pt x="98" y="19"/>
                      <a:pt x="108" y="37"/>
                      <a:pt x="108" y="56"/>
                    </a:cubicBezTo>
                    <a:cubicBezTo>
                      <a:pt x="108" y="64"/>
                      <a:pt x="106" y="72"/>
                      <a:pt x="102" y="80"/>
                    </a:cubicBezTo>
                    <a:cubicBezTo>
                      <a:pt x="92" y="98"/>
                      <a:pt x="74" y="108"/>
                      <a:pt x="56" y="108"/>
                    </a:cubicBezTo>
                    <a:cubicBezTo>
                      <a:pt x="48" y="108"/>
                      <a:pt x="39" y="106"/>
                      <a:pt x="32" y="102"/>
                    </a:cubicBezTo>
                    <a:cubicBezTo>
                      <a:pt x="14" y="93"/>
                      <a:pt x="4" y="75"/>
                      <a:pt x="4" y="56"/>
                    </a:cubicBezTo>
                    <a:cubicBezTo>
                      <a:pt x="4" y="48"/>
                      <a:pt x="6" y="40"/>
                      <a:pt x="10" y="32"/>
                    </a:cubicBezTo>
                    <a:cubicBezTo>
                      <a:pt x="10" y="32"/>
                      <a:pt x="10" y="32"/>
                      <a:pt x="10" y="32"/>
                    </a:cubicBezTo>
                    <a:moveTo>
                      <a:pt x="56" y="0"/>
                    </a:moveTo>
                    <a:cubicBezTo>
                      <a:pt x="56" y="0"/>
                      <a:pt x="56" y="0"/>
                      <a:pt x="56" y="0"/>
                    </a:cubicBezTo>
                    <a:cubicBezTo>
                      <a:pt x="36" y="0"/>
                      <a:pt x="16" y="11"/>
                      <a:pt x="6" y="30"/>
                    </a:cubicBezTo>
                    <a:cubicBezTo>
                      <a:pt x="6" y="30"/>
                      <a:pt x="6" y="30"/>
                      <a:pt x="6" y="30"/>
                    </a:cubicBezTo>
                    <a:cubicBezTo>
                      <a:pt x="2" y="38"/>
                      <a:pt x="0" y="47"/>
                      <a:pt x="0" y="56"/>
                    </a:cubicBezTo>
                    <a:cubicBezTo>
                      <a:pt x="0" y="73"/>
                      <a:pt x="8" y="90"/>
                      <a:pt x="23" y="101"/>
                    </a:cubicBezTo>
                    <a:cubicBezTo>
                      <a:pt x="24" y="102"/>
                      <a:pt x="25" y="103"/>
                      <a:pt x="26" y="103"/>
                    </a:cubicBezTo>
                    <a:cubicBezTo>
                      <a:pt x="27" y="104"/>
                      <a:pt x="28" y="105"/>
                      <a:pt x="30" y="105"/>
                    </a:cubicBezTo>
                    <a:cubicBezTo>
                      <a:pt x="31" y="106"/>
                      <a:pt x="32" y="107"/>
                      <a:pt x="34" y="107"/>
                    </a:cubicBezTo>
                    <a:cubicBezTo>
                      <a:pt x="35" y="108"/>
                      <a:pt x="36" y="108"/>
                      <a:pt x="37" y="109"/>
                    </a:cubicBezTo>
                    <a:cubicBezTo>
                      <a:pt x="43" y="111"/>
                      <a:pt x="50" y="112"/>
                      <a:pt x="56" y="112"/>
                    </a:cubicBezTo>
                    <a:cubicBezTo>
                      <a:pt x="76" y="112"/>
                      <a:pt x="95" y="101"/>
                      <a:pt x="105" y="82"/>
                    </a:cubicBezTo>
                    <a:cubicBezTo>
                      <a:pt x="110" y="74"/>
                      <a:pt x="112" y="65"/>
                      <a:pt x="112" y="56"/>
                    </a:cubicBezTo>
                    <a:cubicBezTo>
                      <a:pt x="112" y="36"/>
                      <a:pt x="101" y="17"/>
                      <a:pt x="82" y="7"/>
                    </a:cubicBezTo>
                    <a:cubicBezTo>
                      <a:pt x="74" y="2"/>
                      <a:pt x="65" y="0"/>
                      <a:pt x="56"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7" name="Freeform 115"/>
              <p:cNvSpPr>
                <a:spLocks noEditPoints="1"/>
              </p:cNvSpPr>
              <p:nvPr/>
            </p:nvSpPr>
            <p:spPr bwMode="auto">
              <a:xfrm>
                <a:off x="3151188" y="2293938"/>
                <a:ext cx="177800" cy="261938"/>
              </a:xfrm>
              <a:custGeom>
                <a:avLst/>
                <a:gdLst>
                  <a:gd name="T0" fmla="*/ 6 w 64"/>
                  <a:gd name="T1" fmla="*/ 72 h 93"/>
                  <a:gd name="T2" fmla="*/ 38 w 64"/>
                  <a:gd name="T3" fmla="*/ 10 h 93"/>
                  <a:gd name="T4" fmla="*/ 48 w 64"/>
                  <a:gd name="T5" fmla="*/ 4 h 93"/>
                  <a:gd name="T6" fmla="*/ 54 w 64"/>
                  <a:gd name="T7" fmla="*/ 5 h 93"/>
                  <a:gd name="T8" fmla="*/ 60 w 64"/>
                  <a:gd name="T9" fmla="*/ 16 h 93"/>
                  <a:gd name="T10" fmla="*/ 59 w 64"/>
                  <a:gd name="T11" fmla="*/ 21 h 93"/>
                  <a:gd name="T12" fmla="*/ 26 w 64"/>
                  <a:gd name="T13" fmla="*/ 83 h 93"/>
                  <a:gd name="T14" fmla="*/ 16 w 64"/>
                  <a:gd name="T15" fmla="*/ 89 h 93"/>
                  <a:gd name="T16" fmla="*/ 10 w 64"/>
                  <a:gd name="T17" fmla="*/ 88 h 93"/>
                  <a:gd name="T18" fmla="*/ 4 w 64"/>
                  <a:gd name="T19" fmla="*/ 78 h 93"/>
                  <a:gd name="T20" fmla="*/ 6 w 64"/>
                  <a:gd name="T21" fmla="*/ 72 h 93"/>
                  <a:gd name="T22" fmla="*/ 4 w 64"/>
                  <a:gd name="T23" fmla="*/ 71 h 93"/>
                  <a:gd name="T24" fmla="*/ 6 w 64"/>
                  <a:gd name="T25" fmla="*/ 72 h 93"/>
                  <a:gd name="T26" fmla="*/ 48 w 64"/>
                  <a:gd name="T27" fmla="*/ 0 h 93"/>
                  <a:gd name="T28" fmla="*/ 47 w 64"/>
                  <a:gd name="T29" fmla="*/ 0 h 93"/>
                  <a:gd name="T30" fmla="*/ 35 w 64"/>
                  <a:gd name="T31" fmla="*/ 8 h 93"/>
                  <a:gd name="T32" fmla="*/ 2 w 64"/>
                  <a:gd name="T33" fmla="*/ 70 h 93"/>
                  <a:gd name="T34" fmla="*/ 2 w 64"/>
                  <a:gd name="T35" fmla="*/ 70 h 93"/>
                  <a:gd name="T36" fmla="*/ 0 w 64"/>
                  <a:gd name="T37" fmla="*/ 78 h 93"/>
                  <a:gd name="T38" fmla="*/ 9 w 64"/>
                  <a:gd name="T39" fmla="*/ 91 h 93"/>
                  <a:gd name="T40" fmla="*/ 16 w 64"/>
                  <a:gd name="T41" fmla="*/ 93 h 93"/>
                  <a:gd name="T42" fmla="*/ 29 w 64"/>
                  <a:gd name="T43" fmla="*/ 85 h 93"/>
                  <a:gd name="T44" fmla="*/ 62 w 64"/>
                  <a:gd name="T45" fmla="*/ 23 h 93"/>
                  <a:gd name="T46" fmla="*/ 64 w 64"/>
                  <a:gd name="T47" fmla="*/ 16 h 93"/>
                  <a:gd name="T48" fmla="*/ 62 w 64"/>
                  <a:gd name="T49" fmla="*/ 8 h 93"/>
                  <a:gd name="T50" fmla="*/ 59 w 64"/>
                  <a:gd name="T51" fmla="*/ 5 h 93"/>
                  <a:gd name="T52" fmla="*/ 56 w 64"/>
                  <a:gd name="T53" fmla="*/ 2 h 93"/>
                  <a:gd name="T54" fmla="*/ 52 w 64"/>
                  <a:gd name="T55" fmla="*/ 0 h 93"/>
                  <a:gd name="T56" fmla="*/ 48 w 64"/>
                  <a:gd name="T57" fmla="*/ 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4" h="93">
                    <a:moveTo>
                      <a:pt x="6" y="72"/>
                    </a:moveTo>
                    <a:cubicBezTo>
                      <a:pt x="38" y="10"/>
                      <a:pt x="38" y="10"/>
                      <a:pt x="38" y="10"/>
                    </a:cubicBezTo>
                    <a:cubicBezTo>
                      <a:pt x="40" y="6"/>
                      <a:pt x="44" y="4"/>
                      <a:pt x="48" y="4"/>
                    </a:cubicBezTo>
                    <a:cubicBezTo>
                      <a:pt x="50" y="4"/>
                      <a:pt x="52" y="5"/>
                      <a:pt x="54" y="5"/>
                    </a:cubicBezTo>
                    <a:cubicBezTo>
                      <a:pt x="58" y="8"/>
                      <a:pt x="60" y="12"/>
                      <a:pt x="60" y="16"/>
                    </a:cubicBezTo>
                    <a:cubicBezTo>
                      <a:pt x="60" y="17"/>
                      <a:pt x="59" y="19"/>
                      <a:pt x="59" y="21"/>
                    </a:cubicBezTo>
                    <a:cubicBezTo>
                      <a:pt x="26" y="83"/>
                      <a:pt x="26" y="83"/>
                      <a:pt x="26" y="83"/>
                    </a:cubicBezTo>
                    <a:cubicBezTo>
                      <a:pt x="24" y="87"/>
                      <a:pt x="20" y="89"/>
                      <a:pt x="16" y="89"/>
                    </a:cubicBezTo>
                    <a:cubicBezTo>
                      <a:pt x="14" y="89"/>
                      <a:pt x="12" y="89"/>
                      <a:pt x="10" y="88"/>
                    </a:cubicBezTo>
                    <a:cubicBezTo>
                      <a:pt x="6" y="86"/>
                      <a:pt x="4" y="82"/>
                      <a:pt x="4" y="78"/>
                    </a:cubicBezTo>
                    <a:cubicBezTo>
                      <a:pt x="4" y="76"/>
                      <a:pt x="5" y="74"/>
                      <a:pt x="6" y="72"/>
                    </a:cubicBezTo>
                    <a:cubicBezTo>
                      <a:pt x="4" y="71"/>
                      <a:pt x="4" y="71"/>
                      <a:pt x="4" y="71"/>
                    </a:cubicBezTo>
                    <a:cubicBezTo>
                      <a:pt x="6" y="72"/>
                      <a:pt x="6" y="72"/>
                      <a:pt x="6" y="72"/>
                    </a:cubicBezTo>
                    <a:moveTo>
                      <a:pt x="48" y="0"/>
                    </a:moveTo>
                    <a:cubicBezTo>
                      <a:pt x="48" y="0"/>
                      <a:pt x="48" y="0"/>
                      <a:pt x="47" y="0"/>
                    </a:cubicBezTo>
                    <a:cubicBezTo>
                      <a:pt x="42" y="1"/>
                      <a:pt x="37" y="4"/>
                      <a:pt x="35" y="8"/>
                    </a:cubicBezTo>
                    <a:cubicBezTo>
                      <a:pt x="2" y="70"/>
                      <a:pt x="2" y="70"/>
                      <a:pt x="2" y="70"/>
                    </a:cubicBezTo>
                    <a:cubicBezTo>
                      <a:pt x="2" y="70"/>
                      <a:pt x="2" y="70"/>
                      <a:pt x="2" y="70"/>
                    </a:cubicBezTo>
                    <a:cubicBezTo>
                      <a:pt x="1" y="73"/>
                      <a:pt x="0" y="75"/>
                      <a:pt x="0" y="78"/>
                    </a:cubicBezTo>
                    <a:cubicBezTo>
                      <a:pt x="0" y="83"/>
                      <a:pt x="3" y="88"/>
                      <a:pt x="9" y="91"/>
                    </a:cubicBezTo>
                    <a:cubicBezTo>
                      <a:pt x="11" y="92"/>
                      <a:pt x="13" y="93"/>
                      <a:pt x="16" y="93"/>
                    </a:cubicBezTo>
                    <a:cubicBezTo>
                      <a:pt x="21" y="93"/>
                      <a:pt x="27" y="90"/>
                      <a:pt x="29" y="85"/>
                    </a:cubicBezTo>
                    <a:cubicBezTo>
                      <a:pt x="62" y="23"/>
                      <a:pt x="62" y="23"/>
                      <a:pt x="62" y="23"/>
                    </a:cubicBezTo>
                    <a:cubicBezTo>
                      <a:pt x="63" y="21"/>
                      <a:pt x="64" y="18"/>
                      <a:pt x="64" y="16"/>
                    </a:cubicBezTo>
                    <a:cubicBezTo>
                      <a:pt x="64" y="13"/>
                      <a:pt x="63" y="10"/>
                      <a:pt x="62" y="8"/>
                    </a:cubicBezTo>
                    <a:cubicBezTo>
                      <a:pt x="61" y="7"/>
                      <a:pt x="60" y="6"/>
                      <a:pt x="59" y="5"/>
                    </a:cubicBezTo>
                    <a:cubicBezTo>
                      <a:pt x="58" y="4"/>
                      <a:pt x="57" y="3"/>
                      <a:pt x="56" y="2"/>
                    </a:cubicBezTo>
                    <a:cubicBezTo>
                      <a:pt x="54" y="1"/>
                      <a:pt x="53" y="1"/>
                      <a:pt x="52" y="0"/>
                    </a:cubicBezTo>
                    <a:cubicBezTo>
                      <a:pt x="51" y="0"/>
                      <a:pt x="49" y="0"/>
                      <a:pt x="48"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8" name="Freeform 116"/>
              <p:cNvSpPr>
                <a:spLocks noEditPoints="1"/>
              </p:cNvSpPr>
              <p:nvPr/>
            </p:nvSpPr>
            <p:spPr bwMode="auto">
              <a:xfrm>
                <a:off x="3287713" y="2019300"/>
                <a:ext cx="153988" cy="93663"/>
              </a:xfrm>
              <a:custGeom>
                <a:avLst/>
                <a:gdLst>
                  <a:gd name="T0" fmla="*/ 3 w 55"/>
                  <a:gd name="T1" fmla="*/ 33 h 33"/>
                  <a:gd name="T2" fmla="*/ 3 w 55"/>
                  <a:gd name="T3" fmla="*/ 33 h 33"/>
                  <a:gd name="T4" fmla="*/ 3 w 55"/>
                  <a:gd name="T5" fmla="*/ 33 h 33"/>
                  <a:gd name="T6" fmla="*/ 3 w 55"/>
                  <a:gd name="T7" fmla="*/ 33 h 33"/>
                  <a:gd name="T8" fmla="*/ 5 w 55"/>
                  <a:gd name="T9" fmla="*/ 29 h 33"/>
                  <a:gd name="T10" fmla="*/ 4 w 55"/>
                  <a:gd name="T11" fmla="*/ 28 h 33"/>
                  <a:gd name="T12" fmla="*/ 5 w 55"/>
                  <a:gd name="T13" fmla="*/ 28 h 33"/>
                  <a:gd name="T14" fmla="*/ 25 w 55"/>
                  <a:gd name="T15" fmla="*/ 8 h 33"/>
                  <a:gd name="T16" fmla="*/ 45 w 55"/>
                  <a:gd name="T17" fmla="*/ 4 h 33"/>
                  <a:gd name="T18" fmla="*/ 49 w 55"/>
                  <a:gd name="T19" fmla="*/ 4 h 33"/>
                  <a:gd name="T20" fmla="*/ 50 w 55"/>
                  <a:gd name="T21" fmla="*/ 4 h 33"/>
                  <a:gd name="T22" fmla="*/ 50 w 55"/>
                  <a:gd name="T23" fmla="*/ 4 h 33"/>
                  <a:gd name="T24" fmla="*/ 50 w 55"/>
                  <a:gd name="T25" fmla="*/ 4 h 33"/>
                  <a:gd name="T26" fmla="*/ 50 w 55"/>
                  <a:gd name="T27" fmla="*/ 4 h 33"/>
                  <a:gd name="T28" fmla="*/ 50 w 55"/>
                  <a:gd name="T29" fmla="*/ 4 h 33"/>
                  <a:gd name="T30" fmla="*/ 51 w 55"/>
                  <a:gd name="T31" fmla="*/ 5 h 33"/>
                  <a:gd name="T32" fmla="*/ 51 w 55"/>
                  <a:gd name="T33" fmla="*/ 5 h 33"/>
                  <a:gd name="T34" fmla="*/ 50 w 55"/>
                  <a:gd name="T35" fmla="*/ 5 h 33"/>
                  <a:gd name="T36" fmla="*/ 50 w 55"/>
                  <a:gd name="T37" fmla="*/ 5 h 33"/>
                  <a:gd name="T38" fmla="*/ 49 w 55"/>
                  <a:gd name="T39" fmla="*/ 5 h 33"/>
                  <a:gd name="T40" fmla="*/ 45 w 55"/>
                  <a:gd name="T41" fmla="*/ 5 h 33"/>
                  <a:gd name="T42" fmla="*/ 26 w 55"/>
                  <a:gd name="T43" fmla="*/ 9 h 33"/>
                  <a:gd name="T44" fmla="*/ 6 w 55"/>
                  <a:gd name="T45" fmla="*/ 29 h 33"/>
                  <a:gd name="T46" fmla="*/ 5 w 55"/>
                  <a:gd name="T47" fmla="*/ 29 h 33"/>
                  <a:gd name="T48" fmla="*/ 5 w 55"/>
                  <a:gd name="T49" fmla="*/ 29 h 33"/>
                  <a:gd name="T50" fmla="*/ 5 w 55"/>
                  <a:gd name="T51" fmla="*/ 29 h 33"/>
                  <a:gd name="T52" fmla="*/ 5 w 55"/>
                  <a:gd name="T53" fmla="*/ 29 h 33"/>
                  <a:gd name="T54" fmla="*/ 45 w 55"/>
                  <a:gd name="T55" fmla="*/ 0 h 33"/>
                  <a:gd name="T56" fmla="*/ 24 w 55"/>
                  <a:gd name="T57" fmla="*/ 4 h 33"/>
                  <a:gd name="T58" fmla="*/ 1 w 55"/>
                  <a:gd name="T59" fmla="*/ 26 h 33"/>
                  <a:gd name="T60" fmla="*/ 0 w 55"/>
                  <a:gd name="T61" fmla="*/ 28 h 33"/>
                  <a:gd name="T62" fmla="*/ 3 w 55"/>
                  <a:gd name="T63" fmla="*/ 33 h 33"/>
                  <a:gd name="T64" fmla="*/ 4 w 55"/>
                  <a:gd name="T65" fmla="*/ 31 h 33"/>
                  <a:gd name="T66" fmla="*/ 5 w 55"/>
                  <a:gd name="T67" fmla="*/ 29 h 33"/>
                  <a:gd name="T68" fmla="*/ 4 w 55"/>
                  <a:gd name="T69" fmla="*/ 31 h 33"/>
                  <a:gd name="T70" fmla="*/ 3 w 55"/>
                  <a:gd name="T71" fmla="*/ 33 h 33"/>
                  <a:gd name="T72" fmla="*/ 3 w 55"/>
                  <a:gd name="T73" fmla="*/ 33 h 33"/>
                  <a:gd name="T74" fmla="*/ 3 w 55"/>
                  <a:gd name="T75" fmla="*/ 33 h 33"/>
                  <a:gd name="T76" fmla="*/ 3 w 55"/>
                  <a:gd name="T77" fmla="*/ 33 h 33"/>
                  <a:gd name="T78" fmla="*/ 3 w 55"/>
                  <a:gd name="T79" fmla="*/ 33 h 33"/>
                  <a:gd name="T80" fmla="*/ 5 w 55"/>
                  <a:gd name="T81" fmla="*/ 33 h 33"/>
                  <a:gd name="T82" fmla="*/ 5 w 55"/>
                  <a:gd name="T83" fmla="*/ 33 h 33"/>
                  <a:gd name="T84" fmla="*/ 9 w 55"/>
                  <a:gd name="T85" fmla="*/ 30 h 33"/>
                  <a:gd name="T86" fmla="*/ 28 w 55"/>
                  <a:gd name="T87" fmla="*/ 13 h 33"/>
                  <a:gd name="T88" fmla="*/ 45 w 55"/>
                  <a:gd name="T89" fmla="*/ 9 h 33"/>
                  <a:gd name="T90" fmla="*/ 48 w 55"/>
                  <a:gd name="T91" fmla="*/ 9 h 33"/>
                  <a:gd name="T92" fmla="*/ 49 w 55"/>
                  <a:gd name="T93" fmla="*/ 9 h 33"/>
                  <a:gd name="T94" fmla="*/ 49 w 55"/>
                  <a:gd name="T95" fmla="*/ 9 h 33"/>
                  <a:gd name="T96" fmla="*/ 50 w 55"/>
                  <a:gd name="T97" fmla="*/ 9 h 33"/>
                  <a:gd name="T98" fmla="*/ 50 w 55"/>
                  <a:gd name="T99" fmla="*/ 9 h 33"/>
                  <a:gd name="T100" fmla="*/ 50 w 55"/>
                  <a:gd name="T101" fmla="*/ 9 h 33"/>
                  <a:gd name="T102" fmla="*/ 50 w 55"/>
                  <a:gd name="T103" fmla="*/ 9 h 33"/>
                  <a:gd name="T104" fmla="*/ 50 w 55"/>
                  <a:gd name="T105" fmla="*/ 9 h 33"/>
                  <a:gd name="T106" fmla="*/ 55 w 55"/>
                  <a:gd name="T107" fmla="*/ 5 h 33"/>
                  <a:gd name="T108" fmla="*/ 55 w 55"/>
                  <a:gd name="T109" fmla="*/ 5 h 33"/>
                  <a:gd name="T110" fmla="*/ 51 w 55"/>
                  <a:gd name="T111" fmla="*/ 0 h 33"/>
                  <a:gd name="T112" fmla="*/ 51 w 55"/>
                  <a:gd name="T113" fmla="*/ 0 h 33"/>
                  <a:gd name="T114" fmla="*/ 45 w 55"/>
                  <a:gd name="T115"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5" h="33">
                    <a:moveTo>
                      <a:pt x="3" y="33"/>
                    </a:moveTo>
                    <a:cubicBezTo>
                      <a:pt x="3" y="33"/>
                      <a:pt x="3" y="33"/>
                      <a:pt x="3" y="33"/>
                    </a:cubicBezTo>
                    <a:cubicBezTo>
                      <a:pt x="3" y="33"/>
                      <a:pt x="3" y="33"/>
                      <a:pt x="3" y="33"/>
                    </a:cubicBezTo>
                    <a:cubicBezTo>
                      <a:pt x="3" y="33"/>
                      <a:pt x="3" y="33"/>
                      <a:pt x="3" y="33"/>
                    </a:cubicBezTo>
                    <a:moveTo>
                      <a:pt x="5" y="29"/>
                    </a:moveTo>
                    <a:cubicBezTo>
                      <a:pt x="4" y="28"/>
                      <a:pt x="4" y="28"/>
                      <a:pt x="4" y="28"/>
                    </a:cubicBezTo>
                    <a:cubicBezTo>
                      <a:pt x="5" y="28"/>
                      <a:pt x="5" y="28"/>
                      <a:pt x="5" y="28"/>
                    </a:cubicBezTo>
                    <a:cubicBezTo>
                      <a:pt x="10" y="17"/>
                      <a:pt x="18" y="11"/>
                      <a:pt x="25" y="8"/>
                    </a:cubicBezTo>
                    <a:cubicBezTo>
                      <a:pt x="33" y="4"/>
                      <a:pt x="41" y="4"/>
                      <a:pt x="45" y="4"/>
                    </a:cubicBezTo>
                    <a:cubicBezTo>
                      <a:pt x="47" y="4"/>
                      <a:pt x="48" y="4"/>
                      <a:pt x="49" y="4"/>
                    </a:cubicBezTo>
                    <a:cubicBezTo>
                      <a:pt x="49" y="4"/>
                      <a:pt x="50" y="4"/>
                      <a:pt x="50" y="4"/>
                    </a:cubicBezTo>
                    <a:cubicBezTo>
                      <a:pt x="50" y="4"/>
                      <a:pt x="50" y="4"/>
                      <a:pt x="50" y="4"/>
                    </a:cubicBezTo>
                    <a:cubicBezTo>
                      <a:pt x="50" y="4"/>
                      <a:pt x="50" y="4"/>
                      <a:pt x="50" y="4"/>
                    </a:cubicBezTo>
                    <a:cubicBezTo>
                      <a:pt x="50" y="4"/>
                      <a:pt x="50" y="4"/>
                      <a:pt x="50" y="4"/>
                    </a:cubicBezTo>
                    <a:cubicBezTo>
                      <a:pt x="50" y="4"/>
                      <a:pt x="50" y="4"/>
                      <a:pt x="50" y="4"/>
                    </a:cubicBezTo>
                    <a:cubicBezTo>
                      <a:pt x="51" y="4"/>
                      <a:pt x="51" y="4"/>
                      <a:pt x="51" y="5"/>
                    </a:cubicBezTo>
                    <a:cubicBezTo>
                      <a:pt x="51" y="5"/>
                      <a:pt x="51" y="5"/>
                      <a:pt x="51" y="5"/>
                    </a:cubicBezTo>
                    <a:cubicBezTo>
                      <a:pt x="50" y="5"/>
                      <a:pt x="50" y="5"/>
                      <a:pt x="50" y="5"/>
                    </a:cubicBezTo>
                    <a:cubicBezTo>
                      <a:pt x="50" y="5"/>
                      <a:pt x="50" y="5"/>
                      <a:pt x="50" y="5"/>
                    </a:cubicBezTo>
                    <a:cubicBezTo>
                      <a:pt x="50" y="5"/>
                      <a:pt x="50" y="5"/>
                      <a:pt x="49" y="5"/>
                    </a:cubicBezTo>
                    <a:cubicBezTo>
                      <a:pt x="48" y="5"/>
                      <a:pt x="47" y="5"/>
                      <a:pt x="45" y="5"/>
                    </a:cubicBezTo>
                    <a:cubicBezTo>
                      <a:pt x="41" y="5"/>
                      <a:pt x="33" y="6"/>
                      <a:pt x="26" y="9"/>
                    </a:cubicBezTo>
                    <a:cubicBezTo>
                      <a:pt x="18" y="12"/>
                      <a:pt x="11" y="18"/>
                      <a:pt x="6" y="29"/>
                    </a:cubicBezTo>
                    <a:cubicBezTo>
                      <a:pt x="5" y="29"/>
                      <a:pt x="5" y="29"/>
                      <a:pt x="5" y="29"/>
                    </a:cubicBezTo>
                    <a:cubicBezTo>
                      <a:pt x="5" y="29"/>
                      <a:pt x="5" y="29"/>
                      <a:pt x="5" y="29"/>
                    </a:cubicBezTo>
                    <a:cubicBezTo>
                      <a:pt x="5" y="29"/>
                      <a:pt x="5" y="29"/>
                      <a:pt x="5" y="29"/>
                    </a:cubicBezTo>
                    <a:cubicBezTo>
                      <a:pt x="5" y="29"/>
                      <a:pt x="5" y="29"/>
                      <a:pt x="5" y="29"/>
                    </a:cubicBezTo>
                    <a:moveTo>
                      <a:pt x="45" y="0"/>
                    </a:moveTo>
                    <a:cubicBezTo>
                      <a:pt x="40" y="0"/>
                      <a:pt x="32" y="0"/>
                      <a:pt x="24" y="4"/>
                    </a:cubicBezTo>
                    <a:cubicBezTo>
                      <a:pt x="15" y="8"/>
                      <a:pt x="7" y="15"/>
                      <a:pt x="1" y="26"/>
                    </a:cubicBezTo>
                    <a:cubicBezTo>
                      <a:pt x="1" y="27"/>
                      <a:pt x="0" y="28"/>
                      <a:pt x="0" y="28"/>
                    </a:cubicBezTo>
                    <a:cubicBezTo>
                      <a:pt x="0" y="30"/>
                      <a:pt x="1" y="32"/>
                      <a:pt x="3" y="33"/>
                    </a:cubicBezTo>
                    <a:cubicBezTo>
                      <a:pt x="4" y="31"/>
                      <a:pt x="4" y="31"/>
                      <a:pt x="4" y="31"/>
                    </a:cubicBezTo>
                    <a:cubicBezTo>
                      <a:pt x="5" y="29"/>
                      <a:pt x="5" y="29"/>
                      <a:pt x="5" y="29"/>
                    </a:cubicBezTo>
                    <a:cubicBezTo>
                      <a:pt x="4" y="31"/>
                      <a:pt x="4" y="31"/>
                      <a:pt x="4" y="31"/>
                    </a:cubicBezTo>
                    <a:cubicBezTo>
                      <a:pt x="3" y="33"/>
                      <a:pt x="3" y="33"/>
                      <a:pt x="3" y="33"/>
                    </a:cubicBezTo>
                    <a:cubicBezTo>
                      <a:pt x="3" y="33"/>
                      <a:pt x="3" y="33"/>
                      <a:pt x="3" y="33"/>
                    </a:cubicBezTo>
                    <a:cubicBezTo>
                      <a:pt x="3" y="33"/>
                      <a:pt x="3" y="33"/>
                      <a:pt x="3" y="33"/>
                    </a:cubicBezTo>
                    <a:cubicBezTo>
                      <a:pt x="3" y="33"/>
                      <a:pt x="3" y="33"/>
                      <a:pt x="3" y="33"/>
                    </a:cubicBezTo>
                    <a:cubicBezTo>
                      <a:pt x="3" y="33"/>
                      <a:pt x="3" y="33"/>
                      <a:pt x="3" y="33"/>
                    </a:cubicBezTo>
                    <a:cubicBezTo>
                      <a:pt x="4" y="33"/>
                      <a:pt x="5" y="33"/>
                      <a:pt x="5" y="33"/>
                    </a:cubicBezTo>
                    <a:cubicBezTo>
                      <a:pt x="5" y="33"/>
                      <a:pt x="5" y="33"/>
                      <a:pt x="5" y="33"/>
                    </a:cubicBezTo>
                    <a:cubicBezTo>
                      <a:pt x="7" y="33"/>
                      <a:pt x="9" y="32"/>
                      <a:pt x="9" y="30"/>
                    </a:cubicBezTo>
                    <a:cubicBezTo>
                      <a:pt x="14" y="21"/>
                      <a:pt x="21" y="16"/>
                      <a:pt x="28" y="13"/>
                    </a:cubicBezTo>
                    <a:cubicBezTo>
                      <a:pt x="34" y="10"/>
                      <a:pt x="41" y="9"/>
                      <a:pt x="45" y="9"/>
                    </a:cubicBezTo>
                    <a:cubicBezTo>
                      <a:pt x="47" y="9"/>
                      <a:pt x="48" y="9"/>
                      <a:pt x="48" y="9"/>
                    </a:cubicBezTo>
                    <a:cubicBezTo>
                      <a:pt x="49" y="9"/>
                      <a:pt x="49" y="9"/>
                      <a:pt x="49" y="9"/>
                    </a:cubicBezTo>
                    <a:cubicBezTo>
                      <a:pt x="49" y="9"/>
                      <a:pt x="49" y="9"/>
                      <a:pt x="49" y="9"/>
                    </a:cubicBezTo>
                    <a:cubicBezTo>
                      <a:pt x="50" y="9"/>
                      <a:pt x="50" y="9"/>
                      <a:pt x="50" y="9"/>
                    </a:cubicBezTo>
                    <a:cubicBezTo>
                      <a:pt x="50" y="9"/>
                      <a:pt x="50" y="9"/>
                      <a:pt x="50" y="9"/>
                    </a:cubicBezTo>
                    <a:cubicBezTo>
                      <a:pt x="50" y="9"/>
                      <a:pt x="50" y="9"/>
                      <a:pt x="50" y="9"/>
                    </a:cubicBezTo>
                    <a:cubicBezTo>
                      <a:pt x="50" y="9"/>
                      <a:pt x="50" y="9"/>
                      <a:pt x="50" y="9"/>
                    </a:cubicBezTo>
                    <a:cubicBezTo>
                      <a:pt x="50" y="9"/>
                      <a:pt x="50" y="9"/>
                      <a:pt x="50" y="9"/>
                    </a:cubicBezTo>
                    <a:cubicBezTo>
                      <a:pt x="52" y="9"/>
                      <a:pt x="54" y="8"/>
                      <a:pt x="55" y="5"/>
                    </a:cubicBezTo>
                    <a:cubicBezTo>
                      <a:pt x="55" y="5"/>
                      <a:pt x="55" y="5"/>
                      <a:pt x="55" y="5"/>
                    </a:cubicBezTo>
                    <a:cubicBezTo>
                      <a:pt x="55" y="2"/>
                      <a:pt x="53" y="0"/>
                      <a:pt x="51" y="0"/>
                    </a:cubicBezTo>
                    <a:cubicBezTo>
                      <a:pt x="51" y="0"/>
                      <a:pt x="51" y="0"/>
                      <a:pt x="51" y="0"/>
                    </a:cubicBezTo>
                    <a:cubicBezTo>
                      <a:pt x="51" y="0"/>
                      <a:pt x="49" y="0"/>
                      <a:pt x="45"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230" name="Freeform 117"/>
            <p:cNvSpPr>
              <a:spLocks noEditPoints="1"/>
            </p:cNvSpPr>
            <p:nvPr/>
          </p:nvSpPr>
          <p:spPr bwMode="auto">
            <a:xfrm>
              <a:off x="9120188" y="4181475"/>
              <a:ext cx="349250" cy="558800"/>
            </a:xfrm>
            <a:custGeom>
              <a:avLst/>
              <a:gdLst>
                <a:gd name="T0" fmla="*/ 11 w 125"/>
                <a:gd name="T1" fmla="*/ 185 h 199"/>
                <a:gd name="T2" fmla="*/ 9 w 125"/>
                <a:gd name="T3" fmla="*/ 175 h 199"/>
                <a:gd name="T4" fmla="*/ 10 w 125"/>
                <a:gd name="T5" fmla="*/ 164 h 199"/>
                <a:gd name="T6" fmla="*/ 10 w 125"/>
                <a:gd name="T7" fmla="*/ 164 h 199"/>
                <a:gd name="T8" fmla="*/ 9 w 125"/>
                <a:gd name="T9" fmla="*/ 143 h 199"/>
                <a:gd name="T10" fmla="*/ 7 w 125"/>
                <a:gd name="T11" fmla="*/ 133 h 199"/>
                <a:gd name="T12" fmla="*/ 7 w 125"/>
                <a:gd name="T13" fmla="*/ 123 h 199"/>
                <a:gd name="T14" fmla="*/ 7 w 125"/>
                <a:gd name="T15" fmla="*/ 123 h 199"/>
                <a:gd name="T16" fmla="*/ 7 w 125"/>
                <a:gd name="T17" fmla="*/ 112 h 199"/>
                <a:gd name="T18" fmla="*/ 5 w 125"/>
                <a:gd name="T19" fmla="*/ 102 h 199"/>
                <a:gd name="T20" fmla="*/ 6 w 125"/>
                <a:gd name="T21" fmla="*/ 91 h 199"/>
                <a:gd name="T22" fmla="*/ 6 w 125"/>
                <a:gd name="T23" fmla="*/ 91 h 199"/>
                <a:gd name="T24" fmla="*/ 5 w 125"/>
                <a:gd name="T25" fmla="*/ 81 h 199"/>
                <a:gd name="T26" fmla="*/ 0 w 125"/>
                <a:gd name="T27" fmla="*/ 10 h 199"/>
                <a:gd name="T28" fmla="*/ 2 w 125"/>
                <a:gd name="T29" fmla="*/ 19 h 199"/>
                <a:gd name="T30" fmla="*/ 1 w 125"/>
                <a:gd name="T31" fmla="*/ 22 h 199"/>
                <a:gd name="T32" fmla="*/ 1 w 125"/>
                <a:gd name="T33" fmla="*/ 29 h 199"/>
                <a:gd name="T34" fmla="*/ 3 w 125"/>
                <a:gd name="T35" fmla="*/ 29 h 199"/>
                <a:gd name="T36" fmla="*/ 3 w 125"/>
                <a:gd name="T37" fmla="*/ 40 h 199"/>
                <a:gd name="T38" fmla="*/ 3 w 125"/>
                <a:gd name="T39" fmla="*/ 40 h 199"/>
                <a:gd name="T40" fmla="*/ 2 w 125"/>
                <a:gd name="T41" fmla="*/ 47 h 199"/>
                <a:gd name="T42" fmla="*/ 4 w 125"/>
                <a:gd name="T43" fmla="*/ 50 h 199"/>
                <a:gd name="T44" fmla="*/ 3 w 125"/>
                <a:gd name="T45" fmla="*/ 57 h 199"/>
                <a:gd name="T46" fmla="*/ 4 w 125"/>
                <a:gd name="T47" fmla="*/ 60 h 199"/>
                <a:gd name="T48" fmla="*/ 3 w 125"/>
                <a:gd name="T49" fmla="*/ 68 h 199"/>
                <a:gd name="T50" fmla="*/ 5 w 125"/>
                <a:gd name="T51" fmla="*/ 71 h 199"/>
                <a:gd name="T52" fmla="*/ 4 w 125"/>
                <a:gd name="T53" fmla="*/ 78 h 199"/>
                <a:gd name="T54" fmla="*/ 5 w 125"/>
                <a:gd name="T55" fmla="*/ 81 h 199"/>
                <a:gd name="T56" fmla="*/ 4 w 125"/>
                <a:gd name="T57" fmla="*/ 84 h 199"/>
                <a:gd name="T58" fmla="*/ 6 w 125"/>
                <a:gd name="T59" fmla="*/ 91 h 199"/>
                <a:gd name="T60" fmla="*/ 6 w 125"/>
                <a:gd name="T61" fmla="*/ 92 h 199"/>
                <a:gd name="T62" fmla="*/ 6 w 125"/>
                <a:gd name="T63" fmla="*/ 102 h 199"/>
                <a:gd name="T64" fmla="*/ 6 w 125"/>
                <a:gd name="T65" fmla="*/ 102 h 199"/>
                <a:gd name="T66" fmla="*/ 7 w 125"/>
                <a:gd name="T67" fmla="*/ 112 h 199"/>
                <a:gd name="T68" fmla="*/ 7 w 125"/>
                <a:gd name="T69" fmla="*/ 112 h 199"/>
                <a:gd name="T70" fmla="*/ 7 w 125"/>
                <a:gd name="T71" fmla="*/ 123 h 199"/>
                <a:gd name="T72" fmla="*/ 7 w 125"/>
                <a:gd name="T73" fmla="*/ 123 h 199"/>
                <a:gd name="T74" fmla="*/ 7 w 125"/>
                <a:gd name="T75" fmla="*/ 130 h 199"/>
                <a:gd name="T76" fmla="*/ 8 w 125"/>
                <a:gd name="T77" fmla="*/ 133 h 199"/>
                <a:gd name="T78" fmla="*/ 7 w 125"/>
                <a:gd name="T79" fmla="*/ 140 h 199"/>
                <a:gd name="T80" fmla="*/ 9 w 125"/>
                <a:gd name="T81" fmla="*/ 143 h 199"/>
                <a:gd name="T82" fmla="*/ 8 w 125"/>
                <a:gd name="T83" fmla="*/ 151 h 199"/>
                <a:gd name="T84" fmla="*/ 9 w 125"/>
                <a:gd name="T85" fmla="*/ 154 h 199"/>
                <a:gd name="T86" fmla="*/ 8 w 125"/>
                <a:gd name="T87" fmla="*/ 157 h 199"/>
                <a:gd name="T88" fmla="*/ 10 w 125"/>
                <a:gd name="T89" fmla="*/ 164 h 199"/>
                <a:gd name="T90" fmla="*/ 10 w 125"/>
                <a:gd name="T91" fmla="*/ 164 h 199"/>
                <a:gd name="T92" fmla="*/ 10 w 125"/>
                <a:gd name="T93" fmla="*/ 175 h 199"/>
                <a:gd name="T94" fmla="*/ 10 w 125"/>
                <a:gd name="T95" fmla="*/ 175 h 199"/>
                <a:gd name="T96" fmla="*/ 11 w 125"/>
                <a:gd name="T97" fmla="*/ 185 h 199"/>
                <a:gd name="T98" fmla="*/ 11 w 125"/>
                <a:gd name="T99" fmla="*/ 185 h 199"/>
                <a:gd name="T100" fmla="*/ 10 w 125"/>
                <a:gd name="T101" fmla="*/ 195 h 199"/>
                <a:gd name="T102" fmla="*/ 111 w 125"/>
                <a:gd name="T103" fmla="*/ 2 h 199"/>
                <a:gd name="T104" fmla="*/ 113 w 125"/>
                <a:gd name="T105" fmla="*/ 0 h 199"/>
                <a:gd name="T106" fmla="*/ 2 w 125"/>
                <a:gd name="T107" fmla="*/ 6 h 199"/>
                <a:gd name="T108" fmla="*/ 4 w 125"/>
                <a:gd name="T109" fmla="*/ 6 h 199"/>
                <a:gd name="T110" fmla="*/ 6 w 125"/>
                <a:gd name="T111" fmla="*/ 10 h 199"/>
                <a:gd name="T112" fmla="*/ 16 w 125"/>
                <a:gd name="T113" fmla="*/ 195 h 199"/>
                <a:gd name="T114" fmla="*/ 14 w 125"/>
                <a:gd name="T115" fmla="*/ 199 h 199"/>
                <a:gd name="T116" fmla="*/ 12 w 125"/>
                <a:gd name="T117" fmla="*/ 199 h 199"/>
                <a:gd name="T118" fmla="*/ 125 w 125"/>
                <a:gd name="T119" fmla="*/ 19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5" h="199">
                  <a:moveTo>
                    <a:pt x="11" y="185"/>
                  </a:moveTo>
                  <a:cubicBezTo>
                    <a:pt x="9" y="185"/>
                    <a:pt x="9" y="185"/>
                    <a:pt x="9" y="185"/>
                  </a:cubicBezTo>
                  <a:cubicBezTo>
                    <a:pt x="11" y="185"/>
                    <a:pt x="11" y="185"/>
                    <a:pt x="11" y="185"/>
                  </a:cubicBezTo>
                  <a:cubicBezTo>
                    <a:pt x="11" y="185"/>
                    <a:pt x="11" y="185"/>
                    <a:pt x="11" y="185"/>
                  </a:cubicBezTo>
                  <a:moveTo>
                    <a:pt x="10" y="175"/>
                  </a:moveTo>
                  <a:cubicBezTo>
                    <a:pt x="9" y="175"/>
                    <a:pt x="9" y="175"/>
                    <a:pt x="9" y="175"/>
                  </a:cubicBezTo>
                  <a:cubicBezTo>
                    <a:pt x="10" y="175"/>
                    <a:pt x="10" y="175"/>
                    <a:pt x="10" y="175"/>
                  </a:cubicBezTo>
                  <a:cubicBezTo>
                    <a:pt x="10" y="175"/>
                    <a:pt x="10" y="175"/>
                    <a:pt x="10" y="175"/>
                  </a:cubicBezTo>
                  <a:moveTo>
                    <a:pt x="10" y="164"/>
                  </a:moveTo>
                  <a:cubicBezTo>
                    <a:pt x="8" y="164"/>
                    <a:pt x="8" y="164"/>
                    <a:pt x="8" y="164"/>
                  </a:cubicBezTo>
                  <a:cubicBezTo>
                    <a:pt x="10" y="164"/>
                    <a:pt x="10" y="164"/>
                    <a:pt x="10" y="164"/>
                  </a:cubicBezTo>
                  <a:cubicBezTo>
                    <a:pt x="10" y="164"/>
                    <a:pt x="10" y="164"/>
                    <a:pt x="10" y="164"/>
                  </a:cubicBezTo>
                  <a:moveTo>
                    <a:pt x="9" y="143"/>
                  </a:moveTo>
                  <a:cubicBezTo>
                    <a:pt x="7" y="143"/>
                    <a:pt x="7" y="143"/>
                    <a:pt x="7" y="143"/>
                  </a:cubicBezTo>
                  <a:cubicBezTo>
                    <a:pt x="9" y="143"/>
                    <a:pt x="9" y="143"/>
                    <a:pt x="9" y="143"/>
                  </a:cubicBezTo>
                  <a:cubicBezTo>
                    <a:pt x="9" y="143"/>
                    <a:pt x="9" y="143"/>
                    <a:pt x="9" y="143"/>
                  </a:cubicBezTo>
                  <a:moveTo>
                    <a:pt x="8" y="133"/>
                  </a:moveTo>
                  <a:cubicBezTo>
                    <a:pt x="7" y="133"/>
                    <a:pt x="7" y="133"/>
                    <a:pt x="7" y="133"/>
                  </a:cubicBezTo>
                  <a:cubicBezTo>
                    <a:pt x="8" y="133"/>
                    <a:pt x="8" y="133"/>
                    <a:pt x="8" y="133"/>
                  </a:cubicBezTo>
                  <a:cubicBezTo>
                    <a:pt x="8" y="133"/>
                    <a:pt x="8" y="133"/>
                    <a:pt x="8" y="133"/>
                  </a:cubicBezTo>
                  <a:moveTo>
                    <a:pt x="7" y="123"/>
                  </a:moveTo>
                  <a:cubicBezTo>
                    <a:pt x="6" y="123"/>
                    <a:pt x="6" y="123"/>
                    <a:pt x="6" y="123"/>
                  </a:cubicBezTo>
                  <a:cubicBezTo>
                    <a:pt x="7" y="123"/>
                    <a:pt x="7" y="123"/>
                    <a:pt x="7" y="123"/>
                  </a:cubicBezTo>
                  <a:cubicBezTo>
                    <a:pt x="7" y="123"/>
                    <a:pt x="7" y="123"/>
                    <a:pt x="7" y="123"/>
                  </a:cubicBezTo>
                  <a:moveTo>
                    <a:pt x="7" y="112"/>
                  </a:moveTo>
                  <a:cubicBezTo>
                    <a:pt x="6" y="112"/>
                    <a:pt x="6" y="112"/>
                    <a:pt x="6" y="112"/>
                  </a:cubicBezTo>
                  <a:cubicBezTo>
                    <a:pt x="7" y="112"/>
                    <a:pt x="7" y="112"/>
                    <a:pt x="7" y="112"/>
                  </a:cubicBezTo>
                  <a:cubicBezTo>
                    <a:pt x="7" y="112"/>
                    <a:pt x="7" y="112"/>
                    <a:pt x="7" y="112"/>
                  </a:cubicBezTo>
                  <a:moveTo>
                    <a:pt x="6" y="102"/>
                  </a:moveTo>
                  <a:cubicBezTo>
                    <a:pt x="5" y="102"/>
                    <a:pt x="5" y="102"/>
                    <a:pt x="5" y="102"/>
                  </a:cubicBezTo>
                  <a:cubicBezTo>
                    <a:pt x="6" y="102"/>
                    <a:pt x="6" y="102"/>
                    <a:pt x="6" y="102"/>
                  </a:cubicBezTo>
                  <a:cubicBezTo>
                    <a:pt x="6" y="102"/>
                    <a:pt x="6" y="102"/>
                    <a:pt x="6" y="102"/>
                  </a:cubicBezTo>
                  <a:moveTo>
                    <a:pt x="6" y="91"/>
                  </a:moveTo>
                  <a:cubicBezTo>
                    <a:pt x="5" y="91"/>
                    <a:pt x="5" y="91"/>
                    <a:pt x="5" y="91"/>
                  </a:cubicBezTo>
                  <a:cubicBezTo>
                    <a:pt x="6" y="91"/>
                    <a:pt x="6" y="91"/>
                    <a:pt x="6" y="91"/>
                  </a:cubicBezTo>
                  <a:cubicBezTo>
                    <a:pt x="6" y="91"/>
                    <a:pt x="6" y="91"/>
                    <a:pt x="6" y="91"/>
                  </a:cubicBezTo>
                  <a:moveTo>
                    <a:pt x="5" y="81"/>
                  </a:moveTo>
                  <a:cubicBezTo>
                    <a:pt x="4" y="81"/>
                    <a:pt x="4" y="81"/>
                    <a:pt x="4" y="81"/>
                  </a:cubicBezTo>
                  <a:cubicBezTo>
                    <a:pt x="5" y="81"/>
                    <a:pt x="5" y="81"/>
                    <a:pt x="5" y="81"/>
                  </a:cubicBezTo>
                  <a:cubicBezTo>
                    <a:pt x="5" y="81"/>
                    <a:pt x="5" y="81"/>
                    <a:pt x="5" y="81"/>
                  </a:cubicBezTo>
                  <a:moveTo>
                    <a:pt x="2" y="10"/>
                  </a:moveTo>
                  <a:cubicBezTo>
                    <a:pt x="0" y="10"/>
                    <a:pt x="0" y="10"/>
                    <a:pt x="0" y="10"/>
                  </a:cubicBezTo>
                  <a:cubicBezTo>
                    <a:pt x="1" y="16"/>
                    <a:pt x="1" y="16"/>
                    <a:pt x="1" y="16"/>
                  </a:cubicBezTo>
                  <a:cubicBezTo>
                    <a:pt x="2" y="16"/>
                    <a:pt x="2" y="18"/>
                    <a:pt x="2" y="19"/>
                  </a:cubicBezTo>
                  <a:cubicBezTo>
                    <a:pt x="2" y="19"/>
                    <a:pt x="2" y="19"/>
                    <a:pt x="2" y="19"/>
                  </a:cubicBezTo>
                  <a:cubicBezTo>
                    <a:pt x="2" y="19"/>
                    <a:pt x="2" y="19"/>
                    <a:pt x="2" y="19"/>
                  </a:cubicBezTo>
                  <a:cubicBezTo>
                    <a:pt x="2" y="19"/>
                    <a:pt x="2" y="19"/>
                    <a:pt x="2" y="19"/>
                  </a:cubicBezTo>
                  <a:cubicBezTo>
                    <a:pt x="2" y="20"/>
                    <a:pt x="2" y="21"/>
                    <a:pt x="1" y="22"/>
                  </a:cubicBezTo>
                  <a:cubicBezTo>
                    <a:pt x="1" y="26"/>
                    <a:pt x="1" y="26"/>
                    <a:pt x="1" y="26"/>
                  </a:cubicBezTo>
                  <a:cubicBezTo>
                    <a:pt x="2" y="27"/>
                    <a:pt x="3" y="28"/>
                    <a:pt x="3" y="29"/>
                  </a:cubicBezTo>
                  <a:cubicBezTo>
                    <a:pt x="1" y="29"/>
                    <a:pt x="1" y="29"/>
                    <a:pt x="1" y="29"/>
                  </a:cubicBezTo>
                  <a:cubicBezTo>
                    <a:pt x="1" y="29"/>
                    <a:pt x="1" y="29"/>
                    <a:pt x="1" y="29"/>
                  </a:cubicBezTo>
                  <a:cubicBezTo>
                    <a:pt x="3" y="29"/>
                    <a:pt x="3" y="29"/>
                    <a:pt x="3" y="29"/>
                  </a:cubicBezTo>
                  <a:cubicBezTo>
                    <a:pt x="3" y="29"/>
                    <a:pt x="3" y="29"/>
                    <a:pt x="3" y="29"/>
                  </a:cubicBezTo>
                  <a:cubicBezTo>
                    <a:pt x="3" y="31"/>
                    <a:pt x="2" y="32"/>
                    <a:pt x="2" y="32"/>
                  </a:cubicBezTo>
                  <a:cubicBezTo>
                    <a:pt x="2" y="36"/>
                    <a:pt x="2" y="36"/>
                    <a:pt x="2" y="36"/>
                  </a:cubicBezTo>
                  <a:cubicBezTo>
                    <a:pt x="3" y="37"/>
                    <a:pt x="3" y="38"/>
                    <a:pt x="3" y="40"/>
                  </a:cubicBezTo>
                  <a:cubicBezTo>
                    <a:pt x="2" y="40"/>
                    <a:pt x="2" y="40"/>
                    <a:pt x="2" y="40"/>
                  </a:cubicBezTo>
                  <a:cubicBezTo>
                    <a:pt x="2" y="40"/>
                    <a:pt x="2" y="40"/>
                    <a:pt x="2" y="40"/>
                  </a:cubicBezTo>
                  <a:cubicBezTo>
                    <a:pt x="3" y="40"/>
                    <a:pt x="3" y="40"/>
                    <a:pt x="3" y="40"/>
                  </a:cubicBezTo>
                  <a:cubicBezTo>
                    <a:pt x="3" y="40"/>
                    <a:pt x="3" y="40"/>
                    <a:pt x="3" y="40"/>
                  </a:cubicBezTo>
                  <a:cubicBezTo>
                    <a:pt x="3" y="41"/>
                    <a:pt x="3" y="42"/>
                    <a:pt x="2" y="43"/>
                  </a:cubicBezTo>
                  <a:cubicBezTo>
                    <a:pt x="2" y="47"/>
                    <a:pt x="2" y="47"/>
                    <a:pt x="2" y="47"/>
                  </a:cubicBezTo>
                  <a:cubicBezTo>
                    <a:pt x="3" y="48"/>
                    <a:pt x="4" y="49"/>
                    <a:pt x="4" y="50"/>
                  </a:cubicBezTo>
                  <a:cubicBezTo>
                    <a:pt x="4" y="50"/>
                    <a:pt x="4" y="50"/>
                    <a:pt x="4" y="50"/>
                  </a:cubicBezTo>
                  <a:cubicBezTo>
                    <a:pt x="4" y="50"/>
                    <a:pt x="4" y="50"/>
                    <a:pt x="4" y="50"/>
                  </a:cubicBezTo>
                  <a:cubicBezTo>
                    <a:pt x="4" y="50"/>
                    <a:pt x="4" y="50"/>
                    <a:pt x="4" y="50"/>
                  </a:cubicBezTo>
                  <a:cubicBezTo>
                    <a:pt x="4" y="51"/>
                    <a:pt x="3" y="52"/>
                    <a:pt x="3" y="53"/>
                  </a:cubicBezTo>
                  <a:cubicBezTo>
                    <a:pt x="3" y="57"/>
                    <a:pt x="3" y="57"/>
                    <a:pt x="3" y="57"/>
                  </a:cubicBezTo>
                  <a:cubicBezTo>
                    <a:pt x="4" y="58"/>
                    <a:pt x="4" y="59"/>
                    <a:pt x="4" y="60"/>
                  </a:cubicBezTo>
                  <a:cubicBezTo>
                    <a:pt x="4" y="60"/>
                    <a:pt x="4" y="60"/>
                    <a:pt x="4" y="60"/>
                  </a:cubicBezTo>
                  <a:cubicBezTo>
                    <a:pt x="4" y="60"/>
                    <a:pt x="4" y="60"/>
                    <a:pt x="4" y="60"/>
                  </a:cubicBezTo>
                  <a:cubicBezTo>
                    <a:pt x="4" y="61"/>
                    <a:pt x="4" y="61"/>
                    <a:pt x="4" y="61"/>
                  </a:cubicBezTo>
                  <a:cubicBezTo>
                    <a:pt x="4" y="62"/>
                    <a:pt x="4" y="63"/>
                    <a:pt x="3" y="64"/>
                  </a:cubicBezTo>
                  <a:cubicBezTo>
                    <a:pt x="3" y="68"/>
                    <a:pt x="3" y="68"/>
                    <a:pt x="3" y="68"/>
                  </a:cubicBezTo>
                  <a:cubicBezTo>
                    <a:pt x="4" y="68"/>
                    <a:pt x="5" y="69"/>
                    <a:pt x="5" y="71"/>
                  </a:cubicBezTo>
                  <a:cubicBezTo>
                    <a:pt x="5" y="71"/>
                    <a:pt x="5" y="71"/>
                    <a:pt x="5" y="71"/>
                  </a:cubicBezTo>
                  <a:cubicBezTo>
                    <a:pt x="5" y="71"/>
                    <a:pt x="5" y="71"/>
                    <a:pt x="5" y="71"/>
                  </a:cubicBezTo>
                  <a:cubicBezTo>
                    <a:pt x="5" y="71"/>
                    <a:pt x="5" y="71"/>
                    <a:pt x="5" y="71"/>
                  </a:cubicBezTo>
                  <a:cubicBezTo>
                    <a:pt x="5" y="72"/>
                    <a:pt x="4" y="73"/>
                    <a:pt x="4" y="74"/>
                  </a:cubicBezTo>
                  <a:cubicBezTo>
                    <a:pt x="4" y="78"/>
                    <a:pt x="4" y="78"/>
                    <a:pt x="4" y="78"/>
                  </a:cubicBezTo>
                  <a:cubicBezTo>
                    <a:pt x="5" y="79"/>
                    <a:pt x="5" y="80"/>
                    <a:pt x="5" y="81"/>
                  </a:cubicBezTo>
                  <a:cubicBezTo>
                    <a:pt x="5" y="81"/>
                    <a:pt x="5" y="81"/>
                    <a:pt x="5" y="81"/>
                  </a:cubicBezTo>
                  <a:cubicBezTo>
                    <a:pt x="5" y="81"/>
                    <a:pt x="5" y="81"/>
                    <a:pt x="5" y="81"/>
                  </a:cubicBezTo>
                  <a:cubicBezTo>
                    <a:pt x="5" y="81"/>
                    <a:pt x="5" y="81"/>
                    <a:pt x="5" y="81"/>
                  </a:cubicBezTo>
                  <a:cubicBezTo>
                    <a:pt x="5" y="81"/>
                    <a:pt x="5" y="81"/>
                    <a:pt x="5" y="81"/>
                  </a:cubicBezTo>
                  <a:cubicBezTo>
                    <a:pt x="5" y="82"/>
                    <a:pt x="5" y="83"/>
                    <a:pt x="4" y="84"/>
                  </a:cubicBezTo>
                  <a:cubicBezTo>
                    <a:pt x="4" y="88"/>
                    <a:pt x="4" y="88"/>
                    <a:pt x="4" y="88"/>
                  </a:cubicBezTo>
                  <a:cubicBezTo>
                    <a:pt x="5" y="89"/>
                    <a:pt x="6" y="90"/>
                    <a:pt x="6" y="91"/>
                  </a:cubicBezTo>
                  <a:cubicBezTo>
                    <a:pt x="6" y="91"/>
                    <a:pt x="6" y="91"/>
                    <a:pt x="6" y="91"/>
                  </a:cubicBezTo>
                  <a:cubicBezTo>
                    <a:pt x="6" y="91"/>
                    <a:pt x="6" y="91"/>
                    <a:pt x="6" y="91"/>
                  </a:cubicBezTo>
                  <a:cubicBezTo>
                    <a:pt x="6" y="91"/>
                    <a:pt x="6" y="91"/>
                    <a:pt x="6" y="91"/>
                  </a:cubicBezTo>
                  <a:cubicBezTo>
                    <a:pt x="6" y="92"/>
                    <a:pt x="6" y="92"/>
                    <a:pt x="6" y="92"/>
                  </a:cubicBezTo>
                  <a:cubicBezTo>
                    <a:pt x="6" y="93"/>
                    <a:pt x="5" y="94"/>
                    <a:pt x="5" y="95"/>
                  </a:cubicBezTo>
                  <a:cubicBezTo>
                    <a:pt x="5" y="99"/>
                    <a:pt x="5" y="99"/>
                    <a:pt x="5" y="99"/>
                  </a:cubicBezTo>
                  <a:cubicBezTo>
                    <a:pt x="6" y="99"/>
                    <a:pt x="6" y="101"/>
                    <a:pt x="6" y="102"/>
                  </a:cubicBezTo>
                  <a:cubicBezTo>
                    <a:pt x="6" y="102"/>
                    <a:pt x="6" y="102"/>
                    <a:pt x="6" y="102"/>
                  </a:cubicBezTo>
                  <a:cubicBezTo>
                    <a:pt x="6" y="102"/>
                    <a:pt x="6" y="102"/>
                    <a:pt x="6" y="102"/>
                  </a:cubicBezTo>
                  <a:cubicBezTo>
                    <a:pt x="6" y="102"/>
                    <a:pt x="6" y="102"/>
                    <a:pt x="6" y="102"/>
                  </a:cubicBezTo>
                  <a:cubicBezTo>
                    <a:pt x="6" y="103"/>
                    <a:pt x="6" y="104"/>
                    <a:pt x="5" y="105"/>
                  </a:cubicBezTo>
                  <a:cubicBezTo>
                    <a:pt x="5" y="109"/>
                    <a:pt x="5" y="109"/>
                    <a:pt x="5" y="109"/>
                  </a:cubicBezTo>
                  <a:cubicBezTo>
                    <a:pt x="6" y="110"/>
                    <a:pt x="7" y="111"/>
                    <a:pt x="7" y="112"/>
                  </a:cubicBezTo>
                  <a:cubicBezTo>
                    <a:pt x="7" y="112"/>
                    <a:pt x="7" y="112"/>
                    <a:pt x="7" y="112"/>
                  </a:cubicBezTo>
                  <a:cubicBezTo>
                    <a:pt x="7" y="112"/>
                    <a:pt x="7" y="112"/>
                    <a:pt x="7" y="112"/>
                  </a:cubicBezTo>
                  <a:cubicBezTo>
                    <a:pt x="7" y="112"/>
                    <a:pt x="7" y="112"/>
                    <a:pt x="7" y="112"/>
                  </a:cubicBezTo>
                  <a:cubicBezTo>
                    <a:pt x="7" y="114"/>
                    <a:pt x="7" y="115"/>
                    <a:pt x="6" y="115"/>
                  </a:cubicBezTo>
                  <a:cubicBezTo>
                    <a:pt x="6" y="119"/>
                    <a:pt x="6" y="119"/>
                    <a:pt x="6" y="119"/>
                  </a:cubicBezTo>
                  <a:cubicBezTo>
                    <a:pt x="7" y="120"/>
                    <a:pt x="7" y="121"/>
                    <a:pt x="7" y="123"/>
                  </a:cubicBezTo>
                  <a:cubicBezTo>
                    <a:pt x="7" y="123"/>
                    <a:pt x="7" y="123"/>
                    <a:pt x="7" y="123"/>
                  </a:cubicBezTo>
                  <a:cubicBezTo>
                    <a:pt x="7" y="123"/>
                    <a:pt x="7" y="123"/>
                    <a:pt x="7" y="123"/>
                  </a:cubicBezTo>
                  <a:cubicBezTo>
                    <a:pt x="7" y="123"/>
                    <a:pt x="7" y="123"/>
                    <a:pt x="7" y="123"/>
                  </a:cubicBezTo>
                  <a:cubicBezTo>
                    <a:pt x="7" y="123"/>
                    <a:pt x="7" y="123"/>
                    <a:pt x="7" y="123"/>
                  </a:cubicBezTo>
                  <a:cubicBezTo>
                    <a:pt x="7" y="124"/>
                    <a:pt x="7" y="125"/>
                    <a:pt x="6" y="126"/>
                  </a:cubicBezTo>
                  <a:cubicBezTo>
                    <a:pt x="7" y="130"/>
                    <a:pt x="7" y="130"/>
                    <a:pt x="7" y="130"/>
                  </a:cubicBezTo>
                  <a:cubicBezTo>
                    <a:pt x="7" y="131"/>
                    <a:pt x="8" y="132"/>
                    <a:pt x="8" y="133"/>
                  </a:cubicBezTo>
                  <a:cubicBezTo>
                    <a:pt x="8" y="133"/>
                    <a:pt x="8" y="133"/>
                    <a:pt x="8" y="133"/>
                  </a:cubicBezTo>
                  <a:cubicBezTo>
                    <a:pt x="8" y="133"/>
                    <a:pt x="8" y="133"/>
                    <a:pt x="8" y="133"/>
                  </a:cubicBezTo>
                  <a:cubicBezTo>
                    <a:pt x="8" y="133"/>
                    <a:pt x="8" y="133"/>
                    <a:pt x="8" y="133"/>
                  </a:cubicBezTo>
                  <a:cubicBezTo>
                    <a:pt x="8" y="134"/>
                    <a:pt x="8" y="135"/>
                    <a:pt x="7" y="136"/>
                  </a:cubicBezTo>
                  <a:cubicBezTo>
                    <a:pt x="7" y="140"/>
                    <a:pt x="7" y="140"/>
                    <a:pt x="7" y="140"/>
                  </a:cubicBezTo>
                  <a:cubicBezTo>
                    <a:pt x="8" y="141"/>
                    <a:pt x="8" y="142"/>
                    <a:pt x="9" y="143"/>
                  </a:cubicBezTo>
                  <a:cubicBezTo>
                    <a:pt x="9" y="143"/>
                    <a:pt x="9" y="143"/>
                    <a:pt x="9" y="143"/>
                  </a:cubicBezTo>
                  <a:cubicBezTo>
                    <a:pt x="9" y="143"/>
                    <a:pt x="9" y="143"/>
                    <a:pt x="9" y="143"/>
                  </a:cubicBezTo>
                  <a:cubicBezTo>
                    <a:pt x="9" y="144"/>
                    <a:pt x="9" y="144"/>
                    <a:pt x="9" y="144"/>
                  </a:cubicBezTo>
                  <a:cubicBezTo>
                    <a:pt x="9" y="145"/>
                    <a:pt x="8" y="146"/>
                    <a:pt x="7" y="147"/>
                  </a:cubicBezTo>
                  <a:cubicBezTo>
                    <a:pt x="8" y="151"/>
                    <a:pt x="8" y="151"/>
                    <a:pt x="8" y="151"/>
                  </a:cubicBezTo>
                  <a:cubicBezTo>
                    <a:pt x="8" y="151"/>
                    <a:pt x="9" y="153"/>
                    <a:pt x="9" y="154"/>
                  </a:cubicBezTo>
                  <a:cubicBezTo>
                    <a:pt x="8" y="154"/>
                    <a:pt x="8" y="154"/>
                    <a:pt x="8" y="154"/>
                  </a:cubicBezTo>
                  <a:cubicBezTo>
                    <a:pt x="9" y="154"/>
                    <a:pt x="9" y="154"/>
                    <a:pt x="9" y="154"/>
                  </a:cubicBezTo>
                  <a:cubicBezTo>
                    <a:pt x="9" y="154"/>
                    <a:pt x="9" y="154"/>
                    <a:pt x="9" y="154"/>
                  </a:cubicBezTo>
                  <a:cubicBezTo>
                    <a:pt x="9" y="154"/>
                    <a:pt x="9" y="154"/>
                    <a:pt x="9" y="154"/>
                  </a:cubicBezTo>
                  <a:cubicBezTo>
                    <a:pt x="9" y="155"/>
                    <a:pt x="9" y="156"/>
                    <a:pt x="8" y="157"/>
                  </a:cubicBezTo>
                  <a:cubicBezTo>
                    <a:pt x="8" y="161"/>
                    <a:pt x="8" y="161"/>
                    <a:pt x="8" y="161"/>
                  </a:cubicBezTo>
                  <a:cubicBezTo>
                    <a:pt x="9" y="162"/>
                    <a:pt x="10" y="163"/>
                    <a:pt x="10" y="164"/>
                  </a:cubicBezTo>
                  <a:cubicBezTo>
                    <a:pt x="10" y="164"/>
                    <a:pt x="10" y="164"/>
                    <a:pt x="10" y="164"/>
                  </a:cubicBezTo>
                  <a:cubicBezTo>
                    <a:pt x="10" y="164"/>
                    <a:pt x="10" y="164"/>
                    <a:pt x="10" y="164"/>
                  </a:cubicBezTo>
                  <a:cubicBezTo>
                    <a:pt x="10" y="164"/>
                    <a:pt x="10" y="164"/>
                    <a:pt x="10" y="164"/>
                  </a:cubicBezTo>
                  <a:cubicBezTo>
                    <a:pt x="10" y="164"/>
                    <a:pt x="10" y="164"/>
                    <a:pt x="10" y="164"/>
                  </a:cubicBezTo>
                  <a:cubicBezTo>
                    <a:pt x="10" y="166"/>
                    <a:pt x="9" y="167"/>
                    <a:pt x="8" y="167"/>
                  </a:cubicBezTo>
                  <a:cubicBezTo>
                    <a:pt x="9" y="171"/>
                    <a:pt x="9" y="171"/>
                    <a:pt x="9" y="171"/>
                  </a:cubicBezTo>
                  <a:cubicBezTo>
                    <a:pt x="10" y="172"/>
                    <a:pt x="10" y="173"/>
                    <a:pt x="10" y="175"/>
                  </a:cubicBezTo>
                  <a:cubicBezTo>
                    <a:pt x="10" y="175"/>
                    <a:pt x="10" y="175"/>
                    <a:pt x="10" y="175"/>
                  </a:cubicBezTo>
                  <a:cubicBezTo>
                    <a:pt x="10" y="175"/>
                    <a:pt x="10" y="175"/>
                    <a:pt x="10" y="175"/>
                  </a:cubicBezTo>
                  <a:cubicBezTo>
                    <a:pt x="10" y="175"/>
                    <a:pt x="10" y="175"/>
                    <a:pt x="10" y="175"/>
                  </a:cubicBezTo>
                  <a:cubicBezTo>
                    <a:pt x="10" y="176"/>
                    <a:pt x="10" y="177"/>
                    <a:pt x="9" y="178"/>
                  </a:cubicBezTo>
                  <a:cubicBezTo>
                    <a:pt x="9" y="182"/>
                    <a:pt x="9" y="182"/>
                    <a:pt x="9" y="182"/>
                  </a:cubicBezTo>
                  <a:cubicBezTo>
                    <a:pt x="10" y="183"/>
                    <a:pt x="11" y="184"/>
                    <a:pt x="11" y="185"/>
                  </a:cubicBezTo>
                  <a:cubicBezTo>
                    <a:pt x="11" y="185"/>
                    <a:pt x="11" y="185"/>
                    <a:pt x="11" y="185"/>
                  </a:cubicBezTo>
                  <a:cubicBezTo>
                    <a:pt x="11" y="185"/>
                    <a:pt x="11" y="185"/>
                    <a:pt x="11" y="185"/>
                  </a:cubicBezTo>
                  <a:cubicBezTo>
                    <a:pt x="11" y="185"/>
                    <a:pt x="11" y="185"/>
                    <a:pt x="11" y="185"/>
                  </a:cubicBezTo>
                  <a:cubicBezTo>
                    <a:pt x="11" y="185"/>
                    <a:pt x="11" y="185"/>
                    <a:pt x="11" y="185"/>
                  </a:cubicBezTo>
                  <a:cubicBezTo>
                    <a:pt x="11" y="186"/>
                    <a:pt x="10" y="187"/>
                    <a:pt x="10" y="188"/>
                  </a:cubicBezTo>
                  <a:cubicBezTo>
                    <a:pt x="10" y="195"/>
                    <a:pt x="10" y="195"/>
                    <a:pt x="10" y="195"/>
                  </a:cubicBezTo>
                  <a:cubicBezTo>
                    <a:pt x="12" y="195"/>
                    <a:pt x="12" y="195"/>
                    <a:pt x="12" y="195"/>
                  </a:cubicBezTo>
                  <a:cubicBezTo>
                    <a:pt x="2" y="10"/>
                    <a:pt x="2" y="10"/>
                    <a:pt x="2" y="10"/>
                  </a:cubicBezTo>
                  <a:moveTo>
                    <a:pt x="111" y="2"/>
                  </a:moveTo>
                  <a:cubicBezTo>
                    <a:pt x="113" y="2"/>
                    <a:pt x="113" y="2"/>
                    <a:pt x="113" y="2"/>
                  </a:cubicBezTo>
                  <a:cubicBezTo>
                    <a:pt x="111" y="2"/>
                    <a:pt x="111" y="2"/>
                    <a:pt x="111" y="2"/>
                  </a:cubicBezTo>
                  <a:moveTo>
                    <a:pt x="113" y="0"/>
                  </a:moveTo>
                  <a:cubicBezTo>
                    <a:pt x="113" y="0"/>
                    <a:pt x="113" y="0"/>
                    <a:pt x="113" y="0"/>
                  </a:cubicBezTo>
                  <a:cubicBezTo>
                    <a:pt x="113" y="0"/>
                    <a:pt x="113" y="0"/>
                    <a:pt x="113" y="0"/>
                  </a:cubicBezTo>
                  <a:cubicBezTo>
                    <a:pt x="2" y="6"/>
                    <a:pt x="2" y="6"/>
                    <a:pt x="2" y="6"/>
                  </a:cubicBezTo>
                  <a:cubicBezTo>
                    <a:pt x="2" y="6"/>
                    <a:pt x="2" y="6"/>
                    <a:pt x="2" y="6"/>
                  </a:cubicBezTo>
                  <a:cubicBezTo>
                    <a:pt x="4" y="6"/>
                    <a:pt x="4" y="6"/>
                    <a:pt x="4" y="6"/>
                  </a:cubicBezTo>
                  <a:cubicBezTo>
                    <a:pt x="4" y="6"/>
                    <a:pt x="4" y="6"/>
                    <a:pt x="4" y="6"/>
                  </a:cubicBezTo>
                  <a:cubicBezTo>
                    <a:pt x="4" y="6"/>
                    <a:pt x="5" y="6"/>
                    <a:pt x="5" y="6"/>
                  </a:cubicBezTo>
                  <a:cubicBezTo>
                    <a:pt x="6" y="7"/>
                    <a:pt x="6" y="7"/>
                    <a:pt x="6" y="8"/>
                  </a:cubicBezTo>
                  <a:cubicBezTo>
                    <a:pt x="6" y="10"/>
                    <a:pt x="6" y="10"/>
                    <a:pt x="6" y="10"/>
                  </a:cubicBezTo>
                  <a:cubicBezTo>
                    <a:pt x="112" y="4"/>
                    <a:pt x="112" y="4"/>
                    <a:pt x="112" y="4"/>
                  </a:cubicBezTo>
                  <a:cubicBezTo>
                    <a:pt x="121" y="190"/>
                    <a:pt x="121" y="190"/>
                    <a:pt x="121" y="190"/>
                  </a:cubicBezTo>
                  <a:cubicBezTo>
                    <a:pt x="16" y="195"/>
                    <a:pt x="16" y="195"/>
                    <a:pt x="16" y="195"/>
                  </a:cubicBezTo>
                  <a:cubicBezTo>
                    <a:pt x="16" y="197"/>
                    <a:pt x="16" y="197"/>
                    <a:pt x="16" y="197"/>
                  </a:cubicBezTo>
                  <a:cubicBezTo>
                    <a:pt x="16" y="197"/>
                    <a:pt x="15" y="198"/>
                    <a:pt x="15" y="198"/>
                  </a:cubicBezTo>
                  <a:cubicBezTo>
                    <a:pt x="15" y="199"/>
                    <a:pt x="14" y="199"/>
                    <a:pt x="14" y="199"/>
                  </a:cubicBezTo>
                  <a:cubicBezTo>
                    <a:pt x="12" y="199"/>
                    <a:pt x="12" y="199"/>
                    <a:pt x="12" y="199"/>
                  </a:cubicBezTo>
                  <a:cubicBezTo>
                    <a:pt x="12" y="199"/>
                    <a:pt x="12" y="199"/>
                    <a:pt x="12" y="199"/>
                  </a:cubicBezTo>
                  <a:cubicBezTo>
                    <a:pt x="12" y="199"/>
                    <a:pt x="12" y="199"/>
                    <a:pt x="12" y="199"/>
                  </a:cubicBezTo>
                  <a:cubicBezTo>
                    <a:pt x="123" y="193"/>
                    <a:pt x="123" y="193"/>
                    <a:pt x="123" y="193"/>
                  </a:cubicBezTo>
                  <a:cubicBezTo>
                    <a:pt x="124" y="193"/>
                    <a:pt x="124" y="193"/>
                    <a:pt x="125" y="193"/>
                  </a:cubicBezTo>
                  <a:cubicBezTo>
                    <a:pt x="125" y="192"/>
                    <a:pt x="125" y="192"/>
                    <a:pt x="125" y="191"/>
                  </a:cubicBezTo>
                  <a:cubicBezTo>
                    <a:pt x="115" y="2"/>
                    <a:pt x="115" y="2"/>
                    <a:pt x="115" y="2"/>
                  </a:cubicBezTo>
                  <a:cubicBezTo>
                    <a:pt x="115" y="1"/>
                    <a:pt x="115" y="0"/>
                    <a:pt x="113"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1" name="Freeform 118"/>
            <p:cNvSpPr>
              <a:spLocks noEditPoints="1"/>
            </p:cNvSpPr>
            <p:nvPr/>
          </p:nvSpPr>
          <p:spPr bwMode="auto">
            <a:xfrm>
              <a:off x="9069388" y="4198938"/>
              <a:ext cx="95250" cy="544513"/>
            </a:xfrm>
            <a:custGeom>
              <a:avLst/>
              <a:gdLst>
                <a:gd name="T0" fmla="*/ 11 w 34"/>
                <a:gd name="T1" fmla="*/ 173 h 194"/>
                <a:gd name="T2" fmla="*/ 12 w 34"/>
                <a:gd name="T3" fmla="*/ 177 h 194"/>
                <a:gd name="T4" fmla="*/ 10 w 34"/>
                <a:gd name="T5" fmla="*/ 170 h 194"/>
                <a:gd name="T6" fmla="*/ 9 w 34"/>
                <a:gd name="T7" fmla="*/ 162 h 194"/>
                <a:gd name="T8" fmla="*/ 10 w 34"/>
                <a:gd name="T9" fmla="*/ 166 h 194"/>
                <a:gd name="T10" fmla="*/ 12 w 34"/>
                <a:gd name="T11" fmla="*/ 161 h 194"/>
                <a:gd name="T12" fmla="*/ 8 w 34"/>
                <a:gd name="T13" fmla="*/ 151 h 194"/>
                <a:gd name="T14" fmla="*/ 10 w 34"/>
                <a:gd name="T15" fmla="*/ 155 h 194"/>
                <a:gd name="T16" fmla="*/ 12 w 34"/>
                <a:gd name="T17" fmla="*/ 151 h 194"/>
                <a:gd name="T18" fmla="*/ 7 w 34"/>
                <a:gd name="T19" fmla="*/ 138 h 194"/>
                <a:gd name="T20" fmla="*/ 9 w 34"/>
                <a:gd name="T21" fmla="*/ 144 h 194"/>
                <a:gd name="T22" fmla="*/ 11 w 34"/>
                <a:gd name="T23" fmla="*/ 147 h 194"/>
                <a:gd name="T24" fmla="*/ 7 w 34"/>
                <a:gd name="T25" fmla="*/ 138 h 194"/>
                <a:gd name="T26" fmla="*/ 9 w 34"/>
                <a:gd name="T27" fmla="*/ 131 h 194"/>
                <a:gd name="T28" fmla="*/ 10 w 34"/>
                <a:gd name="T29" fmla="*/ 135 h 194"/>
                <a:gd name="T30" fmla="*/ 7 w 34"/>
                <a:gd name="T31" fmla="*/ 129 h 194"/>
                <a:gd name="T32" fmla="*/ 7 w 34"/>
                <a:gd name="T33" fmla="*/ 120 h 194"/>
                <a:gd name="T34" fmla="*/ 8 w 34"/>
                <a:gd name="T35" fmla="*/ 124 h 194"/>
                <a:gd name="T36" fmla="*/ 10 w 34"/>
                <a:gd name="T37" fmla="*/ 120 h 194"/>
                <a:gd name="T38" fmla="*/ 5 w 34"/>
                <a:gd name="T39" fmla="*/ 110 h 194"/>
                <a:gd name="T40" fmla="*/ 7 w 34"/>
                <a:gd name="T41" fmla="*/ 113 h 194"/>
                <a:gd name="T42" fmla="*/ 9 w 34"/>
                <a:gd name="T43" fmla="*/ 110 h 194"/>
                <a:gd name="T44" fmla="*/ 5 w 34"/>
                <a:gd name="T45" fmla="*/ 97 h 194"/>
                <a:gd name="T46" fmla="*/ 7 w 34"/>
                <a:gd name="T47" fmla="*/ 103 h 194"/>
                <a:gd name="T48" fmla="*/ 9 w 34"/>
                <a:gd name="T49" fmla="*/ 105 h 194"/>
                <a:gd name="T50" fmla="*/ 5 w 34"/>
                <a:gd name="T51" fmla="*/ 97 h 194"/>
                <a:gd name="T52" fmla="*/ 6 w 34"/>
                <a:gd name="T53" fmla="*/ 90 h 194"/>
                <a:gd name="T54" fmla="*/ 7 w 34"/>
                <a:gd name="T55" fmla="*/ 94 h 194"/>
                <a:gd name="T56" fmla="*/ 5 w 34"/>
                <a:gd name="T57" fmla="*/ 87 h 194"/>
                <a:gd name="T58" fmla="*/ 5 w 34"/>
                <a:gd name="T59" fmla="*/ 79 h 194"/>
                <a:gd name="T60" fmla="*/ 6 w 34"/>
                <a:gd name="T61" fmla="*/ 83 h 194"/>
                <a:gd name="T62" fmla="*/ 7 w 34"/>
                <a:gd name="T63" fmla="*/ 78 h 194"/>
                <a:gd name="T64" fmla="*/ 3 w 34"/>
                <a:gd name="T65" fmla="*/ 68 h 194"/>
                <a:gd name="T66" fmla="*/ 5 w 34"/>
                <a:gd name="T67" fmla="*/ 72 h 194"/>
                <a:gd name="T68" fmla="*/ 7 w 34"/>
                <a:gd name="T69" fmla="*/ 68 h 194"/>
                <a:gd name="T70" fmla="*/ 3 w 34"/>
                <a:gd name="T71" fmla="*/ 55 h 194"/>
                <a:gd name="T72" fmla="*/ 5 w 34"/>
                <a:gd name="T73" fmla="*/ 61 h 194"/>
                <a:gd name="T74" fmla="*/ 7 w 34"/>
                <a:gd name="T75" fmla="*/ 64 h 194"/>
                <a:gd name="T76" fmla="*/ 3 w 34"/>
                <a:gd name="T77" fmla="*/ 55 h 194"/>
                <a:gd name="T78" fmla="*/ 4 w 34"/>
                <a:gd name="T79" fmla="*/ 48 h 194"/>
                <a:gd name="T80" fmla="*/ 5 w 34"/>
                <a:gd name="T81" fmla="*/ 52 h 194"/>
                <a:gd name="T82" fmla="*/ 3 w 34"/>
                <a:gd name="T83" fmla="*/ 46 h 194"/>
                <a:gd name="T84" fmla="*/ 2 w 34"/>
                <a:gd name="T85" fmla="*/ 37 h 194"/>
                <a:gd name="T86" fmla="*/ 4 w 34"/>
                <a:gd name="T87" fmla="*/ 41 h 194"/>
                <a:gd name="T88" fmla="*/ 5 w 34"/>
                <a:gd name="T89" fmla="*/ 37 h 194"/>
                <a:gd name="T90" fmla="*/ 1 w 34"/>
                <a:gd name="T91" fmla="*/ 27 h 194"/>
                <a:gd name="T92" fmla="*/ 3 w 34"/>
                <a:gd name="T93" fmla="*/ 30 h 194"/>
                <a:gd name="T94" fmla="*/ 5 w 34"/>
                <a:gd name="T95" fmla="*/ 27 h 194"/>
                <a:gd name="T96" fmla="*/ 1 w 34"/>
                <a:gd name="T97" fmla="*/ 14 h 194"/>
                <a:gd name="T98" fmla="*/ 3 w 34"/>
                <a:gd name="T99" fmla="*/ 20 h 194"/>
                <a:gd name="T100" fmla="*/ 5 w 34"/>
                <a:gd name="T101" fmla="*/ 22 h 194"/>
                <a:gd name="T102" fmla="*/ 1 w 34"/>
                <a:gd name="T103" fmla="*/ 14 h 194"/>
                <a:gd name="T104" fmla="*/ 2 w 34"/>
                <a:gd name="T105" fmla="*/ 1 h 194"/>
                <a:gd name="T106" fmla="*/ 0 w 34"/>
                <a:gd name="T107" fmla="*/ 6 h 194"/>
                <a:gd name="T108" fmla="*/ 2 w 34"/>
                <a:gd name="T109" fmla="*/ 10 h 194"/>
                <a:gd name="T110" fmla="*/ 4 w 34"/>
                <a:gd name="T111" fmla="*/ 5 h 194"/>
                <a:gd name="T112" fmla="*/ 28 w 34"/>
                <a:gd name="T113" fmla="*/ 189 h 194"/>
                <a:gd name="T114" fmla="*/ 10 w 34"/>
                <a:gd name="T115" fmla="*/ 181 h 194"/>
                <a:gd name="T116" fmla="*/ 12 w 34"/>
                <a:gd name="T117" fmla="*/ 194 h 194"/>
                <a:gd name="T118" fmla="*/ 33 w 34"/>
                <a:gd name="T119" fmla="*/ 192 h 194"/>
                <a:gd name="T120" fmla="*/ 24 w 34"/>
                <a:gd name="T121" fmla="*/ 2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4" h="194">
                  <a:moveTo>
                    <a:pt x="9" y="170"/>
                  </a:moveTo>
                  <a:cubicBezTo>
                    <a:pt x="9" y="172"/>
                    <a:pt x="9" y="172"/>
                    <a:pt x="9" y="172"/>
                  </a:cubicBezTo>
                  <a:cubicBezTo>
                    <a:pt x="9" y="172"/>
                    <a:pt x="9" y="172"/>
                    <a:pt x="9" y="172"/>
                  </a:cubicBezTo>
                  <a:cubicBezTo>
                    <a:pt x="10" y="172"/>
                    <a:pt x="10" y="172"/>
                    <a:pt x="11" y="173"/>
                  </a:cubicBezTo>
                  <a:cubicBezTo>
                    <a:pt x="11" y="173"/>
                    <a:pt x="12" y="175"/>
                    <a:pt x="11" y="175"/>
                  </a:cubicBezTo>
                  <a:cubicBezTo>
                    <a:pt x="11" y="176"/>
                    <a:pt x="11" y="176"/>
                    <a:pt x="11" y="176"/>
                  </a:cubicBezTo>
                  <a:cubicBezTo>
                    <a:pt x="11" y="176"/>
                    <a:pt x="11" y="176"/>
                    <a:pt x="11" y="176"/>
                  </a:cubicBezTo>
                  <a:cubicBezTo>
                    <a:pt x="11" y="176"/>
                    <a:pt x="11" y="177"/>
                    <a:pt x="12" y="177"/>
                  </a:cubicBezTo>
                  <a:cubicBezTo>
                    <a:pt x="12" y="177"/>
                    <a:pt x="12" y="178"/>
                    <a:pt x="13" y="178"/>
                  </a:cubicBezTo>
                  <a:cubicBezTo>
                    <a:pt x="13" y="172"/>
                    <a:pt x="13" y="172"/>
                    <a:pt x="13" y="172"/>
                  </a:cubicBezTo>
                  <a:cubicBezTo>
                    <a:pt x="13" y="172"/>
                    <a:pt x="12" y="172"/>
                    <a:pt x="12" y="172"/>
                  </a:cubicBezTo>
                  <a:cubicBezTo>
                    <a:pt x="12" y="171"/>
                    <a:pt x="11" y="171"/>
                    <a:pt x="10" y="170"/>
                  </a:cubicBezTo>
                  <a:cubicBezTo>
                    <a:pt x="9" y="170"/>
                    <a:pt x="9" y="170"/>
                    <a:pt x="9" y="170"/>
                  </a:cubicBezTo>
                  <a:moveTo>
                    <a:pt x="8" y="159"/>
                  </a:moveTo>
                  <a:cubicBezTo>
                    <a:pt x="8" y="162"/>
                    <a:pt x="8" y="162"/>
                    <a:pt x="8" y="162"/>
                  </a:cubicBezTo>
                  <a:cubicBezTo>
                    <a:pt x="8" y="162"/>
                    <a:pt x="9" y="162"/>
                    <a:pt x="9" y="162"/>
                  </a:cubicBezTo>
                  <a:cubicBezTo>
                    <a:pt x="9" y="162"/>
                    <a:pt x="10" y="162"/>
                    <a:pt x="10" y="162"/>
                  </a:cubicBezTo>
                  <a:cubicBezTo>
                    <a:pt x="11" y="163"/>
                    <a:pt x="11" y="164"/>
                    <a:pt x="10" y="165"/>
                  </a:cubicBezTo>
                  <a:cubicBezTo>
                    <a:pt x="10" y="165"/>
                    <a:pt x="10" y="165"/>
                    <a:pt x="10" y="165"/>
                  </a:cubicBezTo>
                  <a:cubicBezTo>
                    <a:pt x="10" y="166"/>
                    <a:pt x="10" y="166"/>
                    <a:pt x="10" y="166"/>
                  </a:cubicBezTo>
                  <a:cubicBezTo>
                    <a:pt x="10" y="166"/>
                    <a:pt x="11" y="166"/>
                    <a:pt x="11" y="167"/>
                  </a:cubicBezTo>
                  <a:cubicBezTo>
                    <a:pt x="12" y="167"/>
                    <a:pt x="12" y="167"/>
                    <a:pt x="12" y="167"/>
                  </a:cubicBezTo>
                  <a:cubicBezTo>
                    <a:pt x="12" y="161"/>
                    <a:pt x="12" y="161"/>
                    <a:pt x="12" y="161"/>
                  </a:cubicBezTo>
                  <a:cubicBezTo>
                    <a:pt x="12" y="161"/>
                    <a:pt x="12" y="161"/>
                    <a:pt x="12" y="161"/>
                  </a:cubicBezTo>
                  <a:cubicBezTo>
                    <a:pt x="11" y="161"/>
                    <a:pt x="10" y="161"/>
                    <a:pt x="9" y="160"/>
                  </a:cubicBezTo>
                  <a:cubicBezTo>
                    <a:pt x="9" y="160"/>
                    <a:pt x="8" y="160"/>
                    <a:pt x="8" y="159"/>
                  </a:cubicBezTo>
                  <a:moveTo>
                    <a:pt x="7" y="149"/>
                  </a:moveTo>
                  <a:cubicBezTo>
                    <a:pt x="8" y="151"/>
                    <a:pt x="8" y="151"/>
                    <a:pt x="8" y="151"/>
                  </a:cubicBezTo>
                  <a:cubicBezTo>
                    <a:pt x="8" y="151"/>
                    <a:pt x="8" y="151"/>
                    <a:pt x="8" y="151"/>
                  </a:cubicBezTo>
                  <a:cubicBezTo>
                    <a:pt x="9" y="151"/>
                    <a:pt x="9" y="152"/>
                    <a:pt x="10" y="152"/>
                  </a:cubicBezTo>
                  <a:cubicBezTo>
                    <a:pt x="10" y="153"/>
                    <a:pt x="10" y="154"/>
                    <a:pt x="10" y="155"/>
                  </a:cubicBezTo>
                  <a:cubicBezTo>
                    <a:pt x="10" y="155"/>
                    <a:pt x="10" y="155"/>
                    <a:pt x="10" y="155"/>
                  </a:cubicBezTo>
                  <a:cubicBezTo>
                    <a:pt x="10" y="155"/>
                    <a:pt x="10" y="155"/>
                    <a:pt x="10" y="155"/>
                  </a:cubicBezTo>
                  <a:cubicBezTo>
                    <a:pt x="10" y="156"/>
                    <a:pt x="10" y="156"/>
                    <a:pt x="11" y="156"/>
                  </a:cubicBezTo>
                  <a:cubicBezTo>
                    <a:pt x="11" y="157"/>
                    <a:pt x="11" y="157"/>
                    <a:pt x="12" y="157"/>
                  </a:cubicBezTo>
                  <a:cubicBezTo>
                    <a:pt x="12" y="151"/>
                    <a:pt x="12" y="151"/>
                    <a:pt x="12" y="151"/>
                  </a:cubicBezTo>
                  <a:cubicBezTo>
                    <a:pt x="11" y="151"/>
                    <a:pt x="11" y="151"/>
                    <a:pt x="11" y="151"/>
                  </a:cubicBezTo>
                  <a:cubicBezTo>
                    <a:pt x="10" y="151"/>
                    <a:pt x="10" y="150"/>
                    <a:pt x="9" y="150"/>
                  </a:cubicBezTo>
                  <a:cubicBezTo>
                    <a:pt x="8" y="149"/>
                    <a:pt x="8" y="149"/>
                    <a:pt x="7" y="149"/>
                  </a:cubicBezTo>
                  <a:moveTo>
                    <a:pt x="7" y="138"/>
                  </a:moveTo>
                  <a:cubicBezTo>
                    <a:pt x="7" y="141"/>
                    <a:pt x="7" y="141"/>
                    <a:pt x="7" y="141"/>
                  </a:cubicBezTo>
                  <a:cubicBezTo>
                    <a:pt x="7" y="141"/>
                    <a:pt x="7" y="141"/>
                    <a:pt x="8" y="141"/>
                  </a:cubicBezTo>
                  <a:cubicBezTo>
                    <a:pt x="8" y="141"/>
                    <a:pt x="9" y="141"/>
                    <a:pt x="9" y="141"/>
                  </a:cubicBezTo>
                  <a:cubicBezTo>
                    <a:pt x="10" y="142"/>
                    <a:pt x="10" y="143"/>
                    <a:pt x="9" y="144"/>
                  </a:cubicBezTo>
                  <a:cubicBezTo>
                    <a:pt x="9" y="145"/>
                    <a:pt x="9" y="145"/>
                    <a:pt x="9" y="145"/>
                  </a:cubicBezTo>
                  <a:cubicBezTo>
                    <a:pt x="9" y="145"/>
                    <a:pt x="9" y="145"/>
                    <a:pt x="9" y="145"/>
                  </a:cubicBezTo>
                  <a:cubicBezTo>
                    <a:pt x="9" y="145"/>
                    <a:pt x="10" y="146"/>
                    <a:pt x="10" y="146"/>
                  </a:cubicBezTo>
                  <a:cubicBezTo>
                    <a:pt x="10" y="146"/>
                    <a:pt x="11" y="146"/>
                    <a:pt x="11" y="147"/>
                  </a:cubicBezTo>
                  <a:cubicBezTo>
                    <a:pt x="11" y="141"/>
                    <a:pt x="11" y="141"/>
                    <a:pt x="11" y="141"/>
                  </a:cubicBezTo>
                  <a:cubicBezTo>
                    <a:pt x="11" y="141"/>
                    <a:pt x="11" y="141"/>
                    <a:pt x="11" y="141"/>
                  </a:cubicBezTo>
                  <a:cubicBezTo>
                    <a:pt x="10" y="140"/>
                    <a:pt x="9" y="140"/>
                    <a:pt x="8" y="139"/>
                  </a:cubicBezTo>
                  <a:cubicBezTo>
                    <a:pt x="8" y="139"/>
                    <a:pt x="7" y="139"/>
                    <a:pt x="7" y="138"/>
                  </a:cubicBezTo>
                  <a:moveTo>
                    <a:pt x="6" y="128"/>
                  </a:moveTo>
                  <a:cubicBezTo>
                    <a:pt x="7" y="131"/>
                    <a:pt x="7" y="131"/>
                    <a:pt x="7" y="131"/>
                  </a:cubicBezTo>
                  <a:cubicBezTo>
                    <a:pt x="7" y="131"/>
                    <a:pt x="7" y="131"/>
                    <a:pt x="7" y="131"/>
                  </a:cubicBezTo>
                  <a:cubicBezTo>
                    <a:pt x="8" y="131"/>
                    <a:pt x="8" y="131"/>
                    <a:pt x="9" y="131"/>
                  </a:cubicBezTo>
                  <a:cubicBezTo>
                    <a:pt x="9" y="132"/>
                    <a:pt x="9" y="133"/>
                    <a:pt x="9" y="134"/>
                  </a:cubicBezTo>
                  <a:cubicBezTo>
                    <a:pt x="8" y="134"/>
                    <a:pt x="8" y="134"/>
                    <a:pt x="8" y="134"/>
                  </a:cubicBezTo>
                  <a:cubicBezTo>
                    <a:pt x="9" y="135"/>
                    <a:pt x="9" y="135"/>
                    <a:pt x="9" y="135"/>
                  </a:cubicBezTo>
                  <a:cubicBezTo>
                    <a:pt x="9" y="135"/>
                    <a:pt x="9" y="135"/>
                    <a:pt x="10" y="135"/>
                  </a:cubicBezTo>
                  <a:cubicBezTo>
                    <a:pt x="10" y="136"/>
                    <a:pt x="10" y="136"/>
                    <a:pt x="11" y="136"/>
                  </a:cubicBezTo>
                  <a:cubicBezTo>
                    <a:pt x="11" y="130"/>
                    <a:pt x="11" y="130"/>
                    <a:pt x="11" y="130"/>
                  </a:cubicBezTo>
                  <a:cubicBezTo>
                    <a:pt x="10" y="130"/>
                    <a:pt x="10" y="130"/>
                    <a:pt x="10" y="130"/>
                  </a:cubicBezTo>
                  <a:cubicBezTo>
                    <a:pt x="9" y="130"/>
                    <a:pt x="8" y="129"/>
                    <a:pt x="7" y="129"/>
                  </a:cubicBezTo>
                  <a:cubicBezTo>
                    <a:pt x="7" y="129"/>
                    <a:pt x="7" y="128"/>
                    <a:pt x="6" y="128"/>
                  </a:cubicBezTo>
                  <a:moveTo>
                    <a:pt x="6" y="118"/>
                  </a:moveTo>
                  <a:cubicBezTo>
                    <a:pt x="6" y="120"/>
                    <a:pt x="6" y="120"/>
                    <a:pt x="6" y="120"/>
                  </a:cubicBezTo>
                  <a:cubicBezTo>
                    <a:pt x="6" y="120"/>
                    <a:pt x="6" y="120"/>
                    <a:pt x="7" y="120"/>
                  </a:cubicBezTo>
                  <a:cubicBezTo>
                    <a:pt x="7" y="120"/>
                    <a:pt x="8" y="120"/>
                    <a:pt x="8" y="121"/>
                  </a:cubicBezTo>
                  <a:cubicBezTo>
                    <a:pt x="9" y="121"/>
                    <a:pt x="9" y="123"/>
                    <a:pt x="8" y="124"/>
                  </a:cubicBezTo>
                  <a:cubicBezTo>
                    <a:pt x="8" y="124"/>
                    <a:pt x="8" y="124"/>
                    <a:pt x="8" y="124"/>
                  </a:cubicBezTo>
                  <a:cubicBezTo>
                    <a:pt x="8" y="124"/>
                    <a:pt x="8" y="124"/>
                    <a:pt x="8" y="124"/>
                  </a:cubicBezTo>
                  <a:cubicBezTo>
                    <a:pt x="8" y="124"/>
                    <a:pt x="9" y="125"/>
                    <a:pt x="9" y="125"/>
                  </a:cubicBezTo>
                  <a:cubicBezTo>
                    <a:pt x="9" y="125"/>
                    <a:pt x="10" y="126"/>
                    <a:pt x="10" y="126"/>
                  </a:cubicBezTo>
                  <a:cubicBezTo>
                    <a:pt x="10" y="120"/>
                    <a:pt x="10" y="120"/>
                    <a:pt x="10" y="120"/>
                  </a:cubicBezTo>
                  <a:cubicBezTo>
                    <a:pt x="10" y="120"/>
                    <a:pt x="10" y="120"/>
                    <a:pt x="10" y="120"/>
                  </a:cubicBezTo>
                  <a:cubicBezTo>
                    <a:pt x="9" y="120"/>
                    <a:pt x="8" y="119"/>
                    <a:pt x="7" y="118"/>
                  </a:cubicBezTo>
                  <a:cubicBezTo>
                    <a:pt x="7" y="118"/>
                    <a:pt x="6" y="118"/>
                    <a:pt x="6" y="118"/>
                  </a:cubicBezTo>
                  <a:moveTo>
                    <a:pt x="5" y="107"/>
                  </a:moveTo>
                  <a:cubicBezTo>
                    <a:pt x="5" y="110"/>
                    <a:pt x="5" y="110"/>
                    <a:pt x="5" y="110"/>
                  </a:cubicBezTo>
                  <a:cubicBezTo>
                    <a:pt x="6" y="110"/>
                    <a:pt x="6" y="110"/>
                    <a:pt x="6" y="110"/>
                  </a:cubicBezTo>
                  <a:cubicBezTo>
                    <a:pt x="7" y="110"/>
                    <a:pt x="7" y="110"/>
                    <a:pt x="7" y="110"/>
                  </a:cubicBezTo>
                  <a:cubicBezTo>
                    <a:pt x="8" y="111"/>
                    <a:pt x="8" y="112"/>
                    <a:pt x="8" y="113"/>
                  </a:cubicBezTo>
                  <a:cubicBezTo>
                    <a:pt x="7" y="113"/>
                    <a:pt x="7" y="113"/>
                    <a:pt x="7" y="113"/>
                  </a:cubicBezTo>
                  <a:cubicBezTo>
                    <a:pt x="8" y="114"/>
                    <a:pt x="8" y="114"/>
                    <a:pt x="8" y="114"/>
                  </a:cubicBezTo>
                  <a:cubicBezTo>
                    <a:pt x="8" y="114"/>
                    <a:pt x="8" y="114"/>
                    <a:pt x="8" y="115"/>
                  </a:cubicBezTo>
                  <a:cubicBezTo>
                    <a:pt x="9" y="115"/>
                    <a:pt x="9" y="115"/>
                    <a:pt x="10" y="116"/>
                  </a:cubicBezTo>
                  <a:cubicBezTo>
                    <a:pt x="9" y="110"/>
                    <a:pt x="9" y="110"/>
                    <a:pt x="9" y="110"/>
                  </a:cubicBezTo>
                  <a:cubicBezTo>
                    <a:pt x="9" y="110"/>
                    <a:pt x="9" y="109"/>
                    <a:pt x="9" y="109"/>
                  </a:cubicBezTo>
                  <a:cubicBezTo>
                    <a:pt x="8" y="109"/>
                    <a:pt x="7" y="109"/>
                    <a:pt x="6" y="108"/>
                  </a:cubicBezTo>
                  <a:cubicBezTo>
                    <a:pt x="6" y="108"/>
                    <a:pt x="6" y="108"/>
                    <a:pt x="5" y="107"/>
                  </a:cubicBezTo>
                  <a:moveTo>
                    <a:pt x="5" y="97"/>
                  </a:moveTo>
                  <a:cubicBezTo>
                    <a:pt x="5" y="100"/>
                    <a:pt x="5" y="100"/>
                    <a:pt x="5" y="100"/>
                  </a:cubicBezTo>
                  <a:cubicBezTo>
                    <a:pt x="5" y="99"/>
                    <a:pt x="5" y="99"/>
                    <a:pt x="6" y="99"/>
                  </a:cubicBezTo>
                  <a:cubicBezTo>
                    <a:pt x="6" y="99"/>
                    <a:pt x="7" y="100"/>
                    <a:pt x="7" y="100"/>
                  </a:cubicBezTo>
                  <a:cubicBezTo>
                    <a:pt x="8" y="101"/>
                    <a:pt x="8" y="102"/>
                    <a:pt x="7" y="103"/>
                  </a:cubicBezTo>
                  <a:cubicBezTo>
                    <a:pt x="7" y="103"/>
                    <a:pt x="7" y="103"/>
                    <a:pt x="7" y="103"/>
                  </a:cubicBezTo>
                  <a:cubicBezTo>
                    <a:pt x="7" y="103"/>
                    <a:pt x="7" y="103"/>
                    <a:pt x="7" y="103"/>
                  </a:cubicBezTo>
                  <a:cubicBezTo>
                    <a:pt x="7" y="104"/>
                    <a:pt x="8" y="104"/>
                    <a:pt x="8" y="104"/>
                  </a:cubicBezTo>
                  <a:cubicBezTo>
                    <a:pt x="8" y="105"/>
                    <a:pt x="9" y="105"/>
                    <a:pt x="9" y="105"/>
                  </a:cubicBezTo>
                  <a:cubicBezTo>
                    <a:pt x="9" y="99"/>
                    <a:pt x="9" y="99"/>
                    <a:pt x="9" y="99"/>
                  </a:cubicBezTo>
                  <a:cubicBezTo>
                    <a:pt x="9" y="99"/>
                    <a:pt x="9" y="99"/>
                    <a:pt x="9" y="99"/>
                  </a:cubicBezTo>
                  <a:cubicBezTo>
                    <a:pt x="8" y="99"/>
                    <a:pt x="7" y="98"/>
                    <a:pt x="6" y="98"/>
                  </a:cubicBezTo>
                  <a:cubicBezTo>
                    <a:pt x="6" y="97"/>
                    <a:pt x="5" y="97"/>
                    <a:pt x="5" y="97"/>
                  </a:cubicBezTo>
                  <a:moveTo>
                    <a:pt x="4" y="87"/>
                  </a:moveTo>
                  <a:cubicBezTo>
                    <a:pt x="4" y="89"/>
                    <a:pt x="4" y="89"/>
                    <a:pt x="4" y="89"/>
                  </a:cubicBezTo>
                  <a:cubicBezTo>
                    <a:pt x="5" y="89"/>
                    <a:pt x="5" y="89"/>
                    <a:pt x="5" y="89"/>
                  </a:cubicBezTo>
                  <a:cubicBezTo>
                    <a:pt x="6" y="89"/>
                    <a:pt x="6" y="89"/>
                    <a:pt x="6" y="90"/>
                  </a:cubicBezTo>
                  <a:cubicBezTo>
                    <a:pt x="7" y="90"/>
                    <a:pt x="7" y="92"/>
                    <a:pt x="7" y="92"/>
                  </a:cubicBezTo>
                  <a:cubicBezTo>
                    <a:pt x="6" y="93"/>
                    <a:pt x="6" y="93"/>
                    <a:pt x="6" y="93"/>
                  </a:cubicBezTo>
                  <a:cubicBezTo>
                    <a:pt x="7" y="93"/>
                    <a:pt x="7" y="93"/>
                    <a:pt x="7" y="93"/>
                  </a:cubicBezTo>
                  <a:cubicBezTo>
                    <a:pt x="7" y="93"/>
                    <a:pt x="7" y="94"/>
                    <a:pt x="7" y="94"/>
                  </a:cubicBezTo>
                  <a:cubicBezTo>
                    <a:pt x="8" y="94"/>
                    <a:pt x="8" y="94"/>
                    <a:pt x="9" y="95"/>
                  </a:cubicBezTo>
                  <a:cubicBezTo>
                    <a:pt x="8" y="89"/>
                    <a:pt x="8" y="89"/>
                    <a:pt x="8" y="89"/>
                  </a:cubicBezTo>
                  <a:cubicBezTo>
                    <a:pt x="8" y="89"/>
                    <a:pt x="8" y="89"/>
                    <a:pt x="8" y="89"/>
                  </a:cubicBezTo>
                  <a:cubicBezTo>
                    <a:pt x="7" y="88"/>
                    <a:pt x="6" y="88"/>
                    <a:pt x="5" y="87"/>
                  </a:cubicBezTo>
                  <a:cubicBezTo>
                    <a:pt x="5" y="87"/>
                    <a:pt x="5" y="87"/>
                    <a:pt x="4" y="87"/>
                  </a:cubicBezTo>
                  <a:moveTo>
                    <a:pt x="4" y="76"/>
                  </a:moveTo>
                  <a:cubicBezTo>
                    <a:pt x="4" y="79"/>
                    <a:pt x="4" y="79"/>
                    <a:pt x="4" y="79"/>
                  </a:cubicBezTo>
                  <a:cubicBezTo>
                    <a:pt x="4" y="79"/>
                    <a:pt x="4" y="79"/>
                    <a:pt x="5" y="79"/>
                  </a:cubicBezTo>
                  <a:cubicBezTo>
                    <a:pt x="5" y="79"/>
                    <a:pt x="6" y="79"/>
                    <a:pt x="6" y="79"/>
                  </a:cubicBezTo>
                  <a:cubicBezTo>
                    <a:pt x="7" y="80"/>
                    <a:pt x="7" y="81"/>
                    <a:pt x="6" y="82"/>
                  </a:cubicBezTo>
                  <a:cubicBezTo>
                    <a:pt x="6" y="82"/>
                    <a:pt x="6" y="82"/>
                    <a:pt x="6" y="82"/>
                  </a:cubicBezTo>
                  <a:cubicBezTo>
                    <a:pt x="6" y="83"/>
                    <a:pt x="6" y="83"/>
                    <a:pt x="6" y="83"/>
                  </a:cubicBezTo>
                  <a:cubicBezTo>
                    <a:pt x="6" y="83"/>
                    <a:pt x="6" y="83"/>
                    <a:pt x="7" y="84"/>
                  </a:cubicBezTo>
                  <a:cubicBezTo>
                    <a:pt x="7" y="84"/>
                    <a:pt x="8" y="84"/>
                    <a:pt x="8" y="84"/>
                  </a:cubicBezTo>
                  <a:cubicBezTo>
                    <a:pt x="8" y="78"/>
                    <a:pt x="8" y="78"/>
                    <a:pt x="8" y="78"/>
                  </a:cubicBezTo>
                  <a:cubicBezTo>
                    <a:pt x="8" y="78"/>
                    <a:pt x="8" y="78"/>
                    <a:pt x="7" y="78"/>
                  </a:cubicBezTo>
                  <a:cubicBezTo>
                    <a:pt x="7" y="78"/>
                    <a:pt x="6" y="78"/>
                    <a:pt x="5" y="77"/>
                  </a:cubicBezTo>
                  <a:cubicBezTo>
                    <a:pt x="4" y="77"/>
                    <a:pt x="4" y="76"/>
                    <a:pt x="4" y="76"/>
                  </a:cubicBezTo>
                  <a:moveTo>
                    <a:pt x="3" y="66"/>
                  </a:moveTo>
                  <a:cubicBezTo>
                    <a:pt x="3" y="68"/>
                    <a:pt x="3" y="68"/>
                    <a:pt x="3" y="68"/>
                  </a:cubicBezTo>
                  <a:cubicBezTo>
                    <a:pt x="4" y="68"/>
                    <a:pt x="4" y="68"/>
                    <a:pt x="4" y="68"/>
                  </a:cubicBezTo>
                  <a:cubicBezTo>
                    <a:pt x="4" y="68"/>
                    <a:pt x="5" y="68"/>
                    <a:pt x="5" y="69"/>
                  </a:cubicBezTo>
                  <a:cubicBezTo>
                    <a:pt x="6" y="70"/>
                    <a:pt x="6" y="71"/>
                    <a:pt x="5" y="72"/>
                  </a:cubicBezTo>
                  <a:cubicBezTo>
                    <a:pt x="5" y="72"/>
                    <a:pt x="5" y="72"/>
                    <a:pt x="5" y="72"/>
                  </a:cubicBezTo>
                  <a:cubicBezTo>
                    <a:pt x="5" y="72"/>
                    <a:pt x="5" y="72"/>
                    <a:pt x="5" y="72"/>
                  </a:cubicBezTo>
                  <a:cubicBezTo>
                    <a:pt x="6" y="73"/>
                    <a:pt x="6" y="73"/>
                    <a:pt x="6" y="73"/>
                  </a:cubicBezTo>
                  <a:cubicBezTo>
                    <a:pt x="7" y="73"/>
                    <a:pt x="7" y="74"/>
                    <a:pt x="8" y="74"/>
                  </a:cubicBezTo>
                  <a:cubicBezTo>
                    <a:pt x="7" y="68"/>
                    <a:pt x="7" y="68"/>
                    <a:pt x="7" y="68"/>
                  </a:cubicBezTo>
                  <a:cubicBezTo>
                    <a:pt x="7" y="68"/>
                    <a:pt x="7" y="68"/>
                    <a:pt x="7" y="68"/>
                  </a:cubicBezTo>
                  <a:cubicBezTo>
                    <a:pt x="6" y="68"/>
                    <a:pt x="5" y="67"/>
                    <a:pt x="4" y="67"/>
                  </a:cubicBezTo>
                  <a:cubicBezTo>
                    <a:pt x="4" y="66"/>
                    <a:pt x="4" y="66"/>
                    <a:pt x="3" y="66"/>
                  </a:cubicBezTo>
                  <a:moveTo>
                    <a:pt x="3" y="55"/>
                  </a:moveTo>
                  <a:cubicBezTo>
                    <a:pt x="3" y="58"/>
                    <a:pt x="3" y="58"/>
                    <a:pt x="3" y="58"/>
                  </a:cubicBezTo>
                  <a:cubicBezTo>
                    <a:pt x="3" y="58"/>
                    <a:pt x="3" y="58"/>
                    <a:pt x="3" y="58"/>
                  </a:cubicBezTo>
                  <a:cubicBezTo>
                    <a:pt x="4" y="58"/>
                    <a:pt x="4" y="58"/>
                    <a:pt x="5" y="58"/>
                  </a:cubicBezTo>
                  <a:cubicBezTo>
                    <a:pt x="6" y="59"/>
                    <a:pt x="6" y="60"/>
                    <a:pt x="5" y="61"/>
                  </a:cubicBezTo>
                  <a:cubicBezTo>
                    <a:pt x="5" y="62"/>
                    <a:pt x="5" y="62"/>
                    <a:pt x="5" y="62"/>
                  </a:cubicBezTo>
                  <a:cubicBezTo>
                    <a:pt x="5" y="62"/>
                    <a:pt x="5" y="62"/>
                    <a:pt x="5" y="62"/>
                  </a:cubicBezTo>
                  <a:cubicBezTo>
                    <a:pt x="5" y="62"/>
                    <a:pt x="5" y="62"/>
                    <a:pt x="6" y="63"/>
                  </a:cubicBezTo>
                  <a:cubicBezTo>
                    <a:pt x="6" y="63"/>
                    <a:pt x="7" y="63"/>
                    <a:pt x="7" y="64"/>
                  </a:cubicBezTo>
                  <a:cubicBezTo>
                    <a:pt x="7" y="58"/>
                    <a:pt x="7" y="58"/>
                    <a:pt x="7" y="58"/>
                  </a:cubicBezTo>
                  <a:cubicBezTo>
                    <a:pt x="7" y="58"/>
                    <a:pt x="7" y="58"/>
                    <a:pt x="6" y="58"/>
                  </a:cubicBezTo>
                  <a:cubicBezTo>
                    <a:pt x="6" y="57"/>
                    <a:pt x="5" y="57"/>
                    <a:pt x="4" y="56"/>
                  </a:cubicBezTo>
                  <a:cubicBezTo>
                    <a:pt x="3" y="56"/>
                    <a:pt x="3" y="56"/>
                    <a:pt x="3" y="55"/>
                  </a:cubicBezTo>
                  <a:moveTo>
                    <a:pt x="2" y="45"/>
                  </a:moveTo>
                  <a:cubicBezTo>
                    <a:pt x="2" y="48"/>
                    <a:pt x="2" y="48"/>
                    <a:pt x="2" y="48"/>
                  </a:cubicBezTo>
                  <a:cubicBezTo>
                    <a:pt x="2" y="48"/>
                    <a:pt x="3" y="48"/>
                    <a:pt x="3" y="48"/>
                  </a:cubicBezTo>
                  <a:cubicBezTo>
                    <a:pt x="3" y="48"/>
                    <a:pt x="4" y="48"/>
                    <a:pt x="4" y="48"/>
                  </a:cubicBezTo>
                  <a:cubicBezTo>
                    <a:pt x="5" y="49"/>
                    <a:pt x="5" y="50"/>
                    <a:pt x="4" y="51"/>
                  </a:cubicBezTo>
                  <a:cubicBezTo>
                    <a:pt x="4" y="51"/>
                    <a:pt x="4" y="51"/>
                    <a:pt x="4" y="51"/>
                  </a:cubicBezTo>
                  <a:cubicBezTo>
                    <a:pt x="4" y="51"/>
                    <a:pt x="4" y="51"/>
                    <a:pt x="4" y="51"/>
                  </a:cubicBezTo>
                  <a:cubicBezTo>
                    <a:pt x="5" y="52"/>
                    <a:pt x="5" y="52"/>
                    <a:pt x="5" y="52"/>
                  </a:cubicBezTo>
                  <a:cubicBezTo>
                    <a:pt x="6" y="53"/>
                    <a:pt x="6" y="53"/>
                    <a:pt x="7" y="53"/>
                  </a:cubicBezTo>
                  <a:cubicBezTo>
                    <a:pt x="6" y="47"/>
                    <a:pt x="6" y="47"/>
                    <a:pt x="6" y="47"/>
                  </a:cubicBezTo>
                  <a:cubicBezTo>
                    <a:pt x="6" y="47"/>
                    <a:pt x="6" y="47"/>
                    <a:pt x="6" y="47"/>
                  </a:cubicBezTo>
                  <a:cubicBezTo>
                    <a:pt x="5" y="47"/>
                    <a:pt x="4" y="46"/>
                    <a:pt x="3" y="46"/>
                  </a:cubicBezTo>
                  <a:cubicBezTo>
                    <a:pt x="3" y="46"/>
                    <a:pt x="3" y="45"/>
                    <a:pt x="2" y="45"/>
                  </a:cubicBezTo>
                  <a:moveTo>
                    <a:pt x="2" y="35"/>
                  </a:moveTo>
                  <a:cubicBezTo>
                    <a:pt x="2" y="37"/>
                    <a:pt x="2" y="37"/>
                    <a:pt x="2" y="37"/>
                  </a:cubicBezTo>
                  <a:cubicBezTo>
                    <a:pt x="2" y="37"/>
                    <a:pt x="2" y="37"/>
                    <a:pt x="2" y="37"/>
                  </a:cubicBezTo>
                  <a:cubicBezTo>
                    <a:pt x="3" y="37"/>
                    <a:pt x="3" y="37"/>
                    <a:pt x="4" y="38"/>
                  </a:cubicBezTo>
                  <a:cubicBezTo>
                    <a:pt x="5" y="38"/>
                    <a:pt x="5" y="40"/>
                    <a:pt x="4" y="40"/>
                  </a:cubicBezTo>
                  <a:cubicBezTo>
                    <a:pt x="4" y="41"/>
                    <a:pt x="4" y="41"/>
                    <a:pt x="4" y="41"/>
                  </a:cubicBezTo>
                  <a:cubicBezTo>
                    <a:pt x="4" y="41"/>
                    <a:pt x="4" y="41"/>
                    <a:pt x="4" y="41"/>
                  </a:cubicBezTo>
                  <a:cubicBezTo>
                    <a:pt x="4" y="41"/>
                    <a:pt x="4" y="42"/>
                    <a:pt x="5" y="42"/>
                  </a:cubicBezTo>
                  <a:cubicBezTo>
                    <a:pt x="5" y="42"/>
                    <a:pt x="6" y="43"/>
                    <a:pt x="6" y="43"/>
                  </a:cubicBezTo>
                  <a:cubicBezTo>
                    <a:pt x="6" y="37"/>
                    <a:pt x="6" y="37"/>
                    <a:pt x="6" y="37"/>
                  </a:cubicBezTo>
                  <a:cubicBezTo>
                    <a:pt x="6" y="37"/>
                    <a:pt x="5" y="37"/>
                    <a:pt x="5" y="37"/>
                  </a:cubicBezTo>
                  <a:cubicBezTo>
                    <a:pt x="5" y="36"/>
                    <a:pt x="4" y="36"/>
                    <a:pt x="3" y="35"/>
                  </a:cubicBezTo>
                  <a:cubicBezTo>
                    <a:pt x="2" y="35"/>
                    <a:pt x="2" y="35"/>
                    <a:pt x="2" y="35"/>
                  </a:cubicBezTo>
                  <a:moveTo>
                    <a:pt x="1" y="24"/>
                  </a:moveTo>
                  <a:cubicBezTo>
                    <a:pt x="1" y="27"/>
                    <a:pt x="1" y="27"/>
                    <a:pt x="1" y="27"/>
                  </a:cubicBezTo>
                  <a:cubicBezTo>
                    <a:pt x="1" y="27"/>
                    <a:pt x="2" y="27"/>
                    <a:pt x="2" y="27"/>
                  </a:cubicBezTo>
                  <a:cubicBezTo>
                    <a:pt x="2" y="27"/>
                    <a:pt x="3" y="27"/>
                    <a:pt x="3" y="27"/>
                  </a:cubicBezTo>
                  <a:cubicBezTo>
                    <a:pt x="4" y="28"/>
                    <a:pt x="4" y="29"/>
                    <a:pt x="3" y="30"/>
                  </a:cubicBezTo>
                  <a:cubicBezTo>
                    <a:pt x="3" y="30"/>
                    <a:pt x="3" y="30"/>
                    <a:pt x="3" y="30"/>
                  </a:cubicBezTo>
                  <a:cubicBezTo>
                    <a:pt x="3" y="31"/>
                    <a:pt x="3" y="31"/>
                    <a:pt x="3" y="31"/>
                  </a:cubicBezTo>
                  <a:cubicBezTo>
                    <a:pt x="4" y="31"/>
                    <a:pt x="4" y="31"/>
                    <a:pt x="4" y="32"/>
                  </a:cubicBezTo>
                  <a:cubicBezTo>
                    <a:pt x="5" y="32"/>
                    <a:pt x="5" y="32"/>
                    <a:pt x="6" y="32"/>
                  </a:cubicBezTo>
                  <a:cubicBezTo>
                    <a:pt x="5" y="27"/>
                    <a:pt x="5" y="27"/>
                    <a:pt x="5" y="27"/>
                  </a:cubicBezTo>
                  <a:cubicBezTo>
                    <a:pt x="5" y="26"/>
                    <a:pt x="5" y="26"/>
                    <a:pt x="5" y="26"/>
                  </a:cubicBezTo>
                  <a:cubicBezTo>
                    <a:pt x="4" y="26"/>
                    <a:pt x="3" y="26"/>
                    <a:pt x="2" y="25"/>
                  </a:cubicBezTo>
                  <a:cubicBezTo>
                    <a:pt x="2" y="25"/>
                    <a:pt x="1" y="25"/>
                    <a:pt x="1" y="24"/>
                  </a:cubicBezTo>
                  <a:moveTo>
                    <a:pt x="1" y="14"/>
                  </a:moveTo>
                  <a:cubicBezTo>
                    <a:pt x="1" y="16"/>
                    <a:pt x="1" y="16"/>
                    <a:pt x="1" y="16"/>
                  </a:cubicBezTo>
                  <a:cubicBezTo>
                    <a:pt x="1" y="16"/>
                    <a:pt x="1" y="16"/>
                    <a:pt x="1" y="16"/>
                  </a:cubicBezTo>
                  <a:cubicBezTo>
                    <a:pt x="2" y="16"/>
                    <a:pt x="2" y="17"/>
                    <a:pt x="3" y="17"/>
                  </a:cubicBezTo>
                  <a:cubicBezTo>
                    <a:pt x="4" y="18"/>
                    <a:pt x="4" y="19"/>
                    <a:pt x="3" y="20"/>
                  </a:cubicBezTo>
                  <a:cubicBezTo>
                    <a:pt x="3" y="20"/>
                    <a:pt x="3" y="20"/>
                    <a:pt x="3" y="20"/>
                  </a:cubicBezTo>
                  <a:cubicBezTo>
                    <a:pt x="3" y="20"/>
                    <a:pt x="3" y="20"/>
                    <a:pt x="3" y="20"/>
                  </a:cubicBezTo>
                  <a:cubicBezTo>
                    <a:pt x="3" y="21"/>
                    <a:pt x="3" y="21"/>
                    <a:pt x="4" y="21"/>
                  </a:cubicBezTo>
                  <a:cubicBezTo>
                    <a:pt x="4" y="22"/>
                    <a:pt x="5" y="22"/>
                    <a:pt x="5" y="22"/>
                  </a:cubicBezTo>
                  <a:cubicBezTo>
                    <a:pt x="5" y="16"/>
                    <a:pt x="5" y="16"/>
                    <a:pt x="5" y="16"/>
                  </a:cubicBezTo>
                  <a:cubicBezTo>
                    <a:pt x="5" y="16"/>
                    <a:pt x="4" y="16"/>
                    <a:pt x="4" y="16"/>
                  </a:cubicBezTo>
                  <a:cubicBezTo>
                    <a:pt x="4" y="16"/>
                    <a:pt x="3" y="15"/>
                    <a:pt x="2" y="15"/>
                  </a:cubicBezTo>
                  <a:cubicBezTo>
                    <a:pt x="1" y="14"/>
                    <a:pt x="1" y="14"/>
                    <a:pt x="1" y="14"/>
                  </a:cubicBezTo>
                  <a:moveTo>
                    <a:pt x="22" y="0"/>
                  </a:moveTo>
                  <a:cubicBezTo>
                    <a:pt x="22" y="0"/>
                    <a:pt x="22" y="0"/>
                    <a:pt x="22" y="0"/>
                  </a:cubicBezTo>
                  <a:cubicBezTo>
                    <a:pt x="20" y="0"/>
                    <a:pt x="20" y="0"/>
                    <a:pt x="20" y="0"/>
                  </a:cubicBezTo>
                  <a:cubicBezTo>
                    <a:pt x="2" y="1"/>
                    <a:pt x="2" y="1"/>
                    <a:pt x="2" y="1"/>
                  </a:cubicBezTo>
                  <a:cubicBezTo>
                    <a:pt x="1" y="1"/>
                    <a:pt x="0" y="2"/>
                    <a:pt x="0" y="3"/>
                  </a:cubicBezTo>
                  <a:cubicBezTo>
                    <a:pt x="2" y="3"/>
                    <a:pt x="2" y="3"/>
                    <a:pt x="2" y="3"/>
                  </a:cubicBezTo>
                  <a:cubicBezTo>
                    <a:pt x="0" y="3"/>
                    <a:pt x="0" y="3"/>
                    <a:pt x="0" y="3"/>
                  </a:cubicBezTo>
                  <a:cubicBezTo>
                    <a:pt x="0" y="6"/>
                    <a:pt x="0" y="6"/>
                    <a:pt x="0" y="6"/>
                  </a:cubicBezTo>
                  <a:cubicBezTo>
                    <a:pt x="0" y="6"/>
                    <a:pt x="1" y="6"/>
                    <a:pt x="1" y="6"/>
                  </a:cubicBezTo>
                  <a:cubicBezTo>
                    <a:pt x="1" y="6"/>
                    <a:pt x="2" y="6"/>
                    <a:pt x="2" y="6"/>
                  </a:cubicBezTo>
                  <a:cubicBezTo>
                    <a:pt x="3" y="7"/>
                    <a:pt x="3" y="8"/>
                    <a:pt x="2" y="9"/>
                  </a:cubicBezTo>
                  <a:cubicBezTo>
                    <a:pt x="2" y="10"/>
                    <a:pt x="2" y="10"/>
                    <a:pt x="2" y="10"/>
                  </a:cubicBezTo>
                  <a:cubicBezTo>
                    <a:pt x="2" y="10"/>
                    <a:pt x="2" y="10"/>
                    <a:pt x="2" y="10"/>
                  </a:cubicBezTo>
                  <a:cubicBezTo>
                    <a:pt x="2" y="10"/>
                    <a:pt x="3" y="11"/>
                    <a:pt x="3" y="11"/>
                  </a:cubicBezTo>
                  <a:cubicBezTo>
                    <a:pt x="4" y="11"/>
                    <a:pt x="4" y="11"/>
                    <a:pt x="4" y="12"/>
                  </a:cubicBezTo>
                  <a:cubicBezTo>
                    <a:pt x="4" y="5"/>
                    <a:pt x="4" y="5"/>
                    <a:pt x="4" y="5"/>
                  </a:cubicBezTo>
                  <a:cubicBezTo>
                    <a:pt x="18" y="4"/>
                    <a:pt x="18" y="4"/>
                    <a:pt x="18" y="4"/>
                  </a:cubicBezTo>
                  <a:cubicBezTo>
                    <a:pt x="20" y="4"/>
                    <a:pt x="20" y="4"/>
                    <a:pt x="20" y="4"/>
                  </a:cubicBezTo>
                  <a:cubicBezTo>
                    <a:pt x="30" y="189"/>
                    <a:pt x="30" y="189"/>
                    <a:pt x="30" y="189"/>
                  </a:cubicBezTo>
                  <a:cubicBezTo>
                    <a:pt x="28" y="189"/>
                    <a:pt x="28" y="189"/>
                    <a:pt x="28" y="189"/>
                  </a:cubicBezTo>
                  <a:cubicBezTo>
                    <a:pt x="14" y="190"/>
                    <a:pt x="14" y="190"/>
                    <a:pt x="14" y="190"/>
                  </a:cubicBezTo>
                  <a:cubicBezTo>
                    <a:pt x="13" y="182"/>
                    <a:pt x="13" y="182"/>
                    <a:pt x="13" y="182"/>
                  </a:cubicBezTo>
                  <a:cubicBezTo>
                    <a:pt x="13" y="182"/>
                    <a:pt x="13" y="182"/>
                    <a:pt x="13" y="182"/>
                  </a:cubicBezTo>
                  <a:cubicBezTo>
                    <a:pt x="12" y="182"/>
                    <a:pt x="11" y="181"/>
                    <a:pt x="10" y="181"/>
                  </a:cubicBezTo>
                  <a:cubicBezTo>
                    <a:pt x="10" y="181"/>
                    <a:pt x="9" y="180"/>
                    <a:pt x="9" y="180"/>
                  </a:cubicBezTo>
                  <a:cubicBezTo>
                    <a:pt x="10" y="192"/>
                    <a:pt x="10" y="192"/>
                    <a:pt x="10" y="192"/>
                  </a:cubicBezTo>
                  <a:cubicBezTo>
                    <a:pt x="10" y="193"/>
                    <a:pt x="10" y="193"/>
                    <a:pt x="10" y="194"/>
                  </a:cubicBezTo>
                  <a:cubicBezTo>
                    <a:pt x="11" y="194"/>
                    <a:pt x="11" y="194"/>
                    <a:pt x="12" y="194"/>
                  </a:cubicBezTo>
                  <a:cubicBezTo>
                    <a:pt x="12" y="194"/>
                    <a:pt x="12" y="194"/>
                    <a:pt x="12" y="194"/>
                  </a:cubicBezTo>
                  <a:cubicBezTo>
                    <a:pt x="30" y="193"/>
                    <a:pt x="30" y="193"/>
                    <a:pt x="30" y="193"/>
                  </a:cubicBezTo>
                  <a:cubicBezTo>
                    <a:pt x="32" y="193"/>
                    <a:pt x="32" y="193"/>
                    <a:pt x="32" y="193"/>
                  </a:cubicBezTo>
                  <a:cubicBezTo>
                    <a:pt x="32" y="193"/>
                    <a:pt x="33" y="193"/>
                    <a:pt x="33" y="192"/>
                  </a:cubicBezTo>
                  <a:cubicBezTo>
                    <a:pt x="33" y="192"/>
                    <a:pt x="34" y="191"/>
                    <a:pt x="34" y="191"/>
                  </a:cubicBezTo>
                  <a:cubicBezTo>
                    <a:pt x="34" y="189"/>
                    <a:pt x="34" y="189"/>
                    <a:pt x="34" y="189"/>
                  </a:cubicBezTo>
                  <a:cubicBezTo>
                    <a:pt x="24" y="4"/>
                    <a:pt x="24" y="4"/>
                    <a:pt x="24" y="4"/>
                  </a:cubicBezTo>
                  <a:cubicBezTo>
                    <a:pt x="24" y="2"/>
                    <a:pt x="24" y="2"/>
                    <a:pt x="24" y="2"/>
                  </a:cubicBezTo>
                  <a:cubicBezTo>
                    <a:pt x="24" y="1"/>
                    <a:pt x="24" y="1"/>
                    <a:pt x="23" y="0"/>
                  </a:cubicBezTo>
                  <a:cubicBezTo>
                    <a:pt x="23" y="0"/>
                    <a:pt x="22" y="0"/>
                    <a:pt x="22"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2" name="Freeform 119"/>
            <p:cNvSpPr>
              <a:spLocks noEditPoints="1"/>
            </p:cNvSpPr>
            <p:nvPr/>
          </p:nvSpPr>
          <p:spPr bwMode="auto">
            <a:xfrm>
              <a:off x="9099551" y="4221163"/>
              <a:ext cx="25400" cy="28575"/>
            </a:xfrm>
            <a:custGeom>
              <a:avLst/>
              <a:gdLst>
                <a:gd name="T0" fmla="*/ 5 w 9"/>
                <a:gd name="T1" fmla="*/ 5 h 10"/>
                <a:gd name="T2" fmla="*/ 5 w 9"/>
                <a:gd name="T3" fmla="*/ 5 h 10"/>
                <a:gd name="T4" fmla="*/ 7 w 9"/>
                <a:gd name="T5" fmla="*/ 5 h 10"/>
                <a:gd name="T6" fmla="*/ 9 w 9"/>
                <a:gd name="T7" fmla="*/ 5 h 10"/>
                <a:gd name="T8" fmla="*/ 7 w 9"/>
                <a:gd name="T9" fmla="*/ 5 h 10"/>
                <a:gd name="T10" fmla="*/ 5 w 9"/>
                <a:gd name="T11" fmla="*/ 5 h 10"/>
                <a:gd name="T12" fmla="*/ 5 w 9"/>
                <a:gd name="T13" fmla="*/ 0 h 10"/>
                <a:gd name="T14" fmla="*/ 4 w 9"/>
                <a:gd name="T15" fmla="*/ 0 h 10"/>
                <a:gd name="T16" fmla="*/ 0 w 9"/>
                <a:gd name="T17" fmla="*/ 5 h 10"/>
                <a:gd name="T18" fmla="*/ 2 w 9"/>
                <a:gd name="T19" fmla="*/ 4 h 10"/>
                <a:gd name="T20" fmla="*/ 2 w 9"/>
                <a:gd name="T21" fmla="*/ 4 h 10"/>
                <a:gd name="T22" fmla="*/ 3 w 9"/>
                <a:gd name="T23" fmla="*/ 4 h 10"/>
                <a:gd name="T24" fmla="*/ 5 w 9"/>
                <a:gd name="T25" fmla="*/ 4 h 10"/>
                <a:gd name="T26" fmla="*/ 5 w 9"/>
                <a:gd name="T27" fmla="*/ 4 h 10"/>
                <a:gd name="T28" fmla="*/ 5 w 9"/>
                <a:gd name="T29" fmla="*/ 4 h 10"/>
                <a:gd name="T30" fmla="*/ 5 w 9"/>
                <a:gd name="T31" fmla="*/ 5 h 10"/>
                <a:gd name="T32" fmla="*/ 5 w 9"/>
                <a:gd name="T33" fmla="*/ 5 h 10"/>
                <a:gd name="T34" fmla="*/ 5 w 9"/>
                <a:gd name="T35" fmla="*/ 5 h 10"/>
                <a:gd name="T36" fmla="*/ 5 w 9"/>
                <a:gd name="T37" fmla="*/ 5 h 10"/>
                <a:gd name="T38" fmla="*/ 4 w 9"/>
                <a:gd name="T39" fmla="*/ 7 h 10"/>
                <a:gd name="T40" fmla="*/ 2 w 9"/>
                <a:gd name="T41" fmla="*/ 8 h 10"/>
                <a:gd name="T42" fmla="*/ 5 w 9"/>
                <a:gd name="T43" fmla="*/ 10 h 10"/>
                <a:gd name="T44" fmla="*/ 5 w 9"/>
                <a:gd name="T45" fmla="*/ 10 h 10"/>
                <a:gd name="T46" fmla="*/ 5 w 9"/>
                <a:gd name="T47" fmla="*/ 10 h 10"/>
                <a:gd name="T48" fmla="*/ 5 w 9"/>
                <a:gd name="T49" fmla="*/ 10 h 10"/>
                <a:gd name="T50" fmla="*/ 8 w 9"/>
                <a:gd name="T51" fmla="*/ 8 h 10"/>
                <a:gd name="T52" fmla="*/ 9 w 9"/>
                <a:gd name="T53" fmla="*/ 5 h 10"/>
                <a:gd name="T54" fmla="*/ 9 w 9"/>
                <a:gd name="T55" fmla="*/ 5 h 10"/>
                <a:gd name="T56" fmla="*/ 9 w 9"/>
                <a:gd name="T57" fmla="*/ 5 h 10"/>
                <a:gd name="T58" fmla="*/ 8 w 9"/>
                <a:gd name="T59" fmla="*/ 2 h 10"/>
                <a:gd name="T60" fmla="*/ 5 w 9"/>
                <a:gd name="T6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9" h="10">
                  <a:moveTo>
                    <a:pt x="5" y="5"/>
                  </a:moveTo>
                  <a:cubicBezTo>
                    <a:pt x="5" y="5"/>
                    <a:pt x="5" y="5"/>
                    <a:pt x="5" y="5"/>
                  </a:cubicBezTo>
                  <a:cubicBezTo>
                    <a:pt x="7" y="5"/>
                    <a:pt x="7" y="5"/>
                    <a:pt x="7" y="5"/>
                  </a:cubicBezTo>
                  <a:cubicBezTo>
                    <a:pt x="9" y="5"/>
                    <a:pt x="9" y="5"/>
                    <a:pt x="9" y="5"/>
                  </a:cubicBezTo>
                  <a:cubicBezTo>
                    <a:pt x="7" y="5"/>
                    <a:pt x="7" y="5"/>
                    <a:pt x="7" y="5"/>
                  </a:cubicBezTo>
                  <a:cubicBezTo>
                    <a:pt x="5" y="5"/>
                    <a:pt x="5" y="5"/>
                    <a:pt x="5" y="5"/>
                  </a:cubicBezTo>
                  <a:moveTo>
                    <a:pt x="5" y="0"/>
                  </a:moveTo>
                  <a:cubicBezTo>
                    <a:pt x="4" y="0"/>
                    <a:pt x="4" y="0"/>
                    <a:pt x="4" y="0"/>
                  </a:cubicBezTo>
                  <a:cubicBezTo>
                    <a:pt x="2" y="1"/>
                    <a:pt x="0" y="2"/>
                    <a:pt x="0" y="5"/>
                  </a:cubicBezTo>
                  <a:cubicBezTo>
                    <a:pt x="1" y="4"/>
                    <a:pt x="1" y="4"/>
                    <a:pt x="2" y="4"/>
                  </a:cubicBezTo>
                  <a:cubicBezTo>
                    <a:pt x="2" y="4"/>
                    <a:pt x="2" y="4"/>
                    <a:pt x="2" y="4"/>
                  </a:cubicBezTo>
                  <a:cubicBezTo>
                    <a:pt x="2" y="4"/>
                    <a:pt x="3" y="4"/>
                    <a:pt x="3" y="4"/>
                  </a:cubicBezTo>
                  <a:cubicBezTo>
                    <a:pt x="4" y="4"/>
                    <a:pt x="4" y="4"/>
                    <a:pt x="5" y="4"/>
                  </a:cubicBezTo>
                  <a:cubicBezTo>
                    <a:pt x="5" y="4"/>
                    <a:pt x="5" y="4"/>
                    <a:pt x="5" y="4"/>
                  </a:cubicBezTo>
                  <a:cubicBezTo>
                    <a:pt x="5" y="4"/>
                    <a:pt x="5" y="4"/>
                    <a:pt x="5" y="4"/>
                  </a:cubicBezTo>
                  <a:cubicBezTo>
                    <a:pt x="5" y="5"/>
                    <a:pt x="5" y="5"/>
                    <a:pt x="5" y="5"/>
                  </a:cubicBezTo>
                  <a:cubicBezTo>
                    <a:pt x="5" y="5"/>
                    <a:pt x="5" y="5"/>
                    <a:pt x="5" y="5"/>
                  </a:cubicBezTo>
                  <a:cubicBezTo>
                    <a:pt x="5" y="5"/>
                    <a:pt x="5" y="5"/>
                    <a:pt x="5" y="5"/>
                  </a:cubicBezTo>
                  <a:cubicBezTo>
                    <a:pt x="5" y="5"/>
                    <a:pt x="5" y="5"/>
                    <a:pt x="5" y="5"/>
                  </a:cubicBezTo>
                  <a:cubicBezTo>
                    <a:pt x="5" y="6"/>
                    <a:pt x="5" y="7"/>
                    <a:pt x="4" y="7"/>
                  </a:cubicBezTo>
                  <a:cubicBezTo>
                    <a:pt x="3" y="8"/>
                    <a:pt x="2" y="8"/>
                    <a:pt x="2" y="8"/>
                  </a:cubicBezTo>
                  <a:cubicBezTo>
                    <a:pt x="2" y="9"/>
                    <a:pt x="3" y="10"/>
                    <a:pt x="5" y="10"/>
                  </a:cubicBezTo>
                  <a:cubicBezTo>
                    <a:pt x="5" y="10"/>
                    <a:pt x="5" y="10"/>
                    <a:pt x="5" y="10"/>
                  </a:cubicBezTo>
                  <a:cubicBezTo>
                    <a:pt x="5" y="10"/>
                    <a:pt x="5" y="10"/>
                    <a:pt x="5" y="10"/>
                  </a:cubicBezTo>
                  <a:cubicBezTo>
                    <a:pt x="5" y="10"/>
                    <a:pt x="5" y="10"/>
                    <a:pt x="5" y="10"/>
                  </a:cubicBezTo>
                  <a:cubicBezTo>
                    <a:pt x="6" y="9"/>
                    <a:pt x="7" y="9"/>
                    <a:pt x="8" y="8"/>
                  </a:cubicBezTo>
                  <a:cubicBezTo>
                    <a:pt x="9" y="7"/>
                    <a:pt x="9" y="6"/>
                    <a:pt x="9" y="5"/>
                  </a:cubicBezTo>
                  <a:cubicBezTo>
                    <a:pt x="9" y="5"/>
                    <a:pt x="9" y="5"/>
                    <a:pt x="9" y="5"/>
                  </a:cubicBezTo>
                  <a:cubicBezTo>
                    <a:pt x="9" y="5"/>
                    <a:pt x="9" y="5"/>
                    <a:pt x="9" y="5"/>
                  </a:cubicBezTo>
                  <a:cubicBezTo>
                    <a:pt x="9" y="4"/>
                    <a:pt x="9" y="2"/>
                    <a:pt x="8" y="2"/>
                  </a:cubicBezTo>
                  <a:cubicBezTo>
                    <a:pt x="7" y="1"/>
                    <a:pt x="6" y="0"/>
                    <a:pt x="5"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3" name="Freeform 120"/>
            <p:cNvSpPr/>
            <p:nvPr/>
          </p:nvSpPr>
          <p:spPr bwMode="auto">
            <a:xfrm>
              <a:off x="9102726" y="4251325"/>
              <a:ext cx="25400" cy="25400"/>
            </a:xfrm>
            <a:custGeom>
              <a:avLst/>
              <a:gdLst>
                <a:gd name="T0" fmla="*/ 4 w 9"/>
                <a:gd name="T1" fmla="*/ 0 h 9"/>
                <a:gd name="T2" fmla="*/ 4 w 9"/>
                <a:gd name="T3" fmla="*/ 0 h 9"/>
                <a:gd name="T4" fmla="*/ 0 w 9"/>
                <a:gd name="T5" fmla="*/ 4 h 9"/>
                <a:gd name="T6" fmla="*/ 2 w 9"/>
                <a:gd name="T7" fmla="*/ 3 h 9"/>
                <a:gd name="T8" fmla="*/ 3 w 9"/>
                <a:gd name="T9" fmla="*/ 3 h 9"/>
                <a:gd name="T10" fmla="*/ 4 w 9"/>
                <a:gd name="T11" fmla="*/ 4 h 9"/>
                <a:gd name="T12" fmla="*/ 4 w 9"/>
                <a:gd name="T13" fmla="*/ 4 h 9"/>
                <a:gd name="T14" fmla="*/ 4 w 9"/>
                <a:gd name="T15" fmla="*/ 4 h 9"/>
                <a:gd name="T16" fmla="*/ 5 w 9"/>
                <a:gd name="T17" fmla="*/ 4 h 9"/>
                <a:gd name="T18" fmla="*/ 5 w 9"/>
                <a:gd name="T19" fmla="*/ 4 h 9"/>
                <a:gd name="T20" fmla="*/ 5 w 9"/>
                <a:gd name="T21" fmla="*/ 4 h 9"/>
                <a:gd name="T22" fmla="*/ 4 w 9"/>
                <a:gd name="T23" fmla="*/ 5 h 9"/>
                <a:gd name="T24" fmla="*/ 3 w 9"/>
                <a:gd name="T25" fmla="*/ 7 h 9"/>
                <a:gd name="T26" fmla="*/ 1 w 9"/>
                <a:gd name="T27" fmla="*/ 8 h 9"/>
                <a:gd name="T28" fmla="*/ 4 w 9"/>
                <a:gd name="T29" fmla="*/ 9 h 9"/>
                <a:gd name="T30" fmla="*/ 4 w 9"/>
                <a:gd name="T31" fmla="*/ 9 h 9"/>
                <a:gd name="T32" fmla="*/ 4 w 9"/>
                <a:gd name="T33" fmla="*/ 9 h 9"/>
                <a:gd name="T34" fmla="*/ 8 w 9"/>
                <a:gd name="T35" fmla="*/ 7 h 9"/>
                <a:gd name="T36" fmla="*/ 9 w 9"/>
                <a:gd name="T37" fmla="*/ 4 h 9"/>
                <a:gd name="T38" fmla="*/ 9 w 9"/>
                <a:gd name="T39" fmla="*/ 4 h 9"/>
                <a:gd name="T40" fmla="*/ 7 w 9"/>
                <a:gd name="T41" fmla="*/ 4 h 9"/>
                <a:gd name="T42" fmla="*/ 7 w 9"/>
                <a:gd name="T43" fmla="*/ 4 h 9"/>
                <a:gd name="T44" fmla="*/ 7 w 9"/>
                <a:gd name="T45" fmla="*/ 4 h 9"/>
                <a:gd name="T46" fmla="*/ 9 w 9"/>
                <a:gd name="T47" fmla="*/ 4 h 9"/>
                <a:gd name="T48" fmla="*/ 7 w 9"/>
                <a:gd name="T49" fmla="*/ 1 h 9"/>
                <a:gd name="T50" fmla="*/ 4 w 9"/>
                <a:gd name="T5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 h="9">
                  <a:moveTo>
                    <a:pt x="4" y="0"/>
                  </a:moveTo>
                  <a:cubicBezTo>
                    <a:pt x="4" y="0"/>
                    <a:pt x="4" y="0"/>
                    <a:pt x="4" y="0"/>
                  </a:cubicBezTo>
                  <a:cubicBezTo>
                    <a:pt x="2" y="0"/>
                    <a:pt x="0" y="2"/>
                    <a:pt x="0" y="4"/>
                  </a:cubicBezTo>
                  <a:cubicBezTo>
                    <a:pt x="0" y="4"/>
                    <a:pt x="1" y="4"/>
                    <a:pt x="2" y="3"/>
                  </a:cubicBezTo>
                  <a:cubicBezTo>
                    <a:pt x="2" y="3"/>
                    <a:pt x="2" y="3"/>
                    <a:pt x="3" y="3"/>
                  </a:cubicBezTo>
                  <a:cubicBezTo>
                    <a:pt x="3" y="3"/>
                    <a:pt x="4" y="3"/>
                    <a:pt x="4" y="4"/>
                  </a:cubicBezTo>
                  <a:cubicBezTo>
                    <a:pt x="4" y="4"/>
                    <a:pt x="4" y="4"/>
                    <a:pt x="4" y="4"/>
                  </a:cubicBezTo>
                  <a:cubicBezTo>
                    <a:pt x="4" y="4"/>
                    <a:pt x="4" y="4"/>
                    <a:pt x="4" y="4"/>
                  </a:cubicBezTo>
                  <a:cubicBezTo>
                    <a:pt x="5" y="4"/>
                    <a:pt x="5" y="4"/>
                    <a:pt x="5" y="4"/>
                  </a:cubicBezTo>
                  <a:cubicBezTo>
                    <a:pt x="5" y="4"/>
                    <a:pt x="5" y="4"/>
                    <a:pt x="5" y="4"/>
                  </a:cubicBezTo>
                  <a:cubicBezTo>
                    <a:pt x="5" y="4"/>
                    <a:pt x="5" y="4"/>
                    <a:pt x="5" y="4"/>
                  </a:cubicBezTo>
                  <a:cubicBezTo>
                    <a:pt x="4" y="5"/>
                    <a:pt x="4" y="5"/>
                    <a:pt x="4" y="5"/>
                  </a:cubicBezTo>
                  <a:cubicBezTo>
                    <a:pt x="5" y="5"/>
                    <a:pt x="4" y="6"/>
                    <a:pt x="3" y="7"/>
                  </a:cubicBezTo>
                  <a:cubicBezTo>
                    <a:pt x="3" y="7"/>
                    <a:pt x="2" y="7"/>
                    <a:pt x="1" y="8"/>
                  </a:cubicBezTo>
                  <a:cubicBezTo>
                    <a:pt x="2" y="8"/>
                    <a:pt x="3" y="9"/>
                    <a:pt x="4" y="9"/>
                  </a:cubicBezTo>
                  <a:cubicBezTo>
                    <a:pt x="4" y="9"/>
                    <a:pt x="4" y="9"/>
                    <a:pt x="4" y="9"/>
                  </a:cubicBezTo>
                  <a:cubicBezTo>
                    <a:pt x="4" y="9"/>
                    <a:pt x="4" y="9"/>
                    <a:pt x="4" y="9"/>
                  </a:cubicBezTo>
                  <a:cubicBezTo>
                    <a:pt x="6" y="9"/>
                    <a:pt x="7" y="8"/>
                    <a:pt x="8" y="7"/>
                  </a:cubicBezTo>
                  <a:cubicBezTo>
                    <a:pt x="8" y="7"/>
                    <a:pt x="9" y="6"/>
                    <a:pt x="9" y="4"/>
                  </a:cubicBezTo>
                  <a:cubicBezTo>
                    <a:pt x="9" y="4"/>
                    <a:pt x="9" y="4"/>
                    <a:pt x="9" y="4"/>
                  </a:cubicBezTo>
                  <a:cubicBezTo>
                    <a:pt x="7" y="4"/>
                    <a:pt x="7" y="4"/>
                    <a:pt x="7" y="4"/>
                  </a:cubicBezTo>
                  <a:cubicBezTo>
                    <a:pt x="7" y="4"/>
                    <a:pt x="7" y="4"/>
                    <a:pt x="7" y="4"/>
                  </a:cubicBezTo>
                  <a:cubicBezTo>
                    <a:pt x="7" y="4"/>
                    <a:pt x="7" y="4"/>
                    <a:pt x="7" y="4"/>
                  </a:cubicBezTo>
                  <a:cubicBezTo>
                    <a:pt x="9" y="4"/>
                    <a:pt x="9" y="4"/>
                    <a:pt x="9" y="4"/>
                  </a:cubicBezTo>
                  <a:cubicBezTo>
                    <a:pt x="9" y="3"/>
                    <a:pt x="8" y="2"/>
                    <a:pt x="7" y="1"/>
                  </a:cubicBezTo>
                  <a:cubicBezTo>
                    <a:pt x="6" y="0"/>
                    <a:pt x="5" y="0"/>
                    <a:pt x="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4" name="Freeform 121"/>
            <p:cNvSpPr/>
            <p:nvPr/>
          </p:nvSpPr>
          <p:spPr bwMode="auto">
            <a:xfrm>
              <a:off x="9102726" y="4279900"/>
              <a:ext cx="25400" cy="25400"/>
            </a:xfrm>
            <a:custGeom>
              <a:avLst/>
              <a:gdLst>
                <a:gd name="T0" fmla="*/ 5 w 9"/>
                <a:gd name="T1" fmla="*/ 0 h 9"/>
                <a:gd name="T2" fmla="*/ 4 w 9"/>
                <a:gd name="T3" fmla="*/ 0 h 9"/>
                <a:gd name="T4" fmla="*/ 0 w 9"/>
                <a:gd name="T5" fmla="*/ 4 h 9"/>
                <a:gd name="T6" fmla="*/ 2 w 9"/>
                <a:gd name="T7" fmla="*/ 4 h 9"/>
                <a:gd name="T8" fmla="*/ 2 w 9"/>
                <a:gd name="T9" fmla="*/ 4 h 9"/>
                <a:gd name="T10" fmla="*/ 3 w 9"/>
                <a:gd name="T11" fmla="*/ 3 h 9"/>
                <a:gd name="T12" fmla="*/ 5 w 9"/>
                <a:gd name="T13" fmla="*/ 4 h 9"/>
                <a:gd name="T14" fmla="*/ 5 w 9"/>
                <a:gd name="T15" fmla="*/ 4 h 9"/>
                <a:gd name="T16" fmla="*/ 5 w 9"/>
                <a:gd name="T17" fmla="*/ 4 h 9"/>
                <a:gd name="T18" fmla="*/ 5 w 9"/>
                <a:gd name="T19" fmla="*/ 5 h 9"/>
                <a:gd name="T20" fmla="*/ 5 w 9"/>
                <a:gd name="T21" fmla="*/ 5 h 9"/>
                <a:gd name="T22" fmla="*/ 5 w 9"/>
                <a:gd name="T23" fmla="*/ 5 h 9"/>
                <a:gd name="T24" fmla="*/ 4 w 9"/>
                <a:gd name="T25" fmla="*/ 7 h 9"/>
                <a:gd name="T26" fmla="*/ 2 w 9"/>
                <a:gd name="T27" fmla="*/ 8 h 9"/>
                <a:gd name="T28" fmla="*/ 5 w 9"/>
                <a:gd name="T29" fmla="*/ 9 h 9"/>
                <a:gd name="T30" fmla="*/ 5 w 9"/>
                <a:gd name="T31" fmla="*/ 9 h 9"/>
                <a:gd name="T32" fmla="*/ 5 w 9"/>
                <a:gd name="T33" fmla="*/ 9 h 9"/>
                <a:gd name="T34" fmla="*/ 5 w 9"/>
                <a:gd name="T35" fmla="*/ 9 h 9"/>
                <a:gd name="T36" fmla="*/ 8 w 9"/>
                <a:gd name="T37" fmla="*/ 8 h 9"/>
                <a:gd name="T38" fmla="*/ 9 w 9"/>
                <a:gd name="T39" fmla="*/ 5 h 9"/>
                <a:gd name="T40" fmla="*/ 9 w 9"/>
                <a:gd name="T41" fmla="*/ 5 h 9"/>
                <a:gd name="T42" fmla="*/ 8 w 9"/>
                <a:gd name="T43" fmla="*/ 5 h 9"/>
                <a:gd name="T44" fmla="*/ 7 w 9"/>
                <a:gd name="T45" fmla="*/ 5 h 9"/>
                <a:gd name="T46" fmla="*/ 8 w 9"/>
                <a:gd name="T47" fmla="*/ 5 h 9"/>
                <a:gd name="T48" fmla="*/ 9 w 9"/>
                <a:gd name="T49" fmla="*/ 5 h 9"/>
                <a:gd name="T50" fmla="*/ 8 w 9"/>
                <a:gd name="T51" fmla="*/ 1 h 9"/>
                <a:gd name="T52" fmla="*/ 5 w 9"/>
                <a:gd name="T5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 h="9">
                  <a:moveTo>
                    <a:pt x="5" y="0"/>
                  </a:moveTo>
                  <a:cubicBezTo>
                    <a:pt x="4" y="0"/>
                    <a:pt x="4" y="0"/>
                    <a:pt x="4" y="0"/>
                  </a:cubicBezTo>
                  <a:cubicBezTo>
                    <a:pt x="2" y="0"/>
                    <a:pt x="0" y="2"/>
                    <a:pt x="0" y="4"/>
                  </a:cubicBezTo>
                  <a:cubicBezTo>
                    <a:pt x="1" y="4"/>
                    <a:pt x="2" y="4"/>
                    <a:pt x="2" y="4"/>
                  </a:cubicBezTo>
                  <a:cubicBezTo>
                    <a:pt x="2" y="4"/>
                    <a:pt x="2" y="4"/>
                    <a:pt x="2" y="4"/>
                  </a:cubicBezTo>
                  <a:cubicBezTo>
                    <a:pt x="2" y="3"/>
                    <a:pt x="3" y="3"/>
                    <a:pt x="3" y="3"/>
                  </a:cubicBezTo>
                  <a:cubicBezTo>
                    <a:pt x="4" y="3"/>
                    <a:pt x="4" y="4"/>
                    <a:pt x="5" y="4"/>
                  </a:cubicBezTo>
                  <a:cubicBezTo>
                    <a:pt x="5" y="4"/>
                    <a:pt x="5" y="4"/>
                    <a:pt x="5" y="4"/>
                  </a:cubicBezTo>
                  <a:cubicBezTo>
                    <a:pt x="5" y="4"/>
                    <a:pt x="5" y="4"/>
                    <a:pt x="5" y="4"/>
                  </a:cubicBezTo>
                  <a:cubicBezTo>
                    <a:pt x="5" y="5"/>
                    <a:pt x="5" y="5"/>
                    <a:pt x="5" y="5"/>
                  </a:cubicBezTo>
                  <a:cubicBezTo>
                    <a:pt x="5" y="5"/>
                    <a:pt x="5" y="5"/>
                    <a:pt x="5" y="5"/>
                  </a:cubicBezTo>
                  <a:cubicBezTo>
                    <a:pt x="5" y="5"/>
                    <a:pt x="5" y="5"/>
                    <a:pt x="5" y="5"/>
                  </a:cubicBezTo>
                  <a:cubicBezTo>
                    <a:pt x="5" y="6"/>
                    <a:pt x="5" y="7"/>
                    <a:pt x="4" y="7"/>
                  </a:cubicBezTo>
                  <a:cubicBezTo>
                    <a:pt x="3" y="8"/>
                    <a:pt x="2" y="8"/>
                    <a:pt x="2" y="8"/>
                  </a:cubicBezTo>
                  <a:cubicBezTo>
                    <a:pt x="2" y="9"/>
                    <a:pt x="4" y="9"/>
                    <a:pt x="5" y="9"/>
                  </a:cubicBezTo>
                  <a:cubicBezTo>
                    <a:pt x="5" y="9"/>
                    <a:pt x="5" y="9"/>
                    <a:pt x="5" y="9"/>
                  </a:cubicBezTo>
                  <a:cubicBezTo>
                    <a:pt x="5" y="9"/>
                    <a:pt x="5" y="9"/>
                    <a:pt x="5" y="9"/>
                  </a:cubicBezTo>
                  <a:cubicBezTo>
                    <a:pt x="5" y="9"/>
                    <a:pt x="5" y="9"/>
                    <a:pt x="5" y="9"/>
                  </a:cubicBezTo>
                  <a:cubicBezTo>
                    <a:pt x="6" y="9"/>
                    <a:pt x="7" y="9"/>
                    <a:pt x="8" y="8"/>
                  </a:cubicBezTo>
                  <a:cubicBezTo>
                    <a:pt x="9" y="7"/>
                    <a:pt x="9" y="6"/>
                    <a:pt x="9" y="5"/>
                  </a:cubicBezTo>
                  <a:cubicBezTo>
                    <a:pt x="9" y="5"/>
                    <a:pt x="9" y="5"/>
                    <a:pt x="9" y="5"/>
                  </a:cubicBezTo>
                  <a:cubicBezTo>
                    <a:pt x="8" y="5"/>
                    <a:pt x="8" y="5"/>
                    <a:pt x="8" y="5"/>
                  </a:cubicBezTo>
                  <a:cubicBezTo>
                    <a:pt x="7" y="5"/>
                    <a:pt x="7" y="5"/>
                    <a:pt x="7" y="5"/>
                  </a:cubicBezTo>
                  <a:cubicBezTo>
                    <a:pt x="8" y="5"/>
                    <a:pt x="8" y="5"/>
                    <a:pt x="8" y="5"/>
                  </a:cubicBezTo>
                  <a:cubicBezTo>
                    <a:pt x="9" y="5"/>
                    <a:pt x="9" y="5"/>
                    <a:pt x="9" y="5"/>
                  </a:cubicBezTo>
                  <a:cubicBezTo>
                    <a:pt x="9" y="3"/>
                    <a:pt x="9" y="2"/>
                    <a:pt x="8" y="1"/>
                  </a:cubicBezTo>
                  <a:cubicBezTo>
                    <a:pt x="7" y="1"/>
                    <a:pt x="6" y="0"/>
                    <a:pt x="5"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5" name="Freeform 122"/>
            <p:cNvSpPr>
              <a:spLocks noEditPoints="1"/>
            </p:cNvSpPr>
            <p:nvPr/>
          </p:nvSpPr>
          <p:spPr bwMode="auto">
            <a:xfrm>
              <a:off x="9105901" y="4311650"/>
              <a:ext cx="25400" cy="23813"/>
            </a:xfrm>
            <a:custGeom>
              <a:avLst/>
              <a:gdLst>
                <a:gd name="T0" fmla="*/ 5 w 9"/>
                <a:gd name="T1" fmla="*/ 4 h 9"/>
                <a:gd name="T2" fmla="*/ 5 w 9"/>
                <a:gd name="T3" fmla="*/ 4 h 9"/>
                <a:gd name="T4" fmla="*/ 7 w 9"/>
                <a:gd name="T5" fmla="*/ 4 h 9"/>
                <a:gd name="T6" fmla="*/ 9 w 9"/>
                <a:gd name="T7" fmla="*/ 4 h 9"/>
                <a:gd name="T8" fmla="*/ 7 w 9"/>
                <a:gd name="T9" fmla="*/ 4 h 9"/>
                <a:gd name="T10" fmla="*/ 5 w 9"/>
                <a:gd name="T11" fmla="*/ 4 h 9"/>
                <a:gd name="T12" fmla="*/ 4 w 9"/>
                <a:gd name="T13" fmla="*/ 0 h 9"/>
                <a:gd name="T14" fmla="*/ 4 w 9"/>
                <a:gd name="T15" fmla="*/ 0 h 9"/>
                <a:gd name="T16" fmla="*/ 0 w 9"/>
                <a:gd name="T17" fmla="*/ 4 h 9"/>
                <a:gd name="T18" fmla="*/ 2 w 9"/>
                <a:gd name="T19" fmla="*/ 3 h 9"/>
                <a:gd name="T20" fmla="*/ 2 w 9"/>
                <a:gd name="T21" fmla="*/ 3 h 9"/>
                <a:gd name="T22" fmla="*/ 3 w 9"/>
                <a:gd name="T23" fmla="*/ 3 h 9"/>
                <a:gd name="T24" fmla="*/ 4 w 9"/>
                <a:gd name="T25" fmla="*/ 4 h 9"/>
                <a:gd name="T26" fmla="*/ 4 w 9"/>
                <a:gd name="T27" fmla="*/ 4 h 9"/>
                <a:gd name="T28" fmla="*/ 4 w 9"/>
                <a:gd name="T29" fmla="*/ 4 h 9"/>
                <a:gd name="T30" fmla="*/ 5 w 9"/>
                <a:gd name="T31" fmla="*/ 4 h 9"/>
                <a:gd name="T32" fmla="*/ 5 w 9"/>
                <a:gd name="T33" fmla="*/ 4 h 9"/>
                <a:gd name="T34" fmla="*/ 5 w 9"/>
                <a:gd name="T35" fmla="*/ 4 h 9"/>
                <a:gd name="T36" fmla="*/ 3 w 9"/>
                <a:gd name="T37" fmla="*/ 7 h 9"/>
                <a:gd name="T38" fmla="*/ 1 w 9"/>
                <a:gd name="T39" fmla="*/ 7 h 9"/>
                <a:gd name="T40" fmla="*/ 4 w 9"/>
                <a:gd name="T41" fmla="*/ 9 h 9"/>
                <a:gd name="T42" fmla="*/ 4 w 9"/>
                <a:gd name="T43" fmla="*/ 9 h 9"/>
                <a:gd name="T44" fmla="*/ 8 w 9"/>
                <a:gd name="T45" fmla="*/ 7 h 9"/>
                <a:gd name="T46" fmla="*/ 9 w 9"/>
                <a:gd name="T47" fmla="*/ 4 h 9"/>
                <a:gd name="T48" fmla="*/ 9 w 9"/>
                <a:gd name="T49" fmla="*/ 4 h 9"/>
                <a:gd name="T50" fmla="*/ 9 w 9"/>
                <a:gd name="T51" fmla="*/ 4 h 9"/>
                <a:gd name="T52" fmla="*/ 7 w 9"/>
                <a:gd name="T53" fmla="*/ 1 h 9"/>
                <a:gd name="T54" fmla="*/ 4 w 9"/>
                <a:gd name="T55"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9" h="9">
                  <a:moveTo>
                    <a:pt x="5" y="4"/>
                  </a:moveTo>
                  <a:cubicBezTo>
                    <a:pt x="5" y="4"/>
                    <a:pt x="5" y="4"/>
                    <a:pt x="5" y="4"/>
                  </a:cubicBezTo>
                  <a:cubicBezTo>
                    <a:pt x="7" y="4"/>
                    <a:pt x="7" y="4"/>
                    <a:pt x="7" y="4"/>
                  </a:cubicBezTo>
                  <a:cubicBezTo>
                    <a:pt x="9" y="4"/>
                    <a:pt x="9" y="4"/>
                    <a:pt x="9" y="4"/>
                  </a:cubicBezTo>
                  <a:cubicBezTo>
                    <a:pt x="7" y="4"/>
                    <a:pt x="7" y="4"/>
                    <a:pt x="7" y="4"/>
                  </a:cubicBezTo>
                  <a:cubicBezTo>
                    <a:pt x="5" y="4"/>
                    <a:pt x="5" y="4"/>
                    <a:pt x="5" y="4"/>
                  </a:cubicBezTo>
                  <a:moveTo>
                    <a:pt x="4" y="0"/>
                  </a:moveTo>
                  <a:cubicBezTo>
                    <a:pt x="4" y="0"/>
                    <a:pt x="4" y="0"/>
                    <a:pt x="4" y="0"/>
                  </a:cubicBezTo>
                  <a:cubicBezTo>
                    <a:pt x="2" y="0"/>
                    <a:pt x="0" y="2"/>
                    <a:pt x="0" y="4"/>
                  </a:cubicBezTo>
                  <a:cubicBezTo>
                    <a:pt x="0" y="4"/>
                    <a:pt x="1" y="3"/>
                    <a:pt x="2" y="3"/>
                  </a:cubicBezTo>
                  <a:cubicBezTo>
                    <a:pt x="2" y="3"/>
                    <a:pt x="2" y="3"/>
                    <a:pt x="2" y="3"/>
                  </a:cubicBezTo>
                  <a:cubicBezTo>
                    <a:pt x="2" y="3"/>
                    <a:pt x="2" y="3"/>
                    <a:pt x="3" y="3"/>
                  </a:cubicBezTo>
                  <a:cubicBezTo>
                    <a:pt x="3" y="3"/>
                    <a:pt x="4" y="3"/>
                    <a:pt x="4" y="4"/>
                  </a:cubicBezTo>
                  <a:cubicBezTo>
                    <a:pt x="4" y="4"/>
                    <a:pt x="4" y="4"/>
                    <a:pt x="4" y="4"/>
                  </a:cubicBezTo>
                  <a:cubicBezTo>
                    <a:pt x="4" y="4"/>
                    <a:pt x="4" y="4"/>
                    <a:pt x="4" y="4"/>
                  </a:cubicBezTo>
                  <a:cubicBezTo>
                    <a:pt x="5" y="4"/>
                    <a:pt x="5" y="4"/>
                    <a:pt x="5" y="4"/>
                  </a:cubicBezTo>
                  <a:cubicBezTo>
                    <a:pt x="5" y="4"/>
                    <a:pt x="5" y="4"/>
                    <a:pt x="5" y="4"/>
                  </a:cubicBezTo>
                  <a:cubicBezTo>
                    <a:pt x="5" y="4"/>
                    <a:pt x="5" y="4"/>
                    <a:pt x="5" y="4"/>
                  </a:cubicBezTo>
                  <a:cubicBezTo>
                    <a:pt x="5" y="5"/>
                    <a:pt x="4" y="6"/>
                    <a:pt x="3" y="7"/>
                  </a:cubicBezTo>
                  <a:cubicBezTo>
                    <a:pt x="3" y="7"/>
                    <a:pt x="2" y="7"/>
                    <a:pt x="1" y="7"/>
                  </a:cubicBezTo>
                  <a:cubicBezTo>
                    <a:pt x="2" y="8"/>
                    <a:pt x="3" y="9"/>
                    <a:pt x="4" y="9"/>
                  </a:cubicBezTo>
                  <a:cubicBezTo>
                    <a:pt x="4" y="9"/>
                    <a:pt x="4" y="9"/>
                    <a:pt x="4" y="9"/>
                  </a:cubicBezTo>
                  <a:cubicBezTo>
                    <a:pt x="6" y="9"/>
                    <a:pt x="7" y="8"/>
                    <a:pt x="8" y="7"/>
                  </a:cubicBezTo>
                  <a:cubicBezTo>
                    <a:pt x="8" y="6"/>
                    <a:pt x="9" y="5"/>
                    <a:pt x="9" y="4"/>
                  </a:cubicBezTo>
                  <a:cubicBezTo>
                    <a:pt x="9" y="4"/>
                    <a:pt x="9" y="4"/>
                    <a:pt x="9" y="4"/>
                  </a:cubicBezTo>
                  <a:cubicBezTo>
                    <a:pt x="9" y="4"/>
                    <a:pt x="9" y="4"/>
                    <a:pt x="9" y="4"/>
                  </a:cubicBezTo>
                  <a:cubicBezTo>
                    <a:pt x="9" y="3"/>
                    <a:pt x="8" y="2"/>
                    <a:pt x="7" y="1"/>
                  </a:cubicBezTo>
                  <a:cubicBezTo>
                    <a:pt x="6" y="0"/>
                    <a:pt x="5" y="0"/>
                    <a:pt x="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6" name="Freeform 123"/>
            <p:cNvSpPr>
              <a:spLocks noEditPoints="1"/>
            </p:cNvSpPr>
            <p:nvPr/>
          </p:nvSpPr>
          <p:spPr bwMode="auto">
            <a:xfrm>
              <a:off x="9105901" y="4338638"/>
              <a:ext cx="25400" cy="25400"/>
            </a:xfrm>
            <a:custGeom>
              <a:avLst/>
              <a:gdLst>
                <a:gd name="T0" fmla="*/ 5 w 9"/>
                <a:gd name="T1" fmla="*/ 4 h 9"/>
                <a:gd name="T2" fmla="*/ 5 w 9"/>
                <a:gd name="T3" fmla="*/ 4 h 9"/>
                <a:gd name="T4" fmla="*/ 7 w 9"/>
                <a:gd name="T5" fmla="*/ 4 h 9"/>
                <a:gd name="T6" fmla="*/ 9 w 9"/>
                <a:gd name="T7" fmla="*/ 4 h 9"/>
                <a:gd name="T8" fmla="*/ 7 w 9"/>
                <a:gd name="T9" fmla="*/ 4 h 9"/>
                <a:gd name="T10" fmla="*/ 5 w 9"/>
                <a:gd name="T11" fmla="*/ 4 h 9"/>
                <a:gd name="T12" fmla="*/ 5 w 9"/>
                <a:gd name="T13" fmla="*/ 0 h 9"/>
                <a:gd name="T14" fmla="*/ 5 w 9"/>
                <a:gd name="T15" fmla="*/ 0 h 9"/>
                <a:gd name="T16" fmla="*/ 0 w 9"/>
                <a:gd name="T17" fmla="*/ 4 h 9"/>
                <a:gd name="T18" fmla="*/ 2 w 9"/>
                <a:gd name="T19" fmla="*/ 3 h 9"/>
                <a:gd name="T20" fmla="*/ 2 w 9"/>
                <a:gd name="T21" fmla="*/ 3 h 9"/>
                <a:gd name="T22" fmla="*/ 3 w 9"/>
                <a:gd name="T23" fmla="*/ 3 h 9"/>
                <a:gd name="T24" fmla="*/ 5 w 9"/>
                <a:gd name="T25" fmla="*/ 4 h 9"/>
                <a:gd name="T26" fmla="*/ 5 w 9"/>
                <a:gd name="T27" fmla="*/ 4 h 9"/>
                <a:gd name="T28" fmla="*/ 5 w 9"/>
                <a:gd name="T29" fmla="*/ 4 h 9"/>
                <a:gd name="T30" fmla="*/ 5 w 9"/>
                <a:gd name="T31" fmla="*/ 4 h 9"/>
                <a:gd name="T32" fmla="*/ 5 w 9"/>
                <a:gd name="T33" fmla="*/ 5 h 9"/>
                <a:gd name="T34" fmla="*/ 5 w 9"/>
                <a:gd name="T35" fmla="*/ 5 h 9"/>
                <a:gd name="T36" fmla="*/ 4 w 9"/>
                <a:gd name="T37" fmla="*/ 7 h 9"/>
                <a:gd name="T38" fmla="*/ 2 w 9"/>
                <a:gd name="T39" fmla="*/ 8 h 9"/>
                <a:gd name="T40" fmla="*/ 5 w 9"/>
                <a:gd name="T41" fmla="*/ 9 h 9"/>
                <a:gd name="T42" fmla="*/ 5 w 9"/>
                <a:gd name="T43" fmla="*/ 9 h 9"/>
                <a:gd name="T44" fmla="*/ 5 w 9"/>
                <a:gd name="T45" fmla="*/ 9 h 9"/>
                <a:gd name="T46" fmla="*/ 5 w 9"/>
                <a:gd name="T47" fmla="*/ 9 h 9"/>
                <a:gd name="T48" fmla="*/ 8 w 9"/>
                <a:gd name="T49" fmla="*/ 8 h 9"/>
                <a:gd name="T50" fmla="*/ 9 w 9"/>
                <a:gd name="T51" fmla="*/ 5 h 9"/>
                <a:gd name="T52" fmla="*/ 9 w 9"/>
                <a:gd name="T53" fmla="*/ 4 h 9"/>
                <a:gd name="T54" fmla="*/ 9 w 9"/>
                <a:gd name="T55" fmla="*/ 4 h 9"/>
                <a:gd name="T56" fmla="*/ 8 w 9"/>
                <a:gd name="T57" fmla="*/ 1 h 9"/>
                <a:gd name="T58" fmla="*/ 5 w 9"/>
                <a:gd name="T59"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 h="9">
                  <a:moveTo>
                    <a:pt x="5" y="4"/>
                  </a:moveTo>
                  <a:cubicBezTo>
                    <a:pt x="5" y="4"/>
                    <a:pt x="5" y="4"/>
                    <a:pt x="5" y="4"/>
                  </a:cubicBezTo>
                  <a:cubicBezTo>
                    <a:pt x="7" y="4"/>
                    <a:pt x="7" y="4"/>
                    <a:pt x="7" y="4"/>
                  </a:cubicBezTo>
                  <a:cubicBezTo>
                    <a:pt x="9" y="4"/>
                    <a:pt x="9" y="4"/>
                    <a:pt x="9" y="4"/>
                  </a:cubicBezTo>
                  <a:cubicBezTo>
                    <a:pt x="7" y="4"/>
                    <a:pt x="7" y="4"/>
                    <a:pt x="7" y="4"/>
                  </a:cubicBezTo>
                  <a:cubicBezTo>
                    <a:pt x="5" y="4"/>
                    <a:pt x="5" y="4"/>
                    <a:pt x="5" y="4"/>
                  </a:cubicBezTo>
                  <a:moveTo>
                    <a:pt x="5" y="0"/>
                  </a:moveTo>
                  <a:cubicBezTo>
                    <a:pt x="5" y="0"/>
                    <a:pt x="5" y="0"/>
                    <a:pt x="5" y="0"/>
                  </a:cubicBezTo>
                  <a:cubicBezTo>
                    <a:pt x="2" y="0"/>
                    <a:pt x="0" y="2"/>
                    <a:pt x="0" y="4"/>
                  </a:cubicBezTo>
                  <a:cubicBezTo>
                    <a:pt x="1" y="4"/>
                    <a:pt x="2" y="4"/>
                    <a:pt x="2" y="3"/>
                  </a:cubicBezTo>
                  <a:cubicBezTo>
                    <a:pt x="2" y="3"/>
                    <a:pt x="2" y="3"/>
                    <a:pt x="2" y="3"/>
                  </a:cubicBezTo>
                  <a:cubicBezTo>
                    <a:pt x="2" y="3"/>
                    <a:pt x="3" y="3"/>
                    <a:pt x="3" y="3"/>
                  </a:cubicBezTo>
                  <a:cubicBezTo>
                    <a:pt x="4" y="3"/>
                    <a:pt x="4" y="3"/>
                    <a:pt x="5" y="4"/>
                  </a:cubicBezTo>
                  <a:cubicBezTo>
                    <a:pt x="5" y="4"/>
                    <a:pt x="5" y="4"/>
                    <a:pt x="5" y="4"/>
                  </a:cubicBezTo>
                  <a:cubicBezTo>
                    <a:pt x="5" y="4"/>
                    <a:pt x="5" y="4"/>
                    <a:pt x="5" y="4"/>
                  </a:cubicBezTo>
                  <a:cubicBezTo>
                    <a:pt x="5" y="4"/>
                    <a:pt x="5" y="4"/>
                    <a:pt x="5" y="4"/>
                  </a:cubicBezTo>
                  <a:cubicBezTo>
                    <a:pt x="5" y="5"/>
                    <a:pt x="5" y="5"/>
                    <a:pt x="5" y="5"/>
                  </a:cubicBezTo>
                  <a:cubicBezTo>
                    <a:pt x="5" y="5"/>
                    <a:pt x="5" y="5"/>
                    <a:pt x="5" y="5"/>
                  </a:cubicBezTo>
                  <a:cubicBezTo>
                    <a:pt x="5" y="6"/>
                    <a:pt x="5" y="7"/>
                    <a:pt x="4" y="7"/>
                  </a:cubicBezTo>
                  <a:cubicBezTo>
                    <a:pt x="3" y="7"/>
                    <a:pt x="2" y="8"/>
                    <a:pt x="2" y="8"/>
                  </a:cubicBezTo>
                  <a:cubicBezTo>
                    <a:pt x="2" y="9"/>
                    <a:pt x="4" y="9"/>
                    <a:pt x="5" y="9"/>
                  </a:cubicBezTo>
                  <a:cubicBezTo>
                    <a:pt x="5" y="9"/>
                    <a:pt x="5" y="9"/>
                    <a:pt x="5" y="9"/>
                  </a:cubicBezTo>
                  <a:cubicBezTo>
                    <a:pt x="5" y="9"/>
                    <a:pt x="5" y="9"/>
                    <a:pt x="5" y="9"/>
                  </a:cubicBezTo>
                  <a:cubicBezTo>
                    <a:pt x="5" y="9"/>
                    <a:pt x="5" y="9"/>
                    <a:pt x="5" y="9"/>
                  </a:cubicBezTo>
                  <a:cubicBezTo>
                    <a:pt x="6" y="9"/>
                    <a:pt x="7" y="8"/>
                    <a:pt x="8" y="8"/>
                  </a:cubicBezTo>
                  <a:cubicBezTo>
                    <a:pt x="9" y="7"/>
                    <a:pt x="9" y="6"/>
                    <a:pt x="9" y="5"/>
                  </a:cubicBezTo>
                  <a:cubicBezTo>
                    <a:pt x="9" y="4"/>
                    <a:pt x="9" y="4"/>
                    <a:pt x="9" y="4"/>
                  </a:cubicBezTo>
                  <a:cubicBezTo>
                    <a:pt x="9" y="4"/>
                    <a:pt x="9" y="4"/>
                    <a:pt x="9" y="4"/>
                  </a:cubicBezTo>
                  <a:cubicBezTo>
                    <a:pt x="9" y="3"/>
                    <a:pt x="9" y="2"/>
                    <a:pt x="8" y="1"/>
                  </a:cubicBezTo>
                  <a:cubicBezTo>
                    <a:pt x="7" y="0"/>
                    <a:pt x="6" y="0"/>
                    <a:pt x="5"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7" name="Freeform 124"/>
            <p:cNvSpPr>
              <a:spLocks noEditPoints="1"/>
            </p:cNvSpPr>
            <p:nvPr/>
          </p:nvSpPr>
          <p:spPr bwMode="auto">
            <a:xfrm>
              <a:off x="9109076" y="4367213"/>
              <a:ext cx="25400" cy="25400"/>
            </a:xfrm>
            <a:custGeom>
              <a:avLst/>
              <a:gdLst>
                <a:gd name="T0" fmla="*/ 5 w 9"/>
                <a:gd name="T1" fmla="*/ 5 h 9"/>
                <a:gd name="T2" fmla="*/ 5 w 9"/>
                <a:gd name="T3" fmla="*/ 5 h 9"/>
                <a:gd name="T4" fmla="*/ 7 w 9"/>
                <a:gd name="T5" fmla="*/ 5 h 9"/>
                <a:gd name="T6" fmla="*/ 9 w 9"/>
                <a:gd name="T7" fmla="*/ 5 h 9"/>
                <a:gd name="T8" fmla="*/ 7 w 9"/>
                <a:gd name="T9" fmla="*/ 5 h 9"/>
                <a:gd name="T10" fmla="*/ 5 w 9"/>
                <a:gd name="T11" fmla="*/ 5 h 9"/>
                <a:gd name="T12" fmla="*/ 4 w 9"/>
                <a:gd name="T13" fmla="*/ 4 h 9"/>
                <a:gd name="T14" fmla="*/ 4 w 9"/>
                <a:gd name="T15" fmla="*/ 4 h 9"/>
                <a:gd name="T16" fmla="*/ 4 w 9"/>
                <a:gd name="T17" fmla="*/ 0 h 9"/>
                <a:gd name="T18" fmla="*/ 4 w 9"/>
                <a:gd name="T19" fmla="*/ 0 h 9"/>
                <a:gd name="T20" fmla="*/ 0 w 9"/>
                <a:gd name="T21" fmla="*/ 4 h 9"/>
                <a:gd name="T22" fmla="*/ 2 w 9"/>
                <a:gd name="T23" fmla="*/ 4 h 9"/>
                <a:gd name="T24" fmla="*/ 2 w 9"/>
                <a:gd name="T25" fmla="*/ 4 h 9"/>
                <a:gd name="T26" fmla="*/ 3 w 9"/>
                <a:gd name="T27" fmla="*/ 4 h 9"/>
                <a:gd name="T28" fmla="*/ 4 w 9"/>
                <a:gd name="T29" fmla="*/ 4 h 9"/>
                <a:gd name="T30" fmla="*/ 4 w 9"/>
                <a:gd name="T31" fmla="*/ 4 h 9"/>
                <a:gd name="T32" fmla="*/ 4 w 9"/>
                <a:gd name="T33" fmla="*/ 4 h 9"/>
                <a:gd name="T34" fmla="*/ 5 w 9"/>
                <a:gd name="T35" fmla="*/ 5 h 9"/>
                <a:gd name="T36" fmla="*/ 5 w 9"/>
                <a:gd name="T37" fmla="*/ 5 h 9"/>
                <a:gd name="T38" fmla="*/ 5 w 9"/>
                <a:gd name="T39" fmla="*/ 5 h 9"/>
                <a:gd name="T40" fmla="*/ 5 w 9"/>
                <a:gd name="T41" fmla="*/ 5 h 9"/>
                <a:gd name="T42" fmla="*/ 4 w 9"/>
                <a:gd name="T43" fmla="*/ 7 h 9"/>
                <a:gd name="T44" fmla="*/ 1 w 9"/>
                <a:gd name="T45" fmla="*/ 8 h 9"/>
                <a:gd name="T46" fmla="*/ 4 w 9"/>
                <a:gd name="T47" fmla="*/ 9 h 9"/>
                <a:gd name="T48" fmla="*/ 4 w 9"/>
                <a:gd name="T49" fmla="*/ 9 h 9"/>
                <a:gd name="T50" fmla="*/ 5 w 9"/>
                <a:gd name="T51" fmla="*/ 9 h 9"/>
                <a:gd name="T52" fmla="*/ 8 w 9"/>
                <a:gd name="T53" fmla="*/ 8 h 9"/>
                <a:gd name="T54" fmla="*/ 9 w 9"/>
                <a:gd name="T55" fmla="*/ 5 h 9"/>
                <a:gd name="T56" fmla="*/ 9 w 9"/>
                <a:gd name="T57" fmla="*/ 5 h 9"/>
                <a:gd name="T58" fmla="*/ 9 w 9"/>
                <a:gd name="T59" fmla="*/ 5 h 9"/>
                <a:gd name="T60" fmla="*/ 7 w 9"/>
                <a:gd name="T61" fmla="*/ 2 h 9"/>
                <a:gd name="T62" fmla="*/ 4 w 9"/>
                <a:gd name="T6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 h="9">
                  <a:moveTo>
                    <a:pt x="5" y="5"/>
                  </a:moveTo>
                  <a:cubicBezTo>
                    <a:pt x="5" y="5"/>
                    <a:pt x="5" y="5"/>
                    <a:pt x="5" y="5"/>
                  </a:cubicBezTo>
                  <a:cubicBezTo>
                    <a:pt x="7" y="5"/>
                    <a:pt x="7" y="5"/>
                    <a:pt x="7" y="5"/>
                  </a:cubicBezTo>
                  <a:cubicBezTo>
                    <a:pt x="9" y="5"/>
                    <a:pt x="9" y="5"/>
                    <a:pt x="9" y="5"/>
                  </a:cubicBezTo>
                  <a:cubicBezTo>
                    <a:pt x="7" y="5"/>
                    <a:pt x="7" y="5"/>
                    <a:pt x="7" y="5"/>
                  </a:cubicBezTo>
                  <a:cubicBezTo>
                    <a:pt x="5" y="5"/>
                    <a:pt x="5" y="5"/>
                    <a:pt x="5" y="5"/>
                  </a:cubicBezTo>
                  <a:moveTo>
                    <a:pt x="4" y="4"/>
                  </a:moveTo>
                  <a:cubicBezTo>
                    <a:pt x="4" y="4"/>
                    <a:pt x="4" y="4"/>
                    <a:pt x="4" y="4"/>
                  </a:cubicBezTo>
                  <a:moveTo>
                    <a:pt x="4" y="0"/>
                  </a:moveTo>
                  <a:cubicBezTo>
                    <a:pt x="4" y="0"/>
                    <a:pt x="4" y="0"/>
                    <a:pt x="4" y="0"/>
                  </a:cubicBezTo>
                  <a:cubicBezTo>
                    <a:pt x="2" y="0"/>
                    <a:pt x="0" y="2"/>
                    <a:pt x="0" y="4"/>
                  </a:cubicBezTo>
                  <a:cubicBezTo>
                    <a:pt x="0" y="4"/>
                    <a:pt x="1" y="4"/>
                    <a:pt x="2" y="4"/>
                  </a:cubicBezTo>
                  <a:cubicBezTo>
                    <a:pt x="2" y="4"/>
                    <a:pt x="2" y="4"/>
                    <a:pt x="2" y="4"/>
                  </a:cubicBezTo>
                  <a:cubicBezTo>
                    <a:pt x="2" y="4"/>
                    <a:pt x="2" y="4"/>
                    <a:pt x="3" y="4"/>
                  </a:cubicBezTo>
                  <a:cubicBezTo>
                    <a:pt x="3" y="4"/>
                    <a:pt x="4" y="4"/>
                    <a:pt x="4" y="4"/>
                  </a:cubicBezTo>
                  <a:cubicBezTo>
                    <a:pt x="4" y="4"/>
                    <a:pt x="4" y="4"/>
                    <a:pt x="4" y="4"/>
                  </a:cubicBezTo>
                  <a:cubicBezTo>
                    <a:pt x="4" y="4"/>
                    <a:pt x="4" y="4"/>
                    <a:pt x="4" y="4"/>
                  </a:cubicBezTo>
                  <a:cubicBezTo>
                    <a:pt x="5" y="5"/>
                    <a:pt x="5" y="5"/>
                    <a:pt x="5" y="5"/>
                  </a:cubicBezTo>
                  <a:cubicBezTo>
                    <a:pt x="5" y="5"/>
                    <a:pt x="5" y="5"/>
                    <a:pt x="5" y="5"/>
                  </a:cubicBezTo>
                  <a:cubicBezTo>
                    <a:pt x="5" y="5"/>
                    <a:pt x="5" y="5"/>
                    <a:pt x="5" y="5"/>
                  </a:cubicBezTo>
                  <a:cubicBezTo>
                    <a:pt x="5" y="5"/>
                    <a:pt x="5" y="5"/>
                    <a:pt x="5" y="5"/>
                  </a:cubicBezTo>
                  <a:cubicBezTo>
                    <a:pt x="5" y="6"/>
                    <a:pt x="4" y="7"/>
                    <a:pt x="4" y="7"/>
                  </a:cubicBezTo>
                  <a:cubicBezTo>
                    <a:pt x="3" y="8"/>
                    <a:pt x="2" y="8"/>
                    <a:pt x="1" y="8"/>
                  </a:cubicBezTo>
                  <a:cubicBezTo>
                    <a:pt x="2" y="9"/>
                    <a:pt x="3" y="9"/>
                    <a:pt x="4" y="9"/>
                  </a:cubicBezTo>
                  <a:cubicBezTo>
                    <a:pt x="4" y="9"/>
                    <a:pt x="4" y="9"/>
                    <a:pt x="4" y="9"/>
                  </a:cubicBezTo>
                  <a:cubicBezTo>
                    <a:pt x="5" y="9"/>
                    <a:pt x="5" y="9"/>
                    <a:pt x="5" y="9"/>
                  </a:cubicBezTo>
                  <a:cubicBezTo>
                    <a:pt x="6" y="9"/>
                    <a:pt x="7" y="9"/>
                    <a:pt x="8" y="8"/>
                  </a:cubicBezTo>
                  <a:cubicBezTo>
                    <a:pt x="8" y="7"/>
                    <a:pt x="9" y="6"/>
                    <a:pt x="9" y="5"/>
                  </a:cubicBezTo>
                  <a:cubicBezTo>
                    <a:pt x="9" y="5"/>
                    <a:pt x="9" y="5"/>
                    <a:pt x="9" y="5"/>
                  </a:cubicBezTo>
                  <a:cubicBezTo>
                    <a:pt x="9" y="5"/>
                    <a:pt x="9" y="5"/>
                    <a:pt x="9" y="5"/>
                  </a:cubicBezTo>
                  <a:cubicBezTo>
                    <a:pt x="9" y="3"/>
                    <a:pt x="8" y="2"/>
                    <a:pt x="7" y="2"/>
                  </a:cubicBezTo>
                  <a:cubicBezTo>
                    <a:pt x="7" y="1"/>
                    <a:pt x="5" y="0"/>
                    <a:pt x="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8" name="Freeform 125"/>
            <p:cNvSpPr/>
            <p:nvPr/>
          </p:nvSpPr>
          <p:spPr bwMode="auto">
            <a:xfrm>
              <a:off x="9064626" y="4214813"/>
              <a:ext cx="49213" cy="31750"/>
            </a:xfrm>
            <a:custGeom>
              <a:avLst/>
              <a:gdLst>
                <a:gd name="T0" fmla="*/ 3 w 18"/>
                <a:gd name="T1" fmla="*/ 0 h 11"/>
                <a:gd name="T2" fmla="*/ 2 w 18"/>
                <a:gd name="T3" fmla="*/ 0 h 11"/>
                <a:gd name="T4" fmla="*/ 1 w 18"/>
                <a:gd name="T5" fmla="*/ 1 h 11"/>
                <a:gd name="T6" fmla="*/ 0 w 18"/>
                <a:gd name="T7" fmla="*/ 4 h 11"/>
                <a:gd name="T8" fmla="*/ 1 w 18"/>
                <a:gd name="T9" fmla="*/ 6 h 11"/>
                <a:gd name="T10" fmla="*/ 3 w 18"/>
                <a:gd name="T11" fmla="*/ 8 h 11"/>
                <a:gd name="T12" fmla="*/ 4 w 18"/>
                <a:gd name="T13" fmla="*/ 9 h 11"/>
                <a:gd name="T14" fmla="*/ 6 w 18"/>
                <a:gd name="T15" fmla="*/ 10 h 11"/>
                <a:gd name="T16" fmla="*/ 7 w 18"/>
                <a:gd name="T17" fmla="*/ 10 h 11"/>
                <a:gd name="T18" fmla="*/ 11 w 18"/>
                <a:gd name="T19" fmla="*/ 11 h 11"/>
                <a:gd name="T20" fmla="*/ 15 w 18"/>
                <a:gd name="T21" fmla="*/ 10 h 11"/>
                <a:gd name="T22" fmla="*/ 17 w 18"/>
                <a:gd name="T23" fmla="*/ 9 h 11"/>
                <a:gd name="T24" fmla="*/ 18 w 18"/>
                <a:gd name="T25" fmla="*/ 7 h 11"/>
                <a:gd name="T26" fmla="*/ 18 w 18"/>
                <a:gd name="T27" fmla="*/ 7 h 11"/>
                <a:gd name="T28" fmla="*/ 18 w 18"/>
                <a:gd name="T29" fmla="*/ 6 h 11"/>
                <a:gd name="T30" fmla="*/ 16 w 18"/>
                <a:gd name="T31" fmla="*/ 6 h 11"/>
                <a:gd name="T32" fmla="*/ 15 w 18"/>
                <a:gd name="T33" fmla="*/ 6 h 11"/>
                <a:gd name="T34" fmla="*/ 15 w 18"/>
                <a:gd name="T35" fmla="*/ 6 h 11"/>
                <a:gd name="T36" fmla="*/ 13 w 18"/>
                <a:gd name="T37" fmla="*/ 7 h 11"/>
                <a:gd name="T38" fmla="*/ 11 w 18"/>
                <a:gd name="T39" fmla="*/ 7 h 11"/>
                <a:gd name="T40" fmla="*/ 8 w 18"/>
                <a:gd name="T41" fmla="*/ 6 h 11"/>
                <a:gd name="T42" fmla="*/ 6 w 18"/>
                <a:gd name="T43" fmla="*/ 6 h 11"/>
                <a:gd name="T44" fmla="*/ 5 w 18"/>
                <a:gd name="T45" fmla="*/ 5 h 11"/>
                <a:gd name="T46" fmla="*/ 4 w 18"/>
                <a:gd name="T47" fmla="*/ 4 h 11"/>
                <a:gd name="T48" fmla="*/ 4 w 18"/>
                <a:gd name="T49" fmla="*/ 4 h 11"/>
                <a:gd name="T50" fmla="*/ 4 w 18"/>
                <a:gd name="T51" fmla="*/ 3 h 11"/>
                <a:gd name="T52" fmla="*/ 4 w 18"/>
                <a:gd name="T53" fmla="*/ 0 h 11"/>
                <a:gd name="T54" fmla="*/ 3 w 18"/>
                <a:gd name="T55"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8" h="11">
                  <a:moveTo>
                    <a:pt x="3" y="0"/>
                  </a:moveTo>
                  <a:cubicBezTo>
                    <a:pt x="3" y="0"/>
                    <a:pt x="2" y="0"/>
                    <a:pt x="2" y="0"/>
                  </a:cubicBezTo>
                  <a:cubicBezTo>
                    <a:pt x="2" y="0"/>
                    <a:pt x="2" y="0"/>
                    <a:pt x="1" y="1"/>
                  </a:cubicBezTo>
                  <a:cubicBezTo>
                    <a:pt x="1" y="1"/>
                    <a:pt x="0" y="3"/>
                    <a:pt x="0" y="4"/>
                  </a:cubicBezTo>
                  <a:cubicBezTo>
                    <a:pt x="0" y="5"/>
                    <a:pt x="1" y="6"/>
                    <a:pt x="1" y="6"/>
                  </a:cubicBezTo>
                  <a:cubicBezTo>
                    <a:pt x="1" y="7"/>
                    <a:pt x="2" y="7"/>
                    <a:pt x="3" y="8"/>
                  </a:cubicBezTo>
                  <a:cubicBezTo>
                    <a:pt x="3" y="8"/>
                    <a:pt x="3" y="8"/>
                    <a:pt x="4" y="9"/>
                  </a:cubicBezTo>
                  <a:cubicBezTo>
                    <a:pt x="5" y="9"/>
                    <a:pt x="6" y="10"/>
                    <a:pt x="6" y="10"/>
                  </a:cubicBezTo>
                  <a:cubicBezTo>
                    <a:pt x="6" y="10"/>
                    <a:pt x="7" y="10"/>
                    <a:pt x="7" y="10"/>
                  </a:cubicBezTo>
                  <a:cubicBezTo>
                    <a:pt x="8" y="11"/>
                    <a:pt x="9" y="11"/>
                    <a:pt x="11" y="11"/>
                  </a:cubicBezTo>
                  <a:cubicBezTo>
                    <a:pt x="12" y="11"/>
                    <a:pt x="13" y="11"/>
                    <a:pt x="15" y="10"/>
                  </a:cubicBezTo>
                  <a:cubicBezTo>
                    <a:pt x="15" y="10"/>
                    <a:pt x="16" y="10"/>
                    <a:pt x="17" y="9"/>
                  </a:cubicBezTo>
                  <a:cubicBezTo>
                    <a:pt x="18" y="9"/>
                    <a:pt x="18" y="8"/>
                    <a:pt x="18" y="7"/>
                  </a:cubicBezTo>
                  <a:cubicBezTo>
                    <a:pt x="18" y="7"/>
                    <a:pt x="18" y="7"/>
                    <a:pt x="18" y="7"/>
                  </a:cubicBezTo>
                  <a:cubicBezTo>
                    <a:pt x="18" y="7"/>
                    <a:pt x="18" y="7"/>
                    <a:pt x="18" y="6"/>
                  </a:cubicBezTo>
                  <a:cubicBezTo>
                    <a:pt x="17" y="6"/>
                    <a:pt x="17" y="6"/>
                    <a:pt x="16" y="6"/>
                  </a:cubicBezTo>
                  <a:cubicBezTo>
                    <a:pt x="16" y="6"/>
                    <a:pt x="15" y="6"/>
                    <a:pt x="15" y="6"/>
                  </a:cubicBezTo>
                  <a:cubicBezTo>
                    <a:pt x="15" y="6"/>
                    <a:pt x="15" y="6"/>
                    <a:pt x="15" y="6"/>
                  </a:cubicBezTo>
                  <a:cubicBezTo>
                    <a:pt x="14" y="6"/>
                    <a:pt x="14" y="6"/>
                    <a:pt x="13" y="7"/>
                  </a:cubicBezTo>
                  <a:cubicBezTo>
                    <a:pt x="12" y="7"/>
                    <a:pt x="12" y="7"/>
                    <a:pt x="11" y="7"/>
                  </a:cubicBezTo>
                  <a:cubicBezTo>
                    <a:pt x="10" y="7"/>
                    <a:pt x="9" y="7"/>
                    <a:pt x="8" y="6"/>
                  </a:cubicBezTo>
                  <a:cubicBezTo>
                    <a:pt x="7" y="6"/>
                    <a:pt x="7" y="6"/>
                    <a:pt x="6" y="6"/>
                  </a:cubicBezTo>
                  <a:cubicBezTo>
                    <a:pt x="6" y="5"/>
                    <a:pt x="6" y="5"/>
                    <a:pt x="5" y="5"/>
                  </a:cubicBezTo>
                  <a:cubicBezTo>
                    <a:pt x="5" y="5"/>
                    <a:pt x="4" y="4"/>
                    <a:pt x="4" y="4"/>
                  </a:cubicBezTo>
                  <a:cubicBezTo>
                    <a:pt x="4" y="4"/>
                    <a:pt x="4" y="4"/>
                    <a:pt x="4" y="4"/>
                  </a:cubicBezTo>
                  <a:cubicBezTo>
                    <a:pt x="4" y="3"/>
                    <a:pt x="4" y="3"/>
                    <a:pt x="4" y="3"/>
                  </a:cubicBezTo>
                  <a:cubicBezTo>
                    <a:pt x="5" y="2"/>
                    <a:pt x="5" y="1"/>
                    <a:pt x="4" y="0"/>
                  </a:cubicBezTo>
                  <a:cubicBezTo>
                    <a:pt x="4" y="0"/>
                    <a:pt x="3" y="0"/>
                    <a:pt x="3"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9" name="Freeform 126"/>
            <p:cNvSpPr/>
            <p:nvPr/>
          </p:nvSpPr>
          <p:spPr bwMode="auto">
            <a:xfrm>
              <a:off x="9066213" y="4243388"/>
              <a:ext cx="50800" cy="31750"/>
            </a:xfrm>
            <a:custGeom>
              <a:avLst/>
              <a:gdLst>
                <a:gd name="T0" fmla="*/ 2 w 18"/>
                <a:gd name="T1" fmla="*/ 0 h 11"/>
                <a:gd name="T2" fmla="*/ 2 w 18"/>
                <a:gd name="T3" fmla="*/ 0 h 11"/>
                <a:gd name="T4" fmla="*/ 1 w 18"/>
                <a:gd name="T5" fmla="*/ 1 h 11"/>
                <a:gd name="T6" fmla="*/ 0 w 18"/>
                <a:gd name="T7" fmla="*/ 4 h 11"/>
                <a:gd name="T8" fmla="*/ 1 w 18"/>
                <a:gd name="T9" fmla="*/ 7 h 11"/>
                <a:gd name="T10" fmla="*/ 2 w 18"/>
                <a:gd name="T11" fmla="*/ 8 h 11"/>
                <a:gd name="T12" fmla="*/ 3 w 18"/>
                <a:gd name="T13" fmla="*/ 9 h 11"/>
                <a:gd name="T14" fmla="*/ 6 w 18"/>
                <a:gd name="T15" fmla="*/ 10 h 11"/>
                <a:gd name="T16" fmla="*/ 6 w 18"/>
                <a:gd name="T17" fmla="*/ 11 h 11"/>
                <a:gd name="T18" fmla="*/ 10 w 18"/>
                <a:gd name="T19" fmla="*/ 11 h 11"/>
                <a:gd name="T20" fmla="*/ 14 w 18"/>
                <a:gd name="T21" fmla="*/ 11 h 11"/>
                <a:gd name="T22" fmla="*/ 16 w 18"/>
                <a:gd name="T23" fmla="*/ 10 h 11"/>
                <a:gd name="T24" fmla="*/ 17 w 18"/>
                <a:gd name="T25" fmla="*/ 8 h 11"/>
                <a:gd name="T26" fmla="*/ 17 w 18"/>
                <a:gd name="T27" fmla="*/ 7 h 11"/>
                <a:gd name="T28" fmla="*/ 17 w 18"/>
                <a:gd name="T29" fmla="*/ 7 h 11"/>
                <a:gd name="T30" fmla="*/ 16 w 18"/>
                <a:gd name="T31" fmla="*/ 6 h 11"/>
                <a:gd name="T32" fmla="*/ 15 w 18"/>
                <a:gd name="T33" fmla="*/ 6 h 11"/>
                <a:gd name="T34" fmla="*/ 13 w 18"/>
                <a:gd name="T35" fmla="*/ 7 h 11"/>
                <a:gd name="T36" fmla="*/ 10 w 18"/>
                <a:gd name="T37" fmla="*/ 7 h 11"/>
                <a:gd name="T38" fmla="*/ 7 w 18"/>
                <a:gd name="T39" fmla="*/ 7 h 11"/>
                <a:gd name="T40" fmla="*/ 6 w 18"/>
                <a:gd name="T41" fmla="*/ 6 h 11"/>
                <a:gd name="T42" fmla="*/ 5 w 18"/>
                <a:gd name="T43" fmla="*/ 5 h 11"/>
                <a:gd name="T44" fmla="*/ 4 w 18"/>
                <a:gd name="T45" fmla="*/ 4 h 11"/>
                <a:gd name="T46" fmla="*/ 4 w 18"/>
                <a:gd name="T47" fmla="*/ 4 h 11"/>
                <a:gd name="T48" fmla="*/ 4 w 18"/>
                <a:gd name="T49" fmla="*/ 4 h 11"/>
                <a:gd name="T50" fmla="*/ 4 w 18"/>
                <a:gd name="T51" fmla="*/ 1 h 11"/>
                <a:gd name="T52" fmla="*/ 2 w 18"/>
                <a:gd name="T53"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 h="11">
                  <a:moveTo>
                    <a:pt x="2" y="0"/>
                  </a:moveTo>
                  <a:cubicBezTo>
                    <a:pt x="2" y="0"/>
                    <a:pt x="2" y="0"/>
                    <a:pt x="2" y="0"/>
                  </a:cubicBezTo>
                  <a:cubicBezTo>
                    <a:pt x="1" y="1"/>
                    <a:pt x="1" y="1"/>
                    <a:pt x="1" y="1"/>
                  </a:cubicBezTo>
                  <a:cubicBezTo>
                    <a:pt x="0" y="2"/>
                    <a:pt x="0" y="3"/>
                    <a:pt x="0" y="4"/>
                  </a:cubicBezTo>
                  <a:cubicBezTo>
                    <a:pt x="0" y="5"/>
                    <a:pt x="0" y="6"/>
                    <a:pt x="1" y="7"/>
                  </a:cubicBezTo>
                  <a:cubicBezTo>
                    <a:pt x="1" y="7"/>
                    <a:pt x="2" y="8"/>
                    <a:pt x="2" y="8"/>
                  </a:cubicBezTo>
                  <a:cubicBezTo>
                    <a:pt x="2" y="9"/>
                    <a:pt x="3" y="9"/>
                    <a:pt x="3" y="9"/>
                  </a:cubicBezTo>
                  <a:cubicBezTo>
                    <a:pt x="4" y="10"/>
                    <a:pt x="5" y="10"/>
                    <a:pt x="6" y="10"/>
                  </a:cubicBezTo>
                  <a:cubicBezTo>
                    <a:pt x="6" y="10"/>
                    <a:pt x="6" y="10"/>
                    <a:pt x="6" y="11"/>
                  </a:cubicBezTo>
                  <a:cubicBezTo>
                    <a:pt x="8" y="11"/>
                    <a:pt x="9" y="11"/>
                    <a:pt x="10" y="11"/>
                  </a:cubicBezTo>
                  <a:cubicBezTo>
                    <a:pt x="12" y="11"/>
                    <a:pt x="13" y="11"/>
                    <a:pt x="14" y="11"/>
                  </a:cubicBezTo>
                  <a:cubicBezTo>
                    <a:pt x="15" y="10"/>
                    <a:pt x="16" y="10"/>
                    <a:pt x="16" y="10"/>
                  </a:cubicBezTo>
                  <a:cubicBezTo>
                    <a:pt x="17" y="9"/>
                    <a:pt x="18" y="8"/>
                    <a:pt x="17" y="8"/>
                  </a:cubicBezTo>
                  <a:cubicBezTo>
                    <a:pt x="17" y="7"/>
                    <a:pt x="17" y="7"/>
                    <a:pt x="17" y="7"/>
                  </a:cubicBezTo>
                  <a:cubicBezTo>
                    <a:pt x="17" y="7"/>
                    <a:pt x="17" y="7"/>
                    <a:pt x="17" y="7"/>
                  </a:cubicBezTo>
                  <a:cubicBezTo>
                    <a:pt x="17" y="6"/>
                    <a:pt x="16" y="6"/>
                    <a:pt x="16" y="6"/>
                  </a:cubicBezTo>
                  <a:cubicBezTo>
                    <a:pt x="15" y="6"/>
                    <a:pt x="15" y="6"/>
                    <a:pt x="15" y="6"/>
                  </a:cubicBezTo>
                  <a:cubicBezTo>
                    <a:pt x="14" y="7"/>
                    <a:pt x="13" y="7"/>
                    <a:pt x="13" y="7"/>
                  </a:cubicBezTo>
                  <a:cubicBezTo>
                    <a:pt x="12" y="7"/>
                    <a:pt x="11" y="7"/>
                    <a:pt x="10" y="7"/>
                  </a:cubicBezTo>
                  <a:cubicBezTo>
                    <a:pt x="9" y="7"/>
                    <a:pt x="8" y="7"/>
                    <a:pt x="7" y="7"/>
                  </a:cubicBezTo>
                  <a:cubicBezTo>
                    <a:pt x="7" y="7"/>
                    <a:pt x="6" y="6"/>
                    <a:pt x="6" y="6"/>
                  </a:cubicBezTo>
                  <a:cubicBezTo>
                    <a:pt x="6" y="6"/>
                    <a:pt x="5" y="6"/>
                    <a:pt x="5" y="5"/>
                  </a:cubicBezTo>
                  <a:cubicBezTo>
                    <a:pt x="4" y="5"/>
                    <a:pt x="4" y="5"/>
                    <a:pt x="4" y="4"/>
                  </a:cubicBezTo>
                  <a:cubicBezTo>
                    <a:pt x="4" y="4"/>
                    <a:pt x="4" y="4"/>
                    <a:pt x="4" y="4"/>
                  </a:cubicBezTo>
                  <a:cubicBezTo>
                    <a:pt x="4" y="4"/>
                    <a:pt x="4" y="4"/>
                    <a:pt x="4" y="4"/>
                  </a:cubicBezTo>
                  <a:cubicBezTo>
                    <a:pt x="5" y="3"/>
                    <a:pt x="5" y="2"/>
                    <a:pt x="4" y="1"/>
                  </a:cubicBezTo>
                  <a:cubicBezTo>
                    <a:pt x="3" y="1"/>
                    <a:pt x="3" y="0"/>
                    <a:pt x="2"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0" name="Freeform 127"/>
            <p:cNvSpPr/>
            <p:nvPr/>
          </p:nvSpPr>
          <p:spPr bwMode="auto">
            <a:xfrm>
              <a:off x="9066213" y="4275138"/>
              <a:ext cx="50800" cy="30163"/>
            </a:xfrm>
            <a:custGeom>
              <a:avLst/>
              <a:gdLst>
                <a:gd name="T0" fmla="*/ 3 w 18"/>
                <a:gd name="T1" fmla="*/ 0 h 11"/>
                <a:gd name="T2" fmla="*/ 2 w 18"/>
                <a:gd name="T3" fmla="*/ 0 h 11"/>
                <a:gd name="T4" fmla="*/ 1 w 18"/>
                <a:gd name="T5" fmla="*/ 0 h 11"/>
                <a:gd name="T6" fmla="*/ 0 w 18"/>
                <a:gd name="T7" fmla="*/ 3 h 11"/>
                <a:gd name="T8" fmla="*/ 1 w 18"/>
                <a:gd name="T9" fmla="*/ 6 h 11"/>
                <a:gd name="T10" fmla="*/ 3 w 18"/>
                <a:gd name="T11" fmla="*/ 8 h 11"/>
                <a:gd name="T12" fmla="*/ 4 w 18"/>
                <a:gd name="T13" fmla="*/ 8 h 11"/>
                <a:gd name="T14" fmla="*/ 6 w 18"/>
                <a:gd name="T15" fmla="*/ 10 h 11"/>
                <a:gd name="T16" fmla="*/ 7 w 18"/>
                <a:gd name="T17" fmla="*/ 10 h 11"/>
                <a:gd name="T18" fmla="*/ 11 w 18"/>
                <a:gd name="T19" fmla="*/ 11 h 11"/>
                <a:gd name="T20" fmla="*/ 15 w 18"/>
                <a:gd name="T21" fmla="*/ 10 h 11"/>
                <a:gd name="T22" fmla="*/ 17 w 18"/>
                <a:gd name="T23" fmla="*/ 9 h 11"/>
                <a:gd name="T24" fmla="*/ 18 w 18"/>
                <a:gd name="T25" fmla="*/ 7 h 11"/>
                <a:gd name="T26" fmla="*/ 18 w 18"/>
                <a:gd name="T27" fmla="*/ 6 h 11"/>
                <a:gd name="T28" fmla="*/ 18 w 18"/>
                <a:gd name="T29" fmla="*/ 6 h 11"/>
                <a:gd name="T30" fmla="*/ 16 w 18"/>
                <a:gd name="T31" fmla="*/ 5 h 11"/>
                <a:gd name="T32" fmla="*/ 15 w 18"/>
                <a:gd name="T33" fmla="*/ 6 h 11"/>
                <a:gd name="T34" fmla="*/ 15 w 18"/>
                <a:gd name="T35" fmla="*/ 6 h 11"/>
                <a:gd name="T36" fmla="*/ 13 w 18"/>
                <a:gd name="T37" fmla="*/ 6 h 11"/>
                <a:gd name="T38" fmla="*/ 11 w 18"/>
                <a:gd name="T39" fmla="*/ 7 h 11"/>
                <a:gd name="T40" fmla="*/ 8 w 18"/>
                <a:gd name="T41" fmla="*/ 6 h 11"/>
                <a:gd name="T42" fmla="*/ 7 w 18"/>
                <a:gd name="T43" fmla="*/ 5 h 11"/>
                <a:gd name="T44" fmla="*/ 5 w 18"/>
                <a:gd name="T45" fmla="*/ 5 h 11"/>
                <a:gd name="T46" fmla="*/ 4 w 18"/>
                <a:gd name="T47" fmla="*/ 4 h 11"/>
                <a:gd name="T48" fmla="*/ 4 w 18"/>
                <a:gd name="T49" fmla="*/ 3 h 11"/>
                <a:gd name="T50" fmla="*/ 4 w 18"/>
                <a:gd name="T51" fmla="*/ 3 h 11"/>
                <a:gd name="T52" fmla="*/ 4 w 18"/>
                <a:gd name="T53" fmla="*/ 0 h 11"/>
                <a:gd name="T54" fmla="*/ 3 w 18"/>
                <a:gd name="T55"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8" h="11">
                  <a:moveTo>
                    <a:pt x="3" y="0"/>
                  </a:moveTo>
                  <a:cubicBezTo>
                    <a:pt x="3" y="0"/>
                    <a:pt x="2" y="0"/>
                    <a:pt x="2" y="0"/>
                  </a:cubicBezTo>
                  <a:cubicBezTo>
                    <a:pt x="2" y="0"/>
                    <a:pt x="2" y="0"/>
                    <a:pt x="1" y="0"/>
                  </a:cubicBezTo>
                  <a:cubicBezTo>
                    <a:pt x="1" y="1"/>
                    <a:pt x="0" y="2"/>
                    <a:pt x="0" y="3"/>
                  </a:cubicBezTo>
                  <a:cubicBezTo>
                    <a:pt x="0" y="4"/>
                    <a:pt x="1" y="5"/>
                    <a:pt x="1" y="6"/>
                  </a:cubicBezTo>
                  <a:cubicBezTo>
                    <a:pt x="2" y="7"/>
                    <a:pt x="2" y="7"/>
                    <a:pt x="3" y="8"/>
                  </a:cubicBezTo>
                  <a:cubicBezTo>
                    <a:pt x="3" y="8"/>
                    <a:pt x="3" y="8"/>
                    <a:pt x="4" y="8"/>
                  </a:cubicBezTo>
                  <a:cubicBezTo>
                    <a:pt x="5" y="9"/>
                    <a:pt x="6" y="9"/>
                    <a:pt x="6" y="10"/>
                  </a:cubicBezTo>
                  <a:cubicBezTo>
                    <a:pt x="6" y="10"/>
                    <a:pt x="7" y="10"/>
                    <a:pt x="7" y="10"/>
                  </a:cubicBezTo>
                  <a:cubicBezTo>
                    <a:pt x="8" y="10"/>
                    <a:pt x="10" y="11"/>
                    <a:pt x="11" y="11"/>
                  </a:cubicBezTo>
                  <a:cubicBezTo>
                    <a:pt x="12" y="11"/>
                    <a:pt x="13" y="10"/>
                    <a:pt x="15" y="10"/>
                  </a:cubicBezTo>
                  <a:cubicBezTo>
                    <a:pt x="15" y="10"/>
                    <a:pt x="16" y="10"/>
                    <a:pt x="17" y="9"/>
                  </a:cubicBezTo>
                  <a:cubicBezTo>
                    <a:pt x="18" y="9"/>
                    <a:pt x="18" y="8"/>
                    <a:pt x="18" y="7"/>
                  </a:cubicBezTo>
                  <a:cubicBezTo>
                    <a:pt x="18" y="7"/>
                    <a:pt x="18" y="7"/>
                    <a:pt x="18" y="6"/>
                  </a:cubicBezTo>
                  <a:cubicBezTo>
                    <a:pt x="18" y="6"/>
                    <a:pt x="18" y="6"/>
                    <a:pt x="18" y="6"/>
                  </a:cubicBezTo>
                  <a:cubicBezTo>
                    <a:pt x="17" y="6"/>
                    <a:pt x="17" y="5"/>
                    <a:pt x="16" y="5"/>
                  </a:cubicBezTo>
                  <a:cubicBezTo>
                    <a:pt x="16" y="5"/>
                    <a:pt x="15" y="5"/>
                    <a:pt x="15" y="6"/>
                  </a:cubicBezTo>
                  <a:cubicBezTo>
                    <a:pt x="15" y="6"/>
                    <a:pt x="15" y="6"/>
                    <a:pt x="15" y="6"/>
                  </a:cubicBezTo>
                  <a:cubicBezTo>
                    <a:pt x="15" y="6"/>
                    <a:pt x="14" y="6"/>
                    <a:pt x="13" y="6"/>
                  </a:cubicBezTo>
                  <a:cubicBezTo>
                    <a:pt x="12" y="7"/>
                    <a:pt x="12" y="7"/>
                    <a:pt x="11" y="7"/>
                  </a:cubicBezTo>
                  <a:cubicBezTo>
                    <a:pt x="10" y="7"/>
                    <a:pt x="9" y="6"/>
                    <a:pt x="8" y="6"/>
                  </a:cubicBezTo>
                  <a:cubicBezTo>
                    <a:pt x="7" y="6"/>
                    <a:pt x="7" y="6"/>
                    <a:pt x="7" y="5"/>
                  </a:cubicBezTo>
                  <a:cubicBezTo>
                    <a:pt x="6" y="5"/>
                    <a:pt x="6" y="5"/>
                    <a:pt x="5" y="5"/>
                  </a:cubicBezTo>
                  <a:cubicBezTo>
                    <a:pt x="5" y="4"/>
                    <a:pt x="5" y="4"/>
                    <a:pt x="4" y="4"/>
                  </a:cubicBezTo>
                  <a:cubicBezTo>
                    <a:pt x="4" y="3"/>
                    <a:pt x="4" y="3"/>
                    <a:pt x="4" y="3"/>
                  </a:cubicBezTo>
                  <a:cubicBezTo>
                    <a:pt x="4" y="3"/>
                    <a:pt x="4" y="3"/>
                    <a:pt x="4" y="3"/>
                  </a:cubicBezTo>
                  <a:cubicBezTo>
                    <a:pt x="5" y="2"/>
                    <a:pt x="5" y="1"/>
                    <a:pt x="4" y="0"/>
                  </a:cubicBezTo>
                  <a:cubicBezTo>
                    <a:pt x="4" y="0"/>
                    <a:pt x="3" y="0"/>
                    <a:pt x="3"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1" name="Freeform 128"/>
            <p:cNvSpPr/>
            <p:nvPr/>
          </p:nvSpPr>
          <p:spPr bwMode="auto">
            <a:xfrm>
              <a:off x="9069388" y="4302125"/>
              <a:ext cx="50800" cy="31750"/>
            </a:xfrm>
            <a:custGeom>
              <a:avLst/>
              <a:gdLst>
                <a:gd name="T0" fmla="*/ 2 w 18"/>
                <a:gd name="T1" fmla="*/ 0 h 11"/>
                <a:gd name="T2" fmla="*/ 2 w 18"/>
                <a:gd name="T3" fmla="*/ 0 h 11"/>
                <a:gd name="T4" fmla="*/ 1 w 18"/>
                <a:gd name="T5" fmla="*/ 1 h 11"/>
                <a:gd name="T6" fmla="*/ 0 w 18"/>
                <a:gd name="T7" fmla="*/ 4 h 11"/>
                <a:gd name="T8" fmla="*/ 1 w 18"/>
                <a:gd name="T9" fmla="*/ 6 h 11"/>
                <a:gd name="T10" fmla="*/ 2 w 18"/>
                <a:gd name="T11" fmla="*/ 8 h 11"/>
                <a:gd name="T12" fmla="*/ 3 w 18"/>
                <a:gd name="T13" fmla="*/ 9 h 11"/>
                <a:gd name="T14" fmla="*/ 6 w 18"/>
                <a:gd name="T15" fmla="*/ 10 h 11"/>
                <a:gd name="T16" fmla="*/ 6 w 18"/>
                <a:gd name="T17" fmla="*/ 10 h 11"/>
                <a:gd name="T18" fmla="*/ 11 w 18"/>
                <a:gd name="T19" fmla="*/ 11 h 11"/>
                <a:gd name="T20" fmla="*/ 14 w 18"/>
                <a:gd name="T21" fmla="*/ 10 h 11"/>
                <a:gd name="T22" fmla="*/ 16 w 18"/>
                <a:gd name="T23" fmla="*/ 10 h 11"/>
                <a:gd name="T24" fmla="*/ 18 w 18"/>
                <a:gd name="T25" fmla="*/ 7 h 11"/>
                <a:gd name="T26" fmla="*/ 17 w 18"/>
                <a:gd name="T27" fmla="*/ 7 h 11"/>
                <a:gd name="T28" fmla="*/ 17 w 18"/>
                <a:gd name="T29" fmla="*/ 7 h 11"/>
                <a:gd name="T30" fmla="*/ 16 w 18"/>
                <a:gd name="T31" fmla="*/ 6 h 11"/>
                <a:gd name="T32" fmla="*/ 15 w 18"/>
                <a:gd name="T33" fmla="*/ 6 h 11"/>
                <a:gd name="T34" fmla="*/ 15 w 18"/>
                <a:gd name="T35" fmla="*/ 6 h 11"/>
                <a:gd name="T36" fmla="*/ 13 w 18"/>
                <a:gd name="T37" fmla="*/ 7 h 11"/>
                <a:gd name="T38" fmla="*/ 11 w 18"/>
                <a:gd name="T39" fmla="*/ 7 h 11"/>
                <a:gd name="T40" fmla="*/ 7 w 18"/>
                <a:gd name="T41" fmla="*/ 6 h 11"/>
                <a:gd name="T42" fmla="*/ 6 w 18"/>
                <a:gd name="T43" fmla="*/ 6 h 11"/>
                <a:gd name="T44" fmla="*/ 5 w 18"/>
                <a:gd name="T45" fmla="*/ 5 h 11"/>
                <a:gd name="T46" fmla="*/ 4 w 18"/>
                <a:gd name="T47" fmla="*/ 4 h 11"/>
                <a:gd name="T48" fmla="*/ 4 w 18"/>
                <a:gd name="T49" fmla="*/ 4 h 11"/>
                <a:gd name="T50" fmla="*/ 4 w 18"/>
                <a:gd name="T51" fmla="*/ 3 h 11"/>
                <a:gd name="T52" fmla="*/ 4 w 18"/>
                <a:gd name="T53" fmla="*/ 1 h 11"/>
                <a:gd name="T54" fmla="*/ 2 w 18"/>
                <a:gd name="T55"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8" h="11">
                  <a:moveTo>
                    <a:pt x="2" y="0"/>
                  </a:moveTo>
                  <a:cubicBezTo>
                    <a:pt x="2" y="0"/>
                    <a:pt x="2" y="0"/>
                    <a:pt x="2" y="0"/>
                  </a:cubicBezTo>
                  <a:cubicBezTo>
                    <a:pt x="1" y="0"/>
                    <a:pt x="1" y="1"/>
                    <a:pt x="1" y="1"/>
                  </a:cubicBezTo>
                  <a:cubicBezTo>
                    <a:pt x="0" y="2"/>
                    <a:pt x="0" y="3"/>
                    <a:pt x="0" y="4"/>
                  </a:cubicBezTo>
                  <a:cubicBezTo>
                    <a:pt x="0" y="5"/>
                    <a:pt x="0" y="6"/>
                    <a:pt x="1" y="6"/>
                  </a:cubicBezTo>
                  <a:cubicBezTo>
                    <a:pt x="1" y="7"/>
                    <a:pt x="2" y="8"/>
                    <a:pt x="2" y="8"/>
                  </a:cubicBezTo>
                  <a:cubicBezTo>
                    <a:pt x="3" y="8"/>
                    <a:pt x="3" y="9"/>
                    <a:pt x="3" y="9"/>
                  </a:cubicBezTo>
                  <a:cubicBezTo>
                    <a:pt x="4" y="9"/>
                    <a:pt x="5" y="10"/>
                    <a:pt x="6" y="10"/>
                  </a:cubicBezTo>
                  <a:cubicBezTo>
                    <a:pt x="6" y="10"/>
                    <a:pt x="6" y="10"/>
                    <a:pt x="6" y="10"/>
                  </a:cubicBezTo>
                  <a:cubicBezTo>
                    <a:pt x="8" y="11"/>
                    <a:pt x="9" y="11"/>
                    <a:pt x="11" y="11"/>
                  </a:cubicBezTo>
                  <a:cubicBezTo>
                    <a:pt x="12" y="11"/>
                    <a:pt x="13" y="11"/>
                    <a:pt x="14" y="10"/>
                  </a:cubicBezTo>
                  <a:cubicBezTo>
                    <a:pt x="15" y="10"/>
                    <a:pt x="16" y="10"/>
                    <a:pt x="16" y="10"/>
                  </a:cubicBezTo>
                  <a:cubicBezTo>
                    <a:pt x="17" y="9"/>
                    <a:pt x="18" y="8"/>
                    <a:pt x="18" y="7"/>
                  </a:cubicBezTo>
                  <a:cubicBezTo>
                    <a:pt x="17" y="7"/>
                    <a:pt x="17" y="7"/>
                    <a:pt x="17" y="7"/>
                  </a:cubicBezTo>
                  <a:cubicBezTo>
                    <a:pt x="17" y="7"/>
                    <a:pt x="17" y="7"/>
                    <a:pt x="17" y="7"/>
                  </a:cubicBezTo>
                  <a:cubicBezTo>
                    <a:pt x="17" y="6"/>
                    <a:pt x="16" y="6"/>
                    <a:pt x="16" y="6"/>
                  </a:cubicBezTo>
                  <a:cubicBezTo>
                    <a:pt x="15" y="6"/>
                    <a:pt x="15" y="6"/>
                    <a:pt x="15" y="6"/>
                  </a:cubicBezTo>
                  <a:cubicBezTo>
                    <a:pt x="15" y="6"/>
                    <a:pt x="15" y="6"/>
                    <a:pt x="15" y="6"/>
                  </a:cubicBezTo>
                  <a:cubicBezTo>
                    <a:pt x="14" y="6"/>
                    <a:pt x="13" y="7"/>
                    <a:pt x="13" y="7"/>
                  </a:cubicBezTo>
                  <a:cubicBezTo>
                    <a:pt x="12" y="7"/>
                    <a:pt x="11" y="7"/>
                    <a:pt x="11" y="7"/>
                  </a:cubicBezTo>
                  <a:cubicBezTo>
                    <a:pt x="9" y="7"/>
                    <a:pt x="8" y="7"/>
                    <a:pt x="7" y="6"/>
                  </a:cubicBezTo>
                  <a:cubicBezTo>
                    <a:pt x="7" y="6"/>
                    <a:pt x="7" y="6"/>
                    <a:pt x="6" y="6"/>
                  </a:cubicBezTo>
                  <a:cubicBezTo>
                    <a:pt x="6" y="6"/>
                    <a:pt x="5" y="5"/>
                    <a:pt x="5" y="5"/>
                  </a:cubicBezTo>
                  <a:cubicBezTo>
                    <a:pt x="4" y="5"/>
                    <a:pt x="4" y="4"/>
                    <a:pt x="4" y="4"/>
                  </a:cubicBezTo>
                  <a:cubicBezTo>
                    <a:pt x="4" y="4"/>
                    <a:pt x="4" y="4"/>
                    <a:pt x="4" y="4"/>
                  </a:cubicBezTo>
                  <a:cubicBezTo>
                    <a:pt x="4" y="3"/>
                    <a:pt x="4" y="3"/>
                    <a:pt x="4" y="3"/>
                  </a:cubicBezTo>
                  <a:cubicBezTo>
                    <a:pt x="5" y="3"/>
                    <a:pt x="5" y="1"/>
                    <a:pt x="4" y="1"/>
                  </a:cubicBezTo>
                  <a:cubicBezTo>
                    <a:pt x="3" y="0"/>
                    <a:pt x="3" y="0"/>
                    <a:pt x="2"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2" name="Freeform 129"/>
            <p:cNvSpPr/>
            <p:nvPr/>
          </p:nvSpPr>
          <p:spPr bwMode="auto">
            <a:xfrm>
              <a:off x="9069388" y="4333875"/>
              <a:ext cx="50800" cy="26988"/>
            </a:xfrm>
            <a:custGeom>
              <a:avLst/>
              <a:gdLst>
                <a:gd name="T0" fmla="*/ 3 w 18"/>
                <a:gd name="T1" fmla="*/ 0 h 10"/>
                <a:gd name="T2" fmla="*/ 2 w 18"/>
                <a:gd name="T3" fmla="*/ 0 h 10"/>
                <a:gd name="T4" fmla="*/ 1 w 18"/>
                <a:gd name="T5" fmla="*/ 0 h 10"/>
                <a:gd name="T6" fmla="*/ 0 w 18"/>
                <a:gd name="T7" fmla="*/ 3 h 10"/>
                <a:gd name="T8" fmla="*/ 1 w 18"/>
                <a:gd name="T9" fmla="*/ 6 h 10"/>
                <a:gd name="T10" fmla="*/ 3 w 18"/>
                <a:gd name="T11" fmla="*/ 7 h 10"/>
                <a:gd name="T12" fmla="*/ 4 w 18"/>
                <a:gd name="T13" fmla="*/ 8 h 10"/>
                <a:gd name="T14" fmla="*/ 6 w 18"/>
                <a:gd name="T15" fmla="*/ 10 h 10"/>
                <a:gd name="T16" fmla="*/ 7 w 18"/>
                <a:gd name="T17" fmla="*/ 10 h 10"/>
                <a:gd name="T18" fmla="*/ 11 w 18"/>
                <a:gd name="T19" fmla="*/ 10 h 10"/>
                <a:gd name="T20" fmla="*/ 15 w 18"/>
                <a:gd name="T21" fmla="*/ 10 h 10"/>
                <a:gd name="T22" fmla="*/ 17 w 18"/>
                <a:gd name="T23" fmla="*/ 9 h 10"/>
                <a:gd name="T24" fmla="*/ 18 w 18"/>
                <a:gd name="T25" fmla="*/ 7 h 10"/>
                <a:gd name="T26" fmla="*/ 18 w 18"/>
                <a:gd name="T27" fmla="*/ 6 h 10"/>
                <a:gd name="T28" fmla="*/ 18 w 18"/>
                <a:gd name="T29" fmla="*/ 6 h 10"/>
                <a:gd name="T30" fmla="*/ 16 w 18"/>
                <a:gd name="T31" fmla="*/ 5 h 10"/>
                <a:gd name="T32" fmla="*/ 15 w 18"/>
                <a:gd name="T33" fmla="*/ 5 h 10"/>
                <a:gd name="T34" fmla="*/ 15 w 18"/>
                <a:gd name="T35" fmla="*/ 5 h 10"/>
                <a:gd name="T36" fmla="*/ 13 w 18"/>
                <a:gd name="T37" fmla="*/ 6 h 10"/>
                <a:gd name="T38" fmla="*/ 11 w 18"/>
                <a:gd name="T39" fmla="*/ 6 h 10"/>
                <a:gd name="T40" fmla="*/ 8 w 18"/>
                <a:gd name="T41" fmla="*/ 6 h 10"/>
                <a:gd name="T42" fmla="*/ 7 w 18"/>
                <a:gd name="T43" fmla="*/ 5 h 10"/>
                <a:gd name="T44" fmla="*/ 5 w 18"/>
                <a:gd name="T45" fmla="*/ 4 h 10"/>
                <a:gd name="T46" fmla="*/ 4 w 18"/>
                <a:gd name="T47" fmla="*/ 3 h 10"/>
                <a:gd name="T48" fmla="*/ 4 w 18"/>
                <a:gd name="T49" fmla="*/ 3 h 10"/>
                <a:gd name="T50" fmla="*/ 4 w 18"/>
                <a:gd name="T51" fmla="*/ 3 h 10"/>
                <a:gd name="T52" fmla="*/ 4 w 18"/>
                <a:gd name="T53" fmla="*/ 0 h 10"/>
                <a:gd name="T54" fmla="*/ 3 w 18"/>
                <a:gd name="T55"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8" h="10">
                  <a:moveTo>
                    <a:pt x="3" y="0"/>
                  </a:moveTo>
                  <a:cubicBezTo>
                    <a:pt x="3" y="0"/>
                    <a:pt x="2" y="0"/>
                    <a:pt x="2" y="0"/>
                  </a:cubicBezTo>
                  <a:cubicBezTo>
                    <a:pt x="2" y="0"/>
                    <a:pt x="2" y="0"/>
                    <a:pt x="1" y="0"/>
                  </a:cubicBezTo>
                  <a:cubicBezTo>
                    <a:pt x="1" y="1"/>
                    <a:pt x="0" y="2"/>
                    <a:pt x="0" y="3"/>
                  </a:cubicBezTo>
                  <a:cubicBezTo>
                    <a:pt x="0" y="4"/>
                    <a:pt x="1" y="5"/>
                    <a:pt x="1" y="6"/>
                  </a:cubicBezTo>
                  <a:cubicBezTo>
                    <a:pt x="2" y="6"/>
                    <a:pt x="2" y="7"/>
                    <a:pt x="3" y="7"/>
                  </a:cubicBezTo>
                  <a:cubicBezTo>
                    <a:pt x="3" y="8"/>
                    <a:pt x="3" y="8"/>
                    <a:pt x="4" y="8"/>
                  </a:cubicBezTo>
                  <a:cubicBezTo>
                    <a:pt x="5" y="9"/>
                    <a:pt x="6" y="9"/>
                    <a:pt x="6" y="10"/>
                  </a:cubicBezTo>
                  <a:cubicBezTo>
                    <a:pt x="7" y="10"/>
                    <a:pt x="7" y="10"/>
                    <a:pt x="7" y="10"/>
                  </a:cubicBezTo>
                  <a:cubicBezTo>
                    <a:pt x="8" y="10"/>
                    <a:pt x="10" y="10"/>
                    <a:pt x="11" y="10"/>
                  </a:cubicBezTo>
                  <a:cubicBezTo>
                    <a:pt x="12" y="10"/>
                    <a:pt x="13" y="10"/>
                    <a:pt x="15" y="10"/>
                  </a:cubicBezTo>
                  <a:cubicBezTo>
                    <a:pt x="15" y="10"/>
                    <a:pt x="16" y="9"/>
                    <a:pt x="17" y="9"/>
                  </a:cubicBezTo>
                  <a:cubicBezTo>
                    <a:pt x="18" y="9"/>
                    <a:pt x="18" y="8"/>
                    <a:pt x="18" y="7"/>
                  </a:cubicBezTo>
                  <a:cubicBezTo>
                    <a:pt x="18" y="7"/>
                    <a:pt x="18" y="6"/>
                    <a:pt x="18" y="6"/>
                  </a:cubicBezTo>
                  <a:cubicBezTo>
                    <a:pt x="18" y="6"/>
                    <a:pt x="18" y="6"/>
                    <a:pt x="18" y="6"/>
                  </a:cubicBezTo>
                  <a:cubicBezTo>
                    <a:pt x="17" y="5"/>
                    <a:pt x="17" y="5"/>
                    <a:pt x="16" y="5"/>
                  </a:cubicBezTo>
                  <a:cubicBezTo>
                    <a:pt x="16" y="5"/>
                    <a:pt x="15" y="5"/>
                    <a:pt x="15" y="5"/>
                  </a:cubicBezTo>
                  <a:cubicBezTo>
                    <a:pt x="15" y="5"/>
                    <a:pt x="15" y="5"/>
                    <a:pt x="15" y="5"/>
                  </a:cubicBezTo>
                  <a:cubicBezTo>
                    <a:pt x="15" y="6"/>
                    <a:pt x="14" y="6"/>
                    <a:pt x="13" y="6"/>
                  </a:cubicBezTo>
                  <a:cubicBezTo>
                    <a:pt x="13" y="6"/>
                    <a:pt x="12" y="6"/>
                    <a:pt x="11" y="6"/>
                  </a:cubicBezTo>
                  <a:cubicBezTo>
                    <a:pt x="10" y="6"/>
                    <a:pt x="9" y="6"/>
                    <a:pt x="8" y="6"/>
                  </a:cubicBezTo>
                  <a:cubicBezTo>
                    <a:pt x="8" y="6"/>
                    <a:pt x="7" y="5"/>
                    <a:pt x="7" y="5"/>
                  </a:cubicBezTo>
                  <a:cubicBezTo>
                    <a:pt x="6" y="5"/>
                    <a:pt x="6" y="5"/>
                    <a:pt x="5" y="4"/>
                  </a:cubicBezTo>
                  <a:cubicBezTo>
                    <a:pt x="5" y="4"/>
                    <a:pt x="5" y="4"/>
                    <a:pt x="4" y="3"/>
                  </a:cubicBezTo>
                  <a:cubicBezTo>
                    <a:pt x="4" y="3"/>
                    <a:pt x="4" y="3"/>
                    <a:pt x="4" y="3"/>
                  </a:cubicBezTo>
                  <a:cubicBezTo>
                    <a:pt x="4" y="3"/>
                    <a:pt x="4" y="3"/>
                    <a:pt x="4" y="3"/>
                  </a:cubicBezTo>
                  <a:cubicBezTo>
                    <a:pt x="5" y="2"/>
                    <a:pt x="5" y="1"/>
                    <a:pt x="4" y="0"/>
                  </a:cubicBezTo>
                  <a:cubicBezTo>
                    <a:pt x="4" y="0"/>
                    <a:pt x="3" y="0"/>
                    <a:pt x="3"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3" name="Freeform 130"/>
            <p:cNvSpPr/>
            <p:nvPr/>
          </p:nvSpPr>
          <p:spPr bwMode="auto">
            <a:xfrm>
              <a:off x="9072563" y="4360863"/>
              <a:ext cx="50800" cy="31750"/>
            </a:xfrm>
            <a:custGeom>
              <a:avLst/>
              <a:gdLst>
                <a:gd name="T0" fmla="*/ 2 w 18"/>
                <a:gd name="T1" fmla="*/ 0 h 11"/>
                <a:gd name="T2" fmla="*/ 2 w 18"/>
                <a:gd name="T3" fmla="*/ 0 h 11"/>
                <a:gd name="T4" fmla="*/ 1 w 18"/>
                <a:gd name="T5" fmla="*/ 1 h 11"/>
                <a:gd name="T6" fmla="*/ 0 w 18"/>
                <a:gd name="T7" fmla="*/ 4 h 11"/>
                <a:gd name="T8" fmla="*/ 1 w 18"/>
                <a:gd name="T9" fmla="*/ 6 h 11"/>
                <a:gd name="T10" fmla="*/ 2 w 18"/>
                <a:gd name="T11" fmla="*/ 8 h 11"/>
                <a:gd name="T12" fmla="*/ 3 w 18"/>
                <a:gd name="T13" fmla="*/ 9 h 11"/>
                <a:gd name="T14" fmla="*/ 6 w 18"/>
                <a:gd name="T15" fmla="*/ 10 h 11"/>
                <a:gd name="T16" fmla="*/ 6 w 18"/>
                <a:gd name="T17" fmla="*/ 10 h 11"/>
                <a:gd name="T18" fmla="*/ 11 w 18"/>
                <a:gd name="T19" fmla="*/ 11 h 11"/>
                <a:gd name="T20" fmla="*/ 14 w 18"/>
                <a:gd name="T21" fmla="*/ 10 h 11"/>
                <a:gd name="T22" fmla="*/ 17 w 18"/>
                <a:gd name="T23" fmla="*/ 9 h 11"/>
                <a:gd name="T24" fmla="*/ 18 w 18"/>
                <a:gd name="T25" fmla="*/ 7 h 11"/>
                <a:gd name="T26" fmla="*/ 17 w 18"/>
                <a:gd name="T27" fmla="*/ 7 h 11"/>
                <a:gd name="T28" fmla="*/ 17 w 18"/>
                <a:gd name="T29" fmla="*/ 6 h 11"/>
                <a:gd name="T30" fmla="*/ 16 w 18"/>
                <a:gd name="T31" fmla="*/ 6 h 11"/>
                <a:gd name="T32" fmla="*/ 15 w 18"/>
                <a:gd name="T33" fmla="*/ 6 h 11"/>
                <a:gd name="T34" fmla="*/ 15 w 18"/>
                <a:gd name="T35" fmla="*/ 6 h 11"/>
                <a:gd name="T36" fmla="*/ 13 w 18"/>
                <a:gd name="T37" fmla="*/ 6 h 11"/>
                <a:gd name="T38" fmla="*/ 11 w 18"/>
                <a:gd name="T39" fmla="*/ 7 h 11"/>
                <a:gd name="T40" fmla="*/ 7 w 18"/>
                <a:gd name="T41" fmla="*/ 6 h 11"/>
                <a:gd name="T42" fmla="*/ 6 w 18"/>
                <a:gd name="T43" fmla="*/ 6 h 11"/>
                <a:gd name="T44" fmla="*/ 5 w 18"/>
                <a:gd name="T45" fmla="*/ 5 h 11"/>
                <a:gd name="T46" fmla="*/ 4 w 18"/>
                <a:gd name="T47" fmla="*/ 4 h 11"/>
                <a:gd name="T48" fmla="*/ 4 w 18"/>
                <a:gd name="T49" fmla="*/ 4 h 11"/>
                <a:gd name="T50" fmla="*/ 4 w 18"/>
                <a:gd name="T51" fmla="*/ 3 h 11"/>
                <a:gd name="T52" fmla="*/ 4 w 18"/>
                <a:gd name="T53" fmla="*/ 0 h 11"/>
                <a:gd name="T54" fmla="*/ 2 w 18"/>
                <a:gd name="T55"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8" h="11">
                  <a:moveTo>
                    <a:pt x="2" y="0"/>
                  </a:moveTo>
                  <a:cubicBezTo>
                    <a:pt x="2" y="0"/>
                    <a:pt x="2" y="0"/>
                    <a:pt x="2" y="0"/>
                  </a:cubicBezTo>
                  <a:cubicBezTo>
                    <a:pt x="2" y="0"/>
                    <a:pt x="1" y="0"/>
                    <a:pt x="1" y="1"/>
                  </a:cubicBezTo>
                  <a:cubicBezTo>
                    <a:pt x="0" y="1"/>
                    <a:pt x="0" y="2"/>
                    <a:pt x="0" y="4"/>
                  </a:cubicBezTo>
                  <a:cubicBezTo>
                    <a:pt x="0" y="5"/>
                    <a:pt x="0" y="5"/>
                    <a:pt x="1" y="6"/>
                  </a:cubicBezTo>
                  <a:cubicBezTo>
                    <a:pt x="1" y="7"/>
                    <a:pt x="2" y="7"/>
                    <a:pt x="2" y="8"/>
                  </a:cubicBezTo>
                  <a:cubicBezTo>
                    <a:pt x="3" y="8"/>
                    <a:pt x="3" y="8"/>
                    <a:pt x="3" y="9"/>
                  </a:cubicBezTo>
                  <a:cubicBezTo>
                    <a:pt x="4" y="9"/>
                    <a:pt x="5" y="10"/>
                    <a:pt x="6" y="10"/>
                  </a:cubicBezTo>
                  <a:cubicBezTo>
                    <a:pt x="6" y="10"/>
                    <a:pt x="6" y="10"/>
                    <a:pt x="6" y="10"/>
                  </a:cubicBezTo>
                  <a:cubicBezTo>
                    <a:pt x="8" y="11"/>
                    <a:pt x="9" y="11"/>
                    <a:pt x="11" y="11"/>
                  </a:cubicBezTo>
                  <a:cubicBezTo>
                    <a:pt x="12" y="11"/>
                    <a:pt x="13" y="11"/>
                    <a:pt x="14" y="10"/>
                  </a:cubicBezTo>
                  <a:cubicBezTo>
                    <a:pt x="15" y="10"/>
                    <a:pt x="16" y="10"/>
                    <a:pt x="17" y="9"/>
                  </a:cubicBezTo>
                  <a:cubicBezTo>
                    <a:pt x="17" y="9"/>
                    <a:pt x="18" y="8"/>
                    <a:pt x="18" y="7"/>
                  </a:cubicBezTo>
                  <a:cubicBezTo>
                    <a:pt x="18" y="7"/>
                    <a:pt x="17" y="7"/>
                    <a:pt x="17" y="7"/>
                  </a:cubicBezTo>
                  <a:cubicBezTo>
                    <a:pt x="17" y="7"/>
                    <a:pt x="17" y="6"/>
                    <a:pt x="17" y="6"/>
                  </a:cubicBezTo>
                  <a:cubicBezTo>
                    <a:pt x="17" y="6"/>
                    <a:pt x="16" y="6"/>
                    <a:pt x="16" y="6"/>
                  </a:cubicBezTo>
                  <a:cubicBezTo>
                    <a:pt x="15" y="6"/>
                    <a:pt x="15" y="6"/>
                    <a:pt x="15" y="6"/>
                  </a:cubicBezTo>
                  <a:cubicBezTo>
                    <a:pt x="15" y="6"/>
                    <a:pt x="15" y="6"/>
                    <a:pt x="15" y="6"/>
                  </a:cubicBezTo>
                  <a:cubicBezTo>
                    <a:pt x="14" y="6"/>
                    <a:pt x="13" y="6"/>
                    <a:pt x="13" y="6"/>
                  </a:cubicBezTo>
                  <a:cubicBezTo>
                    <a:pt x="12" y="7"/>
                    <a:pt x="11" y="7"/>
                    <a:pt x="11" y="7"/>
                  </a:cubicBezTo>
                  <a:cubicBezTo>
                    <a:pt x="9" y="7"/>
                    <a:pt x="8" y="7"/>
                    <a:pt x="7" y="6"/>
                  </a:cubicBezTo>
                  <a:cubicBezTo>
                    <a:pt x="7" y="6"/>
                    <a:pt x="7" y="6"/>
                    <a:pt x="6" y="6"/>
                  </a:cubicBezTo>
                  <a:cubicBezTo>
                    <a:pt x="6" y="5"/>
                    <a:pt x="5" y="5"/>
                    <a:pt x="5" y="5"/>
                  </a:cubicBezTo>
                  <a:cubicBezTo>
                    <a:pt x="4" y="4"/>
                    <a:pt x="4" y="4"/>
                    <a:pt x="4" y="4"/>
                  </a:cubicBezTo>
                  <a:cubicBezTo>
                    <a:pt x="4" y="4"/>
                    <a:pt x="4" y="4"/>
                    <a:pt x="4" y="4"/>
                  </a:cubicBezTo>
                  <a:cubicBezTo>
                    <a:pt x="4" y="3"/>
                    <a:pt x="4" y="3"/>
                    <a:pt x="4" y="3"/>
                  </a:cubicBezTo>
                  <a:cubicBezTo>
                    <a:pt x="5" y="2"/>
                    <a:pt x="5" y="1"/>
                    <a:pt x="4" y="0"/>
                  </a:cubicBezTo>
                  <a:cubicBezTo>
                    <a:pt x="3" y="0"/>
                    <a:pt x="3" y="0"/>
                    <a:pt x="2"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4" name="Freeform 131"/>
            <p:cNvSpPr/>
            <p:nvPr/>
          </p:nvSpPr>
          <p:spPr bwMode="auto">
            <a:xfrm>
              <a:off x="9147176" y="4232275"/>
              <a:ext cx="273050" cy="28575"/>
            </a:xfrm>
            <a:custGeom>
              <a:avLst/>
              <a:gdLst>
                <a:gd name="T0" fmla="*/ 95 w 97"/>
                <a:gd name="T1" fmla="*/ 0 h 10"/>
                <a:gd name="T2" fmla="*/ 95 w 97"/>
                <a:gd name="T3" fmla="*/ 0 h 10"/>
                <a:gd name="T4" fmla="*/ 95 w 97"/>
                <a:gd name="T5" fmla="*/ 0 h 10"/>
                <a:gd name="T6" fmla="*/ 2 w 97"/>
                <a:gd name="T7" fmla="*/ 4 h 10"/>
                <a:gd name="T8" fmla="*/ 1 w 97"/>
                <a:gd name="T9" fmla="*/ 5 h 10"/>
                <a:gd name="T10" fmla="*/ 0 w 97"/>
                <a:gd name="T11" fmla="*/ 6 h 10"/>
                <a:gd name="T12" fmla="*/ 0 w 97"/>
                <a:gd name="T13" fmla="*/ 8 h 10"/>
                <a:gd name="T14" fmla="*/ 2 w 97"/>
                <a:gd name="T15" fmla="*/ 10 h 10"/>
                <a:gd name="T16" fmla="*/ 3 w 97"/>
                <a:gd name="T17" fmla="*/ 10 h 10"/>
                <a:gd name="T18" fmla="*/ 95 w 97"/>
                <a:gd name="T19" fmla="*/ 5 h 10"/>
                <a:gd name="T20" fmla="*/ 97 w 97"/>
                <a:gd name="T21" fmla="*/ 4 h 10"/>
                <a:gd name="T22" fmla="*/ 97 w 97"/>
                <a:gd name="T23" fmla="*/ 3 h 10"/>
                <a:gd name="T24" fmla="*/ 97 w 97"/>
                <a:gd name="T25" fmla="*/ 2 h 10"/>
                <a:gd name="T26" fmla="*/ 95 w 97"/>
                <a:gd name="T2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7" h="10">
                  <a:moveTo>
                    <a:pt x="95" y="0"/>
                  </a:moveTo>
                  <a:cubicBezTo>
                    <a:pt x="95" y="0"/>
                    <a:pt x="95" y="0"/>
                    <a:pt x="95" y="0"/>
                  </a:cubicBezTo>
                  <a:cubicBezTo>
                    <a:pt x="95" y="0"/>
                    <a:pt x="95" y="0"/>
                    <a:pt x="95" y="0"/>
                  </a:cubicBezTo>
                  <a:cubicBezTo>
                    <a:pt x="2" y="4"/>
                    <a:pt x="2" y="4"/>
                    <a:pt x="2" y="4"/>
                  </a:cubicBezTo>
                  <a:cubicBezTo>
                    <a:pt x="2" y="4"/>
                    <a:pt x="1" y="5"/>
                    <a:pt x="1" y="5"/>
                  </a:cubicBezTo>
                  <a:cubicBezTo>
                    <a:pt x="0" y="5"/>
                    <a:pt x="0" y="6"/>
                    <a:pt x="0" y="6"/>
                  </a:cubicBezTo>
                  <a:cubicBezTo>
                    <a:pt x="0" y="8"/>
                    <a:pt x="0" y="8"/>
                    <a:pt x="0" y="8"/>
                  </a:cubicBezTo>
                  <a:cubicBezTo>
                    <a:pt x="0" y="9"/>
                    <a:pt x="1" y="10"/>
                    <a:pt x="2" y="10"/>
                  </a:cubicBezTo>
                  <a:cubicBezTo>
                    <a:pt x="2" y="10"/>
                    <a:pt x="2" y="10"/>
                    <a:pt x="3" y="10"/>
                  </a:cubicBezTo>
                  <a:cubicBezTo>
                    <a:pt x="95" y="5"/>
                    <a:pt x="95" y="5"/>
                    <a:pt x="95" y="5"/>
                  </a:cubicBezTo>
                  <a:cubicBezTo>
                    <a:pt x="96" y="5"/>
                    <a:pt x="96" y="5"/>
                    <a:pt x="97" y="4"/>
                  </a:cubicBezTo>
                  <a:cubicBezTo>
                    <a:pt x="97" y="4"/>
                    <a:pt x="97" y="3"/>
                    <a:pt x="97" y="3"/>
                  </a:cubicBezTo>
                  <a:cubicBezTo>
                    <a:pt x="97" y="2"/>
                    <a:pt x="97" y="2"/>
                    <a:pt x="97" y="2"/>
                  </a:cubicBezTo>
                  <a:cubicBezTo>
                    <a:pt x="97" y="0"/>
                    <a:pt x="96" y="0"/>
                    <a:pt x="95"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5" name="Freeform 132"/>
            <p:cNvSpPr/>
            <p:nvPr/>
          </p:nvSpPr>
          <p:spPr bwMode="auto">
            <a:xfrm>
              <a:off x="9150351" y="4283075"/>
              <a:ext cx="271463" cy="28575"/>
            </a:xfrm>
            <a:custGeom>
              <a:avLst/>
              <a:gdLst>
                <a:gd name="T0" fmla="*/ 95 w 97"/>
                <a:gd name="T1" fmla="*/ 0 h 10"/>
                <a:gd name="T2" fmla="*/ 95 w 97"/>
                <a:gd name="T3" fmla="*/ 0 h 10"/>
                <a:gd name="T4" fmla="*/ 95 w 97"/>
                <a:gd name="T5" fmla="*/ 0 h 10"/>
                <a:gd name="T6" fmla="*/ 2 w 97"/>
                <a:gd name="T7" fmla="*/ 5 h 10"/>
                <a:gd name="T8" fmla="*/ 1 w 97"/>
                <a:gd name="T9" fmla="*/ 5 h 10"/>
                <a:gd name="T10" fmla="*/ 0 w 97"/>
                <a:gd name="T11" fmla="*/ 7 h 10"/>
                <a:gd name="T12" fmla="*/ 0 w 97"/>
                <a:gd name="T13" fmla="*/ 8 h 10"/>
                <a:gd name="T14" fmla="*/ 2 w 97"/>
                <a:gd name="T15" fmla="*/ 10 h 10"/>
                <a:gd name="T16" fmla="*/ 2 w 97"/>
                <a:gd name="T17" fmla="*/ 10 h 10"/>
                <a:gd name="T18" fmla="*/ 95 w 97"/>
                <a:gd name="T19" fmla="*/ 5 h 10"/>
                <a:gd name="T20" fmla="*/ 97 w 97"/>
                <a:gd name="T21" fmla="*/ 5 h 10"/>
                <a:gd name="T22" fmla="*/ 97 w 97"/>
                <a:gd name="T23" fmla="*/ 3 h 10"/>
                <a:gd name="T24" fmla="*/ 97 w 97"/>
                <a:gd name="T25" fmla="*/ 2 h 10"/>
                <a:gd name="T26" fmla="*/ 95 w 97"/>
                <a:gd name="T2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7" h="10">
                  <a:moveTo>
                    <a:pt x="95" y="0"/>
                  </a:moveTo>
                  <a:cubicBezTo>
                    <a:pt x="95" y="0"/>
                    <a:pt x="95" y="0"/>
                    <a:pt x="95" y="0"/>
                  </a:cubicBezTo>
                  <a:cubicBezTo>
                    <a:pt x="95" y="0"/>
                    <a:pt x="95" y="0"/>
                    <a:pt x="95" y="0"/>
                  </a:cubicBezTo>
                  <a:cubicBezTo>
                    <a:pt x="2" y="5"/>
                    <a:pt x="2" y="5"/>
                    <a:pt x="2" y="5"/>
                  </a:cubicBezTo>
                  <a:cubicBezTo>
                    <a:pt x="2" y="5"/>
                    <a:pt x="1" y="5"/>
                    <a:pt x="1" y="5"/>
                  </a:cubicBezTo>
                  <a:cubicBezTo>
                    <a:pt x="0" y="6"/>
                    <a:pt x="0" y="6"/>
                    <a:pt x="0" y="7"/>
                  </a:cubicBezTo>
                  <a:cubicBezTo>
                    <a:pt x="0" y="8"/>
                    <a:pt x="0" y="8"/>
                    <a:pt x="0" y="8"/>
                  </a:cubicBezTo>
                  <a:cubicBezTo>
                    <a:pt x="0" y="9"/>
                    <a:pt x="1" y="10"/>
                    <a:pt x="2" y="10"/>
                  </a:cubicBezTo>
                  <a:cubicBezTo>
                    <a:pt x="2" y="10"/>
                    <a:pt x="2" y="10"/>
                    <a:pt x="2" y="10"/>
                  </a:cubicBezTo>
                  <a:cubicBezTo>
                    <a:pt x="95" y="5"/>
                    <a:pt x="95" y="5"/>
                    <a:pt x="95" y="5"/>
                  </a:cubicBezTo>
                  <a:cubicBezTo>
                    <a:pt x="96" y="5"/>
                    <a:pt x="96" y="5"/>
                    <a:pt x="97" y="5"/>
                  </a:cubicBezTo>
                  <a:cubicBezTo>
                    <a:pt x="97" y="4"/>
                    <a:pt x="97" y="4"/>
                    <a:pt x="97" y="3"/>
                  </a:cubicBezTo>
                  <a:cubicBezTo>
                    <a:pt x="97" y="2"/>
                    <a:pt x="97" y="2"/>
                    <a:pt x="97" y="2"/>
                  </a:cubicBezTo>
                  <a:cubicBezTo>
                    <a:pt x="97" y="1"/>
                    <a:pt x="96" y="0"/>
                    <a:pt x="95"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6" name="Freeform 133"/>
            <p:cNvSpPr>
              <a:spLocks noEditPoints="1"/>
            </p:cNvSpPr>
            <p:nvPr/>
          </p:nvSpPr>
          <p:spPr bwMode="auto">
            <a:xfrm>
              <a:off x="9153526" y="4333875"/>
              <a:ext cx="271463" cy="26988"/>
            </a:xfrm>
            <a:custGeom>
              <a:avLst/>
              <a:gdLst>
                <a:gd name="T0" fmla="*/ 95 w 97"/>
                <a:gd name="T1" fmla="*/ 2 h 10"/>
                <a:gd name="T2" fmla="*/ 95 w 97"/>
                <a:gd name="T3" fmla="*/ 2 h 10"/>
                <a:gd name="T4" fmla="*/ 95 w 97"/>
                <a:gd name="T5" fmla="*/ 2 h 10"/>
                <a:gd name="T6" fmla="*/ 95 w 97"/>
                <a:gd name="T7" fmla="*/ 0 h 10"/>
                <a:gd name="T8" fmla="*/ 95 w 97"/>
                <a:gd name="T9" fmla="*/ 0 h 10"/>
                <a:gd name="T10" fmla="*/ 95 w 97"/>
                <a:gd name="T11" fmla="*/ 0 h 10"/>
                <a:gd name="T12" fmla="*/ 2 w 97"/>
                <a:gd name="T13" fmla="*/ 5 h 10"/>
                <a:gd name="T14" fmla="*/ 1 w 97"/>
                <a:gd name="T15" fmla="*/ 6 h 10"/>
                <a:gd name="T16" fmla="*/ 0 w 97"/>
                <a:gd name="T17" fmla="*/ 7 h 10"/>
                <a:gd name="T18" fmla="*/ 0 w 97"/>
                <a:gd name="T19" fmla="*/ 8 h 10"/>
                <a:gd name="T20" fmla="*/ 2 w 97"/>
                <a:gd name="T21" fmla="*/ 10 h 10"/>
                <a:gd name="T22" fmla="*/ 2 w 97"/>
                <a:gd name="T23" fmla="*/ 10 h 10"/>
                <a:gd name="T24" fmla="*/ 95 w 97"/>
                <a:gd name="T25" fmla="*/ 6 h 10"/>
                <a:gd name="T26" fmla="*/ 97 w 97"/>
                <a:gd name="T27" fmla="*/ 3 h 10"/>
                <a:gd name="T28" fmla="*/ 97 w 97"/>
                <a:gd name="T29" fmla="*/ 2 h 10"/>
                <a:gd name="T30" fmla="*/ 96 w 97"/>
                <a:gd name="T31" fmla="*/ 1 h 10"/>
                <a:gd name="T32" fmla="*/ 95 w 97"/>
                <a:gd name="T3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7" h="10">
                  <a:moveTo>
                    <a:pt x="95" y="2"/>
                  </a:moveTo>
                  <a:cubicBezTo>
                    <a:pt x="95" y="2"/>
                    <a:pt x="95" y="2"/>
                    <a:pt x="95" y="2"/>
                  </a:cubicBezTo>
                  <a:cubicBezTo>
                    <a:pt x="95" y="2"/>
                    <a:pt x="95" y="2"/>
                    <a:pt x="95" y="2"/>
                  </a:cubicBezTo>
                  <a:moveTo>
                    <a:pt x="95" y="0"/>
                  </a:moveTo>
                  <a:cubicBezTo>
                    <a:pt x="95" y="0"/>
                    <a:pt x="95" y="0"/>
                    <a:pt x="95" y="0"/>
                  </a:cubicBezTo>
                  <a:cubicBezTo>
                    <a:pt x="95" y="0"/>
                    <a:pt x="95" y="0"/>
                    <a:pt x="95" y="0"/>
                  </a:cubicBezTo>
                  <a:cubicBezTo>
                    <a:pt x="2" y="5"/>
                    <a:pt x="2" y="5"/>
                    <a:pt x="2" y="5"/>
                  </a:cubicBezTo>
                  <a:cubicBezTo>
                    <a:pt x="2" y="5"/>
                    <a:pt x="1" y="5"/>
                    <a:pt x="1" y="6"/>
                  </a:cubicBezTo>
                  <a:cubicBezTo>
                    <a:pt x="0" y="6"/>
                    <a:pt x="0" y="7"/>
                    <a:pt x="0" y="7"/>
                  </a:cubicBezTo>
                  <a:cubicBezTo>
                    <a:pt x="0" y="8"/>
                    <a:pt x="0" y="8"/>
                    <a:pt x="0" y="8"/>
                  </a:cubicBezTo>
                  <a:cubicBezTo>
                    <a:pt x="0" y="9"/>
                    <a:pt x="1" y="10"/>
                    <a:pt x="2" y="10"/>
                  </a:cubicBezTo>
                  <a:cubicBezTo>
                    <a:pt x="2" y="10"/>
                    <a:pt x="2" y="10"/>
                    <a:pt x="2" y="10"/>
                  </a:cubicBezTo>
                  <a:cubicBezTo>
                    <a:pt x="95" y="6"/>
                    <a:pt x="95" y="6"/>
                    <a:pt x="95" y="6"/>
                  </a:cubicBezTo>
                  <a:cubicBezTo>
                    <a:pt x="96" y="5"/>
                    <a:pt x="97" y="5"/>
                    <a:pt x="97" y="3"/>
                  </a:cubicBezTo>
                  <a:cubicBezTo>
                    <a:pt x="97" y="2"/>
                    <a:pt x="97" y="2"/>
                    <a:pt x="97" y="2"/>
                  </a:cubicBezTo>
                  <a:cubicBezTo>
                    <a:pt x="97" y="2"/>
                    <a:pt x="97" y="1"/>
                    <a:pt x="96" y="1"/>
                  </a:cubicBezTo>
                  <a:cubicBezTo>
                    <a:pt x="96" y="0"/>
                    <a:pt x="96" y="0"/>
                    <a:pt x="95"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7" name="Freeform 134"/>
            <p:cNvSpPr>
              <a:spLocks noEditPoints="1"/>
            </p:cNvSpPr>
            <p:nvPr/>
          </p:nvSpPr>
          <p:spPr bwMode="auto">
            <a:xfrm>
              <a:off x="9156701" y="4386263"/>
              <a:ext cx="271463" cy="28575"/>
            </a:xfrm>
            <a:custGeom>
              <a:avLst/>
              <a:gdLst>
                <a:gd name="T0" fmla="*/ 95 w 97"/>
                <a:gd name="T1" fmla="*/ 2 h 10"/>
                <a:gd name="T2" fmla="*/ 95 w 97"/>
                <a:gd name="T3" fmla="*/ 2 h 10"/>
                <a:gd name="T4" fmla="*/ 95 w 97"/>
                <a:gd name="T5" fmla="*/ 2 h 10"/>
                <a:gd name="T6" fmla="*/ 95 w 97"/>
                <a:gd name="T7" fmla="*/ 0 h 10"/>
                <a:gd name="T8" fmla="*/ 95 w 97"/>
                <a:gd name="T9" fmla="*/ 0 h 10"/>
                <a:gd name="T10" fmla="*/ 95 w 97"/>
                <a:gd name="T11" fmla="*/ 0 h 10"/>
                <a:gd name="T12" fmla="*/ 2 w 97"/>
                <a:gd name="T13" fmla="*/ 4 h 10"/>
                <a:gd name="T14" fmla="*/ 1 w 97"/>
                <a:gd name="T15" fmla="*/ 5 h 10"/>
                <a:gd name="T16" fmla="*/ 0 w 97"/>
                <a:gd name="T17" fmla="*/ 6 h 10"/>
                <a:gd name="T18" fmla="*/ 0 w 97"/>
                <a:gd name="T19" fmla="*/ 8 h 10"/>
                <a:gd name="T20" fmla="*/ 2 w 97"/>
                <a:gd name="T21" fmla="*/ 10 h 10"/>
                <a:gd name="T22" fmla="*/ 2 w 97"/>
                <a:gd name="T23" fmla="*/ 10 h 10"/>
                <a:gd name="T24" fmla="*/ 95 w 97"/>
                <a:gd name="T25" fmla="*/ 5 h 10"/>
                <a:gd name="T26" fmla="*/ 97 w 97"/>
                <a:gd name="T27" fmla="*/ 3 h 10"/>
                <a:gd name="T28" fmla="*/ 97 w 97"/>
                <a:gd name="T29" fmla="*/ 2 h 10"/>
                <a:gd name="T30" fmla="*/ 96 w 97"/>
                <a:gd name="T31" fmla="*/ 0 h 10"/>
                <a:gd name="T32" fmla="*/ 95 w 97"/>
                <a:gd name="T3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7" h="10">
                  <a:moveTo>
                    <a:pt x="95" y="2"/>
                  </a:moveTo>
                  <a:cubicBezTo>
                    <a:pt x="95" y="2"/>
                    <a:pt x="95" y="2"/>
                    <a:pt x="95" y="2"/>
                  </a:cubicBezTo>
                  <a:cubicBezTo>
                    <a:pt x="95" y="2"/>
                    <a:pt x="95" y="2"/>
                    <a:pt x="95" y="2"/>
                  </a:cubicBezTo>
                  <a:moveTo>
                    <a:pt x="95" y="0"/>
                  </a:moveTo>
                  <a:cubicBezTo>
                    <a:pt x="95" y="0"/>
                    <a:pt x="95" y="0"/>
                    <a:pt x="95" y="0"/>
                  </a:cubicBezTo>
                  <a:cubicBezTo>
                    <a:pt x="95" y="0"/>
                    <a:pt x="95" y="0"/>
                    <a:pt x="95" y="0"/>
                  </a:cubicBezTo>
                  <a:cubicBezTo>
                    <a:pt x="2" y="4"/>
                    <a:pt x="2" y="4"/>
                    <a:pt x="2" y="4"/>
                  </a:cubicBezTo>
                  <a:cubicBezTo>
                    <a:pt x="2" y="4"/>
                    <a:pt x="1" y="5"/>
                    <a:pt x="1" y="5"/>
                  </a:cubicBezTo>
                  <a:cubicBezTo>
                    <a:pt x="0" y="5"/>
                    <a:pt x="0" y="6"/>
                    <a:pt x="0" y="6"/>
                  </a:cubicBezTo>
                  <a:cubicBezTo>
                    <a:pt x="0" y="8"/>
                    <a:pt x="0" y="8"/>
                    <a:pt x="0" y="8"/>
                  </a:cubicBezTo>
                  <a:cubicBezTo>
                    <a:pt x="0" y="9"/>
                    <a:pt x="1" y="10"/>
                    <a:pt x="2" y="10"/>
                  </a:cubicBezTo>
                  <a:cubicBezTo>
                    <a:pt x="2" y="10"/>
                    <a:pt x="2" y="10"/>
                    <a:pt x="2" y="10"/>
                  </a:cubicBezTo>
                  <a:cubicBezTo>
                    <a:pt x="95" y="5"/>
                    <a:pt x="95" y="5"/>
                    <a:pt x="95" y="5"/>
                  </a:cubicBezTo>
                  <a:cubicBezTo>
                    <a:pt x="96" y="5"/>
                    <a:pt x="97" y="4"/>
                    <a:pt x="97" y="3"/>
                  </a:cubicBezTo>
                  <a:cubicBezTo>
                    <a:pt x="97" y="2"/>
                    <a:pt x="97" y="2"/>
                    <a:pt x="97" y="2"/>
                  </a:cubicBezTo>
                  <a:cubicBezTo>
                    <a:pt x="97" y="1"/>
                    <a:pt x="97" y="0"/>
                    <a:pt x="96" y="0"/>
                  </a:cubicBezTo>
                  <a:cubicBezTo>
                    <a:pt x="96" y="0"/>
                    <a:pt x="95" y="0"/>
                    <a:pt x="95"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8" name="Freeform 135"/>
            <p:cNvSpPr>
              <a:spLocks noEditPoints="1"/>
            </p:cNvSpPr>
            <p:nvPr/>
          </p:nvSpPr>
          <p:spPr bwMode="auto">
            <a:xfrm>
              <a:off x="9159876" y="4437063"/>
              <a:ext cx="271463" cy="28575"/>
            </a:xfrm>
            <a:custGeom>
              <a:avLst/>
              <a:gdLst>
                <a:gd name="T0" fmla="*/ 95 w 97"/>
                <a:gd name="T1" fmla="*/ 2 h 10"/>
                <a:gd name="T2" fmla="*/ 95 w 97"/>
                <a:gd name="T3" fmla="*/ 2 h 10"/>
                <a:gd name="T4" fmla="*/ 95 w 97"/>
                <a:gd name="T5" fmla="*/ 2 h 10"/>
                <a:gd name="T6" fmla="*/ 95 w 97"/>
                <a:gd name="T7" fmla="*/ 0 h 10"/>
                <a:gd name="T8" fmla="*/ 95 w 97"/>
                <a:gd name="T9" fmla="*/ 0 h 10"/>
                <a:gd name="T10" fmla="*/ 95 w 97"/>
                <a:gd name="T11" fmla="*/ 0 h 10"/>
                <a:gd name="T12" fmla="*/ 2 w 97"/>
                <a:gd name="T13" fmla="*/ 5 h 10"/>
                <a:gd name="T14" fmla="*/ 1 w 97"/>
                <a:gd name="T15" fmla="*/ 5 h 10"/>
                <a:gd name="T16" fmla="*/ 0 w 97"/>
                <a:gd name="T17" fmla="*/ 7 h 10"/>
                <a:gd name="T18" fmla="*/ 0 w 97"/>
                <a:gd name="T19" fmla="*/ 8 h 10"/>
                <a:gd name="T20" fmla="*/ 2 w 97"/>
                <a:gd name="T21" fmla="*/ 10 h 10"/>
                <a:gd name="T22" fmla="*/ 2 w 97"/>
                <a:gd name="T23" fmla="*/ 10 h 10"/>
                <a:gd name="T24" fmla="*/ 95 w 97"/>
                <a:gd name="T25" fmla="*/ 5 h 10"/>
                <a:gd name="T26" fmla="*/ 97 w 97"/>
                <a:gd name="T27" fmla="*/ 3 h 10"/>
                <a:gd name="T28" fmla="*/ 97 w 97"/>
                <a:gd name="T29" fmla="*/ 2 h 10"/>
                <a:gd name="T30" fmla="*/ 96 w 97"/>
                <a:gd name="T31" fmla="*/ 0 h 10"/>
                <a:gd name="T32" fmla="*/ 95 w 97"/>
                <a:gd name="T3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7" h="10">
                  <a:moveTo>
                    <a:pt x="95" y="2"/>
                  </a:moveTo>
                  <a:cubicBezTo>
                    <a:pt x="95" y="2"/>
                    <a:pt x="95" y="2"/>
                    <a:pt x="95" y="2"/>
                  </a:cubicBezTo>
                  <a:cubicBezTo>
                    <a:pt x="95" y="2"/>
                    <a:pt x="95" y="2"/>
                    <a:pt x="95" y="2"/>
                  </a:cubicBezTo>
                  <a:moveTo>
                    <a:pt x="95" y="0"/>
                  </a:moveTo>
                  <a:cubicBezTo>
                    <a:pt x="95" y="0"/>
                    <a:pt x="95" y="0"/>
                    <a:pt x="95" y="0"/>
                  </a:cubicBezTo>
                  <a:cubicBezTo>
                    <a:pt x="95" y="0"/>
                    <a:pt x="95" y="0"/>
                    <a:pt x="95" y="0"/>
                  </a:cubicBezTo>
                  <a:cubicBezTo>
                    <a:pt x="2" y="5"/>
                    <a:pt x="2" y="5"/>
                    <a:pt x="2" y="5"/>
                  </a:cubicBezTo>
                  <a:cubicBezTo>
                    <a:pt x="1" y="5"/>
                    <a:pt x="1" y="5"/>
                    <a:pt x="1" y="5"/>
                  </a:cubicBezTo>
                  <a:cubicBezTo>
                    <a:pt x="0" y="6"/>
                    <a:pt x="0" y="6"/>
                    <a:pt x="0" y="7"/>
                  </a:cubicBezTo>
                  <a:cubicBezTo>
                    <a:pt x="0" y="8"/>
                    <a:pt x="0" y="8"/>
                    <a:pt x="0" y="8"/>
                  </a:cubicBezTo>
                  <a:cubicBezTo>
                    <a:pt x="0" y="9"/>
                    <a:pt x="1" y="10"/>
                    <a:pt x="2" y="10"/>
                  </a:cubicBezTo>
                  <a:cubicBezTo>
                    <a:pt x="2" y="10"/>
                    <a:pt x="2" y="10"/>
                    <a:pt x="2" y="10"/>
                  </a:cubicBezTo>
                  <a:cubicBezTo>
                    <a:pt x="95" y="5"/>
                    <a:pt x="95" y="5"/>
                    <a:pt x="95" y="5"/>
                  </a:cubicBezTo>
                  <a:cubicBezTo>
                    <a:pt x="96" y="5"/>
                    <a:pt x="97" y="4"/>
                    <a:pt x="97" y="3"/>
                  </a:cubicBezTo>
                  <a:cubicBezTo>
                    <a:pt x="97" y="2"/>
                    <a:pt x="97" y="2"/>
                    <a:pt x="97" y="2"/>
                  </a:cubicBezTo>
                  <a:cubicBezTo>
                    <a:pt x="97" y="1"/>
                    <a:pt x="97" y="1"/>
                    <a:pt x="96" y="0"/>
                  </a:cubicBezTo>
                  <a:cubicBezTo>
                    <a:pt x="96" y="0"/>
                    <a:pt x="95" y="0"/>
                    <a:pt x="95"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9" name="Freeform 136"/>
            <p:cNvSpPr/>
            <p:nvPr/>
          </p:nvSpPr>
          <p:spPr bwMode="auto">
            <a:xfrm>
              <a:off x="9161463" y="4487863"/>
              <a:ext cx="271463" cy="26988"/>
            </a:xfrm>
            <a:custGeom>
              <a:avLst/>
              <a:gdLst>
                <a:gd name="T0" fmla="*/ 95 w 97"/>
                <a:gd name="T1" fmla="*/ 0 h 10"/>
                <a:gd name="T2" fmla="*/ 95 w 97"/>
                <a:gd name="T3" fmla="*/ 0 h 10"/>
                <a:gd name="T4" fmla="*/ 95 w 97"/>
                <a:gd name="T5" fmla="*/ 0 h 10"/>
                <a:gd name="T6" fmla="*/ 2 w 97"/>
                <a:gd name="T7" fmla="*/ 5 h 10"/>
                <a:gd name="T8" fmla="*/ 1 w 97"/>
                <a:gd name="T9" fmla="*/ 6 h 10"/>
                <a:gd name="T10" fmla="*/ 0 w 97"/>
                <a:gd name="T11" fmla="*/ 7 h 10"/>
                <a:gd name="T12" fmla="*/ 0 w 97"/>
                <a:gd name="T13" fmla="*/ 8 h 10"/>
                <a:gd name="T14" fmla="*/ 2 w 97"/>
                <a:gd name="T15" fmla="*/ 10 h 10"/>
                <a:gd name="T16" fmla="*/ 2 w 97"/>
                <a:gd name="T17" fmla="*/ 10 h 10"/>
                <a:gd name="T18" fmla="*/ 95 w 97"/>
                <a:gd name="T19" fmla="*/ 5 h 10"/>
                <a:gd name="T20" fmla="*/ 96 w 97"/>
                <a:gd name="T21" fmla="*/ 5 h 10"/>
                <a:gd name="T22" fmla="*/ 97 w 97"/>
                <a:gd name="T23" fmla="*/ 3 h 10"/>
                <a:gd name="T24" fmla="*/ 97 w 97"/>
                <a:gd name="T25" fmla="*/ 2 h 10"/>
                <a:gd name="T26" fmla="*/ 95 w 97"/>
                <a:gd name="T2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7" h="10">
                  <a:moveTo>
                    <a:pt x="95" y="0"/>
                  </a:moveTo>
                  <a:cubicBezTo>
                    <a:pt x="95" y="0"/>
                    <a:pt x="95" y="0"/>
                    <a:pt x="95" y="0"/>
                  </a:cubicBezTo>
                  <a:cubicBezTo>
                    <a:pt x="95" y="0"/>
                    <a:pt x="95" y="0"/>
                    <a:pt x="95" y="0"/>
                  </a:cubicBezTo>
                  <a:cubicBezTo>
                    <a:pt x="2" y="5"/>
                    <a:pt x="2" y="5"/>
                    <a:pt x="2" y="5"/>
                  </a:cubicBezTo>
                  <a:cubicBezTo>
                    <a:pt x="1" y="5"/>
                    <a:pt x="1" y="5"/>
                    <a:pt x="1" y="6"/>
                  </a:cubicBezTo>
                  <a:cubicBezTo>
                    <a:pt x="0" y="6"/>
                    <a:pt x="0" y="7"/>
                    <a:pt x="0" y="7"/>
                  </a:cubicBezTo>
                  <a:cubicBezTo>
                    <a:pt x="0" y="8"/>
                    <a:pt x="0" y="8"/>
                    <a:pt x="0" y="8"/>
                  </a:cubicBezTo>
                  <a:cubicBezTo>
                    <a:pt x="0" y="9"/>
                    <a:pt x="1" y="10"/>
                    <a:pt x="2" y="10"/>
                  </a:cubicBezTo>
                  <a:cubicBezTo>
                    <a:pt x="2" y="10"/>
                    <a:pt x="2" y="10"/>
                    <a:pt x="2" y="10"/>
                  </a:cubicBezTo>
                  <a:cubicBezTo>
                    <a:pt x="95" y="5"/>
                    <a:pt x="95" y="5"/>
                    <a:pt x="95" y="5"/>
                  </a:cubicBezTo>
                  <a:cubicBezTo>
                    <a:pt x="96" y="5"/>
                    <a:pt x="96" y="5"/>
                    <a:pt x="96" y="5"/>
                  </a:cubicBezTo>
                  <a:cubicBezTo>
                    <a:pt x="97" y="4"/>
                    <a:pt x="97" y="4"/>
                    <a:pt x="97" y="3"/>
                  </a:cubicBezTo>
                  <a:cubicBezTo>
                    <a:pt x="97" y="2"/>
                    <a:pt x="97" y="2"/>
                    <a:pt x="97" y="2"/>
                  </a:cubicBezTo>
                  <a:cubicBezTo>
                    <a:pt x="97" y="1"/>
                    <a:pt x="96" y="0"/>
                    <a:pt x="95"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0" name="Freeform 137"/>
            <p:cNvSpPr>
              <a:spLocks noEditPoints="1"/>
            </p:cNvSpPr>
            <p:nvPr/>
          </p:nvSpPr>
          <p:spPr bwMode="auto">
            <a:xfrm>
              <a:off x="9164638" y="4540250"/>
              <a:ext cx="271463" cy="28575"/>
            </a:xfrm>
            <a:custGeom>
              <a:avLst/>
              <a:gdLst>
                <a:gd name="T0" fmla="*/ 95 w 97"/>
                <a:gd name="T1" fmla="*/ 2 h 10"/>
                <a:gd name="T2" fmla="*/ 95 w 97"/>
                <a:gd name="T3" fmla="*/ 2 h 10"/>
                <a:gd name="T4" fmla="*/ 95 w 97"/>
                <a:gd name="T5" fmla="*/ 2 h 10"/>
                <a:gd name="T6" fmla="*/ 95 w 97"/>
                <a:gd name="T7" fmla="*/ 0 h 10"/>
                <a:gd name="T8" fmla="*/ 95 w 97"/>
                <a:gd name="T9" fmla="*/ 0 h 10"/>
                <a:gd name="T10" fmla="*/ 95 w 97"/>
                <a:gd name="T11" fmla="*/ 0 h 10"/>
                <a:gd name="T12" fmla="*/ 2 w 97"/>
                <a:gd name="T13" fmla="*/ 4 h 10"/>
                <a:gd name="T14" fmla="*/ 0 w 97"/>
                <a:gd name="T15" fmla="*/ 6 h 10"/>
                <a:gd name="T16" fmla="*/ 0 w 97"/>
                <a:gd name="T17" fmla="*/ 8 h 10"/>
                <a:gd name="T18" fmla="*/ 1 w 97"/>
                <a:gd name="T19" fmla="*/ 9 h 10"/>
                <a:gd name="T20" fmla="*/ 2 w 97"/>
                <a:gd name="T21" fmla="*/ 10 h 10"/>
                <a:gd name="T22" fmla="*/ 2 w 97"/>
                <a:gd name="T23" fmla="*/ 10 h 10"/>
                <a:gd name="T24" fmla="*/ 95 w 97"/>
                <a:gd name="T25" fmla="*/ 5 h 10"/>
                <a:gd name="T26" fmla="*/ 97 w 97"/>
                <a:gd name="T27" fmla="*/ 3 h 10"/>
                <a:gd name="T28" fmla="*/ 97 w 97"/>
                <a:gd name="T29" fmla="*/ 1 h 10"/>
                <a:gd name="T30" fmla="*/ 96 w 97"/>
                <a:gd name="T31" fmla="*/ 0 h 10"/>
                <a:gd name="T32" fmla="*/ 95 w 97"/>
                <a:gd name="T3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7" h="10">
                  <a:moveTo>
                    <a:pt x="95" y="2"/>
                  </a:moveTo>
                  <a:cubicBezTo>
                    <a:pt x="95" y="2"/>
                    <a:pt x="95" y="2"/>
                    <a:pt x="95" y="2"/>
                  </a:cubicBezTo>
                  <a:cubicBezTo>
                    <a:pt x="95" y="2"/>
                    <a:pt x="95" y="2"/>
                    <a:pt x="95" y="2"/>
                  </a:cubicBezTo>
                  <a:moveTo>
                    <a:pt x="95" y="0"/>
                  </a:moveTo>
                  <a:cubicBezTo>
                    <a:pt x="95" y="0"/>
                    <a:pt x="95" y="0"/>
                    <a:pt x="95" y="0"/>
                  </a:cubicBezTo>
                  <a:cubicBezTo>
                    <a:pt x="95" y="0"/>
                    <a:pt x="95" y="0"/>
                    <a:pt x="95" y="0"/>
                  </a:cubicBezTo>
                  <a:cubicBezTo>
                    <a:pt x="2" y="4"/>
                    <a:pt x="2" y="4"/>
                    <a:pt x="2" y="4"/>
                  </a:cubicBezTo>
                  <a:cubicBezTo>
                    <a:pt x="1" y="4"/>
                    <a:pt x="0" y="5"/>
                    <a:pt x="0" y="6"/>
                  </a:cubicBezTo>
                  <a:cubicBezTo>
                    <a:pt x="0" y="8"/>
                    <a:pt x="0" y="8"/>
                    <a:pt x="0" y="8"/>
                  </a:cubicBezTo>
                  <a:cubicBezTo>
                    <a:pt x="0" y="8"/>
                    <a:pt x="0" y="9"/>
                    <a:pt x="1" y="9"/>
                  </a:cubicBezTo>
                  <a:cubicBezTo>
                    <a:pt x="1" y="9"/>
                    <a:pt x="2" y="10"/>
                    <a:pt x="2" y="10"/>
                  </a:cubicBezTo>
                  <a:cubicBezTo>
                    <a:pt x="2" y="10"/>
                    <a:pt x="2" y="10"/>
                    <a:pt x="2" y="10"/>
                  </a:cubicBezTo>
                  <a:cubicBezTo>
                    <a:pt x="95" y="5"/>
                    <a:pt x="95" y="5"/>
                    <a:pt x="95" y="5"/>
                  </a:cubicBezTo>
                  <a:cubicBezTo>
                    <a:pt x="96" y="5"/>
                    <a:pt x="97" y="4"/>
                    <a:pt x="97" y="3"/>
                  </a:cubicBezTo>
                  <a:cubicBezTo>
                    <a:pt x="97" y="1"/>
                    <a:pt x="97" y="1"/>
                    <a:pt x="97" y="1"/>
                  </a:cubicBezTo>
                  <a:cubicBezTo>
                    <a:pt x="97" y="1"/>
                    <a:pt x="97" y="0"/>
                    <a:pt x="96" y="0"/>
                  </a:cubicBezTo>
                  <a:cubicBezTo>
                    <a:pt x="96" y="0"/>
                    <a:pt x="95" y="0"/>
                    <a:pt x="95"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1" name="Freeform 138"/>
            <p:cNvSpPr>
              <a:spLocks noEditPoints="1"/>
            </p:cNvSpPr>
            <p:nvPr/>
          </p:nvSpPr>
          <p:spPr bwMode="auto">
            <a:xfrm>
              <a:off x="9167813" y="4591050"/>
              <a:ext cx="271463" cy="28575"/>
            </a:xfrm>
            <a:custGeom>
              <a:avLst/>
              <a:gdLst>
                <a:gd name="T0" fmla="*/ 95 w 97"/>
                <a:gd name="T1" fmla="*/ 2 h 10"/>
                <a:gd name="T2" fmla="*/ 95 w 97"/>
                <a:gd name="T3" fmla="*/ 2 h 10"/>
                <a:gd name="T4" fmla="*/ 95 w 97"/>
                <a:gd name="T5" fmla="*/ 0 h 10"/>
                <a:gd name="T6" fmla="*/ 95 w 97"/>
                <a:gd name="T7" fmla="*/ 0 h 10"/>
                <a:gd name="T8" fmla="*/ 95 w 97"/>
                <a:gd name="T9" fmla="*/ 0 h 10"/>
                <a:gd name="T10" fmla="*/ 2 w 97"/>
                <a:gd name="T11" fmla="*/ 5 h 10"/>
                <a:gd name="T12" fmla="*/ 0 w 97"/>
                <a:gd name="T13" fmla="*/ 7 h 10"/>
                <a:gd name="T14" fmla="*/ 0 w 97"/>
                <a:gd name="T15" fmla="*/ 8 h 10"/>
                <a:gd name="T16" fmla="*/ 1 w 97"/>
                <a:gd name="T17" fmla="*/ 9 h 10"/>
                <a:gd name="T18" fmla="*/ 2 w 97"/>
                <a:gd name="T19" fmla="*/ 10 h 10"/>
                <a:gd name="T20" fmla="*/ 2 w 97"/>
                <a:gd name="T21" fmla="*/ 10 h 10"/>
                <a:gd name="T22" fmla="*/ 95 w 97"/>
                <a:gd name="T23" fmla="*/ 5 h 10"/>
                <a:gd name="T24" fmla="*/ 96 w 97"/>
                <a:gd name="T25" fmla="*/ 4 h 10"/>
                <a:gd name="T26" fmla="*/ 97 w 97"/>
                <a:gd name="T27" fmla="*/ 3 h 10"/>
                <a:gd name="T28" fmla="*/ 97 w 97"/>
                <a:gd name="T29" fmla="*/ 2 h 10"/>
                <a:gd name="T30" fmla="*/ 95 w 97"/>
                <a:gd name="T3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7" h="10">
                  <a:moveTo>
                    <a:pt x="95" y="2"/>
                  </a:moveTo>
                  <a:cubicBezTo>
                    <a:pt x="95" y="2"/>
                    <a:pt x="95" y="2"/>
                    <a:pt x="95" y="2"/>
                  </a:cubicBezTo>
                  <a:moveTo>
                    <a:pt x="95" y="0"/>
                  </a:moveTo>
                  <a:cubicBezTo>
                    <a:pt x="95" y="0"/>
                    <a:pt x="95" y="0"/>
                    <a:pt x="95" y="0"/>
                  </a:cubicBezTo>
                  <a:cubicBezTo>
                    <a:pt x="95" y="0"/>
                    <a:pt x="95" y="0"/>
                    <a:pt x="95" y="0"/>
                  </a:cubicBezTo>
                  <a:cubicBezTo>
                    <a:pt x="2" y="5"/>
                    <a:pt x="2" y="5"/>
                    <a:pt x="2" y="5"/>
                  </a:cubicBezTo>
                  <a:cubicBezTo>
                    <a:pt x="1" y="5"/>
                    <a:pt x="0" y="6"/>
                    <a:pt x="0" y="7"/>
                  </a:cubicBezTo>
                  <a:cubicBezTo>
                    <a:pt x="0" y="8"/>
                    <a:pt x="0" y="8"/>
                    <a:pt x="0" y="8"/>
                  </a:cubicBezTo>
                  <a:cubicBezTo>
                    <a:pt x="0" y="8"/>
                    <a:pt x="0" y="9"/>
                    <a:pt x="1" y="9"/>
                  </a:cubicBezTo>
                  <a:cubicBezTo>
                    <a:pt x="1" y="10"/>
                    <a:pt x="1" y="10"/>
                    <a:pt x="2" y="10"/>
                  </a:cubicBezTo>
                  <a:cubicBezTo>
                    <a:pt x="2" y="10"/>
                    <a:pt x="2" y="10"/>
                    <a:pt x="2" y="10"/>
                  </a:cubicBezTo>
                  <a:cubicBezTo>
                    <a:pt x="95" y="5"/>
                    <a:pt x="95" y="5"/>
                    <a:pt x="95" y="5"/>
                  </a:cubicBezTo>
                  <a:cubicBezTo>
                    <a:pt x="95" y="5"/>
                    <a:pt x="96" y="5"/>
                    <a:pt x="96" y="4"/>
                  </a:cubicBezTo>
                  <a:cubicBezTo>
                    <a:pt x="97" y="4"/>
                    <a:pt x="97" y="4"/>
                    <a:pt x="97" y="3"/>
                  </a:cubicBezTo>
                  <a:cubicBezTo>
                    <a:pt x="97" y="2"/>
                    <a:pt x="97" y="2"/>
                    <a:pt x="97" y="2"/>
                  </a:cubicBezTo>
                  <a:cubicBezTo>
                    <a:pt x="97" y="1"/>
                    <a:pt x="96" y="0"/>
                    <a:pt x="95"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2" name="Freeform 139"/>
            <p:cNvSpPr/>
            <p:nvPr/>
          </p:nvSpPr>
          <p:spPr bwMode="auto">
            <a:xfrm>
              <a:off x="9170988" y="4641850"/>
              <a:ext cx="271463" cy="28575"/>
            </a:xfrm>
            <a:custGeom>
              <a:avLst/>
              <a:gdLst>
                <a:gd name="T0" fmla="*/ 95 w 97"/>
                <a:gd name="T1" fmla="*/ 0 h 10"/>
                <a:gd name="T2" fmla="*/ 95 w 97"/>
                <a:gd name="T3" fmla="*/ 0 h 10"/>
                <a:gd name="T4" fmla="*/ 95 w 97"/>
                <a:gd name="T5" fmla="*/ 0 h 10"/>
                <a:gd name="T6" fmla="*/ 2 w 97"/>
                <a:gd name="T7" fmla="*/ 5 h 10"/>
                <a:gd name="T8" fmla="*/ 0 w 97"/>
                <a:gd name="T9" fmla="*/ 6 h 10"/>
                <a:gd name="T10" fmla="*/ 0 w 97"/>
                <a:gd name="T11" fmla="*/ 7 h 10"/>
                <a:gd name="T12" fmla="*/ 0 w 97"/>
                <a:gd name="T13" fmla="*/ 8 h 10"/>
                <a:gd name="T14" fmla="*/ 2 w 97"/>
                <a:gd name="T15" fmla="*/ 10 h 10"/>
                <a:gd name="T16" fmla="*/ 2 w 97"/>
                <a:gd name="T17" fmla="*/ 10 h 10"/>
                <a:gd name="T18" fmla="*/ 95 w 97"/>
                <a:gd name="T19" fmla="*/ 5 h 10"/>
                <a:gd name="T20" fmla="*/ 96 w 97"/>
                <a:gd name="T21" fmla="*/ 5 h 10"/>
                <a:gd name="T22" fmla="*/ 97 w 97"/>
                <a:gd name="T23" fmla="*/ 3 h 10"/>
                <a:gd name="T24" fmla="*/ 97 w 97"/>
                <a:gd name="T25" fmla="*/ 2 h 10"/>
                <a:gd name="T26" fmla="*/ 95 w 97"/>
                <a:gd name="T2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7" h="10">
                  <a:moveTo>
                    <a:pt x="95" y="0"/>
                  </a:moveTo>
                  <a:cubicBezTo>
                    <a:pt x="95" y="0"/>
                    <a:pt x="95" y="0"/>
                    <a:pt x="95" y="0"/>
                  </a:cubicBezTo>
                  <a:cubicBezTo>
                    <a:pt x="95" y="0"/>
                    <a:pt x="95" y="0"/>
                    <a:pt x="95" y="0"/>
                  </a:cubicBezTo>
                  <a:cubicBezTo>
                    <a:pt x="2" y="5"/>
                    <a:pt x="2" y="5"/>
                    <a:pt x="2" y="5"/>
                  </a:cubicBezTo>
                  <a:cubicBezTo>
                    <a:pt x="1" y="5"/>
                    <a:pt x="1" y="5"/>
                    <a:pt x="0" y="6"/>
                  </a:cubicBezTo>
                  <a:cubicBezTo>
                    <a:pt x="0" y="6"/>
                    <a:pt x="0" y="7"/>
                    <a:pt x="0" y="7"/>
                  </a:cubicBezTo>
                  <a:cubicBezTo>
                    <a:pt x="0" y="8"/>
                    <a:pt x="0" y="8"/>
                    <a:pt x="0" y="8"/>
                  </a:cubicBezTo>
                  <a:cubicBezTo>
                    <a:pt x="0" y="9"/>
                    <a:pt x="1" y="10"/>
                    <a:pt x="2" y="10"/>
                  </a:cubicBezTo>
                  <a:cubicBezTo>
                    <a:pt x="2" y="10"/>
                    <a:pt x="2" y="10"/>
                    <a:pt x="2" y="10"/>
                  </a:cubicBezTo>
                  <a:cubicBezTo>
                    <a:pt x="95" y="5"/>
                    <a:pt x="95" y="5"/>
                    <a:pt x="95" y="5"/>
                  </a:cubicBezTo>
                  <a:cubicBezTo>
                    <a:pt x="95" y="5"/>
                    <a:pt x="96" y="5"/>
                    <a:pt x="96" y="5"/>
                  </a:cubicBezTo>
                  <a:cubicBezTo>
                    <a:pt x="97" y="4"/>
                    <a:pt x="97" y="4"/>
                    <a:pt x="97" y="3"/>
                  </a:cubicBezTo>
                  <a:cubicBezTo>
                    <a:pt x="97" y="2"/>
                    <a:pt x="97" y="2"/>
                    <a:pt x="97" y="2"/>
                  </a:cubicBezTo>
                  <a:cubicBezTo>
                    <a:pt x="97" y="1"/>
                    <a:pt x="96" y="0"/>
                    <a:pt x="95"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nvGrpSpPr>
            <p:cNvPr id="253" name="组合 252"/>
            <p:cNvGrpSpPr/>
            <p:nvPr/>
          </p:nvGrpSpPr>
          <p:grpSpPr>
            <a:xfrm>
              <a:off x="4741863" y="708025"/>
              <a:ext cx="585788" cy="652463"/>
              <a:chOff x="4741863" y="708025"/>
              <a:chExt cx="585788" cy="652463"/>
            </a:xfrm>
          </p:grpSpPr>
          <p:sp>
            <p:nvSpPr>
              <p:cNvPr id="489" name="Freeform 140"/>
              <p:cNvSpPr>
                <a:spLocks noEditPoints="1"/>
              </p:cNvSpPr>
              <p:nvPr/>
            </p:nvSpPr>
            <p:spPr bwMode="auto">
              <a:xfrm>
                <a:off x="4792663" y="735013"/>
                <a:ext cx="534988" cy="625475"/>
              </a:xfrm>
              <a:custGeom>
                <a:avLst/>
                <a:gdLst>
                  <a:gd name="T0" fmla="*/ 86 w 191"/>
                  <a:gd name="T1" fmla="*/ 8 h 223"/>
                  <a:gd name="T2" fmla="*/ 83 w 191"/>
                  <a:gd name="T3" fmla="*/ 13 h 223"/>
                  <a:gd name="T4" fmla="*/ 81 w 191"/>
                  <a:gd name="T5" fmla="*/ 20 h 223"/>
                  <a:gd name="T6" fmla="*/ 76 w 191"/>
                  <a:gd name="T7" fmla="*/ 25 h 223"/>
                  <a:gd name="T8" fmla="*/ 76 w 191"/>
                  <a:gd name="T9" fmla="*/ 29 h 223"/>
                  <a:gd name="T10" fmla="*/ 71 w 191"/>
                  <a:gd name="T11" fmla="*/ 34 h 223"/>
                  <a:gd name="T12" fmla="*/ 70 w 191"/>
                  <a:gd name="T13" fmla="*/ 37 h 223"/>
                  <a:gd name="T14" fmla="*/ 68 w 191"/>
                  <a:gd name="T15" fmla="*/ 40 h 223"/>
                  <a:gd name="T16" fmla="*/ 66 w 191"/>
                  <a:gd name="T17" fmla="*/ 47 h 223"/>
                  <a:gd name="T18" fmla="*/ 66 w 191"/>
                  <a:gd name="T19" fmla="*/ 47 h 223"/>
                  <a:gd name="T20" fmla="*/ 61 w 191"/>
                  <a:gd name="T21" fmla="*/ 54 h 223"/>
                  <a:gd name="T22" fmla="*/ 60 w 191"/>
                  <a:gd name="T23" fmla="*/ 55 h 223"/>
                  <a:gd name="T24" fmla="*/ 56 w 191"/>
                  <a:gd name="T25" fmla="*/ 62 h 223"/>
                  <a:gd name="T26" fmla="*/ 56 w 191"/>
                  <a:gd name="T27" fmla="*/ 65 h 223"/>
                  <a:gd name="T28" fmla="*/ 51 w 191"/>
                  <a:gd name="T29" fmla="*/ 71 h 223"/>
                  <a:gd name="T30" fmla="*/ 51 w 191"/>
                  <a:gd name="T31" fmla="*/ 74 h 223"/>
                  <a:gd name="T32" fmla="*/ 46 w 191"/>
                  <a:gd name="T33" fmla="*/ 80 h 223"/>
                  <a:gd name="T34" fmla="*/ 45 w 191"/>
                  <a:gd name="T35" fmla="*/ 83 h 223"/>
                  <a:gd name="T36" fmla="*/ 43 w 191"/>
                  <a:gd name="T37" fmla="*/ 86 h 223"/>
                  <a:gd name="T38" fmla="*/ 41 w 191"/>
                  <a:gd name="T39" fmla="*/ 92 h 223"/>
                  <a:gd name="T40" fmla="*/ 36 w 191"/>
                  <a:gd name="T41" fmla="*/ 98 h 223"/>
                  <a:gd name="T42" fmla="*/ 35 w 191"/>
                  <a:gd name="T43" fmla="*/ 101 h 223"/>
                  <a:gd name="T44" fmla="*/ 33 w 191"/>
                  <a:gd name="T45" fmla="*/ 104 h 223"/>
                  <a:gd name="T46" fmla="*/ 31 w 191"/>
                  <a:gd name="T47" fmla="*/ 111 h 223"/>
                  <a:gd name="T48" fmla="*/ 31 w 191"/>
                  <a:gd name="T49" fmla="*/ 111 h 223"/>
                  <a:gd name="T50" fmla="*/ 26 w 191"/>
                  <a:gd name="T51" fmla="*/ 118 h 223"/>
                  <a:gd name="T52" fmla="*/ 25 w 191"/>
                  <a:gd name="T53" fmla="*/ 119 h 223"/>
                  <a:gd name="T54" fmla="*/ 21 w 191"/>
                  <a:gd name="T55" fmla="*/ 126 h 223"/>
                  <a:gd name="T56" fmla="*/ 20 w 191"/>
                  <a:gd name="T57" fmla="*/ 128 h 223"/>
                  <a:gd name="T58" fmla="*/ 18 w 191"/>
                  <a:gd name="T59" fmla="*/ 131 h 223"/>
                  <a:gd name="T60" fmla="*/ 16 w 191"/>
                  <a:gd name="T61" fmla="*/ 138 h 223"/>
                  <a:gd name="T62" fmla="*/ 16 w 191"/>
                  <a:gd name="T63" fmla="*/ 138 h 223"/>
                  <a:gd name="T64" fmla="*/ 11 w 191"/>
                  <a:gd name="T65" fmla="*/ 145 h 223"/>
                  <a:gd name="T66" fmla="*/ 10 w 191"/>
                  <a:gd name="T67" fmla="*/ 147 h 223"/>
                  <a:gd name="T68" fmla="*/ 6 w 191"/>
                  <a:gd name="T69" fmla="*/ 153 h 223"/>
                  <a:gd name="T70" fmla="*/ 6 w 191"/>
                  <a:gd name="T71" fmla="*/ 156 h 223"/>
                  <a:gd name="T72" fmla="*/ 0 w 191"/>
                  <a:gd name="T73" fmla="*/ 165 h 223"/>
                  <a:gd name="T74" fmla="*/ 89 w 191"/>
                  <a:gd name="T75" fmla="*/ 2 h 223"/>
                  <a:gd name="T76" fmla="*/ 95 w 191"/>
                  <a:gd name="T77" fmla="*/ 3 h 223"/>
                  <a:gd name="T78" fmla="*/ 98 w 191"/>
                  <a:gd name="T79" fmla="*/ 218 h 223"/>
                  <a:gd name="T80" fmla="*/ 3 w 191"/>
                  <a:gd name="T81" fmla="*/ 170 h 223"/>
                  <a:gd name="T82" fmla="*/ 0 w 191"/>
                  <a:gd name="T83" fmla="*/ 169 h 223"/>
                  <a:gd name="T84" fmla="*/ 98 w 191"/>
                  <a:gd name="T85" fmla="*/ 223 h 223"/>
                  <a:gd name="T86" fmla="*/ 191 w 191"/>
                  <a:gd name="T87" fmla="*/ 55 h 223"/>
                  <a:gd name="T88" fmla="*/ 190 w 191"/>
                  <a:gd name="T89" fmla="*/ 53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91" h="223">
                    <a:moveTo>
                      <a:pt x="89" y="2"/>
                    </a:moveTo>
                    <a:cubicBezTo>
                      <a:pt x="86" y="7"/>
                      <a:pt x="86" y="7"/>
                      <a:pt x="86" y="7"/>
                    </a:cubicBezTo>
                    <a:cubicBezTo>
                      <a:pt x="86" y="7"/>
                      <a:pt x="86" y="8"/>
                      <a:pt x="86" y="8"/>
                    </a:cubicBezTo>
                    <a:cubicBezTo>
                      <a:pt x="86" y="9"/>
                      <a:pt x="86" y="10"/>
                      <a:pt x="86" y="10"/>
                    </a:cubicBezTo>
                    <a:cubicBezTo>
                      <a:pt x="86" y="10"/>
                      <a:pt x="86" y="10"/>
                      <a:pt x="86" y="10"/>
                    </a:cubicBezTo>
                    <a:cubicBezTo>
                      <a:pt x="85" y="11"/>
                      <a:pt x="84" y="12"/>
                      <a:pt x="83" y="13"/>
                    </a:cubicBezTo>
                    <a:cubicBezTo>
                      <a:pt x="81" y="16"/>
                      <a:pt x="81" y="16"/>
                      <a:pt x="81" y="16"/>
                    </a:cubicBezTo>
                    <a:cubicBezTo>
                      <a:pt x="81" y="17"/>
                      <a:pt x="81" y="17"/>
                      <a:pt x="81" y="17"/>
                    </a:cubicBezTo>
                    <a:cubicBezTo>
                      <a:pt x="81" y="18"/>
                      <a:pt x="81" y="19"/>
                      <a:pt x="81" y="20"/>
                    </a:cubicBezTo>
                    <a:cubicBezTo>
                      <a:pt x="81" y="20"/>
                      <a:pt x="81" y="20"/>
                      <a:pt x="81" y="20"/>
                    </a:cubicBezTo>
                    <a:cubicBezTo>
                      <a:pt x="80" y="21"/>
                      <a:pt x="79" y="21"/>
                      <a:pt x="78" y="22"/>
                    </a:cubicBezTo>
                    <a:cubicBezTo>
                      <a:pt x="76" y="25"/>
                      <a:pt x="76" y="25"/>
                      <a:pt x="76" y="25"/>
                    </a:cubicBezTo>
                    <a:cubicBezTo>
                      <a:pt x="76" y="26"/>
                      <a:pt x="76" y="26"/>
                      <a:pt x="76" y="26"/>
                    </a:cubicBezTo>
                    <a:cubicBezTo>
                      <a:pt x="76" y="27"/>
                      <a:pt x="76" y="28"/>
                      <a:pt x="76" y="29"/>
                    </a:cubicBezTo>
                    <a:cubicBezTo>
                      <a:pt x="76" y="29"/>
                      <a:pt x="76" y="29"/>
                      <a:pt x="76" y="29"/>
                    </a:cubicBezTo>
                    <a:cubicBezTo>
                      <a:pt x="76" y="29"/>
                      <a:pt x="76" y="29"/>
                      <a:pt x="76" y="29"/>
                    </a:cubicBezTo>
                    <a:cubicBezTo>
                      <a:pt x="75" y="30"/>
                      <a:pt x="74" y="30"/>
                      <a:pt x="73" y="31"/>
                    </a:cubicBezTo>
                    <a:cubicBezTo>
                      <a:pt x="71" y="34"/>
                      <a:pt x="71" y="34"/>
                      <a:pt x="71" y="34"/>
                    </a:cubicBezTo>
                    <a:cubicBezTo>
                      <a:pt x="71" y="35"/>
                      <a:pt x="71" y="35"/>
                      <a:pt x="71" y="36"/>
                    </a:cubicBezTo>
                    <a:cubicBezTo>
                      <a:pt x="71" y="36"/>
                      <a:pt x="71" y="37"/>
                      <a:pt x="71" y="38"/>
                    </a:cubicBezTo>
                    <a:cubicBezTo>
                      <a:pt x="70" y="37"/>
                      <a:pt x="70" y="37"/>
                      <a:pt x="70" y="37"/>
                    </a:cubicBezTo>
                    <a:cubicBezTo>
                      <a:pt x="70" y="37"/>
                      <a:pt x="70" y="37"/>
                      <a:pt x="70" y="37"/>
                    </a:cubicBezTo>
                    <a:cubicBezTo>
                      <a:pt x="71" y="38"/>
                      <a:pt x="71" y="38"/>
                      <a:pt x="71" y="38"/>
                    </a:cubicBezTo>
                    <a:cubicBezTo>
                      <a:pt x="70" y="39"/>
                      <a:pt x="69" y="40"/>
                      <a:pt x="68" y="40"/>
                    </a:cubicBezTo>
                    <a:cubicBezTo>
                      <a:pt x="66" y="43"/>
                      <a:pt x="66" y="43"/>
                      <a:pt x="66" y="43"/>
                    </a:cubicBezTo>
                    <a:cubicBezTo>
                      <a:pt x="66" y="44"/>
                      <a:pt x="66" y="44"/>
                      <a:pt x="66" y="45"/>
                    </a:cubicBezTo>
                    <a:cubicBezTo>
                      <a:pt x="66" y="45"/>
                      <a:pt x="66" y="46"/>
                      <a:pt x="66" y="47"/>
                    </a:cubicBezTo>
                    <a:cubicBezTo>
                      <a:pt x="65" y="46"/>
                      <a:pt x="65" y="46"/>
                      <a:pt x="65" y="46"/>
                    </a:cubicBezTo>
                    <a:cubicBezTo>
                      <a:pt x="65" y="46"/>
                      <a:pt x="65" y="46"/>
                      <a:pt x="65" y="46"/>
                    </a:cubicBezTo>
                    <a:cubicBezTo>
                      <a:pt x="66" y="47"/>
                      <a:pt x="66" y="47"/>
                      <a:pt x="66" y="47"/>
                    </a:cubicBezTo>
                    <a:cubicBezTo>
                      <a:pt x="65" y="48"/>
                      <a:pt x="64" y="49"/>
                      <a:pt x="63" y="49"/>
                    </a:cubicBezTo>
                    <a:cubicBezTo>
                      <a:pt x="61" y="53"/>
                      <a:pt x="61" y="53"/>
                      <a:pt x="61" y="53"/>
                    </a:cubicBezTo>
                    <a:cubicBezTo>
                      <a:pt x="61" y="53"/>
                      <a:pt x="61" y="53"/>
                      <a:pt x="61" y="54"/>
                    </a:cubicBezTo>
                    <a:cubicBezTo>
                      <a:pt x="61" y="55"/>
                      <a:pt x="61" y="55"/>
                      <a:pt x="61" y="56"/>
                    </a:cubicBezTo>
                    <a:cubicBezTo>
                      <a:pt x="60" y="55"/>
                      <a:pt x="60" y="55"/>
                      <a:pt x="60" y="55"/>
                    </a:cubicBezTo>
                    <a:cubicBezTo>
                      <a:pt x="60" y="55"/>
                      <a:pt x="60" y="55"/>
                      <a:pt x="60" y="55"/>
                    </a:cubicBezTo>
                    <a:cubicBezTo>
                      <a:pt x="61" y="56"/>
                      <a:pt x="61" y="56"/>
                      <a:pt x="61" y="56"/>
                    </a:cubicBezTo>
                    <a:cubicBezTo>
                      <a:pt x="60" y="57"/>
                      <a:pt x="59" y="58"/>
                      <a:pt x="58" y="58"/>
                    </a:cubicBezTo>
                    <a:cubicBezTo>
                      <a:pt x="56" y="62"/>
                      <a:pt x="56" y="62"/>
                      <a:pt x="56" y="62"/>
                    </a:cubicBezTo>
                    <a:cubicBezTo>
                      <a:pt x="56" y="62"/>
                      <a:pt x="56" y="63"/>
                      <a:pt x="56" y="63"/>
                    </a:cubicBezTo>
                    <a:cubicBezTo>
                      <a:pt x="56" y="64"/>
                      <a:pt x="56" y="64"/>
                      <a:pt x="56" y="65"/>
                    </a:cubicBezTo>
                    <a:cubicBezTo>
                      <a:pt x="56" y="65"/>
                      <a:pt x="56" y="65"/>
                      <a:pt x="56" y="65"/>
                    </a:cubicBezTo>
                    <a:cubicBezTo>
                      <a:pt x="56" y="65"/>
                      <a:pt x="56" y="65"/>
                      <a:pt x="56" y="65"/>
                    </a:cubicBezTo>
                    <a:cubicBezTo>
                      <a:pt x="55" y="66"/>
                      <a:pt x="54" y="67"/>
                      <a:pt x="53" y="67"/>
                    </a:cubicBezTo>
                    <a:cubicBezTo>
                      <a:pt x="51" y="71"/>
                      <a:pt x="51" y="71"/>
                      <a:pt x="51" y="71"/>
                    </a:cubicBezTo>
                    <a:cubicBezTo>
                      <a:pt x="51" y="71"/>
                      <a:pt x="51" y="72"/>
                      <a:pt x="51" y="72"/>
                    </a:cubicBezTo>
                    <a:cubicBezTo>
                      <a:pt x="51" y="73"/>
                      <a:pt x="51" y="74"/>
                      <a:pt x="51" y="74"/>
                    </a:cubicBezTo>
                    <a:cubicBezTo>
                      <a:pt x="51" y="74"/>
                      <a:pt x="51" y="74"/>
                      <a:pt x="51" y="74"/>
                    </a:cubicBezTo>
                    <a:cubicBezTo>
                      <a:pt x="51" y="74"/>
                      <a:pt x="51" y="74"/>
                      <a:pt x="51" y="74"/>
                    </a:cubicBezTo>
                    <a:cubicBezTo>
                      <a:pt x="50" y="75"/>
                      <a:pt x="49" y="76"/>
                      <a:pt x="48" y="76"/>
                    </a:cubicBezTo>
                    <a:cubicBezTo>
                      <a:pt x="46" y="80"/>
                      <a:pt x="46" y="80"/>
                      <a:pt x="46" y="80"/>
                    </a:cubicBezTo>
                    <a:cubicBezTo>
                      <a:pt x="46" y="80"/>
                      <a:pt x="46" y="81"/>
                      <a:pt x="46" y="81"/>
                    </a:cubicBezTo>
                    <a:cubicBezTo>
                      <a:pt x="46" y="82"/>
                      <a:pt x="46" y="83"/>
                      <a:pt x="46" y="83"/>
                    </a:cubicBezTo>
                    <a:cubicBezTo>
                      <a:pt x="45" y="83"/>
                      <a:pt x="45" y="83"/>
                      <a:pt x="45" y="83"/>
                    </a:cubicBezTo>
                    <a:cubicBezTo>
                      <a:pt x="45" y="83"/>
                      <a:pt x="45" y="83"/>
                      <a:pt x="45" y="83"/>
                    </a:cubicBezTo>
                    <a:cubicBezTo>
                      <a:pt x="46" y="83"/>
                      <a:pt x="46" y="83"/>
                      <a:pt x="46" y="83"/>
                    </a:cubicBezTo>
                    <a:cubicBezTo>
                      <a:pt x="45" y="84"/>
                      <a:pt x="44" y="85"/>
                      <a:pt x="43" y="86"/>
                    </a:cubicBezTo>
                    <a:cubicBezTo>
                      <a:pt x="41" y="89"/>
                      <a:pt x="41" y="89"/>
                      <a:pt x="41" y="89"/>
                    </a:cubicBezTo>
                    <a:cubicBezTo>
                      <a:pt x="41" y="89"/>
                      <a:pt x="41" y="90"/>
                      <a:pt x="41" y="90"/>
                    </a:cubicBezTo>
                    <a:cubicBezTo>
                      <a:pt x="41" y="91"/>
                      <a:pt x="41" y="92"/>
                      <a:pt x="41" y="92"/>
                    </a:cubicBezTo>
                    <a:cubicBezTo>
                      <a:pt x="41" y="92"/>
                      <a:pt x="41" y="92"/>
                      <a:pt x="41" y="92"/>
                    </a:cubicBezTo>
                    <a:cubicBezTo>
                      <a:pt x="40" y="94"/>
                      <a:pt x="39" y="94"/>
                      <a:pt x="38" y="95"/>
                    </a:cubicBezTo>
                    <a:cubicBezTo>
                      <a:pt x="36" y="98"/>
                      <a:pt x="36" y="98"/>
                      <a:pt x="36" y="98"/>
                    </a:cubicBezTo>
                    <a:cubicBezTo>
                      <a:pt x="36" y="99"/>
                      <a:pt x="36" y="99"/>
                      <a:pt x="36" y="99"/>
                    </a:cubicBezTo>
                    <a:cubicBezTo>
                      <a:pt x="36" y="100"/>
                      <a:pt x="36" y="101"/>
                      <a:pt x="36" y="102"/>
                    </a:cubicBezTo>
                    <a:cubicBezTo>
                      <a:pt x="35" y="101"/>
                      <a:pt x="35" y="101"/>
                      <a:pt x="35" y="101"/>
                    </a:cubicBezTo>
                    <a:cubicBezTo>
                      <a:pt x="35" y="101"/>
                      <a:pt x="35" y="101"/>
                      <a:pt x="35" y="101"/>
                    </a:cubicBezTo>
                    <a:cubicBezTo>
                      <a:pt x="36" y="102"/>
                      <a:pt x="36" y="102"/>
                      <a:pt x="36" y="102"/>
                    </a:cubicBezTo>
                    <a:cubicBezTo>
                      <a:pt x="35" y="103"/>
                      <a:pt x="34" y="103"/>
                      <a:pt x="33" y="104"/>
                    </a:cubicBezTo>
                    <a:cubicBezTo>
                      <a:pt x="31" y="107"/>
                      <a:pt x="31" y="107"/>
                      <a:pt x="31" y="107"/>
                    </a:cubicBezTo>
                    <a:cubicBezTo>
                      <a:pt x="31" y="108"/>
                      <a:pt x="31" y="108"/>
                      <a:pt x="31" y="109"/>
                    </a:cubicBezTo>
                    <a:cubicBezTo>
                      <a:pt x="31" y="109"/>
                      <a:pt x="31" y="110"/>
                      <a:pt x="31" y="111"/>
                    </a:cubicBezTo>
                    <a:cubicBezTo>
                      <a:pt x="30" y="110"/>
                      <a:pt x="30" y="110"/>
                      <a:pt x="30" y="110"/>
                    </a:cubicBezTo>
                    <a:cubicBezTo>
                      <a:pt x="30" y="110"/>
                      <a:pt x="30" y="110"/>
                      <a:pt x="30" y="110"/>
                    </a:cubicBezTo>
                    <a:cubicBezTo>
                      <a:pt x="31" y="111"/>
                      <a:pt x="31" y="111"/>
                      <a:pt x="31" y="111"/>
                    </a:cubicBezTo>
                    <a:cubicBezTo>
                      <a:pt x="30" y="112"/>
                      <a:pt x="29" y="113"/>
                      <a:pt x="28" y="113"/>
                    </a:cubicBezTo>
                    <a:cubicBezTo>
                      <a:pt x="26" y="116"/>
                      <a:pt x="26" y="116"/>
                      <a:pt x="26" y="116"/>
                    </a:cubicBezTo>
                    <a:cubicBezTo>
                      <a:pt x="26" y="117"/>
                      <a:pt x="26" y="117"/>
                      <a:pt x="26" y="118"/>
                    </a:cubicBezTo>
                    <a:cubicBezTo>
                      <a:pt x="26" y="118"/>
                      <a:pt x="26" y="119"/>
                      <a:pt x="26" y="120"/>
                    </a:cubicBezTo>
                    <a:cubicBezTo>
                      <a:pt x="25" y="119"/>
                      <a:pt x="25" y="119"/>
                      <a:pt x="25" y="119"/>
                    </a:cubicBezTo>
                    <a:cubicBezTo>
                      <a:pt x="25" y="119"/>
                      <a:pt x="25" y="119"/>
                      <a:pt x="25" y="119"/>
                    </a:cubicBezTo>
                    <a:cubicBezTo>
                      <a:pt x="26" y="120"/>
                      <a:pt x="26" y="120"/>
                      <a:pt x="26" y="120"/>
                    </a:cubicBezTo>
                    <a:cubicBezTo>
                      <a:pt x="25" y="121"/>
                      <a:pt x="24" y="122"/>
                      <a:pt x="23" y="122"/>
                    </a:cubicBezTo>
                    <a:cubicBezTo>
                      <a:pt x="21" y="126"/>
                      <a:pt x="21" y="126"/>
                      <a:pt x="21" y="126"/>
                    </a:cubicBezTo>
                    <a:cubicBezTo>
                      <a:pt x="21" y="126"/>
                      <a:pt x="21" y="126"/>
                      <a:pt x="21" y="127"/>
                    </a:cubicBezTo>
                    <a:cubicBezTo>
                      <a:pt x="21" y="128"/>
                      <a:pt x="21" y="128"/>
                      <a:pt x="21" y="129"/>
                    </a:cubicBezTo>
                    <a:cubicBezTo>
                      <a:pt x="20" y="128"/>
                      <a:pt x="20" y="128"/>
                      <a:pt x="20" y="128"/>
                    </a:cubicBezTo>
                    <a:cubicBezTo>
                      <a:pt x="20" y="128"/>
                      <a:pt x="20" y="128"/>
                      <a:pt x="20" y="128"/>
                    </a:cubicBezTo>
                    <a:cubicBezTo>
                      <a:pt x="21" y="129"/>
                      <a:pt x="21" y="129"/>
                      <a:pt x="21" y="129"/>
                    </a:cubicBezTo>
                    <a:cubicBezTo>
                      <a:pt x="20" y="130"/>
                      <a:pt x="19" y="131"/>
                      <a:pt x="18" y="131"/>
                    </a:cubicBezTo>
                    <a:cubicBezTo>
                      <a:pt x="16" y="135"/>
                      <a:pt x="16" y="135"/>
                      <a:pt x="16" y="135"/>
                    </a:cubicBezTo>
                    <a:cubicBezTo>
                      <a:pt x="16" y="135"/>
                      <a:pt x="16" y="135"/>
                      <a:pt x="16" y="136"/>
                    </a:cubicBezTo>
                    <a:cubicBezTo>
                      <a:pt x="16" y="137"/>
                      <a:pt x="16" y="137"/>
                      <a:pt x="16" y="138"/>
                    </a:cubicBezTo>
                    <a:cubicBezTo>
                      <a:pt x="15" y="137"/>
                      <a:pt x="15" y="137"/>
                      <a:pt x="15" y="137"/>
                    </a:cubicBezTo>
                    <a:cubicBezTo>
                      <a:pt x="15" y="137"/>
                      <a:pt x="15" y="137"/>
                      <a:pt x="15" y="137"/>
                    </a:cubicBezTo>
                    <a:cubicBezTo>
                      <a:pt x="16" y="138"/>
                      <a:pt x="16" y="138"/>
                      <a:pt x="16" y="138"/>
                    </a:cubicBezTo>
                    <a:cubicBezTo>
                      <a:pt x="15" y="139"/>
                      <a:pt x="14" y="140"/>
                      <a:pt x="13" y="140"/>
                    </a:cubicBezTo>
                    <a:cubicBezTo>
                      <a:pt x="11" y="144"/>
                      <a:pt x="11" y="144"/>
                      <a:pt x="11" y="144"/>
                    </a:cubicBezTo>
                    <a:cubicBezTo>
                      <a:pt x="11" y="144"/>
                      <a:pt x="12" y="145"/>
                      <a:pt x="11" y="145"/>
                    </a:cubicBezTo>
                    <a:cubicBezTo>
                      <a:pt x="12" y="146"/>
                      <a:pt x="11" y="147"/>
                      <a:pt x="11" y="147"/>
                    </a:cubicBezTo>
                    <a:cubicBezTo>
                      <a:pt x="10" y="147"/>
                      <a:pt x="10" y="147"/>
                      <a:pt x="10" y="147"/>
                    </a:cubicBezTo>
                    <a:cubicBezTo>
                      <a:pt x="10" y="147"/>
                      <a:pt x="10" y="147"/>
                      <a:pt x="10" y="147"/>
                    </a:cubicBezTo>
                    <a:cubicBezTo>
                      <a:pt x="11" y="147"/>
                      <a:pt x="11" y="147"/>
                      <a:pt x="11" y="147"/>
                    </a:cubicBezTo>
                    <a:cubicBezTo>
                      <a:pt x="10" y="148"/>
                      <a:pt x="9" y="149"/>
                      <a:pt x="8" y="149"/>
                    </a:cubicBezTo>
                    <a:cubicBezTo>
                      <a:pt x="6" y="153"/>
                      <a:pt x="6" y="153"/>
                      <a:pt x="6" y="153"/>
                    </a:cubicBezTo>
                    <a:cubicBezTo>
                      <a:pt x="6" y="153"/>
                      <a:pt x="7" y="154"/>
                      <a:pt x="7" y="154"/>
                    </a:cubicBezTo>
                    <a:cubicBezTo>
                      <a:pt x="7" y="155"/>
                      <a:pt x="6" y="156"/>
                      <a:pt x="6" y="156"/>
                    </a:cubicBezTo>
                    <a:cubicBezTo>
                      <a:pt x="6" y="156"/>
                      <a:pt x="6" y="156"/>
                      <a:pt x="6" y="156"/>
                    </a:cubicBezTo>
                    <a:cubicBezTo>
                      <a:pt x="6" y="156"/>
                      <a:pt x="6" y="156"/>
                      <a:pt x="6" y="156"/>
                    </a:cubicBezTo>
                    <a:cubicBezTo>
                      <a:pt x="5" y="157"/>
                      <a:pt x="4" y="158"/>
                      <a:pt x="3" y="158"/>
                    </a:cubicBezTo>
                    <a:cubicBezTo>
                      <a:pt x="0" y="165"/>
                      <a:pt x="0" y="165"/>
                      <a:pt x="0" y="165"/>
                    </a:cubicBezTo>
                    <a:cubicBezTo>
                      <a:pt x="1" y="165"/>
                      <a:pt x="1" y="165"/>
                      <a:pt x="1" y="165"/>
                    </a:cubicBezTo>
                    <a:cubicBezTo>
                      <a:pt x="90" y="3"/>
                      <a:pt x="90" y="3"/>
                      <a:pt x="90" y="3"/>
                    </a:cubicBezTo>
                    <a:cubicBezTo>
                      <a:pt x="89" y="2"/>
                      <a:pt x="89" y="2"/>
                      <a:pt x="89" y="2"/>
                    </a:cubicBezTo>
                    <a:moveTo>
                      <a:pt x="94" y="0"/>
                    </a:moveTo>
                    <a:cubicBezTo>
                      <a:pt x="95" y="0"/>
                      <a:pt x="95" y="1"/>
                      <a:pt x="95" y="1"/>
                    </a:cubicBezTo>
                    <a:cubicBezTo>
                      <a:pt x="95" y="2"/>
                      <a:pt x="95" y="2"/>
                      <a:pt x="95" y="3"/>
                    </a:cubicBezTo>
                    <a:cubicBezTo>
                      <a:pt x="94" y="5"/>
                      <a:pt x="94" y="5"/>
                      <a:pt x="94" y="5"/>
                    </a:cubicBezTo>
                    <a:cubicBezTo>
                      <a:pt x="187" y="55"/>
                      <a:pt x="187" y="55"/>
                      <a:pt x="187" y="55"/>
                    </a:cubicBezTo>
                    <a:cubicBezTo>
                      <a:pt x="98" y="218"/>
                      <a:pt x="98" y="218"/>
                      <a:pt x="98" y="218"/>
                    </a:cubicBezTo>
                    <a:cubicBezTo>
                      <a:pt x="5" y="167"/>
                      <a:pt x="5" y="167"/>
                      <a:pt x="5" y="167"/>
                    </a:cubicBezTo>
                    <a:cubicBezTo>
                      <a:pt x="4" y="169"/>
                      <a:pt x="4" y="169"/>
                      <a:pt x="4" y="169"/>
                    </a:cubicBezTo>
                    <a:cubicBezTo>
                      <a:pt x="4" y="170"/>
                      <a:pt x="3" y="170"/>
                      <a:pt x="3" y="170"/>
                    </a:cubicBezTo>
                    <a:cubicBezTo>
                      <a:pt x="2" y="170"/>
                      <a:pt x="2" y="170"/>
                      <a:pt x="2" y="170"/>
                    </a:cubicBezTo>
                    <a:cubicBezTo>
                      <a:pt x="2" y="170"/>
                      <a:pt x="1" y="170"/>
                      <a:pt x="1" y="170"/>
                    </a:cubicBezTo>
                    <a:cubicBezTo>
                      <a:pt x="0" y="169"/>
                      <a:pt x="0" y="169"/>
                      <a:pt x="0" y="169"/>
                    </a:cubicBezTo>
                    <a:cubicBezTo>
                      <a:pt x="0" y="169"/>
                      <a:pt x="0" y="169"/>
                      <a:pt x="0" y="169"/>
                    </a:cubicBezTo>
                    <a:cubicBezTo>
                      <a:pt x="97" y="223"/>
                      <a:pt x="97" y="223"/>
                      <a:pt x="97" y="223"/>
                    </a:cubicBezTo>
                    <a:cubicBezTo>
                      <a:pt x="98" y="223"/>
                      <a:pt x="98" y="223"/>
                      <a:pt x="98" y="223"/>
                    </a:cubicBezTo>
                    <a:cubicBezTo>
                      <a:pt x="99" y="223"/>
                      <a:pt x="99" y="223"/>
                      <a:pt x="99" y="223"/>
                    </a:cubicBezTo>
                    <a:cubicBezTo>
                      <a:pt x="99" y="223"/>
                      <a:pt x="100" y="222"/>
                      <a:pt x="100" y="222"/>
                    </a:cubicBezTo>
                    <a:cubicBezTo>
                      <a:pt x="191" y="55"/>
                      <a:pt x="191" y="55"/>
                      <a:pt x="191" y="55"/>
                    </a:cubicBezTo>
                    <a:cubicBezTo>
                      <a:pt x="191" y="55"/>
                      <a:pt x="191" y="54"/>
                      <a:pt x="191" y="54"/>
                    </a:cubicBezTo>
                    <a:cubicBezTo>
                      <a:pt x="191" y="53"/>
                      <a:pt x="191" y="53"/>
                      <a:pt x="190" y="53"/>
                    </a:cubicBezTo>
                    <a:cubicBezTo>
                      <a:pt x="190" y="53"/>
                      <a:pt x="190" y="53"/>
                      <a:pt x="190" y="53"/>
                    </a:cubicBezTo>
                    <a:cubicBezTo>
                      <a:pt x="94" y="0"/>
                      <a:pt x="94" y="0"/>
                      <a:pt x="9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0" name="Freeform 141"/>
              <p:cNvSpPr>
                <a:spLocks noEditPoints="1"/>
              </p:cNvSpPr>
              <p:nvPr/>
            </p:nvSpPr>
            <p:spPr bwMode="auto">
              <a:xfrm>
                <a:off x="4741863" y="708025"/>
                <a:ext cx="315913" cy="503238"/>
              </a:xfrm>
              <a:custGeom>
                <a:avLst/>
                <a:gdLst>
                  <a:gd name="T0" fmla="*/ 11 w 113"/>
                  <a:gd name="T1" fmla="*/ 154 h 180"/>
                  <a:gd name="T2" fmla="*/ 11 w 113"/>
                  <a:gd name="T3" fmla="*/ 157 h 180"/>
                  <a:gd name="T4" fmla="*/ 12 w 113"/>
                  <a:gd name="T5" fmla="*/ 148 h 180"/>
                  <a:gd name="T6" fmla="*/ 16 w 113"/>
                  <a:gd name="T7" fmla="*/ 145 h 180"/>
                  <a:gd name="T8" fmla="*/ 16 w 113"/>
                  <a:gd name="T9" fmla="*/ 148 h 180"/>
                  <a:gd name="T10" fmla="*/ 17 w 113"/>
                  <a:gd name="T11" fmla="*/ 139 h 180"/>
                  <a:gd name="T12" fmla="*/ 21 w 113"/>
                  <a:gd name="T13" fmla="*/ 136 h 180"/>
                  <a:gd name="T14" fmla="*/ 21 w 113"/>
                  <a:gd name="T15" fmla="*/ 139 h 180"/>
                  <a:gd name="T16" fmla="*/ 22 w 113"/>
                  <a:gd name="T17" fmla="*/ 130 h 180"/>
                  <a:gd name="T18" fmla="*/ 26 w 113"/>
                  <a:gd name="T19" fmla="*/ 127 h 180"/>
                  <a:gd name="T20" fmla="*/ 26 w 113"/>
                  <a:gd name="T21" fmla="*/ 130 h 180"/>
                  <a:gd name="T22" fmla="*/ 27 w 113"/>
                  <a:gd name="T23" fmla="*/ 120 h 180"/>
                  <a:gd name="T24" fmla="*/ 31 w 113"/>
                  <a:gd name="T25" fmla="*/ 118 h 180"/>
                  <a:gd name="T26" fmla="*/ 31 w 113"/>
                  <a:gd name="T27" fmla="*/ 121 h 180"/>
                  <a:gd name="T28" fmla="*/ 32 w 113"/>
                  <a:gd name="T29" fmla="*/ 113 h 180"/>
                  <a:gd name="T30" fmla="*/ 37 w 113"/>
                  <a:gd name="T31" fmla="*/ 106 h 180"/>
                  <a:gd name="T32" fmla="*/ 36 w 113"/>
                  <a:gd name="T33" fmla="*/ 111 h 180"/>
                  <a:gd name="T34" fmla="*/ 37 w 113"/>
                  <a:gd name="T35" fmla="*/ 103 h 180"/>
                  <a:gd name="T36" fmla="*/ 42 w 113"/>
                  <a:gd name="T37" fmla="*/ 97 h 180"/>
                  <a:gd name="T38" fmla="*/ 41 w 113"/>
                  <a:gd name="T39" fmla="*/ 102 h 180"/>
                  <a:gd name="T40" fmla="*/ 42 w 113"/>
                  <a:gd name="T41" fmla="*/ 94 h 180"/>
                  <a:gd name="T42" fmla="*/ 47 w 113"/>
                  <a:gd name="T43" fmla="*/ 88 h 180"/>
                  <a:gd name="T44" fmla="*/ 46 w 113"/>
                  <a:gd name="T45" fmla="*/ 93 h 180"/>
                  <a:gd name="T46" fmla="*/ 47 w 113"/>
                  <a:gd name="T47" fmla="*/ 85 h 180"/>
                  <a:gd name="T48" fmla="*/ 52 w 113"/>
                  <a:gd name="T49" fmla="*/ 79 h 180"/>
                  <a:gd name="T50" fmla="*/ 51 w 113"/>
                  <a:gd name="T51" fmla="*/ 83 h 180"/>
                  <a:gd name="T52" fmla="*/ 52 w 113"/>
                  <a:gd name="T53" fmla="*/ 76 h 180"/>
                  <a:gd name="T54" fmla="*/ 57 w 113"/>
                  <a:gd name="T55" fmla="*/ 69 h 180"/>
                  <a:gd name="T56" fmla="*/ 56 w 113"/>
                  <a:gd name="T57" fmla="*/ 74 h 180"/>
                  <a:gd name="T58" fmla="*/ 57 w 113"/>
                  <a:gd name="T59" fmla="*/ 67 h 180"/>
                  <a:gd name="T60" fmla="*/ 62 w 113"/>
                  <a:gd name="T61" fmla="*/ 60 h 180"/>
                  <a:gd name="T62" fmla="*/ 61 w 113"/>
                  <a:gd name="T63" fmla="*/ 65 h 180"/>
                  <a:gd name="T64" fmla="*/ 62 w 113"/>
                  <a:gd name="T65" fmla="*/ 58 h 180"/>
                  <a:gd name="T66" fmla="*/ 67 w 113"/>
                  <a:gd name="T67" fmla="*/ 51 h 180"/>
                  <a:gd name="T68" fmla="*/ 66 w 113"/>
                  <a:gd name="T69" fmla="*/ 56 h 180"/>
                  <a:gd name="T70" fmla="*/ 67 w 113"/>
                  <a:gd name="T71" fmla="*/ 49 h 180"/>
                  <a:gd name="T72" fmla="*/ 72 w 113"/>
                  <a:gd name="T73" fmla="*/ 42 h 180"/>
                  <a:gd name="T74" fmla="*/ 71 w 113"/>
                  <a:gd name="T75" fmla="*/ 47 h 180"/>
                  <a:gd name="T76" fmla="*/ 72 w 113"/>
                  <a:gd name="T77" fmla="*/ 40 h 180"/>
                  <a:gd name="T78" fmla="*/ 77 w 113"/>
                  <a:gd name="T79" fmla="*/ 33 h 180"/>
                  <a:gd name="T80" fmla="*/ 76 w 113"/>
                  <a:gd name="T81" fmla="*/ 38 h 180"/>
                  <a:gd name="T82" fmla="*/ 77 w 113"/>
                  <a:gd name="T83" fmla="*/ 30 h 180"/>
                  <a:gd name="T84" fmla="*/ 82 w 113"/>
                  <a:gd name="T85" fmla="*/ 24 h 180"/>
                  <a:gd name="T86" fmla="*/ 81 w 113"/>
                  <a:gd name="T87" fmla="*/ 29 h 180"/>
                  <a:gd name="T88" fmla="*/ 82 w 113"/>
                  <a:gd name="T89" fmla="*/ 21 h 180"/>
                  <a:gd name="T90" fmla="*/ 87 w 113"/>
                  <a:gd name="T91" fmla="*/ 15 h 180"/>
                  <a:gd name="T92" fmla="*/ 86 w 113"/>
                  <a:gd name="T93" fmla="*/ 20 h 180"/>
                  <a:gd name="T94" fmla="*/ 87 w 113"/>
                  <a:gd name="T95" fmla="*/ 12 h 180"/>
                  <a:gd name="T96" fmla="*/ 93 w 113"/>
                  <a:gd name="T97" fmla="*/ 4 h 180"/>
                  <a:gd name="T98" fmla="*/ 90 w 113"/>
                  <a:gd name="T99" fmla="*/ 4 h 180"/>
                  <a:gd name="T100" fmla="*/ 90 w 113"/>
                  <a:gd name="T101" fmla="*/ 9 h 180"/>
                  <a:gd name="T102" fmla="*/ 107 w 113"/>
                  <a:gd name="T103" fmla="*/ 12 h 180"/>
                  <a:gd name="T104" fmla="*/ 5 w 113"/>
                  <a:gd name="T105" fmla="*/ 168 h 180"/>
                  <a:gd name="T106" fmla="*/ 7 w 113"/>
                  <a:gd name="T107" fmla="*/ 157 h 180"/>
                  <a:gd name="T108" fmla="*/ 19 w 113"/>
                  <a:gd name="T109" fmla="*/ 180 h 180"/>
                  <a:gd name="T110" fmla="*/ 23 w 113"/>
                  <a:gd name="T111" fmla="*/ 177 h 180"/>
                  <a:gd name="T112" fmla="*/ 112 w 113"/>
                  <a:gd name="T113" fmla="*/ 10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3" h="180">
                    <a:moveTo>
                      <a:pt x="12" y="148"/>
                    </a:moveTo>
                    <a:cubicBezTo>
                      <a:pt x="10" y="150"/>
                      <a:pt x="10" y="150"/>
                      <a:pt x="10" y="150"/>
                    </a:cubicBezTo>
                    <a:cubicBezTo>
                      <a:pt x="11" y="150"/>
                      <a:pt x="12" y="151"/>
                      <a:pt x="12" y="152"/>
                    </a:cubicBezTo>
                    <a:cubicBezTo>
                      <a:pt x="12" y="153"/>
                      <a:pt x="12" y="154"/>
                      <a:pt x="11" y="154"/>
                    </a:cubicBezTo>
                    <a:cubicBezTo>
                      <a:pt x="10" y="154"/>
                      <a:pt x="10" y="154"/>
                      <a:pt x="10" y="154"/>
                    </a:cubicBezTo>
                    <a:cubicBezTo>
                      <a:pt x="10" y="154"/>
                      <a:pt x="10" y="154"/>
                      <a:pt x="10" y="154"/>
                    </a:cubicBezTo>
                    <a:cubicBezTo>
                      <a:pt x="10" y="155"/>
                      <a:pt x="10" y="156"/>
                      <a:pt x="11" y="156"/>
                    </a:cubicBezTo>
                    <a:cubicBezTo>
                      <a:pt x="11" y="157"/>
                      <a:pt x="11" y="157"/>
                      <a:pt x="11" y="157"/>
                    </a:cubicBezTo>
                    <a:cubicBezTo>
                      <a:pt x="14" y="152"/>
                      <a:pt x="14" y="152"/>
                      <a:pt x="14" y="152"/>
                    </a:cubicBezTo>
                    <a:cubicBezTo>
                      <a:pt x="14" y="152"/>
                      <a:pt x="14" y="152"/>
                      <a:pt x="14" y="152"/>
                    </a:cubicBezTo>
                    <a:cubicBezTo>
                      <a:pt x="13" y="151"/>
                      <a:pt x="13" y="150"/>
                      <a:pt x="12" y="149"/>
                    </a:cubicBezTo>
                    <a:cubicBezTo>
                      <a:pt x="12" y="149"/>
                      <a:pt x="12" y="148"/>
                      <a:pt x="12" y="148"/>
                    </a:cubicBezTo>
                    <a:moveTo>
                      <a:pt x="17" y="139"/>
                    </a:moveTo>
                    <a:cubicBezTo>
                      <a:pt x="15" y="141"/>
                      <a:pt x="15" y="141"/>
                      <a:pt x="15" y="141"/>
                    </a:cubicBezTo>
                    <a:cubicBezTo>
                      <a:pt x="16" y="141"/>
                      <a:pt x="17" y="142"/>
                      <a:pt x="17" y="142"/>
                    </a:cubicBezTo>
                    <a:cubicBezTo>
                      <a:pt x="17" y="143"/>
                      <a:pt x="17" y="145"/>
                      <a:pt x="16" y="145"/>
                    </a:cubicBezTo>
                    <a:cubicBezTo>
                      <a:pt x="15" y="145"/>
                      <a:pt x="15" y="145"/>
                      <a:pt x="15" y="145"/>
                    </a:cubicBezTo>
                    <a:cubicBezTo>
                      <a:pt x="15" y="145"/>
                      <a:pt x="15" y="145"/>
                      <a:pt x="15" y="145"/>
                    </a:cubicBezTo>
                    <a:cubicBezTo>
                      <a:pt x="15" y="146"/>
                      <a:pt x="15" y="147"/>
                      <a:pt x="16" y="147"/>
                    </a:cubicBezTo>
                    <a:cubicBezTo>
                      <a:pt x="16" y="148"/>
                      <a:pt x="16" y="148"/>
                      <a:pt x="16" y="148"/>
                    </a:cubicBezTo>
                    <a:cubicBezTo>
                      <a:pt x="19" y="143"/>
                      <a:pt x="19" y="143"/>
                      <a:pt x="19" y="143"/>
                    </a:cubicBezTo>
                    <a:cubicBezTo>
                      <a:pt x="19" y="143"/>
                      <a:pt x="19" y="143"/>
                      <a:pt x="19" y="143"/>
                    </a:cubicBezTo>
                    <a:cubicBezTo>
                      <a:pt x="18" y="142"/>
                      <a:pt x="18" y="141"/>
                      <a:pt x="17" y="140"/>
                    </a:cubicBezTo>
                    <a:cubicBezTo>
                      <a:pt x="17" y="140"/>
                      <a:pt x="17" y="139"/>
                      <a:pt x="17" y="139"/>
                    </a:cubicBezTo>
                    <a:moveTo>
                      <a:pt x="22" y="130"/>
                    </a:moveTo>
                    <a:cubicBezTo>
                      <a:pt x="20" y="132"/>
                      <a:pt x="20" y="132"/>
                      <a:pt x="20" y="132"/>
                    </a:cubicBezTo>
                    <a:cubicBezTo>
                      <a:pt x="21" y="132"/>
                      <a:pt x="22" y="133"/>
                      <a:pt x="22" y="133"/>
                    </a:cubicBezTo>
                    <a:cubicBezTo>
                      <a:pt x="22" y="134"/>
                      <a:pt x="22" y="135"/>
                      <a:pt x="21" y="136"/>
                    </a:cubicBezTo>
                    <a:cubicBezTo>
                      <a:pt x="20" y="136"/>
                      <a:pt x="20" y="136"/>
                      <a:pt x="20" y="136"/>
                    </a:cubicBezTo>
                    <a:cubicBezTo>
                      <a:pt x="20" y="136"/>
                      <a:pt x="20" y="136"/>
                      <a:pt x="20" y="136"/>
                    </a:cubicBezTo>
                    <a:cubicBezTo>
                      <a:pt x="20" y="137"/>
                      <a:pt x="20" y="137"/>
                      <a:pt x="21" y="138"/>
                    </a:cubicBezTo>
                    <a:cubicBezTo>
                      <a:pt x="21" y="138"/>
                      <a:pt x="21" y="139"/>
                      <a:pt x="21" y="139"/>
                    </a:cubicBezTo>
                    <a:cubicBezTo>
                      <a:pt x="24" y="134"/>
                      <a:pt x="24" y="134"/>
                      <a:pt x="24" y="134"/>
                    </a:cubicBezTo>
                    <a:cubicBezTo>
                      <a:pt x="24" y="134"/>
                      <a:pt x="24" y="134"/>
                      <a:pt x="24" y="133"/>
                    </a:cubicBezTo>
                    <a:cubicBezTo>
                      <a:pt x="23" y="133"/>
                      <a:pt x="23" y="132"/>
                      <a:pt x="22" y="131"/>
                    </a:cubicBezTo>
                    <a:cubicBezTo>
                      <a:pt x="22" y="130"/>
                      <a:pt x="22" y="130"/>
                      <a:pt x="22" y="130"/>
                    </a:cubicBezTo>
                    <a:moveTo>
                      <a:pt x="27" y="120"/>
                    </a:moveTo>
                    <a:cubicBezTo>
                      <a:pt x="25" y="123"/>
                      <a:pt x="25" y="123"/>
                      <a:pt x="25" y="123"/>
                    </a:cubicBezTo>
                    <a:cubicBezTo>
                      <a:pt x="26" y="123"/>
                      <a:pt x="27" y="123"/>
                      <a:pt x="27" y="124"/>
                    </a:cubicBezTo>
                    <a:cubicBezTo>
                      <a:pt x="27" y="125"/>
                      <a:pt x="27" y="126"/>
                      <a:pt x="26" y="127"/>
                    </a:cubicBezTo>
                    <a:cubicBezTo>
                      <a:pt x="25" y="127"/>
                      <a:pt x="25" y="127"/>
                      <a:pt x="25" y="127"/>
                    </a:cubicBezTo>
                    <a:cubicBezTo>
                      <a:pt x="25" y="127"/>
                      <a:pt x="25" y="127"/>
                      <a:pt x="25" y="127"/>
                    </a:cubicBezTo>
                    <a:cubicBezTo>
                      <a:pt x="25" y="127"/>
                      <a:pt x="25" y="128"/>
                      <a:pt x="26" y="129"/>
                    </a:cubicBezTo>
                    <a:cubicBezTo>
                      <a:pt x="26" y="129"/>
                      <a:pt x="26" y="130"/>
                      <a:pt x="26" y="130"/>
                    </a:cubicBezTo>
                    <a:cubicBezTo>
                      <a:pt x="29" y="125"/>
                      <a:pt x="29" y="125"/>
                      <a:pt x="29" y="125"/>
                    </a:cubicBezTo>
                    <a:cubicBezTo>
                      <a:pt x="29" y="124"/>
                      <a:pt x="29" y="124"/>
                      <a:pt x="29" y="124"/>
                    </a:cubicBezTo>
                    <a:cubicBezTo>
                      <a:pt x="28" y="124"/>
                      <a:pt x="28" y="123"/>
                      <a:pt x="27" y="122"/>
                    </a:cubicBezTo>
                    <a:cubicBezTo>
                      <a:pt x="27" y="121"/>
                      <a:pt x="27" y="121"/>
                      <a:pt x="27" y="120"/>
                    </a:cubicBezTo>
                    <a:moveTo>
                      <a:pt x="32" y="111"/>
                    </a:moveTo>
                    <a:cubicBezTo>
                      <a:pt x="30" y="114"/>
                      <a:pt x="30" y="114"/>
                      <a:pt x="30" y="114"/>
                    </a:cubicBezTo>
                    <a:cubicBezTo>
                      <a:pt x="31" y="114"/>
                      <a:pt x="32" y="114"/>
                      <a:pt x="32" y="115"/>
                    </a:cubicBezTo>
                    <a:cubicBezTo>
                      <a:pt x="32" y="116"/>
                      <a:pt x="32" y="117"/>
                      <a:pt x="31" y="118"/>
                    </a:cubicBezTo>
                    <a:cubicBezTo>
                      <a:pt x="30" y="118"/>
                      <a:pt x="30" y="118"/>
                      <a:pt x="30" y="118"/>
                    </a:cubicBezTo>
                    <a:cubicBezTo>
                      <a:pt x="30" y="118"/>
                      <a:pt x="30" y="118"/>
                      <a:pt x="30" y="118"/>
                    </a:cubicBezTo>
                    <a:cubicBezTo>
                      <a:pt x="30" y="118"/>
                      <a:pt x="30" y="119"/>
                      <a:pt x="31" y="120"/>
                    </a:cubicBezTo>
                    <a:cubicBezTo>
                      <a:pt x="31" y="120"/>
                      <a:pt x="31" y="120"/>
                      <a:pt x="31" y="121"/>
                    </a:cubicBezTo>
                    <a:cubicBezTo>
                      <a:pt x="34" y="115"/>
                      <a:pt x="34" y="115"/>
                      <a:pt x="34" y="115"/>
                    </a:cubicBezTo>
                    <a:cubicBezTo>
                      <a:pt x="34" y="115"/>
                      <a:pt x="34" y="115"/>
                      <a:pt x="34" y="115"/>
                    </a:cubicBezTo>
                    <a:cubicBezTo>
                      <a:pt x="34" y="115"/>
                      <a:pt x="34" y="115"/>
                      <a:pt x="34" y="115"/>
                    </a:cubicBezTo>
                    <a:cubicBezTo>
                      <a:pt x="33" y="114"/>
                      <a:pt x="33" y="114"/>
                      <a:pt x="32" y="113"/>
                    </a:cubicBezTo>
                    <a:cubicBezTo>
                      <a:pt x="32" y="112"/>
                      <a:pt x="32" y="112"/>
                      <a:pt x="32" y="111"/>
                    </a:cubicBezTo>
                    <a:moveTo>
                      <a:pt x="37" y="102"/>
                    </a:moveTo>
                    <a:cubicBezTo>
                      <a:pt x="35" y="105"/>
                      <a:pt x="35" y="105"/>
                      <a:pt x="35" y="105"/>
                    </a:cubicBezTo>
                    <a:cubicBezTo>
                      <a:pt x="36" y="105"/>
                      <a:pt x="37" y="105"/>
                      <a:pt x="37" y="106"/>
                    </a:cubicBezTo>
                    <a:cubicBezTo>
                      <a:pt x="37" y="107"/>
                      <a:pt x="37" y="108"/>
                      <a:pt x="36" y="108"/>
                    </a:cubicBezTo>
                    <a:cubicBezTo>
                      <a:pt x="35" y="109"/>
                      <a:pt x="35" y="109"/>
                      <a:pt x="35" y="109"/>
                    </a:cubicBezTo>
                    <a:cubicBezTo>
                      <a:pt x="35" y="109"/>
                      <a:pt x="35" y="109"/>
                      <a:pt x="35" y="109"/>
                    </a:cubicBezTo>
                    <a:cubicBezTo>
                      <a:pt x="35" y="109"/>
                      <a:pt x="35" y="110"/>
                      <a:pt x="36" y="111"/>
                    </a:cubicBezTo>
                    <a:cubicBezTo>
                      <a:pt x="36" y="111"/>
                      <a:pt x="36" y="111"/>
                      <a:pt x="36" y="112"/>
                    </a:cubicBezTo>
                    <a:cubicBezTo>
                      <a:pt x="39" y="106"/>
                      <a:pt x="39" y="106"/>
                      <a:pt x="39" y="106"/>
                    </a:cubicBezTo>
                    <a:cubicBezTo>
                      <a:pt x="39" y="106"/>
                      <a:pt x="39" y="106"/>
                      <a:pt x="39" y="106"/>
                    </a:cubicBezTo>
                    <a:cubicBezTo>
                      <a:pt x="38" y="105"/>
                      <a:pt x="38" y="104"/>
                      <a:pt x="37" y="103"/>
                    </a:cubicBezTo>
                    <a:cubicBezTo>
                      <a:pt x="37" y="103"/>
                      <a:pt x="37" y="103"/>
                      <a:pt x="37" y="102"/>
                    </a:cubicBezTo>
                    <a:moveTo>
                      <a:pt x="42" y="93"/>
                    </a:moveTo>
                    <a:cubicBezTo>
                      <a:pt x="40" y="95"/>
                      <a:pt x="40" y="95"/>
                      <a:pt x="40" y="95"/>
                    </a:cubicBezTo>
                    <a:cubicBezTo>
                      <a:pt x="41" y="96"/>
                      <a:pt x="42" y="96"/>
                      <a:pt x="42" y="97"/>
                    </a:cubicBezTo>
                    <a:cubicBezTo>
                      <a:pt x="42" y="98"/>
                      <a:pt x="42" y="99"/>
                      <a:pt x="41" y="99"/>
                    </a:cubicBezTo>
                    <a:cubicBezTo>
                      <a:pt x="40" y="99"/>
                      <a:pt x="40" y="99"/>
                      <a:pt x="40" y="99"/>
                    </a:cubicBezTo>
                    <a:cubicBezTo>
                      <a:pt x="40" y="100"/>
                      <a:pt x="40" y="100"/>
                      <a:pt x="40" y="100"/>
                    </a:cubicBezTo>
                    <a:cubicBezTo>
                      <a:pt x="40" y="100"/>
                      <a:pt x="40" y="101"/>
                      <a:pt x="41" y="102"/>
                    </a:cubicBezTo>
                    <a:cubicBezTo>
                      <a:pt x="41" y="102"/>
                      <a:pt x="41" y="102"/>
                      <a:pt x="41" y="102"/>
                    </a:cubicBezTo>
                    <a:cubicBezTo>
                      <a:pt x="44" y="97"/>
                      <a:pt x="44" y="97"/>
                      <a:pt x="44" y="97"/>
                    </a:cubicBezTo>
                    <a:cubicBezTo>
                      <a:pt x="44" y="97"/>
                      <a:pt x="44" y="97"/>
                      <a:pt x="44" y="97"/>
                    </a:cubicBezTo>
                    <a:cubicBezTo>
                      <a:pt x="43" y="96"/>
                      <a:pt x="43" y="95"/>
                      <a:pt x="42" y="94"/>
                    </a:cubicBezTo>
                    <a:cubicBezTo>
                      <a:pt x="42" y="94"/>
                      <a:pt x="42" y="94"/>
                      <a:pt x="42" y="93"/>
                    </a:cubicBezTo>
                    <a:moveTo>
                      <a:pt x="47" y="84"/>
                    </a:moveTo>
                    <a:cubicBezTo>
                      <a:pt x="45" y="86"/>
                      <a:pt x="45" y="86"/>
                      <a:pt x="45" y="86"/>
                    </a:cubicBezTo>
                    <a:cubicBezTo>
                      <a:pt x="46" y="86"/>
                      <a:pt x="47" y="87"/>
                      <a:pt x="47" y="88"/>
                    </a:cubicBezTo>
                    <a:cubicBezTo>
                      <a:pt x="47" y="89"/>
                      <a:pt x="47" y="90"/>
                      <a:pt x="45" y="90"/>
                    </a:cubicBezTo>
                    <a:cubicBezTo>
                      <a:pt x="45" y="90"/>
                      <a:pt x="45" y="90"/>
                      <a:pt x="45" y="90"/>
                    </a:cubicBezTo>
                    <a:cubicBezTo>
                      <a:pt x="45" y="91"/>
                      <a:pt x="45" y="91"/>
                      <a:pt x="45" y="91"/>
                    </a:cubicBezTo>
                    <a:cubicBezTo>
                      <a:pt x="45" y="91"/>
                      <a:pt x="45" y="92"/>
                      <a:pt x="46" y="93"/>
                    </a:cubicBezTo>
                    <a:cubicBezTo>
                      <a:pt x="46" y="93"/>
                      <a:pt x="46" y="93"/>
                      <a:pt x="46" y="93"/>
                    </a:cubicBezTo>
                    <a:cubicBezTo>
                      <a:pt x="49" y="88"/>
                      <a:pt x="49" y="88"/>
                      <a:pt x="49" y="88"/>
                    </a:cubicBezTo>
                    <a:cubicBezTo>
                      <a:pt x="49" y="88"/>
                      <a:pt x="49" y="88"/>
                      <a:pt x="49" y="88"/>
                    </a:cubicBezTo>
                    <a:cubicBezTo>
                      <a:pt x="48" y="87"/>
                      <a:pt x="48" y="86"/>
                      <a:pt x="47" y="85"/>
                    </a:cubicBezTo>
                    <a:cubicBezTo>
                      <a:pt x="47" y="85"/>
                      <a:pt x="47" y="84"/>
                      <a:pt x="47" y="84"/>
                    </a:cubicBezTo>
                    <a:moveTo>
                      <a:pt x="52" y="75"/>
                    </a:moveTo>
                    <a:cubicBezTo>
                      <a:pt x="50" y="77"/>
                      <a:pt x="50" y="77"/>
                      <a:pt x="50" y="77"/>
                    </a:cubicBezTo>
                    <a:cubicBezTo>
                      <a:pt x="51" y="77"/>
                      <a:pt x="52" y="78"/>
                      <a:pt x="52" y="79"/>
                    </a:cubicBezTo>
                    <a:cubicBezTo>
                      <a:pt x="52" y="80"/>
                      <a:pt x="52" y="81"/>
                      <a:pt x="50" y="81"/>
                    </a:cubicBezTo>
                    <a:cubicBezTo>
                      <a:pt x="50" y="81"/>
                      <a:pt x="50" y="81"/>
                      <a:pt x="50" y="81"/>
                    </a:cubicBezTo>
                    <a:cubicBezTo>
                      <a:pt x="50" y="81"/>
                      <a:pt x="50" y="81"/>
                      <a:pt x="50" y="81"/>
                    </a:cubicBezTo>
                    <a:cubicBezTo>
                      <a:pt x="50" y="82"/>
                      <a:pt x="50" y="83"/>
                      <a:pt x="51" y="83"/>
                    </a:cubicBezTo>
                    <a:cubicBezTo>
                      <a:pt x="51" y="84"/>
                      <a:pt x="51" y="84"/>
                      <a:pt x="51" y="84"/>
                    </a:cubicBezTo>
                    <a:cubicBezTo>
                      <a:pt x="54" y="79"/>
                      <a:pt x="54" y="79"/>
                      <a:pt x="54" y="79"/>
                    </a:cubicBezTo>
                    <a:cubicBezTo>
                      <a:pt x="54" y="79"/>
                      <a:pt x="54" y="79"/>
                      <a:pt x="54" y="79"/>
                    </a:cubicBezTo>
                    <a:cubicBezTo>
                      <a:pt x="53" y="78"/>
                      <a:pt x="53" y="77"/>
                      <a:pt x="52" y="76"/>
                    </a:cubicBezTo>
                    <a:cubicBezTo>
                      <a:pt x="52" y="76"/>
                      <a:pt x="52" y="75"/>
                      <a:pt x="52" y="75"/>
                    </a:cubicBezTo>
                    <a:moveTo>
                      <a:pt x="57" y="66"/>
                    </a:moveTo>
                    <a:cubicBezTo>
                      <a:pt x="55" y="68"/>
                      <a:pt x="55" y="68"/>
                      <a:pt x="55" y="68"/>
                    </a:cubicBezTo>
                    <a:cubicBezTo>
                      <a:pt x="56" y="68"/>
                      <a:pt x="57" y="69"/>
                      <a:pt x="57" y="69"/>
                    </a:cubicBezTo>
                    <a:cubicBezTo>
                      <a:pt x="57" y="71"/>
                      <a:pt x="57" y="72"/>
                      <a:pt x="55" y="72"/>
                    </a:cubicBezTo>
                    <a:cubicBezTo>
                      <a:pt x="55" y="72"/>
                      <a:pt x="55" y="72"/>
                      <a:pt x="55" y="72"/>
                    </a:cubicBezTo>
                    <a:cubicBezTo>
                      <a:pt x="55" y="72"/>
                      <a:pt x="55" y="72"/>
                      <a:pt x="55" y="72"/>
                    </a:cubicBezTo>
                    <a:cubicBezTo>
                      <a:pt x="55" y="73"/>
                      <a:pt x="55" y="74"/>
                      <a:pt x="56" y="74"/>
                    </a:cubicBezTo>
                    <a:cubicBezTo>
                      <a:pt x="56" y="75"/>
                      <a:pt x="56" y="75"/>
                      <a:pt x="56" y="75"/>
                    </a:cubicBezTo>
                    <a:cubicBezTo>
                      <a:pt x="59" y="70"/>
                      <a:pt x="59" y="70"/>
                      <a:pt x="59" y="70"/>
                    </a:cubicBezTo>
                    <a:cubicBezTo>
                      <a:pt x="59" y="70"/>
                      <a:pt x="59" y="70"/>
                      <a:pt x="59" y="70"/>
                    </a:cubicBezTo>
                    <a:cubicBezTo>
                      <a:pt x="58" y="69"/>
                      <a:pt x="58" y="68"/>
                      <a:pt x="57" y="67"/>
                    </a:cubicBezTo>
                    <a:cubicBezTo>
                      <a:pt x="57" y="67"/>
                      <a:pt x="57" y="66"/>
                      <a:pt x="57" y="66"/>
                    </a:cubicBezTo>
                    <a:moveTo>
                      <a:pt x="62" y="57"/>
                    </a:moveTo>
                    <a:cubicBezTo>
                      <a:pt x="60" y="59"/>
                      <a:pt x="60" y="59"/>
                      <a:pt x="60" y="59"/>
                    </a:cubicBezTo>
                    <a:cubicBezTo>
                      <a:pt x="61" y="59"/>
                      <a:pt x="62" y="60"/>
                      <a:pt x="62" y="60"/>
                    </a:cubicBezTo>
                    <a:cubicBezTo>
                      <a:pt x="62" y="61"/>
                      <a:pt x="62" y="63"/>
                      <a:pt x="60" y="63"/>
                    </a:cubicBezTo>
                    <a:cubicBezTo>
                      <a:pt x="60" y="63"/>
                      <a:pt x="60" y="63"/>
                      <a:pt x="60" y="63"/>
                    </a:cubicBezTo>
                    <a:cubicBezTo>
                      <a:pt x="60" y="63"/>
                      <a:pt x="60" y="63"/>
                      <a:pt x="60" y="63"/>
                    </a:cubicBezTo>
                    <a:cubicBezTo>
                      <a:pt x="60" y="64"/>
                      <a:pt x="60" y="64"/>
                      <a:pt x="61" y="65"/>
                    </a:cubicBezTo>
                    <a:cubicBezTo>
                      <a:pt x="61" y="65"/>
                      <a:pt x="61" y="66"/>
                      <a:pt x="61" y="66"/>
                    </a:cubicBezTo>
                    <a:cubicBezTo>
                      <a:pt x="64" y="61"/>
                      <a:pt x="64" y="61"/>
                      <a:pt x="64" y="61"/>
                    </a:cubicBezTo>
                    <a:cubicBezTo>
                      <a:pt x="64" y="61"/>
                      <a:pt x="64" y="61"/>
                      <a:pt x="64" y="60"/>
                    </a:cubicBezTo>
                    <a:cubicBezTo>
                      <a:pt x="63" y="60"/>
                      <a:pt x="63" y="59"/>
                      <a:pt x="62" y="58"/>
                    </a:cubicBezTo>
                    <a:cubicBezTo>
                      <a:pt x="62" y="57"/>
                      <a:pt x="62" y="57"/>
                      <a:pt x="62" y="57"/>
                    </a:cubicBezTo>
                    <a:moveTo>
                      <a:pt x="67" y="48"/>
                    </a:moveTo>
                    <a:cubicBezTo>
                      <a:pt x="65" y="50"/>
                      <a:pt x="65" y="50"/>
                      <a:pt x="65" y="50"/>
                    </a:cubicBezTo>
                    <a:cubicBezTo>
                      <a:pt x="66" y="50"/>
                      <a:pt x="67" y="50"/>
                      <a:pt x="67" y="51"/>
                    </a:cubicBezTo>
                    <a:cubicBezTo>
                      <a:pt x="67" y="52"/>
                      <a:pt x="67" y="53"/>
                      <a:pt x="65" y="54"/>
                    </a:cubicBezTo>
                    <a:cubicBezTo>
                      <a:pt x="65" y="54"/>
                      <a:pt x="65" y="54"/>
                      <a:pt x="65" y="54"/>
                    </a:cubicBezTo>
                    <a:cubicBezTo>
                      <a:pt x="65" y="54"/>
                      <a:pt x="65" y="54"/>
                      <a:pt x="65" y="54"/>
                    </a:cubicBezTo>
                    <a:cubicBezTo>
                      <a:pt x="65" y="55"/>
                      <a:pt x="65" y="55"/>
                      <a:pt x="66" y="56"/>
                    </a:cubicBezTo>
                    <a:cubicBezTo>
                      <a:pt x="66" y="56"/>
                      <a:pt x="66" y="57"/>
                      <a:pt x="66" y="57"/>
                    </a:cubicBezTo>
                    <a:cubicBezTo>
                      <a:pt x="69" y="52"/>
                      <a:pt x="69" y="52"/>
                      <a:pt x="69" y="52"/>
                    </a:cubicBezTo>
                    <a:cubicBezTo>
                      <a:pt x="69" y="52"/>
                      <a:pt x="69" y="51"/>
                      <a:pt x="69" y="51"/>
                    </a:cubicBezTo>
                    <a:cubicBezTo>
                      <a:pt x="68" y="51"/>
                      <a:pt x="68" y="50"/>
                      <a:pt x="67" y="49"/>
                    </a:cubicBezTo>
                    <a:cubicBezTo>
                      <a:pt x="67" y="48"/>
                      <a:pt x="67" y="48"/>
                      <a:pt x="67" y="48"/>
                    </a:cubicBezTo>
                    <a:moveTo>
                      <a:pt x="72" y="38"/>
                    </a:moveTo>
                    <a:cubicBezTo>
                      <a:pt x="70" y="41"/>
                      <a:pt x="70" y="41"/>
                      <a:pt x="70" y="41"/>
                    </a:cubicBezTo>
                    <a:cubicBezTo>
                      <a:pt x="71" y="41"/>
                      <a:pt x="72" y="41"/>
                      <a:pt x="72" y="42"/>
                    </a:cubicBezTo>
                    <a:cubicBezTo>
                      <a:pt x="72" y="43"/>
                      <a:pt x="72" y="44"/>
                      <a:pt x="70" y="45"/>
                    </a:cubicBezTo>
                    <a:cubicBezTo>
                      <a:pt x="70" y="45"/>
                      <a:pt x="70" y="45"/>
                      <a:pt x="70" y="45"/>
                    </a:cubicBezTo>
                    <a:cubicBezTo>
                      <a:pt x="70" y="45"/>
                      <a:pt x="70" y="45"/>
                      <a:pt x="70" y="45"/>
                    </a:cubicBezTo>
                    <a:cubicBezTo>
                      <a:pt x="70" y="45"/>
                      <a:pt x="70" y="46"/>
                      <a:pt x="71" y="47"/>
                    </a:cubicBezTo>
                    <a:cubicBezTo>
                      <a:pt x="71" y="47"/>
                      <a:pt x="71" y="47"/>
                      <a:pt x="71" y="48"/>
                    </a:cubicBezTo>
                    <a:cubicBezTo>
                      <a:pt x="74" y="42"/>
                      <a:pt x="74" y="42"/>
                      <a:pt x="74" y="42"/>
                    </a:cubicBezTo>
                    <a:cubicBezTo>
                      <a:pt x="74" y="42"/>
                      <a:pt x="74" y="42"/>
                      <a:pt x="74" y="42"/>
                    </a:cubicBezTo>
                    <a:cubicBezTo>
                      <a:pt x="73" y="42"/>
                      <a:pt x="73" y="41"/>
                      <a:pt x="72" y="40"/>
                    </a:cubicBezTo>
                    <a:cubicBezTo>
                      <a:pt x="72" y="39"/>
                      <a:pt x="72" y="39"/>
                      <a:pt x="72" y="38"/>
                    </a:cubicBezTo>
                    <a:moveTo>
                      <a:pt x="77" y="29"/>
                    </a:moveTo>
                    <a:cubicBezTo>
                      <a:pt x="75" y="32"/>
                      <a:pt x="75" y="32"/>
                      <a:pt x="75" y="32"/>
                    </a:cubicBezTo>
                    <a:cubicBezTo>
                      <a:pt x="76" y="32"/>
                      <a:pt x="77" y="32"/>
                      <a:pt x="77" y="33"/>
                    </a:cubicBezTo>
                    <a:cubicBezTo>
                      <a:pt x="77" y="34"/>
                      <a:pt x="77" y="35"/>
                      <a:pt x="75" y="35"/>
                    </a:cubicBezTo>
                    <a:cubicBezTo>
                      <a:pt x="75" y="36"/>
                      <a:pt x="75" y="36"/>
                      <a:pt x="75" y="36"/>
                    </a:cubicBezTo>
                    <a:cubicBezTo>
                      <a:pt x="75" y="36"/>
                      <a:pt x="75" y="36"/>
                      <a:pt x="75" y="36"/>
                    </a:cubicBezTo>
                    <a:cubicBezTo>
                      <a:pt x="75" y="36"/>
                      <a:pt x="75" y="37"/>
                      <a:pt x="76" y="38"/>
                    </a:cubicBezTo>
                    <a:cubicBezTo>
                      <a:pt x="76" y="38"/>
                      <a:pt x="76" y="38"/>
                      <a:pt x="76" y="39"/>
                    </a:cubicBezTo>
                    <a:cubicBezTo>
                      <a:pt x="79" y="33"/>
                      <a:pt x="79" y="33"/>
                      <a:pt x="79" y="33"/>
                    </a:cubicBezTo>
                    <a:cubicBezTo>
                      <a:pt x="79" y="33"/>
                      <a:pt x="79" y="33"/>
                      <a:pt x="79" y="33"/>
                    </a:cubicBezTo>
                    <a:cubicBezTo>
                      <a:pt x="78" y="32"/>
                      <a:pt x="78" y="31"/>
                      <a:pt x="77" y="30"/>
                    </a:cubicBezTo>
                    <a:cubicBezTo>
                      <a:pt x="77" y="30"/>
                      <a:pt x="77" y="30"/>
                      <a:pt x="77" y="29"/>
                    </a:cubicBezTo>
                    <a:moveTo>
                      <a:pt x="82" y="20"/>
                    </a:moveTo>
                    <a:cubicBezTo>
                      <a:pt x="80" y="22"/>
                      <a:pt x="80" y="22"/>
                      <a:pt x="80" y="22"/>
                    </a:cubicBezTo>
                    <a:cubicBezTo>
                      <a:pt x="81" y="23"/>
                      <a:pt x="82" y="23"/>
                      <a:pt x="82" y="24"/>
                    </a:cubicBezTo>
                    <a:cubicBezTo>
                      <a:pt x="82" y="25"/>
                      <a:pt x="81" y="26"/>
                      <a:pt x="80" y="26"/>
                    </a:cubicBezTo>
                    <a:cubicBezTo>
                      <a:pt x="80" y="26"/>
                      <a:pt x="80" y="26"/>
                      <a:pt x="80" y="26"/>
                    </a:cubicBezTo>
                    <a:cubicBezTo>
                      <a:pt x="80" y="27"/>
                      <a:pt x="80" y="27"/>
                      <a:pt x="80" y="27"/>
                    </a:cubicBezTo>
                    <a:cubicBezTo>
                      <a:pt x="80" y="27"/>
                      <a:pt x="80" y="28"/>
                      <a:pt x="81" y="29"/>
                    </a:cubicBezTo>
                    <a:cubicBezTo>
                      <a:pt x="81" y="29"/>
                      <a:pt x="81" y="29"/>
                      <a:pt x="81" y="29"/>
                    </a:cubicBezTo>
                    <a:cubicBezTo>
                      <a:pt x="84" y="24"/>
                      <a:pt x="84" y="24"/>
                      <a:pt x="84" y="24"/>
                    </a:cubicBezTo>
                    <a:cubicBezTo>
                      <a:pt x="84" y="24"/>
                      <a:pt x="84" y="24"/>
                      <a:pt x="84" y="24"/>
                    </a:cubicBezTo>
                    <a:cubicBezTo>
                      <a:pt x="83" y="23"/>
                      <a:pt x="83" y="22"/>
                      <a:pt x="82" y="21"/>
                    </a:cubicBezTo>
                    <a:cubicBezTo>
                      <a:pt x="82" y="21"/>
                      <a:pt x="82" y="21"/>
                      <a:pt x="82" y="20"/>
                    </a:cubicBezTo>
                    <a:moveTo>
                      <a:pt x="87" y="11"/>
                    </a:moveTo>
                    <a:cubicBezTo>
                      <a:pt x="85" y="13"/>
                      <a:pt x="85" y="13"/>
                      <a:pt x="85" y="13"/>
                    </a:cubicBezTo>
                    <a:cubicBezTo>
                      <a:pt x="86" y="13"/>
                      <a:pt x="87" y="14"/>
                      <a:pt x="87" y="15"/>
                    </a:cubicBezTo>
                    <a:cubicBezTo>
                      <a:pt x="87" y="16"/>
                      <a:pt x="86" y="17"/>
                      <a:pt x="85" y="17"/>
                    </a:cubicBezTo>
                    <a:cubicBezTo>
                      <a:pt x="85" y="17"/>
                      <a:pt x="85" y="17"/>
                      <a:pt x="85" y="17"/>
                    </a:cubicBezTo>
                    <a:cubicBezTo>
                      <a:pt x="85" y="18"/>
                      <a:pt x="85" y="18"/>
                      <a:pt x="85" y="18"/>
                    </a:cubicBezTo>
                    <a:cubicBezTo>
                      <a:pt x="85" y="18"/>
                      <a:pt x="85" y="19"/>
                      <a:pt x="86" y="20"/>
                    </a:cubicBezTo>
                    <a:cubicBezTo>
                      <a:pt x="86" y="20"/>
                      <a:pt x="86" y="20"/>
                      <a:pt x="86" y="20"/>
                    </a:cubicBezTo>
                    <a:cubicBezTo>
                      <a:pt x="89" y="15"/>
                      <a:pt x="89" y="15"/>
                      <a:pt x="89" y="15"/>
                    </a:cubicBezTo>
                    <a:cubicBezTo>
                      <a:pt x="89" y="15"/>
                      <a:pt x="89" y="15"/>
                      <a:pt x="89" y="15"/>
                    </a:cubicBezTo>
                    <a:cubicBezTo>
                      <a:pt x="88" y="14"/>
                      <a:pt x="88" y="13"/>
                      <a:pt x="87" y="12"/>
                    </a:cubicBezTo>
                    <a:cubicBezTo>
                      <a:pt x="87" y="12"/>
                      <a:pt x="87" y="11"/>
                      <a:pt x="87" y="11"/>
                    </a:cubicBezTo>
                    <a:moveTo>
                      <a:pt x="93" y="4"/>
                    </a:moveTo>
                    <a:cubicBezTo>
                      <a:pt x="94" y="2"/>
                      <a:pt x="94" y="2"/>
                      <a:pt x="94" y="2"/>
                    </a:cubicBezTo>
                    <a:cubicBezTo>
                      <a:pt x="93" y="4"/>
                      <a:pt x="93" y="4"/>
                      <a:pt x="93" y="4"/>
                    </a:cubicBezTo>
                    <a:moveTo>
                      <a:pt x="94" y="0"/>
                    </a:moveTo>
                    <a:cubicBezTo>
                      <a:pt x="93" y="0"/>
                      <a:pt x="92" y="1"/>
                      <a:pt x="92" y="1"/>
                    </a:cubicBezTo>
                    <a:cubicBezTo>
                      <a:pt x="92" y="1"/>
                      <a:pt x="92" y="1"/>
                      <a:pt x="92" y="1"/>
                    </a:cubicBezTo>
                    <a:cubicBezTo>
                      <a:pt x="90" y="4"/>
                      <a:pt x="90" y="4"/>
                      <a:pt x="90" y="4"/>
                    </a:cubicBezTo>
                    <a:cubicBezTo>
                      <a:pt x="91" y="4"/>
                      <a:pt x="92" y="5"/>
                      <a:pt x="92" y="6"/>
                    </a:cubicBezTo>
                    <a:cubicBezTo>
                      <a:pt x="92" y="7"/>
                      <a:pt x="91" y="8"/>
                      <a:pt x="90" y="8"/>
                    </a:cubicBezTo>
                    <a:cubicBezTo>
                      <a:pt x="90" y="8"/>
                      <a:pt x="90" y="8"/>
                      <a:pt x="90" y="8"/>
                    </a:cubicBezTo>
                    <a:cubicBezTo>
                      <a:pt x="90" y="9"/>
                      <a:pt x="90" y="9"/>
                      <a:pt x="90" y="9"/>
                    </a:cubicBezTo>
                    <a:cubicBezTo>
                      <a:pt x="90" y="9"/>
                      <a:pt x="90" y="10"/>
                      <a:pt x="91" y="10"/>
                    </a:cubicBezTo>
                    <a:cubicBezTo>
                      <a:pt x="91" y="11"/>
                      <a:pt x="91" y="11"/>
                      <a:pt x="91" y="11"/>
                    </a:cubicBezTo>
                    <a:cubicBezTo>
                      <a:pt x="94" y="5"/>
                      <a:pt x="94" y="5"/>
                      <a:pt x="94" y="5"/>
                    </a:cubicBezTo>
                    <a:cubicBezTo>
                      <a:pt x="107" y="12"/>
                      <a:pt x="107" y="12"/>
                      <a:pt x="107" y="12"/>
                    </a:cubicBezTo>
                    <a:cubicBezTo>
                      <a:pt x="108" y="13"/>
                      <a:pt x="108" y="13"/>
                      <a:pt x="108" y="13"/>
                    </a:cubicBezTo>
                    <a:cubicBezTo>
                      <a:pt x="19" y="175"/>
                      <a:pt x="19" y="175"/>
                      <a:pt x="19" y="175"/>
                    </a:cubicBezTo>
                    <a:cubicBezTo>
                      <a:pt x="18" y="175"/>
                      <a:pt x="18" y="175"/>
                      <a:pt x="18" y="175"/>
                    </a:cubicBezTo>
                    <a:cubicBezTo>
                      <a:pt x="5" y="168"/>
                      <a:pt x="5" y="168"/>
                      <a:pt x="5" y="168"/>
                    </a:cubicBezTo>
                    <a:cubicBezTo>
                      <a:pt x="9" y="161"/>
                      <a:pt x="9" y="161"/>
                      <a:pt x="9" y="161"/>
                    </a:cubicBezTo>
                    <a:cubicBezTo>
                      <a:pt x="9" y="161"/>
                      <a:pt x="9" y="161"/>
                      <a:pt x="9" y="161"/>
                    </a:cubicBezTo>
                    <a:cubicBezTo>
                      <a:pt x="8" y="160"/>
                      <a:pt x="8" y="159"/>
                      <a:pt x="7" y="158"/>
                    </a:cubicBezTo>
                    <a:cubicBezTo>
                      <a:pt x="7" y="158"/>
                      <a:pt x="7" y="157"/>
                      <a:pt x="7" y="157"/>
                    </a:cubicBezTo>
                    <a:cubicBezTo>
                      <a:pt x="1" y="168"/>
                      <a:pt x="1" y="168"/>
                      <a:pt x="1" y="168"/>
                    </a:cubicBezTo>
                    <a:cubicBezTo>
                      <a:pt x="0" y="169"/>
                      <a:pt x="1" y="170"/>
                      <a:pt x="2" y="170"/>
                    </a:cubicBezTo>
                    <a:cubicBezTo>
                      <a:pt x="18" y="179"/>
                      <a:pt x="18" y="179"/>
                      <a:pt x="18" y="179"/>
                    </a:cubicBezTo>
                    <a:cubicBezTo>
                      <a:pt x="19" y="180"/>
                      <a:pt x="19" y="180"/>
                      <a:pt x="19" y="180"/>
                    </a:cubicBezTo>
                    <a:cubicBezTo>
                      <a:pt x="19" y="180"/>
                      <a:pt x="20" y="180"/>
                      <a:pt x="20" y="180"/>
                    </a:cubicBezTo>
                    <a:cubicBezTo>
                      <a:pt x="20" y="180"/>
                      <a:pt x="20" y="180"/>
                      <a:pt x="21" y="180"/>
                    </a:cubicBezTo>
                    <a:cubicBezTo>
                      <a:pt x="21" y="180"/>
                      <a:pt x="22" y="180"/>
                      <a:pt x="22" y="179"/>
                    </a:cubicBezTo>
                    <a:cubicBezTo>
                      <a:pt x="23" y="177"/>
                      <a:pt x="23" y="177"/>
                      <a:pt x="23" y="177"/>
                    </a:cubicBezTo>
                    <a:cubicBezTo>
                      <a:pt x="112" y="15"/>
                      <a:pt x="112" y="15"/>
                      <a:pt x="112" y="15"/>
                    </a:cubicBezTo>
                    <a:cubicBezTo>
                      <a:pt x="113" y="13"/>
                      <a:pt x="113" y="13"/>
                      <a:pt x="113" y="13"/>
                    </a:cubicBezTo>
                    <a:cubicBezTo>
                      <a:pt x="113" y="12"/>
                      <a:pt x="113" y="12"/>
                      <a:pt x="113" y="11"/>
                    </a:cubicBezTo>
                    <a:cubicBezTo>
                      <a:pt x="113" y="11"/>
                      <a:pt x="113" y="10"/>
                      <a:pt x="112" y="10"/>
                    </a:cubicBezTo>
                    <a:cubicBezTo>
                      <a:pt x="112" y="10"/>
                      <a:pt x="112" y="10"/>
                      <a:pt x="112" y="10"/>
                    </a:cubicBezTo>
                    <a:cubicBezTo>
                      <a:pt x="95" y="1"/>
                      <a:pt x="95" y="1"/>
                      <a:pt x="95" y="1"/>
                    </a:cubicBezTo>
                    <a:cubicBezTo>
                      <a:pt x="94" y="0"/>
                      <a:pt x="94" y="0"/>
                      <a:pt x="9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1" name="Freeform 142"/>
              <p:cNvSpPr/>
              <p:nvPr/>
            </p:nvSpPr>
            <p:spPr bwMode="auto">
              <a:xfrm>
                <a:off x="5006976" y="746125"/>
                <a:ext cx="25400" cy="25400"/>
              </a:xfrm>
              <a:custGeom>
                <a:avLst/>
                <a:gdLst>
                  <a:gd name="T0" fmla="*/ 5 w 9"/>
                  <a:gd name="T1" fmla="*/ 0 h 9"/>
                  <a:gd name="T2" fmla="*/ 5 w 9"/>
                  <a:gd name="T3" fmla="*/ 0 h 9"/>
                  <a:gd name="T4" fmla="*/ 1 w 9"/>
                  <a:gd name="T5" fmla="*/ 1 h 9"/>
                  <a:gd name="T6" fmla="*/ 3 w 9"/>
                  <a:gd name="T7" fmla="*/ 2 h 9"/>
                  <a:gd name="T8" fmla="*/ 3 w 9"/>
                  <a:gd name="T9" fmla="*/ 2 h 9"/>
                  <a:gd name="T10" fmla="*/ 5 w 9"/>
                  <a:gd name="T11" fmla="*/ 4 h 9"/>
                  <a:gd name="T12" fmla="*/ 5 w 9"/>
                  <a:gd name="T13" fmla="*/ 4 h 9"/>
                  <a:gd name="T14" fmla="*/ 5 w 9"/>
                  <a:gd name="T15" fmla="*/ 4 h 9"/>
                  <a:gd name="T16" fmla="*/ 5 w 9"/>
                  <a:gd name="T17" fmla="*/ 4 h 9"/>
                  <a:gd name="T18" fmla="*/ 5 w 9"/>
                  <a:gd name="T19" fmla="*/ 4 h 9"/>
                  <a:gd name="T20" fmla="*/ 7 w 9"/>
                  <a:gd name="T21" fmla="*/ 5 h 9"/>
                  <a:gd name="T22" fmla="*/ 5 w 9"/>
                  <a:gd name="T23" fmla="*/ 4 h 9"/>
                  <a:gd name="T24" fmla="*/ 5 w 9"/>
                  <a:gd name="T25" fmla="*/ 5 h 9"/>
                  <a:gd name="T26" fmla="*/ 3 w 9"/>
                  <a:gd name="T27" fmla="*/ 6 h 9"/>
                  <a:gd name="T28" fmla="*/ 3 w 9"/>
                  <a:gd name="T29" fmla="*/ 6 h 9"/>
                  <a:gd name="T30" fmla="*/ 0 w 9"/>
                  <a:gd name="T31" fmla="*/ 5 h 9"/>
                  <a:gd name="T32" fmla="*/ 3 w 9"/>
                  <a:gd name="T33" fmla="*/ 8 h 9"/>
                  <a:gd name="T34" fmla="*/ 5 w 9"/>
                  <a:gd name="T35" fmla="*/ 9 h 9"/>
                  <a:gd name="T36" fmla="*/ 5 w 9"/>
                  <a:gd name="T37" fmla="*/ 9 h 9"/>
                  <a:gd name="T38" fmla="*/ 5 w 9"/>
                  <a:gd name="T39" fmla="*/ 9 h 9"/>
                  <a:gd name="T40" fmla="*/ 6 w 9"/>
                  <a:gd name="T41" fmla="*/ 9 h 9"/>
                  <a:gd name="T42" fmla="*/ 9 w 9"/>
                  <a:gd name="T43" fmla="*/ 6 h 9"/>
                  <a:gd name="T44" fmla="*/ 9 w 9"/>
                  <a:gd name="T45" fmla="*/ 6 h 9"/>
                  <a:gd name="T46" fmla="*/ 9 w 9"/>
                  <a:gd name="T47" fmla="*/ 4 h 9"/>
                  <a:gd name="T48" fmla="*/ 9 w 9"/>
                  <a:gd name="T49" fmla="*/ 3 h 9"/>
                  <a:gd name="T50" fmla="*/ 7 w 9"/>
                  <a:gd name="T51" fmla="*/ 0 h 9"/>
                  <a:gd name="T52" fmla="*/ 7 w 9"/>
                  <a:gd name="T53" fmla="*/ 0 h 9"/>
                  <a:gd name="T54" fmla="*/ 5 w 9"/>
                  <a:gd name="T55"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9" h="9">
                    <a:moveTo>
                      <a:pt x="5" y="0"/>
                    </a:moveTo>
                    <a:cubicBezTo>
                      <a:pt x="5" y="0"/>
                      <a:pt x="5" y="0"/>
                      <a:pt x="5" y="0"/>
                    </a:cubicBezTo>
                    <a:cubicBezTo>
                      <a:pt x="3" y="0"/>
                      <a:pt x="2" y="0"/>
                      <a:pt x="1" y="1"/>
                    </a:cubicBezTo>
                    <a:cubicBezTo>
                      <a:pt x="2" y="2"/>
                      <a:pt x="3" y="2"/>
                      <a:pt x="3" y="2"/>
                    </a:cubicBezTo>
                    <a:cubicBezTo>
                      <a:pt x="3" y="2"/>
                      <a:pt x="3" y="2"/>
                      <a:pt x="3" y="2"/>
                    </a:cubicBezTo>
                    <a:cubicBezTo>
                      <a:pt x="4" y="2"/>
                      <a:pt x="5" y="3"/>
                      <a:pt x="5" y="4"/>
                    </a:cubicBezTo>
                    <a:cubicBezTo>
                      <a:pt x="5" y="4"/>
                      <a:pt x="5" y="4"/>
                      <a:pt x="5" y="4"/>
                    </a:cubicBezTo>
                    <a:cubicBezTo>
                      <a:pt x="5" y="4"/>
                      <a:pt x="5" y="4"/>
                      <a:pt x="5" y="4"/>
                    </a:cubicBezTo>
                    <a:cubicBezTo>
                      <a:pt x="5" y="4"/>
                      <a:pt x="5" y="4"/>
                      <a:pt x="5" y="4"/>
                    </a:cubicBezTo>
                    <a:cubicBezTo>
                      <a:pt x="5" y="4"/>
                      <a:pt x="5" y="4"/>
                      <a:pt x="5" y="4"/>
                    </a:cubicBezTo>
                    <a:cubicBezTo>
                      <a:pt x="7" y="5"/>
                      <a:pt x="7" y="5"/>
                      <a:pt x="7" y="5"/>
                    </a:cubicBezTo>
                    <a:cubicBezTo>
                      <a:pt x="5" y="4"/>
                      <a:pt x="5" y="4"/>
                      <a:pt x="5" y="4"/>
                    </a:cubicBezTo>
                    <a:cubicBezTo>
                      <a:pt x="5" y="5"/>
                      <a:pt x="5" y="5"/>
                      <a:pt x="5" y="5"/>
                    </a:cubicBezTo>
                    <a:cubicBezTo>
                      <a:pt x="5" y="5"/>
                      <a:pt x="4" y="6"/>
                      <a:pt x="3" y="6"/>
                    </a:cubicBezTo>
                    <a:cubicBezTo>
                      <a:pt x="3" y="6"/>
                      <a:pt x="3" y="6"/>
                      <a:pt x="3" y="6"/>
                    </a:cubicBezTo>
                    <a:cubicBezTo>
                      <a:pt x="2" y="6"/>
                      <a:pt x="1" y="6"/>
                      <a:pt x="0" y="5"/>
                    </a:cubicBezTo>
                    <a:cubicBezTo>
                      <a:pt x="1" y="7"/>
                      <a:pt x="2" y="8"/>
                      <a:pt x="3" y="8"/>
                    </a:cubicBezTo>
                    <a:cubicBezTo>
                      <a:pt x="3" y="9"/>
                      <a:pt x="4" y="9"/>
                      <a:pt x="5" y="9"/>
                    </a:cubicBezTo>
                    <a:cubicBezTo>
                      <a:pt x="5" y="9"/>
                      <a:pt x="5" y="9"/>
                      <a:pt x="5" y="9"/>
                    </a:cubicBezTo>
                    <a:cubicBezTo>
                      <a:pt x="5" y="9"/>
                      <a:pt x="5" y="9"/>
                      <a:pt x="5" y="9"/>
                    </a:cubicBezTo>
                    <a:cubicBezTo>
                      <a:pt x="5" y="9"/>
                      <a:pt x="6" y="9"/>
                      <a:pt x="6" y="9"/>
                    </a:cubicBezTo>
                    <a:cubicBezTo>
                      <a:pt x="7" y="8"/>
                      <a:pt x="8" y="7"/>
                      <a:pt x="9" y="6"/>
                    </a:cubicBezTo>
                    <a:cubicBezTo>
                      <a:pt x="9" y="6"/>
                      <a:pt x="9" y="6"/>
                      <a:pt x="9" y="6"/>
                    </a:cubicBezTo>
                    <a:cubicBezTo>
                      <a:pt x="9" y="6"/>
                      <a:pt x="9" y="5"/>
                      <a:pt x="9" y="4"/>
                    </a:cubicBezTo>
                    <a:cubicBezTo>
                      <a:pt x="9" y="4"/>
                      <a:pt x="9" y="3"/>
                      <a:pt x="9" y="3"/>
                    </a:cubicBezTo>
                    <a:cubicBezTo>
                      <a:pt x="9" y="2"/>
                      <a:pt x="8" y="1"/>
                      <a:pt x="7" y="0"/>
                    </a:cubicBezTo>
                    <a:cubicBezTo>
                      <a:pt x="7" y="0"/>
                      <a:pt x="7" y="0"/>
                      <a:pt x="7" y="0"/>
                    </a:cubicBezTo>
                    <a:cubicBezTo>
                      <a:pt x="6" y="0"/>
                      <a:pt x="6" y="0"/>
                      <a:pt x="5"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2" name="Freeform 143"/>
              <p:cNvSpPr/>
              <p:nvPr/>
            </p:nvSpPr>
            <p:spPr bwMode="auto">
              <a:xfrm>
                <a:off x="4994276" y="771525"/>
                <a:ext cx="23813" cy="25400"/>
              </a:xfrm>
              <a:custGeom>
                <a:avLst/>
                <a:gdLst>
                  <a:gd name="T0" fmla="*/ 5 w 9"/>
                  <a:gd name="T1" fmla="*/ 0 h 9"/>
                  <a:gd name="T2" fmla="*/ 5 w 9"/>
                  <a:gd name="T3" fmla="*/ 0 h 9"/>
                  <a:gd name="T4" fmla="*/ 5 w 9"/>
                  <a:gd name="T5" fmla="*/ 0 h 9"/>
                  <a:gd name="T6" fmla="*/ 1 w 9"/>
                  <a:gd name="T7" fmla="*/ 2 h 9"/>
                  <a:gd name="T8" fmla="*/ 3 w 9"/>
                  <a:gd name="T9" fmla="*/ 2 h 9"/>
                  <a:gd name="T10" fmla="*/ 3 w 9"/>
                  <a:gd name="T11" fmla="*/ 2 h 9"/>
                  <a:gd name="T12" fmla="*/ 5 w 9"/>
                  <a:gd name="T13" fmla="*/ 4 h 9"/>
                  <a:gd name="T14" fmla="*/ 5 w 9"/>
                  <a:gd name="T15" fmla="*/ 4 h 9"/>
                  <a:gd name="T16" fmla="*/ 5 w 9"/>
                  <a:gd name="T17" fmla="*/ 4 h 9"/>
                  <a:gd name="T18" fmla="*/ 5 w 9"/>
                  <a:gd name="T19" fmla="*/ 5 h 9"/>
                  <a:gd name="T20" fmla="*/ 7 w 9"/>
                  <a:gd name="T21" fmla="*/ 6 h 9"/>
                  <a:gd name="T22" fmla="*/ 5 w 9"/>
                  <a:gd name="T23" fmla="*/ 5 h 9"/>
                  <a:gd name="T24" fmla="*/ 5 w 9"/>
                  <a:gd name="T25" fmla="*/ 5 h 9"/>
                  <a:gd name="T26" fmla="*/ 3 w 9"/>
                  <a:gd name="T27" fmla="*/ 6 h 9"/>
                  <a:gd name="T28" fmla="*/ 3 w 9"/>
                  <a:gd name="T29" fmla="*/ 6 h 9"/>
                  <a:gd name="T30" fmla="*/ 0 w 9"/>
                  <a:gd name="T31" fmla="*/ 6 h 9"/>
                  <a:gd name="T32" fmla="*/ 3 w 9"/>
                  <a:gd name="T33" fmla="*/ 8 h 9"/>
                  <a:gd name="T34" fmla="*/ 5 w 9"/>
                  <a:gd name="T35" fmla="*/ 9 h 9"/>
                  <a:gd name="T36" fmla="*/ 5 w 9"/>
                  <a:gd name="T37" fmla="*/ 9 h 9"/>
                  <a:gd name="T38" fmla="*/ 5 w 9"/>
                  <a:gd name="T39" fmla="*/ 9 h 9"/>
                  <a:gd name="T40" fmla="*/ 6 w 9"/>
                  <a:gd name="T41" fmla="*/ 9 h 9"/>
                  <a:gd name="T42" fmla="*/ 9 w 9"/>
                  <a:gd name="T43" fmla="*/ 7 h 9"/>
                  <a:gd name="T44" fmla="*/ 9 w 9"/>
                  <a:gd name="T45" fmla="*/ 7 h 9"/>
                  <a:gd name="T46" fmla="*/ 9 w 9"/>
                  <a:gd name="T47" fmla="*/ 4 h 9"/>
                  <a:gd name="T48" fmla="*/ 9 w 9"/>
                  <a:gd name="T49" fmla="*/ 3 h 9"/>
                  <a:gd name="T50" fmla="*/ 7 w 9"/>
                  <a:gd name="T51" fmla="*/ 0 h 9"/>
                  <a:gd name="T52" fmla="*/ 5 w 9"/>
                  <a:gd name="T5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 h="9">
                    <a:moveTo>
                      <a:pt x="5" y="0"/>
                    </a:moveTo>
                    <a:cubicBezTo>
                      <a:pt x="5" y="0"/>
                      <a:pt x="5" y="0"/>
                      <a:pt x="5" y="0"/>
                    </a:cubicBezTo>
                    <a:cubicBezTo>
                      <a:pt x="5" y="0"/>
                      <a:pt x="5" y="0"/>
                      <a:pt x="5" y="0"/>
                    </a:cubicBezTo>
                    <a:cubicBezTo>
                      <a:pt x="3" y="0"/>
                      <a:pt x="2" y="0"/>
                      <a:pt x="1" y="2"/>
                    </a:cubicBezTo>
                    <a:cubicBezTo>
                      <a:pt x="2" y="2"/>
                      <a:pt x="3" y="2"/>
                      <a:pt x="3" y="2"/>
                    </a:cubicBezTo>
                    <a:cubicBezTo>
                      <a:pt x="3" y="2"/>
                      <a:pt x="3" y="2"/>
                      <a:pt x="3" y="2"/>
                    </a:cubicBezTo>
                    <a:cubicBezTo>
                      <a:pt x="4" y="2"/>
                      <a:pt x="5" y="3"/>
                      <a:pt x="5" y="4"/>
                    </a:cubicBezTo>
                    <a:cubicBezTo>
                      <a:pt x="5" y="4"/>
                      <a:pt x="5" y="4"/>
                      <a:pt x="5" y="4"/>
                    </a:cubicBezTo>
                    <a:cubicBezTo>
                      <a:pt x="5" y="4"/>
                      <a:pt x="5" y="4"/>
                      <a:pt x="5" y="4"/>
                    </a:cubicBezTo>
                    <a:cubicBezTo>
                      <a:pt x="5" y="5"/>
                      <a:pt x="5" y="5"/>
                      <a:pt x="5" y="5"/>
                    </a:cubicBezTo>
                    <a:cubicBezTo>
                      <a:pt x="7" y="6"/>
                      <a:pt x="7" y="6"/>
                      <a:pt x="7" y="6"/>
                    </a:cubicBezTo>
                    <a:cubicBezTo>
                      <a:pt x="5" y="5"/>
                      <a:pt x="5" y="5"/>
                      <a:pt x="5" y="5"/>
                    </a:cubicBezTo>
                    <a:cubicBezTo>
                      <a:pt x="5" y="5"/>
                      <a:pt x="5" y="5"/>
                      <a:pt x="5" y="5"/>
                    </a:cubicBezTo>
                    <a:cubicBezTo>
                      <a:pt x="5" y="6"/>
                      <a:pt x="4" y="6"/>
                      <a:pt x="3" y="6"/>
                    </a:cubicBezTo>
                    <a:cubicBezTo>
                      <a:pt x="3" y="6"/>
                      <a:pt x="3" y="6"/>
                      <a:pt x="3" y="6"/>
                    </a:cubicBezTo>
                    <a:cubicBezTo>
                      <a:pt x="2" y="6"/>
                      <a:pt x="1" y="6"/>
                      <a:pt x="0" y="6"/>
                    </a:cubicBezTo>
                    <a:cubicBezTo>
                      <a:pt x="1" y="7"/>
                      <a:pt x="2" y="8"/>
                      <a:pt x="3" y="8"/>
                    </a:cubicBezTo>
                    <a:cubicBezTo>
                      <a:pt x="3" y="9"/>
                      <a:pt x="4" y="9"/>
                      <a:pt x="5" y="9"/>
                    </a:cubicBezTo>
                    <a:cubicBezTo>
                      <a:pt x="5" y="9"/>
                      <a:pt x="5" y="9"/>
                      <a:pt x="5" y="9"/>
                    </a:cubicBezTo>
                    <a:cubicBezTo>
                      <a:pt x="5" y="9"/>
                      <a:pt x="5" y="9"/>
                      <a:pt x="5" y="9"/>
                    </a:cubicBezTo>
                    <a:cubicBezTo>
                      <a:pt x="5" y="9"/>
                      <a:pt x="6" y="9"/>
                      <a:pt x="6" y="9"/>
                    </a:cubicBezTo>
                    <a:cubicBezTo>
                      <a:pt x="7" y="8"/>
                      <a:pt x="8" y="8"/>
                      <a:pt x="9" y="7"/>
                    </a:cubicBezTo>
                    <a:cubicBezTo>
                      <a:pt x="9" y="7"/>
                      <a:pt x="9" y="7"/>
                      <a:pt x="9" y="7"/>
                    </a:cubicBezTo>
                    <a:cubicBezTo>
                      <a:pt x="9" y="6"/>
                      <a:pt x="9" y="5"/>
                      <a:pt x="9" y="4"/>
                    </a:cubicBezTo>
                    <a:cubicBezTo>
                      <a:pt x="9" y="4"/>
                      <a:pt x="9" y="4"/>
                      <a:pt x="9" y="3"/>
                    </a:cubicBezTo>
                    <a:cubicBezTo>
                      <a:pt x="9" y="2"/>
                      <a:pt x="8" y="1"/>
                      <a:pt x="7" y="0"/>
                    </a:cubicBezTo>
                    <a:cubicBezTo>
                      <a:pt x="6" y="0"/>
                      <a:pt x="6" y="0"/>
                      <a:pt x="5"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3" name="Freeform 144"/>
              <p:cNvSpPr>
                <a:spLocks noEditPoints="1"/>
              </p:cNvSpPr>
              <p:nvPr/>
            </p:nvSpPr>
            <p:spPr bwMode="auto">
              <a:xfrm>
                <a:off x="4979988" y="796925"/>
                <a:ext cx="25400" cy="25400"/>
              </a:xfrm>
              <a:custGeom>
                <a:avLst/>
                <a:gdLst>
                  <a:gd name="T0" fmla="*/ 5 w 9"/>
                  <a:gd name="T1" fmla="*/ 5 h 9"/>
                  <a:gd name="T2" fmla="*/ 5 w 9"/>
                  <a:gd name="T3" fmla="*/ 5 h 9"/>
                  <a:gd name="T4" fmla="*/ 5 w 9"/>
                  <a:gd name="T5" fmla="*/ 0 h 9"/>
                  <a:gd name="T6" fmla="*/ 1 w 9"/>
                  <a:gd name="T7" fmla="*/ 2 h 9"/>
                  <a:gd name="T8" fmla="*/ 3 w 9"/>
                  <a:gd name="T9" fmla="*/ 2 h 9"/>
                  <a:gd name="T10" fmla="*/ 5 w 9"/>
                  <a:gd name="T11" fmla="*/ 4 h 9"/>
                  <a:gd name="T12" fmla="*/ 5 w 9"/>
                  <a:gd name="T13" fmla="*/ 4 h 9"/>
                  <a:gd name="T14" fmla="*/ 5 w 9"/>
                  <a:gd name="T15" fmla="*/ 4 h 9"/>
                  <a:gd name="T16" fmla="*/ 5 w 9"/>
                  <a:gd name="T17" fmla="*/ 5 h 9"/>
                  <a:gd name="T18" fmla="*/ 5 w 9"/>
                  <a:gd name="T19" fmla="*/ 5 h 9"/>
                  <a:gd name="T20" fmla="*/ 3 w 9"/>
                  <a:gd name="T21" fmla="*/ 6 h 9"/>
                  <a:gd name="T22" fmla="*/ 3 w 9"/>
                  <a:gd name="T23" fmla="*/ 6 h 9"/>
                  <a:gd name="T24" fmla="*/ 0 w 9"/>
                  <a:gd name="T25" fmla="*/ 6 h 9"/>
                  <a:gd name="T26" fmla="*/ 3 w 9"/>
                  <a:gd name="T27" fmla="*/ 8 h 9"/>
                  <a:gd name="T28" fmla="*/ 5 w 9"/>
                  <a:gd name="T29" fmla="*/ 9 h 9"/>
                  <a:gd name="T30" fmla="*/ 5 w 9"/>
                  <a:gd name="T31" fmla="*/ 9 h 9"/>
                  <a:gd name="T32" fmla="*/ 5 w 9"/>
                  <a:gd name="T33" fmla="*/ 9 h 9"/>
                  <a:gd name="T34" fmla="*/ 6 w 9"/>
                  <a:gd name="T35" fmla="*/ 9 h 9"/>
                  <a:gd name="T36" fmla="*/ 9 w 9"/>
                  <a:gd name="T37" fmla="*/ 7 h 9"/>
                  <a:gd name="T38" fmla="*/ 9 w 9"/>
                  <a:gd name="T39" fmla="*/ 7 h 9"/>
                  <a:gd name="T40" fmla="*/ 9 w 9"/>
                  <a:gd name="T41" fmla="*/ 4 h 9"/>
                  <a:gd name="T42" fmla="*/ 9 w 9"/>
                  <a:gd name="T43" fmla="*/ 3 h 9"/>
                  <a:gd name="T44" fmla="*/ 7 w 9"/>
                  <a:gd name="T45" fmla="*/ 0 h 9"/>
                  <a:gd name="T46" fmla="*/ 5 w 9"/>
                  <a:gd name="T47" fmla="*/ 0 h 9"/>
                  <a:gd name="T48" fmla="*/ 5 w 9"/>
                  <a:gd name="T49"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 h="9">
                    <a:moveTo>
                      <a:pt x="5" y="5"/>
                    </a:moveTo>
                    <a:cubicBezTo>
                      <a:pt x="5" y="5"/>
                      <a:pt x="5" y="5"/>
                      <a:pt x="5" y="5"/>
                    </a:cubicBezTo>
                    <a:moveTo>
                      <a:pt x="5" y="0"/>
                    </a:moveTo>
                    <a:cubicBezTo>
                      <a:pt x="3" y="0"/>
                      <a:pt x="2" y="1"/>
                      <a:pt x="1" y="2"/>
                    </a:cubicBezTo>
                    <a:cubicBezTo>
                      <a:pt x="2" y="2"/>
                      <a:pt x="3" y="2"/>
                      <a:pt x="3" y="2"/>
                    </a:cubicBezTo>
                    <a:cubicBezTo>
                      <a:pt x="4" y="2"/>
                      <a:pt x="5" y="3"/>
                      <a:pt x="5" y="4"/>
                    </a:cubicBezTo>
                    <a:cubicBezTo>
                      <a:pt x="5" y="4"/>
                      <a:pt x="5" y="4"/>
                      <a:pt x="5" y="4"/>
                    </a:cubicBezTo>
                    <a:cubicBezTo>
                      <a:pt x="5" y="4"/>
                      <a:pt x="5" y="4"/>
                      <a:pt x="5" y="4"/>
                    </a:cubicBezTo>
                    <a:cubicBezTo>
                      <a:pt x="5" y="5"/>
                      <a:pt x="5" y="5"/>
                      <a:pt x="5" y="5"/>
                    </a:cubicBezTo>
                    <a:cubicBezTo>
                      <a:pt x="5" y="5"/>
                      <a:pt x="5" y="5"/>
                      <a:pt x="5" y="5"/>
                    </a:cubicBezTo>
                    <a:cubicBezTo>
                      <a:pt x="5" y="6"/>
                      <a:pt x="4" y="6"/>
                      <a:pt x="3" y="6"/>
                    </a:cubicBezTo>
                    <a:cubicBezTo>
                      <a:pt x="3" y="6"/>
                      <a:pt x="3" y="6"/>
                      <a:pt x="3" y="6"/>
                    </a:cubicBezTo>
                    <a:cubicBezTo>
                      <a:pt x="2" y="6"/>
                      <a:pt x="1" y="6"/>
                      <a:pt x="0" y="6"/>
                    </a:cubicBezTo>
                    <a:cubicBezTo>
                      <a:pt x="1" y="7"/>
                      <a:pt x="2" y="8"/>
                      <a:pt x="3" y="8"/>
                    </a:cubicBezTo>
                    <a:cubicBezTo>
                      <a:pt x="3" y="9"/>
                      <a:pt x="4" y="9"/>
                      <a:pt x="5" y="9"/>
                    </a:cubicBezTo>
                    <a:cubicBezTo>
                      <a:pt x="5" y="9"/>
                      <a:pt x="5" y="9"/>
                      <a:pt x="5" y="9"/>
                    </a:cubicBezTo>
                    <a:cubicBezTo>
                      <a:pt x="5" y="9"/>
                      <a:pt x="5" y="9"/>
                      <a:pt x="5" y="9"/>
                    </a:cubicBezTo>
                    <a:cubicBezTo>
                      <a:pt x="5" y="9"/>
                      <a:pt x="6" y="9"/>
                      <a:pt x="6" y="9"/>
                    </a:cubicBezTo>
                    <a:cubicBezTo>
                      <a:pt x="7" y="8"/>
                      <a:pt x="8" y="8"/>
                      <a:pt x="9" y="7"/>
                    </a:cubicBezTo>
                    <a:cubicBezTo>
                      <a:pt x="9" y="7"/>
                      <a:pt x="9" y="7"/>
                      <a:pt x="9" y="7"/>
                    </a:cubicBezTo>
                    <a:cubicBezTo>
                      <a:pt x="9" y="6"/>
                      <a:pt x="9" y="5"/>
                      <a:pt x="9" y="4"/>
                    </a:cubicBezTo>
                    <a:cubicBezTo>
                      <a:pt x="9" y="4"/>
                      <a:pt x="9" y="4"/>
                      <a:pt x="9" y="3"/>
                    </a:cubicBezTo>
                    <a:cubicBezTo>
                      <a:pt x="9" y="2"/>
                      <a:pt x="8" y="1"/>
                      <a:pt x="7" y="0"/>
                    </a:cubicBezTo>
                    <a:cubicBezTo>
                      <a:pt x="6" y="0"/>
                      <a:pt x="6" y="0"/>
                      <a:pt x="5" y="0"/>
                    </a:cubicBezTo>
                    <a:cubicBezTo>
                      <a:pt x="5" y="0"/>
                      <a:pt x="5" y="0"/>
                      <a:pt x="5"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4" name="Freeform 145"/>
              <p:cNvSpPr/>
              <p:nvPr/>
            </p:nvSpPr>
            <p:spPr bwMode="auto">
              <a:xfrm>
                <a:off x="4965701" y="822325"/>
                <a:ext cx="25400" cy="25400"/>
              </a:xfrm>
              <a:custGeom>
                <a:avLst/>
                <a:gdLst>
                  <a:gd name="T0" fmla="*/ 5 w 9"/>
                  <a:gd name="T1" fmla="*/ 0 h 9"/>
                  <a:gd name="T2" fmla="*/ 5 w 9"/>
                  <a:gd name="T3" fmla="*/ 0 h 9"/>
                  <a:gd name="T4" fmla="*/ 5 w 9"/>
                  <a:gd name="T5" fmla="*/ 0 h 9"/>
                  <a:gd name="T6" fmla="*/ 1 w 9"/>
                  <a:gd name="T7" fmla="*/ 2 h 9"/>
                  <a:gd name="T8" fmla="*/ 3 w 9"/>
                  <a:gd name="T9" fmla="*/ 2 h 9"/>
                  <a:gd name="T10" fmla="*/ 3 w 9"/>
                  <a:gd name="T11" fmla="*/ 2 h 9"/>
                  <a:gd name="T12" fmla="*/ 5 w 9"/>
                  <a:gd name="T13" fmla="*/ 4 h 9"/>
                  <a:gd name="T14" fmla="*/ 5 w 9"/>
                  <a:gd name="T15" fmla="*/ 4 h 9"/>
                  <a:gd name="T16" fmla="*/ 5 w 9"/>
                  <a:gd name="T17" fmla="*/ 5 h 9"/>
                  <a:gd name="T18" fmla="*/ 5 w 9"/>
                  <a:gd name="T19" fmla="*/ 5 h 9"/>
                  <a:gd name="T20" fmla="*/ 5 w 9"/>
                  <a:gd name="T21" fmla="*/ 5 h 9"/>
                  <a:gd name="T22" fmla="*/ 3 w 9"/>
                  <a:gd name="T23" fmla="*/ 6 h 9"/>
                  <a:gd name="T24" fmla="*/ 3 w 9"/>
                  <a:gd name="T25" fmla="*/ 6 h 9"/>
                  <a:gd name="T26" fmla="*/ 0 w 9"/>
                  <a:gd name="T27" fmla="*/ 6 h 9"/>
                  <a:gd name="T28" fmla="*/ 3 w 9"/>
                  <a:gd name="T29" fmla="*/ 9 h 9"/>
                  <a:gd name="T30" fmla="*/ 3 w 9"/>
                  <a:gd name="T31" fmla="*/ 9 h 9"/>
                  <a:gd name="T32" fmla="*/ 5 w 9"/>
                  <a:gd name="T33" fmla="*/ 9 h 9"/>
                  <a:gd name="T34" fmla="*/ 5 w 9"/>
                  <a:gd name="T35" fmla="*/ 9 h 9"/>
                  <a:gd name="T36" fmla="*/ 6 w 9"/>
                  <a:gd name="T37" fmla="*/ 9 h 9"/>
                  <a:gd name="T38" fmla="*/ 9 w 9"/>
                  <a:gd name="T39" fmla="*/ 7 h 9"/>
                  <a:gd name="T40" fmla="*/ 8 w 9"/>
                  <a:gd name="T41" fmla="*/ 6 h 9"/>
                  <a:gd name="T42" fmla="*/ 7 w 9"/>
                  <a:gd name="T43" fmla="*/ 6 h 9"/>
                  <a:gd name="T44" fmla="*/ 8 w 9"/>
                  <a:gd name="T45" fmla="*/ 6 h 9"/>
                  <a:gd name="T46" fmla="*/ 9 w 9"/>
                  <a:gd name="T47" fmla="*/ 7 h 9"/>
                  <a:gd name="T48" fmla="*/ 9 w 9"/>
                  <a:gd name="T49" fmla="*/ 5 h 9"/>
                  <a:gd name="T50" fmla="*/ 9 w 9"/>
                  <a:gd name="T51" fmla="*/ 3 h 9"/>
                  <a:gd name="T52" fmla="*/ 7 w 9"/>
                  <a:gd name="T53" fmla="*/ 1 h 9"/>
                  <a:gd name="T54" fmla="*/ 5 w 9"/>
                  <a:gd name="T55"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9" h="9">
                    <a:moveTo>
                      <a:pt x="5" y="0"/>
                    </a:moveTo>
                    <a:cubicBezTo>
                      <a:pt x="5" y="0"/>
                      <a:pt x="5" y="0"/>
                      <a:pt x="5" y="0"/>
                    </a:cubicBezTo>
                    <a:cubicBezTo>
                      <a:pt x="5" y="0"/>
                      <a:pt x="5" y="0"/>
                      <a:pt x="5" y="0"/>
                    </a:cubicBezTo>
                    <a:cubicBezTo>
                      <a:pt x="3" y="0"/>
                      <a:pt x="2" y="1"/>
                      <a:pt x="1" y="2"/>
                    </a:cubicBezTo>
                    <a:cubicBezTo>
                      <a:pt x="2" y="2"/>
                      <a:pt x="3" y="2"/>
                      <a:pt x="3" y="2"/>
                    </a:cubicBezTo>
                    <a:cubicBezTo>
                      <a:pt x="3" y="2"/>
                      <a:pt x="3" y="2"/>
                      <a:pt x="3" y="2"/>
                    </a:cubicBezTo>
                    <a:cubicBezTo>
                      <a:pt x="4" y="2"/>
                      <a:pt x="5" y="3"/>
                      <a:pt x="5" y="4"/>
                    </a:cubicBezTo>
                    <a:cubicBezTo>
                      <a:pt x="5" y="4"/>
                      <a:pt x="5" y="4"/>
                      <a:pt x="5" y="4"/>
                    </a:cubicBezTo>
                    <a:cubicBezTo>
                      <a:pt x="5" y="5"/>
                      <a:pt x="5" y="5"/>
                      <a:pt x="5" y="5"/>
                    </a:cubicBezTo>
                    <a:cubicBezTo>
                      <a:pt x="5" y="5"/>
                      <a:pt x="5" y="5"/>
                      <a:pt x="5" y="5"/>
                    </a:cubicBezTo>
                    <a:cubicBezTo>
                      <a:pt x="5" y="5"/>
                      <a:pt x="5" y="5"/>
                      <a:pt x="5" y="5"/>
                    </a:cubicBezTo>
                    <a:cubicBezTo>
                      <a:pt x="5" y="6"/>
                      <a:pt x="4" y="6"/>
                      <a:pt x="3" y="6"/>
                    </a:cubicBezTo>
                    <a:cubicBezTo>
                      <a:pt x="3" y="6"/>
                      <a:pt x="3" y="6"/>
                      <a:pt x="3" y="6"/>
                    </a:cubicBezTo>
                    <a:cubicBezTo>
                      <a:pt x="2" y="6"/>
                      <a:pt x="1" y="6"/>
                      <a:pt x="0" y="6"/>
                    </a:cubicBezTo>
                    <a:cubicBezTo>
                      <a:pt x="1" y="7"/>
                      <a:pt x="2" y="8"/>
                      <a:pt x="3" y="9"/>
                    </a:cubicBezTo>
                    <a:cubicBezTo>
                      <a:pt x="3" y="9"/>
                      <a:pt x="3" y="9"/>
                      <a:pt x="3" y="9"/>
                    </a:cubicBezTo>
                    <a:cubicBezTo>
                      <a:pt x="3" y="9"/>
                      <a:pt x="4" y="9"/>
                      <a:pt x="5" y="9"/>
                    </a:cubicBezTo>
                    <a:cubicBezTo>
                      <a:pt x="5" y="9"/>
                      <a:pt x="5" y="9"/>
                      <a:pt x="5" y="9"/>
                    </a:cubicBezTo>
                    <a:cubicBezTo>
                      <a:pt x="5" y="9"/>
                      <a:pt x="6" y="9"/>
                      <a:pt x="6" y="9"/>
                    </a:cubicBezTo>
                    <a:cubicBezTo>
                      <a:pt x="7" y="9"/>
                      <a:pt x="8" y="8"/>
                      <a:pt x="9" y="7"/>
                    </a:cubicBezTo>
                    <a:cubicBezTo>
                      <a:pt x="8" y="6"/>
                      <a:pt x="8" y="6"/>
                      <a:pt x="8" y="6"/>
                    </a:cubicBezTo>
                    <a:cubicBezTo>
                      <a:pt x="7" y="6"/>
                      <a:pt x="7" y="6"/>
                      <a:pt x="7" y="6"/>
                    </a:cubicBezTo>
                    <a:cubicBezTo>
                      <a:pt x="8" y="6"/>
                      <a:pt x="8" y="6"/>
                      <a:pt x="8" y="6"/>
                    </a:cubicBezTo>
                    <a:cubicBezTo>
                      <a:pt x="9" y="7"/>
                      <a:pt x="9" y="7"/>
                      <a:pt x="9" y="7"/>
                    </a:cubicBezTo>
                    <a:cubicBezTo>
                      <a:pt x="9" y="6"/>
                      <a:pt x="9" y="5"/>
                      <a:pt x="9" y="5"/>
                    </a:cubicBezTo>
                    <a:cubicBezTo>
                      <a:pt x="9" y="4"/>
                      <a:pt x="9" y="4"/>
                      <a:pt x="9" y="3"/>
                    </a:cubicBezTo>
                    <a:cubicBezTo>
                      <a:pt x="9" y="2"/>
                      <a:pt x="8" y="1"/>
                      <a:pt x="7" y="1"/>
                    </a:cubicBezTo>
                    <a:cubicBezTo>
                      <a:pt x="6" y="0"/>
                      <a:pt x="6" y="0"/>
                      <a:pt x="5"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5" name="Freeform 146"/>
              <p:cNvSpPr/>
              <p:nvPr/>
            </p:nvSpPr>
            <p:spPr bwMode="auto">
              <a:xfrm>
                <a:off x="4951413" y="847725"/>
                <a:ext cx="25400" cy="25400"/>
              </a:xfrm>
              <a:custGeom>
                <a:avLst/>
                <a:gdLst>
                  <a:gd name="T0" fmla="*/ 5 w 9"/>
                  <a:gd name="T1" fmla="*/ 0 h 9"/>
                  <a:gd name="T2" fmla="*/ 5 w 9"/>
                  <a:gd name="T3" fmla="*/ 0 h 9"/>
                  <a:gd name="T4" fmla="*/ 5 w 9"/>
                  <a:gd name="T5" fmla="*/ 0 h 9"/>
                  <a:gd name="T6" fmla="*/ 1 w 9"/>
                  <a:gd name="T7" fmla="*/ 2 h 9"/>
                  <a:gd name="T8" fmla="*/ 3 w 9"/>
                  <a:gd name="T9" fmla="*/ 2 h 9"/>
                  <a:gd name="T10" fmla="*/ 5 w 9"/>
                  <a:gd name="T11" fmla="*/ 4 h 9"/>
                  <a:gd name="T12" fmla="*/ 5 w 9"/>
                  <a:gd name="T13" fmla="*/ 4 h 9"/>
                  <a:gd name="T14" fmla="*/ 5 w 9"/>
                  <a:gd name="T15" fmla="*/ 5 h 9"/>
                  <a:gd name="T16" fmla="*/ 5 w 9"/>
                  <a:gd name="T17" fmla="*/ 5 h 9"/>
                  <a:gd name="T18" fmla="*/ 5 w 9"/>
                  <a:gd name="T19" fmla="*/ 5 h 9"/>
                  <a:gd name="T20" fmla="*/ 5 w 9"/>
                  <a:gd name="T21" fmla="*/ 5 h 9"/>
                  <a:gd name="T22" fmla="*/ 3 w 9"/>
                  <a:gd name="T23" fmla="*/ 6 h 9"/>
                  <a:gd name="T24" fmla="*/ 3 w 9"/>
                  <a:gd name="T25" fmla="*/ 6 h 9"/>
                  <a:gd name="T26" fmla="*/ 0 w 9"/>
                  <a:gd name="T27" fmla="*/ 6 h 9"/>
                  <a:gd name="T28" fmla="*/ 3 w 9"/>
                  <a:gd name="T29" fmla="*/ 9 h 9"/>
                  <a:gd name="T30" fmla="*/ 5 w 9"/>
                  <a:gd name="T31" fmla="*/ 9 h 9"/>
                  <a:gd name="T32" fmla="*/ 5 w 9"/>
                  <a:gd name="T33" fmla="*/ 9 h 9"/>
                  <a:gd name="T34" fmla="*/ 6 w 9"/>
                  <a:gd name="T35" fmla="*/ 9 h 9"/>
                  <a:gd name="T36" fmla="*/ 9 w 9"/>
                  <a:gd name="T37" fmla="*/ 7 h 9"/>
                  <a:gd name="T38" fmla="*/ 8 w 9"/>
                  <a:gd name="T39" fmla="*/ 6 h 9"/>
                  <a:gd name="T40" fmla="*/ 7 w 9"/>
                  <a:gd name="T41" fmla="*/ 6 h 9"/>
                  <a:gd name="T42" fmla="*/ 8 w 9"/>
                  <a:gd name="T43" fmla="*/ 6 h 9"/>
                  <a:gd name="T44" fmla="*/ 9 w 9"/>
                  <a:gd name="T45" fmla="*/ 7 h 9"/>
                  <a:gd name="T46" fmla="*/ 9 w 9"/>
                  <a:gd name="T47" fmla="*/ 5 h 9"/>
                  <a:gd name="T48" fmla="*/ 9 w 9"/>
                  <a:gd name="T49" fmla="*/ 3 h 9"/>
                  <a:gd name="T50" fmla="*/ 7 w 9"/>
                  <a:gd name="T51" fmla="*/ 1 h 9"/>
                  <a:gd name="T52" fmla="*/ 5 w 9"/>
                  <a:gd name="T5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 h="9">
                    <a:moveTo>
                      <a:pt x="5" y="0"/>
                    </a:moveTo>
                    <a:cubicBezTo>
                      <a:pt x="5" y="0"/>
                      <a:pt x="5" y="0"/>
                      <a:pt x="5" y="0"/>
                    </a:cubicBezTo>
                    <a:cubicBezTo>
                      <a:pt x="5" y="0"/>
                      <a:pt x="5" y="0"/>
                      <a:pt x="5" y="0"/>
                    </a:cubicBezTo>
                    <a:cubicBezTo>
                      <a:pt x="3" y="0"/>
                      <a:pt x="2" y="1"/>
                      <a:pt x="1" y="2"/>
                    </a:cubicBezTo>
                    <a:cubicBezTo>
                      <a:pt x="2" y="2"/>
                      <a:pt x="3" y="2"/>
                      <a:pt x="3" y="2"/>
                    </a:cubicBezTo>
                    <a:cubicBezTo>
                      <a:pt x="4" y="2"/>
                      <a:pt x="5" y="3"/>
                      <a:pt x="5" y="4"/>
                    </a:cubicBezTo>
                    <a:cubicBezTo>
                      <a:pt x="5" y="4"/>
                      <a:pt x="5" y="4"/>
                      <a:pt x="5" y="4"/>
                    </a:cubicBezTo>
                    <a:cubicBezTo>
                      <a:pt x="5" y="5"/>
                      <a:pt x="5" y="5"/>
                      <a:pt x="5" y="5"/>
                    </a:cubicBezTo>
                    <a:cubicBezTo>
                      <a:pt x="5" y="5"/>
                      <a:pt x="5" y="5"/>
                      <a:pt x="5" y="5"/>
                    </a:cubicBezTo>
                    <a:cubicBezTo>
                      <a:pt x="5" y="5"/>
                      <a:pt x="5" y="5"/>
                      <a:pt x="5" y="5"/>
                    </a:cubicBezTo>
                    <a:cubicBezTo>
                      <a:pt x="5" y="5"/>
                      <a:pt x="5" y="5"/>
                      <a:pt x="5" y="5"/>
                    </a:cubicBezTo>
                    <a:cubicBezTo>
                      <a:pt x="5" y="6"/>
                      <a:pt x="4" y="6"/>
                      <a:pt x="3" y="6"/>
                    </a:cubicBezTo>
                    <a:cubicBezTo>
                      <a:pt x="3" y="6"/>
                      <a:pt x="3" y="6"/>
                      <a:pt x="3" y="6"/>
                    </a:cubicBezTo>
                    <a:cubicBezTo>
                      <a:pt x="2" y="6"/>
                      <a:pt x="1" y="6"/>
                      <a:pt x="0" y="6"/>
                    </a:cubicBezTo>
                    <a:cubicBezTo>
                      <a:pt x="1" y="7"/>
                      <a:pt x="2" y="8"/>
                      <a:pt x="3" y="9"/>
                    </a:cubicBezTo>
                    <a:cubicBezTo>
                      <a:pt x="3" y="9"/>
                      <a:pt x="4" y="9"/>
                      <a:pt x="5" y="9"/>
                    </a:cubicBezTo>
                    <a:cubicBezTo>
                      <a:pt x="5" y="9"/>
                      <a:pt x="5" y="9"/>
                      <a:pt x="5" y="9"/>
                    </a:cubicBezTo>
                    <a:cubicBezTo>
                      <a:pt x="5" y="9"/>
                      <a:pt x="6" y="9"/>
                      <a:pt x="6" y="9"/>
                    </a:cubicBezTo>
                    <a:cubicBezTo>
                      <a:pt x="7" y="9"/>
                      <a:pt x="8" y="8"/>
                      <a:pt x="9" y="7"/>
                    </a:cubicBezTo>
                    <a:cubicBezTo>
                      <a:pt x="8" y="6"/>
                      <a:pt x="8" y="6"/>
                      <a:pt x="8" y="6"/>
                    </a:cubicBezTo>
                    <a:cubicBezTo>
                      <a:pt x="7" y="6"/>
                      <a:pt x="7" y="6"/>
                      <a:pt x="7" y="6"/>
                    </a:cubicBezTo>
                    <a:cubicBezTo>
                      <a:pt x="8" y="6"/>
                      <a:pt x="8" y="6"/>
                      <a:pt x="8" y="6"/>
                    </a:cubicBezTo>
                    <a:cubicBezTo>
                      <a:pt x="9" y="7"/>
                      <a:pt x="9" y="7"/>
                      <a:pt x="9" y="7"/>
                    </a:cubicBezTo>
                    <a:cubicBezTo>
                      <a:pt x="9" y="6"/>
                      <a:pt x="9" y="5"/>
                      <a:pt x="9" y="5"/>
                    </a:cubicBezTo>
                    <a:cubicBezTo>
                      <a:pt x="9" y="4"/>
                      <a:pt x="9" y="4"/>
                      <a:pt x="9" y="3"/>
                    </a:cubicBezTo>
                    <a:cubicBezTo>
                      <a:pt x="9" y="2"/>
                      <a:pt x="8" y="1"/>
                      <a:pt x="7" y="1"/>
                    </a:cubicBezTo>
                    <a:cubicBezTo>
                      <a:pt x="6" y="0"/>
                      <a:pt x="6" y="0"/>
                      <a:pt x="5"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6" name="Freeform 147"/>
              <p:cNvSpPr/>
              <p:nvPr/>
            </p:nvSpPr>
            <p:spPr bwMode="auto">
              <a:xfrm>
                <a:off x="4940301" y="873125"/>
                <a:ext cx="22225" cy="25400"/>
              </a:xfrm>
              <a:custGeom>
                <a:avLst/>
                <a:gdLst>
                  <a:gd name="T0" fmla="*/ 4 w 8"/>
                  <a:gd name="T1" fmla="*/ 0 h 9"/>
                  <a:gd name="T2" fmla="*/ 4 w 8"/>
                  <a:gd name="T3" fmla="*/ 0 h 9"/>
                  <a:gd name="T4" fmla="*/ 4 w 8"/>
                  <a:gd name="T5" fmla="*/ 0 h 9"/>
                  <a:gd name="T6" fmla="*/ 0 w 8"/>
                  <a:gd name="T7" fmla="*/ 2 h 9"/>
                  <a:gd name="T8" fmla="*/ 2 w 8"/>
                  <a:gd name="T9" fmla="*/ 2 h 9"/>
                  <a:gd name="T10" fmla="*/ 4 w 8"/>
                  <a:gd name="T11" fmla="*/ 4 h 9"/>
                  <a:gd name="T12" fmla="*/ 4 w 8"/>
                  <a:gd name="T13" fmla="*/ 4 h 9"/>
                  <a:gd name="T14" fmla="*/ 4 w 8"/>
                  <a:gd name="T15" fmla="*/ 5 h 9"/>
                  <a:gd name="T16" fmla="*/ 4 w 8"/>
                  <a:gd name="T17" fmla="*/ 5 h 9"/>
                  <a:gd name="T18" fmla="*/ 4 w 8"/>
                  <a:gd name="T19" fmla="*/ 5 h 9"/>
                  <a:gd name="T20" fmla="*/ 2 w 8"/>
                  <a:gd name="T21" fmla="*/ 6 h 9"/>
                  <a:gd name="T22" fmla="*/ 2 w 8"/>
                  <a:gd name="T23" fmla="*/ 6 h 9"/>
                  <a:gd name="T24" fmla="*/ 0 w 8"/>
                  <a:gd name="T25" fmla="*/ 6 h 9"/>
                  <a:gd name="T26" fmla="*/ 2 w 8"/>
                  <a:gd name="T27" fmla="*/ 9 h 9"/>
                  <a:gd name="T28" fmla="*/ 2 w 8"/>
                  <a:gd name="T29" fmla="*/ 9 h 9"/>
                  <a:gd name="T30" fmla="*/ 4 w 8"/>
                  <a:gd name="T31" fmla="*/ 9 h 9"/>
                  <a:gd name="T32" fmla="*/ 4 w 8"/>
                  <a:gd name="T33" fmla="*/ 9 h 9"/>
                  <a:gd name="T34" fmla="*/ 4 w 8"/>
                  <a:gd name="T35" fmla="*/ 9 h 9"/>
                  <a:gd name="T36" fmla="*/ 5 w 8"/>
                  <a:gd name="T37" fmla="*/ 9 h 9"/>
                  <a:gd name="T38" fmla="*/ 8 w 8"/>
                  <a:gd name="T39" fmla="*/ 7 h 9"/>
                  <a:gd name="T40" fmla="*/ 7 w 8"/>
                  <a:gd name="T41" fmla="*/ 6 h 9"/>
                  <a:gd name="T42" fmla="*/ 6 w 8"/>
                  <a:gd name="T43" fmla="*/ 6 h 9"/>
                  <a:gd name="T44" fmla="*/ 7 w 8"/>
                  <a:gd name="T45" fmla="*/ 6 h 9"/>
                  <a:gd name="T46" fmla="*/ 8 w 8"/>
                  <a:gd name="T47" fmla="*/ 7 h 9"/>
                  <a:gd name="T48" fmla="*/ 8 w 8"/>
                  <a:gd name="T49" fmla="*/ 5 h 9"/>
                  <a:gd name="T50" fmla="*/ 8 w 8"/>
                  <a:gd name="T51" fmla="*/ 4 h 9"/>
                  <a:gd name="T52" fmla="*/ 6 w 8"/>
                  <a:gd name="T53" fmla="*/ 1 h 9"/>
                  <a:gd name="T54" fmla="*/ 4 w 8"/>
                  <a:gd name="T55"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 h="9">
                    <a:moveTo>
                      <a:pt x="4" y="0"/>
                    </a:moveTo>
                    <a:cubicBezTo>
                      <a:pt x="4" y="0"/>
                      <a:pt x="4" y="0"/>
                      <a:pt x="4" y="0"/>
                    </a:cubicBezTo>
                    <a:cubicBezTo>
                      <a:pt x="4" y="0"/>
                      <a:pt x="4" y="0"/>
                      <a:pt x="4" y="0"/>
                    </a:cubicBezTo>
                    <a:cubicBezTo>
                      <a:pt x="2" y="0"/>
                      <a:pt x="1" y="1"/>
                      <a:pt x="0" y="2"/>
                    </a:cubicBezTo>
                    <a:cubicBezTo>
                      <a:pt x="1" y="2"/>
                      <a:pt x="2" y="2"/>
                      <a:pt x="2" y="2"/>
                    </a:cubicBezTo>
                    <a:cubicBezTo>
                      <a:pt x="3" y="3"/>
                      <a:pt x="4" y="3"/>
                      <a:pt x="4" y="4"/>
                    </a:cubicBezTo>
                    <a:cubicBezTo>
                      <a:pt x="4" y="4"/>
                      <a:pt x="4" y="4"/>
                      <a:pt x="4" y="4"/>
                    </a:cubicBezTo>
                    <a:cubicBezTo>
                      <a:pt x="4" y="5"/>
                      <a:pt x="4" y="5"/>
                      <a:pt x="4" y="5"/>
                    </a:cubicBezTo>
                    <a:cubicBezTo>
                      <a:pt x="4" y="5"/>
                      <a:pt x="4" y="5"/>
                      <a:pt x="4" y="5"/>
                    </a:cubicBezTo>
                    <a:cubicBezTo>
                      <a:pt x="4" y="5"/>
                      <a:pt x="4" y="5"/>
                      <a:pt x="4" y="5"/>
                    </a:cubicBezTo>
                    <a:cubicBezTo>
                      <a:pt x="4" y="6"/>
                      <a:pt x="3" y="6"/>
                      <a:pt x="2" y="6"/>
                    </a:cubicBezTo>
                    <a:cubicBezTo>
                      <a:pt x="2" y="6"/>
                      <a:pt x="2" y="6"/>
                      <a:pt x="2" y="6"/>
                    </a:cubicBezTo>
                    <a:cubicBezTo>
                      <a:pt x="1" y="6"/>
                      <a:pt x="0" y="6"/>
                      <a:pt x="0" y="6"/>
                    </a:cubicBezTo>
                    <a:cubicBezTo>
                      <a:pt x="0" y="7"/>
                      <a:pt x="1" y="8"/>
                      <a:pt x="2" y="9"/>
                    </a:cubicBezTo>
                    <a:cubicBezTo>
                      <a:pt x="2" y="9"/>
                      <a:pt x="2" y="9"/>
                      <a:pt x="2" y="9"/>
                    </a:cubicBezTo>
                    <a:cubicBezTo>
                      <a:pt x="2" y="9"/>
                      <a:pt x="3" y="9"/>
                      <a:pt x="4" y="9"/>
                    </a:cubicBezTo>
                    <a:cubicBezTo>
                      <a:pt x="4" y="9"/>
                      <a:pt x="4" y="9"/>
                      <a:pt x="4" y="9"/>
                    </a:cubicBezTo>
                    <a:cubicBezTo>
                      <a:pt x="4" y="9"/>
                      <a:pt x="4" y="9"/>
                      <a:pt x="4" y="9"/>
                    </a:cubicBezTo>
                    <a:cubicBezTo>
                      <a:pt x="4" y="9"/>
                      <a:pt x="5" y="9"/>
                      <a:pt x="5" y="9"/>
                    </a:cubicBezTo>
                    <a:cubicBezTo>
                      <a:pt x="6" y="9"/>
                      <a:pt x="7" y="8"/>
                      <a:pt x="8" y="7"/>
                    </a:cubicBezTo>
                    <a:cubicBezTo>
                      <a:pt x="7" y="6"/>
                      <a:pt x="7" y="6"/>
                      <a:pt x="7" y="6"/>
                    </a:cubicBezTo>
                    <a:cubicBezTo>
                      <a:pt x="6" y="6"/>
                      <a:pt x="6" y="6"/>
                      <a:pt x="6" y="6"/>
                    </a:cubicBezTo>
                    <a:cubicBezTo>
                      <a:pt x="7" y="6"/>
                      <a:pt x="7" y="6"/>
                      <a:pt x="7" y="6"/>
                    </a:cubicBezTo>
                    <a:cubicBezTo>
                      <a:pt x="8" y="7"/>
                      <a:pt x="8" y="7"/>
                      <a:pt x="8" y="7"/>
                    </a:cubicBezTo>
                    <a:cubicBezTo>
                      <a:pt x="8" y="6"/>
                      <a:pt x="8" y="6"/>
                      <a:pt x="8" y="5"/>
                    </a:cubicBezTo>
                    <a:cubicBezTo>
                      <a:pt x="8" y="4"/>
                      <a:pt x="8" y="4"/>
                      <a:pt x="8" y="4"/>
                    </a:cubicBezTo>
                    <a:cubicBezTo>
                      <a:pt x="8" y="2"/>
                      <a:pt x="7" y="1"/>
                      <a:pt x="6" y="1"/>
                    </a:cubicBezTo>
                    <a:cubicBezTo>
                      <a:pt x="5" y="0"/>
                      <a:pt x="5" y="0"/>
                      <a:pt x="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7" name="Freeform 148"/>
              <p:cNvSpPr/>
              <p:nvPr/>
            </p:nvSpPr>
            <p:spPr bwMode="auto">
              <a:xfrm>
                <a:off x="4926013" y="898525"/>
                <a:ext cx="22225" cy="25400"/>
              </a:xfrm>
              <a:custGeom>
                <a:avLst/>
                <a:gdLst>
                  <a:gd name="T0" fmla="*/ 4 w 8"/>
                  <a:gd name="T1" fmla="*/ 0 h 9"/>
                  <a:gd name="T2" fmla="*/ 4 w 8"/>
                  <a:gd name="T3" fmla="*/ 0 h 9"/>
                  <a:gd name="T4" fmla="*/ 4 w 8"/>
                  <a:gd name="T5" fmla="*/ 0 h 9"/>
                  <a:gd name="T6" fmla="*/ 0 w 8"/>
                  <a:gd name="T7" fmla="*/ 2 h 9"/>
                  <a:gd name="T8" fmla="*/ 2 w 8"/>
                  <a:gd name="T9" fmla="*/ 3 h 9"/>
                  <a:gd name="T10" fmla="*/ 2 w 8"/>
                  <a:gd name="T11" fmla="*/ 3 h 9"/>
                  <a:gd name="T12" fmla="*/ 4 w 8"/>
                  <a:gd name="T13" fmla="*/ 4 h 9"/>
                  <a:gd name="T14" fmla="*/ 4 w 8"/>
                  <a:gd name="T15" fmla="*/ 4 h 9"/>
                  <a:gd name="T16" fmla="*/ 4 w 8"/>
                  <a:gd name="T17" fmla="*/ 4 h 9"/>
                  <a:gd name="T18" fmla="*/ 4 w 8"/>
                  <a:gd name="T19" fmla="*/ 5 h 9"/>
                  <a:gd name="T20" fmla="*/ 4 w 8"/>
                  <a:gd name="T21" fmla="*/ 5 h 9"/>
                  <a:gd name="T22" fmla="*/ 4 w 8"/>
                  <a:gd name="T23" fmla="*/ 5 h 9"/>
                  <a:gd name="T24" fmla="*/ 2 w 8"/>
                  <a:gd name="T25" fmla="*/ 7 h 9"/>
                  <a:gd name="T26" fmla="*/ 2 w 8"/>
                  <a:gd name="T27" fmla="*/ 7 h 9"/>
                  <a:gd name="T28" fmla="*/ 0 w 8"/>
                  <a:gd name="T29" fmla="*/ 6 h 9"/>
                  <a:gd name="T30" fmla="*/ 2 w 8"/>
                  <a:gd name="T31" fmla="*/ 9 h 9"/>
                  <a:gd name="T32" fmla="*/ 2 w 8"/>
                  <a:gd name="T33" fmla="*/ 9 h 9"/>
                  <a:gd name="T34" fmla="*/ 4 w 8"/>
                  <a:gd name="T35" fmla="*/ 9 h 9"/>
                  <a:gd name="T36" fmla="*/ 4 w 8"/>
                  <a:gd name="T37" fmla="*/ 9 h 9"/>
                  <a:gd name="T38" fmla="*/ 5 w 8"/>
                  <a:gd name="T39" fmla="*/ 9 h 9"/>
                  <a:gd name="T40" fmla="*/ 8 w 8"/>
                  <a:gd name="T41" fmla="*/ 7 h 9"/>
                  <a:gd name="T42" fmla="*/ 8 w 8"/>
                  <a:gd name="T43" fmla="*/ 7 h 9"/>
                  <a:gd name="T44" fmla="*/ 8 w 8"/>
                  <a:gd name="T45" fmla="*/ 5 h 9"/>
                  <a:gd name="T46" fmla="*/ 8 w 8"/>
                  <a:gd name="T47" fmla="*/ 4 h 9"/>
                  <a:gd name="T48" fmla="*/ 6 w 8"/>
                  <a:gd name="T49" fmla="*/ 1 h 9"/>
                  <a:gd name="T50" fmla="*/ 6 w 8"/>
                  <a:gd name="T51" fmla="*/ 1 h 9"/>
                  <a:gd name="T52" fmla="*/ 4 w 8"/>
                  <a:gd name="T5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 h="9">
                    <a:moveTo>
                      <a:pt x="4" y="0"/>
                    </a:moveTo>
                    <a:cubicBezTo>
                      <a:pt x="4" y="0"/>
                      <a:pt x="4" y="0"/>
                      <a:pt x="4" y="0"/>
                    </a:cubicBezTo>
                    <a:cubicBezTo>
                      <a:pt x="4" y="0"/>
                      <a:pt x="4" y="0"/>
                      <a:pt x="4" y="0"/>
                    </a:cubicBezTo>
                    <a:cubicBezTo>
                      <a:pt x="2" y="0"/>
                      <a:pt x="1" y="1"/>
                      <a:pt x="0" y="2"/>
                    </a:cubicBezTo>
                    <a:cubicBezTo>
                      <a:pt x="1" y="2"/>
                      <a:pt x="2" y="3"/>
                      <a:pt x="2" y="3"/>
                    </a:cubicBezTo>
                    <a:cubicBezTo>
                      <a:pt x="2" y="3"/>
                      <a:pt x="2" y="3"/>
                      <a:pt x="2" y="3"/>
                    </a:cubicBezTo>
                    <a:cubicBezTo>
                      <a:pt x="3" y="3"/>
                      <a:pt x="4" y="3"/>
                      <a:pt x="4" y="4"/>
                    </a:cubicBezTo>
                    <a:cubicBezTo>
                      <a:pt x="4" y="4"/>
                      <a:pt x="4" y="4"/>
                      <a:pt x="4" y="4"/>
                    </a:cubicBezTo>
                    <a:cubicBezTo>
                      <a:pt x="4" y="4"/>
                      <a:pt x="4" y="4"/>
                      <a:pt x="4" y="4"/>
                    </a:cubicBezTo>
                    <a:cubicBezTo>
                      <a:pt x="4" y="5"/>
                      <a:pt x="4" y="5"/>
                      <a:pt x="4" y="5"/>
                    </a:cubicBezTo>
                    <a:cubicBezTo>
                      <a:pt x="4" y="5"/>
                      <a:pt x="4" y="5"/>
                      <a:pt x="4" y="5"/>
                    </a:cubicBezTo>
                    <a:cubicBezTo>
                      <a:pt x="4" y="5"/>
                      <a:pt x="4" y="5"/>
                      <a:pt x="4" y="5"/>
                    </a:cubicBezTo>
                    <a:cubicBezTo>
                      <a:pt x="4" y="6"/>
                      <a:pt x="3" y="7"/>
                      <a:pt x="2" y="7"/>
                    </a:cubicBezTo>
                    <a:cubicBezTo>
                      <a:pt x="2" y="7"/>
                      <a:pt x="2" y="7"/>
                      <a:pt x="2" y="7"/>
                    </a:cubicBezTo>
                    <a:cubicBezTo>
                      <a:pt x="1" y="7"/>
                      <a:pt x="0" y="6"/>
                      <a:pt x="0" y="6"/>
                    </a:cubicBezTo>
                    <a:cubicBezTo>
                      <a:pt x="0" y="7"/>
                      <a:pt x="1" y="8"/>
                      <a:pt x="2" y="9"/>
                    </a:cubicBezTo>
                    <a:cubicBezTo>
                      <a:pt x="2" y="9"/>
                      <a:pt x="2" y="9"/>
                      <a:pt x="2" y="9"/>
                    </a:cubicBezTo>
                    <a:cubicBezTo>
                      <a:pt x="2" y="9"/>
                      <a:pt x="3" y="9"/>
                      <a:pt x="4" y="9"/>
                    </a:cubicBezTo>
                    <a:cubicBezTo>
                      <a:pt x="4" y="9"/>
                      <a:pt x="4" y="9"/>
                      <a:pt x="4" y="9"/>
                    </a:cubicBezTo>
                    <a:cubicBezTo>
                      <a:pt x="4" y="9"/>
                      <a:pt x="5" y="9"/>
                      <a:pt x="5" y="9"/>
                    </a:cubicBezTo>
                    <a:cubicBezTo>
                      <a:pt x="6" y="9"/>
                      <a:pt x="7" y="8"/>
                      <a:pt x="8" y="7"/>
                    </a:cubicBezTo>
                    <a:cubicBezTo>
                      <a:pt x="8" y="7"/>
                      <a:pt x="8" y="7"/>
                      <a:pt x="8" y="7"/>
                    </a:cubicBezTo>
                    <a:cubicBezTo>
                      <a:pt x="8" y="6"/>
                      <a:pt x="8" y="6"/>
                      <a:pt x="8" y="5"/>
                    </a:cubicBezTo>
                    <a:cubicBezTo>
                      <a:pt x="8" y="5"/>
                      <a:pt x="8" y="4"/>
                      <a:pt x="8" y="4"/>
                    </a:cubicBezTo>
                    <a:cubicBezTo>
                      <a:pt x="8" y="3"/>
                      <a:pt x="7" y="2"/>
                      <a:pt x="6" y="1"/>
                    </a:cubicBezTo>
                    <a:cubicBezTo>
                      <a:pt x="6" y="1"/>
                      <a:pt x="6" y="1"/>
                      <a:pt x="6" y="1"/>
                    </a:cubicBezTo>
                    <a:cubicBezTo>
                      <a:pt x="5" y="1"/>
                      <a:pt x="5" y="0"/>
                      <a:pt x="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8" name="Freeform 149"/>
              <p:cNvSpPr>
                <a:spLocks noEditPoints="1"/>
              </p:cNvSpPr>
              <p:nvPr/>
            </p:nvSpPr>
            <p:spPr bwMode="auto">
              <a:xfrm>
                <a:off x="4911726" y="925513"/>
                <a:ext cx="23813" cy="25400"/>
              </a:xfrm>
              <a:custGeom>
                <a:avLst/>
                <a:gdLst>
                  <a:gd name="T0" fmla="*/ 4 w 8"/>
                  <a:gd name="T1" fmla="*/ 4 h 9"/>
                  <a:gd name="T2" fmla="*/ 4 w 8"/>
                  <a:gd name="T3" fmla="*/ 4 h 9"/>
                  <a:gd name="T4" fmla="*/ 4 w 8"/>
                  <a:gd name="T5" fmla="*/ 0 h 9"/>
                  <a:gd name="T6" fmla="*/ 4 w 8"/>
                  <a:gd name="T7" fmla="*/ 0 h 9"/>
                  <a:gd name="T8" fmla="*/ 4 w 8"/>
                  <a:gd name="T9" fmla="*/ 0 h 9"/>
                  <a:gd name="T10" fmla="*/ 0 w 8"/>
                  <a:gd name="T11" fmla="*/ 1 h 9"/>
                  <a:gd name="T12" fmla="*/ 2 w 8"/>
                  <a:gd name="T13" fmla="*/ 2 h 9"/>
                  <a:gd name="T14" fmla="*/ 2 w 8"/>
                  <a:gd name="T15" fmla="*/ 2 h 9"/>
                  <a:gd name="T16" fmla="*/ 4 w 8"/>
                  <a:gd name="T17" fmla="*/ 4 h 9"/>
                  <a:gd name="T18" fmla="*/ 4 w 8"/>
                  <a:gd name="T19" fmla="*/ 4 h 9"/>
                  <a:gd name="T20" fmla="*/ 4 w 8"/>
                  <a:gd name="T21" fmla="*/ 4 h 9"/>
                  <a:gd name="T22" fmla="*/ 4 w 8"/>
                  <a:gd name="T23" fmla="*/ 4 h 9"/>
                  <a:gd name="T24" fmla="*/ 4 w 8"/>
                  <a:gd name="T25" fmla="*/ 4 h 9"/>
                  <a:gd name="T26" fmla="*/ 4 w 8"/>
                  <a:gd name="T27" fmla="*/ 5 h 9"/>
                  <a:gd name="T28" fmla="*/ 2 w 8"/>
                  <a:gd name="T29" fmla="*/ 6 h 9"/>
                  <a:gd name="T30" fmla="*/ 2 w 8"/>
                  <a:gd name="T31" fmla="*/ 6 h 9"/>
                  <a:gd name="T32" fmla="*/ 0 w 8"/>
                  <a:gd name="T33" fmla="*/ 5 h 9"/>
                  <a:gd name="T34" fmla="*/ 2 w 8"/>
                  <a:gd name="T35" fmla="*/ 8 h 9"/>
                  <a:gd name="T36" fmla="*/ 4 w 8"/>
                  <a:gd name="T37" fmla="*/ 9 h 9"/>
                  <a:gd name="T38" fmla="*/ 4 w 8"/>
                  <a:gd name="T39" fmla="*/ 9 h 9"/>
                  <a:gd name="T40" fmla="*/ 4 w 8"/>
                  <a:gd name="T41" fmla="*/ 9 h 9"/>
                  <a:gd name="T42" fmla="*/ 5 w 8"/>
                  <a:gd name="T43" fmla="*/ 8 h 9"/>
                  <a:gd name="T44" fmla="*/ 8 w 8"/>
                  <a:gd name="T45" fmla="*/ 6 h 9"/>
                  <a:gd name="T46" fmla="*/ 8 w 8"/>
                  <a:gd name="T47" fmla="*/ 6 h 9"/>
                  <a:gd name="T48" fmla="*/ 8 w 8"/>
                  <a:gd name="T49" fmla="*/ 4 h 9"/>
                  <a:gd name="T50" fmla="*/ 8 w 8"/>
                  <a:gd name="T51" fmla="*/ 3 h 9"/>
                  <a:gd name="T52" fmla="*/ 6 w 8"/>
                  <a:gd name="T53" fmla="*/ 0 h 9"/>
                  <a:gd name="T54" fmla="*/ 6 w 8"/>
                  <a:gd name="T55" fmla="*/ 0 h 9"/>
                  <a:gd name="T56" fmla="*/ 4 w 8"/>
                  <a:gd name="T5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 h="9">
                    <a:moveTo>
                      <a:pt x="4" y="4"/>
                    </a:moveTo>
                    <a:cubicBezTo>
                      <a:pt x="4" y="4"/>
                      <a:pt x="4" y="4"/>
                      <a:pt x="4" y="4"/>
                    </a:cubicBezTo>
                    <a:moveTo>
                      <a:pt x="4" y="0"/>
                    </a:moveTo>
                    <a:cubicBezTo>
                      <a:pt x="4" y="0"/>
                      <a:pt x="4" y="0"/>
                      <a:pt x="4" y="0"/>
                    </a:cubicBezTo>
                    <a:cubicBezTo>
                      <a:pt x="4" y="0"/>
                      <a:pt x="4" y="0"/>
                      <a:pt x="4" y="0"/>
                    </a:cubicBezTo>
                    <a:cubicBezTo>
                      <a:pt x="2" y="0"/>
                      <a:pt x="1" y="0"/>
                      <a:pt x="0" y="1"/>
                    </a:cubicBezTo>
                    <a:cubicBezTo>
                      <a:pt x="1" y="2"/>
                      <a:pt x="2" y="2"/>
                      <a:pt x="2" y="2"/>
                    </a:cubicBezTo>
                    <a:cubicBezTo>
                      <a:pt x="2" y="2"/>
                      <a:pt x="2" y="2"/>
                      <a:pt x="2" y="2"/>
                    </a:cubicBezTo>
                    <a:cubicBezTo>
                      <a:pt x="3" y="2"/>
                      <a:pt x="4" y="3"/>
                      <a:pt x="4" y="4"/>
                    </a:cubicBezTo>
                    <a:cubicBezTo>
                      <a:pt x="4" y="4"/>
                      <a:pt x="4" y="4"/>
                      <a:pt x="4" y="4"/>
                    </a:cubicBezTo>
                    <a:cubicBezTo>
                      <a:pt x="4" y="4"/>
                      <a:pt x="4" y="4"/>
                      <a:pt x="4" y="4"/>
                    </a:cubicBezTo>
                    <a:cubicBezTo>
                      <a:pt x="4" y="4"/>
                      <a:pt x="4" y="4"/>
                      <a:pt x="4" y="4"/>
                    </a:cubicBezTo>
                    <a:cubicBezTo>
                      <a:pt x="4" y="4"/>
                      <a:pt x="4" y="4"/>
                      <a:pt x="4" y="4"/>
                    </a:cubicBezTo>
                    <a:cubicBezTo>
                      <a:pt x="4" y="5"/>
                      <a:pt x="4" y="5"/>
                      <a:pt x="4" y="5"/>
                    </a:cubicBezTo>
                    <a:cubicBezTo>
                      <a:pt x="4" y="5"/>
                      <a:pt x="3" y="6"/>
                      <a:pt x="2" y="6"/>
                    </a:cubicBezTo>
                    <a:cubicBezTo>
                      <a:pt x="2" y="6"/>
                      <a:pt x="2" y="6"/>
                      <a:pt x="2" y="6"/>
                    </a:cubicBezTo>
                    <a:cubicBezTo>
                      <a:pt x="1" y="6"/>
                      <a:pt x="0" y="6"/>
                      <a:pt x="0" y="5"/>
                    </a:cubicBezTo>
                    <a:cubicBezTo>
                      <a:pt x="0" y="6"/>
                      <a:pt x="1" y="7"/>
                      <a:pt x="2" y="8"/>
                    </a:cubicBezTo>
                    <a:cubicBezTo>
                      <a:pt x="2" y="8"/>
                      <a:pt x="3" y="9"/>
                      <a:pt x="4" y="9"/>
                    </a:cubicBezTo>
                    <a:cubicBezTo>
                      <a:pt x="4" y="9"/>
                      <a:pt x="4" y="9"/>
                      <a:pt x="4" y="9"/>
                    </a:cubicBezTo>
                    <a:cubicBezTo>
                      <a:pt x="4" y="9"/>
                      <a:pt x="4" y="9"/>
                      <a:pt x="4" y="9"/>
                    </a:cubicBezTo>
                    <a:cubicBezTo>
                      <a:pt x="4" y="9"/>
                      <a:pt x="5" y="9"/>
                      <a:pt x="5" y="8"/>
                    </a:cubicBezTo>
                    <a:cubicBezTo>
                      <a:pt x="6" y="8"/>
                      <a:pt x="7" y="7"/>
                      <a:pt x="8" y="6"/>
                    </a:cubicBezTo>
                    <a:cubicBezTo>
                      <a:pt x="8" y="6"/>
                      <a:pt x="8" y="6"/>
                      <a:pt x="8" y="6"/>
                    </a:cubicBezTo>
                    <a:cubicBezTo>
                      <a:pt x="8" y="6"/>
                      <a:pt x="8" y="5"/>
                      <a:pt x="8" y="4"/>
                    </a:cubicBezTo>
                    <a:cubicBezTo>
                      <a:pt x="8" y="4"/>
                      <a:pt x="8" y="3"/>
                      <a:pt x="8" y="3"/>
                    </a:cubicBezTo>
                    <a:cubicBezTo>
                      <a:pt x="8" y="2"/>
                      <a:pt x="7" y="1"/>
                      <a:pt x="6" y="0"/>
                    </a:cubicBezTo>
                    <a:cubicBezTo>
                      <a:pt x="6" y="0"/>
                      <a:pt x="6" y="0"/>
                      <a:pt x="6" y="0"/>
                    </a:cubicBezTo>
                    <a:cubicBezTo>
                      <a:pt x="5" y="0"/>
                      <a:pt x="5" y="0"/>
                      <a:pt x="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9" name="Freeform 150"/>
              <p:cNvSpPr/>
              <p:nvPr/>
            </p:nvSpPr>
            <p:spPr bwMode="auto">
              <a:xfrm>
                <a:off x="4899026" y="950913"/>
                <a:ext cx="22225" cy="25400"/>
              </a:xfrm>
              <a:custGeom>
                <a:avLst/>
                <a:gdLst>
                  <a:gd name="T0" fmla="*/ 4 w 8"/>
                  <a:gd name="T1" fmla="*/ 0 h 9"/>
                  <a:gd name="T2" fmla="*/ 4 w 8"/>
                  <a:gd name="T3" fmla="*/ 0 h 9"/>
                  <a:gd name="T4" fmla="*/ 4 w 8"/>
                  <a:gd name="T5" fmla="*/ 0 h 9"/>
                  <a:gd name="T6" fmla="*/ 0 w 8"/>
                  <a:gd name="T7" fmla="*/ 1 h 9"/>
                  <a:gd name="T8" fmla="*/ 2 w 8"/>
                  <a:gd name="T9" fmla="*/ 2 h 9"/>
                  <a:gd name="T10" fmla="*/ 2 w 8"/>
                  <a:gd name="T11" fmla="*/ 2 h 9"/>
                  <a:gd name="T12" fmla="*/ 4 w 8"/>
                  <a:gd name="T13" fmla="*/ 4 h 9"/>
                  <a:gd name="T14" fmla="*/ 4 w 8"/>
                  <a:gd name="T15" fmla="*/ 4 h 9"/>
                  <a:gd name="T16" fmla="*/ 4 w 8"/>
                  <a:gd name="T17" fmla="*/ 4 h 9"/>
                  <a:gd name="T18" fmla="*/ 4 w 8"/>
                  <a:gd name="T19" fmla="*/ 4 h 9"/>
                  <a:gd name="T20" fmla="*/ 4 w 8"/>
                  <a:gd name="T21" fmla="*/ 5 h 9"/>
                  <a:gd name="T22" fmla="*/ 2 w 8"/>
                  <a:gd name="T23" fmla="*/ 6 h 9"/>
                  <a:gd name="T24" fmla="*/ 2 w 8"/>
                  <a:gd name="T25" fmla="*/ 6 h 9"/>
                  <a:gd name="T26" fmla="*/ 0 w 8"/>
                  <a:gd name="T27" fmla="*/ 5 h 9"/>
                  <a:gd name="T28" fmla="*/ 2 w 8"/>
                  <a:gd name="T29" fmla="*/ 8 h 9"/>
                  <a:gd name="T30" fmla="*/ 2 w 8"/>
                  <a:gd name="T31" fmla="*/ 8 h 9"/>
                  <a:gd name="T32" fmla="*/ 4 w 8"/>
                  <a:gd name="T33" fmla="*/ 9 h 9"/>
                  <a:gd name="T34" fmla="*/ 5 w 8"/>
                  <a:gd name="T35" fmla="*/ 9 h 9"/>
                  <a:gd name="T36" fmla="*/ 8 w 8"/>
                  <a:gd name="T37" fmla="*/ 6 h 9"/>
                  <a:gd name="T38" fmla="*/ 7 w 8"/>
                  <a:gd name="T39" fmla="*/ 6 h 9"/>
                  <a:gd name="T40" fmla="*/ 6 w 8"/>
                  <a:gd name="T41" fmla="*/ 5 h 9"/>
                  <a:gd name="T42" fmla="*/ 7 w 8"/>
                  <a:gd name="T43" fmla="*/ 6 h 9"/>
                  <a:gd name="T44" fmla="*/ 8 w 8"/>
                  <a:gd name="T45" fmla="*/ 6 h 9"/>
                  <a:gd name="T46" fmla="*/ 8 w 8"/>
                  <a:gd name="T47" fmla="*/ 4 h 9"/>
                  <a:gd name="T48" fmla="*/ 8 w 8"/>
                  <a:gd name="T49" fmla="*/ 3 h 9"/>
                  <a:gd name="T50" fmla="*/ 6 w 8"/>
                  <a:gd name="T51" fmla="*/ 0 h 9"/>
                  <a:gd name="T52" fmla="*/ 4 w 8"/>
                  <a:gd name="T5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 h="9">
                    <a:moveTo>
                      <a:pt x="4" y="0"/>
                    </a:moveTo>
                    <a:cubicBezTo>
                      <a:pt x="4" y="0"/>
                      <a:pt x="4" y="0"/>
                      <a:pt x="4" y="0"/>
                    </a:cubicBezTo>
                    <a:cubicBezTo>
                      <a:pt x="4" y="0"/>
                      <a:pt x="4" y="0"/>
                      <a:pt x="4" y="0"/>
                    </a:cubicBezTo>
                    <a:cubicBezTo>
                      <a:pt x="2" y="0"/>
                      <a:pt x="1" y="0"/>
                      <a:pt x="0" y="1"/>
                    </a:cubicBezTo>
                    <a:cubicBezTo>
                      <a:pt x="1" y="2"/>
                      <a:pt x="2" y="2"/>
                      <a:pt x="2" y="2"/>
                    </a:cubicBezTo>
                    <a:cubicBezTo>
                      <a:pt x="2" y="2"/>
                      <a:pt x="2" y="2"/>
                      <a:pt x="2" y="2"/>
                    </a:cubicBezTo>
                    <a:cubicBezTo>
                      <a:pt x="3" y="2"/>
                      <a:pt x="4" y="3"/>
                      <a:pt x="4" y="4"/>
                    </a:cubicBezTo>
                    <a:cubicBezTo>
                      <a:pt x="4" y="4"/>
                      <a:pt x="4" y="4"/>
                      <a:pt x="4" y="4"/>
                    </a:cubicBezTo>
                    <a:cubicBezTo>
                      <a:pt x="4" y="4"/>
                      <a:pt x="4" y="4"/>
                      <a:pt x="4" y="4"/>
                    </a:cubicBezTo>
                    <a:cubicBezTo>
                      <a:pt x="4" y="4"/>
                      <a:pt x="4" y="4"/>
                      <a:pt x="4" y="4"/>
                    </a:cubicBezTo>
                    <a:cubicBezTo>
                      <a:pt x="4" y="5"/>
                      <a:pt x="4" y="5"/>
                      <a:pt x="4" y="5"/>
                    </a:cubicBezTo>
                    <a:cubicBezTo>
                      <a:pt x="4" y="5"/>
                      <a:pt x="3" y="6"/>
                      <a:pt x="2" y="6"/>
                    </a:cubicBezTo>
                    <a:cubicBezTo>
                      <a:pt x="2" y="6"/>
                      <a:pt x="2" y="6"/>
                      <a:pt x="2" y="6"/>
                    </a:cubicBezTo>
                    <a:cubicBezTo>
                      <a:pt x="1" y="6"/>
                      <a:pt x="0" y="6"/>
                      <a:pt x="0" y="5"/>
                    </a:cubicBezTo>
                    <a:cubicBezTo>
                      <a:pt x="0" y="7"/>
                      <a:pt x="1" y="8"/>
                      <a:pt x="2" y="8"/>
                    </a:cubicBezTo>
                    <a:cubicBezTo>
                      <a:pt x="2" y="8"/>
                      <a:pt x="2" y="8"/>
                      <a:pt x="2" y="8"/>
                    </a:cubicBezTo>
                    <a:cubicBezTo>
                      <a:pt x="2" y="9"/>
                      <a:pt x="3" y="9"/>
                      <a:pt x="4" y="9"/>
                    </a:cubicBezTo>
                    <a:cubicBezTo>
                      <a:pt x="4" y="9"/>
                      <a:pt x="5" y="9"/>
                      <a:pt x="5" y="9"/>
                    </a:cubicBezTo>
                    <a:cubicBezTo>
                      <a:pt x="6" y="8"/>
                      <a:pt x="7" y="7"/>
                      <a:pt x="8" y="6"/>
                    </a:cubicBezTo>
                    <a:cubicBezTo>
                      <a:pt x="7" y="6"/>
                      <a:pt x="7" y="6"/>
                      <a:pt x="7" y="6"/>
                    </a:cubicBezTo>
                    <a:cubicBezTo>
                      <a:pt x="6" y="5"/>
                      <a:pt x="6" y="5"/>
                      <a:pt x="6" y="5"/>
                    </a:cubicBezTo>
                    <a:cubicBezTo>
                      <a:pt x="7" y="6"/>
                      <a:pt x="7" y="6"/>
                      <a:pt x="7" y="6"/>
                    </a:cubicBezTo>
                    <a:cubicBezTo>
                      <a:pt x="8" y="6"/>
                      <a:pt x="8" y="6"/>
                      <a:pt x="8" y="6"/>
                    </a:cubicBezTo>
                    <a:cubicBezTo>
                      <a:pt x="8" y="6"/>
                      <a:pt x="8" y="5"/>
                      <a:pt x="8" y="4"/>
                    </a:cubicBezTo>
                    <a:cubicBezTo>
                      <a:pt x="8" y="4"/>
                      <a:pt x="8" y="3"/>
                      <a:pt x="8" y="3"/>
                    </a:cubicBezTo>
                    <a:cubicBezTo>
                      <a:pt x="8" y="2"/>
                      <a:pt x="7" y="1"/>
                      <a:pt x="6" y="0"/>
                    </a:cubicBezTo>
                    <a:cubicBezTo>
                      <a:pt x="5" y="0"/>
                      <a:pt x="5" y="0"/>
                      <a:pt x="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0" name="Freeform 151"/>
              <p:cNvSpPr/>
              <p:nvPr/>
            </p:nvSpPr>
            <p:spPr bwMode="auto">
              <a:xfrm>
                <a:off x="4884738" y="976313"/>
                <a:ext cx="22225" cy="25400"/>
              </a:xfrm>
              <a:custGeom>
                <a:avLst/>
                <a:gdLst>
                  <a:gd name="T0" fmla="*/ 4 w 8"/>
                  <a:gd name="T1" fmla="*/ 0 h 9"/>
                  <a:gd name="T2" fmla="*/ 4 w 8"/>
                  <a:gd name="T3" fmla="*/ 0 h 9"/>
                  <a:gd name="T4" fmla="*/ 0 w 8"/>
                  <a:gd name="T5" fmla="*/ 2 h 9"/>
                  <a:gd name="T6" fmla="*/ 2 w 8"/>
                  <a:gd name="T7" fmla="*/ 2 h 9"/>
                  <a:gd name="T8" fmla="*/ 4 w 8"/>
                  <a:gd name="T9" fmla="*/ 4 h 9"/>
                  <a:gd name="T10" fmla="*/ 4 w 8"/>
                  <a:gd name="T11" fmla="*/ 4 h 9"/>
                  <a:gd name="T12" fmla="*/ 4 w 8"/>
                  <a:gd name="T13" fmla="*/ 4 h 9"/>
                  <a:gd name="T14" fmla="*/ 4 w 8"/>
                  <a:gd name="T15" fmla="*/ 4 h 9"/>
                  <a:gd name="T16" fmla="*/ 4 w 8"/>
                  <a:gd name="T17" fmla="*/ 5 h 9"/>
                  <a:gd name="T18" fmla="*/ 4 w 8"/>
                  <a:gd name="T19" fmla="*/ 5 h 9"/>
                  <a:gd name="T20" fmla="*/ 4 w 8"/>
                  <a:gd name="T21" fmla="*/ 5 h 9"/>
                  <a:gd name="T22" fmla="*/ 2 w 8"/>
                  <a:gd name="T23" fmla="*/ 6 h 9"/>
                  <a:gd name="T24" fmla="*/ 2 w 8"/>
                  <a:gd name="T25" fmla="*/ 6 h 9"/>
                  <a:gd name="T26" fmla="*/ 0 w 8"/>
                  <a:gd name="T27" fmla="*/ 6 h 9"/>
                  <a:gd name="T28" fmla="*/ 2 w 8"/>
                  <a:gd name="T29" fmla="*/ 8 h 9"/>
                  <a:gd name="T30" fmla="*/ 4 w 8"/>
                  <a:gd name="T31" fmla="*/ 9 h 9"/>
                  <a:gd name="T32" fmla="*/ 4 w 8"/>
                  <a:gd name="T33" fmla="*/ 9 h 9"/>
                  <a:gd name="T34" fmla="*/ 4 w 8"/>
                  <a:gd name="T35" fmla="*/ 9 h 9"/>
                  <a:gd name="T36" fmla="*/ 5 w 8"/>
                  <a:gd name="T37" fmla="*/ 9 h 9"/>
                  <a:gd name="T38" fmla="*/ 8 w 8"/>
                  <a:gd name="T39" fmla="*/ 6 h 9"/>
                  <a:gd name="T40" fmla="*/ 8 w 8"/>
                  <a:gd name="T41" fmla="*/ 6 h 9"/>
                  <a:gd name="T42" fmla="*/ 8 w 8"/>
                  <a:gd name="T43" fmla="*/ 4 h 9"/>
                  <a:gd name="T44" fmla="*/ 8 w 8"/>
                  <a:gd name="T45" fmla="*/ 3 h 9"/>
                  <a:gd name="T46" fmla="*/ 6 w 8"/>
                  <a:gd name="T47" fmla="*/ 0 h 9"/>
                  <a:gd name="T48" fmla="*/ 6 w 8"/>
                  <a:gd name="T49" fmla="*/ 0 h 9"/>
                  <a:gd name="T50" fmla="*/ 4 w 8"/>
                  <a:gd name="T5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 h="9">
                    <a:moveTo>
                      <a:pt x="4" y="0"/>
                    </a:moveTo>
                    <a:cubicBezTo>
                      <a:pt x="4" y="0"/>
                      <a:pt x="4" y="0"/>
                      <a:pt x="4" y="0"/>
                    </a:cubicBezTo>
                    <a:cubicBezTo>
                      <a:pt x="3" y="0"/>
                      <a:pt x="1" y="0"/>
                      <a:pt x="0" y="2"/>
                    </a:cubicBezTo>
                    <a:cubicBezTo>
                      <a:pt x="1" y="2"/>
                      <a:pt x="2" y="2"/>
                      <a:pt x="2" y="2"/>
                    </a:cubicBezTo>
                    <a:cubicBezTo>
                      <a:pt x="3" y="2"/>
                      <a:pt x="4" y="3"/>
                      <a:pt x="4" y="4"/>
                    </a:cubicBezTo>
                    <a:cubicBezTo>
                      <a:pt x="4" y="4"/>
                      <a:pt x="4" y="4"/>
                      <a:pt x="4" y="4"/>
                    </a:cubicBezTo>
                    <a:cubicBezTo>
                      <a:pt x="4" y="4"/>
                      <a:pt x="4" y="4"/>
                      <a:pt x="4" y="4"/>
                    </a:cubicBezTo>
                    <a:cubicBezTo>
                      <a:pt x="4" y="4"/>
                      <a:pt x="4" y="4"/>
                      <a:pt x="4" y="4"/>
                    </a:cubicBezTo>
                    <a:cubicBezTo>
                      <a:pt x="4" y="5"/>
                      <a:pt x="4" y="5"/>
                      <a:pt x="4" y="5"/>
                    </a:cubicBezTo>
                    <a:cubicBezTo>
                      <a:pt x="4" y="5"/>
                      <a:pt x="4" y="5"/>
                      <a:pt x="4" y="5"/>
                    </a:cubicBezTo>
                    <a:cubicBezTo>
                      <a:pt x="4" y="5"/>
                      <a:pt x="4" y="5"/>
                      <a:pt x="4" y="5"/>
                    </a:cubicBezTo>
                    <a:cubicBezTo>
                      <a:pt x="4" y="5"/>
                      <a:pt x="3" y="6"/>
                      <a:pt x="2" y="6"/>
                    </a:cubicBezTo>
                    <a:cubicBezTo>
                      <a:pt x="2" y="6"/>
                      <a:pt x="2" y="6"/>
                      <a:pt x="2" y="6"/>
                    </a:cubicBezTo>
                    <a:cubicBezTo>
                      <a:pt x="1" y="6"/>
                      <a:pt x="0" y="6"/>
                      <a:pt x="0" y="6"/>
                    </a:cubicBezTo>
                    <a:cubicBezTo>
                      <a:pt x="0" y="7"/>
                      <a:pt x="1" y="8"/>
                      <a:pt x="2" y="8"/>
                    </a:cubicBezTo>
                    <a:cubicBezTo>
                      <a:pt x="2" y="9"/>
                      <a:pt x="3" y="9"/>
                      <a:pt x="4" y="9"/>
                    </a:cubicBezTo>
                    <a:cubicBezTo>
                      <a:pt x="4" y="9"/>
                      <a:pt x="4" y="9"/>
                      <a:pt x="4" y="9"/>
                    </a:cubicBezTo>
                    <a:cubicBezTo>
                      <a:pt x="4" y="9"/>
                      <a:pt x="4" y="9"/>
                      <a:pt x="4" y="9"/>
                    </a:cubicBezTo>
                    <a:cubicBezTo>
                      <a:pt x="4" y="9"/>
                      <a:pt x="5" y="9"/>
                      <a:pt x="5" y="9"/>
                    </a:cubicBezTo>
                    <a:cubicBezTo>
                      <a:pt x="6" y="8"/>
                      <a:pt x="7" y="8"/>
                      <a:pt x="8" y="6"/>
                    </a:cubicBezTo>
                    <a:cubicBezTo>
                      <a:pt x="8" y="6"/>
                      <a:pt x="8" y="6"/>
                      <a:pt x="8" y="6"/>
                    </a:cubicBezTo>
                    <a:cubicBezTo>
                      <a:pt x="8" y="6"/>
                      <a:pt x="8" y="5"/>
                      <a:pt x="8" y="4"/>
                    </a:cubicBezTo>
                    <a:cubicBezTo>
                      <a:pt x="8" y="4"/>
                      <a:pt x="8" y="3"/>
                      <a:pt x="8" y="3"/>
                    </a:cubicBezTo>
                    <a:cubicBezTo>
                      <a:pt x="8" y="2"/>
                      <a:pt x="7" y="1"/>
                      <a:pt x="6" y="0"/>
                    </a:cubicBezTo>
                    <a:cubicBezTo>
                      <a:pt x="6" y="0"/>
                      <a:pt x="6" y="0"/>
                      <a:pt x="6" y="0"/>
                    </a:cubicBezTo>
                    <a:cubicBezTo>
                      <a:pt x="5" y="0"/>
                      <a:pt x="5" y="0"/>
                      <a:pt x="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1" name="Freeform 152"/>
              <p:cNvSpPr/>
              <p:nvPr/>
            </p:nvSpPr>
            <p:spPr bwMode="auto">
              <a:xfrm>
                <a:off x="4870451" y="1001713"/>
                <a:ext cx="22225" cy="25400"/>
              </a:xfrm>
              <a:custGeom>
                <a:avLst/>
                <a:gdLst>
                  <a:gd name="T0" fmla="*/ 4 w 8"/>
                  <a:gd name="T1" fmla="*/ 0 h 9"/>
                  <a:gd name="T2" fmla="*/ 4 w 8"/>
                  <a:gd name="T3" fmla="*/ 0 h 9"/>
                  <a:gd name="T4" fmla="*/ 4 w 8"/>
                  <a:gd name="T5" fmla="*/ 0 h 9"/>
                  <a:gd name="T6" fmla="*/ 0 w 8"/>
                  <a:gd name="T7" fmla="*/ 2 h 9"/>
                  <a:gd name="T8" fmla="*/ 2 w 8"/>
                  <a:gd name="T9" fmla="*/ 2 h 9"/>
                  <a:gd name="T10" fmla="*/ 2 w 8"/>
                  <a:gd name="T11" fmla="*/ 2 h 9"/>
                  <a:gd name="T12" fmla="*/ 4 w 8"/>
                  <a:gd name="T13" fmla="*/ 4 h 9"/>
                  <a:gd name="T14" fmla="*/ 4 w 8"/>
                  <a:gd name="T15" fmla="*/ 4 h 9"/>
                  <a:gd name="T16" fmla="*/ 4 w 8"/>
                  <a:gd name="T17" fmla="*/ 4 h 9"/>
                  <a:gd name="T18" fmla="*/ 4 w 8"/>
                  <a:gd name="T19" fmla="*/ 5 h 9"/>
                  <a:gd name="T20" fmla="*/ 4 w 8"/>
                  <a:gd name="T21" fmla="*/ 5 h 9"/>
                  <a:gd name="T22" fmla="*/ 2 w 8"/>
                  <a:gd name="T23" fmla="*/ 6 h 9"/>
                  <a:gd name="T24" fmla="*/ 2 w 8"/>
                  <a:gd name="T25" fmla="*/ 6 h 9"/>
                  <a:gd name="T26" fmla="*/ 0 w 8"/>
                  <a:gd name="T27" fmla="*/ 6 h 9"/>
                  <a:gd name="T28" fmla="*/ 2 w 8"/>
                  <a:gd name="T29" fmla="*/ 8 h 9"/>
                  <a:gd name="T30" fmla="*/ 4 w 8"/>
                  <a:gd name="T31" fmla="*/ 9 h 9"/>
                  <a:gd name="T32" fmla="*/ 5 w 8"/>
                  <a:gd name="T33" fmla="*/ 9 h 9"/>
                  <a:gd name="T34" fmla="*/ 8 w 8"/>
                  <a:gd name="T35" fmla="*/ 7 h 9"/>
                  <a:gd name="T36" fmla="*/ 7 w 8"/>
                  <a:gd name="T37" fmla="*/ 6 h 9"/>
                  <a:gd name="T38" fmla="*/ 6 w 8"/>
                  <a:gd name="T39" fmla="*/ 6 h 9"/>
                  <a:gd name="T40" fmla="*/ 7 w 8"/>
                  <a:gd name="T41" fmla="*/ 6 h 9"/>
                  <a:gd name="T42" fmla="*/ 8 w 8"/>
                  <a:gd name="T43" fmla="*/ 7 h 9"/>
                  <a:gd name="T44" fmla="*/ 8 w 8"/>
                  <a:gd name="T45" fmla="*/ 4 h 9"/>
                  <a:gd name="T46" fmla="*/ 8 w 8"/>
                  <a:gd name="T47" fmla="*/ 3 h 9"/>
                  <a:gd name="T48" fmla="*/ 6 w 8"/>
                  <a:gd name="T49" fmla="*/ 0 h 9"/>
                  <a:gd name="T50" fmla="*/ 4 w 8"/>
                  <a:gd name="T5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 h="9">
                    <a:moveTo>
                      <a:pt x="4" y="0"/>
                    </a:moveTo>
                    <a:cubicBezTo>
                      <a:pt x="4" y="0"/>
                      <a:pt x="4" y="0"/>
                      <a:pt x="4" y="0"/>
                    </a:cubicBezTo>
                    <a:cubicBezTo>
                      <a:pt x="4" y="0"/>
                      <a:pt x="4" y="0"/>
                      <a:pt x="4" y="0"/>
                    </a:cubicBezTo>
                    <a:cubicBezTo>
                      <a:pt x="3" y="0"/>
                      <a:pt x="1" y="1"/>
                      <a:pt x="0" y="2"/>
                    </a:cubicBezTo>
                    <a:cubicBezTo>
                      <a:pt x="1" y="2"/>
                      <a:pt x="2" y="2"/>
                      <a:pt x="2" y="2"/>
                    </a:cubicBezTo>
                    <a:cubicBezTo>
                      <a:pt x="2" y="2"/>
                      <a:pt x="2" y="2"/>
                      <a:pt x="2" y="2"/>
                    </a:cubicBezTo>
                    <a:cubicBezTo>
                      <a:pt x="3" y="2"/>
                      <a:pt x="4" y="3"/>
                      <a:pt x="4" y="4"/>
                    </a:cubicBezTo>
                    <a:cubicBezTo>
                      <a:pt x="4" y="4"/>
                      <a:pt x="4" y="4"/>
                      <a:pt x="4" y="4"/>
                    </a:cubicBezTo>
                    <a:cubicBezTo>
                      <a:pt x="4" y="4"/>
                      <a:pt x="4" y="4"/>
                      <a:pt x="4" y="4"/>
                    </a:cubicBezTo>
                    <a:cubicBezTo>
                      <a:pt x="4" y="5"/>
                      <a:pt x="4" y="5"/>
                      <a:pt x="4" y="5"/>
                    </a:cubicBezTo>
                    <a:cubicBezTo>
                      <a:pt x="4" y="5"/>
                      <a:pt x="4" y="5"/>
                      <a:pt x="4" y="5"/>
                    </a:cubicBezTo>
                    <a:cubicBezTo>
                      <a:pt x="4" y="6"/>
                      <a:pt x="3" y="6"/>
                      <a:pt x="2" y="6"/>
                    </a:cubicBezTo>
                    <a:cubicBezTo>
                      <a:pt x="2" y="6"/>
                      <a:pt x="2" y="6"/>
                      <a:pt x="2" y="6"/>
                    </a:cubicBezTo>
                    <a:cubicBezTo>
                      <a:pt x="1" y="6"/>
                      <a:pt x="0" y="6"/>
                      <a:pt x="0" y="6"/>
                    </a:cubicBezTo>
                    <a:cubicBezTo>
                      <a:pt x="0" y="7"/>
                      <a:pt x="1" y="8"/>
                      <a:pt x="2" y="8"/>
                    </a:cubicBezTo>
                    <a:cubicBezTo>
                      <a:pt x="2" y="9"/>
                      <a:pt x="3" y="9"/>
                      <a:pt x="4" y="9"/>
                    </a:cubicBezTo>
                    <a:cubicBezTo>
                      <a:pt x="4" y="9"/>
                      <a:pt x="5" y="9"/>
                      <a:pt x="5" y="9"/>
                    </a:cubicBezTo>
                    <a:cubicBezTo>
                      <a:pt x="6" y="8"/>
                      <a:pt x="7" y="8"/>
                      <a:pt x="8" y="7"/>
                    </a:cubicBezTo>
                    <a:cubicBezTo>
                      <a:pt x="7" y="6"/>
                      <a:pt x="7" y="6"/>
                      <a:pt x="7" y="6"/>
                    </a:cubicBezTo>
                    <a:cubicBezTo>
                      <a:pt x="6" y="6"/>
                      <a:pt x="6" y="6"/>
                      <a:pt x="6" y="6"/>
                    </a:cubicBezTo>
                    <a:cubicBezTo>
                      <a:pt x="7" y="6"/>
                      <a:pt x="7" y="6"/>
                      <a:pt x="7" y="6"/>
                    </a:cubicBezTo>
                    <a:cubicBezTo>
                      <a:pt x="8" y="7"/>
                      <a:pt x="8" y="7"/>
                      <a:pt x="8" y="7"/>
                    </a:cubicBezTo>
                    <a:cubicBezTo>
                      <a:pt x="8" y="6"/>
                      <a:pt x="8" y="5"/>
                      <a:pt x="8" y="4"/>
                    </a:cubicBezTo>
                    <a:cubicBezTo>
                      <a:pt x="8" y="4"/>
                      <a:pt x="8" y="4"/>
                      <a:pt x="8" y="3"/>
                    </a:cubicBezTo>
                    <a:cubicBezTo>
                      <a:pt x="8" y="2"/>
                      <a:pt x="7" y="1"/>
                      <a:pt x="6" y="0"/>
                    </a:cubicBezTo>
                    <a:cubicBezTo>
                      <a:pt x="5" y="0"/>
                      <a:pt x="5" y="0"/>
                      <a:pt x="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2" name="Freeform 153"/>
              <p:cNvSpPr/>
              <p:nvPr/>
            </p:nvSpPr>
            <p:spPr bwMode="auto">
              <a:xfrm>
                <a:off x="4856163" y="1027113"/>
                <a:ext cx="22225" cy="25400"/>
              </a:xfrm>
              <a:custGeom>
                <a:avLst/>
                <a:gdLst>
                  <a:gd name="T0" fmla="*/ 4 w 8"/>
                  <a:gd name="T1" fmla="*/ 0 h 9"/>
                  <a:gd name="T2" fmla="*/ 0 w 8"/>
                  <a:gd name="T3" fmla="*/ 2 h 9"/>
                  <a:gd name="T4" fmla="*/ 2 w 8"/>
                  <a:gd name="T5" fmla="*/ 2 h 9"/>
                  <a:gd name="T6" fmla="*/ 2 w 8"/>
                  <a:gd name="T7" fmla="*/ 2 h 9"/>
                  <a:gd name="T8" fmla="*/ 4 w 8"/>
                  <a:gd name="T9" fmla="*/ 4 h 9"/>
                  <a:gd name="T10" fmla="*/ 4 w 8"/>
                  <a:gd name="T11" fmla="*/ 4 h 9"/>
                  <a:gd name="T12" fmla="*/ 4 w 8"/>
                  <a:gd name="T13" fmla="*/ 5 h 9"/>
                  <a:gd name="T14" fmla="*/ 4 w 8"/>
                  <a:gd name="T15" fmla="*/ 5 h 9"/>
                  <a:gd name="T16" fmla="*/ 4 w 8"/>
                  <a:gd name="T17" fmla="*/ 5 h 9"/>
                  <a:gd name="T18" fmla="*/ 2 w 8"/>
                  <a:gd name="T19" fmla="*/ 6 h 9"/>
                  <a:gd name="T20" fmla="*/ 2 w 8"/>
                  <a:gd name="T21" fmla="*/ 6 h 9"/>
                  <a:gd name="T22" fmla="*/ 0 w 8"/>
                  <a:gd name="T23" fmla="*/ 6 h 9"/>
                  <a:gd name="T24" fmla="*/ 2 w 8"/>
                  <a:gd name="T25" fmla="*/ 9 h 9"/>
                  <a:gd name="T26" fmla="*/ 4 w 8"/>
                  <a:gd name="T27" fmla="*/ 9 h 9"/>
                  <a:gd name="T28" fmla="*/ 4 w 8"/>
                  <a:gd name="T29" fmla="*/ 9 h 9"/>
                  <a:gd name="T30" fmla="*/ 5 w 8"/>
                  <a:gd name="T31" fmla="*/ 9 h 9"/>
                  <a:gd name="T32" fmla="*/ 8 w 8"/>
                  <a:gd name="T33" fmla="*/ 7 h 9"/>
                  <a:gd name="T34" fmla="*/ 7 w 8"/>
                  <a:gd name="T35" fmla="*/ 6 h 9"/>
                  <a:gd name="T36" fmla="*/ 6 w 8"/>
                  <a:gd name="T37" fmla="*/ 6 h 9"/>
                  <a:gd name="T38" fmla="*/ 7 w 8"/>
                  <a:gd name="T39" fmla="*/ 6 h 9"/>
                  <a:gd name="T40" fmla="*/ 8 w 8"/>
                  <a:gd name="T41" fmla="*/ 7 h 9"/>
                  <a:gd name="T42" fmla="*/ 8 w 8"/>
                  <a:gd name="T43" fmla="*/ 5 h 9"/>
                  <a:gd name="T44" fmla="*/ 8 w 8"/>
                  <a:gd name="T45" fmla="*/ 3 h 9"/>
                  <a:gd name="T46" fmla="*/ 6 w 8"/>
                  <a:gd name="T47" fmla="*/ 1 h 9"/>
                  <a:gd name="T48" fmla="*/ 4 w 8"/>
                  <a:gd name="T49" fmla="*/ 0 h 9"/>
                  <a:gd name="T50" fmla="*/ 4 w 8"/>
                  <a:gd name="T51" fmla="*/ 0 h 9"/>
                  <a:gd name="T52" fmla="*/ 4 w 8"/>
                  <a:gd name="T5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 h="9">
                    <a:moveTo>
                      <a:pt x="4" y="0"/>
                    </a:moveTo>
                    <a:cubicBezTo>
                      <a:pt x="3" y="0"/>
                      <a:pt x="1" y="1"/>
                      <a:pt x="0" y="2"/>
                    </a:cubicBezTo>
                    <a:cubicBezTo>
                      <a:pt x="1" y="2"/>
                      <a:pt x="2" y="2"/>
                      <a:pt x="2" y="2"/>
                    </a:cubicBezTo>
                    <a:cubicBezTo>
                      <a:pt x="2" y="2"/>
                      <a:pt x="2" y="2"/>
                      <a:pt x="2" y="2"/>
                    </a:cubicBezTo>
                    <a:cubicBezTo>
                      <a:pt x="3" y="2"/>
                      <a:pt x="4" y="3"/>
                      <a:pt x="4" y="4"/>
                    </a:cubicBezTo>
                    <a:cubicBezTo>
                      <a:pt x="4" y="4"/>
                      <a:pt x="4" y="4"/>
                      <a:pt x="4" y="4"/>
                    </a:cubicBezTo>
                    <a:cubicBezTo>
                      <a:pt x="4" y="5"/>
                      <a:pt x="4" y="5"/>
                      <a:pt x="4" y="5"/>
                    </a:cubicBezTo>
                    <a:cubicBezTo>
                      <a:pt x="4" y="5"/>
                      <a:pt x="4" y="5"/>
                      <a:pt x="4" y="5"/>
                    </a:cubicBezTo>
                    <a:cubicBezTo>
                      <a:pt x="4" y="5"/>
                      <a:pt x="4" y="5"/>
                      <a:pt x="4" y="5"/>
                    </a:cubicBezTo>
                    <a:cubicBezTo>
                      <a:pt x="4" y="6"/>
                      <a:pt x="3" y="6"/>
                      <a:pt x="2" y="6"/>
                    </a:cubicBezTo>
                    <a:cubicBezTo>
                      <a:pt x="2" y="6"/>
                      <a:pt x="2" y="6"/>
                      <a:pt x="2" y="6"/>
                    </a:cubicBezTo>
                    <a:cubicBezTo>
                      <a:pt x="1" y="6"/>
                      <a:pt x="0" y="6"/>
                      <a:pt x="0" y="6"/>
                    </a:cubicBezTo>
                    <a:cubicBezTo>
                      <a:pt x="0" y="7"/>
                      <a:pt x="1" y="8"/>
                      <a:pt x="2" y="9"/>
                    </a:cubicBezTo>
                    <a:cubicBezTo>
                      <a:pt x="2" y="9"/>
                      <a:pt x="3" y="9"/>
                      <a:pt x="4" y="9"/>
                    </a:cubicBezTo>
                    <a:cubicBezTo>
                      <a:pt x="4" y="9"/>
                      <a:pt x="4" y="9"/>
                      <a:pt x="4" y="9"/>
                    </a:cubicBezTo>
                    <a:cubicBezTo>
                      <a:pt x="4" y="9"/>
                      <a:pt x="5" y="9"/>
                      <a:pt x="5" y="9"/>
                    </a:cubicBezTo>
                    <a:cubicBezTo>
                      <a:pt x="6" y="9"/>
                      <a:pt x="7" y="8"/>
                      <a:pt x="8" y="7"/>
                    </a:cubicBezTo>
                    <a:cubicBezTo>
                      <a:pt x="7" y="6"/>
                      <a:pt x="7" y="6"/>
                      <a:pt x="7" y="6"/>
                    </a:cubicBezTo>
                    <a:cubicBezTo>
                      <a:pt x="6" y="6"/>
                      <a:pt x="6" y="6"/>
                      <a:pt x="6" y="6"/>
                    </a:cubicBezTo>
                    <a:cubicBezTo>
                      <a:pt x="7" y="6"/>
                      <a:pt x="7" y="6"/>
                      <a:pt x="7" y="6"/>
                    </a:cubicBezTo>
                    <a:cubicBezTo>
                      <a:pt x="8" y="7"/>
                      <a:pt x="8" y="7"/>
                      <a:pt x="8" y="7"/>
                    </a:cubicBezTo>
                    <a:cubicBezTo>
                      <a:pt x="8" y="6"/>
                      <a:pt x="8" y="5"/>
                      <a:pt x="8" y="5"/>
                    </a:cubicBezTo>
                    <a:cubicBezTo>
                      <a:pt x="8" y="4"/>
                      <a:pt x="8" y="4"/>
                      <a:pt x="8" y="3"/>
                    </a:cubicBezTo>
                    <a:cubicBezTo>
                      <a:pt x="8" y="2"/>
                      <a:pt x="7" y="1"/>
                      <a:pt x="6" y="1"/>
                    </a:cubicBezTo>
                    <a:cubicBezTo>
                      <a:pt x="5" y="0"/>
                      <a:pt x="5" y="0"/>
                      <a:pt x="4" y="0"/>
                    </a:cubicBezTo>
                    <a:cubicBezTo>
                      <a:pt x="4" y="0"/>
                      <a:pt x="4" y="0"/>
                      <a:pt x="4" y="0"/>
                    </a:cubicBezTo>
                    <a:cubicBezTo>
                      <a:pt x="4" y="0"/>
                      <a:pt x="4" y="0"/>
                      <a:pt x="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3" name="Freeform 154"/>
              <p:cNvSpPr/>
              <p:nvPr/>
            </p:nvSpPr>
            <p:spPr bwMode="auto">
              <a:xfrm>
                <a:off x="4841876" y="1052513"/>
                <a:ext cx="22225" cy="25400"/>
              </a:xfrm>
              <a:custGeom>
                <a:avLst/>
                <a:gdLst>
                  <a:gd name="T0" fmla="*/ 4 w 8"/>
                  <a:gd name="T1" fmla="*/ 0 h 9"/>
                  <a:gd name="T2" fmla="*/ 0 w 8"/>
                  <a:gd name="T3" fmla="*/ 2 h 9"/>
                  <a:gd name="T4" fmla="*/ 2 w 8"/>
                  <a:gd name="T5" fmla="*/ 2 h 9"/>
                  <a:gd name="T6" fmla="*/ 4 w 8"/>
                  <a:gd name="T7" fmla="*/ 4 h 9"/>
                  <a:gd name="T8" fmla="*/ 4 w 8"/>
                  <a:gd name="T9" fmla="*/ 4 h 9"/>
                  <a:gd name="T10" fmla="*/ 4 w 8"/>
                  <a:gd name="T11" fmla="*/ 5 h 9"/>
                  <a:gd name="T12" fmla="*/ 4 w 8"/>
                  <a:gd name="T13" fmla="*/ 5 h 9"/>
                  <a:gd name="T14" fmla="*/ 4 w 8"/>
                  <a:gd name="T15" fmla="*/ 5 h 9"/>
                  <a:gd name="T16" fmla="*/ 2 w 8"/>
                  <a:gd name="T17" fmla="*/ 6 h 9"/>
                  <a:gd name="T18" fmla="*/ 2 w 8"/>
                  <a:gd name="T19" fmla="*/ 6 h 9"/>
                  <a:gd name="T20" fmla="*/ 0 w 8"/>
                  <a:gd name="T21" fmla="*/ 6 h 9"/>
                  <a:gd name="T22" fmla="*/ 2 w 8"/>
                  <a:gd name="T23" fmla="*/ 9 h 9"/>
                  <a:gd name="T24" fmla="*/ 2 w 8"/>
                  <a:gd name="T25" fmla="*/ 9 h 9"/>
                  <a:gd name="T26" fmla="*/ 4 w 8"/>
                  <a:gd name="T27" fmla="*/ 9 h 9"/>
                  <a:gd name="T28" fmla="*/ 5 w 8"/>
                  <a:gd name="T29" fmla="*/ 9 h 9"/>
                  <a:gd name="T30" fmla="*/ 8 w 8"/>
                  <a:gd name="T31" fmla="*/ 7 h 9"/>
                  <a:gd name="T32" fmla="*/ 7 w 8"/>
                  <a:gd name="T33" fmla="*/ 6 h 9"/>
                  <a:gd name="T34" fmla="*/ 6 w 8"/>
                  <a:gd name="T35" fmla="*/ 6 h 9"/>
                  <a:gd name="T36" fmla="*/ 7 w 8"/>
                  <a:gd name="T37" fmla="*/ 6 h 9"/>
                  <a:gd name="T38" fmla="*/ 8 w 8"/>
                  <a:gd name="T39" fmla="*/ 7 h 9"/>
                  <a:gd name="T40" fmla="*/ 8 w 8"/>
                  <a:gd name="T41" fmla="*/ 5 h 9"/>
                  <a:gd name="T42" fmla="*/ 8 w 8"/>
                  <a:gd name="T43" fmla="*/ 3 h 9"/>
                  <a:gd name="T44" fmla="*/ 6 w 8"/>
                  <a:gd name="T45" fmla="*/ 1 h 9"/>
                  <a:gd name="T46" fmla="*/ 4 w 8"/>
                  <a:gd name="T4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 h="9">
                    <a:moveTo>
                      <a:pt x="4" y="0"/>
                    </a:moveTo>
                    <a:cubicBezTo>
                      <a:pt x="3" y="0"/>
                      <a:pt x="1" y="1"/>
                      <a:pt x="0" y="2"/>
                    </a:cubicBezTo>
                    <a:cubicBezTo>
                      <a:pt x="1" y="2"/>
                      <a:pt x="2" y="2"/>
                      <a:pt x="2" y="2"/>
                    </a:cubicBezTo>
                    <a:cubicBezTo>
                      <a:pt x="3" y="2"/>
                      <a:pt x="4" y="3"/>
                      <a:pt x="4" y="4"/>
                    </a:cubicBezTo>
                    <a:cubicBezTo>
                      <a:pt x="4" y="4"/>
                      <a:pt x="4" y="4"/>
                      <a:pt x="4" y="4"/>
                    </a:cubicBezTo>
                    <a:cubicBezTo>
                      <a:pt x="4" y="5"/>
                      <a:pt x="4" y="5"/>
                      <a:pt x="4" y="5"/>
                    </a:cubicBezTo>
                    <a:cubicBezTo>
                      <a:pt x="4" y="5"/>
                      <a:pt x="4" y="5"/>
                      <a:pt x="4" y="5"/>
                    </a:cubicBezTo>
                    <a:cubicBezTo>
                      <a:pt x="4" y="5"/>
                      <a:pt x="4" y="5"/>
                      <a:pt x="4" y="5"/>
                    </a:cubicBezTo>
                    <a:cubicBezTo>
                      <a:pt x="4" y="6"/>
                      <a:pt x="3" y="6"/>
                      <a:pt x="2" y="6"/>
                    </a:cubicBezTo>
                    <a:cubicBezTo>
                      <a:pt x="2" y="6"/>
                      <a:pt x="2" y="6"/>
                      <a:pt x="2" y="6"/>
                    </a:cubicBezTo>
                    <a:cubicBezTo>
                      <a:pt x="1" y="6"/>
                      <a:pt x="0" y="6"/>
                      <a:pt x="0" y="6"/>
                    </a:cubicBezTo>
                    <a:cubicBezTo>
                      <a:pt x="0" y="7"/>
                      <a:pt x="1" y="8"/>
                      <a:pt x="2" y="9"/>
                    </a:cubicBezTo>
                    <a:cubicBezTo>
                      <a:pt x="2" y="9"/>
                      <a:pt x="2" y="9"/>
                      <a:pt x="2" y="9"/>
                    </a:cubicBezTo>
                    <a:cubicBezTo>
                      <a:pt x="2" y="9"/>
                      <a:pt x="3" y="9"/>
                      <a:pt x="4" y="9"/>
                    </a:cubicBezTo>
                    <a:cubicBezTo>
                      <a:pt x="4" y="9"/>
                      <a:pt x="5" y="9"/>
                      <a:pt x="5" y="9"/>
                    </a:cubicBezTo>
                    <a:cubicBezTo>
                      <a:pt x="6" y="9"/>
                      <a:pt x="7" y="8"/>
                      <a:pt x="8" y="7"/>
                    </a:cubicBezTo>
                    <a:cubicBezTo>
                      <a:pt x="7" y="6"/>
                      <a:pt x="7" y="6"/>
                      <a:pt x="7" y="6"/>
                    </a:cubicBezTo>
                    <a:cubicBezTo>
                      <a:pt x="6" y="6"/>
                      <a:pt x="6" y="6"/>
                      <a:pt x="6" y="6"/>
                    </a:cubicBezTo>
                    <a:cubicBezTo>
                      <a:pt x="7" y="6"/>
                      <a:pt x="7" y="6"/>
                      <a:pt x="7" y="6"/>
                    </a:cubicBezTo>
                    <a:cubicBezTo>
                      <a:pt x="8" y="7"/>
                      <a:pt x="8" y="7"/>
                      <a:pt x="8" y="7"/>
                    </a:cubicBezTo>
                    <a:cubicBezTo>
                      <a:pt x="8" y="6"/>
                      <a:pt x="8" y="5"/>
                      <a:pt x="8" y="5"/>
                    </a:cubicBezTo>
                    <a:cubicBezTo>
                      <a:pt x="8" y="4"/>
                      <a:pt x="8" y="4"/>
                      <a:pt x="8" y="3"/>
                    </a:cubicBezTo>
                    <a:cubicBezTo>
                      <a:pt x="8" y="2"/>
                      <a:pt x="7" y="1"/>
                      <a:pt x="6" y="1"/>
                    </a:cubicBezTo>
                    <a:cubicBezTo>
                      <a:pt x="5" y="0"/>
                      <a:pt x="5" y="0"/>
                      <a:pt x="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4" name="Freeform 155"/>
              <p:cNvSpPr/>
              <p:nvPr/>
            </p:nvSpPr>
            <p:spPr bwMode="auto">
              <a:xfrm>
                <a:off x="4827588" y="1077913"/>
                <a:ext cx="23813" cy="25400"/>
              </a:xfrm>
              <a:custGeom>
                <a:avLst/>
                <a:gdLst>
                  <a:gd name="T0" fmla="*/ 4 w 8"/>
                  <a:gd name="T1" fmla="*/ 0 h 9"/>
                  <a:gd name="T2" fmla="*/ 0 w 8"/>
                  <a:gd name="T3" fmla="*/ 2 h 9"/>
                  <a:gd name="T4" fmla="*/ 2 w 8"/>
                  <a:gd name="T5" fmla="*/ 2 h 9"/>
                  <a:gd name="T6" fmla="*/ 4 w 8"/>
                  <a:gd name="T7" fmla="*/ 4 h 9"/>
                  <a:gd name="T8" fmla="*/ 4 w 8"/>
                  <a:gd name="T9" fmla="*/ 4 h 9"/>
                  <a:gd name="T10" fmla="*/ 4 w 8"/>
                  <a:gd name="T11" fmla="*/ 5 h 9"/>
                  <a:gd name="T12" fmla="*/ 4 w 8"/>
                  <a:gd name="T13" fmla="*/ 5 h 9"/>
                  <a:gd name="T14" fmla="*/ 4 w 8"/>
                  <a:gd name="T15" fmla="*/ 5 h 9"/>
                  <a:gd name="T16" fmla="*/ 2 w 8"/>
                  <a:gd name="T17" fmla="*/ 6 h 9"/>
                  <a:gd name="T18" fmla="*/ 2 w 8"/>
                  <a:gd name="T19" fmla="*/ 6 h 9"/>
                  <a:gd name="T20" fmla="*/ 0 w 8"/>
                  <a:gd name="T21" fmla="*/ 6 h 9"/>
                  <a:gd name="T22" fmla="*/ 2 w 8"/>
                  <a:gd name="T23" fmla="*/ 9 h 9"/>
                  <a:gd name="T24" fmla="*/ 4 w 8"/>
                  <a:gd name="T25" fmla="*/ 9 h 9"/>
                  <a:gd name="T26" fmla="*/ 4 w 8"/>
                  <a:gd name="T27" fmla="*/ 9 h 9"/>
                  <a:gd name="T28" fmla="*/ 4 w 8"/>
                  <a:gd name="T29" fmla="*/ 9 h 9"/>
                  <a:gd name="T30" fmla="*/ 5 w 8"/>
                  <a:gd name="T31" fmla="*/ 9 h 9"/>
                  <a:gd name="T32" fmla="*/ 8 w 8"/>
                  <a:gd name="T33" fmla="*/ 7 h 9"/>
                  <a:gd name="T34" fmla="*/ 7 w 8"/>
                  <a:gd name="T35" fmla="*/ 6 h 9"/>
                  <a:gd name="T36" fmla="*/ 6 w 8"/>
                  <a:gd name="T37" fmla="*/ 6 h 9"/>
                  <a:gd name="T38" fmla="*/ 7 w 8"/>
                  <a:gd name="T39" fmla="*/ 6 h 9"/>
                  <a:gd name="T40" fmla="*/ 8 w 8"/>
                  <a:gd name="T41" fmla="*/ 7 h 9"/>
                  <a:gd name="T42" fmla="*/ 8 w 8"/>
                  <a:gd name="T43" fmla="*/ 5 h 9"/>
                  <a:gd name="T44" fmla="*/ 8 w 8"/>
                  <a:gd name="T45" fmla="*/ 4 h 9"/>
                  <a:gd name="T46" fmla="*/ 6 w 8"/>
                  <a:gd name="T47" fmla="*/ 1 h 9"/>
                  <a:gd name="T48" fmla="*/ 4 w 8"/>
                  <a:gd name="T49" fmla="*/ 0 h 9"/>
                  <a:gd name="T50" fmla="*/ 4 w 8"/>
                  <a:gd name="T5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 h="9">
                    <a:moveTo>
                      <a:pt x="4" y="0"/>
                    </a:moveTo>
                    <a:cubicBezTo>
                      <a:pt x="3" y="0"/>
                      <a:pt x="1" y="1"/>
                      <a:pt x="0" y="2"/>
                    </a:cubicBezTo>
                    <a:cubicBezTo>
                      <a:pt x="1" y="2"/>
                      <a:pt x="2" y="2"/>
                      <a:pt x="2" y="2"/>
                    </a:cubicBezTo>
                    <a:cubicBezTo>
                      <a:pt x="3" y="3"/>
                      <a:pt x="4" y="3"/>
                      <a:pt x="4" y="4"/>
                    </a:cubicBezTo>
                    <a:cubicBezTo>
                      <a:pt x="4" y="4"/>
                      <a:pt x="4" y="4"/>
                      <a:pt x="4" y="4"/>
                    </a:cubicBezTo>
                    <a:cubicBezTo>
                      <a:pt x="4" y="5"/>
                      <a:pt x="4" y="5"/>
                      <a:pt x="4" y="5"/>
                    </a:cubicBezTo>
                    <a:cubicBezTo>
                      <a:pt x="4" y="5"/>
                      <a:pt x="4" y="5"/>
                      <a:pt x="4" y="5"/>
                    </a:cubicBezTo>
                    <a:cubicBezTo>
                      <a:pt x="4" y="5"/>
                      <a:pt x="4" y="5"/>
                      <a:pt x="4" y="5"/>
                    </a:cubicBezTo>
                    <a:cubicBezTo>
                      <a:pt x="4" y="6"/>
                      <a:pt x="3" y="6"/>
                      <a:pt x="2" y="6"/>
                    </a:cubicBezTo>
                    <a:cubicBezTo>
                      <a:pt x="2" y="6"/>
                      <a:pt x="2" y="6"/>
                      <a:pt x="2" y="6"/>
                    </a:cubicBezTo>
                    <a:cubicBezTo>
                      <a:pt x="1" y="6"/>
                      <a:pt x="0" y="6"/>
                      <a:pt x="0" y="6"/>
                    </a:cubicBezTo>
                    <a:cubicBezTo>
                      <a:pt x="0" y="7"/>
                      <a:pt x="1" y="8"/>
                      <a:pt x="2" y="9"/>
                    </a:cubicBezTo>
                    <a:cubicBezTo>
                      <a:pt x="2" y="9"/>
                      <a:pt x="3" y="9"/>
                      <a:pt x="4" y="9"/>
                    </a:cubicBezTo>
                    <a:cubicBezTo>
                      <a:pt x="4" y="9"/>
                      <a:pt x="4" y="9"/>
                      <a:pt x="4" y="9"/>
                    </a:cubicBezTo>
                    <a:cubicBezTo>
                      <a:pt x="4" y="9"/>
                      <a:pt x="4" y="9"/>
                      <a:pt x="4" y="9"/>
                    </a:cubicBezTo>
                    <a:cubicBezTo>
                      <a:pt x="4" y="9"/>
                      <a:pt x="5" y="9"/>
                      <a:pt x="5" y="9"/>
                    </a:cubicBezTo>
                    <a:cubicBezTo>
                      <a:pt x="6" y="9"/>
                      <a:pt x="7" y="8"/>
                      <a:pt x="8" y="7"/>
                    </a:cubicBezTo>
                    <a:cubicBezTo>
                      <a:pt x="7" y="6"/>
                      <a:pt x="7" y="6"/>
                      <a:pt x="7" y="6"/>
                    </a:cubicBezTo>
                    <a:cubicBezTo>
                      <a:pt x="6" y="6"/>
                      <a:pt x="6" y="6"/>
                      <a:pt x="6" y="6"/>
                    </a:cubicBezTo>
                    <a:cubicBezTo>
                      <a:pt x="7" y="6"/>
                      <a:pt x="7" y="6"/>
                      <a:pt x="7" y="6"/>
                    </a:cubicBezTo>
                    <a:cubicBezTo>
                      <a:pt x="8" y="7"/>
                      <a:pt x="8" y="7"/>
                      <a:pt x="8" y="7"/>
                    </a:cubicBezTo>
                    <a:cubicBezTo>
                      <a:pt x="8" y="6"/>
                      <a:pt x="8" y="6"/>
                      <a:pt x="8" y="5"/>
                    </a:cubicBezTo>
                    <a:cubicBezTo>
                      <a:pt x="8" y="4"/>
                      <a:pt x="8" y="4"/>
                      <a:pt x="8" y="4"/>
                    </a:cubicBezTo>
                    <a:cubicBezTo>
                      <a:pt x="8" y="2"/>
                      <a:pt x="7" y="1"/>
                      <a:pt x="6" y="1"/>
                    </a:cubicBezTo>
                    <a:cubicBezTo>
                      <a:pt x="5" y="0"/>
                      <a:pt x="5" y="0"/>
                      <a:pt x="4" y="0"/>
                    </a:cubicBezTo>
                    <a:cubicBezTo>
                      <a:pt x="4" y="0"/>
                      <a:pt x="4" y="0"/>
                      <a:pt x="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5" name="Freeform 156"/>
              <p:cNvSpPr/>
              <p:nvPr/>
            </p:nvSpPr>
            <p:spPr bwMode="auto">
              <a:xfrm>
                <a:off x="4814888" y="1103313"/>
                <a:ext cx="22225" cy="23813"/>
              </a:xfrm>
              <a:custGeom>
                <a:avLst/>
                <a:gdLst>
                  <a:gd name="T0" fmla="*/ 4 w 8"/>
                  <a:gd name="T1" fmla="*/ 0 h 9"/>
                  <a:gd name="T2" fmla="*/ 0 w 8"/>
                  <a:gd name="T3" fmla="*/ 2 h 9"/>
                  <a:gd name="T4" fmla="*/ 2 w 8"/>
                  <a:gd name="T5" fmla="*/ 3 h 9"/>
                  <a:gd name="T6" fmla="*/ 2 w 8"/>
                  <a:gd name="T7" fmla="*/ 3 h 9"/>
                  <a:gd name="T8" fmla="*/ 4 w 8"/>
                  <a:gd name="T9" fmla="*/ 4 h 9"/>
                  <a:gd name="T10" fmla="*/ 4 w 8"/>
                  <a:gd name="T11" fmla="*/ 4 h 9"/>
                  <a:gd name="T12" fmla="*/ 4 w 8"/>
                  <a:gd name="T13" fmla="*/ 5 h 9"/>
                  <a:gd name="T14" fmla="*/ 4 w 8"/>
                  <a:gd name="T15" fmla="*/ 5 h 9"/>
                  <a:gd name="T16" fmla="*/ 4 w 8"/>
                  <a:gd name="T17" fmla="*/ 5 h 9"/>
                  <a:gd name="T18" fmla="*/ 2 w 8"/>
                  <a:gd name="T19" fmla="*/ 7 h 9"/>
                  <a:gd name="T20" fmla="*/ 2 w 8"/>
                  <a:gd name="T21" fmla="*/ 7 h 9"/>
                  <a:gd name="T22" fmla="*/ 0 w 8"/>
                  <a:gd name="T23" fmla="*/ 6 h 9"/>
                  <a:gd name="T24" fmla="*/ 2 w 8"/>
                  <a:gd name="T25" fmla="*/ 9 h 9"/>
                  <a:gd name="T26" fmla="*/ 4 w 8"/>
                  <a:gd name="T27" fmla="*/ 9 h 9"/>
                  <a:gd name="T28" fmla="*/ 4 w 8"/>
                  <a:gd name="T29" fmla="*/ 9 h 9"/>
                  <a:gd name="T30" fmla="*/ 4 w 8"/>
                  <a:gd name="T31" fmla="*/ 9 h 9"/>
                  <a:gd name="T32" fmla="*/ 5 w 8"/>
                  <a:gd name="T33" fmla="*/ 9 h 9"/>
                  <a:gd name="T34" fmla="*/ 8 w 8"/>
                  <a:gd name="T35" fmla="*/ 7 h 9"/>
                  <a:gd name="T36" fmla="*/ 7 w 8"/>
                  <a:gd name="T37" fmla="*/ 6 h 9"/>
                  <a:gd name="T38" fmla="*/ 6 w 8"/>
                  <a:gd name="T39" fmla="*/ 6 h 9"/>
                  <a:gd name="T40" fmla="*/ 7 w 8"/>
                  <a:gd name="T41" fmla="*/ 6 h 9"/>
                  <a:gd name="T42" fmla="*/ 8 w 8"/>
                  <a:gd name="T43" fmla="*/ 7 h 9"/>
                  <a:gd name="T44" fmla="*/ 8 w 8"/>
                  <a:gd name="T45" fmla="*/ 5 h 9"/>
                  <a:gd name="T46" fmla="*/ 8 w 8"/>
                  <a:gd name="T47" fmla="*/ 4 h 9"/>
                  <a:gd name="T48" fmla="*/ 6 w 8"/>
                  <a:gd name="T49" fmla="*/ 1 h 9"/>
                  <a:gd name="T50" fmla="*/ 4 w 8"/>
                  <a:gd name="T51" fmla="*/ 0 h 9"/>
                  <a:gd name="T52" fmla="*/ 4 w 8"/>
                  <a:gd name="T5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 h="9">
                    <a:moveTo>
                      <a:pt x="4" y="0"/>
                    </a:moveTo>
                    <a:cubicBezTo>
                      <a:pt x="3" y="0"/>
                      <a:pt x="1" y="1"/>
                      <a:pt x="0" y="2"/>
                    </a:cubicBezTo>
                    <a:cubicBezTo>
                      <a:pt x="1" y="2"/>
                      <a:pt x="2" y="3"/>
                      <a:pt x="2" y="3"/>
                    </a:cubicBezTo>
                    <a:cubicBezTo>
                      <a:pt x="2" y="3"/>
                      <a:pt x="2" y="3"/>
                      <a:pt x="2" y="3"/>
                    </a:cubicBezTo>
                    <a:cubicBezTo>
                      <a:pt x="3" y="3"/>
                      <a:pt x="4" y="3"/>
                      <a:pt x="4" y="4"/>
                    </a:cubicBezTo>
                    <a:cubicBezTo>
                      <a:pt x="4" y="4"/>
                      <a:pt x="4" y="4"/>
                      <a:pt x="4" y="4"/>
                    </a:cubicBezTo>
                    <a:cubicBezTo>
                      <a:pt x="4" y="5"/>
                      <a:pt x="4" y="5"/>
                      <a:pt x="4" y="5"/>
                    </a:cubicBezTo>
                    <a:cubicBezTo>
                      <a:pt x="4" y="5"/>
                      <a:pt x="4" y="5"/>
                      <a:pt x="4" y="5"/>
                    </a:cubicBezTo>
                    <a:cubicBezTo>
                      <a:pt x="4" y="5"/>
                      <a:pt x="4" y="5"/>
                      <a:pt x="4" y="5"/>
                    </a:cubicBezTo>
                    <a:cubicBezTo>
                      <a:pt x="4" y="6"/>
                      <a:pt x="3" y="7"/>
                      <a:pt x="2" y="7"/>
                    </a:cubicBezTo>
                    <a:cubicBezTo>
                      <a:pt x="2" y="7"/>
                      <a:pt x="2" y="7"/>
                      <a:pt x="2" y="7"/>
                    </a:cubicBezTo>
                    <a:cubicBezTo>
                      <a:pt x="1" y="6"/>
                      <a:pt x="0" y="6"/>
                      <a:pt x="0" y="6"/>
                    </a:cubicBezTo>
                    <a:cubicBezTo>
                      <a:pt x="0" y="7"/>
                      <a:pt x="1" y="8"/>
                      <a:pt x="2" y="9"/>
                    </a:cubicBezTo>
                    <a:cubicBezTo>
                      <a:pt x="2" y="9"/>
                      <a:pt x="3" y="9"/>
                      <a:pt x="4" y="9"/>
                    </a:cubicBezTo>
                    <a:cubicBezTo>
                      <a:pt x="4" y="9"/>
                      <a:pt x="4" y="9"/>
                      <a:pt x="4" y="9"/>
                    </a:cubicBezTo>
                    <a:cubicBezTo>
                      <a:pt x="4" y="9"/>
                      <a:pt x="4" y="9"/>
                      <a:pt x="4" y="9"/>
                    </a:cubicBezTo>
                    <a:cubicBezTo>
                      <a:pt x="4" y="9"/>
                      <a:pt x="5" y="9"/>
                      <a:pt x="5" y="9"/>
                    </a:cubicBezTo>
                    <a:cubicBezTo>
                      <a:pt x="6" y="9"/>
                      <a:pt x="7" y="8"/>
                      <a:pt x="8" y="7"/>
                    </a:cubicBezTo>
                    <a:cubicBezTo>
                      <a:pt x="7" y="6"/>
                      <a:pt x="7" y="6"/>
                      <a:pt x="7" y="6"/>
                    </a:cubicBezTo>
                    <a:cubicBezTo>
                      <a:pt x="6" y="6"/>
                      <a:pt x="6" y="6"/>
                      <a:pt x="6" y="6"/>
                    </a:cubicBezTo>
                    <a:cubicBezTo>
                      <a:pt x="7" y="6"/>
                      <a:pt x="7" y="6"/>
                      <a:pt x="7" y="6"/>
                    </a:cubicBezTo>
                    <a:cubicBezTo>
                      <a:pt x="8" y="7"/>
                      <a:pt x="8" y="7"/>
                      <a:pt x="8" y="7"/>
                    </a:cubicBezTo>
                    <a:cubicBezTo>
                      <a:pt x="8" y="6"/>
                      <a:pt x="8" y="6"/>
                      <a:pt x="8" y="5"/>
                    </a:cubicBezTo>
                    <a:cubicBezTo>
                      <a:pt x="8" y="4"/>
                      <a:pt x="8" y="4"/>
                      <a:pt x="8" y="4"/>
                    </a:cubicBezTo>
                    <a:cubicBezTo>
                      <a:pt x="8" y="3"/>
                      <a:pt x="7" y="2"/>
                      <a:pt x="6" y="1"/>
                    </a:cubicBezTo>
                    <a:cubicBezTo>
                      <a:pt x="5" y="1"/>
                      <a:pt x="5" y="0"/>
                      <a:pt x="4" y="0"/>
                    </a:cubicBezTo>
                    <a:cubicBezTo>
                      <a:pt x="4" y="0"/>
                      <a:pt x="4" y="0"/>
                      <a:pt x="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6" name="Freeform 157"/>
              <p:cNvSpPr/>
              <p:nvPr/>
            </p:nvSpPr>
            <p:spPr bwMode="auto">
              <a:xfrm>
                <a:off x="4800601" y="1127125"/>
                <a:ext cx="25400" cy="28575"/>
              </a:xfrm>
              <a:custGeom>
                <a:avLst/>
                <a:gdLst>
                  <a:gd name="T0" fmla="*/ 4 w 9"/>
                  <a:gd name="T1" fmla="*/ 0 h 10"/>
                  <a:gd name="T2" fmla="*/ 4 w 9"/>
                  <a:gd name="T3" fmla="*/ 0 h 10"/>
                  <a:gd name="T4" fmla="*/ 4 w 9"/>
                  <a:gd name="T5" fmla="*/ 0 h 10"/>
                  <a:gd name="T6" fmla="*/ 0 w 9"/>
                  <a:gd name="T7" fmla="*/ 2 h 10"/>
                  <a:gd name="T8" fmla="*/ 2 w 9"/>
                  <a:gd name="T9" fmla="*/ 3 h 10"/>
                  <a:gd name="T10" fmla="*/ 4 w 9"/>
                  <a:gd name="T11" fmla="*/ 5 h 10"/>
                  <a:gd name="T12" fmla="*/ 4 w 9"/>
                  <a:gd name="T13" fmla="*/ 5 h 10"/>
                  <a:gd name="T14" fmla="*/ 5 w 9"/>
                  <a:gd name="T15" fmla="*/ 5 h 10"/>
                  <a:gd name="T16" fmla="*/ 4 w 9"/>
                  <a:gd name="T17" fmla="*/ 5 h 10"/>
                  <a:gd name="T18" fmla="*/ 4 w 9"/>
                  <a:gd name="T19" fmla="*/ 5 h 10"/>
                  <a:gd name="T20" fmla="*/ 2 w 9"/>
                  <a:gd name="T21" fmla="*/ 7 h 10"/>
                  <a:gd name="T22" fmla="*/ 2 w 9"/>
                  <a:gd name="T23" fmla="*/ 7 h 10"/>
                  <a:gd name="T24" fmla="*/ 0 w 9"/>
                  <a:gd name="T25" fmla="*/ 6 h 10"/>
                  <a:gd name="T26" fmla="*/ 2 w 9"/>
                  <a:gd name="T27" fmla="*/ 9 h 10"/>
                  <a:gd name="T28" fmla="*/ 4 w 9"/>
                  <a:gd name="T29" fmla="*/ 10 h 10"/>
                  <a:gd name="T30" fmla="*/ 4 w 9"/>
                  <a:gd name="T31" fmla="*/ 10 h 10"/>
                  <a:gd name="T32" fmla="*/ 5 w 9"/>
                  <a:gd name="T33" fmla="*/ 9 h 10"/>
                  <a:gd name="T34" fmla="*/ 8 w 9"/>
                  <a:gd name="T35" fmla="*/ 7 h 10"/>
                  <a:gd name="T36" fmla="*/ 7 w 9"/>
                  <a:gd name="T37" fmla="*/ 7 h 10"/>
                  <a:gd name="T38" fmla="*/ 6 w 9"/>
                  <a:gd name="T39" fmla="*/ 6 h 10"/>
                  <a:gd name="T40" fmla="*/ 7 w 9"/>
                  <a:gd name="T41" fmla="*/ 7 h 10"/>
                  <a:gd name="T42" fmla="*/ 8 w 9"/>
                  <a:gd name="T43" fmla="*/ 7 h 10"/>
                  <a:gd name="T44" fmla="*/ 8 w 9"/>
                  <a:gd name="T45" fmla="*/ 5 h 10"/>
                  <a:gd name="T46" fmla="*/ 8 w 9"/>
                  <a:gd name="T47" fmla="*/ 4 h 10"/>
                  <a:gd name="T48" fmla="*/ 6 w 9"/>
                  <a:gd name="T49" fmla="*/ 1 h 10"/>
                  <a:gd name="T50" fmla="*/ 4 w 9"/>
                  <a:gd name="T5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 h="10">
                    <a:moveTo>
                      <a:pt x="4" y="0"/>
                    </a:moveTo>
                    <a:cubicBezTo>
                      <a:pt x="4" y="0"/>
                      <a:pt x="4" y="0"/>
                      <a:pt x="4" y="0"/>
                    </a:cubicBezTo>
                    <a:cubicBezTo>
                      <a:pt x="4" y="0"/>
                      <a:pt x="4" y="0"/>
                      <a:pt x="4" y="0"/>
                    </a:cubicBezTo>
                    <a:cubicBezTo>
                      <a:pt x="3" y="0"/>
                      <a:pt x="1" y="1"/>
                      <a:pt x="0" y="2"/>
                    </a:cubicBezTo>
                    <a:cubicBezTo>
                      <a:pt x="1" y="3"/>
                      <a:pt x="2" y="3"/>
                      <a:pt x="2" y="3"/>
                    </a:cubicBezTo>
                    <a:cubicBezTo>
                      <a:pt x="3" y="3"/>
                      <a:pt x="4" y="4"/>
                      <a:pt x="4" y="5"/>
                    </a:cubicBezTo>
                    <a:cubicBezTo>
                      <a:pt x="4" y="5"/>
                      <a:pt x="4" y="5"/>
                      <a:pt x="4" y="5"/>
                    </a:cubicBezTo>
                    <a:cubicBezTo>
                      <a:pt x="5" y="5"/>
                      <a:pt x="5" y="5"/>
                      <a:pt x="5" y="5"/>
                    </a:cubicBezTo>
                    <a:cubicBezTo>
                      <a:pt x="4" y="5"/>
                      <a:pt x="4" y="5"/>
                      <a:pt x="4" y="5"/>
                    </a:cubicBezTo>
                    <a:cubicBezTo>
                      <a:pt x="4" y="5"/>
                      <a:pt x="4" y="5"/>
                      <a:pt x="4" y="5"/>
                    </a:cubicBezTo>
                    <a:cubicBezTo>
                      <a:pt x="4" y="6"/>
                      <a:pt x="3" y="7"/>
                      <a:pt x="2" y="7"/>
                    </a:cubicBezTo>
                    <a:cubicBezTo>
                      <a:pt x="2" y="7"/>
                      <a:pt x="2" y="7"/>
                      <a:pt x="2" y="7"/>
                    </a:cubicBezTo>
                    <a:cubicBezTo>
                      <a:pt x="1" y="7"/>
                      <a:pt x="0" y="6"/>
                      <a:pt x="0" y="6"/>
                    </a:cubicBezTo>
                    <a:cubicBezTo>
                      <a:pt x="0" y="7"/>
                      <a:pt x="1" y="8"/>
                      <a:pt x="2" y="9"/>
                    </a:cubicBezTo>
                    <a:cubicBezTo>
                      <a:pt x="2" y="9"/>
                      <a:pt x="3" y="10"/>
                      <a:pt x="4" y="10"/>
                    </a:cubicBezTo>
                    <a:cubicBezTo>
                      <a:pt x="4" y="10"/>
                      <a:pt x="4" y="10"/>
                      <a:pt x="4" y="10"/>
                    </a:cubicBezTo>
                    <a:cubicBezTo>
                      <a:pt x="4" y="10"/>
                      <a:pt x="5" y="9"/>
                      <a:pt x="5" y="9"/>
                    </a:cubicBezTo>
                    <a:cubicBezTo>
                      <a:pt x="6" y="9"/>
                      <a:pt x="7" y="8"/>
                      <a:pt x="8" y="7"/>
                    </a:cubicBezTo>
                    <a:cubicBezTo>
                      <a:pt x="7" y="7"/>
                      <a:pt x="7" y="7"/>
                      <a:pt x="7" y="7"/>
                    </a:cubicBezTo>
                    <a:cubicBezTo>
                      <a:pt x="6" y="6"/>
                      <a:pt x="6" y="6"/>
                      <a:pt x="6" y="6"/>
                    </a:cubicBezTo>
                    <a:cubicBezTo>
                      <a:pt x="7" y="7"/>
                      <a:pt x="7" y="7"/>
                      <a:pt x="7" y="7"/>
                    </a:cubicBezTo>
                    <a:cubicBezTo>
                      <a:pt x="8" y="7"/>
                      <a:pt x="8" y="7"/>
                      <a:pt x="8" y="7"/>
                    </a:cubicBezTo>
                    <a:cubicBezTo>
                      <a:pt x="8" y="7"/>
                      <a:pt x="9" y="6"/>
                      <a:pt x="8" y="5"/>
                    </a:cubicBezTo>
                    <a:cubicBezTo>
                      <a:pt x="9" y="5"/>
                      <a:pt x="8" y="4"/>
                      <a:pt x="8" y="4"/>
                    </a:cubicBezTo>
                    <a:cubicBezTo>
                      <a:pt x="8" y="3"/>
                      <a:pt x="7" y="2"/>
                      <a:pt x="6" y="1"/>
                    </a:cubicBezTo>
                    <a:cubicBezTo>
                      <a:pt x="5" y="1"/>
                      <a:pt x="5" y="0"/>
                      <a:pt x="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7" name="Freeform 158"/>
              <p:cNvSpPr>
                <a:spLocks noEditPoints="1"/>
              </p:cNvSpPr>
              <p:nvPr/>
            </p:nvSpPr>
            <p:spPr bwMode="auto">
              <a:xfrm>
                <a:off x="4786313" y="1155700"/>
                <a:ext cx="25400" cy="25400"/>
              </a:xfrm>
              <a:custGeom>
                <a:avLst/>
                <a:gdLst>
                  <a:gd name="T0" fmla="*/ 4 w 9"/>
                  <a:gd name="T1" fmla="*/ 4 h 9"/>
                  <a:gd name="T2" fmla="*/ 4 w 9"/>
                  <a:gd name="T3" fmla="*/ 4 h 9"/>
                  <a:gd name="T4" fmla="*/ 4 w 9"/>
                  <a:gd name="T5" fmla="*/ 0 h 9"/>
                  <a:gd name="T6" fmla="*/ 4 w 9"/>
                  <a:gd name="T7" fmla="*/ 0 h 9"/>
                  <a:gd name="T8" fmla="*/ 4 w 9"/>
                  <a:gd name="T9" fmla="*/ 0 h 9"/>
                  <a:gd name="T10" fmla="*/ 0 w 9"/>
                  <a:gd name="T11" fmla="*/ 1 h 9"/>
                  <a:gd name="T12" fmla="*/ 2 w 9"/>
                  <a:gd name="T13" fmla="*/ 2 h 9"/>
                  <a:gd name="T14" fmla="*/ 4 w 9"/>
                  <a:gd name="T15" fmla="*/ 4 h 9"/>
                  <a:gd name="T16" fmla="*/ 5 w 9"/>
                  <a:gd name="T17" fmla="*/ 4 h 9"/>
                  <a:gd name="T18" fmla="*/ 4 w 9"/>
                  <a:gd name="T19" fmla="*/ 4 h 9"/>
                  <a:gd name="T20" fmla="*/ 4 w 9"/>
                  <a:gd name="T21" fmla="*/ 5 h 9"/>
                  <a:gd name="T22" fmla="*/ 2 w 9"/>
                  <a:gd name="T23" fmla="*/ 6 h 9"/>
                  <a:gd name="T24" fmla="*/ 2 w 9"/>
                  <a:gd name="T25" fmla="*/ 6 h 9"/>
                  <a:gd name="T26" fmla="*/ 0 w 9"/>
                  <a:gd name="T27" fmla="*/ 5 h 9"/>
                  <a:gd name="T28" fmla="*/ 2 w 9"/>
                  <a:gd name="T29" fmla="*/ 8 h 9"/>
                  <a:gd name="T30" fmla="*/ 4 w 9"/>
                  <a:gd name="T31" fmla="*/ 9 h 9"/>
                  <a:gd name="T32" fmla="*/ 5 w 9"/>
                  <a:gd name="T33" fmla="*/ 8 h 9"/>
                  <a:gd name="T34" fmla="*/ 8 w 9"/>
                  <a:gd name="T35" fmla="*/ 6 h 9"/>
                  <a:gd name="T36" fmla="*/ 8 w 9"/>
                  <a:gd name="T37" fmla="*/ 6 h 9"/>
                  <a:gd name="T38" fmla="*/ 9 w 9"/>
                  <a:gd name="T39" fmla="*/ 4 h 9"/>
                  <a:gd name="T40" fmla="*/ 8 w 9"/>
                  <a:gd name="T41" fmla="*/ 3 h 9"/>
                  <a:gd name="T42" fmla="*/ 6 w 9"/>
                  <a:gd name="T43" fmla="*/ 0 h 9"/>
                  <a:gd name="T44" fmla="*/ 4 w 9"/>
                  <a:gd name="T45"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9" h="9">
                    <a:moveTo>
                      <a:pt x="4" y="4"/>
                    </a:moveTo>
                    <a:cubicBezTo>
                      <a:pt x="4" y="4"/>
                      <a:pt x="4" y="4"/>
                      <a:pt x="4" y="4"/>
                    </a:cubicBezTo>
                    <a:moveTo>
                      <a:pt x="4" y="0"/>
                    </a:moveTo>
                    <a:cubicBezTo>
                      <a:pt x="4" y="0"/>
                      <a:pt x="4" y="0"/>
                      <a:pt x="4" y="0"/>
                    </a:cubicBezTo>
                    <a:cubicBezTo>
                      <a:pt x="4" y="0"/>
                      <a:pt x="4" y="0"/>
                      <a:pt x="4" y="0"/>
                    </a:cubicBezTo>
                    <a:cubicBezTo>
                      <a:pt x="3" y="0"/>
                      <a:pt x="1" y="0"/>
                      <a:pt x="0" y="1"/>
                    </a:cubicBezTo>
                    <a:cubicBezTo>
                      <a:pt x="1" y="2"/>
                      <a:pt x="2" y="2"/>
                      <a:pt x="2" y="2"/>
                    </a:cubicBezTo>
                    <a:cubicBezTo>
                      <a:pt x="3" y="2"/>
                      <a:pt x="4" y="3"/>
                      <a:pt x="4" y="4"/>
                    </a:cubicBezTo>
                    <a:cubicBezTo>
                      <a:pt x="5" y="4"/>
                      <a:pt x="5" y="4"/>
                      <a:pt x="5" y="4"/>
                    </a:cubicBezTo>
                    <a:cubicBezTo>
                      <a:pt x="4" y="4"/>
                      <a:pt x="4" y="4"/>
                      <a:pt x="4" y="4"/>
                    </a:cubicBezTo>
                    <a:cubicBezTo>
                      <a:pt x="4" y="5"/>
                      <a:pt x="4" y="5"/>
                      <a:pt x="4" y="5"/>
                    </a:cubicBezTo>
                    <a:cubicBezTo>
                      <a:pt x="4" y="5"/>
                      <a:pt x="3" y="6"/>
                      <a:pt x="2" y="6"/>
                    </a:cubicBezTo>
                    <a:cubicBezTo>
                      <a:pt x="2" y="6"/>
                      <a:pt x="2" y="6"/>
                      <a:pt x="2" y="6"/>
                    </a:cubicBezTo>
                    <a:cubicBezTo>
                      <a:pt x="1" y="6"/>
                      <a:pt x="0" y="6"/>
                      <a:pt x="0" y="5"/>
                    </a:cubicBezTo>
                    <a:cubicBezTo>
                      <a:pt x="0" y="6"/>
                      <a:pt x="1" y="8"/>
                      <a:pt x="2" y="8"/>
                    </a:cubicBezTo>
                    <a:cubicBezTo>
                      <a:pt x="2" y="8"/>
                      <a:pt x="3" y="9"/>
                      <a:pt x="4" y="9"/>
                    </a:cubicBezTo>
                    <a:cubicBezTo>
                      <a:pt x="4" y="9"/>
                      <a:pt x="5" y="9"/>
                      <a:pt x="5" y="8"/>
                    </a:cubicBezTo>
                    <a:cubicBezTo>
                      <a:pt x="6" y="8"/>
                      <a:pt x="7" y="7"/>
                      <a:pt x="8" y="6"/>
                    </a:cubicBezTo>
                    <a:cubicBezTo>
                      <a:pt x="8" y="6"/>
                      <a:pt x="8" y="6"/>
                      <a:pt x="8" y="6"/>
                    </a:cubicBezTo>
                    <a:cubicBezTo>
                      <a:pt x="8" y="6"/>
                      <a:pt x="9" y="5"/>
                      <a:pt x="9" y="4"/>
                    </a:cubicBezTo>
                    <a:cubicBezTo>
                      <a:pt x="9" y="4"/>
                      <a:pt x="8" y="3"/>
                      <a:pt x="8" y="3"/>
                    </a:cubicBezTo>
                    <a:cubicBezTo>
                      <a:pt x="8" y="2"/>
                      <a:pt x="7" y="1"/>
                      <a:pt x="6" y="0"/>
                    </a:cubicBezTo>
                    <a:cubicBezTo>
                      <a:pt x="5" y="0"/>
                      <a:pt x="5" y="0"/>
                      <a:pt x="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8" name="Freeform 159"/>
              <p:cNvSpPr/>
              <p:nvPr/>
            </p:nvSpPr>
            <p:spPr bwMode="auto">
              <a:xfrm>
                <a:off x="4983163" y="719138"/>
                <a:ext cx="38100" cy="44450"/>
              </a:xfrm>
              <a:custGeom>
                <a:avLst/>
                <a:gdLst>
                  <a:gd name="T0" fmla="*/ 4 w 14"/>
                  <a:gd name="T1" fmla="*/ 0 h 16"/>
                  <a:gd name="T2" fmla="*/ 3 w 14"/>
                  <a:gd name="T3" fmla="*/ 0 h 16"/>
                  <a:gd name="T4" fmla="*/ 1 w 14"/>
                  <a:gd name="T5" fmla="*/ 2 h 16"/>
                  <a:gd name="T6" fmla="*/ 0 w 14"/>
                  <a:gd name="T7" fmla="*/ 5 h 16"/>
                  <a:gd name="T8" fmla="*/ 1 w 14"/>
                  <a:gd name="T9" fmla="*/ 7 h 16"/>
                  <a:gd name="T10" fmla="*/ 1 w 14"/>
                  <a:gd name="T11" fmla="*/ 8 h 16"/>
                  <a:gd name="T12" fmla="*/ 3 w 14"/>
                  <a:gd name="T13" fmla="*/ 11 h 16"/>
                  <a:gd name="T14" fmla="*/ 3 w 14"/>
                  <a:gd name="T15" fmla="*/ 11 h 16"/>
                  <a:gd name="T16" fmla="*/ 9 w 14"/>
                  <a:gd name="T17" fmla="*/ 15 h 16"/>
                  <a:gd name="T18" fmla="*/ 12 w 14"/>
                  <a:gd name="T19" fmla="*/ 16 h 16"/>
                  <a:gd name="T20" fmla="*/ 12 w 14"/>
                  <a:gd name="T21" fmla="*/ 16 h 16"/>
                  <a:gd name="T22" fmla="*/ 14 w 14"/>
                  <a:gd name="T23" fmla="*/ 15 h 16"/>
                  <a:gd name="T24" fmla="*/ 14 w 14"/>
                  <a:gd name="T25" fmla="*/ 14 h 16"/>
                  <a:gd name="T26" fmla="*/ 14 w 14"/>
                  <a:gd name="T27" fmla="*/ 14 h 16"/>
                  <a:gd name="T28" fmla="*/ 12 w 14"/>
                  <a:gd name="T29" fmla="*/ 12 h 16"/>
                  <a:gd name="T30" fmla="*/ 12 w 14"/>
                  <a:gd name="T31" fmla="*/ 12 h 16"/>
                  <a:gd name="T32" fmla="*/ 10 w 14"/>
                  <a:gd name="T33" fmla="*/ 11 h 16"/>
                  <a:gd name="T34" fmla="*/ 6 w 14"/>
                  <a:gd name="T35" fmla="*/ 8 h 16"/>
                  <a:gd name="T36" fmla="*/ 5 w 14"/>
                  <a:gd name="T37" fmla="*/ 7 h 16"/>
                  <a:gd name="T38" fmla="*/ 5 w 14"/>
                  <a:gd name="T39" fmla="*/ 6 h 16"/>
                  <a:gd name="T40" fmla="*/ 4 w 14"/>
                  <a:gd name="T41" fmla="*/ 5 h 16"/>
                  <a:gd name="T42" fmla="*/ 4 w 14"/>
                  <a:gd name="T43" fmla="*/ 4 h 16"/>
                  <a:gd name="T44" fmla="*/ 4 w 14"/>
                  <a:gd name="T45" fmla="*/ 4 h 16"/>
                  <a:gd name="T46" fmla="*/ 6 w 14"/>
                  <a:gd name="T47" fmla="*/ 2 h 16"/>
                  <a:gd name="T48" fmla="*/ 4 w 14"/>
                  <a:gd name="T49" fmla="*/ 0 h 16"/>
                  <a:gd name="T50" fmla="*/ 4 w 14"/>
                  <a:gd name="T51"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4" h="16">
                    <a:moveTo>
                      <a:pt x="4" y="0"/>
                    </a:moveTo>
                    <a:cubicBezTo>
                      <a:pt x="4" y="0"/>
                      <a:pt x="3" y="0"/>
                      <a:pt x="3" y="0"/>
                    </a:cubicBezTo>
                    <a:cubicBezTo>
                      <a:pt x="2" y="1"/>
                      <a:pt x="1" y="1"/>
                      <a:pt x="1" y="2"/>
                    </a:cubicBezTo>
                    <a:cubicBezTo>
                      <a:pt x="0" y="3"/>
                      <a:pt x="0" y="4"/>
                      <a:pt x="0" y="5"/>
                    </a:cubicBezTo>
                    <a:cubicBezTo>
                      <a:pt x="0" y="5"/>
                      <a:pt x="0" y="6"/>
                      <a:pt x="1" y="7"/>
                    </a:cubicBezTo>
                    <a:cubicBezTo>
                      <a:pt x="1" y="7"/>
                      <a:pt x="1" y="8"/>
                      <a:pt x="1" y="8"/>
                    </a:cubicBezTo>
                    <a:cubicBezTo>
                      <a:pt x="2" y="9"/>
                      <a:pt x="2" y="10"/>
                      <a:pt x="3" y="11"/>
                    </a:cubicBezTo>
                    <a:cubicBezTo>
                      <a:pt x="3" y="11"/>
                      <a:pt x="3" y="11"/>
                      <a:pt x="3" y="11"/>
                    </a:cubicBezTo>
                    <a:cubicBezTo>
                      <a:pt x="5" y="13"/>
                      <a:pt x="7" y="15"/>
                      <a:pt x="9" y="15"/>
                    </a:cubicBezTo>
                    <a:cubicBezTo>
                      <a:pt x="10" y="16"/>
                      <a:pt x="11" y="16"/>
                      <a:pt x="12" y="16"/>
                    </a:cubicBezTo>
                    <a:cubicBezTo>
                      <a:pt x="12" y="16"/>
                      <a:pt x="12" y="16"/>
                      <a:pt x="12" y="16"/>
                    </a:cubicBezTo>
                    <a:cubicBezTo>
                      <a:pt x="13" y="16"/>
                      <a:pt x="14" y="15"/>
                      <a:pt x="14" y="15"/>
                    </a:cubicBezTo>
                    <a:cubicBezTo>
                      <a:pt x="14" y="14"/>
                      <a:pt x="14" y="14"/>
                      <a:pt x="14" y="14"/>
                    </a:cubicBezTo>
                    <a:cubicBezTo>
                      <a:pt x="14" y="14"/>
                      <a:pt x="14" y="14"/>
                      <a:pt x="14" y="14"/>
                    </a:cubicBezTo>
                    <a:cubicBezTo>
                      <a:pt x="14" y="13"/>
                      <a:pt x="13" y="12"/>
                      <a:pt x="12" y="12"/>
                    </a:cubicBezTo>
                    <a:cubicBezTo>
                      <a:pt x="12" y="12"/>
                      <a:pt x="12" y="12"/>
                      <a:pt x="12" y="12"/>
                    </a:cubicBezTo>
                    <a:cubicBezTo>
                      <a:pt x="12" y="12"/>
                      <a:pt x="11" y="12"/>
                      <a:pt x="10" y="11"/>
                    </a:cubicBezTo>
                    <a:cubicBezTo>
                      <a:pt x="8" y="11"/>
                      <a:pt x="7" y="10"/>
                      <a:pt x="6" y="8"/>
                    </a:cubicBezTo>
                    <a:cubicBezTo>
                      <a:pt x="6" y="8"/>
                      <a:pt x="5" y="8"/>
                      <a:pt x="5" y="7"/>
                    </a:cubicBezTo>
                    <a:cubicBezTo>
                      <a:pt x="5" y="7"/>
                      <a:pt x="5" y="7"/>
                      <a:pt x="5" y="6"/>
                    </a:cubicBezTo>
                    <a:cubicBezTo>
                      <a:pt x="4" y="6"/>
                      <a:pt x="4" y="5"/>
                      <a:pt x="4" y="5"/>
                    </a:cubicBezTo>
                    <a:cubicBezTo>
                      <a:pt x="4" y="4"/>
                      <a:pt x="4" y="4"/>
                      <a:pt x="4" y="4"/>
                    </a:cubicBezTo>
                    <a:cubicBezTo>
                      <a:pt x="4" y="4"/>
                      <a:pt x="4" y="4"/>
                      <a:pt x="4" y="4"/>
                    </a:cubicBezTo>
                    <a:cubicBezTo>
                      <a:pt x="5" y="4"/>
                      <a:pt x="6" y="3"/>
                      <a:pt x="6" y="2"/>
                    </a:cubicBezTo>
                    <a:cubicBezTo>
                      <a:pt x="6" y="1"/>
                      <a:pt x="5" y="0"/>
                      <a:pt x="4" y="0"/>
                    </a:cubicBezTo>
                    <a:cubicBezTo>
                      <a:pt x="4" y="0"/>
                      <a:pt x="4" y="0"/>
                      <a:pt x="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9" name="Freeform 160"/>
              <p:cNvSpPr/>
              <p:nvPr/>
            </p:nvSpPr>
            <p:spPr bwMode="auto">
              <a:xfrm>
                <a:off x="4968876" y="742950"/>
                <a:ext cx="38100" cy="46038"/>
              </a:xfrm>
              <a:custGeom>
                <a:avLst/>
                <a:gdLst>
                  <a:gd name="T0" fmla="*/ 4 w 14"/>
                  <a:gd name="T1" fmla="*/ 0 h 16"/>
                  <a:gd name="T2" fmla="*/ 3 w 14"/>
                  <a:gd name="T3" fmla="*/ 0 h 16"/>
                  <a:gd name="T4" fmla="*/ 1 w 14"/>
                  <a:gd name="T5" fmla="*/ 2 h 16"/>
                  <a:gd name="T6" fmla="*/ 0 w 14"/>
                  <a:gd name="T7" fmla="*/ 5 h 16"/>
                  <a:gd name="T8" fmla="*/ 1 w 14"/>
                  <a:gd name="T9" fmla="*/ 7 h 16"/>
                  <a:gd name="T10" fmla="*/ 1 w 14"/>
                  <a:gd name="T11" fmla="*/ 8 h 16"/>
                  <a:gd name="T12" fmla="*/ 3 w 14"/>
                  <a:gd name="T13" fmla="*/ 11 h 16"/>
                  <a:gd name="T14" fmla="*/ 3 w 14"/>
                  <a:gd name="T15" fmla="*/ 11 h 16"/>
                  <a:gd name="T16" fmla="*/ 9 w 14"/>
                  <a:gd name="T17" fmla="*/ 16 h 16"/>
                  <a:gd name="T18" fmla="*/ 12 w 14"/>
                  <a:gd name="T19" fmla="*/ 16 h 16"/>
                  <a:gd name="T20" fmla="*/ 12 w 14"/>
                  <a:gd name="T21" fmla="*/ 16 h 16"/>
                  <a:gd name="T22" fmla="*/ 14 w 14"/>
                  <a:gd name="T23" fmla="*/ 15 h 16"/>
                  <a:gd name="T24" fmla="*/ 14 w 14"/>
                  <a:gd name="T25" fmla="*/ 14 h 16"/>
                  <a:gd name="T26" fmla="*/ 14 w 14"/>
                  <a:gd name="T27" fmla="*/ 14 h 16"/>
                  <a:gd name="T28" fmla="*/ 12 w 14"/>
                  <a:gd name="T29" fmla="*/ 12 h 16"/>
                  <a:gd name="T30" fmla="*/ 12 w 14"/>
                  <a:gd name="T31" fmla="*/ 12 h 16"/>
                  <a:gd name="T32" fmla="*/ 10 w 14"/>
                  <a:gd name="T33" fmla="*/ 12 h 16"/>
                  <a:gd name="T34" fmla="*/ 6 w 14"/>
                  <a:gd name="T35" fmla="*/ 9 h 16"/>
                  <a:gd name="T36" fmla="*/ 5 w 14"/>
                  <a:gd name="T37" fmla="*/ 7 h 16"/>
                  <a:gd name="T38" fmla="*/ 5 w 14"/>
                  <a:gd name="T39" fmla="*/ 7 h 16"/>
                  <a:gd name="T40" fmla="*/ 4 w 14"/>
                  <a:gd name="T41" fmla="*/ 5 h 16"/>
                  <a:gd name="T42" fmla="*/ 4 w 14"/>
                  <a:gd name="T43" fmla="*/ 4 h 16"/>
                  <a:gd name="T44" fmla="*/ 4 w 14"/>
                  <a:gd name="T45" fmla="*/ 4 h 16"/>
                  <a:gd name="T46" fmla="*/ 6 w 14"/>
                  <a:gd name="T47" fmla="*/ 2 h 16"/>
                  <a:gd name="T48" fmla="*/ 4 w 14"/>
                  <a:gd name="T49" fmla="*/ 0 h 16"/>
                  <a:gd name="T50" fmla="*/ 4 w 14"/>
                  <a:gd name="T51"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4" h="16">
                    <a:moveTo>
                      <a:pt x="4" y="0"/>
                    </a:moveTo>
                    <a:cubicBezTo>
                      <a:pt x="4" y="0"/>
                      <a:pt x="3" y="0"/>
                      <a:pt x="3" y="0"/>
                    </a:cubicBezTo>
                    <a:cubicBezTo>
                      <a:pt x="2" y="1"/>
                      <a:pt x="1" y="1"/>
                      <a:pt x="1" y="2"/>
                    </a:cubicBezTo>
                    <a:cubicBezTo>
                      <a:pt x="0" y="3"/>
                      <a:pt x="0" y="4"/>
                      <a:pt x="0" y="5"/>
                    </a:cubicBezTo>
                    <a:cubicBezTo>
                      <a:pt x="0" y="6"/>
                      <a:pt x="0" y="6"/>
                      <a:pt x="1" y="7"/>
                    </a:cubicBezTo>
                    <a:cubicBezTo>
                      <a:pt x="1" y="8"/>
                      <a:pt x="1" y="8"/>
                      <a:pt x="1" y="8"/>
                    </a:cubicBezTo>
                    <a:cubicBezTo>
                      <a:pt x="2" y="9"/>
                      <a:pt x="2" y="10"/>
                      <a:pt x="3" y="11"/>
                    </a:cubicBezTo>
                    <a:cubicBezTo>
                      <a:pt x="3" y="11"/>
                      <a:pt x="3" y="11"/>
                      <a:pt x="3" y="11"/>
                    </a:cubicBezTo>
                    <a:cubicBezTo>
                      <a:pt x="5" y="13"/>
                      <a:pt x="7" y="15"/>
                      <a:pt x="9" y="16"/>
                    </a:cubicBezTo>
                    <a:cubicBezTo>
                      <a:pt x="10" y="16"/>
                      <a:pt x="11" y="16"/>
                      <a:pt x="12" y="16"/>
                    </a:cubicBezTo>
                    <a:cubicBezTo>
                      <a:pt x="12" y="16"/>
                      <a:pt x="12" y="16"/>
                      <a:pt x="12" y="16"/>
                    </a:cubicBezTo>
                    <a:cubicBezTo>
                      <a:pt x="13" y="16"/>
                      <a:pt x="14" y="16"/>
                      <a:pt x="14" y="15"/>
                    </a:cubicBezTo>
                    <a:cubicBezTo>
                      <a:pt x="14" y="15"/>
                      <a:pt x="14" y="14"/>
                      <a:pt x="14" y="14"/>
                    </a:cubicBezTo>
                    <a:cubicBezTo>
                      <a:pt x="14" y="14"/>
                      <a:pt x="14" y="14"/>
                      <a:pt x="14" y="14"/>
                    </a:cubicBezTo>
                    <a:cubicBezTo>
                      <a:pt x="14" y="13"/>
                      <a:pt x="13" y="12"/>
                      <a:pt x="12" y="12"/>
                    </a:cubicBezTo>
                    <a:cubicBezTo>
                      <a:pt x="12" y="12"/>
                      <a:pt x="12" y="12"/>
                      <a:pt x="12" y="12"/>
                    </a:cubicBezTo>
                    <a:cubicBezTo>
                      <a:pt x="12" y="12"/>
                      <a:pt x="11" y="12"/>
                      <a:pt x="10" y="12"/>
                    </a:cubicBezTo>
                    <a:cubicBezTo>
                      <a:pt x="8" y="11"/>
                      <a:pt x="7" y="10"/>
                      <a:pt x="6" y="9"/>
                    </a:cubicBezTo>
                    <a:cubicBezTo>
                      <a:pt x="6" y="8"/>
                      <a:pt x="5" y="8"/>
                      <a:pt x="5" y="7"/>
                    </a:cubicBezTo>
                    <a:cubicBezTo>
                      <a:pt x="5" y="7"/>
                      <a:pt x="5" y="7"/>
                      <a:pt x="5" y="7"/>
                    </a:cubicBezTo>
                    <a:cubicBezTo>
                      <a:pt x="4" y="6"/>
                      <a:pt x="4" y="5"/>
                      <a:pt x="4" y="5"/>
                    </a:cubicBezTo>
                    <a:cubicBezTo>
                      <a:pt x="4" y="4"/>
                      <a:pt x="4" y="4"/>
                      <a:pt x="4" y="4"/>
                    </a:cubicBezTo>
                    <a:cubicBezTo>
                      <a:pt x="4" y="4"/>
                      <a:pt x="4" y="4"/>
                      <a:pt x="4" y="4"/>
                    </a:cubicBezTo>
                    <a:cubicBezTo>
                      <a:pt x="5" y="4"/>
                      <a:pt x="6" y="3"/>
                      <a:pt x="6" y="2"/>
                    </a:cubicBezTo>
                    <a:cubicBezTo>
                      <a:pt x="6" y="1"/>
                      <a:pt x="5" y="0"/>
                      <a:pt x="4" y="0"/>
                    </a:cubicBezTo>
                    <a:cubicBezTo>
                      <a:pt x="4" y="0"/>
                      <a:pt x="4" y="0"/>
                      <a:pt x="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0" name="Freeform 161"/>
              <p:cNvSpPr/>
              <p:nvPr/>
            </p:nvSpPr>
            <p:spPr bwMode="auto">
              <a:xfrm>
                <a:off x="4954588" y="768350"/>
                <a:ext cx="39688" cy="46038"/>
              </a:xfrm>
              <a:custGeom>
                <a:avLst/>
                <a:gdLst>
                  <a:gd name="T0" fmla="*/ 4 w 14"/>
                  <a:gd name="T1" fmla="*/ 0 h 16"/>
                  <a:gd name="T2" fmla="*/ 3 w 14"/>
                  <a:gd name="T3" fmla="*/ 0 h 16"/>
                  <a:gd name="T4" fmla="*/ 1 w 14"/>
                  <a:gd name="T5" fmla="*/ 2 h 16"/>
                  <a:gd name="T6" fmla="*/ 0 w 14"/>
                  <a:gd name="T7" fmla="*/ 5 h 16"/>
                  <a:gd name="T8" fmla="*/ 1 w 14"/>
                  <a:gd name="T9" fmla="*/ 7 h 16"/>
                  <a:gd name="T10" fmla="*/ 1 w 14"/>
                  <a:gd name="T11" fmla="*/ 8 h 16"/>
                  <a:gd name="T12" fmla="*/ 3 w 14"/>
                  <a:gd name="T13" fmla="*/ 11 h 16"/>
                  <a:gd name="T14" fmla="*/ 3 w 14"/>
                  <a:gd name="T15" fmla="*/ 11 h 16"/>
                  <a:gd name="T16" fmla="*/ 9 w 14"/>
                  <a:gd name="T17" fmla="*/ 16 h 16"/>
                  <a:gd name="T18" fmla="*/ 12 w 14"/>
                  <a:gd name="T19" fmla="*/ 16 h 16"/>
                  <a:gd name="T20" fmla="*/ 12 w 14"/>
                  <a:gd name="T21" fmla="*/ 16 h 16"/>
                  <a:gd name="T22" fmla="*/ 14 w 14"/>
                  <a:gd name="T23" fmla="*/ 15 h 16"/>
                  <a:gd name="T24" fmla="*/ 14 w 14"/>
                  <a:gd name="T25" fmla="*/ 14 h 16"/>
                  <a:gd name="T26" fmla="*/ 14 w 14"/>
                  <a:gd name="T27" fmla="*/ 14 h 16"/>
                  <a:gd name="T28" fmla="*/ 12 w 14"/>
                  <a:gd name="T29" fmla="*/ 12 h 16"/>
                  <a:gd name="T30" fmla="*/ 10 w 14"/>
                  <a:gd name="T31" fmla="*/ 12 h 16"/>
                  <a:gd name="T32" fmla="*/ 6 w 14"/>
                  <a:gd name="T33" fmla="*/ 9 h 16"/>
                  <a:gd name="T34" fmla="*/ 5 w 14"/>
                  <a:gd name="T35" fmla="*/ 7 h 16"/>
                  <a:gd name="T36" fmla="*/ 5 w 14"/>
                  <a:gd name="T37" fmla="*/ 7 h 16"/>
                  <a:gd name="T38" fmla="*/ 4 w 14"/>
                  <a:gd name="T39" fmla="*/ 5 h 16"/>
                  <a:gd name="T40" fmla="*/ 4 w 14"/>
                  <a:gd name="T41" fmla="*/ 4 h 16"/>
                  <a:gd name="T42" fmla="*/ 4 w 14"/>
                  <a:gd name="T43" fmla="*/ 4 h 16"/>
                  <a:gd name="T44" fmla="*/ 6 w 14"/>
                  <a:gd name="T45" fmla="*/ 2 h 16"/>
                  <a:gd name="T46" fmla="*/ 4 w 14"/>
                  <a:gd name="T47" fmla="*/ 0 h 16"/>
                  <a:gd name="T48" fmla="*/ 4 w 14"/>
                  <a:gd name="T49"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 h="16">
                    <a:moveTo>
                      <a:pt x="4" y="0"/>
                    </a:moveTo>
                    <a:cubicBezTo>
                      <a:pt x="4" y="0"/>
                      <a:pt x="4" y="0"/>
                      <a:pt x="3" y="0"/>
                    </a:cubicBezTo>
                    <a:cubicBezTo>
                      <a:pt x="2" y="1"/>
                      <a:pt x="1" y="1"/>
                      <a:pt x="1" y="2"/>
                    </a:cubicBezTo>
                    <a:cubicBezTo>
                      <a:pt x="0" y="3"/>
                      <a:pt x="0" y="4"/>
                      <a:pt x="0" y="5"/>
                    </a:cubicBezTo>
                    <a:cubicBezTo>
                      <a:pt x="0" y="6"/>
                      <a:pt x="0" y="7"/>
                      <a:pt x="1" y="7"/>
                    </a:cubicBezTo>
                    <a:cubicBezTo>
                      <a:pt x="1" y="8"/>
                      <a:pt x="1" y="8"/>
                      <a:pt x="1" y="8"/>
                    </a:cubicBezTo>
                    <a:cubicBezTo>
                      <a:pt x="2" y="9"/>
                      <a:pt x="2" y="10"/>
                      <a:pt x="3" y="11"/>
                    </a:cubicBezTo>
                    <a:cubicBezTo>
                      <a:pt x="3" y="11"/>
                      <a:pt x="3" y="11"/>
                      <a:pt x="3" y="11"/>
                    </a:cubicBezTo>
                    <a:cubicBezTo>
                      <a:pt x="5" y="13"/>
                      <a:pt x="7" y="15"/>
                      <a:pt x="9" y="16"/>
                    </a:cubicBezTo>
                    <a:cubicBezTo>
                      <a:pt x="10" y="16"/>
                      <a:pt x="11" y="16"/>
                      <a:pt x="12" y="16"/>
                    </a:cubicBezTo>
                    <a:cubicBezTo>
                      <a:pt x="12" y="16"/>
                      <a:pt x="12" y="16"/>
                      <a:pt x="12" y="16"/>
                    </a:cubicBezTo>
                    <a:cubicBezTo>
                      <a:pt x="13" y="16"/>
                      <a:pt x="14" y="16"/>
                      <a:pt x="14" y="15"/>
                    </a:cubicBezTo>
                    <a:cubicBezTo>
                      <a:pt x="14" y="15"/>
                      <a:pt x="14" y="15"/>
                      <a:pt x="14" y="14"/>
                    </a:cubicBezTo>
                    <a:cubicBezTo>
                      <a:pt x="14" y="14"/>
                      <a:pt x="14" y="14"/>
                      <a:pt x="14" y="14"/>
                    </a:cubicBezTo>
                    <a:cubicBezTo>
                      <a:pt x="14" y="13"/>
                      <a:pt x="13" y="12"/>
                      <a:pt x="12" y="12"/>
                    </a:cubicBezTo>
                    <a:cubicBezTo>
                      <a:pt x="12" y="12"/>
                      <a:pt x="11" y="12"/>
                      <a:pt x="10" y="12"/>
                    </a:cubicBezTo>
                    <a:cubicBezTo>
                      <a:pt x="8" y="11"/>
                      <a:pt x="7" y="10"/>
                      <a:pt x="6" y="9"/>
                    </a:cubicBezTo>
                    <a:cubicBezTo>
                      <a:pt x="6" y="8"/>
                      <a:pt x="5" y="8"/>
                      <a:pt x="5" y="7"/>
                    </a:cubicBezTo>
                    <a:cubicBezTo>
                      <a:pt x="5" y="7"/>
                      <a:pt x="5" y="7"/>
                      <a:pt x="5" y="7"/>
                    </a:cubicBezTo>
                    <a:cubicBezTo>
                      <a:pt x="4" y="6"/>
                      <a:pt x="4" y="5"/>
                      <a:pt x="4" y="5"/>
                    </a:cubicBezTo>
                    <a:cubicBezTo>
                      <a:pt x="4" y="4"/>
                      <a:pt x="4" y="4"/>
                      <a:pt x="4" y="4"/>
                    </a:cubicBezTo>
                    <a:cubicBezTo>
                      <a:pt x="4" y="4"/>
                      <a:pt x="4" y="4"/>
                      <a:pt x="4" y="4"/>
                    </a:cubicBezTo>
                    <a:cubicBezTo>
                      <a:pt x="5" y="4"/>
                      <a:pt x="6" y="3"/>
                      <a:pt x="6" y="2"/>
                    </a:cubicBezTo>
                    <a:cubicBezTo>
                      <a:pt x="6" y="1"/>
                      <a:pt x="5" y="1"/>
                      <a:pt x="4" y="0"/>
                    </a:cubicBezTo>
                    <a:cubicBezTo>
                      <a:pt x="4" y="0"/>
                      <a:pt x="4" y="0"/>
                      <a:pt x="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1" name="Freeform 162"/>
              <p:cNvSpPr/>
              <p:nvPr/>
            </p:nvSpPr>
            <p:spPr bwMode="auto">
              <a:xfrm>
                <a:off x="4940301" y="796925"/>
                <a:ext cx="39688" cy="42863"/>
              </a:xfrm>
              <a:custGeom>
                <a:avLst/>
                <a:gdLst>
                  <a:gd name="T0" fmla="*/ 4 w 14"/>
                  <a:gd name="T1" fmla="*/ 0 h 15"/>
                  <a:gd name="T2" fmla="*/ 3 w 14"/>
                  <a:gd name="T3" fmla="*/ 0 h 15"/>
                  <a:gd name="T4" fmla="*/ 1 w 14"/>
                  <a:gd name="T5" fmla="*/ 1 h 15"/>
                  <a:gd name="T6" fmla="*/ 0 w 14"/>
                  <a:gd name="T7" fmla="*/ 4 h 15"/>
                  <a:gd name="T8" fmla="*/ 1 w 14"/>
                  <a:gd name="T9" fmla="*/ 6 h 15"/>
                  <a:gd name="T10" fmla="*/ 1 w 14"/>
                  <a:gd name="T11" fmla="*/ 8 h 15"/>
                  <a:gd name="T12" fmla="*/ 3 w 14"/>
                  <a:gd name="T13" fmla="*/ 10 h 15"/>
                  <a:gd name="T14" fmla="*/ 3 w 14"/>
                  <a:gd name="T15" fmla="*/ 10 h 15"/>
                  <a:gd name="T16" fmla="*/ 9 w 14"/>
                  <a:gd name="T17" fmla="*/ 15 h 15"/>
                  <a:gd name="T18" fmla="*/ 12 w 14"/>
                  <a:gd name="T19" fmla="*/ 15 h 15"/>
                  <a:gd name="T20" fmla="*/ 12 w 14"/>
                  <a:gd name="T21" fmla="*/ 15 h 15"/>
                  <a:gd name="T22" fmla="*/ 14 w 14"/>
                  <a:gd name="T23" fmla="*/ 14 h 15"/>
                  <a:gd name="T24" fmla="*/ 14 w 14"/>
                  <a:gd name="T25" fmla="*/ 13 h 15"/>
                  <a:gd name="T26" fmla="*/ 14 w 14"/>
                  <a:gd name="T27" fmla="*/ 13 h 15"/>
                  <a:gd name="T28" fmla="*/ 12 w 14"/>
                  <a:gd name="T29" fmla="*/ 11 h 15"/>
                  <a:gd name="T30" fmla="*/ 12 w 14"/>
                  <a:gd name="T31" fmla="*/ 11 h 15"/>
                  <a:gd name="T32" fmla="*/ 10 w 14"/>
                  <a:gd name="T33" fmla="*/ 11 h 15"/>
                  <a:gd name="T34" fmla="*/ 6 w 14"/>
                  <a:gd name="T35" fmla="*/ 8 h 15"/>
                  <a:gd name="T36" fmla="*/ 5 w 14"/>
                  <a:gd name="T37" fmla="*/ 7 h 15"/>
                  <a:gd name="T38" fmla="*/ 5 w 14"/>
                  <a:gd name="T39" fmla="*/ 6 h 15"/>
                  <a:gd name="T40" fmla="*/ 4 w 14"/>
                  <a:gd name="T41" fmla="*/ 4 h 15"/>
                  <a:gd name="T42" fmla="*/ 4 w 14"/>
                  <a:gd name="T43" fmla="*/ 4 h 15"/>
                  <a:gd name="T44" fmla="*/ 4 w 14"/>
                  <a:gd name="T45" fmla="*/ 3 h 15"/>
                  <a:gd name="T46" fmla="*/ 6 w 14"/>
                  <a:gd name="T47" fmla="*/ 1 h 15"/>
                  <a:gd name="T48" fmla="*/ 4 w 14"/>
                  <a:gd name="T49" fmla="*/ 0 h 15"/>
                  <a:gd name="T50" fmla="*/ 4 w 14"/>
                  <a:gd name="T51"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4" h="15">
                    <a:moveTo>
                      <a:pt x="4" y="0"/>
                    </a:moveTo>
                    <a:cubicBezTo>
                      <a:pt x="4" y="0"/>
                      <a:pt x="4" y="0"/>
                      <a:pt x="3" y="0"/>
                    </a:cubicBezTo>
                    <a:cubicBezTo>
                      <a:pt x="2" y="0"/>
                      <a:pt x="1" y="0"/>
                      <a:pt x="1" y="1"/>
                    </a:cubicBezTo>
                    <a:cubicBezTo>
                      <a:pt x="0" y="2"/>
                      <a:pt x="0" y="3"/>
                      <a:pt x="0" y="4"/>
                    </a:cubicBezTo>
                    <a:cubicBezTo>
                      <a:pt x="0" y="5"/>
                      <a:pt x="0" y="6"/>
                      <a:pt x="1" y="6"/>
                    </a:cubicBezTo>
                    <a:cubicBezTo>
                      <a:pt x="1" y="7"/>
                      <a:pt x="1" y="7"/>
                      <a:pt x="1" y="8"/>
                    </a:cubicBezTo>
                    <a:cubicBezTo>
                      <a:pt x="2" y="9"/>
                      <a:pt x="2" y="10"/>
                      <a:pt x="3" y="10"/>
                    </a:cubicBezTo>
                    <a:cubicBezTo>
                      <a:pt x="3" y="10"/>
                      <a:pt x="3" y="10"/>
                      <a:pt x="3" y="10"/>
                    </a:cubicBezTo>
                    <a:cubicBezTo>
                      <a:pt x="5" y="13"/>
                      <a:pt x="7" y="14"/>
                      <a:pt x="9" y="15"/>
                    </a:cubicBezTo>
                    <a:cubicBezTo>
                      <a:pt x="10" y="15"/>
                      <a:pt x="11" y="15"/>
                      <a:pt x="12" y="15"/>
                    </a:cubicBezTo>
                    <a:cubicBezTo>
                      <a:pt x="12" y="15"/>
                      <a:pt x="12" y="15"/>
                      <a:pt x="12" y="15"/>
                    </a:cubicBezTo>
                    <a:cubicBezTo>
                      <a:pt x="13" y="15"/>
                      <a:pt x="14" y="15"/>
                      <a:pt x="14" y="14"/>
                    </a:cubicBezTo>
                    <a:cubicBezTo>
                      <a:pt x="14" y="14"/>
                      <a:pt x="14" y="14"/>
                      <a:pt x="14" y="13"/>
                    </a:cubicBezTo>
                    <a:cubicBezTo>
                      <a:pt x="14" y="13"/>
                      <a:pt x="14" y="13"/>
                      <a:pt x="14" y="13"/>
                    </a:cubicBezTo>
                    <a:cubicBezTo>
                      <a:pt x="14" y="12"/>
                      <a:pt x="13" y="11"/>
                      <a:pt x="12" y="11"/>
                    </a:cubicBezTo>
                    <a:cubicBezTo>
                      <a:pt x="12" y="11"/>
                      <a:pt x="12" y="11"/>
                      <a:pt x="12" y="11"/>
                    </a:cubicBezTo>
                    <a:cubicBezTo>
                      <a:pt x="12" y="11"/>
                      <a:pt x="11" y="11"/>
                      <a:pt x="10" y="11"/>
                    </a:cubicBezTo>
                    <a:cubicBezTo>
                      <a:pt x="9" y="10"/>
                      <a:pt x="7" y="9"/>
                      <a:pt x="6" y="8"/>
                    </a:cubicBezTo>
                    <a:cubicBezTo>
                      <a:pt x="6" y="7"/>
                      <a:pt x="5" y="7"/>
                      <a:pt x="5" y="7"/>
                    </a:cubicBezTo>
                    <a:cubicBezTo>
                      <a:pt x="5" y="6"/>
                      <a:pt x="5" y="6"/>
                      <a:pt x="5" y="6"/>
                    </a:cubicBezTo>
                    <a:cubicBezTo>
                      <a:pt x="4" y="5"/>
                      <a:pt x="4" y="4"/>
                      <a:pt x="4" y="4"/>
                    </a:cubicBezTo>
                    <a:cubicBezTo>
                      <a:pt x="4" y="4"/>
                      <a:pt x="4" y="4"/>
                      <a:pt x="4" y="4"/>
                    </a:cubicBezTo>
                    <a:cubicBezTo>
                      <a:pt x="4" y="3"/>
                      <a:pt x="4" y="3"/>
                      <a:pt x="4" y="3"/>
                    </a:cubicBezTo>
                    <a:cubicBezTo>
                      <a:pt x="6" y="3"/>
                      <a:pt x="6" y="2"/>
                      <a:pt x="6" y="1"/>
                    </a:cubicBezTo>
                    <a:cubicBezTo>
                      <a:pt x="6" y="0"/>
                      <a:pt x="5" y="0"/>
                      <a:pt x="4" y="0"/>
                    </a:cubicBezTo>
                    <a:cubicBezTo>
                      <a:pt x="4" y="0"/>
                      <a:pt x="4" y="0"/>
                      <a:pt x="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2" name="Freeform 163"/>
              <p:cNvSpPr/>
              <p:nvPr/>
            </p:nvSpPr>
            <p:spPr bwMode="auto">
              <a:xfrm>
                <a:off x="4926013" y="822325"/>
                <a:ext cx="39688" cy="41275"/>
              </a:xfrm>
              <a:custGeom>
                <a:avLst/>
                <a:gdLst>
                  <a:gd name="T0" fmla="*/ 4 w 14"/>
                  <a:gd name="T1" fmla="*/ 0 h 15"/>
                  <a:gd name="T2" fmla="*/ 3 w 14"/>
                  <a:gd name="T3" fmla="*/ 0 h 15"/>
                  <a:gd name="T4" fmla="*/ 1 w 14"/>
                  <a:gd name="T5" fmla="*/ 1 h 15"/>
                  <a:gd name="T6" fmla="*/ 0 w 14"/>
                  <a:gd name="T7" fmla="*/ 4 h 15"/>
                  <a:gd name="T8" fmla="*/ 1 w 14"/>
                  <a:gd name="T9" fmla="*/ 7 h 15"/>
                  <a:gd name="T10" fmla="*/ 1 w 14"/>
                  <a:gd name="T11" fmla="*/ 8 h 15"/>
                  <a:gd name="T12" fmla="*/ 3 w 14"/>
                  <a:gd name="T13" fmla="*/ 10 h 15"/>
                  <a:gd name="T14" fmla="*/ 3 w 14"/>
                  <a:gd name="T15" fmla="*/ 11 h 15"/>
                  <a:gd name="T16" fmla="*/ 9 w 14"/>
                  <a:gd name="T17" fmla="*/ 15 h 15"/>
                  <a:gd name="T18" fmla="*/ 12 w 14"/>
                  <a:gd name="T19" fmla="*/ 15 h 15"/>
                  <a:gd name="T20" fmla="*/ 12 w 14"/>
                  <a:gd name="T21" fmla="*/ 15 h 15"/>
                  <a:gd name="T22" fmla="*/ 14 w 14"/>
                  <a:gd name="T23" fmla="*/ 14 h 15"/>
                  <a:gd name="T24" fmla="*/ 14 w 14"/>
                  <a:gd name="T25" fmla="*/ 14 h 15"/>
                  <a:gd name="T26" fmla="*/ 14 w 14"/>
                  <a:gd name="T27" fmla="*/ 13 h 15"/>
                  <a:gd name="T28" fmla="*/ 12 w 14"/>
                  <a:gd name="T29" fmla="*/ 11 h 15"/>
                  <a:gd name="T30" fmla="*/ 10 w 14"/>
                  <a:gd name="T31" fmla="*/ 11 h 15"/>
                  <a:gd name="T32" fmla="*/ 6 w 14"/>
                  <a:gd name="T33" fmla="*/ 8 h 15"/>
                  <a:gd name="T34" fmla="*/ 5 w 14"/>
                  <a:gd name="T35" fmla="*/ 7 h 15"/>
                  <a:gd name="T36" fmla="*/ 5 w 14"/>
                  <a:gd name="T37" fmla="*/ 6 h 15"/>
                  <a:gd name="T38" fmla="*/ 4 w 14"/>
                  <a:gd name="T39" fmla="*/ 4 h 15"/>
                  <a:gd name="T40" fmla="*/ 4 w 14"/>
                  <a:gd name="T41" fmla="*/ 4 h 15"/>
                  <a:gd name="T42" fmla="*/ 4 w 14"/>
                  <a:gd name="T43" fmla="*/ 4 h 15"/>
                  <a:gd name="T44" fmla="*/ 6 w 14"/>
                  <a:gd name="T45" fmla="*/ 1 h 15"/>
                  <a:gd name="T46" fmla="*/ 4 w 14"/>
                  <a:gd name="T47" fmla="*/ 0 h 15"/>
                  <a:gd name="T48" fmla="*/ 4 w 14"/>
                  <a:gd name="T4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 h="15">
                    <a:moveTo>
                      <a:pt x="4" y="0"/>
                    </a:moveTo>
                    <a:cubicBezTo>
                      <a:pt x="4" y="0"/>
                      <a:pt x="4" y="0"/>
                      <a:pt x="3" y="0"/>
                    </a:cubicBezTo>
                    <a:cubicBezTo>
                      <a:pt x="2" y="0"/>
                      <a:pt x="1" y="1"/>
                      <a:pt x="1" y="1"/>
                    </a:cubicBezTo>
                    <a:cubicBezTo>
                      <a:pt x="0" y="2"/>
                      <a:pt x="0" y="3"/>
                      <a:pt x="0" y="4"/>
                    </a:cubicBezTo>
                    <a:cubicBezTo>
                      <a:pt x="0" y="5"/>
                      <a:pt x="0" y="6"/>
                      <a:pt x="1" y="7"/>
                    </a:cubicBezTo>
                    <a:cubicBezTo>
                      <a:pt x="1" y="7"/>
                      <a:pt x="1" y="7"/>
                      <a:pt x="1" y="8"/>
                    </a:cubicBezTo>
                    <a:cubicBezTo>
                      <a:pt x="2" y="9"/>
                      <a:pt x="2" y="10"/>
                      <a:pt x="3" y="10"/>
                    </a:cubicBezTo>
                    <a:cubicBezTo>
                      <a:pt x="3" y="10"/>
                      <a:pt x="3" y="11"/>
                      <a:pt x="3" y="11"/>
                    </a:cubicBezTo>
                    <a:cubicBezTo>
                      <a:pt x="5" y="13"/>
                      <a:pt x="7" y="14"/>
                      <a:pt x="9" y="15"/>
                    </a:cubicBezTo>
                    <a:cubicBezTo>
                      <a:pt x="10" y="15"/>
                      <a:pt x="11" y="15"/>
                      <a:pt x="12" y="15"/>
                    </a:cubicBezTo>
                    <a:cubicBezTo>
                      <a:pt x="12" y="15"/>
                      <a:pt x="12" y="15"/>
                      <a:pt x="12" y="15"/>
                    </a:cubicBezTo>
                    <a:cubicBezTo>
                      <a:pt x="13" y="15"/>
                      <a:pt x="14" y="15"/>
                      <a:pt x="14" y="14"/>
                    </a:cubicBezTo>
                    <a:cubicBezTo>
                      <a:pt x="14" y="14"/>
                      <a:pt x="14" y="14"/>
                      <a:pt x="14" y="14"/>
                    </a:cubicBezTo>
                    <a:cubicBezTo>
                      <a:pt x="14" y="13"/>
                      <a:pt x="14" y="13"/>
                      <a:pt x="14" y="13"/>
                    </a:cubicBezTo>
                    <a:cubicBezTo>
                      <a:pt x="14" y="12"/>
                      <a:pt x="13" y="11"/>
                      <a:pt x="12" y="11"/>
                    </a:cubicBezTo>
                    <a:cubicBezTo>
                      <a:pt x="12" y="11"/>
                      <a:pt x="11" y="11"/>
                      <a:pt x="10" y="11"/>
                    </a:cubicBezTo>
                    <a:cubicBezTo>
                      <a:pt x="9" y="10"/>
                      <a:pt x="7" y="9"/>
                      <a:pt x="6" y="8"/>
                    </a:cubicBezTo>
                    <a:cubicBezTo>
                      <a:pt x="6" y="8"/>
                      <a:pt x="5" y="7"/>
                      <a:pt x="5" y="7"/>
                    </a:cubicBezTo>
                    <a:cubicBezTo>
                      <a:pt x="5" y="6"/>
                      <a:pt x="5" y="6"/>
                      <a:pt x="5" y="6"/>
                    </a:cubicBezTo>
                    <a:cubicBezTo>
                      <a:pt x="4" y="5"/>
                      <a:pt x="4" y="4"/>
                      <a:pt x="4" y="4"/>
                    </a:cubicBezTo>
                    <a:cubicBezTo>
                      <a:pt x="4" y="4"/>
                      <a:pt x="4" y="4"/>
                      <a:pt x="4" y="4"/>
                    </a:cubicBezTo>
                    <a:cubicBezTo>
                      <a:pt x="4" y="4"/>
                      <a:pt x="4" y="4"/>
                      <a:pt x="4" y="4"/>
                    </a:cubicBezTo>
                    <a:cubicBezTo>
                      <a:pt x="6" y="3"/>
                      <a:pt x="6" y="2"/>
                      <a:pt x="6" y="1"/>
                    </a:cubicBezTo>
                    <a:cubicBezTo>
                      <a:pt x="6" y="0"/>
                      <a:pt x="5" y="0"/>
                      <a:pt x="4" y="0"/>
                    </a:cubicBezTo>
                    <a:cubicBezTo>
                      <a:pt x="4" y="0"/>
                      <a:pt x="4" y="0"/>
                      <a:pt x="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3" name="Freeform 164"/>
              <p:cNvSpPr/>
              <p:nvPr/>
            </p:nvSpPr>
            <p:spPr bwMode="auto">
              <a:xfrm>
                <a:off x="4911726" y="847725"/>
                <a:ext cx="39688" cy="41275"/>
              </a:xfrm>
              <a:custGeom>
                <a:avLst/>
                <a:gdLst>
                  <a:gd name="T0" fmla="*/ 4 w 14"/>
                  <a:gd name="T1" fmla="*/ 0 h 15"/>
                  <a:gd name="T2" fmla="*/ 3 w 14"/>
                  <a:gd name="T3" fmla="*/ 0 h 15"/>
                  <a:gd name="T4" fmla="*/ 1 w 14"/>
                  <a:gd name="T5" fmla="*/ 2 h 15"/>
                  <a:gd name="T6" fmla="*/ 0 w 14"/>
                  <a:gd name="T7" fmla="*/ 4 h 15"/>
                  <a:gd name="T8" fmla="*/ 1 w 14"/>
                  <a:gd name="T9" fmla="*/ 7 h 15"/>
                  <a:gd name="T10" fmla="*/ 1 w 14"/>
                  <a:gd name="T11" fmla="*/ 8 h 15"/>
                  <a:gd name="T12" fmla="*/ 3 w 14"/>
                  <a:gd name="T13" fmla="*/ 10 h 15"/>
                  <a:gd name="T14" fmla="*/ 3 w 14"/>
                  <a:gd name="T15" fmla="*/ 11 h 15"/>
                  <a:gd name="T16" fmla="*/ 10 w 14"/>
                  <a:gd name="T17" fmla="*/ 15 h 15"/>
                  <a:gd name="T18" fmla="*/ 12 w 14"/>
                  <a:gd name="T19" fmla="*/ 15 h 15"/>
                  <a:gd name="T20" fmla="*/ 12 w 14"/>
                  <a:gd name="T21" fmla="*/ 15 h 15"/>
                  <a:gd name="T22" fmla="*/ 14 w 14"/>
                  <a:gd name="T23" fmla="*/ 14 h 15"/>
                  <a:gd name="T24" fmla="*/ 14 w 14"/>
                  <a:gd name="T25" fmla="*/ 14 h 15"/>
                  <a:gd name="T26" fmla="*/ 14 w 14"/>
                  <a:gd name="T27" fmla="*/ 13 h 15"/>
                  <a:gd name="T28" fmla="*/ 12 w 14"/>
                  <a:gd name="T29" fmla="*/ 11 h 15"/>
                  <a:gd name="T30" fmla="*/ 10 w 14"/>
                  <a:gd name="T31" fmla="*/ 11 h 15"/>
                  <a:gd name="T32" fmla="*/ 6 w 14"/>
                  <a:gd name="T33" fmla="*/ 8 h 15"/>
                  <a:gd name="T34" fmla="*/ 5 w 14"/>
                  <a:gd name="T35" fmla="*/ 7 h 15"/>
                  <a:gd name="T36" fmla="*/ 5 w 14"/>
                  <a:gd name="T37" fmla="*/ 6 h 15"/>
                  <a:gd name="T38" fmla="*/ 4 w 14"/>
                  <a:gd name="T39" fmla="*/ 4 h 15"/>
                  <a:gd name="T40" fmla="*/ 4 w 14"/>
                  <a:gd name="T41" fmla="*/ 4 h 15"/>
                  <a:gd name="T42" fmla="*/ 4 w 14"/>
                  <a:gd name="T43" fmla="*/ 4 h 15"/>
                  <a:gd name="T44" fmla="*/ 6 w 14"/>
                  <a:gd name="T45" fmla="*/ 1 h 15"/>
                  <a:gd name="T46" fmla="*/ 4 w 14"/>
                  <a:gd name="T47" fmla="*/ 0 h 15"/>
                  <a:gd name="T48" fmla="*/ 4 w 14"/>
                  <a:gd name="T4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 h="15">
                    <a:moveTo>
                      <a:pt x="4" y="0"/>
                    </a:moveTo>
                    <a:cubicBezTo>
                      <a:pt x="4" y="0"/>
                      <a:pt x="4" y="0"/>
                      <a:pt x="3" y="0"/>
                    </a:cubicBezTo>
                    <a:cubicBezTo>
                      <a:pt x="2" y="0"/>
                      <a:pt x="1" y="1"/>
                      <a:pt x="1" y="2"/>
                    </a:cubicBezTo>
                    <a:cubicBezTo>
                      <a:pt x="0" y="2"/>
                      <a:pt x="0" y="3"/>
                      <a:pt x="0" y="4"/>
                    </a:cubicBezTo>
                    <a:cubicBezTo>
                      <a:pt x="0" y="5"/>
                      <a:pt x="0" y="6"/>
                      <a:pt x="1" y="7"/>
                    </a:cubicBezTo>
                    <a:cubicBezTo>
                      <a:pt x="1" y="7"/>
                      <a:pt x="1" y="7"/>
                      <a:pt x="1" y="8"/>
                    </a:cubicBezTo>
                    <a:cubicBezTo>
                      <a:pt x="2" y="9"/>
                      <a:pt x="2" y="10"/>
                      <a:pt x="3" y="10"/>
                    </a:cubicBezTo>
                    <a:cubicBezTo>
                      <a:pt x="3" y="11"/>
                      <a:pt x="3" y="11"/>
                      <a:pt x="3" y="11"/>
                    </a:cubicBezTo>
                    <a:cubicBezTo>
                      <a:pt x="5" y="13"/>
                      <a:pt x="7" y="14"/>
                      <a:pt x="10" y="15"/>
                    </a:cubicBezTo>
                    <a:cubicBezTo>
                      <a:pt x="10" y="15"/>
                      <a:pt x="11" y="15"/>
                      <a:pt x="12" y="15"/>
                    </a:cubicBezTo>
                    <a:cubicBezTo>
                      <a:pt x="12" y="15"/>
                      <a:pt x="12" y="15"/>
                      <a:pt x="12" y="15"/>
                    </a:cubicBezTo>
                    <a:cubicBezTo>
                      <a:pt x="13" y="15"/>
                      <a:pt x="14" y="15"/>
                      <a:pt x="14" y="14"/>
                    </a:cubicBezTo>
                    <a:cubicBezTo>
                      <a:pt x="14" y="14"/>
                      <a:pt x="14" y="14"/>
                      <a:pt x="14" y="14"/>
                    </a:cubicBezTo>
                    <a:cubicBezTo>
                      <a:pt x="14" y="14"/>
                      <a:pt x="14" y="13"/>
                      <a:pt x="14" y="13"/>
                    </a:cubicBezTo>
                    <a:cubicBezTo>
                      <a:pt x="14" y="12"/>
                      <a:pt x="13" y="12"/>
                      <a:pt x="12" y="11"/>
                    </a:cubicBezTo>
                    <a:cubicBezTo>
                      <a:pt x="12" y="11"/>
                      <a:pt x="11" y="11"/>
                      <a:pt x="10" y="11"/>
                    </a:cubicBezTo>
                    <a:cubicBezTo>
                      <a:pt x="9" y="11"/>
                      <a:pt x="7" y="9"/>
                      <a:pt x="6" y="8"/>
                    </a:cubicBezTo>
                    <a:cubicBezTo>
                      <a:pt x="6" y="8"/>
                      <a:pt x="5" y="7"/>
                      <a:pt x="5" y="7"/>
                    </a:cubicBezTo>
                    <a:cubicBezTo>
                      <a:pt x="5" y="7"/>
                      <a:pt x="5" y="6"/>
                      <a:pt x="5" y="6"/>
                    </a:cubicBezTo>
                    <a:cubicBezTo>
                      <a:pt x="4" y="5"/>
                      <a:pt x="4" y="5"/>
                      <a:pt x="4" y="4"/>
                    </a:cubicBezTo>
                    <a:cubicBezTo>
                      <a:pt x="4" y="4"/>
                      <a:pt x="4" y="4"/>
                      <a:pt x="4" y="4"/>
                    </a:cubicBezTo>
                    <a:cubicBezTo>
                      <a:pt x="4" y="4"/>
                      <a:pt x="4" y="4"/>
                      <a:pt x="4" y="4"/>
                    </a:cubicBezTo>
                    <a:cubicBezTo>
                      <a:pt x="6" y="3"/>
                      <a:pt x="6" y="2"/>
                      <a:pt x="6" y="1"/>
                    </a:cubicBezTo>
                    <a:cubicBezTo>
                      <a:pt x="6" y="0"/>
                      <a:pt x="5" y="0"/>
                      <a:pt x="4" y="0"/>
                    </a:cubicBezTo>
                    <a:cubicBezTo>
                      <a:pt x="4" y="0"/>
                      <a:pt x="4" y="0"/>
                      <a:pt x="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4" name="Freeform 165"/>
              <p:cNvSpPr/>
              <p:nvPr/>
            </p:nvSpPr>
            <p:spPr bwMode="auto">
              <a:xfrm>
                <a:off x="4899026" y="873125"/>
                <a:ext cx="38100" cy="44450"/>
              </a:xfrm>
              <a:custGeom>
                <a:avLst/>
                <a:gdLst>
                  <a:gd name="T0" fmla="*/ 4 w 14"/>
                  <a:gd name="T1" fmla="*/ 0 h 16"/>
                  <a:gd name="T2" fmla="*/ 3 w 14"/>
                  <a:gd name="T3" fmla="*/ 0 h 16"/>
                  <a:gd name="T4" fmla="*/ 1 w 14"/>
                  <a:gd name="T5" fmla="*/ 2 h 16"/>
                  <a:gd name="T6" fmla="*/ 0 w 14"/>
                  <a:gd name="T7" fmla="*/ 4 h 16"/>
                  <a:gd name="T8" fmla="*/ 1 w 14"/>
                  <a:gd name="T9" fmla="*/ 7 h 16"/>
                  <a:gd name="T10" fmla="*/ 1 w 14"/>
                  <a:gd name="T11" fmla="*/ 8 h 16"/>
                  <a:gd name="T12" fmla="*/ 3 w 14"/>
                  <a:gd name="T13" fmla="*/ 11 h 16"/>
                  <a:gd name="T14" fmla="*/ 3 w 14"/>
                  <a:gd name="T15" fmla="*/ 11 h 16"/>
                  <a:gd name="T16" fmla="*/ 10 w 14"/>
                  <a:gd name="T17" fmla="*/ 15 h 16"/>
                  <a:gd name="T18" fmla="*/ 12 w 14"/>
                  <a:gd name="T19" fmla="*/ 16 h 16"/>
                  <a:gd name="T20" fmla="*/ 12 w 14"/>
                  <a:gd name="T21" fmla="*/ 16 h 16"/>
                  <a:gd name="T22" fmla="*/ 14 w 14"/>
                  <a:gd name="T23" fmla="*/ 14 h 16"/>
                  <a:gd name="T24" fmla="*/ 14 w 14"/>
                  <a:gd name="T25" fmla="*/ 14 h 16"/>
                  <a:gd name="T26" fmla="*/ 14 w 14"/>
                  <a:gd name="T27" fmla="*/ 13 h 16"/>
                  <a:gd name="T28" fmla="*/ 12 w 14"/>
                  <a:gd name="T29" fmla="*/ 12 h 16"/>
                  <a:gd name="T30" fmla="*/ 12 w 14"/>
                  <a:gd name="T31" fmla="*/ 12 h 16"/>
                  <a:gd name="T32" fmla="*/ 10 w 14"/>
                  <a:gd name="T33" fmla="*/ 11 h 16"/>
                  <a:gd name="T34" fmla="*/ 6 w 14"/>
                  <a:gd name="T35" fmla="*/ 8 h 16"/>
                  <a:gd name="T36" fmla="*/ 5 w 14"/>
                  <a:gd name="T37" fmla="*/ 7 h 16"/>
                  <a:gd name="T38" fmla="*/ 5 w 14"/>
                  <a:gd name="T39" fmla="*/ 6 h 16"/>
                  <a:gd name="T40" fmla="*/ 4 w 14"/>
                  <a:gd name="T41" fmla="*/ 4 h 16"/>
                  <a:gd name="T42" fmla="*/ 4 w 14"/>
                  <a:gd name="T43" fmla="*/ 4 h 16"/>
                  <a:gd name="T44" fmla="*/ 4 w 14"/>
                  <a:gd name="T45" fmla="*/ 4 h 16"/>
                  <a:gd name="T46" fmla="*/ 6 w 14"/>
                  <a:gd name="T47" fmla="*/ 1 h 16"/>
                  <a:gd name="T48" fmla="*/ 4 w 14"/>
                  <a:gd name="T49" fmla="*/ 0 h 16"/>
                  <a:gd name="T50" fmla="*/ 4 w 14"/>
                  <a:gd name="T51"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4" h="16">
                    <a:moveTo>
                      <a:pt x="4" y="0"/>
                    </a:moveTo>
                    <a:cubicBezTo>
                      <a:pt x="4" y="0"/>
                      <a:pt x="4" y="0"/>
                      <a:pt x="3" y="0"/>
                    </a:cubicBezTo>
                    <a:cubicBezTo>
                      <a:pt x="2" y="0"/>
                      <a:pt x="1" y="1"/>
                      <a:pt x="1" y="2"/>
                    </a:cubicBezTo>
                    <a:cubicBezTo>
                      <a:pt x="0" y="3"/>
                      <a:pt x="0" y="3"/>
                      <a:pt x="0" y="4"/>
                    </a:cubicBezTo>
                    <a:cubicBezTo>
                      <a:pt x="0" y="5"/>
                      <a:pt x="0" y="6"/>
                      <a:pt x="1" y="7"/>
                    </a:cubicBezTo>
                    <a:cubicBezTo>
                      <a:pt x="1" y="7"/>
                      <a:pt x="1" y="8"/>
                      <a:pt x="1" y="8"/>
                    </a:cubicBezTo>
                    <a:cubicBezTo>
                      <a:pt x="2" y="9"/>
                      <a:pt x="2" y="10"/>
                      <a:pt x="3" y="11"/>
                    </a:cubicBezTo>
                    <a:cubicBezTo>
                      <a:pt x="3" y="11"/>
                      <a:pt x="3" y="11"/>
                      <a:pt x="3" y="11"/>
                    </a:cubicBezTo>
                    <a:cubicBezTo>
                      <a:pt x="5" y="13"/>
                      <a:pt x="7" y="14"/>
                      <a:pt x="10" y="15"/>
                    </a:cubicBezTo>
                    <a:cubicBezTo>
                      <a:pt x="10" y="15"/>
                      <a:pt x="11" y="16"/>
                      <a:pt x="12" y="16"/>
                    </a:cubicBezTo>
                    <a:cubicBezTo>
                      <a:pt x="12" y="16"/>
                      <a:pt x="12" y="16"/>
                      <a:pt x="12" y="16"/>
                    </a:cubicBezTo>
                    <a:cubicBezTo>
                      <a:pt x="13" y="16"/>
                      <a:pt x="14" y="15"/>
                      <a:pt x="14" y="14"/>
                    </a:cubicBezTo>
                    <a:cubicBezTo>
                      <a:pt x="14" y="14"/>
                      <a:pt x="14" y="14"/>
                      <a:pt x="14" y="14"/>
                    </a:cubicBezTo>
                    <a:cubicBezTo>
                      <a:pt x="14" y="14"/>
                      <a:pt x="14" y="14"/>
                      <a:pt x="14" y="13"/>
                    </a:cubicBezTo>
                    <a:cubicBezTo>
                      <a:pt x="14" y="12"/>
                      <a:pt x="13" y="12"/>
                      <a:pt x="12" y="12"/>
                    </a:cubicBezTo>
                    <a:cubicBezTo>
                      <a:pt x="12" y="12"/>
                      <a:pt x="12" y="12"/>
                      <a:pt x="12" y="12"/>
                    </a:cubicBezTo>
                    <a:cubicBezTo>
                      <a:pt x="12" y="12"/>
                      <a:pt x="11" y="11"/>
                      <a:pt x="10" y="11"/>
                    </a:cubicBezTo>
                    <a:cubicBezTo>
                      <a:pt x="9" y="11"/>
                      <a:pt x="7" y="10"/>
                      <a:pt x="6" y="8"/>
                    </a:cubicBezTo>
                    <a:cubicBezTo>
                      <a:pt x="6" y="8"/>
                      <a:pt x="5" y="7"/>
                      <a:pt x="5" y="7"/>
                    </a:cubicBezTo>
                    <a:cubicBezTo>
                      <a:pt x="5" y="7"/>
                      <a:pt x="5" y="6"/>
                      <a:pt x="5" y="6"/>
                    </a:cubicBezTo>
                    <a:cubicBezTo>
                      <a:pt x="4" y="5"/>
                      <a:pt x="4" y="5"/>
                      <a:pt x="4" y="4"/>
                    </a:cubicBezTo>
                    <a:cubicBezTo>
                      <a:pt x="4" y="4"/>
                      <a:pt x="4" y="4"/>
                      <a:pt x="4" y="4"/>
                    </a:cubicBezTo>
                    <a:cubicBezTo>
                      <a:pt x="4" y="4"/>
                      <a:pt x="4" y="4"/>
                      <a:pt x="4" y="4"/>
                    </a:cubicBezTo>
                    <a:cubicBezTo>
                      <a:pt x="6" y="4"/>
                      <a:pt x="6" y="2"/>
                      <a:pt x="6" y="1"/>
                    </a:cubicBezTo>
                    <a:cubicBezTo>
                      <a:pt x="6" y="1"/>
                      <a:pt x="5" y="0"/>
                      <a:pt x="4" y="0"/>
                    </a:cubicBezTo>
                    <a:cubicBezTo>
                      <a:pt x="4" y="0"/>
                      <a:pt x="4" y="0"/>
                      <a:pt x="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5" name="Freeform 166"/>
              <p:cNvSpPr/>
              <p:nvPr/>
            </p:nvSpPr>
            <p:spPr bwMode="auto">
              <a:xfrm>
                <a:off x="4884738" y="898525"/>
                <a:ext cx="38100" cy="44450"/>
              </a:xfrm>
              <a:custGeom>
                <a:avLst/>
                <a:gdLst>
                  <a:gd name="T0" fmla="*/ 4 w 14"/>
                  <a:gd name="T1" fmla="*/ 0 h 16"/>
                  <a:gd name="T2" fmla="*/ 3 w 14"/>
                  <a:gd name="T3" fmla="*/ 0 h 16"/>
                  <a:gd name="T4" fmla="*/ 1 w 14"/>
                  <a:gd name="T5" fmla="*/ 2 h 16"/>
                  <a:gd name="T6" fmla="*/ 0 w 14"/>
                  <a:gd name="T7" fmla="*/ 4 h 16"/>
                  <a:gd name="T8" fmla="*/ 1 w 14"/>
                  <a:gd name="T9" fmla="*/ 7 h 16"/>
                  <a:gd name="T10" fmla="*/ 1 w 14"/>
                  <a:gd name="T11" fmla="*/ 8 h 16"/>
                  <a:gd name="T12" fmla="*/ 3 w 14"/>
                  <a:gd name="T13" fmla="*/ 11 h 16"/>
                  <a:gd name="T14" fmla="*/ 3 w 14"/>
                  <a:gd name="T15" fmla="*/ 11 h 16"/>
                  <a:gd name="T16" fmla="*/ 10 w 14"/>
                  <a:gd name="T17" fmla="*/ 15 h 16"/>
                  <a:gd name="T18" fmla="*/ 12 w 14"/>
                  <a:gd name="T19" fmla="*/ 16 h 16"/>
                  <a:gd name="T20" fmla="*/ 12 w 14"/>
                  <a:gd name="T21" fmla="*/ 16 h 16"/>
                  <a:gd name="T22" fmla="*/ 14 w 14"/>
                  <a:gd name="T23" fmla="*/ 15 h 16"/>
                  <a:gd name="T24" fmla="*/ 14 w 14"/>
                  <a:gd name="T25" fmla="*/ 14 h 16"/>
                  <a:gd name="T26" fmla="*/ 14 w 14"/>
                  <a:gd name="T27" fmla="*/ 14 h 16"/>
                  <a:gd name="T28" fmla="*/ 12 w 14"/>
                  <a:gd name="T29" fmla="*/ 12 h 16"/>
                  <a:gd name="T30" fmla="*/ 12 w 14"/>
                  <a:gd name="T31" fmla="*/ 12 h 16"/>
                  <a:gd name="T32" fmla="*/ 10 w 14"/>
                  <a:gd name="T33" fmla="*/ 11 h 16"/>
                  <a:gd name="T34" fmla="*/ 6 w 14"/>
                  <a:gd name="T35" fmla="*/ 8 h 16"/>
                  <a:gd name="T36" fmla="*/ 5 w 14"/>
                  <a:gd name="T37" fmla="*/ 7 h 16"/>
                  <a:gd name="T38" fmla="*/ 5 w 14"/>
                  <a:gd name="T39" fmla="*/ 6 h 16"/>
                  <a:gd name="T40" fmla="*/ 4 w 14"/>
                  <a:gd name="T41" fmla="*/ 4 h 16"/>
                  <a:gd name="T42" fmla="*/ 4 w 14"/>
                  <a:gd name="T43" fmla="*/ 4 h 16"/>
                  <a:gd name="T44" fmla="*/ 4 w 14"/>
                  <a:gd name="T45" fmla="*/ 4 h 16"/>
                  <a:gd name="T46" fmla="*/ 6 w 14"/>
                  <a:gd name="T47" fmla="*/ 1 h 16"/>
                  <a:gd name="T48" fmla="*/ 4 w 14"/>
                  <a:gd name="T49" fmla="*/ 0 h 16"/>
                  <a:gd name="T50" fmla="*/ 4 w 14"/>
                  <a:gd name="T51"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4" h="16">
                    <a:moveTo>
                      <a:pt x="4" y="0"/>
                    </a:moveTo>
                    <a:cubicBezTo>
                      <a:pt x="4" y="0"/>
                      <a:pt x="4" y="0"/>
                      <a:pt x="3" y="0"/>
                    </a:cubicBezTo>
                    <a:cubicBezTo>
                      <a:pt x="2" y="0"/>
                      <a:pt x="1" y="1"/>
                      <a:pt x="1" y="2"/>
                    </a:cubicBezTo>
                    <a:cubicBezTo>
                      <a:pt x="0" y="3"/>
                      <a:pt x="0" y="4"/>
                      <a:pt x="0" y="4"/>
                    </a:cubicBezTo>
                    <a:cubicBezTo>
                      <a:pt x="0" y="5"/>
                      <a:pt x="0" y="6"/>
                      <a:pt x="1" y="7"/>
                    </a:cubicBezTo>
                    <a:cubicBezTo>
                      <a:pt x="1" y="7"/>
                      <a:pt x="1" y="8"/>
                      <a:pt x="1" y="8"/>
                    </a:cubicBezTo>
                    <a:cubicBezTo>
                      <a:pt x="2" y="9"/>
                      <a:pt x="2" y="10"/>
                      <a:pt x="3" y="11"/>
                    </a:cubicBezTo>
                    <a:cubicBezTo>
                      <a:pt x="3" y="11"/>
                      <a:pt x="3" y="11"/>
                      <a:pt x="3" y="11"/>
                    </a:cubicBezTo>
                    <a:cubicBezTo>
                      <a:pt x="5" y="13"/>
                      <a:pt x="7" y="15"/>
                      <a:pt x="10" y="15"/>
                    </a:cubicBezTo>
                    <a:cubicBezTo>
                      <a:pt x="10" y="16"/>
                      <a:pt x="11" y="16"/>
                      <a:pt x="12" y="16"/>
                    </a:cubicBezTo>
                    <a:cubicBezTo>
                      <a:pt x="12" y="16"/>
                      <a:pt x="12" y="16"/>
                      <a:pt x="12" y="16"/>
                    </a:cubicBezTo>
                    <a:cubicBezTo>
                      <a:pt x="13" y="16"/>
                      <a:pt x="14" y="15"/>
                      <a:pt x="14" y="15"/>
                    </a:cubicBezTo>
                    <a:cubicBezTo>
                      <a:pt x="14" y="14"/>
                      <a:pt x="14" y="14"/>
                      <a:pt x="14" y="14"/>
                    </a:cubicBezTo>
                    <a:cubicBezTo>
                      <a:pt x="14" y="14"/>
                      <a:pt x="14" y="14"/>
                      <a:pt x="14" y="14"/>
                    </a:cubicBezTo>
                    <a:cubicBezTo>
                      <a:pt x="14" y="13"/>
                      <a:pt x="13" y="12"/>
                      <a:pt x="12" y="12"/>
                    </a:cubicBezTo>
                    <a:cubicBezTo>
                      <a:pt x="12" y="12"/>
                      <a:pt x="12" y="12"/>
                      <a:pt x="12" y="12"/>
                    </a:cubicBezTo>
                    <a:cubicBezTo>
                      <a:pt x="12" y="12"/>
                      <a:pt x="11" y="12"/>
                      <a:pt x="10" y="11"/>
                    </a:cubicBezTo>
                    <a:cubicBezTo>
                      <a:pt x="9" y="11"/>
                      <a:pt x="7" y="10"/>
                      <a:pt x="6" y="8"/>
                    </a:cubicBezTo>
                    <a:cubicBezTo>
                      <a:pt x="6" y="8"/>
                      <a:pt x="5" y="8"/>
                      <a:pt x="5" y="7"/>
                    </a:cubicBezTo>
                    <a:cubicBezTo>
                      <a:pt x="5" y="7"/>
                      <a:pt x="5" y="7"/>
                      <a:pt x="5" y="6"/>
                    </a:cubicBezTo>
                    <a:cubicBezTo>
                      <a:pt x="4" y="6"/>
                      <a:pt x="4" y="5"/>
                      <a:pt x="4" y="4"/>
                    </a:cubicBezTo>
                    <a:cubicBezTo>
                      <a:pt x="4" y="4"/>
                      <a:pt x="4" y="4"/>
                      <a:pt x="4" y="4"/>
                    </a:cubicBezTo>
                    <a:cubicBezTo>
                      <a:pt x="4" y="4"/>
                      <a:pt x="4" y="4"/>
                      <a:pt x="4" y="4"/>
                    </a:cubicBezTo>
                    <a:cubicBezTo>
                      <a:pt x="6" y="4"/>
                      <a:pt x="6" y="3"/>
                      <a:pt x="6" y="1"/>
                    </a:cubicBezTo>
                    <a:cubicBezTo>
                      <a:pt x="6" y="1"/>
                      <a:pt x="5" y="0"/>
                      <a:pt x="4" y="0"/>
                    </a:cubicBezTo>
                    <a:cubicBezTo>
                      <a:pt x="4" y="0"/>
                      <a:pt x="4" y="0"/>
                      <a:pt x="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6" name="Freeform 167"/>
              <p:cNvSpPr/>
              <p:nvPr/>
            </p:nvSpPr>
            <p:spPr bwMode="auto">
              <a:xfrm>
                <a:off x="4870451" y="923925"/>
                <a:ext cx="39688" cy="44450"/>
              </a:xfrm>
              <a:custGeom>
                <a:avLst/>
                <a:gdLst>
                  <a:gd name="T0" fmla="*/ 4 w 14"/>
                  <a:gd name="T1" fmla="*/ 0 h 16"/>
                  <a:gd name="T2" fmla="*/ 3 w 14"/>
                  <a:gd name="T3" fmla="*/ 0 h 16"/>
                  <a:gd name="T4" fmla="*/ 1 w 14"/>
                  <a:gd name="T5" fmla="*/ 2 h 16"/>
                  <a:gd name="T6" fmla="*/ 0 w 14"/>
                  <a:gd name="T7" fmla="*/ 4 h 16"/>
                  <a:gd name="T8" fmla="*/ 1 w 14"/>
                  <a:gd name="T9" fmla="*/ 7 h 16"/>
                  <a:gd name="T10" fmla="*/ 1 w 14"/>
                  <a:gd name="T11" fmla="*/ 8 h 16"/>
                  <a:gd name="T12" fmla="*/ 3 w 14"/>
                  <a:gd name="T13" fmla="*/ 11 h 16"/>
                  <a:gd name="T14" fmla="*/ 3 w 14"/>
                  <a:gd name="T15" fmla="*/ 11 h 16"/>
                  <a:gd name="T16" fmla="*/ 10 w 14"/>
                  <a:gd name="T17" fmla="*/ 15 h 16"/>
                  <a:gd name="T18" fmla="*/ 12 w 14"/>
                  <a:gd name="T19" fmla="*/ 16 h 16"/>
                  <a:gd name="T20" fmla="*/ 12 w 14"/>
                  <a:gd name="T21" fmla="*/ 16 h 16"/>
                  <a:gd name="T22" fmla="*/ 14 w 14"/>
                  <a:gd name="T23" fmla="*/ 15 h 16"/>
                  <a:gd name="T24" fmla="*/ 14 w 14"/>
                  <a:gd name="T25" fmla="*/ 14 h 16"/>
                  <a:gd name="T26" fmla="*/ 14 w 14"/>
                  <a:gd name="T27" fmla="*/ 14 h 16"/>
                  <a:gd name="T28" fmla="*/ 12 w 14"/>
                  <a:gd name="T29" fmla="*/ 12 h 16"/>
                  <a:gd name="T30" fmla="*/ 12 w 14"/>
                  <a:gd name="T31" fmla="*/ 12 h 16"/>
                  <a:gd name="T32" fmla="*/ 10 w 14"/>
                  <a:gd name="T33" fmla="*/ 11 h 16"/>
                  <a:gd name="T34" fmla="*/ 6 w 14"/>
                  <a:gd name="T35" fmla="*/ 8 h 16"/>
                  <a:gd name="T36" fmla="*/ 5 w 14"/>
                  <a:gd name="T37" fmla="*/ 7 h 16"/>
                  <a:gd name="T38" fmla="*/ 5 w 14"/>
                  <a:gd name="T39" fmla="*/ 6 h 16"/>
                  <a:gd name="T40" fmla="*/ 4 w 14"/>
                  <a:gd name="T41" fmla="*/ 4 h 16"/>
                  <a:gd name="T42" fmla="*/ 4 w 14"/>
                  <a:gd name="T43" fmla="*/ 4 h 16"/>
                  <a:gd name="T44" fmla="*/ 4 w 14"/>
                  <a:gd name="T45" fmla="*/ 4 h 16"/>
                  <a:gd name="T46" fmla="*/ 6 w 14"/>
                  <a:gd name="T47" fmla="*/ 2 h 16"/>
                  <a:gd name="T48" fmla="*/ 4 w 14"/>
                  <a:gd name="T49" fmla="*/ 0 h 16"/>
                  <a:gd name="T50" fmla="*/ 4 w 14"/>
                  <a:gd name="T51"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4" h="16">
                    <a:moveTo>
                      <a:pt x="4" y="0"/>
                    </a:moveTo>
                    <a:cubicBezTo>
                      <a:pt x="4" y="0"/>
                      <a:pt x="4" y="0"/>
                      <a:pt x="3" y="0"/>
                    </a:cubicBezTo>
                    <a:cubicBezTo>
                      <a:pt x="2" y="1"/>
                      <a:pt x="1" y="1"/>
                      <a:pt x="1" y="2"/>
                    </a:cubicBezTo>
                    <a:cubicBezTo>
                      <a:pt x="0" y="3"/>
                      <a:pt x="0" y="4"/>
                      <a:pt x="0" y="4"/>
                    </a:cubicBezTo>
                    <a:cubicBezTo>
                      <a:pt x="0" y="5"/>
                      <a:pt x="0" y="6"/>
                      <a:pt x="1" y="7"/>
                    </a:cubicBezTo>
                    <a:cubicBezTo>
                      <a:pt x="1" y="7"/>
                      <a:pt x="1" y="8"/>
                      <a:pt x="1" y="8"/>
                    </a:cubicBezTo>
                    <a:cubicBezTo>
                      <a:pt x="2" y="9"/>
                      <a:pt x="2" y="10"/>
                      <a:pt x="3" y="11"/>
                    </a:cubicBezTo>
                    <a:cubicBezTo>
                      <a:pt x="3" y="11"/>
                      <a:pt x="3" y="11"/>
                      <a:pt x="3" y="11"/>
                    </a:cubicBezTo>
                    <a:cubicBezTo>
                      <a:pt x="5" y="13"/>
                      <a:pt x="7" y="15"/>
                      <a:pt x="10" y="15"/>
                    </a:cubicBezTo>
                    <a:cubicBezTo>
                      <a:pt x="10" y="16"/>
                      <a:pt x="11" y="16"/>
                      <a:pt x="12" y="16"/>
                    </a:cubicBezTo>
                    <a:cubicBezTo>
                      <a:pt x="12" y="16"/>
                      <a:pt x="12" y="16"/>
                      <a:pt x="12" y="16"/>
                    </a:cubicBezTo>
                    <a:cubicBezTo>
                      <a:pt x="13" y="16"/>
                      <a:pt x="14" y="15"/>
                      <a:pt x="14" y="15"/>
                    </a:cubicBezTo>
                    <a:cubicBezTo>
                      <a:pt x="14" y="14"/>
                      <a:pt x="14" y="14"/>
                      <a:pt x="14" y="14"/>
                    </a:cubicBezTo>
                    <a:cubicBezTo>
                      <a:pt x="14" y="14"/>
                      <a:pt x="14" y="14"/>
                      <a:pt x="14" y="14"/>
                    </a:cubicBezTo>
                    <a:cubicBezTo>
                      <a:pt x="14" y="13"/>
                      <a:pt x="13" y="12"/>
                      <a:pt x="12" y="12"/>
                    </a:cubicBezTo>
                    <a:cubicBezTo>
                      <a:pt x="12" y="12"/>
                      <a:pt x="12" y="12"/>
                      <a:pt x="12" y="12"/>
                    </a:cubicBezTo>
                    <a:cubicBezTo>
                      <a:pt x="12" y="12"/>
                      <a:pt x="11" y="12"/>
                      <a:pt x="10" y="11"/>
                    </a:cubicBezTo>
                    <a:cubicBezTo>
                      <a:pt x="9" y="11"/>
                      <a:pt x="7" y="10"/>
                      <a:pt x="6" y="8"/>
                    </a:cubicBezTo>
                    <a:cubicBezTo>
                      <a:pt x="6" y="8"/>
                      <a:pt x="5" y="8"/>
                      <a:pt x="5" y="7"/>
                    </a:cubicBezTo>
                    <a:cubicBezTo>
                      <a:pt x="5" y="7"/>
                      <a:pt x="5" y="7"/>
                      <a:pt x="5" y="6"/>
                    </a:cubicBezTo>
                    <a:cubicBezTo>
                      <a:pt x="4" y="6"/>
                      <a:pt x="4" y="5"/>
                      <a:pt x="4" y="4"/>
                    </a:cubicBezTo>
                    <a:cubicBezTo>
                      <a:pt x="4" y="4"/>
                      <a:pt x="4" y="4"/>
                      <a:pt x="4" y="4"/>
                    </a:cubicBezTo>
                    <a:cubicBezTo>
                      <a:pt x="4" y="4"/>
                      <a:pt x="4" y="4"/>
                      <a:pt x="4" y="4"/>
                    </a:cubicBezTo>
                    <a:cubicBezTo>
                      <a:pt x="6" y="4"/>
                      <a:pt x="6" y="3"/>
                      <a:pt x="6" y="2"/>
                    </a:cubicBezTo>
                    <a:cubicBezTo>
                      <a:pt x="6" y="1"/>
                      <a:pt x="5" y="0"/>
                      <a:pt x="4" y="0"/>
                    </a:cubicBezTo>
                    <a:cubicBezTo>
                      <a:pt x="4" y="0"/>
                      <a:pt x="4" y="0"/>
                      <a:pt x="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7" name="Freeform 168"/>
              <p:cNvSpPr/>
              <p:nvPr/>
            </p:nvSpPr>
            <p:spPr bwMode="auto">
              <a:xfrm>
                <a:off x="4856163" y="947738"/>
                <a:ext cx="39688" cy="46038"/>
              </a:xfrm>
              <a:custGeom>
                <a:avLst/>
                <a:gdLst>
                  <a:gd name="T0" fmla="*/ 4 w 14"/>
                  <a:gd name="T1" fmla="*/ 0 h 16"/>
                  <a:gd name="T2" fmla="*/ 3 w 14"/>
                  <a:gd name="T3" fmla="*/ 0 h 16"/>
                  <a:gd name="T4" fmla="*/ 1 w 14"/>
                  <a:gd name="T5" fmla="*/ 2 h 16"/>
                  <a:gd name="T6" fmla="*/ 0 w 14"/>
                  <a:gd name="T7" fmla="*/ 5 h 16"/>
                  <a:gd name="T8" fmla="*/ 1 w 14"/>
                  <a:gd name="T9" fmla="*/ 7 h 16"/>
                  <a:gd name="T10" fmla="*/ 1 w 14"/>
                  <a:gd name="T11" fmla="*/ 8 h 16"/>
                  <a:gd name="T12" fmla="*/ 3 w 14"/>
                  <a:gd name="T13" fmla="*/ 11 h 16"/>
                  <a:gd name="T14" fmla="*/ 3 w 14"/>
                  <a:gd name="T15" fmla="*/ 11 h 16"/>
                  <a:gd name="T16" fmla="*/ 10 w 14"/>
                  <a:gd name="T17" fmla="*/ 16 h 16"/>
                  <a:gd name="T18" fmla="*/ 12 w 14"/>
                  <a:gd name="T19" fmla="*/ 16 h 16"/>
                  <a:gd name="T20" fmla="*/ 12 w 14"/>
                  <a:gd name="T21" fmla="*/ 16 h 16"/>
                  <a:gd name="T22" fmla="*/ 14 w 14"/>
                  <a:gd name="T23" fmla="*/ 15 h 16"/>
                  <a:gd name="T24" fmla="*/ 14 w 14"/>
                  <a:gd name="T25" fmla="*/ 14 h 16"/>
                  <a:gd name="T26" fmla="*/ 14 w 14"/>
                  <a:gd name="T27" fmla="*/ 14 h 16"/>
                  <a:gd name="T28" fmla="*/ 12 w 14"/>
                  <a:gd name="T29" fmla="*/ 12 h 16"/>
                  <a:gd name="T30" fmla="*/ 10 w 14"/>
                  <a:gd name="T31" fmla="*/ 12 h 16"/>
                  <a:gd name="T32" fmla="*/ 6 w 14"/>
                  <a:gd name="T33" fmla="*/ 8 h 16"/>
                  <a:gd name="T34" fmla="*/ 5 w 14"/>
                  <a:gd name="T35" fmla="*/ 7 h 16"/>
                  <a:gd name="T36" fmla="*/ 5 w 14"/>
                  <a:gd name="T37" fmla="*/ 7 h 16"/>
                  <a:gd name="T38" fmla="*/ 4 w 14"/>
                  <a:gd name="T39" fmla="*/ 5 h 16"/>
                  <a:gd name="T40" fmla="*/ 4 w 14"/>
                  <a:gd name="T41" fmla="*/ 4 h 16"/>
                  <a:gd name="T42" fmla="*/ 4 w 14"/>
                  <a:gd name="T43" fmla="*/ 4 h 16"/>
                  <a:gd name="T44" fmla="*/ 6 w 14"/>
                  <a:gd name="T45" fmla="*/ 2 h 16"/>
                  <a:gd name="T46" fmla="*/ 4 w 14"/>
                  <a:gd name="T47" fmla="*/ 0 h 16"/>
                  <a:gd name="T48" fmla="*/ 4 w 14"/>
                  <a:gd name="T49"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 h="16">
                    <a:moveTo>
                      <a:pt x="4" y="0"/>
                    </a:moveTo>
                    <a:cubicBezTo>
                      <a:pt x="4" y="0"/>
                      <a:pt x="4" y="0"/>
                      <a:pt x="3" y="0"/>
                    </a:cubicBezTo>
                    <a:cubicBezTo>
                      <a:pt x="2" y="1"/>
                      <a:pt x="1" y="1"/>
                      <a:pt x="1" y="2"/>
                    </a:cubicBezTo>
                    <a:cubicBezTo>
                      <a:pt x="0" y="3"/>
                      <a:pt x="0" y="4"/>
                      <a:pt x="0" y="5"/>
                    </a:cubicBezTo>
                    <a:cubicBezTo>
                      <a:pt x="0" y="6"/>
                      <a:pt x="0" y="6"/>
                      <a:pt x="1" y="7"/>
                    </a:cubicBezTo>
                    <a:cubicBezTo>
                      <a:pt x="1" y="8"/>
                      <a:pt x="1" y="8"/>
                      <a:pt x="1" y="8"/>
                    </a:cubicBezTo>
                    <a:cubicBezTo>
                      <a:pt x="2" y="9"/>
                      <a:pt x="2" y="10"/>
                      <a:pt x="3" y="11"/>
                    </a:cubicBezTo>
                    <a:cubicBezTo>
                      <a:pt x="3" y="11"/>
                      <a:pt x="3" y="11"/>
                      <a:pt x="3" y="11"/>
                    </a:cubicBezTo>
                    <a:cubicBezTo>
                      <a:pt x="5" y="13"/>
                      <a:pt x="7" y="15"/>
                      <a:pt x="10" y="16"/>
                    </a:cubicBezTo>
                    <a:cubicBezTo>
                      <a:pt x="10" y="16"/>
                      <a:pt x="11" y="16"/>
                      <a:pt x="12" y="16"/>
                    </a:cubicBezTo>
                    <a:cubicBezTo>
                      <a:pt x="12" y="16"/>
                      <a:pt x="12" y="16"/>
                      <a:pt x="12" y="16"/>
                    </a:cubicBezTo>
                    <a:cubicBezTo>
                      <a:pt x="13" y="16"/>
                      <a:pt x="14" y="15"/>
                      <a:pt x="14" y="15"/>
                    </a:cubicBezTo>
                    <a:cubicBezTo>
                      <a:pt x="14" y="15"/>
                      <a:pt x="14" y="14"/>
                      <a:pt x="14" y="14"/>
                    </a:cubicBezTo>
                    <a:cubicBezTo>
                      <a:pt x="14" y="14"/>
                      <a:pt x="14" y="14"/>
                      <a:pt x="14" y="14"/>
                    </a:cubicBezTo>
                    <a:cubicBezTo>
                      <a:pt x="14" y="13"/>
                      <a:pt x="13" y="12"/>
                      <a:pt x="12" y="12"/>
                    </a:cubicBezTo>
                    <a:cubicBezTo>
                      <a:pt x="12" y="12"/>
                      <a:pt x="11" y="12"/>
                      <a:pt x="10" y="12"/>
                    </a:cubicBezTo>
                    <a:cubicBezTo>
                      <a:pt x="9" y="11"/>
                      <a:pt x="7" y="10"/>
                      <a:pt x="6" y="8"/>
                    </a:cubicBezTo>
                    <a:cubicBezTo>
                      <a:pt x="6" y="8"/>
                      <a:pt x="5" y="8"/>
                      <a:pt x="5" y="7"/>
                    </a:cubicBezTo>
                    <a:cubicBezTo>
                      <a:pt x="5" y="7"/>
                      <a:pt x="5" y="7"/>
                      <a:pt x="5" y="7"/>
                    </a:cubicBezTo>
                    <a:cubicBezTo>
                      <a:pt x="4" y="6"/>
                      <a:pt x="4" y="5"/>
                      <a:pt x="4" y="5"/>
                    </a:cubicBezTo>
                    <a:cubicBezTo>
                      <a:pt x="4" y="4"/>
                      <a:pt x="4" y="4"/>
                      <a:pt x="4" y="4"/>
                    </a:cubicBezTo>
                    <a:cubicBezTo>
                      <a:pt x="4" y="4"/>
                      <a:pt x="4" y="4"/>
                      <a:pt x="4" y="4"/>
                    </a:cubicBezTo>
                    <a:cubicBezTo>
                      <a:pt x="6" y="4"/>
                      <a:pt x="6" y="3"/>
                      <a:pt x="6" y="2"/>
                    </a:cubicBezTo>
                    <a:cubicBezTo>
                      <a:pt x="6" y="1"/>
                      <a:pt x="5" y="0"/>
                      <a:pt x="4" y="0"/>
                    </a:cubicBezTo>
                    <a:cubicBezTo>
                      <a:pt x="4" y="0"/>
                      <a:pt x="4" y="0"/>
                      <a:pt x="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8" name="Freeform 169"/>
              <p:cNvSpPr/>
              <p:nvPr/>
            </p:nvSpPr>
            <p:spPr bwMode="auto">
              <a:xfrm>
                <a:off x="4841876" y="973138"/>
                <a:ext cx="39688" cy="46038"/>
              </a:xfrm>
              <a:custGeom>
                <a:avLst/>
                <a:gdLst>
                  <a:gd name="T0" fmla="*/ 4 w 14"/>
                  <a:gd name="T1" fmla="*/ 0 h 16"/>
                  <a:gd name="T2" fmla="*/ 3 w 14"/>
                  <a:gd name="T3" fmla="*/ 0 h 16"/>
                  <a:gd name="T4" fmla="*/ 1 w 14"/>
                  <a:gd name="T5" fmla="*/ 2 h 16"/>
                  <a:gd name="T6" fmla="*/ 0 w 14"/>
                  <a:gd name="T7" fmla="*/ 5 h 16"/>
                  <a:gd name="T8" fmla="*/ 1 w 14"/>
                  <a:gd name="T9" fmla="*/ 7 h 16"/>
                  <a:gd name="T10" fmla="*/ 1 w 14"/>
                  <a:gd name="T11" fmla="*/ 8 h 16"/>
                  <a:gd name="T12" fmla="*/ 3 w 14"/>
                  <a:gd name="T13" fmla="*/ 11 h 16"/>
                  <a:gd name="T14" fmla="*/ 3 w 14"/>
                  <a:gd name="T15" fmla="*/ 11 h 16"/>
                  <a:gd name="T16" fmla="*/ 10 w 14"/>
                  <a:gd name="T17" fmla="*/ 16 h 16"/>
                  <a:gd name="T18" fmla="*/ 12 w 14"/>
                  <a:gd name="T19" fmla="*/ 16 h 16"/>
                  <a:gd name="T20" fmla="*/ 12 w 14"/>
                  <a:gd name="T21" fmla="*/ 16 h 16"/>
                  <a:gd name="T22" fmla="*/ 14 w 14"/>
                  <a:gd name="T23" fmla="*/ 15 h 16"/>
                  <a:gd name="T24" fmla="*/ 14 w 14"/>
                  <a:gd name="T25" fmla="*/ 14 h 16"/>
                  <a:gd name="T26" fmla="*/ 14 w 14"/>
                  <a:gd name="T27" fmla="*/ 14 h 16"/>
                  <a:gd name="T28" fmla="*/ 12 w 14"/>
                  <a:gd name="T29" fmla="*/ 12 h 16"/>
                  <a:gd name="T30" fmla="*/ 12 w 14"/>
                  <a:gd name="T31" fmla="*/ 12 h 16"/>
                  <a:gd name="T32" fmla="*/ 10 w 14"/>
                  <a:gd name="T33" fmla="*/ 12 h 16"/>
                  <a:gd name="T34" fmla="*/ 6 w 14"/>
                  <a:gd name="T35" fmla="*/ 9 h 16"/>
                  <a:gd name="T36" fmla="*/ 5 w 14"/>
                  <a:gd name="T37" fmla="*/ 7 h 16"/>
                  <a:gd name="T38" fmla="*/ 5 w 14"/>
                  <a:gd name="T39" fmla="*/ 7 h 16"/>
                  <a:gd name="T40" fmla="*/ 4 w 14"/>
                  <a:gd name="T41" fmla="*/ 5 h 16"/>
                  <a:gd name="T42" fmla="*/ 4 w 14"/>
                  <a:gd name="T43" fmla="*/ 4 h 16"/>
                  <a:gd name="T44" fmla="*/ 5 w 14"/>
                  <a:gd name="T45" fmla="*/ 4 h 16"/>
                  <a:gd name="T46" fmla="*/ 6 w 14"/>
                  <a:gd name="T47" fmla="*/ 2 h 16"/>
                  <a:gd name="T48" fmla="*/ 4 w 14"/>
                  <a:gd name="T49" fmla="*/ 0 h 16"/>
                  <a:gd name="T50" fmla="*/ 4 w 14"/>
                  <a:gd name="T51"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4" h="16">
                    <a:moveTo>
                      <a:pt x="4" y="0"/>
                    </a:moveTo>
                    <a:cubicBezTo>
                      <a:pt x="4" y="0"/>
                      <a:pt x="4" y="0"/>
                      <a:pt x="3" y="0"/>
                    </a:cubicBezTo>
                    <a:cubicBezTo>
                      <a:pt x="2" y="1"/>
                      <a:pt x="1" y="1"/>
                      <a:pt x="1" y="2"/>
                    </a:cubicBezTo>
                    <a:cubicBezTo>
                      <a:pt x="0" y="3"/>
                      <a:pt x="0" y="4"/>
                      <a:pt x="0" y="5"/>
                    </a:cubicBezTo>
                    <a:cubicBezTo>
                      <a:pt x="0" y="6"/>
                      <a:pt x="0" y="6"/>
                      <a:pt x="1" y="7"/>
                    </a:cubicBezTo>
                    <a:cubicBezTo>
                      <a:pt x="1" y="8"/>
                      <a:pt x="1" y="8"/>
                      <a:pt x="1" y="8"/>
                    </a:cubicBezTo>
                    <a:cubicBezTo>
                      <a:pt x="2" y="9"/>
                      <a:pt x="2" y="10"/>
                      <a:pt x="3" y="11"/>
                    </a:cubicBezTo>
                    <a:cubicBezTo>
                      <a:pt x="3" y="11"/>
                      <a:pt x="3" y="11"/>
                      <a:pt x="3" y="11"/>
                    </a:cubicBezTo>
                    <a:cubicBezTo>
                      <a:pt x="5" y="13"/>
                      <a:pt x="7" y="15"/>
                      <a:pt x="10" y="16"/>
                    </a:cubicBezTo>
                    <a:cubicBezTo>
                      <a:pt x="10" y="16"/>
                      <a:pt x="11" y="16"/>
                      <a:pt x="12" y="16"/>
                    </a:cubicBezTo>
                    <a:cubicBezTo>
                      <a:pt x="12" y="16"/>
                      <a:pt x="12" y="16"/>
                      <a:pt x="12" y="16"/>
                    </a:cubicBezTo>
                    <a:cubicBezTo>
                      <a:pt x="13" y="16"/>
                      <a:pt x="14" y="16"/>
                      <a:pt x="14" y="15"/>
                    </a:cubicBezTo>
                    <a:cubicBezTo>
                      <a:pt x="14" y="15"/>
                      <a:pt x="14" y="14"/>
                      <a:pt x="14" y="14"/>
                    </a:cubicBezTo>
                    <a:cubicBezTo>
                      <a:pt x="14" y="14"/>
                      <a:pt x="14" y="14"/>
                      <a:pt x="14" y="14"/>
                    </a:cubicBezTo>
                    <a:cubicBezTo>
                      <a:pt x="14" y="13"/>
                      <a:pt x="13" y="12"/>
                      <a:pt x="12" y="12"/>
                    </a:cubicBezTo>
                    <a:cubicBezTo>
                      <a:pt x="12" y="12"/>
                      <a:pt x="12" y="12"/>
                      <a:pt x="12" y="12"/>
                    </a:cubicBezTo>
                    <a:cubicBezTo>
                      <a:pt x="12" y="12"/>
                      <a:pt x="11" y="12"/>
                      <a:pt x="10" y="12"/>
                    </a:cubicBezTo>
                    <a:cubicBezTo>
                      <a:pt x="9" y="11"/>
                      <a:pt x="7" y="10"/>
                      <a:pt x="6" y="9"/>
                    </a:cubicBezTo>
                    <a:cubicBezTo>
                      <a:pt x="6" y="8"/>
                      <a:pt x="5" y="8"/>
                      <a:pt x="5" y="7"/>
                    </a:cubicBezTo>
                    <a:cubicBezTo>
                      <a:pt x="5" y="7"/>
                      <a:pt x="5" y="7"/>
                      <a:pt x="5" y="7"/>
                    </a:cubicBezTo>
                    <a:cubicBezTo>
                      <a:pt x="4" y="6"/>
                      <a:pt x="4" y="5"/>
                      <a:pt x="4" y="5"/>
                    </a:cubicBezTo>
                    <a:cubicBezTo>
                      <a:pt x="4" y="4"/>
                      <a:pt x="4" y="4"/>
                      <a:pt x="4" y="4"/>
                    </a:cubicBezTo>
                    <a:cubicBezTo>
                      <a:pt x="5" y="4"/>
                      <a:pt x="5" y="4"/>
                      <a:pt x="5" y="4"/>
                    </a:cubicBezTo>
                    <a:cubicBezTo>
                      <a:pt x="6" y="4"/>
                      <a:pt x="6" y="3"/>
                      <a:pt x="6" y="2"/>
                    </a:cubicBezTo>
                    <a:cubicBezTo>
                      <a:pt x="6" y="1"/>
                      <a:pt x="5" y="1"/>
                      <a:pt x="4" y="0"/>
                    </a:cubicBezTo>
                    <a:cubicBezTo>
                      <a:pt x="4" y="0"/>
                      <a:pt x="4" y="0"/>
                      <a:pt x="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9" name="Freeform 170"/>
              <p:cNvSpPr/>
              <p:nvPr/>
            </p:nvSpPr>
            <p:spPr bwMode="auto">
              <a:xfrm>
                <a:off x="4827588" y="1001713"/>
                <a:ext cx="39688" cy="41275"/>
              </a:xfrm>
              <a:custGeom>
                <a:avLst/>
                <a:gdLst>
                  <a:gd name="T0" fmla="*/ 4 w 14"/>
                  <a:gd name="T1" fmla="*/ 0 h 15"/>
                  <a:gd name="T2" fmla="*/ 3 w 14"/>
                  <a:gd name="T3" fmla="*/ 0 h 15"/>
                  <a:gd name="T4" fmla="*/ 1 w 14"/>
                  <a:gd name="T5" fmla="*/ 1 h 15"/>
                  <a:gd name="T6" fmla="*/ 0 w 14"/>
                  <a:gd name="T7" fmla="*/ 4 h 15"/>
                  <a:gd name="T8" fmla="*/ 1 w 14"/>
                  <a:gd name="T9" fmla="*/ 6 h 15"/>
                  <a:gd name="T10" fmla="*/ 1 w 14"/>
                  <a:gd name="T11" fmla="*/ 8 h 15"/>
                  <a:gd name="T12" fmla="*/ 3 w 14"/>
                  <a:gd name="T13" fmla="*/ 10 h 15"/>
                  <a:gd name="T14" fmla="*/ 3 w 14"/>
                  <a:gd name="T15" fmla="*/ 10 h 15"/>
                  <a:gd name="T16" fmla="*/ 3 w 14"/>
                  <a:gd name="T17" fmla="*/ 10 h 15"/>
                  <a:gd name="T18" fmla="*/ 10 w 14"/>
                  <a:gd name="T19" fmla="*/ 15 h 15"/>
                  <a:gd name="T20" fmla="*/ 12 w 14"/>
                  <a:gd name="T21" fmla="*/ 15 h 15"/>
                  <a:gd name="T22" fmla="*/ 12 w 14"/>
                  <a:gd name="T23" fmla="*/ 15 h 15"/>
                  <a:gd name="T24" fmla="*/ 14 w 14"/>
                  <a:gd name="T25" fmla="*/ 14 h 15"/>
                  <a:gd name="T26" fmla="*/ 14 w 14"/>
                  <a:gd name="T27" fmla="*/ 13 h 15"/>
                  <a:gd name="T28" fmla="*/ 14 w 14"/>
                  <a:gd name="T29" fmla="*/ 13 h 15"/>
                  <a:gd name="T30" fmla="*/ 12 w 14"/>
                  <a:gd name="T31" fmla="*/ 11 h 15"/>
                  <a:gd name="T32" fmla="*/ 12 w 14"/>
                  <a:gd name="T33" fmla="*/ 11 h 15"/>
                  <a:gd name="T34" fmla="*/ 10 w 14"/>
                  <a:gd name="T35" fmla="*/ 11 h 15"/>
                  <a:gd name="T36" fmla="*/ 6 w 14"/>
                  <a:gd name="T37" fmla="*/ 8 h 15"/>
                  <a:gd name="T38" fmla="*/ 6 w 14"/>
                  <a:gd name="T39" fmla="*/ 8 h 15"/>
                  <a:gd name="T40" fmla="*/ 5 w 14"/>
                  <a:gd name="T41" fmla="*/ 7 h 15"/>
                  <a:gd name="T42" fmla="*/ 5 w 14"/>
                  <a:gd name="T43" fmla="*/ 6 h 15"/>
                  <a:gd name="T44" fmla="*/ 4 w 14"/>
                  <a:gd name="T45" fmla="*/ 4 h 15"/>
                  <a:gd name="T46" fmla="*/ 4 w 14"/>
                  <a:gd name="T47" fmla="*/ 4 h 15"/>
                  <a:gd name="T48" fmla="*/ 5 w 14"/>
                  <a:gd name="T49" fmla="*/ 3 h 15"/>
                  <a:gd name="T50" fmla="*/ 6 w 14"/>
                  <a:gd name="T51" fmla="*/ 1 h 15"/>
                  <a:gd name="T52" fmla="*/ 4 w 14"/>
                  <a:gd name="T53" fmla="*/ 0 h 15"/>
                  <a:gd name="T54" fmla="*/ 4 w 14"/>
                  <a:gd name="T55"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4" h="15">
                    <a:moveTo>
                      <a:pt x="4" y="0"/>
                    </a:moveTo>
                    <a:cubicBezTo>
                      <a:pt x="4" y="0"/>
                      <a:pt x="4" y="0"/>
                      <a:pt x="3" y="0"/>
                    </a:cubicBezTo>
                    <a:cubicBezTo>
                      <a:pt x="2" y="0"/>
                      <a:pt x="1" y="0"/>
                      <a:pt x="1" y="1"/>
                    </a:cubicBezTo>
                    <a:cubicBezTo>
                      <a:pt x="0" y="2"/>
                      <a:pt x="0" y="3"/>
                      <a:pt x="0" y="4"/>
                    </a:cubicBezTo>
                    <a:cubicBezTo>
                      <a:pt x="0" y="5"/>
                      <a:pt x="0" y="6"/>
                      <a:pt x="1" y="6"/>
                    </a:cubicBezTo>
                    <a:cubicBezTo>
                      <a:pt x="1" y="7"/>
                      <a:pt x="1" y="7"/>
                      <a:pt x="1" y="8"/>
                    </a:cubicBezTo>
                    <a:cubicBezTo>
                      <a:pt x="2" y="9"/>
                      <a:pt x="2" y="9"/>
                      <a:pt x="3" y="10"/>
                    </a:cubicBezTo>
                    <a:cubicBezTo>
                      <a:pt x="3" y="10"/>
                      <a:pt x="3" y="10"/>
                      <a:pt x="3" y="10"/>
                    </a:cubicBezTo>
                    <a:cubicBezTo>
                      <a:pt x="3" y="10"/>
                      <a:pt x="3" y="10"/>
                      <a:pt x="3" y="10"/>
                    </a:cubicBezTo>
                    <a:cubicBezTo>
                      <a:pt x="5" y="13"/>
                      <a:pt x="7" y="14"/>
                      <a:pt x="10" y="15"/>
                    </a:cubicBezTo>
                    <a:cubicBezTo>
                      <a:pt x="10" y="15"/>
                      <a:pt x="11" y="15"/>
                      <a:pt x="12" y="15"/>
                    </a:cubicBezTo>
                    <a:cubicBezTo>
                      <a:pt x="12" y="15"/>
                      <a:pt x="12" y="15"/>
                      <a:pt x="12" y="15"/>
                    </a:cubicBezTo>
                    <a:cubicBezTo>
                      <a:pt x="13" y="15"/>
                      <a:pt x="14" y="15"/>
                      <a:pt x="14" y="14"/>
                    </a:cubicBezTo>
                    <a:cubicBezTo>
                      <a:pt x="14" y="14"/>
                      <a:pt x="14" y="14"/>
                      <a:pt x="14" y="13"/>
                    </a:cubicBezTo>
                    <a:cubicBezTo>
                      <a:pt x="14" y="13"/>
                      <a:pt x="14" y="13"/>
                      <a:pt x="14" y="13"/>
                    </a:cubicBezTo>
                    <a:cubicBezTo>
                      <a:pt x="14" y="12"/>
                      <a:pt x="13" y="11"/>
                      <a:pt x="12" y="11"/>
                    </a:cubicBezTo>
                    <a:cubicBezTo>
                      <a:pt x="12" y="11"/>
                      <a:pt x="12" y="11"/>
                      <a:pt x="12" y="11"/>
                    </a:cubicBezTo>
                    <a:cubicBezTo>
                      <a:pt x="12" y="11"/>
                      <a:pt x="11" y="11"/>
                      <a:pt x="10" y="11"/>
                    </a:cubicBezTo>
                    <a:cubicBezTo>
                      <a:pt x="9" y="10"/>
                      <a:pt x="7" y="9"/>
                      <a:pt x="6" y="8"/>
                    </a:cubicBezTo>
                    <a:cubicBezTo>
                      <a:pt x="6" y="8"/>
                      <a:pt x="6" y="8"/>
                      <a:pt x="6" y="8"/>
                    </a:cubicBezTo>
                    <a:cubicBezTo>
                      <a:pt x="6" y="7"/>
                      <a:pt x="5" y="7"/>
                      <a:pt x="5" y="7"/>
                    </a:cubicBezTo>
                    <a:cubicBezTo>
                      <a:pt x="5" y="6"/>
                      <a:pt x="5" y="6"/>
                      <a:pt x="5" y="6"/>
                    </a:cubicBezTo>
                    <a:cubicBezTo>
                      <a:pt x="4" y="5"/>
                      <a:pt x="4" y="4"/>
                      <a:pt x="4" y="4"/>
                    </a:cubicBezTo>
                    <a:cubicBezTo>
                      <a:pt x="4" y="4"/>
                      <a:pt x="4" y="4"/>
                      <a:pt x="4" y="4"/>
                    </a:cubicBezTo>
                    <a:cubicBezTo>
                      <a:pt x="5" y="3"/>
                      <a:pt x="5" y="3"/>
                      <a:pt x="5" y="3"/>
                    </a:cubicBezTo>
                    <a:cubicBezTo>
                      <a:pt x="6" y="3"/>
                      <a:pt x="6" y="2"/>
                      <a:pt x="6" y="1"/>
                    </a:cubicBezTo>
                    <a:cubicBezTo>
                      <a:pt x="6" y="0"/>
                      <a:pt x="5" y="0"/>
                      <a:pt x="4" y="0"/>
                    </a:cubicBezTo>
                    <a:cubicBezTo>
                      <a:pt x="4" y="0"/>
                      <a:pt x="4" y="0"/>
                      <a:pt x="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0" name="Freeform 171"/>
              <p:cNvSpPr/>
              <p:nvPr/>
            </p:nvSpPr>
            <p:spPr bwMode="auto">
              <a:xfrm>
                <a:off x="4814888" y="1027113"/>
                <a:ext cx="38100" cy="41275"/>
              </a:xfrm>
              <a:custGeom>
                <a:avLst/>
                <a:gdLst>
                  <a:gd name="T0" fmla="*/ 4 w 14"/>
                  <a:gd name="T1" fmla="*/ 0 h 15"/>
                  <a:gd name="T2" fmla="*/ 3 w 14"/>
                  <a:gd name="T3" fmla="*/ 0 h 15"/>
                  <a:gd name="T4" fmla="*/ 1 w 14"/>
                  <a:gd name="T5" fmla="*/ 1 h 15"/>
                  <a:gd name="T6" fmla="*/ 0 w 14"/>
                  <a:gd name="T7" fmla="*/ 4 h 15"/>
                  <a:gd name="T8" fmla="*/ 1 w 14"/>
                  <a:gd name="T9" fmla="*/ 6 h 15"/>
                  <a:gd name="T10" fmla="*/ 1 w 14"/>
                  <a:gd name="T11" fmla="*/ 8 h 15"/>
                  <a:gd name="T12" fmla="*/ 3 w 14"/>
                  <a:gd name="T13" fmla="*/ 10 h 15"/>
                  <a:gd name="T14" fmla="*/ 3 w 14"/>
                  <a:gd name="T15" fmla="*/ 11 h 15"/>
                  <a:gd name="T16" fmla="*/ 10 w 14"/>
                  <a:gd name="T17" fmla="*/ 15 h 15"/>
                  <a:gd name="T18" fmla="*/ 12 w 14"/>
                  <a:gd name="T19" fmla="*/ 15 h 15"/>
                  <a:gd name="T20" fmla="*/ 12 w 14"/>
                  <a:gd name="T21" fmla="*/ 15 h 15"/>
                  <a:gd name="T22" fmla="*/ 14 w 14"/>
                  <a:gd name="T23" fmla="*/ 14 h 15"/>
                  <a:gd name="T24" fmla="*/ 14 w 14"/>
                  <a:gd name="T25" fmla="*/ 13 h 15"/>
                  <a:gd name="T26" fmla="*/ 14 w 14"/>
                  <a:gd name="T27" fmla="*/ 13 h 15"/>
                  <a:gd name="T28" fmla="*/ 12 w 14"/>
                  <a:gd name="T29" fmla="*/ 11 h 15"/>
                  <a:gd name="T30" fmla="*/ 10 w 14"/>
                  <a:gd name="T31" fmla="*/ 11 h 15"/>
                  <a:gd name="T32" fmla="*/ 6 w 14"/>
                  <a:gd name="T33" fmla="*/ 8 h 15"/>
                  <a:gd name="T34" fmla="*/ 5 w 14"/>
                  <a:gd name="T35" fmla="*/ 7 h 15"/>
                  <a:gd name="T36" fmla="*/ 5 w 14"/>
                  <a:gd name="T37" fmla="*/ 6 h 15"/>
                  <a:gd name="T38" fmla="*/ 4 w 14"/>
                  <a:gd name="T39" fmla="*/ 4 h 15"/>
                  <a:gd name="T40" fmla="*/ 4 w 14"/>
                  <a:gd name="T41" fmla="*/ 4 h 15"/>
                  <a:gd name="T42" fmla="*/ 5 w 14"/>
                  <a:gd name="T43" fmla="*/ 4 h 15"/>
                  <a:gd name="T44" fmla="*/ 6 w 14"/>
                  <a:gd name="T45" fmla="*/ 1 h 15"/>
                  <a:gd name="T46" fmla="*/ 4 w 14"/>
                  <a:gd name="T47" fmla="*/ 0 h 15"/>
                  <a:gd name="T48" fmla="*/ 4 w 14"/>
                  <a:gd name="T4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 h="15">
                    <a:moveTo>
                      <a:pt x="4" y="0"/>
                    </a:moveTo>
                    <a:cubicBezTo>
                      <a:pt x="4" y="0"/>
                      <a:pt x="4" y="0"/>
                      <a:pt x="3" y="0"/>
                    </a:cubicBezTo>
                    <a:cubicBezTo>
                      <a:pt x="2" y="0"/>
                      <a:pt x="1" y="1"/>
                      <a:pt x="1" y="1"/>
                    </a:cubicBezTo>
                    <a:cubicBezTo>
                      <a:pt x="0" y="2"/>
                      <a:pt x="0" y="3"/>
                      <a:pt x="0" y="4"/>
                    </a:cubicBezTo>
                    <a:cubicBezTo>
                      <a:pt x="0" y="5"/>
                      <a:pt x="0" y="6"/>
                      <a:pt x="1" y="6"/>
                    </a:cubicBezTo>
                    <a:cubicBezTo>
                      <a:pt x="1" y="7"/>
                      <a:pt x="1" y="7"/>
                      <a:pt x="1" y="8"/>
                    </a:cubicBezTo>
                    <a:cubicBezTo>
                      <a:pt x="2" y="9"/>
                      <a:pt x="2" y="10"/>
                      <a:pt x="3" y="10"/>
                    </a:cubicBezTo>
                    <a:cubicBezTo>
                      <a:pt x="3" y="10"/>
                      <a:pt x="3" y="10"/>
                      <a:pt x="3" y="11"/>
                    </a:cubicBezTo>
                    <a:cubicBezTo>
                      <a:pt x="5" y="13"/>
                      <a:pt x="7" y="14"/>
                      <a:pt x="10" y="15"/>
                    </a:cubicBezTo>
                    <a:cubicBezTo>
                      <a:pt x="10" y="15"/>
                      <a:pt x="11" y="15"/>
                      <a:pt x="12" y="15"/>
                    </a:cubicBezTo>
                    <a:cubicBezTo>
                      <a:pt x="12" y="15"/>
                      <a:pt x="12" y="15"/>
                      <a:pt x="12" y="15"/>
                    </a:cubicBezTo>
                    <a:cubicBezTo>
                      <a:pt x="13" y="15"/>
                      <a:pt x="14" y="15"/>
                      <a:pt x="14" y="14"/>
                    </a:cubicBezTo>
                    <a:cubicBezTo>
                      <a:pt x="14" y="14"/>
                      <a:pt x="14" y="14"/>
                      <a:pt x="14" y="13"/>
                    </a:cubicBezTo>
                    <a:cubicBezTo>
                      <a:pt x="14" y="13"/>
                      <a:pt x="14" y="13"/>
                      <a:pt x="14" y="13"/>
                    </a:cubicBezTo>
                    <a:cubicBezTo>
                      <a:pt x="14" y="12"/>
                      <a:pt x="13" y="11"/>
                      <a:pt x="12" y="11"/>
                    </a:cubicBezTo>
                    <a:cubicBezTo>
                      <a:pt x="12" y="11"/>
                      <a:pt x="11" y="11"/>
                      <a:pt x="10" y="11"/>
                    </a:cubicBezTo>
                    <a:cubicBezTo>
                      <a:pt x="9" y="10"/>
                      <a:pt x="7" y="9"/>
                      <a:pt x="6" y="8"/>
                    </a:cubicBezTo>
                    <a:cubicBezTo>
                      <a:pt x="6" y="8"/>
                      <a:pt x="5" y="7"/>
                      <a:pt x="5" y="7"/>
                    </a:cubicBezTo>
                    <a:cubicBezTo>
                      <a:pt x="5" y="6"/>
                      <a:pt x="5" y="6"/>
                      <a:pt x="5" y="6"/>
                    </a:cubicBezTo>
                    <a:cubicBezTo>
                      <a:pt x="4" y="5"/>
                      <a:pt x="4" y="4"/>
                      <a:pt x="4" y="4"/>
                    </a:cubicBezTo>
                    <a:cubicBezTo>
                      <a:pt x="4" y="4"/>
                      <a:pt x="4" y="4"/>
                      <a:pt x="4" y="4"/>
                    </a:cubicBezTo>
                    <a:cubicBezTo>
                      <a:pt x="5" y="4"/>
                      <a:pt x="5" y="4"/>
                      <a:pt x="5" y="4"/>
                    </a:cubicBezTo>
                    <a:cubicBezTo>
                      <a:pt x="6" y="3"/>
                      <a:pt x="6" y="2"/>
                      <a:pt x="6" y="1"/>
                    </a:cubicBezTo>
                    <a:cubicBezTo>
                      <a:pt x="6" y="0"/>
                      <a:pt x="5" y="0"/>
                      <a:pt x="4" y="0"/>
                    </a:cubicBezTo>
                    <a:cubicBezTo>
                      <a:pt x="4" y="0"/>
                      <a:pt x="4" y="0"/>
                      <a:pt x="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1" name="Freeform 172"/>
              <p:cNvSpPr/>
              <p:nvPr/>
            </p:nvSpPr>
            <p:spPr bwMode="auto">
              <a:xfrm>
                <a:off x="4800601" y="1052513"/>
                <a:ext cx="39688" cy="41275"/>
              </a:xfrm>
              <a:custGeom>
                <a:avLst/>
                <a:gdLst>
                  <a:gd name="T0" fmla="*/ 4 w 14"/>
                  <a:gd name="T1" fmla="*/ 0 h 15"/>
                  <a:gd name="T2" fmla="*/ 3 w 14"/>
                  <a:gd name="T3" fmla="*/ 0 h 15"/>
                  <a:gd name="T4" fmla="*/ 1 w 14"/>
                  <a:gd name="T5" fmla="*/ 2 h 15"/>
                  <a:gd name="T6" fmla="*/ 0 w 14"/>
                  <a:gd name="T7" fmla="*/ 4 h 15"/>
                  <a:gd name="T8" fmla="*/ 1 w 14"/>
                  <a:gd name="T9" fmla="*/ 7 h 15"/>
                  <a:gd name="T10" fmla="*/ 1 w 14"/>
                  <a:gd name="T11" fmla="*/ 8 h 15"/>
                  <a:gd name="T12" fmla="*/ 3 w 14"/>
                  <a:gd name="T13" fmla="*/ 10 h 15"/>
                  <a:gd name="T14" fmla="*/ 3 w 14"/>
                  <a:gd name="T15" fmla="*/ 11 h 15"/>
                  <a:gd name="T16" fmla="*/ 10 w 14"/>
                  <a:gd name="T17" fmla="*/ 15 h 15"/>
                  <a:gd name="T18" fmla="*/ 12 w 14"/>
                  <a:gd name="T19" fmla="*/ 15 h 15"/>
                  <a:gd name="T20" fmla="*/ 12 w 14"/>
                  <a:gd name="T21" fmla="*/ 15 h 15"/>
                  <a:gd name="T22" fmla="*/ 14 w 14"/>
                  <a:gd name="T23" fmla="*/ 14 h 15"/>
                  <a:gd name="T24" fmla="*/ 14 w 14"/>
                  <a:gd name="T25" fmla="*/ 14 h 15"/>
                  <a:gd name="T26" fmla="*/ 14 w 14"/>
                  <a:gd name="T27" fmla="*/ 13 h 15"/>
                  <a:gd name="T28" fmla="*/ 12 w 14"/>
                  <a:gd name="T29" fmla="*/ 11 h 15"/>
                  <a:gd name="T30" fmla="*/ 10 w 14"/>
                  <a:gd name="T31" fmla="*/ 11 h 15"/>
                  <a:gd name="T32" fmla="*/ 6 w 14"/>
                  <a:gd name="T33" fmla="*/ 8 h 15"/>
                  <a:gd name="T34" fmla="*/ 5 w 14"/>
                  <a:gd name="T35" fmla="*/ 7 h 15"/>
                  <a:gd name="T36" fmla="*/ 5 w 14"/>
                  <a:gd name="T37" fmla="*/ 6 h 15"/>
                  <a:gd name="T38" fmla="*/ 4 w 14"/>
                  <a:gd name="T39" fmla="*/ 4 h 15"/>
                  <a:gd name="T40" fmla="*/ 4 w 14"/>
                  <a:gd name="T41" fmla="*/ 4 h 15"/>
                  <a:gd name="T42" fmla="*/ 5 w 14"/>
                  <a:gd name="T43" fmla="*/ 4 h 15"/>
                  <a:gd name="T44" fmla="*/ 6 w 14"/>
                  <a:gd name="T45" fmla="*/ 1 h 15"/>
                  <a:gd name="T46" fmla="*/ 4 w 14"/>
                  <a:gd name="T47" fmla="*/ 0 h 15"/>
                  <a:gd name="T48" fmla="*/ 4 w 14"/>
                  <a:gd name="T4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 h="15">
                    <a:moveTo>
                      <a:pt x="4" y="0"/>
                    </a:moveTo>
                    <a:cubicBezTo>
                      <a:pt x="4" y="0"/>
                      <a:pt x="4" y="0"/>
                      <a:pt x="3" y="0"/>
                    </a:cubicBezTo>
                    <a:cubicBezTo>
                      <a:pt x="2" y="0"/>
                      <a:pt x="1" y="1"/>
                      <a:pt x="1" y="2"/>
                    </a:cubicBezTo>
                    <a:cubicBezTo>
                      <a:pt x="0" y="2"/>
                      <a:pt x="0" y="3"/>
                      <a:pt x="0" y="4"/>
                    </a:cubicBezTo>
                    <a:cubicBezTo>
                      <a:pt x="0" y="5"/>
                      <a:pt x="0" y="6"/>
                      <a:pt x="1" y="7"/>
                    </a:cubicBezTo>
                    <a:cubicBezTo>
                      <a:pt x="1" y="7"/>
                      <a:pt x="1" y="7"/>
                      <a:pt x="1" y="8"/>
                    </a:cubicBezTo>
                    <a:cubicBezTo>
                      <a:pt x="2" y="9"/>
                      <a:pt x="2" y="10"/>
                      <a:pt x="3" y="10"/>
                    </a:cubicBezTo>
                    <a:cubicBezTo>
                      <a:pt x="3" y="11"/>
                      <a:pt x="3" y="11"/>
                      <a:pt x="3" y="11"/>
                    </a:cubicBezTo>
                    <a:cubicBezTo>
                      <a:pt x="5" y="13"/>
                      <a:pt x="7" y="14"/>
                      <a:pt x="10" y="15"/>
                    </a:cubicBezTo>
                    <a:cubicBezTo>
                      <a:pt x="10" y="15"/>
                      <a:pt x="11" y="15"/>
                      <a:pt x="12" y="15"/>
                    </a:cubicBezTo>
                    <a:cubicBezTo>
                      <a:pt x="12" y="15"/>
                      <a:pt x="12" y="15"/>
                      <a:pt x="12" y="15"/>
                    </a:cubicBezTo>
                    <a:cubicBezTo>
                      <a:pt x="13" y="15"/>
                      <a:pt x="14" y="15"/>
                      <a:pt x="14" y="14"/>
                    </a:cubicBezTo>
                    <a:cubicBezTo>
                      <a:pt x="14" y="14"/>
                      <a:pt x="14" y="14"/>
                      <a:pt x="14" y="14"/>
                    </a:cubicBezTo>
                    <a:cubicBezTo>
                      <a:pt x="14" y="13"/>
                      <a:pt x="14" y="13"/>
                      <a:pt x="14" y="13"/>
                    </a:cubicBezTo>
                    <a:cubicBezTo>
                      <a:pt x="14" y="12"/>
                      <a:pt x="13" y="12"/>
                      <a:pt x="12" y="11"/>
                    </a:cubicBezTo>
                    <a:cubicBezTo>
                      <a:pt x="12" y="11"/>
                      <a:pt x="11" y="11"/>
                      <a:pt x="10" y="11"/>
                    </a:cubicBezTo>
                    <a:cubicBezTo>
                      <a:pt x="9" y="10"/>
                      <a:pt x="7" y="9"/>
                      <a:pt x="6" y="8"/>
                    </a:cubicBezTo>
                    <a:cubicBezTo>
                      <a:pt x="6" y="8"/>
                      <a:pt x="5" y="7"/>
                      <a:pt x="5" y="7"/>
                    </a:cubicBezTo>
                    <a:cubicBezTo>
                      <a:pt x="5" y="7"/>
                      <a:pt x="5" y="6"/>
                      <a:pt x="5" y="6"/>
                    </a:cubicBezTo>
                    <a:cubicBezTo>
                      <a:pt x="4" y="5"/>
                      <a:pt x="4" y="4"/>
                      <a:pt x="4" y="4"/>
                    </a:cubicBezTo>
                    <a:cubicBezTo>
                      <a:pt x="4" y="4"/>
                      <a:pt x="4" y="4"/>
                      <a:pt x="4" y="4"/>
                    </a:cubicBezTo>
                    <a:cubicBezTo>
                      <a:pt x="5" y="4"/>
                      <a:pt x="5" y="4"/>
                      <a:pt x="5" y="4"/>
                    </a:cubicBezTo>
                    <a:cubicBezTo>
                      <a:pt x="6" y="3"/>
                      <a:pt x="6" y="2"/>
                      <a:pt x="6" y="1"/>
                    </a:cubicBezTo>
                    <a:cubicBezTo>
                      <a:pt x="6" y="0"/>
                      <a:pt x="5" y="0"/>
                      <a:pt x="4" y="0"/>
                    </a:cubicBezTo>
                    <a:cubicBezTo>
                      <a:pt x="4" y="0"/>
                      <a:pt x="4" y="0"/>
                      <a:pt x="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2" name="Freeform 173"/>
              <p:cNvSpPr/>
              <p:nvPr/>
            </p:nvSpPr>
            <p:spPr bwMode="auto">
              <a:xfrm>
                <a:off x="4786313" y="1077913"/>
                <a:ext cx="39688" cy="44450"/>
              </a:xfrm>
              <a:custGeom>
                <a:avLst/>
                <a:gdLst>
                  <a:gd name="T0" fmla="*/ 4 w 14"/>
                  <a:gd name="T1" fmla="*/ 0 h 16"/>
                  <a:gd name="T2" fmla="*/ 3 w 14"/>
                  <a:gd name="T3" fmla="*/ 0 h 16"/>
                  <a:gd name="T4" fmla="*/ 1 w 14"/>
                  <a:gd name="T5" fmla="*/ 2 h 16"/>
                  <a:gd name="T6" fmla="*/ 0 w 14"/>
                  <a:gd name="T7" fmla="*/ 4 h 16"/>
                  <a:gd name="T8" fmla="*/ 1 w 14"/>
                  <a:gd name="T9" fmla="*/ 7 h 16"/>
                  <a:gd name="T10" fmla="*/ 1 w 14"/>
                  <a:gd name="T11" fmla="*/ 8 h 16"/>
                  <a:gd name="T12" fmla="*/ 3 w 14"/>
                  <a:gd name="T13" fmla="*/ 11 h 16"/>
                  <a:gd name="T14" fmla="*/ 3 w 14"/>
                  <a:gd name="T15" fmla="*/ 11 h 16"/>
                  <a:gd name="T16" fmla="*/ 10 w 14"/>
                  <a:gd name="T17" fmla="*/ 15 h 16"/>
                  <a:gd name="T18" fmla="*/ 12 w 14"/>
                  <a:gd name="T19" fmla="*/ 16 h 16"/>
                  <a:gd name="T20" fmla="*/ 12 w 14"/>
                  <a:gd name="T21" fmla="*/ 16 h 16"/>
                  <a:gd name="T22" fmla="*/ 14 w 14"/>
                  <a:gd name="T23" fmla="*/ 14 h 16"/>
                  <a:gd name="T24" fmla="*/ 14 w 14"/>
                  <a:gd name="T25" fmla="*/ 14 h 16"/>
                  <a:gd name="T26" fmla="*/ 14 w 14"/>
                  <a:gd name="T27" fmla="*/ 13 h 16"/>
                  <a:gd name="T28" fmla="*/ 12 w 14"/>
                  <a:gd name="T29" fmla="*/ 12 h 16"/>
                  <a:gd name="T30" fmla="*/ 12 w 14"/>
                  <a:gd name="T31" fmla="*/ 12 h 16"/>
                  <a:gd name="T32" fmla="*/ 10 w 14"/>
                  <a:gd name="T33" fmla="*/ 11 h 16"/>
                  <a:gd name="T34" fmla="*/ 6 w 14"/>
                  <a:gd name="T35" fmla="*/ 8 h 16"/>
                  <a:gd name="T36" fmla="*/ 5 w 14"/>
                  <a:gd name="T37" fmla="*/ 7 h 16"/>
                  <a:gd name="T38" fmla="*/ 5 w 14"/>
                  <a:gd name="T39" fmla="*/ 6 h 16"/>
                  <a:gd name="T40" fmla="*/ 4 w 14"/>
                  <a:gd name="T41" fmla="*/ 4 h 16"/>
                  <a:gd name="T42" fmla="*/ 4 w 14"/>
                  <a:gd name="T43" fmla="*/ 4 h 16"/>
                  <a:gd name="T44" fmla="*/ 5 w 14"/>
                  <a:gd name="T45" fmla="*/ 4 h 16"/>
                  <a:gd name="T46" fmla="*/ 6 w 14"/>
                  <a:gd name="T47" fmla="*/ 1 h 16"/>
                  <a:gd name="T48" fmla="*/ 4 w 14"/>
                  <a:gd name="T49" fmla="*/ 0 h 16"/>
                  <a:gd name="T50" fmla="*/ 4 w 14"/>
                  <a:gd name="T51"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4" h="16">
                    <a:moveTo>
                      <a:pt x="4" y="0"/>
                    </a:moveTo>
                    <a:cubicBezTo>
                      <a:pt x="4" y="0"/>
                      <a:pt x="4" y="0"/>
                      <a:pt x="3" y="0"/>
                    </a:cubicBezTo>
                    <a:cubicBezTo>
                      <a:pt x="2" y="0"/>
                      <a:pt x="2" y="1"/>
                      <a:pt x="1" y="2"/>
                    </a:cubicBezTo>
                    <a:cubicBezTo>
                      <a:pt x="0" y="2"/>
                      <a:pt x="0" y="3"/>
                      <a:pt x="0" y="4"/>
                    </a:cubicBezTo>
                    <a:cubicBezTo>
                      <a:pt x="0" y="5"/>
                      <a:pt x="0" y="6"/>
                      <a:pt x="1" y="7"/>
                    </a:cubicBezTo>
                    <a:cubicBezTo>
                      <a:pt x="1" y="7"/>
                      <a:pt x="1" y="8"/>
                      <a:pt x="1" y="8"/>
                    </a:cubicBezTo>
                    <a:cubicBezTo>
                      <a:pt x="2" y="9"/>
                      <a:pt x="2" y="10"/>
                      <a:pt x="3" y="11"/>
                    </a:cubicBezTo>
                    <a:cubicBezTo>
                      <a:pt x="3" y="11"/>
                      <a:pt x="3" y="11"/>
                      <a:pt x="3" y="11"/>
                    </a:cubicBezTo>
                    <a:cubicBezTo>
                      <a:pt x="5" y="13"/>
                      <a:pt x="7" y="14"/>
                      <a:pt x="10" y="15"/>
                    </a:cubicBezTo>
                    <a:cubicBezTo>
                      <a:pt x="10" y="15"/>
                      <a:pt x="11" y="15"/>
                      <a:pt x="12" y="16"/>
                    </a:cubicBezTo>
                    <a:cubicBezTo>
                      <a:pt x="12" y="16"/>
                      <a:pt x="12" y="16"/>
                      <a:pt x="12" y="16"/>
                    </a:cubicBezTo>
                    <a:cubicBezTo>
                      <a:pt x="13" y="16"/>
                      <a:pt x="14" y="15"/>
                      <a:pt x="14" y="14"/>
                    </a:cubicBezTo>
                    <a:cubicBezTo>
                      <a:pt x="14" y="14"/>
                      <a:pt x="14" y="14"/>
                      <a:pt x="14" y="14"/>
                    </a:cubicBezTo>
                    <a:cubicBezTo>
                      <a:pt x="14" y="14"/>
                      <a:pt x="14" y="14"/>
                      <a:pt x="14" y="13"/>
                    </a:cubicBezTo>
                    <a:cubicBezTo>
                      <a:pt x="14" y="12"/>
                      <a:pt x="13" y="12"/>
                      <a:pt x="12" y="12"/>
                    </a:cubicBezTo>
                    <a:cubicBezTo>
                      <a:pt x="12" y="12"/>
                      <a:pt x="12" y="12"/>
                      <a:pt x="12" y="12"/>
                    </a:cubicBezTo>
                    <a:cubicBezTo>
                      <a:pt x="12" y="12"/>
                      <a:pt x="11" y="11"/>
                      <a:pt x="10" y="11"/>
                    </a:cubicBezTo>
                    <a:cubicBezTo>
                      <a:pt x="9" y="11"/>
                      <a:pt x="7" y="10"/>
                      <a:pt x="6" y="8"/>
                    </a:cubicBezTo>
                    <a:cubicBezTo>
                      <a:pt x="6" y="8"/>
                      <a:pt x="5" y="7"/>
                      <a:pt x="5" y="7"/>
                    </a:cubicBezTo>
                    <a:cubicBezTo>
                      <a:pt x="5" y="7"/>
                      <a:pt x="5" y="6"/>
                      <a:pt x="5" y="6"/>
                    </a:cubicBezTo>
                    <a:cubicBezTo>
                      <a:pt x="4" y="5"/>
                      <a:pt x="4" y="5"/>
                      <a:pt x="4" y="4"/>
                    </a:cubicBezTo>
                    <a:cubicBezTo>
                      <a:pt x="4" y="4"/>
                      <a:pt x="4" y="4"/>
                      <a:pt x="4" y="4"/>
                    </a:cubicBezTo>
                    <a:cubicBezTo>
                      <a:pt x="5" y="4"/>
                      <a:pt x="5" y="4"/>
                      <a:pt x="5" y="4"/>
                    </a:cubicBezTo>
                    <a:cubicBezTo>
                      <a:pt x="6" y="3"/>
                      <a:pt x="6" y="2"/>
                      <a:pt x="6" y="1"/>
                    </a:cubicBezTo>
                    <a:cubicBezTo>
                      <a:pt x="6" y="1"/>
                      <a:pt x="5" y="0"/>
                      <a:pt x="4" y="0"/>
                    </a:cubicBezTo>
                    <a:cubicBezTo>
                      <a:pt x="4" y="0"/>
                      <a:pt x="4" y="0"/>
                      <a:pt x="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3" name="Freeform 174"/>
              <p:cNvSpPr/>
              <p:nvPr/>
            </p:nvSpPr>
            <p:spPr bwMode="auto">
              <a:xfrm>
                <a:off x="4772026" y="1103313"/>
                <a:ext cx="39688" cy="44450"/>
              </a:xfrm>
              <a:custGeom>
                <a:avLst/>
                <a:gdLst>
                  <a:gd name="T0" fmla="*/ 4 w 14"/>
                  <a:gd name="T1" fmla="*/ 0 h 16"/>
                  <a:gd name="T2" fmla="*/ 3 w 14"/>
                  <a:gd name="T3" fmla="*/ 0 h 16"/>
                  <a:gd name="T4" fmla="*/ 1 w 14"/>
                  <a:gd name="T5" fmla="*/ 2 h 16"/>
                  <a:gd name="T6" fmla="*/ 0 w 14"/>
                  <a:gd name="T7" fmla="*/ 4 h 16"/>
                  <a:gd name="T8" fmla="*/ 1 w 14"/>
                  <a:gd name="T9" fmla="*/ 7 h 16"/>
                  <a:gd name="T10" fmla="*/ 1 w 14"/>
                  <a:gd name="T11" fmla="*/ 8 h 16"/>
                  <a:gd name="T12" fmla="*/ 3 w 14"/>
                  <a:gd name="T13" fmla="*/ 11 h 16"/>
                  <a:gd name="T14" fmla="*/ 3 w 14"/>
                  <a:gd name="T15" fmla="*/ 11 h 16"/>
                  <a:gd name="T16" fmla="*/ 10 w 14"/>
                  <a:gd name="T17" fmla="*/ 15 h 16"/>
                  <a:gd name="T18" fmla="*/ 12 w 14"/>
                  <a:gd name="T19" fmla="*/ 16 h 16"/>
                  <a:gd name="T20" fmla="*/ 12 w 14"/>
                  <a:gd name="T21" fmla="*/ 16 h 16"/>
                  <a:gd name="T22" fmla="*/ 14 w 14"/>
                  <a:gd name="T23" fmla="*/ 14 h 16"/>
                  <a:gd name="T24" fmla="*/ 14 w 14"/>
                  <a:gd name="T25" fmla="*/ 14 h 16"/>
                  <a:gd name="T26" fmla="*/ 14 w 14"/>
                  <a:gd name="T27" fmla="*/ 14 h 16"/>
                  <a:gd name="T28" fmla="*/ 12 w 14"/>
                  <a:gd name="T29" fmla="*/ 12 h 16"/>
                  <a:gd name="T30" fmla="*/ 10 w 14"/>
                  <a:gd name="T31" fmla="*/ 11 h 16"/>
                  <a:gd name="T32" fmla="*/ 6 w 14"/>
                  <a:gd name="T33" fmla="*/ 8 h 16"/>
                  <a:gd name="T34" fmla="*/ 5 w 14"/>
                  <a:gd name="T35" fmla="*/ 7 h 16"/>
                  <a:gd name="T36" fmla="*/ 5 w 14"/>
                  <a:gd name="T37" fmla="*/ 6 h 16"/>
                  <a:gd name="T38" fmla="*/ 4 w 14"/>
                  <a:gd name="T39" fmla="*/ 4 h 16"/>
                  <a:gd name="T40" fmla="*/ 4 w 14"/>
                  <a:gd name="T41" fmla="*/ 4 h 16"/>
                  <a:gd name="T42" fmla="*/ 5 w 14"/>
                  <a:gd name="T43" fmla="*/ 4 h 16"/>
                  <a:gd name="T44" fmla="*/ 6 w 14"/>
                  <a:gd name="T45" fmla="*/ 1 h 16"/>
                  <a:gd name="T46" fmla="*/ 4 w 14"/>
                  <a:gd name="T47" fmla="*/ 0 h 16"/>
                  <a:gd name="T48" fmla="*/ 4 w 14"/>
                  <a:gd name="T49"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 h="16">
                    <a:moveTo>
                      <a:pt x="4" y="0"/>
                    </a:moveTo>
                    <a:cubicBezTo>
                      <a:pt x="4" y="0"/>
                      <a:pt x="4" y="0"/>
                      <a:pt x="3" y="0"/>
                    </a:cubicBezTo>
                    <a:cubicBezTo>
                      <a:pt x="2" y="0"/>
                      <a:pt x="2" y="1"/>
                      <a:pt x="1" y="2"/>
                    </a:cubicBezTo>
                    <a:cubicBezTo>
                      <a:pt x="0" y="3"/>
                      <a:pt x="0" y="4"/>
                      <a:pt x="0" y="4"/>
                    </a:cubicBezTo>
                    <a:cubicBezTo>
                      <a:pt x="0" y="5"/>
                      <a:pt x="0" y="6"/>
                      <a:pt x="1" y="7"/>
                    </a:cubicBezTo>
                    <a:cubicBezTo>
                      <a:pt x="1" y="7"/>
                      <a:pt x="1" y="8"/>
                      <a:pt x="1" y="8"/>
                    </a:cubicBezTo>
                    <a:cubicBezTo>
                      <a:pt x="2" y="9"/>
                      <a:pt x="2" y="10"/>
                      <a:pt x="3" y="11"/>
                    </a:cubicBezTo>
                    <a:cubicBezTo>
                      <a:pt x="3" y="11"/>
                      <a:pt x="3" y="11"/>
                      <a:pt x="3" y="11"/>
                    </a:cubicBezTo>
                    <a:cubicBezTo>
                      <a:pt x="5" y="13"/>
                      <a:pt x="7" y="15"/>
                      <a:pt x="10" y="15"/>
                    </a:cubicBezTo>
                    <a:cubicBezTo>
                      <a:pt x="10" y="15"/>
                      <a:pt x="11" y="16"/>
                      <a:pt x="12" y="16"/>
                    </a:cubicBezTo>
                    <a:cubicBezTo>
                      <a:pt x="12" y="16"/>
                      <a:pt x="12" y="16"/>
                      <a:pt x="12" y="16"/>
                    </a:cubicBezTo>
                    <a:cubicBezTo>
                      <a:pt x="13" y="16"/>
                      <a:pt x="14" y="15"/>
                      <a:pt x="14" y="14"/>
                    </a:cubicBezTo>
                    <a:cubicBezTo>
                      <a:pt x="14" y="14"/>
                      <a:pt x="14" y="14"/>
                      <a:pt x="14" y="14"/>
                    </a:cubicBezTo>
                    <a:cubicBezTo>
                      <a:pt x="14" y="14"/>
                      <a:pt x="14" y="14"/>
                      <a:pt x="14" y="14"/>
                    </a:cubicBezTo>
                    <a:cubicBezTo>
                      <a:pt x="14" y="13"/>
                      <a:pt x="13" y="12"/>
                      <a:pt x="12" y="12"/>
                    </a:cubicBezTo>
                    <a:cubicBezTo>
                      <a:pt x="12" y="12"/>
                      <a:pt x="11" y="12"/>
                      <a:pt x="10" y="11"/>
                    </a:cubicBezTo>
                    <a:cubicBezTo>
                      <a:pt x="9" y="11"/>
                      <a:pt x="7" y="10"/>
                      <a:pt x="6" y="8"/>
                    </a:cubicBezTo>
                    <a:cubicBezTo>
                      <a:pt x="6" y="8"/>
                      <a:pt x="5" y="7"/>
                      <a:pt x="5" y="7"/>
                    </a:cubicBezTo>
                    <a:cubicBezTo>
                      <a:pt x="5" y="7"/>
                      <a:pt x="5" y="7"/>
                      <a:pt x="5" y="6"/>
                    </a:cubicBezTo>
                    <a:cubicBezTo>
                      <a:pt x="4" y="6"/>
                      <a:pt x="4" y="5"/>
                      <a:pt x="4" y="4"/>
                    </a:cubicBezTo>
                    <a:cubicBezTo>
                      <a:pt x="4" y="4"/>
                      <a:pt x="4" y="4"/>
                      <a:pt x="4" y="4"/>
                    </a:cubicBezTo>
                    <a:cubicBezTo>
                      <a:pt x="5" y="4"/>
                      <a:pt x="5" y="4"/>
                      <a:pt x="5" y="4"/>
                    </a:cubicBezTo>
                    <a:cubicBezTo>
                      <a:pt x="6" y="4"/>
                      <a:pt x="6" y="2"/>
                      <a:pt x="6" y="1"/>
                    </a:cubicBezTo>
                    <a:cubicBezTo>
                      <a:pt x="6" y="1"/>
                      <a:pt x="5" y="0"/>
                      <a:pt x="4" y="0"/>
                    </a:cubicBezTo>
                    <a:cubicBezTo>
                      <a:pt x="4" y="0"/>
                      <a:pt x="4" y="0"/>
                      <a:pt x="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4" name="Freeform 175"/>
              <p:cNvSpPr/>
              <p:nvPr/>
            </p:nvSpPr>
            <p:spPr bwMode="auto">
              <a:xfrm>
                <a:off x="4757738" y="1127125"/>
                <a:ext cx="39688" cy="46038"/>
              </a:xfrm>
              <a:custGeom>
                <a:avLst/>
                <a:gdLst>
                  <a:gd name="T0" fmla="*/ 4 w 14"/>
                  <a:gd name="T1" fmla="*/ 0 h 16"/>
                  <a:gd name="T2" fmla="*/ 3 w 14"/>
                  <a:gd name="T3" fmla="*/ 0 h 16"/>
                  <a:gd name="T4" fmla="*/ 1 w 14"/>
                  <a:gd name="T5" fmla="*/ 2 h 16"/>
                  <a:gd name="T6" fmla="*/ 0 w 14"/>
                  <a:gd name="T7" fmla="*/ 4 h 16"/>
                  <a:gd name="T8" fmla="*/ 1 w 14"/>
                  <a:gd name="T9" fmla="*/ 7 h 16"/>
                  <a:gd name="T10" fmla="*/ 1 w 14"/>
                  <a:gd name="T11" fmla="*/ 8 h 16"/>
                  <a:gd name="T12" fmla="*/ 3 w 14"/>
                  <a:gd name="T13" fmla="*/ 11 h 16"/>
                  <a:gd name="T14" fmla="*/ 3 w 14"/>
                  <a:gd name="T15" fmla="*/ 11 h 16"/>
                  <a:gd name="T16" fmla="*/ 10 w 14"/>
                  <a:gd name="T17" fmla="*/ 15 h 16"/>
                  <a:gd name="T18" fmla="*/ 12 w 14"/>
                  <a:gd name="T19" fmla="*/ 16 h 16"/>
                  <a:gd name="T20" fmla="*/ 12 w 14"/>
                  <a:gd name="T21" fmla="*/ 16 h 16"/>
                  <a:gd name="T22" fmla="*/ 14 w 14"/>
                  <a:gd name="T23" fmla="*/ 15 h 16"/>
                  <a:gd name="T24" fmla="*/ 14 w 14"/>
                  <a:gd name="T25" fmla="*/ 14 h 16"/>
                  <a:gd name="T26" fmla="*/ 14 w 14"/>
                  <a:gd name="T27" fmla="*/ 14 h 16"/>
                  <a:gd name="T28" fmla="*/ 12 w 14"/>
                  <a:gd name="T29" fmla="*/ 12 h 16"/>
                  <a:gd name="T30" fmla="*/ 10 w 14"/>
                  <a:gd name="T31" fmla="*/ 11 h 16"/>
                  <a:gd name="T32" fmla="*/ 6 w 14"/>
                  <a:gd name="T33" fmla="*/ 8 h 16"/>
                  <a:gd name="T34" fmla="*/ 5 w 14"/>
                  <a:gd name="T35" fmla="*/ 7 h 16"/>
                  <a:gd name="T36" fmla="*/ 5 w 14"/>
                  <a:gd name="T37" fmla="*/ 6 h 16"/>
                  <a:gd name="T38" fmla="*/ 4 w 14"/>
                  <a:gd name="T39" fmla="*/ 4 h 16"/>
                  <a:gd name="T40" fmla="*/ 4 w 14"/>
                  <a:gd name="T41" fmla="*/ 4 h 16"/>
                  <a:gd name="T42" fmla="*/ 5 w 14"/>
                  <a:gd name="T43" fmla="*/ 4 h 16"/>
                  <a:gd name="T44" fmla="*/ 6 w 14"/>
                  <a:gd name="T45" fmla="*/ 2 h 16"/>
                  <a:gd name="T46" fmla="*/ 4 w 14"/>
                  <a:gd name="T47" fmla="*/ 0 h 16"/>
                  <a:gd name="T48" fmla="*/ 4 w 14"/>
                  <a:gd name="T49"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 h="16">
                    <a:moveTo>
                      <a:pt x="4" y="0"/>
                    </a:moveTo>
                    <a:cubicBezTo>
                      <a:pt x="4" y="0"/>
                      <a:pt x="4" y="0"/>
                      <a:pt x="3" y="0"/>
                    </a:cubicBezTo>
                    <a:cubicBezTo>
                      <a:pt x="2" y="0"/>
                      <a:pt x="2" y="1"/>
                      <a:pt x="1" y="2"/>
                    </a:cubicBezTo>
                    <a:cubicBezTo>
                      <a:pt x="0" y="3"/>
                      <a:pt x="0" y="4"/>
                      <a:pt x="0" y="4"/>
                    </a:cubicBezTo>
                    <a:cubicBezTo>
                      <a:pt x="0" y="5"/>
                      <a:pt x="0" y="6"/>
                      <a:pt x="1" y="7"/>
                    </a:cubicBezTo>
                    <a:cubicBezTo>
                      <a:pt x="1" y="7"/>
                      <a:pt x="1" y="8"/>
                      <a:pt x="1" y="8"/>
                    </a:cubicBezTo>
                    <a:cubicBezTo>
                      <a:pt x="2" y="9"/>
                      <a:pt x="2" y="10"/>
                      <a:pt x="3" y="11"/>
                    </a:cubicBezTo>
                    <a:cubicBezTo>
                      <a:pt x="3" y="11"/>
                      <a:pt x="3" y="11"/>
                      <a:pt x="3" y="11"/>
                    </a:cubicBezTo>
                    <a:cubicBezTo>
                      <a:pt x="5" y="13"/>
                      <a:pt x="7" y="15"/>
                      <a:pt x="10" y="15"/>
                    </a:cubicBezTo>
                    <a:cubicBezTo>
                      <a:pt x="10" y="16"/>
                      <a:pt x="11" y="16"/>
                      <a:pt x="12" y="16"/>
                    </a:cubicBezTo>
                    <a:cubicBezTo>
                      <a:pt x="12" y="16"/>
                      <a:pt x="12" y="16"/>
                      <a:pt x="12" y="16"/>
                    </a:cubicBezTo>
                    <a:cubicBezTo>
                      <a:pt x="13" y="16"/>
                      <a:pt x="14" y="15"/>
                      <a:pt x="14" y="15"/>
                    </a:cubicBezTo>
                    <a:cubicBezTo>
                      <a:pt x="14" y="14"/>
                      <a:pt x="14" y="14"/>
                      <a:pt x="14" y="14"/>
                    </a:cubicBezTo>
                    <a:cubicBezTo>
                      <a:pt x="14" y="14"/>
                      <a:pt x="14" y="14"/>
                      <a:pt x="14" y="14"/>
                    </a:cubicBezTo>
                    <a:cubicBezTo>
                      <a:pt x="14" y="13"/>
                      <a:pt x="13" y="12"/>
                      <a:pt x="12" y="12"/>
                    </a:cubicBezTo>
                    <a:cubicBezTo>
                      <a:pt x="12" y="12"/>
                      <a:pt x="11" y="12"/>
                      <a:pt x="10" y="11"/>
                    </a:cubicBezTo>
                    <a:cubicBezTo>
                      <a:pt x="9" y="11"/>
                      <a:pt x="7" y="10"/>
                      <a:pt x="6" y="8"/>
                    </a:cubicBezTo>
                    <a:cubicBezTo>
                      <a:pt x="6" y="8"/>
                      <a:pt x="5" y="8"/>
                      <a:pt x="5" y="7"/>
                    </a:cubicBezTo>
                    <a:cubicBezTo>
                      <a:pt x="5" y="7"/>
                      <a:pt x="5" y="7"/>
                      <a:pt x="5" y="6"/>
                    </a:cubicBezTo>
                    <a:cubicBezTo>
                      <a:pt x="4" y="6"/>
                      <a:pt x="4" y="5"/>
                      <a:pt x="4" y="4"/>
                    </a:cubicBezTo>
                    <a:cubicBezTo>
                      <a:pt x="4" y="4"/>
                      <a:pt x="4" y="4"/>
                      <a:pt x="4" y="4"/>
                    </a:cubicBezTo>
                    <a:cubicBezTo>
                      <a:pt x="5" y="4"/>
                      <a:pt x="5" y="4"/>
                      <a:pt x="5" y="4"/>
                    </a:cubicBezTo>
                    <a:cubicBezTo>
                      <a:pt x="6" y="4"/>
                      <a:pt x="6" y="3"/>
                      <a:pt x="6" y="2"/>
                    </a:cubicBezTo>
                    <a:cubicBezTo>
                      <a:pt x="6" y="1"/>
                      <a:pt x="5" y="0"/>
                      <a:pt x="4" y="0"/>
                    </a:cubicBezTo>
                    <a:cubicBezTo>
                      <a:pt x="4" y="0"/>
                      <a:pt x="4" y="0"/>
                      <a:pt x="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5" name="Freeform 176"/>
              <p:cNvSpPr/>
              <p:nvPr/>
            </p:nvSpPr>
            <p:spPr bwMode="auto">
              <a:xfrm>
                <a:off x="5041901" y="788988"/>
                <a:ext cx="239713" cy="136525"/>
              </a:xfrm>
              <a:custGeom>
                <a:avLst/>
                <a:gdLst>
                  <a:gd name="T0" fmla="*/ 3 w 86"/>
                  <a:gd name="T1" fmla="*/ 0 h 49"/>
                  <a:gd name="T2" fmla="*/ 2 w 86"/>
                  <a:gd name="T3" fmla="*/ 0 h 49"/>
                  <a:gd name="T4" fmla="*/ 1 w 86"/>
                  <a:gd name="T5" fmla="*/ 1 h 49"/>
                  <a:gd name="T6" fmla="*/ 0 w 86"/>
                  <a:gd name="T7" fmla="*/ 2 h 49"/>
                  <a:gd name="T8" fmla="*/ 1 w 86"/>
                  <a:gd name="T9" fmla="*/ 4 h 49"/>
                  <a:gd name="T10" fmla="*/ 83 w 86"/>
                  <a:gd name="T11" fmla="*/ 49 h 49"/>
                  <a:gd name="T12" fmla="*/ 84 w 86"/>
                  <a:gd name="T13" fmla="*/ 49 h 49"/>
                  <a:gd name="T14" fmla="*/ 84 w 86"/>
                  <a:gd name="T15" fmla="*/ 49 h 49"/>
                  <a:gd name="T16" fmla="*/ 85 w 86"/>
                  <a:gd name="T17" fmla="*/ 48 h 49"/>
                  <a:gd name="T18" fmla="*/ 86 w 86"/>
                  <a:gd name="T19" fmla="*/ 47 h 49"/>
                  <a:gd name="T20" fmla="*/ 85 w 86"/>
                  <a:gd name="T21" fmla="*/ 44 h 49"/>
                  <a:gd name="T22" fmla="*/ 85 w 86"/>
                  <a:gd name="T23" fmla="*/ 44 h 49"/>
                  <a:gd name="T24" fmla="*/ 4 w 86"/>
                  <a:gd name="T25" fmla="*/ 0 h 49"/>
                  <a:gd name="T26" fmla="*/ 3 w 86"/>
                  <a:gd name="T27"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6" h="49">
                    <a:moveTo>
                      <a:pt x="3" y="0"/>
                    </a:moveTo>
                    <a:cubicBezTo>
                      <a:pt x="2" y="0"/>
                      <a:pt x="2" y="0"/>
                      <a:pt x="2" y="0"/>
                    </a:cubicBezTo>
                    <a:cubicBezTo>
                      <a:pt x="1" y="0"/>
                      <a:pt x="1" y="0"/>
                      <a:pt x="1" y="1"/>
                    </a:cubicBezTo>
                    <a:cubicBezTo>
                      <a:pt x="0" y="2"/>
                      <a:pt x="0" y="2"/>
                      <a:pt x="0" y="2"/>
                    </a:cubicBezTo>
                    <a:cubicBezTo>
                      <a:pt x="0" y="3"/>
                      <a:pt x="0" y="4"/>
                      <a:pt x="1" y="4"/>
                    </a:cubicBezTo>
                    <a:cubicBezTo>
                      <a:pt x="83" y="49"/>
                      <a:pt x="83" y="49"/>
                      <a:pt x="83" y="49"/>
                    </a:cubicBezTo>
                    <a:cubicBezTo>
                      <a:pt x="83" y="49"/>
                      <a:pt x="83" y="49"/>
                      <a:pt x="84" y="49"/>
                    </a:cubicBezTo>
                    <a:cubicBezTo>
                      <a:pt x="84" y="49"/>
                      <a:pt x="84" y="49"/>
                      <a:pt x="84" y="49"/>
                    </a:cubicBezTo>
                    <a:cubicBezTo>
                      <a:pt x="85" y="49"/>
                      <a:pt x="85" y="49"/>
                      <a:pt x="85" y="48"/>
                    </a:cubicBezTo>
                    <a:cubicBezTo>
                      <a:pt x="86" y="47"/>
                      <a:pt x="86" y="47"/>
                      <a:pt x="86" y="47"/>
                    </a:cubicBezTo>
                    <a:cubicBezTo>
                      <a:pt x="86" y="46"/>
                      <a:pt x="86" y="45"/>
                      <a:pt x="85" y="44"/>
                    </a:cubicBezTo>
                    <a:cubicBezTo>
                      <a:pt x="85" y="44"/>
                      <a:pt x="85" y="44"/>
                      <a:pt x="85" y="44"/>
                    </a:cubicBezTo>
                    <a:cubicBezTo>
                      <a:pt x="4" y="0"/>
                      <a:pt x="4" y="0"/>
                      <a:pt x="4" y="0"/>
                    </a:cubicBezTo>
                    <a:cubicBezTo>
                      <a:pt x="3" y="0"/>
                      <a:pt x="3" y="0"/>
                      <a:pt x="3"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6" name="Freeform 177"/>
              <p:cNvSpPr/>
              <p:nvPr/>
            </p:nvSpPr>
            <p:spPr bwMode="auto">
              <a:xfrm>
                <a:off x="5016501" y="833438"/>
                <a:ext cx="242888" cy="138113"/>
              </a:xfrm>
              <a:custGeom>
                <a:avLst/>
                <a:gdLst>
                  <a:gd name="T0" fmla="*/ 3 w 87"/>
                  <a:gd name="T1" fmla="*/ 0 h 49"/>
                  <a:gd name="T2" fmla="*/ 1 w 87"/>
                  <a:gd name="T3" fmla="*/ 1 h 49"/>
                  <a:gd name="T4" fmla="*/ 0 w 87"/>
                  <a:gd name="T5" fmla="*/ 2 h 49"/>
                  <a:gd name="T6" fmla="*/ 0 w 87"/>
                  <a:gd name="T7" fmla="*/ 3 h 49"/>
                  <a:gd name="T8" fmla="*/ 1 w 87"/>
                  <a:gd name="T9" fmla="*/ 4 h 49"/>
                  <a:gd name="T10" fmla="*/ 83 w 87"/>
                  <a:gd name="T11" fmla="*/ 49 h 49"/>
                  <a:gd name="T12" fmla="*/ 84 w 87"/>
                  <a:gd name="T13" fmla="*/ 49 h 49"/>
                  <a:gd name="T14" fmla="*/ 84 w 87"/>
                  <a:gd name="T15" fmla="*/ 49 h 49"/>
                  <a:gd name="T16" fmla="*/ 85 w 87"/>
                  <a:gd name="T17" fmla="*/ 48 h 49"/>
                  <a:gd name="T18" fmla="*/ 86 w 87"/>
                  <a:gd name="T19" fmla="*/ 47 h 49"/>
                  <a:gd name="T20" fmla="*/ 85 w 87"/>
                  <a:gd name="T21" fmla="*/ 44 h 49"/>
                  <a:gd name="T22" fmla="*/ 85 w 87"/>
                  <a:gd name="T23" fmla="*/ 44 h 49"/>
                  <a:gd name="T24" fmla="*/ 4 w 87"/>
                  <a:gd name="T25" fmla="*/ 0 h 49"/>
                  <a:gd name="T26" fmla="*/ 3 w 87"/>
                  <a:gd name="T27"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7" h="49">
                    <a:moveTo>
                      <a:pt x="3" y="0"/>
                    </a:moveTo>
                    <a:cubicBezTo>
                      <a:pt x="2" y="0"/>
                      <a:pt x="1" y="0"/>
                      <a:pt x="1" y="1"/>
                    </a:cubicBezTo>
                    <a:cubicBezTo>
                      <a:pt x="0" y="2"/>
                      <a:pt x="0" y="2"/>
                      <a:pt x="0" y="2"/>
                    </a:cubicBezTo>
                    <a:cubicBezTo>
                      <a:pt x="0" y="2"/>
                      <a:pt x="0" y="3"/>
                      <a:pt x="0" y="3"/>
                    </a:cubicBezTo>
                    <a:cubicBezTo>
                      <a:pt x="0" y="4"/>
                      <a:pt x="1" y="4"/>
                      <a:pt x="1" y="4"/>
                    </a:cubicBezTo>
                    <a:cubicBezTo>
                      <a:pt x="83" y="49"/>
                      <a:pt x="83" y="49"/>
                      <a:pt x="83" y="49"/>
                    </a:cubicBezTo>
                    <a:cubicBezTo>
                      <a:pt x="83" y="49"/>
                      <a:pt x="83" y="49"/>
                      <a:pt x="84" y="49"/>
                    </a:cubicBezTo>
                    <a:cubicBezTo>
                      <a:pt x="84" y="49"/>
                      <a:pt x="84" y="49"/>
                      <a:pt x="84" y="49"/>
                    </a:cubicBezTo>
                    <a:cubicBezTo>
                      <a:pt x="85" y="49"/>
                      <a:pt x="85" y="49"/>
                      <a:pt x="85" y="48"/>
                    </a:cubicBezTo>
                    <a:cubicBezTo>
                      <a:pt x="86" y="47"/>
                      <a:pt x="86" y="47"/>
                      <a:pt x="86" y="47"/>
                    </a:cubicBezTo>
                    <a:cubicBezTo>
                      <a:pt x="87" y="46"/>
                      <a:pt x="86" y="45"/>
                      <a:pt x="85" y="44"/>
                    </a:cubicBezTo>
                    <a:cubicBezTo>
                      <a:pt x="85" y="44"/>
                      <a:pt x="85" y="44"/>
                      <a:pt x="85" y="44"/>
                    </a:cubicBezTo>
                    <a:cubicBezTo>
                      <a:pt x="4" y="0"/>
                      <a:pt x="4" y="0"/>
                      <a:pt x="4" y="0"/>
                    </a:cubicBezTo>
                    <a:cubicBezTo>
                      <a:pt x="3" y="0"/>
                      <a:pt x="3" y="0"/>
                      <a:pt x="3"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7" name="Freeform 178"/>
              <p:cNvSpPr/>
              <p:nvPr/>
            </p:nvSpPr>
            <p:spPr bwMode="auto">
              <a:xfrm>
                <a:off x="4991101" y="877888"/>
                <a:ext cx="242888" cy="138113"/>
              </a:xfrm>
              <a:custGeom>
                <a:avLst/>
                <a:gdLst>
                  <a:gd name="T0" fmla="*/ 3 w 87"/>
                  <a:gd name="T1" fmla="*/ 0 h 49"/>
                  <a:gd name="T2" fmla="*/ 2 w 87"/>
                  <a:gd name="T3" fmla="*/ 0 h 49"/>
                  <a:gd name="T4" fmla="*/ 1 w 87"/>
                  <a:gd name="T5" fmla="*/ 1 h 49"/>
                  <a:gd name="T6" fmla="*/ 1 w 87"/>
                  <a:gd name="T7" fmla="*/ 2 h 49"/>
                  <a:gd name="T8" fmla="*/ 1 w 87"/>
                  <a:gd name="T9" fmla="*/ 5 h 49"/>
                  <a:gd name="T10" fmla="*/ 83 w 87"/>
                  <a:gd name="T11" fmla="*/ 49 h 49"/>
                  <a:gd name="T12" fmla="*/ 84 w 87"/>
                  <a:gd name="T13" fmla="*/ 49 h 49"/>
                  <a:gd name="T14" fmla="*/ 86 w 87"/>
                  <a:gd name="T15" fmla="*/ 48 h 49"/>
                  <a:gd name="T16" fmla="*/ 86 w 87"/>
                  <a:gd name="T17" fmla="*/ 47 h 49"/>
                  <a:gd name="T18" fmla="*/ 86 w 87"/>
                  <a:gd name="T19" fmla="*/ 46 h 49"/>
                  <a:gd name="T20" fmla="*/ 85 w 87"/>
                  <a:gd name="T21" fmla="*/ 45 h 49"/>
                  <a:gd name="T22" fmla="*/ 85 w 87"/>
                  <a:gd name="T23" fmla="*/ 45 h 49"/>
                  <a:gd name="T24" fmla="*/ 4 w 87"/>
                  <a:gd name="T25" fmla="*/ 0 h 49"/>
                  <a:gd name="T26" fmla="*/ 3 w 87"/>
                  <a:gd name="T27"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7" h="49">
                    <a:moveTo>
                      <a:pt x="3" y="0"/>
                    </a:moveTo>
                    <a:cubicBezTo>
                      <a:pt x="3" y="0"/>
                      <a:pt x="3" y="0"/>
                      <a:pt x="2" y="0"/>
                    </a:cubicBezTo>
                    <a:cubicBezTo>
                      <a:pt x="2" y="0"/>
                      <a:pt x="1" y="0"/>
                      <a:pt x="1" y="1"/>
                    </a:cubicBezTo>
                    <a:cubicBezTo>
                      <a:pt x="1" y="2"/>
                      <a:pt x="1" y="2"/>
                      <a:pt x="1" y="2"/>
                    </a:cubicBezTo>
                    <a:cubicBezTo>
                      <a:pt x="0" y="3"/>
                      <a:pt x="0" y="4"/>
                      <a:pt x="1" y="5"/>
                    </a:cubicBezTo>
                    <a:cubicBezTo>
                      <a:pt x="83" y="49"/>
                      <a:pt x="83" y="49"/>
                      <a:pt x="83" y="49"/>
                    </a:cubicBezTo>
                    <a:cubicBezTo>
                      <a:pt x="83" y="49"/>
                      <a:pt x="84" y="49"/>
                      <a:pt x="84" y="49"/>
                    </a:cubicBezTo>
                    <a:cubicBezTo>
                      <a:pt x="85" y="49"/>
                      <a:pt x="85" y="49"/>
                      <a:pt x="86" y="48"/>
                    </a:cubicBezTo>
                    <a:cubicBezTo>
                      <a:pt x="86" y="47"/>
                      <a:pt x="86" y="47"/>
                      <a:pt x="86" y="47"/>
                    </a:cubicBezTo>
                    <a:cubicBezTo>
                      <a:pt x="86" y="47"/>
                      <a:pt x="87" y="46"/>
                      <a:pt x="86" y="46"/>
                    </a:cubicBezTo>
                    <a:cubicBezTo>
                      <a:pt x="86" y="45"/>
                      <a:pt x="86" y="45"/>
                      <a:pt x="85" y="45"/>
                    </a:cubicBezTo>
                    <a:cubicBezTo>
                      <a:pt x="85" y="45"/>
                      <a:pt x="85" y="45"/>
                      <a:pt x="85" y="45"/>
                    </a:cubicBezTo>
                    <a:cubicBezTo>
                      <a:pt x="4" y="0"/>
                      <a:pt x="4" y="0"/>
                      <a:pt x="4" y="0"/>
                    </a:cubicBezTo>
                    <a:cubicBezTo>
                      <a:pt x="4" y="0"/>
                      <a:pt x="3" y="0"/>
                      <a:pt x="3"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8" name="Freeform 179"/>
              <p:cNvSpPr/>
              <p:nvPr/>
            </p:nvSpPr>
            <p:spPr bwMode="auto">
              <a:xfrm>
                <a:off x="4965701" y="923925"/>
                <a:ext cx="242888" cy="139700"/>
              </a:xfrm>
              <a:custGeom>
                <a:avLst/>
                <a:gdLst>
                  <a:gd name="T0" fmla="*/ 3 w 87"/>
                  <a:gd name="T1" fmla="*/ 0 h 50"/>
                  <a:gd name="T2" fmla="*/ 1 w 87"/>
                  <a:gd name="T3" fmla="*/ 1 h 50"/>
                  <a:gd name="T4" fmla="*/ 1 w 87"/>
                  <a:gd name="T5" fmla="*/ 2 h 50"/>
                  <a:gd name="T6" fmla="*/ 2 w 87"/>
                  <a:gd name="T7" fmla="*/ 5 h 50"/>
                  <a:gd name="T8" fmla="*/ 83 w 87"/>
                  <a:gd name="T9" fmla="*/ 49 h 50"/>
                  <a:gd name="T10" fmla="*/ 84 w 87"/>
                  <a:gd name="T11" fmla="*/ 50 h 50"/>
                  <a:gd name="T12" fmla="*/ 86 w 87"/>
                  <a:gd name="T13" fmla="*/ 48 h 50"/>
                  <a:gd name="T14" fmla="*/ 86 w 87"/>
                  <a:gd name="T15" fmla="*/ 47 h 50"/>
                  <a:gd name="T16" fmla="*/ 87 w 87"/>
                  <a:gd name="T17" fmla="*/ 46 h 50"/>
                  <a:gd name="T18" fmla="*/ 86 w 87"/>
                  <a:gd name="T19" fmla="*/ 45 h 50"/>
                  <a:gd name="T20" fmla="*/ 86 w 87"/>
                  <a:gd name="T21" fmla="*/ 45 h 50"/>
                  <a:gd name="T22" fmla="*/ 4 w 87"/>
                  <a:gd name="T23" fmla="*/ 0 h 50"/>
                  <a:gd name="T24" fmla="*/ 3 w 87"/>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7" h="50">
                    <a:moveTo>
                      <a:pt x="3" y="0"/>
                    </a:moveTo>
                    <a:cubicBezTo>
                      <a:pt x="2" y="0"/>
                      <a:pt x="2" y="0"/>
                      <a:pt x="1" y="1"/>
                    </a:cubicBezTo>
                    <a:cubicBezTo>
                      <a:pt x="1" y="2"/>
                      <a:pt x="1" y="2"/>
                      <a:pt x="1" y="2"/>
                    </a:cubicBezTo>
                    <a:cubicBezTo>
                      <a:pt x="0" y="3"/>
                      <a:pt x="1" y="4"/>
                      <a:pt x="2" y="5"/>
                    </a:cubicBezTo>
                    <a:cubicBezTo>
                      <a:pt x="83" y="49"/>
                      <a:pt x="83" y="49"/>
                      <a:pt x="83" y="49"/>
                    </a:cubicBezTo>
                    <a:cubicBezTo>
                      <a:pt x="83" y="49"/>
                      <a:pt x="84" y="50"/>
                      <a:pt x="84" y="50"/>
                    </a:cubicBezTo>
                    <a:cubicBezTo>
                      <a:pt x="85" y="50"/>
                      <a:pt x="85" y="49"/>
                      <a:pt x="86" y="48"/>
                    </a:cubicBezTo>
                    <a:cubicBezTo>
                      <a:pt x="86" y="47"/>
                      <a:pt x="86" y="47"/>
                      <a:pt x="86" y="47"/>
                    </a:cubicBezTo>
                    <a:cubicBezTo>
                      <a:pt x="87" y="47"/>
                      <a:pt x="87" y="46"/>
                      <a:pt x="87" y="46"/>
                    </a:cubicBezTo>
                    <a:cubicBezTo>
                      <a:pt x="86" y="45"/>
                      <a:pt x="86" y="45"/>
                      <a:pt x="86" y="45"/>
                    </a:cubicBezTo>
                    <a:cubicBezTo>
                      <a:pt x="86" y="45"/>
                      <a:pt x="86" y="45"/>
                      <a:pt x="86" y="45"/>
                    </a:cubicBezTo>
                    <a:cubicBezTo>
                      <a:pt x="4" y="0"/>
                      <a:pt x="4" y="0"/>
                      <a:pt x="4" y="0"/>
                    </a:cubicBezTo>
                    <a:cubicBezTo>
                      <a:pt x="4" y="0"/>
                      <a:pt x="3" y="0"/>
                      <a:pt x="3"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9" name="Freeform 180"/>
              <p:cNvSpPr/>
              <p:nvPr/>
            </p:nvSpPr>
            <p:spPr bwMode="auto">
              <a:xfrm>
                <a:off x="4940301" y="968375"/>
                <a:ext cx="244475" cy="139700"/>
              </a:xfrm>
              <a:custGeom>
                <a:avLst/>
                <a:gdLst>
                  <a:gd name="T0" fmla="*/ 3 w 87"/>
                  <a:gd name="T1" fmla="*/ 0 h 50"/>
                  <a:gd name="T2" fmla="*/ 3 w 87"/>
                  <a:gd name="T3" fmla="*/ 0 h 50"/>
                  <a:gd name="T4" fmla="*/ 2 w 87"/>
                  <a:gd name="T5" fmla="*/ 1 h 50"/>
                  <a:gd name="T6" fmla="*/ 1 w 87"/>
                  <a:gd name="T7" fmla="*/ 2 h 50"/>
                  <a:gd name="T8" fmla="*/ 2 w 87"/>
                  <a:gd name="T9" fmla="*/ 5 h 50"/>
                  <a:gd name="T10" fmla="*/ 83 w 87"/>
                  <a:gd name="T11" fmla="*/ 49 h 50"/>
                  <a:gd name="T12" fmla="*/ 84 w 87"/>
                  <a:gd name="T13" fmla="*/ 50 h 50"/>
                  <a:gd name="T14" fmla="*/ 86 w 87"/>
                  <a:gd name="T15" fmla="*/ 49 h 50"/>
                  <a:gd name="T16" fmla="*/ 87 w 87"/>
                  <a:gd name="T17" fmla="*/ 47 h 50"/>
                  <a:gd name="T18" fmla="*/ 87 w 87"/>
                  <a:gd name="T19" fmla="*/ 46 h 50"/>
                  <a:gd name="T20" fmla="*/ 86 w 87"/>
                  <a:gd name="T21" fmla="*/ 45 h 50"/>
                  <a:gd name="T22" fmla="*/ 86 w 87"/>
                  <a:gd name="T23" fmla="*/ 45 h 50"/>
                  <a:gd name="T24" fmla="*/ 4 w 87"/>
                  <a:gd name="T25" fmla="*/ 0 h 50"/>
                  <a:gd name="T26" fmla="*/ 3 w 87"/>
                  <a:gd name="T27"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7" h="50">
                    <a:moveTo>
                      <a:pt x="3" y="0"/>
                    </a:moveTo>
                    <a:cubicBezTo>
                      <a:pt x="3" y="0"/>
                      <a:pt x="3" y="0"/>
                      <a:pt x="3" y="0"/>
                    </a:cubicBezTo>
                    <a:cubicBezTo>
                      <a:pt x="2" y="0"/>
                      <a:pt x="2" y="0"/>
                      <a:pt x="2" y="1"/>
                    </a:cubicBezTo>
                    <a:cubicBezTo>
                      <a:pt x="1" y="2"/>
                      <a:pt x="1" y="2"/>
                      <a:pt x="1" y="2"/>
                    </a:cubicBezTo>
                    <a:cubicBezTo>
                      <a:pt x="0" y="3"/>
                      <a:pt x="1" y="4"/>
                      <a:pt x="2" y="5"/>
                    </a:cubicBezTo>
                    <a:cubicBezTo>
                      <a:pt x="83" y="49"/>
                      <a:pt x="83" y="49"/>
                      <a:pt x="83" y="49"/>
                    </a:cubicBezTo>
                    <a:cubicBezTo>
                      <a:pt x="84" y="50"/>
                      <a:pt x="84" y="50"/>
                      <a:pt x="84" y="50"/>
                    </a:cubicBezTo>
                    <a:cubicBezTo>
                      <a:pt x="85" y="50"/>
                      <a:pt x="86" y="49"/>
                      <a:pt x="86" y="49"/>
                    </a:cubicBezTo>
                    <a:cubicBezTo>
                      <a:pt x="87" y="47"/>
                      <a:pt x="87" y="47"/>
                      <a:pt x="87" y="47"/>
                    </a:cubicBezTo>
                    <a:cubicBezTo>
                      <a:pt x="87" y="47"/>
                      <a:pt x="87" y="46"/>
                      <a:pt x="87" y="46"/>
                    </a:cubicBezTo>
                    <a:cubicBezTo>
                      <a:pt x="87" y="45"/>
                      <a:pt x="86" y="45"/>
                      <a:pt x="86" y="45"/>
                    </a:cubicBezTo>
                    <a:cubicBezTo>
                      <a:pt x="86" y="45"/>
                      <a:pt x="86" y="45"/>
                      <a:pt x="86" y="45"/>
                    </a:cubicBezTo>
                    <a:cubicBezTo>
                      <a:pt x="4" y="0"/>
                      <a:pt x="4" y="0"/>
                      <a:pt x="4" y="0"/>
                    </a:cubicBezTo>
                    <a:cubicBezTo>
                      <a:pt x="4" y="0"/>
                      <a:pt x="4" y="0"/>
                      <a:pt x="3"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0" name="Freeform 181"/>
              <p:cNvSpPr/>
              <p:nvPr/>
            </p:nvSpPr>
            <p:spPr bwMode="auto">
              <a:xfrm>
                <a:off x="4918076" y="1012825"/>
                <a:ext cx="241300" cy="139700"/>
              </a:xfrm>
              <a:custGeom>
                <a:avLst/>
                <a:gdLst>
                  <a:gd name="T0" fmla="*/ 2 w 86"/>
                  <a:gd name="T1" fmla="*/ 0 h 50"/>
                  <a:gd name="T2" fmla="*/ 2 w 86"/>
                  <a:gd name="T3" fmla="*/ 0 h 50"/>
                  <a:gd name="T4" fmla="*/ 1 w 86"/>
                  <a:gd name="T5" fmla="*/ 1 h 50"/>
                  <a:gd name="T6" fmla="*/ 0 w 86"/>
                  <a:gd name="T7" fmla="*/ 2 h 50"/>
                  <a:gd name="T8" fmla="*/ 1 w 86"/>
                  <a:gd name="T9" fmla="*/ 5 h 50"/>
                  <a:gd name="T10" fmla="*/ 82 w 86"/>
                  <a:gd name="T11" fmla="*/ 49 h 50"/>
                  <a:gd name="T12" fmla="*/ 83 w 86"/>
                  <a:gd name="T13" fmla="*/ 50 h 50"/>
                  <a:gd name="T14" fmla="*/ 85 w 86"/>
                  <a:gd name="T15" fmla="*/ 49 h 50"/>
                  <a:gd name="T16" fmla="*/ 86 w 86"/>
                  <a:gd name="T17" fmla="*/ 48 h 50"/>
                  <a:gd name="T18" fmla="*/ 86 w 86"/>
                  <a:gd name="T19" fmla="*/ 46 h 50"/>
                  <a:gd name="T20" fmla="*/ 85 w 86"/>
                  <a:gd name="T21" fmla="*/ 45 h 50"/>
                  <a:gd name="T22" fmla="*/ 85 w 86"/>
                  <a:gd name="T23" fmla="*/ 45 h 50"/>
                  <a:gd name="T24" fmla="*/ 3 w 86"/>
                  <a:gd name="T25" fmla="*/ 0 h 50"/>
                  <a:gd name="T26" fmla="*/ 2 w 86"/>
                  <a:gd name="T27"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6" h="50">
                    <a:moveTo>
                      <a:pt x="2" y="0"/>
                    </a:moveTo>
                    <a:cubicBezTo>
                      <a:pt x="2" y="0"/>
                      <a:pt x="2" y="0"/>
                      <a:pt x="2" y="0"/>
                    </a:cubicBezTo>
                    <a:cubicBezTo>
                      <a:pt x="1" y="0"/>
                      <a:pt x="1" y="1"/>
                      <a:pt x="1" y="1"/>
                    </a:cubicBezTo>
                    <a:cubicBezTo>
                      <a:pt x="0" y="2"/>
                      <a:pt x="0" y="2"/>
                      <a:pt x="0" y="2"/>
                    </a:cubicBezTo>
                    <a:cubicBezTo>
                      <a:pt x="0" y="3"/>
                      <a:pt x="0" y="4"/>
                      <a:pt x="1" y="5"/>
                    </a:cubicBezTo>
                    <a:cubicBezTo>
                      <a:pt x="82" y="49"/>
                      <a:pt x="82" y="49"/>
                      <a:pt x="82" y="49"/>
                    </a:cubicBezTo>
                    <a:cubicBezTo>
                      <a:pt x="83" y="50"/>
                      <a:pt x="83" y="50"/>
                      <a:pt x="83" y="50"/>
                    </a:cubicBezTo>
                    <a:cubicBezTo>
                      <a:pt x="84" y="50"/>
                      <a:pt x="85" y="49"/>
                      <a:pt x="85" y="49"/>
                    </a:cubicBezTo>
                    <a:cubicBezTo>
                      <a:pt x="86" y="48"/>
                      <a:pt x="86" y="48"/>
                      <a:pt x="86" y="48"/>
                    </a:cubicBezTo>
                    <a:cubicBezTo>
                      <a:pt x="86" y="47"/>
                      <a:pt x="86" y="47"/>
                      <a:pt x="86" y="46"/>
                    </a:cubicBezTo>
                    <a:cubicBezTo>
                      <a:pt x="86" y="46"/>
                      <a:pt x="85" y="45"/>
                      <a:pt x="85" y="45"/>
                    </a:cubicBezTo>
                    <a:cubicBezTo>
                      <a:pt x="85" y="45"/>
                      <a:pt x="85" y="45"/>
                      <a:pt x="85" y="45"/>
                    </a:cubicBezTo>
                    <a:cubicBezTo>
                      <a:pt x="3" y="0"/>
                      <a:pt x="3" y="0"/>
                      <a:pt x="3" y="0"/>
                    </a:cubicBezTo>
                    <a:cubicBezTo>
                      <a:pt x="3" y="0"/>
                      <a:pt x="3" y="0"/>
                      <a:pt x="2"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1" name="Freeform 182"/>
              <p:cNvSpPr/>
              <p:nvPr/>
            </p:nvSpPr>
            <p:spPr bwMode="auto">
              <a:xfrm>
                <a:off x="4892676" y="1057275"/>
                <a:ext cx="241300" cy="141288"/>
              </a:xfrm>
              <a:custGeom>
                <a:avLst/>
                <a:gdLst>
                  <a:gd name="T0" fmla="*/ 3 w 86"/>
                  <a:gd name="T1" fmla="*/ 0 h 50"/>
                  <a:gd name="T2" fmla="*/ 1 w 86"/>
                  <a:gd name="T3" fmla="*/ 1 h 50"/>
                  <a:gd name="T4" fmla="*/ 0 w 86"/>
                  <a:gd name="T5" fmla="*/ 2 h 50"/>
                  <a:gd name="T6" fmla="*/ 0 w 86"/>
                  <a:gd name="T7" fmla="*/ 4 h 50"/>
                  <a:gd name="T8" fmla="*/ 1 w 86"/>
                  <a:gd name="T9" fmla="*/ 5 h 50"/>
                  <a:gd name="T10" fmla="*/ 83 w 86"/>
                  <a:gd name="T11" fmla="*/ 50 h 50"/>
                  <a:gd name="T12" fmla="*/ 84 w 86"/>
                  <a:gd name="T13" fmla="*/ 50 h 50"/>
                  <a:gd name="T14" fmla="*/ 85 w 86"/>
                  <a:gd name="T15" fmla="*/ 49 h 50"/>
                  <a:gd name="T16" fmla="*/ 86 w 86"/>
                  <a:gd name="T17" fmla="*/ 48 h 50"/>
                  <a:gd name="T18" fmla="*/ 86 w 86"/>
                  <a:gd name="T19" fmla="*/ 46 h 50"/>
                  <a:gd name="T20" fmla="*/ 85 w 86"/>
                  <a:gd name="T21" fmla="*/ 45 h 50"/>
                  <a:gd name="T22" fmla="*/ 85 w 86"/>
                  <a:gd name="T23" fmla="*/ 45 h 50"/>
                  <a:gd name="T24" fmla="*/ 4 w 86"/>
                  <a:gd name="T25" fmla="*/ 0 h 50"/>
                  <a:gd name="T26" fmla="*/ 3 w 86"/>
                  <a:gd name="T27"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6" h="50">
                    <a:moveTo>
                      <a:pt x="3" y="0"/>
                    </a:moveTo>
                    <a:cubicBezTo>
                      <a:pt x="2" y="0"/>
                      <a:pt x="1" y="0"/>
                      <a:pt x="1" y="1"/>
                    </a:cubicBezTo>
                    <a:cubicBezTo>
                      <a:pt x="0" y="2"/>
                      <a:pt x="0" y="2"/>
                      <a:pt x="0" y="2"/>
                    </a:cubicBezTo>
                    <a:cubicBezTo>
                      <a:pt x="0" y="3"/>
                      <a:pt x="0" y="3"/>
                      <a:pt x="0" y="4"/>
                    </a:cubicBezTo>
                    <a:cubicBezTo>
                      <a:pt x="0" y="4"/>
                      <a:pt x="1" y="5"/>
                      <a:pt x="1" y="5"/>
                    </a:cubicBezTo>
                    <a:cubicBezTo>
                      <a:pt x="83" y="50"/>
                      <a:pt x="83" y="50"/>
                      <a:pt x="83" y="50"/>
                    </a:cubicBezTo>
                    <a:cubicBezTo>
                      <a:pt x="83" y="50"/>
                      <a:pt x="83" y="50"/>
                      <a:pt x="84" y="50"/>
                    </a:cubicBezTo>
                    <a:cubicBezTo>
                      <a:pt x="84" y="50"/>
                      <a:pt x="85" y="49"/>
                      <a:pt x="85" y="49"/>
                    </a:cubicBezTo>
                    <a:cubicBezTo>
                      <a:pt x="86" y="48"/>
                      <a:pt x="86" y="48"/>
                      <a:pt x="86" y="48"/>
                    </a:cubicBezTo>
                    <a:cubicBezTo>
                      <a:pt x="86" y="47"/>
                      <a:pt x="86" y="47"/>
                      <a:pt x="86" y="46"/>
                    </a:cubicBezTo>
                    <a:cubicBezTo>
                      <a:pt x="86" y="46"/>
                      <a:pt x="86" y="45"/>
                      <a:pt x="85" y="45"/>
                    </a:cubicBezTo>
                    <a:cubicBezTo>
                      <a:pt x="85" y="45"/>
                      <a:pt x="85" y="45"/>
                      <a:pt x="85" y="45"/>
                    </a:cubicBezTo>
                    <a:cubicBezTo>
                      <a:pt x="4" y="0"/>
                      <a:pt x="4" y="0"/>
                      <a:pt x="4" y="0"/>
                    </a:cubicBezTo>
                    <a:cubicBezTo>
                      <a:pt x="3" y="0"/>
                      <a:pt x="3" y="0"/>
                      <a:pt x="3"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2" name="Freeform 183"/>
              <p:cNvSpPr/>
              <p:nvPr/>
            </p:nvSpPr>
            <p:spPr bwMode="auto">
              <a:xfrm>
                <a:off x="4867276" y="1103313"/>
                <a:ext cx="244475" cy="139700"/>
              </a:xfrm>
              <a:custGeom>
                <a:avLst/>
                <a:gdLst>
                  <a:gd name="T0" fmla="*/ 3 w 87"/>
                  <a:gd name="T1" fmla="*/ 0 h 50"/>
                  <a:gd name="T2" fmla="*/ 1 w 87"/>
                  <a:gd name="T3" fmla="*/ 1 h 50"/>
                  <a:gd name="T4" fmla="*/ 1 w 87"/>
                  <a:gd name="T5" fmla="*/ 2 h 50"/>
                  <a:gd name="T6" fmla="*/ 1 w 87"/>
                  <a:gd name="T7" fmla="*/ 5 h 50"/>
                  <a:gd name="T8" fmla="*/ 83 w 87"/>
                  <a:gd name="T9" fmla="*/ 50 h 50"/>
                  <a:gd name="T10" fmla="*/ 84 w 87"/>
                  <a:gd name="T11" fmla="*/ 50 h 50"/>
                  <a:gd name="T12" fmla="*/ 84 w 87"/>
                  <a:gd name="T13" fmla="*/ 50 h 50"/>
                  <a:gd name="T14" fmla="*/ 86 w 87"/>
                  <a:gd name="T15" fmla="*/ 49 h 50"/>
                  <a:gd name="T16" fmla="*/ 86 w 87"/>
                  <a:gd name="T17" fmla="*/ 48 h 50"/>
                  <a:gd name="T18" fmla="*/ 85 w 87"/>
                  <a:gd name="T19" fmla="*/ 45 h 50"/>
                  <a:gd name="T20" fmla="*/ 85 w 87"/>
                  <a:gd name="T21" fmla="*/ 45 h 50"/>
                  <a:gd name="T22" fmla="*/ 4 w 87"/>
                  <a:gd name="T23" fmla="*/ 0 h 50"/>
                  <a:gd name="T24" fmla="*/ 3 w 87"/>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7" h="50">
                    <a:moveTo>
                      <a:pt x="3" y="0"/>
                    </a:moveTo>
                    <a:cubicBezTo>
                      <a:pt x="2" y="0"/>
                      <a:pt x="1" y="1"/>
                      <a:pt x="1" y="1"/>
                    </a:cubicBezTo>
                    <a:cubicBezTo>
                      <a:pt x="1" y="2"/>
                      <a:pt x="1" y="2"/>
                      <a:pt x="1" y="2"/>
                    </a:cubicBezTo>
                    <a:cubicBezTo>
                      <a:pt x="0" y="3"/>
                      <a:pt x="0" y="4"/>
                      <a:pt x="1" y="5"/>
                    </a:cubicBezTo>
                    <a:cubicBezTo>
                      <a:pt x="83" y="50"/>
                      <a:pt x="83" y="50"/>
                      <a:pt x="83" y="50"/>
                    </a:cubicBezTo>
                    <a:cubicBezTo>
                      <a:pt x="83" y="50"/>
                      <a:pt x="84" y="50"/>
                      <a:pt x="84" y="50"/>
                    </a:cubicBezTo>
                    <a:cubicBezTo>
                      <a:pt x="84" y="50"/>
                      <a:pt x="84" y="50"/>
                      <a:pt x="84" y="50"/>
                    </a:cubicBezTo>
                    <a:cubicBezTo>
                      <a:pt x="85" y="50"/>
                      <a:pt x="85" y="49"/>
                      <a:pt x="86" y="49"/>
                    </a:cubicBezTo>
                    <a:cubicBezTo>
                      <a:pt x="86" y="48"/>
                      <a:pt x="86" y="48"/>
                      <a:pt x="86" y="48"/>
                    </a:cubicBezTo>
                    <a:cubicBezTo>
                      <a:pt x="87" y="47"/>
                      <a:pt x="86" y="46"/>
                      <a:pt x="85" y="45"/>
                    </a:cubicBezTo>
                    <a:cubicBezTo>
                      <a:pt x="85" y="45"/>
                      <a:pt x="85" y="45"/>
                      <a:pt x="85" y="45"/>
                    </a:cubicBezTo>
                    <a:cubicBezTo>
                      <a:pt x="4" y="0"/>
                      <a:pt x="4" y="0"/>
                      <a:pt x="4" y="0"/>
                    </a:cubicBezTo>
                    <a:cubicBezTo>
                      <a:pt x="4" y="0"/>
                      <a:pt x="3" y="0"/>
                      <a:pt x="3"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3" name="Freeform 184"/>
              <p:cNvSpPr/>
              <p:nvPr/>
            </p:nvSpPr>
            <p:spPr bwMode="auto">
              <a:xfrm>
                <a:off x="4841876" y="1147763"/>
                <a:ext cx="244475" cy="139700"/>
              </a:xfrm>
              <a:custGeom>
                <a:avLst/>
                <a:gdLst>
                  <a:gd name="T0" fmla="*/ 3 w 87"/>
                  <a:gd name="T1" fmla="*/ 0 h 50"/>
                  <a:gd name="T2" fmla="*/ 2 w 87"/>
                  <a:gd name="T3" fmla="*/ 0 h 50"/>
                  <a:gd name="T4" fmla="*/ 1 w 87"/>
                  <a:gd name="T5" fmla="*/ 1 h 50"/>
                  <a:gd name="T6" fmla="*/ 1 w 87"/>
                  <a:gd name="T7" fmla="*/ 2 h 50"/>
                  <a:gd name="T8" fmla="*/ 2 w 87"/>
                  <a:gd name="T9" fmla="*/ 5 h 50"/>
                  <a:gd name="T10" fmla="*/ 83 w 87"/>
                  <a:gd name="T11" fmla="*/ 50 h 50"/>
                  <a:gd name="T12" fmla="*/ 84 w 87"/>
                  <a:gd name="T13" fmla="*/ 50 h 50"/>
                  <a:gd name="T14" fmla="*/ 85 w 87"/>
                  <a:gd name="T15" fmla="*/ 50 h 50"/>
                  <a:gd name="T16" fmla="*/ 86 w 87"/>
                  <a:gd name="T17" fmla="*/ 49 h 50"/>
                  <a:gd name="T18" fmla="*/ 86 w 87"/>
                  <a:gd name="T19" fmla="*/ 48 h 50"/>
                  <a:gd name="T20" fmla="*/ 86 w 87"/>
                  <a:gd name="T21" fmla="*/ 45 h 50"/>
                  <a:gd name="T22" fmla="*/ 86 w 87"/>
                  <a:gd name="T23" fmla="*/ 45 h 50"/>
                  <a:gd name="T24" fmla="*/ 4 w 87"/>
                  <a:gd name="T25" fmla="*/ 1 h 50"/>
                  <a:gd name="T26" fmla="*/ 3 w 87"/>
                  <a:gd name="T27"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7" h="50">
                    <a:moveTo>
                      <a:pt x="3" y="0"/>
                    </a:moveTo>
                    <a:cubicBezTo>
                      <a:pt x="3" y="0"/>
                      <a:pt x="3" y="0"/>
                      <a:pt x="2" y="0"/>
                    </a:cubicBezTo>
                    <a:cubicBezTo>
                      <a:pt x="2" y="1"/>
                      <a:pt x="2" y="1"/>
                      <a:pt x="1" y="1"/>
                    </a:cubicBezTo>
                    <a:cubicBezTo>
                      <a:pt x="1" y="2"/>
                      <a:pt x="1" y="2"/>
                      <a:pt x="1" y="2"/>
                    </a:cubicBezTo>
                    <a:cubicBezTo>
                      <a:pt x="0" y="3"/>
                      <a:pt x="1" y="5"/>
                      <a:pt x="2" y="5"/>
                    </a:cubicBezTo>
                    <a:cubicBezTo>
                      <a:pt x="83" y="50"/>
                      <a:pt x="83" y="50"/>
                      <a:pt x="83" y="50"/>
                    </a:cubicBezTo>
                    <a:cubicBezTo>
                      <a:pt x="83" y="50"/>
                      <a:pt x="84" y="50"/>
                      <a:pt x="84" y="50"/>
                    </a:cubicBezTo>
                    <a:cubicBezTo>
                      <a:pt x="84" y="50"/>
                      <a:pt x="84" y="50"/>
                      <a:pt x="85" y="50"/>
                    </a:cubicBezTo>
                    <a:cubicBezTo>
                      <a:pt x="85" y="50"/>
                      <a:pt x="86" y="49"/>
                      <a:pt x="86" y="49"/>
                    </a:cubicBezTo>
                    <a:cubicBezTo>
                      <a:pt x="86" y="48"/>
                      <a:pt x="86" y="48"/>
                      <a:pt x="86" y="48"/>
                    </a:cubicBezTo>
                    <a:cubicBezTo>
                      <a:pt x="87" y="47"/>
                      <a:pt x="87" y="46"/>
                      <a:pt x="86" y="45"/>
                    </a:cubicBezTo>
                    <a:cubicBezTo>
                      <a:pt x="86" y="45"/>
                      <a:pt x="86" y="45"/>
                      <a:pt x="86" y="45"/>
                    </a:cubicBezTo>
                    <a:cubicBezTo>
                      <a:pt x="4" y="1"/>
                      <a:pt x="4" y="1"/>
                      <a:pt x="4" y="1"/>
                    </a:cubicBezTo>
                    <a:cubicBezTo>
                      <a:pt x="4" y="0"/>
                      <a:pt x="3" y="0"/>
                      <a:pt x="3"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254" name="组合 253"/>
            <p:cNvGrpSpPr/>
            <p:nvPr/>
          </p:nvGrpSpPr>
          <p:grpSpPr>
            <a:xfrm>
              <a:off x="5240338" y="6309355"/>
              <a:ext cx="635000" cy="560388"/>
              <a:chOff x="5030788" y="5629275"/>
              <a:chExt cx="635000" cy="560388"/>
            </a:xfrm>
          </p:grpSpPr>
          <p:sp>
            <p:nvSpPr>
              <p:cNvPr id="444" name="Freeform 185"/>
              <p:cNvSpPr>
                <a:spLocks noEditPoints="1"/>
              </p:cNvSpPr>
              <p:nvPr/>
            </p:nvSpPr>
            <p:spPr bwMode="auto">
              <a:xfrm>
                <a:off x="5068888" y="5668963"/>
                <a:ext cx="596900" cy="520700"/>
              </a:xfrm>
              <a:custGeom>
                <a:avLst/>
                <a:gdLst>
                  <a:gd name="T0" fmla="*/ 3 w 213"/>
                  <a:gd name="T1" fmla="*/ 145 h 186"/>
                  <a:gd name="T2" fmla="*/ 0 w 213"/>
                  <a:gd name="T3" fmla="*/ 144 h 186"/>
                  <a:gd name="T4" fmla="*/ 55 w 213"/>
                  <a:gd name="T5" fmla="*/ 186 h 186"/>
                  <a:gd name="T6" fmla="*/ 113 w 213"/>
                  <a:gd name="T7" fmla="*/ 16 h 186"/>
                  <a:gd name="T8" fmla="*/ 125 w 213"/>
                  <a:gd name="T9" fmla="*/ 0 h 186"/>
                  <a:gd name="T10" fmla="*/ 120 w 213"/>
                  <a:gd name="T11" fmla="*/ 8 h 186"/>
                  <a:gd name="T12" fmla="*/ 114 w 213"/>
                  <a:gd name="T13" fmla="*/ 12 h 186"/>
                  <a:gd name="T14" fmla="*/ 113 w 213"/>
                  <a:gd name="T15" fmla="*/ 16 h 186"/>
                  <a:gd name="T16" fmla="*/ 107 w 213"/>
                  <a:gd name="T17" fmla="*/ 20 h 186"/>
                  <a:gd name="T18" fmla="*/ 106 w 213"/>
                  <a:gd name="T19" fmla="*/ 23 h 186"/>
                  <a:gd name="T20" fmla="*/ 100 w 213"/>
                  <a:gd name="T21" fmla="*/ 28 h 186"/>
                  <a:gd name="T22" fmla="*/ 99 w 213"/>
                  <a:gd name="T23" fmla="*/ 31 h 186"/>
                  <a:gd name="T24" fmla="*/ 93 w 213"/>
                  <a:gd name="T25" fmla="*/ 36 h 186"/>
                  <a:gd name="T26" fmla="*/ 91 w 213"/>
                  <a:gd name="T27" fmla="*/ 38 h 186"/>
                  <a:gd name="T28" fmla="*/ 86 w 213"/>
                  <a:gd name="T29" fmla="*/ 44 h 186"/>
                  <a:gd name="T30" fmla="*/ 85 w 213"/>
                  <a:gd name="T31" fmla="*/ 47 h 186"/>
                  <a:gd name="T32" fmla="*/ 79 w 213"/>
                  <a:gd name="T33" fmla="*/ 51 h 186"/>
                  <a:gd name="T34" fmla="*/ 78 w 213"/>
                  <a:gd name="T35" fmla="*/ 55 h 186"/>
                  <a:gd name="T36" fmla="*/ 72 w 213"/>
                  <a:gd name="T37" fmla="*/ 59 h 186"/>
                  <a:gd name="T38" fmla="*/ 70 w 213"/>
                  <a:gd name="T39" fmla="*/ 62 h 186"/>
                  <a:gd name="T40" fmla="*/ 68 w 213"/>
                  <a:gd name="T41" fmla="*/ 64 h 186"/>
                  <a:gd name="T42" fmla="*/ 64 w 213"/>
                  <a:gd name="T43" fmla="*/ 70 h 186"/>
                  <a:gd name="T44" fmla="*/ 64 w 213"/>
                  <a:gd name="T45" fmla="*/ 70 h 186"/>
                  <a:gd name="T46" fmla="*/ 59 w 213"/>
                  <a:gd name="T47" fmla="*/ 75 h 186"/>
                  <a:gd name="T48" fmla="*/ 58 w 213"/>
                  <a:gd name="T49" fmla="*/ 78 h 186"/>
                  <a:gd name="T50" fmla="*/ 52 w 213"/>
                  <a:gd name="T51" fmla="*/ 83 h 186"/>
                  <a:gd name="T52" fmla="*/ 48 w 213"/>
                  <a:gd name="T53" fmla="*/ 87 h 186"/>
                  <a:gd name="T54" fmla="*/ 44 w 213"/>
                  <a:gd name="T55" fmla="*/ 94 h 186"/>
                  <a:gd name="T56" fmla="*/ 41 w 213"/>
                  <a:gd name="T57" fmla="*/ 95 h 186"/>
                  <a:gd name="T58" fmla="*/ 37 w 213"/>
                  <a:gd name="T59" fmla="*/ 101 h 186"/>
                  <a:gd name="T60" fmla="*/ 37 w 213"/>
                  <a:gd name="T61" fmla="*/ 101 h 186"/>
                  <a:gd name="T62" fmla="*/ 31 w 213"/>
                  <a:gd name="T63" fmla="*/ 106 h 186"/>
                  <a:gd name="T64" fmla="*/ 29 w 213"/>
                  <a:gd name="T65" fmla="*/ 108 h 186"/>
                  <a:gd name="T66" fmla="*/ 24 w 213"/>
                  <a:gd name="T67" fmla="*/ 114 h 186"/>
                  <a:gd name="T68" fmla="*/ 23 w 213"/>
                  <a:gd name="T69" fmla="*/ 117 h 186"/>
                  <a:gd name="T70" fmla="*/ 17 w 213"/>
                  <a:gd name="T71" fmla="*/ 122 h 186"/>
                  <a:gd name="T72" fmla="*/ 16 w 213"/>
                  <a:gd name="T73" fmla="*/ 125 h 186"/>
                  <a:gd name="T74" fmla="*/ 11 w 213"/>
                  <a:gd name="T75" fmla="*/ 130 h 186"/>
                  <a:gd name="T76" fmla="*/ 8 w 213"/>
                  <a:gd name="T77" fmla="*/ 132 h 186"/>
                  <a:gd name="T78" fmla="*/ 2 w 213"/>
                  <a:gd name="T79" fmla="*/ 139 h 186"/>
                  <a:gd name="T80" fmla="*/ 125 w 213"/>
                  <a:gd name="T81" fmla="*/ 0 h 186"/>
                  <a:gd name="T82" fmla="*/ 130 w 213"/>
                  <a:gd name="T83" fmla="*/ 3 h 186"/>
                  <a:gd name="T84" fmla="*/ 109 w 213"/>
                  <a:gd name="T85" fmla="*/ 186 h 186"/>
                  <a:gd name="T86" fmla="*/ 213 w 213"/>
                  <a:gd name="T87" fmla="*/ 74 h 186"/>
                  <a:gd name="T88" fmla="*/ 130 w 213"/>
                  <a:gd name="T89" fmla="*/ 0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13" h="186">
                    <a:moveTo>
                      <a:pt x="6" y="143"/>
                    </a:moveTo>
                    <a:cubicBezTo>
                      <a:pt x="5" y="145"/>
                      <a:pt x="5" y="145"/>
                      <a:pt x="5" y="145"/>
                    </a:cubicBezTo>
                    <a:cubicBezTo>
                      <a:pt x="4" y="145"/>
                      <a:pt x="4" y="145"/>
                      <a:pt x="3" y="145"/>
                    </a:cubicBezTo>
                    <a:cubicBezTo>
                      <a:pt x="3" y="145"/>
                      <a:pt x="3" y="145"/>
                      <a:pt x="3" y="145"/>
                    </a:cubicBezTo>
                    <a:cubicBezTo>
                      <a:pt x="3" y="145"/>
                      <a:pt x="2" y="145"/>
                      <a:pt x="2" y="145"/>
                    </a:cubicBezTo>
                    <a:cubicBezTo>
                      <a:pt x="0" y="144"/>
                      <a:pt x="0" y="144"/>
                      <a:pt x="0" y="144"/>
                    </a:cubicBezTo>
                    <a:cubicBezTo>
                      <a:pt x="0" y="144"/>
                      <a:pt x="0" y="144"/>
                      <a:pt x="1" y="144"/>
                    </a:cubicBezTo>
                    <a:cubicBezTo>
                      <a:pt x="49" y="186"/>
                      <a:pt x="49" y="186"/>
                      <a:pt x="49" y="186"/>
                    </a:cubicBezTo>
                    <a:cubicBezTo>
                      <a:pt x="55" y="186"/>
                      <a:pt x="55" y="186"/>
                      <a:pt x="55" y="186"/>
                    </a:cubicBezTo>
                    <a:cubicBezTo>
                      <a:pt x="6" y="143"/>
                      <a:pt x="6" y="143"/>
                      <a:pt x="6" y="143"/>
                    </a:cubicBezTo>
                    <a:moveTo>
                      <a:pt x="113" y="16"/>
                    </a:moveTo>
                    <a:cubicBezTo>
                      <a:pt x="113" y="16"/>
                      <a:pt x="113" y="16"/>
                      <a:pt x="113" y="16"/>
                    </a:cubicBezTo>
                    <a:cubicBezTo>
                      <a:pt x="113" y="16"/>
                      <a:pt x="113" y="16"/>
                      <a:pt x="113" y="16"/>
                    </a:cubicBezTo>
                    <a:cubicBezTo>
                      <a:pt x="113" y="16"/>
                      <a:pt x="113" y="16"/>
                      <a:pt x="113" y="16"/>
                    </a:cubicBezTo>
                    <a:moveTo>
                      <a:pt x="125" y="0"/>
                    </a:moveTo>
                    <a:cubicBezTo>
                      <a:pt x="121" y="5"/>
                      <a:pt x="121" y="5"/>
                      <a:pt x="121" y="5"/>
                    </a:cubicBezTo>
                    <a:cubicBezTo>
                      <a:pt x="121" y="5"/>
                      <a:pt x="121" y="5"/>
                      <a:pt x="121" y="5"/>
                    </a:cubicBezTo>
                    <a:cubicBezTo>
                      <a:pt x="121" y="6"/>
                      <a:pt x="120" y="7"/>
                      <a:pt x="120" y="8"/>
                    </a:cubicBezTo>
                    <a:cubicBezTo>
                      <a:pt x="120" y="8"/>
                      <a:pt x="120" y="8"/>
                      <a:pt x="120" y="8"/>
                    </a:cubicBezTo>
                    <a:cubicBezTo>
                      <a:pt x="119" y="9"/>
                      <a:pt x="118" y="9"/>
                      <a:pt x="116" y="9"/>
                    </a:cubicBezTo>
                    <a:cubicBezTo>
                      <a:pt x="114" y="12"/>
                      <a:pt x="114" y="12"/>
                      <a:pt x="114" y="12"/>
                    </a:cubicBezTo>
                    <a:cubicBezTo>
                      <a:pt x="114" y="13"/>
                      <a:pt x="114" y="13"/>
                      <a:pt x="114" y="13"/>
                    </a:cubicBezTo>
                    <a:cubicBezTo>
                      <a:pt x="114" y="14"/>
                      <a:pt x="113" y="15"/>
                      <a:pt x="113" y="16"/>
                    </a:cubicBezTo>
                    <a:cubicBezTo>
                      <a:pt x="113" y="16"/>
                      <a:pt x="113" y="16"/>
                      <a:pt x="113" y="16"/>
                    </a:cubicBezTo>
                    <a:cubicBezTo>
                      <a:pt x="112" y="17"/>
                      <a:pt x="111" y="17"/>
                      <a:pt x="110" y="17"/>
                    </a:cubicBezTo>
                    <a:cubicBezTo>
                      <a:pt x="107" y="20"/>
                      <a:pt x="107" y="20"/>
                      <a:pt x="107" y="20"/>
                    </a:cubicBezTo>
                    <a:cubicBezTo>
                      <a:pt x="107" y="20"/>
                      <a:pt x="107" y="20"/>
                      <a:pt x="107" y="20"/>
                    </a:cubicBezTo>
                    <a:cubicBezTo>
                      <a:pt x="107" y="22"/>
                      <a:pt x="107" y="23"/>
                      <a:pt x="106" y="23"/>
                    </a:cubicBezTo>
                    <a:cubicBezTo>
                      <a:pt x="106" y="23"/>
                      <a:pt x="106" y="23"/>
                      <a:pt x="106" y="23"/>
                    </a:cubicBezTo>
                    <a:cubicBezTo>
                      <a:pt x="106" y="23"/>
                      <a:pt x="106" y="23"/>
                      <a:pt x="106" y="23"/>
                    </a:cubicBezTo>
                    <a:cubicBezTo>
                      <a:pt x="105" y="24"/>
                      <a:pt x="104" y="25"/>
                      <a:pt x="103" y="25"/>
                    </a:cubicBezTo>
                    <a:cubicBezTo>
                      <a:pt x="100" y="28"/>
                      <a:pt x="100" y="28"/>
                      <a:pt x="100" y="28"/>
                    </a:cubicBezTo>
                    <a:cubicBezTo>
                      <a:pt x="100" y="28"/>
                      <a:pt x="100" y="28"/>
                      <a:pt x="100" y="28"/>
                    </a:cubicBezTo>
                    <a:cubicBezTo>
                      <a:pt x="100" y="29"/>
                      <a:pt x="100" y="30"/>
                      <a:pt x="99" y="31"/>
                    </a:cubicBezTo>
                    <a:cubicBezTo>
                      <a:pt x="99" y="31"/>
                      <a:pt x="99" y="31"/>
                      <a:pt x="99" y="31"/>
                    </a:cubicBezTo>
                    <a:cubicBezTo>
                      <a:pt x="99" y="31"/>
                      <a:pt x="99" y="31"/>
                      <a:pt x="99" y="31"/>
                    </a:cubicBezTo>
                    <a:cubicBezTo>
                      <a:pt x="98" y="32"/>
                      <a:pt x="97" y="33"/>
                      <a:pt x="96" y="33"/>
                    </a:cubicBezTo>
                    <a:cubicBezTo>
                      <a:pt x="93" y="36"/>
                      <a:pt x="93" y="36"/>
                      <a:pt x="93" y="36"/>
                    </a:cubicBezTo>
                    <a:cubicBezTo>
                      <a:pt x="93" y="36"/>
                      <a:pt x="93" y="36"/>
                      <a:pt x="93" y="36"/>
                    </a:cubicBezTo>
                    <a:cubicBezTo>
                      <a:pt x="93" y="37"/>
                      <a:pt x="93" y="38"/>
                      <a:pt x="92" y="39"/>
                    </a:cubicBezTo>
                    <a:cubicBezTo>
                      <a:pt x="91" y="38"/>
                      <a:pt x="91" y="38"/>
                      <a:pt x="91" y="38"/>
                    </a:cubicBezTo>
                    <a:cubicBezTo>
                      <a:pt x="91" y="38"/>
                      <a:pt x="91" y="38"/>
                      <a:pt x="91" y="38"/>
                    </a:cubicBezTo>
                    <a:cubicBezTo>
                      <a:pt x="92" y="39"/>
                      <a:pt x="92" y="39"/>
                      <a:pt x="92" y="39"/>
                    </a:cubicBezTo>
                    <a:cubicBezTo>
                      <a:pt x="91" y="40"/>
                      <a:pt x="90" y="40"/>
                      <a:pt x="89" y="41"/>
                    </a:cubicBezTo>
                    <a:cubicBezTo>
                      <a:pt x="86" y="44"/>
                      <a:pt x="86" y="44"/>
                      <a:pt x="86" y="44"/>
                    </a:cubicBezTo>
                    <a:cubicBezTo>
                      <a:pt x="86" y="44"/>
                      <a:pt x="86" y="44"/>
                      <a:pt x="86" y="44"/>
                    </a:cubicBezTo>
                    <a:cubicBezTo>
                      <a:pt x="86" y="45"/>
                      <a:pt x="86" y="46"/>
                      <a:pt x="85" y="47"/>
                    </a:cubicBezTo>
                    <a:cubicBezTo>
                      <a:pt x="85" y="47"/>
                      <a:pt x="85" y="47"/>
                      <a:pt x="85" y="47"/>
                    </a:cubicBezTo>
                    <a:cubicBezTo>
                      <a:pt x="85" y="47"/>
                      <a:pt x="85" y="47"/>
                      <a:pt x="85" y="47"/>
                    </a:cubicBezTo>
                    <a:cubicBezTo>
                      <a:pt x="84" y="48"/>
                      <a:pt x="83" y="48"/>
                      <a:pt x="82" y="48"/>
                    </a:cubicBezTo>
                    <a:cubicBezTo>
                      <a:pt x="79" y="51"/>
                      <a:pt x="79" y="51"/>
                      <a:pt x="79" y="51"/>
                    </a:cubicBezTo>
                    <a:cubicBezTo>
                      <a:pt x="79" y="51"/>
                      <a:pt x="79" y="52"/>
                      <a:pt x="79" y="52"/>
                    </a:cubicBezTo>
                    <a:cubicBezTo>
                      <a:pt x="79" y="53"/>
                      <a:pt x="79" y="54"/>
                      <a:pt x="78" y="55"/>
                    </a:cubicBezTo>
                    <a:cubicBezTo>
                      <a:pt x="78" y="55"/>
                      <a:pt x="78" y="55"/>
                      <a:pt x="78" y="55"/>
                    </a:cubicBezTo>
                    <a:cubicBezTo>
                      <a:pt x="78" y="55"/>
                      <a:pt x="78" y="55"/>
                      <a:pt x="78" y="55"/>
                    </a:cubicBezTo>
                    <a:cubicBezTo>
                      <a:pt x="77" y="56"/>
                      <a:pt x="76" y="56"/>
                      <a:pt x="75" y="56"/>
                    </a:cubicBezTo>
                    <a:cubicBezTo>
                      <a:pt x="72" y="59"/>
                      <a:pt x="72" y="59"/>
                      <a:pt x="72" y="59"/>
                    </a:cubicBezTo>
                    <a:cubicBezTo>
                      <a:pt x="72" y="59"/>
                      <a:pt x="72" y="59"/>
                      <a:pt x="72" y="59"/>
                    </a:cubicBezTo>
                    <a:cubicBezTo>
                      <a:pt x="72" y="60"/>
                      <a:pt x="72" y="62"/>
                      <a:pt x="71" y="62"/>
                    </a:cubicBezTo>
                    <a:cubicBezTo>
                      <a:pt x="70" y="62"/>
                      <a:pt x="70" y="62"/>
                      <a:pt x="70" y="62"/>
                    </a:cubicBezTo>
                    <a:cubicBezTo>
                      <a:pt x="70" y="62"/>
                      <a:pt x="70" y="62"/>
                      <a:pt x="70" y="62"/>
                    </a:cubicBezTo>
                    <a:cubicBezTo>
                      <a:pt x="71" y="62"/>
                      <a:pt x="71" y="62"/>
                      <a:pt x="71" y="62"/>
                    </a:cubicBezTo>
                    <a:cubicBezTo>
                      <a:pt x="71" y="63"/>
                      <a:pt x="69" y="64"/>
                      <a:pt x="68" y="64"/>
                    </a:cubicBezTo>
                    <a:cubicBezTo>
                      <a:pt x="66" y="67"/>
                      <a:pt x="66" y="67"/>
                      <a:pt x="66" y="67"/>
                    </a:cubicBezTo>
                    <a:cubicBezTo>
                      <a:pt x="66" y="67"/>
                      <a:pt x="66" y="67"/>
                      <a:pt x="66" y="67"/>
                    </a:cubicBezTo>
                    <a:cubicBezTo>
                      <a:pt x="66" y="68"/>
                      <a:pt x="65" y="69"/>
                      <a:pt x="64" y="70"/>
                    </a:cubicBezTo>
                    <a:cubicBezTo>
                      <a:pt x="64" y="69"/>
                      <a:pt x="64" y="69"/>
                      <a:pt x="64" y="69"/>
                    </a:cubicBezTo>
                    <a:cubicBezTo>
                      <a:pt x="64" y="69"/>
                      <a:pt x="64" y="69"/>
                      <a:pt x="64" y="69"/>
                    </a:cubicBezTo>
                    <a:cubicBezTo>
                      <a:pt x="64" y="70"/>
                      <a:pt x="64" y="70"/>
                      <a:pt x="64" y="70"/>
                    </a:cubicBezTo>
                    <a:cubicBezTo>
                      <a:pt x="64" y="71"/>
                      <a:pt x="63" y="72"/>
                      <a:pt x="61" y="72"/>
                    </a:cubicBezTo>
                    <a:cubicBezTo>
                      <a:pt x="59" y="75"/>
                      <a:pt x="59" y="75"/>
                      <a:pt x="59" y="75"/>
                    </a:cubicBezTo>
                    <a:cubicBezTo>
                      <a:pt x="59" y="75"/>
                      <a:pt x="59" y="75"/>
                      <a:pt x="59" y="75"/>
                    </a:cubicBezTo>
                    <a:cubicBezTo>
                      <a:pt x="59" y="76"/>
                      <a:pt x="58" y="77"/>
                      <a:pt x="58" y="78"/>
                    </a:cubicBezTo>
                    <a:cubicBezTo>
                      <a:pt x="58" y="78"/>
                      <a:pt x="58" y="78"/>
                      <a:pt x="58" y="78"/>
                    </a:cubicBezTo>
                    <a:cubicBezTo>
                      <a:pt x="58" y="78"/>
                      <a:pt x="58" y="78"/>
                      <a:pt x="58" y="78"/>
                    </a:cubicBezTo>
                    <a:cubicBezTo>
                      <a:pt x="57" y="79"/>
                      <a:pt x="56" y="79"/>
                      <a:pt x="55" y="80"/>
                    </a:cubicBezTo>
                    <a:cubicBezTo>
                      <a:pt x="52" y="83"/>
                      <a:pt x="52" y="83"/>
                      <a:pt x="52" y="83"/>
                    </a:cubicBezTo>
                    <a:cubicBezTo>
                      <a:pt x="52" y="83"/>
                      <a:pt x="52" y="83"/>
                      <a:pt x="52" y="83"/>
                    </a:cubicBezTo>
                    <a:cubicBezTo>
                      <a:pt x="52" y="84"/>
                      <a:pt x="51" y="85"/>
                      <a:pt x="51" y="86"/>
                    </a:cubicBezTo>
                    <a:cubicBezTo>
                      <a:pt x="51" y="86"/>
                      <a:pt x="51" y="86"/>
                      <a:pt x="51" y="86"/>
                    </a:cubicBezTo>
                    <a:cubicBezTo>
                      <a:pt x="50" y="87"/>
                      <a:pt x="49" y="87"/>
                      <a:pt x="48" y="87"/>
                    </a:cubicBezTo>
                    <a:cubicBezTo>
                      <a:pt x="45" y="90"/>
                      <a:pt x="45" y="90"/>
                      <a:pt x="45" y="90"/>
                    </a:cubicBezTo>
                    <a:cubicBezTo>
                      <a:pt x="45" y="90"/>
                      <a:pt x="45" y="91"/>
                      <a:pt x="45" y="91"/>
                    </a:cubicBezTo>
                    <a:cubicBezTo>
                      <a:pt x="45" y="92"/>
                      <a:pt x="45" y="93"/>
                      <a:pt x="44" y="94"/>
                    </a:cubicBezTo>
                    <a:cubicBezTo>
                      <a:pt x="44" y="94"/>
                      <a:pt x="44" y="94"/>
                      <a:pt x="44" y="94"/>
                    </a:cubicBezTo>
                    <a:cubicBezTo>
                      <a:pt x="44" y="94"/>
                      <a:pt x="44" y="94"/>
                      <a:pt x="44" y="94"/>
                    </a:cubicBezTo>
                    <a:cubicBezTo>
                      <a:pt x="43" y="95"/>
                      <a:pt x="42" y="95"/>
                      <a:pt x="41" y="95"/>
                    </a:cubicBezTo>
                    <a:cubicBezTo>
                      <a:pt x="38" y="98"/>
                      <a:pt x="38" y="98"/>
                      <a:pt x="38" y="98"/>
                    </a:cubicBezTo>
                    <a:cubicBezTo>
                      <a:pt x="38" y="98"/>
                      <a:pt x="38" y="98"/>
                      <a:pt x="38" y="98"/>
                    </a:cubicBezTo>
                    <a:cubicBezTo>
                      <a:pt x="38" y="99"/>
                      <a:pt x="38" y="101"/>
                      <a:pt x="37" y="101"/>
                    </a:cubicBezTo>
                    <a:cubicBezTo>
                      <a:pt x="36" y="101"/>
                      <a:pt x="36" y="101"/>
                      <a:pt x="36" y="101"/>
                    </a:cubicBezTo>
                    <a:cubicBezTo>
                      <a:pt x="36" y="101"/>
                      <a:pt x="36" y="101"/>
                      <a:pt x="36" y="101"/>
                    </a:cubicBezTo>
                    <a:cubicBezTo>
                      <a:pt x="37" y="101"/>
                      <a:pt x="37" y="101"/>
                      <a:pt x="37" y="101"/>
                    </a:cubicBezTo>
                    <a:cubicBezTo>
                      <a:pt x="36" y="102"/>
                      <a:pt x="35" y="103"/>
                      <a:pt x="34" y="103"/>
                    </a:cubicBezTo>
                    <a:cubicBezTo>
                      <a:pt x="31" y="106"/>
                      <a:pt x="31" y="106"/>
                      <a:pt x="31" y="106"/>
                    </a:cubicBezTo>
                    <a:cubicBezTo>
                      <a:pt x="31" y="106"/>
                      <a:pt x="31" y="106"/>
                      <a:pt x="31" y="106"/>
                    </a:cubicBezTo>
                    <a:cubicBezTo>
                      <a:pt x="31" y="107"/>
                      <a:pt x="31" y="108"/>
                      <a:pt x="30" y="109"/>
                    </a:cubicBezTo>
                    <a:cubicBezTo>
                      <a:pt x="29" y="108"/>
                      <a:pt x="29" y="108"/>
                      <a:pt x="29" y="108"/>
                    </a:cubicBezTo>
                    <a:cubicBezTo>
                      <a:pt x="29" y="108"/>
                      <a:pt x="29" y="108"/>
                      <a:pt x="29" y="108"/>
                    </a:cubicBezTo>
                    <a:cubicBezTo>
                      <a:pt x="30" y="109"/>
                      <a:pt x="30" y="109"/>
                      <a:pt x="30" y="109"/>
                    </a:cubicBezTo>
                    <a:cubicBezTo>
                      <a:pt x="29" y="110"/>
                      <a:pt x="28" y="111"/>
                      <a:pt x="27" y="111"/>
                    </a:cubicBezTo>
                    <a:cubicBezTo>
                      <a:pt x="24" y="114"/>
                      <a:pt x="24" y="114"/>
                      <a:pt x="24" y="114"/>
                    </a:cubicBezTo>
                    <a:cubicBezTo>
                      <a:pt x="24" y="114"/>
                      <a:pt x="24" y="114"/>
                      <a:pt x="24" y="114"/>
                    </a:cubicBezTo>
                    <a:cubicBezTo>
                      <a:pt x="24" y="115"/>
                      <a:pt x="24" y="116"/>
                      <a:pt x="23" y="117"/>
                    </a:cubicBezTo>
                    <a:cubicBezTo>
                      <a:pt x="23" y="117"/>
                      <a:pt x="23" y="117"/>
                      <a:pt x="23" y="117"/>
                    </a:cubicBezTo>
                    <a:cubicBezTo>
                      <a:pt x="23" y="117"/>
                      <a:pt x="23" y="117"/>
                      <a:pt x="23" y="117"/>
                    </a:cubicBezTo>
                    <a:cubicBezTo>
                      <a:pt x="22" y="118"/>
                      <a:pt x="21" y="118"/>
                      <a:pt x="20" y="119"/>
                    </a:cubicBezTo>
                    <a:cubicBezTo>
                      <a:pt x="17" y="122"/>
                      <a:pt x="17" y="122"/>
                      <a:pt x="17" y="122"/>
                    </a:cubicBezTo>
                    <a:cubicBezTo>
                      <a:pt x="17" y="122"/>
                      <a:pt x="17" y="122"/>
                      <a:pt x="17" y="122"/>
                    </a:cubicBezTo>
                    <a:cubicBezTo>
                      <a:pt x="17" y="123"/>
                      <a:pt x="17" y="124"/>
                      <a:pt x="16" y="125"/>
                    </a:cubicBezTo>
                    <a:cubicBezTo>
                      <a:pt x="16" y="125"/>
                      <a:pt x="16" y="125"/>
                      <a:pt x="16" y="125"/>
                    </a:cubicBezTo>
                    <a:cubicBezTo>
                      <a:pt x="15" y="126"/>
                      <a:pt x="14" y="126"/>
                      <a:pt x="13" y="126"/>
                    </a:cubicBezTo>
                    <a:cubicBezTo>
                      <a:pt x="11" y="129"/>
                      <a:pt x="11" y="129"/>
                      <a:pt x="11" y="129"/>
                    </a:cubicBezTo>
                    <a:cubicBezTo>
                      <a:pt x="11" y="129"/>
                      <a:pt x="11" y="129"/>
                      <a:pt x="11" y="130"/>
                    </a:cubicBezTo>
                    <a:cubicBezTo>
                      <a:pt x="11" y="131"/>
                      <a:pt x="10" y="132"/>
                      <a:pt x="9" y="133"/>
                    </a:cubicBezTo>
                    <a:cubicBezTo>
                      <a:pt x="8" y="132"/>
                      <a:pt x="8" y="132"/>
                      <a:pt x="8" y="132"/>
                    </a:cubicBezTo>
                    <a:cubicBezTo>
                      <a:pt x="8" y="132"/>
                      <a:pt x="8" y="132"/>
                      <a:pt x="8" y="132"/>
                    </a:cubicBezTo>
                    <a:cubicBezTo>
                      <a:pt x="9" y="133"/>
                      <a:pt x="9" y="133"/>
                      <a:pt x="9" y="133"/>
                    </a:cubicBezTo>
                    <a:cubicBezTo>
                      <a:pt x="9" y="133"/>
                      <a:pt x="7" y="134"/>
                      <a:pt x="6" y="134"/>
                    </a:cubicBezTo>
                    <a:cubicBezTo>
                      <a:pt x="2" y="139"/>
                      <a:pt x="2" y="139"/>
                      <a:pt x="2" y="139"/>
                    </a:cubicBezTo>
                    <a:cubicBezTo>
                      <a:pt x="3" y="140"/>
                      <a:pt x="3" y="140"/>
                      <a:pt x="3" y="140"/>
                    </a:cubicBezTo>
                    <a:cubicBezTo>
                      <a:pt x="126" y="1"/>
                      <a:pt x="126" y="1"/>
                      <a:pt x="126" y="1"/>
                    </a:cubicBezTo>
                    <a:cubicBezTo>
                      <a:pt x="125" y="0"/>
                      <a:pt x="125" y="0"/>
                      <a:pt x="125" y="0"/>
                    </a:cubicBezTo>
                    <a:moveTo>
                      <a:pt x="130" y="0"/>
                    </a:moveTo>
                    <a:cubicBezTo>
                      <a:pt x="130" y="0"/>
                      <a:pt x="131" y="1"/>
                      <a:pt x="131" y="1"/>
                    </a:cubicBezTo>
                    <a:cubicBezTo>
                      <a:pt x="131" y="2"/>
                      <a:pt x="130" y="2"/>
                      <a:pt x="130" y="3"/>
                    </a:cubicBezTo>
                    <a:cubicBezTo>
                      <a:pt x="129" y="4"/>
                      <a:pt x="129" y="4"/>
                      <a:pt x="129" y="4"/>
                    </a:cubicBezTo>
                    <a:cubicBezTo>
                      <a:pt x="208" y="74"/>
                      <a:pt x="208" y="74"/>
                      <a:pt x="208" y="74"/>
                    </a:cubicBezTo>
                    <a:cubicBezTo>
                      <a:pt x="109" y="186"/>
                      <a:pt x="109" y="186"/>
                      <a:pt x="109" y="186"/>
                    </a:cubicBezTo>
                    <a:cubicBezTo>
                      <a:pt x="114" y="186"/>
                      <a:pt x="114" y="186"/>
                      <a:pt x="114" y="186"/>
                    </a:cubicBezTo>
                    <a:cubicBezTo>
                      <a:pt x="212" y="75"/>
                      <a:pt x="212" y="75"/>
                      <a:pt x="212" y="75"/>
                    </a:cubicBezTo>
                    <a:cubicBezTo>
                      <a:pt x="213" y="75"/>
                      <a:pt x="213" y="74"/>
                      <a:pt x="213" y="74"/>
                    </a:cubicBezTo>
                    <a:cubicBezTo>
                      <a:pt x="213" y="73"/>
                      <a:pt x="212" y="73"/>
                      <a:pt x="212" y="72"/>
                    </a:cubicBezTo>
                    <a:cubicBezTo>
                      <a:pt x="212" y="72"/>
                      <a:pt x="212" y="72"/>
                      <a:pt x="212" y="72"/>
                    </a:cubicBezTo>
                    <a:cubicBezTo>
                      <a:pt x="130" y="0"/>
                      <a:pt x="130" y="0"/>
                      <a:pt x="130"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5" name="Freeform 186"/>
              <p:cNvSpPr>
                <a:spLocks noEditPoints="1"/>
              </p:cNvSpPr>
              <p:nvPr/>
            </p:nvSpPr>
            <p:spPr bwMode="auto">
              <a:xfrm>
                <a:off x="5030788" y="5629275"/>
                <a:ext cx="404813" cy="446088"/>
              </a:xfrm>
              <a:custGeom>
                <a:avLst/>
                <a:gdLst>
                  <a:gd name="T0" fmla="*/ 13 w 145"/>
                  <a:gd name="T1" fmla="*/ 132 h 159"/>
                  <a:gd name="T2" fmla="*/ 13 w 145"/>
                  <a:gd name="T3" fmla="*/ 135 h 159"/>
                  <a:gd name="T4" fmla="*/ 22 w 145"/>
                  <a:gd name="T5" fmla="*/ 118 h 159"/>
                  <a:gd name="T6" fmla="*/ 20 w 145"/>
                  <a:gd name="T7" fmla="*/ 124 h 159"/>
                  <a:gd name="T8" fmla="*/ 24 w 145"/>
                  <a:gd name="T9" fmla="*/ 123 h 159"/>
                  <a:gd name="T10" fmla="*/ 28 w 145"/>
                  <a:gd name="T11" fmla="*/ 112 h 159"/>
                  <a:gd name="T12" fmla="*/ 26 w 145"/>
                  <a:gd name="T13" fmla="*/ 116 h 159"/>
                  <a:gd name="T14" fmla="*/ 30 w 145"/>
                  <a:gd name="T15" fmla="*/ 114 h 159"/>
                  <a:gd name="T16" fmla="*/ 36 w 145"/>
                  <a:gd name="T17" fmla="*/ 106 h 159"/>
                  <a:gd name="T18" fmla="*/ 33 w 145"/>
                  <a:gd name="T19" fmla="*/ 109 h 159"/>
                  <a:gd name="T20" fmla="*/ 36 w 145"/>
                  <a:gd name="T21" fmla="*/ 102 h 159"/>
                  <a:gd name="T22" fmla="*/ 41 w 145"/>
                  <a:gd name="T23" fmla="*/ 100 h 159"/>
                  <a:gd name="T24" fmla="*/ 40 w 145"/>
                  <a:gd name="T25" fmla="*/ 104 h 159"/>
                  <a:gd name="T26" fmla="*/ 50 w 145"/>
                  <a:gd name="T27" fmla="*/ 87 h 159"/>
                  <a:gd name="T28" fmla="*/ 47 w 145"/>
                  <a:gd name="T29" fmla="*/ 93 h 159"/>
                  <a:gd name="T30" fmla="*/ 51 w 145"/>
                  <a:gd name="T31" fmla="*/ 91 h 159"/>
                  <a:gd name="T32" fmla="*/ 55 w 145"/>
                  <a:gd name="T33" fmla="*/ 81 h 159"/>
                  <a:gd name="T34" fmla="*/ 54 w 145"/>
                  <a:gd name="T35" fmla="*/ 85 h 159"/>
                  <a:gd name="T36" fmla="*/ 58 w 145"/>
                  <a:gd name="T37" fmla="*/ 83 h 159"/>
                  <a:gd name="T38" fmla="*/ 63 w 145"/>
                  <a:gd name="T39" fmla="*/ 75 h 159"/>
                  <a:gd name="T40" fmla="*/ 61 w 145"/>
                  <a:gd name="T41" fmla="*/ 78 h 159"/>
                  <a:gd name="T42" fmla="*/ 64 w 145"/>
                  <a:gd name="T43" fmla="*/ 71 h 159"/>
                  <a:gd name="T44" fmla="*/ 68 w 145"/>
                  <a:gd name="T45" fmla="*/ 69 h 159"/>
                  <a:gd name="T46" fmla="*/ 68 w 145"/>
                  <a:gd name="T47" fmla="*/ 72 h 159"/>
                  <a:gd name="T48" fmla="*/ 77 w 145"/>
                  <a:gd name="T49" fmla="*/ 56 h 159"/>
                  <a:gd name="T50" fmla="*/ 75 w 145"/>
                  <a:gd name="T51" fmla="*/ 62 h 159"/>
                  <a:gd name="T52" fmla="*/ 79 w 145"/>
                  <a:gd name="T53" fmla="*/ 60 h 159"/>
                  <a:gd name="T54" fmla="*/ 83 w 145"/>
                  <a:gd name="T55" fmla="*/ 50 h 159"/>
                  <a:gd name="T56" fmla="*/ 82 w 145"/>
                  <a:gd name="T57" fmla="*/ 54 h 159"/>
                  <a:gd name="T58" fmla="*/ 86 w 145"/>
                  <a:gd name="T59" fmla="*/ 52 h 159"/>
                  <a:gd name="T60" fmla="*/ 91 w 145"/>
                  <a:gd name="T61" fmla="*/ 44 h 159"/>
                  <a:gd name="T62" fmla="*/ 88 w 145"/>
                  <a:gd name="T63" fmla="*/ 47 h 159"/>
                  <a:gd name="T64" fmla="*/ 91 w 145"/>
                  <a:gd name="T65" fmla="*/ 40 h 159"/>
                  <a:gd name="T66" fmla="*/ 96 w 145"/>
                  <a:gd name="T67" fmla="*/ 38 h 159"/>
                  <a:gd name="T68" fmla="*/ 96 w 145"/>
                  <a:gd name="T69" fmla="*/ 41 h 159"/>
                  <a:gd name="T70" fmla="*/ 105 w 145"/>
                  <a:gd name="T71" fmla="*/ 25 h 159"/>
                  <a:gd name="T72" fmla="*/ 102 w 145"/>
                  <a:gd name="T73" fmla="*/ 30 h 159"/>
                  <a:gd name="T74" fmla="*/ 106 w 145"/>
                  <a:gd name="T75" fmla="*/ 29 h 159"/>
                  <a:gd name="T76" fmla="*/ 110 w 145"/>
                  <a:gd name="T77" fmla="*/ 19 h 159"/>
                  <a:gd name="T78" fmla="*/ 109 w 145"/>
                  <a:gd name="T79" fmla="*/ 23 h 159"/>
                  <a:gd name="T80" fmla="*/ 113 w 145"/>
                  <a:gd name="T81" fmla="*/ 21 h 159"/>
                  <a:gd name="T82" fmla="*/ 118 w 145"/>
                  <a:gd name="T83" fmla="*/ 13 h 159"/>
                  <a:gd name="T84" fmla="*/ 116 w 145"/>
                  <a:gd name="T85" fmla="*/ 16 h 159"/>
                  <a:gd name="T86" fmla="*/ 119 w 145"/>
                  <a:gd name="T87" fmla="*/ 9 h 159"/>
                  <a:gd name="T88" fmla="*/ 128 w 145"/>
                  <a:gd name="T89" fmla="*/ 0 h 159"/>
                  <a:gd name="T90" fmla="*/ 125 w 145"/>
                  <a:gd name="T91" fmla="*/ 5 h 159"/>
                  <a:gd name="T92" fmla="*/ 123 w 145"/>
                  <a:gd name="T93" fmla="*/ 8 h 159"/>
                  <a:gd name="T94" fmla="*/ 140 w 145"/>
                  <a:gd name="T95" fmla="*/ 15 h 159"/>
                  <a:gd name="T96" fmla="*/ 10 w 145"/>
                  <a:gd name="T97" fmla="*/ 138 h 159"/>
                  <a:gd name="T98" fmla="*/ 0 w 145"/>
                  <a:gd name="T99" fmla="*/ 144 h 159"/>
                  <a:gd name="T100" fmla="*/ 17 w 145"/>
                  <a:gd name="T101" fmla="*/ 159 h 159"/>
                  <a:gd name="T102" fmla="*/ 143 w 145"/>
                  <a:gd name="T103" fmla="*/ 18 h 159"/>
                  <a:gd name="T104" fmla="*/ 144 w 145"/>
                  <a:gd name="T105" fmla="*/ 14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45" h="159">
                    <a:moveTo>
                      <a:pt x="16" y="126"/>
                    </a:moveTo>
                    <a:cubicBezTo>
                      <a:pt x="14" y="128"/>
                      <a:pt x="14" y="128"/>
                      <a:pt x="14" y="128"/>
                    </a:cubicBezTo>
                    <a:cubicBezTo>
                      <a:pt x="14" y="128"/>
                      <a:pt x="15" y="129"/>
                      <a:pt x="15" y="130"/>
                    </a:cubicBezTo>
                    <a:cubicBezTo>
                      <a:pt x="15" y="131"/>
                      <a:pt x="14" y="132"/>
                      <a:pt x="13" y="132"/>
                    </a:cubicBezTo>
                    <a:cubicBezTo>
                      <a:pt x="13" y="132"/>
                      <a:pt x="13" y="132"/>
                      <a:pt x="13" y="132"/>
                    </a:cubicBezTo>
                    <a:cubicBezTo>
                      <a:pt x="13" y="132"/>
                      <a:pt x="13" y="132"/>
                      <a:pt x="13" y="132"/>
                    </a:cubicBezTo>
                    <a:cubicBezTo>
                      <a:pt x="13" y="132"/>
                      <a:pt x="13" y="132"/>
                      <a:pt x="13" y="133"/>
                    </a:cubicBezTo>
                    <a:cubicBezTo>
                      <a:pt x="13" y="133"/>
                      <a:pt x="13" y="134"/>
                      <a:pt x="13" y="135"/>
                    </a:cubicBezTo>
                    <a:cubicBezTo>
                      <a:pt x="17" y="130"/>
                      <a:pt x="17" y="130"/>
                      <a:pt x="17" y="130"/>
                    </a:cubicBezTo>
                    <a:cubicBezTo>
                      <a:pt x="17" y="130"/>
                      <a:pt x="17" y="130"/>
                      <a:pt x="17" y="130"/>
                    </a:cubicBezTo>
                    <a:cubicBezTo>
                      <a:pt x="16" y="129"/>
                      <a:pt x="16" y="128"/>
                      <a:pt x="16" y="126"/>
                    </a:cubicBezTo>
                    <a:moveTo>
                      <a:pt x="22" y="118"/>
                    </a:moveTo>
                    <a:cubicBezTo>
                      <a:pt x="21" y="120"/>
                      <a:pt x="21" y="120"/>
                      <a:pt x="21" y="120"/>
                    </a:cubicBezTo>
                    <a:cubicBezTo>
                      <a:pt x="21" y="120"/>
                      <a:pt x="22" y="121"/>
                      <a:pt x="22" y="122"/>
                    </a:cubicBezTo>
                    <a:cubicBezTo>
                      <a:pt x="22" y="123"/>
                      <a:pt x="21" y="124"/>
                      <a:pt x="20" y="124"/>
                    </a:cubicBezTo>
                    <a:cubicBezTo>
                      <a:pt x="20" y="124"/>
                      <a:pt x="20" y="124"/>
                      <a:pt x="20" y="124"/>
                    </a:cubicBezTo>
                    <a:cubicBezTo>
                      <a:pt x="20" y="124"/>
                      <a:pt x="20" y="124"/>
                      <a:pt x="20" y="124"/>
                    </a:cubicBezTo>
                    <a:cubicBezTo>
                      <a:pt x="20" y="124"/>
                      <a:pt x="19" y="124"/>
                      <a:pt x="19" y="125"/>
                    </a:cubicBezTo>
                    <a:cubicBezTo>
                      <a:pt x="19" y="125"/>
                      <a:pt x="20" y="126"/>
                      <a:pt x="20" y="127"/>
                    </a:cubicBezTo>
                    <a:cubicBezTo>
                      <a:pt x="24" y="123"/>
                      <a:pt x="24" y="123"/>
                      <a:pt x="24" y="123"/>
                    </a:cubicBezTo>
                    <a:cubicBezTo>
                      <a:pt x="24" y="122"/>
                      <a:pt x="24" y="122"/>
                      <a:pt x="24" y="122"/>
                    </a:cubicBezTo>
                    <a:cubicBezTo>
                      <a:pt x="23" y="121"/>
                      <a:pt x="23" y="120"/>
                      <a:pt x="22" y="118"/>
                    </a:cubicBezTo>
                    <a:moveTo>
                      <a:pt x="29" y="110"/>
                    </a:moveTo>
                    <a:cubicBezTo>
                      <a:pt x="28" y="112"/>
                      <a:pt x="28" y="112"/>
                      <a:pt x="28" y="112"/>
                    </a:cubicBezTo>
                    <a:cubicBezTo>
                      <a:pt x="28" y="113"/>
                      <a:pt x="29" y="113"/>
                      <a:pt x="29" y="114"/>
                    </a:cubicBezTo>
                    <a:cubicBezTo>
                      <a:pt x="29" y="115"/>
                      <a:pt x="28" y="116"/>
                      <a:pt x="27" y="116"/>
                    </a:cubicBezTo>
                    <a:cubicBezTo>
                      <a:pt x="26" y="116"/>
                      <a:pt x="26" y="116"/>
                      <a:pt x="26" y="116"/>
                    </a:cubicBezTo>
                    <a:cubicBezTo>
                      <a:pt x="26" y="116"/>
                      <a:pt x="26" y="116"/>
                      <a:pt x="26" y="116"/>
                    </a:cubicBezTo>
                    <a:cubicBezTo>
                      <a:pt x="26" y="116"/>
                      <a:pt x="26" y="116"/>
                      <a:pt x="26" y="117"/>
                    </a:cubicBezTo>
                    <a:cubicBezTo>
                      <a:pt x="26" y="118"/>
                      <a:pt x="26" y="118"/>
                      <a:pt x="27" y="119"/>
                    </a:cubicBezTo>
                    <a:cubicBezTo>
                      <a:pt x="31" y="115"/>
                      <a:pt x="31" y="115"/>
                      <a:pt x="31" y="115"/>
                    </a:cubicBezTo>
                    <a:cubicBezTo>
                      <a:pt x="31" y="115"/>
                      <a:pt x="31" y="115"/>
                      <a:pt x="30" y="114"/>
                    </a:cubicBezTo>
                    <a:cubicBezTo>
                      <a:pt x="30" y="113"/>
                      <a:pt x="29" y="112"/>
                      <a:pt x="29" y="110"/>
                    </a:cubicBezTo>
                    <a:moveTo>
                      <a:pt x="36" y="102"/>
                    </a:moveTo>
                    <a:cubicBezTo>
                      <a:pt x="34" y="104"/>
                      <a:pt x="34" y="104"/>
                      <a:pt x="34" y="104"/>
                    </a:cubicBezTo>
                    <a:cubicBezTo>
                      <a:pt x="35" y="105"/>
                      <a:pt x="36" y="105"/>
                      <a:pt x="36" y="106"/>
                    </a:cubicBezTo>
                    <a:cubicBezTo>
                      <a:pt x="36" y="107"/>
                      <a:pt x="35" y="108"/>
                      <a:pt x="34" y="108"/>
                    </a:cubicBezTo>
                    <a:cubicBezTo>
                      <a:pt x="33" y="108"/>
                      <a:pt x="33" y="108"/>
                      <a:pt x="33" y="108"/>
                    </a:cubicBezTo>
                    <a:cubicBezTo>
                      <a:pt x="33" y="108"/>
                      <a:pt x="33" y="108"/>
                      <a:pt x="33" y="108"/>
                    </a:cubicBezTo>
                    <a:cubicBezTo>
                      <a:pt x="33" y="108"/>
                      <a:pt x="33" y="109"/>
                      <a:pt x="33" y="109"/>
                    </a:cubicBezTo>
                    <a:cubicBezTo>
                      <a:pt x="33" y="110"/>
                      <a:pt x="33" y="111"/>
                      <a:pt x="34" y="111"/>
                    </a:cubicBezTo>
                    <a:cubicBezTo>
                      <a:pt x="38" y="107"/>
                      <a:pt x="38" y="107"/>
                      <a:pt x="38" y="107"/>
                    </a:cubicBezTo>
                    <a:cubicBezTo>
                      <a:pt x="37" y="107"/>
                      <a:pt x="37" y="107"/>
                      <a:pt x="37" y="107"/>
                    </a:cubicBezTo>
                    <a:cubicBezTo>
                      <a:pt x="37" y="106"/>
                      <a:pt x="36" y="104"/>
                      <a:pt x="36" y="102"/>
                    </a:cubicBezTo>
                    <a:moveTo>
                      <a:pt x="43" y="95"/>
                    </a:moveTo>
                    <a:cubicBezTo>
                      <a:pt x="41" y="97"/>
                      <a:pt x="41" y="97"/>
                      <a:pt x="41" y="97"/>
                    </a:cubicBezTo>
                    <a:cubicBezTo>
                      <a:pt x="42" y="97"/>
                      <a:pt x="42" y="98"/>
                      <a:pt x="42" y="98"/>
                    </a:cubicBezTo>
                    <a:cubicBezTo>
                      <a:pt x="43" y="99"/>
                      <a:pt x="42" y="100"/>
                      <a:pt x="41" y="100"/>
                    </a:cubicBezTo>
                    <a:cubicBezTo>
                      <a:pt x="40" y="101"/>
                      <a:pt x="40" y="101"/>
                      <a:pt x="40" y="101"/>
                    </a:cubicBezTo>
                    <a:cubicBezTo>
                      <a:pt x="40" y="101"/>
                      <a:pt x="40" y="101"/>
                      <a:pt x="40" y="101"/>
                    </a:cubicBezTo>
                    <a:cubicBezTo>
                      <a:pt x="40" y="101"/>
                      <a:pt x="40" y="101"/>
                      <a:pt x="40" y="101"/>
                    </a:cubicBezTo>
                    <a:cubicBezTo>
                      <a:pt x="40" y="102"/>
                      <a:pt x="40" y="103"/>
                      <a:pt x="40" y="104"/>
                    </a:cubicBezTo>
                    <a:cubicBezTo>
                      <a:pt x="44" y="99"/>
                      <a:pt x="44" y="99"/>
                      <a:pt x="44" y="99"/>
                    </a:cubicBezTo>
                    <a:cubicBezTo>
                      <a:pt x="44" y="99"/>
                      <a:pt x="44" y="99"/>
                      <a:pt x="44" y="99"/>
                    </a:cubicBezTo>
                    <a:cubicBezTo>
                      <a:pt x="44" y="98"/>
                      <a:pt x="43" y="96"/>
                      <a:pt x="43" y="95"/>
                    </a:cubicBezTo>
                    <a:moveTo>
                      <a:pt x="50" y="87"/>
                    </a:moveTo>
                    <a:cubicBezTo>
                      <a:pt x="48" y="89"/>
                      <a:pt x="48" y="89"/>
                      <a:pt x="48" y="89"/>
                    </a:cubicBezTo>
                    <a:cubicBezTo>
                      <a:pt x="49" y="89"/>
                      <a:pt x="49" y="90"/>
                      <a:pt x="49" y="91"/>
                    </a:cubicBezTo>
                    <a:cubicBezTo>
                      <a:pt x="49" y="92"/>
                      <a:pt x="49" y="93"/>
                      <a:pt x="47" y="93"/>
                    </a:cubicBezTo>
                    <a:cubicBezTo>
                      <a:pt x="47" y="93"/>
                      <a:pt x="47" y="93"/>
                      <a:pt x="47" y="93"/>
                    </a:cubicBezTo>
                    <a:cubicBezTo>
                      <a:pt x="47" y="93"/>
                      <a:pt x="47" y="93"/>
                      <a:pt x="47" y="93"/>
                    </a:cubicBezTo>
                    <a:cubicBezTo>
                      <a:pt x="47" y="93"/>
                      <a:pt x="47" y="93"/>
                      <a:pt x="47" y="94"/>
                    </a:cubicBezTo>
                    <a:cubicBezTo>
                      <a:pt x="47" y="94"/>
                      <a:pt x="47" y="95"/>
                      <a:pt x="47" y="96"/>
                    </a:cubicBezTo>
                    <a:cubicBezTo>
                      <a:pt x="51" y="91"/>
                      <a:pt x="51" y="91"/>
                      <a:pt x="51" y="91"/>
                    </a:cubicBezTo>
                    <a:cubicBezTo>
                      <a:pt x="51" y="91"/>
                      <a:pt x="51" y="91"/>
                      <a:pt x="51" y="91"/>
                    </a:cubicBezTo>
                    <a:cubicBezTo>
                      <a:pt x="51" y="90"/>
                      <a:pt x="50" y="89"/>
                      <a:pt x="50" y="87"/>
                    </a:cubicBezTo>
                    <a:moveTo>
                      <a:pt x="57" y="79"/>
                    </a:moveTo>
                    <a:cubicBezTo>
                      <a:pt x="55" y="81"/>
                      <a:pt x="55" y="81"/>
                      <a:pt x="55" y="81"/>
                    </a:cubicBezTo>
                    <a:cubicBezTo>
                      <a:pt x="56" y="81"/>
                      <a:pt x="56" y="82"/>
                      <a:pt x="56" y="83"/>
                    </a:cubicBezTo>
                    <a:cubicBezTo>
                      <a:pt x="56" y="84"/>
                      <a:pt x="55" y="85"/>
                      <a:pt x="54" y="85"/>
                    </a:cubicBezTo>
                    <a:cubicBezTo>
                      <a:pt x="54" y="85"/>
                      <a:pt x="54" y="85"/>
                      <a:pt x="54" y="85"/>
                    </a:cubicBezTo>
                    <a:cubicBezTo>
                      <a:pt x="54" y="85"/>
                      <a:pt x="54" y="85"/>
                      <a:pt x="54" y="85"/>
                    </a:cubicBezTo>
                    <a:cubicBezTo>
                      <a:pt x="54" y="85"/>
                      <a:pt x="54" y="85"/>
                      <a:pt x="54" y="86"/>
                    </a:cubicBezTo>
                    <a:cubicBezTo>
                      <a:pt x="54" y="86"/>
                      <a:pt x="54" y="87"/>
                      <a:pt x="54" y="88"/>
                    </a:cubicBezTo>
                    <a:cubicBezTo>
                      <a:pt x="58" y="84"/>
                      <a:pt x="58" y="84"/>
                      <a:pt x="58" y="84"/>
                    </a:cubicBezTo>
                    <a:cubicBezTo>
                      <a:pt x="58" y="83"/>
                      <a:pt x="58" y="83"/>
                      <a:pt x="58" y="83"/>
                    </a:cubicBezTo>
                    <a:cubicBezTo>
                      <a:pt x="58" y="82"/>
                      <a:pt x="57" y="81"/>
                      <a:pt x="57" y="79"/>
                    </a:cubicBezTo>
                    <a:moveTo>
                      <a:pt x="64" y="71"/>
                    </a:moveTo>
                    <a:cubicBezTo>
                      <a:pt x="62" y="73"/>
                      <a:pt x="62" y="73"/>
                      <a:pt x="62" y="73"/>
                    </a:cubicBezTo>
                    <a:cubicBezTo>
                      <a:pt x="63" y="74"/>
                      <a:pt x="63" y="74"/>
                      <a:pt x="63" y="75"/>
                    </a:cubicBezTo>
                    <a:cubicBezTo>
                      <a:pt x="63" y="76"/>
                      <a:pt x="62" y="77"/>
                      <a:pt x="61" y="77"/>
                    </a:cubicBezTo>
                    <a:cubicBezTo>
                      <a:pt x="61" y="77"/>
                      <a:pt x="61" y="77"/>
                      <a:pt x="61" y="77"/>
                    </a:cubicBezTo>
                    <a:cubicBezTo>
                      <a:pt x="61" y="77"/>
                      <a:pt x="61" y="77"/>
                      <a:pt x="61" y="77"/>
                    </a:cubicBezTo>
                    <a:cubicBezTo>
                      <a:pt x="61" y="77"/>
                      <a:pt x="61" y="78"/>
                      <a:pt x="61" y="78"/>
                    </a:cubicBezTo>
                    <a:cubicBezTo>
                      <a:pt x="61" y="79"/>
                      <a:pt x="61" y="80"/>
                      <a:pt x="61" y="80"/>
                    </a:cubicBezTo>
                    <a:cubicBezTo>
                      <a:pt x="65" y="76"/>
                      <a:pt x="65" y="76"/>
                      <a:pt x="65" y="76"/>
                    </a:cubicBezTo>
                    <a:cubicBezTo>
                      <a:pt x="65" y="76"/>
                      <a:pt x="65" y="76"/>
                      <a:pt x="65" y="75"/>
                    </a:cubicBezTo>
                    <a:cubicBezTo>
                      <a:pt x="64" y="74"/>
                      <a:pt x="64" y="73"/>
                      <a:pt x="64" y="71"/>
                    </a:cubicBezTo>
                    <a:moveTo>
                      <a:pt x="71" y="64"/>
                    </a:moveTo>
                    <a:cubicBezTo>
                      <a:pt x="69" y="65"/>
                      <a:pt x="69" y="65"/>
                      <a:pt x="69" y="65"/>
                    </a:cubicBezTo>
                    <a:cubicBezTo>
                      <a:pt x="69" y="66"/>
                      <a:pt x="70" y="66"/>
                      <a:pt x="70" y="67"/>
                    </a:cubicBezTo>
                    <a:cubicBezTo>
                      <a:pt x="70" y="68"/>
                      <a:pt x="69" y="69"/>
                      <a:pt x="68" y="69"/>
                    </a:cubicBezTo>
                    <a:cubicBezTo>
                      <a:pt x="68" y="69"/>
                      <a:pt x="68" y="69"/>
                      <a:pt x="68" y="69"/>
                    </a:cubicBezTo>
                    <a:cubicBezTo>
                      <a:pt x="68" y="69"/>
                      <a:pt x="68" y="69"/>
                      <a:pt x="68" y="69"/>
                    </a:cubicBezTo>
                    <a:cubicBezTo>
                      <a:pt x="68" y="69"/>
                      <a:pt x="68" y="70"/>
                      <a:pt x="68" y="70"/>
                    </a:cubicBezTo>
                    <a:cubicBezTo>
                      <a:pt x="68" y="71"/>
                      <a:pt x="68" y="72"/>
                      <a:pt x="68" y="72"/>
                    </a:cubicBezTo>
                    <a:cubicBezTo>
                      <a:pt x="72" y="68"/>
                      <a:pt x="72" y="68"/>
                      <a:pt x="72" y="68"/>
                    </a:cubicBezTo>
                    <a:cubicBezTo>
                      <a:pt x="72" y="68"/>
                      <a:pt x="72" y="68"/>
                      <a:pt x="72" y="68"/>
                    </a:cubicBezTo>
                    <a:cubicBezTo>
                      <a:pt x="71" y="67"/>
                      <a:pt x="71" y="65"/>
                      <a:pt x="71" y="64"/>
                    </a:cubicBezTo>
                    <a:moveTo>
                      <a:pt x="77" y="56"/>
                    </a:moveTo>
                    <a:cubicBezTo>
                      <a:pt x="76" y="58"/>
                      <a:pt x="76" y="58"/>
                      <a:pt x="76" y="58"/>
                    </a:cubicBezTo>
                    <a:cubicBezTo>
                      <a:pt x="76" y="58"/>
                      <a:pt x="77" y="59"/>
                      <a:pt x="77" y="59"/>
                    </a:cubicBezTo>
                    <a:cubicBezTo>
                      <a:pt x="77" y="60"/>
                      <a:pt x="76" y="61"/>
                      <a:pt x="75" y="61"/>
                    </a:cubicBezTo>
                    <a:cubicBezTo>
                      <a:pt x="75" y="62"/>
                      <a:pt x="75" y="62"/>
                      <a:pt x="75" y="62"/>
                    </a:cubicBezTo>
                    <a:cubicBezTo>
                      <a:pt x="75" y="62"/>
                      <a:pt x="75" y="62"/>
                      <a:pt x="75" y="62"/>
                    </a:cubicBezTo>
                    <a:cubicBezTo>
                      <a:pt x="75" y="62"/>
                      <a:pt x="74" y="62"/>
                      <a:pt x="75" y="62"/>
                    </a:cubicBezTo>
                    <a:cubicBezTo>
                      <a:pt x="74" y="63"/>
                      <a:pt x="75" y="64"/>
                      <a:pt x="75" y="65"/>
                    </a:cubicBezTo>
                    <a:cubicBezTo>
                      <a:pt x="79" y="60"/>
                      <a:pt x="79" y="60"/>
                      <a:pt x="79" y="60"/>
                    </a:cubicBezTo>
                    <a:cubicBezTo>
                      <a:pt x="79" y="60"/>
                      <a:pt x="79" y="60"/>
                      <a:pt x="79" y="60"/>
                    </a:cubicBezTo>
                    <a:cubicBezTo>
                      <a:pt x="78" y="59"/>
                      <a:pt x="78" y="57"/>
                      <a:pt x="77" y="56"/>
                    </a:cubicBezTo>
                    <a:moveTo>
                      <a:pt x="84" y="48"/>
                    </a:moveTo>
                    <a:cubicBezTo>
                      <a:pt x="83" y="50"/>
                      <a:pt x="83" y="50"/>
                      <a:pt x="83" y="50"/>
                    </a:cubicBezTo>
                    <a:cubicBezTo>
                      <a:pt x="83" y="50"/>
                      <a:pt x="84" y="51"/>
                      <a:pt x="84" y="52"/>
                    </a:cubicBezTo>
                    <a:cubicBezTo>
                      <a:pt x="84" y="53"/>
                      <a:pt x="83" y="54"/>
                      <a:pt x="82" y="54"/>
                    </a:cubicBezTo>
                    <a:cubicBezTo>
                      <a:pt x="82" y="54"/>
                      <a:pt x="82" y="54"/>
                      <a:pt x="82" y="54"/>
                    </a:cubicBezTo>
                    <a:cubicBezTo>
                      <a:pt x="82" y="54"/>
                      <a:pt x="82" y="54"/>
                      <a:pt x="82" y="54"/>
                    </a:cubicBezTo>
                    <a:cubicBezTo>
                      <a:pt x="82" y="54"/>
                      <a:pt x="81" y="54"/>
                      <a:pt x="81" y="55"/>
                    </a:cubicBezTo>
                    <a:cubicBezTo>
                      <a:pt x="81" y="55"/>
                      <a:pt x="82" y="56"/>
                      <a:pt x="82" y="57"/>
                    </a:cubicBezTo>
                    <a:cubicBezTo>
                      <a:pt x="86" y="52"/>
                      <a:pt x="86" y="52"/>
                      <a:pt x="86" y="52"/>
                    </a:cubicBezTo>
                    <a:cubicBezTo>
                      <a:pt x="86" y="52"/>
                      <a:pt x="86" y="52"/>
                      <a:pt x="86" y="52"/>
                    </a:cubicBezTo>
                    <a:cubicBezTo>
                      <a:pt x="85" y="51"/>
                      <a:pt x="85" y="50"/>
                      <a:pt x="84" y="48"/>
                    </a:cubicBezTo>
                    <a:moveTo>
                      <a:pt x="91" y="40"/>
                    </a:moveTo>
                    <a:cubicBezTo>
                      <a:pt x="89" y="42"/>
                      <a:pt x="89" y="42"/>
                      <a:pt x="89" y="42"/>
                    </a:cubicBezTo>
                    <a:cubicBezTo>
                      <a:pt x="90" y="42"/>
                      <a:pt x="91" y="43"/>
                      <a:pt x="91" y="44"/>
                    </a:cubicBezTo>
                    <a:cubicBezTo>
                      <a:pt x="91" y="45"/>
                      <a:pt x="90" y="46"/>
                      <a:pt x="89" y="46"/>
                    </a:cubicBezTo>
                    <a:cubicBezTo>
                      <a:pt x="88" y="46"/>
                      <a:pt x="88" y="46"/>
                      <a:pt x="88" y="46"/>
                    </a:cubicBezTo>
                    <a:cubicBezTo>
                      <a:pt x="88" y="46"/>
                      <a:pt x="88" y="46"/>
                      <a:pt x="88" y="46"/>
                    </a:cubicBezTo>
                    <a:cubicBezTo>
                      <a:pt x="88" y="46"/>
                      <a:pt x="88" y="46"/>
                      <a:pt x="88" y="47"/>
                    </a:cubicBezTo>
                    <a:cubicBezTo>
                      <a:pt x="88" y="47"/>
                      <a:pt x="88" y="48"/>
                      <a:pt x="89" y="49"/>
                    </a:cubicBezTo>
                    <a:cubicBezTo>
                      <a:pt x="93" y="45"/>
                      <a:pt x="93" y="45"/>
                      <a:pt x="93" y="45"/>
                    </a:cubicBezTo>
                    <a:cubicBezTo>
                      <a:pt x="93" y="45"/>
                      <a:pt x="92" y="44"/>
                      <a:pt x="92" y="44"/>
                    </a:cubicBezTo>
                    <a:cubicBezTo>
                      <a:pt x="92" y="43"/>
                      <a:pt x="91" y="42"/>
                      <a:pt x="91" y="40"/>
                    </a:cubicBezTo>
                    <a:moveTo>
                      <a:pt x="98" y="32"/>
                    </a:moveTo>
                    <a:cubicBezTo>
                      <a:pt x="96" y="34"/>
                      <a:pt x="96" y="34"/>
                      <a:pt x="96" y="34"/>
                    </a:cubicBezTo>
                    <a:cubicBezTo>
                      <a:pt x="97" y="35"/>
                      <a:pt x="97" y="35"/>
                      <a:pt x="98" y="36"/>
                    </a:cubicBezTo>
                    <a:cubicBezTo>
                      <a:pt x="98" y="37"/>
                      <a:pt x="97" y="38"/>
                      <a:pt x="96" y="38"/>
                    </a:cubicBezTo>
                    <a:cubicBezTo>
                      <a:pt x="95" y="38"/>
                      <a:pt x="95" y="38"/>
                      <a:pt x="95" y="38"/>
                    </a:cubicBezTo>
                    <a:cubicBezTo>
                      <a:pt x="95" y="38"/>
                      <a:pt x="95" y="38"/>
                      <a:pt x="95" y="38"/>
                    </a:cubicBezTo>
                    <a:cubicBezTo>
                      <a:pt x="95" y="38"/>
                      <a:pt x="95" y="39"/>
                      <a:pt x="95" y="39"/>
                    </a:cubicBezTo>
                    <a:cubicBezTo>
                      <a:pt x="95" y="40"/>
                      <a:pt x="95" y="41"/>
                      <a:pt x="96" y="41"/>
                    </a:cubicBezTo>
                    <a:cubicBezTo>
                      <a:pt x="99" y="37"/>
                      <a:pt x="99" y="37"/>
                      <a:pt x="99" y="37"/>
                    </a:cubicBezTo>
                    <a:cubicBezTo>
                      <a:pt x="99" y="37"/>
                      <a:pt x="99" y="37"/>
                      <a:pt x="99" y="37"/>
                    </a:cubicBezTo>
                    <a:cubicBezTo>
                      <a:pt x="99" y="35"/>
                      <a:pt x="98" y="34"/>
                      <a:pt x="98" y="32"/>
                    </a:cubicBezTo>
                    <a:moveTo>
                      <a:pt x="105" y="25"/>
                    </a:moveTo>
                    <a:cubicBezTo>
                      <a:pt x="103" y="27"/>
                      <a:pt x="103" y="27"/>
                      <a:pt x="103" y="27"/>
                    </a:cubicBezTo>
                    <a:cubicBezTo>
                      <a:pt x="104" y="27"/>
                      <a:pt x="104" y="27"/>
                      <a:pt x="104" y="28"/>
                    </a:cubicBezTo>
                    <a:cubicBezTo>
                      <a:pt x="104" y="29"/>
                      <a:pt x="104" y="30"/>
                      <a:pt x="103" y="30"/>
                    </a:cubicBezTo>
                    <a:cubicBezTo>
                      <a:pt x="102" y="30"/>
                      <a:pt x="102" y="30"/>
                      <a:pt x="102" y="30"/>
                    </a:cubicBezTo>
                    <a:cubicBezTo>
                      <a:pt x="102" y="30"/>
                      <a:pt x="102" y="30"/>
                      <a:pt x="102" y="30"/>
                    </a:cubicBezTo>
                    <a:cubicBezTo>
                      <a:pt x="102" y="30"/>
                      <a:pt x="102" y="31"/>
                      <a:pt x="102" y="31"/>
                    </a:cubicBezTo>
                    <a:cubicBezTo>
                      <a:pt x="102" y="32"/>
                      <a:pt x="102" y="33"/>
                      <a:pt x="102" y="33"/>
                    </a:cubicBezTo>
                    <a:cubicBezTo>
                      <a:pt x="106" y="29"/>
                      <a:pt x="106" y="29"/>
                      <a:pt x="106" y="29"/>
                    </a:cubicBezTo>
                    <a:cubicBezTo>
                      <a:pt x="106" y="29"/>
                      <a:pt x="106" y="29"/>
                      <a:pt x="106" y="29"/>
                    </a:cubicBezTo>
                    <a:cubicBezTo>
                      <a:pt x="106" y="28"/>
                      <a:pt x="105" y="26"/>
                      <a:pt x="105" y="25"/>
                    </a:cubicBezTo>
                    <a:moveTo>
                      <a:pt x="112" y="17"/>
                    </a:moveTo>
                    <a:cubicBezTo>
                      <a:pt x="110" y="19"/>
                      <a:pt x="110" y="19"/>
                      <a:pt x="110" y="19"/>
                    </a:cubicBezTo>
                    <a:cubicBezTo>
                      <a:pt x="111" y="19"/>
                      <a:pt x="111" y="20"/>
                      <a:pt x="111" y="20"/>
                    </a:cubicBezTo>
                    <a:cubicBezTo>
                      <a:pt x="111" y="22"/>
                      <a:pt x="111" y="22"/>
                      <a:pt x="109" y="23"/>
                    </a:cubicBezTo>
                    <a:cubicBezTo>
                      <a:pt x="109" y="23"/>
                      <a:pt x="109" y="23"/>
                      <a:pt x="109" y="23"/>
                    </a:cubicBezTo>
                    <a:cubicBezTo>
                      <a:pt x="109" y="23"/>
                      <a:pt x="109" y="23"/>
                      <a:pt x="109" y="23"/>
                    </a:cubicBezTo>
                    <a:cubicBezTo>
                      <a:pt x="109" y="23"/>
                      <a:pt x="109" y="23"/>
                      <a:pt x="109" y="23"/>
                    </a:cubicBezTo>
                    <a:cubicBezTo>
                      <a:pt x="109" y="24"/>
                      <a:pt x="109" y="25"/>
                      <a:pt x="109" y="26"/>
                    </a:cubicBezTo>
                    <a:cubicBezTo>
                      <a:pt x="113" y="21"/>
                      <a:pt x="113" y="21"/>
                      <a:pt x="113" y="21"/>
                    </a:cubicBezTo>
                    <a:cubicBezTo>
                      <a:pt x="113" y="21"/>
                      <a:pt x="113" y="21"/>
                      <a:pt x="113" y="21"/>
                    </a:cubicBezTo>
                    <a:cubicBezTo>
                      <a:pt x="113" y="20"/>
                      <a:pt x="112" y="18"/>
                      <a:pt x="112" y="17"/>
                    </a:cubicBezTo>
                    <a:moveTo>
                      <a:pt x="119" y="9"/>
                    </a:moveTo>
                    <a:cubicBezTo>
                      <a:pt x="117" y="11"/>
                      <a:pt x="117" y="11"/>
                      <a:pt x="117" y="11"/>
                    </a:cubicBezTo>
                    <a:cubicBezTo>
                      <a:pt x="118" y="11"/>
                      <a:pt x="118" y="12"/>
                      <a:pt x="118" y="13"/>
                    </a:cubicBezTo>
                    <a:cubicBezTo>
                      <a:pt x="118" y="14"/>
                      <a:pt x="117" y="15"/>
                      <a:pt x="116" y="15"/>
                    </a:cubicBezTo>
                    <a:cubicBezTo>
                      <a:pt x="116" y="15"/>
                      <a:pt x="116" y="15"/>
                      <a:pt x="116" y="15"/>
                    </a:cubicBezTo>
                    <a:cubicBezTo>
                      <a:pt x="116" y="15"/>
                      <a:pt x="116" y="15"/>
                      <a:pt x="116" y="15"/>
                    </a:cubicBezTo>
                    <a:cubicBezTo>
                      <a:pt x="116" y="15"/>
                      <a:pt x="116" y="15"/>
                      <a:pt x="116" y="16"/>
                    </a:cubicBezTo>
                    <a:cubicBezTo>
                      <a:pt x="116" y="16"/>
                      <a:pt x="116" y="17"/>
                      <a:pt x="116" y="18"/>
                    </a:cubicBezTo>
                    <a:cubicBezTo>
                      <a:pt x="120" y="13"/>
                      <a:pt x="120" y="13"/>
                      <a:pt x="120" y="13"/>
                    </a:cubicBezTo>
                    <a:cubicBezTo>
                      <a:pt x="120" y="13"/>
                      <a:pt x="120" y="13"/>
                      <a:pt x="120" y="13"/>
                    </a:cubicBezTo>
                    <a:cubicBezTo>
                      <a:pt x="119" y="12"/>
                      <a:pt x="119" y="11"/>
                      <a:pt x="119" y="9"/>
                    </a:cubicBezTo>
                    <a:moveTo>
                      <a:pt x="126" y="3"/>
                    </a:moveTo>
                    <a:cubicBezTo>
                      <a:pt x="128" y="2"/>
                      <a:pt x="128" y="2"/>
                      <a:pt x="128" y="2"/>
                    </a:cubicBezTo>
                    <a:cubicBezTo>
                      <a:pt x="126" y="3"/>
                      <a:pt x="126" y="3"/>
                      <a:pt x="126" y="3"/>
                    </a:cubicBezTo>
                    <a:moveTo>
                      <a:pt x="128" y="0"/>
                    </a:moveTo>
                    <a:cubicBezTo>
                      <a:pt x="127" y="0"/>
                      <a:pt x="126" y="0"/>
                      <a:pt x="126" y="1"/>
                    </a:cubicBezTo>
                    <a:cubicBezTo>
                      <a:pt x="126" y="1"/>
                      <a:pt x="126" y="1"/>
                      <a:pt x="126" y="1"/>
                    </a:cubicBezTo>
                    <a:cubicBezTo>
                      <a:pt x="124" y="3"/>
                      <a:pt x="124" y="3"/>
                      <a:pt x="124" y="3"/>
                    </a:cubicBezTo>
                    <a:cubicBezTo>
                      <a:pt x="125" y="3"/>
                      <a:pt x="125" y="4"/>
                      <a:pt x="125" y="5"/>
                    </a:cubicBezTo>
                    <a:cubicBezTo>
                      <a:pt x="125" y="6"/>
                      <a:pt x="124" y="7"/>
                      <a:pt x="123" y="7"/>
                    </a:cubicBezTo>
                    <a:cubicBezTo>
                      <a:pt x="123" y="7"/>
                      <a:pt x="123" y="7"/>
                      <a:pt x="123" y="7"/>
                    </a:cubicBezTo>
                    <a:cubicBezTo>
                      <a:pt x="123" y="7"/>
                      <a:pt x="123" y="7"/>
                      <a:pt x="123" y="7"/>
                    </a:cubicBezTo>
                    <a:cubicBezTo>
                      <a:pt x="123" y="7"/>
                      <a:pt x="123" y="7"/>
                      <a:pt x="123" y="8"/>
                    </a:cubicBezTo>
                    <a:cubicBezTo>
                      <a:pt x="123" y="9"/>
                      <a:pt x="123" y="9"/>
                      <a:pt x="123" y="10"/>
                    </a:cubicBezTo>
                    <a:cubicBezTo>
                      <a:pt x="128" y="5"/>
                      <a:pt x="128" y="5"/>
                      <a:pt x="128" y="5"/>
                    </a:cubicBezTo>
                    <a:cubicBezTo>
                      <a:pt x="139" y="14"/>
                      <a:pt x="139" y="14"/>
                      <a:pt x="139" y="14"/>
                    </a:cubicBezTo>
                    <a:cubicBezTo>
                      <a:pt x="140" y="15"/>
                      <a:pt x="140" y="15"/>
                      <a:pt x="140" y="15"/>
                    </a:cubicBezTo>
                    <a:cubicBezTo>
                      <a:pt x="17" y="154"/>
                      <a:pt x="17" y="154"/>
                      <a:pt x="17" y="154"/>
                    </a:cubicBezTo>
                    <a:cubicBezTo>
                      <a:pt x="16" y="153"/>
                      <a:pt x="16" y="153"/>
                      <a:pt x="16" y="153"/>
                    </a:cubicBezTo>
                    <a:cubicBezTo>
                      <a:pt x="5" y="144"/>
                      <a:pt x="5" y="144"/>
                      <a:pt x="5" y="144"/>
                    </a:cubicBezTo>
                    <a:cubicBezTo>
                      <a:pt x="10" y="138"/>
                      <a:pt x="10" y="138"/>
                      <a:pt x="10" y="138"/>
                    </a:cubicBezTo>
                    <a:cubicBezTo>
                      <a:pt x="10" y="138"/>
                      <a:pt x="10" y="138"/>
                      <a:pt x="10" y="138"/>
                    </a:cubicBezTo>
                    <a:cubicBezTo>
                      <a:pt x="9" y="137"/>
                      <a:pt x="9" y="135"/>
                      <a:pt x="9" y="134"/>
                    </a:cubicBezTo>
                    <a:cubicBezTo>
                      <a:pt x="1" y="143"/>
                      <a:pt x="1" y="143"/>
                      <a:pt x="1" y="143"/>
                    </a:cubicBezTo>
                    <a:cubicBezTo>
                      <a:pt x="0" y="143"/>
                      <a:pt x="0" y="144"/>
                      <a:pt x="0" y="144"/>
                    </a:cubicBezTo>
                    <a:cubicBezTo>
                      <a:pt x="0" y="145"/>
                      <a:pt x="0" y="145"/>
                      <a:pt x="1" y="146"/>
                    </a:cubicBezTo>
                    <a:cubicBezTo>
                      <a:pt x="14" y="158"/>
                      <a:pt x="14" y="158"/>
                      <a:pt x="14" y="158"/>
                    </a:cubicBezTo>
                    <a:cubicBezTo>
                      <a:pt x="16" y="159"/>
                      <a:pt x="16" y="159"/>
                      <a:pt x="16" y="159"/>
                    </a:cubicBezTo>
                    <a:cubicBezTo>
                      <a:pt x="16" y="159"/>
                      <a:pt x="17" y="159"/>
                      <a:pt x="17" y="159"/>
                    </a:cubicBezTo>
                    <a:cubicBezTo>
                      <a:pt x="17" y="159"/>
                      <a:pt x="17" y="159"/>
                      <a:pt x="17" y="159"/>
                    </a:cubicBezTo>
                    <a:cubicBezTo>
                      <a:pt x="18" y="159"/>
                      <a:pt x="18" y="159"/>
                      <a:pt x="19" y="159"/>
                    </a:cubicBezTo>
                    <a:cubicBezTo>
                      <a:pt x="20" y="157"/>
                      <a:pt x="20" y="157"/>
                      <a:pt x="20" y="157"/>
                    </a:cubicBezTo>
                    <a:cubicBezTo>
                      <a:pt x="143" y="18"/>
                      <a:pt x="143" y="18"/>
                      <a:pt x="143" y="18"/>
                    </a:cubicBezTo>
                    <a:cubicBezTo>
                      <a:pt x="144" y="17"/>
                      <a:pt x="144" y="17"/>
                      <a:pt x="144" y="17"/>
                    </a:cubicBezTo>
                    <a:cubicBezTo>
                      <a:pt x="144" y="16"/>
                      <a:pt x="145" y="16"/>
                      <a:pt x="145" y="15"/>
                    </a:cubicBezTo>
                    <a:cubicBezTo>
                      <a:pt x="145" y="15"/>
                      <a:pt x="144" y="14"/>
                      <a:pt x="144" y="14"/>
                    </a:cubicBezTo>
                    <a:cubicBezTo>
                      <a:pt x="144" y="14"/>
                      <a:pt x="144" y="14"/>
                      <a:pt x="144" y="14"/>
                    </a:cubicBezTo>
                    <a:cubicBezTo>
                      <a:pt x="129" y="0"/>
                      <a:pt x="129" y="0"/>
                      <a:pt x="129" y="0"/>
                    </a:cubicBezTo>
                    <a:cubicBezTo>
                      <a:pt x="129" y="0"/>
                      <a:pt x="128" y="0"/>
                      <a:pt x="128"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6" name="Freeform 187"/>
              <p:cNvSpPr/>
              <p:nvPr/>
            </p:nvSpPr>
            <p:spPr bwMode="auto">
              <a:xfrm>
                <a:off x="5383213" y="5668963"/>
                <a:ext cx="25400" cy="23813"/>
              </a:xfrm>
              <a:custGeom>
                <a:avLst/>
                <a:gdLst>
                  <a:gd name="T0" fmla="*/ 4 w 9"/>
                  <a:gd name="T1" fmla="*/ 0 h 9"/>
                  <a:gd name="T2" fmla="*/ 1 w 9"/>
                  <a:gd name="T3" fmla="*/ 1 h 9"/>
                  <a:gd name="T4" fmla="*/ 3 w 9"/>
                  <a:gd name="T5" fmla="*/ 2 h 9"/>
                  <a:gd name="T6" fmla="*/ 4 w 9"/>
                  <a:gd name="T7" fmla="*/ 4 h 9"/>
                  <a:gd name="T8" fmla="*/ 4 w 9"/>
                  <a:gd name="T9" fmla="*/ 4 h 9"/>
                  <a:gd name="T10" fmla="*/ 5 w 9"/>
                  <a:gd name="T11" fmla="*/ 5 h 9"/>
                  <a:gd name="T12" fmla="*/ 5 w 9"/>
                  <a:gd name="T13" fmla="*/ 5 h 9"/>
                  <a:gd name="T14" fmla="*/ 6 w 9"/>
                  <a:gd name="T15" fmla="*/ 7 h 9"/>
                  <a:gd name="T16" fmla="*/ 5 w 9"/>
                  <a:gd name="T17" fmla="*/ 5 h 9"/>
                  <a:gd name="T18" fmla="*/ 4 w 9"/>
                  <a:gd name="T19" fmla="*/ 5 h 9"/>
                  <a:gd name="T20" fmla="*/ 4 w 9"/>
                  <a:gd name="T21" fmla="*/ 5 h 9"/>
                  <a:gd name="T22" fmla="*/ 3 w 9"/>
                  <a:gd name="T23" fmla="*/ 6 h 9"/>
                  <a:gd name="T24" fmla="*/ 2 w 9"/>
                  <a:gd name="T25" fmla="*/ 6 h 9"/>
                  <a:gd name="T26" fmla="*/ 0 w 9"/>
                  <a:gd name="T27" fmla="*/ 5 h 9"/>
                  <a:gd name="T28" fmla="*/ 1 w 9"/>
                  <a:gd name="T29" fmla="*/ 8 h 9"/>
                  <a:gd name="T30" fmla="*/ 4 w 9"/>
                  <a:gd name="T31" fmla="*/ 9 h 9"/>
                  <a:gd name="T32" fmla="*/ 4 w 9"/>
                  <a:gd name="T33" fmla="*/ 9 h 9"/>
                  <a:gd name="T34" fmla="*/ 4 w 9"/>
                  <a:gd name="T35" fmla="*/ 9 h 9"/>
                  <a:gd name="T36" fmla="*/ 4 w 9"/>
                  <a:gd name="T37" fmla="*/ 9 h 9"/>
                  <a:gd name="T38" fmla="*/ 8 w 9"/>
                  <a:gd name="T39" fmla="*/ 8 h 9"/>
                  <a:gd name="T40" fmla="*/ 8 w 9"/>
                  <a:gd name="T41" fmla="*/ 8 h 9"/>
                  <a:gd name="T42" fmla="*/ 9 w 9"/>
                  <a:gd name="T43" fmla="*/ 5 h 9"/>
                  <a:gd name="T44" fmla="*/ 9 w 9"/>
                  <a:gd name="T45" fmla="*/ 5 h 9"/>
                  <a:gd name="T46" fmla="*/ 7 w 9"/>
                  <a:gd name="T47" fmla="*/ 1 h 9"/>
                  <a:gd name="T48" fmla="*/ 4 w 9"/>
                  <a:gd name="T49" fmla="*/ 0 h 9"/>
                  <a:gd name="T50" fmla="*/ 4 w 9"/>
                  <a:gd name="T51" fmla="*/ 0 h 9"/>
                  <a:gd name="T52" fmla="*/ 4 w 9"/>
                  <a:gd name="T5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 h="9">
                    <a:moveTo>
                      <a:pt x="4" y="0"/>
                    </a:moveTo>
                    <a:cubicBezTo>
                      <a:pt x="3" y="0"/>
                      <a:pt x="2" y="1"/>
                      <a:pt x="1" y="1"/>
                    </a:cubicBezTo>
                    <a:cubicBezTo>
                      <a:pt x="2" y="2"/>
                      <a:pt x="2" y="2"/>
                      <a:pt x="3" y="2"/>
                    </a:cubicBezTo>
                    <a:cubicBezTo>
                      <a:pt x="4" y="3"/>
                      <a:pt x="5" y="4"/>
                      <a:pt x="4" y="4"/>
                    </a:cubicBezTo>
                    <a:cubicBezTo>
                      <a:pt x="4" y="4"/>
                      <a:pt x="4" y="4"/>
                      <a:pt x="4" y="4"/>
                    </a:cubicBezTo>
                    <a:cubicBezTo>
                      <a:pt x="5" y="5"/>
                      <a:pt x="5" y="5"/>
                      <a:pt x="5" y="5"/>
                    </a:cubicBezTo>
                    <a:cubicBezTo>
                      <a:pt x="5" y="5"/>
                      <a:pt x="5" y="5"/>
                      <a:pt x="5" y="5"/>
                    </a:cubicBezTo>
                    <a:cubicBezTo>
                      <a:pt x="6" y="7"/>
                      <a:pt x="6" y="7"/>
                      <a:pt x="6" y="7"/>
                    </a:cubicBezTo>
                    <a:cubicBezTo>
                      <a:pt x="5" y="5"/>
                      <a:pt x="5" y="5"/>
                      <a:pt x="5" y="5"/>
                    </a:cubicBezTo>
                    <a:cubicBezTo>
                      <a:pt x="4" y="5"/>
                      <a:pt x="4" y="5"/>
                      <a:pt x="4" y="5"/>
                    </a:cubicBezTo>
                    <a:cubicBezTo>
                      <a:pt x="4" y="5"/>
                      <a:pt x="4" y="5"/>
                      <a:pt x="4" y="5"/>
                    </a:cubicBezTo>
                    <a:cubicBezTo>
                      <a:pt x="4" y="6"/>
                      <a:pt x="3" y="6"/>
                      <a:pt x="3" y="6"/>
                    </a:cubicBezTo>
                    <a:cubicBezTo>
                      <a:pt x="2" y="6"/>
                      <a:pt x="2" y="6"/>
                      <a:pt x="2" y="6"/>
                    </a:cubicBezTo>
                    <a:cubicBezTo>
                      <a:pt x="1" y="6"/>
                      <a:pt x="0" y="6"/>
                      <a:pt x="0" y="5"/>
                    </a:cubicBezTo>
                    <a:cubicBezTo>
                      <a:pt x="0" y="6"/>
                      <a:pt x="0" y="7"/>
                      <a:pt x="1" y="8"/>
                    </a:cubicBezTo>
                    <a:cubicBezTo>
                      <a:pt x="2" y="9"/>
                      <a:pt x="3" y="9"/>
                      <a:pt x="4" y="9"/>
                    </a:cubicBezTo>
                    <a:cubicBezTo>
                      <a:pt x="4" y="9"/>
                      <a:pt x="4" y="9"/>
                      <a:pt x="4" y="9"/>
                    </a:cubicBezTo>
                    <a:cubicBezTo>
                      <a:pt x="4" y="9"/>
                      <a:pt x="4" y="9"/>
                      <a:pt x="4" y="9"/>
                    </a:cubicBezTo>
                    <a:cubicBezTo>
                      <a:pt x="4" y="9"/>
                      <a:pt x="4" y="9"/>
                      <a:pt x="4" y="9"/>
                    </a:cubicBezTo>
                    <a:cubicBezTo>
                      <a:pt x="6" y="9"/>
                      <a:pt x="7" y="9"/>
                      <a:pt x="8" y="8"/>
                    </a:cubicBezTo>
                    <a:cubicBezTo>
                      <a:pt x="8" y="8"/>
                      <a:pt x="8" y="8"/>
                      <a:pt x="8" y="8"/>
                    </a:cubicBezTo>
                    <a:cubicBezTo>
                      <a:pt x="8" y="7"/>
                      <a:pt x="9" y="6"/>
                      <a:pt x="9" y="5"/>
                    </a:cubicBezTo>
                    <a:cubicBezTo>
                      <a:pt x="9" y="5"/>
                      <a:pt x="9" y="5"/>
                      <a:pt x="9" y="5"/>
                    </a:cubicBezTo>
                    <a:cubicBezTo>
                      <a:pt x="9" y="3"/>
                      <a:pt x="8" y="2"/>
                      <a:pt x="7" y="1"/>
                    </a:cubicBezTo>
                    <a:cubicBezTo>
                      <a:pt x="6" y="1"/>
                      <a:pt x="5" y="0"/>
                      <a:pt x="4" y="0"/>
                    </a:cubicBezTo>
                    <a:cubicBezTo>
                      <a:pt x="4" y="0"/>
                      <a:pt x="4" y="0"/>
                      <a:pt x="4" y="0"/>
                    </a:cubicBezTo>
                    <a:cubicBezTo>
                      <a:pt x="4" y="0"/>
                      <a:pt x="4" y="0"/>
                      <a:pt x="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7" name="Freeform 188"/>
              <p:cNvSpPr>
                <a:spLocks noEditPoints="1"/>
              </p:cNvSpPr>
              <p:nvPr/>
            </p:nvSpPr>
            <p:spPr bwMode="auto">
              <a:xfrm>
                <a:off x="5364163" y="5691188"/>
                <a:ext cx="23813" cy="25400"/>
              </a:xfrm>
              <a:custGeom>
                <a:avLst/>
                <a:gdLst>
                  <a:gd name="T0" fmla="*/ 8 w 9"/>
                  <a:gd name="T1" fmla="*/ 8 h 9"/>
                  <a:gd name="T2" fmla="*/ 8 w 9"/>
                  <a:gd name="T3" fmla="*/ 8 h 9"/>
                  <a:gd name="T4" fmla="*/ 8 w 9"/>
                  <a:gd name="T5" fmla="*/ 8 h 9"/>
                  <a:gd name="T6" fmla="*/ 8 w 9"/>
                  <a:gd name="T7" fmla="*/ 8 h 9"/>
                  <a:gd name="T8" fmla="*/ 4 w 9"/>
                  <a:gd name="T9" fmla="*/ 0 h 9"/>
                  <a:gd name="T10" fmla="*/ 1 w 9"/>
                  <a:gd name="T11" fmla="*/ 1 h 9"/>
                  <a:gd name="T12" fmla="*/ 3 w 9"/>
                  <a:gd name="T13" fmla="*/ 2 h 9"/>
                  <a:gd name="T14" fmla="*/ 5 w 9"/>
                  <a:gd name="T15" fmla="*/ 4 h 9"/>
                  <a:gd name="T16" fmla="*/ 5 w 9"/>
                  <a:gd name="T17" fmla="*/ 4 h 9"/>
                  <a:gd name="T18" fmla="*/ 5 w 9"/>
                  <a:gd name="T19" fmla="*/ 5 h 9"/>
                  <a:gd name="T20" fmla="*/ 5 w 9"/>
                  <a:gd name="T21" fmla="*/ 5 h 9"/>
                  <a:gd name="T22" fmla="*/ 5 w 9"/>
                  <a:gd name="T23" fmla="*/ 5 h 9"/>
                  <a:gd name="T24" fmla="*/ 4 w 9"/>
                  <a:gd name="T25" fmla="*/ 5 h 9"/>
                  <a:gd name="T26" fmla="*/ 4 w 9"/>
                  <a:gd name="T27" fmla="*/ 5 h 9"/>
                  <a:gd name="T28" fmla="*/ 3 w 9"/>
                  <a:gd name="T29" fmla="*/ 6 h 9"/>
                  <a:gd name="T30" fmla="*/ 2 w 9"/>
                  <a:gd name="T31" fmla="*/ 6 h 9"/>
                  <a:gd name="T32" fmla="*/ 0 w 9"/>
                  <a:gd name="T33" fmla="*/ 5 h 9"/>
                  <a:gd name="T34" fmla="*/ 1 w 9"/>
                  <a:gd name="T35" fmla="*/ 8 h 9"/>
                  <a:gd name="T36" fmla="*/ 4 w 9"/>
                  <a:gd name="T37" fmla="*/ 9 h 9"/>
                  <a:gd name="T38" fmla="*/ 4 w 9"/>
                  <a:gd name="T39" fmla="*/ 9 h 9"/>
                  <a:gd name="T40" fmla="*/ 4 w 9"/>
                  <a:gd name="T41" fmla="*/ 9 h 9"/>
                  <a:gd name="T42" fmla="*/ 5 w 9"/>
                  <a:gd name="T43" fmla="*/ 9 h 9"/>
                  <a:gd name="T44" fmla="*/ 8 w 9"/>
                  <a:gd name="T45" fmla="*/ 8 h 9"/>
                  <a:gd name="T46" fmla="*/ 8 w 9"/>
                  <a:gd name="T47" fmla="*/ 8 h 9"/>
                  <a:gd name="T48" fmla="*/ 9 w 9"/>
                  <a:gd name="T49" fmla="*/ 5 h 9"/>
                  <a:gd name="T50" fmla="*/ 9 w 9"/>
                  <a:gd name="T51" fmla="*/ 4 h 9"/>
                  <a:gd name="T52" fmla="*/ 7 w 9"/>
                  <a:gd name="T53" fmla="*/ 1 h 9"/>
                  <a:gd name="T54" fmla="*/ 4 w 9"/>
                  <a:gd name="T55" fmla="*/ 0 h 9"/>
                  <a:gd name="T56" fmla="*/ 4 w 9"/>
                  <a:gd name="T57" fmla="*/ 0 h 9"/>
                  <a:gd name="T58" fmla="*/ 4 w 9"/>
                  <a:gd name="T59"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 h="9">
                    <a:moveTo>
                      <a:pt x="8" y="8"/>
                    </a:moveTo>
                    <a:cubicBezTo>
                      <a:pt x="8" y="8"/>
                      <a:pt x="8" y="8"/>
                      <a:pt x="8" y="8"/>
                    </a:cubicBezTo>
                    <a:cubicBezTo>
                      <a:pt x="8" y="8"/>
                      <a:pt x="8" y="8"/>
                      <a:pt x="8" y="8"/>
                    </a:cubicBezTo>
                    <a:cubicBezTo>
                      <a:pt x="8" y="8"/>
                      <a:pt x="8" y="8"/>
                      <a:pt x="8" y="8"/>
                    </a:cubicBezTo>
                    <a:moveTo>
                      <a:pt x="4" y="0"/>
                    </a:moveTo>
                    <a:cubicBezTo>
                      <a:pt x="3" y="0"/>
                      <a:pt x="2" y="1"/>
                      <a:pt x="1" y="1"/>
                    </a:cubicBezTo>
                    <a:cubicBezTo>
                      <a:pt x="2" y="2"/>
                      <a:pt x="3" y="2"/>
                      <a:pt x="3" y="2"/>
                    </a:cubicBezTo>
                    <a:cubicBezTo>
                      <a:pt x="4" y="2"/>
                      <a:pt x="5" y="3"/>
                      <a:pt x="5" y="4"/>
                    </a:cubicBezTo>
                    <a:cubicBezTo>
                      <a:pt x="5" y="4"/>
                      <a:pt x="5" y="4"/>
                      <a:pt x="5" y="4"/>
                    </a:cubicBezTo>
                    <a:cubicBezTo>
                      <a:pt x="5" y="5"/>
                      <a:pt x="5" y="5"/>
                      <a:pt x="5" y="5"/>
                    </a:cubicBezTo>
                    <a:cubicBezTo>
                      <a:pt x="5" y="5"/>
                      <a:pt x="5" y="5"/>
                      <a:pt x="5" y="5"/>
                    </a:cubicBezTo>
                    <a:cubicBezTo>
                      <a:pt x="5" y="5"/>
                      <a:pt x="5" y="5"/>
                      <a:pt x="5" y="5"/>
                    </a:cubicBezTo>
                    <a:cubicBezTo>
                      <a:pt x="4" y="5"/>
                      <a:pt x="4" y="5"/>
                      <a:pt x="4" y="5"/>
                    </a:cubicBezTo>
                    <a:cubicBezTo>
                      <a:pt x="4" y="5"/>
                      <a:pt x="4" y="5"/>
                      <a:pt x="4" y="5"/>
                    </a:cubicBezTo>
                    <a:cubicBezTo>
                      <a:pt x="4" y="6"/>
                      <a:pt x="3" y="6"/>
                      <a:pt x="3" y="6"/>
                    </a:cubicBezTo>
                    <a:cubicBezTo>
                      <a:pt x="2" y="6"/>
                      <a:pt x="2" y="6"/>
                      <a:pt x="2" y="6"/>
                    </a:cubicBezTo>
                    <a:cubicBezTo>
                      <a:pt x="1" y="6"/>
                      <a:pt x="0" y="5"/>
                      <a:pt x="0" y="5"/>
                    </a:cubicBezTo>
                    <a:cubicBezTo>
                      <a:pt x="0" y="6"/>
                      <a:pt x="0" y="7"/>
                      <a:pt x="1" y="8"/>
                    </a:cubicBezTo>
                    <a:cubicBezTo>
                      <a:pt x="2" y="9"/>
                      <a:pt x="3" y="9"/>
                      <a:pt x="4" y="9"/>
                    </a:cubicBezTo>
                    <a:cubicBezTo>
                      <a:pt x="4" y="9"/>
                      <a:pt x="4" y="9"/>
                      <a:pt x="4" y="9"/>
                    </a:cubicBezTo>
                    <a:cubicBezTo>
                      <a:pt x="4" y="9"/>
                      <a:pt x="4" y="9"/>
                      <a:pt x="4" y="9"/>
                    </a:cubicBezTo>
                    <a:cubicBezTo>
                      <a:pt x="4" y="9"/>
                      <a:pt x="4" y="9"/>
                      <a:pt x="5" y="9"/>
                    </a:cubicBezTo>
                    <a:cubicBezTo>
                      <a:pt x="6" y="9"/>
                      <a:pt x="7" y="9"/>
                      <a:pt x="8" y="8"/>
                    </a:cubicBezTo>
                    <a:cubicBezTo>
                      <a:pt x="8" y="8"/>
                      <a:pt x="8" y="8"/>
                      <a:pt x="8" y="8"/>
                    </a:cubicBezTo>
                    <a:cubicBezTo>
                      <a:pt x="8" y="7"/>
                      <a:pt x="9" y="6"/>
                      <a:pt x="9" y="5"/>
                    </a:cubicBezTo>
                    <a:cubicBezTo>
                      <a:pt x="9" y="5"/>
                      <a:pt x="9" y="5"/>
                      <a:pt x="9" y="4"/>
                    </a:cubicBezTo>
                    <a:cubicBezTo>
                      <a:pt x="9" y="3"/>
                      <a:pt x="8" y="2"/>
                      <a:pt x="7" y="1"/>
                    </a:cubicBezTo>
                    <a:cubicBezTo>
                      <a:pt x="6" y="1"/>
                      <a:pt x="5" y="0"/>
                      <a:pt x="4" y="0"/>
                    </a:cubicBezTo>
                    <a:cubicBezTo>
                      <a:pt x="4" y="0"/>
                      <a:pt x="4" y="0"/>
                      <a:pt x="4" y="0"/>
                    </a:cubicBezTo>
                    <a:cubicBezTo>
                      <a:pt x="4" y="0"/>
                      <a:pt x="4" y="0"/>
                      <a:pt x="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8" name="Freeform 189"/>
              <p:cNvSpPr/>
              <p:nvPr/>
            </p:nvSpPr>
            <p:spPr bwMode="auto">
              <a:xfrm>
                <a:off x="5343526" y="5713413"/>
                <a:ext cx="25400" cy="25400"/>
              </a:xfrm>
              <a:custGeom>
                <a:avLst/>
                <a:gdLst>
                  <a:gd name="T0" fmla="*/ 4 w 9"/>
                  <a:gd name="T1" fmla="*/ 0 h 9"/>
                  <a:gd name="T2" fmla="*/ 1 w 9"/>
                  <a:gd name="T3" fmla="*/ 1 h 9"/>
                  <a:gd name="T4" fmla="*/ 3 w 9"/>
                  <a:gd name="T5" fmla="*/ 2 h 9"/>
                  <a:gd name="T6" fmla="*/ 3 w 9"/>
                  <a:gd name="T7" fmla="*/ 2 h 9"/>
                  <a:gd name="T8" fmla="*/ 5 w 9"/>
                  <a:gd name="T9" fmla="*/ 4 h 9"/>
                  <a:gd name="T10" fmla="*/ 5 w 9"/>
                  <a:gd name="T11" fmla="*/ 4 h 9"/>
                  <a:gd name="T12" fmla="*/ 5 w 9"/>
                  <a:gd name="T13" fmla="*/ 4 h 9"/>
                  <a:gd name="T14" fmla="*/ 5 w 9"/>
                  <a:gd name="T15" fmla="*/ 4 h 9"/>
                  <a:gd name="T16" fmla="*/ 5 w 9"/>
                  <a:gd name="T17" fmla="*/ 5 h 9"/>
                  <a:gd name="T18" fmla="*/ 4 w 9"/>
                  <a:gd name="T19" fmla="*/ 5 h 9"/>
                  <a:gd name="T20" fmla="*/ 4 w 9"/>
                  <a:gd name="T21" fmla="*/ 5 h 9"/>
                  <a:gd name="T22" fmla="*/ 3 w 9"/>
                  <a:gd name="T23" fmla="*/ 6 h 9"/>
                  <a:gd name="T24" fmla="*/ 2 w 9"/>
                  <a:gd name="T25" fmla="*/ 6 h 9"/>
                  <a:gd name="T26" fmla="*/ 0 w 9"/>
                  <a:gd name="T27" fmla="*/ 5 h 9"/>
                  <a:gd name="T28" fmla="*/ 1 w 9"/>
                  <a:gd name="T29" fmla="*/ 8 h 9"/>
                  <a:gd name="T30" fmla="*/ 4 w 9"/>
                  <a:gd name="T31" fmla="*/ 9 h 9"/>
                  <a:gd name="T32" fmla="*/ 4 w 9"/>
                  <a:gd name="T33" fmla="*/ 9 h 9"/>
                  <a:gd name="T34" fmla="*/ 4 w 9"/>
                  <a:gd name="T35" fmla="*/ 9 h 9"/>
                  <a:gd name="T36" fmla="*/ 5 w 9"/>
                  <a:gd name="T37" fmla="*/ 9 h 9"/>
                  <a:gd name="T38" fmla="*/ 8 w 9"/>
                  <a:gd name="T39" fmla="*/ 7 h 9"/>
                  <a:gd name="T40" fmla="*/ 8 w 9"/>
                  <a:gd name="T41" fmla="*/ 7 h 9"/>
                  <a:gd name="T42" fmla="*/ 9 w 9"/>
                  <a:gd name="T43" fmla="*/ 4 h 9"/>
                  <a:gd name="T44" fmla="*/ 9 w 9"/>
                  <a:gd name="T45" fmla="*/ 4 h 9"/>
                  <a:gd name="T46" fmla="*/ 7 w 9"/>
                  <a:gd name="T47" fmla="*/ 1 h 9"/>
                  <a:gd name="T48" fmla="*/ 7 w 9"/>
                  <a:gd name="T49" fmla="*/ 1 h 9"/>
                  <a:gd name="T50" fmla="*/ 4 w 9"/>
                  <a:gd name="T51" fmla="*/ 0 h 9"/>
                  <a:gd name="T52" fmla="*/ 4 w 9"/>
                  <a:gd name="T53" fmla="*/ 0 h 9"/>
                  <a:gd name="T54" fmla="*/ 4 w 9"/>
                  <a:gd name="T55"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9" h="9">
                    <a:moveTo>
                      <a:pt x="4" y="0"/>
                    </a:moveTo>
                    <a:cubicBezTo>
                      <a:pt x="3" y="0"/>
                      <a:pt x="2" y="0"/>
                      <a:pt x="1" y="1"/>
                    </a:cubicBezTo>
                    <a:cubicBezTo>
                      <a:pt x="2" y="1"/>
                      <a:pt x="3" y="2"/>
                      <a:pt x="3" y="2"/>
                    </a:cubicBezTo>
                    <a:cubicBezTo>
                      <a:pt x="3" y="2"/>
                      <a:pt x="3" y="2"/>
                      <a:pt x="3" y="2"/>
                    </a:cubicBezTo>
                    <a:cubicBezTo>
                      <a:pt x="4" y="2"/>
                      <a:pt x="5" y="3"/>
                      <a:pt x="5" y="4"/>
                    </a:cubicBezTo>
                    <a:cubicBezTo>
                      <a:pt x="5" y="4"/>
                      <a:pt x="5" y="4"/>
                      <a:pt x="5" y="4"/>
                    </a:cubicBezTo>
                    <a:cubicBezTo>
                      <a:pt x="5" y="4"/>
                      <a:pt x="5" y="4"/>
                      <a:pt x="5" y="4"/>
                    </a:cubicBezTo>
                    <a:cubicBezTo>
                      <a:pt x="5" y="4"/>
                      <a:pt x="5" y="4"/>
                      <a:pt x="5" y="4"/>
                    </a:cubicBezTo>
                    <a:cubicBezTo>
                      <a:pt x="5" y="5"/>
                      <a:pt x="5" y="5"/>
                      <a:pt x="5" y="5"/>
                    </a:cubicBezTo>
                    <a:cubicBezTo>
                      <a:pt x="4" y="5"/>
                      <a:pt x="4" y="5"/>
                      <a:pt x="4" y="5"/>
                    </a:cubicBezTo>
                    <a:cubicBezTo>
                      <a:pt x="4" y="5"/>
                      <a:pt x="4" y="5"/>
                      <a:pt x="4" y="5"/>
                    </a:cubicBezTo>
                    <a:cubicBezTo>
                      <a:pt x="4" y="5"/>
                      <a:pt x="3" y="6"/>
                      <a:pt x="3" y="6"/>
                    </a:cubicBezTo>
                    <a:cubicBezTo>
                      <a:pt x="3" y="6"/>
                      <a:pt x="2" y="6"/>
                      <a:pt x="2" y="6"/>
                    </a:cubicBezTo>
                    <a:cubicBezTo>
                      <a:pt x="1" y="5"/>
                      <a:pt x="1" y="5"/>
                      <a:pt x="0" y="5"/>
                    </a:cubicBezTo>
                    <a:cubicBezTo>
                      <a:pt x="0" y="6"/>
                      <a:pt x="0" y="7"/>
                      <a:pt x="1" y="8"/>
                    </a:cubicBezTo>
                    <a:cubicBezTo>
                      <a:pt x="2" y="9"/>
                      <a:pt x="3" y="9"/>
                      <a:pt x="4" y="9"/>
                    </a:cubicBezTo>
                    <a:cubicBezTo>
                      <a:pt x="4" y="9"/>
                      <a:pt x="4" y="9"/>
                      <a:pt x="4" y="9"/>
                    </a:cubicBezTo>
                    <a:cubicBezTo>
                      <a:pt x="4" y="9"/>
                      <a:pt x="4" y="9"/>
                      <a:pt x="4" y="9"/>
                    </a:cubicBezTo>
                    <a:cubicBezTo>
                      <a:pt x="4" y="9"/>
                      <a:pt x="5" y="9"/>
                      <a:pt x="5" y="9"/>
                    </a:cubicBezTo>
                    <a:cubicBezTo>
                      <a:pt x="6" y="9"/>
                      <a:pt x="7" y="8"/>
                      <a:pt x="8" y="7"/>
                    </a:cubicBezTo>
                    <a:cubicBezTo>
                      <a:pt x="8" y="7"/>
                      <a:pt x="8" y="7"/>
                      <a:pt x="8" y="7"/>
                    </a:cubicBezTo>
                    <a:cubicBezTo>
                      <a:pt x="9" y="7"/>
                      <a:pt x="9" y="6"/>
                      <a:pt x="9" y="4"/>
                    </a:cubicBezTo>
                    <a:cubicBezTo>
                      <a:pt x="9" y="4"/>
                      <a:pt x="9" y="4"/>
                      <a:pt x="9" y="4"/>
                    </a:cubicBezTo>
                    <a:cubicBezTo>
                      <a:pt x="9" y="3"/>
                      <a:pt x="8" y="2"/>
                      <a:pt x="7" y="1"/>
                    </a:cubicBezTo>
                    <a:cubicBezTo>
                      <a:pt x="7" y="1"/>
                      <a:pt x="7" y="1"/>
                      <a:pt x="7" y="1"/>
                    </a:cubicBezTo>
                    <a:cubicBezTo>
                      <a:pt x="7" y="0"/>
                      <a:pt x="5" y="0"/>
                      <a:pt x="4" y="0"/>
                    </a:cubicBezTo>
                    <a:cubicBezTo>
                      <a:pt x="4" y="0"/>
                      <a:pt x="4" y="0"/>
                      <a:pt x="4" y="0"/>
                    </a:cubicBezTo>
                    <a:cubicBezTo>
                      <a:pt x="4" y="0"/>
                      <a:pt x="4" y="0"/>
                      <a:pt x="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9" name="Freeform 190"/>
              <p:cNvSpPr>
                <a:spLocks noEditPoints="1"/>
              </p:cNvSpPr>
              <p:nvPr/>
            </p:nvSpPr>
            <p:spPr bwMode="auto">
              <a:xfrm>
                <a:off x="5324476" y="5735638"/>
                <a:ext cx="25400" cy="25400"/>
              </a:xfrm>
              <a:custGeom>
                <a:avLst/>
                <a:gdLst>
                  <a:gd name="T0" fmla="*/ 5 w 9"/>
                  <a:gd name="T1" fmla="*/ 5 h 9"/>
                  <a:gd name="T2" fmla="*/ 5 w 9"/>
                  <a:gd name="T3" fmla="*/ 5 h 9"/>
                  <a:gd name="T4" fmla="*/ 4 w 9"/>
                  <a:gd name="T5" fmla="*/ 0 h 9"/>
                  <a:gd name="T6" fmla="*/ 2 w 9"/>
                  <a:gd name="T7" fmla="*/ 1 h 9"/>
                  <a:gd name="T8" fmla="*/ 3 w 9"/>
                  <a:gd name="T9" fmla="*/ 2 h 9"/>
                  <a:gd name="T10" fmla="*/ 3 w 9"/>
                  <a:gd name="T11" fmla="*/ 2 h 9"/>
                  <a:gd name="T12" fmla="*/ 5 w 9"/>
                  <a:gd name="T13" fmla="*/ 4 h 9"/>
                  <a:gd name="T14" fmla="*/ 5 w 9"/>
                  <a:gd name="T15" fmla="*/ 4 h 9"/>
                  <a:gd name="T16" fmla="*/ 5 w 9"/>
                  <a:gd name="T17" fmla="*/ 4 h 9"/>
                  <a:gd name="T18" fmla="*/ 5 w 9"/>
                  <a:gd name="T19" fmla="*/ 5 h 9"/>
                  <a:gd name="T20" fmla="*/ 4 w 9"/>
                  <a:gd name="T21" fmla="*/ 5 h 9"/>
                  <a:gd name="T22" fmla="*/ 4 w 9"/>
                  <a:gd name="T23" fmla="*/ 5 h 9"/>
                  <a:gd name="T24" fmla="*/ 3 w 9"/>
                  <a:gd name="T25" fmla="*/ 6 h 9"/>
                  <a:gd name="T26" fmla="*/ 2 w 9"/>
                  <a:gd name="T27" fmla="*/ 5 h 9"/>
                  <a:gd name="T28" fmla="*/ 0 w 9"/>
                  <a:gd name="T29" fmla="*/ 4 h 9"/>
                  <a:gd name="T30" fmla="*/ 1 w 9"/>
                  <a:gd name="T31" fmla="*/ 8 h 9"/>
                  <a:gd name="T32" fmla="*/ 1 w 9"/>
                  <a:gd name="T33" fmla="*/ 8 h 9"/>
                  <a:gd name="T34" fmla="*/ 4 w 9"/>
                  <a:gd name="T35" fmla="*/ 9 h 9"/>
                  <a:gd name="T36" fmla="*/ 4 w 9"/>
                  <a:gd name="T37" fmla="*/ 9 h 9"/>
                  <a:gd name="T38" fmla="*/ 5 w 9"/>
                  <a:gd name="T39" fmla="*/ 9 h 9"/>
                  <a:gd name="T40" fmla="*/ 5 w 9"/>
                  <a:gd name="T41" fmla="*/ 9 h 9"/>
                  <a:gd name="T42" fmla="*/ 8 w 9"/>
                  <a:gd name="T43" fmla="*/ 7 h 9"/>
                  <a:gd name="T44" fmla="*/ 8 w 9"/>
                  <a:gd name="T45" fmla="*/ 7 h 9"/>
                  <a:gd name="T46" fmla="*/ 9 w 9"/>
                  <a:gd name="T47" fmla="*/ 4 h 9"/>
                  <a:gd name="T48" fmla="*/ 9 w 9"/>
                  <a:gd name="T49" fmla="*/ 4 h 9"/>
                  <a:gd name="T50" fmla="*/ 7 w 9"/>
                  <a:gd name="T51" fmla="*/ 1 h 9"/>
                  <a:gd name="T52" fmla="*/ 4 w 9"/>
                  <a:gd name="T53" fmla="*/ 0 h 9"/>
                  <a:gd name="T54" fmla="*/ 4 w 9"/>
                  <a:gd name="T55" fmla="*/ 0 h 9"/>
                  <a:gd name="T56" fmla="*/ 4 w 9"/>
                  <a:gd name="T5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9" h="9">
                    <a:moveTo>
                      <a:pt x="5" y="5"/>
                    </a:moveTo>
                    <a:cubicBezTo>
                      <a:pt x="5" y="5"/>
                      <a:pt x="5" y="5"/>
                      <a:pt x="5" y="5"/>
                    </a:cubicBezTo>
                    <a:moveTo>
                      <a:pt x="4" y="0"/>
                    </a:moveTo>
                    <a:cubicBezTo>
                      <a:pt x="3" y="0"/>
                      <a:pt x="2" y="0"/>
                      <a:pt x="2" y="1"/>
                    </a:cubicBezTo>
                    <a:cubicBezTo>
                      <a:pt x="2" y="1"/>
                      <a:pt x="3" y="1"/>
                      <a:pt x="3" y="2"/>
                    </a:cubicBezTo>
                    <a:cubicBezTo>
                      <a:pt x="3" y="2"/>
                      <a:pt x="3" y="2"/>
                      <a:pt x="3" y="2"/>
                    </a:cubicBezTo>
                    <a:cubicBezTo>
                      <a:pt x="4" y="2"/>
                      <a:pt x="5" y="3"/>
                      <a:pt x="5" y="4"/>
                    </a:cubicBezTo>
                    <a:cubicBezTo>
                      <a:pt x="5" y="4"/>
                      <a:pt x="5" y="4"/>
                      <a:pt x="5" y="4"/>
                    </a:cubicBezTo>
                    <a:cubicBezTo>
                      <a:pt x="5" y="4"/>
                      <a:pt x="5" y="4"/>
                      <a:pt x="5" y="4"/>
                    </a:cubicBezTo>
                    <a:cubicBezTo>
                      <a:pt x="5" y="5"/>
                      <a:pt x="5" y="5"/>
                      <a:pt x="5" y="5"/>
                    </a:cubicBezTo>
                    <a:cubicBezTo>
                      <a:pt x="4" y="5"/>
                      <a:pt x="4" y="5"/>
                      <a:pt x="4" y="5"/>
                    </a:cubicBezTo>
                    <a:cubicBezTo>
                      <a:pt x="4" y="5"/>
                      <a:pt x="4" y="5"/>
                      <a:pt x="4" y="5"/>
                    </a:cubicBezTo>
                    <a:cubicBezTo>
                      <a:pt x="4" y="5"/>
                      <a:pt x="3" y="6"/>
                      <a:pt x="3" y="6"/>
                    </a:cubicBezTo>
                    <a:cubicBezTo>
                      <a:pt x="3" y="6"/>
                      <a:pt x="2" y="6"/>
                      <a:pt x="2" y="5"/>
                    </a:cubicBezTo>
                    <a:cubicBezTo>
                      <a:pt x="1" y="5"/>
                      <a:pt x="1" y="5"/>
                      <a:pt x="0" y="4"/>
                    </a:cubicBezTo>
                    <a:cubicBezTo>
                      <a:pt x="0" y="6"/>
                      <a:pt x="1" y="7"/>
                      <a:pt x="1" y="8"/>
                    </a:cubicBezTo>
                    <a:cubicBezTo>
                      <a:pt x="1" y="8"/>
                      <a:pt x="1" y="8"/>
                      <a:pt x="1" y="8"/>
                    </a:cubicBezTo>
                    <a:cubicBezTo>
                      <a:pt x="2" y="8"/>
                      <a:pt x="3" y="9"/>
                      <a:pt x="4" y="9"/>
                    </a:cubicBezTo>
                    <a:cubicBezTo>
                      <a:pt x="4" y="9"/>
                      <a:pt x="4" y="9"/>
                      <a:pt x="4" y="9"/>
                    </a:cubicBezTo>
                    <a:cubicBezTo>
                      <a:pt x="4" y="9"/>
                      <a:pt x="4" y="9"/>
                      <a:pt x="5" y="9"/>
                    </a:cubicBezTo>
                    <a:cubicBezTo>
                      <a:pt x="5" y="9"/>
                      <a:pt x="5" y="9"/>
                      <a:pt x="5" y="9"/>
                    </a:cubicBezTo>
                    <a:cubicBezTo>
                      <a:pt x="6" y="9"/>
                      <a:pt x="7" y="8"/>
                      <a:pt x="8" y="7"/>
                    </a:cubicBezTo>
                    <a:cubicBezTo>
                      <a:pt x="8" y="7"/>
                      <a:pt x="8" y="7"/>
                      <a:pt x="8" y="7"/>
                    </a:cubicBezTo>
                    <a:cubicBezTo>
                      <a:pt x="9" y="6"/>
                      <a:pt x="9" y="5"/>
                      <a:pt x="9" y="4"/>
                    </a:cubicBezTo>
                    <a:cubicBezTo>
                      <a:pt x="9" y="4"/>
                      <a:pt x="9" y="4"/>
                      <a:pt x="9" y="4"/>
                    </a:cubicBezTo>
                    <a:cubicBezTo>
                      <a:pt x="9" y="3"/>
                      <a:pt x="8" y="2"/>
                      <a:pt x="7" y="1"/>
                    </a:cubicBezTo>
                    <a:cubicBezTo>
                      <a:pt x="7" y="0"/>
                      <a:pt x="6" y="0"/>
                      <a:pt x="4" y="0"/>
                    </a:cubicBezTo>
                    <a:cubicBezTo>
                      <a:pt x="4" y="0"/>
                      <a:pt x="4" y="0"/>
                      <a:pt x="4" y="0"/>
                    </a:cubicBezTo>
                    <a:cubicBezTo>
                      <a:pt x="4" y="0"/>
                      <a:pt x="4" y="0"/>
                      <a:pt x="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0" name="Freeform 191"/>
              <p:cNvSpPr/>
              <p:nvPr/>
            </p:nvSpPr>
            <p:spPr bwMode="auto">
              <a:xfrm>
                <a:off x="5303838" y="5757863"/>
                <a:ext cx="25400" cy="25400"/>
              </a:xfrm>
              <a:custGeom>
                <a:avLst/>
                <a:gdLst>
                  <a:gd name="T0" fmla="*/ 5 w 9"/>
                  <a:gd name="T1" fmla="*/ 0 h 9"/>
                  <a:gd name="T2" fmla="*/ 2 w 9"/>
                  <a:gd name="T3" fmla="*/ 1 h 9"/>
                  <a:gd name="T4" fmla="*/ 4 w 9"/>
                  <a:gd name="T5" fmla="*/ 1 h 9"/>
                  <a:gd name="T6" fmla="*/ 5 w 9"/>
                  <a:gd name="T7" fmla="*/ 4 h 9"/>
                  <a:gd name="T8" fmla="*/ 5 w 9"/>
                  <a:gd name="T9" fmla="*/ 4 h 9"/>
                  <a:gd name="T10" fmla="*/ 5 w 9"/>
                  <a:gd name="T11" fmla="*/ 4 h 9"/>
                  <a:gd name="T12" fmla="*/ 5 w 9"/>
                  <a:gd name="T13" fmla="*/ 4 h 9"/>
                  <a:gd name="T14" fmla="*/ 5 w 9"/>
                  <a:gd name="T15" fmla="*/ 5 h 9"/>
                  <a:gd name="T16" fmla="*/ 5 w 9"/>
                  <a:gd name="T17" fmla="*/ 5 h 9"/>
                  <a:gd name="T18" fmla="*/ 3 w 9"/>
                  <a:gd name="T19" fmla="*/ 5 h 9"/>
                  <a:gd name="T20" fmla="*/ 2 w 9"/>
                  <a:gd name="T21" fmla="*/ 5 h 9"/>
                  <a:gd name="T22" fmla="*/ 0 w 9"/>
                  <a:gd name="T23" fmla="*/ 4 h 9"/>
                  <a:gd name="T24" fmla="*/ 2 w 9"/>
                  <a:gd name="T25" fmla="*/ 7 h 9"/>
                  <a:gd name="T26" fmla="*/ 5 w 9"/>
                  <a:gd name="T27" fmla="*/ 9 h 9"/>
                  <a:gd name="T28" fmla="*/ 5 w 9"/>
                  <a:gd name="T29" fmla="*/ 9 h 9"/>
                  <a:gd name="T30" fmla="*/ 5 w 9"/>
                  <a:gd name="T31" fmla="*/ 9 h 9"/>
                  <a:gd name="T32" fmla="*/ 5 w 9"/>
                  <a:gd name="T33" fmla="*/ 9 h 9"/>
                  <a:gd name="T34" fmla="*/ 8 w 9"/>
                  <a:gd name="T35" fmla="*/ 7 h 9"/>
                  <a:gd name="T36" fmla="*/ 7 w 9"/>
                  <a:gd name="T37" fmla="*/ 6 h 9"/>
                  <a:gd name="T38" fmla="*/ 7 w 9"/>
                  <a:gd name="T39" fmla="*/ 6 h 9"/>
                  <a:gd name="T40" fmla="*/ 7 w 9"/>
                  <a:gd name="T41" fmla="*/ 6 h 9"/>
                  <a:gd name="T42" fmla="*/ 8 w 9"/>
                  <a:gd name="T43" fmla="*/ 7 h 9"/>
                  <a:gd name="T44" fmla="*/ 9 w 9"/>
                  <a:gd name="T45" fmla="*/ 4 h 9"/>
                  <a:gd name="T46" fmla="*/ 9 w 9"/>
                  <a:gd name="T47" fmla="*/ 4 h 9"/>
                  <a:gd name="T48" fmla="*/ 8 w 9"/>
                  <a:gd name="T49" fmla="*/ 1 h 9"/>
                  <a:gd name="T50" fmla="*/ 5 w 9"/>
                  <a:gd name="T51" fmla="*/ 0 h 9"/>
                  <a:gd name="T52" fmla="*/ 5 w 9"/>
                  <a:gd name="T53" fmla="*/ 0 h 9"/>
                  <a:gd name="T54" fmla="*/ 5 w 9"/>
                  <a:gd name="T55"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9" h="9">
                    <a:moveTo>
                      <a:pt x="5" y="0"/>
                    </a:moveTo>
                    <a:cubicBezTo>
                      <a:pt x="4" y="0"/>
                      <a:pt x="2" y="0"/>
                      <a:pt x="2" y="1"/>
                    </a:cubicBezTo>
                    <a:cubicBezTo>
                      <a:pt x="2" y="1"/>
                      <a:pt x="3" y="1"/>
                      <a:pt x="4" y="1"/>
                    </a:cubicBezTo>
                    <a:cubicBezTo>
                      <a:pt x="5" y="2"/>
                      <a:pt x="5" y="3"/>
                      <a:pt x="5" y="4"/>
                    </a:cubicBezTo>
                    <a:cubicBezTo>
                      <a:pt x="5" y="4"/>
                      <a:pt x="5" y="4"/>
                      <a:pt x="5" y="4"/>
                    </a:cubicBezTo>
                    <a:cubicBezTo>
                      <a:pt x="5" y="4"/>
                      <a:pt x="5" y="4"/>
                      <a:pt x="5" y="4"/>
                    </a:cubicBezTo>
                    <a:cubicBezTo>
                      <a:pt x="5" y="4"/>
                      <a:pt x="5" y="4"/>
                      <a:pt x="5" y="4"/>
                    </a:cubicBezTo>
                    <a:cubicBezTo>
                      <a:pt x="5" y="5"/>
                      <a:pt x="5" y="5"/>
                      <a:pt x="5" y="5"/>
                    </a:cubicBezTo>
                    <a:cubicBezTo>
                      <a:pt x="5" y="5"/>
                      <a:pt x="5" y="5"/>
                      <a:pt x="5" y="5"/>
                    </a:cubicBezTo>
                    <a:cubicBezTo>
                      <a:pt x="4" y="5"/>
                      <a:pt x="4" y="5"/>
                      <a:pt x="3" y="5"/>
                    </a:cubicBezTo>
                    <a:cubicBezTo>
                      <a:pt x="3" y="5"/>
                      <a:pt x="3" y="5"/>
                      <a:pt x="2" y="5"/>
                    </a:cubicBezTo>
                    <a:cubicBezTo>
                      <a:pt x="2" y="5"/>
                      <a:pt x="1" y="5"/>
                      <a:pt x="0" y="4"/>
                    </a:cubicBezTo>
                    <a:cubicBezTo>
                      <a:pt x="0" y="5"/>
                      <a:pt x="1" y="7"/>
                      <a:pt x="2" y="7"/>
                    </a:cubicBezTo>
                    <a:cubicBezTo>
                      <a:pt x="2" y="8"/>
                      <a:pt x="4" y="9"/>
                      <a:pt x="5" y="9"/>
                    </a:cubicBezTo>
                    <a:cubicBezTo>
                      <a:pt x="5" y="9"/>
                      <a:pt x="5" y="9"/>
                      <a:pt x="5" y="9"/>
                    </a:cubicBezTo>
                    <a:cubicBezTo>
                      <a:pt x="5" y="9"/>
                      <a:pt x="5" y="9"/>
                      <a:pt x="5" y="9"/>
                    </a:cubicBezTo>
                    <a:cubicBezTo>
                      <a:pt x="5" y="9"/>
                      <a:pt x="5" y="9"/>
                      <a:pt x="5" y="9"/>
                    </a:cubicBezTo>
                    <a:cubicBezTo>
                      <a:pt x="6" y="8"/>
                      <a:pt x="7" y="8"/>
                      <a:pt x="8" y="7"/>
                    </a:cubicBezTo>
                    <a:cubicBezTo>
                      <a:pt x="7" y="6"/>
                      <a:pt x="7" y="6"/>
                      <a:pt x="7" y="6"/>
                    </a:cubicBezTo>
                    <a:cubicBezTo>
                      <a:pt x="7" y="6"/>
                      <a:pt x="7" y="6"/>
                      <a:pt x="7" y="6"/>
                    </a:cubicBezTo>
                    <a:cubicBezTo>
                      <a:pt x="7" y="6"/>
                      <a:pt x="7" y="6"/>
                      <a:pt x="7" y="6"/>
                    </a:cubicBezTo>
                    <a:cubicBezTo>
                      <a:pt x="8" y="7"/>
                      <a:pt x="8" y="7"/>
                      <a:pt x="8" y="7"/>
                    </a:cubicBezTo>
                    <a:cubicBezTo>
                      <a:pt x="9" y="6"/>
                      <a:pt x="9" y="5"/>
                      <a:pt x="9" y="4"/>
                    </a:cubicBezTo>
                    <a:cubicBezTo>
                      <a:pt x="9" y="4"/>
                      <a:pt x="9" y="4"/>
                      <a:pt x="9" y="4"/>
                    </a:cubicBezTo>
                    <a:cubicBezTo>
                      <a:pt x="9" y="3"/>
                      <a:pt x="9" y="1"/>
                      <a:pt x="8" y="1"/>
                    </a:cubicBezTo>
                    <a:cubicBezTo>
                      <a:pt x="7" y="0"/>
                      <a:pt x="6" y="0"/>
                      <a:pt x="5" y="0"/>
                    </a:cubicBezTo>
                    <a:cubicBezTo>
                      <a:pt x="5" y="0"/>
                      <a:pt x="5" y="0"/>
                      <a:pt x="5" y="0"/>
                    </a:cubicBezTo>
                    <a:cubicBezTo>
                      <a:pt x="5" y="0"/>
                      <a:pt x="5" y="0"/>
                      <a:pt x="5"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1" name="Freeform 192"/>
              <p:cNvSpPr>
                <a:spLocks noEditPoints="1"/>
              </p:cNvSpPr>
              <p:nvPr/>
            </p:nvSpPr>
            <p:spPr bwMode="auto">
              <a:xfrm>
                <a:off x="5284788" y="5776913"/>
                <a:ext cx="25400" cy="25400"/>
              </a:xfrm>
              <a:custGeom>
                <a:avLst/>
                <a:gdLst>
                  <a:gd name="T0" fmla="*/ 5 w 9"/>
                  <a:gd name="T1" fmla="*/ 5 h 9"/>
                  <a:gd name="T2" fmla="*/ 5 w 9"/>
                  <a:gd name="T3" fmla="*/ 5 h 9"/>
                  <a:gd name="T4" fmla="*/ 5 w 9"/>
                  <a:gd name="T5" fmla="*/ 0 h 9"/>
                  <a:gd name="T6" fmla="*/ 2 w 9"/>
                  <a:gd name="T7" fmla="*/ 1 h 9"/>
                  <a:gd name="T8" fmla="*/ 4 w 9"/>
                  <a:gd name="T9" fmla="*/ 2 h 9"/>
                  <a:gd name="T10" fmla="*/ 4 w 9"/>
                  <a:gd name="T11" fmla="*/ 2 h 9"/>
                  <a:gd name="T12" fmla="*/ 5 w 9"/>
                  <a:gd name="T13" fmla="*/ 4 h 9"/>
                  <a:gd name="T14" fmla="*/ 5 w 9"/>
                  <a:gd name="T15" fmla="*/ 4 h 9"/>
                  <a:gd name="T16" fmla="*/ 5 w 9"/>
                  <a:gd name="T17" fmla="*/ 5 h 9"/>
                  <a:gd name="T18" fmla="*/ 5 w 9"/>
                  <a:gd name="T19" fmla="*/ 5 h 9"/>
                  <a:gd name="T20" fmla="*/ 5 w 9"/>
                  <a:gd name="T21" fmla="*/ 5 h 9"/>
                  <a:gd name="T22" fmla="*/ 5 w 9"/>
                  <a:gd name="T23" fmla="*/ 5 h 9"/>
                  <a:gd name="T24" fmla="*/ 3 w 9"/>
                  <a:gd name="T25" fmla="*/ 6 h 9"/>
                  <a:gd name="T26" fmla="*/ 3 w 9"/>
                  <a:gd name="T27" fmla="*/ 6 h 9"/>
                  <a:gd name="T28" fmla="*/ 0 w 9"/>
                  <a:gd name="T29" fmla="*/ 5 h 9"/>
                  <a:gd name="T30" fmla="*/ 2 w 9"/>
                  <a:gd name="T31" fmla="*/ 8 h 9"/>
                  <a:gd name="T32" fmla="*/ 5 w 9"/>
                  <a:gd name="T33" fmla="*/ 9 h 9"/>
                  <a:gd name="T34" fmla="*/ 5 w 9"/>
                  <a:gd name="T35" fmla="*/ 9 h 9"/>
                  <a:gd name="T36" fmla="*/ 5 w 9"/>
                  <a:gd name="T37" fmla="*/ 9 h 9"/>
                  <a:gd name="T38" fmla="*/ 8 w 9"/>
                  <a:gd name="T39" fmla="*/ 8 h 9"/>
                  <a:gd name="T40" fmla="*/ 8 w 9"/>
                  <a:gd name="T41" fmla="*/ 8 h 9"/>
                  <a:gd name="T42" fmla="*/ 9 w 9"/>
                  <a:gd name="T43" fmla="*/ 5 h 9"/>
                  <a:gd name="T44" fmla="*/ 9 w 9"/>
                  <a:gd name="T45" fmla="*/ 5 h 9"/>
                  <a:gd name="T46" fmla="*/ 8 w 9"/>
                  <a:gd name="T47" fmla="*/ 1 h 9"/>
                  <a:gd name="T48" fmla="*/ 5 w 9"/>
                  <a:gd name="T49" fmla="*/ 0 h 9"/>
                  <a:gd name="T50" fmla="*/ 5 w 9"/>
                  <a:gd name="T51" fmla="*/ 0 h 9"/>
                  <a:gd name="T52" fmla="*/ 5 w 9"/>
                  <a:gd name="T5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 h="9">
                    <a:moveTo>
                      <a:pt x="5" y="5"/>
                    </a:moveTo>
                    <a:cubicBezTo>
                      <a:pt x="5" y="5"/>
                      <a:pt x="5" y="5"/>
                      <a:pt x="5" y="5"/>
                    </a:cubicBezTo>
                    <a:moveTo>
                      <a:pt x="5" y="0"/>
                    </a:moveTo>
                    <a:cubicBezTo>
                      <a:pt x="4" y="0"/>
                      <a:pt x="3" y="1"/>
                      <a:pt x="2" y="1"/>
                    </a:cubicBezTo>
                    <a:cubicBezTo>
                      <a:pt x="2" y="2"/>
                      <a:pt x="3" y="2"/>
                      <a:pt x="4" y="2"/>
                    </a:cubicBezTo>
                    <a:cubicBezTo>
                      <a:pt x="4" y="2"/>
                      <a:pt x="4" y="2"/>
                      <a:pt x="4" y="2"/>
                    </a:cubicBezTo>
                    <a:cubicBezTo>
                      <a:pt x="5" y="3"/>
                      <a:pt x="5" y="3"/>
                      <a:pt x="5" y="4"/>
                    </a:cubicBezTo>
                    <a:cubicBezTo>
                      <a:pt x="5" y="4"/>
                      <a:pt x="5" y="4"/>
                      <a:pt x="5" y="4"/>
                    </a:cubicBezTo>
                    <a:cubicBezTo>
                      <a:pt x="5" y="5"/>
                      <a:pt x="5" y="5"/>
                      <a:pt x="5" y="5"/>
                    </a:cubicBezTo>
                    <a:cubicBezTo>
                      <a:pt x="5" y="5"/>
                      <a:pt x="5" y="5"/>
                      <a:pt x="5" y="5"/>
                    </a:cubicBezTo>
                    <a:cubicBezTo>
                      <a:pt x="5" y="5"/>
                      <a:pt x="5" y="5"/>
                      <a:pt x="5" y="5"/>
                    </a:cubicBezTo>
                    <a:cubicBezTo>
                      <a:pt x="5" y="5"/>
                      <a:pt x="5" y="5"/>
                      <a:pt x="5" y="5"/>
                    </a:cubicBezTo>
                    <a:cubicBezTo>
                      <a:pt x="4" y="6"/>
                      <a:pt x="4" y="6"/>
                      <a:pt x="3" y="6"/>
                    </a:cubicBezTo>
                    <a:cubicBezTo>
                      <a:pt x="3" y="6"/>
                      <a:pt x="3" y="6"/>
                      <a:pt x="3" y="6"/>
                    </a:cubicBezTo>
                    <a:cubicBezTo>
                      <a:pt x="2" y="6"/>
                      <a:pt x="1" y="5"/>
                      <a:pt x="0" y="5"/>
                    </a:cubicBezTo>
                    <a:cubicBezTo>
                      <a:pt x="0" y="6"/>
                      <a:pt x="1" y="7"/>
                      <a:pt x="2" y="8"/>
                    </a:cubicBezTo>
                    <a:cubicBezTo>
                      <a:pt x="3" y="9"/>
                      <a:pt x="4" y="9"/>
                      <a:pt x="5" y="9"/>
                    </a:cubicBezTo>
                    <a:cubicBezTo>
                      <a:pt x="5" y="9"/>
                      <a:pt x="5" y="9"/>
                      <a:pt x="5" y="9"/>
                    </a:cubicBezTo>
                    <a:cubicBezTo>
                      <a:pt x="5" y="9"/>
                      <a:pt x="5" y="9"/>
                      <a:pt x="5" y="9"/>
                    </a:cubicBezTo>
                    <a:cubicBezTo>
                      <a:pt x="6" y="9"/>
                      <a:pt x="7" y="9"/>
                      <a:pt x="8" y="8"/>
                    </a:cubicBezTo>
                    <a:cubicBezTo>
                      <a:pt x="8" y="8"/>
                      <a:pt x="8" y="8"/>
                      <a:pt x="8" y="8"/>
                    </a:cubicBezTo>
                    <a:cubicBezTo>
                      <a:pt x="9" y="7"/>
                      <a:pt x="9" y="6"/>
                      <a:pt x="9" y="5"/>
                    </a:cubicBezTo>
                    <a:cubicBezTo>
                      <a:pt x="9" y="5"/>
                      <a:pt x="9" y="5"/>
                      <a:pt x="9" y="5"/>
                    </a:cubicBezTo>
                    <a:cubicBezTo>
                      <a:pt x="9" y="3"/>
                      <a:pt x="9" y="2"/>
                      <a:pt x="8" y="1"/>
                    </a:cubicBezTo>
                    <a:cubicBezTo>
                      <a:pt x="7" y="1"/>
                      <a:pt x="6" y="0"/>
                      <a:pt x="5" y="0"/>
                    </a:cubicBezTo>
                    <a:cubicBezTo>
                      <a:pt x="5" y="0"/>
                      <a:pt x="5" y="0"/>
                      <a:pt x="5" y="0"/>
                    </a:cubicBezTo>
                    <a:cubicBezTo>
                      <a:pt x="5" y="0"/>
                      <a:pt x="5" y="0"/>
                      <a:pt x="5"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2" name="Freeform 193"/>
              <p:cNvSpPr/>
              <p:nvPr/>
            </p:nvSpPr>
            <p:spPr bwMode="auto">
              <a:xfrm>
                <a:off x="5265738" y="5800725"/>
                <a:ext cx="25400" cy="23813"/>
              </a:xfrm>
              <a:custGeom>
                <a:avLst/>
                <a:gdLst>
                  <a:gd name="T0" fmla="*/ 5 w 9"/>
                  <a:gd name="T1" fmla="*/ 0 h 9"/>
                  <a:gd name="T2" fmla="*/ 5 w 9"/>
                  <a:gd name="T3" fmla="*/ 0 h 9"/>
                  <a:gd name="T4" fmla="*/ 2 w 9"/>
                  <a:gd name="T5" fmla="*/ 1 h 9"/>
                  <a:gd name="T6" fmla="*/ 4 w 9"/>
                  <a:gd name="T7" fmla="*/ 2 h 9"/>
                  <a:gd name="T8" fmla="*/ 4 w 9"/>
                  <a:gd name="T9" fmla="*/ 2 h 9"/>
                  <a:gd name="T10" fmla="*/ 5 w 9"/>
                  <a:gd name="T11" fmla="*/ 4 h 9"/>
                  <a:gd name="T12" fmla="*/ 5 w 9"/>
                  <a:gd name="T13" fmla="*/ 4 h 9"/>
                  <a:gd name="T14" fmla="*/ 5 w 9"/>
                  <a:gd name="T15" fmla="*/ 4 h 9"/>
                  <a:gd name="T16" fmla="*/ 5 w 9"/>
                  <a:gd name="T17" fmla="*/ 5 h 9"/>
                  <a:gd name="T18" fmla="*/ 5 w 9"/>
                  <a:gd name="T19" fmla="*/ 5 h 9"/>
                  <a:gd name="T20" fmla="*/ 5 w 9"/>
                  <a:gd name="T21" fmla="*/ 5 h 9"/>
                  <a:gd name="T22" fmla="*/ 5 w 9"/>
                  <a:gd name="T23" fmla="*/ 5 h 9"/>
                  <a:gd name="T24" fmla="*/ 3 w 9"/>
                  <a:gd name="T25" fmla="*/ 6 h 9"/>
                  <a:gd name="T26" fmla="*/ 3 w 9"/>
                  <a:gd name="T27" fmla="*/ 6 h 9"/>
                  <a:gd name="T28" fmla="*/ 0 w 9"/>
                  <a:gd name="T29" fmla="*/ 5 h 9"/>
                  <a:gd name="T30" fmla="*/ 2 w 9"/>
                  <a:gd name="T31" fmla="*/ 8 h 9"/>
                  <a:gd name="T32" fmla="*/ 5 w 9"/>
                  <a:gd name="T33" fmla="*/ 9 h 9"/>
                  <a:gd name="T34" fmla="*/ 5 w 9"/>
                  <a:gd name="T35" fmla="*/ 9 h 9"/>
                  <a:gd name="T36" fmla="*/ 5 w 9"/>
                  <a:gd name="T37" fmla="*/ 9 h 9"/>
                  <a:gd name="T38" fmla="*/ 5 w 9"/>
                  <a:gd name="T39" fmla="*/ 9 h 9"/>
                  <a:gd name="T40" fmla="*/ 8 w 9"/>
                  <a:gd name="T41" fmla="*/ 8 h 9"/>
                  <a:gd name="T42" fmla="*/ 8 w 9"/>
                  <a:gd name="T43" fmla="*/ 8 h 9"/>
                  <a:gd name="T44" fmla="*/ 9 w 9"/>
                  <a:gd name="T45" fmla="*/ 5 h 9"/>
                  <a:gd name="T46" fmla="*/ 9 w 9"/>
                  <a:gd name="T47" fmla="*/ 4 h 9"/>
                  <a:gd name="T48" fmla="*/ 8 w 9"/>
                  <a:gd name="T49" fmla="*/ 1 h 9"/>
                  <a:gd name="T50" fmla="*/ 8 w 9"/>
                  <a:gd name="T51" fmla="*/ 1 h 9"/>
                  <a:gd name="T52" fmla="*/ 5 w 9"/>
                  <a:gd name="T5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 h="9">
                    <a:moveTo>
                      <a:pt x="5" y="0"/>
                    </a:moveTo>
                    <a:cubicBezTo>
                      <a:pt x="5" y="0"/>
                      <a:pt x="5" y="0"/>
                      <a:pt x="5" y="0"/>
                    </a:cubicBezTo>
                    <a:cubicBezTo>
                      <a:pt x="4" y="0"/>
                      <a:pt x="3" y="0"/>
                      <a:pt x="2" y="1"/>
                    </a:cubicBezTo>
                    <a:cubicBezTo>
                      <a:pt x="2" y="2"/>
                      <a:pt x="3" y="2"/>
                      <a:pt x="4" y="2"/>
                    </a:cubicBezTo>
                    <a:cubicBezTo>
                      <a:pt x="4" y="2"/>
                      <a:pt x="4" y="2"/>
                      <a:pt x="4" y="2"/>
                    </a:cubicBezTo>
                    <a:cubicBezTo>
                      <a:pt x="5" y="2"/>
                      <a:pt x="5" y="3"/>
                      <a:pt x="5" y="4"/>
                    </a:cubicBezTo>
                    <a:cubicBezTo>
                      <a:pt x="5" y="4"/>
                      <a:pt x="5" y="4"/>
                      <a:pt x="5" y="4"/>
                    </a:cubicBezTo>
                    <a:cubicBezTo>
                      <a:pt x="5" y="4"/>
                      <a:pt x="5" y="4"/>
                      <a:pt x="5" y="4"/>
                    </a:cubicBezTo>
                    <a:cubicBezTo>
                      <a:pt x="5" y="5"/>
                      <a:pt x="5" y="5"/>
                      <a:pt x="5" y="5"/>
                    </a:cubicBezTo>
                    <a:cubicBezTo>
                      <a:pt x="5" y="5"/>
                      <a:pt x="5" y="5"/>
                      <a:pt x="5" y="5"/>
                    </a:cubicBezTo>
                    <a:cubicBezTo>
                      <a:pt x="5" y="5"/>
                      <a:pt x="5" y="5"/>
                      <a:pt x="5" y="5"/>
                    </a:cubicBezTo>
                    <a:cubicBezTo>
                      <a:pt x="5" y="5"/>
                      <a:pt x="5" y="5"/>
                      <a:pt x="5" y="5"/>
                    </a:cubicBezTo>
                    <a:cubicBezTo>
                      <a:pt x="4" y="6"/>
                      <a:pt x="4" y="6"/>
                      <a:pt x="3" y="6"/>
                    </a:cubicBezTo>
                    <a:cubicBezTo>
                      <a:pt x="3" y="6"/>
                      <a:pt x="3" y="6"/>
                      <a:pt x="3" y="6"/>
                    </a:cubicBezTo>
                    <a:cubicBezTo>
                      <a:pt x="2" y="6"/>
                      <a:pt x="1" y="5"/>
                      <a:pt x="0" y="5"/>
                    </a:cubicBezTo>
                    <a:cubicBezTo>
                      <a:pt x="0" y="6"/>
                      <a:pt x="1" y="7"/>
                      <a:pt x="2" y="8"/>
                    </a:cubicBezTo>
                    <a:cubicBezTo>
                      <a:pt x="3" y="9"/>
                      <a:pt x="4" y="9"/>
                      <a:pt x="5" y="9"/>
                    </a:cubicBezTo>
                    <a:cubicBezTo>
                      <a:pt x="5" y="9"/>
                      <a:pt x="5" y="9"/>
                      <a:pt x="5" y="9"/>
                    </a:cubicBezTo>
                    <a:cubicBezTo>
                      <a:pt x="5" y="9"/>
                      <a:pt x="5" y="9"/>
                      <a:pt x="5" y="9"/>
                    </a:cubicBezTo>
                    <a:cubicBezTo>
                      <a:pt x="5" y="9"/>
                      <a:pt x="5" y="9"/>
                      <a:pt x="5" y="9"/>
                    </a:cubicBezTo>
                    <a:cubicBezTo>
                      <a:pt x="6" y="9"/>
                      <a:pt x="7" y="9"/>
                      <a:pt x="8" y="8"/>
                    </a:cubicBezTo>
                    <a:cubicBezTo>
                      <a:pt x="8" y="8"/>
                      <a:pt x="8" y="8"/>
                      <a:pt x="8" y="8"/>
                    </a:cubicBezTo>
                    <a:cubicBezTo>
                      <a:pt x="9" y="7"/>
                      <a:pt x="9" y="6"/>
                      <a:pt x="9" y="5"/>
                    </a:cubicBezTo>
                    <a:cubicBezTo>
                      <a:pt x="9" y="5"/>
                      <a:pt x="9" y="4"/>
                      <a:pt x="9" y="4"/>
                    </a:cubicBezTo>
                    <a:cubicBezTo>
                      <a:pt x="9" y="3"/>
                      <a:pt x="9" y="2"/>
                      <a:pt x="8" y="1"/>
                    </a:cubicBezTo>
                    <a:cubicBezTo>
                      <a:pt x="8" y="1"/>
                      <a:pt x="8" y="1"/>
                      <a:pt x="8" y="1"/>
                    </a:cubicBezTo>
                    <a:cubicBezTo>
                      <a:pt x="7" y="0"/>
                      <a:pt x="6" y="0"/>
                      <a:pt x="5"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3" name="Freeform 194"/>
              <p:cNvSpPr/>
              <p:nvPr/>
            </p:nvSpPr>
            <p:spPr bwMode="auto">
              <a:xfrm>
                <a:off x="5245101" y="5822950"/>
                <a:ext cx="25400" cy="25400"/>
              </a:xfrm>
              <a:custGeom>
                <a:avLst/>
                <a:gdLst>
                  <a:gd name="T0" fmla="*/ 5 w 9"/>
                  <a:gd name="T1" fmla="*/ 0 h 9"/>
                  <a:gd name="T2" fmla="*/ 5 w 9"/>
                  <a:gd name="T3" fmla="*/ 0 h 9"/>
                  <a:gd name="T4" fmla="*/ 5 w 9"/>
                  <a:gd name="T5" fmla="*/ 0 h 9"/>
                  <a:gd name="T6" fmla="*/ 2 w 9"/>
                  <a:gd name="T7" fmla="*/ 1 h 9"/>
                  <a:gd name="T8" fmla="*/ 4 w 9"/>
                  <a:gd name="T9" fmla="*/ 2 h 9"/>
                  <a:gd name="T10" fmla="*/ 5 w 9"/>
                  <a:gd name="T11" fmla="*/ 4 h 9"/>
                  <a:gd name="T12" fmla="*/ 5 w 9"/>
                  <a:gd name="T13" fmla="*/ 4 h 9"/>
                  <a:gd name="T14" fmla="*/ 5 w 9"/>
                  <a:gd name="T15" fmla="*/ 4 h 9"/>
                  <a:gd name="T16" fmla="*/ 5 w 9"/>
                  <a:gd name="T17" fmla="*/ 4 h 9"/>
                  <a:gd name="T18" fmla="*/ 5 w 9"/>
                  <a:gd name="T19" fmla="*/ 5 h 9"/>
                  <a:gd name="T20" fmla="*/ 5 w 9"/>
                  <a:gd name="T21" fmla="*/ 5 h 9"/>
                  <a:gd name="T22" fmla="*/ 5 w 9"/>
                  <a:gd name="T23" fmla="*/ 5 h 9"/>
                  <a:gd name="T24" fmla="*/ 3 w 9"/>
                  <a:gd name="T25" fmla="*/ 6 h 9"/>
                  <a:gd name="T26" fmla="*/ 3 w 9"/>
                  <a:gd name="T27" fmla="*/ 6 h 9"/>
                  <a:gd name="T28" fmla="*/ 0 w 9"/>
                  <a:gd name="T29" fmla="*/ 5 h 9"/>
                  <a:gd name="T30" fmla="*/ 2 w 9"/>
                  <a:gd name="T31" fmla="*/ 8 h 9"/>
                  <a:gd name="T32" fmla="*/ 5 w 9"/>
                  <a:gd name="T33" fmla="*/ 9 h 9"/>
                  <a:gd name="T34" fmla="*/ 5 w 9"/>
                  <a:gd name="T35" fmla="*/ 9 h 9"/>
                  <a:gd name="T36" fmla="*/ 5 w 9"/>
                  <a:gd name="T37" fmla="*/ 9 h 9"/>
                  <a:gd name="T38" fmla="*/ 5 w 9"/>
                  <a:gd name="T39" fmla="*/ 9 h 9"/>
                  <a:gd name="T40" fmla="*/ 8 w 9"/>
                  <a:gd name="T41" fmla="*/ 7 h 9"/>
                  <a:gd name="T42" fmla="*/ 7 w 9"/>
                  <a:gd name="T43" fmla="*/ 7 h 9"/>
                  <a:gd name="T44" fmla="*/ 7 w 9"/>
                  <a:gd name="T45" fmla="*/ 6 h 9"/>
                  <a:gd name="T46" fmla="*/ 7 w 9"/>
                  <a:gd name="T47" fmla="*/ 7 h 9"/>
                  <a:gd name="T48" fmla="*/ 8 w 9"/>
                  <a:gd name="T49" fmla="*/ 7 h 9"/>
                  <a:gd name="T50" fmla="*/ 9 w 9"/>
                  <a:gd name="T51" fmla="*/ 4 h 9"/>
                  <a:gd name="T52" fmla="*/ 9 w 9"/>
                  <a:gd name="T53" fmla="*/ 4 h 9"/>
                  <a:gd name="T54" fmla="*/ 8 w 9"/>
                  <a:gd name="T55" fmla="*/ 1 h 9"/>
                  <a:gd name="T56" fmla="*/ 8 w 9"/>
                  <a:gd name="T57" fmla="*/ 1 h 9"/>
                  <a:gd name="T58" fmla="*/ 5 w 9"/>
                  <a:gd name="T59"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 h="9">
                    <a:moveTo>
                      <a:pt x="5" y="0"/>
                    </a:moveTo>
                    <a:cubicBezTo>
                      <a:pt x="5" y="0"/>
                      <a:pt x="5" y="0"/>
                      <a:pt x="5" y="0"/>
                    </a:cubicBezTo>
                    <a:cubicBezTo>
                      <a:pt x="5" y="0"/>
                      <a:pt x="5" y="0"/>
                      <a:pt x="5" y="0"/>
                    </a:cubicBezTo>
                    <a:cubicBezTo>
                      <a:pt x="4" y="0"/>
                      <a:pt x="3" y="0"/>
                      <a:pt x="2" y="1"/>
                    </a:cubicBezTo>
                    <a:cubicBezTo>
                      <a:pt x="3" y="1"/>
                      <a:pt x="3" y="2"/>
                      <a:pt x="4" y="2"/>
                    </a:cubicBezTo>
                    <a:cubicBezTo>
                      <a:pt x="5" y="2"/>
                      <a:pt x="5" y="3"/>
                      <a:pt x="5" y="4"/>
                    </a:cubicBezTo>
                    <a:cubicBezTo>
                      <a:pt x="5" y="4"/>
                      <a:pt x="5" y="4"/>
                      <a:pt x="5" y="4"/>
                    </a:cubicBezTo>
                    <a:cubicBezTo>
                      <a:pt x="5" y="4"/>
                      <a:pt x="5" y="4"/>
                      <a:pt x="5" y="4"/>
                    </a:cubicBezTo>
                    <a:cubicBezTo>
                      <a:pt x="5" y="4"/>
                      <a:pt x="5" y="4"/>
                      <a:pt x="5" y="4"/>
                    </a:cubicBezTo>
                    <a:cubicBezTo>
                      <a:pt x="5" y="5"/>
                      <a:pt x="5" y="5"/>
                      <a:pt x="5" y="5"/>
                    </a:cubicBezTo>
                    <a:cubicBezTo>
                      <a:pt x="5" y="5"/>
                      <a:pt x="5" y="5"/>
                      <a:pt x="5" y="5"/>
                    </a:cubicBezTo>
                    <a:cubicBezTo>
                      <a:pt x="5" y="5"/>
                      <a:pt x="5" y="5"/>
                      <a:pt x="5" y="5"/>
                    </a:cubicBezTo>
                    <a:cubicBezTo>
                      <a:pt x="5" y="5"/>
                      <a:pt x="4" y="6"/>
                      <a:pt x="3" y="6"/>
                    </a:cubicBezTo>
                    <a:cubicBezTo>
                      <a:pt x="3" y="6"/>
                      <a:pt x="3" y="6"/>
                      <a:pt x="3" y="6"/>
                    </a:cubicBezTo>
                    <a:cubicBezTo>
                      <a:pt x="2" y="5"/>
                      <a:pt x="1" y="5"/>
                      <a:pt x="0" y="5"/>
                    </a:cubicBezTo>
                    <a:cubicBezTo>
                      <a:pt x="0" y="6"/>
                      <a:pt x="1" y="7"/>
                      <a:pt x="2" y="8"/>
                    </a:cubicBezTo>
                    <a:cubicBezTo>
                      <a:pt x="3" y="9"/>
                      <a:pt x="4" y="9"/>
                      <a:pt x="5" y="9"/>
                    </a:cubicBezTo>
                    <a:cubicBezTo>
                      <a:pt x="5" y="9"/>
                      <a:pt x="5" y="9"/>
                      <a:pt x="5" y="9"/>
                    </a:cubicBezTo>
                    <a:cubicBezTo>
                      <a:pt x="5" y="9"/>
                      <a:pt x="5" y="9"/>
                      <a:pt x="5" y="9"/>
                    </a:cubicBezTo>
                    <a:cubicBezTo>
                      <a:pt x="5" y="9"/>
                      <a:pt x="5" y="9"/>
                      <a:pt x="5" y="9"/>
                    </a:cubicBezTo>
                    <a:cubicBezTo>
                      <a:pt x="6" y="9"/>
                      <a:pt x="8" y="8"/>
                      <a:pt x="8" y="7"/>
                    </a:cubicBezTo>
                    <a:cubicBezTo>
                      <a:pt x="7" y="7"/>
                      <a:pt x="7" y="7"/>
                      <a:pt x="7" y="7"/>
                    </a:cubicBezTo>
                    <a:cubicBezTo>
                      <a:pt x="7" y="6"/>
                      <a:pt x="7" y="6"/>
                      <a:pt x="7" y="6"/>
                    </a:cubicBezTo>
                    <a:cubicBezTo>
                      <a:pt x="7" y="7"/>
                      <a:pt x="7" y="7"/>
                      <a:pt x="7" y="7"/>
                    </a:cubicBezTo>
                    <a:cubicBezTo>
                      <a:pt x="8" y="7"/>
                      <a:pt x="8" y="7"/>
                      <a:pt x="8" y="7"/>
                    </a:cubicBezTo>
                    <a:cubicBezTo>
                      <a:pt x="9" y="7"/>
                      <a:pt x="9" y="5"/>
                      <a:pt x="9" y="4"/>
                    </a:cubicBezTo>
                    <a:cubicBezTo>
                      <a:pt x="9" y="4"/>
                      <a:pt x="9" y="4"/>
                      <a:pt x="9" y="4"/>
                    </a:cubicBezTo>
                    <a:cubicBezTo>
                      <a:pt x="9" y="3"/>
                      <a:pt x="9" y="2"/>
                      <a:pt x="8" y="1"/>
                    </a:cubicBezTo>
                    <a:cubicBezTo>
                      <a:pt x="8" y="1"/>
                      <a:pt x="8" y="1"/>
                      <a:pt x="8" y="1"/>
                    </a:cubicBezTo>
                    <a:cubicBezTo>
                      <a:pt x="7" y="0"/>
                      <a:pt x="6" y="0"/>
                      <a:pt x="5"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4" name="Freeform 195"/>
              <p:cNvSpPr/>
              <p:nvPr/>
            </p:nvSpPr>
            <p:spPr bwMode="auto">
              <a:xfrm>
                <a:off x="5229226" y="5845175"/>
                <a:ext cx="25400" cy="25400"/>
              </a:xfrm>
              <a:custGeom>
                <a:avLst/>
                <a:gdLst>
                  <a:gd name="T0" fmla="*/ 4 w 9"/>
                  <a:gd name="T1" fmla="*/ 0 h 9"/>
                  <a:gd name="T2" fmla="*/ 4 w 9"/>
                  <a:gd name="T3" fmla="*/ 0 h 9"/>
                  <a:gd name="T4" fmla="*/ 1 w 9"/>
                  <a:gd name="T5" fmla="*/ 1 h 9"/>
                  <a:gd name="T6" fmla="*/ 3 w 9"/>
                  <a:gd name="T7" fmla="*/ 2 h 9"/>
                  <a:gd name="T8" fmla="*/ 3 w 9"/>
                  <a:gd name="T9" fmla="*/ 2 h 9"/>
                  <a:gd name="T10" fmla="*/ 4 w 9"/>
                  <a:gd name="T11" fmla="*/ 4 h 9"/>
                  <a:gd name="T12" fmla="*/ 4 w 9"/>
                  <a:gd name="T13" fmla="*/ 4 h 9"/>
                  <a:gd name="T14" fmla="*/ 5 w 9"/>
                  <a:gd name="T15" fmla="*/ 4 h 9"/>
                  <a:gd name="T16" fmla="*/ 4 w 9"/>
                  <a:gd name="T17" fmla="*/ 5 h 9"/>
                  <a:gd name="T18" fmla="*/ 4 w 9"/>
                  <a:gd name="T19" fmla="*/ 5 h 9"/>
                  <a:gd name="T20" fmla="*/ 4 w 9"/>
                  <a:gd name="T21" fmla="*/ 5 h 9"/>
                  <a:gd name="T22" fmla="*/ 4 w 9"/>
                  <a:gd name="T23" fmla="*/ 5 h 9"/>
                  <a:gd name="T24" fmla="*/ 2 w 9"/>
                  <a:gd name="T25" fmla="*/ 6 h 9"/>
                  <a:gd name="T26" fmla="*/ 2 w 9"/>
                  <a:gd name="T27" fmla="*/ 5 h 9"/>
                  <a:gd name="T28" fmla="*/ 0 w 9"/>
                  <a:gd name="T29" fmla="*/ 4 h 9"/>
                  <a:gd name="T30" fmla="*/ 1 w 9"/>
                  <a:gd name="T31" fmla="*/ 8 h 9"/>
                  <a:gd name="T32" fmla="*/ 1 w 9"/>
                  <a:gd name="T33" fmla="*/ 8 h 9"/>
                  <a:gd name="T34" fmla="*/ 4 w 9"/>
                  <a:gd name="T35" fmla="*/ 9 h 9"/>
                  <a:gd name="T36" fmla="*/ 4 w 9"/>
                  <a:gd name="T37" fmla="*/ 9 h 9"/>
                  <a:gd name="T38" fmla="*/ 4 w 9"/>
                  <a:gd name="T39" fmla="*/ 9 h 9"/>
                  <a:gd name="T40" fmla="*/ 4 w 9"/>
                  <a:gd name="T41" fmla="*/ 9 h 9"/>
                  <a:gd name="T42" fmla="*/ 7 w 9"/>
                  <a:gd name="T43" fmla="*/ 7 h 9"/>
                  <a:gd name="T44" fmla="*/ 7 w 9"/>
                  <a:gd name="T45" fmla="*/ 6 h 9"/>
                  <a:gd name="T46" fmla="*/ 6 w 9"/>
                  <a:gd name="T47" fmla="*/ 6 h 9"/>
                  <a:gd name="T48" fmla="*/ 7 w 9"/>
                  <a:gd name="T49" fmla="*/ 6 h 9"/>
                  <a:gd name="T50" fmla="*/ 7 w 9"/>
                  <a:gd name="T51" fmla="*/ 7 h 9"/>
                  <a:gd name="T52" fmla="*/ 9 w 9"/>
                  <a:gd name="T53" fmla="*/ 4 h 9"/>
                  <a:gd name="T54" fmla="*/ 9 w 9"/>
                  <a:gd name="T55" fmla="*/ 4 h 9"/>
                  <a:gd name="T56" fmla="*/ 7 w 9"/>
                  <a:gd name="T57" fmla="*/ 1 h 9"/>
                  <a:gd name="T58" fmla="*/ 4 w 9"/>
                  <a:gd name="T59"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 h="9">
                    <a:moveTo>
                      <a:pt x="4" y="0"/>
                    </a:moveTo>
                    <a:cubicBezTo>
                      <a:pt x="4" y="0"/>
                      <a:pt x="4" y="0"/>
                      <a:pt x="4" y="0"/>
                    </a:cubicBezTo>
                    <a:cubicBezTo>
                      <a:pt x="3" y="0"/>
                      <a:pt x="2" y="0"/>
                      <a:pt x="1" y="1"/>
                    </a:cubicBezTo>
                    <a:cubicBezTo>
                      <a:pt x="2" y="1"/>
                      <a:pt x="2" y="1"/>
                      <a:pt x="3" y="2"/>
                    </a:cubicBezTo>
                    <a:cubicBezTo>
                      <a:pt x="3" y="2"/>
                      <a:pt x="3" y="2"/>
                      <a:pt x="3" y="2"/>
                    </a:cubicBezTo>
                    <a:cubicBezTo>
                      <a:pt x="4" y="2"/>
                      <a:pt x="5" y="3"/>
                      <a:pt x="4" y="4"/>
                    </a:cubicBezTo>
                    <a:cubicBezTo>
                      <a:pt x="4" y="4"/>
                      <a:pt x="4" y="4"/>
                      <a:pt x="4" y="4"/>
                    </a:cubicBezTo>
                    <a:cubicBezTo>
                      <a:pt x="5" y="4"/>
                      <a:pt x="5" y="4"/>
                      <a:pt x="5" y="4"/>
                    </a:cubicBezTo>
                    <a:cubicBezTo>
                      <a:pt x="4" y="5"/>
                      <a:pt x="4" y="5"/>
                      <a:pt x="4" y="5"/>
                    </a:cubicBezTo>
                    <a:cubicBezTo>
                      <a:pt x="4" y="5"/>
                      <a:pt x="4" y="5"/>
                      <a:pt x="4" y="5"/>
                    </a:cubicBezTo>
                    <a:cubicBezTo>
                      <a:pt x="4" y="5"/>
                      <a:pt x="4" y="5"/>
                      <a:pt x="4" y="5"/>
                    </a:cubicBezTo>
                    <a:cubicBezTo>
                      <a:pt x="4" y="5"/>
                      <a:pt x="4" y="5"/>
                      <a:pt x="4" y="5"/>
                    </a:cubicBezTo>
                    <a:cubicBezTo>
                      <a:pt x="4" y="5"/>
                      <a:pt x="3" y="6"/>
                      <a:pt x="2" y="6"/>
                    </a:cubicBezTo>
                    <a:cubicBezTo>
                      <a:pt x="2" y="6"/>
                      <a:pt x="2" y="6"/>
                      <a:pt x="2" y="5"/>
                    </a:cubicBezTo>
                    <a:cubicBezTo>
                      <a:pt x="1" y="5"/>
                      <a:pt x="0" y="5"/>
                      <a:pt x="0" y="4"/>
                    </a:cubicBezTo>
                    <a:cubicBezTo>
                      <a:pt x="0" y="6"/>
                      <a:pt x="0" y="7"/>
                      <a:pt x="1" y="8"/>
                    </a:cubicBezTo>
                    <a:cubicBezTo>
                      <a:pt x="1" y="8"/>
                      <a:pt x="1" y="8"/>
                      <a:pt x="1" y="8"/>
                    </a:cubicBezTo>
                    <a:cubicBezTo>
                      <a:pt x="2" y="8"/>
                      <a:pt x="3" y="9"/>
                      <a:pt x="4" y="9"/>
                    </a:cubicBezTo>
                    <a:cubicBezTo>
                      <a:pt x="4" y="9"/>
                      <a:pt x="4" y="9"/>
                      <a:pt x="4" y="9"/>
                    </a:cubicBezTo>
                    <a:cubicBezTo>
                      <a:pt x="4" y="9"/>
                      <a:pt x="4" y="9"/>
                      <a:pt x="4" y="9"/>
                    </a:cubicBezTo>
                    <a:cubicBezTo>
                      <a:pt x="4" y="9"/>
                      <a:pt x="4" y="9"/>
                      <a:pt x="4" y="9"/>
                    </a:cubicBezTo>
                    <a:cubicBezTo>
                      <a:pt x="6" y="9"/>
                      <a:pt x="7" y="8"/>
                      <a:pt x="7" y="7"/>
                    </a:cubicBezTo>
                    <a:cubicBezTo>
                      <a:pt x="7" y="6"/>
                      <a:pt x="7" y="6"/>
                      <a:pt x="7" y="6"/>
                    </a:cubicBezTo>
                    <a:cubicBezTo>
                      <a:pt x="6" y="6"/>
                      <a:pt x="6" y="6"/>
                      <a:pt x="6" y="6"/>
                    </a:cubicBezTo>
                    <a:cubicBezTo>
                      <a:pt x="7" y="6"/>
                      <a:pt x="7" y="6"/>
                      <a:pt x="7" y="6"/>
                    </a:cubicBezTo>
                    <a:cubicBezTo>
                      <a:pt x="7" y="7"/>
                      <a:pt x="7" y="7"/>
                      <a:pt x="7" y="7"/>
                    </a:cubicBezTo>
                    <a:cubicBezTo>
                      <a:pt x="8" y="6"/>
                      <a:pt x="9" y="5"/>
                      <a:pt x="9" y="4"/>
                    </a:cubicBezTo>
                    <a:cubicBezTo>
                      <a:pt x="9" y="4"/>
                      <a:pt x="9" y="4"/>
                      <a:pt x="9" y="4"/>
                    </a:cubicBezTo>
                    <a:cubicBezTo>
                      <a:pt x="9" y="3"/>
                      <a:pt x="8" y="2"/>
                      <a:pt x="7" y="1"/>
                    </a:cubicBezTo>
                    <a:cubicBezTo>
                      <a:pt x="6" y="0"/>
                      <a:pt x="5" y="0"/>
                      <a:pt x="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5" name="Freeform 196"/>
              <p:cNvSpPr>
                <a:spLocks noEditPoints="1"/>
              </p:cNvSpPr>
              <p:nvPr/>
            </p:nvSpPr>
            <p:spPr bwMode="auto">
              <a:xfrm>
                <a:off x="5208588" y="5864225"/>
                <a:ext cx="25400" cy="28575"/>
              </a:xfrm>
              <a:custGeom>
                <a:avLst/>
                <a:gdLst>
                  <a:gd name="T0" fmla="*/ 5 w 9"/>
                  <a:gd name="T1" fmla="*/ 5 h 10"/>
                  <a:gd name="T2" fmla="*/ 5 w 9"/>
                  <a:gd name="T3" fmla="*/ 5 h 10"/>
                  <a:gd name="T4" fmla="*/ 4 w 9"/>
                  <a:gd name="T5" fmla="*/ 0 h 10"/>
                  <a:gd name="T6" fmla="*/ 4 w 9"/>
                  <a:gd name="T7" fmla="*/ 0 h 10"/>
                  <a:gd name="T8" fmla="*/ 4 w 9"/>
                  <a:gd name="T9" fmla="*/ 0 h 10"/>
                  <a:gd name="T10" fmla="*/ 1 w 9"/>
                  <a:gd name="T11" fmla="*/ 2 h 10"/>
                  <a:gd name="T12" fmla="*/ 3 w 9"/>
                  <a:gd name="T13" fmla="*/ 2 h 10"/>
                  <a:gd name="T14" fmla="*/ 3 w 9"/>
                  <a:gd name="T15" fmla="*/ 2 h 10"/>
                  <a:gd name="T16" fmla="*/ 5 w 9"/>
                  <a:gd name="T17" fmla="*/ 5 h 10"/>
                  <a:gd name="T18" fmla="*/ 5 w 9"/>
                  <a:gd name="T19" fmla="*/ 5 h 10"/>
                  <a:gd name="T20" fmla="*/ 5 w 9"/>
                  <a:gd name="T21" fmla="*/ 5 h 10"/>
                  <a:gd name="T22" fmla="*/ 5 w 9"/>
                  <a:gd name="T23" fmla="*/ 5 h 10"/>
                  <a:gd name="T24" fmla="*/ 5 w 9"/>
                  <a:gd name="T25" fmla="*/ 5 h 10"/>
                  <a:gd name="T26" fmla="*/ 4 w 9"/>
                  <a:gd name="T27" fmla="*/ 6 h 10"/>
                  <a:gd name="T28" fmla="*/ 4 w 9"/>
                  <a:gd name="T29" fmla="*/ 6 h 10"/>
                  <a:gd name="T30" fmla="*/ 3 w 9"/>
                  <a:gd name="T31" fmla="*/ 6 h 10"/>
                  <a:gd name="T32" fmla="*/ 2 w 9"/>
                  <a:gd name="T33" fmla="*/ 6 h 10"/>
                  <a:gd name="T34" fmla="*/ 0 w 9"/>
                  <a:gd name="T35" fmla="*/ 5 h 10"/>
                  <a:gd name="T36" fmla="*/ 1 w 9"/>
                  <a:gd name="T37" fmla="*/ 8 h 10"/>
                  <a:gd name="T38" fmla="*/ 4 w 9"/>
                  <a:gd name="T39" fmla="*/ 10 h 10"/>
                  <a:gd name="T40" fmla="*/ 4 w 9"/>
                  <a:gd name="T41" fmla="*/ 10 h 10"/>
                  <a:gd name="T42" fmla="*/ 5 w 9"/>
                  <a:gd name="T43" fmla="*/ 10 h 10"/>
                  <a:gd name="T44" fmla="*/ 8 w 9"/>
                  <a:gd name="T45" fmla="*/ 8 h 10"/>
                  <a:gd name="T46" fmla="*/ 8 w 9"/>
                  <a:gd name="T47" fmla="*/ 8 h 10"/>
                  <a:gd name="T48" fmla="*/ 9 w 9"/>
                  <a:gd name="T49" fmla="*/ 5 h 10"/>
                  <a:gd name="T50" fmla="*/ 9 w 9"/>
                  <a:gd name="T51" fmla="*/ 5 h 10"/>
                  <a:gd name="T52" fmla="*/ 7 w 9"/>
                  <a:gd name="T53" fmla="*/ 2 h 10"/>
                  <a:gd name="T54" fmla="*/ 7 w 9"/>
                  <a:gd name="T55" fmla="*/ 2 h 10"/>
                  <a:gd name="T56" fmla="*/ 4 w 9"/>
                  <a:gd name="T5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9" h="10">
                    <a:moveTo>
                      <a:pt x="5" y="5"/>
                    </a:moveTo>
                    <a:cubicBezTo>
                      <a:pt x="5" y="5"/>
                      <a:pt x="5" y="5"/>
                      <a:pt x="5" y="5"/>
                    </a:cubicBezTo>
                    <a:moveTo>
                      <a:pt x="4" y="0"/>
                    </a:moveTo>
                    <a:cubicBezTo>
                      <a:pt x="4" y="0"/>
                      <a:pt x="4" y="0"/>
                      <a:pt x="4" y="0"/>
                    </a:cubicBezTo>
                    <a:cubicBezTo>
                      <a:pt x="4" y="0"/>
                      <a:pt x="4" y="0"/>
                      <a:pt x="4" y="0"/>
                    </a:cubicBezTo>
                    <a:cubicBezTo>
                      <a:pt x="3" y="0"/>
                      <a:pt x="2" y="1"/>
                      <a:pt x="1" y="2"/>
                    </a:cubicBezTo>
                    <a:cubicBezTo>
                      <a:pt x="2" y="2"/>
                      <a:pt x="2" y="2"/>
                      <a:pt x="3" y="2"/>
                    </a:cubicBezTo>
                    <a:cubicBezTo>
                      <a:pt x="3" y="2"/>
                      <a:pt x="3" y="2"/>
                      <a:pt x="3" y="2"/>
                    </a:cubicBezTo>
                    <a:cubicBezTo>
                      <a:pt x="4" y="3"/>
                      <a:pt x="5" y="4"/>
                      <a:pt x="5" y="5"/>
                    </a:cubicBezTo>
                    <a:cubicBezTo>
                      <a:pt x="5" y="5"/>
                      <a:pt x="5" y="5"/>
                      <a:pt x="5" y="5"/>
                    </a:cubicBezTo>
                    <a:cubicBezTo>
                      <a:pt x="5" y="5"/>
                      <a:pt x="5" y="5"/>
                      <a:pt x="5" y="5"/>
                    </a:cubicBezTo>
                    <a:cubicBezTo>
                      <a:pt x="5" y="5"/>
                      <a:pt x="5" y="5"/>
                      <a:pt x="5" y="5"/>
                    </a:cubicBezTo>
                    <a:cubicBezTo>
                      <a:pt x="5" y="5"/>
                      <a:pt x="5" y="5"/>
                      <a:pt x="5" y="5"/>
                    </a:cubicBezTo>
                    <a:cubicBezTo>
                      <a:pt x="4" y="6"/>
                      <a:pt x="4" y="6"/>
                      <a:pt x="4" y="6"/>
                    </a:cubicBezTo>
                    <a:cubicBezTo>
                      <a:pt x="4" y="6"/>
                      <a:pt x="4" y="6"/>
                      <a:pt x="4" y="6"/>
                    </a:cubicBezTo>
                    <a:cubicBezTo>
                      <a:pt x="4" y="6"/>
                      <a:pt x="3" y="6"/>
                      <a:pt x="3" y="6"/>
                    </a:cubicBezTo>
                    <a:cubicBezTo>
                      <a:pt x="2" y="6"/>
                      <a:pt x="2" y="6"/>
                      <a:pt x="2" y="6"/>
                    </a:cubicBezTo>
                    <a:cubicBezTo>
                      <a:pt x="1" y="6"/>
                      <a:pt x="0" y="6"/>
                      <a:pt x="0" y="5"/>
                    </a:cubicBezTo>
                    <a:cubicBezTo>
                      <a:pt x="0" y="6"/>
                      <a:pt x="0" y="8"/>
                      <a:pt x="1" y="8"/>
                    </a:cubicBezTo>
                    <a:cubicBezTo>
                      <a:pt x="2" y="9"/>
                      <a:pt x="3" y="10"/>
                      <a:pt x="4" y="10"/>
                    </a:cubicBezTo>
                    <a:cubicBezTo>
                      <a:pt x="4" y="10"/>
                      <a:pt x="4" y="10"/>
                      <a:pt x="4" y="10"/>
                    </a:cubicBezTo>
                    <a:cubicBezTo>
                      <a:pt x="4" y="10"/>
                      <a:pt x="4" y="10"/>
                      <a:pt x="5" y="10"/>
                    </a:cubicBezTo>
                    <a:cubicBezTo>
                      <a:pt x="6" y="9"/>
                      <a:pt x="7" y="9"/>
                      <a:pt x="8" y="8"/>
                    </a:cubicBezTo>
                    <a:cubicBezTo>
                      <a:pt x="8" y="8"/>
                      <a:pt x="8" y="8"/>
                      <a:pt x="8" y="8"/>
                    </a:cubicBezTo>
                    <a:cubicBezTo>
                      <a:pt x="8" y="7"/>
                      <a:pt x="9" y="6"/>
                      <a:pt x="9" y="5"/>
                    </a:cubicBezTo>
                    <a:cubicBezTo>
                      <a:pt x="9" y="5"/>
                      <a:pt x="9" y="5"/>
                      <a:pt x="9" y="5"/>
                    </a:cubicBezTo>
                    <a:cubicBezTo>
                      <a:pt x="9" y="4"/>
                      <a:pt x="8" y="2"/>
                      <a:pt x="7" y="2"/>
                    </a:cubicBezTo>
                    <a:cubicBezTo>
                      <a:pt x="7" y="2"/>
                      <a:pt x="7" y="2"/>
                      <a:pt x="7" y="2"/>
                    </a:cubicBezTo>
                    <a:cubicBezTo>
                      <a:pt x="6" y="1"/>
                      <a:pt x="5" y="0"/>
                      <a:pt x="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6" name="Freeform 197"/>
              <p:cNvSpPr/>
              <p:nvPr/>
            </p:nvSpPr>
            <p:spPr bwMode="auto">
              <a:xfrm>
                <a:off x="5189538" y="5886450"/>
                <a:ext cx="25400" cy="25400"/>
              </a:xfrm>
              <a:custGeom>
                <a:avLst/>
                <a:gdLst>
                  <a:gd name="T0" fmla="*/ 4 w 9"/>
                  <a:gd name="T1" fmla="*/ 0 h 9"/>
                  <a:gd name="T2" fmla="*/ 1 w 9"/>
                  <a:gd name="T3" fmla="*/ 1 h 9"/>
                  <a:gd name="T4" fmla="*/ 3 w 9"/>
                  <a:gd name="T5" fmla="*/ 2 h 9"/>
                  <a:gd name="T6" fmla="*/ 3 w 9"/>
                  <a:gd name="T7" fmla="*/ 2 h 9"/>
                  <a:gd name="T8" fmla="*/ 5 w 9"/>
                  <a:gd name="T9" fmla="*/ 4 h 9"/>
                  <a:gd name="T10" fmla="*/ 5 w 9"/>
                  <a:gd name="T11" fmla="*/ 4 h 9"/>
                  <a:gd name="T12" fmla="*/ 5 w 9"/>
                  <a:gd name="T13" fmla="*/ 5 h 9"/>
                  <a:gd name="T14" fmla="*/ 5 w 9"/>
                  <a:gd name="T15" fmla="*/ 5 h 9"/>
                  <a:gd name="T16" fmla="*/ 4 w 9"/>
                  <a:gd name="T17" fmla="*/ 5 h 9"/>
                  <a:gd name="T18" fmla="*/ 4 w 9"/>
                  <a:gd name="T19" fmla="*/ 5 h 9"/>
                  <a:gd name="T20" fmla="*/ 3 w 9"/>
                  <a:gd name="T21" fmla="*/ 6 h 9"/>
                  <a:gd name="T22" fmla="*/ 2 w 9"/>
                  <a:gd name="T23" fmla="*/ 6 h 9"/>
                  <a:gd name="T24" fmla="*/ 0 w 9"/>
                  <a:gd name="T25" fmla="*/ 5 h 9"/>
                  <a:gd name="T26" fmla="*/ 1 w 9"/>
                  <a:gd name="T27" fmla="*/ 8 h 9"/>
                  <a:gd name="T28" fmla="*/ 4 w 9"/>
                  <a:gd name="T29" fmla="*/ 9 h 9"/>
                  <a:gd name="T30" fmla="*/ 4 w 9"/>
                  <a:gd name="T31" fmla="*/ 9 h 9"/>
                  <a:gd name="T32" fmla="*/ 4 w 9"/>
                  <a:gd name="T33" fmla="*/ 9 h 9"/>
                  <a:gd name="T34" fmla="*/ 5 w 9"/>
                  <a:gd name="T35" fmla="*/ 9 h 9"/>
                  <a:gd name="T36" fmla="*/ 8 w 9"/>
                  <a:gd name="T37" fmla="*/ 8 h 9"/>
                  <a:gd name="T38" fmla="*/ 8 w 9"/>
                  <a:gd name="T39" fmla="*/ 8 h 9"/>
                  <a:gd name="T40" fmla="*/ 9 w 9"/>
                  <a:gd name="T41" fmla="*/ 5 h 9"/>
                  <a:gd name="T42" fmla="*/ 9 w 9"/>
                  <a:gd name="T43" fmla="*/ 5 h 9"/>
                  <a:gd name="T44" fmla="*/ 7 w 9"/>
                  <a:gd name="T45" fmla="*/ 1 h 9"/>
                  <a:gd name="T46" fmla="*/ 4 w 9"/>
                  <a:gd name="T47" fmla="*/ 0 h 9"/>
                  <a:gd name="T48" fmla="*/ 4 w 9"/>
                  <a:gd name="T49" fmla="*/ 0 h 9"/>
                  <a:gd name="T50" fmla="*/ 4 w 9"/>
                  <a:gd name="T5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 h="9">
                    <a:moveTo>
                      <a:pt x="4" y="0"/>
                    </a:moveTo>
                    <a:cubicBezTo>
                      <a:pt x="3" y="0"/>
                      <a:pt x="2" y="1"/>
                      <a:pt x="1" y="1"/>
                    </a:cubicBezTo>
                    <a:cubicBezTo>
                      <a:pt x="2" y="2"/>
                      <a:pt x="3" y="2"/>
                      <a:pt x="3" y="2"/>
                    </a:cubicBezTo>
                    <a:cubicBezTo>
                      <a:pt x="3" y="2"/>
                      <a:pt x="3" y="2"/>
                      <a:pt x="3" y="2"/>
                    </a:cubicBezTo>
                    <a:cubicBezTo>
                      <a:pt x="4" y="2"/>
                      <a:pt x="5" y="3"/>
                      <a:pt x="5" y="4"/>
                    </a:cubicBezTo>
                    <a:cubicBezTo>
                      <a:pt x="5" y="4"/>
                      <a:pt x="5" y="4"/>
                      <a:pt x="5" y="4"/>
                    </a:cubicBezTo>
                    <a:cubicBezTo>
                      <a:pt x="5" y="5"/>
                      <a:pt x="5" y="5"/>
                      <a:pt x="5" y="5"/>
                    </a:cubicBezTo>
                    <a:cubicBezTo>
                      <a:pt x="5" y="5"/>
                      <a:pt x="5" y="5"/>
                      <a:pt x="5" y="5"/>
                    </a:cubicBezTo>
                    <a:cubicBezTo>
                      <a:pt x="4" y="5"/>
                      <a:pt x="4" y="5"/>
                      <a:pt x="4" y="5"/>
                    </a:cubicBezTo>
                    <a:cubicBezTo>
                      <a:pt x="4" y="5"/>
                      <a:pt x="4" y="5"/>
                      <a:pt x="4" y="5"/>
                    </a:cubicBezTo>
                    <a:cubicBezTo>
                      <a:pt x="4" y="6"/>
                      <a:pt x="3" y="6"/>
                      <a:pt x="3" y="6"/>
                    </a:cubicBezTo>
                    <a:cubicBezTo>
                      <a:pt x="2" y="6"/>
                      <a:pt x="2" y="6"/>
                      <a:pt x="2" y="6"/>
                    </a:cubicBezTo>
                    <a:cubicBezTo>
                      <a:pt x="1" y="6"/>
                      <a:pt x="1" y="5"/>
                      <a:pt x="0" y="5"/>
                    </a:cubicBezTo>
                    <a:cubicBezTo>
                      <a:pt x="0" y="6"/>
                      <a:pt x="0" y="7"/>
                      <a:pt x="1" y="8"/>
                    </a:cubicBezTo>
                    <a:cubicBezTo>
                      <a:pt x="2" y="9"/>
                      <a:pt x="3" y="9"/>
                      <a:pt x="4" y="9"/>
                    </a:cubicBezTo>
                    <a:cubicBezTo>
                      <a:pt x="4" y="9"/>
                      <a:pt x="4" y="9"/>
                      <a:pt x="4" y="9"/>
                    </a:cubicBezTo>
                    <a:cubicBezTo>
                      <a:pt x="4" y="9"/>
                      <a:pt x="4" y="9"/>
                      <a:pt x="4" y="9"/>
                    </a:cubicBezTo>
                    <a:cubicBezTo>
                      <a:pt x="4" y="9"/>
                      <a:pt x="5" y="9"/>
                      <a:pt x="5" y="9"/>
                    </a:cubicBezTo>
                    <a:cubicBezTo>
                      <a:pt x="6" y="9"/>
                      <a:pt x="7" y="9"/>
                      <a:pt x="8" y="8"/>
                    </a:cubicBezTo>
                    <a:cubicBezTo>
                      <a:pt x="8" y="8"/>
                      <a:pt x="8" y="8"/>
                      <a:pt x="8" y="8"/>
                    </a:cubicBezTo>
                    <a:cubicBezTo>
                      <a:pt x="8" y="7"/>
                      <a:pt x="9" y="6"/>
                      <a:pt x="9" y="5"/>
                    </a:cubicBezTo>
                    <a:cubicBezTo>
                      <a:pt x="9" y="5"/>
                      <a:pt x="9" y="5"/>
                      <a:pt x="9" y="5"/>
                    </a:cubicBezTo>
                    <a:cubicBezTo>
                      <a:pt x="9" y="3"/>
                      <a:pt x="8" y="2"/>
                      <a:pt x="7" y="1"/>
                    </a:cubicBezTo>
                    <a:cubicBezTo>
                      <a:pt x="6" y="1"/>
                      <a:pt x="5" y="0"/>
                      <a:pt x="4" y="0"/>
                    </a:cubicBezTo>
                    <a:cubicBezTo>
                      <a:pt x="4" y="0"/>
                      <a:pt x="4" y="0"/>
                      <a:pt x="4" y="0"/>
                    </a:cubicBezTo>
                    <a:cubicBezTo>
                      <a:pt x="4" y="0"/>
                      <a:pt x="4" y="0"/>
                      <a:pt x="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7" name="Freeform 198"/>
              <p:cNvSpPr>
                <a:spLocks noEditPoints="1"/>
              </p:cNvSpPr>
              <p:nvPr/>
            </p:nvSpPr>
            <p:spPr bwMode="auto">
              <a:xfrm>
                <a:off x="5170488" y="5908675"/>
                <a:ext cx="25400" cy="25400"/>
              </a:xfrm>
              <a:custGeom>
                <a:avLst/>
                <a:gdLst>
                  <a:gd name="T0" fmla="*/ 5 w 9"/>
                  <a:gd name="T1" fmla="*/ 5 h 9"/>
                  <a:gd name="T2" fmla="*/ 5 w 9"/>
                  <a:gd name="T3" fmla="*/ 5 h 9"/>
                  <a:gd name="T4" fmla="*/ 4 w 9"/>
                  <a:gd name="T5" fmla="*/ 0 h 9"/>
                  <a:gd name="T6" fmla="*/ 4 w 9"/>
                  <a:gd name="T7" fmla="*/ 0 h 9"/>
                  <a:gd name="T8" fmla="*/ 4 w 9"/>
                  <a:gd name="T9" fmla="*/ 0 h 9"/>
                  <a:gd name="T10" fmla="*/ 1 w 9"/>
                  <a:gd name="T11" fmla="*/ 1 h 9"/>
                  <a:gd name="T12" fmla="*/ 3 w 9"/>
                  <a:gd name="T13" fmla="*/ 2 h 9"/>
                  <a:gd name="T14" fmla="*/ 5 w 9"/>
                  <a:gd name="T15" fmla="*/ 4 h 9"/>
                  <a:gd name="T16" fmla="*/ 5 w 9"/>
                  <a:gd name="T17" fmla="*/ 4 h 9"/>
                  <a:gd name="T18" fmla="*/ 5 w 9"/>
                  <a:gd name="T19" fmla="*/ 5 h 9"/>
                  <a:gd name="T20" fmla="*/ 5 w 9"/>
                  <a:gd name="T21" fmla="*/ 5 h 9"/>
                  <a:gd name="T22" fmla="*/ 4 w 9"/>
                  <a:gd name="T23" fmla="*/ 5 h 9"/>
                  <a:gd name="T24" fmla="*/ 4 w 9"/>
                  <a:gd name="T25" fmla="*/ 5 h 9"/>
                  <a:gd name="T26" fmla="*/ 3 w 9"/>
                  <a:gd name="T27" fmla="*/ 6 h 9"/>
                  <a:gd name="T28" fmla="*/ 2 w 9"/>
                  <a:gd name="T29" fmla="*/ 6 h 9"/>
                  <a:gd name="T30" fmla="*/ 0 w 9"/>
                  <a:gd name="T31" fmla="*/ 5 h 9"/>
                  <a:gd name="T32" fmla="*/ 1 w 9"/>
                  <a:gd name="T33" fmla="*/ 8 h 9"/>
                  <a:gd name="T34" fmla="*/ 4 w 9"/>
                  <a:gd name="T35" fmla="*/ 9 h 9"/>
                  <a:gd name="T36" fmla="*/ 4 w 9"/>
                  <a:gd name="T37" fmla="*/ 9 h 9"/>
                  <a:gd name="T38" fmla="*/ 5 w 9"/>
                  <a:gd name="T39" fmla="*/ 9 h 9"/>
                  <a:gd name="T40" fmla="*/ 8 w 9"/>
                  <a:gd name="T41" fmla="*/ 8 h 9"/>
                  <a:gd name="T42" fmla="*/ 8 w 9"/>
                  <a:gd name="T43" fmla="*/ 8 h 9"/>
                  <a:gd name="T44" fmla="*/ 9 w 9"/>
                  <a:gd name="T45" fmla="*/ 5 h 9"/>
                  <a:gd name="T46" fmla="*/ 9 w 9"/>
                  <a:gd name="T47" fmla="*/ 4 h 9"/>
                  <a:gd name="T48" fmla="*/ 7 w 9"/>
                  <a:gd name="T49" fmla="*/ 1 h 9"/>
                  <a:gd name="T50" fmla="*/ 4 w 9"/>
                  <a:gd name="T5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 h="9">
                    <a:moveTo>
                      <a:pt x="5" y="5"/>
                    </a:moveTo>
                    <a:cubicBezTo>
                      <a:pt x="5" y="5"/>
                      <a:pt x="5" y="5"/>
                      <a:pt x="5" y="5"/>
                    </a:cubicBezTo>
                    <a:moveTo>
                      <a:pt x="4" y="0"/>
                    </a:moveTo>
                    <a:cubicBezTo>
                      <a:pt x="4" y="0"/>
                      <a:pt x="4" y="0"/>
                      <a:pt x="4" y="0"/>
                    </a:cubicBezTo>
                    <a:cubicBezTo>
                      <a:pt x="4" y="0"/>
                      <a:pt x="4" y="0"/>
                      <a:pt x="4" y="0"/>
                    </a:cubicBezTo>
                    <a:cubicBezTo>
                      <a:pt x="3" y="0"/>
                      <a:pt x="2" y="0"/>
                      <a:pt x="1" y="1"/>
                    </a:cubicBezTo>
                    <a:cubicBezTo>
                      <a:pt x="2" y="2"/>
                      <a:pt x="3" y="2"/>
                      <a:pt x="3" y="2"/>
                    </a:cubicBezTo>
                    <a:cubicBezTo>
                      <a:pt x="4" y="2"/>
                      <a:pt x="5" y="3"/>
                      <a:pt x="5" y="4"/>
                    </a:cubicBezTo>
                    <a:cubicBezTo>
                      <a:pt x="5" y="4"/>
                      <a:pt x="5" y="4"/>
                      <a:pt x="5" y="4"/>
                    </a:cubicBezTo>
                    <a:cubicBezTo>
                      <a:pt x="5" y="5"/>
                      <a:pt x="5" y="5"/>
                      <a:pt x="5" y="5"/>
                    </a:cubicBezTo>
                    <a:cubicBezTo>
                      <a:pt x="5" y="5"/>
                      <a:pt x="5" y="5"/>
                      <a:pt x="5" y="5"/>
                    </a:cubicBezTo>
                    <a:cubicBezTo>
                      <a:pt x="4" y="5"/>
                      <a:pt x="4" y="5"/>
                      <a:pt x="4" y="5"/>
                    </a:cubicBezTo>
                    <a:cubicBezTo>
                      <a:pt x="4" y="5"/>
                      <a:pt x="4" y="5"/>
                      <a:pt x="4" y="5"/>
                    </a:cubicBezTo>
                    <a:cubicBezTo>
                      <a:pt x="4" y="6"/>
                      <a:pt x="3" y="6"/>
                      <a:pt x="3" y="6"/>
                    </a:cubicBezTo>
                    <a:cubicBezTo>
                      <a:pt x="3" y="6"/>
                      <a:pt x="2" y="6"/>
                      <a:pt x="2" y="6"/>
                    </a:cubicBezTo>
                    <a:cubicBezTo>
                      <a:pt x="1" y="6"/>
                      <a:pt x="1" y="5"/>
                      <a:pt x="0" y="5"/>
                    </a:cubicBezTo>
                    <a:cubicBezTo>
                      <a:pt x="0" y="6"/>
                      <a:pt x="0" y="7"/>
                      <a:pt x="1" y="8"/>
                    </a:cubicBezTo>
                    <a:cubicBezTo>
                      <a:pt x="2" y="9"/>
                      <a:pt x="3" y="9"/>
                      <a:pt x="4" y="9"/>
                    </a:cubicBezTo>
                    <a:cubicBezTo>
                      <a:pt x="4" y="9"/>
                      <a:pt x="4" y="9"/>
                      <a:pt x="4" y="9"/>
                    </a:cubicBezTo>
                    <a:cubicBezTo>
                      <a:pt x="5" y="9"/>
                      <a:pt x="5" y="9"/>
                      <a:pt x="5" y="9"/>
                    </a:cubicBezTo>
                    <a:cubicBezTo>
                      <a:pt x="6" y="9"/>
                      <a:pt x="7" y="9"/>
                      <a:pt x="8" y="8"/>
                    </a:cubicBezTo>
                    <a:cubicBezTo>
                      <a:pt x="8" y="8"/>
                      <a:pt x="8" y="8"/>
                      <a:pt x="8" y="8"/>
                    </a:cubicBezTo>
                    <a:cubicBezTo>
                      <a:pt x="9" y="7"/>
                      <a:pt x="9" y="6"/>
                      <a:pt x="9" y="5"/>
                    </a:cubicBezTo>
                    <a:cubicBezTo>
                      <a:pt x="9" y="5"/>
                      <a:pt x="9" y="4"/>
                      <a:pt x="9" y="4"/>
                    </a:cubicBezTo>
                    <a:cubicBezTo>
                      <a:pt x="9" y="3"/>
                      <a:pt x="8" y="2"/>
                      <a:pt x="7" y="1"/>
                    </a:cubicBezTo>
                    <a:cubicBezTo>
                      <a:pt x="7" y="0"/>
                      <a:pt x="5" y="0"/>
                      <a:pt x="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8" name="Freeform 199"/>
              <p:cNvSpPr/>
              <p:nvPr/>
            </p:nvSpPr>
            <p:spPr bwMode="auto">
              <a:xfrm>
                <a:off x="5149851" y="5932488"/>
                <a:ext cx="25400" cy="25400"/>
              </a:xfrm>
              <a:custGeom>
                <a:avLst/>
                <a:gdLst>
                  <a:gd name="T0" fmla="*/ 5 w 9"/>
                  <a:gd name="T1" fmla="*/ 0 h 9"/>
                  <a:gd name="T2" fmla="*/ 5 w 9"/>
                  <a:gd name="T3" fmla="*/ 0 h 9"/>
                  <a:gd name="T4" fmla="*/ 2 w 9"/>
                  <a:gd name="T5" fmla="*/ 1 h 9"/>
                  <a:gd name="T6" fmla="*/ 3 w 9"/>
                  <a:gd name="T7" fmla="*/ 2 h 9"/>
                  <a:gd name="T8" fmla="*/ 3 w 9"/>
                  <a:gd name="T9" fmla="*/ 2 h 9"/>
                  <a:gd name="T10" fmla="*/ 5 w 9"/>
                  <a:gd name="T11" fmla="*/ 4 h 9"/>
                  <a:gd name="T12" fmla="*/ 5 w 9"/>
                  <a:gd name="T13" fmla="*/ 4 h 9"/>
                  <a:gd name="T14" fmla="*/ 5 w 9"/>
                  <a:gd name="T15" fmla="*/ 4 h 9"/>
                  <a:gd name="T16" fmla="*/ 5 w 9"/>
                  <a:gd name="T17" fmla="*/ 5 h 9"/>
                  <a:gd name="T18" fmla="*/ 5 w 9"/>
                  <a:gd name="T19" fmla="*/ 5 h 9"/>
                  <a:gd name="T20" fmla="*/ 4 w 9"/>
                  <a:gd name="T21" fmla="*/ 5 h 9"/>
                  <a:gd name="T22" fmla="*/ 3 w 9"/>
                  <a:gd name="T23" fmla="*/ 6 h 9"/>
                  <a:gd name="T24" fmla="*/ 2 w 9"/>
                  <a:gd name="T25" fmla="*/ 6 h 9"/>
                  <a:gd name="T26" fmla="*/ 0 w 9"/>
                  <a:gd name="T27" fmla="*/ 5 h 9"/>
                  <a:gd name="T28" fmla="*/ 2 w 9"/>
                  <a:gd name="T29" fmla="*/ 8 h 9"/>
                  <a:gd name="T30" fmla="*/ 5 w 9"/>
                  <a:gd name="T31" fmla="*/ 9 h 9"/>
                  <a:gd name="T32" fmla="*/ 5 w 9"/>
                  <a:gd name="T33" fmla="*/ 9 h 9"/>
                  <a:gd name="T34" fmla="*/ 5 w 9"/>
                  <a:gd name="T35" fmla="*/ 9 h 9"/>
                  <a:gd name="T36" fmla="*/ 8 w 9"/>
                  <a:gd name="T37" fmla="*/ 7 h 9"/>
                  <a:gd name="T38" fmla="*/ 7 w 9"/>
                  <a:gd name="T39" fmla="*/ 7 h 9"/>
                  <a:gd name="T40" fmla="*/ 6 w 9"/>
                  <a:gd name="T41" fmla="*/ 6 h 9"/>
                  <a:gd name="T42" fmla="*/ 7 w 9"/>
                  <a:gd name="T43" fmla="*/ 7 h 9"/>
                  <a:gd name="T44" fmla="*/ 8 w 9"/>
                  <a:gd name="T45" fmla="*/ 7 h 9"/>
                  <a:gd name="T46" fmla="*/ 9 w 9"/>
                  <a:gd name="T47" fmla="*/ 4 h 9"/>
                  <a:gd name="T48" fmla="*/ 9 w 9"/>
                  <a:gd name="T49" fmla="*/ 4 h 9"/>
                  <a:gd name="T50" fmla="*/ 8 w 9"/>
                  <a:gd name="T51" fmla="*/ 1 h 9"/>
                  <a:gd name="T52" fmla="*/ 5 w 9"/>
                  <a:gd name="T5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 h="9">
                    <a:moveTo>
                      <a:pt x="5" y="0"/>
                    </a:moveTo>
                    <a:cubicBezTo>
                      <a:pt x="5" y="0"/>
                      <a:pt x="5" y="0"/>
                      <a:pt x="5" y="0"/>
                    </a:cubicBezTo>
                    <a:cubicBezTo>
                      <a:pt x="3" y="0"/>
                      <a:pt x="2" y="0"/>
                      <a:pt x="2" y="1"/>
                    </a:cubicBezTo>
                    <a:cubicBezTo>
                      <a:pt x="2" y="1"/>
                      <a:pt x="3" y="2"/>
                      <a:pt x="3" y="2"/>
                    </a:cubicBezTo>
                    <a:cubicBezTo>
                      <a:pt x="3" y="2"/>
                      <a:pt x="3" y="2"/>
                      <a:pt x="3" y="2"/>
                    </a:cubicBezTo>
                    <a:cubicBezTo>
                      <a:pt x="4" y="2"/>
                      <a:pt x="5" y="3"/>
                      <a:pt x="5" y="4"/>
                    </a:cubicBezTo>
                    <a:cubicBezTo>
                      <a:pt x="5" y="4"/>
                      <a:pt x="5" y="4"/>
                      <a:pt x="5" y="4"/>
                    </a:cubicBezTo>
                    <a:cubicBezTo>
                      <a:pt x="5" y="4"/>
                      <a:pt x="5" y="4"/>
                      <a:pt x="5" y="4"/>
                    </a:cubicBezTo>
                    <a:cubicBezTo>
                      <a:pt x="5" y="5"/>
                      <a:pt x="5" y="5"/>
                      <a:pt x="5" y="5"/>
                    </a:cubicBezTo>
                    <a:cubicBezTo>
                      <a:pt x="5" y="5"/>
                      <a:pt x="5" y="5"/>
                      <a:pt x="5" y="5"/>
                    </a:cubicBezTo>
                    <a:cubicBezTo>
                      <a:pt x="4" y="5"/>
                      <a:pt x="4" y="5"/>
                      <a:pt x="4" y="5"/>
                    </a:cubicBezTo>
                    <a:cubicBezTo>
                      <a:pt x="4" y="5"/>
                      <a:pt x="4" y="6"/>
                      <a:pt x="3" y="6"/>
                    </a:cubicBezTo>
                    <a:cubicBezTo>
                      <a:pt x="3" y="6"/>
                      <a:pt x="3" y="6"/>
                      <a:pt x="2" y="6"/>
                    </a:cubicBezTo>
                    <a:cubicBezTo>
                      <a:pt x="2" y="5"/>
                      <a:pt x="1" y="5"/>
                      <a:pt x="0" y="5"/>
                    </a:cubicBezTo>
                    <a:cubicBezTo>
                      <a:pt x="0" y="6"/>
                      <a:pt x="1" y="7"/>
                      <a:pt x="2" y="8"/>
                    </a:cubicBezTo>
                    <a:cubicBezTo>
                      <a:pt x="2" y="9"/>
                      <a:pt x="3" y="9"/>
                      <a:pt x="5" y="9"/>
                    </a:cubicBezTo>
                    <a:cubicBezTo>
                      <a:pt x="5" y="9"/>
                      <a:pt x="5" y="9"/>
                      <a:pt x="5" y="9"/>
                    </a:cubicBezTo>
                    <a:cubicBezTo>
                      <a:pt x="5" y="9"/>
                      <a:pt x="5" y="9"/>
                      <a:pt x="5" y="9"/>
                    </a:cubicBezTo>
                    <a:cubicBezTo>
                      <a:pt x="6" y="9"/>
                      <a:pt x="7" y="8"/>
                      <a:pt x="8" y="7"/>
                    </a:cubicBezTo>
                    <a:cubicBezTo>
                      <a:pt x="7" y="7"/>
                      <a:pt x="7" y="7"/>
                      <a:pt x="7" y="7"/>
                    </a:cubicBezTo>
                    <a:cubicBezTo>
                      <a:pt x="6" y="6"/>
                      <a:pt x="6" y="6"/>
                      <a:pt x="6" y="6"/>
                    </a:cubicBezTo>
                    <a:cubicBezTo>
                      <a:pt x="7" y="7"/>
                      <a:pt x="7" y="7"/>
                      <a:pt x="7" y="7"/>
                    </a:cubicBezTo>
                    <a:cubicBezTo>
                      <a:pt x="8" y="7"/>
                      <a:pt x="8" y="7"/>
                      <a:pt x="8" y="7"/>
                    </a:cubicBezTo>
                    <a:cubicBezTo>
                      <a:pt x="9" y="7"/>
                      <a:pt x="9" y="5"/>
                      <a:pt x="9" y="4"/>
                    </a:cubicBezTo>
                    <a:cubicBezTo>
                      <a:pt x="9" y="4"/>
                      <a:pt x="9" y="4"/>
                      <a:pt x="9" y="4"/>
                    </a:cubicBezTo>
                    <a:cubicBezTo>
                      <a:pt x="9" y="3"/>
                      <a:pt x="9" y="2"/>
                      <a:pt x="8" y="1"/>
                    </a:cubicBezTo>
                    <a:cubicBezTo>
                      <a:pt x="7" y="0"/>
                      <a:pt x="6" y="0"/>
                      <a:pt x="5"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9" name="Freeform 200"/>
              <p:cNvSpPr/>
              <p:nvPr/>
            </p:nvSpPr>
            <p:spPr bwMode="auto">
              <a:xfrm>
                <a:off x="5130801" y="5954713"/>
                <a:ext cx="25400" cy="25400"/>
              </a:xfrm>
              <a:custGeom>
                <a:avLst/>
                <a:gdLst>
                  <a:gd name="T0" fmla="*/ 5 w 9"/>
                  <a:gd name="T1" fmla="*/ 0 h 9"/>
                  <a:gd name="T2" fmla="*/ 5 w 9"/>
                  <a:gd name="T3" fmla="*/ 0 h 9"/>
                  <a:gd name="T4" fmla="*/ 5 w 9"/>
                  <a:gd name="T5" fmla="*/ 0 h 9"/>
                  <a:gd name="T6" fmla="*/ 2 w 9"/>
                  <a:gd name="T7" fmla="*/ 1 h 9"/>
                  <a:gd name="T8" fmla="*/ 4 w 9"/>
                  <a:gd name="T9" fmla="*/ 2 h 9"/>
                  <a:gd name="T10" fmla="*/ 5 w 9"/>
                  <a:gd name="T11" fmla="*/ 4 h 9"/>
                  <a:gd name="T12" fmla="*/ 5 w 9"/>
                  <a:gd name="T13" fmla="*/ 4 h 9"/>
                  <a:gd name="T14" fmla="*/ 5 w 9"/>
                  <a:gd name="T15" fmla="*/ 4 h 9"/>
                  <a:gd name="T16" fmla="*/ 5 w 9"/>
                  <a:gd name="T17" fmla="*/ 5 h 9"/>
                  <a:gd name="T18" fmla="*/ 5 w 9"/>
                  <a:gd name="T19" fmla="*/ 5 h 9"/>
                  <a:gd name="T20" fmla="*/ 5 w 9"/>
                  <a:gd name="T21" fmla="*/ 5 h 9"/>
                  <a:gd name="T22" fmla="*/ 3 w 9"/>
                  <a:gd name="T23" fmla="*/ 5 h 9"/>
                  <a:gd name="T24" fmla="*/ 2 w 9"/>
                  <a:gd name="T25" fmla="*/ 5 h 9"/>
                  <a:gd name="T26" fmla="*/ 0 w 9"/>
                  <a:gd name="T27" fmla="*/ 4 h 9"/>
                  <a:gd name="T28" fmla="*/ 2 w 9"/>
                  <a:gd name="T29" fmla="*/ 8 h 9"/>
                  <a:gd name="T30" fmla="*/ 5 w 9"/>
                  <a:gd name="T31" fmla="*/ 9 h 9"/>
                  <a:gd name="T32" fmla="*/ 5 w 9"/>
                  <a:gd name="T33" fmla="*/ 9 h 9"/>
                  <a:gd name="T34" fmla="*/ 5 w 9"/>
                  <a:gd name="T35" fmla="*/ 9 h 9"/>
                  <a:gd name="T36" fmla="*/ 5 w 9"/>
                  <a:gd name="T37" fmla="*/ 9 h 9"/>
                  <a:gd name="T38" fmla="*/ 8 w 9"/>
                  <a:gd name="T39" fmla="*/ 7 h 9"/>
                  <a:gd name="T40" fmla="*/ 7 w 9"/>
                  <a:gd name="T41" fmla="*/ 6 h 9"/>
                  <a:gd name="T42" fmla="*/ 7 w 9"/>
                  <a:gd name="T43" fmla="*/ 6 h 9"/>
                  <a:gd name="T44" fmla="*/ 7 w 9"/>
                  <a:gd name="T45" fmla="*/ 6 h 9"/>
                  <a:gd name="T46" fmla="*/ 8 w 9"/>
                  <a:gd name="T47" fmla="*/ 7 h 9"/>
                  <a:gd name="T48" fmla="*/ 9 w 9"/>
                  <a:gd name="T49" fmla="*/ 4 h 9"/>
                  <a:gd name="T50" fmla="*/ 9 w 9"/>
                  <a:gd name="T51" fmla="*/ 4 h 9"/>
                  <a:gd name="T52" fmla="*/ 8 w 9"/>
                  <a:gd name="T53" fmla="*/ 1 h 9"/>
                  <a:gd name="T54" fmla="*/ 8 w 9"/>
                  <a:gd name="T55" fmla="*/ 1 h 9"/>
                  <a:gd name="T56" fmla="*/ 5 w 9"/>
                  <a:gd name="T5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9" h="9">
                    <a:moveTo>
                      <a:pt x="5" y="0"/>
                    </a:moveTo>
                    <a:cubicBezTo>
                      <a:pt x="5" y="0"/>
                      <a:pt x="5" y="0"/>
                      <a:pt x="5" y="0"/>
                    </a:cubicBezTo>
                    <a:cubicBezTo>
                      <a:pt x="5" y="0"/>
                      <a:pt x="5" y="0"/>
                      <a:pt x="5" y="0"/>
                    </a:cubicBezTo>
                    <a:cubicBezTo>
                      <a:pt x="4" y="0"/>
                      <a:pt x="3" y="0"/>
                      <a:pt x="2" y="1"/>
                    </a:cubicBezTo>
                    <a:cubicBezTo>
                      <a:pt x="2" y="1"/>
                      <a:pt x="3" y="1"/>
                      <a:pt x="4" y="2"/>
                    </a:cubicBezTo>
                    <a:cubicBezTo>
                      <a:pt x="5" y="2"/>
                      <a:pt x="5" y="3"/>
                      <a:pt x="5" y="4"/>
                    </a:cubicBezTo>
                    <a:cubicBezTo>
                      <a:pt x="5" y="4"/>
                      <a:pt x="5" y="4"/>
                      <a:pt x="5" y="4"/>
                    </a:cubicBezTo>
                    <a:cubicBezTo>
                      <a:pt x="5" y="4"/>
                      <a:pt x="5" y="4"/>
                      <a:pt x="5" y="4"/>
                    </a:cubicBezTo>
                    <a:cubicBezTo>
                      <a:pt x="5" y="5"/>
                      <a:pt x="5" y="5"/>
                      <a:pt x="5" y="5"/>
                    </a:cubicBezTo>
                    <a:cubicBezTo>
                      <a:pt x="5" y="5"/>
                      <a:pt x="5" y="5"/>
                      <a:pt x="5" y="5"/>
                    </a:cubicBezTo>
                    <a:cubicBezTo>
                      <a:pt x="5" y="5"/>
                      <a:pt x="5" y="5"/>
                      <a:pt x="5" y="5"/>
                    </a:cubicBezTo>
                    <a:cubicBezTo>
                      <a:pt x="4" y="5"/>
                      <a:pt x="4" y="5"/>
                      <a:pt x="3" y="5"/>
                    </a:cubicBezTo>
                    <a:cubicBezTo>
                      <a:pt x="3" y="5"/>
                      <a:pt x="3" y="5"/>
                      <a:pt x="2" y="5"/>
                    </a:cubicBezTo>
                    <a:cubicBezTo>
                      <a:pt x="2" y="5"/>
                      <a:pt x="1" y="5"/>
                      <a:pt x="0" y="4"/>
                    </a:cubicBezTo>
                    <a:cubicBezTo>
                      <a:pt x="0" y="6"/>
                      <a:pt x="1" y="7"/>
                      <a:pt x="2" y="8"/>
                    </a:cubicBezTo>
                    <a:cubicBezTo>
                      <a:pt x="3" y="8"/>
                      <a:pt x="4" y="9"/>
                      <a:pt x="5" y="9"/>
                    </a:cubicBezTo>
                    <a:cubicBezTo>
                      <a:pt x="5" y="9"/>
                      <a:pt x="5" y="9"/>
                      <a:pt x="5" y="9"/>
                    </a:cubicBezTo>
                    <a:cubicBezTo>
                      <a:pt x="5" y="9"/>
                      <a:pt x="5" y="9"/>
                      <a:pt x="5" y="9"/>
                    </a:cubicBezTo>
                    <a:cubicBezTo>
                      <a:pt x="5" y="9"/>
                      <a:pt x="5" y="9"/>
                      <a:pt x="5" y="9"/>
                    </a:cubicBezTo>
                    <a:cubicBezTo>
                      <a:pt x="6" y="9"/>
                      <a:pt x="7" y="8"/>
                      <a:pt x="8" y="7"/>
                    </a:cubicBezTo>
                    <a:cubicBezTo>
                      <a:pt x="7" y="6"/>
                      <a:pt x="7" y="6"/>
                      <a:pt x="7" y="6"/>
                    </a:cubicBezTo>
                    <a:cubicBezTo>
                      <a:pt x="7" y="6"/>
                      <a:pt x="7" y="6"/>
                      <a:pt x="7" y="6"/>
                    </a:cubicBezTo>
                    <a:cubicBezTo>
                      <a:pt x="7" y="6"/>
                      <a:pt x="7" y="6"/>
                      <a:pt x="7" y="6"/>
                    </a:cubicBezTo>
                    <a:cubicBezTo>
                      <a:pt x="8" y="7"/>
                      <a:pt x="8" y="7"/>
                      <a:pt x="8" y="7"/>
                    </a:cubicBezTo>
                    <a:cubicBezTo>
                      <a:pt x="9" y="6"/>
                      <a:pt x="9" y="5"/>
                      <a:pt x="9" y="4"/>
                    </a:cubicBezTo>
                    <a:cubicBezTo>
                      <a:pt x="9" y="4"/>
                      <a:pt x="9" y="4"/>
                      <a:pt x="9" y="4"/>
                    </a:cubicBezTo>
                    <a:cubicBezTo>
                      <a:pt x="9" y="3"/>
                      <a:pt x="9" y="2"/>
                      <a:pt x="8" y="1"/>
                    </a:cubicBezTo>
                    <a:cubicBezTo>
                      <a:pt x="8" y="1"/>
                      <a:pt x="8" y="1"/>
                      <a:pt x="8" y="1"/>
                    </a:cubicBezTo>
                    <a:cubicBezTo>
                      <a:pt x="7" y="0"/>
                      <a:pt x="6" y="0"/>
                      <a:pt x="5"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0" name="Freeform 201"/>
              <p:cNvSpPr>
                <a:spLocks noEditPoints="1"/>
              </p:cNvSpPr>
              <p:nvPr/>
            </p:nvSpPr>
            <p:spPr bwMode="auto">
              <a:xfrm>
                <a:off x="5111751" y="5973763"/>
                <a:ext cx="25400" cy="28575"/>
              </a:xfrm>
              <a:custGeom>
                <a:avLst/>
                <a:gdLst>
                  <a:gd name="T0" fmla="*/ 5 w 9"/>
                  <a:gd name="T1" fmla="*/ 5 h 10"/>
                  <a:gd name="T2" fmla="*/ 5 w 9"/>
                  <a:gd name="T3" fmla="*/ 5 h 10"/>
                  <a:gd name="T4" fmla="*/ 5 w 9"/>
                  <a:gd name="T5" fmla="*/ 0 h 10"/>
                  <a:gd name="T6" fmla="*/ 5 w 9"/>
                  <a:gd name="T7" fmla="*/ 0 h 10"/>
                  <a:gd name="T8" fmla="*/ 5 w 9"/>
                  <a:gd name="T9" fmla="*/ 0 h 10"/>
                  <a:gd name="T10" fmla="*/ 2 w 9"/>
                  <a:gd name="T11" fmla="*/ 2 h 10"/>
                  <a:gd name="T12" fmla="*/ 4 w 9"/>
                  <a:gd name="T13" fmla="*/ 2 h 10"/>
                  <a:gd name="T14" fmla="*/ 5 w 9"/>
                  <a:gd name="T15" fmla="*/ 5 h 10"/>
                  <a:gd name="T16" fmla="*/ 5 w 9"/>
                  <a:gd name="T17" fmla="*/ 5 h 10"/>
                  <a:gd name="T18" fmla="*/ 5 w 9"/>
                  <a:gd name="T19" fmla="*/ 5 h 10"/>
                  <a:gd name="T20" fmla="*/ 5 w 9"/>
                  <a:gd name="T21" fmla="*/ 5 h 10"/>
                  <a:gd name="T22" fmla="*/ 5 w 9"/>
                  <a:gd name="T23" fmla="*/ 5 h 10"/>
                  <a:gd name="T24" fmla="*/ 5 w 9"/>
                  <a:gd name="T25" fmla="*/ 6 h 10"/>
                  <a:gd name="T26" fmla="*/ 5 w 9"/>
                  <a:gd name="T27" fmla="*/ 6 h 10"/>
                  <a:gd name="T28" fmla="*/ 3 w 9"/>
                  <a:gd name="T29" fmla="*/ 6 h 10"/>
                  <a:gd name="T30" fmla="*/ 3 w 9"/>
                  <a:gd name="T31" fmla="*/ 6 h 10"/>
                  <a:gd name="T32" fmla="*/ 0 w 9"/>
                  <a:gd name="T33" fmla="*/ 5 h 10"/>
                  <a:gd name="T34" fmla="*/ 2 w 9"/>
                  <a:gd name="T35" fmla="*/ 8 h 10"/>
                  <a:gd name="T36" fmla="*/ 2 w 9"/>
                  <a:gd name="T37" fmla="*/ 8 h 10"/>
                  <a:gd name="T38" fmla="*/ 5 w 9"/>
                  <a:gd name="T39" fmla="*/ 10 h 10"/>
                  <a:gd name="T40" fmla="*/ 5 w 9"/>
                  <a:gd name="T41" fmla="*/ 10 h 10"/>
                  <a:gd name="T42" fmla="*/ 5 w 9"/>
                  <a:gd name="T43" fmla="*/ 10 h 10"/>
                  <a:gd name="T44" fmla="*/ 5 w 9"/>
                  <a:gd name="T45" fmla="*/ 10 h 10"/>
                  <a:gd name="T46" fmla="*/ 8 w 9"/>
                  <a:gd name="T47" fmla="*/ 8 h 10"/>
                  <a:gd name="T48" fmla="*/ 8 w 9"/>
                  <a:gd name="T49" fmla="*/ 8 h 10"/>
                  <a:gd name="T50" fmla="*/ 9 w 9"/>
                  <a:gd name="T51" fmla="*/ 5 h 10"/>
                  <a:gd name="T52" fmla="*/ 9 w 9"/>
                  <a:gd name="T53" fmla="*/ 5 h 10"/>
                  <a:gd name="T54" fmla="*/ 8 w 9"/>
                  <a:gd name="T55" fmla="*/ 2 h 10"/>
                  <a:gd name="T56" fmla="*/ 8 w 9"/>
                  <a:gd name="T57" fmla="*/ 2 h 10"/>
                  <a:gd name="T58" fmla="*/ 5 w 9"/>
                  <a:gd name="T59"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 h="10">
                    <a:moveTo>
                      <a:pt x="5" y="5"/>
                    </a:moveTo>
                    <a:cubicBezTo>
                      <a:pt x="5" y="5"/>
                      <a:pt x="5" y="5"/>
                      <a:pt x="5" y="5"/>
                    </a:cubicBezTo>
                    <a:moveTo>
                      <a:pt x="5" y="0"/>
                    </a:moveTo>
                    <a:cubicBezTo>
                      <a:pt x="5" y="0"/>
                      <a:pt x="5" y="0"/>
                      <a:pt x="5" y="0"/>
                    </a:cubicBezTo>
                    <a:cubicBezTo>
                      <a:pt x="5" y="0"/>
                      <a:pt x="5" y="0"/>
                      <a:pt x="5" y="0"/>
                    </a:cubicBezTo>
                    <a:cubicBezTo>
                      <a:pt x="4" y="0"/>
                      <a:pt x="3" y="1"/>
                      <a:pt x="2" y="2"/>
                    </a:cubicBezTo>
                    <a:cubicBezTo>
                      <a:pt x="2" y="2"/>
                      <a:pt x="3" y="2"/>
                      <a:pt x="4" y="2"/>
                    </a:cubicBezTo>
                    <a:cubicBezTo>
                      <a:pt x="5" y="3"/>
                      <a:pt x="5" y="4"/>
                      <a:pt x="5" y="5"/>
                    </a:cubicBezTo>
                    <a:cubicBezTo>
                      <a:pt x="5" y="5"/>
                      <a:pt x="5" y="5"/>
                      <a:pt x="5" y="5"/>
                    </a:cubicBezTo>
                    <a:cubicBezTo>
                      <a:pt x="5" y="5"/>
                      <a:pt x="5" y="5"/>
                      <a:pt x="5" y="5"/>
                    </a:cubicBezTo>
                    <a:cubicBezTo>
                      <a:pt x="5" y="5"/>
                      <a:pt x="5" y="5"/>
                      <a:pt x="5" y="5"/>
                    </a:cubicBezTo>
                    <a:cubicBezTo>
                      <a:pt x="5" y="5"/>
                      <a:pt x="5" y="5"/>
                      <a:pt x="5" y="5"/>
                    </a:cubicBezTo>
                    <a:cubicBezTo>
                      <a:pt x="5" y="6"/>
                      <a:pt x="5" y="6"/>
                      <a:pt x="5" y="6"/>
                    </a:cubicBezTo>
                    <a:cubicBezTo>
                      <a:pt x="5" y="6"/>
                      <a:pt x="5" y="6"/>
                      <a:pt x="5" y="6"/>
                    </a:cubicBezTo>
                    <a:cubicBezTo>
                      <a:pt x="4" y="6"/>
                      <a:pt x="4" y="6"/>
                      <a:pt x="3" y="6"/>
                    </a:cubicBezTo>
                    <a:cubicBezTo>
                      <a:pt x="3" y="6"/>
                      <a:pt x="3" y="6"/>
                      <a:pt x="3" y="6"/>
                    </a:cubicBezTo>
                    <a:cubicBezTo>
                      <a:pt x="2" y="6"/>
                      <a:pt x="1" y="6"/>
                      <a:pt x="0" y="5"/>
                    </a:cubicBezTo>
                    <a:cubicBezTo>
                      <a:pt x="0" y="6"/>
                      <a:pt x="1" y="8"/>
                      <a:pt x="2" y="8"/>
                    </a:cubicBezTo>
                    <a:cubicBezTo>
                      <a:pt x="2" y="8"/>
                      <a:pt x="2" y="8"/>
                      <a:pt x="2" y="8"/>
                    </a:cubicBezTo>
                    <a:cubicBezTo>
                      <a:pt x="3" y="9"/>
                      <a:pt x="4" y="10"/>
                      <a:pt x="5" y="10"/>
                    </a:cubicBezTo>
                    <a:cubicBezTo>
                      <a:pt x="5" y="10"/>
                      <a:pt x="5" y="10"/>
                      <a:pt x="5" y="10"/>
                    </a:cubicBezTo>
                    <a:cubicBezTo>
                      <a:pt x="5" y="10"/>
                      <a:pt x="5" y="10"/>
                      <a:pt x="5" y="10"/>
                    </a:cubicBezTo>
                    <a:cubicBezTo>
                      <a:pt x="5" y="10"/>
                      <a:pt x="5" y="10"/>
                      <a:pt x="5" y="10"/>
                    </a:cubicBezTo>
                    <a:cubicBezTo>
                      <a:pt x="6" y="9"/>
                      <a:pt x="7" y="9"/>
                      <a:pt x="8" y="8"/>
                    </a:cubicBezTo>
                    <a:cubicBezTo>
                      <a:pt x="8" y="8"/>
                      <a:pt x="8" y="8"/>
                      <a:pt x="8" y="8"/>
                    </a:cubicBezTo>
                    <a:cubicBezTo>
                      <a:pt x="9" y="7"/>
                      <a:pt x="9" y="6"/>
                      <a:pt x="9" y="5"/>
                    </a:cubicBezTo>
                    <a:cubicBezTo>
                      <a:pt x="9" y="5"/>
                      <a:pt x="9" y="5"/>
                      <a:pt x="9" y="5"/>
                    </a:cubicBezTo>
                    <a:cubicBezTo>
                      <a:pt x="9" y="4"/>
                      <a:pt x="9" y="2"/>
                      <a:pt x="8" y="2"/>
                    </a:cubicBezTo>
                    <a:cubicBezTo>
                      <a:pt x="8" y="2"/>
                      <a:pt x="8" y="2"/>
                      <a:pt x="8" y="2"/>
                    </a:cubicBezTo>
                    <a:cubicBezTo>
                      <a:pt x="7" y="1"/>
                      <a:pt x="6" y="0"/>
                      <a:pt x="5"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1" name="Freeform 202"/>
              <p:cNvSpPr/>
              <p:nvPr/>
            </p:nvSpPr>
            <p:spPr bwMode="auto">
              <a:xfrm>
                <a:off x="5091113" y="5995988"/>
                <a:ext cx="25400" cy="25400"/>
              </a:xfrm>
              <a:custGeom>
                <a:avLst/>
                <a:gdLst>
                  <a:gd name="T0" fmla="*/ 5 w 9"/>
                  <a:gd name="T1" fmla="*/ 0 h 9"/>
                  <a:gd name="T2" fmla="*/ 5 w 9"/>
                  <a:gd name="T3" fmla="*/ 0 h 9"/>
                  <a:gd name="T4" fmla="*/ 2 w 9"/>
                  <a:gd name="T5" fmla="*/ 1 h 9"/>
                  <a:gd name="T6" fmla="*/ 4 w 9"/>
                  <a:gd name="T7" fmla="*/ 2 h 9"/>
                  <a:gd name="T8" fmla="*/ 5 w 9"/>
                  <a:gd name="T9" fmla="*/ 4 h 9"/>
                  <a:gd name="T10" fmla="*/ 5 w 9"/>
                  <a:gd name="T11" fmla="*/ 4 h 9"/>
                  <a:gd name="T12" fmla="*/ 5 w 9"/>
                  <a:gd name="T13" fmla="*/ 5 h 9"/>
                  <a:gd name="T14" fmla="*/ 5 w 9"/>
                  <a:gd name="T15" fmla="*/ 5 h 9"/>
                  <a:gd name="T16" fmla="*/ 7 w 9"/>
                  <a:gd name="T17" fmla="*/ 6 h 9"/>
                  <a:gd name="T18" fmla="*/ 5 w 9"/>
                  <a:gd name="T19" fmla="*/ 5 h 9"/>
                  <a:gd name="T20" fmla="*/ 5 w 9"/>
                  <a:gd name="T21" fmla="*/ 5 h 9"/>
                  <a:gd name="T22" fmla="*/ 5 w 9"/>
                  <a:gd name="T23" fmla="*/ 5 h 9"/>
                  <a:gd name="T24" fmla="*/ 3 w 9"/>
                  <a:gd name="T25" fmla="*/ 6 h 9"/>
                  <a:gd name="T26" fmla="*/ 3 w 9"/>
                  <a:gd name="T27" fmla="*/ 6 h 9"/>
                  <a:gd name="T28" fmla="*/ 0 w 9"/>
                  <a:gd name="T29" fmla="*/ 5 h 9"/>
                  <a:gd name="T30" fmla="*/ 2 w 9"/>
                  <a:gd name="T31" fmla="*/ 8 h 9"/>
                  <a:gd name="T32" fmla="*/ 5 w 9"/>
                  <a:gd name="T33" fmla="*/ 9 h 9"/>
                  <a:gd name="T34" fmla="*/ 5 w 9"/>
                  <a:gd name="T35" fmla="*/ 9 h 9"/>
                  <a:gd name="T36" fmla="*/ 5 w 9"/>
                  <a:gd name="T37" fmla="*/ 9 h 9"/>
                  <a:gd name="T38" fmla="*/ 5 w 9"/>
                  <a:gd name="T39" fmla="*/ 9 h 9"/>
                  <a:gd name="T40" fmla="*/ 8 w 9"/>
                  <a:gd name="T41" fmla="*/ 8 h 9"/>
                  <a:gd name="T42" fmla="*/ 8 w 9"/>
                  <a:gd name="T43" fmla="*/ 8 h 9"/>
                  <a:gd name="T44" fmla="*/ 9 w 9"/>
                  <a:gd name="T45" fmla="*/ 5 h 9"/>
                  <a:gd name="T46" fmla="*/ 9 w 9"/>
                  <a:gd name="T47" fmla="*/ 5 h 9"/>
                  <a:gd name="T48" fmla="*/ 8 w 9"/>
                  <a:gd name="T49" fmla="*/ 1 h 9"/>
                  <a:gd name="T50" fmla="*/ 8 w 9"/>
                  <a:gd name="T51" fmla="*/ 1 h 9"/>
                  <a:gd name="T52" fmla="*/ 5 w 9"/>
                  <a:gd name="T5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 h="9">
                    <a:moveTo>
                      <a:pt x="5" y="0"/>
                    </a:moveTo>
                    <a:cubicBezTo>
                      <a:pt x="5" y="0"/>
                      <a:pt x="5" y="0"/>
                      <a:pt x="5" y="0"/>
                    </a:cubicBezTo>
                    <a:cubicBezTo>
                      <a:pt x="4" y="0"/>
                      <a:pt x="3" y="1"/>
                      <a:pt x="2" y="1"/>
                    </a:cubicBezTo>
                    <a:cubicBezTo>
                      <a:pt x="3" y="2"/>
                      <a:pt x="3" y="2"/>
                      <a:pt x="4" y="2"/>
                    </a:cubicBezTo>
                    <a:cubicBezTo>
                      <a:pt x="5" y="2"/>
                      <a:pt x="5" y="3"/>
                      <a:pt x="5" y="4"/>
                    </a:cubicBezTo>
                    <a:cubicBezTo>
                      <a:pt x="5" y="4"/>
                      <a:pt x="5" y="4"/>
                      <a:pt x="5" y="4"/>
                    </a:cubicBezTo>
                    <a:cubicBezTo>
                      <a:pt x="5" y="5"/>
                      <a:pt x="5" y="5"/>
                      <a:pt x="5" y="5"/>
                    </a:cubicBezTo>
                    <a:cubicBezTo>
                      <a:pt x="5" y="5"/>
                      <a:pt x="5" y="5"/>
                      <a:pt x="5" y="5"/>
                    </a:cubicBezTo>
                    <a:cubicBezTo>
                      <a:pt x="7" y="6"/>
                      <a:pt x="7" y="6"/>
                      <a:pt x="7" y="6"/>
                    </a:cubicBezTo>
                    <a:cubicBezTo>
                      <a:pt x="5" y="5"/>
                      <a:pt x="5" y="5"/>
                      <a:pt x="5" y="5"/>
                    </a:cubicBezTo>
                    <a:cubicBezTo>
                      <a:pt x="5" y="5"/>
                      <a:pt x="5" y="5"/>
                      <a:pt x="5" y="5"/>
                    </a:cubicBezTo>
                    <a:cubicBezTo>
                      <a:pt x="5" y="5"/>
                      <a:pt x="5" y="5"/>
                      <a:pt x="5" y="5"/>
                    </a:cubicBezTo>
                    <a:cubicBezTo>
                      <a:pt x="4" y="6"/>
                      <a:pt x="4" y="6"/>
                      <a:pt x="3" y="6"/>
                    </a:cubicBezTo>
                    <a:cubicBezTo>
                      <a:pt x="3" y="6"/>
                      <a:pt x="3" y="6"/>
                      <a:pt x="3" y="6"/>
                    </a:cubicBezTo>
                    <a:cubicBezTo>
                      <a:pt x="2" y="6"/>
                      <a:pt x="1" y="5"/>
                      <a:pt x="0" y="5"/>
                    </a:cubicBezTo>
                    <a:cubicBezTo>
                      <a:pt x="0" y="6"/>
                      <a:pt x="1" y="7"/>
                      <a:pt x="2" y="8"/>
                    </a:cubicBezTo>
                    <a:cubicBezTo>
                      <a:pt x="3" y="9"/>
                      <a:pt x="4" y="9"/>
                      <a:pt x="5" y="9"/>
                    </a:cubicBezTo>
                    <a:cubicBezTo>
                      <a:pt x="5" y="9"/>
                      <a:pt x="5" y="9"/>
                      <a:pt x="5" y="9"/>
                    </a:cubicBezTo>
                    <a:cubicBezTo>
                      <a:pt x="5" y="9"/>
                      <a:pt x="5" y="9"/>
                      <a:pt x="5" y="9"/>
                    </a:cubicBezTo>
                    <a:cubicBezTo>
                      <a:pt x="5" y="9"/>
                      <a:pt x="5" y="9"/>
                      <a:pt x="5" y="9"/>
                    </a:cubicBezTo>
                    <a:cubicBezTo>
                      <a:pt x="6" y="9"/>
                      <a:pt x="7" y="9"/>
                      <a:pt x="8" y="8"/>
                    </a:cubicBezTo>
                    <a:cubicBezTo>
                      <a:pt x="8" y="8"/>
                      <a:pt x="8" y="8"/>
                      <a:pt x="8" y="8"/>
                    </a:cubicBezTo>
                    <a:cubicBezTo>
                      <a:pt x="9" y="7"/>
                      <a:pt x="9" y="6"/>
                      <a:pt x="9" y="5"/>
                    </a:cubicBezTo>
                    <a:cubicBezTo>
                      <a:pt x="9" y="5"/>
                      <a:pt x="9" y="5"/>
                      <a:pt x="9" y="5"/>
                    </a:cubicBezTo>
                    <a:cubicBezTo>
                      <a:pt x="9" y="3"/>
                      <a:pt x="9" y="2"/>
                      <a:pt x="8" y="1"/>
                    </a:cubicBezTo>
                    <a:cubicBezTo>
                      <a:pt x="8" y="1"/>
                      <a:pt x="8" y="1"/>
                      <a:pt x="8" y="1"/>
                    </a:cubicBezTo>
                    <a:cubicBezTo>
                      <a:pt x="7" y="1"/>
                      <a:pt x="6" y="0"/>
                      <a:pt x="5"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2" name="Freeform 203"/>
              <p:cNvSpPr/>
              <p:nvPr/>
            </p:nvSpPr>
            <p:spPr bwMode="auto">
              <a:xfrm>
                <a:off x="5072063" y="6018213"/>
                <a:ext cx="28575" cy="25400"/>
              </a:xfrm>
              <a:custGeom>
                <a:avLst/>
                <a:gdLst>
                  <a:gd name="T0" fmla="*/ 5 w 10"/>
                  <a:gd name="T1" fmla="*/ 0 h 9"/>
                  <a:gd name="T2" fmla="*/ 2 w 10"/>
                  <a:gd name="T3" fmla="*/ 1 h 9"/>
                  <a:gd name="T4" fmla="*/ 4 w 10"/>
                  <a:gd name="T5" fmla="*/ 2 h 9"/>
                  <a:gd name="T6" fmla="*/ 4 w 10"/>
                  <a:gd name="T7" fmla="*/ 2 h 9"/>
                  <a:gd name="T8" fmla="*/ 5 w 10"/>
                  <a:gd name="T9" fmla="*/ 4 h 9"/>
                  <a:gd name="T10" fmla="*/ 5 w 10"/>
                  <a:gd name="T11" fmla="*/ 4 h 9"/>
                  <a:gd name="T12" fmla="*/ 6 w 10"/>
                  <a:gd name="T13" fmla="*/ 5 h 9"/>
                  <a:gd name="T14" fmla="*/ 5 w 10"/>
                  <a:gd name="T15" fmla="*/ 5 h 9"/>
                  <a:gd name="T16" fmla="*/ 5 w 10"/>
                  <a:gd name="T17" fmla="*/ 5 h 9"/>
                  <a:gd name="T18" fmla="*/ 5 w 10"/>
                  <a:gd name="T19" fmla="*/ 5 h 9"/>
                  <a:gd name="T20" fmla="*/ 3 w 10"/>
                  <a:gd name="T21" fmla="*/ 6 h 9"/>
                  <a:gd name="T22" fmla="*/ 3 w 10"/>
                  <a:gd name="T23" fmla="*/ 6 h 9"/>
                  <a:gd name="T24" fmla="*/ 0 w 10"/>
                  <a:gd name="T25" fmla="*/ 5 h 9"/>
                  <a:gd name="T26" fmla="*/ 2 w 10"/>
                  <a:gd name="T27" fmla="*/ 8 h 9"/>
                  <a:gd name="T28" fmla="*/ 5 w 10"/>
                  <a:gd name="T29" fmla="*/ 9 h 9"/>
                  <a:gd name="T30" fmla="*/ 5 w 10"/>
                  <a:gd name="T31" fmla="*/ 9 h 9"/>
                  <a:gd name="T32" fmla="*/ 5 w 10"/>
                  <a:gd name="T33" fmla="*/ 9 h 9"/>
                  <a:gd name="T34" fmla="*/ 8 w 10"/>
                  <a:gd name="T35" fmla="*/ 8 h 9"/>
                  <a:gd name="T36" fmla="*/ 7 w 10"/>
                  <a:gd name="T37" fmla="*/ 7 h 9"/>
                  <a:gd name="T38" fmla="*/ 7 w 10"/>
                  <a:gd name="T39" fmla="*/ 6 h 9"/>
                  <a:gd name="T40" fmla="*/ 7 w 10"/>
                  <a:gd name="T41" fmla="*/ 7 h 9"/>
                  <a:gd name="T42" fmla="*/ 8 w 10"/>
                  <a:gd name="T43" fmla="*/ 8 h 9"/>
                  <a:gd name="T44" fmla="*/ 10 w 10"/>
                  <a:gd name="T45" fmla="*/ 5 h 9"/>
                  <a:gd name="T46" fmla="*/ 10 w 10"/>
                  <a:gd name="T47" fmla="*/ 4 h 9"/>
                  <a:gd name="T48" fmla="*/ 8 w 10"/>
                  <a:gd name="T49" fmla="*/ 1 h 9"/>
                  <a:gd name="T50" fmla="*/ 5 w 10"/>
                  <a:gd name="T51" fmla="*/ 0 h 9"/>
                  <a:gd name="T52" fmla="*/ 5 w 10"/>
                  <a:gd name="T53" fmla="*/ 0 h 9"/>
                  <a:gd name="T54" fmla="*/ 5 w 10"/>
                  <a:gd name="T55"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 h="9">
                    <a:moveTo>
                      <a:pt x="5" y="0"/>
                    </a:moveTo>
                    <a:cubicBezTo>
                      <a:pt x="4" y="0"/>
                      <a:pt x="3" y="0"/>
                      <a:pt x="2" y="1"/>
                    </a:cubicBezTo>
                    <a:cubicBezTo>
                      <a:pt x="3" y="1"/>
                      <a:pt x="3" y="2"/>
                      <a:pt x="4" y="2"/>
                    </a:cubicBezTo>
                    <a:cubicBezTo>
                      <a:pt x="4" y="2"/>
                      <a:pt x="4" y="2"/>
                      <a:pt x="4" y="2"/>
                    </a:cubicBezTo>
                    <a:cubicBezTo>
                      <a:pt x="5" y="2"/>
                      <a:pt x="5" y="3"/>
                      <a:pt x="5" y="4"/>
                    </a:cubicBezTo>
                    <a:cubicBezTo>
                      <a:pt x="5" y="4"/>
                      <a:pt x="5" y="4"/>
                      <a:pt x="5" y="4"/>
                    </a:cubicBezTo>
                    <a:cubicBezTo>
                      <a:pt x="6" y="5"/>
                      <a:pt x="6" y="5"/>
                      <a:pt x="6" y="5"/>
                    </a:cubicBezTo>
                    <a:cubicBezTo>
                      <a:pt x="5" y="5"/>
                      <a:pt x="5" y="5"/>
                      <a:pt x="5" y="5"/>
                    </a:cubicBezTo>
                    <a:cubicBezTo>
                      <a:pt x="5" y="5"/>
                      <a:pt x="5" y="5"/>
                      <a:pt x="5" y="5"/>
                    </a:cubicBezTo>
                    <a:cubicBezTo>
                      <a:pt x="5" y="5"/>
                      <a:pt x="5" y="5"/>
                      <a:pt x="5" y="5"/>
                    </a:cubicBezTo>
                    <a:cubicBezTo>
                      <a:pt x="5" y="6"/>
                      <a:pt x="4" y="6"/>
                      <a:pt x="3" y="6"/>
                    </a:cubicBezTo>
                    <a:cubicBezTo>
                      <a:pt x="3" y="6"/>
                      <a:pt x="3" y="6"/>
                      <a:pt x="3" y="6"/>
                    </a:cubicBezTo>
                    <a:cubicBezTo>
                      <a:pt x="2" y="6"/>
                      <a:pt x="1" y="5"/>
                      <a:pt x="0" y="5"/>
                    </a:cubicBezTo>
                    <a:cubicBezTo>
                      <a:pt x="1" y="6"/>
                      <a:pt x="1" y="7"/>
                      <a:pt x="2" y="8"/>
                    </a:cubicBezTo>
                    <a:cubicBezTo>
                      <a:pt x="3" y="9"/>
                      <a:pt x="4" y="9"/>
                      <a:pt x="5" y="9"/>
                    </a:cubicBezTo>
                    <a:cubicBezTo>
                      <a:pt x="5" y="9"/>
                      <a:pt x="5" y="9"/>
                      <a:pt x="5" y="9"/>
                    </a:cubicBezTo>
                    <a:cubicBezTo>
                      <a:pt x="5" y="9"/>
                      <a:pt x="5" y="9"/>
                      <a:pt x="5" y="9"/>
                    </a:cubicBezTo>
                    <a:cubicBezTo>
                      <a:pt x="6" y="9"/>
                      <a:pt x="8" y="8"/>
                      <a:pt x="8" y="8"/>
                    </a:cubicBezTo>
                    <a:cubicBezTo>
                      <a:pt x="7" y="7"/>
                      <a:pt x="7" y="7"/>
                      <a:pt x="7" y="7"/>
                    </a:cubicBezTo>
                    <a:cubicBezTo>
                      <a:pt x="7" y="6"/>
                      <a:pt x="7" y="6"/>
                      <a:pt x="7" y="6"/>
                    </a:cubicBezTo>
                    <a:cubicBezTo>
                      <a:pt x="7" y="7"/>
                      <a:pt x="7" y="7"/>
                      <a:pt x="7" y="7"/>
                    </a:cubicBezTo>
                    <a:cubicBezTo>
                      <a:pt x="8" y="8"/>
                      <a:pt x="8" y="8"/>
                      <a:pt x="8" y="8"/>
                    </a:cubicBezTo>
                    <a:cubicBezTo>
                      <a:pt x="9" y="7"/>
                      <a:pt x="10" y="6"/>
                      <a:pt x="10" y="5"/>
                    </a:cubicBezTo>
                    <a:cubicBezTo>
                      <a:pt x="10" y="4"/>
                      <a:pt x="10" y="4"/>
                      <a:pt x="10" y="4"/>
                    </a:cubicBezTo>
                    <a:cubicBezTo>
                      <a:pt x="9" y="3"/>
                      <a:pt x="9" y="2"/>
                      <a:pt x="8" y="1"/>
                    </a:cubicBezTo>
                    <a:cubicBezTo>
                      <a:pt x="7" y="0"/>
                      <a:pt x="6" y="0"/>
                      <a:pt x="5" y="0"/>
                    </a:cubicBezTo>
                    <a:cubicBezTo>
                      <a:pt x="5" y="0"/>
                      <a:pt x="5" y="0"/>
                      <a:pt x="5" y="0"/>
                    </a:cubicBezTo>
                    <a:cubicBezTo>
                      <a:pt x="5" y="0"/>
                      <a:pt x="5" y="0"/>
                      <a:pt x="5"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3" name="Freeform 204"/>
              <p:cNvSpPr/>
              <p:nvPr/>
            </p:nvSpPr>
            <p:spPr bwMode="auto">
              <a:xfrm>
                <a:off x="5364163" y="5637213"/>
                <a:ext cx="33338" cy="47625"/>
              </a:xfrm>
              <a:custGeom>
                <a:avLst/>
                <a:gdLst>
                  <a:gd name="T0" fmla="*/ 4 w 12"/>
                  <a:gd name="T1" fmla="*/ 0 h 17"/>
                  <a:gd name="T2" fmla="*/ 4 w 12"/>
                  <a:gd name="T3" fmla="*/ 0 h 17"/>
                  <a:gd name="T4" fmla="*/ 1 w 12"/>
                  <a:gd name="T5" fmla="*/ 2 h 17"/>
                  <a:gd name="T6" fmla="*/ 0 w 12"/>
                  <a:gd name="T7" fmla="*/ 5 h 17"/>
                  <a:gd name="T8" fmla="*/ 0 w 12"/>
                  <a:gd name="T9" fmla="*/ 6 h 17"/>
                  <a:gd name="T10" fmla="*/ 1 w 12"/>
                  <a:gd name="T11" fmla="*/ 10 h 17"/>
                  <a:gd name="T12" fmla="*/ 1 w 12"/>
                  <a:gd name="T13" fmla="*/ 10 h 17"/>
                  <a:gd name="T14" fmla="*/ 7 w 12"/>
                  <a:gd name="T15" fmla="*/ 16 h 17"/>
                  <a:gd name="T16" fmla="*/ 9 w 12"/>
                  <a:gd name="T17" fmla="*/ 17 h 17"/>
                  <a:gd name="T18" fmla="*/ 10 w 12"/>
                  <a:gd name="T19" fmla="*/ 17 h 17"/>
                  <a:gd name="T20" fmla="*/ 11 w 12"/>
                  <a:gd name="T21" fmla="*/ 16 h 17"/>
                  <a:gd name="T22" fmla="*/ 11 w 12"/>
                  <a:gd name="T23" fmla="*/ 16 h 17"/>
                  <a:gd name="T24" fmla="*/ 11 w 12"/>
                  <a:gd name="T25" fmla="*/ 15 h 17"/>
                  <a:gd name="T26" fmla="*/ 10 w 12"/>
                  <a:gd name="T27" fmla="*/ 13 h 17"/>
                  <a:gd name="T28" fmla="*/ 8 w 12"/>
                  <a:gd name="T29" fmla="*/ 12 h 17"/>
                  <a:gd name="T30" fmla="*/ 5 w 12"/>
                  <a:gd name="T31" fmla="*/ 8 h 17"/>
                  <a:gd name="T32" fmla="*/ 4 w 12"/>
                  <a:gd name="T33" fmla="*/ 7 h 17"/>
                  <a:gd name="T34" fmla="*/ 4 w 12"/>
                  <a:gd name="T35" fmla="*/ 5 h 17"/>
                  <a:gd name="T36" fmla="*/ 4 w 12"/>
                  <a:gd name="T37" fmla="*/ 4 h 17"/>
                  <a:gd name="T38" fmla="*/ 4 w 12"/>
                  <a:gd name="T39" fmla="*/ 4 h 17"/>
                  <a:gd name="T40" fmla="*/ 4 w 12"/>
                  <a:gd name="T41" fmla="*/ 4 h 17"/>
                  <a:gd name="T42" fmla="*/ 6 w 12"/>
                  <a:gd name="T43" fmla="*/ 2 h 17"/>
                  <a:gd name="T44" fmla="*/ 5 w 12"/>
                  <a:gd name="T45" fmla="*/ 0 h 17"/>
                  <a:gd name="T46" fmla="*/ 4 w 12"/>
                  <a:gd name="T47"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2" h="17">
                    <a:moveTo>
                      <a:pt x="4" y="0"/>
                    </a:moveTo>
                    <a:cubicBezTo>
                      <a:pt x="4" y="0"/>
                      <a:pt x="4" y="0"/>
                      <a:pt x="4" y="0"/>
                    </a:cubicBezTo>
                    <a:cubicBezTo>
                      <a:pt x="3" y="0"/>
                      <a:pt x="1" y="1"/>
                      <a:pt x="1" y="2"/>
                    </a:cubicBezTo>
                    <a:cubicBezTo>
                      <a:pt x="0" y="3"/>
                      <a:pt x="0" y="4"/>
                      <a:pt x="0" y="5"/>
                    </a:cubicBezTo>
                    <a:cubicBezTo>
                      <a:pt x="0" y="5"/>
                      <a:pt x="0" y="6"/>
                      <a:pt x="0" y="6"/>
                    </a:cubicBezTo>
                    <a:cubicBezTo>
                      <a:pt x="0" y="8"/>
                      <a:pt x="0" y="9"/>
                      <a:pt x="1" y="10"/>
                    </a:cubicBezTo>
                    <a:cubicBezTo>
                      <a:pt x="1" y="10"/>
                      <a:pt x="1" y="10"/>
                      <a:pt x="1" y="10"/>
                    </a:cubicBezTo>
                    <a:cubicBezTo>
                      <a:pt x="2" y="13"/>
                      <a:pt x="4" y="15"/>
                      <a:pt x="7" y="16"/>
                    </a:cubicBezTo>
                    <a:cubicBezTo>
                      <a:pt x="7" y="17"/>
                      <a:pt x="8" y="17"/>
                      <a:pt x="9" y="17"/>
                    </a:cubicBezTo>
                    <a:cubicBezTo>
                      <a:pt x="9" y="17"/>
                      <a:pt x="9" y="17"/>
                      <a:pt x="10" y="17"/>
                    </a:cubicBezTo>
                    <a:cubicBezTo>
                      <a:pt x="10" y="17"/>
                      <a:pt x="11" y="17"/>
                      <a:pt x="11" y="16"/>
                    </a:cubicBezTo>
                    <a:cubicBezTo>
                      <a:pt x="11" y="16"/>
                      <a:pt x="11" y="16"/>
                      <a:pt x="11" y="16"/>
                    </a:cubicBezTo>
                    <a:cubicBezTo>
                      <a:pt x="11" y="16"/>
                      <a:pt x="11" y="16"/>
                      <a:pt x="11" y="15"/>
                    </a:cubicBezTo>
                    <a:cubicBezTo>
                      <a:pt x="12" y="15"/>
                      <a:pt x="11" y="14"/>
                      <a:pt x="10" y="13"/>
                    </a:cubicBezTo>
                    <a:cubicBezTo>
                      <a:pt x="9" y="13"/>
                      <a:pt x="9" y="13"/>
                      <a:pt x="8" y="12"/>
                    </a:cubicBezTo>
                    <a:cubicBezTo>
                      <a:pt x="7" y="11"/>
                      <a:pt x="5" y="10"/>
                      <a:pt x="5" y="8"/>
                    </a:cubicBezTo>
                    <a:cubicBezTo>
                      <a:pt x="4" y="8"/>
                      <a:pt x="4" y="8"/>
                      <a:pt x="4" y="7"/>
                    </a:cubicBezTo>
                    <a:cubicBezTo>
                      <a:pt x="4" y="6"/>
                      <a:pt x="4" y="6"/>
                      <a:pt x="4" y="5"/>
                    </a:cubicBezTo>
                    <a:cubicBezTo>
                      <a:pt x="4" y="4"/>
                      <a:pt x="4" y="4"/>
                      <a:pt x="4" y="4"/>
                    </a:cubicBezTo>
                    <a:cubicBezTo>
                      <a:pt x="4" y="4"/>
                      <a:pt x="4" y="4"/>
                      <a:pt x="4" y="4"/>
                    </a:cubicBezTo>
                    <a:cubicBezTo>
                      <a:pt x="4" y="4"/>
                      <a:pt x="4" y="4"/>
                      <a:pt x="4" y="4"/>
                    </a:cubicBezTo>
                    <a:cubicBezTo>
                      <a:pt x="5" y="4"/>
                      <a:pt x="6" y="3"/>
                      <a:pt x="6" y="2"/>
                    </a:cubicBezTo>
                    <a:cubicBezTo>
                      <a:pt x="6" y="1"/>
                      <a:pt x="6" y="0"/>
                      <a:pt x="5" y="0"/>
                    </a:cubicBezTo>
                    <a:cubicBezTo>
                      <a:pt x="5" y="0"/>
                      <a:pt x="4" y="0"/>
                      <a:pt x="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4" name="Freeform 206"/>
              <p:cNvSpPr/>
              <p:nvPr/>
            </p:nvSpPr>
            <p:spPr bwMode="auto">
              <a:xfrm>
                <a:off x="5343526" y="5659438"/>
                <a:ext cx="33338" cy="47625"/>
              </a:xfrm>
              <a:custGeom>
                <a:avLst/>
                <a:gdLst>
                  <a:gd name="T0" fmla="*/ 4 w 12"/>
                  <a:gd name="T1" fmla="*/ 0 h 17"/>
                  <a:gd name="T2" fmla="*/ 4 w 12"/>
                  <a:gd name="T3" fmla="*/ 0 h 17"/>
                  <a:gd name="T4" fmla="*/ 1 w 12"/>
                  <a:gd name="T5" fmla="*/ 2 h 17"/>
                  <a:gd name="T6" fmla="*/ 0 w 12"/>
                  <a:gd name="T7" fmla="*/ 5 h 17"/>
                  <a:gd name="T8" fmla="*/ 0 w 12"/>
                  <a:gd name="T9" fmla="*/ 6 h 17"/>
                  <a:gd name="T10" fmla="*/ 1 w 12"/>
                  <a:gd name="T11" fmla="*/ 10 h 17"/>
                  <a:gd name="T12" fmla="*/ 1 w 12"/>
                  <a:gd name="T13" fmla="*/ 10 h 17"/>
                  <a:gd name="T14" fmla="*/ 7 w 12"/>
                  <a:gd name="T15" fmla="*/ 16 h 17"/>
                  <a:gd name="T16" fmla="*/ 9 w 12"/>
                  <a:gd name="T17" fmla="*/ 17 h 17"/>
                  <a:gd name="T18" fmla="*/ 10 w 12"/>
                  <a:gd name="T19" fmla="*/ 17 h 17"/>
                  <a:gd name="T20" fmla="*/ 11 w 12"/>
                  <a:gd name="T21" fmla="*/ 16 h 17"/>
                  <a:gd name="T22" fmla="*/ 12 w 12"/>
                  <a:gd name="T23" fmla="*/ 16 h 17"/>
                  <a:gd name="T24" fmla="*/ 12 w 12"/>
                  <a:gd name="T25" fmla="*/ 15 h 17"/>
                  <a:gd name="T26" fmla="*/ 10 w 12"/>
                  <a:gd name="T27" fmla="*/ 13 h 17"/>
                  <a:gd name="T28" fmla="*/ 8 w 12"/>
                  <a:gd name="T29" fmla="*/ 12 h 17"/>
                  <a:gd name="T30" fmla="*/ 5 w 12"/>
                  <a:gd name="T31" fmla="*/ 8 h 17"/>
                  <a:gd name="T32" fmla="*/ 4 w 12"/>
                  <a:gd name="T33" fmla="*/ 7 h 17"/>
                  <a:gd name="T34" fmla="*/ 4 w 12"/>
                  <a:gd name="T35" fmla="*/ 5 h 17"/>
                  <a:gd name="T36" fmla="*/ 4 w 12"/>
                  <a:gd name="T37" fmla="*/ 4 h 17"/>
                  <a:gd name="T38" fmla="*/ 4 w 12"/>
                  <a:gd name="T39" fmla="*/ 4 h 17"/>
                  <a:gd name="T40" fmla="*/ 4 w 12"/>
                  <a:gd name="T41" fmla="*/ 4 h 17"/>
                  <a:gd name="T42" fmla="*/ 6 w 12"/>
                  <a:gd name="T43" fmla="*/ 2 h 17"/>
                  <a:gd name="T44" fmla="*/ 5 w 12"/>
                  <a:gd name="T45" fmla="*/ 0 h 17"/>
                  <a:gd name="T46" fmla="*/ 4 w 12"/>
                  <a:gd name="T47"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2" h="17">
                    <a:moveTo>
                      <a:pt x="4" y="0"/>
                    </a:moveTo>
                    <a:cubicBezTo>
                      <a:pt x="4" y="0"/>
                      <a:pt x="4" y="0"/>
                      <a:pt x="4" y="0"/>
                    </a:cubicBezTo>
                    <a:cubicBezTo>
                      <a:pt x="3" y="0"/>
                      <a:pt x="1" y="0"/>
                      <a:pt x="1" y="2"/>
                    </a:cubicBezTo>
                    <a:cubicBezTo>
                      <a:pt x="0" y="3"/>
                      <a:pt x="0" y="4"/>
                      <a:pt x="0" y="5"/>
                    </a:cubicBezTo>
                    <a:cubicBezTo>
                      <a:pt x="0" y="5"/>
                      <a:pt x="0" y="5"/>
                      <a:pt x="0" y="6"/>
                    </a:cubicBezTo>
                    <a:cubicBezTo>
                      <a:pt x="0" y="7"/>
                      <a:pt x="1" y="9"/>
                      <a:pt x="1" y="10"/>
                    </a:cubicBezTo>
                    <a:cubicBezTo>
                      <a:pt x="1" y="10"/>
                      <a:pt x="1" y="10"/>
                      <a:pt x="1" y="10"/>
                    </a:cubicBezTo>
                    <a:cubicBezTo>
                      <a:pt x="2" y="13"/>
                      <a:pt x="4" y="15"/>
                      <a:pt x="7" y="16"/>
                    </a:cubicBezTo>
                    <a:cubicBezTo>
                      <a:pt x="7" y="16"/>
                      <a:pt x="8" y="17"/>
                      <a:pt x="9" y="17"/>
                    </a:cubicBezTo>
                    <a:cubicBezTo>
                      <a:pt x="9" y="17"/>
                      <a:pt x="9" y="17"/>
                      <a:pt x="10" y="17"/>
                    </a:cubicBezTo>
                    <a:cubicBezTo>
                      <a:pt x="10" y="17"/>
                      <a:pt x="11" y="17"/>
                      <a:pt x="11" y="16"/>
                    </a:cubicBezTo>
                    <a:cubicBezTo>
                      <a:pt x="11" y="16"/>
                      <a:pt x="11" y="16"/>
                      <a:pt x="12" y="16"/>
                    </a:cubicBezTo>
                    <a:cubicBezTo>
                      <a:pt x="12" y="15"/>
                      <a:pt x="12" y="15"/>
                      <a:pt x="12" y="15"/>
                    </a:cubicBezTo>
                    <a:cubicBezTo>
                      <a:pt x="12" y="14"/>
                      <a:pt x="11" y="13"/>
                      <a:pt x="10" y="13"/>
                    </a:cubicBezTo>
                    <a:cubicBezTo>
                      <a:pt x="10" y="13"/>
                      <a:pt x="9" y="13"/>
                      <a:pt x="8" y="12"/>
                    </a:cubicBezTo>
                    <a:cubicBezTo>
                      <a:pt x="7" y="11"/>
                      <a:pt x="5" y="10"/>
                      <a:pt x="5" y="8"/>
                    </a:cubicBezTo>
                    <a:cubicBezTo>
                      <a:pt x="5" y="8"/>
                      <a:pt x="4" y="7"/>
                      <a:pt x="4" y="7"/>
                    </a:cubicBezTo>
                    <a:cubicBezTo>
                      <a:pt x="4" y="6"/>
                      <a:pt x="4" y="5"/>
                      <a:pt x="4" y="5"/>
                    </a:cubicBezTo>
                    <a:cubicBezTo>
                      <a:pt x="4" y="4"/>
                      <a:pt x="4" y="4"/>
                      <a:pt x="4" y="4"/>
                    </a:cubicBezTo>
                    <a:cubicBezTo>
                      <a:pt x="4" y="4"/>
                      <a:pt x="4" y="4"/>
                      <a:pt x="4" y="4"/>
                    </a:cubicBezTo>
                    <a:cubicBezTo>
                      <a:pt x="4" y="4"/>
                      <a:pt x="4" y="4"/>
                      <a:pt x="4" y="4"/>
                    </a:cubicBezTo>
                    <a:cubicBezTo>
                      <a:pt x="5" y="4"/>
                      <a:pt x="6" y="3"/>
                      <a:pt x="6" y="2"/>
                    </a:cubicBezTo>
                    <a:cubicBezTo>
                      <a:pt x="6" y="1"/>
                      <a:pt x="6" y="0"/>
                      <a:pt x="5" y="0"/>
                    </a:cubicBezTo>
                    <a:cubicBezTo>
                      <a:pt x="5" y="0"/>
                      <a:pt x="4" y="0"/>
                      <a:pt x="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5" name="Freeform 207"/>
              <p:cNvSpPr/>
              <p:nvPr/>
            </p:nvSpPr>
            <p:spPr bwMode="auto">
              <a:xfrm>
                <a:off x="5324476" y="5681663"/>
                <a:ext cx="33338" cy="47625"/>
              </a:xfrm>
              <a:custGeom>
                <a:avLst/>
                <a:gdLst>
                  <a:gd name="T0" fmla="*/ 4 w 12"/>
                  <a:gd name="T1" fmla="*/ 0 h 17"/>
                  <a:gd name="T2" fmla="*/ 4 w 12"/>
                  <a:gd name="T3" fmla="*/ 0 h 17"/>
                  <a:gd name="T4" fmla="*/ 1 w 12"/>
                  <a:gd name="T5" fmla="*/ 1 h 17"/>
                  <a:gd name="T6" fmla="*/ 0 w 12"/>
                  <a:gd name="T7" fmla="*/ 4 h 17"/>
                  <a:gd name="T8" fmla="*/ 0 w 12"/>
                  <a:gd name="T9" fmla="*/ 6 h 17"/>
                  <a:gd name="T10" fmla="*/ 1 w 12"/>
                  <a:gd name="T11" fmla="*/ 10 h 17"/>
                  <a:gd name="T12" fmla="*/ 1 w 12"/>
                  <a:gd name="T13" fmla="*/ 10 h 17"/>
                  <a:gd name="T14" fmla="*/ 7 w 12"/>
                  <a:gd name="T15" fmla="*/ 16 h 17"/>
                  <a:gd name="T16" fmla="*/ 9 w 12"/>
                  <a:gd name="T17" fmla="*/ 17 h 17"/>
                  <a:gd name="T18" fmla="*/ 10 w 12"/>
                  <a:gd name="T19" fmla="*/ 17 h 17"/>
                  <a:gd name="T20" fmla="*/ 11 w 12"/>
                  <a:gd name="T21" fmla="*/ 16 h 17"/>
                  <a:gd name="T22" fmla="*/ 12 w 12"/>
                  <a:gd name="T23" fmla="*/ 15 h 17"/>
                  <a:gd name="T24" fmla="*/ 12 w 12"/>
                  <a:gd name="T25" fmla="*/ 15 h 17"/>
                  <a:gd name="T26" fmla="*/ 10 w 12"/>
                  <a:gd name="T27" fmla="*/ 13 h 17"/>
                  <a:gd name="T28" fmla="*/ 10 w 12"/>
                  <a:gd name="T29" fmla="*/ 13 h 17"/>
                  <a:gd name="T30" fmla="*/ 8 w 12"/>
                  <a:gd name="T31" fmla="*/ 12 h 17"/>
                  <a:gd name="T32" fmla="*/ 5 w 12"/>
                  <a:gd name="T33" fmla="*/ 8 h 17"/>
                  <a:gd name="T34" fmla="*/ 4 w 12"/>
                  <a:gd name="T35" fmla="*/ 7 h 17"/>
                  <a:gd name="T36" fmla="*/ 4 w 12"/>
                  <a:gd name="T37" fmla="*/ 4 h 17"/>
                  <a:gd name="T38" fmla="*/ 4 w 12"/>
                  <a:gd name="T39" fmla="*/ 4 h 17"/>
                  <a:gd name="T40" fmla="*/ 4 w 12"/>
                  <a:gd name="T41" fmla="*/ 4 h 17"/>
                  <a:gd name="T42" fmla="*/ 4 w 12"/>
                  <a:gd name="T43" fmla="*/ 4 h 17"/>
                  <a:gd name="T44" fmla="*/ 6 w 12"/>
                  <a:gd name="T45" fmla="*/ 1 h 17"/>
                  <a:gd name="T46" fmla="*/ 5 w 12"/>
                  <a:gd name="T47" fmla="*/ 0 h 17"/>
                  <a:gd name="T48" fmla="*/ 4 w 12"/>
                  <a:gd name="T49"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 h="17">
                    <a:moveTo>
                      <a:pt x="4" y="0"/>
                    </a:moveTo>
                    <a:cubicBezTo>
                      <a:pt x="4" y="0"/>
                      <a:pt x="4" y="0"/>
                      <a:pt x="4" y="0"/>
                    </a:cubicBezTo>
                    <a:cubicBezTo>
                      <a:pt x="3" y="0"/>
                      <a:pt x="1" y="0"/>
                      <a:pt x="1" y="1"/>
                    </a:cubicBezTo>
                    <a:cubicBezTo>
                      <a:pt x="0" y="2"/>
                      <a:pt x="0" y="3"/>
                      <a:pt x="0" y="4"/>
                    </a:cubicBezTo>
                    <a:cubicBezTo>
                      <a:pt x="0" y="5"/>
                      <a:pt x="0" y="5"/>
                      <a:pt x="0" y="6"/>
                    </a:cubicBezTo>
                    <a:cubicBezTo>
                      <a:pt x="0" y="7"/>
                      <a:pt x="1" y="9"/>
                      <a:pt x="1" y="10"/>
                    </a:cubicBezTo>
                    <a:cubicBezTo>
                      <a:pt x="1" y="10"/>
                      <a:pt x="1" y="10"/>
                      <a:pt x="1" y="10"/>
                    </a:cubicBezTo>
                    <a:cubicBezTo>
                      <a:pt x="3" y="12"/>
                      <a:pt x="4" y="14"/>
                      <a:pt x="7" y="16"/>
                    </a:cubicBezTo>
                    <a:cubicBezTo>
                      <a:pt x="8" y="16"/>
                      <a:pt x="8" y="16"/>
                      <a:pt x="9" y="17"/>
                    </a:cubicBezTo>
                    <a:cubicBezTo>
                      <a:pt x="9" y="17"/>
                      <a:pt x="10" y="17"/>
                      <a:pt x="10" y="17"/>
                    </a:cubicBezTo>
                    <a:cubicBezTo>
                      <a:pt x="10" y="17"/>
                      <a:pt x="11" y="16"/>
                      <a:pt x="11" y="16"/>
                    </a:cubicBezTo>
                    <a:cubicBezTo>
                      <a:pt x="11" y="16"/>
                      <a:pt x="12" y="16"/>
                      <a:pt x="12" y="15"/>
                    </a:cubicBezTo>
                    <a:cubicBezTo>
                      <a:pt x="12" y="15"/>
                      <a:pt x="12" y="15"/>
                      <a:pt x="12" y="15"/>
                    </a:cubicBezTo>
                    <a:cubicBezTo>
                      <a:pt x="12" y="14"/>
                      <a:pt x="11" y="13"/>
                      <a:pt x="10" y="13"/>
                    </a:cubicBezTo>
                    <a:cubicBezTo>
                      <a:pt x="10" y="13"/>
                      <a:pt x="10" y="13"/>
                      <a:pt x="10" y="13"/>
                    </a:cubicBezTo>
                    <a:cubicBezTo>
                      <a:pt x="10" y="13"/>
                      <a:pt x="9" y="12"/>
                      <a:pt x="8" y="12"/>
                    </a:cubicBezTo>
                    <a:cubicBezTo>
                      <a:pt x="7" y="11"/>
                      <a:pt x="6" y="10"/>
                      <a:pt x="5" y="8"/>
                    </a:cubicBezTo>
                    <a:cubicBezTo>
                      <a:pt x="5" y="8"/>
                      <a:pt x="4" y="7"/>
                      <a:pt x="4" y="7"/>
                    </a:cubicBezTo>
                    <a:cubicBezTo>
                      <a:pt x="4" y="6"/>
                      <a:pt x="4" y="5"/>
                      <a:pt x="4" y="4"/>
                    </a:cubicBezTo>
                    <a:cubicBezTo>
                      <a:pt x="4" y="4"/>
                      <a:pt x="4" y="4"/>
                      <a:pt x="4" y="4"/>
                    </a:cubicBezTo>
                    <a:cubicBezTo>
                      <a:pt x="4" y="4"/>
                      <a:pt x="4" y="4"/>
                      <a:pt x="4" y="4"/>
                    </a:cubicBezTo>
                    <a:cubicBezTo>
                      <a:pt x="4" y="4"/>
                      <a:pt x="4" y="4"/>
                      <a:pt x="4" y="4"/>
                    </a:cubicBezTo>
                    <a:cubicBezTo>
                      <a:pt x="6" y="3"/>
                      <a:pt x="6" y="3"/>
                      <a:pt x="6" y="1"/>
                    </a:cubicBezTo>
                    <a:cubicBezTo>
                      <a:pt x="6" y="1"/>
                      <a:pt x="6" y="0"/>
                      <a:pt x="5" y="0"/>
                    </a:cubicBezTo>
                    <a:cubicBezTo>
                      <a:pt x="5" y="0"/>
                      <a:pt x="5" y="0"/>
                      <a:pt x="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6" name="Freeform 208"/>
              <p:cNvSpPr/>
              <p:nvPr/>
            </p:nvSpPr>
            <p:spPr bwMode="auto">
              <a:xfrm>
                <a:off x="5303838" y="5702300"/>
                <a:ext cx="34925" cy="50800"/>
              </a:xfrm>
              <a:custGeom>
                <a:avLst/>
                <a:gdLst>
                  <a:gd name="T0" fmla="*/ 4 w 12"/>
                  <a:gd name="T1" fmla="*/ 0 h 18"/>
                  <a:gd name="T2" fmla="*/ 4 w 12"/>
                  <a:gd name="T3" fmla="*/ 0 h 18"/>
                  <a:gd name="T4" fmla="*/ 1 w 12"/>
                  <a:gd name="T5" fmla="*/ 2 h 18"/>
                  <a:gd name="T6" fmla="*/ 0 w 12"/>
                  <a:gd name="T7" fmla="*/ 5 h 18"/>
                  <a:gd name="T8" fmla="*/ 0 w 12"/>
                  <a:gd name="T9" fmla="*/ 6 h 18"/>
                  <a:gd name="T10" fmla="*/ 1 w 12"/>
                  <a:gd name="T11" fmla="*/ 11 h 18"/>
                  <a:gd name="T12" fmla="*/ 1 w 12"/>
                  <a:gd name="T13" fmla="*/ 11 h 18"/>
                  <a:gd name="T14" fmla="*/ 7 w 12"/>
                  <a:gd name="T15" fmla="*/ 16 h 18"/>
                  <a:gd name="T16" fmla="*/ 9 w 12"/>
                  <a:gd name="T17" fmla="*/ 17 h 18"/>
                  <a:gd name="T18" fmla="*/ 10 w 12"/>
                  <a:gd name="T19" fmla="*/ 18 h 18"/>
                  <a:gd name="T20" fmla="*/ 11 w 12"/>
                  <a:gd name="T21" fmla="*/ 17 h 18"/>
                  <a:gd name="T22" fmla="*/ 12 w 12"/>
                  <a:gd name="T23" fmla="*/ 16 h 18"/>
                  <a:gd name="T24" fmla="*/ 12 w 12"/>
                  <a:gd name="T25" fmla="*/ 16 h 18"/>
                  <a:gd name="T26" fmla="*/ 10 w 12"/>
                  <a:gd name="T27" fmla="*/ 14 h 18"/>
                  <a:gd name="T28" fmla="*/ 10 w 12"/>
                  <a:gd name="T29" fmla="*/ 14 h 18"/>
                  <a:gd name="T30" fmla="*/ 9 w 12"/>
                  <a:gd name="T31" fmla="*/ 13 h 18"/>
                  <a:gd name="T32" fmla="*/ 5 w 12"/>
                  <a:gd name="T33" fmla="*/ 9 h 18"/>
                  <a:gd name="T34" fmla="*/ 4 w 12"/>
                  <a:gd name="T35" fmla="*/ 7 h 18"/>
                  <a:gd name="T36" fmla="*/ 4 w 12"/>
                  <a:gd name="T37" fmla="*/ 5 h 18"/>
                  <a:gd name="T38" fmla="*/ 4 w 12"/>
                  <a:gd name="T39" fmla="*/ 4 h 18"/>
                  <a:gd name="T40" fmla="*/ 4 w 12"/>
                  <a:gd name="T41" fmla="*/ 4 h 18"/>
                  <a:gd name="T42" fmla="*/ 5 w 12"/>
                  <a:gd name="T43" fmla="*/ 4 h 18"/>
                  <a:gd name="T44" fmla="*/ 6 w 12"/>
                  <a:gd name="T45" fmla="*/ 2 h 18"/>
                  <a:gd name="T46" fmla="*/ 5 w 12"/>
                  <a:gd name="T47" fmla="*/ 1 h 18"/>
                  <a:gd name="T48" fmla="*/ 4 w 12"/>
                  <a:gd name="T49"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 h="18">
                    <a:moveTo>
                      <a:pt x="4" y="0"/>
                    </a:moveTo>
                    <a:cubicBezTo>
                      <a:pt x="4" y="0"/>
                      <a:pt x="4" y="0"/>
                      <a:pt x="4" y="0"/>
                    </a:cubicBezTo>
                    <a:cubicBezTo>
                      <a:pt x="3" y="0"/>
                      <a:pt x="2" y="1"/>
                      <a:pt x="1" y="2"/>
                    </a:cubicBezTo>
                    <a:cubicBezTo>
                      <a:pt x="0" y="3"/>
                      <a:pt x="0" y="4"/>
                      <a:pt x="0" y="5"/>
                    </a:cubicBezTo>
                    <a:cubicBezTo>
                      <a:pt x="0" y="6"/>
                      <a:pt x="0" y="6"/>
                      <a:pt x="0" y="6"/>
                    </a:cubicBezTo>
                    <a:cubicBezTo>
                      <a:pt x="0" y="8"/>
                      <a:pt x="1" y="9"/>
                      <a:pt x="1" y="11"/>
                    </a:cubicBezTo>
                    <a:cubicBezTo>
                      <a:pt x="1" y="11"/>
                      <a:pt x="1" y="11"/>
                      <a:pt x="1" y="11"/>
                    </a:cubicBezTo>
                    <a:cubicBezTo>
                      <a:pt x="3" y="13"/>
                      <a:pt x="5" y="15"/>
                      <a:pt x="7" y="16"/>
                    </a:cubicBezTo>
                    <a:cubicBezTo>
                      <a:pt x="8" y="17"/>
                      <a:pt x="8" y="17"/>
                      <a:pt x="9" y="17"/>
                    </a:cubicBezTo>
                    <a:cubicBezTo>
                      <a:pt x="9" y="18"/>
                      <a:pt x="10" y="18"/>
                      <a:pt x="10" y="18"/>
                    </a:cubicBezTo>
                    <a:cubicBezTo>
                      <a:pt x="10" y="18"/>
                      <a:pt x="11" y="17"/>
                      <a:pt x="11" y="17"/>
                    </a:cubicBezTo>
                    <a:cubicBezTo>
                      <a:pt x="12" y="17"/>
                      <a:pt x="12" y="16"/>
                      <a:pt x="12" y="16"/>
                    </a:cubicBezTo>
                    <a:cubicBezTo>
                      <a:pt x="12" y="16"/>
                      <a:pt x="12" y="16"/>
                      <a:pt x="12" y="16"/>
                    </a:cubicBezTo>
                    <a:cubicBezTo>
                      <a:pt x="12" y="15"/>
                      <a:pt x="11" y="14"/>
                      <a:pt x="10" y="14"/>
                    </a:cubicBezTo>
                    <a:cubicBezTo>
                      <a:pt x="10" y="14"/>
                      <a:pt x="10" y="14"/>
                      <a:pt x="10" y="14"/>
                    </a:cubicBezTo>
                    <a:cubicBezTo>
                      <a:pt x="10" y="13"/>
                      <a:pt x="9" y="13"/>
                      <a:pt x="9" y="13"/>
                    </a:cubicBezTo>
                    <a:cubicBezTo>
                      <a:pt x="7" y="12"/>
                      <a:pt x="6" y="10"/>
                      <a:pt x="5" y="9"/>
                    </a:cubicBezTo>
                    <a:cubicBezTo>
                      <a:pt x="5" y="8"/>
                      <a:pt x="5" y="8"/>
                      <a:pt x="4" y="7"/>
                    </a:cubicBezTo>
                    <a:cubicBezTo>
                      <a:pt x="4" y="7"/>
                      <a:pt x="4" y="6"/>
                      <a:pt x="4" y="5"/>
                    </a:cubicBezTo>
                    <a:cubicBezTo>
                      <a:pt x="4" y="5"/>
                      <a:pt x="4" y="4"/>
                      <a:pt x="4" y="4"/>
                    </a:cubicBezTo>
                    <a:cubicBezTo>
                      <a:pt x="4" y="4"/>
                      <a:pt x="4" y="4"/>
                      <a:pt x="4" y="4"/>
                    </a:cubicBezTo>
                    <a:cubicBezTo>
                      <a:pt x="5" y="4"/>
                      <a:pt x="5" y="4"/>
                      <a:pt x="5" y="4"/>
                    </a:cubicBezTo>
                    <a:cubicBezTo>
                      <a:pt x="6" y="4"/>
                      <a:pt x="6" y="3"/>
                      <a:pt x="6" y="2"/>
                    </a:cubicBezTo>
                    <a:cubicBezTo>
                      <a:pt x="6" y="1"/>
                      <a:pt x="6" y="1"/>
                      <a:pt x="5" y="1"/>
                    </a:cubicBezTo>
                    <a:cubicBezTo>
                      <a:pt x="5" y="0"/>
                      <a:pt x="5" y="0"/>
                      <a:pt x="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7" name="Freeform 209"/>
              <p:cNvSpPr/>
              <p:nvPr/>
            </p:nvSpPr>
            <p:spPr bwMode="auto">
              <a:xfrm>
                <a:off x="5284788" y="5724525"/>
                <a:ext cx="33338" cy="47625"/>
              </a:xfrm>
              <a:custGeom>
                <a:avLst/>
                <a:gdLst>
                  <a:gd name="T0" fmla="*/ 5 w 12"/>
                  <a:gd name="T1" fmla="*/ 0 h 17"/>
                  <a:gd name="T2" fmla="*/ 4 w 12"/>
                  <a:gd name="T3" fmla="*/ 0 h 17"/>
                  <a:gd name="T4" fmla="*/ 1 w 12"/>
                  <a:gd name="T5" fmla="*/ 2 h 17"/>
                  <a:gd name="T6" fmla="*/ 0 w 12"/>
                  <a:gd name="T7" fmla="*/ 5 h 17"/>
                  <a:gd name="T8" fmla="*/ 0 w 12"/>
                  <a:gd name="T9" fmla="*/ 6 h 17"/>
                  <a:gd name="T10" fmla="*/ 1 w 12"/>
                  <a:gd name="T11" fmla="*/ 10 h 17"/>
                  <a:gd name="T12" fmla="*/ 2 w 12"/>
                  <a:gd name="T13" fmla="*/ 11 h 17"/>
                  <a:gd name="T14" fmla="*/ 7 w 12"/>
                  <a:gd name="T15" fmla="*/ 16 h 17"/>
                  <a:gd name="T16" fmla="*/ 9 w 12"/>
                  <a:gd name="T17" fmla="*/ 17 h 17"/>
                  <a:gd name="T18" fmla="*/ 10 w 12"/>
                  <a:gd name="T19" fmla="*/ 17 h 17"/>
                  <a:gd name="T20" fmla="*/ 12 w 12"/>
                  <a:gd name="T21" fmla="*/ 17 h 17"/>
                  <a:gd name="T22" fmla="*/ 12 w 12"/>
                  <a:gd name="T23" fmla="*/ 16 h 17"/>
                  <a:gd name="T24" fmla="*/ 12 w 12"/>
                  <a:gd name="T25" fmla="*/ 16 h 17"/>
                  <a:gd name="T26" fmla="*/ 11 w 12"/>
                  <a:gd name="T27" fmla="*/ 13 h 17"/>
                  <a:gd name="T28" fmla="*/ 9 w 12"/>
                  <a:gd name="T29" fmla="*/ 13 h 17"/>
                  <a:gd name="T30" fmla="*/ 5 w 12"/>
                  <a:gd name="T31" fmla="*/ 9 h 17"/>
                  <a:gd name="T32" fmla="*/ 5 w 12"/>
                  <a:gd name="T33" fmla="*/ 7 h 17"/>
                  <a:gd name="T34" fmla="*/ 4 w 12"/>
                  <a:gd name="T35" fmla="*/ 5 h 17"/>
                  <a:gd name="T36" fmla="*/ 4 w 12"/>
                  <a:gd name="T37" fmla="*/ 4 h 17"/>
                  <a:gd name="T38" fmla="*/ 4 w 12"/>
                  <a:gd name="T39" fmla="*/ 4 h 17"/>
                  <a:gd name="T40" fmla="*/ 5 w 12"/>
                  <a:gd name="T41" fmla="*/ 4 h 17"/>
                  <a:gd name="T42" fmla="*/ 7 w 12"/>
                  <a:gd name="T43" fmla="*/ 2 h 17"/>
                  <a:gd name="T44" fmla="*/ 5 w 12"/>
                  <a:gd name="T45" fmla="*/ 0 h 17"/>
                  <a:gd name="T46" fmla="*/ 5 w 12"/>
                  <a:gd name="T47"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2" h="17">
                    <a:moveTo>
                      <a:pt x="5" y="0"/>
                    </a:moveTo>
                    <a:cubicBezTo>
                      <a:pt x="4" y="0"/>
                      <a:pt x="4" y="0"/>
                      <a:pt x="4" y="0"/>
                    </a:cubicBezTo>
                    <a:cubicBezTo>
                      <a:pt x="3" y="0"/>
                      <a:pt x="2" y="1"/>
                      <a:pt x="1" y="2"/>
                    </a:cubicBezTo>
                    <a:cubicBezTo>
                      <a:pt x="0" y="3"/>
                      <a:pt x="0" y="4"/>
                      <a:pt x="0" y="5"/>
                    </a:cubicBezTo>
                    <a:cubicBezTo>
                      <a:pt x="0" y="5"/>
                      <a:pt x="0" y="6"/>
                      <a:pt x="0" y="6"/>
                    </a:cubicBezTo>
                    <a:cubicBezTo>
                      <a:pt x="0" y="8"/>
                      <a:pt x="1" y="9"/>
                      <a:pt x="1" y="10"/>
                    </a:cubicBezTo>
                    <a:cubicBezTo>
                      <a:pt x="1" y="10"/>
                      <a:pt x="2" y="11"/>
                      <a:pt x="2" y="11"/>
                    </a:cubicBezTo>
                    <a:cubicBezTo>
                      <a:pt x="3" y="13"/>
                      <a:pt x="5" y="15"/>
                      <a:pt x="7" y="16"/>
                    </a:cubicBezTo>
                    <a:cubicBezTo>
                      <a:pt x="8" y="17"/>
                      <a:pt x="9" y="17"/>
                      <a:pt x="9" y="17"/>
                    </a:cubicBezTo>
                    <a:cubicBezTo>
                      <a:pt x="10" y="17"/>
                      <a:pt x="10" y="17"/>
                      <a:pt x="10" y="17"/>
                    </a:cubicBezTo>
                    <a:cubicBezTo>
                      <a:pt x="11" y="17"/>
                      <a:pt x="11" y="17"/>
                      <a:pt x="12" y="17"/>
                    </a:cubicBezTo>
                    <a:cubicBezTo>
                      <a:pt x="12" y="16"/>
                      <a:pt x="12" y="16"/>
                      <a:pt x="12" y="16"/>
                    </a:cubicBezTo>
                    <a:cubicBezTo>
                      <a:pt x="12" y="16"/>
                      <a:pt x="12" y="16"/>
                      <a:pt x="12" y="16"/>
                    </a:cubicBezTo>
                    <a:cubicBezTo>
                      <a:pt x="12" y="15"/>
                      <a:pt x="12" y="14"/>
                      <a:pt x="11" y="13"/>
                    </a:cubicBezTo>
                    <a:cubicBezTo>
                      <a:pt x="10" y="13"/>
                      <a:pt x="9" y="13"/>
                      <a:pt x="9" y="13"/>
                    </a:cubicBezTo>
                    <a:cubicBezTo>
                      <a:pt x="7" y="12"/>
                      <a:pt x="6" y="10"/>
                      <a:pt x="5" y="9"/>
                    </a:cubicBezTo>
                    <a:cubicBezTo>
                      <a:pt x="5" y="8"/>
                      <a:pt x="5" y="8"/>
                      <a:pt x="5" y="7"/>
                    </a:cubicBezTo>
                    <a:cubicBezTo>
                      <a:pt x="4" y="7"/>
                      <a:pt x="4" y="6"/>
                      <a:pt x="4" y="5"/>
                    </a:cubicBezTo>
                    <a:cubicBezTo>
                      <a:pt x="4" y="5"/>
                      <a:pt x="4" y="4"/>
                      <a:pt x="4" y="4"/>
                    </a:cubicBezTo>
                    <a:cubicBezTo>
                      <a:pt x="4" y="4"/>
                      <a:pt x="4" y="4"/>
                      <a:pt x="4" y="4"/>
                    </a:cubicBezTo>
                    <a:cubicBezTo>
                      <a:pt x="5" y="4"/>
                      <a:pt x="5" y="4"/>
                      <a:pt x="5" y="4"/>
                    </a:cubicBezTo>
                    <a:cubicBezTo>
                      <a:pt x="6" y="4"/>
                      <a:pt x="7" y="3"/>
                      <a:pt x="7" y="2"/>
                    </a:cubicBezTo>
                    <a:cubicBezTo>
                      <a:pt x="6" y="1"/>
                      <a:pt x="6" y="1"/>
                      <a:pt x="5" y="0"/>
                    </a:cubicBezTo>
                    <a:cubicBezTo>
                      <a:pt x="5" y="0"/>
                      <a:pt x="5" y="0"/>
                      <a:pt x="5"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8" name="Freeform 210"/>
              <p:cNvSpPr/>
              <p:nvPr/>
            </p:nvSpPr>
            <p:spPr bwMode="auto">
              <a:xfrm>
                <a:off x="5265738" y="5746750"/>
                <a:ext cx="33338" cy="47625"/>
              </a:xfrm>
              <a:custGeom>
                <a:avLst/>
                <a:gdLst>
                  <a:gd name="T0" fmla="*/ 5 w 12"/>
                  <a:gd name="T1" fmla="*/ 0 h 17"/>
                  <a:gd name="T2" fmla="*/ 5 w 12"/>
                  <a:gd name="T3" fmla="*/ 0 h 17"/>
                  <a:gd name="T4" fmla="*/ 1 w 12"/>
                  <a:gd name="T5" fmla="*/ 2 h 17"/>
                  <a:gd name="T6" fmla="*/ 0 w 12"/>
                  <a:gd name="T7" fmla="*/ 5 h 17"/>
                  <a:gd name="T8" fmla="*/ 0 w 12"/>
                  <a:gd name="T9" fmla="*/ 6 h 17"/>
                  <a:gd name="T10" fmla="*/ 2 w 12"/>
                  <a:gd name="T11" fmla="*/ 10 h 17"/>
                  <a:gd name="T12" fmla="*/ 2 w 12"/>
                  <a:gd name="T13" fmla="*/ 10 h 17"/>
                  <a:gd name="T14" fmla="*/ 7 w 12"/>
                  <a:gd name="T15" fmla="*/ 16 h 17"/>
                  <a:gd name="T16" fmla="*/ 10 w 12"/>
                  <a:gd name="T17" fmla="*/ 17 h 17"/>
                  <a:gd name="T18" fmla="*/ 10 w 12"/>
                  <a:gd name="T19" fmla="*/ 17 h 17"/>
                  <a:gd name="T20" fmla="*/ 12 w 12"/>
                  <a:gd name="T21" fmla="*/ 16 h 17"/>
                  <a:gd name="T22" fmla="*/ 12 w 12"/>
                  <a:gd name="T23" fmla="*/ 16 h 17"/>
                  <a:gd name="T24" fmla="*/ 12 w 12"/>
                  <a:gd name="T25" fmla="*/ 15 h 17"/>
                  <a:gd name="T26" fmla="*/ 11 w 12"/>
                  <a:gd name="T27" fmla="*/ 13 h 17"/>
                  <a:gd name="T28" fmla="*/ 11 w 12"/>
                  <a:gd name="T29" fmla="*/ 13 h 17"/>
                  <a:gd name="T30" fmla="*/ 9 w 12"/>
                  <a:gd name="T31" fmla="*/ 12 h 17"/>
                  <a:gd name="T32" fmla="*/ 5 w 12"/>
                  <a:gd name="T33" fmla="*/ 8 h 17"/>
                  <a:gd name="T34" fmla="*/ 5 w 12"/>
                  <a:gd name="T35" fmla="*/ 7 h 17"/>
                  <a:gd name="T36" fmla="*/ 4 w 12"/>
                  <a:gd name="T37" fmla="*/ 5 h 17"/>
                  <a:gd name="T38" fmla="*/ 4 w 12"/>
                  <a:gd name="T39" fmla="*/ 4 h 17"/>
                  <a:gd name="T40" fmla="*/ 4 w 12"/>
                  <a:gd name="T41" fmla="*/ 4 h 17"/>
                  <a:gd name="T42" fmla="*/ 5 w 12"/>
                  <a:gd name="T43" fmla="*/ 4 h 17"/>
                  <a:gd name="T44" fmla="*/ 7 w 12"/>
                  <a:gd name="T45" fmla="*/ 2 h 17"/>
                  <a:gd name="T46" fmla="*/ 5 w 12"/>
                  <a:gd name="T47" fmla="*/ 0 h 17"/>
                  <a:gd name="T48" fmla="*/ 5 w 12"/>
                  <a:gd name="T49"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 h="17">
                    <a:moveTo>
                      <a:pt x="5" y="0"/>
                    </a:moveTo>
                    <a:cubicBezTo>
                      <a:pt x="5" y="0"/>
                      <a:pt x="5" y="0"/>
                      <a:pt x="5" y="0"/>
                    </a:cubicBezTo>
                    <a:cubicBezTo>
                      <a:pt x="3" y="0"/>
                      <a:pt x="2" y="1"/>
                      <a:pt x="1" y="2"/>
                    </a:cubicBezTo>
                    <a:cubicBezTo>
                      <a:pt x="0" y="3"/>
                      <a:pt x="0" y="4"/>
                      <a:pt x="0" y="5"/>
                    </a:cubicBezTo>
                    <a:cubicBezTo>
                      <a:pt x="0" y="5"/>
                      <a:pt x="0" y="6"/>
                      <a:pt x="0" y="6"/>
                    </a:cubicBezTo>
                    <a:cubicBezTo>
                      <a:pt x="1" y="8"/>
                      <a:pt x="1" y="9"/>
                      <a:pt x="2" y="10"/>
                    </a:cubicBezTo>
                    <a:cubicBezTo>
                      <a:pt x="2" y="10"/>
                      <a:pt x="2" y="10"/>
                      <a:pt x="2" y="10"/>
                    </a:cubicBezTo>
                    <a:cubicBezTo>
                      <a:pt x="3" y="13"/>
                      <a:pt x="5" y="15"/>
                      <a:pt x="7" y="16"/>
                    </a:cubicBezTo>
                    <a:cubicBezTo>
                      <a:pt x="8" y="16"/>
                      <a:pt x="9" y="17"/>
                      <a:pt x="10" y="17"/>
                    </a:cubicBezTo>
                    <a:cubicBezTo>
                      <a:pt x="10" y="17"/>
                      <a:pt x="10" y="17"/>
                      <a:pt x="10" y="17"/>
                    </a:cubicBezTo>
                    <a:cubicBezTo>
                      <a:pt x="11" y="17"/>
                      <a:pt x="11" y="17"/>
                      <a:pt x="12" y="16"/>
                    </a:cubicBezTo>
                    <a:cubicBezTo>
                      <a:pt x="12" y="16"/>
                      <a:pt x="12" y="16"/>
                      <a:pt x="12" y="16"/>
                    </a:cubicBezTo>
                    <a:cubicBezTo>
                      <a:pt x="12" y="16"/>
                      <a:pt x="12" y="16"/>
                      <a:pt x="12" y="15"/>
                    </a:cubicBezTo>
                    <a:cubicBezTo>
                      <a:pt x="12" y="14"/>
                      <a:pt x="12" y="14"/>
                      <a:pt x="11" y="13"/>
                    </a:cubicBezTo>
                    <a:cubicBezTo>
                      <a:pt x="11" y="13"/>
                      <a:pt x="11" y="13"/>
                      <a:pt x="11" y="13"/>
                    </a:cubicBezTo>
                    <a:cubicBezTo>
                      <a:pt x="10" y="13"/>
                      <a:pt x="9" y="13"/>
                      <a:pt x="9" y="12"/>
                    </a:cubicBezTo>
                    <a:cubicBezTo>
                      <a:pt x="7" y="11"/>
                      <a:pt x="6" y="10"/>
                      <a:pt x="5" y="8"/>
                    </a:cubicBezTo>
                    <a:cubicBezTo>
                      <a:pt x="5" y="8"/>
                      <a:pt x="5" y="8"/>
                      <a:pt x="5" y="7"/>
                    </a:cubicBezTo>
                    <a:cubicBezTo>
                      <a:pt x="4" y="6"/>
                      <a:pt x="4" y="5"/>
                      <a:pt x="4" y="5"/>
                    </a:cubicBezTo>
                    <a:cubicBezTo>
                      <a:pt x="4" y="4"/>
                      <a:pt x="4" y="4"/>
                      <a:pt x="4" y="4"/>
                    </a:cubicBezTo>
                    <a:cubicBezTo>
                      <a:pt x="4" y="4"/>
                      <a:pt x="4" y="4"/>
                      <a:pt x="4" y="4"/>
                    </a:cubicBezTo>
                    <a:cubicBezTo>
                      <a:pt x="5" y="4"/>
                      <a:pt x="5" y="4"/>
                      <a:pt x="5" y="4"/>
                    </a:cubicBezTo>
                    <a:cubicBezTo>
                      <a:pt x="6" y="4"/>
                      <a:pt x="7" y="3"/>
                      <a:pt x="7" y="2"/>
                    </a:cubicBezTo>
                    <a:cubicBezTo>
                      <a:pt x="7" y="1"/>
                      <a:pt x="6" y="0"/>
                      <a:pt x="5" y="0"/>
                    </a:cubicBezTo>
                    <a:cubicBezTo>
                      <a:pt x="5" y="0"/>
                      <a:pt x="5" y="0"/>
                      <a:pt x="5"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9" name="Freeform 211"/>
              <p:cNvSpPr/>
              <p:nvPr/>
            </p:nvSpPr>
            <p:spPr bwMode="auto">
              <a:xfrm>
                <a:off x="5245101" y="5768975"/>
                <a:ext cx="34925" cy="47625"/>
              </a:xfrm>
              <a:custGeom>
                <a:avLst/>
                <a:gdLst>
                  <a:gd name="T0" fmla="*/ 5 w 12"/>
                  <a:gd name="T1" fmla="*/ 0 h 17"/>
                  <a:gd name="T2" fmla="*/ 5 w 12"/>
                  <a:gd name="T3" fmla="*/ 0 h 17"/>
                  <a:gd name="T4" fmla="*/ 1 w 12"/>
                  <a:gd name="T5" fmla="*/ 2 h 17"/>
                  <a:gd name="T6" fmla="*/ 0 w 12"/>
                  <a:gd name="T7" fmla="*/ 5 h 17"/>
                  <a:gd name="T8" fmla="*/ 0 w 12"/>
                  <a:gd name="T9" fmla="*/ 6 h 17"/>
                  <a:gd name="T10" fmla="*/ 2 w 12"/>
                  <a:gd name="T11" fmla="*/ 10 h 17"/>
                  <a:gd name="T12" fmla="*/ 2 w 12"/>
                  <a:gd name="T13" fmla="*/ 10 h 17"/>
                  <a:gd name="T14" fmla="*/ 7 w 12"/>
                  <a:gd name="T15" fmla="*/ 16 h 17"/>
                  <a:gd name="T16" fmla="*/ 10 w 12"/>
                  <a:gd name="T17" fmla="*/ 17 h 17"/>
                  <a:gd name="T18" fmla="*/ 10 w 12"/>
                  <a:gd name="T19" fmla="*/ 17 h 17"/>
                  <a:gd name="T20" fmla="*/ 12 w 12"/>
                  <a:gd name="T21" fmla="*/ 16 h 17"/>
                  <a:gd name="T22" fmla="*/ 12 w 12"/>
                  <a:gd name="T23" fmla="*/ 16 h 17"/>
                  <a:gd name="T24" fmla="*/ 12 w 12"/>
                  <a:gd name="T25" fmla="*/ 15 h 17"/>
                  <a:gd name="T26" fmla="*/ 11 w 12"/>
                  <a:gd name="T27" fmla="*/ 13 h 17"/>
                  <a:gd name="T28" fmla="*/ 11 w 12"/>
                  <a:gd name="T29" fmla="*/ 13 h 17"/>
                  <a:gd name="T30" fmla="*/ 9 w 12"/>
                  <a:gd name="T31" fmla="*/ 12 h 17"/>
                  <a:gd name="T32" fmla="*/ 5 w 12"/>
                  <a:gd name="T33" fmla="*/ 8 h 17"/>
                  <a:gd name="T34" fmla="*/ 5 w 12"/>
                  <a:gd name="T35" fmla="*/ 7 h 17"/>
                  <a:gd name="T36" fmla="*/ 4 w 12"/>
                  <a:gd name="T37" fmla="*/ 5 h 17"/>
                  <a:gd name="T38" fmla="*/ 5 w 12"/>
                  <a:gd name="T39" fmla="*/ 4 h 17"/>
                  <a:gd name="T40" fmla="*/ 5 w 12"/>
                  <a:gd name="T41" fmla="*/ 4 h 17"/>
                  <a:gd name="T42" fmla="*/ 5 w 12"/>
                  <a:gd name="T43" fmla="*/ 4 h 17"/>
                  <a:gd name="T44" fmla="*/ 7 w 12"/>
                  <a:gd name="T45" fmla="*/ 2 h 17"/>
                  <a:gd name="T46" fmla="*/ 6 w 12"/>
                  <a:gd name="T47" fmla="*/ 0 h 17"/>
                  <a:gd name="T48" fmla="*/ 5 w 12"/>
                  <a:gd name="T49"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 h="17">
                    <a:moveTo>
                      <a:pt x="5" y="0"/>
                    </a:moveTo>
                    <a:cubicBezTo>
                      <a:pt x="5" y="0"/>
                      <a:pt x="5" y="0"/>
                      <a:pt x="5" y="0"/>
                    </a:cubicBezTo>
                    <a:cubicBezTo>
                      <a:pt x="3" y="0"/>
                      <a:pt x="2" y="0"/>
                      <a:pt x="1" y="2"/>
                    </a:cubicBezTo>
                    <a:cubicBezTo>
                      <a:pt x="1" y="3"/>
                      <a:pt x="0" y="4"/>
                      <a:pt x="0" y="5"/>
                    </a:cubicBezTo>
                    <a:cubicBezTo>
                      <a:pt x="0" y="5"/>
                      <a:pt x="0" y="5"/>
                      <a:pt x="0" y="6"/>
                    </a:cubicBezTo>
                    <a:cubicBezTo>
                      <a:pt x="1" y="7"/>
                      <a:pt x="1" y="9"/>
                      <a:pt x="2" y="10"/>
                    </a:cubicBezTo>
                    <a:cubicBezTo>
                      <a:pt x="2" y="10"/>
                      <a:pt x="2" y="10"/>
                      <a:pt x="2" y="10"/>
                    </a:cubicBezTo>
                    <a:cubicBezTo>
                      <a:pt x="3" y="13"/>
                      <a:pt x="5" y="15"/>
                      <a:pt x="7" y="16"/>
                    </a:cubicBezTo>
                    <a:cubicBezTo>
                      <a:pt x="8" y="16"/>
                      <a:pt x="9" y="17"/>
                      <a:pt x="10" y="17"/>
                    </a:cubicBezTo>
                    <a:cubicBezTo>
                      <a:pt x="10" y="17"/>
                      <a:pt x="10" y="17"/>
                      <a:pt x="10" y="17"/>
                    </a:cubicBezTo>
                    <a:cubicBezTo>
                      <a:pt x="11" y="17"/>
                      <a:pt x="11" y="17"/>
                      <a:pt x="12" y="16"/>
                    </a:cubicBezTo>
                    <a:cubicBezTo>
                      <a:pt x="12" y="16"/>
                      <a:pt x="12" y="16"/>
                      <a:pt x="12" y="16"/>
                    </a:cubicBezTo>
                    <a:cubicBezTo>
                      <a:pt x="12" y="15"/>
                      <a:pt x="12" y="15"/>
                      <a:pt x="12" y="15"/>
                    </a:cubicBezTo>
                    <a:cubicBezTo>
                      <a:pt x="12" y="14"/>
                      <a:pt x="12" y="13"/>
                      <a:pt x="11" y="13"/>
                    </a:cubicBezTo>
                    <a:cubicBezTo>
                      <a:pt x="11" y="13"/>
                      <a:pt x="11" y="13"/>
                      <a:pt x="11" y="13"/>
                    </a:cubicBezTo>
                    <a:cubicBezTo>
                      <a:pt x="10" y="13"/>
                      <a:pt x="9" y="13"/>
                      <a:pt x="9" y="12"/>
                    </a:cubicBezTo>
                    <a:cubicBezTo>
                      <a:pt x="7" y="11"/>
                      <a:pt x="6" y="10"/>
                      <a:pt x="5" y="8"/>
                    </a:cubicBezTo>
                    <a:cubicBezTo>
                      <a:pt x="5" y="8"/>
                      <a:pt x="5" y="7"/>
                      <a:pt x="5" y="7"/>
                    </a:cubicBezTo>
                    <a:cubicBezTo>
                      <a:pt x="5" y="6"/>
                      <a:pt x="4" y="5"/>
                      <a:pt x="4" y="5"/>
                    </a:cubicBezTo>
                    <a:cubicBezTo>
                      <a:pt x="4" y="4"/>
                      <a:pt x="5" y="4"/>
                      <a:pt x="5" y="4"/>
                    </a:cubicBezTo>
                    <a:cubicBezTo>
                      <a:pt x="5" y="4"/>
                      <a:pt x="5" y="4"/>
                      <a:pt x="5" y="4"/>
                    </a:cubicBezTo>
                    <a:cubicBezTo>
                      <a:pt x="5" y="4"/>
                      <a:pt x="5" y="4"/>
                      <a:pt x="5" y="4"/>
                    </a:cubicBezTo>
                    <a:cubicBezTo>
                      <a:pt x="6" y="4"/>
                      <a:pt x="7" y="3"/>
                      <a:pt x="7" y="2"/>
                    </a:cubicBezTo>
                    <a:cubicBezTo>
                      <a:pt x="7" y="1"/>
                      <a:pt x="6" y="0"/>
                      <a:pt x="6" y="0"/>
                    </a:cubicBezTo>
                    <a:cubicBezTo>
                      <a:pt x="5" y="0"/>
                      <a:pt x="5" y="0"/>
                      <a:pt x="5"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0" name="Freeform 212"/>
              <p:cNvSpPr/>
              <p:nvPr/>
            </p:nvSpPr>
            <p:spPr bwMode="auto">
              <a:xfrm>
                <a:off x="5229226" y="5791200"/>
                <a:ext cx="30163" cy="47625"/>
              </a:xfrm>
              <a:custGeom>
                <a:avLst/>
                <a:gdLst>
                  <a:gd name="T0" fmla="*/ 4 w 11"/>
                  <a:gd name="T1" fmla="*/ 0 h 17"/>
                  <a:gd name="T2" fmla="*/ 4 w 11"/>
                  <a:gd name="T3" fmla="*/ 0 h 17"/>
                  <a:gd name="T4" fmla="*/ 0 w 11"/>
                  <a:gd name="T5" fmla="*/ 1 h 17"/>
                  <a:gd name="T6" fmla="*/ 0 w 11"/>
                  <a:gd name="T7" fmla="*/ 4 h 17"/>
                  <a:gd name="T8" fmla="*/ 0 w 11"/>
                  <a:gd name="T9" fmla="*/ 6 h 17"/>
                  <a:gd name="T10" fmla="*/ 1 w 11"/>
                  <a:gd name="T11" fmla="*/ 10 h 17"/>
                  <a:gd name="T12" fmla="*/ 1 w 11"/>
                  <a:gd name="T13" fmla="*/ 10 h 17"/>
                  <a:gd name="T14" fmla="*/ 6 w 11"/>
                  <a:gd name="T15" fmla="*/ 16 h 17"/>
                  <a:gd name="T16" fmla="*/ 9 w 11"/>
                  <a:gd name="T17" fmla="*/ 17 h 17"/>
                  <a:gd name="T18" fmla="*/ 9 w 11"/>
                  <a:gd name="T19" fmla="*/ 17 h 17"/>
                  <a:gd name="T20" fmla="*/ 11 w 11"/>
                  <a:gd name="T21" fmla="*/ 16 h 17"/>
                  <a:gd name="T22" fmla="*/ 11 w 11"/>
                  <a:gd name="T23" fmla="*/ 15 h 17"/>
                  <a:gd name="T24" fmla="*/ 11 w 11"/>
                  <a:gd name="T25" fmla="*/ 15 h 17"/>
                  <a:gd name="T26" fmla="*/ 10 w 11"/>
                  <a:gd name="T27" fmla="*/ 13 h 17"/>
                  <a:gd name="T28" fmla="*/ 8 w 11"/>
                  <a:gd name="T29" fmla="*/ 12 h 17"/>
                  <a:gd name="T30" fmla="*/ 4 w 11"/>
                  <a:gd name="T31" fmla="*/ 8 h 17"/>
                  <a:gd name="T32" fmla="*/ 4 w 11"/>
                  <a:gd name="T33" fmla="*/ 7 h 17"/>
                  <a:gd name="T34" fmla="*/ 4 w 11"/>
                  <a:gd name="T35" fmla="*/ 4 h 17"/>
                  <a:gd name="T36" fmla="*/ 4 w 11"/>
                  <a:gd name="T37" fmla="*/ 4 h 17"/>
                  <a:gd name="T38" fmla="*/ 4 w 11"/>
                  <a:gd name="T39" fmla="*/ 4 h 17"/>
                  <a:gd name="T40" fmla="*/ 4 w 11"/>
                  <a:gd name="T41" fmla="*/ 3 h 17"/>
                  <a:gd name="T42" fmla="*/ 6 w 11"/>
                  <a:gd name="T43" fmla="*/ 1 h 17"/>
                  <a:gd name="T44" fmla="*/ 5 w 11"/>
                  <a:gd name="T45" fmla="*/ 0 h 17"/>
                  <a:gd name="T46" fmla="*/ 4 w 11"/>
                  <a:gd name="T47"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 h="17">
                    <a:moveTo>
                      <a:pt x="4" y="0"/>
                    </a:moveTo>
                    <a:cubicBezTo>
                      <a:pt x="4" y="0"/>
                      <a:pt x="4" y="0"/>
                      <a:pt x="4" y="0"/>
                    </a:cubicBezTo>
                    <a:cubicBezTo>
                      <a:pt x="2" y="0"/>
                      <a:pt x="1" y="0"/>
                      <a:pt x="0" y="1"/>
                    </a:cubicBezTo>
                    <a:cubicBezTo>
                      <a:pt x="0" y="2"/>
                      <a:pt x="0" y="3"/>
                      <a:pt x="0" y="4"/>
                    </a:cubicBezTo>
                    <a:cubicBezTo>
                      <a:pt x="0" y="5"/>
                      <a:pt x="0" y="5"/>
                      <a:pt x="0" y="6"/>
                    </a:cubicBezTo>
                    <a:cubicBezTo>
                      <a:pt x="0" y="7"/>
                      <a:pt x="0" y="9"/>
                      <a:pt x="1" y="10"/>
                    </a:cubicBezTo>
                    <a:cubicBezTo>
                      <a:pt x="1" y="10"/>
                      <a:pt x="1" y="10"/>
                      <a:pt x="1" y="10"/>
                    </a:cubicBezTo>
                    <a:cubicBezTo>
                      <a:pt x="2" y="12"/>
                      <a:pt x="4" y="14"/>
                      <a:pt x="6" y="16"/>
                    </a:cubicBezTo>
                    <a:cubicBezTo>
                      <a:pt x="7" y="16"/>
                      <a:pt x="8" y="16"/>
                      <a:pt x="9" y="17"/>
                    </a:cubicBezTo>
                    <a:cubicBezTo>
                      <a:pt x="9" y="17"/>
                      <a:pt x="9" y="17"/>
                      <a:pt x="9" y="17"/>
                    </a:cubicBezTo>
                    <a:cubicBezTo>
                      <a:pt x="10" y="17"/>
                      <a:pt x="11" y="16"/>
                      <a:pt x="11" y="16"/>
                    </a:cubicBezTo>
                    <a:cubicBezTo>
                      <a:pt x="11" y="16"/>
                      <a:pt x="11" y="16"/>
                      <a:pt x="11" y="15"/>
                    </a:cubicBezTo>
                    <a:cubicBezTo>
                      <a:pt x="11" y="15"/>
                      <a:pt x="11" y="15"/>
                      <a:pt x="11" y="15"/>
                    </a:cubicBezTo>
                    <a:cubicBezTo>
                      <a:pt x="11" y="14"/>
                      <a:pt x="11" y="13"/>
                      <a:pt x="10" y="13"/>
                    </a:cubicBezTo>
                    <a:cubicBezTo>
                      <a:pt x="9" y="13"/>
                      <a:pt x="9" y="12"/>
                      <a:pt x="8" y="12"/>
                    </a:cubicBezTo>
                    <a:cubicBezTo>
                      <a:pt x="6" y="11"/>
                      <a:pt x="5" y="10"/>
                      <a:pt x="4" y="8"/>
                    </a:cubicBezTo>
                    <a:cubicBezTo>
                      <a:pt x="4" y="8"/>
                      <a:pt x="4" y="7"/>
                      <a:pt x="4" y="7"/>
                    </a:cubicBezTo>
                    <a:cubicBezTo>
                      <a:pt x="4" y="6"/>
                      <a:pt x="3" y="5"/>
                      <a:pt x="4" y="4"/>
                    </a:cubicBezTo>
                    <a:cubicBezTo>
                      <a:pt x="3" y="4"/>
                      <a:pt x="4" y="4"/>
                      <a:pt x="4" y="4"/>
                    </a:cubicBezTo>
                    <a:cubicBezTo>
                      <a:pt x="4" y="4"/>
                      <a:pt x="4" y="4"/>
                      <a:pt x="4" y="4"/>
                    </a:cubicBezTo>
                    <a:cubicBezTo>
                      <a:pt x="4" y="3"/>
                      <a:pt x="4" y="3"/>
                      <a:pt x="4" y="3"/>
                    </a:cubicBezTo>
                    <a:cubicBezTo>
                      <a:pt x="5" y="3"/>
                      <a:pt x="6" y="2"/>
                      <a:pt x="6" y="1"/>
                    </a:cubicBezTo>
                    <a:cubicBezTo>
                      <a:pt x="6" y="1"/>
                      <a:pt x="5" y="0"/>
                      <a:pt x="5" y="0"/>
                    </a:cubicBezTo>
                    <a:cubicBezTo>
                      <a:pt x="4" y="0"/>
                      <a:pt x="4" y="0"/>
                      <a:pt x="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1" name="Freeform 213"/>
              <p:cNvSpPr/>
              <p:nvPr/>
            </p:nvSpPr>
            <p:spPr bwMode="auto">
              <a:xfrm>
                <a:off x="5208588" y="5811838"/>
                <a:ext cx="34925" cy="49213"/>
              </a:xfrm>
              <a:custGeom>
                <a:avLst/>
                <a:gdLst>
                  <a:gd name="T0" fmla="*/ 4 w 12"/>
                  <a:gd name="T1" fmla="*/ 0 h 18"/>
                  <a:gd name="T2" fmla="*/ 4 w 12"/>
                  <a:gd name="T3" fmla="*/ 0 h 18"/>
                  <a:gd name="T4" fmla="*/ 0 w 12"/>
                  <a:gd name="T5" fmla="*/ 2 h 18"/>
                  <a:gd name="T6" fmla="*/ 0 w 12"/>
                  <a:gd name="T7" fmla="*/ 5 h 18"/>
                  <a:gd name="T8" fmla="*/ 0 w 12"/>
                  <a:gd name="T9" fmla="*/ 6 h 18"/>
                  <a:gd name="T10" fmla="*/ 1 w 12"/>
                  <a:gd name="T11" fmla="*/ 10 h 18"/>
                  <a:gd name="T12" fmla="*/ 1 w 12"/>
                  <a:gd name="T13" fmla="*/ 11 h 18"/>
                  <a:gd name="T14" fmla="*/ 7 w 12"/>
                  <a:gd name="T15" fmla="*/ 16 h 18"/>
                  <a:gd name="T16" fmla="*/ 9 w 12"/>
                  <a:gd name="T17" fmla="*/ 17 h 18"/>
                  <a:gd name="T18" fmla="*/ 9 w 12"/>
                  <a:gd name="T19" fmla="*/ 18 h 18"/>
                  <a:gd name="T20" fmla="*/ 11 w 12"/>
                  <a:gd name="T21" fmla="*/ 17 h 18"/>
                  <a:gd name="T22" fmla="*/ 11 w 12"/>
                  <a:gd name="T23" fmla="*/ 16 h 18"/>
                  <a:gd name="T24" fmla="*/ 11 w 12"/>
                  <a:gd name="T25" fmla="*/ 16 h 18"/>
                  <a:gd name="T26" fmla="*/ 10 w 12"/>
                  <a:gd name="T27" fmla="*/ 14 h 18"/>
                  <a:gd name="T28" fmla="*/ 10 w 12"/>
                  <a:gd name="T29" fmla="*/ 14 h 18"/>
                  <a:gd name="T30" fmla="*/ 8 w 12"/>
                  <a:gd name="T31" fmla="*/ 13 h 18"/>
                  <a:gd name="T32" fmla="*/ 4 w 12"/>
                  <a:gd name="T33" fmla="*/ 9 h 18"/>
                  <a:gd name="T34" fmla="*/ 4 w 12"/>
                  <a:gd name="T35" fmla="*/ 7 h 18"/>
                  <a:gd name="T36" fmla="*/ 4 w 12"/>
                  <a:gd name="T37" fmla="*/ 5 h 18"/>
                  <a:gd name="T38" fmla="*/ 4 w 12"/>
                  <a:gd name="T39" fmla="*/ 4 h 18"/>
                  <a:gd name="T40" fmla="*/ 4 w 12"/>
                  <a:gd name="T41" fmla="*/ 4 h 18"/>
                  <a:gd name="T42" fmla="*/ 4 w 12"/>
                  <a:gd name="T43" fmla="*/ 4 h 18"/>
                  <a:gd name="T44" fmla="*/ 6 w 12"/>
                  <a:gd name="T45" fmla="*/ 2 h 18"/>
                  <a:gd name="T46" fmla="*/ 5 w 12"/>
                  <a:gd name="T47" fmla="*/ 0 h 18"/>
                  <a:gd name="T48" fmla="*/ 4 w 12"/>
                  <a:gd name="T49"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 h="18">
                    <a:moveTo>
                      <a:pt x="4" y="0"/>
                    </a:moveTo>
                    <a:cubicBezTo>
                      <a:pt x="4" y="0"/>
                      <a:pt x="4" y="0"/>
                      <a:pt x="4" y="0"/>
                    </a:cubicBezTo>
                    <a:cubicBezTo>
                      <a:pt x="3" y="0"/>
                      <a:pt x="1" y="1"/>
                      <a:pt x="0" y="2"/>
                    </a:cubicBezTo>
                    <a:cubicBezTo>
                      <a:pt x="0" y="3"/>
                      <a:pt x="0" y="4"/>
                      <a:pt x="0" y="5"/>
                    </a:cubicBezTo>
                    <a:cubicBezTo>
                      <a:pt x="0" y="6"/>
                      <a:pt x="0" y="6"/>
                      <a:pt x="0" y="6"/>
                    </a:cubicBezTo>
                    <a:cubicBezTo>
                      <a:pt x="0" y="8"/>
                      <a:pt x="0" y="9"/>
                      <a:pt x="1" y="10"/>
                    </a:cubicBezTo>
                    <a:cubicBezTo>
                      <a:pt x="1" y="11"/>
                      <a:pt x="1" y="11"/>
                      <a:pt x="1" y="11"/>
                    </a:cubicBezTo>
                    <a:cubicBezTo>
                      <a:pt x="2" y="13"/>
                      <a:pt x="4" y="15"/>
                      <a:pt x="7" y="16"/>
                    </a:cubicBezTo>
                    <a:cubicBezTo>
                      <a:pt x="7" y="17"/>
                      <a:pt x="8" y="17"/>
                      <a:pt x="9" y="17"/>
                    </a:cubicBezTo>
                    <a:cubicBezTo>
                      <a:pt x="9" y="18"/>
                      <a:pt x="9" y="18"/>
                      <a:pt x="9" y="18"/>
                    </a:cubicBezTo>
                    <a:cubicBezTo>
                      <a:pt x="10" y="18"/>
                      <a:pt x="11" y="17"/>
                      <a:pt x="11" y="17"/>
                    </a:cubicBezTo>
                    <a:cubicBezTo>
                      <a:pt x="11" y="17"/>
                      <a:pt x="11" y="16"/>
                      <a:pt x="11" y="16"/>
                    </a:cubicBezTo>
                    <a:cubicBezTo>
                      <a:pt x="11" y="16"/>
                      <a:pt x="11" y="16"/>
                      <a:pt x="11" y="16"/>
                    </a:cubicBezTo>
                    <a:cubicBezTo>
                      <a:pt x="12" y="15"/>
                      <a:pt x="11" y="14"/>
                      <a:pt x="10" y="14"/>
                    </a:cubicBezTo>
                    <a:cubicBezTo>
                      <a:pt x="10" y="14"/>
                      <a:pt x="10" y="14"/>
                      <a:pt x="10" y="14"/>
                    </a:cubicBezTo>
                    <a:cubicBezTo>
                      <a:pt x="9" y="13"/>
                      <a:pt x="9" y="13"/>
                      <a:pt x="8" y="13"/>
                    </a:cubicBezTo>
                    <a:cubicBezTo>
                      <a:pt x="7" y="12"/>
                      <a:pt x="5" y="10"/>
                      <a:pt x="4" y="9"/>
                    </a:cubicBezTo>
                    <a:cubicBezTo>
                      <a:pt x="4" y="8"/>
                      <a:pt x="4" y="8"/>
                      <a:pt x="4" y="7"/>
                    </a:cubicBezTo>
                    <a:cubicBezTo>
                      <a:pt x="4" y="7"/>
                      <a:pt x="4" y="6"/>
                      <a:pt x="4" y="5"/>
                    </a:cubicBezTo>
                    <a:cubicBezTo>
                      <a:pt x="4" y="5"/>
                      <a:pt x="4" y="4"/>
                      <a:pt x="4" y="4"/>
                    </a:cubicBezTo>
                    <a:cubicBezTo>
                      <a:pt x="4" y="4"/>
                      <a:pt x="4" y="4"/>
                      <a:pt x="4" y="4"/>
                    </a:cubicBezTo>
                    <a:cubicBezTo>
                      <a:pt x="4" y="4"/>
                      <a:pt x="4" y="4"/>
                      <a:pt x="4" y="4"/>
                    </a:cubicBezTo>
                    <a:cubicBezTo>
                      <a:pt x="5" y="4"/>
                      <a:pt x="6" y="3"/>
                      <a:pt x="6" y="2"/>
                    </a:cubicBezTo>
                    <a:cubicBezTo>
                      <a:pt x="6" y="1"/>
                      <a:pt x="5" y="1"/>
                      <a:pt x="5" y="0"/>
                    </a:cubicBezTo>
                    <a:cubicBezTo>
                      <a:pt x="5" y="0"/>
                      <a:pt x="4" y="0"/>
                      <a:pt x="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2" name="Freeform 214"/>
              <p:cNvSpPr/>
              <p:nvPr/>
            </p:nvSpPr>
            <p:spPr bwMode="auto">
              <a:xfrm>
                <a:off x="5189538" y="5834063"/>
                <a:ext cx="33338" cy="47625"/>
              </a:xfrm>
              <a:custGeom>
                <a:avLst/>
                <a:gdLst>
                  <a:gd name="T0" fmla="*/ 4 w 12"/>
                  <a:gd name="T1" fmla="*/ 0 h 17"/>
                  <a:gd name="T2" fmla="*/ 4 w 12"/>
                  <a:gd name="T3" fmla="*/ 0 h 17"/>
                  <a:gd name="T4" fmla="*/ 1 w 12"/>
                  <a:gd name="T5" fmla="*/ 2 h 17"/>
                  <a:gd name="T6" fmla="*/ 0 w 12"/>
                  <a:gd name="T7" fmla="*/ 5 h 17"/>
                  <a:gd name="T8" fmla="*/ 0 w 12"/>
                  <a:gd name="T9" fmla="*/ 6 h 17"/>
                  <a:gd name="T10" fmla="*/ 1 w 12"/>
                  <a:gd name="T11" fmla="*/ 10 h 17"/>
                  <a:gd name="T12" fmla="*/ 1 w 12"/>
                  <a:gd name="T13" fmla="*/ 11 h 17"/>
                  <a:gd name="T14" fmla="*/ 7 w 12"/>
                  <a:gd name="T15" fmla="*/ 16 h 17"/>
                  <a:gd name="T16" fmla="*/ 9 w 12"/>
                  <a:gd name="T17" fmla="*/ 17 h 17"/>
                  <a:gd name="T18" fmla="*/ 10 w 12"/>
                  <a:gd name="T19" fmla="*/ 17 h 17"/>
                  <a:gd name="T20" fmla="*/ 11 w 12"/>
                  <a:gd name="T21" fmla="*/ 17 h 17"/>
                  <a:gd name="T22" fmla="*/ 11 w 12"/>
                  <a:gd name="T23" fmla="*/ 16 h 17"/>
                  <a:gd name="T24" fmla="*/ 12 w 12"/>
                  <a:gd name="T25" fmla="*/ 16 h 17"/>
                  <a:gd name="T26" fmla="*/ 10 w 12"/>
                  <a:gd name="T27" fmla="*/ 13 h 17"/>
                  <a:gd name="T28" fmla="*/ 10 w 12"/>
                  <a:gd name="T29" fmla="*/ 13 h 17"/>
                  <a:gd name="T30" fmla="*/ 8 w 12"/>
                  <a:gd name="T31" fmla="*/ 13 h 17"/>
                  <a:gd name="T32" fmla="*/ 5 w 12"/>
                  <a:gd name="T33" fmla="*/ 9 h 17"/>
                  <a:gd name="T34" fmla="*/ 4 w 12"/>
                  <a:gd name="T35" fmla="*/ 7 h 17"/>
                  <a:gd name="T36" fmla="*/ 4 w 12"/>
                  <a:gd name="T37" fmla="*/ 5 h 17"/>
                  <a:gd name="T38" fmla="*/ 4 w 12"/>
                  <a:gd name="T39" fmla="*/ 4 h 17"/>
                  <a:gd name="T40" fmla="*/ 4 w 12"/>
                  <a:gd name="T41" fmla="*/ 4 h 17"/>
                  <a:gd name="T42" fmla="*/ 4 w 12"/>
                  <a:gd name="T43" fmla="*/ 4 h 17"/>
                  <a:gd name="T44" fmla="*/ 6 w 12"/>
                  <a:gd name="T45" fmla="*/ 2 h 17"/>
                  <a:gd name="T46" fmla="*/ 5 w 12"/>
                  <a:gd name="T47" fmla="*/ 0 h 17"/>
                  <a:gd name="T48" fmla="*/ 4 w 12"/>
                  <a:gd name="T49"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 h="17">
                    <a:moveTo>
                      <a:pt x="4" y="0"/>
                    </a:moveTo>
                    <a:cubicBezTo>
                      <a:pt x="4" y="0"/>
                      <a:pt x="4" y="0"/>
                      <a:pt x="4" y="0"/>
                    </a:cubicBezTo>
                    <a:cubicBezTo>
                      <a:pt x="3" y="0"/>
                      <a:pt x="1" y="1"/>
                      <a:pt x="1" y="2"/>
                    </a:cubicBezTo>
                    <a:cubicBezTo>
                      <a:pt x="0" y="3"/>
                      <a:pt x="0" y="4"/>
                      <a:pt x="0" y="5"/>
                    </a:cubicBezTo>
                    <a:cubicBezTo>
                      <a:pt x="0" y="5"/>
                      <a:pt x="0" y="6"/>
                      <a:pt x="0" y="6"/>
                    </a:cubicBezTo>
                    <a:cubicBezTo>
                      <a:pt x="0" y="8"/>
                      <a:pt x="1" y="9"/>
                      <a:pt x="1" y="10"/>
                    </a:cubicBezTo>
                    <a:cubicBezTo>
                      <a:pt x="1" y="10"/>
                      <a:pt x="1" y="10"/>
                      <a:pt x="1" y="11"/>
                    </a:cubicBezTo>
                    <a:cubicBezTo>
                      <a:pt x="2" y="13"/>
                      <a:pt x="4" y="15"/>
                      <a:pt x="7" y="16"/>
                    </a:cubicBezTo>
                    <a:cubicBezTo>
                      <a:pt x="7" y="17"/>
                      <a:pt x="8" y="17"/>
                      <a:pt x="9" y="17"/>
                    </a:cubicBezTo>
                    <a:cubicBezTo>
                      <a:pt x="9" y="17"/>
                      <a:pt x="9" y="17"/>
                      <a:pt x="10" y="17"/>
                    </a:cubicBezTo>
                    <a:cubicBezTo>
                      <a:pt x="10" y="17"/>
                      <a:pt x="11" y="17"/>
                      <a:pt x="11" y="17"/>
                    </a:cubicBezTo>
                    <a:cubicBezTo>
                      <a:pt x="11" y="16"/>
                      <a:pt x="11" y="16"/>
                      <a:pt x="11" y="16"/>
                    </a:cubicBezTo>
                    <a:cubicBezTo>
                      <a:pt x="11" y="16"/>
                      <a:pt x="12" y="16"/>
                      <a:pt x="12" y="16"/>
                    </a:cubicBezTo>
                    <a:cubicBezTo>
                      <a:pt x="12" y="15"/>
                      <a:pt x="11" y="14"/>
                      <a:pt x="10" y="13"/>
                    </a:cubicBezTo>
                    <a:cubicBezTo>
                      <a:pt x="10" y="13"/>
                      <a:pt x="10" y="13"/>
                      <a:pt x="10" y="13"/>
                    </a:cubicBezTo>
                    <a:cubicBezTo>
                      <a:pt x="9" y="13"/>
                      <a:pt x="9" y="13"/>
                      <a:pt x="8" y="13"/>
                    </a:cubicBezTo>
                    <a:cubicBezTo>
                      <a:pt x="7" y="12"/>
                      <a:pt x="5" y="10"/>
                      <a:pt x="5" y="9"/>
                    </a:cubicBezTo>
                    <a:cubicBezTo>
                      <a:pt x="4" y="8"/>
                      <a:pt x="4" y="8"/>
                      <a:pt x="4" y="7"/>
                    </a:cubicBezTo>
                    <a:cubicBezTo>
                      <a:pt x="4" y="7"/>
                      <a:pt x="4" y="6"/>
                      <a:pt x="4" y="5"/>
                    </a:cubicBezTo>
                    <a:cubicBezTo>
                      <a:pt x="4" y="5"/>
                      <a:pt x="4" y="4"/>
                      <a:pt x="4" y="4"/>
                    </a:cubicBezTo>
                    <a:cubicBezTo>
                      <a:pt x="4" y="4"/>
                      <a:pt x="4" y="4"/>
                      <a:pt x="4" y="4"/>
                    </a:cubicBezTo>
                    <a:cubicBezTo>
                      <a:pt x="4" y="4"/>
                      <a:pt x="4" y="4"/>
                      <a:pt x="4" y="4"/>
                    </a:cubicBezTo>
                    <a:cubicBezTo>
                      <a:pt x="5" y="4"/>
                      <a:pt x="6" y="3"/>
                      <a:pt x="6" y="2"/>
                    </a:cubicBezTo>
                    <a:cubicBezTo>
                      <a:pt x="6" y="1"/>
                      <a:pt x="6" y="1"/>
                      <a:pt x="5" y="0"/>
                    </a:cubicBezTo>
                    <a:cubicBezTo>
                      <a:pt x="5" y="0"/>
                      <a:pt x="4" y="0"/>
                      <a:pt x="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3" name="Freeform 215"/>
              <p:cNvSpPr/>
              <p:nvPr/>
            </p:nvSpPr>
            <p:spPr bwMode="auto">
              <a:xfrm>
                <a:off x="5170488" y="5856288"/>
                <a:ext cx="33338" cy="47625"/>
              </a:xfrm>
              <a:custGeom>
                <a:avLst/>
                <a:gdLst>
                  <a:gd name="T0" fmla="*/ 4 w 12"/>
                  <a:gd name="T1" fmla="*/ 0 h 17"/>
                  <a:gd name="T2" fmla="*/ 4 w 12"/>
                  <a:gd name="T3" fmla="*/ 0 h 17"/>
                  <a:gd name="T4" fmla="*/ 1 w 12"/>
                  <a:gd name="T5" fmla="*/ 2 h 17"/>
                  <a:gd name="T6" fmla="*/ 0 w 12"/>
                  <a:gd name="T7" fmla="*/ 5 h 17"/>
                  <a:gd name="T8" fmla="*/ 0 w 12"/>
                  <a:gd name="T9" fmla="*/ 6 h 17"/>
                  <a:gd name="T10" fmla="*/ 1 w 12"/>
                  <a:gd name="T11" fmla="*/ 10 h 17"/>
                  <a:gd name="T12" fmla="*/ 1 w 12"/>
                  <a:gd name="T13" fmla="*/ 10 h 17"/>
                  <a:gd name="T14" fmla="*/ 7 w 12"/>
                  <a:gd name="T15" fmla="*/ 16 h 17"/>
                  <a:gd name="T16" fmla="*/ 9 w 12"/>
                  <a:gd name="T17" fmla="*/ 17 h 17"/>
                  <a:gd name="T18" fmla="*/ 10 w 12"/>
                  <a:gd name="T19" fmla="*/ 17 h 17"/>
                  <a:gd name="T20" fmla="*/ 11 w 12"/>
                  <a:gd name="T21" fmla="*/ 16 h 17"/>
                  <a:gd name="T22" fmla="*/ 12 w 12"/>
                  <a:gd name="T23" fmla="*/ 16 h 17"/>
                  <a:gd name="T24" fmla="*/ 12 w 12"/>
                  <a:gd name="T25" fmla="*/ 15 h 17"/>
                  <a:gd name="T26" fmla="*/ 10 w 12"/>
                  <a:gd name="T27" fmla="*/ 13 h 17"/>
                  <a:gd name="T28" fmla="*/ 10 w 12"/>
                  <a:gd name="T29" fmla="*/ 13 h 17"/>
                  <a:gd name="T30" fmla="*/ 8 w 12"/>
                  <a:gd name="T31" fmla="*/ 12 h 17"/>
                  <a:gd name="T32" fmla="*/ 5 w 12"/>
                  <a:gd name="T33" fmla="*/ 8 h 17"/>
                  <a:gd name="T34" fmla="*/ 4 w 12"/>
                  <a:gd name="T35" fmla="*/ 7 h 17"/>
                  <a:gd name="T36" fmla="*/ 4 w 12"/>
                  <a:gd name="T37" fmla="*/ 5 h 17"/>
                  <a:gd name="T38" fmla="*/ 4 w 12"/>
                  <a:gd name="T39" fmla="*/ 4 h 17"/>
                  <a:gd name="T40" fmla="*/ 4 w 12"/>
                  <a:gd name="T41" fmla="*/ 4 h 17"/>
                  <a:gd name="T42" fmla="*/ 4 w 12"/>
                  <a:gd name="T43" fmla="*/ 4 h 17"/>
                  <a:gd name="T44" fmla="*/ 6 w 12"/>
                  <a:gd name="T45" fmla="*/ 2 h 17"/>
                  <a:gd name="T46" fmla="*/ 5 w 12"/>
                  <a:gd name="T47" fmla="*/ 0 h 17"/>
                  <a:gd name="T48" fmla="*/ 4 w 12"/>
                  <a:gd name="T49"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 h="17">
                    <a:moveTo>
                      <a:pt x="4" y="0"/>
                    </a:moveTo>
                    <a:cubicBezTo>
                      <a:pt x="4" y="0"/>
                      <a:pt x="4" y="0"/>
                      <a:pt x="4" y="0"/>
                    </a:cubicBezTo>
                    <a:cubicBezTo>
                      <a:pt x="3" y="0"/>
                      <a:pt x="1" y="1"/>
                      <a:pt x="1" y="2"/>
                    </a:cubicBezTo>
                    <a:cubicBezTo>
                      <a:pt x="0" y="3"/>
                      <a:pt x="0" y="4"/>
                      <a:pt x="0" y="5"/>
                    </a:cubicBezTo>
                    <a:cubicBezTo>
                      <a:pt x="0" y="5"/>
                      <a:pt x="0" y="6"/>
                      <a:pt x="0" y="6"/>
                    </a:cubicBezTo>
                    <a:cubicBezTo>
                      <a:pt x="0" y="8"/>
                      <a:pt x="1" y="9"/>
                      <a:pt x="1" y="10"/>
                    </a:cubicBezTo>
                    <a:cubicBezTo>
                      <a:pt x="1" y="10"/>
                      <a:pt x="1" y="10"/>
                      <a:pt x="1" y="10"/>
                    </a:cubicBezTo>
                    <a:cubicBezTo>
                      <a:pt x="2" y="13"/>
                      <a:pt x="4" y="15"/>
                      <a:pt x="7" y="16"/>
                    </a:cubicBezTo>
                    <a:cubicBezTo>
                      <a:pt x="8" y="16"/>
                      <a:pt x="8" y="17"/>
                      <a:pt x="9" y="17"/>
                    </a:cubicBezTo>
                    <a:cubicBezTo>
                      <a:pt x="9" y="17"/>
                      <a:pt x="9" y="17"/>
                      <a:pt x="10" y="17"/>
                    </a:cubicBezTo>
                    <a:cubicBezTo>
                      <a:pt x="10" y="17"/>
                      <a:pt x="11" y="17"/>
                      <a:pt x="11" y="16"/>
                    </a:cubicBezTo>
                    <a:cubicBezTo>
                      <a:pt x="11" y="16"/>
                      <a:pt x="12" y="16"/>
                      <a:pt x="12" y="16"/>
                    </a:cubicBezTo>
                    <a:cubicBezTo>
                      <a:pt x="12" y="16"/>
                      <a:pt x="12" y="16"/>
                      <a:pt x="12" y="15"/>
                    </a:cubicBezTo>
                    <a:cubicBezTo>
                      <a:pt x="12" y="14"/>
                      <a:pt x="11" y="13"/>
                      <a:pt x="10" y="13"/>
                    </a:cubicBezTo>
                    <a:cubicBezTo>
                      <a:pt x="10" y="13"/>
                      <a:pt x="10" y="13"/>
                      <a:pt x="10" y="13"/>
                    </a:cubicBezTo>
                    <a:cubicBezTo>
                      <a:pt x="10" y="13"/>
                      <a:pt x="9" y="13"/>
                      <a:pt x="8" y="12"/>
                    </a:cubicBezTo>
                    <a:cubicBezTo>
                      <a:pt x="7" y="11"/>
                      <a:pt x="5" y="10"/>
                      <a:pt x="5" y="8"/>
                    </a:cubicBezTo>
                    <a:cubicBezTo>
                      <a:pt x="5" y="8"/>
                      <a:pt x="4" y="8"/>
                      <a:pt x="4" y="7"/>
                    </a:cubicBezTo>
                    <a:cubicBezTo>
                      <a:pt x="4" y="6"/>
                      <a:pt x="4" y="5"/>
                      <a:pt x="4" y="5"/>
                    </a:cubicBezTo>
                    <a:cubicBezTo>
                      <a:pt x="4" y="4"/>
                      <a:pt x="4" y="4"/>
                      <a:pt x="4" y="4"/>
                    </a:cubicBezTo>
                    <a:cubicBezTo>
                      <a:pt x="4" y="4"/>
                      <a:pt x="4" y="4"/>
                      <a:pt x="4" y="4"/>
                    </a:cubicBezTo>
                    <a:cubicBezTo>
                      <a:pt x="4" y="4"/>
                      <a:pt x="4" y="4"/>
                      <a:pt x="4" y="4"/>
                    </a:cubicBezTo>
                    <a:cubicBezTo>
                      <a:pt x="5" y="4"/>
                      <a:pt x="6" y="3"/>
                      <a:pt x="6" y="2"/>
                    </a:cubicBezTo>
                    <a:cubicBezTo>
                      <a:pt x="6" y="1"/>
                      <a:pt x="6" y="0"/>
                      <a:pt x="5" y="0"/>
                    </a:cubicBezTo>
                    <a:cubicBezTo>
                      <a:pt x="5" y="0"/>
                      <a:pt x="5" y="0"/>
                      <a:pt x="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4" name="Freeform 216"/>
              <p:cNvSpPr/>
              <p:nvPr/>
            </p:nvSpPr>
            <p:spPr bwMode="auto">
              <a:xfrm>
                <a:off x="5149851" y="5878513"/>
                <a:ext cx="34925" cy="47625"/>
              </a:xfrm>
              <a:custGeom>
                <a:avLst/>
                <a:gdLst>
                  <a:gd name="T0" fmla="*/ 4 w 12"/>
                  <a:gd name="T1" fmla="*/ 0 h 17"/>
                  <a:gd name="T2" fmla="*/ 4 w 12"/>
                  <a:gd name="T3" fmla="*/ 0 h 17"/>
                  <a:gd name="T4" fmla="*/ 1 w 12"/>
                  <a:gd name="T5" fmla="*/ 1 h 17"/>
                  <a:gd name="T6" fmla="*/ 0 w 12"/>
                  <a:gd name="T7" fmla="*/ 5 h 17"/>
                  <a:gd name="T8" fmla="*/ 0 w 12"/>
                  <a:gd name="T9" fmla="*/ 6 h 17"/>
                  <a:gd name="T10" fmla="*/ 1 w 12"/>
                  <a:gd name="T11" fmla="*/ 10 h 17"/>
                  <a:gd name="T12" fmla="*/ 1 w 12"/>
                  <a:gd name="T13" fmla="*/ 10 h 17"/>
                  <a:gd name="T14" fmla="*/ 7 w 12"/>
                  <a:gd name="T15" fmla="*/ 16 h 17"/>
                  <a:gd name="T16" fmla="*/ 9 w 12"/>
                  <a:gd name="T17" fmla="*/ 17 h 17"/>
                  <a:gd name="T18" fmla="*/ 10 w 12"/>
                  <a:gd name="T19" fmla="*/ 17 h 17"/>
                  <a:gd name="T20" fmla="*/ 11 w 12"/>
                  <a:gd name="T21" fmla="*/ 16 h 17"/>
                  <a:gd name="T22" fmla="*/ 12 w 12"/>
                  <a:gd name="T23" fmla="*/ 15 h 17"/>
                  <a:gd name="T24" fmla="*/ 12 w 12"/>
                  <a:gd name="T25" fmla="*/ 15 h 17"/>
                  <a:gd name="T26" fmla="*/ 10 w 12"/>
                  <a:gd name="T27" fmla="*/ 13 h 17"/>
                  <a:gd name="T28" fmla="*/ 8 w 12"/>
                  <a:gd name="T29" fmla="*/ 12 h 17"/>
                  <a:gd name="T30" fmla="*/ 5 w 12"/>
                  <a:gd name="T31" fmla="*/ 8 h 17"/>
                  <a:gd name="T32" fmla="*/ 4 w 12"/>
                  <a:gd name="T33" fmla="*/ 7 h 17"/>
                  <a:gd name="T34" fmla="*/ 4 w 12"/>
                  <a:gd name="T35" fmla="*/ 5 h 17"/>
                  <a:gd name="T36" fmla="*/ 4 w 12"/>
                  <a:gd name="T37" fmla="*/ 4 h 17"/>
                  <a:gd name="T38" fmla="*/ 4 w 12"/>
                  <a:gd name="T39" fmla="*/ 4 h 17"/>
                  <a:gd name="T40" fmla="*/ 4 w 12"/>
                  <a:gd name="T41" fmla="*/ 4 h 17"/>
                  <a:gd name="T42" fmla="*/ 6 w 12"/>
                  <a:gd name="T43" fmla="*/ 2 h 17"/>
                  <a:gd name="T44" fmla="*/ 5 w 12"/>
                  <a:gd name="T45" fmla="*/ 0 h 17"/>
                  <a:gd name="T46" fmla="*/ 4 w 12"/>
                  <a:gd name="T47"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2" h="17">
                    <a:moveTo>
                      <a:pt x="4" y="0"/>
                    </a:moveTo>
                    <a:cubicBezTo>
                      <a:pt x="4" y="0"/>
                      <a:pt x="4" y="0"/>
                      <a:pt x="4" y="0"/>
                    </a:cubicBezTo>
                    <a:cubicBezTo>
                      <a:pt x="3" y="0"/>
                      <a:pt x="2" y="0"/>
                      <a:pt x="1" y="1"/>
                    </a:cubicBezTo>
                    <a:cubicBezTo>
                      <a:pt x="0" y="3"/>
                      <a:pt x="0" y="4"/>
                      <a:pt x="0" y="5"/>
                    </a:cubicBezTo>
                    <a:cubicBezTo>
                      <a:pt x="0" y="5"/>
                      <a:pt x="0" y="5"/>
                      <a:pt x="0" y="6"/>
                    </a:cubicBezTo>
                    <a:cubicBezTo>
                      <a:pt x="0" y="7"/>
                      <a:pt x="1" y="9"/>
                      <a:pt x="1" y="10"/>
                    </a:cubicBezTo>
                    <a:cubicBezTo>
                      <a:pt x="1" y="10"/>
                      <a:pt x="1" y="10"/>
                      <a:pt x="1" y="10"/>
                    </a:cubicBezTo>
                    <a:cubicBezTo>
                      <a:pt x="3" y="13"/>
                      <a:pt x="5" y="15"/>
                      <a:pt x="7" y="16"/>
                    </a:cubicBezTo>
                    <a:cubicBezTo>
                      <a:pt x="8" y="16"/>
                      <a:pt x="8" y="17"/>
                      <a:pt x="9" y="17"/>
                    </a:cubicBezTo>
                    <a:cubicBezTo>
                      <a:pt x="9" y="17"/>
                      <a:pt x="10" y="17"/>
                      <a:pt x="10" y="17"/>
                    </a:cubicBezTo>
                    <a:cubicBezTo>
                      <a:pt x="10" y="17"/>
                      <a:pt x="11" y="17"/>
                      <a:pt x="11" y="16"/>
                    </a:cubicBezTo>
                    <a:cubicBezTo>
                      <a:pt x="12" y="16"/>
                      <a:pt x="12" y="16"/>
                      <a:pt x="12" y="15"/>
                    </a:cubicBezTo>
                    <a:cubicBezTo>
                      <a:pt x="12" y="15"/>
                      <a:pt x="12" y="15"/>
                      <a:pt x="12" y="15"/>
                    </a:cubicBezTo>
                    <a:cubicBezTo>
                      <a:pt x="12" y="14"/>
                      <a:pt x="11" y="13"/>
                      <a:pt x="10" y="13"/>
                    </a:cubicBezTo>
                    <a:cubicBezTo>
                      <a:pt x="10" y="13"/>
                      <a:pt x="9" y="13"/>
                      <a:pt x="8" y="12"/>
                    </a:cubicBezTo>
                    <a:cubicBezTo>
                      <a:pt x="7" y="11"/>
                      <a:pt x="6" y="10"/>
                      <a:pt x="5" y="8"/>
                    </a:cubicBezTo>
                    <a:cubicBezTo>
                      <a:pt x="5" y="8"/>
                      <a:pt x="5" y="7"/>
                      <a:pt x="4" y="7"/>
                    </a:cubicBezTo>
                    <a:cubicBezTo>
                      <a:pt x="4" y="6"/>
                      <a:pt x="4" y="5"/>
                      <a:pt x="4" y="5"/>
                    </a:cubicBezTo>
                    <a:cubicBezTo>
                      <a:pt x="4" y="4"/>
                      <a:pt x="4" y="4"/>
                      <a:pt x="4" y="4"/>
                    </a:cubicBezTo>
                    <a:cubicBezTo>
                      <a:pt x="4" y="4"/>
                      <a:pt x="4" y="4"/>
                      <a:pt x="4" y="4"/>
                    </a:cubicBezTo>
                    <a:cubicBezTo>
                      <a:pt x="4" y="4"/>
                      <a:pt x="4" y="4"/>
                      <a:pt x="4" y="4"/>
                    </a:cubicBezTo>
                    <a:cubicBezTo>
                      <a:pt x="6" y="4"/>
                      <a:pt x="6" y="3"/>
                      <a:pt x="6" y="2"/>
                    </a:cubicBezTo>
                    <a:cubicBezTo>
                      <a:pt x="6" y="1"/>
                      <a:pt x="6" y="0"/>
                      <a:pt x="5" y="0"/>
                    </a:cubicBezTo>
                    <a:cubicBezTo>
                      <a:pt x="5" y="0"/>
                      <a:pt x="5" y="0"/>
                      <a:pt x="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5" name="Freeform 217"/>
              <p:cNvSpPr/>
              <p:nvPr/>
            </p:nvSpPr>
            <p:spPr bwMode="auto">
              <a:xfrm>
                <a:off x="5130801" y="5897563"/>
                <a:ext cx="33338" cy="50800"/>
              </a:xfrm>
              <a:custGeom>
                <a:avLst/>
                <a:gdLst>
                  <a:gd name="T0" fmla="*/ 4 w 12"/>
                  <a:gd name="T1" fmla="*/ 0 h 18"/>
                  <a:gd name="T2" fmla="*/ 4 w 12"/>
                  <a:gd name="T3" fmla="*/ 0 h 18"/>
                  <a:gd name="T4" fmla="*/ 1 w 12"/>
                  <a:gd name="T5" fmla="*/ 2 h 18"/>
                  <a:gd name="T6" fmla="*/ 0 w 12"/>
                  <a:gd name="T7" fmla="*/ 5 h 18"/>
                  <a:gd name="T8" fmla="*/ 0 w 12"/>
                  <a:gd name="T9" fmla="*/ 6 h 18"/>
                  <a:gd name="T10" fmla="*/ 1 w 12"/>
                  <a:gd name="T11" fmla="*/ 11 h 18"/>
                  <a:gd name="T12" fmla="*/ 2 w 12"/>
                  <a:gd name="T13" fmla="*/ 11 h 18"/>
                  <a:gd name="T14" fmla="*/ 7 w 12"/>
                  <a:gd name="T15" fmla="*/ 17 h 18"/>
                  <a:gd name="T16" fmla="*/ 9 w 12"/>
                  <a:gd name="T17" fmla="*/ 18 h 18"/>
                  <a:gd name="T18" fmla="*/ 10 w 12"/>
                  <a:gd name="T19" fmla="*/ 18 h 18"/>
                  <a:gd name="T20" fmla="*/ 11 w 12"/>
                  <a:gd name="T21" fmla="*/ 17 h 18"/>
                  <a:gd name="T22" fmla="*/ 12 w 12"/>
                  <a:gd name="T23" fmla="*/ 16 h 18"/>
                  <a:gd name="T24" fmla="*/ 12 w 12"/>
                  <a:gd name="T25" fmla="*/ 16 h 18"/>
                  <a:gd name="T26" fmla="*/ 10 w 12"/>
                  <a:gd name="T27" fmla="*/ 14 h 18"/>
                  <a:gd name="T28" fmla="*/ 10 w 12"/>
                  <a:gd name="T29" fmla="*/ 14 h 18"/>
                  <a:gd name="T30" fmla="*/ 9 w 12"/>
                  <a:gd name="T31" fmla="*/ 13 h 18"/>
                  <a:gd name="T32" fmla="*/ 5 w 12"/>
                  <a:gd name="T33" fmla="*/ 9 h 18"/>
                  <a:gd name="T34" fmla="*/ 4 w 12"/>
                  <a:gd name="T35" fmla="*/ 8 h 18"/>
                  <a:gd name="T36" fmla="*/ 4 w 12"/>
                  <a:gd name="T37" fmla="*/ 5 h 18"/>
                  <a:gd name="T38" fmla="*/ 4 w 12"/>
                  <a:gd name="T39" fmla="*/ 5 h 18"/>
                  <a:gd name="T40" fmla="*/ 4 w 12"/>
                  <a:gd name="T41" fmla="*/ 5 h 18"/>
                  <a:gd name="T42" fmla="*/ 5 w 12"/>
                  <a:gd name="T43" fmla="*/ 4 h 18"/>
                  <a:gd name="T44" fmla="*/ 6 w 12"/>
                  <a:gd name="T45" fmla="*/ 2 h 18"/>
                  <a:gd name="T46" fmla="*/ 5 w 12"/>
                  <a:gd name="T47" fmla="*/ 1 h 18"/>
                  <a:gd name="T48" fmla="*/ 4 w 12"/>
                  <a:gd name="T49"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 h="18">
                    <a:moveTo>
                      <a:pt x="4" y="0"/>
                    </a:moveTo>
                    <a:cubicBezTo>
                      <a:pt x="4" y="0"/>
                      <a:pt x="4" y="0"/>
                      <a:pt x="4" y="0"/>
                    </a:cubicBezTo>
                    <a:cubicBezTo>
                      <a:pt x="3" y="1"/>
                      <a:pt x="2" y="1"/>
                      <a:pt x="1" y="2"/>
                    </a:cubicBezTo>
                    <a:cubicBezTo>
                      <a:pt x="0" y="3"/>
                      <a:pt x="0" y="4"/>
                      <a:pt x="0" y="5"/>
                    </a:cubicBezTo>
                    <a:cubicBezTo>
                      <a:pt x="0" y="6"/>
                      <a:pt x="0" y="6"/>
                      <a:pt x="0" y="6"/>
                    </a:cubicBezTo>
                    <a:cubicBezTo>
                      <a:pt x="0" y="8"/>
                      <a:pt x="1" y="10"/>
                      <a:pt x="1" y="11"/>
                    </a:cubicBezTo>
                    <a:cubicBezTo>
                      <a:pt x="1" y="11"/>
                      <a:pt x="1" y="11"/>
                      <a:pt x="2" y="11"/>
                    </a:cubicBezTo>
                    <a:cubicBezTo>
                      <a:pt x="3" y="13"/>
                      <a:pt x="5" y="15"/>
                      <a:pt x="7" y="17"/>
                    </a:cubicBezTo>
                    <a:cubicBezTo>
                      <a:pt x="8" y="17"/>
                      <a:pt x="9" y="17"/>
                      <a:pt x="9" y="18"/>
                    </a:cubicBezTo>
                    <a:cubicBezTo>
                      <a:pt x="10" y="18"/>
                      <a:pt x="10" y="18"/>
                      <a:pt x="10" y="18"/>
                    </a:cubicBezTo>
                    <a:cubicBezTo>
                      <a:pt x="11" y="18"/>
                      <a:pt x="11" y="17"/>
                      <a:pt x="11" y="17"/>
                    </a:cubicBezTo>
                    <a:cubicBezTo>
                      <a:pt x="12" y="17"/>
                      <a:pt x="12" y="17"/>
                      <a:pt x="12" y="16"/>
                    </a:cubicBezTo>
                    <a:cubicBezTo>
                      <a:pt x="12" y="16"/>
                      <a:pt x="12" y="16"/>
                      <a:pt x="12" y="16"/>
                    </a:cubicBezTo>
                    <a:cubicBezTo>
                      <a:pt x="12" y="15"/>
                      <a:pt x="11" y="14"/>
                      <a:pt x="10" y="14"/>
                    </a:cubicBezTo>
                    <a:cubicBezTo>
                      <a:pt x="10" y="14"/>
                      <a:pt x="10" y="14"/>
                      <a:pt x="10" y="14"/>
                    </a:cubicBezTo>
                    <a:cubicBezTo>
                      <a:pt x="10" y="14"/>
                      <a:pt x="9" y="13"/>
                      <a:pt x="9" y="13"/>
                    </a:cubicBezTo>
                    <a:cubicBezTo>
                      <a:pt x="7" y="12"/>
                      <a:pt x="6" y="11"/>
                      <a:pt x="5" y="9"/>
                    </a:cubicBezTo>
                    <a:cubicBezTo>
                      <a:pt x="5" y="9"/>
                      <a:pt x="5" y="8"/>
                      <a:pt x="4" y="8"/>
                    </a:cubicBezTo>
                    <a:cubicBezTo>
                      <a:pt x="4" y="7"/>
                      <a:pt x="4" y="6"/>
                      <a:pt x="4" y="5"/>
                    </a:cubicBezTo>
                    <a:cubicBezTo>
                      <a:pt x="4" y="5"/>
                      <a:pt x="4" y="5"/>
                      <a:pt x="4" y="5"/>
                    </a:cubicBezTo>
                    <a:cubicBezTo>
                      <a:pt x="4" y="5"/>
                      <a:pt x="4" y="5"/>
                      <a:pt x="4" y="5"/>
                    </a:cubicBezTo>
                    <a:cubicBezTo>
                      <a:pt x="5" y="4"/>
                      <a:pt x="5" y="4"/>
                      <a:pt x="5" y="4"/>
                    </a:cubicBezTo>
                    <a:cubicBezTo>
                      <a:pt x="6" y="4"/>
                      <a:pt x="7" y="3"/>
                      <a:pt x="6" y="2"/>
                    </a:cubicBezTo>
                    <a:cubicBezTo>
                      <a:pt x="6" y="2"/>
                      <a:pt x="6" y="1"/>
                      <a:pt x="5" y="1"/>
                    </a:cubicBezTo>
                    <a:cubicBezTo>
                      <a:pt x="5" y="1"/>
                      <a:pt x="5" y="0"/>
                      <a:pt x="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6" name="Freeform 218"/>
              <p:cNvSpPr/>
              <p:nvPr/>
            </p:nvSpPr>
            <p:spPr bwMode="auto">
              <a:xfrm>
                <a:off x="5111751" y="5921375"/>
                <a:ext cx="33338" cy="47625"/>
              </a:xfrm>
              <a:custGeom>
                <a:avLst/>
                <a:gdLst>
                  <a:gd name="T0" fmla="*/ 5 w 12"/>
                  <a:gd name="T1" fmla="*/ 0 h 17"/>
                  <a:gd name="T2" fmla="*/ 4 w 12"/>
                  <a:gd name="T3" fmla="*/ 0 h 17"/>
                  <a:gd name="T4" fmla="*/ 1 w 12"/>
                  <a:gd name="T5" fmla="*/ 2 h 17"/>
                  <a:gd name="T6" fmla="*/ 0 w 12"/>
                  <a:gd name="T7" fmla="*/ 5 h 17"/>
                  <a:gd name="T8" fmla="*/ 0 w 12"/>
                  <a:gd name="T9" fmla="*/ 6 h 17"/>
                  <a:gd name="T10" fmla="*/ 1 w 12"/>
                  <a:gd name="T11" fmla="*/ 10 h 17"/>
                  <a:gd name="T12" fmla="*/ 2 w 12"/>
                  <a:gd name="T13" fmla="*/ 11 h 17"/>
                  <a:gd name="T14" fmla="*/ 7 w 12"/>
                  <a:gd name="T15" fmla="*/ 16 h 17"/>
                  <a:gd name="T16" fmla="*/ 9 w 12"/>
                  <a:gd name="T17" fmla="*/ 17 h 17"/>
                  <a:gd name="T18" fmla="*/ 10 w 12"/>
                  <a:gd name="T19" fmla="*/ 17 h 17"/>
                  <a:gd name="T20" fmla="*/ 12 w 12"/>
                  <a:gd name="T21" fmla="*/ 17 h 17"/>
                  <a:gd name="T22" fmla="*/ 12 w 12"/>
                  <a:gd name="T23" fmla="*/ 16 h 17"/>
                  <a:gd name="T24" fmla="*/ 12 w 12"/>
                  <a:gd name="T25" fmla="*/ 16 h 17"/>
                  <a:gd name="T26" fmla="*/ 11 w 12"/>
                  <a:gd name="T27" fmla="*/ 14 h 17"/>
                  <a:gd name="T28" fmla="*/ 9 w 12"/>
                  <a:gd name="T29" fmla="*/ 13 h 17"/>
                  <a:gd name="T30" fmla="*/ 5 w 12"/>
                  <a:gd name="T31" fmla="*/ 9 h 17"/>
                  <a:gd name="T32" fmla="*/ 5 w 12"/>
                  <a:gd name="T33" fmla="*/ 7 h 17"/>
                  <a:gd name="T34" fmla="*/ 4 w 12"/>
                  <a:gd name="T35" fmla="*/ 5 h 17"/>
                  <a:gd name="T36" fmla="*/ 4 w 12"/>
                  <a:gd name="T37" fmla="*/ 4 h 17"/>
                  <a:gd name="T38" fmla="*/ 4 w 12"/>
                  <a:gd name="T39" fmla="*/ 4 h 17"/>
                  <a:gd name="T40" fmla="*/ 5 w 12"/>
                  <a:gd name="T41" fmla="*/ 4 h 17"/>
                  <a:gd name="T42" fmla="*/ 7 w 12"/>
                  <a:gd name="T43" fmla="*/ 2 h 17"/>
                  <a:gd name="T44" fmla="*/ 5 w 12"/>
                  <a:gd name="T45" fmla="*/ 0 h 17"/>
                  <a:gd name="T46" fmla="*/ 5 w 12"/>
                  <a:gd name="T47"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2" h="17">
                    <a:moveTo>
                      <a:pt x="5" y="0"/>
                    </a:moveTo>
                    <a:cubicBezTo>
                      <a:pt x="5" y="0"/>
                      <a:pt x="5" y="0"/>
                      <a:pt x="4" y="0"/>
                    </a:cubicBezTo>
                    <a:cubicBezTo>
                      <a:pt x="3" y="0"/>
                      <a:pt x="2" y="1"/>
                      <a:pt x="1" y="2"/>
                    </a:cubicBezTo>
                    <a:cubicBezTo>
                      <a:pt x="0" y="3"/>
                      <a:pt x="0" y="4"/>
                      <a:pt x="0" y="5"/>
                    </a:cubicBezTo>
                    <a:cubicBezTo>
                      <a:pt x="0" y="6"/>
                      <a:pt x="0" y="6"/>
                      <a:pt x="0" y="6"/>
                    </a:cubicBezTo>
                    <a:cubicBezTo>
                      <a:pt x="0" y="8"/>
                      <a:pt x="1" y="9"/>
                      <a:pt x="1" y="10"/>
                    </a:cubicBezTo>
                    <a:cubicBezTo>
                      <a:pt x="2" y="11"/>
                      <a:pt x="2" y="11"/>
                      <a:pt x="2" y="11"/>
                    </a:cubicBezTo>
                    <a:cubicBezTo>
                      <a:pt x="3" y="13"/>
                      <a:pt x="5" y="15"/>
                      <a:pt x="7" y="16"/>
                    </a:cubicBezTo>
                    <a:cubicBezTo>
                      <a:pt x="8" y="17"/>
                      <a:pt x="9" y="17"/>
                      <a:pt x="9" y="17"/>
                    </a:cubicBezTo>
                    <a:cubicBezTo>
                      <a:pt x="10" y="17"/>
                      <a:pt x="10" y="17"/>
                      <a:pt x="10" y="17"/>
                    </a:cubicBezTo>
                    <a:cubicBezTo>
                      <a:pt x="11" y="17"/>
                      <a:pt x="11" y="17"/>
                      <a:pt x="12" y="17"/>
                    </a:cubicBezTo>
                    <a:cubicBezTo>
                      <a:pt x="12" y="17"/>
                      <a:pt x="12" y="16"/>
                      <a:pt x="12" y="16"/>
                    </a:cubicBezTo>
                    <a:cubicBezTo>
                      <a:pt x="12" y="16"/>
                      <a:pt x="12" y="16"/>
                      <a:pt x="12" y="16"/>
                    </a:cubicBezTo>
                    <a:cubicBezTo>
                      <a:pt x="12" y="15"/>
                      <a:pt x="12" y="14"/>
                      <a:pt x="11" y="14"/>
                    </a:cubicBezTo>
                    <a:cubicBezTo>
                      <a:pt x="10" y="13"/>
                      <a:pt x="9" y="13"/>
                      <a:pt x="9" y="13"/>
                    </a:cubicBezTo>
                    <a:cubicBezTo>
                      <a:pt x="7" y="12"/>
                      <a:pt x="6" y="10"/>
                      <a:pt x="5" y="9"/>
                    </a:cubicBezTo>
                    <a:cubicBezTo>
                      <a:pt x="5" y="8"/>
                      <a:pt x="5" y="8"/>
                      <a:pt x="5" y="7"/>
                    </a:cubicBezTo>
                    <a:cubicBezTo>
                      <a:pt x="4" y="7"/>
                      <a:pt x="4" y="6"/>
                      <a:pt x="4" y="5"/>
                    </a:cubicBezTo>
                    <a:cubicBezTo>
                      <a:pt x="4" y="5"/>
                      <a:pt x="4" y="4"/>
                      <a:pt x="4" y="4"/>
                    </a:cubicBezTo>
                    <a:cubicBezTo>
                      <a:pt x="4" y="4"/>
                      <a:pt x="4" y="4"/>
                      <a:pt x="4" y="4"/>
                    </a:cubicBezTo>
                    <a:cubicBezTo>
                      <a:pt x="5" y="4"/>
                      <a:pt x="5" y="4"/>
                      <a:pt x="5" y="4"/>
                    </a:cubicBezTo>
                    <a:cubicBezTo>
                      <a:pt x="6" y="4"/>
                      <a:pt x="7" y="3"/>
                      <a:pt x="7" y="2"/>
                    </a:cubicBezTo>
                    <a:cubicBezTo>
                      <a:pt x="7" y="1"/>
                      <a:pt x="6" y="1"/>
                      <a:pt x="5" y="0"/>
                    </a:cubicBezTo>
                    <a:cubicBezTo>
                      <a:pt x="5" y="0"/>
                      <a:pt x="5" y="0"/>
                      <a:pt x="5"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7" name="Freeform 219"/>
              <p:cNvSpPr/>
              <p:nvPr/>
            </p:nvSpPr>
            <p:spPr bwMode="auto">
              <a:xfrm>
                <a:off x="5091113" y="5943600"/>
                <a:ext cx="34925" cy="47625"/>
              </a:xfrm>
              <a:custGeom>
                <a:avLst/>
                <a:gdLst>
                  <a:gd name="T0" fmla="*/ 5 w 12"/>
                  <a:gd name="T1" fmla="*/ 0 h 17"/>
                  <a:gd name="T2" fmla="*/ 5 w 12"/>
                  <a:gd name="T3" fmla="*/ 0 h 17"/>
                  <a:gd name="T4" fmla="*/ 1 w 12"/>
                  <a:gd name="T5" fmla="*/ 2 h 17"/>
                  <a:gd name="T6" fmla="*/ 0 w 12"/>
                  <a:gd name="T7" fmla="*/ 5 h 17"/>
                  <a:gd name="T8" fmla="*/ 0 w 12"/>
                  <a:gd name="T9" fmla="*/ 6 h 17"/>
                  <a:gd name="T10" fmla="*/ 2 w 12"/>
                  <a:gd name="T11" fmla="*/ 10 h 17"/>
                  <a:gd name="T12" fmla="*/ 2 w 12"/>
                  <a:gd name="T13" fmla="*/ 11 h 17"/>
                  <a:gd name="T14" fmla="*/ 7 w 12"/>
                  <a:gd name="T15" fmla="*/ 16 h 17"/>
                  <a:gd name="T16" fmla="*/ 10 w 12"/>
                  <a:gd name="T17" fmla="*/ 17 h 17"/>
                  <a:gd name="T18" fmla="*/ 10 w 12"/>
                  <a:gd name="T19" fmla="*/ 17 h 17"/>
                  <a:gd name="T20" fmla="*/ 12 w 12"/>
                  <a:gd name="T21" fmla="*/ 17 h 17"/>
                  <a:gd name="T22" fmla="*/ 12 w 12"/>
                  <a:gd name="T23" fmla="*/ 16 h 17"/>
                  <a:gd name="T24" fmla="*/ 12 w 12"/>
                  <a:gd name="T25" fmla="*/ 16 h 17"/>
                  <a:gd name="T26" fmla="*/ 11 w 12"/>
                  <a:gd name="T27" fmla="*/ 13 h 17"/>
                  <a:gd name="T28" fmla="*/ 9 w 12"/>
                  <a:gd name="T29" fmla="*/ 13 h 17"/>
                  <a:gd name="T30" fmla="*/ 5 w 12"/>
                  <a:gd name="T31" fmla="*/ 9 h 17"/>
                  <a:gd name="T32" fmla="*/ 5 w 12"/>
                  <a:gd name="T33" fmla="*/ 7 h 17"/>
                  <a:gd name="T34" fmla="*/ 4 w 12"/>
                  <a:gd name="T35" fmla="*/ 5 h 17"/>
                  <a:gd name="T36" fmla="*/ 4 w 12"/>
                  <a:gd name="T37" fmla="*/ 4 h 17"/>
                  <a:gd name="T38" fmla="*/ 4 w 12"/>
                  <a:gd name="T39" fmla="*/ 4 h 17"/>
                  <a:gd name="T40" fmla="*/ 5 w 12"/>
                  <a:gd name="T41" fmla="*/ 4 h 17"/>
                  <a:gd name="T42" fmla="*/ 7 w 12"/>
                  <a:gd name="T43" fmla="*/ 2 h 17"/>
                  <a:gd name="T44" fmla="*/ 6 w 12"/>
                  <a:gd name="T45" fmla="*/ 0 h 17"/>
                  <a:gd name="T46" fmla="*/ 5 w 12"/>
                  <a:gd name="T47"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2" h="17">
                    <a:moveTo>
                      <a:pt x="5" y="0"/>
                    </a:moveTo>
                    <a:cubicBezTo>
                      <a:pt x="5" y="0"/>
                      <a:pt x="5" y="0"/>
                      <a:pt x="5" y="0"/>
                    </a:cubicBezTo>
                    <a:cubicBezTo>
                      <a:pt x="3" y="0"/>
                      <a:pt x="2" y="1"/>
                      <a:pt x="1" y="2"/>
                    </a:cubicBezTo>
                    <a:cubicBezTo>
                      <a:pt x="0" y="3"/>
                      <a:pt x="0" y="4"/>
                      <a:pt x="0" y="5"/>
                    </a:cubicBezTo>
                    <a:cubicBezTo>
                      <a:pt x="0" y="5"/>
                      <a:pt x="0" y="6"/>
                      <a:pt x="0" y="6"/>
                    </a:cubicBezTo>
                    <a:cubicBezTo>
                      <a:pt x="1" y="8"/>
                      <a:pt x="1" y="9"/>
                      <a:pt x="2" y="10"/>
                    </a:cubicBezTo>
                    <a:cubicBezTo>
                      <a:pt x="2" y="10"/>
                      <a:pt x="2" y="10"/>
                      <a:pt x="2" y="11"/>
                    </a:cubicBezTo>
                    <a:cubicBezTo>
                      <a:pt x="3" y="13"/>
                      <a:pt x="5" y="15"/>
                      <a:pt x="7" y="16"/>
                    </a:cubicBezTo>
                    <a:cubicBezTo>
                      <a:pt x="8" y="17"/>
                      <a:pt x="9" y="17"/>
                      <a:pt x="10" y="17"/>
                    </a:cubicBezTo>
                    <a:cubicBezTo>
                      <a:pt x="10" y="17"/>
                      <a:pt x="10" y="17"/>
                      <a:pt x="10" y="17"/>
                    </a:cubicBezTo>
                    <a:cubicBezTo>
                      <a:pt x="11" y="17"/>
                      <a:pt x="11" y="17"/>
                      <a:pt x="12" y="17"/>
                    </a:cubicBezTo>
                    <a:cubicBezTo>
                      <a:pt x="12" y="16"/>
                      <a:pt x="12" y="16"/>
                      <a:pt x="12" y="16"/>
                    </a:cubicBezTo>
                    <a:cubicBezTo>
                      <a:pt x="12" y="16"/>
                      <a:pt x="12" y="16"/>
                      <a:pt x="12" y="16"/>
                    </a:cubicBezTo>
                    <a:cubicBezTo>
                      <a:pt x="12" y="15"/>
                      <a:pt x="12" y="14"/>
                      <a:pt x="11" y="13"/>
                    </a:cubicBezTo>
                    <a:cubicBezTo>
                      <a:pt x="10" y="13"/>
                      <a:pt x="9" y="13"/>
                      <a:pt x="9" y="13"/>
                    </a:cubicBezTo>
                    <a:cubicBezTo>
                      <a:pt x="7" y="12"/>
                      <a:pt x="6" y="10"/>
                      <a:pt x="5" y="9"/>
                    </a:cubicBezTo>
                    <a:cubicBezTo>
                      <a:pt x="5" y="8"/>
                      <a:pt x="5" y="8"/>
                      <a:pt x="5" y="7"/>
                    </a:cubicBezTo>
                    <a:cubicBezTo>
                      <a:pt x="4" y="6"/>
                      <a:pt x="4" y="6"/>
                      <a:pt x="4" y="5"/>
                    </a:cubicBezTo>
                    <a:cubicBezTo>
                      <a:pt x="4" y="4"/>
                      <a:pt x="4" y="4"/>
                      <a:pt x="4" y="4"/>
                    </a:cubicBezTo>
                    <a:cubicBezTo>
                      <a:pt x="4" y="4"/>
                      <a:pt x="4" y="4"/>
                      <a:pt x="4" y="4"/>
                    </a:cubicBezTo>
                    <a:cubicBezTo>
                      <a:pt x="5" y="4"/>
                      <a:pt x="5" y="4"/>
                      <a:pt x="5" y="4"/>
                    </a:cubicBezTo>
                    <a:cubicBezTo>
                      <a:pt x="6" y="4"/>
                      <a:pt x="7" y="3"/>
                      <a:pt x="7" y="2"/>
                    </a:cubicBezTo>
                    <a:cubicBezTo>
                      <a:pt x="7" y="1"/>
                      <a:pt x="6" y="1"/>
                      <a:pt x="6" y="0"/>
                    </a:cubicBezTo>
                    <a:cubicBezTo>
                      <a:pt x="5" y="0"/>
                      <a:pt x="5" y="0"/>
                      <a:pt x="5"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8" name="Freeform 220"/>
              <p:cNvSpPr/>
              <p:nvPr/>
            </p:nvSpPr>
            <p:spPr bwMode="auto">
              <a:xfrm>
                <a:off x="5072063" y="5965825"/>
                <a:ext cx="33338" cy="47625"/>
              </a:xfrm>
              <a:custGeom>
                <a:avLst/>
                <a:gdLst>
                  <a:gd name="T0" fmla="*/ 5 w 12"/>
                  <a:gd name="T1" fmla="*/ 0 h 17"/>
                  <a:gd name="T2" fmla="*/ 5 w 12"/>
                  <a:gd name="T3" fmla="*/ 0 h 17"/>
                  <a:gd name="T4" fmla="*/ 1 w 12"/>
                  <a:gd name="T5" fmla="*/ 2 h 17"/>
                  <a:gd name="T6" fmla="*/ 0 w 12"/>
                  <a:gd name="T7" fmla="*/ 5 h 17"/>
                  <a:gd name="T8" fmla="*/ 1 w 12"/>
                  <a:gd name="T9" fmla="*/ 6 h 17"/>
                  <a:gd name="T10" fmla="*/ 2 w 12"/>
                  <a:gd name="T11" fmla="*/ 10 h 17"/>
                  <a:gd name="T12" fmla="*/ 2 w 12"/>
                  <a:gd name="T13" fmla="*/ 10 h 17"/>
                  <a:gd name="T14" fmla="*/ 7 w 12"/>
                  <a:gd name="T15" fmla="*/ 16 h 17"/>
                  <a:gd name="T16" fmla="*/ 10 w 12"/>
                  <a:gd name="T17" fmla="*/ 17 h 17"/>
                  <a:gd name="T18" fmla="*/ 10 w 12"/>
                  <a:gd name="T19" fmla="*/ 17 h 17"/>
                  <a:gd name="T20" fmla="*/ 12 w 12"/>
                  <a:gd name="T21" fmla="*/ 16 h 17"/>
                  <a:gd name="T22" fmla="*/ 12 w 12"/>
                  <a:gd name="T23" fmla="*/ 16 h 17"/>
                  <a:gd name="T24" fmla="*/ 12 w 12"/>
                  <a:gd name="T25" fmla="*/ 15 h 17"/>
                  <a:gd name="T26" fmla="*/ 11 w 12"/>
                  <a:gd name="T27" fmla="*/ 13 h 17"/>
                  <a:gd name="T28" fmla="*/ 9 w 12"/>
                  <a:gd name="T29" fmla="*/ 12 h 17"/>
                  <a:gd name="T30" fmla="*/ 5 w 12"/>
                  <a:gd name="T31" fmla="*/ 8 h 17"/>
                  <a:gd name="T32" fmla="*/ 5 w 12"/>
                  <a:gd name="T33" fmla="*/ 7 h 17"/>
                  <a:gd name="T34" fmla="*/ 4 w 12"/>
                  <a:gd name="T35" fmla="*/ 5 h 17"/>
                  <a:gd name="T36" fmla="*/ 5 w 12"/>
                  <a:gd name="T37" fmla="*/ 4 h 17"/>
                  <a:gd name="T38" fmla="*/ 5 w 12"/>
                  <a:gd name="T39" fmla="*/ 4 h 17"/>
                  <a:gd name="T40" fmla="*/ 5 w 12"/>
                  <a:gd name="T41" fmla="*/ 4 h 17"/>
                  <a:gd name="T42" fmla="*/ 7 w 12"/>
                  <a:gd name="T43" fmla="*/ 2 h 17"/>
                  <a:gd name="T44" fmla="*/ 6 w 12"/>
                  <a:gd name="T45" fmla="*/ 0 h 17"/>
                  <a:gd name="T46" fmla="*/ 5 w 12"/>
                  <a:gd name="T47"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2" h="17">
                    <a:moveTo>
                      <a:pt x="5" y="0"/>
                    </a:moveTo>
                    <a:cubicBezTo>
                      <a:pt x="5" y="0"/>
                      <a:pt x="5" y="0"/>
                      <a:pt x="5" y="0"/>
                    </a:cubicBezTo>
                    <a:cubicBezTo>
                      <a:pt x="3" y="0"/>
                      <a:pt x="2" y="1"/>
                      <a:pt x="1" y="2"/>
                    </a:cubicBezTo>
                    <a:cubicBezTo>
                      <a:pt x="1" y="3"/>
                      <a:pt x="0" y="4"/>
                      <a:pt x="0" y="5"/>
                    </a:cubicBezTo>
                    <a:cubicBezTo>
                      <a:pt x="0" y="5"/>
                      <a:pt x="0" y="6"/>
                      <a:pt x="1" y="6"/>
                    </a:cubicBezTo>
                    <a:cubicBezTo>
                      <a:pt x="1" y="8"/>
                      <a:pt x="1" y="9"/>
                      <a:pt x="2" y="10"/>
                    </a:cubicBezTo>
                    <a:cubicBezTo>
                      <a:pt x="2" y="10"/>
                      <a:pt x="2" y="10"/>
                      <a:pt x="2" y="10"/>
                    </a:cubicBezTo>
                    <a:cubicBezTo>
                      <a:pt x="3" y="13"/>
                      <a:pt x="5" y="15"/>
                      <a:pt x="7" y="16"/>
                    </a:cubicBezTo>
                    <a:cubicBezTo>
                      <a:pt x="8" y="16"/>
                      <a:pt x="9" y="17"/>
                      <a:pt x="10" y="17"/>
                    </a:cubicBezTo>
                    <a:cubicBezTo>
                      <a:pt x="10" y="17"/>
                      <a:pt x="10" y="17"/>
                      <a:pt x="10" y="17"/>
                    </a:cubicBezTo>
                    <a:cubicBezTo>
                      <a:pt x="11" y="17"/>
                      <a:pt x="11" y="17"/>
                      <a:pt x="12" y="16"/>
                    </a:cubicBezTo>
                    <a:cubicBezTo>
                      <a:pt x="12" y="16"/>
                      <a:pt x="12" y="16"/>
                      <a:pt x="12" y="16"/>
                    </a:cubicBezTo>
                    <a:cubicBezTo>
                      <a:pt x="12" y="16"/>
                      <a:pt x="12" y="15"/>
                      <a:pt x="12" y="15"/>
                    </a:cubicBezTo>
                    <a:cubicBezTo>
                      <a:pt x="12" y="14"/>
                      <a:pt x="12" y="13"/>
                      <a:pt x="11" y="13"/>
                    </a:cubicBezTo>
                    <a:cubicBezTo>
                      <a:pt x="10" y="13"/>
                      <a:pt x="10" y="13"/>
                      <a:pt x="9" y="12"/>
                    </a:cubicBezTo>
                    <a:cubicBezTo>
                      <a:pt x="7" y="11"/>
                      <a:pt x="6" y="10"/>
                      <a:pt x="5" y="8"/>
                    </a:cubicBezTo>
                    <a:cubicBezTo>
                      <a:pt x="5" y="8"/>
                      <a:pt x="5" y="8"/>
                      <a:pt x="5" y="7"/>
                    </a:cubicBezTo>
                    <a:cubicBezTo>
                      <a:pt x="5" y="6"/>
                      <a:pt x="4" y="5"/>
                      <a:pt x="4" y="5"/>
                    </a:cubicBezTo>
                    <a:cubicBezTo>
                      <a:pt x="4" y="4"/>
                      <a:pt x="5" y="4"/>
                      <a:pt x="5" y="4"/>
                    </a:cubicBezTo>
                    <a:cubicBezTo>
                      <a:pt x="5" y="4"/>
                      <a:pt x="5" y="4"/>
                      <a:pt x="5" y="4"/>
                    </a:cubicBezTo>
                    <a:cubicBezTo>
                      <a:pt x="5" y="4"/>
                      <a:pt x="5" y="4"/>
                      <a:pt x="5" y="4"/>
                    </a:cubicBezTo>
                    <a:cubicBezTo>
                      <a:pt x="6" y="4"/>
                      <a:pt x="7" y="3"/>
                      <a:pt x="7" y="2"/>
                    </a:cubicBezTo>
                    <a:cubicBezTo>
                      <a:pt x="7" y="1"/>
                      <a:pt x="6" y="0"/>
                      <a:pt x="6" y="0"/>
                    </a:cubicBezTo>
                    <a:cubicBezTo>
                      <a:pt x="5" y="0"/>
                      <a:pt x="5" y="0"/>
                      <a:pt x="5"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9" name="Freeform 221"/>
              <p:cNvSpPr/>
              <p:nvPr/>
            </p:nvSpPr>
            <p:spPr bwMode="auto">
              <a:xfrm>
                <a:off x="5054601" y="5988050"/>
                <a:ext cx="31750" cy="47625"/>
              </a:xfrm>
              <a:custGeom>
                <a:avLst/>
                <a:gdLst>
                  <a:gd name="T0" fmla="*/ 4 w 11"/>
                  <a:gd name="T1" fmla="*/ 0 h 17"/>
                  <a:gd name="T2" fmla="*/ 4 w 11"/>
                  <a:gd name="T3" fmla="*/ 0 h 17"/>
                  <a:gd name="T4" fmla="*/ 0 w 11"/>
                  <a:gd name="T5" fmla="*/ 1 h 17"/>
                  <a:gd name="T6" fmla="*/ 0 w 11"/>
                  <a:gd name="T7" fmla="*/ 5 h 17"/>
                  <a:gd name="T8" fmla="*/ 0 w 11"/>
                  <a:gd name="T9" fmla="*/ 6 h 17"/>
                  <a:gd name="T10" fmla="*/ 1 w 11"/>
                  <a:gd name="T11" fmla="*/ 10 h 17"/>
                  <a:gd name="T12" fmla="*/ 1 w 11"/>
                  <a:gd name="T13" fmla="*/ 10 h 17"/>
                  <a:gd name="T14" fmla="*/ 6 w 11"/>
                  <a:gd name="T15" fmla="*/ 16 h 17"/>
                  <a:gd name="T16" fmla="*/ 9 w 11"/>
                  <a:gd name="T17" fmla="*/ 17 h 17"/>
                  <a:gd name="T18" fmla="*/ 9 w 11"/>
                  <a:gd name="T19" fmla="*/ 17 h 17"/>
                  <a:gd name="T20" fmla="*/ 11 w 11"/>
                  <a:gd name="T21" fmla="*/ 16 h 17"/>
                  <a:gd name="T22" fmla="*/ 11 w 11"/>
                  <a:gd name="T23" fmla="*/ 15 h 17"/>
                  <a:gd name="T24" fmla="*/ 11 w 11"/>
                  <a:gd name="T25" fmla="*/ 15 h 17"/>
                  <a:gd name="T26" fmla="*/ 10 w 11"/>
                  <a:gd name="T27" fmla="*/ 13 h 17"/>
                  <a:gd name="T28" fmla="*/ 10 w 11"/>
                  <a:gd name="T29" fmla="*/ 13 h 17"/>
                  <a:gd name="T30" fmla="*/ 8 w 11"/>
                  <a:gd name="T31" fmla="*/ 12 h 17"/>
                  <a:gd name="T32" fmla="*/ 4 w 11"/>
                  <a:gd name="T33" fmla="*/ 8 h 17"/>
                  <a:gd name="T34" fmla="*/ 4 w 11"/>
                  <a:gd name="T35" fmla="*/ 7 h 17"/>
                  <a:gd name="T36" fmla="*/ 4 w 11"/>
                  <a:gd name="T37" fmla="*/ 5 h 17"/>
                  <a:gd name="T38" fmla="*/ 4 w 11"/>
                  <a:gd name="T39" fmla="*/ 4 h 17"/>
                  <a:gd name="T40" fmla="*/ 4 w 11"/>
                  <a:gd name="T41" fmla="*/ 4 h 17"/>
                  <a:gd name="T42" fmla="*/ 4 w 11"/>
                  <a:gd name="T43" fmla="*/ 4 h 17"/>
                  <a:gd name="T44" fmla="*/ 6 w 11"/>
                  <a:gd name="T45" fmla="*/ 2 h 17"/>
                  <a:gd name="T46" fmla="*/ 5 w 11"/>
                  <a:gd name="T47" fmla="*/ 0 h 17"/>
                  <a:gd name="T48" fmla="*/ 4 w 11"/>
                  <a:gd name="T49"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 h="17">
                    <a:moveTo>
                      <a:pt x="4" y="0"/>
                    </a:moveTo>
                    <a:cubicBezTo>
                      <a:pt x="4" y="0"/>
                      <a:pt x="4" y="0"/>
                      <a:pt x="4" y="0"/>
                    </a:cubicBezTo>
                    <a:cubicBezTo>
                      <a:pt x="2" y="0"/>
                      <a:pt x="1" y="0"/>
                      <a:pt x="0" y="1"/>
                    </a:cubicBezTo>
                    <a:cubicBezTo>
                      <a:pt x="0" y="2"/>
                      <a:pt x="0" y="4"/>
                      <a:pt x="0" y="5"/>
                    </a:cubicBezTo>
                    <a:cubicBezTo>
                      <a:pt x="0" y="5"/>
                      <a:pt x="0" y="5"/>
                      <a:pt x="0" y="6"/>
                    </a:cubicBezTo>
                    <a:cubicBezTo>
                      <a:pt x="0" y="7"/>
                      <a:pt x="0" y="9"/>
                      <a:pt x="1" y="10"/>
                    </a:cubicBezTo>
                    <a:cubicBezTo>
                      <a:pt x="1" y="10"/>
                      <a:pt x="1" y="10"/>
                      <a:pt x="1" y="10"/>
                    </a:cubicBezTo>
                    <a:cubicBezTo>
                      <a:pt x="2" y="13"/>
                      <a:pt x="4" y="15"/>
                      <a:pt x="6" y="16"/>
                    </a:cubicBezTo>
                    <a:cubicBezTo>
                      <a:pt x="7" y="16"/>
                      <a:pt x="8" y="17"/>
                      <a:pt x="9" y="17"/>
                    </a:cubicBezTo>
                    <a:cubicBezTo>
                      <a:pt x="9" y="17"/>
                      <a:pt x="9" y="17"/>
                      <a:pt x="9" y="17"/>
                    </a:cubicBezTo>
                    <a:cubicBezTo>
                      <a:pt x="10" y="17"/>
                      <a:pt x="11" y="17"/>
                      <a:pt x="11" y="16"/>
                    </a:cubicBezTo>
                    <a:cubicBezTo>
                      <a:pt x="11" y="16"/>
                      <a:pt x="11" y="16"/>
                      <a:pt x="11" y="15"/>
                    </a:cubicBezTo>
                    <a:cubicBezTo>
                      <a:pt x="11" y="15"/>
                      <a:pt x="11" y="15"/>
                      <a:pt x="11" y="15"/>
                    </a:cubicBezTo>
                    <a:cubicBezTo>
                      <a:pt x="11" y="14"/>
                      <a:pt x="11" y="13"/>
                      <a:pt x="10" y="13"/>
                    </a:cubicBezTo>
                    <a:cubicBezTo>
                      <a:pt x="10" y="13"/>
                      <a:pt x="10" y="13"/>
                      <a:pt x="10" y="13"/>
                    </a:cubicBezTo>
                    <a:cubicBezTo>
                      <a:pt x="9" y="13"/>
                      <a:pt x="9" y="12"/>
                      <a:pt x="8" y="12"/>
                    </a:cubicBezTo>
                    <a:cubicBezTo>
                      <a:pt x="7" y="11"/>
                      <a:pt x="5" y="10"/>
                      <a:pt x="4" y="8"/>
                    </a:cubicBezTo>
                    <a:cubicBezTo>
                      <a:pt x="4" y="8"/>
                      <a:pt x="4" y="7"/>
                      <a:pt x="4" y="7"/>
                    </a:cubicBezTo>
                    <a:cubicBezTo>
                      <a:pt x="4" y="6"/>
                      <a:pt x="4" y="5"/>
                      <a:pt x="4" y="5"/>
                    </a:cubicBezTo>
                    <a:cubicBezTo>
                      <a:pt x="4" y="4"/>
                      <a:pt x="4" y="4"/>
                      <a:pt x="4" y="4"/>
                    </a:cubicBezTo>
                    <a:cubicBezTo>
                      <a:pt x="4" y="4"/>
                      <a:pt x="4" y="4"/>
                      <a:pt x="4" y="4"/>
                    </a:cubicBezTo>
                    <a:cubicBezTo>
                      <a:pt x="4" y="4"/>
                      <a:pt x="4" y="4"/>
                      <a:pt x="4" y="4"/>
                    </a:cubicBezTo>
                    <a:cubicBezTo>
                      <a:pt x="5" y="4"/>
                      <a:pt x="6" y="3"/>
                      <a:pt x="6" y="2"/>
                    </a:cubicBezTo>
                    <a:cubicBezTo>
                      <a:pt x="6" y="1"/>
                      <a:pt x="5" y="0"/>
                      <a:pt x="5" y="0"/>
                    </a:cubicBezTo>
                    <a:cubicBezTo>
                      <a:pt x="5" y="0"/>
                      <a:pt x="4" y="0"/>
                      <a:pt x="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0" name="Freeform 222"/>
              <p:cNvSpPr/>
              <p:nvPr/>
            </p:nvSpPr>
            <p:spPr bwMode="auto">
              <a:xfrm>
                <a:off x="5405438" y="5716588"/>
                <a:ext cx="209550" cy="184150"/>
              </a:xfrm>
              <a:custGeom>
                <a:avLst/>
                <a:gdLst>
                  <a:gd name="T0" fmla="*/ 3 w 75"/>
                  <a:gd name="T1" fmla="*/ 0 h 66"/>
                  <a:gd name="T2" fmla="*/ 3 w 75"/>
                  <a:gd name="T3" fmla="*/ 0 h 66"/>
                  <a:gd name="T4" fmla="*/ 1 w 75"/>
                  <a:gd name="T5" fmla="*/ 1 h 66"/>
                  <a:gd name="T6" fmla="*/ 1 w 75"/>
                  <a:gd name="T7" fmla="*/ 2 h 66"/>
                  <a:gd name="T8" fmla="*/ 1 w 75"/>
                  <a:gd name="T9" fmla="*/ 4 h 66"/>
                  <a:gd name="T10" fmla="*/ 70 w 75"/>
                  <a:gd name="T11" fmla="*/ 66 h 66"/>
                  <a:gd name="T12" fmla="*/ 72 w 75"/>
                  <a:gd name="T13" fmla="*/ 66 h 66"/>
                  <a:gd name="T14" fmla="*/ 72 w 75"/>
                  <a:gd name="T15" fmla="*/ 66 h 66"/>
                  <a:gd name="T16" fmla="*/ 73 w 75"/>
                  <a:gd name="T17" fmla="*/ 66 h 66"/>
                  <a:gd name="T18" fmla="*/ 74 w 75"/>
                  <a:gd name="T19" fmla="*/ 65 h 66"/>
                  <a:gd name="T20" fmla="*/ 74 w 75"/>
                  <a:gd name="T21" fmla="*/ 62 h 66"/>
                  <a:gd name="T22" fmla="*/ 74 w 75"/>
                  <a:gd name="T23" fmla="*/ 62 h 66"/>
                  <a:gd name="T24" fmla="*/ 4 w 75"/>
                  <a:gd name="T25" fmla="*/ 1 h 66"/>
                  <a:gd name="T26" fmla="*/ 3 w 75"/>
                  <a:gd name="T27" fmla="*/ 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5" h="66">
                    <a:moveTo>
                      <a:pt x="3" y="0"/>
                    </a:moveTo>
                    <a:cubicBezTo>
                      <a:pt x="3" y="0"/>
                      <a:pt x="3" y="0"/>
                      <a:pt x="3" y="0"/>
                    </a:cubicBezTo>
                    <a:cubicBezTo>
                      <a:pt x="2" y="0"/>
                      <a:pt x="2" y="0"/>
                      <a:pt x="1" y="1"/>
                    </a:cubicBezTo>
                    <a:cubicBezTo>
                      <a:pt x="1" y="2"/>
                      <a:pt x="1" y="2"/>
                      <a:pt x="1" y="2"/>
                    </a:cubicBezTo>
                    <a:cubicBezTo>
                      <a:pt x="0" y="2"/>
                      <a:pt x="0" y="4"/>
                      <a:pt x="1" y="4"/>
                    </a:cubicBezTo>
                    <a:cubicBezTo>
                      <a:pt x="70" y="66"/>
                      <a:pt x="70" y="66"/>
                      <a:pt x="70" y="66"/>
                    </a:cubicBezTo>
                    <a:cubicBezTo>
                      <a:pt x="71" y="66"/>
                      <a:pt x="71" y="66"/>
                      <a:pt x="72" y="66"/>
                    </a:cubicBezTo>
                    <a:cubicBezTo>
                      <a:pt x="72" y="66"/>
                      <a:pt x="72" y="66"/>
                      <a:pt x="72" y="66"/>
                    </a:cubicBezTo>
                    <a:cubicBezTo>
                      <a:pt x="72" y="66"/>
                      <a:pt x="73" y="66"/>
                      <a:pt x="73" y="66"/>
                    </a:cubicBezTo>
                    <a:cubicBezTo>
                      <a:pt x="74" y="65"/>
                      <a:pt x="74" y="65"/>
                      <a:pt x="74" y="65"/>
                    </a:cubicBezTo>
                    <a:cubicBezTo>
                      <a:pt x="75" y="64"/>
                      <a:pt x="75" y="63"/>
                      <a:pt x="74" y="62"/>
                    </a:cubicBezTo>
                    <a:cubicBezTo>
                      <a:pt x="74" y="62"/>
                      <a:pt x="74" y="62"/>
                      <a:pt x="74" y="62"/>
                    </a:cubicBezTo>
                    <a:cubicBezTo>
                      <a:pt x="4" y="1"/>
                      <a:pt x="4" y="1"/>
                      <a:pt x="4" y="1"/>
                    </a:cubicBezTo>
                    <a:cubicBezTo>
                      <a:pt x="4" y="0"/>
                      <a:pt x="3" y="0"/>
                      <a:pt x="3"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1" name="Freeform 223"/>
              <p:cNvSpPr/>
              <p:nvPr/>
            </p:nvSpPr>
            <p:spPr bwMode="auto">
              <a:xfrm>
                <a:off x="5372101" y="5754688"/>
                <a:ext cx="209550" cy="185738"/>
              </a:xfrm>
              <a:custGeom>
                <a:avLst/>
                <a:gdLst>
                  <a:gd name="T0" fmla="*/ 3 w 75"/>
                  <a:gd name="T1" fmla="*/ 0 h 66"/>
                  <a:gd name="T2" fmla="*/ 1 w 75"/>
                  <a:gd name="T3" fmla="*/ 0 h 66"/>
                  <a:gd name="T4" fmla="*/ 0 w 75"/>
                  <a:gd name="T5" fmla="*/ 1 h 66"/>
                  <a:gd name="T6" fmla="*/ 0 w 75"/>
                  <a:gd name="T7" fmla="*/ 3 h 66"/>
                  <a:gd name="T8" fmla="*/ 1 w 75"/>
                  <a:gd name="T9" fmla="*/ 4 h 66"/>
                  <a:gd name="T10" fmla="*/ 70 w 75"/>
                  <a:gd name="T11" fmla="*/ 66 h 66"/>
                  <a:gd name="T12" fmla="*/ 72 w 75"/>
                  <a:gd name="T13" fmla="*/ 66 h 66"/>
                  <a:gd name="T14" fmla="*/ 72 w 75"/>
                  <a:gd name="T15" fmla="*/ 66 h 66"/>
                  <a:gd name="T16" fmla="*/ 73 w 75"/>
                  <a:gd name="T17" fmla="*/ 66 h 66"/>
                  <a:gd name="T18" fmla="*/ 74 w 75"/>
                  <a:gd name="T19" fmla="*/ 65 h 66"/>
                  <a:gd name="T20" fmla="*/ 74 w 75"/>
                  <a:gd name="T21" fmla="*/ 62 h 66"/>
                  <a:gd name="T22" fmla="*/ 74 w 75"/>
                  <a:gd name="T23" fmla="*/ 62 h 66"/>
                  <a:gd name="T24" fmla="*/ 4 w 75"/>
                  <a:gd name="T25" fmla="*/ 0 h 66"/>
                  <a:gd name="T26" fmla="*/ 3 w 75"/>
                  <a:gd name="T27" fmla="*/ 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5" h="66">
                    <a:moveTo>
                      <a:pt x="3" y="0"/>
                    </a:moveTo>
                    <a:cubicBezTo>
                      <a:pt x="2" y="0"/>
                      <a:pt x="2" y="0"/>
                      <a:pt x="1" y="0"/>
                    </a:cubicBezTo>
                    <a:cubicBezTo>
                      <a:pt x="0" y="1"/>
                      <a:pt x="0" y="1"/>
                      <a:pt x="0" y="1"/>
                    </a:cubicBezTo>
                    <a:cubicBezTo>
                      <a:pt x="0" y="2"/>
                      <a:pt x="0" y="2"/>
                      <a:pt x="0" y="3"/>
                    </a:cubicBezTo>
                    <a:cubicBezTo>
                      <a:pt x="0" y="3"/>
                      <a:pt x="0" y="4"/>
                      <a:pt x="1" y="4"/>
                    </a:cubicBezTo>
                    <a:cubicBezTo>
                      <a:pt x="70" y="66"/>
                      <a:pt x="70" y="66"/>
                      <a:pt x="70" y="66"/>
                    </a:cubicBezTo>
                    <a:cubicBezTo>
                      <a:pt x="71" y="66"/>
                      <a:pt x="71" y="66"/>
                      <a:pt x="72" y="66"/>
                    </a:cubicBezTo>
                    <a:cubicBezTo>
                      <a:pt x="72" y="66"/>
                      <a:pt x="72" y="66"/>
                      <a:pt x="72" y="66"/>
                    </a:cubicBezTo>
                    <a:cubicBezTo>
                      <a:pt x="72" y="66"/>
                      <a:pt x="73" y="66"/>
                      <a:pt x="73" y="66"/>
                    </a:cubicBezTo>
                    <a:cubicBezTo>
                      <a:pt x="74" y="65"/>
                      <a:pt x="74" y="65"/>
                      <a:pt x="74" y="65"/>
                    </a:cubicBezTo>
                    <a:cubicBezTo>
                      <a:pt x="75" y="64"/>
                      <a:pt x="75" y="63"/>
                      <a:pt x="74" y="62"/>
                    </a:cubicBezTo>
                    <a:cubicBezTo>
                      <a:pt x="74" y="62"/>
                      <a:pt x="74" y="62"/>
                      <a:pt x="74" y="62"/>
                    </a:cubicBezTo>
                    <a:cubicBezTo>
                      <a:pt x="4" y="0"/>
                      <a:pt x="4" y="0"/>
                      <a:pt x="4" y="0"/>
                    </a:cubicBezTo>
                    <a:cubicBezTo>
                      <a:pt x="4" y="0"/>
                      <a:pt x="3" y="0"/>
                      <a:pt x="3"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2" name="Freeform 224"/>
              <p:cNvSpPr/>
              <p:nvPr/>
            </p:nvSpPr>
            <p:spPr bwMode="auto">
              <a:xfrm>
                <a:off x="5338763" y="5794375"/>
                <a:ext cx="206375" cy="185738"/>
              </a:xfrm>
              <a:custGeom>
                <a:avLst/>
                <a:gdLst>
                  <a:gd name="T0" fmla="*/ 3 w 74"/>
                  <a:gd name="T1" fmla="*/ 0 h 66"/>
                  <a:gd name="T2" fmla="*/ 2 w 74"/>
                  <a:gd name="T3" fmla="*/ 0 h 66"/>
                  <a:gd name="T4" fmla="*/ 1 w 74"/>
                  <a:gd name="T5" fmla="*/ 0 h 66"/>
                  <a:gd name="T6" fmla="*/ 0 w 74"/>
                  <a:gd name="T7" fmla="*/ 1 h 66"/>
                  <a:gd name="T8" fmla="*/ 0 w 74"/>
                  <a:gd name="T9" fmla="*/ 4 h 66"/>
                  <a:gd name="T10" fmla="*/ 70 w 74"/>
                  <a:gd name="T11" fmla="*/ 65 h 66"/>
                  <a:gd name="T12" fmla="*/ 71 w 74"/>
                  <a:gd name="T13" fmla="*/ 66 h 66"/>
                  <a:gd name="T14" fmla="*/ 73 w 74"/>
                  <a:gd name="T15" fmla="*/ 65 h 66"/>
                  <a:gd name="T16" fmla="*/ 74 w 74"/>
                  <a:gd name="T17" fmla="*/ 64 h 66"/>
                  <a:gd name="T18" fmla="*/ 74 w 74"/>
                  <a:gd name="T19" fmla="*/ 63 h 66"/>
                  <a:gd name="T20" fmla="*/ 74 w 74"/>
                  <a:gd name="T21" fmla="*/ 62 h 66"/>
                  <a:gd name="T22" fmla="*/ 74 w 74"/>
                  <a:gd name="T23" fmla="*/ 62 h 66"/>
                  <a:gd name="T24" fmla="*/ 4 w 74"/>
                  <a:gd name="T25" fmla="*/ 0 h 66"/>
                  <a:gd name="T26" fmla="*/ 3 w 74"/>
                  <a:gd name="T27" fmla="*/ 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4" h="66">
                    <a:moveTo>
                      <a:pt x="3" y="0"/>
                    </a:moveTo>
                    <a:cubicBezTo>
                      <a:pt x="3" y="0"/>
                      <a:pt x="3" y="0"/>
                      <a:pt x="2" y="0"/>
                    </a:cubicBezTo>
                    <a:cubicBezTo>
                      <a:pt x="2" y="0"/>
                      <a:pt x="1" y="0"/>
                      <a:pt x="1" y="0"/>
                    </a:cubicBezTo>
                    <a:cubicBezTo>
                      <a:pt x="0" y="1"/>
                      <a:pt x="0" y="1"/>
                      <a:pt x="0" y="1"/>
                    </a:cubicBezTo>
                    <a:cubicBezTo>
                      <a:pt x="0" y="2"/>
                      <a:pt x="0" y="3"/>
                      <a:pt x="0" y="4"/>
                    </a:cubicBezTo>
                    <a:cubicBezTo>
                      <a:pt x="70" y="65"/>
                      <a:pt x="70" y="65"/>
                      <a:pt x="70" y="65"/>
                    </a:cubicBezTo>
                    <a:cubicBezTo>
                      <a:pt x="71" y="66"/>
                      <a:pt x="71" y="66"/>
                      <a:pt x="71" y="66"/>
                    </a:cubicBezTo>
                    <a:cubicBezTo>
                      <a:pt x="72" y="66"/>
                      <a:pt x="73" y="66"/>
                      <a:pt x="73" y="65"/>
                    </a:cubicBezTo>
                    <a:cubicBezTo>
                      <a:pt x="74" y="64"/>
                      <a:pt x="74" y="64"/>
                      <a:pt x="74" y="64"/>
                    </a:cubicBezTo>
                    <a:cubicBezTo>
                      <a:pt x="74" y="64"/>
                      <a:pt x="74" y="63"/>
                      <a:pt x="74" y="63"/>
                    </a:cubicBezTo>
                    <a:cubicBezTo>
                      <a:pt x="74" y="62"/>
                      <a:pt x="74" y="62"/>
                      <a:pt x="74" y="62"/>
                    </a:cubicBezTo>
                    <a:cubicBezTo>
                      <a:pt x="74" y="62"/>
                      <a:pt x="74" y="62"/>
                      <a:pt x="74" y="62"/>
                    </a:cubicBezTo>
                    <a:cubicBezTo>
                      <a:pt x="4" y="0"/>
                      <a:pt x="4" y="0"/>
                      <a:pt x="4" y="0"/>
                    </a:cubicBezTo>
                    <a:cubicBezTo>
                      <a:pt x="4" y="0"/>
                      <a:pt x="3" y="0"/>
                      <a:pt x="3"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3" name="Freeform 225"/>
              <p:cNvSpPr/>
              <p:nvPr/>
            </p:nvSpPr>
            <p:spPr bwMode="auto">
              <a:xfrm>
                <a:off x="5302251" y="5830888"/>
                <a:ext cx="209550" cy="187325"/>
              </a:xfrm>
              <a:custGeom>
                <a:avLst/>
                <a:gdLst>
                  <a:gd name="T0" fmla="*/ 3 w 75"/>
                  <a:gd name="T1" fmla="*/ 0 h 67"/>
                  <a:gd name="T2" fmla="*/ 3 w 75"/>
                  <a:gd name="T3" fmla="*/ 0 h 67"/>
                  <a:gd name="T4" fmla="*/ 2 w 75"/>
                  <a:gd name="T5" fmla="*/ 1 h 67"/>
                  <a:gd name="T6" fmla="*/ 1 w 75"/>
                  <a:gd name="T7" fmla="*/ 2 h 67"/>
                  <a:gd name="T8" fmla="*/ 1 w 75"/>
                  <a:gd name="T9" fmla="*/ 5 h 67"/>
                  <a:gd name="T10" fmla="*/ 71 w 75"/>
                  <a:gd name="T11" fmla="*/ 66 h 67"/>
                  <a:gd name="T12" fmla="*/ 72 w 75"/>
                  <a:gd name="T13" fmla="*/ 67 h 67"/>
                  <a:gd name="T14" fmla="*/ 74 w 75"/>
                  <a:gd name="T15" fmla="*/ 66 h 67"/>
                  <a:gd name="T16" fmla="*/ 75 w 75"/>
                  <a:gd name="T17" fmla="*/ 65 h 67"/>
                  <a:gd name="T18" fmla="*/ 75 w 75"/>
                  <a:gd name="T19" fmla="*/ 64 h 67"/>
                  <a:gd name="T20" fmla="*/ 74 w 75"/>
                  <a:gd name="T21" fmla="*/ 62 h 67"/>
                  <a:gd name="T22" fmla="*/ 74 w 75"/>
                  <a:gd name="T23" fmla="*/ 62 h 67"/>
                  <a:gd name="T24" fmla="*/ 5 w 75"/>
                  <a:gd name="T25" fmla="*/ 1 h 67"/>
                  <a:gd name="T26" fmla="*/ 3 w 75"/>
                  <a:gd name="T27"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5" h="67">
                    <a:moveTo>
                      <a:pt x="3" y="0"/>
                    </a:moveTo>
                    <a:cubicBezTo>
                      <a:pt x="3" y="0"/>
                      <a:pt x="3" y="0"/>
                      <a:pt x="3" y="0"/>
                    </a:cubicBezTo>
                    <a:cubicBezTo>
                      <a:pt x="3" y="0"/>
                      <a:pt x="2" y="1"/>
                      <a:pt x="2" y="1"/>
                    </a:cubicBezTo>
                    <a:cubicBezTo>
                      <a:pt x="1" y="2"/>
                      <a:pt x="1" y="2"/>
                      <a:pt x="1" y="2"/>
                    </a:cubicBezTo>
                    <a:cubicBezTo>
                      <a:pt x="0" y="3"/>
                      <a:pt x="0" y="4"/>
                      <a:pt x="1" y="5"/>
                    </a:cubicBezTo>
                    <a:cubicBezTo>
                      <a:pt x="71" y="66"/>
                      <a:pt x="71" y="66"/>
                      <a:pt x="71" y="66"/>
                    </a:cubicBezTo>
                    <a:cubicBezTo>
                      <a:pt x="71" y="67"/>
                      <a:pt x="72" y="67"/>
                      <a:pt x="72" y="67"/>
                    </a:cubicBezTo>
                    <a:cubicBezTo>
                      <a:pt x="73" y="67"/>
                      <a:pt x="73" y="67"/>
                      <a:pt x="74" y="66"/>
                    </a:cubicBezTo>
                    <a:cubicBezTo>
                      <a:pt x="75" y="65"/>
                      <a:pt x="75" y="65"/>
                      <a:pt x="75" y="65"/>
                    </a:cubicBezTo>
                    <a:cubicBezTo>
                      <a:pt x="75" y="65"/>
                      <a:pt x="75" y="64"/>
                      <a:pt x="75" y="64"/>
                    </a:cubicBezTo>
                    <a:cubicBezTo>
                      <a:pt x="75" y="63"/>
                      <a:pt x="75" y="63"/>
                      <a:pt x="74" y="62"/>
                    </a:cubicBezTo>
                    <a:cubicBezTo>
                      <a:pt x="74" y="62"/>
                      <a:pt x="74" y="62"/>
                      <a:pt x="74" y="62"/>
                    </a:cubicBezTo>
                    <a:cubicBezTo>
                      <a:pt x="5" y="1"/>
                      <a:pt x="5" y="1"/>
                      <a:pt x="5" y="1"/>
                    </a:cubicBezTo>
                    <a:cubicBezTo>
                      <a:pt x="4" y="0"/>
                      <a:pt x="4" y="0"/>
                      <a:pt x="3"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4" name="Freeform 226"/>
              <p:cNvSpPr/>
              <p:nvPr/>
            </p:nvSpPr>
            <p:spPr bwMode="auto">
              <a:xfrm>
                <a:off x="5268913" y="5870575"/>
                <a:ext cx="209550" cy="184150"/>
              </a:xfrm>
              <a:custGeom>
                <a:avLst/>
                <a:gdLst>
                  <a:gd name="T0" fmla="*/ 3 w 75"/>
                  <a:gd name="T1" fmla="*/ 0 h 66"/>
                  <a:gd name="T2" fmla="*/ 3 w 75"/>
                  <a:gd name="T3" fmla="*/ 0 h 66"/>
                  <a:gd name="T4" fmla="*/ 2 w 75"/>
                  <a:gd name="T5" fmla="*/ 1 h 66"/>
                  <a:gd name="T6" fmla="*/ 1 w 75"/>
                  <a:gd name="T7" fmla="*/ 2 h 66"/>
                  <a:gd name="T8" fmla="*/ 1 w 75"/>
                  <a:gd name="T9" fmla="*/ 4 h 66"/>
                  <a:gd name="T10" fmla="*/ 71 w 75"/>
                  <a:gd name="T11" fmla="*/ 66 h 66"/>
                  <a:gd name="T12" fmla="*/ 72 w 75"/>
                  <a:gd name="T13" fmla="*/ 66 h 66"/>
                  <a:gd name="T14" fmla="*/ 74 w 75"/>
                  <a:gd name="T15" fmla="*/ 66 h 66"/>
                  <a:gd name="T16" fmla="*/ 74 w 75"/>
                  <a:gd name="T17" fmla="*/ 65 h 66"/>
                  <a:gd name="T18" fmla="*/ 75 w 75"/>
                  <a:gd name="T19" fmla="*/ 63 h 66"/>
                  <a:gd name="T20" fmla="*/ 74 w 75"/>
                  <a:gd name="T21" fmla="*/ 62 h 66"/>
                  <a:gd name="T22" fmla="*/ 74 w 75"/>
                  <a:gd name="T23" fmla="*/ 62 h 66"/>
                  <a:gd name="T24" fmla="*/ 5 w 75"/>
                  <a:gd name="T25" fmla="*/ 1 h 66"/>
                  <a:gd name="T26" fmla="*/ 3 w 75"/>
                  <a:gd name="T27" fmla="*/ 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5" h="66">
                    <a:moveTo>
                      <a:pt x="3" y="0"/>
                    </a:moveTo>
                    <a:cubicBezTo>
                      <a:pt x="3" y="0"/>
                      <a:pt x="3" y="0"/>
                      <a:pt x="3" y="0"/>
                    </a:cubicBezTo>
                    <a:cubicBezTo>
                      <a:pt x="3" y="0"/>
                      <a:pt x="2" y="0"/>
                      <a:pt x="2" y="1"/>
                    </a:cubicBezTo>
                    <a:cubicBezTo>
                      <a:pt x="1" y="2"/>
                      <a:pt x="1" y="2"/>
                      <a:pt x="1" y="2"/>
                    </a:cubicBezTo>
                    <a:cubicBezTo>
                      <a:pt x="0" y="2"/>
                      <a:pt x="0" y="4"/>
                      <a:pt x="1" y="4"/>
                    </a:cubicBezTo>
                    <a:cubicBezTo>
                      <a:pt x="71" y="66"/>
                      <a:pt x="71" y="66"/>
                      <a:pt x="71" y="66"/>
                    </a:cubicBezTo>
                    <a:cubicBezTo>
                      <a:pt x="71" y="66"/>
                      <a:pt x="72" y="66"/>
                      <a:pt x="72" y="66"/>
                    </a:cubicBezTo>
                    <a:cubicBezTo>
                      <a:pt x="73" y="66"/>
                      <a:pt x="73" y="66"/>
                      <a:pt x="74" y="66"/>
                    </a:cubicBezTo>
                    <a:cubicBezTo>
                      <a:pt x="74" y="65"/>
                      <a:pt x="74" y="65"/>
                      <a:pt x="74" y="65"/>
                    </a:cubicBezTo>
                    <a:cubicBezTo>
                      <a:pt x="75" y="65"/>
                      <a:pt x="75" y="64"/>
                      <a:pt x="75" y="63"/>
                    </a:cubicBezTo>
                    <a:cubicBezTo>
                      <a:pt x="75" y="63"/>
                      <a:pt x="75" y="62"/>
                      <a:pt x="74" y="62"/>
                    </a:cubicBezTo>
                    <a:cubicBezTo>
                      <a:pt x="74" y="62"/>
                      <a:pt x="74" y="62"/>
                      <a:pt x="74" y="62"/>
                    </a:cubicBezTo>
                    <a:cubicBezTo>
                      <a:pt x="5" y="1"/>
                      <a:pt x="5" y="1"/>
                      <a:pt x="5" y="1"/>
                    </a:cubicBezTo>
                    <a:cubicBezTo>
                      <a:pt x="4" y="0"/>
                      <a:pt x="4" y="0"/>
                      <a:pt x="3"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5" name="Freeform 227"/>
              <p:cNvSpPr/>
              <p:nvPr/>
            </p:nvSpPr>
            <p:spPr bwMode="auto">
              <a:xfrm>
                <a:off x="5233988" y="5908675"/>
                <a:ext cx="211138" cy="185738"/>
              </a:xfrm>
              <a:custGeom>
                <a:avLst/>
                <a:gdLst>
                  <a:gd name="T0" fmla="*/ 3 w 75"/>
                  <a:gd name="T1" fmla="*/ 0 h 66"/>
                  <a:gd name="T2" fmla="*/ 3 w 75"/>
                  <a:gd name="T3" fmla="*/ 0 h 66"/>
                  <a:gd name="T4" fmla="*/ 2 w 75"/>
                  <a:gd name="T5" fmla="*/ 0 h 66"/>
                  <a:gd name="T6" fmla="*/ 1 w 75"/>
                  <a:gd name="T7" fmla="*/ 1 h 66"/>
                  <a:gd name="T8" fmla="*/ 1 w 75"/>
                  <a:gd name="T9" fmla="*/ 4 h 66"/>
                  <a:gd name="T10" fmla="*/ 71 w 75"/>
                  <a:gd name="T11" fmla="*/ 66 h 66"/>
                  <a:gd name="T12" fmla="*/ 72 w 75"/>
                  <a:gd name="T13" fmla="*/ 66 h 66"/>
                  <a:gd name="T14" fmla="*/ 72 w 75"/>
                  <a:gd name="T15" fmla="*/ 66 h 66"/>
                  <a:gd name="T16" fmla="*/ 74 w 75"/>
                  <a:gd name="T17" fmla="*/ 66 h 66"/>
                  <a:gd name="T18" fmla="*/ 74 w 75"/>
                  <a:gd name="T19" fmla="*/ 65 h 66"/>
                  <a:gd name="T20" fmla="*/ 74 w 75"/>
                  <a:gd name="T21" fmla="*/ 62 h 66"/>
                  <a:gd name="T22" fmla="*/ 74 w 75"/>
                  <a:gd name="T23" fmla="*/ 62 h 66"/>
                  <a:gd name="T24" fmla="*/ 4 w 75"/>
                  <a:gd name="T25" fmla="*/ 0 h 66"/>
                  <a:gd name="T26" fmla="*/ 3 w 75"/>
                  <a:gd name="T27" fmla="*/ 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5" h="66">
                    <a:moveTo>
                      <a:pt x="3" y="0"/>
                    </a:moveTo>
                    <a:cubicBezTo>
                      <a:pt x="3" y="0"/>
                      <a:pt x="3" y="0"/>
                      <a:pt x="3" y="0"/>
                    </a:cubicBezTo>
                    <a:cubicBezTo>
                      <a:pt x="2" y="0"/>
                      <a:pt x="2" y="0"/>
                      <a:pt x="2" y="0"/>
                    </a:cubicBezTo>
                    <a:cubicBezTo>
                      <a:pt x="1" y="1"/>
                      <a:pt x="1" y="1"/>
                      <a:pt x="1" y="1"/>
                    </a:cubicBezTo>
                    <a:cubicBezTo>
                      <a:pt x="0" y="2"/>
                      <a:pt x="0" y="3"/>
                      <a:pt x="1" y="4"/>
                    </a:cubicBezTo>
                    <a:cubicBezTo>
                      <a:pt x="71" y="66"/>
                      <a:pt x="71" y="66"/>
                      <a:pt x="71" y="66"/>
                    </a:cubicBezTo>
                    <a:cubicBezTo>
                      <a:pt x="71" y="66"/>
                      <a:pt x="72" y="66"/>
                      <a:pt x="72" y="66"/>
                    </a:cubicBezTo>
                    <a:cubicBezTo>
                      <a:pt x="72" y="66"/>
                      <a:pt x="72" y="66"/>
                      <a:pt x="72" y="66"/>
                    </a:cubicBezTo>
                    <a:cubicBezTo>
                      <a:pt x="73" y="66"/>
                      <a:pt x="73" y="66"/>
                      <a:pt x="74" y="66"/>
                    </a:cubicBezTo>
                    <a:cubicBezTo>
                      <a:pt x="74" y="65"/>
                      <a:pt x="74" y="65"/>
                      <a:pt x="74" y="65"/>
                    </a:cubicBezTo>
                    <a:cubicBezTo>
                      <a:pt x="75" y="64"/>
                      <a:pt x="75" y="63"/>
                      <a:pt x="74" y="62"/>
                    </a:cubicBezTo>
                    <a:cubicBezTo>
                      <a:pt x="74" y="62"/>
                      <a:pt x="74" y="62"/>
                      <a:pt x="74" y="62"/>
                    </a:cubicBezTo>
                    <a:cubicBezTo>
                      <a:pt x="4" y="0"/>
                      <a:pt x="4" y="0"/>
                      <a:pt x="4" y="0"/>
                    </a:cubicBezTo>
                    <a:cubicBezTo>
                      <a:pt x="4" y="0"/>
                      <a:pt x="4" y="0"/>
                      <a:pt x="3"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6" name="Freeform 228"/>
              <p:cNvSpPr/>
              <p:nvPr/>
            </p:nvSpPr>
            <p:spPr bwMode="auto">
              <a:xfrm>
                <a:off x="5200651" y="5948363"/>
                <a:ext cx="211138" cy="185738"/>
              </a:xfrm>
              <a:custGeom>
                <a:avLst/>
                <a:gdLst>
                  <a:gd name="T0" fmla="*/ 3 w 75"/>
                  <a:gd name="T1" fmla="*/ 0 h 66"/>
                  <a:gd name="T2" fmla="*/ 2 w 75"/>
                  <a:gd name="T3" fmla="*/ 0 h 66"/>
                  <a:gd name="T4" fmla="*/ 1 w 75"/>
                  <a:gd name="T5" fmla="*/ 1 h 66"/>
                  <a:gd name="T6" fmla="*/ 0 w 75"/>
                  <a:gd name="T7" fmla="*/ 3 h 66"/>
                  <a:gd name="T8" fmla="*/ 1 w 75"/>
                  <a:gd name="T9" fmla="*/ 4 h 66"/>
                  <a:gd name="T10" fmla="*/ 71 w 75"/>
                  <a:gd name="T11" fmla="*/ 66 h 66"/>
                  <a:gd name="T12" fmla="*/ 72 w 75"/>
                  <a:gd name="T13" fmla="*/ 66 h 66"/>
                  <a:gd name="T14" fmla="*/ 73 w 75"/>
                  <a:gd name="T15" fmla="*/ 65 h 66"/>
                  <a:gd name="T16" fmla="*/ 74 w 75"/>
                  <a:gd name="T17" fmla="*/ 64 h 66"/>
                  <a:gd name="T18" fmla="*/ 75 w 75"/>
                  <a:gd name="T19" fmla="*/ 63 h 66"/>
                  <a:gd name="T20" fmla="*/ 74 w 75"/>
                  <a:gd name="T21" fmla="*/ 62 h 66"/>
                  <a:gd name="T22" fmla="*/ 74 w 75"/>
                  <a:gd name="T23" fmla="*/ 62 h 66"/>
                  <a:gd name="T24" fmla="*/ 4 w 75"/>
                  <a:gd name="T25" fmla="*/ 0 h 66"/>
                  <a:gd name="T26" fmla="*/ 3 w 75"/>
                  <a:gd name="T27" fmla="*/ 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5" h="66">
                    <a:moveTo>
                      <a:pt x="3" y="0"/>
                    </a:moveTo>
                    <a:cubicBezTo>
                      <a:pt x="2" y="0"/>
                      <a:pt x="2" y="0"/>
                      <a:pt x="2" y="0"/>
                    </a:cubicBezTo>
                    <a:cubicBezTo>
                      <a:pt x="1" y="1"/>
                      <a:pt x="1" y="1"/>
                      <a:pt x="1" y="1"/>
                    </a:cubicBezTo>
                    <a:cubicBezTo>
                      <a:pt x="0" y="2"/>
                      <a:pt x="0" y="2"/>
                      <a:pt x="0" y="3"/>
                    </a:cubicBezTo>
                    <a:cubicBezTo>
                      <a:pt x="0" y="3"/>
                      <a:pt x="0" y="4"/>
                      <a:pt x="1" y="4"/>
                    </a:cubicBezTo>
                    <a:cubicBezTo>
                      <a:pt x="71" y="66"/>
                      <a:pt x="71" y="66"/>
                      <a:pt x="71" y="66"/>
                    </a:cubicBezTo>
                    <a:cubicBezTo>
                      <a:pt x="71" y="66"/>
                      <a:pt x="71" y="66"/>
                      <a:pt x="72" y="66"/>
                    </a:cubicBezTo>
                    <a:cubicBezTo>
                      <a:pt x="72" y="66"/>
                      <a:pt x="73" y="66"/>
                      <a:pt x="73" y="65"/>
                    </a:cubicBezTo>
                    <a:cubicBezTo>
                      <a:pt x="74" y="64"/>
                      <a:pt x="74" y="64"/>
                      <a:pt x="74" y="64"/>
                    </a:cubicBezTo>
                    <a:cubicBezTo>
                      <a:pt x="75" y="64"/>
                      <a:pt x="75" y="63"/>
                      <a:pt x="75" y="63"/>
                    </a:cubicBezTo>
                    <a:cubicBezTo>
                      <a:pt x="75" y="62"/>
                      <a:pt x="74" y="62"/>
                      <a:pt x="74" y="62"/>
                    </a:cubicBezTo>
                    <a:cubicBezTo>
                      <a:pt x="74" y="62"/>
                      <a:pt x="74" y="62"/>
                      <a:pt x="74" y="62"/>
                    </a:cubicBezTo>
                    <a:cubicBezTo>
                      <a:pt x="4" y="0"/>
                      <a:pt x="4" y="0"/>
                      <a:pt x="4" y="0"/>
                    </a:cubicBezTo>
                    <a:cubicBezTo>
                      <a:pt x="4" y="0"/>
                      <a:pt x="3" y="0"/>
                      <a:pt x="3"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7" name="Freeform 229"/>
              <p:cNvSpPr/>
              <p:nvPr/>
            </p:nvSpPr>
            <p:spPr bwMode="auto">
              <a:xfrm>
                <a:off x="5167313" y="5984875"/>
                <a:ext cx="209550" cy="188913"/>
              </a:xfrm>
              <a:custGeom>
                <a:avLst/>
                <a:gdLst>
                  <a:gd name="T0" fmla="*/ 3 w 75"/>
                  <a:gd name="T1" fmla="*/ 0 h 67"/>
                  <a:gd name="T2" fmla="*/ 1 w 75"/>
                  <a:gd name="T3" fmla="*/ 1 h 67"/>
                  <a:gd name="T4" fmla="*/ 1 w 75"/>
                  <a:gd name="T5" fmla="*/ 2 h 67"/>
                  <a:gd name="T6" fmla="*/ 0 w 75"/>
                  <a:gd name="T7" fmla="*/ 3 h 67"/>
                  <a:gd name="T8" fmla="*/ 1 w 75"/>
                  <a:gd name="T9" fmla="*/ 5 h 67"/>
                  <a:gd name="T10" fmla="*/ 70 w 75"/>
                  <a:gd name="T11" fmla="*/ 66 h 67"/>
                  <a:gd name="T12" fmla="*/ 72 w 75"/>
                  <a:gd name="T13" fmla="*/ 67 h 67"/>
                  <a:gd name="T14" fmla="*/ 73 w 75"/>
                  <a:gd name="T15" fmla="*/ 66 h 67"/>
                  <a:gd name="T16" fmla="*/ 74 w 75"/>
                  <a:gd name="T17" fmla="*/ 65 h 67"/>
                  <a:gd name="T18" fmla="*/ 75 w 75"/>
                  <a:gd name="T19" fmla="*/ 64 h 67"/>
                  <a:gd name="T20" fmla="*/ 74 w 75"/>
                  <a:gd name="T21" fmla="*/ 62 h 67"/>
                  <a:gd name="T22" fmla="*/ 74 w 75"/>
                  <a:gd name="T23" fmla="*/ 62 h 67"/>
                  <a:gd name="T24" fmla="*/ 4 w 75"/>
                  <a:gd name="T25" fmla="*/ 1 h 67"/>
                  <a:gd name="T26" fmla="*/ 3 w 75"/>
                  <a:gd name="T27"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5" h="67">
                    <a:moveTo>
                      <a:pt x="3" y="0"/>
                    </a:moveTo>
                    <a:cubicBezTo>
                      <a:pt x="2" y="0"/>
                      <a:pt x="2" y="1"/>
                      <a:pt x="1" y="1"/>
                    </a:cubicBezTo>
                    <a:cubicBezTo>
                      <a:pt x="1" y="2"/>
                      <a:pt x="1" y="2"/>
                      <a:pt x="1" y="2"/>
                    </a:cubicBezTo>
                    <a:cubicBezTo>
                      <a:pt x="0" y="2"/>
                      <a:pt x="0" y="3"/>
                      <a:pt x="0" y="3"/>
                    </a:cubicBezTo>
                    <a:cubicBezTo>
                      <a:pt x="0" y="4"/>
                      <a:pt x="0" y="4"/>
                      <a:pt x="1" y="5"/>
                    </a:cubicBezTo>
                    <a:cubicBezTo>
                      <a:pt x="70" y="66"/>
                      <a:pt x="70" y="66"/>
                      <a:pt x="70" y="66"/>
                    </a:cubicBezTo>
                    <a:cubicBezTo>
                      <a:pt x="71" y="67"/>
                      <a:pt x="71" y="67"/>
                      <a:pt x="72" y="67"/>
                    </a:cubicBezTo>
                    <a:cubicBezTo>
                      <a:pt x="72" y="67"/>
                      <a:pt x="73" y="67"/>
                      <a:pt x="73" y="66"/>
                    </a:cubicBezTo>
                    <a:cubicBezTo>
                      <a:pt x="74" y="65"/>
                      <a:pt x="74" y="65"/>
                      <a:pt x="74" y="65"/>
                    </a:cubicBezTo>
                    <a:cubicBezTo>
                      <a:pt x="74" y="65"/>
                      <a:pt x="75" y="64"/>
                      <a:pt x="75" y="64"/>
                    </a:cubicBezTo>
                    <a:cubicBezTo>
                      <a:pt x="75" y="63"/>
                      <a:pt x="74" y="63"/>
                      <a:pt x="74" y="62"/>
                    </a:cubicBezTo>
                    <a:cubicBezTo>
                      <a:pt x="74" y="62"/>
                      <a:pt x="74" y="62"/>
                      <a:pt x="74" y="62"/>
                    </a:cubicBezTo>
                    <a:cubicBezTo>
                      <a:pt x="4" y="1"/>
                      <a:pt x="4" y="1"/>
                      <a:pt x="4" y="1"/>
                    </a:cubicBezTo>
                    <a:cubicBezTo>
                      <a:pt x="4" y="0"/>
                      <a:pt x="3" y="0"/>
                      <a:pt x="3"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8" name="Freeform 230"/>
              <p:cNvSpPr/>
              <p:nvPr/>
            </p:nvSpPr>
            <p:spPr bwMode="auto">
              <a:xfrm>
                <a:off x="5133976" y="6024563"/>
                <a:ext cx="198438" cy="165100"/>
              </a:xfrm>
              <a:custGeom>
                <a:avLst/>
                <a:gdLst>
                  <a:gd name="T0" fmla="*/ 3 w 71"/>
                  <a:gd name="T1" fmla="*/ 0 h 59"/>
                  <a:gd name="T2" fmla="*/ 3 w 71"/>
                  <a:gd name="T3" fmla="*/ 0 h 59"/>
                  <a:gd name="T4" fmla="*/ 1 w 71"/>
                  <a:gd name="T5" fmla="*/ 1 h 59"/>
                  <a:gd name="T6" fmla="*/ 0 w 71"/>
                  <a:gd name="T7" fmla="*/ 2 h 59"/>
                  <a:gd name="T8" fmla="*/ 1 w 71"/>
                  <a:gd name="T9" fmla="*/ 4 h 59"/>
                  <a:gd name="T10" fmla="*/ 63 w 71"/>
                  <a:gd name="T11" fmla="*/ 59 h 59"/>
                  <a:gd name="T12" fmla="*/ 71 w 71"/>
                  <a:gd name="T13" fmla="*/ 59 h 59"/>
                  <a:gd name="T14" fmla="*/ 4 w 71"/>
                  <a:gd name="T15" fmla="*/ 1 h 59"/>
                  <a:gd name="T16" fmla="*/ 3 w 71"/>
                  <a:gd name="T17"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1" h="59">
                    <a:moveTo>
                      <a:pt x="3" y="0"/>
                    </a:moveTo>
                    <a:cubicBezTo>
                      <a:pt x="3" y="0"/>
                      <a:pt x="3" y="0"/>
                      <a:pt x="3" y="0"/>
                    </a:cubicBezTo>
                    <a:cubicBezTo>
                      <a:pt x="2" y="0"/>
                      <a:pt x="2" y="0"/>
                      <a:pt x="1" y="1"/>
                    </a:cubicBezTo>
                    <a:cubicBezTo>
                      <a:pt x="0" y="2"/>
                      <a:pt x="0" y="2"/>
                      <a:pt x="0" y="2"/>
                    </a:cubicBezTo>
                    <a:cubicBezTo>
                      <a:pt x="0" y="2"/>
                      <a:pt x="0" y="4"/>
                      <a:pt x="1" y="4"/>
                    </a:cubicBezTo>
                    <a:cubicBezTo>
                      <a:pt x="63" y="59"/>
                      <a:pt x="63" y="59"/>
                      <a:pt x="63" y="59"/>
                    </a:cubicBezTo>
                    <a:cubicBezTo>
                      <a:pt x="71" y="59"/>
                      <a:pt x="71" y="59"/>
                      <a:pt x="71" y="59"/>
                    </a:cubicBezTo>
                    <a:cubicBezTo>
                      <a:pt x="4" y="1"/>
                      <a:pt x="4" y="1"/>
                      <a:pt x="4" y="1"/>
                    </a:cubicBezTo>
                    <a:cubicBezTo>
                      <a:pt x="4" y="0"/>
                      <a:pt x="3" y="0"/>
                      <a:pt x="3"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255" name="组合 254"/>
            <p:cNvGrpSpPr/>
            <p:nvPr/>
          </p:nvGrpSpPr>
          <p:grpSpPr>
            <a:xfrm>
              <a:off x="1396326" y="1775185"/>
              <a:ext cx="566738" cy="646112"/>
              <a:chOff x="2273301" y="2728913"/>
              <a:chExt cx="566738" cy="646112"/>
            </a:xfrm>
          </p:grpSpPr>
          <p:sp>
            <p:nvSpPr>
              <p:cNvPr id="399" name="Freeform 231"/>
              <p:cNvSpPr>
                <a:spLocks noEditPoints="1"/>
              </p:cNvSpPr>
              <p:nvPr/>
            </p:nvSpPr>
            <p:spPr bwMode="auto">
              <a:xfrm>
                <a:off x="2324101" y="2728913"/>
                <a:ext cx="515938" cy="625475"/>
              </a:xfrm>
              <a:custGeom>
                <a:avLst/>
                <a:gdLst>
                  <a:gd name="T0" fmla="*/ 3 w 184"/>
                  <a:gd name="T1" fmla="*/ 57 h 223"/>
                  <a:gd name="T2" fmla="*/ 6 w 184"/>
                  <a:gd name="T3" fmla="*/ 61 h 223"/>
                  <a:gd name="T4" fmla="*/ 10 w 184"/>
                  <a:gd name="T5" fmla="*/ 69 h 223"/>
                  <a:gd name="T6" fmla="*/ 10 w 184"/>
                  <a:gd name="T7" fmla="*/ 72 h 223"/>
                  <a:gd name="T8" fmla="*/ 14 w 184"/>
                  <a:gd name="T9" fmla="*/ 78 h 223"/>
                  <a:gd name="T10" fmla="*/ 14 w 184"/>
                  <a:gd name="T11" fmla="*/ 81 h 223"/>
                  <a:gd name="T12" fmla="*/ 18 w 184"/>
                  <a:gd name="T13" fmla="*/ 87 h 223"/>
                  <a:gd name="T14" fmla="*/ 20 w 184"/>
                  <a:gd name="T15" fmla="*/ 94 h 223"/>
                  <a:gd name="T16" fmla="*/ 22 w 184"/>
                  <a:gd name="T17" fmla="*/ 97 h 223"/>
                  <a:gd name="T18" fmla="*/ 23 w 184"/>
                  <a:gd name="T19" fmla="*/ 100 h 223"/>
                  <a:gd name="T20" fmla="*/ 27 w 184"/>
                  <a:gd name="T21" fmla="*/ 106 h 223"/>
                  <a:gd name="T22" fmla="*/ 27 w 184"/>
                  <a:gd name="T23" fmla="*/ 110 h 223"/>
                  <a:gd name="T24" fmla="*/ 32 w 184"/>
                  <a:gd name="T25" fmla="*/ 116 h 223"/>
                  <a:gd name="T26" fmla="*/ 32 w 184"/>
                  <a:gd name="T27" fmla="*/ 119 h 223"/>
                  <a:gd name="T28" fmla="*/ 35 w 184"/>
                  <a:gd name="T29" fmla="*/ 126 h 223"/>
                  <a:gd name="T30" fmla="*/ 36 w 184"/>
                  <a:gd name="T31" fmla="*/ 127 h 223"/>
                  <a:gd name="T32" fmla="*/ 40 w 184"/>
                  <a:gd name="T33" fmla="*/ 134 h 223"/>
                  <a:gd name="T34" fmla="*/ 40 w 184"/>
                  <a:gd name="T35" fmla="*/ 135 h 223"/>
                  <a:gd name="T36" fmla="*/ 42 w 184"/>
                  <a:gd name="T37" fmla="*/ 142 h 223"/>
                  <a:gd name="T38" fmla="*/ 44 w 184"/>
                  <a:gd name="T39" fmla="*/ 144 h 223"/>
                  <a:gd name="T40" fmla="*/ 45 w 184"/>
                  <a:gd name="T41" fmla="*/ 147 h 223"/>
                  <a:gd name="T42" fmla="*/ 48 w 184"/>
                  <a:gd name="T43" fmla="*/ 154 h 223"/>
                  <a:gd name="T44" fmla="*/ 50 w 184"/>
                  <a:gd name="T45" fmla="*/ 155 h 223"/>
                  <a:gd name="T46" fmla="*/ 54 w 184"/>
                  <a:gd name="T47" fmla="*/ 163 h 223"/>
                  <a:gd name="T48" fmla="*/ 54 w 184"/>
                  <a:gd name="T49" fmla="*/ 163 h 223"/>
                  <a:gd name="T50" fmla="*/ 55 w 184"/>
                  <a:gd name="T51" fmla="*/ 170 h 223"/>
                  <a:gd name="T52" fmla="*/ 58 w 184"/>
                  <a:gd name="T53" fmla="*/ 174 h 223"/>
                  <a:gd name="T54" fmla="*/ 62 w 184"/>
                  <a:gd name="T55" fmla="*/ 182 h 223"/>
                  <a:gd name="T56" fmla="*/ 62 w 184"/>
                  <a:gd name="T57" fmla="*/ 182 h 223"/>
                  <a:gd name="T58" fmla="*/ 64 w 184"/>
                  <a:gd name="T59" fmla="*/ 189 h 223"/>
                  <a:gd name="T60" fmla="*/ 66 w 184"/>
                  <a:gd name="T61" fmla="*/ 192 h 223"/>
                  <a:gd name="T62" fmla="*/ 67 w 184"/>
                  <a:gd name="T63" fmla="*/ 194 h 223"/>
                  <a:gd name="T64" fmla="*/ 71 w 184"/>
                  <a:gd name="T65" fmla="*/ 200 h 223"/>
                  <a:gd name="T66" fmla="*/ 73 w 184"/>
                  <a:gd name="T67" fmla="*/ 208 h 223"/>
                  <a:gd name="T68" fmla="*/ 74 w 184"/>
                  <a:gd name="T69" fmla="*/ 210 h 223"/>
                  <a:gd name="T70" fmla="*/ 76 w 184"/>
                  <a:gd name="T71" fmla="*/ 213 h 223"/>
                  <a:gd name="T72" fmla="*/ 2 w 184"/>
                  <a:gd name="T73" fmla="*/ 51 h 223"/>
                  <a:gd name="T74" fmla="*/ 100 w 184"/>
                  <a:gd name="T75" fmla="*/ 3 h 223"/>
                  <a:gd name="T76" fmla="*/ 101 w 184"/>
                  <a:gd name="T77" fmla="*/ 0 h 223"/>
                  <a:gd name="T78" fmla="*/ 4 w 184"/>
                  <a:gd name="T79" fmla="*/ 47 h 223"/>
                  <a:gd name="T80" fmla="*/ 180 w 184"/>
                  <a:gd name="T81" fmla="*/ 173 h 223"/>
                  <a:gd name="T82" fmla="*/ 85 w 184"/>
                  <a:gd name="T83" fmla="*/ 221 h 223"/>
                  <a:gd name="T84" fmla="*/ 82 w 184"/>
                  <a:gd name="T85" fmla="*/ 223 h 223"/>
                  <a:gd name="T86" fmla="*/ 184 w 184"/>
                  <a:gd name="T87" fmla="*/ 173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4" h="223">
                    <a:moveTo>
                      <a:pt x="2" y="51"/>
                    </a:moveTo>
                    <a:cubicBezTo>
                      <a:pt x="0" y="52"/>
                      <a:pt x="0" y="52"/>
                      <a:pt x="0" y="52"/>
                    </a:cubicBezTo>
                    <a:cubicBezTo>
                      <a:pt x="3" y="57"/>
                      <a:pt x="3" y="57"/>
                      <a:pt x="3" y="57"/>
                    </a:cubicBezTo>
                    <a:cubicBezTo>
                      <a:pt x="4" y="57"/>
                      <a:pt x="5" y="58"/>
                      <a:pt x="5" y="59"/>
                    </a:cubicBezTo>
                    <a:cubicBezTo>
                      <a:pt x="5" y="59"/>
                      <a:pt x="5" y="59"/>
                      <a:pt x="5" y="59"/>
                    </a:cubicBezTo>
                    <a:cubicBezTo>
                      <a:pt x="5" y="60"/>
                      <a:pt x="6" y="60"/>
                      <a:pt x="6" y="61"/>
                    </a:cubicBezTo>
                    <a:cubicBezTo>
                      <a:pt x="6" y="62"/>
                      <a:pt x="6" y="62"/>
                      <a:pt x="5" y="63"/>
                    </a:cubicBezTo>
                    <a:cubicBezTo>
                      <a:pt x="7" y="66"/>
                      <a:pt x="7" y="66"/>
                      <a:pt x="7" y="66"/>
                    </a:cubicBezTo>
                    <a:cubicBezTo>
                      <a:pt x="8" y="67"/>
                      <a:pt x="9" y="67"/>
                      <a:pt x="10" y="69"/>
                    </a:cubicBezTo>
                    <a:cubicBezTo>
                      <a:pt x="10" y="69"/>
                      <a:pt x="10" y="69"/>
                      <a:pt x="10" y="69"/>
                    </a:cubicBezTo>
                    <a:cubicBezTo>
                      <a:pt x="10" y="69"/>
                      <a:pt x="10" y="70"/>
                      <a:pt x="10" y="70"/>
                    </a:cubicBezTo>
                    <a:cubicBezTo>
                      <a:pt x="10" y="71"/>
                      <a:pt x="10" y="71"/>
                      <a:pt x="10" y="72"/>
                    </a:cubicBezTo>
                    <a:cubicBezTo>
                      <a:pt x="11" y="76"/>
                      <a:pt x="11" y="76"/>
                      <a:pt x="11" y="76"/>
                    </a:cubicBezTo>
                    <a:cubicBezTo>
                      <a:pt x="13" y="76"/>
                      <a:pt x="13" y="77"/>
                      <a:pt x="14" y="78"/>
                    </a:cubicBezTo>
                    <a:cubicBezTo>
                      <a:pt x="14" y="78"/>
                      <a:pt x="14" y="78"/>
                      <a:pt x="14" y="78"/>
                    </a:cubicBezTo>
                    <a:cubicBezTo>
                      <a:pt x="14" y="78"/>
                      <a:pt x="14" y="78"/>
                      <a:pt x="14" y="78"/>
                    </a:cubicBezTo>
                    <a:cubicBezTo>
                      <a:pt x="14" y="79"/>
                      <a:pt x="14" y="79"/>
                      <a:pt x="14" y="80"/>
                    </a:cubicBezTo>
                    <a:cubicBezTo>
                      <a:pt x="14" y="80"/>
                      <a:pt x="14" y="81"/>
                      <a:pt x="14" y="81"/>
                    </a:cubicBezTo>
                    <a:cubicBezTo>
                      <a:pt x="16" y="85"/>
                      <a:pt x="16" y="85"/>
                      <a:pt x="16" y="85"/>
                    </a:cubicBezTo>
                    <a:cubicBezTo>
                      <a:pt x="17" y="85"/>
                      <a:pt x="18" y="86"/>
                      <a:pt x="18" y="87"/>
                    </a:cubicBezTo>
                    <a:cubicBezTo>
                      <a:pt x="18" y="87"/>
                      <a:pt x="18" y="87"/>
                      <a:pt x="18" y="87"/>
                    </a:cubicBezTo>
                    <a:cubicBezTo>
                      <a:pt x="19" y="88"/>
                      <a:pt x="19" y="89"/>
                      <a:pt x="19" y="89"/>
                    </a:cubicBezTo>
                    <a:cubicBezTo>
                      <a:pt x="19" y="90"/>
                      <a:pt x="19" y="90"/>
                      <a:pt x="19" y="91"/>
                    </a:cubicBezTo>
                    <a:cubicBezTo>
                      <a:pt x="20" y="94"/>
                      <a:pt x="20" y="94"/>
                      <a:pt x="20" y="94"/>
                    </a:cubicBezTo>
                    <a:cubicBezTo>
                      <a:pt x="21" y="95"/>
                      <a:pt x="22" y="96"/>
                      <a:pt x="23" y="97"/>
                    </a:cubicBezTo>
                    <a:cubicBezTo>
                      <a:pt x="22" y="97"/>
                      <a:pt x="22" y="97"/>
                      <a:pt x="22" y="97"/>
                    </a:cubicBezTo>
                    <a:cubicBezTo>
                      <a:pt x="22" y="97"/>
                      <a:pt x="22" y="97"/>
                      <a:pt x="22" y="97"/>
                    </a:cubicBezTo>
                    <a:cubicBezTo>
                      <a:pt x="23" y="97"/>
                      <a:pt x="23" y="97"/>
                      <a:pt x="23" y="97"/>
                    </a:cubicBezTo>
                    <a:cubicBezTo>
                      <a:pt x="23" y="97"/>
                      <a:pt x="23" y="98"/>
                      <a:pt x="23" y="99"/>
                    </a:cubicBezTo>
                    <a:cubicBezTo>
                      <a:pt x="23" y="99"/>
                      <a:pt x="23" y="100"/>
                      <a:pt x="23" y="100"/>
                    </a:cubicBezTo>
                    <a:cubicBezTo>
                      <a:pt x="25" y="104"/>
                      <a:pt x="25" y="104"/>
                      <a:pt x="25" y="104"/>
                    </a:cubicBezTo>
                    <a:cubicBezTo>
                      <a:pt x="26" y="104"/>
                      <a:pt x="27" y="105"/>
                      <a:pt x="27" y="106"/>
                    </a:cubicBezTo>
                    <a:cubicBezTo>
                      <a:pt x="27" y="106"/>
                      <a:pt x="27" y="106"/>
                      <a:pt x="27" y="106"/>
                    </a:cubicBezTo>
                    <a:cubicBezTo>
                      <a:pt x="27" y="106"/>
                      <a:pt x="27" y="106"/>
                      <a:pt x="27" y="106"/>
                    </a:cubicBezTo>
                    <a:cubicBezTo>
                      <a:pt x="27" y="107"/>
                      <a:pt x="28" y="108"/>
                      <a:pt x="28" y="108"/>
                    </a:cubicBezTo>
                    <a:cubicBezTo>
                      <a:pt x="28" y="109"/>
                      <a:pt x="28" y="109"/>
                      <a:pt x="27" y="110"/>
                    </a:cubicBezTo>
                    <a:cubicBezTo>
                      <a:pt x="29" y="113"/>
                      <a:pt x="29" y="113"/>
                      <a:pt x="29" y="113"/>
                    </a:cubicBezTo>
                    <a:cubicBezTo>
                      <a:pt x="30" y="114"/>
                      <a:pt x="31" y="115"/>
                      <a:pt x="32" y="116"/>
                    </a:cubicBezTo>
                    <a:cubicBezTo>
                      <a:pt x="32" y="116"/>
                      <a:pt x="32" y="116"/>
                      <a:pt x="32" y="116"/>
                    </a:cubicBezTo>
                    <a:cubicBezTo>
                      <a:pt x="32" y="116"/>
                      <a:pt x="32" y="116"/>
                      <a:pt x="32" y="116"/>
                    </a:cubicBezTo>
                    <a:cubicBezTo>
                      <a:pt x="32" y="116"/>
                      <a:pt x="32" y="117"/>
                      <a:pt x="32" y="118"/>
                    </a:cubicBezTo>
                    <a:cubicBezTo>
                      <a:pt x="32" y="118"/>
                      <a:pt x="32" y="119"/>
                      <a:pt x="32" y="119"/>
                    </a:cubicBezTo>
                    <a:cubicBezTo>
                      <a:pt x="33" y="123"/>
                      <a:pt x="33" y="123"/>
                      <a:pt x="33" y="123"/>
                    </a:cubicBezTo>
                    <a:cubicBezTo>
                      <a:pt x="35" y="123"/>
                      <a:pt x="35" y="124"/>
                      <a:pt x="36" y="125"/>
                    </a:cubicBezTo>
                    <a:cubicBezTo>
                      <a:pt x="35" y="126"/>
                      <a:pt x="35" y="126"/>
                      <a:pt x="35" y="126"/>
                    </a:cubicBezTo>
                    <a:cubicBezTo>
                      <a:pt x="35" y="126"/>
                      <a:pt x="35" y="126"/>
                      <a:pt x="35" y="126"/>
                    </a:cubicBezTo>
                    <a:cubicBezTo>
                      <a:pt x="36" y="125"/>
                      <a:pt x="36" y="125"/>
                      <a:pt x="36" y="125"/>
                    </a:cubicBezTo>
                    <a:cubicBezTo>
                      <a:pt x="36" y="126"/>
                      <a:pt x="36" y="126"/>
                      <a:pt x="36" y="127"/>
                    </a:cubicBezTo>
                    <a:cubicBezTo>
                      <a:pt x="36" y="128"/>
                      <a:pt x="36" y="128"/>
                      <a:pt x="36" y="128"/>
                    </a:cubicBezTo>
                    <a:cubicBezTo>
                      <a:pt x="38" y="132"/>
                      <a:pt x="38" y="132"/>
                      <a:pt x="38" y="132"/>
                    </a:cubicBezTo>
                    <a:cubicBezTo>
                      <a:pt x="39" y="133"/>
                      <a:pt x="40" y="133"/>
                      <a:pt x="40" y="134"/>
                    </a:cubicBezTo>
                    <a:cubicBezTo>
                      <a:pt x="39" y="135"/>
                      <a:pt x="39" y="135"/>
                      <a:pt x="39" y="135"/>
                    </a:cubicBezTo>
                    <a:cubicBezTo>
                      <a:pt x="39" y="135"/>
                      <a:pt x="39" y="135"/>
                      <a:pt x="39" y="135"/>
                    </a:cubicBezTo>
                    <a:cubicBezTo>
                      <a:pt x="40" y="135"/>
                      <a:pt x="40" y="135"/>
                      <a:pt x="40" y="135"/>
                    </a:cubicBezTo>
                    <a:cubicBezTo>
                      <a:pt x="41" y="135"/>
                      <a:pt x="41" y="136"/>
                      <a:pt x="41" y="136"/>
                    </a:cubicBezTo>
                    <a:cubicBezTo>
                      <a:pt x="41" y="137"/>
                      <a:pt x="41" y="137"/>
                      <a:pt x="41" y="138"/>
                    </a:cubicBezTo>
                    <a:cubicBezTo>
                      <a:pt x="42" y="142"/>
                      <a:pt x="42" y="142"/>
                      <a:pt x="42" y="142"/>
                    </a:cubicBezTo>
                    <a:cubicBezTo>
                      <a:pt x="43" y="142"/>
                      <a:pt x="44" y="143"/>
                      <a:pt x="45" y="144"/>
                    </a:cubicBezTo>
                    <a:cubicBezTo>
                      <a:pt x="44" y="144"/>
                      <a:pt x="44" y="144"/>
                      <a:pt x="44" y="144"/>
                    </a:cubicBezTo>
                    <a:cubicBezTo>
                      <a:pt x="44" y="144"/>
                      <a:pt x="44" y="144"/>
                      <a:pt x="44" y="144"/>
                    </a:cubicBezTo>
                    <a:cubicBezTo>
                      <a:pt x="45" y="144"/>
                      <a:pt x="45" y="144"/>
                      <a:pt x="45" y="144"/>
                    </a:cubicBezTo>
                    <a:cubicBezTo>
                      <a:pt x="45" y="145"/>
                      <a:pt x="45" y="145"/>
                      <a:pt x="45" y="146"/>
                    </a:cubicBezTo>
                    <a:cubicBezTo>
                      <a:pt x="45" y="146"/>
                      <a:pt x="45" y="147"/>
                      <a:pt x="45" y="147"/>
                    </a:cubicBezTo>
                    <a:cubicBezTo>
                      <a:pt x="47" y="151"/>
                      <a:pt x="47" y="151"/>
                      <a:pt x="47" y="151"/>
                    </a:cubicBezTo>
                    <a:cubicBezTo>
                      <a:pt x="48" y="151"/>
                      <a:pt x="49" y="152"/>
                      <a:pt x="49" y="153"/>
                    </a:cubicBezTo>
                    <a:cubicBezTo>
                      <a:pt x="48" y="154"/>
                      <a:pt x="48" y="154"/>
                      <a:pt x="48" y="154"/>
                    </a:cubicBezTo>
                    <a:cubicBezTo>
                      <a:pt x="48" y="154"/>
                      <a:pt x="48" y="154"/>
                      <a:pt x="48" y="154"/>
                    </a:cubicBezTo>
                    <a:cubicBezTo>
                      <a:pt x="49" y="153"/>
                      <a:pt x="49" y="153"/>
                      <a:pt x="49" y="153"/>
                    </a:cubicBezTo>
                    <a:cubicBezTo>
                      <a:pt x="49" y="154"/>
                      <a:pt x="50" y="155"/>
                      <a:pt x="50" y="155"/>
                    </a:cubicBezTo>
                    <a:cubicBezTo>
                      <a:pt x="50" y="156"/>
                      <a:pt x="49" y="156"/>
                      <a:pt x="49" y="157"/>
                    </a:cubicBezTo>
                    <a:cubicBezTo>
                      <a:pt x="51" y="160"/>
                      <a:pt x="51" y="160"/>
                      <a:pt x="51" y="160"/>
                    </a:cubicBezTo>
                    <a:cubicBezTo>
                      <a:pt x="52" y="161"/>
                      <a:pt x="53" y="162"/>
                      <a:pt x="54" y="163"/>
                    </a:cubicBezTo>
                    <a:cubicBezTo>
                      <a:pt x="52" y="163"/>
                      <a:pt x="52" y="163"/>
                      <a:pt x="52" y="163"/>
                    </a:cubicBezTo>
                    <a:cubicBezTo>
                      <a:pt x="52" y="163"/>
                      <a:pt x="52" y="163"/>
                      <a:pt x="52" y="163"/>
                    </a:cubicBezTo>
                    <a:cubicBezTo>
                      <a:pt x="54" y="163"/>
                      <a:pt x="54" y="163"/>
                      <a:pt x="54" y="163"/>
                    </a:cubicBezTo>
                    <a:cubicBezTo>
                      <a:pt x="54" y="163"/>
                      <a:pt x="54" y="164"/>
                      <a:pt x="54" y="165"/>
                    </a:cubicBezTo>
                    <a:cubicBezTo>
                      <a:pt x="54" y="165"/>
                      <a:pt x="54" y="166"/>
                      <a:pt x="54" y="166"/>
                    </a:cubicBezTo>
                    <a:cubicBezTo>
                      <a:pt x="55" y="170"/>
                      <a:pt x="55" y="170"/>
                      <a:pt x="55" y="170"/>
                    </a:cubicBezTo>
                    <a:cubicBezTo>
                      <a:pt x="56" y="170"/>
                      <a:pt x="57" y="171"/>
                      <a:pt x="58" y="172"/>
                    </a:cubicBezTo>
                    <a:cubicBezTo>
                      <a:pt x="58" y="172"/>
                      <a:pt x="58" y="172"/>
                      <a:pt x="58" y="172"/>
                    </a:cubicBezTo>
                    <a:cubicBezTo>
                      <a:pt x="58" y="173"/>
                      <a:pt x="58" y="173"/>
                      <a:pt x="58" y="174"/>
                    </a:cubicBezTo>
                    <a:cubicBezTo>
                      <a:pt x="58" y="175"/>
                      <a:pt x="58" y="175"/>
                      <a:pt x="58" y="176"/>
                    </a:cubicBezTo>
                    <a:cubicBezTo>
                      <a:pt x="60" y="179"/>
                      <a:pt x="60" y="179"/>
                      <a:pt x="60" y="179"/>
                    </a:cubicBezTo>
                    <a:cubicBezTo>
                      <a:pt x="61" y="180"/>
                      <a:pt x="62" y="180"/>
                      <a:pt x="62" y="182"/>
                    </a:cubicBezTo>
                    <a:cubicBezTo>
                      <a:pt x="61" y="182"/>
                      <a:pt x="61" y="182"/>
                      <a:pt x="61" y="182"/>
                    </a:cubicBezTo>
                    <a:cubicBezTo>
                      <a:pt x="61" y="182"/>
                      <a:pt x="61" y="182"/>
                      <a:pt x="61" y="182"/>
                    </a:cubicBezTo>
                    <a:cubicBezTo>
                      <a:pt x="62" y="182"/>
                      <a:pt x="62" y="182"/>
                      <a:pt x="62" y="182"/>
                    </a:cubicBezTo>
                    <a:cubicBezTo>
                      <a:pt x="63" y="182"/>
                      <a:pt x="63" y="183"/>
                      <a:pt x="63" y="184"/>
                    </a:cubicBezTo>
                    <a:cubicBezTo>
                      <a:pt x="63" y="184"/>
                      <a:pt x="63" y="185"/>
                      <a:pt x="62" y="185"/>
                    </a:cubicBezTo>
                    <a:cubicBezTo>
                      <a:pt x="64" y="189"/>
                      <a:pt x="64" y="189"/>
                      <a:pt x="64" y="189"/>
                    </a:cubicBezTo>
                    <a:cubicBezTo>
                      <a:pt x="65" y="189"/>
                      <a:pt x="66" y="190"/>
                      <a:pt x="67" y="191"/>
                    </a:cubicBezTo>
                    <a:cubicBezTo>
                      <a:pt x="66" y="192"/>
                      <a:pt x="66" y="192"/>
                      <a:pt x="66" y="192"/>
                    </a:cubicBezTo>
                    <a:cubicBezTo>
                      <a:pt x="66" y="192"/>
                      <a:pt x="66" y="192"/>
                      <a:pt x="66" y="192"/>
                    </a:cubicBezTo>
                    <a:cubicBezTo>
                      <a:pt x="67" y="191"/>
                      <a:pt x="67" y="191"/>
                      <a:pt x="67" y="191"/>
                    </a:cubicBezTo>
                    <a:cubicBezTo>
                      <a:pt x="67" y="192"/>
                      <a:pt x="67" y="192"/>
                      <a:pt x="67" y="193"/>
                    </a:cubicBezTo>
                    <a:cubicBezTo>
                      <a:pt x="67" y="193"/>
                      <a:pt x="67" y="194"/>
                      <a:pt x="67" y="194"/>
                    </a:cubicBezTo>
                    <a:cubicBezTo>
                      <a:pt x="69" y="198"/>
                      <a:pt x="69" y="198"/>
                      <a:pt x="69" y="198"/>
                    </a:cubicBezTo>
                    <a:cubicBezTo>
                      <a:pt x="70" y="199"/>
                      <a:pt x="71" y="199"/>
                      <a:pt x="71" y="200"/>
                    </a:cubicBezTo>
                    <a:cubicBezTo>
                      <a:pt x="71" y="200"/>
                      <a:pt x="71" y="200"/>
                      <a:pt x="71" y="200"/>
                    </a:cubicBezTo>
                    <a:cubicBezTo>
                      <a:pt x="71" y="201"/>
                      <a:pt x="72" y="202"/>
                      <a:pt x="72" y="202"/>
                    </a:cubicBezTo>
                    <a:cubicBezTo>
                      <a:pt x="72" y="203"/>
                      <a:pt x="71" y="203"/>
                      <a:pt x="71" y="204"/>
                    </a:cubicBezTo>
                    <a:cubicBezTo>
                      <a:pt x="73" y="208"/>
                      <a:pt x="73" y="208"/>
                      <a:pt x="73" y="208"/>
                    </a:cubicBezTo>
                    <a:cubicBezTo>
                      <a:pt x="74" y="208"/>
                      <a:pt x="75" y="209"/>
                      <a:pt x="75" y="210"/>
                    </a:cubicBezTo>
                    <a:cubicBezTo>
                      <a:pt x="74" y="210"/>
                      <a:pt x="74" y="210"/>
                      <a:pt x="74" y="210"/>
                    </a:cubicBezTo>
                    <a:cubicBezTo>
                      <a:pt x="74" y="210"/>
                      <a:pt x="74" y="210"/>
                      <a:pt x="74" y="210"/>
                    </a:cubicBezTo>
                    <a:cubicBezTo>
                      <a:pt x="75" y="210"/>
                      <a:pt x="75" y="210"/>
                      <a:pt x="75" y="210"/>
                    </a:cubicBezTo>
                    <a:cubicBezTo>
                      <a:pt x="76" y="211"/>
                      <a:pt x="76" y="211"/>
                      <a:pt x="76" y="212"/>
                    </a:cubicBezTo>
                    <a:cubicBezTo>
                      <a:pt x="76" y="212"/>
                      <a:pt x="76" y="213"/>
                      <a:pt x="76" y="213"/>
                    </a:cubicBezTo>
                    <a:cubicBezTo>
                      <a:pt x="79" y="220"/>
                      <a:pt x="79" y="220"/>
                      <a:pt x="79" y="220"/>
                    </a:cubicBezTo>
                    <a:cubicBezTo>
                      <a:pt x="80" y="219"/>
                      <a:pt x="80" y="219"/>
                      <a:pt x="80" y="219"/>
                    </a:cubicBezTo>
                    <a:cubicBezTo>
                      <a:pt x="2" y="51"/>
                      <a:pt x="2" y="51"/>
                      <a:pt x="2" y="51"/>
                    </a:cubicBezTo>
                    <a:moveTo>
                      <a:pt x="100" y="3"/>
                    </a:moveTo>
                    <a:cubicBezTo>
                      <a:pt x="102" y="2"/>
                      <a:pt x="102" y="2"/>
                      <a:pt x="102" y="2"/>
                    </a:cubicBezTo>
                    <a:cubicBezTo>
                      <a:pt x="100" y="3"/>
                      <a:pt x="100" y="3"/>
                      <a:pt x="100" y="3"/>
                    </a:cubicBezTo>
                    <a:moveTo>
                      <a:pt x="102" y="0"/>
                    </a:moveTo>
                    <a:cubicBezTo>
                      <a:pt x="102" y="0"/>
                      <a:pt x="102" y="0"/>
                      <a:pt x="101" y="0"/>
                    </a:cubicBezTo>
                    <a:cubicBezTo>
                      <a:pt x="101" y="0"/>
                      <a:pt x="101" y="0"/>
                      <a:pt x="101" y="0"/>
                    </a:cubicBezTo>
                    <a:cubicBezTo>
                      <a:pt x="2" y="46"/>
                      <a:pt x="2" y="46"/>
                      <a:pt x="2" y="46"/>
                    </a:cubicBezTo>
                    <a:cubicBezTo>
                      <a:pt x="2" y="46"/>
                      <a:pt x="2" y="46"/>
                      <a:pt x="3" y="46"/>
                    </a:cubicBezTo>
                    <a:cubicBezTo>
                      <a:pt x="3" y="46"/>
                      <a:pt x="4" y="47"/>
                      <a:pt x="4" y="47"/>
                    </a:cubicBezTo>
                    <a:cubicBezTo>
                      <a:pt x="5" y="49"/>
                      <a:pt x="5" y="49"/>
                      <a:pt x="5" y="49"/>
                    </a:cubicBezTo>
                    <a:cubicBezTo>
                      <a:pt x="101" y="4"/>
                      <a:pt x="101" y="4"/>
                      <a:pt x="101" y="4"/>
                    </a:cubicBezTo>
                    <a:cubicBezTo>
                      <a:pt x="180" y="173"/>
                      <a:pt x="180" y="173"/>
                      <a:pt x="180" y="173"/>
                    </a:cubicBezTo>
                    <a:cubicBezTo>
                      <a:pt x="84" y="217"/>
                      <a:pt x="84" y="217"/>
                      <a:pt x="84" y="217"/>
                    </a:cubicBezTo>
                    <a:cubicBezTo>
                      <a:pt x="85" y="219"/>
                      <a:pt x="85" y="219"/>
                      <a:pt x="85" y="219"/>
                    </a:cubicBezTo>
                    <a:cubicBezTo>
                      <a:pt x="85" y="220"/>
                      <a:pt x="85" y="220"/>
                      <a:pt x="85" y="221"/>
                    </a:cubicBezTo>
                    <a:cubicBezTo>
                      <a:pt x="84" y="221"/>
                      <a:pt x="84" y="222"/>
                      <a:pt x="84" y="222"/>
                    </a:cubicBezTo>
                    <a:cubicBezTo>
                      <a:pt x="82" y="223"/>
                      <a:pt x="82" y="223"/>
                      <a:pt x="82" y="223"/>
                    </a:cubicBezTo>
                    <a:cubicBezTo>
                      <a:pt x="82" y="223"/>
                      <a:pt x="82" y="223"/>
                      <a:pt x="82" y="223"/>
                    </a:cubicBezTo>
                    <a:cubicBezTo>
                      <a:pt x="183" y="175"/>
                      <a:pt x="183" y="175"/>
                      <a:pt x="183" y="175"/>
                    </a:cubicBezTo>
                    <a:cubicBezTo>
                      <a:pt x="184" y="175"/>
                      <a:pt x="184" y="175"/>
                      <a:pt x="184" y="174"/>
                    </a:cubicBezTo>
                    <a:cubicBezTo>
                      <a:pt x="184" y="174"/>
                      <a:pt x="184" y="173"/>
                      <a:pt x="184" y="173"/>
                    </a:cubicBezTo>
                    <a:cubicBezTo>
                      <a:pt x="104" y="1"/>
                      <a:pt x="104" y="1"/>
                      <a:pt x="104" y="1"/>
                    </a:cubicBezTo>
                    <a:cubicBezTo>
                      <a:pt x="104" y="0"/>
                      <a:pt x="103" y="0"/>
                      <a:pt x="102"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0" name="Freeform 232"/>
              <p:cNvSpPr>
                <a:spLocks noEditPoints="1"/>
              </p:cNvSpPr>
              <p:nvPr/>
            </p:nvSpPr>
            <p:spPr bwMode="auto">
              <a:xfrm>
                <a:off x="2273301" y="2857500"/>
                <a:ext cx="288925" cy="517525"/>
              </a:xfrm>
              <a:custGeom>
                <a:avLst/>
                <a:gdLst>
                  <a:gd name="T0" fmla="*/ 76 w 103"/>
                  <a:gd name="T1" fmla="*/ 167 h 184"/>
                  <a:gd name="T2" fmla="*/ 76 w 103"/>
                  <a:gd name="T3" fmla="*/ 163 h 184"/>
                  <a:gd name="T4" fmla="*/ 67 w 103"/>
                  <a:gd name="T5" fmla="*/ 153 h 184"/>
                  <a:gd name="T6" fmla="*/ 71 w 103"/>
                  <a:gd name="T7" fmla="*/ 158 h 184"/>
                  <a:gd name="T8" fmla="*/ 71 w 103"/>
                  <a:gd name="T9" fmla="*/ 154 h 184"/>
                  <a:gd name="T10" fmla="*/ 64 w 103"/>
                  <a:gd name="T11" fmla="*/ 146 h 184"/>
                  <a:gd name="T12" fmla="*/ 67 w 103"/>
                  <a:gd name="T13" fmla="*/ 149 h 184"/>
                  <a:gd name="T14" fmla="*/ 67 w 103"/>
                  <a:gd name="T15" fmla="*/ 145 h 184"/>
                  <a:gd name="T16" fmla="*/ 61 w 103"/>
                  <a:gd name="T17" fmla="*/ 136 h 184"/>
                  <a:gd name="T18" fmla="*/ 63 w 103"/>
                  <a:gd name="T19" fmla="*/ 140 h 184"/>
                  <a:gd name="T20" fmla="*/ 59 w 103"/>
                  <a:gd name="T21" fmla="*/ 135 h 184"/>
                  <a:gd name="T22" fmla="*/ 57 w 103"/>
                  <a:gd name="T23" fmla="*/ 127 h 184"/>
                  <a:gd name="T24" fmla="*/ 61 w 103"/>
                  <a:gd name="T25" fmla="*/ 131 h 184"/>
                  <a:gd name="T26" fmla="*/ 54 w 103"/>
                  <a:gd name="T27" fmla="*/ 125 h 184"/>
                  <a:gd name="T28" fmla="*/ 52 w 103"/>
                  <a:gd name="T29" fmla="*/ 118 h 184"/>
                  <a:gd name="T30" fmla="*/ 57 w 103"/>
                  <a:gd name="T31" fmla="*/ 122 h 184"/>
                  <a:gd name="T32" fmla="*/ 49 w 103"/>
                  <a:gd name="T33" fmla="*/ 116 h 184"/>
                  <a:gd name="T34" fmla="*/ 49 w 103"/>
                  <a:gd name="T35" fmla="*/ 111 h 184"/>
                  <a:gd name="T36" fmla="*/ 50 w 103"/>
                  <a:gd name="T37" fmla="*/ 107 h 184"/>
                  <a:gd name="T38" fmla="*/ 41 w 103"/>
                  <a:gd name="T39" fmla="*/ 97 h 184"/>
                  <a:gd name="T40" fmla="*/ 45 w 103"/>
                  <a:gd name="T41" fmla="*/ 102 h 184"/>
                  <a:gd name="T42" fmla="*/ 45 w 103"/>
                  <a:gd name="T43" fmla="*/ 97 h 184"/>
                  <a:gd name="T44" fmla="*/ 37 w 103"/>
                  <a:gd name="T45" fmla="*/ 90 h 184"/>
                  <a:gd name="T46" fmla="*/ 41 w 103"/>
                  <a:gd name="T47" fmla="*/ 92 h 184"/>
                  <a:gd name="T48" fmla="*/ 40 w 103"/>
                  <a:gd name="T49" fmla="*/ 88 h 184"/>
                  <a:gd name="T50" fmla="*/ 34 w 103"/>
                  <a:gd name="T51" fmla="*/ 80 h 184"/>
                  <a:gd name="T52" fmla="*/ 37 w 103"/>
                  <a:gd name="T53" fmla="*/ 84 h 184"/>
                  <a:gd name="T54" fmla="*/ 36 w 103"/>
                  <a:gd name="T55" fmla="*/ 79 h 184"/>
                  <a:gd name="T56" fmla="*/ 30 w 103"/>
                  <a:gd name="T57" fmla="*/ 70 h 184"/>
                  <a:gd name="T58" fmla="*/ 33 w 103"/>
                  <a:gd name="T59" fmla="*/ 74 h 184"/>
                  <a:gd name="T60" fmla="*/ 28 w 103"/>
                  <a:gd name="T61" fmla="*/ 69 h 184"/>
                  <a:gd name="T62" fmla="*/ 26 w 103"/>
                  <a:gd name="T63" fmla="*/ 61 h 184"/>
                  <a:gd name="T64" fmla="*/ 30 w 103"/>
                  <a:gd name="T65" fmla="*/ 65 h 184"/>
                  <a:gd name="T66" fmla="*/ 23 w 103"/>
                  <a:gd name="T67" fmla="*/ 59 h 184"/>
                  <a:gd name="T68" fmla="*/ 23 w 103"/>
                  <a:gd name="T69" fmla="*/ 54 h 184"/>
                  <a:gd name="T70" fmla="*/ 23 w 103"/>
                  <a:gd name="T71" fmla="*/ 50 h 184"/>
                  <a:gd name="T72" fmla="*/ 14 w 103"/>
                  <a:gd name="T73" fmla="*/ 40 h 184"/>
                  <a:gd name="T74" fmla="*/ 18 w 103"/>
                  <a:gd name="T75" fmla="*/ 45 h 184"/>
                  <a:gd name="T76" fmla="*/ 19 w 103"/>
                  <a:gd name="T77" fmla="*/ 41 h 184"/>
                  <a:gd name="T78" fmla="*/ 11 w 103"/>
                  <a:gd name="T79" fmla="*/ 33 h 184"/>
                  <a:gd name="T80" fmla="*/ 14 w 103"/>
                  <a:gd name="T81" fmla="*/ 36 h 184"/>
                  <a:gd name="T82" fmla="*/ 14 w 103"/>
                  <a:gd name="T83" fmla="*/ 31 h 184"/>
                  <a:gd name="T84" fmla="*/ 8 w 103"/>
                  <a:gd name="T85" fmla="*/ 23 h 184"/>
                  <a:gd name="T86" fmla="*/ 11 w 103"/>
                  <a:gd name="T87" fmla="*/ 27 h 184"/>
                  <a:gd name="T88" fmla="*/ 6 w 103"/>
                  <a:gd name="T89" fmla="*/ 22 h 184"/>
                  <a:gd name="T90" fmla="*/ 2 w 103"/>
                  <a:gd name="T91" fmla="*/ 9 h 184"/>
                  <a:gd name="T92" fmla="*/ 3 w 103"/>
                  <a:gd name="T93" fmla="*/ 14 h 184"/>
                  <a:gd name="T94" fmla="*/ 6 w 103"/>
                  <a:gd name="T95" fmla="*/ 18 h 184"/>
                  <a:gd name="T96" fmla="*/ 98 w 103"/>
                  <a:gd name="T97" fmla="*/ 173 h 184"/>
                  <a:gd name="T98" fmla="*/ 80 w 103"/>
                  <a:gd name="T99" fmla="*/ 173 h 184"/>
                  <a:gd name="T100" fmla="*/ 82 w 103"/>
                  <a:gd name="T101" fmla="*/ 184 h 184"/>
                  <a:gd name="T102" fmla="*/ 103 w 103"/>
                  <a:gd name="T103" fmla="*/ 175 h 184"/>
                  <a:gd name="T104" fmla="*/ 21 w 103"/>
                  <a:gd name="T105" fmla="*/ 0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3" h="184">
                    <a:moveTo>
                      <a:pt x="71" y="163"/>
                    </a:moveTo>
                    <a:cubicBezTo>
                      <a:pt x="72" y="165"/>
                      <a:pt x="72" y="165"/>
                      <a:pt x="72" y="165"/>
                    </a:cubicBezTo>
                    <a:cubicBezTo>
                      <a:pt x="73" y="165"/>
                      <a:pt x="73" y="165"/>
                      <a:pt x="74" y="165"/>
                    </a:cubicBezTo>
                    <a:cubicBezTo>
                      <a:pt x="74" y="165"/>
                      <a:pt x="74" y="165"/>
                      <a:pt x="74" y="165"/>
                    </a:cubicBezTo>
                    <a:cubicBezTo>
                      <a:pt x="75" y="165"/>
                      <a:pt x="76" y="166"/>
                      <a:pt x="76" y="167"/>
                    </a:cubicBezTo>
                    <a:cubicBezTo>
                      <a:pt x="76" y="168"/>
                      <a:pt x="76" y="168"/>
                      <a:pt x="76" y="168"/>
                    </a:cubicBezTo>
                    <a:cubicBezTo>
                      <a:pt x="76" y="168"/>
                      <a:pt x="76" y="168"/>
                      <a:pt x="76" y="168"/>
                    </a:cubicBezTo>
                    <a:cubicBezTo>
                      <a:pt x="76" y="168"/>
                      <a:pt x="76" y="168"/>
                      <a:pt x="77" y="168"/>
                    </a:cubicBezTo>
                    <a:cubicBezTo>
                      <a:pt x="77" y="169"/>
                      <a:pt x="78" y="169"/>
                      <a:pt x="79" y="169"/>
                    </a:cubicBezTo>
                    <a:cubicBezTo>
                      <a:pt x="76" y="163"/>
                      <a:pt x="76" y="163"/>
                      <a:pt x="76" y="163"/>
                    </a:cubicBezTo>
                    <a:cubicBezTo>
                      <a:pt x="76" y="163"/>
                      <a:pt x="76" y="163"/>
                      <a:pt x="76" y="163"/>
                    </a:cubicBezTo>
                    <a:cubicBezTo>
                      <a:pt x="75" y="163"/>
                      <a:pt x="75" y="163"/>
                      <a:pt x="75" y="163"/>
                    </a:cubicBezTo>
                    <a:cubicBezTo>
                      <a:pt x="74" y="163"/>
                      <a:pt x="73" y="163"/>
                      <a:pt x="72" y="163"/>
                    </a:cubicBezTo>
                    <a:cubicBezTo>
                      <a:pt x="72" y="163"/>
                      <a:pt x="72" y="163"/>
                      <a:pt x="71" y="163"/>
                    </a:cubicBezTo>
                    <a:moveTo>
                      <a:pt x="67" y="153"/>
                    </a:moveTo>
                    <a:cubicBezTo>
                      <a:pt x="68" y="156"/>
                      <a:pt x="68" y="156"/>
                      <a:pt x="68" y="156"/>
                    </a:cubicBezTo>
                    <a:cubicBezTo>
                      <a:pt x="68" y="155"/>
                      <a:pt x="69" y="155"/>
                      <a:pt x="69" y="155"/>
                    </a:cubicBezTo>
                    <a:cubicBezTo>
                      <a:pt x="70" y="155"/>
                      <a:pt x="70" y="155"/>
                      <a:pt x="70" y="155"/>
                    </a:cubicBezTo>
                    <a:cubicBezTo>
                      <a:pt x="71" y="156"/>
                      <a:pt x="72" y="157"/>
                      <a:pt x="71" y="158"/>
                    </a:cubicBezTo>
                    <a:cubicBezTo>
                      <a:pt x="71" y="158"/>
                      <a:pt x="71" y="158"/>
                      <a:pt x="71" y="158"/>
                    </a:cubicBezTo>
                    <a:cubicBezTo>
                      <a:pt x="71" y="158"/>
                      <a:pt x="71" y="158"/>
                      <a:pt x="71" y="158"/>
                    </a:cubicBezTo>
                    <a:cubicBezTo>
                      <a:pt x="71" y="159"/>
                      <a:pt x="72" y="159"/>
                      <a:pt x="72" y="159"/>
                    </a:cubicBezTo>
                    <a:cubicBezTo>
                      <a:pt x="73" y="159"/>
                      <a:pt x="73" y="159"/>
                      <a:pt x="74" y="159"/>
                    </a:cubicBezTo>
                    <a:cubicBezTo>
                      <a:pt x="72" y="154"/>
                      <a:pt x="72" y="154"/>
                      <a:pt x="72" y="154"/>
                    </a:cubicBezTo>
                    <a:cubicBezTo>
                      <a:pt x="71" y="154"/>
                      <a:pt x="71" y="154"/>
                      <a:pt x="71" y="154"/>
                    </a:cubicBezTo>
                    <a:cubicBezTo>
                      <a:pt x="71" y="154"/>
                      <a:pt x="71" y="154"/>
                      <a:pt x="71" y="154"/>
                    </a:cubicBezTo>
                    <a:cubicBezTo>
                      <a:pt x="70" y="154"/>
                      <a:pt x="69" y="154"/>
                      <a:pt x="68" y="154"/>
                    </a:cubicBezTo>
                    <a:cubicBezTo>
                      <a:pt x="67" y="154"/>
                      <a:pt x="67" y="153"/>
                      <a:pt x="67" y="153"/>
                    </a:cubicBezTo>
                    <a:moveTo>
                      <a:pt x="63" y="144"/>
                    </a:moveTo>
                    <a:cubicBezTo>
                      <a:pt x="64" y="146"/>
                      <a:pt x="64" y="146"/>
                      <a:pt x="64" y="146"/>
                    </a:cubicBezTo>
                    <a:cubicBezTo>
                      <a:pt x="64" y="146"/>
                      <a:pt x="64" y="146"/>
                      <a:pt x="65" y="146"/>
                    </a:cubicBezTo>
                    <a:cubicBezTo>
                      <a:pt x="65" y="146"/>
                      <a:pt x="65" y="146"/>
                      <a:pt x="66" y="146"/>
                    </a:cubicBezTo>
                    <a:cubicBezTo>
                      <a:pt x="67" y="146"/>
                      <a:pt x="67" y="148"/>
                      <a:pt x="67" y="149"/>
                    </a:cubicBezTo>
                    <a:cubicBezTo>
                      <a:pt x="67" y="149"/>
                      <a:pt x="67" y="149"/>
                      <a:pt x="67" y="149"/>
                    </a:cubicBezTo>
                    <a:cubicBezTo>
                      <a:pt x="67" y="149"/>
                      <a:pt x="67" y="149"/>
                      <a:pt x="67" y="149"/>
                    </a:cubicBezTo>
                    <a:cubicBezTo>
                      <a:pt x="67" y="149"/>
                      <a:pt x="67" y="149"/>
                      <a:pt x="68" y="149"/>
                    </a:cubicBezTo>
                    <a:cubicBezTo>
                      <a:pt x="68" y="150"/>
                      <a:pt x="69" y="150"/>
                      <a:pt x="70" y="150"/>
                    </a:cubicBezTo>
                    <a:cubicBezTo>
                      <a:pt x="67" y="145"/>
                      <a:pt x="67" y="145"/>
                      <a:pt x="67" y="145"/>
                    </a:cubicBezTo>
                    <a:cubicBezTo>
                      <a:pt x="67" y="145"/>
                      <a:pt x="67" y="145"/>
                      <a:pt x="67" y="145"/>
                    </a:cubicBezTo>
                    <a:cubicBezTo>
                      <a:pt x="67" y="145"/>
                      <a:pt x="67" y="145"/>
                      <a:pt x="67" y="145"/>
                    </a:cubicBezTo>
                    <a:cubicBezTo>
                      <a:pt x="66" y="145"/>
                      <a:pt x="64" y="144"/>
                      <a:pt x="63" y="144"/>
                    </a:cubicBezTo>
                    <a:cubicBezTo>
                      <a:pt x="63" y="144"/>
                      <a:pt x="63" y="144"/>
                      <a:pt x="63" y="144"/>
                    </a:cubicBezTo>
                    <a:moveTo>
                      <a:pt x="58" y="135"/>
                    </a:moveTo>
                    <a:cubicBezTo>
                      <a:pt x="59" y="137"/>
                      <a:pt x="59" y="137"/>
                      <a:pt x="59" y="137"/>
                    </a:cubicBezTo>
                    <a:cubicBezTo>
                      <a:pt x="60" y="137"/>
                      <a:pt x="60" y="136"/>
                      <a:pt x="61" y="136"/>
                    </a:cubicBezTo>
                    <a:cubicBezTo>
                      <a:pt x="61" y="136"/>
                      <a:pt x="61" y="136"/>
                      <a:pt x="61" y="137"/>
                    </a:cubicBezTo>
                    <a:cubicBezTo>
                      <a:pt x="62" y="137"/>
                      <a:pt x="63" y="138"/>
                      <a:pt x="62" y="139"/>
                    </a:cubicBezTo>
                    <a:cubicBezTo>
                      <a:pt x="62" y="139"/>
                      <a:pt x="62" y="139"/>
                      <a:pt x="62" y="139"/>
                    </a:cubicBezTo>
                    <a:cubicBezTo>
                      <a:pt x="62" y="140"/>
                      <a:pt x="62" y="140"/>
                      <a:pt x="62" y="140"/>
                    </a:cubicBezTo>
                    <a:cubicBezTo>
                      <a:pt x="63" y="140"/>
                      <a:pt x="63" y="140"/>
                      <a:pt x="63" y="140"/>
                    </a:cubicBezTo>
                    <a:cubicBezTo>
                      <a:pt x="64" y="140"/>
                      <a:pt x="65" y="140"/>
                      <a:pt x="65" y="141"/>
                    </a:cubicBezTo>
                    <a:cubicBezTo>
                      <a:pt x="63" y="135"/>
                      <a:pt x="63" y="135"/>
                      <a:pt x="63" y="135"/>
                    </a:cubicBezTo>
                    <a:cubicBezTo>
                      <a:pt x="63" y="135"/>
                      <a:pt x="63" y="135"/>
                      <a:pt x="62" y="135"/>
                    </a:cubicBezTo>
                    <a:cubicBezTo>
                      <a:pt x="62" y="135"/>
                      <a:pt x="62" y="135"/>
                      <a:pt x="62" y="135"/>
                    </a:cubicBezTo>
                    <a:cubicBezTo>
                      <a:pt x="61" y="135"/>
                      <a:pt x="60" y="135"/>
                      <a:pt x="59" y="135"/>
                    </a:cubicBezTo>
                    <a:cubicBezTo>
                      <a:pt x="59" y="135"/>
                      <a:pt x="58" y="135"/>
                      <a:pt x="58" y="135"/>
                    </a:cubicBezTo>
                    <a:moveTo>
                      <a:pt x="54" y="125"/>
                    </a:moveTo>
                    <a:cubicBezTo>
                      <a:pt x="55" y="128"/>
                      <a:pt x="55" y="128"/>
                      <a:pt x="55" y="128"/>
                    </a:cubicBezTo>
                    <a:cubicBezTo>
                      <a:pt x="55" y="127"/>
                      <a:pt x="56" y="127"/>
                      <a:pt x="56" y="127"/>
                    </a:cubicBezTo>
                    <a:cubicBezTo>
                      <a:pt x="56" y="127"/>
                      <a:pt x="57" y="127"/>
                      <a:pt x="57" y="127"/>
                    </a:cubicBezTo>
                    <a:cubicBezTo>
                      <a:pt x="58" y="128"/>
                      <a:pt x="58" y="129"/>
                      <a:pt x="58" y="130"/>
                    </a:cubicBezTo>
                    <a:cubicBezTo>
                      <a:pt x="58" y="130"/>
                      <a:pt x="58" y="130"/>
                      <a:pt x="58" y="130"/>
                    </a:cubicBezTo>
                    <a:cubicBezTo>
                      <a:pt x="58" y="130"/>
                      <a:pt x="58" y="130"/>
                      <a:pt x="58" y="130"/>
                    </a:cubicBezTo>
                    <a:cubicBezTo>
                      <a:pt x="58" y="130"/>
                      <a:pt x="59" y="130"/>
                      <a:pt x="59" y="131"/>
                    </a:cubicBezTo>
                    <a:cubicBezTo>
                      <a:pt x="60" y="131"/>
                      <a:pt x="60" y="131"/>
                      <a:pt x="61" y="131"/>
                    </a:cubicBezTo>
                    <a:cubicBezTo>
                      <a:pt x="58" y="126"/>
                      <a:pt x="58" y="126"/>
                      <a:pt x="58" y="126"/>
                    </a:cubicBezTo>
                    <a:cubicBezTo>
                      <a:pt x="58" y="126"/>
                      <a:pt x="58" y="126"/>
                      <a:pt x="58" y="126"/>
                    </a:cubicBezTo>
                    <a:cubicBezTo>
                      <a:pt x="58" y="126"/>
                      <a:pt x="58" y="126"/>
                      <a:pt x="58" y="126"/>
                    </a:cubicBezTo>
                    <a:cubicBezTo>
                      <a:pt x="58" y="126"/>
                      <a:pt x="58" y="126"/>
                      <a:pt x="58" y="126"/>
                    </a:cubicBezTo>
                    <a:cubicBezTo>
                      <a:pt x="57" y="126"/>
                      <a:pt x="56" y="126"/>
                      <a:pt x="54" y="125"/>
                    </a:cubicBezTo>
                    <a:cubicBezTo>
                      <a:pt x="54" y="125"/>
                      <a:pt x="54" y="125"/>
                      <a:pt x="54" y="125"/>
                    </a:cubicBezTo>
                    <a:moveTo>
                      <a:pt x="49" y="116"/>
                    </a:moveTo>
                    <a:cubicBezTo>
                      <a:pt x="50" y="118"/>
                      <a:pt x="50" y="118"/>
                      <a:pt x="50" y="118"/>
                    </a:cubicBezTo>
                    <a:cubicBezTo>
                      <a:pt x="51" y="118"/>
                      <a:pt x="51" y="118"/>
                      <a:pt x="52" y="118"/>
                    </a:cubicBezTo>
                    <a:cubicBezTo>
                      <a:pt x="52" y="118"/>
                      <a:pt x="52" y="118"/>
                      <a:pt x="52" y="118"/>
                    </a:cubicBezTo>
                    <a:cubicBezTo>
                      <a:pt x="54" y="118"/>
                      <a:pt x="54" y="119"/>
                      <a:pt x="54" y="120"/>
                    </a:cubicBezTo>
                    <a:cubicBezTo>
                      <a:pt x="54" y="121"/>
                      <a:pt x="54" y="121"/>
                      <a:pt x="54" y="121"/>
                    </a:cubicBezTo>
                    <a:cubicBezTo>
                      <a:pt x="54" y="121"/>
                      <a:pt x="54" y="121"/>
                      <a:pt x="54" y="121"/>
                    </a:cubicBezTo>
                    <a:cubicBezTo>
                      <a:pt x="54" y="121"/>
                      <a:pt x="54" y="121"/>
                      <a:pt x="55" y="121"/>
                    </a:cubicBezTo>
                    <a:cubicBezTo>
                      <a:pt x="55" y="121"/>
                      <a:pt x="56" y="122"/>
                      <a:pt x="57" y="122"/>
                    </a:cubicBezTo>
                    <a:cubicBezTo>
                      <a:pt x="54" y="116"/>
                      <a:pt x="54" y="116"/>
                      <a:pt x="54" y="116"/>
                    </a:cubicBezTo>
                    <a:cubicBezTo>
                      <a:pt x="54" y="116"/>
                      <a:pt x="54" y="116"/>
                      <a:pt x="54" y="116"/>
                    </a:cubicBezTo>
                    <a:cubicBezTo>
                      <a:pt x="53" y="116"/>
                      <a:pt x="53" y="116"/>
                      <a:pt x="53" y="116"/>
                    </a:cubicBezTo>
                    <a:cubicBezTo>
                      <a:pt x="52" y="116"/>
                      <a:pt x="51" y="116"/>
                      <a:pt x="50" y="116"/>
                    </a:cubicBezTo>
                    <a:cubicBezTo>
                      <a:pt x="50" y="116"/>
                      <a:pt x="50" y="116"/>
                      <a:pt x="49" y="116"/>
                    </a:cubicBezTo>
                    <a:moveTo>
                      <a:pt x="45" y="106"/>
                    </a:moveTo>
                    <a:cubicBezTo>
                      <a:pt x="46" y="109"/>
                      <a:pt x="46" y="109"/>
                      <a:pt x="46" y="109"/>
                    </a:cubicBezTo>
                    <a:cubicBezTo>
                      <a:pt x="46" y="108"/>
                      <a:pt x="47" y="108"/>
                      <a:pt x="47" y="108"/>
                    </a:cubicBezTo>
                    <a:cubicBezTo>
                      <a:pt x="48" y="108"/>
                      <a:pt x="48" y="108"/>
                      <a:pt x="48" y="108"/>
                    </a:cubicBezTo>
                    <a:cubicBezTo>
                      <a:pt x="49" y="109"/>
                      <a:pt x="50" y="110"/>
                      <a:pt x="49" y="111"/>
                    </a:cubicBezTo>
                    <a:cubicBezTo>
                      <a:pt x="49" y="111"/>
                      <a:pt x="49" y="111"/>
                      <a:pt x="49" y="111"/>
                    </a:cubicBezTo>
                    <a:cubicBezTo>
                      <a:pt x="49" y="111"/>
                      <a:pt x="49" y="111"/>
                      <a:pt x="49" y="111"/>
                    </a:cubicBezTo>
                    <a:cubicBezTo>
                      <a:pt x="49" y="111"/>
                      <a:pt x="50" y="112"/>
                      <a:pt x="50" y="112"/>
                    </a:cubicBezTo>
                    <a:cubicBezTo>
                      <a:pt x="51" y="112"/>
                      <a:pt x="51" y="112"/>
                      <a:pt x="52" y="112"/>
                    </a:cubicBezTo>
                    <a:cubicBezTo>
                      <a:pt x="50" y="107"/>
                      <a:pt x="50" y="107"/>
                      <a:pt x="50" y="107"/>
                    </a:cubicBezTo>
                    <a:cubicBezTo>
                      <a:pt x="50" y="107"/>
                      <a:pt x="49" y="107"/>
                      <a:pt x="49" y="107"/>
                    </a:cubicBezTo>
                    <a:cubicBezTo>
                      <a:pt x="49" y="107"/>
                      <a:pt x="49" y="107"/>
                      <a:pt x="49" y="107"/>
                    </a:cubicBezTo>
                    <a:cubicBezTo>
                      <a:pt x="48" y="107"/>
                      <a:pt x="47" y="107"/>
                      <a:pt x="46" y="106"/>
                    </a:cubicBezTo>
                    <a:cubicBezTo>
                      <a:pt x="45" y="106"/>
                      <a:pt x="45" y="106"/>
                      <a:pt x="45" y="106"/>
                    </a:cubicBezTo>
                    <a:moveTo>
                      <a:pt x="41" y="97"/>
                    </a:moveTo>
                    <a:cubicBezTo>
                      <a:pt x="42" y="99"/>
                      <a:pt x="42" y="99"/>
                      <a:pt x="42" y="99"/>
                    </a:cubicBezTo>
                    <a:cubicBezTo>
                      <a:pt x="42" y="99"/>
                      <a:pt x="43" y="99"/>
                      <a:pt x="43" y="99"/>
                    </a:cubicBezTo>
                    <a:cubicBezTo>
                      <a:pt x="43" y="99"/>
                      <a:pt x="43" y="99"/>
                      <a:pt x="44" y="99"/>
                    </a:cubicBezTo>
                    <a:cubicBezTo>
                      <a:pt x="45" y="99"/>
                      <a:pt x="45" y="100"/>
                      <a:pt x="45" y="101"/>
                    </a:cubicBezTo>
                    <a:cubicBezTo>
                      <a:pt x="45" y="102"/>
                      <a:pt x="45" y="102"/>
                      <a:pt x="45" y="102"/>
                    </a:cubicBezTo>
                    <a:cubicBezTo>
                      <a:pt x="45" y="102"/>
                      <a:pt x="45" y="102"/>
                      <a:pt x="45" y="102"/>
                    </a:cubicBezTo>
                    <a:cubicBezTo>
                      <a:pt x="45" y="102"/>
                      <a:pt x="45" y="102"/>
                      <a:pt x="46" y="102"/>
                    </a:cubicBezTo>
                    <a:cubicBezTo>
                      <a:pt x="46" y="103"/>
                      <a:pt x="47" y="103"/>
                      <a:pt x="48" y="103"/>
                    </a:cubicBezTo>
                    <a:cubicBezTo>
                      <a:pt x="45" y="97"/>
                      <a:pt x="45" y="97"/>
                      <a:pt x="45" y="97"/>
                    </a:cubicBezTo>
                    <a:cubicBezTo>
                      <a:pt x="45" y="97"/>
                      <a:pt x="45" y="97"/>
                      <a:pt x="45" y="97"/>
                    </a:cubicBezTo>
                    <a:cubicBezTo>
                      <a:pt x="45" y="97"/>
                      <a:pt x="45" y="97"/>
                      <a:pt x="45" y="97"/>
                    </a:cubicBezTo>
                    <a:cubicBezTo>
                      <a:pt x="44" y="97"/>
                      <a:pt x="42" y="97"/>
                      <a:pt x="41" y="97"/>
                    </a:cubicBezTo>
                    <a:cubicBezTo>
                      <a:pt x="41" y="97"/>
                      <a:pt x="41" y="97"/>
                      <a:pt x="41" y="97"/>
                    </a:cubicBezTo>
                    <a:moveTo>
                      <a:pt x="36" y="87"/>
                    </a:moveTo>
                    <a:cubicBezTo>
                      <a:pt x="37" y="90"/>
                      <a:pt x="37" y="90"/>
                      <a:pt x="37" y="90"/>
                    </a:cubicBezTo>
                    <a:cubicBezTo>
                      <a:pt x="38" y="90"/>
                      <a:pt x="38" y="89"/>
                      <a:pt x="39" y="89"/>
                    </a:cubicBezTo>
                    <a:cubicBezTo>
                      <a:pt x="39" y="89"/>
                      <a:pt x="39" y="89"/>
                      <a:pt x="39" y="89"/>
                    </a:cubicBezTo>
                    <a:cubicBezTo>
                      <a:pt x="40" y="90"/>
                      <a:pt x="41" y="91"/>
                      <a:pt x="41" y="92"/>
                    </a:cubicBezTo>
                    <a:cubicBezTo>
                      <a:pt x="40" y="92"/>
                      <a:pt x="40" y="92"/>
                      <a:pt x="40" y="92"/>
                    </a:cubicBezTo>
                    <a:cubicBezTo>
                      <a:pt x="41" y="92"/>
                      <a:pt x="41" y="92"/>
                      <a:pt x="41" y="92"/>
                    </a:cubicBezTo>
                    <a:cubicBezTo>
                      <a:pt x="41" y="93"/>
                      <a:pt x="41" y="93"/>
                      <a:pt x="41" y="93"/>
                    </a:cubicBezTo>
                    <a:cubicBezTo>
                      <a:pt x="42" y="93"/>
                      <a:pt x="43" y="93"/>
                      <a:pt x="43" y="93"/>
                    </a:cubicBezTo>
                    <a:cubicBezTo>
                      <a:pt x="41" y="88"/>
                      <a:pt x="41" y="88"/>
                      <a:pt x="41" y="88"/>
                    </a:cubicBezTo>
                    <a:cubicBezTo>
                      <a:pt x="41" y="88"/>
                      <a:pt x="41" y="88"/>
                      <a:pt x="40" y="88"/>
                    </a:cubicBezTo>
                    <a:cubicBezTo>
                      <a:pt x="40" y="88"/>
                      <a:pt x="40" y="88"/>
                      <a:pt x="40" y="88"/>
                    </a:cubicBezTo>
                    <a:cubicBezTo>
                      <a:pt x="39" y="88"/>
                      <a:pt x="38" y="88"/>
                      <a:pt x="37" y="88"/>
                    </a:cubicBezTo>
                    <a:cubicBezTo>
                      <a:pt x="37" y="88"/>
                      <a:pt x="36" y="88"/>
                      <a:pt x="36" y="87"/>
                    </a:cubicBezTo>
                    <a:moveTo>
                      <a:pt x="32" y="78"/>
                    </a:moveTo>
                    <a:cubicBezTo>
                      <a:pt x="33" y="80"/>
                      <a:pt x="33" y="80"/>
                      <a:pt x="33" y="80"/>
                    </a:cubicBezTo>
                    <a:cubicBezTo>
                      <a:pt x="33" y="80"/>
                      <a:pt x="34" y="80"/>
                      <a:pt x="34" y="80"/>
                    </a:cubicBezTo>
                    <a:cubicBezTo>
                      <a:pt x="34" y="80"/>
                      <a:pt x="35" y="80"/>
                      <a:pt x="35" y="80"/>
                    </a:cubicBezTo>
                    <a:cubicBezTo>
                      <a:pt x="36" y="80"/>
                      <a:pt x="36" y="82"/>
                      <a:pt x="36" y="83"/>
                    </a:cubicBezTo>
                    <a:cubicBezTo>
                      <a:pt x="36" y="83"/>
                      <a:pt x="36" y="83"/>
                      <a:pt x="36" y="83"/>
                    </a:cubicBezTo>
                    <a:cubicBezTo>
                      <a:pt x="36" y="83"/>
                      <a:pt x="36" y="83"/>
                      <a:pt x="36" y="83"/>
                    </a:cubicBezTo>
                    <a:cubicBezTo>
                      <a:pt x="36" y="83"/>
                      <a:pt x="37" y="83"/>
                      <a:pt x="37" y="84"/>
                    </a:cubicBezTo>
                    <a:cubicBezTo>
                      <a:pt x="38" y="84"/>
                      <a:pt x="38" y="84"/>
                      <a:pt x="39" y="84"/>
                    </a:cubicBezTo>
                    <a:cubicBezTo>
                      <a:pt x="36" y="79"/>
                      <a:pt x="36" y="79"/>
                      <a:pt x="36" y="79"/>
                    </a:cubicBezTo>
                    <a:cubicBezTo>
                      <a:pt x="36" y="79"/>
                      <a:pt x="36" y="79"/>
                      <a:pt x="36" y="79"/>
                    </a:cubicBezTo>
                    <a:cubicBezTo>
                      <a:pt x="36" y="79"/>
                      <a:pt x="36" y="79"/>
                      <a:pt x="36" y="79"/>
                    </a:cubicBezTo>
                    <a:cubicBezTo>
                      <a:pt x="36" y="79"/>
                      <a:pt x="36" y="79"/>
                      <a:pt x="36" y="79"/>
                    </a:cubicBezTo>
                    <a:cubicBezTo>
                      <a:pt x="35" y="79"/>
                      <a:pt x="34" y="79"/>
                      <a:pt x="32" y="78"/>
                    </a:cubicBezTo>
                    <a:cubicBezTo>
                      <a:pt x="32" y="78"/>
                      <a:pt x="32" y="78"/>
                      <a:pt x="32" y="78"/>
                    </a:cubicBezTo>
                    <a:moveTo>
                      <a:pt x="27" y="69"/>
                    </a:moveTo>
                    <a:cubicBezTo>
                      <a:pt x="29" y="71"/>
                      <a:pt x="29" y="71"/>
                      <a:pt x="29" y="71"/>
                    </a:cubicBezTo>
                    <a:cubicBezTo>
                      <a:pt x="29" y="71"/>
                      <a:pt x="29" y="70"/>
                      <a:pt x="30" y="70"/>
                    </a:cubicBezTo>
                    <a:cubicBezTo>
                      <a:pt x="30" y="70"/>
                      <a:pt x="30" y="71"/>
                      <a:pt x="31" y="71"/>
                    </a:cubicBezTo>
                    <a:cubicBezTo>
                      <a:pt x="32" y="71"/>
                      <a:pt x="32" y="72"/>
                      <a:pt x="32" y="73"/>
                    </a:cubicBezTo>
                    <a:cubicBezTo>
                      <a:pt x="32" y="73"/>
                      <a:pt x="32" y="73"/>
                      <a:pt x="32" y="73"/>
                    </a:cubicBezTo>
                    <a:cubicBezTo>
                      <a:pt x="32" y="74"/>
                      <a:pt x="32" y="74"/>
                      <a:pt x="32" y="74"/>
                    </a:cubicBezTo>
                    <a:cubicBezTo>
                      <a:pt x="32" y="74"/>
                      <a:pt x="32" y="74"/>
                      <a:pt x="33" y="74"/>
                    </a:cubicBezTo>
                    <a:cubicBezTo>
                      <a:pt x="33" y="74"/>
                      <a:pt x="34" y="74"/>
                      <a:pt x="35" y="75"/>
                    </a:cubicBezTo>
                    <a:cubicBezTo>
                      <a:pt x="32" y="69"/>
                      <a:pt x="32" y="69"/>
                      <a:pt x="32" y="69"/>
                    </a:cubicBezTo>
                    <a:cubicBezTo>
                      <a:pt x="32" y="69"/>
                      <a:pt x="32" y="69"/>
                      <a:pt x="32" y="69"/>
                    </a:cubicBezTo>
                    <a:cubicBezTo>
                      <a:pt x="31" y="69"/>
                      <a:pt x="31" y="69"/>
                      <a:pt x="31" y="69"/>
                    </a:cubicBezTo>
                    <a:cubicBezTo>
                      <a:pt x="30" y="69"/>
                      <a:pt x="29" y="69"/>
                      <a:pt x="28" y="69"/>
                    </a:cubicBezTo>
                    <a:cubicBezTo>
                      <a:pt x="28" y="69"/>
                      <a:pt x="28" y="69"/>
                      <a:pt x="27" y="69"/>
                    </a:cubicBezTo>
                    <a:moveTo>
                      <a:pt x="23" y="59"/>
                    </a:moveTo>
                    <a:cubicBezTo>
                      <a:pt x="24" y="62"/>
                      <a:pt x="24" y="62"/>
                      <a:pt x="24" y="62"/>
                    </a:cubicBezTo>
                    <a:cubicBezTo>
                      <a:pt x="24" y="61"/>
                      <a:pt x="25" y="61"/>
                      <a:pt x="25" y="61"/>
                    </a:cubicBezTo>
                    <a:cubicBezTo>
                      <a:pt x="26" y="61"/>
                      <a:pt x="26" y="61"/>
                      <a:pt x="26" y="61"/>
                    </a:cubicBezTo>
                    <a:cubicBezTo>
                      <a:pt x="27" y="62"/>
                      <a:pt x="28" y="63"/>
                      <a:pt x="27" y="64"/>
                    </a:cubicBezTo>
                    <a:cubicBezTo>
                      <a:pt x="27" y="64"/>
                      <a:pt x="27" y="64"/>
                      <a:pt x="27" y="64"/>
                    </a:cubicBezTo>
                    <a:cubicBezTo>
                      <a:pt x="27" y="64"/>
                      <a:pt x="27" y="64"/>
                      <a:pt x="27" y="64"/>
                    </a:cubicBezTo>
                    <a:cubicBezTo>
                      <a:pt x="27" y="64"/>
                      <a:pt x="28" y="65"/>
                      <a:pt x="28" y="65"/>
                    </a:cubicBezTo>
                    <a:cubicBezTo>
                      <a:pt x="29" y="65"/>
                      <a:pt x="30" y="65"/>
                      <a:pt x="30" y="65"/>
                    </a:cubicBezTo>
                    <a:cubicBezTo>
                      <a:pt x="28" y="60"/>
                      <a:pt x="28" y="60"/>
                      <a:pt x="28" y="60"/>
                    </a:cubicBezTo>
                    <a:cubicBezTo>
                      <a:pt x="28" y="60"/>
                      <a:pt x="27" y="60"/>
                      <a:pt x="27" y="60"/>
                    </a:cubicBezTo>
                    <a:cubicBezTo>
                      <a:pt x="27" y="60"/>
                      <a:pt x="27" y="60"/>
                      <a:pt x="27" y="60"/>
                    </a:cubicBezTo>
                    <a:cubicBezTo>
                      <a:pt x="26" y="60"/>
                      <a:pt x="25" y="60"/>
                      <a:pt x="24" y="59"/>
                    </a:cubicBezTo>
                    <a:cubicBezTo>
                      <a:pt x="23" y="59"/>
                      <a:pt x="23" y="59"/>
                      <a:pt x="23" y="59"/>
                    </a:cubicBezTo>
                    <a:moveTo>
                      <a:pt x="19" y="50"/>
                    </a:moveTo>
                    <a:cubicBezTo>
                      <a:pt x="20" y="52"/>
                      <a:pt x="20" y="52"/>
                      <a:pt x="20" y="52"/>
                    </a:cubicBezTo>
                    <a:cubicBezTo>
                      <a:pt x="20" y="52"/>
                      <a:pt x="21" y="52"/>
                      <a:pt x="21" y="52"/>
                    </a:cubicBezTo>
                    <a:cubicBezTo>
                      <a:pt x="21" y="52"/>
                      <a:pt x="22" y="52"/>
                      <a:pt x="22" y="52"/>
                    </a:cubicBezTo>
                    <a:cubicBezTo>
                      <a:pt x="23" y="52"/>
                      <a:pt x="23" y="53"/>
                      <a:pt x="23" y="54"/>
                    </a:cubicBezTo>
                    <a:cubicBezTo>
                      <a:pt x="23" y="55"/>
                      <a:pt x="23" y="55"/>
                      <a:pt x="23" y="55"/>
                    </a:cubicBezTo>
                    <a:cubicBezTo>
                      <a:pt x="23" y="55"/>
                      <a:pt x="23" y="55"/>
                      <a:pt x="23" y="55"/>
                    </a:cubicBezTo>
                    <a:cubicBezTo>
                      <a:pt x="23" y="55"/>
                      <a:pt x="23" y="55"/>
                      <a:pt x="24" y="55"/>
                    </a:cubicBezTo>
                    <a:cubicBezTo>
                      <a:pt x="24" y="55"/>
                      <a:pt x="25" y="56"/>
                      <a:pt x="26" y="56"/>
                    </a:cubicBezTo>
                    <a:cubicBezTo>
                      <a:pt x="23" y="50"/>
                      <a:pt x="23" y="50"/>
                      <a:pt x="23" y="50"/>
                    </a:cubicBezTo>
                    <a:cubicBezTo>
                      <a:pt x="23" y="50"/>
                      <a:pt x="23" y="50"/>
                      <a:pt x="23" y="50"/>
                    </a:cubicBezTo>
                    <a:cubicBezTo>
                      <a:pt x="23" y="50"/>
                      <a:pt x="23" y="50"/>
                      <a:pt x="23" y="50"/>
                    </a:cubicBezTo>
                    <a:cubicBezTo>
                      <a:pt x="22" y="50"/>
                      <a:pt x="21" y="50"/>
                      <a:pt x="19" y="50"/>
                    </a:cubicBezTo>
                    <a:cubicBezTo>
                      <a:pt x="19" y="50"/>
                      <a:pt x="19" y="50"/>
                      <a:pt x="19" y="50"/>
                    </a:cubicBezTo>
                    <a:moveTo>
                      <a:pt x="14" y="40"/>
                    </a:moveTo>
                    <a:cubicBezTo>
                      <a:pt x="15" y="43"/>
                      <a:pt x="15" y="43"/>
                      <a:pt x="15" y="43"/>
                    </a:cubicBezTo>
                    <a:cubicBezTo>
                      <a:pt x="16" y="42"/>
                      <a:pt x="16" y="42"/>
                      <a:pt x="17" y="42"/>
                    </a:cubicBezTo>
                    <a:cubicBezTo>
                      <a:pt x="17" y="42"/>
                      <a:pt x="17" y="42"/>
                      <a:pt x="17" y="42"/>
                    </a:cubicBezTo>
                    <a:cubicBezTo>
                      <a:pt x="18" y="43"/>
                      <a:pt x="19" y="44"/>
                      <a:pt x="19" y="45"/>
                    </a:cubicBezTo>
                    <a:cubicBezTo>
                      <a:pt x="18" y="45"/>
                      <a:pt x="18" y="45"/>
                      <a:pt x="18" y="45"/>
                    </a:cubicBezTo>
                    <a:cubicBezTo>
                      <a:pt x="19" y="45"/>
                      <a:pt x="19" y="45"/>
                      <a:pt x="19" y="45"/>
                    </a:cubicBezTo>
                    <a:cubicBezTo>
                      <a:pt x="19" y="45"/>
                      <a:pt x="19" y="46"/>
                      <a:pt x="19" y="46"/>
                    </a:cubicBezTo>
                    <a:cubicBezTo>
                      <a:pt x="20" y="46"/>
                      <a:pt x="21" y="46"/>
                      <a:pt x="21" y="46"/>
                    </a:cubicBezTo>
                    <a:cubicBezTo>
                      <a:pt x="19" y="41"/>
                      <a:pt x="19" y="41"/>
                      <a:pt x="19" y="41"/>
                    </a:cubicBezTo>
                    <a:cubicBezTo>
                      <a:pt x="19" y="41"/>
                      <a:pt x="19" y="41"/>
                      <a:pt x="19" y="41"/>
                    </a:cubicBezTo>
                    <a:cubicBezTo>
                      <a:pt x="18" y="41"/>
                      <a:pt x="18" y="41"/>
                      <a:pt x="18" y="41"/>
                    </a:cubicBezTo>
                    <a:cubicBezTo>
                      <a:pt x="17" y="41"/>
                      <a:pt x="16" y="41"/>
                      <a:pt x="15" y="41"/>
                    </a:cubicBezTo>
                    <a:cubicBezTo>
                      <a:pt x="15" y="40"/>
                      <a:pt x="14" y="40"/>
                      <a:pt x="14" y="40"/>
                    </a:cubicBezTo>
                    <a:moveTo>
                      <a:pt x="10" y="31"/>
                    </a:moveTo>
                    <a:cubicBezTo>
                      <a:pt x="11" y="33"/>
                      <a:pt x="11" y="33"/>
                      <a:pt x="11" y="33"/>
                    </a:cubicBezTo>
                    <a:cubicBezTo>
                      <a:pt x="11" y="33"/>
                      <a:pt x="12" y="33"/>
                      <a:pt x="12" y="33"/>
                    </a:cubicBezTo>
                    <a:cubicBezTo>
                      <a:pt x="12" y="33"/>
                      <a:pt x="13" y="33"/>
                      <a:pt x="13" y="33"/>
                    </a:cubicBezTo>
                    <a:cubicBezTo>
                      <a:pt x="14" y="33"/>
                      <a:pt x="15" y="34"/>
                      <a:pt x="14" y="35"/>
                    </a:cubicBezTo>
                    <a:cubicBezTo>
                      <a:pt x="14" y="36"/>
                      <a:pt x="14" y="36"/>
                      <a:pt x="14" y="36"/>
                    </a:cubicBezTo>
                    <a:cubicBezTo>
                      <a:pt x="14" y="36"/>
                      <a:pt x="14" y="36"/>
                      <a:pt x="14" y="36"/>
                    </a:cubicBezTo>
                    <a:cubicBezTo>
                      <a:pt x="14" y="36"/>
                      <a:pt x="15" y="36"/>
                      <a:pt x="15" y="36"/>
                    </a:cubicBezTo>
                    <a:cubicBezTo>
                      <a:pt x="16" y="37"/>
                      <a:pt x="16" y="37"/>
                      <a:pt x="17" y="37"/>
                    </a:cubicBezTo>
                    <a:cubicBezTo>
                      <a:pt x="15" y="31"/>
                      <a:pt x="15" y="31"/>
                      <a:pt x="15" y="31"/>
                    </a:cubicBezTo>
                    <a:cubicBezTo>
                      <a:pt x="14" y="31"/>
                      <a:pt x="14" y="31"/>
                      <a:pt x="14" y="31"/>
                    </a:cubicBezTo>
                    <a:cubicBezTo>
                      <a:pt x="14" y="31"/>
                      <a:pt x="14" y="31"/>
                      <a:pt x="14" y="31"/>
                    </a:cubicBezTo>
                    <a:cubicBezTo>
                      <a:pt x="13" y="31"/>
                      <a:pt x="12" y="31"/>
                      <a:pt x="11" y="31"/>
                    </a:cubicBezTo>
                    <a:cubicBezTo>
                      <a:pt x="10" y="31"/>
                      <a:pt x="10" y="31"/>
                      <a:pt x="10" y="31"/>
                    </a:cubicBezTo>
                    <a:moveTo>
                      <a:pt x="5" y="21"/>
                    </a:moveTo>
                    <a:cubicBezTo>
                      <a:pt x="7" y="24"/>
                      <a:pt x="7" y="24"/>
                      <a:pt x="7" y="24"/>
                    </a:cubicBezTo>
                    <a:cubicBezTo>
                      <a:pt x="7" y="24"/>
                      <a:pt x="7" y="23"/>
                      <a:pt x="8" y="23"/>
                    </a:cubicBezTo>
                    <a:cubicBezTo>
                      <a:pt x="8" y="23"/>
                      <a:pt x="8" y="23"/>
                      <a:pt x="9" y="23"/>
                    </a:cubicBezTo>
                    <a:cubicBezTo>
                      <a:pt x="10" y="24"/>
                      <a:pt x="10" y="25"/>
                      <a:pt x="10" y="26"/>
                    </a:cubicBezTo>
                    <a:cubicBezTo>
                      <a:pt x="10" y="26"/>
                      <a:pt x="10" y="26"/>
                      <a:pt x="10" y="26"/>
                    </a:cubicBezTo>
                    <a:cubicBezTo>
                      <a:pt x="10" y="26"/>
                      <a:pt x="10" y="26"/>
                      <a:pt x="10" y="26"/>
                    </a:cubicBezTo>
                    <a:cubicBezTo>
                      <a:pt x="10" y="27"/>
                      <a:pt x="10" y="27"/>
                      <a:pt x="11" y="27"/>
                    </a:cubicBezTo>
                    <a:cubicBezTo>
                      <a:pt x="11" y="27"/>
                      <a:pt x="12" y="27"/>
                      <a:pt x="13" y="27"/>
                    </a:cubicBezTo>
                    <a:cubicBezTo>
                      <a:pt x="10" y="22"/>
                      <a:pt x="10" y="22"/>
                      <a:pt x="10" y="22"/>
                    </a:cubicBezTo>
                    <a:cubicBezTo>
                      <a:pt x="10" y="22"/>
                      <a:pt x="10" y="22"/>
                      <a:pt x="10" y="22"/>
                    </a:cubicBezTo>
                    <a:cubicBezTo>
                      <a:pt x="9" y="22"/>
                      <a:pt x="9" y="22"/>
                      <a:pt x="9" y="22"/>
                    </a:cubicBezTo>
                    <a:cubicBezTo>
                      <a:pt x="8" y="22"/>
                      <a:pt x="7" y="22"/>
                      <a:pt x="6" y="22"/>
                    </a:cubicBezTo>
                    <a:cubicBezTo>
                      <a:pt x="6" y="22"/>
                      <a:pt x="6" y="22"/>
                      <a:pt x="5" y="21"/>
                    </a:cubicBezTo>
                    <a:moveTo>
                      <a:pt x="21" y="0"/>
                    </a:moveTo>
                    <a:cubicBezTo>
                      <a:pt x="20" y="0"/>
                      <a:pt x="20" y="0"/>
                      <a:pt x="20" y="0"/>
                    </a:cubicBezTo>
                    <a:cubicBezTo>
                      <a:pt x="20" y="0"/>
                      <a:pt x="20" y="0"/>
                      <a:pt x="20" y="0"/>
                    </a:cubicBezTo>
                    <a:cubicBezTo>
                      <a:pt x="2" y="9"/>
                      <a:pt x="2" y="9"/>
                      <a:pt x="2" y="9"/>
                    </a:cubicBezTo>
                    <a:cubicBezTo>
                      <a:pt x="1" y="9"/>
                      <a:pt x="0" y="10"/>
                      <a:pt x="1" y="11"/>
                    </a:cubicBezTo>
                    <a:cubicBezTo>
                      <a:pt x="3" y="11"/>
                      <a:pt x="3" y="11"/>
                      <a:pt x="3" y="11"/>
                    </a:cubicBezTo>
                    <a:cubicBezTo>
                      <a:pt x="1" y="11"/>
                      <a:pt x="1" y="11"/>
                      <a:pt x="1" y="11"/>
                    </a:cubicBezTo>
                    <a:cubicBezTo>
                      <a:pt x="2" y="14"/>
                      <a:pt x="2" y="14"/>
                      <a:pt x="2" y="14"/>
                    </a:cubicBezTo>
                    <a:cubicBezTo>
                      <a:pt x="3" y="14"/>
                      <a:pt x="3" y="14"/>
                      <a:pt x="3" y="14"/>
                    </a:cubicBezTo>
                    <a:cubicBezTo>
                      <a:pt x="4" y="14"/>
                      <a:pt x="4" y="14"/>
                      <a:pt x="4" y="14"/>
                    </a:cubicBezTo>
                    <a:cubicBezTo>
                      <a:pt x="5" y="14"/>
                      <a:pt x="6" y="16"/>
                      <a:pt x="5" y="17"/>
                    </a:cubicBezTo>
                    <a:cubicBezTo>
                      <a:pt x="5" y="17"/>
                      <a:pt x="5" y="17"/>
                      <a:pt x="5" y="17"/>
                    </a:cubicBezTo>
                    <a:cubicBezTo>
                      <a:pt x="5" y="17"/>
                      <a:pt x="5" y="17"/>
                      <a:pt x="5" y="17"/>
                    </a:cubicBezTo>
                    <a:cubicBezTo>
                      <a:pt x="5" y="17"/>
                      <a:pt x="6" y="17"/>
                      <a:pt x="6" y="18"/>
                    </a:cubicBezTo>
                    <a:cubicBezTo>
                      <a:pt x="7" y="18"/>
                      <a:pt x="8" y="18"/>
                      <a:pt x="8" y="18"/>
                    </a:cubicBezTo>
                    <a:cubicBezTo>
                      <a:pt x="5" y="12"/>
                      <a:pt x="5" y="12"/>
                      <a:pt x="5" y="12"/>
                    </a:cubicBezTo>
                    <a:cubicBezTo>
                      <a:pt x="18" y="6"/>
                      <a:pt x="18" y="6"/>
                      <a:pt x="18" y="6"/>
                    </a:cubicBezTo>
                    <a:cubicBezTo>
                      <a:pt x="20" y="5"/>
                      <a:pt x="20" y="5"/>
                      <a:pt x="20" y="5"/>
                    </a:cubicBezTo>
                    <a:cubicBezTo>
                      <a:pt x="98" y="173"/>
                      <a:pt x="98" y="173"/>
                      <a:pt x="98" y="173"/>
                    </a:cubicBezTo>
                    <a:cubicBezTo>
                      <a:pt x="97" y="174"/>
                      <a:pt x="97" y="174"/>
                      <a:pt x="97" y="174"/>
                    </a:cubicBezTo>
                    <a:cubicBezTo>
                      <a:pt x="84" y="180"/>
                      <a:pt x="84" y="180"/>
                      <a:pt x="84" y="180"/>
                    </a:cubicBezTo>
                    <a:cubicBezTo>
                      <a:pt x="80" y="173"/>
                      <a:pt x="80" y="173"/>
                      <a:pt x="80" y="173"/>
                    </a:cubicBezTo>
                    <a:cubicBezTo>
                      <a:pt x="80" y="173"/>
                      <a:pt x="80" y="173"/>
                      <a:pt x="80" y="173"/>
                    </a:cubicBezTo>
                    <a:cubicBezTo>
                      <a:pt x="80" y="173"/>
                      <a:pt x="80" y="173"/>
                      <a:pt x="80" y="173"/>
                    </a:cubicBezTo>
                    <a:cubicBezTo>
                      <a:pt x="80" y="173"/>
                      <a:pt x="80" y="173"/>
                      <a:pt x="80" y="173"/>
                    </a:cubicBezTo>
                    <a:cubicBezTo>
                      <a:pt x="79" y="173"/>
                      <a:pt x="78" y="173"/>
                      <a:pt x="76" y="172"/>
                    </a:cubicBezTo>
                    <a:cubicBezTo>
                      <a:pt x="76" y="172"/>
                      <a:pt x="76" y="172"/>
                      <a:pt x="76" y="172"/>
                    </a:cubicBezTo>
                    <a:cubicBezTo>
                      <a:pt x="81" y="183"/>
                      <a:pt x="81" y="183"/>
                      <a:pt x="81" y="183"/>
                    </a:cubicBezTo>
                    <a:cubicBezTo>
                      <a:pt x="81" y="184"/>
                      <a:pt x="81" y="184"/>
                      <a:pt x="82" y="184"/>
                    </a:cubicBezTo>
                    <a:cubicBezTo>
                      <a:pt x="82" y="184"/>
                      <a:pt x="82" y="184"/>
                      <a:pt x="83" y="184"/>
                    </a:cubicBezTo>
                    <a:cubicBezTo>
                      <a:pt x="83" y="184"/>
                      <a:pt x="83" y="184"/>
                      <a:pt x="84" y="184"/>
                    </a:cubicBezTo>
                    <a:cubicBezTo>
                      <a:pt x="100" y="177"/>
                      <a:pt x="100" y="177"/>
                      <a:pt x="100" y="177"/>
                    </a:cubicBezTo>
                    <a:cubicBezTo>
                      <a:pt x="102" y="176"/>
                      <a:pt x="102" y="176"/>
                      <a:pt x="102" y="176"/>
                    </a:cubicBezTo>
                    <a:cubicBezTo>
                      <a:pt x="102" y="176"/>
                      <a:pt x="102" y="175"/>
                      <a:pt x="103" y="175"/>
                    </a:cubicBezTo>
                    <a:cubicBezTo>
                      <a:pt x="103" y="174"/>
                      <a:pt x="103" y="174"/>
                      <a:pt x="103" y="173"/>
                    </a:cubicBezTo>
                    <a:cubicBezTo>
                      <a:pt x="102" y="171"/>
                      <a:pt x="102" y="171"/>
                      <a:pt x="102" y="171"/>
                    </a:cubicBezTo>
                    <a:cubicBezTo>
                      <a:pt x="23" y="3"/>
                      <a:pt x="23" y="3"/>
                      <a:pt x="23" y="3"/>
                    </a:cubicBezTo>
                    <a:cubicBezTo>
                      <a:pt x="22" y="1"/>
                      <a:pt x="22" y="1"/>
                      <a:pt x="22" y="1"/>
                    </a:cubicBezTo>
                    <a:cubicBezTo>
                      <a:pt x="22" y="1"/>
                      <a:pt x="21" y="0"/>
                      <a:pt x="21"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1" name="Freeform 233"/>
              <p:cNvSpPr/>
              <p:nvPr/>
            </p:nvSpPr>
            <p:spPr bwMode="auto">
              <a:xfrm>
                <a:off x="2316163" y="2886075"/>
                <a:ext cx="25400" cy="28575"/>
              </a:xfrm>
              <a:custGeom>
                <a:avLst/>
                <a:gdLst>
                  <a:gd name="T0" fmla="*/ 4 w 9"/>
                  <a:gd name="T1" fmla="*/ 0 h 10"/>
                  <a:gd name="T2" fmla="*/ 4 w 9"/>
                  <a:gd name="T3" fmla="*/ 0 h 10"/>
                  <a:gd name="T4" fmla="*/ 2 w 9"/>
                  <a:gd name="T5" fmla="*/ 1 h 10"/>
                  <a:gd name="T6" fmla="*/ 2 w 9"/>
                  <a:gd name="T7" fmla="*/ 1 h 10"/>
                  <a:gd name="T8" fmla="*/ 0 w 9"/>
                  <a:gd name="T9" fmla="*/ 5 h 10"/>
                  <a:gd name="T10" fmla="*/ 0 w 9"/>
                  <a:gd name="T11" fmla="*/ 6 h 10"/>
                  <a:gd name="T12" fmla="*/ 1 w 9"/>
                  <a:gd name="T13" fmla="*/ 5 h 10"/>
                  <a:gd name="T14" fmla="*/ 1 w 9"/>
                  <a:gd name="T15" fmla="*/ 5 h 10"/>
                  <a:gd name="T16" fmla="*/ 3 w 9"/>
                  <a:gd name="T17" fmla="*/ 4 h 10"/>
                  <a:gd name="T18" fmla="*/ 4 w 9"/>
                  <a:gd name="T19" fmla="*/ 5 h 10"/>
                  <a:gd name="T20" fmla="*/ 4 w 9"/>
                  <a:gd name="T21" fmla="*/ 5 h 10"/>
                  <a:gd name="T22" fmla="*/ 4 w 9"/>
                  <a:gd name="T23" fmla="*/ 4 h 10"/>
                  <a:gd name="T24" fmla="*/ 5 w 9"/>
                  <a:gd name="T25" fmla="*/ 5 h 10"/>
                  <a:gd name="T26" fmla="*/ 6 w 9"/>
                  <a:gd name="T27" fmla="*/ 4 h 10"/>
                  <a:gd name="T28" fmla="*/ 5 w 9"/>
                  <a:gd name="T29" fmla="*/ 5 h 10"/>
                  <a:gd name="T30" fmla="*/ 5 w 9"/>
                  <a:gd name="T31" fmla="*/ 5 h 10"/>
                  <a:gd name="T32" fmla="*/ 5 w 9"/>
                  <a:gd name="T33" fmla="*/ 5 h 10"/>
                  <a:gd name="T34" fmla="*/ 4 w 9"/>
                  <a:gd name="T35" fmla="*/ 8 h 10"/>
                  <a:gd name="T36" fmla="*/ 2 w 9"/>
                  <a:gd name="T37" fmla="*/ 9 h 10"/>
                  <a:gd name="T38" fmla="*/ 4 w 9"/>
                  <a:gd name="T39" fmla="*/ 10 h 10"/>
                  <a:gd name="T40" fmla="*/ 4 w 9"/>
                  <a:gd name="T41" fmla="*/ 10 h 10"/>
                  <a:gd name="T42" fmla="*/ 6 w 9"/>
                  <a:gd name="T43" fmla="*/ 9 h 10"/>
                  <a:gd name="T44" fmla="*/ 8 w 9"/>
                  <a:gd name="T45" fmla="*/ 7 h 10"/>
                  <a:gd name="T46" fmla="*/ 9 w 9"/>
                  <a:gd name="T47" fmla="*/ 5 h 10"/>
                  <a:gd name="T48" fmla="*/ 8 w 9"/>
                  <a:gd name="T49" fmla="*/ 3 h 10"/>
                  <a:gd name="T50" fmla="*/ 8 w 9"/>
                  <a:gd name="T51" fmla="*/ 3 h 10"/>
                  <a:gd name="T52" fmla="*/ 6 w 9"/>
                  <a:gd name="T53" fmla="*/ 1 h 10"/>
                  <a:gd name="T54" fmla="*/ 4 w 9"/>
                  <a:gd name="T55"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9" h="10">
                    <a:moveTo>
                      <a:pt x="4" y="0"/>
                    </a:moveTo>
                    <a:cubicBezTo>
                      <a:pt x="4" y="0"/>
                      <a:pt x="4" y="0"/>
                      <a:pt x="4" y="0"/>
                    </a:cubicBezTo>
                    <a:cubicBezTo>
                      <a:pt x="3" y="0"/>
                      <a:pt x="3" y="1"/>
                      <a:pt x="2" y="1"/>
                    </a:cubicBezTo>
                    <a:cubicBezTo>
                      <a:pt x="2" y="1"/>
                      <a:pt x="2" y="1"/>
                      <a:pt x="2" y="1"/>
                    </a:cubicBezTo>
                    <a:cubicBezTo>
                      <a:pt x="1" y="2"/>
                      <a:pt x="0" y="3"/>
                      <a:pt x="0" y="5"/>
                    </a:cubicBezTo>
                    <a:cubicBezTo>
                      <a:pt x="0" y="5"/>
                      <a:pt x="0" y="6"/>
                      <a:pt x="0" y="6"/>
                    </a:cubicBezTo>
                    <a:cubicBezTo>
                      <a:pt x="0" y="6"/>
                      <a:pt x="1" y="5"/>
                      <a:pt x="1" y="5"/>
                    </a:cubicBezTo>
                    <a:cubicBezTo>
                      <a:pt x="1" y="5"/>
                      <a:pt x="1" y="5"/>
                      <a:pt x="1" y="5"/>
                    </a:cubicBezTo>
                    <a:cubicBezTo>
                      <a:pt x="2" y="4"/>
                      <a:pt x="2" y="4"/>
                      <a:pt x="3" y="4"/>
                    </a:cubicBezTo>
                    <a:cubicBezTo>
                      <a:pt x="3" y="4"/>
                      <a:pt x="4" y="4"/>
                      <a:pt x="4" y="5"/>
                    </a:cubicBezTo>
                    <a:cubicBezTo>
                      <a:pt x="4" y="5"/>
                      <a:pt x="4" y="5"/>
                      <a:pt x="4" y="5"/>
                    </a:cubicBezTo>
                    <a:cubicBezTo>
                      <a:pt x="4" y="4"/>
                      <a:pt x="4" y="4"/>
                      <a:pt x="4" y="4"/>
                    </a:cubicBezTo>
                    <a:cubicBezTo>
                      <a:pt x="5" y="5"/>
                      <a:pt x="5" y="5"/>
                      <a:pt x="5" y="5"/>
                    </a:cubicBezTo>
                    <a:cubicBezTo>
                      <a:pt x="6" y="4"/>
                      <a:pt x="6" y="4"/>
                      <a:pt x="6" y="4"/>
                    </a:cubicBezTo>
                    <a:cubicBezTo>
                      <a:pt x="5" y="5"/>
                      <a:pt x="5" y="5"/>
                      <a:pt x="5" y="5"/>
                    </a:cubicBezTo>
                    <a:cubicBezTo>
                      <a:pt x="5" y="5"/>
                      <a:pt x="5" y="5"/>
                      <a:pt x="5" y="5"/>
                    </a:cubicBezTo>
                    <a:cubicBezTo>
                      <a:pt x="5" y="5"/>
                      <a:pt x="5" y="5"/>
                      <a:pt x="5" y="5"/>
                    </a:cubicBezTo>
                    <a:cubicBezTo>
                      <a:pt x="5" y="6"/>
                      <a:pt x="5" y="7"/>
                      <a:pt x="4" y="8"/>
                    </a:cubicBezTo>
                    <a:cubicBezTo>
                      <a:pt x="4" y="8"/>
                      <a:pt x="3" y="9"/>
                      <a:pt x="2" y="9"/>
                    </a:cubicBezTo>
                    <a:cubicBezTo>
                      <a:pt x="3" y="9"/>
                      <a:pt x="4" y="10"/>
                      <a:pt x="4" y="10"/>
                    </a:cubicBezTo>
                    <a:cubicBezTo>
                      <a:pt x="4" y="10"/>
                      <a:pt x="4" y="10"/>
                      <a:pt x="4" y="10"/>
                    </a:cubicBezTo>
                    <a:cubicBezTo>
                      <a:pt x="5" y="10"/>
                      <a:pt x="5" y="9"/>
                      <a:pt x="6" y="9"/>
                    </a:cubicBezTo>
                    <a:cubicBezTo>
                      <a:pt x="7" y="9"/>
                      <a:pt x="8" y="8"/>
                      <a:pt x="8" y="7"/>
                    </a:cubicBezTo>
                    <a:cubicBezTo>
                      <a:pt x="9" y="6"/>
                      <a:pt x="9" y="6"/>
                      <a:pt x="9" y="5"/>
                    </a:cubicBezTo>
                    <a:cubicBezTo>
                      <a:pt x="9" y="4"/>
                      <a:pt x="8" y="4"/>
                      <a:pt x="8" y="3"/>
                    </a:cubicBezTo>
                    <a:cubicBezTo>
                      <a:pt x="8" y="3"/>
                      <a:pt x="8" y="3"/>
                      <a:pt x="8" y="3"/>
                    </a:cubicBezTo>
                    <a:cubicBezTo>
                      <a:pt x="8" y="2"/>
                      <a:pt x="7" y="1"/>
                      <a:pt x="6" y="1"/>
                    </a:cubicBezTo>
                    <a:cubicBezTo>
                      <a:pt x="5" y="1"/>
                      <a:pt x="5" y="0"/>
                      <a:pt x="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2" name="Freeform 234"/>
              <p:cNvSpPr/>
              <p:nvPr/>
            </p:nvSpPr>
            <p:spPr bwMode="auto">
              <a:xfrm>
                <a:off x="2327276" y="2914650"/>
                <a:ext cx="25400" cy="25400"/>
              </a:xfrm>
              <a:custGeom>
                <a:avLst/>
                <a:gdLst>
                  <a:gd name="T0" fmla="*/ 4 w 9"/>
                  <a:gd name="T1" fmla="*/ 0 h 9"/>
                  <a:gd name="T2" fmla="*/ 4 w 9"/>
                  <a:gd name="T3" fmla="*/ 0 h 9"/>
                  <a:gd name="T4" fmla="*/ 3 w 9"/>
                  <a:gd name="T5" fmla="*/ 0 h 9"/>
                  <a:gd name="T6" fmla="*/ 0 w 9"/>
                  <a:gd name="T7" fmla="*/ 4 h 9"/>
                  <a:gd name="T8" fmla="*/ 0 w 9"/>
                  <a:gd name="T9" fmla="*/ 6 h 9"/>
                  <a:gd name="T10" fmla="*/ 2 w 9"/>
                  <a:gd name="T11" fmla="*/ 4 h 9"/>
                  <a:gd name="T12" fmla="*/ 3 w 9"/>
                  <a:gd name="T13" fmla="*/ 4 h 9"/>
                  <a:gd name="T14" fmla="*/ 4 w 9"/>
                  <a:gd name="T15" fmla="*/ 4 h 9"/>
                  <a:gd name="T16" fmla="*/ 4 w 9"/>
                  <a:gd name="T17" fmla="*/ 4 h 9"/>
                  <a:gd name="T18" fmla="*/ 4 w 9"/>
                  <a:gd name="T19" fmla="*/ 4 h 9"/>
                  <a:gd name="T20" fmla="*/ 5 w 9"/>
                  <a:gd name="T21" fmla="*/ 4 h 9"/>
                  <a:gd name="T22" fmla="*/ 7 w 9"/>
                  <a:gd name="T23" fmla="*/ 3 h 9"/>
                  <a:gd name="T24" fmla="*/ 5 w 9"/>
                  <a:gd name="T25" fmla="*/ 4 h 9"/>
                  <a:gd name="T26" fmla="*/ 5 w 9"/>
                  <a:gd name="T27" fmla="*/ 4 h 9"/>
                  <a:gd name="T28" fmla="*/ 5 w 9"/>
                  <a:gd name="T29" fmla="*/ 5 h 9"/>
                  <a:gd name="T30" fmla="*/ 5 w 9"/>
                  <a:gd name="T31" fmla="*/ 7 h 9"/>
                  <a:gd name="T32" fmla="*/ 3 w 9"/>
                  <a:gd name="T33" fmla="*/ 9 h 9"/>
                  <a:gd name="T34" fmla="*/ 4 w 9"/>
                  <a:gd name="T35" fmla="*/ 9 h 9"/>
                  <a:gd name="T36" fmla="*/ 4 w 9"/>
                  <a:gd name="T37" fmla="*/ 9 h 9"/>
                  <a:gd name="T38" fmla="*/ 4 w 9"/>
                  <a:gd name="T39" fmla="*/ 9 h 9"/>
                  <a:gd name="T40" fmla="*/ 6 w 9"/>
                  <a:gd name="T41" fmla="*/ 9 h 9"/>
                  <a:gd name="T42" fmla="*/ 9 w 9"/>
                  <a:gd name="T43" fmla="*/ 6 h 9"/>
                  <a:gd name="T44" fmla="*/ 9 w 9"/>
                  <a:gd name="T45" fmla="*/ 4 h 9"/>
                  <a:gd name="T46" fmla="*/ 9 w 9"/>
                  <a:gd name="T47" fmla="*/ 3 h 9"/>
                  <a:gd name="T48" fmla="*/ 9 w 9"/>
                  <a:gd name="T49" fmla="*/ 3 h 9"/>
                  <a:gd name="T50" fmla="*/ 6 w 9"/>
                  <a:gd name="T51" fmla="*/ 0 h 9"/>
                  <a:gd name="T52" fmla="*/ 4 w 9"/>
                  <a:gd name="T5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 h="9">
                    <a:moveTo>
                      <a:pt x="4" y="0"/>
                    </a:moveTo>
                    <a:cubicBezTo>
                      <a:pt x="4" y="0"/>
                      <a:pt x="4" y="0"/>
                      <a:pt x="4" y="0"/>
                    </a:cubicBezTo>
                    <a:cubicBezTo>
                      <a:pt x="4" y="0"/>
                      <a:pt x="3" y="0"/>
                      <a:pt x="3" y="0"/>
                    </a:cubicBezTo>
                    <a:cubicBezTo>
                      <a:pt x="1" y="1"/>
                      <a:pt x="0" y="3"/>
                      <a:pt x="0" y="4"/>
                    </a:cubicBezTo>
                    <a:cubicBezTo>
                      <a:pt x="0" y="5"/>
                      <a:pt x="0" y="5"/>
                      <a:pt x="0" y="6"/>
                    </a:cubicBezTo>
                    <a:cubicBezTo>
                      <a:pt x="1" y="5"/>
                      <a:pt x="1" y="5"/>
                      <a:pt x="2" y="4"/>
                    </a:cubicBezTo>
                    <a:cubicBezTo>
                      <a:pt x="2" y="4"/>
                      <a:pt x="3" y="4"/>
                      <a:pt x="3" y="4"/>
                    </a:cubicBezTo>
                    <a:cubicBezTo>
                      <a:pt x="4" y="4"/>
                      <a:pt x="4" y="4"/>
                      <a:pt x="4" y="4"/>
                    </a:cubicBezTo>
                    <a:cubicBezTo>
                      <a:pt x="4" y="4"/>
                      <a:pt x="4" y="4"/>
                      <a:pt x="4" y="4"/>
                    </a:cubicBezTo>
                    <a:cubicBezTo>
                      <a:pt x="4" y="4"/>
                      <a:pt x="4" y="4"/>
                      <a:pt x="4" y="4"/>
                    </a:cubicBezTo>
                    <a:cubicBezTo>
                      <a:pt x="5" y="4"/>
                      <a:pt x="5" y="4"/>
                      <a:pt x="5" y="4"/>
                    </a:cubicBezTo>
                    <a:cubicBezTo>
                      <a:pt x="7" y="3"/>
                      <a:pt x="7" y="3"/>
                      <a:pt x="7" y="3"/>
                    </a:cubicBezTo>
                    <a:cubicBezTo>
                      <a:pt x="5" y="4"/>
                      <a:pt x="5" y="4"/>
                      <a:pt x="5" y="4"/>
                    </a:cubicBezTo>
                    <a:cubicBezTo>
                      <a:pt x="5" y="4"/>
                      <a:pt x="5" y="4"/>
                      <a:pt x="5" y="4"/>
                    </a:cubicBezTo>
                    <a:cubicBezTo>
                      <a:pt x="5" y="5"/>
                      <a:pt x="5" y="5"/>
                      <a:pt x="5" y="5"/>
                    </a:cubicBezTo>
                    <a:cubicBezTo>
                      <a:pt x="5" y="5"/>
                      <a:pt x="5" y="6"/>
                      <a:pt x="5" y="7"/>
                    </a:cubicBezTo>
                    <a:cubicBezTo>
                      <a:pt x="4" y="8"/>
                      <a:pt x="4" y="8"/>
                      <a:pt x="3" y="9"/>
                    </a:cubicBezTo>
                    <a:cubicBezTo>
                      <a:pt x="3" y="9"/>
                      <a:pt x="4" y="9"/>
                      <a:pt x="4" y="9"/>
                    </a:cubicBezTo>
                    <a:cubicBezTo>
                      <a:pt x="4" y="9"/>
                      <a:pt x="4" y="9"/>
                      <a:pt x="4" y="9"/>
                    </a:cubicBezTo>
                    <a:cubicBezTo>
                      <a:pt x="4" y="9"/>
                      <a:pt x="4" y="9"/>
                      <a:pt x="4" y="9"/>
                    </a:cubicBezTo>
                    <a:cubicBezTo>
                      <a:pt x="5" y="9"/>
                      <a:pt x="6" y="9"/>
                      <a:pt x="6" y="9"/>
                    </a:cubicBezTo>
                    <a:cubicBezTo>
                      <a:pt x="8" y="8"/>
                      <a:pt x="8" y="7"/>
                      <a:pt x="9" y="6"/>
                    </a:cubicBezTo>
                    <a:cubicBezTo>
                      <a:pt x="9" y="5"/>
                      <a:pt x="9" y="5"/>
                      <a:pt x="9" y="4"/>
                    </a:cubicBezTo>
                    <a:cubicBezTo>
                      <a:pt x="9" y="4"/>
                      <a:pt x="9" y="3"/>
                      <a:pt x="9" y="3"/>
                    </a:cubicBezTo>
                    <a:cubicBezTo>
                      <a:pt x="9" y="3"/>
                      <a:pt x="9" y="3"/>
                      <a:pt x="9" y="3"/>
                    </a:cubicBezTo>
                    <a:cubicBezTo>
                      <a:pt x="8" y="1"/>
                      <a:pt x="7" y="1"/>
                      <a:pt x="6" y="0"/>
                    </a:cubicBezTo>
                    <a:cubicBezTo>
                      <a:pt x="6" y="0"/>
                      <a:pt x="5" y="0"/>
                      <a:pt x="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3" name="Freeform 235"/>
              <p:cNvSpPr>
                <a:spLocks noEditPoints="1"/>
              </p:cNvSpPr>
              <p:nvPr/>
            </p:nvSpPr>
            <p:spPr bwMode="auto">
              <a:xfrm>
                <a:off x="2338388" y="2940050"/>
                <a:ext cx="25400" cy="25400"/>
              </a:xfrm>
              <a:custGeom>
                <a:avLst/>
                <a:gdLst>
                  <a:gd name="T0" fmla="*/ 5 w 9"/>
                  <a:gd name="T1" fmla="*/ 5 h 9"/>
                  <a:gd name="T2" fmla="*/ 5 w 9"/>
                  <a:gd name="T3" fmla="*/ 5 h 9"/>
                  <a:gd name="T4" fmla="*/ 7 w 9"/>
                  <a:gd name="T5" fmla="*/ 4 h 9"/>
                  <a:gd name="T6" fmla="*/ 9 w 9"/>
                  <a:gd name="T7" fmla="*/ 3 h 9"/>
                  <a:gd name="T8" fmla="*/ 7 w 9"/>
                  <a:gd name="T9" fmla="*/ 4 h 9"/>
                  <a:gd name="T10" fmla="*/ 5 w 9"/>
                  <a:gd name="T11" fmla="*/ 5 h 9"/>
                  <a:gd name="T12" fmla="*/ 5 w 9"/>
                  <a:gd name="T13" fmla="*/ 0 h 9"/>
                  <a:gd name="T14" fmla="*/ 3 w 9"/>
                  <a:gd name="T15" fmla="*/ 1 h 9"/>
                  <a:gd name="T16" fmla="*/ 0 w 9"/>
                  <a:gd name="T17" fmla="*/ 5 h 9"/>
                  <a:gd name="T18" fmla="*/ 1 w 9"/>
                  <a:gd name="T19" fmla="*/ 6 h 9"/>
                  <a:gd name="T20" fmla="*/ 2 w 9"/>
                  <a:gd name="T21" fmla="*/ 5 h 9"/>
                  <a:gd name="T22" fmla="*/ 2 w 9"/>
                  <a:gd name="T23" fmla="*/ 5 h 9"/>
                  <a:gd name="T24" fmla="*/ 4 w 9"/>
                  <a:gd name="T25" fmla="*/ 4 h 9"/>
                  <a:gd name="T26" fmla="*/ 5 w 9"/>
                  <a:gd name="T27" fmla="*/ 4 h 9"/>
                  <a:gd name="T28" fmla="*/ 5 w 9"/>
                  <a:gd name="T29" fmla="*/ 4 h 9"/>
                  <a:gd name="T30" fmla="*/ 5 w 9"/>
                  <a:gd name="T31" fmla="*/ 4 h 9"/>
                  <a:gd name="T32" fmla="*/ 5 w 9"/>
                  <a:gd name="T33" fmla="*/ 5 h 9"/>
                  <a:gd name="T34" fmla="*/ 5 w 9"/>
                  <a:gd name="T35" fmla="*/ 5 h 9"/>
                  <a:gd name="T36" fmla="*/ 5 w 9"/>
                  <a:gd name="T37" fmla="*/ 5 h 9"/>
                  <a:gd name="T38" fmla="*/ 5 w 9"/>
                  <a:gd name="T39" fmla="*/ 7 h 9"/>
                  <a:gd name="T40" fmla="*/ 3 w 9"/>
                  <a:gd name="T41" fmla="*/ 9 h 9"/>
                  <a:gd name="T42" fmla="*/ 5 w 9"/>
                  <a:gd name="T43" fmla="*/ 9 h 9"/>
                  <a:gd name="T44" fmla="*/ 5 w 9"/>
                  <a:gd name="T45" fmla="*/ 9 h 9"/>
                  <a:gd name="T46" fmla="*/ 7 w 9"/>
                  <a:gd name="T47" fmla="*/ 9 h 9"/>
                  <a:gd name="T48" fmla="*/ 7 w 9"/>
                  <a:gd name="T49" fmla="*/ 9 h 9"/>
                  <a:gd name="T50" fmla="*/ 9 w 9"/>
                  <a:gd name="T51" fmla="*/ 6 h 9"/>
                  <a:gd name="T52" fmla="*/ 9 w 9"/>
                  <a:gd name="T53" fmla="*/ 5 h 9"/>
                  <a:gd name="T54" fmla="*/ 9 w 9"/>
                  <a:gd name="T55" fmla="*/ 3 h 9"/>
                  <a:gd name="T56" fmla="*/ 9 w 9"/>
                  <a:gd name="T57" fmla="*/ 3 h 9"/>
                  <a:gd name="T58" fmla="*/ 6 w 9"/>
                  <a:gd name="T59" fmla="*/ 1 h 9"/>
                  <a:gd name="T60" fmla="*/ 5 w 9"/>
                  <a:gd name="T61" fmla="*/ 0 h 9"/>
                  <a:gd name="T62" fmla="*/ 5 w 9"/>
                  <a:gd name="T63" fmla="*/ 0 h 9"/>
                  <a:gd name="T64" fmla="*/ 5 w 9"/>
                  <a:gd name="T65"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 h="9">
                    <a:moveTo>
                      <a:pt x="5" y="5"/>
                    </a:moveTo>
                    <a:cubicBezTo>
                      <a:pt x="5" y="5"/>
                      <a:pt x="5" y="5"/>
                      <a:pt x="5" y="5"/>
                    </a:cubicBezTo>
                    <a:cubicBezTo>
                      <a:pt x="7" y="4"/>
                      <a:pt x="7" y="4"/>
                      <a:pt x="7" y="4"/>
                    </a:cubicBezTo>
                    <a:cubicBezTo>
                      <a:pt x="9" y="3"/>
                      <a:pt x="9" y="3"/>
                      <a:pt x="9" y="3"/>
                    </a:cubicBezTo>
                    <a:cubicBezTo>
                      <a:pt x="7" y="4"/>
                      <a:pt x="7" y="4"/>
                      <a:pt x="7" y="4"/>
                    </a:cubicBezTo>
                    <a:cubicBezTo>
                      <a:pt x="5" y="5"/>
                      <a:pt x="5" y="5"/>
                      <a:pt x="5" y="5"/>
                    </a:cubicBezTo>
                    <a:moveTo>
                      <a:pt x="5" y="0"/>
                    </a:moveTo>
                    <a:cubicBezTo>
                      <a:pt x="4" y="0"/>
                      <a:pt x="4" y="0"/>
                      <a:pt x="3" y="1"/>
                    </a:cubicBezTo>
                    <a:cubicBezTo>
                      <a:pt x="1" y="2"/>
                      <a:pt x="0" y="3"/>
                      <a:pt x="0" y="5"/>
                    </a:cubicBezTo>
                    <a:cubicBezTo>
                      <a:pt x="0" y="5"/>
                      <a:pt x="0" y="6"/>
                      <a:pt x="1" y="6"/>
                    </a:cubicBezTo>
                    <a:cubicBezTo>
                      <a:pt x="1" y="6"/>
                      <a:pt x="2" y="5"/>
                      <a:pt x="2" y="5"/>
                    </a:cubicBezTo>
                    <a:cubicBezTo>
                      <a:pt x="2" y="5"/>
                      <a:pt x="2" y="5"/>
                      <a:pt x="2" y="5"/>
                    </a:cubicBezTo>
                    <a:cubicBezTo>
                      <a:pt x="2" y="4"/>
                      <a:pt x="3" y="4"/>
                      <a:pt x="4" y="4"/>
                    </a:cubicBezTo>
                    <a:cubicBezTo>
                      <a:pt x="4" y="4"/>
                      <a:pt x="4" y="4"/>
                      <a:pt x="5" y="4"/>
                    </a:cubicBezTo>
                    <a:cubicBezTo>
                      <a:pt x="5" y="4"/>
                      <a:pt x="5" y="4"/>
                      <a:pt x="5" y="4"/>
                    </a:cubicBezTo>
                    <a:cubicBezTo>
                      <a:pt x="5" y="4"/>
                      <a:pt x="5" y="4"/>
                      <a:pt x="5" y="4"/>
                    </a:cubicBezTo>
                    <a:cubicBezTo>
                      <a:pt x="5" y="5"/>
                      <a:pt x="5" y="5"/>
                      <a:pt x="5" y="5"/>
                    </a:cubicBezTo>
                    <a:cubicBezTo>
                      <a:pt x="5" y="5"/>
                      <a:pt x="5" y="5"/>
                      <a:pt x="5" y="5"/>
                    </a:cubicBezTo>
                    <a:cubicBezTo>
                      <a:pt x="5" y="5"/>
                      <a:pt x="5" y="5"/>
                      <a:pt x="5" y="5"/>
                    </a:cubicBezTo>
                    <a:cubicBezTo>
                      <a:pt x="6" y="6"/>
                      <a:pt x="6" y="7"/>
                      <a:pt x="5" y="7"/>
                    </a:cubicBezTo>
                    <a:cubicBezTo>
                      <a:pt x="5" y="8"/>
                      <a:pt x="4" y="9"/>
                      <a:pt x="3" y="9"/>
                    </a:cubicBezTo>
                    <a:cubicBezTo>
                      <a:pt x="4" y="9"/>
                      <a:pt x="4" y="9"/>
                      <a:pt x="5" y="9"/>
                    </a:cubicBezTo>
                    <a:cubicBezTo>
                      <a:pt x="5" y="9"/>
                      <a:pt x="5" y="9"/>
                      <a:pt x="5" y="9"/>
                    </a:cubicBezTo>
                    <a:cubicBezTo>
                      <a:pt x="6" y="9"/>
                      <a:pt x="6" y="9"/>
                      <a:pt x="7" y="9"/>
                    </a:cubicBezTo>
                    <a:cubicBezTo>
                      <a:pt x="7" y="9"/>
                      <a:pt x="7" y="9"/>
                      <a:pt x="7" y="9"/>
                    </a:cubicBezTo>
                    <a:cubicBezTo>
                      <a:pt x="8" y="8"/>
                      <a:pt x="9" y="7"/>
                      <a:pt x="9" y="6"/>
                    </a:cubicBezTo>
                    <a:cubicBezTo>
                      <a:pt x="9" y="6"/>
                      <a:pt x="9" y="5"/>
                      <a:pt x="9" y="5"/>
                    </a:cubicBezTo>
                    <a:cubicBezTo>
                      <a:pt x="9" y="4"/>
                      <a:pt x="9" y="4"/>
                      <a:pt x="9" y="3"/>
                    </a:cubicBezTo>
                    <a:cubicBezTo>
                      <a:pt x="9" y="3"/>
                      <a:pt x="9" y="3"/>
                      <a:pt x="9" y="3"/>
                    </a:cubicBezTo>
                    <a:cubicBezTo>
                      <a:pt x="8" y="2"/>
                      <a:pt x="8" y="1"/>
                      <a:pt x="6" y="1"/>
                    </a:cubicBezTo>
                    <a:cubicBezTo>
                      <a:pt x="6" y="0"/>
                      <a:pt x="5" y="0"/>
                      <a:pt x="5" y="0"/>
                    </a:cubicBezTo>
                    <a:cubicBezTo>
                      <a:pt x="5" y="0"/>
                      <a:pt x="5" y="0"/>
                      <a:pt x="5" y="0"/>
                    </a:cubicBezTo>
                    <a:cubicBezTo>
                      <a:pt x="5" y="0"/>
                      <a:pt x="5" y="0"/>
                      <a:pt x="5"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4" name="Freeform 236"/>
              <p:cNvSpPr/>
              <p:nvPr/>
            </p:nvSpPr>
            <p:spPr bwMode="auto">
              <a:xfrm>
                <a:off x="2352676" y="2967038"/>
                <a:ext cx="23813" cy="25400"/>
              </a:xfrm>
              <a:custGeom>
                <a:avLst/>
                <a:gdLst>
                  <a:gd name="T0" fmla="*/ 4 w 9"/>
                  <a:gd name="T1" fmla="*/ 0 h 9"/>
                  <a:gd name="T2" fmla="*/ 4 w 9"/>
                  <a:gd name="T3" fmla="*/ 0 h 9"/>
                  <a:gd name="T4" fmla="*/ 2 w 9"/>
                  <a:gd name="T5" fmla="*/ 0 h 9"/>
                  <a:gd name="T6" fmla="*/ 2 w 9"/>
                  <a:gd name="T7" fmla="*/ 0 h 9"/>
                  <a:gd name="T8" fmla="*/ 0 w 9"/>
                  <a:gd name="T9" fmla="*/ 4 h 9"/>
                  <a:gd name="T10" fmla="*/ 0 w 9"/>
                  <a:gd name="T11" fmla="*/ 6 h 9"/>
                  <a:gd name="T12" fmla="*/ 1 w 9"/>
                  <a:gd name="T13" fmla="*/ 4 h 9"/>
                  <a:gd name="T14" fmla="*/ 1 w 9"/>
                  <a:gd name="T15" fmla="*/ 4 h 9"/>
                  <a:gd name="T16" fmla="*/ 3 w 9"/>
                  <a:gd name="T17" fmla="*/ 4 h 9"/>
                  <a:gd name="T18" fmla="*/ 4 w 9"/>
                  <a:gd name="T19" fmla="*/ 4 h 9"/>
                  <a:gd name="T20" fmla="*/ 4 w 9"/>
                  <a:gd name="T21" fmla="*/ 4 h 9"/>
                  <a:gd name="T22" fmla="*/ 4 w 9"/>
                  <a:gd name="T23" fmla="*/ 4 h 9"/>
                  <a:gd name="T24" fmla="*/ 4 w 9"/>
                  <a:gd name="T25" fmla="*/ 4 h 9"/>
                  <a:gd name="T26" fmla="*/ 5 w 9"/>
                  <a:gd name="T27" fmla="*/ 4 h 9"/>
                  <a:gd name="T28" fmla="*/ 7 w 9"/>
                  <a:gd name="T29" fmla="*/ 3 h 9"/>
                  <a:gd name="T30" fmla="*/ 5 w 9"/>
                  <a:gd name="T31" fmla="*/ 4 h 9"/>
                  <a:gd name="T32" fmla="*/ 5 w 9"/>
                  <a:gd name="T33" fmla="*/ 4 h 9"/>
                  <a:gd name="T34" fmla="*/ 5 w 9"/>
                  <a:gd name="T35" fmla="*/ 4 h 9"/>
                  <a:gd name="T36" fmla="*/ 4 w 9"/>
                  <a:gd name="T37" fmla="*/ 7 h 9"/>
                  <a:gd name="T38" fmla="*/ 3 w 9"/>
                  <a:gd name="T39" fmla="*/ 9 h 9"/>
                  <a:gd name="T40" fmla="*/ 4 w 9"/>
                  <a:gd name="T41" fmla="*/ 9 h 9"/>
                  <a:gd name="T42" fmla="*/ 4 w 9"/>
                  <a:gd name="T43" fmla="*/ 9 h 9"/>
                  <a:gd name="T44" fmla="*/ 6 w 9"/>
                  <a:gd name="T45" fmla="*/ 8 h 9"/>
                  <a:gd name="T46" fmla="*/ 9 w 9"/>
                  <a:gd name="T47" fmla="*/ 6 h 9"/>
                  <a:gd name="T48" fmla="*/ 9 w 9"/>
                  <a:gd name="T49" fmla="*/ 4 h 9"/>
                  <a:gd name="T50" fmla="*/ 8 w 9"/>
                  <a:gd name="T51" fmla="*/ 2 h 9"/>
                  <a:gd name="T52" fmla="*/ 8 w 9"/>
                  <a:gd name="T53" fmla="*/ 2 h 9"/>
                  <a:gd name="T54" fmla="*/ 6 w 9"/>
                  <a:gd name="T55" fmla="*/ 0 h 9"/>
                  <a:gd name="T56" fmla="*/ 4 w 9"/>
                  <a:gd name="T5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9" h="9">
                    <a:moveTo>
                      <a:pt x="4" y="0"/>
                    </a:moveTo>
                    <a:cubicBezTo>
                      <a:pt x="4" y="0"/>
                      <a:pt x="4" y="0"/>
                      <a:pt x="4" y="0"/>
                    </a:cubicBezTo>
                    <a:cubicBezTo>
                      <a:pt x="4" y="0"/>
                      <a:pt x="3" y="0"/>
                      <a:pt x="2" y="0"/>
                    </a:cubicBezTo>
                    <a:cubicBezTo>
                      <a:pt x="2" y="0"/>
                      <a:pt x="2" y="0"/>
                      <a:pt x="2" y="0"/>
                    </a:cubicBezTo>
                    <a:cubicBezTo>
                      <a:pt x="1" y="1"/>
                      <a:pt x="0" y="3"/>
                      <a:pt x="0" y="4"/>
                    </a:cubicBezTo>
                    <a:cubicBezTo>
                      <a:pt x="0" y="5"/>
                      <a:pt x="0" y="5"/>
                      <a:pt x="0" y="6"/>
                    </a:cubicBezTo>
                    <a:cubicBezTo>
                      <a:pt x="0" y="5"/>
                      <a:pt x="1" y="5"/>
                      <a:pt x="1" y="4"/>
                    </a:cubicBezTo>
                    <a:cubicBezTo>
                      <a:pt x="1" y="4"/>
                      <a:pt x="1" y="4"/>
                      <a:pt x="1" y="4"/>
                    </a:cubicBezTo>
                    <a:cubicBezTo>
                      <a:pt x="2" y="4"/>
                      <a:pt x="2" y="4"/>
                      <a:pt x="3" y="4"/>
                    </a:cubicBezTo>
                    <a:cubicBezTo>
                      <a:pt x="3" y="4"/>
                      <a:pt x="4" y="4"/>
                      <a:pt x="4" y="4"/>
                    </a:cubicBezTo>
                    <a:cubicBezTo>
                      <a:pt x="4" y="4"/>
                      <a:pt x="4" y="4"/>
                      <a:pt x="4" y="4"/>
                    </a:cubicBezTo>
                    <a:cubicBezTo>
                      <a:pt x="4" y="4"/>
                      <a:pt x="4" y="4"/>
                      <a:pt x="4" y="4"/>
                    </a:cubicBezTo>
                    <a:cubicBezTo>
                      <a:pt x="4" y="4"/>
                      <a:pt x="4" y="4"/>
                      <a:pt x="4" y="4"/>
                    </a:cubicBezTo>
                    <a:cubicBezTo>
                      <a:pt x="5" y="4"/>
                      <a:pt x="5" y="4"/>
                      <a:pt x="5" y="4"/>
                    </a:cubicBezTo>
                    <a:cubicBezTo>
                      <a:pt x="7" y="3"/>
                      <a:pt x="7" y="3"/>
                      <a:pt x="7" y="3"/>
                    </a:cubicBezTo>
                    <a:cubicBezTo>
                      <a:pt x="5" y="4"/>
                      <a:pt x="5" y="4"/>
                      <a:pt x="5" y="4"/>
                    </a:cubicBezTo>
                    <a:cubicBezTo>
                      <a:pt x="5" y="4"/>
                      <a:pt x="5" y="4"/>
                      <a:pt x="5" y="4"/>
                    </a:cubicBezTo>
                    <a:cubicBezTo>
                      <a:pt x="5" y="4"/>
                      <a:pt x="5" y="4"/>
                      <a:pt x="5" y="4"/>
                    </a:cubicBezTo>
                    <a:cubicBezTo>
                      <a:pt x="5" y="5"/>
                      <a:pt x="5" y="6"/>
                      <a:pt x="4" y="7"/>
                    </a:cubicBezTo>
                    <a:cubicBezTo>
                      <a:pt x="4" y="7"/>
                      <a:pt x="3" y="8"/>
                      <a:pt x="3" y="9"/>
                    </a:cubicBezTo>
                    <a:cubicBezTo>
                      <a:pt x="3" y="9"/>
                      <a:pt x="4" y="9"/>
                      <a:pt x="4" y="9"/>
                    </a:cubicBezTo>
                    <a:cubicBezTo>
                      <a:pt x="4" y="9"/>
                      <a:pt x="4" y="9"/>
                      <a:pt x="4" y="9"/>
                    </a:cubicBezTo>
                    <a:cubicBezTo>
                      <a:pt x="5" y="9"/>
                      <a:pt x="6" y="9"/>
                      <a:pt x="6" y="8"/>
                    </a:cubicBezTo>
                    <a:cubicBezTo>
                      <a:pt x="7" y="8"/>
                      <a:pt x="8" y="7"/>
                      <a:pt x="9" y="6"/>
                    </a:cubicBezTo>
                    <a:cubicBezTo>
                      <a:pt x="9" y="5"/>
                      <a:pt x="9" y="5"/>
                      <a:pt x="9" y="4"/>
                    </a:cubicBezTo>
                    <a:cubicBezTo>
                      <a:pt x="9" y="4"/>
                      <a:pt x="9" y="3"/>
                      <a:pt x="8" y="2"/>
                    </a:cubicBezTo>
                    <a:cubicBezTo>
                      <a:pt x="8" y="2"/>
                      <a:pt x="8" y="2"/>
                      <a:pt x="8" y="2"/>
                    </a:cubicBezTo>
                    <a:cubicBezTo>
                      <a:pt x="8" y="1"/>
                      <a:pt x="7" y="0"/>
                      <a:pt x="6" y="0"/>
                    </a:cubicBezTo>
                    <a:cubicBezTo>
                      <a:pt x="5" y="0"/>
                      <a:pt x="5" y="0"/>
                      <a:pt x="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5" name="Freeform 237"/>
              <p:cNvSpPr/>
              <p:nvPr/>
            </p:nvSpPr>
            <p:spPr bwMode="auto">
              <a:xfrm>
                <a:off x="2363788" y="2992438"/>
                <a:ext cx="25400" cy="25400"/>
              </a:xfrm>
              <a:custGeom>
                <a:avLst/>
                <a:gdLst>
                  <a:gd name="T0" fmla="*/ 5 w 9"/>
                  <a:gd name="T1" fmla="*/ 0 h 9"/>
                  <a:gd name="T2" fmla="*/ 3 w 9"/>
                  <a:gd name="T3" fmla="*/ 1 h 9"/>
                  <a:gd name="T4" fmla="*/ 0 w 9"/>
                  <a:gd name="T5" fmla="*/ 5 h 9"/>
                  <a:gd name="T6" fmla="*/ 0 w 9"/>
                  <a:gd name="T7" fmla="*/ 6 h 9"/>
                  <a:gd name="T8" fmla="*/ 2 w 9"/>
                  <a:gd name="T9" fmla="*/ 5 h 9"/>
                  <a:gd name="T10" fmla="*/ 2 w 9"/>
                  <a:gd name="T11" fmla="*/ 5 h 9"/>
                  <a:gd name="T12" fmla="*/ 3 w 9"/>
                  <a:gd name="T13" fmla="*/ 4 h 9"/>
                  <a:gd name="T14" fmla="*/ 4 w 9"/>
                  <a:gd name="T15" fmla="*/ 4 h 9"/>
                  <a:gd name="T16" fmla="*/ 4 w 9"/>
                  <a:gd name="T17" fmla="*/ 4 h 9"/>
                  <a:gd name="T18" fmla="*/ 5 w 9"/>
                  <a:gd name="T19" fmla="*/ 4 h 9"/>
                  <a:gd name="T20" fmla="*/ 5 w 9"/>
                  <a:gd name="T21" fmla="*/ 4 h 9"/>
                  <a:gd name="T22" fmla="*/ 5 w 9"/>
                  <a:gd name="T23" fmla="*/ 4 h 9"/>
                  <a:gd name="T24" fmla="*/ 5 w 9"/>
                  <a:gd name="T25" fmla="*/ 5 h 9"/>
                  <a:gd name="T26" fmla="*/ 5 w 9"/>
                  <a:gd name="T27" fmla="*/ 5 h 9"/>
                  <a:gd name="T28" fmla="*/ 5 w 9"/>
                  <a:gd name="T29" fmla="*/ 7 h 9"/>
                  <a:gd name="T30" fmla="*/ 3 w 9"/>
                  <a:gd name="T31" fmla="*/ 9 h 9"/>
                  <a:gd name="T32" fmla="*/ 5 w 9"/>
                  <a:gd name="T33" fmla="*/ 9 h 9"/>
                  <a:gd name="T34" fmla="*/ 5 w 9"/>
                  <a:gd name="T35" fmla="*/ 9 h 9"/>
                  <a:gd name="T36" fmla="*/ 5 w 9"/>
                  <a:gd name="T37" fmla="*/ 9 h 9"/>
                  <a:gd name="T38" fmla="*/ 7 w 9"/>
                  <a:gd name="T39" fmla="*/ 9 h 9"/>
                  <a:gd name="T40" fmla="*/ 7 w 9"/>
                  <a:gd name="T41" fmla="*/ 9 h 9"/>
                  <a:gd name="T42" fmla="*/ 9 w 9"/>
                  <a:gd name="T43" fmla="*/ 6 h 9"/>
                  <a:gd name="T44" fmla="*/ 9 w 9"/>
                  <a:gd name="T45" fmla="*/ 5 h 9"/>
                  <a:gd name="T46" fmla="*/ 9 w 9"/>
                  <a:gd name="T47" fmla="*/ 3 h 9"/>
                  <a:gd name="T48" fmla="*/ 8 w 9"/>
                  <a:gd name="T49" fmla="*/ 3 h 9"/>
                  <a:gd name="T50" fmla="*/ 7 w 9"/>
                  <a:gd name="T51" fmla="*/ 4 h 9"/>
                  <a:gd name="T52" fmla="*/ 8 w 9"/>
                  <a:gd name="T53" fmla="*/ 3 h 9"/>
                  <a:gd name="T54" fmla="*/ 9 w 9"/>
                  <a:gd name="T55" fmla="*/ 3 h 9"/>
                  <a:gd name="T56" fmla="*/ 6 w 9"/>
                  <a:gd name="T57" fmla="*/ 0 h 9"/>
                  <a:gd name="T58" fmla="*/ 5 w 9"/>
                  <a:gd name="T59" fmla="*/ 0 h 9"/>
                  <a:gd name="T60" fmla="*/ 5 w 9"/>
                  <a:gd name="T61" fmla="*/ 0 h 9"/>
                  <a:gd name="T62" fmla="*/ 5 w 9"/>
                  <a:gd name="T6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 h="9">
                    <a:moveTo>
                      <a:pt x="5" y="0"/>
                    </a:moveTo>
                    <a:cubicBezTo>
                      <a:pt x="4" y="0"/>
                      <a:pt x="3" y="0"/>
                      <a:pt x="3" y="1"/>
                    </a:cubicBezTo>
                    <a:cubicBezTo>
                      <a:pt x="1" y="1"/>
                      <a:pt x="0" y="3"/>
                      <a:pt x="0" y="5"/>
                    </a:cubicBezTo>
                    <a:cubicBezTo>
                      <a:pt x="0" y="5"/>
                      <a:pt x="0" y="6"/>
                      <a:pt x="0" y="6"/>
                    </a:cubicBezTo>
                    <a:cubicBezTo>
                      <a:pt x="1" y="6"/>
                      <a:pt x="1" y="5"/>
                      <a:pt x="2" y="5"/>
                    </a:cubicBezTo>
                    <a:cubicBezTo>
                      <a:pt x="2" y="5"/>
                      <a:pt x="2" y="5"/>
                      <a:pt x="2" y="5"/>
                    </a:cubicBezTo>
                    <a:cubicBezTo>
                      <a:pt x="2" y="4"/>
                      <a:pt x="3" y="4"/>
                      <a:pt x="3" y="4"/>
                    </a:cubicBezTo>
                    <a:cubicBezTo>
                      <a:pt x="4" y="4"/>
                      <a:pt x="4" y="4"/>
                      <a:pt x="4" y="4"/>
                    </a:cubicBezTo>
                    <a:cubicBezTo>
                      <a:pt x="4" y="4"/>
                      <a:pt x="4" y="4"/>
                      <a:pt x="4" y="4"/>
                    </a:cubicBezTo>
                    <a:cubicBezTo>
                      <a:pt x="5" y="4"/>
                      <a:pt x="5" y="4"/>
                      <a:pt x="5" y="4"/>
                    </a:cubicBezTo>
                    <a:cubicBezTo>
                      <a:pt x="5" y="4"/>
                      <a:pt x="5" y="4"/>
                      <a:pt x="5" y="4"/>
                    </a:cubicBezTo>
                    <a:cubicBezTo>
                      <a:pt x="5" y="4"/>
                      <a:pt x="5" y="4"/>
                      <a:pt x="5" y="4"/>
                    </a:cubicBezTo>
                    <a:cubicBezTo>
                      <a:pt x="5" y="5"/>
                      <a:pt x="5" y="5"/>
                      <a:pt x="5" y="5"/>
                    </a:cubicBezTo>
                    <a:cubicBezTo>
                      <a:pt x="5" y="5"/>
                      <a:pt x="5" y="5"/>
                      <a:pt x="5" y="5"/>
                    </a:cubicBezTo>
                    <a:cubicBezTo>
                      <a:pt x="6" y="6"/>
                      <a:pt x="5" y="7"/>
                      <a:pt x="5" y="7"/>
                    </a:cubicBezTo>
                    <a:cubicBezTo>
                      <a:pt x="4" y="8"/>
                      <a:pt x="4" y="8"/>
                      <a:pt x="3" y="9"/>
                    </a:cubicBezTo>
                    <a:cubicBezTo>
                      <a:pt x="4" y="9"/>
                      <a:pt x="4" y="9"/>
                      <a:pt x="5" y="9"/>
                    </a:cubicBezTo>
                    <a:cubicBezTo>
                      <a:pt x="5" y="9"/>
                      <a:pt x="5" y="9"/>
                      <a:pt x="5" y="9"/>
                    </a:cubicBezTo>
                    <a:cubicBezTo>
                      <a:pt x="5" y="9"/>
                      <a:pt x="5" y="9"/>
                      <a:pt x="5" y="9"/>
                    </a:cubicBezTo>
                    <a:cubicBezTo>
                      <a:pt x="5" y="9"/>
                      <a:pt x="6" y="9"/>
                      <a:pt x="7" y="9"/>
                    </a:cubicBezTo>
                    <a:cubicBezTo>
                      <a:pt x="7" y="9"/>
                      <a:pt x="7" y="9"/>
                      <a:pt x="7" y="9"/>
                    </a:cubicBezTo>
                    <a:cubicBezTo>
                      <a:pt x="8" y="8"/>
                      <a:pt x="9" y="7"/>
                      <a:pt x="9" y="6"/>
                    </a:cubicBezTo>
                    <a:cubicBezTo>
                      <a:pt x="9" y="6"/>
                      <a:pt x="9" y="5"/>
                      <a:pt x="9" y="5"/>
                    </a:cubicBezTo>
                    <a:cubicBezTo>
                      <a:pt x="9" y="4"/>
                      <a:pt x="9" y="3"/>
                      <a:pt x="9" y="3"/>
                    </a:cubicBezTo>
                    <a:cubicBezTo>
                      <a:pt x="8" y="3"/>
                      <a:pt x="8" y="3"/>
                      <a:pt x="8" y="3"/>
                    </a:cubicBezTo>
                    <a:cubicBezTo>
                      <a:pt x="7" y="4"/>
                      <a:pt x="7" y="4"/>
                      <a:pt x="7" y="4"/>
                    </a:cubicBezTo>
                    <a:cubicBezTo>
                      <a:pt x="8" y="3"/>
                      <a:pt x="8" y="3"/>
                      <a:pt x="8" y="3"/>
                    </a:cubicBezTo>
                    <a:cubicBezTo>
                      <a:pt x="9" y="3"/>
                      <a:pt x="9" y="3"/>
                      <a:pt x="9" y="3"/>
                    </a:cubicBezTo>
                    <a:cubicBezTo>
                      <a:pt x="8" y="2"/>
                      <a:pt x="7" y="1"/>
                      <a:pt x="6" y="0"/>
                    </a:cubicBezTo>
                    <a:cubicBezTo>
                      <a:pt x="6" y="0"/>
                      <a:pt x="5" y="0"/>
                      <a:pt x="5" y="0"/>
                    </a:cubicBezTo>
                    <a:cubicBezTo>
                      <a:pt x="5" y="0"/>
                      <a:pt x="5" y="0"/>
                      <a:pt x="5" y="0"/>
                    </a:cubicBezTo>
                    <a:cubicBezTo>
                      <a:pt x="5" y="0"/>
                      <a:pt x="5" y="0"/>
                      <a:pt x="5"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6" name="Freeform 238"/>
              <p:cNvSpPr>
                <a:spLocks noEditPoints="1"/>
              </p:cNvSpPr>
              <p:nvPr/>
            </p:nvSpPr>
            <p:spPr bwMode="auto">
              <a:xfrm>
                <a:off x="2374901" y="3021013"/>
                <a:ext cx="26988" cy="25400"/>
              </a:xfrm>
              <a:custGeom>
                <a:avLst/>
                <a:gdLst>
                  <a:gd name="T0" fmla="*/ 6 w 10"/>
                  <a:gd name="T1" fmla="*/ 4 h 9"/>
                  <a:gd name="T2" fmla="*/ 6 w 10"/>
                  <a:gd name="T3" fmla="*/ 4 h 9"/>
                  <a:gd name="T4" fmla="*/ 7 w 10"/>
                  <a:gd name="T5" fmla="*/ 3 h 9"/>
                  <a:gd name="T6" fmla="*/ 9 w 10"/>
                  <a:gd name="T7" fmla="*/ 2 h 9"/>
                  <a:gd name="T8" fmla="*/ 7 w 10"/>
                  <a:gd name="T9" fmla="*/ 3 h 9"/>
                  <a:gd name="T10" fmla="*/ 6 w 10"/>
                  <a:gd name="T11" fmla="*/ 4 h 9"/>
                  <a:gd name="T12" fmla="*/ 5 w 10"/>
                  <a:gd name="T13" fmla="*/ 0 h 9"/>
                  <a:gd name="T14" fmla="*/ 3 w 10"/>
                  <a:gd name="T15" fmla="*/ 0 h 9"/>
                  <a:gd name="T16" fmla="*/ 1 w 10"/>
                  <a:gd name="T17" fmla="*/ 4 h 9"/>
                  <a:gd name="T18" fmla="*/ 1 w 10"/>
                  <a:gd name="T19" fmla="*/ 5 h 9"/>
                  <a:gd name="T20" fmla="*/ 2 w 10"/>
                  <a:gd name="T21" fmla="*/ 4 h 9"/>
                  <a:gd name="T22" fmla="*/ 4 w 10"/>
                  <a:gd name="T23" fmla="*/ 3 h 9"/>
                  <a:gd name="T24" fmla="*/ 5 w 10"/>
                  <a:gd name="T25" fmla="*/ 4 h 9"/>
                  <a:gd name="T26" fmla="*/ 5 w 10"/>
                  <a:gd name="T27" fmla="*/ 4 h 9"/>
                  <a:gd name="T28" fmla="*/ 5 w 10"/>
                  <a:gd name="T29" fmla="*/ 4 h 9"/>
                  <a:gd name="T30" fmla="*/ 6 w 10"/>
                  <a:gd name="T31" fmla="*/ 4 h 9"/>
                  <a:gd name="T32" fmla="*/ 6 w 10"/>
                  <a:gd name="T33" fmla="*/ 4 h 9"/>
                  <a:gd name="T34" fmla="*/ 5 w 10"/>
                  <a:gd name="T35" fmla="*/ 4 h 9"/>
                  <a:gd name="T36" fmla="*/ 5 w 10"/>
                  <a:gd name="T37" fmla="*/ 7 h 9"/>
                  <a:gd name="T38" fmla="*/ 3 w 10"/>
                  <a:gd name="T39" fmla="*/ 8 h 9"/>
                  <a:gd name="T40" fmla="*/ 5 w 10"/>
                  <a:gd name="T41" fmla="*/ 9 h 9"/>
                  <a:gd name="T42" fmla="*/ 5 w 10"/>
                  <a:gd name="T43" fmla="*/ 9 h 9"/>
                  <a:gd name="T44" fmla="*/ 7 w 10"/>
                  <a:gd name="T45" fmla="*/ 8 h 9"/>
                  <a:gd name="T46" fmla="*/ 7 w 10"/>
                  <a:gd name="T47" fmla="*/ 8 h 9"/>
                  <a:gd name="T48" fmla="*/ 9 w 10"/>
                  <a:gd name="T49" fmla="*/ 6 h 9"/>
                  <a:gd name="T50" fmla="*/ 10 w 10"/>
                  <a:gd name="T51" fmla="*/ 4 h 9"/>
                  <a:gd name="T52" fmla="*/ 9 w 10"/>
                  <a:gd name="T53" fmla="*/ 2 h 9"/>
                  <a:gd name="T54" fmla="*/ 9 w 10"/>
                  <a:gd name="T55" fmla="*/ 2 h 9"/>
                  <a:gd name="T56" fmla="*/ 7 w 10"/>
                  <a:gd name="T57" fmla="*/ 0 h 9"/>
                  <a:gd name="T58" fmla="*/ 5 w 10"/>
                  <a:gd name="T59" fmla="*/ 0 h 9"/>
                  <a:gd name="T60" fmla="*/ 5 w 10"/>
                  <a:gd name="T61" fmla="*/ 0 h 9"/>
                  <a:gd name="T62" fmla="*/ 5 w 10"/>
                  <a:gd name="T6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 h="9">
                    <a:moveTo>
                      <a:pt x="6" y="4"/>
                    </a:moveTo>
                    <a:cubicBezTo>
                      <a:pt x="6" y="4"/>
                      <a:pt x="6" y="4"/>
                      <a:pt x="6" y="4"/>
                    </a:cubicBezTo>
                    <a:cubicBezTo>
                      <a:pt x="7" y="3"/>
                      <a:pt x="7" y="3"/>
                      <a:pt x="7" y="3"/>
                    </a:cubicBezTo>
                    <a:cubicBezTo>
                      <a:pt x="9" y="2"/>
                      <a:pt x="9" y="2"/>
                      <a:pt x="9" y="2"/>
                    </a:cubicBezTo>
                    <a:cubicBezTo>
                      <a:pt x="7" y="3"/>
                      <a:pt x="7" y="3"/>
                      <a:pt x="7" y="3"/>
                    </a:cubicBezTo>
                    <a:cubicBezTo>
                      <a:pt x="6" y="4"/>
                      <a:pt x="6" y="4"/>
                      <a:pt x="6" y="4"/>
                    </a:cubicBezTo>
                    <a:moveTo>
                      <a:pt x="5" y="0"/>
                    </a:moveTo>
                    <a:cubicBezTo>
                      <a:pt x="4" y="0"/>
                      <a:pt x="4" y="0"/>
                      <a:pt x="3" y="0"/>
                    </a:cubicBezTo>
                    <a:cubicBezTo>
                      <a:pt x="1" y="1"/>
                      <a:pt x="0" y="2"/>
                      <a:pt x="1" y="4"/>
                    </a:cubicBezTo>
                    <a:cubicBezTo>
                      <a:pt x="1" y="5"/>
                      <a:pt x="1" y="5"/>
                      <a:pt x="1" y="5"/>
                    </a:cubicBezTo>
                    <a:cubicBezTo>
                      <a:pt x="1" y="5"/>
                      <a:pt x="2" y="5"/>
                      <a:pt x="2" y="4"/>
                    </a:cubicBezTo>
                    <a:cubicBezTo>
                      <a:pt x="3" y="4"/>
                      <a:pt x="3" y="3"/>
                      <a:pt x="4" y="3"/>
                    </a:cubicBezTo>
                    <a:cubicBezTo>
                      <a:pt x="4" y="3"/>
                      <a:pt x="4" y="3"/>
                      <a:pt x="5" y="4"/>
                    </a:cubicBezTo>
                    <a:cubicBezTo>
                      <a:pt x="5" y="4"/>
                      <a:pt x="5" y="4"/>
                      <a:pt x="5" y="4"/>
                    </a:cubicBezTo>
                    <a:cubicBezTo>
                      <a:pt x="5" y="4"/>
                      <a:pt x="5" y="4"/>
                      <a:pt x="5" y="4"/>
                    </a:cubicBezTo>
                    <a:cubicBezTo>
                      <a:pt x="6" y="4"/>
                      <a:pt x="6" y="4"/>
                      <a:pt x="6" y="4"/>
                    </a:cubicBezTo>
                    <a:cubicBezTo>
                      <a:pt x="6" y="4"/>
                      <a:pt x="6" y="4"/>
                      <a:pt x="6" y="4"/>
                    </a:cubicBezTo>
                    <a:cubicBezTo>
                      <a:pt x="5" y="4"/>
                      <a:pt x="5" y="4"/>
                      <a:pt x="5" y="4"/>
                    </a:cubicBezTo>
                    <a:cubicBezTo>
                      <a:pt x="6" y="5"/>
                      <a:pt x="6" y="6"/>
                      <a:pt x="5" y="7"/>
                    </a:cubicBezTo>
                    <a:cubicBezTo>
                      <a:pt x="5" y="7"/>
                      <a:pt x="4" y="8"/>
                      <a:pt x="3" y="8"/>
                    </a:cubicBezTo>
                    <a:cubicBezTo>
                      <a:pt x="4" y="9"/>
                      <a:pt x="4" y="9"/>
                      <a:pt x="5" y="9"/>
                    </a:cubicBezTo>
                    <a:cubicBezTo>
                      <a:pt x="5" y="9"/>
                      <a:pt x="5" y="9"/>
                      <a:pt x="5" y="9"/>
                    </a:cubicBezTo>
                    <a:cubicBezTo>
                      <a:pt x="6" y="9"/>
                      <a:pt x="6" y="9"/>
                      <a:pt x="7" y="8"/>
                    </a:cubicBezTo>
                    <a:cubicBezTo>
                      <a:pt x="7" y="8"/>
                      <a:pt x="7" y="8"/>
                      <a:pt x="7" y="8"/>
                    </a:cubicBezTo>
                    <a:cubicBezTo>
                      <a:pt x="8" y="8"/>
                      <a:pt x="9" y="7"/>
                      <a:pt x="9" y="6"/>
                    </a:cubicBezTo>
                    <a:cubicBezTo>
                      <a:pt x="10" y="5"/>
                      <a:pt x="10" y="5"/>
                      <a:pt x="10" y="4"/>
                    </a:cubicBezTo>
                    <a:cubicBezTo>
                      <a:pt x="10" y="4"/>
                      <a:pt x="9" y="3"/>
                      <a:pt x="9" y="2"/>
                    </a:cubicBezTo>
                    <a:cubicBezTo>
                      <a:pt x="9" y="2"/>
                      <a:pt x="9" y="2"/>
                      <a:pt x="9" y="2"/>
                    </a:cubicBezTo>
                    <a:cubicBezTo>
                      <a:pt x="9" y="1"/>
                      <a:pt x="8" y="0"/>
                      <a:pt x="7" y="0"/>
                    </a:cubicBezTo>
                    <a:cubicBezTo>
                      <a:pt x="6" y="0"/>
                      <a:pt x="6" y="0"/>
                      <a:pt x="5" y="0"/>
                    </a:cubicBezTo>
                    <a:cubicBezTo>
                      <a:pt x="5" y="0"/>
                      <a:pt x="5" y="0"/>
                      <a:pt x="5" y="0"/>
                    </a:cubicBezTo>
                    <a:cubicBezTo>
                      <a:pt x="5" y="0"/>
                      <a:pt x="5" y="0"/>
                      <a:pt x="5"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7" name="Freeform 239"/>
              <p:cNvSpPr>
                <a:spLocks noEditPoints="1"/>
              </p:cNvSpPr>
              <p:nvPr/>
            </p:nvSpPr>
            <p:spPr bwMode="auto">
              <a:xfrm>
                <a:off x="2389188" y="3046413"/>
                <a:ext cx="23813" cy="25400"/>
              </a:xfrm>
              <a:custGeom>
                <a:avLst/>
                <a:gdLst>
                  <a:gd name="T0" fmla="*/ 5 w 9"/>
                  <a:gd name="T1" fmla="*/ 4 h 9"/>
                  <a:gd name="T2" fmla="*/ 7 w 9"/>
                  <a:gd name="T3" fmla="*/ 3 h 9"/>
                  <a:gd name="T4" fmla="*/ 9 w 9"/>
                  <a:gd name="T5" fmla="*/ 3 h 9"/>
                  <a:gd name="T6" fmla="*/ 7 w 9"/>
                  <a:gd name="T7" fmla="*/ 3 h 9"/>
                  <a:gd name="T8" fmla="*/ 5 w 9"/>
                  <a:gd name="T9" fmla="*/ 4 h 9"/>
                  <a:gd name="T10" fmla="*/ 4 w 9"/>
                  <a:gd name="T11" fmla="*/ 0 h 9"/>
                  <a:gd name="T12" fmla="*/ 4 w 9"/>
                  <a:gd name="T13" fmla="*/ 0 h 9"/>
                  <a:gd name="T14" fmla="*/ 3 w 9"/>
                  <a:gd name="T15" fmla="*/ 0 h 9"/>
                  <a:gd name="T16" fmla="*/ 3 w 9"/>
                  <a:gd name="T17" fmla="*/ 0 h 9"/>
                  <a:gd name="T18" fmla="*/ 0 w 9"/>
                  <a:gd name="T19" fmla="*/ 5 h 9"/>
                  <a:gd name="T20" fmla="*/ 0 w 9"/>
                  <a:gd name="T21" fmla="*/ 6 h 9"/>
                  <a:gd name="T22" fmla="*/ 2 w 9"/>
                  <a:gd name="T23" fmla="*/ 4 h 9"/>
                  <a:gd name="T24" fmla="*/ 2 w 9"/>
                  <a:gd name="T25" fmla="*/ 4 h 9"/>
                  <a:gd name="T26" fmla="*/ 3 w 9"/>
                  <a:gd name="T27" fmla="*/ 4 h 9"/>
                  <a:gd name="T28" fmla="*/ 4 w 9"/>
                  <a:gd name="T29" fmla="*/ 4 h 9"/>
                  <a:gd name="T30" fmla="*/ 4 w 9"/>
                  <a:gd name="T31" fmla="*/ 4 h 9"/>
                  <a:gd name="T32" fmla="*/ 4 w 9"/>
                  <a:gd name="T33" fmla="*/ 4 h 9"/>
                  <a:gd name="T34" fmla="*/ 4 w 9"/>
                  <a:gd name="T35" fmla="*/ 4 h 9"/>
                  <a:gd name="T36" fmla="*/ 5 w 9"/>
                  <a:gd name="T37" fmla="*/ 4 h 9"/>
                  <a:gd name="T38" fmla="*/ 5 w 9"/>
                  <a:gd name="T39" fmla="*/ 5 h 9"/>
                  <a:gd name="T40" fmla="*/ 5 w 9"/>
                  <a:gd name="T41" fmla="*/ 5 h 9"/>
                  <a:gd name="T42" fmla="*/ 5 w 9"/>
                  <a:gd name="T43" fmla="*/ 7 h 9"/>
                  <a:gd name="T44" fmla="*/ 3 w 9"/>
                  <a:gd name="T45" fmla="*/ 9 h 9"/>
                  <a:gd name="T46" fmla="*/ 4 w 9"/>
                  <a:gd name="T47" fmla="*/ 9 h 9"/>
                  <a:gd name="T48" fmla="*/ 4 w 9"/>
                  <a:gd name="T49" fmla="*/ 9 h 9"/>
                  <a:gd name="T50" fmla="*/ 6 w 9"/>
                  <a:gd name="T51" fmla="*/ 9 h 9"/>
                  <a:gd name="T52" fmla="*/ 6 w 9"/>
                  <a:gd name="T53" fmla="*/ 9 h 9"/>
                  <a:gd name="T54" fmla="*/ 9 w 9"/>
                  <a:gd name="T55" fmla="*/ 6 h 9"/>
                  <a:gd name="T56" fmla="*/ 9 w 9"/>
                  <a:gd name="T57" fmla="*/ 5 h 9"/>
                  <a:gd name="T58" fmla="*/ 9 w 9"/>
                  <a:gd name="T59" fmla="*/ 3 h 9"/>
                  <a:gd name="T60" fmla="*/ 9 w 9"/>
                  <a:gd name="T61" fmla="*/ 3 h 9"/>
                  <a:gd name="T62" fmla="*/ 6 w 9"/>
                  <a:gd name="T63" fmla="*/ 0 h 9"/>
                  <a:gd name="T64" fmla="*/ 4 w 9"/>
                  <a:gd name="T65"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 h="9">
                    <a:moveTo>
                      <a:pt x="5" y="4"/>
                    </a:moveTo>
                    <a:cubicBezTo>
                      <a:pt x="7" y="3"/>
                      <a:pt x="7" y="3"/>
                      <a:pt x="7" y="3"/>
                    </a:cubicBezTo>
                    <a:cubicBezTo>
                      <a:pt x="9" y="3"/>
                      <a:pt x="9" y="3"/>
                      <a:pt x="9" y="3"/>
                    </a:cubicBezTo>
                    <a:cubicBezTo>
                      <a:pt x="7" y="3"/>
                      <a:pt x="7" y="3"/>
                      <a:pt x="7" y="3"/>
                    </a:cubicBezTo>
                    <a:cubicBezTo>
                      <a:pt x="5" y="4"/>
                      <a:pt x="5" y="4"/>
                      <a:pt x="5" y="4"/>
                    </a:cubicBezTo>
                    <a:moveTo>
                      <a:pt x="4" y="0"/>
                    </a:moveTo>
                    <a:cubicBezTo>
                      <a:pt x="4" y="0"/>
                      <a:pt x="4" y="0"/>
                      <a:pt x="4" y="0"/>
                    </a:cubicBezTo>
                    <a:cubicBezTo>
                      <a:pt x="4" y="0"/>
                      <a:pt x="3" y="0"/>
                      <a:pt x="3" y="0"/>
                    </a:cubicBezTo>
                    <a:cubicBezTo>
                      <a:pt x="3" y="0"/>
                      <a:pt x="3" y="0"/>
                      <a:pt x="3" y="0"/>
                    </a:cubicBezTo>
                    <a:cubicBezTo>
                      <a:pt x="1" y="1"/>
                      <a:pt x="0" y="3"/>
                      <a:pt x="0" y="5"/>
                    </a:cubicBezTo>
                    <a:cubicBezTo>
                      <a:pt x="0" y="5"/>
                      <a:pt x="0" y="5"/>
                      <a:pt x="0" y="6"/>
                    </a:cubicBezTo>
                    <a:cubicBezTo>
                      <a:pt x="1" y="5"/>
                      <a:pt x="1" y="5"/>
                      <a:pt x="2" y="4"/>
                    </a:cubicBezTo>
                    <a:cubicBezTo>
                      <a:pt x="2" y="4"/>
                      <a:pt x="2" y="4"/>
                      <a:pt x="2" y="4"/>
                    </a:cubicBezTo>
                    <a:cubicBezTo>
                      <a:pt x="2" y="4"/>
                      <a:pt x="3" y="4"/>
                      <a:pt x="3" y="4"/>
                    </a:cubicBezTo>
                    <a:cubicBezTo>
                      <a:pt x="4" y="4"/>
                      <a:pt x="4" y="4"/>
                      <a:pt x="4" y="4"/>
                    </a:cubicBezTo>
                    <a:cubicBezTo>
                      <a:pt x="4" y="4"/>
                      <a:pt x="4" y="4"/>
                      <a:pt x="4" y="4"/>
                    </a:cubicBezTo>
                    <a:cubicBezTo>
                      <a:pt x="4" y="4"/>
                      <a:pt x="4" y="4"/>
                      <a:pt x="4" y="4"/>
                    </a:cubicBezTo>
                    <a:cubicBezTo>
                      <a:pt x="4" y="4"/>
                      <a:pt x="4" y="4"/>
                      <a:pt x="4" y="4"/>
                    </a:cubicBezTo>
                    <a:cubicBezTo>
                      <a:pt x="5" y="4"/>
                      <a:pt x="5" y="4"/>
                      <a:pt x="5" y="4"/>
                    </a:cubicBezTo>
                    <a:cubicBezTo>
                      <a:pt x="5" y="5"/>
                      <a:pt x="5" y="5"/>
                      <a:pt x="5" y="5"/>
                    </a:cubicBezTo>
                    <a:cubicBezTo>
                      <a:pt x="5" y="5"/>
                      <a:pt x="5" y="5"/>
                      <a:pt x="5" y="5"/>
                    </a:cubicBezTo>
                    <a:cubicBezTo>
                      <a:pt x="5" y="5"/>
                      <a:pt x="5" y="6"/>
                      <a:pt x="5" y="7"/>
                    </a:cubicBezTo>
                    <a:cubicBezTo>
                      <a:pt x="4" y="8"/>
                      <a:pt x="4" y="8"/>
                      <a:pt x="3" y="9"/>
                    </a:cubicBezTo>
                    <a:cubicBezTo>
                      <a:pt x="3" y="9"/>
                      <a:pt x="4" y="9"/>
                      <a:pt x="4" y="9"/>
                    </a:cubicBezTo>
                    <a:cubicBezTo>
                      <a:pt x="4" y="9"/>
                      <a:pt x="4" y="9"/>
                      <a:pt x="4" y="9"/>
                    </a:cubicBezTo>
                    <a:cubicBezTo>
                      <a:pt x="5" y="9"/>
                      <a:pt x="6" y="9"/>
                      <a:pt x="6" y="9"/>
                    </a:cubicBezTo>
                    <a:cubicBezTo>
                      <a:pt x="6" y="9"/>
                      <a:pt x="6" y="9"/>
                      <a:pt x="6" y="9"/>
                    </a:cubicBezTo>
                    <a:cubicBezTo>
                      <a:pt x="8" y="8"/>
                      <a:pt x="8" y="7"/>
                      <a:pt x="9" y="6"/>
                    </a:cubicBezTo>
                    <a:cubicBezTo>
                      <a:pt x="9" y="6"/>
                      <a:pt x="9" y="5"/>
                      <a:pt x="9" y="5"/>
                    </a:cubicBezTo>
                    <a:cubicBezTo>
                      <a:pt x="9" y="4"/>
                      <a:pt x="9" y="3"/>
                      <a:pt x="9" y="3"/>
                    </a:cubicBezTo>
                    <a:cubicBezTo>
                      <a:pt x="9" y="3"/>
                      <a:pt x="9" y="3"/>
                      <a:pt x="9" y="3"/>
                    </a:cubicBezTo>
                    <a:cubicBezTo>
                      <a:pt x="8" y="2"/>
                      <a:pt x="7" y="1"/>
                      <a:pt x="6" y="0"/>
                    </a:cubicBezTo>
                    <a:cubicBezTo>
                      <a:pt x="6" y="0"/>
                      <a:pt x="5" y="0"/>
                      <a:pt x="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8" name="Freeform 240"/>
              <p:cNvSpPr/>
              <p:nvPr/>
            </p:nvSpPr>
            <p:spPr bwMode="auto">
              <a:xfrm>
                <a:off x="2400301" y="3071813"/>
                <a:ext cx="23813" cy="26988"/>
              </a:xfrm>
              <a:custGeom>
                <a:avLst/>
                <a:gdLst>
                  <a:gd name="T0" fmla="*/ 5 w 9"/>
                  <a:gd name="T1" fmla="*/ 0 h 10"/>
                  <a:gd name="T2" fmla="*/ 5 w 9"/>
                  <a:gd name="T3" fmla="*/ 0 h 10"/>
                  <a:gd name="T4" fmla="*/ 3 w 9"/>
                  <a:gd name="T5" fmla="*/ 1 h 10"/>
                  <a:gd name="T6" fmla="*/ 3 w 9"/>
                  <a:gd name="T7" fmla="*/ 1 h 10"/>
                  <a:gd name="T8" fmla="*/ 0 w 9"/>
                  <a:gd name="T9" fmla="*/ 5 h 10"/>
                  <a:gd name="T10" fmla="*/ 0 w 9"/>
                  <a:gd name="T11" fmla="*/ 6 h 10"/>
                  <a:gd name="T12" fmla="*/ 2 w 9"/>
                  <a:gd name="T13" fmla="*/ 5 h 10"/>
                  <a:gd name="T14" fmla="*/ 4 w 9"/>
                  <a:gd name="T15" fmla="*/ 4 h 10"/>
                  <a:gd name="T16" fmla="*/ 5 w 9"/>
                  <a:gd name="T17" fmla="*/ 5 h 10"/>
                  <a:gd name="T18" fmla="*/ 5 w 9"/>
                  <a:gd name="T19" fmla="*/ 5 h 10"/>
                  <a:gd name="T20" fmla="*/ 5 w 9"/>
                  <a:gd name="T21" fmla="*/ 5 h 10"/>
                  <a:gd name="T22" fmla="*/ 5 w 9"/>
                  <a:gd name="T23" fmla="*/ 4 h 10"/>
                  <a:gd name="T24" fmla="*/ 5 w 9"/>
                  <a:gd name="T25" fmla="*/ 5 h 10"/>
                  <a:gd name="T26" fmla="*/ 5 w 9"/>
                  <a:gd name="T27" fmla="*/ 5 h 10"/>
                  <a:gd name="T28" fmla="*/ 5 w 9"/>
                  <a:gd name="T29" fmla="*/ 5 h 10"/>
                  <a:gd name="T30" fmla="*/ 5 w 9"/>
                  <a:gd name="T31" fmla="*/ 8 h 10"/>
                  <a:gd name="T32" fmla="*/ 3 w 9"/>
                  <a:gd name="T33" fmla="*/ 9 h 10"/>
                  <a:gd name="T34" fmla="*/ 5 w 9"/>
                  <a:gd name="T35" fmla="*/ 10 h 10"/>
                  <a:gd name="T36" fmla="*/ 5 w 9"/>
                  <a:gd name="T37" fmla="*/ 10 h 10"/>
                  <a:gd name="T38" fmla="*/ 5 w 9"/>
                  <a:gd name="T39" fmla="*/ 10 h 10"/>
                  <a:gd name="T40" fmla="*/ 7 w 9"/>
                  <a:gd name="T41" fmla="*/ 9 h 10"/>
                  <a:gd name="T42" fmla="*/ 9 w 9"/>
                  <a:gd name="T43" fmla="*/ 6 h 10"/>
                  <a:gd name="T44" fmla="*/ 9 w 9"/>
                  <a:gd name="T45" fmla="*/ 5 h 10"/>
                  <a:gd name="T46" fmla="*/ 9 w 9"/>
                  <a:gd name="T47" fmla="*/ 3 h 10"/>
                  <a:gd name="T48" fmla="*/ 8 w 9"/>
                  <a:gd name="T49" fmla="*/ 4 h 10"/>
                  <a:gd name="T50" fmla="*/ 7 w 9"/>
                  <a:gd name="T51" fmla="*/ 4 h 10"/>
                  <a:gd name="T52" fmla="*/ 8 w 9"/>
                  <a:gd name="T53" fmla="*/ 4 h 10"/>
                  <a:gd name="T54" fmla="*/ 9 w 9"/>
                  <a:gd name="T55" fmla="*/ 3 h 10"/>
                  <a:gd name="T56" fmla="*/ 6 w 9"/>
                  <a:gd name="T57" fmla="*/ 1 h 10"/>
                  <a:gd name="T58" fmla="*/ 5 w 9"/>
                  <a:gd name="T59"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 h="10">
                    <a:moveTo>
                      <a:pt x="5" y="0"/>
                    </a:moveTo>
                    <a:cubicBezTo>
                      <a:pt x="5" y="0"/>
                      <a:pt x="5" y="0"/>
                      <a:pt x="5" y="0"/>
                    </a:cubicBezTo>
                    <a:cubicBezTo>
                      <a:pt x="4" y="0"/>
                      <a:pt x="4" y="1"/>
                      <a:pt x="3" y="1"/>
                    </a:cubicBezTo>
                    <a:cubicBezTo>
                      <a:pt x="3" y="1"/>
                      <a:pt x="3" y="1"/>
                      <a:pt x="3" y="1"/>
                    </a:cubicBezTo>
                    <a:cubicBezTo>
                      <a:pt x="1" y="2"/>
                      <a:pt x="0" y="3"/>
                      <a:pt x="0" y="5"/>
                    </a:cubicBezTo>
                    <a:cubicBezTo>
                      <a:pt x="0" y="5"/>
                      <a:pt x="0" y="6"/>
                      <a:pt x="0" y="6"/>
                    </a:cubicBezTo>
                    <a:cubicBezTo>
                      <a:pt x="1" y="6"/>
                      <a:pt x="2" y="5"/>
                      <a:pt x="2" y="5"/>
                    </a:cubicBezTo>
                    <a:cubicBezTo>
                      <a:pt x="2" y="4"/>
                      <a:pt x="3" y="4"/>
                      <a:pt x="4" y="4"/>
                    </a:cubicBezTo>
                    <a:cubicBezTo>
                      <a:pt x="4" y="4"/>
                      <a:pt x="4" y="4"/>
                      <a:pt x="5" y="5"/>
                    </a:cubicBezTo>
                    <a:cubicBezTo>
                      <a:pt x="5" y="5"/>
                      <a:pt x="5" y="5"/>
                      <a:pt x="5" y="5"/>
                    </a:cubicBezTo>
                    <a:cubicBezTo>
                      <a:pt x="5" y="5"/>
                      <a:pt x="5" y="5"/>
                      <a:pt x="5" y="5"/>
                    </a:cubicBezTo>
                    <a:cubicBezTo>
                      <a:pt x="5" y="4"/>
                      <a:pt x="5" y="4"/>
                      <a:pt x="5" y="4"/>
                    </a:cubicBezTo>
                    <a:cubicBezTo>
                      <a:pt x="5" y="5"/>
                      <a:pt x="5" y="5"/>
                      <a:pt x="5" y="5"/>
                    </a:cubicBezTo>
                    <a:cubicBezTo>
                      <a:pt x="5" y="5"/>
                      <a:pt x="5" y="5"/>
                      <a:pt x="5" y="5"/>
                    </a:cubicBezTo>
                    <a:cubicBezTo>
                      <a:pt x="5" y="5"/>
                      <a:pt x="5" y="5"/>
                      <a:pt x="5" y="5"/>
                    </a:cubicBezTo>
                    <a:cubicBezTo>
                      <a:pt x="6" y="6"/>
                      <a:pt x="6" y="7"/>
                      <a:pt x="5" y="8"/>
                    </a:cubicBezTo>
                    <a:cubicBezTo>
                      <a:pt x="5" y="8"/>
                      <a:pt x="4" y="9"/>
                      <a:pt x="3" y="9"/>
                    </a:cubicBezTo>
                    <a:cubicBezTo>
                      <a:pt x="4" y="9"/>
                      <a:pt x="4" y="10"/>
                      <a:pt x="5" y="10"/>
                    </a:cubicBezTo>
                    <a:cubicBezTo>
                      <a:pt x="5" y="10"/>
                      <a:pt x="5" y="10"/>
                      <a:pt x="5" y="10"/>
                    </a:cubicBezTo>
                    <a:cubicBezTo>
                      <a:pt x="5" y="10"/>
                      <a:pt x="5" y="10"/>
                      <a:pt x="5" y="10"/>
                    </a:cubicBezTo>
                    <a:cubicBezTo>
                      <a:pt x="5" y="10"/>
                      <a:pt x="6" y="9"/>
                      <a:pt x="7" y="9"/>
                    </a:cubicBezTo>
                    <a:cubicBezTo>
                      <a:pt x="8" y="9"/>
                      <a:pt x="9" y="8"/>
                      <a:pt x="9" y="6"/>
                    </a:cubicBezTo>
                    <a:cubicBezTo>
                      <a:pt x="9" y="6"/>
                      <a:pt x="9" y="6"/>
                      <a:pt x="9" y="5"/>
                    </a:cubicBezTo>
                    <a:cubicBezTo>
                      <a:pt x="9" y="4"/>
                      <a:pt x="9" y="4"/>
                      <a:pt x="9" y="3"/>
                    </a:cubicBezTo>
                    <a:cubicBezTo>
                      <a:pt x="8" y="4"/>
                      <a:pt x="8" y="4"/>
                      <a:pt x="8" y="4"/>
                    </a:cubicBezTo>
                    <a:cubicBezTo>
                      <a:pt x="7" y="4"/>
                      <a:pt x="7" y="4"/>
                      <a:pt x="7" y="4"/>
                    </a:cubicBezTo>
                    <a:cubicBezTo>
                      <a:pt x="8" y="4"/>
                      <a:pt x="8" y="4"/>
                      <a:pt x="8" y="4"/>
                    </a:cubicBezTo>
                    <a:cubicBezTo>
                      <a:pt x="9" y="3"/>
                      <a:pt x="9" y="3"/>
                      <a:pt x="9" y="3"/>
                    </a:cubicBezTo>
                    <a:cubicBezTo>
                      <a:pt x="8" y="2"/>
                      <a:pt x="8" y="1"/>
                      <a:pt x="6" y="1"/>
                    </a:cubicBezTo>
                    <a:cubicBezTo>
                      <a:pt x="6" y="1"/>
                      <a:pt x="5" y="0"/>
                      <a:pt x="5"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9" name="Freeform 241"/>
              <p:cNvSpPr/>
              <p:nvPr/>
            </p:nvSpPr>
            <p:spPr bwMode="auto">
              <a:xfrm>
                <a:off x="2413001" y="3098800"/>
                <a:ext cx="25400" cy="25400"/>
              </a:xfrm>
              <a:custGeom>
                <a:avLst/>
                <a:gdLst>
                  <a:gd name="T0" fmla="*/ 4 w 9"/>
                  <a:gd name="T1" fmla="*/ 0 h 9"/>
                  <a:gd name="T2" fmla="*/ 4 w 9"/>
                  <a:gd name="T3" fmla="*/ 0 h 9"/>
                  <a:gd name="T4" fmla="*/ 2 w 9"/>
                  <a:gd name="T5" fmla="*/ 0 h 9"/>
                  <a:gd name="T6" fmla="*/ 0 w 9"/>
                  <a:gd name="T7" fmla="*/ 4 h 9"/>
                  <a:gd name="T8" fmla="*/ 0 w 9"/>
                  <a:gd name="T9" fmla="*/ 6 h 9"/>
                  <a:gd name="T10" fmla="*/ 1 w 9"/>
                  <a:gd name="T11" fmla="*/ 4 h 9"/>
                  <a:gd name="T12" fmla="*/ 1 w 9"/>
                  <a:gd name="T13" fmla="*/ 4 h 9"/>
                  <a:gd name="T14" fmla="*/ 3 w 9"/>
                  <a:gd name="T15" fmla="*/ 4 h 9"/>
                  <a:gd name="T16" fmla="*/ 4 w 9"/>
                  <a:gd name="T17" fmla="*/ 4 h 9"/>
                  <a:gd name="T18" fmla="*/ 4 w 9"/>
                  <a:gd name="T19" fmla="*/ 4 h 9"/>
                  <a:gd name="T20" fmla="*/ 4 w 9"/>
                  <a:gd name="T21" fmla="*/ 4 h 9"/>
                  <a:gd name="T22" fmla="*/ 5 w 9"/>
                  <a:gd name="T23" fmla="*/ 4 h 9"/>
                  <a:gd name="T24" fmla="*/ 5 w 9"/>
                  <a:gd name="T25" fmla="*/ 4 h 9"/>
                  <a:gd name="T26" fmla="*/ 5 w 9"/>
                  <a:gd name="T27" fmla="*/ 5 h 9"/>
                  <a:gd name="T28" fmla="*/ 4 w 9"/>
                  <a:gd name="T29" fmla="*/ 7 h 9"/>
                  <a:gd name="T30" fmla="*/ 3 w 9"/>
                  <a:gd name="T31" fmla="*/ 9 h 9"/>
                  <a:gd name="T32" fmla="*/ 4 w 9"/>
                  <a:gd name="T33" fmla="*/ 9 h 9"/>
                  <a:gd name="T34" fmla="*/ 4 w 9"/>
                  <a:gd name="T35" fmla="*/ 9 h 9"/>
                  <a:gd name="T36" fmla="*/ 6 w 9"/>
                  <a:gd name="T37" fmla="*/ 9 h 9"/>
                  <a:gd name="T38" fmla="*/ 6 w 9"/>
                  <a:gd name="T39" fmla="*/ 9 h 9"/>
                  <a:gd name="T40" fmla="*/ 9 w 9"/>
                  <a:gd name="T41" fmla="*/ 6 h 9"/>
                  <a:gd name="T42" fmla="*/ 9 w 9"/>
                  <a:gd name="T43" fmla="*/ 4 h 9"/>
                  <a:gd name="T44" fmla="*/ 8 w 9"/>
                  <a:gd name="T45" fmla="*/ 3 h 9"/>
                  <a:gd name="T46" fmla="*/ 7 w 9"/>
                  <a:gd name="T47" fmla="*/ 3 h 9"/>
                  <a:gd name="T48" fmla="*/ 7 w 9"/>
                  <a:gd name="T49" fmla="*/ 3 h 9"/>
                  <a:gd name="T50" fmla="*/ 7 w 9"/>
                  <a:gd name="T51" fmla="*/ 3 h 9"/>
                  <a:gd name="T52" fmla="*/ 8 w 9"/>
                  <a:gd name="T53" fmla="*/ 2 h 9"/>
                  <a:gd name="T54" fmla="*/ 6 w 9"/>
                  <a:gd name="T55" fmla="*/ 0 h 9"/>
                  <a:gd name="T56" fmla="*/ 4 w 9"/>
                  <a:gd name="T5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9" h="9">
                    <a:moveTo>
                      <a:pt x="4" y="0"/>
                    </a:moveTo>
                    <a:cubicBezTo>
                      <a:pt x="4" y="0"/>
                      <a:pt x="4" y="0"/>
                      <a:pt x="4" y="0"/>
                    </a:cubicBezTo>
                    <a:cubicBezTo>
                      <a:pt x="4" y="0"/>
                      <a:pt x="3" y="0"/>
                      <a:pt x="2" y="0"/>
                    </a:cubicBezTo>
                    <a:cubicBezTo>
                      <a:pt x="1" y="1"/>
                      <a:pt x="0" y="3"/>
                      <a:pt x="0" y="4"/>
                    </a:cubicBezTo>
                    <a:cubicBezTo>
                      <a:pt x="0" y="5"/>
                      <a:pt x="0" y="5"/>
                      <a:pt x="0" y="6"/>
                    </a:cubicBezTo>
                    <a:cubicBezTo>
                      <a:pt x="0" y="5"/>
                      <a:pt x="1" y="5"/>
                      <a:pt x="1" y="4"/>
                    </a:cubicBezTo>
                    <a:cubicBezTo>
                      <a:pt x="1" y="4"/>
                      <a:pt x="1" y="4"/>
                      <a:pt x="1" y="4"/>
                    </a:cubicBezTo>
                    <a:cubicBezTo>
                      <a:pt x="2" y="4"/>
                      <a:pt x="2" y="4"/>
                      <a:pt x="3" y="4"/>
                    </a:cubicBezTo>
                    <a:cubicBezTo>
                      <a:pt x="3" y="4"/>
                      <a:pt x="4" y="4"/>
                      <a:pt x="4" y="4"/>
                    </a:cubicBezTo>
                    <a:cubicBezTo>
                      <a:pt x="4" y="4"/>
                      <a:pt x="4" y="4"/>
                      <a:pt x="4" y="4"/>
                    </a:cubicBezTo>
                    <a:cubicBezTo>
                      <a:pt x="4" y="4"/>
                      <a:pt x="4" y="4"/>
                      <a:pt x="4" y="4"/>
                    </a:cubicBezTo>
                    <a:cubicBezTo>
                      <a:pt x="5" y="4"/>
                      <a:pt x="5" y="4"/>
                      <a:pt x="5" y="4"/>
                    </a:cubicBezTo>
                    <a:cubicBezTo>
                      <a:pt x="5" y="4"/>
                      <a:pt x="5" y="4"/>
                      <a:pt x="5" y="4"/>
                    </a:cubicBezTo>
                    <a:cubicBezTo>
                      <a:pt x="5" y="5"/>
                      <a:pt x="5" y="5"/>
                      <a:pt x="5" y="5"/>
                    </a:cubicBezTo>
                    <a:cubicBezTo>
                      <a:pt x="5" y="5"/>
                      <a:pt x="5" y="6"/>
                      <a:pt x="4" y="7"/>
                    </a:cubicBezTo>
                    <a:cubicBezTo>
                      <a:pt x="4" y="8"/>
                      <a:pt x="3" y="8"/>
                      <a:pt x="3" y="9"/>
                    </a:cubicBezTo>
                    <a:cubicBezTo>
                      <a:pt x="3" y="9"/>
                      <a:pt x="4" y="9"/>
                      <a:pt x="4" y="9"/>
                    </a:cubicBezTo>
                    <a:cubicBezTo>
                      <a:pt x="4" y="9"/>
                      <a:pt x="4" y="9"/>
                      <a:pt x="4" y="9"/>
                    </a:cubicBezTo>
                    <a:cubicBezTo>
                      <a:pt x="5" y="9"/>
                      <a:pt x="6" y="9"/>
                      <a:pt x="6" y="9"/>
                    </a:cubicBezTo>
                    <a:cubicBezTo>
                      <a:pt x="6" y="9"/>
                      <a:pt x="6" y="9"/>
                      <a:pt x="6" y="9"/>
                    </a:cubicBezTo>
                    <a:cubicBezTo>
                      <a:pt x="7" y="8"/>
                      <a:pt x="8" y="7"/>
                      <a:pt x="9" y="6"/>
                    </a:cubicBezTo>
                    <a:cubicBezTo>
                      <a:pt x="9" y="5"/>
                      <a:pt x="9" y="5"/>
                      <a:pt x="9" y="4"/>
                    </a:cubicBezTo>
                    <a:cubicBezTo>
                      <a:pt x="9" y="4"/>
                      <a:pt x="9" y="3"/>
                      <a:pt x="8" y="3"/>
                    </a:cubicBezTo>
                    <a:cubicBezTo>
                      <a:pt x="7" y="3"/>
                      <a:pt x="7" y="3"/>
                      <a:pt x="7" y="3"/>
                    </a:cubicBezTo>
                    <a:cubicBezTo>
                      <a:pt x="7" y="3"/>
                      <a:pt x="7" y="3"/>
                      <a:pt x="7" y="3"/>
                    </a:cubicBezTo>
                    <a:cubicBezTo>
                      <a:pt x="7" y="3"/>
                      <a:pt x="7" y="3"/>
                      <a:pt x="7" y="3"/>
                    </a:cubicBezTo>
                    <a:cubicBezTo>
                      <a:pt x="8" y="2"/>
                      <a:pt x="8" y="2"/>
                      <a:pt x="8" y="2"/>
                    </a:cubicBezTo>
                    <a:cubicBezTo>
                      <a:pt x="8" y="1"/>
                      <a:pt x="7" y="1"/>
                      <a:pt x="6" y="0"/>
                    </a:cubicBezTo>
                    <a:cubicBezTo>
                      <a:pt x="5" y="0"/>
                      <a:pt x="5" y="0"/>
                      <a:pt x="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0" name="Freeform 242"/>
              <p:cNvSpPr/>
              <p:nvPr/>
            </p:nvSpPr>
            <p:spPr bwMode="auto">
              <a:xfrm>
                <a:off x="2424113" y="3124200"/>
                <a:ext cx="25400" cy="25400"/>
              </a:xfrm>
              <a:custGeom>
                <a:avLst/>
                <a:gdLst>
                  <a:gd name="T0" fmla="*/ 5 w 9"/>
                  <a:gd name="T1" fmla="*/ 0 h 9"/>
                  <a:gd name="T2" fmla="*/ 5 w 9"/>
                  <a:gd name="T3" fmla="*/ 0 h 9"/>
                  <a:gd name="T4" fmla="*/ 5 w 9"/>
                  <a:gd name="T5" fmla="*/ 0 h 9"/>
                  <a:gd name="T6" fmla="*/ 3 w 9"/>
                  <a:gd name="T7" fmla="*/ 1 h 9"/>
                  <a:gd name="T8" fmla="*/ 3 w 9"/>
                  <a:gd name="T9" fmla="*/ 1 h 9"/>
                  <a:gd name="T10" fmla="*/ 0 w 9"/>
                  <a:gd name="T11" fmla="*/ 5 h 9"/>
                  <a:gd name="T12" fmla="*/ 0 w 9"/>
                  <a:gd name="T13" fmla="*/ 6 h 9"/>
                  <a:gd name="T14" fmla="*/ 2 w 9"/>
                  <a:gd name="T15" fmla="*/ 5 h 9"/>
                  <a:gd name="T16" fmla="*/ 3 w 9"/>
                  <a:gd name="T17" fmla="*/ 4 h 9"/>
                  <a:gd name="T18" fmla="*/ 4 w 9"/>
                  <a:gd name="T19" fmla="*/ 4 h 9"/>
                  <a:gd name="T20" fmla="*/ 4 w 9"/>
                  <a:gd name="T21" fmla="*/ 4 h 9"/>
                  <a:gd name="T22" fmla="*/ 4 w 9"/>
                  <a:gd name="T23" fmla="*/ 4 h 9"/>
                  <a:gd name="T24" fmla="*/ 5 w 9"/>
                  <a:gd name="T25" fmla="*/ 4 h 9"/>
                  <a:gd name="T26" fmla="*/ 5 w 9"/>
                  <a:gd name="T27" fmla="*/ 5 h 9"/>
                  <a:gd name="T28" fmla="*/ 5 w 9"/>
                  <a:gd name="T29" fmla="*/ 5 h 9"/>
                  <a:gd name="T30" fmla="*/ 5 w 9"/>
                  <a:gd name="T31" fmla="*/ 5 h 9"/>
                  <a:gd name="T32" fmla="*/ 5 w 9"/>
                  <a:gd name="T33" fmla="*/ 7 h 9"/>
                  <a:gd name="T34" fmla="*/ 3 w 9"/>
                  <a:gd name="T35" fmla="*/ 9 h 9"/>
                  <a:gd name="T36" fmla="*/ 5 w 9"/>
                  <a:gd name="T37" fmla="*/ 9 h 9"/>
                  <a:gd name="T38" fmla="*/ 5 w 9"/>
                  <a:gd name="T39" fmla="*/ 9 h 9"/>
                  <a:gd name="T40" fmla="*/ 7 w 9"/>
                  <a:gd name="T41" fmla="*/ 9 h 9"/>
                  <a:gd name="T42" fmla="*/ 9 w 9"/>
                  <a:gd name="T43" fmla="*/ 6 h 9"/>
                  <a:gd name="T44" fmla="*/ 9 w 9"/>
                  <a:gd name="T45" fmla="*/ 5 h 9"/>
                  <a:gd name="T46" fmla="*/ 9 w 9"/>
                  <a:gd name="T47" fmla="*/ 3 h 9"/>
                  <a:gd name="T48" fmla="*/ 8 w 9"/>
                  <a:gd name="T49" fmla="*/ 3 h 9"/>
                  <a:gd name="T50" fmla="*/ 7 w 9"/>
                  <a:gd name="T51" fmla="*/ 4 h 9"/>
                  <a:gd name="T52" fmla="*/ 8 w 9"/>
                  <a:gd name="T53" fmla="*/ 3 h 9"/>
                  <a:gd name="T54" fmla="*/ 9 w 9"/>
                  <a:gd name="T55" fmla="*/ 3 h 9"/>
                  <a:gd name="T56" fmla="*/ 6 w 9"/>
                  <a:gd name="T57" fmla="*/ 1 h 9"/>
                  <a:gd name="T58" fmla="*/ 5 w 9"/>
                  <a:gd name="T59"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 h="9">
                    <a:moveTo>
                      <a:pt x="5" y="0"/>
                    </a:moveTo>
                    <a:cubicBezTo>
                      <a:pt x="5" y="0"/>
                      <a:pt x="5" y="0"/>
                      <a:pt x="5" y="0"/>
                    </a:cubicBezTo>
                    <a:cubicBezTo>
                      <a:pt x="5" y="0"/>
                      <a:pt x="5" y="0"/>
                      <a:pt x="5" y="0"/>
                    </a:cubicBezTo>
                    <a:cubicBezTo>
                      <a:pt x="4" y="0"/>
                      <a:pt x="3" y="0"/>
                      <a:pt x="3" y="1"/>
                    </a:cubicBezTo>
                    <a:cubicBezTo>
                      <a:pt x="3" y="1"/>
                      <a:pt x="3" y="1"/>
                      <a:pt x="3" y="1"/>
                    </a:cubicBezTo>
                    <a:cubicBezTo>
                      <a:pt x="1" y="1"/>
                      <a:pt x="0" y="3"/>
                      <a:pt x="0" y="5"/>
                    </a:cubicBezTo>
                    <a:cubicBezTo>
                      <a:pt x="0" y="5"/>
                      <a:pt x="0" y="6"/>
                      <a:pt x="0" y="6"/>
                    </a:cubicBezTo>
                    <a:cubicBezTo>
                      <a:pt x="1" y="6"/>
                      <a:pt x="1" y="5"/>
                      <a:pt x="2" y="5"/>
                    </a:cubicBezTo>
                    <a:cubicBezTo>
                      <a:pt x="2" y="4"/>
                      <a:pt x="3" y="4"/>
                      <a:pt x="3" y="4"/>
                    </a:cubicBezTo>
                    <a:cubicBezTo>
                      <a:pt x="4" y="4"/>
                      <a:pt x="4" y="4"/>
                      <a:pt x="4" y="4"/>
                    </a:cubicBezTo>
                    <a:cubicBezTo>
                      <a:pt x="4" y="4"/>
                      <a:pt x="4" y="4"/>
                      <a:pt x="4" y="4"/>
                    </a:cubicBezTo>
                    <a:cubicBezTo>
                      <a:pt x="4" y="4"/>
                      <a:pt x="4" y="4"/>
                      <a:pt x="4" y="4"/>
                    </a:cubicBezTo>
                    <a:cubicBezTo>
                      <a:pt x="5" y="4"/>
                      <a:pt x="5" y="4"/>
                      <a:pt x="5" y="4"/>
                    </a:cubicBezTo>
                    <a:cubicBezTo>
                      <a:pt x="5" y="5"/>
                      <a:pt x="5" y="5"/>
                      <a:pt x="5" y="5"/>
                    </a:cubicBezTo>
                    <a:cubicBezTo>
                      <a:pt x="5" y="5"/>
                      <a:pt x="5" y="5"/>
                      <a:pt x="5" y="5"/>
                    </a:cubicBezTo>
                    <a:cubicBezTo>
                      <a:pt x="5" y="5"/>
                      <a:pt x="5" y="5"/>
                      <a:pt x="5" y="5"/>
                    </a:cubicBezTo>
                    <a:cubicBezTo>
                      <a:pt x="5" y="6"/>
                      <a:pt x="5" y="7"/>
                      <a:pt x="5" y="7"/>
                    </a:cubicBezTo>
                    <a:cubicBezTo>
                      <a:pt x="4" y="8"/>
                      <a:pt x="4" y="9"/>
                      <a:pt x="3" y="9"/>
                    </a:cubicBezTo>
                    <a:cubicBezTo>
                      <a:pt x="4" y="9"/>
                      <a:pt x="4" y="9"/>
                      <a:pt x="5" y="9"/>
                    </a:cubicBezTo>
                    <a:cubicBezTo>
                      <a:pt x="5" y="9"/>
                      <a:pt x="5" y="9"/>
                      <a:pt x="5" y="9"/>
                    </a:cubicBezTo>
                    <a:cubicBezTo>
                      <a:pt x="5" y="9"/>
                      <a:pt x="6" y="9"/>
                      <a:pt x="7" y="9"/>
                    </a:cubicBezTo>
                    <a:cubicBezTo>
                      <a:pt x="8" y="8"/>
                      <a:pt x="9" y="7"/>
                      <a:pt x="9" y="6"/>
                    </a:cubicBezTo>
                    <a:cubicBezTo>
                      <a:pt x="9" y="6"/>
                      <a:pt x="9" y="5"/>
                      <a:pt x="9" y="5"/>
                    </a:cubicBezTo>
                    <a:cubicBezTo>
                      <a:pt x="9" y="4"/>
                      <a:pt x="9" y="4"/>
                      <a:pt x="9" y="3"/>
                    </a:cubicBezTo>
                    <a:cubicBezTo>
                      <a:pt x="8" y="3"/>
                      <a:pt x="8" y="3"/>
                      <a:pt x="8" y="3"/>
                    </a:cubicBezTo>
                    <a:cubicBezTo>
                      <a:pt x="7" y="4"/>
                      <a:pt x="7" y="4"/>
                      <a:pt x="7" y="4"/>
                    </a:cubicBezTo>
                    <a:cubicBezTo>
                      <a:pt x="8" y="3"/>
                      <a:pt x="8" y="3"/>
                      <a:pt x="8" y="3"/>
                    </a:cubicBezTo>
                    <a:cubicBezTo>
                      <a:pt x="9" y="3"/>
                      <a:pt x="9" y="3"/>
                      <a:pt x="9" y="3"/>
                    </a:cubicBezTo>
                    <a:cubicBezTo>
                      <a:pt x="8" y="2"/>
                      <a:pt x="7" y="1"/>
                      <a:pt x="6" y="1"/>
                    </a:cubicBezTo>
                    <a:cubicBezTo>
                      <a:pt x="6" y="0"/>
                      <a:pt x="5" y="0"/>
                      <a:pt x="5"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1" name="Freeform 243"/>
              <p:cNvSpPr/>
              <p:nvPr/>
            </p:nvSpPr>
            <p:spPr bwMode="auto">
              <a:xfrm>
                <a:off x="2436813" y="3152775"/>
                <a:ext cx="26988" cy="25400"/>
              </a:xfrm>
              <a:custGeom>
                <a:avLst/>
                <a:gdLst>
                  <a:gd name="T0" fmla="*/ 5 w 10"/>
                  <a:gd name="T1" fmla="*/ 0 h 9"/>
                  <a:gd name="T2" fmla="*/ 5 w 10"/>
                  <a:gd name="T3" fmla="*/ 0 h 9"/>
                  <a:gd name="T4" fmla="*/ 3 w 10"/>
                  <a:gd name="T5" fmla="*/ 0 h 9"/>
                  <a:gd name="T6" fmla="*/ 0 w 10"/>
                  <a:gd name="T7" fmla="*/ 4 h 9"/>
                  <a:gd name="T8" fmla="*/ 1 w 10"/>
                  <a:gd name="T9" fmla="*/ 6 h 9"/>
                  <a:gd name="T10" fmla="*/ 2 w 10"/>
                  <a:gd name="T11" fmla="*/ 4 h 9"/>
                  <a:gd name="T12" fmla="*/ 4 w 10"/>
                  <a:gd name="T13" fmla="*/ 3 h 9"/>
                  <a:gd name="T14" fmla="*/ 5 w 10"/>
                  <a:gd name="T15" fmla="*/ 4 h 9"/>
                  <a:gd name="T16" fmla="*/ 5 w 10"/>
                  <a:gd name="T17" fmla="*/ 4 h 9"/>
                  <a:gd name="T18" fmla="*/ 5 w 10"/>
                  <a:gd name="T19" fmla="*/ 4 h 9"/>
                  <a:gd name="T20" fmla="*/ 6 w 10"/>
                  <a:gd name="T21" fmla="*/ 4 h 9"/>
                  <a:gd name="T22" fmla="*/ 6 w 10"/>
                  <a:gd name="T23" fmla="*/ 4 h 9"/>
                  <a:gd name="T24" fmla="*/ 5 w 10"/>
                  <a:gd name="T25" fmla="*/ 4 h 9"/>
                  <a:gd name="T26" fmla="*/ 5 w 10"/>
                  <a:gd name="T27" fmla="*/ 7 h 9"/>
                  <a:gd name="T28" fmla="*/ 3 w 10"/>
                  <a:gd name="T29" fmla="*/ 9 h 9"/>
                  <a:gd name="T30" fmla="*/ 5 w 10"/>
                  <a:gd name="T31" fmla="*/ 9 h 9"/>
                  <a:gd name="T32" fmla="*/ 5 w 10"/>
                  <a:gd name="T33" fmla="*/ 9 h 9"/>
                  <a:gd name="T34" fmla="*/ 7 w 10"/>
                  <a:gd name="T35" fmla="*/ 8 h 9"/>
                  <a:gd name="T36" fmla="*/ 9 w 10"/>
                  <a:gd name="T37" fmla="*/ 6 h 9"/>
                  <a:gd name="T38" fmla="*/ 10 w 10"/>
                  <a:gd name="T39" fmla="*/ 4 h 9"/>
                  <a:gd name="T40" fmla="*/ 9 w 10"/>
                  <a:gd name="T41" fmla="*/ 2 h 9"/>
                  <a:gd name="T42" fmla="*/ 8 w 10"/>
                  <a:gd name="T43" fmla="*/ 3 h 9"/>
                  <a:gd name="T44" fmla="*/ 7 w 10"/>
                  <a:gd name="T45" fmla="*/ 3 h 9"/>
                  <a:gd name="T46" fmla="*/ 8 w 10"/>
                  <a:gd name="T47" fmla="*/ 3 h 9"/>
                  <a:gd name="T48" fmla="*/ 9 w 10"/>
                  <a:gd name="T49" fmla="*/ 2 h 9"/>
                  <a:gd name="T50" fmla="*/ 7 w 10"/>
                  <a:gd name="T51" fmla="*/ 0 h 9"/>
                  <a:gd name="T52" fmla="*/ 5 w 10"/>
                  <a:gd name="T5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0" h="9">
                    <a:moveTo>
                      <a:pt x="5" y="0"/>
                    </a:moveTo>
                    <a:cubicBezTo>
                      <a:pt x="5" y="0"/>
                      <a:pt x="5" y="0"/>
                      <a:pt x="5" y="0"/>
                    </a:cubicBezTo>
                    <a:cubicBezTo>
                      <a:pt x="4" y="0"/>
                      <a:pt x="4" y="0"/>
                      <a:pt x="3" y="0"/>
                    </a:cubicBezTo>
                    <a:cubicBezTo>
                      <a:pt x="1" y="1"/>
                      <a:pt x="0" y="3"/>
                      <a:pt x="0" y="4"/>
                    </a:cubicBezTo>
                    <a:cubicBezTo>
                      <a:pt x="0" y="5"/>
                      <a:pt x="1" y="5"/>
                      <a:pt x="1" y="6"/>
                    </a:cubicBezTo>
                    <a:cubicBezTo>
                      <a:pt x="1" y="5"/>
                      <a:pt x="2" y="5"/>
                      <a:pt x="2" y="4"/>
                    </a:cubicBezTo>
                    <a:cubicBezTo>
                      <a:pt x="3" y="4"/>
                      <a:pt x="3" y="3"/>
                      <a:pt x="4" y="3"/>
                    </a:cubicBezTo>
                    <a:cubicBezTo>
                      <a:pt x="4" y="3"/>
                      <a:pt x="4" y="4"/>
                      <a:pt x="5" y="4"/>
                    </a:cubicBezTo>
                    <a:cubicBezTo>
                      <a:pt x="5" y="4"/>
                      <a:pt x="5" y="4"/>
                      <a:pt x="5" y="4"/>
                    </a:cubicBezTo>
                    <a:cubicBezTo>
                      <a:pt x="5" y="4"/>
                      <a:pt x="5" y="4"/>
                      <a:pt x="5" y="4"/>
                    </a:cubicBezTo>
                    <a:cubicBezTo>
                      <a:pt x="6" y="4"/>
                      <a:pt x="6" y="4"/>
                      <a:pt x="6" y="4"/>
                    </a:cubicBezTo>
                    <a:cubicBezTo>
                      <a:pt x="6" y="4"/>
                      <a:pt x="6" y="4"/>
                      <a:pt x="6" y="4"/>
                    </a:cubicBezTo>
                    <a:cubicBezTo>
                      <a:pt x="5" y="4"/>
                      <a:pt x="5" y="4"/>
                      <a:pt x="5" y="4"/>
                    </a:cubicBezTo>
                    <a:cubicBezTo>
                      <a:pt x="6" y="5"/>
                      <a:pt x="6" y="6"/>
                      <a:pt x="5" y="7"/>
                    </a:cubicBezTo>
                    <a:cubicBezTo>
                      <a:pt x="5" y="7"/>
                      <a:pt x="4" y="8"/>
                      <a:pt x="3" y="9"/>
                    </a:cubicBezTo>
                    <a:cubicBezTo>
                      <a:pt x="4" y="9"/>
                      <a:pt x="4" y="9"/>
                      <a:pt x="5" y="9"/>
                    </a:cubicBezTo>
                    <a:cubicBezTo>
                      <a:pt x="5" y="9"/>
                      <a:pt x="5" y="9"/>
                      <a:pt x="5" y="9"/>
                    </a:cubicBezTo>
                    <a:cubicBezTo>
                      <a:pt x="6" y="9"/>
                      <a:pt x="6" y="9"/>
                      <a:pt x="7" y="8"/>
                    </a:cubicBezTo>
                    <a:cubicBezTo>
                      <a:pt x="8" y="8"/>
                      <a:pt x="9" y="7"/>
                      <a:pt x="9" y="6"/>
                    </a:cubicBezTo>
                    <a:cubicBezTo>
                      <a:pt x="9" y="5"/>
                      <a:pt x="10" y="5"/>
                      <a:pt x="10" y="4"/>
                    </a:cubicBezTo>
                    <a:cubicBezTo>
                      <a:pt x="10" y="4"/>
                      <a:pt x="9" y="3"/>
                      <a:pt x="9" y="2"/>
                    </a:cubicBezTo>
                    <a:cubicBezTo>
                      <a:pt x="8" y="3"/>
                      <a:pt x="8" y="3"/>
                      <a:pt x="8" y="3"/>
                    </a:cubicBezTo>
                    <a:cubicBezTo>
                      <a:pt x="7" y="3"/>
                      <a:pt x="7" y="3"/>
                      <a:pt x="7" y="3"/>
                    </a:cubicBezTo>
                    <a:cubicBezTo>
                      <a:pt x="8" y="3"/>
                      <a:pt x="8" y="3"/>
                      <a:pt x="8" y="3"/>
                    </a:cubicBezTo>
                    <a:cubicBezTo>
                      <a:pt x="9" y="2"/>
                      <a:pt x="9" y="2"/>
                      <a:pt x="9" y="2"/>
                    </a:cubicBezTo>
                    <a:cubicBezTo>
                      <a:pt x="9" y="1"/>
                      <a:pt x="8" y="0"/>
                      <a:pt x="7" y="0"/>
                    </a:cubicBezTo>
                    <a:cubicBezTo>
                      <a:pt x="6" y="0"/>
                      <a:pt x="6" y="0"/>
                      <a:pt x="5"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2" name="Freeform 244"/>
              <p:cNvSpPr/>
              <p:nvPr/>
            </p:nvSpPr>
            <p:spPr bwMode="auto">
              <a:xfrm>
                <a:off x="2449513" y="3178175"/>
                <a:ext cx="25400" cy="25400"/>
              </a:xfrm>
              <a:custGeom>
                <a:avLst/>
                <a:gdLst>
                  <a:gd name="T0" fmla="*/ 4 w 9"/>
                  <a:gd name="T1" fmla="*/ 0 h 9"/>
                  <a:gd name="T2" fmla="*/ 4 w 9"/>
                  <a:gd name="T3" fmla="*/ 0 h 9"/>
                  <a:gd name="T4" fmla="*/ 2 w 9"/>
                  <a:gd name="T5" fmla="*/ 1 h 9"/>
                  <a:gd name="T6" fmla="*/ 0 w 9"/>
                  <a:gd name="T7" fmla="*/ 5 h 9"/>
                  <a:gd name="T8" fmla="*/ 0 w 9"/>
                  <a:gd name="T9" fmla="*/ 6 h 9"/>
                  <a:gd name="T10" fmla="*/ 2 w 9"/>
                  <a:gd name="T11" fmla="*/ 5 h 9"/>
                  <a:gd name="T12" fmla="*/ 3 w 9"/>
                  <a:gd name="T13" fmla="*/ 4 h 9"/>
                  <a:gd name="T14" fmla="*/ 4 w 9"/>
                  <a:gd name="T15" fmla="*/ 4 h 9"/>
                  <a:gd name="T16" fmla="*/ 4 w 9"/>
                  <a:gd name="T17" fmla="*/ 4 h 9"/>
                  <a:gd name="T18" fmla="*/ 4 w 9"/>
                  <a:gd name="T19" fmla="*/ 4 h 9"/>
                  <a:gd name="T20" fmla="*/ 5 w 9"/>
                  <a:gd name="T21" fmla="*/ 4 h 9"/>
                  <a:gd name="T22" fmla="*/ 5 w 9"/>
                  <a:gd name="T23" fmla="*/ 5 h 9"/>
                  <a:gd name="T24" fmla="*/ 5 w 9"/>
                  <a:gd name="T25" fmla="*/ 5 h 9"/>
                  <a:gd name="T26" fmla="*/ 5 w 9"/>
                  <a:gd name="T27" fmla="*/ 7 h 9"/>
                  <a:gd name="T28" fmla="*/ 3 w 9"/>
                  <a:gd name="T29" fmla="*/ 9 h 9"/>
                  <a:gd name="T30" fmla="*/ 4 w 9"/>
                  <a:gd name="T31" fmla="*/ 9 h 9"/>
                  <a:gd name="T32" fmla="*/ 4 w 9"/>
                  <a:gd name="T33" fmla="*/ 9 h 9"/>
                  <a:gd name="T34" fmla="*/ 6 w 9"/>
                  <a:gd name="T35" fmla="*/ 9 h 9"/>
                  <a:gd name="T36" fmla="*/ 9 w 9"/>
                  <a:gd name="T37" fmla="*/ 6 h 9"/>
                  <a:gd name="T38" fmla="*/ 9 w 9"/>
                  <a:gd name="T39" fmla="*/ 5 h 9"/>
                  <a:gd name="T40" fmla="*/ 9 w 9"/>
                  <a:gd name="T41" fmla="*/ 3 h 9"/>
                  <a:gd name="T42" fmla="*/ 7 w 9"/>
                  <a:gd name="T43" fmla="*/ 3 h 9"/>
                  <a:gd name="T44" fmla="*/ 7 w 9"/>
                  <a:gd name="T45" fmla="*/ 4 h 9"/>
                  <a:gd name="T46" fmla="*/ 7 w 9"/>
                  <a:gd name="T47" fmla="*/ 3 h 9"/>
                  <a:gd name="T48" fmla="*/ 9 w 9"/>
                  <a:gd name="T49" fmla="*/ 3 h 9"/>
                  <a:gd name="T50" fmla="*/ 6 w 9"/>
                  <a:gd name="T51" fmla="*/ 0 h 9"/>
                  <a:gd name="T52" fmla="*/ 4 w 9"/>
                  <a:gd name="T5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 h="9">
                    <a:moveTo>
                      <a:pt x="4" y="0"/>
                    </a:moveTo>
                    <a:cubicBezTo>
                      <a:pt x="4" y="0"/>
                      <a:pt x="4" y="0"/>
                      <a:pt x="4" y="0"/>
                    </a:cubicBezTo>
                    <a:cubicBezTo>
                      <a:pt x="4" y="0"/>
                      <a:pt x="3" y="0"/>
                      <a:pt x="2" y="1"/>
                    </a:cubicBezTo>
                    <a:cubicBezTo>
                      <a:pt x="1" y="1"/>
                      <a:pt x="0" y="3"/>
                      <a:pt x="0" y="5"/>
                    </a:cubicBezTo>
                    <a:cubicBezTo>
                      <a:pt x="0" y="5"/>
                      <a:pt x="0" y="6"/>
                      <a:pt x="0" y="6"/>
                    </a:cubicBezTo>
                    <a:cubicBezTo>
                      <a:pt x="1" y="6"/>
                      <a:pt x="1" y="5"/>
                      <a:pt x="2" y="5"/>
                    </a:cubicBezTo>
                    <a:cubicBezTo>
                      <a:pt x="2" y="4"/>
                      <a:pt x="3" y="4"/>
                      <a:pt x="3" y="4"/>
                    </a:cubicBezTo>
                    <a:cubicBezTo>
                      <a:pt x="3" y="4"/>
                      <a:pt x="4" y="4"/>
                      <a:pt x="4" y="4"/>
                    </a:cubicBezTo>
                    <a:cubicBezTo>
                      <a:pt x="4" y="4"/>
                      <a:pt x="4" y="4"/>
                      <a:pt x="4" y="4"/>
                    </a:cubicBezTo>
                    <a:cubicBezTo>
                      <a:pt x="4" y="4"/>
                      <a:pt x="4" y="4"/>
                      <a:pt x="4" y="4"/>
                    </a:cubicBezTo>
                    <a:cubicBezTo>
                      <a:pt x="5" y="4"/>
                      <a:pt x="5" y="4"/>
                      <a:pt x="5" y="4"/>
                    </a:cubicBezTo>
                    <a:cubicBezTo>
                      <a:pt x="5" y="5"/>
                      <a:pt x="5" y="5"/>
                      <a:pt x="5" y="5"/>
                    </a:cubicBezTo>
                    <a:cubicBezTo>
                      <a:pt x="5" y="5"/>
                      <a:pt x="5" y="5"/>
                      <a:pt x="5" y="5"/>
                    </a:cubicBezTo>
                    <a:cubicBezTo>
                      <a:pt x="5" y="6"/>
                      <a:pt x="5" y="7"/>
                      <a:pt x="5" y="7"/>
                    </a:cubicBezTo>
                    <a:cubicBezTo>
                      <a:pt x="4" y="8"/>
                      <a:pt x="3" y="8"/>
                      <a:pt x="3" y="9"/>
                    </a:cubicBezTo>
                    <a:cubicBezTo>
                      <a:pt x="3" y="9"/>
                      <a:pt x="4" y="9"/>
                      <a:pt x="4" y="9"/>
                    </a:cubicBezTo>
                    <a:cubicBezTo>
                      <a:pt x="4" y="9"/>
                      <a:pt x="4" y="9"/>
                      <a:pt x="4" y="9"/>
                    </a:cubicBezTo>
                    <a:cubicBezTo>
                      <a:pt x="5" y="9"/>
                      <a:pt x="6" y="9"/>
                      <a:pt x="6" y="9"/>
                    </a:cubicBezTo>
                    <a:cubicBezTo>
                      <a:pt x="7" y="8"/>
                      <a:pt x="8" y="7"/>
                      <a:pt x="9" y="6"/>
                    </a:cubicBezTo>
                    <a:cubicBezTo>
                      <a:pt x="9" y="6"/>
                      <a:pt x="9" y="5"/>
                      <a:pt x="9" y="5"/>
                    </a:cubicBezTo>
                    <a:cubicBezTo>
                      <a:pt x="9" y="4"/>
                      <a:pt x="9" y="3"/>
                      <a:pt x="9" y="3"/>
                    </a:cubicBezTo>
                    <a:cubicBezTo>
                      <a:pt x="7" y="3"/>
                      <a:pt x="7" y="3"/>
                      <a:pt x="7" y="3"/>
                    </a:cubicBezTo>
                    <a:cubicBezTo>
                      <a:pt x="7" y="4"/>
                      <a:pt x="7" y="4"/>
                      <a:pt x="7" y="4"/>
                    </a:cubicBezTo>
                    <a:cubicBezTo>
                      <a:pt x="7" y="3"/>
                      <a:pt x="7" y="3"/>
                      <a:pt x="7" y="3"/>
                    </a:cubicBezTo>
                    <a:cubicBezTo>
                      <a:pt x="9" y="3"/>
                      <a:pt x="9" y="3"/>
                      <a:pt x="9" y="3"/>
                    </a:cubicBezTo>
                    <a:cubicBezTo>
                      <a:pt x="8" y="2"/>
                      <a:pt x="7" y="1"/>
                      <a:pt x="6" y="0"/>
                    </a:cubicBezTo>
                    <a:cubicBezTo>
                      <a:pt x="6" y="0"/>
                      <a:pt x="5" y="0"/>
                      <a:pt x="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3" name="Freeform 245"/>
              <p:cNvSpPr/>
              <p:nvPr/>
            </p:nvSpPr>
            <p:spPr bwMode="auto">
              <a:xfrm>
                <a:off x="2460626" y="3206750"/>
                <a:ext cx="25400" cy="23813"/>
              </a:xfrm>
              <a:custGeom>
                <a:avLst/>
                <a:gdLst>
                  <a:gd name="T0" fmla="*/ 5 w 9"/>
                  <a:gd name="T1" fmla="*/ 0 h 9"/>
                  <a:gd name="T2" fmla="*/ 5 w 9"/>
                  <a:gd name="T3" fmla="*/ 0 h 9"/>
                  <a:gd name="T4" fmla="*/ 3 w 9"/>
                  <a:gd name="T5" fmla="*/ 0 h 9"/>
                  <a:gd name="T6" fmla="*/ 0 w 9"/>
                  <a:gd name="T7" fmla="*/ 4 h 9"/>
                  <a:gd name="T8" fmla="*/ 0 w 9"/>
                  <a:gd name="T9" fmla="*/ 5 h 9"/>
                  <a:gd name="T10" fmla="*/ 2 w 9"/>
                  <a:gd name="T11" fmla="*/ 4 h 9"/>
                  <a:gd name="T12" fmla="*/ 4 w 9"/>
                  <a:gd name="T13" fmla="*/ 3 h 9"/>
                  <a:gd name="T14" fmla="*/ 5 w 9"/>
                  <a:gd name="T15" fmla="*/ 4 h 9"/>
                  <a:gd name="T16" fmla="*/ 5 w 9"/>
                  <a:gd name="T17" fmla="*/ 4 h 9"/>
                  <a:gd name="T18" fmla="*/ 5 w 9"/>
                  <a:gd name="T19" fmla="*/ 4 h 9"/>
                  <a:gd name="T20" fmla="*/ 5 w 9"/>
                  <a:gd name="T21" fmla="*/ 4 h 9"/>
                  <a:gd name="T22" fmla="*/ 7 w 9"/>
                  <a:gd name="T23" fmla="*/ 3 h 9"/>
                  <a:gd name="T24" fmla="*/ 5 w 9"/>
                  <a:gd name="T25" fmla="*/ 4 h 9"/>
                  <a:gd name="T26" fmla="*/ 5 w 9"/>
                  <a:gd name="T27" fmla="*/ 4 h 9"/>
                  <a:gd name="T28" fmla="*/ 5 w 9"/>
                  <a:gd name="T29" fmla="*/ 4 h 9"/>
                  <a:gd name="T30" fmla="*/ 5 w 9"/>
                  <a:gd name="T31" fmla="*/ 7 h 9"/>
                  <a:gd name="T32" fmla="*/ 3 w 9"/>
                  <a:gd name="T33" fmla="*/ 8 h 9"/>
                  <a:gd name="T34" fmla="*/ 5 w 9"/>
                  <a:gd name="T35" fmla="*/ 9 h 9"/>
                  <a:gd name="T36" fmla="*/ 5 w 9"/>
                  <a:gd name="T37" fmla="*/ 9 h 9"/>
                  <a:gd name="T38" fmla="*/ 7 w 9"/>
                  <a:gd name="T39" fmla="*/ 8 h 9"/>
                  <a:gd name="T40" fmla="*/ 9 w 9"/>
                  <a:gd name="T41" fmla="*/ 6 h 9"/>
                  <a:gd name="T42" fmla="*/ 9 w 9"/>
                  <a:gd name="T43" fmla="*/ 4 h 9"/>
                  <a:gd name="T44" fmla="*/ 9 w 9"/>
                  <a:gd name="T45" fmla="*/ 2 h 9"/>
                  <a:gd name="T46" fmla="*/ 9 w 9"/>
                  <a:gd name="T47" fmla="*/ 2 h 9"/>
                  <a:gd name="T48" fmla="*/ 6 w 9"/>
                  <a:gd name="T49" fmla="*/ 0 h 9"/>
                  <a:gd name="T50" fmla="*/ 5 w 9"/>
                  <a:gd name="T5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 h="9">
                    <a:moveTo>
                      <a:pt x="5" y="0"/>
                    </a:moveTo>
                    <a:cubicBezTo>
                      <a:pt x="5" y="0"/>
                      <a:pt x="5" y="0"/>
                      <a:pt x="5" y="0"/>
                    </a:cubicBezTo>
                    <a:cubicBezTo>
                      <a:pt x="4" y="0"/>
                      <a:pt x="3" y="0"/>
                      <a:pt x="3" y="0"/>
                    </a:cubicBezTo>
                    <a:cubicBezTo>
                      <a:pt x="1" y="1"/>
                      <a:pt x="0" y="2"/>
                      <a:pt x="0" y="4"/>
                    </a:cubicBezTo>
                    <a:cubicBezTo>
                      <a:pt x="0" y="5"/>
                      <a:pt x="0" y="5"/>
                      <a:pt x="0" y="5"/>
                    </a:cubicBezTo>
                    <a:cubicBezTo>
                      <a:pt x="1" y="5"/>
                      <a:pt x="2" y="5"/>
                      <a:pt x="2" y="4"/>
                    </a:cubicBezTo>
                    <a:cubicBezTo>
                      <a:pt x="2" y="4"/>
                      <a:pt x="3" y="3"/>
                      <a:pt x="4" y="3"/>
                    </a:cubicBezTo>
                    <a:cubicBezTo>
                      <a:pt x="4" y="3"/>
                      <a:pt x="4" y="3"/>
                      <a:pt x="5" y="4"/>
                    </a:cubicBezTo>
                    <a:cubicBezTo>
                      <a:pt x="5" y="4"/>
                      <a:pt x="5" y="4"/>
                      <a:pt x="5" y="4"/>
                    </a:cubicBezTo>
                    <a:cubicBezTo>
                      <a:pt x="5" y="4"/>
                      <a:pt x="5" y="4"/>
                      <a:pt x="5" y="4"/>
                    </a:cubicBezTo>
                    <a:cubicBezTo>
                      <a:pt x="5" y="4"/>
                      <a:pt x="5" y="4"/>
                      <a:pt x="5" y="4"/>
                    </a:cubicBezTo>
                    <a:cubicBezTo>
                      <a:pt x="7" y="3"/>
                      <a:pt x="7" y="3"/>
                      <a:pt x="7" y="3"/>
                    </a:cubicBezTo>
                    <a:cubicBezTo>
                      <a:pt x="5" y="4"/>
                      <a:pt x="5" y="4"/>
                      <a:pt x="5" y="4"/>
                    </a:cubicBezTo>
                    <a:cubicBezTo>
                      <a:pt x="5" y="4"/>
                      <a:pt x="5" y="4"/>
                      <a:pt x="5" y="4"/>
                    </a:cubicBezTo>
                    <a:cubicBezTo>
                      <a:pt x="5" y="4"/>
                      <a:pt x="5" y="4"/>
                      <a:pt x="5" y="4"/>
                    </a:cubicBezTo>
                    <a:cubicBezTo>
                      <a:pt x="6" y="5"/>
                      <a:pt x="6" y="6"/>
                      <a:pt x="5" y="7"/>
                    </a:cubicBezTo>
                    <a:cubicBezTo>
                      <a:pt x="4" y="7"/>
                      <a:pt x="4" y="8"/>
                      <a:pt x="3" y="8"/>
                    </a:cubicBezTo>
                    <a:cubicBezTo>
                      <a:pt x="4" y="9"/>
                      <a:pt x="4" y="9"/>
                      <a:pt x="5" y="9"/>
                    </a:cubicBezTo>
                    <a:cubicBezTo>
                      <a:pt x="5" y="9"/>
                      <a:pt x="5" y="9"/>
                      <a:pt x="5" y="9"/>
                    </a:cubicBezTo>
                    <a:cubicBezTo>
                      <a:pt x="5" y="9"/>
                      <a:pt x="6" y="9"/>
                      <a:pt x="7" y="8"/>
                    </a:cubicBezTo>
                    <a:cubicBezTo>
                      <a:pt x="8" y="8"/>
                      <a:pt x="9" y="7"/>
                      <a:pt x="9" y="6"/>
                    </a:cubicBezTo>
                    <a:cubicBezTo>
                      <a:pt x="9" y="5"/>
                      <a:pt x="9" y="5"/>
                      <a:pt x="9" y="4"/>
                    </a:cubicBezTo>
                    <a:cubicBezTo>
                      <a:pt x="9" y="3"/>
                      <a:pt x="9" y="3"/>
                      <a:pt x="9" y="2"/>
                    </a:cubicBezTo>
                    <a:cubicBezTo>
                      <a:pt x="9" y="2"/>
                      <a:pt x="9" y="2"/>
                      <a:pt x="9" y="2"/>
                    </a:cubicBezTo>
                    <a:cubicBezTo>
                      <a:pt x="8" y="1"/>
                      <a:pt x="7" y="0"/>
                      <a:pt x="6" y="0"/>
                    </a:cubicBezTo>
                    <a:cubicBezTo>
                      <a:pt x="6" y="0"/>
                      <a:pt x="5" y="0"/>
                      <a:pt x="5"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4" name="Freeform 246"/>
              <p:cNvSpPr/>
              <p:nvPr/>
            </p:nvSpPr>
            <p:spPr bwMode="auto">
              <a:xfrm>
                <a:off x="2474913" y="3230563"/>
                <a:ext cx="25400" cy="25400"/>
              </a:xfrm>
              <a:custGeom>
                <a:avLst/>
                <a:gdLst>
                  <a:gd name="T0" fmla="*/ 4 w 9"/>
                  <a:gd name="T1" fmla="*/ 0 h 9"/>
                  <a:gd name="T2" fmla="*/ 4 w 9"/>
                  <a:gd name="T3" fmla="*/ 0 h 9"/>
                  <a:gd name="T4" fmla="*/ 2 w 9"/>
                  <a:gd name="T5" fmla="*/ 0 h 9"/>
                  <a:gd name="T6" fmla="*/ 0 w 9"/>
                  <a:gd name="T7" fmla="*/ 5 h 9"/>
                  <a:gd name="T8" fmla="*/ 0 w 9"/>
                  <a:gd name="T9" fmla="*/ 6 h 9"/>
                  <a:gd name="T10" fmla="*/ 1 w 9"/>
                  <a:gd name="T11" fmla="*/ 4 h 9"/>
                  <a:gd name="T12" fmla="*/ 1 w 9"/>
                  <a:gd name="T13" fmla="*/ 4 h 9"/>
                  <a:gd name="T14" fmla="*/ 3 w 9"/>
                  <a:gd name="T15" fmla="*/ 4 h 9"/>
                  <a:gd name="T16" fmla="*/ 4 w 9"/>
                  <a:gd name="T17" fmla="*/ 4 h 9"/>
                  <a:gd name="T18" fmla="*/ 4 w 9"/>
                  <a:gd name="T19" fmla="*/ 4 h 9"/>
                  <a:gd name="T20" fmla="*/ 4 w 9"/>
                  <a:gd name="T21" fmla="*/ 4 h 9"/>
                  <a:gd name="T22" fmla="*/ 5 w 9"/>
                  <a:gd name="T23" fmla="*/ 4 h 9"/>
                  <a:gd name="T24" fmla="*/ 5 w 9"/>
                  <a:gd name="T25" fmla="*/ 5 h 9"/>
                  <a:gd name="T26" fmla="*/ 5 w 9"/>
                  <a:gd name="T27" fmla="*/ 5 h 9"/>
                  <a:gd name="T28" fmla="*/ 4 w 9"/>
                  <a:gd name="T29" fmla="*/ 7 h 9"/>
                  <a:gd name="T30" fmla="*/ 3 w 9"/>
                  <a:gd name="T31" fmla="*/ 9 h 9"/>
                  <a:gd name="T32" fmla="*/ 4 w 9"/>
                  <a:gd name="T33" fmla="*/ 9 h 9"/>
                  <a:gd name="T34" fmla="*/ 4 w 9"/>
                  <a:gd name="T35" fmla="*/ 9 h 9"/>
                  <a:gd name="T36" fmla="*/ 4 w 9"/>
                  <a:gd name="T37" fmla="*/ 9 h 9"/>
                  <a:gd name="T38" fmla="*/ 6 w 9"/>
                  <a:gd name="T39" fmla="*/ 9 h 9"/>
                  <a:gd name="T40" fmla="*/ 8 w 9"/>
                  <a:gd name="T41" fmla="*/ 6 h 9"/>
                  <a:gd name="T42" fmla="*/ 9 w 9"/>
                  <a:gd name="T43" fmla="*/ 5 h 9"/>
                  <a:gd name="T44" fmla="*/ 8 w 9"/>
                  <a:gd name="T45" fmla="*/ 3 h 9"/>
                  <a:gd name="T46" fmla="*/ 7 w 9"/>
                  <a:gd name="T47" fmla="*/ 3 h 9"/>
                  <a:gd name="T48" fmla="*/ 6 w 9"/>
                  <a:gd name="T49" fmla="*/ 3 h 9"/>
                  <a:gd name="T50" fmla="*/ 7 w 9"/>
                  <a:gd name="T51" fmla="*/ 3 h 9"/>
                  <a:gd name="T52" fmla="*/ 8 w 9"/>
                  <a:gd name="T53" fmla="*/ 3 h 9"/>
                  <a:gd name="T54" fmla="*/ 6 w 9"/>
                  <a:gd name="T55" fmla="*/ 0 h 9"/>
                  <a:gd name="T56" fmla="*/ 4 w 9"/>
                  <a:gd name="T5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9" h="9">
                    <a:moveTo>
                      <a:pt x="4" y="0"/>
                    </a:moveTo>
                    <a:cubicBezTo>
                      <a:pt x="4" y="0"/>
                      <a:pt x="4" y="0"/>
                      <a:pt x="4" y="0"/>
                    </a:cubicBezTo>
                    <a:cubicBezTo>
                      <a:pt x="4" y="0"/>
                      <a:pt x="3" y="0"/>
                      <a:pt x="2" y="0"/>
                    </a:cubicBezTo>
                    <a:cubicBezTo>
                      <a:pt x="1" y="1"/>
                      <a:pt x="0" y="3"/>
                      <a:pt x="0" y="5"/>
                    </a:cubicBezTo>
                    <a:cubicBezTo>
                      <a:pt x="0" y="5"/>
                      <a:pt x="0" y="5"/>
                      <a:pt x="0" y="6"/>
                    </a:cubicBezTo>
                    <a:cubicBezTo>
                      <a:pt x="0" y="5"/>
                      <a:pt x="1" y="5"/>
                      <a:pt x="1" y="4"/>
                    </a:cubicBezTo>
                    <a:cubicBezTo>
                      <a:pt x="1" y="4"/>
                      <a:pt x="1" y="4"/>
                      <a:pt x="1" y="4"/>
                    </a:cubicBezTo>
                    <a:cubicBezTo>
                      <a:pt x="2" y="4"/>
                      <a:pt x="2" y="4"/>
                      <a:pt x="3" y="4"/>
                    </a:cubicBezTo>
                    <a:cubicBezTo>
                      <a:pt x="3" y="4"/>
                      <a:pt x="4" y="4"/>
                      <a:pt x="4" y="4"/>
                    </a:cubicBezTo>
                    <a:cubicBezTo>
                      <a:pt x="4" y="4"/>
                      <a:pt x="4" y="4"/>
                      <a:pt x="4" y="4"/>
                    </a:cubicBezTo>
                    <a:cubicBezTo>
                      <a:pt x="4" y="4"/>
                      <a:pt x="4" y="4"/>
                      <a:pt x="4" y="4"/>
                    </a:cubicBezTo>
                    <a:cubicBezTo>
                      <a:pt x="5" y="4"/>
                      <a:pt x="5" y="4"/>
                      <a:pt x="5" y="4"/>
                    </a:cubicBezTo>
                    <a:cubicBezTo>
                      <a:pt x="5" y="5"/>
                      <a:pt x="5" y="5"/>
                      <a:pt x="5" y="5"/>
                    </a:cubicBezTo>
                    <a:cubicBezTo>
                      <a:pt x="5" y="5"/>
                      <a:pt x="5" y="5"/>
                      <a:pt x="5" y="5"/>
                    </a:cubicBezTo>
                    <a:cubicBezTo>
                      <a:pt x="5" y="5"/>
                      <a:pt x="5" y="6"/>
                      <a:pt x="4" y="7"/>
                    </a:cubicBezTo>
                    <a:cubicBezTo>
                      <a:pt x="4" y="8"/>
                      <a:pt x="3" y="8"/>
                      <a:pt x="3" y="9"/>
                    </a:cubicBezTo>
                    <a:cubicBezTo>
                      <a:pt x="3" y="9"/>
                      <a:pt x="4" y="9"/>
                      <a:pt x="4" y="9"/>
                    </a:cubicBezTo>
                    <a:cubicBezTo>
                      <a:pt x="4" y="9"/>
                      <a:pt x="4" y="9"/>
                      <a:pt x="4" y="9"/>
                    </a:cubicBezTo>
                    <a:cubicBezTo>
                      <a:pt x="4" y="9"/>
                      <a:pt x="4" y="9"/>
                      <a:pt x="4" y="9"/>
                    </a:cubicBezTo>
                    <a:cubicBezTo>
                      <a:pt x="5" y="9"/>
                      <a:pt x="5" y="9"/>
                      <a:pt x="6" y="9"/>
                    </a:cubicBezTo>
                    <a:cubicBezTo>
                      <a:pt x="7" y="8"/>
                      <a:pt x="8" y="7"/>
                      <a:pt x="8" y="6"/>
                    </a:cubicBezTo>
                    <a:cubicBezTo>
                      <a:pt x="9" y="6"/>
                      <a:pt x="9" y="5"/>
                      <a:pt x="9" y="5"/>
                    </a:cubicBezTo>
                    <a:cubicBezTo>
                      <a:pt x="9" y="4"/>
                      <a:pt x="9" y="3"/>
                      <a:pt x="8" y="3"/>
                    </a:cubicBezTo>
                    <a:cubicBezTo>
                      <a:pt x="7" y="3"/>
                      <a:pt x="7" y="3"/>
                      <a:pt x="7" y="3"/>
                    </a:cubicBezTo>
                    <a:cubicBezTo>
                      <a:pt x="6" y="3"/>
                      <a:pt x="6" y="3"/>
                      <a:pt x="6" y="3"/>
                    </a:cubicBezTo>
                    <a:cubicBezTo>
                      <a:pt x="7" y="3"/>
                      <a:pt x="7" y="3"/>
                      <a:pt x="7" y="3"/>
                    </a:cubicBezTo>
                    <a:cubicBezTo>
                      <a:pt x="8" y="3"/>
                      <a:pt x="8" y="3"/>
                      <a:pt x="8" y="3"/>
                    </a:cubicBezTo>
                    <a:cubicBezTo>
                      <a:pt x="8" y="1"/>
                      <a:pt x="7" y="1"/>
                      <a:pt x="6" y="0"/>
                    </a:cubicBezTo>
                    <a:cubicBezTo>
                      <a:pt x="5" y="0"/>
                      <a:pt x="5" y="0"/>
                      <a:pt x="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5" name="Freeform 247"/>
              <p:cNvSpPr/>
              <p:nvPr/>
            </p:nvSpPr>
            <p:spPr bwMode="auto">
              <a:xfrm>
                <a:off x="2486026" y="3255963"/>
                <a:ext cx="25400" cy="25400"/>
              </a:xfrm>
              <a:custGeom>
                <a:avLst/>
                <a:gdLst>
                  <a:gd name="T0" fmla="*/ 5 w 9"/>
                  <a:gd name="T1" fmla="*/ 0 h 9"/>
                  <a:gd name="T2" fmla="*/ 5 w 9"/>
                  <a:gd name="T3" fmla="*/ 0 h 9"/>
                  <a:gd name="T4" fmla="*/ 5 w 9"/>
                  <a:gd name="T5" fmla="*/ 0 h 9"/>
                  <a:gd name="T6" fmla="*/ 3 w 9"/>
                  <a:gd name="T7" fmla="*/ 1 h 9"/>
                  <a:gd name="T8" fmla="*/ 0 w 9"/>
                  <a:gd name="T9" fmla="*/ 5 h 9"/>
                  <a:gd name="T10" fmla="*/ 0 w 9"/>
                  <a:gd name="T11" fmla="*/ 6 h 9"/>
                  <a:gd name="T12" fmla="*/ 2 w 9"/>
                  <a:gd name="T13" fmla="*/ 5 h 9"/>
                  <a:gd name="T14" fmla="*/ 2 w 9"/>
                  <a:gd name="T15" fmla="*/ 5 h 9"/>
                  <a:gd name="T16" fmla="*/ 3 w 9"/>
                  <a:gd name="T17" fmla="*/ 4 h 9"/>
                  <a:gd name="T18" fmla="*/ 4 w 9"/>
                  <a:gd name="T19" fmla="*/ 4 h 9"/>
                  <a:gd name="T20" fmla="*/ 4 w 9"/>
                  <a:gd name="T21" fmla="*/ 4 h 9"/>
                  <a:gd name="T22" fmla="*/ 5 w 9"/>
                  <a:gd name="T23" fmla="*/ 4 h 9"/>
                  <a:gd name="T24" fmla="*/ 5 w 9"/>
                  <a:gd name="T25" fmla="*/ 5 h 9"/>
                  <a:gd name="T26" fmla="*/ 5 w 9"/>
                  <a:gd name="T27" fmla="*/ 5 h 9"/>
                  <a:gd name="T28" fmla="*/ 5 w 9"/>
                  <a:gd name="T29" fmla="*/ 5 h 9"/>
                  <a:gd name="T30" fmla="*/ 5 w 9"/>
                  <a:gd name="T31" fmla="*/ 5 h 9"/>
                  <a:gd name="T32" fmla="*/ 5 w 9"/>
                  <a:gd name="T33" fmla="*/ 7 h 9"/>
                  <a:gd name="T34" fmla="*/ 3 w 9"/>
                  <a:gd name="T35" fmla="*/ 9 h 9"/>
                  <a:gd name="T36" fmla="*/ 5 w 9"/>
                  <a:gd name="T37" fmla="*/ 9 h 9"/>
                  <a:gd name="T38" fmla="*/ 5 w 9"/>
                  <a:gd name="T39" fmla="*/ 9 h 9"/>
                  <a:gd name="T40" fmla="*/ 5 w 9"/>
                  <a:gd name="T41" fmla="*/ 9 h 9"/>
                  <a:gd name="T42" fmla="*/ 7 w 9"/>
                  <a:gd name="T43" fmla="*/ 9 h 9"/>
                  <a:gd name="T44" fmla="*/ 9 w 9"/>
                  <a:gd name="T45" fmla="*/ 6 h 9"/>
                  <a:gd name="T46" fmla="*/ 9 w 9"/>
                  <a:gd name="T47" fmla="*/ 5 h 9"/>
                  <a:gd name="T48" fmla="*/ 9 w 9"/>
                  <a:gd name="T49" fmla="*/ 3 h 9"/>
                  <a:gd name="T50" fmla="*/ 8 w 9"/>
                  <a:gd name="T51" fmla="*/ 4 h 9"/>
                  <a:gd name="T52" fmla="*/ 7 w 9"/>
                  <a:gd name="T53" fmla="*/ 4 h 9"/>
                  <a:gd name="T54" fmla="*/ 8 w 9"/>
                  <a:gd name="T55" fmla="*/ 4 h 9"/>
                  <a:gd name="T56" fmla="*/ 9 w 9"/>
                  <a:gd name="T57" fmla="*/ 3 h 9"/>
                  <a:gd name="T58" fmla="*/ 6 w 9"/>
                  <a:gd name="T59" fmla="*/ 1 h 9"/>
                  <a:gd name="T60" fmla="*/ 5 w 9"/>
                  <a:gd name="T6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9" h="9">
                    <a:moveTo>
                      <a:pt x="5" y="0"/>
                    </a:moveTo>
                    <a:cubicBezTo>
                      <a:pt x="5" y="0"/>
                      <a:pt x="5" y="0"/>
                      <a:pt x="5" y="0"/>
                    </a:cubicBezTo>
                    <a:cubicBezTo>
                      <a:pt x="5" y="0"/>
                      <a:pt x="5" y="0"/>
                      <a:pt x="5" y="0"/>
                    </a:cubicBezTo>
                    <a:cubicBezTo>
                      <a:pt x="4" y="0"/>
                      <a:pt x="3" y="1"/>
                      <a:pt x="3" y="1"/>
                    </a:cubicBezTo>
                    <a:cubicBezTo>
                      <a:pt x="1" y="2"/>
                      <a:pt x="0" y="3"/>
                      <a:pt x="0" y="5"/>
                    </a:cubicBezTo>
                    <a:cubicBezTo>
                      <a:pt x="0" y="5"/>
                      <a:pt x="0" y="6"/>
                      <a:pt x="0" y="6"/>
                    </a:cubicBezTo>
                    <a:cubicBezTo>
                      <a:pt x="1" y="6"/>
                      <a:pt x="1" y="5"/>
                      <a:pt x="2" y="5"/>
                    </a:cubicBezTo>
                    <a:cubicBezTo>
                      <a:pt x="2" y="5"/>
                      <a:pt x="2" y="5"/>
                      <a:pt x="2" y="5"/>
                    </a:cubicBezTo>
                    <a:cubicBezTo>
                      <a:pt x="2" y="4"/>
                      <a:pt x="3" y="4"/>
                      <a:pt x="3" y="4"/>
                    </a:cubicBezTo>
                    <a:cubicBezTo>
                      <a:pt x="4" y="4"/>
                      <a:pt x="4" y="4"/>
                      <a:pt x="4" y="4"/>
                    </a:cubicBezTo>
                    <a:cubicBezTo>
                      <a:pt x="4" y="4"/>
                      <a:pt x="4" y="4"/>
                      <a:pt x="4" y="4"/>
                    </a:cubicBezTo>
                    <a:cubicBezTo>
                      <a:pt x="5" y="4"/>
                      <a:pt x="5" y="4"/>
                      <a:pt x="5" y="4"/>
                    </a:cubicBezTo>
                    <a:cubicBezTo>
                      <a:pt x="5" y="5"/>
                      <a:pt x="5" y="5"/>
                      <a:pt x="5" y="5"/>
                    </a:cubicBezTo>
                    <a:cubicBezTo>
                      <a:pt x="5" y="5"/>
                      <a:pt x="5" y="5"/>
                      <a:pt x="5" y="5"/>
                    </a:cubicBezTo>
                    <a:cubicBezTo>
                      <a:pt x="5" y="5"/>
                      <a:pt x="5" y="5"/>
                      <a:pt x="5" y="5"/>
                    </a:cubicBezTo>
                    <a:cubicBezTo>
                      <a:pt x="5" y="5"/>
                      <a:pt x="5" y="5"/>
                      <a:pt x="5" y="5"/>
                    </a:cubicBezTo>
                    <a:cubicBezTo>
                      <a:pt x="5" y="6"/>
                      <a:pt x="5" y="7"/>
                      <a:pt x="5" y="7"/>
                    </a:cubicBezTo>
                    <a:cubicBezTo>
                      <a:pt x="4" y="8"/>
                      <a:pt x="4" y="9"/>
                      <a:pt x="3" y="9"/>
                    </a:cubicBezTo>
                    <a:cubicBezTo>
                      <a:pt x="3" y="9"/>
                      <a:pt x="4" y="9"/>
                      <a:pt x="5" y="9"/>
                    </a:cubicBezTo>
                    <a:cubicBezTo>
                      <a:pt x="5" y="9"/>
                      <a:pt x="5" y="9"/>
                      <a:pt x="5" y="9"/>
                    </a:cubicBezTo>
                    <a:cubicBezTo>
                      <a:pt x="5" y="9"/>
                      <a:pt x="5" y="9"/>
                      <a:pt x="5" y="9"/>
                    </a:cubicBezTo>
                    <a:cubicBezTo>
                      <a:pt x="5" y="9"/>
                      <a:pt x="6" y="9"/>
                      <a:pt x="7" y="9"/>
                    </a:cubicBezTo>
                    <a:cubicBezTo>
                      <a:pt x="8" y="9"/>
                      <a:pt x="8" y="8"/>
                      <a:pt x="9" y="6"/>
                    </a:cubicBezTo>
                    <a:cubicBezTo>
                      <a:pt x="9" y="6"/>
                      <a:pt x="9" y="5"/>
                      <a:pt x="9" y="5"/>
                    </a:cubicBezTo>
                    <a:cubicBezTo>
                      <a:pt x="9" y="4"/>
                      <a:pt x="9" y="4"/>
                      <a:pt x="9" y="3"/>
                    </a:cubicBezTo>
                    <a:cubicBezTo>
                      <a:pt x="8" y="4"/>
                      <a:pt x="8" y="4"/>
                      <a:pt x="8" y="4"/>
                    </a:cubicBezTo>
                    <a:cubicBezTo>
                      <a:pt x="7" y="4"/>
                      <a:pt x="7" y="4"/>
                      <a:pt x="7" y="4"/>
                    </a:cubicBezTo>
                    <a:cubicBezTo>
                      <a:pt x="8" y="4"/>
                      <a:pt x="8" y="4"/>
                      <a:pt x="8" y="4"/>
                    </a:cubicBezTo>
                    <a:cubicBezTo>
                      <a:pt x="9" y="3"/>
                      <a:pt x="9" y="3"/>
                      <a:pt x="9" y="3"/>
                    </a:cubicBezTo>
                    <a:cubicBezTo>
                      <a:pt x="8" y="2"/>
                      <a:pt x="7" y="1"/>
                      <a:pt x="6" y="1"/>
                    </a:cubicBezTo>
                    <a:cubicBezTo>
                      <a:pt x="6" y="1"/>
                      <a:pt x="5" y="0"/>
                      <a:pt x="5"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6" name="Freeform 248"/>
              <p:cNvSpPr/>
              <p:nvPr/>
            </p:nvSpPr>
            <p:spPr bwMode="auto">
              <a:xfrm>
                <a:off x="2497138" y="3284538"/>
                <a:ext cx="28575" cy="25400"/>
              </a:xfrm>
              <a:custGeom>
                <a:avLst/>
                <a:gdLst>
                  <a:gd name="T0" fmla="*/ 5 w 10"/>
                  <a:gd name="T1" fmla="*/ 0 h 9"/>
                  <a:gd name="T2" fmla="*/ 5 w 10"/>
                  <a:gd name="T3" fmla="*/ 0 h 9"/>
                  <a:gd name="T4" fmla="*/ 3 w 10"/>
                  <a:gd name="T5" fmla="*/ 0 h 9"/>
                  <a:gd name="T6" fmla="*/ 0 w 10"/>
                  <a:gd name="T7" fmla="*/ 4 h 9"/>
                  <a:gd name="T8" fmla="*/ 1 w 10"/>
                  <a:gd name="T9" fmla="*/ 6 h 9"/>
                  <a:gd name="T10" fmla="*/ 2 w 10"/>
                  <a:gd name="T11" fmla="*/ 4 h 9"/>
                  <a:gd name="T12" fmla="*/ 4 w 10"/>
                  <a:gd name="T13" fmla="*/ 4 h 9"/>
                  <a:gd name="T14" fmla="*/ 5 w 10"/>
                  <a:gd name="T15" fmla="*/ 4 h 9"/>
                  <a:gd name="T16" fmla="*/ 5 w 10"/>
                  <a:gd name="T17" fmla="*/ 4 h 9"/>
                  <a:gd name="T18" fmla="*/ 5 w 10"/>
                  <a:gd name="T19" fmla="*/ 4 h 9"/>
                  <a:gd name="T20" fmla="*/ 5 w 10"/>
                  <a:gd name="T21" fmla="*/ 4 h 9"/>
                  <a:gd name="T22" fmla="*/ 7 w 10"/>
                  <a:gd name="T23" fmla="*/ 3 h 9"/>
                  <a:gd name="T24" fmla="*/ 5 w 10"/>
                  <a:gd name="T25" fmla="*/ 4 h 9"/>
                  <a:gd name="T26" fmla="*/ 6 w 10"/>
                  <a:gd name="T27" fmla="*/ 4 h 9"/>
                  <a:gd name="T28" fmla="*/ 5 w 10"/>
                  <a:gd name="T29" fmla="*/ 5 h 9"/>
                  <a:gd name="T30" fmla="*/ 5 w 10"/>
                  <a:gd name="T31" fmla="*/ 7 h 9"/>
                  <a:gd name="T32" fmla="*/ 3 w 10"/>
                  <a:gd name="T33" fmla="*/ 9 h 9"/>
                  <a:gd name="T34" fmla="*/ 5 w 10"/>
                  <a:gd name="T35" fmla="*/ 9 h 9"/>
                  <a:gd name="T36" fmla="*/ 7 w 10"/>
                  <a:gd name="T37" fmla="*/ 8 h 9"/>
                  <a:gd name="T38" fmla="*/ 9 w 10"/>
                  <a:gd name="T39" fmla="*/ 6 h 9"/>
                  <a:gd name="T40" fmla="*/ 10 w 10"/>
                  <a:gd name="T41" fmla="*/ 4 h 9"/>
                  <a:gd name="T42" fmla="*/ 9 w 10"/>
                  <a:gd name="T43" fmla="*/ 2 h 9"/>
                  <a:gd name="T44" fmla="*/ 9 w 10"/>
                  <a:gd name="T45" fmla="*/ 2 h 9"/>
                  <a:gd name="T46" fmla="*/ 7 w 10"/>
                  <a:gd name="T47" fmla="*/ 0 h 9"/>
                  <a:gd name="T48" fmla="*/ 5 w 10"/>
                  <a:gd name="T49"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 h="9">
                    <a:moveTo>
                      <a:pt x="5" y="0"/>
                    </a:moveTo>
                    <a:cubicBezTo>
                      <a:pt x="5" y="0"/>
                      <a:pt x="5" y="0"/>
                      <a:pt x="5" y="0"/>
                    </a:cubicBezTo>
                    <a:cubicBezTo>
                      <a:pt x="4" y="0"/>
                      <a:pt x="4" y="0"/>
                      <a:pt x="3" y="0"/>
                    </a:cubicBezTo>
                    <a:cubicBezTo>
                      <a:pt x="1" y="1"/>
                      <a:pt x="0" y="3"/>
                      <a:pt x="0" y="4"/>
                    </a:cubicBezTo>
                    <a:cubicBezTo>
                      <a:pt x="0" y="5"/>
                      <a:pt x="0" y="5"/>
                      <a:pt x="1" y="6"/>
                    </a:cubicBezTo>
                    <a:cubicBezTo>
                      <a:pt x="1" y="5"/>
                      <a:pt x="2" y="5"/>
                      <a:pt x="2" y="4"/>
                    </a:cubicBezTo>
                    <a:cubicBezTo>
                      <a:pt x="3" y="4"/>
                      <a:pt x="3" y="4"/>
                      <a:pt x="4" y="4"/>
                    </a:cubicBezTo>
                    <a:cubicBezTo>
                      <a:pt x="4" y="4"/>
                      <a:pt x="4" y="4"/>
                      <a:pt x="5" y="4"/>
                    </a:cubicBezTo>
                    <a:cubicBezTo>
                      <a:pt x="5" y="4"/>
                      <a:pt x="5" y="4"/>
                      <a:pt x="5" y="4"/>
                    </a:cubicBezTo>
                    <a:cubicBezTo>
                      <a:pt x="5" y="4"/>
                      <a:pt x="5" y="4"/>
                      <a:pt x="5" y="4"/>
                    </a:cubicBezTo>
                    <a:cubicBezTo>
                      <a:pt x="5" y="4"/>
                      <a:pt x="5" y="4"/>
                      <a:pt x="5" y="4"/>
                    </a:cubicBezTo>
                    <a:cubicBezTo>
                      <a:pt x="7" y="3"/>
                      <a:pt x="7" y="3"/>
                      <a:pt x="7" y="3"/>
                    </a:cubicBezTo>
                    <a:cubicBezTo>
                      <a:pt x="5" y="4"/>
                      <a:pt x="5" y="4"/>
                      <a:pt x="5" y="4"/>
                    </a:cubicBezTo>
                    <a:cubicBezTo>
                      <a:pt x="6" y="4"/>
                      <a:pt x="6" y="4"/>
                      <a:pt x="6" y="4"/>
                    </a:cubicBezTo>
                    <a:cubicBezTo>
                      <a:pt x="5" y="5"/>
                      <a:pt x="5" y="5"/>
                      <a:pt x="5" y="5"/>
                    </a:cubicBezTo>
                    <a:cubicBezTo>
                      <a:pt x="6" y="5"/>
                      <a:pt x="6" y="6"/>
                      <a:pt x="5" y="7"/>
                    </a:cubicBezTo>
                    <a:cubicBezTo>
                      <a:pt x="5" y="8"/>
                      <a:pt x="4" y="8"/>
                      <a:pt x="3" y="9"/>
                    </a:cubicBezTo>
                    <a:cubicBezTo>
                      <a:pt x="4" y="9"/>
                      <a:pt x="4" y="9"/>
                      <a:pt x="5" y="9"/>
                    </a:cubicBezTo>
                    <a:cubicBezTo>
                      <a:pt x="6" y="9"/>
                      <a:pt x="6" y="9"/>
                      <a:pt x="7" y="8"/>
                    </a:cubicBezTo>
                    <a:cubicBezTo>
                      <a:pt x="8" y="8"/>
                      <a:pt x="9" y="7"/>
                      <a:pt x="9" y="6"/>
                    </a:cubicBezTo>
                    <a:cubicBezTo>
                      <a:pt x="9" y="5"/>
                      <a:pt x="10" y="5"/>
                      <a:pt x="10" y="4"/>
                    </a:cubicBezTo>
                    <a:cubicBezTo>
                      <a:pt x="10" y="4"/>
                      <a:pt x="9" y="3"/>
                      <a:pt x="9" y="2"/>
                    </a:cubicBezTo>
                    <a:cubicBezTo>
                      <a:pt x="9" y="2"/>
                      <a:pt x="9" y="2"/>
                      <a:pt x="9" y="2"/>
                    </a:cubicBezTo>
                    <a:cubicBezTo>
                      <a:pt x="9" y="1"/>
                      <a:pt x="8" y="1"/>
                      <a:pt x="7" y="0"/>
                    </a:cubicBezTo>
                    <a:cubicBezTo>
                      <a:pt x="6" y="0"/>
                      <a:pt x="6" y="0"/>
                      <a:pt x="5"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7" name="Freeform 249"/>
              <p:cNvSpPr/>
              <p:nvPr/>
            </p:nvSpPr>
            <p:spPr bwMode="auto">
              <a:xfrm>
                <a:off x="2511426" y="3309938"/>
                <a:ext cx="25400" cy="25400"/>
              </a:xfrm>
              <a:custGeom>
                <a:avLst/>
                <a:gdLst>
                  <a:gd name="T0" fmla="*/ 4 w 9"/>
                  <a:gd name="T1" fmla="*/ 0 h 9"/>
                  <a:gd name="T2" fmla="*/ 2 w 9"/>
                  <a:gd name="T3" fmla="*/ 1 h 9"/>
                  <a:gd name="T4" fmla="*/ 2 w 9"/>
                  <a:gd name="T5" fmla="*/ 1 h 9"/>
                  <a:gd name="T6" fmla="*/ 0 w 9"/>
                  <a:gd name="T7" fmla="*/ 5 h 9"/>
                  <a:gd name="T8" fmla="*/ 0 w 9"/>
                  <a:gd name="T9" fmla="*/ 6 h 9"/>
                  <a:gd name="T10" fmla="*/ 2 w 9"/>
                  <a:gd name="T11" fmla="*/ 5 h 9"/>
                  <a:gd name="T12" fmla="*/ 3 w 9"/>
                  <a:gd name="T13" fmla="*/ 4 h 9"/>
                  <a:gd name="T14" fmla="*/ 4 w 9"/>
                  <a:gd name="T15" fmla="*/ 4 h 9"/>
                  <a:gd name="T16" fmla="*/ 4 w 9"/>
                  <a:gd name="T17" fmla="*/ 4 h 9"/>
                  <a:gd name="T18" fmla="*/ 4 w 9"/>
                  <a:gd name="T19" fmla="*/ 4 h 9"/>
                  <a:gd name="T20" fmla="*/ 4 w 9"/>
                  <a:gd name="T21" fmla="*/ 4 h 9"/>
                  <a:gd name="T22" fmla="*/ 5 w 9"/>
                  <a:gd name="T23" fmla="*/ 5 h 9"/>
                  <a:gd name="T24" fmla="*/ 5 w 9"/>
                  <a:gd name="T25" fmla="*/ 5 h 9"/>
                  <a:gd name="T26" fmla="*/ 5 w 9"/>
                  <a:gd name="T27" fmla="*/ 5 h 9"/>
                  <a:gd name="T28" fmla="*/ 5 w 9"/>
                  <a:gd name="T29" fmla="*/ 7 h 9"/>
                  <a:gd name="T30" fmla="*/ 3 w 9"/>
                  <a:gd name="T31" fmla="*/ 9 h 9"/>
                  <a:gd name="T32" fmla="*/ 4 w 9"/>
                  <a:gd name="T33" fmla="*/ 9 h 9"/>
                  <a:gd name="T34" fmla="*/ 4 w 9"/>
                  <a:gd name="T35" fmla="*/ 9 h 9"/>
                  <a:gd name="T36" fmla="*/ 4 w 9"/>
                  <a:gd name="T37" fmla="*/ 9 h 9"/>
                  <a:gd name="T38" fmla="*/ 6 w 9"/>
                  <a:gd name="T39" fmla="*/ 9 h 9"/>
                  <a:gd name="T40" fmla="*/ 9 w 9"/>
                  <a:gd name="T41" fmla="*/ 6 h 9"/>
                  <a:gd name="T42" fmla="*/ 9 w 9"/>
                  <a:gd name="T43" fmla="*/ 5 h 9"/>
                  <a:gd name="T44" fmla="*/ 8 w 9"/>
                  <a:gd name="T45" fmla="*/ 3 h 9"/>
                  <a:gd name="T46" fmla="*/ 7 w 9"/>
                  <a:gd name="T47" fmla="*/ 3 h 9"/>
                  <a:gd name="T48" fmla="*/ 7 w 9"/>
                  <a:gd name="T49" fmla="*/ 4 h 9"/>
                  <a:gd name="T50" fmla="*/ 7 w 9"/>
                  <a:gd name="T51" fmla="*/ 3 h 9"/>
                  <a:gd name="T52" fmla="*/ 8 w 9"/>
                  <a:gd name="T53" fmla="*/ 3 h 9"/>
                  <a:gd name="T54" fmla="*/ 6 w 9"/>
                  <a:gd name="T55" fmla="*/ 1 h 9"/>
                  <a:gd name="T56" fmla="*/ 4 w 9"/>
                  <a:gd name="T57" fmla="*/ 0 h 9"/>
                  <a:gd name="T58" fmla="*/ 4 w 9"/>
                  <a:gd name="T59" fmla="*/ 0 h 9"/>
                  <a:gd name="T60" fmla="*/ 4 w 9"/>
                  <a:gd name="T6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9" h="9">
                    <a:moveTo>
                      <a:pt x="4" y="0"/>
                    </a:moveTo>
                    <a:cubicBezTo>
                      <a:pt x="4" y="0"/>
                      <a:pt x="3" y="0"/>
                      <a:pt x="2" y="1"/>
                    </a:cubicBezTo>
                    <a:cubicBezTo>
                      <a:pt x="2" y="1"/>
                      <a:pt x="2" y="1"/>
                      <a:pt x="2" y="1"/>
                    </a:cubicBezTo>
                    <a:cubicBezTo>
                      <a:pt x="1" y="1"/>
                      <a:pt x="0" y="3"/>
                      <a:pt x="0" y="5"/>
                    </a:cubicBezTo>
                    <a:cubicBezTo>
                      <a:pt x="0" y="5"/>
                      <a:pt x="0" y="6"/>
                      <a:pt x="0" y="6"/>
                    </a:cubicBezTo>
                    <a:cubicBezTo>
                      <a:pt x="1" y="6"/>
                      <a:pt x="1" y="5"/>
                      <a:pt x="2" y="5"/>
                    </a:cubicBezTo>
                    <a:cubicBezTo>
                      <a:pt x="2" y="4"/>
                      <a:pt x="3" y="4"/>
                      <a:pt x="3" y="4"/>
                    </a:cubicBezTo>
                    <a:cubicBezTo>
                      <a:pt x="3" y="4"/>
                      <a:pt x="4" y="4"/>
                      <a:pt x="4" y="4"/>
                    </a:cubicBezTo>
                    <a:cubicBezTo>
                      <a:pt x="4" y="4"/>
                      <a:pt x="4" y="4"/>
                      <a:pt x="4" y="4"/>
                    </a:cubicBezTo>
                    <a:cubicBezTo>
                      <a:pt x="4" y="4"/>
                      <a:pt x="4" y="4"/>
                      <a:pt x="4" y="4"/>
                    </a:cubicBezTo>
                    <a:cubicBezTo>
                      <a:pt x="4" y="4"/>
                      <a:pt x="4" y="4"/>
                      <a:pt x="4" y="4"/>
                    </a:cubicBezTo>
                    <a:cubicBezTo>
                      <a:pt x="5" y="5"/>
                      <a:pt x="5" y="5"/>
                      <a:pt x="5" y="5"/>
                    </a:cubicBezTo>
                    <a:cubicBezTo>
                      <a:pt x="5" y="5"/>
                      <a:pt x="5" y="5"/>
                      <a:pt x="5" y="5"/>
                    </a:cubicBezTo>
                    <a:cubicBezTo>
                      <a:pt x="5" y="5"/>
                      <a:pt x="5" y="5"/>
                      <a:pt x="5" y="5"/>
                    </a:cubicBezTo>
                    <a:cubicBezTo>
                      <a:pt x="5" y="6"/>
                      <a:pt x="5" y="7"/>
                      <a:pt x="5" y="7"/>
                    </a:cubicBezTo>
                    <a:cubicBezTo>
                      <a:pt x="4" y="8"/>
                      <a:pt x="3" y="9"/>
                      <a:pt x="3" y="9"/>
                    </a:cubicBezTo>
                    <a:cubicBezTo>
                      <a:pt x="3" y="9"/>
                      <a:pt x="4" y="9"/>
                      <a:pt x="4" y="9"/>
                    </a:cubicBezTo>
                    <a:cubicBezTo>
                      <a:pt x="4" y="9"/>
                      <a:pt x="4" y="9"/>
                      <a:pt x="4" y="9"/>
                    </a:cubicBezTo>
                    <a:cubicBezTo>
                      <a:pt x="4" y="9"/>
                      <a:pt x="4" y="9"/>
                      <a:pt x="4" y="9"/>
                    </a:cubicBezTo>
                    <a:cubicBezTo>
                      <a:pt x="5" y="9"/>
                      <a:pt x="6" y="9"/>
                      <a:pt x="6" y="9"/>
                    </a:cubicBezTo>
                    <a:cubicBezTo>
                      <a:pt x="7" y="8"/>
                      <a:pt x="8" y="7"/>
                      <a:pt x="9" y="6"/>
                    </a:cubicBezTo>
                    <a:cubicBezTo>
                      <a:pt x="9" y="6"/>
                      <a:pt x="9" y="5"/>
                      <a:pt x="9" y="5"/>
                    </a:cubicBezTo>
                    <a:cubicBezTo>
                      <a:pt x="9" y="4"/>
                      <a:pt x="9" y="4"/>
                      <a:pt x="8" y="3"/>
                    </a:cubicBezTo>
                    <a:cubicBezTo>
                      <a:pt x="7" y="3"/>
                      <a:pt x="7" y="3"/>
                      <a:pt x="7" y="3"/>
                    </a:cubicBezTo>
                    <a:cubicBezTo>
                      <a:pt x="7" y="4"/>
                      <a:pt x="7" y="4"/>
                      <a:pt x="7" y="4"/>
                    </a:cubicBezTo>
                    <a:cubicBezTo>
                      <a:pt x="7" y="3"/>
                      <a:pt x="7" y="3"/>
                      <a:pt x="7" y="3"/>
                    </a:cubicBezTo>
                    <a:cubicBezTo>
                      <a:pt x="8" y="3"/>
                      <a:pt x="8" y="3"/>
                      <a:pt x="8" y="3"/>
                    </a:cubicBezTo>
                    <a:cubicBezTo>
                      <a:pt x="8" y="2"/>
                      <a:pt x="7" y="1"/>
                      <a:pt x="6" y="1"/>
                    </a:cubicBezTo>
                    <a:cubicBezTo>
                      <a:pt x="5" y="0"/>
                      <a:pt x="5" y="0"/>
                      <a:pt x="4" y="0"/>
                    </a:cubicBezTo>
                    <a:cubicBezTo>
                      <a:pt x="4" y="0"/>
                      <a:pt x="4" y="0"/>
                      <a:pt x="4" y="0"/>
                    </a:cubicBezTo>
                    <a:cubicBezTo>
                      <a:pt x="4" y="0"/>
                      <a:pt x="4" y="0"/>
                      <a:pt x="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8" name="Freeform 250"/>
              <p:cNvSpPr/>
              <p:nvPr/>
            </p:nvSpPr>
            <p:spPr bwMode="auto">
              <a:xfrm>
                <a:off x="2276476" y="2897188"/>
                <a:ext cx="52388" cy="22225"/>
              </a:xfrm>
              <a:custGeom>
                <a:avLst/>
                <a:gdLst>
                  <a:gd name="T0" fmla="*/ 2 w 19"/>
                  <a:gd name="T1" fmla="*/ 0 h 8"/>
                  <a:gd name="T2" fmla="*/ 1 w 19"/>
                  <a:gd name="T3" fmla="*/ 0 h 8"/>
                  <a:gd name="T4" fmla="*/ 1 w 19"/>
                  <a:gd name="T5" fmla="*/ 1 h 8"/>
                  <a:gd name="T6" fmla="*/ 0 w 19"/>
                  <a:gd name="T7" fmla="*/ 3 h 8"/>
                  <a:gd name="T8" fmla="*/ 2 w 19"/>
                  <a:gd name="T9" fmla="*/ 6 h 8"/>
                  <a:gd name="T10" fmla="*/ 4 w 19"/>
                  <a:gd name="T11" fmla="*/ 7 h 8"/>
                  <a:gd name="T12" fmla="*/ 5 w 19"/>
                  <a:gd name="T13" fmla="*/ 8 h 8"/>
                  <a:gd name="T14" fmla="*/ 8 w 19"/>
                  <a:gd name="T15" fmla="*/ 8 h 8"/>
                  <a:gd name="T16" fmla="*/ 9 w 19"/>
                  <a:gd name="T17" fmla="*/ 8 h 8"/>
                  <a:gd name="T18" fmla="*/ 9 w 19"/>
                  <a:gd name="T19" fmla="*/ 8 h 8"/>
                  <a:gd name="T20" fmla="*/ 16 w 19"/>
                  <a:gd name="T21" fmla="*/ 5 h 8"/>
                  <a:gd name="T22" fmla="*/ 18 w 19"/>
                  <a:gd name="T23" fmla="*/ 4 h 8"/>
                  <a:gd name="T24" fmla="*/ 19 w 19"/>
                  <a:gd name="T25" fmla="*/ 1 h 8"/>
                  <a:gd name="T26" fmla="*/ 18 w 19"/>
                  <a:gd name="T27" fmla="*/ 1 h 8"/>
                  <a:gd name="T28" fmla="*/ 18 w 19"/>
                  <a:gd name="T29" fmla="*/ 1 h 8"/>
                  <a:gd name="T30" fmla="*/ 17 w 19"/>
                  <a:gd name="T31" fmla="*/ 0 h 8"/>
                  <a:gd name="T32" fmla="*/ 15 w 19"/>
                  <a:gd name="T33" fmla="*/ 1 h 8"/>
                  <a:gd name="T34" fmla="*/ 15 w 19"/>
                  <a:gd name="T35" fmla="*/ 1 h 8"/>
                  <a:gd name="T36" fmla="*/ 14 w 19"/>
                  <a:gd name="T37" fmla="*/ 2 h 8"/>
                  <a:gd name="T38" fmla="*/ 9 w 19"/>
                  <a:gd name="T39" fmla="*/ 4 h 8"/>
                  <a:gd name="T40" fmla="*/ 8 w 19"/>
                  <a:gd name="T41" fmla="*/ 4 h 8"/>
                  <a:gd name="T42" fmla="*/ 8 w 19"/>
                  <a:gd name="T43" fmla="*/ 4 h 8"/>
                  <a:gd name="T44" fmla="*/ 7 w 19"/>
                  <a:gd name="T45" fmla="*/ 4 h 8"/>
                  <a:gd name="T46" fmla="*/ 5 w 19"/>
                  <a:gd name="T47" fmla="*/ 4 h 8"/>
                  <a:gd name="T48" fmla="*/ 4 w 19"/>
                  <a:gd name="T49" fmla="*/ 3 h 8"/>
                  <a:gd name="T50" fmla="*/ 4 w 19"/>
                  <a:gd name="T51" fmla="*/ 3 h 8"/>
                  <a:gd name="T52" fmla="*/ 4 w 19"/>
                  <a:gd name="T53" fmla="*/ 3 h 8"/>
                  <a:gd name="T54" fmla="*/ 3 w 19"/>
                  <a:gd name="T55" fmla="*/ 0 h 8"/>
                  <a:gd name="T56" fmla="*/ 2 w 19"/>
                  <a:gd name="T5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9" h="8">
                    <a:moveTo>
                      <a:pt x="2" y="0"/>
                    </a:moveTo>
                    <a:cubicBezTo>
                      <a:pt x="2" y="0"/>
                      <a:pt x="2" y="0"/>
                      <a:pt x="1" y="0"/>
                    </a:cubicBezTo>
                    <a:cubicBezTo>
                      <a:pt x="1" y="1"/>
                      <a:pt x="1" y="1"/>
                      <a:pt x="1" y="1"/>
                    </a:cubicBezTo>
                    <a:cubicBezTo>
                      <a:pt x="0" y="2"/>
                      <a:pt x="0" y="2"/>
                      <a:pt x="0" y="3"/>
                    </a:cubicBezTo>
                    <a:cubicBezTo>
                      <a:pt x="0" y="4"/>
                      <a:pt x="1" y="5"/>
                      <a:pt x="2" y="6"/>
                    </a:cubicBezTo>
                    <a:cubicBezTo>
                      <a:pt x="2" y="7"/>
                      <a:pt x="3" y="7"/>
                      <a:pt x="4" y="7"/>
                    </a:cubicBezTo>
                    <a:cubicBezTo>
                      <a:pt x="5" y="8"/>
                      <a:pt x="5" y="8"/>
                      <a:pt x="5" y="8"/>
                    </a:cubicBezTo>
                    <a:cubicBezTo>
                      <a:pt x="6" y="8"/>
                      <a:pt x="7" y="8"/>
                      <a:pt x="8" y="8"/>
                    </a:cubicBezTo>
                    <a:cubicBezTo>
                      <a:pt x="9" y="8"/>
                      <a:pt x="9" y="8"/>
                      <a:pt x="9" y="8"/>
                    </a:cubicBezTo>
                    <a:cubicBezTo>
                      <a:pt x="9" y="8"/>
                      <a:pt x="9" y="8"/>
                      <a:pt x="9" y="8"/>
                    </a:cubicBezTo>
                    <a:cubicBezTo>
                      <a:pt x="12" y="8"/>
                      <a:pt x="14" y="7"/>
                      <a:pt x="16" y="5"/>
                    </a:cubicBezTo>
                    <a:cubicBezTo>
                      <a:pt x="17" y="5"/>
                      <a:pt x="18" y="4"/>
                      <a:pt x="18" y="4"/>
                    </a:cubicBezTo>
                    <a:cubicBezTo>
                      <a:pt x="19" y="3"/>
                      <a:pt x="19" y="2"/>
                      <a:pt x="19" y="1"/>
                    </a:cubicBezTo>
                    <a:cubicBezTo>
                      <a:pt x="18" y="1"/>
                      <a:pt x="18" y="1"/>
                      <a:pt x="18" y="1"/>
                    </a:cubicBezTo>
                    <a:cubicBezTo>
                      <a:pt x="18" y="1"/>
                      <a:pt x="18" y="1"/>
                      <a:pt x="18" y="1"/>
                    </a:cubicBezTo>
                    <a:cubicBezTo>
                      <a:pt x="18" y="0"/>
                      <a:pt x="17" y="0"/>
                      <a:pt x="17" y="0"/>
                    </a:cubicBezTo>
                    <a:cubicBezTo>
                      <a:pt x="16" y="0"/>
                      <a:pt x="16" y="0"/>
                      <a:pt x="15" y="1"/>
                    </a:cubicBezTo>
                    <a:cubicBezTo>
                      <a:pt x="15" y="1"/>
                      <a:pt x="15" y="1"/>
                      <a:pt x="15" y="1"/>
                    </a:cubicBezTo>
                    <a:cubicBezTo>
                      <a:pt x="15" y="1"/>
                      <a:pt x="14" y="2"/>
                      <a:pt x="14" y="2"/>
                    </a:cubicBezTo>
                    <a:cubicBezTo>
                      <a:pt x="12" y="3"/>
                      <a:pt x="10" y="4"/>
                      <a:pt x="9" y="4"/>
                    </a:cubicBezTo>
                    <a:cubicBezTo>
                      <a:pt x="8" y="4"/>
                      <a:pt x="8" y="4"/>
                      <a:pt x="8" y="4"/>
                    </a:cubicBezTo>
                    <a:cubicBezTo>
                      <a:pt x="8" y="4"/>
                      <a:pt x="8" y="4"/>
                      <a:pt x="8" y="4"/>
                    </a:cubicBezTo>
                    <a:cubicBezTo>
                      <a:pt x="8" y="4"/>
                      <a:pt x="8" y="4"/>
                      <a:pt x="7" y="4"/>
                    </a:cubicBezTo>
                    <a:cubicBezTo>
                      <a:pt x="7" y="4"/>
                      <a:pt x="6" y="4"/>
                      <a:pt x="5" y="4"/>
                    </a:cubicBezTo>
                    <a:cubicBezTo>
                      <a:pt x="5" y="3"/>
                      <a:pt x="4" y="3"/>
                      <a:pt x="4" y="3"/>
                    </a:cubicBezTo>
                    <a:cubicBezTo>
                      <a:pt x="4" y="3"/>
                      <a:pt x="4" y="3"/>
                      <a:pt x="4" y="3"/>
                    </a:cubicBezTo>
                    <a:cubicBezTo>
                      <a:pt x="4" y="3"/>
                      <a:pt x="4" y="3"/>
                      <a:pt x="4" y="3"/>
                    </a:cubicBezTo>
                    <a:cubicBezTo>
                      <a:pt x="5" y="2"/>
                      <a:pt x="4" y="0"/>
                      <a:pt x="3" y="0"/>
                    </a:cubicBezTo>
                    <a:cubicBezTo>
                      <a:pt x="3" y="0"/>
                      <a:pt x="3" y="0"/>
                      <a:pt x="2"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9" name="Freeform 251"/>
              <p:cNvSpPr/>
              <p:nvPr/>
            </p:nvSpPr>
            <p:spPr bwMode="auto">
              <a:xfrm>
                <a:off x="2290763" y="2922588"/>
                <a:ext cx="50800" cy="22225"/>
              </a:xfrm>
              <a:custGeom>
                <a:avLst/>
                <a:gdLst>
                  <a:gd name="T0" fmla="*/ 2 w 18"/>
                  <a:gd name="T1" fmla="*/ 0 h 8"/>
                  <a:gd name="T2" fmla="*/ 1 w 18"/>
                  <a:gd name="T3" fmla="*/ 1 h 8"/>
                  <a:gd name="T4" fmla="*/ 0 w 18"/>
                  <a:gd name="T5" fmla="*/ 2 h 8"/>
                  <a:gd name="T6" fmla="*/ 0 w 18"/>
                  <a:gd name="T7" fmla="*/ 3 h 8"/>
                  <a:gd name="T8" fmla="*/ 1 w 18"/>
                  <a:gd name="T9" fmla="*/ 6 h 8"/>
                  <a:gd name="T10" fmla="*/ 4 w 18"/>
                  <a:gd name="T11" fmla="*/ 8 h 8"/>
                  <a:gd name="T12" fmla="*/ 5 w 18"/>
                  <a:gd name="T13" fmla="*/ 8 h 8"/>
                  <a:gd name="T14" fmla="*/ 8 w 18"/>
                  <a:gd name="T15" fmla="*/ 8 h 8"/>
                  <a:gd name="T16" fmla="*/ 8 w 18"/>
                  <a:gd name="T17" fmla="*/ 8 h 8"/>
                  <a:gd name="T18" fmla="*/ 9 w 18"/>
                  <a:gd name="T19" fmla="*/ 8 h 8"/>
                  <a:gd name="T20" fmla="*/ 16 w 18"/>
                  <a:gd name="T21" fmla="*/ 6 h 8"/>
                  <a:gd name="T22" fmla="*/ 18 w 18"/>
                  <a:gd name="T23" fmla="*/ 4 h 8"/>
                  <a:gd name="T24" fmla="*/ 18 w 18"/>
                  <a:gd name="T25" fmla="*/ 2 h 8"/>
                  <a:gd name="T26" fmla="*/ 17 w 18"/>
                  <a:gd name="T27" fmla="*/ 1 h 8"/>
                  <a:gd name="T28" fmla="*/ 17 w 18"/>
                  <a:gd name="T29" fmla="*/ 1 h 8"/>
                  <a:gd name="T30" fmla="*/ 16 w 18"/>
                  <a:gd name="T31" fmla="*/ 1 h 8"/>
                  <a:gd name="T32" fmla="*/ 15 w 18"/>
                  <a:gd name="T33" fmla="*/ 1 h 8"/>
                  <a:gd name="T34" fmla="*/ 13 w 18"/>
                  <a:gd name="T35" fmla="*/ 3 h 8"/>
                  <a:gd name="T36" fmla="*/ 8 w 18"/>
                  <a:gd name="T37" fmla="*/ 4 h 8"/>
                  <a:gd name="T38" fmla="*/ 8 w 18"/>
                  <a:gd name="T39" fmla="*/ 4 h 8"/>
                  <a:gd name="T40" fmla="*/ 8 w 18"/>
                  <a:gd name="T41" fmla="*/ 4 h 8"/>
                  <a:gd name="T42" fmla="*/ 7 w 18"/>
                  <a:gd name="T43" fmla="*/ 4 h 8"/>
                  <a:gd name="T44" fmla="*/ 5 w 18"/>
                  <a:gd name="T45" fmla="*/ 4 h 8"/>
                  <a:gd name="T46" fmla="*/ 4 w 18"/>
                  <a:gd name="T47" fmla="*/ 3 h 8"/>
                  <a:gd name="T48" fmla="*/ 4 w 18"/>
                  <a:gd name="T49" fmla="*/ 3 h 8"/>
                  <a:gd name="T50" fmla="*/ 4 w 18"/>
                  <a:gd name="T51" fmla="*/ 3 h 8"/>
                  <a:gd name="T52" fmla="*/ 3 w 18"/>
                  <a:gd name="T53" fmla="*/ 0 h 8"/>
                  <a:gd name="T54" fmla="*/ 2 w 18"/>
                  <a:gd name="T55"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8" h="8">
                    <a:moveTo>
                      <a:pt x="2" y="0"/>
                    </a:moveTo>
                    <a:cubicBezTo>
                      <a:pt x="1" y="0"/>
                      <a:pt x="1" y="1"/>
                      <a:pt x="1" y="1"/>
                    </a:cubicBezTo>
                    <a:cubicBezTo>
                      <a:pt x="0" y="1"/>
                      <a:pt x="0" y="1"/>
                      <a:pt x="0" y="2"/>
                    </a:cubicBezTo>
                    <a:cubicBezTo>
                      <a:pt x="0" y="2"/>
                      <a:pt x="0" y="3"/>
                      <a:pt x="0" y="3"/>
                    </a:cubicBezTo>
                    <a:cubicBezTo>
                      <a:pt x="0" y="5"/>
                      <a:pt x="0" y="6"/>
                      <a:pt x="1" y="6"/>
                    </a:cubicBezTo>
                    <a:cubicBezTo>
                      <a:pt x="2" y="7"/>
                      <a:pt x="3" y="8"/>
                      <a:pt x="4" y="8"/>
                    </a:cubicBezTo>
                    <a:cubicBezTo>
                      <a:pt x="4" y="8"/>
                      <a:pt x="4" y="8"/>
                      <a:pt x="5" y="8"/>
                    </a:cubicBezTo>
                    <a:cubicBezTo>
                      <a:pt x="6" y="8"/>
                      <a:pt x="7" y="8"/>
                      <a:pt x="8" y="8"/>
                    </a:cubicBezTo>
                    <a:cubicBezTo>
                      <a:pt x="8" y="8"/>
                      <a:pt x="8" y="8"/>
                      <a:pt x="8" y="8"/>
                    </a:cubicBezTo>
                    <a:cubicBezTo>
                      <a:pt x="8" y="8"/>
                      <a:pt x="8" y="8"/>
                      <a:pt x="9" y="8"/>
                    </a:cubicBezTo>
                    <a:cubicBezTo>
                      <a:pt x="11" y="8"/>
                      <a:pt x="14" y="7"/>
                      <a:pt x="16" y="6"/>
                    </a:cubicBezTo>
                    <a:cubicBezTo>
                      <a:pt x="17" y="5"/>
                      <a:pt x="17" y="5"/>
                      <a:pt x="18" y="4"/>
                    </a:cubicBezTo>
                    <a:cubicBezTo>
                      <a:pt x="18" y="3"/>
                      <a:pt x="18" y="2"/>
                      <a:pt x="18" y="2"/>
                    </a:cubicBezTo>
                    <a:cubicBezTo>
                      <a:pt x="18" y="1"/>
                      <a:pt x="18" y="1"/>
                      <a:pt x="17" y="1"/>
                    </a:cubicBezTo>
                    <a:cubicBezTo>
                      <a:pt x="17" y="1"/>
                      <a:pt x="17" y="1"/>
                      <a:pt x="17" y="1"/>
                    </a:cubicBezTo>
                    <a:cubicBezTo>
                      <a:pt x="17" y="1"/>
                      <a:pt x="17" y="1"/>
                      <a:pt x="16" y="1"/>
                    </a:cubicBezTo>
                    <a:cubicBezTo>
                      <a:pt x="16" y="1"/>
                      <a:pt x="15" y="1"/>
                      <a:pt x="15" y="1"/>
                    </a:cubicBezTo>
                    <a:cubicBezTo>
                      <a:pt x="14" y="2"/>
                      <a:pt x="14" y="2"/>
                      <a:pt x="13" y="3"/>
                    </a:cubicBezTo>
                    <a:cubicBezTo>
                      <a:pt x="12" y="4"/>
                      <a:pt x="10" y="4"/>
                      <a:pt x="8" y="4"/>
                    </a:cubicBezTo>
                    <a:cubicBezTo>
                      <a:pt x="8" y="4"/>
                      <a:pt x="8" y="4"/>
                      <a:pt x="8" y="4"/>
                    </a:cubicBezTo>
                    <a:cubicBezTo>
                      <a:pt x="8" y="4"/>
                      <a:pt x="8" y="4"/>
                      <a:pt x="8" y="4"/>
                    </a:cubicBezTo>
                    <a:cubicBezTo>
                      <a:pt x="7" y="4"/>
                      <a:pt x="7" y="4"/>
                      <a:pt x="7" y="4"/>
                    </a:cubicBezTo>
                    <a:cubicBezTo>
                      <a:pt x="6" y="4"/>
                      <a:pt x="5" y="4"/>
                      <a:pt x="5" y="4"/>
                    </a:cubicBezTo>
                    <a:cubicBezTo>
                      <a:pt x="4" y="4"/>
                      <a:pt x="4" y="4"/>
                      <a:pt x="4" y="3"/>
                    </a:cubicBezTo>
                    <a:cubicBezTo>
                      <a:pt x="4" y="3"/>
                      <a:pt x="4" y="3"/>
                      <a:pt x="4" y="3"/>
                    </a:cubicBezTo>
                    <a:cubicBezTo>
                      <a:pt x="4" y="3"/>
                      <a:pt x="4" y="3"/>
                      <a:pt x="4" y="3"/>
                    </a:cubicBezTo>
                    <a:cubicBezTo>
                      <a:pt x="4" y="2"/>
                      <a:pt x="4" y="1"/>
                      <a:pt x="3" y="0"/>
                    </a:cubicBezTo>
                    <a:cubicBezTo>
                      <a:pt x="2" y="0"/>
                      <a:pt x="2" y="0"/>
                      <a:pt x="2"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0" name="Freeform 252"/>
              <p:cNvSpPr/>
              <p:nvPr/>
            </p:nvSpPr>
            <p:spPr bwMode="auto">
              <a:xfrm>
                <a:off x="2301876" y="2951163"/>
                <a:ext cx="52388" cy="22225"/>
              </a:xfrm>
              <a:custGeom>
                <a:avLst/>
                <a:gdLst>
                  <a:gd name="T0" fmla="*/ 2 w 19"/>
                  <a:gd name="T1" fmla="*/ 0 h 8"/>
                  <a:gd name="T2" fmla="*/ 1 w 19"/>
                  <a:gd name="T3" fmla="*/ 0 h 8"/>
                  <a:gd name="T4" fmla="*/ 0 w 19"/>
                  <a:gd name="T5" fmla="*/ 1 h 8"/>
                  <a:gd name="T6" fmla="*/ 0 w 19"/>
                  <a:gd name="T7" fmla="*/ 3 h 8"/>
                  <a:gd name="T8" fmla="*/ 1 w 19"/>
                  <a:gd name="T9" fmla="*/ 6 h 8"/>
                  <a:gd name="T10" fmla="*/ 4 w 19"/>
                  <a:gd name="T11" fmla="*/ 7 h 8"/>
                  <a:gd name="T12" fmla="*/ 5 w 19"/>
                  <a:gd name="T13" fmla="*/ 8 h 8"/>
                  <a:gd name="T14" fmla="*/ 8 w 19"/>
                  <a:gd name="T15" fmla="*/ 8 h 8"/>
                  <a:gd name="T16" fmla="*/ 9 w 19"/>
                  <a:gd name="T17" fmla="*/ 8 h 8"/>
                  <a:gd name="T18" fmla="*/ 9 w 19"/>
                  <a:gd name="T19" fmla="*/ 8 h 8"/>
                  <a:gd name="T20" fmla="*/ 16 w 19"/>
                  <a:gd name="T21" fmla="*/ 5 h 8"/>
                  <a:gd name="T22" fmla="*/ 18 w 19"/>
                  <a:gd name="T23" fmla="*/ 3 h 8"/>
                  <a:gd name="T24" fmla="*/ 18 w 19"/>
                  <a:gd name="T25" fmla="*/ 1 h 8"/>
                  <a:gd name="T26" fmla="*/ 18 w 19"/>
                  <a:gd name="T27" fmla="*/ 1 h 8"/>
                  <a:gd name="T28" fmla="*/ 18 w 19"/>
                  <a:gd name="T29" fmla="*/ 0 h 8"/>
                  <a:gd name="T30" fmla="*/ 17 w 19"/>
                  <a:gd name="T31" fmla="*/ 0 h 8"/>
                  <a:gd name="T32" fmla="*/ 15 w 19"/>
                  <a:gd name="T33" fmla="*/ 1 h 8"/>
                  <a:gd name="T34" fmla="*/ 15 w 19"/>
                  <a:gd name="T35" fmla="*/ 1 h 8"/>
                  <a:gd name="T36" fmla="*/ 14 w 19"/>
                  <a:gd name="T37" fmla="*/ 2 h 8"/>
                  <a:gd name="T38" fmla="*/ 8 w 19"/>
                  <a:gd name="T39" fmla="*/ 4 h 8"/>
                  <a:gd name="T40" fmla="*/ 8 w 19"/>
                  <a:gd name="T41" fmla="*/ 4 h 8"/>
                  <a:gd name="T42" fmla="*/ 8 w 19"/>
                  <a:gd name="T43" fmla="*/ 4 h 8"/>
                  <a:gd name="T44" fmla="*/ 7 w 19"/>
                  <a:gd name="T45" fmla="*/ 4 h 8"/>
                  <a:gd name="T46" fmla="*/ 5 w 19"/>
                  <a:gd name="T47" fmla="*/ 3 h 8"/>
                  <a:gd name="T48" fmla="*/ 4 w 19"/>
                  <a:gd name="T49" fmla="*/ 3 h 8"/>
                  <a:gd name="T50" fmla="*/ 4 w 19"/>
                  <a:gd name="T51" fmla="*/ 3 h 8"/>
                  <a:gd name="T52" fmla="*/ 4 w 19"/>
                  <a:gd name="T53" fmla="*/ 2 h 8"/>
                  <a:gd name="T54" fmla="*/ 3 w 19"/>
                  <a:gd name="T55" fmla="*/ 0 h 8"/>
                  <a:gd name="T56" fmla="*/ 2 w 19"/>
                  <a:gd name="T5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9" h="8">
                    <a:moveTo>
                      <a:pt x="2" y="0"/>
                    </a:moveTo>
                    <a:cubicBezTo>
                      <a:pt x="2" y="0"/>
                      <a:pt x="1" y="0"/>
                      <a:pt x="1" y="0"/>
                    </a:cubicBezTo>
                    <a:cubicBezTo>
                      <a:pt x="1" y="1"/>
                      <a:pt x="1" y="1"/>
                      <a:pt x="0" y="1"/>
                    </a:cubicBezTo>
                    <a:cubicBezTo>
                      <a:pt x="0" y="2"/>
                      <a:pt x="0" y="2"/>
                      <a:pt x="0" y="3"/>
                    </a:cubicBezTo>
                    <a:cubicBezTo>
                      <a:pt x="0" y="4"/>
                      <a:pt x="1" y="5"/>
                      <a:pt x="1" y="6"/>
                    </a:cubicBezTo>
                    <a:cubicBezTo>
                      <a:pt x="2" y="7"/>
                      <a:pt x="3" y="7"/>
                      <a:pt x="4" y="7"/>
                    </a:cubicBezTo>
                    <a:cubicBezTo>
                      <a:pt x="4" y="7"/>
                      <a:pt x="5" y="7"/>
                      <a:pt x="5" y="8"/>
                    </a:cubicBezTo>
                    <a:cubicBezTo>
                      <a:pt x="6" y="8"/>
                      <a:pt x="7" y="8"/>
                      <a:pt x="8" y="8"/>
                    </a:cubicBezTo>
                    <a:cubicBezTo>
                      <a:pt x="9" y="8"/>
                      <a:pt x="9" y="8"/>
                      <a:pt x="9" y="8"/>
                    </a:cubicBezTo>
                    <a:cubicBezTo>
                      <a:pt x="9" y="8"/>
                      <a:pt x="9" y="8"/>
                      <a:pt x="9" y="8"/>
                    </a:cubicBezTo>
                    <a:cubicBezTo>
                      <a:pt x="12" y="8"/>
                      <a:pt x="14" y="7"/>
                      <a:pt x="16" y="5"/>
                    </a:cubicBezTo>
                    <a:cubicBezTo>
                      <a:pt x="17" y="5"/>
                      <a:pt x="18" y="4"/>
                      <a:pt x="18" y="3"/>
                    </a:cubicBezTo>
                    <a:cubicBezTo>
                      <a:pt x="19" y="3"/>
                      <a:pt x="19" y="2"/>
                      <a:pt x="18" y="1"/>
                    </a:cubicBezTo>
                    <a:cubicBezTo>
                      <a:pt x="18" y="1"/>
                      <a:pt x="18" y="1"/>
                      <a:pt x="18" y="1"/>
                    </a:cubicBezTo>
                    <a:cubicBezTo>
                      <a:pt x="18" y="1"/>
                      <a:pt x="18" y="0"/>
                      <a:pt x="18" y="0"/>
                    </a:cubicBezTo>
                    <a:cubicBezTo>
                      <a:pt x="17" y="0"/>
                      <a:pt x="17" y="0"/>
                      <a:pt x="17" y="0"/>
                    </a:cubicBezTo>
                    <a:cubicBezTo>
                      <a:pt x="16" y="0"/>
                      <a:pt x="15" y="0"/>
                      <a:pt x="15" y="1"/>
                    </a:cubicBezTo>
                    <a:cubicBezTo>
                      <a:pt x="15" y="1"/>
                      <a:pt x="15" y="1"/>
                      <a:pt x="15" y="1"/>
                    </a:cubicBezTo>
                    <a:cubicBezTo>
                      <a:pt x="15" y="1"/>
                      <a:pt x="14" y="2"/>
                      <a:pt x="14" y="2"/>
                    </a:cubicBezTo>
                    <a:cubicBezTo>
                      <a:pt x="12" y="3"/>
                      <a:pt x="10" y="4"/>
                      <a:pt x="8" y="4"/>
                    </a:cubicBezTo>
                    <a:cubicBezTo>
                      <a:pt x="8" y="4"/>
                      <a:pt x="8" y="4"/>
                      <a:pt x="8" y="4"/>
                    </a:cubicBezTo>
                    <a:cubicBezTo>
                      <a:pt x="8" y="4"/>
                      <a:pt x="8" y="4"/>
                      <a:pt x="8" y="4"/>
                    </a:cubicBezTo>
                    <a:cubicBezTo>
                      <a:pt x="8" y="4"/>
                      <a:pt x="7" y="4"/>
                      <a:pt x="7" y="4"/>
                    </a:cubicBezTo>
                    <a:cubicBezTo>
                      <a:pt x="6" y="4"/>
                      <a:pt x="6" y="4"/>
                      <a:pt x="5" y="3"/>
                    </a:cubicBezTo>
                    <a:cubicBezTo>
                      <a:pt x="5" y="3"/>
                      <a:pt x="4" y="3"/>
                      <a:pt x="4" y="3"/>
                    </a:cubicBezTo>
                    <a:cubicBezTo>
                      <a:pt x="4" y="3"/>
                      <a:pt x="4" y="3"/>
                      <a:pt x="4" y="3"/>
                    </a:cubicBezTo>
                    <a:cubicBezTo>
                      <a:pt x="4" y="2"/>
                      <a:pt x="4" y="2"/>
                      <a:pt x="4" y="2"/>
                    </a:cubicBezTo>
                    <a:cubicBezTo>
                      <a:pt x="5" y="1"/>
                      <a:pt x="4" y="0"/>
                      <a:pt x="3" y="0"/>
                    </a:cubicBezTo>
                    <a:cubicBezTo>
                      <a:pt x="3" y="0"/>
                      <a:pt x="2" y="0"/>
                      <a:pt x="2"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1" name="Freeform 253"/>
              <p:cNvSpPr/>
              <p:nvPr/>
            </p:nvSpPr>
            <p:spPr bwMode="auto">
              <a:xfrm>
                <a:off x="2312988" y="2976563"/>
                <a:ext cx="52388" cy="22225"/>
              </a:xfrm>
              <a:custGeom>
                <a:avLst/>
                <a:gdLst>
                  <a:gd name="T0" fmla="*/ 3 w 19"/>
                  <a:gd name="T1" fmla="*/ 0 h 8"/>
                  <a:gd name="T2" fmla="*/ 1 w 19"/>
                  <a:gd name="T3" fmla="*/ 1 h 8"/>
                  <a:gd name="T4" fmla="*/ 1 w 19"/>
                  <a:gd name="T5" fmla="*/ 2 h 8"/>
                  <a:gd name="T6" fmla="*/ 0 w 19"/>
                  <a:gd name="T7" fmla="*/ 3 h 8"/>
                  <a:gd name="T8" fmla="*/ 2 w 19"/>
                  <a:gd name="T9" fmla="*/ 6 h 8"/>
                  <a:gd name="T10" fmla="*/ 5 w 19"/>
                  <a:gd name="T11" fmla="*/ 8 h 8"/>
                  <a:gd name="T12" fmla="*/ 5 w 19"/>
                  <a:gd name="T13" fmla="*/ 8 h 8"/>
                  <a:gd name="T14" fmla="*/ 9 w 19"/>
                  <a:gd name="T15" fmla="*/ 8 h 8"/>
                  <a:gd name="T16" fmla="*/ 9 w 19"/>
                  <a:gd name="T17" fmla="*/ 8 h 8"/>
                  <a:gd name="T18" fmla="*/ 9 w 19"/>
                  <a:gd name="T19" fmla="*/ 8 h 8"/>
                  <a:gd name="T20" fmla="*/ 17 w 19"/>
                  <a:gd name="T21" fmla="*/ 6 h 8"/>
                  <a:gd name="T22" fmla="*/ 18 w 19"/>
                  <a:gd name="T23" fmla="*/ 4 h 8"/>
                  <a:gd name="T24" fmla="*/ 19 w 19"/>
                  <a:gd name="T25" fmla="*/ 1 h 8"/>
                  <a:gd name="T26" fmla="*/ 18 w 19"/>
                  <a:gd name="T27" fmla="*/ 1 h 8"/>
                  <a:gd name="T28" fmla="*/ 18 w 19"/>
                  <a:gd name="T29" fmla="*/ 1 h 8"/>
                  <a:gd name="T30" fmla="*/ 17 w 19"/>
                  <a:gd name="T31" fmla="*/ 1 h 8"/>
                  <a:gd name="T32" fmla="*/ 15 w 19"/>
                  <a:gd name="T33" fmla="*/ 1 h 8"/>
                  <a:gd name="T34" fmla="*/ 15 w 19"/>
                  <a:gd name="T35" fmla="*/ 1 h 8"/>
                  <a:gd name="T36" fmla="*/ 14 w 19"/>
                  <a:gd name="T37" fmla="*/ 3 h 8"/>
                  <a:gd name="T38" fmla="*/ 9 w 19"/>
                  <a:gd name="T39" fmla="*/ 4 h 8"/>
                  <a:gd name="T40" fmla="*/ 9 w 19"/>
                  <a:gd name="T41" fmla="*/ 4 h 8"/>
                  <a:gd name="T42" fmla="*/ 9 w 19"/>
                  <a:gd name="T43" fmla="*/ 4 h 8"/>
                  <a:gd name="T44" fmla="*/ 7 w 19"/>
                  <a:gd name="T45" fmla="*/ 4 h 8"/>
                  <a:gd name="T46" fmla="*/ 5 w 19"/>
                  <a:gd name="T47" fmla="*/ 4 h 8"/>
                  <a:gd name="T48" fmla="*/ 5 w 19"/>
                  <a:gd name="T49" fmla="*/ 3 h 8"/>
                  <a:gd name="T50" fmla="*/ 4 w 19"/>
                  <a:gd name="T51" fmla="*/ 3 h 8"/>
                  <a:gd name="T52" fmla="*/ 5 w 19"/>
                  <a:gd name="T53" fmla="*/ 3 h 8"/>
                  <a:gd name="T54" fmla="*/ 3 w 19"/>
                  <a:gd name="T55" fmla="*/ 0 h 8"/>
                  <a:gd name="T56" fmla="*/ 3 w 19"/>
                  <a:gd name="T5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9" h="8">
                    <a:moveTo>
                      <a:pt x="3" y="0"/>
                    </a:moveTo>
                    <a:cubicBezTo>
                      <a:pt x="2" y="0"/>
                      <a:pt x="2" y="0"/>
                      <a:pt x="1" y="1"/>
                    </a:cubicBezTo>
                    <a:cubicBezTo>
                      <a:pt x="1" y="1"/>
                      <a:pt x="1" y="1"/>
                      <a:pt x="1" y="2"/>
                    </a:cubicBezTo>
                    <a:cubicBezTo>
                      <a:pt x="1" y="2"/>
                      <a:pt x="0" y="3"/>
                      <a:pt x="0" y="3"/>
                    </a:cubicBezTo>
                    <a:cubicBezTo>
                      <a:pt x="0" y="4"/>
                      <a:pt x="1" y="5"/>
                      <a:pt x="2" y="6"/>
                    </a:cubicBezTo>
                    <a:cubicBezTo>
                      <a:pt x="3" y="7"/>
                      <a:pt x="4" y="7"/>
                      <a:pt x="5" y="8"/>
                    </a:cubicBezTo>
                    <a:cubicBezTo>
                      <a:pt x="5" y="8"/>
                      <a:pt x="5" y="8"/>
                      <a:pt x="5" y="8"/>
                    </a:cubicBezTo>
                    <a:cubicBezTo>
                      <a:pt x="7" y="8"/>
                      <a:pt x="8" y="8"/>
                      <a:pt x="9" y="8"/>
                    </a:cubicBezTo>
                    <a:cubicBezTo>
                      <a:pt x="9" y="8"/>
                      <a:pt x="9" y="8"/>
                      <a:pt x="9" y="8"/>
                    </a:cubicBezTo>
                    <a:cubicBezTo>
                      <a:pt x="9" y="8"/>
                      <a:pt x="9" y="8"/>
                      <a:pt x="9" y="8"/>
                    </a:cubicBezTo>
                    <a:cubicBezTo>
                      <a:pt x="12" y="8"/>
                      <a:pt x="15" y="7"/>
                      <a:pt x="17" y="6"/>
                    </a:cubicBezTo>
                    <a:cubicBezTo>
                      <a:pt x="17" y="5"/>
                      <a:pt x="18" y="4"/>
                      <a:pt x="18" y="4"/>
                    </a:cubicBezTo>
                    <a:cubicBezTo>
                      <a:pt x="19" y="3"/>
                      <a:pt x="19" y="2"/>
                      <a:pt x="19" y="1"/>
                    </a:cubicBezTo>
                    <a:cubicBezTo>
                      <a:pt x="19" y="1"/>
                      <a:pt x="18" y="1"/>
                      <a:pt x="18" y="1"/>
                    </a:cubicBezTo>
                    <a:cubicBezTo>
                      <a:pt x="18" y="1"/>
                      <a:pt x="18" y="1"/>
                      <a:pt x="18" y="1"/>
                    </a:cubicBezTo>
                    <a:cubicBezTo>
                      <a:pt x="18" y="1"/>
                      <a:pt x="17" y="1"/>
                      <a:pt x="17" y="1"/>
                    </a:cubicBezTo>
                    <a:cubicBezTo>
                      <a:pt x="16" y="1"/>
                      <a:pt x="16" y="1"/>
                      <a:pt x="15" y="1"/>
                    </a:cubicBezTo>
                    <a:cubicBezTo>
                      <a:pt x="15" y="1"/>
                      <a:pt x="15" y="1"/>
                      <a:pt x="15" y="1"/>
                    </a:cubicBezTo>
                    <a:cubicBezTo>
                      <a:pt x="15" y="2"/>
                      <a:pt x="14" y="2"/>
                      <a:pt x="14" y="3"/>
                    </a:cubicBezTo>
                    <a:cubicBezTo>
                      <a:pt x="12" y="4"/>
                      <a:pt x="11" y="4"/>
                      <a:pt x="9" y="4"/>
                    </a:cubicBezTo>
                    <a:cubicBezTo>
                      <a:pt x="9" y="4"/>
                      <a:pt x="9" y="4"/>
                      <a:pt x="9" y="4"/>
                    </a:cubicBezTo>
                    <a:cubicBezTo>
                      <a:pt x="9" y="4"/>
                      <a:pt x="9" y="4"/>
                      <a:pt x="9" y="4"/>
                    </a:cubicBezTo>
                    <a:cubicBezTo>
                      <a:pt x="8" y="4"/>
                      <a:pt x="8" y="4"/>
                      <a:pt x="7" y="4"/>
                    </a:cubicBezTo>
                    <a:cubicBezTo>
                      <a:pt x="7" y="4"/>
                      <a:pt x="6" y="4"/>
                      <a:pt x="5" y="4"/>
                    </a:cubicBezTo>
                    <a:cubicBezTo>
                      <a:pt x="5" y="4"/>
                      <a:pt x="5" y="3"/>
                      <a:pt x="5" y="3"/>
                    </a:cubicBezTo>
                    <a:cubicBezTo>
                      <a:pt x="4" y="3"/>
                      <a:pt x="4" y="3"/>
                      <a:pt x="4" y="3"/>
                    </a:cubicBezTo>
                    <a:cubicBezTo>
                      <a:pt x="5" y="3"/>
                      <a:pt x="5" y="3"/>
                      <a:pt x="5" y="3"/>
                    </a:cubicBezTo>
                    <a:cubicBezTo>
                      <a:pt x="5" y="2"/>
                      <a:pt x="4" y="1"/>
                      <a:pt x="3" y="0"/>
                    </a:cubicBezTo>
                    <a:cubicBezTo>
                      <a:pt x="3" y="0"/>
                      <a:pt x="3" y="0"/>
                      <a:pt x="3"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2" name="Freeform 254"/>
              <p:cNvSpPr/>
              <p:nvPr/>
            </p:nvSpPr>
            <p:spPr bwMode="auto">
              <a:xfrm>
                <a:off x="2327276" y="3003550"/>
                <a:ext cx="52388" cy="22225"/>
              </a:xfrm>
              <a:custGeom>
                <a:avLst/>
                <a:gdLst>
                  <a:gd name="T0" fmla="*/ 2 w 19"/>
                  <a:gd name="T1" fmla="*/ 0 h 8"/>
                  <a:gd name="T2" fmla="*/ 1 w 19"/>
                  <a:gd name="T3" fmla="*/ 0 h 8"/>
                  <a:gd name="T4" fmla="*/ 0 w 19"/>
                  <a:gd name="T5" fmla="*/ 1 h 8"/>
                  <a:gd name="T6" fmla="*/ 0 w 19"/>
                  <a:gd name="T7" fmla="*/ 3 h 8"/>
                  <a:gd name="T8" fmla="*/ 1 w 19"/>
                  <a:gd name="T9" fmla="*/ 6 h 8"/>
                  <a:gd name="T10" fmla="*/ 4 w 19"/>
                  <a:gd name="T11" fmla="*/ 7 h 8"/>
                  <a:gd name="T12" fmla="*/ 5 w 19"/>
                  <a:gd name="T13" fmla="*/ 7 h 8"/>
                  <a:gd name="T14" fmla="*/ 8 w 19"/>
                  <a:gd name="T15" fmla="*/ 8 h 8"/>
                  <a:gd name="T16" fmla="*/ 8 w 19"/>
                  <a:gd name="T17" fmla="*/ 8 h 8"/>
                  <a:gd name="T18" fmla="*/ 9 w 19"/>
                  <a:gd name="T19" fmla="*/ 8 h 8"/>
                  <a:gd name="T20" fmla="*/ 16 w 19"/>
                  <a:gd name="T21" fmla="*/ 5 h 8"/>
                  <a:gd name="T22" fmla="*/ 18 w 19"/>
                  <a:gd name="T23" fmla="*/ 3 h 8"/>
                  <a:gd name="T24" fmla="*/ 18 w 19"/>
                  <a:gd name="T25" fmla="*/ 1 h 8"/>
                  <a:gd name="T26" fmla="*/ 18 w 19"/>
                  <a:gd name="T27" fmla="*/ 0 h 8"/>
                  <a:gd name="T28" fmla="*/ 17 w 19"/>
                  <a:gd name="T29" fmla="*/ 0 h 8"/>
                  <a:gd name="T30" fmla="*/ 16 w 19"/>
                  <a:gd name="T31" fmla="*/ 0 h 8"/>
                  <a:gd name="T32" fmla="*/ 15 w 19"/>
                  <a:gd name="T33" fmla="*/ 1 h 8"/>
                  <a:gd name="T34" fmla="*/ 15 w 19"/>
                  <a:gd name="T35" fmla="*/ 1 h 8"/>
                  <a:gd name="T36" fmla="*/ 13 w 19"/>
                  <a:gd name="T37" fmla="*/ 2 h 8"/>
                  <a:gd name="T38" fmla="*/ 8 w 19"/>
                  <a:gd name="T39" fmla="*/ 4 h 8"/>
                  <a:gd name="T40" fmla="*/ 8 w 19"/>
                  <a:gd name="T41" fmla="*/ 4 h 8"/>
                  <a:gd name="T42" fmla="*/ 8 w 19"/>
                  <a:gd name="T43" fmla="*/ 4 h 8"/>
                  <a:gd name="T44" fmla="*/ 7 w 19"/>
                  <a:gd name="T45" fmla="*/ 4 h 8"/>
                  <a:gd name="T46" fmla="*/ 5 w 19"/>
                  <a:gd name="T47" fmla="*/ 3 h 8"/>
                  <a:gd name="T48" fmla="*/ 4 w 19"/>
                  <a:gd name="T49" fmla="*/ 3 h 8"/>
                  <a:gd name="T50" fmla="*/ 4 w 19"/>
                  <a:gd name="T51" fmla="*/ 3 h 8"/>
                  <a:gd name="T52" fmla="*/ 4 w 19"/>
                  <a:gd name="T53" fmla="*/ 2 h 8"/>
                  <a:gd name="T54" fmla="*/ 3 w 19"/>
                  <a:gd name="T55" fmla="*/ 0 h 8"/>
                  <a:gd name="T56" fmla="*/ 2 w 19"/>
                  <a:gd name="T5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9" h="8">
                    <a:moveTo>
                      <a:pt x="2" y="0"/>
                    </a:moveTo>
                    <a:cubicBezTo>
                      <a:pt x="2" y="0"/>
                      <a:pt x="1" y="0"/>
                      <a:pt x="1" y="0"/>
                    </a:cubicBezTo>
                    <a:cubicBezTo>
                      <a:pt x="0" y="0"/>
                      <a:pt x="0" y="1"/>
                      <a:pt x="0" y="1"/>
                    </a:cubicBezTo>
                    <a:cubicBezTo>
                      <a:pt x="0" y="1"/>
                      <a:pt x="0" y="2"/>
                      <a:pt x="0" y="3"/>
                    </a:cubicBezTo>
                    <a:cubicBezTo>
                      <a:pt x="0" y="4"/>
                      <a:pt x="0" y="5"/>
                      <a:pt x="1" y="6"/>
                    </a:cubicBezTo>
                    <a:cubicBezTo>
                      <a:pt x="2" y="6"/>
                      <a:pt x="3" y="7"/>
                      <a:pt x="4" y="7"/>
                    </a:cubicBezTo>
                    <a:cubicBezTo>
                      <a:pt x="4" y="7"/>
                      <a:pt x="4" y="7"/>
                      <a:pt x="5" y="7"/>
                    </a:cubicBezTo>
                    <a:cubicBezTo>
                      <a:pt x="6" y="8"/>
                      <a:pt x="7" y="8"/>
                      <a:pt x="8" y="8"/>
                    </a:cubicBezTo>
                    <a:cubicBezTo>
                      <a:pt x="8" y="8"/>
                      <a:pt x="8" y="8"/>
                      <a:pt x="8" y="8"/>
                    </a:cubicBezTo>
                    <a:cubicBezTo>
                      <a:pt x="8" y="8"/>
                      <a:pt x="9" y="8"/>
                      <a:pt x="9" y="8"/>
                    </a:cubicBezTo>
                    <a:cubicBezTo>
                      <a:pt x="11" y="8"/>
                      <a:pt x="14" y="7"/>
                      <a:pt x="16" y="5"/>
                    </a:cubicBezTo>
                    <a:cubicBezTo>
                      <a:pt x="17" y="4"/>
                      <a:pt x="17" y="4"/>
                      <a:pt x="18" y="3"/>
                    </a:cubicBezTo>
                    <a:cubicBezTo>
                      <a:pt x="18" y="3"/>
                      <a:pt x="19" y="2"/>
                      <a:pt x="18" y="1"/>
                    </a:cubicBezTo>
                    <a:cubicBezTo>
                      <a:pt x="18" y="1"/>
                      <a:pt x="18" y="1"/>
                      <a:pt x="18" y="0"/>
                    </a:cubicBezTo>
                    <a:cubicBezTo>
                      <a:pt x="18" y="0"/>
                      <a:pt x="18" y="0"/>
                      <a:pt x="17" y="0"/>
                    </a:cubicBezTo>
                    <a:cubicBezTo>
                      <a:pt x="17" y="0"/>
                      <a:pt x="17" y="0"/>
                      <a:pt x="16" y="0"/>
                    </a:cubicBezTo>
                    <a:cubicBezTo>
                      <a:pt x="16" y="0"/>
                      <a:pt x="15" y="0"/>
                      <a:pt x="15" y="1"/>
                    </a:cubicBezTo>
                    <a:cubicBezTo>
                      <a:pt x="15" y="1"/>
                      <a:pt x="15" y="1"/>
                      <a:pt x="15" y="1"/>
                    </a:cubicBezTo>
                    <a:cubicBezTo>
                      <a:pt x="14" y="1"/>
                      <a:pt x="14" y="2"/>
                      <a:pt x="13" y="2"/>
                    </a:cubicBezTo>
                    <a:cubicBezTo>
                      <a:pt x="12" y="3"/>
                      <a:pt x="10" y="4"/>
                      <a:pt x="8" y="4"/>
                    </a:cubicBezTo>
                    <a:cubicBezTo>
                      <a:pt x="8" y="4"/>
                      <a:pt x="8" y="4"/>
                      <a:pt x="8" y="4"/>
                    </a:cubicBezTo>
                    <a:cubicBezTo>
                      <a:pt x="8" y="4"/>
                      <a:pt x="8" y="4"/>
                      <a:pt x="8" y="4"/>
                    </a:cubicBezTo>
                    <a:cubicBezTo>
                      <a:pt x="8" y="4"/>
                      <a:pt x="7" y="4"/>
                      <a:pt x="7" y="4"/>
                    </a:cubicBezTo>
                    <a:cubicBezTo>
                      <a:pt x="6" y="4"/>
                      <a:pt x="5" y="3"/>
                      <a:pt x="5" y="3"/>
                    </a:cubicBezTo>
                    <a:cubicBezTo>
                      <a:pt x="4" y="3"/>
                      <a:pt x="4" y="3"/>
                      <a:pt x="4" y="3"/>
                    </a:cubicBezTo>
                    <a:cubicBezTo>
                      <a:pt x="4" y="3"/>
                      <a:pt x="4" y="3"/>
                      <a:pt x="4" y="3"/>
                    </a:cubicBezTo>
                    <a:cubicBezTo>
                      <a:pt x="4" y="2"/>
                      <a:pt x="4" y="2"/>
                      <a:pt x="4" y="2"/>
                    </a:cubicBezTo>
                    <a:cubicBezTo>
                      <a:pt x="4" y="1"/>
                      <a:pt x="4" y="0"/>
                      <a:pt x="3" y="0"/>
                    </a:cubicBezTo>
                    <a:cubicBezTo>
                      <a:pt x="3" y="0"/>
                      <a:pt x="2" y="0"/>
                      <a:pt x="2"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3" name="Freeform 255"/>
              <p:cNvSpPr/>
              <p:nvPr/>
            </p:nvSpPr>
            <p:spPr bwMode="auto">
              <a:xfrm>
                <a:off x="2338388" y="3028950"/>
                <a:ext cx="52388" cy="22225"/>
              </a:xfrm>
              <a:custGeom>
                <a:avLst/>
                <a:gdLst>
                  <a:gd name="T0" fmla="*/ 2 w 19"/>
                  <a:gd name="T1" fmla="*/ 0 h 8"/>
                  <a:gd name="T2" fmla="*/ 1 w 19"/>
                  <a:gd name="T3" fmla="*/ 1 h 8"/>
                  <a:gd name="T4" fmla="*/ 1 w 19"/>
                  <a:gd name="T5" fmla="*/ 1 h 8"/>
                  <a:gd name="T6" fmla="*/ 0 w 19"/>
                  <a:gd name="T7" fmla="*/ 3 h 8"/>
                  <a:gd name="T8" fmla="*/ 2 w 19"/>
                  <a:gd name="T9" fmla="*/ 6 h 8"/>
                  <a:gd name="T10" fmla="*/ 4 w 19"/>
                  <a:gd name="T11" fmla="*/ 8 h 8"/>
                  <a:gd name="T12" fmla="*/ 5 w 19"/>
                  <a:gd name="T13" fmla="*/ 8 h 8"/>
                  <a:gd name="T14" fmla="*/ 8 w 19"/>
                  <a:gd name="T15" fmla="*/ 8 h 8"/>
                  <a:gd name="T16" fmla="*/ 9 w 19"/>
                  <a:gd name="T17" fmla="*/ 8 h 8"/>
                  <a:gd name="T18" fmla="*/ 9 w 19"/>
                  <a:gd name="T19" fmla="*/ 8 h 8"/>
                  <a:gd name="T20" fmla="*/ 16 w 19"/>
                  <a:gd name="T21" fmla="*/ 5 h 8"/>
                  <a:gd name="T22" fmla="*/ 18 w 19"/>
                  <a:gd name="T23" fmla="*/ 4 h 8"/>
                  <a:gd name="T24" fmla="*/ 18 w 19"/>
                  <a:gd name="T25" fmla="*/ 1 h 8"/>
                  <a:gd name="T26" fmla="*/ 18 w 19"/>
                  <a:gd name="T27" fmla="*/ 1 h 8"/>
                  <a:gd name="T28" fmla="*/ 18 w 19"/>
                  <a:gd name="T29" fmla="*/ 1 h 8"/>
                  <a:gd name="T30" fmla="*/ 17 w 19"/>
                  <a:gd name="T31" fmla="*/ 0 h 8"/>
                  <a:gd name="T32" fmla="*/ 15 w 19"/>
                  <a:gd name="T33" fmla="*/ 1 h 8"/>
                  <a:gd name="T34" fmla="*/ 14 w 19"/>
                  <a:gd name="T35" fmla="*/ 2 h 8"/>
                  <a:gd name="T36" fmla="*/ 9 w 19"/>
                  <a:gd name="T37" fmla="*/ 4 h 8"/>
                  <a:gd name="T38" fmla="*/ 8 w 19"/>
                  <a:gd name="T39" fmla="*/ 4 h 8"/>
                  <a:gd name="T40" fmla="*/ 8 w 19"/>
                  <a:gd name="T41" fmla="*/ 4 h 8"/>
                  <a:gd name="T42" fmla="*/ 7 w 19"/>
                  <a:gd name="T43" fmla="*/ 4 h 8"/>
                  <a:gd name="T44" fmla="*/ 5 w 19"/>
                  <a:gd name="T45" fmla="*/ 4 h 8"/>
                  <a:gd name="T46" fmla="*/ 4 w 19"/>
                  <a:gd name="T47" fmla="*/ 3 h 8"/>
                  <a:gd name="T48" fmla="*/ 4 w 19"/>
                  <a:gd name="T49" fmla="*/ 3 h 8"/>
                  <a:gd name="T50" fmla="*/ 4 w 19"/>
                  <a:gd name="T51" fmla="*/ 3 h 8"/>
                  <a:gd name="T52" fmla="*/ 3 w 19"/>
                  <a:gd name="T53" fmla="*/ 0 h 8"/>
                  <a:gd name="T54" fmla="*/ 2 w 19"/>
                  <a:gd name="T55"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9" h="8">
                    <a:moveTo>
                      <a:pt x="2" y="0"/>
                    </a:moveTo>
                    <a:cubicBezTo>
                      <a:pt x="2" y="0"/>
                      <a:pt x="1" y="0"/>
                      <a:pt x="1" y="1"/>
                    </a:cubicBezTo>
                    <a:cubicBezTo>
                      <a:pt x="1" y="1"/>
                      <a:pt x="1" y="1"/>
                      <a:pt x="1" y="1"/>
                    </a:cubicBezTo>
                    <a:cubicBezTo>
                      <a:pt x="0" y="2"/>
                      <a:pt x="0" y="2"/>
                      <a:pt x="0" y="3"/>
                    </a:cubicBezTo>
                    <a:cubicBezTo>
                      <a:pt x="0" y="4"/>
                      <a:pt x="1" y="5"/>
                      <a:pt x="2" y="6"/>
                    </a:cubicBezTo>
                    <a:cubicBezTo>
                      <a:pt x="2" y="7"/>
                      <a:pt x="3" y="7"/>
                      <a:pt x="4" y="8"/>
                    </a:cubicBezTo>
                    <a:cubicBezTo>
                      <a:pt x="5" y="8"/>
                      <a:pt x="5" y="8"/>
                      <a:pt x="5" y="8"/>
                    </a:cubicBezTo>
                    <a:cubicBezTo>
                      <a:pt x="6" y="8"/>
                      <a:pt x="7" y="8"/>
                      <a:pt x="8" y="8"/>
                    </a:cubicBezTo>
                    <a:cubicBezTo>
                      <a:pt x="9" y="8"/>
                      <a:pt x="9" y="8"/>
                      <a:pt x="9" y="8"/>
                    </a:cubicBezTo>
                    <a:cubicBezTo>
                      <a:pt x="9" y="8"/>
                      <a:pt x="9" y="8"/>
                      <a:pt x="9" y="8"/>
                    </a:cubicBezTo>
                    <a:cubicBezTo>
                      <a:pt x="12" y="8"/>
                      <a:pt x="14" y="7"/>
                      <a:pt x="16" y="5"/>
                    </a:cubicBezTo>
                    <a:cubicBezTo>
                      <a:pt x="17" y="5"/>
                      <a:pt x="18" y="4"/>
                      <a:pt x="18" y="4"/>
                    </a:cubicBezTo>
                    <a:cubicBezTo>
                      <a:pt x="19" y="3"/>
                      <a:pt x="19" y="2"/>
                      <a:pt x="18" y="1"/>
                    </a:cubicBezTo>
                    <a:cubicBezTo>
                      <a:pt x="18" y="1"/>
                      <a:pt x="18" y="1"/>
                      <a:pt x="18" y="1"/>
                    </a:cubicBezTo>
                    <a:cubicBezTo>
                      <a:pt x="18" y="1"/>
                      <a:pt x="18" y="1"/>
                      <a:pt x="18" y="1"/>
                    </a:cubicBezTo>
                    <a:cubicBezTo>
                      <a:pt x="17" y="0"/>
                      <a:pt x="17" y="0"/>
                      <a:pt x="17" y="0"/>
                    </a:cubicBezTo>
                    <a:cubicBezTo>
                      <a:pt x="16" y="0"/>
                      <a:pt x="16" y="1"/>
                      <a:pt x="15" y="1"/>
                    </a:cubicBezTo>
                    <a:cubicBezTo>
                      <a:pt x="15" y="2"/>
                      <a:pt x="14" y="2"/>
                      <a:pt x="14" y="2"/>
                    </a:cubicBezTo>
                    <a:cubicBezTo>
                      <a:pt x="12" y="4"/>
                      <a:pt x="10" y="4"/>
                      <a:pt x="9" y="4"/>
                    </a:cubicBezTo>
                    <a:cubicBezTo>
                      <a:pt x="8" y="4"/>
                      <a:pt x="8" y="4"/>
                      <a:pt x="8" y="4"/>
                    </a:cubicBezTo>
                    <a:cubicBezTo>
                      <a:pt x="8" y="4"/>
                      <a:pt x="8" y="4"/>
                      <a:pt x="8" y="4"/>
                    </a:cubicBezTo>
                    <a:cubicBezTo>
                      <a:pt x="8" y="4"/>
                      <a:pt x="8" y="4"/>
                      <a:pt x="7" y="4"/>
                    </a:cubicBezTo>
                    <a:cubicBezTo>
                      <a:pt x="7" y="4"/>
                      <a:pt x="6" y="4"/>
                      <a:pt x="5" y="4"/>
                    </a:cubicBezTo>
                    <a:cubicBezTo>
                      <a:pt x="5" y="4"/>
                      <a:pt x="4" y="3"/>
                      <a:pt x="4" y="3"/>
                    </a:cubicBezTo>
                    <a:cubicBezTo>
                      <a:pt x="4" y="3"/>
                      <a:pt x="4" y="3"/>
                      <a:pt x="4" y="3"/>
                    </a:cubicBezTo>
                    <a:cubicBezTo>
                      <a:pt x="4" y="3"/>
                      <a:pt x="4" y="3"/>
                      <a:pt x="4" y="3"/>
                    </a:cubicBezTo>
                    <a:cubicBezTo>
                      <a:pt x="5" y="2"/>
                      <a:pt x="4" y="1"/>
                      <a:pt x="3" y="0"/>
                    </a:cubicBezTo>
                    <a:cubicBezTo>
                      <a:pt x="3" y="0"/>
                      <a:pt x="3" y="0"/>
                      <a:pt x="2"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4" name="Freeform 256"/>
              <p:cNvSpPr/>
              <p:nvPr/>
            </p:nvSpPr>
            <p:spPr bwMode="auto">
              <a:xfrm>
                <a:off x="2352676" y="3054350"/>
                <a:ext cx="49213" cy="25400"/>
              </a:xfrm>
              <a:custGeom>
                <a:avLst/>
                <a:gdLst>
                  <a:gd name="T0" fmla="*/ 2 w 18"/>
                  <a:gd name="T1" fmla="*/ 0 h 9"/>
                  <a:gd name="T2" fmla="*/ 1 w 18"/>
                  <a:gd name="T3" fmla="*/ 1 h 9"/>
                  <a:gd name="T4" fmla="*/ 0 w 18"/>
                  <a:gd name="T5" fmla="*/ 2 h 9"/>
                  <a:gd name="T6" fmla="*/ 0 w 18"/>
                  <a:gd name="T7" fmla="*/ 3 h 9"/>
                  <a:gd name="T8" fmla="*/ 1 w 18"/>
                  <a:gd name="T9" fmla="*/ 6 h 9"/>
                  <a:gd name="T10" fmla="*/ 4 w 18"/>
                  <a:gd name="T11" fmla="*/ 8 h 9"/>
                  <a:gd name="T12" fmla="*/ 4 w 18"/>
                  <a:gd name="T13" fmla="*/ 8 h 9"/>
                  <a:gd name="T14" fmla="*/ 8 w 18"/>
                  <a:gd name="T15" fmla="*/ 9 h 9"/>
                  <a:gd name="T16" fmla="*/ 8 w 18"/>
                  <a:gd name="T17" fmla="*/ 9 h 9"/>
                  <a:gd name="T18" fmla="*/ 8 w 18"/>
                  <a:gd name="T19" fmla="*/ 9 h 9"/>
                  <a:gd name="T20" fmla="*/ 8 w 18"/>
                  <a:gd name="T21" fmla="*/ 9 h 9"/>
                  <a:gd name="T22" fmla="*/ 16 w 18"/>
                  <a:gd name="T23" fmla="*/ 6 h 9"/>
                  <a:gd name="T24" fmla="*/ 18 w 18"/>
                  <a:gd name="T25" fmla="*/ 4 h 9"/>
                  <a:gd name="T26" fmla="*/ 18 w 18"/>
                  <a:gd name="T27" fmla="*/ 2 h 9"/>
                  <a:gd name="T28" fmla="*/ 17 w 18"/>
                  <a:gd name="T29" fmla="*/ 1 h 9"/>
                  <a:gd name="T30" fmla="*/ 17 w 18"/>
                  <a:gd name="T31" fmla="*/ 1 h 9"/>
                  <a:gd name="T32" fmla="*/ 16 w 18"/>
                  <a:gd name="T33" fmla="*/ 1 h 9"/>
                  <a:gd name="T34" fmla="*/ 15 w 18"/>
                  <a:gd name="T35" fmla="*/ 1 h 9"/>
                  <a:gd name="T36" fmla="*/ 15 w 18"/>
                  <a:gd name="T37" fmla="*/ 1 h 9"/>
                  <a:gd name="T38" fmla="*/ 13 w 18"/>
                  <a:gd name="T39" fmla="*/ 3 h 9"/>
                  <a:gd name="T40" fmla="*/ 8 w 18"/>
                  <a:gd name="T41" fmla="*/ 5 h 9"/>
                  <a:gd name="T42" fmla="*/ 8 w 18"/>
                  <a:gd name="T43" fmla="*/ 5 h 9"/>
                  <a:gd name="T44" fmla="*/ 8 w 18"/>
                  <a:gd name="T45" fmla="*/ 5 h 9"/>
                  <a:gd name="T46" fmla="*/ 8 w 18"/>
                  <a:gd name="T47" fmla="*/ 5 h 9"/>
                  <a:gd name="T48" fmla="*/ 7 w 18"/>
                  <a:gd name="T49" fmla="*/ 5 h 9"/>
                  <a:gd name="T50" fmla="*/ 5 w 18"/>
                  <a:gd name="T51" fmla="*/ 4 h 9"/>
                  <a:gd name="T52" fmla="*/ 4 w 18"/>
                  <a:gd name="T53" fmla="*/ 4 h 9"/>
                  <a:gd name="T54" fmla="*/ 4 w 18"/>
                  <a:gd name="T55" fmla="*/ 3 h 9"/>
                  <a:gd name="T56" fmla="*/ 4 w 18"/>
                  <a:gd name="T57" fmla="*/ 3 h 9"/>
                  <a:gd name="T58" fmla="*/ 3 w 18"/>
                  <a:gd name="T59" fmla="*/ 1 h 9"/>
                  <a:gd name="T60" fmla="*/ 2 w 18"/>
                  <a:gd name="T6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8" h="9">
                    <a:moveTo>
                      <a:pt x="2" y="0"/>
                    </a:moveTo>
                    <a:cubicBezTo>
                      <a:pt x="1" y="0"/>
                      <a:pt x="1" y="1"/>
                      <a:pt x="1" y="1"/>
                    </a:cubicBezTo>
                    <a:cubicBezTo>
                      <a:pt x="0" y="1"/>
                      <a:pt x="0" y="1"/>
                      <a:pt x="0" y="2"/>
                    </a:cubicBezTo>
                    <a:cubicBezTo>
                      <a:pt x="0" y="2"/>
                      <a:pt x="0" y="3"/>
                      <a:pt x="0" y="3"/>
                    </a:cubicBezTo>
                    <a:cubicBezTo>
                      <a:pt x="0" y="5"/>
                      <a:pt x="0" y="6"/>
                      <a:pt x="1" y="6"/>
                    </a:cubicBezTo>
                    <a:cubicBezTo>
                      <a:pt x="2" y="7"/>
                      <a:pt x="3" y="8"/>
                      <a:pt x="4" y="8"/>
                    </a:cubicBezTo>
                    <a:cubicBezTo>
                      <a:pt x="4" y="8"/>
                      <a:pt x="4" y="8"/>
                      <a:pt x="4" y="8"/>
                    </a:cubicBezTo>
                    <a:cubicBezTo>
                      <a:pt x="6" y="9"/>
                      <a:pt x="7" y="9"/>
                      <a:pt x="8" y="9"/>
                    </a:cubicBezTo>
                    <a:cubicBezTo>
                      <a:pt x="8" y="9"/>
                      <a:pt x="8" y="9"/>
                      <a:pt x="8" y="9"/>
                    </a:cubicBezTo>
                    <a:cubicBezTo>
                      <a:pt x="8" y="9"/>
                      <a:pt x="8" y="9"/>
                      <a:pt x="8" y="9"/>
                    </a:cubicBezTo>
                    <a:cubicBezTo>
                      <a:pt x="8" y="9"/>
                      <a:pt x="8" y="9"/>
                      <a:pt x="8" y="9"/>
                    </a:cubicBezTo>
                    <a:cubicBezTo>
                      <a:pt x="11" y="8"/>
                      <a:pt x="14" y="7"/>
                      <a:pt x="16" y="6"/>
                    </a:cubicBezTo>
                    <a:cubicBezTo>
                      <a:pt x="17" y="5"/>
                      <a:pt x="17" y="5"/>
                      <a:pt x="18" y="4"/>
                    </a:cubicBezTo>
                    <a:cubicBezTo>
                      <a:pt x="18" y="3"/>
                      <a:pt x="18" y="2"/>
                      <a:pt x="18" y="2"/>
                    </a:cubicBezTo>
                    <a:cubicBezTo>
                      <a:pt x="18" y="2"/>
                      <a:pt x="18" y="1"/>
                      <a:pt x="17" y="1"/>
                    </a:cubicBezTo>
                    <a:cubicBezTo>
                      <a:pt x="17" y="1"/>
                      <a:pt x="17" y="1"/>
                      <a:pt x="17" y="1"/>
                    </a:cubicBezTo>
                    <a:cubicBezTo>
                      <a:pt x="17" y="1"/>
                      <a:pt x="17" y="1"/>
                      <a:pt x="16" y="1"/>
                    </a:cubicBezTo>
                    <a:cubicBezTo>
                      <a:pt x="16" y="1"/>
                      <a:pt x="15" y="1"/>
                      <a:pt x="15" y="1"/>
                    </a:cubicBezTo>
                    <a:cubicBezTo>
                      <a:pt x="15" y="1"/>
                      <a:pt x="15" y="1"/>
                      <a:pt x="15" y="1"/>
                    </a:cubicBezTo>
                    <a:cubicBezTo>
                      <a:pt x="14" y="2"/>
                      <a:pt x="14" y="2"/>
                      <a:pt x="13" y="3"/>
                    </a:cubicBezTo>
                    <a:cubicBezTo>
                      <a:pt x="12" y="4"/>
                      <a:pt x="10" y="5"/>
                      <a:pt x="8" y="5"/>
                    </a:cubicBezTo>
                    <a:cubicBezTo>
                      <a:pt x="8" y="5"/>
                      <a:pt x="8" y="5"/>
                      <a:pt x="8" y="5"/>
                    </a:cubicBezTo>
                    <a:cubicBezTo>
                      <a:pt x="8" y="5"/>
                      <a:pt x="8" y="5"/>
                      <a:pt x="8" y="5"/>
                    </a:cubicBezTo>
                    <a:cubicBezTo>
                      <a:pt x="8" y="5"/>
                      <a:pt x="8" y="5"/>
                      <a:pt x="8" y="5"/>
                    </a:cubicBezTo>
                    <a:cubicBezTo>
                      <a:pt x="7" y="5"/>
                      <a:pt x="7" y="5"/>
                      <a:pt x="7" y="5"/>
                    </a:cubicBezTo>
                    <a:cubicBezTo>
                      <a:pt x="6" y="4"/>
                      <a:pt x="5" y="4"/>
                      <a:pt x="5" y="4"/>
                    </a:cubicBezTo>
                    <a:cubicBezTo>
                      <a:pt x="4" y="4"/>
                      <a:pt x="4" y="4"/>
                      <a:pt x="4" y="4"/>
                    </a:cubicBezTo>
                    <a:cubicBezTo>
                      <a:pt x="4" y="3"/>
                      <a:pt x="4" y="3"/>
                      <a:pt x="4" y="3"/>
                    </a:cubicBezTo>
                    <a:cubicBezTo>
                      <a:pt x="4" y="3"/>
                      <a:pt x="4" y="3"/>
                      <a:pt x="4" y="3"/>
                    </a:cubicBezTo>
                    <a:cubicBezTo>
                      <a:pt x="4" y="2"/>
                      <a:pt x="4" y="1"/>
                      <a:pt x="3" y="1"/>
                    </a:cubicBezTo>
                    <a:cubicBezTo>
                      <a:pt x="2" y="1"/>
                      <a:pt x="2" y="0"/>
                      <a:pt x="2"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5" name="Freeform 257"/>
              <p:cNvSpPr/>
              <p:nvPr/>
            </p:nvSpPr>
            <p:spPr bwMode="auto">
              <a:xfrm>
                <a:off x="2363788" y="3082925"/>
                <a:ext cx="52388" cy="22225"/>
              </a:xfrm>
              <a:custGeom>
                <a:avLst/>
                <a:gdLst>
                  <a:gd name="T0" fmla="*/ 2 w 19"/>
                  <a:gd name="T1" fmla="*/ 0 h 8"/>
                  <a:gd name="T2" fmla="*/ 1 w 19"/>
                  <a:gd name="T3" fmla="*/ 0 h 8"/>
                  <a:gd name="T4" fmla="*/ 0 w 19"/>
                  <a:gd name="T5" fmla="*/ 1 h 8"/>
                  <a:gd name="T6" fmla="*/ 0 w 19"/>
                  <a:gd name="T7" fmla="*/ 3 h 8"/>
                  <a:gd name="T8" fmla="*/ 1 w 19"/>
                  <a:gd name="T9" fmla="*/ 6 h 8"/>
                  <a:gd name="T10" fmla="*/ 4 w 19"/>
                  <a:gd name="T11" fmla="*/ 7 h 8"/>
                  <a:gd name="T12" fmla="*/ 5 w 19"/>
                  <a:gd name="T13" fmla="*/ 8 h 8"/>
                  <a:gd name="T14" fmla="*/ 8 w 19"/>
                  <a:gd name="T15" fmla="*/ 8 h 8"/>
                  <a:gd name="T16" fmla="*/ 8 w 19"/>
                  <a:gd name="T17" fmla="*/ 8 h 8"/>
                  <a:gd name="T18" fmla="*/ 9 w 19"/>
                  <a:gd name="T19" fmla="*/ 8 h 8"/>
                  <a:gd name="T20" fmla="*/ 16 w 19"/>
                  <a:gd name="T21" fmla="*/ 5 h 8"/>
                  <a:gd name="T22" fmla="*/ 18 w 19"/>
                  <a:gd name="T23" fmla="*/ 4 h 8"/>
                  <a:gd name="T24" fmla="*/ 18 w 19"/>
                  <a:gd name="T25" fmla="*/ 1 h 8"/>
                  <a:gd name="T26" fmla="*/ 18 w 19"/>
                  <a:gd name="T27" fmla="*/ 1 h 8"/>
                  <a:gd name="T28" fmla="*/ 18 w 19"/>
                  <a:gd name="T29" fmla="*/ 1 h 8"/>
                  <a:gd name="T30" fmla="*/ 17 w 19"/>
                  <a:gd name="T31" fmla="*/ 0 h 8"/>
                  <a:gd name="T32" fmla="*/ 15 w 19"/>
                  <a:gd name="T33" fmla="*/ 1 h 8"/>
                  <a:gd name="T34" fmla="*/ 13 w 19"/>
                  <a:gd name="T35" fmla="*/ 2 h 8"/>
                  <a:gd name="T36" fmla="*/ 8 w 19"/>
                  <a:gd name="T37" fmla="*/ 4 h 8"/>
                  <a:gd name="T38" fmla="*/ 8 w 19"/>
                  <a:gd name="T39" fmla="*/ 4 h 8"/>
                  <a:gd name="T40" fmla="*/ 8 w 19"/>
                  <a:gd name="T41" fmla="*/ 4 h 8"/>
                  <a:gd name="T42" fmla="*/ 7 w 19"/>
                  <a:gd name="T43" fmla="*/ 4 h 8"/>
                  <a:gd name="T44" fmla="*/ 5 w 19"/>
                  <a:gd name="T45" fmla="*/ 4 h 8"/>
                  <a:gd name="T46" fmla="*/ 4 w 19"/>
                  <a:gd name="T47" fmla="*/ 3 h 8"/>
                  <a:gd name="T48" fmla="*/ 4 w 19"/>
                  <a:gd name="T49" fmla="*/ 3 h 8"/>
                  <a:gd name="T50" fmla="*/ 4 w 19"/>
                  <a:gd name="T51" fmla="*/ 3 h 8"/>
                  <a:gd name="T52" fmla="*/ 3 w 19"/>
                  <a:gd name="T53" fmla="*/ 0 h 8"/>
                  <a:gd name="T54" fmla="*/ 2 w 19"/>
                  <a:gd name="T55"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9" h="8">
                    <a:moveTo>
                      <a:pt x="2" y="0"/>
                    </a:moveTo>
                    <a:cubicBezTo>
                      <a:pt x="2" y="0"/>
                      <a:pt x="1" y="0"/>
                      <a:pt x="1" y="0"/>
                    </a:cubicBezTo>
                    <a:cubicBezTo>
                      <a:pt x="1" y="1"/>
                      <a:pt x="0" y="1"/>
                      <a:pt x="0" y="1"/>
                    </a:cubicBezTo>
                    <a:cubicBezTo>
                      <a:pt x="0" y="2"/>
                      <a:pt x="0" y="2"/>
                      <a:pt x="0" y="3"/>
                    </a:cubicBezTo>
                    <a:cubicBezTo>
                      <a:pt x="0" y="4"/>
                      <a:pt x="1" y="5"/>
                      <a:pt x="1" y="6"/>
                    </a:cubicBezTo>
                    <a:cubicBezTo>
                      <a:pt x="2" y="7"/>
                      <a:pt x="3" y="7"/>
                      <a:pt x="4" y="7"/>
                    </a:cubicBezTo>
                    <a:cubicBezTo>
                      <a:pt x="4" y="8"/>
                      <a:pt x="5" y="8"/>
                      <a:pt x="5" y="8"/>
                    </a:cubicBezTo>
                    <a:cubicBezTo>
                      <a:pt x="6" y="8"/>
                      <a:pt x="7" y="8"/>
                      <a:pt x="8" y="8"/>
                    </a:cubicBezTo>
                    <a:cubicBezTo>
                      <a:pt x="8" y="8"/>
                      <a:pt x="8" y="8"/>
                      <a:pt x="8" y="8"/>
                    </a:cubicBezTo>
                    <a:cubicBezTo>
                      <a:pt x="9" y="8"/>
                      <a:pt x="9" y="8"/>
                      <a:pt x="9" y="8"/>
                    </a:cubicBezTo>
                    <a:cubicBezTo>
                      <a:pt x="12" y="8"/>
                      <a:pt x="14" y="7"/>
                      <a:pt x="16" y="5"/>
                    </a:cubicBezTo>
                    <a:cubicBezTo>
                      <a:pt x="17" y="5"/>
                      <a:pt x="18" y="4"/>
                      <a:pt x="18" y="4"/>
                    </a:cubicBezTo>
                    <a:cubicBezTo>
                      <a:pt x="19" y="3"/>
                      <a:pt x="19" y="2"/>
                      <a:pt x="18" y="1"/>
                    </a:cubicBezTo>
                    <a:cubicBezTo>
                      <a:pt x="18" y="1"/>
                      <a:pt x="18" y="1"/>
                      <a:pt x="18" y="1"/>
                    </a:cubicBezTo>
                    <a:cubicBezTo>
                      <a:pt x="18" y="1"/>
                      <a:pt x="18" y="1"/>
                      <a:pt x="18" y="1"/>
                    </a:cubicBezTo>
                    <a:cubicBezTo>
                      <a:pt x="17" y="0"/>
                      <a:pt x="17" y="0"/>
                      <a:pt x="17" y="0"/>
                    </a:cubicBezTo>
                    <a:cubicBezTo>
                      <a:pt x="16" y="0"/>
                      <a:pt x="15" y="0"/>
                      <a:pt x="15" y="1"/>
                    </a:cubicBezTo>
                    <a:cubicBezTo>
                      <a:pt x="15" y="1"/>
                      <a:pt x="14" y="2"/>
                      <a:pt x="13" y="2"/>
                    </a:cubicBezTo>
                    <a:cubicBezTo>
                      <a:pt x="12" y="3"/>
                      <a:pt x="10" y="4"/>
                      <a:pt x="8" y="4"/>
                    </a:cubicBezTo>
                    <a:cubicBezTo>
                      <a:pt x="8" y="4"/>
                      <a:pt x="8" y="4"/>
                      <a:pt x="8" y="4"/>
                    </a:cubicBezTo>
                    <a:cubicBezTo>
                      <a:pt x="8" y="4"/>
                      <a:pt x="8" y="4"/>
                      <a:pt x="8" y="4"/>
                    </a:cubicBezTo>
                    <a:cubicBezTo>
                      <a:pt x="8" y="4"/>
                      <a:pt x="7" y="4"/>
                      <a:pt x="7" y="4"/>
                    </a:cubicBezTo>
                    <a:cubicBezTo>
                      <a:pt x="6" y="4"/>
                      <a:pt x="6" y="4"/>
                      <a:pt x="5" y="4"/>
                    </a:cubicBezTo>
                    <a:cubicBezTo>
                      <a:pt x="5" y="3"/>
                      <a:pt x="4" y="3"/>
                      <a:pt x="4" y="3"/>
                    </a:cubicBezTo>
                    <a:cubicBezTo>
                      <a:pt x="4" y="3"/>
                      <a:pt x="4" y="3"/>
                      <a:pt x="4" y="3"/>
                    </a:cubicBezTo>
                    <a:cubicBezTo>
                      <a:pt x="4" y="3"/>
                      <a:pt x="4" y="3"/>
                      <a:pt x="4" y="3"/>
                    </a:cubicBezTo>
                    <a:cubicBezTo>
                      <a:pt x="4" y="2"/>
                      <a:pt x="4" y="0"/>
                      <a:pt x="3" y="0"/>
                    </a:cubicBezTo>
                    <a:cubicBezTo>
                      <a:pt x="3" y="0"/>
                      <a:pt x="2" y="0"/>
                      <a:pt x="2"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6" name="Freeform 258"/>
              <p:cNvSpPr/>
              <p:nvPr/>
            </p:nvSpPr>
            <p:spPr bwMode="auto">
              <a:xfrm>
                <a:off x="2374901" y="3108325"/>
                <a:ext cx="52388" cy="22225"/>
              </a:xfrm>
              <a:custGeom>
                <a:avLst/>
                <a:gdLst>
                  <a:gd name="T0" fmla="*/ 3 w 19"/>
                  <a:gd name="T1" fmla="*/ 0 h 8"/>
                  <a:gd name="T2" fmla="*/ 1 w 19"/>
                  <a:gd name="T3" fmla="*/ 1 h 8"/>
                  <a:gd name="T4" fmla="*/ 1 w 19"/>
                  <a:gd name="T5" fmla="*/ 2 h 8"/>
                  <a:gd name="T6" fmla="*/ 0 w 19"/>
                  <a:gd name="T7" fmla="*/ 3 h 8"/>
                  <a:gd name="T8" fmla="*/ 2 w 19"/>
                  <a:gd name="T9" fmla="*/ 6 h 8"/>
                  <a:gd name="T10" fmla="*/ 5 w 19"/>
                  <a:gd name="T11" fmla="*/ 8 h 8"/>
                  <a:gd name="T12" fmla="*/ 5 w 19"/>
                  <a:gd name="T13" fmla="*/ 8 h 8"/>
                  <a:gd name="T14" fmla="*/ 9 w 19"/>
                  <a:gd name="T15" fmla="*/ 8 h 8"/>
                  <a:gd name="T16" fmla="*/ 9 w 19"/>
                  <a:gd name="T17" fmla="*/ 8 h 8"/>
                  <a:gd name="T18" fmla="*/ 9 w 19"/>
                  <a:gd name="T19" fmla="*/ 8 h 8"/>
                  <a:gd name="T20" fmla="*/ 17 w 19"/>
                  <a:gd name="T21" fmla="*/ 6 h 8"/>
                  <a:gd name="T22" fmla="*/ 18 w 19"/>
                  <a:gd name="T23" fmla="*/ 4 h 8"/>
                  <a:gd name="T24" fmla="*/ 19 w 19"/>
                  <a:gd name="T25" fmla="*/ 2 h 8"/>
                  <a:gd name="T26" fmla="*/ 18 w 19"/>
                  <a:gd name="T27" fmla="*/ 1 h 8"/>
                  <a:gd name="T28" fmla="*/ 18 w 19"/>
                  <a:gd name="T29" fmla="*/ 1 h 8"/>
                  <a:gd name="T30" fmla="*/ 17 w 19"/>
                  <a:gd name="T31" fmla="*/ 1 h 8"/>
                  <a:gd name="T32" fmla="*/ 15 w 19"/>
                  <a:gd name="T33" fmla="*/ 1 h 8"/>
                  <a:gd name="T34" fmla="*/ 15 w 19"/>
                  <a:gd name="T35" fmla="*/ 1 h 8"/>
                  <a:gd name="T36" fmla="*/ 14 w 19"/>
                  <a:gd name="T37" fmla="*/ 3 h 8"/>
                  <a:gd name="T38" fmla="*/ 9 w 19"/>
                  <a:gd name="T39" fmla="*/ 4 h 8"/>
                  <a:gd name="T40" fmla="*/ 9 w 19"/>
                  <a:gd name="T41" fmla="*/ 4 h 8"/>
                  <a:gd name="T42" fmla="*/ 9 w 19"/>
                  <a:gd name="T43" fmla="*/ 4 h 8"/>
                  <a:gd name="T44" fmla="*/ 7 w 19"/>
                  <a:gd name="T45" fmla="*/ 4 h 8"/>
                  <a:gd name="T46" fmla="*/ 5 w 19"/>
                  <a:gd name="T47" fmla="*/ 4 h 8"/>
                  <a:gd name="T48" fmla="*/ 5 w 19"/>
                  <a:gd name="T49" fmla="*/ 3 h 8"/>
                  <a:gd name="T50" fmla="*/ 4 w 19"/>
                  <a:gd name="T51" fmla="*/ 3 h 8"/>
                  <a:gd name="T52" fmla="*/ 5 w 19"/>
                  <a:gd name="T53" fmla="*/ 3 h 8"/>
                  <a:gd name="T54" fmla="*/ 3 w 19"/>
                  <a:gd name="T55" fmla="*/ 0 h 8"/>
                  <a:gd name="T56" fmla="*/ 3 w 19"/>
                  <a:gd name="T5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9" h="8">
                    <a:moveTo>
                      <a:pt x="3" y="0"/>
                    </a:moveTo>
                    <a:cubicBezTo>
                      <a:pt x="2" y="0"/>
                      <a:pt x="2" y="1"/>
                      <a:pt x="1" y="1"/>
                    </a:cubicBezTo>
                    <a:cubicBezTo>
                      <a:pt x="1" y="1"/>
                      <a:pt x="1" y="1"/>
                      <a:pt x="1" y="2"/>
                    </a:cubicBezTo>
                    <a:cubicBezTo>
                      <a:pt x="1" y="2"/>
                      <a:pt x="0" y="3"/>
                      <a:pt x="0" y="3"/>
                    </a:cubicBezTo>
                    <a:cubicBezTo>
                      <a:pt x="0" y="5"/>
                      <a:pt x="1" y="6"/>
                      <a:pt x="2" y="6"/>
                    </a:cubicBezTo>
                    <a:cubicBezTo>
                      <a:pt x="3" y="7"/>
                      <a:pt x="4" y="8"/>
                      <a:pt x="5" y="8"/>
                    </a:cubicBezTo>
                    <a:cubicBezTo>
                      <a:pt x="5" y="8"/>
                      <a:pt x="5" y="8"/>
                      <a:pt x="5" y="8"/>
                    </a:cubicBezTo>
                    <a:cubicBezTo>
                      <a:pt x="6" y="8"/>
                      <a:pt x="8" y="8"/>
                      <a:pt x="9" y="8"/>
                    </a:cubicBezTo>
                    <a:cubicBezTo>
                      <a:pt x="9" y="8"/>
                      <a:pt x="9" y="8"/>
                      <a:pt x="9" y="8"/>
                    </a:cubicBezTo>
                    <a:cubicBezTo>
                      <a:pt x="9" y="8"/>
                      <a:pt x="9" y="8"/>
                      <a:pt x="9" y="8"/>
                    </a:cubicBezTo>
                    <a:cubicBezTo>
                      <a:pt x="12" y="8"/>
                      <a:pt x="15" y="7"/>
                      <a:pt x="17" y="6"/>
                    </a:cubicBezTo>
                    <a:cubicBezTo>
                      <a:pt x="17" y="5"/>
                      <a:pt x="18" y="5"/>
                      <a:pt x="18" y="4"/>
                    </a:cubicBezTo>
                    <a:cubicBezTo>
                      <a:pt x="19" y="3"/>
                      <a:pt x="19" y="2"/>
                      <a:pt x="19" y="2"/>
                    </a:cubicBezTo>
                    <a:cubicBezTo>
                      <a:pt x="19" y="1"/>
                      <a:pt x="18" y="1"/>
                      <a:pt x="18" y="1"/>
                    </a:cubicBezTo>
                    <a:cubicBezTo>
                      <a:pt x="18" y="1"/>
                      <a:pt x="18" y="1"/>
                      <a:pt x="18" y="1"/>
                    </a:cubicBezTo>
                    <a:cubicBezTo>
                      <a:pt x="18" y="1"/>
                      <a:pt x="17" y="1"/>
                      <a:pt x="17" y="1"/>
                    </a:cubicBezTo>
                    <a:cubicBezTo>
                      <a:pt x="16" y="1"/>
                      <a:pt x="16" y="1"/>
                      <a:pt x="15" y="1"/>
                    </a:cubicBezTo>
                    <a:cubicBezTo>
                      <a:pt x="15" y="1"/>
                      <a:pt x="15" y="1"/>
                      <a:pt x="15" y="1"/>
                    </a:cubicBezTo>
                    <a:cubicBezTo>
                      <a:pt x="15" y="2"/>
                      <a:pt x="14" y="2"/>
                      <a:pt x="14" y="3"/>
                    </a:cubicBezTo>
                    <a:cubicBezTo>
                      <a:pt x="12" y="4"/>
                      <a:pt x="11" y="4"/>
                      <a:pt x="9" y="4"/>
                    </a:cubicBezTo>
                    <a:cubicBezTo>
                      <a:pt x="9" y="4"/>
                      <a:pt x="9" y="4"/>
                      <a:pt x="9" y="4"/>
                    </a:cubicBezTo>
                    <a:cubicBezTo>
                      <a:pt x="9" y="4"/>
                      <a:pt x="9" y="4"/>
                      <a:pt x="9" y="4"/>
                    </a:cubicBezTo>
                    <a:cubicBezTo>
                      <a:pt x="8" y="4"/>
                      <a:pt x="8" y="4"/>
                      <a:pt x="7" y="4"/>
                    </a:cubicBezTo>
                    <a:cubicBezTo>
                      <a:pt x="7" y="4"/>
                      <a:pt x="6" y="4"/>
                      <a:pt x="5" y="4"/>
                    </a:cubicBezTo>
                    <a:cubicBezTo>
                      <a:pt x="5" y="4"/>
                      <a:pt x="5" y="4"/>
                      <a:pt x="5" y="3"/>
                    </a:cubicBezTo>
                    <a:cubicBezTo>
                      <a:pt x="4" y="3"/>
                      <a:pt x="4" y="3"/>
                      <a:pt x="4" y="3"/>
                    </a:cubicBezTo>
                    <a:cubicBezTo>
                      <a:pt x="5" y="3"/>
                      <a:pt x="5" y="3"/>
                      <a:pt x="5" y="3"/>
                    </a:cubicBezTo>
                    <a:cubicBezTo>
                      <a:pt x="5" y="2"/>
                      <a:pt x="4" y="1"/>
                      <a:pt x="3" y="0"/>
                    </a:cubicBezTo>
                    <a:cubicBezTo>
                      <a:pt x="3" y="0"/>
                      <a:pt x="3" y="0"/>
                      <a:pt x="3"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7" name="Freeform 259"/>
              <p:cNvSpPr/>
              <p:nvPr/>
            </p:nvSpPr>
            <p:spPr bwMode="auto">
              <a:xfrm>
                <a:off x="2389188" y="3135313"/>
                <a:ext cx="49213" cy="22225"/>
              </a:xfrm>
              <a:custGeom>
                <a:avLst/>
                <a:gdLst>
                  <a:gd name="T0" fmla="*/ 2 w 18"/>
                  <a:gd name="T1" fmla="*/ 0 h 8"/>
                  <a:gd name="T2" fmla="*/ 1 w 18"/>
                  <a:gd name="T3" fmla="*/ 0 h 8"/>
                  <a:gd name="T4" fmla="*/ 0 w 18"/>
                  <a:gd name="T5" fmla="*/ 1 h 8"/>
                  <a:gd name="T6" fmla="*/ 0 w 18"/>
                  <a:gd name="T7" fmla="*/ 3 h 8"/>
                  <a:gd name="T8" fmla="*/ 1 w 18"/>
                  <a:gd name="T9" fmla="*/ 6 h 8"/>
                  <a:gd name="T10" fmla="*/ 4 w 18"/>
                  <a:gd name="T11" fmla="*/ 7 h 8"/>
                  <a:gd name="T12" fmla="*/ 5 w 18"/>
                  <a:gd name="T13" fmla="*/ 7 h 8"/>
                  <a:gd name="T14" fmla="*/ 8 w 18"/>
                  <a:gd name="T15" fmla="*/ 8 h 8"/>
                  <a:gd name="T16" fmla="*/ 8 w 18"/>
                  <a:gd name="T17" fmla="*/ 8 h 8"/>
                  <a:gd name="T18" fmla="*/ 9 w 18"/>
                  <a:gd name="T19" fmla="*/ 8 h 8"/>
                  <a:gd name="T20" fmla="*/ 16 w 18"/>
                  <a:gd name="T21" fmla="*/ 5 h 8"/>
                  <a:gd name="T22" fmla="*/ 18 w 18"/>
                  <a:gd name="T23" fmla="*/ 3 h 8"/>
                  <a:gd name="T24" fmla="*/ 18 w 18"/>
                  <a:gd name="T25" fmla="*/ 1 h 8"/>
                  <a:gd name="T26" fmla="*/ 18 w 18"/>
                  <a:gd name="T27" fmla="*/ 1 h 8"/>
                  <a:gd name="T28" fmla="*/ 17 w 18"/>
                  <a:gd name="T29" fmla="*/ 0 h 8"/>
                  <a:gd name="T30" fmla="*/ 16 w 18"/>
                  <a:gd name="T31" fmla="*/ 0 h 8"/>
                  <a:gd name="T32" fmla="*/ 15 w 18"/>
                  <a:gd name="T33" fmla="*/ 1 h 8"/>
                  <a:gd name="T34" fmla="*/ 13 w 18"/>
                  <a:gd name="T35" fmla="*/ 2 h 8"/>
                  <a:gd name="T36" fmla="*/ 8 w 18"/>
                  <a:gd name="T37" fmla="*/ 4 h 8"/>
                  <a:gd name="T38" fmla="*/ 8 w 18"/>
                  <a:gd name="T39" fmla="*/ 4 h 8"/>
                  <a:gd name="T40" fmla="*/ 8 w 18"/>
                  <a:gd name="T41" fmla="*/ 4 h 8"/>
                  <a:gd name="T42" fmla="*/ 7 w 18"/>
                  <a:gd name="T43" fmla="*/ 4 h 8"/>
                  <a:gd name="T44" fmla="*/ 5 w 18"/>
                  <a:gd name="T45" fmla="*/ 3 h 8"/>
                  <a:gd name="T46" fmla="*/ 4 w 18"/>
                  <a:gd name="T47" fmla="*/ 3 h 8"/>
                  <a:gd name="T48" fmla="*/ 4 w 18"/>
                  <a:gd name="T49" fmla="*/ 3 h 8"/>
                  <a:gd name="T50" fmla="*/ 4 w 18"/>
                  <a:gd name="T51" fmla="*/ 2 h 8"/>
                  <a:gd name="T52" fmla="*/ 3 w 18"/>
                  <a:gd name="T53" fmla="*/ 0 h 8"/>
                  <a:gd name="T54" fmla="*/ 2 w 18"/>
                  <a:gd name="T55"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8" h="8">
                    <a:moveTo>
                      <a:pt x="2" y="0"/>
                    </a:moveTo>
                    <a:cubicBezTo>
                      <a:pt x="2" y="0"/>
                      <a:pt x="1" y="0"/>
                      <a:pt x="1" y="0"/>
                    </a:cubicBezTo>
                    <a:cubicBezTo>
                      <a:pt x="0" y="0"/>
                      <a:pt x="0" y="1"/>
                      <a:pt x="0" y="1"/>
                    </a:cubicBezTo>
                    <a:cubicBezTo>
                      <a:pt x="0" y="2"/>
                      <a:pt x="0" y="2"/>
                      <a:pt x="0" y="3"/>
                    </a:cubicBezTo>
                    <a:cubicBezTo>
                      <a:pt x="0" y="4"/>
                      <a:pt x="0" y="5"/>
                      <a:pt x="1" y="6"/>
                    </a:cubicBezTo>
                    <a:cubicBezTo>
                      <a:pt x="2" y="7"/>
                      <a:pt x="3" y="7"/>
                      <a:pt x="4" y="7"/>
                    </a:cubicBezTo>
                    <a:cubicBezTo>
                      <a:pt x="4" y="7"/>
                      <a:pt x="4" y="7"/>
                      <a:pt x="5" y="7"/>
                    </a:cubicBezTo>
                    <a:cubicBezTo>
                      <a:pt x="6" y="8"/>
                      <a:pt x="7" y="8"/>
                      <a:pt x="8" y="8"/>
                    </a:cubicBezTo>
                    <a:cubicBezTo>
                      <a:pt x="8" y="8"/>
                      <a:pt x="8" y="8"/>
                      <a:pt x="8" y="8"/>
                    </a:cubicBezTo>
                    <a:cubicBezTo>
                      <a:pt x="8" y="8"/>
                      <a:pt x="9" y="8"/>
                      <a:pt x="9" y="8"/>
                    </a:cubicBezTo>
                    <a:cubicBezTo>
                      <a:pt x="11" y="8"/>
                      <a:pt x="14" y="7"/>
                      <a:pt x="16" y="5"/>
                    </a:cubicBezTo>
                    <a:cubicBezTo>
                      <a:pt x="17" y="5"/>
                      <a:pt x="17" y="4"/>
                      <a:pt x="18" y="3"/>
                    </a:cubicBezTo>
                    <a:cubicBezTo>
                      <a:pt x="18" y="3"/>
                      <a:pt x="18" y="2"/>
                      <a:pt x="18" y="1"/>
                    </a:cubicBezTo>
                    <a:cubicBezTo>
                      <a:pt x="18" y="1"/>
                      <a:pt x="18" y="1"/>
                      <a:pt x="18" y="1"/>
                    </a:cubicBezTo>
                    <a:cubicBezTo>
                      <a:pt x="18" y="0"/>
                      <a:pt x="17" y="0"/>
                      <a:pt x="17" y="0"/>
                    </a:cubicBezTo>
                    <a:cubicBezTo>
                      <a:pt x="17" y="0"/>
                      <a:pt x="17" y="0"/>
                      <a:pt x="16" y="0"/>
                    </a:cubicBezTo>
                    <a:cubicBezTo>
                      <a:pt x="16" y="0"/>
                      <a:pt x="15" y="0"/>
                      <a:pt x="15" y="1"/>
                    </a:cubicBezTo>
                    <a:cubicBezTo>
                      <a:pt x="14" y="1"/>
                      <a:pt x="14" y="2"/>
                      <a:pt x="13" y="2"/>
                    </a:cubicBezTo>
                    <a:cubicBezTo>
                      <a:pt x="12" y="3"/>
                      <a:pt x="10" y="4"/>
                      <a:pt x="8" y="4"/>
                    </a:cubicBezTo>
                    <a:cubicBezTo>
                      <a:pt x="8" y="4"/>
                      <a:pt x="8" y="4"/>
                      <a:pt x="8" y="4"/>
                    </a:cubicBezTo>
                    <a:cubicBezTo>
                      <a:pt x="8" y="4"/>
                      <a:pt x="8" y="4"/>
                      <a:pt x="8" y="4"/>
                    </a:cubicBezTo>
                    <a:cubicBezTo>
                      <a:pt x="8" y="4"/>
                      <a:pt x="7" y="4"/>
                      <a:pt x="7" y="4"/>
                    </a:cubicBezTo>
                    <a:cubicBezTo>
                      <a:pt x="6" y="4"/>
                      <a:pt x="5" y="4"/>
                      <a:pt x="5" y="3"/>
                    </a:cubicBezTo>
                    <a:cubicBezTo>
                      <a:pt x="4" y="3"/>
                      <a:pt x="4" y="3"/>
                      <a:pt x="4" y="3"/>
                    </a:cubicBezTo>
                    <a:cubicBezTo>
                      <a:pt x="4" y="3"/>
                      <a:pt x="4" y="3"/>
                      <a:pt x="4" y="3"/>
                    </a:cubicBezTo>
                    <a:cubicBezTo>
                      <a:pt x="4" y="2"/>
                      <a:pt x="4" y="2"/>
                      <a:pt x="4" y="2"/>
                    </a:cubicBezTo>
                    <a:cubicBezTo>
                      <a:pt x="4" y="1"/>
                      <a:pt x="4" y="0"/>
                      <a:pt x="3" y="0"/>
                    </a:cubicBezTo>
                    <a:cubicBezTo>
                      <a:pt x="2" y="0"/>
                      <a:pt x="2" y="0"/>
                      <a:pt x="2"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8" name="Freeform 260"/>
              <p:cNvSpPr/>
              <p:nvPr/>
            </p:nvSpPr>
            <p:spPr bwMode="auto">
              <a:xfrm>
                <a:off x="2400301" y="3160713"/>
                <a:ext cx="52388" cy="22225"/>
              </a:xfrm>
              <a:custGeom>
                <a:avLst/>
                <a:gdLst>
                  <a:gd name="T0" fmla="*/ 2 w 19"/>
                  <a:gd name="T1" fmla="*/ 0 h 8"/>
                  <a:gd name="T2" fmla="*/ 1 w 19"/>
                  <a:gd name="T3" fmla="*/ 1 h 8"/>
                  <a:gd name="T4" fmla="*/ 1 w 19"/>
                  <a:gd name="T5" fmla="*/ 1 h 8"/>
                  <a:gd name="T6" fmla="*/ 0 w 19"/>
                  <a:gd name="T7" fmla="*/ 3 h 8"/>
                  <a:gd name="T8" fmla="*/ 1 w 19"/>
                  <a:gd name="T9" fmla="*/ 6 h 8"/>
                  <a:gd name="T10" fmla="*/ 4 w 19"/>
                  <a:gd name="T11" fmla="*/ 8 h 8"/>
                  <a:gd name="T12" fmla="*/ 5 w 19"/>
                  <a:gd name="T13" fmla="*/ 8 h 8"/>
                  <a:gd name="T14" fmla="*/ 8 w 19"/>
                  <a:gd name="T15" fmla="*/ 8 h 8"/>
                  <a:gd name="T16" fmla="*/ 9 w 19"/>
                  <a:gd name="T17" fmla="*/ 8 h 8"/>
                  <a:gd name="T18" fmla="*/ 9 w 19"/>
                  <a:gd name="T19" fmla="*/ 8 h 8"/>
                  <a:gd name="T20" fmla="*/ 16 w 19"/>
                  <a:gd name="T21" fmla="*/ 6 h 8"/>
                  <a:gd name="T22" fmla="*/ 18 w 19"/>
                  <a:gd name="T23" fmla="*/ 4 h 8"/>
                  <a:gd name="T24" fmla="*/ 18 w 19"/>
                  <a:gd name="T25" fmla="*/ 1 h 8"/>
                  <a:gd name="T26" fmla="*/ 18 w 19"/>
                  <a:gd name="T27" fmla="*/ 1 h 8"/>
                  <a:gd name="T28" fmla="*/ 18 w 19"/>
                  <a:gd name="T29" fmla="*/ 1 h 8"/>
                  <a:gd name="T30" fmla="*/ 17 w 19"/>
                  <a:gd name="T31" fmla="*/ 0 h 8"/>
                  <a:gd name="T32" fmla="*/ 15 w 19"/>
                  <a:gd name="T33" fmla="*/ 1 h 8"/>
                  <a:gd name="T34" fmla="*/ 14 w 19"/>
                  <a:gd name="T35" fmla="*/ 3 h 8"/>
                  <a:gd name="T36" fmla="*/ 9 w 19"/>
                  <a:gd name="T37" fmla="*/ 4 h 8"/>
                  <a:gd name="T38" fmla="*/ 8 w 19"/>
                  <a:gd name="T39" fmla="*/ 4 h 8"/>
                  <a:gd name="T40" fmla="*/ 8 w 19"/>
                  <a:gd name="T41" fmla="*/ 4 h 8"/>
                  <a:gd name="T42" fmla="*/ 7 w 19"/>
                  <a:gd name="T43" fmla="*/ 4 h 8"/>
                  <a:gd name="T44" fmla="*/ 5 w 19"/>
                  <a:gd name="T45" fmla="*/ 4 h 8"/>
                  <a:gd name="T46" fmla="*/ 4 w 19"/>
                  <a:gd name="T47" fmla="*/ 3 h 8"/>
                  <a:gd name="T48" fmla="*/ 4 w 19"/>
                  <a:gd name="T49" fmla="*/ 3 h 8"/>
                  <a:gd name="T50" fmla="*/ 4 w 19"/>
                  <a:gd name="T51" fmla="*/ 3 h 8"/>
                  <a:gd name="T52" fmla="*/ 3 w 19"/>
                  <a:gd name="T53" fmla="*/ 0 h 8"/>
                  <a:gd name="T54" fmla="*/ 2 w 19"/>
                  <a:gd name="T55"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9" h="8">
                    <a:moveTo>
                      <a:pt x="2" y="0"/>
                    </a:moveTo>
                    <a:cubicBezTo>
                      <a:pt x="2" y="0"/>
                      <a:pt x="1" y="0"/>
                      <a:pt x="1" y="1"/>
                    </a:cubicBezTo>
                    <a:cubicBezTo>
                      <a:pt x="1" y="1"/>
                      <a:pt x="1" y="1"/>
                      <a:pt x="1" y="1"/>
                    </a:cubicBezTo>
                    <a:cubicBezTo>
                      <a:pt x="0" y="2"/>
                      <a:pt x="0" y="3"/>
                      <a:pt x="0" y="3"/>
                    </a:cubicBezTo>
                    <a:cubicBezTo>
                      <a:pt x="0" y="4"/>
                      <a:pt x="1" y="5"/>
                      <a:pt x="1" y="6"/>
                    </a:cubicBezTo>
                    <a:cubicBezTo>
                      <a:pt x="2" y="7"/>
                      <a:pt x="3" y="7"/>
                      <a:pt x="4" y="8"/>
                    </a:cubicBezTo>
                    <a:cubicBezTo>
                      <a:pt x="5" y="8"/>
                      <a:pt x="5" y="8"/>
                      <a:pt x="5" y="8"/>
                    </a:cubicBezTo>
                    <a:cubicBezTo>
                      <a:pt x="6" y="8"/>
                      <a:pt x="7" y="8"/>
                      <a:pt x="8" y="8"/>
                    </a:cubicBezTo>
                    <a:cubicBezTo>
                      <a:pt x="9" y="8"/>
                      <a:pt x="9" y="8"/>
                      <a:pt x="9" y="8"/>
                    </a:cubicBezTo>
                    <a:cubicBezTo>
                      <a:pt x="9" y="8"/>
                      <a:pt x="9" y="8"/>
                      <a:pt x="9" y="8"/>
                    </a:cubicBezTo>
                    <a:cubicBezTo>
                      <a:pt x="12" y="8"/>
                      <a:pt x="14" y="7"/>
                      <a:pt x="16" y="6"/>
                    </a:cubicBezTo>
                    <a:cubicBezTo>
                      <a:pt x="17" y="5"/>
                      <a:pt x="18" y="4"/>
                      <a:pt x="18" y="4"/>
                    </a:cubicBezTo>
                    <a:cubicBezTo>
                      <a:pt x="19" y="3"/>
                      <a:pt x="19" y="2"/>
                      <a:pt x="18" y="1"/>
                    </a:cubicBezTo>
                    <a:cubicBezTo>
                      <a:pt x="18" y="1"/>
                      <a:pt x="18" y="1"/>
                      <a:pt x="18" y="1"/>
                    </a:cubicBezTo>
                    <a:cubicBezTo>
                      <a:pt x="18" y="1"/>
                      <a:pt x="18" y="1"/>
                      <a:pt x="18" y="1"/>
                    </a:cubicBezTo>
                    <a:cubicBezTo>
                      <a:pt x="17" y="1"/>
                      <a:pt x="17" y="0"/>
                      <a:pt x="17" y="0"/>
                    </a:cubicBezTo>
                    <a:cubicBezTo>
                      <a:pt x="16" y="0"/>
                      <a:pt x="16" y="1"/>
                      <a:pt x="15" y="1"/>
                    </a:cubicBezTo>
                    <a:cubicBezTo>
                      <a:pt x="15" y="2"/>
                      <a:pt x="14" y="2"/>
                      <a:pt x="14" y="3"/>
                    </a:cubicBezTo>
                    <a:cubicBezTo>
                      <a:pt x="12" y="4"/>
                      <a:pt x="10" y="4"/>
                      <a:pt x="9" y="4"/>
                    </a:cubicBezTo>
                    <a:cubicBezTo>
                      <a:pt x="8" y="4"/>
                      <a:pt x="8" y="4"/>
                      <a:pt x="8" y="4"/>
                    </a:cubicBezTo>
                    <a:cubicBezTo>
                      <a:pt x="8" y="4"/>
                      <a:pt x="8" y="4"/>
                      <a:pt x="8" y="4"/>
                    </a:cubicBezTo>
                    <a:cubicBezTo>
                      <a:pt x="8" y="4"/>
                      <a:pt x="8" y="4"/>
                      <a:pt x="7" y="4"/>
                    </a:cubicBezTo>
                    <a:cubicBezTo>
                      <a:pt x="6" y="4"/>
                      <a:pt x="6" y="4"/>
                      <a:pt x="5" y="4"/>
                    </a:cubicBezTo>
                    <a:cubicBezTo>
                      <a:pt x="5" y="4"/>
                      <a:pt x="4" y="3"/>
                      <a:pt x="4" y="3"/>
                    </a:cubicBezTo>
                    <a:cubicBezTo>
                      <a:pt x="4" y="3"/>
                      <a:pt x="4" y="3"/>
                      <a:pt x="4" y="3"/>
                    </a:cubicBezTo>
                    <a:cubicBezTo>
                      <a:pt x="4" y="3"/>
                      <a:pt x="4" y="3"/>
                      <a:pt x="4" y="3"/>
                    </a:cubicBezTo>
                    <a:cubicBezTo>
                      <a:pt x="5" y="2"/>
                      <a:pt x="4" y="1"/>
                      <a:pt x="3" y="0"/>
                    </a:cubicBezTo>
                    <a:cubicBezTo>
                      <a:pt x="3" y="0"/>
                      <a:pt x="3" y="0"/>
                      <a:pt x="2"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9" name="Freeform 261"/>
              <p:cNvSpPr/>
              <p:nvPr/>
            </p:nvSpPr>
            <p:spPr bwMode="auto">
              <a:xfrm>
                <a:off x="2413001" y="3189288"/>
                <a:ext cx="50800" cy="22225"/>
              </a:xfrm>
              <a:custGeom>
                <a:avLst/>
                <a:gdLst>
                  <a:gd name="T0" fmla="*/ 2 w 18"/>
                  <a:gd name="T1" fmla="*/ 0 h 8"/>
                  <a:gd name="T2" fmla="*/ 0 w 18"/>
                  <a:gd name="T3" fmla="*/ 0 h 8"/>
                  <a:gd name="T4" fmla="*/ 0 w 18"/>
                  <a:gd name="T5" fmla="*/ 1 h 8"/>
                  <a:gd name="T6" fmla="*/ 0 w 18"/>
                  <a:gd name="T7" fmla="*/ 3 h 8"/>
                  <a:gd name="T8" fmla="*/ 1 w 18"/>
                  <a:gd name="T9" fmla="*/ 6 h 8"/>
                  <a:gd name="T10" fmla="*/ 4 w 18"/>
                  <a:gd name="T11" fmla="*/ 7 h 8"/>
                  <a:gd name="T12" fmla="*/ 4 w 18"/>
                  <a:gd name="T13" fmla="*/ 7 h 8"/>
                  <a:gd name="T14" fmla="*/ 8 w 18"/>
                  <a:gd name="T15" fmla="*/ 8 h 8"/>
                  <a:gd name="T16" fmla="*/ 8 w 18"/>
                  <a:gd name="T17" fmla="*/ 8 h 8"/>
                  <a:gd name="T18" fmla="*/ 8 w 18"/>
                  <a:gd name="T19" fmla="*/ 8 h 8"/>
                  <a:gd name="T20" fmla="*/ 8 w 18"/>
                  <a:gd name="T21" fmla="*/ 8 h 8"/>
                  <a:gd name="T22" fmla="*/ 16 w 18"/>
                  <a:gd name="T23" fmla="*/ 5 h 8"/>
                  <a:gd name="T24" fmla="*/ 18 w 18"/>
                  <a:gd name="T25" fmla="*/ 3 h 8"/>
                  <a:gd name="T26" fmla="*/ 18 w 18"/>
                  <a:gd name="T27" fmla="*/ 1 h 8"/>
                  <a:gd name="T28" fmla="*/ 17 w 18"/>
                  <a:gd name="T29" fmla="*/ 0 h 8"/>
                  <a:gd name="T30" fmla="*/ 17 w 18"/>
                  <a:gd name="T31" fmla="*/ 0 h 8"/>
                  <a:gd name="T32" fmla="*/ 16 w 18"/>
                  <a:gd name="T33" fmla="*/ 0 h 8"/>
                  <a:gd name="T34" fmla="*/ 15 w 18"/>
                  <a:gd name="T35" fmla="*/ 1 h 8"/>
                  <a:gd name="T36" fmla="*/ 13 w 18"/>
                  <a:gd name="T37" fmla="*/ 2 h 8"/>
                  <a:gd name="T38" fmla="*/ 8 w 18"/>
                  <a:gd name="T39" fmla="*/ 4 h 8"/>
                  <a:gd name="T40" fmla="*/ 8 w 18"/>
                  <a:gd name="T41" fmla="*/ 4 h 8"/>
                  <a:gd name="T42" fmla="*/ 8 w 18"/>
                  <a:gd name="T43" fmla="*/ 4 h 8"/>
                  <a:gd name="T44" fmla="*/ 8 w 18"/>
                  <a:gd name="T45" fmla="*/ 4 h 8"/>
                  <a:gd name="T46" fmla="*/ 7 w 18"/>
                  <a:gd name="T47" fmla="*/ 4 h 8"/>
                  <a:gd name="T48" fmla="*/ 5 w 18"/>
                  <a:gd name="T49" fmla="*/ 3 h 8"/>
                  <a:gd name="T50" fmla="*/ 4 w 18"/>
                  <a:gd name="T51" fmla="*/ 3 h 8"/>
                  <a:gd name="T52" fmla="*/ 4 w 18"/>
                  <a:gd name="T53" fmla="*/ 3 h 8"/>
                  <a:gd name="T54" fmla="*/ 4 w 18"/>
                  <a:gd name="T55" fmla="*/ 2 h 8"/>
                  <a:gd name="T56" fmla="*/ 2 w 18"/>
                  <a:gd name="T57" fmla="*/ 0 h 8"/>
                  <a:gd name="T58" fmla="*/ 2 w 18"/>
                  <a:gd name="T59"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8" h="8">
                    <a:moveTo>
                      <a:pt x="2" y="0"/>
                    </a:moveTo>
                    <a:cubicBezTo>
                      <a:pt x="1" y="0"/>
                      <a:pt x="1" y="0"/>
                      <a:pt x="0" y="0"/>
                    </a:cubicBezTo>
                    <a:cubicBezTo>
                      <a:pt x="0" y="0"/>
                      <a:pt x="0" y="1"/>
                      <a:pt x="0" y="1"/>
                    </a:cubicBezTo>
                    <a:cubicBezTo>
                      <a:pt x="0" y="1"/>
                      <a:pt x="0" y="2"/>
                      <a:pt x="0" y="3"/>
                    </a:cubicBezTo>
                    <a:cubicBezTo>
                      <a:pt x="0" y="4"/>
                      <a:pt x="0" y="5"/>
                      <a:pt x="1" y="6"/>
                    </a:cubicBezTo>
                    <a:cubicBezTo>
                      <a:pt x="2" y="6"/>
                      <a:pt x="3" y="7"/>
                      <a:pt x="4" y="7"/>
                    </a:cubicBezTo>
                    <a:cubicBezTo>
                      <a:pt x="4" y="7"/>
                      <a:pt x="4" y="7"/>
                      <a:pt x="4" y="7"/>
                    </a:cubicBezTo>
                    <a:cubicBezTo>
                      <a:pt x="6" y="8"/>
                      <a:pt x="7" y="8"/>
                      <a:pt x="8" y="8"/>
                    </a:cubicBezTo>
                    <a:cubicBezTo>
                      <a:pt x="8" y="8"/>
                      <a:pt x="8" y="8"/>
                      <a:pt x="8" y="8"/>
                    </a:cubicBezTo>
                    <a:cubicBezTo>
                      <a:pt x="8" y="8"/>
                      <a:pt x="8" y="8"/>
                      <a:pt x="8" y="8"/>
                    </a:cubicBezTo>
                    <a:cubicBezTo>
                      <a:pt x="8" y="8"/>
                      <a:pt x="8" y="8"/>
                      <a:pt x="8" y="8"/>
                    </a:cubicBezTo>
                    <a:cubicBezTo>
                      <a:pt x="11" y="8"/>
                      <a:pt x="14" y="7"/>
                      <a:pt x="16" y="5"/>
                    </a:cubicBezTo>
                    <a:cubicBezTo>
                      <a:pt x="16" y="4"/>
                      <a:pt x="17" y="4"/>
                      <a:pt x="18" y="3"/>
                    </a:cubicBezTo>
                    <a:cubicBezTo>
                      <a:pt x="18" y="3"/>
                      <a:pt x="18" y="2"/>
                      <a:pt x="18" y="1"/>
                    </a:cubicBezTo>
                    <a:cubicBezTo>
                      <a:pt x="18" y="1"/>
                      <a:pt x="18" y="1"/>
                      <a:pt x="17" y="0"/>
                    </a:cubicBezTo>
                    <a:cubicBezTo>
                      <a:pt x="17" y="0"/>
                      <a:pt x="17" y="0"/>
                      <a:pt x="17" y="0"/>
                    </a:cubicBezTo>
                    <a:cubicBezTo>
                      <a:pt x="17" y="0"/>
                      <a:pt x="16" y="0"/>
                      <a:pt x="16" y="0"/>
                    </a:cubicBezTo>
                    <a:cubicBezTo>
                      <a:pt x="16" y="0"/>
                      <a:pt x="15" y="0"/>
                      <a:pt x="15" y="1"/>
                    </a:cubicBezTo>
                    <a:cubicBezTo>
                      <a:pt x="14" y="1"/>
                      <a:pt x="14" y="2"/>
                      <a:pt x="13" y="2"/>
                    </a:cubicBezTo>
                    <a:cubicBezTo>
                      <a:pt x="12" y="3"/>
                      <a:pt x="10" y="4"/>
                      <a:pt x="8" y="4"/>
                    </a:cubicBezTo>
                    <a:cubicBezTo>
                      <a:pt x="8" y="4"/>
                      <a:pt x="8" y="4"/>
                      <a:pt x="8" y="4"/>
                    </a:cubicBezTo>
                    <a:cubicBezTo>
                      <a:pt x="8" y="4"/>
                      <a:pt x="8" y="4"/>
                      <a:pt x="8" y="4"/>
                    </a:cubicBezTo>
                    <a:cubicBezTo>
                      <a:pt x="8" y="4"/>
                      <a:pt x="8" y="4"/>
                      <a:pt x="8" y="4"/>
                    </a:cubicBezTo>
                    <a:cubicBezTo>
                      <a:pt x="7" y="4"/>
                      <a:pt x="7" y="4"/>
                      <a:pt x="7" y="4"/>
                    </a:cubicBezTo>
                    <a:cubicBezTo>
                      <a:pt x="6" y="4"/>
                      <a:pt x="5" y="3"/>
                      <a:pt x="5" y="3"/>
                    </a:cubicBezTo>
                    <a:cubicBezTo>
                      <a:pt x="4" y="3"/>
                      <a:pt x="4" y="3"/>
                      <a:pt x="4" y="3"/>
                    </a:cubicBezTo>
                    <a:cubicBezTo>
                      <a:pt x="4" y="3"/>
                      <a:pt x="4" y="3"/>
                      <a:pt x="4" y="3"/>
                    </a:cubicBezTo>
                    <a:cubicBezTo>
                      <a:pt x="4" y="2"/>
                      <a:pt x="4" y="2"/>
                      <a:pt x="4" y="2"/>
                    </a:cubicBezTo>
                    <a:cubicBezTo>
                      <a:pt x="4" y="1"/>
                      <a:pt x="4" y="0"/>
                      <a:pt x="2" y="0"/>
                    </a:cubicBezTo>
                    <a:cubicBezTo>
                      <a:pt x="2" y="0"/>
                      <a:pt x="2" y="0"/>
                      <a:pt x="2"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0" name="Freeform 262"/>
              <p:cNvSpPr/>
              <p:nvPr/>
            </p:nvSpPr>
            <p:spPr bwMode="auto">
              <a:xfrm>
                <a:off x="2424113" y="3214688"/>
                <a:ext cx="53975" cy="22225"/>
              </a:xfrm>
              <a:custGeom>
                <a:avLst/>
                <a:gdLst>
                  <a:gd name="T0" fmla="*/ 2 w 19"/>
                  <a:gd name="T1" fmla="*/ 0 h 8"/>
                  <a:gd name="T2" fmla="*/ 1 w 19"/>
                  <a:gd name="T3" fmla="*/ 1 h 8"/>
                  <a:gd name="T4" fmla="*/ 0 w 19"/>
                  <a:gd name="T5" fmla="*/ 1 h 8"/>
                  <a:gd name="T6" fmla="*/ 0 w 19"/>
                  <a:gd name="T7" fmla="*/ 3 h 8"/>
                  <a:gd name="T8" fmla="*/ 1 w 19"/>
                  <a:gd name="T9" fmla="*/ 6 h 8"/>
                  <a:gd name="T10" fmla="*/ 4 w 19"/>
                  <a:gd name="T11" fmla="*/ 8 h 8"/>
                  <a:gd name="T12" fmla="*/ 5 w 19"/>
                  <a:gd name="T13" fmla="*/ 8 h 8"/>
                  <a:gd name="T14" fmla="*/ 8 w 19"/>
                  <a:gd name="T15" fmla="*/ 8 h 8"/>
                  <a:gd name="T16" fmla="*/ 8 w 19"/>
                  <a:gd name="T17" fmla="*/ 8 h 8"/>
                  <a:gd name="T18" fmla="*/ 9 w 19"/>
                  <a:gd name="T19" fmla="*/ 8 h 8"/>
                  <a:gd name="T20" fmla="*/ 16 w 19"/>
                  <a:gd name="T21" fmla="*/ 5 h 8"/>
                  <a:gd name="T22" fmla="*/ 18 w 19"/>
                  <a:gd name="T23" fmla="*/ 4 h 8"/>
                  <a:gd name="T24" fmla="*/ 18 w 19"/>
                  <a:gd name="T25" fmla="*/ 1 h 8"/>
                  <a:gd name="T26" fmla="*/ 18 w 19"/>
                  <a:gd name="T27" fmla="*/ 1 h 8"/>
                  <a:gd name="T28" fmla="*/ 18 w 19"/>
                  <a:gd name="T29" fmla="*/ 1 h 8"/>
                  <a:gd name="T30" fmla="*/ 17 w 19"/>
                  <a:gd name="T31" fmla="*/ 0 h 8"/>
                  <a:gd name="T32" fmla="*/ 15 w 19"/>
                  <a:gd name="T33" fmla="*/ 1 h 8"/>
                  <a:gd name="T34" fmla="*/ 13 w 19"/>
                  <a:gd name="T35" fmla="*/ 2 h 8"/>
                  <a:gd name="T36" fmla="*/ 8 w 19"/>
                  <a:gd name="T37" fmla="*/ 4 h 8"/>
                  <a:gd name="T38" fmla="*/ 8 w 19"/>
                  <a:gd name="T39" fmla="*/ 4 h 8"/>
                  <a:gd name="T40" fmla="*/ 8 w 19"/>
                  <a:gd name="T41" fmla="*/ 4 h 8"/>
                  <a:gd name="T42" fmla="*/ 7 w 19"/>
                  <a:gd name="T43" fmla="*/ 4 h 8"/>
                  <a:gd name="T44" fmla="*/ 5 w 19"/>
                  <a:gd name="T45" fmla="*/ 4 h 8"/>
                  <a:gd name="T46" fmla="*/ 4 w 19"/>
                  <a:gd name="T47" fmla="*/ 3 h 8"/>
                  <a:gd name="T48" fmla="*/ 4 w 19"/>
                  <a:gd name="T49" fmla="*/ 3 h 8"/>
                  <a:gd name="T50" fmla="*/ 4 w 19"/>
                  <a:gd name="T51" fmla="*/ 3 h 8"/>
                  <a:gd name="T52" fmla="*/ 3 w 19"/>
                  <a:gd name="T53" fmla="*/ 0 h 8"/>
                  <a:gd name="T54" fmla="*/ 2 w 19"/>
                  <a:gd name="T55"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9" h="8">
                    <a:moveTo>
                      <a:pt x="2" y="0"/>
                    </a:moveTo>
                    <a:cubicBezTo>
                      <a:pt x="2" y="0"/>
                      <a:pt x="1" y="0"/>
                      <a:pt x="1" y="1"/>
                    </a:cubicBezTo>
                    <a:cubicBezTo>
                      <a:pt x="1" y="1"/>
                      <a:pt x="0" y="1"/>
                      <a:pt x="0" y="1"/>
                    </a:cubicBezTo>
                    <a:cubicBezTo>
                      <a:pt x="0" y="2"/>
                      <a:pt x="0" y="2"/>
                      <a:pt x="0" y="3"/>
                    </a:cubicBezTo>
                    <a:cubicBezTo>
                      <a:pt x="0" y="4"/>
                      <a:pt x="1" y="5"/>
                      <a:pt x="1" y="6"/>
                    </a:cubicBezTo>
                    <a:cubicBezTo>
                      <a:pt x="2" y="7"/>
                      <a:pt x="3" y="7"/>
                      <a:pt x="4" y="8"/>
                    </a:cubicBezTo>
                    <a:cubicBezTo>
                      <a:pt x="4" y="8"/>
                      <a:pt x="5" y="8"/>
                      <a:pt x="5" y="8"/>
                    </a:cubicBezTo>
                    <a:cubicBezTo>
                      <a:pt x="6" y="8"/>
                      <a:pt x="7" y="8"/>
                      <a:pt x="8" y="8"/>
                    </a:cubicBezTo>
                    <a:cubicBezTo>
                      <a:pt x="8" y="8"/>
                      <a:pt x="8" y="8"/>
                      <a:pt x="8" y="8"/>
                    </a:cubicBezTo>
                    <a:cubicBezTo>
                      <a:pt x="9" y="8"/>
                      <a:pt x="9" y="8"/>
                      <a:pt x="9" y="8"/>
                    </a:cubicBezTo>
                    <a:cubicBezTo>
                      <a:pt x="12" y="8"/>
                      <a:pt x="14" y="7"/>
                      <a:pt x="16" y="5"/>
                    </a:cubicBezTo>
                    <a:cubicBezTo>
                      <a:pt x="17" y="5"/>
                      <a:pt x="17" y="4"/>
                      <a:pt x="18" y="4"/>
                    </a:cubicBezTo>
                    <a:cubicBezTo>
                      <a:pt x="19" y="3"/>
                      <a:pt x="19" y="2"/>
                      <a:pt x="18" y="1"/>
                    </a:cubicBezTo>
                    <a:cubicBezTo>
                      <a:pt x="18" y="1"/>
                      <a:pt x="18" y="1"/>
                      <a:pt x="18" y="1"/>
                    </a:cubicBezTo>
                    <a:cubicBezTo>
                      <a:pt x="18" y="1"/>
                      <a:pt x="18" y="1"/>
                      <a:pt x="18" y="1"/>
                    </a:cubicBezTo>
                    <a:cubicBezTo>
                      <a:pt x="17" y="0"/>
                      <a:pt x="17" y="0"/>
                      <a:pt x="17" y="0"/>
                    </a:cubicBezTo>
                    <a:cubicBezTo>
                      <a:pt x="16" y="0"/>
                      <a:pt x="15" y="1"/>
                      <a:pt x="15" y="1"/>
                    </a:cubicBezTo>
                    <a:cubicBezTo>
                      <a:pt x="15" y="2"/>
                      <a:pt x="14" y="2"/>
                      <a:pt x="13" y="2"/>
                    </a:cubicBezTo>
                    <a:cubicBezTo>
                      <a:pt x="12" y="3"/>
                      <a:pt x="10" y="4"/>
                      <a:pt x="8" y="4"/>
                    </a:cubicBezTo>
                    <a:cubicBezTo>
                      <a:pt x="8" y="4"/>
                      <a:pt x="8" y="4"/>
                      <a:pt x="8" y="4"/>
                    </a:cubicBezTo>
                    <a:cubicBezTo>
                      <a:pt x="8" y="4"/>
                      <a:pt x="8" y="4"/>
                      <a:pt x="8" y="4"/>
                    </a:cubicBezTo>
                    <a:cubicBezTo>
                      <a:pt x="8" y="4"/>
                      <a:pt x="7" y="4"/>
                      <a:pt x="7" y="4"/>
                    </a:cubicBezTo>
                    <a:cubicBezTo>
                      <a:pt x="6" y="4"/>
                      <a:pt x="6" y="4"/>
                      <a:pt x="5" y="4"/>
                    </a:cubicBezTo>
                    <a:cubicBezTo>
                      <a:pt x="5" y="3"/>
                      <a:pt x="4" y="3"/>
                      <a:pt x="4" y="3"/>
                    </a:cubicBezTo>
                    <a:cubicBezTo>
                      <a:pt x="4" y="3"/>
                      <a:pt x="4" y="3"/>
                      <a:pt x="4" y="3"/>
                    </a:cubicBezTo>
                    <a:cubicBezTo>
                      <a:pt x="4" y="3"/>
                      <a:pt x="4" y="3"/>
                      <a:pt x="4" y="3"/>
                    </a:cubicBezTo>
                    <a:cubicBezTo>
                      <a:pt x="4" y="2"/>
                      <a:pt x="4" y="1"/>
                      <a:pt x="3" y="0"/>
                    </a:cubicBezTo>
                    <a:cubicBezTo>
                      <a:pt x="3" y="0"/>
                      <a:pt x="2" y="0"/>
                      <a:pt x="2"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1" name="Freeform 263"/>
              <p:cNvSpPr/>
              <p:nvPr/>
            </p:nvSpPr>
            <p:spPr bwMode="auto">
              <a:xfrm>
                <a:off x="2436813" y="3240088"/>
                <a:ext cx="52388" cy="25400"/>
              </a:xfrm>
              <a:custGeom>
                <a:avLst/>
                <a:gdLst>
                  <a:gd name="T0" fmla="*/ 3 w 19"/>
                  <a:gd name="T1" fmla="*/ 0 h 9"/>
                  <a:gd name="T2" fmla="*/ 1 w 19"/>
                  <a:gd name="T3" fmla="*/ 1 h 9"/>
                  <a:gd name="T4" fmla="*/ 1 w 19"/>
                  <a:gd name="T5" fmla="*/ 2 h 9"/>
                  <a:gd name="T6" fmla="*/ 0 w 19"/>
                  <a:gd name="T7" fmla="*/ 3 h 9"/>
                  <a:gd name="T8" fmla="*/ 2 w 19"/>
                  <a:gd name="T9" fmla="*/ 6 h 9"/>
                  <a:gd name="T10" fmla="*/ 5 w 19"/>
                  <a:gd name="T11" fmla="*/ 8 h 9"/>
                  <a:gd name="T12" fmla="*/ 5 w 19"/>
                  <a:gd name="T13" fmla="*/ 8 h 9"/>
                  <a:gd name="T14" fmla="*/ 9 w 19"/>
                  <a:gd name="T15" fmla="*/ 9 h 9"/>
                  <a:gd name="T16" fmla="*/ 9 w 19"/>
                  <a:gd name="T17" fmla="*/ 9 h 9"/>
                  <a:gd name="T18" fmla="*/ 9 w 19"/>
                  <a:gd name="T19" fmla="*/ 9 h 9"/>
                  <a:gd name="T20" fmla="*/ 17 w 19"/>
                  <a:gd name="T21" fmla="*/ 6 h 9"/>
                  <a:gd name="T22" fmla="*/ 18 w 19"/>
                  <a:gd name="T23" fmla="*/ 4 h 9"/>
                  <a:gd name="T24" fmla="*/ 19 w 19"/>
                  <a:gd name="T25" fmla="*/ 2 h 9"/>
                  <a:gd name="T26" fmla="*/ 18 w 19"/>
                  <a:gd name="T27" fmla="*/ 1 h 9"/>
                  <a:gd name="T28" fmla="*/ 18 w 19"/>
                  <a:gd name="T29" fmla="*/ 1 h 9"/>
                  <a:gd name="T30" fmla="*/ 17 w 19"/>
                  <a:gd name="T31" fmla="*/ 1 h 9"/>
                  <a:gd name="T32" fmla="*/ 15 w 19"/>
                  <a:gd name="T33" fmla="*/ 1 h 9"/>
                  <a:gd name="T34" fmla="*/ 15 w 19"/>
                  <a:gd name="T35" fmla="*/ 1 h 9"/>
                  <a:gd name="T36" fmla="*/ 14 w 19"/>
                  <a:gd name="T37" fmla="*/ 3 h 9"/>
                  <a:gd name="T38" fmla="*/ 9 w 19"/>
                  <a:gd name="T39" fmla="*/ 5 h 9"/>
                  <a:gd name="T40" fmla="*/ 9 w 19"/>
                  <a:gd name="T41" fmla="*/ 5 h 9"/>
                  <a:gd name="T42" fmla="*/ 8 w 19"/>
                  <a:gd name="T43" fmla="*/ 5 h 9"/>
                  <a:gd name="T44" fmla="*/ 7 w 19"/>
                  <a:gd name="T45" fmla="*/ 5 h 9"/>
                  <a:gd name="T46" fmla="*/ 5 w 19"/>
                  <a:gd name="T47" fmla="*/ 4 h 9"/>
                  <a:gd name="T48" fmla="*/ 4 w 19"/>
                  <a:gd name="T49" fmla="*/ 4 h 9"/>
                  <a:gd name="T50" fmla="*/ 4 w 19"/>
                  <a:gd name="T51" fmla="*/ 3 h 9"/>
                  <a:gd name="T52" fmla="*/ 4 w 19"/>
                  <a:gd name="T53" fmla="*/ 3 h 9"/>
                  <a:gd name="T54" fmla="*/ 3 w 19"/>
                  <a:gd name="T55" fmla="*/ 1 h 9"/>
                  <a:gd name="T56" fmla="*/ 3 w 19"/>
                  <a:gd name="T5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9" h="9">
                    <a:moveTo>
                      <a:pt x="3" y="0"/>
                    </a:moveTo>
                    <a:cubicBezTo>
                      <a:pt x="2" y="0"/>
                      <a:pt x="2" y="1"/>
                      <a:pt x="1" y="1"/>
                    </a:cubicBezTo>
                    <a:cubicBezTo>
                      <a:pt x="1" y="1"/>
                      <a:pt x="1" y="1"/>
                      <a:pt x="1" y="2"/>
                    </a:cubicBezTo>
                    <a:cubicBezTo>
                      <a:pt x="1" y="2"/>
                      <a:pt x="0" y="3"/>
                      <a:pt x="0" y="3"/>
                    </a:cubicBezTo>
                    <a:cubicBezTo>
                      <a:pt x="0" y="5"/>
                      <a:pt x="1" y="6"/>
                      <a:pt x="2" y="6"/>
                    </a:cubicBezTo>
                    <a:cubicBezTo>
                      <a:pt x="3" y="7"/>
                      <a:pt x="4" y="8"/>
                      <a:pt x="5" y="8"/>
                    </a:cubicBezTo>
                    <a:cubicBezTo>
                      <a:pt x="5" y="8"/>
                      <a:pt x="5" y="8"/>
                      <a:pt x="5" y="8"/>
                    </a:cubicBezTo>
                    <a:cubicBezTo>
                      <a:pt x="6" y="8"/>
                      <a:pt x="8" y="9"/>
                      <a:pt x="9" y="9"/>
                    </a:cubicBezTo>
                    <a:cubicBezTo>
                      <a:pt x="9" y="9"/>
                      <a:pt x="9" y="9"/>
                      <a:pt x="9" y="9"/>
                    </a:cubicBezTo>
                    <a:cubicBezTo>
                      <a:pt x="9" y="9"/>
                      <a:pt x="9" y="9"/>
                      <a:pt x="9" y="9"/>
                    </a:cubicBezTo>
                    <a:cubicBezTo>
                      <a:pt x="12" y="8"/>
                      <a:pt x="14" y="7"/>
                      <a:pt x="17" y="6"/>
                    </a:cubicBezTo>
                    <a:cubicBezTo>
                      <a:pt x="17" y="5"/>
                      <a:pt x="18" y="5"/>
                      <a:pt x="18" y="4"/>
                    </a:cubicBezTo>
                    <a:cubicBezTo>
                      <a:pt x="19" y="3"/>
                      <a:pt x="19" y="2"/>
                      <a:pt x="19" y="2"/>
                    </a:cubicBezTo>
                    <a:cubicBezTo>
                      <a:pt x="19" y="2"/>
                      <a:pt x="18" y="1"/>
                      <a:pt x="18" y="1"/>
                    </a:cubicBezTo>
                    <a:cubicBezTo>
                      <a:pt x="18" y="1"/>
                      <a:pt x="18" y="1"/>
                      <a:pt x="18" y="1"/>
                    </a:cubicBezTo>
                    <a:cubicBezTo>
                      <a:pt x="18" y="1"/>
                      <a:pt x="17" y="1"/>
                      <a:pt x="17" y="1"/>
                    </a:cubicBezTo>
                    <a:cubicBezTo>
                      <a:pt x="16" y="1"/>
                      <a:pt x="16" y="1"/>
                      <a:pt x="15" y="1"/>
                    </a:cubicBezTo>
                    <a:cubicBezTo>
                      <a:pt x="15" y="1"/>
                      <a:pt x="15" y="1"/>
                      <a:pt x="15" y="1"/>
                    </a:cubicBezTo>
                    <a:cubicBezTo>
                      <a:pt x="15" y="2"/>
                      <a:pt x="14" y="2"/>
                      <a:pt x="14" y="3"/>
                    </a:cubicBezTo>
                    <a:cubicBezTo>
                      <a:pt x="12" y="4"/>
                      <a:pt x="11" y="5"/>
                      <a:pt x="9" y="5"/>
                    </a:cubicBezTo>
                    <a:cubicBezTo>
                      <a:pt x="9" y="5"/>
                      <a:pt x="9" y="5"/>
                      <a:pt x="9" y="5"/>
                    </a:cubicBezTo>
                    <a:cubicBezTo>
                      <a:pt x="9" y="5"/>
                      <a:pt x="9" y="5"/>
                      <a:pt x="8" y="5"/>
                    </a:cubicBezTo>
                    <a:cubicBezTo>
                      <a:pt x="8" y="5"/>
                      <a:pt x="8" y="5"/>
                      <a:pt x="7" y="5"/>
                    </a:cubicBezTo>
                    <a:cubicBezTo>
                      <a:pt x="7" y="4"/>
                      <a:pt x="6" y="4"/>
                      <a:pt x="5" y="4"/>
                    </a:cubicBezTo>
                    <a:cubicBezTo>
                      <a:pt x="5" y="4"/>
                      <a:pt x="5" y="4"/>
                      <a:pt x="4" y="4"/>
                    </a:cubicBezTo>
                    <a:cubicBezTo>
                      <a:pt x="4" y="3"/>
                      <a:pt x="4" y="3"/>
                      <a:pt x="4" y="3"/>
                    </a:cubicBezTo>
                    <a:cubicBezTo>
                      <a:pt x="4" y="3"/>
                      <a:pt x="4" y="3"/>
                      <a:pt x="4" y="3"/>
                    </a:cubicBezTo>
                    <a:cubicBezTo>
                      <a:pt x="5" y="2"/>
                      <a:pt x="4" y="1"/>
                      <a:pt x="3" y="1"/>
                    </a:cubicBezTo>
                    <a:cubicBezTo>
                      <a:pt x="3" y="0"/>
                      <a:pt x="3" y="0"/>
                      <a:pt x="3"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2" name="Freeform 264"/>
              <p:cNvSpPr/>
              <p:nvPr/>
            </p:nvSpPr>
            <p:spPr bwMode="auto">
              <a:xfrm>
                <a:off x="2449513" y="3267075"/>
                <a:ext cx="50800" cy="23813"/>
              </a:xfrm>
              <a:custGeom>
                <a:avLst/>
                <a:gdLst>
                  <a:gd name="T0" fmla="*/ 2 w 18"/>
                  <a:gd name="T1" fmla="*/ 0 h 8"/>
                  <a:gd name="T2" fmla="*/ 1 w 18"/>
                  <a:gd name="T3" fmla="*/ 0 h 8"/>
                  <a:gd name="T4" fmla="*/ 0 w 18"/>
                  <a:gd name="T5" fmla="*/ 1 h 8"/>
                  <a:gd name="T6" fmla="*/ 0 w 18"/>
                  <a:gd name="T7" fmla="*/ 3 h 8"/>
                  <a:gd name="T8" fmla="*/ 1 w 18"/>
                  <a:gd name="T9" fmla="*/ 6 h 8"/>
                  <a:gd name="T10" fmla="*/ 4 w 18"/>
                  <a:gd name="T11" fmla="*/ 7 h 8"/>
                  <a:gd name="T12" fmla="*/ 5 w 18"/>
                  <a:gd name="T13" fmla="*/ 8 h 8"/>
                  <a:gd name="T14" fmla="*/ 8 w 18"/>
                  <a:gd name="T15" fmla="*/ 8 h 8"/>
                  <a:gd name="T16" fmla="*/ 8 w 18"/>
                  <a:gd name="T17" fmla="*/ 8 h 8"/>
                  <a:gd name="T18" fmla="*/ 9 w 18"/>
                  <a:gd name="T19" fmla="*/ 8 h 8"/>
                  <a:gd name="T20" fmla="*/ 16 w 18"/>
                  <a:gd name="T21" fmla="*/ 5 h 8"/>
                  <a:gd name="T22" fmla="*/ 18 w 18"/>
                  <a:gd name="T23" fmla="*/ 3 h 8"/>
                  <a:gd name="T24" fmla="*/ 18 w 18"/>
                  <a:gd name="T25" fmla="*/ 1 h 8"/>
                  <a:gd name="T26" fmla="*/ 18 w 18"/>
                  <a:gd name="T27" fmla="*/ 1 h 8"/>
                  <a:gd name="T28" fmla="*/ 17 w 18"/>
                  <a:gd name="T29" fmla="*/ 0 h 8"/>
                  <a:gd name="T30" fmla="*/ 16 w 18"/>
                  <a:gd name="T31" fmla="*/ 0 h 8"/>
                  <a:gd name="T32" fmla="*/ 15 w 18"/>
                  <a:gd name="T33" fmla="*/ 1 h 8"/>
                  <a:gd name="T34" fmla="*/ 15 w 18"/>
                  <a:gd name="T35" fmla="*/ 1 h 8"/>
                  <a:gd name="T36" fmla="*/ 13 w 18"/>
                  <a:gd name="T37" fmla="*/ 2 h 8"/>
                  <a:gd name="T38" fmla="*/ 8 w 18"/>
                  <a:gd name="T39" fmla="*/ 4 h 8"/>
                  <a:gd name="T40" fmla="*/ 8 w 18"/>
                  <a:gd name="T41" fmla="*/ 4 h 8"/>
                  <a:gd name="T42" fmla="*/ 8 w 18"/>
                  <a:gd name="T43" fmla="*/ 4 h 8"/>
                  <a:gd name="T44" fmla="*/ 7 w 18"/>
                  <a:gd name="T45" fmla="*/ 4 h 8"/>
                  <a:gd name="T46" fmla="*/ 5 w 18"/>
                  <a:gd name="T47" fmla="*/ 3 h 8"/>
                  <a:gd name="T48" fmla="*/ 4 w 18"/>
                  <a:gd name="T49" fmla="*/ 3 h 8"/>
                  <a:gd name="T50" fmla="*/ 4 w 18"/>
                  <a:gd name="T51" fmla="*/ 3 h 8"/>
                  <a:gd name="T52" fmla="*/ 4 w 18"/>
                  <a:gd name="T53" fmla="*/ 3 h 8"/>
                  <a:gd name="T54" fmla="*/ 3 w 18"/>
                  <a:gd name="T55" fmla="*/ 0 h 8"/>
                  <a:gd name="T56" fmla="*/ 2 w 18"/>
                  <a:gd name="T5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8" h="8">
                    <a:moveTo>
                      <a:pt x="2" y="0"/>
                    </a:moveTo>
                    <a:cubicBezTo>
                      <a:pt x="1" y="0"/>
                      <a:pt x="1" y="0"/>
                      <a:pt x="1" y="0"/>
                    </a:cubicBezTo>
                    <a:cubicBezTo>
                      <a:pt x="0" y="1"/>
                      <a:pt x="0" y="1"/>
                      <a:pt x="0" y="1"/>
                    </a:cubicBezTo>
                    <a:cubicBezTo>
                      <a:pt x="0" y="2"/>
                      <a:pt x="0" y="2"/>
                      <a:pt x="0" y="3"/>
                    </a:cubicBezTo>
                    <a:cubicBezTo>
                      <a:pt x="0" y="4"/>
                      <a:pt x="0" y="5"/>
                      <a:pt x="1" y="6"/>
                    </a:cubicBezTo>
                    <a:cubicBezTo>
                      <a:pt x="2" y="7"/>
                      <a:pt x="3" y="7"/>
                      <a:pt x="4" y="7"/>
                    </a:cubicBezTo>
                    <a:cubicBezTo>
                      <a:pt x="4" y="7"/>
                      <a:pt x="4" y="8"/>
                      <a:pt x="5" y="8"/>
                    </a:cubicBezTo>
                    <a:cubicBezTo>
                      <a:pt x="6" y="8"/>
                      <a:pt x="7" y="8"/>
                      <a:pt x="8" y="8"/>
                    </a:cubicBezTo>
                    <a:cubicBezTo>
                      <a:pt x="8" y="8"/>
                      <a:pt x="8" y="8"/>
                      <a:pt x="8" y="8"/>
                    </a:cubicBezTo>
                    <a:cubicBezTo>
                      <a:pt x="8" y="8"/>
                      <a:pt x="8" y="8"/>
                      <a:pt x="9" y="8"/>
                    </a:cubicBezTo>
                    <a:cubicBezTo>
                      <a:pt x="11" y="8"/>
                      <a:pt x="14" y="7"/>
                      <a:pt x="16" y="5"/>
                    </a:cubicBezTo>
                    <a:cubicBezTo>
                      <a:pt x="17" y="5"/>
                      <a:pt x="17" y="4"/>
                      <a:pt x="18" y="3"/>
                    </a:cubicBezTo>
                    <a:cubicBezTo>
                      <a:pt x="18" y="3"/>
                      <a:pt x="18" y="2"/>
                      <a:pt x="18" y="1"/>
                    </a:cubicBezTo>
                    <a:cubicBezTo>
                      <a:pt x="18" y="1"/>
                      <a:pt x="18" y="1"/>
                      <a:pt x="18" y="1"/>
                    </a:cubicBezTo>
                    <a:cubicBezTo>
                      <a:pt x="18" y="1"/>
                      <a:pt x="17" y="1"/>
                      <a:pt x="17" y="0"/>
                    </a:cubicBezTo>
                    <a:cubicBezTo>
                      <a:pt x="17" y="0"/>
                      <a:pt x="17" y="0"/>
                      <a:pt x="16" y="0"/>
                    </a:cubicBezTo>
                    <a:cubicBezTo>
                      <a:pt x="16" y="0"/>
                      <a:pt x="15" y="0"/>
                      <a:pt x="15" y="1"/>
                    </a:cubicBezTo>
                    <a:cubicBezTo>
                      <a:pt x="15" y="1"/>
                      <a:pt x="15" y="1"/>
                      <a:pt x="15" y="1"/>
                    </a:cubicBezTo>
                    <a:cubicBezTo>
                      <a:pt x="14" y="1"/>
                      <a:pt x="14" y="2"/>
                      <a:pt x="13" y="2"/>
                    </a:cubicBezTo>
                    <a:cubicBezTo>
                      <a:pt x="12" y="3"/>
                      <a:pt x="10" y="4"/>
                      <a:pt x="8" y="4"/>
                    </a:cubicBezTo>
                    <a:cubicBezTo>
                      <a:pt x="8" y="4"/>
                      <a:pt x="8" y="4"/>
                      <a:pt x="8" y="4"/>
                    </a:cubicBezTo>
                    <a:cubicBezTo>
                      <a:pt x="8" y="4"/>
                      <a:pt x="8" y="4"/>
                      <a:pt x="8" y="4"/>
                    </a:cubicBezTo>
                    <a:cubicBezTo>
                      <a:pt x="8" y="4"/>
                      <a:pt x="7" y="4"/>
                      <a:pt x="7" y="4"/>
                    </a:cubicBezTo>
                    <a:cubicBezTo>
                      <a:pt x="6" y="4"/>
                      <a:pt x="5" y="4"/>
                      <a:pt x="5" y="3"/>
                    </a:cubicBezTo>
                    <a:cubicBezTo>
                      <a:pt x="4" y="3"/>
                      <a:pt x="4" y="3"/>
                      <a:pt x="4" y="3"/>
                    </a:cubicBezTo>
                    <a:cubicBezTo>
                      <a:pt x="4" y="3"/>
                      <a:pt x="4" y="3"/>
                      <a:pt x="4" y="3"/>
                    </a:cubicBezTo>
                    <a:cubicBezTo>
                      <a:pt x="4" y="3"/>
                      <a:pt x="4" y="3"/>
                      <a:pt x="4" y="3"/>
                    </a:cubicBezTo>
                    <a:cubicBezTo>
                      <a:pt x="4" y="2"/>
                      <a:pt x="4" y="0"/>
                      <a:pt x="3" y="0"/>
                    </a:cubicBezTo>
                    <a:cubicBezTo>
                      <a:pt x="2" y="0"/>
                      <a:pt x="2" y="0"/>
                      <a:pt x="2"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3" name="Freeform 265"/>
              <p:cNvSpPr/>
              <p:nvPr/>
            </p:nvSpPr>
            <p:spPr bwMode="auto">
              <a:xfrm>
                <a:off x="2460626" y="3292475"/>
                <a:ext cx="53975" cy="22225"/>
              </a:xfrm>
              <a:custGeom>
                <a:avLst/>
                <a:gdLst>
                  <a:gd name="T0" fmla="*/ 2 w 19"/>
                  <a:gd name="T1" fmla="*/ 0 h 8"/>
                  <a:gd name="T2" fmla="*/ 1 w 19"/>
                  <a:gd name="T3" fmla="*/ 1 h 8"/>
                  <a:gd name="T4" fmla="*/ 0 w 19"/>
                  <a:gd name="T5" fmla="*/ 2 h 8"/>
                  <a:gd name="T6" fmla="*/ 0 w 19"/>
                  <a:gd name="T7" fmla="*/ 3 h 8"/>
                  <a:gd name="T8" fmla="*/ 1 w 19"/>
                  <a:gd name="T9" fmla="*/ 6 h 8"/>
                  <a:gd name="T10" fmla="*/ 4 w 19"/>
                  <a:gd name="T11" fmla="*/ 8 h 8"/>
                  <a:gd name="T12" fmla="*/ 5 w 19"/>
                  <a:gd name="T13" fmla="*/ 8 h 8"/>
                  <a:gd name="T14" fmla="*/ 8 w 19"/>
                  <a:gd name="T15" fmla="*/ 8 h 8"/>
                  <a:gd name="T16" fmla="*/ 9 w 19"/>
                  <a:gd name="T17" fmla="*/ 8 h 8"/>
                  <a:gd name="T18" fmla="*/ 9 w 19"/>
                  <a:gd name="T19" fmla="*/ 8 h 8"/>
                  <a:gd name="T20" fmla="*/ 16 w 19"/>
                  <a:gd name="T21" fmla="*/ 6 h 8"/>
                  <a:gd name="T22" fmla="*/ 18 w 19"/>
                  <a:gd name="T23" fmla="*/ 4 h 8"/>
                  <a:gd name="T24" fmla="*/ 18 w 19"/>
                  <a:gd name="T25" fmla="*/ 2 h 8"/>
                  <a:gd name="T26" fmla="*/ 18 w 19"/>
                  <a:gd name="T27" fmla="*/ 1 h 8"/>
                  <a:gd name="T28" fmla="*/ 18 w 19"/>
                  <a:gd name="T29" fmla="*/ 1 h 8"/>
                  <a:gd name="T30" fmla="*/ 17 w 19"/>
                  <a:gd name="T31" fmla="*/ 1 h 8"/>
                  <a:gd name="T32" fmla="*/ 15 w 19"/>
                  <a:gd name="T33" fmla="*/ 1 h 8"/>
                  <a:gd name="T34" fmla="*/ 14 w 19"/>
                  <a:gd name="T35" fmla="*/ 3 h 8"/>
                  <a:gd name="T36" fmla="*/ 9 w 19"/>
                  <a:gd name="T37" fmla="*/ 4 h 8"/>
                  <a:gd name="T38" fmla="*/ 8 w 19"/>
                  <a:gd name="T39" fmla="*/ 4 h 8"/>
                  <a:gd name="T40" fmla="*/ 8 w 19"/>
                  <a:gd name="T41" fmla="*/ 4 h 8"/>
                  <a:gd name="T42" fmla="*/ 7 w 19"/>
                  <a:gd name="T43" fmla="*/ 4 h 8"/>
                  <a:gd name="T44" fmla="*/ 5 w 19"/>
                  <a:gd name="T45" fmla="*/ 4 h 8"/>
                  <a:gd name="T46" fmla="*/ 4 w 19"/>
                  <a:gd name="T47" fmla="*/ 3 h 8"/>
                  <a:gd name="T48" fmla="*/ 4 w 19"/>
                  <a:gd name="T49" fmla="*/ 3 h 8"/>
                  <a:gd name="T50" fmla="*/ 4 w 19"/>
                  <a:gd name="T51" fmla="*/ 3 h 8"/>
                  <a:gd name="T52" fmla="*/ 3 w 19"/>
                  <a:gd name="T53" fmla="*/ 0 h 8"/>
                  <a:gd name="T54" fmla="*/ 2 w 19"/>
                  <a:gd name="T55"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9" h="8">
                    <a:moveTo>
                      <a:pt x="2" y="0"/>
                    </a:moveTo>
                    <a:cubicBezTo>
                      <a:pt x="2" y="0"/>
                      <a:pt x="1" y="0"/>
                      <a:pt x="1" y="1"/>
                    </a:cubicBezTo>
                    <a:cubicBezTo>
                      <a:pt x="1" y="1"/>
                      <a:pt x="1" y="1"/>
                      <a:pt x="0" y="2"/>
                    </a:cubicBezTo>
                    <a:cubicBezTo>
                      <a:pt x="0" y="2"/>
                      <a:pt x="0" y="3"/>
                      <a:pt x="0" y="3"/>
                    </a:cubicBezTo>
                    <a:cubicBezTo>
                      <a:pt x="0" y="4"/>
                      <a:pt x="1" y="6"/>
                      <a:pt x="1" y="6"/>
                    </a:cubicBezTo>
                    <a:cubicBezTo>
                      <a:pt x="2" y="7"/>
                      <a:pt x="3" y="8"/>
                      <a:pt x="4" y="8"/>
                    </a:cubicBezTo>
                    <a:cubicBezTo>
                      <a:pt x="5" y="8"/>
                      <a:pt x="5" y="8"/>
                      <a:pt x="5" y="8"/>
                    </a:cubicBezTo>
                    <a:cubicBezTo>
                      <a:pt x="6" y="8"/>
                      <a:pt x="7" y="8"/>
                      <a:pt x="8" y="8"/>
                    </a:cubicBezTo>
                    <a:cubicBezTo>
                      <a:pt x="9" y="8"/>
                      <a:pt x="9" y="8"/>
                      <a:pt x="9" y="8"/>
                    </a:cubicBezTo>
                    <a:cubicBezTo>
                      <a:pt x="9" y="8"/>
                      <a:pt x="9" y="8"/>
                      <a:pt x="9" y="8"/>
                    </a:cubicBezTo>
                    <a:cubicBezTo>
                      <a:pt x="12" y="8"/>
                      <a:pt x="14" y="7"/>
                      <a:pt x="16" y="6"/>
                    </a:cubicBezTo>
                    <a:cubicBezTo>
                      <a:pt x="17" y="5"/>
                      <a:pt x="18" y="5"/>
                      <a:pt x="18" y="4"/>
                    </a:cubicBezTo>
                    <a:cubicBezTo>
                      <a:pt x="19" y="3"/>
                      <a:pt x="19" y="2"/>
                      <a:pt x="18" y="2"/>
                    </a:cubicBezTo>
                    <a:cubicBezTo>
                      <a:pt x="18" y="1"/>
                      <a:pt x="18" y="1"/>
                      <a:pt x="18" y="1"/>
                    </a:cubicBezTo>
                    <a:cubicBezTo>
                      <a:pt x="18" y="1"/>
                      <a:pt x="18" y="1"/>
                      <a:pt x="18" y="1"/>
                    </a:cubicBezTo>
                    <a:cubicBezTo>
                      <a:pt x="17" y="1"/>
                      <a:pt x="17" y="1"/>
                      <a:pt x="17" y="1"/>
                    </a:cubicBezTo>
                    <a:cubicBezTo>
                      <a:pt x="16" y="1"/>
                      <a:pt x="16" y="1"/>
                      <a:pt x="15" y="1"/>
                    </a:cubicBezTo>
                    <a:cubicBezTo>
                      <a:pt x="15" y="2"/>
                      <a:pt x="14" y="2"/>
                      <a:pt x="14" y="3"/>
                    </a:cubicBezTo>
                    <a:cubicBezTo>
                      <a:pt x="12" y="4"/>
                      <a:pt x="10" y="4"/>
                      <a:pt x="9" y="4"/>
                    </a:cubicBezTo>
                    <a:cubicBezTo>
                      <a:pt x="8" y="4"/>
                      <a:pt x="8" y="4"/>
                      <a:pt x="8" y="4"/>
                    </a:cubicBezTo>
                    <a:cubicBezTo>
                      <a:pt x="8" y="4"/>
                      <a:pt x="8" y="4"/>
                      <a:pt x="8" y="4"/>
                    </a:cubicBezTo>
                    <a:cubicBezTo>
                      <a:pt x="8" y="4"/>
                      <a:pt x="8" y="4"/>
                      <a:pt x="7" y="4"/>
                    </a:cubicBezTo>
                    <a:cubicBezTo>
                      <a:pt x="6" y="4"/>
                      <a:pt x="6" y="4"/>
                      <a:pt x="5" y="4"/>
                    </a:cubicBezTo>
                    <a:cubicBezTo>
                      <a:pt x="5" y="4"/>
                      <a:pt x="4" y="4"/>
                      <a:pt x="4" y="3"/>
                    </a:cubicBezTo>
                    <a:cubicBezTo>
                      <a:pt x="4" y="3"/>
                      <a:pt x="4" y="3"/>
                      <a:pt x="4" y="3"/>
                    </a:cubicBezTo>
                    <a:cubicBezTo>
                      <a:pt x="4" y="3"/>
                      <a:pt x="4" y="3"/>
                      <a:pt x="4" y="3"/>
                    </a:cubicBezTo>
                    <a:cubicBezTo>
                      <a:pt x="5" y="2"/>
                      <a:pt x="4" y="1"/>
                      <a:pt x="3" y="0"/>
                    </a:cubicBezTo>
                    <a:cubicBezTo>
                      <a:pt x="3" y="0"/>
                      <a:pt x="3" y="0"/>
                      <a:pt x="2"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4" name="Freeform 266"/>
              <p:cNvSpPr/>
              <p:nvPr/>
            </p:nvSpPr>
            <p:spPr bwMode="auto">
              <a:xfrm>
                <a:off x="2474913" y="3321050"/>
                <a:ext cx="50800" cy="22225"/>
              </a:xfrm>
              <a:custGeom>
                <a:avLst/>
                <a:gdLst>
                  <a:gd name="T0" fmla="*/ 2 w 18"/>
                  <a:gd name="T1" fmla="*/ 0 h 8"/>
                  <a:gd name="T2" fmla="*/ 0 w 18"/>
                  <a:gd name="T3" fmla="*/ 0 h 8"/>
                  <a:gd name="T4" fmla="*/ 0 w 18"/>
                  <a:gd name="T5" fmla="*/ 1 h 8"/>
                  <a:gd name="T6" fmla="*/ 0 w 18"/>
                  <a:gd name="T7" fmla="*/ 3 h 8"/>
                  <a:gd name="T8" fmla="*/ 1 w 18"/>
                  <a:gd name="T9" fmla="*/ 6 h 8"/>
                  <a:gd name="T10" fmla="*/ 4 w 18"/>
                  <a:gd name="T11" fmla="*/ 7 h 8"/>
                  <a:gd name="T12" fmla="*/ 4 w 18"/>
                  <a:gd name="T13" fmla="*/ 7 h 8"/>
                  <a:gd name="T14" fmla="*/ 8 w 18"/>
                  <a:gd name="T15" fmla="*/ 8 h 8"/>
                  <a:gd name="T16" fmla="*/ 8 w 18"/>
                  <a:gd name="T17" fmla="*/ 8 h 8"/>
                  <a:gd name="T18" fmla="*/ 8 w 18"/>
                  <a:gd name="T19" fmla="*/ 8 h 8"/>
                  <a:gd name="T20" fmla="*/ 8 w 18"/>
                  <a:gd name="T21" fmla="*/ 8 h 8"/>
                  <a:gd name="T22" fmla="*/ 16 w 18"/>
                  <a:gd name="T23" fmla="*/ 5 h 8"/>
                  <a:gd name="T24" fmla="*/ 18 w 18"/>
                  <a:gd name="T25" fmla="*/ 3 h 8"/>
                  <a:gd name="T26" fmla="*/ 18 w 18"/>
                  <a:gd name="T27" fmla="*/ 1 h 8"/>
                  <a:gd name="T28" fmla="*/ 17 w 18"/>
                  <a:gd name="T29" fmla="*/ 1 h 8"/>
                  <a:gd name="T30" fmla="*/ 17 w 18"/>
                  <a:gd name="T31" fmla="*/ 0 h 8"/>
                  <a:gd name="T32" fmla="*/ 16 w 18"/>
                  <a:gd name="T33" fmla="*/ 0 h 8"/>
                  <a:gd name="T34" fmla="*/ 15 w 18"/>
                  <a:gd name="T35" fmla="*/ 1 h 8"/>
                  <a:gd name="T36" fmla="*/ 13 w 18"/>
                  <a:gd name="T37" fmla="*/ 2 h 8"/>
                  <a:gd name="T38" fmla="*/ 8 w 18"/>
                  <a:gd name="T39" fmla="*/ 4 h 8"/>
                  <a:gd name="T40" fmla="*/ 8 w 18"/>
                  <a:gd name="T41" fmla="*/ 4 h 8"/>
                  <a:gd name="T42" fmla="*/ 8 w 18"/>
                  <a:gd name="T43" fmla="*/ 4 h 8"/>
                  <a:gd name="T44" fmla="*/ 8 w 18"/>
                  <a:gd name="T45" fmla="*/ 4 h 8"/>
                  <a:gd name="T46" fmla="*/ 7 w 18"/>
                  <a:gd name="T47" fmla="*/ 4 h 8"/>
                  <a:gd name="T48" fmla="*/ 5 w 18"/>
                  <a:gd name="T49" fmla="*/ 3 h 8"/>
                  <a:gd name="T50" fmla="*/ 4 w 18"/>
                  <a:gd name="T51" fmla="*/ 3 h 8"/>
                  <a:gd name="T52" fmla="*/ 4 w 18"/>
                  <a:gd name="T53" fmla="*/ 3 h 8"/>
                  <a:gd name="T54" fmla="*/ 4 w 18"/>
                  <a:gd name="T55" fmla="*/ 2 h 8"/>
                  <a:gd name="T56" fmla="*/ 2 w 18"/>
                  <a:gd name="T57" fmla="*/ 0 h 8"/>
                  <a:gd name="T58" fmla="*/ 2 w 18"/>
                  <a:gd name="T59"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8" h="8">
                    <a:moveTo>
                      <a:pt x="2" y="0"/>
                    </a:moveTo>
                    <a:cubicBezTo>
                      <a:pt x="1" y="0"/>
                      <a:pt x="1" y="0"/>
                      <a:pt x="0" y="0"/>
                    </a:cubicBezTo>
                    <a:cubicBezTo>
                      <a:pt x="0" y="0"/>
                      <a:pt x="0" y="1"/>
                      <a:pt x="0" y="1"/>
                    </a:cubicBezTo>
                    <a:cubicBezTo>
                      <a:pt x="0" y="2"/>
                      <a:pt x="0" y="2"/>
                      <a:pt x="0" y="3"/>
                    </a:cubicBezTo>
                    <a:cubicBezTo>
                      <a:pt x="0" y="4"/>
                      <a:pt x="0" y="5"/>
                      <a:pt x="1" y="6"/>
                    </a:cubicBezTo>
                    <a:cubicBezTo>
                      <a:pt x="2" y="7"/>
                      <a:pt x="3" y="7"/>
                      <a:pt x="4" y="7"/>
                    </a:cubicBezTo>
                    <a:cubicBezTo>
                      <a:pt x="4" y="7"/>
                      <a:pt x="4" y="7"/>
                      <a:pt x="4" y="7"/>
                    </a:cubicBezTo>
                    <a:cubicBezTo>
                      <a:pt x="6" y="8"/>
                      <a:pt x="7" y="8"/>
                      <a:pt x="8" y="8"/>
                    </a:cubicBezTo>
                    <a:cubicBezTo>
                      <a:pt x="8" y="8"/>
                      <a:pt x="8" y="8"/>
                      <a:pt x="8" y="8"/>
                    </a:cubicBezTo>
                    <a:cubicBezTo>
                      <a:pt x="8" y="8"/>
                      <a:pt x="8" y="8"/>
                      <a:pt x="8" y="8"/>
                    </a:cubicBezTo>
                    <a:cubicBezTo>
                      <a:pt x="8" y="8"/>
                      <a:pt x="8" y="8"/>
                      <a:pt x="8" y="8"/>
                    </a:cubicBezTo>
                    <a:cubicBezTo>
                      <a:pt x="11" y="8"/>
                      <a:pt x="14" y="7"/>
                      <a:pt x="16" y="5"/>
                    </a:cubicBezTo>
                    <a:cubicBezTo>
                      <a:pt x="16" y="5"/>
                      <a:pt x="17" y="4"/>
                      <a:pt x="18" y="3"/>
                    </a:cubicBezTo>
                    <a:cubicBezTo>
                      <a:pt x="18" y="3"/>
                      <a:pt x="18" y="2"/>
                      <a:pt x="18" y="1"/>
                    </a:cubicBezTo>
                    <a:cubicBezTo>
                      <a:pt x="18" y="1"/>
                      <a:pt x="18" y="1"/>
                      <a:pt x="17" y="1"/>
                    </a:cubicBezTo>
                    <a:cubicBezTo>
                      <a:pt x="17" y="0"/>
                      <a:pt x="17" y="0"/>
                      <a:pt x="17" y="0"/>
                    </a:cubicBezTo>
                    <a:cubicBezTo>
                      <a:pt x="17" y="0"/>
                      <a:pt x="16" y="0"/>
                      <a:pt x="16" y="0"/>
                    </a:cubicBezTo>
                    <a:cubicBezTo>
                      <a:pt x="16" y="0"/>
                      <a:pt x="15" y="0"/>
                      <a:pt x="15" y="1"/>
                    </a:cubicBezTo>
                    <a:cubicBezTo>
                      <a:pt x="14" y="1"/>
                      <a:pt x="14" y="2"/>
                      <a:pt x="13" y="2"/>
                    </a:cubicBezTo>
                    <a:cubicBezTo>
                      <a:pt x="12" y="3"/>
                      <a:pt x="10" y="4"/>
                      <a:pt x="8" y="4"/>
                    </a:cubicBezTo>
                    <a:cubicBezTo>
                      <a:pt x="8" y="4"/>
                      <a:pt x="8" y="4"/>
                      <a:pt x="8" y="4"/>
                    </a:cubicBezTo>
                    <a:cubicBezTo>
                      <a:pt x="8" y="4"/>
                      <a:pt x="8" y="4"/>
                      <a:pt x="8" y="4"/>
                    </a:cubicBezTo>
                    <a:cubicBezTo>
                      <a:pt x="8" y="4"/>
                      <a:pt x="8" y="4"/>
                      <a:pt x="8" y="4"/>
                    </a:cubicBezTo>
                    <a:cubicBezTo>
                      <a:pt x="7" y="4"/>
                      <a:pt x="7" y="4"/>
                      <a:pt x="7" y="4"/>
                    </a:cubicBezTo>
                    <a:cubicBezTo>
                      <a:pt x="6" y="4"/>
                      <a:pt x="5" y="4"/>
                      <a:pt x="5" y="3"/>
                    </a:cubicBezTo>
                    <a:cubicBezTo>
                      <a:pt x="4" y="3"/>
                      <a:pt x="4" y="3"/>
                      <a:pt x="4" y="3"/>
                    </a:cubicBezTo>
                    <a:cubicBezTo>
                      <a:pt x="4" y="3"/>
                      <a:pt x="4" y="3"/>
                      <a:pt x="4" y="3"/>
                    </a:cubicBezTo>
                    <a:cubicBezTo>
                      <a:pt x="4" y="2"/>
                      <a:pt x="4" y="2"/>
                      <a:pt x="4" y="2"/>
                    </a:cubicBezTo>
                    <a:cubicBezTo>
                      <a:pt x="4" y="1"/>
                      <a:pt x="3" y="0"/>
                      <a:pt x="2" y="0"/>
                    </a:cubicBezTo>
                    <a:cubicBezTo>
                      <a:pt x="2" y="0"/>
                      <a:pt x="2" y="0"/>
                      <a:pt x="2"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5" name="Freeform 267"/>
              <p:cNvSpPr/>
              <p:nvPr/>
            </p:nvSpPr>
            <p:spPr bwMode="auto">
              <a:xfrm>
                <a:off x="2365376" y="2782888"/>
                <a:ext cx="249238" cy="125413"/>
              </a:xfrm>
              <a:custGeom>
                <a:avLst/>
                <a:gdLst>
                  <a:gd name="T0" fmla="*/ 86 w 89"/>
                  <a:gd name="T1" fmla="*/ 0 h 45"/>
                  <a:gd name="T2" fmla="*/ 85 w 89"/>
                  <a:gd name="T3" fmla="*/ 0 h 45"/>
                  <a:gd name="T4" fmla="*/ 85 w 89"/>
                  <a:gd name="T5" fmla="*/ 0 h 45"/>
                  <a:gd name="T6" fmla="*/ 1 w 89"/>
                  <a:gd name="T7" fmla="*/ 40 h 45"/>
                  <a:gd name="T8" fmla="*/ 0 w 89"/>
                  <a:gd name="T9" fmla="*/ 41 h 45"/>
                  <a:gd name="T10" fmla="*/ 0 w 89"/>
                  <a:gd name="T11" fmla="*/ 42 h 45"/>
                  <a:gd name="T12" fmla="*/ 0 w 89"/>
                  <a:gd name="T13" fmla="*/ 43 h 45"/>
                  <a:gd name="T14" fmla="*/ 2 w 89"/>
                  <a:gd name="T15" fmla="*/ 45 h 45"/>
                  <a:gd name="T16" fmla="*/ 3 w 89"/>
                  <a:gd name="T17" fmla="*/ 44 h 45"/>
                  <a:gd name="T18" fmla="*/ 87 w 89"/>
                  <a:gd name="T19" fmla="*/ 5 h 45"/>
                  <a:gd name="T20" fmla="*/ 88 w 89"/>
                  <a:gd name="T21" fmla="*/ 4 h 45"/>
                  <a:gd name="T22" fmla="*/ 88 w 89"/>
                  <a:gd name="T23" fmla="*/ 2 h 45"/>
                  <a:gd name="T24" fmla="*/ 88 w 89"/>
                  <a:gd name="T25" fmla="*/ 1 h 45"/>
                  <a:gd name="T26" fmla="*/ 86 w 89"/>
                  <a:gd name="T27"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9" h="45">
                    <a:moveTo>
                      <a:pt x="86" y="0"/>
                    </a:moveTo>
                    <a:cubicBezTo>
                      <a:pt x="86" y="0"/>
                      <a:pt x="85" y="0"/>
                      <a:pt x="85" y="0"/>
                    </a:cubicBezTo>
                    <a:cubicBezTo>
                      <a:pt x="85" y="0"/>
                      <a:pt x="85" y="0"/>
                      <a:pt x="85" y="0"/>
                    </a:cubicBezTo>
                    <a:cubicBezTo>
                      <a:pt x="1" y="40"/>
                      <a:pt x="1" y="40"/>
                      <a:pt x="1" y="40"/>
                    </a:cubicBezTo>
                    <a:cubicBezTo>
                      <a:pt x="0" y="40"/>
                      <a:pt x="0" y="40"/>
                      <a:pt x="0" y="41"/>
                    </a:cubicBezTo>
                    <a:cubicBezTo>
                      <a:pt x="0" y="41"/>
                      <a:pt x="0" y="42"/>
                      <a:pt x="0" y="42"/>
                    </a:cubicBezTo>
                    <a:cubicBezTo>
                      <a:pt x="0" y="43"/>
                      <a:pt x="0" y="43"/>
                      <a:pt x="0" y="43"/>
                    </a:cubicBezTo>
                    <a:cubicBezTo>
                      <a:pt x="1" y="44"/>
                      <a:pt x="2" y="45"/>
                      <a:pt x="2" y="45"/>
                    </a:cubicBezTo>
                    <a:cubicBezTo>
                      <a:pt x="3" y="45"/>
                      <a:pt x="3" y="45"/>
                      <a:pt x="3" y="44"/>
                    </a:cubicBezTo>
                    <a:cubicBezTo>
                      <a:pt x="87" y="5"/>
                      <a:pt x="87" y="5"/>
                      <a:pt x="87" y="5"/>
                    </a:cubicBezTo>
                    <a:cubicBezTo>
                      <a:pt x="88" y="5"/>
                      <a:pt x="88" y="5"/>
                      <a:pt x="88" y="4"/>
                    </a:cubicBezTo>
                    <a:cubicBezTo>
                      <a:pt x="89" y="4"/>
                      <a:pt x="89" y="3"/>
                      <a:pt x="88" y="2"/>
                    </a:cubicBezTo>
                    <a:cubicBezTo>
                      <a:pt x="88" y="1"/>
                      <a:pt x="88" y="1"/>
                      <a:pt x="88" y="1"/>
                    </a:cubicBezTo>
                    <a:cubicBezTo>
                      <a:pt x="87" y="1"/>
                      <a:pt x="87" y="0"/>
                      <a:pt x="86"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6" name="Freeform 268"/>
              <p:cNvSpPr/>
              <p:nvPr/>
            </p:nvSpPr>
            <p:spPr bwMode="auto">
              <a:xfrm>
                <a:off x="2386013" y="2830513"/>
                <a:ext cx="249238" cy="123825"/>
              </a:xfrm>
              <a:custGeom>
                <a:avLst/>
                <a:gdLst>
                  <a:gd name="T0" fmla="*/ 87 w 89"/>
                  <a:gd name="T1" fmla="*/ 0 h 44"/>
                  <a:gd name="T2" fmla="*/ 86 w 89"/>
                  <a:gd name="T3" fmla="*/ 0 h 44"/>
                  <a:gd name="T4" fmla="*/ 86 w 89"/>
                  <a:gd name="T5" fmla="*/ 0 h 44"/>
                  <a:gd name="T6" fmla="*/ 2 w 89"/>
                  <a:gd name="T7" fmla="*/ 39 h 44"/>
                  <a:gd name="T8" fmla="*/ 1 w 89"/>
                  <a:gd name="T9" fmla="*/ 42 h 44"/>
                  <a:gd name="T10" fmla="*/ 1 w 89"/>
                  <a:gd name="T11" fmla="*/ 43 h 44"/>
                  <a:gd name="T12" fmla="*/ 2 w 89"/>
                  <a:gd name="T13" fmla="*/ 44 h 44"/>
                  <a:gd name="T14" fmla="*/ 3 w 89"/>
                  <a:gd name="T15" fmla="*/ 44 h 44"/>
                  <a:gd name="T16" fmla="*/ 4 w 89"/>
                  <a:gd name="T17" fmla="*/ 44 h 44"/>
                  <a:gd name="T18" fmla="*/ 88 w 89"/>
                  <a:gd name="T19" fmla="*/ 5 h 44"/>
                  <a:gd name="T20" fmla="*/ 89 w 89"/>
                  <a:gd name="T21" fmla="*/ 4 h 44"/>
                  <a:gd name="T22" fmla="*/ 89 w 89"/>
                  <a:gd name="T23" fmla="*/ 2 h 44"/>
                  <a:gd name="T24" fmla="*/ 89 w 89"/>
                  <a:gd name="T25" fmla="*/ 1 h 44"/>
                  <a:gd name="T26" fmla="*/ 87 w 89"/>
                  <a:gd name="T27"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9" h="44">
                    <a:moveTo>
                      <a:pt x="87" y="0"/>
                    </a:moveTo>
                    <a:cubicBezTo>
                      <a:pt x="86" y="0"/>
                      <a:pt x="86" y="0"/>
                      <a:pt x="86" y="0"/>
                    </a:cubicBezTo>
                    <a:cubicBezTo>
                      <a:pt x="86" y="0"/>
                      <a:pt x="86" y="0"/>
                      <a:pt x="86" y="0"/>
                    </a:cubicBezTo>
                    <a:cubicBezTo>
                      <a:pt x="2" y="39"/>
                      <a:pt x="2" y="39"/>
                      <a:pt x="2" y="39"/>
                    </a:cubicBezTo>
                    <a:cubicBezTo>
                      <a:pt x="1" y="40"/>
                      <a:pt x="0" y="41"/>
                      <a:pt x="1" y="42"/>
                    </a:cubicBezTo>
                    <a:cubicBezTo>
                      <a:pt x="1" y="43"/>
                      <a:pt x="1" y="43"/>
                      <a:pt x="1" y="43"/>
                    </a:cubicBezTo>
                    <a:cubicBezTo>
                      <a:pt x="1" y="44"/>
                      <a:pt x="2" y="44"/>
                      <a:pt x="2" y="44"/>
                    </a:cubicBezTo>
                    <a:cubicBezTo>
                      <a:pt x="3" y="44"/>
                      <a:pt x="3" y="44"/>
                      <a:pt x="3" y="44"/>
                    </a:cubicBezTo>
                    <a:cubicBezTo>
                      <a:pt x="3" y="44"/>
                      <a:pt x="4" y="44"/>
                      <a:pt x="4" y="44"/>
                    </a:cubicBezTo>
                    <a:cubicBezTo>
                      <a:pt x="88" y="5"/>
                      <a:pt x="88" y="5"/>
                      <a:pt x="88" y="5"/>
                    </a:cubicBezTo>
                    <a:cubicBezTo>
                      <a:pt x="89" y="5"/>
                      <a:pt x="89" y="4"/>
                      <a:pt x="89" y="4"/>
                    </a:cubicBezTo>
                    <a:cubicBezTo>
                      <a:pt x="89" y="3"/>
                      <a:pt x="89" y="3"/>
                      <a:pt x="89" y="2"/>
                    </a:cubicBezTo>
                    <a:cubicBezTo>
                      <a:pt x="89" y="1"/>
                      <a:pt x="89" y="1"/>
                      <a:pt x="89" y="1"/>
                    </a:cubicBezTo>
                    <a:cubicBezTo>
                      <a:pt x="88" y="0"/>
                      <a:pt x="88" y="0"/>
                      <a:pt x="87"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7" name="Freeform 269"/>
              <p:cNvSpPr/>
              <p:nvPr/>
            </p:nvSpPr>
            <p:spPr bwMode="auto">
              <a:xfrm>
                <a:off x="2408238" y="2874963"/>
                <a:ext cx="249238" cy="127000"/>
              </a:xfrm>
              <a:custGeom>
                <a:avLst/>
                <a:gdLst>
                  <a:gd name="T0" fmla="*/ 87 w 89"/>
                  <a:gd name="T1" fmla="*/ 0 h 45"/>
                  <a:gd name="T2" fmla="*/ 86 w 89"/>
                  <a:gd name="T3" fmla="*/ 1 h 45"/>
                  <a:gd name="T4" fmla="*/ 86 w 89"/>
                  <a:gd name="T5" fmla="*/ 1 h 45"/>
                  <a:gd name="T6" fmla="*/ 1 w 89"/>
                  <a:gd name="T7" fmla="*/ 40 h 45"/>
                  <a:gd name="T8" fmla="*/ 0 w 89"/>
                  <a:gd name="T9" fmla="*/ 41 h 45"/>
                  <a:gd name="T10" fmla="*/ 0 w 89"/>
                  <a:gd name="T11" fmla="*/ 43 h 45"/>
                  <a:gd name="T12" fmla="*/ 1 w 89"/>
                  <a:gd name="T13" fmla="*/ 44 h 45"/>
                  <a:gd name="T14" fmla="*/ 3 w 89"/>
                  <a:gd name="T15" fmla="*/ 45 h 45"/>
                  <a:gd name="T16" fmla="*/ 4 w 89"/>
                  <a:gd name="T17" fmla="*/ 45 h 45"/>
                  <a:gd name="T18" fmla="*/ 88 w 89"/>
                  <a:gd name="T19" fmla="*/ 5 h 45"/>
                  <a:gd name="T20" fmla="*/ 89 w 89"/>
                  <a:gd name="T21" fmla="*/ 4 h 45"/>
                  <a:gd name="T22" fmla="*/ 89 w 89"/>
                  <a:gd name="T23" fmla="*/ 3 h 45"/>
                  <a:gd name="T24" fmla="*/ 88 w 89"/>
                  <a:gd name="T25" fmla="*/ 2 h 45"/>
                  <a:gd name="T26" fmla="*/ 87 w 89"/>
                  <a:gd name="T27"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9" h="45">
                    <a:moveTo>
                      <a:pt x="87" y="0"/>
                    </a:moveTo>
                    <a:cubicBezTo>
                      <a:pt x="86" y="0"/>
                      <a:pt x="86" y="1"/>
                      <a:pt x="86" y="1"/>
                    </a:cubicBezTo>
                    <a:cubicBezTo>
                      <a:pt x="86" y="1"/>
                      <a:pt x="86" y="1"/>
                      <a:pt x="86" y="1"/>
                    </a:cubicBezTo>
                    <a:cubicBezTo>
                      <a:pt x="1" y="40"/>
                      <a:pt x="1" y="40"/>
                      <a:pt x="1" y="40"/>
                    </a:cubicBezTo>
                    <a:cubicBezTo>
                      <a:pt x="1" y="40"/>
                      <a:pt x="1" y="41"/>
                      <a:pt x="0" y="41"/>
                    </a:cubicBezTo>
                    <a:cubicBezTo>
                      <a:pt x="0" y="42"/>
                      <a:pt x="0" y="42"/>
                      <a:pt x="0" y="43"/>
                    </a:cubicBezTo>
                    <a:cubicBezTo>
                      <a:pt x="1" y="44"/>
                      <a:pt x="1" y="44"/>
                      <a:pt x="1" y="44"/>
                    </a:cubicBezTo>
                    <a:cubicBezTo>
                      <a:pt x="1" y="44"/>
                      <a:pt x="2" y="45"/>
                      <a:pt x="3" y="45"/>
                    </a:cubicBezTo>
                    <a:cubicBezTo>
                      <a:pt x="3" y="45"/>
                      <a:pt x="3" y="45"/>
                      <a:pt x="4" y="45"/>
                    </a:cubicBezTo>
                    <a:cubicBezTo>
                      <a:pt x="88" y="5"/>
                      <a:pt x="88" y="5"/>
                      <a:pt x="88" y="5"/>
                    </a:cubicBezTo>
                    <a:cubicBezTo>
                      <a:pt x="88" y="5"/>
                      <a:pt x="89" y="5"/>
                      <a:pt x="89" y="4"/>
                    </a:cubicBezTo>
                    <a:cubicBezTo>
                      <a:pt x="89" y="4"/>
                      <a:pt x="89" y="3"/>
                      <a:pt x="89" y="3"/>
                    </a:cubicBezTo>
                    <a:cubicBezTo>
                      <a:pt x="88" y="2"/>
                      <a:pt x="88" y="2"/>
                      <a:pt x="88" y="2"/>
                    </a:cubicBezTo>
                    <a:cubicBezTo>
                      <a:pt x="88" y="1"/>
                      <a:pt x="87" y="0"/>
                      <a:pt x="87"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8" name="Freeform 270"/>
              <p:cNvSpPr>
                <a:spLocks noEditPoints="1"/>
              </p:cNvSpPr>
              <p:nvPr/>
            </p:nvSpPr>
            <p:spPr bwMode="auto">
              <a:xfrm>
                <a:off x="2430463" y="2922588"/>
                <a:ext cx="249238" cy="123825"/>
              </a:xfrm>
              <a:custGeom>
                <a:avLst/>
                <a:gdLst>
                  <a:gd name="T0" fmla="*/ 86 w 89"/>
                  <a:gd name="T1" fmla="*/ 2 h 44"/>
                  <a:gd name="T2" fmla="*/ 86 w 89"/>
                  <a:gd name="T3" fmla="*/ 2 h 44"/>
                  <a:gd name="T4" fmla="*/ 86 w 89"/>
                  <a:gd name="T5" fmla="*/ 2 h 44"/>
                  <a:gd name="T6" fmla="*/ 86 w 89"/>
                  <a:gd name="T7" fmla="*/ 0 h 44"/>
                  <a:gd name="T8" fmla="*/ 85 w 89"/>
                  <a:gd name="T9" fmla="*/ 0 h 44"/>
                  <a:gd name="T10" fmla="*/ 85 w 89"/>
                  <a:gd name="T11" fmla="*/ 0 h 44"/>
                  <a:gd name="T12" fmla="*/ 1 w 89"/>
                  <a:gd name="T13" fmla="*/ 40 h 44"/>
                  <a:gd name="T14" fmla="*/ 0 w 89"/>
                  <a:gd name="T15" fmla="*/ 41 h 44"/>
                  <a:gd name="T16" fmla="*/ 0 w 89"/>
                  <a:gd name="T17" fmla="*/ 42 h 44"/>
                  <a:gd name="T18" fmla="*/ 1 w 89"/>
                  <a:gd name="T19" fmla="*/ 43 h 44"/>
                  <a:gd name="T20" fmla="*/ 3 w 89"/>
                  <a:gd name="T21" fmla="*/ 44 h 44"/>
                  <a:gd name="T22" fmla="*/ 3 w 89"/>
                  <a:gd name="T23" fmla="*/ 44 h 44"/>
                  <a:gd name="T24" fmla="*/ 88 w 89"/>
                  <a:gd name="T25" fmla="*/ 5 h 44"/>
                  <a:gd name="T26" fmla="*/ 89 w 89"/>
                  <a:gd name="T27" fmla="*/ 2 h 44"/>
                  <a:gd name="T28" fmla="*/ 88 w 89"/>
                  <a:gd name="T29" fmla="*/ 1 h 44"/>
                  <a:gd name="T30" fmla="*/ 87 w 89"/>
                  <a:gd name="T31" fmla="*/ 0 h 44"/>
                  <a:gd name="T32" fmla="*/ 86 w 89"/>
                  <a:gd name="T33"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9" h="44">
                    <a:moveTo>
                      <a:pt x="86" y="2"/>
                    </a:moveTo>
                    <a:cubicBezTo>
                      <a:pt x="86" y="2"/>
                      <a:pt x="86" y="2"/>
                      <a:pt x="86" y="2"/>
                    </a:cubicBezTo>
                    <a:cubicBezTo>
                      <a:pt x="86" y="2"/>
                      <a:pt x="86" y="2"/>
                      <a:pt x="86" y="2"/>
                    </a:cubicBezTo>
                    <a:moveTo>
                      <a:pt x="86" y="0"/>
                    </a:moveTo>
                    <a:cubicBezTo>
                      <a:pt x="86" y="0"/>
                      <a:pt x="86" y="0"/>
                      <a:pt x="85" y="0"/>
                    </a:cubicBezTo>
                    <a:cubicBezTo>
                      <a:pt x="85" y="0"/>
                      <a:pt x="85" y="0"/>
                      <a:pt x="85" y="0"/>
                    </a:cubicBezTo>
                    <a:cubicBezTo>
                      <a:pt x="1" y="40"/>
                      <a:pt x="1" y="40"/>
                      <a:pt x="1" y="40"/>
                    </a:cubicBezTo>
                    <a:cubicBezTo>
                      <a:pt x="1" y="40"/>
                      <a:pt x="0" y="40"/>
                      <a:pt x="0" y="41"/>
                    </a:cubicBezTo>
                    <a:cubicBezTo>
                      <a:pt x="0" y="41"/>
                      <a:pt x="0" y="42"/>
                      <a:pt x="0" y="42"/>
                    </a:cubicBezTo>
                    <a:cubicBezTo>
                      <a:pt x="1" y="43"/>
                      <a:pt x="1" y="43"/>
                      <a:pt x="1" y="43"/>
                    </a:cubicBezTo>
                    <a:cubicBezTo>
                      <a:pt x="1" y="44"/>
                      <a:pt x="2" y="44"/>
                      <a:pt x="3" y="44"/>
                    </a:cubicBezTo>
                    <a:cubicBezTo>
                      <a:pt x="3" y="44"/>
                      <a:pt x="3" y="44"/>
                      <a:pt x="3" y="44"/>
                    </a:cubicBezTo>
                    <a:cubicBezTo>
                      <a:pt x="88" y="5"/>
                      <a:pt x="88" y="5"/>
                      <a:pt x="88" y="5"/>
                    </a:cubicBezTo>
                    <a:cubicBezTo>
                      <a:pt x="89" y="5"/>
                      <a:pt x="89" y="3"/>
                      <a:pt x="89" y="2"/>
                    </a:cubicBezTo>
                    <a:cubicBezTo>
                      <a:pt x="88" y="1"/>
                      <a:pt x="88" y="1"/>
                      <a:pt x="88" y="1"/>
                    </a:cubicBezTo>
                    <a:cubicBezTo>
                      <a:pt x="88" y="1"/>
                      <a:pt x="87" y="0"/>
                      <a:pt x="87" y="0"/>
                    </a:cubicBezTo>
                    <a:cubicBezTo>
                      <a:pt x="87" y="0"/>
                      <a:pt x="86" y="0"/>
                      <a:pt x="86"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9" name="Freeform 271"/>
              <p:cNvSpPr>
                <a:spLocks noEditPoints="1"/>
              </p:cNvSpPr>
              <p:nvPr/>
            </p:nvSpPr>
            <p:spPr bwMode="auto">
              <a:xfrm>
                <a:off x="2452688" y="2970213"/>
                <a:ext cx="249238" cy="123825"/>
              </a:xfrm>
              <a:custGeom>
                <a:avLst/>
                <a:gdLst>
                  <a:gd name="T0" fmla="*/ 86 w 89"/>
                  <a:gd name="T1" fmla="*/ 2 h 44"/>
                  <a:gd name="T2" fmla="*/ 86 w 89"/>
                  <a:gd name="T3" fmla="*/ 2 h 44"/>
                  <a:gd name="T4" fmla="*/ 86 w 89"/>
                  <a:gd name="T5" fmla="*/ 2 h 44"/>
                  <a:gd name="T6" fmla="*/ 86 w 89"/>
                  <a:gd name="T7" fmla="*/ 0 h 44"/>
                  <a:gd name="T8" fmla="*/ 85 w 89"/>
                  <a:gd name="T9" fmla="*/ 0 h 44"/>
                  <a:gd name="T10" fmla="*/ 85 w 89"/>
                  <a:gd name="T11" fmla="*/ 0 h 44"/>
                  <a:gd name="T12" fmla="*/ 1 w 89"/>
                  <a:gd name="T13" fmla="*/ 39 h 44"/>
                  <a:gd name="T14" fmla="*/ 0 w 89"/>
                  <a:gd name="T15" fmla="*/ 40 h 44"/>
                  <a:gd name="T16" fmla="*/ 0 w 89"/>
                  <a:gd name="T17" fmla="*/ 42 h 44"/>
                  <a:gd name="T18" fmla="*/ 0 w 89"/>
                  <a:gd name="T19" fmla="*/ 43 h 44"/>
                  <a:gd name="T20" fmla="*/ 2 w 89"/>
                  <a:gd name="T21" fmla="*/ 44 h 44"/>
                  <a:gd name="T22" fmla="*/ 3 w 89"/>
                  <a:gd name="T23" fmla="*/ 44 h 44"/>
                  <a:gd name="T24" fmla="*/ 87 w 89"/>
                  <a:gd name="T25" fmla="*/ 5 h 44"/>
                  <a:gd name="T26" fmla="*/ 88 w 89"/>
                  <a:gd name="T27" fmla="*/ 2 h 44"/>
                  <a:gd name="T28" fmla="*/ 88 w 89"/>
                  <a:gd name="T29" fmla="*/ 1 h 44"/>
                  <a:gd name="T30" fmla="*/ 87 w 89"/>
                  <a:gd name="T31" fmla="*/ 0 h 44"/>
                  <a:gd name="T32" fmla="*/ 86 w 89"/>
                  <a:gd name="T33"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9" h="44">
                    <a:moveTo>
                      <a:pt x="86" y="2"/>
                    </a:moveTo>
                    <a:cubicBezTo>
                      <a:pt x="86" y="2"/>
                      <a:pt x="86" y="2"/>
                      <a:pt x="86" y="2"/>
                    </a:cubicBezTo>
                    <a:cubicBezTo>
                      <a:pt x="86" y="2"/>
                      <a:pt x="86" y="2"/>
                      <a:pt x="86" y="2"/>
                    </a:cubicBezTo>
                    <a:moveTo>
                      <a:pt x="86" y="0"/>
                    </a:moveTo>
                    <a:cubicBezTo>
                      <a:pt x="86" y="0"/>
                      <a:pt x="85" y="0"/>
                      <a:pt x="85" y="0"/>
                    </a:cubicBezTo>
                    <a:cubicBezTo>
                      <a:pt x="85" y="0"/>
                      <a:pt x="85" y="0"/>
                      <a:pt x="85" y="0"/>
                    </a:cubicBezTo>
                    <a:cubicBezTo>
                      <a:pt x="1" y="39"/>
                      <a:pt x="1" y="39"/>
                      <a:pt x="1" y="39"/>
                    </a:cubicBezTo>
                    <a:cubicBezTo>
                      <a:pt x="0" y="39"/>
                      <a:pt x="0" y="40"/>
                      <a:pt x="0" y="40"/>
                    </a:cubicBezTo>
                    <a:cubicBezTo>
                      <a:pt x="0" y="41"/>
                      <a:pt x="0" y="41"/>
                      <a:pt x="0" y="42"/>
                    </a:cubicBezTo>
                    <a:cubicBezTo>
                      <a:pt x="0" y="43"/>
                      <a:pt x="0" y="43"/>
                      <a:pt x="0" y="43"/>
                    </a:cubicBezTo>
                    <a:cubicBezTo>
                      <a:pt x="1" y="44"/>
                      <a:pt x="2" y="44"/>
                      <a:pt x="2" y="44"/>
                    </a:cubicBezTo>
                    <a:cubicBezTo>
                      <a:pt x="3" y="44"/>
                      <a:pt x="3" y="44"/>
                      <a:pt x="3" y="44"/>
                    </a:cubicBezTo>
                    <a:cubicBezTo>
                      <a:pt x="87" y="5"/>
                      <a:pt x="87" y="5"/>
                      <a:pt x="87" y="5"/>
                    </a:cubicBezTo>
                    <a:cubicBezTo>
                      <a:pt x="88" y="4"/>
                      <a:pt x="89" y="3"/>
                      <a:pt x="88" y="2"/>
                    </a:cubicBezTo>
                    <a:cubicBezTo>
                      <a:pt x="88" y="1"/>
                      <a:pt x="88" y="1"/>
                      <a:pt x="88" y="1"/>
                    </a:cubicBezTo>
                    <a:cubicBezTo>
                      <a:pt x="88" y="0"/>
                      <a:pt x="87" y="0"/>
                      <a:pt x="87" y="0"/>
                    </a:cubicBezTo>
                    <a:cubicBezTo>
                      <a:pt x="86" y="0"/>
                      <a:pt x="86" y="0"/>
                      <a:pt x="86"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0" name="Freeform 272"/>
              <p:cNvSpPr>
                <a:spLocks noEditPoints="1"/>
              </p:cNvSpPr>
              <p:nvPr/>
            </p:nvSpPr>
            <p:spPr bwMode="auto">
              <a:xfrm>
                <a:off x="2471738" y="3014663"/>
                <a:ext cx="250825" cy="127000"/>
              </a:xfrm>
              <a:custGeom>
                <a:avLst/>
                <a:gdLst>
                  <a:gd name="T0" fmla="*/ 87 w 89"/>
                  <a:gd name="T1" fmla="*/ 2 h 45"/>
                  <a:gd name="T2" fmla="*/ 87 w 89"/>
                  <a:gd name="T3" fmla="*/ 2 h 45"/>
                  <a:gd name="T4" fmla="*/ 87 w 89"/>
                  <a:gd name="T5" fmla="*/ 2 h 45"/>
                  <a:gd name="T6" fmla="*/ 87 w 89"/>
                  <a:gd name="T7" fmla="*/ 0 h 45"/>
                  <a:gd name="T8" fmla="*/ 86 w 89"/>
                  <a:gd name="T9" fmla="*/ 1 h 45"/>
                  <a:gd name="T10" fmla="*/ 86 w 89"/>
                  <a:gd name="T11" fmla="*/ 1 h 45"/>
                  <a:gd name="T12" fmla="*/ 2 w 89"/>
                  <a:gd name="T13" fmla="*/ 40 h 45"/>
                  <a:gd name="T14" fmla="*/ 1 w 89"/>
                  <a:gd name="T15" fmla="*/ 41 h 45"/>
                  <a:gd name="T16" fmla="*/ 1 w 89"/>
                  <a:gd name="T17" fmla="*/ 42 h 45"/>
                  <a:gd name="T18" fmla="*/ 1 w 89"/>
                  <a:gd name="T19" fmla="*/ 44 h 45"/>
                  <a:gd name="T20" fmla="*/ 3 w 89"/>
                  <a:gd name="T21" fmla="*/ 45 h 45"/>
                  <a:gd name="T22" fmla="*/ 4 w 89"/>
                  <a:gd name="T23" fmla="*/ 45 h 45"/>
                  <a:gd name="T24" fmla="*/ 88 w 89"/>
                  <a:gd name="T25" fmla="*/ 5 h 45"/>
                  <a:gd name="T26" fmla="*/ 89 w 89"/>
                  <a:gd name="T27" fmla="*/ 4 h 45"/>
                  <a:gd name="T28" fmla="*/ 89 w 89"/>
                  <a:gd name="T29" fmla="*/ 3 h 45"/>
                  <a:gd name="T30" fmla="*/ 89 w 89"/>
                  <a:gd name="T31" fmla="*/ 2 h 45"/>
                  <a:gd name="T32" fmla="*/ 87 w 89"/>
                  <a:gd name="T33"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9" h="45">
                    <a:moveTo>
                      <a:pt x="87" y="2"/>
                    </a:moveTo>
                    <a:cubicBezTo>
                      <a:pt x="87" y="2"/>
                      <a:pt x="87" y="2"/>
                      <a:pt x="87" y="2"/>
                    </a:cubicBezTo>
                    <a:cubicBezTo>
                      <a:pt x="87" y="2"/>
                      <a:pt x="87" y="2"/>
                      <a:pt x="87" y="2"/>
                    </a:cubicBezTo>
                    <a:moveTo>
                      <a:pt x="87" y="0"/>
                    </a:moveTo>
                    <a:cubicBezTo>
                      <a:pt x="86" y="0"/>
                      <a:pt x="86" y="0"/>
                      <a:pt x="86" y="1"/>
                    </a:cubicBezTo>
                    <a:cubicBezTo>
                      <a:pt x="86" y="1"/>
                      <a:pt x="86" y="1"/>
                      <a:pt x="86" y="1"/>
                    </a:cubicBezTo>
                    <a:cubicBezTo>
                      <a:pt x="2" y="40"/>
                      <a:pt x="2" y="40"/>
                      <a:pt x="2" y="40"/>
                    </a:cubicBezTo>
                    <a:cubicBezTo>
                      <a:pt x="1" y="40"/>
                      <a:pt x="1" y="40"/>
                      <a:pt x="1" y="41"/>
                    </a:cubicBezTo>
                    <a:cubicBezTo>
                      <a:pt x="0" y="41"/>
                      <a:pt x="0" y="42"/>
                      <a:pt x="1" y="42"/>
                    </a:cubicBezTo>
                    <a:cubicBezTo>
                      <a:pt x="1" y="44"/>
                      <a:pt x="1" y="44"/>
                      <a:pt x="1" y="44"/>
                    </a:cubicBezTo>
                    <a:cubicBezTo>
                      <a:pt x="2" y="44"/>
                      <a:pt x="2" y="45"/>
                      <a:pt x="3" y="45"/>
                    </a:cubicBezTo>
                    <a:cubicBezTo>
                      <a:pt x="3" y="45"/>
                      <a:pt x="4" y="45"/>
                      <a:pt x="4" y="45"/>
                    </a:cubicBezTo>
                    <a:cubicBezTo>
                      <a:pt x="88" y="5"/>
                      <a:pt x="88" y="5"/>
                      <a:pt x="88" y="5"/>
                    </a:cubicBezTo>
                    <a:cubicBezTo>
                      <a:pt x="89" y="5"/>
                      <a:pt x="89" y="5"/>
                      <a:pt x="89" y="4"/>
                    </a:cubicBezTo>
                    <a:cubicBezTo>
                      <a:pt x="89" y="4"/>
                      <a:pt x="89" y="3"/>
                      <a:pt x="89" y="3"/>
                    </a:cubicBezTo>
                    <a:cubicBezTo>
                      <a:pt x="89" y="2"/>
                      <a:pt x="89" y="2"/>
                      <a:pt x="89" y="2"/>
                    </a:cubicBezTo>
                    <a:cubicBezTo>
                      <a:pt x="88" y="1"/>
                      <a:pt x="88" y="0"/>
                      <a:pt x="87"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1" name="Freeform 273"/>
              <p:cNvSpPr>
                <a:spLocks noEditPoints="1"/>
              </p:cNvSpPr>
              <p:nvPr/>
            </p:nvSpPr>
            <p:spPr bwMode="auto">
              <a:xfrm>
                <a:off x="2495551" y="3062288"/>
                <a:ext cx="249238" cy="123825"/>
              </a:xfrm>
              <a:custGeom>
                <a:avLst/>
                <a:gdLst>
                  <a:gd name="T0" fmla="*/ 87 w 89"/>
                  <a:gd name="T1" fmla="*/ 2 h 44"/>
                  <a:gd name="T2" fmla="*/ 87 w 89"/>
                  <a:gd name="T3" fmla="*/ 2 h 44"/>
                  <a:gd name="T4" fmla="*/ 87 w 89"/>
                  <a:gd name="T5" fmla="*/ 2 h 44"/>
                  <a:gd name="T6" fmla="*/ 87 w 89"/>
                  <a:gd name="T7" fmla="*/ 0 h 44"/>
                  <a:gd name="T8" fmla="*/ 86 w 89"/>
                  <a:gd name="T9" fmla="*/ 0 h 44"/>
                  <a:gd name="T10" fmla="*/ 86 w 89"/>
                  <a:gd name="T11" fmla="*/ 0 h 44"/>
                  <a:gd name="T12" fmla="*/ 1 w 89"/>
                  <a:gd name="T13" fmla="*/ 39 h 44"/>
                  <a:gd name="T14" fmla="*/ 0 w 89"/>
                  <a:gd name="T15" fmla="*/ 42 h 44"/>
                  <a:gd name="T16" fmla="*/ 1 w 89"/>
                  <a:gd name="T17" fmla="*/ 43 h 44"/>
                  <a:gd name="T18" fmla="*/ 2 w 89"/>
                  <a:gd name="T19" fmla="*/ 44 h 44"/>
                  <a:gd name="T20" fmla="*/ 3 w 89"/>
                  <a:gd name="T21" fmla="*/ 44 h 44"/>
                  <a:gd name="T22" fmla="*/ 4 w 89"/>
                  <a:gd name="T23" fmla="*/ 44 h 44"/>
                  <a:gd name="T24" fmla="*/ 88 w 89"/>
                  <a:gd name="T25" fmla="*/ 5 h 44"/>
                  <a:gd name="T26" fmla="*/ 89 w 89"/>
                  <a:gd name="T27" fmla="*/ 2 h 44"/>
                  <a:gd name="T28" fmla="*/ 88 w 89"/>
                  <a:gd name="T29" fmla="*/ 1 h 44"/>
                  <a:gd name="T30" fmla="*/ 87 w 89"/>
                  <a:gd name="T31" fmla="*/ 0 h 44"/>
                  <a:gd name="T32" fmla="*/ 87 w 89"/>
                  <a:gd name="T33"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9" h="44">
                    <a:moveTo>
                      <a:pt x="87" y="2"/>
                    </a:moveTo>
                    <a:cubicBezTo>
                      <a:pt x="87" y="2"/>
                      <a:pt x="87" y="2"/>
                      <a:pt x="87" y="2"/>
                    </a:cubicBezTo>
                    <a:cubicBezTo>
                      <a:pt x="87" y="2"/>
                      <a:pt x="87" y="2"/>
                      <a:pt x="87" y="2"/>
                    </a:cubicBezTo>
                    <a:moveTo>
                      <a:pt x="87" y="0"/>
                    </a:moveTo>
                    <a:cubicBezTo>
                      <a:pt x="86" y="0"/>
                      <a:pt x="86" y="0"/>
                      <a:pt x="86" y="0"/>
                    </a:cubicBezTo>
                    <a:cubicBezTo>
                      <a:pt x="86" y="0"/>
                      <a:pt x="86" y="0"/>
                      <a:pt x="86" y="0"/>
                    </a:cubicBezTo>
                    <a:cubicBezTo>
                      <a:pt x="1" y="39"/>
                      <a:pt x="1" y="39"/>
                      <a:pt x="1" y="39"/>
                    </a:cubicBezTo>
                    <a:cubicBezTo>
                      <a:pt x="0" y="40"/>
                      <a:pt x="0" y="41"/>
                      <a:pt x="0" y="42"/>
                    </a:cubicBezTo>
                    <a:cubicBezTo>
                      <a:pt x="1" y="43"/>
                      <a:pt x="1" y="43"/>
                      <a:pt x="1" y="43"/>
                    </a:cubicBezTo>
                    <a:cubicBezTo>
                      <a:pt x="1" y="44"/>
                      <a:pt x="2" y="44"/>
                      <a:pt x="2" y="44"/>
                    </a:cubicBezTo>
                    <a:cubicBezTo>
                      <a:pt x="2" y="44"/>
                      <a:pt x="3" y="44"/>
                      <a:pt x="3" y="44"/>
                    </a:cubicBezTo>
                    <a:cubicBezTo>
                      <a:pt x="3" y="44"/>
                      <a:pt x="3" y="44"/>
                      <a:pt x="4" y="44"/>
                    </a:cubicBezTo>
                    <a:cubicBezTo>
                      <a:pt x="88" y="5"/>
                      <a:pt x="88" y="5"/>
                      <a:pt x="88" y="5"/>
                    </a:cubicBezTo>
                    <a:cubicBezTo>
                      <a:pt x="89" y="4"/>
                      <a:pt x="89" y="3"/>
                      <a:pt x="89" y="2"/>
                    </a:cubicBezTo>
                    <a:cubicBezTo>
                      <a:pt x="88" y="1"/>
                      <a:pt x="88" y="1"/>
                      <a:pt x="88" y="1"/>
                    </a:cubicBezTo>
                    <a:cubicBezTo>
                      <a:pt x="88" y="1"/>
                      <a:pt x="88" y="0"/>
                      <a:pt x="87" y="0"/>
                    </a:cubicBezTo>
                    <a:cubicBezTo>
                      <a:pt x="87" y="0"/>
                      <a:pt x="87" y="0"/>
                      <a:pt x="87"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2" name="Freeform 274"/>
              <p:cNvSpPr>
                <a:spLocks noEditPoints="1"/>
              </p:cNvSpPr>
              <p:nvPr/>
            </p:nvSpPr>
            <p:spPr bwMode="auto">
              <a:xfrm>
                <a:off x="2517776" y="3109913"/>
                <a:ext cx="249238" cy="123825"/>
              </a:xfrm>
              <a:custGeom>
                <a:avLst/>
                <a:gdLst>
                  <a:gd name="T0" fmla="*/ 86 w 89"/>
                  <a:gd name="T1" fmla="*/ 2 h 44"/>
                  <a:gd name="T2" fmla="*/ 86 w 89"/>
                  <a:gd name="T3" fmla="*/ 2 h 44"/>
                  <a:gd name="T4" fmla="*/ 86 w 89"/>
                  <a:gd name="T5" fmla="*/ 2 h 44"/>
                  <a:gd name="T6" fmla="*/ 86 w 89"/>
                  <a:gd name="T7" fmla="*/ 0 h 44"/>
                  <a:gd name="T8" fmla="*/ 85 w 89"/>
                  <a:gd name="T9" fmla="*/ 0 h 44"/>
                  <a:gd name="T10" fmla="*/ 85 w 89"/>
                  <a:gd name="T11" fmla="*/ 0 h 44"/>
                  <a:gd name="T12" fmla="*/ 1 w 89"/>
                  <a:gd name="T13" fmla="*/ 39 h 44"/>
                  <a:gd name="T14" fmla="*/ 0 w 89"/>
                  <a:gd name="T15" fmla="*/ 42 h 44"/>
                  <a:gd name="T16" fmla="*/ 1 w 89"/>
                  <a:gd name="T17" fmla="*/ 43 h 44"/>
                  <a:gd name="T18" fmla="*/ 2 w 89"/>
                  <a:gd name="T19" fmla="*/ 44 h 44"/>
                  <a:gd name="T20" fmla="*/ 3 w 89"/>
                  <a:gd name="T21" fmla="*/ 44 h 44"/>
                  <a:gd name="T22" fmla="*/ 3 w 89"/>
                  <a:gd name="T23" fmla="*/ 44 h 44"/>
                  <a:gd name="T24" fmla="*/ 88 w 89"/>
                  <a:gd name="T25" fmla="*/ 5 h 44"/>
                  <a:gd name="T26" fmla="*/ 89 w 89"/>
                  <a:gd name="T27" fmla="*/ 2 h 44"/>
                  <a:gd name="T28" fmla="*/ 88 w 89"/>
                  <a:gd name="T29" fmla="*/ 1 h 44"/>
                  <a:gd name="T30" fmla="*/ 87 w 89"/>
                  <a:gd name="T31" fmla="*/ 0 h 44"/>
                  <a:gd name="T32" fmla="*/ 86 w 89"/>
                  <a:gd name="T33"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9" h="44">
                    <a:moveTo>
                      <a:pt x="86" y="2"/>
                    </a:moveTo>
                    <a:cubicBezTo>
                      <a:pt x="86" y="2"/>
                      <a:pt x="86" y="2"/>
                      <a:pt x="86" y="2"/>
                    </a:cubicBezTo>
                    <a:cubicBezTo>
                      <a:pt x="86" y="2"/>
                      <a:pt x="86" y="2"/>
                      <a:pt x="86" y="2"/>
                    </a:cubicBezTo>
                    <a:moveTo>
                      <a:pt x="86" y="0"/>
                    </a:moveTo>
                    <a:cubicBezTo>
                      <a:pt x="86" y="0"/>
                      <a:pt x="86" y="0"/>
                      <a:pt x="85" y="0"/>
                    </a:cubicBezTo>
                    <a:cubicBezTo>
                      <a:pt x="85" y="0"/>
                      <a:pt x="85" y="0"/>
                      <a:pt x="85" y="0"/>
                    </a:cubicBezTo>
                    <a:cubicBezTo>
                      <a:pt x="1" y="39"/>
                      <a:pt x="1" y="39"/>
                      <a:pt x="1" y="39"/>
                    </a:cubicBezTo>
                    <a:cubicBezTo>
                      <a:pt x="0" y="40"/>
                      <a:pt x="0" y="41"/>
                      <a:pt x="0" y="42"/>
                    </a:cubicBezTo>
                    <a:cubicBezTo>
                      <a:pt x="1" y="43"/>
                      <a:pt x="1" y="43"/>
                      <a:pt x="1" y="43"/>
                    </a:cubicBezTo>
                    <a:cubicBezTo>
                      <a:pt x="1" y="43"/>
                      <a:pt x="1" y="44"/>
                      <a:pt x="2" y="44"/>
                    </a:cubicBezTo>
                    <a:cubicBezTo>
                      <a:pt x="2" y="44"/>
                      <a:pt x="2" y="44"/>
                      <a:pt x="3" y="44"/>
                    </a:cubicBezTo>
                    <a:cubicBezTo>
                      <a:pt x="3" y="44"/>
                      <a:pt x="3" y="44"/>
                      <a:pt x="3" y="44"/>
                    </a:cubicBezTo>
                    <a:cubicBezTo>
                      <a:pt x="88" y="5"/>
                      <a:pt x="88" y="5"/>
                      <a:pt x="88" y="5"/>
                    </a:cubicBezTo>
                    <a:cubicBezTo>
                      <a:pt x="89" y="4"/>
                      <a:pt x="89" y="3"/>
                      <a:pt x="89" y="2"/>
                    </a:cubicBezTo>
                    <a:cubicBezTo>
                      <a:pt x="88" y="1"/>
                      <a:pt x="88" y="1"/>
                      <a:pt x="88" y="1"/>
                    </a:cubicBezTo>
                    <a:cubicBezTo>
                      <a:pt x="88" y="0"/>
                      <a:pt x="87" y="0"/>
                      <a:pt x="87" y="0"/>
                    </a:cubicBezTo>
                    <a:cubicBezTo>
                      <a:pt x="87" y="0"/>
                      <a:pt x="87" y="0"/>
                      <a:pt x="86"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3" name="Freeform 275"/>
              <p:cNvSpPr/>
              <p:nvPr/>
            </p:nvSpPr>
            <p:spPr bwMode="auto">
              <a:xfrm>
                <a:off x="2540001" y="3155950"/>
                <a:ext cx="249238" cy="125413"/>
              </a:xfrm>
              <a:custGeom>
                <a:avLst/>
                <a:gdLst>
                  <a:gd name="T0" fmla="*/ 86 w 89"/>
                  <a:gd name="T1" fmla="*/ 0 h 45"/>
                  <a:gd name="T2" fmla="*/ 85 w 89"/>
                  <a:gd name="T3" fmla="*/ 0 h 45"/>
                  <a:gd name="T4" fmla="*/ 85 w 89"/>
                  <a:gd name="T5" fmla="*/ 0 h 45"/>
                  <a:gd name="T6" fmla="*/ 1 w 89"/>
                  <a:gd name="T7" fmla="*/ 40 h 45"/>
                  <a:gd name="T8" fmla="*/ 0 w 89"/>
                  <a:gd name="T9" fmla="*/ 41 h 45"/>
                  <a:gd name="T10" fmla="*/ 0 w 89"/>
                  <a:gd name="T11" fmla="*/ 42 h 45"/>
                  <a:gd name="T12" fmla="*/ 0 w 89"/>
                  <a:gd name="T13" fmla="*/ 43 h 45"/>
                  <a:gd name="T14" fmla="*/ 2 w 89"/>
                  <a:gd name="T15" fmla="*/ 45 h 45"/>
                  <a:gd name="T16" fmla="*/ 3 w 89"/>
                  <a:gd name="T17" fmla="*/ 44 h 45"/>
                  <a:gd name="T18" fmla="*/ 87 w 89"/>
                  <a:gd name="T19" fmla="*/ 5 h 45"/>
                  <a:gd name="T20" fmla="*/ 88 w 89"/>
                  <a:gd name="T21" fmla="*/ 4 h 45"/>
                  <a:gd name="T22" fmla="*/ 88 w 89"/>
                  <a:gd name="T23" fmla="*/ 3 h 45"/>
                  <a:gd name="T24" fmla="*/ 88 w 89"/>
                  <a:gd name="T25" fmla="*/ 1 h 45"/>
                  <a:gd name="T26" fmla="*/ 86 w 89"/>
                  <a:gd name="T27"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9" h="45">
                    <a:moveTo>
                      <a:pt x="86" y="0"/>
                    </a:moveTo>
                    <a:cubicBezTo>
                      <a:pt x="86" y="0"/>
                      <a:pt x="85" y="0"/>
                      <a:pt x="85" y="0"/>
                    </a:cubicBezTo>
                    <a:cubicBezTo>
                      <a:pt x="85" y="0"/>
                      <a:pt x="85" y="0"/>
                      <a:pt x="85" y="0"/>
                    </a:cubicBezTo>
                    <a:cubicBezTo>
                      <a:pt x="1" y="40"/>
                      <a:pt x="1" y="40"/>
                      <a:pt x="1" y="40"/>
                    </a:cubicBezTo>
                    <a:cubicBezTo>
                      <a:pt x="0" y="40"/>
                      <a:pt x="0" y="40"/>
                      <a:pt x="0" y="41"/>
                    </a:cubicBezTo>
                    <a:cubicBezTo>
                      <a:pt x="0" y="41"/>
                      <a:pt x="0" y="42"/>
                      <a:pt x="0" y="42"/>
                    </a:cubicBezTo>
                    <a:cubicBezTo>
                      <a:pt x="0" y="43"/>
                      <a:pt x="0" y="43"/>
                      <a:pt x="0" y="43"/>
                    </a:cubicBezTo>
                    <a:cubicBezTo>
                      <a:pt x="1" y="44"/>
                      <a:pt x="2" y="45"/>
                      <a:pt x="2" y="45"/>
                    </a:cubicBezTo>
                    <a:cubicBezTo>
                      <a:pt x="3" y="45"/>
                      <a:pt x="3" y="45"/>
                      <a:pt x="3" y="44"/>
                    </a:cubicBezTo>
                    <a:cubicBezTo>
                      <a:pt x="87" y="5"/>
                      <a:pt x="87" y="5"/>
                      <a:pt x="87" y="5"/>
                    </a:cubicBezTo>
                    <a:cubicBezTo>
                      <a:pt x="88" y="5"/>
                      <a:pt x="88" y="5"/>
                      <a:pt x="88" y="4"/>
                    </a:cubicBezTo>
                    <a:cubicBezTo>
                      <a:pt x="89" y="4"/>
                      <a:pt x="89" y="3"/>
                      <a:pt x="88" y="3"/>
                    </a:cubicBezTo>
                    <a:cubicBezTo>
                      <a:pt x="88" y="1"/>
                      <a:pt x="88" y="1"/>
                      <a:pt x="88" y="1"/>
                    </a:cubicBezTo>
                    <a:cubicBezTo>
                      <a:pt x="87" y="1"/>
                      <a:pt x="87" y="0"/>
                      <a:pt x="86"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256" name="Freeform 276"/>
            <p:cNvSpPr/>
            <p:nvPr/>
          </p:nvSpPr>
          <p:spPr bwMode="auto">
            <a:xfrm>
              <a:off x="7054941" y="3897442"/>
              <a:ext cx="231775" cy="330200"/>
            </a:xfrm>
            <a:custGeom>
              <a:avLst/>
              <a:gdLst>
                <a:gd name="T0" fmla="*/ 21 w 83"/>
                <a:gd name="T1" fmla="*/ 0 h 118"/>
                <a:gd name="T2" fmla="*/ 21 w 83"/>
                <a:gd name="T3" fmla="*/ 0 h 118"/>
                <a:gd name="T4" fmla="*/ 10 w 83"/>
                <a:gd name="T5" fmla="*/ 3 h 118"/>
                <a:gd name="T6" fmla="*/ 8 w 83"/>
                <a:gd name="T7" fmla="*/ 4 h 118"/>
                <a:gd name="T8" fmla="*/ 2 w 83"/>
                <a:gd name="T9" fmla="*/ 11 h 118"/>
                <a:gd name="T10" fmla="*/ 0 w 83"/>
                <a:gd name="T11" fmla="*/ 20 h 118"/>
                <a:gd name="T12" fmla="*/ 1 w 83"/>
                <a:gd name="T13" fmla="*/ 27 h 118"/>
                <a:gd name="T14" fmla="*/ 30 w 83"/>
                <a:gd name="T15" fmla="*/ 79 h 118"/>
                <a:gd name="T16" fmla="*/ 42 w 83"/>
                <a:gd name="T17" fmla="*/ 86 h 118"/>
                <a:gd name="T18" fmla="*/ 42 w 83"/>
                <a:gd name="T19" fmla="*/ 86 h 118"/>
                <a:gd name="T20" fmla="*/ 51 w 83"/>
                <a:gd name="T21" fmla="*/ 83 h 118"/>
                <a:gd name="T22" fmla="*/ 61 w 83"/>
                <a:gd name="T23" fmla="*/ 68 h 118"/>
                <a:gd name="T24" fmla="*/ 60 w 83"/>
                <a:gd name="T25" fmla="*/ 63 h 118"/>
                <a:gd name="T26" fmla="*/ 45 w 83"/>
                <a:gd name="T27" fmla="*/ 35 h 118"/>
                <a:gd name="T28" fmla="*/ 43 w 83"/>
                <a:gd name="T29" fmla="*/ 34 h 118"/>
                <a:gd name="T30" fmla="*/ 42 w 83"/>
                <a:gd name="T31" fmla="*/ 34 h 118"/>
                <a:gd name="T32" fmla="*/ 41 w 83"/>
                <a:gd name="T33" fmla="*/ 37 h 118"/>
                <a:gd name="T34" fmla="*/ 56 w 83"/>
                <a:gd name="T35" fmla="*/ 65 h 118"/>
                <a:gd name="T36" fmla="*/ 57 w 83"/>
                <a:gd name="T37" fmla="*/ 68 h 118"/>
                <a:gd name="T38" fmla="*/ 49 w 83"/>
                <a:gd name="T39" fmla="*/ 80 h 118"/>
                <a:gd name="T40" fmla="*/ 42 w 83"/>
                <a:gd name="T41" fmla="*/ 82 h 118"/>
                <a:gd name="T42" fmla="*/ 33 w 83"/>
                <a:gd name="T43" fmla="*/ 77 h 118"/>
                <a:gd name="T44" fmla="*/ 5 w 83"/>
                <a:gd name="T45" fmla="*/ 25 h 118"/>
                <a:gd name="T46" fmla="*/ 4 w 83"/>
                <a:gd name="T47" fmla="*/ 20 h 118"/>
                <a:gd name="T48" fmla="*/ 5 w 83"/>
                <a:gd name="T49" fmla="*/ 13 h 118"/>
                <a:gd name="T50" fmla="*/ 10 w 83"/>
                <a:gd name="T51" fmla="*/ 7 h 118"/>
                <a:gd name="T52" fmla="*/ 12 w 83"/>
                <a:gd name="T53" fmla="*/ 6 h 118"/>
                <a:gd name="T54" fmla="*/ 21 w 83"/>
                <a:gd name="T55" fmla="*/ 4 h 118"/>
                <a:gd name="T56" fmla="*/ 36 w 83"/>
                <a:gd name="T57" fmla="*/ 12 h 118"/>
                <a:gd name="T58" fmla="*/ 77 w 83"/>
                <a:gd name="T59" fmla="*/ 89 h 118"/>
                <a:gd name="T60" fmla="*/ 79 w 83"/>
                <a:gd name="T61" fmla="*/ 96 h 118"/>
                <a:gd name="T62" fmla="*/ 69 w 83"/>
                <a:gd name="T63" fmla="*/ 111 h 118"/>
                <a:gd name="T64" fmla="*/ 61 w 83"/>
                <a:gd name="T65" fmla="*/ 114 h 118"/>
                <a:gd name="T66" fmla="*/ 61 w 83"/>
                <a:gd name="T67" fmla="*/ 114 h 118"/>
                <a:gd name="T68" fmla="*/ 44 w 83"/>
                <a:gd name="T69" fmla="*/ 105 h 118"/>
                <a:gd name="T70" fmla="*/ 14 w 83"/>
                <a:gd name="T71" fmla="*/ 51 h 118"/>
                <a:gd name="T72" fmla="*/ 13 w 83"/>
                <a:gd name="T73" fmla="*/ 50 h 118"/>
                <a:gd name="T74" fmla="*/ 12 w 83"/>
                <a:gd name="T75" fmla="*/ 50 h 118"/>
                <a:gd name="T76" fmla="*/ 11 w 83"/>
                <a:gd name="T77" fmla="*/ 53 h 118"/>
                <a:gd name="T78" fmla="*/ 11 w 83"/>
                <a:gd name="T79" fmla="*/ 53 h 118"/>
                <a:gd name="T80" fmla="*/ 40 w 83"/>
                <a:gd name="T81" fmla="*/ 107 h 118"/>
                <a:gd name="T82" fmla="*/ 61 w 83"/>
                <a:gd name="T83" fmla="*/ 118 h 118"/>
                <a:gd name="T84" fmla="*/ 71 w 83"/>
                <a:gd name="T85" fmla="*/ 115 h 118"/>
                <a:gd name="T86" fmla="*/ 83 w 83"/>
                <a:gd name="T87" fmla="*/ 96 h 118"/>
                <a:gd name="T88" fmla="*/ 81 w 83"/>
                <a:gd name="T89" fmla="*/ 87 h 118"/>
                <a:gd name="T90" fmla="*/ 39 w 83"/>
                <a:gd name="T91" fmla="*/ 10 h 118"/>
                <a:gd name="T92" fmla="*/ 21 w 83"/>
                <a:gd name="T93" fmla="*/ 0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3" h="118">
                  <a:moveTo>
                    <a:pt x="21" y="0"/>
                  </a:moveTo>
                  <a:cubicBezTo>
                    <a:pt x="21" y="0"/>
                    <a:pt x="21" y="0"/>
                    <a:pt x="21" y="0"/>
                  </a:cubicBezTo>
                  <a:cubicBezTo>
                    <a:pt x="17" y="0"/>
                    <a:pt x="14" y="1"/>
                    <a:pt x="10" y="3"/>
                  </a:cubicBezTo>
                  <a:cubicBezTo>
                    <a:pt x="8" y="4"/>
                    <a:pt x="8" y="4"/>
                    <a:pt x="8" y="4"/>
                  </a:cubicBezTo>
                  <a:cubicBezTo>
                    <a:pt x="5" y="5"/>
                    <a:pt x="3" y="8"/>
                    <a:pt x="2" y="11"/>
                  </a:cubicBezTo>
                  <a:cubicBezTo>
                    <a:pt x="0" y="14"/>
                    <a:pt x="0" y="17"/>
                    <a:pt x="0" y="20"/>
                  </a:cubicBezTo>
                  <a:cubicBezTo>
                    <a:pt x="0" y="22"/>
                    <a:pt x="0" y="25"/>
                    <a:pt x="1" y="27"/>
                  </a:cubicBezTo>
                  <a:cubicBezTo>
                    <a:pt x="30" y="79"/>
                    <a:pt x="30" y="79"/>
                    <a:pt x="30" y="79"/>
                  </a:cubicBezTo>
                  <a:cubicBezTo>
                    <a:pt x="32" y="84"/>
                    <a:pt x="37" y="86"/>
                    <a:pt x="42" y="86"/>
                  </a:cubicBezTo>
                  <a:cubicBezTo>
                    <a:pt x="42" y="86"/>
                    <a:pt x="42" y="86"/>
                    <a:pt x="42" y="86"/>
                  </a:cubicBezTo>
                  <a:cubicBezTo>
                    <a:pt x="45" y="86"/>
                    <a:pt x="48" y="85"/>
                    <a:pt x="51" y="83"/>
                  </a:cubicBezTo>
                  <a:cubicBezTo>
                    <a:pt x="57" y="80"/>
                    <a:pt x="61" y="74"/>
                    <a:pt x="61" y="68"/>
                  </a:cubicBezTo>
                  <a:cubicBezTo>
                    <a:pt x="61" y="67"/>
                    <a:pt x="61" y="65"/>
                    <a:pt x="60" y="63"/>
                  </a:cubicBezTo>
                  <a:cubicBezTo>
                    <a:pt x="45" y="35"/>
                    <a:pt x="45" y="35"/>
                    <a:pt x="45" y="35"/>
                  </a:cubicBezTo>
                  <a:cubicBezTo>
                    <a:pt x="44" y="34"/>
                    <a:pt x="44" y="34"/>
                    <a:pt x="43" y="34"/>
                  </a:cubicBezTo>
                  <a:cubicBezTo>
                    <a:pt x="43" y="34"/>
                    <a:pt x="42" y="34"/>
                    <a:pt x="42" y="34"/>
                  </a:cubicBezTo>
                  <a:cubicBezTo>
                    <a:pt x="41" y="35"/>
                    <a:pt x="41" y="36"/>
                    <a:pt x="41" y="37"/>
                  </a:cubicBezTo>
                  <a:cubicBezTo>
                    <a:pt x="56" y="65"/>
                    <a:pt x="56" y="65"/>
                    <a:pt x="56" y="65"/>
                  </a:cubicBezTo>
                  <a:cubicBezTo>
                    <a:pt x="57" y="66"/>
                    <a:pt x="57" y="67"/>
                    <a:pt x="57" y="68"/>
                  </a:cubicBezTo>
                  <a:cubicBezTo>
                    <a:pt x="57" y="72"/>
                    <a:pt x="54" y="77"/>
                    <a:pt x="49" y="80"/>
                  </a:cubicBezTo>
                  <a:cubicBezTo>
                    <a:pt x="47" y="81"/>
                    <a:pt x="44" y="82"/>
                    <a:pt x="42" y="82"/>
                  </a:cubicBezTo>
                  <a:cubicBezTo>
                    <a:pt x="38" y="82"/>
                    <a:pt x="35" y="80"/>
                    <a:pt x="33" y="77"/>
                  </a:cubicBezTo>
                  <a:cubicBezTo>
                    <a:pt x="5" y="25"/>
                    <a:pt x="5" y="25"/>
                    <a:pt x="5" y="25"/>
                  </a:cubicBezTo>
                  <a:cubicBezTo>
                    <a:pt x="4" y="24"/>
                    <a:pt x="4" y="22"/>
                    <a:pt x="4" y="20"/>
                  </a:cubicBezTo>
                  <a:cubicBezTo>
                    <a:pt x="4" y="17"/>
                    <a:pt x="4" y="15"/>
                    <a:pt x="5" y="13"/>
                  </a:cubicBezTo>
                  <a:cubicBezTo>
                    <a:pt x="6" y="10"/>
                    <a:pt x="8" y="8"/>
                    <a:pt x="10" y="7"/>
                  </a:cubicBezTo>
                  <a:cubicBezTo>
                    <a:pt x="12" y="6"/>
                    <a:pt x="12" y="6"/>
                    <a:pt x="12" y="6"/>
                  </a:cubicBezTo>
                  <a:cubicBezTo>
                    <a:pt x="15" y="5"/>
                    <a:pt x="18" y="4"/>
                    <a:pt x="21" y="4"/>
                  </a:cubicBezTo>
                  <a:cubicBezTo>
                    <a:pt x="27" y="4"/>
                    <a:pt x="33" y="7"/>
                    <a:pt x="36" y="12"/>
                  </a:cubicBezTo>
                  <a:cubicBezTo>
                    <a:pt x="77" y="89"/>
                    <a:pt x="77" y="89"/>
                    <a:pt x="77" y="89"/>
                  </a:cubicBezTo>
                  <a:cubicBezTo>
                    <a:pt x="78" y="91"/>
                    <a:pt x="79" y="93"/>
                    <a:pt x="79" y="96"/>
                  </a:cubicBezTo>
                  <a:cubicBezTo>
                    <a:pt x="79" y="102"/>
                    <a:pt x="76" y="108"/>
                    <a:pt x="69" y="111"/>
                  </a:cubicBezTo>
                  <a:cubicBezTo>
                    <a:pt x="67" y="113"/>
                    <a:pt x="64" y="114"/>
                    <a:pt x="61" y="114"/>
                  </a:cubicBezTo>
                  <a:cubicBezTo>
                    <a:pt x="61" y="114"/>
                    <a:pt x="61" y="114"/>
                    <a:pt x="61" y="114"/>
                  </a:cubicBezTo>
                  <a:cubicBezTo>
                    <a:pt x="54" y="114"/>
                    <a:pt x="47" y="110"/>
                    <a:pt x="44" y="105"/>
                  </a:cubicBezTo>
                  <a:cubicBezTo>
                    <a:pt x="14" y="51"/>
                    <a:pt x="14" y="51"/>
                    <a:pt x="14" y="51"/>
                  </a:cubicBezTo>
                  <a:cubicBezTo>
                    <a:pt x="14" y="50"/>
                    <a:pt x="13" y="50"/>
                    <a:pt x="13" y="50"/>
                  </a:cubicBezTo>
                  <a:cubicBezTo>
                    <a:pt x="12" y="50"/>
                    <a:pt x="12" y="50"/>
                    <a:pt x="12" y="50"/>
                  </a:cubicBezTo>
                  <a:cubicBezTo>
                    <a:pt x="11" y="51"/>
                    <a:pt x="10" y="52"/>
                    <a:pt x="11" y="53"/>
                  </a:cubicBezTo>
                  <a:cubicBezTo>
                    <a:pt x="11" y="53"/>
                    <a:pt x="11" y="53"/>
                    <a:pt x="11" y="53"/>
                  </a:cubicBezTo>
                  <a:cubicBezTo>
                    <a:pt x="40" y="107"/>
                    <a:pt x="40" y="107"/>
                    <a:pt x="40" y="107"/>
                  </a:cubicBezTo>
                  <a:cubicBezTo>
                    <a:pt x="44" y="114"/>
                    <a:pt x="52" y="118"/>
                    <a:pt x="61" y="118"/>
                  </a:cubicBezTo>
                  <a:cubicBezTo>
                    <a:pt x="64" y="118"/>
                    <a:pt x="68" y="117"/>
                    <a:pt x="71" y="115"/>
                  </a:cubicBezTo>
                  <a:cubicBezTo>
                    <a:pt x="79" y="111"/>
                    <a:pt x="83" y="104"/>
                    <a:pt x="83" y="96"/>
                  </a:cubicBezTo>
                  <a:cubicBezTo>
                    <a:pt x="83" y="93"/>
                    <a:pt x="82" y="90"/>
                    <a:pt x="81" y="87"/>
                  </a:cubicBezTo>
                  <a:cubicBezTo>
                    <a:pt x="39" y="10"/>
                    <a:pt x="39" y="10"/>
                    <a:pt x="39" y="10"/>
                  </a:cubicBezTo>
                  <a:cubicBezTo>
                    <a:pt x="35" y="4"/>
                    <a:pt x="28" y="0"/>
                    <a:pt x="21"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7" name="Freeform 277"/>
            <p:cNvSpPr/>
            <p:nvPr/>
          </p:nvSpPr>
          <p:spPr bwMode="auto">
            <a:xfrm>
              <a:off x="5160963" y="2172494"/>
              <a:ext cx="277813" cy="303213"/>
            </a:xfrm>
            <a:custGeom>
              <a:avLst/>
              <a:gdLst>
                <a:gd name="T0" fmla="*/ 79 w 99"/>
                <a:gd name="T1" fmla="*/ 0 h 108"/>
                <a:gd name="T2" fmla="*/ 65 w 99"/>
                <a:gd name="T3" fmla="*/ 6 h 108"/>
                <a:gd name="T4" fmla="*/ 27 w 99"/>
                <a:gd name="T5" fmla="*/ 51 h 108"/>
                <a:gd name="T6" fmla="*/ 24 w 99"/>
                <a:gd name="T7" fmla="*/ 59 h 108"/>
                <a:gd name="T8" fmla="*/ 31 w 99"/>
                <a:gd name="T9" fmla="*/ 72 h 108"/>
                <a:gd name="T10" fmla="*/ 43 w 99"/>
                <a:gd name="T11" fmla="*/ 77 h 108"/>
                <a:gd name="T12" fmla="*/ 43 w 99"/>
                <a:gd name="T13" fmla="*/ 77 h 108"/>
                <a:gd name="T14" fmla="*/ 53 w 99"/>
                <a:gd name="T15" fmla="*/ 73 h 108"/>
                <a:gd name="T16" fmla="*/ 73 w 99"/>
                <a:gd name="T17" fmla="*/ 49 h 108"/>
                <a:gd name="T18" fmla="*/ 73 w 99"/>
                <a:gd name="T19" fmla="*/ 46 h 108"/>
                <a:gd name="T20" fmla="*/ 72 w 99"/>
                <a:gd name="T21" fmla="*/ 46 h 108"/>
                <a:gd name="T22" fmla="*/ 70 w 99"/>
                <a:gd name="T23" fmla="*/ 46 h 108"/>
                <a:gd name="T24" fmla="*/ 50 w 99"/>
                <a:gd name="T25" fmla="*/ 70 h 108"/>
                <a:gd name="T26" fmla="*/ 43 w 99"/>
                <a:gd name="T27" fmla="*/ 73 h 108"/>
                <a:gd name="T28" fmla="*/ 43 w 99"/>
                <a:gd name="T29" fmla="*/ 73 h 108"/>
                <a:gd name="T30" fmla="*/ 34 w 99"/>
                <a:gd name="T31" fmla="*/ 69 h 108"/>
                <a:gd name="T32" fmla="*/ 28 w 99"/>
                <a:gd name="T33" fmla="*/ 59 h 108"/>
                <a:gd name="T34" fmla="*/ 30 w 99"/>
                <a:gd name="T35" fmla="*/ 54 h 108"/>
                <a:gd name="T36" fmla="*/ 68 w 99"/>
                <a:gd name="T37" fmla="*/ 8 h 108"/>
                <a:gd name="T38" fmla="*/ 79 w 99"/>
                <a:gd name="T39" fmla="*/ 4 h 108"/>
                <a:gd name="T40" fmla="*/ 79 w 99"/>
                <a:gd name="T41" fmla="*/ 4 h 108"/>
                <a:gd name="T42" fmla="*/ 87 w 99"/>
                <a:gd name="T43" fmla="*/ 7 h 108"/>
                <a:gd name="T44" fmla="*/ 88 w 99"/>
                <a:gd name="T45" fmla="*/ 8 h 108"/>
                <a:gd name="T46" fmla="*/ 95 w 99"/>
                <a:gd name="T47" fmla="*/ 22 h 108"/>
                <a:gd name="T48" fmla="*/ 91 w 99"/>
                <a:gd name="T49" fmla="*/ 32 h 108"/>
                <a:gd name="T50" fmla="*/ 35 w 99"/>
                <a:gd name="T51" fmla="*/ 98 h 108"/>
                <a:gd name="T52" fmla="*/ 23 w 99"/>
                <a:gd name="T53" fmla="*/ 104 h 108"/>
                <a:gd name="T54" fmla="*/ 11 w 99"/>
                <a:gd name="T55" fmla="*/ 100 h 108"/>
                <a:gd name="T56" fmla="*/ 4 w 99"/>
                <a:gd name="T57" fmla="*/ 84 h 108"/>
                <a:gd name="T58" fmla="*/ 8 w 99"/>
                <a:gd name="T59" fmla="*/ 73 h 108"/>
                <a:gd name="T60" fmla="*/ 48 w 99"/>
                <a:gd name="T61" fmla="*/ 26 h 108"/>
                <a:gd name="T62" fmla="*/ 47 w 99"/>
                <a:gd name="T63" fmla="*/ 23 h 108"/>
                <a:gd name="T64" fmla="*/ 46 w 99"/>
                <a:gd name="T65" fmla="*/ 23 h 108"/>
                <a:gd name="T66" fmla="*/ 45 w 99"/>
                <a:gd name="T67" fmla="*/ 24 h 108"/>
                <a:gd name="T68" fmla="*/ 5 w 99"/>
                <a:gd name="T69" fmla="*/ 71 h 108"/>
                <a:gd name="T70" fmla="*/ 0 w 99"/>
                <a:gd name="T71" fmla="*/ 84 h 108"/>
                <a:gd name="T72" fmla="*/ 8 w 99"/>
                <a:gd name="T73" fmla="*/ 103 h 108"/>
                <a:gd name="T74" fmla="*/ 23 w 99"/>
                <a:gd name="T75" fmla="*/ 108 h 108"/>
                <a:gd name="T76" fmla="*/ 23 w 99"/>
                <a:gd name="T77" fmla="*/ 108 h 108"/>
                <a:gd name="T78" fmla="*/ 23 w 99"/>
                <a:gd name="T79" fmla="*/ 108 h 108"/>
                <a:gd name="T80" fmla="*/ 38 w 99"/>
                <a:gd name="T81" fmla="*/ 101 h 108"/>
                <a:gd name="T82" fmla="*/ 94 w 99"/>
                <a:gd name="T83" fmla="*/ 35 h 108"/>
                <a:gd name="T84" fmla="*/ 99 w 99"/>
                <a:gd name="T85" fmla="*/ 22 h 108"/>
                <a:gd name="T86" fmla="*/ 91 w 99"/>
                <a:gd name="T87" fmla="*/ 5 h 108"/>
                <a:gd name="T88" fmla="*/ 89 w 99"/>
                <a:gd name="T89" fmla="*/ 3 h 108"/>
                <a:gd name="T90" fmla="*/ 79 w 99"/>
                <a:gd name="T91"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9" h="108">
                  <a:moveTo>
                    <a:pt x="79" y="0"/>
                  </a:moveTo>
                  <a:cubicBezTo>
                    <a:pt x="73" y="0"/>
                    <a:pt x="68" y="2"/>
                    <a:pt x="65" y="6"/>
                  </a:cubicBezTo>
                  <a:cubicBezTo>
                    <a:pt x="27" y="51"/>
                    <a:pt x="27" y="51"/>
                    <a:pt x="27" y="51"/>
                  </a:cubicBezTo>
                  <a:cubicBezTo>
                    <a:pt x="25" y="53"/>
                    <a:pt x="24" y="56"/>
                    <a:pt x="24" y="59"/>
                  </a:cubicBezTo>
                  <a:cubicBezTo>
                    <a:pt x="24" y="64"/>
                    <a:pt x="27" y="69"/>
                    <a:pt x="31" y="72"/>
                  </a:cubicBezTo>
                  <a:cubicBezTo>
                    <a:pt x="35" y="76"/>
                    <a:pt x="39" y="77"/>
                    <a:pt x="43" y="77"/>
                  </a:cubicBezTo>
                  <a:cubicBezTo>
                    <a:pt x="43" y="77"/>
                    <a:pt x="43" y="77"/>
                    <a:pt x="43" y="77"/>
                  </a:cubicBezTo>
                  <a:cubicBezTo>
                    <a:pt x="47" y="77"/>
                    <a:pt x="50" y="76"/>
                    <a:pt x="53" y="73"/>
                  </a:cubicBezTo>
                  <a:cubicBezTo>
                    <a:pt x="73" y="49"/>
                    <a:pt x="73" y="49"/>
                    <a:pt x="73" y="49"/>
                  </a:cubicBezTo>
                  <a:cubicBezTo>
                    <a:pt x="74" y="48"/>
                    <a:pt x="74" y="47"/>
                    <a:pt x="73" y="46"/>
                  </a:cubicBezTo>
                  <a:cubicBezTo>
                    <a:pt x="73" y="46"/>
                    <a:pt x="72" y="46"/>
                    <a:pt x="72" y="46"/>
                  </a:cubicBezTo>
                  <a:cubicBezTo>
                    <a:pt x="71" y="46"/>
                    <a:pt x="71" y="46"/>
                    <a:pt x="70" y="46"/>
                  </a:cubicBezTo>
                  <a:cubicBezTo>
                    <a:pt x="50" y="70"/>
                    <a:pt x="50" y="70"/>
                    <a:pt x="50" y="70"/>
                  </a:cubicBezTo>
                  <a:cubicBezTo>
                    <a:pt x="48" y="72"/>
                    <a:pt x="46" y="73"/>
                    <a:pt x="43" y="73"/>
                  </a:cubicBezTo>
                  <a:cubicBezTo>
                    <a:pt x="43" y="73"/>
                    <a:pt x="43" y="73"/>
                    <a:pt x="43" y="73"/>
                  </a:cubicBezTo>
                  <a:cubicBezTo>
                    <a:pt x="40" y="73"/>
                    <a:pt x="37" y="72"/>
                    <a:pt x="34" y="69"/>
                  </a:cubicBezTo>
                  <a:cubicBezTo>
                    <a:pt x="30" y="66"/>
                    <a:pt x="28" y="62"/>
                    <a:pt x="28" y="59"/>
                  </a:cubicBezTo>
                  <a:cubicBezTo>
                    <a:pt x="28" y="57"/>
                    <a:pt x="29" y="55"/>
                    <a:pt x="30" y="54"/>
                  </a:cubicBezTo>
                  <a:cubicBezTo>
                    <a:pt x="68" y="8"/>
                    <a:pt x="68" y="8"/>
                    <a:pt x="68" y="8"/>
                  </a:cubicBezTo>
                  <a:cubicBezTo>
                    <a:pt x="70" y="6"/>
                    <a:pt x="74" y="4"/>
                    <a:pt x="79" y="4"/>
                  </a:cubicBezTo>
                  <a:cubicBezTo>
                    <a:pt x="79" y="4"/>
                    <a:pt x="79" y="4"/>
                    <a:pt x="79" y="4"/>
                  </a:cubicBezTo>
                  <a:cubicBezTo>
                    <a:pt x="82" y="4"/>
                    <a:pt x="85" y="5"/>
                    <a:pt x="87" y="7"/>
                  </a:cubicBezTo>
                  <a:cubicBezTo>
                    <a:pt x="88" y="8"/>
                    <a:pt x="88" y="8"/>
                    <a:pt x="88" y="8"/>
                  </a:cubicBezTo>
                  <a:cubicBezTo>
                    <a:pt x="93" y="12"/>
                    <a:pt x="95" y="17"/>
                    <a:pt x="95" y="22"/>
                  </a:cubicBezTo>
                  <a:cubicBezTo>
                    <a:pt x="95" y="26"/>
                    <a:pt x="94" y="29"/>
                    <a:pt x="91" y="32"/>
                  </a:cubicBezTo>
                  <a:cubicBezTo>
                    <a:pt x="35" y="98"/>
                    <a:pt x="35" y="98"/>
                    <a:pt x="35" y="98"/>
                  </a:cubicBezTo>
                  <a:cubicBezTo>
                    <a:pt x="32" y="102"/>
                    <a:pt x="28" y="104"/>
                    <a:pt x="23" y="104"/>
                  </a:cubicBezTo>
                  <a:cubicBezTo>
                    <a:pt x="19" y="104"/>
                    <a:pt x="15" y="103"/>
                    <a:pt x="11" y="100"/>
                  </a:cubicBezTo>
                  <a:cubicBezTo>
                    <a:pt x="7" y="96"/>
                    <a:pt x="4" y="90"/>
                    <a:pt x="4" y="84"/>
                  </a:cubicBezTo>
                  <a:cubicBezTo>
                    <a:pt x="4" y="80"/>
                    <a:pt x="6" y="76"/>
                    <a:pt x="8" y="73"/>
                  </a:cubicBezTo>
                  <a:cubicBezTo>
                    <a:pt x="48" y="26"/>
                    <a:pt x="48" y="26"/>
                    <a:pt x="48" y="26"/>
                  </a:cubicBezTo>
                  <a:cubicBezTo>
                    <a:pt x="48" y="25"/>
                    <a:pt x="48" y="24"/>
                    <a:pt x="47" y="23"/>
                  </a:cubicBezTo>
                  <a:cubicBezTo>
                    <a:pt x="47" y="23"/>
                    <a:pt x="47" y="23"/>
                    <a:pt x="46" y="23"/>
                  </a:cubicBezTo>
                  <a:cubicBezTo>
                    <a:pt x="46" y="23"/>
                    <a:pt x="45" y="23"/>
                    <a:pt x="45" y="24"/>
                  </a:cubicBezTo>
                  <a:cubicBezTo>
                    <a:pt x="5" y="71"/>
                    <a:pt x="5" y="71"/>
                    <a:pt x="5" y="71"/>
                  </a:cubicBezTo>
                  <a:cubicBezTo>
                    <a:pt x="2" y="74"/>
                    <a:pt x="0" y="79"/>
                    <a:pt x="0" y="84"/>
                  </a:cubicBezTo>
                  <a:cubicBezTo>
                    <a:pt x="0" y="91"/>
                    <a:pt x="3" y="98"/>
                    <a:pt x="8" y="103"/>
                  </a:cubicBezTo>
                  <a:cubicBezTo>
                    <a:pt x="13" y="106"/>
                    <a:pt x="18" y="108"/>
                    <a:pt x="23" y="108"/>
                  </a:cubicBezTo>
                  <a:cubicBezTo>
                    <a:pt x="23" y="108"/>
                    <a:pt x="23" y="108"/>
                    <a:pt x="23" y="108"/>
                  </a:cubicBezTo>
                  <a:cubicBezTo>
                    <a:pt x="23" y="108"/>
                    <a:pt x="23" y="108"/>
                    <a:pt x="23" y="108"/>
                  </a:cubicBezTo>
                  <a:cubicBezTo>
                    <a:pt x="29" y="108"/>
                    <a:pt x="34" y="106"/>
                    <a:pt x="38" y="101"/>
                  </a:cubicBezTo>
                  <a:cubicBezTo>
                    <a:pt x="94" y="35"/>
                    <a:pt x="94" y="35"/>
                    <a:pt x="94" y="35"/>
                  </a:cubicBezTo>
                  <a:cubicBezTo>
                    <a:pt x="97" y="31"/>
                    <a:pt x="99" y="26"/>
                    <a:pt x="99" y="22"/>
                  </a:cubicBezTo>
                  <a:cubicBezTo>
                    <a:pt x="99" y="16"/>
                    <a:pt x="96" y="9"/>
                    <a:pt x="91" y="5"/>
                  </a:cubicBezTo>
                  <a:cubicBezTo>
                    <a:pt x="89" y="3"/>
                    <a:pt x="89" y="3"/>
                    <a:pt x="89" y="3"/>
                  </a:cubicBezTo>
                  <a:cubicBezTo>
                    <a:pt x="86" y="1"/>
                    <a:pt x="82" y="0"/>
                    <a:pt x="79"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8" name="Freeform 278"/>
            <p:cNvSpPr/>
            <p:nvPr/>
          </p:nvSpPr>
          <p:spPr bwMode="auto">
            <a:xfrm>
              <a:off x="4592638" y="5643563"/>
              <a:ext cx="233363" cy="330200"/>
            </a:xfrm>
            <a:custGeom>
              <a:avLst/>
              <a:gdLst>
                <a:gd name="T0" fmla="*/ 21 w 83"/>
                <a:gd name="T1" fmla="*/ 0 h 118"/>
                <a:gd name="T2" fmla="*/ 21 w 83"/>
                <a:gd name="T3" fmla="*/ 0 h 118"/>
                <a:gd name="T4" fmla="*/ 10 w 83"/>
                <a:gd name="T5" fmla="*/ 3 h 118"/>
                <a:gd name="T6" fmla="*/ 8 w 83"/>
                <a:gd name="T7" fmla="*/ 4 h 118"/>
                <a:gd name="T8" fmla="*/ 2 w 83"/>
                <a:gd name="T9" fmla="*/ 11 h 118"/>
                <a:gd name="T10" fmla="*/ 0 w 83"/>
                <a:gd name="T11" fmla="*/ 20 h 118"/>
                <a:gd name="T12" fmla="*/ 1 w 83"/>
                <a:gd name="T13" fmla="*/ 27 h 118"/>
                <a:gd name="T14" fmla="*/ 30 w 83"/>
                <a:gd name="T15" fmla="*/ 79 h 118"/>
                <a:gd name="T16" fmla="*/ 42 w 83"/>
                <a:gd name="T17" fmla="*/ 86 h 118"/>
                <a:gd name="T18" fmla="*/ 42 w 83"/>
                <a:gd name="T19" fmla="*/ 86 h 118"/>
                <a:gd name="T20" fmla="*/ 51 w 83"/>
                <a:gd name="T21" fmla="*/ 83 h 118"/>
                <a:gd name="T22" fmla="*/ 61 w 83"/>
                <a:gd name="T23" fmla="*/ 68 h 118"/>
                <a:gd name="T24" fmla="*/ 60 w 83"/>
                <a:gd name="T25" fmla="*/ 63 h 118"/>
                <a:gd name="T26" fmla="*/ 45 w 83"/>
                <a:gd name="T27" fmla="*/ 35 h 118"/>
                <a:gd name="T28" fmla="*/ 43 w 83"/>
                <a:gd name="T29" fmla="*/ 34 h 118"/>
                <a:gd name="T30" fmla="*/ 42 w 83"/>
                <a:gd name="T31" fmla="*/ 34 h 118"/>
                <a:gd name="T32" fmla="*/ 41 w 83"/>
                <a:gd name="T33" fmla="*/ 37 h 118"/>
                <a:gd name="T34" fmla="*/ 56 w 83"/>
                <a:gd name="T35" fmla="*/ 65 h 118"/>
                <a:gd name="T36" fmla="*/ 57 w 83"/>
                <a:gd name="T37" fmla="*/ 68 h 118"/>
                <a:gd name="T38" fmla="*/ 50 w 83"/>
                <a:gd name="T39" fmla="*/ 79 h 118"/>
                <a:gd name="T40" fmla="*/ 42 w 83"/>
                <a:gd name="T41" fmla="*/ 82 h 118"/>
                <a:gd name="T42" fmla="*/ 33 w 83"/>
                <a:gd name="T43" fmla="*/ 77 h 118"/>
                <a:gd name="T44" fmla="*/ 5 w 83"/>
                <a:gd name="T45" fmla="*/ 25 h 118"/>
                <a:gd name="T46" fmla="*/ 4 w 83"/>
                <a:gd name="T47" fmla="*/ 20 h 118"/>
                <a:gd name="T48" fmla="*/ 5 w 83"/>
                <a:gd name="T49" fmla="*/ 12 h 118"/>
                <a:gd name="T50" fmla="*/ 10 w 83"/>
                <a:gd name="T51" fmla="*/ 7 h 118"/>
                <a:gd name="T52" fmla="*/ 12 w 83"/>
                <a:gd name="T53" fmla="*/ 6 h 118"/>
                <a:gd name="T54" fmla="*/ 21 w 83"/>
                <a:gd name="T55" fmla="*/ 4 h 118"/>
                <a:gd name="T56" fmla="*/ 36 w 83"/>
                <a:gd name="T57" fmla="*/ 12 h 118"/>
                <a:gd name="T58" fmla="*/ 77 w 83"/>
                <a:gd name="T59" fmla="*/ 88 h 118"/>
                <a:gd name="T60" fmla="*/ 79 w 83"/>
                <a:gd name="T61" fmla="*/ 96 h 118"/>
                <a:gd name="T62" fmla="*/ 70 w 83"/>
                <a:gd name="T63" fmla="*/ 111 h 118"/>
                <a:gd name="T64" fmla="*/ 61 w 83"/>
                <a:gd name="T65" fmla="*/ 114 h 118"/>
                <a:gd name="T66" fmla="*/ 61 w 83"/>
                <a:gd name="T67" fmla="*/ 114 h 118"/>
                <a:gd name="T68" fmla="*/ 44 w 83"/>
                <a:gd name="T69" fmla="*/ 105 h 118"/>
                <a:gd name="T70" fmla="*/ 14 w 83"/>
                <a:gd name="T71" fmla="*/ 51 h 118"/>
                <a:gd name="T72" fmla="*/ 13 w 83"/>
                <a:gd name="T73" fmla="*/ 50 h 118"/>
                <a:gd name="T74" fmla="*/ 12 w 83"/>
                <a:gd name="T75" fmla="*/ 50 h 118"/>
                <a:gd name="T76" fmla="*/ 11 w 83"/>
                <a:gd name="T77" fmla="*/ 53 h 118"/>
                <a:gd name="T78" fmla="*/ 11 w 83"/>
                <a:gd name="T79" fmla="*/ 53 h 118"/>
                <a:gd name="T80" fmla="*/ 40 w 83"/>
                <a:gd name="T81" fmla="*/ 107 h 118"/>
                <a:gd name="T82" fmla="*/ 61 w 83"/>
                <a:gd name="T83" fmla="*/ 118 h 118"/>
                <a:gd name="T84" fmla="*/ 72 w 83"/>
                <a:gd name="T85" fmla="*/ 115 h 118"/>
                <a:gd name="T86" fmla="*/ 83 w 83"/>
                <a:gd name="T87" fmla="*/ 96 h 118"/>
                <a:gd name="T88" fmla="*/ 81 w 83"/>
                <a:gd name="T89" fmla="*/ 87 h 118"/>
                <a:gd name="T90" fmla="*/ 39 w 83"/>
                <a:gd name="T91" fmla="*/ 10 h 118"/>
                <a:gd name="T92" fmla="*/ 21 w 83"/>
                <a:gd name="T93" fmla="*/ 0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3" h="118">
                  <a:moveTo>
                    <a:pt x="21" y="0"/>
                  </a:moveTo>
                  <a:cubicBezTo>
                    <a:pt x="21" y="0"/>
                    <a:pt x="21" y="0"/>
                    <a:pt x="21" y="0"/>
                  </a:cubicBezTo>
                  <a:cubicBezTo>
                    <a:pt x="17" y="0"/>
                    <a:pt x="14" y="1"/>
                    <a:pt x="10" y="3"/>
                  </a:cubicBezTo>
                  <a:cubicBezTo>
                    <a:pt x="8" y="4"/>
                    <a:pt x="8" y="4"/>
                    <a:pt x="8" y="4"/>
                  </a:cubicBezTo>
                  <a:cubicBezTo>
                    <a:pt x="5" y="5"/>
                    <a:pt x="3" y="8"/>
                    <a:pt x="2" y="11"/>
                  </a:cubicBezTo>
                  <a:cubicBezTo>
                    <a:pt x="0" y="13"/>
                    <a:pt x="0" y="17"/>
                    <a:pt x="0" y="20"/>
                  </a:cubicBezTo>
                  <a:cubicBezTo>
                    <a:pt x="0" y="22"/>
                    <a:pt x="0" y="25"/>
                    <a:pt x="1" y="27"/>
                  </a:cubicBezTo>
                  <a:cubicBezTo>
                    <a:pt x="30" y="79"/>
                    <a:pt x="30" y="79"/>
                    <a:pt x="30" y="79"/>
                  </a:cubicBezTo>
                  <a:cubicBezTo>
                    <a:pt x="32" y="83"/>
                    <a:pt x="37" y="86"/>
                    <a:pt x="42" y="86"/>
                  </a:cubicBezTo>
                  <a:cubicBezTo>
                    <a:pt x="42" y="86"/>
                    <a:pt x="42" y="86"/>
                    <a:pt x="42" y="86"/>
                  </a:cubicBezTo>
                  <a:cubicBezTo>
                    <a:pt x="45" y="86"/>
                    <a:pt x="48" y="85"/>
                    <a:pt x="51" y="83"/>
                  </a:cubicBezTo>
                  <a:cubicBezTo>
                    <a:pt x="57" y="80"/>
                    <a:pt x="61" y="74"/>
                    <a:pt x="61" y="68"/>
                  </a:cubicBezTo>
                  <a:cubicBezTo>
                    <a:pt x="61" y="66"/>
                    <a:pt x="61" y="65"/>
                    <a:pt x="60" y="63"/>
                  </a:cubicBezTo>
                  <a:cubicBezTo>
                    <a:pt x="45" y="35"/>
                    <a:pt x="45" y="35"/>
                    <a:pt x="45" y="35"/>
                  </a:cubicBezTo>
                  <a:cubicBezTo>
                    <a:pt x="44" y="34"/>
                    <a:pt x="44" y="34"/>
                    <a:pt x="43" y="34"/>
                  </a:cubicBezTo>
                  <a:cubicBezTo>
                    <a:pt x="43" y="34"/>
                    <a:pt x="42" y="34"/>
                    <a:pt x="42" y="34"/>
                  </a:cubicBezTo>
                  <a:cubicBezTo>
                    <a:pt x="41" y="35"/>
                    <a:pt x="41" y="36"/>
                    <a:pt x="41" y="37"/>
                  </a:cubicBezTo>
                  <a:cubicBezTo>
                    <a:pt x="56" y="65"/>
                    <a:pt x="56" y="65"/>
                    <a:pt x="56" y="65"/>
                  </a:cubicBezTo>
                  <a:cubicBezTo>
                    <a:pt x="57" y="66"/>
                    <a:pt x="57" y="67"/>
                    <a:pt x="57" y="68"/>
                  </a:cubicBezTo>
                  <a:cubicBezTo>
                    <a:pt x="57" y="72"/>
                    <a:pt x="55" y="77"/>
                    <a:pt x="50" y="79"/>
                  </a:cubicBezTo>
                  <a:cubicBezTo>
                    <a:pt x="47" y="81"/>
                    <a:pt x="44" y="82"/>
                    <a:pt x="42" y="82"/>
                  </a:cubicBezTo>
                  <a:cubicBezTo>
                    <a:pt x="38" y="81"/>
                    <a:pt x="35" y="80"/>
                    <a:pt x="33" y="77"/>
                  </a:cubicBezTo>
                  <a:cubicBezTo>
                    <a:pt x="5" y="25"/>
                    <a:pt x="5" y="25"/>
                    <a:pt x="5" y="25"/>
                  </a:cubicBezTo>
                  <a:cubicBezTo>
                    <a:pt x="4" y="24"/>
                    <a:pt x="4" y="22"/>
                    <a:pt x="4" y="20"/>
                  </a:cubicBezTo>
                  <a:cubicBezTo>
                    <a:pt x="4" y="17"/>
                    <a:pt x="4" y="15"/>
                    <a:pt x="5" y="12"/>
                  </a:cubicBezTo>
                  <a:cubicBezTo>
                    <a:pt x="6" y="10"/>
                    <a:pt x="8" y="8"/>
                    <a:pt x="10" y="7"/>
                  </a:cubicBezTo>
                  <a:cubicBezTo>
                    <a:pt x="12" y="6"/>
                    <a:pt x="12" y="6"/>
                    <a:pt x="12" y="6"/>
                  </a:cubicBezTo>
                  <a:cubicBezTo>
                    <a:pt x="15" y="5"/>
                    <a:pt x="18" y="4"/>
                    <a:pt x="21" y="4"/>
                  </a:cubicBezTo>
                  <a:cubicBezTo>
                    <a:pt x="27" y="4"/>
                    <a:pt x="33" y="7"/>
                    <a:pt x="36" y="12"/>
                  </a:cubicBezTo>
                  <a:cubicBezTo>
                    <a:pt x="77" y="88"/>
                    <a:pt x="77" y="88"/>
                    <a:pt x="77" y="88"/>
                  </a:cubicBezTo>
                  <a:cubicBezTo>
                    <a:pt x="79" y="91"/>
                    <a:pt x="79" y="93"/>
                    <a:pt x="79" y="96"/>
                  </a:cubicBezTo>
                  <a:cubicBezTo>
                    <a:pt x="79" y="102"/>
                    <a:pt x="76" y="108"/>
                    <a:pt x="70" y="111"/>
                  </a:cubicBezTo>
                  <a:cubicBezTo>
                    <a:pt x="67" y="113"/>
                    <a:pt x="64" y="114"/>
                    <a:pt x="61" y="114"/>
                  </a:cubicBezTo>
                  <a:cubicBezTo>
                    <a:pt x="61" y="114"/>
                    <a:pt x="61" y="114"/>
                    <a:pt x="61" y="114"/>
                  </a:cubicBezTo>
                  <a:cubicBezTo>
                    <a:pt x="54" y="114"/>
                    <a:pt x="47" y="110"/>
                    <a:pt x="44" y="105"/>
                  </a:cubicBezTo>
                  <a:cubicBezTo>
                    <a:pt x="14" y="51"/>
                    <a:pt x="14" y="51"/>
                    <a:pt x="14" y="51"/>
                  </a:cubicBezTo>
                  <a:cubicBezTo>
                    <a:pt x="14" y="50"/>
                    <a:pt x="13" y="50"/>
                    <a:pt x="13" y="50"/>
                  </a:cubicBezTo>
                  <a:cubicBezTo>
                    <a:pt x="12" y="50"/>
                    <a:pt x="12" y="50"/>
                    <a:pt x="12" y="50"/>
                  </a:cubicBezTo>
                  <a:cubicBezTo>
                    <a:pt x="11" y="51"/>
                    <a:pt x="10" y="52"/>
                    <a:pt x="11" y="53"/>
                  </a:cubicBezTo>
                  <a:cubicBezTo>
                    <a:pt x="11" y="53"/>
                    <a:pt x="11" y="53"/>
                    <a:pt x="11" y="53"/>
                  </a:cubicBezTo>
                  <a:cubicBezTo>
                    <a:pt x="40" y="107"/>
                    <a:pt x="40" y="107"/>
                    <a:pt x="40" y="107"/>
                  </a:cubicBezTo>
                  <a:cubicBezTo>
                    <a:pt x="44" y="114"/>
                    <a:pt x="53" y="117"/>
                    <a:pt x="61" y="118"/>
                  </a:cubicBezTo>
                  <a:cubicBezTo>
                    <a:pt x="64" y="118"/>
                    <a:pt x="68" y="117"/>
                    <a:pt x="72" y="115"/>
                  </a:cubicBezTo>
                  <a:cubicBezTo>
                    <a:pt x="79" y="111"/>
                    <a:pt x="83" y="103"/>
                    <a:pt x="83" y="96"/>
                  </a:cubicBezTo>
                  <a:cubicBezTo>
                    <a:pt x="83" y="93"/>
                    <a:pt x="82" y="89"/>
                    <a:pt x="81" y="87"/>
                  </a:cubicBezTo>
                  <a:cubicBezTo>
                    <a:pt x="39" y="10"/>
                    <a:pt x="39" y="10"/>
                    <a:pt x="39" y="10"/>
                  </a:cubicBezTo>
                  <a:cubicBezTo>
                    <a:pt x="36" y="4"/>
                    <a:pt x="28" y="0"/>
                    <a:pt x="21"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nvGrpSpPr>
            <p:cNvPr id="259" name="组合 258"/>
            <p:cNvGrpSpPr/>
            <p:nvPr/>
          </p:nvGrpSpPr>
          <p:grpSpPr>
            <a:xfrm>
              <a:off x="796926" y="5011260"/>
              <a:ext cx="617538" cy="611188"/>
              <a:chOff x="2079626" y="4759325"/>
              <a:chExt cx="617538" cy="611188"/>
            </a:xfrm>
          </p:grpSpPr>
          <p:sp>
            <p:nvSpPr>
              <p:cNvPr id="381" name="Freeform 279"/>
              <p:cNvSpPr/>
              <p:nvPr/>
            </p:nvSpPr>
            <p:spPr bwMode="auto">
              <a:xfrm>
                <a:off x="2079626" y="4759325"/>
                <a:ext cx="617538" cy="611188"/>
              </a:xfrm>
              <a:custGeom>
                <a:avLst/>
                <a:gdLst>
                  <a:gd name="T0" fmla="*/ 127 w 220"/>
                  <a:gd name="T1" fmla="*/ 0 h 218"/>
                  <a:gd name="T2" fmla="*/ 126 w 220"/>
                  <a:gd name="T3" fmla="*/ 0 h 218"/>
                  <a:gd name="T4" fmla="*/ 1 w 220"/>
                  <a:gd name="T5" fmla="*/ 117 h 218"/>
                  <a:gd name="T6" fmla="*/ 0 w 220"/>
                  <a:gd name="T7" fmla="*/ 120 h 218"/>
                  <a:gd name="T8" fmla="*/ 32 w 220"/>
                  <a:gd name="T9" fmla="*/ 153 h 218"/>
                  <a:gd name="T10" fmla="*/ 91 w 220"/>
                  <a:gd name="T11" fmla="*/ 217 h 218"/>
                  <a:gd name="T12" fmla="*/ 93 w 220"/>
                  <a:gd name="T13" fmla="*/ 218 h 218"/>
                  <a:gd name="T14" fmla="*/ 93 w 220"/>
                  <a:gd name="T15" fmla="*/ 218 h 218"/>
                  <a:gd name="T16" fmla="*/ 94 w 220"/>
                  <a:gd name="T17" fmla="*/ 218 h 218"/>
                  <a:gd name="T18" fmla="*/ 220 w 220"/>
                  <a:gd name="T19" fmla="*/ 101 h 218"/>
                  <a:gd name="T20" fmla="*/ 220 w 220"/>
                  <a:gd name="T21" fmla="*/ 100 h 218"/>
                  <a:gd name="T22" fmla="*/ 220 w 220"/>
                  <a:gd name="T23" fmla="*/ 98 h 218"/>
                  <a:gd name="T24" fmla="*/ 212 w 220"/>
                  <a:gd name="T25" fmla="*/ 90 h 218"/>
                  <a:gd name="T26" fmla="*/ 210 w 220"/>
                  <a:gd name="T27" fmla="*/ 91 h 218"/>
                  <a:gd name="T28" fmla="*/ 209 w 220"/>
                  <a:gd name="T29" fmla="*/ 93 h 218"/>
                  <a:gd name="T30" fmla="*/ 215 w 220"/>
                  <a:gd name="T31" fmla="*/ 99 h 218"/>
                  <a:gd name="T32" fmla="*/ 93 w 220"/>
                  <a:gd name="T33" fmla="*/ 213 h 218"/>
                  <a:gd name="T34" fmla="*/ 35 w 220"/>
                  <a:gd name="T35" fmla="*/ 151 h 218"/>
                  <a:gd name="T36" fmla="*/ 5 w 220"/>
                  <a:gd name="T37" fmla="*/ 118 h 218"/>
                  <a:gd name="T38" fmla="*/ 127 w 220"/>
                  <a:gd name="T39" fmla="*/ 5 h 218"/>
                  <a:gd name="T40" fmla="*/ 209 w 220"/>
                  <a:gd name="T41" fmla="*/ 93 h 218"/>
                  <a:gd name="T42" fmla="*/ 210 w 220"/>
                  <a:gd name="T43" fmla="*/ 91 h 218"/>
                  <a:gd name="T44" fmla="*/ 212 w 220"/>
                  <a:gd name="T45" fmla="*/ 90 h 218"/>
                  <a:gd name="T46" fmla="*/ 129 w 220"/>
                  <a:gd name="T47" fmla="*/ 0 h 218"/>
                  <a:gd name="T48" fmla="*/ 127 w 220"/>
                  <a:gd name="T49" fmla="*/ 0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0" h="218">
                    <a:moveTo>
                      <a:pt x="127" y="0"/>
                    </a:moveTo>
                    <a:cubicBezTo>
                      <a:pt x="127" y="0"/>
                      <a:pt x="126" y="0"/>
                      <a:pt x="126" y="0"/>
                    </a:cubicBezTo>
                    <a:cubicBezTo>
                      <a:pt x="1" y="117"/>
                      <a:pt x="1" y="117"/>
                      <a:pt x="1" y="117"/>
                    </a:cubicBezTo>
                    <a:cubicBezTo>
                      <a:pt x="0" y="118"/>
                      <a:pt x="0" y="119"/>
                      <a:pt x="0" y="120"/>
                    </a:cubicBezTo>
                    <a:cubicBezTo>
                      <a:pt x="32" y="153"/>
                      <a:pt x="32" y="153"/>
                      <a:pt x="32" y="153"/>
                    </a:cubicBezTo>
                    <a:cubicBezTo>
                      <a:pt x="91" y="217"/>
                      <a:pt x="91" y="217"/>
                      <a:pt x="91" y="217"/>
                    </a:cubicBezTo>
                    <a:cubicBezTo>
                      <a:pt x="92" y="218"/>
                      <a:pt x="92" y="218"/>
                      <a:pt x="93" y="218"/>
                    </a:cubicBezTo>
                    <a:cubicBezTo>
                      <a:pt x="93" y="218"/>
                      <a:pt x="93" y="218"/>
                      <a:pt x="93" y="218"/>
                    </a:cubicBezTo>
                    <a:cubicBezTo>
                      <a:pt x="93" y="218"/>
                      <a:pt x="94" y="218"/>
                      <a:pt x="94" y="218"/>
                    </a:cubicBezTo>
                    <a:cubicBezTo>
                      <a:pt x="220" y="101"/>
                      <a:pt x="220" y="101"/>
                      <a:pt x="220" y="101"/>
                    </a:cubicBezTo>
                    <a:cubicBezTo>
                      <a:pt x="220" y="101"/>
                      <a:pt x="220" y="100"/>
                      <a:pt x="220" y="100"/>
                    </a:cubicBezTo>
                    <a:cubicBezTo>
                      <a:pt x="220" y="99"/>
                      <a:pt x="220" y="99"/>
                      <a:pt x="220" y="98"/>
                    </a:cubicBezTo>
                    <a:cubicBezTo>
                      <a:pt x="212" y="90"/>
                      <a:pt x="212" y="90"/>
                      <a:pt x="212" y="90"/>
                    </a:cubicBezTo>
                    <a:cubicBezTo>
                      <a:pt x="210" y="91"/>
                      <a:pt x="210" y="91"/>
                      <a:pt x="210" y="91"/>
                    </a:cubicBezTo>
                    <a:cubicBezTo>
                      <a:pt x="209" y="93"/>
                      <a:pt x="209" y="93"/>
                      <a:pt x="209" y="93"/>
                    </a:cubicBezTo>
                    <a:cubicBezTo>
                      <a:pt x="215" y="99"/>
                      <a:pt x="215" y="99"/>
                      <a:pt x="215" y="99"/>
                    </a:cubicBezTo>
                    <a:cubicBezTo>
                      <a:pt x="93" y="213"/>
                      <a:pt x="93" y="213"/>
                      <a:pt x="93" y="213"/>
                    </a:cubicBezTo>
                    <a:cubicBezTo>
                      <a:pt x="35" y="151"/>
                      <a:pt x="35" y="151"/>
                      <a:pt x="35" y="151"/>
                    </a:cubicBezTo>
                    <a:cubicBezTo>
                      <a:pt x="5" y="118"/>
                      <a:pt x="5" y="118"/>
                      <a:pt x="5" y="118"/>
                    </a:cubicBezTo>
                    <a:cubicBezTo>
                      <a:pt x="127" y="5"/>
                      <a:pt x="127" y="5"/>
                      <a:pt x="127" y="5"/>
                    </a:cubicBezTo>
                    <a:cubicBezTo>
                      <a:pt x="209" y="93"/>
                      <a:pt x="209" y="93"/>
                      <a:pt x="209" y="93"/>
                    </a:cubicBezTo>
                    <a:cubicBezTo>
                      <a:pt x="210" y="91"/>
                      <a:pt x="210" y="91"/>
                      <a:pt x="210" y="91"/>
                    </a:cubicBezTo>
                    <a:cubicBezTo>
                      <a:pt x="212" y="90"/>
                      <a:pt x="212" y="90"/>
                      <a:pt x="212" y="90"/>
                    </a:cubicBezTo>
                    <a:cubicBezTo>
                      <a:pt x="129" y="0"/>
                      <a:pt x="129" y="0"/>
                      <a:pt x="129" y="0"/>
                    </a:cubicBezTo>
                    <a:cubicBezTo>
                      <a:pt x="128" y="0"/>
                      <a:pt x="128" y="0"/>
                      <a:pt x="127"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2" name="Freeform 280"/>
              <p:cNvSpPr>
                <a:spLocks noEditPoints="1"/>
              </p:cNvSpPr>
              <p:nvPr/>
            </p:nvSpPr>
            <p:spPr bwMode="auto">
              <a:xfrm>
                <a:off x="2365376" y="4818063"/>
                <a:ext cx="273050" cy="284163"/>
              </a:xfrm>
              <a:custGeom>
                <a:avLst/>
                <a:gdLst>
                  <a:gd name="T0" fmla="*/ 75 w 97"/>
                  <a:gd name="T1" fmla="*/ 96 h 101"/>
                  <a:gd name="T2" fmla="*/ 5 w 97"/>
                  <a:gd name="T3" fmla="*/ 21 h 101"/>
                  <a:gd name="T4" fmla="*/ 23 w 97"/>
                  <a:gd name="T5" fmla="*/ 4 h 101"/>
                  <a:gd name="T6" fmla="*/ 92 w 97"/>
                  <a:gd name="T7" fmla="*/ 80 h 101"/>
                  <a:gd name="T8" fmla="*/ 75 w 97"/>
                  <a:gd name="T9" fmla="*/ 96 h 101"/>
                  <a:gd name="T10" fmla="*/ 23 w 97"/>
                  <a:gd name="T11" fmla="*/ 0 h 101"/>
                  <a:gd name="T12" fmla="*/ 21 w 97"/>
                  <a:gd name="T13" fmla="*/ 0 h 101"/>
                  <a:gd name="T14" fmla="*/ 1 w 97"/>
                  <a:gd name="T15" fmla="*/ 19 h 101"/>
                  <a:gd name="T16" fmla="*/ 1 w 97"/>
                  <a:gd name="T17" fmla="*/ 22 h 101"/>
                  <a:gd name="T18" fmla="*/ 47 w 97"/>
                  <a:gd name="T19" fmla="*/ 71 h 101"/>
                  <a:gd name="T20" fmla="*/ 48 w 97"/>
                  <a:gd name="T21" fmla="*/ 72 h 101"/>
                  <a:gd name="T22" fmla="*/ 74 w 97"/>
                  <a:gd name="T23" fmla="*/ 100 h 101"/>
                  <a:gd name="T24" fmla="*/ 74 w 97"/>
                  <a:gd name="T25" fmla="*/ 101 h 101"/>
                  <a:gd name="T26" fmla="*/ 75 w 97"/>
                  <a:gd name="T27" fmla="*/ 101 h 101"/>
                  <a:gd name="T28" fmla="*/ 75 w 97"/>
                  <a:gd name="T29" fmla="*/ 101 h 101"/>
                  <a:gd name="T30" fmla="*/ 76 w 97"/>
                  <a:gd name="T31" fmla="*/ 100 h 101"/>
                  <a:gd name="T32" fmla="*/ 76 w 97"/>
                  <a:gd name="T33" fmla="*/ 100 h 101"/>
                  <a:gd name="T34" fmla="*/ 97 w 97"/>
                  <a:gd name="T35" fmla="*/ 81 h 101"/>
                  <a:gd name="T36" fmla="*/ 97 w 97"/>
                  <a:gd name="T37" fmla="*/ 80 h 101"/>
                  <a:gd name="T38" fmla="*/ 97 w 97"/>
                  <a:gd name="T39" fmla="*/ 78 h 101"/>
                  <a:gd name="T40" fmla="*/ 24 w 97"/>
                  <a:gd name="T41" fmla="*/ 0 h 101"/>
                  <a:gd name="T42" fmla="*/ 23 w 97"/>
                  <a:gd name="T4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7" h="100">
                    <a:moveTo>
                      <a:pt x="75" y="96"/>
                    </a:moveTo>
                    <a:cubicBezTo>
                      <a:pt x="5" y="21"/>
                      <a:pt x="5" y="21"/>
                      <a:pt x="5" y="21"/>
                    </a:cubicBezTo>
                    <a:cubicBezTo>
                      <a:pt x="23" y="4"/>
                      <a:pt x="23" y="4"/>
                      <a:pt x="23" y="4"/>
                    </a:cubicBezTo>
                    <a:cubicBezTo>
                      <a:pt x="92" y="80"/>
                      <a:pt x="92" y="80"/>
                      <a:pt x="92" y="80"/>
                    </a:cubicBezTo>
                    <a:cubicBezTo>
                      <a:pt x="75" y="96"/>
                      <a:pt x="75" y="96"/>
                      <a:pt x="75" y="96"/>
                    </a:cubicBezTo>
                    <a:moveTo>
                      <a:pt x="23" y="0"/>
                    </a:moveTo>
                    <a:cubicBezTo>
                      <a:pt x="22" y="0"/>
                      <a:pt x="22" y="0"/>
                      <a:pt x="21" y="0"/>
                    </a:cubicBezTo>
                    <a:cubicBezTo>
                      <a:pt x="1" y="19"/>
                      <a:pt x="1" y="19"/>
                      <a:pt x="1" y="19"/>
                    </a:cubicBezTo>
                    <a:cubicBezTo>
                      <a:pt x="0" y="20"/>
                      <a:pt x="0" y="21"/>
                      <a:pt x="1" y="22"/>
                    </a:cubicBezTo>
                    <a:cubicBezTo>
                      <a:pt x="47" y="71"/>
                      <a:pt x="47" y="71"/>
                      <a:pt x="47" y="71"/>
                    </a:cubicBezTo>
                    <a:cubicBezTo>
                      <a:pt x="47" y="72"/>
                      <a:pt x="47" y="72"/>
                      <a:pt x="48" y="72"/>
                    </a:cubicBezTo>
                    <a:cubicBezTo>
                      <a:pt x="74" y="100"/>
                      <a:pt x="74" y="100"/>
                      <a:pt x="74" y="100"/>
                    </a:cubicBezTo>
                    <a:cubicBezTo>
                      <a:pt x="74" y="100"/>
                      <a:pt x="74" y="100"/>
                      <a:pt x="74" y="101"/>
                    </a:cubicBezTo>
                    <a:cubicBezTo>
                      <a:pt x="74" y="101"/>
                      <a:pt x="74" y="101"/>
                      <a:pt x="75" y="101"/>
                    </a:cubicBezTo>
                    <a:cubicBezTo>
                      <a:pt x="75" y="101"/>
                      <a:pt x="75" y="101"/>
                      <a:pt x="75" y="101"/>
                    </a:cubicBezTo>
                    <a:cubicBezTo>
                      <a:pt x="75" y="101"/>
                      <a:pt x="76" y="101"/>
                      <a:pt x="76" y="100"/>
                    </a:cubicBezTo>
                    <a:cubicBezTo>
                      <a:pt x="76" y="100"/>
                      <a:pt x="76" y="100"/>
                      <a:pt x="76" y="100"/>
                    </a:cubicBezTo>
                    <a:cubicBezTo>
                      <a:pt x="97" y="81"/>
                      <a:pt x="97" y="81"/>
                      <a:pt x="97" y="81"/>
                    </a:cubicBezTo>
                    <a:cubicBezTo>
                      <a:pt x="97" y="81"/>
                      <a:pt x="97" y="80"/>
                      <a:pt x="97" y="80"/>
                    </a:cubicBezTo>
                    <a:cubicBezTo>
                      <a:pt x="97" y="79"/>
                      <a:pt x="97" y="79"/>
                      <a:pt x="97" y="78"/>
                    </a:cubicBezTo>
                    <a:cubicBezTo>
                      <a:pt x="24" y="0"/>
                      <a:pt x="24" y="0"/>
                      <a:pt x="24" y="0"/>
                    </a:cubicBezTo>
                    <a:cubicBezTo>
                      <a:pt x="24" y="0"/>
                      <a:pt x="23" y="0"/>
                      <a:pt x="23"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3" name="Freeform 281"/>
              <p:cNvSpPr>
                <a:spLocks noEditPoints="1"/>
              </p:cNvSpPr>
              <p:nvPr/>
            </p:nvSpPr>
            <p:spPr bwMode="auto">
              <a:xfrm>
                <a:off x="2452688" y="5018088"/>
                <a:ext cx="120650" cy="125413"/>
              </a:xfrm>
              <a:custGeom>
                <a:avLst/>
                <a:gdLst>
                  <a:gd name="T0" fmla="*/ 28 w 43"/>
                  <a:gd name="T1" fmla="*/ 40 h 45"/>
                  <a:gd name="T2" fmla="*/ 5 w 43"/>
                  <a:gd name="T3" fmla="*/ 15 h 45"/>
                  <a:gd name="T4" fmla="*/ 15 w 43"/>
                  <a:gd name="T5" fmla="*/ 5 h 45"/>
                  <a:gd name="T6" fmla="*/ 38 w 43"/>
                  <a:gd name="T7" fmla="*/ 30 h 45"/>
                  <a:gd name="T8" fmla="*/ 28 w 43"/>
                  <a:gd name="T9" fmla="*/ 40 h 45"/>
                  <a:gd name="T10" fmla="*/ 15 w 43"/>
                  <a:gd name="T11" fmla="*/ 0 h 45"/>
                  <a:gd name="T12" fmla="*/ 14 w 43"/>
                  <a:gd name="T13" fmla="*/ 1 h 45"/>
                  <a:gd name="T14" fmla="*/ 1 w 43"/>
                  <a:gd name="T15" fmla="*/ 13 h 45"/>
                  <a:gd name="T16" fmla="*/ 0 w 43"/>
                  <a:gd name="T17" fmla="*/ 16 h 45"/>
                  <a:gd name="T18" fmla="*/ 26 w 43"/>
                  <a:gd name="T19" fmla="*/ 44 h 45"/>
                  <a:gd name="T20" fmla="*/ 28 w 43"/>
                  <a:gd name="T21" fmla="*/ 45 h 45"/>
                  <a:gd name="T22" fmla="*/ 28 w 43"/>
                  <a:gd name="T23" fmla="*/ 45 h 45"/>
                  <a:gd name="T24" fmla="*/ 29 w 43"/>
                  <a:gd name="T25" fmla="*/ 44 h 45"/>
                  <a:gd name="T26" fmla="*/ 29 w 43"/>
                  <a:gd name="T27" fmla="*/ 44 h 45"/>
                  <a:gd name="T28" fmla="*/ 42 w 43"/>
                  <a:gd name="T29" fmla="*/ 32 h 45"/>
                  <a:gd name="T30" fmla="*/ 43 w 43"/>
                  <a:gd name="T31" fmla="*/ 30 h 45"/>
                  <a:gd name="T32" fmla="*/ 43 w 43"/>
                  <a:gd name="T33" fmla="*/ 29 h 45"/>
                  <a:gd name="T34" fmla="*/ 17 w 43"/>
                  <a:gd name="T35" fmla="*/ 1 h 45"/>
                  <a:gd name="T36" fmla="*/ 16 w 43"/>
                  <a:gd name="T37" fmla="*/ 0 h 45"/>
                  <a:gd name="T38" fmla="*/ 15 w 43"/>
                  <a:gd name="T39"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3" h="45">
                    <a:moveTo>
                      <a:pt x="28" y="40"/>
                    </a:moveTo>
                    <a:cubicBezTo>
                      <a:pt x="5" y="15"/>
                      <a:pt x="5" y="15"/>
                      <a:pt x="5" y="15"/>
                    </a:cubicBezTo>
                    <a:cubicBezTo>
                      <a:pt x="15" y="5"/>
                      <a:pt x="15" y="5"/>
                      <a:pt x="15" y="5"/>
                    </a:cubicBezTo>
                    <a:cubicBezTo>
                      <a:pt x="38" y="30"/>
                      <a:pt x="38" y="30"/>
                      <a:pt x="38" y="30"/>
                    </a:cubicBezTo>
                    <a:cubicBezTo>
                      <a:pt x="28" y="40"/>
                      <a:pt x="28" y="40"/>
                      <a:pt x="28" y="40"/>
                    </a:cubicBezTo>
                    <a:moveTo>
                      <a:pt x="15" y="0"/>
                    </a:moveTo>
                    <a:cubicBezTo>
                      <a:pt x="15" y="0"/>
                      <a:pt x="14" y="1"/>
                      <a:pt x="14" y="1"/>
                    </a:cubicBezTo>
                    <a:cubicBezTo>
                      <a:pt x="1" y="13"/>
                      <a:pt x="1" y="13"/>
                      <a:pt x="1" y="13"/>
                    </a:cubicBezTo>
                    <a:cubicBezTo>
                      <a:pt x="0" y="14"/>
                      <a:pt x="0" y="15"/>
                      <a:pt x="0" y="16"/>
                    </a:cubicBezTo>
                    <a:cubicBezTo>
                      <a:pt x="26" y="44"/>
                      <a:pt x="26" y="44"/>
                      <a:pt x="26" y="44"/>
                    </a:cubicBezTo>
                    <a:cubicBezTo>
                      <a:pt x="27" y="44"/>
                      <a:pt x="27" y="45"/>
                      <a:pt x="28" y="45"/>
                    </a:cubicBezTo>
                    <a:cubicBezTo>
                      <a:pt x="28" y="45"/>
                      <a:pt x="28" y="45"/>
                      <a:pt x="28" y="45"/>
                    </a:cubicBezTo>
                    <a:cubicBezTo>
                      <a:pt x="28" y="45"/>
                      <a:pt x="29" y="44"/>
                      <a:pt x="29" y="44"/>
                    </a:cubicBezTo>
                    <a:cubicBezTo>
                      <a:pt x="29" y="44"/>
                      <a:pt x="29" y="44"/>
                      <a:pt x="29" y="44"/>
                    </a:cubicBezTo>
                    <a:cubicBezTo>
                      <a:pt x="42" y="32"/>
                      <a:pt x="42" y="32"/>
                      <a:pt x="42" y="32"/>
                    </a:cubicBezTo>
                    <a:cubicBezTo>
                      <a:pt x="43" y="31"/>
                      <a:pt x="43" y="30"/>
                      <a:pt x="43" y="30"/>
                    </a:cubicBezTo>
                    <a:cubicBezTo>
                      <a:pt x="43" y="29"/>
                      <a:pt x="43" y="29"/>
                      <a:pt x="43" y="29"/>
                    </a:cubicBezTo>
                    <a:cubicBezTo>
                      <a:pt x="17" y="1"/>
                      <a:pt x="17" y="1"/>
                      <a:pt x="17" y="1"/>
                    </a:cubicBezTo>
                    <a:cubicBezTo>
                      <a:pt x="16" y="1"/>
                      <a:pt x="16" y="1"/>
                      <a:pt x="16" y="0"/>
                    </a:cubicBezTo>
                    <a:cubicBezTo>
                      <a:pt x="15" y="0"/>
                      <a:pt x="15" y="0"/>
                      <a:pt x="15"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4" name="Freeform 282"/>
              <p:cNvSpPr>
                <a:spLocks noEditPoints="1"/>
              </p:cNvSpPr>
              <p:nvPr/>
            </p:nvSpPr>
            <p:spPr bwMode="auto">
              <a:xfrm>
                <a:off x="2276476" y="4919663"/>
                <a:ext cx="88900" cy="88900"/>
              </a:xfrm>
              <a:custGeom>
                <a:avLst/>
                <a:gdLst>
                  <a:gd name="T0" fmla="*/ 18 w 32"/>
                  <a:gd name="T1" fmla="*/ 27 h 32"/>
                  <a:gd name="T2" fmla="*/ 5 w 32"/>
                  <a:gd name="T3" fmla="*/ 13 h 32"/>
                  <a:gd name="T4" fmla="*/ 14 w 32"/>
                  <a:gd name="T5" fmla="*/ 5 h 32"/>
                  <a:gd name="T6" fmla="*/ 27 w 32"/>
                  <a:gd name="T7" fmla="*/ 19 h 32"/>
                  <a:gd name="T8" fmla="*/ 18 w 32"/>
                  <a:gd name="T9" fmla="*/ 27 h 32"/>
                  <a:gd name="T10" fmla="*/ 14 w 32"/>
                  <a:gd name="T11" fmla="*/ 0 h 32"/>
                  <a:gd name="T12" fmla="*/ 13 w 32"/>
                  <a:gd name="T13" fmla="*/ 1 h 32"/>
                  <a:gd name="T14" fmla="*/ 1 w 32"/>
                  <a:gd name="T15" fmla="*/ 12 h 32"/>
                  <a:gd name="T16" fmla="*/ 0 w 32"/>
                  <a:gd name="T17" fmla="*/ 13 h 32"/>
                  <a:gd name="T18" fmla="*/ 0 w 32"/>
                  <a:gd name="T19" fmla="*/ 15 h 32"/>
                  <a:gd name="T20" fmla="*/ 16 w 32"/>
                  <a:gd name="T21" fmla="*/ 31 h 32"/>
                  <a:gd name="T22" fmla="*/ 17 w 32"/>
                  <a:gd name="T23" fmla="*/ 32 h 32"/>
                  <a:gd name="T24" fmla="*/ 18 w 32"/>
                  <a:gd name="T25" fmla="*/ 32 h 32"/>
                  <a:gd name="T26" fmla="*/ 19 w 32"/>
                  <a:gd name="T27" fmla="*/ 32 h 32"/>
                  <a:gd name="T28" fmla="*/ 19 w 32"/>
                  <a:gd name="T29" fmla="*/ 32 h 32"/>
                  <a:gd name="T30" fmla="*/ 31 w 32"/>
                  <a:gd name="T31" fmla="*/ 20 h 32"/>
                  <a:gd name="T32" fmla="*/ 32 w 32"/>
                  <a:gd name="T33" fmla="*/ 19 h 32"/>
                  <a:gd name="T34" fmla="*/ 31 w 32"/>
                  <a:gd name="T35" fmla="*/ 18 h 32"/>
                  <a:gd name="T36" fmla="*/ 15 w 32"/>
                  <a:gd name="T37" fmla="*/ 1 h 32"/>
                  <a:gd name="T38" fmla="*/ 14 w 32"/>
                  <a:gd name="T39"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2" h="32">
                    <a:moveTo>
                      <a:pt x="18" y="27"/>
                    </a:moveTo>
                    <a:cubicBezTo>
                      <a:pt x="5" y="13"/>
                      <a:pt x="5" y="13"/>
                      <a:pt x="5" y="13"/>
                    </a:cubicBezTo>
                    <a:cubicBezTo>
                      <a:pt x="14" y="5"/>
                      <a:pt x="14" y="5"/>
                      <a:pt x="14" y="5"/>
                    </a:cubicBezTo>
                    <a:cubicBezTo>
                      <a:pt x="27" y="19"/>
                      <a:pt x="27" y="19"/>
                      <a:pt x="27" y="19"/>
                    </a:cubicBezTo>
                    <a:cubicBezTo>
                      <a:pt x="18" y="27"/>
                      <a:pt x="18" y="27"/>
                      <a:pt x="18" y="27"/>
                    </a:cubicBezTo>
                    <a:moveTo>
                      <a:pt x="14" y="0"/>
                    </a:moveTo>
                    <a:cubicBezTo>
                      <a:pt x="13" y="0"/>
                      <a:pt x="13" y="0"/>
                      <a:pt x="13" y="1"/>
                    </a:cubicBezTo>
                    <a:cubicBezTo>
                      <a:pt x="1" y="12"/>
                      <a:pt x="1" y="12"/>
                      <a:pt x="1" y="12"/>
                    </a:cubicBezTo>
                    <a:cubicBezTo>
                      <a:pt x="0" y="12"/>
                      <a:pt x="0" y="13"/>
                      <a:pt x="0" y="13"/>
                    </a:cubicBezTo>
                    <a:cubicBezTo>
                      <a:pt x="0" y="14"/>
                      <a:pt x="0" y="14"/>
                      <a:pt x="0" y="15"/>
                    </a:cubicBezTo>
                    <a:cubicBezTo>
                      <a:pt x="16" y="31"/>
                      <a:pt x="16" y="31"/>
                      <a:pt x="16" y="31"/>
                    </a:cubicBezTo>
                    <a:cubicBezTo>
                      <a:pt x="16" y="32"/>
                      <a:pt x="17" y="32"/>
                      <a:pt x="17" y="32"/>
                    </a:cubicBezTo>
                    <a:cubicBezTo>
                      <a:pt x="18" y="32"/>
                      <a:pt x="18" y="32"/>
                      <a:pt x="18" y="32"/>
                    </a:cubicBezTo>
                    <a:cubicBezTo>
                      <a:pt x="18" y="32"/>
                      <a:pt x="19" y="32"/>
                      <a:pt x="19" y="32"/>
                    </a:cubicBezTo>
                    <a:cubicBezTo>
                      <a:pt x="19" y="32"/>
                      <a:pt x="19" y="32"/>
                      <a:pt x="19" y="32"/>
                    </a:cubicBezTo>
                    <a:cubicBezTo>
                      <a:pt x="31" y="20"/>
                      <a:pt x="31" y="20"/>
                      <a:pt x="31" y="20"/>
                    </a:cubicBezTo>
                    <a:cubicBezTo>
                      <a:pt x="31" y="20"/>
                      <a:pt x="32" y="20"/>
                      <a:pt x="32" y="19"/>
                    </a:cubicBezTo>
                    <a:cubicBezTo>
                      <a:pt x="32" y="18"/>
                      <a:pt x="31" y="18"/>
                      <a:pt x="31" y="18"/>
                    </a:cubicBezTo>
                    <a:cubicBezTo>
                      <a:pt x="15" y="1"/>
                      <a:pt x="15" y="1"/>
                      <a:pt x="15" y="1"/>
                    </a:cubicBezTo>
                    <a:cubicBezTo>
                      <a:pt x="15" y="0"/>
                      <a:pt x="14" y="0"/>
                      <a:pt x="1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5" name="Freeform 283"/>
              <p:cNvSpPr>
                <a:spLocks noEditPoints="1"/>
              </p:cNvSpPr>
              <p:nvPr/>
            </p:nvSpPr>
            <p:spPr bwMode="auto">
              <a:xfrm>
                <a:off x="2328863" y="4978400"/>
                <a:ext cx="90488" cy="90488"/>
              </a:xfrm>
              <a:custGeom>
                <a:avLst/>
                <a:gdLst>
                  <a:gd name="T0" fmla="*/ 18 w 32"/>
                  <a:gd name="T1" fmla="*/ 27 h 32"/>
                  <a:gd name="T2" fmla="*/ 5 w 32"/>
                  <a:gd name="T3" fmla="*/ 13 h 32"/>
                  <a:gd name="T4" fmla="*/ 14 w 32"/>
                  <a:gd name="T5" fmla="*/ 5 h 32"/>
                  <a:gd name="T6" fmla="*/ 27 w 32"/>
                  <a:gd name="T7" fmla="*/ 19 h 32"/>
                  <a:gd name="T8" fmla="*/ 18 w 32"/>
                  <a:gd name="T9" fmla="*/ 27 h 32"/>
                  <a:gd name="T10" fmla="*/ 14 w 32"/>
                  <a:gd name="T11" fmla="*/ 0 h 32"/>
                  <a:gd name="T12" fmla="*/ 13 w 32"/>
                  <a:gd name="T13" fmla="*/ 0 h 32"/>
                  <a:gd name="T14" fmla="*/ 1 w 32"/>
                  <a:gd name="T15" fmla="*/ 12 h 32"/>
                  <a:gd name="T16" fmla="*/ 1 w 32"/>
                  <a:gd name="T17" fmla="*/ 14 h 32"/>
                  <a:gd name="T18" fmla="*/ 17 w 32"/>
                  <a:gd name="T19" fmla="*/ 31 h 32"/>
                  <a:gd name="T20" fmla="*/ 18 w 32"/>
                  <a:gd name="T21" fmla="*/ 32 h 32"/>
                  <a:gd name="T22" fmla="*/ 18 w 32"/>
                  <a:gd name="T23" fmla="*/ 32 h 32"/>
                  <a:gd name="T24" fmla="*/ 19 w 32"/>
                  <a:gd name="T25" fmla="*/ 31 h 32"/>
                  <a:gd name="T26" fmla="*/ 19 w 32"/>
                  <a:gd name="T27" fmla="*/ 31 h 32"/>
                  <a:gd name="T28" fmla="*/ 31 w 32"/>
                  <a:gd name="T29" fmla="*/ 20 h 32"/>
                  <a:gd name="T30" fmla="*/ 32 w 32"/>
                  <a:gd name="T31" fmla="*/ 19 h 32"/>
                  <a:gd name="T32" fmla="*/ 31 w 32"/>
                  <a:gd name="T33" fmla="*/ 18 h 32"/>
                  <a:gd name="T34" fmla="*/ 16 w 32"/>
                  <a:gd name="T35" fmla="*/ 1 h 32"/>
                  <a:gd name="T36" fmla="*/ 14 w 32"/>
                  <a:gd name="T37" fmla="*/ 0 h 32"/>
                  <a:gd name="T38" fmla="*/ 14 w 32"/>
                  <a:gd name="T39"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2" h="32">
                    <a:moveTo>
                      <a:pt x="18" y="27"/>
                    </a:moveTo>
                    <a:cubicBezTo>
                      <a:pt x="5" y="13"/>
                      <a:pt x="5" y="13"/>
                      <a:pt x="5" y="13"/>
                    </a:cubicBezTo>
                    <a:cubicBezTo>
                      <a:pt x="14" y="5"/>
                      <a:pt x="14" y="5"/>
                      <a:pt x="14" y="5"/>
                    </a:cubicBezTo>
                    <a:cubicBezTo>
                      <a:pt x="27" y="19"/>
                      <a:pt x="27" y="19"/>
                      <a:pt x="27" y="19"/>
                    </a:cubicBezTo>
                    <a:cubicBezTo>
                      <a:pt x="18" y="27"/>
                      <a:pt x="18" y="27"/>
                      <a:pt x="18" y="27"/>
                    </a:cubicBezTo>
                    <a:moveTo>
                      <a:pt x="14" y="0"/>
                    </a:moveTo>
                    <a:cubicBezTo>
                      <a:pt x="14" y="0"/>
                      <a:pt x="13" y="0"/>
                      <a:pt x="13" y="0"/>
                    </a:cubicBezTo>
                    <a:cubicBezTo>
                      <a:pt x="1" y="12"/>
                      <a:pt x="1" y="12"/>
                      <a:pt x="1" y="12"/>
                    </a:cubicBezTo>
                    <a:cubicBezTo>
                      <a:pt x="0" y="12"/>
                      <a:pt x="0" y="14"/>
                      <a:pt x="1" y="14"/>
                    </a:cubicBezTo>
                    <a:cubicBezTo>
                      <a:pt x="17" y="31"/>
                      <a:pt x="17" y="31"/>
                      <a:pt x="17" y="31"/>
                    </a:cubicBezTo>
                    <a:cubicBezTo>
                      <a:pt x="17" y="32"/>
                      <a:pt x="17" y="32"/>
                      <a:pt x="18" y="32"/>
                    </a:cubicBezTo>
                    <a:cubicBezTo>
                      <a:pt x="18" y="32"/>
                      <a:pt x="18" y="32"/>
                      <a:pt x="18" y="32"/>
                    </a:cubicBezTo>
                    <a:cubicBezTo>
                      <a:pt x="19" y="32"/>
                      <a:pt x="19" y="32"/>
                      <a:pt x="19" y="31"/>
                    </a:cubicBezTo>
                    <a:cubicBezTo>
                      <a:pt x="19" y="31"/>
                      <a:pt x="19" y="31"/>
                      <a:pt x="19" y="31"/>
                    </a:cubicBezTo>
                    <a:cubicBezTo>
                      <a:pt x="31" y="20"/>
                      <a:pt x="31" y="20"/>
                      <a:pt x="31" y="20"/>
                    </a:cubicBezTo>
                    <a:cubicBezTo>
                      <a:pt x="32" y="20"/>
                      <a:pt x="32" y="19"/>
                      <a:pt x="32" y="19"/>
                    </a:cubicBezTo>
                    <a:cubicBezTo>
                      <a:pt x="32" y="18"/>
                      <a:pt x="32" y="18"/>
                      <a:pt x="31" y="18"/>
                    </a:cubicBezTo>
                    <a:cubicBezTo>
                      <a:pt x="16" y="1"/>
                      <a:pt x="16" y="1"/>
                      <a:pt x="16" y="1"/>
                    </a:cubicBezTo>
                    <a:cubicBezTo>
                      <a:pt x="15" y="0"/>
                      <a:pt x="15" y="0"/>
                      <a:pt x="14" y="0"/>
                    </a:cubicBezTo>
                    <a:cubicBezTo>
                      <a:pt x="14" y="0"/>
                      <a:pt x="14" y="0"/>
                      <a:pt x="1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6" name="Freeform 284"/>
              <p:cNvSpPr>
                <a:spLocks noEditPoints="1"/>
              </p:cNvSpPr>
              <p:nvPr/>
            </p:nvSpPr>
            <p:spPr bwMode="auto">
              <a:xfrm>
                <a:off x="2438401" y="5095875"/>
                <a:ext cx="90488" cy="90488"/>
              </a:xfrm>
              <a:custGeom>
                <a:avLst/>
                <a:gdLst>
                  <a:gd name="T0" fmla="*/ 18 w 32"/>
                  <a:gd name="T1" fmla="*/ 27 h 32"/>
                  <a:gd name="T2" fmla="*/ 5 w 32"/>
                  <a:gd name="T3" fmla="*/ 13 h 32"/>
                  <a:gd name="T4" fmla="*/ 14 w 32"/>
                  <a:gd name="T5" fmla="*/ 5 h 32"/>
                  <a:gd name="T6" fmla="*/ 27 w 32"/>
                  <a:gd name="T7" fmla="*/ 19 h 32"/>
                  <a:gd name="T8" fmla="*/ 18 w 32"/>
                  <a:gd name="T9" fmla="*/ 27 h 32"/>
                  <a:gd name="T10" fmla="*/ 14 w 32"/>
                  <a:gd name="T11" fmla="*/ 0 h 32"/>
                  <a:gd name="T12" fmla="*/ 13 w 32"/>
                  <a:gd name="T13" fmla="*/ 0 h 32"/>
                  <a:gd name="T14" fmla="*/ 1 w 32"/>
                  <a:gd name="T15" fmla="*/ 11 h 32"/>
                  <a:gd name="T16" fmla="*/ 1 w 32"/>
                  <a:gd name="T17" fmla="*/ 14 h 32"/>
                  <a:gd name="T18" fmla="*/ 16 w 32"/>
                  <a:gd name="T19" fmla="*/ 31 h 32"/>
                  <a:gd name="T20" fmla="*/ 18 w 32"/>
                  <a:gd name="T21" fmla="*/ 32 h 32"/>
                  <a:gd name="T22" fmla="*/ 18 w 32"/>
                  <a:gd name="T23" fmla="*/ 32 h 32"/>
                  <a:gd name="T24" fmla="*/ 19 w 32"/>
                  <a:gd name="T25" fmla="*/ 31 h 32"/>
                  <a:gd name="T26" fmla="*/ 19 w 32"/>
                  <a:gd name="T27" fmla="*/ 31 h 32"/>
                  <a:gd name="T28" fmla="*/ 31 w 32"/>
                  <a:gd name="T29" fmla="*/ 20 h 32"/>
                  <a:gd name="T30" fmla="*/ 31 w 32"/>
                  <a:gd name="T31" fmla="*/ 17 h 32"/>
                  <a:gd name="T32" fmla="*/ 16 w 32"/>
                  <a:gd name="T33" fmla="*/ 0 h 32"/>
                  <a:gd name="T34" fmla="*/ 14 w 32"/>
                  <a:gd name="T35"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2" h="32">
                    <a:moveTo>
                      <a:pt x="18" y="27"/>
                    </a:moveTo>
                    <a:cubicBezTo>
                      <a:pt x="5" y="13"/>
                      <a:pt x="5" y="13"/>
                      <a:pt x="5" y="13"/>
                    </a:cubicBezTo>
                    <a:cubicBezTo>
                      <a:pt x="14" y="5"/>
                      <a:pt x="14" y="5"/>
                      <a:pt x="14" y="5"/>
                    </a:cubicBezTo>
                    <a:cubicBezTo>
                      <a:pt x="27" y="19"/>
                      <a:pt x="27" y="19"/>
                      <a:pt x="27" y="19"/>
                    </a:cubicBezTo>
                    <a:cubicBezTo>
                      <a:pt x="18" y="27"/>
                      <a:pt x="18" y="27"/>
                      <a:pt x="18" y="27"/>
                    </a:cubicBezTo>
                    <a:moveTo>
                      <a:pt x="14" y="0"/>
                    </a:moveTo>
                    <a:cubicBezTo>
                      <a:pt x="14" y="0"/>
                      <a:pt x="13" y="0"/>
                      <a:pt x="13" y="0"/>
                    </a:cubicBezTo>
                    <a:cubicBezTo>
                      <a:pt x="1" y="11"/>
                      <a:pt x="1" y="11"/>
                      <a:pt x="1" y="11"/>
                    </a:cubicBezTo>
                    <a:cubicBezTo>
                      <a:pt x="0" y="12"/>
                      <a:pt x="0" y="14"/>
                      <a:pt x="1" y="14"/>
                    </a:cubicBezTo>
                    <a:cubicBezTo>
                      <a:pt x="16" y="31"/>
                      <a:pt x="16" y="31"/>
                      <a:pt x="16" y="31"/>
                    </a:cubicBezTo>
                    <a:cubicBezTo>
                      <a:pt x="17" y="32"/>
                      <a:pt x="17" y="32"/>
                      <a:pt x="18" y="32"/>
                    </a:cubicBezTo>
                    <a:cubicBezTo>
                      <a:pt x="18" y="32"/>
                      <a:pt x="18" y="32"/>
                      <a:pt x="18" y="32"/>
                    </a:cubicBezTo>
                    <a:cubicBezTo>
                      <a:pt x="18" y="32"/>
                      <a:pt x="19" y="32"/>
                      <a:pt x="19" y="31"/>
                    </a:cubicBezTo>
                    <a:cubicBezTo>
                      <a:pt x="19" y="31"/>
                      <a:pt x="19" y="31"/>
                      <a:pt x="19" y="31"/>
                    </a:cubicBezTo>
                    <a:cubicBezTo>
                      <a:pt x="31" y="20"/>
                      <a:pt x="31" y="20"/>
                      <a:pt x="31" y="20"/>
                    </a:cubicBezTo>
                    <a:cubicBezTo>
                      <a:pt x="32" y="19"/>
                      <a:pt x="32" y="18"/>
                      <a:pt x="31" y="17"/>
                    </a:cubicBezTo>
                    <a:cubicBezTo>
                      <a:pt x="16" y="0"/>
                      <a:pt x="16" y="0"/>
                      <a:pt x="16" y="0"/>
                    </a:cubicBezTo>
                    <a:cubicBezTo>
                      <a:pt x="15" y="0"/>
                      <a:pt x="15" y="0"/>
                      <a:pt x="1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7" name="Freeform 285"/>
              <p:cNvSpPr>
                <a:spLocks noEditPoints="1"/>
              </p:cNvSpPr>
              <p:nvPr/>
            </p:nvSpPr>
            <p:spPr bwMode="auto">
              <a:xfrm>
                <a:off x="2386013" y="5037138"/>
                <a:ext cx="88900" cy="90488"/>
              </a:xfrm>
              <a:custGeom>
                <a:avLst/>
                <a:gdLst>
                  <a:gd name="T0" fmla="*/ 18 w 32"/>
                  <a:gd name="T1" fmla="*/ 27 h 32"/>
                  <a:gd name="T2" fmla="*/ 5 w 32"/>
                  <a:gd name="T3" fmla="*/ 13 h 32"/>
                  <a:gd name="T4" fmla="*/ 14 w 32"/>
                  <a:gd name="T5" fmla="*/ 5 h 32"/>
                  <a:gd name="T6" fmla="*/ 27 w 32"/>
                  <a:gd name="T7" fmla="*/ 19 h 32"/>
                  <a:gd name="T8" fmla="*/ 18 w 32"/>
                  <a:gd name="T9" fmla="*/ 27 h 32"/>
                  <a:gd name="T10" fmla="*/ 14 w 32"/>
                  <a:gd name="T11" fmla="*/ 0 h 32"/>
                  <a:gd name="T12" fmla="*/ 12 w 32"/>
                  <a:gd name="T13" fmla="*/ 0 h 32"/>
                  <a:gd name="T14" fmla="*/ 0 w 32"/>
                  <a:gd name="T15" fmla="*/ 12 h 32"/>
                  <a:gd name="T16" fmla="*/ 0 w 32"/>
                  <a:gd name="T17" fmla="*/ 14 h 32"/>
                  <a:gd name="T18" fmla="*/ 16 w 32"/>
                  <a:gd name="T19" fmla="*/ 31 h 32"/>
                  <a:gd name="T20" fmla="*/ 17 w 32"/>
                  <a:gd name="T21" fmla="*/ 32 h 32"/>
                  <a:gd name="T22" fmla="*/ 17 w 32"/>
                  <a:gd name="T23" fmla="*/ 32 h 32"/>
                  <a:gd name="T24" fmla="*/ 19 w 32"/>
                  <a:gd name="T25" fmla="*/ 31 h 32"/>
                  <a:gd name="T26" fmla="*/ 19 w 32"/>
                  <a:gd name="T27" fmla="*/ 31 h 32"/>
                  <a:gd name="T28" fmla="*/ 31 w 32"/>
                  <a:gd name="T29" fmla="*/ 20 h 32"/>
                  <a:gd name="T30" fmla="*/ 31 w 32"/>
                  <a:gd name="T31" fmla="*/ 17 h 32"/>
                  <a:gd name="T32" fmla="*/ 15 w 32"/>
                  <a:gd name="T33" fmla="*/ 1 h 32"/>
                  <a:gd name="T34" fmla="*/ 14 w 32"/>
                  <a:gd name="T35" fmla="*/ 0 h 32"/>
                  <a:gd name="T36" fmla="*/ 14 w 32"/>
                  <a:gd name="T37"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2" h="32">
                    <a:moveTo>
                      <a:pt x="18" y="27"/>
                    </a:moveTo>
                    <a:cubicBezTo>
                      <a:pt x="5" y="13"/>
                      <a:pt x="5" y="13"/>
                      <a:pt x="5" y="13"/>
                    </a:cubicBezTo>
                    <a:cubicBezTo>
                      <a:pt x="14" y="5"/>
                      <a:pt x="14" y="5"/>
                      <a:pt x="14" y="5"/>
                    </a:cubicBezTo>
                    <a:cubicBezTo>
                      <a:pt x="27" y="19"/>
                      <a:pt x="27" y="19"/>
                      <a:pt x="27" y="19"/>
                    </a:cubicBezTo>
                    <a:cubicBezTo>
                      <a:pt x="18" y="27"/>
                      <a:pt x="18" y="27"/>
                      <a:pt x="18" y="27"/>
                    </a:cubicBezTo>
                    <a:moveTo>
                      <a:pt x="14" y="0"/>
                    </a:moveTo>
                    <a:cubicBezTo>
                      <a:pt x="13" y="0"/>
                      <a:pt x="13" y="0"/>
                      <a:pt x="12" y="0"/>
                    </a:cubicBezTo>
                    <a:cubicBezTo>
                      <a:pt x="0" y="12"/>
                      <a:pt x="0" y="12"/>
                      <a:pt x="0" y="12"/>
                    </a:cubicBezTo>
                    <a:cubicBezTo>
                      <a:pt x="0" y="12"/>
                      <a:pt x="0" y="14"/>
                      <a:pt x="0" y="14"/>
                    </a:cubicBezTo>
                    <a:cubicBezTo>
                      <a:pt x="16" y="31"/>
                      <a:pt x="16" y="31"/>
                      <a:pt x="16" y="31"/>
                    </a:cubicBezTo>
                    <a:cubicBezTo>
                      <a:pt x="16" y="32"/>
                      <a:pt x="17" y="32"/>
                      <a:pt x="17" y="32"/>
                    </a:cubicBezTo>
                    <a:cubicBezTo>
                      <a:pt x="17" y="32"/>
                      <a:pt x="17" y="32"/>
                      <a:pt x="17" y="32"/>
                    </a:cubicBezTo>
                    <a:cubicBezTo>
                      <a:pt x="18" y="32"/>
                      <a:pt x="18" y="32"/>
                      <a:pt x="19" y="31"/>
                    </a:cubicBezTo>
                    <a:cubicBezTo>
                      <a:pt x="19" y="31"/>
                      <a:pt x="19" y="31"/>
                      <a:pt x="19" y="31"/>
                    </a:cubicBezTo>
                    <a:cubicBezTo>
                      <a:pt x="31" y="20"/>
                      <a:pt x="31" y="20"/>
                      <a:pt x="31" y="20"/>
                    </a:cubicBezTo>
                    <a:cubicBezTo>
                      <a:pt x="32" y="19"/>
                      <a:pt x="32" y="18"/>
                      <a:pt x="31" y="17"/>
                    </a:cubicBezTo>
                    <a:cubicBezTo>
                      <a:pt x="15" y="1"/>
                      <a:pt x="15" y="1"/>
                      <a:pt x="15" y="1"/>
                    </a:cubicBezTo>
                    <a:cubicBezTo>
                      <a:pt x="15" y="0"/>
                      <a:pt x="14" y="0"/>
                      <a:pt x="14" y="0"/>
                    </a:cubicBezTo>
                    <a:cubicBezTo>
                      <a:pt x="14" y="0"/>
                      <a:pt x="14" y="0"/>
                      <a:pt x="1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8" name="Freeform 286"/>
              <p:cNvSpPr>
                <a:spLocks noEditPoints="1"/>
              </p:cNvSpPr>
              <p:nvPr/>
            </p:nvSpPr>
            <p:spPr bwMode="auto">
              <a:xfrm>
                <a:off x="2228851" y="4964113"/>
                <a:ext cx="88900" cy="90488"/>
              </a:xfrm>
              <a:custGeom>
                <a:avLst/>
                <a:gdLst>
                  <a:gd name="T0" fmla="*/ 18 w 32"/>
                  <a:gd name="T1" fmla="*/ 27 h 32"/>
                  <a:gd name="T2" fmla="*/ 5 w 32"/>
                  <a:gd name="T3" fmla="*/ 13 h 32"/>
                  <a:gd name="T4" fmla="*/ 14 w 32"/>
                  <a:gd name="T5" fmla="*/ 4 h 32"/>
                  <a:gd name="T6" fmla="*/ 27 w 32"/>
                  <a:gd name="T7" fmla="*/ 18 h 32"/>
                  <a:gd name="T8" fmla="*/ 18 w 32"/>
                  <a:gd name="T9" fmla="*/ 27 h 32"/>
                  <a:gd name="T10" fmla="*/ 14 w 32"/>
                  <a:gd name="T11" fmla="*/ 0 h 32"/>
                  <a:gd name="T12" fmla="*/ 13 w 32"/>
                  <a:gd name="T13" fmla="*/ 0 h 32"/>
                  <a:gd name="T14" fmla="*/ 1 w 32"/>
                  <a:gd name="T15" fmla="*/ 11 h 32"/>
                  <a:gd name="T16" fmla="*/ 1 w 32"/>
                  <a:gd name="T17" fmla="*/ 14 h 32"/>
                  <a:gd name="T18" fmla="*/ 16 w 32"/>
                  <a:gd name="T19" fmla="*/ 31 h 32"/>
                  <a:gd name="T20" fmla="*/ 18 w 32"/>
                  <a:gd name="T21" fmla="*/ 32 h 32"/>
                  <a:gd name="T22" fmla="*/ 18 w 32"/>
                  <a:gd name="T23" fmla="*/ 32 h 32"/>
                  <a:gd name="T24" fmla="*/ 19 w 32"/>
                  <a:gd name="T25" fmla="*/ 31 h 32"/>
                  <a:gd name="T26" fmla="*/ 19 w 32"/>
                  <a:gd name="T27" fmla="*/ 31 h 32"/>
                  <a:gd name="T28" fmla="*/ 31 w 32"/>
                  <a:gd name="T29" fmla="*/ 20 h 32"/>
                  <a:gd name="T30" fmla="*/ 31 w 32"/>
                  <a:gd name="T31" fmla="*/ 17 h 32"/>
                  <a:gd name="T32" fmla="*/ 16 w 32"/>
                  <a:gd name="T33" fmla="*/ 0 h 32"/>
                  <a:gd name="T34" fmla="*/ 14 w 32"/>
                  <a:gd name="T35" fmla="*/ 0 h 32"/>
                  <a:gd name="T36" fmla="*/ 14 w 32"/>
                  <a:gd name="T37"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2" h="32">
                    <a:moveTo>
                      <a:pt x="18" y="27"/>
                    </a:moveTo>
                    <a:cubicBezTo>
                      <a:pt x="5" y="13"/>
                      <a:pt x="5" y="13"/>
                      <a:pt x="5" y="13"/>
                    </a:cubicBezTo>
                    <a:cubicBezTo>
                      <a:pt x="14" y="4"/>
                      <a:pt x="14" y="4"/>
                      <a:pt x="14" y="4"/>
                    </a:cubicBezTo>
                    <a:cubicBezTo>
                      <a:pt x="27" y="18"/>
                      <a:pt x="27" y="18"/>
                      <a:pt x="27" y="18"/>
                    </a:cubicBezTo>
                    <a:cubicBezTo>
                      <a:pt x="18" y="27"/>
                      <a:pt x="18" y="27"/>
                      <a:pt x="18" y="27"/>
                    </a:cubicBezTo>
                    <a:moveTo>
                      <a:pt x="14" y="0"/>
                    </a:moveTo>
                    <a:cubicBezTo>
                      <a:pt x="14" y="0"/>
                      <a:pt x="13" y="0"/>
                      <a:pt x="13" y="0"/>
                    </a:cubicBezTo>
                    <a:cubicBezTo>
                      <a:pt x="1" y="11"/>
                      <a:pt x="1" y="11"/>
                      <a:pt x="1" y="11"/>
                    </a:cubicBezTo>
                    <a:cubicBezTo>
                      <a:pt x="0" y="12"/>
                      <a:pt x="0" y="13"/>
                      <a:pt x="1" y="14"/>
                    </a:cubicBezTo>
                    <a:cubicBezTo>
                      <a:pt x="16" y="31"/>
                      <a:pt x="16" y="31"/>
                      <a:pt x="16" y="31"/>
                    </a:cubicBezTo>
                    <a:cubicBezTo>
                      <a:pt x="17" y="31"/>
                      <a:pt x="17" y="32"/>
                      <a:pt x="18" y="32"/>
                    </a:cubicBezTo>
                    <a:cubicBezTo>
                      <a:pt x="18" y="32"/>
                      <a:pt x="18" y="32"/>
                      <a:pt x="18" y="32"/>
                    </a:cubicBezTo>
                    <a:cubicBezTo>
                      <a:pt x="18" y="32"/>
                      <a:pt x="19" y="31"/>
                      <a:pt x="19" y="31"/>
                    </a:cubicBezTo>
                    <a:cubicBezTo>
                      <a:pt x="19" y="31"/>
                      <a:pt x="19" y="31"/>
                      <a:pt x="19" y="31"/>
                    </a:cubicBezTo>
                    <a:cubicBezTo>
                      <a:pt x="31" y="20"/>
                      <a:pt x="31" y="20"/>
                      <a:pt x="31" y="20"/>
                    </a:cubicBezTo>
                    <a:cubicBezTo>
                      <a:pt x="32" y="19"/>
                      <a:pt x="32" y="18"/>
                      <a:pt x="31" y="17"/>
                    </a:cubicBezTo>
                    <a:cubicBezTo>
                      <a:pt x="16" y="0"/>
                      <a:pt x="16" y="0"/>
                      <a:pt x="16" y="0"/>
                    </a:cubicBezTo>
                    <a:cubicBezTo>
                      <a:pt x="15" y="0"/>
                      <a:pt x="15" y="0"/>
                      <a:pt x="14" y="0"/>
                    </a:cubicBezTo>
                    <a:cubicBezTo>
                      <a:pt x="14" y="0"/>
                      <a:pt x="14" y="0"/>
                      <a:pt x="1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9" name="Freeform 287"/>
              <p:cNvSpPr>
                <a:spLocks noEditPoints="1"/>
              </p:cNvSpPr>
              <p:nvPr/>
            </p:nvSpPr>
            <p:spPr bwMode="auto">
              <a:xfrm>
                <a:off x="2281238" y="5019675"/>
                <a:ext cx="90488" cy="90488"/>
              </a:xfrm>
              <a:custGeom>
                <a:avLst/>
                <a:gdLst>
                  <a:gd name="T0" fmla="*/ 18 w 32"/>
                  <a:gd name="T1" fmla="*/ 28 h 32"/>
                  <a:gd name="T2" fmla="*/ 5 w 32"/>
                  <a:gd name="T3" fmla="*/ 14 h 32"/>
                  <a:gd name="T4" fmla="*/ 15 w 32"/>
                  <a:gd name="T5" fmla="*/ 5 h 32"/>
                  <a:gd name="T6" fmla="*/ 28 w 32"/>
                  <a:gd name="T7" fmla="*/ 19 h 32"/>
                  <a:gd name="T8" fmla="*/ 18 w 32"/>
                  <a:gd name="T9" fmla="*/ 28 h 32"/>
                  <a:gd name="T10" fmla="*/ 15 w 32"/>
                  <a:gd name="T11" fmla="*/ 0 h 32"/>
                  <a:gd name="T12" fmla="*/ 13 w 32"/>
                  <a:gd name="T13" fmla="*/ 1 h 32"/>
                  <a:gd name="T14" fmla="*/ 1 w 32"/>
                  <a:gd name="T15" fmla="*/ 12 h 32"/>
                  <a:gd name="T16" fmla="*/ 1 w 32"/>
                  <a:gd name="T17" fmla="*/ 15 h 32"/>
                  <a:gd name="T18" fmla="*/ 17 w 32"/>
                  <a:gd name="T19" fmla="*/ 32 h 32"/>
                  <a:gd name="T20" fmla="*/ 18 w 32"/>
                  <a:gd name="T21" fmla="*/ 32 h 32"/>
                  <a:gd name="T22" fmla="*/ 20 w 32"/>
                  <a:gd name="T23" fmla="*/ 32 h 32"/>
                  <a:gd name="T24" fmla="*/ 20 w 32"/>
                  <a:gd name="T25" fmla="*/ 32 h 32"/>
                  <a:gd name="T26" fmla="*/ 32 w 32"/>
                  <a:gd name="T27" fmla="*/ 21 h 32"/>
                  <a:gd name="T28" fmla="*/ 32 w 32"/>
                  <a:gd name="T29" fmla="*/ 19 h 32"/>
                  <a:gd name="T30" fmla="*/ 32 w 32"/>
                  <a:gd name="T31" fmla="*/ 18 h 32"/>
                  <a:gd name="T32" fmla="*/ 16 w 32"/>
                  <a:gd name="T33" fmla="*/ 1 h 32"/>
                  <a:gd name="T34" fmla="*/ 15 w 32"/>
                  <a:gd name="T35"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2" h="32">
                    <a:moveTo>
                      <a:pt x="18" y="28"/>
                    </a:moveTo>
                    <a:cubicBezTo>
                      <a:pt x="5" y="14"/>
                      <a:pt x="5" y="14"/>
                      <a:pt x="5" y="14"/>
                    </a:cubicBezTo>
                    <a:cubicBezTo>
                      <a:pt x="15" y="5"/>
                      <a:pt x="15" y="5"/>
                      <a:pt x="15" y="5"/>
                    </a:cubicBezTo>
                    <a:cubicBezTo>
                      <a:pt x="28" y="19"/>
                      <a:pt x="28" y="19"/>
                      <a:pt x="28" y="19"/>
                    </a:cubicBezTo>
                    <a:cubicBezTo>
                      <a:pt x="18" y="28"/>
                      <a:pt x="18" y="28"/>
                      <a:pt x="18" y="28"/>
                    </a:cubicBezTo>
                    <a:moveTo>
                      <a:pt x="15" y="0"/>
                    </a:moveTo>
                    <a:cubicBezTo>
                      <a:pt x="14" y="0"/>
                      <a:pt x="14" y="1"/>
                      <a:pt x="13" y="1"/>
                    </a:cubicBezTo>
                    <a:cubicBezTo>
                      <a:pt x="1" y="12"/>
                      <a:pt x="1" y="12"/>
                      <a:pt x="1" y="12"/>
                    </a:cubicBezTo>
                    <a:cubicBezTo>
                      <a:pt x="0" y="13"/>
                      <a:pt x="0" y="14"/>
                      <a:pt x="1" y="15"/>
                    </a:cubicBezTo>
                    <a:cubicBezTo>
                      <a:pt x="17" y="32"/>
                      <a:pt x="17" y="32"/>
                      <a:pt x="17" y="32"/>
                    </a:cubicBezTo>
                    <a:cubicBezTo>
                      <a:pt x="17" y="32"/>
                      <a:pt x="18" y="32"/>
                      <a:pt x="18" y="32"/>
                    </a:cubicBezTo>
                    <a:cubicBezTo>
                      <a:pt x="19" y="32"/>
                      <a:pt x="19" y="32"/>
                      <a:pt x="20" y="32"/>
                    </a:cubicBezTo>
                    <a:cubicBezTo>
                      <a:pt x="20" y="32"/>
                      <a:pt x="20" y="32"/>
                      <a:pt x="20" y="32"/>
                    </a:cubicBezTo>
                    <a:cubicBezTo>
                      <a:pt x="32" y="21"/>
                      <a:pt x="32" y="21"/>
                      <a:pt x="32" y="21"/>
                    </a:cubicBezTo>
                    <a:cubicBezTo>
                      <a:pt x="32" y="20"/>
                      <a:pt x="32" y="20"/>
                      <a:pt x="32" y="19"/>
                    </a:cubicBezTo>
                    <a:cubicBezTo>
                      <a:pt x="32" y="19"/>
                      <a:pt x="32" y="18"/>
                      <a:pt x="32" y="18"/>
                    </a:cubicBezTo>
                    <a:cubicBezTo>
                      <a:pt x="16" y="1"/>
                      <a:pt x="16" y="1"/>
                      <a:pt x="16" y="1"/>
                    </a:cubicBezTo>
                    <a:cubicBezTo>
                      <a:pt x="16" y="1"/>
                      <a:pt x="15" y="0"/>
                      <a:pt x="15"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0" name="Freeform 288"/>
              <p:cNvSpPr>
                <a:spLocks noEditPoints="1"/>
              </p:cNvSpPr>
              <p:nvPr/>
            </p:nvSpPr>
            <p:spPr bwMode="auto">
              <a:xfrm>
                <a:off x="2390776" y="5138738"/>
                <a:ext cx="90488" cy="88900"/>
              </a:xfrm>
              <a:custGeom>
                <a:avLst/>
                <a:gdLst>
                  <a:gd name="T0" fmla="*/ 18 w 32"/>
                  <a:gd name="T1" fmla="*/ 27 h 32"/>
                  <a:gd name="T2" fmla="*/ 5 w 32"/>
                  <a:gd name="T3" fmla="*/ 14 h 32"/>
                  <a:gd name="T4" fmla="*/ 14 w 32"/>
                  <a:gd name="T5" fmla="*/ 5 h 32"/>
                  <a:gd name="T6" fmla="*/ 27 w 32"/>
                  <a:gd name="T7" fmla="*/ 19 h 32"/>
                  <a:gd name="T8" fmla="*/ 18 w 32"/>
                  <a:gd name="T9" fmla="*/ 27 h 32"/>
                  <a:gd name="T10" fmla="*/ 15 w 32"/>
                  <a:gd name="T11" fmla="*/ 0 h 32"/>
                  <a:gd name="T12" fmla="*/ 13 w 32"/>
                  <a:gd name="T13" fmla="*/ 1 h 32"/>
                  <a:gd name="T14" fmla="*/ 1 w 32"/>
                  <a:gd name="T15" fmla="*/ 12 h 32"/>
                  <a:gd name="T16" fmla="*/ 1 w 32"/>
                  <a:gd name="T17" fmla="*/ 15 h 32"/>
                  <a:gd name="T18" fmla="*/ 17 w 32"/>
                  <a:gd name="T19" fmla="*/ 32 h 32"/>
                  <a:gd name="T20" fmla="*/ 18 w 32"/>
                  <a:gd name="T21" fmla="*/ 32 h 32"/>
                  <a:gd name="T22" fmla="*/ 18 w 32"/>
                  <a:gd name="T23" fmla="*/ 32 h 32"/>
                  <a:gd name="T24" fmla="*/ 20 w 32"/>
                  <a:gd name="T25" fmla="*/ 32 h 32"/>
                  <a:gd name="T26" fmla="*/ 20 w 32"/>
                  <a:gd name="T27" fmla="*/ 32 h 32"/>
                  <a:gd name="T28" fmla="*/ 32 w 32"/>
                  <a:gd name="T29" fmla="*/ 21 h 32"/>
                  <a:gd name="T30" fmla="*/ 32 w 32"/>
                  <a:gd name="T31" fmla="*/ 18 h 32"/>
                  <a:gd name="T32" fmla="*/ 16 w 32"/>
                  <a:gd name="T33" fmla="*/ 1 h 32"/>
                  <a:gd name="T34" fmla="*/ 15 w 32"/>
                  <a:gd name="T35"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2" h="32">
                    <a:moveTo>
                      <a:pt x="18" y="27"/>
                    </a:moveTo>
                    <a:cubicBezTo>
                      <a:pt x="5" y="14"/>
                      <a:pt x="5" y="14"/>
                      <a:pt x="5" y="14"/>
                    </a:cubicBezTo>
                    <a:cubicBezTo>
                      <a:pt x="14" y="5"/>
                      <a:pt x="14" y="5"/>
                      <a:pt x="14" y="5"/>
                    </a:cubicBezTo>
                    <a:cubicBezTo>
                      <a:pt x="27" y="19"/>
                      <a:pt x="27" y="19"/>
                      <a:pt x="27" y="19"/>
                    </a:cubicBezTo>
                    <a:cubicBezTo>
                      <a:pt x="18" y="27"/>
                      <a:pt x="18" y="27"/>
                      <a:pt x="18" y="27"/>
                    </a:cubicBezTo>
                    <a:moveTo>
                      <a:pt x="15" y="0"/>
                    </a:moveTo>
                    <a:cubicBezTo>
                      <a:pt x="14" y="0"/>
                      <a:pt x="14" y="0"/>
                      <a:pt x="13" y="1"/>
                    </a:cubicBezTo>
                    <a:cubicBezTo>
                      <a:pt x="1" y="12"/>
                      <a:pt x="1" y="12"/>
                      <a:pt x="1" y="12"/>
                    </a:cubicBezTo>
                    <a:cubicBezTo>
                      <a:pt x="0" y="13"/>
                      <a:pt x="0" y="14"/>
                      <a:pt x="1" y="15"/>
                    </a:cubicBezTo>
                    <a:cubicBezTo>
                      <a:pt x="17" y="32"/>
                      <a:pt x="17" y="32"/>
                      <a:pt x="17" y="32"/>
                    </a:cubicBezTo>
                    <a:cubicBezTo>
                      <a:pt x="17" y="32"/>
                      <a:pt x="18" y="32"/>
                      <a:pt x="18" y="32"/>
                    </a:cubicBezTo>
                    <a:cubicBezTo>
                      <a:pt x="18" y="32"/>
                      <a:pt x="18" y="32"/>
                      <a:pt x="18" y="32"/>
                    </a:cubicBezTo>
                    <a:cubicBezTo>
                      <a:pt x="19" y="32"/>
                      <a:pt x="19" y="32"/>
                      <a:pt x="20" y="32"/>
                    </a:cubicBezTo>
                    <a:cubicBezTo>
                      <a:pt x="20" y="32"/>
                      <a:pt x="20" y="32"/>
                      <a:pt x="20" y="32"/>
                    </a:cubicBezTo>
                    <a:cubicBezTo>
                      <a:pt x="32" y="21"/>
                      <a:pt x="32" y="21"/>
                      <a:pt x="32" y="21"/>
                    </a:cubicBezTo>
                    <a:cubicBezTo>
                      <a:pt x="32" y="20"/>
                      <a:pt x="32" y="19"/>
                      <a:pt x="32" y="18"/>
                    </a:cubicBezTo>
                    <a:cubicBezTo>
                      <a:pt x="16" y="1"/>
                      <a:pt x="16" y="1"/>
                      <a:pt x="16" y="1"/>
                    </a:cubicBezTo>
                    <a:cubicBezTo>
                      <a:pt x="16" y="0"/>
                      <a:pt x="15" y="0"/>
                      <a:pt x="15"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1" name="Freeform 289"/>
              <p:cNvSpPr>
                <a:spLocks noEditPoints="1"/>
              </p:cNvSpPr>
              <p:nvPr/>
            </p:nvSpPr>
            <p:spPr bwMode="auto">
              <a:xfrm>
                <a:off x="2338388" y="5080000"/>
                <a:ext cx="88900" cy="88900"/>
              </a:xfrm>
              <a:custGeom>
                <a:avLst/>
                <a:gdLst>
                  <a:gd name="T0" fmla="*/ 18 w 32"/>
                  <a:gd name="T1" fmla="*/ 28 h 32"/>
                  <a:gd name="T2" fmla="*/ 5 w 32"/>
                  <a:gd name="T3" fmla="*/ 14 h 32"/>
                  <a:gd name="T4" fmla="*/ 14 w 32"/>
                  <a:gd name="T5" fmla="*/ 5 h 32"/>
                  <a:gd name="T6" fmla="*/ 27 w 32"/>
                  <a:gd name="T7" fmla="*/ 19 h 32"/>
                  <a:gd name="T8" fmla="*/ 18 w 32"/>
                  <a:gd name="T9" fmla="*/ 28 h 32"/>
                  <a:gd name="T10" fmla="*/ 14 w 32"/>
                  <a:gd name="T11" fmla="*/ 0 h 32"/>
                  <a:gd name="T12" fmla="*/ 13 w 32"/>
                  <a:gd name="T13" fmla="*/ 1 h 32"/>
                  <a:gd name="T14" fmla="*/ 1 w 32"/>
                  <a:gd name="T15" fmla="*/ 12 h 32"/>
                  <a:gd name="T16" fmla="*/ 1 w 32"/>
                  <a:gd name="T17" fmla="*/ 15 h 32"/>
                  <a:gd name="T18" fmla="*/ 16 w 32"/>
                  <a:gd name="T19" fmla="*/ 32 h 32"/>
                  <a:gd name="T20" fmla="*/ 18 w 32"/>
                  <a:gd name="T21" fmla="*/ 32 h 32"/>
                  <a:gd name="T22" fmla="*/ 18 w 32"/>
                  <a:gd name="T23" fmla="*/ 32 h 32"/>
                  <a:gd name="T24" fmla="*/ 19 w 32"/>
                  <a:gd name="T25" fmla="*/ 32 h 32"/>
                  <a:gd name="T26" fmla="*/ 19 w 32"/>
                  <a:gd name="T27" fmla="*/ 32 h 32"/>
                  <a:gd name="T28" fmla="*/ 31 w 32"/>
                  <a:gd name="T29" fmla="*/ 21 h 32"/>
                  <a:gd name="T30" fmla="*/ 31 w 32"/>
                  <a:gd name="T31" fmla="*/ 18 h 32"/>
                  <a:gd name="T32" fmla="*/ 16 w 32"/>
                  <a:gd name="T33" fmla="*/ 1 h 32"/>
                  <a:gd name="T34" fmla="*/ 14 w 32"/>
                  <a:gd name="T35"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2" h="32">
                    <a:moveTo>
                      <a:pt x="18" y="28"/>
                    </a:moveTo>
                    <a:cubicBezTo>
                      <a:pt x="5" y="14"/>
                      <a:pt x="5" y="14"/>
                      <a:pt x="5" y="14"/>
                    </a:cubicBezTo>
                    <a:cubicBezTo>
                      <a:pt x="14" y="5"/>
                      <a:pt x="14" y="5"/>
                      <a:pt x="14" y="5"/>
                    </a:cubicBezTo>
                    <a:cubicBezTo>
                      <a:pt x="27" y="19"/>
                      <a:pt x="27" y="19"/>
                      <a:pt x="27" y="19"/>
                    </a:cubicBezTo>
                    <a:cubicBezTo>
                      <a:pt x="18" y="28"/>
                      <a:pt x="18" y="28"/>
                      <a:pt x="18" y="28"/>
                    </a:cubicBezTo>
                    <a:moveTo>
                      <a:pt x="14" y="0"/>
                    </a:moveTo>
                    <a:cubicBezTo>
                      <a:pt x="14" y="0"/>
                      <a:pt x="13" y="1"/>
                      <a:pt x="13" y="1"/>
                    </a:cubicBezTo>
                    <a:cubicBezTo>
                      <a:pt x="1" y="12"/>
                      <a:pt x="1" y="12"/>
                      <a:pt x="1" y="12"/>
                    </a:cubicBezTo>
                    <a:cubicBezTo>
                      <a:pt x="0" y="13"/>
                      <a:pt x="0" y="14"/>
                      <a:pt x="1" y="15"/>
                    </a:cubicBezTo>
                    <a:cubicBezTo>
                      <a:pt x="16" y="32"/>
                      <a:pt x="16" y="32"/>
                      <a:pt x="16" y="32"/>
                    </a:cubicBezTo>
                    <a:cubicBezTo>
                      <a:pt x="17" y="32"/>
                      <a:pt x="17" y="32"/>
                      <a:pt x="18" y="32"/>
                    </a:cubicBezTo>
                    <a:cubicBezTo>
                      <a:pt x="18" y="32"/>
                      <a:pt x="18" y="32"/>
                      <a:pt x="18" y="32"/>
                    </a:cubicBezTo>
                    <a:cubicBezTo>
                      <a:pt x="18" y="32"/>
                      <a:pt x="19" y="32"/>
                      <a:pt x="19" y="32"/>
                    </a:cubicBezTo>
                    <a:cubicBezTo>
                      <a:pt x="19" y="32"/>
                      <a:pt x="19" y="32"/>
                      <a:pt x="19" y="32"/>
                    </a:cubicBezTo>
                    <a:cubicBezTo>
                      <a:pt x="31" y="21"/>
                      <a:pt x="31" y="21"/>
                      <a:pt x="31" y="21"/>
                    </a:cubicBezTo>
                    <a:cubicBezTo>
                      <a:pt x="32" y="20"/>
                      <a:pt x="32" y="19"/>
                      <a:pt x="31" y="18"/>
                    </a:cubicBezTo>
                    <a:cubicBezTo>
                      <a:pt x="16" y="1"/>
                      <a:pt x="16" y="1"/>
                      <a:pt x="16" y="1"/>
                    </a:cubicBezTo>
                    <a:cubicBezTo>
                      <a:pt x="15" y="1"/>
                      <a:pt x="15" y="0"/>
                      <a:pt x="1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2" name="Freeform 290"/>
              <p:cNvSpPr>
                <a:spLocks noEditPoints="1"/>
              </p:cNvSpPr>
              <p:nvPr/>
            </p:nvSpPr>
            <p:spPr bwMode="auto">
              <a:xfrm>
                <a:off x="2181226" y="5006975"/>
                <a:ext cx="92075" cy="88900"/>
              </a:xfrm>
              <a:custGeom>
                <a:avLst/>
                <a:gdLst>
                  <a:gd name="T0" fmla="*/ 18 w 33"/>
                  <a:gd name="T1" fmla="*/ 27 h 32"/>
                  <a:gd name="T2" fmla="*/ 5 w 33"/>
                  <a:gd name="T3" fmla="*/ 13 h 32"/>
                  <a:gd name="T4" fmla="*/ 14 w 33"/>
                  <a:gd name="T5" fmla="*/ 5 h 32"/>
                  <a:gd name="T6" fmla="*/ 27 w 33"/>
                  <a:gd name="T7" fmla="*/ 19 h 32"/>
                  <a:gd name="T8" fmla="*/ 18 w 33"/>
                  <a:gd name="T9" fmla="*/ 27 h 32"/>
                  <a:gd name="T10" fmla="*/ 15 w 33"/>
                  <a:gd name="T11" fmla="*/ 0 h 32"/>
                  <a:gd name="T12" fmla="*/ 13 w 33"/>
                  <a:gd name="T13" fmla="*/ 1 h 32"/>
                  <a:gd name="T14" fmla="*/ 1 w 33"/>
                  <a:gd name="T15" fmla="*/ 12 h 32"/>
                  <a:gd name="T16" fmla="*/ 1 w 33"/>
                  <a:gd name="T17" fmla="*/ 14 h 32"/>
                  <a:gd name="T18" fmla="*/ 17 w 33"/>
                  <a:gd name="T19" fmla="*/ 31 h 32"/>
                  <a:gd name="T20" fmla="*/ 18 w 33"/>
                  <a:gd name="T21" fmla="*/ 32 h 32"/>
                  <a:gd name="T22" fmla="*/ 18 w 33"/>
                  <a:gd name="T23" fmla="*/ 32 h 32"/>
                  <a:gd name="T24" fmla="*/ 20 w 33"/>
                  <a:gd name="T25" fmla="*/ 32 h 32"/>
                  <a:gd name="T26" fmla="*/ 20 w 33"/>
                  <a:gd name="T27" fmla="*/ 32 h 32"/>
                  <a:gd name="T28" fmla="*/ 32 w 33"/>
                  <a:gd name="T29" fmla="*/ 20 h 32"/>
                  <a:gd name="T30" fmla="*/ 32 w 33"/>
                  <a:gd name="T31" fmla="*/ 18 h 32"/>
                  <a:gd name="T32" fmla="*/ 16 w 33"/>
                  <a:gd name="T33" fmla="*/ 1 h 32"/>
                  <a:gd name="T34" fmla="*/ 15 w 33"/>
                  <a:gd name="T35"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3" h="32">
                    <a:moveTo>
                      <a:pt x="18" y="27"/>
                    </a:moveTo>
                    <a:cubicBezTo>
                      <a:pt x="5" y="13"/>
                      <a:pt x="5" y="13"/>
                      <a:pt x="5" y="13"/>
                    </a:cubicBezTo>
                    <a:cubicBezTo>
                      <a:pt x="14" y="5"/>
                      <a:pt x="14" y="5"/>
                      <a:pt x="14" y="5"/>
                    </a:cubicBezTo>
                    <a:cubicBezTo>
                      <a:pt x="27" y="19"/>
                      <a:pt x="27" y="19"/>
                      <a:pt x="27" y="19"/>
                    </a:cubicBezTo>
                    <a:cubicBezTo>
                      <a:pt x="18" y="27"/>
                      <a:pt x="18" y="27"/>
                      <a:pt x="18" y="27"/>
                    </a:cubicBezTo>
                    <a:moveTo>
                      <a:pt x="15" y="0"/>
                    </a:moveTo>
                    <a:cubicBezTo>
                      <a:pt x="14" y="0"/>
                      <a:pt x="14" y="0"/>
                      <a:pt x="13" y="1"/>
                    </a:cubicBezTo>
                    <a:cubicBezTo>
                      <a:pt x="1" y="12"/>
                      <a:pt x="1" y="12"/>
                      <a:pt x="1" y="12"/>
                    </a:cubicBezTo>
                    <a:cubicBezTo>
                      <a:pt x="0" y="12"/>
                      <a:pt x="0" y="14"/>
                      <a:pt x="1" y="14"/>
                    </a:cubicBezTo>
                    <a:cubicBezTo>
                      <a:pt x="17" y="31"/>
                      <a:pt x="17" y="31"/>
                      <a:pt x="17" y="31"/>
                    </a:cubicBezTo>
                    <a:cubicBezTo>
                      <a:pt x="17" y="32"/>
                      <a:pt x="18" y="32"/>
                      <a:pt x="18" y="32"/>
                    </a:cubicBezTo>
                    <a:cubicBezTo>
                      <a:pt x="18" y="32"/>
                      <a:pt x="18" y="32"/>
                      <a:pt x="18" y="32"/>
                    </a:cubicBezTo>
                    <a:cubicBezTo>
                      <a:pt x="19" y="32"/>
                      <a:pt x="19" y="32"/>
                      <a:pt x="20" y="32"/>
                    </a:cubicBezTo>
                    <a:cubicBezTo>
                      <a:pt x="20" y="32"/>
                      <a:pt x="20" y="32"/>
                      <a:pt x="20" y="32"/>
                    </a:cubicBezTo>
                    <a:cubicBezTo>
                      <a:pt x="32" y="20"/>
                      <a:pt x="32" y="20"/>
                      <a:pt x="32" y="20"/>
                    </a:cubicBezTo>
                    <a:cubicBezTo>
                      <a:pt x="32" y="20"/>
                      <a:pt x="33" y="18"/>
                      <a:pt x="32" y="18"/>
                    </a:cubicBezTo>
                    <a:cubicBezTo>
                      <a:pt x="16" y="1"/>
                      <a:pt x="16" y="1"/>
                      <a:pt x="16" y="1"/>
                    </a:cubicBezTo>
                    <a:cubicBezTo>
                      <a:pt x="16" y="0"/>
                      <a:pt x="15" y="0"/>
                      <a:pt x="15"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3" name="Freeform 291"/>
              <p:cNvSpPr>
                <a:spLocks noEditPoints="1"/>
              </p:cNvSpPr>
              <p:nvPr/>
            </p:nvSpPr>
            <p:spPr bwMode="auto">
              <a:xfrm>
                <a:off x="2236788" y="5065713"/>
                <a:ext cx="90488" cy="88900"/>
              </a:xfrm>
              <a:custGeom>
                <a:avLst/>
                <a:gdLst>
                  <a:gd name="T0" fmla="*/ 18 w 32"/>
                  <a:gd name="T1" fmla="*/ 27 h 32"/>
                  <a:gd name="T2" fmla="*/ 5 w 32"/>
                  <a:gd name="T3" fmla="*/ 13 h 32"/>
                  <a:gd name="T4" fmla="*/ 14 w 32"/>
                  <a:gd name="T5" fmla="*/ 5 h 32"/>
                  <a:gd name="T6" fmla="*/ 27 w 32"/>
                  <a:gd name="T7" fmla="*/ 19 h 32"/>
                  <a:gd name="T8" fmla="*/ 18 w 32"/>
                  <a:gd name="T9" fmla="*/ 27 h 32"/>
                  <a:gd name="T10" fmla="*/ 14 w 32"/>
                  <a:gd name="T11" fmla="*/ 0 h 32"/>
                  <a:gd name="T12" fmla="*/ 13 w 32"/>
                  <a:gd name="T13" fmla="*/ 0 h 32"/>
                  <a:gd name="T14" fmla="*/ 1 w 32"/>
                  <a:gd name="T15" fmla="*/ 12 h 32"/>
                  <a:gd name="T16" fmla="*/ 1 w 32"/>
                  <a:gd name="T17" fmla="*/ 14 h 32"/>
                  <a:gd name="T18" fmla="*/ 16 w 32"/>
                  <a:gd name="T19" fmla="*/ 31 h 32"/>
                  <a:gd name="T20" fmla="*/ 18 w 32"/>
                  <a:gd name="T21" fmla="*/ 32 h 32"/>
                  <a:gd name="T22" fmla="*/ 18 w 32"/>
                  <a:gd name="T23" fmla="*/ 32 h 32"/>
                  <a:gd name="T24" fmla="*/ 19 w 32"/>
                  <a:gd name="T25" fmla="*/ 31 h 32"/>
                  <a:gd name="T26" fmla="*/ 19 w 32"/>
                  <a:gd name="T27" fmla="*/ 31 h 32"/>
                  <a:gd name="T28" fmla="*/ 31 w 32"/>
                  <a:gd name="T29" fmla="*/ 20 h 32"/>
                  <a:gd name="T30" fmla="*/ 31 w 32"/>
                  <a:gd name="T31" fmla="*/ 17 h 32"/>
                  <a:gd name="T32" fmla="*/ 15 w 32"/>
                  <a:gd name="T33" fmla="*/ 1 h 32"/>
                  <a:gd name="T34" fmla="*/ 14 w 32"/>
                  <a:gd name="T35"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2" h="32">
                    <a:moveTo>
                      <a:pt x="18" y="27"/>
                    </a:moveTo>
                    <a:cubicBezTo>
                      <a:pt x="5" y="13"/>
                      <a:pt x="5" y="13"/>
                      <a:pt x="5" y="13"/>
                    </a:cubicBezTo>
                    <a:cubicBezTo>
                      <a:pt x="14" y="5"/>
                      <a:pt x="14" y="5"/>
                      <a:pt x="14" y="5"/>
                    </a:cubicBezTo>
                    <a:cubicBezTo>
                      <a:pt x="27" y="19"/>
                      <a:pt x="27" y="19"/>
                      <a:pt x="27" y="19"/>
                    </a:cubicBezTo>
                    <a:cubicBezTo>
                      <a:pt x="18" y="27"/>
                      <a:pt x="18" y="27"/>
                      <a:pt x="18" y="27"/>
                    </a:cubicBezTo>
                    <a:moveTo>
                      <a:pt x="14" y="0"/>
                    </a:moveTo>
                    <a:cubicBezTo>
                      <a:pt x="14" y="0"/>
                      <a:pt x="13" y="0"/>
                      <a:pt x="13" y="0"/>
                    </a:cubicBezTo>
                    <a:cubicBezTo>
                      <a:pt x="1" y="12"/>
                      <a:pt x="1" y="12"/>
                      <a:pt x="1" y="12"/>
                    </a:cubicBezTo>
                    <a:cubicBezTo>
                      <a:pt x="0" y="12"/>
                      <a:pt x="0" y="14"/>
                      <a:pt x="1" y="14"/>
                    </a:cubicBezTo>
                    <a:cubicBezTo>
                      <a:pt x="16" y="31"/>
                      <a:pt x="16" y="31"/>
                      <a:pt x="16" y="31"/>
                    </a:cubicBezTo>
                    <a:cubicBezTo>
                      <a:pt x="17" y="32"/>
                      <a:pt x="17" y="32"/>
                      <a:pt x="18" y="32"/>
                    </a:cubicBezTo>
                    <a:cubicBezTo>
                      <a:pt x="18" y="32"/>
                      <a:pt x="18" y="32"/>
                      <a:pt x="18" y="32"/>
                    </a:cubicBezTo>
                    <a:cubicBezTo>
                      <a:pt x="18" y="32"/>
                      <a:pt x="19" y="32"/>
                      <a:pt x="19" y="31"/>
                    </a:cubicBezTo>
                    <a:cubicBezTo>
                      <a:pt x="19" y="31"/>
                      <a:pt x="19" y="31"/>
                      <a:pt x="19" y="31"/>
                    </a:cubicBezTo>
                    <a:cubicBezTo>
                      <a:pt x="31" y="20"/>
                      <a:pt x="31" y="20"/>
                      <a:pt x="31" y="20"/>
                    </a:cubicBezTo>
                    <a:cubicBezTo>
                      <a:pt x="32" y="20"/>
                      <a:pt x="32" y="18"/>
                      <a:pt x="31" y="17"/>
                    </a:cubicBezTo>
                    <a:cubicBezTo>
                      <a:pt x="15" y="1"/>
                      <a:pt x="15" y="1"/>
                      <a:pt x="15" y="1"/>
                    </a:cubicBezTo>
                    <a:cubicBezTo>
                      <a:pt x="15" y="0"/>
                      <a:pt x="15" y="0"/>
                      <a:pt x="1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4" name="Freeform 292"/>
              <p:cNvSpPr>
                <a:spLocks noEditPoints="1"/>
              </p:cNvSpPr>
              <p:nvPr/>
            </p:nvSpPr>
            <p:spPr bwMode="auto">
              <a:xfrm>
                <a:off x="2290763" y="5124450"/>
                <a:ext cx="88900" cy="88900"/>
              </a:xfrm>
              <a:custGeom>
                <a:avLst/>
                <a:gdLst>
                  <a:gd name="T0" fmla="*/ 18 w 32"/>
                  <a:gd name="T1" fmla="*/ 27 h 32"/>
                  <a:gd name="T2" fmla="*/ 5 w 32"/>
                  <a:gd name="T3" fmla="*/ 13 h 32"/>
                  <a:gd name="T4" fmla="*/ 14 w 32"/>
                  <a:gd name="T5" fmla="*/ 5 h 32"/>
                  <a:gd name="T6" fmla="*/ 27 w 32"/>
                  <a:gd name="T7" fmla="*/ 19 h 32"/>
                  <a:gd name="T8" fmla="*/ 18 w 32"/>
                  <a:gd name="T9" fmla="*/ 27 h 32"/>
                  <a:gd name="T10" fmla="*/ 14 w 32"/>
                  <a:gd name="T11" fmla="*/ 0 h 32"/>
                  <a:gd name="T12" fmla="*/ 13 w 32"/>
                  <a:gd name="T13" fmla="*/ 0 h 32"/>
                  <a:gd name="T14" fmla="*/ 1 w 32"/>
                  <a:gd name="T15" fmla="*/ 11 h 32"/>
                  <a:gd name="T16" fmla="*/ 1 w 32"/>
                  <a:gd name="T17" fmla="*/ 14 h 32"/>
                  <a:gd name="T18" fmla="*/ 17 w 32"/>
                  <a:gd name="T19" fmla="*/ 31 h 32"/>
                  <a:gd name="T20" fmla="*/ 18 w 32"/>
                  <a:gd name="T21" fmla="*/ 32 h 32"/>
                  <a:gd name="T22" fmla="*/ 18 w 32"/>
                  <a:gd name="T23" fmla="*/ 32 h 32"/>
                  <a:gd name="T24" fmla="*/ 19 w 32"/>
                  <a:gd name="T25" fmla="*/ 31 h 32"/>
                  <a:gd name="T26" fmla="*/ 19 w 32"/>
                  <a:gd name="T27" fmla="*/ 31 h 32"/>
                  <a:gd name="T28" fmla="*/ 32 w 32"/>
                  <a:gd name="T29" fmla="*/ 20 h 32"/>
                  <a:gd name="T30" fmla="*/ 32 w 32"/>
                  <a:gd name="T31" fmla="*/ 17 h 32"/>
                  <a:gd name="T32" fmla="*/ 16 w 32"/>
                  <a:gd name="T33" fmla="*/ 0 h 32"/>
                  <a:gd name="T34" fmla="*/ 14 w 32"/>
                  <a:gd name="T35"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2" h="32">
                    <a:moveTo>
                      <a:pt x="18" y="27"/>
                    </a:moveTo>
                    <a:cubicBezTo>
                      <a:pt x="5" y="13"/>
                      <a:pt x="5" y="13"/>
                      <a:pt x="5" y="13"/>
                    </a:cubicBezTo>
                    <a:cubicBezTo>
                      <a:pt x="14" y="5"/>
                      <a:pt x="14" y="5"/>
                      <a:pt x="14" y="5"/>
                    </a:cubicBezTo>
                    <a:cubicBezTo>
                      <a:pt x="27" y="19"/>
                      <a:pt x="27" y="19"/>
                      <a:pt x="27" y="19"/>
                    </a:cubicBezTo>
                    <a:cubicBezTo>
                      <a:pt x="18" y="27"/>
                      <a:pt x="18" y="27"/>
                      <a:pt x="18" y="27"/>
                    </a:cubicBezTo>
                    <a:moveTo>
                      <a:pt x="14" y="0"/>
                    </a:moveTo>
                    <a:cubicBezTo>
                      <a:pt x="14" y="0"/>
                      <a:pt x="13" y="0"/>
                      <a:pt x="13" y="0"/>
                    </a:cubicBezTo>
                    <a:cubicBezTo>
                      <a:pt x="1" y="11"/>
                      <a:pt x="1" y="11"/>
                      <a:pt x="1" y="11"/>
                    </a:cubicBezTo>
                    <a:cubicBezTo>
                      <a:pt x="0" y="12"/>
                      <a:pt x="0" y="14"/>
                      <a:pt x="1" y="14"/>
                    </a:cubicBezTo>
                    <a:cubicBezTo>
                      <a:pt x="17" y="31"/>
                      <a:pt x="17" y="31"/>
                      <a:pt x="17" y="31"/>
                    </a:cubicBezTo>
                    <a:cubicBezTo>
                      <a:pt x="17" y="32"/>
                      <a:pt x="18" y="32"/>
                      <a:pt x="18" y="32"/>
                    </a:cubicBezTo>
                    <a:cubicBezTo>
                      <a:pt x="18" y="32"/>
                      <a:pt x="18" y="32"/>
                      <a:pt x="18" y="32"/>
                    </a:cubicBezTo>
                    <a:cubicBezTo>
                      <a:pt x="19" y="32"/>
                      <a:pt x="19" y="32"/>
                      <a:pt x="19" y="31"/>
                    </a:cubicBezTo>
                    <a:cubicBezTo>
                      <a:pt x="19" y="31"/>
                      <a:pt x="19" y="31"/>
                      <a:pt x="19" y="31"/>
                    </a:cubicBezTo>
                    <a:cubicBezTo>
                      <a:pt x="32" y="20"/>
                      <a:pt x="32" y="20"/>
                      <a:pt x="32" y="20"/>
                    </a:cubicBezTo>
                    <a:cubicBezTo>
                      <a:pt x="32" y="19"/>
                      <a:pt x="32" y="18"/>
                      <a:pt x="32" y="17"/>
                    </a:cubicBezTo>
                    <a:cubicBezTo>
                      <a:pt x="16" y="0"/>
                      <a:pt x="16" y="0"/>
                      <a:pt x="16" y="0"/>
                    </a:cubicBezTo>
                    <a:cubicBezTo>
                      <a:pt x="16" y="0"/>
                      <a:pt x="15" y="0"/>
                      <a:pt x="1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5" name="Freeform 293"/>
              <p:cNvSpPr>
                <a:spLocks noEditPoints="1"/>
              </p:cNvSpPr>
              <p:nvPr/>
            </p:nvSpPr>
            <p:spPr bwMode="auto">
              <a:xfrm>
                <a:off x="2136776" y="5048250"/>
                <a:ext cx="88900" cy="92075"/>
              </a:xfrm>
              <a:custGeom>
                <a:avLst/>
                <a:gdLst>
                  <a:gd name="T0" fmla="*/ 18 w 32"/>
                  <a:gd name="T1" fmla="*/ 28 h 33"/>
                  <a:gd name="T2" fmla="*/ 5 w 32"/>
                  <a:gd name="T3" fmla="*/ 14 h 33"/>
                  <a:gd name="T4" fmla="*/ 14 w 32"/>
                  <a:gd name="T5" fmla="*/ 5 h 33"/>
                  <a:gd name="T6" fmla="*/ 27 w 32"/>
                  <a:gd name="T7" fmla="*/ 19 h 33"/>
                  <a:gd name="T8" fmla="*/ 18 w 32"/>
                  <a:gd name="T9" fmla="*/ 28 h 33"/>
                  <a:gd name="T10" fmla="*/ 14 w 32"/>
                  <a:gd name="T11" fmla="*/ 0 h 33"/>
                  <a:gd name="T12" fmla="*/ 13 w 32"/>
                  <a:gd name="T13" fmla="*/ 1 h 33"/>
                  <a:gd name="T14" fmla="*/ 1 w 32"/>
                  <a:gd name="T15" fmla="*/ 12 h 33"/>
                  <a:gd name="T16" fmla="*/ 0 w 32"/>
                  <a:gd name="T17" fmla="*/ 15 h 33"/>
                  <a:gd name="T18" fmla="*/ 16 w 32"/>
                  <a:gd name="T19" fmla="*/ 32 h 33"/>
                  <a:gd name="T20" fmla="*/ 18 w 32"/>
                  <a:gd name="T21" fmla="*/ 33 h 33"/>
                  <a:gd name="T22" fmla="*/ 18 w 32"/>
                  <a:gd name="T23" fmla="*/ 33 h 33"/>
                  <a:gd name="T24" fmla="*/ 19 w 32"/>
                  <a:gd name="T25" fmla="*/ 32 h 33"/>
                  <a:gd name="T26" fmla="*/ 19 w 32"/>
                  <a:gd name="T27" fmla="*/ 32 h 33"/>
                  <a:gd name="T28" fmla="*/ 31 w 32"/>
                  <a:gd name="T29" fmla="*/ 21 h 33"/>
                  <a:gd name="T30" fmla="*/ 32 w 32"/>
                  <a:gd name="T31" fmla="*/ 19 h 33"/>
                  <a:gd name="T32" fmla="*/ 31 w 32"/>
                  <a:gd name="T33" fmla="*/ 18 h 33"/>
                  <a:gd name="T34" fmla="*/ 15 w 32"/>
                  <a:gd name="T35" fmla="*/ 1 h 33"/>
                  <a:gd name="T36" fmla="*/ 14 w 32"/>
                  <a:gd name="T37"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2" h="33">
                    <a:moveTo>
                      <a:pt x="18" y="28"/>
                    </a:moveTo>
                    <a:cubicBezTo>
                      <a:pt x="5" y="14"/>
                      <a:pt x="5" y="14"/>
                      <a:pt x="5" y="14"/>
                    </a:cubicBezTo>
                    <a:cubicBezTo>
                      <a:pt x="14" y="5"/>
                      <a:pt x="14" y="5"/>
                      <a:pt x="14" y="5"/>
                    </a:cubicBezTo>
                    <a:cubicBezTo>
                      <a:pt x="27" y="19"/>
                      <a:pt x="27" y="19"/>
                      <a:pt x="27" y="19"/>
                    </a:cubicBezTo>
                    <a:cubicBezTo>
                      <a:pt x="18" y="28"/>
                      <a:pt x="18" y="28"/>
                      <a:pt x="18" y="28"/>
                    </a:cubicBezTo>
                    <a:moveTo>
                      <a:pt x="14" y="0"/>
                    </a:moveTo>
                    <a:cubicBezTo>
                      <a:pt x="13" y="0"/>
                      <a:pt x="13" y="1"/>
                      <a:pt x="13" y="1"/>
                    </a:cubicBezTo>
                    <a:cubicBezTo>
                      <a:pt x="1" y="12"/>
                      <a:pt x="1" y="12"/>
                      <a:pt x="1" y="12"/>
                    </a:cubicBezTo>
                    <a:cubicBezTo>
                      <a:pt x="0" y="13"/>
                      <a:pt x="0" y="14"/>
                      <a:pt x="0" y="15"/>
                    </a:cubicBezTo>
                    <a:cubicBezTo>
                      <a:pt x="16" y="32"/>
                      <a:pt x="16" y="32"/>
                      <a:pt x="16" y="32"/>
                    </a:cubicBezTo>
                    <a:cubicBezTo>
                      <a:pt x="17" y="32"/>
                      <a:pt x="17" y="32"/>
                      <a:pt x="18" y="33"/>
                    </a:cubicBezTo>
                    <a:cubicBezTo>
                      <a:pt x="18" y="33"/>
                      <a:pt x="18" y="33"/>
                      <a:pt x="18" y="33"/>
                    </a:cubicBezTo>
                    <a:cubicBezTo>
                      <a:pt x="18" y="33"/>
                      <a:pt x="19" y="32"/>
                      <a:pt x="19" y="32"/>
                    </a:cubicBezTo>
                    <a:cubicBezTo>
                      <a:pt x="19" y="32"/>
                      <a:pt x="19" y="32"/>
                      <a:pt x="19" y="32"/>
                    </a:cubicBezTo>
                    <a:cubicBezTo>
                      <a:pt x="31" y="21"/>
                      <a:pt x="31" y="21"/>
                      <a:pt x="31" y="21"/>
                    </a:cubicBezTo>
                    <a:cubicBezTo>
                      <a:pt x="31" y="20"/>
                      <a:pt x="32" y="20"/>
                      <a:pt x="32" y="19"/>
                    </a:cubicBezTo>
                    <a:cubicBezTo>
                      <a:pt x="32" y="19"/>
                      <a:pt x="31" y="18"/>
                      <a:pt x="31" y="18"/>
                    </a:cubicBezTo>
                    <a:cubicBezTo>
                      <a:pt x="15" y="1"/>
                      <a:pt x="15" y="1"/>
                      <a:pt x="15" y="1"/>
                    </a:cubicBezTo>
                    <a:cubicBezTo>
                      <a:pt x="15" y="1"/>
                      <a:pt x="14" y="0"/>
                      <a:pt x="1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6" name="Freeform 294"/>
              <p:cNvSpPr>
                <a:spLocks noEditPoints="1"/>
              </p:cNvSpPr>
              <p:nvPr/>
            </p:nvSpPr>
            <p:spPr bwMode="auto">
              <a:xfrm>
                <a:off x="2189163" y="5106988"/>
                <a:ext cx="90488" cy="90488"/>
              </a:xfrm>
              <a:custGeom>
                <a:avLst/>
                <a:gdLst>
                  <a:gd name="T0" fmla="*/ 18 w 32"/>
                  <a:gd name="T1" fmla="*/ 28 h 32"/>
                  <a:gd name="T2" fmla="*/ 5 w 32"/>
                  <a:gd name="T3" fmla="*/ 14 h 32"/>
                  <a:gd name="T4" fmla="*/ 14 w 32"/>
                  <a:gd name="T5" fmla="*/ 5 h 32"/>
                  <a:gd name="T6" fmla="*/ 27 w 32"/>
                  <a:gd name="T7" fmla="*/ 19 h 32"/>
                  <a:gd name="T8" fmla="*/ 18 w 32"/>
                  <a:gd name="T9" fmla="*/ 28 h 32"/>
                  <a:gd name="T10" fmla="*/ 14 w 32"/>
                  <a:gd name="T11" fmla="*/ 0 h 32"/>
                  <a:gd name="T12" fmla="*/ 13 w 32"/>
                  <a:gd name="T13" fmla="*/ 1 h 32"/>
                  <a:gd name="T14" fmla="*/ 1 w 32"/>
                  <a:gd name="T15" fmla="*/ 12 h 32"/>
                  <a:gd name="T16" fmla="*/ 1 w 32"/>
                  <a:gd name="T17" fmla="*/ 15 h 32"/>
                  <a:gd name="T18" fmla="*/ 17 w 32"/>
                  <a:gd name="T19" fmla="*/ 32 h 32"/>
                  <a:gd name="T20" fmla="*/ 18 w 32"/>
                  <a:gd name="T21" fmla="*/ 32 h 32"/>
                  <a:gd name="T22" fmla="*/ 18 w 32"/>
                  <a:gd name="T23" fmla="*/ 32 h 32"/>
                  <a:gd name="T24" fmla="*/ 19 w 32"/>
                  <a:gd name="T25" fmla="*/ 32 h 32"/>
                  <a:gd name="T26" fmla="*/ 19 w 32"/>
                  <a:gd name="T27" fmla="*/ 32 h 32"/>
                  <a:gd name="T28" fmla="*/ 31 w 32"/>
                  <a:gd name="T29" fmla="*/ 21 h 32"/>
                  <a:gd name="T30" fmla="*/ 32 w 32"/>
                  <a:gd name="T31" fmla="*/ 18 h 32"/>
                  <a:gd name="T32" fmla="*/ 16 w 32"/>
                  <a:gd name="T33" fmla="*/ 1 h 32"/>
                  <a:gd name="T34" fmla="*/ 14 w 32"/>
                  <a:gd name="T35"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2" h="32">
                    <a:moveTo>
                      <a:pt x="18" y="28"/>
                    </a:moveTo>
                    <a:cubicBezTo>
                      <a:pt x="5" y="14"/>
                      <a:pt x="5" y="14"/>
                      <a:pt x="5" y="14"/>
                    </a:cubicBezTo>
                    <a:cubicBezTo>
                      <a:pt x="14" y="5"/>
                      <a:pt x="14" y="5"/>
                      <a:pt x="14" y="5"/>
                    </a:cubicBezTo>
                    <a:cubicBezTo>
                      <a:pt x="27" y="19"/>
                      <a:pt x="27" y="19"/>
                      <a:pt x="27" y="19"/>
                    </a:cubicBezTo>
                    <a:cubicBezTo>
                      <a:pt x="18" y="28"/>
                      <a:pt x="18" y="28"/>
                      <a:pt x="18" y="28"/>
                    </a:cubicBezTo>
                    <a:moveTo>
                      <a:pt x="14" y="0"/>
                    </a:moveTo>
                    <a:cubicBezTo>
                      <a:pt x="14" y="0"/>
                      <a:pt x="13" y="1"/>
                      <a:pt x="13" y="1"/>
                    </a:cubicBezTo>
                    <a:cubicBezTo>
                      <a:pt x="1" y="12"/>
                      <a:pt x="1" y="12"/>
                      <a:pt x="1" y="12"/>
                    </a:cubicBezTo>
                    <a:cubicBezTo>
                      <a:pt x="0" y="13"/>
                      <a:pt x="0" y="14"/>
                      <a:pt x="1" y="15"/>
                    </a:cubicBezTo>
                    <a:cubicBezTo>
                      <a:pt x="17" y="32"/>
                      <a:pt x="17" y="32"/>
                      <a:pt x="17" y="32"/>
                    </a:cubicBezTo>
                    <a:cubicBezTo>
                      <a:pt x="17" y="32"/>
                      <a:pt x="17" y="32"/>
                      <a:pt x="18" y="32"/>
                    </a:cubicBezTo>
                    <a:cubicBezTo>
                      <a:pt x="18" y="32"/>
                      <a:pt x="18" y="32"/>
                      <a:pt x="18" y="32"/>
                    </a:cubicBezTo>
                    <a:cubicBezTo>
                      <a:pt x="19" y="32"/>
                      <a:pt x="19" y="32"/>
                      <a:pt x="19" y="32"/>
                    </a:cubicBezTo>
                    <a:cubicBezTo>
                      <a:pt x="19" y="32"/>
                      <a:pt x="19" y="32"/>
                      <a:pt x="19" y="32"/>
                    </a:cubicBezTo>
                    <a:cubicBezTo>
                      <a:pt x="31" y="21"/>
                      <a:pt x="31" y="21"/>
                      <a:pt x="31" y="21"/>
                    </a:cubicBezTo>
                    <a:cubicBezTo>
                      <a:pt x="32" y="20"/>
                      <a:pt x="32" y="19"/>
                      <a:pt x="32" y="18"/>
                    </a:cubicBezTo>
                    <a:cubicBezTo>
                      <a:pt x="16" y="1"/>
                      <a:pt x="16" y="1"/>
                      <a:pt x="16" y="1"/>
                    </a:cubicBezTo>
                    <a:cubicBezTo>
                      <a:pt x="15" y="1"/>
                      <a:pt x="15" y="0"/>
                      <a:pt x="1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7" name="Freeform 295"/>
              <p:cNvSpPr>
                <a:spLocks noEditPoints="1"/>
              </p:cNvSpPr>
              <p:nvPr/>
            </p:nvSpPr>
            <p:spPr bwMode="auto">
              <a:xfrm>
                <a:off x="2298701" y="5183188"/>
                <a:ext cx="134938" cy="131763"/>
              </a:xfrm>
              <a:custGeom>
                <a:avLst/>
                <a:gdLst>
                  <a:gd name="T0" fmla="*/ 18 w 48"/>
                  <a:gd name="T1" fmla="*/ 42 h 47"/>
                  <a:gd name="T2" fmla="*/ 5 w 48"/>
                  <a:gd name="T3" fmla="*/ 28 h 47"/>
                  <a:gd name="T4" fmla="*/ 31 w 48"/>
                  <a:gd name="T5" fmla="*/ 5 h 47"/>
                  <a:gd name="T6" fmla="*/ 44 w 48"/>
                  <a:gd name="T7" fmla="*/ 19 h 47"/>
                  <a:gd name="T8" fmla="*/ 18 w 48"/>
                  <a:gd name="T9" fmla="*/ 42 h 47"/>
                  <a:gd name="T10" fmla="*/ 31 w 48"/>
                  <a:gd name="T11" fmla="*/ 0 h 47"/>
                  <a:gd name="T12" fmla="*/ 29 w 48"/>
                  <a:gd name="T13" fmla="*/ 0 h 47"/>
                  <a:gd name="T14" fmla="*/ 1 w 48"/>
                  <a:gd name="T15" fmla="*/ 27 h 47"/>
                  <a:gd name="T16" fmla="*/ 1 w 48"/>
                  <a:gd name="T17" fmla="*/ 30 h 47"/>
                  <a:gd name="T18" fmla="*/ 16 w 48"/>
                  <a:gd name="T19" fmla="*/ 47 h 47"/>
                  <a:gd name="T20" fmla="*/ 18 w 48"/>
                  <a:gd name="T21" fmla="*/ 47 h 47"/>
                  <a:gd name="T22" fmla="*/ 18 w 48"/>
                  <a:gd name="T23" fmla="*/ 47 h 47"/>
                  <a:gd name="T24" fmla="*/ 19 w 48"/>
                  <a:gd name="T25" fmla="*/ 47 h 47"/>
                  <a:gd name="T26" fmla="*/ 19 w 48"/>
                  <a:gd name="T27" fmla="*/ 47 h 47"/>
                  <a:gd name="T28" fmla="*/ 48 w 48"/>
                  <a:gd name="T29" fmla="*/ 20 h 47"/>
                  <a:gd name="T30" fmla="*/ 48 w 48"/>
                  <a:gd name="T31" fmla="*/ 19 h 47"/>
                  <a:gd name="T32" fmla="*/ 48 w 48"/>
                  <a:gd name="T33" fmla="*/ 17 h 47"/>
                  <a:gd name="T34" fmla="*/ 32 w 48"/>
                  <a:gd name="T35" fmla="*/ 1 h 47"/>
                  <a:gd name="T36" fmla="*/ 31 w 48"/>
                  <a:gd name="T37"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8" h="47">
                    <a:moveTo>
                      <a:pt x="18" y="42"/>
                    </a:moveTo>
                    <a:cubicBezTo>
                      <a:pt x="5" y="28"/>
                      <a:pt x="5" y="28"/>
                      <a:pt x="5" y="28"/>
                    </a:cubicBezTo>
                    <a:cubicBezTo>
                      <a:pt x="31" y="5"/>
                      <a:pt x="31" y="5"/>
                      <a:pt x="31" y="5"/>
                    </a:cubicBezTo>
                    <a:cubicBezTo>
                      <a:pt x="44" y="19"/>
                      <a:pt x="44" y="19"/>
                      <a:pt x="44" y="19"/>
                    </a:cubicBezTo>
                    <a:cubicBezTo>
                      <a:pt x="18" y="42"/>
                      <a:pt x="18" y="42"/>
                      <a:pt x="18" y="42"/>
                    </a:cubicBezTo>
                    <a:moveTo>
                      <a:pt x="31" y="0"/>
                    </a:moveTo>
                    <a:cubicBezTo>
                      <a:pt x="30" y="0"/>
                      <a:pt x="30" y="0"/>
                      <a:pt x="29" y="0"/>
                    </a:cubicBezTo>
                    <a:cubicBezTo>
                      <a:pt x="1" y="27"/>
                      <a:pt x="1" y="27"/>
                      <a:pt x="1" y="27"/>
                    </a:cubicBezTo>
                    <a:cubicBezTo>
                      <a:pt x="0" y="28"/>
                      <a:pt x="0" y="29"/>
                      <a:pt x="1" y="30"/>
                    </a:cubicBezTo>
                    <a:cubicBezTo>
                      <a:pt x="16" y="47"/>
                      <a:pt x="16" y="47"/>
                      <a:pt x="16" y="47"/>
                    </a:cubicBezTo>
                    <a:cubicBezTo>
                      <a:pt x="17" y="47"/>
                      <a:pt x="17" y="47"/>
                      <a:pt x="18" y="47"/>
                    </a:cubicBezTo>
                    <a:cubicBezTo>
                      <a:pt x="18" y="47"/>
                      <a:pt x="18" y="47"/>
                      <a:pt x="18" y="47"/>
                    </a:cubicBezTo>
                    <a:cubicBezTo>
                      <a:pt x="18" y="47"/>
                      <a:pt x="19" y="47"/>
                      <a:pt x="19" y="47"/>
                    </a:cubicBezTo>
                    <a:cubicBezTo>
                      <a:pt x="19" y="47"/>
                      <a:pt x="19" y="47"/>
                      <a:pt x="19" y="47"/>
                    </a:cubicBezTo>
                    <a:cubicBezTo>
                      <a:pt x="48" y="20"/>
                      <a:pt x="48" y="20"/>
                      <a:pt x="48" y="20"/>
                    </a:cubicBezTo>
                    <a:cubicBezTo>
                      <a:pt x="48" y="20"/>
                      <a:pt x="48" y="19"/>
                      <a:pt x="48" y="19"/>
                    </a:cubicBezTo>
                    <a:cubicBezTo>
                      <a:pt x="48" y="18"/>
                      <a:pt x="48" y="18"/>
                      <a:pt x="48" y="17"/>
                    </a:cubicBezTo>
                    <a:cubicBezTo>
                      <a:pt x="32" y="1"/>
                      <a:pt x="32" y="1"/>
                      <a:pt x="32" y="1"/>
                    </a:cubicBezTo>
                    <a:cubicBezTo>
                      <a:pt x="32" y="0"/>
                      <a:pt x="31" y="0"/>
                      <a:pt x="31"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8" name="Freeform 296"/>
              <p:cNvSpPr>
                <a:spLocks noEditPoints="1"/>
              </p:cNvSpPr>
              <p:nvPr/>
            </p:nvSpPr>
            <p:spPr bwMode="auto">
              <a:xfrm>
                <a:off x="2246313" y="5165725"/>
                <a:ext cx="88900" cy="90488"/>
              </a:xfrm>
              <a:custGeom>
                <a:avLst/>
                <a:gdLst>
                  <a:gd name="T0" fmla="*/ 18 w 32"/>
                  <a:gd name="T1" fmla="*/ 28 h 32"/>
                  <a:gd name="T2" fmla="*/ 5 w 32"/>
                  <a:gd name="T3" fmla="*/ 14 h 32"/>
                  <a:gd name="T4" fmla="*/ 14 w 32"/>
                  <a:gd name="T5" fmla="*/ 5 h 32"/>
                  <a:gd name="T6" fmla="*/ 27 w 32"/>
                  <a:gd name="T7" fmla="*/ 19 h 32"/>
                  <a:gd name="T8" fmla="*/ 18 w 32"/>
                  <a:gd name="T9" fmla="*/ 28 h 32"/>
                  <a:gd name="T10" fmla="*/ 14 w 32"/>
                  <a:gd name="T11" fmla="*/ 0 h 32"/>
                  <a:gd name="T12" fmla="*/ 12 w 32"/>
                  <a:gd name="T13" fmla="*/ 1 h 32"/>
                  <a:gd name="T14" fmla="*/ 0 w 32"/>
                  <a:gd name="T15" fmla="*/ 12 h 32"/>
                  <a:gd name="T16" fmla="*/ 0 w 32"/>
                  <a:gd name="T17" fmla="*/ 15 h 32"/>
                  <a:gd name="T18" fmla="*/ 16 w 32"/>
                  <a:gd name="T19" fmla="*/ 32 h 32"/>
                  <a:gd name="T20" fmla="*/ 17 w 32"/>
                  <a:gd name="T21" fmla="*/ 32 h 32"/>
                  <a:gd name="T22" fmla="*/ 17 w 32"/>
                  <a:gd name="T23" fmla="*/ 32 h 32"/>
                  <a:gd name="T24" fmla="*/ 19 w 32"/>
                  <a:gd name="T25" fmla="*/ 32 h 32"/>
                  <a:gd name="T26" fmla="*/ 19 w 32"/>
                  <a:gd name="T27" fmla="*/ 32 h 32"/>
                  <a:gd name="T28" fmla="*/ 31 w 32"/>
                  <a:gd name="T29" fmla="*/ 21 h 32"/>
                  <a:gd name="T30" fmla="*/ 32 w 32"/>
                  <a:gd name="T31" fmla="*/ 19 h 32"/>
                  <a:gd name="T32" fmla="*/ 31 w 32"/>
                  <a:gd name="T33" fmla="*/ 18 h 32"/>
                  <a:gd name="T34" fmla="*/ 15 w 32"/>
                  <a:gd name="T35" fmla="*/ 1 h 32"/>
                  <a:gd name="T36" fmla="*/ 14 w 32"/>
                  <a:gd name="T37"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2" h="32">
                    <a:moveTo>
                      <a:pt x="18" y="28"/>
                    </a:moveTo>
                    <a:cubicBezTo>
                      <a:pt x="5" y="14"/>
                      <a:pt x="5" y="14"/>
                      <a:pt x="5" y="14"/>
                    </a:cubicBezTo>
                    <a:cubicBezTo>
                      <a:pt x="14" y="5"/>
                      <a:pt x="14" y="5"/>
                      <a:pt x="14" y="5"/>
                    </a:cubicBezTo>
                    <a:cubicBezTo>
                      <a:pt x="27" y="19"/>
                      <a:pt x="27" y="19"/>
                      <a:pt x="27" y="19"/>
                    </a:cubicBezTo>
                    <a:cubicBezTo>
                      <a:pt x="18" y="28"/>
                      <a:pt x="18" y="28"/>
                      <a:pt x="18" y="28"/>
                    </a:cubicBezTo>
                    <a:moveTo>
                      <a:pt x="14" y="0"/>
                    </a:moveTo>
                    <a:cubicBezTo>
                      <a:pt x="13" y="0"/>
                      <a:pt x="13" y="0"/>
                      <a:pt x="12" y="1"/>
                    </a:cubicBezTo>
                    <a:cubicBezTo>
                      <a:pt x="0" y="12"/>
                      <a:pt x="0" y="12"/>
                      <a:pt x="0" y="12"/>
                    </a:cubicBezTo>
                    <a:cubicBezTo>
                      <a:pt x="0" y="13"/>
                      <a:pt x="0" y="14"/>
                      <a:pt x="0" y="15"/>
                    </a:cubicBezTo>
                    <a:cubicBezTo>
                      <a:pt x="16" y="32"/>
                      <a:pt x="16" y="32"/>
                      <a:pt x="16" y="32"/>
                    </a:cubicBezTo>
                    <a:cubicBezTo>
                      <a:pt x="16" y="32"/>
                      <a:pt x="17" y="32"/>
                      <a:pt x="17" y="32"/>
                    </a:cubicBezTo>
                    <a:cubicBezTo>
                      <a:pt x="17" y="32"/>
                      <a:pt x="17" y="32"/>
                      <a:pt x="17" y="32"/>
                    </a:cubicBezTo>
                    <a:cubicBezTo>
                      <a:pt x="18" y="32"/>
                      <a:pt x="18" y="32"/>
                      <a:pt x="19" y="32"/>
                    </a:cubicBezTo>
                    <a:cubicBezTo>
                      <a:pt x="19" y="32"/>
                      <a:pt x="19" y="32"/>
                      <a:pt x="19" y="32"/>
                    </a:cubicBezTo>
                    <a:cubicBezTo>
                      <a:pt x="31" y="21"/>
                      <a:pt x="31" y="21"/>
                      <a:pt x="31" y="21"/>
                    </a:cubicBezTo>
                    <a:cubicBezTo>
                      <a:pt x="31" y="20"/>
                      <a:pt x="31" y="20"/>
                      <a:pt x="32" y="19"/>
                    </a:cubicBezTo>
                    <a:cubicBezTo>
                      <a:pt x="32" y="19"/>
                      <a:pt x="31" y="18"/>
                      <a:pt x="31" y="18"/>
                    </a:cubicBezTo>
                    <a:cubicBezTo>
                      <a:pt x="15" y="1"/>
                      <a:pt x="15" y="1"/>
                      <a:pt x="15" y="1"/>
                    </a:cubicBezTo>
                    <a:cubicBezTo>
                      <a:pt x="15" y="0"/>
                      <a:pt x="14" y="0"/>
                      <a:pt x="1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260" name="组合 259"/>
            <p:cNvGrpSpPr/>
            <p:nvPr/>
          </p:nvGrpSpPr>
          <p:grpSpPr>
            <a:xfrm>
              <a:off x="6419146" y="1332717"/>
              <a:ext cx="546100" cy="417513"/>
              <a:chOff x="5935663" y="1366838"/>
              <a:chExt cx="546100" cy="417513"/>
            </a:xfrm>
          </p:grpSpPr>
          <p:sp>
            <p:nvSpPr>
              <p:cNvPr id="378" name="Freeform 297"/>
              <p:cNvSpPr>
                <a:spLocks noEditPoints="1"/>
              </p:cNvSpPr>
              <p:nvPr/>
            </p:nvSpPr>
            <p:spPr bwMode="auto">
              <a:xfrm>
                <a:off x="6094413" y="1366838"/>
                <a:ext cx="387350" cy="314325"/>
              </a:xfrm>
              <a:custGeom>
                <a:avLst/>
                <a:gdLst>
                  <a:gd name="T0" fmla="*/ 22 w 138"/>
                  <a:gd name="T1" fmla="*/ 111 h 112"/>
                  <a:gd name="T2" fmla="*/ 22 w 138"/>
                  <a:gd name="T3" fmla="*/ 112 h 112"/>
                  <a:gd name="T4" fmla="*/ 22 w 138"/>
                  <a:gd name="T5" fmla="*/ 111 h 112"/>
                  <a:gd name="T6" fmla="*/ 128 w 138"/>
                  <a:gd name="T7" fmla="*/ 0 h 112"/>
                  <a:gd name="T8" fmla="*/ 128 w 138"/>
                  <a:gd name="T9" fmla="*/ 0 h 112"/>
                  <a:gd name="T10" fmla="*/ 118 w 138"/>
                  <a:gd name="T11" fmla="*/ 3 h 112"/>
                  <a:gd name="T12" fmla="*/ 109 w 138"/>
                  <a:gd name="T13" fmla="*/ 9 h 112"/>
                  <a:gd name="T14" fmla="*/ 1 w 138"/>
                  <a:gd name="T15" fmla="*/ 82 h 112"/>
                  <a:gd name="T16" fmla="*/ 0 w 138"/>
                  <a:gd name="T17" fmla="*/ 83 h 112"/>
                  <a:gd name="T18" fmla="*/ 1 w 138"/>
                  <a:gd name="T19" fmla="*/ 82 h 112"/>
                  <a:gd name="T20" fmla="*/ 1 w 138"/>
                  <a:gd name="T21" fmla="*/ 82 h 112"/>
                  <a:gd name="T22" fmla="*/ 2 w 138"/>
                  <a:gd name="T23" fmla="*/ 82 h 112"/>
                  <a:gd name="T24" fmla="*/ 3 w 138"/>
                  <a:gd name="T25" fmla="*/ 81 h 112"/>
                  <a:gd name="T26" fmla="*/ 4 w 138"/>
                  <a:gd name="T27" fmla="*/ 82 h 112"/>
                  <a:gd name="T28" fmla="*/ 5 w 138"/>
                  <a:gd name="T29" fmla="*/ 84 h 112"/>
                  <a:gd name="T30" fmla="*/ 112 w 138"/>
                  <a:gd name="T31" fmla="*/ 12 h 112"/>
                  <a:gd name="T32" fmla="*/ 112 w 138"/>
                  <a:gd name="T33" fmla="*/ 12 h 112"/>
                  <a:gd name="T34" fmla="*/ 120 w 138"/>
                  <a:gd name="T35" fmla="*/ 7 h 112"/>
                  <a:gd name="T36" fmla="*/ 128 w 138"/>
                  <a:gd name="T37" fmla="*/ 4 h 112"/>
                  <a:gd name="T38" fmla="*/ 128 w 138"/>
                  <a:gd name="T39" fmla="*/ 4 h 112"/>
                  <a:gd name="T40" fmla="*/ 133 w 138"/>
                  <a:gd name="T41" fmla="*/ 6 h 112"/>
                  <a:gd name="T42" fmla="*/ 134 w 138"/>
                  <a:gd name="T43" fmla="*/ 10 h 112"/>
                  <a:gd name="T44" fmla="*/ 130 w 138"/>
                  <a:gd name="T45" fmla="*/ 18 h 112"/>
                  <a:gd name="T46" fmla="*/ 122 w 138"/>
                  <a:gd name="T47" fmla="*/ 25 h 112"/>
                  <a:gd name="T48" fmla="*/ 121 w 138"/>
                  <a:gd name="T49" fmla="*/ 25 h 112"/>
                  <a:gd name="T50" fmla="*/ 22 w 138"/>
                  <a:gd name="T51" fmla="*/ 107 h 112"/>
                  <a:gd name="T52" fmla="*/ 24 w 138"/>
                  <a:gd name="T53" fmla="*/ 108 h 112"/>
                  <a:gd name="T54" fmla="*/ 23 w 138"/>
                  <a:gd name="T55" fmla="*/ 111 h 112"/>
                  <a:gd name="T56" fmla="*/ 124 w 138"/>
                  <a:gd name="T57" fmla="*/ 28 h 112"/>
                  <a:gd name="T58" fmla="*/ 133 w 138"/>
                  <a:gd name="T59" fmla="*/ 20 h 112"/>
                  <a:gd name="T60" fmla="*/ 138 w 138"/>
                  <a:gd name="T61" fmla="*/ 10 h 112"/>
                  <a:gd name="T62" fmla="*/ 136 w 138"/>
                  <a:gd name="T63" fmla="*/ 4 h 112"/>
                  <a:gd name="T64" fmla="*/ 128 w 138"/>
                  <a:gd name="T65" fmla="*/ 0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8" h="112">
                    <a:moveTo>
                      <a:pt x="22" y="111"/>
                    </a:moveTo>
                    <a:cubicBezTo>
                      <a:pt x="22" y="112"/>
                      <a:pt x="22" y="112"/>
                      <a:pt x="22" y="112"/>
                    </a:cubicBezTo>
                    <a:cubicBezTo>
                      <a:pt x="22" y="112"/>
                      <a:pt x="22" y="112"/>
                      <a:pt x="22" y="111"/>
                    </a:cubicBezTo>
                    <a:moveTo>
                      <a:pt x="128" y="0"/>
                    </a:moveTo>
                    <a:cubicBezTo>
                      <a:pt x="128" y="0"/>
                      <a:pt x="128" y="0"/>
                      <a:pt x="128" y="0"/>
                    </a:cubicBezTo>
                    <a:cubicBezTo>
                      <a:pt x="125" y="0"/>
                      <a:pt x="121" y="2"/>
                      <a:pt x="118" y="3"/>
                    </a:cubicBezTo>
                    <a:cubicBezTo>
                      <a:pt x="115" y="5"/>
                      <a:pt x="112" y="7"/>
                      <a:pt x="109" y="9"/>
                    </a:cubicBezTo>
                    <a:cubicBezTo>
                      <a:pt x="1" y="82"/>
                      <a:pt x="1" y="82"/>
                      <a:pt x="1" y="82"/>
                    </a:cubicBezTo>
                    <a:cubicBezTo>
                      <a:pt x="0" y="82"/>
                      <a:pt x="0" y="83"/>
                      <a:pt x="0" y="83"/>
                    </a:cubicBezTo>
                    <a:cubicBezTo>
                      <a:pt x="1" y="82"/>
                      <a:pt x="1" y="82"/>
                      <a:pt x="1" y="82"/>
                    </a:cubicBezTo>
                    <a:cubicBezTo>
                      <a:pt x="1" y="82"/>
                      <a:pt x="1" y="82"/>
                      <a:pt x="1" y="82"/>
                    </a:cubicBezTo>
                    <a:cubicBezTo>
                      <a:pt x="2" y="82"/>
                      <a:pt x="2" y="82"/>
                      <a:pt x="2" y="82"/>
                    </a:cubicBezTo>
                    <a:cubicBezTo>
                      <a:pt x="2" y="82"/>
                      <a:pt x="2" y="81"/>
                      <a:pt x="3" y="81"/>
                    </a:cubicBezTo>
                    <a:cubicBezTo>
                      <a:pt x="3" y="81"/>
                      <a:pt x="4" y="82"/>
                      <a:pt x="4" y="82"/>
                    </a:cubicBezTo>
                    <a:cubicBezTo>
                      <a:pt x="5" y="84"/>
                      <a:pt x="5" y="84"/>
                      <a:pt x="5" y="84"/>
                    </a:cubicBezTo>
                    <a:cubicBezTo>
                      <a:pt x="112" y="12"/>
                      <a:pt x="112" y="12"/>
                      <a:pt x="112" y="12"/>
                    </a:cubicBezTo>
                    <a:cubicBezTo>
                      <a:pt x="112" y="12"/>
                      <a:pt x="112" y="12"/>
                      <a:pt x="112" y="12"/>
                    </a:cubicBezTo>
                    <a:cubicBezTo>
                      <a:pt x="114" y="10"/>
                      <a:pt x="117" y="8"/>
                      <a:pt x="120" y="7"/>
                    </a:cubicBezTo>
                    <a:cubicBezTo>
                      <a:pt x="123" y="5"/>
                      <a:pt x="126" y="4"/>
                      <a:pt x="128" y="4"/>
                    </a:cubicBezTo>
                    <a:cubicBezTo>
                      <a:pt x="128" y="4"/>
                      <a:pt x="128" y="4"/>
                      <a:pt x="128" y="4"/>
                    </a:cubicBezTo>
                    <a:cubicBezTo>
                      <a:pt x="130" y="4"/>
                      <a:pt x="131" y="5"/>
                      <a:pt x="133" y="6"/>
                    </a:cubicBezTo>
                    <a:cubicBezTo>
                      <a:pt x="133" y="8"/>
                      <a:pt x="134" y="9"/>
                      <a:pt x="134" y="10"/>
                    </a:cubicBezTo>
                    <a:cubicBezTo>
                      <a:pt x="134" y="12"/>
                      <a:pt x="132" y="15"/>
                      <a:pt x="130" y="18"/>
                    </a:cubicBezTo>
                    <a:cubicBezTo>
                      <a:pt x="127" y="20"/>
                      <a:pt x="124" y="23"/>
                      <a:pt x="122" y="25"/>
                    </a:cubicBezTo>
                    <a:cubicBezTo>
                      <a:pt x="121" y="25"/>
                      <a:pt x="121" y="25"/>
                      <a:pt x="121" y="25"/>
                    </a:cubicBezTo>
                    <a:cubicBezTo>
                      <a:pt x="22" y="107"/>
                      <a:pt x="22" y="107"/>
                      <a:pt x="22" y="107"/>
                    </a:cubicBezTo>
                    <a:cubicBezTo>
                      <a:pt x="24" y="108"/>
                      <a:pt x="24" y="108"/>
                      <a:pt x="24" y="108"/>
                    </a:cubicBezTo>
                    <a:cubicBezTo>
                      <a:pt x="24" y="109"/>
                      <a:pt x="24" y="110"/>
                      <a:pt x="23" y="111"/>
                    </a:cubicBezTo>
                    <a:cubicBezTo>
                      <a:pt x="124" y="28"/>
                      <a:pt x="124" y="28"/>
                      <a:pt x="124" y="28"/>
                    </a:cubicBezTo>
                    <a:cubicBezTo>
                      <a:pt x="127" y="26"/>
                      <a:pt x="130" y="23"/>
                      <a:pt x="133" y="20"/>
                    </a:cubicBezTo>
                    <a:cubicBezTo>
                      <a:pt x="135" y="17"/>
                      <a:pt x="138" y="14"/>
                      <a:pt x="138" y="10"/>
                    </a:cubicBezTo>
                    <a:cubicBezTo>
                      <a:pt x="138" y="8"/>
                      <a:pt x="137" y="6"/>
                      <a:pt x="136" y="4"/>
                    </a:cubicBezTo>
                    <a:cubicBezTo>
                      <a:pt x="134" y="1"/>
                      <a:pt x="131" y="0"/>
                      <a:pt x="128"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9" name="Freeform 298"/>
              <p:cNvSpPr>
                <a:spLocks noEditPoints="1"/>
              </p:cNvSpPr>
              <p:nvPr/>
            </p:nvSpPr>
            <p:spPr bwMode="auto">
              <a:xfrm>
                <a:off x="6046788" y="1593850"/>
                <a:ext cx="114300" cy="120650"/>
              </a:xfrm>
              <a:custGeom>
                <a:avLst/>
                <a:gdLst>
                  <a:gd name="T0" fmla="*/ 1 w 41"/>
                  <a:gd name="T1" fmla="*/ 15 h 43"/>
                  <a:gd name="T2" fmla="*/ 0 w 41"/>
                  <a:gd name="T3" fmla="*/ 20 h 43"/>
                  <a:gd name="T4" fmla="*/ 5 w 41"/>
                  <a:gd name="T5" fmla="*/ 33 h 43"/>
                  <a:gd name="T6" fmla="*/ 12 w 41"/>
                  <a:gd name="T7" fmla="*/ 40 h 43"/>
                  <a:gd name="T8" fmla="*/ 20 w 41"/>
                  <a:gd name="T9" fmla="*/ 43 h 43"/>
                  <a:gd name="T10" fmla="*/ 20 w 41"/>
                  <a:gd name="T11" fmla="*/ 43 h 43"/>
                  <a:gd name="T12" fmla="*/ 21 w 41"/>
                  <a:gd name="T13" fmla="*/ 43 h 43"/>
                  <a:gd name="T14" fmla="*/ 22 w 41"/>
                  <a:gd name="T15" fmla="*/ 41 h 43"/>
                  <a:gd name="T16" fmla="*/ 21 w 41"/>
                  <a:gd name="T17" fmla="*/ 39 h 43"/>
                  <a:gd name="T18" fmla="*/ 20 w 41"/>
                  <a:gd name="T19" fmla="*/ 39 h 43"/>
                  <a:gd name="T20" fmla="*/ 20 w 41"/>
                  <a:gd name="T21" fmla="*/ 39 h 43"/>
                  <a:gd name="T22" fmla="*/ 14 w 41"/>
                  <a:gd name="T23" fmla="*/ 37 h 43"/>
                  <a:gd name="T24" fmla="*/ 8 w 41"/>
                  <a:gd name="T25" fmla="*/ 31 h 43"/>
                  <a:gd name="T26" fmla="*/ 4 w 41"/>
                  <a:gd name="T27" fmla="*/ 20 h 43"/>
                  <a:gd name="T28" fmla="*/ 4 w 41"/>
                  <a:gd name="T29" fmla="*/ 17 h 43"/>
                  <a:gd name="T30" fmla="*/ 3 w 41"/>
                  <a:gd name="T31" fmla="*/ 15 h 43"/>
                  <a:gd name="T32" fmla="*/ 1 w 41"/>
                  <a:gd name="T33" fmla="*/ 15 h 43"/>
                  <a:gd name="T34" fmla="*/ 18 w 41"/>
                  <a:gd name="T35" fmla="*/ 4 h 43"/>
                  <a:gd name="T36" fmla="*/ 20 w 41"/>
                  <a:gd name="T37" fmla="*/ 2 h 43"/>
                  <a:gd name="T38" fmla="*/ 18 w 41"/>
                  <a:gd name="T39" fmla="*/ 4 h 43"/>
                  <a:gd name="T40" fmla="*/ 20 w 41"/>
                  <a:gd name="T41" fmla="*/ 0 h 43"/>
                  <a:gd name="T42" fmla="*/ 19 w 41"/>
                  <a:gd name="T43" fmla="*/ 1 h 43"/>
                  <a:gd name="T44" fmla="*/ 19 w 41"/>
                  <a:gd name="T45" fmla="*/ 1 h 43"/>
                  <a:gd name="T46" fmla="*/ 18 w 41"/>
                  <a:gd name="T47" fmla="*/ 1 h 43"/>
                  <a:gd name="T48" fmla="*/ 18 w 41"/>
                  <a:gd name="T49" fmla="*/ 1 h 43"/>
                  <a:gd name="T50" fmla="*/ 17 w 41"/>
                  <a:gd name="T51" fmla="*/ 2 h 43"/>
                  <a:gd name="T52" fmla="*/ 4 w 41"/>
                  <a:gd name="T53" fmla="*/ 12 h 43"/>
                  <a:gd name="T54" fmla="*/ 5 w 41"/>
                  <a:gd name="T55" fmla="*/ 12 h 43"/>
                  <a:gd name="T56" fmla="*/ 6 w 41"/>
                  <a:gd name="T57" fmla="*/ 13 h 43"/>
                  <a:gd name="T58" fmla="*/ 7 w 41"/>
                  <a:gd name="T59" fmla="*/ 14 h 43"/>
                  <a:gd name="T60" fmla="*/ 19 w 41"/>
                  <a:gd name="T61" fmla="*/ 5 h 43"/>
                  <a:gd name="T62" fmla="*/ 27 w 41"/>
                  <a:gd name="T63" fmla="*/ 16 h 43"/>
                  <a:gd name="T64" fmla="*/ 36 w 41"/>
                  <a:gd name="T65" fmla="*/ 28 h 43"/>
                  <a:gd name="T66" fmla="*/ 24 w 41"/>
                  <a:gd name="T67" fmla="*/ 37 h 43"/>
                  <a:gd name="T68" fmla="*/ 25 w 41"/>
                  <a:gd name="T69" fmla="*/ 38 h 43"/>
                  <a:gd name="T70" fmla="*/ 24 w 41"/>
                  <a:gd name="T71" fmla="*/ 40 h 43"/>
                  <a:gd name="T72" fmla="*/ 25 w 41"/>
                  <a:gd name="T73" fmla="*/ 38 h 43"/>
                  <a:gd name="T74" fmla="*/ 26 w 41"/>
                  <a:gd name="T75" fmla="*/ 40 h 43"/>
                  <a:gd name="T76" fmla="*/ 26 w 41"/>
                  <a:gd name="T77" fmla="*/ 41 h 43"/>
                  <a:gd name="T78" fmla="*/ 39 w 41"/>
                  <a:gd name="T79" fmla="*/ 31 h 43"/>
                  <a:gd name="T80" fmla="*/ 39 w 41"/>
                  <a:gd name="T81" fmla="*/ 30 h 43"/>
                  <a:gd name="T82" fmla="*/ 40 w 41"/>
                  <a:gd name="T83" fmla="*/ 30 h 43"/>
                  <a:gd name="T84" fmla="*/ 40 w 41"/>
                  <a:gd name="T85" fmla="*/ 30 h 43"/>
                  <a:gd name="T86" fmla="*/ 40 w 41"/>
                  <a:gd name="T87" fmla="*/ 30 h 43"/>
                  <a:gd name="T88" fmla="*/ 40 w 41"/>
                  <a:gd name="T89" fmla="*/ 30 h 43"/>
                  <a:gd name="T90" fmla="*/ 41 w 41"/>
                  <a:gd name="T91" fmla="*/ 27 h 43"/>
                  <a:gd name="T92" fmla="*/ 39 w 41"/>
                  <a:gd name="T93" fmla="*/ 26 h 43"/>
                  <a:gd name="T94" fmla="*/ 31 w 41"/>
                  <a:gd name="T95" fmla="*/ 14 h 43"/>
                  <a:gd name="T96" fmla="*/ 22 w 41"/>
                  <a:gd name="T97" fmla="*/ 3 h 43"/>
                  <a:gd name="T98" fmla="*/ 21 w 41"/>
                  <a:gd name="T99" fmla="*/ 1 h 43"/>
                  <a:gd name="T100" fmla="*/ 20 w 41"/>
                  <a:gd name="T101"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1" h="43">
                    <a:moveTo>
                      <a:pt x="1" y="15"/>
                    </a:moveTo>
                    <a:cubicBezTo>
                      <a:pt x="0" y="16"/>
                      <a:pt x="0" y="18"/>
                      <a:pt x="0" y="20"/>
                    </a:cubicBezTo>
                    <a:cubicBezTo>
                      <a:pt x="0" y="24"/>
                      <a:pt x="2" y="29"/>
                      <a:pt x="5" y="33"/>
                    </a:cubicBezTo>
                    <a:cubicBezTo>
                      <a:pt x="7" y="36"/>
                      <a:pt x="10" y="39"/>
                      <a:pt x="12" y="40"/>
                    </a:cubicBezTo>
                    <a:cubicBezTo>
                      <a:pt x="15" y="42"/>
                      <a:pt x="18" y="43"/>
                      <a:pt x="20" y="43"/>
                    </a:cubicBezTo>
                    <a:cubicBezTo>
                      <a:pt x="20" y="43"/>
                      <a:pt x="20" y="43"/>
                      <a:pt x="20" y="43"/>
                    </a:cubicBezTo>
                    <a:cubicBezTo>
                      <a:pt x="21" y="43"/>
                      <a:pt x="21" y="43"/>
                      <a:pt x="21" y="43"/>
                    </a:cubicBezTo>
                    <a:cubicBezTo>
                      <a:pt x="22" y="42"/>
                      <a:pt x="22" y="41"/>
                      <a:pt x="22" y="41"/>
                    </a:cubicBezTo>
                    <a:cubicBezTo>
                      <a:pt x="21" y="39"/>
                      <a:pt x="21" y="39"/>
                      <a:pt x="21" y="39"/>
                    </a:cubicBezTo>
                    <a:cubicBezTo>
                      <a:pt x="20" y="39"/>
                      <a:pt x="20" y="39"/>
                      <a:pt x="20" y="39"/>
                    </a:cubicBezTo>
                    <a:cubicBezTo>
                      <a:pt x="20" y="39"/>
                      <a:pt x="20" y="39"/>
                      <a:pt x="20" y="39"/>
                    </a:cubicBezTo>
                    <a:cubicBezTo>
                      <a:pt x="19" y="39"/>
                      <a:pt x="17" y="38"/>
                      <a:pt x="14" y="37"/>
                    </a:cubicBezTo>
                    <a:cubicBezTo>
                      <a:pt x="12" y="36"/>
                      <a:pt x="10" y="34"/>
                      <a:pt x="8" y="31"/>
                    </a:cubicBezTo>
                    <a:cubicBezTo>
                      <a:pt x="5" y="27"/>
                      <a:pt x="4" y="23"/>
                      <a:pt x="4" y="20"/>
                    </a:cubicBezTo>
                    <a:cubicBezTo>
                      <a:pt x="4" y="19"/>
                      <a:pt x="4" y="18"/>
                      <a:pt x="4" y="17"/>
                    </a:cubicBezTo>
                    <a:cubicBezTo>
                      <a:pt x="3" y="15"/>
                      <a:pt x="3" y="15"/>
                      <a:pt x="3" y="15"/>
                    </a:cubicBezTo>
                    <a:cubicBezTo>
                      <a:pt x="2" y="15"/>
                      <a:pt x="2" y="15"/>
                      <a:pt x="1" y="15"/>
                    </a:cubicBezTo>
                    <a:moveTo>
                      <a:pt x="18" y="4"/>
                    </a:moveTo>
                    <a:cubicBezTo>
                      <a:pt x="20" y="2"/>
                      <a:pt x="20" y="2"/>
                      <a:pt x="20" y="2"/>
                    </a:cubicBezTo>
                    <a:cubicBezTo>
                      <a:pt x="18" y="4"/>
                      <a:pt x="18" y="4"/>
                      <a:pt x="18" y="4"/>
                    </a:cubicBezTo>
                    <a:moveTo>
                      <a:pt x="20" y="0"/>
                    </a:moveTo>
                    <a:cubicBezTo>
                      <a:pt x="19" y="0"/>
                      <a:pt x="19" y="1"/>
                      <a:pt x="19" y="1"/>
                    </a:cubicBezTo>
                    <a:cubicBezTo>
                      <a:pt x="19" y="1"/>
                      <a:pt x="19" y="1"/>
                      <a:pt x="19" y="1"/>
                    </a:cubicBezTo>
                    <a:cubicBezTo>
                      <a:pt x="18" y="1"/>
                      <a:pt x="18" y="1"/>
                      <a:pt x="18" y="1"/>
                    </a:cubicBezTo>
                    <a:cubicBezTo>
                      <a:pt x="18" y="1"/>
                      <a:pt x="18" y="1"/>
                      <a:pt x="18" y="1"/>
                    </a:cubicBezTo>
                    <a:cubicBezTo>
                      <a:pt x="17" y="2"/>
                      <a:pt x="17" y="2"/>
                      <a:pt x="17" y="2"/>
                    </a:cubicBezTo>
                    <a:cubicBezTo>
                      <a:pt x="4" y="12"/>
                      <a:pt x="4" y="12"/>
                      <a:pt x="4" y="12"/>
                    </a:cubicBezTo>
                    <a:cubicBezTo>
                      <a:pt x="4" y="12"/>
                      <a:pt x="5" y="12"/>
                      <a:pt x="5" y="12"/>
                    </a:cubicBezTo>
                    <a:cubicBezTo>
                      <a:pt x="5" y="12"/>
                      <a:pt x="6" y="12"/>
                      <a:pt x="6" y="13"/>
                    </a:cubicBezTo>
                    <a:cubicBezTo>
                      <a:pt x="7" y="14"/>
                      <a:pt x="7" y="14"/>
                      <a:pt x="7" y="14"/>
                    </a:cubicBezTo>
                    <a:cubicBezTo>
                      <a:pt x="19" y="5"/>
                      <a:pt x="19" y="5"/>
                      <a:pt x="19" y="5"/>
                    </a:cubicBezTo>
                    <a:cubicBezTo>
                      <a:pt x="27" y="16"/>
                      <a:pt x="27" y="16"/>
                      <a:pt x="27" y="16"/>
                    </a:cubicBezTo>
                    <a:cubicBezTo>
                      <a:pt x="36" y="28"/>
                      <a:pt x="36" y="28"/>
                      <a:pt x="36" y="28"/>
                    </a:cubicBezTo>
                    <a:cubicBezTo>
                      <a:pt x="24" y="37"/>
                      <a:pt x="24" y="37"/>
                      <a:pt x="24" y="37"/>
                    </a:cubicBezTo>
                    <a:cubicBezTo>
                      <a:pt x="25" y="38"/>
                      <a:pt x="25" y="38"/>
                      <a:pt x="25" y="38"/>
                    </a:cubicBezTo>
                    <a:cubicBezTo>
                      <a:pt x="24" y="40"/>
                      <a:pt x="24" y="40"/>
                      <a:pt x="24" y="40"/>
                    </a:cubicBezTo>
                    <a:cubicBezTo>
                      <a:pt x="25" y="38"/>
                      <a:pt x="25" y="38"/>
                      <a:pt x="25" y="38"/>
                    </a:cubicBezTo>
                    <a:cubicBezTo>
                      <a:pt x="26" y="39"/>
                      <a:pt x="26" y="40"/>
                      <a:pt x="26" y="40"/>
                    </a:cubicBezTo>
                    <a:cubicBezTo>
                      <a:pt x="26" y="40"/>
                      <a:pt x="26" y="41"/>
                      <a:pt x="26" y="41"/>
                    </a:cubicBezTo>
                    <a:cubicBezTo>
                      <a:pt x="39" y="31"/>
                      <a:pt x="39" y="31"/>
                      <a:pt x="39" y="31"/>
                    </a:cubicBezTo>
                    <a:cubicBezTo>
                      <a:pt x="39" y="30"/>
                      <a:pt x="39" y="30"/>
                      <a:pt x="39" y="30"/>
                    </a:cubicBezTo>
                    <a:cubicBezTo>
                      <a:pt x="40" y="30"/>
                      <a:pt x="40" y="30"/>
                      <a:pt x="40" y="30"/>
                    </a:cubicBezTo>
                    <a:cubicBezTo>
                      <a:pt x="40" y="30"/>
                      <a:pt x="40" y="30"/>
                      <a:pt x="40" y="30"/>
                    </a:cubicBezTo>
                    <a:cubicBezTo>
                      <a:pt x="40" y="30"/>
                      <a:pt x="40" y="30"/>
                      <a:pt x="40" y="30"/>
                    </a:cubicBezTo>
                    <a:cubicBezTo>
                      <a:pt x="40" y="30"/>
                      <a:pt x="40" y="30"/>
                      <a:pt x="40" y="30"/>
                    </a:cubicBezTo>
                    <a:cubicBezTo>
                      <a:pt x="41" y="29"/>
                      <a:pt x="41" y="28"/>
                      <a:pt x="41" y="27"/>
                    </a:cubicBezTo>
                    <a:cubicBezTo>
                      <a:pt x="39" y="26"/>
                      <a:pt x="39" y="26"/>
                      <a:pt x="39" y="26"/>
                    </a:cubicBezTo>
                    <a:cubicBezTo>
                      <a:pt x="31" y="14"/>
                      <a:pt x="31" y="14"/>
                      <a:pt x="31" y="14"/>
                    </a:cubicBezTo>
                    <a:cubicBezTo>
                      <a:pt x="22" y="3"/>
                      <a:pt x="22" y="3"/>
                      <a:pt x="22" y="3"/>
                    </a:cubicBezTo>
                    <a:cubicBezTo>
                      <a:pt x="21" y="1"/>
                      <a:pt x="21" y="1"/>
                      <a:pt x="21" y="1"/>
                    </a:cubicBezTo>
                    <a:cubicBezTo>
                      <a:pt x="21" y="1"/>
                      <a:pt x="20" y="0"/>
                      <a:pt x="20"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0" name="Freeform 299"/>
              <p:cNvSpPr>
                <a:spLocks noEditPoints="1"/>
              </p:cNvSpPr>
              <p:nvPr/>
            </p:nvSpPr>
            <p:spPr bwMode="auto">
              <a:xfrm>
                <a:off x="5935663" y="1624013"/>
                <a:ext cx="184150" cy="160338"/>
              </a:xfrm>
              <a:custGeom>
                <a:avLst/>
                <a:gdLst>
                  <a:gd name="T0" fmla="*/ 5 w 66"/>
                  <a:gd name="T1" fmla="*/ 51 h 57"/>
                  <a:gd name="T2" fmla="*/ 16 w 66"/>
                  <a:gd name="T3" fmla="*/ 24 h 57"/>
                  <a:gd name="T4" fmla="*/ 26 w 66"/>
                  <a:gd name="T5" fmla="*/ 10 h 57"/>
                  <a:gd name="T6" fmla="*/ 39 w 66"/>
                  <a:gd name="T7" fmla="*/ 4 h 57"/>
                  <a:gd name="T8" fmla="*/ 41 w 66"/>
                  <a:gd name="T9" fmla="*/ 4 h 57"/>
                  <a:gd name="T10" fmla="*/ 43 w 66"/>
                  <a:gd name="T11" fmla="*/ 4 h 57"/>
                  <a:gd name="T12" fmla="*/ 44 w 66"/>
                  <a:gd name="T13" fmla="*/ 6 h 57"/>
                  <a:gd name="T14" fmla="*/ 61 w 66"/>
                  <a:gd name="T15" fmla="*/ 28 h 57"/>
                  <a:gd name="T16" fmla="*/ 62 w 66"/>
                  <a:gd name="T17" fmla="*/ 30 h 57"/>
                  <a:gd name="T18" fmla="*/ 61 w 66"/>
                  <a:gd name="T19" fmla="*/ 32 h 57"/>
                  <a:gd name="T20" fmla="*/ 61 w 66"/>
                  <a:gd name="T21" fmla="*/ 32 h 57"/>
                  <a:gd name="T22" fmla="*/ 50 w 66"/>
                  <a:gd name="T23" fmla="*/ 43 h 57"/>
                  <a:gd name="T24" fmla="*/ 26 w 66"/>
                  <a:gd name="T25" fmla="*/ 47 h 57"/>
                  <a:gd name="T26" fmla="*/ 5 w 66"/>
                  <a:gd name="T27" fmla="*/ 51 h 57"/>
                  <a:gd name="T28" fmla="*/ 39 w 66"/>
                  <a:gd name="T29" fmla="*/ 0 h 57"/>
                  <a:gd name="T30" fmla="*/ 22 w 66"/>
                  <a:gd name="T31" fmla="*/ 9 h 57"/>
                  <a:gd name="T32" fmla="*/ 5 w 66"/>
                  <a:gd name="T33" fmla="*/ 37 h 57"/>
                  <a:gd name="T34" fmla="*/ 0 w 66"/>
                  <a:gd name="T35" fmla="*/ 54 h 57"/>
                  <a:gd name="T36" fmla="*/ 1 w 66"/>
                  <a:gd name="T37" fmla="*/ 56 h 57"/>
                  <a:gd name="T38" fmla="*/ 2 w 66"/>
                  <a:gd name="T39" fmla="*/ 57 h 57"/>
                  <a:gd name="T40" fmla="*/ 3 w 66"/>
                  <a:gd name="T41" fmla="*/ 57 h 57"/>
                  <a:gd name="T42" fmla="*/ 27 w 66"/>
                  <a:gd name="T43" fmla="*/ 51 h 57"/>
                  <a:gd name="T44" fmla="*/ 52 w 66"/>
                  <a:gd name="T45" fmla="*/ 47 h 57"/>
                  <a:gd name="T46" fmla="*/ 63 w 66"/>
                  <a:gd name="T47" fmla="*/ 38 h 57"/>
                  <a:gd name="T48" fmla="*/ 65 w 66"/>
                  <a:gd name="T49" fmla="*/ 33 h 57"/>
                  <a:gd name="T50" fmla="*/ 66 w 66"/>
                  <a:gd name="T51" fmla="*/ 30 h 57"/>
                  <a:gd name="T52" fmla="*/ 66 w 66"/>
                  <a:gd name="T53" fmla="*/ 29 h 57"/>
                  <a:gd name="T54" fmla="*/ 65 w 66"/>
                  <a:gd name="T55" fmla="*/ 27 h 57"/>
                  <a:gd name="T56" fmla="*/ 64 w 66"/>
                  <a:gd name="T57" fmla="*/ 29 h 57"/>
                  <a:gd name="T58" fmla="*/ 65 w 66"/>
                  <a:gd name="T59" fmla="*/ 27 h 57"/>
                  <a:gd name="T60" fmla="*/ 64 w 66"/>
                  <a:gd name="T61" fmla="*/ 26 h 57"/>
                  <a:gd name="T62" fmla="*/ 47 w 66"/>
                  <a:gd name="T63" fmla="*/ 3 h 57"/>
                  <a:gd name="T64" fmla="*/ 46 w 66"/>
                  <a:gd name="T65" fmla="*/ 2 h 57"/>
                  <a:gd name="T66" fmla="*/ 45 w 66"/>
                  <a:gd name="T67" fmla="*/ 1 h 57"/>
                  <a:gd name="T68" fmla="*/ 44 w 66"/>
                  <a:gd name="T69" fmla="*/ 1 h 57"/>
                  <a:gd name="T70" fmla="*/ 39 w 66"/>
                  <a:gd name="T71" fmla="*/ 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6" h="57">
                    <a:moveTo>
                      <a:pt x="5" y="51"/>
                    </a:moveTo>
                    <a:cubicBezTo>
                      <a:pt x="7" y="46"/>
                      <a:pt x="10" y="34"/>
                      <a:pt x="16" y="24"/>
                    </a:cubicBezTo>
                    <a:cubicBezTo>
                      <a:pt x="19" y="19"/>
                      <a:pt x="22" y="14"/>
                      <a:pt x="26" y="10"/>
                    </a:cubicBezTo>
                    <a:cubicBezTo>
                      <a:pt x="30" y="6"/>
                      <a:pt x="35" y="4"/>
                      <a:pt x="39" y="4"/>
                    </a:cubicBezTo>
                    <a:cubicBezTo>
                      <a:pt x="40" y="4"/>
                      <a:pt x="40" y="4"/>
                      <a:pt x="41" y="4"/>
                    </a:cubicBezTo>
                    <a:cubicBezTo>
                      <a:pt x="42" y="4"/>
                      <a:pt x="42" y="4"/>
                      <a:pt x="43" y="4"/>
                    </a:cubicBezTo>
                    <a:cubicBezTo>
                      <a:pt x="44" y="6"/>
                      <a:pt x="44" y="6"/>
                      <a:pt x="44" y="6"/>
                    </a:cubicBezTo>
                    <a:cubicBezTo>
                      <a:pt x="61" y="28"/>
                      <a:pt x="61" y="28"/>
                      <a:pt x="61" y="28"/>
                    </a:cubicBezTo>
                    <a:cubicBezTo>
                      <a:pt x="62" y="30"/>
                      <a:pt x="62" y="30"/>
                      <a:pt x="62" y="30"/>
                    </a:cubicBezTo>
                    <a:cubicBezTo>
                      <a:pt x="62" y="30"/>
                      <a:pt x="62" y="31"/>
                      <a:pt x="61" y="32"/>
                    </a:cubicBezTo>
                    <a:cubicBezTo>
                      <a:pt x="61" y="32"/>
                      <a:pt x="61" y="32"/>
                      <a:pt x="61" y="32"/>
                    </a:cubicBezTo>
                    <a:cubicBezTo>
                      <a:pt x="60" y="35"/>
                      <a:pt x="56" y="41"/>
                      <a:pt x="50" y="43"/>
                    </a:cubicBezTo>
                    <a:cubicBezTo>
                      <a:pt x="43" y="46"/>
                      <a:pt x="35" y="47"/>
                      <a:pt x="26" y="47"/>
                    </a:cubicBezTo>
                    <a:cubicBezTo>
                      <a:pt x="19" y="48"/>
                      <a:pt x="12" y="49"/>
                      <a:pt x="5" y="51"/>
                    </a:cubicBezTo>
                    <a:moveTo>
                      <a:pt x="39" y="0"/>
                    </a:moveTo>
                    <a:cubicBezTo>
                      <a:pt x="32" y="0"/>
                      <a:pt x="27" y="4"/>
                      <a:pt x="22" y="9"/>
                    </a:cubicBezTo>
                    <a:cubicBezTo>
                      <a:pt x="15" y="17"/>
                      <a:pt x="9" y="28"/>
                      <a:pt x="5" y="37"/>
                    </a:cubicBezTo>
                    <a:cubicBezTo>
                      <a:pt x="2" y="47"/>
                      <a:pt x="0" y="54"/>
                      <a:pt x="0" y="54"/>
                    </a:cubicBezTo>
                    <a:cubicBezTo>
                      <a:pt x="0" y="55"/>
                      <a:pt x="0" y="56"/>
                      <a:pt x="1" y="56"/>
                    </a:cubicBezTo>
                    <a:cubicBezTo>
                      <a:pt x="1" y="57"/>
                      <a:pt x="1" y="57"/>
                      <a:pt x="2" y="57"/>
                    </a:cubicBezTo>
                    <a:cubicBezTo>
                      <a:pt x="2" y="57"/>
                      <a:pt x="2" y="57"/>
                      <a:pt x="3" y="57"/>
                    </a:cubicBezTo>
                    <a:cubicBezTo>
                      <a:pt x="10" y="53"/>
                      <a:pt x="18" y="52"/>
                      <a:pt x="27" y="51"/>
                    </a:cubicBezTo>
                    <a:cubicBezTo>
                      <a:pt x="35" y="50"/>
                      <a:pt x="44" y="50"/>
                      <a:pt x="52" y="47"/>
                    </a:cubicBezTo>
                    <a:cubicBezTo>
                      <a:pt x="57" y="45"/>
                      <a:pt x="60" y="42"/>
                      <a:pt x="63" y="38"/>
                    </a:cubicBezTo>
                    <a:cubicBezTo>
                      <a:pt x="64" y="36"/>
                      <a:pt x="65" y="35"/>
                      <a:pt x="65" y="33"/>
                    </a:cubicBezTo>
                    <a:cubicBezTo>
                      <a:pt x="66" y="32"/>
                      <a:pt x="66" y="31"/>
                      <a:pt x="66" y="30"/>
                    </a:cubicBezTo>
                    <a:cubicBezTo>
                      <a:pt x="66" y="30"/>
                      <a:pt x="66" y="29"/>
                      <a:pt x="66" y="29"/>
                    </a:cubicBezTo>
                    <a:cubicBezTo>
                      <a:pt x="66" y="29"/>
                      <a:pt x="66" y="28"/>
                      <a:pt x="65" y="27"/>
                    </a:cubicBezTo>
                    <a:cubicBezTo>
                      <a:pt x="64" y="29"/>
                      <a:pt x="64" y="29"/>
                      <a:pt x="64" y="29"/>
                    </a:cubicBezTo>
                    <a:cubicBezTo>
                      <a:pt x="65" y="27"/>
                      <a:pt x="65" y="27"/>
                      <a:pt x="65" y="27"/>
                    </a:cubicBezTo>
                    <a:cubicBezTo>
                      <a:pt x="64" y="26"/>
                      <a:pt x="64" y="26"/>
                      <a:pt x="64" y="26"/>
                    </a:cubicBezTo>
                    <a:cubicBezTo>
                      <a:pt x="47" y="3"/>
                      <a:pt x="47" y="3"/>
                      <a:pt x="47" y="3"/>
                    </a:cubicBezTo>
                    <a:cubicBezTo>
                      <a:pt x="46" y="2"/>
                      <a:pt x="46" y="2"/>
                      <a:pt x="46" y="2"/>
                    </a:cubicBezTo>
                    <a:cubicBezTo>
                      <a:pt x="46" y="1"/>
                      <a:pt x="45" y="1"/>
                      <a:pt x="45" y="1"/>
                    </a:cubicBezTo>
                    <a:cubicBezTo>
                      <a:pt x="45" y="1"/>
                      <a:pt x="44" y="1"/>
                      <a:pt x="44" y="1"/>
                    </a:cubicBezTo>
                    <a:cubicBezTo>
                      <a:pt x="42" y="0"/>
                      <a:pt x="41" y="0"/>
                      <a:pt x="39"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261" name="组合 260"/>
            <p:cNvGrpSpPr/>
            <p:nvPr/>
          </p:nvGrpSpPr>
          <p:grpSpPr>
            <a:xfrm>
              <a:off x="9813926" y="2072548"/>
              <a:ext cx="741363" cy="638175"/>
              <a:chOff x="8812213" y="2135188"/>
              <a:chExt cx="741363" cy="638175"/>
            </a:xfrm>
          </p:grpSpPr>
          <p:sp>
            <p:nvSpPr>
              <p:cNvPr id="372" name="Freeform 300"/>
              <p:cNvSpPr/>
              <p:nvPr/>
            </p:nvSpPr>
            <p:spPr bwMode="auto">
              <a:xfrm>
                <a:off x="9170988" y="2436813"/>
                <a:ext cx="63500" cy="36513"/>
              </a:xfrm>
              <a:custGeom>
                <a:avLst/>
                <a:gdLst>
                  <a:gd name="T0" fmla="*/ 14 w 23"/>
                  <a:gd name="T1" fmla="*/ 0 h 13"/>
                  <a:gd name="T2" fmla="*/ 14 w 23"/>
                  <a:gd name="T3" fmla="*/ 0 h 13"/>
                  <a:gd name="T4" fmla="*/ 13 w 23"/>
                  <a:gd name="T5" fmla="*/ 2 h 13"/>
                  <a:gd name="T6" fmla="*/ 0 w 23"/>
                  <a:gd name="T7" fmla="*/ 9 h 13"/>
                  <a:gd name="T8" fmla="*/ 0 w 23"/>
                  <a:gd name="T9" fmla="*/ 9 h 13"/>
                  <a:gd name="T10" fmla="*/ 11 w 23"/>
                  <a:gd name="T11" fmla="*/ 3 h 13"/>
                  <a:gd name="T12" fmla="*/ 11 w 23"/>
                  <a:gd name="T13" fmla="*/ 3 h 13"/>
                  <a:gd name="T14" fmla="*/ 17 w 23"/>
                  <a:gd name="T15" fmla="*/ 12 h 13"/>
                  <a:gd name="T16" fmla="*/ 23 w 23"/>
                  <a:gd name="T17" fmla="*/ 13 h 13"/>
                  <a:gd name="T18" fmla="*/ 23 w 23"/>
                  <a:gd name="T19" fmla="*/ 13 h 13"/>
                  <a:gd name="T20" fmla="*/ 14 w 23"/>
                  <a:gd name="T21" fmla="*/ 1 h 13"/>
                  <a:gd name="T22" fmla="*/ 14 w 23"/>
                  <a:gd name="T23" fmla="*/ 0 h 13"/>
                  <a:gd name="T24" fmla="*/ 14 w 23"/>
                  <a:gd name="T25"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 h="13">
                    <a:moveTo>
                      <a:pt x="14" y="0"/>
                    </a:moveTo>
                    <a:cubicBezTo>
                      <a:pt x="14" y="0"/>
                      <a:pt x="14" y="0"/>
                      <a:pt x="14" y="0"/>
                    </a:cubicBezTo>
                    <a:cubicBezTo>
                      <a:pt x="14" y="1"/>
                      <a:pt x="14" y="2"/>
                      <a:pt x="13" y="2"/>
                    </a:cubicBezTo>
                    <a:cubicBezTo>
                      <a:pt x="0" y="9"/>
                      <a:pt x="0" y="9"/>
                      <a:pt x="0" y="9"/>
                    </a:cubicBezTo>
                    <a:cubicBezTo>
                      <a:pt x="0" y="9"/>
                      <a:pt x="0" y="9"/>
                      <a:pt x="0" y="9"/>
                    </a:cubicBezTo>
                    <a:cubicBezTo>
                      <a:pt x="11" y="3"/>
                      <a:pt x="11" y="3"/>
                      <a:pt x="11" y="3"/>
                    </a:cubicBezTo>
                    <a:cubicBezTo>
                      <a:pt x="11" y="3"/>
                      <a:pt x="11" y="3"/>
                      <a:pt x="11" y="3"/>
                    </a:cubicBezTo>
                    <a:cubicBezTo>
                      <a:pt x="17" y="12"/>
                      <a:pt x="17" y="12"/>
                      <a:pt x="17" y="12"/>
                    </a:cubicBezTo>
                    <a:cubicBezTo>
                      <a:pt x="19" y="12"/>
                      <a:pt x="21" y="13"/>
                      <a:pt x="23" y="13"/>
                    </a:cubicBezTo>
                    <a:cubicBezTo>
                      <a:pt x="23" y="13"/>
                      <a:pt x="23" y="13"/>
                      <a:pt x="23" y="13"/>
                    </a:cubicBezTo>
                    <a:cubicBezTo>
                      <a:pt x="14" y="1"/>
                      <a:pt x="14" y="1"/>
                      <a:pt x="14" y="1"/>
                    </a:cubicBezTo>
                    <a:cubicBezTo>
                      <a:pt x="14" y="1"/>
                      <a:pt x="14" y="0"/>
                      <a:pt x="14" y="0"/>
                    </a:cubicBezTo>
                    <a:cubicBezTo>
                      <a:pt x="14" y="0"/>
                      <a:pt x="14" y="0"/>
                      <a:pt x="1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3" name="Freeform 301"/>
              <p:cNvSpPr/>
              <p:nvPr/>
            </p:nvSpPr>
            <p:spPr bwMode="auto">
              <a:xfrm>
                <a:off x="9197976" y="2530475"/>
                <a:ext cx="255588" cy="242888"/>
              </a:xfrm>
              <a:custGeom>
                <a:avLst/>
                <a:gdLst>
                  <a:gd name="T0" fmla="*/ 0 w 91"/>
                  <a:gd name="T1" fmla="*/ 0 h 87"/>
                  <a:gd name="T2" fmla="*/ 42 w 91"/>
                  <a:gd name="T3" fmla="*/ 55 h 87"/>
                  <a:gd name="T4" fmla="*/ 65 w 91"/>
                  <a:gd name="T5" fmla="*/ 78 h 87"/>
                  <a:gd name="T6" fmla="*/ 87 w 91"/>
                  <a:gd name="T7" fmla="*/ 87 h 87"/>
                  <a:gd name="T8" fmla="*/ 89 w 91"/>
                  <a:gd name="T9" fmla="*/ 87 h 87"/>
                  <a:gd name="T10" fmla="*/ 90 w 91"/>
                  <a:gd name="T11" fmla="*/ 86 h 87"/>
                  <a:gd name="T12" fmla="*/ 90 w 91"/>
                  <a:gd name="T13" fmla="*/ 84 h 87"/>
                  <a:gd name="T14" fmla="*/ 34 w 91"/>
                  <a:gd name="T15" fmla="*/ 9 h 87"/>
                  <a:gd name="T16" fmla="*/ 28 w 91"/>
                  <a:gd name="T17" fmla="*/ 7 h 87"/>
                  <a:gd name="T18" fmla="*/ 85 w 91"/>
                  <a:gd name="T19" fmla="*/ 83 h 87"/>
                  <a:gd name="T20" fmla="*/ 68 w 91"/>
                  <a:gd name="T21" fmla="*/ 75 h 87"/>
                  <a:gd name="T22" fmla="*/ 33 w 91"/>
                  <a:gd name="T23" fmla="*/ 39 h 87"/>
                  <a:gd name="T24" fmla="*/ 6 w 91"/>
                  <a:gd name="T25" fmla="*/ 1 h 87"/>
                  <a:gd name="T26" fmla="*/ 0 w 91"/>
                  <a:gd name="T27"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1" h="87">
                    <a:moveTo>
                      <a:pt x="0" y="0"/>
                    </a:moveTo>
                    <a:cubicBezTo>
                      <a:pt x="11" y="16"/>
                      <a:pt x="26" y="37"/>
                      <a:pt x="42" y="55"/>
                    </a:cubicBezTo>
                    <a:cubicBezTo>
                      <a:pt x="49" y="64"/>
                      <a:pt x="57" y="72"/>
                      <a:pt x="65" y="78"/>
                    </a:cubicBezTo>
                    <a:cubicBezTo>
                      <a:pt x="73" y="84"/>
                      <a:pt x="80" y="87"/>
                      <a:pt x="87" y="87"/>
                    </a:cubicBezTo>
                    <a:cubicBezTo>
                      <a:pt x="88" y="87"/>
                      <a:pt x="88" y="87"/>
                      <a:pt x="89" y="87"/>
                    </a:cubicBezTo>
                    <a:cubicBezTo>
                      <a:pt x="90" y="87"/>
                      <a:pt x="90" y="87"/>
                      <a:pt x="90" y="86"/>
                    </a:cubicBezTo>
                    <a:cubicBezTo>
                      <a:pt x="91" y="85"/>
                      <a:pt x="91" y="85"/>
                      <a:pt x="90" y="84"/>
                    </a:cubicBezTo>
                    <a:cubicBezTo>
                      <a:pt x="34" y="9"/>
                      <a:pt x="34" y="9"/>
                      <a:pt x="34" y="9"/>
                    </a:cubicBezTo>
                    <a:cubicBezTo>
                      <a:pt x="28" y="7"/>
                      <a:pt x="28" y="7"/>
                      <a:pt x="28" y="7"/>
                    </a:cubicBezTo>
                    <a:cubicBezTo>
                      <a:pt x="85" y="83"/>
                      <a:pt x="85" y="83"/>
                      <a:pt x="85" y="83"/>
                    </a:cubicBezTo>
                    <a:cubicBezTo>
                      <a:pt x="80" y="82"/>
                      <a:pt x="74" y="79"/>
                      <a:pt x="68" y="75"/>
                    </a:cubicBezTo>
                    <a:cubicBezTo>
                      <a:pt x="57" y="66"/>
                      <a:pt x="44" y="53"/>
                      <a:pt x="33" y="39"/>
                    </a:cubicBezTo>
                    <a:cubicBezTo>
                      <a:pt x="23" y="26"/>
                      <a:pt x="13" y="13"/>
                      <a:pt x="6" y="1"/>
                    </a:cubicBezTo>
                    <a:cubicBezTo>
                      <a:pt x="0" y="0"/>
                      <a:pt x="0" y="0"/>
                      <a:pt x="0"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4" name="Freeform 302"/>
              <p:cNvSpPr>
                <a:spLocks noEditPoints="1"/>
              </p:cNvSpPr>
              <p:nvPr/>
            </p:nvSpPr>
            <p:spPr bwMode="auto">
              <a:xfrm>
                <a:off x="8980488" y="2135188"/>
                <a:ext cx="228600" cy="327025"/>
              </a:xfrm>
              <a:custGeom>
                <a:avLst/>
                <a:gdLst>
                  <a:gd name="T0" fmla="*/ 20 w 82"/>
                  <a:gd name="T1" fmla="*/ 51 h 117"/>
                  <a:gd name="T2" fmla="*/ 20 w 82"/>
                  <a:gd name="T3" fmla="*/ 16 h 117"/>
                  <a:gd name="T4" fmla="*/ 28 w 82"/>
                  <a:gd name="T5" fmla="*/ 14 h 117"/>
                  <a:gd name="T6" fmla="*/ 54 w 82"/>
                  <a:gd name="T7" fmla="*/ 29 h 117"/>
                  <a:gd name="T8" fmla="*/ 54 w 82"/>
                  <a:gd name="T9" fmla="*/ 29 h 117"/>
                  <a:gd name="T10" fmla="*/ 58 w 82"/>
                  <a:gd name="T11" fmla="*/ 50 h 117"/>
                  <a:gd name="T12" fmla="*/ 44 w 82"/>
                  <a:gd name="T13" fmla="*/ 67 h 117"/>
                  <a:gd name="T14" fmla="*/ 28 w 82"/>
                  <a:gd name="T15" fmla="*/ 10 h 117"/>
                  <a:gd name="T16" fmla="*/ 9 w 82"/>
                  <a:gd name="T17" fmla="*/ 31 h 117"/>
                  <a:gd name="T18" fmla="*/ 44 w 82"/>
                  <a:gd name="T19" fmla="*/ 71 h 117"/>
                  <a:gd name="T20" fmla="*/ 54 w 82"/>
                  <a:gd name="T21" fmla="*/ 68 h 117"/>
                  <a:gd name="T22" fmla="*/ 55 w 82"/>
                  <a:gd name="T23" fmla="*/ 28 h 117"/>
                  <a:gd name="T24" fmla="*/ 28 w 82"/>
                  <a:gd name="T25" fmla="*/ 10 h 117"/>
                  <a:gd name="T26" fmla="*/ 65 w 82"/>
                  <a:gd name="T27" fmla="*/ 113 h 117"/>
                  <a:gd name="T28" fmla="*/ 35 w 82"/>
                  <a:gd name="T29" fmla="*/ 78 h 117"/>
                  <a:gd name="T30" fmla="*/ 4 w 82"/>
                  <a:gd name="T31" fmla="*/ 35 h 117"/>
                  <a:gd name="T32" fmla="*/ 4 w 82"/>
                  <a:gd name="T33" fmla="*/ 35 h 117"/>
                  <a:gd name="T34" fmla="*/ 32 w 82"/>
                  <a:gd name="T35" fmla="*/ 4 h 117"/>
                  <a:gd name="T36" fmla="*/ 35 w 82"/>
                  <a:gd name="T37" fmla="*/ 4 h 117"/>
                  <a:gd name="T38" fmla="*/ 37 w 82"/>
                  <a:gd name="T39" fmla="*/ 4 h 117"/>
                  <a:gd name="T40" fmla="*/ 68 w 82"/>
                  <a:gd name="T41" fmla="*/ 48 h 117"/>
                  <a:gd name="T42" fmla="*/ 66 w 82"/>
                  <a:gd name="T43" fmla="*/ 60 h 117"/>
                  <a:gd name="T44" fmla="*/ 66 w 82"/>
                  <a:gd name="T45" fmla="*/ 61 h 117"/>
                  <a:gd name="T46" fmla="*/ 70 w 82"/>
                  <a:gd name="T47" fmla="*/ 91 h 117"/>
                  <a:gd name="T48" fmla="*/ 65 w 82"/>
                  <a:gd name="T49" fmla="*/ 113 h 117"/>
                  <a:gd name="T50" fmla="*/ 13 w 82"/>
                  <a:gd name="T51" fmla="*/ 6 h 117"/>
                  <a:gd name="T52" fmla="*/ 0 w 82"/>
                  <a:gd name="T53" fmla="*/ 35 h 117"/>
                  <a:gd name="T54" fmla="*/ 33 w 82"/>
                  <a:gd name="T55" fmla="*/ 82 h 117"/>
                  <a:gd name="T56" fmla="*/ 62 w 82"/>
                  <a:gd name="T57" fmla="*/ 116 h 117"/>
                  <a:gd name="T58" fmla="*/ 63 w 82"/>
                  <a:gd name="T59" fmla="*/ 116 h 117"/>
                  <a:gd name="T60" fmla="*/ 64 w 82"/>
                  <a:gd name="T61" fmla="*/ 116 h 117"/>
                  <a:gd name="T62" fmla="*/ 81 w 82"/>
                  <a:gd name="T63" fmla="*/ 110 h 117"/>
                  <a:gd name="T64" fmla="*/ 82 w 82"/>
                  <a:gd name="T65" fmla="*/ 108 h 117"/>
                  <a:gd name="T66" fmla="*/ 69 w 82"/>
                  <a:gd name="T67" fmla="*/ 67 h 117"/>
                  <a:gd name="T68" fmla="*/ 70 w 82"/>
                  <a:gd name="T69" fmla="*/ 62 h 117"/>
                  <a:gd name="T70" fmla="*/ 65 w 82"/>
                  <a:gd name="T71" fmla="*/ 22 h 117"/>
                  <a:gd name="T72" fmla="*/ 37 w 82"/>
                  <a:gd name="T73" fmla="*/ 0 h 117"/>
                  <a:gd name="T74" fmla="*/ 36 w 82"/>
                  <a:gd name="T75" fmla="*/ 4 h 117"/>
                  <a:gd name="T76" fmla="*/ 37 w 82"/>
                  <a:gd name="T77" fmla="*/ 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82" h="117">
                    <a:moveTo>
                      <a:pt x="44" y="67"/>
                    </a:moveTo>
                    <a:cubicBezTo>
                      <a:pt x="36" y="67"/>
                      <a:pt x="26" y="61"/>
                      <a:pt x="20" y="51"/>
                    </a:cubicBezTo>
                    <a:cubicBezTo>
                      <a:pt x="15" y="44"/>
                      <a:pt x="13" y="37"/>
                      <a:pt x="13" y="31"/>
                    </a:cubicBezTo>
                    <a:cubicBezTo>
                      <a:pt x="13" y="24"/>
                      <a:pt x="16" y="19"/>
                      <a:pt x="20" y="16"/>
                    </a:cubicBezTo>
                    <a:cubicBezTo>
                      <a:pt x="22" y="14"/>
                      <a:pt x="25" y="14"/>
                      <a:pt x="28" y="14"/>
                    </a:cubicBezTo>
                    <a:cubicBezTo>
                      <a:pt x="28" y="14"/>
                      <a:pt x="28" y="14"/>
                      <a:pt x="28" y="14"/>
                    </a:cubicBezTo>
                    <a:cubicBezTo>
                      <a:pt x="36" y="14"/>
                      <a:pt x="45" y="20"/>
                      <a:pt x="52" y="30"/>
                    </a:cubicBezTo>
                    <a:cubicBezTo>
                      <a:pt x="54" y="29"/>
                      <a:pt x="54" y="29"/>
                      <a:pt x="54" y="29"/>
                    </a:cubicBezTo>
                    <a:cubicBezTo>
                      <a:pt x="55" y="28"/>
                      <a:pt x="55" y="28"/>
                      <a:pt x="55" y="28"/>
                    </a:cubicBezTo>
                    <a:cubicBezTo>
                      <a:pt x="54" y="29"/>
                      <a:pt x="54" y="29"/>
                      <a:pt x="54" y="29"/>
                    </a:cubicBezTo>
                    <a:cubicBezTo>
                      <a:pt x="52" y="30"/>
                      <a:pt x="52" y="30"/>
                      <a:pt x="52" y="30"/>
                    </a:cubicBezTo>
                    <a:cubicBezTo>
                      <a:pt x="56" y="36"/>
                      <a:pt x="58" y="44"/>
                      <a:pt x="58" y="50"/>
                    </a:cubicBezTo>
                    <a:cubicBezTo>
                      <a:pt x="58" y="56"/>
                      <a:pt x="56" y="62"/>
                      <a:pt x="52" y="65"/>
                    </a:cubicBezTo>
                    <a:cubicBezTo>
                      <a:pt x="49" y="66"/>
                      <a:pt x="47" y="67"/>
                      <a:pt x="44" y="67"/>
                    </a:cubicBezTo>
                    <a:cubicBezTo>
                      <a:pt x="44" y="67"/>
                      <a:pt x="44" y="67"/>
                      <a:pt x="44" y="67"/>
                    </a:cubicBezTo>
                    <a:moveTo>
                      <a:pt x="28" y="10"/>
                    </a:moveTo>
                    <a:cubicBezTo>
                      <a:pt x="24" y="10"/>
                      <a:pt x="21" y="11"/>
                      <a:pt x="18" y="12"/>
                    </a:cubicBezTo>
                    <a:cubicBezTo>
                      <a:pt x="12" y="16"/>
                      <a:pt x="9" y="23"/>
                      <a:pt x="9" y="31"/>
                    </a:cubicBezTo>
                    <a:cubicBezTo>
                      <a:pt x="9" y="38"/>
                      <a:pt x="12" y="46"/>
                      <a:pt x="16" y="53"/>
                    </a:cubicBezTo>
                    <a:cubicBezTo>
                      <a:pt x="24" y="64"/>
                      <a:pt x="34" y="71"/>
                      <a:pt x="44" y="71"/>
                    </a:cubicBezTo>
                    <a:cubicBezTo>
                      <a:pt x="44" y="71"/>
                      <a:pt x="44" y="71"/>
                      <a:pt x="44" y="71"/>
                    </a:cubicBezTo>
                    <a:cubicBezTo>
                      <a:pt x="48" y="71"/>
                      <a:pt x="51" y="70"/>
                      <a:pt x="54" y="68"/>
                    </a:cubicBezTo>
                    <a:cubicBezTo>
                      <a:pt x="60" y="64"/>
                      <a:pt x="62" y="57"/>
                      <a:pt x="62" y="50"/>
                    </a:cubicBezTo>
                    <a:cubicBezTo>
                      <a:pt x="62" y="43"/>
                      <a:pt x="60" y="35"/>
                      <a:pt x="55" y="28"/>
                    </a:cubicBezTo>
                    <a:cubicBezTo>
                      <a:pt x="55" y="28"/>
                      <a:pt x="55" y="28"/>
                      <a:pt x="55" y="28"/>
                    </a:cubicBezTo>
                    <a:cubicBezTo>
                      <a:pt x="48" y="17"/>
                      <a:pt x="37" y="10"/>
                      <a:pt x="28" y="10"/>
                    </a:cubicBezTo>
                    <a:cubicBezTo>
                      <a:pt x="28" y="10"/>
                      <a:pt x="28" y="10"/>
                      <a:pt x="28" y="10"/>
                    </a:cubicBezTo>
                    <a:moveTo>
                      <a:pt x="65" y="113"/>
                    </a:moveTo>
                    <a:cubicBezTo>
                      <a:pt x="53" y="94"/>
                      <a:pt x="36" y="78"/>
                      <a:pt x="36" y="78"/>
                    </a:cubicBezTo>
                    <a:cubicBezTo>
                      <a:pt x="35" y="78"/>
                      <a:pt x="35" y="78"/>
                      <a:pt x="35" y="78"/>
                    </a:cubicBezTo>
                    <a:cubicBezTo>
                      <a:pt x="20" y="69"/>
                      <a:pt x="12" y="60"/>
                      <a:pt x="8" y="51"/>
                    </a:cubicBezTo>
                    <a:cubicBezTo>
                      <a:pt x="4" y="43"/>
                      <a:pt x="4" y="37"/>
                      <a:pt x="4" y="35"/>
                    </a:cubicBezTo>
                    <a:cubicBezTo>
                      <a:pt x="4" y="35"/>
                      <a:pt x="4" y="35"/>
                      <a:pt x="4" y="35"/>
                    </a:cubicBezTo>
                    <a:cubicBezTo>
                      <a:pt x="4" y="35"/>
                      <a:pt x="4" y="35"/>
                      <a:pt x="4" y="35"/>
                    </a:cubicBezTo>
                    <a:cubicBezTo>
                      <a:pt x="5" y="21"/>
                      <a:pt x="10" y="13"/>
                      <a:pt x="15" y="9"/>
                    </a:cubicBezTo>
                    <a:cubicBezTo>
                      <a:pt x="21" y="5"/>
                      <a:pt x="27" y="4"/>
                      <a:pt x="32" y="4"/>
                    </a:cubicBezTo>
                    <a:cubicBezTo>
                      <a:pt x="32" y="4"/>
                      <a:pt x="32" y="4"/>
                      <a:pt x="32" y="4"/>
                    </a:cubicBezTo>
                    <a:cubicBezTo>
                      <a:pt x="33" y="4"/>
                      <a:pt x="34" y="4"/>
                      <a:pt x="35" y="4"/>
                    </a:cubicBezTo>
                    <a:cubicBezTo>
                      <a:pt x="36" y="4"/>
                      <a:pt x="36" y="4"/>
                      <a:pt x="36" y="4"/>
                    </a:cubicBezTo>
                    <a:cubicBezTo>
                      <a:pt x="37" y="4"/>
                      <a:pt x="37" y="4"/>
                      <a:pt x="37" y="4"/>
                    </a:cubicBezTo>
                    <a:cubicBezTo>
                      <a:pt x="50" y="9"/>
                      <a:pt x="57" y="16"/>
                      <a:pt x="62" y="24"/>
                    </a:cubicBezTo>
                    <a:cubicBezTo>
                      <a:pt x="66" y="32"/>
                      <a:pt x="68" y="41"/>
                      <a:pt x="68" y="48"/>
                    </a:cubicBezTo>
                    <a:cubicBezTo>
                      <a:pt x="68" y="52"/>
                      <a:pt x="67" y="55"/>
                      <a:pt x="67" y="57"/>
                    </a:cubicBezTo>
                    <a:cubicBezTo>
                      <a:pt x="67" y="59"/>
                      <a:pt x="66" y="60"/>
                      <a:pt x="66" y="60"/>
                    </a:cubicBezTo>
                    <a:cubicBezTo>
                      <a:pt x="66" y="61"/>
                      <a:pt x="66" y="61"/>
                      <a:pt x="66" y="61"/>
                    </a:cubicBezTo>
                    <a:cubicBezTo>
                      <a:pt x="66" y="61"/>
                      <a:pt x="66" y="61"/>
                      <a:pt x="66" y="61"/>
                    </a:cubicBezTo>
                    <a:cubicBezTo>
                      <a:pt x="65" y="63"/>
                      <a:pt x="65" y="65"/>
                      <a:pt x="65" y="67"/>
                    </a:cubicBezTo>
                    <a:cubicBezTo>
                      <a:pt x="65" y="74"/>
                      <a:pt x="68" y="83"/>
                      <a:pt x="70" y="91"/>
                    </a:cubicBezTo>
                    <a:cubicBezTo>
                      <a:pt x="73" y="98"/>
                      <a:pt x="75" y="104"/>
                      <a:pt x="77" y="108"/>
                    </a:cubicBezTo>
                    <a:cubicBezTo>
                      <a:pt x="65" y="113"/>
                      <a:pt x="65" y="113"/>
                      <a:pt x="65" y="113"/>
                    </a:cubicBezTo>
                    <a:moveTo>
                      <a:pt x="32" y="0"/>
                    </a:moveTo>
                    <a:cubicBezTo>
                      <a:pt x="27" y="0"/>
                      <a:pt x="19" y="1"/>
                      <a:pt x="13" y="6"/>
                    </a:cubicBezTo>
                    <a:cubicBezTo>
                      <a:pt x="6" y="11"/>
                      <a:pt x="1" y="20"/>
                      <a:pt x="0" y="35"/>
                    </a:cubicBezTo>
                    <a:cubicBezTo>
                      <a:pt x="0" y="35"/>
                      <a:pt x="0" y="35"/>
                      <a:pt x="0" y="35"/>
                    </a:cubicBezTo>
                    <a:cubicBezTo>
                      <a:pt x="0" y="37"/>
                      <a:pt x="0" y="44"/>
                      <a:pt x="4" y="53"/>
                    </a:cubicBezTo>
                    <a:cubicBezTo>
                      <a:pt x="9" y="62"/>
                      <a:pt x="17" y="73"/>
                      <a:pt x="33" y="82"/>
                    </a:cubicBezTo>
                    <a:cubicBezTo>
                      <a:pt x="33" y="82"/>
                      <a:pt x="34" y="82"/>
                      <a:pt x="34" y="82"/>
                    </a:cubicBezTo>
                    <a:cubicBezTo>
                      <a:pt x="37" y="85"/>
                      <a:pt x="52" y="99"/>
                      <a:pt x="62" y="116"/>
                    </a:cubicBezTo>
                    <a:cubicBezTo>
                      <a:pt x="62" y="116"/>
                      <a:pt x="62" y="116"/>
                      <a:pt x="63" y="116"/>
                    </a:cubicBezTo>
                    <a:cubicBezTo>
                      <a:pt x="63" y="116"/>
                      <a:pt x="63" y="116"/>
                      <a:pt x="63" y="116"/>
                    </a:cubicBezTo>
                    <a:cubicBezTo>
                      <a:pt x="63" y="116"/>
                      <a:pt x="64" y="116"/>
                      <a:pt x="64" y="116"/>
                    </a:cubicBezTo>
                    <a:cubicBezTo>
                      <a:pt x="64" y="116"/>
                      <a:pt x="64" y="116"/>
                      <a:pt x="64" y="116"/>
                    </a:cubicBezTo>
                    <a:cubicBezTo>
                      <a:pt x="64" y="116"/>
                      <a:pt x="65" y="116"/>
                      <a:pt x="68" y="117"/>
                    </a:cubicBezTo>
                    <a:cubicBezTo>
                      <a:pt x="81" y="110"/>
                      <a:pt x="81" y="110"/>
                      <a:pt x="81" y="110"/>
                    </a:cubicBezTo>
                    <a:cubicBezTo>
                      <a:pt x="82" y="110"/>
                      <a:pt x="82" y="109"/>
                      <a:pt x="82" y="108"/>
                    </a:cubicBezTo>
                    <a:cubicBezTo>
                      <a:pt x="82" y="108"/>
                      <a:pt x="82" y="108"/>
                      <a:pt x="82" y="108"/>
                    </a:cubicBezTo>
                    <a:cubicBezTo>
                      <a:pt x="80" y="105"/>
                      <a:pt x="77" y="98"/>
                      <a:pt x="74" y="90"/>
                    </a:cubicBezTo>
                    <a:cubicBezTo>
                      <a:pt x="71" y="82"/>
                      <a:pt x="69" y="73"/>
                      <a:pt x="69" y="67"/>
                    </a:cubicBezTo>
                    <a:cubicBezTo>
                      <a:pt x="69" y="65"/>
                      <a:pt x="69" y="64"/>
                      <a:pt x="70" y="63"/>
                    </a:cubicBezTo>
                    <a:cubicBezTo>
                      <a:pt x="70" y="62"/>
                      <a:pt x="70" y="62"/>
                      <a:pt x="70" y="62"/>
                    </a:cubicBezTo>
                    <a:cubicBezTo>
                      <a:pt x="70" y="62"/>
                      <a:pt x="72" y="56"/>
                      <a:pt x="72" y="48"/>
                    </a:cubicBezTo>
                    <a:cubicBezTo>
                      <a:pt x="72" y="40"/>
                      <a:pt x="70" y="31"/>
                      <a:pt x="65" y="22"/>
                    </a:cubicBezTo>
                    <a:cubicBezTo>
                      <a:pt x="60" y="14"/>
                      <a:pt x="52" y="5"/>
                      <a:pt x="38" y="0"/>
                    </a:cubicBezTo>
                    <a:cubicBezTo>
                      <a:pt x="37" y="0"/>
                      <a:pt x="37" y="0"/>
                      <a:pt x="37" y="0"/>
                    </a:cubicBezTo>
                    <a:cubicBezTo>
                      <a:pt x="37" y="2"/>
                      <a:pt x="37" y="2"/>
                      <a:pt x="37" y="2"/>
                    </a:cubicBezTo>
                    <a:cubicBezTo>
                      <a:pt x="36" y="4"/>
                      <a:pt x="36" y="4"/>
                      <a:pt x="36" y="4"/>
                    </a:cubicBezTo>
                    <a:cubicBezTo>
                      <a:pt x="37" y="2"/>
                      <a:pt x="37" y="2"/>
                      <a:pt x="37" y="2"/>
                    </a:cubicBezTo>
                    <a:cubicBezTo>
                      <a:pt x="37" y="0"/>
                      <a:pt x="37" y="0"/>
                      <a:pt x="37" y="0"/>
                    </a:cubicBezTo>
                    <a:cubicBezTo>
                      <a:pt x="37" y="0"/>
                      <a:pt x="35" y="0"/>
                      <a:pt x="32"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5" name="Freeform 303"/>
              <p:cNvSpPr>
                <a:spLocks noEditPoints="1"/>
              </p:cNvSpPr>
              <p:nvPr/>
            </p:nvSpPr>
            <p:spPr bwMode="auto">
              <a:xfrm>
                <a:off x="9150351" y="2460625"/>
                <a:ext cx="403225" cy="158750"/>
              </a:xfrm>
              <a:custGeom>
                <a:avLst/>
                <a:gdLst>
                  <a:gd name="T0" fmla="*/ 2 w 144"/>
                  <a:gd name="T1" fmla="*/ 17 h 57"/>
                  <a:gd name="T2" fmla="*/ 3 w 144"/>
                  <a:gd name="T3" fmla="*/ 4 h 57"/>
                  <a:gd name="T4" fmla="*/ 8 w 144"/>
                  <a:gd name="T5" fmla="*/ 5 h 57"/>
                  <a:gd name="T6" fmla="*/ 27 w 144"/>
                  <a:gd name="T7" fmla="*/ 9 h 57"/>
                  <a:gd name="T8" fmla="*/ 29 w 144"/>
                  <a:gd name="T9" fmla="*/ 9 h 57"/>
                  <a:gd name="T10" fmla="*/ 80 w 144"/>
                  <a:gd name="T11" fmla="*/ 22 h 57"/>
                  <a:gd name="T12" fmla="*/ 120 w 144"/>
                  <a:gd name="T13" fmla="*/ 37 h 57"/>
                  <a:gd name="T14" fmla="*/ 133 w 144"/>
                  <a:gd name="T15" fmla="*/ 47 h 57"/>
                  <a:gd name="T16" fmla="*/ 138 w 144"/>
                  <a:gd name="T17" fmla="*/ 52 h 57"/>
                  <a:gd name="T18" fmla="*/ 2 w 144"/>
                  <a:gd name="T19" fmla="*/ 17 h 57"/>
                  <a:gd name="T20" fmla="*/ 2 w 144"/>
                  <a:gd name="T21" fmla="*/ 17 h 57"/>
                  <a:gd name="T22" fmla="*/ 2 w 144"/>
                  <a:gd name="T23" fmla="*/ 0 h 57"/>
                  <a:gd name="T24" fmla="*/ 2 w 144"/>
                  <a:gd name="T25" fmla="*/ 0 h 57"/>
                  <a:gd name="T26" fmla="*/ 3 w 144"/>
                  <a:gd name="T27" fmla="*/ 2 h 57"/>
                  <a:gd name="T28" fmla="*/ 2 w 144"/>
                  <a:gd name="T29" fmla="*/ 19 h 57"/>
                  <a:gd name="T30" fmla="*/ 1 w 144"/>
                  <a:gd name="T31" fmla="*/ 20 h 57"/>
                  <a:gd name="T32" fmla="*/ 1 w 144"/>
                  <a:gd name="T33" fmla="*/ 21 h 57"/>
                  <a:gd name="T34" fmla="*/ 1 w 144"/>
                  <a:gd name="T35" fmla="*/ 20 h 57"/>
                  <a:gd name="T36" fmla="*/ 0 w 144"/>
                  <a:gd name="T37" fmla="*/ 21 h 57"/>
                  <a:gd name="T38" fmla="*/ 0 w 144"/>
                  <a:gd name="T39" fmla="*/ 21 h 57"/>
                  <a:gd name="T40" fmla="*/ 0 w 144"/>
                  <a:gd name="T41" fmla="*/ 21 h 57"/>
                  <a:gd name="T42" fmla="*/ 0 w 144"/>
                  <a:gd name="T43" fmla="*/ 21 h 57"/>
                  <a:gd name="T44" fmla="*/ 1 w 144"/>
                  <a:gd name="T45" fmla="*/ 21 h 57"/>
                  <a:gd name="T46" fmla="*/ 17 w 144"/>
                  <a:gd name="T47" fmla="*/ 25 h 57"/>
                  <a:gd name="T48" fmla="*/ 23 w 144"/>
                  <a:gd name="T49" fmla="*/ 26 h 57"/>
                  <a:gd name="T50" fmla="*/ 45 w 144"/>
                  <a:gd name="T51" fmla="*/ 32 h 57"/>
                  <a:gd name="T52" fmla="*/ 51 w 144"/>
                  <a:gd name="T53" fmla="*/ 34 h 57"/>
                  <a:gd name="T54" fmla="*/ 141 w 144"/>
                  <a:gd name="T55" fmla="*/ 57 h 57"/>
                  <a:gd name="T56" fmla="*/ 142 w 144"/>
                  <a:gd name="T57" fmla="*/ 57 h 57"/>
                  <a:gd name="T58" fmla="*/ 143 w 144"/>
                  <a:gd name="T59" fmla="*/ 57 h 57"/>
                  <a:gd name="T60" fmla="*/ 144 w 144"/>
                  <a:gd name="T61" fmla="*/ 55 h 57"/>
                  <a:gd name="T62" fmla="*/ 134 w 144"/>
                  <a:gd name="T63" fmla="*/ 42 h 57"/>
                  <a:gd name="T64" fmla="*/ 100 w 144"/>
                  <a:gd name="T65" fmla="*/ 24 h 57"/>
                  <a:gd name="T66" fmla="*/ 30 w 144"/>
                  <a:gd name="T67" fmla="*/ 5 h 57"/>
                  <a:gd name="T68" fmla="*/ 24 w 144"/>
                  <a:gd name="T69" fmla="*/ 4 h 57"/>
                  <a:gd name="T70" fmla="*/ 7 w 144"/>
                  <a:gd name="T71" fmla="*/ 1 h 57"/>
                  <a:gd name="T72" fmla="*/ 7 w 144"/>
                  <a:gd name="T73" fmla="*/ 1 h 57"/>
                  <a:gd name="T74" fmla="*/ 3 w 144"/>
                  <a:gd name="T75" fmla="*/ 0 h 57"/>
                  <a:gd name="T76" fmla="*/ 3 w 144"/>
                  <a:gd name="T77" fmla="*/ 0 h 57"/>
                  <a:gd name="T78" fmla="*/ 2 w 144"/>
                  <a:gd name="T79" fmla="*/ 0 h 57"/>
                  <a:gd name="T80" fmla="*/ 2 w 144"/>
                  <a:gd name="T81" fmla="*/ 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44" h="57">
                    <a:moveTo>
                      <a:pt x="2" y="17"/>
                    </a:moveTo>
                    <a:cubicBezTo>
                      <a:pt x="3" y="4"/>
                      <a:pt x="3" y="4"/>
                      <a:pt x="3" y="4"/>
                    </a:cubicBezTo>
                    <a:cubicBezTo>
                      <a:pt x="4" y="4"/>
                      <a:pt x="6" y="5"/>
                      <a:pt x="8" y="5"/>
                    </a:cubicBezTo>
                    <a:cubicBezTo>
                      <a:pt x="12" y="6"/>
                      <a:pt x="19" y="7"/>
                      <a:pt x="27" y="9"/>
                    </a:cubicBezTo>
                    <a:cubicBezTo>
                      <a:pt x="27" y="9"/>
                      <a:pt x="28" y="9"/>
                      <a:pt x="29" y="9"/>
                    </a:cubicBezTo>
                    <a:cubicBezTo>
                      <a:pt x="44" y="12"/>
                      <a:pt x="62" y="16"/>
                      <a:pt x="80" y="22"/>
                    </a:cubicBezTo>
                    <a:cubicBezTo>
                      <a:pt x="95" y="26"/>
                      <a:pt x="109" y="32"/>
                      <a:pt x="120" y="37"/>
                    </a:cubicBezTo>
                    <a:cubicBezTo>
                      <a:pt x="125" y="40"/>
                      <a:pt x="130" y="43"/>
                      <a:pt x="133" y="47"/>
                    </a:cubicBezTo>
                    <a:cubicBezTo>
                      <a:pt x="135" y="48"/>
                      <a:pt x="137" y="50"/>
                      <a:pt x="138" y="52"/>
                    </a:cubicBezTo>
                    <a:cubicBezTo>
                      <a:pt x="2" y="17"/>
                      <a:pt x="2" y="17"/>
                      <a:pt x="2" y="17"/>
                    </a:cubicBezTo>
                    <a:cubicBezTo>
                      <a:pt x="2" y="17"/>
                      <a:pt x="2" y="17"/>
                      <a:pt x="2" y="17"/>
                    </a:cubicBezTo>
                    <a:moveTo>
                      <a:pt x="2" y="0"/>
                    </a:moveTo>
                    <a:cubicBezTo>
                      <a:pt x="2" y="0"/>
                      <a:pt x="2" y="0"/>
                      <a:pt x="2" y="0"/>
                    </a:cubicBezTo>
                    <a:cubicBezTo>
                      <a:pt x="3" y="0"/>
                      <a:pt x="3" y="1"/>
                      <a:pt x="3" y="2"/>
                    </a:cubicBezTo>
                    <a:cubicBezTo>
                      <a:pt x="2" y="19"/>
                      <a:pt x="2" y="19"/>
                      <a:pt x="2" y="19"/>
                    </a:cubicBezTo>
                    <a:cubicBezTo>
                      <a:pt x="2" y="19"/>
                      <a:pt x="2" y="20"/>
                      <a:pt x="1" y="20"/>
                    </a:cubicBezTo>
                    <a:cubicBezTo>
                      <a:pt x="1" y="21"/>
                      <a:pt x="1" y="21"/>
                      <a:pt x="1" y="21"/>
                    </a:cubicBezTo>
                    <a:cubicBezTo>
                      <a:pt x="1" y="20"/>
                      <a:pt x="1" y="20"/>
                      <a:pt x="1" y="20"/>
                    </a:cubicBezTo>
                    <a:cubicBezTo>
                      <a:pt x="1" y="20"/>
                      <a:pt x="0" y="21"/>
                      <a:pt x="0" y="21"/>
                    </a:cubicBezTo>
                    <a:cubicBezTo>
                      <a:pt x="0" y="21"/>
                      <a:pt x="0" y="21"/>
                      <a:pt x="0" y="21"/>
                    </a:cubicBezTo>
                    <a:cubicBezTo>
                      <a:pt x="0" y="21"/>
                      <a:pt x="0" y="21"/>
                      <a:pt x="0" y="21"/>
                    </a:cubicBezTo>
                    <a:cubicBezTo>
                      <a:pt x="0" y="21"/>
                      <a:pt x="0" y="21"/>
                      <a:pt x="0" y="21"/>
                    </a:cubicBezTo>
                    <a:cubicBezTo>
                      <a:pt x="1" y="21"/>
                      <a:pt x="1" y="21"/>
                      <a:pt x="1" y="21"/>
                    </a:cubicBezTo>
                    <a:cubicBezTo>
                      <a:pt x="17" y="25"/>
                      <a:pt x="17" y="25"/>
                      <a:pt x="17" y="25"/>
                    </a:cubicBezTo>
                    <a:cubicBezTo>
                      <a:pt x="23" y="26"/>
                      <a:pt x="23" y="26"/>
                      <a:pt x="23" y="26"/>
                    </a:cubicBezTo>
                    <a:cubicBezTo>
                      <a:pt x="45" y="32"/>
                      <a:pt x="45" y="32"/>
                      <a:pt x="45" y="32"/>
                    </a:cubicBezTo>
                    <a:cubicBezTo>
                      <a:pt x="51" y="34"/>
                      <a:pt x="51" y="34"/>
                      <a:pt x="51" y="34"/>
                    </a:cubicBezTo>
                    <a:cubicBezTo>
                      <a:pt x="141" y="57"/>
                      <a:pt x="141" y="57"/>
                      <a:pt x="141" y="57"/>
                    </a:cubicBezTo>
                    <a:cubicBezTo>
                      <a:pt x="141" y="57"/>
                      <a:pt x="141" y="57"/>
                      <a:pt x="142" y="57"/>
                    </a:cubicBezTo>
                    <a:cubicBezTo>
                      <a:pt x="142" y="57"/>
                      <a:pt x="143" y="57"/>
                      <a:pt x="143" y="57"/>
                    </a:cubicBezTo>
                    <a:cubicBezTo>
                      <a:pt x="144" y="56"/>
                      <a:pt x="144" y="55"/>
                      <a:pt x="144" y="55"/>
                    </a:cubicBezTo>
                    <a:cubicBezTo>
                      <a:pt x="142" y="50"/>
                      <a:pt x="139" y="46"/>
                      <a:pt x="134" y="42"/>
                    </a:cubicBezTo>
                    <a:cubicBezTo>
                      <a:pt x="126" y="35"/>
                      <a:pt x="114" y="29"/>
                      <a:pt x="100" y="24"/>
                    </a:cubicBezTo>
                    <a:cubicBezTo>
                      <a:pt x="77" y="16"/>
                      <a:pt x="50" y="9"/>
                      <a:pt x="30" y="5"/>
                    </a:cubicBezTo>
                    <a:cubicBezTo>
                      <a:pt x="28" y="5"/>
                      <a:pt x="26" y="4"/>
                      <a:pt x="24" y="4"/>
                    </a:cubicBezTo>
                    <a:cubicBezTo>
                      <a:pt x="17" y="2"/>
                      <a:pt x="11" y="1"/>
                      <a:pt x="7" y="1"/>
                    </a:cubicBezTo>
                    <a:cubicBezTo>
                      <a:pt x="7" y="1"/>
                      <a:pt x="7" y="1"/>
                      <a:pt x="7" y="1"/>
                    </a:cubicBezTo>
                    <a:cubicBezTo>
                      <a:pt x="4" y="0"/>
                      <a:pt x="3" y="0"/>
                      <a:pt x="3" y="0"/>
                    </a:cubicBezTo>
                    <a:cubicBezTo>
                      <a:pt x="3" y="0"/>
                      <a:pt x="3" y="0"/>
                      <a:pt x="3" y="0"/>
                    </a:cubicBezTo>
                    <a:cubicBezTo>
                      <a:pt x="3" y="0"/>
                      <a:pt x="2" y="0"/>
                      <a:pt x="2" y="0"/>
                    </a:cubicBezTo>
                    <a:cubicBezTo>
                      <a:pt x="2" y="0"/>
                      <a:pt x="2" y="0"/>
                      <a:pt x="2"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6" name="Freeform 304"/>
              <p:cNvSpPr>
                <a:spLocks noEditPoints="1"/>
              </p:cNvSpPr>
              <p:nvPr/>
            </p:nvSpPr>
            <p:spPr bwMode="auto">
              <a:xfrm>
                <a:off x="8812213" y="2373313"/>
                <a:ext cx="347663" cy="193675"/>
              </a:xfrm>
              <a:custGeom>
                <a:avLst/>
                <a:gdLst>
                  <a:gd name="T0" fmla="*/ 20 w 124"/>
                  <a:gd name="T1" fmla="*/ 19 h 69"/>
                  <a:gd name="T2" fmla="*/ 45 w 124"/>
                  <a:gd name="T3" fmla="*/ 15 h 69"/>
                  <a:gd name="T4" fmla="*/ 70 w 124"/>
                  <a:gd name="T5" fmla="*/ 37 h 69"/>
                  <a:gd name="T6" fmla="*/ 62 w 124"/>
                  <a:gd name="T7" fmla="*/ 50 h 69"/>
                  <a:gd name="T8" fmla="*/ 38 w 124"/>
                  <a:gd name="T9" fmla="*/ 53 h 69"/>
                  <a:gd name="T10" fmla="*/ 12 w 124"/>
                  <a:gd name="T11" fmla="*/ 31 h 69"/>
                  <a:gd name="T12" fmla="*/ 11 w 124"/>
                  <a:gd name="T13" fmla="*/ 28 h 69"/>
                  <a:gd name="T14" fmla="*/ 37 w 124"/>
                  <a:gd name="T15" fmla="*/ 11 h 69"/>
                  <a:gd name="T16" fmla="*/ 9 w 124"/>
                  <a:gd name="T17" fmla="*/ 28 h 69"/>
                  <a:gd name="T18" fmla="*/ 8 w 124"/>
                  <a:gd name="T19" fmla="*/ 31 h 69"/>
                  <a:gd name="T20" fmla="*/ 37 w 124"/>
                  <a:gd name="T21" fmla="*/ 57 h 69"/>
                  <a:gd name="T22" fmla="*/ 64 w 124"/>
                  <a:gd name="T23" fmla="*/ 53 h 69"/>
                  <a:gd name="T24" fmla="*/ 74 w 124"/>
                  <a:gd name="T25" fmla="*/ 37 h 69"/>
                  <a:gd name="T26" fmla="*/ 46 w 124"/>
                  <a:gd name="T27" fmla="*/ 12 h 69"/>
                  <a:gd name="T28" fmla="*/ 24 w 124"/>
                  <a:gd name="T29" fmla="*/ 6 h 69"/>
                  <a:gd name="T30" fmla="*/ 38 w 124"/>
                  <a:gd name="T31" fmla="*/ 4 h 69"/>
                  <a:gd name="T32" fmla="*/ 77 w 124"/>
                  <a:gd name="T33" fmla="*/ 20 h 69"/>
                  <a:gd name="T34" fmla="*/ 119 w 124"/>
                  <a:gd name="T35" fmla="*/ 48 h 69"/>
                  <a:gd name="T36" fmla="*/ 88 w 124"/>
                  <a:gd name="T37" fmla="*/ 49 h 69"/>
                  <a:gd name="T38" fmla="*/ 72 w 124"/>
                  <a:gd name="T39" fmla="*/ 54 h 69"/>
                  <a:gd name="T40" fmla="*/ 42 w 124"/>
                  <a:gd name="T41" fmla="*/ 65 h 69"/>
                  <a:gd name="T42" fmla="*/ 8 w 124"/>
                  <a:gd name="T43" fmla="*/ 48 h 69"/>
                  <a:gd name="T44" fmla="*/ 8 w 124"/>
                  <a:gd name="T45" fmla="*/ 20 h 69"/>
                  <a:gd name="T46" fmla="*/ 24 w 124"/>
                  <a:gd name="T47" fmla="*/ 6 h 69"/>
                  <a:gd name="T48" fmla="*/ 38 w 124"/>
                  <a:gd name="T49" fmla="*/ 0 h 69"/>
                  <a:gd name="T50" fmla="*/ 23 w 124"/>
                  <a:gd name="T51" fmla="*/ 3 h 69"/>
                  <a:gd name="T52" fmla="*/ 0 w 124"/>
                  <a:gd name="T53" fmla="*/ 33 h 69"/>
                  <a:gd name="T54" fmla="*/ 5 w 124"/>
                  <a:gd name="T55" fmla="*/ 51 h 69"/>
                  <a:gd name="T56" fmla="*/ 41 w 124"/>
                  <a:gd name="T57" fmla="*/ 69 h 69"/>
                  <a:gd name="T58" fmla="*/ 75 w 124"/>
                  <a:gd name="T59" fmla="*/ 57 h 69"/>
                  <a:gd name="T60" fmla="*/ 109 w 124"/>
                  <a:gd name="T61" fmla="*/ 51 h 69"/>
                  <a:gd name="T62" fmla="*/ 121 w 124"/>
                  <a:gd name="T63" fmla="*/ 52 h 69"/>
                  <a:gd name="T64" fmla="*/ 121 w 124"/>
                  <a:gd name="T65" fmla="*/ 52 h 69"/>
                  <a:gd name="T66" fmla="*/ 122 w 124"/>
                  <a:gd name="T67" fmla="*/ 51 h 69"/>
                  <a:gd name="T68" fmla="*/ 124 w 124"/>
                  <a:gd name="T69" fmla="*/ 33 h 69"/>
                  <a:gd name="T70" fmla="*/ 123 w 124"/>
                  <a:gd name="T71" fmla="*/ 31 h 69"/>
                  <a:gd name="T72" fmla="*/ 92 w 124"/>
                  <a:gd name="T73" fmla="*/ 22 h 69"/>
                  <a:gd name="T74" fmla="*/ 79 w 124"/>
                  <a:gd name="T75" fmla="*/ 17 h 69"/>
                  <a:gd name="T76" fmla="*/ 38 w 124"/>
                  <a:gd name="T77"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24" h="69">
                    <a:moveTo>
                      <a:pt x="13" y="29"/>
                    </a:moveTo>
                    <a:cubicBezTo>
                      <a:pt x="14" y="25"/>
                      <a:pt x="16" y="21"/>
                      <a:pt x="20" y="19"/>
                    </a:cubicBezTo>
                    <a:cubicBezTo>
                      <a:pt x="25" y="16"/>
                      <a:pt x="30" y="15"/>
                      <a:pt x="37" y="15"/>
                    </a:cubicBezTo>
                    <a:cubicBezTo>
                      <a:pt x="39" y="15"/>
                      <a:pt x="42" y="15"/>
                      <a:pt x="45" y="15"/>
                    </a:cubicBezTo>
                    <a:cubicBezTo>
                      <a:pt x="52" y="17"/>
                      <a:pt x="59" y="20"/>
                      <a:pt x="63" y="24"/>
                    </a:cubicBezTo>
                    <a:cubicBezTo>
                      <a:pt x="68" y="28"/>
                      <a:pt x="70" y="33"/>
                      <a:pt x="70" y="37"/>
                    </a:cubicBezTo>
                    <a:cubicBezTo>
                      <a:pt x="70" y="38"/>
                      <a:pt x="70" y="39"/>
                      <a:pt x="70" y="40"/>
                    </a:cubicBezTo>
                    <a:cubicBezTo>
                      <a:pt x="69" y="44"/>
                      <a:pt x="66" y="47"/>
                      <a:pt x="62" y="50"/>
                    </a:cubicBezTo>
                    <a:cubicBezTo>
                      <a:pt x="58" y="53"/>
                      <a:pt x="52" y="54"/>
                      <a:pt x="46" y="54"/>
                    </a:cubicBezTo>
                    <a:cubicBezTo>
                      <a:pt x="43" y="54"/>
                      <a:pt x="40" y="54"/>
                      <a:pt x="38" y="53"/>
                    </a:cubicBezTo>
                    <a:cubicBezTo>
                      <a:pt x="30" y="52"/>
                      <a:pt x="24" y="49"/>
                      <a:pt x="19" y="45"/>
                    </a:cubicBezTo>
                    <a:cubicBezTo>
                      <a:pt x="15" y="40"/>
                      <a:pt x="12" y="36"/>
                      <a:pt x="12" y="31"/>
                    </a:cubicBezTo>
                    <a:cubicBezTo>
                      <a:pt x="12" y="30"/>
                      <a:pt x="13" y="30"/>
                      <a:pt x="13" y="29"/>
                    </a:cubicBezTo>
                    <a:cubicBezTo>
                      <a:pt x="11" y="28"/>
                      <a:pt x="11" y="28"/>
                      <a:pt x="11" y="28"/>
                    </a:cubicBezTo>
                    <a:cubicBezTo>
                      <a:pt x="13" y="29"/>
                      <a:pt x="13" y="29"/>
                      <a:pt x="13" y="29"/>
                    </a:cubicBezTo>
                    <a:moveTo>
                      <a:pt x="37" y="11"/>
                    </a:moveTo>
                    <a:cubicBezTo>
                      <a:pt x="30" y="11"/>
                      <a:pt x="23" y="12"/>
                      <a:pt x="18" y="15"/>
                    </a:cubicBezTo>
                    <a:cubicBezTo>
                      <a:pt x="13" y="18"/>
                      <a:pt x="10" y="23"/>
                      <a:pt x="9" y="28"/>
                    </a:cubicBezTo>
                    <a:cubicBezTo>
                      <a:pt x="9" y="28"/>
                      <a:pt x="9" y="28"/>
                      <a:pt x="9" y="28"/>
                    </a:cubicBezTo>
                    <a:cubicBezTo>
                      <a:pt x="9" y="29"/>
                      <a:pt x="8" y="30"/>
                      <a:pt x="8" y="31"/>
                    </a:cubicBezTo>
                    <a:cubicBezTo>
                      <a:pt x="8" y="37"/>
                      <a:pt x="12" y="43"/>
                      <a:pt x="17" y="47"/>
                    </a:cubicBezTo>
                    <a:cubicBezTo>
                      <a:pt x="22" y="52"/>
                      <a:pt x="29" y="56"/>
                      <a:pt x="37" y="57"/>
                    </a:cubicBezTo>
                    <a:cubicBezTo>
                      <a:pt x="40" y="58"/>
                      <a:pt x="43" y="58"/>
                      <a:pt x="46" y="58"/>
                    </a:cubicBezTo>
                    <a:cubicBezTo>
                      <a:pt x="53" y="58"/>
                      <a:pt x="59" y="56"/>
                      <a:pt x="64" y="53"/>
                    </a:cubicBezTo>
                    <a:cubicBezTo>
                      <a:pt x="69" y="50"/>
                      <a:pt x="73" y="46"/>
                      <a:pt x="74" y="41"/>
                    </a:cubicBezTo>
                    <a:cubicBezTo>
                      <a:pt x="74" y="40"/>
                      <a:pt x="74" y="39"/>
                      <a:pt x="74" y="37"/>
                    </a:cubicBezTo>
                    <a:cubicBezTo>
                      <a:pt x="74" y="31"/>
                      <a:pt x="71" y="26"/>
                      <a:pt x="66" y="21"/>
                    </a:cubicBezTo>
                    <a:cubicBezTo>
                      <a:pt x="61" y="17"/>
                      <a:pt x="54" y="13"/>
                      <a:pt x="46" y="12"/>
                    </a:cubicBezTo>
                    <a:cubicBezTo>
                      <a:pt x="43" y="11"/>
                      <a:pt x="40" y="11"/>
                      <a:pt x="37" y="11"/>
                    </a:cubicBezTo>
                    <a:moveTo>
                      <a:pt x="24" y="6"/>
                    </a:moveTo>
                    <a:cubicBezTo>
                      <a:pt x="24" y="6"/>
                      <a:pt x="24" y="6"/>
                      <a:pt x="24" y="6"/>
                    </a:cubicBezTo>
                    <a:cubicBezTo>
                      <a:pt x="25" y="6"/>
                      <a:pt x="30" y="4"/>
                      <a:pt x="38" y="4"/>
                    </a:cubicBezTo>
                    <a:cubicBezTo>
                      <a:pt x="47" y="4"/>
                      <a:pt x="60" y="7"/>
                      <a:pt x="76" y="20"/>
                    </a:cubicBezTo>
                    <a:cubicBezTo>
                      <a:pt x="77" y="20"/>
                      <a:pt x="77" y="20"/>
                      <a:pt x="77" y="20"/>
                    </a:cubicBezTo>
                    <a:cubicBezTo>
                      <a:pt x="77" y="20"/>
                      <a:pt x="97" y="30"/>
                      <a:pt x="120" y="34"/>
                    </a:cubicBezTo>
                    <a:cubicBezTo>
                      <a:pt x="119" y="48"/>
                      <a:pt x="119" y="48"/>
                      <a:pt x="119" y="48"/>
                    </a:cubicBezTo>
                    <a:cubicBezTo>
                      <a:pt x="117" y="47"/>
                      <a:pt x="113" y="47"/>
                      <a:pt x="109" y="47"/>
                    </a:cubicBezTo>
                    <a:cubicBezTo>
                      <a:pt x="103" y="47"/>
                      <a:pt x="95" y="48"/>
                      <a:pt x="88" y="49"/>
                    </a:cubicBezTo>
                    <a:cubicBezTo>
                      <a:pt x="85" y="49"/>
                      <a:pt x="82" y="50"/>
                      <a:pt x="79" y="51"/>
                    </a:cubicBezTo>
                    <a:cubicBezTo>
                      <a:pt x="76" y="52"/>
                      <a:pt x="74" y="53"/>
                      <a:pt x="72" y="54"/>
                    </a:cubicBezTo>
                    <a:cubicBezTo>
                      <a:pt x="72" y="54"/>
                      <a:pt x="72" y="54"/>
                      <a:pt x="72" y="54"/>
                    </a:cubicBezTo>
                    <a:cubicBezTo>
                      <a:pt x="70" y="56"/>
                      <a:pt x="57" y="65"/>
                      <a:pt x="42" y="65"/>
                    </a:cubicBezTo>
                    <a:cubicBezTo>
                      <a:pt x="42" y="65"/>
                      <a:pt x="42" y="65"/>
                      <a:pt x="41" y="65"/>
                    </a:cubicBezTo>
                    <a:cubicBezTo>
                      <a:pt x="31" y="65"/>
                      <a:pt x="19" y="61"/>
                      <a:pt x="8" y="48"/>
                    </a:cubicBezTo>
                    <a:cubicBezTo>
                      <a:pt x="8" y="47"/>
                      <a:pt x="4" y="41"/>
                      <a:pt x="4" y="33"/>
                    </a:cubicBezTo>
                    <a:cubicBezTo>
                      <a:pt x="4" y="29"/>
                      <a:pt x="5" y="24"/>
                      <a:pt x="8" y="20"/>
                    </a:cubicBezTo>
                    <a:cubicBezTo>
                      <a:pt x="11" y="15"/>
                      <a:pt x="16" y="11"/>
                      <a:pt x="24" y="6"/>
                    </a:cubicBezTo>
                    <a:cubicBezTo>
                      <a:pt x="24" y="6"/>
                      <a:pt x="24" y="6"/>
                      <a:pt x="24" y="6"/>
                    </a:cubicBezTo>
                    <a:moveTo>
                      <a:pt x="38" y="0"/>
                    </a:moveTo>
                    <a:cubicBezTo>
                      <a:pt x="38" y="0"/>
                      <a:pt x="38" y="0"/>
                      <a:pt x="38" y="0"/>
                    </a:cubicBezTo>
                    <a:cubicBezTo>
                      <a:pt x="28" y="0"/>
                      <a:pt x="23" y="3"/>
                      <a:pt x="23" y="3"/>
                    </a:cubicBezTo>
                    <a:cubicBezTo>
                      <a:pt x="23" y="3"/>
                      <a:pt x="23" y="3"/>
                      <a:pt x="23" y="3"/>
                    </a:cubicBezTo>
                    <a:cubicBezTo>
                      <a:pt x="14" y="7"/>
                      <a:pt x="8" y="12"/>
                      <a:pt x="4" y="17"/>
                    </a:cubicBezTo>
                    <a:cubicBezTo>
                      <a:pt x="1" y="23"/>
                      <a:pt x="0" y="28"/>
                      <a:pt x="0" y="33"/>
                    </a:cubicBezTo>
                    <a:cubicBezTo>
                      <a:pt x="0" y="43"/>
                      <a:pt x="5" y="50"/>
                      <a:pt x="5" y="51"/>
                    </a:cubicBezTo>
                    <a:cubicBezTo>
                      <a:pt x="5" y="51"/>
                      <a:pt x="5" y="51"/>
                      <a:pt x="5" y="51"/>
                    </a:cubicBezTo>
                    <a:cubicBezTo>
                      <a:pt x="17" y="64"/>
                      <a:pt x="30" y="69"/>
                      <a:pt x="41" y="69"/>
                    </a:cubicBezTo>
                    <a:cubicBezTo>
                      <a:pt x="41" y="69"/>
                      <a:pt x="41" y="69"/>
                      <a:pt x="41" y="69"/>
                    </a:cubicBezTo>
                    <a:cubicBezTo>
                      <a:pt x="60" y="69"/>
                      <a:pt x="74" y="58"/>
                      <a:pt x="74" y="58"/>
                    </a:cubicBezTo>
                    <a:cubicBezTo>
                      <a:pt x="75" y="57"/>
                      <a:pt x="75" y="57"/>
                      <a:pt x="75" y="57"/>
                    </a:cubicBezTo>
                    <a:cubicBezTo>
                      <a:pt x="76" y="56"/>
                      <a:pt x="78" y="55"/>
                      <a:pt x="80" y="54"/>
                    </a:cubicBezTo>
                    <a:cubicBezTo>
                      <a:pt x="88" y="52"/>
                      <a:pt x="100" y="51"/>
                      <a:pt x="109" y="51"/>
                    </a:cubicBezTo>
                    <a:cubicBezTo>
                      <a:pt x="109" y="51"/>
                      <a:pt x="109" y="51"/>
                      <a:pt x="109" y="51"/>
                    </a:cubicBezTo>
                    <a:cubicBezTo>
                      <a:pt x="114" y="51"/>
                      <a:pt x="119" y="51"/>
                      <a:pt x="121" y="52"/>
                    </a:cubicBezTo>
                    <a:cubicBezTo>
                      <a:pt x="121" y="52"/>
                      <a:pt x="121" y="52"/>
                      <a:pt x="121" y="52"/>
                    </a:cubicBezTo>
                    <a:cubicBezTo>
                      <a:pt x="121" y="52"/>
                      <a:pt x="121" y="52"/>
                      <a:pt x="121" y="52"/>
                    </a:cubicBezTo>
                    <a:cubicBezTo>
                      <a:pt x="121" y="52"/>
                      <a:pt x="122" y="51"/>
                      <a:pt x="122" y="51"/>
                    </a:cubicBezTo>
                    <a:cubicBezTo>
                      <a:pt x="122" y="51"/>
                      <a:pt x="122" y="51"/>
                      <a:pt x="122" y="51"/>
                    </a:cubicBezTo>
                    <a:cubicBezTo>
                      <a:pt x="123" y="51"/>
                      <a:pt x="123" y="50"/>
                      <a:pt x="123" y="50"/>
                    </a:cubicBezTo>
                    <a:cubicBezTo>
                      <a:pt x="124" y="33"/>
                      <a:pt x="124" y="33"/>
                      <a:pt x="124" y="33"/>
                    </a:cubicBezTo>
                    <a:cubicBezTo>
                      <a:pt x="124" y="32"/>
                      <a:pt x="124" y="31"/>
                      <a:pt x="123" y="31"/>
                    </a:cubicBezTo>
                    <a:cubicBezTo>
                      <a:pt x="123" y="31"/>
                      <a:pt x="123" y="31"/>
                      <a:pt x="123" y="31"/>
                    </a:cubicBezTo>
                    <a:cubicBezTo>
                      <a:pt x="122" y="31"/>
                      <a:pt x="122" y="31"/>
                      <a:pt x="122" y="31"/>
                    </a:cubicBezTo>
                    <a:cubicBezTo>
                      <a:pt x="111" y="29"/>
                      <a:pt x="100" y="25"/>
                      <a:pt x="92" y="22"/>
                    </a:cubicBezTo>
                    <a:cubicBezTo>
                      <a:pt x="88" y="21"/>
                      <a:pt x="84" y="19"/>
                      <a:pt x="82" y="18"/>
                    </a:cubicBezTo>
                    <a:cubicBezTo>
                      <a:pt x="81" y="18"/>
                      <a:pt x="80" y="17"/>
                      <a:pt x="79" y="17"/>
                    </a:cubicBezTo>
                    <a:cubicBezTo>
                      <a:pt x="79" y="17"/>
                      <a:pt x="79" y="17"/>
                      <a:pt x="79" y="17"/>
                    </a:cubicBezTo>
                    <a:cubicBezTo>
                      <a:pt x="62" y="3"/>
                      <a:pt x="48" y="0"/>
                      <a:pt x="38"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7" name="Freeform 305"/>
              <p:cNvSpPr>
                <a:spLocks noEditPoints="1"/>
              </p:cNvSpPr>
              <p:nvPr/>
            </p:nvSpPr>
            <p:spPr bwMode="auto">
              <a:xfrm>
                <a:off x="9204326" y="2486025"/>
                <a:ext cx="38100" cy="34925"/>
              </a:xfrm>
              <a:custGeom>
                <a:avLst/>
                <a:gdLst>
                  <a:gd name="T0" fmla="*/ 7 w 14"/>
                  <a:gd name="T1" fmla="*/ 9 h 13"/>
                  <a:gd name="T2" fmla="*/ 6 w 14"/>
                  <a:gd name="T3" fmla="*/ 9 h 13"/>
                  <a:gd name="T4" fmla="*/ 4 w 14"/>
                  <a:gd name="T5" fmla="*/ 6 h 13"/>
                  <a:gd name="T6" fmla="*/ 5 w 14"/>
                  <a:gd name="T7" fmla="*/ 5 h 13"/>
                  <a:gd name="T8" fmla="*/ 7 w 14"/>
                  <a:gd name="T9" fmla="*/ 4 h 13"/>
                  <a:gd name="T10" fmla="*/ 9 w 14"/>
                  <a:gd name="T11" fmla="*/ 4 h 13"/>
                  <a:gd name="T12" fmla="*/ 9 w 14"/>
                  <a:gd name="T13" fmla="*/ 4 h 13"/>
                  <a:gd name="T14" fmla="*/ 10 w 14"/>
                  <a:gd name="T15" fmla="*/ 7 h 13"/>
                  <a:gd name="T16" fmla="*/ 10 w 14"/>
                  <a:gd name="T17" fmla="*/ 8 h 13"/>
                  <a:gd name="T18" fmla="*/ 7 w 14"/>
                  <a:gd name="T19" fmla="*/ 9 h 13"/>
                  <a:gd name="T20" fmla="*/ 7 w 14"/>
                  <a:gd name="T21" fmla="*/ 0 h 13"/>
                  <a:gd name="T22" fmla="*/ 2 w 14"/>
                  <a:gd name="T23" fmla="*/ 2 h 13"/>
                  <a:gd name="T24" fmla="*/ 0 w 14"/>
                  <a:gd name="T25" fmla="*/ 6 h 13"/>
                  <a:gd name="T26" fmla="*/ 3 w 14"/>
                  <a:gd name="T27" fmla="*/ 12 h 13"/>
                  <a:gd name="T28" fmla="*/ 7 w 14"/>
                  <a:gd name="T29" fmla="*/ 13 h 13"/>
                  <a:gd name="T30" fmla="*/ 7 w 14"/>
                  <a:gd name="T31" fmla="*/ 13 h 13"/>
                  <a:gd name="T32" fmla="*/ 7 w 14"/>
                  <a:gd name="T33" fmla="*/ 13 h 13"/>
                  <a:gd name="T34" fmla="*/ 13 w 14"/>
                  <a:gd name="T35" fmla="*/ 11 h 13"/>
                  <a:gd name="T36" fmla="*/ 14 w 14"/>
                  <a:gd name="T37" fmla="*/ 7 h 13"/>
                  <a:gd name="T38" fmla="*/ 12 w 14"/>
                  <a:gd name="T39" fmla="*/ 1 h 13"/>
                  <a:gd name="T40" fmla="*/ 11 w 14"/>
                  <a:gd name="T41" fmla="*/ 3 h 13"/>
                  <a:gd name="T42" fmla="*/ 12 w 14"/>
                  <a:gd name="T43" fmla="*/ 1 h 13"/>
                  <a:gd name="T44" fmla="*/ 10 w 14"/>
                  <a:gd name="T45" fmla="*/ 0 h 13"/>
                  <a:gd name="T46" fmla="*/ 8 w 14"/>
                  <a:gd name="T47" fmla="*/ 0 h 13"/>
                  <a:gd name="T48" fmla="*/ 7 w 14"/>
                  <a:gd name="T49" fmla="*/ 0 h 13"/>
                  <a:gd name="T50" fmla="*/ 7 w 14"/>
                  <a:gd name="T51" fmla="*/ 0 h 13"/>
                  <a:gd name="T52" fmla="*/ 7 w 14"/>
                  <a:gd name="T53"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 h="13">
                    <a:moveTo>
                      <a:pt x="7" y="9"/>
                    </a:moveTo>
                    <a:cubicBezTo>
                      <a:pt x="7" y="9"/>
                      <a:pt x="6" y="9"/>
                      <a:pt x="6" y="9"/>
                    </a:cubicBezTo>
                    <a:cubicBezTo>
                      <a:pt x="5" y="8"/>
                      <a:pt x="4" y="7"/>
                      <a:pt x="4" y="6"/>
                    </a:cubicBezTo>
                    <a:cubicBezTo>
                      <a:pt x="4" y="6"/>
                      <a:pt x="5" y="5"/>
                      <a:pt x="5" y="5"/>
                    </a:cubicBezTo>
                    <a:cubicBezTo>
                      <a:pt x="6" y="4"/>
                      <a:pt x="7" y="4"/>
                      <a:pt x="7" y="4"/>
                    </a:cubicBezTo>
                    <a:cubicBezTo>
                      <a:pt x="8" y="4"/>
                      <a:pt x="9" y="4"/>
                      <a:pt x="9" y="4"/>
                    </a:cubicBezTo>
                    <a:cubicBezTo>
                      <a:pt x="9" y="4"/>
                      <a:pt x="9" y="4"/>
                      <a:pt x="9" y="4"/>
                    </a:cubicBezTo>
                    <a:cubicBezTo>
                      <a:pt x="10" y="5"/>
                      <a:pt x="10" y="6"/>
                      <a:pt x="10" y="7"/>
                    </a:cubicBezTo>
                    <a:cubicBezTo>
                      <a:pt x="10" y="7"/>
                      <a:pt x="10" y="8"/>
                      <a:pt x="10" y="8"/>
                    </a:cubicBezTo>
                    <a:cubicBezTo>
                      <a:pt x="9" y="9"/>
                      <a:pt x="8" y="9"/>
                      <a:pt x="7" y="9"/>
                    </a:cubicBezTo>
                    <a:moveTo>
                      <a:pt x="7" y="0"/>
                    </a:moveTo>
                    <a:cubicBezTo>
                      <a:pt x="5" y="0"/>
                      <a:pt x="3" y="0"/>
                      <a:pt x="2" y="2"/>
                    </a:cubicBezTo>
                    <a:cubicBezTo>
                      <a:pt x="1" y="3"/>
                      <a:pt x="0" y="5"/>
                      <a:pt x="0" y="6"/>
                    </a:cubicBezTo>
                    <a:cubicBezTo>
                      <a:pt x="0" y="9"/>
                      <a:pt x="1" y="11"/>
                      <a:pt x="3" y="12"/>
                    </a:cubicBezTo>
                    <a:cubicBezTo>
                      <a:pt x="4" y="13"/>
                      <a:pt x="6" y="13"/>
                      <a:pt x="7" y="13"/>
                    </a:cubicBezTo>
                    <a:cubicBezTo>
                      <a:pt x="7" y="13"/>
                      <a:pt x="7" y="13"/>
                      <a:pt x="7" y="13"/>
                    </a:cubicBezTo>
                    <a:cubicBezTo>
                      <a:pt x="7" y="13"/>
                      <a:pt x="7" y="13"/>
                      <a:pt x="7" y="13"/>
                    </a:cubicBezTo>
                    <a:cubicBezTo>
                      <a:pt x="9" y="13"/>
                      <a:pt x="11" y="13"/>
                      <a:pt x="13" y="11"/>
                    </a:cubicBezTo>
                    <a:cubicBezTo>
                      <a:pt x="14" y="10"/>
                      <a:pt x="14" y="8"/>
                      <a:pt x="14" y="7"/>
                    </a:cubicBezTo>
                    <a:cubicBezTo>
                      <a:pt x="14" y="4"/>
                      <a:pt x="13" y="2"/>
                      <a:pt x="12" y="1"/>
                    </a:cubicBezTo>
                    <a:cubicBezTo>
                      <a:pt x="11" y="3"/>
                      <a:pt x="11" y="3"/>
                      <a:pt x="11" y="3"/>
                    </a:cubicBezTo>
                    <a:cubicBezTo>
                      <a:pt x="12" y="1"/>
                      <a:pt x="12" y="1"/>
                      <a:pt x="12" y="1"/>
                    </a:cubicBezTo>
                    <a:cubicBezTo>
                      <a:pt x="11" y="1"/>
                      <a:pt x="11" y="0"/>
                      <a:pt x="10" y="0"/>
                    </a:cubicBezTo>
                    <a:cubicBezTo>
                      <a:pt x="9" y="0"/>
                      <a:pt x="8" y="0"/>
                      <a:pt x="8" y="0"/>
                    </a:cubicBezTo>
                    <a:cubicBezTo>
                      <a:pt x="8" y="0"/>
                      <a:pt x="8" y="0"/>
                      <a:pt x="7" y="0"/>
                    </a:cubicBezTo>
                    <a:cubicBezTo>
                      <a:pt x="7" y="0"/>
                      <a:pt x="7" y="0"/>
                      <a:pt x="7" y="0"/>
                    </a:cubicBezTo>
                    <a:cubicBezTo>
                      <a:pt x="7" y="0"/>
                      <a:pt x="7" y="0"/>
                      <a:pt x="7"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262" name="组合 261"/>
            <p:cNvGrpSpPr/>
            <p:nvPr/>
          </p:nvGrpSpPr>
          <p:grpSpPr>
            <a:xfrm>
              <a:off x="3342274" y="6418098"/>
              <a:ext cx="758825" cy="449263"/>
              <a:chOff x="3441701" y="5740400"/>
              <a:chExt cx="758825" cy="449263"/>
            </a:xfrm>
          </p:grpSpPr>
          <p:sp>
            <p:nvSpPr>
              <p:cNvPr id="366" name="Freeform 306"/>
              <p:cNvSpPr/>
              <p:nvPr/>
            </p:nvSpPr>
            <p:spPr bwMode="auto">
              <a:xfrm>
                <a:off x="3811588" y="6072188"/>
                <a:ext cx="44450" cy="14288"/>
              </a:xfrm>
              <a:custGeom>
                <a:avLst/>
                <a:gdLst>
                  <a:gd name="T0" fmla="*/ 4 w 16"/>
                  <a:gd name="T1" fmla="*/ 0 h 5"/>
                  <a:gd name="T2" fmla="*/ 0 w 16"/>
                  <a:gd name="T3" fmla="*/ 4 h 5"/>
                  <a:gd name="T4" fmla="*/ 0 w 16"/>
                  <a:gd name="T5" fmla="*/ 4 h 5"/>
                  <a:gd name="T6" fmla="*/ 15 w 16"/>
                  <a:gd name="T7" fmla="*/ 5 h 5"/>
                  <a:gd name="T8" fmla="*/ 16 w 16"/>
                  <a:gd name="T9" fmla="*/ 5 h 5"/>
                  <a:gd name="T10" fmla="*/ 16 w 16"/>
                  <a:gd name="T11" fmla="*/ 5 h 5"/>
                  <a:gd name="T12" fmla="*/ 16 w 16"/>
                  <a:gd name="T13" fmla="*/ 5 h 5"/>
                  <a:gd name="T14" fmla="*/ 15 w 16"/>
                  <a:gd name="T15" fmla="*/ 3 h 5"/>
                  <a:gd name="T16" fmla="*/ 15 w 16"/>
                  <a:gd name="T17" fmla="*/ 1 h 5"/>
                  <a:gd name="T18" fmla="*/ 15 w 16"/>
                  <a:gd name="T19" fmla="*/ 1 h 5"/>
                  <a:gd name="T20" fmla="*/ 4 w 16"/>
                  <a:gd name="T2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 h="5">
                    <a:moveTo>
                      <a:pt x="4" y="0"/>
                    </a:moveTo>
                    <a:cubicBezTo>
                      <a:pt x="3" y="2"/>
                      <a:pt x="1" y="3"/>
                      <a:pt x="0" y="4"/>
                    </a:cubicBezTo>
                    <a:cubicBezTo>
                      <a:pt x="0" y="4"/>
                      <a:pt x="0" y="4"/>
                      <a:pt x="0" y="4"/>
                    </a:cubicBezTo>
                    <a:cubicBezTo>
                      <a:pt x="15" y="5"/>
                      <a:pt x="15" y="5"/>
                      <a:pt x="15" y="5"/>
                    </a:cubicBezTo>
                    <a:cubicBezTo>
                      <a:pt x="15" y="5"/>
                      <a:pt x="15" y="5"/>
                      <a:pt x="16" y="5"/>
                    </a:cubicBezTo>
                    <a:cubicBezTo>
                      <a:pt x="16" y="5"/>
                      <a:pt x="16" y="5"/>
                      <a:pt x="16" y="5"/>
                    </a:cubicBezTo>
                    <a:cubicBezTo>
                      <a:pt x="16" y="5"/>
                      <a:pt x="16" y="5"/>
                      <a:pt x="16" y="5"/>
                    </a:cubicBezTo>
                    <a:cubicBezTo>
                      <a:pt x="15" y="5"/>
                      <a:pt x="15" y="4"/>
                      <a:pt x="15" y="3"/>
                    </a:cubicBezTo>
                    <a:cubicBezTo>
                      <a:pt x="15" y="1"/>
                      <a:pt x="15" y="1"/>
                      <a:pt x="15" y="1"/>
                    </a:cubicBezTo>
                    <a:cubicBezTo>
                      <a:pt x="15" y="1"/>
                      <a:pt x="15" y="1"/>
                      <a:pt x="15" y="1"/>
                    </a:cubicBezTo>
                    <a:cubicBezTo>
                      <a:pt x="4" y="0"/>
                      <a:pt x="4" y="0"/>
                      <a:pt x="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7" name="Freeform 307"/>
              <p:cNvSpPr/>
              <p:nvPr/>
            </p:nvSpPr>
            <p:spPr bwMode="auto">
              <a:xfrm>
                <a:off x="3441701" y="6010275"/>
                <a:ext cx="350838" cy="66675"/>
              </a:xfrm>
              <a:custGeom>
                <a:avLst/>
                <a:gdLst>
                  <a:gd name="T0" fmla="*/ 68 w 125"/>
                  <a:gd name="T1" fmla="*/ 0 h 24"/>
                  <a:gd name="T2" fmla="*/ 27 w 125"/>
                  <a:gd name="T3" fmla="*/ 4 h 24"/>
                  <a:gd name="T4" fmla="*/ 11 w 125"/>
                  <a:gd name="T5" fmla="*/ 8 h 24"/>
                  <a:gd name="T6" fmla="*/ 1 w 125"/>
                  <a:gd name="T7" fmla="*/ 17 h 24"/>
                  <a:gd name="T8" fmla="*/ 1 w 125"/>
                  <a:gd name="T9" fmla="*/ 19 h 24"/>
                  <a:gd name="T10" fmla="*/ 2 w 125"/>
                  <a:gd name="T11" fmla="*/ 20 h 24"/>
                  <a:gd name="T12" fmla="*/ 96 w 125"/>
                  <a:gd name="T13" fmla="*/ 24 h 24"/>
                  <a:gd name="T14" fmla="*/ 101 w 125"/>
                  <a:gd name="T15" fmla="*/ 21 h 24"/>
                  <a:gd name="T16" fmla="*/ 7 w 125"/>
                  <a:gd name="T17" fmla="*/ 16 h 24"/>
                  <a:gd name="T18" fmla="*/ 13 w 125"/>
                  <a:gd name="T19" fmla="*/ 12 h 24"/>
                  <a:gd name="T20" fmla="*/ 68 w 125"/>
                  <a:gd name="T21" fmla="*/ 4 h 24"/>
                  <a:gd name="T22" fmla="*/ 68 w 125"/>
                  <a:gd name="T23" fmla="*/ 4 h 24"/>
                  <a:gd name="T24" fmla="*/ 120 w 125"/>
                  <a:gd name="T25" fmla="*/ 7 h 24"/>
                  <a:gd name="T26" fmla="*/ 125 w 125"/>
                  <a:gd name="T27" fmla="*/ 3 h 24"/>
                  <a:gd name="T28" fmla="*/ 68 w 125"/>
                  <a:gd name="T2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5" h="24">
                    <a:moveTo>
                      <a:pt x="68" y="0"/>
                    </a:moveTo>
                    <a:cubicBezTo>
                      <a:pt x="53" y="0"/>
                      <a:pt x="39" y="1"/>
                      <a:pt x="27" y="4"/>
                    </a:cubicBezTo>
                    <a:cubicBezTo>
                      <a:pt x="21" y="5"/>
                      <a:pt x="16" y="6"/>
                      <a:pt x="11" y="8"/>
                    </a:cubicBezTo>
                    <a:cubicBezTo>
                      <a:pt x="7" y="11"/>
                      <a:pt x="3" y="13"/>
                      <a:pt x="1" y="17"/>
                    </a:cubicBezTo>
                    <a:cubicBezTo>
                      <a:pt x="0" y="17"/>
                      <a:pt x="0" y="18"/>
                      <a:pt x="1" y="19"/>
                    </a:cubicBezTo>
                    <a:cubicBezTo>
                      <a:pt x="1" y="19"/>
                      <a:pt x="2" y="20"/>
                      <a:pt x="2" y="20"/>
                    </a:cubicBezTo>
                    <a:cubicBezTo>
                      <a:pt x="96" y="24"/>
                      <a:pt x="96" y="24"/>
                      <a:pt x="96" y="24"/>
                    </a:cubicBezTo>
                    <a:cubicBezTo>
                      <a:pt x="101" y="21"/>
                      <a:pt x="101" y="21"/>
                      <a:pt x="101" y="21"/>
                    </a:cubicBezTo>
                    <a:cubicBezTo>
                      <a:pt x="7" y="16"/>
                      <a:pt x="7" y="16"/>
                      <a:pt x="7" y="16"/>
                    </a:cubicBezTo>
                    <a:cubicBezTo>
                      <a:pt x="8" y="15"/>
                      <a:pt x="11" y="13"/>
                      <a:pt x="13" y="12"/>
                    </a:cubicBezTo>
                    <a:cubicBezTo>
                      <a:pt x="25" y="6"/>
                      <a:pt x="46" y="4"/>
                      <a:pt x="68" y="4"/>
                    </a:cubicBezTo>
                    <a:cubicBezTo>
                      <a:pt x="68" y="4"/>
                      <a:pt x="68" y="4"/>
                      <a:pt x="68" y="4"/>
                    </a:cubicBezTo>
                    <a:cubicBezTo>
                      <a:pt x="86" y="4"/>
                      <a:pt x="105" y="6"/>
                      <a:pt x="120" y="7"/>
                    </a:cubicBezTo>
                    <a:cubicBezTo>
                      <a:pt x="125" y="3"/>
                      <a:pt x="125" y="3"/>
                      <a:pt x="125" y="3"/>
                    </a:cubicBezTo>
                    <a:cubicBezTo>
                      <a:pt x="109" y="2"/>
                      <a:pt x="88" y="0"/>
                      <a:pt x="68"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8" name="Freeform 308"/>
              <p:cNvSpPr>
                <a:spLocks noEditPoints="1"/>
              </p:cNvSpPr>
              <p:nvPr/>
            </p:nvSpPr>
            <p:spPr bwMode="auto">
              <a:xfrm>
                <a:off x="3852863" y="6013450"/>
                <a:ext cx="347663" cy="176213"/>
              </a:xfrm>
              <a:custGeom>
                <a:avLst/>
                <a:gdLst>
                  <a:gd name="T0" fmla="*/ 80 w 124"/>
                  <a:gd name="T1" fmla="*/ 53 h 63"/>
                  <a:gd name="T2" fmla="*/ 53 w 124"/>
                  <a:gd name="T3" fmla="*/ 32 h 63"/>
                  <a:gd name="T4" fmla="*/ 61 w 124"/>
                  <a:gd name="T5" fmla="*/ 19 h 63"/>
                  <a:gd name="T6" fmla="*/ 84 w 124"/>
                  <a:gd name="T7" fmla="*/ 15 h 63"/>
                  <a:gd name="T8" fmla="*/ 111 w 124"/>
                  <a:gd name="T9" fmla="*/ 36 h 63"/>
                  <a:gd name="T10" fmla="*/ 103 w 124"/>
                  <a:gd name="T11" fmla="*/ 48 h 63"/>
                  <a:gd name="T12" fmla="*/ 80 w 124"/>
                  <a:gd name="T13" fmla="*/ 53 h 63"/>
                  <a:gd name="T14" fmla="*/ 59 w 124"/>
                  <a:gd name="T15" fmla="*/ 16 h 63"/>
                  <a:gd name="T16" fmla="*/ 49 w 124"/>
                  <a:gd name="T17" fmla="*/ 32 h 63"/>
                  <a:gd name="T18" fmla="*/ 80 w 124"/>
                  <a:gd name="T19" fmla="*/ 57 h 63"/>
                  <a:gd name="T20" fmla="*/ 80 w 124"/>
                  <a:gd name="T21" fmla="*/ 57 h 63"/>
                  <a:gd name="T22" fmla="*/ 105 w 124"/>
                  <a:gd name="T23" fmla="*/ 52 h 63"/>
                  <a:gd name="T24" fmla="*/ 115 w 124"/>
                  <a:gd name="T25" fmla="*/ 36 h 63"/>
                  <a:gd name="T26" fmla="*/ 85 w 124"/>
                  <a:gd name="T27" fmla="*/ 11 h 63"/>
                  <a:gd name="T28" fmla="*/ 80 w 124"/>
                  <a:gd name="T29" fmla="*/ 0 h 63"/>
                  <a:gd name="T30" fmla="*/ 50 w 124"/>
                  <a:gd name="T31" fmla="*/ 6 h 63"/>
                  <a:gd name="T32" fmla="*/ 7 w 124"/>
                  <a:gd name="T33" fmla="*/ 6 h 63"/>
                  <a:gd name="T34" fmla="*/ 7 w 124"/>
                  <a:gd name="T35" fmla="*/ 6 h 63"/>
                  <a:gd name="T36" fmla="*/ 3 w 124"/>
                  <a:gd name="T37" fmla="*/ 10 h 63"/>
                  <a:gd name="T38" fmla="*/ 0 w 124"/>
                  <a:gd name="T39" fmla="*/ 24 h 63"/>
                  <a:gd name="T40" fmla="*/ 1 w 124"/>
                  <a:gd name="T41" fmla="*/ 26 h 63"/>
                  <a:gd name="T42" fmla="*/ 36 w 124"/>
                  <a:gd name="T43" fmla="*/ 39 h 63"/>
                  <a:gd name="T44" fmla="*/ 44 w 124"/>
                  <a:gd name="T45" fmla="*/ 46 h 63"/>
                  <a:gd name="T46" fmla="*/ 64 w 124"/>
                  <a:gd name="T47" fmla="*/ 63 h 63"/>
                  <a:gd name="T48" fmla="*/ 57 w 124"/>
                  <a:gd name="T49" fmla="*/ 54 h 63"/>
                  <a:gd name="T50" fmla="*/ 48 w 124"/>
                  <a:gd name="T51" fmla="*/ 44 h 63"/>
                  <a:gd name="T52" fmla="*/ 47 w 124"/>
                  <a:gd name="T53" fmla="*/ 44 h 63"/>
                  <a:gd name="T54" fmla="*/ 4 w 124"/>
                  <a:gd name="T55" fmla="*/ 23 h 63"/>
                  <a:gd name="T56" fmla="*/ 7 w 124"/>
                  <a:gd name="T57" fmla="*/ 10 h 63"/>
                  <a:gd name="T58" fmla="*/ 26 w 124"/>
                  <a:gd name="T59" fmla="*/ 11 h 63"/>
                  <a:gd name="T60" fmla="*/ 53 w 124"/>
                  <a:gd name="T61" fmla="*/ 9 h 63"/>
                  <a:gd name="T62" fmla="*/ 100 w 124"/>
                  <a:gd name="T63" fmla="*/ 8 h 63"/>
                  <a:gd name="T64" fmla="*/ 106 w 124"/>
                  <a:gd name="T65" fmla="*/ 12 h 63"/>
                  <a:gd name="T66" fmla="*/ 107 w 124"/>
                  <a:gd name="T67" fmla="*/ 12 h 63"/>
                  <a:gd name="T68" fmla="*/ 107 w 124"/>
                  <a:gd name="T69" fmla="*/ 12 h 63"/>
                  <a:gd name="T70" fmla="*/ 115 w 124"/>
                  <a:gd name="T71" fmla="*/ 52 h 63"/>
                  <a:gd name="T72" fmla="*/ 110 w 124"/>
                  <a:gd name="T73" fmla="*/ 57 h 63"/>
                  <a:gd name="T74" fmla="*/ 95 w 124"/>
                  <a:gd name="T75" fmla="*/ 63 h 63"/>
                  <a:gd name="T76" fmla="*/ 112 w 124"/>
                  <a:gd name="T77" fmla="*/ 60 h 63"/>
                  <a:gd name="T78" fmla="*/ 118 w 124"/>
                  <a:gd name="T79" fmla="*/ 54 h 63"/>
                  <a:gd name="T80" fmla="*/ 110 w 124"/>
                  <a:gd name="T81" fmla="*/ 9 h 63"/>
                  <a:gd name="T82" fmla="*/ 80 w 124"/>
                  <a:gd name="T83" fmla="*/ 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4" h="62">
                    <a:moveTo>
                      <a:pt x="80" y="53"/>
                    </a:moveTo>
                    <a:cubicBezTo>
                      <a:pt x="80" y="53"/>
                      <a:pt x="80" y="53"/>
                      <a:pt x="80" y="53"/>
                    </a:cubicBezTo>
                    <a:cubicBezTo>
                      <a:pt x="72" y="52"/>
                      <a:pt x="66" y="49"/>
                      <a:pt x="61" y="45"/>
                    </a:cubicBezTo>
                    <a:cubicBezTo>
                      <a:pt x="56" y="41"/>
                      <a:pt x="53" y="37"/>
                      <a:pt x="53" y="32"/>
                    </a:cubicBezTo>
                    <a:cubicBezTo>
                      <a:pt x="53" y="31"/>
                      <a:pt x="53" y="31"/>
                      <a:pt x="53" y="30"/>
                    </a:cubicBezTo>
                    <a:cubicBezTo>
                      <a:pt x="54" y="26"/>
                      <a:pt x="57" y="22"/>
                      <a:pt x="61" y="19"/>
                    </a:cubicBezTo>
                    <a:cubicBezTo>
                      <a:pt x="66" y="16"/>
                      <a:pt x="72" y="14"/>
                      <a:pt x="80" y="14"/>
                    </a:cubicBezTo>
                    <a:cubicBezTo>
                      <a:pt x="81" y="14"/>
                      <a:pt x="83" y="14"/>
                      <a:pt x="84" y="15"/>
                    </a:cubicBezTo>
                    <a:cubicBezTo>
                      <a:pt x="92" y="16"/>
                      <a:pt x="99" y="18"/>
                      <a:pt x="104" y="22"/>
                    </a:cubicBezTo>
                    <a:cubicBezTo>
                      <a:pt x="109" y="26"/>
                      <a:pt x="111" y="31"/>
                      <a:pt x="111" y="36"/>
                    </a:cubicBezTo>
                    <a:cubicBezTo>
                      <a:pt x="111" y="36"/>
                      <a:pt x="111" y="37"/>
                      <a:pt x="111" y="37"/>
                    </a:cubicBezTo>
                    <a:cubicBezTo>
                      <a:pt x="111" y="41"/>
                      <a:pt x="108" y="45"/>
                      <a:pt x="103" y="48"/>
                    </a:cubicBezTo>
                    <a:cubicBezTo>
                      <a:pt x="99" y="51"/>
                      <a:pt x="92" y="53"/>
                      <a:pt x="85" y="53"/>
                    </a:cubicBezTo>
                    <a:cubicBezTo>
                      <a:pt x="83" y="53"/>
                      <a:pt x="82" y="53"/>
                      <a:pt x="80" y="53"/>
                    </a:cubicBezTo>
                    <a:moveTo>
                      <a:pt x="80" y="10"/>
                    </a:moveTo>
                    <a:cubicBezTo>
                      <a:pt x="72" y="10"/>
                      <a:pt x="65" y="12"/>
                      <a:pt x="59" y="16"/>
                    </a:cubicBezTo>
                    <a:cubicBezTo>
                      <a:pt x="54" y="19"/>
                      <a:pt x="50" y="24"/>
                      <a:pt x="49" y="30"/>
                    </a:cubicBezTo>
                    <a:cubicBezTo>
                      <a:pt x="49" y="31"/>
                      <a:pt x="49" y="31"/>
                      <a:pt x="49" y="32"/>
                    </a:cubicBezTo>
                    <a:cubicBezTo>
                      <a:pt x="49" y="38"/>
                      <a:pt x="53" y="44"/>
                      <a:pt x="58" y="48"/>
                    </a:cubicBezTo>
                    <a:cubicBezTo>
                      <a:pt x="64" y="53"/>
                      <a:pt x="71" y="56"/>
                      <a:pt x="80" y="57"/>
                    </a:cubicBezTo>
                    <a:cubicBezTo>
                      <a:pt x="80" y="55"/>
                      <a:pt x="80" y="55"/>
                      <a:pt x="80" y="55"/>
                    </a:cubicBezTo>
                    <a:cubicBezTo>
                      <a:pt x="80" y="57"/>
                      <a:pt x="80" y="57"/>
                      <a:pt x="80" y="57"/>
                    </a:cubicBezTo>
                    <a:cubicBezTo>
                      <a:pt x="81" y="57"/>
                      <a:pt x="83" y="57"/>
                      <a:pt x="85" y="57"/>
                    </a:cubicBezTo>
                    <a:cubicBezTo>
                      <a:pt x="93" y="57"/>
                      <a:pt x="100" y="55"/>
                      <a:pt x="105" y="52"/>
                    </a:cubicBezTo>
                    <a:cubicBezTo>
                      <a:pt x="111" y="48"/>
                      <a:pt x="114" y="43"/>
                      <a:pt x="115" y="37"/>
                    </a:cubicBezTo>
                    <a:cubicBezTo>
                      <a:pt x="115" y="37"/>
                      <a:pt x="115" y="36"/>
                      <a:pt x="115" y="36"/>
                    </a:cubicBezTo>
                    <a:cubicBezTo>
                      <a:pt x="115" y="29"/>
                      <a:pt x="112" y="23"/>
                      <a:pt x="106" y="19"/>
                    </a:cubicBezTo>
                    <a:cubicBezTo>
                      <a:pt x="101" y="15"/>
                      <a:pt x="93" y="12"/>
                      <a:pt x="85" y="11"/>
                    </a:cubicBezTo>
                    <a:cubicBezTo>
                      <a:pt x="83" y="10"/>
                      <a:pt x="81" y="10"/>
                      <a:pt x="80" y="10"/>
                    </a:cubicBezTo>
                    <a:moveTo>
                      <a:pt x="80" y="0"/>
                    </a:moveTo>
                    <a:cubicBezTo>
                      <a:pt x="72" y="0"/>
                      <a:pt x="63" y="1"/>
                      <a:pt x="52" y="6"/>
                    </a:cubicBezTo>
                    <a:cubicBezTo>
                      <a:pt x="52" y="6"/>
                      <a:pt x="51" y="6"/>
                      <a:pt x="50" y="6"/>
                    </a:cubicBezTo>
                    <a:cubicBezTo>
                      <a:pt x="46" y="6"/>
                      <a:pt x="37" y="7"/>
                      <a:pt x="26" y="7"/>
                    </a:cubicBezTo>
                    <a:cubicBezTo>
                      <a:pt x="20" y="7"/>
                      <a:pt x="14" y="7"/>
                      <a:pt x="7" y="6"/>
                    </a:cubicBezTo>
                    <a:cubicBezTo>
                      <a:pt x="7" y="6"/>
                      <a:pt x="7" y="6"/>
                      <a:pt x="7" y="6"/>
                    </a:cubicBezTo>
                    <a:cubicBezTo>
                      <a:pt x="7" y="6"/>
                      <a:pt x="7" y="6"/>
                      <a:pt x="7" y="6"/>
                    </a:cubicBezTo>
                    <a:cubicBezTo>
                      <a:pt x="6" y="7"/>
                      <a:pt x="6" y="7"/>
                      <a:pt x="6" y="7"/>
                    </a:cubicBezTo>
                    <a:cubicBezTo>
                      <a:pt x="6" y="7"/>
                      <a:pt x="5" y="8"/>
                      <a:pt x="3" y="10"/>
                    </a:cubicBezTo>
                    <a:cubicBezTo>
                      <a:pt x="0" y="22"/>
                      <a:pt x="0" y="22"/>
                      <a:pt x="0" y="22"/>
                    </a:cubicBezTo>
                    <a:cubicBezTo>
                      <a:pt x="0" y="24"/>
                      <a:pt x="0" y="24"/>
                      <a:pt x="0" y="24"/>
                    </a:cubicBezTo>
                    <a:cubicBezTo>
                      <a:pt x="0" y="25"/>
                      <a:pt x="0" y="26"/>
                      <a:pt x="1" y="26"/>
                    </a:cubicBezTo>
                    <a:cubicBezTo>
                      <a:pt x="1" y="26"/>
                      <a:pt x="1" y="26"/>
                      <a:pt x="1" y="26"/>
                    </a:cubicBezTo>
                    <a:cubicBezTo>
                      <a:pt x="5" y="27"/>
                      <a:pt x="14" y="30"/>
                      <a:pt x="24" y="33"/>
                    </a:cubicBezTo>
                    <a:cubicBezTo>
                      <a:pt x="28" y="35"/>
                      <a:pt x="33" y="37"/>
                      <a:pt x="36" y="39"/>
                    </a:cubicBezTo>
                    <a:cubicBezTo>
                      <a:pt x="40" y="41"/>
                      <a:pt x="43" y="44"/>
                      <a:pt x="44" y="46"/>
                    </a:cubicBezTo>
                    <a:cubicBezTo>
                      <a:pt x="44" y="46"/>
                      <a:pt x="44" y="46"/>
                      <a:pt x="44" y="46"/>
                    </a:cubicBezTo>
                    <a:cubicBezTo>
                      <a:pt x="44" y="46"/>
                      <a:pt x="48" y="52"/>
                      <a:pt x="55" y="57"/>
                    </a:cubicBezTo>
                    <a:cubicBezTo>
                      <a:pt x="57" y="59"/>
                      <a:pt x="60" y="62"/>
                      <a:pt x="64" y="63"/>
                    </a:cubicBezTo>
                    <a:cubicBezTo>
                      <a:pt x="75" y="63"/>
                      <a:pt x="75" y="63"/>
                      <a:pt x="75" y="63"/>
                    </a:cubicBezTo>
                    <a:cubicBezTo>
                      <a:pt x="68" y="62"/>
                      <a:pt x="62" y="58"/>
                      <a:pt x="57" y="54"/>
                    </a:cubicBezTo>
                    <a:cubicBezTo>
                      <a:pt x="54" y="51"/>
                      <a:pt x="51" y="49"/>
                      <a:pt x="50" y="47"/>
                    </a:cubicBezTo>
                    <a:cubicBezTo>
                      <a:pt x="49" y="46"/>
                      <a:pt x="48" y="45"/>
                      <a:pt x="48" y="44"/>
                    </a:cubicBezTo>
                    <a:cubicBezTo>
                      <a:pt x="47" y="44"/>
                      <a:pt x="47" y="44"/>
                      <a:pt x="47" y="44"/>
                    </a:cubicBezTo>
                    <a:cubicBezTo>
                      <a:pt x="47" y="44"/>
                      <a:pt x="47" y="44"/>
                      <a:pt x="47" y="44"/>
                    </a:cubicBezTo>
                    <a:cubicBezTo>
                      <a:pt x="45" y="41"/>
                      <a:pt x="42" y="38"/>
                      <a:pt x="38" y="36"/>
                    </a:cubicBezTo>
                    <a:cubicBezTo>
                      <a:pt x="28" y="30"/>
                      <a:pt x="11" y="25"/>
                      <a:pt x="4" y="23"/>
                    </a:cubicBezTo>
                    <a:cubicBezTo>
                      <a:pt x="4" y="23"/>
                      <a:pt x="4" y="23"/>
                      <a:pt x="4" y="23"/>
                    </a:cubicBezTo>
                    <a:cubicBezTo>
                      <a:pt x="7" y="10"/>
                      <a:pt x="7" y="10"/>
                      <a:pt x="7" y="10"/>
                    </a:cubicBezTo>
                    <a:cubicBezTo>
                      <a:pt x="7" y="10"/>
                      <a:pt x="7" y="10"/>
                      <a:pt x="7" y="10"/>
                    </a:cubicBezTo>
                    <a:cubicBezTo>
                      <a:pt x="14" y="11"/>
                      <a:pt x="20" y="11"/>
                      <a:pt x="26" y="11"/>
                    </a:cubicBezTo>
                    <a:cubicBezTo>
                      <a:pt x="41" y="11"/>
                      <a:pt x="53" y="9"/>
                      <a:pt x="53" y="9"/>
                    </a:cubicBezTo>
                    <a:cubicBezTo>
                      <a:pt x="53" y="9"/>
                      <a:pt x="53" y="9"/>
                      <a:pt x="53" y="9"/>
                    </a:cubicBezTo>
                    <a:cubicBezTo>
                      <a:pt x="64" y="5"/>
                      <a:pt x="72" y="4"/>
                      <a:pt x="80" y="4"/>
                    </a:cubicBezTo>
                    <a:cubicBezTo>
                      <a:pt x="89" y="4"/>
                      <a:pt x="96" y="6"/>
                      <a:pt x="100" y="8"/>
                    </a:cubicBezTo>
                    <a:cubicBezTo>
                      <a:pt x="102" y="9"/>
                      <a:pt x="104" y="10"/>
                      <a:pt x="105" y="11"/>
                    </a:cubicBezTo>
                    <a:cubicBezTo>
                      <a:pt x="106" y="11"/>
                      <a:pt x="106" y="12"/>
                      <a:pt x="106" y="12"/>
                    </a:cubicBezTo>
                    <a:cubicBezTo>
                      <a:pt x="107" y="12"/>
                      <a:pt x="107" y="12"/>
                      <a:pt x="107" y="12"/>
                    </a:cubicBezTo>
                    <a:cubicBezTo>
                      <a:pt x="107" y="12"/>
                      <a:pt x="107" y="12"/>
                      <a:pt x="107" y="12"/>
                    </a:cubicBezTo>
                    <a:cubicBezTo>
                      <a:pt x="107" y="12"/>
                      <a:pt x="107" y="12"/>
                      <a:pt x="107" y="12"/>
                    </a:cubicBezTo>
                    <a:cubicBezTo>
                      <a:pt x="107" y="12"/>
                      <a:pt x="107" y="12"/>
                      <a:pt x="107" y="12"/>
                    </a:cubicBezTo>
                    <a:cubicBezTo>
                      <a:pt x="117" y="22"/>
                      <a:pt x="120" y="30"/>
                      <a:pt x="120" y="37"/>
                    </a:cubicBezTo>
                    <a:cubicBezTo>
                      <a:pt x="120" y="43"/>
                      <a:pt x="117" y="48"/>
                      <a:pt x="115" y="52"/>
                    </a:cubicBezTo>
                    <a:cubicBezTo>
                      <a:pt x="113" y="53"/>
                      <a:pt x="112" y="55"/>
                      <a:pt x="111" y="56"/>
                    </a:cubicBezTo>
                    <a:cubicBezTo>
                      <a:pt x="111" y="56"/>
                      <a:pt x="110" y="57"/>
                      <a:pt x="110" y="57"/>
                    </a:cubicBezTo>
                    <a:cubicBezTo>
                      <a:pt x="110" y="57"/>
                      <a:pt x="110" y="57"/>
                      <a:pt x="110" y="57"/>
                    </a:cubicBezTo>
                    <a:cubicBezTo>
                      <a:pt x="104" y="60"/>
                      <a:pt x="99" y="62"/>
                      <a:pt x="95" y="63"/>
                    </a:cubicBezTo>
                    <a:cubicBezTo>
                      <a:pt x="106" y="63"/>
                      <a:pt x="106" y="63"/>
                      <a:pt x="106" y="63"/>
                    </a:cubicBezTo>
                    <a:cubicBezTo>
                      <a:pt x="108" y="62"/>
                      <a:pt x="110" y="62"/>
                      <a:pt x="112" y="60"/>
                    </a:cubicBezTo>
                    <a:cubicBezTo>
                      <a:pt x="112" y="60"/>
                      <a:pt x="112" y="60"/>
                      <a:pt x="112" y="60"/>
                    </a:cubicBezTo>
                    <a:cubicBezTo>
                      <a:pt x="112" y="60"/>
                      <a:pt x="115" y="58"/>
                      <a:pt x="118" y="54"/>
                    </a:cubicBezTo>
                    <a:cubicBezTo>
                      <a:pt x="121" y="50"/>
                      <a:pt x="124" y="44"/>
                      <a:pt x="124" y="37"/>
                    </a:cubicBezTo>
                    <a:cubicBezTo>
                      <a:pt x="124" y="29"/>
                      <a:pt x="120" y="19"/>
                      <a:pt x="110" y="9"/>
                    </a:cubicBezTo>
                    <a:cubicBezTo>
                      <a:pt x="110" y="9"/>
                      <a:pt x="110" y="9"/>
                      <a:pt x="110" y="9"/>
                    </a:cubicBezTo>
                    <a:cubicBezTo>
                      <a:pt x="109" y="9"/>
                      <a:pt x="99" y="0"/>
                      <a:pt x="80"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9" name="Freeform 309"/>
              <p:cNvSpPr/>
              <p:nvPr/>
            </p:nvSpPr>
            <p:spPr bwMode="auto">
              <a:xfrm>
                <a:off x="3556001" y="5991225"/>
                <a:ext cx="317500" cy="198438"/>
              </a:xfrm>
              <a:custGeom>
                <a:avLst/>
                <a:gdLst>
                  <a:gd name="T0" fmla="*/ 98 w 113"/>
                  <a:gd name="T1" fmla="*/ 0 h 71"/>
                  <a:gd name="T2" fmla="*/ 97 w 113"/>
                  <a:gd name="T3" fmla="*/ 1 h 71"/>
                  <a:gd name="T4" fmla="*/ 84 w 113"/>
                  <a:gd name="T5" fmla="*/ 10 h 71"/>
                  <a:gd name="T6" fmla="*/ 79 w 113"/>
                  <a:gd name="T7" fmla="*/ 14 h 71"/>
                  <a:gd name="T8" fmla="*/ 60 w 113"/>
                  <a:gd name="T9" fmla="*/ 28 h 71"/>
                  <a:gd name="T10" fmla="*/ 55 w 113"/>
                  <a:gd name="T11" fmla="*/ 31 h 71"/>
                  <a:gd name="T12" fmla="*/ 0 w 113"/>
                  <a:gd name="T13" fmla="*/ 71 h 71"/>
                  <a:gd name="T14" fmla="*/ 7 w 113"/>
                  <a:gd name="T15" fmla="*/ 71 h 71"/>
                  <a:gd name="T16" fmla="*/ 99 w 113"/>
                  <a:gd name="T17" fmla="*/ 4 h 71"/>
                  <a:gd name="T18" fmla="*/ 99 w 113"/>
                  <a:gd name="T19" fmla="*/ 4 h 71"/>
                  <a:gd name="T20" fmla="*/ 109 w 113"/>
                  <a:gd name="T21" fmla="*/ 13 h 71"/>
                  <a:gd name="T22" fmla="*/ 106 w 113"/>
                  <a:gd name="T23" fmla="*/ 16 h 71"/>
                  <a:gd name="T24" fmla="*/ 90 w 113"/>
                  <a:gd name="T25" fmla="*/ 28 h 71"/>
                  <a:gd name="T26" fmla="*/ 89 w 113"/>
                  <a:gd name="T27" fmla="*/ 30 h 71"/>
                  <a:gd name="T28" fmla="*/ 53 w 113"/>
                  <a:gd name="T29" fmla="*/ 57 h 71"/>
                  <a:gd name="T30" fmla="*/ 30 w 113"/>
                  <a:gd name="T31" fmla="*/ 71 h 71"/>
                  <a:gd name="T32" fmla="*/ 38 w 113"/>
                  <a:gd name="T33" fmla="*/ 71 h 71"/>
                  <a:gd name="T34" fmla="*/ 91 w 113"/>
                  <a:gd name="T35" fmla="*/ 33 h 71"/>
                  <a:gd name="T36" fmla="*/ 95 w 113"/>
                  <a:gd name="T37" fmla="*/ 29 h 71"/>
                  <a:gd name="T38" fmla="*/ 109 w 113"/>
                  <a:gd name="T39" fmla="*/ 18 h 71"/>
                  <a:gd name="T40" fmla="*/ 112 w 113"/>
                  <a:gd name="T41" fmla="*/ 15 h 71"/>
                  <a:gd name="T42" fmla="*/ 113 w 113"/>
                  <a:gd name="T43" fmla="*/ 14 h 71"/>
                  <a:gd name="T44" fmla="*/ 113 w 113"/>
                  <a:gd name="T45" fmla="*/ 14 h 71"/>
                  <a:gd name="T46" fmla="*/ 113 w 113"/>
                  <a:gd name="T47" fmla="*/ 14 h 71"/>
                  <a:gd name="T48" fmla="*/ 112 w 113"/>
                  <a:gd name="T49" fmla="*/ 15 h 71"/>
                  <a:gd name="T50" fmla="*/ 110 w 113"/>
                  <a:gd name="T51" fmla="*/ 14 h 71"/>
                  <a:gd name="T52" fmla="*/ 98 w 113"/>
                  <a:gd name="T53" fmla="*/ 3 h 71"/>
                  <a:gd name="T54" fmla="*/ 98 w 113"/>
                  <a:gd name="T55"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13" h="71">
                    <a:moveTo>
                      <a:pt x="98" y="0"/>
                    </a:moveTo>
                    <a:cubicBezTo>
                      <a:pt x="97" y="0"/>
                      <a:pt x="97" y="1"/>
                      <a:pt x="97" y="1"/>
                    </a:cubicBezTo>
                    <a:cubicBezTo>
                      <a:pt x="84" y="10"/>
                      <a:pt x="84" y="10"/>
                      <a:pt x="84" y="10"/>
                    </a:cubicBezTo>
                    <a:cubicBezTo>
                      <a:pt x="79" y="14"/>
                      <a:pt x="79" y="14"/>
                      <a:pt x="79" y="14"/>
                    </a:cubicBezTo>
                    <a:cubicBezTo>
                      <a:pt x="60" y="28"/>
                      <a:pt x="60" y="28"/>
                      <a:pt x="60" y="28"/>
                    </a:cubicBezTo>
                    <a:cubicBezTo>
                      <a:pt x="55" y="31"/>
                      <a:pt x="55" y="31"/>
                      <a:pt x="55" y="31"/>
                    </a:cubicBezTo>
                    <a:cubicBezTo>
                      <a:pt x="0" y="71"/>
                      <a:pt x="0" y="71"/>
                      <a:pt x="0" y="71"/>
                    </a:cubicBezTo>
                    <a:cubicBezTo>
                      <a:pt x="7" y="71"/>
                      <a:pt x="7" y="71"/>
                      <a:pt x="7" y="71"/>
                    </a:cubicBezTo>
                    <a:cubicBezTo>
                      <a:pt x="99" y="4"/>
                      <a:pt x="99" y="4"/>
                      <a:pt x="99" y="4"/>
                    </a:cubicBezTo>
                    <a:cubicBezTo>
                      <a:pt x="99" y="4"/>
                      <a:pt x="99" y="4"/>
                      <a:pt x="99" y="4"/>
                    </a:cubicBezTo>
                    <a:cubicBezTo>
                      <a:pt x="109" y="13"/>
                      <a:pt x="109" y="13"/>
                      <a:pt x="109" y="13"/>
                    </a:cubicBezTo>
                    <a:cubicBezTo>
                      <a:pt x="108" y="13"/>
                      <a:pt x="107" y="14"/>
                      <a:pt x="106" y="16"/>
                    </a:cubicBezTo>
                    <a:cubicBezTo>
                      <a:pt x="102" y="18"/>
                      <a:pt x="97" y="23"/>
                      <a:pt x="90" y="28"/>
                    </a:cubicBezTo>
                    <a:cubicBezTo>
                      <a:pt x="90" y="29"/>
                      <a:pt x="89" y="29"/>
                      <a:pt x="89" y="30"/>
                    </a:cubicBezTo>
                    <a:cubicBezTo>
                      <a:pt x="79" y="38"/>
                      <a:pt x="66" y="47"/>
                      <a:pt x="53" y="57"/>
                    </a:cubicBezTo>
                    <a:cubicBezTo>
                      <a:pt x="45" y="62"/>
                      <a:pt x="37" y="67"/>
                      <a:pt x="30" y="71"/>
                    </a:cubicBezTo>
                    <a:cubicBezTo>
                      <a:pt x="38" y="71"/>
                      <a:pt x="38" y="71"/>
                      <a:pt x="38" y="71"/>
                    </a:cubicBezTo>
                    <a:cubicBezTo>
                      <a:pt x="57" y="60"/>
                      <a:pt x="76" y="45"/>
                      <a:pt x="91" y="33"/>
                    </a:cubicBezTo>
                    <a:cubicBezTo>
                      <a:pt x="92" y="32"/>
                      <a:pt x="94" y="31"/>
                      <a:pt x="95" y="29"/>
                    </a:cubicBezTo>
                    <a:cubicBezTo>
                      <a:pt x="101" y="24"/>
                      <a:pt x="106" y="20"/>
                      <a:pt x="109" y="18"/>
                    </a:cubicBezTo>
                    <a:cubicBezTo>
                      <a:pt x="111" y="16"/>
                      <a:pt x="112" y="15"/>
                      <a:pt x="112" y="15"/>
                    </a:cubicBezTo>
                    <a:cubicBezTo>
                      <a:pt x="113" y="14"/>
                      <a:pt x="113" y="14"/>
                      <a:pt x="113" y="14"/>
                    </a:cubicBezTo>
                    <a:cubicBezTo>
                      <a:pt x="113" y="14"/>
                      <a:pt x="113" y="14"/>
                      <a:pt x="113" y="14"/>
                    </a:cubicBezTo>
                    <a:cubicBezTo>
                      <a:pt x="113" y="14"/>
                      <a:pt x="113" y="14"/>
                      <a:pt x="113" y="14"/>
                    </a:cubicBezTo>
                    <a:cubicBezTo>
                      <a:pt x="112" y="15"/>
                      <a:pt x="112" y="15"/>
                      <a:pt x="112" y="15"/>
                    </a:cubicBezTo>
                    <a:cubicBezTo>
                      <a:pt x="111" y="15"/>
                      <a:pt x="111" y="15"/>
                      <a:pt x="110" y="14"/>
                    </a:cubicBezTo>
                    <a:cubicBezTo>
                      <a:pt x="98" y="3"/>
                      <a:pt x="98" y="3"/>
                      <a:pt x="98" y="3"/>
                    </a:cubicBezTo>
                    <a:cubicBezTo>
                      <a:pt x="97" y="2"/>
                      <a:pt x="97" y="1"/>
                      <a:pt x="98"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0" name="Freeform 310"/>
              <p:cNvSpPr>
                <a:spLocks noEditPoints="1"/>
              </p:cNvSpPr>
              <p:nvPr/>
            </p:nvSpPr>
            <p:spPr bwMode="auto">
              <a:xfrm>
                <a:off x="3829051" y="5740400"/>
                <a:ext cx="287338" cy="292100"/>
              </a:xfrm>
              <a:custGeom>
                <a:avLst/>
                <a:gdLst>
                  <a:gd name="T0" fmla="*/ 55 w 103"/>
                  <a:gd name="T1" fmla="*/ 62 h 104"/>
                  <a:gd name="T2" fmla="*/ 39 w 103"/>
                  <a:gd name="T3" fmla="*/ 48 h 104"/>
                  <a:gd name="T4" fmla="*/ 75 w 103"/>
                  <a:gd name="T5" fmla="*/ 15 h 104"/>
                  <a:gd name="T6" fmla="*/ 87 w 103"/>
                  <a:gd name="T7" fmla="*/ 20 h 104"/>
                  <a:gd name="T8" fmla="*/ 90 w 103"/>
                  <a:gd name="T9" fmla="*/ 29 h 104"/>
                  <a:gd name="T10" fmla="*/ 55 w 103"/>
                  <a:gd name="T11" fmla="*/ 62 h 104"/>
                  <a:gd name="T12" fmla="*/ 75 w 103"/>
                  <a:gd name="T13" fmla="*/ 11 h 104"/>
                  <a:gd name="T14" fmla="*/ 35 w 103"/>
                  <a:gd name="T15" fmla="*/ 48 h 104"/>
                  <a:gd name="T16" fmla="*/ 55 w 103"/>
                  <a:gd name="T17" fmla="*/ 66 h 104"/>
                  <a:gd name="T18" fmla="*/ 80 w 103"/>
                  <a:gd name="T19" fmla="*/ 56 h 104"/>
                  <a:gd name="T20" fmla="*/ 90 w 103"/>
                  <a:gd name="T21" fmla="*/ 17 h 104"/>
                  <a:gd name="T22" fmla="*/ 90 w 103"/>
                  <a:gd name="T23" fmla="*/ 17 h 104"/>
                  <a:gd name="T24" fmla="*/ 30 w 103"/>
                  <a:gd name="T25" fmla="*/ 49 h 104"/>
                  <a:gd name="T26" fmla="*/ 37 w 103"/>
                  <a:gd name="T27" fmla="*/ 25 h 104"/>
                  <a:gd name="T28" fmla="*/ 75 w 103"/>
                  <a:gd name="T29" fmla="*/ 4 h 104"/>
                  <a:gd name="T30" fmla="*/ 88 w 103"/>
                  <a:gd name="T31" fmla="*/ 9 h 104"/>
                  <a:gd name="T32" fmla="*/ 97 w 103"/>
                  <a:gd name="T33" fmla="*/ 43 h 104"/>
                  <a:gd name="T34" fmla="*/ 97 w 103"/>
                  <a:gd name="T35" fmla="*/ 43 h 104"/>
                  <a:gd name="T36" fmla="*/ 54 w 103"/>
                  <a:gd name="T37" fmla="*/ 75 h 104"/>
                  <a:gd name="T38" fmla="*/ 15 w 103"/>
                  <a:gd name="T39" fmla="*/ 99 h 104"/>
                  <a:gd name="T40" fmla="*/ 19 w 103"/>
                  <a:gd name="T41" fmla="*/ 73 h 104"/>
                  <a:gd name="T42" fmla="*/ 30 w 103"/>
                  <a:gd name="T43" fmla="*/ 50 h 104"/>
                  <a:gd name="T44" fmla="*/ 75 w 103"/>
                  <a:gd name="T45" fmla="*/ 0 h 104"/>
                  <a:gd name="T46" fmla="*/ 29 w 103"/>
                  <a:gd name="T47" fmla="*/ 34 h 104"/>
                  <a:gd name="T48" fmla="*/ 26 w 103"/>
                  <a:gd name="T49" fmla="*/ 49 h 104"/>
                  <a:gd name="T50" fmla="*/ 26 w 103"/>
                  <a:gd name="T51" fmla="*/ 49 h 104"/>
                  <a:gd name="T52" fmla="*/ 23 w 103"/>
                  <a:gd name="T53" fmla="*/ 59 h 104"/>
                  <a:gd name="T54" fmla="*/ 1 w 103"/>
                  <a:gd name="T55" fmla="*/ 89 h 104"/>
                  <a:gd name="T56" fmla="*/ 13 w 103"/>
                  <a:gd name="T57" fmla="*/ 103 h 104"/>
                  <a:gd name="T58" fmla="*/ 16 w 103"/>
                  <a:gd name="T59" fmla="*/ 103 h 104"/>
                  <a:gd name="T60" fmla="*/ 16 w 103"/>
                  <a:gd name="T61" fmla="*/ 103 h 104"/>
                  <a:gd name="T62" fmla="*/ 51 w 103"/>
                  <a:gd name="T63" fmla="*/ 80 h 104"/>
                  <a:gd name="T64" fmla="*/ 55 w 103"/>
                  <a:gd name="T65" fmla="*/ 78 h 104"/>
                  <a:gd name="T66" fmla="*/ 101 w 103"/>
                  <a:gd name="T67" fmla="*/ 44 h 104"/>
                  <a:gd name="T68" fmla="*/ 103 w 103"/>
                  <a:gd name="T69" fmla="*/ 31 h 104"/>
                  <a:gd name="T70" fmla="*/ 84 w 103"/>
                  <a:gd name="T71" fmla="*/ 2 h 104"/>
                  <a:gd name="T72" fmla="*/ 75 w 103"/>
                  <a:gd name="T73"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3" h="104">
                    <a:moveTo>
                      <a:pt x="55" y="62"/>
                    </a:moveTo>
                    <a:cubicBezTo>
                      <a:pt x="55" y="62"/>
                      <a:pt x="55" y="62"/>
                      <a:pt x="55" y="62"/>
                    </a:cubicBezTo>
                    <a:cubicBezTo>
                      <a:pt x="50" y="62"/>
                      <a:pt x="45" y="60"/>
                      <a:pt x="42" y="57"/>
                    </a:cubicBezTo>
                    <a:cubicBezTo>
                      <a:pt x="40" y="54"/>
                      <a:pt x="39" y="51"/>
                      <a:pt x="39" y="48"/>
                    </a:cubicBezTo>
                    <a:cubicBezTo>
                      <a:pt x="39" y="40"/>
                      <a:pt x="44" y="31"/>
                      <a:pt x="53" y="23"/>
                    </a:cubicBezTo>
                    <a:cubicBezTo>
                      <a:pt x="60" y="18"/>
                      <a:pt x="68" y="15"/>
                      <a:pt x="75" y="15"/>
                    </a:cubicBezTo>
                    <a:cubicBezTo>
                      <a:pt x="75" y="15"/>
                      <a:pt x="75" y="15"/>
                      <a:pt x="75" y="15"/>
                    </a:cubicBezTo>
                    <a:cubicBezTo>
                      <a:pt x="80" y="15"/>
                      <a:pt x="84" y="16"/>
                      <a:pt x="87" y="20"/>
                    </a:cubicBezTo>
                    <a:cubicBezTo>
                      <a:pt x="87" y="20"/>
                      <a:pt x="87" y="20"/>
                      <a:pt x="87" y="20"/>
                    </a:cubicBezTo>
                    <a:cubicBezTo>
                      <a:pt x="89" y="22"/>
                      <a:pt x="90" y="25"/>
                      <a:pt x="90" y="29"/>
                    </a:cubicBezTo>
                    <a:cubicBezTo>
                      <a:pt x="90" y="37"/>
                      <a:pt x="86" y="46"/>
                      <a:pt x="77" y="53"/>
                    </a:cubicBezTo>
                    <a:cubicBezTo>
                      <a:pt x="70" y="59"/>
                      <a:pt x="62" y="62"/>
                      <a:pt x="55" y="62"/>
                    </a:cubicBezTo>
                    <a:moveTo>
                      <a:pt x="75" y="11"/>
                    </a:moveTo>
                    <a:cubicBezTo>
                      <a:pt x="75" y="11"/>
                      <a:pt x="75" y="11"/>
                      <a:pt x="75" y="11"/>
                    </a:cubicBezTo>
                    <a:cubicBezTo>
                      <a:pt x="67" y="11"/>
                      <a:pt x="58" y="14"/>
                      <a:pt x="50" y="20"/>
                    </a:cubicBezTo>
                    <a:cubicBezTo>
                      <a:pt x="41" y="28"/>
                      <a:pt x="35" y="38"/>
                      <a:pt x="35" y="48"/>
                    </a:cubicBezTo>
                    <a:cubicBezTo>
                      <a:pt x="35" y="52"/>
                      <a:pt x="37" y="56"/>
                      <a:pt x="39" y="59"/>
                    </a:cubicBezTo>
                    <a:cubicBezTo>
                      <a:pt x="43" y="64"/>
                      <a:pt x="49" y="66"/>
                      <a:pt x="55" y="66"/>
                    </a:cubicBezTo>
                    <a:cubicBezTo>
                      <a:pt x="55" y="66"/>
                      <a:pt x="55" y="66"/>
                      <a:pt x="55" y="66"/>
                    </a:cubicBezTo>
                    <a:cubicBezTo>
                      <a:pt x="63" y="66"/>
                      <a:pt x="72" y="63"/>
                      <a:pt x="80" y="56"/>
                    </a:cubicBezTo>
                    <a:cubicBezTo>
                      <a:pt x="89" y="48"/>
                      <a:pt x="94" y="38"/>
                      <a:pt x="94" y="29"/>
                    </a:cubicBezTo>
                    <a:cubicBezTo>
                      <a:pt x="94" y="25"/>
                      <a:pt x="93" y="21"/>
                      <a:pt x="90" y="17"/>
                    </a:cubicBezTo>
                    <a:cubicBezTo>
                      <a:pt x="89" y="19"/>
                      <a:pt x="89" y="19"/>
                      <a:pt x="89" y="19"/>
                    </a:cubicBezTo>
                    <a:cubicBezTo>
                      <a:pt x="90" y="17"/>
                      <a:pt x="90" y="17"/>
                      <a:pt x="90" y="17"/>
                    </a:cubicBezTo>
                    <a:cubicBezTo>
                      <a:pt x="87" y="13"/>
                      <a:pt x="81" y="11"/>
                      <a:pt x="75" y="11"/>
                    </a:cubicBezTo>
                    <a:moveTo>
                      <a:pt x="30" y="49"/>
                    </a:moveTo>
                    <a:cubicBezTo>
                      <a:pt x="30" y="49"/>
                      <a:pt x="30" y="49"/>
                      <a:pt x="30" y="49"/>
                    </a:cubicBezTo>
                    <a:cubicBezTo>
                      <a:pt x="30" y="47"/>
                      <a:pt x="31" y="35"/>
                      <a:pt x="37" y="25"/>
                    </a:cubicBezTo>
                    <a:cubicBezTo>
                      <a:pt x="40" y="20"/>
                      <a:pt x="44" y="15"/>
                      <a:pt x="51" y="11"/>
                    </a:cubicBezTo>
                    <a:cubicBezTo>
                      <a:pt x="57" y="7"/>
                      <a:pt x="65" y="4"/>
                      <a:pt x="75" y="4"/>
                    </a:cubicBezTo>
                    <a:cubicBezTo>
                      <a:pt x="75" y="4"/>
                      <a:pt x="75" y="4"/>
                      <a:pt x="75" y="4"/>
                    </a:cubicBezTo>
                    <a:cubicBezTo>
                      <a:pt x="76" y="4"/>
                      <a:pt x="82" y="5"/>
                      <a:pt x="88" y="9"/>
                    </a:cubicBezTo>
                    <a:cubicBezTo>
                      <a:pt x="94" y="13"/>
                      <a:pt x="99" y="19"/>
                      <a:pt x="99" y="31"/>
                    </a:cubicBezTo>
                    <a:cubicBezTo>
                      <a:pt x="99" y="34"/>
                      <a:pt x="98" y="38"/>
                      <a:pt x="97" y="43"/>
                    </a:cubicBezTo>
                    <a:cubicBezTo>
                      <a:pt x="97" y="43"/>
                      <a:pt x="97" y="43"/>
                      <a:pt x="97" y="43"/>
                    </a:cubicBezTo>
                    <a:cubicBezTo>
                      <a:pt x="97" y="43"/>
                      <a:pt x="97" y="43"/>
                      <a:pt x="97" y="43"/>
                    </a:cubicBezTo>
                    <a:cubicBezTo>
                      <a:pt x="97" y="43"/>
                      <a:pt x="95" y="50"/>
                      <a:pt x="89" y="56"/>
                    </a:cubicBezTo>
                    <a:cubicBezTo>
                      <a:pt x="83" y="63"/>
                      <a:pt x="72" y="71"/>
                      <a:pt x="54" y="75"/>
                    </a:cubicBezTo>
                    <a:cubicBezTo>
                      <a:pt x="53" y="75"/>
                      <a:pt x="53" y="75"/>
                      <a:pt x="53" y="75"/>
                    </a:cubicBezTo>
                    <a:cubicBezTo>
                      <a:pt x="53" y="75"/>
                      <a:pt x="32" y="84"/>
                      <a:pt x="15" y="99"/>
                    </a:cubicBezTo>
                    <a:cubicBezTo>
                      <a:pt x="5" y="90"/>
                      <a:pt x="5" y="90"/>
                      <a:pt x="5" y="90"/>
                    </a:cubicBezTo>
                    <a:cubicBezTo>
                      <a:pt x="8" y="87"/>
                      <a:pt x="14" y="80"/>
                      <a:pt x="19" y="73"/>
                    </a:cubicBezTo>
                    <a:cubicBezTo>
                      <a:pt x="22" y="69"/>
                      <a:pt x="24" y="65"/>
                      <a:pt x="26" y="61"/>
                    </a:cubicBezTo>
                    <a:cubicBezTo>
                      <a:pt x="28" y="57"/>
                      <a:pt x="30" y="53"/>
                      <a:pt x="30" y="50"/>
                    </a:cubicBezTo>
                    <a:cubicBezTo>
                      <a:pt x="30" y="49"/>
                      <a:pt x="30" y="49"/>
                      <a:pt x="30" y="49"/>
                    </a:cubicBezTo>
                    <a:moveTo>
                      <a:pt x="75" y="0"/>
                    </a:moveTo>
                    <a:cubicBezTo>
                      <a:pt x="63" y="0"/>
                      <a:pt x="54" y="4"/>
                      <a:pt x="47" y="8"/>
                    </a:cubicBezTo>
                    <a:cubicBezTo>
                      <a:pt x="37" y="15"/>
                      <a:pt x="31" y="26"/>
                      <a:pt x="29" y="34"/>
                    </a:cubicBezTo>
                    <a:cubicBezTo>
                      <a:pt x="26" y="42"/>
                      <a:pt x="26" y="49"/>
                      <a:pt x="26" y="49"/>
                    </a:cubicBezTo>
                    <a:cubicBezTo>
                      <a:pt x="26" y="49"/>
                      <a:pt x="26" y="49"/>
                      <a:pt x="26" y="49"/>
                    </a:cubicBezTo>
                    <a:cubicBezTo>
                      <a:pt x="28" y="49"/>
                      <a:pt x="28" y="49"/>
                      <a:pt x="28" y="49"/>
                    </a:cubicBezTo>
                    <a:cubicBezTo>
                      <a:pt x="26" y="49"/>
                      <a:pt x="26" y="49"/>
                      <a:pt x="26" y="49"/>
                    </a:cubicBezTo>
                    <a:cubicBezTo>
                      <a:pt x="26" y="50"/>
                      <a:pt x="26" y="50"/>
                      <a:pt x="26" y="50"/>
                    </a:cubicBezTo>
                    <a:cubicBezTo>
                      <a:pt x="26" y="52"/>
                      <a:pt x="25" y="56"/>
                      <a:pt x="23" y="59"/>
                    </a:cubicBezTo>
                    <a:cubicBezTo>
                      <a:pt x="17" y="71"/>
                      <a:pt x="5" y="85"/>
                      <a:pt x="1" y="89"/>
                    </a:cubicBezTo>
                    <a:cubicBezTo>
                      <a:pt x="1" y="89"/>
                      <a:pt x="1" y="89"/>
                      <a:pt x="1" y="89"/>
                    </a:cubicBezTo>
                    <a:cubicBezTo>
                      <a:pt x="0" y="90"/>
                      <a:pt x="0" y="91"/>
                      <a:pt x="1" y="92"/>
                    </a:cubicBezTo>
                    <a:cubicBezTo>
                      <a:pt x="13" y="103"/>
                      <a:pt x="13" y="103"/>
                      <a:pt x="13" y="103"/>
                    </a:cubicBezTo>
                    <a:cubicBezTo>
                      <a:pt x="14" y="104"/>
                      <a:pt x="14" y="104"/>
                      <a:pt x="15" y="104"/>
                    </a:cubicBezTo>
                    <a:cubicBezTo>
                      <a:pt x="15" y="104"/>
                      <a:pt x="15" y="104"/>
                      <a:pt x="16" y="103"/>
                    </a:cubicBezTo>
                    <a:cubicBezTo>
                      <a:pt x="16" y="103"/>
                      <a:pt x="16" y="103"/>
                      <a:pt x="16" y="103"/>
                    </a:cubicBezTo>
                    <a:cubicBezTo>
                      <a:pt x="16" y="103"/>
                      <a:pt x="16" y="103"/>
                      <a:pt x="16" y="103"/>
                    </a:cubicBezTo>
                    <a:cubicBezTo>
                      <a:pt x="25" y="96"/>
                      <a:pt x="34" y="89"/>
                      <a:pt x="42" y="85"/>
                    </a:cubicBezTo>
                    <a:cubicBezTo>
                      <a:pt x="46" y="83"/>
                      <a:pt x="49" y="81"/>
                      <a:pt x="51" y="80"/>
                    </a:cubicBezTo>
                    <a:cubicBezTo>
                      <a:pt x="53" y="80"/>
                      <a:pt x="54" y="79"/>
                      <a:pt x="54" y="79"/>
                    </a:cubicBezTo>
                    <a:cubicBezTo>
                      <a:pt x="54" y="79"/>
                      <a:pt x="55" y="79"/>
                      <a:pt x="55" y="78"/>
                    </a:cubicBezTo>
                    <a:cubicBezTo>
                      <a:pt x="74" y="74"/>
                      <a:pt x="86" y="66"/>
                      <a:pt x="93" y="58"/>
                    </a:cubicBezTo>
                    <a:cubicBezTo>
                      <a:pt x="99" y="51"/>
                      <a:pt x="101" y="44"/>
                      <a:pt x="101" y="44"/>
                    </a:cubicBezTo>
                    <a:cubicBezTo>
                      <a:pt x="101" y="44"/>
                      <a:pt x="101" y="44"/>
                      <a:pt x="101" y="44"/>
                    </a:cubicBezTo>
                    <a:cubicBezTo>
                      <a:pt x="102" y="39"/>
                      <a:pt x="103" y="35"/>
                      <a:pt x="103" y="31"/>
                    </a:cubicBezTo>
                    <a:cubicBezTo>
                      <a:pt x="103" y="24"/>
                      <a:pt x="101" y="18"/>
                      <a:pt x="98" y="14"/>
                    </a:cubicBezTo>
                    <a:cubicBezTo>
                      <a:pt x="94" y="8"/>
                      <a:pt x="89" y="4"/>
                      <a:pt x="84" y="2"/>
                    </a:cubicBezTo>
                    <a:cubicBezTo>
                      <a:pt x="79" y="0"/>
                      <a:pt x="75" y="0"/>
                      <a:pt x="75" y="0"/>
                    </a:cubicBezTo>
                    <a:cubicBezTo>
                      <a:pt x="75" y="0"/>
                      <a:pt x="75" y="0"/>
                      <a:pt x="75"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1" name="Freeform 311"/>
              <p:cNvSpPr>
                <a:spLocks noEditPoints="1"/>
              </p:cNvSpPr>
              <p:nvPr/>
            </p:nvSpPr>
            <p:spPr bwMode="auto">
              <a:xfrm>
                <a:off x="3775076" y="6038850"/>
                <a:ext cx="39688" cy="38100"/>
              </a:xfrm>
              <a:custGeom>
                <a:avLst/>
                <a:gdLst>
                  <a:gd name="T0" fmla="*/ 7 w 14"/>
                  <a:gd name="T1" fmla="*/ 10 h 14"/>
                  <a:gd name="T2" fmla="*/ 4 w 14"/>
                  <a:gd name="T3" fmla="*/ 7 h 14"/>
                  <a:gd name="T4" fmla="*/ 4 w 14"/>
                  <a:gd name="T5" fmla="*/ 7 h 14"/>
                  <a:gd name="T6" fmla="*/ 6 w 14"/>
                  <a:gd name="T7" fmla="*/ 4 h 14"/>
                  <a:gd name="T8" fmla="*/ 6 w 14"/>
                  <a:gd name="T9" fmla="*/ 4 h 14"/>
                  <a:gd name="T10" fmla="*/ 7 w 14"/>
                  <a:gd name="T11" fmla="*/ 4 h 14"/>
                  <a:gd name="T12" fmla="*/ 10 w 14"/>
                  <a:gd name="T13" fmla="*/ 6 h 14"/>
                  <a:gd name="T14" fmla="*/ 10 w 14"/>
                  <a:gd name="T15" fmla="*/ 7 h 14"/>
                  <a:gd name="T16" fmla="*/ 8 w 14"/>
                  <a:gd name="T17" fmla="*/ 10 h 14"/>
                  <a:gd name="T18" fmla="*/ 8 w 14"/>
                  <a:gd name="T19" fmla="*/ 10 h 14"/>
                  <a:gd name="T20" fmla="*/ 7 w 14"/>
                  <a:gd name="T21" fmla="*/ 10 h 14"/>
                  <a:gd name="T22" fmla="*/ 7 w 14"/>
                  <a:gd name="T23" fmla="*/ 0 h 14"/>
                  <a:gd name="T24" fmla="*/ 6 w 14"/>
                  <a:gd name="T25" fmla="*/ 0 h 14"/>
                  <a:gd name="T26" fmla="*/ 6 w 14"/>
                  <a:gd name="T27" fmla="*/ 0 h 14"/>
                  <a:gd name="T28" fmla="*/ 0 w 14"/>
                  <a:gd name="T29" fmla="*/ 7 h 14"/>
                  <a:gd name="T30" fmla="*/ 0 w 14"/>
                  <a:gd name="T31" fmla="*/ 8 h 14"/>
                  <a:gd name="T32" fmla="*/ 7 w 14"/>
                  <a:gd name="T33" fmla="*/ 14 h 14"/>
                  <a:gd name="T34" fmla="*/ 7 w 14"/>
                  <a:gd name="T35" fmla="*/ 14 h 14"/>
                  <a:gd name="T36" fmla="*/ 7 w 14"/>
                  <a:gd name="T37" fmla="*/ 14 h 14"/>
                  <a:gd name="T38" fmla="*/ 9 w 14"/>
                  <a:gd name="T39" fmla="*/ 13 h 14"/>
                  <a:gd name="T40" fmla="*/ 8 w 14"/>
                  <a:gd name="T41" fmla="*/ 12 h 14"/>
                  <a:gd name="T42" fmla="*/ 9 w 14"/>
                  <a:gd name="T43" fmla="*/ 13 h 14"/>
                  <a:gd name="T44" fmla="*/ 11 w 14"/>
                  <a:gd name="T45" fmla="*/ 13 h 14"/>
                  <a:gd name="T46" fmla="*/ 12 w 14"/>
                  <a:gd name="T47" fmla="*/ 11 h 14"/>
                  <a:gd name="T48" fmla="*/ 14 w 14"/>
                  <a:gd name="T49" fmla="*/ 7 h 14"/>
                  <a:gd name="T50" fmla="*/ 14 w 14"/>
                  <a:gd name="T51" fmla="*/ 5 h 14"/>
                  <a:gd name="T52" fmla="*/ 7 w 14"/>
                  <a:gd name="T53" fmla="*/ 0 h 14"/>
                  <a:gd name="T54" fmla="*/ 7 w 14"/>
                  <a:gd name="T55" fmla="*/ 0 h 14"/>
                  <a:gd name="T56" fmla="*/ 7 w 14"/>
                  <a:gd name="T57"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4" h="14">
                    <a:moveTo>
                      <a:pt x="7" y="10"/>
                    </a:moveTo>
                    <a:cubicBezTo>
                      <a:pt x="6" y="10"/>
                      <a:pt x="4" y="9"/>
                      <a:pt x="4" y="7"/>
                    </a:cubicBezTo>
                    <a:cubicBezTo>
                      <a:pt x="4" y="7"/>
                      <a:pt x="4" y="7"/>
                      <a:pt x="4" y="7"/>
                    </a:cubicBezTo>
                    <a:cubicBezTo>
                      <a:pt x="4" y="5"/>
                      <a:pt x="5" y="4"/>
                      <a:pt x="6" y="4"/>
                    </a:cubicBezTo>
                    <a:cubicBezTo>
                      <a:pt x="6" y="4"/>
                      <a:pt x="6" y="4"/>
                      <a:pt x="6" y="4"/>
                    </a:cubicBezTo>
                    <a:cubicBezTo>
                      <a:pt x="7" y="4"/>
                      <a:pt x="7" y="4"/>
                      <a:pt x="7" y="4"/>
                    </a:cubicBezTo>
                    <a:cubicBezTo>
                      <a:pt x="8" y="4"/>
                      <a:pt x="10" y="5"/>
                      <a:pt x="10" y="6"/>
                    </a:cubicBezTo>
                    <a:cubicBezTo>
                      <a:pt x="10" y="7"/>
                      <a:pt x="10" y="7"/>
                      <a:pt x="10" y="7"/>
                    </a:cubicBezTo>
                    <a:cubicBezTo>
                      <a:pt x="10" y="8"/>
                      <a:pt x="9" y="9"/>
                      <a:pt x="8" y="10"/>
                    </a:cubicBezTo>
                    <a:cubicBezTo>
                      <a:pt x="8" y="10"/>
                      <a:pt x="8" y="10"/>
                      <a:pt x="8" y="10"/>
                    </a:cubicBezTo>
                    <a:cubicBezTo>
                      <a:pt x="7" y="10"/>
                      <a:pt x="7" y="10"/>
                      <a:pt x="7" y="10"/>
                    </a:cubicBezTo>
                    <a:moveTo>
                      <a:pt x="7" y="0"/>
                    </a:moveTo>
                    <a:cubicBezTo>
                      <a:pt x="7" y="0"/>
                      <a:pt x="6" y="0"/>
                      <a:pt x="6" y="0"/>
                    </a:cubicBezTo>
                    <a:cubicBezTo>
                      <a:pt x="6" y="0"/>
                      <a:pt x="6" y="0"/>
                      <a:pt x="6" y="0"/>
                    </a:cubicBezTo>
                    <a:cubicBezTo>
                      <a:pt x="2" y="1"/>
                      <a:pt x="0" y="3"/>
                      <a:pt x="0" y="7"/>
                    </a:cubicBezTo>
                    <a:cubicBezTo>
                      <a:pt x="0" y="7"/>
                      <a:pt x="0" y="8"/>
                      <a:pt x="0" y="8"/>
                    </a:cubicBezTo>
                    <a:cubicBezTo>
                      <a:pt x="1" y="11"/>
                      <a:pt x="4" y="14"/>
                      <a:pt x="7" y="14"/>
                    </a:cubicBezTo>
                    <a:cubicBezTo>
                      <a:pt x="7" y="14"/>
                      <a:pt x="7" y="14"/>
                      <a:pt x="7" y="14"/>
                    </a:cubicBezTo>
                    <a:cubicBezTo>
                      <a:pt x="7" y="14"/>
                      <a:pt x="7" y="14"/>
                      <a:pt x="7" y="14"/>
                    </a:cubicBezTo>
                    <a:cubicBezTo>
                      <a:pt x="8" y="14"/>
                      <a:pt x="8" y="14"/>
                      <a:pt x="9" y="13"/>
                    </a:cubicBezTo>
                    <a:cubicBezTo>
                      <a:pt x="8" y="12"/>
                      <a:pt x="8" y="12"/>
                      <a:pt x="8" y="12"/>
                    </a:cubicBezTo>
                    <a:cubicBezTo>
                      <a:pt x="9" y="13"/>
                      <a:pt x="9" y="13"/>
                      <a:pt x="9" y="13"/>
                    </a:cubicBezTo>
                    <a:cubicBezTo>
                      <a:pt x="9" y="13"/>
                      <a:pt x="10" y="13"/>
                      <a:pt x="11" y="13"/>
                    </a:cubicBezTo>
                    <a:cubicBezTo>
                      <a:pt x="11" y="12"/>
                      <a:pt x="12" y="12"/>
                      <a:pt x="12" y="11"/>
                    </a:cubicBezTo>
                    <a:cubicBezTo>
                      <a:pt x="13" y="10"/>
                      <a:pt x="14" y="8"/>
                      <a:pt x="14" y="7"/>
                    </a:cubicBezTo>
                    <a:cubicBezTo>
                      <a:pt x="14" y="6"/>
                      <a:pt x="14" y="6"/>
                      <a:pt x="14" y="5"/>
                    </a:cubicBezTo>
                    <a:cubicBezTo>
                      <a:pt x="13" y="2"/>
                      <a:pt x="10" y="0"/>
                      <a:pt x="7" y="0"/>
                    </a:cubicBezTo>
                    <a:cubicBezTo>
                      <a:pt x="7" y="0"/>
                      <a:pt x="7" y="0"/>
                      <a:pt x="7" y="0"/>
                    </a:cubicBezTo>
                    <a:cubicBezTo>
                      <a:pt x="7" y="0"/>
                      <a:pt x="7" y="0"/>
                      <a:pt x="7"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263" name="组合 262"/>
            <p:cNvGrpSpPr/>
            <p:nvPr/>
          </p:nvGrpSpPr>
          <p:grpSpPr>
            <a:xfrm>
              <a:off x="3308876" y="646907"/>
              <a:ext cx="495300" cy="757238"/>
              <a:chOff x="3595688" y="771525"/>
              <a:chExt cx="495300" cy="757238"/>
            </a:xfrm>
          </p:grpSpPr>
          <p:sp>
            <p:nvSpPr>
              <p:cNvPr id="348" name="Freeform 312"/>
              <p:cNvSpPr>
                <a:spLocks noEditPoints="1"/>
              </p:cNvSpPr>
              <p:nvPr/>
            </p:nvSpPr>
            <p:spPr bwMode="auto">
              <a:xfrm>
                <a:off x="3595688" y="771525"/>
                <a:ext cx="495300" cy="757238"/>
              </a:xfrm>
              <a:custGeom>
                <a:avLst/>
                <a:gdLst>
                  <a:gd name="T0" fmla="*/ 11 w 177"/>
                  <a:gd name="T1" fmla="*/ 230 h 270"/>
                  <a:gd name="T2" fmla="*/ 19 w 177"/>
                  <a:gd name="T3" fmla="*/ 221 h 270"/>
                  <a:gd name="T4" fmla="*/ 24 w 177"/>
                  <a:gd name="T5" fmla="*/ 203 h 270"/>
                  <a:gd name="T6" fmla="*/ 19 w 177"/>
                  <a:gd name="T7" fmla="*/ 217 h 270"/>
                  <a:gd name="T8" fmla="*/ 25 w 177"/>
                  <a:gd name="T9" fmla="*/ 206 h 270"/>
                  <a:gd name="T10" fmla="*/ 155 w 177"/>
                  <a:gd name="T11" fmla="*/ 12 h 270"/>
                  <a:gd name="T12" fmla="*/ 172 w 177"/>
                  <a:gd name="T13" fmla="*/ 23 h 270"/>
                  <a:gd name="T14" fmla="*/ 5 w 177"/>
                  <a:gd name="T15" fmla="*/ 247 h 270"/>
                  <a:gd name="T16" fmla="*/ 9 w 177"/>
                  <a:gd name="T17" fmla="*/ 232 h 270"/>
                  <a:gd name="T18" fmla="*/ 20 w 177"/>
                  <a:gd name="T19" fmla="*/ 259 h 270"/>
                  <a:gd name="T20" fmla="*/ 40 w 177"/>
                  <a:gd name="T21" fmla="*/ 270 h 270"/>
                  <a:gd name="T22" fmla="*/ 176 w 177"/>
                  <a:gd name="T23" fmla="*/ 22 h 270"/>
                  <a:gd name="T24" fmla="*/ 137 w 177"/>
                  <a:gd name="T25" fmla="*/ 0 h 270"/>
                  <a:gd name="T26" fmla="*/ 26 w 177"/>
                  <a:gd name="T27" fmla="*/ 202 h 270"/>
                  <a:gd name="T28" fmla="*/ 35 w 177"/>
                  <a:gd name="T29" fmla="*/ 193 h 270"/>
                  <a:gd name="T30" fmla="*/ 34 w 177"/>
                  <a:gd name="T31" fmla="*/ 188 h 270"/>
                  <a:gd name="T32" fmla="*/ 43 w 177"/>
                  <a:gd name="T33" fmla="*/ 178 h 270"/>
                  <a:gd name="T34" fmla="*/ 42 w 177"/>
                  <a:gd name="T35" fmla="*/ 173 h 270"/>
                  <a:gd name="T36" fmla="*/ 50 w 177"/>
                  <a:gd name="T37" fmla="*/ 164 h 270"/>
                  <a:gd name="T38" fmla="*/ 50 w 177"/>
                  <a:gd name="T39" fmla="*/ 160 h 270"/>
                  <a:gd name="T40" fmla="*/ 58 w 177"/>
                  <a:gd name="T41" fmla="*/ 150 h 270"/>
                  <a:gd name="T42" fmla="*/ 58 w 177"/>
                  <a:gd name="T43" fmla="*/ 145 h 270"/>
                  <a:gd name="T44" fmla="*/ 66 w 177"/>
                  <a:gd name="T45" fmla="*/ 136 h 270"/>
                  <a:gd name="T46" fmla="*/ 65 w 177"/>
                  <a:gd name="T47" fmla="*/ 131 h 270"/>
                  <a:gd name="T48" fmla="*/ 74 w 177"/>
                  <a:gd name="T49" fmla="*/ 121 h 270"/>
                  <a:gd name="T50" fmla="*/ 74 w 177"/>
                  <a:gd name="T51" fmla="*/ 117 h 270"/>
                  <a:gd name="T52" fmla="*/ 82 w 177"/>
                  <a:gd name="T53" fmla="*/ 107 h 270"/>
                  <a:gd name="T54" fmla="*/ 81 w 177"/>
                  <a:gd name="T55" fmla="*/ 103 h 270"/>
                  <a:gd name="T56" fmla="*/ 90 w 177"/>
                  <a:gd name="T57" fmla="*/ 93 h 270"/>
                  <a:gd name="T58" fmla="*/ 89 w 177"/>
                  <a:gd name="T59" fmla="*/ 88 h 270"/>
                  <a:gd name="T60" fmla="*/ 97 w 177"/>
                  <a:gd name="T61" fmla="*/ 79 h 270"/>
                  <a:gd name="T62" fmla="*/ 97 w 177"/>
                  <a:gd name="T63" fmla="*/ 74 h 270"/>
                  <a:gd name="T64" fmla="*/ 105 w 177"/>
                  <a:gd name="T65" fmla="*/ 64 h 270"/>
                  <a:gd name="T66" fmla="*/ 105 w 177"/>
                  <a:gd name="T67" fmla="*/ 60 h 270"/>
                  <a:gd name="T68" fmla="*/ 113 w 177"/>
                  <a:gd name="T69" fmla="*/ 50 h 270"/>
                  <a:gd name="T70" fmla="*/ 113 w 177"/>
                  <a:gd name="T71" fmla="*/ 46 h 270"/>
                  <a:gd name="T72" fmla="*/ 121 w 177"/>
                  <a:gd name="T73" fmla="*/ 36 h 270"/>
                  <a:gd name="T74" fmla="*/ 121 w 177"/>
                  <a:gd name="T75" fmla="*/ 31 h 270"/>
                  <a:gd name="T76" fmla="*/ 129 w 177"/>
                  <a:gd name="T77" fmla="*/ 22 h 270"/>
                  <a:gd name="T78" fmla="*/ 128 w 177"/>
                  <a:gd name="T79" fmla="*/ 17 h 270"/>
                  <a:gd name="T80" fmla="*/ 138 w 177"/>
                  <a:gd name="T81" fmla="*/ 5 h 270"/>
                  <a:gd name="T82" fmla="*/ 155 w 177"/>
                  <a:gd name="T83" fmla="*/ 12 h 270"/>
                  <a:gd name="T84" fmla="*/ 137 w 177"/>
                  <a:gd name="T85" fmla="*/ 0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77" h="270">
                    <a:moveTo>
                      <a:pt x="16" y="218"/>
                    </a:moveTo>
                    <a:cubicBezTo>
                      <a:pt x="9" y="231"/>
                      <a:pt x="9" y="231"/>
                      <a:pt x="9" y="231"/>
                    </a:cubicBezTo>
                    <a:cubicBezTo>
                      <a:pt x="10" y="231"/>
                      <a:pt x="10" y="230"/>
                      <a:pt x="11" y="230"/>
                    </a:cubicBezTo>
                    <a:cubicBezTo>
                      <a:pt x="11" y="230"/>
                      <a:pt x="11" y="231"/>
                      <a:pt x="12" y="231"/>
                    </a:cubicBezTo>
                    <a:cubicBezTo>
                      <a:pt x="13" y="232"/>
                      <a:pt x="13" y="232"/>
                      <a:pt x="13" y="232"/>
                    </a:cubicBezTo>
                    <a:cubicBezTo>
                      <a:pt x="19" y="221"/>
                      <a:pt x="19" y="221"/>
                      <a:pt x="19" y="221"/>
                    </a:cubicBezTo>
                    <a:cubicBezTo>
                      <a:pt x="17" y="220"/>
                      <a:pt x="17" y="220"/>
                      <a:pt x="17" y="220"/>
                    </a:cubicBezTo>
                    <a:cubicBezTo>
                      <a:pt x="16" y="220"/>
                      <a:pt x="16" y="219"/>
                      <a:pt x="16" y="218"/>
                    </a:cubicBezTo>
                    <a:moveTo>
                      <a:pt x="24" y="203"/>
                    </a:moveTo>
                    <a:cubicBezTo>
                      <a:pt x="17" y="217"/>
                      <a:pt x="17" y="217"/>
                      <a:pt x="17" y="217"/>
                    </a:cubicBezTo>
                    <a:cubicBezTo>
                      <a:pt x="17" y="217"/>
                      <a:pt x="18" y="217"/>
                      <a:pt x="18" y="217"/>
                    </a:cubicBezTo>
                    <a:cubicBezTo>
                      <a:pt x="19" y="217"/>
                      <a:pt x="19" y="217"/>
                      <a:pt x="19" y="217"/>
                    </a:cubicBezTo>
                    <a:cubicBezTo>
                      <a:pt x="21" y="218"/>
                      <a:pt x="21" y="218"/>
                      <a:pt x="21" y="218"/>
                    </a:cubicBezTo>
                    <a:cubicBezTo>
                      <a:pt x="27" y="207"/>
                      <a:pt x="27" y="207"/>
                      <a:pt x="27" y="207"/>
                    </a:cubicBezTo>
                    <a:cubicBezTo>
                      <a:pt x="25" y="206"/>
                      <a:pt x="25" y="206"/>
                      <a:pt x="25" y="206"/>
                    </a:cubicBezTo>
                    <a:cubicBezTo>
                      <a:pt x="24" y="205"/>
                      <a:pt x="24" y="204"/>
                      <a:pt x="24" y="203"/>
                    </a:cubicBezTo>
                    <a:moveTo>
                      <a:pt x="156" y="10"/>
                    </a:moveTo>
                    <a:cubicBezTo>
                      <a:pt x="155" y="12"/>
                      <a:pt x="155" y="12"/>
                      <a:pt x="155" y="12"/>
                    </a:cubicBezTo>
                    <a:cubicBezTo>
                      <a:pt x="155" y="13"/>
                      <a:pt x="155" y="13"/>
                      <a:pt x="155" y="13"/>
                    </a:cubicBezTo>
                    <a:cubicBezTo>
                      <a:pt x="156" y="13"/>
                      <a:pt x="158" y="14"/>
                      <a:pt x="159" y="16"/>
                    </a:cubicBezTo>
                    <a:cubicBezTo>
                      <a:pt x="172" y="23"/>
                      <a:pt x="172" y="23"/>
                      <a:pt x="172" y="23"/>
                    </a:cubicBezTo>
                    <a:cubicBezTo>
                      <a:pt x="39" y="265"/>
                      <a:pt x="39" y="265"/>
                      <a:pt x="39" y="265"/>
                    </a:cubicBezTo>
                    <a:cubicBezTo>
                      <a:pt x="22" y="256"/>
                      <a:pt x="22" y="256"/>
                      <a:pt x="22" y="256"/>
                    </a:cubicBezTo>
                    <a:cubicBezTo>
                      <a:pt x="5" y="247"/>
                      <a:pt x="5" y="247"/>
                      <a:pt x="5" y="247"/>
                    </a:cubicBezTo>
                    <a:cubicBezTo>
                      <a:pt x="11" y="235"/>
                      <a:pt x="11" y="235"/>
                      <a:pt x="11" y="235"/>
                    </a:cubicBezTo>
                    <a:cubicBezTo>
                      <a:pt x="10" y="234"/>
                      <a:pt x="10" y="234"/>
                      <a:pt x="10" y="234"/>
                    </a:cubicBezTo>
                    <a:cubicBezTo>
                      <a:pt x="9" y="234"/>
                      <a:pt x="8" y="233"/>
                      <a:pt x="9" y="232"/>
                    </a:cubicBezTo>
                    <a:cubicBezTo>
                      <a:pt x="1" y="246"/>
                      <a:pt x="1" y="246"/>
                      <a:pt x="1" y="246"/>
                    </a:cubicBezTo>
                    <a:cubicBezTo>
                      <a:pt x="0" y="247"/>
                      <a:pt x="1" y="249"/>
                      <a:pt x="2" y="249"/>
                    </a:cubicBezTo>
                    <a:cubicBezTo>
                      <a:pt x="20" y="259"/>
                      <a:pt x="20" y="259"/>
                      <a:pt x="20" y="259"/>
                    </a:cubicBezTo>
                    <a:cubicBezTo>
                      <a:pt x="39" y="270"/>
                      <a:pt x="39" y="270"/>
                      <a:pt x="39" y="270"/>
                    </a:cubicBezTo>
                    <a:cubicBezTo>
                      <a:pt x="39" y="270"/>
                      <a:pt x="39" y="270"/>
                      <a:pt x="40" y="270"/>
                    </a:cubicBezTo>
                    <a:cubicBezTo>
                      <a:pt x="40" y="270"/>
                      <a:pt x="40" y="270"/>
                      <a:pt x="40" y="270"/>
                    </a:cubicBezTo>
                    <a:cubicBezTo>
                      <a:pt x="41" y="270"/>
                      <a:pt x="41" y="269"/>
                      <a:pt x="42" y="269"/>
                    </a:cubicBezTo>
                    <a:cubicBezTo>
                      <a:pt x="176" y="23"/>
                      <a:pt x="176" y="23"/>
                      <a:pt x="176" y="23"/>
                    </a:cubicBezTo>
                    <a:cubicBezTo>
                      <a:pt x="176" y="23"/>
                      <a:pt x="177" y="22"/>
                      <a:pt x="176" y="22"/>
                    </a:cubicBezTo>
                    <a:cubicBezTo>
                      <a:pt x="176" y="21"/>
                      <a:pt x="176" y="21"/>
                      <a:pt x="175" y="20"/>
                    </a:cubicBezTo>
                    <a:cubicBezTo>
                      <a:pt x="156" y="10"/>
                      <a:pt x="156" y="10"/>
                      <a:pt x="156" y="10"/>
                    </a:cubicBezTo>
                    <a:moveTo>
                      <a:pt x="137" y="0"/>
                    </a:moveTo>
                    <a:cubicBezTo>
                      <a:pt x="137" y="0"/>
                      <a:pt x="136" y="0"/>
                      <a:pt x="135" y="1"/>
                    </a:cubicBezTo>
                    <a:cubicBezTo>
                      <a:pt x="25" y="203"/>
                      <a:pt x="25" y="203"/>
                      <a:pt x="25" y="203"/>
                    </a:cubicBezTo>
                    <a:cubicBezTo>
                      <a:pt x="25" y="202"/>
                      <a:pt x="26" y="202"/>
                      <a:pt x="26" y="202"/>
                    </a:cubicBezTo>
                    <a:cubicBezTo>
                      <a:pt x="27" y="202"/>
                      <a:pt x="27" y="202"/>
                      <a:pt x="27" y="202"/>
                    </a:cubicBezTo>
                    <a:cubicBezTo>
                      <a:pt x="29" y="203"/>
                      <a:pt x="29" y="203"/>
                      <a:pt x="29" y="203"/>
                    </a:cubicBezTo>
                    <a:cubicBezTo>
                      <a:pt x="35" y="193"/>
                      <a:pt x="35" y="193"/>
                      <a:pt x="35" y="193"/>
                    </a:cubicBezTo>
                    <a:cubicBezTo>
                      <a:pt x="33" y="192"/>
                      <a:pt x="33" y="192"/>
                      <a:pt x="33" y="192"/>
                    </a:cubicBezTo>
                    <a:cubicBezTo>
                      <a:pt x="32" y="191"/>
                      <a:pt x="32" y="190"/>
                      <a:pt x="32" y="189"/>
                    </a:cubicBezTo>
                    <a:cubicBezTo>
                      <a:pt x="33" y="188"/>
                      <a:pt x="33" y="188"/>
                      <a:pt x="34" y="188"/>
                    </a:cubicBezTo>
                    <a:cubicBezTo>
                      <a:pt x="34" y="188"/>
                      <a:pt x="35" y="188"/>
                      <a:pt x="35" y="188"/>
                    </a:cubicBezTo>
                    <a:cubicBezTo>
                      <a:pt x="37" y="189"/>
                      <a:pt x="37" y="189"/>
                      <a:pt x="37" y="189"/>
                    </a:cubicBezTo>
                    <a:cubicBezTo>
                      <a:pt x="43" y="178"/>
                      <a:pt x="43" y="178"/>
                      <a:pt x="43" y="178"/>
                    </a:cubicBezTo>
                    <a:cubicBezTo>
                      <a:pt x="41" y="177"/>
                      <a:pt x="41" y="177"/>
                      <a:pt x="41" y="177"/>
                    </a:cubicBezTo>
                    <a:cubicBezTo>
                      <a:pt x="40" y="177"/>
                      <a:pt x="40" y="176"/>
                      <a:pt x="40" y="175"/>
                    </a:cubicBezTo>
                    <a:cubicBezTo>
                      <a:pt x="41" y="174"/>
                      <a:pt x="41" y="173"/>
                      <a:pt x="42" y="173"/>
                    </a:cubicBezTo>
                    <a:cubicBezTo>
                      <a:pt x="42" y="173"/>
                      <a:pt x="43" y="174"/>
                      <a:pt x="43" y="174"/>
                    </a:cubicBezTo>
                    <a:cubicBezTo>
                      <a:pt x="45" y="175"/>
                      <a:pt x="45" y="175"/>
                      <a:pt x="45" y="175"/>
                    </a:cubicBezTo>
                    <a:cubicBezTo>
                      <a:pt x="50" y="164"/>
                      <a:pt x="50" y="164"/>
                      <a:pt x="50" y="164"/>
                    </a:cubicBezTo>
                    <a:cubicBezTo>
                      <a:pt x="49" y="163"/>
                      <a:pt x="49" y="163"/>
                      <a:pt x="49" y="163"/>
                    </a:cubicBezTo>
                    <a:cubicBezTo>
                      <a:pt x="48" y="163"/>
                      <a:pt x="47" y="162"/>
                      <a:pt x="48" y="161"/>
                    </a:cubicBezTo>
                    <a:cubicBezTo>
                      <a:pt x="48" y="160"/>
                      <a:pt x="49" y="160"/>
                      <a:pt x="50" y="160"/>
                    </a:cubicBezTo>
                    <a:cubicBezTo>
                      <a:pt x="50" y="160"/>
                      <a:pt x="50" y="160"/>
                      <a:pt x="51" y="160"/>
                    </a:cubicBezTo>
                    <a:cubicBezTo>
                      <a:pt x="52" y="161"/>
                      <a:pt x="52" y="161"/>
                      <a:pt x="52" y="161"/>
                    </a:cubicBezTo>
                    <a:cubicBezTo>
                      <a:pt x="58" y="150"/>
                      <a:pt x="58" y="150"/>
                      <a:pt x="58" y="150"/>
                    </a:cubicBezTo>
                    <a:cubicBezTo>
                      <a:pt x="57" y="149"/>
                      <a:pt x="57" y="149"/>
                      <a:pt x="57" y="149"/>
                    </a:cubicBezTo>
                    <a:cubicBezTo>
                      <a:pt x="56" y="148"/>
                      <a:pt x="55" y="147"/>
                      <a:pt x="56" y="146"/>
                    </a:cubicBezTo>
                    <a:cubicBezTo>
                      <a:pt x="56" y="145"/>
                      <a:pt x="57" y="145"/>
                      <a:pt x="58" y="145"/>
                    </a:cubicBezTo>
                    <a:cubicBezTo>
                      <a:pt x="58" y="145"/>
                      <a:pt x="58" y="145"/>
                      <a:pt x="59" y="145"/>
                    </a:cubicBezTo>
                    <a:cubicBezTo>
                      <a:pt x="60" y="146"/>
                      <a:pt x="60" y="146"/>
                      <a:pt x="60" y="146"/>
                    </a:cubicBezTo>
                    <a:cubicBezTo>
                      <a:pt x="66" y="136"/>
                      <a:pt x="66" y="136"/>
                      <a:pt x="66" y="136"/>
                    </a:cubicBezTo>
                    <a:cubicBezTo>
                      <a:pt x="64" y="135"/>
                      <a:pt x="64" y="135"/>
                      <a:pt x="64" y="135"/>
                    </a:cubicBezTo>
                    <a:cubicBezTo>
                      <a:pt x="64" y="134"/>
                      <a:pt x="63" y="133"/>
                      <a:pt x="64" y="132"/>
                    </a:cubicBezTo>
                    <a:cubicBezTo>
                      <a:pt x="64" y="131"/>
                      <a:pt x="65" y="131"/>
                      <a:pt x="65" y="131"/>
                    </a:cubicBezTo>
                    <a:cubicBezTo>
                      <a:pt x="66" y="131"/>
                      <a:pt x="66" y="131"/>
                      <a:pt x="66" y="131"/>
                    </a:cubicBezTo>
                    <a:cubicBezTo>
                      <a:pt x="68" y="132"/>
                      <a:pt x="68" y="132"/>
                      <a:pt x="68" y="132"/>
                    </a:cubicBezTo>
                    <a:cubicBezTo>
                      <a:pt x="74" y="121"/>
                      <a:pt x="74" y="121"/>
                      <a:pt x="74" y="121"/>
                    </a:cubicBezTo>
                    <a:cubicBezTo>
                      <a:pt x="73" y="120"/>
                      <a:pt x="73" y="120"/>
                      <a:pt x="73" y="120"/>
                    </a:cubicBezTo>
                    <a:cubicBezTo>
                      <a:pt x="72" y="120"/>
                      <a:pt x="71" y="119"/>
                      <a:pt x="72" y="118"/>
                    </a:cubicBezTo>
                    <a:cubicBezTo>
                      <a:pt x="72" y="117"/>
                      <a:pt x="73" y="117"/>
                      <a:pt x="74" y="117"/>
                    </a:cubicBezTo>
                    <a:cubicBezTo>
                      <a:pt x="74" y="117"/>
                      <a:pt x="74" y="117"/>
                      <a:pt x="74" y="117"/>
                    </a:cubicBezTo>
                    <a:cubicBezTo>
                      <a:pt x="76" y="118"/>
                      <a:pt x="76" y="118"/>
                      <a:pt x="76" y="118"/>
                    </a:cubicBezTo>
                    <a:cubicBezTo>
                      <a:pt x="82" y="107"/>
                      <a:pt x="82" y="107"/>
                      <a:pt x="82" y="107"/>
                    </a:cubicBezTo>
                    <a:cubicBezTo>
                      <a:pt x="80" y="106"/>
                      <a:pt x="80" y="106"/>
                      <a:pt x="80" y="106"/>
                    </a:cubicBezTo>
                    <a:cubicBezTo>
                      <a:pt x="79" y="106"/>
                      <a:pt x="79" y="105"/>
                      <a:pt x="79" y="104"/>
                    </a:cubicBezTo>
                    <a:cubicBezTo>
                      <a:pt x="80" y="103"/>
                      <a:pt x="80" y="103"/>
                      <a:pt x="81" y="103"/>
                    </a:cubicBezTo>
                    <a:cubicBezTo>
                      <a:pt x="81" y="103"/>
                      <a:pt x="82" y="103"/>
                      <a:pt x="82" y="103"/>
                    </a:cubicBezTo>
                    <a:cubicBezTo>
                      <a:pt x="84" y="104"/>
                      <a:pt x="84" y="104"/>
                      <a:pt x="84" y="104"/>
                    </a:cubicBezTo>
                    <a:cubicBezTo>
                      <a:pt x="90" y="93"/>
                      <a:pt x="90" y="93"/>
                      <a:pt x="90" y="93"/>
                    </a:cubicBezTo>
                    <a:cubicBezTo>
                      <a:pt x="88" y="92"/>
                      <a:pt x="88" y="92"/>
                      <a:pt x="88" y="92"/>
                    </a:cubicBezTo>
                    <a:cubicBezTo>
                      <a:pt x="87" y="91"/>
                      <a:pt x="87" y="90"/>
                      <a:pt x="87" y="89"/>
                    </a:cubicBezTo>
                    <a:cubicBezTo>
                      <a:pt x="88" y="88"/>
                      <a:pt x="89" y="88"/>
                      <a:pt x="89" y="88"/>
                    </a:cubicBezTo>
                    <a:cubicBezTo>
                      <a:pt x="90" y="88"/>
                      <a:pt x="90" y="88"/>
                      <a:pt x="90" y="88"/>
                    </a:cubicBezTo>
                    <a:cubicBezTo>
                      <a:pt x="92" y="89"/>
                      <a:pt x="92" y="89"/>
                      <a:pt x="92" y="89"/>
                    </a:cubicBezTo>
                    <a:cubicBezTo>
                      <a:pt x="97" y="79"/>
                      <a:pt x="97" y="79"/>
                      <a:pt x="97" y="79"/>
                    </a:cubicBezTo>
                    <a:cubicBezTo>
                      <a:pt x="96" y="78"/>
                      <a:pt x="96" y="78"/>
                      <a:pt x="96" y="78"/>
                    </a:cubicBezTo>
                    <a:cubicBezTo>
                      <a:pt x="95" y="77"/>
                      <a:pt x="95" y="76"/>
                      <a:pt x="95" y="75"/>
                    </a:cubicBezTo>
                    <a:cubicBezTo>
                      <a:pt x="96" y="75"/>
                      <a:pt x="96" y="74"/>
                      <a:pt x="97" y="74"/>
                    </a:cubicBezTo>
                    <a:cubicBezTo>
                      <a:pt x="97" y="74"/>
                      <a:pt x="98" y="74"/>
                      <a:pt x="98" y="74"/>
                    </a:cubicBezTo>
                    <a:cubicBezTo>
                      <a:pt x="99" y="75"/>
                      <a:pt x="99" y="75"/>
                      <a:pt x="99" y="75"/>
                    </a:cubicBezTo>
                    <a:cubicBezTo>
                      <a:pt x="105" y="64"/>
                      <a:pt x="105" y="64"/>
                      <a:pt x="105" y="64"/>
                    </a:cubicBezTo>
                    <a:cubicBezTo>
                      <a:pt x="104" y="63"/>
                      <a:pt x="104" y="63"/>
                      <a:pt x="104" y="63"/>
                    </a:cubicBezTo>
                    <a:cubicBezTo>
                      <a:pt x="103" y="63"/>
                      <a:pt x="103" y="62"/>
                      <a:pt x="103" y="61"/>
                    </a:cubicBezTo>
                    <a:cubicBezTo>
                      <a:pt x="104" y="60"/>
                      <a:pt x="104" y="60"/>
                      <a:pt x="105" y="60"/>
                    </a:cubicBezTo>
                    <a:cubicBezTo>
                      <a:pt x="105" y="60"/>
                      <a:pt x="106" y="60"/>
                      <a:pt x="106" y="60"/>
                    </a:cubicBezTo>
                    <a:cubicBezTo>
                      <a:pt x="107" y="61"/>
                      <a:pt x="107" y="61"/>
                      <a:pt x="107" y="61"/>
                    </a:cubicBezTo>
                    <a:cubicBezTo>
                      <a:pt x="113" y="50"/>
                      <a:pt x="113" y="50"/>
                      <a:pt x="113" y="50"/>
                    </a:cubicBezTo>
                    <a:cubicBezTo>
                      <a:pt x="112" y="49"/>
                      <a:pt x="112" y="49"/>
                      <a:pt x="112" y="49"/>
                    </a:cubicBezTo>
                    <a:cubicBezTo>
                      <a:pt x="111" y="49"/>
                      <a:pt x="110" y="48"/>
                      <a:pt x="111" y="47"/>
                    </a:cubicBezTo>
                    <a:cubicBezTo>
                      <a:pt x="111" y="46"/>
                      <a:pt x="112" y="46"/>
                      <a:pt x="113" y="46"/>
                    </a:cubicBezTo>
                    <a:cubicBezTo>
                      <a:pt x="113" y="46"/>
                      <a:pt x="113" y="46"/>
                      <a:pt x="114" y="46"/>
                    </a:cubicBezTo>
                    <a:cubicBezTo>
                      <a:pt x="115" y="47"/>
                      <a:pt x="115" y="47"/>
                      <a:pt x="115" y="47"/>
                    </a:cubicBezTo>
                    <a:cubicBezTo>
                      <a:pt x="121" y="36"/>
                      <a:pt x="121" y="36"/>
                      <a:pt x="121" y="36"/>
                    </a:cubicBezTo>
                    <a:cubicBezTo>
                      <a:pt x="120" y="35"/>
                      <a:pt x="120" y="35"/>
                      <a:pt x="120" y="35"/>
                    </a:cubicBezTo>
                    <a:cubicBezTo>
                      <a:pt x="119" y="34"/>
                      <a:pt x="118" y="33"/>
                      <a:pt x="119" y="32"/>
                    </a:cubicBezTo>
                    <a:cubicBezTo>
                      <a:pt x="119" y="31"/>
                      <a:pt x="120" y="31"/>
                      <a:pt x="121" y="31"/>
                    </a:cubicBezTo>
                    <a:cubicBezTo>
                      <a:pt x="121" y="31"/>
                      <a:pt x="121" y="31"/>
                      <a:pt x="122" y="31"/>
                    </a:cubicBezTo>
                    <a:cubicBezTo>
                      <a:pt x="123" y="32"/>
                      <a:pt x="123" y="32"/>
                      <a:pt x="123" y="32"/>
                    </a:cubicBezTo>
                    <a:cubicBezTo>
                      <a:pt x="129" y="22"/>
                      <a:pt x="129" y="22"/>
                      <a:pt x="129" y="22"/>
                    </a:cubicBezTo>
                    <a:cubicBezTo>
                      <a:pt x="127" y="21"/>
                      <a:pt x="127" y="21"/>
                      <a:pt x="127" y="21"/>
                    </a:cubicBezTo>
                    <a:cubicBezTo>
                      <a:pt x="126" y="20"/>
                      <a:pt x="126" y="19"/>
                      <a:pt x="127" y="18"/>
                    </a:cubicBezTo>
                    <a:cubicBezTo>
                      <a:pt x="127" y="18"/>
                      <a:pt x="128" y="17"/>
                      <a:pt x="128" y="17"/>
                    </a:cubicBezTo>
                    <a:cubicBezTo>
                      <a:pt x="129" y="17"/>
                      <a:pt x="129" y="17"/>
                      <a:pt x="129" y="17"/>
                    </a:cubicBezTo>
                    <a:cubicBezTo>
                      <a:pt x="131" y="18"/>
                      <a:pt x="131" y="18"/>
                      <a:pt x="131" y="18"/>
                    </a:cubicBezTo>
                    <a:cubicBezTo>
                      <a:pt x="138" y="5"/>
                      <a:pt x="138" y="5"/>
                      <a:pt x="138" y="5"/>
                    </a:cubicBezTo>
                    <a:cubicBezTo>
                      <a:pt x="153" y="13"/>
                      <a:pt x="153" y="13"/>
                      <a:pt x="153" y="13"/>
                    </a:cubicBezTo>
                    <a:cubicBezTo>
                      <a:pt x="154" y="13"/>
                      <a:pt x="154" y="13"/>
                      <a:pt x="155" y="13"/>
                    </a:cubicBezTo>
                    <a:cubicBezTo>
                      <a:pt x="155" y="12"/>
                      <a:pt x="155" y="12"/>
                      <a:pt x="155" y="12"/>
                    </a:cubicBezTo>
                    <a:cubicBezTo>
                      <a:pt x="156" y="10"/>
                      <a:pt x="156" y="10"/>
                      <a:pt x="156" y="10"/>
                    </a:cubicBezTo>
                    <a:cubicBezTo>
                      <a:pt x="138" y="0"/>
                      <a:pt x="138" y="0"/>
                      <a:pt x="138" y="0"/>
                    </a:cubicBezTo>
                    <a:cubicBezTo>
                      <a:pt x="138" y="0"/>
                      <a:pt x="138" y="0"/>
                      <a:pt x="137"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9" name="Freeform 313"/>
              <p:cNvSpPr/>
              <p:nvPr/>
            </p:nvSpPr>
            <p:spPr bwMode="auto">
              <a:xfrm>
                <a:off x="3948113" y="819150"/>
                <a:ext cx="65088" cy="39688"/>
              </a:xfrm>
              <a:custGeom>
                <a:avLst/>
                <a:gdLst>
                  <a:gd name="T0" fmla="*/ 2 w 23"/>
                  <a:gd name="T1" fmla="*/ 0 h 14"/>
                  <a:gd name="T2" fmla="*/ 1 w 23"/>
                  <a:gd name="T3" fmla="*/ 1 h 14"/>
                  <a:gd name="T4" fmla="*/ 1 w 23"/>
                  <a:gd name="T5" fmla="*/ 4 h 14"/>
                  <a:gd name="T6" fmla="*/ 3 w 23"/>
                  <a:gd name="T7" fmla="*/ 5 h 14"/>
                  <a:gd name="T8" fmla="*/ 19 w 23"/>
                  <a:gd name="T9" fmla="*/ 14 h 14"/>
                  <a:gd name="T10" fmla="*/ 20 w 23"/>
                  <a:gd name="T11" fmla="*/ 14 h 14"/>
                  <a:gd name="T12" fmla="*/ 22 w 23"/>
                  <a:gd name="T13" fmla="*/ 13 h 14"/>
                  <a:gd name="T14" fmla="*/ 21 w 23"/>
                  <a:gd name="T15" fmla="*/ 10 h 14"/>
                  <a:gd name="T16" fmla="*/ 5 w 23"/>
                  <a:gd name="T17" fmla="*/ 1 h 14"/>
                  <a:gd name="T18" fmla="*/ 3 w 23"/>
                  <a:gd name="T19" fmla="*/ 0 h 14"/>
                  <a:gd name="T20" fmla="*/ 2 w 23"/>
                  <a:gd name="T21"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 h="14">
                    <a:moveTo>
                      <a:pt x="2" y="0"/>
                    </a:moveTo>
                    <a:cubicBezTo>
                      <a:pt x="2" y="0"/>
                      <a:pt x="1" y="1"/>
                      <a:pt x="1" y="1"/>
                    </a:cubicBezTo>
                    <a:cubicBezTo>
                      <a:pt x="0" y="2"/>
                      <a:pt x="0" y="3"/>
                      <a:pt x="1" y="4"/>
                    </a:cubicBezTo>
                    <a:cubicBezTo>
                      <a:pt x="3" y="5"/>
                      <a:pt x="3" y="5"/>
                      <a:pt x="3" y="5"/>
                    </a:cubicBezTo>
                    <a:cubicBezTo>
                      <a:pt x="19" y="14"/>
                      <a:pt x="19" y="14"/>
                      <a:pt x="19" y="14"/>
                    </a:cubicBezTo>
                    <a:cubicBezTo>
                      <a:pt x="20" y="14"/>
                      <a:pt x="20" y="14"/>
                      <a:pt x="20" y="14"/>
                    </a:cubicBezTo>
                    <a:cubicBezTo>
                      <a:pt x="21" y="14"/>
                      <a:pt x="22" y="14"/>
                      <a:pt x="22" y="13"/>
                    </a:cubicBezTo>
                    <a:cubicBezTo>
                      <a:pt x="23" y="12"/>
                      <a:pt x="22" y="11"/>
                      <a:pt x="21" y="10"/>
                    </a:cubicBezTo>
                    <a:cubicBezTo>
                      <a:pt x="5" y="1"/>
                      <a:pt x="5" y="1"/>
                      <a:pt x="5" y="1"/>
                    </a:cubicBezTo>
                    <a:cubicBezTo>
                      <a:pt x="3" y="0"/>
                      <a:pt x="3" y="0"/>
                      <a:pt x="3" y="0"/>
                    </a:cubicBezTo>
                    <a:cubicBezTo>
                      <a:pt x="3" y="0"/>
                      <a:pt x="3" y="0"/>
                      <a:pt x="2"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0" name="Freeform 314"/>
              <p:cNvSpPr/>
              <p:nvPr/>
            </p:nvSpPr>
            <p:spPr bwMode="auto">
              <a:xfrm>
                <a:off x="3925888" y="858838"/>
                <a:ext cx="58738" cy="36513"/>
              </a:xfrm>
              <a:custGeom>
                <a:avLst/>
                <a:gdLst>
                  <a:gd name="T0" fmla="*/ 3 w 21"/>
                  <a:gd name="T1" fmla="*/ 0 h 13"/>
                  <a:gd name="T2" fmla="*/ 1 w 21"/>
                  <a:gd name="T3" fmla="*/ 1 h 13"/>
                  <a:gd name="T4" fmla="*/ 2 w 21"/>
                  <a:gd name="T5" fmla="*/ 4 h 13"/>
                  <a:gd name="T6" fmla="*/ 3 w 21"/>
                  <a:gd name="T7" fmla="*/ 5 h 13"/>
                  <a:gd name="T8" fmla="*/ 18 w 21"/>
                  <a:gd name="T9" fmla="*/ 13 h 13"/>
                  <a:gd name="T10" fmla="*/ 19 w 21"/>
                  <a:gd name="T11" fmla="*/ 13 h 13"/>
                  <a:gd name="T12" fmla="*/ 20 w 21"/>
                  <a:gd name="T13" fmla="*/ 12 h 13"/>
                  <a:gd name="T14" fmla="*/ 19 w 21"/>
                  <a:gd name="T15" fmla="*/ 9 h 13"/>
                  <a:gd name="T16" fmla="*/ 5 w 21"/>
                  <a:gd name="T17" fmla="*/ 1 h 13"/>
                  <a:gd name="T18" fmla="*/ 4 w 21"/>
                  <a:gd name="T19" fmla="*/ 0 h 13"/>
                  <a:gd name="T20" fmla="*/ 3 w 21"/>
                  <a:gd name="T21"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 h="13">
                    <a:moveTo>
                      <a:pt x="3" y="0"/>
                    </a:moveTo>
                    <a:cubicBezTo>
                      <a:pt x="2" y="0"/>
                      <a:pt x="1" y="0"/>
                      <a:pt x="1" y="1"/>
                    </a:cubicBezTo>
                    <a:cubicBezTo>
                      <a:pt x="0" y="2"/>
                      <a:pt x="1" y="3"/>
                      <a:pt x="2" y="4"/>
                    </a:cubicBezTo>
                    <a:cubicBezTo>
                      <a:pt x="3" y="5"/>
                      <a:pt x="3" y="5"/>
                      <a:pt x="3" y="5"/>
                    </a:cubicBezTo>
                    <a:cubicBezTo>
                      <a:pt x="18" y="13"/>
                      <a:pt x="18" y="13"/>
                      <a:pt x="18" y="13"/>
                    </a:cubicBezTo>
                    <a:cubicBezTo>
                      <a:pt x="18" y="13"/>
                      <a:pt x="18" y="13"/>
                      <a:pt x="19" y="13"/>
                    </a:cubicBezTo>
                    <a:cubicBezTo>
                      <a:pt x="19" y="13"/>
                      <a:pt x="20" y="12"/>
                      <a:pt x="20" y="12"/>
                    </a:cubicBezTo>
                    <a:cubicBezTo>
                      <a:pt x="21" y="11"/>
                      <a:pt x="20" y="10"/>
                      <a:pt x="19" y="9"/>
                    </a:cubicBezTo>
                    <a:cubicBezTo>
                      <a:pt x="5" y="1"/>
                      <a:pt x="5" y="1"/>
                      <a:pt x="5" y="1"/>
                    </a:cubicBezTo>
                    <a:cubicBezTo>
                      <a:pt x="4" y="0"/>
                      <a:pt x="4" y="0"/>
                      <a:pt x="4" y="0"/>
                    </a:cubicBezTo>
                    <a:cubicBezTo>
                      <a:pt x="3" y="0"/>
                      <a:pt x="3" y="0"/>
                      <a:pt x="3"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1" name="Freeform 315"/>
              <p:cNvSpPr/>
              <p:nvPr/>
            </p:nvSpPr>
            <p:spPr bwMode="auto">
              <a:xfrm>
                <a:off x="3903663" y="900113"/>
                <a:ext cx="65088" cy="39688"/>
              </a:xfrm>
              <a:custGeom>
                <a:avLst/>
                <a:gdLst>
                  <a:gd name="T0" fmla="*/ 3 w 23"/>
                  <a:gd name="T1" fmla="*/ 0 h 14"/>
                  <a:gd name="T2" fmla="*/ 1 w 23"/>
                  <a:gd name="T3" fmla="*/ 1 h 14"/>
                  <a:gd name="T4" fmla="*/ 2 w 23"/>
                  <a:gd name="T5" fmla="*/ 3 h 14"/>
                  <a:gd name="T6" fmla="*/ 3 w 23"/>
                  <a:gd name="T7" fmla="*/ 4 h 14"/>
                  <a:gd name="T8" fmla="*/ 20 w 23"/>
                  <a:gd name="T9" fmla="*/ 13 h 14"/>
                  <a:gd name="T10" fmla="*/ 21 w 23"/>
                  <a:gd name="T11" fmla="*/ 14 h 14"/>
                  <a:gd name="T12" fmla="*/ 22 w 23"/>
                  <a:gd name="T13" fmla="*/ 12 h 14"/>
                  <a:gd name="T14" fmla="*/ 22 w 23"/>
                  <a:gd name="T15" fmla="*/ 10 h 14"/>
                  <a:gd name="T16" fmla="*/ 5 w 23"/>
                  <a:gd name="T17" fmla="*/ 1 h 14"/>
                  <a:gd name="T18" fmla="*/ 4 w 23"/>
                  <a:gd name="T19" fmla="*/ 0 h 14"/>
                  <a:gd name="T20" fmla="*/ 3 w 23"/>
                  <a:gd name="T21"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 h="14">
                    <a:moveTo>
                      <a:pt x="3" y="0"/>
                    </a:moveTo>
                    <a:cubicBezTo>
                      <a:pt x="2" y="0"/>
                      <a:pt x="1" y="0"/>
                      <a:pt x="1" y="1"/>
                    </a:cubicBezTo>
                    <a:cubicBezTo>
                      <a:pt x="0" y="2"/>
                      <a:pt x="1" y="3"/>
                      <a:pt x="2" y="3"/>
                    </a:cubicBezTo>
                    <a:cubicBezTo>
                      <a:pt x="3" y="4"/>
                      <a:pt x="3" y="4"/>
                      <a:pt x="3" y="4"/>
                    </a:cubicBezTo>
                    <a:cubicBezTo>
                      <a:pt x="20" y="13"/>
                      <a:pt x="20" y="13"/>
                      <a:pt x="20" y="13"/>
                    </a:cubicBezTo>
                    <a:cubicBezTo>
                      <a:pt x="20" y="13"/>
                      <a:pt x="20" y="14"/>
                      <a:pt x="21" y="14"/>
                    </a:cubicBezTo>
                    <a:cubicBezTo>
                      <a:pt x="21" y="14"/>
                      <a:pt x="22" y="13"/>
                      <a:pt x="22" y="12"/>
                    </a:cubicBezTo>
                    <a:cubicBezTo>
                      <a:pt x="23" y="11"/>
                      <a:pt x="23" y="10"/>
                      <a:pt x="22" y="10"/>
                    </a:cubicBezTo>
                    <a:cubicBezTo>
                      <a:pt x="5" y="1"/>
                      <a:pt x="5" y="1"/>
                      <a:pt x="5" y="1"/>
                    </a:cubicBezTo>
                    <a:cubicBezTo>
                      <a:pt x="4" y="0"/>
                      <a:pt x="4" y="0"/>
                      <a:pt x="4" y="0"/>
                    </a:cubicBezTo>
                    <a:cubicBezTo>
                      <a:pt x="3" y="0"/>
                      <a:pt x="3" y="0"/>
                      <a:pt x="3"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2" name="Freeform 316"/>
              <p:cNvSpPr/>
              <p:nvPr/>
            </p:nvSpPr>
            <p:spPr bwMode="auto">
              <a:xfrm>
                <a:off x="3884613" y="939800"/>
                <a:ext cx="55563" cy="33338"/>
              </a:xfrm>
              <a:custGeom>
                <a:avLst/>
                <a:gdLst>
                  <a:gd name="T0" fmla="*/ 2 w 20"/>
                  <a:gd name="T1" fmla="*/ 0 h 12"/>
                  <a:gd name="T2" fmla="*/ 0 w 20"/>
                  <a:gd name="T3" fmla="*/ 1 h 12"/>
                  <a:gd name="T4" fmla="*/ 1 w 20"/>
                  <a:gd name="T5" fmla="*/ 3 h 12"/>
                  <a:gd name="T6" fmla="*/ 2 w 20"/>
                  <a:gd name="T7" fmla="*/ 4 h 12"/>
                  <a:gd name="T8" fmla="*/ 17 w 20"/>
                  <a:gd name="T9" fmla="*/ 12 h 12"/>
                  <a:gd name="T10" fmla="*/ 18 w 20"/>
                  <a:gd name="T11" fmla="*/ 12 h 12"/>
                  <a:gd name="T12" fmla="*/ 20 w 20"/>
                  <a:gd name="T13" fmla="*/ 11 h 12"/>
                  <a:gd name="T14" fmla="*/ 19 w 20"/>
                  <a:gd name="T15" fmla="*/ 8 h 12"/>
                  <a:gd name="T16" fmla="*/ 4 w 20"/>
                  <a:gd name="T17" fmla="*/ 1 h 12"/>
                  <a:gd name="T18" fmla="*/ 3 w 20"/>
                  <a:gd name="T19" fmla="*/ 0 h 12"/>
                  <a:gd name="T20" fmla="*/ 2 w 20"/>
                  <a:gd name="T2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 h="12">
                    <a:moveTo>
                      <a:pt x="2" y="0"/>
                    </a:moveTo>
                    <a:cubicBezTo>
                      <a:pt x="1" y="0"/>
                      <a:pt x="1" y="0"/>
                      <a:pt x="0" y="1"/>
                    </a:cubicBezTo>
                    <a:cubicBezTo>
                      <a:pt x="0" y="2"/>
                      <a:pt x="0" y="3"/>
                      <a:pt x="1" y="3"/>
                    </a:cubicBezTo>
                    <a:cubicBezTo>
                      <a:pt x="2" y="4"/>
                      <a:pt x="2" y="4"/>
                      <a:pt x="2" y="4"/>
                    </a:cubicBezTo>
                    <a:cubicBezTo>
                      <a:pt x="17" y="12"/>
                      <a:pt x="17" y="12"/>
                      <a:pt x="17" y="12"/>
                    </a:cubicBezTo>
                    <a:cubicBezTo>
                      <a:pt x="17" y="12"/>
                      <a:pt x="17" y="12"/>
                      <a:pt x="18" y="12"/>
                    </a:cubicBezTo>
                    <a:cubicBezTo>
                      <a:pt x="18" y="12"/>
                      <a:pt x="19" y="12"/>
                      <a:pt x="20" y="11"/>
                    </a:cubicBezTo>
                    <a:cubicBezTo>
                      <a:pt x="20" y="10"/>
                      <a:pt x="20" y="9"/>
                      <a:pt x="19" y="8"/>
                    </a:cubicBezTo>
                    <a:cubicBezTo>
                      <a:pt x="4" y="1"/>
                      <a:pt x="4" y="1"/>
                      <a:pt x="4" y="1"/>
                    </a:cubicBezTo>
                    <a:cubicBezTo>
                      <a:pt x="3" y="0"/>
                      <a:pt x="3" y="0"/>
                      <a:pt x="3" y="0"/>
                    </a:cubicBezTo>
                    <a:cubicBezTo>
                      <a:pt x="3" y="0"/>
                      <a:pt x="2" y="0"/>
                      <a:pt x="2"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3" name="Freeform 317"/>
              <p:cNvSpPr/>
              <p:nvPr/>
            </p:nvSpPr>
            <p:spPr bwMode="auto">
              <a:xfrm>
                <a:off x="3862388" y="979488"/>
                <a:ext cx="61913" cy="39688"/>
              </a:xfrm>
              <a:custGeom>
                <a:avLst/>
                <a:gdLst>
                  <a:gd name="T0" fmla="*/ 2 w 22"/>
                  <a:gd name="T1" fmla="*/ 0 h 14"/>
                  <a:gd name="T2" fmla="*/ 0 w 22"/>
                  <a:gd name="T3" fmla="*/ 1 h 14"/>
                  <a:gd name="T4" fmla="*/ 1 w 22"/>
                  <a:gd name="T5" fmla="*/ 4 h 14"/>
                  <a:gd name="T6" fmla="*/ 2 w 22"/>
                  <a:gd name="T7" fmla="*/ 5 h 14"/>
                  <a:gd name="T8" fmla="*/ 19 w 22"/>
                  <a:gd name="T9" fmla="*/ 14 h 14"/>
                  <a:gd name="T10" fmla="*/ 20 w 22"/>
                  <a:gd name="T11" fmla="*/ 14 h 14"/>
                  <a:gd name="T12" fmla="*/ 22 w 22"/>
                  <a:gd name="T13" fmla="*/ 13 h 14"/>
                  <a:gd name="T14" fmla="*/ 21 w 22"/>
                  <a:gd name="T15" fmla="*/ 10 h 14"/>
                  <a:gd name="T16" fmla="*/ 4 w 22"/>
                  <a:gd name="T17" fmla="*/ 1 h 14"/>
                  <a:gd name="T18" fmla="*/ 3 w 22"/>
                  <a:gd name="T19" fmla="*/ 0 h 14"/>
                  <a:gd name="T20" fmla="*/ 2 w 22"/>
                  <a:gd name="T21"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 h="14">
                    <a:moveTo>
                      <a:pt x="2" y="0"/>
                    </a:moveTo>
                    <a:cubicBezTo>
                      <a:pt x="1" y="0"/>
                      <a:pt x="1" y="1"/>
                      <a:pt x="0" y="1"/>
                    </a:cubicBezTo>
                    <a:cubicBezTo>
                      <a:pt x="0" y="2"/>
                      <a:pt x="0" y="3"/>
                      <a:pt x="1" y="4"/>
                    </a:cubicBezTo>
                    <a:cubicBezTo>
                      <a:pt x="2" y="5"/>
                      <a:pt x="2" y="5"/>
                      <a:pt x="2" y="5"/>
                    </a:cubicBezTo>
                    <a:cubicBezTo>
                      <a:pt x="19" y="14"/>
                      <a:pt x="19" y="14"/>
                      <a:pt x="19" y="14"/>
                    </a:cubicBezTo>
                    <a:cubicBezTo>
                      <a:pt x="19" y="14"/>
                      <a:pt x="20" y="14"/>
                      <a:pt x="20" y="14"/>
                    </a:cubicBezTo>
                    <a:cubicBezTo>
                      <a:pt x="21" y="14"/>
                      <a:pt x="21" y="14"/>
                      <a:pt x="22" y="13"/>
                    </a:cubicBezTo>
                    <a:cubicBezTo>
                      <a:pt x="22" y="12"/>
                      <a:pt x="22" y="11"/>
                      <a:pt x="21" y="10"/>
                    </a:cubicBezTo>
                    <a:cubicBezTo>
                      <a:pt x="4" y="1"/>
                      <a:pt x="4" y="1"/>
                      <a:pt x="4" y="1"/>
                    </a:cubicBezTo>
                    <a:cubicBezTo>
                      <a:pt x="3" y="0"/>
                      <a:pt x="3" y="0"/>
                      <a:pt x="3" y="0"/>
                    </a:cubicBezTo>
                    <a:cubicBezTo>
                      <a:pt x="3" y="0"/>
                      <a:pt x="2" y="0"/>
                      <a:pt x="2"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4" name="Freeform 318"/>
              <p:cNvSpPr/>
              <p:nvPr/>
            </p:nvSpPr>
            <p:spPr bwMode="auto">
              <a:xfrm>
                <a:off x="3840163" y="1019175"/>
                <a:ext cx="55563" cy="36513"/>
              </a:xfrm>
              <a:custGeom>
                <a:avLst/>
                <a:gdLst>
                  <a:gd name="T0" fmla="*/ 2 w 20"/>
                  <a:gd name="T1" fmla="*/ 0 h 13"/>
                  <a:gd name="T2" fmla="*/ 0 w 20"/>
                  <a:gd name="T3" fmla="*/ 1 h 13"/>
                  <a:gd name="T4" fmla="*/ 1 w 20"/>
                  <a:gd name="T5" fmla="*/ 4 h 13"/>
                  <a:gd name="T6" fmla="*/ 3 w 20"/>
                  <a:gd name="T7" fmla="*/ 5 h 13"/>
                  <a:gd name="T8" fmla="*/ 17 w 20"/>
                  <a:gd name="T9" fmla="*/ 12 h 13"/>
                  <a:gd name="T10" fmla="*/ 18 w 20"/>
                  <a:gd name="T11" fmla="*/ 13 h 13"/>
                  <a:gd name="T12" fmla="*/ 20 w 20"/>
                  <a:gd name="T13" fmla="*/ 12 h 13"/>
                  <a:gd name="T14" fmla="*/ 19 w 20"/>
                  <a:gd name="T15" fmla="*/ 9 h 13"/>
                  <a:gd name="T16" fmla="*/ 5 w 20"/>
                  <a:gd name="T17" fmla="*/ 1 h 13"/>
                  <a:gd name="T18" fmla="*/ 3 w 20"/>
                  <a:gd name="T19" fmla="*/ 0 h 13"/>
                  <a:gd name="T20" fmla="*/ 2 w 20"/>
                  <a:gd name="T21"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 h="13">
                    <a:moveTo>
                      <a:pt x="2" y="0"/>
                    </a:moveTo>
                    <a:cubicBezTo>
                      <a:pt x="2" y="0"/>
                      <a:pt x="1" y="0"/>
                      <a:pt x="0" y="1"/>
                    </a:cubicBezTo>
                    <a:cubicBezTo>
                      <a:pt x="0" y="2"/>
                      <a:pt x="0" y="3"/>
                      <a:pt x="1" y="4"/>
                    </a:cubicBezTo>
                    <a:cubicBezTo>
                      <a:pt x="3" y="5"/>
                      <a:pt x="3" y="5"/>
                      <a:pt x="3" y="5"/>
                    </a:cubicBezTo>
                    <a:cubicBezTo>
                      <a:pt x="17" y="12"/>
                      <a:pt x="17" y="12"/>
                      <a:pt x="17" y="12"/>
                    </a:cubicBezTo>
                    <a:cubicBezTo>
                      <a:pt x="17" y="13"/>
                      <a:pt x="18" y="13"/>
                      <a:pt x="18" y="13"/>
                    </a:cubicBezTo>
                    <a:cubicBezTo>
                      <a:pt x="19" y="13"/>
                      <a:pt x="19" y="12"/>
                      <a:pt x="20" y="12"/>
                    </a:cubicBezTo>
                    <a:cubicBezTo>
                      <a:pt x="20" y="11"/>
                      <a:pt x="20" y="9"/>
                      <a:pt x="19" y="9"/>
                    </a:cubicBezTo>
                    <a:cubicBezTo>
                      <a:pt x="5" y="1"/>
                      <a:pt x="5" y="1"/>
                      <a:pt x="5" y="1"/>
                    </a:cubicBezTo>
                    <a:cubicBezTo>
                      <a:pt x="3" y="0"/>
                      <a:pt x="3" y="0"/>
                      <a:pt x="3" y="0"/>
                    </a:cubicBezTo>
                    <a:cubicBezTo>
                      <a:pt x="3" y="0"/>
                      <a:pt x="3" y="0"/>
                      <a:pt x="2"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5" name="Freeform 319"/>
              <p:cNvSpPr/>
              <p:nvPr/>
            </p:nvSpPr>
            <p:spPr bwMode="auto">
              <a:xfrm>
                <a:off x="3816351" y="1060450"/>
                <a:ext cx="61913" cy="36513"/>
              </a:xfrm>
              <a:custGeom>
                <a:avLst/>
                <a:gdLst>
                  <a:gd name="T0" fmla="*/ 2 w 22"/>
                  <a:gd name="T1" fmla="*/ 0 h 13"/>
                  <a:gd name="T2" fmla="*/ 0 w 22"/>
                  <a:gd name="T3" fmla="*/ 1 h 13"/>
                  <a:gd name="T4" fmla="*/ 1 w 22"/>
                  <a:gd name="T5" fmla="*/ 3 h 13"/>
                  <a:gd name="T6" fmla="*/ 3 w 22"/>
                  <a:gd name="T7" fmla="*/ 4 h 13"/>
                  <a:gd name="T8" fmla="*/ 19 w 22"/>
                  <a:gd name="T9" fmla="*/ 13 h 13"/>
                  <a:gd name="T10" fmla="*/ 20 w 22"/>
                  <a:gd name="T11" fmla="*/ 13 h 13"/>
                  <a:gd name="T12" fmla="*/ 22 w 22"/>
                  <a:gd name="T13" fmla="*/ 12 h 13"/>
                  <a:gd name="T14" fmla="*/ 21 w 22"/>
                  <a:gd name="T15" fmla="*/ 10 h 13"/>
                  <a:gd name="T16" fmla="*/ 5 w 22"/>
                  <a:gd name="T17" fmla="*/ 1 h 13"/>
                  <a:gd name="T18" fmla="*/ 3 w 22"/>
                  <a:gd name="T19" fmla="*/ 0 h 13"/>
                  <a:gd name="T20" fmla="*/ 2 w 22"/>
                  <a:gd name="T21"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 h="13">
                    <a:moveTo>
                      <a:pt x="2" y="0"/>
                    </a:moveTo>
                    <a:cubicBezTo>
                      <a:pt x="1" y="0"/>
                      <a:pt x="1" y="0"/>
                      <a:pt x="0" y="1"/>
                    </a:cubicBezTo>
                    <a:cubicBezTo>
                      <a:pt x="0" y="2"/>
                      <a:pt x="0" y="3"/>
                      <a:pt x="1" y="3"/>
                    </a:cubicBezTo>
                    <a:cubicBezTo>
                      <a:pt x="3" y="4"/>
                      <a:pt x="3" y="4"/>
                      <a:pt x="3" y="4"/>
                    </a:cubicBezTo>
                    <a:cubicBezTo>
                      <a:pt x="19" y="13"/>
                      <a:pt x="19" y="13"/>
                      <a:pt x="19" y="13"/>
                    </a:cubicBezTo>
                    <a:cubicBezTo>
                      <a:pt x="19" y="13"/>
                      <a:pt x="20" y="13"/>
                      <a:pt x="20" y="13"/>
                    </a:cubicBezTo>
                    <a:cubicBezTo>
                      <a:pt x="21" y="13"/>
                      <a:pt x="22" y="13"/>
                      <a:pt x="22" y="12"/>
                    </a:cubicBezTo>
                    <a:cubicBezTo>
                      <a:pt x="22" y="11"/>
                      <a:pt x="22" y="10"/>
                      <a:pt x="21" y="10"/>
                    </a:cubicBezTo>
                    <a:cubicBezTo>
                      <a:pt x="5" y="1"/>
                      <a:pt x="5" y="1"/>
                      <a:pt x="5" y="1"/>
                    </a:cubicBezTo>
                    <a:cubicBezTo>
                      <a:pt x="3" y="0"/>
                      <a:pt x="3" y="0"/>
                      <a:pt x="3" y="0"/>
                    </a:cubicBezTo>
                    <a:cubicBezTo>
                      <a:pt x="3" y="0"/>
                      <a:pt x="2" y="0"/>
                      <a:pt x="2"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6" name="Freeform 320"/>
              <p:cNvSpPr/>
              <p:nvPr/>
            </p:nvSpPr>
            <p:spPr bwMode="auto">
              <a:xfrm>
                <a:off x="3794126" y="1100138"/>
                <a:ext cx="58738" cy="33338"/>
              </a:xfrm>
              <a:custGeom>
                <a:avLst/>
                <a:gdLst>
                  <a:gd name="T0" fmla="*/ 3 w 21"/>
                  <a:gd name="T1" fmla="*/ 0 h 12"/>
                  <a:gd name="T2" fmla="*/ 1 w 21"/>
                  <a:gd name="T3" fmla="*/ 1 h 12"/>
                  <a:gd name="T4" fmla="*/ 2 w 21"/>
                  <a:gd name="T5" fmla="*/ 3 h 12"/>
                  <a:gd name="T6" fmla="*/ 3 w 21"/>
                  <a:gd name="T7" fmla="*/ 4 h 12"/>
                  <a:gd name="T8" fmla="*/ 17 w 21"/>
                  <a:gd name="T9" fmla="*/ 12 h 12"/>
                  <a:gd name="T10" fmla="*/ 18 w 21"/>
                  <a:gd name="T11" fmla="*/ 12 h 12"/>
                  <a:gd name="T12" fmla="*/ 20 w 21"/>
                  <a:gd name="T13" fmla="*/ 11 h 12"/>
                  <a:gd name="T14" fmla="*/ 19 w 21"/>
                  <a:gd name="T15" fmla="*/ 8 h 12"/>
                  <a:gd name="T16" fmla="*/ 5 w 21"/>
                  <a:gd name="T17" fmla="*/ 1 h 12"/>
                  <a:gd name="T18" fmla="*/ 3 w 21"/>
                  <a:gd name="T19" fmla="*/ 0 h 12"/>
                  <a:gd name="T20" fmla="*/ 3 w 21"/>
                  <a:gd name="T2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 h="12">
                    <a:moveTo>
                      <a:pt x="3" y="0"/>
                    </a:moveTo>
                    <a:cubicBezTo>
                      <a:pt x="2" y="0"/>
                      <a:pt x="1" y="0"/>
                      <a:pt x="1" y="1"/>
                    </a:cubicBezTo>
                    <a:cubicBezTo>
                      <a:pt x="0" y="2"/>
                      <a:pt x="1" y="3"/>
                      <a:pt x="2" y="3"/>
                    </a:cubicBezTo>
                    <a:cubicBezTo>
                      <a:pt x="3" y="4"/>
                      <a:pt x="3" y="4"/>
                      <a:pt x="3" y="4"/>
                    </a:cubicBezTo>
                    <a:cubicBezTo>
                      <a:pt x="17" y="12"/>
                      <a:pt x="17" y="12"/>
                      <a:pt x="17" y="12"/>
                    </a:cubicBezTo>
                    <a:cubicBezTo>
                      <a:pt x="18" y="12"/>
                      <a:pt x="18" y="12"/>
                      <a:pt x="18" y="12"/>
                    </a:cubicBezTo>
                    <a:cubicBezTo>
                      <a:pt x="19" y="12"/>
                      <a:pt x="20" y="12"/>
                      <a:pt x="20" y="11"/>
                    </a:cubicBezTo>
                    <a:cubicBezTo>
                      <a:pt x="21" y="10"/>
                      <a:pt x="20" y="9"/>
                      <a:pt x="19" y="8"/>
                    </a:cubicBezTo>
                    <a:cubicBezTo>
                      <a:pt x="5" y="1"/>
                      <a:pt x="5" y="1"/>
                      <a:pt x="5" y="1"/>
                    </a:cubicBezTo>
                    <a:cubicBezTo>
                      <a:pt x="3" y="0"/>
                      <a:pt x="3" y="0"/>
                      <a:pt x="3" y="0"/>
                    </a:cubicBezTo>
                    <a:cubicBezTo>
                      <a:pt x="3" y="0"/>
                      <a:pt x="3" y="0"/>
                      <a:pt x="3"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7" name="Freeform 321"/>
              <p:cNvSpPr/>
              <p:nvPr/>
            </p:nvSpPr>
            <p:spPr bwMode="auto">
              <a:xfrm>
                <a:off x="3771901" y="1139825"/>
                <a:ext cx="65088" cy="38100"/>
              </a:xfrm>
              <a:custGeom>
                <a:avLst/>
                <a:gdLst>
                  <a:gd name="T0" fmla="*/ 2 w 23"/>
                  <a:gd name="T1" fmla="*/ 0 h 14"/>
                  <a:gd name="T2" fmla="*/ 1 w 23"/>
                  <a:gd name="T3" fmla="*/ 1 h 14"/>
                  <a:gd name="T4" fmla="*/ 1 w 23"/>
                  <a:gd name="T5" fmla="*/ 4 h 14"/>
                  <a:gd name="T6" fmla="*/ 3 w 23"/>
                  <a:gd name="T7" fmla="*/ 5 h 14"/>
                  <a:gd name="T8" fmla="*/ 19 w 23"/>
                  <a:gd name="T9" fmla="*/ 14 h 14"/>
                  <a:gd name="T10" fmla="*/ 20 w 23"/>
                  <a:gd name="T11" fmla="*/ 14 h 14"/>
                  <a:gd name="T12" fmla="*/ 22 w 23"/>
                  <a:gd name="T13" fmla="*/ 13 h 14"/>
                  <a:gd name="T14" fmla="*/ 21 w 23"/>
                  <a:gd name="T15" fmla="*/ 10 h 14"/>
                  <a:gd name="T16" fmla="*/ 5 w 23"/>
                  <a:gd name="T17" fmla="*/ 1 h 14"/>
                  <a:gd name="T18" fmla="*/ 3 w 23"/>
                  <a:gd name="T19" fmla="*/ 0 h 14"/>
                  <a:gd name="T20" fmla="*/ 2 w 23"/>
                  <a:gd name="T21"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 h="14">
                    <a:moveTo>
                      <a:pt x="2" y="0"/>
                    </a:moveTo>
                    <a:cubicBezTo>
                      <a:pt x="2" y="0"/>
                      <a:pt x="1" y="0"/>
                      <a:pt x="1" y="1"/>
                    </a:cubicBezTo>
                    <a:cubicBezTo>
                      <a:pt x="0" y="2"/>
                      <a:pt x="1" y="3"/>
                      <a:pt x="1" y="4"/>
                    </a:cubicBezTo>
                    <a:cubicBezTo>
                      <a:pt x="3" y="5"/>
                      <a:pt x="3" y="5"/>
                      <a:pt x="3" y="5"/>
                    </a:cubicBezTo>
                    <a:cubicBezTo>
                      <a:pt x="19" y="14"/>
                      <a:pt x="19" y="14"/>
                      <a:pt x="19" y="14"/>
                    </a:cubicBezTo>
                    <a:cubicBezTo>
                      <a:pt x="20" y="14"/>
                      <a:pt x="20" y="14"/>
                      <a:pt x="20" y="14"/>
                    </a:cubicBezTo>
                    <a:cubicBezTo>
                      <a:pt x="21" y="14"/>
                      <a:pt x="22" y="14"/>
                      <a:pt x="22" y="13"/>
                    </a:cubicBezTo>
                    <a:cubicBezTo>
                      <a:pt x="23" y="12"/>
                      <a:pt x="22" y="11"/>
                      <a:pt x="21" y="10"/>
                    </a:cubicBezTo>
                    <a:cubicBezTo>
                      <a:pt x="5" y="1"/>
                      <a:pt x="5" y="1"/>
                      <a:pt x="5" y="1"/>
                    </a:cubicBezTo>
                    <a:cubicBezTo>
                      <a:pt x="3" y="0"/>
                      <a:pt x="3" y="0"/>
                      <a:pt x="3" y="0"/>
                    </a:cubicBezTo>
                    <a:cubicBezTo>
                      <a:pt x="3" y="0"/>
                      <a:pt x="3" y="0"/>
                      <a:pt x="2"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8" name="Freeform 322"/>
              <p:cNvSpPr/>
              <p:nvPr/>
            </p:nvSpPr>
            <p:spPr bwMode="auto">
              <a:xfrm>
                <a:off x="3749676" y="1177925"/>
                <a:ext cx="58738" cy="36513"/>
              </a:xfrm>
              <a:custGeom>
                <a:avLst/>
                <a:gdLst>
                  <a:gd name="T0" fmla="*/ 3 w 21"/>
                  <a:gd name="T1" fmla="*/ 0 h 13"/>
                  <a:gd name="T2" fmla="*/ 1 w 21"/>
                  <a:gd name="T3" fmla="*/ 1 h 13"/>
                  <a:gd name="T4" fmla="*/ 2 w 21"/>
                  <a:gd name="T5" fmla="*/ 4 h 13"/>
                  <a:gd name="T6" fmla="*/ 3 w 21"/>
                  <a:gd name="T7" fmla="*/ 5 h 13"/>
                  <a:gd name="T8" fmla="*/ 18 w 21"/>
                  <a:gd name="T9" fmla="*/ 12 h 13"/>
                  <a:gd name="T10" fmla="*/ 19 w 21"/>
                  <a:gd name="T11" fmla="*/ 13 h 13"/>
                  <a:gd name="T12" fmla="*/ 20 w 21"/>
                  <a:gd name="T13" fmla="*/ 12 h 13"/>
                  <a:gd name="T14" fmla="*/ 20 w 21"/>
                  <a:gd name="T15" fmla="*/ 9 h 13"/>
                  <a:gd name="T16" fmla="*/ 5 w 21"/>
                  <a:gd name="T17" fmla="*/ 1 h 13"/>
                  <a:gd name="T18" fmla="*/ 4 w 21"/>
                  <a:gd name="T19" fmla="*/ 0 h 13"/>
                  <a:gd name="T20" fmla="*/ 3 w 21"/>
                  <a:gd name="T21"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 h="13">
                    <a:moveTo>
                      <a:pt x="3" y="0"/>
                    </a:moveTo>
                    <a:cubicBezTo>
                      <a:pt x="2" y="0"/>
                      <a:pt x="1" y="0"/>
                      <a:pt x="1" y="1"/>
                    </a:cubicBezTo>
                    <a:cubicBezTo>
                      <a:pt x="0" y="2"/>
                      <a:pt x="1" y="3"/>
                      <a:pt x="2" y="4"/>
                    </a:cubicBezTo>
                    <a:cubicBezTo>
                      <a:pt x="3" y="5"/>
                      <a:pt x="3" y="5"/>
                      <a:pt x="3" y="5"/>
                    </a:cubicBezTo>
                    <a:cubicBezTo>
                      <a:pt x="18" y="12"/>
                      <a:pt x="18" y="12"/>
                      <a:pt x="18" y="12"/>
                    </a:cubicBezTo>
                    <a:cubicBezTo>
                      <a:pt x="18" y="13"/>
                      <a:pt x="18" y="13"/>
                      <a:pt x="19" y="13"/>
                    </a:cubicBezTo>
                    <a:cubicBezTo>
                      <a:pt x="19" y="13"/>
                      <a:pt x="20" y="12"/>
                      <a:pt x="20" y="12"/>
                    </a:cubicBezTo>
                    <a:cubicBezTo>
                      <a:pt x="21" y="11"/>
                      <a:pt x="21" y="9"/>
                      <a:pt x="20" y="9"/>
                    </a:cubicBezTo>
                    <a:cubicBezTo>
                      <a:pt x="5" y="1"/>
                      <a:pt x="5" y="1"/>
                      <a:pt x="5" y="1"/>
                    </a:cubicBezTo>
                    <a:cubicBezTo>
                      <a:pt x="4" y="0"/>
                      <a:pt x="4" y="0"/>
                      <a:pt x="4" y="0"/>
                    </a:cubicBezTo>
                    <a:cubicBezTo>
                      <a:pt x="3" y="0"/>
                      <a:pt x="3" y="0"/>
                      <a:pt x="3"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9" name="Freeform 323"/>
              <p:cNvSpPr/>
              <p:nvPr/>
            </p:nvSpPr>
            <p:spPr bwMode="auto">
              <a:xfrm>
                <a:off x="3727451" y="1220788"/>
                <a:ext cx="65088" cy="36513"/>
              </a:xfrm>
              <a:custGeom>
                <a:avLst/>
                <a:gdLst>
                  <a:gd name="T0" fmla="*/ 3 w 23"/>
                  <a:gd name="T1" fmla="*/ 0 h 13"/>
                  <a:gd name="T2" fmla="*/ 1 w 23"/>
                  <a:gd name="T3" fmla="*/ 1 h 13"/>
                  <a:gd name="T4" fmla="*/ 2 w 23"/>
                  <a:gd name="T5" fmla="*/ 3 h 13"/>
                  <a:gd name="T6" fmla="*/ 3 w 23"/>
                  <a:gd name="T7" fmla="*/ 4 h 13"/>
                  <a:gd name="T8" fmla="*/ 20 w 23"/>
                  <a:gd name="T9" fmla="*/ 13 h 13"/>
                  <a:gd name="T10" fmla="*/ 21 w 23"/>
                  <a:gd name="T11" fmla="*/ 13 h 13"/>
                  <a:gd name="T12" fmla="*/ 22 w 23"/>
                  <a:gd name="T13" fmla="*/ 12 h 13"/>
                  <a:gd name="T14" fmla="*/ 22 w 23"/>
                  <a:gd name="T15" fmla="*/ 10 h 13"/>
                  <a:gd name="T16" fmla="*/ 5 w 23"/>
                  <a:gd name="T17" fmla="*/ 1 h 13"/>
                  <a:gd name="T18" fmla="*/ 4 w 23"/>
                  <a:gd name="T19" fmla="*/ 0 h 13"/>
                  <a:gd name="T20" fmla="*/ 3 w 23"/>
                  <a:gd name="T21"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 h="13">
                    <a:moveTo>
                      <a:pt x="3" y="0"/>
                    </a:moveTo>
                    <a:cubicBezTo>
                      <a:pt x="2" y="0"/>
                      <a:pt x="1" y="0"/>
                      <a:pt x="1" y="1"/>
                    </a:cubicBezTo>
                    <a:cubicBezTo>
                      <a:pt x="0" y="2"/>
                      <a:pt x="1" y="3"/>
                      <a:pt x="2" y="3"/>
                    </a:cubicBezTo>
                    <a:cubicBezTo>
                      <a:pt x="3" y="4"/>
                      <a:pt x="3" y="4"/>
                      <a:pt x="3" y="4"/>
                    </a:cubicBezTo>
                    <a:cubicBezTo>
                      <a:pt x="20" y="13"/>
                      <a:pt x="20" y="13"/>
                      <a:pt x="20" y="13"/>
                    </a:cubicBezTo>
                    <a:cubicBezTo>
                      <a:pt x="20" y="13"/>
                      <a:pt x="20" y="13"/>
                      <a:pt x="21" y="13"/>
                    </a:cubicBezTo>
                    <a:cubicBezTo>
                      <a:pt x="21" y="13"/>
                      <a:pt x="22" y="13"/>
                      <a:pt x="22" y="12"/>
                    </a:cubicBezTo>
                    <a:cubicBezTo>
                      <a:pt x="23" y="11"/>
                      <a:pt x="23" y="10"/>
                      <a:pt x="22" y="10"/>
                    </a:cubicBezTo>
                    <a:cubicBezTo>
                      <a:pt x="5" y="1"/>
                      <a:pt x="5" y="1"/>
                      <a:pt x="5" y="1"/>
                    </a:cubicBezTo>
                    <a:cubicBezTo>
                      <a:pt x="4" y="0"/>
                      <a:pt x="4" y="0"/>
                      <a:pt x="4" y="0"/>
                    </a:cubicBezTo>
                    <a:cubicBezTo>
                      <a:pt x="3" y="0"/>
                      <a:pt x="3" y="0"/>
                      <a:pt x="3"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0" name="Freeform 324"/>
              <p:cNvSpPr/>
              <p:nvPr/>
            </p:nvSpPr>
            <p:spPr bwMode="auto">
              <a:xfrm>
                <a:off x="3708401" y="1257300"/>
                <a:ext cx="55563" cy="36513"/>
              </a:xfrm>
              <a:custGeom>
                <a:avLst/>
                <a:gdLst>
                  <a:gd name="T0" fmla="*/ 2 w 20"/>
                  <a:gd name="T1" fmla="*/ 0 h 13"/>
                  <a:gd name="T2" fmla="*/ 0 w 20"/>
                  <a:gd name="T3" fmla="*/ 2 h 13"/>
                  <a:gd name="T4" fmla="*/ 1 w 20"/>
                  <a:gd name="T5" fmla="*/ 4 h 13"/>
                  <a:gd name="T6" fmla="*/ 3 w 20"/>
                  <a:gd name="T7" fmla="*/ 5 h 13"/>
                  <a:gd name="T8" fmla="*/ 17 w 20"/>
                  <a:gd name="T9" fmla="*/ 13 h 13"/>
                  <a:gd name="T10" fmla="*/ 18 w 20"/>
                  <a:gd name="T11" fmla="*/ 13 h 13"/>
                  <a:gd name="T12" fmla="*/ 20 w 20"/>
                  <a:gd name="T13" fmla="*/ 12 h 13"/>
                  <a:gd name="T14" fmla="*/ 19 w 20"/>
                  <a:gd name="T15" fmla="*/ 9 h 13"/>
                  <a:gd name="T16" fmla="*/ 5 w 20"/>
                  <a:gd name="T17" fmla="*/ 2 h 13"/>
                  <a:gd name="T18" fmla="*/ 3 w 20"/>
                  <a:gd name="T19" fmla="*/ 1 h 13"/>
                  <a:gd name="T20" fmla="*/ 2 w 20"/>
                  <a:gd name="T21"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 h="13">
                    <a:moveTo>
                      <a:pt x="2" y="0"/>
                    </a:moveTo>
                    <a:cubicBezTo>
                      <a:pt x="1" y="0"/>
                      <a:pt x="1" y="1"/>
                      <a:pt x="0" y="2"/>
                    </a:cubicBezTo>
                    <a:cubicBezTo>
                      <a:pt x="0" y="3"/>
                      <a:pt x="0" y="4"/>
                      <a:pt x="1" y="4"/>
                    </a:cubicBezTo>
                    <a:cubicBezTo>
                      <a:pt x="3" y="5"/>
                      <a:pt x="3" y="5"/>
                      <a:pt x="3" y="5"/>
                    </a:cubicBezTo>
                    <a:cubicBezTo>
                      <a:pt x="17" y="13"/>
                      <a:pt x="17" y="13"/>
                      <a:pt x="17" y="13"/>
                    </a:cubicBezTo>
                    <a:cubicBezTo>
                      <a:pt x="17" y="13"/>
                      <a:pt x="18" y="13"/>
                      <a:pt x="18" y="13"/>
                    </a:cubicBezTo>
                    <a:cubicBezTo>
                      <a:pt x="19" y="13"/>
                      <a:pt x="19" y="13"/>
                      <a:pt x="20" y="12"/>
                    </a:cubicBezTo>
                    <a:cubicBezTo>
                      <a:pt x="20" y="11"/>
                      <a:pt x="20" y="10"/>
                      <a:pt x="19" y="9"/>
                    </a:cubicBezTo>
                    <a:cubicBezTo>
                      <a:pt x="5" y="2"/>
                      <a:pt x="5" y="2"/>
                      <a:pt x="5" y="2"/>
                    </a:cubicBezTo>
                    <a:cubicBezTo>
                      <a:pt x="3" y="1"/>
                      <a:pt x="3" y="1"/>
                      <a:pt x="3" y="1"/>
                    </a:cubicBezTo>
                    <a:cubicBezTo>
                      <a:pt x="3" y="1"/>
                      <a:pt x="2" y="0"/>
                      <a:pt x="2"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1" name="Freeform 325"/>
              <p:cNvSpPr/>
              <p:nvPr/>
            </p:nvSpPr>
            <p:spPr bwMode="auto">
              <a:xfrm>
                <a:off x="3686176" y="1298575"/>
                <a:ext cx="60325" cy="39688"/>
              </a:xfrm>
              <a:custGeom>
                <a:avLst/>
                <a:gdLst>
                  <a:gd name="T0" fmla="*/ 2 w 22"/>
                  <a:gd name="T1" fmla="*/ 0 h 14"/>
                  <a:gd name="T2" fmla="*/ 0 w 22"/>
                  <a:gd name="T3" fmla="*/ 1 h 14"/>
                  <a:gd name="T4" fmla="*/ 1 w 22"/>
                  <a:gd name="T5" fmla="*/ 4 h 14"/>
                  <a:gd name="T6" fmla="*/ 3 w 22"/>
                  <a:gd name="T7" fmla="*/ 5 h 14"/>
                  <a:gd name="T8" fmla="*/ 19 w 22"/>
                  <a:gd name="T9" fmla="*/ 14 h 14"/>
                  <a:gd name="T10" fmla="*/ 20 w 22"/>
                  <a:gd name="T11" fmla="*/ 14 h 14"/>
                  <a:gd name="T12" fmla="*/ 22 w 22"/>
                  <a:gd name="T13" fmla="*/ 13 h 14"/>
                  <a:gd name="T14" fmla="*/ 21 w 22"/>
                  <a:gd name="T15" fmla="*/ 10 h 14"/>
                  <a:gd name="T16" fmla="*/ 5 w 22"/>
                  <a:gd name="T17" fmla="*/ 1 h 14"/>
                  <a:gd name="T18" fmla="*/ 3 w 22"/>
                  <a:gd name="T19" fmla="*/ 0 h 14"/>
                  <a:gd name="T20" fmla="*/ 2 w 22"/>
                  <a:gd name="T21"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 h="14">
                    <a:moveTo>
                      <a:pt x="2" y="0"/>
                    </a:moveTo>
                    <a:cubicBezTo>
                      <a:pt x="1" y="0"/>
                      <a:pt x="1" y="0"/>
                      <a:pt x="0" y="1"/>
                    </a:cubicBezTo>
                    <a:cubicBezTo>
                      <a:pt x="0" y="2"/>
                      <a:pt x="0" y="3"/>
                      <a:pt x="1" y="4"/>
                    </a:cubicBezTo>
                    <a:cubicBezTo>
                      <a:pt x="3" y="5"/>
                      <a:pt x="3" y="5"/>
                      <a:pt x="3" y="5"/>
                    </a:cubicBezTo>
                    <a:cubicBezTo>
                      <a:pt x="19" y="14"/>
                      <a:pt x="19" y="14"/>
                      <a:pt x="19" y="14"/>
                    </a:cubicBezTo>
                    <a:cubicBezTo>
                      <a:pt x="19" y="14"/>
                      <a:pt x="20" y="14"/>
                      <a:pt x="20" y="14"/>
                    </a:cubicBezTo>
                    <a:cubicBezTo>
                      <a:pt x="21" y="14"/>
                      <a:pt x="21" y="14"/>
                      <a:pt x="22" y="13"/>
                    </a:cubicBezTo>
                    <a:cubicBezTo>
                      <a:pt x="22" y="12"/>
                      <a:pt x="22" y="11"/>
                      <a:pt x="21" y="10"/>
                    </a:cubicBezTo>
                    <a:cubicBezTo>
                      <a:pt x="5" y="1"/>
                      <a:pt x="5" y="1"/>
                      <a:pt x="5" y="1"/>
                    </a:cubicBezTo>
                    <a:cubicBezTo>
                      <a:pt x="3" y="0"/>
                      <a:pt x="3" y="0"/>
                      <a:pt x="3" y="0"/>
                    </a:cubicBezTo>
                    <a:cubicBezTo>
                      <a:pt x="3" y="0"/>
                      <a:pt x="2" y="0"/>
                      <a:pt x="2"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2" name="Freeform 326"/>
              <p:cNvSpPr/>
              <p:nvPr/>
            </p:nvSpPr>
            <p:spPr bwMode="auto">
              <a:xfrm>
                <a:off x="3662363" y="1338263"/>
                <a:ext cx="57150" cy="36513"/>
              </a:xfrm>
              <a:custGeom>
                <a:avLst/>
                <a:gdLst>
                  <a:gd name="T0" fmla="*/ 2 w 20"/>
                  <a:gd name="T1" fmla="*/ 0 h 13"/>
                  <a:gd name="T2" fmla="*/ 1 w 20"/>
                  <a:gd name="T3" fmla="*/ 1 h 13"/>
                  <a:gd name="T4" fmla="*/ 1 w 20"/>
                  <a:gd name="T5" fmla="*/ 1 h 13"/>
                  <a:gd name="T6" fmla="*/ 0 w 20"/>
                  <a:gd name="T7" fmla="*/ 1 h 13"/>
                  <a:gd name="T8" fmla="*/ 1 w 20"/>
                  <a:gd name="T9" fmla="*/ 4 h 13"/>
                  <a:gd name="T10" fmla="*/ 3 w 20"/>
                  <a:gd name="T11" fmla="*/ 5 h 13"/>
                  <a:gd name="T12" fmla="*/ 17 w 20"/>
                  <a:gd name="T13" fmla="*/ 12 h 13"/>
                  <a:gd name="T14" fmla="*/ 18 w 20"/>
                  <a:gd name="T15" fmla="*/ 13 h 13"/>
                  <a:gd name="T16" fmla="*/ 20 w 20"/>
                  <a:gd name="T17" fmla="*/ 12 h 13"/>
                  <a:gd name="T18" fmla="*/ 19 w 20"/>
                  <a:gd name="T19" fmla="*/ 9 h 13"/>
                  <a:gd name="T20" fmla="*/ 5 w 20"/>
                  <a:gd name="T21" fmla="*/ 1 h 13"/>
                  <a:gd name="T22" fmla="*/ 3 w 20"/>
                  <a:gd name="T23" fmla="*/ 0 h 13"/>
                  <a:gd name="T24" fmla="*/ 2 w 20"/>
                  <a:gd name="T25"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 h="13">
                    <a:moveTo>
                      <a:pt x="2" y="0"/>
                    </a:moveTo>
                    <a:cubicBezTo>
                      <a:pt x="2" y="0"/>
                      <a:pt x="1" y="0"/>
                      <a:pt x="1" y="1"/>
                    </a:cubicBezTo>
                    <a:cubicBezTo>
                      <a:pt x="1" y="1"/>
                      <a:pt x="1" y="1"/>
                      <a:pt x="1" y="1"/>
                    </a:cubicBezTo>
                    <a:cubicBezTo>
                      <a:pt x="1" y="1"/>
                      <a:pt x="1" y="1"/>
                      <a:pt x="0" y="1"/>
                    </a:cubicBezTo>
                    <a:cubicBezTo>
                      <a:pt x="0" y="2"/>
                      <a:pt x="0" y="3"/>
                      <a:pt x="1" y="4"/>
                    </a:cubicBezTo>
                    <a:cubicBezTo>
                      <a:pt x="3" y="5"/>
                      <a:pt x="3" y="5"/>
                      <a:pt x="3" y="5"/>
                    </a:cubicBezTo>
                    <a:cubicBezTo>
                      <a:pt x="17" y="12"/>
                      <a:pt x="17" y="12"/>
                      <a:pt x="17" y="12"/>
                    </a:cubicBezTo>
                    <a:cubicBezTo>
                      <a:pt x="18" y="13"/>
                      <a:pt x="18" y="13"/>
                      <a:pt x="18" y="13"/>
                    </a:cubicBezTo>
                    <a:cubicBezTo>
                      <a:pt x="19" y="13"/>
                      <a:pt x="20" y="12"/>
                      <a:pt x="20" y="12"/>
                    </a:cubicBezTo>
                    <a:cubicBezTo>
                      <a:pt x="20" y="11"/>
                      <a:pt x="20" y="9"/>
                      <a:pt x="19" y="9"/>
                    </a:cubicBezTo>
                    <a:cubicBezTo>
                      <a:pt x="5" y="1"/>
                      <a:pt x="5" y="1"/>
                      <a:pt x="5" y="1"/>
                    </a:cubicBezTo>
                    <a:cubicBezTo>
                      <a:pt x="3" y="0"/>
                      <a:pt x="3" y="0"/>
                      <a:pt x="3" y="0"/>
                    </a:cubicBezTo>
                    <a:cubicBezTo>
                      <a:pt x="3" y="0"/>
                      <a:pt x="3" y="0"/>
                      <a:pt x="2"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3" name="Freeform 327"/>
              <p:cNvSpPr/>
              <p:nvPr/>
            </p:nvSpPr>
            <p:spPr bwMode="auto">
              <a:xfrm>
                <a:off x="3640138" y="1379538"/>
                <a:ext cx="65088" cy="36513"/>
              </a:xfrm>
              <a:custGeom>
                <a:avLst/>
                <a:gdLst>
                  <a:gd name="T0" fmla="*/ 2 w 23"/>
                  <a:gd name="T1" fmla="*/ 0 h 13"/>
                  <a:gd name="T2" fmla="*/ 1 w 23"/>
                  <a:gd name="T3" fmla="*/ 0 h 13"/>
                  <a:gd name="T4" fmla="*/ 1 w 23"/>
                  <a:gd name="T5" fmla="*/ 1 h 13"/>
                  <a:gd name="T6" fmla="*/ 0 w 23"/>
                  <a:gd name="T7" fmla="*/ 1 h 13"/>
                  <a:gd name="T8" fmla="*/ 1 w 23"/>
                  <a:gd name="T9" fmla="*/ 3 h 13"/>
                  <a:gd name="T10" fmla="*/ 3 w 23"/>
                  <a:gd name="T11" fmla="*/ 4 h 13"/>
                  <a:gd name="T12" fmla="*/ 19 w 23"/>
                  <a:gd name="T13" fmla="*/ 13 h 13"/>
                  <a:gd name="T14" fmla="*/ 20 w 23"/>
                  <a:gd name="T15" fmla="*/ 13 h 13"/>
                  <a:gd name="T16" fmla="*/ 22 w 23"/>
                  <a:gd name="T17" fmla="*/ 12 h 13"/>
                  <a:gd name="T18" fmla="*/ 21 w 23"/>
                  <a:gd name="T19" fmla="*/ 10 h 13"/>
                  <a:gd name="T20" fmla="*/ 5 w 23"/>
                  <a:gd name="T21" fmla="*/ 1 h 13"/>
                  <a:gd name="T22" fmla="*/ 3 w 23"/>
                  <a:gd name="T23" fmla="*/ 0 h 13"/>
                  <a:gd name="T24" fmla="*/ 2 w 23"/>
                  <a:gd name="T25"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 h="13">
                    <a:moveTo>
                      <a:pt x="2" y="0"/>
                    </a:moveTo>
                    <a:cubicBezTo>
                      <a:pt x="2" y="0"/>
                      <a:pt x="1" y="0"/>
                      <a:pt x="1" y="0"/>
                    </a:cubicBezTo>
                    <a:cubicBezTo>
                      <a:pt x="1" y="0"/>
                      <a:pt x="1" y="0"/>
                      <a:pt x="1" y="1"/>
                    </a:cubicBezTo>
                    <a:cubicBezTo>
                      <a:pt x="0" y="1"/>
                      <a:pt x="0" y="1"/>
                      <a:pt x="0" y="1"/>
                    </a:cubicBezTo>
                    <a:cubicBezTo>
                      <a:pt x="0" y="2"/>
                      <a:pt x="0" y="3"/>
                      <a:pt x="1" y="3"/>
                    </a:cubicBezTo>
                    <a:cubicBezTo>
                      <a:pt x="3" y="4"/>
                      <a:pt x="3" y="4"/>
                      <a:pt x="3" y="4"/>
                    </a:cubicBezTo>
                    <a:cubicBezTo>
                      <a:pt x="19" y="13"/>
                      <a:pt x="19" y="13"/>
                      <a:pt x="19" y="13"/>
                    </a:cubicBezTo>
                    <a:cubicBezTo>
                      <a:pt x="20" y="13"/>
                      <a:pt x="20" y="13"/>
                      <a:pt x="20" y="13"/>
                    </a:cubicBezTo>
                    <a:cubicBezTo>
                      <a:pt x="21" y="13"/>
                      <a:pt x="22" y="13"/>
                      <a:pt x="22" y="12"/>
                    </a:cubicBezTo>
                    <a:cubicBezTo>
                      <a:pt x="23" y="11"/>
                      <a:pt x="22" y="10"/>
                      <a:pt x="21" y="10"/>
                    </a:cubicBezTo>
                    <a:cubicBezTo>
                      <a:pt x="5" y="1"/>
                      <a:pt x="5" y="1"/>
                      <a:pt x="5" y="1"/>
                    </a:cubicBezTo>
                    <a:cubicBezTo>
                      <a:pt x="3" y="0"/>
                      <a:pt x="3" y="0"/>
                      <a:pt x="3" y="0"/>
                    </a:cubicBezTo>
                    <a:cubicBezTo>
                      <a:pt x="3" y="0"/>
                      <a:pt x="3" y="0"/>
                      <a:pt x="2"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4" name="Freeform 328"/>
              <p:cNvSpPr/>
              <p:nvPr/>
            </p:nvSpPr>
            <p:spPr bwMode="auto">
              <a:xfrm>
                <a:off x="3617913" y="1416050"/>
                <a:ext cx="58738" cy="36513"/>
              </a:xfrm>
              <a:custGeom>
                <a:avLst/>
                <a:gdLst>
                  <a:gd name="T0" fmla="*/ 3 w 21"/>
                  <a:gd name="T1" fmla="*/ 0 h 13"/>
                  <a:gd name="T2" fmla="*/ 1 w 21"/>
                  <a:gd name="T3" fmla="*/ 1 h 13"/>
                  <a:gd name="T4" fmla="*/ 1 w 21"/>
                  <a:gd name="T5" fmla="*/ 2 h 13"/>
                  <a:gd name="T6" fmla="*/ 1 w 21"/>
                  <a:gd name="T7" fmla="*/ 2 h 13"/>
                  <a:gd name="T8" fmla="*/ 2 w 21"/>
                  <a:gd name="T9" fmla="*/ 4 h 13"/>
                  <a:gd name="T10" fmla="*/ 3 w 21"/>
                  <a:gd name="T11" fmla="*/ 5 h 13"/>
                  <a:gd name="T12" fmla="*/ 17 w 21"/>
                  <a:gd name="T13" fmla="*/ 13 h 13"/>
                  <a:gd name="T14" fmla="*/ 18 w 21"/>
                  <a:gd name="T15" fmla="*/ 13 h 13"/>
                  <a:gd name="T16" fmla="*/ 20 w 21"/>
                  <a:gd name="T17" fmla="*/ 12 h 13"/>
                  <a:gd name="T18" fmla="*/ 19 w 21"/>
                  <a:gd name="T19" fmla="*/ 9 h 13"/>
                  <a:gd name="T20" fmla="*/ 5 w 21"/>
                  <a:gd name="T21" fmla="*/ 2 h 13"/>
                  <a:gd name="T22" fmla="*/ 4 w 21"/>
                  <a:gd name="T23" fmla="*/ 1 h 13"/>
                  <a:gd name="T24" fmla="*/ 3 w 21"/>
                  <a:gd name="T25"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1" h="13">
                    <a:moveTo>
                      <a:pt x="3" y="0"/>
                    </a:moveTo>
                    <a:cubicBezTo>
                      <a:pt x="2" y="0"/>
                      <a:pt x="2" y="1"/>
                      <a:pt x="1" y="1"/>
                    </a:cubicBezTo>
                    <a:cubicBezTo>
                      <a:pt x="1" y="1"/>
                      <a:pt x="1" y="1"/>
                      <a:pt x="1" y="2"/>
                    </a:cubicBezTo>
                    <a:cubicBezTo>
                      <a:pt x="1" y="2"/>
                      <a:pt x="1" y="2"/>
                      <a:pt x="1" y="2"/>
                    </a:cubicBezTo>
                    <a:cubicBezTo>
                      <a:pt x="0" y="3"/>
                      <a:pt x="1" y="4"/>
                      <a:pt x="2" y="4"/>
                    </a:cubicBezTo>
                    <a:cubicBezTo>
                      <a:pt x="3" y="5"/>
                      <a:pt x="3" y="5"/>
                      <a:pt x="3" y="5"/>
                    </a:cubicBezTo>
                    <a:cubicBezTo>
                      <a:pt x="17" y="13"/>
                      <a:pt x="17" y="13"/>
                      <a:pt x="17" y="13"/>
                    </a:cubicBezTo>
                    <a:cubicBezTo>
                      <a:pt x="18" y="13"/>
                      <a:pt x="18" y="13"/>
                      <a:pt x="18" y="13"/>
                    </a:cubicBezTo>
                    <a:cubicBezTo>
                      <a:pt x="19" y="13"/>
                      <a:pt x="20" y="13"/>
                      <a:pt x="20" y="12"/>
                    </a:cubicBezTo>
                    <a:cubicBezTo>
                      <a:pt x="21" y="11"/>
                      <a:pt x="20" y="10"/>
                      <a:pt x="19" y="9"/>
                    </a:cubicBezTo>
                    <a:cubicBezTo>
                      <a:pt x="5" y="2"/>
                      <a:pt x="5" y="2"/>
                      <a:pt x="5" y="2"/>
                    </a:cubicBezTo>
                    <a:cubicBezTo>
                      <a:pt x="4" y="1"/>
                      <a:pt x="4" y="1"/>
                      <a:pt x="4" y="1"/>
                    </a:cubicBezTo>
                    <a:cubicBezTo>
                      <a:pt x="3" y="1"/>
                      <a:pt x="3" y="0"/>
                      <a:pt x="3"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5" name="Freeform 329"/>
              <p:cNvSpPr>
                <a:spLocks noEditPoints="1"/>
              </p:cNvSpPr>
              <p:nvPr/>
            </p:nvSpPr>
            <p:spPr bwMode="auto">
              <a:xfrm>
                <a:off x="4006851" y="808038"/>
                <a:ext cx="36513" cy="36513"/>
              </a:xfrm>
              <a:custGeom>
                <a:avLst/>
                <a:gdLst>
                  <a:gd name="T0" fmla="*/ 6 w 13"/>
                  <a:gd name="T1" fmla="*/ 9 h 13"/>
                  <a:gd name="T2" fmla="*/ 4 w 13"/>
                  <a:gd name="T3" fmla="*/ 6 h 13"/>
                  <a:gd name="T4" fmla="*/ 4 w 13"/>
                  <a:gd name="T5" fmla="*/ 6 h 13"/>
                  <a:gd name="T6" fmla="*/ 6 w 13"/>
                  <a:gd name="T7" fmla="*/ 4 h 13"/>
                  <a:gd name="T8" fmla="*/ 6 w 13"/>
                  <a:gd name="T9" fmla="*/ 4 h 13"/>
                  <a:gd name="T10" fmla="*/ 6 w 13"/>
                  <a:gd name="T11" fmla="*/ 4 h 13"/>
                  <a:gd name="T12" fmla="*/ 6 w 13"/>
                  <a:gd name="T13" fmla="*/ 4 h 13"/>
                  <a:gd name="T14" fmla="*/ 9 w 13"/>
                  <a:gd name="T15" fmla="*/ 6 h 13"/>
                  <a:gd name="T16" fmla="*/ 9 w 13"/>
                  <a:gd name="T17" fmla="*/ 6 h 13"/>
                  <a:gd name="T18" fmla="*/ 9 w 13"/>
                  <a:gd name="T19" fmla="*/ 6 h 13"/>
                  <a:gd name="T20" fmla="*/ 6 w 13"/>
                  <a:gd name="T21" fmla="*/ 9 h 13"/>
                  <a:gd name="T22" fmla="*/ 6 w 13"/>
                  <a:gd name="T23" fmla="*/ 9 h 13"/>
                  <a:gd name="T24" fmla="*/ 6 w 13"/>
                  <a:gd name="T25" fmla="*/ 9 h 13"/>
                  <a:gd name="T26" fmla="*/ 6 w 13"/>
                  <a:gd name="T27" fmla="*/ 0 h 13"/>
                  <a:gd name="T28" fmla="*/ 6 w 13"/>
                  <a:gd name="T29" fmla="*/ 0 h 13"/>
                  <a:gd name="T30" fmla="*/ 6 w 13"/>
                  <a:gd name="T31" fmla="*/ 0 h 13"/>
                  <a:gd name="T32" fmla="*/ 0 w 13"/>
                  <a:gd name="T33" fmla="*/ 6 h 13"/>
                  <a:gd name="T34" fmla="*/ 0 w 13"/>
                  <a:gd name="T35" fmla="*/ 7 h 13"/>
                  <a:gd name="T36" fmla="*/ 6 w 13"/>
                  <a:gd name="T37" fmla="*/ 13 h 13"/>
                  <a:gd name="T38" fmla="*/ 6 w 13"/>
                  <a:gd name="T39" fmla="*/ 13 h 13"/>
                  <a:gd name="T40" fmla="*/ 13 w 13"/>
                  <a:gd name="T41" fmla="*/ 6 h 13"/>
                  <a:gd name="T42" fmla="*/ 13 w 13"/>
                  <a:gd name="T43" fmla="*/ 6 h 13"/>
                  <a:gd name="T44" fmla="*/ 11 w 13"/>
                  <a:gd name="T45" fmla="*/ 6 h 13"/>
                  <a:gd name="T46" fmla="*/ 13 w 13"/>
                  <a:gd name="T47" fmla="*/ 6 h 13"/>
                  <a:gd name="T48" fmla="*/ 12 w 13"/>
                  <a:gd name="T49" fmla="*/ 3 h 13"/>
                  <a:gd name="T50" fmla="*/ 8 w 13"/>
                  <a:gd name="T51" fmla="*/ 0 h 13"/>
                  <a:gd name="T52" fmla="*/ 8 w 13"/>
                  <a:gd name="T53" fmla="*/ 0 h 13"/>
                  <a:gd name="T54" fmla="*/ 6 w 13"/>
                  <a:gd name="T55" fmla="*/ 0 h 13"/>
                  <a:gd name="T56" fmla="*/ 6 w 13"/>
                  <a:gd name="T57"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 h="13">
                    <a:moveTo>
                      <a:pt x="6" y="9"/>
                    </a:moveTo>
                    <a:cubicBezTo>
                      <a:pt x="5" y="9"/>
                      <a:pt x="4" y="8"/>
                      <a:pt x="4" y="6"/>
                    </a:cubicBezTo>
                    <a:cubicBezTo>
                      <a:pt x="4" y="6"/>
                      <a:pt x="4" y="6"/>
                      <a:pt x="4" y="6"/>
                    </a:cubicBezTo>
                    <a:cubicBezTo>
                      <a:pt x="4" y="5"/>
                      <a:pt x="5" y="4"/>
                      <a:pt x="6" y="4"/>
                    </a:cubicBezTo>
                    <a:cubicBezTo>
                      <a:pt x="6" y="4"/>
                      <a:pt x="6" y="4"/>
                      <a:pt x="6" y="4"/>
                    </a:cubicBezTo>
                    <a:cubicBezTo>
                      <a:pt x="6" y="4"/>
                      <a:pt x="6" y="4"/>
                      <a:pt x="6" y="4"/>
                    </a:cubicBezTo>
                    <a:cubicBezTo>
                      <a:pt x="6" y="4"/>
                      <a:pt x="6" y="4"/>
                      <a:pt x="6" y="4"/>
                    </a:cubicBezTo>
                    <a:cubicBezTo>
                      <a:pt x="7" y="4"/>
                      <a:pt x="9" y="5"/>
                      <a:pt x="9" y="6"/>
                    </a:cubicBezTo>
                    <a:cubicBezTo>
                      <a:pt x="9" y="6"/>
                      <a:pt x="9" y="6"/>
                      <a:pt x="9" y="6"/>
                    </a:cubicBezTo>
                    <a:cubicBezTo>
                      <a:pt x="9" y="6"/>
                      <a:pt x="9" y="6"/>
                      <a:pt x="9" y="6"/>
                    </a:cubicBezTo>
                    <a:cubicBezTo>
                      <a:pt x="9" y="8"/>
                      <a:pt x="8" y="9"/>
                      <a:pt x="6" y="9"/>
                    </a:cubicBezTo>
                    <a:cubicBezTo>
                      <a:pt x="6" y="9"/>
                      <a:pt x="6" y="9"/>
                      <a:pt x="6" y="9"/>
                    </a:cubicBezTo>
                    <a:cubicBezTo>
                      <a:pt x="6" y="9"/>
                      <a:pt x="6" y="9"/>
                      <a:pt x="6" y="9"/>
                    </a:cubicBezTo>
                    <a:moveTo>
                      <a:pt x="6" y="0"/>
                    </a:moveTo>
                    <a:cubicBezTo>
                      <a:pt x="6" y="0"/>
                      <a:pt x="6" y="0"/>
                      <a:pt x="6" y="0"/>
                    </a:cubicBezTo>
                    <a:cubicBezTo>
                      <a:pt x="6" y="0"/>
                      <a:pt x="6" y="0"/>
                      <a:pt x="6" y="0"/>
                    </a:cubicBezTo>
                    <a:cubicBezTo>
                      <a:pt x="2" y="0"/>
                      <a:pt x="0" y="3"/>
                      <a:pt x="0" y="6"/>
                    </a:cubicBezTo>
                    <a:cubicBezTo>
                      <a:pt x="0" y="7"/>
                      <a:pt x="0" y="7"/>
                      <a:pt x="0" y="7"/>
                    </a:cubicBezTo>
                    <a:cubicBezTo>
                      <a:pt x="0" y="10"/>
                      <a:pt x="3" y="13"/>
                      <a:pt x="6" y="13"/>
                    </a:cubicBezTo>
                    <a:cubicBezTo>
                      <a:pt x="6" y="13"/>
                      <a:pt x="6" y="13"/>
                      <a:pt x="6" y="13"/>
                    </a:cubicBezTo>
                    <a:cubicBezTo>
                      <a:pt x="10" y="13"/>
                      <a:pt x="13" y="10"/>
                      <a:pt x="13" y="6"/>
                    </a:cubicBezTo>
                    <a:cubicBezTo>
                      <a:pt x="13" y="6"/>
                      <a:pt x="13" y="6"/>
                      <a:pt x="13" y="6"/>
                    </a:cubicBezTo>
                    <a:cubicBezTo>
                      <a:pt x="11" y="6"/>
                      <a:pt x="11" y="6"/>
                      <a:pt x="11" y="6"/>
                    </a:cubicBezTo>
                    <a:cubicBezTo>
                      <a:pt x="13" y="6"/>
                      <a:pt x="13" y="6"/>
                      <a:pt x="13" y="6"/>
                    </a:cubicBezTo>
                    <a:cubicBezTo>
                      <a:pt x="13" y="5"/>
                      <a:pt x="12" y="4"/>
                      <a:pt x="12" y="3"/>
                    </a:cubicBezTo>
                    <a:cubicBezTo>
                      <a:pt x="11" y="1"/>
                      <a:pt x="9" y="0"/>
                      <a:pt x="8" y="0"/>
                    </a:cubicBezTo>
                    <a:cubicBezTo>
                      <a:pt x="8" y="0"/>
                      <a:pt x="8" y="0"/>
                      <a:pt x="8" y="0"/>
                    </a:cubicBezTo>
                    <a:cubicBezTo>
                      <a:pt x="7" y="0"/>
                      <a:pt x="7" y="0"/>
                      <a:pt x="6" y="0"/>
                    </a:cubicBezTo>
                    <a:cubicBezTo>
                      <a:pt x="6" y="0"/>
                      <a:pt x="6" y="0"/>
                      <a:pt x="6"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264" name="组合 263"/>
            <p:cNvGrpSpPr/>
            <p:nvPr/>
          </p:nvGrpSpPr>
          <p:grpSpPr>
            <a:xfrm>
              <a:off x="9905415" y="5940426"/>
              <a:ext cx="773113" cy="566738"/>
              <a:chOff x="8921751" y="5502275"/>
              <a:chExt cx="773113" cy="566738"/>
            </a:xfrm>
          </p:grpSpPr>
          <p:sp>
            <p:nvSpPr>
              <p:cNvPr id="345" name="Freeform 330"/>
              <p:cNvSpPr>
                <a:spLocks noEditPoints="1"/>
              </p:cNvSpPr>
              <p:nvPr/>
            </p:nvSpPr>
            <p:spPr bwMode="auto">
              <a:xfrm>
                <a:off x="8921751" y="5502275"/>
                <a:ext cx="773113" cy="566738"/>
              </a:xfrm>
              <a:custGeom>
                <a:avLst/>
                <a:gdLst>
                  <a:gd name="T0" fmla="*/ 255 w 276"/>
                  <a:gd name="T1" fmla="*/ 77 h 202"/>
                  <a:gd name="T2" fmla="*/ 255 w 276"/>
                  <a:gd name="T3" fmla="*/ 77 h 202"/>
                  <a:gd name="T4" fmla="*/ 255 w 276"/>
                  <a:gd name="T5" fmla="*/ 79 h 202"/>
                  <a:gd name="T6" fmla="*/ 256 w 276"/>
                  <a:gd name="T7" fmla="*/ 77 h 202"/>
                  <a:gd name="T8" fmla="*/ 255 w 276"/>
                  <a:gd name="T9" fmla="*/ 77 h 202"/>
                  <a:gd name="T10" fmla="*/ 85 w 276"/>
                  <a:gd name="T11" fmla="*/ 0 h 202"/>
                  <a:gd name="T12" fmla="*/ 84 w 276"/>
                  <a:gd name="T13" fmla="*/ 0 h 202"/>
                  <a:gd name="T14" fmla="*/ 1 w 276"/>
                  <a:gd name="T15" fmla="*/ 81 h 202"/>
                  <a:gd name="T16" fmla="*/ 1 w 276"/>
                  <a:gd name="T17" fmla="*/ 83 h 202"/>
                  <a:gd name="T18" fmla="*/ 2 w 276"/>
                  <a:gd name="T19" fmla="*/ 84 h 202"/>
                  <a:gd name="T20" fmla="*/ 52 w 276"/>
                  <a:gd name="T21" fmla="*/ 116 h 202"/>
                  <a:gd name="T22" fmla="*/ 68 w 276"/>
                  <a:gd name="T23" fmla="*/ 155 h 202"/>
                  <a:gd name="T24" fmla="*/ 72 w 276"/>
                  <a:gd name="T25" fmla="*/ 162 h 202"/>
                  <a:gd name="T26" fmla="*/ 79 w 276"/>
                  <a:gd name="T27" fmla="*/ 163 h 202"/>
                  <a:gd name="T28" fmla="*/ 81 w 276"/>
                  <a:gd name="T29" fmla="*/ 163 h 202"/>
                  <a:gd name="T30" fmla="*/ 91 w 276"/>
                  <a:gd name="T31" fmla="*/ 163 h 202"/>
                  <a:gd name="T32" fmla="*/ 169 w 276"/>
                  <a:gd name="T33" fmla="*/ 201 h 202"/>
                  <a:gd name="T34" fmla="*/ 170 w 276"/>
                  <a:gd name="T35" fmla="*/ 202 h 202"/>
                  <a:gd name="T36" fmla="*/ 170 w 276"/>
                  <a:gd name="T37" fmla="*/ 202 h 202"/>
                  <a:gd name="T38" fmla="*/ 172 w 276"/>
                  <a:gd name="T39" fmla="*/ 201 h 202"/>
                  <a:gd name="T40" fmla="*/ 276 w 276"/>
                  <a:gd name="T41" fmla="*/ 86 h 202"/>
                  <a:gd name="T42" fmla="*/ 276 w 276"/>
                  <a:gd name="T43" fmla="*/ 85 h 202"/>
                  <a:gd name="T44" fmla="*/ 275 w 276"/>
                  <a:gd name="T45" fmla="*/ 83 h 202"/>
                  <a:gd name="T46" fmla="*/ 261 w 276"/>
                  <a:gd name="T47" fmla="*/ 78 h 202"/>
                  <a:gd name="T48" fmla="*/ 261 w 276"/>
                  <a:gd name="T49" fmla="*/ 78 h 202"/>
                  <a:gd name="T50" fmla="*/ 258 w 276"/>
                  <a:gd name="T51" fmla="*/ 81 h 202"/>
                  <a:gd name="T52" fmla="*/ 269 w 276"/>
                  <a:gd name="T53" fmla="*/ 85 h 202"/>
                  <a:gd name="T54" fmla="*/ 271 w 276"/>
                  <a:gd name="T55" fmla="*/ 86 h 202"/>
                  <a:gd name="T56" fmla="*/ 170 w 276"/>
                  <a:gd name="T57" fmla="*/ 197 h 202"/>
                  <a:gd name="T58" fmla="*/ 92 w 276"/>
                  <a:gd name="T59" fmla="*/ 159 h 202"/>
                  <a:gd name="T60" fmla="*/ 91 w 276"/>
                  <a:gd name="T61" fmla="*/ 159 h 202"/>
                  <a:gd name="T62" fmla="*/ 80 w 276"/>
                  <a:gd name="T63" fmla="*/ 159 h 202"/>
                  <a:gd name="T64" fmla="*/ 79 w 276"/>
                  <a:gd name="T65" fmla="*/ 159 h 202"/>
                  <a:gd name="T66" fmla="*/ 79 w 276"/>
                  <a:gd name="T67" fmla="*/ 159 h 202"/>
                  <a:gd name="T68" fmla="*/ 74 w 276"/>
                  <a:gd name="T69" fmla="*/ 158 h 202"/>
                  <a:gd name="T70" fmla="*/ 72 w 276"/>
                  <a:gd name="T71" fmla="*/ 155 h 202"/>
                  <a:gd name="T72" fmla="*/ 56 w 276"/>
                  <a:gd name="T73" fmla="*/ 114 h 202"/>
                  <a:gd name="T74" fmla="*/ 6 w 276"/>
                  <a:gd name="T75" fmla="*/ 81 h 202"/>
                  <a:gd name="T76" fmla="*/ 86 w 276"/>
                  <a:gd name="T77" fmla="*/ 4 h 202"/>
                  <a:gd name="T78" fmla="*/ 87 w 276"/>
                  <a:gd name="T79" fmla="*/ 4 h 202"/>
                  <a:gd name="T80" fmla="*/ 90 w 276"/>
                  <a:gd name="T81" fmla="*/ 1 h 202"/>
                  <a:gd name="T82" fmla="*/ 91 w 276"/>
                  <a:gd name="T83" fmla="*/ 1 h 202"/>
                  <a:gd name="T84" fmla="*/ 91 w 276"/>
                  <a:gd name="T85" fmla="*/ 1 h 202"/>
                  <a:gd name="T86" fmla="*/ 85 w 276"/>
                  <a:gd name="T87" fmla="*/ 0 h 202"/>
                  <a:gd name="T88" fmla="*/ 85 w 276"/>
                  <a:gd name="T89" fmla="*/ 0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76" h="201">
                    <a:moveTo>
                      <a:pt x="255" y="77"/>
                    </a:moveTo>
                    <a:cubicBezTo>
                      <a:pt x="255" y="77"/>
                      <a:pt x="255" y="77"/>
                      <a:pt x="255" y="77"/>
                    </a:cubicBezTo>
                    <a:cubicBezTo>
                      <a:pt x="254" y="78"/>
                      <a:pt x="254" y="79"/>
                      <a:pt x="255" y="79"/>
                    </a:cubicBezTo>
                    <a:cubicBezTo>
                      <a:pt x="256" y="77"/>
                      <a:pt x="256" y="77"/>
                      <a:pt x="256" y="77"/>
                    </a:cubicBezTo>
                    <a:cubicBezTo>
                      <a:pt x="256" y="77"/>
                      <a:pt x="256" y="77"/>
                      <a:pt x="255" y="77"/>
                    </a:cubicBezTo>
                    <a:moveTo>
                      <a:pt x="85" y="0"/>
                    </a:moveTo>
                    <a:cubicBezTo>
                      <a:pt x="84" y="0"/>
                      <a:pt x="84" y="0"/>
                      <a:pt x="84" y="0"/>
                    </a:cubicBezTo>
                    <a:cubicBezTo>
                      <a:pt x="1" y="81"/>
                      <a:pt x="1" y="81"/>
                      <a:pt x="1" y="81"/>
                    </a:cubicBezTo>
                    <a:cubicBezTo>
                      <a:pt x="1" y="81"/>
                      <a:pt x="0" y="82"/>
                      <a:pt x="1" y="83"/>
                    </a:cubicBezTo>
                    <a:cubicBezTo>
                      <a:pt x="1" y="83"/>
                      <a:pt x="1" y="84"/>
                      <a:pt x="2" y="84"/>
                    </a:cubicBezTo>
                    <a:cubicBezTo>
                      <a:pt x="27" y="89"/>
                      <a:pt x="42" y="102"/>
                      <a:pt x="52" y="116"/>
                    </a:cubicBezTo>
                    <a:cubicBezTo>
                      <a:pt x="62" y="130"/>
                      <a:pt x="66" y="146"/>
                      <a:pt x="68" y="155"/>
                    </a:cubicBezTo>
                    <a:cubicBezTo>
                      <a:pt x="68" y="158"/>
                      <a:pt x="70" y="160"/>
                      <a:pt x="72" y="162"/>
                    </a:cubicBezTo>
                    <a:cubicBezTo>
                      <a:pt x="74" y="163"/>
                      <a:pt x="76" y="163"/>
                      <a:pt x="79" y="163"/>
                    </a:cubicBezTo>
                    <a:cubicBezTo>
                      <a:pt x="79" y="163"/>
                      <a:pt x="80" y="163"/>
                      <a:pt x="81" y="163"/>
                    </a:cubicBezTo>
                    <a:cubicBezTo>
                      <a:pt x="84" y="163"/>
                      <a:pt x="87" y="163"/>
                      <a:pt x="91" y="163"/>
                    </a:cubicBezTo>
                    <a:cubicBezTo>
                      <a:pt x="111" y="163"/>
                      <a:pt x="142" y="169"/>
                      <a:pt x="169" y="201"/>
                    </a:cubicBezTo>
                    <a:cubicBezTo>
                      <a:pt x="169" y="202"/>
                      <a:pt x="170" y="202"/>
                      <a:pt x="170" y="202"/>
                    </a:cubicBezTo>
                    <a:cubicBezTo>
                      <a:pt x="170" y="202"/>
                      <a:pt x="170" y="202"/>
                      <a:pt x="170" y="202"/>
                    </a:cubicBezTo>
                    <a:cubicBezTo>
                      <a:pt x="171" y="202"/>
                      <a:pt x="171" y="202"/>
                      <a:pt x="172" y="201"/>
                    </a:cubicBezTo>
                    <a:cubicBezTo>
                      <a:pt x="276" y="86"/>
                      <a:pt x="276" y="86"/>
                      <a:pt x="276" y="86"/>
                    </a:cubicBezTo>
                    <a:cubicBezTo>
                      <a:pt x="276" y="86"/>
                      <a:pt x="276" y="85"/>
                      <a:pt x="276" y="85"/>
                    </a:cubicBezTo>
                    <a:cubicBezTo>
                      <a:pt x="276" y="84"/>
                      <a:pt x="276" y="84"/>
                      <a:pt x="275" y="83"/>
                    </a:cubicBezTo>
                    <a:cubicBezTo>
                      <a:pt x="275" y="83"/>
                      <a:pt x="270" y="81"/>
                      <a:pt x="261" y="78"/>
                    </a:cubicBezTo>
                    <a:cubicBezTo>
                      <a:pt x="261" y="78"/>
                      <a:pt x="261" y="78"/>
                      <a:pt x="261" y="78"/>
                    </a:cubicBezTo>
                    <a:cubicBezTo>
                      <a:pt x="258" y="81"/>
                      <a:pt x="258" y="81"/>
                      <a:pt x="258" y="81"/>
                    </a:cubicBezTo>
                    <a:cubicBezTo>
                      <a:pt x="263" y="83"/>
                      <a:pt x="266" y="84"/>
                      <a:pt x="269" y="85"/>
                    </a:cubicBezTo>
                    <a:cubicBezTo>
                      <a:pt x="270" y="85"/>
                      <a:pt x="270" y="86"/>
                      <a:pt x="271" y="86"/>
                    </a:cubicBezTo>
                    <a:cubicBezTo>
                      <a:pt x="170" y="197"/>
                      <a:pt x="170" y="197"/>
                      <a:pt x="170" y="197"/>
                    </a:cubicBezTo>
                    <a:cubicBezTo>
                      <a:pt x="143" y="165"/>
                      <a:pt x="111" y="159"/>
                      <a:pt x="92" y="159"/>
                    </a:cubicBezTo>
                    <a:cubicBezTo>
                      <a:pt x="92" y="159"/>
                      <a:pt x="91" y="159"/>
                      <a:pt x="91" y="159"/>
                    </a:cubicBezTo>
                    <a:cubicBezTo>
                      <a:pt x="87" y="159"/>
                      <a:pt x="83" y="159"/>
                      <a:pt x="80" y="159"/>
                    </a:cubicBezTo>
                    <a:cubicBezTo>
                      <a:pt x="80" y="159"/>
                      <a:pt x="79" y="159"/>
                      <a:pt x="79" y="159"/>
                    </a:cubicBezTo>
                    <a:cubicBezTo>
                      <a:pt x="79" y="159"/>
                      <a:pt x="79" y="159"/>
                      <a:pt x="79" y="159"/>
                    </a:cubicBezTo>
                    <a:cubicBezTo>
                      <a:pt x="77" y="159"/>
                      <a:pt x="75" y="159"/>
                      <a:pt x="74" y="158"/>
                    </a:cubicBezTo>
                    <a:cubicBezTo>
                      <a:pt x="73" y="157"/>
                      <a:pt x="72" y="157"/>
                      <a:pt x="72" y="155"/>
                    </a:cubicBezTo>
                    <a:cubicBezTo>
                      <a:pt x="70" y="145"/>
                      <a:pt x="66" y="129"/>
                      <a:pt x="56" y="114"/>
                    </a:cubicBezTo>
                    <a:cubicBezTo>
                      <a:pt x="46" y="100"/>
                      <a:pt x="30" y="87"/>
                      <a:pt x="6" y="81"/>
                    </a:cubicBezTo>
                    <a:cubicBezTo>
                      <a:pt x="86" y="4"/>
                      <a:pt x="86" y="4"/>
                      <a:pt x="86" y="4"/>
                    </a:cubicBezTo>
                    <a:cubicBezTo>
                      <a:pt x="87" y="4"/>
                      <a:pt x="87" y="4"/>
                      <a:pt x="87" y="4"/>
                    </a:cubicBezTo>
                    <a:cubicBezTo>
                      <a:pt x="90" y="1"/>
                      <a:pt x="90" y="1"/>
                      <a:pt x="90" y="1"/>
                    </a:cubicBezTo>
                    <a:cubicBezTo>
                      <a:pt x="90" y="1"/>
                      <a:pt x="91" y="1"/>
                      <a:pt x="91" y="1"/>
                    </a:cubicBezTo>
                    <a:cubicBezTo>
                      <a:pt x="91" y="1"/>
                      <a:pt x="91" y="1"/>
                      <a:pt x="91" y="1"/>
                    </a:cubicBezTo>
                    <a:cubicBezTo>
                      <a:pt x="85" y="0"/>
                      <a:pt x="85" y="0"/>
                      <a:pt x="85" y="0"/>
                    </a:cubicBezTo>
                    <a:cubicBezTo>
                      <a:pt x="85" y="0"/>
                      <a:pt x="85" y="0"/>
                      <a:pt x="85"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6" name="Freeform 331"/>
              <p:cNvSpPr>
                <a:spLocks noEditPoints="1"/>
              </p:cNvSpPr>
              <p:nvPr/>
            </p:nvSpPr>
            <p:spPr bwMode="auto">
              <a:xfrm>
                <a:off x="8955088" y="5502275"/>
                <a:ext cx="700088" cy="504825"/>
              </a:xfrm>
              <a:custGeom>
                <a:avLst/>
                <a:gdLst>
                  <a:gd name="T0" fmla="*/ 65 w 250"/>
                  <a:gd name="T1" fmla="*/ 159 h 180"/>
                  <a:gd name="T2" fmla="*/ 65 w 250"/>
                  <a:gd name="T3" fmla="*/ 159 h 180"/>
                  <a:gd name="T4" fmla="*/ 65 w 250"/>
                  <a:gd name="T5" fmla="*/ 159 h 180"/>
                  <a:gd name="T6" fmla="*/ 65 w 250"/>
                  <a:gd name="T7" fmla="*/ 159 h 180"/>
                  <a:gd name="T8" fmla="*/ 65 w 250"/>
                  <a:gd name="T9" fmla="*/ 158 h 180"/>
                  <a:gd name="T10" fmla="*/ 65 w 250"/>
                  <a:gd name="T11" fmla="*/ 158 h 180"/>
                  <a:gd name="T12" fmla="*/ 65 w 250"/>
                  <a:gd name="T13" fmla="*/ 158 h 180"/>
                  <a:gd name="T14" fmla="*/ 63 w 250"/>
                  <a:gd name="T15" fmla="*/ 158 h 180"/>
                  <a:gd name="T16" fmla="*/ 65 w 250"/>
                  <a:gd name="T17" fmla="*/ 159 h 180"/>
                  <a:gd name="T18" fmla="*/ 65 w 250"/>
                  <a:gd name="T19" fmla="*/ 159 h 180"/>
                  <a:gd name="T20" fmla="*/ 63 w 250"/>
                  <a:gd name="T21" fmla="*/ 158 h 180"/>
                  <a:gd name="T22" fmla="*/ 63 w 250"/>
                  <a:gd name="T23" fmla="*/ 158 h 180"/>
                  <a:gd name="T24" fmla="*/ 63 w 250"/>
                  <a:gd name="T25" fmla="*/ 157 h 180"/>
                  <a:gd name="T26" fmla="*/ 63 w 250"/>
                  <a:gd name="T27" fmla="*/ 157 h 180"/>
                  <a:gd name="T28" fmla="*/ 63 w 250"/>
                  <a:gd name="T29" fmla="*/ 157 h 180"/>
                  <a:gd name="T30" fmla="*/ 84 w 250"/>
                  <a:gd name="T31" fmla="*/ 0 h 180"/>
                  <a:gd name="T32" fmla="*/ 79 w 250"/>
                  <a:gd name="T33" fmla="*/ 1 h 180"/>
                  <a:gd name="T34" fmla="*/ 78 w 250"/>
                  <a:gd name="T35" fmla="*/ 1 h 180"/>
                  <a:gd name="T36" fmla="*/ 1 w 250"/>
                  <a:gd name="T37" fmla="*/ 77 h 180"/>
                  <a:gd name="T38" fmla="*/ 2 w 250"/>
                  <a:gd name="T39" fmla="*/ 80 h 180"/>
                  <a:gd name="T40" fmla="*/ 59 w 250"/>
                  <a:gd name="T41" fmla="*/ 135 h 180"/>
                  <a:gd name="T42" fmla="*/ 62 w 250"/>
                  <a:gd name="T43" fmla="*/ 155 h 180"/>
                  <a:gd name="T44" fmla="*/ 63 w 250"/>
                  <a:gd name="T45" fmla="*/ 157 h 180"/>
                  <a:gd name="T46" fmla="*/ 63 w 250"/>
                  <a:gd name="T47" fmla="*/ 155 h 180"/>
                  <a:gd name="T48" fmla="*/ 58 w 250"/>
                  <a:gd name="T49" fmla="*/ 120 h 180"/>
                  <a:gd name="T50" fmla="*/ 6 w 250"/>
                  <a:gd name="T51" fmla="*/ 77 h 180"/>
                  <a:gd name="T52" fmla="*/ 84 w 250"/>
                  <a:gd name="T53" fmla="*/ 4 h 180"/>
                  <a:gd name="T54" fmla="*/ 147 w 250"/>
                  <a:gd name="T55" fmla="*/ 60 h 180"/>
                  <a:gd name="T56" fmla="*/ 150 w 250"/>
                  <a:gd name="T57" fmla="*/ 59 h 180"/>
                  <a:gd name="T58" fmla="*/ 151 w 250"/>
                  <a:gd name="T59" fmla="*/ 62 h 180"/>
                  <a:gd name="T60" fmla="*/ 171 w 250"/>
                  <a:gd name="T61" fmla="*/ 59 h 180"/>
                  <a:gd name="T62" fmla="*/ 222 w 250"/>
                  <a:gd name="T63" fmla="*/ 69 h 180"/>
                  <a:gd name="T64" fmla="*/ 243 w 250"/>
                  <a:gd name="T65" fmla="*/ 77 h 180"/>
                  <a:gd name="T66" fmla="*/ 243 w 250"/>
                  <a:gd name="T67" fmla="*/ 79 h 180"/>
                  <a:gd name="T68" fmla="*/ 92 w 250"/>
                  <a:gd name="T69" fmla="*/ 149 h 180"/>
                  <a:gd name="T70" fmla="*/ 72 w 250"/>
                  <a:gd name="T71" fmla="*/ 152 h 180"/>
                  <a:gd name="T72" fmla="*/ 66 w 250"/>
                  <a:gd name="T73" fmla="*/ 158 h 180"/>
                  <a:gd name="T74" fmla="*/ 66 w 250"/>
                  <a:gd name="T75" fmla="*/ 158 h 180"/>
                  <a:gd name="T76" fmla="*/ 92 w 250"/>
                  <a:gd name="T77" fmla="*/ 153 h 180"/>
                  <a:gd name="T78" fmla="*/ 153 w 250"/>
                  <a:gd name="T79" fmla="*/ 180 h 180"/>
                  <a:gd name="T80" fmla="*/ 154 w 250"/>
                  <a:gd name="T81" fmla="*/ 180 h 180"/>
                  <a:gd name="T82" fmla="*/ 249 w 250"/>
                  <a:gd name="T83" fmla="*/ 78 h 180"/>
                  <a:gd name="T84" fmla="*/ 250 w 250"/>
                  <a:gd name="T85" fmla="*/ 76 h 180"/>
                  <a:gd name="T86" fmla="*/ 223 w 250"/>
                  <a:gd name="T87" fmla="*/ 65 h 180"/>
                  <a:gd name="T88" fmla="*/ 151 w 250"/>
                  <a:gd name="T89" fmla="*/ 58 h 180"/>
                  <a:gd name="T90" fmla="*/ 84 w 250"/>
                  <a:gd name="T91" fmla="*/ 0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50" h="180">
                    <a:moveTo>
                      <a:pt x="65" y="159"/>
                    </a:moveTo>
                    <a:cubicBezTo>
                      <a:pt x="65" y="159"/>
                      <a:pt x="65" y="159"/>
                      <a:pt x="65" y="159"/>
                    </a:cubicBezTo>
                    <a:cubicBezTo>
                      <a:pt x="65" y="159"/>
                      <a:pt x="65" y="159"/>
                      <a:pt x="65" y="159"/>
                    </a:cubicBezTo>
                    <a:moveTo>
                      <a:pt x="65" y="159"/>
                    </a:moveTo>
                    <a:cubicBezTo>
                      <a:pt x="65" y="159"/>
                      <a:pt x="65" y="159"/>
                      <a:pt x="65" y="159"/>
                    </a:cubicBezTo>
                    <a:cubicBezTo>
                      <a:pt x="65" y="159"/>
                      <a:pt x="65" y="159"/>
                      <a:pt x="65" y="159"/>
                    </a:cubicBezTo>
                    <a:moveTo>
                      <a:pt x="65" y="159"/>
                    </a:moveTo>
                    <a:cubicBezTo>
                      <a:pt x="65" y="159"/>
                      <a:pt x="65" y="159"/>
                      <a:pt x="65" y="159"/>
                    </a:cubicBezTo>
                    <a:cubicBezTo>
                      <a:pt x="65" y="159"/>
                      <a:pt x="65" y="159"/>
                      <a:pt x="65" y="159"/>
                    </a:cubicBezTo>
                    <a:moveTo>
                      <a:pt x="65" y="158"/>
                    </a:moveTo>
                    <a:cubicBezTo>
                      <a:pt x="65" y="158"/>
                      <a:pt x="65" y="158"/>
                      <a:pt x="65" y="159"/>
                    </a:cubicBezTo>
                    <a:cubicBezTo>
                      <a:pt x="65" y="158"/>
                      <a:pt x="65" y="158"/>
                      <a:pt x="65" y="158"/>
                    </a:cubicBezTo>
                    <a:moveTo>
                      <a:pt x="66" y="158"/>
                    </a:moveTo>
                    <a:cubicBezTo>
                      <a:pt x="66" y="158"/>
                      <a:pt x="66" y="158"/>
                      <a:pt x="65" y="158"/>
                    </a:cubicBezTo>
                    <a:cubicBezTo>
                      <a:pt x="66" y="158"/>
                      <a:pt x="66" y="158"/>
                      <a:pt x="66" y="158"/>
                    </a:cubicBezTo>
                    <a:moveTo>
                      <a:pt x="63" y="158"/>
                    </a:moveTo>
                    <a:cubicBezTo>
                      <a:pt x="63" y="158"/>
                      <a:pt x="63" y="158"/>
                      <a:pt x="64" y="158"/>
                    </a:cubicBezTo>
                    <a:cubicBezTo>
                      <a:pt x="64" y="159"/>
                      <a:pt x="64" y="159"/>
                      <a:pt x="65" y="159"/>
                    </a:cubicBezTo>
                    <a:cubicBezTo>
                      <a:pt x="65" y="159"/>
                      <a:pt x="65" y="159"/>
                      <a:pt x="65" y="159"/>
                    </a:cubicBezTo>
                    <a:cubicBezTo>
                      <a:pt x="65" y="159"/>
                      <a:pt x="65" y="159"/>
                      <a:pt x="65" y="159"/>
                    </a:cubicBezTo>
                    <a:cubicBezTo>
                      <a:pt x="64" y="159"/>
                      <a:pt x="64" y="159"/>
                      <a:pt x="63" y="158"/>
                    </a:cubicBezTo>
                    <a:cubicBezTo>
                      <a:pt x="63" y="158"/>
                      <a:pt x="63" y="158"/>
                      <a:pt x="63" y="158"/>
                    </a:cubicBezTo>
                    <a:moveTo>
                      <a:pt x="63" y="158"/>
                    </a:moveTo>
                    <a:cubicBezTo>
                      <a:pt x="63" y="158"/>
                      <a:pt x="63" y="158"/>
                      <a:pt x="63" y="158"/>
                    </a:cubicBezTo>
                    <a:cubicBezTo>
                      <a:pt x="63" y="158"/>
                      <a:pt x="63" y="158"/>
                      <a:pt x="63" y="158"/>
                    </a:cubicBezTo>
                    <a:moveTo>
                      <a:pt x="63" y="157"/>
                    </a:moveTo>
                    <a:cubicBezTo>
                      <a:pt x="63" y="157"/>
                      <a:pt x="63" y="157"/>
                      <a:pt x="63" y="157"/>
                    </a:cubicBezTo>
                    <a:cubicBezTo>
                      <a:pt x="63" y="157"/>
                      <a:pt x="63" y="157"/>
                      <a:pt x="63" y="157"/>
                    </a:cubicBezTo>
                    <a:moveTo>
                      <a:pt x="63" y="157"/>
                    </a:moveTo>
                    <a:cubicBezTo>
                      <a:pt x="63" y="157"/>
                      <a:pt x="63" y="157"/>
                      <a:pt x="63" y="157"/>
                    </a:cubicBezTo>
                    <a:cubicBezTo>
                      <a:pt x="63" y="157"/>
                      <a:pt x="63" y="157"/>
                      <a:pt x="63" y="157"/>
                    </a:cubicBezTo>
                    <a:moveTo>
                      <a:pt x="84" y="0"/>
                    </a:moveTo>
                    <a:cubicBezTo>
                      <a:pt x="84" y="0"/>
                      <a:pt x="84" y="0"/>
                      <a:pt x="84" y="0"/>
                    </a:cubicBezTo>
                    <a:cubicBezTo>
                      <a:pt x="82" y="0"/>
                      <a:pt x="80" y="0"/>
                      <a:pt x="79" y="1"/>
                    </a:cubicBezTo>
                    <a:cubicBezTo>
                      <a:pt x="79" y="1"/>
                      <a:pt x="79" y="1"/>
                      <a:pt x="79" y="1"/>
                    </a:cubicBezTo>
                    <a:cubicBezTo>
                      <a:pt x="79" y="1"/>
                      <a:pt x="78" y="1"/>
                      <a:pt x="78" y="1"/>
                    </a:cubicBezTo>
                    <a:cubicBezTo>
                      <a:pt x="75" y="4"/>
                      <a:pt x="75" y="4"/>
                      <a:pt x="75" y="4"/>
                    </a:cubicBezTo>
                    <a:cubicBezTo>
                      <a:pt x="1" y="77"/>
                      <a:pt x="1" y="77"/>
                      <a:pt x="1" y="77"/>
                    </a:cubicBezTo>
                    <a:cubicBezTo>
                      <a:pt x="0" y="77"/>
                      <a:pt x="0" y="78"/>
                      <a:pt x="0" y="79"/>
                    </a:cubicBezTo>
                    <a:cubicBezTo>
                      <a:pt x="0" y="79"/>
                      <a:pt x="1" y="80"/>
                      <a:pt x="2" y="80"/>
                    </a:cubicBezTo>
                    <a:cubicBezTo>
                      <a:pt x="16" y="82"/>
                      <a:pt x="27" y="88"/>
                      <a:pt x="36" y="95"/>
                    </a:cubicBezTo>
                    <a:cubicBezTo>
                      <a:pt x="49" y="107"/>
                      <a:pt x="55" y="122"/>
                      <a:pt x="59" y="135"/>
                    </a:cubicBezTo>
                    <a:cubicBezTo>
                      <a:pt x="61" y="141"/>
                      <a:pt x="61" y="146"/>
                      <a:pt x="62" y="150"/>
                    </a:cubicBezTo>
                    <a:cubicBezTo>
                      <a:pt x="62" y="152"/>
                      <a:pt x="62" y="154"/>
                      <a:pt x="62" y="155"/>
                    </a:cubicBezTo>
                    <a:cubicBezTo>
                      <a:pt x="63" y="156"/>
                      <a:pt x="63" y="156"/>
                      <a:pt x="63" y="156"/>
                    </a:cubicBezTo>
                    <a:cubicBezTo>
                      <a:pt x="63" y="157"/>
                      <a:pt x="63" y="157"/>
                      <a:pt x="63" y="157"/>
                    </a:cubicBezTo>
                    <a:cubicBezTo>
                      <a:pt x="63" y="157"/>
                      <a:pt x="63" y="157"/>
                      <a:pt x="63" y="157"/>
                    </a:cubicBezTo>
                    <a:cubicBezTo>
                      <a:pt x="63" y="156"/>
                      <a:pt x="63" y="156"/>
                      <a:pt x="63" y="155"/>
                    </a:cubicBezTo>
                    <a:cubicBezTo>
                      <a:pt x="66" y="152"/>
                      <a:pt x="66" y="152"/>
                      <a:pt x="66" y="152"/>
                    </a:cubicBezTo>
                    <a:cubicBezTo>
                      <a:pt x="65" y="145"/>
                      <a:pt x="63" y="133"/>
                      <a:pt x="58" y="120"/>
                    </a:cubicBezTo>
                    <a:cubicBezTo>
                      <a:pt x="54" y="110"/>
                      <a:pt x="48" y="100"/>
                      <a:pt x="39" y="92"/>
                    </a:cubicBezTo>
                    <a:cubicBezTo>
                      <a:pt x="30" y="85"/>
                      <a:pt x="20" y="79"/>
                      <a:pt x="6" y="77"/>
                    </a:cubicBezTo>
                    <a:cubicBezTo>
                      <a:pt x="80" y="4"/>
                      <a:pt x="80" y="4"/>
                      <a:pt x="80" y="4"/>
                    </a:cubicBezTo>
                    <a:cubicBezTo>
                      <a:pt x="81" y="4"/>
                      <a:pt x="82" y="4"/>
                      <a:pt x="84" y="4"/>
                    </a:cubicBezTo>
                    <a:cubicBezTo>
                      <a:pt x="90" y="4"/>
                      <a:pt x="101" y="5"/>
                      <a:pt x="113" y="13"/>
                    </a:cubicBezTo>
                    <a:cubicBezTo>
                      <a:pt x="125" y="21"/>
                      <a:pt x="137" y="35"/>
                      <a:pt x="147" y="60"/>
                    </a:cubicBezTo>
                    <a:cubicBezTo>
                      <a:pt x="148" y="59"/>
                      <a:pt x="148" y="59"/>
                      <a:pt x="148" y="59"/>
                    </a:cubicBezTo>
                    <a:cubicBezTo>
                      <a:pt x="148" y="59"/>
                      <a:pt x="149" y="59"/>
                      <a:pt x="150" y="59"/>
                    </a:cubicBezTo>
                    <a:cubicBezTo>
                      <a:pt x="150" y="59"/>
                      <a:pt x="150" y="59"/>
                      <a:pt x="151" y="59"/>
                    </a:cubicBezTo>
                    <a:cubicBezTo>
                      <a:pt x="152" y="60"/>
                      <a:pt x="152" y="61"/>
                      <a:pt x="151" y="62"/>
                    </a:cubicBezTo>
                    <a:cubicBezTo>
                      <a:pt x="151" y="62"/>
                      <a:pt x="151" y="62"/>
                      <a:pt x="151" y="62"/>
                    </a:cubicBezTo>
                    <a:cubicBezTo>
                      <a:pt x="157" y="60"/>
                      <a:pt x="164" y="59"/>
                      <a:pt x="171" y="59"/>
                    </a:cubicBezTo>
                    <a:cubicBezTo>
                      <a:pt x="171" y="59"/>
                      <a:pt x="171" y="59"/>
                      <a:pt x="171" y="59"/>
                    </a:cubicBezTo>
                    <a:cubicBezTo>
                      <a:pt x="188" y="59"/>
                      <a:pt x="207" y="64"/>
                      <a:pt x="222" y="69"/>
                    </a:cubicBezTo>
                    <a:cubicBezTo>
                      <a:pt x="229" y="71"/>
                      <a:pt x="235" y="74"/>
                      <a:pt x="240" y="75"/>
                    </a:cubicBezTo>
                    <a:cubicBezTo>
                      <a:pt x="241" y="76"/>
                      <a:pt x="242" y="76"/>
                      <a:pt x="243" y="77"/>
                    </a:cubicBezTo>
                    <a:cubicBezTo>
                      <a:pt x="244" y="77"/>
                      <a:pt x="244" y="77"/>
                      <a:pt x="244" y="77"/>
                    </a:cubicBezTo>
                    <a:cubicBezTo>
                      <a:pt x="243" y="79"/>
                      <a:pt x="243" y="79"/>
                      <a:pt x="243" y="79"/>
                    </a:cubicBezTo>
                    <a:cubicBezTo>
                      <a:pt x="152" y="175"/>
                      <a:pt x="152" y="175"/>
                      <a:pt x="152" y="175"/>
                    </a:cubicBezTo>
                    <a:cubicBezTo>
                      <a:pt x="129" y="154"/>
                      <a:pt x="108" y="149"/>
                      <a:pt x="92" y="149"/>
                    </a:cubicBezTo>
                    <a:cubicBezTo>
                      <a:pt x="92" y="149"/>
                      <a:pt x="92" y="149"/>
                      <a:pt x="92" y="149"/>
                    </a:cubicBezTo>
                    <a:cubicBezTo>
                      <a:pt x="83" y="149"/>
                      <a:pt x="77" y="150"/>
                      <a:pt x="72" y="152"/>
                    </a:cubicBezTo>
                    <a:cubicBezTo>
                      <a:pt x="66" y="158"/>
                      <a:pt x="66" y="158"/>
                      <a:pt x="66" y="158"/>
                    </a:cubicBezTo>
                    <a:cubicBezTo>
                      <a:pt x="66" y="158"/>
                      <a:pt x="66" y="158"/>
                      <a:pt x="66" y="158"/>
                    </a:cubicBezTo>
                    <a:cubicBezTo>
                      <a:pt x="66" y="158"/>
                      <a:pt x="66" y="158"/>
                      <a:pt x="66" y="158"/>
                    </a:cubicBezTo>
                    <a:cubicBezTo>
                      <a:pt x="66" y="158"/>
                      <a:pt x="66" y="158"/>
                      <a:pt x="66" y="158"/>
                    </a:cubicBezTo>
                    <a:cubicBezTo>
                      <a:pt x="66" y="158"/>
                      <a:pt x="66" y="158"/>
                      <a:pt x="66" y="158"/>
                    </a:cubicBezTo>
                    <a:cubicBezTo>
                      <a:pt x="67" y="158"/>
                      <a:pt x="77" y="153"/>
                      <a:pt x="92" y="153"/>
                    </a:cubicBezTo>
                    <a:cubicBezTo>
                      <a:pt x="107" y="153"/>
                      <a:pt x="128" y="158"/>
                      <a:pt x="151" y="180"/>
                    </a:cubicBezTo>
                    <a:cubicBezTo>
                      <a:pt x="152" y="180"/>
                      <a:pt x="152" y="180"/>
                      <a:pt x="153" y="180"/>
                    </a:cubicBezTo>
                    <a:cubicBezTo>
                      <a:pt x="153" y="180"/>
                      <a:pt x="153" y="180"/>
                      <a:pt x="153" y="180"/>
                    </a:cubicBezTo>
                    <a:cubicBezTo>
                      <a:pt x="153" y="180"/>
                      <a:pt x="154" y="180"/>
                      <a:pt x="154" y="180"/>
                    </a:cubicBezTo>
                    <a:cubicBezTo>
                      <a:pt x="246" y="81"/>
                      <a:pt x="246" y="81"/>
                      <a:pt x="246" y="81"/>
                    </a:cubicBezTo>
                    <a:cubicBezTo>
                      <a:pt x="249" y="78"/>
                      <a:pt x="249" y="78"/>
                      <a:pt x="249" y="78"/>
                    </a:cubicBezTo>
                    <a:cubicBezTo>
                      <a:pt x="249" y="78"/>
                      <a:pt x="249" y="78"/>
                      <a:pt x="249" y="78"/>
                    </a:cubicBezTo>
                    <a:cubicBezTo>
                      <a:pt x="250" y="77"/>
                      <a:pt x="250" y="77"/>
                      <a:pt x="250" y="76"/>
                    </a:cubicBezTo>
                    <a:cubicBezTo>
                      <a:pt x="250" y="75"/>
                      <a:pt x="249" y="75"/>
                      <a:pt x="249" y="75"/>
                    </a:cubicBezTo>
                    <a:cubicBezTo>
                      <a:pt x="249" y="75"/>
                      <a:pt x="238" y="70"/>
                      <a:pt x="223" y="65"/>
                    </a:cubicBezTo>
                    <a:cubicBezTo>
                      <a:pt x="208" y="60"/>
                      <a:pt x="189" y="55"/>
                      <a:pt x="171" y="55"/>
                    </a:cubicBezTo>
                    <a:cubicBezTo>
                      <a:pt x="164" y="55"/>
                      <a:pt x="157" y="56"/>
                      <a:pt x="151" y="58"/>
                    </a:cubicBezTo>
                    <a:cubicBezTo>
                      <a:pt x="141" y="32"/>
                      <a:pt x="128" y="18"/>
                      <a:pt x="115" y="10"/>
                    </a:cubicBezTo>
                    <a:cubicBezTo>
                      <a:pt x="102" y="2"/>
                      <a:pt x="91" y="0"/>
                      <a:pt x="8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7" name="Freeform 332"/>
              <p:cNvSpPr/>
              <p:nvPr/>
            </p:nvSpPr>
            <p:spPr bwMode="auto">
              <a:xfrm>
                <a:off x="9131301" y="5668963"/>
                <a:ext cx="249238" cy="279400"/>
              </a:xfrm>
              <a:custGeom>
                <a:avLst/>
                <a:gdLst>
                  <a:gd name="T0" fmla="*/ 87 w 89"/>
                  <a:gd name="T1" fmla="*/ 0 h 100"/>
                  <a:gd name="T2" fmla="*/ 85 w 89"/>
                  <a:gd name="T3" fmla="*/ 0 h 100"/>
                  <a:gd name="T4" fmla="*/ 84 w 89"/>
                  <a:gd name="T5" fmla="*/ 1 h 100"/>
                  <a:gd name="T6" fmla="*/ 3 w 89"/>
                  <a:gd name="T7" fmla="*/ 93 h 100"/>
                  <a:gd name="T8" fmla="*/ 0 w 89"/>
                  <a:gd name="T9" fmla="*/ 96 h 100"/>
                  <a:gd name="T10" fmla="*/ 0 w 89"/>
                  <a:gd name="T11" fmla="*/ 98 h 100"/>
                  <a:gd name="T12" fmla="*/ 0 w 89"/>
                  <a:gd name="T13" fmla="*/ 98 h 100"/>
                  <a:gd name="T14" fmla="*/ 0 w 89"/>
                  <a:gd name="T15" fmla="*/ 98 h 100"/>
                  <a:gd name="T16" fmla="*/ 0 w 89"/>
                  <a:gd name="T17" fmla="*/ 98 h 100"/>
                  <a:gd name="T18" fmla="*/ 0 w 89"/>
                  <a:gd name="T19" fmla="*/ 98 h 100"/>
                  <a:gd name="T20" fmla="*/ 0 w 89"/>
                  <a:gd name="T21" fmla="*/ 99 h 100"/>
                  <a:gd name="T22" fmla="*/ 0 w 89"/>
                  <a:gd name="T23" fmla="*/ 99 h 100"/>
                  <a:gd name="T24" fmla="*/ 0 w 89"/>
                  <a:gd name="T25" fmla="*/ 99 h 100"/>
                  <a:gd name="T26" fmla="*/ 0 w 89"/>
                  <a:gd name="T27" fmla="*/ 99 h 100"/>
                  <a:gd name="T28" fmla="*/ 2 w 89"/>
                  <a:gd name="T29" fmla="*/ 100 h 100"/>
                  <a:gd name="T30" fmla="*/ 2 w 89"/>
                  <a:gd name="T31" fmla="*/ 100 h 100"/>
                  <a:gd name="T32" fmla="*/ 2 w 89"/>
                  <a:gd name="T33" fmla="*/ 100 h 100"/>
                  <a:gd name="T34" fmla="*/ 2 w 89"/>
                  <a:gd name="T35" fmla="*/ 100 h 100"/>
                  <a:gd name="T36" fmla="*/ 2 w 89"/>
                  <a:gd name="T37" fmla="*/ 100 h 100"/>
                  <a:gd name="T38" fmla="*/ 2 w 89"/>
                  <a:gd name="T39" fmla="*/ 100 h 100"/>
                  <a:gd name="T40" fmla="*/ 2 w 89"/>
                  <a:gd name="T41" fmla="*/ 100 h 100"/>
                  <a:gd name="T42" fmla="*/ 2 w 89"/>
                  <a:gd name="T43" fmla="*/ 100 h 100"/>
                  <a:gd name="T44" fmla="*/ 2 w 89"/>
                  <a:gd name="T45" fmla="*/ 100 h 100"/>
                  <a:gd name="T46" fmla="*/ 2 w 89"/>
                  <a:gd name="T47" fmla="*/ 99 h 100"/>
                  <a:gd name="T48" fmla="*/ 2 w 89"/>
                  <a:gd name="T49" fmla="*/ 99 h 100"/>
                  <a:gd name="T50" fmla="*/ 3 w 89"/>
                  <a:gd name="T51" fmla="*/ 99 h 100"/>
                  <a:gd name="T52" fmla="*/ 3 w 89"/>
                  <a:gd name="T53" fmla="*/ 99 h 100"/>
                  <a:gd name="T54" fmla="*/ 3 w 89"/>
                  <a:gd name="T55" fmla="*/ 99 h 100"/>
                  <a:gd name="T56" fmla="*/ 9 w 89"/>
                  <a:gd name="T57" fmla="*/ 93 h 100"/>
                  <a:gd name="T58" fmla="*/ 88 w 89"/>
                  <a:gd name="T59" fmla="*/ 3 h 100"/>
                  <a:gd name="T60" fmla="*/ 88 w 89"/>
                  <a:gd name="T61" fmla="*/ 3 h 100"/>
                  <a:gd name="T62" fmla="*/ 88 w 89"/>
                  <a:gd name="T63" fmla="*/ 0 h 100"/>
                  <a:gd name="T64" fmla="*/ 87 w 89"/>
                  <a:gd name="T65" fmla="*/ 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9" h="100">
                    <a:moveTo>
                      <a:pt x="87" y="0"/>
                    </a:moveTo>
                    <a:cubicBezTo>
                      <a:pt x="86" y="0"/>
                      <a:pt x="85" y="0"/>
                      <a:pt x="85" y="0"/>
                    </a:cubicBezTo>
                    <a:cubicBezTo>
                      <a:pt x="84" y="1"/>
                      <a:pt x="84" y="1"/>
                      <a:pt x="84" y="1"/>
                    </a:cubicBezTo>
                    <a:cubicBezTo>
                      <a:pt x="3" y="93"/>
                      <a:pt x="3" y="93"/>
                      <a:pt x="3" y="93"/>
                    </a:cubicBezTo>
                    <a:cubicBezTo>
                      <a:pt x="0" y="96"/>
                      <a:pt x="0" y="96"/>
                      <a:pt x="0" y="96"/>
                    </a:cubicBezTo>
                    <a:cubicBezTo>
                      <a:pt x="0" y="97"/>
                      <a:pt x="0" y="97"/>
                      <a:pt x="0" y="98"/>
                    </a:cubicBezTo>
                    <a:cubicBezTo>
                      <a:pt x="0" y="98"/>
                      <a:pt x="0" y="98"/>
                      <a:pt x="0" y="98"/>
                    </a:cubicBezTo>
                    <a:cubicBezTo>
                      <a:pt x="0" y="98"/>
                      <a:pt x="0" y="98"/>
                      <a:pt x="0" y="98"/>
                    </a:cubicBezTo>
                    <a:cubicBezTo>
                      <a:pt x="0" y="98"/>
                      <a:pt x="0" y="98"/>
                      <a:pt x="0" y="98"/>
                    </a:cubicBezTo>
                    <a:cubicBezTo>
                      <a:pt x="0" y="98"/>
                      <a:pt x="0" y="98"/>
                      <a:pt x="0" y="98"/>
                    </a:cubicBezTo>
                    <a:cubicBezTo>
                      <a:pt x="0" y="98"/>
                      <a:pt x="0" y="99"/>
                      <a:pt x="0" y="99"/>
                    </a:cubicBezTo>
                    <a:cubicBezTo>
                      <a:pt x="0" y="99"/>
                      <a:pt x="0" y="99"/>
                      <a:pt x="0" y="99"/>
                    </a:cubicBezTo>
                    <a:cubicBezTo>
                      <a:pt x="0" y="99"/>
                      <a:pt x="0" y="99"/>
                      <a:pt x="0" y="99"/>
                    </a:cubicBezTo>
                    <a:cubicBezTo>
                      <a:pt x="0" y="99"/>
                      <a:pt x="0" y="99"/>
                      <a:pt x="0" y="99"/>
                    </a:cubicBezTo>
                    <a:cubicBezTo>
                      <a:pt x="1" y="100"/>
                      <a:pt x="1" y="100"/>
                      <a:pt x="2" y="100"/>
                    </a:cubicBezTo>
                    <a:cubicBezTo>
                      <a:pt x="2" y="100"/>
                      <a:pt x="2" y="100"/>
                      <a:pt x="2" y="100"/>
                    </a:cubicBezTo>
                    <a:cubicBezTo>
                      <a:pt x="2" y="100"/>
                      <a:pt x="2" y="100"/>
                      <a:pt x="2" y="100"/>
                    </a:cubicBezTo>
                    <a:cubicBezTo>
                      <a:pt x="2" y="100"/>
                      <a:pt x="2" y="100"/>
                      <a:pt x="2" y="100"/>
                    </a:cubicBezTo>
                    <a:cubicBezTo>
                      <a:pt x="2" y="100"/>
                      <a:pt x="2" y="100"/>
                      <a:pt x="2" y="100"/>
                    </a:cubicBezTo>
                    <a:cubicBezTo>
                      <a:pt x="2" y="100"/>
                      <a:pt x="2" y="100"/>
                      <a:pt x="2" y="100"/>
                    </a:cubicBezTo>
                    <a:cubicBezTo>
                      <a:pt x="2" y="100"/>
                      <a:pt x="2" y="100"/>
                      <a:pt x="2" y="100"/>
                    </a:cubicBezTo>
                    <a:cubicBezTo>
                      <a:pt x="2" y="100"/>
                      <a:pt x="2" y="100"/>
                      <a:pt x="2" y="100"/>
                    </a:cubicBezTo>
                    <a:cubicBezTo>
                      <a:pt x="2" y="100"/>
                      <a:pt x="2" y="100"/>
                      <a:pt x="2" y="100"/>
                    </a:cubicBezTo>
                    <a:cubicBezTo>
                      <a:pt x="2" y="99"/>
                      <a:pt x="2" y="99"/>
                      <a:pt x="2" y="99"/>
                    </a:cubicBezTo>
                    <a:cubicBezTo>
                      <a:pt x="2" y="99"/>
                      <a:pt x="2" y="99"/>
                      <a:pt x="2" y="99"/>
                    </a:cubicBezTo>
                    <a:cubicBezTo>
                      <a:pt x="3" y="99"/>
                      <a:pt x="3" y="99"/>
                      <a:pt x="3" y="99"/>
                    </a:cubicBezTo>
                    <a:cubicBezTo>
                      <a:pt x="3" y="99"/>
                      <a:pt x="3" y="99"/>
                      <a:pt x="3" y="99"/>
                    </a:cubicBezTo>
                    <a:cubicBezTo>
                      <a:pt x="3" y="99"/>
                      <a:pt x="3" y="99"/>
                      <a:pt x="3" y="99"/>
                    </a:cubicBezTo>
                    <a:cubicBezTo>
                      <a:pt x="9" y="93"/>
                      <a:pt x="9" y="93"/>
                      <a:pt x="9" y="93"/>
                    </a:cubicBezTo>
                    <a:cubicBezTo>
                      <a:pt x="88" y="3"/>
                      <a:pt x="88" y="3"/>
                      <a:pt x="88" y="3"/>
                    </a:cubicBezTo>
                    <a:cubicBezTo>
                      <a:pt x="88" y="3"/>
                      <a:pt x="88" y="3"/>
                      <a:pt x="88" y="3"/>
                    </a:cubicBezTo>
                    <a:cubicBezTo>
                      <a:pt x="89" y="2"/>
                      <a:pt x="89" y="1"/>
                      <a:pt x="88" y="0"/>
                    </a:cubicBezTo>
                    <a:cubicBezTo>
                      <a:pt x="87" y="0"/>
                      <a:pt x="87" y="0"/>
                      <a:pt x="87"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265" name="组合 264"/>
            <p:cNvGrpSpPr/>
            <p:nvPr/>
          </p:nvGrpSpPr>
          <p:grpSpPr>
            <a:xfrm>
              <a:off x="7269166" y="447557"/>
              <a:ext cx="773113" cy="549275"/>
              <a:chOff x="6680201" y="661988"/>
              <a:chExt cx="773113" cy="549275"/>
            </a:xfrm>
          </p:grpSpPr>
          <p:sp>
            <p:nvSpPr>
              <p:cNvPr id="342" name="Freeform 333"/>
              <p:cNvSpPr>
                <a:spLocks noEditPoints="1"/>
              </p:cNvSpPr>
              <p:nvPr/>
            </p:nvSpPr>
            <p:spPr bwMode="auto">
              <a:xfrm>
                <a:off x="6680201" y="665163"/>
                <a:ext cx="773113" cy="546100"/>
              </a:xfrm>
              <a:custGeom>
                <a:avLst/>
                <a:gdLst>
                  <a:gd name="T0" fmla="*/ 254 w 276"/>
                  <a:gd name="T1" fmla="*/ 65 h 195"/>
                  <a:gd name="T2" fmla="*/ 254 w 276"/>
                  <a:gd name="T3" fmla="*/ 65 h 195"/>
                  <a:gd name="T4" fmla="*/ 254 w 276"/>
                  <a:gd name="T5" fmla="*/ 67 h 195"/>
                  <a:gd name="T6" fmla="*/ 255 w 276"/>
                  <a:gd name="T7" fmla="*/ 65 h 195"/>
                  <a:gd name="T8" fmla="*/ 254 w 276"/>
                  <a:gd name="T9" fmla="*/ 65 h 195"/>
                  <a:gd name="T10" fmla="*/ 79 w 276"/>
                  <a:gd name="T11" fmla="*/ 0 h 195"/>
                  <a:gd name="T12" fmla="*/ 78 w 276"/>
                  <a:gd name="T13" fmla="*/ 0 h 195"/>
                  <a:gd name="T14" fmla="*/ 1 w 276"/>
                  <a:gd name="T15" fmla="*/ 86 h 195"/>
                  <a:gd name="T16" fmla="*/ 0 w 276"/>
                  <a:gd name="T17" fmla="*/ 88 h 195"/>
                  <a:gd name="T18" fmla="*/ 2 w 276"/>
                  <a:gd name="T19" fmla="*/ 89 h 195"/>
                  <a:gd name="T20" fmla="*/ 54 w 276"/>
                  <a:gd name="T21" fmla="*/ 118 h 195"/>
                  <a:gd name="T22" fmla="*/ 72 w 276"/>
                  <a:gd name="T23" fmla="*/ 156 h 195"/>
                  <a:gd name="T24" fmla="*/ 76 w 276"/>
                  <a:gd name="T25" fmla="*/ 162 h 195"/>
                  <a:gd name="T26" fmla="*/ 83 w 276"/>
                  <a:gd name="T27" fmla="*/ 163 h 195"/>
                  <a:gd name="T28" fmla="*/ 86 w 276"/>
                  <a:gd name="T29" fmla="*/ 163 h 195"/>
                  <a:gd name="T30" fmla="*/ 103 w 276"/>
                  <a:gd name="T31" fmla="*/ 161 h 195"/>
                  <a:gd name="T32" fmla="*/ 176 w 276"/>
                  <a:gd name="T33" fmla="*/ 195 h 195"/>
                  <a:gd name="T34" fmla="*/ 178 w 276"/>
                  <a:gd name="T35" fmla="*/ 195 h 195"/>
                  <a:gd name="T36" fmla="*/ 178 w 276"/>
                  <a:gd name="T37" fmla="*/ 195 h 195"/>
                  <a:gd name="T38" fmla="*/ 179 w 276"/>
                  <a:gd name="T39" fmla="*/ 195 h 195"/>
                  <a:gd name="T40" fmla="*/ 275 w 276"/>
                  <a:gd name="T41" fmla="*/ 73 h 195"/>
                  <a:gd name="T42" fmla="*/ 276 w 276"/>
                  <a:gd name="T43" fmla="*/ 71 h 195"/>
                  <a:gd name="T44" fmla="*/ 275 w 276"/>
                  <a:gd name="T45" fmla="*/ 70 h 195"/>
                  <a:gd name="T46" fmla="*/ 260 w 276"/>
                  <a:gd name="T47" fmla="*/ 65 h 195"/>
                  <a:gd name="T48" fmla="*/ 260 w 276"/>
                  <a:gd name="T49" fmla="*/ 65 h 195"/>
                  <a:gd name="T50" fmla="*/ 258 w 276"/>
                  <a:gd name="T51" fmla="*/ 69 h 195"/>
                  <a:gd name="T52" fmla="*/ 268 w 276"/>
                  <a:gd name="T53" fmla="*/ 72 h 195"/>
                  <a:gd name="T54" fmla="*/ 271 w 276"/>
                  <a:gd name="T55" fmla="*/ 73 h 195"/>
                  <a:gd name="T56" fmla="*/ 178 w 276"/>
                  <a:gd name="T57" fmla="*/ 190 h 195"/>
                  <a:gd name="T58" fmla="*/ 103 w 276"/>
                  <a:gd name="T59" fmla="*/ 157 h 195"/>
                  <a:gd name="T60" fmla="*/ 103 w 276"/>
                  <a:gd name="T61" fmla="*/ 157 h 195"/>
                  <a:gd name="T62" fmla="*/ 85 w 276"/>
                  <a:gd name="T63" fmla="*/ 159 h 195"/>
                  <a:gd name="T64" fmla="*/ 83 w 276"/>
                  <a:gd name="T65" fmla="*/ 159 h 195"/>
                  <a:gd name="T66" fmla="*/ 83 w 276"/>
                  <a:gd name="T67" fmla="*/ 159 h 195"/>
                  <a:gd name="T68" fmla="*/ 78 w 276"/>
                  <a:gd name="T69" fmla="*/ 158 h 195"/>
                  <a:gd name="T70" fmla="*/ 76 w 276"/>
                  <a:gd name="T71" fmla="*/ 155 h 195"/>
                  <a:gd name="T72" fmla="*/ 57 w 276"/>
                  <a:gd name="T73" fmla="*/ 115 h 195"/>
                  <a:gd name="T74" fmla="*/ 6 w 276"/>
                  <a:gd name="T75" fmla="*/ 86 h 195"/>
                  <a:gd name="T76" fmla="*/ 80 w 276"/>
                  <a:gd name="T77" fmla="*/ 4 h 195"/>
                  <a:gd name="T78" fmla="*/ 81 w 276"/>
                  <a:gd name="T79" fmla="*/ 4 h 195"/>
                  <a:gd name="T80" fmla="*/ 84 w 276"/>
                  <a:gd name="T81" fmla="*/ 0 h 195"/>
                  <a:gd name="T82" fmla="*/ 85 w 276"/>
                  <a:gd name="T83" fmla="*/ 0 h 195"/>
                  <a:gd name="T84" fmla="*/ 85 w 276"/>
                  <a:gd name="T85" fmla="*/ 0 h 195"/>
                  <a:gd name="T86" fmla="*/ 79 w 276"/>
                  <a:gd name="T87" fmla="*/ 0 h 195"/>
                  <a:gd name="T88" fmla="*/ 79 w 276"/>
                  <a:gd name="T89" fmla="*/ 0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76" h="195">
                    <a:moveTo>
                      <a:pt x="254" y="65"/>
                    </a:moveTo>
                    <a:cubicBezTo>
                      <a:pt x="254" y="65"/>
                      <a:pt x="254" y="65"/>
                      <a:pt x="254" y="65"/>
                    </a:cubicBezTo>
                    <a:cubicBezTo>
                      <a:pt x="253" y="66"/>
                      <a:pt x="253" y="67"/>
                      <a:pt x="254" y="67"/>
                    </a:cubicBezTo>
                    <a:cubicBezTo>
                      <a:pt x="255" y="65"/>
                      <a:pt x="255" y="65"/>
                      <a:pt x="255" y="65"/>
                    </a:cubicBezTo>
                    <a:cubicBezTo>
                      <a:pt x="255" y="65"/>
                      <a:pt x="254" y="65"/>
                      <a:pt x="254" y="65"/>
                    </a:cubicBezTo>
                    <a:moveTo>
                      <a:pt x="79" y="0"/>
                    </a:moveTo>
                    <a:cubicBezTo>
                      <a:pt x="79" y="0"/>
                      <a:pt x="78" y="0"/>
                      <a:pt x="78" y="0"/>
                    </a:cubicBezTo>
                    <a:cubicBezTo>
                      <a:pt x="1" y="86"/>
                      <a:pt x="1" y="86"/>
                      <a:pt x="1" y="86"/>
                    </a:cubicBezTo>
                    <a:cubicBezTo>
                      <a:pt x="0" y="86"/>
                      <a:pt x="0" y="87"/>
                      <a:pt x="0" y="88"/>
                    </a:cubicBezTo>
                    <a:cubicBezTo>
                      <a:pt x="1" y="88"/>
                      <a:pt x="1" y="89"/>
                      <a:pt x="2" y="89"/>
                    </a:cubicBezTo>
                    <a:cubicBezTo>
                      <a:pt x="27" y="93"/>
                      <a:pt x="44" y="105"/>
                      <a:pt x="54" y="118"/>
                    </a:cubicBezTo>
                    <a:cubicBezTo>
                      <a:pt x="65" y="131"/>
                      <a:pt x="70" y="146"/>
                      <a:pt x="72" y="156"/>
                    </a:cubicBezTo>
                    <a:cubicBezTo>
                      <a:pt x="73" y="158"/>
                      <a:pt x="74" y="160"/>
                      <a:pt x="76" y="162"/>
                    </a:cubicBezTo>
                    <a:cubicBezTo>
                      <a:pt x="78" y="163"/>
                      <a:pt x="80" y="163"/>
                      <a:pt x="83" y="163"/>
                    </a:cubicBezTo>
                    <a:cubicBezTo>
                      <a:pt x="84" y="163"/>
                      <a:pt x="85" y="163"/>
                      <a:pt x="86" y="163"/>
                    </a:cubicBezTo>
                    <a:cubicBezTo>
                      <a:pt x="90" y="162"/>
                      <a:pt x="96" y="161"/>
                      <a:pt x="103" y="161"/>
                    </a:cubicBezTo>
                    <a:cubicBezTo>
                      <a:pt x="122" y="161"/>
                      <a:pt x="150" y="167"/>
                      <a:pt x="176" y="195"/>
                    </a:cubicBezTo>
                    <a:cubicBezTo>
                      <a:pt x="177" y="195"/>
                      <a:pt x="177" y="195"/>
                      <a:pt x="178" y="195"/>
                    </a:cubicBezTo>
                    <a:cubicBezTo>
                      <a:pt x="178" y="195"/>
                      <a:pt x="178" y="195"/>
                      <a:pt x="178" y="195"/>
                    </a:cubicBezTo>
                    <a:cubicBezTo>
                      <a:pt x="179" y="195"/>
                      <a:pt x="179" y="195"/>
                      <a:pt x="179" y="195"/>
                    </a:cubicBezTo>
                    <a:cubicBezTo>
                      <a:pt x="275" y="73"/>
                      <a:pt x="275" y="73"/>
                      <a:pt x="275" y="73"/>
                    </a:cubicBezTo>
                    <a:cubicBezTo>
                      <a:pt x="276" y="72"/>
                      <a:pt x="276" y="72"/>
                      <a:pt x="276" y="71"/>
                    </a:cubicBezTo>
                    <a:cubicBezTo>
                      <a:pt x="276" y="71"/>
                      <a:pt x="275" y="70"/>
                      <a:pt x="275" y="70"/>
                    </a:cubicBezTo>
                    <a:cubicBezTo>
                      <a:pt x="274" y="70"/>
                      <a:pt x="269" y="68"/>
                      <a:pt x="260" y="65"/>
                    </a:cubicBezTo>
                    <a:cubicBezTo>
                      <a:pt x="260" y="65"/>
                      <a:pt x="260" y="65"/>
                      <a:pt x="260" y="65"/>
                    </a:cubicBezTo>
                    <a:cubicBezTo>
                      <a:pt x="258" y="69"/>
                      <a:pt x="258" y="69"/>
                      <a:pt x="258" y="69"/>
                    </a:cubicBezTo>
                    <a:cubicBezTo>
                      <a:pt x="262" y="70"/>
                      <a:pt x="266" y="71"/>
                      <a:pt x="268" y="72"/>
                    </a:cubicBezTo>
                    <a:cubicBezTo>
                      <a:pt x="269" y="72"/>
                      <a:pt x="270" y="72"/>
                      <a:pt x="271" y="73"/>
                    </a:cubicBezTo>
                    <a:cubicBezTo>
                      <a:pt x="178" y="190"/>
                      <a:pt x="178" y="190"/>
                      <a:pt x="178" y="190"/>
                    </a:cubicBezTo>
                    <a:cubicBezTo>
                      <a:pt x="151" y="163"/>
                      <a:pt x="123" y="157"/>
                      <a:pt x="103" y="157"/>
                    </a:cubicBezTo>
                    <a:cubicBezTo>
                      <a:pt x="103" y="157"/>
                      <a:pt x="103" y="157"/>
                      <a:pt x="103" y="157"/>
                    </a:cubicBezTo>
                    <a:cubicBezTo>
                      <a:pt x="96" y="157"/>
                      <a:pt x="90" y="158"/>
                      <a:pt x="85" y="159"/>
                    </a:cubicBezTo>
                    <a:cubicBezTo>
                      <a:pt x="84" y="159"/>
                      <a:pt x="84" y="159"/>
                      <a:pt x="83" y="159"/>
                    </a:cubicBezTo>
                    <a:cubicBezTo>
                      <a:pt x="83" y="159"/>
                      <a:pt x="83" y="159"/>
                      <a:pt x="83" y="159"/>
                    </a:cubicBezTo>
                    <a:cubicBezTo>
                      <a:pt x="81" y="159"/>
                      <a:pt x="79" y="159"/>
                      <a:pt x="78" y="158"/>
                    </a:cubicBezTo>
                    <a:cubicBezTo>
                      <a:pt x="77" y="157"/>
                      <a:pt x="77" y="157"/>
                      <a:pt x="76" y="155"/>
                    </a:cubicBezTo>
                    <a:cubicBezTo>
                      <a:pt x="74" y="145"/>
                      <a:pt x="69" y="129"/>
                      <a:pt x="57" y="115"/>
                    </a:cubicBezTo>
                    <a:cubicBezTo>
                      <a:pt x="47" y="102"/>
                      <a:pt x="30" y="90"/>
                      <a:pt x="6" y="86"/>
                    </a:cubicBezTo>
                    <a:cubicBezTo>
                      <a:pt x="80" y="4"/>
                      <a:pt x="80" y="4"/>
                      <a:pt x="80" y="4"/>
                    </a:cubicBezTo>
                    <a:cubicBezTo>
                      <a:pt x="81" y="4"/>
                      <a:pt x="81" y="4"/>
                      <a:pt x="81" y="4"/>
                    </a:cubicBezTo>
                    <a:cubicBezTo>
                      <a:pt x="84" y="0"/>
                      <a:pt x="84" y="0"/>
                      <a:pt x="84" y="0"/>
                    </a:cubicBezTo>
                    <a:cubicBezTo>
                      <a:pt x="84" y="0"/>
                      <a:pt x="85" y="0"/>
                      <a:pt x="85" y="0"/>
                    </a:cubicBezTo>
                    <a:cubicBezTo>
                      <a:pt x="85" y="0"/>
                      <a:pt x="85" y="0"/>
                      <a:pt x="85" y="0"/>
                    </a:cubicBezTo>
                    <a:cubicBezTo>
                      <a:pt x="79" y="0"/>
                      <a:pt x="79" y="0"/>
                      <a:pt x="79" y="0"/>
                    </a:cubicBezTo>
                    <a:cubicBezTo>
                      <a:pt x="79" y="0"/>
                      <a:pt x="79" y="0"/>
                      <a:pt x="79"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3" name="Freeform 334"/>
              <p:cNvSpPr>
                <a:spLocks noEditPoints="1"/>
              </p:cNvSpPr>
              <p:nvPr/>
            </p:nvSpPr>
            <p:spPr bwMode="auto">
              <a:xfrm>
                <a:off x="6710363" y="661988"/>
                <a:ext cx="700088" cy="490538"/>
              </a:xfrm>
              <a:custGeom>
                <a:avLst/>
                <a:gdLst>
                  <a:gd name="T0" fmla="*/ 70 w 250"/>
                  <a:gd name="T1" fmla="*/ 160 h 175"/>
                  <a:gd name="T2" fmla="*/ 70 w 250"/>
                  <a:gd name="T3" fmla="*/ 160 h 175"/>
                  <a:gd name="T4" fmla="*/ 70 w 250"/>
                  <a:gd name="T5" fmla="*/ 160 h 175"/>
                  <a:gd name="T6" fmla="*/ 70 w 250"/>
                  <a:gd name="T7" fmla="*/ 160 h 175"/>
                  <a:gd name="T8" fmla="*/ 71 w 250"/>
                  <a:gd name="T9" fmla="*/ 160 h 175"/>
                  <a:gd name="T10" fmla="*/ 71 w 250"/>
                  <a:gd name="T11" fmla="*/ 160 h 175"/>
                  <a:gd name="T12" fmla="*/ 71 w 250"/>
                  <a:gd name="T13" fmla="*/ 160 h 175"/>
                  <a:gd name="T14" fmla="*/ 71 w 250"/>
                  <a:gd name="T15" fmla="*/ 159 h 175"/>
                  <a:gd name="T16" fmla="*/ 71 w 250"/>
                  <a:gd name="T17" fmla="*/ 159 h 175"/>
                  <a:gd name="T18" fmla="*/ 71 w 250"/>
                  <a:gd name="T19" fmla="*/ 159 h 175"/>
                  <a:gd name="T20" fmla="*/ 71 w 250"/>
                  <a:gd name="T21" fmla="*/ 159 h 175"/>
                  <a:gd name="T22" fmla="*/ 71 w 250"/>
                  <a:gd name="T23" fmla="*/ 159 h 175"/>
                  <a:gd name="T24" fmla="*/ 71 w 250"/>
                  <a:gd name="T25" fmla="*/ 159 h 175"/>
                  <a:gd name="T26" fmla="*/ 71 w 250"/>
                  <a:gd name="T27" fmla="*/ 159 h 175"/>
                  <a:gd name="T28" fmla="*/ 71 w 250"/>
                  <a:gd name="T29" fmla="*/ 159 h 175"/>
                  <a:gd name="T30" fmla="*/ 69 w 250"/>
                  <a:gd name="T31" fmla="*/ 159 h 175"/>
                  <a:gd name="T32" fmla="*/ 69 w 250"/>
                  <a:gd name="T33" fmla="*/ 159 h 175"/>
                  <a:gd name="T34" fmla="*/ 69 w 250"/>
                  <a:gd name="T35" fmla="*/ 159 h 175"/>
                  <a:gd name="T36" fmla="*/ 69 w 250"/>
                  <a:gd name="T37" fmla="*/ 159 h 175"/>
                  <a:gd name="T38" fmla="*/ 69 w 250"/>
                  <a:gd name="T39" fmla="*/ 159 h 175"/>
                  <a:gd name="T40" fmla="*/ 69 w 250"/>
                  <a:gd name="T41" fmla="*/ 159 h 175"/>
                  <a:gd name="T42" fmla="*/ 83 w 250"/>
                  <a:gd name="T43" fmla="*/ 0 h 175"/>
                  <a:gd name="T44" fmla="*/ 74 w 250"/>
                  <a:gd name="T45" fmla="*/ 1 h 175"/>
                  <a:gd name="T46" fmla="*/ 73 w 250"/>
                  <a:gd name="T47" fmla="*/ 1 h 175"/>
                  <a:gd name="T48" fmla="*/ 1 w 250"/>
                  <a:gd name="T49" fmla="*/ 82 h 175"/>
                  <a:gd name="T50" fmla="*/ 2 w 250"/>
                  <a:gd name="T51" fmla="*/ 85 h 175"/>
                  <a:gd name="T52" fmla="*/ 63 w 250"/>
                  <a:gd name="T53" fmla="*/ 136 h 175"/>
                  <a:gd name="T54" fmla="*/ 68 w 250"/>
                  <a:gd name="T55" fmla="*/ 156 h 175"/>
                  <a:gd name="T56" fmla="*/ 68 w 250"/>
                  <a:gd name="T57" fmla="*/ 158 h 175"/>
                  <a:gd name="T58" fmla="*/ 72 w 250"/>
                  <a:gd name="T59" fmla="*/ 153 h 175"/>
                  <a:gd name="T60" fmla="*/ 40 w 250"/>
                  <a:gd name="T61" fmla="*/ 95 h 175"/>
                  <a:gd name="T62" fmla="*/ 76 w 250"/>
                  <a:gd name="T63" fmla="*/ 5 h 175"/>
                  <a:gd name="T64" fmla="*/ 112 w 250"/>
                  <a:gd name="T65" fmla="*/ 13 h 175"/>
                  <a:gd name="T66" fmla="*/ 147 w 250"/>
                  <a:gd name="T67" fmla="*/ 55 h 175"/>
                  <a:gd name="T68" fmla="*/ 150 w 250"/>
                  <a:gd name="T69" fmla="*/ 54 h 175"/>
                  <a:gd name="T70" fmla="*/ 150 w 250"/>
                  <a:gd name="T71" fmla="*/ 58 h 175"/>
                  <a:gd name="T72" fmla="*/ 177 w 250"/>
                  <a:gd name="T73" fmla="*/ 53 h 175"/>
                  <a:gd name="T74" fmla="*/ 241 w 250"/>
                  <a:gd name="T75" fmla="*/ 65 h 175"/>
                  <a:gd name="T76" fmla="*/ 244 w 250"/>
                  <a:gd name="T77" fmla="*/ 66 h 175"/>
                  <a:gd name="T78" fmla="*/ 159 w 250"/>
                  <a:gd name="T79" fmla="*/ 170 h 175"/>
                  <a:gd name="T80" fmla="*/ 102 w 250"/>
                  <a:gd name="T81" fmla="*/ 148 h 175"/>
                  <a:gd name="T82" fmla="*/ 72 w 250"/>
                  <a:gd name="T83" fmla="*/ 159 h 175"/>
                  <a:gd name="T84" fmla="*/ 72 w 250"/>
                  <a:gd name="T85" fmla="*/ 159 h 175"/>
                  <a:gd name="T86" fmla="*/ 158 w 250"/>
                  <a:gd name="T87" fmla="*/ 175 h 175"/>
                  <a:gd name="T88" fmla="*/ 160 w 250"/>
                  <a:gd name="T89" fmla="*/ 175 h 175"/>
                  <a:gd name="T90" fmla="*/ 247 w 250"/>
                  <a:gd name="T91" fmla="*/ 70 h 175"/>
                  <a:gd name="T92" fmla="*/ 249 w 250"/>
                  <a:gd name="T93" fmla="*/ 66 h 175"/>
                  <a:gd name="T94" fmla="*/ 248 w 250"/>
                  <a:gd name="T95" fmla="*/ 63 h 175"/>
                  <a:gd name="T96" fmla="*/ 150 w 250"/>
                  <a:gd name="T97" fmla="*/ 53 h 175"/>
                  <a:gd name="T98" fmla="*/ 83 w 250"/>
                  <a:gd name="T99"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50" h="175">
                    <a:moveTo>
                      <a:pt x="70" y="160"/>
                    </a:moveTo>
                    <a:cubicBezTo>
                      <a:pt x="70" y="160"/>
                      <a:pt x="70" y="160"/>
                      <a:pt x="70" y="160"/>
                    </a:cubicBezTo>
                    <a:cubicBezTo>
                      <a:pt x="70" y="160"/>
                      <a:pt x="70" y="160"/>
                      <a:pt x="70" y="160"/>
                    </a:cubicBezTo>
                    <a:moveTo>
                      <a:pt x="70" y="160"/>
                    </a:moveTo>
                    <a:cubicBezTo>
                      <a:pt x="70" y="160"/>
                      <a:pt x="70" y="160"/>
                      <a:pt x="70" y="160"/>
                    </a:cubicBezTo>
                    <a:cubicBezTo>
                      <a:pt x="70" y="160"/>
                      <a:pt x="70" y="160"/>
                      <a:pt x="70" y="160"/>
                    </a:cubicBezTo>
                    <a:moveTo>
                      <a:pt x="71" y="160"/>
                    </a:moveTo>
                    <a:cubicBezTo>
                      <a:pt x="70" y="160"/>
                      <a:pt x="70" y="160"/>
                      <a:pt x="70" y="160"/>
                    </a:cubicBezTo>
                    <a:cubicBezTo>
                      <a:pt x="70" y="160"/>
                      <a:pt x="70" y="160"/>
                      <a:pt x="71" y="160"/>
                    </a:cubicBezTo>
                    <a:moveTo>
                      <a:pt x="71" y="160"/>
                    </a:moveTo>
                    <a:cubicBezTo>
                      <a:pt x="71" y="160"/>
                      <a:pt x="71" y="160"/>
                      <a:pt x="71" y="160"/>
                    </a:cubicBezTo>
                    <a:cubicBezTo>
                      <a:pt x="71" y="160"/>
                      <a:pt x="71" y="160"/>
                      <a:pt x="71" y="160"/>
                    </a:cubicBezTo>
                    <a:moveTo>
                      <a:pt x="71" y="159"/>
                    </a:moveTo>
                    <a:cubicBezTo>
                      <a:pt x="71" y="159"/>
                      <a:pt x="71" y="160"/>
                      <a:pt x="71" y="160"/>
                    </a:cubicBezTo>
                    <a:cubicBezTo>
                      <a:pt x="71" y="160"/>
                      <a:pt x="71" y="159"/>
                      <a:pt x="71" y="159"/>
                    </a:cubicBezTo>
                    <a:moveTo>
                      <a:pt x="71" y="159"/>
                    </a:moveTo>
                    <a:cubicBezTo>
                      <a:pt x="71" y="159"/>
                      <a:pt x="71" y="159"/>
                      <a:pt x="71" y="159"/>
                    </a:cubicBezTo>
                    <a:cubicBezTo>
                      <a:pt x="71" y="159"/>
                      <a:pt x="71" y="159"/>
                      <a:pt x="71" y="159"/>
                    </a:cubicBezTo>
                    <a:moveTo>
                      <a:pt x="71" y="159"/>
                    </a:moveTo>
                    <a:cubicBezTo>
                      <a:pt x="71" y="159"/>
                      <a:pt x="71" y="159"/>
                      <a:pt x="71" y="159"/>
                    </a:cubicBezTo>
                    <a:cubicBezTo>
                      <a:pt x="71" y="159"/>
                      <a:pt x="71" y="159"/>
                      <a:pt x="71" y="159"/>
                    </a:cubicBezTo>
                    <a:moveTo>
                      <a:pt x="71" y="159"/>
                    </a:moveTo>
                    <a:cubicBezTo>
                      <a:pt x="71" y="159"/>
                      <a:pt x="71" y="159"/>
                      <a:pt x="71" y="159"/>
                    </a:cubicBezTo>
                    <a:cubicBezTo>
                      <a:pt x="71" y="159"/>
                      <a:pt x="71" y="159"/>
                      <a:pt x="71" y="159"/>
                    </a:cubicBezTo>
                    <a:moveTo>
                      <a:pt x="71" y="159"/>
                    </a:moveTo>
                    <a:cubicBezTo>
                      <a:pt x="71" y="159"/>
                      <a:pt x="71" y="159"/>
                      <a:pt x="71" y="159"/>
                    </a:cubicBezTo>
                    <a:cubicBezTo>
                      <a:pt x="71" y="159"/>
                      <a:pt x="71" y="159"/>
                      <a:pt x="71" y="159"/>
                    </a:cubicBezTo>
                    <a:moveTo>
                      <a:pt x="71" y="159"/>
                    </a:moveTo>
                    <a:cubicBezTo>
                      <a:pt x="71" y="159"/>
                      <a:pt x="71" y="159"/>
                      <a:pt x="71" y="159"/>
                    </a:cubicBezTo>
                    <a:cubicBezTo>
                      <a:pt x="71" y="159"/>
                      <a:pt x="71" y="159"/>
                      <a:pt x="71" y="159"/>
                    </a:cubicBezTo>
                    <a:moveTo>
                      <a:pt x="69" y="159"/>
                    </a:moveTo>
                    <a:cubicBezTo>
                      <a:pt x="69" y="159"/>
                      <a:pt x="69" y="159"/>
                      <a:pt x="69" y="159"/>
                    </a:cubicBezTo>
                    <a:cubicBezTo>
                      <a:pt x="69" y="159"/>
                      <a:pt x="69" y="159"/>
                      <a:pt x="69" y="159"/>
                    </a:cubicBezTo>
                    <a:moveTo>
                      <a:pt x="69" y="159"/>
                    </a:moveTo>
                    <a:cubicBezTo>
                      <a:pt x="69" y="159"/>
                      <a:pt x="69" y="159"/>
                      <a:pt x="69" y="159"/>
                    </a:cubicBezTo>
                    <a:cubicBezTo>
                      <a:pt x="69" y="159"/>
                      <a:pt x="69" y="159"/>
                      <a:pt x="69" y="159"/>
                    </a:cubicBezTo>
                    <a:cubicBezTo>
                      <a:pt x="69" y="159"/>
                      <a:pt x="69" y="159"/>
                      <a:pt x="69" y="159"/>
                    </a:cubicBezTo>
                    <a:moveTo>
                      <a:pt x="69" y="159"/>
                    </a:moveTo>
                    <a:cubicBezTo>
                      <a:pt x="69" y="159"/>
                      <a:pt x="69" y="159"/>
                      <a:pt x="69" y="159"/>
                    </a:cubicBezTo>
                    <a:cubicBezTo>
                      <a:pt x="69" y="159"/>
                      <a:pt x="69" y="159"/>
                      <a:pt x="69" y="159"/>
                    </a:cubicBezTo>
                    <a:moveTo>
                      <a:pt x="69" y="159"/>
                    </a:moveTo>
                    <a:cubicBezTo>
                      <a:pt x="69" y="159"/>
                      <a:pt x="69" y="159"/>
                      <a:pt x="69" y="159"/>
                    </a:cubicBezTo>
                    <a:cubicBezTo>
                      <a:pt x="69" y="159"/>
                      <a:pt x="69" y="159"/>
                      <a:pt x="69" y="159"/>
                    </a:cubicBezTo>
                    <a:moveTo>
                      <a:pt x="83" y="0"/>
                    </a:moveTo>
                    <a:cubicBezTo>
                      <a:pt x="83" y="0"/>
                      <a:pt x="83" y="0"/>
                      <a:pt x="83" y="0"/>
                    </a:cubicBezTo>
                    <a:cubicBezTo>
                      <a:pt x="78" y="0"/>
                      <a:pt x="75" y="1"/>
                      <a:pt x="74" y="1"/>
                    </a:cubicBezTo>
                    <a:cubicBezTo>
                      <a:pt x="74" y="1"/>
                      <a:pt x="74" y="1"/>
                      <a:pt x="74" y="1"/>
                    </a:cubicBezTo>
                    <a:cubicBezTo>
                      <a:pt x="74" y="1"/>
                      <a:pt x="73" y="1"/>
                      <a:pt x="73" y="1"/>
                    </a:cubicBezTo>
                    <a:cubicBezTo>
                      <a:pt x="70" y="5"/>
                      <a:pt x="70" y="5"/>
                      <a:pt x="70" y="5"/>
                    </a:cubicBezTo>
                    <a:cubicBezTo>
                      <a:pt x="1" y="82"/>
                      <a:pt x="1" y="82"/>
                      <a:pt x="1" y="82"/>
                    </a:cubicBezTo>
                    <a:cubicBezTo>
                      <a:pt x="1" y="83"/>
                      <a:pt x="0" y="83"/>
                      <a:pt x="1" y="84"/>
                    </a:cubicBezTo>
                    <a:cubicBezTo>
                      <a:pt x="1" y="85"/>
                      <a:pt x="2" y="85"/>
                      <a:pt x="2" y="85"/>
                    </a:cubicBezTo>
                    <a:cubicBezTo>
                      <a:pt x="17" y="86"/>
                      <a:pt x="29" y="92"/>
                      <a:pt x="38" y="98"/>
                    </a:cubicBezTo>
                    <a:cubicBezTo>
                      <a:pt x="51" y="109"/>
                      <a:pt x="59" y="124"/>
                      <a:pt x="63" y="136"/>
                    </a:cubicBezTo>
                    <a:cubicBezTo>
                      <a:pt x="65" y="142"/>
                      <a:pt x="67" y="148"/>
                      <a:pt x="67" y="152"/>
                    </a:cubicBezTo>
                    <a:cubicBezTo>
                      <a:pt x="68" y="153"/>
                      <a:pt x="68" y="155"/>
                      <a:pt x="68" y="156"/>
                    </a:cubicBezTo>
                    <a:cubicBezTo>
                      <a:pt x="68" y="157"/>
                      <a:pt x="68" y="157"/>
                      <a:pt x="68" y="157"/>
                    </a:cubicBezTo>
                    <a:cubicBezTo>
                      <a:pt x="68" y="158"/>
                      <a:pt x="68" y="158"/>
                      <a:pt x="68" y="158"/>
                    </a:cubicBezTo>
                    <a:cubicBezTo>
                      <a:pt x="68" y="157"/>
                      <a:pt x="68" y="157"/>
                      <a:pt x="69" y="156"/>
                    </a:cubicBezTo>
                    <a:cubicBezTo>
                      <a:pt x="72" y="153"/>
                      <a:pt x="72" y="153"/>
                      <a:pt x="72" y="153"/>
                    </a:cubicBezTo>
                    <a:cubicBezTo>
                      <a:pt x="70" y="146"/>
                      <a:pt x="68" y="134"/>
                      <a:pt x="61" y="121"/>
                    </a:cubicBezTo>
                    <a:cubicBezTo>
                      <a:pt x="56" y="112"/>
                      <a:pt x="50" y="103"/>
                      <a:pt x="40" y="95"/>
                    </a:cubicBezTo>
                    <a:cubicBezTo>
                      <a:pt x="31" y="89"/>
                      <a:pt x="20" y="83"/>
                      <a:pt x="7" y="82"/>
                    </a:cubicBezTo>
                    <a:cubicBezTo>
                      <a:pt x="76" y="5"/>
                      <a:pt x="76" y="5"/>
                      <a:pt x="76" y="5"/>
                    </a:cubicBezTo>
                    <a:cubicBezTo>
                      <a:pt x="77" y="4"/>
                      <a:pt x="79" y="4"/>
                      <a:pt x="83" y="4"/>
                    </a:cubicBezTo>
                    <a:cubicBezTo>
                      <a:pt x="89" y="4"/>
                      <a:pt x="100" y="6"/>
                      <a:pt x="112" y="13"/>
                    </a:cubicBezTo>
                    <a:cubicBezTo>
                      <a:pt x="123" y="20"/>
                      <a:pt x="136" y="33"/>
                      <a:pt x="146" y="56"/>
                    </a:cubicBezTo>
                    <a:cubicBezTo>
                      <a:pt x="147" y="55"/>
                      <a:pt x="147" y="55"/>
                      <a:pt x="147" y="55"/>
                    </a:cubicBezTo>
                    <a:cubicBezTo>
                      <a:pt x="147" y="54"/>
                      <a:pt x="148" y="54"/>
                      <a:pt x="149" y="54"/>
                    </a:cubicBezTo>
                    <a:cubicBezTo>
                      <a:pt x="149" y="54"/>
                      <a:pt x="149" y="54"/>
                      <a:pt x="150" y="54"/>
                    </a:cubicBezTo>
                    <a:cubicBezTo>
                      <a:pt x="151" y="55"/>
                      <a:pt x="151" y="56"/>
                      <a:pt x="150" y="57"/>
                    </a:cubicBezTo>
                    <a:cubicBezTo>
                      <a:pt x="150" y="58"/>
                      <a:pt x="150" y="58"/>
                      <a:pt x="150" y="58"/>
                    </a:cubicBezTo>
                    <a:cubicBezTo>
                      <a:pt x="157" y="54"/>
                      <a:pt x="167" y="53"/>
                      <a:pt x="177" y="53"/>
                    </a:cubicBezTo>
                    <a:cubicBezTo>
                      <a:pt x="177" y="53"/>
                      <a:pt x="177" y="53"/>
                      <a:pt x="177" y="53"/>
                    </a:cubicBezTo>
                    <a:cubicBezTo>
                      <a:pt x="193" y="53"/>
                      <a:pt x="211" y="57"/>
                      <a:pt x="224" y="60"/>
                    </a:cubicBezTo>
                    <a:cubicBezTo>
                      <a:pt x="231" y="62"/>
                      <a:pt x="237" y="64"/>
                      <a:pt x="241" y="65"/>
                    </a:cubicBezTo>
                    <a:cubicBezTo>
                      <a:pt x="242" y="65"/>
                      <a:pt x="242" y="65"/>
                      <a:pt x="243" y="66"/>
                    </a:cubicBezTo>
                    <a:cubicBezTo>
                      <a:pt x="243" y="66"/>
                      <a:pt x="244" y="66"/>
                      <a:pt x="244" y="66"/>
                    </a:cubicBezTo>
                    <a:cubicBezTo>
                      <a:pt x="243" y="68"/>
                      <a:pt x="243" y="68"/>
                      <a:pt x="243" y="68"/>
                    </a:cubicBezTo>
                    <a:cubicBezTo>
                      <a:pt x="159" y="170"/>
                      <a:pt x="159" y="170"/>
                      <a:pt x="159" y="170"/>
                    </a:cubicBezTo>
                    <a:cubicBezTo>
                      <a:pt x="137" y="153"/>
                      <a:pt x="117" y="148"/>
                      <a:pt x="102" y="148"/>
                    </a:cubicBezTo>
                    <a:cubicBezTo>
                      <a:pt x="102" y="148"/>
                      <a:pt x="102" y="148"/>
                      <a:pt x="102" y="148"/>
                    </a:cubicBezTo>
                    <a:cubicBezTo>
                      <a:pt x="91" y="148"/>
                      <a:pt x="83" y="150"/>
                      <a:pt x="77" y="152"/>
                    </a:cubicBezTo>
                    <a:cubicBezTo>
                      <a:pt x="72" y="159"/>
                      <a:pt x="72" y="159"/>
                      <a:pt x="72" y="159"/>
                    </a:cubicBezTo>
                    <a:cubicBezTo>
                      <a:pt x="72" y="159"/>
                      <a:pt x="72" y="159"/>
                      <a:pt x="71" y="159"/>
                    </a:cubicBezTo>
                    <a:cubicBezTo>
                      <a:pt x="72" y="159"/>
                      <a:pt x="72" y="159"/>
                      <a:pt x="72" y="159"/>
                    </a:cubicBezTo>
                    <a:cubicBezTo>
                      <a:pt x="73" y="158"/>
                      <a:pt x="84" y="152"/>
                      <a:pt x="102" y="152"/>
                    </a:cubicBezTo>
                    <a:cubicBezTo>
                      <a:pt x="117" y="152"/>
                      <a:pt x="136" y="157"/>
                      <a:pt x="158" y="175"/>
                    </a:cubicBezTo>
                    <a:cubicBezTo>
                      <a:pt x="159" y="175"/>
                      <a:pt x="159" y="175"/>
                      <a:pt x="160" y="175"/>
                    </a:cubicBezTo>
                    <a:cubicBezTo>
                      <a:pt x="160" y="175"/>
                      <a:pt x="160" y="175"/>
                      <a:pt x="160" y="175"/>
                    </a:cubicBezTo>
                    <a:cubicBezTo>
                      <a:pt x="160" y="175"/>
                      <a:pt x="161" y="175"/>
                      <a:pt x="161" y="174"/>
                    </a:cubicBezTo>
                    <a:cubicBezTo>
                      <a:pt x="247" y="70"/>
                      <a:pt x="247" y="70"/>
                      <a:pt x="247" y="70"/>
                    </a:cubicBezTo>
                    <a:cubicBezTo>
                      <a:pt x="249" y="66"/>
                      <a:pt x="249" y="66"/>
                      <a:pt x="249" y="66"/>
                    </a:cubicBezTo>
                    <a:cubicBezTo>
                      <a:pt x="249" y="66"/>
                      <a:pt x="249" y="66"/>
                      <a:pt x="249" y="66"/>
                    </a:cubicBezTo>
                    <a:cubicBezTo>
                      <a:pt x="250" y="66"/>
                      <a:pt x="250" y="65"/>
                      <a:pt x="250" y="65"/>
                    </a:cubicBezTo>
                    <a:cubicBezTo>
                      <a:pt x="249" y="64"/>
                      <a:pt x="249" y="63"/>
                      <a:pt x="248" y="63"/>
                    </a:cubicBezTo>
                    <a:cubicBezTo>
                      <a:pt x="248" y="63"/>
                      <a:pt x="210" y="49"/>
                      <a:pt x="177" y="49"/>
                    </a:cubicBezTo>
                    <a:cubicBezTo>
                      <a:pt x="167" y="49"/>
                      <a:pt x="158" y="50"/>
                      <a:pt x="150" y="53"/>
                    </a:cubicBezTo>
                    <a:cubicBezTo>
                      <a:pt x="139" y="30"/>
                      <a:pt x="126" y="17"/>
                      <a:pt x="114" y="9"/>
                    </a:cubicBezTo>
                    <a:cubicBezTo>
                      <a:pt x="102" y="2"/>
                      <a:pt x="90" y="0"/>
                      <a:pt x="83"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4" name="Freeform 335"/>
              <p:cNvSpPr/>
              <p:nvPr/>
            </p:nvSpPr>
            <p:spPr bwMode="auto">
              <a:xfrm>
                <a:off x="6900863" y="814388"/>
                <a:ext cx="233363" cy="296863"/>
              </a:xfrm>
              <a:custGeom>
                <a:avLst/>
                <a:gdLst>
                  <a:gd name="T0" fmla="*/ 81 w 83"/>
                  <a:gd name="T1" fmla="*/ 0 h 106"/>
                  <a:gd name="T2" fmla="*/ 79 w 83"/>
                  <a:gd name="T3" fmla="*/ 1 h 106"/>
                  <a:gd name="T4" fmla="*/ 78 w 83"/>
                  <a:gd name="T5" fmla="*/ 2 h 106"/>
                  <a:gd name="T6" fmla="*/ 4 w 83"/>
                  <a:gd name="T7" fmla="*/ 99 h 106"/>
                  <a:gd name="T8" fmla="*/ 1 w 83"/>
                  <a:gd name="T9" fmla="*/ 102 h 106"/>
                  <a:gd name="T10" fmla="*/ 0 w 83"/>
                  <a:gd name="T11" fmla="*/ 104 h 106"/>
                  <a:gd name="T12" fmla="*/ 1 w 83"/>
                  <a:gd name="T13" fmla="*/ 105 h 106"/>
                  <a:gd name="T14" fmla="*/ 1 w 83"/>
                  <a:gd name="T15" fmla="*/ 105 h 106"/>
                  <a:gd name="T16" fmla="*/ 1 w 83"/>
                  <a:gd name="T17" fmla="*/ 105 h 106"/>
                  <a:gd name="T18" fmla="*/ 1 w 83"/>
                  <a:gd name="T19" fmla="*/ 105 h 106"/>
                  <a:gd name="T20" fmla="*/ 1 w 83"/>
                  <a:gd name="T21" fmla="*/ 105 h 106"/>
                  <a:gd name="T22" fmla="*/ 1 w 83"/>
                  <a:gd name="T23" fmla="*/ 105 h 106"/>
                  <a:gd name="T24" fmla="*/ 1 w 83"/>
                  <a:gd name="T25" fmla="*/ 105 h 106"/>
                  <a:gd name="T26" fmla="*/ 1 w 83"/>
                  <a:gd name="T27" fmla="*/ 105 h 106"/>
                  <a:gd name="T28" fmla="*/ 1 w 83"/>
                  <a:gd name="T29" fmla="*/ 105 h 106"/>
                  <a:gd name="T30" fmla="*/ 2 w 83"/>
                  <a:gd name="T31" fmla="*/ 106 h 106"/>
                  <a:gd name="T32" fmla="*/ 2 w 83"/>
                  <a:gd name="T33" fmla="*/ 106 h 106"/>
                  <a:gd name="T34" fmla="*/ 2 w 83"/>
                  <a:gd name="T35" fmla="*/ 106 h 106"/>
                  <a:gd name="T36" fmla="*/ 2 w 83"/>
                  <a:gd name="T37" fmla="*/ 106 h 106"/>
                  <a:gd name="T38" fmla="*/ 2 w 83"/>
                  <a:gd name="T39" fmla="*/ 106 h 106"/>
                  <a:gd name="T40" fmla="*/ 2 w 83"/>
                  <a:gd name="T41" fmla="*/ 106 h 106"/>
                  <a:gd name="T42" fmla="*/ 3 w 83"/>
                  <a:gd name="T43" fmla="*/ 106 h 106"/>
                  <a:gd name="T44" fmla="*/ 3 w 83"/>
                  <a:gd name="T45" fmla="*/ 106 h 106"/>
                  <a:gd name="T46" fmla="*/ 3 w 83"/>
                  <a:gd name="T47" fmla="*/ 106 h 106"/>
                  <a:gd name="T48" fmla="*/ 3 w 83"/>
                  <a:gd name="T49" fmla="*/ 106 h 106"/>
                  <a:gd name="T50" fmla="*/ 3 w 83"/>
                  <a:gd name="T51" fmla="*/ 105 h 106"/>
                  <a:gd name="T52" fmla="*/ 3 w 83"/>
                  <a:gd name="T53" fmla="*/ 105 h 106"/>
                  <a:gd name="T54" fmla="*/ 3 w 83"/>
                  <a:gd name="T55" fmla="*/ 105 h 106"/>
                  <a:gd name="T56" fmla="*/ 3 w 83"/>
                  <a:gd name="T57" fmla="*/ 105 h 106"/>
                  <a:gd name="T58" fmla="*/ 3 w 83"/>
                  <a:gd name="T59" fmla="*/ 105 h 106"/>
                  <a:gd name="T60" fmla="*/ 3 w 83"/>
                  <a:gd name="T61" fmla="*/ 105 h 106"/>
                  <a:gd name="T62" fmla="*/ 3 w 83"/>
                  <a:gd name="T63" fmla="*/ 105 h 106"/>
                  <a:gd name="T64" fmla="*/ 3 w 83"/>
                  <a:gd name="T65" fmla="*/ 105 h 106"/>
                  <a:gd name="T66" fmla="*/ 3 w 83"/>
                  <a:gd name="T67" fmla="*/ 105 h 106"/>
                  <a:gd name="T68" fmla="*/ 3 w 83"/>
                  <a:gd name="T69" fmla="*/ 105 h 106"/>
                  <a:gd name="T70" fmla="*/ 3 w 83"/>
                  <a:gd name="T71" fmla="*/ 105 h 106"/>
                  <a:gd name="T72" fmla="*/ 3 w 83"/>
                  <a:gd name="T73" fmla="*/ 105 h 106"/>
                  <a:gd name="T74" fmla="*/ 4 w 83"/>
                  <a:gd name="T75" fmla="*/ 105 h 106"/>
                  <a:gd name="T76" fmla="*/ 9 w 83"/>
                  <a:gd name="T77" fmla="*/ 98 h 106"/>
                  <a:gd name="T78" fmla="*/ 82 w 83"/>
                  <a:gd name="T79" fmla="*/ 4 h 106"/>
                  <a:gd name="T80" fmla="*/ 82 w 83"/>
                  <a:gd name="T81" fmla="*/ 3 h 106"/>
                  <a:gd name="T82" fmla="*/ 82 w 83"/>
                  <a:gd name="T83" fmla="*/ 0 h 106"/>
                  <a:gd name="T84" fmla="*/ 81 w 83"/>
                  <a:gd name="T85" fmla="*/ 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83" h="105">
                    <a:moveTo>
                      <a:pt x="81" y="0"/>
                    </a:moveTo>
                    <a:cubicBezTo>
                      <a:pt x="80" y="0"/>
                      <a:pt x="79" y="0"/>
                      <a:pt x="79" y="1"/>
                    </a:cubicBezTo>
                    <a:cubicBezTo>
                      <a:pt x="78" y="2"/>
                      <a:pt x="78" y="2"/>
                      <a:pt x="78" y="2"/>
                    </a:cubicBezTo>
                    <a:cubicBezTo>
                      <a:pt x="4" y="99"/>
                      <a:pt x="4" y="99"/>
                      <a:pt x="4" y="99"/>
                    </a:cubicBezTo>
                    <a:cubicBezTo>
                      <a:pt x="1" y="102"/>
                      <a:pt x="1" y="102"/>
                      <a:pt x="1" y="102"/>
                    </a:cubicBezTo>
                    <a:cubicBezTo>
                      <a:pt x="0" y="103"/>
                      <a:pt x="0" y="103"/>
                      <a:pt x="0" y="104"/>
                    </a:cubicBezTo>
                    <a:cubicBezTo>
                      <a:pt x="0" y="104"/>
                      <a:pt x="1" y="105"/>
                      <a:pt x="1" y="105"/>
                    </a:cubicBezTo>
                    <a:cubicBezTo>
                      <a:pt x="1" y="105"/>
                      <a:pt x="1" y="105"/>
                      <a:pt x="1" y="105"/>
                    </a:cubicBezTo>
                    <a:cubicBezTo>
                      <a:pt x="1" y="105"/>
                      <a:pt x="1" y="105"/>
                      <a:pt x="1" y="105"/>
                    </a:cubicBezTo>
                    <a:cubicBezTo>
                      <a:pt x="1" y="105"/>
                      <a:pt x="1" y="105"/>
                      <a:pt x="1" y="105"/>
                    </a:cubicBezTo>
                    <a:cubicBezTo>
                      <a:pt x="1" y="105"/>
                      <a:pt x="1" y="105"/>
                      <a:pt x="1" y="105"/>
                    </a:cubicBezTo>
                    <a:cubicBezTo>
                      <a:pt x="1" y="105"/>
                      <a:pt x="1" y="105"/>
                      <a:pt x="1" y="105"/>
                    </a:cubicBezTo>
                    <a:cubicBezTo>
                      <a:pt x="1" y="105"/>
                      <a:pt x="1" y="105"/>
                      <a:pt x="1" y="105"/>
                    </a:cubicBezTo>
                    <a:cubicBezTo>
                      <a:pt x="1" y="105"/>
                      <a:pt x="1" y="105"/>
                      <a:pt x="1" y="105"/>
                    </a:cubicBezTo>
                    <a:cubicBezTo>
                      <a:pt x="1" y="105"/>
                      <a:pt x="1" y="105"/>
                      <a:pt x="1" y="105"/>
                    </a:cubicBezTo>
                    <a:cubicBezTo>
                      <a:pt x="2" y="105"/>
                      <a:pt x="2" y="106"/>
                      <a:pt x="2" y="106"/>
                    </a:cubicBezTo>
                    <a:cubicBezTo>
                      <a:pt x="2" y="106"/>
                      <a:pt x="2" y="106"/>
                      <a:pt x="2" y="106"/>
                    </a:cubicBezTo>
                    <a:cubicBezTo>
                      <a:pt x="2" y="106"/>
                      <a:pt x="2" y="106"/>
                      <a:pt x="2" y="106"/>
                    </a:cubicBezTo>
                    <a:cubicBezTo>
                      <a:pt x="2" y="106"/>
                      <a:pt x="2" y="106"/>
                      <a:pt x="2" y="106"/>
                    </a:cubicBezTo>
                    <a:cubicBezTo>
                      <a:pt x="2" y="106"/>
                      <a:pt x="2" y="106"/>
                      <a:pt x="2" y="106"/>
                    </a:cubicBezTo>
                    <a:cubicBezTo>
                      <a:pt x="2" y="106"/>
                      <a:pt x="2" y="106"/>
                      <a:pt x="2" y="106"/>
                    </a:cubicBezTo>
                    <a:cubicBezTo>
                      <a:pt x="2" y="106"/>
                      <a:pt x="2" y="106"/>
                      <a:pt x="3" y="106"/>
                    </a:cubicBezTo>
                    <a:cubicBezTo>
                      <a:pt x="3" y="106"/>
                      <a:pt x="3" y="106"/>
                      <a:pt x="3" y="106"/>
                    </a:cubicBezTo>
                    <a:cubicBezTo>
                      <a:pt x="3" y="106"/>
                      <a:pt x="3" y="106"/>
                      <a:pt x="3" y="106"/>
                    </a:cubicBezTo>
                    <a:cubicBezTo>
                      <a:pt x="3" y="106"/>
                      <a:pt x="3" y="106"/>
                      <a:pt x="3" y="106"/>
                    </a:cubicBezTo>
                    <a:cubicBezTo>
                      <a:pt x="3" y="106"/>
                      <a:pt x="3" y="105"/>
                      <a:pt x="3" y="105"/>
                    </a:cubicBezTo>
                    <a:cubicBezTo>
                      <a:pt x="3" y="105"/>
                      <a:pt x="3" y="105"/>
                      <a:pt x="3" y="105"/>
                    </a:cubicBezTo>
                    <a:cubicBezTo>
                      <a:pt x="3" y="105"/>
                      <a:pt x="3" y="105"/>
                      <a:pt x="3" y="105"/>
                    </a:cubicBezTo>
                    <a:cubicBezTo>
                      <a:pt x="3" y="105"/>
                      <a:pt x="3" y="105"/>
                      <a:pt x="3" y="105"/>
                    </a:cubicBezTo>
                    <a:cubicBezTo>
                      <a:pt x="3" y="105"/>
                      <a:pt x="3" y="105"/>
                      <a:pt x="3" y="105"/>
                    </a:cubicBezTo>
                    <a:cubicBezTo>
                      <a:pt x="3" y="105"/>
                      <a:pt x="3" y="105"/>
                      <a:pt x="3" y="105"/>
                    </a:cubicBezTo>
                    <a:cubicBezTo>
                      <a:pt x="3" y="105"/>
                      <a:pt x="3" y="105"/>
                      <a:pt x="3" y="105"/>
                    </a:cubicBezTo>
                    <a:cubicBezTo>
                      <a:pt x="3" y="105"/>
                      <a:pt x="3" y="105"/>
                      <a:pt x="3" y="105"/>
                    </a:cubicBezTo>
                    <a:cubicBezTo>
                      <a:pt x="3" y="105"/>
                      <a:pt x="3" y="105"/>
                      <a:pt x="3" y="105"/>
                    </a:cubicBezTo>
                    <a:cubicBezTo>
                      <a:pt x="3" y="105"/>
                      <a:pt x="3" y="105"/>
                      <a:pt x="3" y="105"/>
                    </a:cubicBezTo>
                    <a:cubicBezTo>
                      <a:pt x="3" y="105"/>
                      <a:pt x="3" y="105"/>
                      <a:pt x="3" y="105"/>
                    </a:cubicBezTo>
                    <a:cubicBezTo>
                      <a:pt x="3" y="105"/>
                      <a:pt x="3" y="105"/>
                      <a:pt x="3" y="105"/>
                    </a:cubicBezTo>
                    <a:cubicBezTo>
                      <a:pt x="4" y="105"/>
                      <a:pt x="4" y="105"/>
                      <a:pt x="4" y="105"/>
                    </a:cubicBezTo>
                    <a:cubicBezTo>
                      <a:pt x="9" y="98"/>
                      <a:pt x="9" y="98"/>
                      <a:pt x="9" y="98"/>
                    </a:cubicBezTo>
                    <a:cubicBezTo>
                      <a:pt x="82" y="4"/>
                      <a:pt x="82" y="4"/>
                      <a:pt x="82" y="4"/>
                    </a:cubicBezTo>
                    <a:cubicBezTo>
                      <a:pt x="82" y="3"/>
                      <a:pt x="82" y="3"/>
                      <a:pt x="82" y="3"/>
                    </a:cubicBezTo>
                    <a:cubicBezTo>
                      <a:pt x="83" y="2"/>
                      <a:pt x="83" y="1"/>
                      <a:pt x="82" y="0"/>
                    </a:cubicBezTo>
                    <a:cubicBezTo>
                      <a:pt x="81" y="0"/>
                      <a:pt x="81" y="0"/>
                      <a:pt x="81"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266" name="组合 265"/>
            <p:cNvGrpSpPr/>
            <p:nvPr/>
          </p:nvGrpSpPr>
          <p:grpSpPr>
            <a:xfrm>
              <a:off x="-11907" y="1739900"/>
              <a:ext cx="385763" cy="512763"/>
              <a:chOff x="2005013" y="1871663"/>
              <a:chExt cx="385763" cy="512763"/>
            </a:xfrm>
          </p:grpSpPr>
          <p:sp>
            <p:nvSpPr>
              <p:cNvPr id="339" name="Freeform 336"/>
              <p:cNvSpPr>
                <a:spLocks noEditPoints="1"/>
              </p:cNvSpPr>
              <p:nvPr/>
            </p:nvSpPr>
            <p:spPr bwMode="auto">
              <a:xfrm>
                <a:off x="2005013" y="2033588"/>
                <a:ext cx="385763" cy="350838"/>
              </a:xfrm>
              <a:custGeom>
                <a:avLst/>
                <a:gdLst>
                  <a:gd name="T0" fmla="*/ 123 w 138"/>
                  <a:gd name="T1" fmla="*/ 1 h 125"/>
                  <a:gd name="T2" fmla="*/ 123 w 138"/>
                  <a:gd name="T3" fmla="*/ 1 h 125"/>
                  <a:gd name="T4" fmla="*/ 120 w 138"/>
                  <a:gd name="T5" fmla="*/ 4 h 125"/>
                  <a:gd name="T6" fmla="*/ 131 w 138"/>
                  <a:gd name="T7" fmla="*/ 8 h 125"/>
                  <a:gd name="T8" fmla="*/ 133 w 138"/>
                  <a:gd name="T9" fmla="*/ 9 h 125"/>
                  <a:gd name="T10" fmla="*/ 32 w 138"/>
                  <a:gd name="T11" fmla="*/ 120 h 125"/>
                  <a:gd name="T12" fmla="*/ 0 w 138"/>
                  <a:gd name="T13" fmla="*/ 94 h 125"/>
                  <a:gd name="T14" fmla="*/ 0 w 138"/>
                  <a:gd name="T15" fmla="*/ 98 h 125"/>
                  <a:gd name="T16" fmla="*/ 31 w 138"/>
                  <a:gd name="T17" fmla="*/ 125 h 125"/>
                  <a:gd name="T18" fmla="*/ 32 w 138"/>
                  <a:gd name="T19" fmla="*/ 125 h 125"/>
                  <a:gd name="T20" fmla="*/ 32 w 138"/>
                  <a:gd name="T21" fmla="*/ 125 h 125"/>
                  <a:gd name="T22" fmla="*/ 34 w 138"/>
                  <a:gd name="T23" fmla="*/ 125 h 125"/>
                  <a:gd name="T24" fmla="*/ 138 w 138"/>
                  <a:gd name="T25" fmla="*/ 10 h 125"/>
                  <a:gd name="T26" fmla="*/ 138 w 138"/>
                  <a:gd name="T27" fmla="*/ 8 h 125"/>
                  <a:gd name="T28" fmla="*/ 137 w 138"/>
                  <a:gd name="T29" fmla="*/ 7 h 125"/>
                  <a:gd name="T30" fmla="*/ 123 w 138"/>
                  <a:gd name="T31" fmla="*/ 1 h 125"/>
                  <a:gd name="T32" fmla="*/ 117 w 138"/>
                  <a:gd name="T33" fmla="*/ 0 h 125"/>
                  <a:gd name="T34" fmla="*/ 116 w 138"/>
                  <a:gd name="T35" fmla="*/ 1 h 125"/>
                  <a:gd name="T36" fmla="*/ 116 w 138"/>
                  <a:gd name="T37" fmla="*/ 2 h 125"/>
                  <a:gd name="T38" fmla="*/ 118 w 138"/>
                  <a:gd name="T39" fmla="*/ 1 h 125"/>
                  <a:gd name="T40" fmla="*/ 117 w 138"/>
                  <a:gd name="T41"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38" h="125">
                    <a:moveTo>
                      <a:pt x="123" y="1"/>
                    </a:moveTo>
                    <a:cubicBezTo>
                      <a:pt x="123" y="1"/>
                      <a:pt x="123" y="1"/>
                      <a:pt x="123" y="1"/>
                    </a:cubicBezTo>
                    <a:cubicBezTo>
                      <a:pt x="120" y="4"/>
                      <a:pt x="120" y="4"/>
                      <a:pt x="120" y="4"/>
                    </a:cubicBezTo>
                    <a:cubicBezTo>
                      <a:pt x="124" y="6"/>
                      <a:pt x="128" y="7"/>
                      <a:pt x="131" y="8"/>
                    </a:cubicBezTo>
                    <a:cubicBezTo>
                      <a:pt x="131" y="9"/>
                      <a:pt x="132" y="9"/>
                      <a:pt x="133" y="9"/>
                    </a:cubicBezTo>
                    <a:cubicBezTo>
                      <a:pt x="32" y="120"/>
                      <a:pt x="32" y="120"/>
                      <a:pt x="32" y="120"/>
                    </a:cubicBezTo>
                    <a:cubicBezTo>
                      <a:pt x="22" y="108"/>
                      <a:pt x="11" y="100"/>
                      <a:pt x="0" y="94"/>
                    </a:cubicBezTo>
                    <a:cubicBezTo>
                      <a:pt x="0" y="98"/>
                      <a:pt x="0" y="98"/>
                      <a:pt x="0" y="98"/>
                    </a:cubicBezTo>
                    <a:cubicBezTo>
                      <a:pt x="10" y="104"/>
                      <a:pt x="21" y="113"/>
                      <a:pt x="31" y="125"/>
                    </a:cubicBezTo>
                    <a:cubicBezTo>
                      <a:pt x="31" y="125"/>
                      <a:pt x="31" y="125"/>
                      <a:pt x="32" y="125"/>
                    </a:cubicBezTo>
                    <a:cubicBezTo>
                      <a:pt x="32" y="125"/>
                      <a:pt x="32" y="125"/>
                      <a:pt x="32" y="125"/>
                    </a:cubicBezTo>
                    <a:cubicBezTo>
                      <a:pt x="33" y="125"/>
                      <a:pt x="33" y="125"/>
                      <a:pt x="34" y="125"/>
                    </a:cubicBezTo>
                    <a:cubicBezTo>
                      <a:pt x="138" y="10"/>
                      <a:pt x="138" y="10"/>
                      <a:pt x="138" y="10"/>
                    </a:cubicBezTo>
                    <a:cubicBezTo>
                      <a:pt x="138" y="9"/>
                      <a:pt x="138" y="9"/>
                      <a:pt x="138" y="8"/>
                    </a:cubicBezTo>
                    <a:cubicBezTo>
                      <a:pt x="138" y="7"/>
                      <a:pt x="138" y="7"/>
                      <a:pt x="137" y="7"/>
                    </a:cubicBezTo>
                    <a:cubicBezTo>
                      <a:pt x="137" y="7"/>
                      <a:pt x="132" y="4"/>
                      <a:pt x="123" y="1"/>
                    </a:cubicBezTo>
                    <a:moveTo>
                      <a:pt x="117" y="0"/>
                    </a:moveTo>
                    <a:cubicBezTo>
                      <a:pt x="117" y="0"/>
                      <a:pt x="116" y="1"/>
                      <a:pt x="116" y="1"/>
                    </a:cubicBezTo>
                    <a:cubicBezTo>
                      <a:pt x="116" y="1"/>
                      <a:pt x="116" y="2"/>
                      <a:pt x="116" y="2"/>
                    </a:cubicBezTo>
                    <a:cubicBezTo>
                      <a:pt x="118" y="1"/>
                      <a:pt x="118" y="1"/>
                      <a:pt x="118" y="1"/>
                    </a:cubicBezTo>
                    <a:cubicBezTo>
                      <a:pt x="118" y="0"/>
                      <a:pt x="117" y="0"/>
                      <a:pt x="117"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0" name="Freeform 337"/>
              <p:cNvSpPr/>
              <p:nvPr/>
            </p:nvSpPr>
            <p:spPr bwMode="auto">
              <a:xfrm>
                <a:off x="2005013" y="1871663"/>
                <a:ext cx="347663" cy="454025"/>
              </a:xfrm>
              <a:custGeom>
                <a:avLst/>
                <a:gdLst>
                  <a:gd name="T0" fmla="*/ 0 w 124"/>
                  <a:gd name="T1" fmla="*/ 0 h 162"/>
                  <a:gd name="T2" fmla="*/ 0 w 124"/>
                  <a:gd name="T3" fmla="*/ 6 h 162"/>
                  <a:gd name="T4" fmla="*/ 21 w 124"/>
                  <a:gd name="T5" fmla="*/ 42 h 162"/>
                  <a:gd name="T6" fmla="*/ 22 w 124"/>
                  <a:gd name="T7" fmla="*/ 41 h 162"/>
                  <a:gd name="T8" fmla="*/ 23 w 124"/>
                  <a:gd name="T9" fmla="*/ 40 h 162"/>
                  <a:gd name="T10" fmla="*/ 25 w 124"/>
                  <a:gd name="T11" fmla="*/ 41 h 162"/>
                  <a:gd name="T12" fmla="*/ 25 w 124"/>
                  <a:gd name="T13" fmla="*/ 43 h 162"/>
                  <a:gd name="T14" fmla="*/ 24 w 124"/>
                  <a:gd name="T15" fmla="*/ 44 h 162"/>
                  <a:gd name="T16" fmla="*/ 45 w 124"/>
                  <a:gd name="T17" fmla="*/ 41 h 162"/>
                  <a:gd name="T18" fmla="*/ 45 w 124"/>
                  <a:gd name="T19" fmla="*/ 41 h 162"/>
                  <a:gd name="T20" fmla="*/ 95 w 124"/>
                  <a:gd name="T21" fmla="*/ 50 h 162"/>
                  <a:gd name="T22" fmla="*/ 114 w 124"/>
                  <a:gd name="T23" fmla="*/ 57 h 162"/>
                  <a:gd name="T24" fmla="*/ 117 w 124"/>
                  <a:gd name="T25" fmla="*/ 58 h 162"/>
                  <a:gd name="T26" fmla="*/ 118 w 124"/>
                  <a:gd name="T27" fmla="*/ 59 h 162"/>
                  <a:gd name="T28" fmla="*/ 116 w 124"/>
                  <a:gd name="T29" fmla="*/ 60 h 162"/>
                  <a:gd name="T30" fmla="*/ 26 w 124"/>
                  <a:gd name="T31" fmla="*/ 157 h 162"/>
                  <a:gd name="T32" fmla="*/ 0 w 124"/>
                  <a:gd name="T33" fmla="*/ 139 h 162"/>
                  <a:gd name="T34" fmla="*/ 0 w 124"/>
                  <a:gd name="T35" fmla="*/ 143 h 162"/>
                  <a:gd name="T36" fmla="*/ 25 w 124"/>
                  <a:gd name="T37" fmla="*/ 161 h 162"/>
                  <a:gd name="T38" fmla="*/ 26 w 124"/>
                  <a:gd name="T39" fmla="*/ 162 h 162"/>
                  <a:gd name="T40" fmla="*/ 26 w 124"/>
                  <a:gd name="T41" fmla="*/ 162 h 162"/>
                  <a:gd name="T42" fmla="*/ 28 w 124"/>
                  <a:gd name="T43" fmla="*/ 161 h 162"/>
                  <a:gd name="T44" fmla="*/ 120 w 124"/>
                  <a:gd name="T45" fmla="*/ 62 h 162"/>
                  <a:gd name="T46" fmla="*/ 123 w 124"/>
                  <a:gd name="T47" fmla="*/ 59 h 162"/>
                  <a:gd name="T48" fmla="*/ 123 w 124"/>
                  <a:gd name="T49" fmla="*/ 59 h 162"/>
                  <a:gd name="T50" fmla="*/ 124 w 124"/>
                  <a:gd name="T51" fmla="*/ 57 h 162"/>
                  <a:gd name="T52" fmla="*/ 122 w 124"/>
                  <a:gd name="T53" fmla="*/ 56 h 162"/>
                  <a:gd name="T54" fmla="*/ 97 w 124"/>
                  <a:gd name="T55" fmla="*/ 46 h 162"/>
                  <a:gd name="T56" fmla="*/ 45 w 124"/>
                  <a:gd name="T57" fmla="*/ 37 h 162"/>
                  <a:gd name="T58" fmla="*/ 24 w 124"/>
                  <a:gd name="T59" fmla="*/ 40 h 162"/>
                  <a:gd name="T60" fmla="*/ 0 w 124"/>
                  <a:gd name="T61" fmla="*/ 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4" h="162">
                    <a:moveTo>
                      <a:pt x="0" y="0"/>
                    </a:moveTo>
                    <a:cubicBezTo>
                      <a:pt x="0" y="6"/>
                      <a:pt x="0" y="6"/>
                      <a:pt x="0" y="6"/>
                    </a:cubicBezTo>
                    <a:cubicBezTo>
                      <a:pt x="8" y="14"/>
                      <a:pt x="15" y="26"/>
                      <a:pt x="21" y="42"/>
                    </a:cubicBezTo>
                    <a:cubicBezTo>
                      <a:pt x="22" y="41"/>
                      <a:pt x="22" y="41"/>
                      <a:pt x="22" y="41"/>
                    </a:cubicBezTo>
                    <a:cubicBezTo>
                      <a:pt x="22" y="40"/>
                      <a:pt x="23" y="40"/>
                      <a:pt x="23" y="40"/>
                    </a:cubicBezTo>
                    <a:cubicBezTo>
                      <a:pt x="24" y="40"/>
                      <a:pt x="24" y="40"/>
                      <a:pt x="25" y="41"/>
                    </a:cubicBezTo>
                    <a:cubicBezTo>
                      <a:pt x="25" y="41"/>
                      <a:pt x="25" y="43"/>
                      <a:pt x="25" y="43"/>
                    </a:cubicBezTo>
                    <a:cubicBezTo>
                      <a:pt x="24" y="44"/>
                      <a:pt x="24" y="44"/>
                      <a:pt x="24" y="44"/>
                    </a:cubicBezTo>
                    <a:cubicBezTo>
                      <a:pt x="30" y="42"/>
                      <a:pt x="37" y="41"/>
                      <a:pt x="45" y="41"/>
                    </a:cubicBezTo>
                    <a:cubicBezTo>
                      <a:pt x="45" y="41"/>
                      <a:pt x="45" y="41"/>
                      <a:pt x="45" y="41"/>
                    </a:cubicBezTo>
                    <a:cubicBezTo>
                      <a:pt x="62" y="41"/>
                      <a:pt x="81" y="46"/>
                      <a:pt x="95" y="50"/>
                    </a:cubicBezTo>
                    <a:cubicBezTo>
                      <a:pt x="103" y="53"/>
                      <a:pt x="109" y="55"/>
                      <a:pt x="114" y="57"/>
                    </a:cubicBezTo>
                    <a:cubicBezTo>
                      <a:pt x="115" y="57"/>
                      <a:pt x="116" y="58"/>
                      <a:pt x="117" y="58"/>
                    </a:cubicBezTo>
                    <a:cubicBezTo>
                      <a:pt x="117" y="58"/>
                      <a:pt x="118" y="58"/>
                      <a:pt x="118" y="59"/>
                    </a:cubicBezTo>
                    <a:cubicBezTo>
                      <a:pt x="116" y="60"/>
                      <a:pt x="116" y="60"/>
                      <a:pt x="116" y="60"/>
                    </a:cubicBezTo>
                    <a:cubicBezTo>
                      <a:pt x="26" y="157"/>
                      <a:pt x="26" y="157"/>
                      <a:pt x="26" y="157"/>
                    </a:cubicBezTo>
                    <a:cubicBezTo>
                      <a:pt x="17" y="149"/>
                      <a:pt x="8" y="143"/>
                      <a:pt x="0" y="139"/>
                    </a:cubicBezTo>
                    <a:cubicBezTo>
                      <a:pt x="0" y="143"/>
                      <a:pt x="0" y="143"/>
                      <a:pt x="0" y="143"/>
                    </a:cubicBezTo>
                    <a:cubicBezTo>
                      <a:pt x="8" y="147"/>
                      <a:pt x="16" y="153"/>
                      <a:pt x="25" y="161"/>
                    </a:cubicBezTo>
                    <a:cubicBezTo>
                      <a:pt x="25" y="161"/>
                      <a:pt x="26" y="162"/>
                      <a:pt x="26" y="162"/>
                    </a:cubicBezTo>
                    <a:cubicBezTo>
                      <a:pt x="26" y="162"/>
                      <a:pt x="26" y="162"/>
                      <a:pt x="26" y="162"/>
                    </a:cubicBezTo>
                    <a:cubicBezTo>
                      <a:pt x="27" y="162"/>
                      <a:pt x="27" y="161"/>
                      <a:pt x="28" y="161"/>
                    </a:cubicBezTo>
                    <a:cubicBezTo>
                      <a:pt x="120" y="62"/>
                      <a:pt x="120" y="62"/>
                      <a:pt x="120" y="62"/>
                    </a:cubicBezTo>
                    <a:cubicBezTo>
                      <a:pt x="123" y="59"/>
                      <a:pt x="123" y="59"/>
                      <a:pt x="123" y="59"/>
                    </a:cubicBezTo>
                    <a:cubicBezTo>
                      <a:pt x="123" y="59"/>
                      <a:pt x="123" y="59"/>
                      <a:pt x="123" y="59"/>
                    </a:cubicBezTo>
                    <a:cubicBezTo>
                      <a:pt x="124" y="59"/>
                      <a:pt x="124" y="58"/>
                      <a:pt x="124" y="57"/>
                    </a:cubicBezTo>
                    <a:cubicBezTo>
                      <a:pt x="123" y="57"/>
                      <a:pt x="123" y="56"/>
                      <a:pt x="122" y="56"/>
                    </a:cubicBezTo>
                    <a:cubicBezTo>
                      <a:pt x="122" y="56"/>
                      <a:pt x="112" y="51"/>
                      <a:pt x="97" y="46"/>
                    </a:cubicBezTo>
                    <a:cubicBezTo>
                      <a:pt x="82" y="42"/>
                      <a:pt x="62" y="37"/>
                      <a:pt x="45" y="37"/>
                    </a:cubicBezTo>
                    <a:cubicBezTo>
                      <a:pt x="37" y="37"/>
                      <a:pt x="31" y="38"/>
                      <a:pt x="24" y="40"/>
                    </a:cubicBezTo>
                    <a:cubicBezTo>
                      <a:pt x="18" y="21"/>
                      <a:pt x="9" y="9"/>
                      <a:pt x="0"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1" name="Freeform 338"/>
              <p:cNvSpPr/>
              <p:nvPr/>
            </p:nvSpPr>
            <p:spPr bwMode="auto">
              <a:xfrm>
                <a:off x="2005013" y="1982788"/>
                <a:ext cx="69850" cy="87313"/>
              </a:xfrm>
              <a:custGeom>
                <a:avLst/>
                <a:gdLst>
                  <a:gd name="T0" fmla="*/ 23 w 25"/>
                  <a:gd name="T1" fmla="*/ 0 h 31"/>
                  <a:gd name="T2" fmla="*/ 22 w 25"/>
                  <a:gd name="T3" fmla="*/ 1 h 31"/>
                  <a:gd name="T4" fmla="*/ 21 w 25"/>
                  <a:gd name="T5" fmla="*/ 2 h 31"/>
                  <a:gd name="T6" fmla="*/ 0 w 25"/>
                  <a:gd name="T7" fmla="*/ 25 h 31"/>
                  <a:gd name="T8" fmla="*/ 0 w 25"/>
                  <a:gd name="T9" fmla="*/ 31 h 31"/>
                  <a:gd name="T10" fmla="*/ 24 w 25"/>
                  <a:gd name="T11" fmla="*/ 4 h 31"/>
                  <a:gd name="T12" fmla="*/ 25 w 25"/>
                  <a:gd name="T13" fmla="*/ 3 h 31"/>
                  <a:gd name="T14" fmla="*/ 25 w 25"/>
                  <a:gd name="T15" fmla="*/ 1 h 31"/>
                  <a:gd name="T16" fmla="*/ 23 w 25"/>
                  <a:gd name="T17"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31">
                    <a:moveTo>
                      <a:pt x="23" y="0"/>
                    </a:moveTo>
                    <a:cubicBezTo>
                      <a:pt x="23" y="0"/>
                      <a:pt x="22" y="0"/>
                      <a:pt x="22" y="1"/>
                    </a:cubicBezTo>
                    <a:cubicBezTo>
                      <a:pt x="21" y="2"/>
                      <a:pt x="21" y="2"/>
                      <a:pt x="21" y="2"/>
                    </a:cubicBezTo>
                    <a:cubicBezTo>
                      <a:pt x="0" y="25"/>
                      <a:pt x="0" y="25"/>
                      <a:pt x="0" y="25"/>
                    </a:cubicBezTo>
                    <a:cubicBezTo>
                      <a:pt x="0" y="31"/>
                      <a:pt x="0" y="31"/>
                      <a:pt x="0" y="31"/>
                    </a:cubicBezTo>
                    <a:cubicBezTo>
                      <a:pt x="24" y="4"/>
                      <a:pt x="24" y="4"/>
                      <a:pt x="24" y="4"/>
                    </a:cubicBezTo>
                    <a:cubicBezTo>
                      <a:pt x="25" y="3"/>
                      <a:pt x="25" y="3"/>
                      <a:pt x="25" y="3"/>
                    </a:cubicBezTo>
                    <a:cubicBezTo>
                      <a:pt x="25" y="3"/>
                      <a:pt x="25" y="1"/>
                      <a:pt x="25" y="1"/>
                    </a:cubicBezTo>
                    <a:cubicBezTo>
                      <a:pt x="24" y="0"/>
                      <a:pt x="24" y="0"/>
                      <a:pt x="23"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267" name="组合 266"/>
            <p:cNvGrpSpPr/>
            <p:nvPr/>
          </p:nvGrpSpPr>
          <p:grpSpPr>
            <a:xfrm>
              <a:off x="3900835" y="2568532"/>
              <a:ext cx="635001" cy="466725"/>
              <a:chOff x="4097338" y="2655888"/>
              <a:chExt cx="635001" cy="466725"/>
            </a:xfrm>
          </p:grpSpPr>
          <p:sp>
            <p:nvSpPr>
              <p:cNvPr id="332" name="Freeform 339"/>
              <p:cNvSpPr>
                <a:spLocks noEditPoints="1"/>
              </p:cNvSpPr>
              <p:nvPr/>
            </p:nvSpPr>
            <p:spPr bwMode="auto">
              <a:xfrm>
                <a:off x="4097338" y="3028950"/>
                <a:ext cx="109538" cy="93663"/>
              </a:xfrm>
              <a:custGeom>
                <a:avLst/>
                <a:gdLst>
                  <a:gd name="T0" fmla="*/ 38 w 39"/>
                  <a:gd name="T1" fmla="*/ 23 h 33"/>
                  <a:gd name="T2" fmla="*/ 39 w 39"/>
                  <a:gd name="T3" fmla="*/ 24 h 33"/>
                  <a:gd name="T4" fmla="*/ 38 w 39"/>
                  <a:gd name="T5" fmla="*/ 23 h 33"/>
                  <a:gd name="T6" fmla="*/ 18 w 39"/>
                  <a:gd name="T7" fmla="*/ 0 h 33"/>
                  <a:gd name="T8" fmla="*/ 1 w 39"/>
                  <a:gd name="T9" fmla="*/ 30 h 33"/>
                  <a:gd name="T10" fmla="*/ 1 w 39"/>
                  <a:gd name="T11" fmla="*/ 32 h 33"/>
                  <a:gd name="T12" fmla="*/ 2 w 39"/>
                  <a:gd name="T13" fmla="*/ 33 h 33"/>
                  <a:gd name="T14" fmla="*/ 3 w 39"/>
                  <a:gd name="T15" fmla="*/ 33 h 33"/>
                  <a:gd name="T16" fmla="*/ 36 w 39"/>
                  <a:gd name="T17" fmla="*/ 27 h 33"/>
                  <a:gd name="T18" fmla="*/ 35 w 39"/>
                  <a:gd name="T19" fmla="*/ 26 h 33"/>
                  <a:gd name="T20" fmla="*/ 35 w 39"/>
                  <a:gd name="T21" fmla="*/ 26 h 33"/>
                  <a:gd name="T22" fmla="*/ 35 w 39"/>
                  <a:gd name="T23" fmla="*/ 25 h 33"/>
                  <a:gd name="T24" fmla="*/ 35 w 39"/>
                  <a:gd name="T25" fmla="*/ 25 h 33"/>
                  <a:gd name="T26" fmla="*/ 32 w 39"/>
                  <a:gd name="T27" fmla="*/ 24 h 33"/>
                  <a:gd name="T28" fmla="*/ 6 w 39"/>
                  <a:gd name="T29" fmla="*/ 28 h 33"/>
                  <a:gd name="T30" fmla="*/ 20 w 39"/>
                  <a:gd name="T31" fmla="*/ 5 h 33"/>
                  <a:gd name="T32" fmla="*/ 19 w 39"/>
                  <a:gd name="T33" fmla="*/ 1 h 33"/>
                  <a:gd name="T34" fmla="*/ 18 w 39"/>
                  <a:gd name="T35"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9" h="33">
                    <a:moveTo>
                      <a:pt x="38" y="23"/>
                    </a:moveTo>
                    <a:cubicBezTo>
                      <a:pt x="38" y="23"/>
                      <a:pt x="39" y="24"/>
                      <a:pt x="39" y="24"/>
                    </a:cubicBezTo>
                    <a:cubicBezTo>
                      <a:pt x="39" y="23"/>
                      <a:pt x="38" y="23"/>
                      <a:pt x="38" y="23"/>
                    </a:cubicBezTo>
                    <a:moveTo>
                      <a:pt x="18" y="0"/>
                    </a:moveTo>
                    <a:cubicBezTo>
                      <a:pt x="1" y="30"/>
                      <a:pt x="1" y="30"/>
                      <a:pt x="1" y="30"/>
                    </a:cubicBezTo>
                    <a:cubicBezTo>
                      <a:pt x="0" y="31"/>
                      <a:pt x="0" y="31"/>
                      <a:pt x="1" y="32"/>
                    </a:cubicBezTo>
                    <a:cubicBezTo>
                      <a:pt x="1" y="33"/>
                      <a:pt x="2" y="33"/>
                      <a:pt x="2" y="33"/>
                    </a:cubicBezTo>
                    <a:cubicBezTo>
                      <a:pt x="2" y="33"/>
                      <a:pt x="2" y="33"/>
                      <a:pt x="3" y="33"/>
                    </a:cubicBezTo>
                    <a:cubicBezTo>
                      <a:pt x="36" y="27"/>
                      <a:pt x="36" y="27"/>
                      <a:pt x="36" y="27"/>
                    </a:cubicBezTo>
                    <a:cubicBezTo>
                      <a:pt x="36" y="27"/>
                      <a:pt x="35" y="26"/>
                      <a:pt x="35" y="26"/>
                    </a:cubicBezTo>
                    <a:cubicBezTo>
                      <a:pt x="35" y="26"/>
                      <a:pt x="35" y="26"/>
                      <a:pt x="35" y="26"/>
                    </a:cubicBezTo>
                    <a:cubicBezTo>
                      <a:pt x="35" y="25"/>
                      <a:pt x="35" y="25"/>
                      <a:pt x="35" y="25"/>
                    </a:cubicBezTo>
                    <a:cubicBezTo>
                      <a:pt x="35" y="25"/>
                      <a:pt x="35" y="25"/>
                      <a:pt x="35" y="25"/>
                    </a:cubicBezTo>
                    <a:cubicBezTo>
                      <a:pt x="34" y="25"/>
                      <a:pt x="33" y="24"/>
                      <a:pt x="32" y="24"/>
                    </a:cubicBezTo>
                    <a:cubicBezTo>
                      <a:pt x="6" y="28"/>
                      <a:pt x="6" y="28"/>
                      <a:pt x="6" y="28"/>
                    </a:cubicBezTo>
                    <a:cubicBezTo>
                      <a:pt x="20" y="5"/>
                      <a:pt x="20" y="5"/>
                      <a:pt x="20" y="5"/>
                    </a:cubicBezTo>
                    <a:cubicBezTo>
                      <a:pt x="19" y="4"/>
                      <a:pt x="19" y="3"/>
                      <a:pt x="19" y="1"/>
                    </a:cubicBezTo>
                    <a:cubicBezTo>
                      <a:pt x="18" y="1"/>
                      <a:pt x="18" y="1"/>
                      <a:pt x="18"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3" name="Freeform 340"/>
              <p:cNvSpPr>
                <a:spLocks noEditPoints="1"/>
              </p:cNvSpPr>
              <p:nvPr/>
            </p:nvSpPr>
            <p:spPr bwMode="auto">
              <a:xfrm>
                <a:off x="4197351" y="2941638"/>
                <a:ext cx="115888" cy="138113"/>
              </a:xfrm>
              <a:custGeom>
                <a:avLst/>
                <a:gdLst>
                  <a:gd name="T0" fmla="*/ 27 w 41"/>
                  <a:gd name="T1" fmla="*/ 46 h 49"/>
                  <a:gd name="T2" fmla="*/ 28 w 41"/>
                  <a:gd name="T3" fmla="*/ 48 h 49"/>
                  <a:gd name="T4" fmla="*/ 27 w 41"/>
                  <a:gd name="T5" fmla="*/ 49 h 49"/>
                  <a:gd name="T6" fmla="*/ 32 w 41"/>
                  <a:gd name="T7" fmla="*/ 46 h 49"/>
                  <a:gd name="T8" fmla="*/ 30 w 41"/>
                  <a:gd name="T9" fmla="*/ 46 h 49"/>
                  <a:gd name="T10" fmla="*/ 27 w 41"/>
                  <a:gd name="T11" fmla="*/ 45 h 49"/>
                  <a:gd name="T12" fmla="*/ 25 w 41"/>
                  <a:gd name="T13" fmla="*/ 45 h 49"/>
                  <a:gd name="T14" fmla="*/ 25 w 41"/>
                  <a:gd name="T15" fmla="*/ 45 h 49"/>
                  <a:gd name="T16" fmla="*/ 24 w 41"/>
                  <a:gd name="T17" fmla="*/ 45 h 49"/>
                  <a:gd name="T18" fmla="*/ 24 w 41"/>
                  <a:gd name="T19" fmla="*/ 45 h 49"/>
                  <a:gd name="T20" fmla="*/ 24 w 41"/>
                  <a:gd name="T21" fmla="*/ 45 h 49"/>
                  <a:gd name="T22" fmla="*/ 24 w 41"/>
                  <a:gd name="T23" fmla="*/ 45 h 49"/>
                  <a:gd name="T24" fmla="*/ 24 w 41"/>
                  <a:gd name="T25" fmla="*/ 45 h 49"/>
                  <a:gd name="T26" fmla="*/ 24 w 41"/>
                  <a:gd name="T27" fmla="*/ 45 h 49"/>
                  <a:gd name="T28" fmla="*/ 25 w 41"/>
                  <a:gd name="T29" fmla="*/ 45 h 49"/>
                  <a:gd name="T30" fmla="*/ 25 w 41"/>
                  <a:gd name="T31" fmla="*/ 45 h 49"/>
                  <a:gd name="T32" fmla="*/ 36 w 41"/>
                  <a:gd name="T33" fmla="*/ 39 h 49"/>
                  <a:gd name="T34" fmla="*/ 37 w 41"/>
                  <a:gd name="T35" fmla="*/ 40 h 49"/>
                  <a:gd name="T36" fmla="*/ 37 w 41"/>
                  <a:gd name="T37" fmla="*/ 42 h 49"/>
                  <a:gd name="T38" fmla="*/ 41 w 41"/>
                  <a:gd name="T39" fmla="*/ 39 h 49"/>
                  <a:gd name="T40" fmla="*/ 39 w 41"/>
                  <a:gd name="T41" fmla="*/ 39 h 49"/>
                  <a:gd name="T42" fmla="*/ 36 w 41"/>
                  <a:gd name="T43" fmla="*/ 39 h 49"/>
                  <a:gd name="T44" fmla="*/ 16 w 41"/>
                  <a:gd name="T45" fmla="*/ 39 h 49"/>
                  <a:gd name="T46" fmla="*/ 15 w 41"/>
                  <a:gd name="T47" fmla="*/ 39 h 49"/>
                  <a:gd name="T48" fmla="*/ 39 w 41"/>
                  <a:gd name="T49" fmla="*/ 35 h 49"/>
                  <a:gd name="T50" fmla="*/ 39 w 41"/>
                  <a:gd name="T51" fmla="*/ 35 h 49"/>
                  <a:gd name="T52" fmla="*/ 39 w 41"/>
                  <a:gd name="T53" fmla="*/ 35 h 49"/>
                  <a:gd name="T54" fmla="*/ 7 w 41"/>
                  <a:gd name="T55" fmla="*/ 34 h 49"/>
                  <a:gd name="T56" fmla="*/ 20 w 41"/>
                  <a:gd name="T57" fmla="*/ 48 h 49"/>
                  <a:gd name="T58" fmla="*/ 21 w 41"/>
                  <a:gd name="T59" fmla="*/ 48 h 49"/>
                  <a:gd name="T60" fmla="*/ 16 w 41"/>
                  <a:gd name="T61" fmla="*/ 45 h 49"/>
                  <a:gd name="T62" fmla="*/ 7 w 41"/>
                  <a:gd name="T63" fmla="*/ 34 h 49"/>
                  <a:gd name="T64" fmla="*/ 35 w 41"/>
                  <a:gd name="T65" fmla="*/ 33 h 49"/>
                  <a:gd name="T66" fmla="*/ 21 w 41"/>
                  <a:gd name="T67" fmla="*/ 25 h 49"/>
                  <a:gd name="T68" fmla="*/ 21 w 41"/>
                  <a:gd name="T69" fmla="*/ 25 h 49"/>
                  <a:gd name="T70" fmla="*/ 35 w 41"/>
                  <a:gd name="T71" fmla="*/ 33 h 49"/>
                  <a:gd name="T72" fmla="*/ 3 w 41"/>
                  <a:gd name="T73" fmla="*/ 15 h 49"/>
                  <a:gd name="T74" fmla="*/ 3 w 41"/>
                  <a:gd name="T75" fmla="*/ 15 h 49"/>
                  <a:gd name="T76" fmla="*/ 3 w 41"/>
                  <a:gd name="T77" fmla="*/ 13 h 49"/>
                  <a:gd name="T78" fmla="*/ 3 w 41"/>
                  <a:gd name="T79" fmla="*/ 13 h 49"/>
                  <a:gd name="T80" fmla="*/ 3 w 41"/>
                  <a:gd name="T81" fmla="*/ 13 h 49"/>
                  <a:gd name="T82" fmla="*/ 3 w 41"/>
                  <a:gd name="T83" fmla="*/ 13 h 49"/>
                  <a:gd name="T84" fmla="*/ 13 w 41"/>
                  <a:gd name="T85" fmla="*/ 6 h 49"/>
                  <a:gd name="T86" fmla="*/ 21 w 41"/>
                  <a:gd name="T87" fmla="*/ 24 h 49"/>
                  <a:gd name="T88" fmla="*/ 21 w 41"/>
                  <a:gd name="T89" fmla="*/ 24 h 49"/>
                  <a:gd name="T90" fmla="*/ 24 w 41"/>
                  <a:gd name="T91" fmla="*/ 22 h 49"/>
                  <a:gd name="T92" fmla="*/ 22 w 41"/>
                  <a:gd name="T93" fmla="*/ 23 h 49"/>
                  <a:gd name="T94" fmla="*/ 15 w 41"/>
                  <a:gd name="T95" fmla="*/ 14 h 49"/>
                  <a:gd name="T96" fmla="*/ 17 w 41"/>
                  <a:gd name="T97" fmla="*/ 5 h 49"/>
                  <a:gd name="T98" fmla="*/ 17 w 41"/>
                  <a:gd name="T99" fmla="*/ 5 h 49"/>
                  <a:gd name="T100" fmla="*/ 18 w 41"/>
                  <a:gd name="T101" fmla="*/ 3 h 49"/>
                  <a:gd name="T102" fmla="*/ 17 w 41"/>
                  <a:gd name="T103" fmla="*/ 3 h 49"/>
                  <a:gd name="T104" fmla="*/ 14 w 41"/>
                  <a:gd name="T105" fmla="*/ 0 h 49"/>
                  <a:gd name="T106" fmla="*/ 1 w 41"/>
                  <a:gd name="T107" fmla="*/ 9 h 49"/>
                  <a:gd name="T108" fmla="*/ 3 w 41"/>
                  <a:gd name="T109" fmla="*/ 10 h 49"/>
                  <a:gd name="T110" fmla="*/ 3 w 41"/>
                  <a:gd name="T111" fmla="*/ 11 h 49"/>
                  <a:gd name="T112" fmla="*/ 4 w 41"/>
                  <a:gd name="T113" fmla="*/ 8 h 49"/>
                  <a:gd name="T114" fmla="*/ 10 w 41"/>
                  <a:gd name="T115" fmla="*/ 3 h 49"/>
                  <a:gd name="T116" fmla="*/ 12 w 41"/>
                  <a:gd name="T117" fmla="*/ 4 h 49"/>
                  <a:gd name="T118" fmla="*/ 13 w 41"/>
                  <a:gd name="T119" fmla="*/ 5 h 49"/>
                  <a:gd name="T120" fmla="*/ 14 w 41"/>
                  <a:gd name="T121" fmla="*/ 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1" h="49">
                    <a:moveTo>
                      <a:pt x="27" y="45"/>
                    </a:moveTo>
                    <a:cubicBezTo>
                      <a:pt x="27" y="46"/>
                      <a:pt x="27" y="46"/>
                      <a:pt x="27" y="46"/>
                    </a:cubicBezTo>
                    <a:cubicBezTo>
                      <a:pt x="28" y="46"/>
                      <a:pt x="28" y="46"/>
                      <a:pt x="28" y="46"/>
                    </a:cubicBezTo>
                    <a:cubicBezTo>
                      <a:pt x="28" y="47"/>
                      <a:pt x="28" y="47"/>
                      <a:pt x="28" y="48"/>
                    </a:cubicBezTo>
                    <a:cubicBezTo>
                      <a:pt x="28" y="48"/>
                      <a:pt x="27" y="49"/>
                      <a:pt x="27" y="49"/>
                    </a:cubicBezTo>
                    <a:cubicBezTo>
                      <a:pt x="27" y="49"/>
                      <a:pt x="27" y="49"/>
                      <a:pt x="27" y="49"/>
                    </a:cubicBezTo>
                    <a:cubicBezTo>
                      <a:pt x="27" y="49"/>
                      <a:pt x="27" y="49"/>
                      <a:pt x="27" y="49"/>
                    </a:cubicBezTo>
                    <a:cubicBezTo>
                      <a:pt x="32" y="46"/>
                      <a:pt x="32" y="46"/>
                      <a:pt x="32" y="46"/>
                    </a:cubicBezTo>
                    <a:cubicBezTo>
                      <a:pt x="31" y="46"/>
                      <a:pt x="31" y="46"/>
                      <a:pt x="31" y="46"/>
                    </a:cubicBezTo>
                    <a:cubicBezTo>
                      <a:pt x="30" y="46"/>
                      <a:pt x="30" y="46"/>
                      <a:pt x="30" y="46"/>
                    </a:cubicBezTo>
                    <a:cubicBezTo>
                      <a:pt x="30" y="46"/>
                      <a:pt x="29" y="46"/>
                      <a:pt x="29" y="46"/>
                    </a:cubicBezTo>
                    <a:cubicBezTo>
                      <a:pt x="29" y="46"/>
                      <a:pt x="28" y="46"/>
                      <a:pt x="27" y="45"/>
                    </a:cubicBezTo>
                    <a:moveTo>
                      <a:pt x="24" y="45"/>
                    </a:moveTo>
                    <a:cubicBezTo>
                      <a:pt x="24" y="45"/>
                      <a:pt x="24" y="45"/>
                      <a:pt x="25" y="45"/>
                    </a:cubicBezTo>
                    <a:cubicBezTo>
                      <a:pt x="25" y="45"/>
                      <a:pt x="25" y="45"/>
                      <a:pt x="25" y="45"/>
                    </a:cubicBezTo>
                    <a:cubicBezTo>
                      <a:pt x="25" y="45"/>
                      <a:pt x="25" y="45"/>
                      <a:pt x="25" y="45"/>
                    </a:cubicBezTo>
                    <a:cubicBezTo>
                      <a:pt x="25" y="45"/>
                      <a:pt x="24" y="45"/>
                      <a:pt x="24" y="45"/>
                    </a:cubicBezTo>
                    <a:moveTo>
                      <a:pt x="24" y="45"/>
                    </a:moveTo>
                    <a:cubicBezTo>
                      <a:pt x="24" y="45"/>
                      <a:pt x="24" y="45"/>
                      <a:pt x="24" y="45"/>
                    </a:cubicBezTo>
                    <a:cubicBezTo>
                      <a:pt x="24" y="45"/>
                      <a:pt x="24" y="45"/>
                      <a:pt x="24" y="45"/>
                    </a:cubicBezTo>
                    <a:moveTo>
                      <a:pt x="24" y="45"/>
                    </a:moveTo>
                    <a:cubicBezTo>
                      <a:pt x="24" y="45"/>
                      <a:pt x="24" y="45"/>
                      <a:pt x="24" y="45"/>
                    </a:cubicBezTo>
                    <a:cubicBezTo>
                      <a:pt x="24" y="45"/>
                      <a:pt x="24" y="45"/>
                      <a:pt x="24" y="45"/>
                    </a:cubicBezTo>
                    <a:moveTo>
                      <a:pt x="24" y="45"/>
                    </a:moveTo>
                    <a:cubicBezTo>
                      <a:pt x="24" y="45"/>
                      <a:pt x="24" y="45"/>
                      <a:pt x="24" y="45"/>
                    </a:cubicBezTo>
                    <a:cubicBezTo>
                      <a:pt x="24" y="45"/>
                      <a:pt x="24" y="45"/>
                      <a:pt x="24" y="45"/>
                    </a:cubicBezTo>
                    <a:moveTo>
                      <a:pt x="24" y="45"/>
                    </a:moveTo>
                    <a:cubicBezTo>
                      <a:pt x="24" y="45"/>
                      <a:pt x="24" y="45"/>
                      <a:pt x="24" y="45"/>
                    </a:cubicBezTo>
                    <a:cubicBezTo>
                      <a:pt x="24" y="45"/>
                      <a:pt x="24" y="45"/>
                      <a:pt x="24" y="45"/>
                    </a:cubicBezTo>
                    <a:moveTo>
                      <a:pt x="25" y="45"/>
                    </a:moveTo>
                    <a:cubicBezTo>
                      <a:pt x="25" y="45"/>
                      <a:pt x="25" y="45"/>
                      <a:pt x="25" y="45"/>
                    </a:cubicBezTo>
                    <a:cubicBezTo>
                      <a:pt x="25" y="45"/>
                      <a:pt x="25" y="45"/>
                      <a:pt x="25" y="45"/>
                    </a:cubicBezTo>
                    <a:cubicBezTo>
                      <a:pt x="25" y="45"/>
                      <a:pt x="25" y="45"/>
                      <a:pt x="25" y="45"/>
                    </a:cubicBezTo>
                    <a:moveTo>
                      <a:pt x="36" y="39"/>
                    </a:moveTo>
                    <a:cubicBezTo>
                      <a:pt x="37" y="39"/>
                      <a:pt x="37" y="39"/>
                      <a:pt x="37" y="39"/>
                    </a:cubicBezTo>
                    <a:cubicBezTo>
                      <a:pt x="37" y="40"/>
                      <a:pt x="37" y="40"/>
                      <a:pt x="37" y="40"/>
                    </a:cubicBezTo>
                    <a:cubicBezTo>
                      <a:pt x="37" y="40"/>
                      <a:pt x="37" y="41"/>
                      <a:pt x="37" y="41"/>
                    </a:cubicBezTo>
                    <a:cubicBezTo>
                      <a:pt x="37" y="42"/>
                      <a:pt x="37" y="42"/>
                      <a:pt x="37" y="42"/>
                    </a:cubicBezTo>
                    <a:cubicBezTo>
                      <a:pt x="41" y="39"/>
                      <a:pt x="41" y="39"/>
                      <a:pt x="41" y="39"/>
                    </a:cubicBezTo>
                    <a:cubicBezTo>
                      <a:pt x="41" y="39"/>
                      <a:pt x="41" y="39"/>
                      <a:pt x="41" y="39"/>
                    </a:cubicBezTo>
                    <a:cubicBezTo>
                      <a:pt x="41" y="39"/>
                      <a:pt x="41" y="39"/>
                      <a:pt x="40" y="39"/>
                    </a:cubicBezTo>
                    <a:cubicBezTo>
                      <a:pt x="40" y="39"/>
                      <a:pt x="40" y="39"/>
                      <a:pt x="39" y="39"/>
                    </a:cubicBezTo>
                    <a:cubicBezTo>
                      <a:pt x="39" y="39"/>
                      <a:pt x="39" y="39"/>
                      <a:pt x="39" y="39"/>
                    </a:cubicBezTo>
                    <a:cubicBezTo>
                      <a:pt x="38" y="39"/>
                      <a:pt x="37" y="39"/>
                      <a:pt x="36" y="39"/>
                    </a:cubicBezTo>
                    <a:moveTo>
                      <a:pt x="15" y="39"/>
                    </a:moveTo>
                    <a:cubicBezTo>
                      <a:pt x="15" y="39"/>
                      <a:pt x="16" y="39"/>
                      <a:pt x="16" y="39"/>
                    </a:cubicBezTo>
                    <a:cubicBezTo>
                      <a:pt x="16" y="39"/>
                      <a:pt x="16" y="40"/>
                      <a:pt x="17" y="40"/>
                    </a:cubicBezTo>
                    <a:cubicBezTo>
                      <a:pt x="16" y="40"/>
                      <a:pt x="16" y="39"/>
                      <a:pt x="15" y="39"/>
                    </a:cubicBezTo>
                    <a:moveTo>
                      <a:pt x="37" y="35"/>
                    </a:moveTo>
                    <a:cubicBezTo>
                      <a:pt x="38" y="35"/>
                      <a:pt x="38" y="35"/>
                      <a:pt x="39" y="35"/>
                    </a:cubicBezTo>
                    <a:cubicBezTo>
                      <a:pt x="39" y="35"/>
                      <a:pt x="39" y="35"/>
                      <a:pt x="39" y="35"/>
                    </a:cubicBezTo>
                    <a:cubicBezTo>
                      <a:pt x="39" y="35"/>
                      <a:pt x="39" y="35"/>
                      <a:pt x="39" y="35"/>
                    </a:cubicBezTo>
                    <a:cubicBezTo>
                      <a:pt x="39" y="35"/>
                      <a:pt x="39" y="35"/>
                      <a:pt x="39" y="35"/>
                    </a:cubicBezTo>
                    <a:cubicBezTo>
                      <a:pt x="39" y="35"/>
                      <a:pt x="39" y="35"/>
                      <a:pt x="39" y="35"/>
                    </a:cubicBezTo>
                    <a:cubicBezTo>
                      <a:pt x="38" y="35"/>
                      <a:pt x="38" y="35"/>
                      <a:pt x="37" y="35"/>
                    </a:cubicBezTo>
                    <a:moveTo>
                      <a:pt x="7" y="34"/>
                    </a:moveTo>
                    <a:cubicBezTo>
                      <a:pt x="10" y="39"/>
                      <a:pt x="13" y="42"/>
                      <a:pt x="16" y="45"/>
                    </a:cubicBezTo>
                    <a:cubicBezTo>
                      <a:pt x="17" y="46"/>
                      <a:pt x="19" y="47"/>
                      <a:pt x="20" y="48"/>
                    </a:cubicBezTo>
                    <a:cubicBezTo>
                      <a:pt x="21" y="48"/>
                      <a:pt x="21" y="48"/>
                      <a:pt x="21" y="48"/>
                    </a:cubicBezTo>
                    <a:cubicBezTo>
                      <a:pt x="21" y="48"/>
                      <a:pt x="21" y="48"/>
                      <a:pt x="21" y="48"/>
                    </a:cubicBezTo>
                    <a:cubicBezTo>
                      <a:pt x="21" y="48"/>
                      <a:pt x="21" y="48"/>
                      <a:pt x="20" y="48"/>
                    </a:cubicBezTo>
                    <a:cubicBezTo>
                      <a:pt x="19" y="47"/>
                      <a:pt x="18" y="46"/>
                      <a:pt x="16" y="45"/>
                    </a:cubicBezTo>
                    <a:cubicBezTo>
                      <a:pt x="15" y="44"/>
                      <a:pt x="14" y="43"/>
                      <a:pt x="13" y="42"/>
                    </a:cubicBezTo>
                    <a:cubicBezTo>
                      <a:pt x="11" y="40"/>
                      <a:pt x="9" y="37"/>
                      <a:pt x="7" y="34"/>
                    </a:cubicBezTo>
                    <a:moveTo>
                      <a:pt x="35" y="33"/>
                    </a:moveTo>
                    <a:cubicBezTo>
                      <a:pt x="35" y="33"/>
                      <a:pt x="35" y="33"/>
                      <a:pt x="35" y="33"/>
                    </a:cubicBezTo>
                    <a:cubicBezTo>
                      <a:pt x="35" y="33"/>
                      <a:pt x="35" y="33"/>
                      <a:pt x="35" y="33"/>
                    </a:cubicBezTo>
                    <a:moveTo>
                      <a:pt x="21" y="25"/>
                    </a:moveTo>
                    <a:cubicBezTo>
                      <a:pt x="23" y="28"/>
                      <a:pt x="25" y="31"/>
                      <a:pt x="28" y="33"/>
                    </a:cubicBezTo>
                    <a:cubicBezTo>
                      <a:pt x="25" y="31"/>
                      <a:pt x="23" y="28"/>
                      <a:pt x="21" y="25"/>
                    </a:cubicBezTo>
                    <a:moveTo>
                      <a:pt x="24" y="22"/>
                    </a:moveTo>
                    <a:cubicBezTo>
                      <a:pt x="28" y="27"/>
                      <a:pt x="31" y="31"/>
                      <a:pt x="35" y="33"/>
                    </a:cubicBezTo>
                    <a:cubicBezTo>
                      <a:pt x="31" y="31"/>
                      <a:pt x="28" y="27"/>
                      <a:pt x="24" y="22"/>
                    </a:cubicBezTo>
                    <a:moveTo>
                      <a:pt x="3" y="15"/>
                    </a:moveTo>
                    <a:cubicBezTo>
                      <a:pt x="3" y="17"/>
                      <a:pt x="3" y="19"/>
                      <a:pt x="4" y="22"/>
                    </a:cubicBezTo>
                    <a:cubicBezTo>
                      <a:pt x="3" y="19"/>
                      <a:pt x="3" y="17"/>
                      <a:pt x="3" y="15"/>
                    </a:cubicBezTo>
                    <a:moveTo>
                      <a:pt x="3" y="13"/>
                    </a:moveTo>
                    <a:cubicBezTo>
                      <a:pt x="3" y="13"/>
                      <a:pt x="3" y="13"/>
                      <a:pt x="3" y="13"/>
                    </a:cubicBezTo>
                    <a:cubicBezTo>
                      <a:pt x="3" y="13"/>
                      <a:pt x="3" y="14"/>
                      <a:pt x="3" y="15"/>
                    </a:cubicBezTo>
                    <a:cubicBezTo>
                      <a:pt x="3" y="14"/>
                      <a:pt x="3" y="13"/>
                      <a:pt x="3" y="13"/>
                    </a:cubicBezTo>
                    <a:cubicBezTo>
                      <a:pt x="3" y="13"/>
                      <a:pt x="3" y="13"/>
                      <a:pt x="3" y="13"/>
                    </a:cubicBezTo>
                    <a:moveTo>
                      <a:pt x="3" y="13"/>
                    </a:moveTo>
                    <a:cubicBezTo>
                      <a:pt x="3" y="13"/>
                      <a:pt x="3" y="13"/>
                      <a:pt x="3" y="13"/>
                    </a:cubicBezTo>
                    <a:cubicBezTo>
                      <a:pt x="3" y="13"/>
                      <a:pt x="3" y="13"/>
                      <a:pt x="3" y="13"/>
                    </a:cubicBezTo>
                    <a:moveTo>
                      <a:pt x="13" y="6"/>
                    </a:moveTo>
                    <a:cubicBezTo>
                      <a:pt x="13" y="6"/>
                      <a:pt x="13" y="6"/>
                      <a:pt x="13" y="6"/>
                    </a:cubicBezTo>
                    <a:cubicBezTo>
                      <a:pt x="13" y="8"/>
                      <a:pt x="14" y="11"/>
                      <a:pt x="15" y="14"/>
                    </a:cubicBezTo>
                    <a:cubicBezTo>
                      <a:pt x="16" y="17"/>
                      <a:pt x="18" y="21"/>
                      <a:pt x="21" y="24"/>
                    </a:cubicBezTo>
                    <a:cubicBezTo>
                      <a:pt x="21" y="24"/>
                      <a:pt x="21" y="25"/>
                      <a:pt x="21" y="25"/>
                    </a:cubicBezTo>
                    <a:cubicBezTo>
                      <a:pt x="21" y="25"/>
                      <a:pt x="21" y="24"/>
                      <a:pt x="21" y="24"/>
                    </a:cubicBezTo>
                    <a:cubicBezTo>
                      <a:pt x="22" y="23"/>
                      <a:pt x="22" y="23"/>
                      <a:pt x="22" y="23"/>
                    </a:cubicBezTo>
                    <a:cubicBezTo>
                      <a:pt x="24" y="22"/>
                      <a:pt x="24" y="22"/>
                      <a:pt x="24" y="22"/>
                    </a:cubicBezTo>
                    <a:cubicBezTo>
                      <a:pt x="24" y="22"/>
                      <a:pt x="24" y="22"/>
                      <a:pt x="24" y="22"/>
                    </a:cubicBezTo>
                    <a:cubicBezTo>
                      <a:pt x="22" y="23"/>
                      <a:pt x="22" y="23"/>
                      <a:pt x="22" y="23"/>
                    </a:cubicBezTo>
                    <a:cubicBezTo>
                      <a:pt x="21" y="24"/>
                      <a:pt x="21" y="24"/>
                      <a:pt x="21" y="24"/>
                    </a:cubicBezTo>
                    <a:cubicBezTo>
                      <a:pt x="18" y="21"/>
                      <a:pt x="16" y="17"/>
                      <a:pt x="15" y="14"/>
                    </a:cubicBezTo>
                    <a:cubicBezTo>
                      <a:pt x="14" y="11"/>
                      <a:pt x="13" y="8"/>
                      <a:pt x="13" y="6"/>
                    </a:cubicBezTo>
                    <a:moveTo>
                      <a:pt x="17" y="5"/>
                    </a:moveTo>
                    <a:cubicBezTo>
                      <a:pt x="17" y="5"/>
                      <a:pt x="17" y="5"/>
                      <a:pt x="17" y="5"/>
                    </a:cubicBezTo>
                    <a:cubicBezTo>
                      <a:pt x="17" y="5"/>
                      <a:pt x="17" y="5"/>
                      <a:pt x="17" y="5"/>
                    </a:cubicBezTo>
                    <a:cubicBezTo>
                      <a:pt x="17" y="5"/>
                      <a:pt x="17" y="5"/>
                      <a:pt x="17" y="5"/>
                    </a:cubicBezTo>
                    <a:moveTo>
                      <a:pt x="18" y="3"/>
                    </a:moveTo>
                    <a:cubicBezTo>
                      <a:pt x="18" y="3"/>
                      <a:pt x="18" y="3"/>
                      <a:pt x="18" y="3"/>
                    </a:cubicBezTo>
                    <a:cubicBezTo>
                      <a:pt x="18" y="3"/>
                      <a:pt x="18" y="3"/>
                      <a:pt x="17" y="3"/>
                    </a:cubicBezTo>
                    <a:cubicBezTo>
                      <a:pt x="18" y="3"/>
                      <a:pt x="18" y="3"/>
                      <a:pt x="18" y="3"/>
                    </a:cubicBezTo>
                    <a:moveTo>
                      <a:pt x="14" y="0"/>
                    </a:moveTo>
                    <a:cubicBezTo>
                      <a:pt x="0" y="10"/>
                      <a:pt x="0" y="10"/>
                      <a:pt x="0" y="10"/>
                    </a:cubicBezTo>
                    <a:cubicBezTo>
                      <a:pt x="1" y="10"/>
                      <a:pt x="1" y="9"/>
                      <a:pt x="1" y="9"/>
                    </a:cubicBezTo>
                    <a:cubicBezTo>
                      <a:pt x="1" y="9"/>
                      <a:pt x="2" y="9"/>
                      <a:pt x="2" y="9"/>
                    </a:cubicBezTo>
                    <a:cubicBezTo>
                      <a:pt x="2" y="10"/>
                      <a:pt x="3" y="10"/>
                      <a:pt x="3" y="10"/>
                    </a:cubicBezTo>
                    <a:cubicBezTo>
                      <a:pt x="3" y="11"/>
                      <a:pt x="3" y="11"/>
                      <a:pt x="3" y="11"/>
                    </a:cubicBezTo>
                    <a:cubicBezTo>
                      <a:pt x="3" y="11"/>
                      <a:pt x="3" y="11"/>
                      <a:pt x="3" y="11"/>
                    </a:cubicBezTo>
                    <a:cubicBezTo>
                      <a:pt x="3" y="10"/>
                      <a:pt x="4" y="9"/>
                      <a:pt x="4" y="8"/>
                    </a:cubicBezTo>
                    <a:cubicBezTo>
                      <a:pt x="4" y="8"/>
                      <a:pt x="4" y="8"/>
                      <a:pt x="4" y="8"/>
                    </a:cubicBezTo>
                    <a:cubicBezTo>
                      <a:pt x="4" y="7"/>
                      <a:pt x="5" y="7"/>
                      <a:pt x="5" y="7"/>
                    </a:cubicBezTo>
                    <a:cubicBezTo>
                      <a:pt x="10" y="3"/>
                      <a:pt x="10" y="3"/>
                      <a:pt x="10" y="3"/>
                    </a:cubicBezTo>
                    <a:cubicBezTo>
                      <a:pt x="10" y="3"/>
                      <a:pt x="10" y="3"/>
                      <a:pt x="11" y="3"/>
                    </a:cubicBezTo>
                    <a:cubicBezTo>
                      <a:pt x="11" y="3"/>
                      <a:pt x="12" y="3"/>
                      <a:pt x="12" y="4"/>
                    </a:cubicBezTo>
                    <a:cubicBezTo>
                      <a:pt x="13" y="4"/>
                      <a:pt x="13" y="4"/>
                      <a:pt x="13" y="4"/>
                    </a:cubicBezTo>
                    <a:cubicBezTo>
                      <a:pt x="13" y="4"/>
                      <a:pt x="13" y="4"/>
                      <a:pt x="13" y="5"/>
                    </a:cubicBezTo>
                    <a:cubicBezTo>
                      <a:pt x="13" y="4"/>
                      <a:pt x="13" y="3"/>
                      <a:pt x="14" y="2"/>
                    </a:cubicBezTo>
                    <a:cubicBezTo>
                      <a:pt x="14" y="2"/>
                      <a:pt x="14" y="1"/>
                      <a:pt x="14" y="1"/>
                    </a:cubicBezTo>
                    <a:cubicBezTo>
                      <a:pt x="14" y="1"/>
                      <a:pt x="14" y="0"/>
                      <a:pt x="1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4" name="Freeform 341"/>
              <p:cNvSpPr>
                <a:spLocks noEditPoints="1"/>
              </p:cNvSpPr>
              <p:nvPr/>
            </p:nvSpPr>
            <p:spPr bwMode="auto">
              <a:xfrm>
                <a:off x="4233863" y="2689225"/>
                <a:ext cx="454025" cy="361950"/>
              </a:xfrm>
              <a:custGeom>
                <a:avLst/>
                <a:gdLst>
                  <a:gd name="T0" fmla="*/ 156 w 162"/>
                  <a:gd name="T1" fmla="*/ 37 h 129"/>
                  <a:gd name="T2" fmla="*/ 155 w 162"/>
                  <a:gd name="T3" fmla="*/ 41 h 129"/>
                  <a:gd name="T4" fmla="*/ 160 w 162"/>
                  <a:gd name="T5" fmla="*/ 39 h 129"/>
                  <a:gd name="T6" fmla="*/ 158 w 162"/>
                  <a:gd name="T7" fmla="*/ 39 h 129"/>
                  <a:gd name="T8" fmla="*/ 157 w 162"/>
                  <a:gd name="T9" fmla="*/ 38 h 129"/>
                  <a:gd name="T10" fmla="*/ 156 w 162"/>
                  <a:gd name="T11" fmla="*/ 36 h 129"/>
                  <a:gd name="T12" fmla="*/ 151 w 162"/>
                  <a:gd name="T13" fmla="*/ 17 h 129"/>
                  <a:gd name="T14" fmla="*/ 150 w 162"/>
                  <a:gd name="T15" fmla="*/ 16 h 129"/>
                  <a:gd name="T16" fmla="*/ 151 w 162"/>
                  <a:gd name="T17" fmla="*/ 17 h 129"/>
                  <a:gd name="T18" fmla="*/ 150 w 162"/>
                  <a:gd name="T19" fmla="*/ 16 h 129"/>
                  <a:gd name="T20" fmla="*/ 159 w 162"/>
                  <a:gd name="T21" fmla="*/ 23 h 129"/>
                  <a:gd name="T22" fmla="*/ 162 w 162"/>
                  <a:gd name="T23" fmla="*/ 33 h 129"/>
                  <a:gd name="T24" fmla="*/ 160 w 162"/>
                  <a:gd name="T25" fmla="*/ 25 h 129"/>
                  <a:gd name="T26" fmla="*/ 123 w 162"/>
                  <a:gd name="T27" fmla="*/ 7 h 129"/>
                  <a:gd name="T28" fmla="*/ 1 w 162"/>
                  <a:gd name="T29" fmla="*/ 90 h 129"/>
                  <a:gd name="T30" fmla="*/ 1 w 162"/>
                  <a:gd name="T31" fmla="*/ 92 h 129"/>
                  <a:gd name="T32" fmla="*/ 0 w 162"/>
                  <a:gd name="T33" fmla="*/ 96 h 129"/>
                  <a:gd name="T34" fmla="*/ 8 w 162"/>
                  <a:gd name="T35" fmla="*/ 114 h 129"/>
                  <a:gd name="T36" fmla="*/ 11 w 162"/>
                  <a:gd name="T37" fmla="*/ 112 h 129"/>
                  <a:gd name="T38" fmla="*/ 8 w 162"/>
                  <a:gd name="T39" fmla="*/ 114 h 129"/>
                  <a:gd name="T40" fmla="*/ 8 w 162"/>
                  <a:gd name="T41" fmla="*/ 115 h 129"/>
                  <a:gd name="T42" fmla="*/ 17 w 162"/>
                  <a:gd name="T43" fmla="*/ 125 h 129"/>
                  <a:gd name="T44" fmla="*/ 17 w 162"/>
                  <a:gd name="T45" fmla="*/ 125 h 129"/>
                  <a:gd name="T46" fmla="*/ 17 w 162"/>
                  <a:gd name="T47" fmla="*/ 125 h 129"/>
                  <a:gd name="T48" fmla="*/ 21 w 162"/>
                  <a:gd name="T49" fmla="*/ 128 h 129"/>
                  <a:gd name="T50" fmla="*/ 23 w 162"/>
                  <a:gd name="T51" fmla="*/ 129 h 129"/>
                  <a:gd name="T52" fmla="*/ 26 w 162"/>
                  <a:gd name="T53" fmla="*/ 129 h 129"/>
                  <a:gd name="T54" fmla="*/ 28 w 162"/>
                  <a:gd name="T55" fmla="*/ 129 h 129"/>
                  <a:gd name="T56" fmla="*/ 150 w 162"/>
                  <a:gd name="T57" fmla="*/ 46 h 129"/>
                  <a:gd name="T58" fmla="*/ 147 w 162"/>
                  <a:gd name="T59" fmla="*/ 45 h 129"/>
                  <a:gd name="T60" fmla="*/ 147 w 162"/>
                  <a:gd name="T61" fmla="*/ 43 h 129"/>
                  <a:gd name="T62" fmla="*/ 27 w 162"/>
                  <a:gd name="T63" fmla="*/ 125 h 129"/>
                  <a:gd name="T64" fmla="*/ 26 w 162"/>
                  <a:gd name="T65" fmla="*/ 125 h 129"/>
                  <a:gd name="T66" fmla="*/ 26 w 162"/>
                  <a:gd name="T67" fmla="*/ 125 h 129"/>
                  <a:gd name="T68" fmla="*/ 23 w 162"/>
                  <a:gd name="T69" fmla="*/ 125 h 129"/>
                  <a:gd name="T70" fmla="*/ 22 w 162"/>
                  <a:gd name="T71" fmla="*/ 123 h 129"/>
                  <a:gd name="T72" fmla="*/ 11 w 162"/>
                  <a:gd name="T73" fmla="*/ 112 h 129"/>
                  <a:gd name="T74" fmla="*/ 6 w 162"/>
                  <a:gd name="T75" fmla="*/ 102 h 129"/>
                  <a:gd name="T76" fmla="*/ 4 w 162"/>
                  <a:gd name="T77" fmla="*/ 95 h 129"/>
                  <a:gd name="T78" fmla="*/ 4 w 162"/>
                  <a:gd name="T79" fmla="*/ 93 h 129"/>
                  <a:gd name="T80" fmla="*/ 5 w 162"/>
                  <a:gd name="T81" fmla="*/ 93 h 129"/>
                  <a:gd name="T82" fmla="*/ 124 w 162"/>
                  <a:gd name="T83" fmla="*/ 11 h 129"/>
                  <a:gd name="T84" fmla="*/ 122 w 162"/>
                  <a:gd name="T85" fmla="*/ 9 h 129"/>
                  <a:gd name="T86" fmla="*/ 123 w 162"/>
                  <a:gd name="T87" fmla="*/ 7 h 129"/>
                  <a:gd name="T88" fmla="*/ 154 w 162"/>
                  <a:gd name="T89" fmla="*/ 14 h 129"/>
                  <a:gd name="T90" fmla="*/ 135 w 162"/>
                  <a:gd name="T91" fmla="*/ 3 h 129"/>
                  <a:gd name="T92" fmla="*/ 134 w 162"/>
                  <a:gd name="T93" fmla="*/ 4 h 129"/>
                  <a:gd name="T94" fmla="*/ 140 w 162"/>
                  <a:gd name="T95" fmla="*/ 1 h 129"/>
                  <a:gd name="T96" fmla="*/ 140 w 162"/>
                  <a:gd name="T97" fmla="*/ 1 h 129"/>
                  <a:gd name="T98" fmla="*/ 128 w 162"/>
                  <a:gd name="T99" fmla="*/ 3 h 129"/>
                  <a:gd name="T100" fmla="*/ 130 w 162"/>
                  <a:gd name="T101" fmla="*/ 3 h 129"/>
                  <a:gd name="T102" fmla="*/ 134 w 162"/>
                  <a:gd name="T103" fmla="*/ 4 h 129"/>
                  <a:gd name="T104" fmla="*/ 134 w 162"/>
                  <a:gd name="T105" fmla="*/ 4 h 129"/>
                  <a:gd name="T106" fmla="*/ 132 w 162"/>
                  <a:gd name="T107" fmla="*/ 3 h 129"/>
                  <a:gd name="T108" fmla="*/ 133 w 162"/>
                  <a:gd name="T109" fmla="*/ 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2" h="129">
                    <a:moveTo>
                      <a:pt x="156" y="36"/>
                    </a:moveTo>
                    <a:cubicBezTo>
                      <a:pt x="156" y="37"/>
                      <a:pt x="156" y="37"/>
                      <a:pt x="156" y="37"/>
                    </a:cubicBezTo>
                    <a:cubicBezTo>
                      <a:pt x="156" y="37"/>
                      <a:pt x="156" y="37"/>
                      <a:pt x="156" y="37"/>
                    </a:cubicBezTo>
                    <a:cubicBezTo>
                      <a:pt x="156" y="38"/>
                      <a:pt x="156" y="40"/>
                      <a:pt x="155" y="41"/>
                    </a:cubicBezTo>
                    <a:cubicBezTo>
                      <a:pt x="155" y="41"/>
                      <a:pt x="155" y="42"/>
                      <a:pt x="155" y="42"/>
                    </a:cubicBezTo>
                    <a:cubicBezTo>
                      <a:pt x="160" y="39"/>
                      <a:pt x="160" y="39"/>
                      <a:pt x="160" y="39"/>
                    </a:cubicBezTo>
                    <a:cubicBezTo>
                      <a:pt x="160" y="39"/>
                      <a:pt x="160" y="39"/>
                      <a:pt x="160" y="39"/>
                    </a:cubicBezTo>
                    <a:cubicBezTo>
                      <a:pt x="159" y="39"/>
                      <a:pt x="159" y="39"/>
                      <a:pt x="158" y="39"/>
                    </a:cubicBezTo>
                    <a:cubicBezTo>
                      <a:pt x="158" y="39"/>
                      <a:pt x="158" y="39"/>
                      <a:pt x="158" y="39"/>
                    </a:cubicBezTo>
                    <a:cubicBezTo>
                      <a:pt x="158" y="39"/>
                      <a:pt x="157" y="39"/>
                      <a:pt x="157" y="38"/>
                    </a:cubicBezTo>
                    <a:cubicBezTo>
                      <a:pt x="157" y="38"/>
                      <a:pt x="157" y="38"/>
                      <a:pt x="157" y="38"/>
                    </a:cubicBezTo>
                    <a:cubicBezTo>
                      <a:pt x="156" y="38"/>
                      <a:pt x="156" y="37"/>
                      <a:pt x="156" y="36"/>
                    </a:cubicBezTo>
                    <a:moveTo>
                      <a:pt x="151" y="17"/>
                    </a:moveTo>
                    <a:cubicBezTo>
                      <a:pt x="151" y="17"/>
                      <a:pt x="151" y="17"/>
                      <a:pt x="151" y="17"/>
                    </a:cubicBezTo>
                    <a:cubicBezTo>
                      <a:pt x="151" y="17"/>
                      <a:pt x="151" y="17"/>
                      <a:pt x="151" y="17"/>
                    </a:cubicBezTo>
                    <a:moveTo>
                      <a:pt x="150" y="16"/>
                    </a:moveTo>
                    <a:cubicBezTo>
                      <a:pt x="150" y="16"/>
                      <a:pt x="150" y="16"/>
                      <a:pt x="150" y="16"/>
                    </a:cubicBezTo>
                    <a:cubicBezTo>
                      <a:pt x="150" y="17"/>
                      <a:pt x="151" y="17"/>
                      <a:pt x="151" y="17"/>
                    </a:cubicBezTo>
                    <a:cubicBezTo>
                      <a:pt x="151" y="17"/>
                      <a:pt x="150" y="17"/>
                      <a:pt x="150" y="16"/>
                    </a:cubicBezTo>
                    <a:cubicBezTo>
                      <a:pt x="150" y="16"/>
                      <a:pt x="150" y="16"/>
                      <a:pt x="150" y="16"/>
                    </a:cubicBezTo>
                    <a:moveTo>
                      <a:pt x="155" y="16"/>
                    </a:moveTo>
                    <a:cubicBezTo>
                      <a:pt x="156" y="18"/>
                      <a:pt x="158" y="21"/>
                      <a:pt x="159" y="23"/>
                    </a:cubicBezTo>
                    <a:cubicBezTo>
                      <a:pt x="160" y="25"/>
                      <a:pt x="160" y="27"/>
                      <a:pt x="161" y="28"/>
                    </a:cubicBezTo>
                    <a:cubicBezTo>
                      <a:pt x="161" y="30"/>
                      <a:pt x="162" y="31"/>
                      <a:pt x="162" y="33"/>
                    </a:cubicBezTo>
                    <a:cubicBezTo>
                      <a:pt x="162" y="33"/>
                      <a:pt x="162" y="33"/>
                      <a:pt x="162" y="33"/>
                    </a:cubicBezTo>
                    <a:cubicBezTo>
                      <a:pt x="161" y="30"/>
                      <a:pt x="161" y="28"/>
                      <a:pt x="160" y="25"/>
                    </a:cubicBezTo>
                    <a:cubicBezTo>
                      <a:pt x="158" y="22"/>
                      <a:pt x="157" y="19"/>
                      <a:pt x="155" y="16"/>
                    </a:cubicBezTo>
                    <a:moveTo>
                      <a:pt x="123" y="7"/>
                    </a:moveTo>
                    <a:cubicBezTo>
                      <a:pt x="1" y="90"/>
                      <a:pt x="1" y="90"/>
                      <a:pt x="1" y="90"/>
                    </a:cubicBezTo>
                    <a:cubicBezTo>
                      <a:pt x="1" y="90"/>
                      <a:pt x="1" y="90"/>
                      <a:pt x="1" y="90"/>
                    </a:cubicBezTo>
                    <a:cubicBezTo>
                      <a:pt x="1" y="90"/>
                      <a:pt x="1" y="91"/>
                      <a:pt x="1" y="91"/>
                    </a:cubicBezTo>
                    <a:cubicBezTo>
                      <a:pt x="1" y="91"/>
                      <a:pt x="1" y="92"/>
                      <a:pt x="1" y="92"/>
                    </a:cubicBezTo>
                    <a:cubicBezTo>
                      <a:pt x="0" y="93"/>
                      <a:pt x="0" y="94"/>
                      <a:pt x="0" y="95"/>
                    </a:cubicBezTo>
                    <a:cubicBezTo>
                      <a:pt x="0" y="95"/>
                      <a:pt x="0" y="96"/>
                      <a:pt x="0" y="96"/>
                    </a:cubicBezTo>
                    <a:cubicBezTo>
                      <a:pt x="0" y="98"/>
                      <a:pt x="1" y="101"/>
                      <a:pt x="2" y="104"/>
                    </a:cubicBezTo>
                    <a:cubicBezTo>
                      <a:pt x="3" y="107"/>
                      <a:pt x="5" y="111"/>
                      <a:pt x="8" y="114"/>
                    </a:cubicBezTo>
                    <a:cubicBezTo>
                      <a:pt x="9" y="113"/>
                      <a:pt x="9" y="113"/>
                      <a:pt x="9" y="113"/>
                    </a:cubicBezTo>
                    <a:cubicBezTo>
                      <a:pt x="11" y="112"/>
                      <a:pt x="11" y="112"/>
                      <a:pt x="11" y="112"/>
                    </a:cubicBezTo>
                    <a:cubicBezTo>
                      <a:pt x="9" y="113"/>
                      <a:pt x="9" y="113"/>
                      <a:pt x="9" y="113"/>
                    </a:cubicBezTo>
                    <a:cubicBezTo>
                      <a:pt x="8" y="114"/>
                      <a:pt x="8" y="114"/>
                      <a:pt x="8" y="114"/>
                    </a:cubicBezTo>
                    <a:cubicBezTo>
                      <a:pt x="8" y="114"/>
                      <a:pt x="8" y="115"/>
                      <a:pt x="8" y="115"/>
                    </a:cubicBezTo>
                    <a:cubicBezTo>
                      <a:pt x="8" y="115"/>
                      <a:pt x="8" y="115"/>
                      <a:pt x="8" y="115"/>
                    </a:cubicBezTo>
                    <a:cubicBezTo>
                      <a:pt x="10" y="118"/>
                      <a:pt x="12" y="121"/>
                      <a:pt x="15" y="123"/>
                    </a:cubicBezTo>
                    <a:cubicBezTo>
                      <a:pt x="15" y="124"/>
                      <a:pt x="16" y="124"/>
                      <a:pt x="17" y="125"/>
                    </a:cubicBezTo>
                    <a:cubicBezTo>
                      <a:pt x="17" y="125"/>
                      <a:pt x="17" y="125"/>
                      <a:pt x="17" y="125"/>
                    </a:cubicBezTo>
                    <a:cubicBezTo>
                      <a:pt x="17" y="125"/>
                      <a:pt x="17" y="125"/>
                      <a:pt x="17" y="125"/>
                    </a:cubicBezTo>
                    <a:cubicBezTo>
                      <a:pt x="17" y="125"/>
                      <a:pt x="17" y="125"/>
                      <a:pt x="17" y="125"/>
                    </a:cubicBezTo>
                    <a:cubicBezTo>
                      <a:pt x="17" y="125"/>
                      <a:pt x="17" y="125"/>
                      <a:pt x="17" y="125"/>
                    </a:cubicBezTo>
                    <a:cubicBezTo>
                      <a:pt x="19" y="126"/>
                      <a:pt x="20" y="127"/>
                      <a:pt x="21" y="128"/>
                    </a:cubicBezTo>
                    <a:cubicBezTo>
                      <a:pt x="21" y="128"/>
                      <a:pt x="21" y="128"/>
                      <a:pt x="21" y="128"/>
                    </a:cubicBezTo>
                    <a:cubicBezTo>
                      <a:pt x="22" y="128"/>
                      <a:pt x="22" y="128"/>
                      <a:pt x="22" y="128"/>
                    </a:cubicBezTo>
                    <a:cubicBezTo>
                      <a:pt x="23" y="128"/>
                      <a:pt x="23" y="129"/>
                      <a:pt x="23" y="129"/>
                    </a:cubicBezTo>
                    <a:cubicBezTo>
                      <a:pt x="24" y="129"/>
                      <a:pt x="25" y="129"/>
                      <a:pt x="26" y="129"/>
                    </a:cubicBezTo>
                    <a:cubicBezTo>
                      <a:pt x="26" y="129"/>
                      <a:pt x="26" y="129"/>
                      <a:pt x="26" y="129"/>
                    </a:cubicBezTo>
                    <a:cubicBezTo>
                      <a:pt x="27" y="129"/>
                      <a:pt x="27" y="129"/>
                      <a:pt x="27" y="129"/>
                    </a:cubicBezTo>
                    <a:cubicBezTo>
                      <a:pt x="28" y="129"/>
                      <a:pt x="28" y="129"/>
                      <a:pt x="28" y="129"/>
                    </a:cubicBezTo>
                    <a:cubicBezTo>
                      <a:pt x="28" y="129"/>
                      <a:pt x="28" y="129"/>
                      <a:pt x="28" y="129"/>
                    </a:cubicBezTo>
                    <a:cubicBezTo>
                      <a:pt x="150" y="46"/>
                      <a:pt x="150" y="46"/>
                      <a:pt x="150" y="46"/>
                    </a:cubicBezTo>
                    <a:cubicBezTo>
                      <a:pt x="149" y="46"/>
                      <a:pt x="149" y="46"/>
                      <a:pt x="149" y="46"/>
                    </a:cubicBezTo>
                    <a:cubicBezTo>
                      <a:pt x="148" y="46"/>
                      <a:pt x="147" y="46"/>
                      <a:pt x="147" y="45"/>
                    </a:cubicBezTo>
                    <a:cubicBezTo>
                      <a:pt x="147" y="45"/>
                      <a:pt x="147" y="45"/>
                      <a:pt x="147" y="45"/>
                    </a:cubicBezTo>
                    <a:cubicBezTo>
                      <a:pt x="146" y="44"/>
                      <a:pt x="146" y="44"/>
                      <a:pt x="147" y="43"/>
                    </a:cubicBezTo>
                    <a:cubicBezTo>
                      <a:pt x="27" y="125"/>
                      <a:pt x="27" y="125"/>
                      <a:pt x="27" y="125"/>
                    </a:cubicBezTo>
                    <a:cubicBezTo>
                      <a:pt x="27" y="125"/>
                      <a:pt x="27" y="125"/>
                      <a:pt x="27" y="125"/>
                    </a:cubicBezTo>
                    <a:cubicBezTo>
                      <a:pt x="27" y="125"/>
                      <a:pt x="26" y="125"/>
                      <a:pt x="26" y="125"/>
                    </a:cubicBezTo>
                    <a:cubicBezTo>
                      <a:pt x="26" y="125"/>
                      <a:pt x="26" y="125"/>
                      <a:pt x="26" y="125"/>
                    </a:cubicBezTo>
                    <a:cubicBezTo>
                      <a:pt x="26" y="125"/>
                      <a:pt x="26" y="125"/>
                      <a:pt x="26" y="125"/>
                    </a:cubicBezTo>
                    <a:cubicBezTo>
                      <a:pt x="26" y="125"/>
                      <a:pt x="26" y="125"/>
                      <a:pt x="26" y="125"/>
                    </a:cubicBezTo>
                    <a:cubicBezTo>
                      <a:pt x="25" y="125"/>
                      <a:pt x="25" y="125"/>
                      <a:pt x="24" y="125"/>
                    </a:cubicBezTo>
                    <a:cubicBezTo>
                      <a:pt x="24" y="125"/>
                      <a:pt x="23" y="125"/>
                      <a:pt x="23" y="125"/>
                    </a:cubicBezTo>
                    <a:cubicBezTo>
                      <a:pt x="23" y="124"/>
                      <a:pt x="22" y="124"/>
                      <a:pt x="22" y="123"/>
                    </a:cubicBezTo>
                    <a:cubicBezTo>
                      <a:pt x="22" y="123"/>
                      <a:pt x="22" y="123"/>
                      <a:pt x="22" y="123"/>
                    </a:cubicBezTo>
                    <a:cubicBezTo>
                      <a:pt x="22" y="123"/>
                      <a:pt x="22" y="123"/>
                      <a:pt x="22" y="123"/>
                    </a:cubicBezTo>
                    <a:cubicBezTo>
                      <a:pt x="18" y="121"/>
                      <a:pt x="15" y="117"/>
                      <a:pt x="11" y="112"/>
                    </a:cubicBezTo>
                    <a:cubicBezTo>
                      <a:pt x="11" y="112"/>
                      <a:pt x="11" y="112"/>
                      <a:pt x="11" y="112"/>
                    </a:cubicBezTo>
                    <a:cubicBezTo>
                      <a:pt x="9" y="109"/>
                      <a:pt x="7" y="105"/>
                      <a:pt x="6" y="102"/>
                    </a:cubicBezTo>
                    <a:cubicBezTo>
                      <a:pt x="5" y="100"/>
                      <a:pt x="4" y="97"/>
                      <a:pt x="4" y="95"/>
                    </a:cubicBezTo>
                    <a:cubicBezTo>
                      <a:pt x="4" y="95"/>
                      <a:pt x="4" y="95"/>
                      <a:pt x="4" y="95"/>
                    </a:cubicBezTo>
                    <a:cubicBezTo>
                      <a:pt x="4" y="95"/>
                      <a:pt x="4" y="95"/>
                      <a:pt x="4" y="95"/>
                    </a:cubicBezTo>
                    <a:cubicBezTo>
                      <a:pt x="4" y="94"/>
                      <a:pt x="4" y="93"/>
                      <a:pt x="4" y="93"/>
                    </a:cubicBezTo>
                    <a:cubicBezTo>
                      <a:pt x="4" y="93"/>
                      <a:pt x="4" y="93"/>
                      <a:pt x="4" y="93"/>
                    </a:cubicBezTo>
                    <a:cubicBezTo>
                      <a:pt x="5" y="93"/>
                      <a:pt x="5" y="93"/>
                      <a:pt x="5" y="93"/>
                    </a:cubicBezTo>
                    <a:cubicBezTo>
                      <a:pt x="5" y="93"/>
                      <a:pt x="5" y="93"/>
                      <a:pt x="5" y="93"/>
                    </a:cubicBezTo>
                    <a:cubicBezTo>
                      <a:pt x="124" y="11"/>
                      <a:pt x="124" y="11"/>
                      <a:pt x="124" y="11"/>
                    </a:cubicBezTo>
                    <a:cubicBezTo>
                      <a:pt x="124" y="11"/>
                      <a:pt x="123" y="10"/>
                      <a:pt x="123" y="10"/>
                    </a:cubicBezTo>
                    <a:cubicBezTo>
                      <a:pt x="122" y="9"/>
                      <a:pt x="122" y="9"/>
                      <a:pt x="122" y="9"/>
                    </a:cubicBezTo>
                    <a:cubicBezTo>
                      <a:pt x="122" y="9"/>
                      <a:pt x="122" y="8"/>
                      <a:pt x="122" y="8"/>
                    </a:cubicBezTo>
                    <a:cubicBezTo>
                      <a:pt x="122" y="7"/>
                      <a:pt x="122" y="7"/>
                      <a:pt x="123" y="7"/>
                    </a:cubicBezTo>
                    <a:moveTo>
                      <a:pt x="145" y="4"/>
                    </a:moveTo>
                    <a:cubicBezTo>
                      <a:pt x="148" y="6"/>
                      <a:pt x="151" y="10"/>
                      <a:pt x="154" y="14"/>
                    </a:cubicBezTo>
                    <a:cubicBezTo>
                      <a:pt x="151" y="10"/>
                      <a:pt x="148" y="6"/>
                      <a:pt x="145" y="4"/>
                    </a:cubicBezTo>
                    <a:moveTo>
                      <a:pt x="135" y="3"/>
                    </a:moveTo>
                    <a:cubicBezTo>
                      <a:pt x="135" y="3"/>
                      <a:pt x="135" y="3"/>
                      <a:pt x="135" y="3"/>
                    </a:cubicBezTo>
                    <a:cubicBezTo>
                      <a:pt x="135" y="4"/>
                      <a:pt x="135" y="4"/>
                      <a:pt x="134" y="4"/>
                    </a:cubicBezTo>
                    <a:cubicBezTo>
                      <a:pt x="135" y="4"/>
                      <a:pt x="135" y="4"/>
                      <a:pt x="135" y="3"/>
                    </a:cubicBezTo>
                    <a:moveTo>
                      <a:pt x="140" y="1"/>
                    </a:moveTo>
                    <a:cubicBezTo>
                      <a:pt x="141" y="1"/>
                      <a:pt x="143" y="2"/>
                      <a:pt x="145" y="4"/>
                    </a:cubicBezTo>
                    <a:cubicBezTo>
                      <a:pt x="143" y="2"/>
                      <a:pt x="141" y="1"/>
                      <a:pt x="140" y="1"/>
                    </a:cubicBezTo>
                    <a:moveTo>
                      <a:pt x="133" y="0"/>
                    </a:moveTo>
                    <a:cubicBezTo>
                      <a:pt x="128" y="3"/>
                      <a:pt x="128" y="3"/>
                      <a:pt x="128" y="3"/>
                    </a:cubicBezTo>
                    <a:cubicBezTo>
                      <a:pt x="128" y="3"/>
                      <a:pt x="128" y="3"/>
                      <a:pt x="129" y="3"/>
                    </a:cubicBezTo>
                    <a:cubicBezTo>
                      <a:pt x="129" y="3"/>
                      <a:pt x="129" y="3"/>
                      <a:pt x="130" y="3"/>
                    </a:cubicBezTo>
                    <a:cubicBezTo>
                      <a:pt x="130" y="3"/>
                      <a:pt x="130" y="3"/>
                      <a:pt x="130" y="3"/>
                    </a:cubicBezTo>
                    <a:cubicBezTo>
                      <a:pt x="131" y="3"/>
                      <a:pt x="133" y="4"/>
                      <a:pt x="134" y="4"/>
                    </a:cubicBezTo>
                    <a:cubicBezTo>
                      <a:pt x="134" y="4"/>
                      <a:pt x="134" y="4"/>
                      <a:pt x="134" y="4"/>
                    </a:cubicBezTo>
                    <a:cubicBezTo>
                      <a:pt x="134" y="4"/>
                      <a:pt x="134" y="4"/>
                      <a:pt x="134" y="4"/>
                    </a:cubicBezTo>
                    <a:cubicBezTo>
                      <a:pt x="133" y="4"/>
                      <a:pt x="133" y="4"/>
                      <a:pt x="132" y="3"/>
                    </a:cubicBezTo>
                    <a:cubicBezTo>
                      <a:pt x="132" y="3"/>
                      <a:pt x="132" y="3"/>
                      <a:pt x="132" y="3"/>
                    </a:cubicBezTo>
                    <a:cubicBezTo>
                      <a:pt x="132" y="2"/>
                      <a:pt x="132" y="2"/>
                      <a:pt x="132" y="1"/>
                    </a:cubicBezTo>
                    <a:cubicBezTo>
                      <a:pt x="132" y="1"/>
                      <a:pt x="132" y="0"/>
                      <a:pt x="133"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5" name="Freeform 342"/>
              <p:cNvSpPr>
                <a:spLocks noEditPoints="1"/>
              </p:cNvSpPr>
              <p:nvPr/>
            </p:nvSpPr>
            <p:spPr bwMode="auto">
              <a:xfrm>
                <a:off x="4206876" y="2951163"/>
                <a:ext cx="95250" cy="120650"/>
              </a:xfrm>
              <a:custGeom>
                <a:avLst/>
                <a:gdLst>
                  <a:gd name="T0" fmla="*/ 26 w 34"/>
                  <a:gd name="T1" fmla="*/ 39 h 43"/>
                  <a:gd name="T2" fmla="*/ 24 w 34"/>
                  <a:gd name="T3" fmla="*/ 38 h 43"/>
                  <a:gd name="T4" fmla="*/ 12 w 34"/>
                  <a:gd name="T5" fmla="*/ 26 h 43"/>
                  <a:gd name="T6" fmla="*/ 6 w 34"/>
                  <a:gd name="T7" fmla="*/ 16 h 43"/>
                  <a:gd name="T8" fmla="*/ 4 w 34"/>
                  <a:gd name="T9" fmla="*/ 9 h 43"/>
                  <a:gd name="T10" fmla="*/ 5 w 34"/>
                  <a:gd name="T11" fmla="*/ 7 h 43"/>
                  <a:gd name="T12" fmla="*/ 5 w 34"/>
                  <a:gd name="T13" fmla="*/ 6 h 43"/>
                  <a:gd name="T14" fmla="*/ 7 w 34"/>
                  <a:gd name="T15" fmla="*/ 14 h 43"/>
                  <a:gd name="T16" fmla="*/ 13 w 34"/>
                  <a:gd name="T17" fmla="*/ 25 h 43"/>
                  <a:gd name="T18" fmla="*/ 22 w 34"/>
                  <a:gd name="T19" fmla="*/ 35 h 43"/>
                  <a:gd name="T20" fmla="*/ 27 w 34"/>
                  <a:gd name="T21" fmla="*/ 38 h 43"/>
                  <a:gd name="T22" fmla="*/ 27 w 34"/>
                  <a:gd name="T23" fmla="*/ 39 h 43"/>
                  <a:gd name="T24" fmla="*/ 27 w 34"/>
                  <a:gd name="T25" fmla="*/ 39 h 43"/>
                  <a:gd name="T26" fmla="*/ 26 w 34"/>
                  <a:gd name="T27" fmla="*/ 39 h 43"/>
                  <a:gd name="T28" fmla="*/ 26 w 34"/>
                  <a:gd name="T29" fmla="*/ 39 h 43"/>
                  <a:gd name="T30" fmla="*/ 3 w 34"/>
                  <a:gd name="T31" fmla="*/ 6 h 43"/>
                  <a:gd name="T32" fmla="*/ 2 w 34"/>
                  <a:gd name="T33" fmla="*/ 4 h 43"/>
                  <a:gd name="T34" fmla="*/ 3 w 34"/>
                  <a:gd name="T35" fmla="*/ 6 h 43"/>
                  <a:gd name="T36" fmla="*/ 8 w 34"/>
                  <a:gd name="T37" fmla="*/ 0 h 43"/>
                  <a:gd name="T38" fmla="*/ 7 w 34"/>
                  <a:gd name="T39" fmla="*/ 0 h 43"/>
                  <a:gd name="T40" fmla="*/ 2 w 34"/>
                  <a:gd name="T41" fmla="*/ 4 h 43"/>
                  <a:gd name="T42" fmla="*/ 1 w 34"/>
                  <a:gd name="T43" fmla="*/ 5 h 43"/>
                  <a:gd name="T44" fmla="*/ 1 w 34"/>
                  <a:gd name="T45" fmla="*/ 5 h 43"/>
                  <a:gd name="T46" fmla="*/ 0 w 34"/>
                  <a:gd name="T47" fmla="*/ 8 h 43"/>
                  <a:gd name="T48" fmla="*/ 0 w 34"/>
                  <a:gd name="T49" fmla="*/ 9 h 43"/>
                  <a:gd name="T50" fmla="*/ 3 w 34"/>
                  <a:gd name="T51" fmla="*/ 18 h 43"/>
                  <a:gd name="T52" fmla="*/ 8 w 34"/>
                  <a:gd name="T53" fmla="*/ 28 h 43"/>
                  <a:gd name="T54" fmla="*/ 18 w 34"/>
                  <a:gd name="T55" fmla="*/ 38 h 43"/>
                  <a:gd name="T56" fmla="*/ 22 w 34"/>
                  <a:gd name="T57" fmla="*/ 42 h 43"/>
                  <a:gd name="T58" fmla="*/ 23 w 34"/>
                  <a:gd name="T59" fmla="*/ 42 h 43"/>
                  <a:gd name="T60" fmla="*/ 23 w 34"/>
                  <a:gd name="T61" fmla="*/ 42 h 43"/>
                  <a:gd name="T62" fmla="*/ 24 w 34"/>
                  <a:gd name="T63" fmla="*/ 42 h 43"/>
                  <a:gd name="T64" fmla="*/ 26 w 34"/>
                  <a:gd name="T65" fmla="*/ 43 h 43"/>
                  <a:gd name="T66" fmla="*/ 27 w 34"/>
                  <a:gd name="T67" fmla="*/ 43 h 43"/>
                  <a:gd name="T68" fmla="*/ 28 w 34"/>
                  <a:gd name="T69" fmla="*/ 43 h 43"/>
                  <a:gd name="T70" fmla="*/ 29 w 34"/>
                  <a:gd name="T71" fmla="*/ 43 h 43"/>
                  <a:gd name="T72" fmla="*/ 29 w 34"/>
                  <a:gd name="T73" fmla="*/ 43 h 43"/>
                  <a:gd name="T74" fmla="*/ 34 w 34"/>
                  <a:gd name="T75" fmla="*/ 39 h 43"/>
                  <a:gd name="T76" fmla="*/ 34 w 34"/>
                  <a:gd name="T77" fmla="*/ 39 h 43"/>
                  <a:gd name="T78" fmla="*/ 34 w 34"/>
                  <a:gd name="T79" fmla="*/ 38 h 43"/>
                  <a:gd name="T80" fmla="*/ 34 w 34"/>
                  <a:gd name="T81" fmla="*/ 37 h 43"/>
                  <a:gd name="T82" fmla="*/ 34 w 34"/>
                  <a:gd name="T83" fmla="*/ 36 h 43"/>
                  <a:gd name="T84" fmla="*/ 33 w 34"/>
                  <a:gd name="T85" fmla="*/ 36 h 43"/>
                  <a:gd name="T86" fmla="*/ 32 w 34"/>
                  <a:gd name="T87" fmla="*/ 35 h 43"/>
                  <a:gd name="T88" fmla="*/ 32 w 34"/>
                  <a:gd name="T89" fmla="*/ 35 h 43"/>
                  <a:gd name="T90" fmla="*/ 32 w 34"/>
                  <a:gd name="T91" fmla="*/ 35 h 43"/>
                  <a:gd name="T92" fmla="*/ 31 w 34"/>
                  <a:gd name="T93" fmla="*/ 35 h 43"/>
                  <a:gd name="T94" fmla="*/ 31 w 34"/>
                  <a:gd name="T95" fmla="*/ 36 h 43"/>
                  <a:gd name="T96" fmla="*/ 31 w 34"/>
                  <a:gd name="T97" fmla="*/ 36 h 43"/>
                  <a:gd name="T98" fmla="*/ 29 w 34"/>
                  <a:gd name="T99" fmla="*/ 35 h 43"/>
                  <a:gd name="T100" fmla="*/ 16 w 34"/>
                  <a:gd name="T101" fmla="*/ 22 h 43"/>
                  <a:gd name="T102" fmla="*/ 11 w 34"/>
                  <a:gd name="T103" fmla="*/ 13 h 43"/>
                  <a:gd name="T104" fmla="*/ 9 w 34"/>
                  <a:gd name="T105" fmla="*/ 5 h 43"/>
                  <a:gd name="T106" fmla="*/ 10 w 34"/>
                  <a:gd name="T107" fmla="*/ 4 h 43"/>
                  <a:gd name="T108" fmla="*/ 10 w 34"/>
                  <a:gd name="T109" fmla="*/ 3 h 43"/>
                  <a:gd name="T110" fmla="*/ 10 w 34"/>
                  <a:gd name="T111" fmla="*/ 3 h 43"/>
                  <a:gd name="T112" fmla="*/ 10 w 34"/>
                  <a:gd name="T113" fmla="*/ 2 h 43"/>
                  <a:gd name="T114" fmla="*/ 10 w 34"/>
                  <a:gd name="T115" fmla="*/ 1 h 43"/>
                  <a:gd name="T116" fmla="*/ 9 w 34"/>
                  <a:gd name="T117" fmla="*/ 1 h 43"/>
                  <a:gd name="T118" fmla="*/ 8 w 34"/>
                  <a:gd name="T119"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4" h="43">
                    <a:moveTo>
                      <a:pt x="26" y="39"/>
                    </a:moveTo>
                    <a:cubicBezTo>
                      <a:pt x="26" y="39"/>
                      <a:pt x="25" y="39"/>
                      <a:pt x="24" y="38"/>
                    </a:cubicBezTo>
                    <a:cubicBezTo>
                      <a:pt x="21" y="36"/>
                      <a:pt x="16" y="32"/>
                      <a:pt x="12" y="26"/>
                    </a:cubicBezTo>
                    <a:cubicBezTo>
                      <a:pt x="9" y="22"/>
                      <a:pt x="7" y="19"/>
                      <a:pt x="6" y="16"/>
                    </a:cubicBezTo>
                    <a:cubicBezTo>
                      <a:pt x="5" y="13"/>
                      <a:pt x="4" y="10"/>
                      <a:pt x="4" y="9"/>
                    </a:cubicBezTo>
                    <a:cubicBezTo>
                      <a:pt x="4" y="8"/>
                      <a:pt x="5" y="7"/>
                      <a:pt x="5" y="7"/>
                    </a:cubicBezTo>
                    <a:cubicBezTo>
                      <a:pt x="5" y="7"/>
                      <a:pt x="5" y="6"/>
                      <a:pt x="5" y="6"/>
                    </a:cubicBezTo>
                    <a:cubicBezTo>
                      <a:pt x="5" y="9"/>
                      <a:pt x="6" y="11"/>
                      <a:pt x="7" y="14"/>
                    </a:cubicBezTo>
                    <a:cubicBezTo>
                      <a:pt x="9" y="18"/>
                      <a:pt x="11" y="21"/>
                      <a:pt x="13" y="25"/>
                    </a:cubicBezTo>
                    <a:cubicBezTo>
                      <a:pt x="16" y="29"/>
                      <a:pt x="19" y="33"/>
                      <a:pt x="22" y="35"/>
                    </a:cubicBezTo>
                    <a:cubicBezTo>
                      <a:pt x="24" y="37"/>
                      <a:pt x="25" y="38"/>
                      <a:pt x="27" y="38"/>
                    </a:cubicBezTo>
                    <a:cubicBezTo>
                      <a:pt x="27" y="38"/>
                      <a:pt x="27" y="39"/>
                      <a:pt x="27" y="39"/>
                    </a:cubicBezTo>
                    <a:cubicBezTo>
                      <a:pt x="27" y="39"/>
                      <a:pt x="27" y="39"/>
                      <a:pt x="27" y="39"/>
                    </a:cubicBezTo>
                    <a:cubicBezTo>
                      <a:pt x="26" y="39"/>
                      <a:pt x="26" y="39"/>
                      <a:pt x="26" y="39"/>
                    </a:cubicBezTo>
                    <a:cubicBezTo>
                      <a:pt x="26" y="39"/>
                      <a:pt x="26" y="39"/>
                      <a:pt x="26" y="39"/>
                    </a:cubicBezTo>
                    <a:moveTo>
                      <a:pt x="3" y="6"/>
                    </a:moveTo>
                    <a:cubicBezTo>
                      <a:pt x="2" y="4"/>
                      <a:pt x="2" y="4"/>
                      <a:pt x="2" y="4"/>
                    </a:cubicBezTo>
                    <a:cubicBezTo>
                      <a:pt x="3" y="6"/>
                      <a:pt x="3" y="6"/>
                      <a:pt x="3" y="6"/>
                    </a:cubicBezTo>
                    <a:moveTo>
                      <a:pt x="8" y="0"/>
                    </a:moveTo>
                    <a:cubicBezTo>
                      <a:pt x="7" y="0"/>
                      <a:pt x="7" y="0"/>
                      <a:pt x="7" y="0"/>
                    </a:cubicBezTo>
                    <a:cubicBezTo>
                      <a:pt x="2" y="4"/>
                      <a:pt x="2" y="4"/>
                      <a:pt x="2" y="4"/>
                    </a:cubicBezTo>
                    <a:cubicBezTo>
                      <a:pt x="2" y="4"/>
                      <a:pt x="1" y="4"/>
                      <a:pt x="1" y="5"/>
                    </a:cubicBezTo>
                    <a:cubicBezTo>
                      <a:pt x="1" y="5"/>
                      <a:pt x="1" y="5"/>
                      <a:pt x="1" y="5"/>
                    </a:cubicBezTo>
                    <a:cubicBezTo>
                      <a:pt x="1" y="6"/>
                      <a:pt x="0" y="7"/>
                      <a:pt x="0" y="8"/>
                    </a:cubicBezTo>
                    <a:cubicBezTo>
                      <a:pt x="1" y="9"/>
                      <a:pt x="1" y="9"/>
                      <a:pt x="0" y="9"/>
                    </a:cubicBezTo>
                    <a:cubicBezTo>
                      <a:pt x="1" y="12"/>
                      <a:pt x="1" y="15"/>
                      <a:pt x="3" y="18"/>
                    </a:cubicBezTo>
                    <a:cubicBezTo>
                      <a:pt x="4" y="21"/>
                      <a:pt x="6" y="24"/>
                      <a:pt x="8" y="28"/>
                    </a:cubicBezTo>
                    <a:cubicBezTo>
                      <a:pt x="11" y="32"/>
                      <a:pt x="14" y="36"/>
                      <a:pt x="18" y="38"/>
                    </a:cubicBezTo>
                    <a:cubicBezTo>
                      <a:pt x="19" y="40"/>
                      <a:pt x="21" y="41"/>
                      <a:pt x="22" y="42"/>
                    </a:cubicBezTo>
                    <a:cubicBezTo>
                      <a:pt x="22" y="42"/>
                      <a:pt x="22" y="42"/>
                      <a:pt x="23" y="42"/>
                    </a:cubicBezTo>
                    <a:cubicBezTo>
                      <a:pt x="23" y="42"/>
                      <a:pt x="23" y="42"/>
                      <a:pt x="23" y="42"/>
                    </a:cubicBezTo>
                    <a:cubicBezTo>
                      <a:pt x="23" y="42"/>
                      <a:pt x="24" y="42"/>
                      <a:pt x="24" y="42"/>
                    </a:cubicBezTo>
                    <a:cubicBezTo>
                      <a:pt x="25" y="43"/>
                      <a:pt x="26" y="43"/>
                      <a:pt x="26" y="43"/>
                    </a:cubicBezTo>
                    <a:cubicBezTo>
                      <a:pt x="26" y="43"/>
                      <a:pt x="27" y="43"/>
                      <a:pt x="27" y="43"/>
                    </a:cubicBezTo>
                    <a:cubicBezTo>
                      <a:pt x="27" y="43"/>
                      <a:pt x="27" y="43"/>
                      <a:pt x="28" y="43"/>
                    </a:cubicBezTo>
                    <a:cubicBezTo>
                      <a:pt x="28" y="43"/>
                      <a:pt x="28" y="43"/>
                      <a:pt x="29" y="43"/>
                    </a:cubicBezTo>
                    <a:cubicBezTo>
                      <a:pt x="29" y="43"/>
                      <a:pt x="29" y="43"/>
                      <a:pt x="29" y="43"/>
                    </a:cubicBezTo>
                    <a:cubicBezTo>
                      <a:pt x="34" y="39"/>
                      <a:pt x="34" y="39"/>
                      <a:pt x="34" y="39"/>
                    </a:cubicBezTo>
                    <a:cubicBezTo>
                      <a:pt x="34" y="39"/>
                      <a:pt x="34" y="39"/>
                      <a:pt x="34" y="39"/>
                    </a:cubicBezTo>
                    <a:cubicBezTo>
                      <a:pt x="34" y="39"/>
                      <a:pt x="34" y="39"/>
                      <a:pt x="34" y="38"/>
                    </a:cubicBezTo>
                    <a:cubicBezTo>
                      <a:pt x="34" y="38"/>
                      <a:pt x="34" y="37"/>
                      <a:pt x="34" y="37"/>
                    </a:cubicBezTo>
                    <a:cubicBezTo>
                      <a:pt x="34" y="36"/>
                      <a:pt x="34" y="36"/>
                      <a:pt x="34" y="36"/>
                    </a:cubicBezTo>
                    <a:cubicBezTo>
                      <a:pt x="34" y="36"/>
                      <a:pt x="34" y="36"/>
                      <a:pt x="33" y="36"/>
                    </a:cubicBezTo>
                    <a:cubicBezTo>
                      <a:pt x="33" y="36"/>
                      <a:pt x="33" y="35"/>
                      <a:pt x="32" y="35"/>
                    </a:cubicBezTo>
                    <a:cubicBezTo>
                      <a:pt x="32" y="35"/>
                      <a:pt x="32" y="35"/>
                      <a:pt x="32" y="35"/>
                    </a:cubicBezTo>
                    <a:cubicBezTo>
                      <a:pt x="32" y="35"/>
                      <a:pt x="32" y="35"/>
                      <a:pt x="32" y="35"/>
                    </a:cubicBezTo>
                    <a:cubicBezTo>
                      <a:pt x="32" y="35"/>
                      <a:pt x="32" y="35"/>
                      <a:pt x="31" y="35"/>
                    </a:cubicBezTo>
                    <a:cubicBezTo>
                      <a:pt x="31" y="36"/>
                      <a:pt x="31" y="36"/>
                      <a:pt x="31" y="36"/>
                    </a:cubicBezTo>
                    <a:cubicBezTo>
                      <a:pt x="31" y="36"/>
                      <a:pt x="31" y="36"/>
                      <a:pt x="31" y="36"/>
                    </a:cubicBezTo>
                    <a:cubicBezTo>
                      <a:pt x="31" y="36"/>
                      <a:pt x="30" y="35"/>
                      <a:pt x="29" y="35"/>
                    </a:cubicBezTo>
                    <a:cubicBezTo>
                      <a:pt x="25" y="33"/>
                      <a:pt x="20" y="28"/>
                      <a:pt x="16" y="22"/>
                    </a:cubicBezTo>
                    <a:cubicBezTo>
                      <a:pt x="14" y="19"/>
                      <a:pt x="12" y="16"/>
                      <a:pt x="11" y="13"/>
                    </a:cubicBezTo>
                    <a:cubicBezTo>
                      <a:pt x="10" y="10"/>
                      <a:pt x="9" y="7"/>
                      <a:pt x="9" y="5"/>
                    </a:cubicBezTo>
                    <a:cubicBezTo>
                      <a:pt x="9" y="4"/>
                      <a:pt x="9" y="4"/>
                      <a:pt x="10" y="4"/>
                    </a:cubicBezTo>
                    <a:cubicBezTo>
                      <a:pt x="10" y="3"/>
                      <a:pt x="10" y="3"/>
                      <a:pt x="10" y="3"/>
                    </a:cubicBezTo>
                    <a:cubicBezTo>
                      <a:pt x="10" y="3"/>
                      <a:pt x="10" y="3"/>
                      <a:pt x="10" y="3"/>
                    </a:cubicBezTo>
                    <a:cubicBezTo>
                      <a:pt x="10" y="3"/>
                      <a:pt x="10" y="2"/>
                      <a:pt x="10" y="2"/>
                    </a:cubicBezTo>
                    <a:cubicBezTo>
                      <a:pt x="10" y="1"/>
                      <a:pt x="10" y="1"/>
                      <a:pt x="10" y="1"/>
                    </a:cubicBezTo>
                    <a:cubicBezTo>
                      <a:pt x="9" y="1"/>
                      <a:pt x="9" y="1"/>
                      <a:pt x="9" y="1"/>
                    </a:cubicBezTo>
                    <a:cubicBezTo>
                      <a:pt x="9" y="0"/>
                      <a:pt x="8" y="0"/>
                      <a:pt x="8"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6" name="Freeform 343"/>
              <p:cNvSpPr>
                <a:spLocks noEditPoints="1"/>
              </p:cNvSpPr>
              <p:nvPr/>
            </p:nvSpPr>
            <p:spPr bwMode="auto">
              <a:xfrm>
                <a:off x="4576763" y="2698750"/>
                <a:ext cx="95250" cy="120650"/>
              </a:xfrm>
              <a:custGeom>
                <a:avLst/>
                <a:gdLst>
                  <a:gd name="T0" fmla="*/ 31 w 34"/>
                  <a:gd name="T1" fmla="*/ 37 h 43"/>
                  <a:gd name="T2" fmla="*/ 31 w 34"/>
                  <a:gd name="T3" fmla="*/ 37 h 43"/>
                  <a:gd name="T4" fmla="*/ 31 w 34"/>
                  <a:gd name="T5" fmla="*/ 37 h 43"/>
                  <a:gd name="T6" fmla="*/ 7 w 34"/>
                  <a:gd name="T7" fmla="*/ 4 h 43"/>
                  <a:gd name="T8" fmla="*/ 8 w 34"/>
                  <a:gd name="T9" fmla="*/ 4 h 43"/>
                  <a:gd name="T10" fmla="*/ 8 w 34"/>
                  <a:gd name="T11" fmla="*/ 4 h 43"/>
                  <a:gd name="T12" fmla="*/ 8 w 34"/>
                  <a:gd name="T13" fmla="*/ 4 h 43"/>
                  <a:gd name="T14" fmla="*/ 11 w 34"/>
                  <a:gd name="T15" fmla="*/ 5 h 43"/>
                  <a:gd name="T16" fmla="*/ 23 w 34"/>
                  <a:gd name="T17" fmla="*/ 17 h 43"/>
                  <a:gd name="T18" fmla="*/ 28 w 34"/>
                  <a:gd name="T19" fmla="*/ 27 h 43"/>
                  <a:gd name="T20" fmla="*/ 30 w 34"/>
                  <a:gd name="T21" fmla="*/ 34 h 43"/>
                  <a:gd name="T22" fmla="*/ 30 w 34"/>
                  <a:gd name="T23" fmla="*/ 36 h 43"/>
                  <a:gd name="T24" fmla="*/ 29 w 34"/>
                  <a:gd name="T25" fmla="*/ 37 h 43"/>
                  <a:gd name="T26" fmla="*/ 27 w 34"/>
                  <a:gd name="T27" fmla="*/ 29 h 43"/>
                  <a:gd name="T28" fmla="*/ 21 w 34"/>
                  <a:gd name="T29" fmla="*/ 18 h 43"/>
                  <a:gd name="T30" fmla="*/ 12 w 34"/>
                  <a:gd name="T31" fmla="*/ 8 h 43"/>
                  <a:gd name="T32" fmla="*/ 8 w 34"/>
                  <a:gd name="T33" fmla="*/ 5 h 43"/>
                  <a:gd name="T34" fmla="*/ 7 w 34"/>
                  <a:gd name="T35" fmla="*/ 4 h 43"/>
                  <a:gd name="T36" fmla="*/ 7 w 34"/>
                  <a:gd name="T37" fmla="*/ 4 h 43"/>
                  <a:gd name="T38" fmla="*/ 7 w 34"/>
                  <a:gd name="T39" fmla="*/ 0 h 43"/>
                  <a:gd name="T40" fmla="*/ 6 w 34"/>
                  <a:gd name="T41" fmla="*/ 0 h 43"/>
                  <a:gd name="T42" fmla="*/ 6 w 34"/>
                  <a:gd name="T43" fmla="*/ 0 h 43"/>
                  <a:gd name="T44" fmla="*/ 1 w 34"/>
                  <a:gd name="T45" fmla="*/ 4 h 43"/>
                  <a:gd name="T46" fmla="*/ 1 w 34"/>
                  <a:gd name="T47" fmla="*/ 4 h 43"/>
                  <a:gd name="T48" fmla="*/ 0 w 34"/>
                  <a:gd name="T49" fmla="*/ 5 h 43"/>
                  <a:gd name="T50" fmla="*/ 0 w 34"/>
                  <a:gd name="T51" fmla="*/ 6 h 43"/>
                  <a:gd name="T52" fmla="*/ 1 w 34"/>
                  <a:gd name="T53" fmla="*/ 7 h 43"/>
                  <a:gd name="T54" fmla="*/ 2 w 34"/>
                  <a:gd name="T55" fmla="*/ 8 h 43"/>
                  <a:gd name="T56" fmla="*/ 2 w 34"/>
                  <a:gd name="T57" fmla="*/ 8 h 43"/>
                  <a:gd name="T58" fmla="*/ 3 w 34"/>
                  <a:gd name="T59" fmla="*/ 7 h 43"/>
                  <a:gd name="T60" fmla="*/ 3 w 34"/>
                  <a:gd name="T61" fmla="*/ 7 h 43"/>
                  <a:gd name="T62" fmla="*/ 3 w 34"/>
                  <a:gd name="T63" fmla="*/ 7 h 43"/>
                  <a:gd name="T64" fmla="*/ 6 w 34"/>
                  <a:gd name="T65" fmla="*/ 8 h 43"/>
                  <a:gd name="T66" fmla="*/ 18 w 34"/>
                  <a:gd name="T67" fmla="*/ 21 h 43"/>
                  <a:gd name="T68" fmla="*/ 23 w 34"/>
                  <a:gd name="T69" fmla="*/ 30 h 43"/>
                  <a:gd name="T70" fmla="*/ 25 w 34"/>
                  <a:gd name="T71" fmla="*/ 38 h 43"/>
                  <a:gd name="T72" fmla="*/ 25 w 34"/>
                  <a:gd name="T73" fmla="*/ 39 h 43"/>
                  <a:gd name="T74" fmla="*/ 25 w 34"/>
                  <a:gd name="T75" fmla="*/ 40 h 43"/>
                  <a:gd name="T76" fmla="*/ 25 w 34"/>
                  <a:gd name="T77" fmla="*/ 42 h 43"/>
                  <a:gd name="T78" fmla="*/ 25 w 34"/>
                  <a:gd name="T79" fmla="*/ 42 h 43"/>
                  <a:gd name="T80" fmla="*/ 27 w 34"/>
                  <a:gd name="T81" fmla="*/ 43 h 43"/>
                  <a:gd name="T82" fmla="*/ 28 w 34"/>
                  <a:gd name="T83" fmla="*/ 43 h 43"/>
                  <a:gd name="T84" fmla="*/ 28 w 34"/>
                  <a:gd name="T85" fmla="*/ 43 h 43"/>
                  <a:gd name="T86" fmla="*/ 33 w 34"/>
                  <a:gd name="T87" fmla="*/ 39 h 43"/>
                  <a:gd name="T88" fmla="*/ 33 w 34"/>
                  <a:gd name="T89" fmla="*/ 39 h 43"/>
                  <a:gd name="T90" fmla="*/ 33 w 34"/>
                  <a:gd name="T91" fmla="*/ 38 h 43"/>
                  <a:gd name="T92" fmla="*/ 34 w 34"/>
                  <a:gd name="T93" fmla="*/ 34 h 43"/>
                  <a:gd name="T94" fmla="*/ 34 w 34"/>
                  <a:gd name="T95" fmla="*/ 34 h 43"/>
                  <a:gd name="T96" fmla="*/ 32 w 34"/>
                  <a:gd name="T97" fmla="*/ 25 h 43"/>
                  <a:gd name="T98" fmla="*/ 26 w 34"/>
                  <a:gd name="T99" fmla="*/ 15 h 43"/>
                  <a:gd name="T100" fmla="*/ 17 w 34"/>
                  <a:gd name="T101" fmla="*/ 5 h 43"/>
                  <a:gd name="T102" fmla="*/ 12 w 34"/>
                  <a:gd name="T103" fmla="*/ 1 h 43"/>
                  <a:gd name="T104" fmla="*/ 12 w 34"/>
                  <a:gd name="T105" fmla="*/ 1 h 43"/>
                  <a:gd name="T106" fmla="*/ 8 w 34"/>
                  <a:gd name="T107" fmla="*/ 0 h 43"/>
                  <a:gd name="T108" fmla="*/ 8 w 34"/>
                  <a:gd name="T109" fmla="*/ 0 h 43"/>
                  <a:gd name="T110" fmla="*/ 7 w 34"/>
                  <a:gd name="T111"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4" h="43">
                    <a:moveTo>
                      <a:pt x="31" y="37"/>
                    </a:moveTo>
                    <a:cubicBezTo>
                      <a:pt x="31" y="37"/>
                      <a:pt x="31" y="37"/>
                      <a:pt x="31" y="37"/>
                    </a:cubicBezTo>
                    <a:cubicBezTo>
                      <a:pt x="31" y="37"/>
                      <a:pt x="31" y="37"/>
                      <a:pt x="31" y="37"/>
                    </a:cubicBezTo>
                    <a:moveTo>
                      <a:pt x="7" y="4"/>
                    </a:moveTo>
                    <a:cubicBezTo>
                      <a:pt x="7" y="4"/>
                      <a:pt x="8" y="4"/>
                      <a:pt x="8" y="4"/>
                    </a:cubicBezTo>
                    <a:cubicBezTo>
                      <a:pt x="8" y="4"/>
                      <a:pt x="8" y="4"/>
                      <a:pt x="8" y="4"/>
                    </a:cubicBezTo>
                    <a:cubicBezTo>
                      <a:pt x="8" y="4"/>
                      <a:pt x="8" y="4"/>
                      <a:pt x="8" y="4"/>
                    </a:cubicBezTo>
                    <a:cubicBezTo>
                      <a:pt x="9" y="4"/>
                      <a:pt x="10" y="4"/>
                      <a:pt x="11" y="5"/>
                    </a:cubicBezTo>
                    <a:cubicBezTo>
                      <a:pt x="14" y="7"/>
                      <a:pt x="19" y="11"/>
                      <a:pt x="23" y="17"/>
                    </a:cubicBezTo>
                    <a:cubicBezTo>
                      <a:pt x="25" y="21"/>
                      <a:pt x="27" y="24"/>
                      <a:pt x="28" y="27"/>
                    </a:cubicBezTo>
                    <a:cubicBezTo>
                      <a:pt x="29" y="30"/>
                      <a:pt x="30" y="33"/>
                      <a:pt x="30" y="34"/>
                    </a:cubicBezTo>
                    <a:cubicBezTo>
                      <a:pt x="30" y="35"/>
                      <a:pt x="30" y="36"/>
                      <a:pt x="30" y="36"/>
                    </a:cubicBezTo>
                    <a:cubicBezTo>
                      <a:pt x="29" y="36"/>
                      <a:pt x="29" y="37"/>
                      <a:pt x="29" y="37"/>
                    </a:cubicBezTo>
                    <a:cubicBezTo>
                      <a:pt x="29" y="34"/>
                      <a:pt x="28" y="32"/>
                      <a:pt x="27" y="29"/>
                    </a:cubicBezTo>
                    <a:cubicBezTo>
                      <a:pt x="26" y="25"/>
                      <a:pt x="24" y="22"/>
                      <a:pt x="21" y="18"/>
                    </a:cubicBezTo>
                    <a:cubicBezTo>
                      <a:pt x="18" y="14"/>
                      <a:pt x="15" y="10"/>
                      <a:pt x="12" y="8"/>
                    </a:cubicBezTo>
                    <a:cubicBezTo>
                      <a:pt x="11" y="6"/>
                      <a:pt x="9" y="5"/>
                      <a:pt x="8" y="5"/>
                    </a:cubicBezTo>
                    <a:cubicBezTo>
                      <a:pt x="7" y="5"/>
                      <a:pt x="7" y="4"/>
                      <a:pt x="7" y="4"/>
                    </a:cubicBezTo>
                    <a:cubicBezTo>
                      <a:pt x="7" y="4"/>
                      <a:pt x="7" y="4"/>
                      <a:pt x="7" y="4"/>
                    </a:cubicBezTo>
                    <a:moveTo>
                      <a:pt x="7" y="0"/>
                    </a:moveTo>
                    <a:cubicBezTo>
                      <a:pt x="6" y="0"/>
                      <a:pt x="6" y="0"/>
                      <a:pt x="6" y="0"/>
                    </a:cubicBezTo>
                    <a:cubicBezTo>
                      <a:pt x="6" y="0"/>
                      <a:pt x="6" y="0"/>
                      <a:pt x="6" y="0"/>
                    </a:cubicBezTo>
                    <a:cubicBezTo>
                      <a:pt x="1" y="4"/>
                      <a:pt x="1" y="4"/>
                      <a:pt x="1" y="4"/>
                    </a:cubicBezTo>
                    <a:cubicBezTo>
                      <a:pt x="1" y="4"/>
                      <a:pt x="1" y="4"/>
                      <a:pt x="1" y="4"/>
                    </a:cubicBezTo>
                    <a:cubicBezTo>
                      <a:pt x="0" y="4"/>
                      <a:pt x="0" y="4"/>
                      <a:pt x="0" y="5"/>
                    </a:cubicBezTo>
                    <a:cubicBezTo>
                      <a:pt x="0" y="5"/>
                      <a:pt x="0" y="6"/>
                      <a:pt x="0" y="6"/>
                    </a:cubicBezTo>
                    <a:cubicBezTo>
                      <a:pt x="1" y="7"/>
                      <a:pt x="1" y="7"/>
                      <a:pt x="1" y="7"/>
                    </a:cubicBezTo>
                    <a:cubicBezTo>
                      <a:pt x="1" y="7"/>
                      <a:pt x="2" y="8"/>
                      <a:pt x="2" y="8"/>
                    </a:cubicBezTo>
                    <a:cubicBezTo>
                      <a:pt x="2" y="8"/>
                      <a:pt x="2" y="8"/>
                      <a:pt x="2" y="8"/>
                    </a:cubicBezTo>
                    <a:cubicBezTo>
                      <a:pt x="3" y="8"/>
                      <a:pt x="3" y="8"/>
                      <a:pt x="3" y="7"/>
                    </a:cubicBezTo>
                    <a:cubicBezTo>
                      <a:pt x="3" y="7"/>
                      <a:pt x="3" y="7"/>
                      <a:pt x="3" y="7"/>
                    </a:cubicBezTo>
                    <a:cubicBezTo>
                      <a:pt x="3" y="7"/>
                      <a:pt x="3" y="7"/>
                      <a:pt x="3" y="7"/>
                    </a:cubicBezTo>
                    <a:cubicBezTo>
                      <a:pt x="4" y="7"/>
                      <a:pt x="5" y="8"/>
                      <a:pt x="6" y="8"/>
                    </a:cubicBezTo>
                    <a:cubicBezTo>
                      <a:pt x="9" y="10"/>
                      <a:pt x="14" y="14"/>
                      <a:pt x="18" y="21"/>
                    </a:cubicBezTo>
                    <a:cubicBezTo>
                      <a:pt x="20" y="24"/>
                      <a:pt x="22" y="27"/>
                      <a:pt x="23" y="30"/>
                    </a:cubicBezTo>
                    <a:cubicBezTo>
                      <a:pt x="25" y="33"/>
                      <a:pt x="25" y="36"/>
                      <a:pt x="25" y="38"/>
                    </a:cubicBezTo>
                    <a:cubicBezTo>
                      <a:pt x="25" y="39"/>
                      <a:pt x="25" y="39"/>
                      <a:pt x="25" y="39"/>
                    </a:cubicBezTo>
                    <a:cubicBezTo>
                      <a:pt x="25" y="40"/>
                      <a:pt x="25" y="40"/>
                      <a:pt x="25" y="40"/>
                    </a:cubicBezTo>
                    <a:cubicBezTo>
                      <a:pt x="24" y="41"/>
                      <a:pt x="24" y="41"/>
                      <a:pt x="25" y="42"/>
                    </a:cubicBezTo>
                    <a:cubicBezTo>
                      <a:pt x="25" y="42"/>
                      <a:pt x="25" y="42"/>
                      <a:pt x="25" y="42"/>
                    </a:cubicBezTo>
                    <a:cubicBezTo>
                      <a:pt x="25" y="43"/>
                      <a:pt x="26" y="43"/>
                      <a:pt x="27" y="43"/>
                    </a:cubicBezTo>
                    <a:cubicBezTo>
                      <a:pt x="27" y="43"/>
                      <a:pt x="27" y="43"/>
                      <a:pt x="28" y="43"/>
                    </a:cubicBezTo>
                    <a:cubicBezTo>
                      <a:pt x="28" y="43"/>
                      <a:pt x="28" y="43"/>
                      <a:pt x="28" y="43"/>
                    </a:cubicBezTo>
                    <a:cubicBezTo>
                      <a:pt x="33" y="39"/>
                      <a:pt x="33" y="39"/>
                      <a:pt x="33" y="39"/>
                    </a:cubicBezTo>
                    <a:cubicBezTo>
                      <a:pt x="33" y="39"/>
                      <a:pt x="33" y="39"/>
                      <a:pt x="33" y="39"/>
                    </a:cubicBezTo>
                    <a:cubicBezTo>
                      <a:pt x="33" y="39"/>
                      <a:pt x="33" y="38"/>
                      <a:pt x="33" y="38"/>
                    </a:cubicBezTo>
                    <a:cubicBezTo>
                      <a:pt x="34" y="37"/>
                      <a:pt x="34" y="35"/>
                      <a:pt x="34" y="34"/>
                    </a:cubicBezTo>
                    <a:cubicBezTo>
                      <a:pt x="34" y="34"/>
                      <a:pt x="34" y="34"/>
                      <a:pt x="34" y="34"/>
                    </a:cubicBezTo>
                    <a:cubicBezTo>
                      <a:pt x="34" y="31"/>
                      <a:pt x="33" y="28"/>
                      <a:pt x="32" y="25"/>
                    </a:cubicBezTo>
                    <a:cubicBezTo>
                      <a:pt x="31" y="22"/>
                      <a:pt x="29" y="19"/>
                      <a:pt x="26" y="15"/>
                    </a:cubicBezTo>
                    <a:cubicBezTo>
                      <a:pt x="23" y="11"/>
                      <a:pt x="20" y="7"/>
                      <a:pt x="17" y="5"/>
                    </a:cubicBezTo>
                    <a:cubicBezTo>
                      <a:pt x="15" y="3"/>
                      <a:pt x="14" y="2"/>
                      <a:pt x="12" y="1"/>
                    </a:cubicBezTo>
                    <a:cubicBezTo>
                      <a:pt x="12" y="1"/>
                      <a:pt x="12" y="1"/>
                      <a:pt x="12" y="1"/>
                    </a:cubicBezTo>
                    <a:cubicBezTo>
                      <a:pt x="11" y="1"/>
                      <a:pt x="9" y="0"/>
                      <a:pt x="8" y="0"/>
                    </a:cubicBezTo>
                    <a:cubicBezTo>
                      <a:pt x="8" y="0"/>
                      <a:pt x="8" y="0"/>
                      <a:pt x="8" y="0"/>
                    </a:cubicBezTo>
                    <a:cubicBezTo>
                      <a:pt x="7" y="0"/>
                      <a:pt x="7" y="0"/>
                      <a:pt x="7"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7" name="Freeform 344"/>
              <p:cNvSpPr>
                <a:spLocks noEditPoints="1"/>
              </p:cNvSpPr>
              <p:nvPr/>
            </p:nvSpPr>
            <p:spPr bwMode="auto">
              <a:xfrm>
                <a:off x="4144963" y="2967038"/>
                <a:ext cx="131763" cy="149225"/>
              </a:xfrm>
              <a:custGeom>
                <a:avLst/>
                <a:gdLst>
                  <a:gd name="T0" fmla="*/ 4 w 47"/>
                  <a:gd name="T1" fmla="*/ 16 h 53"/>
                  <a:gd name="T2" fmla="*/ 4 w 47"/>
                  <a:gd name="T3" fmla="*/ 16 h 53"/>
                  <a:gd name="T4" fmla="*/ 18 w 47"/>
                  <a:gd name="T5" fmla="*/ 7 h 53"/>
                  <a:gd name="T6" fmla="*/ 20 w 47"/>
                  <a:gd name="T7" fmla="*/ 15 h 53"/>
                  <a:gd name="T8" fmla="*/ 26 w 47"/>
                  <a:gd name="T9" fmla="*/ 25 h 53"/>
                  <a:gd name="T10" fmla="*/ 32 w 47"/>
                  <a:gd name="T11" fmla="*/ 33 h 53"/>
                  <a:gd name="T12" fmla="*/ 39 w 47"/>
                  <a:gd name="T13" fmla="*/ 39 h 53"/>
                  <a:gd name="T14" fmla="*/ 40 w 47"/>
                  <a:gd name="T15" fmla="*/ 39 h 53"/>
                  <a:gd name="T16" fmla="*/ 26 w 47"/>
                  <a:gd name="T17" fmla="*/ 49 h 53"/>
                  <a:gd name="T18" fmla="*/ 25 w 47"/>
                  <a:gd name="T19" fmla="*/ 48 h 53"/>
                  <a:gd name="T20" fmla="*/ 21 w 47"/>
                  <a:gd name="T21" fmla="*/ 45 h 53"/>
                  <a:gd name="T22" fmla="*/ 20 w 47"/>
                  <a:gd name="T23" fmla="*/ 45 h 53"/>
                  <a:gd name="T24" fmla="*/ 17 w 47"/>
                  <a:gd name="T25" fmla="*/ 42 h 53"/>
                  <a:gd name="T26" fmla="*/ 5 w 47"/>
                  <a:gd name="T27" fmla="*/ 22 h 53"/>
                  <a:gd name="T28" fmla="*/ 2 w 47"/>
                  <a:gd name="T29" fmla="*/ 18 h 53"/>
                  <a:gd name="T30" fmla="*/ 4 w 47"/>
                  <a:gd name="T31" fmla="*/ 16 h 53"/>
                  <a:gd name="T32" fmla="*/ 20 w 47"/>
                  <a:gd name="T33" fmla="*/ 0 h 53"/>
                  <a:gd name="T34" fmla="*/ 19 w 47"/>
                  <a:gd name="T35" fmla="*/ 1 h 53"/>
                  <a:gd name="T36" fmla="*/ 1 w 47"/>
                  <a:gd name="T37" fmla="*/ 14 h 53"/>
                  <a:gd name="T38" fmla="*/ 0 w 47"/>
                  <a:gd name="T39" fmla="*/ 18 h 53"/>
                  <a:gd name="T40" fmla="*/ 1 w 47"/>
                  <a:gd name="T41" fmla="*/ 22 h 53"/>
                  <a:gd name="T42" fmla="*/ 3 w 47"/>
                  <a:gd name="T43" fmla="*/ 27 h 53"/>
                  <a:gd name="T44" fmla="*/ 15 w 47"/>
                  <a:gd name="T45" fmla="*/ 45 h 53"/>
                  <a:gd name="T46" fmla="*/ 18 w 47"/>
                  <a:gd name="T47" fmla="*/ 47 h 53"/>
                  <a:gd name="T48" fmla="*/ 18 w 47"/>
                  <a:gd name="T49" fmla="*/ 48 h 53"/>
                  <a:gd name="T50" fmla="*/ 19 w 47"/>
                  <a:gd name="T51" fmla="*/ 49 h 53"/>
                  <a:gd name="T52" fmla="*/ 24 w 47"/>
                  <a:gd name="T53" fmla="*/ 52 h 53"/>
                  <a:gd name="T54" fmla="*/ 26 w 47"/>
                  <a:gd name="T55" fmla="*/ 53 h 53"/>
                  <a:gd name="T56" fmla="*/ 28 w 47"/>
                  <a:gd name="T57" fmla="*/ 52 h 53"/>
                  <a:gd name="T58" fmla="*/ 46 w 47"/>
                  <a:gd name="T59" fmla="*/ 40 h 53"/>
                  <a:gd name="T60" fmla="*/ 47 w 47"/>
                  <a:gd name="T61" fmla="*/ 39 h 53"/>
                  <a:gd name="T62" fmla="*/ 46 w 47"/>
                  <a:gd name="T63" fmla="*/ 37 h 53"/>
                  <a:gd name="T64" fmla="*/ 45 w 47"/>
                  <a:gd name="T65" fmla="*/ 36 h 53"/>
                  <a:gd name="T66" fmla="*/ 44 w 47"/>
                  <a:gd name="T67" fmla="*/ 36 h 53"/>
                  <a:gd name="T68" fmla="*/ 44 w 47"/>
                  <a:gd name="T69" fmla="*/ 36 h 53"/>
                  <a:gd name="T70" fmla="*/ 44 w 47"/>
                  <a:gd name="T71" fmla="*/ 36 h 53"/>
                  <a:gd name="T72" fmla="*/ 43 w 47"/>
                  <a:gd name="T73" fmla="*/ 36 h 53"/>
                  <a:gd name="T74" fmla="*/ 43 w 47"/>
                  <a:gd name="T75" fmla="*/ 36 h 53"/>
                  <a:gd name="T76" fmla="*/ 43 w 47"/>
                  <a:gd name="T77" fmla="*/ 36 h 53"/>
                  <a:gd name="T78" fmla="*/ 43 w 47"/>
                  <a:gd name="T79" fmla="*/ 36 h 53"/>
                  <a:gd name="T80" fmla="*/ 41 w 47"/>
                  <a:gd name="T81" fmla="*/ 35 h 53"/>
                  <a:gd name="T82" fmla="*/ 36 w 47"/>
                  <a:gd name="T83" fmla="*/ 31 h 53"/>
                  <a:gd name="T84" fmla="*/ 34 w 47"/>
                  <a:gd name="T85" fmla="*/ 30 h 53"/>
                  <a:gd name="T86" fmla="*/ 23 w 47"/>
                  <a:gd name="T87" fmla="*/ 13 h 53"/>
                  <a:gd name="T88" fmla="*/ 22 w 47"/>
                  <a:gd name="T89" fmla="*/ 6 h 53"/>
                  <a:gd name="T90" fmla="*/ 22 w 47"/>
                  <a:gd name="T91" fmla="*/ 6 h 53"/>
                  <a:gd name="T92" fmla="*/ 22 w 47"/>
                  <a:gd name="T93" fmla="*/ 6 h 53"/>
                  <a:gd name="T94" fmla="*/ 22 w 47"/>
                  <a:gd name="T95" fmla="*/ 4 h 53"/>
                  <a:gd name="T96" fmla="*/ 22 w 47"/>
                  <a:gd name="T97" fmla="*/ 4 h 53"/>
                  <a:gd name="T98" fmla="*/ 22 w 47"/>
                  <a:gd name="T99" fmla="*/ 2 h 53"/>
                  <a:gd name="T100" fmla="*/ 22 w 47"/>
                  <a:gd name="T101" fmla="*/ 1 h 53"/>
                  <a:gd name="T102" fmla="*/ 20 w 47"/>
                  <a:gd name="T103"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7" h="52">
                    <a:moveTo>
                      <a:pt x="4" y="16"/>
                    </a:moveTo>
                    <a:cubicBezTo>
                      <a:pt x="4" y="16"/>
                      <a:pt x="4" y="16"/>
                      <a:pt x="4" y="16"/>
                    </a:cubicBezTo>
                    <a:moveTo>
                      <a:pt x="4" y="16"/>
                    </a:moveTo>
                    <a:cubicBezTo>
                      <a:pt x="4" y="16"/>
                      <a:pt x="4" y="16"/>
                      <a:pt x="4" y="16"/>
                    </a:cubicBezTo>
                    <a:cubicBezTo>
                      <a:pt x="4" y="16"/>
                      <a:pt x="5" y="16"/>
                      <a:pt x="5" y="15"/>
                    </a:cubicBezTo>
                    <a:cubicBezTo>
                      <a:pt x="18" y="7"/>
                      <a:pt x="18" y="7"/>
                      <a:pt x="18" y="7"/>
                    </a:cubicBezTo>
                    <a:cubicBezTo>
                      <a:pt x="18" y="9"/>
                      <a:pt x="19" y="12"/>
                      <a:pt x="20" y="15"/>
                    </a:cubicBezTo>
                    <a:cubicBezTo>
                      <a:pt x="20" y="15"/>
                      <a:pt x="20" y="15"/>
                      <a:pt x="20" y="15"/>
                    </a:cubicBezTo>
                    <a:cubicBezTo>
                      <a:pt x="21" y="18"/>
                      <a:pt x="23" y="22"/>
                      <a:pt x="26" y="25"/>
                    </a:cubicBezTo>
                    <a:cubicBezTo>
                      <a:pt x="26" y="25"/>
                      <a:pt x="26" y="25"/>
                      <a:pt x="26" y="25"/>
                    </a:cubicBezTo>
                    <a:cubicBezTo>
                      <a:pt x="26" y="25"/>
                      <a:pt x="26" y="25"/>
                      <a:pt x="26" y="25"/>
                    </a:cubicBezTo>
                    <a:cubicBezTo>
                      <a:pt x="28" y="28"/>
                      <a:pt x="30" y="31"/>
                      <a:pt x="32" y="33"/>
                    </a:cubicBezTo>
                    <a:cubicBezTo>
                      <a:pt x="33" y="34"/>
                      <a:pt x="34" y="35"/>
                      <a:pt x="35" y="36"/>
                    </a:cubicBezTo>
                    <a:cubicBezTo>
                      <a:pt x="37" y="37"/>
                      <a:pt x="38" y="38"/>
                      <a:pt x="39" y="39"/>
                    </a:cubicBezTo>
                    <a:cubicBezTo>
                      <a:pt x="40" y="39"/>
                      <a:pt x="40" y="39"/>
                      <a:pt x="40" y="39"/>
                    </a:cubicBezTo>
                    <a:cubicBezTo>
                      <a:pt x="40" y="39"/>
                      <a:pt x="40" y="39"/>
                      <a:pt x="40" y="39"/>
                    </a:cubicBezTo>
                    <a:cubicBezTo>
                      <a:pt x="27" y="48"/>
                      <a:pt x="27" y="48"/>
                      <a:pt x="27" y="48"/>
                    </a:cubicBezTo>
                    <a:cubicBezTo>
                      <a:pt x="27" y="48"/>
                      <a:pt x="26" y="49"/>
                      <a:pt x="26" y="49"/>
                    </a:cubicBezTo>
                    <a:cubicBezTo>
                      <a:pt x="26" y="49"/>
                      <a:pt x="26" y="49"/>
                      <a:pt x="26" y="49"/>
                    </a:cubicBezTo>
                    <a:cubicBezTo>
                      <a:pt x="26" y="49"/>
                      <a:pt x="25" y="48"/>
                      <a:pt x="25" y="48"/>
                    </a:cubicBezTo>
                    <a:cubicBezTo>
                      <a:pt x="24" y="47"/>
                      <a:pt x="23" y="47"/>
                      <a:pt x="22" y="46"/>
                    </a:cubicBezTo>
                    <a:cubicBezTo>
                      <a:pt x="22" y="46"/>
                      <a:pt x="21" y="45"/>
                      <a:pt x="21" y="45"/>
                    </a:cubicBezTo>
                    <a:cubicBezTo>
                      <a:pt x="21" y="45"/>
                      <a:pt x="20" y="45"/>
                      <a:pt x="20" y="45"/>
                    </a:cubicBezTo>
                    <a:cubicBezTo>
                      <a:pt x="20" y="45"/>
                      <a:pt x="20" y="45"/>
                      <a:pt x="20" y="45"/>
                    </a:cubicBezTo>
                    <a:cubicBezTo>
                      <a:pt x="20" y="44"/>
                      <a:pt x="20" y="44"/>
                      <a:pt x="20" y="44"/>
                    </a:cubicBezTo>
                    <a:cubicBezTo>
                      <a:pt x="19" y="44"/>
                      <a:pt x="18" y="43"/>
                      <a:pt x="17" y="42"/>
                    </a:cubicBezTo>
                    <a:cubicBezTo>
                      <a:pt x="15" y="40"/>
                      <a:pt x="13" y="38"/>
                      <a:pt x="11" y="35"/>
                    </a:cubicBezTo>
                    <a:cubicBezTo>
                      <a:pt x="9" y="31"/>
                      <a:pt x="7" y="27"/>
                      <a:pt x="5" y="22"/>
                    </a:cubicBezTo>
                    <a:cubicBezTo>
                      <a:pt x="5" y="21"/>
                      <a:pt x="4" y="19"/>
                      <a:pt x="4" y="17"/>
                    </a:cubicBezTo>
                    <a:cubicBezTo>
                      <a:pt x="2" y="18"/>
                      <a:pt x="2" y="18"/>
                      <a:pt x="2" y="18"/>
                    </a:cubicBezTo>
                    <a:cubicBezTo>
                      <a:pt x="4" y="17"/>
                      <a:pt x="4" y="17"/>
                      <a:pt x="4" y="17"/>
                    </a:cubicBezTo>
                    <a:cubicBezTo>
                      <a:pt x="4" y="17"/>
                      <a:pt x="4" y="16"/>
                      <a:pt x="4" y="16"/>
                    </a:cubicBezTo>
                    <a:cubicBezTo>
                      <a:pt x="4" y="16"/>
                      <a:pt x="4" y="16"/>
                      <a:pt x="4" y="16"/>
                    </a:cubicBezTo>
                    <a:moveTo>
                      <a:pt x="20" y="0"/>
                    </a:moveTo>
                    <a:cubicBezTo>
                      <a:pt x="20" y="0"/>
                      <a:pt x="20" y="1"/>
                      <a:pt x="19" y="1"/>
                    </a:cubicBezTo>
                    <a:cubicBezTo>
                      <a:pt x="19" y="1"/>
                      <a:pt x="19" y="1"/>
                      <a:pt x="19" y="1"/>
                    </a:cubicBezTo>
                    <a:cubicBezTo>
                      <a:pt x="3" y="12"/>
                      <a:pt x="3" y="12"/>
                      <a:pt x="3" y="12"/>
                    </a:cubicBezTo>
                    <a:cubicBezTo>
                      <a:pt x="2" y="12"/>
                      <a:pt x="2" y="13"/>
                      <a:pt x="1" y="14"/>
                    </a:cubicBezTo>
                    <a:cubicBezTo>
                      <a:pt x="0" y="14"/>
                      <a:pt x="0" y="15"/>
                      <a:pt x="0" y="16"/>
                    </a:cubicBezTo>
                    <a:cubicBezTo>
                      <a:pt x="0" y="17"/>
                      <a:pt x="0" y="17"/>
                      <a:pt x="0" y="18"/>
                    </a:cubicBezTo>
                    <a:cubicBezTo>
                      <a:pt x="0" y="18"/>
                      <a:pt x="0" y="18"/>
                      <a:pt x="0" y="18"/>
                    </a:cubicBezTo>
                    <a:cubicBezTo>
                      <a:pt x="0" y="19"/>
                      <a:pt x="1" y="21"/>
                      <a:pt x="1" y="22"/>
                    </a:cubicBezTo>
                    <a:cubicBezTo>
                      <a:pt x="1" y="23"/>
                      <a:pt x="1" y="23"/>
                      <a:pt x="2" y="23"/>
                    </a:cubicBezTo>
                    <a:cubicBezTo>
                      <a:pt x="2" y="25"/>
                      <a:pt x="2" y="26"/>
                      <a:pt x="3" y="27"/>
                    </a:cubicBezTo>
                    <a:cubicBezTo>
                      <a:pt x="4" y="31"/>
                      <a:pt x="6" y="34"/>
                      <a:pt x="8" y="37"/>
                    </a:cubicBezTo>
                    <a:cubicBezTo>
                      <a:pt x="10" y="40"/>
                      <a:pt x="12" y="43"/>
                      <a:pt x="15" y="45"/>
                    </a:cubicBezTo>
                    <a:cubicBezTo>
                      <a:pt x="15" y="45"/>
                      <a:pt x="15" y="45"/>
                      <a:pt x="15" y="46"/>
                    </a:cubicBezTo>
                    <a:cubicBezTo>
                      <a:pt x="16" y="46"/>
                      <a:pt x="17" y="47"/>
                      <a:pt x="18" y="47"/>
                    </a:cubicBezTo>
                    <a:cubicBezTo>
                      <a:pt x="18" y="47"/>
                      <a:pt x="18" y="47"/>
                      <a:pt x="18" y="47"/>
                    </a:cubicBezTo>
                    <a:cubicBezTo>
                      <a:pt x="18" y="48"/>
                      <a:pt x="18" y="48"/>
                      <a:pt x="18" y="48"/>
                    </a:cubicBezTo>
                    <a:cubicBezTo>
                      <a:pt x="18" y="48"/>
                      <a:pt x="18" y="48"/>
                      <a:pt x="18" y="48"/>
                    </a:cubicBezTo>
                    <a:cubicBezTo>
                      <a:pt x="18" y="48"/>
                      <a:pt x="19" y="49"/>
                      <a:pt x="19" y="49"/>
                    </a:cubicBezTo>
                    <a:cubicBezTo>
                      <a:pt x="20" y="50"/>
                      <a:pt x="21" y="50"/>
                      <a:pt x="22" y="51"/>
                    </a:cubicBezTo>
                    <a:cubicBezTo>
                      <a:pt x="23" y="52"/>
                      <a:pt x="23" y="52"/>
                      <a:pt x="24" y="52"/>
                    </a:cubicBezTo>
                    <a:cubicBezTo>
                      <a:pt x="24" y="52"/>
                      <a:pt x="25" y="53"/>
                      <a:pt x="26" y="53"/>
                    </a:cubicBezTo>
                    <a:cubicBezTo>
                      <a:pt x="26" y="53"/>
                      <a:pt x="26" y="53"/>
                      <a:pt x="26" y="53"/>
                    </a:cubicBezTo>
                    <a:cubicBezTo>
                      <a:pt x="26" y="53"/>
                      <a:pt x="26" y="53"/>
                      <a:pt x="26" y="53"/>
                    </a:cubicBezTo>
                    <a:cubicBezTo>
                      <a:pt x="27" y="53"/>
                      <a:pt x="27" y="53"/>
                      <a:pt x="28" y="52"/>
                    </a:cubicBezTo>
                    <a:cubicBezTo>
                      <a:pt x="28" y="52"/>
                      <a:pt x="29" y="52"/>
                      <a:pt x="29" y="51"/>
                    </a:cubicBezTo>
                    <a:cubicBezTo>
                      <a:pt x="46" y="40"/>
                      <a:pt x="46" y="40"/>
                      <a:pt x="46" y="40"/>
                    </a:cubicBezTo>
                    <a:cubicBezTo>
                      <a:pt x="46" y="40"/>
                      <a:pt x="46" y="40"/>
                      <a:pt x="46" y="40"/>
                    </a:cubicBezTo>
                    <a:cubicBezTo>
                      <a:pt x="46" y="40"/>
                      <a:pt x="47" y="39"/>
                      <a:pt x="47" y="39"/>
                    </a:cubicBezTo>
                    <a:cubicBezTo>
                      <a:pt x="47" y="38"/>
                      <a:pt x="47" y="38"/>
                      <a:pt x="47" y="37"/>
                    </a:cubicBezTo>
                    <a:cubicBezTo>
                      <a:pt x="46" y="37"/>
                      <a:pt x="46" y="37"/>
                      <a:pt x="46" y="37"/>
                    </a:cubicBezTo>
                    <a:cubicBezTo>
                      <a:pt x="46" y="37"/>
                      <a:pt x="46" y="37"/>
                      <a:pt x="46" y="36"/>
                    </a:cubicBezTo>
                    <a:cubicBezTo>
                      <a:pt x="46" y="36"/>
                      <a:pt x="45" y="36"/>
                      <a:pt x="45" y="36"/>
                    </a:cubicBezTo>
                    <a:cubicBezTo>
                      <a:pt x="45" y="36"/>
                      <a:pt x="45" y="36"/>
                      <a:pt x="45" y="36"/>
                    </a:cubicBezTo>
                    <a:cubicBezTo>
                      <a:pt x="44" y="36"/>
                      <a:pt x="44" y="36"/>
                      <a:pt x="44" y="36"/>
                    </a:cubicBezTo>
                    <a:cubicBezTo>
                      <a:pt x="44" y="36"/>
                      <a:pt x="44" y="36"/>
                      <a:pt x="44" y="36"/>
                    </a:cubicBezTo>
                    <a:cubicBezTo>
                      <a:pt x="44" y="36"/>
                      <a:pt x="44" y="36"/>
                      <a:pt x="44" y="36"/>
                    </a:cubicBezTo>
                    <a:cubicBezTo>
                      <a:pt x="44" y="36"/>
                      <a:pt x="44" y="36"/>
                      <a:pt x="44" y="36"/>
                    </a:cubicBezTo>
                    <a:cubicBezTo>
                      <a:pt x="44" y="36"/>
                      <a:pt x="44" y="36"/>
                      <a:pt x="44" y="36"/>
                    </a:cubicBezTo>
                    <a:cubicBezTo>
                      <a:pt x="43" y="36"/>
                      <a:pt x="43" y="36"/>
                      <a:pt x="43" y="36"/>
                    </a:cubicBezTo>
                    <a:cubicBezTo>
                      <a:pt x="43" y="36"/>
                      <a:pt x="43" y="36"/>
                      <a:pt x="43" y="36"/>
                    </a:cubicBezTo>
                    <a:cubicBezTo>
                      <a:pt x="43" y="36"/>
                      <a:pt x="43" y="36"/>
                      <a:pt x="43" y="36"/>
                    </a:cubicBezTo>
                    <a:cubicBezTo>
                      <a:pt x="43" y="36"/>
                      <a:pt x="43" y="36"/>
                      <a:pt x="43" y="36"/>
                    </a:cubicBezTo>
                    <a:cubicBezTo>
                      <a:pt x="43" y="36"/>
                      <a:pt x="43" y="36"/>
                      <a:pt x="43" y="36"/>
                    </a:cubicBezTo>
                    <a:cubicBezTo>
                      <a:pt x="43" y="36"/>
                      <a:pt x="43" y="36"/>
                      <a:pt x="43" y="36"/>
                    </a:cubicBezTo>
                    <a:cubicBezTo>
                      <a:pt x="43" y="36"/>
                      <a:pt x="43" y="36"/>
                      <a:pt x="43" y="36"/>
                    </a:cubicBezTo>
                    <a:cubicBezTo>
                      <a:pt x="43" y="36"/>
                      <a:pt x="43" y="36"/>
                      <a:pt x="43" y="36"/>
                    </a:cubicBezTo>
                    <a:cubicBezTo>
                      <a:pt x="43" y="36"/>
                      <a:pt x="43" y="36"/>
                      <a:pt x="43" y="36"/>
                    </a:cubicBezTo>
                    <a:cubicBezTo>
                      <a:pt x="43" y="36"/>
                      <a:pt x="42" y="36"/>
                      <a:pt x="41" y="35"/>
                    </a:cubicBezTo>
                    <a:cubicBezTo>
                      <a:pt x="40" y="35"/>
                      <a:pt x="39" y="34"/>
                      <a:pt x="38" y="33"/>
                    </a:cubicBezTo>
                    <a:cubicBezTo>
                      <a:pt x="37" y="32"/>
                      <a:pt x="36" y="32"/>
                      <a:pt x="36" y="31"/>
                    </a:cubicBezTo>
                    <a:cubicBezTo>
                      <a:pt x="35" y="31"/>
                      <a:pt x="35" y="30"/>
                      <a:pt x="35" y="30"/>
                    </a:cubicBezTo>
                    <a:cubicBezTo>
                      <a:pt x="35" y="30"/>
                      <a:pt x="34" y="30"/>
                      <a:pt x="34" y="30"/>
                    </a:cubicBezTo>
                    <a:cubicBezTo>
                      <a:pt x="32" y="28"/>
                      <a:pt x="31" y="25"/>
                      <a:pt x="29" y="23"/>
                    </a:cubicBezTo>
                    <a:cubicBezTo>
                      <a:pt x="27" y="20"/>
                      <a:pt x="25" y="16"/>
                      <a:pt x="23" y="13"/>
                    </a:cubicBezTo>
                    <a:cubicBezTo>
                      <a:pt x="23" y="13"/>
                      <a:pt x="23" y="13"/>
                      <a:pt x="23" y="13"/>
                    </a:cubicBezTo>
                    <a:cubicBezTo>
                      <a:pt x="22" y="10"/>
                      <a:pt x="22" y="8"/>
                      <a:pt x="22" y="6"/>
                    </a:cubicBezTo>
                    <a:cubicBezTo>
                      <a:pt x="22" y="6"/>
                      <a:pt x="22" y="6"/>
                      <a:pt x="22" y="6"/>
                    </a:cubicBezTo>
                    <a:cubicBezTo>
                      <a:pt x="22" y="6"/>
                      <a:pt x="22" y="6"/>
                      <a:pt x="22" y="6"/>
                    </a:cubicBezTo>
                    <a:cubicBezTo>
                      <a:pt x="22" y="6"/>
                      <a:pt x="22" y="6"/>
                      <a:pt x="22" y="6"/>
                    </a:cubicBezTo>
                    <a:cubicBezTo>
                      <a:pt x="22" y="6"/>
                      <a:pt x="22" y="6"/>
                      <a:pt x="22" y="6"/>
                    </a:cubicBezTo>
                    <a:cubicBezTo>
                      <a:pt x="22" y="5"/>
                      <a:pt x="22" y="4"/>
                      <a:pt x="22" y="4"/>
                    </a:cubicBezTo>
                    <a:cubicBezTo>
                      <a:pt x="22" y="4"/>
                      <a:pt x="22" y="4"/>
                      <a:pt x="22" y="4"/>
                    </a:cubicBezTo>
                    <a:cubicBezTo>
                      <a:pt x="22" y="4"/>
                      <a:pt x="22" y="4"/>
                      <a:pt x="22" y="4"/>
                    </a:cubicBezTo>
                    <a:cubicBezTo>
                      <a:pt x="22" y="4"/>
                      <a:pt x="22" y="4"/>
                      <a:pt x="22" y="4"/>
                    </a:cubicBezTo>
                    <a:cubicBezTo>
                      <a:pt x="22" y="4"/>
                      <a:pt x="22" y="4"/>
                      <a:pt x="22" y="3"/>
                    </a:cubicBezTo>
                    <a:cubicBezTo>
                      <a:pt x="23" y="3"/>
                      <a:pt x="23" y="3"/>
                      <a:pt x="22" y="2"/>
                    </a:cubicBezTo>
                    <a:cubicBezTo>
                      <a:pt x="22" y="2"/>
                      <a:pt x="22" y="2"/>
                      <a:pt x="22" y="2"/>
                    </a:cubicBezTo>
                    <a:cubicBezTo>
                      <a:pt x="22" y="1"/>
                      <a:pt x="22" y="1"/>
                      <a:pt x="22" y="1"/>
                    </a:cubicBezTo>
                    <a:cubicBezTo>
                      <a:pt x="22" y="1"/>
                      <a:pt x="21" y="1"/>
                      <a:pt x="21" y="0"/>
                    </a:cubicBezTo>
                    <a:cubicBezTo>
                      <a:pt x="21" y="0"/>
                      <a:pt x="20" y="0"/>
                      <a:pt x="20"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8" name="Freeform 345"/>
              <p:cNvSpPr>
                <a:spLocks noEditPoints="1"/>
              </p:cNvSpPr>
              <p:nvPr/>
            </p:nvSpPr>
            <p:spPr bwMode="auto">
              <a:xfrm>
                <a:off x="4603751" y="2655888"/>
                <a:ext cx="128588" cy="142875"/>
              </a:xfrm>
              <a:custGeom>
                <a:avLst/>
                <a:gdLst>
                  <a:gd name="T0" fmla="*/ 19 w 46"/>
                  <a:gd name="T1" fmla="*/ 5 h 51"/>
                  <a:gd name="T2" fmla="*/ 20 w 46"/>
                  <a:gd name="T3" fmla="*/ 4 h 51"/>
                  <a:gd name="T4" fmla="*/ 34 w 46"/>
                  <a:gd name="T5" fmla="*/ 18 h 51"/>
                  <a:gd name="T6" fmla="*/ 39 w 46"/>
                  <a:gd name="T7" fmla="*/ 26 h 51"/>
                  <a:gd name="T8" fmla="*/ 42 w 46"/>
                  <a:gd name="T9" fmla="*/ 35 h 51"/>
                  <a:gd name="T10" fmla="*/ 41 w 46"/>
                  <a:gd name="T11" fmla="*/ 37 h 51"/>
                  <a:gd name="T12" fmla="*/ 30 w 46"/>
                  <a:gd name="T13" fmla="*/ 45 h 51"/>
                  <a:gd name="T14" fmla="*/ 29 w 46"/>
                  <a:gd name="T15" fmla="*/ 40 h 51"/>
                  <a:gd name="T16" fmla="*/ 23 w 46"/>
                  <a:gd name="T17" fmla="*/ 28 h 51"/>
                  <a:gd name="T18" fmla="*/ 22 w 46"/>
                  <a:gd name="T19" fmla="*/ 26 h 51"/>
                  <a:gd name="T20" fmla="*/ 13 w 46"/>
                  <a:gd name="T21" fmla="*/ 16 h 51"/>
                  <a:gd name="T22" fmla="*/ 8 w 46"/>
                  <a:gd name="T23" fmla="*/ 13 h 51"/>
                  <a:gd name="T24" fmla="*/ 7 w 46"/>
                  <a:gd name="T25" fmla="*/ 12 h 51"/>
                  <a:gd name="T26" fmla="*/ 20 w 46"/>
                  <a:gd name="T27" fmla="*/ 0 h 51"/>
                  <a:gd name="T28" fmla="*/ 18 w 46"/>
                  <a:gd name="T29" fmla="*/ 1 h 51"/>
                  <a:gd name="T30" fmla="*/ 1 w 46"/>
                  <a:gd name="T31" fmla="*/ 12 h 51"/>
                  <a:gd name="T32" fmla="*/ 0 w 46"/>
                  <a:gd name="T33" fmla="*/ 13 h 51"/>
                  <a:gd name="T34" fmla="*/ 0 w 46"/>
                  <a:gd name="T35" fmla="*/ 15 h 51"/>
                  <a:gd name="T36" fmla="*/ 2 w 46"/>
                  <a:gd name="T37" fmla="*/ 16 h 51"/>
                  <a:gd name="T38" fmla="*/ 3 w 46"/>
                  <a:gd name="T39" fmla="*/ 15 h 51"/>
                  <a:gd name="T40" fmla="*/ 3 w 46"/>
                  <a:gd name="T41" fmla="*/ 15 h 51"/>
                  <a:gd name="T42" fmla="*/ 4 w 46"/>
                  <a:gd name="T43" fmla="*/ 15 h 51"/>
                  <a:gd name="T44" fmla="*/ 7 w 46"/>
                  <a:gd name="T45" fmla="*/ 16 h 51"/>
                  <a:gd name="T46" fmla="*/ 18 w 46"/>
                  <a:gd name="T47" fmla="*/ 28 h 51"/>
                  <a:gd name="T48" fmla="*/ 19 w 46"/>
                  <a:gd name="T49" fmla="*/ 29 h 51"/>
                  <a:gd name="T50" fmla="*/ 23 w 46"/>
                  <a:gd name="T51" fmla="*/ 36 h 51"/>
                  <a:gd name="T52" fmla="*/ 26 w 46"/>
                  <a:gd name="T53" fmla="*/ 45 h 51"/>
                  <a:gd name="T54" fmla="*/ 25 w 46"/>
                  <a:gd name="T55" fmla="*/ 47 h 51"/>
                  <a:gd name="T56" fmla="*/ 25 w 46"/>
                  <a:gd name="T57" fmla="*/ 50 h 51"/>
                  <a:gd name="T58" fmla="*/ 26 w 46"/>
                  <a:gd name="T59" fmla="*/ 51 h 51"/>
                  <a:gd name="T60" fmla="*/ 28 w 46"/>
                  <a:gd name="T61" fmla="*/ 51 h 51"/>
                  <a:gd name="T62" fmla="*/ 43 w 46"/>
                  <a:gd name="T63" fmla="*/ 40 h 51"/>
                  <a:gd name="T64" fmla="*/ 45 w 46"/>
                  <a:gd name="T65" fmla="*/ 37 h 51"/>
                  <a:gd name="T66" fmla="*/ 45 w 46"/>
                  <a:gd name="T67" fmla="*/ 30 h 51"/>
                  <a:gd name="T68" fmla="*/ 43 w 46"/>
                  <a:gd name="T69" fmla="*/ 24 h 51"/>
                  <a:gd name="T70" fmla="*/ 28 w 46"/>
                  <a:gd name="T71" fmla="*/ 5 h 51"/>
                  <a:gd name="T72" fmla="*/ 20 w 46"/>
                  <a:gd name="T73"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6" h="51">
                    <a:moveTo>
                      <a:pt x="18" y="5"/>
                    </a:moveTo>
                    <a:cubicBezTo>
                      <a:pt x="18" y="5"/>
                      <a:pt x="19" y="5"/>
                      <a:pt x="19" y="5"/>
                    </a:cubicBezTo>
                    <a:cubicBezTo>
                      <a:pt x="20" y="4"/>
                      <a:pt x="20" y="4"/>
                      <a:pt x="20" y="4"/>
                    </a:cubicBezTo>
                    <a:cubicBezTo>
                      <a:pt x="20" y="4"/>
                      <a:pt x="20" y="4"/>
                      <a:pt x="20" y="4"/>
                    </a:cubicBezTo>
                    <a:cubicBezTo>
                      <a:pt x="20" y="4"/>
                      <a:pt x="21" y="5"/>
                      <a:pt x="22" y="5"/>
                    </a:cubicBezTo>
                    <a:cubicBezTo>
                      <a:pt x="25" y="7"/>
                      <a:pt x="30" y="11"/>
                      <a:pt x="34" y="18"/>
                    </a:cubicBezTo>
                    <a:cubicBezTo>
                      <a:pt x="36" y="20"/>
                      <a:pt x="38" y="23"/>
                      <a:pt x="39" y="26"/>
                    </a:cubicBezTo>
                    <a:cubicBezTo>
                      <a:pt x="39" y="26"/>
                      <a:pt x="39" y="26"/>
                      <a:pt x="39" y="26"/>
                    </a:cubicBezTo>
                    <a:cubicBezTo>
                      <a:pt x="40" y="27"/>
                      <a:pt x="40" y="29"/>
                      <a:pt x="41" y="31"/>
                    </a:cubicBezTo>
                    <a:cubicBezTo>
                      <a:pt x="41" y="32"/>
                      <a:pt x="42" y="34"/>
                      <a:pt x="42" y="35"/>
                    </a:cubicBezTo>
                    <a:cubicBezTo>
                      <a:pt x="42" y="35"/>
                      <a:pt x="41" y="36"/>
                      <a:pt x="41" y="36"/>
                    </a:cubicBezTo>
                    <a:cubicBezTo>
                      <a:pt x="41" y="37"/>
                      <a:pt x="41" y="37"/>
                      <a:pt x="41" y="37"/>
                    </a:cubicBezTo>
                    <a:cubicBezTo>
                      <a:pt x="41" y="37"/>
                      <a:pt x="40" y="37"/>
                      <a:pt x="40" y="37"/>
                    </a:cubicBezTo>
                    <a:cubicBezTo>
                      <a:pt x="30" y="45"/>
                      <a:pt x="30" y="45"/>
                      <a:pt x="30" y="45"/>
                    </a:cubicBezTo>
                    <a:cubicBezTo>
                      <a:pt x="30" y="45"/>
                      <a:pt x="30" y="45"/>
                      <a:pt x="30" y="45"/>
                    </a:cubicBezTo>
                    <a:cubicBezTo>
                      <a:pt x="30" y="43"/>
                      <a:pt x="29" y="42"/>
                      <a:pt x="29" y="40"/>
                    </a:cubicBezTo>
                    <a:cubicBezTo>
                      <a:pt x="28" y="39"/>
                      <a:pt x="28" y="37"/>
                      <a:pt x="27" y="35"/>
                    </a:cubicBezTo>
                    <a:cubicBezTo>
                      <a:pt x="26" y="33"/>
                      <a:pt x="24" y="30"/>
                      <a:pt x="23" y="28"/>
                    </a:cubicBezTo>
                    <a:cubicBezTo>
                      <a:pt x="23" y="27"/>
                      <a:pt x="22" y="27"/>
                      <a:pt x="22" y="26"/>
                    </a:cubicBezTo>
                    <a:cubicBezTo>
                      <a:pt x="22" y="26"/>
                      <a:pt x="22" y="26"/>
                      <a:pt x="22" y="26"/>
                    </a:cubicBezTo>
                    <a:cubicBezTo>
                      <a:pt x="19" y="22"/>
                      <a:pt x="16" y="18"/>
                      <a:pt x="13" y="16"/>
                    </a:cubicBezTo>
                    <a:cubicBezTo>
                      <a:pt x="13" y="16"/>
                      <a:pt x="13" y="16"/>
                      <a:pt x="13" y="16"/>
                    </a:cubicBezTo>
                    <a:cubicBezTo>
                      <a:pt x="13" y="16"/>
                      <a:pt x="13" y="16"/>
                      <a:pt x="13" y="16"/>
                    </a:cubicBezTo>
                    <a:cubicBezTo>
                      <a:pt x="11" y="14"/>
                      <a:pt x="9" y="13"/>
                      <a:pt x="8" y="13"/>
                    </a:cubicBezTo>
                    <a:cubicBezTo>
                      <a:pt x="8" y="13"/>
                      <a:pt x="8" y="13"/>
                      <a:pt x="8" y="13"/>
                    </a:cubicBezTo>
                    <a:cubicBezTo>
                      <a:pt x="8" y="12"/>
                      <a:pt x="8" y="12"/>
                      <a:pt x="7" y="12"/>
                    </a:cubicBezTo>
                    <a:cubicBezTo>
                      <a:pt x="18" y="5"/>
                      <a:pt x="18" y="5"/>
                      <a:pt x="18" y="5"/>
                    </a:cubicBezTo>
                    <a:moveTo>
                      <a:pt x="20" y="0"/>
                    </a:moveTo>
                    <a:cubicBezTo>
                      <a:pt x="19" y="0"/>
                      <a:pt x="19" y="0"/>
                      <a:pt x="18" y="1"/>
                    </a:cubicBezTo>
                    <a:cubicBezTo>
                      <a:pt x="18" y="1"/>
                      <a:pt x="18" y="1"/>
                      <a:pt x="18" y="1"/>
                    </a:cubicBezTo>
                    <a:cubicBezTo>
                      <a:pt x="17" y="1"/>
                      <a:pt x="17" y="1"/>
                      <a:pt x="17" y="1"/>
                    </a:cubicBezTo>
                    <a:cubicBezTo>
                      <a:pt x="1" y="12"/>
                      <a:pt x="1" y="12"/>
                      <a:pt x="1" y="12"/>
                    </a:cubicBezTo>
                    <a:cubicBezTo>
                      <a:pt x="1" y="12"/>
                      <a:pt x="1" y="12"/>
                      <a:pt x="1" y="12"/>
                    </a:cubicBezTo>
                    <a:cubicBezTo>
                      <a:pt x="0" y="12"/>
                      <a:pt x="0" y="13"/>
                      <a:pt x="0" y="13"/>
                    </a:cubicBezTo>
                    <a:cubicBezTo>
                      <a:pt x="0" y="14"/>
                      <a:pt x="0" y="14"/>
                      <a:pt x="0" y="15"/>
                    </a:cubicBezTo>
                    <a:cubicBezTo>
                      <a:pt x="0" y="15"/>
                      <a:pt x="0" y="15"/>
                      <a:pt x="0" y="15"/>
                    </a:cubicBezTo>
                    <a:cubicBezTo>
                      <a:pt x="1" y="16"/>
                      <a:pt x="1" y="16"/>
                      <a:pt x="2" y="16"/>
                    </a:cubicBezTo>
                    <a:cubicBezTo>
                      <a:pt x="2" y="16"/>
                      <a:pt x="2" y="16"/>
                      <a:pt x="2" y="16"/>
                    </a:cubicBezTo>
                    <a:cubicBezTo>
                      <a:pt x="2" y="16"/>
                      <a:pt x="2" y="16"/>
                      <a:pt x="2" y="16"/>
                    </a:cubicBezTo>
                    <a:cubicBezTo>
                      <a:pt x="3" y="16"/>
                      <a:pt x="3" y="16"/>
                      <a:pt x="3" y="15"/>
                    </a:cubicBezTo>
                    <a:cubicBezTo>
                      <a:pt x="3" y="15"/>
                      <a:pt x="3" y="15"/>
                      <a:pt x="3" y="15"/>
                    </a:cubicBezTo>
                    <a:cubicBezTo>
                      <a:pt x="3" y="15"/>
                      <a:pt x="3" y="15"/>
                      <a:pt x="3" y="15"/>
                    </a:cubicBezTo>
                    <a:cubicBezTo>
                      <a:pt x="4" y="15"/>
                      <a:pt x="4" y="15"/>
                      <a:pt x="4" y="15"/>
                    </a:cubicBezTo>
                    <a:cubicBezTo>
                      <a:pt x="4" y="15"/>
                      <a:pt x="4" y="15"/>
                      <a:pt x="4" y="15"/>
                    </a:cubicBezTo>
                    <a:cubicBezTo>
                      <a:pt x="4" y="15"/>
                      <a:pt x="5" y="16"/>
                      <a:pt x="6" y="16"/>
                    </a:cubicBezTo>
                    <a:cubicBezTo>
                      <a:pt x="6" y="16"/>
                      <a:pt x="6" y="16"/>
                      <a:pt x="7" y="16"/>
                    </a:cubicBezTo>
                    <a:cubicBezTo>
                      <a:pt x="10" y="18"/>
                      <a:pt x="14" y="23"/>
                      <a:pt x="18" y="28"/>
                    </a:cubicBezTo>
                    <a:cubicBezTo>
                      <a:pt x="18" y="28"/>
                      <a:pt x="18" y="28"/>
                      <a:pt x="18" y="28"/>
                    </a:cubicBezTo>
                    <a:cubicBezTo>
                      <a:pt x="18" y="29"/>
                      <a:pt x="19" y="29"/>
                      <a:pt x="19" y="29"/>
                    </a:cubicBezTo>
                    <a:cubicBezTo>
                      <a:pt x="19" y="29"/>
                      <a:pt x="19" y="29"/>
                      <a:pt x="19" y="29"/>
                    </a:cubicBezTo>
                    <a:cubicBezTo>
                      <a:pt x="19" y="29"/>
                      <a:pt x="19" y="29"/>
                      <a:pt x="19" y="29"/>
                    </a:cubicBezTo>
                    <a:cubicBezTo>
                      <a:pt x="20" y="31"/>
                      <a:pt x="22" y="34"/>
                      <a:pt x="23" y="36"/>
                    </a:cubicBezTo>
                    <a:cubicBezTo>
                      <a:pt x="24" y="38"/>
                      <a:pt x="25" y="40"/>
                      <a:pt x="25" y="41"/>
                    </a:cubicBezTo>
                    <a:cubicBezTo>
                      <a:pt x="25" y="43"/>
                      <a:pt x="26" y="44"/>
                      <a:pt x="26" y="45"/>
                    </a:cubicBezTo>
                    <a:cubicBezTo>
                      <a:pt x="26" y="46"/>
                      <a:pt x="26" y="47"/>
                      <a:pt x="25" y="47"/>
                    </a:cubicBezTo>
                    <a:cubicBezTo>
                      <a:pt x="25" y="47"/>
                      <a:pt x="25" y="47"/>
                      <a:pt x="25" y="47"/>
                    </a:cubicBezTo>
                    <a:cubicBezTo>
                      <a:pt x="25" y="48"/>
                      <a:pt x="25" y="48"/>
                      <a:pt x="24" y="48"/>
                    </a:cubicBezTo>
                    <a:cubicBezTo>
                      <a:pt x="24" y="49"/>
                      <a:pt x="24" y="50"/>
                      <a:pt x="25" y="50"/>
                    </a:cubicBezTo>
                    <a:cubicBezTo>
                      <a:pt x="25" y="50"/>
                      <a:pt x="25" y="50"/>
                      <a:pt x="25" y="50"/>
                    </a:cubicBezTo>
                    <a:cubicBezTo>
                      <a:pt x="25" y="51"/>
                      <a:pt x="26" y="51"/>
                      <a:pt x="26" y="51"/>
                    </a:cubicBezTo>
                    <a:cubicBezTo>
                      <a:pt x="26" y="51"/>
                      <a:pt x="26" y="51"/>
                      <a:pt x="26" y="51"/>
                    </a:cubicBezTo>
                    <a:cubicBezTo>
                      <a:pt x="27" y="51"/>
                      <a:pt x="27" y="51"/>
                      <a:pt x="28" y="51"/>
                    </a:cubicBezTo>
                    <a:cubicBezTo>
                      <a:pt x="28" y="51"/>
                      <a:pt x="28" y="51"/>
                      <a:pt x="28" y="51"/>
                    </a:cubicBezTo>
                    <a:cubicBezTo>
                      <a:pt x="43" y="40"/>
                      <a:pt x="43" y="40"/>
                      <a:pt x="43" y="40"/>
                    </a:cubicBezTo>
                    <a:cubicBezTo>
                      <a:pt x="44" y="40"/>
                      <a:pt x="44" y="39"/>
                      <a:pt x="44" y="39"/>
                    </a:cubicBezTo>
                    <a:cubicBezTo>
                      <a:pt x="45" y="38"/>
                      <a:pt x="45" y="38"/>
                      <a:pt x="45" y="37"/>
                    </a:cubicBezTo>
                    <a:cubicBezTo>
                      <a:pt x="45" y="37"/>
                      <a:pt x="46" y="36"/>
                      <a:pt x="46" y="35"/>
                    </a:cubicBezTo>
                    <a:cubicBezTo>
                      <a:pt x="46" y="33"/>
                      <a:pt x="45" y="31"/>
                      <a:pt x="45" y="30"/>
                    </a:cubicBezTo>
                    <a:cubicBezTo>
                      <a:pt x="44" y="28"/>
                      <a:pt x="43" y="26"/>
                      <a:pt x="43" y="24"/>
                    </a:cubicBezTo>
                    <a:cubicBezTo>
                      <a:pt x="43" y="24"/>
                      <a:pt x="43" y="24"/>
                      <a:pt x="43" y="24"/>
                    </a:cubicBezTo>
                    <a:cubicBezTo>
                      <a:pt x="41" y="21"/>
                      <a:pt x="40" y="18"/>
                      <a:pt x="38" y="15"/>
                    </a:cubicBezTo>
                    <a:cubicBezTo>
                      <a:pt x="35" y="11"/>
                      <a:pt x="31" y="7"/>
                      <a:pt x="28" y="5"/>
                    </a:cubicBezTo>
                    <a:cubicBezTo>
                      <a:pt x="27" y="3"/>
                      <a:pt x="25" y="2"/>
                      <a:pt x="24" y="2"/>
                    </a:cubicBezTo>
                    <a:cubicBezTo>
                      <a:pt x="22" y="1"/>
                      <a:pt x="21" y="0"/>
                      <a:pt x="20" y="0"/>
                    </a:cubicBezTo>
                    <a:cubicBezTo>
                      <a:pt x="20" y="0"/>
                      <a:pt x="20" y="0"/>
                      <a:pt x="20"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268" name="组合 267"/>
            <p:cNvGrpSpPr/>
            <p:nvPr/>
          </p:nvGrpSpPr>
          <p:grpSpPr>
            <a:xfrm>
              <a:off x="8590141" y="823575"/>
              <a:ext cx="500062" cy="608013"/>
              <a:chOff x="7826376" y="811213"/>
              <a:chExt cx="500062" cy="608013"/>
            </a:xfrm>
          </p:grpSpPr>
          <p:sp>
            <p:nvSpPr>
              <p:cNvPr id="325" name="Freeform 346"/>
              <p:cNvSpPr>
                <a:spLocks noEditPoints="1"/>
              </p:cNvSpPr>
              <p:nvPr/>
            </p:nvSpPr>
            <p:spPr bwMode="auto">
              <a:xfrm>
                <a:off x="7826376" y="811213"/>
                <a:ext cx="95250" cy="109538"/>
              </a:xfrm>
              <a:custGeom>
                <a:avLst/>
                <a:gdLst>
                  <a:gd name="T0" fmla="*/ 12 w 34"/>
                  <a:gd name="T1" fmla="*/ 37 h 39"/>
                  <a:gd name="T2" fmla="*/ 11 w 34"/>
                  <a:gd name="T3" fmla="*/ 39 h 39"/>
                  <a:gd name="T4" fmla="*/ 12 w 34"/>
                  <a:gd name="T5" fmla="*/ 37 h 39"/>
                  <a:gd name="T6" fmla="*/ 2 w 34"/>
                  <a:gd name="T7" fmla="*/ 0 h 39"/>
                  <a:gd name="T8" fmla="*/ 1 w 34"/>
                  <a:gd name="T9" fmla="*/ 1 h 39"/>
                  <a:gd name="T10" fmla="*/ 0 w 34"/>
                  <a:gd name="T11" fmla="*/ 3 h 39"/>
                  <a:gd name="T12" fmla="*/ 8 w 34"/>
                  <a:gd name="T13" fmla="*/ 36 h 39"/>
                  <a:gd name="T14" fmla="*/ 9 w 34"/>
                  <a:gd name="T15" fmla="*/ 34 h 39"/>
                  <a:gd name="T16" fmla="*/ 9 w 34"/>
                  <a:gd name="T17" fmla="*/ 34 h 39"/>
                  <a:gd name="T18" fmla="*/ 10 w 34"/>
                  <a:gd name="T19" fmla="*/ 34 h 39"/>
                  <a:gd name="T20" fmla="*/ 11 w 34"/>
                  <a:gd name="T21" fmla="*/ 32 h 39"/>
                  <a:gd name="T22" fmla="*/ 5 w 34"/>
                  <a:gd name="T23" fmla="*/ 6 h 39"/>
                  <a:gd name="T24" fmla="*/ 29 w 34"/>
                  <a:gd name="T25" fmla="*/ 18 h 39"/>
                  <a:gd name="T26" fmla="*/ 32 w 34"/>
                  <a:gd name="T27" fmla="*/ 16 h 39"/>
                  <a:gd name="T28" fmla="*/ 34 w 34"/>
                  <a:gd name="T29" fmla="*/ 16 h 39"/>
                  <a:gd name="T30" fmla="*/ 3 w 34"/>
                  <a:gd name="T31" fmla="*/ 0 h 39"/>
                  <a:gd name="T32" fmla="*/ 2 w 34"/>
                  <a:gd name="T33"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4" h="39">
                    <a:moveTo>
                      <a:pt x="12" y="37"/>
                    </a:moveTo>
                    <a:cubicBezTo>
                      <a:pt x="12" y="38"/>
                      <a:pt x="12" y="38"/>
                      <a:pt x="11" y="39"/>
                    </a:cubicBezTo>
                    <a:cubicBezTo>
                      <a:pt x="12" y="39"/>
                      <a:pt x="12" y="38"/>
                      <a:pt x="12" y="37"/>
                    </a:cubicBezTo>
                    <a:moveTo>
                      <a:pt x="2" y="0"/>
                    </a:moveTo>
                    <a:cubicBezTo>
                      <a:pt x="1" y="0"/>
                      <a:pt x="1" y="0"/>
                      <a:pt x="1" y="1"/>
                    </a:cubicBezTo>
                    <a:cubicBezTo>
                      <a:pt x="0" y="1"/>
                      <a:pt x="0" y="2"/>
                      <a:pt x="0" y="3"/>
                    </a:cubicBezTo>
                    <a:cubicBezTo>
                      <a:pt x="8" y="36"/>
                      <a:pt x="8" y="36"/>
                      <a:pt x="8" y="36"/>
                    </a:cubicBezTo>
                    <a:cubicBezTo>
                      <a:pt x="9" y="35"/>
                      <a:pt x="9" y="35"/>
                      <a:pt x="9" y="34"/>
                    </a:cubicBezTo>
                    <a:cubicBezTo>
                      <a:pt x="9" y="34"/>
                      <a:pt x="9" y="34"/>
                      <a:pt x="9" y="34"/>
                    </a:cubicBezTo>
                    <a:cubicBezTo>
                      <a:pt x="10" y="34"/>
                      <a:pt x="10" y="34"/>
                      <a:pt x="10" y="34"/>
                    </a:cubicBezTo>
                    <a:cubicBezTo>
                      <a:pt x="10" y="33"/>
                      <a:pt x="11" y="32"/>
                      <a:pt x="11" y="32"/>
                    </a:cubicBezTo>
                    <a:cubicBezTo>
                      <a:pt x="5" y="6"/>
                      <a:pt x="5" y="6"/>
                      <a:pt x="5" y="6"/>
                    </a:cubicBezTo>
                    <a:cubicBezTo>
                      <a:pt x="29" y="18"/>
                      <a:pt x="29" y="18"/>
                      <a:pt x="29" y="18"/>
                    </a:cubicBezTo>
                    <a:cubicBezTo>
                      <a:pt x="30" y="17"/>
                      <a:pt x="31" y="17"/>
                      <a:pt x="32" y="16"/>
                    </a:cubicBezTo>
                    <a:cubicBezTo>
                      <a:pt x="33" y="16"/>
                      <a:pt x="33" y="16"/>
                      <a:pt x="34" y="16"/>
                    </a:cubicBezTo>
                    <a:cubicBezTo>
                      <a:pt x="3" y="0"/>
                      <a:pt x="3" y="0"/>
                      <a:pt x="3" y="0"/>
                    </a:cubicBezTo>
                    <a:cubicBezTo>
                      <a:pt x="3" y="0"/>
                      <a:pt x="2" y="0"/>
                      <a:pt x="2"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6" name="Freeform 347"/>
              <p:cNvSpPr>
                <a:spLocks noEditPoints="1"/>
              </p:cNvSpPr>
              <p:nvPr/>
            </p:nvSpPr>
            <p:spPr bwMode="auto">
              <a:xfrm>
                <a:off x="7878763" y="898525"/>
                <a:ext cx="134938" cy="122238"/>
              </a:xfrm>
              <a:custGeom>
                <a:avLst/>
                <a:gdLst>
                  <a:gd name="T0" fmla="*/ 15 w 48"/>
                  <a:gd name="T1" fmla="*/ 43 h 44"/>
                  <a:gd name="T2" fmla="*/ 15 w 48"/>
                  <a:gd name="T3" fmla="*/ 42 h 44"/>
                  <a:gd name="T4" fmla="*/ 15 w 48"/>
                  <a:gd name="T5" fmla="*/ 42 h 44"/>
                  <a:gd name="T6" fmla="*/ 14 w 48"/>
                  <a:gd name="T7" fmla="*/ 42 h 44"/>
                  <a:gd name="T8" fmla="*/ 14 w 48"/>
                  <a:gd name="T9" fmla="*/ 42 h 44"/>
                  <a:gd name="T10" fmla="*/ 11 w 48"/>
                  <a:gd name="T11" fmla="*/ 40 h 44"/>
                  <a:gd name="T12" fmla="*/ 10 w 48"/>
                  <a:gd name="T13" fmla="*/ 40 h 44"/>
                  <a:gd name="T14" fmla="*/ 7 w 48"/>
                  <a:gd name="T15" fmla="*/ 40 h 44"/>
                  <a:gd name="T16" fmla="*/ 11 w 48"/>
                  <a:gd name="T17" fmla="*/ 44 h 44"/>
                  <a:gd name="T18" fmla="*/ 10 w 48"/>
                  <a:gd name="T19" fmla="*/ 42 h 44"/>
                  <a:gd name="T20" fmla="*/ 3 w 48"/>
                  <a:gd name="T21" fmla="*/ 31 h 44"/>
                  <a:gd name="T22" fmla="*/ 3 w 48"/>
                  <a:gd name="T23" fmla="*/ 31 h 44"/>
                  <a:gd name="T24" fmla="*/ 1 w 48"/>
                  <a:gd name="T25" fmla="*/ 32 h 44"/>
                  <a:gd name="T26" fmla="*/ 0 w 48"/>
                  <a:gd name="T27" fmla="*/ 31 h 44"/>
                  <a:gd name="T28" fmla="*/ 4 w 48"/>
                  <a:gd name="T29" fmla="*/ 35 h 44"/>
                  <a:gd name="T30" fmla="*/ 3 w 48"/>
                  <a:gd name="T31" fmla="*/ 33 h 44"/>
                  <a:gd name="T32" fmla="*/ 4 w 48"/>
                  <a:gd name="T33" fmla="*/ 28 h 44"/>
                  <a:gd name="T34" fmla="*/ 4 w 48"/>
                  <a:gd name="T35" fmla="*/ 29 h 44"/>
                  <a:gd name="T36" fmla="*/ 4 w 48"/>
                  <a:gd name="T37" fmla="*/ 28 h 44"/>
                  <a:gd name="T38" fmla="*/ 36 w 48"/>
                  <a:gd name="T39" fmla="*/ 20 h 44"/>
                  <a:gd name="T40" fmla="*/ 26 w 48"/>
                  <a:gd name="T41" fmla="*/ 26 h 44"/>
                  <a:gd name="T42" fmla="*/ 26 w 48"/>
                  <a:gd name="T43" fmla="*/ 26 h 44"/>
                  <a:gd name="T44" fmla="*/ 43 w 48"/>
                  <a:gd name="T45" fmla="*/ 18 h 44"/>
                  <a:gd name="T46" fmla="*/ 43 w 48"/>
                  <a:gd name="T47" fmla="*/ 18 h 44"/>
                  <a:gd name="T48" fmla="*/ 43 w 48"/>
                  <a:gd name="T49" fmla="*/ 18 h 44"/>
                  <a:gd name="T50" fmla="*/ 16 w 48"/>
                  <a:gd name="T51" fmla="*/ 13 h 44"/>
                  <a:gd name="T52" fmla="*/ 16 w 48"/>
                  <a:gd name="T53" fmla="*/ 13 h 44"/>
                  <a:gd name="T54" fmla="*/ 16 w 48"/>
                  <a:gd name="T55" fmla="*/ 13 h 44"/>
                  <a:gd name="T56" fmla="*/ 44 w 48"/>
                  <a:gd name="T57" fmla="*/ 13 h 44"/>
                  <a:gd name="T58" fmla="*/ 43 w 48"/>
                  <a:gd name="T59" fmla="*/ 14 h 44"/>
                  <a:gd name="T60" fmla="*/ 46 w 48"/>
                  <a:gd name="T61" fmla="*/ 14 h 44"/>
                  <a:gd name="T62" fmla="*/ 47 w 48"/>
                  <a:gd name="T63" fmla="*/ 14 h 44"/>
                  <a:gd name="T64" fmla="*/ 44 w 48"/>
                  <a:gd name="T65" fmla="*/ 10 h 44"/>
                  <a:gd name="T66" fmla="*/ 34 w 48"/>
                  <a:gd name="T67" fmla="*/ 5 h 44"/>
                  <a:gd name="T68" fmla="*/ 35 w 48"/>
                  <a:gd name="T69" fmla="*/ 5 h 44"/>
                  <a:gd name="T70" fmla="*/ 34 w 48"/>
                  <a:gd name="T71" fmla="*/ 4 h 44"/>
                  <a:gd name="T72" fmla="*/ 33 w 48"/>
                  <a:gd name="T73" fmla="*/ 4 h 44"/>
                  <a:gd name="T74" fmla="*/ 33 w 48"/>
                  <a:gd name="T75" fmla="*/ 4 h 44"/>
                  <a:gd name="T76" fmla="*/ 33 w 48"/>
                  <a:gd name="T77" fmla="*/ 4 h 44"/>
                  <a:gd name="T78" fmla="*/ 13 w 48"/>
                  <a:gd name="T79" fmla="*/ 9 h 44"/>
                  <a:gd name="T80" fmla="*/ 0 w 48"/>
                  <a:gd name="T81" fmla="*/ 25 h 44"/>
                  <a:gd name="T82" fmla="*/ 3 w 48"/>
                  <a:gd name="T83" fmla="*/ 20 h 44"/>
                  <a:gd name="T84" fmla="*/ 13 w 48"/>
                  <a:gd name="T85" fmla="*/ 9 h 44"/>
                  <a:gd name="T86" fmla="*/ 37 w 48"/>
                  <a:gd name="T87" fmla="*/ 1 h 44"/>
                  <a:gd name="T88" fmla="*/ 37 w 48"/>
                  <a:gd name="T89" fmla="*/ 4 h 44"/>
                  <a:gd name="T90" fmla="*/ 36 w 48"/>
                  <a:gd name="T91" fmla="*/ 5 h 44"/>
                  <a:gd name="T92" fmla="*/ 39 w 48"/>
                  <a:gd name="T93" fmla="*/ 5 h 44"/>
                  <a:gd name="T94" fmla="*/ 39 w 48"/>
                  <a:gd name="T95" fmla="*/ 5 h 44"/>
                  <a:gd name="T96" fmla="*/ 37 w 48"/>
                  <a:gd name="T97" fmla="*/ 1 h 44"/>
                  <a:gd name="T98" fmla="*/ 24 w 48"/>
                  <a:gd name="T99" fmla="*/ 3 h 44"/>
                  <a:gd name="T100" fmla="*/ 31 w 48"/>
                  <a:gd name="T101"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8" h="44">
                    <a:moveTo>
                      <a:pt x="15" y="42"/>
                    </a:moveTo>
                    <a:cubicBezTo>
                      <a:pt x="15" y="43"/>
                      <a:pt x="15" y="43"/>
                      <a:pt x="15" y="43"/>
                    </a:cubicBezTo>
                    <a:cubicBezTo>
                      <a:pt x="15" y="43"/>
                      <a:pt x="15" y="43"/>
                      <a:pt x="15" y="43"/>
                    </a:cubicBezTo>
                    <a:cubicBezTo>
                      <a:pt x="15" y="43"/>
                      <a:pt x="15" y="43"/>
                      <a:pt x="15" y="42"/>
                    </a:cubicBezTo>
                    <a:moveTo>
                      <a:pt x="15" y="42"/>
                    </a:moveTo>
                    <a:cubicBezTo>
                      <a:pt x="15" y="42"/>
                      <a:pt x="15" y="42"/>
                      <a:pt x="15" y="42"/>
                    </a:cubicBezTo>
                    <a:cubicBezTo>
                      <a:pt x="15" y="42"/>
                      <a:pt x="15" y="42"/>
                      <a:pt x="15" y="42"/>
                    </a:cubicBezTo>
                    <a:moveTo>
                      <a:pt x="14" y="42"/>
                    </a:moveTo>
                    <a:cubicBezTo>
                      <a:pt x="14" y="42"/>
                      <a:pt x="14" y="42"/>
                      <a:pt x="14" y="42"/>
                    </a:cubicBezTo>
                    <a:cubicBezTo>
                      <a:pt x="14" y="42"/>
                      <a:pt x="14" y="42"/>
                      <a:pt x="14" y="42"/>
                    </a:cubicBezTo>
                    <a:cubicBezTo>
                      <a:pt x="14" y="42"/>
                      <a:pt x="14" y="42"/>
                      <a:pt x="14" y="42"/>
                    </a:cubicBezTo>
                    <a:moveTo>
                      <a:pt x="11" y="40"/>
                    </a:moveTo>
                    <a:cubicBezTo>
                      <a:pt x="11" y="40"/>
                      <a:pt x="10" y="40"/>
                      <a:pt x="10" y="40"/>
                    </a:cubicBezTo>
                    <a:cubicBezTo>
                      <a:pt x="10" y="40"/>
                      <a:pt x="10" y="40"/>
                      <a:pt x="10" y="40"/>
                    </a:cubicBezTo>
                    <a:cubicBezTo>
                      <a:pt x="10" y="41"/>
                      <a:pt x="9" y="41"/>
                      <a:pt x="9" y="41"/>
                    </a:cubicBezTo>
                    <a:cubicBezTo>
                      <a:pt x="8" y="41"/>
                      <a:pt x="8" y="40"/>
                      <a:pt x="7" y="40"/>
                    </a:cubicBezTo>
                    <a:cubicBezTo>
                      <a:pt x="11" y="44"/>
                      <a:pt x="11" y="44"/>
                      <a:pt x="11" y="44"/>
                    </a:cubicBezTo>
                    <a:cubicBezTo>
                      <a:pt x="11" y="44"/>
                      <a:pt x="11" y="44"/>
                      <a:pt x="11" y="44"/>
                    </a:cubicBezTo>
                    <a:cubicBezTo>
                      <a:pt x="10" y="44"/>
                      <a:pt x="10" y="43"/>
                      <a:pt x="10" y="42"/>
                    </a:cubicBezTo>
                    <a:cubicBezTo>
                      <a:pt x="10" y="42"/>
                      <a:pt x="10" y="42"/>
                      <a:pt x="10" y="42"/>
                    </a:cubicBezTo>
                    <a:cubicBezTo>
                      <a:pt x="10" y="41"/>
                      <a:pt x="10" y="40"/>
                      <a:pt x="11" y="40"/>
                    </a:cubicBezTo>
                    <a:moveTo>
                      <a:pt x="3" y="31"/>
                    </a:moveTo>
                    <a:cubicBezTo>
                      <a:pt x="3" y="31"/>
                      <a:pt x="3" y="31"/>
                      <a:pt x="3" y="31"/>
                    </a:cubicBezTo>
                    <a:cubicBezTo>
                      <a:pt x="3" y="31"/>
                      <a:pt x="3" y="31"/>
                      <a:pt x="3" y="31"/>
                    </a:cubicBezTo>
                    <a:cubicBezTo>
                      <a:pt x="2" y="31"/>
                      <a:pt x="2" y="32"/>
                      <a:pt x="2" y="32"/>
                    </a:cubicBezTo>
                    <a:cubicBezTo>
                      <a:pt x="2" y="32"/>
                      <a:pt x="1" y="32"/>
                      <a:pt x="1" y="32"/>
                    </a:cubicBezTo>
                    <a:cubicBezTo>
                      <a:pt x="1" y="32"/>
                      <a:pt x="0" y="31"/>
                      <a:pt x="0" y="31"/>
                    </a:cubicBezTo>
                    <a:cubicBezTo>
                      <a:pt x="0" y="31"/>
                      <a:pt x="0" y="31"/>
                      <a:pt x="0" y="31"/>
                    </a:cubicBezTo>
                    <a:cubicBezTo>
                      <a:pt x="0" y="31"/>
                      <a:pt x="0" y="31"/>
                      <a:pt x="0" y="31"/>
                    </a:cubicBezTo>
                    <a:cubicBezTo>
                      <a:pt x="4" y="35"/>
                      <a:pt x="4" y="35"/>
                      <a:pt x="4" y="35"/>
                    </a:cubicBezTo>
                    <a:cubicBezTo>
                      <a:pt x="3" y="35"/>
                      <a:pt x="3" y="34"/>
                      <a:pt x="3" y="33"/>
                    </a:cubicBezTo>
                    <a:cubicBezTo>
                      <a:pt x="3" y="33"/>
                      <a:pt x="3" y="33"/>
                      <a:pt x="3" y="33"/>
                    </a:cubicBezTo>
                    <a:cubicBezTo>
                      <a:pt x="3" y="32"/>
                      <a:pt x="3" y="31"/>
                      <a:pt x="3" y="31"/>
                    </a:cubicBezTo>
                    <a:moveTo>
                      <a:pt x="4" y="28"/>
                    </a:moveTo>
                    <a:cubicBezTo>
                      <a:pt x="4" y="28"/>
                      <a:pt x="4" y="28"/>
                      <a:pt x="4" y="28"/>
                    </a:cubicBezTo>
                    <a:cubicBezTo>
                      <a:pt x="4" y="29"/>
                      <a:pt x="4" y="29"/>
                      <a:pt x="4" y="29"/>
                    </a:cubicBezTo>
                    <a:cubicBezTo>
                      <a:pt x="4" y="28"/>
                      <a:pt x="4" y="28"/>
                      <a:pt x="4" y="28"/>
                    </a:cubicBezTo>
                    <a:cubicBezTo>
                      <a:pt x="4" y="28"/>
                      <a:pt x="4" y="28"/>
                      <a:pt x="4" y="28"/>
                    </a:cubicBezTo>
                    <a:moveTo>
                      <a:pt x="43" y="18"/>
                    </a:moveTo>
                    <a:cubicBezTo>
                      <a:pt x="42" y="18"/>
                      <a:pt x="39" y="18"/>
                      <a:pt x="36" y="20"/>
                    </a:cubicBezTo>
                    <a:cubicBezTo>
                      <a:pt x="33" y="21"/>
                      <a:pt x="30" y="23"/>
                      <a:pt x="26" y="26"/>
                    </a:cubicBezTo>
                    <a:cubicBezTo>
                      <a:pt x="26" y="26"/>
                      <a:pt x="26" y="26"/>
                      <a:pt x="26" y="26"/>
                    </a:cubicBezTo>
                    <a:cubicBezTo>
                      <a:pt x="25" y="27"/>
                      <a:pt x="24" y="28"/>
                      <a:pt x="23" y="29"/>
                    </a:cubicBezTo>
                    <a:cubicBezTo>
                      <a:pt x="24" y="28"/>
                      <a:pt x="25" y="27"/>
                      <a:pt x="26" y="26"/>
                    </a:cubicBezTo>
                    <a:cubicBezTo>
                      <a:pt x="30" y="23"/>
                      <a:pt x="33" y="21"/>
                      <a:pt x="36" y="20"/>
                    </a:cubicBezTo>
                    <a:cubicBezTo>
                      <a:pt x="39" y="18"/>
                      <a:pt x="42" y="18"/>
                      <a:pt x="43" y="18"/>
                    </a:cubicBezTo>
                    <a:cubicBezTo>
                      <a:pt x="43" y="18"/>
                      <a:pt x="43" y="18"/>
                      <a:pt x="43" y="18"/>
                    </a:cubicBezTo>
                    <a:cubicBezTo>
                      <a:pt x="43" y="18"/>
                      <a:pt x="43" y="18"/>
                      <a:pt x="43" y="18"/>
                    </a:cubicBezTo>
                    <a:cubicBezTo>
                      <a:pt x="43" y="18"/>
                      <a:pt x="43" y="18"/>
                      <a:pt x="43" y="18"/>
                    </a:cubicBezTo>
                    <a:cubicBezTo>
                      <a:pt x="43" y="18"/>
                      <a:pt x="43" y="18"/>
                      <a:pt x="43" y="18"/>
                    </a:cubicBezTo>
                    <a:cubicBezTo>
                      <a:pt x="43" y="18"/>
                      <a:pt x="43" y="18"/>
                      <a:pt x="43" y="18"/>
                    </a:cubicBezTo>
                    <a:moveTo>
                      <a:pt x="16" y="13"/>
                    </a:moveTo>
                    <a:cubicBezTo>
                      <a:pt x="16" y="13"/>
                      <a:pt x="16" y="13"/>
                      <a:pt x="16" y="13"/>
                    </a:cubicBezTo>
                    <a:cubicBezTo>
                      <a:pt x="16" y="13"/>
                      <a:pt x="16" y="13"/>
                      <a:pt x="16" y="13"/>
                    </a:cubicBezTo>
                    <a:cubicBezTo>
                      <a:pt x="16" y="13"/>
                      <a:pt x="16" y="13"/>
                      <a:pt x="16" y="13"/>
                    </a:cubicBezTo>
                    <a:cubicBezTo>
                      <a:pt x="16" y="13"/>
                      <a:pt x="16" y="13"/>
                      <a:pt x="16" y="13"/>
                    </a:cubicBezTo>
                    <a:moveTo>
                      <a:pt x="44" y="10"/>
                    </a:moveTo>
                    <a:cubicBezTo>
                      <a:pt x="45" y="11"/>
                      <a:pt x="45" y="13"/>
                      <a:pt x="44" y="13"/>
                    </a:cubicBezTo>
                    <a:cubicBezTo>
                      <a:pt x="44" y="13"/>
                      <a:pt x="44" y="13"/>
                      <a:pt x="44" y="13"/>
                    </a:cubicBezTo>
                    <a:cubicBezTo>
                      <a:pt x="44" y="14"/>
                      <a:pt x="43" y="14"/>
                      <a:pt x="43" y="14"/>
                    </a:cubicBezTo>
                    <a:cubicBezTo>
                      <a:pt x="43" y="14"/>
                      <a:pt x="43" y="14"/>
                      <a:pt x="43" y="14"/>
                    </a:cubicBezTo>
                    <a:cubicBezTo>
                      <a:pt x="44" y="14"/>
                      <a:pt x="45" y="14"/>
                      <a:pt x="46" y="14"/>
                    </a:cubicBezTo>
                    <a:cubicBezTo>
                      <a:pt x="46" y="14"/>
                      <a:pt x="46" y="14"/>
                      <a:pt x="46" y="14"/>
                    </a:cubicBezTo>
                    <a:cubicBezTo>
                      <a:pt x="46" y="14"/>
                      <a:pt x="46" y="14"/>
                      <a:pt x="47" y="14"/>
                    </a:cubicBezTo>
                    <a:cubicBezTo>
                      <a:pt x="47" y="14"/>
                      <a:pt x="48" y="15"/>
                      <a:pt x="48" y="15"/>
                    </a:cubicBezTo>
                    <a:cubicBezTo>
                      <a:pt x="44" y="10"/>
                      <a:pt x="44" y="10"/>
                      <a:pt x="44" y="10"/>
                    </a:cubicBezTo>
                    <a:moveTo>
                      <a:pt x="34" y="4"/>
                    </a:moveTo>
                    <a:cubicBezTo>
                      <a:pt x="34" y="4"/>
                      <a:pt x="34" y="4"/>
                      <a:pt x="34" y="5"/>
                    </a:cubicBezTo>
                    <a:cubicBezTo>
                      <a:pt x="34" y="5"/>
                      <a:pt x="34" y="5"/>
                      <a:pt x="35" y="5"/>
                    </a:cubicBezTo>
                    <a:cubicBezTo>
                      <a:pt x="35" y="5"/>
                      <a:pt x="35" y="5"/>
                      <a:pt x="35" y="5"/>
                    </a:cubicBezTo>
                    <a:cubicBezTo>
                      <a:pt x="34" y="5"/>
                      <a:pt x="34" y="5"/>
                      <a:pt x="34" y="5"/>
                    </a:cubicBezTo>
                    <a:cubicBezTo>
                      <a:pt x="34" y="4"/>
                      <a:pt x="34" y="4"/>
                      <a:pt x="34" y="4"/>
                    </a:cubicBezTo>
                    <a:moveTo>
                      <a:pt x="33" y="4"/>
                    </a:move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moveTo>
                      <a:pt x="24" y="3"/>
                    </a:moveTo>
                    <a:cubicBezTo>
                      <a:pt x="20" y="4"/>
                      <a:pt x="17" y="7"/>
                      <a:pt x="13" y="9"/>
                    </a:cubicBezTo>
                    <a:cubicBezTo>
                      <a:pt x="9" y="13"/>
                      <a:pt x="6" y="16"/>
                      <a:pt x="4" y="19"/>
                    </a:cubicBezTo>
                    <a:cubicBezTo>
                      <a:pt x="2" y="21"/>
                      <a:pt x="1" y="23"/>
                      <a:pt x="0" y="25"/>
                    </a:cubicBezTo>
                    <a:cubicBezTo>
                      <a:pt x="0" y="25"/>
                      <a:pt x="0" y="25"/>
                      <a:pt x="0" y="25"/>
                    </a:cubicBezTo>
                    <a:cubicBezTo>
                      <a:pt x="1" y="23"/>
                      <a:pt x="2" y="21"/>
                      <a:pt x="3" y="20"/>
                    </a:cubicBezTo>
                    <a:cubicBezTo>
                      <a:pt x="4" y="19"/>
                      <a:pt x="5" y="17"/>
                      <a:pt x="6" y="16"/>
                    </a:cubicBezTo>
                    <a:cubicBezTo>
                      <a:pt x="8" y="14"/>
                      <a:pt x="11" y="12"/>
                      <a:pt x="13" y="9"/>
                    </a:cubicBezTo>
                    <a:cubicBezTo>
                      <a:pt x="17" y="7"/>
                      <a:pt x="20" y="4"/>
                      <a:pt x="24" y="3"/>
                    </a:cubicBezTo>
                    <a:moveTo>
                      <a:pt x="37" y="1"/>
                    </a:moveTo>
                    <a:cubicBezTo>
                      <a:pt x="38" y="2"/>
                      <a:pt x="38" y="2"/>
                      <a:pt x="38" y="3"/>
                    </a:cubicBezTo>
                    <a:cubicBezTo>
                      <a:pt x="38" y="3"/>
                      <a:pt x="37" y="4"/>
                      <a:pt x="37" y="4"/>
                    </a:cubicBezTo>
                    <a:cubicBezTo>
                      <a:pt x="37" y="4"/>
                      <a:pt x="37" y="4"/>
                      <a:pt x="37" y="4"/>
                    </a:cubicBezTo>
                    <a:cubicBezTo>
                      <a:pt x="36" y="5"/>
                      <a:pt x="36" y="5"/>
                      <a:pt x="36" y="5"/>
                    </a:cubicBezTo>
                    <a:cubicBezTo>
                      <a:pt x="36" y="5"/>
                      <a:pt x="36" y="5"/>
                      <a:pt x="36" y="5"/>
                    </a:cubicBezTo>
                    <a:cubicBezTo>
                      <a:pt x="37" y="5"/>
                      <a:pt x="38" y="5"/>
                      <a:pt x="39" y="5"/>
                    </a:cubicBezTo>
                    <a:cubicBezTo>
                      <a:pt x="39" y="5"/>
                      <a:pt x="39" y="5"/>
                      <a:pt x="39" y="5"/>
                    </a:cubicBezTo>
                    <a:cubicBezTo>
                      <a:pt x="39" y="5"/>
                      <a:pt x="39" y="5"/>
                      <a:pt x="39" y="5"/>
                    </a:cubicBezTo>
                    <a:cubicBezTo>
                      <a:pt x="40" y="5"/>
                      <a:pt x="40" y="6"/>
                      <a:pt x="41" y="6"/>
                    </a:cubicBezTo>
                    <a:cubicBezTo>
                      <a:pt x="37" y="1"/>
                      <a:pt x="37" y="1"/>
                      <a:pt x="37" y="1"/>
                    </a:cubicBezTo>
                    <a:moveTo>
                      <a:pt x="31" y="0"/>
                    </a:moveTo>
                    <a:cubicBezTo>
                      <a:pt x="29" y="1"/>
                      <a:pt x="27" y="1"/>
                      <a:pt x="24" y="3"/>
                    </a:cubicBezTo>
                    <a:cubicBezTo>
                      <a:pt x="27" y="1"/>
                      <a:pt x="29" y="1"/>
                      <a:pt x="31" y="0"/>
                    </a:cubicBezTo>
                    <a:cubicBezTo>
                      <a:pt x="31" y="0"/>
                      <a:pt x="31" y="0"/>
                      <a:pt x="31"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7" name="Freeform 348"/>
              <p:cNvSpPr>
                <a:spLocks noEditPoints="1"/>
              </p:cNvSpPr>
              <p:nvPr/>
            </p:nvSpPr>
            <p:spPr bwMode="auto">
              <a:xfrm>
                <a:off x="7907338" y="936625"/>
                <a:ext cx="384175" cy="441325"/>
              </a:xfrm>
              <a:custGeom>
                <a:avLst/>
                <a:gdLst>
                  <a:gd name="T0" fmla="*/ 100 w 137"/>
                  <a:gd name="T1" fmla="*/ 155 h 157"/>
                  <a:gd name="T2" fmla="*/ 99 w 137"/>
                  <a:gd name="T3" fmla="*/ 154 h 157"/>
                  <a:gd name="T4" fmla="*/ 100 w 137"/>
                  <a:gd name="T5" fmla="*/ 152 h 157"/>
                  <a:gd name="T6" fmla="*/ 103 w 137"/>
                  <a:gd name="T7" fmla="*/ 153 h 157"/>
                  <a:gd name="T8" fmla="*/ 103 w 137"/>
                  <a:gd name="T9" fmla="*/ 153 h 157"/>
                  <a:gd name="T10" fmla="*/ 102 w 137"/>
                  <a:gd name="T11" fmla="*/ 152 h 157"/>
                  <a:gd name="T12" fmla="*/ 98 w 137"/>
                  <a:gd name="T13" fmla="*/ 151 h 157"/>
                  <a:gd name="T14" fmla="*/ 96 w 137"/>
                  <a:gd name="T15" fmla="*/ 150 h 157"/>
                  <a:gd name="T16" fmla="*/ 123 w 137"/>
                  <a:gd name="T17" fmla="*/ 149 h 157"/>
                  <a:gd name="T18" fmla="*/ 110 w 137"/>
                  <a:gd name="T19" fmla="*/ 156 h 157"/>
                  <a:gd name="T20" fmla="*/ 106 w 137"/>
                  <a:gd name="T21" fmla="*/ 157 h 157"/>
                  <a:gd name="T22" fmla="*/ 123 w 137"/>
                  <a:gd name="T23" fmla="*/ 149 h 157"/>
                  <a:gd name="T24" fmla="*/ 123 w 137"/>
                  <a:gd name="T25" fmla="*/ 148 h 157"/>
                  <a:gd name="T26" fmla="*/ 123 w 137"/>
                  <a:gd name="T27" fmla="*/ 148 h 157"/>
                  <a:gd name="T28" fmla="*/ 123 w 137"/>
                  <a:gd name="T29" fmla="*/ 148 h 157"/>
                  <a:gd name="T30" fmla="*/ 123 w 137"/>
                  <a:gd name="T31" fmla="*/ 148 h 157"/>
                  <a:gd name="T32" fmla="*/ 124 w 137"/>
                  <a:gd name="T33" fmla="*/ 148 h 157"/>
                  <a:gd name="T34" fmla="*/ 124 w 137"/>
                  <a:gd name="T35" fmla="*/ 148 h 157"/>
                  <a:gd name="T36" fmla="*/ 121 w 137"/>
                  <a:gd name="T37" fmla="*/ 145 h 157"/>
                  <a:gd name="T38" fmla="*/ 122 w 137"/>
                  <a:gd name="T39" fmla="*/ 145 h 157"/>
                  <a:gd name="T40" fmla="*/ 122 w 137"/>
                  <a:gd name="T41" fmla="*/ 145 h 157"/>
                  <a:gd name="T42" fmla="*/ 134 w 137"/>
                  <a:gd name="T43" fmla="*/ 138 h 157"/>
                  <a:gd name="T44" fmla="*/ 124 w 137"/>
                  <a:gd name="T45" fmla="*/ 148 h 157"/>
                  <a:gd name="T46" fmla="*/ 134 w 137"/>
                  <a:gd name="T47" fmla="*/ 138 h 157"/>
                  <a:gd name="T48" fmla="*/ 137 w 137"/>
                  <a:gd name="T49" fmla="*/ 132 h 157"/>
                  <a:gd name="T50" fmla="*/ 134 w 137"/>
                  <a:gd name="T51" fmla="*/ 129 h 157"/>
                  <a:gd name="T52" fmla="*/ 134 w 137"/>
                  <a:gd name="T53" fmla="*/ 129 h 157"/>
                  <a:gd name="T54" fmla="*/ 134 w 137"/>
                  <a:gd name="T55" fmla="*/ 129 h 157"/>
                  <a:gd name="T56" fmla="*/ 134 w 137"/>
                  <a:gd name="T57" fmla="*/ 129 h 157"/>
                  <a:gd name="T58" fmla="*/ 133 w 137"/>
                  <a:gd name="T59" fmla="*/ 123 h 157"/>
                  <a:gd name="T60" fmla="*/ 133 w 137"/>
                  <a:gd name="T61" fmla="*/ 127 h 157"/>
                  <a:gd name="T62" fmla="*/ 133 w 137"/>
                  <a:gd name="T63" fmla="*/ 128 h 157"/>
                  <a:gd name="T64" fmla="*/ 133 w 137"/>
                  <a:gd name="T65" fmla="*/ 128 h 157"/>
                  <a:gd name="T66" fmla="*/ 133 w 137"/>
                  <a:gd name="T67" fmla="*/ 128 h 157"/>
                  <a:gd name="T68" fmla="*/ 134 w 137"/>
                  <a:gd name="T69" fmla="*/ 125 h 157"/>
                  <a:gd name="T70" fmla="*/ 136 w 137"/>
                  <a:gd name="T71" fmla="*/ 125 h 157"/>
                  <a:gd name="T72" fmla="*/ 133 w 137"/>
                  <a:gd name="T73" fmla="*/ 121 h 157"/>
                  <a:gd name="T74" fmla="*/ 33 w 137"/>
                  <a:gd name="T75" fmla="*/ 0 h 157"/>
                  <a:gd name="T76" fmla="*/ 32 w 137"/>
                  <a:gd name="T77" fmla="*/ 0 h 157"/>
                  <a:gd name="T78" fmla="*/ 14 w 137"/>
                  <a:gd name="T79" fmla="*/ 9 h 157"/>
                  <a:gd name="T80" fmla="*/ 4 w 137"/>
                  <a:gd name="T81" fmla="*/ 19 h 157"/>
                  <a:gd name="T82" fmla="*/ 1 w 137"/>
                  <a:gd name="T83" fmla="*/ 26 h 157"/>
                  <a:gd name="T84" fmla="*/ 0 w 137"/>
                  <a:gd name="T85" fmla="*/ 28 h 157"/>
                  <a:gd name="T86" fmla="*/ 1 w 137"/>
                  <a:gd name="T87" fmla="*/ 30 h 157"/>
                  <a:gd name="T88" fmla="*/ 92 w 137"/>
                  <a:gd name="T89" fmla="*/ 144 h 157"/>
                  <a:gd name="T90" fmla="*/ 93 w 137"/>
                  <a:gd name="T91" fmla="*/ 143 h 157"/>
                  <a:gd name="T92" fmla="*/ 95 w 137"/>
                  <a:gd name="T93" fmla="*/ 142 h 157"/>
                  <a:gd name="T94" fmla="*/ 5 w 137"/>
                  <a:gd name="T95" fmla="*/ 29 h 157"/>
                  <a:gd name="T96" fmla="*/ 5 w 137"/>
                  <a:gd name="T97" fmla="*/ 28 h 157"/>
                  <a:gd name="T98" fmla="*/ 4 w 137"/>
                  <a:gd name="T99" fmla="*/ 28 h 157"/>
                  <a:gd name="T100" fmla="*/ 4 w 137"/>
                  <a:gd name="T101" fmla="*/ 28 h 157"/>
                  <a:gd name="T102" fmla="*/ 4 w 137"/>
                  <a:gd name="T103" fmla="*/ 27 h 157"/>
                  <a:gd name="T104" fmla="*/ 13 w 137"/>
                  <a:gd name="T105" fmla="*/ 15 h 157"/>
                  <a:gd name="T106" fmla="*/ 16 w 137"/>
                  <a:gd name="T107" fmla="*/ 12 h 157"/>
                  <a:gd name="T108" fmla="*/ 33 w 137"/>
                  <a:gd name="T109" fmla="*/ 4 h 157"/>
                  <a:gd name="T110" fmla="*/ 33 w 137"/>
                  <a:gd name="T111" fmla="*/ 4 h 157"/>
                  <a:gd name="T112" fmla="*/ 35 w 137"/>
                  <a:gd name="T113" fmla="*/ 4 h 157"/>
                  <a:gd name="T114" fmla="*/ 126 w 137"/>
                  <a:gd name="T115" fmla="*/ 118 h 157"/>
                  <a:gd name="T116" fmla="*/ 127 w 137"/>
                  <a:gd name="T117" fmla="*/ 116 h 157"/>
                  <a:gd name="T118" fmla="*/ 129 w 137"/>
                  <a:gd name="T119" fmla="*/ 116 h 157"/>
                  <a:gd name="T120" fmla="*/ 38 w 137"/>
                  <a:gd name="T121" fmla="*/ 1 h 157"/>
                  <a:gd name="T122" fmla="*/ 36 w 137"/>
                  <a:gd name="T123" fmla="*/ 0 h 157"/>
                  <a:gd name="T124" fmla="*/ 33 w 137"/>
                  <a:gd name="T12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7" h="157">
                    <a:moveTo>
                      <a:pt x="95" y="149"/>
                    </a:moveTo>
                    <a:cubicBezTo>
                      <a:pt x="100" y="155"/>
                      <a:pt x="100" y="155"/>
                      <a:pt x="100" y="155"/>
                    </a:cubicBezTo>
                    <a:cubicBezTo>
                      <a:pt x="100" y="155"/>
                      <a:pt x="100" y="155"/>
                      <a:pt x="100" y="155"/>
                    </a:cubicBezTo>
                    <a:cubicBezTo>
                      <a:pt x="99" y="155"/>
                      <a:pt x="99" y="154"/>
                      <a:pt x="99" y="154"/>
                    </a:cubicBezTo>
                    <a:cubicBezTo>
                      <a:pt x="99" y="153"/>
                      <a:pt x="100" y="153"/>
                      <a:pt x="100" y="152"/>
                    </a:cubicBezTo>
                    <a:cubicBezTo>
                      <a:pt x="100" y="152"/>
                      <a:pt x="100" y="152"/>
                      <a:pt x="100" y="152"/>
                    </a:cubicBezTo>
                    <a:cubicBezTo>
                      <a:pt x="101" y="152"/>
                      <a:pt x="101" y="152"/>
                      <a:pt x="102" y="152"/>
                    </a:cubicBezTo>
                    <a:cubicBezTo>
                      <a:pt x="102" y="152"/>
                      <a:pt x="103" y="152"/>
                      <a:pt x="103" y="153"/>
                    </a:cubicBezTo>
                    <a:cubicBezTo>
                      <a:pt x="103" y="153"/>
                      <a:pt x="103" y="153"/>
                      <a:pt x="103" y="153"/>
                    </a:cubicBezTo>
                    <a:cubicBezTo>
                      <a:pt x="103" y="153"/>
                      <a:pt x="103" y="153"/>
                      <a:pt x="103" y="153"/>
                    </a:cubicBezTo>
                    <a:cubicBezTo>
                      <a:pt x="103" y="152"/>
                      <a:pt x="103" y="152"/>
                      <a:pt x="102" y="152"/>
                    </a:cubicBezTo>
                    <a:cubicBezTo>
                      <a:pt x="102" y="152"/>
                      <a:pt x="102" y="152"/>
                      <a:pt x="102" y="152"/>
                    </a:cubicBezTo>
                    <a:cubicBezTo>
                      <a:pt x="101" y="152"/>
                      <a:pt x="101" y="152"/>
                      <a:pt x="100" y="152"/>
                    </a:cubicBezTo>
                    <a:cubicBezTo>
                      <a:pt x="100" y="152"/>
                      <a:pt x="99" y="151"/>
                      <a:pt x="98" y="151"/>
                    </a:cubicBezTo>
                    <a:cubicBezTo>
                      <a:pt x="98" y="151"/>
                      <a:pt x="98" y="151"/>
                      <a:pt x="97" y="151"/>
                    </a:cubicBezTo>
                    <a:cubicBezTo>
                      <a:pt x="97" y="151"/>
                      <a:pt x="96" y="151"/>
                      <a:pt x="96" y="150"/>
                    </a:cubicBezTo>
                    <a:cubicBezTo>
                      <a:pt x="95" y="149"/>
                      <a:pt x="95" y="149"/>
                      <a:pt x="95" y="149"/>
                    </a:cubicBezTo>
                    <a:moveTo>
                      <a:pt x="123" y="149"/>
                    </a:moveTo>
                    <a:cubicBezTo>
                      <a:pt x="120" y="150"/>
                      <a:pt x="118" y="152"/>
                      <a:pt x="116" y="153"/>
                    </a:cubicBezTo>
                    <a:cubicBezTo>
                      <a:pt x="114" y="154"/>
                      <a:pt x="112" y="155"/>
                      <a:pt x="110" y="156"/>
                    </a:cubicBezTo>
                    <a:cubicBezTo>
                      <a:pt x="109" y="156"/>
                      <a:pt x="107" y="157"/>
                      <a:pt x="106" y="157"/>
                    </a:cubicBezTo>
                    <a:cubicBezTo>
                      <a:pt x="106" y="157"/>
                      <a:pt x="106" y="157"/>
                      <a:pt x="106" y="157"/>
                    </a:cubicBezTo>
                    <a:cubicBezTo>
                      <a:pt x="108" y="157"/>
                      <a:pt x="111" y="156"/>
                      <a:pt x="114" y="154"/>
                    </a:cubicBezTo>
                    <a:cubicBezTo>
                      <a:pt x="116" y="153"/>
                      <a:pt x="120" y="151"/>
                      <a:pt x="123" y="149"/>
                    </a:cubicBezTo>
                    <a:moveTo>
                      <a:pt x="123" y="148"/>
                    </a:moveTo>
                    <a:cubicBezTo>
                      <a:pt x="123" y="148"/>
                      <a:pt x="123" y="148"/>
                      <a:pt x="123" y="148"/>
                    </a:cubicBezTo>
                    <a:cubicBezTo>
                      <a:pt x="123" y="148"/>
                      <a:pt x="123" y="148"/>
                      <a:pt x="123" y="148"/>
                    </a:cubicBezTo>
                    <a:moveTo>
                      <a:pt x="123" y="148"/>
                    </a:moveTo>
                    <a:cubicBezTo>
                      <a:pt x="123" y="148"/>
                      <a:pt x="123" y="148"/>
                      <a:pt x="123" y="148"/>
                    </a:cubicBezTo>
                    <a:cubicBezTo>
                      <a:pt x="123" y="148"/>
                      <a:pt x="123" y="148"/>
                      <a:pt x="123" y="148"/>
                    </a:cubicBezTo>
                    <a:moveTo>
                      <a:pt x="123" y="148"/>
                    </a:moveTo>
                    <a:cubicBezTo>
                      <a:pt x="123" y="148"/>
                      <a:pt x="123" y="148"/>
                      <a:pt x="123" y="148"/>
                    </a:cubicBezTo>
                    <a:cubicBezTo>
                      <a:pt x="123" y="148"/>
                      <a:pt x="123" y="148"/>
                      <a:pt x="123" y="148"/>
                    </a:cubicBezTo>
                    <a:moveTo>
                      <a:pt x="124" y="148"/>
                    </a:moveTo>
                    <a:cubicBezTo>
                      <a:pt x="124" y="148"/>
                      <a:pt x="124" y="148"/>
                      <a:pt x="124" y="148"/>
                    </a:cubicBezTo>
                    <a:cubicBezTo>
                      <a:pt x="124" y="148"/>
                      <a:pt x="124" y="148"/>
                      <a:pt x="124" y="148"/>
                    </a:cubicBezTo>
                    <a:moveTo>
                      <a:pt x="121" y="145"/>
                    </a:moveTo>
                    <a:cubicBezTo>
                      <a:pt x="121" y="145"/>
                      <a:pt x="121" y="145"/>
                      <a:pt x="121" y="145"/>
                    </a:cubicBezTo>
                    <a:cubicBezTo>
                      <a:pt x="121" y="145"/>
                      <a:pt x="121" y="145"/>
                      <a:pt x="121" y="145"/>
                    </a:cubicBezTo>
                    <a:moveTo>
                      <a:pt x="122" y="145"/>
                    </a:moveTo>
                    <a:cubicBezTo>
                      <a:pt x="121" y="145"/>
                      <a:pt x="121" y="145"/>
                      <a:pt x="121" y="145"/>
                    </a:cubicBezTo>
                    <a:cubicBezTo>
                      <a:pt x="121" y="145"/>
                      <a:pt x="121" y="145"/>
                      <a:pt x="122" y="145"/>
                    </a:cubicBezTo>
                    <a:moveTo>
                      <a:pt x="137" y="132"/>
                    </a:moveTo>
                    <a:cubicBezTo>
                      <a:pt x="136" y="134"/>
                      <a:pt x="135" y="136"/>
                      <a:pt x="134" y="138"/>
                    </a:cubicBezTo>
                    <a:cubicBezTo>
                      <a:pt x="131" y="141"/>
                      <a:pt x="128" y="145"/>
                      <a:pt x="124" y="148"/>
                    </a:cubicBezTo>
                    <a:cubicBezTo>
                      <a:pt x="124" y="148"/>
                      <a:pt x="124" y="148"/>
                      <a:pt x="124" y="148"/>
                    </a:cubicBezTo>
                    <a:cubicBezTo>
                      <a:pt x="124" y="148"/>
                      <a:pt x="124" y="148"/>
                      <a:pt x="124" y="148"/>
                    </a:cubicBezTo>
                    <a:cubicBezTo>
                      <a:pt x="128" y="145"/>
                      <a:pt x="131" y="141"/>
                      <a:pt x="134" y="138"/>
                    </a:cubicBezTo>
                    <a:cubicBezTo>
                      <a:pt x="135" y="136"/>
                      <a:pt x="136" y="134"/>
                      <a:pt x="137" y="132"/>
                    </a:cubicBezTo>
                    <a:cubicBezTo>
                      <a:pt x="137" y="132"/>
                      <a:pt x="137" y="132"/>
                      <a:pt x="137" y="132"/>
                    </a:cubicBezTo>
                    <a:moveTo>
                      <a:pt x="134" y="129"/>
                    </a:moveTo>
                    <a:cubicBezTo>
                      <a:pt x="134" y="129"/>
                      <a:pt x="134" y="129"/>
                      <a:pt x="134" y="129"/>
                    </a:cubicBezTo>
                    <a:cubicBezTo>
                      <a:pt x="134" y="129"/>
                      <a:pt x="134" y="129"/>
                      <a:pt x="134" y="129"/>
                    </a:cubicBezTo>
                    <a:cubicBezTo>
                      <a:pt x="134" y="129"/>
                      <a:pt x="134" y="129"/>
                      <a:pt x="134" y="129"/>
                    </a:cubicBezTo>
                    <a:cubicBezTo>
                      <a:pt x="134" y="129"/>
                      <a:pt x="134" y="129"/>
                      <a:pt x="134" y="129"/>
                    </a:cubicBezTo>
                    <a:moveTo>
                      <a:pt x="134" y="129"/>
                    </a:moveTo>
                    <a:cubicBezTo>
                      <a:pt x="134" y="129"/>
                      <a:pt x="134" y="129"/>
                      <a:pt x="134" y="129"/>
                    </a:cubicBezTo>
                    <a:cubicBezTo>
                      <a:pt x="134" y="129"/>
                      <a:pt x="134" y="129"/>
                      <a:pt x="134" y="129"/>
                    </a:cubicBezTo>
                    <a:moveTo>
                      <a:pt x="133" y="121"/>
                    </a:moveTo>
                    <a:cubicBezTo>
                      <a:pt x="134" y="122"/>
                      <a:pt x="134" y="122"/>
                      <a:pt x="133" y="123"/>
                    </a:cubicBezTo>
                    <a:cubicBezTo>
                      <a:pt x="133" y="123"/>
                      <a:pt x="133" y="124"/>
                      <a:pt x="133" y="124"/>
                    </a:cubicBezTo>
                    <a:cubicBezTo>
                      <a:pt x="133" y="125"/>
                      <a:pt x="133" y="126"/>
                      <a:pt x="133" y="127"/>
                    </a:cubicBezTo>
                    <a:cubicBezTo>
                      <a:pt x="133" y="127"/>
                      <a:pt x="133" y="127"/>
                      <a:pt x="133" y="127"/>
                    </a:cubicBezTo>
                    <a:cubicBezTo>
                      <a:pt x="133" y="128"/>
                      <a:pt x="133" y="128"/>
                      <a:pt x="133" y="128"/>
                    </a:cubicBezTo>
                    <a:cubicBezTo>
                      <a:pt x="133" y="128"/>
                      <a:pt x="134" y="128"/>
                      <a:pt x="134" y="129"/>
                    </a:cubicBezTo>
                    <a:cubicBezTo>
                      <a:pt x="134" y="128"/>
                      <a:pt x="133" y="128"/>
                      <a:pt x="133" y="128"/>
                    </a:cubicBezTo>
                    <a:cubicBezTo>
                      <a:pt x="134" y="128"/>
                      <a:pt x="134" y="128"/>
                      <a:pt x="134" y="128"/>
                    </a:cubicBezTo>
                    <a:cubicBezTo>
                      <a:pt x="133" y="128"/>
                      <a:pt x="133" y="128"/>
                      <a:pt x="133" y="128"/>
                    </a:cubicBezTo>
                    <a:cubicBezTo>
                      <a:pt x="133" y="128"/>
                      <a:pt x="133" y="126"/>
                      <a:pt x="134" y="126"/>
                    </a:cubicBezTo>
                    <a:cubicBezTo>
                      <a:pt x="134" y="125"/>
                      <a:pt x="134" y="125"/>
                      <a:pt x="134" y="125"/>
                    </a:cubicBezTo>
                    <a:cubicBezTo>
                      <a:pt x="134" y="125"/>
                      <a:pt x="135" y="125"/>
                      <a:pt x="135" y="125"/>
                    </a:cubicBezTo>
                    <a:cubicBezTo>
                      <a:pt x="135" y="125"/>
                      <a:pt x="135" y="125"/>
                      <a:pt x="136" y="125"/>
                    </a:cubicBezTo>
                    <a:cubicBezTo>
                      <a:pt x="136" y="125"/>
                      <a:pt x="137" y="125"/>
                      <a:pt x="137" y="126"/>
                    </a:cubicBezTo>
                    <a:cubicBezTo>
                      <a:pt x="133" y="121"/>
                      <a:pt x="133" y="121"/>
                      <a:pt x="133" y="121"/>
                    </a:cubicBezTo>
                    <a:moveTo>
                      <a:pt x="33" y="0"/>
                    </a:moveTo>
                    <a:cubicBezTo>
                      <a:pt x="33" y="0"/>
                      <a:pt x="33" y="0"/>
                      <a:pt x="33" y="0"/>
                    </a:cubicBezTo>
                    <a:cubicBezTo>
                      <a:pt x="33" y="0"/>
                      <a:pt x="33" y="0"/>
                      <a:pt x="32" y="0"/>
                    </a:cubicBezTo>
                    <a:cubicBezTo>
                      <a:pt x="32" y="0"/>
                      <a:pt x="32" y="0"/>
                      <a:pt x="32" y="0"/>
                    </a:cubicBezTo>
                    <a:cubicBezTo>
                      <a:pt x="30" y="0"/>
                      <a:pt x="27" y="1"/>
                      <a:pt x="24" y="2"/>
                    </a:cubicBezTo>
                    <a:cubicBezTo>
                      <a:pt x="21" y="4"/>
                      <a:pt x="18" y="6"/>
                      <a:pt x="14" y="9"/>
                    </a:cubicBezTo>
                    <a:cubicBezTo>
                      <a:pt x="14" y="9"/>
                      <a:pt x="14" y="9"/>
                      <a:pt x="14" y="9"/>
                    </a:cubicBezTo>
                    <a:cubicBezTo>
                      <a:pt x="10" y="12"/>
                      <a:pt x="7" y="15"/>
                      <a:pt x="4" y="19"/>
                    </a:cubicBezTo>
                    <a:cubicBezTo>
                      <a:pt x="3" y="21"/>
                      <a:pt x="2" y="22"/>
                      <a:pt x="1" y="24"/>
                    </a:cubicBezTo>
                    <a:cubicBezTo>
                      <a:pt x="1" y="25"/>
                      <a:pt x="1" y="25"/>
                      <a:pt x="1" y="26"/>
                    </a:cubicBezTo>
                    <a:cubicBezTo>
                      <a:pt x="0" y="26"/>
                      <a:pt x="0" y="27"/>
                      <a:pt x="0" y="28"/>
                    </a:cubicBezTo>
                    <a:cubicBezTo>
                      <a:pt x="0" y="28"/>
                      <a:pt x="0" y="28"/>
                      <a:pt x="0" y="28"/>
                    </a:cubicBezTo>
                    <a:cubicBezTo>
                      <a:pt x="0" y="29"/>
                      <a:pt x="0" y="30"/>
                      <a:pt x="1" y="30"/>
                    </a:cubicBezTo>
                    <a:cubicBezTo>
                      <a:pt x="1" y="30"/>
                      <a:pt x="1" y="30"/>
                      <a:pt x="1" y="30"/>
                    </a:cubicBezTo>
                    <a:cubicBezTo>
                      <a:pt x="92" y="146"/>
                      <a:pt x="92" y="146"/>
                      <a:pt x="92" y="146"/>
                    </a:cubicBezTo>
                    <a:cubicBezTo>
                      <a:pt x="92" y="145"/>
                      <a:pt x="92" y="145"/>
                      <a:pt x="92" y="144"/>
                    </a:cubicBezTo>
                    <a:cubicBezTo>
                      <a:pt x="92" y="144"/>
                      <a:pt x="92" y="143"/>
                      <a:pt x="93" y="143"/>
                    </a:cubicBezTo>
                    <a:cubicBezTo>
                      <a:pt x="93" y="143"/>
                      <a:pt x="93" y="143"/>
                      <a:pt x="93" y="143"/>
                    </a:cubicBezTo>
                    <a:cubicBezTo>
                      <a:pt x="93" y="143"/>
                      <a:pt x="94" y="142"/>
                      <a:pt x="94" y="142"/>
                    </a:cubicBezTo>
                    <a:cubicBezTo>
                      <a:pt x="94" y="142"/>
                      <a:pt x="95" y="142"/>
                      <a:pt x="95" y="142"/>
                    </a:cubicBezTo>
                    <a:cubicBezTo>
                      <a:pt x="5" y="29"/>
                      <a:pt x="5" y="29"/>
                      <a:pt x="5" y="29"/>
                    </a:cubicBezTo>
                    <a:cubicBezTo>
                      <a:pt x="5" y="29"/>
                      <a:pt x="5" y="29"/>
                      <a:pt x="5" y="29"/>
                    </a:cubicBezTo>
                    <a:cubicBezTo>
                      <a:pt x="5" y="29"/>
                      <a:pt x="5" y="29"/>
                      <a:pt x="5" y="28"/>
                    </a:cubicBezTo>
                    <a:cubicBezTo>
                      <a:pt x="5" y="28"/>
                      <a:pt x="5" y="28"/>
                      <a:pt x="5" y="28"/>
                    </a:cubicBezTo>
                    <a:cubicBezTo>
                      <a:pt x="5" y="28"/>
                      <a:pt x="5" y="28"/>
                      <a:pt x="5" y="28"/>
                    </a:cubicBezTo>
                    <a:cubicBezTo>
                      <a:pt x="5" y="28"/>
                      <a:pt x="5" y="28"/>
                      <a:pt x="4" y="28"/>
                    </a:cubicBezTo>
                    <a:cubicBezTo>
                      <a:pt x="4" y="28"/>
                      <a:pt x="4" y="28"/>
                      <a:pt x="4" y="28"/>
                    </a:cubicBezTo>
                    <a:cubicBezTo>
                      <a:pt x="4" y="28"/>
                      <a:pt x="4" y="28"/>
                      <a:pt x="4" y="28"/>
                    </a:cubicBezTo>
                    <a:cubicBezTo>
                      <a:pt x="4" y="28"/>
                      <a:pt x="4" y="27"/>
                      <a:pt x="4" y="27"/>
                    </a:cubicBezTo>
                    <a:cubicBezTo>
                      <a:pt x="4" y="27"/>
                      <a:pt x="4" y="27"/>
                      <a:pt x="4" y="27"/>
                    </a:cubicBezTo>
                    <a:cubicBezTo>
                      <a:pt x="4" y="26"/>
                      <a:pt x="5" y="24"/>
                      <a:pt x="8" y="21"/>
                    </a:cubicBezTo>
                    <a:cubicBezTo>
                      <a:pt x="9" y="19"/>
                      <a:pt x="11" y="17"/>
                      <a:pt x="13" y="15"/>
                    </a:cubicBezTo>
                    <a:cubicBezTo>
                      <a:pt x="14" y="14"/>
                      <a:pt x="15" y="13"/>
                      <a:pt x="16" y="12"/>
                    </a:cubicBezTo>
                    <a:cubicBezTo>
                      <a:pt x="16" y="12"/>
                      <a:pt x="16" y="12"/>
                      <a:pt x="16" y="12"/>
                    </a:cubicBezTo>
                    <a:cubicBezTo>
                      <a:pt x="20" y="9"/>
                      <a:pt x="23" y="7"/>
                      <a:pt x="26" y="6"/>
                    </a:cubicBezTo>
                    <a:cubicBezTo>
                      <a:pt x="29" y="4"/>
                      <a:pt x="32" y="4"/>
                      <a:pt x="33" y="4"/>
                    </a:cubicBezTo>
                    <a:cubicBezTo>
                      <a:pt x="33" y="4"/>
                      <a:pt x="33" y="4"/>
                      <a:pt x="33" y="4"/>
                    </a:cubicBezTo>
                    <a:cubicBezTo>
                      <a:pt x="33" y="4"/>
                      <a:pt x="33" y="4"/>
                      <a:pt x="33" y="4"/>
                    </a:cubicBezTo>
                    <a:cubicBezTo>
                      <a:pt x="33" y="4"/>
                      <a:pt x="33" y="4"/>
                      <a:pt x="33" y="4"/>
                    </a:cubicBezTo>
                    <a:cubicBezTo>
                      <a:pt x="34" y="4"/>
                      <a:pt x="35" y="4"/>
                      <a:pt x="35" y="4"/>
                    </a:cubicBezTo>
                    <a:cubicBezTo>
                      <a:pt x="35" y="4"/>
                      <a:pt x="35" y="4"/>
                      <a:pt x="36" y="4"/>
                    </a:cubicBezTo>
                    <a:cubicBezTo>
                      <a:pt x="126" y="118"/>
                      <a:pt x="126" y="118"/>
                      <a:pt x="126" y="118"/>
                    </a:cubicBezTo>
                    <a:cubicBezTo>
                      <a:pt x="126" y="117"/>
                      <a:pt x="126" y="117"/>
                      <a:pt x="126" y="116"/>
                    </a:cubicBezTo>
                    <a:cubicBezTo>
                      <a:pt x="127" y="116"/>
                      <a:pt x="127" y="116"/>
                      <a:pt x="127" y="116"/>
                    </a:cubicBezTo>
                    <a:cubicBezTo>
                      <a:pt x="127" y="116"/>
                      <a:pt x="127" y="116"/>
                      <a:pt x="128" y="116"/>
                    </a:cubicBezTo>
                    <a:cubicBezTo>
                      <a:pt x="128" y="116"/>
                      <a:pt x="129" y="116"/>
                      <a:pt x="129" y="116"/>
                    </a:cubicBezTo>
                    <a:cubicBezTo>
                      <a:pt x="38" y="1"/>
                      <a:pt x="38" y="1"/>
                      <a:pt x="38" y="1"/>
                    </a:cubicBezTo>
                    <a:cubicBezTo>
                      <a:pt x="38" y="1"/>
                      <a:pt x="38" y="1"/>
                      <a:pt x="38" y="1"/>
                    </a:cubicBezTo>
                    <a:cubicBezTo>
                      <a:pt x="38" y="1"/>
                      <a:pt x="37" y="0"/>
                      <a:pt x="37" y="0"/>
                    </a:cubicBezTo>
                    <a:cubicBezTo>
                      <a:pt x="36" y="0"/>
                      <a:pt x="36" y="0"/>
                      <a:pt x="36" y="0"/>
                    </a:cubicBezTo>
                    <a:cubicBezTo>
                      <a:pt x="36" y="0"/>
                      <a:pt x="36" y="0"/>
                      <a:pt x="36" y="0"/>
                    </a:cubicBezTo>
                    <a:cubicBezTo>
                      <a:pt x="35" y="0"/>
                      <a:pt x="34" y="0"/>
                      <a:pt x="33"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8" name="Freeform 349"/>
              <p:cNvSpPr>
                <a:spLocks noEditPoints="1"/>
              </p:cNvSpPr>
              <p:nvPr/>
            </p:nvSpPr>
            <p:spPr bwMode="auto">
              <a:xfrm>
                <a:off x="7886701" y="911225"/>
                <a:ext cx="119063" cy="101600"/>
              </a:xfrm>
              <a:custGeom>
                <a:avLst/>
                <a:gdLst>
                  <a:gd name="T0" fmla="*/ 4 w 42"/>
                  <a:gd name="T1" fmla="*/ 29 h 36"/>
                  <a:gd name="T2" fmla="*/ 4 w 42"/>
                  <a:gd name="T3" fmla="*/ 28 h 36"/>
                  <a:gd name="T4" fmla="*/ 4 w 42"/>
                  <a:gd name="T5" fmla="*/ 28 h 36"/>
                  <a:gd name="T6" fmla="*/ 7 w 42"/>
                  <a:gd name="T7" fmla="*/ 21 h 36"/>
                  <a:gd name="T8" fmla="*/ 16 w 42"/>
                  <a:gd name="T9" fmla="*/ 12 h 36"/>
                  <a:gd name="T10" fmla="*/ 26 w 42"/>
                  <a:gd name="T11" fmla="*/ 6 h 36"/>
                  <a:gd name="T12" fmla="*/ 33 w 42"/>
                  <a:gd name="T13" fmla="*/ 4 h 36"/>
                  <a:gd name="T14" fmla="*/ 33 w 42"/>
                  <a:gd name="T15" fmla="*/ 4 h 36"/>
                  <a:gd name="T16" fmla="*/ 33 w 42"/>
                  <a:gd name="T17" fmla="*/ 4 h 36"/>
                  <a:gd name="T18" fmla="*/ 35 w 42"/>
                  <a:gd name="T19" fmla="*/ 4 h 36"/>
                  <a:gd name="T20" fmla="*/ 35 w 42"/>
                  <a:gd name="T21" fmla="*/ 4 h 36"/>
                  <a:gd name="T22" fmla="*/ 28 w 42"/>
                  <a:gd name="T23" fmla="*/ 7 h 36"/>
                  <a:gd name="T24" fmla="*/ 17 w 42"/>
                  <a:gd name="T25" fmla="*/ 13 h 36"/>
                  <a:gd name="T26" fmla="*/ 8 w 42"/>
                  <a:gd name="T27" fmla="*/ 23 h 36"/>
                  <a:gd name="T28" fmla="*/ 4 w 42"/>
                  <a:gd name="T29" fmla="*/ 29 h 36"/>
                  <a:gd name="T30" fmla="*/ 33 w 42"/>
                  <a:gd name="T31" fmla="*/ 0 h 36"/>
                  <a:gd name="T32" fmla="*/ 33 w 42"/>
                  <a:gd name="T33" fmla="*/ 0 h 36"/>
                  <a:gd name="T34" fmla="*/ 32 w 42"/>
                  <a:gd name="T35" fmla="*/ 0 h 36"/>
                  <a:gd name="T36" fmla="*/ 32 w 42"/>
                  <a:gd name="T37" fmla="*/ 0 h 36"/>
                  <a:gd name="T38" fmla="*/ 32 w 42"/>
                  <a:gd name="T39" fmla="*/ 0 h 36"/>
                  <a:gd name="T40" fmla="*/ 24 w 42"/>
                  <a:gd name="T41" fmla="*/ 2 h 36"/>
                  <a:gd name="T42" fmla="*/ 14 w 42"/>
                  <a:gd name="T43" fmla="*/ 9 h 36"/>
                  <a:gd name="T44" fmla="*/ 4 w 42"/>
                  <a:gd name="T45" fmla="*/ 19 h 36"/>
                  <a:gd name="T46" fmla="*/ 1 w 42"/>
                  <a:gd name="T47" fmla="*/ 24 h 36"/>
                  <a:gd name="T48" fmla="*/ 0 w 42"/>
                  <a:gd name="T49" fmla="*/ 26 h 36"/>
                  <a:gd name="T50" fmla="*/ 0 w 42"/>
                  <a:gd name="T51" fmla="*/ 28 h 36"/>
                  <a:gd name="T52" fmla="*/ 0 w 42"/>
                  <a:gd name="T53" fmla="*/ 28 h 36"/>
                  <a:gd name="T54" fmla="*/ 1 w 42"/>
                  <a:gd name="T55" fmla="*/ 30 h 36"/>
                  <a:gd name="T56" fmla="*/ 1 w 42"/>
                  <a:gd name="T57" fmla="*/ 30 h 36"/>
                  <a:gd name="T58" fmla="*/ 4 w 42"/>
                  <a:gd name="T59" fmla="*/ 35 h 36"/>
                  <a:gd name="T60" fmla="*/ 4 w 42"/>
                  <a:gd name="T61" fmla="*/ 35 h 36"/>
                  <a:gd name="T62" fmla="*/ 6 w 42"/>
                  <a:gd name="T63" fmla="*/ 36 h 36"/>
                  <a:gd name="T64" fmla="*/ 7 w 42"/>
                  <a:gd name="T65" fmla="*/ 35 h 36"/>
                  <a:gd name="T66" fmla="*/ 7 w 42"/>
                  <a:gd name="T67" fmla="*/ 35 h 36"/>
                  <a:gd name="T68" fmla="*/ 8 w 42"/>
                  <a:gd name="T69" fmla="*/ 35 h 36"/>
                  <a:gd name="T70" fmla="*/ 8 w 42"/>
                  <a:gd name="T71" fmla="*/ 33 h 36"/>
                  <a:gd name="T72" fmla="*/ 8 w 42"/>
                  <a:gd name="T73" fmla="*/ 33 h 36"/>
                  <a:gd name="T74" fmla="*/ 8 w 42"/>
                  <a:gd name="T75" fmla="*/ 32 h 36"/>
                  <a:gd name="T76" fmla="*/ 11 w 42"/>
                  <a:gd name="T77" fmla="*/ 26 h 36"/>
                  <a:gd name="T78" fmla="*/ 20 w 42"/>
                  <a:gd name="T79" fmla="*/ 17 h 36"/>
                  <a:gd name="T80" fmla="*/ 30 w 42"/>
                  <a:gd name="T81" fmla="*/ 10 h 36"/>
                  <a:gd name="T82" fmla="*/ 37 w 42"/>
                  <a:gd name="T83" fmla="*/ 8 h 36"/>
                  <a:gd name="T84" fmla="*/ 37 w 42"/>
                  <a:gd name="T85" fmla="*/ 8 h 36"/>
                  <a:gd name="T86" fmla="*/ 37 w 42"/>
                  <a:gd name="T87" fmla="*/ 8 h 36"/>
                  <a:gd name="T88" fmla="*/ 38 w 42"/>
                  <a:gd name="T89" fmla="*/ 9 h 36"/>
                  <a:gd name="T90" fmla="*/ 39 w 42"/>
                  <a:gd name="T91" fmla="*/ 9 h 36"/>
                  <a:gd name="T92" fmla="*/ 39 w 42"/>
                  <a:gd name="T93" fmla="*/ 9 h 36"/>
                  <a:gd name="T94" fmla="*/ 40 w 42"/>
                  <a:gd name="T95" fmla="*/ 9 h 36"/>
                  <a:gd name="T96" fmla="*/ 41 w 42"/>
                  <a:gd name="T97" fmla="*/ 8 h 36"/>
                  <a:gd name="T98" fmla="*/ 41 w 42"/>
                  <a:gd name="T99" fmla="*/ 8 h 36"/>
                  <a:gd name="T100" fmla="*/ 41 w 42"/>
                  <a:gd name="T101" fmla="*/ 5 h 36"/>
                  <a:gd name="T102" fmla="*/ 41 w 42"/>
                  <a:gd name="T103" fmla="*/ 5 h 36"/>
                  <a:gd name="T104" fmla="*/ 38 w 42"/>
                  <a:gd name="T105" fmla="*/ 1 h 36"/>
                  <a:gd name="T106" fmla="*/ 38 w 42"/>
                  <a:gd name="T107" fmla="*/ 1 h 36"/>
                  <a:gd name="T108" fmla="*/ 36 w 42"/>
                  <a:gd name="T109" fmla="*/ 0 h 36"/>
                  <a:gd name="T110" fmla="*/ 36 w 42"/>
                  <a:gd name="T111" fmla="*/ 0 h 36"/>
                  <a:gd name="T112" fmla="*/ 36 w 42"/>
                  <a:gd name="T113" fmla="*/ 0 h 36"/>
                  <a:gd name="T114" fmla="*/ 33 w 42"/>
                  <a:gd name="T115"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2" h="36">
                    <a:moveTo>
                      <a:pt x="4" y="29"/>
                    </a:moveTo>
                    <a:cubicBezTo>
                      <a:pt x="4" y="29"/>
                      <a:pt x="4" y="28"/>
                      <a:pt x="4" y="28"/>
                    </a:cubicBezTo>
                    <a:cubicBezTo>
                      <a:pt x="4" y="28"/>
                      <a:pt x="4" y="28"/>
                      <a:pt x="4" y="28"/>
                    </a:cubicBezTo>
                    <a:cubicBezTo>
                      <a:pt x="4" y="26"/>
                      <a:pt x="5" y="24"/>
                      <a:pt x="7" y="21"/>
                    </a:cubicBezTo>
                    <a:cubicBezTo>
                      <a:pt x="9" y="18"/>
                      <a:pt x="13" y="15"/>
                      <a:pt x="16" y="12"/>
                    </a:cubicBezTo>
                    <a:cubicBezTo>
                      <a:pt x="20" y="9"/>
                      <a:pt x="23" y="7"/>
                      <a:pt x="26" y="6"/>
                    </a:cubicBezTo>
                    <a:cubicBezTo>
                      <a:pt x="29" y="4"/>
                      <a:pt x="32" y="4"/>
                      <a:pt x="33" y="4"/>
                    </a:cubicBezTo>
                    <a:cubicBezTo>
                      <a:pt x="33" y="4"/>
                      <a:pt x="33" y="4"/>
                      <a:pt x="33" y="4"/>
                    </a:cubicBezTo>
                    <a:cubicBezTo>
                      <a:pt x="33" y="4"/>
                      <a:pt x="33" y="4"/>
                      <a:pt x="33" y="4"/>
                    </a:cubicBezTo>
                    <a:cubicBezTo>
                      <a:pt x="34" y="4"/>
                      <a:pt x="35" y="4"/>
                      <a:pt x="35" y="4"/>
                    </a:cubicBezTo>
                    <a:cubicBezTo>
                      <a:pt x="35" y="4"/>
                      <a:pt x="35" y="4"/>
                      <a:pt x="35" y="4"/>
                    </a:cubicBezTo>
                    <a:cubicBezTo>
                      <a:pt x="33" y="5"/>
                      <a:pt x="31" y="5"/>
                      <a:pt x="28" y="7"/>
                    </a:cubicBezTo>
                    <a:cubicBezTo>
                      <a:pt x="25" y="8"/>
                      <a:pt x="21" y="11"/>
                      <a:pt x="17" y="13"/>
                    </a:cubicBezTo>
                    <a:cubicBezTo>
                      <a:pt x="13" y="17"/>
                      <a:pt x="10" y="20"/>
                      <a:pt x="8" y="23"/>
                    </a:cubicBezTo>
                    <a:cubicBezTo>
                      <a:pt x="6" y="25"/>
                      <a:pt x="5" y="27"/>
                      <a:pt x="4" y="29"/>
                    </a:cubicBezTo>
                    <a:moveTo>
                      <a:pt x="33" y="0"/>
                    </a:moveTo>
                    <a:cubicBezTo>
                      <a:pt x="33" y="0"/>
                      <a:pt x="33" y="0"/>
                      <a:pt x="33" y="0"/>
                    </a:cubicBezTo>
                    <a:cubicBezTo>
                      <a:pt x="33" y="0"/>
                      <a:pt x="33" y="0"/>
                      <a:pt x="32" y="0"/>
                    </a:cubicBezTo>
                    <a:cubicBezTo>
                      <a:pt x="32" y="0"/>
                      <a:pt x="32" y="0"/>
                      <a:pt x="32" y="0"/>
                    </a:cubicBezTo>
                    <a:cubicBezTo>
                      <a:pt x="32" y="0"/>
                      <a:pt x="32" y="0"/>
                      <a:pt x="32" y="0"/>
                    </a:cubicBezTo>
                    <a:cubicBezTo>
                      <a:pt x="29" y="0"/>
                      <a:pt x="27" y="1"/>
                      <a:pt x="24" y="2"/>
                    </a:cubicBezTo>
                    <a:cubicBezTo>
                      <a:pt x="21" y="4"/>
                      <a:pt x="17" y="6"/>
                      <a:pt x="14" y="9"/>
                    </a:cubicBezTo>
                    <a:cubicBezTo>
                      <a:pt x="10" y="12"/>
                      <a:pt x="7" y="15"/>
                      <a:pt x="4" y="19"/>
                    </a:cubicBezTo>
                    <a:cubicBezTo>
                      <a:pt x="3" y="21"/>
                      <a:pt x="2" y="22"/>
                      <a:pt x="1" y="24"/>
                    </a:cubicBezTo>
                    <a:cubicBezTo>
                      <a:pt x="1" y="25"/>
                      <a:pt x="1" y="25"/>
                      <a:pt x="0" y="26"/>
                    </a:cubicBezTo>
                    <a:cubicBezTo>
                      <a:pt x="0" y="26"/>
                      <a:pt x="0" y="27"/>
                      <a:pt x="0" y="28"/>
                    </a:cubicBezTo>
                    <a:cubicBezTo>
                      <a:pt x="0" y="28"/>
                      <a:pt x="0" y="28"/>
                      <a:pt x="0" y="28"/>
                    </a:cubicBezTo>
                    <a:cubicBezTo>
                      <a:pt x="0" y="29"/>
                      <a:pt x="0" y="30"/>
                      <a:pt x="1" y="30"/>
                    </a:cubicBezTo>
                    <a:cubicBezTo>
                      <a:pt x="1" y="30"/>
                      <a:pt x="1" y="30"/>
                      <a:pt x="1" y="30"/>
                    </a:cubicBezTo>
                    <a:cubicBezTo>
                      <a:pt x="4" y="35"/>
                      <a:pt x="4" y="35"/>
                      <a:pt x="4" y="35"/>
                    </a:cubicBezTo>
                    <a:cubicBezTo>
                      <a:pt x="4" y="35"/>
                      <a:pt x="4" y="35"/>
                      <a:pt x="4" y="35"/>
                    </a:cubicBezTo>
                    <a:cubicBezTo>
                      <a:pt x="5" y="35"/>
                      <a:pt x="5" y="36"/>
                      <a:pt x="6" y="36"/>
                    </a:cubicBezTo>
                    <a:cubicBezTo>
                      <a:pt x="6" y="36"/>
                      <a:pt x="7" y="36"/>
                      <a:pt x="7" y="35"/>
                    </a:cubicBezTo>
                    <a:cubicBezTo>
                      <a:pt x="7" y="35"/>
                      <a:pt x="7" y="35"/>
                      <a:pt x="7" y="35"/>
                    </a:cubicBezTo>
                    <a:cubicBezTo>
                      <a:pt x="7" y="35"/>
                      <a:pt x="8" y="35"/>
                      <a:pt x="8" y="35"/>
                    </a:cubicBezTo>
                    <a:cubicBezTo>
                      <a:pt x="8" y="34"/>
                      <a:pt x="8" y="34"/>
                      <a:pt x="8" y="33"/>
                    </a:cubicBezTo>
                    <a:cubicBezTo>
                      <a:pt x="8" y="33"/>
                      <a:pt x="8" y="33"/>
                      <a:pt x="8" y="33"/>
                    </a:cubicBezTo>
                    <a:cubicBezTo>
                      <a:pt x="8" y="32"/>
                      <a:pt x="8" y="32"/>
                      <a:pt x="8" y="32"/>
                    </a:cubicBezTo>
                    <a:cubicBezTo>
                      <a:pt x="8" y="31"/>
                      <a:pt x="9" y="28"/>
                      <a:pt x="11" y="26"/>
                    </a:cubicBezTo>
                    <a:cubicBezTo>
                      <a:pt x="13" y="23"/>
                      <a:pt x="16" y="20"/>
                      <a:pt x="20" y="17"/>
                    </a:cubicBezTo>
                    <a:cubicBezTo>
                      <a:pt x="23" y="14"/>
                      <a:pt x="27" y="12"/>
                      <a:pt x="30" y="10"/>
                    </a:cubicBezTo>
                    <a:cubicBezTo>
                      <a:pt x="33" y="9"/>
                      <a:pt x="35" y="8"/>
                      <a:pt x="37" y="8"/>
                    </a:cubicBezTo>
                    <a:cubicBezTo>
                      <a:pt x="37" y="8"/>
                      <a:pt x="37" y="8"/>
                      <a:pt x="37" y="8"/>
                    </a:cubicBezTo>
                    <a:cubicBezTo>
                      <a:pt x="37" y="8"/>
                      <a:pt x="37" y="8"/>
                      <a:pt x="37" y="8"/>
                    </a:cubicBezTo>
                    <a:cubicBezTo>
                      <a:pt x="38" y="8"/>
                      <a:pt x="38" y="8"/>
                      <a:pt x="38" y="9"/>
                    </a:cubicBezTo>
                    <a:cubicBezTo>
                      <a:pt x="38" y="9"/>
                      <a:pt x="39" y="9"/>
                      <a:pt x="39" y="9"/>
                    </a:cubicBezTo>
                    <a:cubicBezTo>
                      <a:pt x="39" y="9"/>
                      <a:pt x="39" y="9"/>
                      <a:pt x="39" y="9"/>
                    </a:cubicBezTo>
                    <a:cubicBezTo>
                      <a:pt x="40" y="9"/>
                      <a:pt x="40" y="9"/>
                      <a:pt x="40" y="9"/>
                    </a:cubicBezTo>
                    <a:cubicBezTo>
                      <a:pt x="40" y="9"/>
                      <a:pt x="41" y="9"/>
                      <a:pt x="41" y="8"/>
                    </a:cubicBezTo>
                    <a:cubicBezTo>
                      <a:pt x="41" y="8"/>
                      <a:pt x="41" y="8"/>
                      <a:pt x="41" y="8"/>
                    </a:cubicBezTo>
                    <a:cubicBezTo>
                      <a:pt x="42" y="8"/>
                      <a:pt x="42" y="6"/>
                      <a:pt x="41" y="5"/>
                    </a:cubicBezTo>
                    <a:cubicBezTo>
                      <a:pt x="41" y="5"/>
                      <a:pt x="41" y="5"/>
                      <a:pt x="41" y="5"/>
                    </a:cubicBezTo>
                    <a:cubicBezTo>
                      <a:pt x="38" y="1"/>
                      <a:pt x="38" y="1"/>
                      <a:pt x="38" y="1"/>
                    </a:cubicBezTo>
                    <a:cubicBezTo>
                      <a:pt x="38" y="1"/>
                      <a:pt x="38" y="1"/>
                      <a:pt x="38" y="1"/>
                    </a:cubicBezTo>
                    <a:cubicBezTo>
                      <a:pt x="37" y="1"/>
                      <a:pt x="37" y="0"/>
                      <a:pt x="36" y="0"/>
                    </a:cubicBezTo>
                    <a:cubicBezTo>
                      <a:pt x="36" y="0"/>
                      <a:pt x="36" y="0"/>
                      <a:pt x="36" y="0"/>
                    </a:cubicBezTo>
                    <a:cubicBezTo>
                      <a:pt x="36" y="0"/>
                      <a:pt x="36" y="0"/>
                      <a:pt x="36" y="0"/>
                    </a:cubicBezTo>
                    <a:cubicBezTo>
                      <a:pt x="35" y="0"/>
                      <a:pt x="34" y="0"/>
                      <a:pt x="33"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9" name="Freeform 350"/>
              <p:cNvSpPr>
                <a:spLocks noEditPoints="1"/>
              </p:cNvSpPr>
              <p:nvPr/>
            </p:nvSpPr>
            <p:spPr bwMode="auto">
              <a:xfrm>
                <a:off x="8164513" y="1262063"/>
                <a:ext cx="117475" cy="101600"/>
              </a:xfrm>
              <a:custGeom>
                <a:avLst/>
                <a:gdLst>
                  <a:gd name="T0" fmla="*/ 5 w 42"/>
                  <a:gd name="T1" fmla="*/ 35 h 36"/>
                  <a:gd name="T2" fmla="*/ 6 w 42"/>
                  <a:gd name="T3" fmla="*/ 33 h 36"/>
                  <a:gd name="T4" fmla="*/ 5 w 42"/>
                  <a:gd name="T5" fmla="*/ 35 h 36"/>
                  <a:gd name="T6" fmla="*/ 6 w 42"/>
                  <a:gd name="T7" fmla="*/ 31 h 36"/>
                  <a:gd name="T8" fmla="*/ 14 w 42"/>
                  <a:gd name="T9" fmla="*/ 29 h 36"/>
                  <a:gd name="T10" fmla="*/ 24 w 42"/>
                  <a:gd name="T11" fmla="*/ 22 h 36"/>
                  <a:gd name="T12" fmla="*/ 34 w 42"/>
                  <a:gd name="T13" fmla="*/ 12 h 36"/>
                  <a:gd name="T14" fmla="*/ 37 w 42"/>
                  <a:gd name="T15" fmla="*/ 7 h 36"/>
                  <a:gd name="T16" fmla="*/ 37 w 42"/>
                  <a:gd name="T17" fmla="*/ 7 h 36"/>
                  <a:gd name="T18" fmla="*/ 37 w 42"/>
                  <a:gd name="T19" fmla="*/ 8 h 36"/>
                  <a:gd name="T20" fmla="*/ 34 w 42"/>
                  <a:gd name="T21" fmla="*/ 14 h 36"/>
                  <a:gd name="T22" fmla="*/ 25 w 42"/>
                  <a:gd name="T23" fmla="*/ 23 h 36"/>
                  <a:gd name="T24" fmla="*/ 16 w 42"/>
                  <a:gd name="T25" fmla="*/ 29 h 36"/>
                  <a:gd name="T26" fmla="*/ 8 w 42"/>
                  <a:gd name="T27" fmla="*/ 32 h 36"/>
                  <a:gd name="T28" fmla="*/ 8 w 42"/>
                  <a:gd name="T29" fmla="*/ 32 h 36"/>
                  <a:gd name="T30" fmla="*/ 8 w 42"/>
                  <a:gd name="T31" fmla="*/ 32 h 36"/>
                  <a:gd name="T32" fmla="*/ 7 w 42"/>
                  <a:gd name="T33" fmla="*/ 31 h 36"/>
                  <a:gd name="T34" fmla="*/ 6 w 42"/>
                  <a:gd name="T35" fmla="*/ 31 h 36"/>
                  <a:gd name="T36" fmla="*/ 36 w 42"/>
                  <a:gd name="T37" fmla="*/ 0 h 36"/>
                  <a:gd name="T38" fmla="*/ 35 w 42"/>
                  <a:gd name="T39" fmla="*/ 0 h 36"/>
                  <a:gd name="T40" fmla="*/ 34 w 42"/>
                  <a:gd name="T41" fmla="*/ 0 h 36"/>
                  <a:gd name="T42" fmla="*/ 34 w 42"/>
                  <a:gd name="T43" fmla="*/ 2 h 36"/>
                  <a:gd name="T44" fmla="*/ 34 w 42"/>
                  <a:gd name="T45" fmla="*/ 3 h 36"/>
                  <a:gd name="T46" fmla="*/ 34 w 42"/>
                  <a:gd name="T47" fmla="*/ 3 h 36"/>
                  <a:gd name="T48" fmla="*/ 31 w 42"/>
                  <a:gd name="T49" fmla="*/ 10 h 36"/>
                  <a:gd name="T50" fmla="*/ 22 w 42"/>
                  <a:gd name="T51" fmla="*/ 19 h 36"/>
                  <a:gd name="T52" fmla="*/ 12 w 42"/>
                  <a:gd name="T53" fmla="*/ 25 h 36"/>
                  <a:gd name="T54" fmla="*/ 5 w 42"/>
                  <a:gd name="T55" fmla="*/ 27 h 36"/>
                  <a:gd name="T56" fmla="*/ 5 w 42"/>
                  <a:gd name="T57" fmla="*/ 27 h 36"/>
                  <a:gd name="T58" fmla="*/ 5 w 42"/>
                  <a:gd name="T59" fmla="*/ 27 h 36"/>
                  <a:gd name="T60" fmla="*/ 3 w 42"/>
                  <a:gd name="T61" fmla="*/ 27 h 36"/>
                  <a:gd name="T62" fmla="*/ 3 w 42"/>
                  <a:gd name="T63" fmla="*/ 26 h 36"/>
                  <a:gd name="T64" fmla="*/ 2 w 42"/>
                  <a:gd name="T65" fmla="*/ 26 h 36"/>
                  <a:gd name="T66" fmla="*/ 1 w 42"/>
                  <a:gd name="T67" fmla="*/ 27 h 36"/>
                  <a:gd name="T68" fmla="*/ 1 w 42"/>
                  <a:gd name="T69" fmla="*/ 27 h 36"/>
                  <a:gd name="T70" fmla="*/ 0 w 42"/>
                  <a:gd name="T71" fmla="*/ 28 h 36"/>
                  <a:gd name="T72" fmla="*/ 0 w 42"/>
                  <a:gd name="T73" fmla="*/ 30 h 36"/>
                  <a:gd name="T74" fmla="*/ 0 w 42"/>
                  <a:gd name="T75" fmla="*/ 30 h 36"/>
                  <a:gd name="T76" fmla="*/ 3 w 42"/>
                  <a:gd name="T77" fmla="*/ 33 h 36"/>
                  <a:gd name="T78" fmla="*/ 4 w 42"/>
                  <a:gd name="T79" fmla="*/ 34 h 36"/>
                  <a:gd name="T80" fmla="*/ 5 w 42"/>
                  <a:gd name="T81" fmla="*/ 35 h 36"/>
                  <a:gd name="T82" fmla="*/ 6 w 42"/>
                  <a:gd name="T83" fmla="*/ 35 h 36"/>
                  <a:gd name="T84" fmla="*/ 8 w 42"/>
                  <a:gd name="T85" fmla="*/ 36 h 36"/>
                  <a:gd name="T86" fmla="*/ 10 w 42"/>
                  <a:gd name="T87" fmla="*/ 36 h 36"/>
                  <a:gd name="T88" fmla="*/ 17 w 42"/>
                  <a:gd name="T89" fmla="*/ 33 h 36"/>
                  <a:gd name="T90" fmla="*/ 28 w 42"/>
                  <a:gd name="T91" fmla="*/ 26 h 36"/>
                  <a:gd name="T92" fmla="*/ 38 w 42"/>
                  <a:gd name="T93" fmla="*/ 17 h 36"/>
                  <a:gd name="T94" fmla="*/ 41 w 42"/>
                  <a:gd name="T95" fmla="*/ 11 h 36"/>
                  <a:gd name="T96" fmla="*/ 41 w 42"/>
                  <a:gd name="T97" fmla="*/ 8 h 36"/>
                  <a:gd name="T98" fmla="*/ 41 w 42"/>
                  <a:gd name="T99" fmla="*/ 7 h 36"/>
                  <a:gd name="T100" fmla="*/ 41 w 42"/>
                  <a:gd name="T101" fmla="*/ 5 h 36"/>
                  <a:gd name="T102" fmla="*/ 41 w 42"/>
                  <a:gd name="T103" fmla="*/ 5 h 36"/>
                  <a:gd name="T104" fmla="*/ 37 w 42"/>
                  <a:gd name="T105" fmla="*/ 0 h 36"/>
                  <a:gd name="T106" fmla="*/ 37 w 42"/>
                  <a:gd name="T107" fmla="*/ 0 h 36"/>
                  <a:gd name="T108" fmla="*/ 36 w 42"/>
                  <a:gd name="T109"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2" h="36">
                    <a:moveTo>
                      <a:pt x="5" y="35"/>
                    </a:moveTo>
                    <a:cubicBezTo>
                      <a:pt x="6" y="33"/>
                      <a:pt x="6" y="33"/>
                      <a:pt x="6" y="33"/>
                    </a:cubicBezTo>
                    <a:cubicBezTo>
                      <a:pt x="5" y="35"/>
                      <a:pt x="5" y="35"/>
                      <a:pt x="5" y="35"/>
                    </a:cubicBezTo>
                    <a:moveTo>
                      <a:pt x="6" y="31"/>
                    </a:moveTo>
                    <a:cubicBezTo>
                      <a:pt x="9" y="31"/>
                      <a:pt x="11" y="30"/>
                      <a:pt x="14" y="29"/>
                    </a:cubicBezTo>
                    <a:cubicBezTo>
                      <a:pt x="17" y="27"/>
                      <a:pt x="21" y="25"/>
                      <a:pt x="24" y="22"/>
                    </a:cubicBezTo>
                    <a:cubicBezTo>
                      <a:pt x="28" y="19"/>
                      <a:pt x="32" y="15"/>
                      <a:pt x="34" y="12"/>
                    </a:cubicBezTo>
                    <a:cubicBezTo>
                      <a:pt x="35" y="10"/>
                      <a:pt x="37" y="8"/>
                      <a:pt x="37" y="7"/>
                    </a:cubicBezTo>
                    <a:cubicBezTo>
                      <a:pt x="37" y="7"/>
                      <a:pt x="37" y="7"/>
                      <a:pt x="37" y="7"/>
                    </a:cubicBezTo>
                    <a:cubicBezTo>
                      <a:pt x="37" y="8"/>
                      <a:pt x="37" y="8"/>
                      <a:pt x="37" y="8"/>
                    </a:cubicBezTo>
                    <a:cubicBezTo>
                      <a:pt x="37" y="9"/>
                      <a:pt x="36" y="11"/>
                      <a:pt x="34" y="14"/>
                    </a:cubicBezTo>
                    <a:cubicBezTo>
                      <a:pt x="32" y="17"/>
                      <a:pt x="29" y="20"/>
                      <a:pt x="25" y="23"/>
                    </a:cubicBezTo>
                    <a:cubicBezTo>
                      <a:pt x="22" y="26"/>
                      <a:pt x="19" y="28"/>
                      <a:pt x="16" y="29"/>
                    </a:cubicBezTo>
                    <a:cubicBezTo>
                      <a:pt x="13" y="31"/>
                      <a:pt x="10" y="32"/>
                      <a:pt x="8" y="32"/>
                    </a:cubicBezTo>
                    <a:cubicBezTo>
                      <a:pt x="8" y="32"/>
                      <a:pt x="8" y="32"/>
                      <a:pt x="8" y="32"/>
                    </a:cubicBezTo>
                    <a:cubicBezTo>
                      <a:pt x="8" y="32"/>
                      <a:pt x="8" y="32"/>
                      <a:pt x="8" y="32"/>
                    </a:cubicBezTo>
                    <a:cubicBezTo>
                      <a:pt x="8" y="32"/>
                      <a:pt x="7" y="31"/>
                      <a:pt x="7" y="31"/>
                    </a:cubicBezTo>
                    <a:cubicBezTo>
                      <a:pt x="7" y="31"/>
                      <a:pt x="7" y="31"/>
                      <a:pt x="6" y="31"/>
                    </a:cubicBezTo>
                    <a:moveTo>
                      <a:pt x="36" y="0"/>
                    </a:moveTo>
                    <a:cubicBezTo>
                      <a:pt x="35" y="0"/>
                      <a:pt x="35" y="0"/>
                      <a:pt x="35" y="0"/>
                    </a:cubicBezTo>
                    <a:cubicBezTo>
                      <a:pt x="34" y="0"/>
                      <a:pt x="34" y="0"/>
                      <a:pt x="34" y="0"/>
                    </a:cubicBezTo>
                    <a:cubicBezTo>
                      <a:pt x="34" y="1"/>
                      <a:pt x="34" y="1"/>
                      <a:pt x="34" y="2"/>
                    </a:cubicBezTo>
                    <a:cubicBezTo>
                      <a:pt x="34" y="2"/>
                      <a:pt x="34" y="2"/>
                      <a:pt x="34" y="3"/>
                    </a:cubicBezTo>
                    <a:cubicBezTo>
                      <a:pt x="34" y="3"/>
                      <a:pt x="34" y="3"/>
                      <a:pt x="34" y="3"/>
                    </a:cubicBezTo>
                    <a:cubicBezTo>
                      <a:pt x="34" y="4"/>
                      <a:pt x="33" y="7"/>
                      <a:pt x="31" y="10"/>
                    </a:cubicBezTo>
                    <a:cubicBezTo>
                      <a:pt x="29" y="13"/>
                      <a:pt x="26" y="16"/>
                      <a:pt x="22" y="19"/>
                    </a:cubicBezTo>
                    <a:cubicBezTo>
                      <a:pt x="18" y="21"/>
                      <a:pt x="15" y="24"/>
                      <a:pt x="12" y="25"/>
                    </a:cubicBezTo>
                    <a:cubicBezTo>
                      <a:pt x="9" y="26"/>
                      <a:pt x="6" y="27"/>
                      <a:pt x="5" y="27"/>
                    </a:cubicBezTo>
                    <a:cubicBezTo>
                      <a:pt x="5" y="27"/>
                      <a:pt x="5" y="27"/>
                      <a:pt x="5" y="27"/>
                    </a:cubicBezTo>
                    <a:cubicBezTo>
                      <a:pt x="5" y="27"/>
                      <a:pt x="5" y="27"/>
                      <a:pt x="5" y="27"/>
                    </a:cubicBezTo>
                    <a:cubicBezTo>
                      <a:pt x="4" y="27"/>
                      <a:pt x="4" y="27"/>
                      <a:pt x="3" y="27"/>
                    </a:cubicBezTo>
                    <a:cubicBezTo>
                      <a:pt x="3" y="27"/>
                      <a:pt x="3" y="27"/>
                      <a:pt x="3" y="26"/>
                    </a:cubicBezTo>
                    <a:cubicBezTo>
                      <a:pt x="3" y="26"/>
                      <a:pt x="2" y="26"/>
                      <a:pt x="2" y="26"/>
                    </a:cubicBezTo>
                    <a:cubicBezTo>
                      <a:pt x="2" y="26"/>
                      <a:pt x="1" y="27"/>
                      <a:pt x="1" y="27"/>
                    </a:cubicBezTo>
                    <a:cubicBezTo>
                      <a:pt x="1" y="27"/>
                      <a:pt x="1" y="27"/>
                      <a:pt x="1" y="27"/>
                    </a:cubicBezTo>
                    <a:cubicBezTo>
                      <a:pt x="0" y="27"/>
                      <a:pt x="0" y="28"/>
                      <a:pt x="0" y="28"/>
                    </a:cubicBezTo>
                    <a:cubicBezTo>
                      <a:pt x="0" y="29"/>
                      <a:pt x="0" y="29"/>
                      <a:pt x="0" y="30"/>
                    </a:cubicBezTo>
                    <a:cubicBezTo>
                      <a:pt x="0" y="30"/>
                      <a:pt x="0" y="30"/>
                      <a:pt x="0" y="30"/>
                    </a:cubicBezTo>
                    <a:cubicBezTo>
                      <a:pt x="3" y="33"/>
                      <a:pt x="3" y="33"/>
                      <a:pt x="3" y="33"/>
                    </a:cubicBezTo>
                    <a:cubicBezTo>
                      <a:pt x="4" y="34"/>
                      <a:pt x="4" y="34"/>
                      <a:pt x="4" y="34"/>
                    </a:cubicBezTo>
                    <a:cubicBezTo>
                      <a:pt x="4" y="35"/>
                      <a:pt x="5" y="35"/>
                      <a:pt x="5" y="35"/>
                    </a:cubicBezTo>
                    <a:cubicBezTo>
                      <a:pt x="6" y="35"/>
                      <a:pt x="6" y="35"/>
                      <a:pt x="6" y="35"/>
                    </a:cubicBezTo>
                    <a:cubicBezTo>
                      <a:pt x="7" y="35"/>
                      <a:pt x="8" y="36"/>
                      <a:pt x="8" y="36"/>
                    </a:cubicBezTo>
                    <a:cubicBezTo>
                      <a:pt x="9" y="36"/>
                      <a:pt x="9" y="36"/>
                      <a:pt x="10" y="36"/>
                    </a:cubicBezTo>
                    <a:cubicBezTo>
                      <a:pt x="12" y="35"/>
                      <a:pt x="15" y="34"/>
                      <a:pt x="17" y="33"/>
                    </a:cubicBezTo>
                    <a:cubicBezTo>
                      <a:pt x="21" y="31"/>
                      <a:pt x="24" y="29"/>
                      <a:pt x="28" y="26"/>
                    </a:cubicBezTo>
                    <a:cubicBezTo>
                      <a:pt x="32" y="23"/>
                      <a:pt x="35" y="20"/>
                      <a:pt x="38" y="17"/>
                    </a:cubicBezTo>
                    <a:cubicBezTo>
                      <a:pt x="39" y="15"/>
                      <a:pt x="40" y="13"/>
                      <a:pt x="41" y="11"/>
                    </a:cubicBezTo>
                    <a:cubicBezTo>
                      <a:pt x="41" y="10"/>
                      <a:pt x="41" y="9"/>
                      <a:pt x="41" y="8"/>
                    </a:cubicBezTo>
                    <a:cubicBezTo>
                      <a:pt x="41" y="8"/>
                      <a:pt x="41" y="7"/>
                      <a:pt x="41" y="7"/>
                    </a:cubicBezTo>
                    <a:cubicBezTo>
                      <a:pt x="42" y="6"/>
                      <a:pt x="42" y="6"/>
                      <a:pt x="41" y="5"/>
                    </a:cubicBezTo>
                    <a:cubicBezTo>
                      <a:pt x="41" y="5"/>
                      <a:pt x="41" y="5"/>
                      <a:pt x="41" y="5"/>
                    </a:cubicBezTo>
                    <a:cubicBezTo>
                      <a:pt x="37" y="0"/>
                      <a:pt x="37" y="0"/>
                      <a:pt x="37" y="0"/>
                    </a:cubicBezTo>
                    <a:cubicBezTo>
                      <a:pt x="37" y="0"/>
                      <a:pt x="37" y="0"/>
                      <a:pt x="37" y="0"/>
                    </a:cubicBezTo>
                    <a:cubicBezTo>
                      <a:pt x="37" y="0"/>
                      <a:pt x="36" y="0"/>
                      <a:pt x="36"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0" name="Freeform 351"/>
              <p:cNvSpPr>
                <a:spLocks noEditPoints="1"/>
              </p:cNvSpPr>
              <p:nvPr/>
            </p:nvSpPr>
            <p:spPr bwMode="auto">
              <a:xfrm>
                <a:off x="7839076" y="850900"/>
                <a:ext cx="146050" cy="136525"/>
              </a:xfrm>
              <a:custGeom>
                <a:avLst/>
                <a:gdLst>
                  <a:gd name="T0" fmla="*/ 8 w 52"/>
                  <a:gd name="T1" fmla="*/ 23 h 49"/>
                  <a:gd name="T2" fmla="*/ 8 w 52"/>
                  <a:gd name="T3" fmla="*/ 22 h 49"/>
                  <a:gd name="T4" fmla="*/ 16 w 52"/>
                  <a:gd name="T5" fmla="*/ 13 h 49"/>
                  <a:gd name="T6" fmla="*/ 34 w 52"/>
                  <a:gd name="T7" fmla="*/ 5 h 49"/>
                  <a:gd name="T8" fmla="*/ 34 w 52"/>
                  <a:gd name="T9" fmla="*/ 5 h 49"/>
                  <a:gd name="T10" fmla="*/ 35 w 52"/>
                  <a:gd name="T11" fmla="*/ 4 h 49"/>
                  <a:gd name="T12" fmla="*/ 35 w 52"/>
                  <a:gd name="T13" fmla="*/ 5 h 49"/>
                  <a:gd name="T14" fmla="*/ 45 w 52"/>
                  <a:gd name="T15" fmla="*/ 17 h 49"/>
                  <a:gd name="T16" fmla="*/ 38 w 52"/>
                  <a:gd name="T17" fmla="*/ 20 h 49"/>
                  <a:gd name="T18" fmla="*/ 38 w 52"/>
                  <a:gd name="T19" fmla="*/ 20 h 49"/>
                  <a:gd name="T20" fmla="*/ 20 w 52"/>
                  <a:gd name="T21" fmla="*/ 33 h 49"/>
                  <a:gd name="T22" fmla="*/ 14 w 52"/>
                  <a:gd name="T23" fmla="*/ 42 h 49"/>
                  <a:gd name="T24" fmla="*/ 5 w 52"/>
                  <a:gd name="T25" fmla="*/ 30 h 49"/>
                  <a:gd name="T26" fmla="*/ 4 w 52"/>
                  <a:gd name="T27" fmla="*/ 28 h 49"/>
                  <a:gd name="T28" fmla="*/ 6 w 52"/>
                  <a:gd name="T29" fmla="*/ 25 h 49"/>
                  <a:gd name="T30" fmla="*/ 35 w 52"/>
                  <a:gd name="T31" fmla="*/ 0 h 49"/>
                  <a:gd name="T32" fmla="*/ 33 w 52"/>
                  <a:gd name="T33" fmla="*/ 1 h 49"/>
                  <a:gd name="T34" fmla="*/ 29 w 52"/>
                  <a:gd name="T35" fmla="*/ 2 h 49"/>
                  <a:gd name="T36" fmla="*/ 24 w 52"/>
                  <a:gd name="T37" fmla="*/ 4 h 49"/>
                  <a:gd name="T38" fmla="*/ 7 w 52"/>
                  <a:gd name="T39" fmla="*/ 17 h 49"/>
                  <a:gd name="T40" fmla="*/ 5 w 52"/>
                  <a:gd name="T41" fmla="*/ 20 h 49"/>
                  <a:gd name="T42" fmla="*/ 4 w 52"/>
                  <a:gd name="T43" fmla="*/ 20 h 49"/>
                  <a:gd name="T44" fmla="*/ 1 w 52"/>
                  <a:gd name="T45" fmla="*/ 25 h 49"/>
                  <a:gd name="T46" fmla="*/ 0 w 52"/>
                  <a:gd name="T47" fmla="*/ 28 h 49"/>
                  <a:gd name="T48" fmla="*/ 2 w 52"/>
                  <a:gd name="T49" fmla="*/ 32 h 49"/>
                  <a:gd name="T50" fmla="*/ 15 w 52"/>
                  <a:gd name="T51" fmla="*/ 49 h 49"/>
                  <a:gd name="T52" fmla="*/ 17 w 52"/>
                  <a:gd name="T53" fmla="*/ 48 h 49"/>
                  <a:gd name="T54" fmla="*/ 17 w 52"/>
                  <a:gd name="T55" fmla="*/ 48 h 49"/>
                  <a:gd name="T56" fmla="*/ 18 w 52"/>
                  <a:gd name="T57" fmla="*/ 46 h 49"/>
                  <a:gd name="T58" fmla="*/ 18 w 52"/>
                  <a:gd name="T59" fmla="*/ 45 h 49"/>
                  <a:gd name="T60" fmla="*/ 20 w 52"/>
                  <a:gd name="T61" fmla="*/ 39 h 49"/>
                  <a:gd name="T62" fmla="*/ 30 w 52"/>
                  <a:gd name="T63" fmla="*/ 30 h 49"/>
                  <a:gd name="T64" fmla="*/ 30 w 52"/>
                  <a:gd name="T65" fmla="*/ 30 h 49"/>
                  <a:gd name="T66" fmla="*/ 47 w 52"/>
                  <a:gd name="T67" fmla="*/ 21 h 49"/>
                  <a:gd name="T68" fmla="*/ 47 w 52"/>
                  <a:gd name="T69" fmla="*/ 21 h 49"/>
                  <a:gd name="T70" fmla="*/ 47 w 52"/>
                  <a:gd name="T71" fmla="*/ 21 h 49"/>
                  <a:gd name="T72" fmla="*/ 48 w 52"/>
                  <a:gd name="T73" fmla="*/ 22 h 49"/>
                  <a:gd name="T74" fmla="*/ 49 w 52"/>
                  <a:gd name="T75" fmla="*/ 22 h 49"/>
                  <a:gd name="T76" fmla="*/ 51 w 52"/>
                  <a:gd name="T77" fmla="*/ 21 h 49"/>
                  <a:gd name="T78" fmla="*/ 52 w 52"/>
                  <a:gd name="T79" fmla="*/ 20 h 49"/>
                  <a:gd name="T80" fmla="*/ 51 w 52"/>
                  <a:gd name="T81" fmla="*/ 18 h 49"/>
                  <a:gd name="T82" fmla="*/ 37 w 52"/>
                  <a:gd name="T83" fmla="*/ 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2" h="49">
                    <a:moveTo>
                      <a:pt x="7" y="23"/>
                    </a:moveTo>
                    <a:cubicBezTo>
                      <a:pt x="7" y="23"/>
                      <a:pt x="8" y="23"/>
                      <a:pt x="8" y="23"/>
                    </a:cubicBezTo>
                    <a:cubicBezTo>
                      <a:pt x="8" y="23"/>
                      <a:pt x="8" y="23"/>
                      <a:pt x="8" y="23"/>
                    </a:cubicBezTo>
                    <a:cubicBezTo>
                      <a:pt x="8" y="22"/>
                      <a:pt x="8" y="22"/>
                      <a:pt x="8" y="22"/>
                    </a:cubicBezTo>
                    <a:cubicBezTo>
                      <a:pt x="9" y="21"/>
                      <a:pt x="9" y="20"/>
                      <a:pt x="10" y="19"/>
                    </a:cubicBezTo>
                    <a:cubicBezTo>
                      <a:pt x="12" y="17"/>
                      <a:pt x="14" y="15"/>
                      <a:pt x="16" y="13"/>
                    </a:cubicBezTo>
                    <a:cubicBezTo>
                      <a:pt x="20" y="10"/>
                      <a:pt x="24" y="8"/>
                      <a:pt x="29" y="6"/>
                    </a:cubicBezTo>
                    <a:cubicBezTo>
                      <a:pt x="30" y="5"/>
                      <a:pt x="32" y="5"/>
                      <a:pt x="34" y="5"/>
                    </a:cubicBezTo>
                    <a:cubicBezTo>
                      <a:pt x="33" y="3"/>
                      <a:pt x="33" y="3"/>
                      <a:pt x="33" y="3"/>
                    </a:cubicBezTo>
                    <a:cubicBezTo>
                      <a:pt x="34" y="5"/>
                      <a:pt x="34" y="5"/>
                      <a:pt x="34" y="5"/>
                    </a:cubicBezTo>
                    <a:cubicBezTo>
                      <a:pt x="34" y="4"/>
                      <a:pt x="35" y="4"/>
                      <a:pt x="35" y="4"/>
                    </a:cubicBezTo>
                    <a:cubicBezTo>
                      <a:pt x="35" y="4"/>
                      <a:pt x="35" y="4"/>
                      <a:pt x="35" y="4"/>
                    </a:cubicBezTo>
                    <a:cubicBezTo>
                      <a:pt x="35" y="4"/>
                      <a:pt x="35" y="4"/>
                      <a:pt x="35" y="4"/>
                    </a:cubicBezTo>
                    <a:cubicBezTo>
                      <a:pt x="35" y="5"/>
                      <a:pt x="35" y="5"/>
                      <a:pt x="35" y="5"/>
                    </a:cubicBezTo>
                    <a:cubicBezTo>
                      <a:pt x="35" y="5"/>
                      <a:pt x="36" y="5"/>
                      <a:pt x="36" y="6"/>
                    </a:cubicBezTo>
                    <a:cubicBezTo>
                      <a:pt x="45" y="17"/>
                      <a:pt x="45" y="17"/>
                      <a:pt x="45" y="17"/>
                    </a:cubicBezTo>
                    <a:cubicBezTo>
                      <a:pt x="45" y="17"/>
                      <a:pt x="45" y="17"/>
                      <a:pt x="45" y="17"/>
                    </a:cubicBezTo>
                    <a:cubicBezTo>
                      <a:pt x="43" y="18"/>
                      <a:pt x="41" y="18"/>
                      <a:pt x="38" y="20"/>
                    </a:cubicBezTo>
                    <a:cubicBezTo>
                      <a:pt x="38" y="20"/>
                      <a:pt x="38" y="20"/>
                      <a:pt x="38" y="20"/>
                    </a:cubicBezTo>
                    <a:cubicBezTo>
                      <a:pt x="38" y="20"/>
                      <a:pt x="38" y="20"/>
                      <a:pt x="38" y="20"/>
                    </a:cubicBezTo>
                    <a:cubicBezTo>
                      <a:pt x="34" y="21"/>
                      <a:pt x="31" y="24"/>
                      <a:pt x="27" y="26"/>
                    </a:cubicBezTo>
                    <a:cubicBezTo>
                      <a:pt x="25" y="29"/>
                      <a:pt x="22" y="31"/>
                      <a:pt x="20" y="33"/>
                    </a:cubicBezTo>
                    <a:cubicBezTo>
                      <a:pt x="19" y="34"/>
                      <a:pt x="18" y="36"/>
                      <a:pt x="17" y="37"/>
                    </a:cubicBezTo>
                    <a:cubicBezTo>
                      <a:pt x="16" y="38"/>
                      <a:pt x="15" y="40"/>
                      <a:pt x="14" y="42"/>
                    </a:cubicBezTo>
                    <a:cubicBezTo>
                      <a:pt x="14" y="42"/>
                      <a:pt x="14" y="42"/>
                      <a:pt x="14" y="42"/>
                    </a:cubicBezTo>
                    <a:cubicBezTo>
                      <a:pt x="5" y="30"/>
                      <a:pt x="5" y="30"/>
                      <a:pt x="5" y="30"/>
                    </a:cubicBezTo>
                    <a:cubicBezTo>
                      <a:pt x="4" y="29"/>
                      <a:pt x="4" y="29"/>
                      <a:pt x="4" y="29"/>
                    </a:cubicBezTo>
                    <a:cubicBezTo>
                      <a:pt x="4" y="28"/>
                      <a:pt x="4" y="28"/>
                      <a:pt x="4" y="28"/>
                    </a:cubicBezTo>
                    <a:cubicBezTo>
                      <a:pt x="4" y="28"/>
                      <a:pt x="4" y="28"/>
                      <a:pt x="5" y="27"/>
                    </a:cubicBezTo>
                    <a:cubicBezTo>
                      <a:pt x="5" y="26"/>
                      <a:pt x="6" y="26"/>
                      <a:pt x="6" y="25"/>
                    </a:cubicBezTo>
                    <a:cubicBezTo>
                      <a:pt x="7" y="24"/>
                      <a:pt x="7" y="24"/>
                      <a:pt x="7" y="23"/>
                    </a:cubicBezTo>
                    <a:moveTo>
                      <a:pt x="35" y="0"/>
                    </a:moveTo>
                    <a:cubicBezTo>
                      <a:pt x="35" y="0"/>
                      <a:pt x="35" y="0"/>
                      <a:pt x="35" y="0"/>
                    </a:cubicBezTo>
                    <a:cubicBezTo>
                      <a:pt x="34" y="0"/>
                      <a:pt x="33" y="0"/>
                      <a:pt x="33" y="1"/>
                    </a:cubicBezTo>
                    <a:cubicBezTo>
                      <a:pt x="33" y="1"/>
                      <a:pt x="33" y="1"/>
                      <a:pt x="33" y="1"/>
                    </a:cubicBezTo>
                    <a:cubicBezTo>
                      <a:pt x="31" y="1"/>
                      <a:pt x="30" y="1"/>
                      <a:pt x="29" y="2"/>
                    </a:cubicBezTo>
                    <a:cubicBezTo>
                      <a:pt x="28" y="2"/>
                      <a:pt x="28" y="2"/>
                      <a:pt x="27" y="2"/>
                    </a:cubicBezTo>
                    <a:cubicBezTo>
                      <a:pt x="26" y="3"/>
                      <a:pt x="25" y="3"/>
                      <a:pt x="24" y="4"/>
                    </a:cubicBezTo>
                    <a:cubicBezTo>
                      <a:pt x="20" y="5"/>
                      <a:pt x="17" y="7"/>
                      <a:pt x="14" y="10"/>
                    </a:cubicBezTo>
                    <a:cubicBezTo>
                      <a:pt x="11" y="12"/>
                      <a:pt x="9" y="14"/>
                      <a:pt x="7" y="17"/>
                    </a:cubicBezTo>
                    <a:cubicBezTo>
                      <a:pt x="7" y="17"/>
                      <a:pt x="6" y="17"/>
                      <a:pt x="6" y="18"/>
                    </a:cubicBezTo>
                    <a:cubicBezTo>
                      <a:pt x="6" y="18"/>
                      <a:pt x="5" y="19"/>
                      <a:pt x="5" y="20"/>
                    </a:cubicBezTo>
                    <a:cubicBezTo>
                      <a:pt x="4" y="20"/>
                      <a:pt x="4" y="20"/>
                      <a:pt x="4" y="20"/>
                    </a:cubicBezTo>
                    <a:cubicBezTo>
                      <a:pt x="4" y="20"/>
                      <a:pt x="4" y="20"/>
                      <a:pt x="4" y="20"/>
                    </a:cubicBezTo>
                    <a:cubicBezTo>
                      <a:pt x="4" y="21"/>
                      <a:pt x="4" y="21"/>
                      <a:pt x="3" y="22"/>
                    </a:cubicBezTo>
                    <a:cubicBezTo>
                      <a:pt x="2" y="23"/>
                      <a:pt x="2" y="24"/>
                      <a:pt x="1" y="25"/>
                    </a:cubicBezTo>
                    <a:cubicBezTo>
                      <a:pt x="1" y="26"/>
                      <a:pt x="1" y="26"/>
                      <a:pt x="0" y="27"/>
                    </a:cubicBezTo>
                    <a:cubicBezTo>
                      <a:pt x="0" y="27"/>
                      <a:pt x="0" y="28"/>
                      <a:pt x="0" y="28"/>
                    </a:cubicBezTo>
                    <a:cubicBezTo>
                      <a:pt x="0" y="29"/>
                      <a:pt x="0" y="30"/>
                      <a:pt x="0" y="30"/>
                    </a:cubicBezTo>
                    <a:cubicBezTo>
                      <a:pt x="1" y="31"/>
                      <a:pt x="1" y="32"/>
                      <a:pt x="2" y="32"/>
                    </a:cubicBezTo>
                    <a:cubicBezTo>
                      <a:pt x="14" y="48"/>
                      <a:pt x="14" y="48"/>
                      <a:pt x="14" y="48"/>
                    </a:cubicBezTo>
                    <a:cubicBezTo>
                      <a:pt x="14" y="48"/>
                      <a:pt x="15" y="49"/>
                      <a:pt x="15" y="49"/>
                    </a:cubicBezTo>
                    <a:cubicBezTo>
                      <a:pt x="15" y="49"/>
                      <a:pt x="16" y="49"/>
                      <a:pt x="16" y="49"/>
                    </a:cubicBezTo>
                    <a:cubicBezTo>
                      <a:pt x="16" y="49"/>
                      <a:pt x="16" y="48"/>
                      <a:pt x="17" y="48"/>
                    </a:cubicBezTo>
                    <a:cubicBezTo>
                      <a:pt x="17" y="48"/>
                      <a:pt x="17" y="48"/>
                      <a:pt x="17" y="48"/>
                    </a:cubicBezTo>
                    <a:cubicBezTo>
                      <a:pt x="17" y="48"/>
                      <a:pt x="17" y="48"/>
                      <a:pt x="17" y="48"/>
                    </a:cubicBezTo>
                    <a:cubicBezTo>
                      <a:pt x="18" y="47"/>
                      <a:pt x="18" y="47"/>
                      <a:pt x="18" y="46"/>
                    </a:cubicBezTo>
                    <a:cubicBezTo>
                      <a:pt x="18" y="46"/>
                      <a:pt x="18" y="46"/>
                      <a:pt x="18" y="46"/>
                    </a:cubicBezTo>
                    <a:cubicBezTo>
                      <a:pt x="18" y="46"/>
                      <a:pt x="18" y="46"/>
                      <a:pt x="18" y="46"/>
                    </a:cubicBezTo>
                    <a:cubicBezTo>
                      <a:pt x="18" y="45"/>
                      <a:pt x="18" y="45"/>
                      <a:pt x="18" y="45"/>
                    </a:cubicBezTo>
                    <a:cubicBezTo>
                      <a:pt x="18" y="45"/>
                      <a:pt x="18" y="45"/>
                      <a:pt x="18" y="45"/>
                    </a:cubicBezTo>
                    <a:cubicBezTo>
                      <a:pt x="18" y="43"/>
                      <a:pt x="19" y="41"/>
                      <a:pt x="20" y="39"/>
                    </a:cubicBezTo>
                    <a:cubicBezTo>
                      <a:pt x="21" y="38"/>
                      <a:pt x="22" y="37"/>
                      <a:pt x="23" y="36"/>
                    </a:cubicBezTo>
                    <a:cubicBezTo>
                      <a:pt x="25" y="34"/>
                      <a:pt x="27" y="32"/>
                      <a:pt x="30" y="30"/>
                    </a:cubicBezTo>
                    <a:cubicBezTo>
                      <a:pt x="30" y="30"/>
                      <a:pt x="30" y="30"/>
                      <a:pt x="30" y="30"/>
                    </a:cubicBezTo>
                    <a:cubicBezTo>
                      <a:pt x="30" y="30"/>
                      <a:pt x="30" y="30"/>
                      <a:pt x="30" y="30"/>
                    </a:cubicBezTo>
                    <a:cubicBezTo>
                      <a:pt x="33" y="27"/>
                      <a:pt x="37" y="25"/>
                      <a:pt x="39" y="23"/>
                    </a:cubicBezTo>
                    <a:cubicBezTo>
                      <a:pt x="42" y="22"/>
                      <a:pt x="45" y="21"/>
                      <a:pt x="47" y="21"/>
                    </a:cubicBezTo>
                    <a:cubicBezTo>
                      <a:pt x="47" y="21"/>
                      <a:pt x="47" y="21"/>
                      <a:pt x="47" y="21"/>
                    </a:cubicBezTo>
                    <a:cubicBezTo>
                      <a:pt x="47" y="21"/>
                      <a:pt x="47" y="21"/>
                      <a:pt x="47" y="21"/>
                    </a:cubicBezTo>
                    <a:cubicBezTo>
                      <a:pt x="47" y="21"/>
                      <a:pt x="47" y="21"/>
                      <a:pt x="47" y="21"/>
                    </a:cubicBezTo>
                    <a:cubicBezTo>
                      <a:pt x="47" y="21"/>
                      <a:pt x="47" y="21"/>
                      <a:pt x="47" y="21"/>
                    </a:cubicBezTo>
                    <a:cubicBezTo>
                      <a:pt x="47" y="21"/>
                      <a:pt x="48" y="21"/>
                      <a:pt x="48" y="21"/>
                    </a:cubicBezTo>
                    <a:cubicBezTo>
                      <a:pt x="48" y="21"/>
                      <a:pt x="48" y="21"/>
                      <a:pt x="48" y="22"/>
                    </a:cubicBezTo>
                    <a:cubicBezTo>
                      <a:pt x="48" y="22"/>
                      <a:pt x="48" y="22"/>
                      <a:pt x="49" y="22"/>
                    </a:cubicBezTo>
                    <a:cubicBezTo>
                      <a:pt x="49" y="22"/>
                      <a:pt x="49" y="22"/>
                      <a:pt x="49" y="22"/>
                    </a:cubicBezTo>
                    <a:cubicBezTo>
                      <a:pt x="50" y="22"/>
                      <a:pt x="50" y="22"/>
                      <a:pt x="50" y="22"/>
                    </a:cubicBezTo>
                    <a:cubicBezTo>
                      <a:pt x="50" y="22"/>
                      <a:pt x="50" y="22"/>
                      <a:pt x="51" y="21"/>
                    </a:cubicBezTo>
                    <a:cubicBezTo>
                      <a:pt x="51" y="21"/>
                      <a:pt x="51" y="21"/>
                      <a:pt x="51" y="21"/>
                    </a:cubicBezTo>
                    <a:cubicBezTo>
                      <a:pt x="51" y="21"/>
                      <a:pt x="52" y="20"/>
                      <a:pt x="52" y="20"/>
                    </a:cubicBezTo>
                    <a:cubicBezTo>
                      <a:pt x="52" y="19"/>
                      <a:pt x="52" y="19"/>
                      <a:pt x="51" y="18"/>
                    </a:cubicBezTo>
                    <a:cubicBezTo>
                      <a:pt x="51" y="18"/>
                      <a:pt x="51" y="18"/>
                      <a:pt x="51" y="18"/>
                    </a:cubicBezTo>
                    <a:cubicBezTo>
                      <a:pt x="39" y="3"/>
                      <a:pt x="39" y="3"/>
                      <a:pt x="39" y="3"/>
                    </a:cubicBezTo>
                    <a:cubicBezTo>
                      <a:pt x="38" y="2"/>
                      <a:pt x="38" y="2"/>
                      <a:pt x="37" y="1"/>
                    </a:cubicBezTo>
                    <a:cubicBezTo>
                      <a:pt x="37" y="1"/>
                      <a:pt x="36" y="0"/>
                      <a:pt x="35"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1" name="Freeform 352"/>
              <p:cNvSpPr>
                <a:spLocks noEditPoints="1"/>
              </p:cNvSpPr>
              <p:nvPr/>
            </p:nvSpPr>
            <p:spPr bwMode="auto">
              <a:xfrm>
                <a:off x="8183563" y="1287463"/>
                <a:ext cx="142875" cy="131763"/>
              </a:xfrm>
              <a:custGeom>
                <a:avLst/>
                <a:gdLst>
                  <a:gd name="T0" fmla="*/ 25 w 51"/>
                  <a:gd name="T1" fmla="*/ 23 h 47"/>
                  <a:gd name="T2" fmla="*/ 38 w 51"/>
                  <a:gd name="T3" fmla="*/ 7 h 47"/>
                  <a:gd name="T4" fmla="*/ 46 w 51"/>
                  <a:gd name="T5" fmla="*/ 17 h 47"/>
                  <a:gd name="T6" fmla="*/ 47 w 51"/>
                  <a:gd name="T7" fmla="*/ 19 h 47"/>
                  <a:gd name="T8" fmla="*/ 35 w 51"/>
                  <a:gd name="T9" fmla="*/ 35 h 47"/>
                  <a:gd name="T10" fmla="*/ 22 w 51"/>
                  <a:gd name="T11" fmla="*/ 42 h 47"/>
                  <a:gd name="T12" fmla="*/ 18 w 51"/>
                  <a:gd name="T13" fmla="*/ 43 h 47"/>
                  <a:gd name="T14" fmla="*/ 16 w 51"/>
                  <a:gd name="T15" fmla="*/ 43 h 47"/>
                  <a:gd name="T16" fmla="*/ 7 w 51"/>
                  <a:gd name="T17" fmla="*/ 32 h 47"/>
                  <a:gd name="T18" fmla="*/ 11 w 51"/>
                  <a:gd name="T19" fmla="*/ 31 h 47"/>
                  <a:gd name="T20" fmla="*/ 24 w 51"/>
                  <a:gd name="T21" fmla="*/ 24 h 47"/>
                  <a:gd name="T22" fmla="*/ 24 w 51"/>
                  <a:gd name="T23" fmla="*/ 23 h 47"/>
                  <a:gd name="T24" fmla="*/ 24 w 51"/>
                  <a:gd name="T25" fmla="*/ 23 h 47"/>
                  <a:gd name="T26" fmla="*/ 24 w 51"/>
                  <a:gd name="T27" fmla="*/ 23 h 47"/>
                  <a:gd name="T28" fmla="*/ 25 w 51"/>
                  <a:gd name="T29" fmla="*/ 23 h 47"/>
                  <a:gd name="T30" fmla="*/ 36 w 51"/>
                  <a:gd name="T31" fmla="*/ 0 h 47"/>
                  <a:gd name="T32" fmla="*/ 35 w 51"/>
                  <a:gd name="T33" fmla="*/ 1 h 47"/>
                  <a:gd name="T34" fmla="*/ 35 w 51"/>
                  <a:gd name="T35" fmla="*/ 3 h 47"/>
                  <a:gd name="T36" fmla="*/ 35 w 51"/>
                  <a:gd name="T37" fmla="*/ 4 h 47"/>
                  <a:gd name="T38" fmla="*/ 35 w 51"/>
                  <a:gd name="T39" fmla="*/ 4 h 47"/>
                  <a:gd name="T40" fmla="*/ 35 w 51"/>
                  <a:gd name="T41" fmla="*/ 4 h 47"/>
                  <a:gd name="T42" fmla="*/ 32 w 51"/>
                  <a:gd name="T43" fmla="*/ 11 h 47"/>
                  <a:gd name="T44" fmla="*/ 23 w 51"/>
                  <a:gd name="T45" fmla="*/ 20 h 47"/>
                  <a:gd name="T46" fmla="*/ 22 w 51"/>
                  <a:gd name="T47" fmla="*/ 20 h 47"/>
                  <a:gd name="T48" fmla="*/ 15 w 51"/>
                  <a:gd name="T49" fmla="*/ 25 h 47"/>
                  <a:gd name="T50" fmla="*/ 6 w 51"/>
                  <a:gd name="T51" fmla="*/ 28 h 47"/>
                  <a:gd name="T52" fmla="*/ 4 w 51"/>
                  <a:gd name="T53" fmla="*/ 28 h 47"/>
                  <a:gd name="T54" fmla="*/ 4 w 51"/>
                  <a:gd name="T55" fmla="*/ 28 h 47"/>
                  <a:gd name="T56" fmla="*/ 1 w 51"/>
                  <a:gd name="T57" fmla="*/ 27 h 47"/>
                  <a:gd name="T58" fmla="*/ 0 w 51"/>
                  <a:gd name="T59" fmla="*/ 29 h 47"/>
                  <a:gd name="T60" fmla="*/ 1 w 51"/>
                  <a:gd name="T61" fmla="*/ 30 h 47"/>
                  <a:gd name="T62" fmla="*/ 14 w 51"/>
                  <a:gd name="T63" fmla="*/ 46 h 47"/>
                  <a:gd name="T64" fmla="*/ 18 w 51"/>
                  <a:gd name="T65" fmla="*/ 47 h 47"/>
                  <a:gd name="T66" fmla="*/ 29 w 51"/>
                  <a:gd name="T67" fmla="*/ 43 h 47"/>
                  <a:gd name="T68" fmla="*/ 47 w 51"/>
                  <a:gd name="T69" fmla="*/ 28 h 47"/>
                  <a:gd name="T70" fmla="*/ 50 w 51"/>
                  <a:gd name="T71" fmla="*/ 17 h 47"/>
                  <a:gd name="T72" fmla="*/ 38 w 51"/>
                  <a:gd name="T73" fmla="*/ 1 h 47"/>
                  <a:gd name="T74" fmla="*/ 37 w 51"/>
                  <a:gd name="T75"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1" h="47">
                    <a:moveTo>
                      <a:pt x="25" y="23"/>
                    </a:moveTo>
                    <a:cubicBezTo>
                      <a:pt x="25" y="23"/>
                      <a:pt x="25" y="23"/>
                      <a:pt x="25" y="23"/>
                    </a:cubicBezTo>
                    <a:cubicBezTo>
                      <a:pt x="29" y="20"/>
                      <a:pt x="32" y="16"/>
                      <a:pt x="35" y="13"/>
                    </a:cubicBezTo>
                    <a:cubicBezTo>
                      <a:pt x="36" y="11"/>
                      <a:pt x="37" y="9"/>
                      <a:pt x="38" y="7"/>
                    </a:cubicBezTo>
                    <a:cubicBezTo>
                      <a:pt x="38" y="7"/>
                      <a:pt x="38" y="7"/>
                      <a:pt x="38" y="7"/>
                    </a:cubicBezTo>
                    <a:cubicBezTo>
                      <a:pt x="46" y="17"/>
                      <a:pt x="46" y="17"/>
                      <a:pt x="46" y="17"/>
                    </a:cubicBezTo>
                    <a:cubicBezTo>
                      <a:pt x="46" y="18"/>
                      <a:pt x="46" y="18"/>
                      <a:pt x="46" y="19"/>
                    </a:cubicBezTo>
                    <a:cubicBezTo>
                      <a:pt x="47" y="19"/>
                      <a:pt x="47" y="19"/>
                      <a:pt x="47" y="19"/>
                    </a:cubicBezTo>
                    <a:cubicBezTo>
                      <a:pt x="47" y="20"/>
                      <a:pt x="46" y="23"/>
                      <a:pt x="44" y="26"/>
                    </a:cubicBezTo>
                    <a:cubicBezTo>
                      <a:pt x="41" y="29"/>
                      <a:pt x="38" y="32"/>
                      <a:pt x="35" y="35"/>
                    </a:cubicBezTo>
                    <a:cubicBezTo>
                      <a:pt x="32" y="37"/>
                      <a:pt x="29" y="38"/>
                      <a:pt x="27" y="40"/>
                    </a:cubicBezTo>
                    <a:cubicBezTo>
                      <a:pt x="25" y="41"/>
                      <a:pt x="23" y="42"/>
                      <a:pt x="22" y="42"/>
                    </a:cubicBezTo>
                    <a:cubicBezTo>
                      <a:pt x="20" y="43"/>
                      <a:pt x="19" y="43"/>
                      <a:pt x="18" y="43"/>
                    </a:cubicBezTo>
                    <a:cubicBezTo>
                      <a:pt x="18" y="43"/>
                      <a:pt x="18" y="43"/>
                      <a:pt x="18" y="43"/>
                    </a:cubicBezTo>
                    <a:cubicBezTo>
                      <a:pt x="17" y="43"/>
                      <a:pt x="17" y="43"/>
                      <a:pt x="16" y="43"/>
                    </a:cubicBezTo>
                    <a:cubicBezTo>
                      <a:pt x="16" y="43"/>
                      <a:pt x="16" y="43"/>
                      <a:pt x="16" y="43"/>
                    </a:cubicBezTo>
                    <a:cubicBezTo>
                      <a:pt x="16" y="42"/>
                      <a:pt x="16" y="42"/>
                      <a:pt x="15" y="42"/>
                    </a:cubicBezTo>
                    <a:cubicBezTo>
                      <a:pt x="7" y="32"/>
                      <a:pt x="7" y="32"/>
                      <a:pt x="7" y="32"/>
                    </a:cubicBezTo>
                    <a:cubicBezTo>
                      <a:pt x="7" y="32"/>
                      <a:pt x="7" y="32"/>
                      <a:pt x="7" y="32"/>
                    </a:cubicBezTo>
                    <a:cubicBezTo>
                      <a:pt x="8" y="32"/>
                      <a:pt x="10" y="31"/>
                      <a:pt x="11" y="31"/>
                    </a:cubicBezTo>
                    <a:cubicBezTo>
                      <a:pt x="13" y="30"/>
                      <a:pt x="15" y="29"/>
                      <a:pt x="17" y="28"/>
                    </a:cubicBezTo>
                    <a:cubicBezTo>
                      <a:pt x="19" y="27"/>
                      <a:pt x="21" y="25"/>
                      <a:pt x="24" y="24"/>
                    </a:cubicBezTo>
                    <a:cubicBezTo>
                      <a:pt x="24" y="24"/>
                      <a:pt x="24" y="24"/>
                      <a:pt x="24" y="23"/>
                    </a:cubicBezTo>
                    <a:cubicBezTo>
                      <a:pt x="24" y="23"/>
                      <a:pt x="24" y="23"/>
                      <a:pt x="24" y="23"/>
                    </a:cubicBezTo>
                    <a:cubicBezTo>
                      <a:pt x="24" y="23"/>
                      <a:pt x="24" y="23"/>
                      <a:pt x="24" y="23"/>
                    </a:cubicBezTo>
                    <a:cubicBezTo>
                      <a:pt x="24" y="23"/>
                      <a:pt x="24" y="23"/>
                      <a:pt x="24" y="23"/>
                    </a:cubicBezTo>
                    <a:cubicBezTo>
                      <a:pt x="24" y="23"/>
                      <a:pt x="24" y="23"/>
                      <a:pt x="24" y="23"/>
                    </a:cubicBezTo>
                    <a:cubicBezTo>
                      <a:pt x="24" y="23"/>
                      <a:pt x="24" y="23"/>
                      <a:pt x="24" y="23"/>
                    </a:cubicBezTo>
                    <a:cubicBezTo>
                      <a:pt x="24" y="23"/>
                      <a:pt x="24" y="23"/>
                      <a:pt x="25" y="23"/>
                    </a:cubicBezTo>
                    <a:cubicBezTo>
                      <a:pt x="25" y="23"/>
                      <a:pt x="25" y="23"/>
                      <a:pt x="25" y="23"/>
                    </a:cubicBezTo>
                    <a:cubicBezTo>
                      <a:pt x="25" y="23"/>
                      <a:pt x="25" y="23"/>
                      <a:pt x="25" y="23"/>
                    </a:cubicBezTo>
                    <a:moveTo>
                      <a:pt x="36" y="0"/>
                    </a:moveTo>
                    <a:cubicBezTo>
                      <a:pt x="36" y="0"/>
                      <a:pt x="35" y="0"/>
                      <a:pt x="35" y="0"/>
                    </a:cubicBezTo>
                    <a:cubicBezTo>
                      <a:pt x="35" y="1"/>
                      <a:pt x="35" y="1"/>
                      <a:pt x="35" y="1"/>
                    </a:cubicBezTo>
                    <a:cubicBezTo>
                      <a:pt x="34" y="1"/>
                      <a:pt x="34" y="3"/>
                      <a:pt x="34" y="3"/>
                    </a:cubicBezTo>
                    <a:cubicBezTo>
                      <a:pt x="35" y="3"/>
                      <a:pt x="35" y="3"/>
                      <a:pt x="35" y="3"/>
                    </a:cubicBezTo>
                    <a:cubicBezTo>
                      <a:pt x="34" y="3"/>
                      <a:pt x="34" y="3"/>
                      <a:pt x="34" y="3"/>
                    </a:cubicBezTo>
                    <a:cubicBezTo>
                      <a:pt x="34" y="3"/>
                      <a:pt x="35" y="3"/>
                      <a:pt x="35" y="4"/>
                    </a:cubicBezTo>
                    <a:cubicBezTo>
                      <a:pt x="35" y="4"/>
                      <a:pt x="35" y="4"/>
                      <a:pt x="35" y="4"/>
                    </a:cubicBezTo>
                    <a:cubicBezTo>
                      <a:pt x="35" y="4"/>
                      <a:pt x="35" y="4"/>
                      <a:pt x="35" y="4"/>
                    </a:cubicBezTo>
                    <a:cubicBezTo>
                      <a:pt x="35" y="4"/>
                      <a:pt x="35" y="4"/>
                      <a:pt x="35" y="4"/>
                    </a:cubicBezTo>
                    <a:cubicBezTo>
                      <a:pt x="35" y="4"/>
                      <a:pt x="35" y="4"/>
                      <a:pt x="35" y="4"/>
                    </a:cubicBezTo>
                    <a:cubicBezTo>
                      <a:pt x="35" y="4"/>
                      <a:pt x="35" y="4"/>
                      <a:pt x="35" y="4"/>
                    </a:cubicBezTo>
                    <a:cubicBezTo>
                      <a:pt x="35" y="5"/>
                      <a:pt x="34" y="8"/>
                      <a:pt x="32" y="11"/>
                    </a:cubicBezTo>
                    <a:cubicBezTo>
                      <a:pt x="29" y="13"/>
                      <a:pt x="26" y="17"/>
                      <a:pt x="23" y="20"/>
                    </a:cubicBezTo>
                    <a:cubicBezTo>
                      <a:pt x="23" y="20"/>
                      <a:pt x="23" y="20"/>
                      <a:pt x="23" y="20"/>
                    </a:cubicBezTo>
                    <a:cubicBezTo>
                      <a:pt x="22" y="20"/>
                      <a:pt x="22" y="20"/>
                      <a:pt x="22" y="20"/>
                    </a:cubicBezTo>
                    <a:cubicBezTo>
                      <a:pt x="22" y="20"/>
                      <a:pt x="22" y="20"/>
                      <a:pt x="22" y="20"/>
                    </a:cubicBezTo>
                    <a:cubicBezTo>
                      <a:pt x="22" y="20"/>
                      <a:pt x="22" y="20"/>
                      <a:pt x="22" y="20"/>
                    </a:cubicBezTo>
                    <a:cubicBezTo>
                      <a:pt x="20" y="22"/>
                      <a:pt x="17" y="23"/>
                      <a:pt x="15" y="25"/>
                    </a:cubicBezTo>
                    <a:cubicBezTo>
                      <a:pt x="13" y="26"/>
                      <a:pt x="12" y="26"/>
                      <a:pt x="10" y="27"/>
                    </a:cubicBezTo>
                    <a:cubicBezTo>
                      <a:pt x="8" y="28"/>
                      <a:pt x="7" y="28"/>
                      <a:pt x="6" y="28"/>
                    </a:cubicBezTo>
                    <a:cubicBezTo>
                      <a:pt x="6" y="28"/>
                      <a:pt x="6" y="28"/>
                      <a:pt x="6" y="28"/>
                    </a:cubicBezTo>
                    <a:cubicBezTo>
                      <a:pt x="5" y="28"/>
                      <a:pt x="5" y="28"/>
                      <a:pt x="4" y="28"/>
                    </a:cubicBezTo>
                    <a:cubicBezTo>
                      <a:pt x="4" y="28"/>
                      <a:pt x="4" y="28"/>
                      <a:pt x="4" y="28"/>
                    </a:cubicBezTo>
                    <a:cubicBezTo>
                      <a:pt x="4" y="28"/>
                      <a:pt x="4" y="28"/>
                      <a:pt x="4" y="28"/>
                    </a:cubicBezTo>
                    <a:cubicBezTo>
                      <a:pt x="4" y="27"/>
                      <a:pt x="3" y="27"/>
                      <a:pt x="3" y="27"/>
                    </a:cubicBezTo>
                    <a:cubicBezTo>
                      <a:pt x="2" y="27"/>
                      <a:pt x="2" y="27"/>
                      <a:pt x="1" y="27"/>
                    </a:cubicBezTo>
                    <a:cubicBezTo>
                      <a:pt x="1" y="27"/>
                      <a:pt x="1" y="27"/>
                      <a:pt x="1" y="27"/>
                    </a:cubicBezTo>
                    <a:cubicBezTo>
                      <a:pt x="1" y="28"/>
                      <a:pt x="0" y="28"/>
                      <a:pt x="0" y="29"/>
                    </a:cubicBezTo>
                    <a:cubicBezTo>
                      <a:pt x="0" y="29"/>
                      <a:pt x="0" y="30"/>
                      <a:pt x="1" y="30"/>
                    </a:cubicBezTo>
                    <a:cubicBezTo>
                      <a:pt x="1" y="30"/>
                      <a:pt x="1" y="30"/>
                      <a:pt x="1" y="30"/>
                    </a:cubicBezTo>
                    <a:cubicBezTo>
                      <a:pt x="13" y="45"/>
                      <a:pt x="13" y="45"/>
                      <a:pt x="13" y="45"/>
                    </a:cubicBezTo>
                    <a:cubicBezTo>
                      <a:pt x="13" y="46"/>
                      <a:pt x="13" y="46"/>
                      <a:pt x="14" y="46"/>
                    </a:cubicBezTo>
                    <a:cubicBezTo>
                      <a:pt x="14" y="46"/>
                      <a:pt x="15" y="46"/>
                      <a:pt x="15" y="47"/>
                    </a:cubicBezTo>
                    <a:cubicBezTo>
                      <a:pt x="16" y="47"/>
                      <a:pt x="17" y="47"/>
                      <a:pt x="18" y="47"/>
                    </a:cubicBezTo>
                    <a:cubicBezTo>
                      <a:pt x="19" y="47"/>
                      <a:pt x="21" y="47"/>
                      <a:pt x="23" y="46"/>
                    </a:cubicBezTo>
                    <a:cubicBezTo>
                      <a:pt x="25" y="45"/>
                      <a:pt x="27" y="44"/>
                      <a:pt x="29" y="43"/>
                    </a:cubicBezTo>
                    <a:cubicBezTo>
                      <a:pt x="31" y="42"/>
                      <a:pt x="34" y="40"/>
                      <a:pt x="37" y="38"/>
                    </a:cubicBezTo>
                    <a:cubicBezTo>
                      <a:pt x="41" y="35"/>
                      <a:pt x="44" y="31"/>
                      <a:pt x="47" y="28"/>
                    </a:cubicBezTo>
                    <a:cubicBezTo>
                      <a:pt x="49" y="25"/>
                      <a:pt x="51" y="22"/>
                      <a:pt x="51" y="19"/>
                    </a:cubicBezTo>
                    <a:cubicBezTo>
                      <a:pt x="51" y="19"/>
                      <a:pt x="51" y="18"/>
                      <a:pt x="50" y="17"/>
                    </a:cubicBezTo>
                    <a:cubicBezTo>
                      <a:pt x="50" y="17"/>
                      <a:pt x="50" y="16"/>
                      <a:pt x="50" y="16"/>
                    </a:cubicBezTo>
                    <a:cubicBezTo>
                      <a:pt x="38" y="1"/>
                      <a:pt x="38" y="1"/>
                      <a:pt x="38" y="1"/>
                    </a:cubicBezTo>
                    <a:cubicBezTo>
                      <a:pt x="38" y="1"/>
                      <a:pt x="38" y="1"/>
                      <a:pt x="38" y="1"/>
                    </a:cubicBezTo>
                    <a:cubicBezTo>
                      <a:pt x="38" y="0"/>
                      <a:pt x="37" y="0"/>
                      <a:pt x="37" y="0"/>
                    </a:cubicBezTo>
                    <a:cubicBezTo>
                      <a:pt x="36" y="0"/>
                      <a:pt x="36" y="0"/>
                      <a:pt x="36"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269" name="组合 268"/>
            <p:cNvGrpSpPr/>
            <p:nvPr/>
          </p:nvGrpSpPr>
          <p:grpSpPr>
            <a:xfrm>
              <a:off x="11081543" y="1901825"/>
              <a:ext cx="538163" cy="496888"/>
              <a:chOff x="9732963" y="2176463"/>
              <a:chExt cx="538163" cy="496888"/>
            </a:xfrm>
          </p:grpSpPr>
          <p:sp>
            <p:nvSpPr>
              <p:cNvPr id="315" name="Freeform 353"/>
              <p:cNvSpPr>
                <a:spLocks noEditPoints="1"/>
              </p:cNvSpPr>
              <p:nvPr/>
            </p:nvSpPr>
            <p:spPr bwMode="auto">
              <a:xfrm>
                <a:off x="9812338" y="2255838"/>
                <a:ext cx="396875" cy="363538"/>
              </a:xfrm>
              <a:custGeom>
                <a:avLst/>
                <a:gdLst>
                  <a:gd name="T0" fmla="*/ 142 w 142"/>
                  <a:gd name="T1" fmla="*/ 85 h 130"/>
                  <a:gd name="T2" fmla="*/ 107 w 142"/>
                  <a:gd name="T3" fmla="*/ 130 h 130"/>
                  <a:gd name="T4" fmla="*/ 108 w 142"/>
                  <a:gd name="T5" fmla="*/ 130 h 130"/>
                  <a:gd name="T6" fmla="*/ 141 w 142"/>
                  <a:gd name="T7" fmla="*/ 86 h 130"/>
                  <a:gd name="T8" fmla="*/ 142 w 142"/>
                  <a:gd name="T9" fmla="*/ 85 h 130"/>
                  <a:gd name="T10" fmla="*/ 59 w 142"/>
                  <a:gd name="T11" fmla="*/ 0 h 130"/>
                  <a:gd name="T12" fmla="*/ 13 w 142"/>
                  <a:gd name="T13" fmla="*/ 21 h 130"/>
                  <a:gd name="T14" fmla="*/ 13 w 142"/>
                  <a:gd name="T15" fmla="*/ 21 h 130"/>
                  <a:gd name="T16" fmla="*/ 0 w 142"/>
                  <a:gd name="T17" fmla="*/ 57 h 130"/>
                  <a:gd name="T18" fmla="*/ 24 w 142"/>
                  <a:gd name="T19" fmla="*/ 107 h 130"/>
                  <a:gd name="T20" fmla="*/ 62 w 142"/>
                  <a:gd name="T21" fmla="*/ 121 h 130"/>
                  <a:gd name="T22" fmla="*/ 62 w 142"/>
                  <a:gd name="T23" fmla="*/ 121 h 130"/>
                  <a:gd name="T24" fmla="*/ 74 w 142"/>
                  <a:gd name="T25" fmla="*/ 120 h 130"/>
                  <a:gd name="T26" fmla="*/ 103 w 142"/>
                  <a:gd name="T27" fmla="*/ 129 h 130"/>
                  <a:gd name="T28" fmla="*/ 105 w 142"/>
                  <a:gd name="T29" fmla="*/ 126 h 130"/>
                  <a:gd name="T30" fmla="*/ 74 w 142"/>
                  <a:gd name="T31" fmla="*/ 116 h 130"/>
                  <a:gd name="T32" fmla="*/ 74 w 142"/>
                  <a:gd name="T33" fmla="*/ 116 h 130"/>
                  <a:gd name="T34" fmla="*/ 62 w 142"/>
                  <a:gd name="T35" fmla="*/ 117 h 130"/>
                  <a:gd name="T36" fmla="*/ 26 w 142"/>
                  <a:gd name="T37" fmla="*/ 104 h 130"/>
                  <a:gd name="T38" fmla="*/ 4 w 142"/>
                  <a:gd name="T39" fmla="*/ 57 h 130"/>
                  <a:gd name="T40" fmla="*/ 16 w 142"/>
                  <a:gd name="T41" fmla="*/ 23 h 130"/>
                  <a:gd name="T42" fmla="*/ 15 w 142"/>
                  <a:gd name="T43" fmla="*/ 22 h 130"/>
                  <a:gd name="T44" fmla="*/ 16 w 142"/>
                  <a:gd name="T45" fmla="*/ 23 h 130"/>
                  <a:gd name="T46" fmla="*/ 59 w 142"/>
                  <a:gd name="T47" fmla="*/ 4 h 130"/>
                  <a:gd name="T48" fmla="*/ 97 w 142"/>
                  <a:gd name="T49" fmla="*/ 18 h 130"/>
                  <a:gd name="T50" fmla="*/ 117 w 142"/>
                  <a:gd name="T51" fmla="*/ 55 h 130"/>
                  <a:gd name="T52" fmla="*/ 118 w 142"/>
                  <a:gd name="T53" fmla="*/ 55 h 130"/>
                  <a:gd name="T54" fmla="*/ 137 w 142"/>
                  <a:gd name="T55" fmla="*/ 84 h 130"/>
                  <a:gd name="T56" fmla="*/ 139 w 142"/>
                  <a:gd name="T57" fmla="*/ 81 h 130"/>
                  <a:gd name="T58" fmla="*/ 126 w 142"/>
                  <a:gd name="T59" fmla="*/ 64 h 130"/>
                  <a:gd name="T60" fmla="*/ 122 w 142"/>
                  <a:gd name="T61" fmla="*/ 57 h 130"/>
                  <a:gd name="T62" fmla="*/ 122 w 142"/>
                  <a:gd name="T63" fmla="*/ 55 h 130"/>
                  <a:gd name="T64" fmla="*/ 121 w 142"/>
                  <a:gd name="T65" fmla="*/ 54 h 130"/>
                  <a:gd name="T66" fmla="*/ 100 w 142"/>
                  <a:gd name="T67" fmla="*/ 15 h 130"/>
                  <a:gd name="T68" fmla="*/ 59 w 142"/>
                  <a:gd name="T69" fmla="*/ 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2" h="130">
                    <a:moveTo>
                      <a:pt x="142" y="85"/>
                    </a:moveTo>
                    <a:cubicBezTo>
                      <a:pt x="107" y="130"/>
                      <a:pt x="107" y="130"/>
                      <a:pt x="107" y="130"/>
                    </a:cubicBezTo>
                    <a:cubicBezTo>
                      <a:pt x="107" y="130"/>
                      <a:pt x="107" y="130"/>
                      <a:pt x="108" y="130"/>
                    </a:cubicBezTo>
                    <a:cubicBezTo>
                      <a:pt x="141" y="86"/>
                      <a:pt x="141" y="86"/>
                      <a:pt x="141" y="86"/>
                    </a:cubicBezTo>
                    <a:cubicBezTo>
                      <a:pt x="141" y="85"/>
                      <a:pt x="142" y="85"/>
                      <a:pt x="142" y="85"/>
                    </a:cubicBezTo>
                    <a:moveTo>
                      <a:pt x="59" y="0"/>
                    </a:moveTo>
                    <a:cubicBezTo>
                      <a:pt x="41" y="0"/>
                      <a:pt x="24" y="7"/>
                      <a:pt x="13" y="21"/>
                    </a:cubicBezTo>
                    <a:cubicBezTo>
                      <a:pt x="13" y="21"/>
                      <a:pt x="13" y="21"/>
                      <a:pt x="13" y="21"/>
                    </a:cubicBezTo>
                    <a:cubicBezTo>
                      <a:pt x="4" y="31"/>
                      <a:pt x="0" y="44"/>
                      <a:pt x="0" y="57"/>
                    </a:cubicBezTo>
                    <a:cubicBezTo>
                      <a:pt x="0" y="76"/>
                      <a:pt x="8" y="94"/>
                      <a:pt x="24" y="107"/>
                    </a:cubicBezTo>
                    <a:cubicBezTo>
                      <a:pt x="35" y="116"/>
                      <a:pt x="49" y="121"/>
                      <a:pt x="62" y="121"/>
                    </a:cubicBezTo>
                    <a:cubicBezTo>
                      <a:pt x="62" y="121"/>
                      <a:pt x="62" y="121"/>
                      <a:pt x="62" y="121"/>
                    </a:cubicBezTo>
                    <a:cubicBezTo>
                      <a:pt x="66" y="121"/>
                      <a:pt x="70" y="120"/>
                      <a:pt x="74" y="120"/>
                    </a:cubicBezTo>
                    <a:cubicBezTo>
                      <a:pt x="84" y="121"/>
                      <a:pt x="96" y="126"/>
                      <a:pt x="103" y="129"/>
                    </a:cubicBezTo>
                    <a:cubicBezTo>
                      <a:pt x="105" y="126"/>
                      <a:pt x="105" y="126"/>
                      <a:pt x="105" y="126"/>
                    </a:cubicBezTo>
                    <a:cubicBezTo>
                      <a:pt x="98" y="123"/>
                      <a:pt x="86" y="117"/>
                      <a:pt x="74" y="116"/>
                    </a:cubicBezTo>
                    <a:cubicBezTo>
                      <a:pt x="74" y="116"/>
                      <a:pt x="74" y="116"/>
                      <a:pt x="74" y="116"/>
                    </a:cubicBezTo>
                    <a:cubicBezTo>
                      <a:pt x="70" y="116"/>
                      <a:pt x="66" y="117"/>
                      <a:pt x="62" y="117"/>
                    </a:cubicBezTo>
                    <a:cubicBezTo>
                      <a:pt x="50" y="117"/>
                      <a:pt x="37" y="113"/>
                      <a:pt x="26" y="104"/>
                    </a:cubicBezTo>
                    <a:cubicBezTo>
                      <a:pt x="12" y="92"/>
                      <a:pt x="4" y="75"/>
                      <a:pt x="4" y="57"/>
                    </a:cubicBezTo>
                    <a:cubicBezTo>
                      <a:pt x="4" y="45"/>
                      <a:pt x="8" y="33"/>
                      <a:pt x="16" y="23"/>
                    </a:cubicBezTo>
                    <a:cubicBezTo>
                      <a:pt x="15" y="22"/>
                      <a:pt x="15" y="22"/>
                      <a:pt x="15" y="22"/>
                    </a:cubicBezTo>
                    <a:cubicBezTo>
                      <a:pt x="16" y="23"/>
                      <a:pt x="16" y="23"/>
                      <a:pt x="16" y="23"/>
                    </a:cubicBezTo>
                    <a:cubicBezTo>
                      <a:pt x="27" y="11"/>
                      <a:pt x="42" y="4"/>
                      <a:pt x="59" y="4"/>
                    </a:cubicBezTo>
                    <a:cubicBezTo>
                      <a:pt x="72" y="4"/>
                      <a:pt x="86" y="9"/>
                      <a:pt x="97" y="18"/>
                    </a:cubicBezTo>
                    <a:cubicBezTo>
                      <a:pt x="109" y="28"/>
                      <a:pt x="116" y="41"/>
                      <a:pt x="117" y="55"/>
                    </a:cubicBezTo>
                    <a:cubicBezTo>
                      <a:pt x="118" y="55"/>
                      <a:pt x="118" y="55"/>
                      <a:pt x="118" y="55"/>
                    </a:cubicBezTo>
                    <a:cubicBezTo>
                      <a:pt x="118" y="56"/>
                      <a:pt x="123" y="71"/>
                      <a:pt x="137" y="84"/>
                    </a:cubicBezTo>
                    <a:cubicBezTo>
                      <a:pt x="139" y="81"/>
                      <a:pt x="139" y="81"/>
                      <a:pt x="139" y="81"/>
                    </a:cubicBezTo>
                    <a:cubicBezTo>
                      <a:pt x="133" y="75"/>
                      <a:pt x="129" y="69"/>
                      <a:pt x="126" y="64"/>
                    </a:cubicBezTo>
                    <a:cubicBezTo>
                      <a:pt x="124" y="61"/>
                      <a:pt x="123" y="58"/>
                      <a:pt x="122" y="57"/>
                    </a:cubicBezTo>
                    <a:cubicBezTo>
                      <a:pt x="122" y="56"/>
                      <a:pt x="122" y="55"/>
                      <a:pt x="122" y="55"/>
                    </a:cubicBezTo>
                    <a:cubicBezTo>
                      <a:pt x="121" y="54"/>
                      <a:pt x="121" y="54"/>
                      <a:pt x="121" y="54"/>
                    </a:cubicBezTo>
                    <a:cubicBezTo>
                      <a:pt x="120" y="40"/>
                      <a:pt x="112" y="25"/>
                      <a:pt x="100" y="15"/>
                    </a:cubicBezTo>
                    <a:cubicBezTo>
                      <a:pt x="88" y="5"/>
                      <a:pt x="73" y="0"/>
                      <a:pt x="59"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6" name="Freeform 354"/>
              <p:cNvSpPr>
                <a:spLocks noEditPoints="1"/>
              </p:cNvSpPr>
              <p:nvPr/>
            </p:nvSpPr>
            <p:spPr bwMode="auto">
              <a:xfrm>
                <a:off x="10098088" y="2476500"/>
                <a:ext cx="133350" cy="165100"/>
              </a:xfrm>
              <a:custGeom>
                <a:avLst/>
                <a:gdLst>
                  <a:gd name="T0" fmla="*/ 40 w 48"/>
                  <a:gd name="T1" fmla="*/ 6 h 59"/>
                  <a:gd name="T2" fmla="*/ 40 w 48"/>
                  <a:gd name="T3" fmla="*/ 5 h 59"/>
                  <a:gd name="T4" fmla="*/ 45 w 48"/>
                  <a:gd name="T5" fmla="*/ 9 h 59"/>
                  <a:gd name="T6" fmla="*/ 10 w 48"/>
                  <a:gd name="T7" fmla="*/ 55 h 59"/>
                  <a:gd name="T8" fmla="*/ 5 w 48"/>
                  <a:gd name="T9" fmla="*/ 52 h 59"/>
                  <a:gd name="T10" fmla="*/ 5 w 48"/>
                  <a:gd name="T11" fmla="*/ 51 h 59"/>
                  <a:gd name="T12" fmla="*/ 40 w 48"/>
                  <a:gd name="T13" fmla="*/ 6 h 59"/>
                  <a:gd name="T14" fmla="*/ 40 w 48"/>
                  <a:gd name="T15" fmla="*/ 0 h 59"/>
                  <a:gd name="T16" fmla="*/ 40 w 48"/>
                  <a:gd name="T17" fmla="*/ 0 h 59"/>
                  <a:gd name="T18" fmla="*/ 38 w 48"/>
                  <a:gd name="T19" fmla="*/ 1 h 59"/>
                  <a:gd name="T20" fmla="*/ 37 w 48"/>
                  <a:gd name="T21" fmla="*/ 2 h 59"/>
                  <a:gd name="T22" fmla="*/ 35 w 48"/>
                  <a:gd name="T23" fmla="*/ 5 h 59"/>
                  <a:gd name="T24" fmla="*/ 28 w 48"/>
                  <a:gd name="T25" fmla="*/ 14 h 59"/>
                  <a:gd name="T26" fmla="*/ 28 w 48"/>
                  <a:gd name="T27" fmla="*/ 15 h 59"/>
                  <a:gd name="T28" fmla="*/ 28 w 48"/>
                  <a:gd name="T29" fmla="*/ 15 h 59"/>
                  <a:gd name="T30" fmla="*/ 28 w 48"/>
                  <a:gd name="T31" fmla="*/ 17 h 59"/>
                  <a:gd name="T32" fmla="*/ 27 w 48"/>
                  <a:gd name="T33" fmla="*/ 18 h 59"/>
                  <a:gd name="T34" fmla="*/ 26 w 48"/>
                  <a:gd name="T35" fmla="*/ 17 h 59"/>
                  <a:gd name="T36" fmla="*/ 14 w 48"/>
                  <a:gd name="T37" fmla="*/ 33 h 59"/>
                  <a:gd name="T38" fmla="*/ 15 w 48"/>
                  <a:gd name="T39" fmla="*/ 36 h 59"/>
                  <a:gd name="T40" fmla="*/ 13 w 48"/>
                  <a:gd name="T41" fmla="*/ 37 h 59"/>
                  <a:gd name="T42" fmla="*/ 12 w 48"/>
                  <a:gd name="T43" fmla="*/ 37 h 59"/>
                  <a:gd name="T44" fmla="*/ 11 w 48"/>
                  <a:gd name="T45" fmla="*/ 36 h 59"/>
                  <a:gd name="T46" fmla="*/ 3 w 48"/>
                  <a:gd name="T47" fmla="*/ 47 h 59"/>
                  <a:gd name="T48" fmla="*/ 1 w 48"/>
                  <a:gd name="T49" fmla="*/ 50 h 59"/>
                  <a:gd name="T50" fmla="*/ 0 w 48"/>
                  <a:gd name="T51" fmla="*/ 51 h 59"/>
                  <a:gd name="T52" fmla="*/ 1 w 48"/>
                  <a:gd name="T53" fmla="*/ 54 h 59"/>
                  <a:gd name="T54" fmla="*/ 2 w 48"/>
                  <a:gd name="T55" fmla="*/ 52 h 59"/>
                  <a:gd name="T56" fmla="*/ 1 w 48"/>
                  <a:gd name="T57" fmla="*/ 54 h 59"/>
                  <a:gd name="T58" fmla="*/ 7 w 48"/>
                  <a:gd name="T59" fmla="*/ 59 h 59"/>
                  <a:gd name="T60" fmla="*/ 48 w 48"/>
                  <a:gd name="T61" fmla="*/ 6 h 59"/>
                  <a:gd name="T62" fmla="*/ 41 w 48"/>
                  <a:gd name="T63" fmla="*/ 1 h 59"/>
                  <a:gd name="T64" fmla="*/ 40 w 48"/>
                  <a:gd name="T65"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8" h="59">
                    <a:moveTo>
                      <a:pt x="40" y="6"/>
                    </a:moveTo>
                    <a:cubicBezTo>
                      <a:pt x="40" y="5"/>
                      <a:pt x="40" y="5"/>
                      <a:pt x="40" y="5"/>
                    </a:cubicBezTo>
                    <a:cubicBezTo>
                      <a:pt x="45" y="9"/>
                      <a:pt x="45" y="9"/>
                      <a:pt x="45" y="9"/>
                    </a:cubicBezTo>
                    <a:cubicBezTo>
                      <a:pt x="10" y="55"/>
                      <a:pt x="10" y="55"/>
                      <a:pt x="10" y="55"/>
                    </a:cubicBezTo>
                    <a:cubicBezTo>
                      <a:pt x="5" y="52"/>
                      <a:pt x="5" y="52"/>
                      <a:pt x="5" y="52"/>
                    </a:cubicBezTo>
                    <a:cubicBezTo>
                      <a:pt x="5" y="51"/>
                      <a:pt x="5" y="51"/>
                      <a:pt x="5" y="51"/>
                    </a:cubicBezTo>
                    <a:cubicBezTo>
                      <a:pt x="40" y="6"/>
                      <a:pt x="40" y="6"/>
                      <a:pt x="40" y="6"/>
                    </a:cubicBezTo>
                    <a:moveTo>
                      <a:pt x="40" y="0"/>
                    </a:moveTo>
                    <a:cubicBezTo>
                      <a:pt x="40" y="0"/>
                      <a:pt x="40" y="0"/>
                      <a:pt x="40" y="0"/>
                    </a:cubicBezTo>
                    <a:cubicBezTo>
                      <a:pt x="39" y="0"/>
                      <a:pt x="39" y="0"/>
                      <a:pt x="38" y="1"/>
                    </a:cubicBezTo>
                    <a:cubicBezTo>
                      <a:pt x="37" y="2"/>
                      <a:pt x="37" y="2"/>
                      <a:pt x="37" y="2"/>
                    </a:cubicBezTo>
                    <a:cubicBezTo>
                      <a:pt x="35" y="5"/>
                      <a:pt x="35" y="5"/>
                      <a:pt x="35" y="5"/>
                    </a:cubicBezTo>
                    <a:cubicBezTo>
                      <a:pt x="28" y="14"/>
                      <a:pt x="28" y="14"/>
                      <a:pt x="28" y="14"/>
                    </a:cubicBezTo>
                    <a:cubicBezTo>
                      <a:pt x="28" y="15"/>
                      <a:pt x="28" y="15"/>
                      <a:pt x="28" y="15"/>
                    </a:cubicBezTo>
                    <a:cubicBezTo>
                      <a:pt x="28" y="15"/>
                      <a:pt x="28" y="15"/>
                      <a:pt x="28" y="15"/>
                    </a:cubicBezTo>
                    <a:cubicBezTo>
                      <a:pt x="29" y="15"/>
                      <a:pt x="29" y="17"/>
                      <a:pt x="28" y="17"/>
                    </a:cubicBezTo>
                    <a:cubicBezTo>
                      <a:pt x="27" y="18"/>
                      <a:pt x="27" y="18"/>
                      <a:pt x="27" y="18"/>
                    </a:cubicBezTo>
                    <a:cubicBezTo>
                      <a:pt x="26" y="18"/>
                      <a:pt x="26" y="18"/>
                      <a:pt x="26" y="17"/>
                    </a:cubicBezTo>
                    <a:cubicBezTo>
                      <a:pt x="14" y="33"/>
                      <a:pt x="14" y="33"/>
                      <a:pt x="14" y="33"/>
                    </a:cubicBezTo>
                    <a:cubicBezTo>
                      <a:pt x="15" y="33"/>
                      <a:pt x="15" y="35"/>
                      <a:pt x="15" y="36"/>
                    </a:cubicBezTo>
                    <a:cubicBezTo>
                      <a:pt x="15" y="36"/>
                      <a:pt x="14" y="37"/>
                      <a:pt x="13" y="37"/>
                    </a:cubicBezTo>
                    <a:cubicBezTo>
                      <a:pt x="13" y="37"/>
                      <a:pt x="12" y="37"/>
                      <a:pt x="12" y="37"/>
                    </a:cubicBezTo>
                    <a:cubicBezTo>
                      <a:pt x="11" y="36"/>
                      <a:pt x="11" y="36"/>
                      <a:pt x="11" y="36"/>
                    </a:cubicBezTo>
                    <a:cubicBezTo>
                      <a:pt x="3" y="47"/>
                      <a:pt x="3" y="47"/>
                      <a:pt x="3" y="47"/>
                    </a:cubicBezTo>
                    <a:cubicBezTo>
                      <a:pt x="1" y="50"/>
                      <a:pt x="1" y="50"/>
                      <a:pt x="1" y="50"/>
                    </a:cubicBezTo>
                    <a:cubicBezTo>
                      <a:pt x="0" y="51"/>
                      <a:pt x="0" y="51"/>
                      <a:pt x="0" y="51"/>
                    </a:cubicBezTo>
                    <a:cubicBezTo>
                      <a:pt x="0" y="52"/>
                      <a:pt x="0" y="53"/>
                      <a:pt x="1" y="54"/>
                    </a:cubicBezTo>
                    <a:cubicBezTo>
                      <a:pt x="2" y="52"/>
                      <a:pt x="2" y="52"/>
                      <a:pt x="2" y="52"/>
                    </a:cubicBezTo>
                    <a:cubicBezTo>
                      <a:pt x="1" y="54"/>
                      <a:pt x="1" y="54"/>
                      <a:pt x="1" y="54"/>
                    </a:cubicBezTo>
                    <a:cubicBezTo>
                      <a:pt x="7" y="59"/>
                      <a:pt x="7" y="59"/>
                      <a:pt x="7" y="59"/>
                    </a:cubicBezTo>
                    <a:cubicBezTo>
                      <a:pt x="48" y="6"/>
                      <a:pt x="48" y="6"/>
                      <a:pt x="48" y="6"/>
                    </a:cubicBezTo>
                    <a:cubicBezTo>
                      <a:pt x="41" y="1"/>
                      <a:pt x="41" y="1"/>
                      <a:pt x="41" y="1"/>
                    </a:cubicBezTo>
                    <a:cubicBezTo>
                      <a:pt x="41" y="0"/>
                      <a:pt x="40" y="0"/>
                      <a:pt x="40"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7" name="Freeform 355"/>
              <p:cNvSpPr>
                <a:spLocks noEditPoints="1"/>
              </p:cNvSpPr>
              <p:nvPr/>
            </p:nvSpPr>
            <p:spPr bwMode="auto">
              <a:xfrm>
                <a:off x="10113963" y="2487613"/>
                <a:ext cx="157163" cy="185738"/>
              </a:xfrm>
              <a:custGeom>
                <a:avLst/>
                <a:gdLst>
                  <a:gd name="T0" fmla="*/ 5 w 56"/>
                  <a:gd name="T1" fmla="*/ 56 h 66"/>
                  <a:gd name="T2" fmla="*/ 44 w 56"/>
                  <a:gd name="T3" fmla="*/ 5 h 66"/>
                  <a:gd name="T4" fmla="*/ 51 w 56"/>
                  <a:gd name="T5" fmla="*/ 10 h 66"/>
                  <a:gd name="T6" fmla="*/ 12 w 56"/>
                  <a:gd name="T7" fmla="*/ 62 h 66"/>
                  <a:gd name="T8" fmla="*/ 5 w 56"/>
                  <a:gd name="T9" fmla="*/ 56 h 66"/>
                  <a:gd name="T10" fmla="*/ 44 w 56"/>
                  <a:gd name="T11" fmla="*/ 0 h 66"/>
                  <a:gd name="T12" fmla="*/ 42 w 56"/>
                  <a:gd name="T13" fmla="*/ 1 h 66"/>
                  <a:gd name="T14" fmla="*/ 42 w 56"/>
                  <a:gd name="T15" fmla="*/ 2 h 66"/>
                  <a:gd name="T16" fmla="*/ 1 w 56"/>
                  <a:gd name="T17" fmla="*/ 55 h 66"/>
                  <a:gd name="T18" fmla="*/ 1 w 56"/>
                  <a:gd name="T19" fmla="*/ 55 h 66"/>
                  <a:gd name="T20" fmla="*/ 0 w 56"/>
                  <a:gd name="T21" fmla="*/ 57 h 66"/>
                  <a:gd name="T22" fmla="*/ 1 w 56"/>
                  <a:gd name="T23" fmla="*/ 58 h 66"/>
                  <a:gd name="T24" fmla="*/ 2 w 56"/>
                  <a:gd name="T25" fmla="*/ 57 h 66"/>
                  <a:gd name="T26" fmla="*/ 1 w 56"/>
                  <a:gd name="T27" fmla="*/ 58 h 66"/>
                  <a:gd name="T28" fmla="*/ 12 w 56"/>
                  <a:gd name="T29" fmla="*/ 66 h 66"/>
                  <a:gd name="T30" fmla="*/ 13 w 56"/>
                  <a:gd name="T31" fmla="*/ 66 h 66"/>
                  <a:gd name="T32" fmla="*/ 14 w 56"/>
                  <a:gd name="T33" fmla="*/ 66 h 66"/>
                  <a:gd name="T34" fmla="*/ 56 w 56"/>
                  <a:gd name="T35" fmla="*/ 11 h 66"/>
                  <a:gd name="T36" fmla="*/ 56 w 56"/>
                  <a:gd name="T37" fmla="*/ 10 h 66"/>
                  <a:gd name="T38" fmla="*/ 55 w 56"/>
                  <a:gd name="T39" fmla="*/ 8 h 66"/>
                  <a:gd name="T40" fmla="*/ 45 w 56"/>
                  <a:gd name="T41" fmla="*/ 1 h 66"/>
                  <a:gd name="T42" fmla="*/ 44 w 56"/>
                  <a:gd name="T43" fmla="*/ 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6" h="66">
                    <a:moveTo>
                      <a:pt x="5" y="56"/>
                    </a:moveTo>
                    <a:cubicBezTo>
                      <a:pt x="44" y="5"/>
                      <a:pt x="44" y="5"/>
                      <a:pt x="44" y="5"/>
                    </a:cubicBezTo>
                    <a:cubicBezTo>
                      <a:pt x="51" y="10"/>
                      <a:pt x="51" y="10"/>
                      <a:pt x="51" y="10"/>
                    </a:cubicBezTo>
                    <a:cubicBezTo>
                      <a:pt x="12" y="62"/>
                      <a:pt x="12" y="62"/>
                      <a:pt x="12" y="62"/>
                    </a:cubicBezTo>
                    <a:cubicBezTo>
                      <a:pt x="5" y="56"/>
                      <a:pt x="5" y="56"/>
                      <a:pt x="5" y="56"/>
                    </a:cubicBezTo>
                    <a:moveTo>
                      <a:pt x="44" y="0"/>
                    </a:moveTo>
                    <a:cubicBezTo>
                      <a:pt x="43" y="0"/>
                      <a:pt x="43" y="0"/>
                      <a:pt x="42" y="1"/>
                    </a:cubicBezTo>
                    <a:cubicBezTo>
                      <a:pt x="42" y="2"/>
                      <a:pt x="42" y="2"/>
                      <a:pt x="42" y="2"/>
                    </a:cubicBezTo>
                    <a:cubicBezTo>
                      <a:pt x="1" y="55"/>
                      <a:pt x="1" y="55"/>
                      <a:pt x="1" y="55"/>
                    </a:cubicBezTo>
                    <a:cubicBezTo>
                      <a:pt x="1" y="55"/>
                      <a:pt x="1" y="55"/>
                      <a:pt x="1" y="55"/>
                    </a:cubicBezTo>
                    <a:cubicBezTo>
                      <a:pt x="1" y="56"/>
                      <a:pt x="0" y="56"/>
                      <a:pt x="0" y="57"/>
                    </a:cubicBezTo>
                    <a:cubicBezTo>
                      <a:pt x="1" y="57"/>
                      <a:pt x="1" y="58"/>
                      <a:pt x="1" y="58"/>
                    </a:cubicBezTo>
                    <a:cubicBezTo>
                      <a:pt x="2" y="57"/>
                      <a:pt x="2" y="57"/>
                      <a:pt x="2" y="57"/>
                    </a:cubicBezTo>
                    <a:cubicBezTo>
                      <a:pt x="1" y="58"/>
                      <a:pt x="1" y="58"/>
                      <a:pt x="1" y="58"/>
                    </a:cubicBezTo>
                    <a:cubicBezTo>
                      <a:pt x="12" y="66"/>
                      <a:pt x="12" y="66"/>
                      <a:pt x="12" y="66"/>
                    </a:cubicBezTo>
                    <a:cubicBezTo>
                      <a:pt x="12" y="66"/>
                      <a:pt x="12" y="66"/>
                      <a:pt x="13" y="66"/>
                    </a:cubicBezTo>
                    <a:cubicBezTo>
                      <a:pt x="13" y="66"/>
                      <a:pt x="14" y="66"/>
                      <a:pt x="14" y="66"/>
                    </a:cubicBezTo>
                    <a:cubicBezTo>
                      <a:pt x="56" y="11"/>
                      <a:pt x="56" y="11"/>
                      <a:pt x="56" y="11"/>
                    </a:cubicBezTo>
                    <a:cubicBezTo>
                      <a:pt x="56" y="11"/>
                      <a:pt x="56" y="10"/>
                      <a:pt x="56" y="10"/>
                    </a:cubicBezTo>
                    <a:cubicBezTo>
                      <a:pt x="56" y="9"/>
                      <a:pt x="56" y="9"/>
                      <a:pt x="55" y="8"/>
                    </a:cubicBezTo>
                    <a:cubicBezTo>
                      <a:pt x="45" y="1"/>
                      <a:pt x="45" y="1"/>
                      <a:pt x="45" y="1"/>
                    </a:cubicBezTo>
                    <a:cubicBezTo>
                      <a:pt x="45" y="0"/>
                      <a:pt x="44" y="0"/>
                      <a:pt x="4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8" name="Freeform 356"/>
              <p:cNvSpPr>
                <a:spLocks noEditPoints="1"/>
              </p:cNvSpPr>
              <p:nvPr/>
            </p:nvSpPr>
            <p:spPr bwMode="auto">
              <a:xfrm>
                <a:off x="9934576" y="2344738"/>
                <a:ext cx="244475" cy="236538"/>
              </a:xfrm>
              <a:custGeom>
                <a:avLst/>
                <a:gdLst>
                  <a:gd name="T0" fmla="*/ 5 w 87"/>
                  <a:gd name="T1" fmla="*/ 33 h 84"/>
                  <a:gd name="T2" fmla="*/ 14 w 87"/>
                  <a:gd name="T3" fmla="*/ 36 h 84"/>
                  <a:gd name="T4" fmla="*/ 13 w 87"/>
                  <a:gd name="T5" fmla="*/ 39 h 84"/>
                  <a:gd name="T6" fmla="*/ 17 w 87"/>
                  <a:gd name="T7" fmla="*/ 18 h 84"/>
                  <a:gd name="T8" fmla="*/ 23 w 87"/>
                  <a:gd name="T9" fmla="*/ 23 h 84"/>
                  <a:gd name="T10" fmla="*/ 16 w 87"/>
                  <a:gd name="T11" fmla="*/ 19 h 84"/>
                  <a:gd name="T12" fmla="*/ 17 w 87"/>
                  <a:gd name="T13" fmla="*/ 18 h 84"/>
                  <a:gd name="T14" fmla="*/ 38 w 87"/>
                  <a:gd name="T15" fmla="*/ 0 h 84"/>
                  <a:gd name="T16" fmla="*/ 38 w 87"/>
                  <a:gd name="T17" fmla="*/ 0 h 84"/>
                  <a:gd name="T18" fmla="*/ 38 w 87"/>
                  <a:gd name="T19" fmla="*/ 0 h 84"/>
                  <a:gd name="T20" fmla="*/ 38 w 87"/>
                  <a:gd name="T21" fmla="*/ 0 h 84"/>
                  <a:gd name="T22" fmla="*/ 37 w 87"/>
                  <a:gd name="T23" fmla="*/ 2 h 84"/>
                  <a:gd name="T24" fmla="*/ 37 w 87"/>
                  <a:gd name="T25" fmla="*/ 2 h 84"/>
                  <a:gd name="T26" fmla="*/ 37 w 87"/>
                  <a:gd name="T27" fmla="*/ 2 h 84"/>
                  <a:gd name="T28" fmla="*/ 37 w 87"/>
                  <a:gd name="T29" fmla="*/ 2 h 84"/>
                  <a:gd name="T30" fmla="*/ 37 w 87"/>
                  <a:gd name="T31" fmla="*/ 2 h 84"/>
                  <a:gd name="T32" fmla="*/ 37 w 87"/>
                  <a:gd name="T33" fmla="*/ 2 h 84"/>
                  <a:gd name="T34" fmla="*/ 37 w 87"/>
                  <a:gd name="T35" fmla="*/ 2 h 84"/>
                  <a:gd name="T36" fmla="*/ 37 w 87"/>
                  <a:gd name="T37" fmla="*/ 2 h 84"/>
                  <a:gd name="T38" fmla="*/ 37 w 87"/>
                  <a:gd name="T39" fmla="*/ 2 h 84"/>
                  <a:gd name="T40" fmla="*/ 37 w 87"/>
                  <a:gd name="T41" fmla="*/ 2 h 84"/>
                  <a:gd name="T42" fmla="*/ 37 w 87"/>
                  <a:gd name="T43" fmla="*/ 3 h 84"/>
                  <a:gd name="T44" fmla="*/ 37 w 87"/>
                  <a:gd name="T45" fmla="*/ 3 h 84"/>
                  <a:gd name="T46" fmla="*/ 37 w 87"/>
                  <a:gd name="T47" fmla="*/ 3 h 84"/>
                  <a:gd name="T48" fmla="*/ 37 w 87"/>
                  <a:gd name="T49" fmla="*/ 5 h 84"/>
                  <a:gd name="T50" fmla="*/ 27 w 87"/>
                  <a:gd name="T51" fmla="*/ 25 h 84"/>
                  <a:gd name="T52" fmla="*/ 21 w 87"/>
                  <a:gd name="T53" fmla="*/ 15 h 84"/>
                  <a:gd name="T54" fmla="*/ 12 w 87"/>
                  <a:gd name="T55" fmla="*/ 19 h 84"/>
                  <a:gd name="T56" fmla="*/ 22 w 87"/>
                  <a:gd name="T57" fmla="*/ 30 h 84"/>
                  <a:gd name="T58" fmla="*/ 17 w 87"/>
                  <a:gd name="T59" fmla="*/ 35 h 84"/>
                  <a:gd name="T60" fmla="*/ 4 w 87"/>
                  <a:gd name="T61" fmla="*/ 27 h 84"/>
                  <a:gd name="T62" fmla="*/ 5 w 87"/>
                  <a:gd name="T63" fmla="*/ 40 h 84"/>
                  <a:gd name="T64" fmla="*/ 13 w 87"/>
                  <a:gd name="T65" fmla="*/ 43 h 84"/>
                  <a:gd name="T66" fmla="*/ 1 w 87"/>
                  <a:gd name="T67" fmla="*/ 58 h 84"/>
                  <a:gd name="T68" fmla="*/ 69 w 87"/>
                  <a:gd name="T69" fmla="*/ 83 h 84"/>
                  <a:gd name="T70" fmla="*/ 73 w 87"/>
                  <a:gd name="T71" fmla="*/ 83 h 84"/>
                  <a:gd name="T72" fmla="*/ 6 w 87"/>
                  <a:gd name="T73" fmla="*/ 59 h 84"/>
                  <a:gd name="T74" fmla="*/ 22 w 87"/>
                  <a:gd name="T75" fmla="*/ 37 h 84"/>
                  <a:gd name="T76" fmla="*/ 32 w 87"/>
                  <a:gd name="T77" fmla="*/ 27 h 84"/>
                  <a:gd name="T78" fmla="*/ 83 w 87"/>
                  <a:gd name="T79" fmla="*/ 64 h 84"/>
                  <a:gd name="T80" fmla="*/ 86 w 87"/>
                  <a:gd name="T81" fmla="*/ 64 h 84"/>
                  <a:gd name="T82" fmla="*/ 86 w 87"/>
                  <a:gd name="T83" fmla="*/ 61 h 84"/>
                  <a:gd name="T84" fmla="*/ 40 w 87"/>
                  <a:gd name="T85" fmla="*/ 1 h 84"/>
                  <a:gd name="T86" fmla="*/ 40 w 87"/>
                  <a:gd name="T87" fmla="*/ 0 h 84"/>
                  <a:gd name="T88" fmla="*/ 39 w 87"/>
                  <a:gd name="T89" fmla="*/ 0 h 84"/>
                  <a:gd name="T90" fmla="*/ 39 w 87"/>
                  <a:gd name="T91" fmla="*/ 0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7" h="84">
                    <a:moveTo>
                      <a:pt x="12" y="39"/>
                    </a:moveTo>
                    <a:cubicBezTo>
                      <a:pt x="11" y="39"/>
                      <a:pt x="9" y="38"/>
                      <a:pt x="7" y="37"/>
                    </a:cubicBezTo>
                    <a:cubicBezTo>
                      <a:pt x="6" y="36"/>
                      <a:pt x="5" y="35"/>
                      <a:pt x="5" y="33"/>
                    </a:cubicBezTo>
                    <a:cubicBezTo>
                      <a:pt x="5" y="32"/>
                      <a:pt x="5" y="32"/>
                      <a:pt x="6" y="31"/>
                    </a:cubicBezTo>
                    <a:cubicBezTo>
                      <a:pt x="7" y="31"/>
                      <a:pt x="9" y="31"/>
                      <a:pt x="10" y="32"/>
                    </a:cubicBezTo>
                    <a:cubicBezTo>
                      <a:pt x="12" y="33"/>
                      <a:pt x="13" y="35"/>
                      <a:pt x="14" y="36"/>
                    </a:cubicBezTo>
                    <a:cubicBezTo>
                      <a:pt x="14" y="37"/>
                      <a:pt x="14" y="38"/>
                      <a:pt x="14" y="39"/>
                    </a:cubicBezTo>
                    <a:cubicBezTo>
                      <a:pt x="14" y="39"/>
                      <a:pt x="13" y="39"/>
                      <a:pt x="13" y="39"/>
                    </a:cubicBezTo>
                    <a:cubicBezTo>
                      <a:pt x="13" y="39"/>
                      <a:pt x="13" y="39"/>
                      <a:pt x="13" y="39"/>
                    </a:cubicBezTo>
                    <a:cubicBezTo>
                      <a:pt x="12" y="39"/>
                      <a:pt x="12" y="39"/>
                      <a:pt x="12" y="39"/>
                    </a:cubicBezTo>
                    <a:moveTo>
                      <a:pt x="17" y="18"/>
                    </a:moveTo>
                    <a:cubicBezTo>
                      <a:pt x="17" y="18"/>
                      <a:pt x="17" y="18"/>
                      <a:pt x="17" y="18"/>
                    </a:cubicBezTo>
                    <a:cubicBezTo>
                      <a:pt x="18" y="18"/>
                      <a:pt x="19" y="18"/>
                      <a:pt x="20" y="18"/>
                    </a:cubicBezTo>
                    <a:cubicBezTo>
                      <a:pt x="21" y="19"/>
                      <a:pt x="22" y="19"/>
                      <a:pt x="23" y="20"/>
                    </a:cubicBezTo>
                    <a:cubicBezTo>
                      <a:pt x="23" y="21"/>
                      <a:pt x="23" y="22"/>
                      <a:pt x="23" y="23"/>
                    </a:cubicBezTo>
                    <a:cubicBezTo>
                      <a:pt x="23" y="24"/>
                      <a:pt x="23" y="24"/>
                      <a:pt x="23" y="25"/>
                    </a:cubicBezTo>
                    <a:cubicBezTo>
                      <a:pt x="21" y="25"/>
                      <a:pt x="19" y="24"/>
                      <a:pt x="18" y="22"/>
                    </a:cubicBezTo>
                    <a:cubicBezTo>
                      <a:pt x="17" y="21"/>
                      <a:pt x="16" y="19"/>
                      <a:pt x="16" y="19"/>
                    </a:cubicBezTo>
                    <a:cubicBezTo>
                      <a:pt x="16" y="18"/>
                      <a:pt x="16" y="18"/>
                      <a:pt x="16" y="18"/>
                    </a:cubicBezTo>
                    <a:cubicBezTo>
                      <a:pt x="16" y="18"/>
                      <a:pt x="16" y="18"/>
                      <a:pt x="17" y="18"/>
                    </a:cubicBezTo>
                    <a:cubicBezTo>
                      <a:pt x="17" y="18"/>
                      <a:pt x="17" y="18"/>
                      <a:pt x="17" y="18"/>
                    </a:cubicBezTo>
                    <a:moveTo>
                      <a:pt x="39" y="0"/>
                    </a:moveTo>
                    <a:cubicBezTo>
                      <a:pt x="39" y="0"/>
                      <a:pt x="38" y="0"/>
                      <a:pt x="38" y="0"/>
                    </a:cubicBezTo>
                    <a:cubicBezTo>
                      <a:pt x="38" y="0"/>
                      <a:pt x="38" y="0"/>
                      <a:pt x="38" y="0"/>
                    </a:cubicBezTo>
                    <a:cubicBezTo>
                      <a:pt x="38" y="0"/>
                      <a:pt x="38" y="0"/>
                      <a:pt x="38" y="0"/>
                    </a:cubicBezTo>
                    <a:cubicBezTo>
                      <a:pt x="38" y="0"/>
                      <a:pt x="38" y="0"/>
                      <a:pt x="38" y="0"/>
                    </a:cubicBezTo>
                    <a:cubicBezTo>
                      <a:pt x="38" y="0"/>
                      <a:pt x="38" y="0"/>
                      <a:pt x="38" y="0"/>
                    </a:cubicBezTo>
                    <a:cubicBezTo>
                      <a:pt x="38" y="0"/>
                      <a:pt x="38" y="0"/>
                      <a:pt x="38" y="0"/>
                    </a:cubicBezTo>
                    <a:cubicBezTo>
                      <a:pt x="38" y="0"/>
                      <a:pt x="38" y="0"/>
                      <a:pt x="38" y="0"/>
                    </a:cubicBezTo>
                    <a:cubicBezTo>
                      <a:pt x="38" y="0"/>
                      <a:pt x="38" y="0"/>
                      <a:pt x="38" y="0"/>
                    </a:cubicBezTo>
                    <a:cubicBezTo>
                      <a:pt x="38" y="0"/>
                      <a:pt x="38" y="0"/>
                      <a:pt x="38" y="0"/>
                    </a:cubicBezTo>
                    <a:cubicBezTo>
                      <a:pt x="38" y="0"/>
                      <a:pt x="38" y="0"/>
                      <a:pt x="38" y="0"/>
                    </a:cubicBezTo>
                    <a:cubicBezTo>
                      <a:pt x="38" y="0"/>
                      <a:pt x="38" y="0"/>
                      <a:pt x="38" y="0"/>
                    </a:cubicBezTo>
                    <a:cubicBezTo>
                      <a:pt x="38" y="0"/>
                      <a:pt x="38" y="0"/>
                      <a:pt x="38" y="0"/>
                    </a:cubicBezTo>
                    <a:cubicBezTo>
                      <a:pt x="38" y="0"/>
                      <a:pt x="38" y="0"/>
                      <a:pt x="38" y="0"/>
                    </a:cubicBezTo>
                    <a:cubicBezTo>
                      <a:pt x="37" y="1"/>
                      <a:pt x="37" y="1"/>
                      <a:pt x="37" y="2"/>
                    </a:cubicBezTo>
                    <a:cubicBezTo>
                      <a:pt x="37" y="2"/>
                      <a:pt x="37" y="2"/>
                      <a:pt x="37" y="2"/>
                    </a:cubicBezTo>
                    <a:cubicBezTo>
                      <a:pt x="37" y="2"/>
                      <a:pt x="37" y="2"/>
                      <a:pt x="37" y="2"/>
                    </a:cubicBezTo>
                    <a:cubicBezTo>
                      <a:pt x="37" y="2"/>
                      <a:pt x="37" y="2"/>
                      <a:pt x="37" y="2"/>
                    </a:cubicBezTo>
                    <a:cubicBezTo>
                      <a:pt x="37" y="2"/>
                      <a:pt x="37" y="2"/>
                      <a:pt x="37" y="2"/>
                    </a:cubicBezTo>
                    <a:cubicBezTo>
                      <a:pt x="37" y="2"/>
                      <a:pt x="37" y="2"/>
                      <a:pt x="37" y="2"/>
                    </a:cubicBezTo>
                    <a:cubicBezTo>
                      <a:pt x="37" y="2"/>
                      <a:pt x="37" y="2"/>
                      <a:pt x="37" y="2"/>
                    </a:cubicBezTo>
                    <a:cubicBezTo>
                      <a:pt x="37" y="2"/>
                      <a:pt x="37" y="2"/>
                      <a:pt x="37" y="2"/>
                    </a:cubicBezTo>
                    <a:cubicBezTo>
                      <a:pt x="37" y="2"/>
                      <a:pt x="37" y="2"/>
                      <a:pt x="37" y="2"/>
                    </a:cubicBezTo>
                    <a:cubicBezTo>
                      <a:pt x="37" y="2"/>
                      <a:pt x="37" y="2"/>
                      <a:pt x="37" y="2"/>
                    </a:cubicBezTo>
                    <a:cubicBezTo>
                      <a:pt x="37" y="2"/>
                      <a:pt x="37" y="2"/>
                      <a:pt x="37" y="2"/>
                    </a:cubicBezTo>
                    <a:cubicBezTo>
                      <a:pt x="37" y="2"/>
                      <a:pt x="37" y="2"/>
                      <a:pt x="37" y="2"/>
                    </a:cubicBezTo>
                    <a:cubicBezTo>
                      <a:pt x="37" y="2"/>
                      <a:pt x="37" y="2"/>
                      <a:pt x="37" y="2"/>
                    </a:cubicBezTo>
                    <a:cubicBezTo>
                      <a:pt x="37" y="2"/>
                      <a:pt x="37" y="2"/>
                      <a:pt x="37" y="2"/>
                    </a:cubicBezTo>
                    <a:cubicBezTo>
                      <a:pt x="37" y="2"/>
                      <a:pt x="37" y="2"/>
                      <a:pt x="37" y="2"/>
                    </a:cubicBezTo>
                    <a:cubicBezTo>
                      <a:pt x="37" y="2"/>
                      <a:pt x="37" y="2"/>
                      <a:pt x="37" y="2"/>
                    </a:cubicBezTo>
                    <a:cubicBezTo>
                      <a:pt x="37" y="2"/>
                      <a:pt x="37" y="2"/>
                      <a:pt x="37" y="2"/>
                    </a:cubicBezTo>
                    <a:cubicBezTo>
                      <a:pt x="37" y="2"/>
                      <a:pt x="37" y="2"/>
                      <a:pt x="37" y="2"/>
                    </a:cubicBezTo>
                    <a:cubicBezTo>
                      <a:pt x="37" y="2"/>
                      <a:pt x="37" y="2"/>
                      <a:pt x="37" y="2"/>
                    </a:cubicBezTo>
                    <a:cubicBezTo>
                      <a:pt x="37" y="2"/>
                      <a:pt x="37" y="2"/>
                      <a:pt x="37" y="2"/>
                    </a:cubicBezTo>
                    <a:cubicBezTo>
                      <a:pt x="37" y="2"/>
                      <a:pt x="37" y="2"/>
                      <a:pt x="37" y="2"/>
                    </a:cubicBezTo>
                    <a:cubicBezTo>
                      <a:pt x="37" y="2"/>
                      <a:pt x="37" y="2"/>
                      <a:pt x="37" y="2"/>
                    </a:cubicBezTo>
                    <a:cubicBezTo>
                      <a:pt x="37" y="2"/>
                      <a:pt x="37" y="2"/>
                      <a:pt x="37" y="2"/>
                    </a:cubicBezTo>
                    <a:cubicBezTo>
                      <a:pt x="37" y="2"/>
                      <a:pt x="37" y="2"/>
                      <a:pt x="37" y="2"/>
                    </a:cubicBezTo>
                    <a:cubicBezTo>
                      <a:pt x="37" y="2"/>
                      <a:pt x="37" y="2"/>
                      <a:pt x="37" y="2"/>
                    </a:cubicBezTo>
                    <a:cubicBezTo>
                      <a:pt x="37" y="2"/>
                      <a:pt x="37" y="2"/>
                      <a:pt x="37" y="2"/>
                    </a:cubicBezTo>
                    <a:cubicBezTo>
                      <a:pt x="37" y="2"/>
                      <a:pt x="37" y="2"/>
                      <a:pt x="37" y="2"/>
                    </a:cubicBezTo>
                    <a:cubicBezTo>
                      <a:pt x="37" y="2"/>
                      <a:pt x="37" y="2"/>
                      <a:pt x="37" y="2"/>
                    </a:cubicBezTo>
                    <a:cubicBezTo>
                      <a:pt x="37" y="2"/>
                      <a:pt x="37" y="2"/>
                      <a:pt x="37" y="2"/>
                    </a:cubicBezTo>
                    <a:cubicBezTo>
                      <a:pt x="37" y="3"/>
                      <a:pt x="37" y="3"/>
                      <a:pt x="37" y="3"/>
                    </a:cubicBezTo>
                    <a:cubicBezTo>
                      <a:pt x="37" y="3"/>
                      <a:pt x="37" y="3"/>
                      <a:pt x="37" y="3"/>
                    </a:cubicBezTo>
                    <a:cubicBezTo>
                      <a:pt x="37" y="3"/>
                      <a:pt x="37" y="3"/>
                      <a:pt x="37" y="3"/>
                    </a:cubicBezTo>
                    <a:cubicBezTo>
                      <a:pt x="37" y="3"/>
                      <a:pt x="37" y="3"/>
                      <a:pt x="37" y="3"/>
                    </a:cubicBezTo>
                    <a:cubicBezTo>
                      <a:pt x="37" y="3"/>
                      <a:pt x="37" y="3"/>
                      <a:pt x="37" y="3"/>
                    </a:cubicBezTo>
                    <a:cubicBezTo>
                      <a:pt x="37" y="3"/>
                      <a:pt x="37" y="3"/>
                      <a:pt x="37" y="3"/>
                    </a:cubicBezTo>
                    <a:cubicBezTo>
                      <a:pt x="37" y="3"/>
                      <a:pt x="37" y="3"/>
                      <a:pt x="37" y="3"/>
                    </a:cubicBezTo>
                    <a:cubicBezTo>
                      <a:pt x="37" y="3"/>
                      <a:pt x="37" y="3"/>
                      <a:pt x="37" y="3"/>
                    </a:cubicBezTo>
                    <a:cubicBezTo>
                      <a:pt x="37" y="3"/>
                      <a:pt x="37" y="3"/>
                      <a:pt x="37" y="3"/>
                    </a:cubicBezTo>
                    <a:cubicBezTo>
                      <a:pt x="37" y="3"/>
                      <a:pt x="37" y="3"/>
                      <a:pt x="37" y="3"/>
                    </a:cubicBezTo>
                    <a:cubicBezTo>
                      <a:pt x="37" y="3"/>
                      <a:pt x="38" y="4"/>
                      <a:pt x="37" y="5"/>
                    </a:cubicBezTo>
                    <a:cubicBezTo>
                      <a:pt x="38" y="9"/>
                      <a:pt x="36" y="15"/>
                      <a:pt x="33" y="19"/>
                    </a:cubicBezTo>
                    <a:cubicBezTo>
                      <a:pt x="32" y="21"/>
                      <a:pt x="31" y="22"/>
                      <a:pt x="29" y="24"/>
                    </a:cubicBezTo>
                    <a:cubicBezTo>
                      <a:pt x="29" y="24"/>
                      <a:pt x="28" y="25"/>
                      <a:pt x="27" y="25"/>
                    </a:cubicBezTo>
                    <a:cubicBezTo>
                      <a:pt x="27" y="24"/>
                      <a:pt x="27" y="24"/>
                      <a:pt x="27" y="23"/>
                    </a:cubicBezTo>
                    <a:cubicBezTo>
                      <a:pt x="27" y="21"/>
                      <a:pt x="27" y="20"/>
                      <a:pt x="26" y="18"/>
                    </a:cubicBezTo>
                    <a:cubicBezTo>
                      <a:pt x="25" y="16"/>
                      <a:pt x="23" y="15"/>
                      <a:pt x="21" y="15"/>
                    </a:cubicBezTo>
                    <a:cubicBezTo>
                      <a:pt x="20" y="14"/>
                      <a:pt x="18" y="14"/>
                      <a:pt x="17" y="14"/>
                    </a:cubicBezTo>
                    <a:cubicBezTo>
                      <a:pt x="16" y="14"/>
                      <a:pt x="15" y="14"/>
                      <a:pt x="13" y="15"/>
                    </a:cubicBezTo>
                    <a:cubicBezTo>
                      <a:pt x="12" y="16"/>
                      <a:pt x="12" y="17"/>
                      <a:pt x="12" y="19"/>
                    </a:cubicBezTo>
                    <a:cubicBezTo>
                      <a:pt x="12" y="21"/>
                      <a:pt x="13" y="23"/>
                      <a:pt x="15" y="25"/>
                    </a:cubicBezTo>
                    <a:cubicBezTo>
                      <a:pt x="17" y="27"/>
                      <a:pt x="19" y="28"/>
                      <a:pt x="22" y="29"/>
                    </a:cubicBezTo>
                    <a:cubicBezTo>
                      <a:pt x="22" y="29"/>
                      <a:pt x="22" y="29"/>
                      <a:pt x="22" y="30"/>
                    </a:cubicBezTo>
                    <a:cubicBezTo>
                      <a:pt x="21" y="32"/>
                      <a:pt x="20" y="34"/>
                      <a:pt x="19" y="35"/>
                    </a:cubicBezTo>
                    <a:cubicBezTo>
                      <a:pt x="19" y="35"/>
                      <a:pt x="18" y="36"/>
                      <a:pt x="18" y="36"/>
                    </a:cubicBezTo>
                    <a:cubicBezTo>
                      <a:pt x="18" y="36"/>
                      <a:pt x="18" y="35"/>
                      <a:pt x="17" y="35"/>
                    </a:cubicBezTo>
                    <a:cubicBezTo>
                      <a:pt x="16" y="32"/>
                      <a:pt x="15" y="30"/>
                      <a:pt x="12" y="29"/>
                    </a:cubicBezTo>
                    <a:cubicBezTo>
                      <a:pt x="10" y="28"/>
                      <a:pt x="8" y="27"/>
                      <a:pt x="5" y="27"/>
                    </a:cubicBezTo>
                    <a:cubicBezTo>
                      <a:pt x="4" y="27"/>
                      <a:pt x="4" y="27"/>
                      <a:pt x="4" y="27"/>
                    </a:cubicBezTo>
                    <a:cubicBezTo>
                      <a:pt x="4" y="27"/>
                      <a:pt x="3" y="27"/>
                      <a:pt x="3" y="28"/>
                    </a:cubicBezTo>
                    <a:cubicBezTo>
                      <a:pt x="2" y="29"/>
                      <a:pt x="1" y="31"/>
                      <a:pt x="1" y="33"/>
                    </a:cubicBezTo>
                    <a:cubicBezTo>
                      <a:pt x="1" y="36"/>
                      <a:pt x="3" y="39"/>
                      <a:pt x="5" y="40"/>
                    </a:cubicBezTo>
                    <a:cubicBezTo>
                      <a:pt x="7" y="42"/>
                      <a:pt x="9" y="42"/>
                      <a:pt x="11" y="43"/>
                    </a:cubicBezTo>
                    <a:cubicBezTo>
                      <a:pt x="11" y="43"/>
                      <a:pt x="11" y="43"/>
                      <a:pt x="11" y="43"/>
                    </a:cubicBezTo>
                    <a:cubicBezTo>
                      <a:pt x="11" y="43"/>
                      <a:pt x="12" y="43"/>
                      <a:pt x="13" y="43"/>
                    </a:cubicBezTo>
                    <a:cubicBezTo>
                      <a:pt x="13" y="43"/>
                      <a:pt x="13" y="43"/>
                      <a:pt x="14" y="43"/>
                    </a:cubicBezTo>
                    <a:cubicBezTo>
                      <a:pt x="13" y="45"/>
                      <a:pt x="12" y="47"/>
                      <a:pt x="10" y="50"/>
                    </a:cubicBezTo>
                    <a:cubicBezTo>
                      <a:pt x="7" y="53"/>
                      <a:pt x="4" y="56"/>
                      <a:pt x="1" y="58"/>
                    </a:cubicBezTo>
                    <a:cubicBezTo>
                      <a:pt x="1" y="59"/>
                      <a:pt x="0" y="59"/>
                      <a:pt x="0" y="60"/>
                    </a:cubicBezTo>
                    <a:cubicBezTo>
                      <a:pt x="1" y="61"/>
                      <a:pt x="1" y="61"/>
                      <a:pt x="2" y="62"/>
                    </a:cubicBezTo>
                    <a:cubicBezTo>
                      <a:pt x="69" y="83"/>
                      <a:pt x="69" y="83"/>
                      <a:pt x="69" y="83"/>
                    </a:cubicBezTo>
                    <a:cubicBezTo>
                      <a:pt x="70" y="84"/>
                      <a:pt x="70" y="84"/>
                      <a:pt x="70" y="84"/>
                    </a:cubicBezTo>
                    <a:cubicBezTo>
                      <a:pt x="70" y="84"/>
                      <a:pt x="71" y="84"/>
                      <a:pt x="71" y="84"/>
                    </a:cubicBezTo>
                    <a:cubicBezTo>
                      <a:pt x="72" y="84"/>
                      <a:pt x="73" y="83"/>
                      <a:pt x="73" y="83"/>
                    </a:cubicBezTo>
                    <a:cubicBezTo>
                      <a:pt x="73" y="82"/>
                      <a:pt x="73" y="80"/>
                      <a:pt x="72" y="80"/>
                    </a:cubicBezTo>
                    <a:cubicBezTo>
                      <a:pt x="72" y="80"/>
                      <a:pt x="72" y="80"/>
                      <a:pt x="72" y="80"/>
                    </a:cubicBezTo>
                    <a:cubicBezTo>
                      <a:pt x="6" y="59"/>
                      <a:pt x="6" y="59"/>
                      <a:pt x="6" y="59"/>
                    </a:cubicBezTo>
                    <a:cubicBezTo>
                      <a:pt x="9" y="57"/>
                      <a:pt x="11" y="55"/>
                      <a:pt x="13" y="52"/>
                    </a:cubicBezTo>
                    <a:cubicBezTo>
                      <a:pt x="16" y="49"/>
                      <a:pt x="18" y="45"/>
                      <a:pt x="18" y="41"/>
                    </a:cubicBezTo>
                    <a:cubicBezTo>
                      <a:pt x="20" y="40"/>
                      <a:pt x="21" y="38"/>
                      <a:pt x="22" y="37"/>
                    </a:cubicBezTo>
                    <a:cubicBezTo>
                      <a:pt x="23" y="36"/>
                      <a:pt x="25" y="34"/>
                      <a:pt x="26" y="31"/>
                    </a:cubicBezTo>
                    <a:cubicBezTo>
                      <a:pt x="26" y="30"/>
                      <a:pt x="26" y="30"/>
                      <a:pt x="26" y="29"/>
                    </a:cubicBezTo>
                    <a:cubicBezTo>
                      <a:pt x="28" y="29"/>
                      <a:pt x="30" y="28"/>
                      <a:pt x="32" y="27"/>
                    </a:cubicBezTo>
                    <a:cubicBezTo>
                      <a:pt x="34" y="25"/>
                      <a:pt x="35" y="23"/>
                      <a:pt x="37" y="21"/>
                    </a:cubicBezTo>
                    <a:cubicBezTo>
                      <a:pt x="39" y="17"/>
                      <a:pt x="41" y="13"/>
                      <a:pt x="41" y="9"/>
                    </a:cubicBezTo>
                    <a:cubicBezTo>
                      <a:pt x="83" y="64"/>
                      <a:pt x="83" y="64"/>
                      <a:pt x="83" y="64"/>
                    </a:cubicBezTo>
                    <a:cubicBezTo>
                      <a:pt x="83" y="64"/>
                      <a:pt x="83" y="64"/>
                      <a:pt x="84" y="64"/>
                    </a:cubicBezTo>
                    <a:cubicBezTo>
                      <a:pt x="84" y="65"/>
                      <a:pt x="84" y="65"/>
                      <a:pt x="85" y="65"/>
                    </a:cubicBezTo>
                    <a:cubicBezTo>
                      <a:pt x="85" y="65"/>
                      <a:pt x="85" y="65"/>
                      <a:pt x="86" y="64"/>
                    </a:cubicBezTo>
                    <a:cubicBezTo>
                      <a:pt x="87" y="64"/>
                      <a:pt x="87" y="62"/>
                      <a:pt x="86" y="62"/>
                    </a:cubicBezTo>
                    <a:cubicBezTo>
                      <a:pt x="86" y="62"/>
                      <a:pt x="86" y="62"/>
                      <a:pt x="86" y="62"/>
                    </a:cubicBezTo>
                    <a:cubicBezTo>
                      <a:pt x="86" y="61"/>
                      <a:pt x="86" y="61"/>
                      <a:pt x="86" y="61"/>
                    </a:cubicBezTo>
                    <a:cubicBezTo>
                      <a:pt x="40" y="1"/>
                      <a:pt x="40" y="1"/>
                      <a:pt x="40" y="1"/>
                    </a:cubicBezTo>
                    <a:cubicBezTo>
                      <a:pt x="40" y="1"/>
                      <a:pt x="40" y="1"/>
                      <a:pt x="40" y="1"/>
                    </a:cubicBezTo>
                    <a:cubicBezTo>
                      <a:pt x="40" y="1"/>
                      <a:pt x="40" y="1"/>
                      <a:pt x="40" y="1"/>
                    </a:cubicBezTo>
                    <a:cubicBezTo>
                      <a:pt x="40" y="1"/>
                      <a:pt x="40" y="1"/>
                      <a:pt x="40" y="1"/>
                    </a:cubicBezTo>
                    <a:cubicBezTo>
                      <a:pt x="40" y="0"/>
                      <a:pt x="40" y="0"/>
                      <a:pt x="40" y="0"/>
                    </a:cubicBezTo>
                    <a:cubicBezTo>
                      <a:pt x="40" y="0"/>
                      <a:pt x="40" y="0"/>
                      <a:pt x="40" y="0"/>
                    </a:cubicBezTo>
                    <a:cubicBezTo>
                      <a:pt x="40" y="0"/>
                      <a:pt x="40" y="0"/>
                      <a:pt x="40" y="0"/>
                    </a:cubicBezTo>
                    <a:cubicBezTo>
                      <a:pt x="40" y="0"/>
                      <a:pt x="40" y="0"/>
                      <a:pt x="40" y="0"/>
                    </a:cubicBezTo>
                    <a:cubicBezTo>
                      <a:pt x="40" y="0"/>
                      <a:pt x="40" y="0"/>
                      <a:pt x="39" y="0"/>
                    </a:cubicBezTo>
                    <a:cubicBezTo>
                      <a:pt x="39" y="0"/>
                      <a:pt x="39" y="0"/>
                      <a:pt x="39" y="0"/>
                    </a:cubicBezTo>
                    <a:cubicBezTo>
                      <a:pt x="39" y="0"/>
                      <a:pt x="39" y="0"/>
                      <a:pt x="39" y="0"/>
                    </a:cubicBezTo>
                    <a:cubicBezTo>
                      <a:pt x="39" y="0"/>
                      <a:pt x="39" y="0"/>
                      <a:pt x="39"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9" name="Freeform 357"/>
              <p:cNvSpPr/>
              <p:nvPr/>
            </p:nvSpPr>
            <p:spPr bwMode="auto">
              <a:xfrm>
                <a:off x="9732963" y="2436813"/>
                <a:ext cx="61913" cy="20638"/>
              </a:xfrm>
              <a:custGeom>
                <a:avLst/>
                <a:gdLst>
                  <a:gd name="T0" fmla="*/ 20 w 22"/>
                  <a:gd name="T1" fmla="*/ 0 h 7"/>
                  <a:gd name="T2" fmla="*/ 19 w 22"/>
                  <a:gd name="T3" fmla="*/ 0 h 7"/>
                  <a:gd name="T4" fmla="*/ 1 w 22"/>
                  <a:gd name="T5" fmla="*/ 3 h 7"/>
                  <a:gd name="T6" fmla="*/ 0 w 22"/>
                  <a:gd name="T7" fmla="*/ 5 h 7"/>
                  <a:gd name="T8" fmla="*/ 2 w 22"/>
                  <a:gd name="T9" fmla="*/ 7 h 7"/>
                  <a:gd name="T10" fmla="*/ 2 w 22"/>
                  <a:gd name="T11" fmla="*/ 7 h 7"/>
                  <a:gd name="T12" fmla="*/ 20 w 22"/>
                  <a:gd name="T13" fmla="*/ 4 h 7"/>
                  <a:gd name="T14" fmla="*/ 22 w 22"/>
                  <a:gd name="T15" fmla="*/ 2 h 7"/>
                  <a:gd name="T16" fmla="*/ 20 w 22"/>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7">
                    <a:moveTo>
                      <a:pt x="20" y="0"/>
                    </a:moveTo>
                    <a:cubicBezTo>
                      <a:pt x="20" y="0"/>
                      <a:pt x="19" y="0"/>
                      <a:pt x="19" y="0"/>
                    </a:cubicBezTo>
                    <a:cubicBezTo>
                      <a:pt x="1" y="3"/>
                      <a:pt x="1" y="3"/>
                      <a:pt x="1" y="3"/>
                    </a:cubicBezTo>
                    <a:cubicBezTo>
                      <a:pt x="0" y="3"/>
                      <a:pt x="0" y="4"/>
                      <a:pt x="0" y="5"/>
                    </a:cubicBezTo>
                    <a:cubicBezTo>
                      <a:pt x="0" y="6"/>
                      <a:pt x="1" y="7"/>
                      <a:pt x="2" y="7"/>
                    </a:cubicBezTo>
                    <a:cubicBezTo>
                      <a:pt x="2" y="7"/>
                      <a:pt x="2" y="7"/>
                      <a:pt x="2" y="7"/>
                    </a:cubicBezTo>
                    <a:cubicBezTo>
                      <a:pt x="20" y="4"/>
                      <a:pt x="20" y="4"/>
                      <a:pt x="20" y="4"/>
                    </a:cubicBezTo>
                    <a:cubicBezTo>
                      <a:pt x="21" y="4"/>
                      <a:pt x="22" y="3"/>
                      <a:pt x="22" y="2"/>
                    </a:cubicBezTo>
                    <a:cubicBezTo>
                      <a:pt x="21" y="1"/>
                      <a:pt x="21" y="0"/>
                      <a:pt x="20"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0" name="Freeform 358"/>
              <p:cNvSpPr/>
              <p:nvPr/>
            </p:nvSpPr>
            <p:spPr bwMode="auto">
              <a:xfrm>
                <a:off x="9736138" y="2370138"/>
                <a:ext cx="58738" cy="25400"/>
              </a:xfrm>
              <a:custGeom>
                <a:avLst/>
                <a:gdLst>
                  <a:gd name="T0" fmla="*/ 2 w 21"/>
                  <a:gd name="T1" fmla="*/ 0 h 9"/>
                  <a:gd name="T2" fmla="*/ 0 w 21"/>
                  <a:gd name="T3" fmla="*/ 1 h 9"/>
                  <a:gd name="T4" fmla="*/ 1 w 21"/>
                  <a:gd name="T5" fmla="*/ 4 h 9"/>
                  <a:gd name="T6" fmla="*/ 19 w 21"/>
                  <a:gd name="T7" fmla="*/ 8 h 9"/>
                  <a:gd name="T8" fmla="*/ 19 w 21"/>
                  <a:gd name="T9" fmla="*/ 9 h 9"/>
                  <a:gd name="T10" fmla="*/ 21 w 21"/>
                  <a:gd name="T11" fmla="*/ 7 h 9"/>
                  <a:gd name="T12" fmla="*/ 20 w 21"/>
                  <a:gd name="T13" fmla="*/ 5 h 9"/>
                  <a:gd name="T14" fmla="*/ 2 w 21"/>
                  <a:gd name="T15" fmla="*/ 0 h 9"/>
                  <a:gd name="T16" fmla="*/ 2 w 21"/>
                  <a:gd name="T1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9">
                    <a:moveTo>
                      <a:pt x="2" y="0"/>
                    </a:moveTo>
                    <a:cubicBezTo>
                      <a:pt x="1" y="0"/>
                      <a:pt x="0" y="0"/>
                      <a:pt x="0" y="1"/>
                    </a:cubicBezTo>
                    <a:cubicBezTo>
                      <a:pt x="0" y="2"/>
                      <a:pt x="0" y="3"/>
                      <a:pt x="1" y="4"/>
                    </a:cubicBezTo>
                    <a:cubicBezTo>
                      <a:pt x="19" y="8"/>
                      <a:pt x="19" y="8"/>
                      <a:pt x="19" y="8"/>
                    </a:cubicBezTo>
                    <a:cubicBezTo>
                      <a:pt x="19" y="8"/>
                      <a:pt x="19" y="9"/>
                      <a:pt x="19" y="9"/>
                    </a:cubicBezTo>
                    <a:cubicBezTo>
                      <a:pt x="20" y="9"/>
                      <a:pt x="21" y="8"/>
                      <a:pt x="21" y="7"/>
                    </a:cubicBezTo>
                    <a:cubicBezTo>
                      <a:pt x="21" y="6"/>
                      <a:pt x="21" y="5"/>
                      <a:pt x="20" y="5"/>
                    </a:cubicBezTo>
                    <a:cubicBezTo>
                      <a:pt x="2" y="0"/>
                      <a:pt x="2" y="0"/>
                      <a:pt x="2" y="0"/>
                    </a:cubicBezTo>
                    <a:cubicBezTo>
                      <a:pt x="2" y="0"/>
                      <a:pt x="2" y="0"/>
                      <a:pt x="2"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1" name="Freeform 359"/>
              <p:cNvSpPr/>
              <p:nvPr/>
            </p:nvSpPr>
            <p:spPr bwMode="auto">
              <a:xfrm>
                <a:off x="9755188" y="2490788"/>
                <a:ext cx="58738" cy="33338"/>
              </a:xfrm>
              <a:custGeom>
                <a:avLst/>
                <a:gdLst>
                  <a:gd name="T0" fmla="*/ 18 w 21"/>
                  <a:gd name="T1" fmla="*/ 0 h 12"/>
                  <a:gd name="T2" fmla="*/ 17 w 21"/>
                  <a:gd name="T3" fmla="*/ 1 h 12"/>
                  <a:gd name="T4" fmla="*/ 1 w 21"/>
                  <a:gd name="T5" fmla="*/ 8 h 12"/>
                  <a:gd name="T6" fmla="*/ 0 w 21"/>
                  <a:gd name="T7" fmla="*/ 11 h 12"/>
                  <a:gd name="T8" fmla="*/ 2 w 21"/>
                  <a:gd name="T9" fmla="*/ 12 h 12"/>
                  <a:gd name="T10" fmla="*/ 3 w 21"/>
                  <a:gd name="T11" fmla="*/ 12 h 12"/>
                  <a:gd name="T12" fmla="*/ 19 w 21"/>
                  <a:gd name="T13" fmla="*/ 4 h 12"/>
                  <a:gd name="T14" fmla="*/ 20 w 21"/>
                  <a:gd name="T15" fmla="*/ 2 h 12"/>
                  <a:gd name="T16" fmla="*/ 18 w 21"/>
                  <a:gd name="T1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12">
                    <a:moveTo>
                      <a:pt x="18" y="0"/>
                    </a:moveTo>
                    <a:cubicBezTo>
                      <a:pt x="18" y="0"/>
                      <a:pt x="18" y="1"/>
                      <a:pt x="17" y="1"/>
                    </a:cubicBezTo>
                    <a:cubicBezTo>
                      <a:pt x="1" y="8"/>
                      <a:pt x="1" y="8"/>
                      <a:pt x="1" y="8"/>
                    </a:cubicBezTo>
                    <a:cubicBezTo>
                      <a:pt x="0" y="9"/>
                      <a:pt x="0" y="10"/>
                      <a:pt x="0" y="11"/>
                    </a:cubicBezTo>
                    <a:cubicBezTo>
                      <a:pt x="1" y="12"/>
                      <a:pt x="1" y="12"/>
                      <a:pt x="2" y="12"/>
                    </a:cubicBezTo>
                    <a:cubicBezTo>
                      <a:pt x="2" y="12"/>
                      <a:pt x="3" y="12"/>
                      <a:pt x="3" y="12"/>
                    </a:cubicBezTo>
                    <a:cubicBezTo>
                      <a:pt x="19" y="4"/>
                      <a:pt x="19" y="4"/>
                      <a:pt x="19" y="4"/>
                    </a:cubicBezTo>
                    <a:cubicBezTo>
                      <a:pt x="20" y="4"/>
                      <a:pt x="21" y="3"/>
                      <a:pt x="20" y="2"/>
                    </a:cubicBezTo>
                    <a:cubicBezTo>
                      <a:pt x="20" y="1"/>
                      <a:pt x="19" y="0"/>
                      <a:pt x="18"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2" name="Freeform 360"/>
              <p:cNvSpPr/>
              <p:nvPr/>
            </p:nvSpPr>
            <p:spPr bwMode="auto">
              <a:xfrm>
                <a:off x="9937751" y="2176463"/>
                <a:ext cx="17463" cy="61913"/>
              </a:xfrm>
              <a:custGeom>
                <a:avLst/>
                <a:gdLst>
                  <a:gd name="T0" fmla="*/ 2 w 6"/>
                  <a:gd name="T1" fmla="*/ 0 h 22"/>
                  <a:gd name="T2" fmla="*/ 2 w 6"/>
                  <a:gd name="T3" fmla="*/ 0 h 22"/>
                  <a:gd name="T4" fmla="*/ 0 w 6"/>
                  <a:gd name="T5" fmla="*/ 2 h 22"/>
                  <a:gd name="T6" fmla="*/ 2 w 6"/>
                  <a:gd name="T7" fmla="*/ 20 h 22"/>
                  <a:gd name="T8" fmla="*/ 4 w 6"/>
                  <a:gd name="T9" fmla="*/ 22 h 22"/>
                  <a:gd name="T10" fmla="*/ 5 w 6"/>
                  <a:gd name="T11" fmla="*/ 22 h 22"/>
                  <a:gd name="T12" fmla="*/ 6 w 6"/>
                  <a:gd name="T13" fmla="*/ 19 h 22"/>
                  <a:gd name="T14" fmla="*/ 4 w 6"/>
                  <a:gd name="T15" fmla="*/ 1 h 22"/>
                  <a:gd name="T16" fmla="*/ 2 w 6"/>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2">
                    <a:moveTo>
                      <a:pt x="2" y="0"/>
                    </a:moveTo>
                    <a:cubicBezTo>
                      <a:pt x="2" y="0"/>
                      <a:pt x="2" y="0"/>
                      <a:pt x="2" y="0"/>
                    </a:cubicBezTo>
                    <a:cubicBezTo>
                      <a:pt x="0" y="0"/>
                      <a:pt x="0" y="1"/>
                      <a:pt x="0" y="2"/>
                    </a:cubicBezTo>
                    <a:cubicBezTo>
                      <a:pt x="2" y="20"/>
                      <a:pt x="2" y="20"/>
                      <a:pt x="2" y="20"/>
                    </a:cubicBezTo>
                    <a:cubicBezTo>
                      <a:pt x="2" y="21"/>
                      <a:pt x="3" y="22"/>
                      <a:pt x="4" y="22"/>
                    </a:cubicBezTo>
                    <a:cubicBezTo>
                      <a:pt x="4" y="22"/>
                      <a:pt x="4" y="22"/>
                      <a:pt x="5" y="22"/>
                    </a:cubicBezTo>
                    <a:cubicBezTo>
                      <a:pt x="6" y="21"/>
                      <a:pt x="6" y="20"/>
                      <a:pt x="6" y="19"/>
                    </a:cubicBezTo>
                    <a:cubicBezTo>
                      <a:pt x="4" y="1"/>
                      <a:pt x="4" y="1"/>
                      <a:pt x="4" y="1"/>
                    </a:cubicBezTo>
                    <a:cubicBezTo>
                      <a:pt x="4" y="0"/>
                      <a:pt x="3" y="0"/>
                      <a:pt x="2"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3" name="Freeform 361"/>
              <p:cNvSpPr/>
              <p:nvPr/>
            </p:nvSpPr>
            <p:spPr bwMode="auto">
              <a:xfrm>
                <a:off x="9864726" y="2198688"/>
                <a:ext cx="39688" cy="53975"/>
              </a:xfrm>
              <a:custGeom>
                <a:avLst/>
                <a:gdLst>
                  <a:gd name="T0" fmla="*/ 2 w 14"/>
                  <a:gd name="T1" fmla="*/ 0 h 19"/>
                  <a:gd name="T2" fmla="*/ 1 w 14"/>
                  <a:gd name="T3" fmla="*/ 0 h 19"/>
                  <a:gd name="T4" fmla="*/ 0 w 14"/>
                  <a:gd name="T5" fmla="*/ 3 h 19"/>
                  <a:gd name="T6" fmla="*/ 10 w 14"/>
                  <a:gd name="T7" fmla="*/ 18 h 19"/>
                  <a:gd name="T8" fmla="*/ 11 w 14"/>
                  <a:gd name="T9" fmla="*/ 19 h 19"/>
                  <a:gd name="T10" fmla="*/ 12 w 14"/>
                  <a:gd name="T11" fmla="*/ 19 h 19"/>
                  <a:gd name="T12" fmla="*/ 13 w 14"/>
                  <a:gd name="T13" fmla="*/ 16 h 19"/>
                  <a:gd name="T14" fmla="*/ 4 w 14"/>
                  <a:gd name="T15" fmla="*/ 1 h 19"/>
                  <a:gd name="T16" fmla="*/ 2 w 14"/>
                  <a:gd name="T1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19">
                    <a:moveTo>
                      <a:pt x="2" y="0"/>
                    </a:moveTo>
                    <a:cubicBezTo>
                      <a:pt x="2" y="0"/>
                      <a:pt x="1" y="0"/>
                      <a:pt x="1" y="0"/>
                    </a:cubicBezTo>
                    <a:cubicBezTo>
                      <a:pt x="0" y="1"/>
                      <a:pt x="0" y="2"/>
                      <a:pt x="0" y="3"/>
                    </a:cubicBezTo>
                    <a:cubicBezTo>
                      <a:pt x="10" y="18"/>
                      <a:pt x="10" y="18"/>
                      <a:pt x="10" y="18"/>
                    </a:cubicBezTo>
                    <a:cubicBezTo>
                      <a:pt x="10" y="19"/>
                      <a:pt x="11" y="19"/>
                      <a:pt x="11" y="19"/>
                    </a:cubicBezTo>
                    <a:cubicBezTo>
                      <a:pt x="12" y="19"/>
                      <a:pt x="12" y="19"/>
                      <a:pt x="12" y="19"/>
                    </a:cubicBezTo>
                    <a:cubicBezTo>
                      <a:pt x="13" y="19"/>
                      <a:pt x="14" y="17"/>
                      <a:pt x="13" y="16"/>
                    </a:cubicBezTo>
                    <a:cubicBezTo>
                      <a:pt x="4" y="1"/>
                      <a:pt x="4" y="1"/>
                      <a:pt x="4" y="1"/>
                    </a:cubicBezTo>
                    <a:cubicBezTo>
                      <a:pt x="3" y="0"/>
                      <a:pt x="3" y="0"/>
                      <a:pt x="2"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4" name="Freeform 362"/>
              <p:cNvSpPr/>
              <p:nvPr/>
            </p:nvSpPr>
            <p:spPr bwMode="auto">
              <a:xfrm>
                <a:off x="9999663" y="2179638"/>
                <a:ext cx="22225" cy="61913"/>
              </a:xfrm>
              <a:custGeom>
                <a:avLst/>
                <a:gdLst>
                  <a:gd name="T0" fmla="*/ 6 w 8"/>
                  <a:gd name="T1" fmla="*/ 0 h 22"/>
                  <a:gd name="T2" fmla="*/ 4 w 8"/>
                  <a:gd name="T3" fmla="*/ 2 h 22"/>
                  <a:gd name="T4" fmla="*/ 1 w 8"/>
                  <a:gd name="T5" fmla="*/ 20 h 22"/>
                  <a:gd name="T6" fmla="*/ 2 w 8"/>
                  <a:gd name="T7" fmla="*/ 22 h 22"/>
                  <a:gd name="T8" fmla="*/ 2 w 8"/>
                  <a:gd name="T9" fmla="*/ 22 h 22"/>
                  <a:gd name="T10" fmla="*/ 4 w 8"/>
                  <a:gd name="T11" fmla="*/ 20 h 22"/>
                  <a:gd name="T12" fmla="*/ 8 w 8"/>
                  <a:gd name="T13" fmla="*/ 3 h 22"/>
                  <a:gd name="T14" fmla="*/ 6 w 8"/>
                  <a:gd name="T15" fmla="*/ 0 h 22"/>
                  <a:gd name="T16" fmla="*/ 6 w 8"/>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22">
                    <a:moveTo>
                      <a:pt x="6" y="0"/>
                    </a:moveTo>
                    <a:cubicBezTo>
                      <a:pt x="5" y="0"/>
                      <a:pt x="4" y="1"/>
                      <a:pt x="4" y="2"/>
                    </a:cubicBezTo>
                    <a:cubicBezTo>
                      <a:pt x="1" y="20"/>
                      <a:pt x="1" y="20"/>
                      <a:pt x="1" y="20"/>
                    </a:cubicBezTo>
                    <a:cubicBezTo>
                      <a:pt x="0" y="21"/>
                      <a:pt x="1" y="22"/>
                      <a:pt x="2" y="22"/>
                    </a:cubicBezTo>
                    <a:cubicBezTo>
                      <a:pt x="2" y="22"/>
                      <a:pt x="2" y="22"/>
                      <a:pt x="2" y="22"/>
                    </a:cubicBezTo>
                    <a:cubicBezTo>
                      <a:pt x="3" y="22"/>
                      <a:pt x="4" y="21"/>
                      <a:pt x="4" y="20"/>
                    </a:cubicBezTo>
                    <a:cubicBezTo>
                      <a:pt x="8" y="3"/>
                      <a:pt x="8" y="3"/>
                      <a:pt x="8" y="3"/>
                    </a:cubicBezTo>
                    <a:cubicBezTo>
                      <a:pt x="8" y="1"/>
                      <a:pt x="7" y="0"/>
                      <a:pt x="6" y="0"/>
                    </a:cubicBezTo>
                    <a:cubicBezTo>
                      <a:pt x="6" y="0"/>
                      <a:pt x="6" y="0"/>
                      <a:pt x="6"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270" name="组合 269"/>
            <p:cNvGrpSpPr/>
            <p:nvPr/>
          </p:nvGrpSpPr>
          <p:grpSpPr>
            <a:xfrm>
              <a:off x="2500313" y="4449969"/>
              <a:ext cx="463550" cy="552451"/>
              <a:chOff x="2924176" y="3470275"/>
              <a:chExt cx="463550" cy="552451"/>
            </a:xfrm>
          </p:grpSpPr>
          <p:sp>
            <p:nvSpPr>
              <p:cNvPr id="305" name="Freeform 363"/>
              <p:cNvSpPr>
                <a:spLocks noEditPoints="1"/>
              </p:cNvSpPr>
              <p:nvPr/>
            </p:nvSpPr>
            <p:spPr bwMode="auto">
              <a:xfrm>
                <a:off x="2971801" y="3548063"/>
                <a:ext cx="338138" cy="406400"/>
              </a:xfrm>
              <a:custGeom>
                <a:avLst/>
                <a:gdLst>
                  <a:gd name="T0" fmla="*/ 0 w 121"/>
                  <a:gd name="T1" fmla="*/ 118 h 145"/>
                  <a:gd name="T2" fmla="*/ 0 w 121"/>
                  <a:gd name="T3" fmla="*/ 119 h 145"/>
                  <a:gd name="T4" fmla="*/ 50 w 121"/>
                  <a:gd name="T5" fmla="*/ 145 h 145"/>
                  <a:gd name="T6" fmla="*/ 50 w 121"/>
                  <a:gd name="T7" fmla="*/ 145 h 145"/>
                  <a:gd name="T8" fmla="*/ 50 w 121"/>
                  <a:gd name="T9" fmla="*/ 145 h 145"/>
                  <a:gd name="T10" fmla="*/ 0 w 121"/>
                  <a:gd name="T11" fmla="*/ 118 h 145"/>
                  <a:gd name="T12" fmla="*/ 64 w 121"/>
                  <a:gd name="T13" fmla="*/ 0 h 145"/>
                  <a:gd name="T14" fmla="*/ 64 w 121"/>
                  <a:gd name="T15" fmla="*/ 0 h 145"/>
                  <a:gd name="T16" fmla="*/ 9 w 121"/>
                  <a:gd name="T17" fmla="*/ 32 h 145"/>
                  <a:gd name="T18" fmla="*/ 1 w 121"/>
                  <a:gd name="T19" fmla="*/ 63 h 145"/>
                  <a:gd name="T20" fmla="*/ 5 w 121"/>
                  <a:gd name="T21" fmla="*/ 85 h 145"/>
                  <a:gd name="T22" fmla="*/ 5 w 121"/>
                  <a:gd name="T23" fmla="*/ 87 h 145"/>
                  <a:gd name="T24" fmla="*/ 0 w 121"/>
                  <a:gd name="T25" fmla="*/ 114 h 145"/>
                  <a:gd name="T26" fmla="*/ 4 w 121"/>
                  <a:gd name="T27" fmla="*/ 116 h 145"/>
                  <a:gd name="T28" fmla="*/ 9 w 121"/>
                  <a:gd name="T29" fmla="*/ 87 h 145"/>
                  <a:gd name="T30" fmla="*/ 9 w 121"/>
                  <a:gd name="T31" fmla="*/ 84 h 145"/>
                  <a:gd name="T32" fmla="*/ 9 w 121"/>
                  <a:gd name="T33" fmla="*/ 83 h 145"/>
                  <a:gd name="T34" fmla="*/ 5 w 121"/>
                  <a:gd name="T35" fmla="*/ 63 h 145"/>
                  <a:gd name="T36" fmla="*/ 13 w 121"/>
                  <a:gd name="T37" fmla="*/ 34 h 145"/>
                  <a:gd name="T38" fmla="*/ 64 w 121"/>
                  <a:gd name="T39" fmla="*/ 4 h 145"/>
                  <a:gd name="T40" fmla="*/ 64 w 121"/>
                  <a:gd name="T41" fmla="*/ 4 h 145"/>
                  <a:gd name="T42" fmla="*/ 90 w 121"/>
                  <a:gd name="T43" fmla="*/ 11 h 145"/>
                  <a:gd name="T44" fmla="*/ 91 w 121"/>
                  <a:gd name="T45" fmla="*/ 10 h 145"/>
                  <a:gd name="T46" fmla="*/ 90 w 121"/>
                  <a:gd name="T47" fmla="*/ 11 h 145"/>
                  <a:gd name="T48" fmla="*/ 117 w 121"/>
                  <a:gd name="T49" fmla="*/ 60 h 145"/>
                  <a:gd name="T50" fmla="*/ 109 w 121"/>
                  <a:gd name="T51" fmla="*/ 90 h 145"/>
                  <a:gd name="T52" fmla="*/ 76 w 121"/>
                  <a:gd name="T53" fmla="*/ 117 h 145"/>
                  <a:gd name="T54" fmla="*/ 75 w 121"/>
                  <a:gd name="T55" fmla="*/ 117 h 145"/>
                  <a:gd name="T56" fmla="*/ 50 w 121"/>
                  <a:gd name="T57" fmla="*/ 140 h 145"/>
                  <a:gd name="T58" fmla="*/ 53 w 121"/>
                  <a:gd name="T59" fmla="*/ 142 h 145"/>
                  <a:gd name="T60" fmla="*/ 69 w 121"/>
                  <a:gd name="T61" fmla="*/ 126 h 145"/>
                  <a:gd name="T62" fmla="*/ 75 w 121"/>
                  <a:gd name="T63" fmla="*/ 122 h 145"/>
                  <a:gd name="T64" fmla="*/ 77 w 121"/>
                  <a:gd name="T65" fmla="*/ 121 h 145"/>
                  <a:gd name="T66" fmla="*/ 77 w 121"/>
                  <a:gd name="T67" fmla="*/ 120 h 145"/>
                  <a:gd name="T68" fmla="*/ 113 w 121"/>
                  <a:gd name="T69" fmla="*/ 92 h 145"/>
                  <a:gd name="T70" fmla="*/ 121 w 121"/>
                  <a:gd name="T71" fmla="*/ 60 h 145"/>
                  <a:gd name="T72" fmla="*/ 92 w 121"/>
                  <a:gd name="T73" fmla="*/ 8 h 145"/>
                  <a:gd name="T74" fmla="*/ 92 w 121"/>
                  <a:gd name="T75" fmla="*/ 8 h 145"/>
                  <a:gd name="T76" fmla="*/ 64 w 121"/>
                  <a:gd name="T77" fmla="*/ 0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20" h="145">
                    <a:moveTo>
                      <a:pt x="0" y="118"/>
                    </a:moveTo>
                    <a:cubicBezTo>
                      <a:pt x="0" y="119"/>
                      <a:pt x="0" y="119"/>
                      <a:pt x="0" y="119"/>
                    </a:cubicBezTo>
                    <a:cubicBezTo>
                      <a:pt x="50" y="145"/>
                      <a:pt x="50" y="145"/>
                      <a:pt x="50" y="145"/>
                    </a:cubicBezTo>
                    <a:cubicBezTo>
                      <a:pt x="50" y="145"/>
                      <a:pt x="50" y="145"/>
                      <a:pt x="50" y="145"/>
                    </a:cubicBezTo>
                    <a:cubicBezTo>
                      <a:pt x="50" y="145"/>
                      <a:pt x="50" y="145"/>
                      <a:pt x="50" y="145"/>
                    </a:cubicBezTo>
                    <a:cubicBezTo>
                      <a:pt x="0" y="118"/>
                      <a:pt x="0" y="118"/>
                      <a:pt x="0" y="118"/>
                    </a:cubicBezTo>
                    <a:moveTo>
                      <a:pt x="64" y="0"/>
                    </a:moveTo>
                    <a:cubicBezTo>
                      <a:pt x="64" y="0"/>
                      <a:pt x="64" y="0"/>
                      <a:pt x="64" y="0"/>
                    </a:cubicBezTo>
                    <a:cubicBezTo>
                      <a:pt x="42" y="0"/>
                      <a:pt x="21" y="12"/>
                      <a:pt x="9" y="32"/>
                    </a:cubicBezTo>
                    <a:cubicBezTo>
                      <a:pt x="4" y="42"/>
                      <a:pt x="1" y="53"/>
                      <a:pt x="1" y="63"/>
                    </a:cubicBezTo>
                    <a:cubicBezTo>
                      <a:pt x="1" y="70"/>
                      <a:pt x="2" y="78"/>
                      <a:pt x="5" y="85"/>
                    </a:cubicBezTo>
                    <a:cubicBezTo>
                      <a:pt x="5" y="85"/>
                      <a:pt x="5" y="86"/>
                      <a:pt x="5" y="87"/>
                    </a:cubicBezTo>
                    <a:cubicBezTo>
                      <a:pt x="5" y="97"/>
                      <a:pt x="2" y="108"/>
                      <a:pt x="0" y="114"/>
                    </a:cubicBezTo>
                    <a:cubicBezTo>
                      <a:pt x="4" y="116"/>
                      <a:pt x="4" y="116"/>
                      <a:pt x="4" y="116"/>
                    </a:cubicBezTo>
                    <a:cubicBezTo>
                      <a:pt x="6" y="110"/>
                      <a:pt x="9" y="98"/>
                      <a:pt x="9" y="87"/>
                    </a:cubicBezTo>
                    <a:cubicBezTo>
                      <a:pt x="9" y="86"/>
                      <a:pt x="9" y="85"/>
                      <a:pt x="9" y="84"/>
                    </a:cubicBezTo>
                    <a:cubicBezTo>
                      <a:pt x="9" y="83"/>
                      <a:pt x="9" y="83"/>
                      <a:pt x="9" y="83"/>
                    </a:cubicBezTo>
                    <a:cubicBezTo>
                      <a:pt x="6" y="77"/>
                      <a:pt x="5" y="70"/>
                      <a:pt x="5" y="63"/>
                    </a:cubicBezTo>
                    <a:cubicBezTo>
                      <a:pt x="5" y="53"/>
                      <a:pt x="7" y="43"/>
                      <a:pt x="13" y="34"/>
                    </a:cubicBezTo>
                    <a:cubicBezTo>
                      <a:pt x="23" y="16"/>
                      <a:pt x="44" y="4"/>
                      <a:pt x="64" y="4"/>
                    </a:cubicBezTo>
                    <a:cubicBezTo>
                      <a:pt x="64" y="4"/>
                      <a:pt x="64" y="4"/>
                      <a:pt x="64" y="4"/>
                    </a:cubicBezTo>
                    <a:cubicBezTo>
                      <a:pt x="73" y="4"/>
                      <a:pt x="82" y="7"/>
                      <a:pt x="90" y="11"/>
                    </a:cubicBezTo>
                    <a:cubicBezTo>
                      <a:pt x="91" y="10"/>
                      <a:pt x="91" y="10"/>
                      <a:pt x="91" y="10"/>
                    </a:cubicBezTo>
                    <a:cubicBezTo>
                      <a:pt x="90" y="11"/>
                      <a:pt x="90" y="11"/>
                      <a:pt x="90" y="11"/>
                    </a:cubicBezTo>
                    <a:cubicBezTo>
                      <a:pt x="108" y="21"/>
                      <a:pt x="117" y="41"/>
                      <a:pt x="117" y="60"/>
                    </a:cubicBezTo>
                    <a:cubicBezTo>
                      <a:pt x="117" y="71"/>
                      <a:pt x="114" y="81"/>
                      <a:pt x="109" y="90"/>
                    </a:cubicBezTo>
                    <a:cubicBezTo>
                      <a:pt x="101" y="104"/>
                      <a:pt x="89" y="113"/>
                      <a:pt x="76" y="117"/>
                    </a:cubicBezTo>
                    <a:cubicBezTo>
                      <a:pt x="75" y="117"/>
                      <a:pt x="75" y="117"/>
                      <a:pt x="75" y="117"/>
                    </a:cubicBezTo>
                    <a:cubicBezTo>
                      <a:pt x="75" y="117"/>
                      <a:pt x="61" y="124"/>
                      <a:pt x="50" y="140"/>
                    </a:cubicBezTo>
                    <a:cubicBezTo>
                      <a:pt x="53" y="142"/>
                      <a:pt x="53" y="142"/>
                      <a:pt x="53" y="142"/>
                    </a:cubicBezTo>
                    <a:cubicBezTo>
                      <a:pt x="58" y="135"/>
                      <a:pt x="64" y="130"/>
                      <a:pt x="69" y="126"/>
                    </a:cubicBezTo>
                    <a:cubicBezTo>
                      <a:pt x="71" y="124"/>
                      <a:pt x="73" y="123"/>
                      <a:pt x="75" y="122"/>
                    </a:cubicBezTo>
                    <a:cubicBezTo>
                      <a:pt x="76" y="121"/>
                      <a:pt x="76" y="121"/>
                      <a:pt x="77" y="121"/>
                    </a:cubicBezTo>
                    <a:cubicBezTo>
                      <a:pt x="77" y="120"/>
                      <a:pt x="77" y="120"/>
                      <a:pt x="77" y="120"/>
                    </a:cubicBezTo>
                    <a:cubicBezTo>
                      <a:pt x="91" y="116"/>
                      <a:pt x="104" y="106"/>
                      <a:pt x="113" y="92"/>
                    </a:cubicBezTo>
                    <a:cubicBezTo>
                      <a:pt x="118" y="82"/>
                      <a:pt x="121" y="71"/>
                      <a:pt x="121" y="60"/>
                    </a:cubicBezTo>
                    <a:cubicBezTo>
                      <a:pt x="121" y="39"/>
                      <a:pt x="111" y="19"/>
                      <a:pt x="92" y="8"/>
                    </a:cubicBezTo>
                    <a:cubicBezTo>
                      <a:pt x="92" y="8"/>
                      <a:pt x="92" y="8"/>
                      <a:pt x="92" y="8"/>
                    </a:cubicBezTo>
                    <a:cubicBezTo>
                      <a:pt x="84" y="3"/>
                      <a:pt x="74" y="0"/>
                      <a:pt x="6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6" name="Freeform 364"/>
              <p:cNvSpPr>
                <a:spLocks noEditPoints="1"/>
              </p:cNvSpPr>
              <p:nvPr/>
            </p:nvSpPr>
            <p:spPr bwMode="auto">
              <a:xfrm>
                <a:off x="2951163" y="3867150"/>
                <a:ext cx="176213" cy="109538"/>
              </a:xfrm>
              <a:custGeom>
                <a:avLst/>
                <a:gdLst>
                  <a:gd name="T0" fmla="*/ 55 w 63"/>
                  <a:gd name="T1" fmla="*/ 37 h 39"/>
                  <a:gd name="T2" fmla="*/ 3 w 63"/>
                  <a:gd name="T3" fmla="*/ 10 h 39"/>
                  <a:gd name="T4" fmla="*/ 6 w 63"/>
                  <a:gd name="T5" fmla="*/ 4 h 39"/>
                  <a:gd name="T6" fmla="*/ 7 w 63"/>
                  <a:gd name="T7" fmla="*/ 4 h 39"/>
                  <a:gd name="T8" fmla="*/ 57 w 63"/>
                  <a:gd name="T9" fmla="*/ 31 h 39"/>
                  <a:gd name="T10" fmla="*/ 58 w 63"/>
                  <a:gd name="T11" fmla="*/ 32 h 39"/>
                  <a:gd name="T12" fmla="*/ 55 w 63"/>
                  <a:gd name="T13" fmla="*/ 37 h 39"/>
                  <a:gd name="T14" fmla="*/ 5 w 63"/>
                  <a:gd name="T15" fmla="*/ 3 h 39"/>
                  <a:gd name="T16" fmla="*/ 6 w 63"/>
                  <a:gd name="T17" fmla="*/ 2 h 39"/>
                  <a:gd name="T18" fmla="*/ 5 w 63"/>
                  <a:gd name="T19" fmla="*/ 3 h 39"/>
                  <a:gd name="T20" fmla="*/ 6 w 63"/>
                  <a:gd name="T21" fmla="*/ 0 h 39"/>
                  <a:gd name="T22" fmla="*/ 4 w 63"/>
                  <a:gd name="T23" fmla="*/ 1 h 39"/>
                  <a:gd name="T24" fmla="*/ 4 w 63"/>
                  <a:gd name="T25" fmla="*/ 1 h 39"/>
                  <a:gd name="T26" fmla="*/ 0 w 63"/>
                  <a:gd name="T27" fmla="*/ 8 h 39"/>
                  <a:gd name="T28" fmla="*/ 59 w 63"/>
                  <a:gd name="T29" fmla="*/ 39 h 39"/>
                  <a:gd name="T30" fmla="*/ 63 w 63"/>
                  <a:gd name="T31" fmla="*/ 32 h 39"/>
                  <a:gd name="T32" fmla="*/ 63 w 63"/>
                  <a:gd name="T33" fmla="*/ 30 h 39"/>
                  <a:gd name="T34" fmla="*/ 62 w 63"/>
                  <a:gd name="T35" fmla="*/ 29 h 39"/>
                  <a:gd name="T36" fmla="*/ 60 w 63"/>
                  <a:gd name="T37" fmla="*/ 28 h 39"/>
                  <a:gd name="T38" fmla="*/ 57 w 63"/>
                  <a:gd name="T39" fmla="*/ 26 h 39"/>
                  <a:gd name="T40" fmla="*/ 47 w 63"/>
                  <a:gd name="T41" fmla="*/ 21 h 39"/>
                  <a:gd name="T42" fmla="*/ 47 w 63"/>
                  <a:gd name="T43" fmla="*/ 21 h 39"/>
                  <a:gd name="T44" fmla="*/ 47 w 63"/>
                  <a:gd name="T45" fmla="*/ 21 h 39"/>
                  <a:gd name="T46" fmla="*/ 45 w 63"/>
                  <a:gd name="T47" fmla="*/ 22 h 39"/>
                  <a:gd name="T48" fmla="*/ 44 w 63"/>
                  <a:gd name="T49" fmla="*/ 22 h 39"/>
                  <a:gd name="T50" fmla="*/ 44 w 63"/>
                  <a:gd name="T51" fmla="*/ 19 h 39"/>
                  <a:gd name="T52" fmla="*/ 26 w 63"/>
                  <a:gd name="T53" fmla="*/ 10 h 39"/>
                  <a:gd name="T54" fmla="*/ 24 w 63"/>
                  <a:gd name="T55" fmla="*/ 12 h 39"/>
                  <a:gd name="T56" fmla="*/ 24 w 63"/>
                  <a:gd name="T57" fmla="*/ 12 h 39"/>
                  <a:gd name="T58" fmla="*/ 22 w 63"/>
                  <a:gd name="T59" fmla="*/ 9 h 39"/>
                  <a:gd name="T60" fmla="*/ 22 w 63"/>
                  <a:gd name="T61" fmla="*/ 8 h 39"/>
                  <a:gd name="T62" fmla="*/ 11 w 63"/>
                  <a:gd name="T63" fmla="*/ 2 h 39"/>
                  <a:gd name="T64" fmla="*/ 7 w 63"/>
                  <a:gd name="T65" fmla="*/ 0 h 39"/>
                  <a:gd name="T66" fmla="*/ 7 w 63"/>
                  <a:gd name="T67" fmla="*/ 0 h 39"/>
                  <a:gd name="T68" fmla="*/ 6 w 63"/>
                  <a:gd name="T69"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2" h="39">
                    <a:moveTo>
                      <a:pt x="55" y="37"/>
                    </a:moveTo>
                    <a:cubicBezTo>
                      <a:pt x="3" y="10"/>
                      <a:pt x="3" y="10"/>
                      <a:pt x="3" y="10"/>
                    </a:cubicBezTo>
                    <a:cubicBezTo>
                      <a:pt x="6" y="4"/>
                      <a:pt x="6" y="4"/>
                      <a:pt x="6" y="4"/>
                    </a:cubicBezTo>
                    <a:cubicBezTo>
                      <a:pt x="7" y="4"/>
                      <a:pt x="7" y="4"/>
                      <a:pt x="7" y="4"/>
                    </a:cubicBezTo>
                    <a:cubicBezTo>
                      <a:pt x="57" y="31"/>
                      <a:pt x="57" y="31"/>
                      <a:pt x="57" y="31"/>
                    </a:cubicBezTo>
                    <a:cubicBezTo>
                      <a:pt x="58" y="32"/>
                      <a:pt x="58" y="32"/>
                      <a:pt x="58" y="32"/>
                    </a:cubicBezTo>
                    <a:cubicBezTo>
                      <a:pt x="55" y="37"/>
                      <a:pt x="55" y="37"/>
                      <a:pt x="55" y="37"/>
                    </a:cubicBezTo>
                    <a:moveTo>
                      <a:pt x="5" y="3"/>
                    </a:moveTo>
                    <a:cubicBezTo>
                      <a:pt x="6" y="2"/>
                      <a:pt x="6" y="2"/>
                      <a:pt x="6" y="2"/>
                    </a:cubicBezTo>
                    <a:cubicBezTo>
                      <a:pt x="5" y="3"/>
                      <a:pt x="5" y="3"/>
                      <a:pt x="5" y="3"/>
                    </a:cubicBezTo>
                    <a:moveTo>
                      <a:pt x="6" y="0"/>
                    </a:moveTo>
                    <a:cubicBezTo>
                      <a:pt x="5" y="0"/>
                      <a:pt x="4" y="0"/>
                      <a:pt x="4" y="1"/>
                    </a:cubicBezTo>
                    <a:cubicBezTo>
                      <a:pt x="4" y="1"/>
                      <a:pt x="4" y="1"/>
                      <a:pt x="4" y="1"/>
                    </a:cubicBezTo>
                    <a:cubicBezTo>
                      <a:pt x="0" y="8"/>
                      <a:pt x="0" y="8"/>
                      <a:pt x="0" y="8"/>
                    </a:cubicBezTo>
                    <a:cubicBezTo>
                      <a:pt x="59" y="39"/>
                      <a:pt x="59" y="39"/>
                      <a:pt x="59" y="39"/>
                    </a:cubicBezTo>
                    <a:cubicBezTo>
                      <a:pt x="63" y="32"/>
                      <a:pt x="63" y="32"/>
                      <a:pt x="63" y="32"/>
                    </a:cubicBezTo>
                    <a:cubicBezTo>
                      <a:pt x="63" y="31"/>
                      <a:pt x="63" y="31"/>
                      <a:pt x="63" y="30"/>
                    </a:cubicBezTo>
                    <a:cubicBezTo>
                      <a:pt x="63" y="30"/>
                      <a:pt x="62" y="29"/>
                      <a:pt x="62" y="29"/>
                    </a:cubicBezTo>
                    <a:cubicBezTo>
                      <a:pt x="60" y="28"/>
                      <a:pt x="60" y="28"/>
                      <a:pt x="60" y="28"/>
                    </a:cubicBezTo>
                    <a:cubicBezTo>
                      <a:pt x="57" y="26"/>
                      <a:pt x="57" y="26"/>
                      <a:pt x="57" y="26"/>
                    </a:cubicBezTo>
                    <a:cubicBezTo>
                      <a:pt x="47" y="21"/>
                      <a:pt x="47" y="21"/>
                      <a:pt x="47" y="21"/>
                    </a:cubicBezTo>
                    <a:cubicBezTo>
                      <a:pt x="47" y="21"/>
                      <a:pt x="47" y="21"/>
                      <a:pt x="47" y="21"/>
                    </a:cubicBezTo>
                    <a:cubicBezTo>
                      <a:pt x="47" y="21"/>
                      <a:pt x="47" y="21"/>
                      <a:pt x="47" y="21"/>
                    </a:cubicBezTo>
                    <a:cubicBezTo>
                      <a:pt x="46" y="22"/>
                      <a:pt x="46" y="22"/>
                      <a:pt x="45" y="22"/>
                    </a:cubicBezTo>
                    <a:cubicBezTo>
                      <a:pt x="45" y="22"/>
                      <a:pt x="44" y="22"/>
                      <a:pt x="44" y="22"/>
                    </a:cubicBezTo>
                    <a:cubicBezTo>
                      <a:pt x="43" y="21"/>
                      <a:pt x="43" y="20"/>
                      <a:pt x="44" y="19"/>
                    </a:cubicBezTo>
                    <a:cubicBezTo>
                      <a:pt x="26" y="10"/>
                      <a:pt x="26" y="10"/>
                      <a:pt x="26" y="10"/>
                    </a:cubicBezTo>
                    <a:cubicBezTo>
                      <a:pt x="26" y="11"/>
                      <a:pt x="25" y="12"/>
                      <a:pt x="24" y="12"/>
                    </a:cubicBezTo>
                    <a:cubicBezTo>
                      <a:pt x="24" y="12"/>
                      <a:pt x="24" y="12"/>
                      <a:pt x="24" y="12"/>
                    </a:cubicBezTo>
                    <a:cubicBezTo>
                      <a:pt x="23" y="11"/>
                      <a:pt x="22" y="10"/>
                      <a:pt x="22" y="9"/>
                    </a:cubicBezTo>
                    <a:cubicBezTo>
                      <a:pt x="22" y="8"/>
                      <a:pt x="22" y="8"/>
                      <a:pt x="22" y="8"/>
                    </a:cubicBezTo>
                    <a:cubicBezTo>
                      <a:pt x="11" y="2"/>
                      <a:pt x="11" y="2"/>
                      <a:pt x="11" y="2"/>
                    </a:cubicBezTo>
                    <a:cubicBezTo>
                      <a:pt x="7" y="0"/>
                      <a:pt x="7" y="0"/>
                      <a:pt x="7" y="0"/>
                    </a:cubicBezTo>
                    <a:cubicBezTo>
                      <a:pt x="7" y="0"/>
                      <a:pt x="7" y="0"/>
                      <a:pt x="7" y="0"/>
                    </a:cubicBezTo>
                    <a:cubicBezTo>
                      <a:pt x="6" y="0"/>
                      <a:pt x="6" y="0"/>
                      <a:pt x="6"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7" name="Freeform 365"/>
              <p:cNvSpPr>
                <a:spLocks noEditPoints="1"/>
              </p:cNvSpPr>
              <p:nvPr/>
            </p:nvSpPr>
            <p:spPr bwMode="auto">
              <a:xfrm>
                <a:off x="2924176" y="3890963"/>
                <a:ext cx="198438" cy="131763"/>
              </a:xfrm>
              <a:custGeom>
                <a:avLst/>
                <a:gdLst>
                  <a:gd name="T0" fmla="*/ 62 w 71"/>
                  <a:gd name="T1" fmla="*/ 42 h 47"/>
                  <a:gd name="T2" fmla="*/ 5 w 71"/>
                  <a:gd name="T3" fmla="*/ 12 h 47"/>
                  <a:gd name="T4" fmla="*/ 9 w 71"/>
                  <a:gd name="T5" fmla="*/ 4 h 47"/>
                  <a:gd name="T6" fmla="*/ 66 w 71"/>
                  <a:gd name="T7" fmla="*/ 34 h 47"/>
                  <a:gd name="T8" fmla="*/ 62 w 71"/>
                  <a:gd name="T9" fmla="*/ 42 h 47"/>
                  <a:gd name="T10" fmla="*/ 7 w 71"/>
                  <a:gd name="T11" fmla="*/ 3 h 47"/>
                  <a:gd name="T12" fmla="*/ 8 w 71"/>
                  <a:gd name="T13" fmla="*/ 2 h 47"/>
                  <a:gd name="T14" fmla="*/ 7 w 71"/>
                  <a:gd name="T15" fmla="*/ 3 h 47"/>
                  <a:gd name="T16" fmla="*/ 8 w 71"/>
                  <a:gd name="T17" fmla="*/ 0 h 47"/>
                  <a:gd name="T18" fmla="*/ 6 w 71"/>
                  <a:gd name="T19" fmla="*/ 1 h 47"/>
                  <a:gd name="T20" fmla="*/ 6 w 71"/>
                  <a:gd name="T21" fmla="*/ 1 h 47"/>
                  <a:gd name="T22" fmla="*/ 0 w 71"/>
                  <a:gd name="T23" fmla="*/ 12 h 47"/>
                  <a:gd name="T24" fmla="*/ 1 w 71"/>
                  <a:gd name="T25" fmla="*/ 15 h 47"/>
                  <a:gd name="T26" fmla="*/ 62 w 71"/>
                  <a:gd name="T27" fmla="*/ 47 h 47"/>
                  <a:gd name="T28" fmla="*/ 63 w 71"/>
                  <a:gd name="T29" fmla="*/ 47 h 47"/>
                  <a:gd name="T30" fmla="*/ 63 w 71"/>
                  <a:gd name="T31" fmla="*/ 47 h 47"/>
                  <a:gd name="T32" fmla="*/ 64 w 71"/>
                  <a:gd name="T33" fmla="*/ 46 h 47"/>
                  <a:gd name="T34" fmla="*/ 71 w 71"/>
                  <a:gd name="T35" fmla="*/ 34 h 47"/>
                  <a:gd name="T36" fmla="*/ 71 w 71"/>
                  <a:gd name="T37" fmla="*/ 33 h 47"/>
                  <a:gd name="T38" fmla="*/ 70 w 71"/>
                  <a:gd name="T39" fmla="*/ 32 h 47"/>
                  <a:gd name="T40" fmla="*/ 69 w 71"/>
                  <a:gd name="T41" fmla="*/ 31 h 47"/>
                  <a:gd name="T42" fmla="*/ 10 w 71"/>
                  <a:gd name="T43" fmla="*/ 0 h 47"/>
                  <a:gd name="T44" fmla="*/ 9 w 71"/>
                  <a:gd name="T45" fmla="*/ 0 h 47"/>
                  <a:gd name="T46" fmla="*/ 8 w 71"/>
                  <a:gd name="T47"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1" h="47">
                    <a:moveTo>
                      <a:pt x="62" y="42"/>
                    </a:moveTo>
                    <a:cubicBezTo>
                      <a:pt x="5" y="12"/>
                      <a:pt x="5" y="12"/>
                      <a:pt x="5" y="12"/>
                    </a:cubicBezTo>
                    <a:cubicBezTo>
                      <a:pt x="9" y="4"/>
                      <a:pt x="9" y="4"/>
                      <a:pt x="9" y="4"/>
                    </a:cubicBezTo>
                    <a:cubicBezTo>
                      <a:pt x="66" y="34"/>
                      <a:pt x="66" y="34"/>
                      <a:pt x="66" y="34"/>
                    </a:cubicBezTo>
                    <a:cubicBezTo>
                      <a:pt x="62" y="42"/>
                      <a:pt x="62" y="42"/>
                      <a:pt x="62" y="42"/>
                    </a:cubicBezTo>
                    <a:moveTo>
                      <a:pt x="7" y="3"/>
                    </a:moveTo>
                    <a:cubicBezTo>
                      <a:pt x="8" y="2"/>
                      <a:pt x="8" y="2"/>
                      <a:pt x="8" y="2"/>
                    </a:cubicBezTo>
                    <a:cubicBezTo>
                      <a:pt x="7" y="3"/>
                      <a:pt x="7" y="3"/>
                      <a:pt x="7" y="3"/>
                    </a:cubicBezTo>
                    <a:moveTo>
                      <a:pt x="8" y="0"/>
                    </a:moveTo>
                    <a:cubicBezTo>
                      <a:pt x="7" y="0"/>
                      <a:pt x="7" y="0"/>
                      <a:pt x="6" y="1"/>
                    </a:cubicBezTo>
                    <a:cubicBezTo>
                      <a:pt x="6" y="1"/>
                      <a:pt x="6" y="1"/>
                      <a:pt x="6" y="1"/>
                    </a:cubicBezTo>
                    <a:cubicBezTo>
                      <a:pt x="0" y="12"/>
                      <a:pt x="0" y="12"/>
                      <a:pt x="0" y="12"/>
                    </a:cubicBezTo>
                    <a:cubicBezTo>
                      <a:pt x="0" y="13"/>
                      <a:pt x="0" y="14"/>
                      <a:pt x="1" y="15"/>
                    </a:cubicBezTo>
                    <a:cubicBezTo>
                      <a:pt x="62" y="47"/>
                      <a:pt x="62" y="47"/>
                      <a:pt x="62" y="47"/>
                    </a:cubicBezTo>
                    <a:cubicBezTo>
                      <a:pt x="62" y="47"/>
                      <a:pt x="62" y="47"/>
                      <a:pt x="63" y="47"/>
                    </a:cubicBezTo>
                    <a:cubicBezTo>
                      <a:pt x="63" y="47"/>
                      <a:pt x="63" y="47"/>
                      <a:pt x="63" y="47"/>
                    </a:cubicBezTo>
                    <a:cubicBezTo>
                      <a:pt x="64" y="47"/>
                      <a:pt x="64" y="46"/>
                      <a:pt x="64" y="46"/>
                    </a:cubicBezTo>
                    <a:cubicBezTo>
                      <a:pt x="71" y="34"/>
                      <a:pt x="71" y="34"/>
                      <a:pt x="71" y="34"/>
                    </a:cubicBezTo>
                    <a:cubicBezTo>
                      <a:pt x="71" y="34"/>
                      <a:pt x="71" y="33"/>
                      <a:pt x="71" y="33"/>
                    </a:cubicBezTo>
                    <a:cubicBezTo>
                      <a:pt x="71" y="32"/>
                      <a:pt x="70" y="32"/>
                      <a:pt x="70" y="32"/>
                    </a:cubicBezTo>
                    <a:cubicBezTo>
                      <a:pt x="69" y="31"/>
                      <a:pt x="69" y="31"/>
                      <a:pt x="69" y="31"/>
                    </a:cubicBezTo>
                    <a:cubicBezTo>
                      <a:pt x="10" y="0"/>
                      <a:pt x="10" y="0"/>
                      <a:pt x="10" y="0"/>
                    </a:cubicBezTo>
                    <a:cubicBezTo>
                      <a:pt x="9" y="0"/>
                      <a:pt x="9" y="0"/>
                      <a:pt x="9" y="0"/>
                    </a:cubicBezTo>
                    <a:cubicBezTo>
                      <a:pt x="9" y="0"/>
                      <a:pt x="8" y="0"/>
                      <a:pt x="8"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8" name="Freeform 366"/>
              <p:cNvSpPr>
                <a:spLocks noEditPoints="1"/>
              </p:cNvSpPr>
              <p:nvPr/>
            </p:nvSpPr>
            <p:spPr bwMode="auto">
              <a:xfrm>
                <a:off x="3013076" y="3679825"/>
                <a:ext cx="219075" cy="249238"/>
              </a:xfrm>
              <a:custGeom>
                <a:avLst/>
                <a:gdLst>
                  <a:gd name="T0" fmla="*/ 55 w 78"/>
                  <a:gd name="T1" fmla="*/ 13 h 89"/>
                  <a:gd name="T2" fmla="*/ 56 w 78"/>
                  <a:gd name="T3" fmla="*/ 12 h 89"/>
                  <a:gd name="T4" fmla="*/ 55 w 78"/>
                  <a:gd name="T5" fmla="*/ 19 h 89"/>
                  <a:gd name="T6" fmla="*/ 35 w 78"/>
                  <a:gd name="T7" fmla="*/ 12 h 89"/>
                  <a:gd name="T8" fmla="*/ 38 w 78"/>
                  <a:gd name="T9" fmla="*/ 4 h 89"/>
                  <a:gd name="T10" fmla="*/ 42 w 78"/>
                  <a:gd name="T11" fmla="*/ 5 h 89"/>
                  <a:gd name="T12" fmla="*/ 40 w 78"/>
                  <a:gd name="T13" fmla="*/ 0 h 89"/>
                  <a:gd name="T14" fmla="*/ 31 w 78"/>
                  <a:gd name="T15" fmla="*/ 11 h 89"/>
                  <a:gd name="T16" fmla="*/ 23 w 78"/>
                  <a:gd name="T17" fmla="*/ 11 h 89"/>
                  <a:gd name="T18" fmla="*/ 12 w 78"/>
                  <a:gd name="T19" fmla="*/ 4 h 89"/>
                  <a:gd name="T20" fmla="*/ 0 w 78"/>
                  <a:gd name="T21" fmla="*/ 76 h 89"/>
                  <a:gd name="T22" fmla="*/ 4 w 78"/>
                  <a:gd name="T23" fmla="*/ 77 h 89"/>
                  <a:gd name="T24" fmla="*/ 21 w 78"/>
                  <a:gd name="T25" fmla="*/ 14 h 89"/>
                  <a:gd name="T26" fmla="*/ 34 w 78"/>
                  <a:gd name="T27" fmla="*/ 18 h 89"/>
                  <a:gd name="T28" fmla="*/ 50 w 78"/>
                  <a:gd name="T29" fmla="*/ 28 h 89"/>
                  <a:gd name="T30" fmla="*/ 70 w 78"/>
                  <a:gd name="T31" fmla="*/ 35 h 89"/>
                  <a:gd name="T32" fmla="*/ 22 w 78"/>
                  <a:gd name="T33" fmla="*/ 89 h 89"/>
                  <a:gd name="T34" fmla="*/ 25 w 78"/>
                  <a:gd name="T35" fmla="*/ 88 h 89"/>
                  <a:gd name="T36" fmla="*/ 77 w 78"/>
                  <a:gd name="T37" fmla="*/ 30 h 89"/>
                  <a:gd name="T38" fmla="*/ 77 w 78"/>
                  <a:gd name="T39" fmla="*/ 30 h 89"/>
                  <a:gd name="T40" fmla="*/ 77 w 78"/>
                  <a:gd name="T41" fmla="*/ 30 h 89"/>
                  <a:gd name="T42" fmla="*/ 77 w 78"/>
                  <a:gd name="T43" fmla="*/ 30 h 89"/>
                  <a:gd name="T44" fmla="*/ 77 w 78"/>
                  <a:gd name="T45" fmla="*/ 30 h 89"/>
                  <a:gd name="T46" fmla="*/ 77 w 78"/>
                  <a:gd name="T47" fmla="*/ 30 h 89"/>
                  <a:gd name="T48" fmla="*/ 77 w 78"/>
                  <a:gd name="T49" fmla="*/ 30 h 89"/>
                  <a:gd name="T50" fmla="*/ 77 w 78"/>
                  <a:gd name="T51" fmla="*/ 30 h 89"/>
                  <a:gd name="T52" fmla="*/ 77 w 78"/>
                  <a:gd name="T53" fmla="*/ 30 h 89"/>
                  <a:gd name="T54" fmla="*/ 77 w 78"/>
                  <a:gd name="T55" fmla="*/ 30 h 89"/>
                  <a:gd name="T56" fmla="*/ 77 w 78"/>
                  <a:gd name="T57" fmla="*/ 30 h 89"/>
                  <a:gd name="T58" fmla="*/ 76 w 78"/>
                  <a:gd name="T59" fmla="*/ 30 h 89"/>
                  <a:gd name="T60" fmla="*/ 76 w 78"/>
                  <a:gd name="T61" fmla="*/ 30 h 89"/>
                  <a:gd name="T62" fmla="*/ 76 w 78"/>
                  <a:gd name="T63" fmla="*/ 30 h 89"/>
                  <a:gd name="T64" fmla="*/ 76 w 78"/>
                  <a:gd name="T65" fmla="*/ 30 h 89"/>
                  <a:gd name="T66" fmla="*/ 76 w 78"/>
                  <a:gd name="T67" fmla="*/ 30 h 89"/>
                  <a:gd name="T68" fmla="*/ 75 w 78"/>
                  <a:gd name="T69" fmla="*/ 30 h 89"/>
                  <a:gd name="T70" fmla="*/ 74 w 78"/>
                  <a:gd name="T71" fmla="*/ 30 h 89"/>
                  <a:gd name="T72" fmla="*/ 69 w 78"/>
                  <a:gd name="T73" fmla="*/ 31 h 89"/>
                  <a:gd name="T74" fmla="*/ 58 w 78"/>
                  <a:gd name="T75" fmla="*/ 29 h 89"/>
                  <a:gd name="T76" fmla="*/ 57 w 78"/>
                  <a:gd name="T77" fmla="*/ 23 h 89"/>
                  <a:gd name="T78" fmla="*/ 59 w 78"/>
                  <a:gd name="T79" fmla="*/ 10 h 89"/>
                  <a:gd name="T80" fmla="*/ 52 w 78"/>
                  <a:gd name="T81" fmla="*/ 9 h 89"/>
                  <a:gd name="T82" fmla="*/ 40 w 78"/>
                  <a:gd name="T83" fmla="*/ 18 h 89"/>
                  <a:gd name="T84" fmla="*/ 46 w 78"/>
                  <a:gd name="T85" fmla="*/ 5 h 89"/>
                  <a:gd name="T86" fmla="*/ 40 w 78"/>
                  <a:gd name="T87" fmla="*/ 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8" h="89">
                    <a:moveTo>
                      <a:pt x="50" y="20"/>
                    </a:moveTo>
                    <a:cubicBezTo>
                      <a:pt x="50" y="18"/>
                      <a:pt x="51" y="16"/>
                      <a:pt x="53" y="14"/>
                    </a:cubicBezTo>
                    <a:cubicBezTo>
                      <a:pt x="53" y="14"/>
                      <a:pt x="54" y="13"/>
                      <a:pt x="55" y="13"/>
                    </a:cubicBezTo>
                    <a:cubicBezTo>
                      <a:pt x="55" y="12"/>
                      <a:pt x="56" y="12"/>
                      <a:pt x="56" y="12"/>
                    </a:cubicBezTo>
                    <a:cubicBezTo>
                      <a:pt x="56" y="12"/>
                      <a:pt x="56" y="12"/>
                      <a:pt x="56" y="12"/>
                    </a:cubicBezTo>
                    <a:cubicBezTo>
                      <a:pt x="56" y="12"/>
                      <a:pt x="56" y="12"/>
                      <a:pt x="56" y="12"/>
                    </a:cubicBezTo>
                    <a:cubicBezTo>
                      <a:pt x="56" y="12"/>
                      <a:pt x="57" y="13"/>
                      <a:pt x="57" y="15"/>
                    </a:cubicBezTo>
                    <a:cubicBezTo>
                      <a:pt x="57" y="15"/>
                      <a:pt x="57" y="16"/>
                      <a:pt x="57" y="16"/>
                    </a:cubicBezTo>
                    <a:cubicBezTo>
                      <a:pt x="56" y="18"/>
                      <a:pt x="56" y="19"/>
                      <a:pt x="55" y="19"/>
                    </a:cubicBezTo>
                    <a:cubicBezTo>
                      <a:pt x="54" y="20"/>
                      <a:pt x="52" y="20"/>
                      <a:pt x="50" y="20"/>
                    </a:cubicBezTo>
                    <a:moveTo>
                      <a:pt x="36" y="14"/>
                    </a:moveTo>
                    <a:cubicBezTo>
                      <a:pt x="35" y="13"/>
                      <a:pt x="35" y="12"/>
                      <a:pt x="35" y="12"/>
                    </a:cubicBezTo>
                    <a:cubicBezTo>
                      <a:pt x="35" y="11"/>
                      <a:pt x="35" y="11"/>
                      <a:pt x="35" y="11"/>
                    </a:cubicBezTo>
                    <a:cubicBezTo>
                      <a:pt x="35" y="10"/>
                      <a:pt x="35" y="8"/>
                      <a:pt x="36" y="6"/>
                    </a:cubicBezTo>
                    <a:cubicBezTo>
                      <a:pt x="37" y="5"/>
                      <a:pt x="37" y="5"/>
                      <a:pt x="38" y="4"/>
                    </a:cubicBezTo>
                    <a:cubicBezTo>
                      <a:pt x="39" y="4"/>
                      <a:pt x="39" y="4"/>
                      <a:pt x="40" y="4"/>
                    </a:cubicBezTo>
                    <a:cubicBezTo>
                      <a:pt x="41" y="4"/>
                      <a:pt x="41" y="4"/>
                      <a:pt x="42" y="4"/>
                    </a:cubicBezTo>
                    <a:cubicBezTo>
                      <a:pt x="42" y="4"/>
                      <a:pt x="42" y="4"/>
                      <a:pt x="42" y="5"/>
                    </a:cubicBezTo>
                    <a:cubicBezTo>
                      <a:pt x="42" y="8"/>
                      <a:pt x="40" y="11"/>
                      <a:pt x="38" y="13"/>
                    </a:cubicBezTo>
                    <a:cubicBezTo>
                      <a:pt x="37" y="13"/>
                      <a:pt x="36" y="14"/>
                      <a:pt x="36" y="14"/>
                    </a:cubicBezTo>
                    <a:moveTo>
                      <a:pt x="40" y="0"/>
                    </a:moveTo>
                    <a:cubicBezTo>
                      <a:pt x="39" y="0"/>
                      <a:pt x="37" y="0"/>
                      <a:pt x="36" y="1"/>
                    </a:cubicBezTo>
                    <a:cubicBezTo>
                      <a:pt x="34" y="2"/>
                      <a:pt x="33" y="4"/>
                      <a:pt x="32" y="6"/>
                    </a:cubicBezTo>
                    <a:cubicBezTo>
                      <a:pt x="31" y="8"/>
                      <a:pt x="31" y="10"/>
                      <a:pt x="31" y="11"/>
                    </a:cubicBezTo>
                    <a:cubicBezTo>
                      <a:pt x="31" y="12"/>
                      <a:pt x="31" y="12"/>
                      <a:pt x="31" y="12"/>
                    </a:cubicBezTo>
                    <a:cubicBezTo>
                      <a:pt x="31" y="12"/>
                      <a:pt x="31" y="13"/>
                      <a:pt x="31" y="14"/>
                    </a:cubicBezTo>
                    <a:cubicBezTo>
                      <a:pt x="29" y="14"/>
                      <a:pt x="26" y="12"/>
                      <a:pt x="23" y="11"/>
                    </a:cubicBezTo>
                    <a:cubicBezTo>
                      <a:pt x="20" y="9"/>
                      <a:pt x="17" y="6"/>
                      <a:pt x="14" y="4"/>
                    </a:cubicBezTo>
                    <a:cubicBezTo>
                      <a:pt x="14" y="4"/>
                      <a:pt x="13" y="3"/>
                      <a:pt x="13" y="3"/>
                    </a:cubicBezTo>
                    <a:cubicBezTo>
                      <a:pt x="13" y="3"/>
                      <a:pt x="12" y="3"/>
                      <a:pt x="12" y="4"/>
                    </a:cubicBezTo>
                    <a:cubicBezTo>
                      <a:pt x="12" y="4"/>
                      <a:pt x="11" y="4"/>
                      <a:pt x="11" y="5"/>
                    </a:cubicBezTo>
                    <a:cubicBezTo>
                      <a:pt x="0" y="75"/>
                      <a:pt x="0" y="75"/>
                      <a:pt x="0" y="75"/>
                    </a:cubicBezTo>
                    <a:cubicBezTo>
                      <a:pt x="0" y="76"/>
                      <a:pt x="0" y="76"/>
                      <a:pt x="0" y="76"/>
                    </a:cubicBezTo>
                    <a:cubicBezTo>
                      <a:pt x="0" y="77"/>
                      <a:pt x="1" y="78"/>
                      <a:pt x="2" y="79"/>
                    </a:cubicBezTo>
                    <a:cubicBezTo>
                      <a:pt x="2" y="79"/>
                      <a:pt x="2" y="79"/>
                      <a:pt x="2" y="79"/>
                    </a:cubicBezTo>
                    <a:cubicBezTo>
                      <a:pt x="3" y="79"/>
                      <a:pt x="4" y="78"/>
                      <a:pt x="4" y="77"/>
                    </a:cubicBezTo>
                    <a:cubicBezTo>
                      <a:pt x="4" y="77"/>
                      <a:pt x="4" y="77"/>
                      <a:pt x="4" y="77"/>
                    </a:cubicBezTo>
                    <a:cubicBezTo>
                      <a:pt x="14" y="9"/>
                      <a:pt x="14" y="9"/>
                      <a:pt x="14" y="9"/>
                    </a:cubicBezTo>
                    <a:cubicBezTo>
                      <a:pt x="16" y="11"/>
                      <a:pt x="19" y="13"/>
                      <a:pt x="21" y="14"/>
                    </a:cubicBezTo>
                    <a:cubicBezTo>
                      <a:pt x="25" y="16"/>
                      <a:pt x="29" y="18"/>
                      <a:pt x="33" y="18"/>
                    </a:cubicBezTo>
                    <a:cubicBezTo>
                      <a:pt x="33" y="18"/>
                      <a:pt x="33" y="18"/>
                      <a:pt x="33" y="18"/>
                    </a:cubicBezTo>
                    <a:cubicBezTo>
                      <a:pt x="33" y="18"/>
                      <a:pt x="34" y="18"/>
                      <a:pt x="34" y="18"/>
                    </a:cubicBezTo>
                    <a:cubicBezTo>
                      <a:pt x="35" y="19"/>
                      <a:pt x="37" y="21"/>
                      <a:pt x="38" y="21"/>
                    </a:cubicBezTo>
                    <a:cubicBezTo>
                      <a:pt x="40" y="22"/>
                      <a:pt x="44" y="23"/>
                      <a:pt x="47" y="24"/>
                    </a:cubicBezTo>
                    <a:cubicBezTo>
                      <a:pt x="47" y="26"/>
                      <a:pt x="48" y="27"/>
                      <a:pt x="50" y="28"/>
                    </a:cubicBezTo>
                    <a:cubicBezTo>
                      <a:pt x="52" y="30"/>
                      <a:pt x="54" y="32"/>
                      <a:pt x="57" y="33"/>
                    </a:cubicBezTo>
                    <a:cubicBezTo>
                      <a:pt x="60" y="34"/>
                      <a:pt x="65" y="35"/>
                      <a:pt x="69" y="35"/>
                    </a:cubicBezTo>
                    <a:cubicBezTo>
                      <a:pt x="69" y="35"/>
                      <a:pt x="70" y="35"/>
                      <a:pt x="70" y="35"/>
                    </a:cubicBezTo>
                    <a:cubicBezTo>
                      <a:pt x="22" y="86"/>
                      <a:pt x="22" y="86"/>
                      <a:pt x="22" y="86"/>
                    </a:cubicBezTo>
                    <a:cubicBezTo>
                      <a:pt x="22" y="86"/>
                      <a:pt x="22" y="86"/>
                      <a:pt x="22" y="86"/>
                    </a:cubicBezTo>
                    <a:cubicBezTo>
                      <a:pt x="21" y="87"/>
                      <a:pt x="21" y="88"/>
                      <a:pt x="22" y="89"/>
                    </a:cubicBezTo>
                    <a:cubicBezTo>
                      <a:pt x="22" y="89"/>
                      <a:pt x="23" y="89"/>
                      <a:pt x="23" y="89"/>
                    </a:cubicBezTo>
                    <a:cubicBezTo>
                      <a:pt x="24" y="89"/>
                      <a:pt x="24" y="89"/>
                      <a:pt x="25" y="88"/>
                    </a:cubicBezTo>
                    <a:cubicBezTo>
                      <a:pt x="25" y="88"/>
                      <a:pt x="25" y="88"/>
                      <a:pt x="25" y="88"/>
                    </a:cubicBezTo>
                    <a:cubicBezTo>
                      <a:pt x="25" y="88"/>
                      <a:pt x="25" y="88"/>
                      <a:pt x="25" y="88"/>
                    </a:cubicBezTo>
                    <a:cubicBezTo>
                      <a:pt x="77" y="33"/>
                      <a:pt x="77" y="33"/>
                      <a:pt x="77" y="33"/>
                    </a:cubicBezTo>
                    <a:cubicBezTo>
                      <a:pt x="78" y="32"/>
                      <a:pt x="78" y="31"/>
                      <a:pt x="77" y="30"/>
                    </a:cubicBezTo>
                    <a:cubicBezTo>
                      <a:pt x="77" y="30"/>
                      <a:pt x="77" y="30"/>
                      <a:pt x="77" y="30"/>
                    </a:cubicBezTo>
                    <a:cubicBezTo>
                      <a:pt x="77" y="30"/>
                      <a:pt x="77" y="30"/>
                      <a:pt x="77" y="30"/>
                    </a:cubicBezTo>
                    <a:cubicBezTo>
                      <a:pt x="77" y="30"/>
                      <a:pt x="77" y="30"/>
                      <a:pt x="77" y="30"/>
                    </a:cubicBezTo>
                    <a:cubicBezTo>
                      <a:pt x="77" y="30"/>
                      <a:pt x="77" y="30"/>
                      <a:pt x="77" y="30"/>
                    </a:cubicBezTo>
                    <a:cubicBezTo>
                      <a:pt x="77" y="30"/>
                      <a:pt x="77" y="30"/>
                      <a:pt x="77" y="30"/>
                    </a:cubicBezTo>
                    <a:cubicBezTo>
                      <a:pt x="77" y="30"/>
                      <a:pt x="77" y="30"/>
                      <a:pt x="77" y="30"/>
                    </a:cubicBezTo>
                    <a:cubicBezTo>
                      <a:pt x="77" y="30"/>
                      <a:pt x="77" y="30"/>
                      <a:pt x="77" y="30"/>
                    </a:cubicBezTo>
                    <a:cubicBezTo>
                      <a:pt x="77" y="30"/>
                      <a:pt x="77" y="30"/>
                      <a:pt x="77" y="30"/>
                    </a:cubicBezTo>
                    <a:cubicBezTo>
                      <a:pt x="77" y="30"/>
                      <a:pt x="77" y="30"/>
                      <a:pt x="77" y="30"/>
                    </a:cubicBezTo>
                    <a:cubicBezTo>
                      <a:pt x="77" y="30"/>
                      <a:pt x="77" y="30"/>
                      <a:pt x="77" y="30"/>
                    </a:cubicBezTo>
                    <a:cubicBezTo>
                      <a:pt x="77" y="30"/>
                      <a:pt x="77" y="30"/>
                      <a:pt x="77" y="30"/>
                    </a:cubicBezTo>
                    <a:cubicBezTo>
                      <a:pt x="77" y="30"/>
                      <a:pt x="77" y="30"/>
                      <a:pt x="77" y="30"/>
                    </a:cubicBezTo>
                    <a:cubicBezTo>
                      <a:pt x="77" y="30"/>
                      <a:pt x="77" y="30"/>
                      <a:pt x="77" y="30"/>
                    </a:cubicBezTo>
                    <a:cubicBezTo>
                      <a:pt x="77" y="30"/>
                      <a:pt x="77" y="30"/>
                      <a:pt x="77" y="30"/>
                    </a:cubicBezTo>
                    <a:cubicBezTo>
                      <a:pt x="77" y="30"/>
                      <a:pt x="77" y="30"/>
                      <a:pt x="77" y="30"/>
                    </a:cubicBezTo>
                    <a:cubicBezTo>
                      <a:pt x="77" y="30"/>
                      <a:pt x="77" y="30"/>
                      <a:pt x="77" y="30"/>
                    </a:cubicBezTo>
                    <a:cubicBezTo>
                      <a:pt x="77" y="30"/>
                      <a:pt x="77" y="30"/>
                      <a:pt x="77" y="30"/>
                    </a:cubicBezTo>
                    <a:cubicBezTo>
                      <a:pt x="77" y="30"/>
                      <a:pt x="77" y="30"/>
                      <a:pt x="77" y="30"/>
                    </a:cubicBezTo>
                    <a:cubicBezTo>
                      <a:pt x="77" y="30"/>
                      <a:pt x="77" y="30"/>
                      <a:pt x="77" y="30"/>
                    </a:cubicBezTo>
                    <a:cubicBezTo>
                      <a:pt x="77" y="30"/>
                      <a:pt x="77" y="30"/>
                      <a:pt x="77" y="30"/>
                    </a:cubicBezTo>
                    <a:cubicBezTo>
                      <a:pt x="77" y="30"/>
                      <a:pt x="77" y="30"/>
                      <a:pt x="77" y="30"/>
                    </a:cubicBezTo>
                    <a:cubicBezTo>
                      <a:pt x="77" y="30"/>
                      <a:pt x="77" y="30"/>
                      <a:pt x="77" y="30"/>
                    </a:cubicBezTo>
                    <a:cubicBezTo>
                      <a:pt x="77" y="30"/>
                      <a:pt x="77" y="30"/>
                      <a:pt x="77" y="30"/>
                    </a:cubicBezTo>
                    <a:cubicBezTo>
                      <a:pt x="77" y="30"/>
                      <a:pt x="77" y="30"/>
                      <a:pt x="77" y="30"/>
                    </a:cubicBezTo>
                    <a:cubicBezTo>
                      <a:pt x="77" y="30"/>
                      <a:pt x="77" y="30"/>
                      <a:pt x="77" y="30"/>
                    </a:cubicBezTo>
                    <a:cubicBezTo>
                      <a:pt x="77" y="30"/>
                      <a:pt x="77" y="30"/>
                      <a:pt x="77" y="30"/>
                    </a:cubicBezTo>
                    <a:cubicBezTo>
                      <a:pt x="77" y="30"/>
                      <a:pt x="77" y="30"/>
                      <a:pt x="77" y="30"/>
                    </a:cubicBezTo>
                    <a:cubicBezTo>
                      <a:pt x="77" y="30"/>
                      <a:pt x="77" y="30"/>
                      <a:pt x="77" y="30"/>
                    </a:cubicBezTo>
                    <a:cubicBezTo>
                      <a:pt x="77" y="30"/>
                      <a:pt x="77" y="30"/>
                      <a:pt x="77" y="30"/>
                    </a:cubicBezTo>
                    <a:cubicBezTo>
                      <a:pt x="77" y="30"/>
                      <a:pt x="77" y="30"/>
                      <a:pt x="77" y="30"/>
                    </a:cubicBezTo>
                    <a:cubicBezTo>
                      <a:pt x="77" y="30"/>
                      <a:pt x="77" y="30"/>
                      <a:pt x="77" y="30"/>
                    </a:cubicBezTo>
                    <a:cubicBezTo>
                      <a:pt x="77" y="30"/>
                      <a:pt x="77" y="30"/>
                      <a:pt x="76" y="30"/>
                    </a:cubicBezTo>
                    <a:cubicBezTo>
                      <a:pt x="76" y="30"/>
                      <a:pt x="76" y="30"/>
                      <a:pt x="76" y="30"/>
                    </a:cubicBezTo>
                    <a:cubicBezTo>
                      <a:pt x="76" y="30"/>
                      <a:pt x="76" y="30"/>
                      <a:pt x="76" y="30"/>
                    </a:cubicBezTo>
                    <a:cubicBezTo>
                      <a:pt x="76" y="30"/>
                      <a:pt x="76" y="30"/>
                      <a:pt x="76" y="30"/>
                    </a:cubicBezTo>
                    <a:cubicBezTo>
                      <a:pt x="76" y="30"/>
                      <a:pt x="76" y="30"/>
                      <a:pt x="76" y="30"/>
                    </a:cubicBezTo>
                    <a:cubicBezTo>
                      <a:pt x="76" y="30"/>
                      <a:pt x="76" y="30"/>
                      <a:pt x="76" y="30"/>
                    </a:cubicBezTo>
                    <a:cubicBezTo>
                      <a:pt x="76" y="30"/>
                      <a:pt x="76" y="30"/>
                      <a:pt x="76" y="30"/>
                    </a:cubicBezTo>
                    <a:cubicBezTo>
                      <a:pt x="76" y="30"/>
                      <a:pt x="76" y="30"/>
                      <a:pt x="76" y="30"/>
                    </a:cubicBezTo>
                    <a:cubicBezTo>
                      <a:pt x="76" y="30"/>
                      <a:pt x="76" y="30"/>
                      <a:pt x="76" y="30"/>
                    </a:cubicBezTo>
                    <a:cubicBezTo>
                      <a:pt x="76" y="30"/>
                      <a:pt x="76" y="30"/>
                      <a:pt x="76" y="30"/>
                    </a:cubicBezTo>
                    <a:cubicBezTo>
                      <a:pt x="76" y="30"/>
                      <a:pt x="76" y="30"/>
                      <a:pt x="76" y="30"/>
                    </a:cubicBezTo>
                    <a:cubicBezTo>
                      <a:pt x="76" y="30"/>
                      <a:pt x="76" y="30"/>
                      <a:pt x="76" y="30"/>
                    </a:cubicBezTo>
                    <a:cubicBezTo>
                      <a:pt x="76" y="30"/>
                      <a:pt x="76" y="30"/>
                      <a:pt x="76" y="30"/>
                    </a:cubicBezTo>
                    <a:cubicBezTo>
                      <a:pt x="76" y="30"/>
                      <a:pt x="76" y="30"/>
                      <a:pt x="76" y="30"/>
                    </a:cubicBezTo>
                    <a:cubicBezTo>
                      <a:pt x="76" y="30"/>
                      <a:pt x="76" y="30"/>
                      <a:pt x="76" y="30"/>
                    </a:cubicBezTo>
                    <a:cubicBezTo>
                      <a:pt x="76" y="30"/>
                      <a:pt x="76" y="30"/>
                      <a:pt x="76" y="30"/>
                    </a:cubicBezTo>
                    <a:cubicBezTo>
                      <a:pt x="76" y="30"/>
                      <a:pt x="75" y="30"/>
                      <a:pt x="75" y="30"/>
                    </a:cubicBezTo>
                    <a:cubicBezTo>
                      <a:pt x="75" y="30"/>
                      <a:pt x="75" y="30"/>
                      <a:pt x="75" y="30"/>
                    </a:cubicBezTo>
                    <a:cubicBezTo>
                      <a:pt x="75" y="30"/>
                      <a:pt x="75" y="30"/>
                      <a:pt x="75" y="30"/>
                    </a:cubicBezTo>
                    <a:cubicBezTo>
                      <a:pt x="75" y="30"/>
                      <a:pt x="75" y="30"/>
                      <a:pt x="74" y="30"/>
                    </a:cubicBezTo>
                    <a:cubicBezTo>
                      <a:pt x="74" y="30"/>
                      <a:pt x="74" y="30"/>
                      <a:pt x="74" y="30"/>
                    </a:cubicBezTo>
                    <a:cubicBezTo>
                      <a:pt x="74" y="31"/>
                      <a:pt x="74" y="31"/>
                      <a:pt x="73" y="31"/>
                    </a:cubicBezTo>
                    <a:cubicBezTo>
                      <a:pt x="72" y="31"/>
                      <a:pt x="71" y="31"/>
                      <a:pt x="69" y="31"/>
                    </a:cubicBezTo>
                    <a:cubicBezTo>
                      <a:pt x="69" y="31"/>
                      <a:pt x="69" y="31"/>
                      <a:pt x="69" y="31"/>
                    </a:cubicBezTo>
                    <a:cubicBezTo>
                      <a:pt x="69" y="31"/>
                      <a:pt x="69" y="31"/>
                      <a:pt x="69" y="31"/>
                    </a:cubicBezTo>
                    <a:cubicBezTo>
                      <a:pt x="66" y="31"/>
                      <a:pt x="61" y="31"/>
                      <a:pt x="58" y="29"/>
                    </a:cubicBezTo>
                    <a:cubicBezTo>
                      <a:pt x="56" y="28"/>
                      <a:pt x="54" y="27"/>
                      <a:pt x="53" y="26"/>
                    </a:cubicBezTo>
                    <a:cubicBezTo>
                      <a:pt x="52" y="25"/>
                      <a:pt x="52" y="25"/>
                      <a:pt x="51" y="24"/>
                    </a:cubicBezTo>
                    <a:cubicBezTo>
                      <a:pt x="53" y="24"/>
                      <a:pt x="55" y="24"/>
                      <a:pt x="57" y="23"/>
                    </a:cubicBezTo>
                    <a:cubicBezTo>
                      <a:pt x="59" y="21"/>
                      <a:pt x="60" y="19"/>
                      <a:pt x="60" y="16"/>
                    </a:cubicBezTo>
                    <a:cubicBezTo>
                      <a:pt x="61" y="16"/>
                      <a:pt x="61" y="15"/>
                      <a:pt x="61" y="15"/>
                    </a:cubicBezTo>
                    <a:cubicBezTo>
                      <a:pt x="61" y="13"/>
                      <a:pt x="60" y="11"/>
                      <a:pt x="59" y="10"/>
                    </a:cubicBezTo>
                    <a:cubicBezTo>
                      <a:pt x="59" y="9"/>
                      <a:pt x="57" y="8"/>
                      <a:pt x="56" y="8"/>
                    </a:cubicBezTo>
                    <a:cubicBezTo>
                      <a:pt x="56" y="8"/>
                      <a:pt x="56" y="8"/>
                      <a:pt x="56" y="8"/>
                    </a:cubicBezTo>
                    <a:cubicBezTo>
                      <a:pt x="55" y="8"/>
                      <a:pt x="53" y="9"/>
                      <a:pt x="52" y="9"/>
                    </a:cubicBezTo>
                    <a:cubicBezTo>
                      <a:pt x="51" y="10"/>
                      <a:pt x="49" y="12"/>
                      <a:pt x="48" y="14"/>
                    </a:cubicBezTo>
                    <a:cubicBezTo>
                      <a:pt x="47" y="16"/>
                      <a:pt x="47" y="18"/>
                      <a:pt x="46" y="20"/>
                    </a:cubicBezTo>
                    <a:cubicBezTo>
                      <a:pt x="44" y="19"/>
                      <a:pt x="42" y="18"/>
                      <a:pt x="40" y="18"/>
                    </a:cubicBezTo>
                    <a:cubicBezTo>
                      <a:pt x="40" y="18"/>
                      <a:pt x="39" y="17"/>
                      <a:pt x="39" y="17"/>
                    </a:cubicBezTo>
                    <a:cubicBezTo>
                      <a:pt x="39" y="17"/>
                      <a:pt x="40" y="16"/>
                      <a:pt x="40" y="16"/>
                    </a:cubicBezTo>
                    <a:cubicBezTo>
                      <a:pt x="44" y="14"/>
                      <a:pt x="46" y="9"/>
                      <a:pt x="46" y="5"/>
                    </a:cubicBezTo>
                    <a:cubicBezTo>
                      <a:pt x="46" y="4"/>
                      <a:pt x="46" y="3"/>
                      <a:pt x="46" y="2"/>
                    </a:cubicBezTo>
                    <a:cubicBezTo>
                      <a:pt x="46" y="1"/>
                      <a:pt x="45" y="1"/>
                      <a:pt x="45" y="1"/>
                    </a:cubicBezTo>
                    <a:cubicBezTo>
                      <a:pt x="43" y="0"/>
                      <a:pt x="42" y="0"/>
                      <a:pt x="40" y="0"/>
                    </a:cubicBezTo>
                    <a:cubicBezTo>
                      <a:pt x="40" y="0"/>
                      <a:pt x="40" y="0"/>
                      <a:pt x="40"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9" name="Freeform 367"/>
              <p:cNvSpPr/>
              <p:nvPr/>
            </p:nvSpPr>
            <p:spPr bwMode="auto">
              <a:xfrm>
                <a:off x="3068638" y="3478213"/>
                <a:ext cx="28575" cy="58738"/>
              </a:xfrm>
              <a:custGeom>
                <a:avLst/>
                <a:gdLst>
                  <a:gd name="T0" fmla="*/ 3 w 10"/>
                  <a:gd name="T1" fmla="*/ 0 h 21"/>
                  <a:gd name="T2" fmla="*/ 2 w 10"/>
                  <a:gd name="T3" fmla="*/ 0 h 21"/>
                  <a:gd name="T4" fmla="*/ 1 w 10"/>
                  <a:gd name="T5" fmla="*/ 3 h 21"/>
                  <a:gd name="T6" fmla="*/ 6 w 10"/>
                  <a:gd name="T7" fmla="*/ 20 h 21"/>
                  <a:gd name="T8" fmla="*/ 8 w 10"/>
                  <a:gd name="T9" fmla="*/ 21 h 21"/>
                  <a:gd name="T10" fmla="*/ 9 w 10"/>
                  <a:gd name="T11" fmla="*/ 21 h 21"/>
                  <a:gd name="T12" fmla="*/ 10 w 10"/>
                  <a:gd name="T13" fmla="*/ 19 h 21"/>
                  <a:gd name="T14" fmla="*/ 4 w 10"/>
                  <a:gd name="T15" fmla="*/ 2 h 21"/>
                  <a:gd name="T16" fmla="*/ 3 w 10"/>
                  <a:gd name="T17"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21">
                    <a:moveTo>
                      <a:pt x="3" y="0"/>
                    </a:moveTo>
                    <a:cubicBezTo>
                      <a:pt x="2" y="0"/>
                      <a:pt x="2" y="0"/>
                      <a:pt x="2" y="0"/>
                    </a:cubicBezTo>
                    <a:cubicBezTo>
                      <a:pt x="1" y="1"/>
                      <a:pt x="0" y="2"/>
                      <a:pt x="1" y="3"/>
                    </a:cubicBezTo>
                    <a:cubicBezTo>
                      <a:pt x="6" y="20"/>
                      <a:pt x="6" y="20"/>
                      <a:pt x="6" y="20"/>
                    </a:cubicBezTo>
                    <a:cubicBezTo>
                      <a:pt x="6" y="21"/>
                      <a:pt x="7" y="21"/>
                      <a:pt x="8" y="21"/>
                    </a:cubicBezTo>
                    <a:cubicBezTo>
                      <a:pt x="8" y="21"/>
                      <a:pt x="8" y="21"/>
                      <a:pt x="9" y="21"/>
                    </a:cubicBezTo>
                    <a:cubicBezTo>
                      <a:pt x="10" y="21"/>
                      <a:pt x="10" y="20"/>
                      <a:pt x="10" y="19"/>
                    </a:cubicBezTo>
                    <a:cubicBezTo>
                      <a:pt x="4" y="2"/>
                      <a:pt x="4" y="2"/>
                      <a:pt x="4" y="2"/>
                    </a:cubicBezTo>
                    <a:cubicBezTo>
                      <a:pt x="4" y="1"/>
                      <a:pt x="3" y="0"/>
                      <a:pt x="3"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0" name="Freeform 368"/>
              <p:cNvSpPr/>
              <p:nvPr/>
            </p:nvSpPr>
            <p:spPr bwMode="auto">
              <a:xfrm>
                <a:off x="3138488" y="3470275"/>
                <a:ext cx="20638" cy="60325"/>
              </a:xfrm>
              <a:custGeom>
                <a:avLst/>
                <a:gdLst>
                  <a:gd name="T0" fmla="*/ 5 w 7"/>
                  <a:gd name="T1" fmla="*/ 0 h 22"/>
                  <a:gd name="T2" fmla="*/ 3 w 7"/>
                  <a:gd name="T3" fmla="*/ 2 h 22"/>
                  <a:gd name="T4" fmla="*/ 1 w 7"/>
                  <a:gd name="T5" fmla="*/ 19 h 22"/>
                  <a:gd name="T6" fmla="*/ 2 w 7"/>
                  <a:gd name="T7" fmla="*/ 22 h 22"/>
                  <a:gd name="T8" fmla="*/ 3 w 7"/>
                  <a:gd name="T9" fmla="*/ 22 h 22"/>
                  <a:gd name="T10" fmla="*/ 5 w 7"/>
                  <a:gd name="T11" fmla="*/ 20 h 22"/>
                  <a:gd name="T12" fmla="*/ 7 w 7"/>
                  <a:gd name="T13" fmla="*/ 2 h 22"/>
                  <a:gd name="T14" fmla="*/ 5 w 7"/>
                  <a:gd name="T15" fmla="*/ 0 h 22"/>
                  <a:gd name="T16" fmla="*/ 5 w 7"/>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22">
                    <a:moveTo>
                      <a:pt x="5" y="0"/>
                    </a:moveTo>
                    <a:cubicBezTo>
                      <a:pt x="4" y="0"/>
                      <a:pt x="3" y="1"/>
                      <a:pt x="3" y="2"/>
                    </a:cubicBezTo>
                    <a:cubicBezTo>
                      <a:pt x="1" y="19"/>
                      <a:pt x="1" y="19"/>
                      <a:pt x="1" y="19"/>
                    </a:cubicBezTo>
                    <a:cubicBezTo>
                      <a:pt x="0" y="21"/>
                      <a:pt x="1" y="22"/>
                      <a:pt x="2" y="22"/>
                    </a:cubicBezTo>
                    <a:cubicBezTo>
                      <a:pt x="2" y="22"/>
                      <a:pt x="2" y="22"/>
                      <a:pt x="3" y="22"/>
                    </a:cubicBezTo>
                    <a:cubicBezTo>
                      <a:pt x="4" y="22"/>
                      <a:pt x="4" y="21"/>
                      <a:pt x="5" y="20"/>
                    </a:cubicBezTo>
                    <a:cubicBezTo>
                      <a:pt x="7" y="2"/>
                      <a:pt x="7" y="2"/>
                      <a:pt x="7" y="2"/>
                    </a:cubicBezTo>
                    <a:cubicBezTo>
                      <a:pt x="7" y="1"/>
                      <a:pt x="6" y="0"/>
                      <a:pt x="5" y="0"/>
                    </a:cubicBezTo>
                    <a:cubicBezTo>
                      <a:pt x="5" y="0"/>
                      <a:pt x="5" y="0"/>
                      <a:pt x="5"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1" name="Freeform 369"/>
              <p:cNvSpPr/>
              <p:nvPr/>
            </p:nvSpPr>
            <p:spPr bwMode="auto">
              <a:xfrm>
                <a:off x="3008313" y="3511550"/>
                <a:ext cx="38100" cy="53975"/>
              </a:xfrm>
              <a:custGeom>
                <a:avLst/>
                <a:gdLst>
                  <a:gd name="T0" fmla="*/ 2 w 14"/>
                  <a:gd name="T1" fmla="*/ 0 h 19"/>
                  <a:gd name="T2" fmla="*/ 1 w 14"/>
                  <a:gd name="T3" fmla="*/ 1 h 19"/>
                  <a:gd name="T4" fmla="*/ 0 w 14"/>
                  <a:gd name="T5" fmla="*/ 4 h 19"/>
                  <a:gd name="T6" fmla="*/ 11 w 14"/>
                  <a:gd name="T7" fmla="*/ 18 h 19"/>
                  <a:gd name="T8" fmla="*/ 12 w 14"/>
                  <a:gd name="T9" fmla="*/ 19 h 19"/>
                  <a:gd name="T10" fmla="*/ 13 w 14"/>
                  <a:gd name="T11" fmla="*/ 19 h 19"/>
                  <a:gd name="T12" fmla="*/ 14 w 14"/>
                  <a:gd name="T13" fmla="*/ 16 h 19"/>
                  <a:gd name="T14" fmla="*/ 3 w 14"/>
                  <a:gd name="T15" fmla="*/ 1 h 19"/>
                  <a:gd name="T16" fmla="*/ 2 w 14"/>
                  <a:gd name="T1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19">
                    <a:moveTo>
                      <a:pt x="2" y="0"/>
                    </a:moveTo>
                    <a:cubicBezTo>
                      <a:pt x="1" y="0"/>
                      <a:pt x="1" y="0"/>
                      <a:pt x="1" y="1"/>
                    </a:cubicBezTo>
                    <a:cubicBezTo>
                      <a:pt x="0" y="1"/>
                      <a:pt x="0" y="3"/>
                      <a:pt x="0" y="4"/>
                    </a:cubicBezTo>
                    <a:cubicBezTo>
                      <a:pt x="11" y="18"/>
                      <a:pt x="11" y="18"/>
                      <a:pt x="11" y="18"/>
                    </a:cubicBezTo>
                    <a:cubicBezTo>
                      <a:pt x="11" y="19"/>
                      <a:pt x="12" y="19"/>
                      <a:pt x="12" y="19"/>
                    </a:cubicBezTo>
                    <a:cubicBezTo>
                      <a:pt x="13" y="19"/>
                      <a:pt x="13" y="19"/>
                      <a:pt x="13" y="19"/>
                    </a:cubicBezTo>
                    <a:cubicBezTo>
                      <a:pt x="14" y="18"/>
                      <a:pt x="14" y="17"/>
                      <a:pt x="14" y="16"/>
                    </a:cubicBezTo>
                    <a:cubicBezTo>
                      <a:pt x="3" y="1"/>
                      <a:pt x="3" y="1"/>
                      <a:pt x="3" y="1"/>
                    </a:cubicBezTo>
                    <a:cubicBezTo>
                      <a:pt x="3" y="1"/>
                      <a:pt x="2" y="0"/>
                      <a:pt x="2"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2" name="Freeform 370"/>
              <p:cNvSpPr/>
              <p:nvPr/>
            </p:nvSpPr>
            <p:spPr bwMode="auto">
              <a:xfrm>
                <a:off x="3321051" y="3635375"/>
                <a:ext cx="61913" cy="26988"/>
              </a:xfrm>
              <a:custGeom>
                <a:avLst/>
                <a:gdLst>
                  <a:gd name="T0" fmla="*/ 19 w 22"/>
                  <a:gd name="T1" fmla="*/ 0 h 10"/>
                  <a:gd name="T2" fmla="*/ 19 w 22"/>
                  <a:gd name="T3" fmla="*/ 1 h 10"/>
                  <a:gd name="T4" fmla="*/ 1 w 22"/>
                  <a:gd name="T5" fmla="*/ 6 h 10"/>
                  <a:gd name="T6" fmla="*/ 0 w 22"/>
                  <a:gd name="T7" fmla="*/ 8 h 10"/>
                  <a:gd name="T8" fmla="*/ 2 w 22"/>
                  <a:gd name="T9" fmla="*/ 10 h 10"/>
                  <a:gd name="T10" fmla="*/ 3 w 22"/>
                  <a:gd name="T11" fmla="*/ 10 h 10"/>
                  <a:gd name="T12" fmla="*/ 20 w 22"/>
                  <a:gd name="T13" fmla="*/ 4 h 10"/>
                  <a:gd name="T14" fmla="*/ 21 w 22"/>
                  <a:gd name="T15" fmla="*/ 2 h 10"/>
                  <a:gd name="T16" fmla="*/ 19 w 22"/>
                  <a:gd name="T1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10">
                    <a:moveTo>
                      <a:pt x="19" y="0"/>
                    </a:moveTo>
                    <a:cubicBezTo>
                      <a:pt x="19" y="0"/>
                      <a:pt x="19" y="1"/>
                      <a:pt x="19" y="1"/>
                    </a:cubicBezTo>
                    <a:cubicBezTo>
                      <a:pt x="1" y="6"/>
                      <a:pt x="1" y="6"/>
                      <a:pt x="1" y="6"/>
                    </a:cubicBezTo>
                    <a:cubicBezTo>
                      <a:pt x="0" y="6"/>
                      <a:pt x="0" y="7"/>
                      <a:pt x="0" y="8"/>
                    </a:cubicBezTo>
                    <a:cubicBezTo>
                      <a:pt x="0" y="9"/>
                      <a:pt x="1" y="10"/>
                      <a:pt x="2" y="10"/>
                    </a:cubicBezTo>
                    <a:cubicBezTo>
                      <a:pt x="2" y="10"/>
                      <a:pt x="2" y="10"/>
                      <a:pt x="3" y="10"/>
                    </a:cubicBezTo>
                    <a:cubicBezTo>
                      <a:pt x="20" y="4"/>
                      <a:pt x="20" y="4"/>
                      <a:pt x="20" y="4"/>
                    </a:cubicBezTo>
                    <a:cubicBezTo>
                      <a:pt x="21" y="4"/>
                      <a:pt x="22" y="3"/>
                      <a:pt x="21" y="2"/>
                    </a:cubicBezTo>
                    <a:cubicBezTo>
                      <a:pt x="21" y="1"/>
                      <a:pt x="20" y="0"/>
                      <a:pt x="19"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3" name="Freeform 371"/>
              <p:cNvSpPr/>
              <p:nvPr/>
            </p:nvSpPr>
            <p:spPr bwMode="auto">
              <a:xfrm>
                <a:off x="3295651" y="3567113"/>
                <a:ext cx="50800" cy="46038"/>
              </a:xfrm>
              <a:custGeom>
                <a:avLst/>
                <a:gdLst>
                  <a:gd name="T0" fmla="*/ 16 w 18"/>
                  <a:gd name="T1" fmla="*/ 0 h 16"/>
                  <a:gd name="T2" fmla="*/ 15 w 18"/>
                  <a:gd name="T3" fmla="*/ 1 h 16"/>
                  <a:gd name="T4" fmla="*/ 1 w 18"/>
                  <a:gd name="T5" fmla="*/ 13 h 16"/>
                  <a:gd name="T6" fmla="*/ 1 w 18"/>
                  <a:gd name="T7" fmla="*/ 15 h 16"/>
                  <a:gd name="T8" fmla="*/ 2 w 18"/>
                  <a:gd name="T9" fmla="*/ 16 h 16"/>
                  <a:gd name="T10" fmla="*/ 4 w 18"/>
                  <a:gd name="T11" fmla="*/ 16 h 16"/>
                  <a:gd name="T12" fmla="*/ 17 w 18"/>
                  <a:gd name="T13" fmla="*/ 4 h 16"/>
                  <a:gd name="T14" fmla="*/ 17 w 18"/>
                  <a:gd name="T15" fmla="*/ 1 h 16"/>
                  <a:gd name="T16" fmla="*/ 16 w 18"/>
                  <a:gd name="T17"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16">
                    <a:moveTo>
                      <a:pt x="16" y="0"/>
                    </a:moveTo>
                    <a:cubicBezTo>
                      <a:pt x="15" y="0"/>
                      <a:pt x="15" y="0"/>
                      <a:pt x="15" y="1"/>
                    </a:cubicBezTo>
                    <a:cubicBezTo>
                      <a:pt x="1" y="13"/>
                      <a:pt x="1" y="13"/>
                      <a:pt x="1" y="13"/>
                    </a:cubicBezTo>
                    <a:cubicBezTo>
                      <a:pt x="0" y="13"/>
                      <a:pt x="0" y="15"/>
                      <a:pt x="1" y="15"/>
                    </a:cubicBezTo>
                    <a:cubicBezTo>
                      <a:pt x="1" y="16"/>
                      <a:pt x="2" y="16"/>
                      <a:pt x="2" y="16"/>
                    </a:cubicBezTo>
                    <a:cubicBezTo>
                      <a:pt x="3" y="16"/>
                      <a:pt x="3" y="16"/>
                      <a:pt x="4" y="16"/>
                    </a:cubicBezTo>
                    <a:cubicBezTo>
                      <a:pt x="17" y="4"/>
                      <a:pt x="17" y="4"/>
                      <a:pt x="17" y="4"/>
                    </a:cubicBezTo>
                    <a:cubicBezTo>
                      <a:pt x="18" y="3"/>
                      <a:pt x="18" y="2"/>
                      <a:pt x="17" y="1"/>
                    </a:cubicBezTo>
                    <a:cubicBezTo>
                      <a:pt x="17" y="1"/>
                      <a:pt x="17" y="0"/>
                      <a:pt x="16"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4" name="Freeform 372"/>
              <p:cNvSpPr/>
              <p:nvPr/>
            </p:nvSpPr>
            <p:spPr bwMode="auto">
              <a:xfrm>
                <a:off x="3327401" y="3708400"/>
                <a:ext cx="60325" cy="11113"/>
              </a:xfrm>
              <a:custGeom>
                <a:avLst/>
                <a:gdLst>
                  <a:gd name="T0" fmla="*/ 2 w 22"/>
                  <a:gd name="T1" fmla="*/ 0 h 4"/>
                  <a:gd name="T2" fmla="*/ 0 w 22"/>
                  <a:gd name="T3" fmla="*/ 2 h 4"/>
                  <a:gd name="T4" fmla="*/ 2 w 22"/>
                  <a:gd name="T5" fmla="*/ 4 h 4"/>
                  <a:gd name="T6" fmla="*/ 20 w 22"/>
                  <a:gd name="T7" fmla="*/ 4 h 4"/>
                  <a:gd name="T8" fmla="*/ 20 w 22"/>
                  <a:gd name="T9" fmla="*/ 4 h 4"/>
                  <a:gd name="T10" fmla="*/ 22 w 22"/>
                  <a:gd name="T11" fmla="*/ 2 h 4"/>
                  <a:gd name="T12" fmla="*/ 20 w 22"/>
                  <a:gd name="T13" fmla="*/ 0 h 4"/>
                  <a:gd name="T14" fmla="*/ 2 w 22"/>
                  <a:gd name="T15" fmla="*/ 0 h 4"/>
                  <a:gd name="T16" fmla="*/ 2 w 22"/>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4">
                    <a:moveTo>
                      <a:pt x="2" y="0"/>
                    </a:moveTo>
                    <a:cubicBezTo>
                      <a:pt x="1" y="0"/>
                      <a:pt x="0" y="1"/>
                      <a:pt x="0" y="2"/>
                    </a:cubicBezTo>
                    <a:cubicBezTo>
                      <a:pt x="0" y="3"/>
                      <a:pt x="1" y="4"/>
                      <a:pt x="2" y="4"/>
                    </a:cubicBezTo>
                    <a:cubicBezTo>
                      <a:pt x="20" y="4"/>
                      <a:pt x="20" y="4"/>
                      <a:pt x="20" y="4"/>
                    </a:cubicBezTo>
                    <a:cubicBezTo>
                      <a:pt x="20" y="4"/>
                      <a:pt x="20" y="4"/>
                      <a:pt x="20" y="4"/>
                    </a:cubicBezTo>
                    <a:cubicBezTo>
                      <a:pt x="21" y="4"/>
                      <a:pt x="22" y="3"/>
                      <a:pt x="22" y="2"/>
                    </a:cubicBezTo>
                    <a:cubicBezTo>
                      <a:pt x="22" y="1"/>
                      <a:pt x="21" y="0"/>
                      <a:pt x="20" y="0"/>
                    </a:cubicBezTo>
                    <a:cubicBezTo>
                      <a:pt x="2" y="0"/>
                      <a:pt x="2" y="0"/>
                      <a:pt x="2" y="0"/>
                    </a:cubicBezTo>
                    <a:cubicBezTo>
                      <a:pt x="2" y="0"/>
                      <a:pt x="2" y="0"/>
                      <a:pt x="2"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271" name="组合 270"/>
            <p:cNvGrpSpPr/>
            <p:nvPr/>
          </p:nvGrpSpPr>
          <p:grpSpPr>
            <a:xfrm>
              <a:off x="8305801" y="2646053"/>
              <a:ext cx="485775" cy="544512"/>
              <a:chOff x="6626226" y="2125663"/>
              <a:chExt cx="485775" cy="544512"/>
            </a:xfrm>
          </p:grpSpPr>
          <p:sp>
            <p:nvSpPr>
              <p:cNvPr id="295" name="Freeform 373"/>
              <p:cNvSpPr>
                <a:spLocks noEditPoints="1"/>
              </p:cNvSpPr>
              <p:nvPr/>
            </p:nvSpPr>
            <p:spPr bwMode="auto">
              <a:xfrm>
                <a:off x="6677026" y="2205038"/>
                <a:ext cx="355600" cy="400050"/>
              </a:xfrm>
              <a:custGeom>
                <a:avLst/>
                <a:gdLst>
                  <a:gd name="T0" fmla="*/ 0 w 127"/>
                  <a:gd name="T1" fmla="*/ 111 h 143"/>
                  <a:gd name="T2" fmla="*/ 1 w 127"/>
                  <a:gd name="T3" fmla="*/ 112 h 143"/>
                  <a:gd name="T4" fmla="*/ 47 w 127"/>
                  <a:gd name="T5" fmla="*/ 143 h 143"/>
                  <a:gd name="T6" fmla="*/ 48 w 127"/>
                  <a:gd name="T7" fmla="*/ 143 h 143"/>
                  <a:gd name="T8" fmla="*/ 0 w 127"/>
                  <a:gd name="T9" fmla="*/ 111 h 143"/>
                  <a:gd name="T10" fmla="*/ 70 w 127"/>
                  <a:gd name="T11" fmla="*/ 0 h 143"/>
                  <a:gd name="T12" fmla="*/ 70 w 127"/>
                  <a:gd name="T13" fmla="*/ 0 h 143"/>
                  <a:gd name="T14" fmla="*/ 19 w 127"/>
                  <a:gd name="T15" fmla="*/ 27 h 143"/>
                  <a:gd name="T16" fmla="*/ 7 w 127"/>
                  <a:gd name="T17" fmla="*/ 62 h 143"/>
                  <a:gd name="T18" fmla="*/ 9 w 127"/>
                  <a:gd name="T19" fmla="*/ 78 h 143"/>
                  <a:gd name="T20" fmla="*/ 1 w 127"/>
                  <a:gd name="T21" fmla="*/ 107 h 143"/>
                  <a:gd name="T22" fmla="*/ 5 w 127"/>
                  <a:gd name="T23" fmla="*/ 109 h 143"/>
                  <a:gd name="T24" fmla="*/ 13 w 127"/>
                  <a:gd name="T25" fmla="*/ 78 h 143"/>
                  <a:gd name="T26" fmla="*/ 13 w 127"/>
                  <a:gd name="T27" fmla="*/ 77 h 143"/>
                  <a:gd name="T28" fmla="*/ 11 w 127"/>
                  <a:gd name="T29" fmla="*/ 62 h 143"/>
                  <a:gd name="T30" fmla="*/ 22 w 127"/>
                  <a:gd name="T31" fmla="*/ 29 h 143"/>
                  <a:gd name="T32" fmla="*/ 70 w 127"/>
                  <a:gd name="T33" fmla="*/ 4 h 143"/>
                  <a:gd name="T34" fmla="*/ 102 w 127"/>
                  <a:gd name="T35" fmla="*/ 14 h 143"/>
                  <a:gd name="T36" fmla="*/ 103 w 127"/>
                  <a:gd name="T37" fmla="*/ 12 h 143"/>
                  <a:gd name="T38" fmla="*/ 104 w 127"/>
                  <a:gd name="T39" fmla="*/ 11 h 143"/>
                  <a:gd name="T40" fmla="*/ 103 w 127"/>
                  <a:gd name="T41" fmla="*/ 12 h 143"/>
                  <a:gd name="T42" fmla="*/ 102 w 127"/>
                  <a:gd name="T43" fmla="*/ 14 h 143"/>
                  <a:gd name="T44" fmla="*/ 123 w 127"/>
                  <a:gd name="T45" fmla="*/ 59 h 143"/>
                  <a:gd name="T46" fmla="*/ 112 w 127"/>
                  <a:gd name="T47" fmla="*/ 95 h 143"/>
                  <a:gd name="T48" fmla="*/ 76 w 127"/>
                  <a:gd name="T49" fmla="*/ 117 h 143"/>
                  <a:gd name="T50" fmla="*/ 76 w 127"/>
                  <a:gd name="T51" fmla="*/ 117 h 143"/>
                  <a:gd name="T52" fmla="*/ 48 w 127"/>
                  <a:gd name="T53" fmla="*/ 138 h 143"/>
                  <a:gd name="T54" fmla="*/ 51 w 127"/>
                  <a:gd name="T55" fmla="*/ 140 h 143"/>
                  <a:gd name="T56" fmla="*/ 68 w 127"/>
                  <a:gd name="T57" fmla="*/ 126 h 143"/>
                  <a:gd name="T58" fmla="*/ 75 w 127"/>
                  <a:gd name="T59" fmla="*/ 122 h 143"/>
                  <a:gd name="T60" fmla="*/ 77 w 127"/>
                  <a:gd name="T61" fmla="*/ 121 h 143"/>
                  <a:gd name="T62" fmla="*/ 77 w 127"/>
                  <a:gd name="T63" fmla="*/ 121 h 143"/>
                  <a:gd name="T64" fmla="*/ 115 w 127"/>
                  <a:gd name="T65" fmla="*/ 97 h 143"/>
                  <a:gd name="T66" fmla="*/ 127 w 127"/>
                  <a:gd name="T67" fmla="*/ 59 h 143"/>
                  <a:gd name="T68" fmla="*/ 104 w 127"/>
                  <a:gd name="T69" fmla="*/ 11 h 143"/>
                  <a:gd name="T70" fmla="*/ 104 w 127"/>
                  <a:gd name="T71" fmla="*/ 11 h 143"/>
                  <a:gd name="T72" fmla="*/ 70 w 127"/>
                  <a:gd name="T73" fmla="*/ 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7" h="143">
                    <a:moveTo>
                      <a:pt x="0" y="111"/>
                    </a:moveTo>
                    <a:cubicBezTo>
                      <a:pt x="0" y="111"/>
                      <a:pt x="1" y="112"/>
                      <a:pt x="1" y="112"/>
                    </a:cubicBezTo>
                    <a:cubicBezTo>
                      <a:pt x="47" y="143"/>
                      <a:pt x="47" y="143"/>
                      <a:pt x="47" y="143"/>
                    </a:cubicBezTo>
                    <a:cubicBezTo>
                      <a:pt x="47" y="143"/>
                      <a:pt x="48" y="143"/>
                      <a:pt x="48" y="143"/>
                    </a:cubicBezTo>
                    <a:cubicBezTo>
                      <a:pt x="0" y="111"/>
                      <a:pt x="0" y="111"/>
                      <a:pt x="0" y="111"/>
                    </a:cubicBezTo>
                    <a:moveTo>
                      <a:pt x="70" y="0"/>
                    </a:moveTo>
                    <a:cubicBezTo>
                      <a:pt x="70" y="0"/>
                      <a:pt x="70" y="0"/>
                      <a:pt x="70" y="0"/>
                    </a:cubicBezTo>
                    <a:cubicBezTo>
                      <a:pt x="51" y="0"/>
                      <a:pt x="31" y="10"/>
                      <a:pt x="19" y="27"/>
                    </a:cubicBezTo>
                    <a:cubicBezTo>
                      <a:pt x="11" y="37"/>
                      <a:pt x="7" y="50"/>
                      <a:pt x="7" y="62"/>
                    </a:cubicBezTo>
                    <a:cubicBezTo>
                      <a:pt x="7" y="68"/>
                      <a:pt x="8" y="73"/>
                      <a:pt x="9" y="78"/>
                    </a:cubicBezTo>
                    <a:cubicBezTo>
                      <a:pt x="9" y="88"/>
                      <a:pt x="4" y="100"/>
                      <a:pt x="1" y="107"/>
                    </a:cubicBezTo>
                    <a:cubicBezTo>
                      <a:pt x="5" y="109"/>
                      <a:pt x="5" y="109"/>
                      <a:pt x="5" y="109"/>
                    </a:cubicBezTo>
                    <a:cubicBezTo>
                      <a:pt x="8" y="102"/>
                      <a:pt x="13" y="89"/>
                      <a:pt x="13" y="78"/>
                    </a:cubicBezTo>
                    <a:cubicBezTo>
                      <a:pt x="13" y="77"/>
                      <a:pt x="13" y="77"/>
                      <a:pt x="13" y="77"/>
                    </a:cubicBezTo>
                    <a:cubicBezTo>
                      <a:pt x="12" y="72"/>
                      <a:pt x="11" y="67"/>
                      <a:pt x="11" y="62"/>
                    </a:cubicBezTo>
                    <a:cubicBezTo>
                      <a:pt x="11" y="51"/>
                      <a:pt x="15" y="39"/>
                      <a:pt x="22" y="29"/>
                    </a:cubicBezTo>
                    <a:cubicBezTo>
                      <a:pt x="33" y="13"/>
                      <a:pt x="52" y="4"/>
                      <a:pt x="70" y="4"/>
                    </a:cubicBezTo>
                    <a:cubicBezTo>
                      <a:pt x="81" y="4"/>
                      <a:pt x="92" y="7"/>
                      <a:pt x="102" y="14"/>
                    </a:cubicBezTo>
                    <a:cubicBezTo>
                      <a:pt x="103" y="12"/>
                      <a:pt x="103" y="12"/>
                      <a:pt x="103" y="12"/>
                    </a:cubicBezTo>
                    <a:cubicBezTo>
                      <a:pt x="104" y="11"/>
                      <a:pt x="104" y="11"/>
                      <a:pt x="104" y="11"/>
                    </a:cubicBezTo>
                    <a:cubicBezTo>
                      <a:pt x="103" y="12"/>
                      <a:pt x="103" y="12"/>
                      <a:pt x="103" y="12"/>
                    </a:cubicBezTo>
                    <a:cubicBezTo>
                      <a:pt x="102" y="14"/>
                      <a:pt x="102" y="14"/>
                      <a:pt x="102" y="14"/>
                    </a:cubicBezTo>
                    <a:cubicBezTo>
                      <a:pt x="116" y="25"/>
                      <a:pt x="123" y="42"/>
                      <a:pt x="123" y="59"/>
                    </a:cubicBezTo>
                    <a:cubicBezTo>
                      <a:pt x="123" y="71"/>
                      <a:pt x="120" y="84"/>
                      <a:pt x="112" y="95"/>
                    </a:cubicBezTo>
                    <a:cubicBezTo>
                      <a:pt x="103" y="107"/>
                      <a:pt x="90" y="115"/>
                      <a:pt x="76" y="117"/>
                    </a:cubicBezTo>
                    <a:cubicBezTo>
                      <a:pt x="76" y="117"/>
                      <a:pt x="76" y="117"/>
                      <a:pt x="76" y="117"/>
                    </a:cubicBezTo>
                    <a:cubicBezTo>
                      <a:pt x="76" y="117"/>
                      <a:pt x="60" y="123"/>
                      <a:pt x="48" y="138"/>
                    </a:cubicBezTo>
                    <a:cubicBezTo>
                      <a:pt x="51" y="140"/>
                      <a:pt x="51" y="140"/>
                      <a:pt x="51" y="140"/>
                    </a:cubicBezTo>
                    <a:cubicBezTo>
                      <a:pt x="57" y="134"/>
                      <a:pt x="63" y="129"/>
                      <a:pt x="68" y="126"/>
                    </a:cubicBezTo>
                    <a:cubicBezTo>
                      <a:pt x="71" y="124"/>
                      <a:pt x="73" y="123"/>
                      <a:pt x="75" y="122"/>
                    </a:cubicBezTo>
                    <a:cubicBezTo>
                      <a:pt x="75" y="122"/>
                      <a:pt x="76" y="121"/>
                      <a:pt x="77" y="121"/>
                    </a:cubicBezTo>
                    <a:cubicBezTo>
                      <a:pt x="77" y="121"/>
                      <a:pt x="77" y="121"/>
                      <a:pt x="77" y="121"/>
                    </a:cubicBezTo>
                    <a:cubicBezTo>
                      <a:pt x="92" y="118"/>
                      <a:pt x="106" y="110"/>
                      <a:pt x="115" y="97"/>
                    </a:cubicBezTo>
                    <a:cubicBezTo>
                      <a:pt x="123" y="86"/>
                      <a:pt x="127" y="72"/>
                      <a:pt x="127" y="59"/>
                    </a:cubicBezTo>
                    <a:cubicBezTo>
                      <a:pt x="127" y="40"/>
                      <a:pt x="119" y="22"/>
                      <a:pt x="104" y="11"/>
                    </a:cubicBezTo>
                    <a:cubicBezTo>
                      <a:pt x="104" y="11"/>
                      <a:pt x="104" y="11"/>
                      <a:pt x="104" y="11"/>
                    </a:cubicBezTo>
                    <a:cubicBezTo>
                      <a:pt x="94" y="4"/>
                      <a:pt x="82" y="0"/>
                      <a:pt x="70"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6" name="Freeform 374"/>
              <p:cNvSpPr>
                <a:spLocks noEditPoints="1"/>
              </p:cNvSpPr>
              <p:nvPr/>
            </p:nvSpPr>
            <p:spPr bwMode="auto">
              <a:xfrm>
                <a:off x="6657976" y="2501900"/>
                <a:ext cx="169863" cy="127000"/>
              </a:xfrm>
              <a:custGeom>
                <a:avLst/>
                <a:gdLst>
                  <a:gd name="T0" fmla="*/ 52 w 61"/>
                  <a:gd name="T1" fmla="*/ 43 h 45"/>
                  <a:gd name="T2" fmla="*/ 3 w 61"/>
                  <a:gd name="T3" fmla="*/ 10 h 45"/>
                  <a:gd name="T4" fmla="*/ 7 w 61"/>
                  <a:gd name="T5" fmla="*/ 5 h 45"/>
                  <a:gd name="T6" fmla="*/ 7 w 61"/>
                  <a:gd name="T7" fmla="*/ 5 h 45"/>
                  <a:gd name="T8" fmla="*/ 55 w 61"/>
                  <a:gd name="T9" fmla="*/ 37 h 45"/>
                  <a:gd name="T10" fmla="*/ 56 w 61"/>
                  <a:gd name="T11" fmla="*/ 38 h 45"/>
                  <a:gd name="T12" fmla="*/ 52 w 61"/>
                  <a:gd name="T13" fmla="*/ 43 h 45"/>
                  <a:gd name="T14" fmla="*/ 5 w 61"/>
                  <a:gd name="T15" fmla="*/ 4 h 45"/>
                  <a:gd name="T16" fmla="*/ 7 w 61"/>
                  <a:gd name="T17" fmla="*/ 2 h 45"/>
                  <a:gd name="T18" fmla="*/ 5 w 61"/>
                  <a:gd name="T19" fmla="*/ 4 h 45"/>
                  <a:gd name="T20" fmla="*/ 7 w 61"/>
                  <a:gd name="T21" fmla="*/ 0 h 45"/>
                  <a:gd name="T22" fmla="*/ 5 w 61"/>
                  <a:gd name="T23" fmla="*/ 1 h 45"/>
                  <a:gd name="T24" fmla="*/ 5 w 61"/>
                  <a:gd name="T25" fmla="*/ 1 h 45"/>
                  <a:gd name="T26" fmla="*/ 0 w 61"/>
                  <a:gd name="T27" fmla="*/ 8 h 45"/>
                  <a:gd name="T28" fmla="*/ 56 w 61"/>
                  <a:gd name="T29" fmla="*/ 45 h 45"/>
                  <a:gd name="T30" fmla="*/ 60 w 61"/>
                  <a:gd name="T31" fmla="*/ 38 h 45"/>
                  <a:gd name="T32" fmla="*/ 61 w 61"/>
                  <a:gd name="T33" fmla="*/ 37 h 45"/>
                  <a:gd name="T34" fmla="*/ 60 w 61"/>
                  <a:gd name="T35" fmla="*/ 35 h 45"/>
                  <a:gd name="T36" fmla="*/ 58 w 61"/>
                  <a:gd name="T37" fmla="*/ 34 h 45"/>
                  <a:gd name="T38" fmla="*/ 55 w 61"/>
                  <a:gd name="T39" fmla="*/ 32 h 45"/>
                  <a:gd name="T40" fmla="*/ 46 w 61"/>
                  <a:gd name="T41" fmla="*/ 26 h 45"/>
                  <a:gd name="T42" fmla="*/ 45 w 61"/>
                  <a:gd name="T43" fmla="*/ 26 h 45"/>
                  <a:gd name="T44" fmla="*/ 44 w 61"/>
                  <a:gd name="T45" fmla="*/ 27 h 45"/>
                  <a:gd name="T46" fmla="*/ 43 w 61"/>
                  <a:gd name="T47" fmla="*/ 26 h 45"/>
                  <a:gd name="T48" fmla="*/ 42 w 61"/>
                  <a:gd name="T49" fmla="*/ 24 h 45"/>
                  <a:gd name="T50" fmla="*/ 26 w 61"/>
                  <a:gd name="T51" fmla="*/ 13 h 45"/>
                  <a:gd name="T52" fmla="*/ 24 w 61"/>
                  <a:gd name="T53" fmla="*/ 14 h 45"/>
                  <a:gd name="T54" fmla="*/ 24 w 61"/>
                  <a:gd name="T55" fmla="*/ 14 h 45"/>
                  <a:gd name="T56" fmla="*/ 22 w 61"/>
                  <a:gd name="T57" fmla="*/ 12 h 45"/>
                  <a:gd name="T58" fmla="*/ 23 w 61"/>
                  <a:gd name="T59" fmla="*/ 11 h 45"/>
                  <a:gd name="T60" fmla="*/ 12 w 61"/>
                  <a:gd name="T61" fmla="*/ 3 h 45"/>
                  <a:gd name="T62" fmla="*/ 8 w 61"/>
                  <a:gd name="T63" fmla="*/ 1 h 45"/>
                  <a:gd name="T64" fmla="*/ 8 w 61"/>
                  <a:gd name="T65" fmla="*/ 1 h 45"/>
                  <a:gd name="T66" fmla="*/ 7 w 61"/>
                  <a:gd name="T67"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1" h="45">
                    <a:moveTo>
                      <a:pt x="52" y="43"/>
                    </a:moveTo>
                    <a:cubicBezTo>
                      <a:pt x="3" y="10"/>
                      <a:pt x="3" y="10"/>
                      <a:pt x="3" y="10"/>
                    </a:cubicBezTo>
                    <a:cubicBezTo>
                      <a:pt x="7" y="5"/>
                      <a:pt x="7" y="5"/>
                      <a:pt x="7" y="5"/>
                    </a:cubicBezTo>
                    <a:cubicBezTo>
                      <a:pt x="7" y="5"/>
                      <a:pt x="7" y="5"/>
                      <a:pt x="7" y="5"/>
                    </a:cubicBezTo>
                    <a:cubicBezTo>
                      <a:pt x="55" y="37"/>
                      <a:pt x="55" y="37"/>
                      <a:pt x="55" y="37"/>
                    </a:cubicBezTo>
                    <a:cubicBezTo>
                      <a:pt x="56" y="38"/>
                      <a:pt x="56" y="38"/>
                      <a:pt x="56" y="38"/>
                    </a:cubicBezTo>
                    <a:cubicBezTo>
                      <a:pt x="52" y="43"/>
                      <a:pt x="52" y="43"/>
                      <a:pt x="52" y="43"/>
                    </a:cubicBezTo>
                    <a:moveTo>
                      <a:pt x="5" y="4"/>
                    </a:moveTo>
                    <a:cubicBezTo>
                      <a:pt x="7" y="2"/>
                      <a:pt x="7" y="2"/>
                      <a:pt x="7" y="2"/>
                    </a:cubicBezTo>
                    <a:cubicBezTo>
                      <a:pt x="5" y="4"/>
                      <a:pt x="5" y="4"/>
                      <a:pt x="5" y="4"/>
                    </a:cubicBezTo>
                    <a:moveTo>
                      <a:pt x="7" y="0"/>
                    </a:moveTo>
                    <a:cubicBezTo>
                      <a:pt x="6" y="0"/>
                      <a:pt x="5" y="0"/>
                      <a:pt x="5" y="1"/>
                    </a:cubicBezTo>
                    <a:cubicBezTo>
                      <a:pt x="5" y="1"/>
                      <a:pt x="5" y="1"/>
                      <a:pt x="5" y="1"/>
                    </a:cubicBezTo>
                    <a:cubicBezTo>
                      <a:pt x="0" y="8"/>
                      <a:pt x="0" y="8"/>
                      <a:pt x="0" y="8"/>
                    </a:cubicBezTo>
                    <a:cubicBezTo>
                      <a:pt x="56" y="45"/>
                      <a:pt x="56" y="45"/>
                      <a:pt x="56" y="45"/>
                    </a:cubicBezTo>
                    <a:cubicBezTo>
                      <a:pt x="60" y="38"/>
                      <a:pt x="60" y="38"/>
                      <a:pt x="60" y="38"/>
                    </a:cubicBezTo>
                    <a:cubicBezTo>
                      <a:pt x="61" y="38"/>
                      <a:pt x="61" y="37"/>
                      <a:pt x="61" y="37"/>
                    </a:cubicBezTo>
                    <a:cubicBezTo>
                      <a:pt x="60" y="36"/>
                      <a:pt x="60" y="36"/>
                      <a:pt x="60" y="35"/>
                    </a:cubicBezTo>
                    <a:cubicBezTo>
                      <a:pt x="58" y="34"/>
                      <a:pt x="58" y="34"/>
                      <a:pt x="58" y="34"/>
                    </a:cubicBezTo>
                    <a:cubicBezTo>
                      <a:pt x="55" y="32"/>
                      <a:pt x="55" y="32"/>
                      <a:pt x="55" y="32"/>
                    </a:cubicBezTo>
                    <a:cubicBezTo>
                      <a:pt x="46" y="26"/>
                      <a:pt x="46" y="26"/>
                      <a:pt x="46" y="26"/>
                    </a:cubicBezTo>
                    <a:cubicBezTo>
                      <a:pt x="45" y="26"/>
                      <a:pt x="45" y="26"/>
                      <a:pt x="45" y="26"/>
                    </a:cubicBezTo>
                    <a:cubicBezTo>
                      <a:pt x="45" y="27"/>
                      <a:pt x="45" y="27"/>
                      <a:pt x="44" y="27"/>
                    </a:cubicBezTo>
                    <a:cubicBezTo>
                      <a:pt x="44" y="27"/>
                      <a:pt x="43" y="26"/>
                      <a:pt x="43" y="26"/>
                    </a:cubicBezTo>
                    <a:cubicBezTo>
                      <a:pt x="42" y="25"/>
                      <a:pt x="42" y="24"/>
                      <a:pt x="42" y="24"/>
                    </a:cubicBezTo>
                    <a:cubicBezTo>
                      <a:pt x="26" y="13"/>
                      <a:pt x="26" y="13"/>
                      <a:pt x="26" y="13"/>
                    </a:cubicBezTo>
                    <a:cubicBezTo>
                      <a:pt x="26" y="14"/>
                      <a:pt x="25" y="14"/>
                      <a:pt x="24" y="14"/>
                    </a:cubicBezTo>
                    <a:cubicBezTo>
                      <a:pt x="24" y="14"/>
                      <a:pt x="24" y="14"/>
                      <a:pt x="24" y="14"/>
                    </a:cubicBezTo>
                    <a:cubicBezTo>
                      <a:pt x="23" y="14"/>
                      <a:pt x="22" y="13"/>
                      <a:pt x="22" y="12"/>
                    </a:cubicBezTo>
                    <a:cubicBezTo>
                      <a:pt x="23" y="11"/>
                      <a:pt x="23" y="11"/>
                      <a:pt x="23" y="11"/>
                    </a:cubicBezTo>
                    <a:cubicBezTo>
                      <a:pt x="12" y="3"/>
                      <a:pt x="12" y="3"/>
                      <a:pt x="12" y="3"/>
                    </a:cubicBezTo>
                    <a:cubicBezTo>
                      <a:pt x="8" y="1"/>
                      <a:pt x="8" y="1"/>
                      <a:pt x="8" y="1"/>
                    </a:cubicBezTo>
                    <a:cubicBezTo>
                      <a:pt x="8" y="1"/>
                      <a:pt x="8" y="1"/>
                      <a:pt x="8" y="1"/>
                    </a:cubicBezTo>
                    <a:cubicBezTo>
                      <a:pt x="7" y="0"/>
                      <a:pt x="7" y="0"/>
                      <a:pt x="7"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7" name="Freeform 375"/>
              <p:cNvSpPr>
                <a:spLocks noEditPoints="1"/>
              </p:cNvSpPr>
              <p:nvPr/>
            </p:nvSpPr>
            <p:spPr bwMode="auto">
              <a:xfrm>
                <a:off x="6626226" y="2520950"/>
                <a:ext cx="190500" cy="149225"/>
              </a:xfrm>
              <a:custGeom>
                <a:avLst/>
                <a:gdLst>
                  <a:gd name="T0" fmla="*/ 58 w 68"/>
                  <a:gd name="T1" fmla="*/ 48 h 53"/>
                  <a:gd name="T2" fmla="*/ 5 w 68"/>
                  <a:gd name="T3" fmla="*/ 13 h 53"/>
                  <a:gd name="T4" fmla="*/ 10 w 68"/>
                  <a:gd name="T5" fmla="*/ 5 h 53"/>
                  <a:gd name="T6" fmla="*/ 63 w 68"/>
                  <a:gd name="T7" fmla="*/ 41 h 53"/>
                  <a:gd name="T8" fmla="*/ 58 w 68"/>
                  <a:gd name="T9" fmla="*/ 48 h 53"/>
                  <a:gd name="T10" fmla="*/ 8 w 68"/>
                  <a:gd name="T11" fmla="*/ 4 h 53"/>
                  <a:gd name="T12" fmla="*/ 9 w 68"/>
                  <a:gd name="T13" fmla="*/ 2 h 53"/>
                  <a:gd name="T14" fmla="*/ 8 w 68"/>
                  <a:gd name="T15" fmla="*/ 4 h 53"/>
                  <a:gd name="T16" fmla="*/ 9 w 68"/>
                  <a:gd name="T17" fmla="*/ 0 h 53"/>
                  <a:gd name="T18" fmla="*/ 9 w 68"/>
                  <a:gd name="T19" fmla="*/ 0 h 53"/>
                  <a:gd name="T20" fmla="*/ 8 w 68"/>
                  <a:gd name="T21" fmla="*/ 1 h 53"/>
                  <a:gd name="T22" fmla="*/ 8 w 68"/>
                  <a:gd name="T23" fmla="*/ 1 h 53"/>
                  <a:gd name="T24" fmla="*/ 0 w 68"/>
                  <a:gd name="T25" fmla="*/ 12 h 53"/>
                  <a:gd name="T26" fmla="*/ 1 w 68"/>
                  <a:gd name="T27" fmla="*/ 15 h 53"/>
                  <a:gd name="T28" fmla="*/ 58 w 68"/>
                  <a:gd name="T29" fmla="*/ 53 h 53"/>
                  <a:gd name="T30" fmla="*/ 59 w 68"/>
                  <a:gd name="T31" fmla="*/ 53 h 53"/>
                  <a:gd name="T32" fmla="*/ 59 w 68"/>
                  <a:gd name="T33" fmla="*/ 53 h 53"/>
                  <a:gd name="T34" fmla="*/ 61 w 68"/>
                  <a:gd name="T35" fmla="*/ 52 h 53"/>
                  <a:gd name="T36" fmla="*/ 68 w 68"/>
                  <a:gd name="T37" fmla="*/ 41 h 53"/>
                  <a:gd name="T38" fmla="*/ 68 w 68"/>
                  <a:gd name="T39" fmla="*/ 40 h 53"/>
                  <a:gd name="T40" fmla="*/ 67 w 68"/>
                  <a:gd name="T41" fmla="*/ 39 h 53"/>
                  <a:gd name="T42" fmla="*/ 67 w 68"/>
                  <a:gd name="T43" fmla="*/ 38 h 53"/>
                  <a:gd name="T44" fmla="*/ 11 w 68"/>
                  <a:gd name="T45" fmla="*/ 1 h 53"/>
                  <a:gd name="T46" fmla="*/ 10 w 68"/>
                  <a:gd name="T47" fmla="*/ 1 h 53"/>
                  <a:gd name="T48" fmla="*/ 9 w 68"/>
                  <a:gd name="T49"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8" h="52">
                    <a:moveTo>
                      <a:pt x="58" y="48"/>
                    </a:moveTo>
                    <a:cubicBezTo>
                      <a:pt x="5" y="13"/>
                      <a:pt x="5" y="13"/>
                      <a:pt x="5" y="13"/>
                    </a:cubicBezTo>
                    <a:cubicBezTo>
                      <a:pt x="10" y="5"/>
                      <a:pt x="10" y="5"/>
                      <a:pt x="10" y="5"/>
                    </a:cubicBezTo>
                    <a:cubicBezTo>
                      <a:pt x="63" y="41"/>
                      <a:pt x="63" y="41"/>
                      <a:pt x="63" y="41"/>
                    </a:cubicBezTo>
                    <a:cubicBezTo>
                      <a:pt x="58" y="48"/>
                      <a:pt x="58" y="48"/>
                      <a:pt x="58" y="48"/>
                    </a:cubicBezTo>
                    <a:moveTo>
                      <a:pt x="8" y="4"/>
                    </a:moveTo>
                    <a:cubicBezTo>
                      <a:pt x="9" y="2"/>
                      <a:pt x="9" y="2"/>
                      <a:pt x="9" y="2"/>
                    </a:cubicBezTo>
                    <a:cubicBezTo>
                      <a:pt x="8" y="4"/>
                      <a:pt x="8" y="4"/>
                      <a:pt x="8" y="4"/>
                    </a:cubicBezTo>
                    <a:moveTo>
                      <a:pt x="9" y="0"/>
                    </a:moveTo>
                    <a:cubicBezTo>
                      <a:pt x="9" y="0"/>
                      <a:pt x="9" y="0"/>
                      <a:pt x="9" y="0"/>
                    </a:cubicBezTo>
                    <a:cubicBezTo>
                      <a:pt x="8" y="0"/>
                      <a:pt x="8" y="1"/>
                      <a:pt x="8" y="1"/>
                    </a:cubicBezTo>
                    <a:cubicBezTo>
                      <a:pt x="8" y="1"/>
                      <a:pt x="8" y="1"/>
                      <a:pt x="8" y="1"/>
                    </a:cubicBezTo>
                    <a:cubicBezTo>
                      <a:pt x="0" y="12"/>
                      <a:pt x="0" y="12"/>
                      <a:pt x="0" y="12"/>
                    </a:cubicBezTo>
                    <a:cubicBezTo>
                      <a:pt x="0" y="13"/>
                      <a:pt x="0" y="14"/>
                      <a:pt x="1" y="15"/>
                    </a:cubicBezTo>
                    <a:cubicBezTo>
                      <a:pt x="58" y="53"/>
                      <a:pt x="58" y="53"/>
                      <a:pt x="58" y="53"/>
                    </a:cubicBezTo>
                    <a:cubicBezTo>
                      <a:pt x="58" y="53"/>
                      <a:pt x="59" y="53"/>
                      <a:pt x="59" y="53"/>
                    </a:cubicBezTo>
                    <a:cubicBezTo>
                      <a:pt x="59" y="53"/>
                      <a:pt x="59" y="53"/>
                      <a:pt x="59" y="53"/>
                    </a:cubicBezTo>
                    <a:cubicBezTo>
                      <a:pt x="60" y="53"/>
                      <a:pt x="60" y="53"/>
                      <a:pt x="61" y="52"/>
                    </a:cubicBezTo>
                    <a:cubicBezTo>
                      <a:pt x="68" y="41"/>
                      <a:pt x="68" y="41"/>
                      <a:pt x="68" y="41"/>
                    </a:cubicBezTo>
                    <a:cubicBezTo>
                      <a:pt x="68" y="41"/>
                      <a:pt x="68" y="40"/>
                      <a:pt x="68" y="40"/>
                    </a:cubicBezTo>
                    <a:cubicBezTo>
                      <a:pt x="68" y="39"/>
                      <a:pt x="68" y="39"/>
                      <a:pt x="67" y="39"/>
                    </a:cubicBezTo>
                    <a:cubicBezTo>
                      <a:pt x="67" y="38"/>
                      <a:pt x="67" y="38"/>
                      <a:pt x="67" y="38"/>
                    </a:cubicBezTo>
                    <a:cubicBezTo>
                      <a:pt x="11" y="1"/>
                      <a:pt x="11" y="1"/>
                      <a:pt x="11" y="1"/>
                    </a:cubicBezTo>
                    <a:cubicBezTo>
                      <a:pt x="10" y="1"/>
                      <a:pt x="10" y="1"/>
                      <a:pt x="10" y="1"/>
                    </a:cubicBezTo>
                    <a:cubicBezTo>
                      <a:pt x="10" y="0"/>
                      <a:pt x="10" y="0"/>
                      <a:pt x="9"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8" name="Freeform 376"/>
              <p:cNvSpPr>
                <a:spLocks noEditPoints="1"/>
              </p:cNvSpPr>
              <p:nvPr/>
            </p:nvSpPr>
            <p:spPr bwMode="auto">
              <a:xfrm>
                <a:off x="6719888" y="2330450"/>
                <a:ext cx="228600" cy="247650"/>
              </a:xfrm>
              <a:custGeom>
                <a:avLst/>
                <a:gdLst>
                  <a:gd name="T0" fmla="*/ 61 w 82"/>
                  <a:gd name="T1" fmla="*/ 15 h 88"/>
                  <a:gd name="T2" fmla="*/ 62 w 82"/>
                  <a:gd name="T3" fmla="*/ 15 h 88"/>
                  <a:gd name="T4" fmla="*/ 61 w 82"/>
                  <a:gd name="T5" fmla="*/ 21 h 88"/>
                  <a:gd name="T6" fmla="*/ 57 w 82"/>
                  <a:gd name="T7" fmla="*/ 22 h 88"/>
                  <a:gd name="T8" fmla="*/ 41 w 82"/>
                  <a:gd name="T9" fmla="*/ 12 h 88"/>
                  <a:gd name="T10" fmla="*/ 45 w 82"/>
                  <a:gd name="T11" fmla="*/ 5 h 88"/>
                  <a:gd name="T12" fmla="*/ 48 w 82"/>
                  <a:gd name="T13" fmla="*/ 10 h 88"/>
                  <a:gd name="T14" fmla="*/ 47 w 82"/>
                  <a:gd name="T15" fmla="*/ 0 h 88"/>
                  <a:gd name="T16" fmla="*/ 38 w 82"/>
                  <a:gd name="T17" fmla="*/ 11 h 88"/>
                  <a:gd name="T18" fmla="*/ 30 w 82"/>
                  <a:gd name="T19" fmla="*/ 10 h 88"/>
                  <a:gd name="T20" fmla="*/ 20 w 82"/>
                  <a:gd name="T21" fmla="*/ 1 h 88"/>
                  <a:gd name="T22" fmla="*/ 0 w 82"/>
                  <a:gd name="T23" fmla="*/ 73 h 88"/>
                  <a:gd name="T24" fmla="*/ 4 w 82"/>
                  <a:gd name="T25" fmla="*/ 74 h 88"/>
                  <a:gd name="T26" fmla="*/ 28 w 82"/>
                  <a:gd name="T27" fmla="*/ 13 h 88"/>
                  <a:gd name="T28" fmla="*/ 52 w 82"/>
                  <a:gd name="T29" fmla="*/ 25 h 88"/>
                  <a:gd name="T30" fmla="*/ 74 w 82"/>
                  <a:gd name="T31" fmla="*/ 39 h 88"/>
                  <a:gd name="T32" fmla="*/ 21 w 82"/>
                  <a:gd name="T33" fmla="*/ 87 h 88"/>
                  <a:gd name="T34" fmla="*/ 24 w 82"/>
                  <a:gd name="T35" fmla="*/ 87 h 88"/>
                  <a:gd name="T36" fmla="*/ 82 w 82"/>
                  <a:gd name="T37" fmla="*/ 37 h 88"/>
                  <a:gd name="T38" fmla="*/ 82 w 82"/>
                  <a:gd name="T39" fmla="*/ 37 h 88"/>
                  <a:gd name="T40" fmla="*/ 82 w 82"/>
                  <a:gd name="T41" fmla="*/ 37 h 88"/>
                  <a:gd name="T42" fmla="*/ 82 w 82"/>
                  <a:gd name="T43" fmla="*/ 37 h 88"/>
                  <a:gd name="T44" fmla="*/ 82 w 82"/>
                  <a:gd name="T45" fmla="*/ 37 h 88"/>
                  <a:gd name="T46" fmla="*/ 82 w 82"/>
                  <a:gd name="T47" fmla="*/ 37 h 88"/>
                  <a:gd name="T48" fmla="*/ 82 w 82"/>
                  <a:gd name="T49" fmla="*/ 37 h 88"/>
                  <a:gd name="T50" fmla="*/ 82 w 82"/>
                  <a:gd name="T51" fmla="*/ 37 h 88"/>
                  <a:gd name="T52" fmla="*/ 82 w 82"/>
                  <a:gd name="T53" fmla="*/ 37 h 88"/>
                  <a:gd name="T54" fmla="*/ 82 w 82"/>
                  <a:gd name="T55" fmla="*/ 37 h 88"/>
                  <a:gd name="T56" fmla="*/ 82 w 82"/>
                  <a:gd name="T57" fmla="*/ 37 h 88"/>
                  <a:gd name="T58" fmla="*/ 82 w 82"/>
                  <a:gd name="T59" fmla="*/ 37 h 88"/>
                  <a:gd name="T60" fmla="*/ 82 w 82"/>
                  <a:gd name="T61" fmla="*/ 36 h 88"/>
                  <a:gd name="T62" fmla="*/ 82 w 82"/>
                  <a:gd name="T63" fmla="*/ 36 h 88"/>
                  <a:gd name="T64" fmla="*/ 81 w 82"/>
                  <a:gd name="T65" fmla="*/ 34 h 88"/>
                  <a:gd name="T66" fmla="*/ 81 w 82"/>
                  <a:gd name="T67" fmla="*/ 34 h 88"/>
                  <a:gd name="T68" fmla="*/ 79 w 82"/>
                  <a:gd name="T69" fmla="*/ 34 h 88"/>
                  <a:gd name="T70" fmla="*/ 79 w 82"/>
                  <a:gd name="T71" fmla="*/ 34 h 88"/>
                  <a:gd name="T72" fmla="*/ 79 w 82"/>
                  <a:gd name="T73" fmla="*/ 35 h 88"/>
                  <a:gd name="T74" fmla="*/ 79 w 82"/>
                  <a:gd name="T75" fmla="*/ 35 h 88"/>
                  <a:gd name="T76" fmla="*/ 76 w 82"/>
                  <a:gd name="T77" fmla="*/ 35 h 88"/>
                  <a:gd name="T78" fmla="*/ 58 w 82"/>
                  <a:gd name="T79" fmla="*/ 28 h 88"/>
                  <a:gd name="T80" fmla="*/ 63 w 82"/>
                  <a:gd name="T81" fmla="*/ 25 h 88"/>
                  <a:gd name="T82" fmla="*/ 66 w 82"/>
                  <a:gd name="T83" fmla="*/ 12 h 88"/>
                  <a:gd name="T84" fmla="*/ 59 w 82"/>
                  <a:gd name="T85" fmla="*/ 12 h 88"/>
                  <a:gd name="T86" fmla="*/ 45 w 82"/>
                  <a:gd name="T87" fmla="*/ 17 h 88"/>
                  <a:gd name="T88" fmla="*/ 53 w 82"/>
                  <a:gd name="T89" fmla="*/ 5 h 88"/>
                  <a:gd name="T90" fmla="*/ 47 w 82"/>
                  <a:gd name="T91"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2" h="88">
                    <a:moveTo>
                      <a:pt x="56" y="22"/>
                    </a:moveTo>
                    <a:cubicBezTo>
                      <a:pt x="56" y="20"/>
                      <a:pt x="57" y="18"/>
                      <a:pt x="59" y="17"/>
                    </a:cubicBezTo>
                    <a:cubicBezTo>
                      <a:pt x="59" y="16"/>
                      <a:pt x="60" y="15"/>
                      <a:pt x="61" y="15"/>
                    </a:cubicBezTo>
                    <a:cubicBezTo>
                      <a:pt x="61" y="15"/>
                      <a:pt x="62" y="14"/>
                      <a:pt x="62" y="14"/>
                    </a:cubicBezTo>
                    <a:cubicBezTo>
                      <a:pt x="62" y="14"/>
                      <a:pt x="62" y="14"/>
                      <a:pt x="62" y="14"/>
                    </a:cubicBezTo>
                    <a:cubicBezTo>
                      <a:pt x="62" y="15"/>
                      <a:pt x="62" y="15"/>
                      <a:pt x="62" y="15"/>
                    </a:cubicBezTo>
                    <a:cubicBezTo>
                      <a:pt x="62" y="15"/>
                      <a:pt x="63" y="15"/>
                      <a:pt x="63" y="16"/>
                    </a:cubicBezTo>
                    <a:cubicBezTo>
                      <a:pt x="63" y="17"/>
                      <a:pt x="63" y="18"/>
                      <a:pt x="62" y="19"/>
                    </a:cubicBezTo>
                    <a:cubicBezTo>
                      <a:pt x="62" y="20"/>
                      <a:pt x="62" y="21"/>
                      <a:pt x="61" y="21"/>
                    </a:cubicBezTo>
                    <a:cubicBezTo>
                      <a:pt x="60" y="22"/>
                      <a:pt x="59" y="22"/>
                      <a:pt x="57" y="22"/>
                    </a:cubicBezTo>
                    <a:cubicBezTo>
                      <a:pt x="57" y="22"/>
                      <a:pt x="57" y="22"/>
                      <a:pt x="57" y="22"/>
                    </a:cubicBezTo>
                    <a:cubicBezTo>
                      <a:pt x="57" y="22"/>
                      <a:pt x="57" y="22"/>
                      <a:pt x="57" y="22"/>
                    </a:cubicBezTo>
                    <a:cubicBezTo>
                      <a:pt x="57" y="22"/>
                      <a:pt x="56" y="22"/>
                      <a:pt x="56" y="22"/>
                    </a:cubicBezTo>
                    <a:moveTo>
                      <a:pt x="42" y="14"/>
                    </a:moveTo>
                    <a:cubicBezTo>
                      <a:pt x="42" y="13"/>
                      <a:pt x="41" y="13"/>
                      <a:pt x="41" y="12"/>
                    </a:cubicBezTo>
                    <a:cubicBezTo>
                      <a:pt x="41" y="12"/>
                      <a:pt x="41" y="12"/>
                      <a:pt x="41" y="12"/>
                    </a:cubicBezTo>
                    <a:cubicBezTo>
                      <a:pt x="42" y="10"/>
                      <a:pt x="42" y="8"/>
                      <a:pt x="43" y="7"/>
                    </a:cubicBezTo>
                    <a:cubicBezTo>
                      <a:pt x="44" y="6"/>
                      <a:pt x="44" y="6"/>
                      <a:pt x="45" y="5"/>
                    </a:cubicBezTo>
                    <a:cubicBezTo>
                      <a:pt x="46" y="5"/>
                      <a:pt x="46" y="5"/>
                      <a:pt x="47" y="4"/>
                    </a:cubicBezTo>
                    <a:cubicBezTo>
                      <a:pt x="48" y="4"/>
                      <a:pt x="49" y="5"/>
                      <a:pt x="49" y="5"/>
                    </a:cubicBezTo>
                    <a:cubicBezTo>
                      <a:pt x="49" y="7"/>
                      <a:pt x="49" y="8"/>
                      <a:pt x="48" y="10"/>
                    </a:cubicBezTo>
                    <a:cubicBezTo>
                      <a:pt x="47" y="11"/>
                      <a:pt x="46" y="13"/>
                      <a:pt x="44" y="13"/>
                    </a:cubicBezTo>
                    <a:cubicBezTo>
                      <a:pt x="43" y="14"/>
                      <a:pt x="43" y="14"/>
                      <a:pt x="42" y="14"/>
                    </a:cubicBezTo>
                    <a:moveTo>
                      <a:pt x="47" y="0"/>
                    </a:moveTo>
                    <a:cubicBezTo>
                      <a:pt x="46" y="0"/>
                      <a:pt x="44" y="1"/>
                      <a:pt x="43" y="2"/>
                    </a:cubicBezTo>
                    <a:cubicBezTo>
                      <a:pt x="41" y="3"/>
                      <a:pt x="40" y="5"/>
                      <a:pt x="39" y="6"/>
                    </a:cubicBezTo>
                    <a:cubicBezTo>
                      <a:pt x="38" y="8"/>
                      <a:pt x="38" y="9"/>
                      <a:pt x="38" y="11"/>
                    </a:cubicBezTo>
                    <a:cubicBezTo>
                      <a:pt x="37" y="11"/>
                      <a:pt x="37" y="12"/>
                      <a:pt x="37" y="12"/>
                    </a:cubicBezTo>
                    <a:cubicBezTo>
                      <a:pt x="37" y="13"/>
                      <a:pt x="37" y="13"/>
                      <a:pt x="38" y="14"/>
                    </a:cubicBezTo>
                    <a:cubicBezTo>
                      <a:pt x="35" y="13"/>
                      <a:pt x="33" y="12"/>
                      <a:pt x="30" y="10"/>
                    </a:cubicBezTo>
                    <a:cubicBezTo>
                      <a:pt x="27" y="8"/>
                      <a:pt x="24" y="5"/>
                      <a:pt x="22" y="2"/>
                    </a:cubicBezTo>
                    <a:cubicBezTo>
                      <a:pt x="21" y="2"/>
                      <a:pt x="21" y="1"/>
                      <a:pt x="20" y="1"/>
                    </a:cubicBezTo>
                    <a:cubicBezTo>
                      <a:pt x="20" y="1"/>
                      <a:pt x="20" y="1"/>
                      <a:pt x="20" y="1"/>
                    </a:cubicBezTo>
                    <a:cubicBezTo>
                      <a:pt x="19" y="2"/>
                      <a:pt x="19" y="2"/>
                      <a:pt x="18" y="3"/>
                    </a:cubicBezTo>
                    <a:cubicBezTo>
                      <a:pt x="1" y="72"/>
                      <a:pt x="1" y="72"/>
                      <a:pt x="1" y="72"/>
                    </a:cubicBezTo>
                    <a:cubicBezTo>
                      <a:pt x="0" y="73"/>
                      <a:pt x="0" y="73"/>
                      <a:pt x="0" y="73"/>
                    </a:cubicBezTo>
                    <a:cubicBezTo>
                      <a:pt x="0" y="74"/>
                      <a:pt x="1" y="75"/>
                      <a:pt x="2" y="75"/>
                    </a:cubicBezTo>
                    <a:cubicBezTo>
                      <a:pt x="2" y="75"/>
                      <a:pt x="2" y="75"/>
                      <a:pt x="2" y="75"/>
                    </a:cubicBezTo>
                    <a:cubicBezTo>
                      <a:pt x="3" y="75"/>
                      <a:pt x="4" y="75"/>
                      <a:pt x="4" y="74"/>
                    </a:cubicBezTo>
                    <a:cubicBezTo>
                      <a:pt x="4" y="74"/>
                      <a:pt x="4" y="74"/>
                      <a:pt x="4" y="74"/>
                    </a:cubicBezTo>
                    <a:cubicBezTo>
                      <a:pt x="21" y="7"/>
                      <a:pt x="21" y="7"/>
                      <a:pt x="21" y="7"/>
                    </a:cubicBezTo>
                    <a:cubicBezTo>
                      <a:pt x="23" y="9"/>
                      <a:pt x="26" y="11"/>
                      <a:pt x="28" y="13"/>
                    </a:cubicBezTo>
                    <a:cubicBezTo>
                      <a:pt x="32" y="16"/>
                      <a:pt x="36" y="18"/>
                      <a:pt x="40" y="18"/>
                    </a:cubicBezTo>
                    <a:cubicBezTo>
                      <a:pt x="41" y="20"/>
                      <a:pt x="43" y="21"/>
                      <a:pt x="44" y="22"/>
                    </a:cubicBezTo>
                    <a:cubicBezTo>
                      <a:pt x="46" y="23"/>
                      <a:pt x="49" y="25"/>
                      <a:pt x="52" y="25"/>
                    </a:cubicBezTo>
                    <a:cubicBezTo>
                      <a:pt x="53" y="27"/>
                      <a:pt x="54" y="29"/>
                      <a:pt x="55" y="31"/>
                    </a:cubicBezTo>
                    <a:cubicBezTo>
                      <a:pt x="56" y="33"/>
                      <a:pt x="59" y="34"/>
                      <a:pt x="61" y="35"/>
                    </a:cubicBezTo>
                    <a:cubicBezTo>
                      <a:pt x="65" y="37"/>
                      <a:pt x="69" y="39"/>
                      <a:pt x="74" y="39"/>
                    </a:cubicBezTo>
                    <a:cubicBezTo>
                      <a:pt x="21" y="84"/>
                      <a:pt x="21" y="84"/>
                      <a:pt x="21" y="84"/>
                    </a:cubicBezTo>
                    <a:cubicBezTo>
                      <a:pt x="21" y="84"/>
                      <a:pt x="20" y="85"/>
                      <a:pt x="20" y="85"/>
                    </a:cubicBezTo>
                    <a:cubicBezTo>
                      <a:pt x="20" y="85"/>
                      <a:pt x="20" y="86"/>
                      <a:pt x="21" y="87"/>
                    </a:cubicBezTo>
                    <a:cubicBezTo>
                      <a:pt x="21" y="87"/>
                      <a:pt x="22" y="88"/>
                      <a:pt x="22" y="88"/>
                    </a:cubicBezTo>
                    <a:cubicBezTo>
                      <a:pt x="23" y="88"/>
                      <a:pt x="23" y="88"/>
                      <a:pt x="23" y="87"/>
                    </a:cubicBezTo>
                    <a:cubicBezTo>
                      <a:pt x="24" y="87"/>
                      <a:pt x="24" y="87"/>
                      <a:pt x="24" y="87"/>
                    </a:cubicBezTo>
                    <a:cubicBezTo>
                      <a:pt x="81" y="38"/>
                      <a:pt x="81" y="38"/>
                      <a:pt x="81" y="38"/>
                    </a:cubicBezTo>
                    <a:cubicBezTo>
                      <a:pt x="81" y="38"/>
                      <a:pt x="81" y="38"/>
                      <a:pt x="82" y="37"/>
                    </a:cubicBezTo>
                    <a:cubicBezTo>
                      <a:pt x="82" y="37"/>
                      <a:pt x="82" y="37"/>
                      <a:pt x="82" y="37"/>
                    </a:cubicBezTo>
                    <a:cubicBezTo>
                      <a:pt x="82" y="37"/>
                      <a:pt x="82" y="37"/>
                      <a:pt x="82" y="37"/>
                    </a:cubicBezTo>
                    <a:cubicBezTo>
                      <a:pt x="82" y="37"/>
                      <a:pt x="82" y="37"/>
                      <a:pt x="82" y="37"/>
                    </a:cubicBezTo>
                    <a:cubicBezTo>
                      <a:pt x="82" y="37"/>
                      <a:pt x="82" y="37"/>
                      <a:pt x="82" y="37"/>
                    </a:cubicBezTo>
                    <a:cubicBezTo>
                      <a:pt x="82" y="37"/>
                      <a:pt x="82" y="37"/>
                      <a:pt x="82" y="37"/>
                    </a:cubicBezTo>
                    <a:cubicBezTo>
                      <a:pt x="82" y="37"/>
                      <a:pt x="82" y="37"/>
                      <a:pt x="82" y="37"/>
                    </a:cubicBezTo>
                    <a:cubicBezTo>
                      <a:pt x="82" y="37"/>
                      <a:pt x="82" y="37"/>
                      <a:pt x="82" y="37"/>
                    </a:cubicBezTo>
                    <a:cubicBezTo>
                      <a:pt x="82" y="37"/>
                      <a:pt x="82" y="37"/>
                      <a:pt x="82" y="37"/>
                    </a:cubicBezTo>
                    <a:cubicBezTo>
                      <a:pt x="82" y="37"/>
                      <a:pt x="82" y="37"/>
                      <a:pt x="82" y="37"/>
                    </a:cubicBezTo>
                    <a:cubicBezTo>
                      <a:pt x="82" y="37"/>
                      <a:pt x="82" y="37"/>
                      <a:pt x="82" y="37"/>
                    </a:cubicBezTo>
                    <a:cubicBezTo>
                      <a:pt x="82" y="37"/>
                      <a:pt x="82" y="37"/>
                      <a:pt x="82" y="37"/>
                    </a:cubicBezTo>
                    <a:cubicBezTo>
                      <a:pt x="82" y="37"/>
                      <a:pt x="82" y="37"/>
                      <a:pt x="82" y="37"/>
                    </a:cubicBezTo>
                    <a:cubicBezTo>
                      <a:pt x="82" y="37"/>
                      <a:pt x="82" y="37"/>
                      <a:pt x="82" y="37"/>
                    </a:cubicBezTo>
                    <a:cubicBezTo>
                      <a:pt x="82" y="37"/>
                      <a:pt x="82" y="37"/>
                      <a:pt x="82" y="37"/>
                    </a:cubicBezTo>
                    <a:cubicBezTo>
                      <a:pt x="82" y="37"/>
                      <a:pt x="82" y="37"/>
                      <a:pt x="82" y="37"/>
                    </a:cubicBezTo>
                    <a:cubicBezTo>
                      <a:pt x="82" y="37"/>
                      <a:pt x="82" y="37"/>
                      <a:pt x="82" y="37"/>
                    </a:cubicBezTo>
                    <a:cubicBezTo>
                      <a:pt x="82" y="37"/>
                      <a:pt x="82" y="37"/>
                      <a:pt x="82" y="37"/>
                    </a:cubicBezTo>
                    <a:cubicBezTo>
                      <a:pt x="82" y="37"/>
                      <a:pt x="82" y="37"/>
                      <a:pt x="82" y="37"/>
                    </a:cubicBezTo>
                    <a:cubicBezTo>
                      <a:pt x="82" y="37"/>
                      <a:pt x="82" y="37"/>
                      <a:pt x="82" y="37"/>
                    </a:cubicBezTo>
                    <a:cubicBezTo>
                      <a:pt x="82" y="37"/>
                      <a:pt x="82" y="37"/>
                      <a:pt x="82" y="37"/>
                    </a:cubicBezTo>
                    <a:cubicBezTo>
                      <a:pt x="82" y="37"/>
                      <a:pt x="82" y="37"/>
                      <a:pt x="82" y="37"/>
                    </a:cubicBezTo>
                    <a:cubicBezTo>
                      <a:pt x="82" y="37"/>
                      <a:pt x="82" y="37"/>
                      <a:pt x="82" y="37"/>
                    </a:cubicBezTo>
                    <a:cubicBezTo>
                      <a:pt x="82" y="37"/>
                      <a:pt x="82" y="37"/>
                      <a:pt x="82" y="37"/>
                    </a:cubicBezTo>
                    <a:cubicBezTo>
                      <a:pt x="82" y="37"/>
                      <a:pt x="82" y="37"/>
                      <a:pt x="82" y="37"/>
                    </a:cubicBezTo>
                    <a:cubicBezTo>
                      <a:pt x="82" y="37"/>
                      <a:pt x="82" y="37"/>
                      <a:pt x="82" y="37"/>
                    </a:cubicBezTo>
                    <a:cubicBezTo>
                      <a:pt x="82" y="37"/>
                      <a:pt x="82" y="37"/>
                      <a:pt x="82" y="37"/>
                    </a:cubicBezTo>
                    <a:cubicBezTo>
                      <a:pt x="82" y="37"/>
                      <a:pt x="82" y="37"/>
                      <a:pt x="82" y="37"/>
                    </a:cubicBezTo>
                    <a:cubicBezTo>
                      <a:pt x="82" y="37"/>
                      <a:pt x="82" y="37"/>
                      <a:pt x="82" y="37"/>
                    </a:cubicBezTo>
                    <a:cubicBezTo>
                      <a:pt x="82" y="37"/>
                      <a:pt x="82" y="37"/>
                      <a:pt x="82" y="37"/>
                    </a:cubicBezTo>
                    <a:cubicBezTo>
                      <a:pt x="82" y="37"/>
                      <a:pt x="82" y="37"/>
                      <a:pt x="82" y="37"/>
                    </a:cubicBezTo>
                    <a:cubicBezTo>
                      <a:pt x="82" y="37"/>
                      <a:pt x="82" y="37"/>
                      <a:pt x="82" y="37"/>
                    </a:cubicBezTo>
                    <a:cubicBezTo>
                      <a:pt x="82" y="37"/>
                      <a:pt x="82" y="37"/>
                      <a:pt x="82" y="37"/>
                    </a:cubicBezTo>
                    <a:cubicBezTo>
                      <a:pt x="82" y="37"/>
                      <a:pt x="82" y="37"/>
                      <a:pt x="82" y="37"/>
                    </a:cubicBezTo>
                    <a:cubicBezTo>
                      <a:pt x="82" y="37"/>
                      <a:pt x="82" y="37"/>
                      <a:pt x="82" y="37"/>
                    </a:cubicBezTo>
                    <a:cubicBezTo>
                      <a:pt x="82" y="37"/>
                      <a:pt x="82" y="37"/>
                      <a:pt x="82" y="37"/>
                    </a:cubicBezTo>
                    <a:cubicBezTo>
                      <a:pt x="82" y="36"/>
                      <a:pt x="82" y="36"/>
                      <a:pt x="82" y="36"/>
                    </a:cubicBezTo>
                    <a:cubicBezTo>
                      <a:pt x="82" y="36"/>
                      <a:pt x="82" y="36"/>
                      <a:pt x="82" y="36"/>
                    </a:cubicBezTo>
                    <a:cubicBezTo>
                      <a:pt x="82" y="36"/>
                      <a:pt x="82" y="36"/>
                      <a:pt x="82" y="36"/>
                    </a:cubicBezTo>
                    <a:cubicBezTo>
                      <a:pt x="82" y="36"/>
                      <a:pt x="82" y="36"/>
                      <a:pt x="82" y="36"/>
                    </a:cubicBezTo>
                    <a:cubicBezTo>
                      <a:pt x="82" y="36"/>
                      <a:pt x="82" y="36"/>
                      <a:pt x="82" y="36"/>
                    </a:cubicBezTo>
                    <a:cubicBezTo>
                      <a:pt x="82" y="35"/>
                      <a:pt x="82" y="35"/>
                      <a:pt x="82" y="35"/>
                    </a:cubicBezTo>
                    <a:cubicBezTo>
                      <a:pt x="81" y="35"/>
                      <a:pt x="81" y="34"/>
                      <a:pt x="81" y="34"/>
                    </a:cubicBezTo>
                    <a:cubicBezTo>
                      <a:pt x="81" y="34"/>
                      <a:pt x="81" y="34"/>
                      <a:pt x="81" y="34"/>
                    </a:cubicBezTo>
                    <a:cubicBezTo>
                      <a:pt x="81" y="34"/>
                      <a:pt x="81" y="34"/>
                      <a:pt x="81" y="34"/>
                    </a:cubicBezTo>
                    <a:cubicBezTo>
                      <a:pt x="81" y="34"/>
                      <a:pt x="81" y="34"/>
                      <a:pt x="81" y="34"/>
                    </a:cubicBezTo>
                    <a:cubicBezTo>
                      <a:pt x="81" y="34"/>
                      <a:pt x="81" y="34"/>
                      <a:pt x="81" y="34"/>
                    </a:cubicBezTo>
                    <a:cubicBezTo>
                      <a:pt x="80" y="34"/>
                      <a:pt x="80" y="34"/>
                      <a:pt x="80" y="34"/>
                    </a:cubicBezTo>
                    <a:cubicBezTo>
                      <a:pt x="80" y="34"/>
                      <a:pt x="79" y="34"/>
                      <a:pt x="79" y="34"/>
                    </a:cubicBezTo>
                    <a:cubicBezTo>
                      <a:pt x="79" y="34"/>
                      <a:pt x="79" y="34"/>
                      <a:pt x="79" y="34"/>
                    </a:cubicBezTo>
                    <a:cubicBezTo>
                      <a:pt x="79" y="34"/>
                      <a:pt x="79" y="34"/>
                      <a:pt x="79" y="34"/>
                    </a:cubicBezTo>
                    <a:cubicBezTo>
                      <a:pt x="79" y="34"/>
                      <a:pt x="79" y="34"/>
                      <a:pt x="79" y="34"/>
                    </a:cubicBezTo>
                    <a:cubicBezTo>
                      <a:pt x="79" y="34"/>
                      <a:pt x="79" y="34"/>
                      <a:pt x="79" y="34"/>
                    </a:cubicBezTo>
                    <a:cubicBezTo>
                      <a:pt x="79" y="34"/>
                      <a:pt x="79" y="34"/>
                      <a:pt x="79" y="34"/>
                    </a:cubicBezTo>
                    <a:cubicBezTo>
                      <a:pt x="79" y="34"/>
                      <a:pt x="79" y="34"/>
                      <a:pt x="79" y="35"/>
                    </a:cubicBezTo>
                    <a:cubicBezTo>
                      <a:pt x="79" y="35"/>
                      <a:pt x="79" y="35"/>
                      <a:pt x="79" y="35"/>
                    </a:cubicBezTo>
                    <a:cubicBezTo>
                      <a:pt x="79" y="35"/>
                      <a:pt x="79" y="35"/>
                      <a:pt x="79" y="35"/>
                    </a:cubicBezTo>
                    <a:cubicBezTo>
                      <a:pt x="79" y="35"/>
                      <a:pt x="79" y="35"/>
                      <a:pt x="79" y="35"/>
                    </a:cubicBezTo>
                    <a:cubicBezTo>
                      <a:pt x="79" y="35"/>
                      <a:pt x="79" y="35"/>
                      <a:pt x="79" y="35"/>
                    </a:cubicBezTo>
                    <a:cubicBezTo>
                      <a:pt x="79" y="35"/>
                      <a:pt x="78" y="35"/>
                      <a:pt x="78" y="35"/>
                    </a:cubicBezTo>
                    <a:cubicBezTo>
                      <a:pt x="77" y="35"/>
                      <a:pt x="77" y="35"/>
                      <a:pt x="76" y="35"/>
                    </a:cubicBezTo>
                    <a:cubicBezTo>
                      <a:pt x="76" y="35"/>
                      <a:pt x="76" y="35"/>
                      <a:pt x="76" y="35"/>
                    </a:cubicBezTo>
                    <a:cubicBezTo>
                      <a:pt x="76" y="35"/>
                      <a:pt x="76" y="35"/>
                      <a:pt x="76" y="35"/>
                    </a:cubicBezTo>
                    <a:cubicBezTo>
                      <a:pt x="72" y="35"/>
                      <a:pt x="66" y="34"/>
                      <a:pt x="63" y="32"/>
                    </a:cubicBezTo>
                    <a:cubicBezTo>
                      <a:pt x="61" y="31"/>
                      <a:pt x="59" y="29"/>
                      <a:pt x="58" y="28"/>
                    </a:cubicBezTo>
                    <a:cubicBezTo>
                      <a:pt x="57" y="27"/>
                      <a:pt x="57" y="27"/>
                      <a:pt x="57" y="26"/>
                    </a:cubicBezTo>
                    <a:cubicBezTo>
                      <a:pt x="57" y="26"/>
                      <a:pt x="57" y="26"/>
                      <a:pt x="57" y="26"/>
                    </a:cubicBezTo>
                    <a:cubicBezTo>
                      <a:pt x="59" y="26"/>
                      <a:pt x="61" y="26"/>
                      <a:pt x="63" y="25"/>
                    </a:cubicBezTo>
                    <a:cubicBezTo>
                      <a:pt x="65" y="24"/>
                      <a:pt x="66" y="22"/>
                      <a:pt x="66" y="19"/>
                    </a:cubicBezTo>
                    <a:cubicBezTo>
                      <a:pt x="67" y="18"/>
                      <a:pt x="67" y="17"/>
                      <a:pt x="67" y="16"/>
                    </a:cubicBezTo>
                    <a:cubicBezTo>
                      <a:pt x="67" y="15"/>
                      <a:pt x="66" y="13"/>
                      <a:pt x="66" y="12"/>
                    </a:cubicBezTo>
                    <a:cubicBezTo>
                      <a:pt x="65" y="11"/>
                      <a:pt x="63" y="10"/>
                      <a:pt x="62" y="10"/>
                    </a:cubicBezTo>
                    <a:cubicBezTo>
                      <a:pt x="62" y="10"/>
                      <a:pt x="62" y="10"/>
                      <a:pt x="62" y="10"/>
                    </a:cubicBezTo>
                    <a:cubicBezTo>
                      <a:pt x="61" y="10"/>
                      <a:pt x="60" y="11"/>
                      <a:pt x="59" y="12"/>
                    </a:cubicBezTo>
                    <a:cubicBezTo>
                      <a:pt x="56" y="13"/>
                      <a:pt x="53" y="17"/>
                      <a:pt x="52" y="21"/>
                    </a:cubicBezTo>
                    <a:cubicBezTo>
                      <a:pt x="50" y="20"/>
                      <a:pt x="47" y="19"/>
                      <a:pt x="46" y="19"/>
                    </a:cubicBezTo>
                    <a:cubicBezTo>
                      <a:pt x="46" y="18"/>
                      <a:pt x="45" y="18"/>
                      <a:pt x="45" y="17"/>
                    </a:cubicBezTo>
                    <a:cubicBezTo>
                      <a:pt x="45" y="17"/>
                      <a:pt x="46" y="17"/>
                      <a:pt x="46" y="17"/>
                    </a:cubicBezTo>
                    <a:cubicBezTo>
                      <a:pt x="48" y="16"/>
                      <a:pt x="50" y="14"/>
                      <a:pt x="51" y="12"/>
                    </a:cubicBezTo>
                    <a:cubicBezTo>
                      <a:pt x="53" y="10"/>
                      <a:pt x="53" y="7"/>
                      <a:pt x="53" y="5"/>
                    </a:cubicBezTo>
                    <a:cubicBezTo>
                      <a:pt x="53" y="4"/>
                      <a:pt x="53" y="4"/>
                      <a:pt x="53" y="3"/>
                    </a:cubicBezTo>
                    <a:cubicBezTo>
                      <a:pt x="53" y="3"/>
                      <a:pt x="53" y="2"/>
                      <a:pt x="52" y="2"/>
                    </a:cubicBezTo>
                    <a:cubicBezTo>
                      <a:pt x="50" y="1"/>
                      <a:pt x="49" y="0"/>
                      <a:pt x="47" y="0"/>
                    </a:cubicBezTo>
                    <a:cubicBezTo>
                      <a:pt x="47" y="0"/>
                      <a:pt x="47" y="0"/>
                      <a:pt x="47" y="0"/>
                    </a:cubicBezTo>
                    <a:cubicBezTo>
                      <a:pt x="47" y="0"/>
                      <a:pt x="47" y="0"/>
                      <a:pt x="47"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9" name="Freeform 377"/>
              <p:cNvSpPr/>
              <p:nvPr/>
            </p:nvSpPr>
            <p:spPr bwMode="auto">
              <a:xfrm>
                <a:off x="6816726" y="2128838"/>
                <a:ext cx="22225" cy="58738"/>
              </a:xfrm>
              <a:custGeom>
                <a:avLst/>
                <a:gdLst>
                  <a:gd name="T0" fmla="*/ 3 w 8"/>
                  <a:gd name="T1" fmla="*/ 0 h 21"/>
                  <a:gd name="T2" fmla="*/ 2 w 8"/>
                  <a:gd name="T3" fmla="*/ 0 h 21"/>
                  <a:gd name="T4" fmla="*/ 1 w 8"/>
                  <a:gd name="T5" fmla="*/ 2 h 21"/>
                  <a:gd name="T6" fmla="*/ 4 w 8"/>
                  <a:gd name="T7" fmla="*/ 20 h 21"/>
                  <a:gd name="T8" fmla="*/ 6 w 8"/>
                  <a:gd name="T9" fmla="*/ 21 h 21"/>
                  <a:gd name="T10" fmla="*/ 7 w 8"/>
                  <a:gd name="T11" fmla="*/ 21 h 21"/>
                  <a:gd name="T12" fmla="*/ 8 w 8"/>
                  <a:gd name="T13" fmla="*/ 19 h 21"/>
                  <a:gd name="T14" fmla="*/ 5 w 8"/>
                  <a:gd name="T15" fmla="*/ 1 h 21"/>
                  <a:gd name="T16" fmla="*/ 3 w 8"/>
                  <a:gd name="T17"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21">
                    <a:moveTo>
                      <a:pt x="3" y="0"/>
                    </a:moveTo>
                    <a:cubicBezTo>
                      <a:pt x="3" y="0"/>
                      <a:pt x="2" y="0"/>
                      <a:pt x="2" y="0"/>
                    </a:cubicBezTo>
                    <a:cubicBezTo>
                      <a:pt x="1" y="0"/>
                      <a:pt x="0" y="1"/>
                      <a:pt x="1" y="2"/>
                    </a:cubicBezTo>
                    <a:cubicBezTo>
                      <a:pt x="4" y="20"/>
                      <a:pt x="4" y="20"/>
                      <a:pt x="4" y="20"/>
                    </a:cubicBezTo>
                    <a:cubicBezTo>
                      <a:pt x="4" y="21"/>
                      <a:pt x="5" y="21"/>
                      <a:pt x="6" y="21"/>
                    </a:cubicBezTo>
                    <a:cubicBezTo>
                      <a:pt x="6" y="21"/>
                      <a:pt x="6" y="21"/>
                      <a:pt x="7" y="21"/>
                    </a:cubicBezTo>
                    <a:cubicBezTo>
                      <a:pt x="8" y="21"/>
                      <a:pt x="8" y="20"/>
                      <a:pt x="8" y="19"/>
                    </a:cubicBezTo>
                    <a:cubicBezTo>
                      <a:pt x="5" y="1"/>
                      <a:pt x="5" y="1"/>
                      <a:pt x="5" y="1"/>
                    </a:cubicBezTo>
                    <a:cubicBezTo>
                      <a:pt x="4" y="0"/>
                      <a:pt x="4" y="0"/>
                      <a:pt x="3"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0" name="Freeform 378"/>
              <p:cNvSpPr/>
              <p:nvPr/>
            </p:nvSpPr>
            <p:spPr bwMode="auto">
              <a:xfrm>
                <a:off x="6884988" y="2125663"/>
                <a:ext cx="22225" cy="61913"/>
              </a:xfrm>
              <a:custGeom>
                <a:avLst/>
                <a:gdLst>
                  <a:gd name="T0" fmla="*/ 6 w 8"/>
                  <a:gd name="T1" fmla="*/ 0 h 22"/>
                  <a:gd name="T2" fmla="*/ 4 w 8"/>
                  <a:gd name="T3" fmla="*/ 2 h 22"/>
                  <a:gd name="T4" fmla="*/ 0 w 8"/>
                  <a:gd name="T5" fmla="*/ 19 h 22"/>
                  <a:gd name="T6" fmla="*/ 2 w 8"/>
                  <a:gd name="T7" fmla="*/ 22 h 22"/>
                  <a:gd name="T8" fmla="*/ 2 w 8"/>
                  <a:gd name="T9" fmla="*/ 22 h 22"/>
                  <a:gd name="T10" fmla="*/ 4 w 8"/>
                  <a:gd name="T11" fmla="*/ 20 h 22"/>
                  <a:gd name="T12" fmla="*/ 8 w 8"/>
                  <a:gd name="T13" fmla="*/ 2 h 22"/>
                  <a:gd name="T14" fmla="*/ 6 w 8"/>
                  <a:gd name="T15" fmla="*/ 0 h 22"/>
                  <a:gd name="T16" fmla="*/ 6 w 8"/>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22">
                    <a:moveTo>
                      <a:pt x="6" y="0"/>
                    </a:moveTo>
                    <a:cubicBezTo>
                      <a:pt x="5" y="0"/>
                      <a:pt x="4" y="1"/>
                      <a:pt x="4" y="2"/>
                    </a:cubicBezTo>
                    <a:cubicBezTo>
                      <a:pt x="0" y="19"/>
                      <a:pt x="0" y="19"/>
                      <a:pt x="0" y="19"/>
                    </a:cubicBezTo>
                    <a:cubicBezTo>
                      <a:pt x="0" y="20"/>
                      <a:pt x="0" y="21"/>
                      <a:pt x="2" y="22"/>
                    </a:cubicBezTo>
                    <a:cubicBezTo>
                      <a:pt x="2" y="22"/>
                      <a:pt x="2" y="22"/>
                      <a:pt x="2" y="22"/>
                    </a:cubicBezTo>
                    <a:cubicBezTo>
                      <a:pt x="3" y="22"/>
                      <a:pt x="4" y="21"/>
                      <a:pt x="4" y="20"/>
                    </a:cubicBezTo>
                    <a:cubicBezTo>
                      <a:pt x="8" y="2"/>
                      <a:pt x="8" y="2"/>
                      <a:pt x="8" y="2"/>
                    </a:cubicBezTo>
                    <a:cubicBezTo>
                      <a:pt x="8" y="1"/>
                      <a:pt x="7" y="0"/>
                      <a:pt x="6" y="0"/>
                    </a:cubicBezTo>
                    <a:cubicBezTo>
                      <a:pt x="6" y="0"/>
                      <a:pt x="6" y="0"/>
                      <a:pt x="6"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1" name="Freeform 379"/>
              <p:cNvSpPr/>
              <p:nvPr/>
            </p:nvSpPr>
            <p:spPr bwMode="auto">
              <a:xfrm>
                <a:off x="6750051" y="2154238"/>
                <a:ext cx="39688" cy="55563"/>
              </a:xfrm>
              <a:custGeom>
                <a:avLst/>
                <a:gdLst>
                  <a:gd name="T0" fmla="*/ 3 w 14"/>
                  <a:gd name="T1" fmla="*/ 0 h 20"/>
                  <a:gd name="T2" fmla="*/ 2 w 14"/>
                  <a:gd name="T3" fmla="*/ 1 h 20"/>
                  <a:gd name="T4" fmla="*/ 1 w 14"/>
                  <a:gd name="T5" fmla="*/ 3 h 20"/>
                  <a:gd name="T6" fmla="*/ 10 w 14"/>
                  <a:gd name="T7" fmla="*/ 19 h 20"/>
                  <a:gd name="T8" fmla="*/ 12 w 14"/>
                  <a:gd name="T9" fmla="*/ 20 h 20"/>
                  <a:gd name="T10" fmla="*/ 12 w 14"/>
                  <a:gd name="T11" fmla="*/ 20 h 20"/>
                  <a:gd name="T12" fmla="*/ 13 w 14"/>
                  <a:gd name="T13" fmla="*/ 17 h 20"/>
                  <a:gd name="T14" fmla="*/ 5 w 14"/>
                  <a:gd name="T15" fmla="*/ 1 h 20"/>
                  <a:gd name="T16" fmla="*/ 3 w 14"/>
                  <a:gd name="T17"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20">
                    <a:moveTo>
                      <a:pt x="3" y="0"/>
                    </a:moveTo>
                    <a:cubicBezTo>
                      <a:pt x="2" y="0"/>
                      <a:pt x="2" y="0"/>
                      <a:pt x="2" y="1"/>
                    </a:cubicBezTo>
                    <a:cubicBezTo>
                      <a:pt x="1" y="1"/>
                      <a:pt x="0" y="2"/>
                      <a:pt x="1" y="3"/>
                    </a:cubicBezTo>
                    <a:cubicBezTo>
                      <a:pt x="10" y="19"/>
                      <a:pt x="10" y="19"/>
                      <a:pt x="10" y="19"/>
                    </a:cubicBezTo>
                    <a:cubicBezTo>
                      <a:pt x="10" y="20"/>
                      <a:pt x="11" y="20"/>
                      <a:pt x="12" y="20"/>
                    </a:cubicBezTo>
                    <a:cubicBezTo>
                      <a:pt x="12" y="20"/>
                      <a:pt x="12" y="20"/>
                      <a:pt x="12" y="20"/>
                    </a:cubicBezTo>
                    <a:cubicBezTo>
                      <a:pt x="13" y="19"/>
                      <a:pt x="14" y="18"/>
                      <a:pt x="13" y="17"/>
                    </a:cubicBezTo>
                    <a:cubicBezTo>
                      <a:pt x="5" y="1"/>
                      <a:pt x="5" y="1"/>
                      <a:pt x="5" y="1"/>
                    </a:cubicBezTo>
                    <a:cubicBezTo>
                      <a:pt x="4" y="1"/>
                      <a:pt x="3" y="0"/>
                      <a:pt x="3"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2" name="Freeform 380"/>
              <p:cNvSpPr/>
              <p:nvPr/>
            </p:nvSpPr>
            <p:spPr bwMode="auto">
              <a:xfrm>
                <a:off x="7050088" y="2317750"/>
                <a:ext cx="61913" cy="19050"/>
              </a:xfrm>
              <a:custGeom>
                <a:avLst/>
                <a:gdLst>
                  <a:gd name="T0" fmla="*/ 20 w 22"/>
                  <a:gd name="T1" fmla="*/ 0 h 7"/>
                  <a:gd name="T2" fmla="*/ 20 w 22"/>
                  <a:gd name="T3" fmla="*/ 0 h 7"/>
                  <a:gd name="T4" fmla="*/ 2 w 22"/>
                  <a:gd name="T5" fmla="*/ 3 h 7"/>
                  <a:gd name="T6" fmla="*/ 0 w 22"/>
                  <a:gd name="T7" fmla="*/ 6 h 7"/>
                  <a:gd name="T8" fmla="*/ 2 w 22"/>
                  <a:gd name="T9" fmla="*/ 7 h 7"/>
                  <a:gd name="T10" fmla="*/ 3 w 22"/>
                  <a:gd name="T11" fmla="*/ 7 h 7"/>
                  <a:gd name="T12" fmla="*/ 20 w 22"/>
                  <a:gd name="T13" fmla="*/ 4 h 7"/>
                  <a:gd name="T14" fmla="*/ 22 w 22"/>
                  <a:gd name="T15" fmla="*/ 1 h 7"/>
                  <a:gd name="T16" fmla="*/ 20 w 22"/>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7">
                    <a:moveTo>
                      <a:pt x="20" y="0"/>
                    </a:moveTo>
                    <a:cubicBezTo>
                      <a:pt x="20" y="0"/>
                      <a:pt x="20" y="0"/>
                      <a:pt x="20" y="0"/>
                    </a:cubicBezTo>
                    <a:cubicBezTo>
                      <a:pt x="2" y="3"/>
                      <a:pt x="2" y="3"/>
                      <a:pt x="2" y="3"/>
                    </a:cubicBezTo>
                    <a:cubicBezTo>
                      <a:pt x="1" y="3"/>
                      <a:pt x="0" y="5"/>
                      <a:pt x="0" y="6"/>
                    </a:cubicBezTo>
                    <a:cubicBezTo>
                      <a:pt x="0" y="7"/>
                      <a:pt x="1" y="7"/>
                      <a:pt x="2" y="7"/>
                    </a:cubicBezTo>
                    <a:cubicBezTo>
                      <a:pt x="2" y="7"/>
                      <a:pt x="3" y="7"/>
                      <a:pt x="3" y="7"/>
                    </a:cubicBezTo>
                    <a:cubicBezTo>
                      <a:pt x="20" y="4"/>
                      <a:pt x="20" y="4"/>
                      <a:pt x="20" y="4"/>
                    </a:cubicBezTo>
                    <a:cubicBezTo>
                      <a:pt x="21" y="3"/>
                      <a:pt x="22" y="2"/>
                      <a:pt x="22" y="1"/>
                    </a:cubicBezTo>
                    <a:cubicBezTo>
                      <a:pt x="22" y="0"/>
                      <a:pt x="21" y="0"/>
                      <a:pt x="20"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3" name="Freeform 381"/>
              <p:cNvSpPr/>
              <p:nvPr/>
            </p:nvSpPr>
            <p:spPr bwMode="auto">
              <a:xfrm>
                <a:off x="7029451" y="2244725"/>
                <a:ext cx="53975" cy="41275"/>
              </a:xfrm>
              <a:custGeom>
                <a:avLst/>
                <a:gdLst>
                  <a:gd name="T0" fmla="*/ 17 w 19"/>
                  <a:gd name="T1" fmla="*/ 0 h 15"/>
                  <a:gd name="T2" fmla="*/ 16 w 19"/>
                  <a:gd name="T3" fmla="*/ 1 h 15"/>
                  <a:gd name="T4" fmla="*/ 1 w 19"/>
                  <a:gd name="T5" fmla="*/ 11 h 15"/>
                  <a:gd name="T6" fmla="*/ 1 w 19"/>
                  <a:gd name="T7" fmla="*/ 14 h 15"/>
                  <a:gd name="T8" fmla="*/ 2 w 19"/>
                  <a:gd name="T9" fmla="*/ 15 h 15"/>
                  <a:gd name="T10" fmla="*/ 3 w 19"/>
                  <a:gd name="T11" fmla="*/ 14 h 15"/>
                  <a:gd name="T12" fmla="*/ 18 w 19"/>
                  <a:gd name="T13" fmla="*/ 4 h 15"/>
                  <a:gd name="T14" fmla="*/ 19 w 19"/>
                  <a:gd name="T15" fmla="*/ 1 h 15"/>
                  <a:gd name="T16" fmla="*/ 17 w 19"/>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15">
                    <a:moveTo>
                      <a:pt x="17" y="0"/>
                    </a:moveTo>
                    <a:cubicBezTo>
                      <a:pt x="17" y="0"/>
                      <a:pt x="16" y="0"/>
                      <a:pt x="16" y="1"/>
                    </a:cubicBezTo>
                    <a:cubicBezTo>
                      <a:pt x="1" y="11"/>
                      <a:pt x="1" y="11"/>
                      <a:pt x="1" y="11"/>
                    </a:cubicBezTo>
                    <a:cubicBezTo>
                      <a:pt x="0" y="12"/>
                      <a:pt x="0" y="13"/>
                      <a:pt x="1" y="14"/>
                    </a:cubicBezTo>
                    <a:cubicBezTo>
                      <a:pt x="1" y="14"/>
                      <a:pt x="2" y="15"/>
                      <a:pt x="2" y="15"/>
                    </a:cubicBezTo>
                    <a:cubicBezTo>
                      <a:pt x="3" y="15"/>
                      <a:pt x="3" y="15"/>
                      <a:pt x="3" y="14"/>
                    </a:cubicBezTo>
                    <a:cubicBezTo>
                      <a:pt x="18" y="4"/>
                      <a:pt x="18" y="4"/>
                      <a:pt x="18" y="4"/>
                    </a:cubicBezTo>
                    <a:cubicBezTo>
                      <a:pt x="19" y="3"/>
                      <a:pt x="19" y="2"/>
                      <a:pt x="19" y="1"/>
                    </a:cubicBezTo>
                    <a:cubicBezTo>
                      <a:pt x="18" y="1"/>
                      <a:pt x="18" y="0"/>
                      <a:pt x="17"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4" name="Freeform 382"/>
              <p:cNvSpPr/>
              <p:nvPr/>
            </p:nvSpPr>
            <p:spPr bwMode="auto">
              <a:xfrm>
                <a:off x="7050088" y="2381250"/>
                <a:ext cx="61913" cy="20638"/>
              </a:xfrm>
              <a:custGeom>
                <a:avLst/>
                <a:gdLst>
                  <a:gd name="T0" fmla="*/ 2 w 22"/>
                  <a:gd name="T1" fmla="*/ 0 h 7"/>
                  <a:gd name="T2" fmla="*/ 0 w 22"/>
                  <a:gd name="T3" fmla="*/ 2 h 7"/>
                  <a:gd name="T4" fmla="*/ 2 w 22"/>
                  <a:gd name="T5" fmla="*/ 4 h 7"/>
                  <a:gd name="T6" fmla="*/ 20 w 22"/>
                  <a:gd name="T7" fmla="*/ 7 h 7"/>
                  <a:gd name="T8" fmla="*/ 20 w 22"/>
                  <a:gd name="T9" fmla="*/ 7 h 7"/>
                  <a:gd name="T10" fmla="*/ 22 w 22"/>
                  <a:gd name="T11" fmla="*/ 5 h 7"/>
                  <a:gd name="T12" fmla="*/ 20 w 22"/>
                  <a:gd name="T13" fmla="*/ 3 h 7"/>
                  <a:gd name="T14" fmla="*/ 2 w 22"/>
                  <a:gd name="T15" fmla="*/ 0 h 7"/>
                  <a:gd name="T16" fmla="*/ 2 w 22"/>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7">
                    <a:moveTo>
                      <a:pt x="2" y="0"/>
                    </a:moveTo>
                    <a:cubicBezTo>
                      <a:pt x="1" y="0"/>
                      <a:pt x="0" y="1"/>
                      <a:pt x="0" y="2"/>
                    </a:cubicBezTo>
                    <a:cubicBezTo>
                      <a:pt x="0" y="3"/>
                      <a:pt x="1" y="4"/>
                      <a:pt x="2" y="4"/>
                    </a:cubicBezTo>
                    <a:cubicBezTo>
                      <a:pt x="20" y="7"/>
                      <a:pt x="20" y="7"/>
                      <a:pt x="20" y="7"/>
                    </a:cubicBezTo>
                    <a:cubicBezTo>
                      <a:pt x="20" y="7"/>
                      <a:pt x="20" y="7"/>
                      <a:pt x="20" y="7"/>
                    </a:cubicBezTo>
                    <a:cubicBezTo>
                      <a:pt x="21" y="7"/>
                      <a:pt x="22" y="6"/>
                      <a:pt x="22" y="5"/>
                    </a:cubicBezTo>
                    <a:cubicBezTo>
                      <a:pt x="22" y="4"/>
                      <a:pt x="21" y="3"/>
                      <a:pt x="20" y="3"/>
                    </a:cubicBezTo>
                    <a:cubicBezTo>
                      <a:pt x="2" y="0"/>
                      <a:pt x="2" y="0"/>
                      <a:pt x="2" y="0"/>
                    </a:cubicBezTo>
                    <a:cubicBezTo>
                      <a:pt x="2" y="0"/>
                      <a:pt x="2" y="0"/>
                      <a:pt x="2"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272" name="组合 271"/>
            <p:cNvGrpSpPr/>
            <p:nvPr/>
          </p:nvGrpSpPr>
          <p:grpSpPr>
            <a:xfrm>
              <a:off x="3883819" y="4641850"/>
              <a:ext cx="536575" cy="498475"/>
              <a:chOff x="4386263" y="4030663"/>
              <a:chExt cx="536575" cy="498475"/>
            </a:xfrm>
          </p:grpSpPr>
          <p:sp>
            <p:nvSpPr>
              <p:cNvPr id="285" name="Freeform 383"/>
              <p:cNvSpPr>
                <a:spLocks noEditPoints="1"/>
              </p:cNvSpPr>
              <p:nvPr/>
            </p:nvSpPr>
            <p:spPr bwMode="auto">
              <a:xfrm>
                <a:off x="4464051" y="4111625"/>
                <a:ext cx="398463" cy="365125"/>
              </a:xfrm>
              <a:custGeom>
                <a:avLst/>
                <a:gdLst>
                  <a:gd name="T0" fmla="*/ 142 w 142"/>
                  <a:gd name="T1" fmla="*/ 84 h 130"/>
                  <a:gd name="T2" fmla="*/ 107 w 142"/>
                  <a:gd name="T3" fmla="*/ 130 h 130"/>
                  <a:gd name="T4" fmla="*/ 108 w 142"/>
                  <a:gd name="T5" fmla="*/ 129 h 130"/>
                  <a:gd name="T6" fmla="*/ 141 w 142"/>
                  <a:gd name="T7" fmla="*/ 85 h 130"/>
                  <a:gd name="T8" fmla="*/ 142 w 142"/>
                  <a:gd name="T9" fmla="*/ 84 h 130"/>
                  <a:gd name="T10" fmla="*/ 59 w 142"/>
                  <a:gd name="T11" fmla="*/ 0 h 130"/>
                  <a:gd name="T12" fmla="*/ 13 w 142"/>
                  <a:gd name="T13" fmla="*/ 20 h 130"/>
                  <a:gd name="T14" fmla="*/ 13 w 142"/>
                  <a:gd name="T15" fmla="*/ 20 h 130"/>
                  <a:gd name="T16" fmla="*/ 0 w 142"/>
                  <a:gd name="T17" fmla="*/ 57 h 130"/>
                  <a:gd name="T18" fmla="*/ 24 w 142"/>
                  <a:gd name="T19" fmla="*/ 106 h 130"/>
                  <a:gd name="T20" fmla="*/ 62 w 142"/>
                  <a:gd name="T21" fmla="*/ 120 h 130"/>
                  <a:gd name="T22" fmla="*/ 62 w 142"/>
                  <a:gd name="T23" fmla="*/ 120 h 130"/>
                  <a:gd name="T24" fmla="*/ 74 w 142"/>
                  <a:gd name="T25" fmla="*/ 119 h 130"/>
                  <a:gd name="T26" fmla="*/ 103 w 142"/>
                  <a:gd name="T27" fmla="*/ 129 h 130"/>
                  <a:gd name="T28" fmla="*/ 105 w 142"/>
                  <a:gd name="T29" fmla="*/ 125 h 130"/>
                  <a:gd name="T30" fmla="*/ 74 w 142"/>
                  <a:gd name="T31" fmla="*/ 115 h 130"/>
                  <a:gd name="T32" fmla="*/ 74 w 142"/>
                  <a:gd name="T33" fmla="*/ 115 h 130"/>
                  <a:gd name="T34" fmla="*/ 62 w 142"/>
                  <a:gd name="T35" fmla="*/ 116 h 130"/>
                  <a:gd name="T36" fmla="*/ 26 w 142"/>
                  <a:gd name="T37" fmla="*/ 103 h 130"/>
                  <a:gd name="T38" fmla="*/ 4 w 142"/>
                  <a:gd name="T39" fmla="*/ 57 h 130"/>
                  <a:gd name="T40" fmla="*/ 16 w 142"/>
                  <a:gd name="T41" fmla="*/ 23 h 130"/>
                  <a:gd name="T42" fmla="*/ 15 w 142"/>
                  <a:gd name="T43" fmla="*/ 22 h 130"/>
                  <a:gd name="T44" fmla="*/ 16 w 142"/>
                  <a:gd name="T45" fmla="*/ 23 h 130"/>
                  <a:gd name="T46" fmla="*/ 59 w 142"/>
                  <a:gd name="T47" fmla="*/ 4 h 130"/>
                  <a:gd name="T48" fmla="*/ 59 w 142"/>
                  <a:gd name="T49" fmla="*/ 4 h 130"/>
                  <a:gd name="T50" fmla="*/ 97 w 142"/>
                  <a:gd name="T51" fmla="*/ 17 h 130"/>
                  <a:gd name="T52" fmla="*/ 117 w 142"/>
                  <a:gd name="T53" fmla="*/ 55 h 130"/>
                  <a:gd name="T54" fmla="*/ 118 w 142"/>
                  <a:gd name="T55" fmla="*/ 55 h 130"/>
                  <a:gd name="T56" fmla="*/ 137 w 142"/>
                  <a:gd name="T57" fmla="*/ 84 h 130"/>
                  <a:gd name="T58" fmla="*/ 139 w 142"/>
                  <a:gd name="T59" fmla="*/ 81 h 130"/>
                  <a:gd name="T60" fmla="*/ 126 w 142"/>
                  <a:gd name="T61" fmla="*/ 63 h 130"/>
                  <a:gd name="T62" fmla="*/ 122 w 142"/>
                  <a:gd name="T63" fmla="*/ 56 h 130"/>
                  <a:gd name="T64" fmla="*/ 122 w 142"/>
                  <a:gd name="T65" fmla="*/ 54 h 130"/>
                  <a:gd name="T66" fmla="*/ 121 w 142"/>
                  <a:gd name="T67" fmla="*/ 54 h 130"/>
                  <a:gd name="T68" fmla="*/ 100 w 142"/>
                  <a:gd name="T69" fmla="*/ 14 h 130"/>
                  <a:gd name="T70" fmla="*/ 59 w 142"/>
                  <a:gd name="T71" fmla="*/ 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42" h="130">
                    <a:moveTo>
                      <a:pt x="142" y="84"/>
                    </a:moveTo>
                    <a:cubicBezTo>
                      <a:pt x="107" y="130"/>
                      <a:pt x="107" y="130"/>
                      <a:pt x="107" y="130"/>
                    </a:cubicBezTo>
                    <a:cubicBezTo>
                      <a:pt x="107" y="130"/>
                      <a:pt x="107" y="130"/>
                      <a:pt x="108" y="129"/>
                    </a:cubicBezTo>
                    <a:cubicBezTo>
                      <a:pt x="141" y="85"/>
                      <a:pt x="141" y="85"/>
                      <a:pt x="141" y="85"/>
                    </a:cubicBezTo>
                    <a:cubicBezTo>
                      <a:pt x="141" y="85"/>
                      <a:pt x="142" y="85"/>
                      <a:pt x="142" y="84"/>
                    </a:cubicBezTo>
                    <a:moveTo>
                      <a:pt x="59" y="0"/>
                    </a:moveTo>
                    <a:cubicBezTo>
                      <a:pt x="41" y="0"/>
                      <a:pt x="24" y="7"/>
                      <a:pt x="13" y="20"/>
                    </a:cubicBezTo>
                    <a:cubicBezTo>
                      <a:pt x="13" y="20"/>
                      <a:pt x="13" y="20"/>
                      <a:pt x="13" y="20"/>
                    </a:cubicBezTo>
                    <a:cubicBezTo>
                      <a:pt x="4" y="31"/>
                      <a:pt x="0" y="44"/>
                      <a:pt x="0" y="57"/>
                    </a:cubicBezTo>
                    <a:cubicBezTo>
                      <a:pt x="0" y="75"/>
                      <a:pt x="8" y="94"/>
                      <a:pt x="24" y="106"/>
                    </a:cubicBezTo>
                    <a:cubicBezTo>
                      <a:pt x="35" y="116"/>
                      <a:pt x="49" y="120"/>
                      <a:pt x="62" y="120"/>
                    </a:cubicBezTo>
                    <a:cubicBezTo>
                      <a:pt x="62" y="120"/>
                      <a:pt x="62" y="120"/>
                      <a:pt x="62" y="120"/>
                    </a:cubicBezTo>
                    <a:cubicBezTo>
                      <a:pt x="66" y="120"/>
                      <a:pt x="70" y="120"/>
                      <a:pt x="74" y="119"/>
                    </a:cubicBezTo>
                    <a:cubicBezTo>
                      <a:pt x="84" y="120"/>
                      <a:pt x="96" y="125"/>
                      <a:pt x="103" y="129"/>
                    </a:cubicBezTo>
                    <a:cubicBezTo>
                      <a:pt x="105" y="125"/>
                      <a:pt x="105" y="125"/>
                      <a:pt x="105" y="125"/>
                    </a:cubicBezTo>
                    <a:cubicBezTo>
                      <a:pt x="98" y="122"/>
                      <a:pt x="85" y="116"/>
                      <a:pt x="74" y="115"/>
                    </a:cubicBezTo>
                    <a:cubicBezTo>
                      <a:pt x="74" y="115"/>
                      <a:pt x="74" y="115"/>
                      <a:pt x="74" y="115"/>
                    </a:cubicBezTo>
                    <a:cubicBezTo>
                      <a:pt x="70" y="116"/>
                      <a:pt x="66" y="116"/>
                      <a:pt x="62" y="116"/>
                    </a:cubicBezTo>
                    <a:cubicBezTo>
                      <a:pt x="50" y="116"/>
                      <a:pt x="37" y="112"/>
                      <a:pt x="26" y="103"/>
                    </a:cubicBezTo>
                    <a:cubicBezTo>
                      <a:pt x="12" y="92"/>
                      <a:pt x="4" y="74"/>
                      <a:pt x="4" y="57"/>
                    </a:cubicBezTo>
                    <a:cubicBezTo>
                      <a:pt x="4" y="45"/>
                      <a:pt x="8" y="33"/>
                      <a:pt x="16" y="23"/>
                    </a:cubicBezTo>
                    <a:cubicBezTo>
                      <a:pt x="15" y="22"/>
                      <a:pt x="15" y="22"/>
                      <a:pt x="15" y="22"/>
                    </a:cubicBezTo>
                    <a:cubicBezTo>
                      <a:pt x="16" y="23"/>
                      <a:pt x="16" y="23"/>
                      <a:pt x="16" y="23"/>
                    </a:cubicBezTo>
                    <a:cubicBezTo>
                      <a:pt x="27" y="10"/>
                      <a:pt x="42" y="4"/>
                      <a:pt x="59" y="4"/>
                    </a:cubicBezTo>
                    <a:cubicBezTo>
                      <a:pt x="59" y="4"/>
                      <a:pt x="59" y="4"/>
                      <a:pt x="59" y="4"/>
                    </a:cubicBezTo>
                    <a:cubicBezTo>
                      <a:pt x="72" y="4"/>
                      <a:pt x="86" y="8"/>
                      <a:pt x="97" y="17"/>
                    </a:cubicBezTo>
                    <a:cubicBezTo>
                      <a:pt x="109" y="27"/>
                      <a:pt x="116" y="41"/>
                      <a:pt x="117" y="55"/>
                    </a:cubicBezTo>
                    <a:cubicBezTo>
                      <a:pt x="118" y="55"/>
                      <a:pt x="118" y="55"/>
                      <a:pt x="118" y="55"/>
                    </a:cubicBezTo>
                    <a:cubicBezTo>
                      <a:pt x="118" y="55"/>
                      <a:pt x="123" y="71"/>
                      <a:pt x="137" y="84"/>
                    </a:cubicBezTo>
                    <a:cubicBezTo>
                      <a:pt x="139" y="81"/>
                      <a:pt x="139" y="81"/>
                      <a:pt x="139" y="81"/>
                    </a:cubicBezTo>
                    <a:cubicBezTo>
                      <a:pt x="133" y="75"/>
                      <a:pt x="129" y="68"/>
                      <a:pt x="126" y="63"/>
                    </a:cubicBezTo>
                    <a:cubicBezTo>
                      <a:pt x="124" y="60"/>
                      <a:pt x="123" y="58"/>
                      <a:pt x="122" y="56"/>
                    </a:cubicBezTo>
                    <a:cubicBezTo>
                      <a:pt x="122" y="56"/>
                      <a:pt x="122" y="55"/>
                      <a:pt x="122" y="54"/>
                    </a:cubicBezTo>
                    <a:cubicBezTo>
                      <a:pt x="121" y="54"/>
                      <a:pt x="121" y="54"/>
                      <a:pt x="121" y="54"/>
                    </a:cubicBezTo>
                    <a:cubicBezTo>
                      <a:pt x="120" y="39"/>
                      <a:pt x="112" y="25"/>
                      <a:pt x="100" y="14"/>
                    </a:cubicBezTo>
                    <a:cubicBezTo>
                      <a:pt x="88" y="5"/>
                      <a:pt x="73" y="0"/>
                      <a:pt x="59"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6" name="Freeform 384"/>
              <p:cNvSpPr>
                <a:spLocks noEditPoints="1"/>
              </p:cNvSpPr>
              <p:nvPr/>
            </p:nvSpPr>
            <p:spPr bwMode="auto">
              <a:xfrm>
                <a:off x="4749801" y="4333875"/>
                <a:ext cx="134938" cy="161925"/>
              </a:xfrm>
              <a:custGeom>
                <a:avLst/>
                <a:gdLst>
                  <a:gd name="T0" fmla="*/ 40 w 48"/>
                  <a:gd name="T1" fmla="*/ 5 h 58"/>
                  <a:gd name="T2" fmla="*/ 40 w 48"/>
                  <a:gd name="T3" fmla="*/ 4 h 58"/>
                  <a:gd name="T4" fmla="*/ 45 w 48"/>
                  <a:gd name="T5" fmla="*/ 8 h 58"/>
                  <a:gd name="T6" fmla="*/ 10 w 48"/>
                  <a:gd name="T7" fmla="*/ 55 h 58"/>
                  <a:gd name="T8" fmla="*/ 5 w 48"/>
                  <a:gd name="T9" fmla="*/ 51 h 58"/>
                  <a:gd name="T10" fmla="*/ 5 w 48"/>
                  <a:gd name="T11" fmla="*/ 51 h 58"/>
                  <a:gd name="T12" fmla="*/ 40 w 48"/>
                  <a:gd name="T13" fmla="*/ 5 h 58"/>
                  <a:gd name="T14" fmla="*/ 40 w 48"/>
                  <a:gd name="T15" fmla="*/ 0 h 58"/>
                  <a:gd name="T16" fmla="*/ 40 w 48"/>
                  <a:gd name="T17" fmla="*/ 0 h 58"/>
                  <a:gd name="T18" fmla="*/ 38 w 48"/>
                  <a:gd name="T19" fmla="*/ 0 h 58"/>
                  <a:gd name="T20" fmla="*/ 37 w 48"/>
                  <a:gd name="T21" fmla="*/ 2 h 58"/>
                  <a:gd name="T22" fmla="*/ 35 w 48"/>
                  <a:gd name="T23" fmla="*/ 5 h 58"/>
                  <a:gd name="T24" fmla="*/ 28 w 48"/>
                  <a:gd name="T25" fmla="*/ 14 h 58"/>
                  <a:gd name="T26" fmla="*/ 28 w 48"/>
                  <a:gd name="T27" fmla="*/ 14 h 58"/>
                  <a:gd name="T28" fmla="*/ 28 w 48"/>
                  <a:gd name="T29" fmla="*/ 14 h 58"/>
                  <a:gd name="T30" fmla="*/ 28 w 48"/>
                  <a:gd name="T31" fmla="*/ 17 h 58"/>
                  <a:gd name="T32" fmla="*/ 27 w 48"/>
                  <a:gd name="T33" fmla="*/ 17 h 58"/>
                  <a:gd name="T34" fmla="*/ 26 w 48"/>
                  <a:gd name="T35" fmla="*/ 17 h 58"/>
                  <a:gd name="T36" fmla="*/ 14 w 48"/>
                  <a:gd name="T37" fmla="*/ 33 h 58"/>
                  <a:gd name="T38" fmla="*/ 15 w 48"/>
                  <a:gd name="T39" fmla="*/ 35 h 58"/>
                  <a:gd name="T40" fmla="*/ 13 w 48"/>
                  <a:gd name="T41" fmla="*/ 36 h 58"/>
                  <a:gd name="T42" fmla="*/ 12 w 48"/>
                  <a:gd name="T43" fmla="*/ 36 h 58"/>
                  <a:gd name="T44" fmla="*/ 11 w 48"/>
                  <a:gd name="T45" fmla="*/ 36 h 58"/>
                  <a:gd name="T46" fmla="*/ 3 w 48"/>
                  <a:gd name="T47" fmla="*/ 46 h 58"/>
                  <a:gd name="T48" fmla="*/ 1 w 48"/>
                  <a:gd name="T49" fmla="*/ 50 h 58"/>
                  <a:gd name="T50" fmla="*/ 0 w 48"/>
                  <a:gd name="T51" fmla="*/ 50 h 58"/>
                  <a:gd name="T52" fmla="*/ 1 w 48"/>
                  <a:gd name="T53" fmla="*/ 53 h 58"/>
                  <a:gd name="T54" fmla="*/ 2 w 48"/>
                  <a:gd name="T55" fmla="*/ 51 h 58"/>
                  <a:gd name="T56" fmla="*/ 1 w 48"/>
                  <a:gd name="T57" fmla="*/ 53 h 58"/>
                  <a:gd name="T58" fmla="*/ 7 w 48"/>
                  <a:gd name="T59" fmla="*/ 58 h 58"/>
                  <a:gd name="T60" fmla="*/ 48 w 48"/>
                  <a:gd name="T61" fmla="*/ 5 h 58"/>
                  <a:gd name="T62" fmla="*/ 41 w 48"/>
                  <a:gd name="T63" fmla="*/ 0 h 58"/>
                  <a:gd name="T64" fmla="*/ 40 w 48"/>
                  <a:gd name="T65"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8" h="57">
                    <a:moveTo>
                      <a:pt x="40" y="5"/>
                    </a:moveTo>
                    <a:cubicBezTo>
                      <a:pt x="40" y="4"/>
                      <a:pt x="40" y="4"/>
                      <a:pt x="40" y="4"/>
                    </a:cubicBezTo>
                    <a:cubicBezTo>
                      <a:pt x="45" y="8"/>
                      <a:pt x="45" y="8"/>
                      <a:pt x="45" y="8"/>
                    </a:cubicBezTo>
                    <a:cubicBezTo>
                      <a:pt x="10" y="55"/>
                      <a:pt x="10" y="55"/>
                      <a:pt x="10" y="55"/>
                    </a:cubicBezTo>
                    <a:cubicBezTo>
                      <a:pt x="5" y="51"/>
                      <a:pt x="5" y="51"/>
                      <a:pt x="5" y="51"/>
                    </a:cubicBezTo>
                    <a:cubicBezTo>
                      <a:pt x="5" y="51"/>
                      <a:pt x="5" y="51"/>
                      <a:pt x="5" y="51"/>
                    </a:cubicBezTo>
                    <a:cubicBezTo>
                      <a:pt x="40" y="5"/>
                      <a:pt x="40" y="5"/>
                      <a:pt x="40" y="5"/>
                    </a:cubicBezTo>
                    <a:moveTo>
                      <a:pt x="40" y="0"/>
                    </a:moveTo>
                    <a:cubicBezTo>
                      <a:pt x="40" y="0"/>
                      <a:pt x="40" y="0"/>
                      <a:pt x="40" y="0"/>
                    </a:cubicBezTo>
                    <a:cubicBezTo>
                      <a:pt x="39" y="0"/>
                      <a:pt x="39" y="0"/>
                      <a:pt x="38" y="0"/>
                    </a:cubicBezTo>
                    <a:cubicBezTo>
                      <a:pt x="37" y="2"/>
                      <a:pt x="37" y="2"/>
                      <a:pt x="37" y="2"/>
                    </a:cubicBezTo>
                    <a:cubicBezTo>
                      <a:pt x="35" y="5"/>
                      <a:pt x="35" y="5"/>
                      <a:pt x="35" y="5"/>
                    </a:cubicBezTo>
                    <a:cubicBezTo>
                      <a:pt x="28" y="14"/>
                      <a:pt x="28" y="14"/>
                      <a:pt x="28" y="14"/>
                    </a:cubicBezTo>
                    <a:cubicBezTo>
                      <a:pt x="28" y="14"/>
                      <a:pt x="28" y="14"/>
                      <a:pt x="28" y="14"/>
                    </a:cubicBezTo>
                    <a:cubicBezTo>
                      <a:pt x="28" y="14"/>
                      <a:pt x="28" y="14"/>
                      <a:pt x="28" y="14"/>
                    </a:cubicBezTo>
                    <a:cubicBezTo>
                      <a:pt x="29" y="15"/>
                      <a:pt x="29" y="16"/>
                      <a:pt x="28" y="17"/>
                    </a:cubicBezTo>
                    <a:cubicBezTo>
                      <a:pt x="27" y="17"/>
                      <a:pt x="27" y="17"/>
                      <a:pt x="27" y="17"/>
                    </a:cubicBezTo>
                    <a:cubicBezTo>
                      <a:pt x="26" y="17"/>
                      <a:pt x="26" y="17"/>
                      <a:pt x="26" y="17"/>
                    </a:cubicBezTo>
                    <a:cubicBezTo>
                      <a:pt x="14" y="33"/>
                      <a:pt x="14" y="33"/>
                      <a:pt x="14" y="33"/>
                    </a:cubicBezTo>
                    <a:cubicBezTo>
                      <a:pt x="15" y="33"/>
                      <a:pt x="15" y="34"/>
                      <a:pt x="15" y="35"/>
                    </a:cubicBezTo>
                    <a:cubicBezTo>
                      <a:pt x="14" y="36"/>
                      <a:pt x="14" y="36"/>
                      <a:pt x="13" y="36"/>
                    </a:cubicBezTo>
                    <a:cubicBezTo>
                      <a:pt x="13" y="36"/>
                      <a:pt x="12" y="36"/>
                      <a:pt x="12" y="36"/>
                    </a:cubicBezTo>
                    <a:cubicBezTo>
                      <a:pt x="11" y="36"/>
                      <a:pt x="11" y="36"/>
                      <a:pt x="11" y="36"/>
                    </a:cubicBezTo>
                    <a:cubicBezTo>
                      <a:pt x="3" y="46"/>
                      <a:pt x="3" y="46"/>
                      <a:pt x="3" y="46"/>
                    </a:cubicBezTo>
                    <a:cubicBezTo>
                      <a:pt x="1" y="50"/>
                      <a:pt x="1" y="50"/>
                      <a:pt x="1" y="50"/>
                    </a:cubicBezTo>
                    <a:cubicBezTo>
                      <a:pt x="0" y="50"/>
                      <a:pt x="0" y="50"/>
                      <a:pt x="0" y="50"/>
                    </a:cubicBezTo>
                    <a:cubicBezTo>
                      <a:pt x="0" y="51"/>
                      <a:pt x="0" y="52"/>
                      <a:pt x="1" y="53"/>
                    </a:cubicBezTo>
                    <a:cubicBezTo>
                      <a:pt x="2" y="51"/>
                      <a:pt x="2" y="51"/>
                      <a:pt x="2" y="51"/>
                    </a:cubicBezTo>
                    <a:cubicBezTo>
                      <a:pt x="1" y="53"/>
                      <a:pt x="1" y="53"/>
                      <a:pt x="1" y="53"/>
                    </a:cubicBezTo>
                    <a:cubicBezTo>
                      <a:pt x="7" y="58"/>
                      <a:pt x="7" y="58"/>
                      <a:pt x="7" y="58"/>
                    </a:cubicBezTo>
                    <a:cubicBezTo>
                      <a:pt x="48" y="5"/>
                      <a:pt x="48" y="5"/>
                      <a:pt x="48" y="5"/>
                    </a:cubicBezTo>
                    <a:cubicBezTo>
                      <a:pt x="41" y="0"/>
                      <a:pt x="41" y="0"/>
                      <a:pt x="41" y="0"/>
                    </a:cubicBezTo>
                    <a:cubicBezTo>
                      <a:pt x="41" y="0"/>
                      <a:pt x="40" y="0"/>
                      <a:pt x="40"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7" name="Freeform 385"/>
              <p:cNvSpPr>
                <a:spLocks noEditPoints="1"/>
              </p:cNvSpPr>
              <p:nvPr/>
            </p:nvSpPr>
            <p:spPr bwMode="auto">
              <a:xfrm>
                <a:off x="4767263" y="4344988"/>
                <a:ext cx="155575" cy="184150"/>
              </a:xfrm>
              <a:custGeom>
                <a:avLst/>
                <a:gdLst>
                  <a:gd name="T0" fmla="*/ 5 w 56"/>
                  <a:gd name="T1" fmla="*/ 56 h 66"/>
                  <a:gd name="T2" fmla="*/ 44 w 56"/>
                  <a:gd name="T3" fmla="*/ 4 h 66"/>
                  <a:gd name="T4" fmla="*/ 51 w 56"/>
                  <a:gd name="T5" fmla="*/ 10 h 66"/>
                  <a:gd name="T6" fmla="*/ 12 w 56"/>
                  <a:gd name="T7" fmla="*/ 61 h 66"/>
                  <a:gd name="T8" fmla="*/ 5 w 56"/>
                  <a:gd name="T9" fmla="*/ 56 h 66"/>
                  <a:gd name="T10" fmla="*/ 44 w 56"/>
                  <a:gd name="T11" fmla="*/ 0 h 66"/>
                  <a:gd name="T12" fmla="*/ 42 w 56"/>
                  <a:gd name="T13" fmla="*/ 0 h 66"/>
                  <a:gd name="T14" fmla="*/ 42 w 56"/>
                  <a:gd name="T15" fmla="*/ 1 h 66"/>
                  <a:gd name="T16" fmla="*/ 1 w 56"/>
                  <a:gd name="T17" fmla="*/ 54 h 66"/>
                  <a:gd name="T18" fmla="*/ 1 w 56"/>
                  <a:gd name="T19" fmla="*/ 55 h 66"/>
                  <a:gd name="T20" fmla="*/ 0 w 56"/>
                  <a:gd name="T21" fmla="*/ 56 h 66"/>
                  <a:gd name="T22" fmla="*/ 1 w 56"/>
                  <a:gd name="T23" fmla="*/ 58 h 66"/>
                  <a:gd name="T24" fmla="*/ 2 w 56"/>
                  <a:gd name="T25" fmla="*/ 56 h 66"/>
                  <a:gd name="T26" fmla="*/ 1 w 56"/>
                  <a:gd name="T27" fmla="*/ 58 h 66"/>
                  <a:gd name="T28" fmla="*/ 12 w 56"/>
                  <a:gd name="T29" fmla="*/ 66 h 66"/>
                  <a:gd name="T30" fmla="*/ 13 w 56"/>
                  <a:gd name="T31" fmla="*/ 66 h 66"/>
                  <a:gd name="T32" fmla="*/ 14 w 56"/>
                  <a:gd name="T33" fmla="*/ 65 h 66"/>
                  <a:gd name="T34" fmla="*/ 56 w 56"/>
                  <a:gd name="T35" fmla="*/ 11 h 66"/>
                  <a:gd name="T36" fmla="*/ 56 w 56"/>
                  <a:gd name="T37" fmla="*/ 9 h 66"/>
                  <a:gd name="T38" fmla="*/ 55 w 56"/>
                  <a:gd name="T39" fmla="*/ 8 h 66"/>
                  <a:gd name="T40" fmla="*/ 45 w 56"/>
                  <a:gd name="T41" fmla="*/ 0 h 66"/>
                  <a:gd name="T42" fmla="*/ 44 w 56"/>
                  <a:gd name="T43" fmla="*/ 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6" h="66">
                    <a:moveTo>
                      <a:pt x="5" y="56"/>
                    </a:moveTo>
                    <a:cubicBezTo>
                      <a:pt x="44" y="4"/>
                      <a:pt x="44" y="4"/>
                      <a:pt x="44" y="4"/>
                    </a:cubicBezTo>
                    <a:cubicBezTo>
                      <a:pt x="51" y="10"/>
                      <a:pt x="51" y="10"/>
                      <a:pt x="51" y="10"/>
                    </a:cubicBezTo>
                    <a:cubicBezTo>
                      <a:pt x="12" y="61"/>
                      <a:pt x="12" y="61"/>
                      <a:pt x="12" y="61"/>
                    </a:cubicBezTo>
                    <a:cubicBezTo>
                      <a:pt x="5" y="56"/>
                      <a:pt x="5" y="56"/>
                      <a:pt x="5" y="56"/>
                    </a:cubicBezTo>
                    <a:moveTo>
                      <a:pt x="44" y="0"/>
                    </a:moveTo>
                    <a:cubicBezTo>
                      <a:pt x="43" y="0"/>
                      <a:pt x="43" y="0"/>
                      <a:pt x="42" y="0"/>
                    </a:cubicBezTo>
                    <a:cubicBezTo>
                      <a:pt x="42" y="1"/>
                      <a:pt x="42" y="1"/>
                      <a:pt x="42" y="1"/>
                    </a:cubicBezTo>
                    <a:cubicBezTo>
                      <a:pt x="1" y="54"/>
                      <a:pt x="1" y="54"/>
                      <a:pt x="1" y="54"/>
                    </a:cubicBezTo>
                    <a:cubicBezTo>
                      <a:pt x="1" y="55"/>
                      <a:pt x="1" y="55"/>
                      <a:pt x="1" y="55"/>
                    </a:cubicBezTo>
                    <a:cubicBezTo>
                      <a:pt x="0" y="55"/>
                      <a:pt x="0" y="56"/>
                      <a:pt x="0" y="56"/>
                    </a:cubicBezTo>
                    <a:cubicBezTo>
                      <a:pt x="0" y="57"/>
                      <a:pt x="1" y="57"/>
                      <a:pt x="1" y="58"/>
                    </a:cubicBezTo>
                    <a:cubicBezTo>
                      <a:pt x="2" y="56"/>
                      <a:pt x="2" y="56"/>
                      <a:pt x="2" y="56"/>
                    </a:cubicBezTo>
                    <a:cubicBezTo>
                      <a:pt x="1" y="58"/>
                      <a:pt x="1" y="58"/>
                      <a:pt x="1" y="58"/>
                    </a:cubicBezTo>
                    <a:cubicBezTo>
                      <a:pt x="12" y="66"/>
                      <a:pt x="12" y="66"/>
                      <a:pt x="12" y="66"/>
                    </a:cubicBezTo>
                    <a:cubicBezTo>
                      <a:pt x="12" y="66"/>
                      <a:pt x="12" y="66"/>
                      <a:pt x="13" y="66"/>
                    </a:cubicBezTo>
                    <a:cubicBezTo>
                      <a:pt x="13" y="66"/>
                      <a:pt x="14" y="66"/>
                      <a:pt x="14" y="65"/>
                    </a:cubicBezTo>
                    <a:cubicBezTo>
                      <a:pt x="56" y="11"/>
                      <a:pt x="56" y="11"/>
                      <a:pt x="56" y="11"/>
                    </a:cubicBezTo>
                    <a:cubicBezTo>
                      <a:pt x="56" y="10"/>
                      <a:pt x="56" y="10"/>
                      <a:pt x="56" y="9"/>
                    </a:cubicBezTo>
                    <a:cubicBezTo>
                      <a:pt x="56" y="9"/>
                      <a:pt x="56" y="8"/>
                      <a:pt x="55" y="8"/>
                    </a:cubicBezTo>
                    <a:cubicBezTo>
                      <a:pt x="45" y="0"/>
                      <a:pt x="45" y="0"/>
                      <a:pt x="45" y="0"/>
                    </a:cubicBezTo>
                    <a:cubicBezTo>
                      <a:pt x="45" y="0"/>
                      <a:pt x="44" y="0"/>
                      <a:pt x="4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8" name="Freeform 386"/>
              <p:cNvSpPr>
                <a:spLocks noEditPoints="1"/>
              </p:cNvSpPr>
              <p:nvPr/>
            </p:nvSpPr>
            <p:spPr bwMode="auto">
              <a:xfrm>
                <a:off x="4587876" y="4202113"/>
                <a:ext cx="242888" cy="231775"/>
              </a:xfrm>
              <a:custGeom>
                <a:avLst/>
                <a:gdLst>
                  <a:gd name="T0" fmla="*/ 7 w 87"/>
                  <a:gd name="T1" fmla="*/ 36 h 83"/>
                  <a:gd name="T2" fmla="*/ 6 w 87"/>
                  <a:gd name="T3" fmla="*/ 30 h 83"/>
                  <a:gd name="T4" fmla="*/ 14 w 87"/>
                  <a:gd name="T5" fmla="*/ 36 h 83"/>
                  <a:gd name="T6" fmla="*/ 13 w 87"/>
                  <a:gd name="T7" fmla="*/ 39 h 83"/>
                  <a:gd name="T8" fmla="*/ 12 w 87"/>
                  <a:gd name="T9" fmla="*/ 39 h 83"/>
                  <a:gd name="T10" fmla="*/ 23 w 87"/>
                  <a:gd name="T11" fmla="*/ 25 h 83"/>
                  <a:gd name="T12" fmla="*/ 16 w 87"/>
                  <a:gd name="T13" fmla="*/ 18 h 83"/>
                  <a:gd name="T14" fmla="*/ 17 w 87"/>
                  <a:gd name="T15" fmla="*/ 18 h 83"/>
                  <a:gd name="T16" fmla="*/ 23 w 87"/>
                  <a:gd name="T17" fmla="*/ 20 h 83"/>
                  <a:gd name="T18" fmla="*/ 23 w 87"/>
                  <a:gd name="T19" fmla="*/ 25 h 83"/>
                  <a:gd name="T20" fmla="*/ 37 w 87"/>
                  <a:gd name="T21" fmla="*/ 0 h 83"/>
                  <a:gd name="T22" fmla="*/ 37 w 87"/>
                  <a:gd name="T23" fmla="*/ 0 h 83"/>
                  <a:gd name="T24" fmla="*/ 37 w 87"/>
                  <a:gd name="T25" fmla="*/ 0 h 83"/>
                  <a:gd name="T26" fmla="*/ 37 w 87"/>
                  <a:gd name="T27" fmla="*/ 0 h 83"/>
                  <a:gd name="T28" fmla="*/ 37 w 87"/>
                  <a:gd name="T29" fmla="*/ 0 h 83"/>
                  <a:gd name="T30" fmla="*/ 37 w 87"/>
                  <a:gd name="T31" fmla="*/ 3 h 83"/>
                  <a:gd name="T32" fmla="*/ 37 w 87"/>
                  <a:gd name="T33" fmla="*/ 3 h 83"/>
                  <a:gd name="T34" fmla="*/ 33 w 87"/>
                  <a:gd name="T35" fmla="*/ 18 h 83"/>
                  <a:gd name="T36" fmla="*/ 27 w 87"/>
                  <a:gd name="T37" fmla="*/ 24 h 83"/>
                  <a:gd name="T38" fmla="*/ 26 w 87"/>
                  <a:gd name="T39" fmla="*/ 17 h 83"/>
                  <a:gd name="T40" fmla="*/ 17 w 87"/>
                  <a:gd name="T41" fmla="*/ 14 h 83"/>
                  <a:gd name="T42" fmla="*/ 12 w 87"/>
                  <a:gd name="T43" fmla="*/ 18 h 83"/>
                  <a:gd name="T44" fmla="*/ 22 w 87"/>
                  <a:gd name="T45" fmla="*/ 29 h 83"/>
                  <a:gd name="T46" fmla="*/ 19 w 87"/>
                  <a:gd name="T47" fmla="*/ 34 h 83"/>
                  <a:gd name="T48" fmla="*/ 17 w 87"/>
                  <a:gd name="T49" fmla="*/ 34 h 83"/>
                  <a:gd name="T50" fmla="*/ 5 w 87"/>
                  <a:gd name="T51" fmla="*/ 26 h 83"/>
                  <a:gd name="T52" fmla="*/ 3 w 87"/>
                  <a:gd name="T53" fmla="*/ 27 h 83"/>
                  <a:gd name="T54" fmla="*/ 5 w 87"/>
                  <a:gd name="T55" fmla="*/ 40 h 83"/>
                  <a:gd name="T56" fmla="*/ 11 w 87"/>
                  <a:gd name="T57" fmla="*/ 42 h 83"/>
                  <a:gd name="T58" fmla="*/ 13 w 87"/>
                  <a:gd name="T59" fmla="*/ 43 h 83"/>
                  <a:gd name="T60" fmla="*/ 10 w 87"/>
                  <a:gd name="T61" fmla="*/ 49 h 83"/>
                  <a:gd name="T62" fmla="*/ 0 w 87"/>
                  <a:gd name="T63" fmla="*/ 60 h 83"/>
                  <a:gd name="T64" fmla="*/ 69 w 87"/>
                  <a:gd name="T65" fmla="*/ 83 h 83"/>
                  <a:gd name="T66" fmla="*/ 71 w 87"/>
                  <a:gd name="T67" fmla="*/ 83 h 83"/>
                  <a:gd name="T68" fmla="*/ 72 w 87"/>
                  <a:gd name="T69" fmla="*/ 80 h 83"/>
                  <a:gd name="T70" fmla="*/ 6 w 87"/>
                  <a:gd name="T71" fmla="*/ 58 h 83"/>
                  <a:gd name="T72" fmla="*/ 18 w 87"/>
                  <a:gd name="T73" fmla="*/ 40 h 83"/>
                  <a:gd name="T74" fmla="*/ 25 w 87"/>
                  <a:gd name="T75" fmla="*/ 31 h 83"/>
                  <a:gd name="T76" fmla="*/ 32 w 87"/>
                  <a:gd name="T77" fmla="*/ 26 h 83"/>
                  <a:gd name="T78" fmla="*/ 41 w 87"/>
                  <a:gd name="T79" fmla="*/ 8 h 83"/>
                  <a:gd name="T80" fmla="*/ 84 w 87"/>
                  <a:gd name="T81" fmla="*/ 64 h 83"/>
                  <a:gd name="T82" fmla="*/ 86 w 87"/>
                  <a:gd name="T83" fmla="*/ 64 h 83"/>
                  <a:gd name="T84" fmla="*/ 86 w 87"/>
                  <a:gd name="T85" fmla="*/ 61 h 83"/>
                  <a:gd name="T86" fmla="*/ 40 w 87"/>
                  <a:gd name="T87" fmla="*/ 0 h 83"/>
                  <a:gd name="T88" fmla="*/ 40 w 87"/>
                  <a:gd name="T89" fmla="*/ 0 h 83"/>
                  <a:gd name="T90" fmla="*/ 40 w 87"/>
                  <a:gd name="T91" fmla="*/ 0 h 83"/>
                  <a:gd name="T92" fmla="*/ 40 w 87"/>
                  <a:gd name="T93" fmla="*/ 0 h 83"/>
                  <a:gd name="T94" fmla="*/ 40 w 87"/>
                  <a:gd name="T95" fmla="*/ 0 h 83"/>
                  <a:gd name="T96" fmla="*/ 40 w 87"/>
                  <a:gd name="T97"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7" h="83">
                    <a:moveTo>
                      <a:pt x="12" y="39"/>
                    </a:moveTo>
                    <a:cubicBezTo>
                      <a:pt x="11" y="38"/>
                      <a:pt x="9" y="37"/>
                      <a:pt x="7" y="36"/>
                    </a:cubicBezTo>
                    <a:cubicBezTo>
                      <a:pt x="6" y="35"/>
                      <a:pt x="5" y="34"/>
                      <a:pt x="5" y="33"/>
                    </a:cubicBezTo>
                    <a:cubicBezTo>
                      <a:pt x="5" y="32"/>
                      <a:pt x="5" y="31"/>
                      <a:pt x="6" y="30"/>
                    </a:cubicBezTo>
                    <a:cubicBezTo>
                      <a:pt x="7" y="30"/>
                      <a:pt x="9" y="31"/>
                      <a:pt x="10" y="32"/>
                    </a:cubicBezTo>
                    <a:cubicBezTo>
                      <a:pt x="12" y="33"/>
                      <a:pt x="13" y="34"/>
                      <a:pt x="14" y="36"/>
                    </a:cubicBezTo>
                    <a:cubicBezTo>
                      <a:pt x="14" y="37"/>
                      <a:pt x="14" y="37"/>
                      <a:pt x="14" y="38"/>
                    </a:cubicBezTo>
                    <a:cubicBezTo>
                      <a:pt x="14" y="38"/>
                      <a:pt x="13" y="39"/>
                      <a:pt x="13" y="39"/>
                    </a:cubicBezTo>
                    <a:cubicBezTo>
                      <a:pt x="13" y="39"/>
                      <a:pt x="13" y="39"/>
                      <a:pt x="13" y="39"/>
                    </a:cubicBezTo>
                    <a:cubicBezTo>
                      <a:pt x="12" y="39"/>
                      <a:pt x="12" y="39"/>
                      <a:pt x="12" y="39"/>
                    </a:cubicBezTo>
                    <a:cubicBezTo>
                      <a:pt x="12" y="39"/>
                      <a:pt x="12" y="39"/>
                      <a:pt x="12" y="39"/>
                    </a:cubicBezTo>
                    <a:moveTo>
                      <a:pt x="23" y="25"/>
                    </a:moveTo>
                    <a:cubicBezTo>
                      <a:pt x="21" y="24"/>
                      <a:pt x="19" y="23"/>
                      <a:pt x="18" y="22"/>
                    </a:cubicBezTo>
                    <a:cubicBezTo>
                      <a:pt x="17" y="20"/>
                      <a:pt x="16" y="19"/>
                      <a:pt x="16" y="18"/>
                    </a:cubicBezTo>
                    <a:cubicBezTo>
                      <a:pt x="16" y="18"/>
                      <a:pt x="16" y="18"/>
                      <a:pt x="16" y="18"/>
                    </a:cubicBezTo>
                    <a:cubicBezTo>
                      <a:pt x="16" y="18"/>
                      <a:pt x="16" y="18"/>
                      <a:pt x="17" y="18"/>
                    </a:cubicBezTo>
                    <a:cubicBezTo>
                      <a:pt x="18" y="18"/>
                      <a:pt x="19" y="18"/>
                      <a:pt x="20" y="18"/>
                    </a:cubicBezTo>
                    <a:cubicBezTo>
                      <a:pt x="21" y="18"/>
                      <a:pt x="22" y="19"/>
                      <a:pt x="23" y="20"/>
                    </a:cubicBezTo>
                    <a:cubicBezTo>
                      <a:pt x="23" y="20"/>
                      <a:pt x="23" y="21"/>
                      <a:pt x="23" y="23"/>
                    </a:cubicBezTo>
                    <a:cubicBezTo>
                      <a:pt x="23" y="23"/>
                      <a:pt x="23" y="24"/>
                      <a:pt x="23" y="25"/>
                    </a:cubicBezTo>
                    <a:moveTo>
                      <a:pt x="39" y="0"/>
                    </a:moveTo>
                    <a:cubicBezTo>
                      <a:pt x="38" y="0"/>
                      <a:pt x="38" y="0"/>
                      <a:pt x="37" y="0"/>
                    </a:cubicBezTo>
                    <a:cubicBezTo>
                      <a:pt x="37" y="0"/>
                      <a:pt x="37" y="0"/>
                      <a:pt x="37" y="0"/>
                    </a:cubicBezTo>
                    <a:cubicBezTo>
                      <a:pt x="37" y="0"/>
                      <a:pt x="37" y="0"/>
                      <a:pt x="37" y="0"/>
                    </a:cubicBezTo>
                    <a:cubicBezTo>
                      <a:pt x="37" y="0"/>
                      <a:pt x="37" y="0"/>
                      <a:pt x="37" y="0"/>
                    </a:cubicBezTo>
                    <a:cubicBezTo>
                      <a:pt x="37" y="0"/>
                      <a:pt x="37" y="0"/>
                      <a:pt x="37" y="0"/>
                    </a:cubicBezTo>
                    <a:cubicBezTo>
                      <a:pt x="37" y="0"/>
                      <a:pt x="37" y="0"/>
                      <a:pt x="37" y="0"/>
                    </a:cubicBezTo>
                    <a:cubicBezTo>
                      <a:pt x="37" y="0"/>
                      <a:pt x="37" y="0"/>
                      <a:pt x="37" y="0"/>
                    </a:cubicBezTo>
                    <a:cubicBezTo>
                      <a:pt x="37" y="0"/>
                      <a:pt x="37" y="0"/>
                      <a:pt x="37" y="0"/>
                    </a:cubicBezTo>
                    <a:cubicBezTo>
                      <a:pt x="37" y="0"/>
                      <a:pt x="37" y="0"/>
                      <a:pt x="37" y="0"/>
                    </a:cubicBezTo>
                    <a:cubicBezTo>
                      <a:pt x="37" y="1"/>
                      <a:pt x="36" y="2"/>
                      <a:pt x="37" y="3"/>
                    </a:cubicBezTo>
                    <a:cubicBezTo>
                      <a:pt x="37" y="3"/>
                      <a:pt x="37" y="3"/>
                      <a:pt x="37" y="3"/>
                    </a:cubicBezTo>
                    <a:cubicBezTo>
                      <a:pt x="37" y="3"/>
                      <a:pt x="37" y="3"/>
                      <a:pt x="37" y="3"/>
                    </a:cubicBezTo>
                    <a:cubicBezTo>
                      <a:pt x="37" y="3"/>
                      <a:pt x="37" y="3"/>
                      <a:pt x="37" y="3"/>
                    </a:cubicBezTo>
                    <a:cubicBezTo>
                      <a:pt x="37" y="3"/>
                      <a:pt x="37" y="4"/>
                      <a:pt x="37" y="5"/>
                    </a:cubicBezTo>
                    <a:cubicBezTo>
                      <a:pt x="37" y="8"/>
                      <a:pt x="36" y="15"/>
                      <a:pt x="33" y="18"/>
                    </a:cubicBezTo>
                    <a:cubicBezTo>
                      <a:pt x="32" y="20"/>
                      <a:pt x="31" y="22"/>
                      <a:pt x="29" y="23"/>
                    </a:cubicBezTo>
                    <a:cubicBezTo>
                      <a:pt x="29" y="24"/>
                      <a:pt x="28" y="24"/>
                      <a:pt x="27" y="24"/>
                    </a:cubicBezTo>
                    <a:cubicBezTo>
                      <a:pt x="27" y="24"/>
                      <a:pt x="27" y="23"/>
                      <a:pt x="27" y="23"/>
                    </a:cubicBezTo>
                    <a:cubicBezTo>
                      <a:pt x="27" y="21"/>
                      <a:pt x="27" y="19"/>
                      <a:pt x="26" y="17"/>
                    </a:cubicBezTo>
                    <a:cubicBezTo>
                      <a:pt x="25" y="16"/>
                      <a:pt x="23" y="15"/>
                      <a:pt x="21" y="14"/>
                    </a:cubicBezTo>
                    <a:cubicBezTo>
                      <a:pt x="20" y="14"/>
                      <a:pt x="18" y="14"/>
                      <a:pt x="17" y="14"/>
                    </a:cubicBezTo>
                    <a:cubicBezTo>
                      <a:pt x="16" y="14"/>
                      <a:pt x="14" y="14"/>
                      <a:pt x="13" y="15"/>
                    </a:cubicBezTo>
                    <a:cubicBezTo>
                      <a:pt x="12" y="16"/>
                      <a:pt x="12" y="17"/>
                      <a:pt x="12" y="18"/>
                    </a:cubicBezTo>
                    <a:cubicBezTo>
                      <a:pt x="12" y="20"/>
                      <a:pt x="13" y="23"/>
                      <a:pt x="15" y="25"/>
                    </a:cubicBezTo>
                    <a:cubicBezTo>
                      <a:pt x="17" y="26"/>
                      <a:pt x="19" y="28"/>
                      <a:pt x="22" y="29"/>
                    </a:cubicBezTo>
                    <a:cubicBezTo>
                      <a:pt x="22" y="29"/>
                      <a:pt x="22" y="29"/>
                      <a:pt x="22" y="29"/>
                    </a:cubicBezTo>
                    <a:cubicBezTo>
                      <a:pt x="21" y="31"/>
                      <a:pt x="20" y="33"/>
                      <a:pt x="19" y="34"/>
                    </a:cubicBezTo>
                    <a:cubicBezTo>
                      <a:pt x="19" y="35"/>
                      <a:pt x="18" y="35"/>
                      <a:pt x="18" y="36"/>
                    </a:cubicBezTo>
                    <a:cubicBezTo>
                      <a:pt x="18" y="35"/>
                      <a:pt x="18" y="35"/>
                      <a:pt x="17" y="34"/>
                    </a:cubicBezTo>
                    <a:cubicBezTo>
                      <a:pt x="16" y="32"/>
                      <a:pt x="15" y="30"/>
                      <a:pt x="12" y="28"/>
                    </a:cubicBezTo>
                    <a:cubicBezTo>
                      <a:pt x="10" y="27"/>
                      <a:pt x="8" y="26"/>
                      <a:pt x="5" y="26"/>
                    </a:cubicBezTo>
                    <a:cubicBezTo>
                      <a:pt x="4" y="26"/>
                      <a:pt x="4" y="26"/>
                      <a:pt x="4" y="26"/>
                    </a:cubicBezTo>
                    <a:cubicBezTo>
                      <a:pt x="4" y="26"/>
                      <a:pt x="3" y="27"/>
                      <a:pt x="3" y="27"/>
                    </a:cubicBezTo>
                    <a:cubicBezTo>
                      <a:pt x="2" y="29"/>
                      <a:pt x="1" y="31"/>
                      <a:pt x="1" y="33"/>
                    </a:cubicBezTo>
                    <a:cubicBezTo>
                      <a:pt x="1" y="36"/>
                      <a:pt x="3" y="38"/>
                      <a:pt x="5" y="40"/>
                    </a:cubicBezTo>
                    <a:cubicBezTo>
                      <a:pt x="7" y="41"/>
                      <a:pt x="9" y="42"/>
                      <a:pt x="11" y="42"/>
                    </a:cubicBezTo>
                    <a:cubicBezTo>
                      <a:pt x="11" y="42"/>
                      <a:pt x="11" y="42"/>
                      <a:pt x="11" y="42"/>
                    </a:cubicBezTo>
                    <a:cubicBezTo>
                      <a:pt x="11" y="43"/>
                      <a:pt x="12" y="43"/>
                      <a:pt x="13" y="43"/>
                    </a:cubicBezTo>
                    <a:cubicBezTo>
                      <a:pt x="13" y="43"/>
                      <a:pt x="13" y="43"/>
                      <a:pt x="13" y="43"/>
                    </a:cubicBezTo>
                    <a:cubicBezTo>
                      <a:pt x="13" y="43"/>
                      <a:pt x="13" y="43"/>
                      <a:pt x="14" y="43"/>
                    </a:cubicBezTo>
                    <a:cubicBezTo>
                      <a:pt x="13" y="45"/>
                      <a:pt x="12" y="47"/>
                      <a:pt x="10" y="49"/>
                    </a:cubicBezTo>
                    <a:cubicBezTo>
                      <a:pt x="7" y="52"/>
                      <a:pt x="4" y="55"/>
                      <a:pt x="1" y="58"/>
                    </a:cubicBezTo>
                    <a:cubicBezTo>
                      <a:pt x="0" y="58"/>
                      <a:pt x="0" y="59"/>
                      <a:pt x="0" y="60"/>
                    </a:cubicBezTo>
                    <a:cubicBezTo>
                      <a:pt x="0" y="60"/>
                      <a:pt x="1" y="61"/>
                      <a:pt x="2" y="61"/>
                    </a:cubicBezTo>
                    <a:cubicBezTo>
                      <a:pt x="69" y="83"/>
                      <a:pt x="69" y="83"/>
                      <a:pt x="69" y="83"/>
                    </a:cubicBezTo>
                    <a:cubicBezTo>
                      <a:pt x="70" y="83"/>
                      <a:pt x="70" y="83"/>
                      <a:pt x="70" y="83"/>
                    </a:cubicBezTo>
                    <a:cubicBezTo>
                      <a:pt x="70" y="83"/>
                      <a:pt x="71" y="83"/>
                      <a:pt x="71" y="83"/>
                    </a:cubicBezTo>
                    <a:cubicBezTo>
                      <a:pt x="72" y="83"/>
                      <a:pt x="72" y="83"/>
                      <a:pt x="73" y="82"/>
                    </a:cubicBezTo>
                    <a:cubicBezTo>
                      <a:pt x="73" y="81"/>
                      <a:pt x="73" y="80"/>
                      <a:pt x="72" y="80"/>
                    </a:cubicBezTo>
                    <a:cubicBezTo>
                      <a:pt x="72" y="80"/>
                      <a:pt x="72" y="80"/>
                      <a:pt x="71" y="80"/>
                    </a:cubicBezTo>
                    <a:cubicBezTo>
                      <a:pt x="6" y="58"/>
                      <a:pt x="6" y="58"/>
                      <a:pt x="6" y="58"/>
                    </a:cubicBezTo>
                    <a:cubicBezTo>
                      <a:pt x="9" y="56"/>
                      <a:pt x="11" y="54"/>
                      <a:pt x="13" y="52"/>
                    </a:cubicBezTo>
                    <a:cubicBezTo>
                      <a:pt x="16" y="48"/>
                      <a:pt x="18" y="45"/>
                      <a:pt x="18" y="40"/>
                    </a:cubicBezTo>
                    <a:cubicBezTo>
                      <a:pt x="20" y="39"/>
                      <a:pt x="21" y="38"/>
                      <a:pt x="22" y="37"/>
                    </a:cubicBezTo>
                    <a:cubicBezTo>
                      <a:pt x="23" y="35"/>
                      <a:pt x="25" y="33"/>
                      <a:pt x="25" y="31"/>
                    </a:cubicBezTo>
                    <a:cubicBezTo>
                      <a:pt x="26" y="30"/>
                      <a:pt x="26" y="29"/>
                      <a:pt x="26" y="29"/>
                    </a:cubicBezTo>
                    <a:cubicBezTo>
                      <a:pt x="28" y="28"/>
                      <a:pt x="30" y="27"/>
                      <a:pt x="32" y="26"/>
                    </a:cubicBezTo>
                    <a:cubicBezTo>
                      <a:pt x="34" y="25"/>
                      <a:pt x="35" y="23"/>
                      <a:pt x="37" y="21"/>
                    </a:cubicBezTo>
                    <a:cubicBezTo>
                      <a:pt x="39" y="17"/>
                      <a:pt x="41" y="12"/>
                      <a:pt x="41" y="8"/>
                    </a:cubicBezTo>
                    <a:cubicBezTo>
                      <a:pt x="83" y="64"/>
                      <a:pt x="83" y="64"/>
                      <a:pt x="83" y="64"/>
                    </a:cubicBezTo>
                    <a:cubicBezTo>
                      <a:pt x="83" y="64"/>
                      <a:pt x="83" y="64"/>
                      <a:pt x="84" y="64"/>
                    </a:cubicBezTo>
                    <a:cubicBezTo>
                      <a:pt x="84" y="64"/>
                      <a:pt x="84" y="64"/>
                      <a:pt x="85" y="64"/>
                    </a:cubicBezTo>
                    <a:cubicBezTo>
                      <a:pt x="85" y="64"/>
                      <a:pt x="85" y="64"/>
                      <a:pt x="86" y="64"/>
                    </a:cubicBezTo>
                    <a:cubicBezTo>
                      <a:pt x="87" y="63"/>
                      <a:pt x="87" y="62"/>
                      <a:pt x="86" y="61"/>
                    </a:cubicBezTo>
                    <a:cubicBezTo>
                      <a:pt x="86" y="61"/>
                      <a:pt x="86" y="61"/>
                      <a:pt x="86" y="61"/>
                    </a:cubicBezTo>
                    <a:cubicBezTo>
                      <a:pt x="86" y="61"/>
                      <a:pt x="86" y="61"/>
                      <a:pt x="86" y="61"/>
                    </a:cubicBezTo>
                    <a:cubicBezTo>
                      <a:pt x="40" y="0"/>
                      <a:pt x="40" y="0"/>
                      <a:pt x="40" y="0"/>
                    </a:cubicBezTo>
                    <a:cubicBezTo>
                      <a:pt x="40" y="0"/>
                      <a:pt x="40" y="0"/>
                      <a:pt x="40" y="0"/>
                    </a:cubicBezTo>
                    <a:cubicBezTo>
                      <a:pt x="40" y="0"/>
                      <a:pt x="40" y="0"/>
                      <a:pt x="40" y="0"/>
                    </a:cubicBezTo>
                    <a:cubicBezTo>
                      <a:pt x="40" y="0"/>
                      <a:pt x="40" y="0"/>
                      <a:pt x="40" y="0"/>
                    </a:cubicBezTo>
                    <a:cubicBezTo>
                      <a:pt x="40" y="0"/>
                      <a:pt x="40" y="0"/>
                      <a:pt x="40" y="0"/>
                    </a:cubicBezTo>
                    <a:cubicBezTo>
                      <a:pt x="40" y="0"/>
                      <a:pt x="40" y="0"/>
                      <a:pt x="40" y="0"/>
                    </a:cubicBezTo>
                    <a:cubicBezTo>
                      <a:pt x="40" y="0"/>
                      <a:pt x="40" y="0"/>
                      <a:pt x="40" y="0"/>
                    </a:cubicBezTo>
                    <a:cubicBezTo>
                      <a:pt x="40" y="0"/>
                      <a:pt x="40" y="0"/>
                      <a:pt x="40" y="0"/>
                    </a:cubicBezTo>
                    <a:cubicBezTo>
                      <a:pt x="40" y="0"/>
                      <a:pt x="40" y="0"/>
                      <a:pt x="40" y="0"/>
                    </a:cubicBezTo>
                    <a:cubicBezTo>
                      <a:pt x="40" y="0"/>
                      <a:pt x="40" y="0"/>
                      <a:pt x="40" y="0"/>
                    </a:cubicBezTo>
                    <a:cubicBezTo>
                      <a:pt x="40" y="0"/>
                      <a:pt x="40" y="0"/>
                      <a:pt x="40" y="0"/>
                    </a:cubicBezTo>
                    <a:cubicBezTo>
                      <a:pt x="40" y="0"/>
                      <a:pt x="39" y="0"/>
                      <a:pt x="39"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9" name="Freeform 387"/>
              <p:cNvSpPr/>
              <p:nvPr/>
            </p:nvSpPr>
            <p:spPr bwMode="auto">
              <a:xfrm>
                <a:off x="4386263" y="4294188"/>
                <a:ext cx="61913" cy="17463"/>
              </a:xfrm>
              <a:custGeom>
                <a:avLst/>
                <a:gdLst>
                  <a:gd name="T0" fmla="*/ 20 w 22"/>
                  <a:gd name="T1" fmla="*/ 0 h 6"/>
                  <a:gd name="T2" fmla="*/ 19 w 22"/>
                  <a:gd name="T3" fmla="*/ 0 h 6"/>
                  <a:gd name="T4" fmla="*/ 1 w 22"/>
                  <a:gd name="T5" fmla="*/ 2 h 6"/>
                  <a:gd name="T6" fmla="*/ 0 w 22"/>
                  <a:gd name="T7" fmla="*/ 5 h 6"/>
                  <a:gd name="T8" fmla="*/ 2 w 22"/>
                  <a:gd name="T9" fmla="*/ 6 h 6"/>
                  <a:gd name="T10" fmla="*/ 2 w 22"/>
                  <a:gd name="T11" fmla="*/ 6 h 6"/>
                  <a:gd name="T12" fmla="*/ 20 w 22"/>
                  <a:gd name="T13" fmla="*/ 4 h 6"/>
                  <a:gd name="T14" fmla="*/ 22 w 22"/>
                  <a:gd name="T15" fmla="*/ 2 h 6"/>
                  <a:gd name="T16" fmla="*/ 20 w 22"/>
                  <a:gd name="T1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6">
                    <a:moveTo>
                      <a:pt x="20" y="0"/>
                    </a:moveTo>
                    <a:cubicBezTo>
                      <a:pt x="20" y="0"/>
                      <a:pt x="19" y="0"/>
                      <a:pt x="19" y="0"/>
                    </a:cubicBezTo>
                    <a:cubicBezTo>
                      <a:pt x="1" y="2"/>
                      <a:pt x="1" y="2"/>
                      <a:pt x="1" y="2"/>
                    </a:cubicBezTo>
                    <a:cubicBezTo>
                      <a:pt x="0" y="2"/>
                      <a:pt x="0" y="3"/>
                      <a:pt x="0" y="5"/>
                    </a:cubicBezTo>
                    <a:cubicBezTo>
                      <a:pt x="0" y="6"/>
                      <a:pt x="1" y="6"/>
                      <a:pt x="2" y="6"/>
                    </a:cubicBezTo>
                    <a:cubicBezTo>
                      <a:pt x="2" y="6"/>
                      <a:pt x="2" y="6"/>
                      <a:pt x="2" y="6"/>
                    </a:cubicBezTo>
                    <a:cubicBezTo>
                      <a:pt x="20" y="4"/>
                      <a:pt x="20" y="4"/>
                      <a:pt x="20" y="4"/>
                    </a:cubicBezTo>
                    <a:cubicBezTo>
                      <a:pt x="21" y="4"/>
                      <a:pt x="22" y="3"/>
                      <a:pt x="22" y="2"/>
                    </a:cubicBezTo>
                    <a:cubicBezTo>
                      <a:pt x="21" y="1"/>
                      <a:pt x="21" y="0"/>
                      <a:pt x="20"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0" name="Freeform 388"/>
              <p:cNvSpPr/>
              <p:nvPr/>
            </p:nvSpPr>
            <p:spPr bwMode="auto">
              <a:xfrm>
                <a:off x="4387851" y="4224338"/>
                <a:ext cx="60325" cy="25400"/>
              </a:xfrm>
              <a:custGeom>
                <a:avLst/>
                <a:gdLst>
                  <a:gd name="T0" fmla="*/ 2 w 21"/>
                  <a:gd name="T1" fmla="*/ 0 h 9"/>
                  <a:gd name="T2" fmla="*/ 0 w 21"/>
                  <a:gd name="T3" fmla="*/ 2 h 9"/>
                  <a:gd name="T4" fmla="*/ 1 w 21"/>
                  <a:gd name="T5" fmla="*/ 4 h 9"/>
                  <a:gd name="T6" fmla="*/ 19 w 21"/>
                  <a:gd name="T7" fmla="*/ 9 h 9"/>
                  <a:gd name="T8" fmla="*/ 19 w 21"/>
                  <a:gd name="T9" fmla="*/ 9 h 9"/>
                  <a:gd name="T10" fmla="*/ 21 w 21"/>
                  <a:gd name="T11" fmla="*/ 8 h 9"/>
                  <a:gd name="T12" fmla="*/ 20 w 21"/>
                  <a:gd name="T13" fmla="*/ 5 h 9"/>
                  <a:gd name="T14" fmla="*/ 2 w 21"/>
                  <a:gd name="T15" fmla="*/ 0 h 9"/>
                  <a:gd name="T16" fmla="*/ 2 w 21"/>
                  <a:gd name="T1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9">
                    <a:moveTo>
                      <a:pt x="2" y="0"/>
                    </a:moveTo>
                    <a:cubicBezTo>
                      <a:pt x="1" y="0"/>
                      <a:pt x="0" y="1"/>
                      <a:pt x="0" y="2"/>
                    </a:cubicBezTo>
                    <a:cubicBezTo>
                      <a:pt x="0" y="3"/>
                      <a:pt x="0" y="4"/>
                      <a:pt x="1" y="4"/>
                    </a:cubicBezTo>
                    <a:cubicBezTo>
                      <a:pt x="19" y="9"/>
                      <a:pt x="19" y="9"/>
                      <a:pt x="19" y="9"/>
                    </a:cubicBezTo>
                    <a:cubicBezTo>
                      <a:pt x="19" y="9"/>
                      <a:pt x="19" y="9"/>
                      <a:pt x="19" y="9"/>
                    </a:cubicBezTo>
                    <a:cubicBezTo>
                      <a:pt x="20" y="9"/>
                      <a:pt x="21" y="8"/>
                      <a:pt x="21" y="8"/>
                    </a:cubicBezTo>
                    <a:cubicBezTo>
                      <a:pt x="21" y="7"/>
                      <a:pt x="21" y="5"/>
                      <a:pt x="20" y="5"/>
                    </a:cubicBezTo>
                    <a:cubicBezTo>
                      <a:pt x="2" y="0"/>
                      <a:pt x="2" y="0"/>
                      <a:pt x="2" y="0"/>
                    </a:cubicBezTo>
                    <a:cubicBezTo>
                      <a:pt x="2" y="0"/>
                      <a:pt x="2" y="0"/>
                      <a:pt x="2"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1" name="Freeform 389"/>
              <p:cNvSpPr/>
              <p:nvPr/>
            </p:nvSpPr>
            <p:spPr bwMode="auto">
              <a:xfrm>
                <a:off x="4408488" y="4348163"/>
                <a:ext cx="58738" cy="33338"/>
              </a:xfrm>
              <a:custGeom>
                <a:avLst/>
                <a:gdLst>
                  <a:gd name="T0" fmla="*/ 18 w 21"/>
                  <a:gd name="T1" fmla="*/ 0 h 12"/>
                  <a:gd name="T2" fmla="*/ 17 w 21"/>
                  <a:gd name="T3" fmla="*/ 0 h 12"/>
                  <a:gd name="T4" fmla="*/ 1 w 21"/>
                  <a:gd name="T5" fmla="*/ 8 h 12"/>
                  <a:gd name="T6" fmla="*/ 0 w 21"/>
                  <a:gd name="T7" fmla="*/ 11 h 12"/>
                  <a:gd name="T8" fmla="*/ 2 w 21"/>
                  <a:gd name="T9" fmla="*/ 12 h 12"/>
                  <a:gd name="T10" fmla="*/ 3 w 21"/>
                  <a:gd name="T11" fmla="*/ 12 h 12"/>
                  <a:gd name="T12" fmla="*/ 19 w 21"/>
                  <a:gd name="T13" fmla="*/ 4 h 12"/>
                  <a:gd name="T14" fmla="*/ 20 w 21"/>
                  <a:gd name="T15" fmla="*/ 1 h 12"/>
                  <a:gd name="T16" fmla="*/ 18 w 21"/>
                  <a:gd name="T1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12">
                    <a:moveTo>
                      <a:pt x="18" y="0"/>
                    </a:moveTo>
                    <a:cubicBezTo>
                      <a:pt x="18" y="0"/>
                      <a:pt x="18" y="0"/>
                      <a:pt x="17" y="0"/>
                    </a:cubicBezTo>
                    <a:cubicBezTo>
                      <a:pt x="1" y="8"/>
                      <a:pt x="1" y="8"/>
                      <a:pt x="1" y="8"/>
                    </a:cubicBezTo>
                    <a:cubicBezTo>
                      <a:pt x="0" y="8"/>
                      <a:pt x="0" y="10"/>
                      <a:pt x="0" y="11"/>
                    </a:cubicBezTo>
                    <a:cubicBezTo>
                      <a:pt x="1" y="11"/>
                      <a:pt x="1" y="12"/>
                      <a:pt x="2" y="12"/>
                    </a:cubicBezTo>
                    <a:cubicBezTo>
                      <a:pt x="2" y="12"/>
                      <a:pt x="3" y="12"/>
                      <a:pt x="3" y="12"/>
                    </a:cubicBezTo>
                    <a:cubicBezTo>
                      <a:pt x="19" y="4"/>
                      <a:pt x="19" y="4"/>
                      <a:pt x="19" y="4"/>
                    </a:cubicBezTo>
                    <a:cubicBezTo>
                      <a:pt x="20" y="3"/>
                      <a:pt x="21" y="2"/>
                      <a:pt x="20" y="1"/>
                    </a:cubicBezTo>
                    <a:cubicBezTo>
                      <a:pt x="20" y="0"/>
                      <a:pt x="19" y="0"/>
                      <a:pt x="18"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2" name="Freeform 390"/>
              <p:cNvSpPr/>
              <p:nvPr/>
            </p:nvSpPr>
            <p:spPr bwMode="auto">
              <a:xfrm>
                <a:off x="4591051" y="4030663"/>
                <a:ext cx="15875" cy="61913"/>
              </a:xfrm>
              <a:custGeom>
                <a:avLst/>
                <a:gdLst>
                  <a:gd name="T0" fmla="*/ 2 w 6"/>
                  <a:gd name="T1" fmla="*/ 0 h 22"/>
                  <a:gd name="T2" fmla="*/ 2 w 6"/>
                  <a:gd name="T3" fmla="*/ 0 h 22"/>
                  <a:gd name="T4" fmla="*/ 0 w 6"/>
                  <a:gd name="T5" fmla="*/ 3 h 22"/>
                  <a:gd name="T6" fmla="*/ 2 w 6"/>
                  <a:gd name="T7" fmla="*/ 20 h 22"/>
                  <a:gd name="T8" fmla="*/ 4 w 6"/>
                  <a:gd name="T9" fmla="*/ 22 h 22"/>
                  <a:gd name="T10" fmla="*/ 5 w 6"/>
                  <a:gd name="T11" fmla="*/ 22 h 22"/>
                  <a:gd name="T12" fmla="*/ 6 w 6"/>
                  <a:gd name="T13" fmla="*/ 20 h 22"/>
                  <a:gd name="T14" fmla="*/ 4 w 6"/>
                  <a:gd name="T15" fmla="*/ 2 h 22"/>
                  <a:gd name="T16" fmla="*/ 2 w 6"/>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2">
                    <a:moveTo>
                      <a:pt x="2" y="0"/>
                    </a:moveTo>
                    <a:cubicBezTo>
                      <a:pt x="2" y="0"/>
                      <a:pt x="2" y="0"/>
                      <a:pt x="2" y="0"/>
                    </a:cubicBezTo>
                    <a:cubicBezTo>
                      <a:pt x="0" y="0"/>
                      <a:pt x="0" y="1"/>
                      <a:pt x="0" y="3"/>
                    </a:cubicBezTo>
                    <a:cubicBezTo>
                      <a:pt x="2" y="20"/>
                      <a:pt x="2" y="20"/>
                      <a:pt x="2" y="20"/>
                    </a:cubicBezTo>
                    <a:cubicBezTo>
                      <a:pt x="2" y="21"/>
                      <a:pt x="3" y="22"/>
                      <a:pt x="4" y="22"/>
                    </a:cubicBezTo>
                    <a:cubicBezTo>
                      <a:pt x="4" y="22"/>
                      <a:pt x="4" y="22"/>
                      <a:pt x="5" y="22"/>
                    </a:cubicBezTo>
                    <a:cubicBezTo>
                      <a:pt x="6" y="22"/>
                      <a:pt x="6" y="21"/>
                      <a:pt x="6" y="20"/>
                    </a:cubicBezTo>
                    <a:cubicBezTo>
                      <a:pt x="4" y="2"/>
                      <a:pt x="4" y="2"/>
                      <a:pt x="4" y="2"/>
                    </a:cubicBezTo>
                    <a:cubicBezTo>
                      <a:pt x="4" y="1"/>
                      <a:pt x="3" y="0"/>
                      <a:pt x="2"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3" name="Freeform 391"/>
              <p:cNvSpPr/>
              <p:nvPr/>
            </p:nvSpPr>
            <p:spPr bwMode="auto">
              <a:xfrm>
                <a:off x="4518026" y="4056063"/>
                <a:ext cx="38100" cy="52388"/>
              </a:xfrm>
              <a:custGeom>
                <a:avLst/>
                <a:gdLst>
                  <a:gd name="T0" fmla="*/ 2 w 14"/>
                  <a:gd name="T1" fmla="*/ 0 h 19"/>
                  <a:gd name="T2" fmla="*/ 1 w 14"/>
                  <a:gd name="T3" fmla="*/ 0 h 19"/>
                  <a:gd name="T4" fmla="*/ 0 w 14"/>
                  <a:gd name="T5" fmla="*/ 3 h 19"/>
                  <a:gd name="T6" fmla="*/ 10 w 14"/>
                  <a:gd name="T7" fmla="*/ 18 h 19"/>
                  <a:gd name="T8" fmla="*/ 11 w 14"/>
                  <a:gd name="T9" fmla="*/ 19 h 19"/>
                  <a:gd name="T10" fmla="*/ 12 w 14"/>
                  <a:gd name="T11" fmla="*/ 19 h 19"/>
                  <a:gd name="T12" fmla="*/ 13 w 14"/>
                  <a:gd name="T13" fmla="*/ 16 h 19"/>
                  <a:gd name="T14" fmla="*/ 4 w 14"/>
                  <a:gd name="T15" fmla="*/ 0 h 19"/>
                  <a:gd name="T16" fmla="*/ 2 w 14"/>
                  <a:gd name="T1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19">
                    <a:moveTo>
                      <a:pt x="2" y="0"/>
                    </a:moveTo>
                    <a:cubicBezTo>
                      <a:pt x="2" y="0"/>
                      <a:pt x="1" y="0"/>
                      <a:pt x="1" y="0"/>
                    </a:cubicBezTo>
                    <a:cubicBezTo>
                      <a:pt x="0" y="0"/>
                      <a:pt x="0" y="2"/>
                      <a:pt x="0" y="3"/>
                    </a:cubicBezTo>
                    <a:cubicBezTo>
                      <a:pt x="10" y="18"/>
                      <a:pt x="10" y="18"/>
                      <a:pt x="10" y="18"/>
                    </a:cubicBezTo>
                    <a:cubicBezTo>
                      <a:pt x="10" y="19"/>
                      <a:pt x="11" y="19"/>
                      <a:pt x="11" y="19"/>
                    </a:cubicBezTo>
                    <a:cubicBezTo>
                      <a:pt x="12" y="19"/>
                      <a:pt x="12" y="19"/>
                      <a:pt x="12" y="19"/>
                    </a:cubicBezTo>
                    <a:cubicBezTo>
                      <a:pt x="13" y="18"/>
                      <a:pt x="14" y="17"/>
                      <a:pt x="13" y="16"/>
                    </a:cubicBezTo>
                    <a:cubicBezTo>
                      <a:pt x="4" y="0"/>
                      <a:pt x="4" y="0"/>
                      <a:pt x="4" y="0"/>
                    </a:cubicBezTo>
                    <a:cubicBezTo>
                      <a:pt x="3" y="0"/>
                      <a:pt x="3" y="0"/>
                      <a:pt x="2"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4" name="Freeform 392"/>
              <p:cNvSpPr/>
              <p:nvPr/>
            </p:nvSpPr>
            <p:spPr bwMode="auto">
              <a:xfrm>
                <a:off x="4651376" y="4035425"/>
                <a:ext cx="22225" cy="61913"/>
              </a:xfrm>
              <a:custGeom>
                <a:avLst/>
                <a:gdLst>
                  <a:gd name="T0" fmla="*/ 6 w 8"/>
                  <a:gd name="T1" fmla="*/ 0 h 22"/>
                  <a:gd name="T2" fmla="*/ 4 w 8"/>
                  <a:gd name="T3" fmla="*/ 1 h 22"/>
                  <a:gd name="T4" fmla="*/ 0 w 8"/>
                  <a:gd name="T5" fmla="*/ 19 h 22"/>
                  <a:gd name="T6" fmla="*/ 2 w 8"/>
                  <a:gd name="T7" fmla="*/ 22 h 22"/>
                  <a:gd name="T8" fmla="*/ 2 w 8"/>
                  <a:gd name="T9" fmla="*/ 22 h 22"/>
                  <a:gd name="T10" fmla="*/ 4 w 8"/>
                  <a:gd name="T11" fmla="*/ 20 h 22"/>
                  <a:gd name="T12" fmla="*/ 8 w 8"/>
                  <a:gd name="T13" fmla="*/ 2 h 22"/>
                  <a:gd name="T14" fmla="*/ 6 w 8"/>
                  <a:gd name="T15" fmla="*/ 0 h 22"/>
                  <a:gd name="T16" fmla="*/ 6 w 8"/>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22">
                    <a:moveTo>
                      <a:pt x="6" y="0"/>
                    </a:moveTo>
                    <a:cubicBezTo>
                      <a:pt x="5" y="0"/>
                      <a:pt x="4" y="0"/>
                      <a:pt x="4" y="1"/>
                    </a:cubicBezTo>
                    <a:cubicBezTo>
                      <a:pt x="0" y="19"/>
                      <a:pt x="0" y="19"/>
                      <a:pt x="0" y="19"/>
                    </a:cubicBezTo>
                    <a:cubicBezTo>
                      <a:pt x="0" y="20"/>
                      <a:pt x="1" y="21"/>
                      <a:pt x="2" y="22"/>
                    </a:cubicBezTo>
                    <a:cubicBezTo>
                      <a:pt x="2" y="22"/>
                      <a:pt x="2" y="22"/>
                      <a:pt x="2" y="22"/>
                    </a:cubicBezTo>
                    <a:cubicBezTo>
                      <a:pt x="3" y="22"/>
                      <a:pt x="4" y="21"/>
                      <a:pt x="4" y="20"/>
                    </a:cubicBezTo>
                    <a:cubicBezTo>
                      <a:pt x="8" y="2"/>
                      <a:pt x="8" y="2"/>
                      <a:pt x="8" y="2"/>
                    </a:cubicBezTo>
                    <a:cubicBezTo>
                      <a:pt x="8" y="1"/>
                      <a:pt x="7" y="0"/>
                      <a:pt x="6" y="0"/>
                    </a:cubicBezTo>
                    <a:cubicBezTo>
                      <a:pt x="6" y="0"/>
                      <a:pt x="6" y="0"/>
                      <a:pt x="6"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273" name="组合 272"/>
            <p:cNvGrpSpPr/>
            <p:nvPr/>
          </p:nvGrpSpPr>
          <p:grpSpPr>
            <a:xfrm>
              <a:off x="7370764" y="6173788"/>
              <a:ext cx="515937" cy="530225"/>
              <a:chOff x="7251701" y="5527675"/>
              <a:chExt cx="515937" cy="530225"/>
            </a:xfrm>
          </p:grpSpPr>
          <p:sp>
            <p:nvSpPr>
              <p:cNvPr id="275" name="Freeform 393"/>
              <p:cNvSpPr>
                <a:spLocks noEditPoints="1"/>
              </p:cNvSpPr>
              <p:nvPr/>
            </p:nvSpPr>
            <p:spPr bwMode="auto">
              <a:xfrm>
                <a:off x="7332663" y="5608638"/>
                <a:ext cx="377825" cy="390525"/>
              </a:xfrm>
              <a:custGeom>
                <a:avLst/>
                <a:gdLst>
                  <a:gd name="T0" fmla="*/ 135 w 135"/>
                  <a:gd name="T1" fmla="*/ 100 h 139"/>
                  <a:gd name="T2" fmla="*/ 92 w 135"/>
                  <a:gd name="T3" fmla="*/ 139 h 139"/>
                  <a:gd name="T4" fmla="*/ 93 w 135"/>
                  <a:gd name="T5" fmla="*/ 138 h 139"/>
                  <a:gd name="T6" fmla="*/ 134 w 135"/>
                  <a:gd name="T7" fmla="*/ 101 h 139"/>
                  <a:gd name="T8" fmla="*/ 135 w 135"/>
                  <a:gd name="T9" fmla="*/ 100 h 139"/>
                  <a:gd name="T10" fmla="*/ 57 w 135"/>
                  <a:gd name="T11" fmla="*/ 1 h 139"/>
                  <a:gd name="T12" fmla="*/ 21 w 135"/>
                  <a:gd name="T13" fmla="*/ 13 h 139"/>
                  <a:gd name="T14" fmla="*/ 21 w 135"/>
                  <a:gd name="T15" fmla="*/ 13 h 139"/>
                  <a:gd name="T16" fmla="*/ 0 w 135"/>
                  <a:gd name="T17" fmla="*/ 59 h 139"/>
                  <a:gd name="T18" fmla="*/ 15 w 135"/>
                  <a:gd name="T19" fmla="*/ 100 h 139"/>
                  <a:gd name="T20" fmla="*/ 62 w 135"/>
                  <a:gd name="T21" fmla="*/ 122 h 139"/>
                  <a:gd name="T22" fmla="*/ 62 w 135"/>
                  <a:gd name="T23" fmla="*/ 122 h 139"/>
                  <a:gd name="T24" fmla="*/ 62 w 135"/>
                  <a:gd name="T25" fmla="*/ 122 h 139"/>
                  <a:gd name="T26" fmla="*/ 88 w 135"/>
                  <a:gd name="T27" fmla="*/ 137 h 139"/>
                  <a:gd name="T28" fmla="*/ 91 w 135"/>
                  <a:gd name="T29" fmla="*/ 134 h 139"/>
                  <a:gd name="T30" fmla="*/ 63 w 135"/>
                  <a:gd name="T31" fmla="*/ 118 h 139"/>
                  <a:gd name="T32" fmla="*/ 62 w 135"/>
                  <a:gd name="T33" fmla="*/ 118 h 139"/>
                  <a:gd name="T34" fmla="*/ 62 w 135"/>
                  <a:gd name="T35" fmla="*/ 118 h 139"/>
                  <a:gd name="T36" fmla="*/ 18 w 135"/>
                  <a:gd name="T37" fmla="*/ 97 h 139"/>
                  <a:gd name="T38" fmla="*/ 4 w 135"/>
                  <a:gd name="T39" fmla="*/ 59 h 139"/>
                  <a:gd name="T40" fmla="*/ 23 w 135"/>
                  <a:gd name="T41" fmla="*/ 16 h 139"/>
                  <a:gd name="T42" fmla="*/ 22 w 135"/>
                  <a:gd name="T43" fmla="*/ 15 h 139"/>
                  <a:gd name="T44" fmla="*/ 23 w 135"/>
                  <a:gd name="T45" fmla="*/ 16 h 139"/>
                  <a:gd name="T46" fmla="*/ 57 w 135"/>
                  <a:gd name="T47" fmla="*/ 5 h 139"/>
                  <a:gd name="T48" fmla="*/ 57 w 135"/>
                  <a:gd name="T49" fmla="*/ 5 h 139"/>
                  <a:gd name="T50" fmla="*/ 104 w 135"/>
                  <a:gd name="T51" fmla="*/ 26 h 139"/>
                  <a:gd name="T52" fmla="*/ 117 w 135"/>
                  <a:gd name="T53" fmla="*/ 63 h 139"/>
                  <a:gd name="T54" fmla="*/ 117 w 135"/>
                  <a:gd name="T55" fmla="*/ 67 h 139"/>
                  <a:gd name="T56" fmla="*/ 117 w 135"/>
                  <a:gd name="T57" fmla="*/ 67 h 139"/>
                  <a:gd name="T58" fmla="*/ 130 w 135"/>
                  <a:gd name="T59" fmla="*/ 99 h 139"/>
                  <a:gd name="T60" fmla="*/ 133 w 135"/>
                  <a:gd name="T61" fmla="*/ 97 h 139"/>
                  <a:gd name="T62" fmla="*/ 123 w 135"/>
                  <a:gd name="T63" fmla="*/ 77 h 139"/>
                  <a:gd name="T64" fmla="*/ 121 w 135"/>
                  <a:gd name="T65" fmla="*/ 69 h 139"/>
                  <a:gd name="T66" fmla="*/ 121 w 135"/>
                  <a:gd name="T67" fmla="*/ 67 h 139"/>
                  <a:gd name="T68" fmla="*/ 121 w 135"/>
                  <a:gd name="T69" fmla="*/ 67 h 139"/>
                  <a:gd name="T70" fmla="*/ 121 w 135"/>
                  <a:gd name="T71" fmla="*/ 63 h 139"/>
                  <a:gd name="T72" fmla="*/ 107 w 135"/>
                  <a:gd name="T73" fmla="*/ 24 h 139"/>
                  <a:gd name="T74" fmla="*/ 57 w 135"/>
                  <a:gd name="T75" fmla="*/ 1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5" h="139">
                    <a:moveTo>
                      <a:pt x="135" y="100"/>
                    </a:moveTo>
                    <a:cubicBezTo>
                      <a:pt x="92" y="139"/>
                      <a:pt x="92" y="139"/>
                      <a:pt x="92" y="139"/>
                    </a:cubicBezTo>
                    <a:cubicBezTo>
                      <a:pt x="92" y="139"/>
                      <a:pt x="92" y="138"/>
                      <a:pt x="93" y="138"/>
                    </a:cubicBezTo>
                    <a:cubicBezTo>
                      <a:pt x="134" y="101"/>
                      <a:pt x="134" y="101"/>
                      <a:pt x="134" y="101"/>
                    </a:cubicBezTo>
                    <a:cubicBezTo>
                      <a:pt x="134" y="101"/>
                      <a:pt x="135" y="101"/>
                      <a:pt x="135" y="100"/>
                    </a:cubicBezTo>
                    <a:moveTo>
                      <a:pt x="57" y="1"/>
                    </a:moveTo>
                    <a:cubicBezTo>
                      <a:pt x="44" y="0"/>
                      <a:pt x="31" y="5"/>
                      <a:pt x="21" y="13"/>
                    </a:cubicBezTo>
                    <a:cubicBezTo>
                      <a:pt x="21" y="13"/>
                      <a:pt x="21" y="13"/>
                      <a:pt x="21" y="13"/>
                    </a:cubicBezTo>
                    <a:cubicBezTo>
                      <a:pt x="7" y="25"/>
                      <a:pt x="0" y="42"/>
                      <a:pt x="0" y="59"/>
                    </a:cubicBezTo>
                    <a:cubicBezTo>
                      <a:pt x="0" y="73"/>
                      <a:pt x="5" y="88"/>
                      <a:pt x="15" y="100"/>
                    </a:cubicBezTo>
                    <a:cubicBezTo>
                      <a:pt x="27" y="114"/>
                      <a:pt x="44" y="122"/>
                      <a:pt x="62" y="122"/>
                    </a:cubicBezTo>
                    <a:cubicBezTo>
                      <a:pt x="62" y="122"/>
                      <a:pt x="62" y="122"/>
                      <a:pt x="62" y="122"/>
                    </a:cubicBezTo>
                    <a:cubicBezTo>
                      <a:pt x="62" y="122"/>
                      <a:pt x="62" y="122"/>
                      <a:pt x="62" y="122"/>
                    </a:cubicBezTo>
                    <a:cubicBezTo>
                      <a:pt x="71" y="125"/>
                      <a:pt x="82" y="132"/>
                      <a:pt x="88" y="137"/>
                    </a:cubicBezTo>
                    <a:cubicBezTo>
                      <a:pt x="91" y="134"/>
                      <a:pt x="91" y="134"/>
                      <a:pt x="91" y="134"/>
                    </a:cubicBezTo>
                    <a:cubicBezTo>
                      <a:pt x="85" y="129"/>
                      <a:pt x="73" y="121"/>
                      <a:pt x="63" y="118"/>
                    </a:cubicBezTo>
                    <a:cubicBezTo>
                      <a:pt x="62" y="118"/>
                      <a:pt x="62" y="118"/>
                      <a:pt x="62" y="118"/>
                    </a:cubicBezTo>
                    <a:cubicBezTo>
                      <a:pt x="62" y="118"/>
                      <a:pt x="62" y="118"/>
                      <a:pt x="62" y="118"/>
                    </a:cubicBezTo>
                    <a:cubicBezTo>
                      <a:pt x="45" y="118"/>
                      <a:pt x="29" y="111"/>
                      <a:pt x="18" y="97"/>
                    </a:cubicBezTo>
                    <a:cubicBezTo>
                      <a:pt x="8" y="86"/>
                      <a:pt x="4" y="72"/>
                      <a:pt x="4" y="59"/>
                    </a:cubicBezTo>
                    <a:cubicBezTo>
                      <a:pt x="4" y="43"/>
                      <a:pt x="10" y="27"/>
                      <a:pt x="23" y="16"/>
                    </a:cubicBezTo>
                    <a:cubicBezTo>
                      <a:pt x="22" y="15"/>
                      <a:pt x="22" y="15"/>
                      <a:pt x="22" y="15"/>
                    </a:cubicBezTo>
                    <a:cubicBezTo>
                      <a:pt x="23" y="16"/>
                      <a:pt x="23" y="16"/>
                      <a:pt x="23" y="16"/>
                    </a:cubicBezTo>
                    <a:cubicBezTo>
                      <a:pt x="33" y="8"/>
                      <a:pt x="45" y="5"/>
                      <a:pt x="57" y="5"/>
                    </a:cubicBezTo>
                    <a:cubicBezTo>
                      <a:pt x="57" y="5"/>
                      <a:pt x="57" y="5"/>
                      <a:pt x="57" y="5"/>
                    </a:cubicBezTo>
                    <a:cubicBezTo>
                      <a:pt x="74" y="5"/>
                      <a:pt x="92" y="12"/>
                      <a:pt x="104" y="26"/>
                    </a:cubicBezTo>
                    <a:cubicBezTo>
                      <a:pt x="112" y="37"/>
                      <a:pt x="117" y="50"/>
                      <a:pt x="117" y="63"/>
                    </a:cubicBezTo>
                    <a:cubicBezTo>
                      <a:pt x="117" y="64"/>
                      <a:pt x="117" y="65"/>
                      <a:pt x="117" y="67"/>
                    </a:cubicBezTo>
                    <a:cubicBezTo>
                      <a:pt x="117" y="67"/>
                      <a:pt x="117" y="67"/>
                      <a:pt x="117" y="67"/>
                    </a:cubicBezTo>
                    <a:cubicBezTo>
                      <a:pt x="117" y="67"/>
                      <a:pt x="119" y="84"/>
                      <a:pt x="130" y="99"/>
                    </a:cubicBezTo>
                    <a:cubicBezTo>
                      <a:pt x="133" y="97"/>
                      <a:pt x="133" y="97"/>
                      <a:pt x="133" y="97"/>
                    </a:cubicBezTo>
                    <a:cubicBezTo>
                      <a:pt x="128" y="90"/>
                      <a:pt x="125" y="82"/>
                      <a:pt x="123" y="77"/>
                    </a:cubicBezTo>
                    <a:cubicBezTo>
                      <a:pt x="122" y="74"/>
                      <a:pt x="121" y="71"/>
                      <a:pt x="121" y="69"/>
                    </a:cubicBezTo>
                    <a:cubicBezTo>
                      <a:pt x="121" y="69"/>
                      <a:pt x="121" y="68"/>
                      <a:pt x="121" y="67"/>
                    </a:cubicBezTo>
                    <a:cubicBezTo>
                      <a:pt x="121" y="67"/>
                      <a:pt x="121" y="67"/>
                      <a:pt x="121" y="67"/>
                    </a:cubicBezTo>
                    <a:cubicBezTo>
                      <a:pt x="121" y="65"/>
                      <a:pt x="121" y="64"/>
                      <a:pt x="121" y="63"/>
                    </a:cubicBezTo>
                    <a:cubicBezTo>
                      <a:pt x="121" y="49"/>
                      <a:pt x="116" y="35"/>
                      <a:pt x="107" y="24"/>
                    </a:cubicBezTo>
                    <a:cubicBezTo>
                      <a:pt x="94" y="9"/>
                      <a:pt x="76" y="1"/>
                      <a:pt x="57" y="1"/>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6" name="Freeform 394"/>
              <p:cNvSpPr>
                <a:spLocks noEditPoints="1"/>
              </p:cNvSpPr>
              <p:nvPr/>
            </p:nvSpPr>
            <p:spPr bwMode="auto">
              <a:xfrm>
                <a:off x="7577138" y="5875338"/>
                <a:ext cx="155575" cy="142875"/>
              </a:xfrm>
              <a:custGeom>
                <a:avLst/>
                <a:gdLst>
                  <a:gd name="T0" fmla="*/ 48 w 56"/>
                  <a:gd name="T1" fmla="*/ 5 h 51"/>
                  <a:gd name="T2" fmla="*/ 48 w 56"/>
                  <a:gd name="T3" fmla="*/ 5 h 51"/>
                  <a:gd name="T4" fmla="*/ 53 w 56"/>
                  <a:gd name="T5" fmla="*/ 10 h 51"/>
                  <a:gd name="T6" fmla="*/ 9 w 56"/>
                  <a:gd name="T7" fmla="*/ 49 h 51"/>
                  <a:gd name="T8" fmla="*/ 5 w 56"/>
                  <a:gd name="T9" fmla="*/ 44 h 51"/>
                  <a:gd name="T10" fmla="*/ 5 w 56"/>
                  <a:gd name="T11" fmla="*/ 44 h 51"/>
                  <a:gd name="T12" fmla="*/ 48 w 56"/>
                  <a:gd name="T13" fmla="*/ 5 h 51"/>
                  <a:gd name="T14" fmla="*/ 49 w 56"/>
                  <a:gd name="T15" fmla="*/ 0 h 51"/>
                  <a:gd name="T16" fmla="*/ 47 w 56"/>
                  <a:gd name="T17" fmla="*/ 0 h 51"/>
                  <a:gd name="T18" fmla="*/ 46 w 56"/>
                  <a:gd name="T19" fmla="*/ 2 h 51"/>
                  <a:gd name="T20" fmla="*/ 43 w 56"/>
                  <a:gd name="T21" fmla="*/ 4 h 51"/>
                  <a:gd name="T22" fmla="*/ 35 w 56"/>
                  <a:gd name="T23" fmla="*/ 12 h 51"/>
                  <a:gd name="T24" fmla="*/ 35 w 56"/>
                  <a:gd name="T25" fmla="*/ 12 h 51"/>
                  <a:gd name="T26" fmla="*/ 35 w 56"/>
                  <a:gd name="T27" fmla="*/ 12 h 51"/>
                  <a:gd name="T28" fmla="*/ 34 w 56"/>
                  <a:gd name="T29" fmla="*/ 15 h 51"/>
                  <a:gd name="T30" fmla="*/ 33 w 56"/>
                  <a:gd name="T31" fmla="*/ 15 h 51"/>
                  <a:gd name="T32" fmla="*/ 32 w 56"/>
                  <a:gd name="T33" fmla="*/ 14 h 51"/>
                  <a:gd name="T34" fmla="*/ 17 w 56"/>
                  <a:gd name="T35" fmla="*/ 27 h 51"/>
                  <a:gd name="T36" fmla="*/ 18 w 56"/>
                  <a:gd name="T37" fmla="*/ 30 h 51"/>
                  <a:gd name="T38" fmla="*/ 16 w 56"/>
                  <a:gd name="T39" fmla="*/ 31 h 51"/>
                  <a:gd name="T40" fmla="*/ 15 w 56"/>
                  <a:gd name="T41" fmla="*/ 31 h 51"/>
                  <a:gd name="T42" fmla="*/ 14 w 56"/>
                  <a:gd name="T43" fmla="*/ 30 h 51"/>
                  <a:gd name="T44" fmla="*/ 4 w 56"/>
                  <a:gd name="T45" fmla="*/ 39 h 51"/>
                  <a:gd name="T46" fmla="*/ 1 w 56"/>
                  <a:gd name="T47" fmla="*/ 42 h 51"/>
                  <a:gd name="T48" fmla="*/ 0 w 56"/>
                  <a:gd name="T49" fmla="*/ 42 h 51"/>
                  <a:gd name="T50" fmla="*/ 0 w 56"/>
                  <a:gd name="T51" fmla="*/ 45 h 51"/>
                  <a:gd name="T52" fmla="*/ 2 w 56"/>
                  <a:gd name="T53" fmla="*/ 44 h 51"/>
                  <a:gd name="T54" fmla="*/ 0 w 56"/>
                  <a:gd name="T55" fmla="*/ 45 h 51"/>
                  <a:gd name="T56" fmla="*/ 6 w 56"/>
                  <a:gd name="T57" fmla="*/ 51 h 51"/>
                  <a:gd name="T58" fmla="*/ 56 w 56"/>
                  <a:gd name="T59" fmla="*/ 7 h 51"/>
                  <a:gd name="T60" fmla="*/ 50 w 56"/>
                  <a:gd name="T61" fmla="*/ 1 h 51"/>
                  <a:gd name="T62" fmla="*/ 49 w 56"/>
                  <a:gd name="T63" fmla="*/ 0 h 51"/>
                  <a:gd name="T64" fmla="*/ 49 w 56"/>
                  <a:gd name="T65"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6" h="51">
                    <a:moveTo>
                      <a:pt x="48" y="5"/>
                    </a:moveTo>
                    <a:cubicBezTo>
                      <a:pt x="48" y="5"/>
                      <a:pt x="48" y="5"/>
                      <a:pt x="48" y="5"/>
                    </a:cubicBezTo>
                    <a:cubicBezTo>
                      <a:pt x="53" y="10"/>
                      <a:pt x="53" y="10"/>
                      <a:pt x="53" y="10"/>
                    </a:cubicBezTo>
                    <a:cubicBezTo>
                      <a:pt x="9" y="49"/>
                      <a:pt x="9" y="49"/>
                      <a:pt x="9" y="49"/>
                    </a:cubicBezTo>
                    <a:cubicBezTo>
                      <a:pt x="5" y="44"/>
                      <a:pt x="5" y="44"/>
                      <a:pt x="5" y="44"/>
                    </a:cubicBezTo>
                    <a:cubicBezTo>
                      <a:pt x="5" y="44"/>
                      <a:pt x="5" y="44"/>
                      <a:pt x="5" y="44"/>
                    </a:cubicBezTo>
                    <a:cubicBezTo>
                      <a:pt x="48" y="5"/>
                      <a:pt x="48" y="5"/>
                      <a:pt x="48" y="5"/>
                    </a:cubicBezTo>
                    <a:moveTo>
                      <a:pt x="49" y="0"/>
                    </a:moveTo>
                    <a:cubicBezTo>
                      <a:pt x="48" y="0"/>
                      <a:pt x="48" y="0"/>
                      <a:pt x="47" y="0"/>
                    </a:cubicBezTo>
                    <a:cubicBezTo>
                      <a:pt x="46" y="2"/>
                      <a:pt x="46" y="2"/>
                      <a:pt x="46" y="2"/>
                    </a:cubicBezTo>
                    <a:cubicBezTo>
                      <a:pt x="43" y="4"/>
                      <a:pt x="43" y="4"/>
                      <a:pt x="43" y="4"/>
                    </a:cubicBezTo>
                    <a:cubicBezTo>
                      <a:pt x="35" y="12"/>
                      <a:pt x="35" y="12"/>
                      <a:pt x="35" y="12"/>
                    </a:cubicBezTo>
                    <a:cubicBezTo>
                      <a:pt x="35" y="12"/>
                      <a:pt x="35" y="12"/>
                      <a:pt x="35" y="12"/>
                    </a:cubicBezTo>
                    <a:cubicBezTo>
                      <a:pt x="35" y="12"/>
                      <a:pt x="35" y="12"/>
                      <a:pt x="35" y="12"/>
                    </a:cubicBezTo>
                    <a:cubicBezTo>
                      <a:pt x="35" y="13"/>
                      <a:pt x="35" y="14"/>
                      <a:pt x="34" y="15"/>
                    </a:cubicBezTo>
                    <a:cubicBezTo>
                      <a:pt x="34" y="15"/>
                      <a:pt x="33" y="15"/>
                      <a:pt x="33" y="15"/>
                    </a:cubicBezTo>
                    <a:cubicBezTo>
                      <a:pt x="32" y="15"/>
                      <a:pt x="32" y="15"/>
                      <a:pt x="32" y="14"/>
                    </a:cubicBezTo>
                    <a:cubicBezTo>
                      <a:pt x="17" y="27"/>
                      <a:pt x="17" y="27"/>
                      <a:pt x="17" y="27"/>
                    </a:cubicBezTo>
                    <a:cubicBezTo>
                      <a:pt x="18" y="28"/>
                      <a:pt x="18" y="29"/>
                      <a:pt x="18" y="30"/>
                    </a:cubicBezTo>
                    <a:cubicBezTo>
                      <a:pt x="17" y="31"/>
                      <a:pt x="17" y="31"/>
                      <a:pt x="16" y="31"/>
                    </a:cubicBezTo>
                    <a:cubicBezTo>
                      <a:pt x="16" y="31"/>
                      <a:pt x="15" y="31"/>
                      <a:pt x="15" y="31"/>
                    </a:cubicBezTo>
                    <a:cubicBezTo>
                      <a:pt x="14" y="30"/>
                      <a:pt x="14" y="30"/>
                      <a:pt x="14" y="30"/>
                    </a:cubicBezTo>
                    <a:cubicBezTo>
                      <a:pt x="4" y="39"/>
                      <a:pt x="4" y="39"/>
                      <a:pt x="4" y="39"/>
                    </a:cubicBezTo>
                    <a:cubicBezTo>
                      <a:pt x="1" y="42"/>
                      <a:pt x="1" y="42"/>
                      <a:pt x="1" y="42"/>
                    </a:cubicBezTo>
                    <a:cubicBezTo>
                      <a:pt x="0" y="42"/>
                      <a:pt x="0" y="42"/>
                      <a:pt x="0" y="42"/>
                    </a:cubicBezTo>
                    <a:cubicBezTo>
                      <a:pt x="0" y="43"/>
                      <a:pt x="0" y="44"/>
                      <a:pt x="0" y="45"/>
                    </a:cubicBezTo>
                    <a:cubicBezTo>
                      <a:pt x="2" y="44"/>
                      <a:pt x="2" y="44"/>
                      <a:pt x="2" y="44"/>
                    </a:cubicBezTo>
                    <a:cubicBezTo>
                      <a:pt x="0" y="45"/>
                      <a:pt x="0" y="45"/>
                      <a:pt x="0" y="45"/>
                    </a:cubicBezTo>
                    <a:cubicBezTo>
                      <a:pt x="6" y="51"/>
                      <a:pt x="6" y="51"/>
                      <a:pt x="6" y="51"/>
                    </a:cubicBezTo>
                    <a:cubicBezTo>
                      <a:pt x="56" y="7"/>
                      <a:pt x="56" y="7"/>
                      <a:pt x="56" y="7"/>
                    </a:cubicBezTo>
                    <a:cubicBezTo>
                      <a:pt x="50" y="1"/>
                      <a:pt x="50" y="1"/>
                      <a:pt x="50" y="1"/>
                    </a:cubicBezTo>
                    <a:cubicBezTo>
                      <a:pt x="50" y="0"/>
                      <a:pt x="49" y="0"/>
                      <a:pt x="49" y="0"/>
                    </a:cubicBezTo>
                    <a:cubicBezTo>
                      <a:pt x="49" y="0"/>
                      <a:pt x="49" y="0"/>
                      <a:pt x="49"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7" name="Freeform 395"/>
              <p:cNvSpPr>
                <a:spLocks noEditPoints="1"/>
              </p:cNvSpPr>
              <p:nvPr/>
            </p:nvSpPr>
            <p:spPr bwMode="auto">
              <a:xfrm>
                <a:off x="7589838" y="5892800"/>
                <a:ext cx="177800" cy="165100"/>
              </a:xfrm>
              <a:custGeom>
                <a:avLst/>
                <a:gdLst>
                  <a:gd name="T0" fmla="*/ 4 w 63"/>
                  <a:gd name="T1" fmla="*/ 48 h 59"/>
                  <a:gd name="T2" fmla="*/ 53 w 63"/>
                  <a:gd name="T3" fmla="*/ 5 h 59"/>
                  <a:gd name="T4" fmla="*/ 59 w 63"/>
                  <a:gd name="T5" fmla="*/ 11 h 59"/>
                  <a:gd name="T6" fmla="*/ 10 w 63"/>
                  <a:gd name="T7" fmla="*/ 54 h 59"/>
                  <a:gd name="T8" fmla="*/ 4 w 63"/>
                  <a:gd name="T9" fmla="*/ 48 h 59"/>
                  <a:gd name="T10" fmla="*/ 53 w 63"/>
                  <a:gd name="T11" fmla="*/ 0 h 59"/>
                  <a:gd name="T12" fmla="*/ 51 w 63"/>
                  <a:gd name="T13" fmla="*/ 0 h 59"/>
                  <a:gd name="T14" fmla="*/ 51 w 63"/>
                  <a:gd name="T15" fmla="*/ 1 h 59"/>
                  <a:gd name="T16" fmla="*/ 1 w 63"/>
                  <a:gd name="T17" fmla="*/ 45 h 59"/>
                  <a:gd name="T18" fmla="*/ 0 w 63"/>
                  <a:gd name="T19" fmla="*/ 46 h 59"/>
                  <a:gd name="T20" fmla="*/ 0 w 63"/>
                  <a:gd name="T21" fmla="*/ 47 h 59"/>
                  <a:gd name="T22" fmla="*/ 0 w 63"/>
                  <a:gd name="T23" fmla="*/ 49 h 59"/>
                  <a:gd name="T24" fmla="*/ 2 w 63"/>
                  <a:gd name="T25" fmla="*/ 47 h 59"/>
                  <a:gd name="T26" fmla="*/ 0 w 63"/>
                  <a:gd name="T27" fmla="*/ 49 h 59"/>
                  <a:gd name="T28" fmla="*/ 9 w 63"/>
                  <a:gd name="T29" fmla="*/ 58 h 59"/>
                  <a:gd name="T30" fmla="*/ 10 w 63"/>
                  <a:gd name="T31" fmla="*/ 59 h 59"/>
                  <a:gd name="T32" fmla="*/ 12 w 63"/>
                  <a:gd name="T33" fmla="*/ 59 h 59"/>
                  <a:gd name="T34" fmla="*/ 63 w 63"/>
                  <a:gd name="T35" fmla="*/ 13 h 59"/>
                  <a:gd name="T36" fmla="*/ 63 w 63"/>
                  <a:gd name="T37" fmla="*/ 12 h 59"/>
                  <a:gd name="T38" fmla="*/ 63 w 63"/>
                  <a:gd name="T39" fmla="*/ 10 h 59"/>
                  <a:gd name="T40" fmla="*/ 54 w 63"/>
                  <a:gd name="T41" fmla="*/ 1 h 59"/>
                  <a:gd name="T42" fmla="*/ 53 w 63"/>
                  <a:gd name="T43"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2" h="59">
                    <a:moveTo>
                      <a:pt x="4" y="48"/>
                    </a:moveTo>
                    <a:cubicBezTo>
                      <a:pt x="53" y="5"/>
                      <a:pt x="53" y="5"/>
                      <a:pt x="53" y="5"/>
                    </a:cubicBezTo>
                    <a:cubicBezTo>
                      <a:pt x="59" y="11"/>
                      <a:pt x="59" y="11"/>
                      <a:pt x="59" y="11"/>
                    </a:cubicBezTo>
                    <a:cubicBezTo>
                      <a:pt x="10" y="54"/>
                      <a:pt x="10" y="54"/>
                      <a:pt x="10" y="54"/>
                    </a:cubicBezTo>
                    <a:cubicBezTo>
                      <a:pt x="4" y="48"/>
                      <a:pt x="4" y="48"/>
                      <a:pt x="4" y="48"/>
                    </a:cubicBezTo>
                    <a:moveTo>
                      <a:pt x="53" y="0"/>
                    </a:moveTo>
                    <a:cubicBezTo>
                      <a:pt x="52" y="0"/>
                      <a:pt x="52" y="0"/>
                      <a:pt x="51" y="0"/>
                    </a:cubicBezTo>
                    <a:cubicBezTo>
                      <a:pt x="51" y="1"/>
                      <a:pt x="51" y="1"/>
                      <a:pt x="51" y="1"/>
                    </a:cubicBezTo>
                    <a:cubicBezTo>
                      <a:pt x="1" y="45"/>
                      <a:pt x="1" y="45"/>
                      <a:pt x="1" y="45"/>
                    </a:cubicBezTo>
                    <a:cubicBezTo>
                      <a:pt x="0" y="46"/>
                      <a:pt x="0" y="46"/>
                      <a:pt x="0" y="46"/>
                    </a:cubicBezTo>
                    <a:cubicBezTo>
                      <a:pt x="0" y="46"/>
                      <a:pt x="0" y="47"/>
                      <a:pt x="0" y="47"/>
                    </a:cubicBezTo>
                    <a:cubicBezTo>
                      <a:pt x="0" y="48"/>
                      <a:pt x="0" y="48"/>
                      <a:pt x="0" y="49"/>
                    </a:cubicBezTo>
                    <a:cubicBezTo>
                      <a:pt x="2" y="47"/>
                      <a:pt x="2" y="47"/>
                      <a:pt x="2" y="47"/>
                    </a:cubicBezTo>
                    <a:cubicBezTo>
                      <a:pt x="0" y="49"/>
                      <a:pt x="0" y="49"/>
                      <a:pt x="0" y="49"/>
                    </a:cubicBezTo>
                    <a:cubicBezTo>
                      <a:pt x="9" y="58"/>
                      <a:pt x="9" y="58"/>
                      <a:pt x="9" y="58"/>
                    </a:cubicBezTo>
                    <a:cubicBezTo>
                      <a:pt x="9" y="59"/>
                      <a:pt x="10" y="59"/>
                      <a:pt x="10" y="59"/>
                    </a:cubicBezTo>
                    <a:cubicBezTo>
                      <a:pt x="11" y="59"/>
                      <a:pt x="11" y="59"/>
                      <a:pt x="12" y="59"/>
                    </a:cubicBezTo>
                    <a:cubicBezTo>
                      <a:pt x="63" y="13"/>
                      <a:pt x="63" y="13"/>
                      <a:pt x="63" y="13"/>
                    </a:cubicBezTo>
                    <a:cubicBezTo>
                      <a:pt x="63" y="13"/>
                      <a:pt x="63" y="12"/>
                      <a:pt x="63" y="12"/>
                    </a:cubicBezTo>
                    <a:cubicBezTo>
                      <a:pt x="63" y="11"/>
                      <a:pt x="63" y="11"/>
                      <a:pt x="63" y="10"/>
                    </a:cubicBezTo>
                    <a:cubicBezTo>
                      <a:pt x="54" y="1"/>
                      <a:pt x="54" y="1"/>
                      <a:pt x="54" y="1"/>
                    </a:cubicBezTo>
                    <a:cubicBezTo>
                      <a:pt x="54" y="0"/>
                      <a:pt x="53" y="0"/>
                      <a:pt x="53"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8" name="Freeform 396"/>
              <p:cNvSpPr>
                <a:spLocks noEditPoints="1"/>
              </p:cNvSpPr>
              <p:nvPr/>
            </p:nvSpPr>
            <p:spPr bwMode="auto">
              <a:xfrm>
                <a:off x="7439026" y="5713413"/>
                <a:ext cx="234950" cy="249238"/>
              </a:xfrm>
              <a:custGeom>
                <a:avLst/>
                <a:gdLst>
                  <a:gd name="T0" fmla="*/ 11 w 84"/>
                  <a:gd name="T1" fmla="*/ 31 h 89"/>
                  <a:gd name="T2" fmla="*/ 11 w 84"/>
                  <a:gd name="T3" fmla="*/ 24 h 89"/>
                  <a:gd name="T4" fmla="*/ 17 w 84"/>
                  <a:gd name="T5" fmla="*/ 31 h 89"/>
                  <a:gd name="T6" fmla="*/ 18 w 84"/>
                  <a:gd name="T7" fmla="*/ 34 h 89"/>
                  <a:gd name="T8" fmla="*/ 17 w 84"/>
                  <a:gd name="T9" fmla="*/ 34 h 89"/>
                  <a:gd name="T10" fmla="*/ 15 w 84"/>
                  <a:gd name="T11" fmla="*/ 34 h 89"/>
                  <a:gd name="T12" fmla="*/ 24 w 84"/>
                  <a:gd name="T13" fmla="*/ 14 h 89"/>
                  <a:gd name="T14" fmla="*/ 27 w 84"/>
                  <a:gd name="T15" fmla="*/ 15 h 89"/>
                  <a:gd name="T16" fmla="*/ 29 w 84"/>
                  <a:gd name="T17" fmla="*/ 19 h 89"/>
                  <a:gd name="T18" fmla="*/ 25 w 84"/>
                  <a:gd name="T19" fmla="*/ 19 h 89"/>
                  <a:gd name="T20" fmla="*/ 23 w 84"/>
                  <a:gd name="T21" fmla="*/ 14 h 89"/>
                  <a:gd name="T22" fmla="*/ 48 w 84"/>
                  <a:gd name="T23" fmla="*/ 0 h 89"/>
                  <a:gd name="T24" fmla="*/ 48 w 84"/>
                  <a:gd name="T25" fmla="*/ 0 h 89"/>
                  <a:gd name="T26" fmla="*/ 48 w 84"/>
                  <a:gd name="T27" fmla="*/ 1 h 89"/>
                  <a:gd name="T28" fmla="*/ 47 w 84"/>
                  <a:gd name="T29" fmla="*/ 2 h 89"/>
                  <a:gd name="T30" fmla="*/ 47 w 84"/>
                  <a:gd name="T31" fmla="*/ 2 h 89"/>
                  <a:gd name="T32" fmla="*/ 47 w 84"/>
                  <a:gd name="T33" fmla="*/ 2 h 89"/>
                  <a:gd name="T34" fmla="*/ 47 w 84"/>
                  <a:gd name="T35" fmla="*/ 2 h 89"/>
                  <a:gd name="T36" fmla="*/ 47 w 84"/>
                  <a:gd name="T37" fmla="*/ 3 h 89"/>
                  <a:gd name="T38" fmla="*/ 47 w 84"/>
                  <a:gd name="T39" fmla="*/ 3 h 89"/>
                  <a:gd name="T40" fmla="*/ 47 w 84"/>
                  <a:gd name="T41" fmla="*/ 4 h 89"/>
                  <a:gd name="T42" fmla="*/ 40 w 84"/>
                  <a:gd name="T43" fmla="*/ 18 h 89"/>
                  <a:gd name="T44" fmla="*/ 33 w 84"/>
                  <a:gd name="T45" fmla="*/ 23 h 89"/>
                  <a:gd name="T46" fmla="*/ 32 w 84"/>
                  <a:gd name="T47" fmla="*/ 15 h 89"/>
                  <a:gd name="T48" fmla="*/ 24 w 84"/>
                  <a:gd name="T49" fmla="*/ 10 h 89"/>
                  <a:gd name="T50" fmla="*/ 20 w 84"/>
                  <a:gd name="T51" fmla="*/ 11 h 89"/>
                  <a:gd name="T52" fmla="*/ 21 w 84"/>
                  <a:gd name="T53" fmla="*/ 21 h 89"/>
                  <a:gd name="T54" fmla="*/ 23 w 84"/>
                  <a:gd name="T55" fmla="*/ 31 h 89"/>
                  <a:gd name="T56" fmla="*/ 21 w 84"/>
                  <a:gd name="T57" fmla="*/ 31 h 89"/>
                  <a:gd name="T58" fmla="*/ 10 w 84"/>
                  <a:gd name="T59" fmla="*/ 20 h 89"/>
                  <a:gd name="T60" fmla="*/ 8 w 84"/>
                  <a:gd name="T61" fmla="*/ 21 h 89"/>
                  <a:gd name="T62" fmla="*/ 8 w 84"/>
                  <a:gd name="T63" fmla="*/ 34 h 89"/>
                  <a:gd name="T64" fmla="*/ 13 w 84"/>
                  <a:gd name="T65" fmla="*/ 37 h 89"/>
                  <a:gd name="T66" fmla="*/ 16 w 84"/>
                  <a:gd name="T67" fmla="*/ 38 h 89"/>
                  <a:gd name="T68" fmla="*/ 0 w 84"/>
                  <a:gd name="T69" fmla="*/ 52 h 89"/>
                  <a:gd name="T70" fmla="*/ 63 w 84"/>
                  <a:gd name="T71" fmla="*/ 88 h 89"/>
                  <a:gd name="T72" fmla="*/ 65 w 84"/>
                  <a:gd name="T73" fmla="*/ 89 h 89"/>
                  <a:gd name="T74" fmla="*/ 66 w 84"/>
                  <a:gd name="T75" fmla="*/ 85 h 89"/>
                  <a:gd name="T76" fmla="*/ 6 w 84"/>
                  <a:gd name="T77" fmla="*/ 52 h 89"/>
                  <a:gd name="T78" fmla="*/ 20 w 84"/>
                  <a:gd name="T79" fmla="*/ 40 h 89"/>
                  <a:gd name="T80" fmla="*/ 26 w 84"/>
                  <a:gd name="T81" fmla="*/ 34 h 89"/>
                  <a:gd name="T82" fmla="*/ 31 w 84"/>
                  <a:gd name="T83" fmla="*/ 27 h 89"/>
                  <a:gd name="T84" fmla="*/ 32 w 84"/>
                  <a:gd name="T85" fmla="*/ 27 h 89"/>
                  <a:gd name="T86" fmla="*/ 43 w 84"/>
                  <a:gd name="T87" fmla="*/ 21 h 89"/>
                  <a:gd name="T88" fmla="*/ 50 w 84"/>
                  <a:gd name="T89" fmla="*/ 9 h 89"/>
                  <a:gd name="T90" fmla="*/ 81 w 84"/>
                  <a:gd name="T91" fmla="*/ 72 h 89"/>
                  <a:gd name="T92" fmla="*/ 83 w 84"/>
                  <a:gd name="T93" fmla="*/ 73 h 89"/>
                  <a:gd name="T94" fmla="*/ 84 w 84"/>
                  <a:gd name="T95" fmla="*/ 70 h 89"/>
                  <a:gd name="T96" fmla="*/ 67 w 84"/>
                  <a:gd name="T97" fmla="*/ 36 h 89"/>
                  <a:gd name="T98" fmla="*/ 50 w 84"/>
                  <a:gd name="T99" fmla="*/ 2 h 89"/>
                  <a:gd name="T100" fmla="*/ 50 w 84"/>
                  <a:gd name="T101" fmla="*/ 1 h 89"/>
                  <a:gd name="T102" fmla="*/ 50 w 84"/>
                  <a:gd name="T103" fmla="*/ 1 h 89"/>
                  <a:gd name="T104" fmla="*/ 50 w 84"/>
                  <a:gd name="T105" fmla="*/ 1 h 89"/>
                  <a:gd name="T106" fmla="*/ 50 w 84"/>
                  <a:gd name="T107" fmla="*/ 1 h 89"/>
                  <a:gd name="T108" fmla="*/ 49 w 84"/>
                  <a:gd name="T109" fmla="*/ 0 h 89"/>
                  <a:gd name="T110" fmla="*/ 49 w 84"/>
                  <a:gd name="T111" fmla="*/ 0 h 89"/>
                  <a:gd name="T112" fmla="*/ 49 w 84"/>
                  <a:gd name="T113" fmla="*/ 0 h 89"/>
                  <a:gd name="T114" fmla="*/ 49 w 84"/>
                  <a:gd name="T115" fmla="*/ 0 h 89"/>
                  <a:gd name="T116" fmla="*/ 49 w 84"/>
                  <a:gd name="T117" fmla="*/ 0 h 89"/>
                  <a:gd name="T118" fmla="*/ 49 w 84"/>
                  <a:gd name="T119" fmla="*/ 0 h 89"/>
                  <a:gd name="T120" fmla="*/ 49 w 84"/>
                  <a:gd name="T121" fmla="*/ 0 h 89"/>
                  <a:gd name="T122" fmla="*/ 48 w 84"/>
                  <a:gd name="T123" fmla="*/ 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4" h="89">
                    <a:moveTo>
                      <a:pt x="15" y="34"/>
                    </a:moveTo>
                    <a:cubicBezTo>
                      <a:pt x="14" y="33"/>
                      <a:pt x="12" y="32"/>
                      <a:pt x="11" y="31"/>
                    </a:cubicBezTo>
                    <a:cubicBezTo>
                      <a:pt x="10" y="30"/>
                      <a:pt x="9" y="29"/>
                      <a:pt x="9" y="27"/>
                    </a:cubicBezTo>
                    <a:cubicBezTo>
                      <a:pt x="9" y="26"/>
                      <a:pt x="10" y="25"/>
                      <a:pt x="11" y="24"/>
                    </a:cubicBezTo>
                    <a:cubicBezTo>
                      <a:pt x="12" y="25"/>
                      <a:pt x="13" y="25"/>
                      <a:pt x="15" y="27"/>
                    </a:cubicBezTo>
                    <a:cubicBezTo>
                      <a:pt x="16" y="28"/>
                      <a:pt x="17" y="30"/>
                      <a:pt x="17" y="31"/>
                    </a:cubicBezTo>
                    <a:cubicBezTo>
                      <a:pt x="18" y="32"/>
                      <a:pt x="18" y="33"/>
                      <a:pt x="18" y="33"/>
                    </a:cubicBezTo>
                    <a:cubicBezTo>
                      <a:pt x="18" y="33"/>
                      <a:pt x="18" y="34"/>
                      <a:pt x="18" y="34"/>
                    </a:cubicBezTo>
                    <a:cubicBezTo>
                      <a:pt x="17" y="34"/>
                      <a:pt x="17" y="34"/>
                      <a:pt x="17" y="34"/>
                    </a:cubicBezTo>
                    <a:cubicBezTo>
                      <a:pt x="17" y="34"/>
                      <a:pt x="17" y="34"/>
                      <a:pt x="17" y="34"/>
                    </a:cubicBezTo>
                    <a:cubicBezTo>
                      <a:pt x="16" y="34"/>
                      <a:pt x="15" y="34"/>
                      <a:pt x="15" y="34"/>
                    </a:cubicBezTo>
                    <a:cubicBezTo>
                      <a:pt x="15" y="34"/>
                      <a:pt x="15" y="34"/>
                      <a:pt x="15" y="34"/>
                    </a:cubicBezTo>
                    <a:moveTo>
                      <a:pt x="23" y="14"/>
                    </a:moveTo>
                    <a:cubicBezTo>
                      <a:pt x="23" y="14"/>
                      <a:pt x="23" y="14"/>
                      <a:pt x="24" y="14"/>
                    </a:cubicBezTo>
                    <a:cubicBezTo>
                      <a:pt x="24" y="14"/>
                      <a:pt x="24" y="14"/>
                      <a:pt x="24" y="14"/>
                    </a:cubicBezTo>
                    <a:cubicBezTo>
                      <a:pt x="24" y="14"/>
                      <a:pt x="25" y="14"/>
                      <a:pt x="27" y="15"/>
                    </a:cubicBezTo>
                    <a:cubicBezTo>
                      <a:pt x="28" y="16"/>
                      <a:pt x="29" y="16"/>
                      <a:pt x="29" y="17"/>
                    </a:cubicBezTo>
                    <a:cubicBezTo>
                      <a:pt x="29" y="17"/>
                      <a:pt x="29" y="18"/>
                      <a:pt x="29" y="19"/>
                    </a:cubicBezTo>
                    <a:cubicBezTo>
                      <a:pt x="29" y="20"/>
                      <a:pt x="29" y="21"/>
                      <a:pt x="29" y="22"/>
                    </a:cubicBezTo>
                    <a:cubicBezTo>
                      <a:pt x="27" y="22"/>
                      <a:pt x="26" y="20"/>
                      <a:pt x="25" y="19"/>
                    </a:cubicBezTo>
                    <a:cubicBezTo>
                      <a:pt x="24" y="17"/>
                      <a:pt x="23" y="16"/>
                      <a:pt x="23" y="15"/>
                    </a:cubicBezTo>
                    <a:cubicBezTo>
                      <a:pt x="23" y="14"/>
                      <a:pt x="23" y="14"/>
                      <a:pt x="23" y="14"/>
                    </a:cubicBezTo>
                    <a:cubicBezTo>
                      <a:pt x="23" y="14"/>
                      <a:pt x="23" y="14"/>
                      <a:pt x="23" y="14"/>
                    </a:cubicBezTo>
                    <a:moveTo>
                      <a:pt x="48" y="0"/>
                    </a:moveTo>
                    <a:cubicBezTo>
                      <a:pt x="48" y="0"/>
                      <a:pt x="48" y="0"/>
                      <a:pt x="48" y="0"/>
                    </a:cubicBezTo>
                    <a:cubicBezTo>
                      <a:pt x="48" y="0"/>
                      <a:pt x="48" y="0"/>
                      <a:pt x="48" y="0"/>
                    </a:cubicBezTo>
                    <a:cubicBezTo>
                      <a:pt x="48" y="0"/>
                      <a:pt x="48" y="1"/>
                      <a:pt x="48" y="1"/>
                    </a:cubicBezTo>
                    <a:cubicBezTo>
                      <a:pt x="48" y="1"/>
                      <a:pt x="48" y="1"/>
                      <a:pt x="48" y="1"/>
                    </a:cubicBezTo>
                    <a:cubicBezTo>
                      <a:pt x="48" y="1"/>
                      <a:pt x="48" y="1"/>
                      <a:pt x="48" y="1"/>
                    </a:cubicBezTo>
                    <a:cubicBezTo>
                      <a:pt x="47" y="1"/>
                      <a:pt x="47" y="1"/>
                      <a:pt x="47" y="2"/>
                    </a:cubicBezTo>
                    <a:cubicBezTo>
                      <a:pt x="47" y="2"/>
                      <a:pt x="47" y="2"/>
                      <a:pt x="47" y="2"/>
                    </a:cubicBezTo>
                    <a:cubicBezTo>
                      <a:pt x="47" y="2"/>
                      <a:pt x="47" y="2"/>
                      <a:pt x="47" y="2"/>
                    </a:cubicBezTo>
                    <a:cubicBezTo>
                      <a:pt x="47" y="2"/>
                      <a:pt x="47" y="2"/>
                      <a:pt x="47" y="2"/>
                    </a:cubicBezTo>
                    <a:cubicBezTo>
                      <a:pt x="47" y="2"/>
                      <a:pt x="47" y="2"/>
                      <a:pt x="47" y="2"/>
                    </a:cubicBezTo>
                    <a:cubicBezTo>
                      <a:pt x="47" y="2"/>
                      <a:pt x="47" y="2"/>
                      <a:pt x="47" y="2"/>
                    </a:cubicBezTo>
                    <a:cubicBezTo>
                      <a:pt x="47" y="2"/>
                      <a:pt x="47" y="2"/>
                      <a:pt x="47" y="2"/>
                    </a:cubicBezTo>
                    <a:cubicBezTo>
                      <a:pt x="46" y="2"/>
                      <a:pt x="46" y="3"/>
                      <a:pt x="47" y="3"/>
                    </a:cubicBezTo>
                    <a:cubicBezTo>
                      <a:pt x="47" y="3"/>
                      <a:pt x="47" y="3"/>
                      <a:pt x="47" y="3"/>
                    </a:cubicBezTo>
                    <a:cubicBezTo>
                      <a:pt x="47" y="3"/>
                      <a:pt x="47" y="3"/>
                      <a:pt x="47" y="3"/>
                    </a:cubicBezTo>
                    <a:cubicBezTo>
                      <a:pt x="47" y="3"/>
                      <a:pt x="47" y="3"/>
                      <a:pt x="47" y="3"/>
                    </a:cubicBezTo>
                    <a:cubicBezTo>
                      <a:pt x="47" y="3"/>
                      <a:pt x="47" y="3"/>
                      <a:pt x="47" y="3"/>
                    </a:cubicBezTo>
                    <a:cubicBezTo>
                      <a:pt x="47" y="3"/>
                      <a:pt x="47" y="4"/>
                      <a:pt x="47" y="4"/>
                    </a:cubicBezTo>
                    <a:cubicBezTo>
                      <a:pt x="47" y="6"/>
                      <a:pt x="46" y="8"/>
                      <a:pt x="45" y="11"/>
                    </a:cubicBezTo>
                    <a:cubicBezTo>
                      <a:pt x="43" y="13"/>
                      <a:pt x="42" y="16"/>
                      <a:pt x="40" y="18"/>
                    </a:cubicBezTo>
                    <a:cubicBezTo>
                      <a:pt x="38" y="19"/>
                      <a:pt x="37" y="21"/>
                      <a:pt x="36" y="21"/>
                    </a:cubicBezTo>
                    <a:cubicBezTo>
                      <a:pt x="35" y="22"/>
                      <a:pt x="34" y="23"/>
                      <a:pt x="33" y="23"/>
                    </a:cubicBezTo>
                    <a:cubicBezTo>
                      <a:pt x="33" y="21"/>
                      <a:pt x="33" y="20"/>
                      <a:pt x="33" y="19"/>
                    </a:cubicBezTo>
                    <a:cubicBezTo>
                      <a:pt x="33" y="17"/>
                      <a:pt x="33" y="16"/>
                      <a:pt x="32" y="15"/>
                    </a:cubicBezTo>
                    <a:cubicBezTo>
                      <a:pt x="32" y="13"/>
                      <a:pt x="30" y="12"/>
                      <a:pt x="29" y="11"/>
                    </a:cubicBezTo>
                    <a:cubicBezTo>
                      <a:pt x="27" y="11"/>
                      <a:pt x="25" y="10"/>
                      <a:pt x="24" y="10"/>
                    </a:cubicBezTo>
                    <a:cubicBezTo>
                      <a:pt x="24" y="10"/>
                      <a:pt x="24" y="10"/>
                      <a:pt x="24" y="10"/>
                    </a:cubicBezTo>
                    <a:cubicBezTo>
                      <a:pt x="22" y="10"/>
                      <a:pt x="21" y="10"/>
                      <a:pt x="20" y="11"/>
                    </a:cubicBezTo>
                    <a:cubicBezTo>
                      <a:pt x="19" y="12"/>
                      <a:pt x="19" y="14"/>
                      <a:pt x="19" y="15"/>
                    </a:cubicBezTo>
                    <a:cubicBezTo>
                      <a:pt x="19" y="17"/>
                      <a:pt x="20" y="19"/>
                      <a:pt x="21" y="21"/>
                    </a:cubicBezTo>
                    <a:cubicBezTo>
                      <a:pt x="23" y="23"/>
                      <a:pt x="25" y="25"/>
                      <a:pt x="27" y="26"/>
                    </a:cubicBezTo>
                    <a:cubicBezTo>
                      <a:pt x="26" y="28"/>
                      <a:pt x="24" y="30"/>
                      <a:pt x="23" y="31"/>
                    </a:cubicBezTo>
                    <a:cubicBezTo>
                      <a:pt x="23" y="31"/>
                      <a:pt x="22" y="32"/>
                      <a:pt x="22" y="32"/>
                    </a:cubicBezTo>
                    <a:cubicBezTo>
                      <a:pt x="22" y="31"/>
                      <a:pt x="21" y="31"/>
                      <a:pt x="21" y="31"/>
                    </a:cubicBezTo>
                    <a:cubicBezTo>
                      <a:pt x="21" y="28"/>
                      <a:pt x="19" y="25"/>
                      <a:pt x="17" y="24"/>
                    </a:cubicBezTo>
                    <a:cubicBezTo>
                      <a:pt x="15" y="22"/>
                      <a:pt x="13" y="20"/>
                      <a:pt x="10" y="20"/>
                    </a:cubicBezTo>
                    <a:cubicBezTo>
                      <a:pt x="10" y="20"/>
                      <a:pt x="10" y="20"/>
                      <a:pt x="10" y="20"/>
                    </a:cubicBezTo>
                    <a:cubicBezTo>
                      <a:pt x="9" y="20"/>
                      <a:pt x="9" y="20"/>
                      <a:pt x="8" y="21"/>
                    </a:cubicBezTo>
                    <a:cubicBezTo>
                      <a:pt x="6" y="23"/>
                      <a:pt x="5" y="25"/>
                      <a:pt x="5" y="27"/>
                    </a:cubicBezTo>
                    <a:cubicBezTo>
                      <a:pt x="5" y="30"/>
                      <a:pt x="7" y="32"/>
                      <a:pt x="8" y="34"/>
                    </a:cubicBezTo>
                    <a:cubicBezTo>
                      <a:pt x="10" y="35"/>
                      <a:pt x="12" y="37"/>
                      <a:pt x="13" y="37"/>
                    </a:cubicBezTo>
                    <a:cubicBezTo>
                      <a:pt x="13" y="37"/>
                      <a:pt x="13" y="37"/>
                      <a:pt x="13" y="37"/>
                    </a:cubicBezTo>
                    <a:cubicBezTo>
                      <a:pt x="14" y="38"/>
                      <a:pt x="15" y="38"/>
                      <a:pt x="16" y="38"/>
                    </a:cubicBezTo>
                    <a:cubicBezTo>
                      <a:pt x="16" y="38"/>
                      <a:pt x="16" y="38"/>
                      <a:pt x="16" y="38"/>
                    </a:cubicBezTo>
                    <a:cubicBezTo>
                      <a:pt x="13" y="43"/>
                      <a:pt x="6" y="48"/>
                      <a:pt x="1" y="50"/>
                    </a:cubicBezTo>
                    <a:cubicBezTo>
                      <a:pt x="0" y="51"/>
                      <a:pt x="0" y="51"/>
                      <a:pt x="0" y="52"/>
                    </a:cubicBezTo>
                    <a:cubicBezTo>
                      <a:pt x="0" y="53"/>
                      <a:pt x="0" y="54"/>
                      <a:pt x="1" y="54"/>
                    </a:cubicBezTo>
                    <a:cubicBezTo>
                      <a:pt x="63" y="88"/>
                      <a:pt x="63" y="88"/>
                      <a:pt x="63" y="88"/>
                    </a:cubicBezTo>
                    <a:cubicBezTo>
                      <a:pt x="64" y="89"/>
                      <a:pt x="64" y="89"/>
                      <a:pt x="64" y="89"/>
                    </a:cubicBezTo>
                    <a:cubicBezTo>
                      <a:pt x="64" y="89"/>
                      <a:pt x="65" y="89"/>
                      <a:pt x="65" y="89"/>
                    </a:cubicBezTo>
                    <a:cubicBezTo>
                      <a:pt x="66" y="89"/>
                      <a:pt x="66" y="89"/>
                      <a:pt x="67" y="88"/>
                    </a:cubicBezTo>
                    <a:cubicBezTo>
                      <a:pt x="67" y="87"/>
                      <a:pt x="67" y="86"/>
                      <a:pt x="66" y="85"/>
                    </a:cubicBezTo>
                    <a:cubicBezTo>
                      <a:pt x="66" y="85"/>
                      <a:pt x="66" y="85"/>
                      <a:pt x="66" y="85"/>
                    </a:cubicBezTo>
                    <a:cubicBezTo>
                      <a:pt x="6" y="52"/>
                      <a:pt x="6" y="52"/>
                      <a:pt x="6" y="52"/>
                    </a:cubicBezTo>
                    <a:cubicBezTo>
                      <a:pt x="9" y="50"/>
                      <a:pt x="12" y="48"/>
                      <a:pt x="15" y="46"/>
                    </a:cubicBezTo>
                    <a:cubicBezTo>
                      <a:pt x="17" y="44"/>
                      <a:pt x="18" y="42"/>
                      <a:pt x="20" y="40"/>
                    </a:cubicBezTo>
                    <a:cubicBezTo>
                      <a:pt x="20" y="39"/>
                      <a:pt x="21" y="38"/>
                      <a:pt x="21" y="37"/>
                    </a:cubicBezTo>
                    <a:cubicBezTo>
                      <a:pt x="23" y="36"/>
                      <a:pt x="24" y="35"/>
                      <a:pt x="26" y="34"/>
                    </a:cubicBezTo>
                    <a:cubicBezTo>
                      <a:pt x="27" y="32"/>
                      <a:pt x="29" y="30"/>
                      <a:pt x="31" y="28"/>
                    </a:cubicBezTo>
                    <a:cubicBezTo>
                      <a:pt x="31" y="27"/>
                      <a:pt x="31" y="27"/>
                      <a:pt x="31" y="27"/>
                    </a:cubicBezTo>
                    <a:cubicBezTo>
                      <a:pt x="31" y="27"/>
                      <a:pt x="31" y="27"/>
                      <a:pt x="32" y="27"/>
                    </a:cubicBezTo>
                    <a:cubicBezTo>
                      <a:pt x="32" y="27"/>
                      <a:pt x="32" y="27"/>
                      <a:pt x="32" y="27"/>
                    </a:cubicBezTo>
                    <a:cubicBezTo>
                      <a:pt x="34" y="27"/>
                      <a:pt x="36" y="26"/>
                      <a:pt x="38" y="25"/>
                    </a:cubicBezTo>
                    <a:cubicBezTo>
                      <a:pt x="40" y="24"/>
                      <a:pt x="41" y="22"/>
                      <a:pt x="43" y="21"/>
                    </a:cubicBezTo>
                    <a:cubicBezTo>
                      <a:pt x="45" y="19"/>
                      <a:pt x="47" y="16"/>
                      <a:pt x="48" y="13"/>
                    </a:cubicBezTo>
                    <a:cubicBezTo>
                      <a:pt x="49" y="11"/>
                      <a:pt x="49" y="10"/>
                      <a:pt x="50" y="9"/>
                    </a:cubicBezTo>
                    <a:cubicBezTo>
                      <a:pt x="58" y="26"/>
                      <a:pt x="80" y="72"/>
                      <a:pt x="80" y="72"/>
                    </a:cubicBezTo>
                    <a:cubicBezTo>
                      <a:pt x="80" y="72"/>
                      <a:pt x="80" y="72"/>
                      <a:pt x="81" y="72"/>
                    </a:cubicBezTo>
                    <a:cubicBezTo>
                      <a:pt x="81" y="73"/>
                      <a:pt x="81" y="73"/>
                      <a:pt x="82" y="73"/>
                    </a:cubicBezTo>
                    <a:cubicBezTo>
                      <a:pt x="82" y="73"/>
                      <a:pt x="83" y="73"/>
                      <a:pt x="83" y="73"/>
                    </a:cubicBezTo>
                    <a:cubicBezTo>
                      <a:pt x="84" y="72"/>
                      <a:pt x="84" y="71"/>
                      <a:pt x="84" y="70"/>
                    </a:cubicBezTo>
                    <a:cubicBezTo>
                      <a:pt x="84" y="70"/>
                      <a:pt x="84" y="70"/>
                      <a:pt x="84" y="70"/>
                    </a:cubicBezTo>
                    <a:cubicBezTo>
                      <a:pt x="84" y="70"/>
                      <a:pt x="84" y="70"/>
                      <a:pt x="84" y="70"/>
                    </a:cubicBezTo>
                    <a:cubicBezTo>
                      <a:pt x="82" y="67"/>
                      <a:pt x="75" y="52"/>
                      <a:pt x="67" y="36"/>
                    </a:cubicBezTo>
                    <a:cubicBezTo>
                      <a:pt x="59" y="19"/>
                      <a:pt x="50" y="2"/>
                      <a:pt x="50" y="2"/>
                    </a:cubicBezTo>
                    <a:cubicBezTo>
                      <a:pt x="50" y="2"/>
                      <a:pt x="50" y="2"/>
                      <a:pt x="50" y="2"/>
                    </a:cubicBezTo>
                    <a:cubicBezTo>
                      <a:pt x="50" y="2"/>
                      <a:pt x="50" y="2"/>
                      <a:pt x="50" y="2"/>
                    </a:cubicBezTo>
                    <a:cubicBezTo>
                      <a:pt x="50" y="2"/>
                      <a:pt x="50" y="1"/>
                      <a:pt x="50" y="1"/>
                    </a:cubicBezTo>
                    <a:cubicBezTo>
                      <a:pt x="50" y="1"/>
                      <a:pt x="50" y="1"/>
                      <a:pt x="50" y="1"/>
                    </a:cubicBezTo>
                    <a:cubicBezTo>
                      <a:pt x="50" y="1"/>
                      <a:pt x="50" y="1"/>
                      <a:pt x="50" y="1"/>
                    </a:cubicBezTo>
                    <a:cubicBezTo>
                      <a:pt x="50" y="1"/>
                      <a:pt x="50" y="1"/>
                      <a:pt x="50" y="1"/>
                    </a:cubicBezTo>
                    <a:cubicBezTo>
                      <a:pt x="50" y="1"/>
                      <a:pt x="50" y="1"/>
                      <a:pt x="50" y="1"/>
                    </a:cubicBezTo>
                    <a:cubicBezTo>
                      <a:pt x="50" y="1"/>
                      <a:pt x="50" y="1"/>
                      <a:pt x="50" y="1"/>
                    </a:cubicBezTo>
                    <a:cubicBezTo>
                      <a:pt x="50" y="1"/>
                      <a:pt x="50" y="1"/>
                      <a:pt x="50" y="1"/>
                    </a:cubicBezTo>
                    <a:cubicBezTo>
                      <a:pt x="50" y="1"/>
                      <a:pt x="50" y="1"/>
                      <a:pt x="49" y="1"/>
                    </a:cubicBezTo>
                    <a:cubicBezTo>
                      <a:pt x="49" y="1"/>
                      <a:pt x="49" y="0"/>
                      <a:pt x="49" y="0"/>
                    </a:cubicBezTo>
                    <a:cubicBezTo>
                      <a:pt x="49" y="0"/>
                      <a:pt x="49" y="0"/>
                      <a:pt x="49" y="0"/>
                    </a:cubicBezTo>
                    <a:cubicBezTo>
                      <a:pt x="49" y="0"/>
                      <a:pt x="49" y="0"/>
                      <a:pt x="49" y="0"/>
                    </a:cubicBezTo>
                    <a:cubicBezTo>
                      <a:pt x="49" y="0"/>
                      <a:pt x="49" y="0"/>
                      <a:pt x="49" y="0"/>
                    </a:cubicBezTo>
                    <a:cubicBezTo>
                      <a:pt x="49" y="0"/>
                      <a:pt x="49" y="0"/>
                      <a:pt x="49" y="0"/>
                    </a:cubicBezTo>
                    <a:cubicBezTo>
                      <a:pt x="49" y="0"/>
                      <a:pt x="49" y="0"/>
                      <a:pt x="49" y="0"/>
                    </a:cubicBezTo>
                    <a:cubicBezTo>
                      <a:pt x="49" y="0"/>
                      <a:pt x="49" y="0"/>
                      <a:pt x="49" y="0"/>
                    </a:cubicBezTo>
                    <a:cubicBezTo>
                      <a:pt x="49" y="0"/>
                      <a:pt x="49" y="0"/>
                      <a:pt x="49" y="0"/>
                    </a:cubicBezTo>
                    <a:cubicBezTo>
                      <a:pt x="49" y="0"/>
                      <a:pt x="49" y="0"/>
                      <a:pt x="49" y="0"/>
                    </a:cubicBezTo>
                    <a:cubicBezTo>
                      <a:pt x="49" y="0"/>
                      <a:pt x="49" y="0"/>
                      <a:pt x="49" y="0"/>
                    </a:cubicBezTo>
                    <a:cubicBezTo>
                      <a:pt x="49" y="0"/>
                      <a:pt x="49" y="0"/>
                      <a:pt x="49" y="0"/>
                    </a:cubicBezTo>
                    <a:cubicBezTo>
                      <a:pt x="49" y="0"/>
                      <a:pt x="49" y="0"/>
                      <a:pt x="49" y="0"/>
                    </a:cubicBezTo>
                    <a:cubicBezTo>
                      <a:pt x="49" y="0"/>
                      <a:pt x="49" y="0"/>
                      <a:pt x="49" y="0"/>
                    </a:cubicBezTo>
                    <a:cubicBezTo>
                      <a:pt x="48" y="0"/>
                      <a:pt x="48" y="0"/>
                      <a:pt x="48" y="0"/>
                    </a:cubicBezTo>
                    <a:cubicBezTo>
                      <a:pt x="48" y="0"/>
                      <a:pt x="48" y="0"/>
                      <a:pt x="48"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9" name="Freeform 397"/>
              <p:cNvSpPr/>
              <p:nvPr/>
            </p:nvSpPr>
            <p:spPr bwMode="auto">
              <a:xfrm>
                <a:off x="7251701" y="5754688"/>
                <a:ext cx="61913" cy="14288"/>
              </a:xfrm>
              <a:custGeom>
                <a:avLst/>
                <a:gdLst>
                  <a:gd name="T0" fmla="*/ 2 w 22"/>
                  <a:gd name="T1" fmla="*/ 0 h 5"/>
                  <a:gd name="T2" fmla="*/ 0 w 22"/>
                  <a:gd name="T3" fmla="*/ 2 h 5"/>
                  <a:gd name="T4" fmla="*/ 2 w 22"/>
                  <a:gd name="T5" fmla="*/ 4 h 5"/>
                  <a:gd name="T6" fmla="*/ 20 w 22"/>
                  <a:gd name="T7" fmla="*/ 5 h 5"/>
                  <a:gd name="T8" fmla="*/ 20 w 22"/>
                  <a:gd name="T9" fmla="*/ 5 h 5"/>
                  <a:gd name="T10" fmla="*/ 22 w 22"/>
                  <a:gd name="T11" fmla="*/ 3 h 5"/>
                  <a:gd name="T12" fmla="*/ 20 w 22"/>
                  <a:gd name="T13" fmla="*/ 1 h 5"/>
                  <a:gd name="T14" fmla="*/ 2 w 22"/>
                  <a:gd name="T15" fmla="*/ 0 h 5"/>
                  <a:gd name="T16" fmla="*/ 2 w 22"/>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5">
                    <a:moveTo>
                      <a:pt x="2" y="0"/>
                    </a:moveTo>
                    <a:cubicBezTo>
                      <a:pt x="1" y="0"/>
                      <a:pt x="0" y="1"/>
                      <a:pt x="0" y="2"/>
                    </a:cubicBezTo>
                    <a:cubicBezTo>
                      <a:pt x="0" y="3"/>
                      <a:pt x="0" y="4"/>
                      <a:pt x="2" y="4"/>
                    </a:cubicBezTo>
                    <a:cubicBezTo>
                      <a:pt x="20" y="5"/>
                      <a:pt x="20" y="5"/>
                      <a:pt x="20" y="5"/>
                    </a:cubicBezTo>
                    <a:cubicBezTo>
                      <a:pt x="20" y="5"/>
                      <a:pt x="20" y="5"/>
                      <a:pt x="20" y="5"/>
                    </a:cubicBezTo>
                    <a:cubicBezTo>
                      <a:pt x="21" y="5"/>
                      <a:pt x="22" y="4"/>
                      <a:pt x="22" y="3"/>
                    </a:cubicBezTo>
                    <a:cubicBezTo>
                      <a:pt x="22" y="2"/>
                      <a:pt x="21" y="1"/>
                      <a:pt x="20" y="1"/>
                    </a:cubicBezTo>
                    <a:cubicBezTo>
                      <a:pt x="2" y="0"/>
                      <a:pt x="2" y="0"/>
                      <a:pt x="2" y="0"/>
                    </a:cubicBezTo>
                    <a:cubicBezTo>
                      <a:pt x="2" y="0"/>
                      <a:pt x="2" y="0"/>
                      <a:pt x="2"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0" name="Freeform 398"/>
              <p:cNvSpPr/>
              <p:nvPr/>
            </p:nvSpPr>
            <p:spPr bwMode="auto">
              <a:xfrm>
                <a:off x="7267576" y="5680075"/>
                <a:ext cx="57150" cy="36513"/>
              </a:xfrm>
              <a:custGeom>
                <a:avLst/>
                <a:gdLst>
                  <a:gd name="T0" fmla="*/ 2 w 20"/>
                  <a:gd name="T1" fmla="*/ 0 h 13"/>
                  <a:gd name="T2" fmla="*/ 0 w 20"/>
                  <a:gd name="T3" fmla="*/ 1 h 13"/>
                  <a:gd name="T4" fmla="*/ 1 w 20"/>
                  <a:gd name="T5" fmla="*/ 4 h 13"/>
                  <a:gd name="T6" fmla="*/ 17 w 20"/>
                  <a:gd name="T7" fmla="*/ 12 h 13"/>
                  <a:gd name="T8" fmla="*/ 18 w 20"/>
                  <a:gd name="T9" fmla="*/ 13 h 13"/>
                  <a:gd name="T10" fmla="*/ 20 w 20"/>
                  <a:gd name="T11" fmla="*/ 11 h 13"/>
                  <a:gd name="T12" fmla="*/ 19 w 20"/>
                  <a:gd name="T13" fmla="*/ 9 h 13"/>
                  <a:gd name="T14" fmla="*/ 3 w 20"/>
                  <a:gd name="T15" fmla="*/ 1 h 13"/>
                  <a:gd name="T16" fmla="*/ 2 w 20"/>
                  <a:gd name="T17"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13">
                    <a:moveTo>
                      <a:pt x="2" y="0"/>
                    </a:moveTo>
                    <a:cubicBezTo>
                      <a:pt x="1" y="0"/>
                      <a:pt x="0" y="1"/>
                      <a:pt x="0" y="1"/>
                    </a:cubicBezTo>
                    <a:cubicBezTo>
                      <a:pt x="0" y="2"/>
                      <a:pt x="0" y="4"/>
                      <a:pt x="1" y="4"/>
                    </a:cubicBezTo>
                    <a:cubicBezTo>
                      <a:pt x="17" y="12"/>
                      <a:pt x="17" y="12"/>
                      <a:pt x="17" y="12"/>
                    </a:cubicBezTo>
                    <a:cubicBezTo>
                      <a:pt x="17" y="12"/>
                      <a:pt x="18" y="13"/>
                      <a:pt x="18" y="13"/>
                    </a:cubicBezTo>
                    <a:cubicBezTo>
                      <a:pt x="19" y="13"/>
                      <a:pt x="19" y="12"/>
                      <a:pt x="20" y="11"/>
                    </a:cubicBezTo>
                    <a:cubicBezTo>
                      <a:pt x="20" y="10"/>
                      <a:pt x="20" y="9"/>
                      <a:pt x="19" y="9"/>
                    </a:cubicBezTo>
                    <a:cubicBezTo>
                      <a:pt x="3" y="1"/>
                      <a:pt x="3" y="1"/>
                      <a:pt x="3" y="1"/>
                    </a:cubicBezTo>
                    <a:cubicBezTo>
                      <a:pt x="2" y="0"/>
                      <a:pt x="2" y="0"/>
                      <a:pt x="2"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1" name="Freeform 399"/>
              <p:cNvSpPr/>
              <p:nvPr/>
            </p:nvSpPr>
            <p:spPr bwMode="auto">
              <a:xfrm>
                <a:off x="7259638" y="5813425"/>
                <a:ext cx="61913" cy="23813"/>
              </a:xfrm>
              <a:custGeom>
                <a:avLst/>
                <a:gdLst>
                  <a:gd name="T0" fmla="*/ 20 w 22"/>
                  <a:gd name="T1" fmla="*/ 0 h 8"/>
                  <a:gd name="T2" fmla="*/ 19 w 22"/>
                  <a:gd name="T3" fmla="*/ 0 h 8"/>
                  <a:gd name="T4" fmla="*/ 2 w 22"/>
                  <a:gd name="T5" fmla="*/ 4 h 8"/>
                  <a:gd name="T6" fmla="*/ 0 w 22"/>
                  <a:gd name="T7" fmla="*/ 7 h 8"/>
                  <a:gd name="T8" fmla="*/ 2 w 22"/>
                  <a:gd name="T9" fmla="*/ 8 h 8"/>
                  <a:gd name="T10" fmla="*/ 3 w 22"/>
                  <a:gd name="T11" fmla="*/ 8 h 8"/>
                  <a:gd name="T12" fmla="*/ 20 w 22"/>
                  <a:gd name="T13" fmla="*/ 4 h 8"/>
                  <a:gd name="T14" fmla="*/ 22 w 22"/>
                  <a:gd name="T15" fmla="*/ 1 h 8"/>
                  <a:gd name="T16" fmla="*/ 20 w 22"/>
                  <a:gd name="T1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8">
                    <a:moveTo>
                      <a:pt x="20" y="0"/>
                    </a:moveTo>
                    <a:cubicBezTo>
                      <a:pt x="19" y="0"/>
                      <a:pt x="19" y="0"/>
                      <a:pt x="19" y="0"/>
                    </a:cubicBezTo>
                    <a:cubicBezTo>
                      <a:pt x="2" y="4"/>
                      <a:pt x="2" y="4"/>
                      <a:pt x="2" y="4"/>
                    </a:cubicBezTo>
                    <a:cubicBezTo>
                      <a:pt x="1" y="5"/>
                      <a:pt x="0" y="6"/>
                      <a:pt x="0" y="7"/>
                    </a:cubicBezTo>
                    <a:cubicBezTo>
                      <a:pt x="0" y="8"/>
                      <a:pt x="1" y="8"/>
                      <a:pt x="2" y="8"/>
                    </a:cubicBezTo>
                    <a:cubicBezTo>
                      <a:pt x="2" y="8"/>
                      <a:pt x="2" y="8"/>
                      <a:pt x="3" y="8"/>
                    </a:cubicBezTo>
                    <a:cubicBezTo>
                      <a:pt x="20" y="4"/>
                      <a:pt x="20" y="4"/>
                      <a:pt x="20" y="4"/>
                    </a:cubicBezTo>
                    <a:cubicBezTo>
                      <a:pt x="21" y="4"/>
                      <a:pt x="22" y="2"/>
                      <a:pt x="22" y="1"/>
                    </a:cubicBezTo>
                    <a:cubicBezTo>
                      <a:pt x="21" y="0"/>
                      <a:pt x="21" y="0"/>
                      <a:pt x="20"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2" name="Freeform 400"/>
              <p:cNvSpPr/>
              <p:nvPr/>
            </p:nvSpPr>
            <p:spPr bwMode="auto">
              <a:xfrm>
                <a:off x="7500938" y="5527675"/>
                <a:ext cx="14288" cy="65088"/>
              </a:xfrm>
              <a:custGeom>
                <a:avLst/>
                <a:gdLst>
                  <a:gd name="T0" fmla="*/ 3 w 5"/>
                  <a:gd name="T1" fmla="*/ 0 h 23"/>
                  <a:gd name="T2" fmla="*/ 1 w 5"/>
                  <a:gd name="T3" fmla="*/ 2 h 23"/>
                  <a:gd name="T4" fmla="*/ 0 w 5"/>
                  <a:gd name="T5" fmla="*/ 20 h 23"/>
                  <a:gd name="T6" fmla="*/ 2 w 5"/>
                  <a:gd name="T7" fmla="*/ 22 h 23"/>
                  <a:gd name="T8" fmla="*/ 2 w 5"/>
                  <a:gd name="T9" fmla="*/ 23 h 23"/>
                  <a:gd name="T10" fmla="*/ 4 w 5"/>
                  <a:gd name="T11" fmla="*/ 21 h 23"/>
                  <a:gd name="T12" fmla="*/ 5 w 5"/>
                  <a:gd name="T13" fmla="*/ 3 h 23"/>
                  <a:gd name="T14" fmla="*/ 3 w 5"/>
                  <a:gd name="T15" fmla="*/ 0 h 23"/>
                  <a:gd name="T16" fmla="*/ 3 w 5"/>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23">
                    <a:moveTo>
                      <a:pt x="3" y="0"/>
                    </a:moveTo>
                    <a:cubicBezTo>
                      <a:pt x="2" y="0"/>
                      <a:pt x="1" y="1"/>
                      <a:pt x="1" y="2"/>
                    </a:cubicBezTo>
                    <a:cubicBezTo>
                      <a:pt x="0" y="20"/>
                      <a:pt x="0" y="20"/>
                      <a:pt x="0" y="20"/>
                    </a:cubicBezTo>
                    <a:cubicBezTo>
                      <a:pt x="0" y="21"/>
                      <a:pt x="0" y="22"/>
                      <a:pt x="2" y="22"/>
                    </a:cubicBezTo>
                    <a:cubicBezTo>
                      <a:pt x="2" y="22"/>
                      <a:pt x="2" y="23"/>
                      <a:pt x="2" y="23"/>
                    </a:cubicBezTo>
                    <a:cubicBezTo>
                      <a:pt x="3" y="23"/>
                      <a:pt x="4" y="22"/>
                      <a:pt x="4" y="21"/>
                    </a:cubicBezTo>
                    <a:cubicBezTo>
                      <a:pt x="5" y="3"/>
                      <a:pt x="5" y="3"/>
                      <a:pt x="5" y="3"/>
                    </a:cubicBezTo>
                    <a:cubicBezTo>
                      <a:pt x="5" y="1"/>
                      <a:pt x="4" y="1"/>
                      <a:pt x="3" y="0"/>
                    </a:cubicBezTo>
                    <a:cubicBezTo>
                      <a:pt x="3" y="0"/>
                      <a:pt x="3" y="0"/>
                      <a:pt x="3"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3" name="Freeform 401"/>
              <p:cNvSpPr/>
              <p:nvPr/>
            </p:nvSpPr>
            <p:spPr bwMode="auto">
              <a:xfrm>
                <a:off x="7424738" y="5538788"/>
                <a:ext cx="31750" cy="58738"/>
              </a:xfrm>
              <a:custGeom>
                <a:avLst/>
                <a:gdLst>
                  <a:gd name="T0" fmla="*/ 3 w 11"/>
                  <a:gd name="T1" fmla="*/ 0 h 21"/>
                  <a:gd name="T2" fmla="*/ 2 w 11"/>
                  <a:gd name="T3" fmla="*/ 0 h 21"/>
                  <a:gd name="T4" fmla="*/ 1 w 11"/>
                  <a:gd name="T5" fmla="*/ 2 h 21"/>
                  <a:gd name="T6" fmla="*/ 7 w 11"/>
                  <a:gd name="T7" fmla="*/ 19 h 21"/>
                  <a:gd name="T8" fmla="*/ 9 w 11"/>
                  <a:gd name="T9" fmla="*/ 21 h 21"/>
                  <a:gd name="T10" fmla="*/ 10 w 11"/>
                  <a:gd name="T11" fmla="*/ 20 h 21"/>
                  <a:gd name="T12" fmla="*/ 11 w 11"/>
                  <a:gd name="T13" fmla="*/ 18 h 21"/>
                  <a:gd name="T14" fmla="*/ 5 w 11"/>
                  <a:gd name="T15" fmla="*/ 1 h 21"/>
                  <a:gd name="T16" fmla="*/ 3 w 11"/>
                  <a:gd name="T17"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21">
                    <a:moveTo>
                      <a:pt x="3" y="0"/>
                    </a:moveTo>
                    <a:cubicBezTo>
                      <a:pt x="3" y="0"/>
                      <a:pt x="2" y="0"/>
                      <a:pt x="2" y="0"/>
                    </a:cubicBezTo>
                    <a:cubicBezTo>
                      <a:pt x="1" y="0"/>
                      <a:pt x="0" y="1"/>
                      <a:pt x="1" y="2"/>
                    </a:cubicBezTo>
                    <a:cubicBezTo>
                      <a:pt x="7" y="19"/>
                      <a:pt x="7" y="19"/>
                      <a:pt x="7" y="19"/>
                    </a:cubicBezTo>
                    <a:cubicBezTo>
                      <a:pt x="7" y="20"/>
                      <a:pt x="8" y="21"/>
                      <a:pt x="9" y="21"/>
                    </a:cubicBezTo>
                    <a:cubicBezTo>
                      <a:pt x="9" y="21"/>
                      <a:pt x="9" y="21"/>
                      <a:pt x="10" y="20"/>
                    </a:cubicBezTo>
                    <a:cubicBezTo>
                      <a:pt x="11" y="20"/>
                      <a:pt x="11" y="19"/>
                      <a:pt x="11" y="18"/>
                    </a:cubicBezTo>
                    <a:cubicBezTo>
                      <a:pt x="5" y="1"/>
                      <a:pt x="5" y="1"/>
                      <a:pt x="5" y="1"/>
                    </a:cubicBezTo>
                    <a:cubicBezTo>
                      <a:pt x="4" y="0"/>
                      <a:pt x="4" y="0"/>
                      <a:pt x="3"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4" name="Freeform 402"/>
              <p:cNvSpPr/>
              <p:nvPr/>
            </p:nvSpPr>
            <p:spPr bwMode="auto">
              <a:xfrm>
                <a:off x="7553326" y="5548313"/>
                <a:ext cx="31750" cy="58738"/>
              </a:xfrm>
              <a:custGeom>
                <a:avLst/>
                <a:gdLst>
                  <a:gd name="T0" fmla="*/ 9 w 11"/>
                  <a:gd name="T1" fmla="*/ 0 h 21"/>
                  <a:gd name="T2" fmla="*/ 7 w 11"/>
                  <a:gd name="T3" fmla="*/ 1 h 21"/>
                  <a:gd name="T4" fmla="*/ 0 w 11"/>
                  <a:gd name="T5" fmla="*/ 18 h 21"/>
                  <a:gd name="T6" fmla="*/ 2 w 11"/>
                  <a:gd name="T7" fmla="*/ 21 h 21"/>
                  <a:gd name="T8" fmla="*/ 2 w 11"/>
                  <a:gd name="T9" fmla="*/ 21 h 21"/>
                  <a:gd name="T10" fmla="*/ 4 w 11"/>
                  <a:gd name="T11" fmla="*/ 19 h 21"/>
                  <a:gd name="T12" fmla="*/ 11 w 11"/>
                  <a:gd name="T13" fmla="*/ 3 h 21"/>
                  <a:gd name="T14" fmla="*/ 9 w 11"/>
                  <a:gd name="T15" fmla="*/ 0 h 21"/>
                  <a:gd name="T16" fmla="*/ 9 w 11"/>
                  <a:gd name="T17"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21">
                    <a:moveTo>
                      <a:pt x="9" y="0"/>
                    </a:moveTo>
                    <a:cubicBezTo>
                      <a:pt x="8" y="0"/>
                      <a:pt x="7" y="0"/>
                      <a:pt x="7" y="1"/>
                    </a:cubicBezTo>
                    <a:cubicBezTo>
                      <a:pt x="0" y="18"/>
                      <a:pt x="0" y="18"/>
                      <a:pt x="0" y="18"/>
                    </a:cubicBezTo>
                    <a:cubicBezTo>
                      <a:pt x="0" y="19"/>
                      <a:pt x="1" y="20"/>
                      <a:pt x="2" y="21"/>
                    </a:cubicBezTo>
                    <a:cubicBezTo>
                      <a:pt x="2" y="21"/>
                      <a:pt x="2" y="21"/>
                      <a:pt x="2" y="21"/>
                    </a:cubicBezTo>
                    <a:cubicBezTo>
                      <a:pt x="3" y="21"/>
                      <a:pt x="4" y="20"/>
                      <a:pt x="4" y="19"/>
                    </a:cubicBezTo>
                    <a:cubicBezTo>
                      <a:pt x="11" y="3"/>
                      <a:pt x="11" y="3"/>
                      <a:pt x="11" y="3"/>
                    </a:cubicBezTo>
                    <a:cubicBezTo>
                      <a:pt x="11" y="2"/>
                      <a:pt x="11" y="0"/>
                      <a:pt x="9" y="0"/>
                    </a:cubicBezTo>
                    <a:cubicBezTo>
                      <a:pt x="9" y="0"/>
                      <a:pt x="9" y="0"/>
                      <a:pt x="9"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pic>
          <p:nvPicPr>
            <p:cNvPr id="274" name="Picture 403"/>
            <p:cNvPicPr>
              <a:picLocks noChangeAspect="1" noChangeArrowheads="1"/>
            </p:cNvPicPr>
            <p:nvPr/>
          </p:nvPicPr>
          <p:blipFill>
            <a:blip r:embed="rId2" cstate="print">
              <a:extLst>
                <a:ext uri="{28A0092B-C50C-407E-A947-70E740481C1C}">
                  <a14:useLocalDpi xmlns:a14="http://schemas.microsoft.com/office/drawing/2010/main" val="0"/>
                </a:ext>
              </a:extLst>
            </a:blip>
            <a:stretch>
              <a:fillRect/>
            </a:stretch>
          </p:blipFill>
          <p:spPr bwMode="auto">
            <a:xfrm>
              <a:off x="9066213" y="4383088"/>
              <a:ext cx="84138" cy="334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4" name="文本框 3"/>
          <p:cNvSpPr txBox="1"/>
          <p:nvPr/>
        </p:nvSpPr>
        <p:spPr>
          <a:xfrm>
            <a:off x="4278012" y="3784600"/>
            <a:ext cx="3635976" cy="1107996"/>
          </a:xfrm>
          <a:prstGeom prst="rect">
            <a:avLst/>
          </a:prstGeom>
          <a:noFill/>
        </p:spPr>
        <p:txBody>
          <a:bodyPr wrap="square" rtlCol="0">
            <a:spAutoFit/>
          </a:bodyPr>
          <a:lstStyle/>
          <a:p>
            <a:pPr algn="ctr"/>
            <a:r>
              <a:rPr lang="zh-CN" altLang="en-US" sz="6600">
                <a:solidFill>
                  <a:schemeClr val="tx1">
                    <a:lumMod val="75000"/>
                    <a:lumOff val="25000"/>
                  </a:schemeClr>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谢谢欣赏</a:t>
            </a:r>
          </a:p>
        </p:txBody>
      </p:sp>
      <p:cxnSp>
        <p:nvCxnSpPr>
          <p:cNvPr id="5" name="直接连接符 4"/>
          <p:cNvCxnSpPr/>
          <p:nvPr/>
        </p:nvCxnSpPr>
        <p:spPr>
          <a:xfrm>
            <a:off x="4439479" y="4857055"/>
            <a:ext cx="3313043" cy="0"/>
          </a:xfrm>
          <a:prstGeom prst="line">
            <a:avLst/>
          </a:prstGeom>
          <a:ln>
            <a:solidFill>
              <a:srgbClr val="FFC60B"/>
            </a:solidFill>
          </a:ln>
        </p:spPr>
        <p:style>
          <a:lnRef idx="1">
            <a:schemeClr val="accent1"/>
          </a:lnRef>
          <a:fillRef idx="0">
            <a:schemeClr val="accent1"/>
          </a:fillRef>
          <a:effectRef idx="0">
            <a:schemeClr val="accent1"/>
          </a:effectRef>
          <a:fontRef idx="minor">
            <a:schemeClr val="tx1"/>
          </a:fontRef>
        </p:style>
      </p:cxnSp>
      <p:sp>
        <p:nvSpPr>
          <p:cNvPr id="6" name="矩形 5"/>
          <p:cNvSpPr/>
          <p:nvPr/>
        </p:nvSpPr>
        <p:spPr>
          <a:xfrm>
            <a:off x="4358745" y="4858638"/>
            <a:ext cx="3474511" cy="400110"/>
          </a:xfrm>
          <a:prstGeom prst="rect">
            <a:avLst/>
          </a:prstGeom>
        </p:spPr>
        <p:txBody>
          <a:bodyPr wrap="square">
            <a:spAutoFit/>
          </a:bodyPr>
          <a:lstStyle/>
          <a:p>
            <a:pPr algn="ctr"/>
            <a:r>
              <a:rPr lang="en-US" altLang="zh-CN" sz="2000">
                <a:solidFill>
                  <a:schemeClr val="tx1">
                    <a:lumMod val="75000"/>
                    <a:lumOff val="25000"/>
                  </a:schemeClr>
                </a:solidFill>
              </a:rPr>
              <a:t>THANK YOU FOR LISTENING</a:t>
            </a:r>
          </a:p>
        </p:txBody>
      </p:sp>
      <p:grpSp>
        <p:nvGrpSpPr>
          <p:cNvPr id="216" name="组合 215"/>
          <p:cNvGrpSpPr/>
          <p:nvPr/>
        </p:nvGrpSpPr>
        <p:grpSpPr>
          <a:xfrm>
            <a:off x="3098720" y="873830"/>
            <a:ext cx="6048377" cy="2924264"/>
            <a:chOff x="2892423" y="-202407"/>
            <a:chExt cx="6798470" cy="3286918"/>
          </a:xfrm>
        </p:grpSpPr>
        <p:sp>
          <p:nvSpPr>
            <p:cNvPr id="8" name="Freeform 54"/>
            <p:cNvSpPr/>
            <p:nvPr/>
          </p:nvSpPr>
          <p:spPr bwMode="auto">
            <a:xfrm>
              <a:off x="3586956" y="-202407"/>
              <a:ext cx="5138738" cy="2768600"/>
            </a:xfrm>
            <a:custGeom>
              <a:avLst/>
              <a:gdLst>
                <a:gd name="T0" fmla="*/ 1032 w 1368"/>
                <a:gd name="T1" fmla="*/ 200 h 737"/>
                <a:gd name="T2" fmla="*/ 90 w 1368"/>
                <a:gd name="T3" fmla="*/ 454 h 737"/>
                <a:gd name="T4" fmla="*/ 0 w 1368"/>
                <a:gd name="T5" fmla="*/ 737 h 737"/>
                <a:gd name="T6" fmla="*/ 307 w 1368"/>
                <a:gd name="T7" fmla="*/ 737 h 737"/>
                <a:gd name="T8" fmla="*/ 361 w 1368"/>
                <a:gd name="T9" fmla="*/ 554 h 737"/>
                <a:gd name="T10" fmla="*/ 904 w 1368"/>
                <a:gd name="T11" fmla="*/ 407 h 737"/>
                <a:gd name="T12" fmla="*/ 1100 w 1368"/>
                <a:gd name="T13" fmla="*/ 737 h 737"/>
                <a:gd name="T14" fmla="*/ 1368 w 1368"/>
                <a:gd name="T15" fmla="*/ 737 h 737"/>
                <a:gd name="T16" fmla="*/ 1032 w 1368"/>
                <a:gd name="T17" fmla="*/ 200 h 7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68" h="737">
                  <a:moveTo>
                    <a:pt x="1032" y="200"/>
                  </a:moveTo>
                  <a:cubicBezTo>
                    <a:pt x="705" y="0"/>
                    <a:pt x="283" y="114"/>
                    <a:pt x="90" y="454"/>
                  </a:cubicBezTo>
                  <a:cubicBezTo>
                    <a:pt x="40" y="544"/>
                    <a:pt x="10" y="640"/>
                    <a:pt x="0" y="737"/>
                  </a:cubicBezTo>
                  <a:cubicBezTo>
                    <a:pt x="307" y="737"/>
                    <a:pt x="307" y="737"/>
                    <a:pt x="307" y="737"/>
                  </a:cubicBezTo>
                  <a:cubicBezTo>
                    <a:pt x="311" y="674"/>
                    <a:pt x="328" y="612"/>
                    <a:pt x="361" y="554"/>
                  </a:cubicBezTo>
                  <a:cubicBezTo>
                    <a:pt x="472" y="358"/>
                    <a:pt x="715" y="292"/>
                    <a:pt x="904" y="407"/>
                  </a:cubicBezTo>
                  <a:cubicBezTo>
                    <a:pt x="1022" y="479"/>
                    <a:pt x="1091" y="605"/>
                    <a:pt x="1100" y="737"/>
                  </a:cubicBezTo>
                  <a:cubicBezTo>
                    <a:pt x="1368" y="737"/>
                    <a:pt x="1368" y="737"/>
                    <a:pt x="1368" y="737"/>
                  </a:cubicBezTo>
                  <a:cubicBezTo>
                    <a:pt x="1344" y="521"/>
                    <a:pt x="1227" y="319"/>
                    <a:pt x="1032" y="200"/>
                  </a:cubicBezTo>
                </a:path>
              </a:pathLst>
            </a:custGeom>
            <a:solidFill>
              <a:srgbClr val="F8474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 name="Freeform 55"/>
            <p:cNvSpPr/>
            <p:nvPr/>
          </p:nvSpPr>
          <p:spPr bwMode="auto">
            <a:xfrm>
              <a:off x="3744118" y="-51594"/>
              <a:ext cx="4841875" cy="2617788"/>
            </a:xfrm>
            <a:custGeom>
              <a:avLst/>
              <a:gdLst>
                <a:gd name="T0" fmla="*/ 973 w 1289"/>
                <a:gd name="T1" fmla="*/ 189 h 697"/>
                <a:gd name="T2" fmla="*/ 86 w 1289"/>
                <a:gd name="T3" fmla="*/ 428 h 697"/>
                <a:gd name="T4" fmla="*/ 0 w 1289"/>
                <a:gd name="T5" fmla="*/ 697 h 697"/>
                <a:gd name="T6" fmla="*/ 265 w 1289"/>
                <a:gd name="T7" fmla="*/ 697 h 697"/>
                <a:gd name="T8" fmla="*/ 319 w 1289"/>
                <a:gd name="T9" fmla="*/ 514 h 697"/>
                <a:gd name="T10" fmla="*/ 862 w 1289"/>
                <a:gd name="T11" fmla="*/ 367 h 697"/>
                <a:gd name="T12" fmla="*/ 1058 w 1289"/>
                <a:gd name="T13" fmla="*/ 697 h 697"/>
                <a:gd name="T14" fmla="*/ 1289 w 1289"/>
                <a:gd name="T15" fmla="*/ 697 h 697"/>
                <a:gd name="T16" fmla="*/ 973 w 1289"/>
                <a:gd name="T17" fmla="*/ 189 h 6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89" h="697">
                  <a:moveTo>
                    <a:pt x="973" y="189"/>
                  </a:moveTo>
                  <a:cubicBezTo>
                    <a:pt x="664" y="0"/>
                    <a:pt x="267" y="107"/>
                    <a:pt x="86" y="428"/>
                  </a:cubicBezTo>
                  <a:cubicBezTo>
                    <a:pt x="38" y="513"/>
                    <a:pt x="10" y="605"/>
                    <a:pt x="0" y="697"/>
                  </a:cubicBezTo>
                  <a:cubicBezTo>
                    <a:pt x="265" y="697"/>
                    <a:pt x="265" y="697"/>
                    <a:pt x="265" y="697"/>
                  </a:cubicBezTo>
                  <a:cubicBezTo>
                    <a:pt x="269" y="634"/>
                    <a:pt x="286" y="572"/>
                    <a:pt x="319" y="514"/>
                  </a:cubicBezTo>
                  <a:cubicBezTo>
                    <a:pt x="430" y="318"/>
                    <a:pt x="673" y="252"/>
                    <a:pt x="862" y="367"/>
                  </a:cubicBezTo>
                  <a:cubicBezTo>
                    <a:pt x="980" y="439"/>
                    <a:pt x="1049" y="565"/>
                    <a:pt x="1058" y="697"/>
                  </a:cubicBezTo>
                  <a:cubicBezTo>
                    <a:pt x="1289" y="697"/>
                    <a:pt x="1289" y="697"/>
                    <a:pt x="1289" y="697"/>
                  </a:cubicBezTo>
                  <a:cubicBezTo>
                    <a:pt x="1267" y="492"/>
                    <a:pt x="1156" y="301"/>
                    <a:pt x="973" y="189"/>
                  </a:cubicBezTo>
                </a:path>
              </a:pathLst>
            </a:custGeom>
            <a:solidFill>
              <a:srgbClr val="FFA54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 name="Freeform 56"/>
            <p:cNvSpPr/>
            <p:nvPr/>
          </p:nvSpPr>
          <p:spPr bwMode="auto">
            <a:xfrm>
              <a:off x="3917156" y="113506"/>
              <a:ext cx="4514850" cy="2452688"/>
            </a:xfrm>
            <a:custGeom>
              <a:avLst/>
              <a:gdLst>
                <a:gd name="T0" fmla="*/ 907 w 1202"/>
                <a:gd name="T1" fmla="*/ 176 h 653"/>
                <a:gd name="T2" fmla="*/ 81 w 1202"/>
                <a:gd name="T3" fmla="*/ 399 h 653"/>
                <a:gd name="T4" fmla="*/ 0 w 1202"/>
                <a:gd name="T5" fmla="*/ 653 h 653"/>
                <a:gd name="T6" fmla="*/ 219 w 1202"/>
                <a:gd name="T7" fmla="*/ 653 h 653"/>
                <a:gd name="T8" fmla="*/ 273 w 1202"/>
                <a:gd name="T9" fmla="*/ 470 h 653"/>
                <a:gd name="T10" fmla="*/ 816 w 1202"/>
                <a:gd name="T11" fmla="*/ 323 h 653"/>
                <a:gd name="T12" fmla="*/ 1012 w 1202"/>
                <a:gd name="T13" fmla="*/ 653 h 653"/>
                <a:gd name="T14" fmla="*/ 1202 w 1202"/>
                <a:gd name="T15" fmla="*/ 653 h 653"/>
                <a:gd name="T16" fmla="*/ 907 w 1202"/>
                <a:gd name="T17" fmla="*/ 176 h 6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02" h="653">
                  <a:moveTo>
                    <a:pt x="907" y="176"/>
                  </a:moveTo>
                  <a:cubicBezTo>
                    <a:pt x="620" y="0"/>
                    <a:pt x="250" y="100"/>
                    <a:pt x="81" y="399"/>
                  </a:cubicBezTo>
                  <a:cubicBezTo>
                    <a:pt x="35" y="479"/>
                    <a:pt x="9" y="566"/>
                    <a:pt x="0" y="653"/>
                  </a:cubicBezTo>
                  <a:cubicBezTo>
                    <a:pt x="219" y="653"/>
                    <a:pt x="219" y="653"/>
                    <a:pt x="219" y="653"/>
                  </a:cubicBezTo>
                  <a:cubicBezTo>
                    <a:pt x="223" y="590"/>
                    <a:pt x="240" y="528"/>
                    <a:pt x="273" y="470"/>
                  </a:cubicBezTo>
                  <a:cubicBezTo>
                    <a:pt x="384" y="274"/>
                    <a:pt x="627" y="208"/>
                    <a:pt x="816" y="323"/>
                  </a:cubicBezTo>
                  <a:cubicBezTo>
                    <a:pt x="934" y="395"/>
                    <a:pt x="1003" y="521"/>
                    <a:pt x="1012" y="653"/>
                  </a:cubicBezTo>
                  <a:cubicBezTo>
                    <a:pt x="1202" y="653"/>
                    <a:pt x="1202" y="653"/>
                    <a:pt x="1202" y="653"/>
                  </a:cubicBezTo>
                  <a:cubicBezTo>
                    <a:pt x="1183" y="461"/>
                    <a:pt x="1079" y="281"/>
                    <a:pt x="907" y="176"/>
                  </a:cubicBezTo>
                </a:path>
              </a:pathLst>
            </a:custGeom>
            <a:solidFill>
              <a:srgbClr val="FAC42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 name="Freeform 57"/>
            <p:cNvSpPr/>
            <p:nvPr/>
          </p:nvSpPr>
          <p:spPr bwMode="auto">
            <a:xfrm>
              <a:off x="4082256" y="267493"/>
              <a:ext cx="4206875" cy="2298700"/>
            </a:xfrm>
            <a:custGeom>
              <a:avLst/>
              <a:gdLst>
                <a:gd name="T0" fmla="*/ 1120 w 1120"/>
                <a:gd name="T1" fmla="*/ 612 h 612"/>
                <a:gd name="T2" fmla="*/ 968 w 1120"/>
                <a:gd name="T3" fmla="*/ 612 h 612"/>
                <a:gd name="T4" fmla="*/ 772 w 1120"/>
                <a:gd name="T5" fmla="*/ 282 h 612"/>
                <a:gd name="T6" fmla="*/ 229 w 1120"/>
                <a:gd name="T7" fmla="*/ 429 h 612"/>
                <a:gd name="T8" fmla="*/ 175 w 1120"/>
                <a:gd name="T9" fmla="*/ 612 h 612"/>
                <a:gd name="T10" fmla="*/ 0 w 1120"/>
                <a:gd name="T11" fmla="*/ 612 h 612"/>
                <a:gd name="T12" fmla="*/ 75 w 1120"/>
                <a:gd name="T13" fmla="*/ 372 h 612"/>
                <a:gd name="T14" fmla="*/ 845 w 1120"/>
                <a:gd name="T15" fmla="*/ 164 h 612"/>
                <a:gd name="T16" fmla="*/ 1120 w 1120"/>
                <a:gd name="T17" fmla="*/ 612 h 6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20" h="612">
                  <a:moveTo>
                    <a:pt x="1120" y="612"/>
                  </a:moveTo>
                  <a:cubicBezTo>
                    <a:pt x="968" y="612"/>
                    <a:pt x="968" y="612"/>
                    <a:pt x="968" y="612"/>
                  </a:cubicBezTo>
                  <a:cubicBezTo>
                    <a:pt x="959" y="480"/>
                    <a:pt x="890" y="354"/>
                    <a:pt x="772" y="282"/>
                  </a:cubicBezTo>
                  <a:cubicBezTo>
                    <a:pt x="583" y="167"/>
                    <a:pt x="340" y="233"/>
                    <a:pt x="229" y="429"/>
                  </a:cubicBezTo>
                  <a:cubicBezTo>
                    <a:pt x="196" y="487"/>
                    <a:pt x="179" y="549"/>
                    <a:pt x="175" y="612"/>
                  </a:cubicBezTo>
                  <a:cubicBezTo>
                    <a:pt x="0" y="612"/>
                    <a:pt x="0" y="612"/>
                    <a:pt x="0" y="612"/>
                  </a:cubicBezTo>
                  <a:cubicBezTo>
                    <a:pt x="7" y="530"/>
                    <a:pt x="32" y="448"/>
                    <a:pt x="75" y="372"/>
                  </a:cubicBezTo>
                  <a:cubicBezTo>
                    <a:pt x="232" y="94"/>
                    <a:pt x="577" y="0"/>
                    <a:pt x="845" y="164"/>
                  </a:cubicBezTo>
                  <a:cubicBezTo>
                    <a:pt x="1007" y="263"/>
                    <a:pt x="1103" y="432"/>
                    <a:pt x="1120" y="612"/>
                  </a:cubicBezTo>
                </a:path>
              </a:pathLst>
            </a:custGeom>
            <a:solidFill>
              <a:srgbClr val="EFF12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 name="Freeform 58"/>
            <p:cNvSpPr/>
            <p:nvPr/>
          </p:nvSpPr>
          <p:spPr bwMode="auto">
            <a:xfrm>
              <a:off x="4233068" y="413543"/>
              <a:ext cx="3925888" cy="2152650"/>
            </a:xfrm>
            <a:custGeom>
              <a:avLst/>
              <a:gdLst>
                <a:gd name="T0" fmla="*/ 788 w 1045"/>
                <a:gd name="T1" fmla="*/ 153 h 573"/>
                <a:gd name="T2" fmla="*/ 70 w 1045"/>
                <a:gd name="T3" fmla="*/ 346 h 573"/>
                <a:gd name="T4" fmla="*/ 0 w 1045"/>
                <a:gd name="T5" fmla="*/ 573 h 573"/>
                <a:gd name="T6" fmla="*/ 135 w 1045"/>
                <a:gd name="T7" fmla="*/ 573 h 573"/>
                <a:gd name="T8" fmla="*/ 189 w 1045"/>
                <a:gd name="T9" fmla="*/ 390 h 573"/>
                <a:gd name="T10" fmla="*/ 732 w 1045"/>
                <a:gd name="T11" fmla="*/ 243 h 573"/>
                <a:gd name="T12" fmla="*/ 928 w 1045"/>
                <a:gd name="T13" fmla="*/ 573 h 573"/>
                <a:gd name="T14" fmla="*/ 1045 w 1045"/>
                <a:gd name="T15" fmla="*/ 573 h 573"/>
                <a:gd name="T16" fmla="*/ 788 w 1045"/>
                <a:gd name="T17" fmla="*/ 153 h 5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45" h="573">
                  <a:moveTo>
                    <a:pt x="788" y="153"/>
                  </a:moveTo>
                  <a:cubicBezTo>
                    <a:pt x="539" y="0"/>
                    <a:pt x="217" y="87"/>
                    <a:pt x="70" y="346"/>
                  </a:cubicBezTo>
                  <a:cubicBezTo>
                    <a:pt x="30" y="418"/>
                    <a:pt x="7" y="495"/>
                    <a:pt x="0" y="573"/>
                  </a:cubicBezTo>
                  <a:cubicBezTo>
                    <a:pt x="135" y="573"/>
                    <a:pt x="135" y="573"/>
                    <a:pt x="135" y="573"/>
                  </a:cubicBezTo>
                  <a:cubicBezTo>
                    <a:pt x="139" y="510"/>
                    <a:pt x="156" y="448"/>
                    <a:pt x="189" y="390"/>
                  </a:cubicBezTo>
                  <a:cubicBezTo>
                    <a:pt x="300" y="194"/>
                    <a:pt x="543" y="128"/>
                    <a:pt x="732" y="243"/>
                  </a:cubicBezTo>
                  <a:cubicBezTo>
                    <a:pt x="850" y="315"/>
                    <a:pt x="919" y="441"/>
                    <a:pt x="928" y="573"/>
                  </a:cubicBezTo>
                  <a:cubicBezTo>
                    <a:pt x="1045" y="573"/>
                    <a:pt x="1045" y="573"/>
                    <a:pt x="1045" y="573"/>
                  </a:cubicBezTo>
                  <a:cubicBezTo>
                    <a:pt x="1030" y="404"/>
                    <a:pt x="940" y="245"/>
                    <a:pt x="788" y="153"/>
                  </a:cubicBezTo>
                </a:path>
              </a:pathLst>
            </a:custGeom>
            <a:solidFill>
              <a:srgbClr val="24D12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 name="Freeform 59"/>
            <p:cNvSpPr/>
            <p:nvPr/>
          </p:nvSpPr>
          <p:spPr bwMode="auto">
            <a:xfrm>
              <a:off x="4375943" y="550068"/>
              <a:ext cx="3657600" cy="2016125"/>
            </a:xfrm>
            <a:custGeom>
              <a:avLst/>
              <a:gdLst>
                <a:gd name="T0" fmla="*/ 735 w 974"/>
                <a:gd name="T1" fmla="*/ 142 h 537"/>
                <a:gd name="T2" fmla="*/ 65 w 974"/>
                <a:gd name="T3" fmla="*/ 323 h 537"/>
                <a:gd name="T4" fmla="*/ 0 w 974"/>
                <a:gd name="T5" fmla="*/ 537 h 537"/>
                <a:gd name="T6" fmla="*/ 97 w 974"/>
                <a:gd name="T7" fmla="*/ 537 h 537"/>
                <a:gd name="T8" fmla="*/ 151 w 974"/>
                <a:gd name="T9" fmla="*/ 354 h 537"/>
                <a:gd name="T10" fmla="*/ 694 w 974"/>
                <a:gd name="T11" fmla="*/ 207 h 537"/>
                <a:gd name="T12" fmla="*/ 890 w 974"/>
                <a:gd name="T13" fmla="*/ 537 h 537"/>
                <a:gd name="T14" fmla="*/ 974 w 974"/>
                <a:gd name="T15" fmla="*/ 537 h 537"/>
                <a:gd name="T16" fmla="*/ 735 w 974"/>
                <a:gd name="T17" fmla="*/ 142 h 5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74" h="537">
                  <a:moveTo>
                    <a:pt x="735" y="142"/>
                  </a:moveTo>
                  <a:cubicBezTo>
                    <a:pt x="502" y="0"/>
                    <a:pt x="202" y="81"/>
                    <a:pt x="65" y="323"/>
                  </a:cubicBezTo>
                  <a:cubicBezTo>
                    <a:pt x="27" y="390"/>
                    <a:pt x="6" y="464"/>
                    <a:pt x="0" y="537"/>
                  </a:cubicBezTo>
                  <a:cubicBezTo>
                    <a:pt x="97" y="537"/>
                    <a:pt x="97" y="537"/>
                    <a:pt x="97" y="537"/>
                  </a:cubicBezTo>
                  <a:cubicBezTo>
                    <a:pt x="101" y="474"/>
                    <a:pt x="118" y="412"/>
                    <a:pt x="151" y="354"/>
                  </a:cubicBezTo>
                  <a:cubicBezTo>
                    <a:pt x="262" y="158"/>
                    <a:pt x="505" y="92"/>
                    <a:pt x="694" y="207"/>
                  </a:cubicBezTo>
                  <a:cubicBezTo>
                    <a:pt x="812" y="279"/>
                    <a:pt x="881" y="405"/>
                    <a:pt x="890" y="537"/>
                  </a:cubicBezTo>
                  <a:cubicBezTo>
                    <a:pt x="974" y="537"/>
                    <a:pt x="974" y="537"/>
                    <a:pt x="974" y="537"/>
                  </a:cubicBezTo>
                  <a:cubicBezTo>
                    <a:pt x="961" y="378"/>
                    <a:pt x="877" y="229"/>
                    <a:pt x="735" y="142"/>
                  </a:cubicBezTo>
                </a:path>
              </a:pathLst>
            </a:custGeom>
            <a:solidFill>
              <a:srgbClr val="4DC8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 name="Freeform 60"/>
            <p:cNvSpPr/>
            <p:nvPr/>
          </p:nvSpPr>
          <p:spPr bwMode="auto">
            <a:xfrm>
              <a:off x="4507706" y="673893"/>
              <a:ext cx="3413125" cy="1892300"/>
            </a:xfrm>
            <a:custGeom>
              <a:avLst/>
              <a:gdLst>
                <a:gd name="T0" fmla="*/ 685 w 909"/>
                <a:gd name="T1" fmla="*/ 133 h 504"/>
                <a:gd name="T2" fmla="*/ 61 w 909"/>
                <a:gd name="T3" fmla="*/ 301 h 504"/>
                <a:gd name="T4" fmla="*/ 0 w 909"/>
                <a:gd name="T5" fmla="*/ 504 h 504"/>
                <a:gd name="T6" fmla="*/ 62 w 909"/>
                <a:gd name="T7" fmla="*/ 504 h 504"/>
                <a:gd name="T8" fmla="*/ 116 w 909"/>
                <a:gd name="T9" fmla="*/ 321 h 504"/>
                <a:gd name="T10" fmla="*/ 659 w 909"/>
                <a:gd name="T11" fmla="*/ 174 h 504"/>
                <a:gd name="T12" fmla="*/ 855 w 909"/>
                <a:gd name="T13" fmla="*/ 504 h 504"/>
                <a:gd name="T14" fmla="*/ 909 w 909"/>
                <a:gd name="T15" fmla="*/ 504 h 504"/>
                <a:gd name="T16" fmla="*/ 685 w 909"/>
                <a:gd name="T17" fmla="*/ 133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09" h="503">
                  <a:moveTo>
                    <a:pt x="685" y="133"/>
                  </a:moveTo>
                  <a:cubicBezTo>
                    <a:pt x="468" y="0"/>
                    <a:pt x="189" y="75"/>
                    <a:pt x="61" y="301"/>
                  </a:cubicBezTo>
                  <a:cubicBezTo>
                    <a:pt x="25" y="365"/>
                    <a:pt x="5" y="434"/>
                    <a:pt x="0" y="504"/>
                  </a:cubicBezTo>
                  <a:cubicBezTo>
                    <a:pt x="62" y="504"/>
                    <a:pt x="62" y="504"/>
                    <a:pt x="62" y="504"/>
                  </a:cubicBezTo>
                  <a:cubicBezTo>
                    <a:pt x="66" y="441"/>
                    <a:pt x="83" y="379"/>
                    <a:pt x="116" y="321"/>
                  </a:cubicBezTo>
                  <a:cubicBezTo>
                    <a:pt x="227" y="125"/>
                    <a:pt x="470" y="59"/>
                    <a:pt x="659" y="174"/>
                  </a:cubicBezTo>
                  <a:cubicBezTo>
                    <a:pt x="777" y="246"/>
                    <a:pt x="846" y="372"/>
                    <a:pt x="855" y="504"/>
                  </a:cubicBezTo>
                  <a:cubicBezTo>
                    <a:pt x="909" y="504"/>
                    <a:pt x="909" y="504"/>
                    <a:pt x="909" y="504"/>
                  </a:cubicBezTo>
                  <a:cubicBezTo>
                    <a:pt x="897" y="355"/>
                    <a:pt x="818" y="214"/>
                    <a:pt x="685" y="133"/>
                  </a:cubicBezTo>
                </a:path>
              </a:pathLst>
            </a:custGeom>
            <a:solidFill>
              <a:srgbClr val="849DD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 name="Freeform 61"/>
            <p:cNvSpPr/>
            <p:nvPr/>
          </p:nvSpPr>
          <p:spPr bwMode="auto">
            <a:xfrm>
              <a:off x="4631531" y="789781"/>
              <a:ext cx="3181350" cy="1776413"/>
            </a:xfrm>
            <a:custGeom>
              <a:avLst/>
              <a:gdLst>
                <a:gd name="T0" fmla="*/ 639 w 847"/>
                <a:gd name="T1" fmla="*/ 124 h 473"/>
                <a:gd name="T2" fmla="*/ 57 w 847"/>
                <a:gd name="T3" fmla="*/ 281 h 473"/>
                <a:gd name="T4" fmla="*/ 0 w 847"/>
                <a:gd name="T5" fmla="*/ 473 h 473"/>
                <a:gd name="T6" fmla="*/ 29 w 847"/>
                <a:gd name="T7" fmla="*/ 473 h 473"/>
                <a:gd name="T8" fmla="*/ 83 w 847"/>
                <a:gd name="T9" fmla="*/ 290 h 473"/>
                <a:gd name="T10" fmla="*/ 626 w 847"/>
                <a:gd name="T11" fmla="*/ 143 h 473"/>
                <a:gd name="T12" fmla="*/ 822 w 847"/>
                <a:gd name="T13" fmla="*/ 473 h 473"/>
                <a:gd name="T14" fmla="*/ 847 w 847"/>
                <a:gd name="T15" fmla="*/ 473 h 473"/>
                <a:gd name="T16" fmla="*/ 639 w 847"/>
                <a:gd name="T17" fmla="*/ 124 h 4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46" h="472">
                  <a:moveTo>
                    <a:pt x="639" y="124"/>
                  </a:moveTo>
                  <a:cubicBezTo>
                    <a:pt x="436" y="0"/>
                    <a:pt x="176" y="70"/>
                    <a:pt x="57" y="281"/>
                  </a:cubicBezTo>
                  <a:cubicBezTo>
                    <a:pt x="23" y="341"/>
                    <a:pt x="4" y="407"/>
                    <a:pt x="0" y="473"/>
                  </a:cubicBezTo>
                  <a:cubicBezTo>
                    <a:pt x="29" y="473"/>
                    <a:pt x="29" y="473"/>
                    <a:pt x="29" y="473"/>
                  </a:cubicBezTo>
                  <a:cubicBezTo>
                    <a:pt x="33" y="410"/>
                    <a:pt x="50" y="348"/>
                    <a:pt x="83" y="290"/>
                  </a:cubicBezTo>
                  <a:cubicBezTo>
                    <a:pt x="194" y="94"/>
                    <a:pt x="437" y="28"/>
                    <a:pt x="626" y="143"/>
                  </a:cubicBezTo>
                  <a:cubicBezTo>
                    <a:pt x="744" y="215"/>
                    <a:pt x="813" y="341"/>
                    <a:pt x="822" y="473"/>
                  </a:cubicBezTo>
                  <a:cubicBezTo>
                    <a:pt x="847" y="473"/>
                    <a:pt x="847" y="473"/>
                    <a:pt x="847" y="473"/>
                  </a:cubicBezTo>
                  <a:cubicBezTo>
                    <a:pt x="837" y="333"/>
                    <a:pt x="764" y="200"/>
                    <a:pt x="639" y="124"/>
                  </a:cubicBezTo>
                </a:path>
              </a:pathLst>
            </a:custGeom>
            <a:solidFill>
              <a:srgbClr val="9D65B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 name="Freeform 62"/>
            <p:cNvSpPr/>
            <p:nvPr/>
          </p:nvSpPr>
          <p:spPr bwMode="auto">
            <a:xfrm>
              <a:off x="2892423" y="1595436"/>
              <a:ext cx="2087563" cy="1489075"/>
            </a:xfrm>
            <a:custGeom>
              <a:avLst/>
              <a:gdLst>
                <a:gd name="T0" fmla="*/ 413 w 556"/>
                <a:gd name="T1" fmla="*/ 14 h 396"/>
                <a:gd name="T2" fmla="*/ 239 w 556"/>
                <a:gd name="T3" fmla="*/ 106 h 396"/>
                <a:gd name="T4" fmla="*/ 196 w 556"/>
                <a:gd name="T5" fmla="*/ 91 h 396"/>
                <a:gd name="T6" fmla="*/ 15 w 556"/>
                <a:gd name="T7" fmla="*/ 208 h 396"/>
                <a:gd name="T8" fmla="*/ 142 w 556"/>
                <a:gd name="T9" fmla="*/ 382 h 396"/>
                <a:gd name="T10" fmla="*/ 315 w 556"/>
                <a:gd name="T11" fmla="*/ 292 h 396"/>
                <a:gd name="T12" fmla="*/ 360 w 556"/>
                <a:gd name="T13" fmla="*/ 307 h 396"/>
                <a:gd name="T14" fmla="*/ 541 w 556"/>
                <a:gd name="T15" fmla="*/ 189 h 396"/>
                <a:gd name="T16" fmla="*/ 413 w 556"/>
                <a:gd name="T17" fmla="*/ 14 h 3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56" h="396">
                  <a:moveTo>
                    <a:pt x="413" y="14"/>
                  </a:moveTo>
                  <a:cubicBezTo>
                    <a:pt x="337" y="0"/>
                    <a:pt x="265" y="40"/>
                    <a:pt x="239" y="106"/>
                  </a:cubicBezTo>
                  <a:cubicBezTo>
                    <a:pt x="226" y="99"/>
                    <a:pt x="211" y="94"/>
                    <a:pt x="196" y="91"/>
                  </a:cubicBezTo>
                  <a:cubicBezTo>
                    <a:pt x="111" y="76"/>
                    <a:pt x="30" y="128"/>
                    <a:pt x="15" y="208"/>
                  </a:cubicBezTo>
                  <a:cubicBezTo>
                    <a:pt x="0" y="289"/>
                    <a:pt x="57" y="366"/>
                    <a:pt x="142" y="382"/>
                  </a:cubicBezTo>
                  <a:cubicBezTo>
                    <a:pt x="217" y="396"/>
                    <a:pt x="289" y="356"/>
                    <a:pt x="315" y="292"/>
                  </a:cubicBezTo>
                  <a:cubicBezTo>
                    <a:pt x="329" y="299"/>
                    <a:pt x="344" y="304"/>
                    <a:pt x="360" y="307"/>
                  </a:cubicBezTo>
                  <a:cubicBezTo>
                    <a:pt x="445" y="322"/>
                    <a:pt x="527" y="269"/>
                    <a:pt x="541" y="189"/>
                  </a:cubicBezTo>
                  <a:cubicBezTo>
                    <a:pt x="556" y="108"/>
                    <a:pt x="499" y="30"/>
                    <a:pt x="413" y="14"/>
                  </a:cubicBezTo>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 name="Freeform 63"/>
            <p:cNvSpPr/>
            <p:nvPr/>
          </p:nvSpPr>
          <p:spPr bwMode="auto">
            <a:xfrm>
              <a:off x="7406480" y="1575691"/>
              <a:ext cx="2284413" cy="1471613"/>
            </a:xfrm>
            <a:custGeom>
              <a:avLst/>
              <a:gdLst>
                <a:gd name="T0" fmla="*/ 532 w 608"/>
                <a:gd name="T1" fmla="*/ 178 h 392"/>
                <a:gd name="T2" fmla="*/ 356 w 608"/>
                <a:gd name="T3" fmla="*/ 87 h 392"/>
                <a:gd name="T4" fmla="*/ 314 w 608"/>
                <a:gd name="T5" fmla="*/ 103 h 392"/>
                <a:gd name="T6" fmla="*/ 139 w 608"/>
                <a:gd name="T7" fmla="*/ 16 h 392"/>
                <a:gd name="T8" fmla="*/ 18 w 608"/>
                <a:gd name="T9" fmla="*/ 194 h 392"/>
                <a:gd name="T10" fmla="*/ 201 w 608"/>
                <a:gd name="T11" fmla="*/ 307 h 392"/>
                <a:gd name="T12" fmla="*/ 245 w 608"/>
                <a:gd name="T13" fmla="*/ 291 h 392"/>
                <a:gd name="T14" fmla="*/ 419 w 608"/>
                <a:gd name="T15" fmla="*/ 376 h 392"/>
                <a:gd name="T16" fmla="*/ 492 w 608"/>
                <a:gd name="T17" fmla="*/ 338 h 392"/>
                <a:gd name="T18" fmla="*/ 527 w 608"/>
                <a:gd name="T19" fmla="*/ 346 h 392"/>
                <a:gd name="T20" fmla="*/ 608 w 608"/>
                <a:gd name="T21" fmla="*/ 262 h 392"/>
                <a:gd name="T22" fmla="*/ 532 w 608"/>
                <a:gd name="T23" fmla="*/ 178 h 3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08" h="392">
                  <a:moveTo>
                    <a:pt x="532" y="178"/>
                  </a:moveTo>
                  <a:cubicBezTo>
                    <a:pt x="506" y="110"/>
                    <a:pt x="432" y="71"/>
                    <a:pt x="356" y="87"/>
                  </a:cubicBezTo>
                  <a:cubicBezTo>
                    <a:pt x="341" y="90"/>
                    <a:pt x="327" y="96"/>
                    <a:pt x="314" y="103"/>
                  </a:cubicBezTo>
                  <a:cubicBezTo>
                    <a:pt x="286" y="38"/>
                    <a:pt x="213" y="0"/>
                    <a:pt x="139" y="16"/>
                  </a:cubicBezTo>
                  <a:cubicBezTo>
                    <a:pt x="55" y="34"/>
                    <a:pt x="0" y="114"/>
                    <a:pt x="18" y="194"/>
                  </a:cubicBezTo>
                  <a:cubicBezTo>
                    <a:pt x="35" y="274"/>
                    <a:pt x="117" y="325"/>
                    <a:pt x="201" y="307"/>
                  </a:cubicBezTo>
                  <a:cubicBezTo>
                    <a:pt x="217" y="303"/>
                    <a:pt x="232" y="298"/>
                    <a:pt x="245" y="291"/>
                  </a:cubicBezTo>
                  <a:cubicBezTo>
                    <a:pt x="273" y="355"/>
                    <a:pt x="345" y="392"/>
                    <a:pt x="419" y="376"/>
                  </a:cubicBezTo>
                  <a:cubicBezTo>
                    <a:pt x="447" y="370"/>
                    <a:pt x="472" y="356"/>
                    <a:pt x="492" y="338"/>
                  </a:cubicBezTo>
                  <a:cubicBezTo>
                    <a:pt x="503" y="343"/>
                    <a:pt x="515" y="346"/>
                    <a:pt x="527" y="346"/>
                  </a:cubicBezTo>
                  <a:cubicBezTo>
                    <a:pt x="572" y="346"/>
                    <a:pt x="608" y="309"/>
                    <a:pt x="608" y="262"/>
                  </a:cubicBezTo>
                  <a:cubicBezTo>
                    <a:pt x="608" y="217"/>
                    <a:pt x="575" y="180"/>
                    <a:pt x="532" y="178"/>
                  </a:cubicBezTo>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18" name="组合 17"/>
          <p:cNvGrpSpPr/>
          <p:nvPr/>
        </p:nvGrpSpPr>
        <p:grpSpPr>
          <a:xfrm>
            <a:off x="4611687" y="873123"/>
            <a:ext cx="2800684" cy="2924971"/>
            <a:chOff x="4510881" y="3253581"/>
            <a:chExt cx="3148013" cy="3287713"/>
          </a:xfrm>
        </p:grpSpPr>
        <p:sp>
          <p:nvSpPr>
            <p:cNvPr id="19" name="Freeform 64"/>
            <p:cNvSpPr/>
            <p:nvPr/>
          </p:nvSpPr>
          <p:spPr bwMode="auto">
            <a:xfrm>
              <a:off x="4958556" y="6282531"/>
              <a:ext cx="2395538" cy="258763"/>
            </a:xfrm>
            <a:custGeom>
              <a:avLst/>
              <a:gdLst>
                <a:gd name="T0" fmla="*/ 75 w 638"/>
                <a:gd name="T1" fmla="*/ 0 h 69"/>
                <a:gd name="T2" fmla="*/ 0 w 638"/>
                <a:gd name="T3" fmla="*/ 27 h 69"/>
                <a:gd name="T4" fmla="*/ 319 w 638"/>
                <a:gd name="T5" fmla="*/ 69 h 69"/>
                <a:gd name="T6" fmla="*/ 638 w 638"/>
                <a:gd name="T7" fmla="*/ 27 h 69"/>
                <a:gd name="T8" fmla="*/ 589 w 638"/>
                <a:gd name="T9" fmla="*/ 4 h 69"/>
                <a:gd name="T10" fmla="*/ 582 w 638"/>
                <a:gd name="T11" fmla="*/ 10 h 69"/>
                <a:gd name="T12" fmla="*/ 582 w 638"/>
                <a:gd name="T13" fmla="*/ 10 h 69"/>
                <a:gd name="T14" fmla="*/ 567 w 638"/>
                <a:gd name="T15" fmla="*/ 10 h 69"/>
                <a:gd name="T16" fmla="*/ 508 w 638"/>
                <a:gd name="T17" fmla="*/ 44 h 69"/>
                <a:gd name="T18" fmla="*/ 319 w 638"/>
                <a:gd name="T19" fmla="*/ 44 h 69"/>
                <a:gd name="T20" fmla="*/ 139 w 638"/>
                <a:gd name="T21" fmla="*/ 44 h 69"/>
                <a:gd name="T22" fmla="*/ 75 w 638"/>
                <a:gd name="T23"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38" h="69">
                  <a:moveTo>
                    <a:pt x="75" y="0"/>
                  </a:moveTo>
                  <a:cubicBezTo>
                    <a:pt x="28" y="7"/>
                    <a:pt x="0" y="17"/>
                    <a:pt x="0" y="27"/>
                  </a:cubicBezTo>
                  <a:cubicBezTo>
                    <a:pt x="0" y="50"/>
                    <a:pt x="143" y="69"/>
                    <a:pt x="319" y="69"/>
                  </a:cubicBezTo>
                  <a:cubicBezTo>
                    <a:pt x="495" y="69"/>
                    <a:pt x="638" y="50"/>
                    <a:pt x="638" y="27"/>
                  </a:cubicBezTo>
                  <a:cubicBezTo>
                    <a:pt x="638" y="19"/>
                    <a:pt x="620" y="11"/>
                    <a:pt x="589" y="4"/>
                  </a:cubicBezTo>
                  <a:cubicBezTo>
                    <a:pt x="587" y="6"/>
                    <a:pt x="584" y="8"/>
                    <a:pt x="582" y="10"/>
                  </a:cubicBezTo>
                  <a:cubicBezTo>
                    <a:pt x="582" y="10"/>
                    <a:pt x="582" y="10"/>
                    <a:pt x="582" y="10"/>
                  </a:cubicBezTo>
                  <a:cubicBezTo>
                    <a:pt x="567" y="10"/>
                    <a:pt x="567" y="10"/>
                    <a:pt x="567" y="10"/>
                  </a:cubicBezTo>
                  <a:cubicBezTo>
                    <a:pt x="556" y="30"/>
                    <a:pt x="533" y="44"/>
                    <a:pt x="508" y="44"/>
                  </a:cubicBezTo>
                  <a:cubicBezTo>
                    <a:pt x="319" y="44"/>
                    <a:pt x="319" y="44"/>
                    <a:pt x="319" y="44"/>
                  </a:cubicBezTo>
                  <a:cubicBezTo>
                    <a:pt x="139" y="44"/>
                    <a:pt x="139" y="44"/>
                    <a:pt x="139" y="44"/>
                  </a:cubicBezTo>
                  <a:cubicBezTo>
                    <a:pt x="109" y="44"/>
                    <a:pt x="84" y="26"/>
                    <a:pt x="75" y="0"/>
                  </a:cubicBezTo>
                </a:path>
              </a:pathLst>
            </a:custGeom>
            <a:solidFill>
              <a:srgbClr val="F0E5D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 name="Freeform 164"/>
            <p:cNvSpPr/>
            <p:nvPr/>
          </p:nvSpPr>
          <p:spPr bwMode="auto">
            <a:xfrm>
              <a:off x="6790531" y="3544094"/>
              <a:ext cx="868363" cy="1471613"/>
            </a:xfrm>
            <a:custGeom>
              <a:avLst/>
              <a:gdLst>
                <a:gd name="T0" fmla="*/ 69 w 547"/>
                <a:gd name="T1" fmla="*/ 927 h 927"/>
                <a:gd name="T2" fmla="*/ 547 w 547"/>
                <a:gd name="T3" fmla="*/ 37 h 927"/>
                <a:gd name="T4" fmla="*/ 478 w 547"/>
                <a:gd name="T5" fmla="*/ 0 h 927"/>
                <a:gd name="T6" fmla="*/ 0 w 547"/>
                <a:gd name="T7" fmla="*/ 889 h 927"/>
                <a:gd name="T8" fmla="*/ 69 w 547"/>
                <a:gd name="T9" fmla="*/ 927 h 927"/>
              </a:gdLst>
              <a:ahLst/>
              <a:cxnLst>
                <a:cxn ang="0">
                  <a:pos x="T0" y="T1"/>
                </a:cxn>
                <a:cxn ang="0">
                  <a:pos x="T2" y="T3"/>
                </a:cxn>
                <a:cxn ang="0">
                  <a:pos x="T4" y="T5"/>
                </a:cxn>
                <a:cxn ang="0">
                  <a:pos x="T6" y="T7"/>
                </a:cxn>
                <a:cxn ang="0">
                  <a:pos x="T8" y="T9"/>
                </a:cxn>
              </a:cxnLst>
              <a:rect l="0" t="0" r="r" b="b"/>
              <a:pathLst>
                <a:path w="547" h="926">
                  <a:moveTo>
                    <a:pt x="69" y="927"/>
                  </a:moveTo>
                  <a:lnTo>
                    <a:pt x="547" y="37"/>
                  </a:lnTo>
                  <a:lnTo>
                    <a:pt x="478" y="0"/>
                  </a:lnTo>
                  <a:lnTo>
                    <a:pt x="0" y="889"/>
                  </a:lnTo>
                  <a:lnTo>
                    <a:pt x="69" y="927"/>
                  </a:lnTo>
                  <a:close/>
                </a:path>
              </a:pathLst>
            </a:custGeom>
            <a:solidFill>
              <a:srgbClr val="D1D3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 name="Freeform 165"/>
            <p:cNvSpPr/>
            <p:nvPr/>
          </p:nvSpPr>
          <p:spPr bwMode="auto">
            <a:xfrm>
              <a:off x="6790531" y="3544094"/>
              <a:ext cx="868363" cy="1471613"/>
            </a:xfrm>
            <a:custGeom>
              <a:avLst/>
              <a:gdLst>
                <a:gd name="T0" fmla="*/ 69 w 547"/>
                <a:gd name="T1" fmla="*/ 927 h 927"/>
                <a:gd name="T2" fmla="*/ 547 w 547"/>
                <a:gd name="T3" fmla="*/ 37 h 927"/>
                <a:gd name="T4" fmla="*/ 478 w 547"/>
                <a:gd name="T5" fmla="*/ 0 h 927"/>
                <a:gd name="T6" fmla="*/ 0 w 547"/>
                <a:gd name="T7" fmla="*/ 889 h 927"/>
                <a:gd name="T8" fmla="*/ 69 w 547"/>
                <a:gd name="T9" fmla="*/ 927 h 927"/>
              </a:gdLst>
              <a:ahLst/>
              <a:cxnLst>
                <a:cxn ang="0">
                  <a:pos x="T0" y="T1"/>
                </a:cxn>
                <a:cxn ang="0">
                  <a:pos x="T2" y="T3"/>
                </a:cxn>
                <a:cxn ang="0">
                  <a:pos x="T4" y="T5"/>
                </a:cxn>
                <a:cxn ang="0">
                  <a:pos x="T6" y="T7"/>
                </a:cxn>
                <a:cxn ang="0">
                  <a:pos x="T8" y="T9"/>
                </a:cxn>
              </a:cxnLst>
              <a:rect l="0" t="0" r="r" b="b"/>
              <a:pathLst>
                <a:path w="547" h="926">
                  <a:moveTo>
                    <a:pt x="69" y="927"/>
                  </a:moveTo>
                  <a:lnTo>
                    <a:pt x="547" y="37"/>
                  </a:lnTo>
                  <a:lnTo>
                    <a:pt x="478" y="0"/>
                  </a:lnTo>
                  <a:lnTo>
                    <a:pt x="0" y="889"/>
                  </a:lnTo>
                  <a:lnTo>
                    <a:pt x="69" y="92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 name="Freeform 166"/>
            <p:cNvSpPr/>
            <p:nvPr/>
          </p:nvSpPr>
          <p:spPr bwMode="auto">
            <a:xfrm>
              <a:off x="6685756" y="3486944"/>
              <a:ext cx="863600" cy="1468438"/>
            </a:xfrm>
            <a:custGeom>
              <a:avLst/>
              <a:gdLst>
                <a:gd name="T0" fmla="*/ 544 w 544"/>
                <a:gd name="T1" fmla="*/ 36 h 925"/>
                <a:gd name="T2" fmla="*/ 478 w 544"/>
                <a:gd name="T3" fmla="*/ 0 h 925"/>
                <a:gd name="T4" fmla="*/ 0 w 544"/>
                <a:gd name="T5" fmla="*/ 890 h 925"/>
                <a:gd name="T6" fmla="*/ 66 w 544"/>
                <a:gd name="T7" fmla="*/ 925 h 925"/>
                <a:gd name="T8" fmla="*/ 544 w 544"/>
                <a:gd name="T9" fmla="*/ 36 h 925"/>
              </a:gdLst>
              <a:ahLst/>
              <a:cxnLst>
                <a:cxn ang="0">
                  <a:pos x="T0" y="T1"/>
                </a:cxn>
                <a:cxn ang="0">
                  <a:pos x="T2" y="T3"/>
                </a:cxn>
                <a:cxn ang="0">
                  <a:pos x="T4" y="T5"/>
                </a:cxn>
                <a:cxn ang="0">
                  <a:pos x="T6" y="T7"/>
                </a:cxn>
                <a:cxn ang="0">
                  <a:pos x="T8" y="T9"/>
                </a:cxn>
              </a:cxnLst>
              <a:rect l="0" t="0" r="r" b="b"/>
              <a:pathLst>
                <a:path w="544" h="924">
                  <a:moveTo>
                    <a:pt x="544" y="36"/>
                  </a:moveTo>
                  <a:lnTo>
                    <a:pt x="478" y="0"/>
                  </a:lnTo>
                  <a:lnTo>
                    <a:pt x="0" y="890"/>
                  </a:lnTo>
                  <a:lnTo>
                    <a:pt x="66" y="925"/>
                  </a:lnTo>
                  <a:lnTo>
                    <a:pt x="544" y="36"/>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 name="Freeform 167"/>
            <p:cNvSpPr/>
            <p:nvPr/>
          </p:nvSpPr>
          <p:spPr bwMode="auto">
            <a:xfrm>
              <a:off x="6685756" y="3486944"/>
              <a:ext cx="863600" cy="1468438"/>
            </a:xfrm>
            <a:custGeom>
              <a:avLst/>
              <a:gdLst>
                <a:gd name="T0" fmla="*/ 544 w 544"/>
                <a:gd name="T1" fmla="*/ 36 h 925"/>
                <a:gd name="T2" fmla="*/ 478 w 544"/>
                <a:gd name="T3" fmla="*/ 0 h 925"/>
                <a:gd name="T4" fmla="*/ 0 w 544"/>
                <a:gd name="T5" fmla="*/ 890 h 925"/>
                <a:gd name="T6" fmla="*/ 66 w 544"/>
                <a:gd name="T7" fmla="*/ 925 h 925"/>
                <a:gd name="T8" fmla="*/ 544 w 544"/>
                <a:gd name="T9" fmla="*/ 36 h 925"/>
              </a:gdLst>
              <a:ahLst/>
              <a:cxnLst>
                <a:cxn ang="0">
                  <a:pos x="T0" y="T1"/>
                </a:cxn>
                <a:cxn ang="0">
                  <a:pos x="T2" y="T3"/>
                </a:cxn>
                <a:cxn ang="0">
                  <a:pos x="T4" y="T5"/>
                </a:cxn>
                <a:cxn ang="0">
                  <a:pos x="T6" y="T7"/>
                </a:cxn>
                <a:cxn ang="0">
                  <a:pos x="T8" y="T9"/>
                </a:cxn>
              </a:cxnLst>
              <a:rect l="0" t="0" r="r" b="b"/>
              <a:pathLst>
                <a:path w="544" h="924">
                  <a:moveTo>
                    <a:pt x="544" y="36"/>
                  </a:moveTo>
                  <a:lnTo>
                    <a:pt x="478" y="0"/>
                  </a:lnTo>
                  <a:lnTo>
                    <a:pt x="0" y="890"/>
                  </a:lnTo>
                  <a:lnTo>
                    <a:pt x="66" y="925"/>
                  </a:lnTo>
                  <a:lnTo>
                    <a:pt x="544" y="3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 name="Freeform 168"/>
            <p:cNvSpPr/>
            <p:nvPr/>
          </p:nvSpPr>
          <p:spPr bwMode="auto">
            <a:xfrm>
              <a:off x="7392193" y="3585369"/>
              <a:ext cx="104775" cy="58738"/>
            </a:xfrm>
            <a:custGeom>
              <a:avLst/>
              <a:gdLst>
                <a:gd name="T0" fmla="*/ 0 w 66"/>
                <a:gd name="T1" fmla="*/ 2 h 37"/>
                <a:gd name="T2" fmla="*/ 66 w 66"/>
                <a:gd name="T3" fmla="*/ 37 h 37"/>
                <a:gd name="T4" fmla="*/ 66 w 66"/>
                <a:gd name="T5" fmla="*/ 35 h 37"/>
                <a:gd name="T6" fmla="*/ 2 w 66"/>
                <a:gd name="T7" fmla="*/ 0 h 37"/>
                <a:gd name="T8" fmla="*/ 0 w 66"/>
                <a:gd name="T9" fmla="*/ 2 h 37"/>
              </a:gdLst>
              <a:ahLst/>
              <a:cxnLst>
                <a:cxn ang="0">
                  <a:pos x="T0" y="T1"/>
                </a:cxn>
                <a:cxn ang="0">
                  <a:pos x="T2" y="T3"/>
                </a:cxn>
                <a:cxn ang="0">
                  <a:pos x="T4" y="T5"/>
                </a:cxn>
                <a:cxn ang="0">
                  <a:pos x="T6" y="T7"/>
                </a:cxn>
                <a:cxn ang="0">
                  <a:pos x="T8" y="T9"/>
                </a:cxn>
              </a:cxnLst>
              <a:rect l="0" t="0" r="r" b="b"/>
              <a:pathLst>
                <a:path w="66" h="37">
                  <a:moveTo>
                    <a:pt x="0" y="2"/>
                  </a:moveTo>
                  <a:lnTo>
                    <a:pt x="66" y="37"/>
                  </a:lnTo>
                  <a:lnTo>
                    <a:pt x="66" y="35"/>
                  </a:lnTo>
                  <a:lnTo>
                    <a:pt x="2" y="0"/>
                  </a:lnTo>
                  <a:lnTo>
                    <a:pt x="0" y="2"/>
                  </a:lnTo>
                  <a:close/>
                </a:path>
              </a:pathLst>
            </a:custGeom>
            <a:solidFill>
              <a:srgbClr val="3C241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 name="Freeform 169"/>
            <p:cNvSpPr/>
            <p:nvPr/>
          </p:nvSpPr>
          <p:spPr bwMode="auto">
            <a:xfrm>
              <a:off x="7392193" y="3585369"/>
              <a:ext cx="104775" cy="58738"/>
            </a:xfrm>
            <a:custGeom>
              <a:avLst/>
              <a:gdLst>
                <a:gd name="T0" fmla="*/ 0 w 66"/>
                <a:gd name="T1" fmla="*/ 2 h 37"/>
                <a:gd name="T2" fmla="*/ 66 w 66"/>
                <a:gd name="T3" fmla="*/ 37 h 37"/>
                <a:gd name="T4" fmla="*/ 66 w 66"/>
                <a:gd name="T5" fmla="*/ 35 h 37"/>
                <a:gd name="T6" fmla="*/ 2 w 66"/>
                <a:gd name="T7" fmla="*/ 0 h 37"/>
              </a:gdLst>
              <a:ahLst/>
              <a:cxnLst>
                <a:cxn ang="0">
                  <a:pos x="T0" y="T1"/>
                </a:cxn>
                <a:cxn ang="0">
                  <a:pos x="T2" y="T3"/>
                </a:cxn>
                <a:cxn ang="0">
                  <a:pos x="T4" y="T5"/>
                </a:cxn>
                <a:cxn ang="0">
                  <a:pos x="T6" y="T7"/>
                </a:cxn>
              </a:cxnLst>
              <a:rect l="0" t="0" r="r" b="b"/>
              <a:pathLst>
                <a:path w="66" h="37">
                  <a:moveTo>
                    <a:pt x="0" y="2"/>
                  </a:moveTo>
                  <a:lnTo>
                    <a:pt x="66" y="37"/>
                  </a:lnTo>
                  <a:lnTo>
                    <a:pt x="66" y="35"/>
                  </a:lnTo>
                  <a:lnTo>
                    <a:pt x="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 name="Freeform 170"/>
            <p:cNvSpPr/>
            <p:nvPr/>
          </p:nvSpPr>
          <p:spPr bwMode="auto">
            <a:xfrm>
              <a:off x="7350918" y="3663156"/>
              <a:ext cx="93663" cy="57150"/>
            </a:xfrm>
            <a:custGeom>
              <a:avLst/>
              <a:gdLst>
                <a:gd name="T0" fmla="*/ 0 w 59"/>
                <a:gd name="T1" fmla="*/ 5 h 36"/>
                <a:gd name="T2" fmla="*/ 57 w 59"/>
                <a:gd name="T3" fmla="*/ 36 h 36"/>
                <a:gd name="T4" fmla="*/ 59 w 59"/>
                <a:gd name="T5" fmla="*/ 31 h 36"/>
                <a:gd name="T6" fmla="*/ 0 w 59"/>
                <a:gd name="T7" fmla="*/ 0 h 36"/>
                <a:gd name="T8" fmla="*/ 0 w 59"/>
                <a:gd name="T9" fmla="*/ 5 h 36"/>
              </a:gdLst>
              <a:ahLst/>
              <a:cxnLst>
                <a:cxn ang="0">
                  <a:pos x="T0" y="T1"/>
                </a:cxn>
                <a:cxn ang="0">
                  <a:pos x="T2" y="T3"/>
                </a:cxn>
                <a:cxn ang="0">
                  <a:pos x="T4" y="T5"/>
                </a:cxn>
                <a:cxn ang="0">
                  <a:pos x="T6" y="T7"/>
                </a:cxn>
                <a:cxn ang="0">
                  <a:pos x="T8" y="T9"/>
                </a:cxn>
              </a:cxnLst>
              <a:rect l="0" t="0" r="r" b="b"/>
              <a:pathLst>
                <a:path w="59" h="36">
                  <a:moveTo>
                    <a:pt x="0" y="5"/>
                  </a:moveTo>
                  <a:lnTo>
                    <a:pt x="57" y="36"/>
                  </a:lnTo>
                  <a:lnTo>
                    <a:pt x="59" y="31"/>
                  </a:lnTo>
                  <a:lnTo>
                    <a:pt x="0" y="0"/>
                  </a:lnTo>
                  <a:lnTo>
                    <a:pt x="0" y="5"/>
                  </a:lnTo>
                  <a:close/>
                </a:path>
              </a:pathLst>
            </a:custGeom>
            <a:solidFill>
              <a:srgbClr val="3C241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 name="Freeform 171"/>
            <p:cNvSpPr/>
            <p:nvPr/>
          </p:nvSpPr>
          <p:spPr bwMode="auto">
            <a:xfrm>
              <a:off x="7350918" y="3663156"/>
              <a:ext cx="93663" cy="57150"/>
            </a:xfrm>
            <a:custGeom>
              <a:avLst/>
              <a:gdLst>
                <a:gd name="T0" fmla="*/ 0 w 59"/>
                <a:gd name="T1" fmla="*/ 5 h 36"/>
                <a:gd name="T2" fmla="*/ 57 w 59"/>
                <a:gd name="T3" fmla="*/ 36 h 36"/>
                <a:gd name="T4" fmla="*/ 59 w 59"/>
                <a:gd name="T5" fmla="*/ 31 h 36"/>
                <a:gd name="T6" fmla="*/ 0 w 59"/>
                <a:gd name="T7" fmla="*/ 0 h 36"/>
              </a:gdLst>
              <a:ahLst/>
              <a:cxnLst>
                <a:cxn ang="0">
                  <a:pos x="T0" y="T1"/>
                </a:cxn>
                <a:cxn ang="0">
                  <a:pos x="T2" y="T3"/>
                </a:cxn>
                <a:cxn ang="0">
                  <a:pos x="T4" y="T5"/>
                </a:cxn>
                <a:cxn ang="0">
                  <a:pos x="T6" y="T7"/>
                </a:cxn>
              </a:cxnLst>
              <a:rect l="0" t="0" r="r" b="b"/>
              <a:pathLst>
                <a:path w="59" h="36">
                  <a:moveTo>
                    <a:pt x="0" y="5"/>
                  </a:moveTo>
                  <a:lnTo>
                    <a:pt x="57" y="36"/>
                  </a:lnTo>
                  <a:lnTo>
                    <a:pt x="59" y="31"/>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 name="Freeform 172"/>
            <p:cNvSpPr/>
            <p:nvPr/>
          </p:nvSpPr>
          <p:spPr bwMode="auto">
            <a:xfrm>
              <a:off x="7304881" y="3750469"/>
              <a:ext cx="106363" cy="60325"/>
            </a:xfrm>
            <a:custGeom>
              <a:avLst/>
              <a:gdLst>
                <a:gd name="T0" fmla="*/ 0 w 67"/>
                <a:gd name="T1" fmla="*/ 2 h 38"/>
                <a:gd name="T2" fmla="*/ 64 w 67"/>
                <a:gd name="T3" fmla="*/ 38 h 38"/>
                <a:gd name="T4" fmla="*/ 67 w 67"/>
                <a:gd name="T5" fmla="*/ 33 h 38"/>
                <a:gd name="T6" fmla="*/ 0 w 67"/>
                <a:gd name="T7" fmla="*/ 0 h 38"/>
                <a:gd name="T8" fmla="*/ 0 w 67"/>
                <a:gd name="T9" fmla="*/ 2 h 38"/>
              </a:gdLst>
              <a:ahLst/>
              <a:cxnLst>
                <a:cxn ang="0">
                  <a:pos x="T0" y="T1"/>
                </a:cxn>
                <a:cxn ang="0">
                  <a:pos x="T2" y="T3"/>
                </a:cxn>
                <a:cxn ang="0">
                  <a:pos x="T4" y="T5"/>
                </a:cxn>
                <a:cxn ang="0">
                  <a:pos x="T6" y="T7"/>
                </a:cxn>
                <a:cxn ang="0">
                  <a:pos x="T8" y="T9"/>
                </a:cxn>
              </a:cxnLst>
              <a:rect l="0" t="0" r="r" b="b"/>
              <a:pathLst>
                <a:path w="67" h="38">
                  <a:moveTo>
                    <a:pt x="0" y="2"/>
                  </a:moveTo>
                  <a:lnTo>
                    <a:pt x="64" y="38"/>
                  </a:lnTo>
                  <a:lnTo>
                    <a:pt x="67" y="33"/>
                  </a:lnTo>
                  <a:lnTo>
                    <a:pt x="0" y="0"/>
                  </a:lnTo>
                  <a:lnTo>
                    <a:pt x="0" y="2"/>
                  </a:lnTo>
                  <a:close/>
                </a:path>
              </a:pathLst>
            </a:custGeom>
            <a:solidFill>
              <a:srgbClr val="3C241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 name="Freeform 173"/>
            <p:cNvSpPr/>
            <p:nvPr/>
          </p:nvSpPr>
          <p:spPr bwMode="auto">
            <a:xfrm>
              <a:off x="7304881" y="3750469"/>
              <a:ext cx="106363" cy="60325"/>
            </a:xfrm>
            <a:custGeom>
              <a:avLst/>
              <a:gdLst>
                <a:gd name="T0" fmla="*/ 0 w 67"/>
                <a:gd name="T1" fmla="*/ 2 h 38"/>
                <a:gd name="T2" fmla="*/ 64 w 67"/>
                <a:gd name="T3" fmla="*/ 38 h 38"/>
                <a:gd name="T4" fmla="*/ 67 w 67"/>
                <a:gd name="T5" fmla="*/ 33 h 38"/>
                <a:gd name="T6" fmla="*/ 0 w 67"/>
                <a:gd name="T7" fmla="*/ 0 h 38"/>
              </a:gdLst>
              <a:ahLst/>
              <a:cxnLst>
                <a:cxn ang="0">
                  <a:pos x="T0" y="T1"/>
                </a:cxn>
                <a:cxn ang="0">
                  <a:pos x="T2" y="T3"/>
                </a:cxn>
                <a:cxn ang="0">
                  <a:pos x="T4" y="T5"/>
                </a:cxn>
                <a:cxn ang="0">
                  <a:pos x="T6" y="T7"/>
                </a:cxn>
              </a:cxnLst>
              <a:rect l="0" t="0" r="r" b="b"/>
              <a:pathLst>
                <a:path w="67" h="38">
                  <a:moveTo>
                    <a:pt x="0" y="2"/>
                  </a:moveTo>
                  <a:lnTo>
                    <a:pt x="64" y="38"/>
                  </a:lnTo>
                  <a:lnTo>
                    <a:pt x="67" y="33"/>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 name="Freeform 174"/>
            <p:cNvSpPr/>
            <p:nvPr/>
          </p:nvSpPr>
          <p:spPr bwMode="auto">
            <a:xfrm>
              <a:off x="7260431" y="3828256"/>
              <a:ext cx="93663" cy="53975"/>
            </a:xfrm>
            <a:custGeom>
              <a:avLst/>
              <a:gdLst>
                <a:gd name="T0" fmla="*/ 0 w 59"/>
                <a:gd name="T1" fmla="*/ 3 h 34"/>
                <a:gd name="T2" fmla="*/ 59 w 59"/>
                <a:gd name="T3" fmla="*/ 34 h 34"/>
                <a:gd name="T4" fmla="*/ 59 w 59"/>
                <a:gd name="T5" fmla="*/ 31 h 34"/>
                <a:gd name="T6" fmla="*/ 2 w 59"/>
                <a:gd name="T7" fmla="*/ 0 h 34"/>
                <a:gd name="T8" fmla="*/ 0 w 59"/>
                <a:gd name="T9" fmla="*/ 3 h 34"/>
              </a:gdLst>
              <a:ahLst/>
              <a:cxnLst>
                <a:cxn ang="0">
                  <a:pos x="T0" y="T1"/>
                </a:cxn>
                <a:cxn ang="0">
                  <a:pos x="T2" y="T3"/>
                </a:cxn>
                <a:cxn ang="0">
                  <a:pos x="T4" y="T5"/>
                </a:cxn>
                <a:cxn ang="0">
                  <a:pos x="T6" y="T7"/>
                </a:cxn>
                <a:cxn ang="0">
                  <a:pos x="T8" y="T9"/>
                </a:cxn>
              </a:cxnLst>
              <a:rect l="0" t="0" r="r" b="b"/>
              <a:pathLst>
                <a:path w="59" h="34">
                  <a:moveTo>
                    <a:pt x="0" y="3"/>
                  </a:moveTo>
                  <a:lnTo>
                    <a:pt x="59" y="34"/>
                  </a:lnTo>
                  <a:lnTo>
                    <a:pt x="59" y="31"/>
                  </a:lnTo>
                  <a:lnTo>
                    <a:pt x="2" y="0"/>
                  </a:lnTo>
                  <a:lnTo>
                    <a:pt x="0" y="3"/>
                  </a:lnTo>
                  <a:close/>
                </a:path>
              </a:pathLst>
            </a:custGeom>
            <a:solidFill>
              <a:srgbClr val="3C241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 name="Freeform 175"/>
            <p:cNvSpPr/>
            <p:nvPr/>
          </p:nvSpPr>
          <p:spPr bwMode="auto">
            <a:xfrm>
              <a:off x="7260431" y="3828256"/>
              <a:ext cx="93663" cy="53975"/>
            </a:xfrm>
            <a:custGeom>
              <a:avLst/>
              <a:gdLst>
                <a:gd name="T0" fmla="*/ 0 w 59"/>
                <a:gd name="T1" fmla="*/ 3 h 34"/>
                <a:gd name="T2" fmla="*/ 59 w 59"/>
                <a:gd name="T3" fmla="*/ 34 h 34"/>
                <a:gd name="T4" fmla="*/ 59 w 59"/>
                <a:gd name="T5" fmla="*/ 31 h 34"/>
                <a:gd name="T6" fmla="*/ 2 w 59"/>
                <a:gd name="T7" fmla="*/ 0 h 34"/>
              </a:gdLst>
              <a:ahLst/>
              <a:cxnLst>
                <a:cxn ang="0">
                  <a:pos x="T0" y="T1"/>
                </a:cxn>
                <a:cxn ang="0">
                  <a:pos x="T2" y="T3"/>
                </a:cxn>
                <a:cxn ang="0">
                  <a:pos x="T4" y="T5"/>
                </a:cxn>
                <a:cxn ang="0">
                  <a:pos x="T6" y="T7"/>
                </a:cxn>
              </a:cxnLst>
              <a:rect l="0" t="0" r="r" b="b"/>
              <a:pathLst>
                <a:path w="59" h="34">
                  <a:moveTo>
                    <a:pt x="0" y="3"/>
                  </a:moveTo>
                  <a:lnTo>
                    <a:pt x="59" y="34"/>
                  </a:lnTo>
                  <a:lnTo>
                    <a:pt x="59" y="31"/>
                  </a:lnTo>
                  <a:lnTo>
                    <a:pt x="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 name="Freeform 176"/>
            <p:cNvSpPr/>
            <p:nvPr/>
          </p:nvSpPr>
          <p:spPr bwMode="auto">
            <a:xfrm>
              <a:off x="7215981" y="3910806"/>
              <a:ext cx="104775" cy="60325"/>
            </a:xfrm>
            <a:custGeom>
              <a:avLst/>
              <a:gdLst>
                <a:gd name="T0" fmla="*/ 0 w 66"/>
                <a:gd name="T1" fmla="*/ 5 h 38"/>
                <a:gd name="T2" fmla="*/ 66 w 66"/>
                <a:gd name="T3" fmla="*/ 38 h 38"/>
                <a:gd name="T4" fmla="*/ 66 w 66"/>
                <a:gd name="T5" fmla="*/ 36 h 38"/>
                <a:gd name="T6" fmla="*/ 2 w 66"/>
                <a:gd name="T7" fmla="*/ 0 h 38"/>
                <a:gd name="T8" fmla="*/ 0 w 66"/>
                <a:gd name="T9" fmla="*/ 5 h 38"/>
              </a:gdLst>
              <a:ahLst/>
              <a:cxnLst>
                <a:cxn ang="0">
                  <a:pos x="T0" y="T1"/>
                </a:cxn>
                <a:cxn ang="0">
                  <a:pos x="T2" y="T3"/>
                </a:cxn>
                <a:cxn ang="0">
                  <a:pos x="T4" y="T5"/>
                </a:cxn>
                <a:cxn ang="0">
                  <a:pos x="T6" y="T7"/>
                </a:cxn>
                <a:cxn ang="0">
                  <a:pos x="T8" y="T9"/>
                </a:cxn>
              </a:cxnLst>
              <a:rect l="0" t="0" r="r" b="b"/>
              <a:pathLst>
                <a:path w="66" h="38">
                  <a:moveTo>
                    <a:pt x="0" y="5"/>
                  </a:moveTo>
                  <a:lnTo>
                    <a:pt x="66" y="38"/>
                  </a:lnTo>
                  <a:lnTo>
                    <a:pt x="66" y="36"/>
                  </a:lnTo>
                  <a:lnTo>
                    <a:pt x="2" y="0"/>
                  </a:lnTo>
                  <a:lnTo>
                    <a:pt x="0" y="5"/>
                  </a:lnTo>
                  <a:close/>
                </a:path>
              </a:pathLst>
            </a:custGeom>
            <a:solidFill>
              <a:srgbClr val="3C241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 name="Freeform 177"/>
            <p:cNvSpPr/>
            <p:nvPr/>
          </p:nvSpPr>
          <p:spPr bwMode="auto">
            <a:xfrm>
              <a:off x="7215981" y="3910806"/>
              <a:ext cx="104775" cy="60325"/>
            </a:xfrm>
            <a:custGeom>
              <a:avLst/>
              <a:gdLst>
                <a:gd name="T0" fmla="*/ 0 w 66"/>
                <a:gd name="T1" fmla="*/ 5 h 38"/>
                <a:gd name="T2" fmla="*/ 66 w 66"/>
                <a:gd name="T3" fmla="*/ 38 h 38"/>
                <a:gd name="T4" fmla="*/ 66 w 66"/>
                <a:gd name="T5" fmla="*/ 36 h 38"/>
                <a:gd name="T6" fmla="*/ 2 w 66"/>
                <a:gd name="T7" fmla="*/ 0 h 38"/>
              </a:gdLst>
              <a:ahLst/>
              <a:cxnLst>
                <a:cxn ang="0">
                  <a:pos x="T0" y="T1"/>
                </a:cxn>
                <a:cxn ang="0">
                  <a:pos x="T2" y="T3"/>
                </a:cxn>
                <a:cxn ang="0">
                  <a:pos x="T4" y="T5"/>
                </a:cxn>
                <a:cxn ang="0">
                  <a:pos x="T6" y="T7"/>
                </a:cxn>
              </a:cxnLst>
              <a:rect l="0" t="0" r="r" b="b"/>
              <a:pathLst>
                <a:path w="66" h="38">
                  <a:moveTo>
                    <a:pt x="0" y="5"/>
                  </a:moveTo>
                  <a:lnTo>
                    <a:pt x="66" y="38"/>
                  </a:lnTo>
                  <a:lnTo>
                    <a:pt x="66" y="36"/>
                  </a:lnTo>
                  <a:lnTo>
                    <a:pt x="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 name="Freeform 178"/>
            <p:cNvSpPr/>
            <p:nvPr/>
          </p:nvSpPr>
          <p:spPr bwMode="auto">
            <a:xfrm>
              <a:off x="7174706" y="3994944"/>
              <a:ext cx="93663" cy="52388"/>
            </a:xfrm>
            <a:custGeom>
              <a:avLst/>
              <a:gdLst>
                <a:gd name="T0" fmla="*/ 0 w 59"/>
                <a:gd name="T1" fmla="*/ 2 h 33"/>
                <a:gd name="T2" fmla="*/ 56 w 59"/>
                <a:gd name="T3" fmla="*/ 33 h 33"/>
                <a:gd name="T4" fmla="*/ 59 w 59"/>
                <a:gd name="T5" fmla="*/ 30 h 33"/>
                <a:gd name="T6" fmla="*/ 0 w 59"/>
                <a:gd name="T7" fmla="*/ 0 h 33"/>
                <a:gd name="T8" fmla="*/ 0 w 59"/>
                <a:gd name="T9" fmla="*/ 2 h 33"/>
              </a:gdLst>
              <a:ahLst/>
              <a:cxnLst>
                <a:cxn ang="0">
                  <a:pos x="T0" y="T1"/>
                </a:cxn>
                <a:cxn ang="0">
                  <a:pos x="T2" y="T3"/>
                </a:cxn>
                <a:cxn ang="0">
                  <a:pos x="T4" y="T5"/>
                </a:cxn>
                <a:cxn ang="0">
                  <a:pos x="T6" y="T7"/>
                </a:cxn>
                <a:cxn ang="0">
                  <a:pos x="T8" y="T9"/>
                </a:cxn>
              </a:cxnLst>
              <a:rect l="0" t="0" r="r" b="b"/>
              <a:pathLst>
                <a:path w="59" h="33">
                  <a:moveTo>
                    <a:pt x="0" y="2"/>
                  </a:moveTo>
                  <a:lnTo>
                    <a:pt x="56" y="33"/>
                  </a:lnTo>
                  <a:lnTo>
                    <a:pt x="59" y="30"/>
                  </a:lnTo>
                  <a:lnTo>
                    <a:pt x="0" y="0"/>
                  </a:lnTo>
                  <a:lnTo>
                    <a:pt x="0" y="2"/>
                  </a:lnTo>
                  <a:close/>
                </a:path>
              </a:pathLst>
            </a:custGeom>
            <a:solidFill>
              <a:srgbClr val="3C241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 name="Freeform 179"/>
            <p:cNvSpPr/>
            <p:nvPr/>
          </p:nvSpPr>
          <p:spPr bwMode="auto">
            <a:xfrm>
              <a:off x="7174706" y="3994944"/>
              <a:ext cx="93663" cy="52388"/>
            </a:xfrm>
            <a:custGeom>
              <a:avLst/>
              <a:gdLst>
                <a:gd name="T0" fmla="*/ 0 w 59"/>
                <a:gd name="T1" fmla="*/ 2 h 33"/>
                <a:gd name="T2" fmla="*/ 56 w 59"/>
                <a:gd name="T3" fmla="*/ 33 h 33"/>
                <a:gd name="T4" fmla="*/ 59 w 59"/>
                <a:gd name="T5" fmla="*/ 30 h 33"/>
                <a:gd name="T6" fmla="*/ 0 w 59"/>
                <a:gd name="T7" fmla="*/ 0 h 33"/>
              </a:gdLst>
              <a:ahLst/>
              <a:cxnLst>
                <a:cxn ang="0">
                  <a:pos x="T0" y="T1"/>
                </a:cxn>
                <a:cxn ang="0">
                  <a:pos x="T2" y="T3"/>
                </a:cxn>
                <a:cxn ang="0">
                  <a:pos x="T4" y="T5"/>
                </a:cxn>
                <a:cxn ang="0">
                  <a:pos x="T6" y="T7"/>
                </a:cxn>
              </a:cxnLst>
              <a:rect l="0" t="0" r="r" b="b"/>
              <a:pathLst>
                <a:path w="59" h="33">
                  <a:moveTo>
                    <a:pt x="0" y="2"/>
                  </a:moveTo>
                  <a:lnTo>
                    <a:pt x="56" y="33"/>
                  </a:lnTo>
                  <a:lnTo>
                    <a:pt x="59" y="3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 name="Freeform 180"/>
            <p:cNvSpPr/>
            <p:nvPr/>
          </p:nvSpPr>
          <p:spPr bwMode="auto">
            <a:xfrm>
              <a:off x="7128668" y="4077494"/>
              <a:ext cx="106363" cy="58738"/>
            </a:xfrm>
            <a:custGeom>
              <a:avLst/>
              <a:gdLst>
                <a:gd name="T0" fmla="*/ 0 w 67"/>
                <a:gd name="T1" fmla="*/ 2 h 37"/>
                <a:gd name="T2" fmla="*/ 64 w 67"/>
                <a:gd name="T3" fmla="*/ 37 h 37"/>
                <a:gd name="T4" fmla="*/ 67 w 67"/>
                <a:gd name="T5" fmla="*/ 35 h 37"/>
                <a:gd name="T6" fmla="*/ 0 w 67"/>
                <a:gd name="T7" fmla="*/ 0 h 37"/>
                <a:gd name="T8" fmla="*/ 0 w 67"/>
                <a:gd name="T9" fmla="*/ 2 h 37"/>
              </a:gdLst>
              <a:ahLst/>
              <a:cxnLst>
                <a:cxn ang="0">
                  <a:pos x="T0" y="T1"/>
                </a:cxn>
                <a:cxn ang="0">
                  <a:pos x="T2" y="T3"/>
                </a:cxn>
                <a:cxn ang="0">
                  <a:pos x="T4" y="T5"/>
                </a:cxn>
                <a:cxn ang="0">
                  <a:pos x="T6" y="T7"/>
                </a:cxn>
                <a:cxn ang="0">
                  <a:pos x="T8" y="T9"/>
                </a:cxn>
              </a:cxnLst>
              <a:rect l="0" t="0" r="r" b="b"/>
              <a:pathLst>
                <a:path w="67" h="37">
                  <a:moveTo>
                    <a:pt x="0" y="2"/>
                  </a:moveTo>
                  <a:lnTo>
                    <a:pt x="64" y="37"/>
                  </a:lnTo>
                  <a:lnTo>
                    <a:pt x="67" y="35"/>
                  </a:lnTo>
                  <a:lnTo>
                    <a:pt x="0" y="0"/>
                  </a:lnTo>
                  <a:lnTo>
                    <a:pt x="0" y="2"/>
                  </a:lnTo>
                  <a:close/>
                </a:path>
              </a:pathLst>
            </a:custGeom>
            <a:solidFill>
              <a:srgbClr val="3C241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 name="Freeform 181"/>
            <p:cNvSpPr/>
            <p:nvPr/>
          </p:nvSpPr>
          <p:spPr bwMode="auto">
            <a:xfrm>
              <a:off x="7128668" y="4077494"/>
              <a:ext cx="106363" cy="58738"/>
            </a:xfrm>
            <a:custGeom>
              <a:avLst/>
              <a:gdLst>
                <a:gd name="T0" fmla="*/ 0 w 67"/>
                <a:gd name="T1" fmla="*/ 2 h 37"/>
                <a:gd name="T2" fmla="*/ 64 w 67"/>
                <a:gd name="T3" fmla="*/ 37 h 37"/>
                <a:gd name="T4" fmla="*/ 67 w 67"/>
                <a:gd name="T5" fmla="*/ 35 h 37"/>
                <a:gd name="T6" fmla="*/ 0 w 67"/>
                <a:gd name="T7" fmla="*/ 0 h 37"/>
              </a:gdLst>
              <a:ahLst/>
              <a:cxnLst>
                <a:cxn ang="0">
                  <a:pos x="T0" y="T1"/>
                </a:cxn>
                <a:cxn ang="0">
                  <a:pos x="T2" y="T3"/>
                </a:cxn>
                <a:cxn ang="0">
                  <a:pos x="T4" y="T5"/>
                </a:cxn>
                <a:cxn ang="0">
                  <a:pos x="T6" y="T7"/>
                </a:cxn>
              </a:cxnLst>
              <a:rect l="0" t="0" r="r" b="b"/>
              <a:pathLst>
                <a:path w="67" h="37">
                  <a:moveTo>
                    <a:pt x="0" y="2"/>
                  </a:moveTo>
                  <a:lnTo>
                    <a:pt x="64" y="37"/>
                  </a:lnTo>
                  <a:lnTo>
                    <a:pt x="67" y="35"/>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 name="Freeform 182"/>
            <p:cNvSpPr/>
            <p:nvPr/>
          </p:nvSpPr>
          <p:spPr bwMode="auto">
            <a:xfrm>
              <a:off x="7084218" y="4155281"/>
              <a:ext cx="93663" cy="52388"/>
            </a:xfrm>
            <a:custGeom>
              <a:avLst/>
              <a:gdLst>
                <a:gd name="T0" fmla="*/ 0 w 59"/>
                <a:gd name="T1" fmla="*/ 3 h 33"/>
                <a:gd name="T2" fmla="*/ 57 w 59"/>
                <a:gd name="T3" fmla="*/ 33 h 33"/>
                <a:gd name="T4" fmla="*/ 59 w 59"/>
                <a:gd name="T5" fmla="*/ 31 h 33"/>
                <a:gd name="T6" fmla="*/ 2 w 59"/>
                <a:gd name="T7" fmla="*/ 0 h 33"/>
                <a:gd name="T8" fmla="*/ 0 w 59"/>
                <a:gd name="T9" fmla="*/ 3 h 33"/>
              </a:gdLst>
              <a:ahLst/>
              <a:cxnLst>
                <a:cxn ang="0">
                  <a:pos x="T0" y="T1"/>
                </a:cxn>
                <a:cxn ang="0">
                  <a:pos x="T2" y="T3"/>
                </a:cxn>
                <a:cxn ang="0">
                  <a:pos x="T4" y="T5"/>
                </a:cxn>
                <a:cxn ang="0">
                  <a:pos x="T6" y="T7"/>
                </a:cxn>
                <a:cxn ang="0">
                  <a:pos x="T8" y="T9"/>
                </a:cxn>
              </a:cxnLst>
              <a:rect l="0" t="0" r="r" b="b"/>
              <a:pathLst>
                <a:path w="59" h="33">
                  <a:moveTo>
                    <a:pt x="0" y="3"/>
                  </a:moveTo>
                  <a:lnTo>
                    <a:pt x="57" y="33"/>
                  </a:lnTo>
                  <a:lnTo>
                    <a:pt x="59" y="31"/>
                  </a:lnTo>
                  <a:lnTo>
                    <a:pt x="2" y="0"/>
                  </a:lnTo>
                  <a:lnTo>
                    <a:pt x="0" y="3"/>
                  </a:lnTo>
                  <a:close/>
                </a:path>
              </a:pathLst>
            </a:custGeom>
            <a:solidFill>
              <a:srgbClr val="3C241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 name="Freeform 183"/>
            <p:cNvSpPr/>
            <p:nvPr/>
          </p:nvSpPr>
          <p:spPr bwMode="auto">
            <a:xfrm>
              <a:off x="7084218" y="4155281"/>
              <a:ext cx="93663" cy="52388"/>
            </a:xfrm>
            <a:custGeom>
              <a:avLst/>
              <a:gdLst>
                <a:gd name="T0" fmla="*/ 0 w 59"/>
                <a:gd name="T1" fmla="*/ 3 h 33"/>
                <a:gd name="T2" fmla="*/ 57 w 59"/>
                <a:gd name="T3" fmla="*/ 33 h 33"/>
                <a:gd name="T4" fmla="*/ 59 w 59"/>
                <a:gd name="T5" fmla="*/ 31 h 33"/>
                <a:gd name="T6" fmla="*/ 2 w 59"/>
                <a:gd name="T7" fmla="*/ 0 h 33"/>
              </a:gdLst>
              <a:ahLst/>
              <a:cxnLst>
                <a:cxn ang="0">
                  <a:pos x="T0" y="T1"/>
                </a:cxn>
                <a:cxn ang="0">
                  <a:pos x="T2" y="T3"/>
                </a:cxn>
                <a:cxn ang="0">
                  <a:pos x="T4" y="T5"/>
                </a:cxn>
                <a:cxn ang="0">
                  <a:pos x="T6" y="T7"/>
                </a:cxn>
              </a:cxnLst>
              <a:rect l="0" t="0" r="r" b="b"/>
              <a:pathLst>
                <a:path w="59" h="33">
                  <a:moveTo>
                    <a:pt x="0" y="3"/>
                  </a:moveTo>
                  <a:lnTo>
                    <a:pt x="57" y="33"/>
                  </a:lnTo>
                  <a:lnTo>
                    <a:pt x="59" y="31"/>
                  </a:lnTo>
                  <a:lnTo>
                    <a:pt x="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 name="Freeform 184"/>
            <p:cNvSpPr/>
            <p:nvPr/>
          </p:nvSpPr>
          <p:spPr bwMode="auto">
            <a:xfrm>
              <a:off x="7038181" y="4237831"/>
              <a:ext cx="106363" cy="65088"/>
            </a:xfrm>
            <a:custGeom>
              <a:avLst/>
              <a:gdLst>
                <a:gd name="T0" fmla="*/ 0 w 67"/>
                <a:gd name="T1" fmla="*/ 5 h 41"/>
                <a:gd name="T2" fmla="*/ 67 w 67"/>
                <a:gd name="T3" fmla="*/ 41 h 41"/>
                <a:gd name="T4" fmla="*/ 67 w 67"/>
                <a:gd name="T5" fmla="*/ 36 h 41"/>
                <a:gd name="T6" fmla="*/ 3 w 67"/>
                <a:gd name="T7" fmla="*/ 0 h 41"/>
                <a:gd name="T8" fmla="*/ 0 w 67"/>
                <a:gd name="T9" fmla="*/ 5 h 41"/>
              </a:gdLst>
              <a:ahLst/>
              <a:cxnLst>
                <a:cxn ang="0">
                  <a:pos x="T0" y="T1"/>
                </a:cxn>
                <a:cxn ang="0">
                  <a:pos x="T2" y="T3"/>
                </a:cxn>
                <a:cxn ang="0">
                  <a:pos x="T4" y="T5"/>
                </a:cxn>
                <a:cxn ang="0">
                  <a:pos x="T6" y="T7"/>
                </a:cxn>
                <a:cxn ang="0">
                  <a:pos x="T8" y="T9"/>
                </a:cxn>
              </a:cxnLst>
              <a:rect l="0" t="0" r="r" b="b"/>
              <a:pathLst>
                <a:path w="67" h="41">
                  <a:moveTo>
                    <a:pt x="0" y="5"/>
                  </a:moveTo>
                  <a:lnTo>
                    <a:pt x="67" y="41"/>
                  </a:lnTo>
                  <a:lnTo>
                    <a:pt x="67" y="36"/>
                  </a:lnTo>
                  <a:lnTo>
                    <a:pt x="3" y="0"/>
                  </a:lnTo>
                  <a:lnTo>
                    <a:pt x="0" y="5"/>
                  </a:lnTo>
                  <a:close/>
                </a:path>
              </a:pathLst>
            </a:custGeom>
            <a:solidFill>
              <a:srgbClr val="3C241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 name="Freeform 185"/>
            <p:cNvSpPr/>
            <p:nvPr/>
          </p:nvSpPr>
          <p:spPr bwMode="auto">
            <a:xfrm>
              <a:off x="7038181" y="4237831"/>
              <a:ext cx="106363" cy="65088"/>
            </a:xfrm>
            <a:custGeom>
              <a:avLst/>
              <a:gdLst>
                <a:gd name="T0" fmla="*/ 0 w 67"/>
                <a:gd name="T1" fmla="*/ 5 h 41"/>
                <a:gd name="T2" fmla="*/ 67 w 67"/>
                <a:gd name="T3" fmla="*/ 41 h 41"/>
                <a:gd name="T4" fmla="*/ 67 w 67"/>
                <a:gd name="T5" fmla="*/ 36 h 41"/>
                <a:gd name="T6" fmla="*/ 3 w 67"/>
                <a:gd name="T7" fmla="*/ 0 h 41"/>
              </a:gdLst>
              <a:ahLst/>
              <a:cxnLst>
                <a:cxn ang="0">
                  <a:pos x="T0" y="T1"/>
                </a:cxn>
                <a:cxn ang="0">
                  <a:pos x="T2" y="T3"/>
                </a:cxn>
                <a:cxn ang="0">
                  <a:pos x="T4" y="T5"/>
                </a:cxn>
                <a:cxn ang="0">
                  <a:pos x="T6" y="T7"/>
                </a:cxn>
              </a:cxnLst>
              <a:rect l="0" t="0" r="r" b="b"/>
              <a:pathLst>
                <a:path w="67" h="41">
                  <a:moveTo>
                    <a:pt x="0" y="5"/>
                  </a:moveTo>
                  <a:lnTo>
                    <a:pt x="67" y="41"/>
                  </a:lnTo>
                  <a:lnTo>
                    <a:pt x="67" y="36"/>
                  </a:lnTo>
                  <a:lnTo>
                    <a:pt x="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 name="Freeform 186"/>
            <p:cNvSpPr/>
            <p:nvPr/>
          </p:nvSpPr>
          <p:spPr bwMode="auto">
            <a:xfrm>
              <a:off x="6996906" y="4320381"/>
              <a:ext cx="95250" cy="53975"/>
            </a:xfrm>
            <a:custGeom>
              <a:avLst/>
              <a:gdLst>
                <a:gd name="T0" fmla="*/ 0 w 60"/>
                <a:gd name="T1" fmla="*/ 3 h 34"/>
                <a:gd name="T2" fmla="*/ 57 w 60"/>
                <a:gd name="T3" fmla="*/ 34 h 34"/>
                <a:gd name="T4" fmla="*/ 60 w 60"/>
                <a:gd name="T5" fmla="*/ 31 h 34"/>
                <a:gd name="T6" fmla="*/ 0 w 60"/>
                <a:gd name="T7" fmla="*/ 0 h 34"/>
                <a:gd name="T8" fmla="*/ 0 w 60"/>
                <a:gd name="T9" fmla="*/ 3 h 34"/>
              </a:gdLst>
              <a:ahLst/>
              <a:cxnLst>
                <a:cxn ang="0">
                  <a:pos x="T0" y="T1"/>
                </a:cxn>
                <a:cxn ang="0">
                  <a:pos x="T2" y="T3"/>
                </a:cxn>
                <a:cxn ang="0">
                  <a:pos x="T4" y="T5"/>
                </a:cxn>
                <a:cxn ang="0">
                  <a:pos x="T6" y="T7"/>
                </a:cxn>
                <a:cxn ang="0">
                  <a:pos x="T8" y="T9"/>
                </a:cxn>
              </a:cxnLst>
              <a:rect l="0" t="0" r="r" b="b"/>
              <a:pathLst>
                <a:path w="60" h="34">
                  <a:moveTo>
                    <a:pt x="0" y="3"/>
                  </a:moveTo>
                  <a:lnTo>
                    <a:pt x="57" y="34"/>
                  </a:lnTo>
                  <a:lnTo>
                    <a:pt x="60" y="31"/>
                  </a:lnTo>
                  <a:lnTo>
                    <a:pt x="0" y="0"/>
                  </a:lnTo>
                  <a:lnTo>
                    <a:pt x="0" y="3"/>
                  </a:lnTo>
                  <a:close/>
                </a:path>
              </a:pathLst>
            </a:custGeom>
            <a:solidFill>
              <a:srgbClr val="3C241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 name="Freeform 187"/>
            <p:cNvSpPr/>
            <p:nvPr/>
          </p:nvSpPr>
          <p:spPr bwMode="auto">
            <a:xfrm>
              <a:off x="6996906" y="4320381"/>
              <a:ext cx="95250" cy="53975"/>
            </a:xfrm>
            <a:custGeom>
              <a:avLst/>
              <a:gdLst>
                <a:gd name="T0" fmla="*/ 0 w 60"/>
                <a:gd name="T1" fmla="*/ 3 h 34"/>
                <a:gd name="T2" fmla="*/ 57 w 60"/>
                <a:gd name="T3" fmla="*/ 34 h 34"/>
                <a:gd name="T4" fmla="*/ 60 w 60"/>
                <a:gd name="T5" fmla="*/ 31 h 34"/>
                <a:gd name="T6" fmla="*/ 0 w 60"/>
                <a:gd name="T7" fmla="*/ 0 h 34"/>
              </a:gdLst>
              <a:ahLst/>
              <a:cxnLst>
                <a:cxn ang="0">
                  <a:pos x="T0" y="T1"/>
                </a:cxn>
                <a:cxn ang="0">
                  <a:pos x="T2" y="T3"/>
                </a:cxn>
                <a:cxn ang="0">
                  <a:pos x="T4" y="T5"/>
                </a:cxn>
                <a:cxn ang="0">
                  <a:pos x="T6" y="T7"/>
                </a:cxn>
              </a:cxnLst>
              <a:rect l="0" t="0" r="r" b="b"/>
              <a:pathLst>
                <a:path w="60" h="34">
                  <a:moveTo>
                    <a:pt x="0" y="3"/>
                  </a:moveTo>
                  <a:lnTo>
                    <a:pt x="57" y="34"/>
                  </a:lnTo>
                  <a:lnTo>
                    <a:pt x="60" y="31"/>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 name="Freeform 188"/>
            <p:cNvSpPr/>
            <p:nvPr/>
          </p:nvSpPr>
          <p:spPr bwMode="auto">
            <a:xfrm>
              <a:off x="6952456" y="4402931"/>
              <a:ext cx="104775" cy="60325"/>
            </a:xfrm>
            <a:custGeom>
              <a:avLst/>
              <a:gdLst>
                <a:gd name="T0" fmla="*/ 0 w 66"/>
                <a:gd name="T1" fmla="*/ 3 h 38"/>
                <a:gd name="T2" fmla="*/ 64 w 66"/>
                <a:gd name="T3" fmla="*/ 38 h 38"/>
                <a:gd name="T4" fmla="*/ 66 w 66"/>
                <a:gd name="T5" fmla="*/ 36 h 38"/>
                <a:gd name="T6" fmla="*/ 0 w 66"/>
                <a:gd name="T7" fmla="*/ 0 h 38"/>
                <a:gd name="T8" fmla="*/ 0 w 66"/>
                <a:gd name="T9" fmla="*/ 3 h 38"/>
              </a:gdLst>
              <a:ahLst/>
              <a:cxnLst>
                <a:cxn ang="0">
                  <a:pos x="T0" y="T1"/>
                </a:cxn>
                <a:cxn ang="0">
                  <a:pos x="T2" y="T3"/>
                </a:cxn>
                <a:cxn ang="0">
                  <a:pos x="T4" y="T5"/>
                </a:cxn>
                <a:cxn ang="0">
                  <a:pos x="T6" y="T7"/>
                </a:cxn>
                <a:cxn ang="0">
                  <a:pos x="T8" y="T9"/>
                </a:cxn>
              </a:cxnLst>
              <a:rect l="0" t="0" r="r" b="b"/>
              <a:pathLst>
                <a:path w="66" h="38">
                  <a:moveTo>
                    <a:pt x="0" y="3"/>
                  </a:moveTo>
                  <a:lnTo>
                    <a:pt x="64" y="38"/>
                  </a:lnTo>
                  <a:lnTo>
                    <a:pt x="66" y="36"/>
                  </a:lnTo>
                  <a:lnTo>
                    <a:pt x="0" y="0"/>
                  </a:lnTo>
                  <a:lnTo>
                    <a:pt x="0" y="3"/>
                  </a:lnTo>
                  <a:close/>
                </a:path>
              </a:pathLst>
            </a:custGeom>
            <a:solidFill>
              <a:srgbClr val="3C241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 name="Freeform 189"/>
            <p:cNvSpPr/>
            <p:nvPr/>
          </p:nvSpPr>
          <p:spPr bwMode="auto">
            <a:xfrm>
              <a:off x="6952456" y="4402931"/>
              <a:ext cx="104775" cy="60325"/>
            </a:xfrm>
            <a:custGeom>
              <a:avLst/>
              <a:gdLst>
                <a:gd name="T0" fmla="*/ 0 w 66"/>
                <a:gd name="T1" fmla="*/ 3 h 38"/>
                <a:gd name="T2" fmla="*/ 64 w 66"/>
                <a:gd name="T3" fmla="*/ 38 h 38"/>
                <a:gd name="T4" fmla="*/ 66 w 66"/>
                <a:gd name="T5" fmla="*/ 36 h 38"/>
                <a:gd name="T6" fmla="*/ 0 w 66"/>
                <a:gd name="T7" fmla="*/ 0 h 38"/>
              </a:gdLst>
              <a:ahLst/>
              <a:cxnLst>
                <a:cxn ang="0">
                  <a:pos x="T0" y="T1"/>
                </a:cxn>
                <a:cxn ang="0">
                  <a:pos x="T2" y="T3"/>
                </a:cxn>
                <a:cxn ang="0">
                  <a:pos x="T4" y="T5"/>
                </a:cxn>
                <a:cxn ang="0">
                  <a:pos x="T6" y="T7"/>
                </a:cxn>
              </a:cxnLst>
              <a:rect l="0" t="0" r="r" b="b"/>
              <a:pathLst>
                <a:path w="66" h="38">
                  <a:moveTo>
                    <a:pt x="0" y="3"/>
                  </a:moveTo>
                  <a:lnTo>
                    <a:pt x="64" y="38"/>
                  </a:lnTo>
                  <a:lnTo>
                    <a:pt x="66" y="36"/>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 name="Freeform 190"/>
            <p:cNvSpPr/>
            <p:nvPr/>
          </p:nvSpPr>
          <p:spPr bwMode="auto">
            <a:xfrm>
              <a:off x="6908006" y="4482306"/>
              <a:ext cx="93663" cy="57150"/>
            </a:xfrm>
            <a:custGeom>
              <a:avLst/>
              <a:gdLst>
                <a:gd name="T0" fmla="*/ 0 w 59"/>
                <a:gd name="T1" fmla="*/ 5 h 36"/>
                <a:gd name="T2" fmla="*/ 56 w 59"/>
                <a:gd name="T3" fmla="*/ 36 h 36"/>
                <a:gd name="T4" fmla="*/ 59 w 59"/>
                <a:gd name="T5" fmla="*/ 31 h 36"/>
                <a:gd name="T6" fmla="*/ 2 w 59"/>
                <a:gd name="T7" fmla="*/ 0 h 36"/>
                <a:gd name="T8" fmla="*/ 0 w 59"/>
                <a:gd name="T9" fmla="*/ 5 h 36"/>
              </a:gdLst>
              <a:ahLst/>
              <a:cxnLst>
                <a:cxn ang="0">
                  <a:pos x="T0" y="T1"/>
                </a:cxn>
                <a:cxn ang="0">
                  <a:pos x="T2" y="T3"/>
                </a:cxn>
                <a:cxn ang="0">
                  <a:pos x="T4" y="T5"/>
                </a:cxn>
                <a:cxn ang="0">
                  <a:pos x="T6" y="T7"/>
                </a:cxn>
                <a:cxn ang="0">
                  <a:pos x="T8" y="T9"/>
                </a:cxn>
              </a:cxnLst>
              <a:rect l="0" t="0" r="r" b="b"/>
              <a:pathLst>
                <a:path w="59" h="36">
                  <a:moveTo>
                    <a:pt x="0" y="5"/>
                  </a:moveTo>
                  <a:lnTo>
                    <a:pt x="56" y="36"/>
                  </a:lnTo>
                  <a:lnTo>
                    <a:pt x="59" y="31"/>
                  </a:lnTo>
                  <a:lnTo>
                    <a:pt x="2" y="0"/>
                  </a:lnTo>
                  <a:lnTo>
                    <a:pt x="0" y="5"/>
                  </a:lnTo>
                  <a:close/>
                </a:path>
              </a:pathLst>
            </a:custGeom>
            <a:solidFill>
              <a:srgbClr val="3C241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 name="Freeform 191"/>
            <p:cNvSpPr/>
            <p:nvPr/>
          </p:nvSpPr>
          <p:spPr bwMode="auto">
            <a:xfrm>
              <a:off x="6908006" y="4482306"/>
              <a:ext cx="93663" cy="57150"/>
            </a:xfrm>
            <a:custGeom>
              <a:avLst/>
              <a:gdLst>
                <a:gd name="T0" fmla="*/ 0 w 59"/>
                <a:gd name="T1" fmla="*/ 5 h 36"/>
                <a:gd name="T2" fmla="*/ 56 w 59"/>
                <a:gd name="T3" fmla="*/ 36 h 36"/>
                <a:gd name="T4" fmla="*/ 59 w 59"/>
                <a:gd name="T5" fmla="*/ 31 h 36"/>
                <a:gd name="T6" fmla="*/ 2 w 59"/>
                <a:gd name="T7" fmla="*/ 0 h 36"/>
              </a:gdLst>
              <a:ahLst/>
              <a:cxnLst>
                <a:cxn ang="0">
                  <a:pos x="T0" y="T1"/>
                </a:cxn>
                <a:cxn ang="0">
                  <a:pos x="T2" y="T3"/>
                </a:cxn>
                <a:cxn ang="0">
                  <a:pos x="T4" y="T5"/>
                </a:cxn>
                <a:cxn ang="0">
                  <a:pos x="T6" y="T7"/>
                </a:cxn>
              </a:cxnLst>
              <a:rect l="0" t="0" r="r" b="b"/>
              <a:pathLst>
                <a:path w="59" h="36">
                  <a:moveTo>
                    <a:pt x="0" y="5"/>
                  </a:moveTo>
                  <a:lnTo>
                    <a:pt x="56" y="36"/>
                  </a:lnTo>
                  <a:lnTo>
                    <a:pt x="59" y="31"/>
                  </a:lnTo>
                  <a:lnTo>
                    <a:pt x="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 name="Freeform 192"/>
            <p:cNvSpPr/>
            <p:nvPr/>
          </p:nvSpPr>
          <p:spPr bwMode="auto">
            <a:xfrm>
              <a:off x="6861968" y="4569619"/>
              <a:ext cx="106363" cy="58738"/>
            </a:xfrm>
            <a:custGeom>
              <a:avLst/>
              <a:gdLst>
                <a:gd name="T0" fmla="*/ 0 w 67"/>
                <a:gd name="T1" fmla="*/ 2 h 37"/>
                <a:gd name="T2" fmla="*/ 67 w 67"/>
                <a:gd name="T3" fmla="*/ 37 h 37"/>
                <a:gd name="T4" fmla="*/ 67 w 67"/>
                <a:gd name="T5" fmla="*/ 33 h 37"/>
                <a:gd name="T6" fmla="*/ 3 w 67"/>
                <a:gd name="T7" fmla="*/ 0 h 37"/>
                <a:gd name="T8" fmla="*/ 0 w 67"/>
                <a:gd name="T9" fmla="*/ 2 h 37"/>
              </a:gdLst>
              <a:ahLst/>
              <a:cxnLst>
                <a:cxn ang="0">
                  <a:pos x="T0" y="T1"/>
                </a:cxn>
                <a:cxn ang="0">
                  <a:pos x="T2" y="T3"/>
                </a:cxn>
                <a:cxn ang="0">
                  <a:pos x="T4" y="T5"/>
                </a:cxn>
                <a:cxn ang="0">
                  <a:pos x="T6" y="T7"/>
                </a:cxn>
                <a:cxn ang="0">
                  <a:pos x="T8" y="T9"/>
                </a:cxn>
              </a:cxnLst>
              <a:rect l="0" t="0" r="r" b="b"/>
              <a:pathLst>
                <a:path w="67" h="37">
                  <a:moveTo>
                    <a:pt x="0" y="2"/>
                  </a:moveTo>
                  <a:lnTo>
                    <a:pt x="67" y="37"/>
                  </a:lnTo>
                  <a:lnTo>
                    <a:pt x="67" y="33"/>
                  </a:lnTo>
                  <a:lnTo>
                    <a:pt x="3" y="0"/>
                  </a:lnTo>
                  <a:lnTo>
                    <a:pt x="0" y="2"/>
                  </a:lnTo>
                  <a:close/>
                </a:path>
              </a:pathLst>
            </a:custGeom>
            <a:solidFill>
              <a:srgbClr val="3C241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 name="Freeform 193"/>
            <p:cNvSpPr/>
            <p:nvPr/>
          </p:nvSpPr>
          <p:spPr bwMode="auto">
            <a:xfrm>
              <a:off x="6861968" y="4569619"/>
              <a:ext cx="106363" cy="58738"/>
            </a:xfrm>
            <a:custGeom>
              <a:avLst/>
              <a:gdLst>
                <a:gd name="T0" fmla="*/ 0 w 67"/>
                <a:gd name="T1" fmla="*/ 2 h 37"/>
                <a:gd name="T2" fmla="*/ 67 w 67"/>
                <a:gd name="T3" fmla="*/ 37 h 37"/>
                <a:gd name="T4" fmla="*/ 67 w 67"/>
                <a:gd name="T5" fmla="*/ 33 h 37"/>
                <a:gd name="T6" fmla="*/ 3 w 67"/>
                <a:gd name="T7" fmla="*/ 0 h 37"/>
              </a:gdLst>
              <a:ahLst/>
              <a:cxnLst>
                <a:cxn ang="0">
                  <a:pos x="T0" y="T1"/>
                </a:cxn>
                <a:cxn ang="0">
                  <a:pos x="T2" y="T3"/>
                </a:cxn>
                <a:cxn ang="0">
                  <a:pos x="T4" y="T5"/>
                </a:cxn>
                <a:cxn ang="0">
                  <a:pos x="T6" y="T7"/>
                </a:cxn>
              </a:cxnLst>
              <a:rect l="0" t="0" r="r" b="b"/>
              <a:pathLst>
                <a:path w="67" h="37">
                  <a:moveTo>
                    <a:pt x="0" y="2"/>
                  </a:moveTo>
                  <a:lnTo>
                    <a:pt x="67" y="37"/>
                  </a:lnTo>
                  <a:lnTo>
                    <a:pt x="67" y="33"/>
                  </a:lnTo>
                  <a:lnTo>
                    <a:pt x="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 name="Freeform 194"/>
            <p:cNvSpPr/>
            <p:nvPr/>
          </p:nvSpPr>
          <p:spPr bwMode="auto">
            <a:xfrm>
              <a:off x="6820693" y="4647406"/>
              <a:ext cx="93663" cy="52388"/>
            </a:xfrm>
            <a:custGeom>
              <a:avLst/>
              <a:gdLst>
                <a:gd name="T0" fmla="*/ 0 w 59"/>
                <a:gd name="T1" fmla="*/ 3 h 33"/>
                <a:gd name="T2" fmla="*/ 57 w 59"/>
                <a:gd name="T3" fmla="*/ 33 h 33"/>
                <a:gd name="T4" fmla="*/ 59 w 59"/>
                <a:gd name="T5" fmla="*/ 31 h 33"/>
                <a:gd name="T6" fmla="*/ 0 w 59"/>
                <a:gd name="T7" fmla="*/ 0 h 33"/>
                <a:gd name="T8" fmla="*/ 0 w 59"/>
                <a:gd name="T9" fmla="*/ 3 h 33"/>
              </a:gdLst>
              <a:ahLst/>
              <a:cxnLst>
                <a:cxn ang="0">
                  <a:pos x="T0" y="T1"/>
                </a:cxn>
                <a:cxn ang="0">
                  <a:pos x="T2" y="T3"/>
                </a:cxn>
                <a:cxn ang="0">
                  <a:pos x="T4" y="T5"/>
                </a:cxn>
                <a:cxn ang="0">
                  <a:pos x="T6" y="T7"/>
                </a:cxn>
                <a:cxn ang="0">
                  <a:pos x="T8" y="T9"/>
                </a:cxn>
              </a:cxnLst>
              <a:rect l="0" t="0" r="r" b="b"/>
              <a:pathLst>
                <a:path w="59" h="33">
                  <a:moveTo>
                    <a:pt x="0" y="3"/>
                  </a:moveTo>
                  <a:lnTo>
                    <a:pt x="57" y="33"/>
                  </a:lnTo>
                  <a:lnTo>
                    <a:pt x="59" y="31"/>
                  </a:lnTo>
                  <a:lnTo>
                    <a:pt x="0" y="0"/>
                  </a:lnTo>
                  <a:lnTo>
                    <a:pt x="0" y="3"/>
                  </a:lnTo>
                  <a:close/>
                </a:path>
              </a:pathLst>
            </a:custGeom>
            <a:solidFill>
              <a:srgbClr val="3C241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 name="Freeform 195"/>
            <p:cNvSpPr/>
            <p:nvPr/>
          </p:nvSpPr>
          <p:spPr bwMode="auto">
            <a:xfrm>
              <a:off x="6820693" y="4647406"/>
              <a:ext cx="93663" cy="52388"/>
            </a:xfrm>
            <a:custGeom>
              <a:avLst/>
              <a:gdLst>
                <a:gd name="T0" fmla="*/ 0 w 59"/>
                <a:gd name="T1" fmla="*/ 3 h 33"/>
                <a:gd name="T2" fmla="*/ 57 w 59"/>
                <a:gd name="T3" fmla="*/ 33 h 33"/>
                <a:gd name="T4" fmla="*/ 59 w 59"/>
                <a:gd name="T5" fmla="*/ 31 h 33"/>
                <a:gd name="T6" fmla="*/ 0 w 59"/>
                <a:gd name="T7" fmla="*/ 0 h 33"/>
              </a:gdLst>
              <a:ahLst/>
              <a:cxnLst>
                <a:cxn ang="0">
                  <a:pos x="T0" y="T1"/>
                </a:cxn>
                <a:cxn ang="0">
                  <a:pos x="T2" y="T3"/>
                </a:cxn>
                <a:cxn ang="0">
                  <a:pos x="T4" y="T5"/>
                </a:cxn>
                <a:cxn ang="0">
                  <a:pos x="T6" y="T7"/>
                </a:cxn>
              </a:cxnLst>
              <a:rect l="0" t="0" r="r" b="b"/>
              <a:pathLst>
                <a:path w="59" h="33">
                  <a:moveTo>
                    <a:pt x="0" y="3"/>
                  </a:moveTo>
                  <a:lnTo>
                    <a:pt x="57" y="33"/>
                  </a:lnTo>
                  <a:lnTo>
                    <a:pt x="59" y="31"/>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 name="Freeform 196"/>
            <p:cNvSpPr/>
            <p:nvPr/>
          </p:nvSpPr>
          <p:spPr bwMode="auto">
            <a:xfrm>
              <a:off x="6776243" y="4729956"/>
              <a:ext cx="104775" cy="60325"/>
            </a:xfrm>
            <a:custGeom>
              <a:avLst/>
              <a:gdLst>
                <a:gd name="T0" fmla="*/ 0 w 66"/>
                <a:gd name="T1" fmla="*/ 5 h 38"/>
                <a:gd name="T2" fmla="*/ 64 w 66"/>
                <a:gd name="T3" fmla="*/ 38 h 38"/>
                <a:gd name="T4" fmla="*/ 66 w 66"/>
                <a:gd name="T5" fmla="*/ 36 h 38"/>
                <a:gd name="T6" fmla="*/ 0 w 66"/>
                <a:gd name="T7" fmla="*/ 0 h 38"/>
                <a:gd name="T8" fmla="*/ 0 w 66"/>
                <a:gd name="T9" fmla="*/ 5 h 38"/>
              </a:gdLst>
              <a:ahLst/>
              <a:cxnLst>
                <a:cxn ang="0">
                  <a:pos x="T0" y="T1"/>
                </a:cxn>
                <a:cxn ang="0">
                  <a:pos x="T2" y="T3"/>
                </a:cxn>
                <a:cxn ang="0">
                  <a:pos x="T4" y="T5"/>
                </a:cxn>
                <a:cxn ang="0">
                  <a:pos x="T6" y="T7"/>
                </a:cxn>
                <a:cxn ang="0">
                  <a:pos x="T8" y="T9"/>
                </a:cxn>
              </a:cxnLst>
              <a:rect l="0" t="0" r="r" b="b"/>
              <a:pathLst>
                <a:path w="66" h="38">
                  <a:moveTo>
                    <a:pt x="0" y="5"/>
                  </a:moveTo>
                  <a:lnTo>
                    <a:pt x="64" y="38"/>
                  </a:lnTo>
                  <a:lnTo>
                    <a:pt x="66" y="36"/>
                  </a:lnTo>
                  <a:lnTo>
                    <a:pt x="0" y="0"/>
                  </a:lnTo>
                  <a:lnTo>
                    <a:pt x="0" y="5"/>
                  </a:lnTo>
                  <a:close/>
                </a:path>
              </a:pathLst>
            </a:custGeom>
            <a:solidFill>
              <a:srgbClr val="3C241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 name="Freeform 197"/>
            <p:cNvSpPr/>
            <p:nvPr/>
          </p:nvSpPr>
          <p:spPr bwMode="auto">
            <a:xfrm>
              <a:off x="6776243" y="4729956"/>
              <a:ext cx="104775" cy="60325"/>
            </a:xfrm>
            <a:custGeom>
              <a:avLst/>
              <a:gdLst>
                <a:gd name="T0" fmla="*/ 0 w 66"/>
                <a:gd name="T1" fmla="*/ 5 h 38"/>
                <a:gd name="T2" fmla="*/ 64 w 66"/>
                <a:gd name="T3" fmla="*/ 38 h 38"/>
                <a:gd name="T4" fmla="*/ 66 w 66"/>
                <a:gd name="T5" fmla="*/ 36 h 38"/>
                <a:gd name="T6" fmla="*/ 0 w 66"/>
                <a:gd name="T7" fmla="*/ 0 h 38"/>
              </a:gdLst>
              <a:ahLst/>
              <a:cxnLst>
                <a:cxn ang="0">
                  <a:pos x="T0" y="T1"/>
                </a:cxn>
                <a:cxn ang="0">
                  <a:pos x="T2" y="T3"/>
                </a:cxn>
                <a:cxn ang="0">
                  <a:pos x="T4" y="T5"/>
                </a:cxn>
                <a:cxn ang="0">
                  <a:pos x="T6" y="T7"/>
                </a:cxn>
              </a:cxnLst>
              <a:rect l="0" t="0" r="r" b="b"/>
              <a:pathLst>
                <a:path w="66" h="38">
                  <a:moveTo>
                    <a:pt x="0" y="5"/>
                  </a:moveTo>
                  <a:lnTo>
                    <a:pt x="64" y="38"/>
                  </a:lnTo>
                  <a:lnTo>
                    <a:pt x="66" y="36"/>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 name="Freeform 198"/>
            <p:cNvSpPr/>
            <p:nvPr/>
          </p:nvSpPr>
          <p:spPr bwMode="auto">
            <a:xfrm>
              <a:off x="6730206" y="4809331"/>
              <a:ext cx="95250" cy="57150"/>
            </a:xfrm>
            <a:custGeom>
              <a:avLst/>
              <a:gdLst>
                <a:gd name="T0" fmla="*/ 0 w 60"/>
                <a:gd name="T1" fmla="*/ 5 h 36"/>
                <a:gd name="T2" fmla="*/ 57 w 60"/>
                <a:gd name="T3" fmla="*/ 36 h 36"/>
                <a:gd name="T4" fmla="*/ 60 w 60"/>
                <a:gd name="T5" fmla="*/ 31 h 36"/>
                <a:gd name="T6" fmla="*/ 3 w 60"/>
                <a:gd name="T7" fmla="*/ 0 h 36"/>
                <a:gd name="T8" fmla="*/ 0 w 60"/>
                <a:gd name="T9" fmla="*/ 5 h 36"/>
              </a:gdLst>
              <a:ahLst/>
              <a:cxnLst>
                <a:cxn ang="0">
                  <a:pos x="T0" y="T1"/>
                </a:cxn>
                <a:cxn ang="0">
                  <a:pos x="T2" y="T3"/>
                </a:cxn>
                <a:cxn ang="0">
                  <a:pos x="T4" y="T5"/>
                </a:cxn>
                <a:cxn ang="0">
                  <a:pos x="T6" y="T7"/>
                </a:cxn>
                <a:cxn ang="0">
                  <a:pos x="T8" y="T9"/>
                </a:cxn>
              </a:cxnLst>
              <a:rect l="0" t="0" r="r" b="b"/>
              <a:pathLst>
                <a:path w="60" h="36">
                  <a:moveTo>
                    <a:pt x="0" y="5"/>
                  </a:moveTo>
                  <a:lnTo>
                    <a:pt x="57" y="36"/>
                  </a:lnTo>
                  <a:lnTo>
                    <a:pt x="60" y="31"/>
                  </a:lnTo>
                  <a:lnTo>
                    <a:pt x="3" y="0"/>
                  </a:lnTo>
                  <a:lnTo>
                    <a:pt x="0" y="5"/>
                  </a:lnTo>
                  <a:close/>
                </a:path>
              </a:pathLst>
            </a:custGeom>
            <a:solidFill>
              <a:srgbClr val="3C241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 name="Freeform 199"/>
            <p:cNvSpPr/>
            <p:nvPr/>
          </p:nvSpPr>
          <p:spPr bwMode="auto">
            <a:xfrm>
              <a:off x="6730206" y="4809331"/>
              <a:ext cx="95250" cy="57150"/>
            </a:xfrm>
            <a:custGeom>
              <a:avLst/>
              <a:gdLst>
                <a:gd name="T0" fmla="*/ 0 w 60"/>
                <a:gd name="T1" fmla="*/ 5 h 36"/>
                <a:gd name="T2" fmla="*/ 57 w 60"/>
                <a:gd name="T3" fmla="*/ 36 h 36"/>
                <a:gd name="T4" fmla="*/ 60 w 60"/>
                <a:gd name="T5" fmla="*/ 31 h 36"/>
                <a:gd name="T6" fmla="*/ 3 w 60"/>
                <a:gd name="T7" fmla="*/ 0 h 36"/>
              </a:gdLst>
              <a:ahLst/>
              <a:cxnLst>
                <a:cxn ang="0">
                  <a:pos x="T0" y="T1"/>
                </a:cxn>
                <a:cxn ang="0">
                  <a:pos x="T2" y="T3"/>
                </a:cxn>
                <a:cxn ang="0">
                  <a:pos x="T4" y="T5"/>
                </a:cxn>
                <a:cxn ang="0">
                  <a:pos x="T6" y="T7"/>
                </a:cxn>
              </a:cxnLst>
              <a:rect l="0" t="0" r="r" b="b"/>
              <a:pathLst>
                <a:path w="60" h="36">
                  <a:moveTo>
                    <a:pt x="0" y="5"/>
                  </a:moveTo>
                  <a:lnTo>
                    <a:pt x="57" y="36"/>
                  </a:lnTo>
                  <a:lnTo>
                    <a:pt x="60" y="31"/>
                  </a:lnTo>
                  <a:lnTo>
                    <a:pt x="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 name="Freeform 200"/>
            <p:cNvSpPr/>
            <p:nvPr/>
          </p:nvSpPr>
          <p:spPr bwMode="auto">
            <a:xfrm>
              <a:off x="6501606" y="3253581"/>
              <a:ext cx="673100" cy="1487488"/>
            </a:xfrm>
            <a:custGeom>
              <a:avLst/>
              <a:gdLst>
                <a:gd name="T0" fmla="*/ 51 w 179"/>
                <a:gd name="T1" fmla="*/ 383 h 396"/>
                <a:gd name="T2" fmla="*/ 53 w 179"/>
                <a:gd name="T3" fmla="*/ 380 h 396"/>
                <a:gd name="T4" fmla="*/ 71 w 179"/>
                <a:gd name="T5" fmla="*/ 334 h 396"/>
                <a:gd name="T6" fmla="*/ 179 w 179"/>
                <a:gd name="T7" fmla="*/ 59 h 396"/>
                <a:gd name="T8" fmla="*/ 179 w 179"/>
                <a:gd name="T9" fmla="*/ 59 h 396"/>
                <a:gd name="T10" fmla="*/ 179 w 179"/>
                <a:gd name="T11" fmla="*/ 59 h 396"/>
                <a:gd name="T12" fmla="*/ 176 w 179"/>
                <a:gd name="T13" fmla="*/ 18 h 396"/>
                <a:gd name="T14" fmla="*/ 176 w 179"/>
                <a:gd name="T15" fmla="*/ 13 h 396"/>
                <a:gd name="T16" fmla="*/ 176 w 179"/>
                <a:gd name="T17" fmla="*/ 7 h 396"/>
                <a:gd name="T18" fmla="*/ 175 w 179"/>
                <a:gd name="T19" fmla="*/ 1 h 396"/>
                <a:gd name="T20" fmla="*/ 171 w 179"/>
                <a:gd name="T21" fmla="*/ 5 h 396"/>
                <a:gd name="T22" fmla="*/ 166 w 179"/>
                <a:gd name="T23" fmla="*/ 8 h 396"/>
                <a:gd name="T24" fmla="*/ 164 w 179"/>
                <a:gd name="T25" fmla="*/ 10 h 396"/>
                <a:gd name="T26" fmla="*/ 133 w 179"/>
                <a:gd name="T27" fmla="*/ 38 h 396"/>
                <a:gd name="T28" fmla="*/ 133 w 179"/>
                <a:gd name="T29" fmla="*/ 39 h 396"/>
                <a:gd name="T30" fmla="*/ 133 w 179"/>
                <a:gd name="T31" fmla="*/ 39 h 396"/>
                <a:gd name="T32" fmla="*/ 133 w 179"/>
                <a:gd name="T33" fmla="*/ 39 h 396"/>
                <a:gd name="T34" fmla="*/ 133 w 179"/>
                <a:gd name="T35" fmla="*/ 39 h 396"/>
                <a:gd name="T36" fmla="*/ 24 w 179"/>
                <a:gd name="T37" fmla="*/ 314 h 396"/>
                <a:gd name="T38" fmla="*/ 6 w 179"/>
                <a:gd name="T39" fmla="*/ 360 h 396"/>
                <a:gd name="T40" fmla="*/ 5 w 179"/>
                <a:gd name="T41" fmla="*/ 363 h 396"/>
                <a:gd name="T42" fmla="*/ 13 w 179"/>
                <a:gd name="T43" fmla="*/ 387 h 396"/>
                <a:gd name="T44" fmla="*/ 21 w 179"/>
                <a:gd name="T45" fmla="*/ 391 h 396"/>
                <a:gd name="T46" fmla="*/ 29 w 179"/>
                <a:gd name="T47" fmla="*/ 394 h 396"/>
                <a:gd name="T48" fmla="*/ 51 w 179"/>
                <a:gd name="T49" fmla="*/ 383 h 3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79" h="396">
                  <a:moveTo>
                    <a:pt x="51" y="383"/>
                  </a:moveTo>
                  <a:cubicBezTo>
                    <a:pt x="53" y="380"/>
                    <a:pt x="53" y="380"/>
                    <a:pt x="53" y="380"/>
                  </a:cubicBezTo>
                  <a:cubicBezTo>
                    <a:pt x="71" y="334"/>
                    <a:pt x="71" y="334"/>
                    <a:pt x="71" y="334"/>
                  </a:cubicBezTo>
                  <a:cubicBezTo>
                    <a:pt x="179" y="59"/>
                    <a:pt x="179" y="59"/>
                    <a:pt x="179" y="59"/>
                  </a:cubicBezTo>
                  <a:cubicBezTo>
                    <a:pt x="179" y="59"/>
                    <a:pt x="179" y="59"/>
                    <a:pt x="179" y="59"/>
                  </a:cubicBezTo>
                  <a:cubicBezTo>
                    <a:pt x="179" y="59"/>
                    <a:pt x="179" y="59"/>
                    <a:pt x="179" y="59"/>
                  </a:cubicBezTo>
                  <a:cubicBezTo>
                    <a:pt x="176" y="18"/>
                    <a:pt x="176" y="18"/>
                    <a:pt x="176" y="18"/>
                  </a:cubicBezTo>
                  <a:cubicBezTo>
                    <a:pt x="176" y="13"/>
                    <a:pt x="176" y="13"/>
                    <a:pt x="176" y="13"/>
                  </a:cubicBezTo>
                  <a:cubicBezTo>
                    <a:pt x="176" y="7"/>
                    <a:pt x="176" y="7"/>
                    <a:pt x="176" y="7"/>
                  </a:cubicBezTo>
                  <a:cubicBezTo>
                    <a:pt x="176" y="5"/>
                    <a:pt x="176" y="3"/>
                    <a:pt x="175" y="1"/>
                  </a:cubicBezTo>
                  <a:cubicBezTo>
                    <a:pt x="175" y="0"/>
                    <a:pt x="171" y="4"/>
                    <a:pt x="171" y="5"/>
                  </a:cubicBezTo>
                  <a:cubicBezTo>
                    <a:pt x="166" y="8"/>
                    <a:pt x="166" y="8"/>
                    <a:pt x="166" y="8"/>
                  </a:cubicBezTo>
                  <a:cubicBezTo>
                    <a:pt x="164" y="10"/>
                    <a:pt x="164" y="10"/>
                    <a:pt x="164" y="10"/>
                  </a:cubicBezTo>
                  <a:cubicBezTo>
                    <a:pt x="133" y="38"/>
                    <a:pt x="133" y="38"/>
                    <a:pt x="133" y="38"/>
                  </a:cubicBezTo>
                  <a:cubicBezTo>
                    <a:pt x="133" y="39"/>
                    <a:pt x="133" y="39"/>
                    <a:pt x="133" y="39"/>
                  </a:cubicBezTo>
                  <a:cubicBezTo>
                    <a:pt x="133" y="39"/>
                    <a:pt x="133" y="39"/>
                    <a:pt x="133" y="39"/>
                  </a:cubicBezTo>
                  <a:cubicBezTo>
                    <a:pt x="133" y="39"/>
                    <a:pt x="133" y="39"/>
                    <a:pt x="133" y="39"/>
                  </a:cubicBezTo>
                  <a:cubicBezTo>
                    <a:pt x="133" y="39"/>
                    <a:pt x="133" y="39"/>
                    <a:pt x="133" y="39"/>
                  </a:cubicBezTo>
                  <a:cubicBezTo>
                    <a:pt x="24" y="314"/>
                    <a:pt x="24" y="314"/>
                    <a:pt x="24" y="314"/>
                  </a:cubicBezTo>
                  <a:cubicBezTo>
                    <a:pt x="6" y="360"/>
                    <a:pt x="6" y="360"/>
                    <a:pt x="6" y="360"/>
                  </a:cubicBezTo>
                  <a:cubicBezTo>
                    <a:pt x="5" y="363"/>
                    <a:pt x="5" y="363"/>
                    <a:pt x="5" y="363"/>
                  </a:cubicBezTo>
                  <a:cubicBezTo>
                    <a:pt x="0" y="375"/>
                    <a:pt x="5" y="382"/>
                    <a:pt x="13" y="387"/>
                  </a:cubicBezTo>
                  <a:cubicBezTo>
                    <a:pt x="15" y="389"/>
                    <a:pt x="18" y="390"/>
                    <a:pt x="21" y="391"/>
                  </a:cubicBezTo>
                  <a:cubicBezTo>
                    <a:pt x="24" y="393"/>
                    <a:pt x="26" y="394"/>
                    <a:pt x="29" y="394"/>
                  </a:cubicBezTo>
                  <a:cubicBezTo>
                    <a:pt x="39" y="396"/>
                    <a:pt x="47" y="394"/>
                    <a:pt x="51" y="383"/>
                  </a:cubicBezTo>
                  <a:close/>
                </a:path>
              </a:pathLst>
            </a:custGeom>
            <a:solidFill>
              <a:srgbClr val="00533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 name="Freeform 201"/>
            <p:cNvSpPr/>
            <p:nvPr/>
          </p:nvSpPr>
          <p:spPr bwMode="auto">
            <a:xfrm>
              <a:off x="6501606" y="3253581"/>
              <a:ext cx="673100" cy="1487488"/>
            </a:xfrm>
            <a:custGeom>
              <a:avLst/>
              <a:gdLst>
                <a:gd name="T0" fmla="*/ 179 w 179"/>
                <a:gd name="T1" fmla="*/ 59 h 396"/>
                <a:gd name="T2" fmla="*/ 179 w 179"/>
                <a:gd name="T3" fmla="*/ 59 h 396"/>
                <a:gd name="T4" fmla="*/ 176 w 179"/>
                <a:gd name="T5" fmla="*/ 18 h 396"/>
                <a:gd name="T6" fmla="*/ 176 w 179"/>
                <a:gd name="T7" fmla="*/ 13 h 396"/>
                <a:gd name="T8" fmla="*/ 176 w 179"/>
                <a:gd name="T9" fmla="*/ 7 h 396"/>
                <a:gd name="T10" fmla="*/ 175 w 179"/>
                <a:gd name="T11" fmla="*/ 1 h 396"/>
                <a:gd name="T12" fmla="*/ 171 w 179"/>
                <a:gd name="T13" fmla="*/ 5 h 396"/>
                <a:gd name="T14" fmla="*/ 166 w 179"/>
                <a:gd name="T15" fmla="*/ 8 h 396"/>
                <a:gd name="T16" fmla="*/ 164 w 179"/>
                <a:gd name="T17" fmla="*/ 10 h 396"/>
                <a:gd name="T18" fmla="*/ 133 w 179"/>
                <a:gd name="T19" fmla="*/ 38 h 396"/>
                <a:gd name="T20" fmla="*/ 133 w 179"/>
                <a:gd name="T21" fmla="*/ 39 h 396"/>
                <a:gd name="T22" fmla="*/ 133 w 179"/>
                <a:gd name="T23" fmla="*/ 39 h 396"/>
                <a:gd name="T24" fmla="*/ 133 w 179"/>
                <a:gd name="T25" fmla="*/ 39 h 396"/>
                <a:gd name="T26" fmla="*/ 133 w 179"/>
                <a:gd name="T27" fmla="*/ 39 h 396"/>
                <a:gd name="T28" fmla="*/ 24 w 179"/>
                <a:gd name="T29" fmla="*/ 314 h 396"/>
                <a:gd name="T30" fmla="*/ 6 w 179"/>
                <a:gd name="T31" fmla="*/ 360 h 396"/>
                <a:gd name="T32" fmla="*/ 5 w 179"/>
                <a:gd name="T33" fmla="*/ 363 h 396"/>
                <a:gd name="T34" fmla="*/ 13 w 179"/>
                <a:gd name="T35" fmla="*/ 387 h 396"/>
                <a:gd name="T36" fmla="*/ 21 w 179"/>
                <a:gd name="T37" fmla="*/ 391 h 396"/>
                <a:gd name="T38" fmla="*/ 29 w 179"/>
                <a:gd name="T39" fmla="*/ 394 h 396"/>
                <a:gd name="T40" fmla="*/ 51 w 179"/>
                <a:gd name="T41" fmla="*/ 383 h 396"/>
                <a:gd name="T42" fmla="*/ 53 w 179"/>
                <a:gd name="T43" fmla="*/ 380 h 396"/>
                <a:gd name="T44" fmla="*/ 71 w 179"/>
                <a:gd name="T45" fmla="*/ 334 h 396"/>
                <a:gd name="T46" fmla="*/ 179 w 179"/>
                <a:gd name="T47" fmla="*/ 59 h 3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79" h="396">
                  <a:moveTo>
                    <a:pt x="179" y="59"/>
                  </a:moveTo>
                  <a:cubicBezTo>
                    <a:pt x="179" y="59"/>
                    <a:pt x="179" y="59"/>
                    <a:pt x="179" y="59"/>
                  </a:cubicBezTo>
                  <a:cubicBezTo>
                    <a:pt x="176" y="18"/>
                    <a:pt x="176" y="18"/>
                    <a:pt x="176" y="18"/>
                  </a:cubicBezTo>
                  <a:cubicBezTo>
                    <a:pt x="176" y="13"/>
                    <a:pt x="176" y="13"/>
                    <a:pt x="176" y="13"/>
                  </a:cubicBezTo>
                  <a:cubicBezTo>
                    <a:pt x="176" y="7"/>
                    <a:pt x="176" y="7"/>
                    <a:pt x="176" y="7"/>
                  </a:cubicBezTo>
                  <a:cubicBezTo>
                    <a:pt x="176" y="5"/>
                    <a:pt x="176" y="3"/>
                    <a:pt x="175" y="1"/>
                  </a:cubicBezTo>
                  <a:cubicBezTo>
                    <a:pt x="175" y="0"/>
                    <a:pt x="171" y="4"/>
                    <a:pt x="171" y="5"/>
                  </a:cubicBezTo>
                  <a:cubicBezTo>
                    <a:pt x="166" y="8"/>
                    <a:pt x="166" y="8"/>
                    <a:pt x="166" y="8"/>
                  </a:cubicBezTo>
                  <a:cubicBezTo>
                    <a:pt x="164" y="10"/>
                    <a:pt x="164" y="10"/>
                    <a:pt x="164" y="10"/>
                  </a:cubicBezTo>
                  <a:cubicBezTo>
                    <a:pt x="133" y="38"/>
                    <a:pt x="133" y="38"/>
                    <a:pt x="133" y="38"/>
                  </a:cubicBezTo>
                  <a:cubicBezTo>
                    <a:pt x="133" y="39"/>
                    <a:pt x="133" y="39"/>
                    <a:pt x="133" y="39"/>
                  </a:cubicBezTo>
                  <a:cubicBezTo>
                    <a:pt x="133" y="39"/>
                    <a:pt x="133" y="39"/>
                    <a:pt x="133" y="39"/>
                  </a:cubicBezTo>
                  <a:cubicBezTo>
                    <a:pt x="133" y="39"/>
                    <a:pt x="133" y="39"/>
                    <a:pt x="133" y="39"/>
                  </a:cubicBezTo>
                  <a:cubicBezTo>
                    <a:pt x="133" y="39"/>
                    <a:pt x="133" y="39"/>
                    <a:pt x="133" y="39"/>
                  </a:cubicBezTo>
                  <a:cubicBezTo>
                    <a:pt x="24" y="314"/>
                    <a:pt x="24" y="314"/>
                    <a:pt x="24" y="314"/>
                  </a:cubicBezTo>
                  <a:cubicBezTo>
                    <a:pt x="6" y="360"/>
                    <a:pt x="6" y="360"/>
                    <a:pt x="6" y="360"/>
                  </a:cubicBezTo>
                  <a:cubicBezTo>
                    <a:pt x="5" y="363"/>
                    <a:pt x="5" y="363"/>
                    <a:pt x="5" y="363"/>
                  </a:cubicBezTo>
                  <a:cubicBezTo>
                    <a:pt x="0" y="375"/>
                    <a:pt x="5" y="382"/>
                    <a:pt x="13" y="387"/>
                  </a:cubicBezTo>
                  <a:cubicBezTo>
                    <a:pt x="15" y="389"/>
                    <a:pt x="18" y="390"/>
                    <a:pt x="21" y="391"/>
                  </a:cubicBezTo>
                  <a:cubicBezTo>
                    <a:pt x="24" y="393"/>
                    <a:pt x="26" y="394"/>
                    <a:pt x="29" y="394"/>
                  </a:cubicBezTo>
                  <a:cubicBezTo>
                    <a:pt x="39" y="396"/>
                    <a:pt x="47" y="394"/>
                    <a:pt x="51" y="383"/>
                  </a:cubicBezTo>
                  <a:cubicBezTo>
                    <a:pt x="53" y="380"/>
                    <a:pt x="53" y="380"/>
                    <a:pt x="53" y="380"/>
                  </a:cubicBezTo>
                  <a:cubicBezTo>
                    <a:pt x="71" y="334"/>
                    <a:pt x="71" y="334"/>
                    <a:pt x="71" y="334"/>
                  </a:cubicBezTo>
                  <a:cubicBezTo>
                    <a:pt x="179" y="59"/>
                    <a:pt x="179" y="59"/>
                    <a:pt x="179" y="59"/>
                  </a:cubicBezTo>
                  <a:close/>
                </a:path>
              </a:pathLst>
            </a:custGeom>
            <a:solidFill>
              <a:srgbClr val="F4B68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 name="Freeform 202"/>
            <p:cNvSpPr/>
            <p:nvPr/>
          </p:nvSpPr>
          <p:spPr bwMode="auto">
            <a:xfrm>
              <a:off x="6501606" y="4606131"/>
              <a:ext cx="74613" cy="101600"/>
            </a:xfrm>
            <a:custGeom>
              <a:avLst/>
              <a:gdLst>
                <a:gd name="T0" fmla="*/ 6 w 20"/>
                <a:gd name="T1" fmla="*/ 0 h 27"/>
                <a:gd name="T2" fmla="*/ 5 w 20"/>
                <a:gd name="T3" fmla="*/ 3 h 27"/>
                <a:gd name="T4" fmla="*/ 13 w 20"/>
                <a:gd name="T5" fmla="*/ 27 h 27"/>
                <a:gd name="T6" fmla="*/ 20 w 20"/>
                <a:gd name="T7" fmla="*/ 9 h 27"/>
                <a:gd name="T8" fmla="*/ 6 w 20"/>
                <a:gd name="T9" fmla="*/ 0 h 27"/>
              </a:gdLst>
              <a:ahLst/>
              <a:cxnLst>
                <a:cxn ang="0">
                  <a:pos x="T0" y="T1"/>
                </a:cxn>
                <a:cxn ang="0">
                  <a:pos x="T2" y="T3"/>
                </a:cxn>
                <a:cxn ang="0">
                  <a:pos x="T4" y="T5"/>
                </a:cxn>
                <a:cxn ang="0">
                  <a:pos x="T6" y="T7"/>
                </a:cxn>
                <a:cxn ang="0">
                  <a:pos x="T8" y="T9"/>
                </a:cxn>
              </a:cxnLst>
              <a:rect l="0" t="0" r="r" b="b"/>
              <a:pathLst>
                <a:path w="20" h="27">
                  <a:moveTo>
                    <a:pt x="6" y="0"/>
                  </a:moveTo>
                  <a:cubicBezTo>
                    <a:pt x="5" y="3"/>
                    <a:pt x="5" y="3"/>
                    <a:pt x="5" y="3"/>
                  </a:cubicBezTo>
                  <a:cubicBezTo>
                    <a:pt x="0" y="15"/>
                    <a:pt x="5" y="22"/>
                    <a:pt x="13" y="27"/>
                  </a:cubicBezTo>
                  <a:cubicBezTo>
                    <a:pt x="20" y="9"/>
                    <a:pt x="20" y="9"/>
                    <a:pt x="20" y="9"/>
                  </a:cubicBezTo>
                  <a:cubicBezTo>
                    <a:pt x="15" y="6"/>
                    <a:pt x="10" y="3"/>
                    <a:pt x="6" y="0"/>
                  </a:cubicBezTo>
                  <a:close/>
                </a:path>
              </a:pathLst>
            </a:custGeom>
            <a:solidFill>
              <a:srgbClr val="754C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 name="Freeform 203"/>
            <p:cNvSpPr/>
            <p:nvPr/>
          </p:nvSpPr>
          <p:spPr bwMode="auto">
            <a:xfrm>
              <a:off x="6611143" y="4663281"/>
              <a:ext cx="90488" cy="77788"/>
            </a:xfrm>
            <a:custGeom>
              <a:avLst/>
              <a:gdLst>
                <a:gd name="T0" fmla="*/ 0 w 24"/>
                <a:gd name="T1" fmla="*/ 19 h 21"/>
                <a:gd name="T2" fmla="*/ 22 w 24"/>
                <a:gd name="T3" fmla="*/ 8 h 21"/>
                <a:gd name="T4" fmla="*/ 24 w 24"/>
                <a:gd name="T5" fmla="*/ 5 h 21"/>
                <a:gd name="T6" fmla="*/ 8 w 24"/>
                <a:gd name="T7" fmla="*/ 0 h 21"/>
                <a:gd name="T8" fmla="*/ 0 w 24"/>
                <a:gd name="T9" fmla="*/ 19 h 21"/>
              </a:gdLst>
              <a:ahLst/>
              <a:cxnLst>
                <a:cxn ang="0">
                  <a:pos x="T0" y="T1"/>
                </a:cxn>
                <a:cxn ang="0">
                  <a:pos x="T2" y="T3"/>
                </a:cxn>
                <a:cxn ang="0">
                  <a:pos x="T4" y="T5"/>
                </a:cxn>
                <a:cxn ang="0">
                  <a:pos x="T6" y="T7"/>
                </a:cxn>
                <a:cxn ang="0">
                  <a:pos x="T8" y="T9"/>
                </a:cxn>
              </a:cxnLst>
              <a:rect l="0" t="0" r="r" b="b"/>
              <a:pathLst>
                <a:path w="24" h="21">
                  <a:moveTo>
                    <a:pt x="0" y="19"/>
                  </a:moveTo>
                  <a:cubicBezTo>
                    <a:pt x="10" y="21"/>
                    <a:pt x="18" y="19"/>
                    <a:pt x="22" y="8"/>
                  </a:cubicBezTo>
                  <a:cubicBezTo>
                    <a:pt x="24" y="5"/>
                    <a:pt x="24" y="5"/>
                    <a:pt x="24" y="5"/>
                  </a:cubicBezTo>
                  <a:cubicBezTo>
                    <a:pt x="18" y="4"/>
                    <a:pt x="13" y="2"/>
                    <a:pt x="8" y="0"/>
                  </a:cubicBezTo>
                  <a:lnTo>
                    <a:pt x="0" y="19"/>
                  </a:lnTo>
                  <a:close/>
                </a:path>
              </a:pathLst>
            </a:custGeom>
            <a:solidFill>
              <a:srgbClr val="3C241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 name="Freeform 204"/>
            <p:cNvSpPr/>
            <p:nvPr/>
          </p:nvSpPr>
          <p:spPr bwMode="auto">
            <a:xfrm>
              <a:off x="6550818" y="4641056"/>
              <a:ext cx="90488" cy="93663"/>
            </a:xfrm>
            <a:custGeom>
              <a:avLst/>
              <a:gdLst>
                <a:gd name="T0" fmla="*/ 15 w 24"/>
                <a:gd name="T1" fmla="*/ 3 h 25"/>
                <a:gd name="T2" fmla="*/ 7 w 24"/>
                <a:gd name="T3" fmla="*/ 0 h 25"/>
                <a:gd name="T4" fmla="*/ 0 w 24"/>
                <a:gd name="T5" fmla="*/ 18 h 25"/>
                <a:gd name="T6" fmla="*/ 8 w 24"/>
                <a:gd name="T7" fmla="*/ 22 h 25"/>
                <a:gd name="T8" fmla="*/ 16 w 24"/>
                <a:gd name="T9" fmla="*/ 25 h 25"/>
                <a:gd name="T10" fmla="*/ 24 w 24"/>
                <a:gd name="T11" fmla="*/ 6 h 25"/>
                <a:gd name="T12" fmla="*/ 15 w 24"/>
                <a:gd name="T13" fmla="*/ 3 h 25"/>
              </a:gdLst>
              <a:ahLst/>
              <a:cxnLst>
                <a:cxn ang="0">
                  <a:pos x="T0" y="T1"/>
                </a:cxn>
                <a:cxn ang="0">
                  <a:pos x="T2" y="T3"/>
                </a:cxn>
                <a:cxn ang="0">
                  <a:pos x="T4" y="T5"/>
                </a:cxn>
                <a:cxn ang="0">
                  <a:pos x="T6" y="T7"/>
                </a:cxn>
                <a:cxn ang="0">
                  <a:pos x="T8" y="T9"/>
                </a:cxn>
                <a:cxn ang="0">
                  <a:pos x="T10" y="T11"/>
                </a:cxn>
                <a:cxn ang="0">
                  <a:pos x="T12" y="T13"/>
                </a:cxn>
              </a:cxnLst>
              <a:rect l="0" t="0" r="r" b="b"/>
              <a:pathLst>
                <a:path w="24" h="25">
                  <a:moveTo>
                    <a:pt x="15" y="3"/>
                  </a:moveTo>
                  <a:cubicBezTo>
                    <a:pt x="13" y="2"/>
                    <a:pt x="10" y="1"/>
                    <a:pt x="7" y="0"/>
                  </a:cubicBezTo>
                  <a:cubicBezTo>
                    <a:pt x="0" y="18"/>
                    <a:pt x="0" y="18"/>
                    <a:pt x="0" y="18"/>
                  </a:cubicBezTo>
                  <a:cubicBezTo>
                    <a:pt x="2" y="20"/>
                    <a:pt x="5" y="21"/>
                    <a:pt x="8" y="22"/>
                  </a:cubicBezTo>
                  <a:cubicBezTo>
                    <a:pt x="11" y="24"/>
                    <a:pt x="13" y="25"/>
                    <a:pt x="16" y="25"/>
                  </a:cubicBezTo>
                  <a:cubicBezTo>
                    <a:pt x="24" y="6"/>
                    <a:pt x="24" y="6"/>
                    <a:pt x="24" y="6"/>
                  </a:cubicBezTo>
                  <a:cubicBezTo>
                    <a:pt x="21" y="5"/>
                    <a:pt x="18" y="4"/>
                    <a:pt x="15" y="3"/>
                  </a:cubicBezTo>
                  <a:close/>
                </a:path>
              </a:pathLst>
            </a:custGeom>
            <a:solidFill>
              <a:srgbClr val="60391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 name="Freeform 206"/>
            <p:cNvSpPr/>
            <p:nvPr/>
          </p:nvSpPr>
          <p:spPr bwMode="auto">
            <a:xfrm>
              <a:off x="6523831" y="3401219"/>
              <a:ext cx="533400" cy="1239838"/>
            </a:xfrm>
            <a:custGeom>
              <a:avLst/>
              <a:gdLst>
                <a:gd name="T0" fmla="*/ 127 w 142"/>
                <a:gd name="T1" fmla="*/ 0 h 330"/>
                <a:gd name="T2" fmla="*/ 18 w 142"/>
                <a:gd name="T3" fmla="*/ 275 h 330"/>
                <a:gd name="T4" fmla="*/ 0 w 142"/>
                <a:gd name="T5" fmla="*/ 321 h 330"/>
                <a:gd name="T6" fmla="*/ 14 w 142"/>
                <a:gd name="T7" fmla="*/ 330 h 330"/>
                <a:gd name="T8" fmla="*/ 34 w 142"/>
                <a:gd name="T9" fmla="*/ 279 h 330"/>
                <a:gd name="T10" fmla="*/ 142 w 142"/>
                <a:gd name="T11" fmla="*/ 7 h 330"/>
                <a:gd name="T12" fmla="*/ 127 w 142"/>
                <a:gd name="T13" fmla="*/ 0 h 330"/>
              </a:gdLst>
              <a:ahLst/>
              <a:cxnLst>
                <a:cxn ang="0">
                  <a:pos x="T0" y="T1"/>
                </a:cxn>
                <a:cxn ang="0">
                  <a:pos x="T2" y="T3"/>
                </a:cxn>
                <a:cxn ang="0">
                  <a:pos x="T4" y="T5"/>
                </a:cxn>
                <a:cxn ang="0">
                  <a:pos x="T6" y="T7"/>
                </a:cxn>
                <a:cxn ang="0">
                  <a:pos x="T8" y="T9"/>
                </a:cxn>
                <a:cxn ang="0">
                  <a:pos x="T10" y="T11"/>
                </a:cxn>
                <a:cxn ang="0">
                  <a:pos x="T12" y="T13"/>
                </a:cxn>
              </a:cxnLst>
              <a:rect l="0" t="0" r="r" b="b"/>
              <a:pathLst>
                <a:path w="142" h="330">
                  <a:moveTo>
                    <a:pt x="127" y="0"/>
                  </a:moveTo>
                  <a:cubicBezTo>
                    <a:pt x="18" y="275"/>
                    <a:pt x="18" y="275"/>
                    <a:pt x="18" y="275"/>
                  </a:cubicBezTo>
                  <a:cubicBezTo>
                    <a:pt x="0" y="321"/>
                    <a:pt x="0" y="321"/>
                    <a:pt x="0" y="321"/>
                  </a:cubicBezTo>
                  <a:cubicBezTo>
                    <a:pt x="4" y="324"/>
                    <a:pt x="9" y="327"/>
                    <a:pt x="14" y="330"/>
                  </a:cubicBezTo>
                  <a:cubicBezTo>
                    <a:pt x="34" y="279"/>
                    <a:pt x="34" y="279"/>
                    <a:pt x="34" y="279"/>
                  </a:cubicBezTo>
                  <a:cubicBezTo>
                    <a:pt x="142" y="7"/>
                    <a:pt x="142" y="7"/>
                    <a:pt x="142" y="7"/>
                  </a:cubicBezTo>
                  <a:lnTo>
                    <a:pt x="127" y="0"/>
                  </a:lnTo>
                  <a:close/>
                </a:path>
              </a:pathLst>
            </a:custGeom>
            <a:solidFill>
              <a:srgbClr val="D63E5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 name="Freeform 207"/>
            <p:cNvSpPr/>
            <p:nvPr/>
          </p:nvSpPr>
          <p:spPr bwMode="auto">
            <a:xfrm>
              <a:off x="6641306" y="3453606"/>
              <a:ext cx="533400" cy="1228725"/>
            </a:xfrm>
            <a:custGeom>
              <a:avLst/>
              <a:gdLst>
                <a:gd name="T0" fmla="*/ 127 w 142"/>
                <a:gd name="T1" fmla="*/ 0 h 327"/>
                <a:gd name="T2" fmla="*/ 19 w 142"/>
                <a:gd name="T3" fmla="*/ 272 h 327"/>
                <a:gd name="T4" fmla="*/ 0 w 142"/>
                <a:gd name="T5" fmla="*/ 322 h 327"/>
                <a:gd name="T6" fmla="*/ 16 w 142"/>
                <a:gd name="T7" fmla="*/ 327 h 327"/>
                <a:gd name="T8" fmla="*/ 34 w 142"/>
                <a:gd name="T9" fmla="*/ 281 h 327"/>
                <a:gd name="T10" fmla="*/ 142 w 142"/>
                <a:gd name="T11" fmla="*/ 6 h 327"/>
                <a:gd name="T12" fmla="*/ 127 w 142"/>
                <a:gd name="T13" fmla="*/ 0 h 327"/>
              </a:gdLst>
              <a:ahLst/>
              <a:cxnLst>
                <a:cxn ang="0">
                  <a:pos x="T0" y="T1"/>
                </a:cxn>
                <a:cxn ang="0">
                  <a:pos x="T2" y="T3"/>
                </a:cxn>
                <a:cxn ang="0">
                  <a:pos x="T4" y="T5"/>
                </a:cxn>
                <a:cxn ang="0">
                  <a:pos x="T6" y="T7"/>
                </a:cxn>
                <a:cxn ang="0">
                  <a:pos x="T8" y="T9"/>
                </a:cxn>
                <a:cxn ang="0">
                  <a:pos x="T10" y="T11"/>
                </a:cxn>
                <a:cxn ang="0">
                  <a:pos x="T12" y="T13"/>
                </a:cxn>
              </a:cxnLst>
              <a:rect l="0" t="0" r="r" b="b"/>
              <a:pathLst>
                <a:path w="142" h="327">
                  <a:moveTo>
                    <a:pt x="127" y="0"/>
                  </a:moveTo>
                  <a:cubicBezTo>
                    <a:pt x="19" y="272"/>
                    <a:pt x="19" y="272"/>
                    <a:pt x="19" y="272"/>
                  </a:cubicBezTo>
                  <a:cubicBezTo>
                    <a:pt x="0" y="322"/>
                    <a:pt x="0" y="322"/>
                    <a:pt x="0" y="322"/>
                  </a:cubicBezTo>
                  <a:cubicBezTo>
                    <a:pt x="5" y="324"/>
                    <a:pt x="10" y="326"/>
                    <a:pt x="16" y="327"/>
                  </a:cubicBezTo>
                  <a:cubicBezTo>
                    <a:pt x="34" y="281"/>
                    <a:pt x="34" y="281"/>
                    <a:pt x="34" y="281"/>
                  </a:cubicBezTo>
                  <a:cubicBezTo>
                    <a:pt x="142" y="6"/>
                    <a:pt x="142" y="6"/>
                    <a:pt x="142" y="6"/>
                  </a:cubicBezTo>
                  <a:lnTo>
                    <a:pt x="127" y="0"/>
                  </a:lnTo>
                  <a:close/>
                </a:path>
              </a:pathLst>
            </a:custGeom>
            <a:solidFill>
              <a:srgbClr val="BE1E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 name="Freeform 208"/>
            <p:cNvSpPr/>
            <p:nvPr/>
          </p:nvSpPr>
          <p:spPr bwMode="auto">
            <a:xfrm>
              <a:off x="6576218" y="3426619"/>
              <a:ext cx="541338" cy="1236663"/>
            </a:xfrm>
            <a:custGeom>
              <a:avLst/>
              <a:gdLst>
                <a:gd name="T0" fmla="*/ 128 w 144"/>
                <a:gd name="T1" fmla="*/ 0 h 329"/>
                <a:gd name="T2" fmla="*/ 20 w 144"/>
                <a:gd name="T3" fmla="*/ 272 h 329"/>
                <a:gd name="T4" fmla="*/ 0 w 144"/>
                <a:gd name="T5" fmla="*/ 323 h 329"/>
                <a:gd name="T6" fmla="*/ 8 w 144"/>
                <a:gd name="T7" fmla="*/ 326 h 329"/>
                <a:gd name="T8" fmla="*/ 17 w 144"/>
                <a:gd name="T9" fmla="*/ 329 h 329"/>
                <a:gd name="T10" fmla="*/ 36 w 144"/>
                <a:gd name="T11" fmla="*/ 279 h 329"/>
                <a:gd name="T12" fmla="*/ 144 w 144"/>
                <a:gd name="T13" fmla="*/ 7 h 329"/>
                <a:gd name="T14" fmla="*/ 128 w 144"/>
                <a:gd name="T15" fmla="*/ 0 h 3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329">
                  <a:moveTo>
                    <a:pt x="128" y="0"/>
                  </a:moveTo>
                  <a:cubicBezTo>
                    <a:pt x="20" y="272"/>
                    <a:pt x="20" y="272"/>
                    <a:pt x="20" y="272"/>
                  </a:cubicBezTo>
                  <a:cubicBezTo>
                    <a:pt x="0" y="323"/>
                    <a:pt x="0" y="323"/>
                    <a:pt x="0" y="323"/>
                  </a:cubicBezTo>
                  <a:cubicBezTo>
                    <a:pt x="3" y="324"/>
                    <a:pt x="6" y="325"/>
                    <a:pt x="8" y="326"/>
                  </a:cubicBezTo>
                  <a:cubicBezTo>
                    <a:pt x="11" y="327"/>
                    <a:pt x="14" y="328"/>
                    <a:pt x="17" y="329"/>
                  </a:cubicBezTo>
                  <a:cubicBezTo>
                    <a:pt x="36" y="279"/>
                    <a:pt x="36" y="279"/>
                    <a:pt x="36" y="279"/>
                  </a:cubicBezTo>
                  <a:cubicBezTo>
                    <a:pt x="144" y="7"/>
                    <a:pt x="144" y="7"/>
                    <a:pt x="144" y="7"/>
                  </a:cubicBezTo>
                  <a:lnTo>
                    <a:pt x="128" y="0"/>
                  </a:lnTo>
                  <a:close/>
                </a:path>
              </a:pathLst>
            </a:custGeom>
            <a:solidFill>
              <a:srgbClr val="CE304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 name="Freeform 209"/>
            <p:cNvSpPr>
              <a:spLocks noEditPoints="1"/>
            </p:cNvSpPr>
            <p:nvPr/>
          </p:nvSpPr>
          <p:spPr bwMode="auto">
            <a:xfrm>
              <a:off x="6993731" y="3253581"/>
              <a:ext cx="180975" cy="271463"/>
            </a:xfrm>
            <a:custGeom>
              <a:avLst/>
              <a:gdLst>
                <a:gd name="T0" fmla="*/ 45 w 48"/>
                <a:gd name="T1" fmla="*/ 18 h 72"/>
                <a:gd name="T2" fmla="*/ 45 w 48"/>
                <a:gd name="T3" fmla="*/ 13 h 72"/>
                <a:gd name="T4" fmla="*/ 45 w 48"/>
                <a:gd name="T5" fmla="*/ 7 h 72"/>
                <a:gd name="T6" fmla="*/ 44 w 48"/>
                <a:gd name="T7" fmla="*/ 1 h 72"/>
                <a:gd name="T8" fmla="*/ 40 w 48"/>
                <a:gd name="T9" fmla="*/ 5 h 72"/>
                <a:gd name="T10" fmla="*/ 35 w 48"/>
                <a:gd name="T11" fmla="*/ 8 h 72"/>
                <a:gd name="T12" fmla="*/ 33 w 48"/>
                <a:gd name="T13" fmla="*/ 10 h 72"/>
                <a:gd name="T14" fmla="*/ 2 w 48"/>
                <a:gd name="T15" fmla="*/ 38 h 72"/>
                <a:gd name="T16" fmla="*/ 2 w 48"/>
                <a:gd name="T17" fmla="*/ 39 h 72"/>
                <a:gd name="T18" fmla="*/ 2 w 48"/>
                <a:gd name="T19" fmla="*/ 39 h 72"/>
                <a:gd name="T20" fmla="*/ 6 w 48"/>
                <a:gd name="T21" fmla="*/ 57 h 72"/>
                <a:gd name="T22" fmla="*/ 15 w 48"/>
                <a:gd name="T23" fmla="*/ 48 h 72"/>
                <a:gd name="T24" fmla="*/ 15 w 48"/>
                <a:gd name="T25" fmla="*/ 67 h 72"/>
                <a:gd name="T26" fmla="*/ 17 w 48"/>
                <a:gd name="T27" fmla="*/ 68 h 72"/>
                <a:gd name="T28" fmla="*/ 29 w 48"/>
                <a:gd name="T29" fmla="*/ 55 h 72"/>
                <a:gd name="T30" fmla="*/ 33 w 48"/>
                <a:gd name="T31" fmla="*/ 71 h 72"/>
                <a:gd name="T32" fmla="*/ 48 w 48"/>
                <a:gd name="T33" fmla="*/ 59 h 72"/>
                <a:gd name="T34" fmla="*/ 45 w 48"/>
                <a:gd name="T35" fmla="*/ 18 h 72"/>
                <a:gd name="T36" fmla="*/ 36 w 48"/>
                <a:gd name="T37" fmla="*/ 16 h 72"/>
                <a:gd name="T38" fmla="*/ 36 w 48"/>
                <a:gd name="T39" fmla="*/ 16 h 72"/>
                <a:gd name="T40" fmla="*/ 37 w 48"/>
                <a:gd name="T41" fmla="*/ 15 h 72"/>
                <a:gd name="T42" fmla="*/ 37 w 48"/>
                <a:gd name="T43" fmla="*/ 15 h 72"/>
                <a:gd name="T44" fmla="*/ 37 w 48"/>
                <a:gd name="T45" fmla="*/ 15 h 72"/>
                <a:gd name="T46" fmla="*/ 37 w 48"/>
                <a:gd name="T47" fmla="*/ 14 h 72"/>
                <a:gd name="T48" fmla="*/ 37 w 48"/>
                <a:gd name="T49" fmla="*/ 15 h 72"/>
                <a:gd name="T50" fmla="*/ 37 w 48"/>
                <a:gd name="T51" fmla="*/ 14 h 72"/>
                <a:gd name="T52" fmla="*/ 37 w 48"/>
                <a:gd name="T53" fmla="*/ 14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8" h="72">
                  <a:moveTo>
                    <a:pt x="45" y="18"/>
                  </a:moveTo>
                  <a:cubicBezTo>
                    <a:pt x="45" y="13"/>
                    <a:pt x="45" y="13"/>
                    <a:pt x="45" y="13"/>
                  </a:cubicBezTo>
                  <a:cubicBezTo>
                    <a:pt x="45" y="7"/>
                    <a:pt x="45" y="7"/>
                    <a:pt x="45" y="7"/>
                  </a:cubicBezTo>
                  <a:cubicBezTo>
                    <a:pt x="45" y="5"/>
                    <a:pt x="45" y="3"/>
                    <a:pt x="44" y="1"/>
                  </a:cubicBezTo>
                  <a:cubicBezTo>
                    <a:pt x="44" y="0"/>
                    <a:pt x="40" y="4"/>
                    <a:pt x="40" y="5"/>
                  </a:cubicBezTo>
                  <a:cubicBezTo>
                    <a:pt x="35" y="8"/>
                    <a:pt x="35" y="8"/>
                    <a:pt x="35" y="8"/>
                  </a:cubicBezTo>
                  <a:cubicBezTo>
                    <a:pt x="33" y="10"/>
                    <a:pt x="33" y="10"/>
                    <a:pt x="33" y="10"/>
                  </a:cubicBezTo>
                  <a:cubicBezTo>
                    <a:pt x="2" y="38"/>
                    <a:pt x="2" y="38"/>
                    <a:pt x="2" y="38"/>
                  </a:cubicBezTo>
                  <a:cubicBezTo>
                    <a:pt x="2" y="39"/>
                    <a:pt x="2" y="39"/>
                    <a:pt x="2" y="39"/>
                  </a:cubicBezTo>
                  <a:cubicBezTo>
                    <a:pt x="2" y="39"/>
                    <a:pt x="2" y="39"/>
                    <a:pt x="2" y="39"/>
                  </a:cubicBezTo>
                  <a:cubicBezTo>
                    <a:pt x="2" y="41"/>
                    <a:pt x="0" y="58"/>
                    <a:pt x="6" y="57"/>
                  </a:cubicBezTo>
                  <a:cubicBezTo>
                    <a:pt x="6" y="57"/>
                    <a:pt x="9" y="56"/>
                    <a:pt x="15" y="48"/>
                  </a:cubicBezTo>
                  <a:cubicBezTo>
                    <a:pt x="15" y="48"/>
                    <a:pt x="10" y="66"/>
                    <a:pt x="15" y="67"/>
                  </a:cubicBezTo>
                  <a:cubicBezTo>
                    <a:pt x="15" y="67"/>
                    <a:pt x="16" y="68"/>
                    <a:pt x="17" y="68"/>
                  </a:cubicBezTo>
                  <a:cubicBezTo>
                    <a:pt x="19" y="68"/>
                    <a:pt x="24" y="67"/>
                    <a:pt x="29" y="55"/>
                  </a:cubicBezTo>
                  <a:cubicBezTo>
                    <a:pt x="28" y="59"/>
                    <a:pt x="28" y="69"/>
                    <a:pt x="33" y="71"/>
                  </a:cubicBezTo>
                  <a:cubicBezTo>
                    <a:pt x="38" y="72"/>
                    <a:pt x="48" y="59"/>
                    <a:pt x="48" y="59"/>
                  </a:cubicBezTo>
                  <a:lnTo>
                    <a:pt x="45" y="18"/>
                  </a:lnTo>
                  <a:close/>
                  <a:moveTo>
                    <a:pt x="36" y="16"/>
                  </a:moveTo>
                  <a:cubicBezTo>
                    <a:pt x="36" y="16"/>
                    <a:pt x="36" y="16"/>
                    <a:pt x="36" y="16"/>
                  </a:cubicBezTo>
                  <a:close/>
                  <a:moveTo>
                    <a:pt x="37" y="15"/>
                  </a:moveTo>
                  <a:cubicBezTo>
                    <a:pt x="37" y="15"/>
                    <a:pt x="37" y="15"/>
                    <a:pt x="37" y="15"/>
                  </a:cubicBezTo>
                  <a:close/>
                  <a:moveTo>
                    <a:pt x="37" y="15"/>
                  </a:moveTo>
                  <a:cubicBezTo>
                    <a:pt x="37" y="14"/>
                    <a:pt x="37" y="14"/>
                    <a:pt x="37" y="14"/>
                  </a:cubicBezTo>
                  <a:lnTo>
                    <a:pt x="37" y="15"/>
                  </a:lnTo>
                  <a:close/>
                  <a:moveTo>
                    <a:pt x="37" y="14"/>
                  </a:moveTo>
                  <a:cubicBezTo>
                    <a:pt x="37" y="14"/>
                    <a:pt x="37" y="14"/>
                    <a:pt x="37" y="14"/>
                  </a:cubicBezTo>
                  <a:close/>
                </a:path>
              </a:pathLst>
            </a:custGeom>
            <a:solidFill>
              <a:srgbClr val="F4B68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 name="Freeform 210"/>
            <p:cNvSpPr/>
            <p:nvPr/>
          </p:nvSpPr>
          <p:spPr bwMode="auto">
            <a:xfrm>
              <a:off x="7109618" y="3253581"/>
              <a:ext cx="53975" cy="93663"/>
            </a:xfrm>
            <a:custGeom>
              <a:avLst/>
              <a:gdLst>
                <a:gd name="T0" fmla="*/ 9 w 14"/>
                <a:gd name="T1" fmla="*/ 24 h 25"/>
                <a:gd name="T2" fmla="*/ 9 w 14"/>
                <a:gd name="T3" fmla="*/ 15 h 25"/>
                <a:gd name="T4" fmla="*/ 4 w 14"/>
                <a:gd name="T5" fmla="*/ 25 h 25"/>
                <a:gd name="T6" fmla="*/ 6 w 14"/>
                <a:gd name="T7" fmla="*/ 14 h 25"/>
                <a:gd name="T8" fmla="*/ 2 w 14"/>
                <a:gd name="T9" fmla="*/ 20 h 25"/>
                <a:gd name="T10" fmla="*/ 2 w 14"/>
                <a:gd name="T11" fmla="*/ 10 h 25"/>
                <a:gd name="T12" fmla="*/ 4 w 14"/>
                <a:gd name="T13" fmla="*/ 8 h 25"/>
                <a:gd name="T14" fmla="*/ 9 w 14"/>
                <a:gd name="T15" fmla="*/ 5 h 25"/>
                <a:gd name="T16" fmla="*/ 13 w 14"/>
                <a:gd name="T17" fmla="*/ 1 h 25"/>
                <a:gd name="T18" fmla="*/ 14 w 14"/>
                <a:gd name="T19" fmla="*/ 7 h 25"/>
                <a:gd name="T20" fmla="*/ 14 w 14"/>
                <a:gd name="T21" fmla="*/ 13 h 25"/>
                <a:gd name="T22" fmla="*/ 14 w 14"/>
                <a:gd name="T23" fmla="*/ 18 h 25"/>
                <a:gd name="T24" fmla="*/ 9 w 14"/>
                <a:gd name="T25" fmla="*/ 24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 h="25">
                  <a:moveTo>
                    <a:pt x="9" y="24"/>
                  </a:moveTo>
                  <a:cubicBezTo>
                    <a:pt x="7" y="24"/>
                    <a:pt x="9" y="15"/>
                    <a:pt x="9" y="15"/>
                  </a:cubicBezTo>
                  <a:cubicBezTo>
                    <a:pt x="7" y="23"/>
                    <a:pt x="4" y="25"/>
                    <a:pt x="4" y="25"/>
                  </a:cubicBezTo>
                  <a:cubicBezTo>
                    <a:pt x="2" y="24"/>
                    <a:pt x="6" y="14"/>
                    <a:pt x="6" y="14"/>
                  </a:cubicBezTo>
                  <a:cubicBezTo>
                    <a:pt x="4" y="18"/>
                    <a:pt x="2" y="20"/>
                    <a:pt x="2" y="20"/>
                  </a:cubicBezTo>
                  <a:cubicBezTo>
                    <a:pt x="0" y="20"/>
                    <a:pt x="1" y="15"/>
                    <a:pt x="2" y="10"/>
                  </a:cubicBezTo>
                  <a:cubicBezTo>
                    <a:pt x="4" y="8"/>
                    <a:pt x="4" y="8"/>
                    <a:pt x="4" y="8"/>
                  </a:cubicBezTo>
                  <a:cubicBezTo>
                    <a:pt x="9" y="5"/>
                    <a:pt x="9" y="5"/>
                    <a:pt x="9" y="5"/>
                  </a:cubicBezTo>
                  <a:cubicBezTo>
                    <a:pt x="9" y="4"/>
                    <a:pt x="13" y="0"/>
                    <a:pt x="13" y="1"/>
                  </a:cubicBezTo>
                  <a:cubicBezTo>
                    <a:pt x="14" y="3"/>
                    <a:pt x="14" y="5"/>
                    <a:pt x="14" y="7"/>
                  </a:cubicBezTo>
                  <a:cubicBezTo>
                    <a:pt x="14" y="13"/>
                    <a:pt x="14" y="13"/>
                    <a:pt x="14" y="13"/>
                  </a:cubicBezTo>
                  <a:cubicBezTo>
                    <a:pt x="14" y="18"/>
                    <a:pt x="14" y="18"/>
                    <a:pt x="14" y="18"/>
                  </a:cubicBezTo>
                  <a:cubicBezTo>
                    <a:pt x="10" y="24"/>
                    <a:pt x="9" y="24"/>
                    <a:pt x="9" y="24"/>
                  </a:cubicBezTo>
                  <a:close/>
                </a:path>
              </a:pathLst>
            </a:custGeom>
            <a:solidFill>
              <a:srgbClr val="754C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 name="Freeform 211"/>
            <p:cNvSpPr/>
            <p:nvPr/>
          </p:nvSpPr>
          <p:spPr bwMode="auto">
            <a:xfrm>
              <a:off x="7057231" y="3310731"/>
              <a:ext cx="117475" cy="214313"/>
            </a:xfrm>
            <a:custGeom>
              <a:avLst/>
              <a:gdLst>
                <a:gd name="T0" fmla="*/ 0 w 31"/>
                <a:gd name="T1" fmla="*/ 53 h 57"/>
                <a:gd name="T2" fmla="*/ 7 w 31"/>
                <a:gd name="T3" fmla="*/ 34 h 57"/>
                <a:gd name="T4" fmla="*/ 17 w 31"/>
                <a:gd name="T5" fmla="*/ 9 h 57"/>
                <a:gd name="T6" fmla="*/ 18 w 31"/>
                <a:gd name="T7" fmla="*/ 10 h 57"/>
                <a:gd name="T8" fmla="*/ 23 w 31"/>
                <a:gd name="T9" fmla="*/ 0 h 57"/>
                <a:gd name="T10" fmla="*/ 23 w 31"/>
                <a:gd name="T11" fmla="*/ 9 h 57"/>
                <a:gd name="T12" fmla="*/ 28 w 31"/>
                <a:gd name="T13" fmla="*/ 3 h 57"/>
                <a:gd name="T14" fmla="*/ 31 w 31"/>
                <a:gd name="T15" fmla="*/ 44 h 57"/>
                <a:gd name="T16" fmla="*/ 16 w 31"/>
                <a:gd name="T17" fmla="*/ 56 h 57"/>
                <a:gd name="T18" fmla="*/ 12 w 31"/>
                <a:gd name="T19" fmla="*/ 40 h 57"/>
                <a:gd name="T20" fmla="*/ 0 w 31"/>
                <a:gd name="T21" fmla="*/ 53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 h="57">
                  <a:moveTo>
                    <a:pt x="0" y="53"/>
                  </a:moveTo>
                  <a:cubicBezTo>
                    <a:pt x="7" y="34"/>
                    <a:pt x="7" y="34"/>
                    <a:pt x="7" y="34"/>
                  </a:cubicBezTo>
                  <a:cubicBezTo>
                    <a:pt x="17" y="9"/>
                    <a:pt x="17" y="9"/>
                    <a:pt x="17" y="9"/>
                  </a:cubicBezTo>
                  <a:cubicBezTo>
                    <a:pt x="17" y="9"/>
                    <a:pt x="17" y="10"/>
                    <a:pt x="18" y="10"/>
                  </a:cubicBezTo>
                  <a:cubicBezTo>
                    <a:pt x="18" y="10"/>
                    <a:pt x="21" y="8"/>
                    <a:pt x="23" y="0"/>
                  </a:cubicBezTo>
                  <a:cubicBezTo>
                    <a:pt x="23" y="0"/>
                    <a:pt x="21" y="9"/>
                    <a:pt x="23" y="9"/>
                  </a:cubicBezTo>
                  <a:cubicBezTo>
                    <a:pt x="23" y="9"/>
                    <a:pt x="24" y="9"/>
                    <a:pt x="28" y="3"/>
                  </a:cubicBezTo>
                  <a:cubicBezTo>
                    <a:pt x="31" y="44"/>
                    <a:pt x="31" y="44"/>
                    <a:pt x="31" y="44"/>
                  </a:cubicBezTo>
                  <a:cubicBezTo>
                    <a:pt x="31" y="44"/>
                    <a:pt x="21" y="57"/>
                    <a:pt x="16" y="56"/>
                  </a:cubicBezTo>
                  <a:cubicBezTo>
                    <a:pt x="11" y="54"/>
                    <a:pt x="11" y="44"/>
                    <a:pt x="12" y="40"/>
                  </a:cubicBezTo>
                  <a:cubicBezTo>
                    <a:pt x="7" y="52"/>
                    <a:pt x="2" y="53"/>
                    <a:pt x="0" y="53"/>
                  </a:cubicBezTo>
                  <a:close/>
                </a:path>
              </a:pathLst>
            </a:custGeom>
            <a:solidFill>
              <a:srgbClr val="F9BDA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 name="Freeform 212"/>
            <p:cNvSpPr/>
            <p:nvPr/>
          </p:nvSpPr>
          <p:spPr bwMode="auto">
            <a:xfrm>
              <a:off x="6993731" y="3291681"/>
              <a:ext cx="139700" cy="217488"/>
            </a:xfrm>
            <a:custGeom>
              <a:avLst/>
              <a:gdLst>
                <a:gd name="T0" fmla="*/ 15 w 37"/>
                <a:gd name="T1" fmla="*/ 57 h 58"/>
                <a:gd name="T2" fmla="*/ 15 w 37"/>
                <a:gd name="T3" fmla="*/ 38 h 58"/>
                <a:gd name="T4" fmla="*/ 6 w 37"/>
                <a:gd name="T5" fmla="*/ 47 h 58"/>
                <a:gd name="T6" fmla="*/ 2 w 37"/>
                <a:gd name="T7" fmla="*/ 29 h 58"/>
                <a:gd name="T8" fmla="*/ 2 w 37"/>
                <a:gd name="T9" fmla="*/ 29 h 58"/>
                <a:gd name="T10" fmla="*/ 2 w 37"/>
                <a:gd name="T11" fmla="*/ 28 h 58"/>
                <a:gd name="T12" fmla="*/ 33 w 37"/>
                <a:gd name="T13" fmla="*/ 0 h 58"/>
                <a:gd name="T14" fmla="*/ 33 w 37"/>
                <a:gd name="T15" fmla="*/ 10 h 58"/>
                <a:gd name="T16" fmla="*/ 37 w 37"/>
                <a:gd name="T17" fmla="*/ 4 h 58"/>
                <a:gd name="T18" fmla="*/ 34 w 37"/>
                <a:gd name="T19" fmla="*/ 14 h 58"/>
                <a:gd name="T20" fmla="*/ 24 w 37"/>
                <a:gd name="T21" fmla="*/ 39 h 58"/>
                <a:gd name="T22" fmla="*/ 17 w 37"/>
                <a:gd name="T23" fmla="*/ 58 h 58"/>
                <a:gd name="T24" fmla="*/ 15 w 37"/>
                <a:gd name="T25" fmla="*/ 57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7" h="57">
                  <a:moveTo>
                    <a:pt x="15" y="57"/>
                  </a:moveTo>
                  <a:cubicBezTo>
                    <a:pt x="10" y="56"/>
                    <a:pt x="15" y="38"/>
                    <a:pt x="15" y="38"/>
                  </a:cubicBezTo>
                  <a:cubicBezTo>
                    <a:pt x="9" y="46"/>
                    <a:pt x="6" y="47"/>
                    <a:pt x="6" y="47"/>
                  </a:cubicBezTo>
                  <a:cubicBezTo>
                    <a:pt x="0" y="48"/>
                    <a:pt x="2" y="31"/>
                    <a:pt x="2" y="29"/>
                  </a:cubicBezTo>
                  <a:cubicBezTo>
                    <a:pt x="2" y="29"/>
                    <a:pt x="2" y="29"/>
                    <a:pt x="2" y="29"/>
                  </a:cubicBezTo>
                  <a:cubicBezTo>
                    <a:pt x="2" y="28"/>
                    <a:pt x="2" y="28"/>
                    <a:pt x="2" y="28"/>
                  </a:cubicBezTo>
                  <a:cubicBezTo>
                    <a:pt x="33" y="0"/>
                    <a:pt x="33" y="0"/>
                    <a:pt x="33" y="0"/>
                  </a:cubicBezTo>
                  <a:cubicBezTo>
                    <a:pt x="32" y="5"/>
                    <a:pt x="31" y="10"/>
                    <a:pt x="33" y="10"/>
                  </a:cubicBezTo>
                  <a:cubicBezTo>
                    <a:pt x="33" y="10"/>
                    <a:pt x="35" y="8"/>
                    <a:pt x="37" y="4"/>
                  </a:cubicBezTo>
                  <a:cubicBezTo>
                    <a:pt x="37" y="4"/>
                    <a:pt x="34" y="11"/>
                    <a:pt x="34" y="14"/>
                  </a:cubicBezTo>
                  <a:cubicBezTo>
                    <a:pt x="24" y="39"/>
                    <a:pt x="24" y="39"/>
                    <a:pt x="24" y="39"/>
                  </a:cubicBezTo>
                  <a:cubicBezTo>
                    <a:pt x="17" y="58"/>
                    <a:pt x="17" y="58"/>
                    <a:pt x="17" y="58"/>
                  </a:cubicBezTo>
                  <a:cubicBezTo>
                    <a:pt x="16" y="58"/>
                    <a:pt x="15" y="57"/>
                    <a:pt x="15" y="57"/>
                  </a:cubicBezTo>
                  <a:close/>
                </a:path>
              </a:pathLst>
            </a:custGeom>
            <a:solidFill>
              <a:srgbClr val="F4B68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 name="Freeform 213"/>
            <p:cNvSpPr/>
            <p:nvPr/>
          </p:nvSpPr>
          <p:spPr bwMode="auto">
            <a:xfrm>
              <a:off x="5509418" y="3798094"/>
              <a:ext cx="106363" cy="173038"/>
            </a:xfrm>
            <a:custGeom>
              <a:avLst/>
              <a:gdLst>
                <a:gd name="T0" fmla="*/ 7 w 28"/>
                <a:gd name="T1" fmla="*/ 44 h 46"/>
                <a:gd name="T2" fmla="*/ 14 w 28"/>
                <a:gd name="T3" fmla="*/ 0 h 46"/>
                <a:gd name="T4" fmla="*/ 28 w 28"/>
                <a:gd name="T5" fmla="*/ 46 h 46"/>
                <a:gd name="T6" fmla="*/ 7 w 28"/>
                <a:gd name="T7" fmla="*/ 44 h 46"/>
              </a:gdLst>
              <a:ahLst/>
              <a:cxnLst>
                <a:cxn ang="0">
                  <a:pos x="T0" y="T1"/>
                </a:cxn>
                <a:cxn ang="0">
                  <a:pos x="T2" y="T3"/>
                </a:cxn>
                <a:cxn ang="0">
                  <a:pos x="T4" y="T5"/>
                </a:cxn>
                <a:cxn ang="0">
                  <a:pos x="T6" y="T7"/>
                </a:cxn>
              </a:cxnLst>
              <a:rect l="0" t="0" r="r" b="b"/>
              <a:pathLst>
                <a:path w="28" h="46">
                  <a:moveTo>
                    <a:pt x="7" y="44"/>
                  </a:moveTo>
                  <a:cubicBezTo>
                    <a:pt x="7" y="44"/>
                    <a:pt x="0" y="3"/>
                    <a:pt x="14" y="0"/>
                  </a:cubicBezTo>
                  <a:cubicBezTo>
                    <a:pt x="14" y="0"/>
                    <a:pt x="25" y="7"/>
                    <a:pt x="28" y="46"/>
                  </a:cubicBezTo>
                  <a:lnTo>
                    <a:pt x="7" y="44"/>
                  </a:lnTo>
                  <a:close/>
                </a:path>
              </a:pathLst>
            </a:custGeom>
            <a:solidFill>
              <a:srgbClr val="60391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 name="Freeform 214"/>
            <p:cNvSpPr/>
            <p:nvPr/>
          </p:nvSpPr>
          <p:spPr bwMode="auto">
            <a:xfrm>
              <a:off x="5563393" y="3723481"/>
              <a:ext cx="509588" cy="252413"/>
            </a:xfrm>
            <a:custGeom>
              <a:avLst/>
              <a:gdLst>
                <a:gd name="T0" fmla="*/ 0 w 136"/>
                <a:gd name="T1" fmla="*/ 20 h 67"/>
                <a:gd name="T2" fmla="*/ 115 w 136"/>
                <a:gd name="T3" fmla="*/ 10 h 67"/>
                <a:gd name="T4" fmla="*/ 136 w 136"/>
                <a:gd name="T5" fmla="*/ 67 h 67"/>
                <a:gd name="T6" fmla="*/ 14 w 136"/>
                <a:gd name="T7" fmla="*/ 67 h 67"/>
                <a:gd name="T8" fmla="*/ 0 w 136"/>
                <a:gd name="T9" fmla="*/ 20 h 67"/>
              </a:gdLst>
              <a:ahLst/>
              <a:cxnLst>
                <a:cxn ang="0">
                  <a:pos x="T0" y="T1"/>
                </a:cxn>
                <a:cxn ang="0">
                  <a:pos x="T2" y="T3"/>
                </a:cxn>
                <a:cxn ang="0">
                  <a:pos x="T4" y="T5"/>
                </a:cxn>
                <a:cxn ang="0">
                  <a:pos x="T6" y="T7"/>
                </a:cxn>
                <a:cxn ang="0">
                  <a:pos x="T8" y="T9"/>
                </a:cxn>
              </a:cxnLst>
              <a:rect l="0" t="0" r="r" b="b"/>
              <a:pathLst>
                <a:path w="136" h="67">
                  <a:moveTo>
                    <a:pt x="0" y="20"/>
                  </a:moveTo>
                  <a:cubicBezTo>
                    <a:pt x="0" y="20"/>
                    <a:pt x="88" y="0"/>
                    <a:pt x="115" y="10"/>
                  </a:cubicBezTo>
                  <a:cubicBezTo>
                    <a:pt x="115" y="10"/>
                    <a:pt x="132" y="50"/>
                    <a:pt x="136" y="67"/>
                  </a:cubicBezTo>
                  <a:cubicBezTo>
                    <a:pt x="14" y="67"/>
                    <a:pt x="14" y="67"/>
                    <a:pt x="14" y="67"/>
                  </a:cubicBezTo>
                  <a:cubicBezTo>
                    <a:pt x="14" y="67"/>
                    <a:pt x="3" y="24"/>
                    <a:pt x="0" y="20"/>
                  </a:cubicBezTo>
                  <a:close/>
                </a:path>
              </a:pathLst>
            </a:custGeom>
            <a:solidFill>
              <a:srgbClr val="ED900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 name="Freeform 215"/>
            <p:cNvSpPr/>
            <p:nvPr/>
          </p:nvSpPr>
          <p:spPr bwMode="auto">
            <a:xfrm>
              <a:off x="5585618" y="3753644"/>
              <a:ext cx="469900" cy="214313"/>
            </a:xfrm>
            <a:custGeom>
              <a:avLst/>
              <a:gdLst>
                <a:gd name="T0" fmla="*/ 0 w 125"/>
                <a:gd name="T1" fmla="*/ 17 h 57"/>
                <a:gd name="T2" fmla="*/ 106 w 125"/>
                <a:gd name="T3" fmla="*/ 9 h 57"/>
                <a:gd name="T4" fmla="*/ 125 w 125"/>
                <a:gd name="T5" fmla="*/ 57 h 57"/>
                <a:gd name="T6" fmla="*/ 13 w 125"/>
                <a:gd name="T7" fmla="*/ 57 h 57"/>
                <a:gd name="T8" fmla="*/ 0 w 125"/>
                <a:gd name="T9" fmla="*/ 17 h 57"/>
              </a:gdLst>
              <a:ahLst/>
              <a:cxnLst>
                <a:cxn ang="0">
                  <a:pos x="T0" y="T1"/>
                </a:cxn>
                <a:cxn ang="0">
                  <a:pos x="T2" y="T3"/>
                </a:cxn>
                <a:cxn ang="0">
                  <a:pos x="T4" y="T5"/>
                </a:cxn>
                <a:cxn ang="0">
                  <a:pos x="T6" y="T7"/>
                </a:cxn>
                <a:cxn ang="0">
                  <a:pos x="T8" y="T9"/>
                </a:cxn>
              </a:cxnLst>
              <a:rect l="0" t="0" r="r" b="b"/>
              <a:pathLst>
                <a:path w="125" h="57">
                  <a:moveTo>
                    <a:pt x="0" y="17"/>
                  </a:moveTo>
                  <a:cubicBezTo>
                    <a:pt x="0" y="17"/>
                    <a:pt x="81" y="0"/>
                    <a:pt x="106" y="9"/>
                  </a:cubicBezTo>
                  <a:cubicBezTo>
                    <a:pt x="106" y="9"/>
                    <a:pt x="121" y="42"/>
                    <a:pt x="125" y="57"/>
                  </a:cubicBezTo>
                  <a:cubicBezTo>
                    <a:pt x="13" y="57"/>
                    <a:pt x="13" y="57"/>
                    <a:pt x="13" y="57"/>
                  </a:cubicBezTo>
                  <a:cubicBezTo>
                    <a:pt x="13" y="57"/>
                    <a:pt x="3" y="21"/>
                    <a:pt x="0" y="17"/>
                  </a:cubicBezTo>
                  <a:close/>
                </a:path>
              </a:pathLst>
            </a:custGeom>
            <a:solidFill>
              <a:srgbClr val="FCB4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 name="Freeform 216"/>
            <p:cNvSpPr/>
            <p:nvPr/>
          </p:nvSpPr>
          <p:spPr bwMode="auto">
            <a:xfrm>
              <a:off x="6663531" y="3798094"/>
              <a:ext cx="107950" cy="158750"/>
            </a:xfrm>
            <a:custGeom>
              <a:avLst/>
              <a:gdLst>
                <a:gd name="T0" fmla="*/ 22 w 29"/>
                <a:gd name="T1" fmla="*/ 41 h 42"/>
                <a:gd name="T2" fmla="*/ 15 w 29"/>
                <a:gd name="T3" fmla="*/ 0 h 42"/>
                <a:gd name="T4" fmla="*/ 0 w 29"/>
                <a:gd name="T5" fmla="*/ 42 h 42"/>
                <a:gd name="T6" fmla="*/ 22 w 29"/>
                <a:gd name="T7" fmla="*/ 41 h 42"/>
              </a:gdLst>
              <a:ahLst/>
              <a:cxnLst>
                <a:cxn ang="0">
                  <a:pos x="T0" y="T1"/>
                </a:cxn>
                <a:cxn ang="0">
                  <a:pos x="T2" y="T3"/>
                </a:cxn>
                <a:cxn ang="0">
                  <a:pos x="T4" y="T5"/>
                </a:cxn>
                <a:cxn ang="0">
                  <a:pos x="T6" y="T7"/>
                </a:cxn>
              </a:cxnLst>
              <a:rect l="0" t="0" r="r" b="b"/>
              <a:pathLst>
                <a:path w="28" h="42">
                  <a:moveTo>
                    <a:pt x="22" y="41"/>
                  </a:moveTo>
                  <a:cubicBezTo>
                    <a:pt x="22" y="41"/>
                    <a:pt x="29" y="3"/>
                    <a:pt x="15" y="0"/>
                  </a:cubicBezTo>
                  <a:cubicBezTo>
                    <a:pt x="15" y="0"/>
                    <a:pt x="3" y="4"/>
                    <a:pt x="0" y="42"/>
                  </a:cubicBezTo>
                  <a:lnTo>
                    <a:pt x="22" y="41"/>
                  </a:lnTo>
                  <a:close/>
                </a:path>
              </a:pathLst>
            </a:custGeom>
            <a:solidFill>
              <a:srgbClr val="60391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 name="Freeform 217"/>
            <p:cNvSpPr/>
            <p:nvPr/>
          </p:nvSpPr>
          <p:spPr bwMode="auto">
            <a:xfrm>
              <a:off x="6204743" y="3723481"/>
              <a:ext cx="514350" cy="252413"/>
            </a:xfrm>
            <a:custGeom>
              <a:avLst/>
              <a:gdLst>
                <a:gd name="T0" fmla="*/ 137 w 137"/>
                <a:gd name="T1" fmla="*/ 20 h 67"/>
                <a:gd name="T2" fmla="*/ 22 w 137"/>
                <a:gd name="T3" fmla="*/ 10 h 67"/>
                <a:gd name="T4" fmla="*/ 0 w 137"/>
                <a:gd name="T5" fmla="*/ 67 h 67"/>
                <a:gd name="T6" fmla="*/ 122 w 137"/>
                <a:gd name="T7" fmla="*/ 67 h 67"/>
                <a:gd name="T8" fmla="*/ 137 w 137"/>
                <a:gd name="T9" fmla="*/ 20 h 67"/>
              </a:gdLst>
              <a:ahLst/>
              <a:cxnLst>
                <a:cxn ang="0">
                  <a:pos x="T0" y="T1"/>
                </a:cxn>
                <a:cxn ang="0">
                  <a:pos x="T2" y="T3"/>
                </a:cxn>
                <a:cxn ang="0">
                  <a:pos x="T4" y="T5"/>
                </a:cxn>
                <a:cxn ang="0">
                  <a:pos x="T6" y="T7"/>
                </a:cxn>
                <a:cxn ang="0">
                  <a:pos x="T8" y="T9"/>
                </a:cxn>
              </a:cxnLst>
              <a:rect l="0" t="0" r="r" b="b"/>
              <a:pathLst>
                <a:path w="137" h="67">
                  <a:moveTo>
                    <a:pt x="137" y="20"/>
                  </a:moveTo>
                  <a:cubicBezTo>
                    <a:pt x="137" y="20"/>
                    <a:pt x="49" y="0"/>
                    <a:pt x="22" y="10"/>
                  </a:cubicBezTo>
                  <a:cubicBezTo>
                    <a:pt x="22" y="10"/>
                    <a:pt x="5" y="50"/>
                    <a:pt x="0" y="67"/>
                  </a:cubicBezTo>
                  <a:cubicBezTo>
                    <a:pt x="122" y="67"/>
                    <a:pt x="122" y="67"/>
                    <a:pt x="122" y="67"/>
                  </a:cubicBezTo>
                  <a:cubicBezTo>
                    <a:pt x="122" y="67"/>
                    <a:pt x="134" y="24"/>
                    <a:pt x="137" y="20"/>
                  </a:cubicBezTo>
                  <a:close/>
                </a:path>
              </a:pathLst>
            </a:custGeom>
            <a:solidFill>
              <a:srgbClr val="ED900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 name="Freeform 218"/>
            <p:cNvSpPr/>
            <p:nvPr/>
          </p:nvSpPr>
          <p:spPr bwMode="auto">
            <a:xfrm>
              <a:off x="6223793" y="3753644"/>
              <a:ext cx="469900" cy="214313"/>
            </a:xfrm>
            <a:custGeom>
              <a:avLst/>
              <a:gdLst>
                <a:gd name="T0" fmla="*/ 125 w 125"/>
                <a:gd name="T1" fmla="*/ 17 h 57"/>
                <a:gd name="T2" fmla="*/ 20 w 125"/>
                <a:gd name="T3" fmla="*/ 9 h 57"/>
                <a:gd name="T4" fmla="*/ 0 w 125"/>
                <a:gd name="T5" fmla="*/ 57 h 57"/>
                <a:gd name="T6" fmla="*/ 112 w 125"/>
                <a:gd name="T7" fmla="*/ 57 h 57"/>
                <a:gd name="T8" fmla="*/ 125 w 125"/>
                <a:gd name="T9" fmla="*/ 17 h 57"/>
              </a:gdLst>
              <a:ahLst/>
              <a:cxnLst>
                <a:cxn ang="0">
                  <a:pos x="T0" y="T1"/>
                </a:cxn>
                <a:cxn ang="0">
                  <a:pos x="T2" y="T3"/>
                </a:cxn>
                <a:cxn ang="0">
                  <a:pos x="T4" y="T5"/>
                </a:cxn>
                <a:cxn ang="0">
                  <a:pos x="T6" y="T7"/>
                </a:cxn>
                <a:cxn ang="0">
                  <a:pos x="T8" y="T9"/>
                </a:cxn>
              </a:cxnLst>
              <a:rect l="0" t="0" r="r" b="b"/>
              <a:pathLst>
                <a:path w="125" h="57">
                  <a:moveTo>
                    <a:pt x="125" y="17"/>
                  </a:moveTo>
                  <a:cubicBezTo>
                    <a:pt x="125" y="17"/>
                    <a:pt x="44" y="0"/>
                    <a:pt x="20" y="9"/>
                  </a:cubicBezTo>
                  <a:cubicBezTo>
                    <a:pt x="20" y="9"/>
                    <a:pt x="4" y="42"/>
                    <a:pt x="0" y="57"/>
                  </a:cubicBezTo>
                  <a:cubicBezTo>
                    <a:pt x="112" y="57"/>
                    <a:pt x="112" y="57"/>
                    <a:pt x="112" y="57"/>
                  </a:cubicBezTo>
                  <a:cubicBezTo>
                    <a:pt x="112" y="57"/>
                    <a:pt x="122" y="21"/>
                    <a:pt x="125" y="17"/>
                  </a:cubicBezTo>
                  <a:close/>
                </a:path>
              </a:pathLst>
            </a:custGeom>
            <a:solidFill>
              <a:srgbClr val="FCB4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 name="Freeform 219"/>
            <p:cNvSpPr/>
            <p:nvPr/>
          </p:nvSpPr>
          <p:spPr bwMode="auto">
            <a:xfrm>
              <a:off x="5860256" y="3629819"/>
              <a:ext cx="592138" cy="334963"/>
            </a:xfrm>
            <a:custGeom>
              <a:avLst/>
              <a:gdLst>
                <a:gd name="T0" fmla="*/ 11 w 158"/>
                <a:gd name="T1" fmla="*/ 89 h 89"/>
                <a:gd name="T2" fmla="*/ 79 w 158"/>
                <a:gd name="T3" fmla="*/ 20 h 89"/>
                <a:gd name="T4" fmla="*/ 146 w 158"/>
                <a:gd name="T5" fmla="*/ 89 h 89"/>
                <a:gd name="T6" fmla="*/ 158 w 158"/>
                <a:gd name="T7" fmla="*/ 89 h 89"/>
                <a:gd name="T8" fmla="*/ 79 w 158"/>
                <a:gd name="T9" fmla="*/ 0 h 89"/>
                <a:gd name="T10" fmla="*/ 0 w 158"/>
                <a:gd name="T11" fmla="*/ 89 h 89"/>
                <a:gd name="T12" fmla="*/ 11 w 158"/>
                <a:gd name="T13" fmla="*/ 89 h 89"/>
              </a:gdLst>
              <a:ahLst/>
              <a:cxnLst>
                <a:cxn ang="0">
                  <a:pos x="T0" y="T1"/>
                </a:cxn>
                <a:cxn ang="0">
                  <a:pos x="T2" y="T3"/>
                </a:cxn>
                <a:cxn ang="0">
                  <a:pos x="T4" y="T5"/>
                </a:cxn>
                <a:cxn ang="0">
                  <a:pos x="T6" y="T7"/>
                </a:cxn>
                <a:cxn ang="0">
                  <a:pos x="T8" y="T9"/>
                </a:cxn>
                <a:cxn ang="0">
                  <a:pos x="T10" y="T11"/>
                </a:cxn>
                <a:cxn ang="0">
                  <a:pos x="T12" y="T13"/>
                </a:cxn>
              </a:cxnLst>
              <a:rect l="0" t="0" r="r" b="b"/>
              <a:pathLst>
                <a:path w="158" h="89">
                  <a:moveTo>
                    <a:pt x="11" y="89"/>
                  </a:moveTo>
                  <a:cubicBezTo>
                    <a:pt x="19" y="52"/>
                    <a:pt x="51" y="20"/>
                    <a:pt x="79" y="20"/>
                  </a:cubicBezTo>
                  <a:cubicBezTo>
                    <a:pt x="107" y="20"/>
                    <a:pt x="138" y="52"/>
                    <a:pt x="146" y="89"/>
                  </a:cubicBezTo>
                  <a:cubicBezTo>
                    <a:pt x="158" y="89"/>
                    <a:pt x="158" y="89"/>
                    <a:pt x="158" y="89"/>
                  </a:cubicBezTo>
                  <a:cubicBezTo>
                    <a:pt x="151" y="43"/>
                    <a:pt x="119" y="0"/>
                    <a:pt x="79" y="0"/>
                  </a:cubicBezTo>
                  <a:cubicBezTo>
                    <a:pt x="40" y="0"/>
                    <a:pt x="7" y="43"/>
                    <a:pt x="0" y="89"/>
                  </a:cubicBezTo>
                  <a:lnTo>
                    <a:pt x="11" y="89"/>
                  </a:lnTo>
                  <a:close/>
                </a:path>
              </a:pathLst>
            </a:custGeom>
            <a:solidFill>
              <a:srgbClr val="60391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 name="Freeform 220"/>
            <p:cNvSpPr>
              <a:spLocks noEditPoints="1"/>
            </p:cNvSpPr>
            <p:nvPr/>
          </p:nvSpPr>
          <p:spPr bwMode="auto">
            <a:xfrm>
              <a:off x="5190331" y="3467894"/>
              <a:ext cx="728663" cy="1231900"/>
            </a:xfrm>
            <a:custGeom>
              <a:avLst/>
              <a:gdLst>
                <a:gd name="T0" fmla="*/ 327 w 459"/>
                <a:gd name="T1" fmla="*/ 776 h 776"/>
                <a:gd name="T2" fmla="*/ 459 w 459"/>
                <a:gd name="T3" fmla="*/ 88 h 776"/>
                <a:gd name="T4" fmla="*/ 0 w 459"/>
                <a:gd name="T5" fmla="*/ 0 h 776"/>
                <a:gd name="T6" fmla="*/ 327 w 459"/>
                <a:gd name="T7" fmla="*/ 776 h 776"/>
                <a:gd name="T8" fmla="*/ 298 w 459"/>
                <a:gd name="T9" fmla="*/ 521 h 776"/>
                <a:gd name="T10" fmla="*/ 128 w 459"/>
                <a:gd name="T11" fmla="*/ 116 h 776"/>
                <a:gd name="T12" fmla="*/ 367 w 459"/>
                <a:gd name="T13" fmla="*/ 163 h 776"/>
                <a:gd name="T14" fmla="*/ 298 w 459"/>
                <a:gd name="T15" fmla="*/ 521 h 7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59" h="776">
                  <a:moveTo>
                    <a:pt x="327" y="776"/>
                  </a:moveTo>
                  <a:lnTo>
                    <a:pt x="459" y="88"/>
                  </a:lnTo>
                  <a:lnTo>
                    <a:pt x="0" y="0"/>
                  </a:lnTo>
                  <a:lnTo>
                    <a:pt x="327" y="776"/>
                  </a:lnTo>
                  <a:close/>
                  <a:moveTo>
                    <a:pt x="298" y="521"/>
                  </a:moveTo>
                  <a:lnTo>
                    <a:pt x="128" y="116"/>
                  </a:lnTo>
                  <a:lnTo>
                    <a:pt x="367" y="163"/>
                  </a:lnTo>
                  <a:lnTo>
                    <a:pt x="298" y="521"/>
                  </a:lnTo>
                  <a:close/>
                </a:path>
              </a:pathLst>
            </a:custGeom>
            <a:solidFill>
              <a:srgbClr val="4DC8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 name="Freeform 221"/>
            <p:cNvSpPr/>
            <p:nvPr/>
          </p:nvSpPr>
          <p:spPr bwMode="auto">
            <a:xfrm>
              <a:off x="5780881" y="3588544"/>
              <a:ext cx="14288" cy="52388"/>
            </a:xfrm>
            <a:custGeom>
              <a:avLst/>
              <a:gdLst>
                <a:gd name="T0" fmla="*/ 5 w 9"/>
                <a:gd name="T1" fmla="*/ 0 h 33"/>
                <a:gd name="T2" fmla="*/ 0 w 9"/>
                <a:gd name="T3" fmla="*/ 33 h 33"/>
                <a:gd name="T4" fmla="*/ 2 w 9"/>
                <a:gd name="T5" fmla="*/ 33 h 33"/>
                <a:gd name="T6" fmla="*/ 9 w 9"/>
                <a:gd name="T7" fmla="*/ 0 h 33"/>
                <a:gd name="T8" fmla="*/ 5 w 9"/>
                <a:gd name="T9" fmla="*/ 0 h 33"/>
              </a:gdLst>
              <a:ahLst/>
              <a:cxnLst>
                <a:cxn ang="0">
                  <a:pos x="T0" y="T1"/>
                </a:cxn>
                <a:cxn ang="0">
                  <a:pos x="T2" y="T3"/>
                </a:cxn>
                <a:cxn ang="0">
                  <a:pos x="T4" y="T5"/>
                </a:cxn>
                <a:cxn ang="0">
                  <a:pos x="T6" y="T7"/>
                </a:cxn>
                <a:cxn ang="0">
                  <a:pos x="T8" y="T9"/>
                </a:cxn>
              </a:cxnLst>
              <a:rect l="0" t="0" r="r" b="b"/>
              <a:pathLst>
                <a:path w="9" h="33">
                  <a:moveTo>
                    <a:pt x="5" y="0"/>
                  </a:moveTo>
                  <a:lnTo>
                    <a:pt x="0" y="33"/>
                  </a:lnTo>
                  <a:lnTo>
                    <a:pt x="2" y="33"/>
                  </a:lnTo>
                  <a:lnTo>
                    <a:pt x="9" y="0"/>
                  </a:lnTo>
                  <a:lnTo>
                    <a:pt x="5" y="0"/>
                  </a:lnTo>
                  <a:close/>
                </a:path>
              </a:pathLst>
            </a:custGeom>
            <a:solidFill>
              <a:srgbClr val="3C241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 name="Freeform 222"/>
            <p:cNvSpPr/>
            <p:nvPr/>
          </p:nvSpPr>
          <p:spPr bwMode="auto">
            <a:xfrm>
              <a:off x="5780881" y="3588544"/>
              <a:ext cx="14288" cy="52388"/>
            </a:xfrm>
            <a:custGeom>
              <a:avLst/>
              <a:gdLst>
                <a:gd name="T0" fmla="*/ 5 w 9"/>
                <a:gd name="T1" fmla="*/ 0 h 33"/>
                <a:gd name="T2" fmla="*/ 0 w 9"/>
                <a:gd name="T3" fmla="*/ 33 h 33"/>
                <a:gd name="T4" fmla="*/ 2 w 9"/>
                <a:gd name="T5" fmla="*/ 33 h 33"/>
                <a:gd name="T6" fmla="*/ 9 w 9"/>
                <a:gd name="T7" fmla="*/ 0 h 33"/>
              </a:gdLst>
              <a:ahLst/>
              <a:cxnLst>
                <a:cxn ang="0">
                  <a:pos x="T0" y="T1"/>
                </a:cxn>
                <a:cxn ang="0">
                  <a:pos x="T2" y="T3"/>
                </a:cxn>
                <a:cxn ang="0">
                  <a:pos x="T4" y="T5"/>
                </a:cxn>
                <a:cxn ang="0">
                  <a:pos x="T6" y="T7"/>
                </a:cxn>
              </a:cxnLst>
              <a:rect l="0" t="0" r="r" b="b"/>
              <a:pathLst>
                <a:path w="9" h="33">
                  <a:moveTo>
                    <a:pt x="5" y="0"/>
                  </a:moveTo>
                  <a:lnTo>
                    <a:pt x="0" y="33"/>
                  </a:lnTo>
                  <a:lnTo>
                    <a:pt x="2" y="33"/>
                  </a:lnTo>
                  <a:lnTo>
                    <a:pt x="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 name="Freeform 223"/>
            <p:cNvSpPr/>
            <p:nvPr/>
          </p:nvSpPr>
          <p:spPr bwMode="auto">
            <a:xfrm>
              <a:off x="5712618" y="3572669"/>
              <a:ext cx="15875" cy="53975"/>
            </a:xfrm>
            <a:custGeom>
              <a:avLst/>
              <a:gdLst>
                <a:gd name="T0" fmla="*/ 7 w 10"/>
                <a:gd name="T1" fmla="*/ 0 h 34"/>
                <a:gd name="T2" fmla="*/ 0 w 10"/>
                <a:gd name="T3" fmla="*/ 34 h 34"/>
                <a:gd name="T4" fmla="*/ 3 w 10"/>
                <a:gd name="T5" fmla="*/ 34 h 34"/>
                <a:gd name="T6" fmla="*/ 10 w 10"/>
                <a:gd name="T7" fmla="*/ 0 h 34"/>
                <a:gd name="T8" fmla="*/ 7 w 10"/>
                <a:gd name="T9" fmla="*/ 0 h 34"/>
              </a:gdLst>
              <a:ahLst/>
              <a:cxnLst>
                <a:cxn ang="0">
                  <a:pos x="T0" y="T1"/>
                </a:cxn>
                <a:cxn ang="0">
                  <a:pos x="T2" y="T3"/>
                </a:cxn>
                <a:cxn ang="0">
                  <a:pos x="T4" y="T5"/>
                </a:cxn>
                <a:cxn ang="0">
                  <a:pos x="T6" y="T7"/>
                </a:cxn>
                <a:cxn ang="0">
                  <a:pos x="T8" y="T9"/>
                </a:cxn>
              </a:cxnLst>
              <a:rect l="0" t="0" r="r" b="b"/>
              <a:pathLst>
                <a:path w="10" h="34">
                  <a:moveTo>
                    <a:pt x="7" y="0"/>
                  </a:moveTo>
                  <a:lnTo>
                    <a:pt x="0" y="34"/>
                  </a:lnTo>
                  <a:lnTo>
                    <a:pt x="3" y="34"/>
                  </a:lnTo>
                  <a:lnTo>
                    <a:pt x="10" y="0"/>
                  </a:lnTo>
                  <a:lnTo>
                    <a:pt x="7" y="0"/>
                  </a:lnTo>
                  <a:close/>
                </a:path>
              </a:pathLst>
            </a:custGeom>
            <a:solidFill>
              <a:srgbClr val="3C241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 name="Freeform 224"/>
            <p:cNvSpPr/>
            <p:nvPr/>
          </p:nvSpPr>
          <p:spPr bwMode="auto">
            <a:xfrm>
              <a:off x="5712618" y="3572669"/>
              <a:ext cx="15875" cy="53975"/>
            </a:xfrm>
            <a:custGeom>
              <a:avLst/>
              <a:gdLst>
                <a:gd name="T0" fmla="*/ 7 w 10"/>
                <a:gd name="T1" fmla="*/ 0 h 34"/>
                <a:gd name="T2" fmla="*/ 0 w 10"/>
                <a:gd name="T3" fmla="*/ 34 h 34"/>
                <a:gd name="T4" fmla="*/ 3 w 10"/>
                <a:gd name="T5" fmla="*/ 34 h 34"/>
                <a:gd name="T6" fmla="*/ 10 w 10"/>
                <a:gd name="T7" fmla="*/ 0 h 34"/>
              </a:gdLst>
              <a:ahLst/>
              <a:cxnLst>
                <a:cxn ang="0">
                  <a:pos x="T0" y="T1"/>
                </a:cxn>
                <a:cxn ang="0">
                  <a:pos x="T2" y="T3"/>
                </a:cxn>
                <a:cxn ang="0">
                  <a:pos x="T4" y="T5"/>
                </a:cxn>
                <a:cxn ang="0">
                  <a:pos x="T6" y="T7"/>
                </a:cxn>
              </a:cxnLst>
              <a:rect l="0" t="0" r="r" b="b"/>
              <a:pathLst>
                <a:path w="10" h="34">
                  <a:moveTo>
                    <a:pt x="7" y="0"/>
                  </a:moveTo>
                  <a:lnTo>
                    <a:pt x="0" y="34"/>
                  </a:lnTo>
                  <a:lnTo>
                    <a:pt x="3" y="34"/>
                  </a:lnTo>
                  <a:lnTo>
                    <a:pt x="1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 name="Freeform 225"/>
            <p:cNvSpPr/>
            <p:nvPr/>
          </p:nvSpPr>
          <p:spPr bwMode="auto">
            <a:xfrm>
              <a:off x="5645943" y="3561556"/>
              <a:ext cx="14288" cy="52388"/>
            </a:xfrm>
            <a:custGeom>
              <a:avLst/>
              <a:gdLst>
                <a:gd name="T0" fmla="*/ 7 w 9"/>
                <a:gd name="T1" fmla="*/ 0 h 33"/>
                <a:gd name="T2" fmla="*/ 0 w 9"/>
                <a:gd name="T3" fmla="*/ 33 h 33"/>
                <a:gd name="T4" fmla="*/ 2 w 9"/>
                <a:gd name="T5" fmla="*/ 33 h 33"/>
                <a:gd name="T6" fmla="*/ 9 w 9"/>
                <a:gd name="T7" fmla="*/ 0 h 33"/>
                <a:gd name="T8" fmla="*/ 7 w 9"/>
                <a:gd name="T9" fmla="*/ 0 h 33"/>
              </a:gdLst>
              <a:ahLst/>
              <a:cxnLst>
                <a:cxn ang="0">
                  <a:pos x="T0" y="T1"/>
                </a:cxn>
                <a:cxn ang="0">
                  <a:pos x="T2" y="T3"/>
                </a:cxn>
                <a:cxn ang="0">
                  <a:pos x="T4" y="T5"/>
                </a:cxn>
                <a:cxn ang="0">
                  <a:pos x="T6" y="T7"/>
                </a:cxn>
                <a:cxn ang="0">
                  <a:pos x="T8" y="T9"/>
                </a:cxn>
              </a:cxnLst>
              <a:rect l="0" t="0" r="r" b="b"/>
              <a:pathLst>
                <a:path w="9" h="33">
                  <a:moveTo>
                    <a:pt x="7" y="0"/>
                  </a:moveTo>
                  <a:lnTo>
                    <a:pt x="0" y="33"/>
                  </a:lnTo>
                  <a:lnTo>
                    <a:pt x="2" y="33"/>
                  </a:lnTo>
                  <a:lnTo>
                    <a:pt x="9" y="0"/>
                  </a:lnTo>
                  <a:lnTo>
                    <a:pt x="7" y="0"/>
                  </a:lnTo>
                  <a:close/>
                </a:path>
              </a:pathLst>
            </a:custGeom>
            <a:solidFill>
              <a:srgbClr val="3C241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 name="Freeform 226"/>
            <p:cNvSpPr/>
            <p:nvPr/>
          </p:nvSpPr>
          <p:spPr bwMode="auto">
            <a:xfrm>
              <a:off x="5645943" y="3561556"/>
              <a:ext cx="14288" cy="52388"/>
            </a:xfrm>
            <a:custGeom>
              <a:avLst/>
              <a:gdLst>
                <a:gd name="T0" fmla="*/ 7 w 9"/>
                <a:gd name="T1" fmla="*/ 0 h 33"/>
                <a:gd name="T2" fmla="*/ 0 w 9"/>
                <a:gd name="T3" fmla="*/ 33 h 33"/>
                <a:gd name="T4" fmla="*/ 2 w 9"/>
                <a:gd name="T5" fmla="*/ 33 h 33"/>
                <a:gd name="T6" fmla="*/ 9 w 9"/>
                <a:gd name="T7" fmla="*/ 0 h 33"/>
              </a:gdLst>
              <a:ahLst/>
              <a:cxnLst>
                <a:cxn ang="0">
                  <a:pos x="T0" y="T1"/>
                </a:cxn>
                <a:cxn ang="0">
                  <a:pos x="T2" y="T3"/>
                </a:cxn>
                <a:cxn ang="0">
                  <a:pos x="T4" y="T5"/>
                </a:cxn>
                <a:cxn ang="0">
                  <a:pos x="T6" y="T7"/>
                </a:cxn>
              </a:cxnLst>
              <a:rect l="0" t="0" r="r" b="b"/>
              <a:pathLst>
                <a:path w="9" h="33">
                  <a:moveTo>
                    <a:pt x="7" y="0"/>
                  </a:moveTo>
                  <a:lnTo>
                    <a:pt x="0" y="33"/>
                  </a:lnTo>
                  <a:lnTo>
                    <a:pt x="2" y="33"/>
                  </a:lnTo>
                  <a:lnTo>
                    <a:pt x="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 name="Freeform 227"/>
            <p:cNvSpPr/>
            <p:nvPr/>
          </p:nvSpPr>
          <p:spPr bwMode="auto">
            <a:xfrm>
              <a:off x="5577681" y="3547269"/>
              <a:ext cx="15875" cy="52388"/>
            </a:xfrm>
            <a:custGeom>
              <a:avLst/>
              <a:gdLst>
                <a:gd name="T0" fmla="*/ 7 w 10"/>
                <a:gd name="T1" fmla="*/ 0 h 33"/>
                <a:gd name="T2" fmla="*/ 0 w 10"/>
                <a:gd name="T3" fmla="*/ 33 h 33"/>
                <a:gd name="T4" fmla="*/ 2 w 10"/>
                <a:gd name="T5" fmla="*/ 33 h 33"/>
                <a:gd name="T6" fmla="*/ 10 w 10"/>
                <a:gd name="T7" fmla="*/ 0 h 33"/>
                <a:gd name="T8" fmla="*/ 7 w 10"/>
                <a:gd name="T9" fmla="*/ 0 h 33"/>
              </a:gdLst>
              <a:ahLst/>
              <a:cxnLst>
                <a:cxn ang="0">
                  <a:pos x="T0" y="T1"/>
                </a:cxn>
                <a:cxn ang="0">
                  <a:pos x="T2" y="T3"/>
                </a:cxn>
                <a:cxn ang="0">
                  <a:pos x="T4" y="T5"/>
                </a:cxn>
                <a:cxn ang="0">
                  <a:pos x="T6" y="T7"/>
                </a:cxn>
                <a:cxn ang="0">
                  <a:pos x="T8" y="T9"/>
                </a:cxn>
              </a:cxnLst>
              <a:rect l="0" t="0" r="r" b="b"/>
              <a:pathLst>
                <a:path w="10" h="33">
                  <a:moveTo>
                    <a:pt x="7" y="0"/>
                  </a:moveTo>
                  <a:lnTo>
                    <a:pt x="0" y="33"/>
                  </a:lnTo>
                  <a:lnTo>
                    <a:pt x="2" y="33"/>
                  </a:lnTo>
                  <a:lnTo>
                    <a:pt x="10" y="0"/>
                  </a:lnTo>
                  <a:lnTo>
                    <a:pt x="7" y="0"/>
                  </a:lnTo>
                  <a:close/>
                </a:path>
              </a:pathLst>
            </a:custGeom>
            <a:solidFill>
              <a:srgbClr val="3C241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 name="Freeform 228"/>
            <p:cNvSpPr/>
            <p:nvPr/>
          </p:nvSpPr>
          <p:spPr bwMode="auto">
            <a:xfrm>
              <a:off x="5577681" y="3547269"/>
              <a:ext cx="15875" cy="52388"/>
            </a:xfrm>
            <a:custGeom>
              <a:avLst/>
              <a:gdLst>
                <a:gd name="T0" fmla="*/ 7 w 10"/>
                <a:gd name="T1" fmla="*/ 0 h 33"/>
                <a:gd name="T2" fmla="*/ 0 w 10"/>
                <a:gd name="T3" fmla="*/ 33 h 33"/>
                <a:gd name="T4" fmla="*/ 2 w 10"/>
                <a:gd name="T5" fmla="*/ 33 h 33"/>
                <a:gd name="T6" fmla="*/ 10 w 10"/>
                <a:gd name="T7" fmla="*/ 0 h 33"/>
              </a:gdLst>
              <a:ahLst/>
              <a:cxnLst>
                <a:cxn ang="0">
                  <a:pos x="T0" y="T1"/>
                </a:cxn>
                <a:cxn ang="0">
                  <a:pos x="T2" y="T3"/>
                </a:cxn>
                <a:cxn ang="0">
                  <a:pos x="T4" y="T5"/>
                </a:cxn>
                <a:cxn ang="0">
                  <a:pos x="T6" y="T7"/>
                </a:cxn>
              </a:cxnLst>
              <a:rect l="0" t="0" r="r" b="b"/>
              <a:pathLst>
                <a:path w="10" h="33">
                  <a:moveTo>
                    <a:pt x="7" y="0"/>
                  </a:moveTo>
                  <a:lnTo>
                    <a:pt x="0" y="33"/>
                  </a:lnTo>
                  <a:lnTo>
                    <a:pt x="2" y="33"/>
                  </a:lnTo>
                  <a:lnTo>
                    <a:pt x="1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 name="Freeform 229"/>
            <p:cNvSpPr/>
            <p:nvPr/>
          </p:nvSpPr>
          <p:spPr bwMode="auto">
            <a:xfrm>
              <a:off x="5509418" y="3531394"/>
              <a:ext cx="15875" cy="57150"/>
            </a:xfrm>
            <a:custGeom>
              <a:avLst/>
              <a:gdLst>
                <a:gd name="T0" fmla="*/ 8 w 10"/>
                <a:gd name="T1" fmla="*/ 0 h 36"/>
                <a:gd name="T2" fmla="*/ 0 w 10"/>
                <a:gd name="T3" fmla="*/ 34 h 36"/>
                <a:gd name="T4" fmla="*/ 3 w 10"/>
                <a:gd name="T5" fmla="*/ 36 h 36"/>
                <a:gd name="T6" fmla="*/ 10 w 10"/>
                <a:gd name="T7" fmla="*/ 3 h 36"/>
                <a:gd name="T8" fmla="*/ 8 w 10"/>
                <a:gd name="T9" fmla="*/ 0 h 36"/>
              </a:gdLst>
              <a:ahLst/>
              <a:cxnLst>
                <a:cxn ang="0">
                  <a:pos x="T0" y="T1"/>
                </a:cxn>
                <a:cxn ang="0">
                  <a:pos x="T2" y="T3"/>
                </a:cxn>
                <a:cxn ang="0">
                  <a:pos x="T4" y="T5"/>
                </a:cxn>
                <a:cxn ang="0">
                  <a:pos x="T6" y="T7"/>
                </a:cxn>
                <a:cxn ang="0">
                  <a:pos x="T8" y="T9"/>
                </a:cxn>
              </a:cxnLst>
              <a:rect l="0" t="0" r="r" b="b"/>
              <a:pathLst>
                <a:path w="10" h="36">
                  <a:moveTo>
                    <a:pt x="8" y="0"/>
                  </a:moveTo>
                  <a:lnTo>
                    <a:pt x="0" y="34"/>
                  </a:lnTo>
                  <a:lnTo>
                    <a:pt x="3" y="36"/>
                  </a:lnTo>
                  <a:lnTo>
                    <a:pt x="10" y="3"/>
                  </a:lnTo>
                  <a:lnTo>
                    <a:pt x="8" y="0"/>
                  </a:lnTo>
                  <a:close/>
                </a:path>
              </a:pathLst>
            </a:custGeom>
            <a:solidFill>
              <a:srgbClr val="3C241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 name="Freeform 230"/>
            <p:cNvSpPr/>
            <p:nvPr/>
          </p:nvSpPr>
          <p:spPr bwMode="auto">
            <a:xfrm>
              <a:off x="5509418" y="3531394"/>
              <a:ext cx="15875" cy="57150"/>
            </a:xfrm>
            <a:custGeom>
              <a:avLst/>
              <a:gdLst>
                <a:gd name="T0" fmla="*/ 8 w 10"/>
                <a:gd name="T1" fmla="*/ 0 h 36"/>
                <a:gd name="T2" fmla="*/ 0 w 10"/>
                <a:gd name="T3" fmla="*/ 34 h 36"/>
                <a:gd name="T4" fmla="*/ 3 w 10"/>
                <a:gd name="T5" fmla="*/ 36 h 36"/>
                <a:gd name="T6" fmla="*/ 10 w 10"/>
                <a:gd name="T7" fmla="*/ 3 h 36"/>
              </a:gdLst>
              <a:ahLst/>
              <a:cxnLst>
                <a:cxn ang="0">
                  <a:pos x="T0" y="T1"/>
                </a:cxn>
                <a:cxn ang="0">
                  <a:pos x="T2" y="T3"/>
                </a:cxn>
                <a:cxn ang="0">
                  <a:pos x="T4" y="T5"/>
                </a:cxn>
                <a:cxn ang="0">
                  <a:pos x="T6" y="T7"/>
                </a:cxn>
              </a:cxnLst>
              <a:rect l="0" t="0" r="r" b="b"/>
              <a:pathLst>
                <a:path w="10" h="36">
                  <a:moveTo>
                    <a:pt x="8" y="0"/>
                  </a:moveTo>
                  <a:lnTo>
                    <a:pt x="0" y="34"/>
                  </a:lnTo>
                  <a:lnTo>
                    <a:pt x="3" y="36"/>
                  </a:lnTo>
                  <a:lnTo>
                    <a:pt x="10" y="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 name="Freeform 231"/>
            <p:cNvSpPr/>
            <p:nvPr/>
          </p:nvSpPr>
          <p:spPr bwMode="auto">
            <a:xfrm>
              <a:off x="5442743" y="3520281"/>
              <a:ext cx="14288" cy="52388"/>
            </a:xfrm>
            <a:custGeom>
              <a:avLst/>
              <a:gdLst>
                <a:gd name="T0" fmla="*/ 7 w 9"/>
                <a:gd name="T1" fmla="*/ 0 h 33"/>
                <a:gd name="T2" fmla="*/ 0 w 9"/>
                <a:gd name="T3" fmla="*/ 33 h 33"/>
                <a:gd name="T4" fmla="*/ 5 w 9"/>
                <a:gd name="T5" fmla="*/ 33 h 33"/>
                <a:gd name="T6" fmla="*/ 9 w 9"/>
                <a:gd name="T7" fmla="*/ 0 h 33"/>
                <a:gd name="T8" fmla="*/ 7 w 9"/>
                <a:gd name="T9" fmla="*/ 0 h 33"/>
              </a:gdLst>
              <a:ahLst/>
              <a:cxnLst>
                <a:cxn ang="0">
                  <a:pos x="T0" y="T1"/>
                </a:cxn>
                <a:cxn ang="0">
                  <a:pos x="T2" y="T3"/>
                </a:cxn>
                <a:cxn ang="0">
                  <a:pos x="T4" y="T5"/>
                </a:cxn>
                <a:cxn ang="0">
                  <a:pos x="T6" y="T7"/>
                </a:cxn>
                <a:cxn ang="0">
                  <a:pos x="T8" y="T9"/>
                </a:cxn>
              </a:cxnLst>
              <a:rect l="0" t="0" r="r" b="b"/>
              <a:pathLst>
                <a:path w="9" h="33">
                  <a:moveTo>
                    <a:pt x="7" y="0"/>
                  </a:moveTo>
                  <a:lnTo>
                    <a:pt x="0" y="33"/>
                  </a:lnTo>
                  <a:lnTo>
                    <a:pt x="5" y="33"/>
                  </a:lnTo>
                  <a:lnTo>
                    <a:pt x="9" y="0"/>
                  </a:lnTo>
                  <a:lnTo>
                    <a:pt x="7" y="0"/>
                  </a:lnTo>
                  <a:close/>
                </a:path>
              </a:pathLst>
            </a:custGeom>
            <a:solidFill>
              <a:srgbClr val="3C241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 name="Freeform 232"/>
            <p:cNvSpPr/>
            <p:nvPr/>
          </p:nvSpPr>
          <p:spPr bwMode="auto">
            <a:xfrm>
              <a:off x="5442743" y="3520281"/>
              <a:ext cx="14288" cy="52388"/>
            </a:xfrm>
            <a:custGeom>
              <a:avLst/>
              <a:gdLst>
                <a:gd name="T0" fmla="*/ 7 w 9"/>
                <a:gd name="T1" fmla="*/ 0 h 33"/>
                <a:gd name="T2" fmla="*/ 0 w 9"/>
                <a:gd name="T3" fmla="*/ 33 h 33"/>
                <a:gd name="T4" fmla="*/ 5 w 9"/>
                <a:gd name="T5" fmla="*/ 33 h 33"/>
                <a:gd name="T6" fmla="*/ 9 w 9"/>
                <a:gd name="T7" fmla="*/ 0 h 33"/>
              </a:gdLst>
              <a:ahLst/>
              <a:cxnLst>
                <a:cxn ang="0">
                  <a:pos x="T0" y="T1"/>
                </a:cxn>
                <a:cxn ang="0">
                  <a:pos x="T2" y="T3"/>
                </a:cxn>
                <a:cxn ang="0">
                  <a:pos x="T4" y="T5"/>
                </a:cxn>
                <a:cxn ang="0">
                  <a:pos x="T6" y="T7"/>
                </a:cxn>
              </a:cxnLst>
              <a:rect l="0" t="0" r="r" b="b"/>
              <a:pathLst>
                <a:path w="9" h="33">
                  <a:moveTo>
                    <a:pt x="7" y="0"/>
                  </a:moveTo>
                  <a:lnTo>
                    <a:pt x="0" y="33"/>
                  </a:lnTo>
                  <a:lnTo>
                    <a:pt x="5" y="33"/>
                  </a:lnTo>
                  <a:lnTo>
                    <a:pt x="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 name="Freeform 233"/>
            <p:cNvSpPr/>
            <p:nvPr/>
          </p:nvSpPr>
          <p:spPr bwMode="auto">
            <a:xfrm>
              <a:off x="5374481" y="3505994"/>
              <a:ext cx="19050" cy="55563"/>
            </a:xfrm>
            <a:custGeom>
              <a:avLst/>
              <a:gdLst>
                <a:gd name="T0" fmla="*/ 7 w 12"/>
                <a:gd name="T1" fmla="*/ 0 h 35"/>
                <a:gd name="T2" fmla="*/ 0 w 12"/>
                <a:gd name="T3" fmla="*/ 33 h 35"/>
                <a:gd name="T4" fmla="*/ 5 w 12"/>
                <a:gd name="T5" fmla="*/ 35 h 35"/>
                <a:gd name="T6" fmla="*/ 12 w 12"/>
                <a:gd name="T7" fmla="*/ 2 h 35"/>
                <a:gd name="T8" fmla="*/ 7 w 12"/>
                <a:gd name="T9" fmla="*/ 0 h 35"/>
              </a:gdLst>
              <a:ahLst/>
              <a:cxnLst>
                <a:cxn ang="0">
                  <a:pos x="T0" y="T1"/>
                </a:cxn>
                <a:cxn ang="0">
                  <a:pos x="T2" y="T3"/>
                </a:cxn>
                <a:cxn ang="0">
                  <a:pos x="T4" y="T5"/>
                </a:cxn>
                <a:cxn ang="0">
                  <a:pos x="T6" y="T7"/>
                </a:cxn>
                <a:cxn ang="0">
                  <a:pos x="T8" y="T9"/>
                </a:cxn>
              </a:cxnLst>
              <a:rect l="0" t="0" r="r" b="b"/>
              <a:pathLst>
                <a:path w="12" h="35">
                  <a:moveTo>
                    <a:pt x="7" y="0"/>
                  </a:moveTo>
                  <a:lnTo>
                    <a:pt x="0" y="33"/>
                  </a:lnTo>
                  <a:lnTo>
                    <a:pt x="5" y="35"/>
                  </a:lnTo>
                  <a:lnTo>
                    <a:pt x="12" y="2"/>
                  </a:lnTo>
                  <a:lnTo>
                    <a:pt x="7" y="0"/>
                  </a:lnTo>
                  <a:close/>
                </a:path>
              </a:pathLst>
            </a:custGeom>
            <a:solidFill>
              <a:srgbClr val="3C241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 name="Freeform 234"/>
            <p:cNvSpPr/>
            <p:nvPr/>
          </p:nvSpPr>
          <p:spPr bwMode="auto">
            <a:xfrm>
              <a:off x="5374481" y="3505994"/>
              <a:ext cx="19050" cy="55563"/>
            </a:xfrm>
            <a:custGeom>
              <a:avLst/>
              <a:gdLst>
                <a:gd name="T0" fmla="*/ 7 w 12"/>
                <a:gd name="T1" fmla="*/ 0 h 35"/>
                <a:gd name="T2" fmla="*/ 0 w 12"/>
                <a:gd name="T3" fmla="*/ 33 h 35"/>
                <a:gd name="T4" fmla="*/ 5 w 12"/>
                <a:gd name="T5" fmla="*/ 35 h 35"/>
                <a:gd name="T6" fmla="*/ 12 w 12"/>
                <a:gd name="T7" fmla="*/ 2 h 35"/>
              </a:gdLst>
              <a:ahLst/>
              <a:cxnLst>
                <a:cxn ang="0">
                  <a:pos x="T0" y="T1"/>
                </a:cxn>
                <a:cxn ang="0">
                  <a:pos x="T2" y="T3"/>
                </a:cxn>
                <a:cxn ang="0">
                  <a:pos x="T4" y="T5"/>
                </a:cxn>
                <a:cxn ang="0">
                  <a:pos x="T6" y="T7"/>
                </a:cxn>
              </a:cxnLst>
              <a:rect l="0" t="0" r="r" b="b"/>
              <a:pathLst>
                <a:path w="12" h="35">
                  <a:moveTo>
                    <a:pt x="7" y="0"/>
                  </a:moveTo>
                  <a:lnTo>
                    <a:pt x="0" y="33"/>
                  </a:lnTo>
                  <a:lnTo>
                    <a:pt x="5" y="35"/>
                  </a:lnTo>
                  <a:lnTo>
                    <a:pt x="12" y="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 name="Freeform 235"/>
            <p:cNvSpPr/>
            <p:nvPr/>
          </p:nvSpPr>
          <p:spPr bwMode="auto">
            <a:xfrm>
              <a:off x="5307806" y="3494881"/>
              <a:ext cx="19050" cy="52388"/>
            </a:xfrm>
            <a:custGeom>
              <a:avLst/>
              <a:gdLst>
                <a:gd name="T0" fmla="*/ 7 w 12"/>
                <a:gd name="T1" fmla="*/ 0 h 33"/>
                <a:gd name="T2" fmla="*/ 0 w 12"/>
                <a:gd name="T3" fmla="*/ 33 h 33"/>
                <a:gd name="T4" fmla="*/ 4 w 12"/>
                <a:gd name="T5" fmla="*/ 33 h 33"/>
                <a:gd name="T6" fmla="*/ 12 w 12"/>
                <a:gd name="T7" fmla="*/ 0 h 33"/>
                <a:gd name="T8" fmla="*/ 7 w 12"/>
                <a:gd name="T9" fmla="*/ 0 h 33"/>
              </a:gdLst>
              <a:ahLst/>
              <a:cxnLst>
                <a:cxn ang="0">
                  <a:pos x="T0" y="T1"/>
                </a:cxn>
                <a:cxn ang="0">
                  <a:pos x="T2" y="T3"/>
                </a:cxn>
                <a:cxn ang="0">
                  <a:pos x="T4" y="T5"/>
                </a:cxn>
                <a:cxn ang="0">
                  <a:pos x="T6" y="T7"/>
                </a:cxn>
                <a:cxn ang="0">
                  <a:pos x="T8" y="T9"/>
                </a:cxn>
              </a:cxnLst>
              <a:rect l="0" t="0" r="r" b="b"/>
              <a:pathLst>
                <a:path w="12" h="33">
                  <a:moveTo>
                    <a:pt x="7" y="0"/>
                  </a:moveTo>
                  <a:lnTo>
                    <a:pt x="0" y="33"/>
                  </a:lnTo>
                  <a:lnTo>
                    <a:pt x="4" y="33"/>
                  </a:lnTo>
                  <a:lnTo>
                    <a:pt x="12" y="0"/>
                  </a:lnTo>
                  <a:lnTo>
                    <a:pt x="7" y="0"/>
                  </a:lnTo>
                  <a:close/>
                </a:path>
              </a:pathLst>
            </a:custGeom>
            <a:solidFill>
              <a:srgbClr val="3C241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 name="Freeform 236"/>
            <p:cNvSpPr/>
            <p:nvPr/>
          </p:nvSpPr>
          <p:spPr bwMode="auto">
            <a:xfrm>
              <a:off x="5307806" y="3494881"/>
              <a:ext cx="19050" cy="52388"/>
            </a:xfrm>
            <a:custGeom>
              <a:avLst/>
              <a:gdLst>
                <a:gd name="T0" fmla="*/ 7 w 12"/>
                <a:gd name="T1" fmla="*/ 0 h 33"/>
                <a:gd name="T2" fmla="*/ 0 w 12"/>
                <a:gd name="T3" fmla="*/ 33 h 33"/>
                <a:gd name="T4" fmla="*/ 4 w 12"/>
                <a:gd name="T5" fmla="*/ 33 h 33"/>
                <a:gd name="T6" fmla="*/ 12 w 12"/>
                <a:gd name="T7" fmla="*/ 0 h 33"/>
              </a:gdLst>
              <a:ahLst/>
              <a:cxnLst>
                <a:cxn ang="0">
                  <a:pos x="T0" y="T1"/>
                </a:cxn>
                <a:cxn ang="0">
                  <a:pos x="T2" y="T3"/>
                </a:cxn>
                <a:cxn ang="0">
                  <a:pos x="T4" y="T5"/>
                </a:cxn>
                <a:cxn ang="0">
                  <a:pos x="T6" y="T7"/>
                </a:cxn>
              </a:cxnLst>
              <a:rect l="0" t="0" r="r" b="b"/>
              <a:pathLst>
                <a:path w="12" h="33">
                  <a:moveTo>
                    <a:pt x="7" y="0"/>
                  </a:moveTo>
                  <a:lnTo>
                    <a:pt x="0" y="33"/>
                  </a:lnTo>
                  <a:lnTo>
                    <a:pt x="4" y="33"/>
                  </a:lnTo>
                  <a:lnTo>
                    <a:pt x="1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 name="Freeform 237"/>
            <p:cNvSpPr/>
            <p:nvPr/>
          </p:nvSpPr>
          <p:spPr bwMode="auto">
            <a:xfrm>
              <a:off x="5687218" y="4531519"/>
              <a:ext cx="52388" cy="14288"/>
            </a:xfrm>
            <a:custGeom>
              <a:avLst/>
              <a:gdLst>
                <a:gd name="T0" fmla="*/ 33 w 33"/>
                <a:gd name="T1" fmla="*/ 5 h 9"/>
                <a:gd name="T2" fmla="*/ 0 w 33"/>
                <a:gd name="T3" fmla="*/ 0 h 9"/>
                <a:gd name="T4" fmla="*/ 0 w 33"/>
                <a:gd name="T5" fmla="*/ 2 h 9"/>
                <a:gd name="T6" fmla="*/ 33 w 33"/>
                <a:gd name="T7" fmla="*/ 9 h 9"/>
                <a:gd name="T8" fmla="*/ 33 w 33"/>
                <a:gd name="T9" fmla="*/ 5 h 9"/>
              </a:gdLst>
              <a:ahLst/>
              <a:cxnLst>
                <a:cxn ang="0">
                  <a:pos x="T0" y="T1"/>
                </a:cxn>
                <a:cxn ang="0">
                  <a:pos x="T2" y="T3"/>
                </a:cxn>
                <a:cxn ang="0">
                  <a:pos x="T4" y="T5"/>
                </a:cxn>
                <a:cxn ang="0">
                  <a:pos x="T6" y="T7"/>
                </a:cxn>
                <a:cxn ang="0">
                  <a:pos x="T8" y="T9"/>
                </a:cxn>
              </a:cxnLst>
              <a:rect l="0" t="0" r="r" b="b"/>
              <a:pathLst>
                <a:path w="33" h="9">
                  <a:moveTo>
                    <a:pt x="33" y="5"/>
                  </a:moveTo>
                  <a:lnTo>
                    <a:pt x="0" y="0"/>
                  </a:lnTo>
                  <a:lnTo>
                    <a:pt x="0" y="2"/>
                  </a:lnTo>
                  <a:lnTo>
                    <a:pt x="33" y="9"/>
                  </a:lnTo>
                  <a:lnTo>
                    <a:pt x="33" y="5"/>
                  </a:lnTo>
                  <a:close/>
                </a:path>
              </a:pathLst>
            </a:custGeom>
            <a:solidFill>
              <a:srgbClr val="3C241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 name="Freeform 238"/>
            <p:cNvSpPr/>
            <p:nvPr/>
          </p:nvSpPr>
          <p:spPr bwMode="auto">
            <a:xfrm>
              <a:off x="5687218" y="4531519"/>
              <a:ext cx="52388" cy="14288"/>
            </a:xfrm>
            <a:custGeom>
              <a:avLst/>
              <a:gdLst>
                <a:gd name="T0" fmla="*/ 33 w 33"/>
                <a:gd name="T1" fmla="*/ 5 h 9"/>
                <a:gd name="T2" fmla="*/ 0 w 33"/>
                <a:gd name="T3" fmla="*/ 0 h 9"/>
                <a:gd name="T4" fmla="*/ 0 w 33"/>
                <a:gd name="T5" fmla="*/ 2 h 9"/>
                <a:gd name="T6" fmla="*/ 33 w 33"/>
                <a:gd name="T7" fmla="*/ 9 h 9"/>
              </a:gdLst>
              <a:ahLst/>
              <a:cxnLst>
                <a:cxn ang="0">
                  <a:pos x="T0" y="T1"/>
                </a:cxn>
                <a:cxn ang="0">
                  <a:pos x="T2" y="T3"/>
                </a:cxn>
                <a:cxn ang="0">
                  <a:pos x="T4" y="T5"/>
                </a:cxn>
                <a:cxn ang="0">
                  <a:pos x="T6" y="T7"/>
                </a:cxn>
              </a:cxnLst>
              <a:rect l="0" t="0" r="r" b="b"/>
              <a:pathLst>
                <a:path w="33" h="9">
                  <a:moveTo>
                    <a:pt x="33" y="5"/>
                  </a:moveTo>
                  <a:lnTo>
                    <a:pt x="0" y="0"/>
                  </a:lnTo>
                  <a:lnTo>
                    <a:pt x="0" y="2"/>
                  </a:lnTo>
                  <a:lnTo>
                    <a:pt x="33"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 name="Freeform 239"/>
            <p:cNvSpPr/>
            <p:nvPr/>
          </p:nvSpPr>
          <p:spPr bwMode="auto">
            <a:xfrm>
              <a:off x="5698331" y="4463256"/>
              <a:ext cx="52388" cy="15875"/>
            </a:xfrm>
            <a:custGeom>
              <a:avLst/>
              <a:gdLst>
                <a:gd name="T0" fmla="*/ 33 w 33"/>
                <a:gd name="T1" fmla="*/ 5 h 10"/>
                <a:gd name="T2" fmla="*/ 0 w 33"/>
                <a:gd name="T3" fmla="*/ 0 h 10"/>
                <a:gd name="T4" fmla="*/ 0 w 33"/>
                <a:gd name="T5" fmla="*/ 3 h 10"/>
                <a:gd name="T6" fmla="*/ 33 w 33"/>
                <a:gd name="T7" fmla="*/ 10 h 10"/>
                <a:gd name="T8" fmla="*/ 33 w 33"/>
                <a:gd name="T9" fmla="*/ 5 h 10"/>
              </a:gdLst>
              <a:ahLst/>
              <a:cxnLst>
                <a:cxn ang="0">
                  <a:pos x="T0" y="T1"/>
                </a:cxn>
                <a:cxn ang="0">
                  <a:pos x="T2" y="T3"/>
                </a:cxn>
                <a:cxn ang="0">
                  <a:pos x="T4" y="T5"/>
                </a:cxn>
                <a:cxn ang="0">
                  <a:pos x="T6" y="T7"/>
                </a:cxn>
                <a:cxn ang="0">
                  <a:pos x="T8" y="T9"/>
                </a:cxn>
              </a:cxnLst>
              <a:rect l="0" t="0" r="r" b="b"/>
              <a:pathLst>
                <a:path w="33" h="10">
                  <a:moveTo>
                    <a:pt x="33" y="5"/>
                  </a:moveTo>
                  <a:lnTo>
                    <a:pt x="0" y="0"/>
                  </a:lnTo>
                  <a:lnTo>
                    <a:pt x="0" y="3"/>
                  </a:lnTo>
                  <a:lnTo>
                    <a:pt x="33" y="10"/>
                  </a:lnTo>
                  <a:lnTo>
                    <a:pt x="33" y="5"/>
                  </a:lnTo>
                  <a:close/>
                </a:path>
              </a:pathLst>
            </a:custGeom>
            <a:solidFill>
              <a:srgbClr val="3C241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 name="Freeform 240"/>
            <p:cNvSpPr/>
            <p:nvPr/>
          </p:nvSpPr>
          <p:spPr bwMode="auto">
            <a:xfrm>
              <a:off x="5698331" y="4463256"/>
              <a:ext cx="52388" cy="15875"/>
            </a:xfrm>
            <a:custGeom>
              <a:avLst/>
              <a:gdLst>
                <a:gd name="T0" fmla="*/ 33 w 33"/>
                <a:gd name="T1" fmla="*/ 5 h 10"/>
                <a:gd name="T2" fmla="*/ 0 w 33"/>
                <a:gd name="T3" fmla="*/ 0 h 10"/>
                <a:gd name="T4" fmla="*/ 0 w 33"/>
                <a:gd name="T5" fmla="*/ 3 h 10"/>
                <a:gd name="T6" fmla="*/ 33 w 33"/>
                <a:gd name="T7" fmla="*/ 10 h 10"/>
              </a:gdLst>
              <a:ahLst/>
              <a:cxnLst>
                <a:cxn ang="0">
                  <a:pos x="T0" y="T1"/>
                </a:cxn>
                <a:cxn ang="0">
                  <a:pos x="T2" y="T3"/>
                </a:cxn>
                <a:cxn ang="0">
                  <a:pos x="T4" y="T5"/>
                </a:cxn>
                <a:cxn ang="0">
                  <a:pos x="T6" y="T7"/>
                </a:cxn>
              </a:cxnLst>
              <a:rect l="0" t="0" r="r" b="b"/>
              <a:pathLst>
                <a:path w="33" h="10">
                  <a:moveTo>
                    <a:pt x="33" y="5"/>
                  </a:moveTo>
                  <a:lnTo>
                    <a:pt x="0" y="0"/>
                  </a:lnTo>
                  <a:lnTo>
                    <a:pt x="0" y="3"/>
                  </a:lnTo>
                  <a:lnTo>
                    <a:pt x="33" y="1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 name="Freeform 241"/>
            <p:cNvSpPr/>
            <p:nvPr/>
          </p:nvSpPr>
          <p:spPr bwMode="auto">
            <a:xfrm>
              <a:off x="5709443" y="4396581"/>
              <a:ext cx="55563" cy="14288"/>
            </a:xfrm>
            <a:custGeom>
              <a:avLst/>
              <a:gdLst>
                <a:gd name="T0" fmla="*/ 35 w 35"/>
                <a:gd name="T1" fmla="*/ 7 h 9"/>
                <a:gd name="T2" fmla="*/ 2 w 35"/>
                <a:gd name="T3" fmla="*/ 0 h 9"/>
                <a:gd name="T4" fmla="*/ 0 w 35"/>
                <a:gd name="T5" fmla="*/ 2 h 9"/>
                <a:gd name="T6" fmla="*/ 35 w 35"/>
                <a:gd name="T7" fmla="*/ 9 h 9"/>
                <a:gd name="T8" fmla="*/ 35 w 35"/>
                <a:gd name="T9" fmla="*/ 7 h 9"/>
              </a:gdLst>
              <a:ahLst/>
              <a:cxnLst>
                <a:cxn ang="0">
                  <a:pos x="T0" y="T1"/>
                </a:cxn>
                <a:cxn ang="0">
                  <a:pos x="T2" y="T3"/>
                </a:cxn>
                <a:cxn ang="0">
                  <a:pos x="T4" y="T5"/>
                </a:cxn>
                <a:cxn ang="0">
                  <a:pos x="T6" y="T7"/>
                </a:cxn>
                <a:cxn ang="0">
                  <a:pos x="T8" y="T9"/>
                </a:cxn>
              </a:cxnLst>
              <a:rect l="0" t="0" r="r" b="b"/>
              <a:pathLst>
                <a:path w="35" h="9">
                  <a:moveTo>
                    <a:pt x="35" y="7"/>
                  </a:moveTo>
                  <a:lnTo>
                    <a:pt x="2" y="0"/>
                  </a:lnTo>
                  <a:lnTo>
                    <a:pt x="0" y="2"/>
                  </a:lnTo>
                  <a:lnTo>
                    <a:pt x="35" y="9"/>
                  </a:lnTo>
                  <a:lnTo>
                    <a:pt x="35" y="7"/>
                  </a:lnTo>
                  <a:close/>
                </a:path>
              </a:pathLst>
            </a:custGeom>
            <a:solidFill>
              <a:srgbClr val="3C241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 name="Freeform 242"/>
            <p:cNvSpPr/>
            <p:nvPr/>
          </p:nvSpPr>
          <p:spPr bwMode="auto">
            <a:xfrm>
              <a:off x="5709443" y="4396581"/>
              <a:ext cx="55563" cy="14288"/>
            </a:xfrm>
            <a:custGeom>
              <a:avLst/>
              <a:gdLst>
                <a:gd name="T0" fmla="*/ 35 w 35"/>
                <a:gd name="T1" fmla="*/ 7 h 9"/>
                <a:gd name="T2" fmla="*/ 2 w 35"/>
                <a:gd name="T3" fmla="*/ 0 h 9"/>
                <a:gd name="T4" fmla="*/ 0 w 35"/>
                <a:gd name="T5" fmla="*/ 2 h 9"/>
                <a:gd name="T6" fmla="*/ 35 w 35"/>
                <a:gd name="T7" fmla="*/ 9 h 9"/>
              </a:gdLst>
              <a:ahLst/>
              <a:cxnLst>
                <a:cxn ang="0">
                  <a:pos x="T0" y="T1"/>
                </a:cxn>
                <a:cxn ang="0">
                  <a:pos x="T2" y="T3"/>
                </a:cxn>
                <a:cxn ang="0">
                  <a:pos x="T4" y="T5"/>
                </a:cxn>
                <a:cxn ang="0">
                  <a:pos x="T6" y="T7"/>
                </a:cxn>
              </a:cxnLst>
              <a:rect l="0" t="0" r="r" b="b"/>
              <a:pathLst>
                <a:path w="35" h="9">
                  <a:moveTo>
                    <a:pt x="35" y="7"/>
                  </a:moveTo>
                  <a:lnTo>
                    <a:pt x="2" y="0"/>
                  </a:lnTo>
                  <a:lnTo>
                    <a:pt x="0" y="2"/>
                  </a:lnTo>
                  <a:lnTo>
                    <a:pt x="35"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 name="Freeform 243"/>
            <p:cNvSpPr/>
            <p:nvPr/>
          </p:nvSpPr>
          <p:spPr bwMode="auto">
            <a:xfrm>
              <a:off x="5723731" y="4328319"/>
              <a:ext cx="52388" cy="15875"/>
            </a:xfrm>
            <a:custGeom>
              <a:avLst/>
              <a:gdLst>
                <a:gd name="T0" fmla="*/ 33 w 33"/>
                <a:gd name="T1" fmla="*/ 7 h 10"/>
                <a:gd name="T2" fmla="*/ 0 w 33"/>
                <a:gd name="T3" fmla="*/ 0 h 10"/>
                <a:gd name="T4" fmla="*/ 0 w 33"/>
                <a:gd name="T5" fmla="*/ 2 h 10"/>
                <a:gd name="T6" fmla="*/ 33 w 33"/>
                <a:gd name="T7" fmla="*/ 10 h 10"/>
                <a:gd name="T8" fmla="*/ 33 w 33"/>
                <a:gd name="T9" fmla="*/ 7 h 10"/>
              </a:gdLst>
              <a:ahLst/>
              <a:cxnLst>
                <a:cxn ang="0">
                  <a:pos x="T0" y="T1"/>
                </a:cxn>
                <a:cxn ang="0">
                  <a:pos x="T2" y="T3"/>
                </a:cxn>
                <a:cxn ang="0">
                  <a:pos x="T4" y="T5"/>
                </a:cxn>
                <a:cxn ang="0">
                  <a:pos x="T6" y="T7"/>
                </a:cxn>
                <a:cxn ang="0">
                  <a:pos x="T8" y="T9"/>
                </a:cxn>
              </a:cxnLst>
              <a:rect l="0" t="0" r="r" b="b"/>
              <a:pathLst>
                <a:path w="33" h="10">
                  <a:moveTo>
                    <a:pt x="33" y="7"/>
                  </a:moveTo>
                  <a:lnTo>
                    <a:pt x="0" y="0"/>
                  </a:lnTo>
                  <a:lnTo>
                    <a:pt x="0" y="2"/>
                  </a:lnTo>
                  <a:lnTo>
                    <a:pt x="33" y="10"/>
                  </a:lnTo>
                  <a:lnTo>
                    <a:pt x="33" y="7"/>
                  </a:lnTo>
                  <a:close/>
                </a:path>
              </a:pathLst>
            </a:custGeom>
            <a:solidFill>
              <a:srgbClr val="3C241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 name="Freeform 244"/>
            <p:cNvSpPr/>
            <p:nvPr/>
          </p:nvSpPr>
          <p:spPr bwMode="auto">
            <a:xfrm>
              <a:off x="5723731" y="4328319"/>
              <a:ext cx="52388" cy="15875"/>
            </a:xfrm>
            <a:custGeom>
              <a:avLst/>
              <a:gdLst>
                <a:gd name="T0" fmla="*/ 33 w 33"/>
                <a:gd name="T1" fmla="*/ 7 h 10"/>
                <a:gd name="T2" fmla="*/ 0 w 33"/>
                <a:gd name="T3" fmla="*/ 0 h 10"/>
                <a:gd name="T4" fmla="*/ 0 w 33"/>
                <a:gd name="T5" fmla="*/ 2 h 10"/>
                <a:gd name="T6" fmla="*/ 33 w 33"/>
                <a:gd name="T7" fmla="*/ 10 h 10"/>
              </a:gdLst>
              <a:ahLst/>
              <a:cxnLst>
                <a:cxn ang="0">
                  <a:pos x="T0" y="T1"/>
                </a:cxn>
                <a:cxn ang="0">
                  <a:pos x="T2" y="T3"/>
                </a:cxn>
                <a:cxn ang="0">
                  <a:pos x="T4" y="T5"/>
                </a:cxn>
                <a:cxn ang="0">
                  <a:pos x="T6" y="T7"/>
                </a:cxn>
              </a:cxnLst>
              <a:rect l="0" t="0" r="r" b="b"/>
              <a:pathLst>
                <a:path w="33" h="10">
                  <a:moveTo>
                    <a:pt x="33" y="7"/>
                  </a:moveTo>
                  <a:lnTo>
                    <a:pt x="0" y="0"/>
                  </a:lnTo>
                  <a:lnTo>
                    <a:pt x="0" y="2"/>
                  </a:lnTo>
                  <a:lnTo>
                    <a:pt x="33" y="1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 name="Freeform 245"/>
            <p:cNvSpPr/>
            <p:nvPr/>
          </p:nvSpPr>
          <p:spPr bwMode="auto">
            <a:xfrm>
              <a:off x="5734843" y="4261644"/>
              <a:ext cx="57150" cy="14288"/>
            </a:xfrm>
            <a:custGeom>
              <a:avLst/>
              <a:gdLst>
                <a:gd name="T0" fmla="*/ 36 w 36"/>
                <a:gd name="T1" fmla="*/ 7 h 9"/>
                <a:gd name="T2" fmla="*/ 3 w 36"/>
                <a:gd name="T3" fmla="*/ 0 h 9"/>
                <a:gd name="T4" fmla="*/ 0 w 36"/>
                <a:gd name="T5" fmla="*/ 2 h 9"/>
                <a:gd name="T6" fmla="*/ 34 w 36"/>
                <a:gd name="T7" fmla="*/ 9 h 9"/>
                <a:gd name="T8" fmla="*/ 36 w 36"/>
                <a:gd name="T9" fmla="*/ 7 h 9"/>
              </a:gdLst>
              <a:ahLst/>
              <a:cxnLst>
                <a:cxn ang="0">
                  <a:pos x="T0" y="T1"/>
                </a:cxn>
                <a:cxn ang="0">
                  <a:pos x="T2" y="T3"/>
                </a:cxn>
                <a:cxn ang="0">
                  <a:pos x="T4" y="T5"/>
                </a:cxn>
                <a:cxn ang="0">
                  <a:pos x="T6" y="T7"/>
                </a:cxn>
                <a:cxn ang="0">
                  <a:pos x="T8" y="T9"/>
                </a:cxn>
              </a:cxnLst>
              <a:rect l="0" t="0" r="r" b="b"/>
              <a:pathLst>
                <a:path w="36" h="9">
                  <a:moveTo>
                    <a:pt x="36" y="7"/>
                  </a:moveTo>
                  <a:lnTo>
                    <a:pt x="3" y="0"/>
                  </a:lnTo>
                  <a:lnTo>
                    <a:pt x="0" y="2"/>
                  </a:lnTo>
                  <a:lnTo>
                    <a:pt x="34" y="9"/>
                  </a:lnTo>
                  <a:lnTo>
                    <a:pt x="36" y="7"/>
                  </a:lnTo>
                  <a:close/>
                </a:path>
              </a:pathLst>
            </a:custGeom>
            <a:solidFill>
              <a:srgbClr val="3C241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 name="Freeform 246"/>
            <p:cNvSpPr/>
            <p:nvPr/>
          </p:nvSpPr>
          <p:spPr bwMode="auto">
            <a:xfrm>
              <a:off x="5734843" y="4261644"/>
              <a:ext cx="57150" cy="14288"/>
            </a:xfrm>
            <a:custGeom>
              <a:avLst/>
              <a:gdLst>
                <a:gd name="T0" fmla="*/ 36 w 36"/>
                <a:gd name="T1" fmla="*/ 7 h 9"/>
                <a:gd name="T2" fmla="*/ 3 w 36"/>
                <a:gd name="T3" fmla="*/ 0 h 9"/>
                <a:gd name="T4" fmla="*/ 0 w 36"/>
                <a:gd name="T5" fmla="*/ 2 h 9"/>
                <a:gd name="T6" fmla="*/ 34 w 36"/>
                <a:gd name="T7" fmla="*/ 9 h 9"/>
              </a:gdLst>
              <a:ahLst/>
              <a:cxnLst>
                <a:cxn ang="0">
                  <a:pos x="T0" y="T1"/>
                </a:cxn>
                <a:cxn ang="0">
                  <a:pos x="T2" y="T3"/>
                </a:cxn>
                <a:cxn ang="0">
                  <a:pos x="T4" y="T5"/>
                </a:cxn>
                <a:cxn ang="0">
                  <a:pos x="T6" y="T7"/>
                </a:cxn>
              </a:cxnLst>
              <a:rect l="0" t="0" r="r" b="b"/>
              <a:pathLst>
                <a:path w="36" h="9">
                  <a:moveTo>
                    <a:pt x="36" y="7"/>
                  </a:moveTo>
                  <a:lnTo>
                    <a:pt x="3" y="0"/>
                  </a:lnTo>
                  <a:lnTo>
                    <a:pt x="0" y="2"/>
                  </a:lnTo>
                  <a:lnTo>
                    <a:pt x="34"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 name="Freeform 247"/>
            <p:cNvSpPr/>
            <p:nvPr/>
          </p:nvSpPr>
          <p:spPr bwMode="auto">
            <a:xfrm>
              <a:off x="5750718" y="4193381"/>
              <a:ext cx="52388" cy="14288"/>
            </a:xfrm>
            <a:custGeom>
              <a:avLst/>
              <a:gdLst>
                <a:gd name="T0" fmla="*/ 33 w 33"/>
                <a:gd name="T1" fmla="*/ 7 h 9"/>
                <a:gd name="T2" fmla="*/ 0 w 33"/>
                <a:gd name="T3" fmla="*/ 0 h 9"/>
                <a:gd name="T4" fmla="*/ 0 w 33"/>
                <a:gd name="T5" fmla="*/ 5 h 9"/>
                <a:gd name="T6" fmla="*/ 33 w 33"/>
                <a:gd name="T7" fmla="*/ 9 h 9"/>
                <a:gd name="T8" fmla="*/ 33 w 33"/>
                <a:gd name="T9" fmla="*/ 7 h 9"/>
              </a:gdLst>
              <a:ahLst/>
              <a:cxnLst>
                <a:cxn ang="0">
                  <a:pos x="T0" y="T1"/>
                </a:cxn>
                <a:cxn ang="0">
                  <a:pos x="T2" y="T3"/>
                </a:cxn>
                <a:cxn ang="0">
                  <a:pos x="T4" y="T5"/>
                </a:cxn>
                <a:cxn ang="0">
                  <a:pos x="T6" y="T7"/>
                </a:cxn>
                <a:cxn ang="0">
                  <a:pos x="T8" y="T9"/>
                </a:cxn>
              </a:cxnLst>
              <a:rect l="0" t="0" r="r" b="b"/>
              <a:pathLst>
                <a:path w="33" h="9">
                  <a:moveTo>
                    <a:pt x="33" y="7"/>
                  </a:moveTo>
                  <a:lnTo>
                    <a:pt x="0" y="0"/>
                  </a:lnTo>
                  <a:lnTo>
                    <a:pt x="0" y="5"/>
                  </a:lnTo>
                  <a:lnTo>
                    <a:pt x="33" y="9"/>
                  </a:lnTo>
                  <a:lnTo>
                    <a:pt x="33" y="7"/>
                  </a:lnTo>
                  <a:close/>
                </a:path>
              </a:pathLst>
            </a:custGeom>
            <a:solidFill>
              <a:srgbClr val="3C241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 name="Freeform 248"/>
            <p:cNvSpPr/>
            <p:nvPr/>
          </p:nvSpPr>
          <p:spPr bwMode="auto">
            <a:xfrm>
              <a:off x="5750718" y="4193381"/>
              <a:ext cx="52388" cy="14288"/>
            </a:xfrm>
            <a:custGeom>
              <a:avLst/>
              <a:gdLst>
                <a:gd name="T0" fmla="*/ 33 w 33"/>
                <a:gd name="T1" fmla="*/ 7 h 9"/>
                <a:gd name="T2" fmla="*/ 0 w 33"/>
                <a:gd name="T3" fmla="*/ 0 h 9"/>
                <a:gd name="T4" fmla="*/ 0 w 33"/>
                <a:gd name="T5" fmla="*/ 5 h 9"/>
                <a:gd name="T6" fmla="*/ 33 w 33"/>
                <a:gd name="T7" fmla="*/ 9 h 9"/>
              </a:gdLst>
              <a:ahLst/>
              <a:cxnLst>
                <a:cxn ang="0">
                  <a:pos x="T0" y="T1"/>
                </a:cxn>
                <a:cxn ang="0">
                  <a:pos x="T2" y="T3"/>
                </a:cxn>
                <a:cxn ang="0">
                  <a:pos x="T4" y="T5"/>
                </a:cxn>
                <a:cxn ang="0">
                  <a:pos x="T6" y="T7"/>
                </a:cxn>
              </a:cxnLst>
              <a:rect l="0" t="0" r="r" b="b"/>
              <a:pathLst>
                <a:path w="33" h="9">
                  <a:moveTo>
                    <a:pt x="33" y="7"/>
                  </a:moveTo>
                  <a:lnTo>
                    <a:pt x="0" y="0"/>
                  </a:lnTo>
                  <a:lnTo>
                    <a:pt x="0" y="5"/>
                  </a:lnTo>
                  <a:lnTo>
                    <a:pt x="33"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 name="Freeform 249"/>
            <p:cNvSpPr/>
            <p:nvPr/>
          </p:nvSpPr>
          <p:spPr bwMode="auto">
            <a:xfrm>
              <a:off x="5761831" y="4125119"/>
              <a:ext cx="55563" cy="15875"/>
            </a:xfrm>
            <a:custGeom>
              <a:avLst/>
              <a:gdLst>
                <a:gd name="T0" fmla="*/ 35 w 35"/>
                <a:gd name="T1" fmla="*/ 7 h 10"/>
                <a:gd name="T2" fmla="*/ 0 w 35"/>
                <a:gd name="T3" fmla="*/ 0 h 10"/>
                <a:gd name="T4" fmla="*/ 0 w 35"/>
                <a:gd name="T5" fmla="*/ 5 h 10"/>
                <a:gd name="T6" fmla="*/ 33 w 35"/>
                <a:gd name="T7" fmla="*/ 10 h 10"/>
                <a:gd name="T8" fmla="*/ 35 w 35"/>
                <a:gd name="T9" fmla="*/ 7 h 10"/>
              </a:gdLst>
              <a:ahLst/>
              <a:cxnLst>
                <a:cxn ang="0">
                  <a:pos x="T0" y="T1"/>
                </a:cxn>
                <a:cxn ang="0">
                  <a:pos x="T2" y="T3"/>
                </a:cxn>
                <a:cxn ang="0">
                  <a:pos x="T4" y="T5"/>
                </a:cxn>
                <a:cxn ang="0">
                  <a:pos x="T6" y="T7"/>
                </a:cxn>
                <a:cxn ang="0">
                  <a:pos x="T8" y="T9"/>
                </a:cxn>
              </a:cxnLst>
              <a:rect l="0" t="0" r="r" b="b"/>
              <a:pathLst>
                <a:path w="35" h="10">
                  <a:moveTo>
                    <a:pt x="35" y="7"/>
                  </a:moveTo>
                  <a:lnTo>
                    <a:pt x="0" y="0"/>
                  </a:lnTo>
                  <a:lnTo>
                    <a:pt x="0" y="5"/>
                  </a:lnTo>
                  <a:lnTo>
                    <a:pt x="33" y="10"/>
                  </a:lnTo>
                  <a:lnTo>
                    <a:pt x="35" y="7"/>
                  </a:lnTo>
                  <a:close/>
                </a:path>
              </a:pathLst>
            </a:custGeom>
            <a:solidFill>
              <a:srgbClr val="3C241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 name="Freeform 250"/>
            <p:cNvSpPr/>
            <p:nvPr/>
          </p:nvSpPr>
          <p:spPr bwMode="auto">
            <a:xfrm>
              <a:off x="5761831" y="4125119"/>
              <a:ext cx="55563" cy="15875"/>
            </a:xfrm>
            <a:custGeom>
              <a:avLst/>
              <a:gdLst>
                <a:gd name="T0" fmla="*/ 35 w 35"/>
                <a:gd name="T1" fmla="*/ 7 h 10"/>
                <a:gd name="T2" fmla="*/ 0 w 35"/>
                <a:gd name="T3" fmla="*/ 0 h 10"/>
                <a:gd name="T4" fmla="*/ 0 w 35"/>
                <a:gd name="T5" fmla="*/ 5 h 10"/>
                <a:gd name="T6" fmla="*/ 33 w 35"/>
                <a:gd name="T7" fmla="*/ 10 h 10"/>
              </a:gdLst>
              <a:ahLst/>
              <a:cxnLst>
                <a:cxn ang="0">
                  <a:pos x="T0" y="T1"/>
                </a:cxn>
                <a:cxn ang="0">
                  <a:pos x="T2" y="T3"/>
                </a:cxn>
                <a:cxn ang="0">
                  <a:pos x="T4" y="T5"/>
                </a:cxn>
                <a:cxn ang="0">
                  <a:pos x="T6" y="T7"/>
                </a:cxn>
              </a:cxnLst>
              <a:rect l="0" t="0" r="r" b="b"/>
              <a:pathLst>
                <a:path w="35" h="10">
                  <a:moveTo>
                    <a:pt x="35" y="7"/>
                  </a:moveTo>
                  <a:lnTo>
                    <a:pt x="0" y="0"/>
                  </a:lnTo>
                  <a:lnTo>
                    <a:pt x="0" y="5"/>
                  </a:lnTo>
                  <a:lnTo>
                    <a:pt x="33" y="1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 name="Freeform 251"/>
            <p:cNvSpPr/>
            <p:nvPr/>
          </p:nvSpPr>
          <p:spPr bwMode="auto">
            <a:xfrm>
              <a:off x="5776118" y="4058444"/>
              <a:ext cx="53975" cy="14288"/>
            </a:xfrm>
            <a:custGeom>
              <a:avLst/>
              <a:gdLst>
                <a:gd name="T0" fmla="*/ 34 w 34"/>
                <a:gd name="T1" fmla="*/ 7 h 9"/>
                <a:gd name="T2" fmla="*/ 0 w 34"/>
                <a:gd name="T3" fmla="*/ 0 h 9"/>
                <a:gd name="T4" fmla="*/ 0 w 34"/>
                <a:gd name="T5" fmla="*/ 4 h 9"/>
                <a:gd name="T6" fmla="*/ 34 w 34"/>
                <a:gd name="T7" fmla="*/ 9 h 9"/>
                <a:gd name="T8" fmla="*/ 34 w 34"/>
                <a:gd name="T9" fmla="*/ 7 h 9"/>
              </a:gdLst>
              <a:ahLst/>
              <a:cxnLst>
                <a:cxn ang="0">
                  <a:pos x="T0" y="T1"/>
                </a:cxn>
                <a:cxn ang="0">
                  <a:pos x="T2" y="T3"/>
                </a:cxn>
                <a:cxn ang="0">
                  <a:pos x="T4" y="T5"/>
                </a:cxn>
                <a:cxn ang="0">
                  <a:pos x="T6" y="T7"/>
                </a:cxn>
                <a:cxn ang="0">
                  <a:pos x="T8" y="T9"/>
                </a:cxn>
              </a:cxnLst>
              <a:rect l="0" t="0" r="r" b="b"/>
              <a:pathLst>
                <a:path w="34" h="9">
                  <a:moveTo>
                    <a:pt x="34" y="7"/>
                  </a:moveTo>
                  <a:lnTo>
                    <a:pt x="0" y="0"/>
                  </a:lnTo>
                  <a:lnTo>
                    <a:pt x="0" y="4"/>
                  </a:lnTo>
                  <a:lnTo>
                    <a:pt x="34" y="9"/>
                  </a:lnTo>
                  <a:lnTo>
                    <a:pt x="34" y="7"/>
                  </a:lnTo>
                  <a:close/>
                </a:path>
              </a:pathLst>
            </a:custGeom>
            <a:solidFill>
              <a:srgbClr val="3C241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 name="Freeform 252"/>
            <p:cNvSpPr/>
            <p:nvPr/>
          </p:nvSpPr>
          <p:spPr bwMode="auto">
            <a:xfrm>
              <a:off x="5776118" y="4058444"/>
              <a:ext cx="53975" cy="14288"/>
            </a:xfrm>
            <a:custGeom>
              <a:avLst/>
              <a:gdLst>
                <a:gd name="T0" fmla="*/ 34 w 34"/>
                <a:gd name="T1" fmla="*/ 7 h 9"/>
                <a:gd name="T2" fmla="*/ 0 w 34"/>
                <a:gd name="T3" fmla="*/ 0 h 9"/>
                <a:gd name="T4" fmla="*/ 0 w 34"/>
                <a:gd name="T5" fmla="*/ 4 h 9"/>
                <a:gd name="T6" fmla="*/ 34 w 34"/>
                <a:gd name="T7" fmla="*/ 9 h 9"/>
              </a:gdLst>
              <a:ahLst/>
              <a:cxnLst>
                <a:cxn ang="0">
                  <a:pos x="T0" y="T1"/>
                </a:cxn>
                <a:cxn ang="0">
                  <a:pos x="T2" y="T3"/>
                </a:cxn>
                <a:cxn ang="0">
                  <a:pos x="T4" y="T5"/>
                </a:cxn>
                <a:cxn ang="0">
                  <a:pos x="T6" y="T7"/>
                </a:cxn>
              </a:cxnLst>
              <a:rect l="0" t="0" r="r" b="b"/>
              <a:pathLst>
                <a:path w="34" h="9">
                  <a:moveTo>
                    <a:pt x="34" y="7"/>
                  </a:moveTo>
                  <a:lnTo>
                    <a:pt x="0" y="0"/>
                  </a:lnTo>
                  <a:lnTo>
                    <a:pt x="0" y="4"/>
                  </a:lnTo>
                  <a:lnTo>
                    <a:pt x="34"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 name="Freeform 253"/>
            <p:cNvSpPr/>
            <p:nvPr/>
          </p:nvSpPr>
          <p:spPr bwMode="auto">
            <a:xfrm>
              <a:off x="5788818" y="3990181"/>
              <a:ext cx="52388" cy="19050"/>
            </a:xfrm>
            <a:custGeom>
              <a:avLst/>
              <a:gdLst>
                <a:gd name="T0" fmla="*/ 33 w 33"/>
                <a:gd name="T1" fmla="*/ 7 h 12"/>
                <a:gd name="T2" fmla="*/ 0 w 33"/>
                <a:gd name="T3" fmla="*/ 0 h 12"/>
                <a:gd name="T4" fmla="*/ 0 w 33"/>
                <a:gd name="T5" fmla="*/ 5 h 12"/>
                <a:gd name="T6" fmla="*/ 33 w 33"/>
                <a:gd name="T7" fmla="*/ 12 h 12"/>
                <a:gd name="T8" fmla="*/ 33 w 33"/>
                <a:gd name="T9" fmla="*/ 7 h 12"/>
              </a:gdLst>
              <a:ahLst/>
              <a:cxnLst>
                <a:cxn ang="0">
                  <a:pos x="T0" y="T1"/>
                </a:cxn>
                <a:cxn ang="0">
                  <a:pos x="T2" y="T3"/>
                </a:cxn>
                <a:cxn ang="0">
                  <a:pos x="T4" y="T5"/>
                </a:cxn>
                <a:cxn ang="0">
                  <a:pos x="T6" y="T7"/>
                </a:cxn>
                <a:cxn ang="0">
                  <a:pos x="T8" y="T9"/>
                </a:cxn>
              </a:cxnLst>
              <a:rect l="0" t="0" r="r" b="b"/>
              <a:pathLst>
                <a:path w="33" h="12">
                  <a:moveTo>
                    <a:pt x="33" y="7"/>
                  </a:moveTo>
                  <a:lnTo>
                    <a:pt x="0" y="0"/>
                  </a:lnTo>
                  <a:lnTo>
                    <a:pt x="0" y="5"/>
                  </a:lnTo>
                  <a:lnTo>
                    <a:pt x="33" y="12"/>
                  </a:lnTo>
                  <a:lnTo>
                    <a:pt x="33" y="7"/>
                  </a:lnTo>
                  <a:close/>
                </a:path>
              </a:pathLst>
            </a:custGeom>
            <a:solidFill>
              <a:srgbClr val="3C241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 name="Freeform 254"/>
            <p:cNvSpPr/>
            <p:nvPr/>
          </p:nvSpPr>
          <p:spPr bwMode="auto">
            <a:xfrm>
              <a:off x="5788818" y="3990181"/>
              <a:ext cx="52388" cy="19050"/>
            </a:xfrm>
            <a:custGeom>
              <a:avLst/>
              <a:gdLst>
                <a:gd name="T0" fmla="*/ 33 w 33"/>
                <a:gd name="T1" fmla="*/ 7 h 12"/>
                <a:gd name="T2" fmla="*/ 0 w 33"/>
                <a:gd name="T3" fmla="*/ 0 h 12"/>
                <a:gd name="T4" fmla="*/ 0 w 33"/>
                <a:gd name="T5" fmla="*/ 5 h 12"/>
                <a:gd name="T6" fmla="*/ 33 w 33"/>
                <a:gd name="T7" fmla="*/ 12 h 12"/>
              </a:gdLst>
              <a:ahLst/>
              <a:cxnLst>
                <a:cxn ang="0">
                  <a:pos x="T0" y="T1"/>
                </a:cxn>
                <a:cxn ang="0">
                  <a:pos x="T2" y="T3"/>
                </a:cxn>
                <a:cxn ang="0">
                  <a:pos x="T4" y="T5"/>
                </a:cxn>
                <a:cxn ang="0">
                  <a:pos x="T6" y="T7"/>
                </a:cxn>
              </a:cxnLst>
              <a:rect l="0" t="0" r="r" b="b"/>
              <a:pathLst>
                <a:path w="33" h="12">
                  <a:moveTo>
                    <a:pt x="33" y="7"/>
                  </a:moveTo>
                  <a:lnTo>
                    <a:pt x="0" y="0"/>
                  </a:lnTo>
                  <a:lnTo>
                    <a:pt x="0" y="5"/>
                  </a:lnTo>
                  <a:lnTo>
                    <a:pt x="33" y="1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 name="Freeform 255"/>
            <p:cNvSpPr/>
            <p:nvPr/>
          </p:nvSpPr>
          <p:spPr bwMode="auto">
            <a:xfrm>
              <a:off x="5799931" y="3926681"/>
              <a:ext cx="55563" cy="14288"/>
            </a:xfrm>
            <a:custGeom>
              <a:avLst/>
              <a:gdLst>
                <a:gd name="T0" fmla="*/ 35 w 35"/>
                <a:gd name="T1" fmla="*/ 5 h 9"/>
                <a:gd name="T2" fmla="*/ 2 w 35"/>
                <a:gd name="T3" fmla="*/ 0 h 9"/>
                <a:gd name="T4" fmla="*/ 0 w 35"/>
                <a:gd name="T5" fmla="*/ 2 h 9"/>
                <a:gd name="T6" fmla="*/ 35 w 35"/>
                <a:gd name="T7" fmla="*/ 9 h 9"/>
                <a:gd name="T8" fmla="*/ 35 w 35"/>
                <a:gd name="T9" fmla="*/ 5 h 9"/>
              </a:gdLst>
              <a:ahLst/>
              <a:cxnLst>
                <a:cxn ang="0">
                  <a:pos x="T0" y="T1"/>
                </a:cxn>
                <a:cxn ang="0">
                  <a:pos x="T2" y="T3"/>
                </a:cxn>
                <a:cxn ang="0">
                  <a:pos x="T4" y="T5"/>
                </a:cxn>
                <a:cxn ang="0">
                  <a:pos x="T6" y="T7"/>
                </a:cxn>
                <a:cxn ang="0">
                  <a:pos x="T8" y="T9"/>
                </a:cxn>
              </a:cxnLst>
              <a:rect l="0" t="0" r="r" b="b"/>
              <a:pathLst>
                <a:path w="35" h="9">
                  <a:moveTo>
                    <a:pt x="35" y="5"/>
                  </a:moveTo>
                  <a:lnTo>
                    <a:pt x="2" y="0"/>
                  </a:lnTo>
                  <a:lnTo>
                    <a:pt x="0" y="2"/>
                  </a:lnTo>
                  <a:lnTo>
                    <a:pt x="35" y="9"/>
                  </a:lnTo>
                  <a:lnTo>
                    <a:pt x="35" y="5"/>
                  </a:lnTo>
                  <a:close/>
                </a:path>
              </a:pathLst>
            </a:custGeom>
            <a:solidFill>
              <a:srgbClr val="3C241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 name="Freeform 256"/>
            <p:cNvSpPr/>
            <p:nvPr/>
          </p:nvSpPr>
          <p:spPr bwMode="auto">
            <a:xfrm>
              <a:off x="5799931" y="3926681"/>
              <a:ext cx="55563" cy="14288"/>
            </a:xfrm>
            <a:custGeom>
              <a:avLst/>
              <a:gdLst>
                <a:gd name="T0" fmla="*/ 35 w 35"/>
                <a:gd name="T1" fmla="*/ 5 h 9"/>
                <a:gd name="T2" fmla="*/ 2 w 35"/>
                <a:gd name="T3" fmla="*/ 0 h 9"/>
                <a:gd name="T4" fmla="*/ 0 w 35"/>
                <a:gd name="T5" fmla="*/ 2 h 9"/>
                <a:gd name="T6" fmla="*/ 35 w 35"/>
                <a:gd name="T7" fmla="*/ 9 h 9"/>
              </a:gdLst>
              <a:ahLst/>
              <a:cxnLst>
                <a:cxn ang="0">
                  <a:pos x="T0" y="T1"/>
                </a:cxn>
                <a:cxn ang="0">
                  <a:pos x="T2" y="T3"/>
                </a:cxn>
                <a:cxn ang="0">
                  <a:pos x="T4" y="T5"/>
                </a:cxn>
                <a:cxn ang="0">
                  <a:pos x="T6" y="T7"/>
                </a:cxn>
              </a:cxnLst>
              <a:rect l="0" t="0" r="r" b="b"/>
              <a:pathLst>
                <a:path w="35" h="9">
                  <a:moveTo>
                    <a:pt x="35" y="5"/>
                  </a:moveTo>
                  <a:lnTo>
                    <a:pt x="2" y="0"/>
                  </a:lnTo>
                  <a:lnTo>
                    <a:pt x="0" y="2"/>
                  </a:lnTo>
                  <a:lnTo>
                    <a:pt x="35"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 name="Freeform 257"/>
            <p:cNvSpPr/>
            <p:nvPr/>
          </p:nvSpPr>
          <p:spPr bwMode="auto">
            <a:xfrm>
              <a:off x="5814218" y="3858419"/>
              <a:ext cx="52388" cy="15875"/>
            </a:xfrm>
            <a:custGeom>
              <a:avLst/>
              <a:gdLst>
                <a:gd name="T0" fmla="*/ 33 w 33"/>
                <a:gd name="T1" fmla="*/ 5 h 10"/>
                <a:gd name="T2" fmla="*/ 0 w 33"/>
                <a:gd name="T3" fmla="*/ 0 h 10"/>
                <a:gd name="T4" fmla="*/ 0 w 33"/>
                <a:gd name="T5" fmla="*/ 3 h 10"/>
                <a:gd name="T6" fmla="*/ 33 w 33"/>
                <a:gd name="T7" fmla="*/ 10 h 10"/>
                <a:gd name="T8" fmla="*/ 33 w 33"/>
                <a:gd name="T9" fmla="*/ 5 h 10"/>
              </a:gdLst>
              <a:ahLst/>
              <a:cxnLst>
                <a:cxn ang="0">
                  <a:pos x="T0" y="T1"/>
                </a:cxn>
                <a:cxn ang="0">
                  <a:pos x="T2" y="T3"/>
                </a:cxn>
                <a:cxn ang="0">
                  <a:pos x="T4" y="T5"/>
                </a:cxn>
                <a:cxn ang="0">
                  <a:pos x="T6" y="T7"/>
                </a:cxn>
                <a:cxn ang="0">
                  <a:pos x="T8" y="T9"/>
                </a:cxn>
              </a:cxnLst>
              <a:rect l="0" t="0" r="r" b="b"/>
              <a:pathLst>
                <a:path w="33" h="10">
                  <a:moveTo>
                    <a:pt x="33" y="5"/>
                  </a:moveTo>
                  <a:lnTo>
                    <a:pt x="0" y="0"/>
                  </a:lnTo>
                  <a:lnTo>
                    <a:pt x="0" y="3"/>
                  </a:lnTo>
                  <a:lnTo>
                    <a:pt x="33" y="10"/>
                  </a:lnTo>
                  <a:lnTo>
                    <a:pt x="33" y="5"/>
                  </a:lnTo>
                  <a:close/>
                </a:path>
              </a:pathLst>
            </a:custGeom>
            <a:solidFill>
              <a:srgbClr val="3C241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 name="Freeform 258"/>
            <p:cNvSpPr/>
            <p:nvPr/>
          </p:nvSpPr>
          <p:spPr bwMode="auto">
            <a:xfrm>
              <a:off x="5814218" y="3858419"/>
              <a:ext cx="52388" cy="15875"/>
            </a:xfrm>
            <a:custGeom>
              <a:avLst/>
              <a:gdLst>
                <a:gd name="T0" fmla="*/ 33 w 33"/>
                <a:gd name="T1" fmla="*/ 5 h 10"/>
                <a:gd name="T2" fmla="*/ 0 w 33"/>
                <a:gd name="T3" fmla="*/ 0 h 10"/>
                <a:gd name="T4" fmla="*/ 0 w 33"/>
                <a:gd name="T5" fmla="*/ 3 h 10"/>
                <a:gd name="T6" fmla="*/ 33 w 33"/>
                <a:gd name="T7" fmla="*/ 10 h 10"/>
              </a:gdLst>
              <a:ahLst/>
              <a:cxnLst>
                <a:cxn ang="0">
                  <a:pos x="T0" y="T1"/>
                </a:cxn>
                <a:cxn ang="0">
                  <a:pos x="T2" y="T3"/>
                </a:cxn>
                <a:cxn ang="0">
                  <a:pos x="T4" y="T5"/>
                </a:cxn>
                <a:cxn ang="0">
                  <a:pos x="T6" y="T7"/>
                </a:cxn>
              </a:cxnLst>
              <a:rect l="0" t="0" r="r" b="b"/>
              <a:pathLst>
                <a:path w="33" h="10">
                  <a:moveTo>
                    <a:pt x="33" y="5"/>
                  </a:moveTo>
                  <a:lnTo>
                    <a:pt x="0" y="0"/>
                  </a:lnTo>
                  <a:lnTo>
                    <a:pt x="0" y="3"/>
                  </a:lnTo>
                  <a:lnTo>
                    <a:pt x="33" y="1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 name="Freeform 259"/>
            <p:cNvSpPr/>
            <p:nvPr/>
          </p:nvSpPr>
          <p:spPr bwMode="auto">
            <a:xfrm>
              <a:off x="5825331" y="3791744"/>
              <a:ext cx="57150" cy="14288"/>
            </a:xfrm>
            <a:custGeom>
              <a:avLst/>
              <a:gdLst>
                <a:gd name="T0" fmla="*/ 36 w 36"/>
                <a:gd name="T1" fmla="*/ 4 h 9"/>
                <a:gd name="T2" fmla="*/ 3 w 36"/>
                <a:gd name="T3" fmla="*/ 0 h 9"/>
                <a:gd name="T4" fmla="*/ 0 w 36"/>
                <a:gd name="T5" fmla="*/ 2 h 9"/>
                <a:gd name="T6" fmla="*/ 33 w 36"/>
                <a:gd name="T7" fmla="*/ 9 h 9"/>
                <a:gd name="T8" fmla="*/ 36 w 36"/>
                <a:gd name="T9" fmla="*/ 4 h 9"/>
              </a:gdLst>
              <a:ahLst/>
              <a:cxnLst>
                <a:cxn ang="0">
                  <a:pos x="T0" y="T1"/>
                </a:cxn>
                <a:cxn ang="0">
                  <a:pos x="T2" y="T3"/>
                </a:cxn>
                <a:cxn ang="0">
                  <a:pos x="T4" y="T5"/>
                </a:cxn>
                <a:cxn ang="0">
                  <a:pos x="T6" y="T7"/>
                </a:cxn>
                <a:cxn ang="0">
                  <a:pos x="T8" y="T9"/>
                </a:cxn>
              </a:cxnLst>
              <a:rect l="0" t="0" r="r" b="b"/>
              <a:pathLst>
                <a:path w="36" h="9">
                  <a:moveTo>
                    <a:pt x="36" y="4"/>
                  </a:moveTo>
                  <a:lnTo>
                    <a:pt x="3" y="0"/>
                  </a:lnTo>
                  <a:lnTo>
                    <a:pt x="0" y="2"/>
                  </a:lnTo>
                  <a:lnTo>
                    <a:pt x="33" y="9"/>
                  </a:lnTo>
                  <a:lnTo>
                    <a:pt x="36" y="4"/>
                  </a:lnTo>
                  <a:close/>
                </a:path>
              </a:pathLst>
            </a:custGeom>
            <a:solidFill>
              <a:srgbClr val="3C241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 name="Freeform 260"/>
            <p:cNvSpPr/>
            <p:nvPr/>
          </p:nvSpPr>
          <p:spPr bwMode="auto">
            <a:xfrm>
              <a:off x="5825331" y="3791744"/>
              <a:ext cx="57150" cy="14288"/>
            </a:xfrm>
            <a:custGeom>
              <a:avLst/>
              <a:gdLst>
                <a:gd name="T0" fmla="*/ 36 w 36"/>
                <a:gd name="T1" fmla="*/ 4 h 9"/>
                <a:gd name="T2" fmla="*/ 3 w 36"/>
                <a:gd name="T3" fmla="*/ 0 h 9"/>
                <a:gd name="T4" fmla="*/ 0 w 36"/>
                <a:gd name="T5" fmla="*/ 2 h 9"/>
                <a:gd name="T6" fmla="*/ 33 w 36"/>
                <a:gd name="T7" fmla="*/ 9 h 9"/>
              </a:gdLst>
              <a:ahLst/>
              <a:cxnLst>
                <a:cxn ang="0">
                  <a:pos x="T0" y="T1"/>
                </a:cxn>
                <a:cxn ang="0">
                  <a:pos x="T2" y="T3"/>
                </a:cxn>
                <a:cxn ang="0">
                  <a:pos x="T4" y="T5"/>
                </a:cxn>
                <a:cxn ang="0">
                  <a:pos x="T6" y="T7"/>
                </a:cxn>
              </a:cxnLst>
              <a:rect l="0" t="0" r="r" b="b"/>
              <a:pathLst>
                <a:path w="36" h="9">
                  <a:moveTo>
                    <a:pt x="36" y="4"/>
                  </a:moveTo>
                  <a:lnTo>
                    <a:pt x="3" y="0"/>
                  </a:lnTo>
                  <a:lnTo>
                    <a:pt x="0" y="2"/>
                  </a:lnTo>
                  <a:lnTo>
                    <a:pt x="33"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 name="Freeform 261"/>
            <p:cNvSpPr/>
            <p:nvPr/>
          </p:nvSpPr>
          <p:spPr bwMode="auto">
            <a:xfrm>
              <a:off x="5841206" y="3723481"/>
              <a:ext cx="52388" cy="15875"/>
            </a:xfrm>
            <a:custGeom>
              <a:avLst/>
              <a:gdLst>
                <a:gd name="T0" fmla="*/ 33 w 33"/>
                <a:gd name="T1" fmla="*/ 7 h 10"/>
                <a:gd name="T2" fmla="*/ 0 w 33"/>
                <a:gd name="T3" fmla="*/ 0 h 10"/>
                <a:gd name="T4" fmla="*/ 0 w 33"/>
                <a:gd name="T5" fmla="*/ 2 h 10"/>
                <a:gd name="T6" fmla="*/ 33 w 33"/>
                <a:gd name="T7" fmla="*/ 10 h 10"/>
                <a:gd name="T8" fmla="*/ 33 w 33"/>
                <a:gd name="T9" fmla="*/ 7 h 10"/>
              </a:gdLst>
              <a:ahLst/>
              <a:cxnLst>
                <a:cxn ang="0">
                  <a:pos x="T0" y="T1"/>
                </a:cxn>
                <a:cxn ang="0">
                  <a:pos x="T2" y="T3"/>
                </a:cxn>
                <a:cxn ang="0">
                  <a:pos x="T4" y="T5"/>
                </a:cxn>
                <a:cxn ang="0">
                  <a:pos x="T6" y="T7"/>
                </a:cxn>
                <a:cxn ang="0">
                  <a:pos x="T8" y="T9"/>
                </a:cxn>
              </a:cxnLst>
              <a:rect l="0" t="0" r="r" b="b"/>
              <a:pathLst>
                <a:path w="33" h="10">
                  <a:moveTo>
                    <a:pt x="33" y="7"/>
                  </a:moveTo>
                  <a:lnTo>
                    <a:pt x="0" y="0"/>
                  </a:lnTo>
                  <a:lnTo>
                    <a:pt x="0" y="2"/>
                  </a:lnTo>
                  <a:lnTo>
                    <a:pt x="33" y="10"/>
                  </a:lnTo>
                  <a:lnTo>
                    <a:pt x="33" y="7"/>
                  </a:lnTo>
                  <a:close/>
                </a:path>
              </a:pathLst>
            </a:custGeom>
            <a:solidFill>
              <a:srgbClr val="3C241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 name="Freeform 262"/>
            <p:cNvSpPr/>
            <p:nvPr/>
          </p:nvSpPr>
          <p:spPr bwMode="auto">
            <a:xfrm>
              <a:off x="5841206" y="3723481"/>
              <a:ext cx="52388" cy="15875"/>
            </a:xfrm>
            <a:custGeom>
              <a:avLst/>
              <a:gdLst>
                <a:gd name="T0" fmla="*/ 33 w 33"/>
                <a:gd name="T1" fmla="*/ 7 h 10"/>
                <a:gd name="T2" fmla="*/ 0 w 33"/>
                <a:gd name="T3" fmla="*/ 0 h 10"/>
                <a:gd name="T4" fmla="*/ 0 w 33"/>
                <a:gd name="T5" fmla="*/ 2 h 10"/>
                <a:gd name="T6" fmla="*/ 33 w 33"/>
                <a:gd name="T7" fmla="*/ 10 h 10"/>
              </a:gdLst>
              <a:ahLst/>
              <a:cxnLst>
                <a:cxn ang="0">
                  <a:pos x="T0" y="T1"/>
                </a:cxn>
                <a:cxn ang="0">
                  <a:pos x="T2" y="T3"/>
                </a:cxn>
                <a:cxn ang="0">
                  <a:pos x="T4" y="T5"/>
                </a:cxn>
                <a:cxn ang="0">
                  <a:pos x="T6" y="T7"/>
                </a:cxn>
              </a:cxnLst>
              <a:rect l="0" t="0" r="r" b="b"/>
              <a:pathLst>
                <a:path w="33" h="10">
                  <a:moveTo>
                    <a:pt x="33" y="7"/>
                  </a:moveTo>
                  <a:lnTo>
                    <a:pt x="0" y="0"/>
                  </a:lnTo>
                  <a:lnTo>
                    <a:pt x="0" y="2"/>
                  </a:lnTo>
                  <a:lnTo>
                    <a:pt x="33" y="1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 name="Freeform 263"/>
            <p:cNvSpPr/>
            <p:nvPr/>
          </p:nvSpPr>
          <p:spPr bwMode="auto">
            <a:xfrm>
              <a:off x="5852318" y="3656806"/>
              <a:ext cx="55563" cy="14288"/>
            </a:xfrm>
            <a:custGeom>
              <a:avLst/>
              <a:gdLst>
                <a:gd name="T0" fmla="*/ 35 w 35"/>
                <a:gd name="T1" fmla="*/ 7 h 9"/>
                <a:gd name="T2" fmla="*/ 0 w 35"/>
                <a:gd name="T3" fmla="*/ 0 h 9"/>
                <a:gd name="T4" fmla="*/ 0 w 35"/>
                <a:gd name="T5" fmla="*/ 2 h 9"/>
                <a:gd name="T6" fmla="*/ 33 w 35"/>
                <a:gd name="T7" fmla="*/ 9 h 9"/>
                <a:gd name="T8" fmla="*/ 35 w 35"/>
                <a:gd name="T9" fmla="*/ 7 h 9"/>
              </a:gdLst>
              <a:ahLst/>
              <a:cxnLst>
                <a:cxn ang="0">
                  <a:pos x="T0" y="T1"/>
                </a:cxn>
                <a:cxn ang="0">
                  <a:pos x="T2" y="T3"/>
                </a:cxn>
                <a:cxn ang="0">
                  <a:pos x="T4" y="T5"/>
                </a:cxn>
                <a:cxn ang="0">
                  <a:pos x="T6" y="T7"/>
                </a:cxn>
                <a:cxn ang="0">
                  <a:pos x="T8" y="T9"/>
                </a:cxn>
              </a:cxnLst>
              <a:rect l="0" t="0" r="r" b="b"/>
              <a:pathLst>
                <a:path w="35" h="9">
                  <a:moveTo>
                    <a:pt x="35" y="7"/>
                  </a:moveTo>
                  <a:lnTo>
                    <a:pt x="0" y="0"/>
                  </a:lnTo>
                  <a:lnTo>
                    <a:pt x="0" y="2"/>
                  </a:lnTo>
                  <a:lnTo>
                    <a:pt x="33" y="9"/>
                  </a:lnTo>
                  <a:lnTo>
                    <a:pt x="35" y="7"/>
                  </a:lnTo>
                  <a:close/>
                </a:path>
              </a:pathLst>
            </a:custGeom>
            <a:solidFill>
              <a:srgbClr val="3C241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 name="Freeform 264"/>
            <p:cNvSpPr/>
            <p:nvPr/>
          </p:nvSpPr>
          <p:spPr bwMode="auto">
            <a:xfrm>
              <a:off x="5852318" y="3656806"/>
              <a:ext cx="55563" cy="14288"/>
            </a:xfrm>
            <a:custGeom>
              <a:avLst/>
              <a:gdLst>
                <a:gd name="T0" fmla="*/ 35 w 35"/>
                <a:gd name="T1" fmla="*/ 7 h 9"/>
                <a:gd name="T2" fmla="*/ 0 w 35"/>
                <a:gd name="T3" fmla="*/ 0 h 9"/>
                <a:gd name="T4" fmla="*/ 0 w 35"/>
                <a:gd name="T5" fmla="*/ 2 h 9"/>
                <a:gd name="T6" fmla="*/ 33 w 35"/>
                <a:gd name="T7" fmla="*/ 9 h 9"/>
              </a:gdLst>
              <a:ahLst/>
              <a:cxnLst>
                <a:cxn ang="0">
                  <a:pos x="T0" y="T1"/>
                </a:cxn>
                <a:cxn ang="0">
                  <a:pos x="T2" y="T3"/>
                </a:cxn>
                <a:cxn ang="0">
                  <a:pos x="T4" y="T5"/>
                </a:cxn>
                <a:cxn ang="0">
                  <a:pos x="T6" y="T7"/>
                </a:cxn>
              </a:cxnLst>
              <a:rect l="0" t="0" r="r" b="b"/>
              <a:pathLst>
                <a:path w="35" h="9">
                  <a:moveTo>
                    <a:pt x="35" y="7"/>
                  </a:moveTo>
                  <a:lnTo>
                    <a:pt x="0" y="0"/>
                  </a:lnTo>
                  <a:lnTo>
                    <a:pt x="0" y="2"/>
                  </a:lnTo>
                  <a:lnTo>
                    <a:pt x="33"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 name="Freeform 265"/>
            <p:cNvSpPr/>
            <p:nvPr/>
          </p:nvSpPr>
          <p:spPr bwMode="auto">
            <a:xfrm>
              <a:off x="4510881" y="3756819"/>
              <a:ext cx="1503363" cy="1536700"/>
            </a:xfrm>
            <a:custGeom>
              <a:avLst/>
              <a:gdLst>
                <a:gd name="T0" fmla="*/ 447 w 947"/>
                <a:gd name="T1" fmla="*/ 0 h 968"/>
                <a:gd name="T2" fmla="*/ 0 w 947"/>
                <a:gd name="T3" fmla="*/ 386 h 968"/>
                <a:gd name="T4" fmla="*/ 497 w 947"/>
                <a:gd name="T5" fmla="*/ 968 h 968"/>
                <a:gd name="T6" fmla="*/ 947 w 947"/>
                <a:gd name="T7" fmla="*/ 583 h 968"/>
                <a:gd name="T8" fmla="*/ 447 w 947"/>
                <a:gd name="T9" fmla="*/ 0 h 968"/>
              </a:gdLst>
              <a:ahLst/>
              <a:cxnLst>
                <a:cxn ang="0">
                  <a:pos x="T0" y="T1"/>
                </a:cxn>
                <a:cxn ang="0">
                  <a:pos x="T2" y="T3"/>
                </a:cxn>
                <a:cxn ang="0">
                  <a:pos x="T4" y="T5"/>
                </a:cxn>
                <a:cxn ang="0">
                  <a:pos x="T6" y="T7"/>
                </a:cxn>
                <a:cxn ang="0">
                  <a:pos x="T8" y="T9"/>
                </a:cxn>
              </a:cxnLst>
              <a:rect l="0" t="0" r="r" b="b"/>
              <a:pathLst>
                <a:path w="946" h="967">
                  <a:moveTo>
                    <a:pt x="447" y="0"/>
                  </a:moveTo>
                  <a:lnTo>
                    <a:pt x="0" y="386"/>
                  </a:lnTo>
                  <a:lnTo>
                    <a:pt x="497" y="968"/>
                  </a:lnTo>
                  <a:lnTo>
                    <a:pt x="947" y="583"/>
                  </a:lnTo>
                  <a:lnTo>
                    <a:pt x="447" y="0"/>
                  </a:lnTo>
                  <a:close/>
                </a:path>
              </a:pathLst>
            </a:custGeom>
            <a:solidFill>
              <a:srgbClr val="7748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 name="Freeform 266"/>
            <p:cNvSpPr/>
            <p:nvPr/>
          </p:nvSpPr>
          <p:spPr bwMode="auto">
            <a:xfrm>
              <a:off x="4510881" y="3756819"/>
              <a:ext cx="1503363" cy="1536700"/>
            </a:xfrm>
            <a:custGeom>
              <a:avLst/>
              <a:gdLst>
                <a:gd name="T0" fmla="*/ 447 w 947"/>
                <a:gd name="T1" fmla="*/ 0 h 968"/>
                <a:gd name="T2" fmla="*/ 0 w 947"/>
                <a:gd name="T3" fmla="*/ 386 h 968"/>
                <a:gd name="T4" fmla="*/ 497 w 947"/>
                <a:gd name="T5" fmla="*/ 968 h 968"/>
                <a:gd name="T6" fmla="*/ 947 w 947"/>
                <a:gd name="T7" fmla="*/ 583 h 968"/>
                <a:gd name="T8" fmla="*/ 447 w 947"/>
                <a:gd name="T9" fmla="*/ 0 h 968"/>
              </a:gdLst>
              <a:ahLst/>
              <a:cxnLst>
                <a:cxn ang="0">
                  <a:pos x="T0" y="T1"/>
                </a:cxn>
                <a:cxn ang="0">
                  <a:pos x="T2" y="T3"/>
                </a:cxn>
                <a:cxn ang="0">
                  <a:pos x="T4" y="T5"/>
                </a:cxn>
                <a:cxn ang="0">
                  <a:pos x="T6" y="T7"/>
                </a:cxn>
                <a:cxn ang="0">
                  <a:pos x="T8" y="T9"/>
                </a:cxn>
              </a:cxnLst>
              <a:rect l="0" t="0" r="r" b="b"/>
              <a:pathLst>
                <a:path w="946" h="967">
                  <a:moveTo>
                    <a:pt x="447" y="0"/>
                  </a:moveTo>
                  <a:lnTo>
                    <a:pt x="0" y="386"/>
                  </a:lnTo>
                  <a:lnTo>
                    <a:pt x="497" y="968"/>
                  </a:lnTo>
                  <a:lnTo>
                    <a:pt x="947" y="583"/>
                  </a:lnTo>
                  <a:lnTo>
                    <a:pt x="447"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 name="Freeform 267"/>
            <p:cNvSpPr/>
            <p:nvPr/>
          </p:nvSpPr>
          <p:spPr bwMode="auto">
            <a:xfrm>
              <a:off x="4510881" y="3783806"/>
              <a:ext cx="1473200" cy="1509713"/>
            </a:xfrm>
            <a:custGeom>
              <a:avLst/>
              <a:gdLst>
                <a:gd name="T0" fmla="*/ 431 w 928"/>
                <a:gd name="T1" fmla="*/ 0 h 951"/>
                <a:gd name="T2" fmla="*/ 0 w 928"/>
                <a:gd name="T3" fmla="*/ 369 h 951"/>
                <a:gd name="T4" fmla="*/ 497 w 928"/>
                <a:gd name="T5" fmla="*/ 951 h 951"/>
                <a:gd name="T6" fmla="*/ 928 w 928"/>
                <a:gd name="T7" fmla="*/ 582 h 951"/>
                <a:gd name="T8" fmla="*/ 431 w 928"/>
                <a:gd name="T9" fmla="*/ 0 h 951"/>
              </a:gdLst>
              <a:ahLst/>
              <a:cxnLst>
                <a:cxn ang="0">
                  <a:pos x="T0" y="T1"/>
                </a:cxn>
                <a:cxn ang="0">
                  <a:pos x="T2" y="T3"/>
                </a:cxn>
                <a:cxn ang="0">
                  <a:pos x="T4" y="T5"/>
                </a:cxn>
                <a:cxn ang="0">
                  <a:pos x="T6" y="T7"/>
                </a:cxn>
                <a:cxn ang="0">
                  <a:pos x="T8" y="T9"/>
                </a:cxn>
              </a:cxnLst>
              <a:rect l="0" t="0" r="r" b="b"/>
              <a:pathLst>
                <a:path w="927" h="951">
                  <a:moveTo>
                    <a:pt x="431" y="0"/>
                  </a:moveTo>
                  <a:lnTo>
                    <a:pt x="0" y="369"/>
                  </a:lnTo>
                  <a:lnTo>
                    <a:pt x="497" y="951"/>
                  </a:lnTo>
                  <a:lnTo>
                    <a:pt x="928" y="582"/>
                  </a:lnTo>
                  <a:lnTo>
                    <a:pt x="431"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 name="Freeform 268"/>
            <p:cNvSpPr/>
            <p:nvPr/>
          </p:nvSpPr>
          <p:spPr bwMode="auto">
            <a:xfrm>
              <a:off x="4510881" y="3783806"/>
              <a:ext cx="1473200" cy="1509713"/>
            </a:xfrm>
            <a:custGeom>
              <a:avLst/>
              <a:gdLst>
                <a:gd name="T0" fmla="*/ 431 w 928"/>
                <a:gd name="T1" fmla="*/ 0 h 951"/>
                <a:gd name="T2" fmla="*/ 0 w 928"/>
                <a:gd name="T3" fmla="*/ 369 h 951"/>
                <a:gd name="T4" fmla="*/ 497 w 928"/>
                <a:gd name="T5" fmla="*/ 951 h 951"/>
                <a:gd name="T6" fmla="*/ 928 w 928"/>
                <a:gd name="T7" fmla="*/ 582 h 951"/>
                <a:gd name="T8" fmla="*/ 431 w 928"/>
                <a:gd name="T9" fmla="*/ 0 h 951"/>
              </a:gdLst>
              <a:ahLst/>
              <a:cxnLst>
                <a:cxn ang="0">
                  <a:pos x="T0" y="T1"/>
                </a:cxn>
                <a:cxn ang="0">
                  <a:pos x="T2" y="T3"/>
                </a:cxn>
                <a:cxn ang="0">
                  <a:pos x="T4" y="T5"/>
                </a:cxn>
                <a:cxn ang="0">
                  <a:pos x="T6" y="T7"/>
                </a:cxn>
                <a:cxn ang="0">
                  <a:pos x="T8" y="T9"/>
                </a:cxn>
              </a:cxnLst>
              <a:rect l="0" t="0" r="r" b="b"/>
              <a:pathLst>
                <a:path w="927" h="951">
                  <a:moveTo>
                    <a:pt x="431" y="0"/>
                  </a:moveTo>
                  <a:lnTo>
                    <a:pt x="0" y="369"/>
                  </a:lnTo>
                  <a:lnTo>
                    <a:pt x="497" y="951"/>
                  </a:lnTo>
                  <a:lnTo>
                    <a:pt x="928" y="582"/>
                  </a:lnTo>
                  <a:lnTo>
                    <a:pt x="43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 name="Freeform 269"/>
            <p:cNvSpPr/>
            <p:nvPr/>
          </p:nvSpPr>
          <p:spPr bwMode="auto">
            <a:xfrm>
              <a:off x="4510881" y="3806031"/>
              <a:ext cx="1446213" cy="1487488"/>
            </a:xfrm>
            <a:custGeom>
              <a:avLst/>
              <a:gdLst>
                <a:gd name="T0" fmla="*/ 412 w 911"/>
                <a:gd name="T1" fmla="*/ 0 h 937"/>
                <a:gd name="T2" fmla="*/ 0 w 911"/>
                <a:gd name="T3" fmla="*/ 355 h 937"/>
                <a:gd name="T4" fmla="*/ 497 w 911"/>
                <a:gd name="T5" fmla="*/ 937 h 937"/>
                <a:gd name="T6" fmla="*/ 911 w 911"/>
                <a:gd name="T7" fmla="*/ 582 h 937"/>
                <a:gd name="T8" fmla="*/ 412 w 911"/>
                <a:gd name="T9" fmla="*/ 0 h 937"/>
              </a:gdLst>
              <a:ahLst/>
              <a:cxnLst>
                <a:cxn ang="0">
                  <a:pos x="T0" y="T1"/>
                </a:cxn>
                <a:cxn ang="0">
                  <a:pos x="T2" y="T3"/>
                </a:cxn>
                <a:cxn ang="0">
                  <a:pos x="T4" y="T5"/>
                </a:cxn>
                <a:cxn ang="0">
                  <a:pos x="T6" y="T7"/>
                </a:cxn>
                <a:cxn ang="0">
                  <a:pos x="T8" y="T9"/>
                </a:cxn>
              </a:cxnLst>
              <a:rect l="0" t="0" r="r" b="b"/>
              <a:pathLst>
                <a:path w="911" h="937">
                  <a:moveTo>
                    <a:pt x="412" y="0"/>
                  </a:moveTo>
                  <a:lnTo>
                    <a:pt x="0" y="355"/>
                  </a:lnTo>
                  <a:lnTo>
                    <a:pt x="497" y="937"/>
                  </a:lnTo>
                  <a:lnTo>
                    <a:pt x="911" y="582"/>
                  </a:lnTo>
                  <a:lnTo>
                    <a:pt x="412" y="0"/>
                  </a:lnTo>
                  <a:close/>
                </a:path>
              </a:pathLst>
            </a:custGeom>
            <a:solidFill>
              <a:srgbClr val="F7E18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 name="Freeform 270"/>
            <p:cNvSpPr/>
            <p:nvPr/>
          </p:nvSpPr>
          <p:spPr bwMode="auto">
            <a:xfrm>
              <a:off x="4510881" y="3806031"/>
              <a:ext cx="1446213" cy="1487488"/>
            </a:xfrm>
            <a:custGeom>
              <a:avLst/>
              <a:gdLst>
                <a:gd name="T0" fmla="*/ 412 w 911"/>
                <a:gd name="T1" fmla="*/ 0 h 937"/>
                <a:gd name="T2" fmla="*/ 0 w 911"/>
                <a:gd name="T3" fmla="*/ 355 h 937"/>
                <a:gd name="T4" fmla="*/ 497 w 911"/>
                <a:gd name="T5" fmla="*/ 937 h 937"/>
                <a:gd name="T6" fmla="*/ 911 w 911"/>
                <a:gd name="T7" fmla="*/ 582 h 937"/>
                <a:gd name="T8" fmla="*/ 412 w 911"/>
                <a:gd name="T9" fmla="*/ 0 h 937"/>
              </a:gdLst>
              <a:ahLst/>
              <a:cxnLst>
                <a:cxn ang="0">
                  <a:pos x="T0" y="T1"/>
                </a:cxn>
                <a:cxn ang="0">
                  <a:pos x="T2" y="T3"/>
                </a:cxn>
                <a:cxn ang="0">
                  <a:pos x="T4" y="T5"/>
                </a:cxn>
                <a:cxn ang="0">
                  <a:pos x="T6" y="T7"/>
                </a:cxn>
                <a:cxn ang="0">
                  <a:pos x="T8" y="T9"/>
                </a:cxn>
              </a:cxnLst>
              <a:rect l="0" t="0" r="r" b="b"/>
              <a:pathLst>
                <a:path w="911" h="937">
                  <a:moveTo>
                    <a:pt x="412" y="0"/>
                  </a:moveTo>
                  <a:lnTo>
                    <a:pt x="0" y="355"/>
                  </a:lnTo>
                  <a:lnTo>
                    <a:pt x="497" y="937"/>
                  </a:lnTo>
                  <a:lnTo>
                    <a:pt x="911" y="582"/>
                  </a:lnTo>
                  <a:lnTo>
                    <a:pt x="41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 name="Freeform 271"/>
            <p:cNvSpPr/>
            <p:nvPr/>
          </p:nvSpPr>
          <p:spPr bwMode="auto">
            <a:xfrm>
              <a:off x="4510881" y="4298156"/>
              <a:ext cx="868363" cy="995363"/>
            </a:xfrm>
            <a:custGeom>
              <a:avLst/>
              <a:gdLst>
                <a:gd name="T0" fmla="*/ 50 w 547"/>
                <a:gd name="T1" fmla="*/ 0 h 627"/>
                <a:gd name="T2" fmla="*/ 0 w 547"/>
                <a:gd name="T3" fmla="*/ 45 h 627"/>
                <a:gd name="T4" fmla="*/ 497 w 547"/>
                <a:gd name="T5" fmla="*/ 627 h 627"/>
                <a:gd name="T6" fmla="*/ 547 w 547"/>
                <a:gd name="T7" fmla="*/ 582 h 627"/>
                <a:gd name="T8" fmla="*/ 50 w 547"/>
                <a:gd name="T9" fmla="*/ 0 h 627"/>
              </a:gdLst>
              <a:ahLst/>
              <a:cxnLst>
                <a:cxn ang="0">
                  <a:pos x="T0" y="T1"/>
                </a:cxn>
                <a:cxn ang="0">
                  <a:pos x="T2" y="T3"/>
                </a:cxn>
                <a:cxn ang="0">
                  <a:pos x="T4" y="T5"/>
                </a:cxn>
                <a:cxn ang="0">
                  <a:pos x="T6" y="T7"/>
                </a:cxn>
                <a:cxn ang="0">
                  <a:pos x="T8" y="T9"/>
                </a:cxn>
              </a:cxnLst>
              <a:rect l="0" t="0" r="r" b="b"/>
              <a:pathLst>
                <a:path w="547" h="627">
                  <a:moveTo>
                    <a:pt x="50" y="0"/>
                  </a:moveTo>
                  <a:lnTo>
                    <a:pt x="0" y="45"/>
                  </a:lnTo>
                  <a:lnTo>
                    <a:pt x="497" y="627"/>
                  </a:lnTo>
                  <a:lnTo>
                    <a:pt x="547" y="582"/>
                  </a:lnTo>
                  <a:lnTo>
                    <a:pt x="50" y="0"/>
                  </a:lnTo>
                  <a:close/>
                </a:path>
              </a:pathLst>
            </a:custGeom>
            <a:solidFill>
              <a:srgbClr val="8B5E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 name="Freeform 272"/>
            <p:cNvSpPr/>
            <p:nvPr/>
          </p:nvSpPr>
          <p:spPr bwMode="auto">
            <a:xfrm>
              <a:off x="5307806" y="4606131"/>
              <a:ext cx="398463" cy="365125"/>
            </a:xfrm>
            <a:custGeom>
              <a:avLst/>
              <a:gdLst>
                <a:gd name="T0" fmla="*/ 208 w 251"/>
                <a:gd name="T1" fmla="*/ 0 h 230"/>
                <a:gd name="T2" fmla="*/ 0 w 251"/>
                <a:gd name="T3" fmla="*/ 178 h 230"/>
                <a:gd name="T4" fmla="*/ 42 w 251"/>
                <a:gd name="T5" fmla="*/ 230 h 230"/>
                <a:gd name="T6" fmla="*/ 251 w 251"/>
                <a:gd name="T7" fmla="*/ 50 h 230"/>
                <a:gd name="T8" fmla="*/ 208 w 251"/>
                <a:gd name="T9" fmla="*/ 0 h 230"/>
              </a:gdLst>
              <a:ahLst/>
              <a:cxnLst>
                <a:cxn ang="0">
                  <a:pos x="T0" y="T1"/>
                </a:cxn>
                <a:cxn ang="0">
                  <a:pos x="T2" y="T3"/>
                </a:cxn>
                <a:cxn ang="0">
                  <a:pos x="T4" y="T5"/>
                </a:cxn>
                <a:cxn ang="0">
                  <a:pos x="T6" y="T7"/>
                </a:cxn>
                <a:cxn ang="0">
                  <a:pos x="T8" y="T9"/>
                </a:cxn>
              </a:cxnLst>
              <a:rect l="0" t="0" r="r" b="b"/>
              <a:pathLst>
                <a:path w="251" h="230">
                  <a:moveTo>
                    <a:pt x="208" y="0"/>
                  </a:moveTo>
                  <a:lnTo>
                    <a:pt x="0" y="178"/>
                  </a:lnTo>
                  <a:lnTo>
                    <a:pt x="42" y="230"/>
                  </a:lnTo>
                  <a:lnTo>
                    <a:pt x="251" y="50"/>
                  </a:lnTo>
                  <a:lnTo>
                    <a:pt x="208" y="0"/>
                  </a:lnTo>
                  <a:close/>
                </a:path>
              </a:pathLst>
            </a:custGeom>
            <a:solidFill>
              <a:srgbClr val="FFFAC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 name="Freeform 273"/>
            <p:cNvSpPr/>
            <p:nvPr/>
          </p:nvSpPr>
          <p:spPr bwMode="auto">
            <a:xfrm>
              <a:off x="4893468" y="4125119"/>
              <a:ext cx="628650" cy="628650"/>
            </a:xfrm>
            <a:custGeom>
              <a:avLst/>
              <a:gdLst>
                <a:gd name="T0" fmla="*/ 209 w 396"/>
                <a:gd name="T1" fmla="*/ 0 h 396"/>
                <a:gd name="T2" fmla="*/ 0 w 396"/>
                <a:gd name="T3" fmla="*/ 178 h 396"/>
                <a:gd name="T4" fmla="*/ 185 w 396"/>
                <a:gd name="T5" fmla="*/ 396 h 396"/>
                <a:gd name="T6" fmla="*/ 396 w 396"/>
                <a:gd name="T7" fmla="*/ 216 h 396"/>
                <a:gd name="T8" fmla="*/ 209 w 396"/>
                <a:gd name="T9" fmla="*/ 0 h 396"/>
              </a:gdLst>
              <a:ahLst/>
              <a:cxnLst>
                <a:cxn ang="0">
                  <a:pos x="T0" y="T1"/>
                </a:cxn>
                <a:cxn ang="0">
                  <a:pos x="T2" y="T3"/>
                </a:cxn>
                <a:cxn ang="0">
                  <a:pos x="T4" y="T5"/>
                </a:cxn>
                <a:cxn ang="0">
                  <a:pos x="T6" y="T7"/>
                </a:cxn>
                <a:cxn ang="0">
                  <a:pos x="T8" y="T9"/>
                </a:cxn>
              </a:cxnLst>
              <a:rect l="0" t="0" r="r" b="b"/>
              <a:pathLst>
                <a:path w="396" h="396">
                  <a:moveTo>
                    <a:pt x="209" y="0"/>
                  </a:moveTo>
                  <a:lnTo>
                    <a:pt x="0" y="178"/>
                  </a:lnTo>
                  <a:lnTo>
                    <a:pt x="185" y="396"/>
                  </a:lnTo>
                  <a:lnTo>
                    <a:pt x="396" y="216"/>
                  </a:lnTo>
                  <a:lnTo>
                    <a:pt x="209" y="0"/>
                  </a:lnTo>
                  <a:close/>
                </a:path>
              </a:pathLst>
            </a:custGeom>
            <a:solidFill>
              <a:srgbClr val="FFFAC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 name="Rectangle 274"/>
            <p:cNvSpPr>
              <a:spLocks noChangeArrowheads="1"/>
            </p:cNvSpPr>
            <p:nvPr/>
          </p:nvSpPr>
          <p:spPr bwMode="auto">
            <a:xfrm rot="19140000">
              <a:off x="4764881" y="4107656"/>
              <a:ext cx="261938" cy="2936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pPr>
              <a:r>
                <a:rPr kumimoji="0" lang="zh-CN" altLang="zh-CN" sz="1500" b="0" i="0" u="none" strike="noStrike" cap="none" normalizeH="0" baseline="0">
                  <a:ln>
                    <a:noFill/>
                  </a:ln>
                  <a:solidFill>
                    <a:srgbClr val="603913"/>
                  </a:solidFill>
                  <a:effectLst/>
                  <a:latin typeface="Myriad Pro" panose="020B0503030403020204" pitchFamily="34" charset="0"/>
                </a:rPr>
                <a:t>M</a:t>
              </a:r>
              <a:endParaRPr kumimoji="0" lang="zh-CN" altLang="zh-CN" sz="1800" b="0" i="0" u="none" strike="noStrike" cap="none" normalizeH="0" baseline="0">
                <a:ln>
                  <a:noFill/>
                </a:ln>
                <a:solidFill>
                  <a:schemeClr val="tx1"/>
                </a:solidFill>
                <a:effectLst/>
                <a:latin typeface="Arial" panose="020B0604020202020204" pitchFamily="34" charset="0"/>
              </a:endParaRPr>
            </a:p>
          </p:txBody>
        </p:sp>
        <p:sp>
          <p:nvSpPr>
            <p:cNvPr id="130" name="Rectangle 275"/>
            <p:cNvSpPr>
              <a:spLocks noChangeArrowheads="1"/>
            </p:cNvSpPr>
            <p:nvPr/>
          </p:nvSpPr>
          <p:spPr bwMode="auto">
            <a:xfrm rot="19140000">
              <a:off x="4882356" y="4023519"/>
              <a:ext cx="220663" cy="2936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pPr>
              <a:r>
                <a:rPr kumimoji="0" lang="zh-CN" altLang="zh-CN" sz="1500" b="0" i="0" u="none" strike="noStrike" cap="none" normalizeH="0" baseline="0">
                  <a:ln>
                    <a:noFill/>
                  </a:ln>
                  <a:solidFill>
                    <a:srgbClr val="603913"/>
                  </a:solidFill>
                  <a:effectLst/>
                  <a:latin typeface="Myriad Pro" panose="020B0503030403020204" pitchFamily="34" charset="0"/>
                </a:rPr>
                <a:t>A</a:t>
              </a:r>
              <a:endParaRPr kumimoji="0" lang="zh-CN" altLang="zh-CN" sz="1800" b="0" i="0" u="none" strike="noStrike" cap="none" normalizeH="0" baseline="0">
                <a:ln>
                  <a:noFill/>
                </a:ln>
                <a:solidFill>
                  <a:schemeClr val="tx1"/>
                </a:solidFill>
                <a:effectLst/>
                <a:latin typeface="Arial" panose="020B0604020202020204" pitchFamily="34" charset="0"/>
              </a:endParaRPr>
            </a:p>
          </p:txBody>
        </p:sp>
        <p:sp>
          <p:nvSpPr>
            <p:cNvPr id="131" name="Rectangle 276"/>
            <p:cNvSpPr>
              <a:spLocks noChangeArrowheads="1"/>
            </p:cNvSpPr>
            <p:nvPr/>
          </p:nvSpPr>
          <p:spPr bwMode="auto">
            <a:xfrm rot="19140000">
              <a:off x="4949031" y="3923506"/>
              <a:ext cx="330200" cy="2936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pPr>
              <a:r>
                <a:rPr kumimoji="0" lang="zh-CN" altLang="zh-CN" sz="1500" b="0" i="0" u="none" strike="noStrike" cap="none" normalizeH="0" baseline="0">
                  <a:ln>
                    <a:noFill/>
                  </a:ln>
                  <a:solidFill>
                    <a:srgbClr val="603913"/>
                  </a:solidFill>
                  <a:effectLst/>
                  <a:latin typeface="Myriad Pro" panose="020B0503030403020204" pitchFamily="34" charset="0"/>
                </a:rPr>
                <a:t>TH</a:t>
              </a:r>
              <a:endParaRPr kumimoji="0" lang="zh-CN" altLang="zh-CN" sz="1800" b="0" i="0" u="none" strike="noStrike" cap="none" normalizeH="0" baseline="0">
                <a:ln>
                  <a:noFill/>
                </a:ln>
                <a:solidFill>
                  <a:schemeClr val="tx1"/>
                </a:solidFill>
                <a:effectLst/>
                <a:latin typeface="Arial" panose="020B0604020202020204" pitchFamily="34" charset="0"/>
              </a:endParaRPr>
            </a:p>
          </p:txBody>
        </p:sp>
        <p:sp>
          <p:nvSpPr>
            <p:cNvPr id="132" name="Freeform 277"/>
            <p:cNvSpPr/>
            <p:nvPr/>
          </p:nvSpPr>
          <p:spPr bwMode="auto">
            <a:xfrm>
              <a:off x="5149056" y="4325144"/>
              <a:ext cx="214313" cy="217488"/>
            </a:xfrm>
            <a:custGeom>
              <a:avLst/>
              <a:gdLst>
                <a:gd name="T0" fmla="*/ 29 w 135"/>
                <a:gd name="T1" fmla="*/ 137 h 137"/>
                <a:gd name="T2" fmla="*/ 0 w 135"/>
                <a:gd name="T3" fmla="*/ 0 h 137"/>
                <a:gd name="T4" fmla="*/ 135 w 135"/>
                <a:gd name="T5" fmla="*/ 45 h 137"/>
                <a:gd name="T6" fmla="*/ 29 w 135"/>
                <a:gd name="T7" fmla="*/ 137 h 137"/>
              </a:gdLst>
              <a:ahLst/>
              <a:cxnLst>
                <a:cxn ang="0">
                  <a:pos x="T0" y="T1"/>
                </a:cxn>
                <a:cxn ang="0">
                  <a:pos x="T2" y="T3"/>
                </a:cxn>
                <a:cxn ang="0">
                  <a:pos x="T4" y="T5"/>
                </a:cxn>
                <a:cxn ang="0">
                  <a:pos x="T6" y="T7"/>
                </a:cxn>
              </a:cxnLst>
              <a:rect l="0" t="0" r="r" b="b"/>
              <a:pathLst>
                <a:path w="135" h="137">
                  <a:moveTo>
                    <a:pt x="29" y="137"/>
                  </a:moveTo>
                  <a:lnTo>
                    <a:pt x="0" y="0"/>
                  </a:lnTo>
                  <a:lnTo>
                    <a:pt x="135" y="45"/>
                  </a:lnTo>
                  <a:lnTo>
                    <a:pt x="29" y="137"/>
                  </a:lnTo>
                  <a:close/>
                </a:path>
              </a:pathLst>
            </a:custGeom>
            <a:solidFill>
              <a:srgbClr val="F7902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3" name="Freeform 278"/>
            <p:cNvSpPr/>
            <p:nvPr/>
          </p:nvSpPr>
          <p:spPr bwMode="auto">
            <a:xfrm>
              <a:off x="5104606" y="4421981"/>
              <a:ext cx="203200" cy="203200"/>
            </a:xfrm>
            <a:custGeom>
              <a:avLst/>
              <a:gdLst>
                <a:gd name="T0" fmla="*/ 45 w 54"/>
                <a:gd name="T1" fmla="*/ 11 h 54"/>
                <a:gd name="T2" fmla="*/ 43 w 54"/>
                <a:gd name="T3" fmla="*/ 45 h 54"/>
                <a:gd name="T4" fmla="*/ 9 w 54"/>
                <a:gd name="T5" fmla="*/ 43 h 54"/>
                <a:gd name="T6" fmla="*/ 11 w 54"/>
                <a:gd name="T7" fmla="*/ 9 h 54"/>
                <a:gd name="T8" fmla="*/ 45 w 54"/>
                <a:gd name="T9" fmla="*/ 11 h 54"/>
              </a:gdLst>
              <a:ahLst/>
              <a:cxnLst>
                <a:cxn ang="0">
                  <a:pos x="T0" y="T1"/>
                </a:cxn>
                <a:cxn ang="0">
                  <a:pos x="T2" y="T3"/>
                </a:cxn>
                <a:cxn ang="0">
                  <a:pos x="T4" y="T5"/>
                </a:cxn>
                <a:cxn ang="0">
                  <a:pos x="T6" y="T7"/>
                </a:cxn>
                <a:cxn ang="0">
                  <a:pos x="T8" y="T9"/>
                </a:cxn>
              </a:cxnLst>
              <a:rect l="0" t="0" r="r" b="b"/>
              <a:pathLst>
                <a:path w="54" h="54">
                  <a:moveTo>
                    <a:pt x="45" y="11"/>
                  </a:moveTo>
                  <a:cubicBezTo>
                    <a:pt x="54" y="21"/>
                    <a:pt x="53" y="36"/>
                    <a:pt x="43" y="45"/>
                  </a:cubicBezTo>
                  <a:cubicBezTo>
                    <a:pt x="33" y="54"/>
                    <a:pt x="18" y="53"/>
                    <a:pt x="9" y="43"/>
                  </a:cubicBezTo>
                  <a:cubicBezTo>
                    <a:pt x="0" y="33"/>
                    <a:pt x="1" y="18"/>
                    <a:pt x="11" y="9"/>
                  </a:cubicBezTo>
                  <a:cubicBezTo>
                    <a:pt x="21" y="0"/>
                    <a:pt x="36" y="1"/>
                    <a:pt x="45" y="11"/>
                  </a:cubicBezTo>
                  <a:close/>
                </a:path>
              </a:pathLst>
            </a:custGeom>
            <a:solidFill>
              <a:srgbClr val="60391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4" name="Freeform 279"/>
            <p:cNvSpPr/>
            <p:nvPr/>
          </p:nvSpPr>
          <p:spPr bwMode="auto">
            <a:xfrm>
              <a:off x="6576218" y="3998119"/>
              <a:ext cx="1044575" cy="1149350"/>
            </a:xfrm>
            <a:custGeom>
              <a:avLst/>
              <a:gdLst>
                <a:gd name="T0" fmla="*/ 658 w 658"/>
                <a:gd name="T1" fmla="*/ 206 h 724"/>
                <a:gd name="T2" fmla="*/ 367 w 658"/>
                <a:gd name="T3" fmla="*/ 0 h 724"/>
                <a:gd name="T4" fmla="*/ 0 w 658"/>
                <a:gd name="T5" fmla="*/ 520 h 724"/>
                <a:gd name="T6" fmla="*/ 291 w 658"/>
                <a:gd name="T7" fmla="*/ 724 h 724"/>
                <a:gd name="T8" fmla="*/ 658 w 658"/>
                <a:gd name="T9" fmla="*/ 206 h 724"/>
              </a:gdLst>
              <a:ahLst/>
              <a:cxnLst>
                <a:cxn ang="0">
                  <a:pos x="T0" y="T1"/>
                </a:cxn>
                <a:cxn ang="0">
                  <a:pos x="T2" y="T3"/>
                </a:cxn>
                <a:cxn ang="0">
                  <a:pos x="T4" y="T5"/>
                </a:cxn>
                <a:cxn ang="0">
                  <a:pos x="T6" y="T7"/>
                </a:cxn>
                <a:cxn ang="0">
                  <a:pos x="T8" y="T9"/>
                </a:cxn>
              </a:cxnLst>
              <a:rect l="0" t="0" r="r" b="b"/>
              <a:pathLst>
                <a:path w="658" h="724">
                  <a:moveTo>
                    <a:pt x="658" y="206"/>
                  </a:moveTo>
                  <a:lnTo>
                    <a:pt x="367" y="0"/>
                  </a:lnTo>
                  <a:lnTo>
                    <a:pt x="0" y="520"/>
                  </a:lnTo>
                  <a:lnTo>
                    <a:pt x="291" y="724"/>
                  </a:lnTo>
                  <a:lnTo>
                    <a:pt x="658" y="206"/>
                  </a:lnTo>
                  <a:close/>
                </a:path>
              </a:pathLst>
            </a:custGeom>
            <a:solidFill>
              <a:srgbClr val="E9E6A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5" name="Freeform 280"/>
            <p:cNvSpPr/>
            <p:nvPr/>
          </p:nvSpPr>
          <p:spPr bwMode="auto">
            <a:xfrm>
              <a:off x="6576218" y="3998119"/>
              <a:ext cx="1044575" cy="1149350"/>
            </a:xfrm>
            <a:custGeom>
              <a:avLst/>
              <a:gdLst>
                <a:gd name="T0" fmla="*/ 658 w 658"/>
                <a:gd name="T1" fmla="*/ 206 h 724"/>
                <a:gd name="T2" fmla="*/ 367 w 658"/>
                <a:gd name="T3" fmla="*/ 0 h 724"/>
                <a:gd name="T4" fmla="*/ 0 w 658"/>
                <a:gd name="T5" fmla="*/ 520 h 724"/>
                <a:gd name="T6" fmla="*/ 291 w 658"/>
                <a:gd name="T7" fmla="*/ 724 h 724"/>
                <a:gd name="T8" fmla="*/ 658 w 658"/>
                <a:gd name="T9" fmla="*/ 206 h 724"/>
              </a:gdLst>
              <a:ahLst/>
              <a:cxnLst>
                <a:cxn ang="0">
                  <a:pos x="T0" y="T1"/>
                </a:cxn>
                <a:cxn ang="0">
                  <a:pos x="T2" y="T3"/>
                </a:cxn>
                <a:cxn ang="0">
                  <a:pos x="T4" y="T5"/>
                </a:cxn>
                <a:cxn ang="0">
                  <a:pos x="T6" y="T7"/>
                </a:cxn>
                <a:cxn ang="0">
                  <a:pos x="T8" y="T9"/>
                </a:cxn>
              </a:cxnLst>
              <a:rect l="0" t="0" r="r" b="b"/>
              <a:pathLst>
                <a:path w="658" h="724">
                  <a:moveTo>
                    <a:pt x="658" y="206"/>
                  </a:moveTo>
                  <a:lnTo>
                    <a:pt x="367" y="0"/>
                  </a:lnTo>
                  <a:lnTo>
                    <a:pt x="0" y="520"/>
                  </a:lnTo>
                  <a:lnTo>
                    <a:pt x="291" y="724"/>
                  </a:lnTo>
                  <a:lnTo>
                    <a:pt x="658" y="2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6" name="Freeform 281"/>
            <p:cNvSpPr/>
            <p:nvPr/>
          </p:nvSpPr>
          <p:spPr bwMode="auto">
            <a:xfrm>
              <a:off x="6576218" y="3982244"/>
              <a:ext cx="1041400" cy="1150938"/>
            </a:xfrm>
            <a:custGeom>
              <a:avLst/>
              <a:gdLst>
                <a:gd name="T0" fmla="*/ 656 w 656"/>
                <a:gd name="T1" fmla="*/ 204 h 725"/>
                <a:gd name="T2" fmla="*/ 365 w 656"/>
                <a:gd name="T3" fmla="*/ 0 h 725"/>
                <a:gd name="T4" fmla="*/ 0 w 656"/>
                <a:gd name="T5" fmla="*/ 519 h 725"/>
                <a:gd name="T6" fmla="*/ 291 w 656"/>
                <a:gd name="T7" fmla="*/ 725 h 725"/>
                <a:gd name="T8" fmla="*/ 656 w 656"/>
                <a:gd name="T9" fmla="*/ 204 h 725"/>
              </a:gdLst>
              <a:ahLst/>
              <a:cxnLst>
                <a:cxn ang="0">
                  <a:pos x="T0" y="T1"/>
                </a:cxn>
                <a:cxn ang="0">
                  <a:pos x="T2" y="T3"/>
                </a:cxn>
                <a:cxn ang="0">
                  <a:pos x="T4" y="T5"/>
                </a:cxn>
                <a:cxn ang="0">
                  <a:pos x="T6" y="T7"/>
                </a:cxn>
                <a:cxn ang="0">
                  <a:pos x="T8" y="T9"/>
                </a:cxn>
              </a:cxnLst>
              <a:rect l="0" t="0" r="r" b="b"/>
              <a:pathLst>
                <a:path w="656" h="725">
                  <a:moveTo>
                    <a:pt x="656" y="204"/>
                  </a:moveTo>
                  <a:lnTo>
                    <a:pt x="365" y="0"/>
                  </a:lnTo>
                  <a:lnTo>
                    <a:pt x="0" y="519"/>
                  </a:lnTo>
                  <a:lnTo>
                    <a:pt x="291" y="725"/>
                  </a:lnTo>
                  <a:lnTo>
                    <a:pt x="656" y="204"/>
                  </a:lnTo>
                  <a:close/>
                </a:path>
              </a:pathLst>
            </a:custGeom>
            <a:solidFill>
              <a:srgbClr val="FFFAC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7" name="Freeform 282"/>
            <p:cNvSpPr/>
            <p:nvPr/>
          </p:nvSpPr>
          <p:spPr bwMode="auto">
            <a:xfrm>
              <a:off x="6576218" y="3982244"/>
              <a:ext cx="1041400" cy="1150938"/>
            </a:xfrm>
            <a:custGeom>
              <a:avLst/>
              <a:gdLst>
                <a:gd name="T0" fmla="*/ 656 w 656"/>
                <a:gd name="T1" fmla="*/ 204 h 725"/>
                <a:gd name="T2" fmla="*/ 365 w 656"/>
                <a:gd name="T3" fmla="*/ 0 h 725"/>
                <a:gd name="T4" fmla="*/ 0 w 656"/>
                <a:gd name="T5" fmla="*/ 519 h 725"/>
                <a:gd name="T6" fmla="*/ 291 w 656"/>
                <a:gd name="T7" fmla="*/ 725 h 725"/>
                <a:gd name="T8" fmla="*/ 656 w 656"/>
                <a:gd name="T9" fmla="*/ 204 h 725"/>
              </a:gdLst>
              <a:ahLst/>
              <a:cxnLst>
                <a:cxn ang="0">
                  <a:pos x="T0" y="T1"/>
                </a:cxn>
                <a:cxn ang="0">
                  <a:pos x="T2" y="T3"/>
                </a:cxn>
                <a:cxn ang="0">
                  <a:pos x="T4" y="T5"/>
                </a:cxn>
                <a:cxn ang="0">
                  <a:pos x="T6" y="T7"/>
                </a:cxn>
                <a:cxn ang="0">
                  <a:pos x="T8" y="T9"/>
                </a:cxn>
              </a:cxnLst>
              <a:rect l="0" t="0" r="r" b="b"/>
              <a:pathLst>
                <a:path w="656" h="725">
                  <a:moveTo>
                    <a:pt x="656" y="204"/>
                  </a:moveTo>
                  <a:lnTo>
                    <a:pt x="365" y="0"/>
                  </a:lnTo>
                  <a:lnTo>
                    <a:pt x="0" y="519"/>
                  </a:lnTo>
                  <a:lnTo>
                    <a:pt x="291" y="725"/>
                  </a:lnTo>
                  <a:lnTo>
                    <a:pt x="656" y="20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8" name="Freeform 283"/>
            <p:cNvSpPr/>
            <p:nvPr/>
          </p:nvSpPr>
          <p:spPr bwMode="auto">
            <a:xfrm>
              <a:off x="6498431" y="3926681"/>
              <a:ext cx="665163" cy="882650"/>
            </a:xfrm>
            <a:custGeom>
              <a:avLst/>
              <a:gdLst>
                <a:gd name="T0" fmla="*/ 366 w 419"/>
                <a:gd name="T1" fmla="*/ 0 h 556"/>
                <a:gd name="T2" fmla="*/ 0 w 419"/>
                <a:gd name="T3" fmla="*/ 521 h 556"/>
                <a:gd name="T4" fmla="*/ 52 w 419"/>
                <a:gd name="T5" fmla="*/ 556 h 556"/>
                <a:gd name="T6" fmla="*/ 419 w 419"/>
                <a:gd name="T7" fmla="*/ 38 h 556"/>
                <a:gd name="T8" fmla="*/ 366 w 419"/>
                <a:gd name="T9" fmla="*/ 0 h 556"/>
              </a:gdLst>
              <a:ahLst/>
              <a:cxnLst>
                <a:cxn ang="0">
                  <a:pos x="T0" y="T1"/>
                </a:cxn>
                <a:cxn ang="0">
                  <a:pos x="T2" y="T3"/>
                </a:cxn>
                <a:cxn ang="0">
                  <a:pos x="T4" y="T5"/>
                </a:cxn>
                <a:cxn ang="0">
                  <a:pos x="T6" y="T7"/>
                </a:cxn>
                <a:cxn ang="0">
                  <a:pos x="T8" y="T9"/>
                </a:cxn>
              </a:cxnLst>
              <a:rect l="0" t="0" r="r" b="b"/>
              <a:pathLst>
                <a:path w="419" h="556">
                  <a:moveTo>
                    <a:pt x="366" y="0"/>
                  </a:moveTo>
                  <a:lnTo>
                    <a:pt x="0" y="521"/>
                  </a:lnTo>
                  <a:lnTo>
                    <a:pt x="52" y="556"/>
                  </a:lnTo>
                  <a:lnTo>
                    <a:pt x="419" y="38"/>
                  </a:lnTo>
                  <a:lnTo>
                    <a:pt x="366" y="0"/>
                  </a:lnTo>
                  <a:close/>
                </a:path>
              </a:pathLst>
            </a:custGeom>
            <a:solidFill>
              <a:srgbClr val="32266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9" name="Freeform 284"/>
            <p:cNvSpPr/>
            <p:nvPr/>
          </p:nvSpPr>
          <p:spPr bwMode="auto">
            <a:xfrm>
              <a:off x="7087393" y="4001294"/>
              <a:ext cx="30163" cy="30163"/>
            </a:xfrm>
            <a:custGeom>
              <a:avLst/>
              <a:gdLst>
                <a:gd name="T0" fmla="*/ 7 w 8"/>
                <a:gd name="T1" fmla="*/ 6 h 8"/>
                <a:gd name="T2" fmla="*/ 2 w 8"/>
                <a:gd name="T3" fmla="*/ 7 h 8"/>
                <a:gd name="T4" fmla="*/ 1 w 8"/>
                <a:gd name="T5" fmla="*/ 2 h 8"/>
                <a:gd name="T6" fmla="*/ 6 w 8"/>
                <a:gd name="T7" fmla="*/ 1 h 8"/>
                <a:gd name="T8" fmla="*/ 7 w 8"/>
                <a:gd name="T9" fmla="*/ 6 h 8"/>
              </a:gdLst>
              <a:ahLst/>
              <a:cxnLst>
                <a:cxn ang="0">
                  <a:pos x="T0" y="T1"/>
                </a:cxn>
                <a:cxn ang="0">
                  <a:pos x="T2" y="T3"/>
                </a:cxn>
                <a:cxn ang="0">
                  <a:pos x="T4" y="T5"/>
                </a:cxn>
                <a:cxn ang="0">
                  <a:pos x="T6" y="T7"/>
                </a:cxn>
                <a:cxn ang="0">
                  <a:pos x="T8" y="T9"/>
                </a:cxn>
              </a:cxnLst>
              <a:rect l="0" t="0" r="r" b="b"/>
              <a:pathLst>
                <a:path w="8" h="8">
                  <a:moveTo>
                    <a:pt x="7" y="6"/>
                  </a:moveTo>
                  <a:cubicBezTo>
                    <a:pt x="6" y="8"/>
                    <a:pt x="4" y="8"/>
                    <a:pt x="2" y="7"/>
                  </a:cubicBezTo>
                  <a:cubicBezTo>
                    <a:pt x="1" y="6"/>
                    <a:pt x="0" y="4"/>
                    <a:pt x="1" y="2"/>
                  </a:cubicBezTo>
                  <a:cubicBezTo>
                    <a:pt x="3" y="0"/>
                    <a:pt x="5" y="0"/>
                    <a:pt x="6" y="1"/>
                  </a:cubicBezTo>
                  <a:cubicBezTo>
                    <a:pt x="8" y="2"/>
                    <a:pt x="8" y="4"/>
                    <a:pt x="7" y="6"/>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0" name="Freeform 285"/>
            <p:cNvSpPr/>
            <p:nvPr/>
          </p:nvSpPr>
          <p:spPr bwMode="auto">
            <a:xfrm>
              <a:off x="7042943" y="3940969"/>
              <a:ext cx="60325" cy="79375"/>
            </a:xfrm>
            <a:custGeom>
              <a:avLst/>
              <a:gdLst>
                <a:gd name="T0" fmla="*/ 14 w 16"/>
                <a:gd name="T1" fmla="*/ 18 h 21"/>
                <a:gd name="T2" fmla="*/ 5 w 16"/>
                <a:gd name="T3" fmla="*/ 11 h 21"/>
                <a:gd name="T4" fmla="*/ 5 w 16"/>
                <a:gd name="T5" fmla="*/ 3 h 21"/>
                <a:gd name="T6" fmla="*/ 5 w 16"/>
                <a:gd name="T7" fmla="*/ 1 h 21"/>
                <a:gd name="T8" fmla="*/ 2 w 16"/>
                <a:gd name="T9" fmla="*/ 10 h 21"/>
                <a:gd name="T10" fmla="*/ 14 w 16"/>
                <a:gd name="T11" fmla="*/ 21 h 21"/>
                <a:gd name="T12" fmla="*/ 14 w 16"/>
                <a:gd name="T13" fmla="*/ 18 h 21"/>
              </a:gdLst>
              <a:ahLst/>
              <a:cxnLst>
                <a:cxn ang="0">
                  <a:pos x="T0" y="T1"/>
                </a:cxn>
                <a:cxn ang="0">
                  <a:pos x="T2" y="T3"/>
                </a:cxn>
                <a:cxn ang="0">
                  <a:pos x="T4" y="T5"/>
                </a:cxn>
                <a:cxn ang="0">
                  <a:pos x="T6" y="T7"/>
                </a:cxn>
                <a:cxn ang="0">
                  <a:pos x="T8" y="T9"/>
                </a:cxn>
                <a:cxn ang="0">
                  <a:pos x="T10" y="T11"/>
                </a:cxn>
                <a:cxn ang="0">
                  <a:pos x="T12" y="T13"/>
                </a:cxn>
              </a:cxnLst>
              <a:rect l="0" t="0" r="r" b="b"/>
              <a:pathLst>
                <a:path w="16" h="21">
                  <a:moveTo>
                    <a:pt x="14" y="18"/>
                  </a:moveTo>
                  <a:cubicBezTo>
                    <a:pt x="10" y="17"/>
                    <a:pt x="7" y="15"/>
                    <a:pt x="5" y="11"/>
                  </a:cubicBezTo>
                  <a:cubicBezTo>
                    <a:pt x="4" y="9"/>
                    <a:pt x="2" y="4"/>
                    <a:pt x="5" y="3"/>
                  </a:cubicBezTo>
                  <a:cubicBezTo>
                    <a:pt x="7" y="3"/>
                    <a:pt x="6" y="0"/>
                    <a:pt x="5" y="1"/>
                  </a:cubicBezTo>
                  <a:cubicBezTo>
                    <a:pt x="0" y="2"/>
                    <a:pt x="0" y="7"/>
                    <a:pt x="2" y="10"/>
                  </a:cubicBezTo>
                  <a:cubicBezTo>
                    <a:pt x="4" y="16"/>
                    <a:pt x="8" y="19"/>
                    <a:pt x="14" y="21"/>
                  </a:cubicBezTo>
                  <a:cubicBezTo>
                    <a:pt x="15" y="21"/>
                    <a:pt x="16" y="18"/>
                    <a:pt x="14" y="18"/>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1" name="Freeform 286"/>
            <p:cNvSpPr/>
            <p:nvPr/>
          </p:nvSpPr>
          <p:spPr bwMode="auto">
            <a:xfrm>
              <a:off x="7057231" y="4047331"/>
              <a:ext cx="30163" cy="30163"/>
            </a:xfrm>
            <a:custGeom>
              <a:avLst/>
              <a:gdLst>
                <a:gd name="T0" fmla="*/ 7 w 8"/>
                <a:gd name="T1" fmla="*/ 6 h 8"/>
                <a:gd name="T2" fmla="*/ 2 w 8"/>
                <a:gd name="T3" fmla="*/ 7 h 8"/>
                <a:gd name="T4" fmla="*/ 1 w 8"/>
                <a:gd name="T5" fmla="*/ 2 h 8"/>
                <a:gd name="T6" fmla="*/ 6 w 8"/>
                <a:gd name="T7" fmla="*/ 1 h 8"/>
                <a:gd name="T8" fmla="*/ 7 w 8"/>
                <a:gd name="T9" fmla="*/ 6 h 8"/>
              </a:gdLst>
              <a:ahLst/>
              <a:cxnLst>
                <a:cxn ang="0">
                  <a:pos x="T0" y="T1"/>
                </a:cxn>
                <a:cxn ang="0">
                  <a:pos x="T2" y="T3"/>
                </a:cxn>
                <a:cxn ang="0">
                  <a:pos x="T4" y="T5"/>
                </a:cxn>
                <a:cxn ang="0">
                  <a:pos x="T6" y="T7"/>
                </a:cxn>
                <a:cxn ang="0">
                  <a:pos x="T8" y="T9"/>
                </a:cxn>
              </a:cxnLst>
              <a:rect l="0" t="0" r="r" b="b"/>
              <a:pathLst>
                <a:path w="8" h="8">
                  <a:moveTo>
                    <a:pt x="7" y="6"/>
                  </a:moveTo>
                  <a:cubicBezTo>
                    <a:pt x="5" y="8"/>
                    <a:pt x="3" y="8"/>
                    <a:pt x="2" y="7"/>
                  </a:cubicBezTo>
                  <a:cubicBezTo>
                    <a:pt x="0" y="6"/>
                    <a:pt x="0" y="4"/>
                    <a:pt x="1" y="2"/>
                  </a:cubicBezTo>
                  <a:cubicBezTo>
                    <a:pt x="2" y="0"/>
                    <a:pt x="4" y="0"/>
                    <a:pt x="6" y="1"/>
                  </a:cubicBezTo>
                  <a:cubicBezTo>
                    <a:pt x="7" y="2"/>
                    <a:pt x="8" y="4"/>
                    <a:pt x="7" y="6"/>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2" name="Freeform 287"/>
            <p:cNvSpPr/>
            <p:nvPr/>
          </p:nvSpPr>
          <p:spPr bwMode="auto">
            <a:xfrm>
              <a:off x="7012781" y="3987006"/>
              <a:ext cx="60325" cy="77788"/>
            </a:xfrm>
            <a:custGeom>
              <a:avLst/>
              <a:gdLst>
                <a:gd name="T0" fmla="*/ 14 w 16"/>
                <a:gd name="T1" fmla="*/ 18 h 21"/>
                <a:gd name="T2" fmla="*/ 4 w 16"/>
                <a:gd name="T3" fmla="*/ 11 h 21"/>
                <a:gd name="T4" fmla="*/ 5 w 16"/>
                <a:gd name="T5" fmla="*/ 3 h 21"/>
                <a:gd name="T6" fmla="*/ 4 w 16"/>
                <a:gd name="T7" fmla="*/ 1 h 21"/>
                <a:gd name="T8" fmla="*/ 1 w 16"/>
                <a:gd name="T9" fmla="*/ 10 h 21"/>
                <a:gd name="T10" fmla="*/ 13 w 16"/>
                <a:gd name="T11" fmla="*/ 21 h 21"/>
                <a:gd name="T12" fmla="*/ 14 w 16"/>
                <a:gd name="T13" fmla="*/ 18 h 21"/>
              </a:gdLst>
              <a:ahLst/>
              <a:cxnLst>
                <a:cxn ang="0">
                  <a:pos x="T0" y="T1"/>
                </a:cxn>
                <a:cxn ang="0">
                  <a:pos x="T2" y="T3"/>
                </a:cxn>
                <a:cxn ang="0">
                  <a:pos x="T4" y="T5"/>
                </a:cxn>
                <a:cxn ang="0">
                  <a:pos x="T6" y="T7"/>
                </a:cxn>
                <a:cxn ang="0">
                  <a:pos x="T8" y="T9"/>
                </a:cxn>
                <a:cxn ang="0">
                  <a:pos x="T10" y="T11"/>
                </a:cxn>
                <a:cxn ang="0">
                  <a:pos x="T12" y="T13"/>
                </a:cxn>
              </a:cxnLst>
              <a:rect l="0" t="0" r="r" b="b"/>
              <a:pathLst>
                <a:path w="16" h="21">
                  <a:moveTo>
                    <a:pt x="14" y="18"/>
                  </a:moveTo>
                  <a:cubicBezTo>
                    <a:pt x="10" y="17"/>
                    <a:pt x="6" y="15"/>
                    <a:pt x="4" y="11"/>
                  </a:cubicBezTo>
                  <a:cubicBezTo>
                    <a:pt x="3" y="9"/>
                    <a:pt x="1" y="4"/>
                    <a:pt x="5" y="3"/>
                  </a:cubicBezTo>
                  <a:cubicBezTo>
                    <a:pt x="6" y="3"/>
                    <a:pt x="6" y="0"/>
                    <a:pt x="4" y="1"/>
                  </a:cubicBezTo>
                  <a:cubicBezTo>
                    <a:pt x="0" y="2"/>
                    <a:pt x="0" y="7"/>
                    <a:pt x="1" y="10"/>
                  </a:cubicBezTo>
                  <a:cubicBezTo>
                    <a:pt x="3" y="16"/>
                    <a:pt x="8" y="19"/>
                    <a:pt x="13" y="21"/>
                  </a:cubicBezTo>
                  <a:cubicBezTo>
                    <a:pt x="15" y="21"/>
                    <a:pt x="16" y="18"/>
                    <a:pt x="14" y="18"/>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3" name="Freeform 288"/>
            <p:cNvSpPr/>
            <p:nvPr/>
          </p:nvSpPr>
          <p:spPr bwMode="auto">
            <a:xfrm>
              <a:off x="7023893" y="4091781"/>
              <a:ext cx="30163" cy="30163"/>
            </a:xfrm>
            <a:custGeom>
              <a:avLst/>
              <a:gdLst>
                <a:gd name="T0" fmla="*/ 7 w 8"/>
                <a:gd name="T1" fmla="*/ 6 h 8"/>
                <a:gd name="T2" fmla="*/ 2 w 8"/>
                <a:gd name="T3" fmla="*/ 7 h 8"/>
                <a:gd name="T4" fmla="*/ 1 w 8"/>
                <a:gd name="T5" fmla="*/ 2 h 8"/>
                <a:gd name="T6" fmla="*/ 6 w 8"/>
                <a:gd name="T7" fmla="*/ 1 h 8"/>
                <a:gd name="T8" fmla="*/ 7 w 8"/>
                <a:gd name="T9" fmla="*/ 6 h 8"/>
              </a:gdLst>
              <a:ahLst/>
              <a:cxnLst>
                <a:cxn ang="0">
                  <a:pos x="T0" y="T1"/>
                </a:cxn>
                <a:cxn ang="0">
                  <a:pos x="T2" y="T3"/>
                </a:cxn>
                <a:cxn ang="0">
                  <a:pos x="T4" y="T5"/>
                </a:cxn>
                <a:cxn ang="0">
                  <a:pos x="T6" y="T7"/>
                </a:cxn>
                <a:cxn ang="0">
                  <a:pos x="T8" y="T9"/>
                </a:cxn>
              </a:cxnLst>
              <a:rect l="0" t="0" r="r" b="b"/>
              <a:pathLst>
                <a:path w="8" h="8">
                  <a:moveTo>
                    <a:pt x="7" y="6"/>
                  </a:moveTo>
                  <a:cubicBezTo>
                    <a:pt x="6" y="8"/>
                    <a:pt x="4" y="8"/>
                    <a:pt x="2" y="7"/>
                  </a:cubicBezTo>
                  <a:cubicBezTo>
                    <a:pt x="1" y="6"/>
                    <a:pt x="0" y="4"/>
                    <a:pt x="1" y="2"/>
                  </a:cubicBezTo>
                  <a:cubicBezTo>
                    <a:pt x="3" y="0"/>
                    <a:pt x="5" y="0"/>
                    <a:pt x="6" y="1"/>
                  </a:cubicBezTo>
                  <a:cubicBezTo>
                    <a:pt x="8" y="2"/>
                    <a:pt x="8" y="4"/>
                    <a:pt x="7" y="6"/>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4" name="Freeform 289"/>
            <p:cNvSpPr/>
            <p:nvPr/>
          </p:nvSpPr>
          <p:spPr bwMode="auto">
            <a:xfrm>
              <a:off x="6979443" y="4031456"/>
              <a:ext cx="58738" cy="79375"/>
            </a:xfrm>
            <a:custGeom>
              <a:avLst/>
              <a:gdLst>
                <a:gd name="T0" fmla="*/ 14 w 16"/>
                <a:gd name="T1" fmla="*/ 18 h 21"/>
                <a:gd name="T2" fmla="*/ 5 w 16"/>
                <a:gd name="T3" fmla="*/ 11 h 21"/>
                <a:gd name="T4" fmla="*/ 5 w 16"/>
                <a:gd name="T5" fmla="*/ 3 h 21"/>
                <a:gd name="T6" fmla="*/ 5 w 16"/>
                <a:gd name="T7" fmla="*/ 1 h 21"/>
                <a:gd name="T8" fmla="*/ 2 w 16"/>
                <a:gd name="T9" fmla="*/ 10 h 21"/>
                <a:gd name="T10" fmla="*/ 14 w 16"/>
                <a:gd name="T11" fmla="*/ 21 h 21"/>
                <a:gd name="T12" fmla="*/ 14 w 16"/>
                <a:gd name="T13" fmla="*/ 18 h 21"/>
              </a:gdLst>
              <a:ahLst/>
              <a:cxnLst>
                <a:cxn ang="0">
                  <a:pos x="T0" y="T1"/>
                </a:cxn>
                <a:cxn ang="0">
                  <a:pos x="T2" y="T3"/>
                </a:cxn>
                <a:cxn ang="0">
                  <a:pos x="T4" y="T5"/>
                </a:cxn>
                <a:cxn ang="0">
                  <a:pos x="T6" y="T7"/>
                </a:cxn>
                <a:cxn ang="0">
                  <a:pos x="T8" y="T9"/>
                </a:cxn>
                <a:cxn ang="0">
                  <a:pos x="T10" y="T11"/>
                </a:cxn>
                <a:cxn ang="0">
                  <a:pos x="T12" y="T13"/>
                </a:cxn>
              </a:cxnLst>
              <a:rect l="0" t="0" r="r" b="b"/>
              <a:pathLst>
                <a:path w="16" h="21">
                  <a:moveTo>
                    <a:pt x="14" y="18"/>
                  </a:moveTo>
                  <a:cubicBezTo>
                    <a:pt x="10" y="17"/>
                    <a:pt x="7" y="15"/>
                    <a:pt x="5" y="11"/>
                  </a:cubicBezTo>
                  <a:cubicBezTo>
                    <a:pt x="4" y="9"/>
                    <a:pt x="2" y="4"/>
                    <a:pt x="5" y="3"/>
                  </a:cubicBezTo>
                  <a:cubicBezTo>
                    <a:pt x="7" y="3"/>
                    <a:pt x="6" y="0"/>
                    <a:pt x="5" y="1"/>
                  </a:cubicBezTo>
                  <a:cubicBezTo>
                    <a:pt x="0" y="2"/>
                    <a:pt x="0" y="7"/>
                    <a:pt x="2" y="10"/>
                  </a:cubicBezTo>
                  <a:cubicBezTo>
                    <a:pt x="4" y="16"/>
                    <a:pt x="8" y="19"/>
                    <a:pt x="14" y="21"/>
                  </a:cubicBezTo>
                  <a:cubicBezTo>
                    <a:pt x="15" y="21"/>
                    <a:pt x="16" y="18"/>
                    <a:pt x="14" y="18"/>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5" name="Freeform 290"/>
            <p:cNvSpPr/>
            <p:nvPr/>
          </p:nvSpPr>
          <p:spPr bwMode="auto">
            <a:xfrm>
              <a:off x="6993731" y="4136231"/>
              <a:ext cx="30163" cy="30163"/>
            </a:xfrm>
            <a:custGeom>
              <a:avLst/>
              <a:gdLst>
                <a:gd name="T0" fmla="*/ 7 w 8"/>
                <a:gd name="T1" fmla="*/ 6 h 8"/>
                <a:gd name="T2" fmla="*/ 2 w 8"/>
                <a:gd name="T3" fmla="*/ 7 h 8"/>
                <a:gd name="T4" fmla="*/ 1 w 8"/>
                <a:gd name="T5" fmla="*/ 2 h 8"/>
                <a:gd name="T6" fmla="*/ 6 w 8"/>
                <a:gd name="T7" fmla="*/ 1 h 8"/>
                <a:gd name="T8" fmla="*/ 7 w 8"/>
                <a:gd name="T9" fmla="*/ 6 h 8"/>
              </a:gdLst>
              <a:ahLst/>
              <a:cxnLst>
                <a:cxn ang="0">
                  <a:pos x="T0" y="T1"/>
                </a:cxn>
                <a:cxn ang="0">
                  <a:pos x="T2" y="T3"/>
                </a:cxn>
                <a:cxn ang="0">
                  <a:pos x="T4" y="T5"/>
                </a:cxn>
                <a:cxn ang="0">
                  <a:pos x="T6" y="T7"/>
                </a:cxn>
                <a:cxn ang="0">
                  <a:pos x="T8" y="T9"/>
                </a:cxn>
              </a:cxnLst>
              <a:rect l="0" t="0" r="r" b="b"/>
              <a:pathLst>
                <a:path w="8" h="8">
                  <a:moveTo>
                    <a:pt x="7" y="6"/>
                  </a:moveTo>
                  <a:cubicBezTo>
                    <a:pt x="6" y="8"/>
                    <a:pt x="3" y="8"/>
                    <a:pt x="2" y="7"/>
                  </a:cubicBezTo>
                  <a:cubicBezTo>
                    <a:pt x="0" y="6"/>
                    <a:pt x="0" y="4"/>
                    <a:pt x="1" y="2"/>
                  </a:cubicBezTo>
                  <a:cubicBezTo>
                    <a:pt x="2" y="0"/>
                    <a:pt x="4" y="0"/>
                    <a:pt x="6" y="1"/>
                  </a:cubicBezTo>
                  <a:cubicBezTo>
                    <a:pt x="7" y="2"/>
                    <a:pt x="8" y="4"/>
                    <a:pt x="7" y="6"/>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6" name="Freeform 291"/>
            <p:cNvSpPr/>
            <p:nvPr/>
          </p:nvSpPr>
          <p:spPr bwMode="auto">
            <a:xfrm>
              <a:off x="6949281" y="4077494"/>
              <a:ext cx="60325" cy="77788"/>
            </a:xfrm>
            <a:custGeom>
              <a:avLst/>
              <a:gdLst>
                <a:gd name="T0" fmla="*/ 14 w 16"/>
                <a:gd name="T1" fmla="*/ 18 h 21"/>
                <a:gd name="T2" fmla="*/ 4 w 16"/>
                <a:gd name="T3" fmla="*/ 11 h 21"/>
                <a:gd name="T4" fmla="*/ 5 w 16"/>
                <a:gd name="T5" fmla="*/ 3 h 21"/>
                <a:gd name="T6" fmla="*/ 4 w 16"/>
                <a:gd name="T7" fmla="*/ 1 h 21"/>
                <a:gd name="T8" fmla="*/ 1 w 16"/>
                <a:gd name="T9" fmla="*/ 10 h 21"/>
                <a:gd name="T10" fmla="*/ 13 w 16"/>
                <a:gd name="T11" fmla="*/ 21 h 21"/>
                <a:gd name="T12" fmla="*/ 14 w 16"/>
                <a:gd name="T13" fmla="*/ 18 h 21"/>
              </a:gdLst>
              <a:ahLst/>
              <a:cxnLst>
                <a:cxn ang="0">
                  <a:pos x="T0" y="T1"/>
                </a:cxn>
                <a:cxn ang="0">
                  <a:pos x="T2" y="T3"/>
                </a:cxn>
                <a:cxn ang="0">
                  <a:pos x="T4" y="T5"/>
                </a:cxn>
                <a:cxn ang="0">
                  <a:pos x="T6" y="T7"/>
                </a:cxn>
                <a:cxn ang="0">
                  <a:pos x="T8" y="T9"/>
                </a:cxn>
                <a:cxn ang="0">
                  <a:pos x="T10" y="T11"/>
                </a:cxn>
                <a:cxn ang="0">
                  <a:pos x="T12" y="T13"/>
                </a:cxn>
              </a:cxnLst>
              <a:rect l="0" t="0" r="r" b="b"/>
              <a:pathLst>
                <a:path w="16" h="21">
                  <a:moveTo>
                    <a:pt x="14" y="18"/>
                  </a:moveTo>
                  <a:cubicBezTo>
                    <a:pt x="10" y="17"/>
                    <a:pt x="6" y="15"/>
                    <a:pt x="4" y="11"/>
                  </a:cubicBezTo>
                  <a:cubicBezTo>
                    <a:pt x="3" y="9"/>
                    <a:pt x="1" y="4"/>
                    <a:pt x="5" y="3"/>
                  </a:cubicBezTo>
                  <a:cubicBezTo>
                    <a:pt x="7" y="3"/>
                    <a:pt x="6" y="0"/>
                    <a:pt x="4" y="1"/>
                  </a:cubicBezTo>
                  <a:cubicBezTo>
                    <a:pt x="0" y="2"/>
                    <a:pt x="0" y="7"/>
                    <a:pt x="1" y="10"/>
                  </a:cubicBezTo>
                  <a:cubicBezTo>
                    <a:pt x="3" y="16"/>
                    <a:pt x="8" y="20"/>
                    <a:pt x="13" y="21"/>
                  </a:cubicBezTo>
                  <a:cubicBezTo>
                    <a:pt x="15" y="21"/>
                    <a:pt x="16" y="18"/>
                    <a:pt x="14" y="18"/>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7" name="Freeform 292"/>
            <p:cNvSpPr/>
            <p:nvPr/>
          </p:nvSpPr>
          <p:spPr bwMode="auto">
            <a:xfrm>
              <a:off x="6960393" y="4182269"/>
              <a:ext cx="30163" cy="30163"/>
            </a:xfrm>
            <a:custGeom>
              <a:avLst/>
              <a:gdLst>
                <a:gd name="T0" fmla="*/ 7 w 8"/>
                <a:gd name="T1" fmla="*/ 6 h 8"/>
                <a:gd name="T2" fmla="*/ 2 w 8"/>
                <a:gd name="T3" fmla="*/ 7 h 8"/>
                <a:gd name="T4" fmla="*/ 2 w 8"/>
                <a:gd name="T5" fmla="*/ 2 h 8"/>
                <a:gd name="T6" fmla="*/ 6 w 8"/>
                <a:gd name="T7" fmla="*/ 1 h 8"/>
                <a:gd name="T8" fmla="*/ 7 w 8"/>
                <a:gd name="T9" fmla="*/ 6 h 8"/>
              </a:gdLst>
              <a:ahLst/>
              <a:cxnLst>
                <a:cxn ang="0">
                  <a:pos x="T0" y="T1"/>
                </a:cxn>
                <a:cxn ang="0">
                  <a:pos x="T2" y="T3"/>
                </a:cxn>
                <a:cxn ang="0">
                  <a:pos x="T4" y="T5"/>
                </a:cxn>
                <a:cxn ang="0">
                  <a:pos x="T6" y="T7"/>
                </a:cxn>
                <a:cxn ang="0">
                  <a:pos x="T8" y="T9"/>
                </a:cxn>
              </a:cxnLst>
              <a:rect l="0" t="0" r="r" b="b"/>
              <a:pathLst>
                <a:path w="8" h="8">
                  <a:moveTo>
                    <a:pt x="7" y="6"/>
                  </a:moveTo>
                  <a:cubicBezTo>
                    <a:pt x="6" y="8"/>
                    <a:pt x="4" y="8"/>
                    <a:pt x="2" y="7"/>
                  </a:cubicBezTo>
                  <a:cubicBezTo>
                    <a:pt x="1" y="6"/>
                    <a:pt x="0" y="4"/>
                    <a:pt x="2" y="2"/>
                  </a:cubicBezTo>
                  <a:cubicBezTo>
                    <a:pt x="3" y="0"/>
                    <a:pt x="5" y="0"/>
                    <a:pt x="6" y="1"/>
                  </a:cubicBezTo>
                  <a:cubicBezTo>
                    <a:pt x="8" y="2"/>
                    <a:pt x="8" y="4"/>
                    <a:pt x="7" y="6"/>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8" name="Freeform 293"/>
            <p:cNvSpPr/>
            <p:nvPr/>
          </p:nvSpPr>
          <p:spPr bwMode="auto">
            <a:xfrm>
              <a:off x="6914356" y="4121944"/>
              <a:ext cx="60325" cy="79375"/>
            </a:xfrm>
            <a:custGeom>
              <a:avLst/>
              <a:gdLst>
                <a:gd name="T0" fmla="*/ 14 w 16"/>
                <a:gd name="T1" fmla="*/ 18 h 21"/>
                <a:gd name="T2" fmla="*/ 5 w 16"/>
                <a:gd name="T3" fmla="*/ 11 h 21"/>
                <a:gd name="T4" fmla="*/ 5 w 16"/>
                <a:gd name="T5" fmla="*/ 3 h 21"/>
                <a:gd name="T6" fmla="*/ 5 w 16"/>
                <a:gd name="T7" fmla="*/ 1 h 21"/>
                <a:gd name="T8" fmla="*/ 2 w 16"/>
                <a:gd name="T9" fmla="*/ 10 h 21"/>
                <a:gd name="T10" fmla="*/ 14 w 16"/>
                <a:gd name="T11" fmla="*/ 21 h 21"/>
                <a:gd name="T12" fmla="*/ 14 w 16"/>
                <a:gd name="T13" fmla="*/ 18 h 21"/>
              </a:gdLst>
              <a:ahLst/>
              <a:cxnLst>
                <a:cxn ang="0">
                  <a:pos x="T0" y="T1"/>
                </a:cxn>
                <a:cxn ang="0">
                  <a:pos x="T2" y="T3"/>
                </a:cxn>
                <a:cxn ang="0">
                  <a:pos x="T4" y="T5"/>
                </a:cxn>
                <a:cxn ang="0">
                  <a:pos x="T6" y="T7"/>
                </a:cxn>
                <a:cxn ang="0">
                  <a:pos x="T8" y="T9"/>
                </a:cxn>
                <a:cxn ang="0">
                  <a:pos x="T10" y="T11"/>
                </a:cxn>
                <a:cxn ang="0">
                  <a:pos x="T12" y="T13"/>
                </a:cxn>
              </a:cxnLst>
              <a:rect l="0" t="0" r="r" b="b"/>
              <a:pathLst>
                <a:path w="16" h="21">
                  <a:moveTo>
                    <a:pt x="14" y="18"/>
                  </a:moveTo>
                  <a:cubicBezTo>
                    <a:pt x="10" y="17"/>
                    <a:pt x="7" y="15"/>
                    <a:pt x="5" y="11"/>
                  </a:cubicBezTo>
                  <a:cubicBezTo>
                    <a:pt x="4" y="9"/>
                    <a:pt x="2" y="4"/>
                    <a:pt x="5" y="3"/>
                  </a:cubicBezTo>
                  <a:cubicBezTo>
                    <a:pt x="7" y="3"/>
                    <a:pt x="6" y="0"/>
                    <a:pt x="5" y="1"/>
                  </a:cubicBezTo>
                  <a:cubicBezTo>
                    <a:pt x="0" y="2"/>
                    <a:pt x="0" y="7"/>
                    <a:pt x="2" y="10"/>
                  </a:cubicBezTo>
                  <a:cubicBezTo>
                    <a:pt x="4" y="16"/>
                    <a:pt x="8" y="20"/>
                    <a:pt x="14" y="21"/>
                  </a:cubicBezTo>
                  <a:cubicBezTo>
                    <a:pt x="15" y="21"/>
                    <a:pt x="16" y="18"/>
                    <a:pt x="14" y="18"/>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9" name="Freeform 294"/>
            <p:cNvSpPr/>
            <p:nvPr/>
          </p:nvSpPr>
          <p:spPr bwMode="auto">
            <a:xfrm>
              <a:off x="6930231" y="4226719"/>
              <a:ext cx="30163" cy="30163"/>
            </a:xfrm>
            <a:custGeom>
              <a:avLst/>
              <a:gdLst>
                <a:gd name="T0" fmla="*/ 7 w 8"/>
                <a:gd name="T1" fmla="*/ 6 h 8"/>
                <a:gd name="T2" fmla="*/ 2 w 8"/>
                <a:gd name="T3" fmla="*/ 7 h 8"/>
                <a:gd name="T4" fmla="*/ 1 w 8"/>
                <a:gd name="T5" fmla="*/ 2 h 8"/>
                <a:gd name="T6" fmla="*/ 6 w 8"/>
                <a:gd name="T7" fmla="*/ 1 h 8"/>
                <a:gd name="T8" fmla="*/ 7 w 8"/>
                <a:gd name="T9" fmla="*/ 6 h 8"/>
              </a:gdLst>
              <a:ahLst/>
              <a:cxnLst>
                <a:cxn ang="0">
                  <a:pos x="T0" y="T1"/>
                </a:cxn>
                <a:cxn ang="0">
                  <a:pos x="T2" y="T3"/>
                </a:cxn>
                <a:cxn ang="0">
                  <a:pos x="T4" y="T5"/>
                </a:cxn>
                <a:cxn ang="0">
                  <a:pos x="T6" y="T7"/>
                </a:cxn>
                <a:cxn ang="0">
                  <a:pos x="T8" y="T9"/>
                </a:cxn>
              </a:cxnLst>
              <a:rect l="0" t="0" r="r" b="b"/>
              <a:pathLst>
                <a:path w="8" h="8">
                  <a:moveTo>
                    <a:pt x="7" y="6"/>
                  </a:moveTo>
                  <a:cubicBezTo>
                    <a:pt x="6" y="8"/>
                    <a:pt x="3" y="8"/>
                    <a:pt x="2" y="7"/>
                  </a:cubicBezTo>
                  <a:cubicBezTo>
                    <a:pt x="0" y="6"/>
                    <a:pt x="0" y="4"/>
                    <a:pt x="1" y="2"/>
                  </a:cubicBezTo>
                  <a:cubicBezTo>
                    <a:pt x="2" y="1"/>
                    <a:pt x="4" y="0"/>
                    <a:pt x="6" y="1"/>
                  </a:cubicBezTo>
                  <a:cubicBezTo>
                    <a:pt x="8" y="2"/>
                    <a:pt x="8" y="4"/>
                    <a:pt x="7" y="6"/>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0" name="Freeform 295"/>
            <p:cNvSpPr/>
            <p:nvPr/>
          </p:nvSpPr>
          <p:spPr bwMode="auto">
            <a:xfrm>
              <a:off x="6884193" y="4166394"/>
              <a:ext cx="60325" cy="79375"/>
            </a:xfrm>
            <a:custGeom>
              <a:avLst/>
              <a:gdLst>
                <a:gd name="T0" fmla="*/ 14 w 16"/>
                <a:gd name="T1" fmla="*/ 18 h 21"/>
                <a:gd name="T2" fmla="*/ 4 w 16"/>
                <a:gd name="T3" fmla="*/ 11 h 21"/>
                <a:gd name="T4" fmla="*/ 5 w 16"/>
                <a:gd name="T5" fmla="*/ 3 h 21"/>
                <a:gd name="T6" fmla="*/ 4 w 16"/>
                <a:gd name="T7" fmla="*/ 1 h 21"/>
                <a:gd name="T8" fmla="*/ 1 w 16"/>
                <a:gd name="T9" fmla="*/ 10 h 21"/>
                <a:gd name="T10" fmla="*/ 13 w 16"/>
                <a:gd name="T11" fmla="*/ 21 h 21"/>
                <a:gd name="T12" fmla="*/ 14 w 16"/>
                <a:gd name="T13" fmla="*/ 18 h 21"/>
              </a:gdLst>
              <a:ahLst/>
              <a:cxnLst>
                <a:cxn ang="0">
                  <a:pos x="T0" y="T1"/>
                </a:cxn>
                <a:cxn ang="0">
                  <a:pos x="T2" y="T3"/>
                </a:cxn>
                <a:cxn ang="0">
                  <a:pos x="T4" y="T5"/>
                </a:cxn>
                <a:cxn ang="0">
                  <a:pos x="T6" y="T7"/>
                </a:cxn>
                <a:cxn ang="0">
                  <a:pos x="T8" y="T9"/>
                </a:cxn>
                <a:cxn ang="0">
                  <a:pos x="T10" y="T11"/>
                </a:cxn>
                <a:cxn ang="0">
                  <a:pos x="T12" y="T13"/>
                </a:cxn>
              </a:cxnLst>
              <a:rect l="0" t="0" r="r" b="b"/>
              <a:pathLst>
                <a:path w="16" h="21">
                  <a:moveTo>
                    <a:pt x="14" y="18"/>
                  </a:moveTo>
                  <a:cubicBezTo>
                    <a:pt x="10" y="17"/>
                    <a:pt x="6" y="15"/>
                    <a:pt x="4" y="11"/>
                  </a:cubicBezTo>
                  <a:cubicBezTo>
                    <a:pt x="3" y="9"/>
                    <a:pt x="2" y="4"/>
                    <a:pt x="5" y="3"/>
                  </a:cubicBezTo>
                  <a:cubicBezTo>
                    <a:pt x="7" y="3"/>
                    <a:pt x="6" y="0"/>
                    <a:pt x="4" y="1"/>
                  </a:cubicBezTo>
                  <a:cubicBezTo>
                    <a:pt x="0" y="2"/>
                    <a:pt x="0" y="7"/>
                    <a:pt x="1" y="10"/>
                  </a:cubicBezTo>
                  <a:cubicBezTo>
                    <a:pt x="3" y="16"/>
                    <a:pt x="8" y="20"/>
                    <a:pt x="13" y="21"/>
                  </a:cubicBezTo>
                  <a:cubicBezTo>
                    <a:pt x="15" y="21"/>
                    <a:pt x="16" y="18"/>
                    <a:pt x="14" y="18"/>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1" name="Freeform 296"/>
            <p:cNvSpPr/>
            <p:nvPr/>
          </p:nvSpPr>
          <p:spPr bwMode="auto">
            <a:xfrm>
              <a:off x="6896893" y="4272756"/>
              <a:ext cx="28575" cy="30163"/>
            </a:xfrm>
            <a:custGeom>
              <a:avLst/>
              <a:gdLst>
                <a:gd name="T0" fmla="*/ 7 w 8"/>
                <a:gd name="T1" fmla="*/ 6 h 8"/>
                <a:gd name="T2" fmla="*/ 2 w 8"/>
                <a:gd name="T3" fmla="*/ 7 h 8"/>
                <a:gd name="T4" fmla="*/ 2 w 8"/>
                <a:gd name="T5" fmla="*/ 2 h 8"/>
                <a:gd name="T6" fmla="*/ 7 w 8"/>
                <a:gd name="T7" fmla="*/ 1 h 8"/>
                <a:gd name="T8" fmla="*/ 7 w 8"/>
                <a:gd name="T9" fmla="*/ 6 h 8"/>
              </a:gdLst>
              <a:ahLst/>
              <a:cxnLst>
                <a:cxn ang="0">
                  <a:pos x="T0" y="T1"/>
                </a:cxn>
                <a:cxn ang="0">
                  <a:pos x="T2" y="T3"/>
                </a:cxn>
                <a:cxn ang="0">
                  <a:pos x="T4" y="T5"/>
                </a:cxn>
                <a:cxn ang="0">
                  <a:pos x="T6" y="T7"/>
                </a:cxn>
                <a:cxn ang="0">
                  <a:pos x="T8" y="T9"/>
                </a:cxn>
              </a:cxnLst>
              <a:rect l="0" t="0" r="r" b="b"/>
              <a:pathLst>
                <a:path w="8" h="8">
                  <a:moveTo>
                    <a:pt x="7" y="6"/>
                  </a:moveTo>
                  <a:cubicBezTo>
                    <a:pt x="6" y="8"/>
                    <a:pt x="4" y="8"/>
                    <a:pt x="2" y="7"/>
                  </a:cubicBezTo>
                  <a:cubicBezTo>
                    <a:pt x="1" y="6"/>
                    <a:pt x="0" y="4"/>
                    <a:pt x="2" y="2"/>
                  </a:cubicBezTo>
                  <a:cubicBezTo>
                    <a:pt x="3" y="1"/>
                    <a:pt x="5" y="0"/>
                    <a:pt x="7" y="1"/>
                  </a:cubicBezTo>
                  <a:cubicBezTo>
                    <a:pt x="8" y="2"/>
                    <a:pt x="8" y="4"/>
                    <a:pt x="7" y="6"/>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2" name="Freeform 297"/>
            <p:cNvSpPr/>
            <p:nvPr/>
          </p:nvSpPr>
          <p:spPr bwMode="auto">
            <a:xfrm>
              <a:off x="6850856" y="4212431"/>
              <a:ext cx="60325" cy="77788"/>
            </a:xfrm>
            <a:custGeom>
              <a:avLst/>
              <a:gdLst>
                <a:gd name="T0" fmla="*/ 14 w 16"/>
                <a:gd name="T1" fmla="*/ 18 h 21"/>
                <a:gd name="T2" fmla="*/ 5 w 16"/>
                <a:gd name="T3" fmla="*/ 11 h 21"/>
                <a:gd name="T4" fmla="*/ 5 w 16"/>
                <a:gd name="T5" fmla="*/ 4 h 21"/>
                <a:gd name="T6" fmla="*/ 5 w 16"/>
                <a:gd name="T7" fmla="*/ 1 h 21"/>
                <a:gd name="T8" fmla="*/ 2 w 16"/>
                <a:gd name="T9" fmla="*/ 10 h 21"/>
                <a:gd name="T10" fmla="*/ 14 w 16"/>
                <a:gd name="T11" fmla="*/ 21 h 21"/>
                <a:gd name="T12" fmla="*/ 14 w 16"/>
                <a:gd name="T13" fmla="*/ 18 h 21"/>
              </a:gdLst>
              <a:ahLst/>
              <a:cxnLst>
                <a:cxn ang="0">
                  <a:pos x="T0" y="T1"/>
                </a:cxn>
                <a:cxn ang="0">
                  <a:pos x="T2" y="T3"/>
                </a:cxn>
                <a:cxn ang="0">
                  <a:pos x="T4" y="T5"/>
                </a:cxn>
                <a:cxn ang="0">
                  <a:pos x="T6" y="T7"/>
                </a:cxn>
                <a:cxn ang="0">
                  <a:pos x="T8" y="T9"/>
                </a:cxn>
                <a:cxn ang="0">
                  <a:pos x="T10" y="T11"/>
                </a:cxn>
                <a:cxn ang="0">
                  <a:pos x="T12" y="T13"/>
                </a:cxn>
              </a:cxnLst>
              <a:rect l="0" t="0" r="r" b="b"/>
              <a:pathLst>
                <a:path w="16" h="21">
                  <a:moveTo>
                    <a:pt x="14" y="18"/>
                  </a:moveTo>
                  <a:cubicBezTo>
                    <a:pt x="10" y="17"/>
                    <a:pt x="7" y="15"/>
                    <a:pt x="5" y="11"/>
                  </a:cubicBezTo>
                  <a:cubicBezTo>
                    <a:pt x="4" y="9"/>
                    <a:pt x="2" y="4"/>
                    <a:pt x="5" y="4"/>
                  </a:cubicBezTo>
                  <a:cubicBezTo>
                    <a:pt x="7" y="3"/>
                    <a:pt x="6" y="0"/>
                    <a:pt x="5" y="1"/>
                  </a:cubicBezTo>
                  <a:cubicBezTo>
                    <a:pt x="0" y="2"/>
                    <a:pt x="0" y="7"/>
                    <a:pt x="2" y="10"/>
                  </a:cubicBezTo>
                  <a:cubicBezTo>
                    <a:pt x="4" y="16"/>
                    <a:pt x="8" y="20"/>
                    <a:pt x="14" y="21"/>
                  </a:cubicBezTo>
                  <a:cubicBezTo>
                    <a:pt x="15" y="21"/>
                    <a:pt x="16" y="19"/>
                    <a:pt x="14" y="18"/>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3" name="Freeform 298"/>
            <p:cNvSpPr/>
            <p:nvPr/>
          </p:nvSpPr>
          <p:spPr bwMode="auto">
            <a:xfrm>
              <a:off x="6866731" y="4317206"/>
              <a:ext cx="30163" cy="30163"/>
            </a:xfrm>
            <a:custGeom>
              <a:avLst/>
              <a:gdLst>
                <a:gd name="T0" fmla="*/ 7 w 8"/>
                <a:gd name="T1" fmla="*/ 6 h 8"/>
                <a:gd name="T2" fmla="*/ 2 w 8"/>
                <a:gd name="T3" fmla="*/ 7 h 8"/>
                <a:gd name="T4" fmla="*/ 1 w 8"/>
                <a:gd name="T5" fmla="*/ 2 h 8"/>
                <a:gd name="T6" fmla="*/ 6 w 8"/>
                <a:gd name="T7" fmla="*/ 1 h 8"/>
                <a:gd name="T8" fmla="*/ 7 w 8"/>
                <a:gd name="T9" fmla="*/ 6 h 8"/>
              </a:gdLst>
              <a:ahLst/>
              <a:cxnLst>
                <a:cxn ang="0">
                  <a:pos x="T0" y="T1"/>
                </a:cxn>
                <a:cxn ang="0">
                  <a:pos x="T2" y="T3"/>
                </a:cxn>
                <a:cxn ang="0">
                  <a:pos x="T4" y="T5"/>
                </a:cxn>
                <a:cxn ang="0">
                  <a:pos x="T6" y="T7"/>
                </a:cxn>
                <a:cxn ang="0">
                  <a:pos x="T8" y="T9"/>
                </a:cxn>
              </a:cxnLst>
              <a:rect l="0" t="0" r="r" b="b"/>
              <a:pathLst>
                <a:path w="8" h="8">
                  <a:moveTo>
                    <a:pt x="7" y="6"/>
                  </a:moveTo>
                  <a:cubicBezTo>
                    <a:pt x="6" y="8"/>
                    <a:pt x="3" y="8"/>
                    <a:pt x="2" y="7"/>
                  </a:cubicBezTo>
                  <a:cubicBezTo>
                    <a:pt x="0" y="6"/>
                    <a:pt x="0" y="4"/>
                    <a:pt x="1" y="2"/>
                  </a:cubicBezTo>
                  <a:cubicBezTo>
                    <a:pt x="2" y="1"/>
                    <a:pt x="4" y="0"/>
                    <a:pt x="6" y="1"/>
                  </a:cubicBezTo>
                  <a:cubicBezTo>
                    <a:pt x="8" y="2"/>
                    <a:pt x="8" y="5"/>
                    <a:pt x="7" y="6"/>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4" name="Freeform 299"/>
            <p:cNvSpPr/>
            <p:nvPr/>
          </p:nvSpPr>
          <p:spPr bwMode="auto">
            <a:xfrm>
              <a:off x="6820693" y="4256881"/>
              <a:ext cx="60325" cy="79375"/>
            </a:xfrm>
            <a:custGeom>
              <a:avLst/>
              <a:gdLst>
                <a:gd name="T0" fmla="*/ 14 w 16"/>
                <a:gd name="T1" fmla="*/ 18 h 21"/>
                <a:gd name="T2" fmla="*/ 5 w 16"/>
                <a:gd name="T3" fmla="*/ 11 h 21"/>
                <a:gd name="T4" fmla="*/ 5 w 16"/>
                <a:gd name="T5" fmla="*/ 4 h 21"/>
                <a:gd name="T6" fmla="*/ 4 w 16"/>
                <a:gd name="T7" fmla="*/ 1 h 21"/>
                <a:gd name="T8" fmla="*/ 1 w 16"/>
                <a:gd name="T9" fmla="*/ 11 h 21"/>
                <a:gd name="T10" fmla="*/ 13 w 16"/>
                <a:gd name="T11" fmla="*/ 21 h 21"/>
                <a:gd name="T12" fmla="*/ 14 w 16"/>
                <a:gd name="T13" fmla="*/ 18 h 21"/>
              </a:gdLst>
              <a:ahLst/>
              <a:cxnLst>
                <a:cxn ang="0">
                  <a:pos x="T0" y="T1"/>
                </a:cxn>
                <a:cxn ang="0">
                  <a:pos x="T2" y="T3"/>
                </a:cxn>
                <a:cxn ang="0">
                  <a:pos x="T4" y="T5"/>
                </a:cxn>
                <a:cxn ang="0">
                  <a:pos x="T6" y="T7"/>
                </a:cxn>
                <a:cxn ang="0">
                  <a:pos x="T8" y="T9"/>
                </a:cxn>
                <a:cxn ang="0">
                  <a:pos x="T10" y="T11"/>
                </a:cxn>
                <a:cxn ang="0">
                  <a:pos x="T12" y="T13"/>
                </a:cxn>
              </a:cxnLst>
              <a:rect l="0" t="0" r="r" b="b"/>
              <a:pathLst>
                <a:path w="16" h="21">
                  <a:moveTo>
                    <a:pt x="14" y="18"/>
                  </a:moveTo>
                  <a:cubicBezTo>
                    <a:pt x="10" y="17"/>
                    <a:pt x="6" y="15"/>
                    <a:pt x="5" y="11"/>
                  </a:cubicBezTo>
                  <a:cubicBezTo>
                    <a:pt x="3" y="9"/>
                    <a:pt x="2" y="4"/>
                    <a:pt x="5" y="4"/>
                  </a:cubicBezTo>
                  <a:cubicBezTo>
                    <a:pt x="7" y="3"/>
                    <a:pt x="6" y="0"/>
                    <a:pt x="4" y="1"/>
                  </a:cubicBezTo>
                  <a:cubicBezTo>
                    <a:pt x="0" y="2"/>
                    <a:pt x="0" y="7"/>
                    <a:pt x="1" y="11"/>
                  </a:cubicBezTo>
                  <a:cubicBezTo>
                    <a:pt x="3" y="16"/>
                    <a:pt x="8" y="20"/>
                    <a:pt x="13" y="21"/>
                  </a:cubicBezTo>
                  <a:cubicBezTo>
                    <a:pt x="15" y="21"/>
                    <a:pt x="16" y="19"/>
                    <a:pt x="14" y="18"/>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5" name="Freeform 300"/>
            <p:cNvSpPr/>
            <p:nvPr/>
          </p:nvSpPr>
          <p:spPr bwMode="auto">
            <a:xfrm>
              <a:off x="6836568" y="4361656"/>
              <a:ext cx="25400" cy="30163"/>
            </a:xfrm>
            <a:custGeom>
              <a:avLst/>
              <a:gdLst>
                <a:gd name="T0" fmla="*/ 6 w 7"/>
                <a:gd name="T1" fmla="*/ 6 h 8"/>
                <a:gd name="T2" fmla="*/ 1 w 7"/>
                <a:gd name="T3" fmla="*/ 7 h 8"/>
                <a:gd name="T4" fmla="*/ 1 w 7"/>
                <a:gd name="T5" fmla="*/ 2 h 8"/>
                <a:gd name="T6" fmla="*/ 6 w 7"/>
                <a:gd name="T7" fmla="*/ 1 h 8"/>
                <a:gd name="T8" fmla="*/ 6 w 7"/>
                <a:gd name="T9" fmla="*/ 6 h 8"/>
              </a:gdLst>
              <a:ahLst/>
              <a:cxnLst>
                <a:cxn ang="0">
                  <a:pos x="T0" y="T1"/>
                </a:cxn>
                <a:cxn ang="0">
                  <a:pos x="T2" y="T3"/>
                </a:cxn>
                <a:cxn ang="0">
                  <a:pos x="T4" y="T5"/>
                </a:cxn>
                <a:cxn ang="0">
                  <a:pos x="T6" y="T7"/>
                </a:cxn>
                <a:cxn ang="0">
                  <a:pos x="T8" y="T9"/>
                </a:cxn>
              </a:cxnLst>
              <a:rect l="0" t="0" r="r" b="b"/>
              <a:pathLst>
                <a:path w="7" h="8">
                  <a:moveTo>
                    <a:pt x="6" y="6"/>
                  </a:moveTo>
                  <a:cubicBezTo>
                    <a:pt x="5" y="8"/>
                    <a:pt x="3" y="8"/>
                    <a:pt x="1" y="7"/>
                  </a:cubicBezTo>
                  <a:cubicBezTo>
                    <a:pt x="0" y="6"/>
                    <a:pt x="0" y="4"/>
                    <a:pt x="1" y="2"/>
                  </a:cubicBezTo>
                  <a:cubicBezTo>
                    <a:pt x="2" y="1"/>
                    <a:pt x="4" y="0"/>
                    <a:pt x="6" y="1"/>
                  </a:cubicBezTo>
                  <a:cubicBezTo>
                    <a:pt x="7" y="2"/>
                    <a:pt x="7" y="5"/>
                    <a:pt x="6" y="6"/>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6" name="Freeform 301"/>
            <p:cNvSpPr/>
            <p:nvPr/>
          </p:nvSpPr>
          <p:spPr bwMode="auto">
            <a:xfrm>
              <a:off x="6787356" y="4302919"/>
              <a:ext cx="60325" cy="77788"/>
            </a:xfrm>
            <a:custGeom>
              <a:avLst/>
              <a:gdLst>
                <a:gd name="T0" fmla="*/ 15 w 16"/>
                <a:gd name="T1" fmla="*/ 18 h 21"/>
                <a:gd name="T2" fmla="*/ 5 w 16"/>
                <a:gd name="T3" fmla="*/ 11 h 21"/>
                <a:gd name="T4" fmla="*/ 5 w 16"/>
                <a:gd name="T5" fmla="*/ 4 h 21"/>
                <a:gd name="T6" fmla="*/ 5 w 16"/>
                <a:gd name="T7" fmla="*/ 1 h 21"/>
                <a:gd name="T8" fmla="*/ 2 w 16"/>
                <a:gd name="T9" fmla="*/ 11 h 21"/>
                <a:gd name="T10" fmla="*/ 14 w 16"/>
                <a:gd name="T11" fmla="*/ 21 h 21"/>
                <a:gd name="T12" fmla="*/ 15 w 16"/>
                <a:gd name="T13" fmla="*/ 18 h 21"/>
              </a:gdLst>
              <a:ahLst/>
              <a:cxnLst>
                <a:cxn ang="0">
                  <a:pos x="T0" y="T1"/>
                </a:cxn>
                <a:cxn ang="0">
                  <a:pos x="T2" y="T3"/>
                </a:cxn>
                <a:cxn ang="0">
                  <a:pos x="T4" y="T5"/>
                </a:cxn>
                <a:cxn ang="0">
                  <a:pos x="T6" y="T7"/>
                </a:cxn>
                <a:cxn ang="0">
                  <a:pos x="T8" y="T9"/>
                </a:cxn>
                <a:cxn ang="0">
                  <a:pos x="T10" y="T11"/>
                </a:cxn>
                <a:cxn ang="0">
                  <a:pos x="T12" y="T13"/>
                </a:cxn>
              </a:cxnLst>
              <a:rect l="0" t="0" r="r" b="b"/>
              <a:pathLst>
                <a:path w="16" h="21">
                  <a:moveTo>
                    <a:pt x="15" y="18"/>
                  </a:moveTo>
                  <a:cubicBezTo>
                    <a:pt x="10" y="17"/>
                    <a:pt x="7" y="15"/>
                    <a:pt x="5" y="11"/>
                  </a:cubicBezTo>
                  <a:cubicBezTo>
                    <a:pt x="4" y="9"/>
                    <a:pt x="2" y="5"/>
                    <a:pt x="5" y="4"/>
                  </a:cubicBezTo>
                  <a:cubicBezTo>
                    <a:pt x="7" y="3"/>
                    <a:pt x="6" y="0"/>
                    <a:pt x="5" y="1"/>
                  </a:cubicBezTo>
                  <a:cubicBezTo>
                    <a:pt x="0" y="2"/>
                    <a:pt x="0" y="7"/>
                    <a:pt x="2" y="11"/>
                  </a:cubicBezTo>
                  <a:cubicBezTo>
                    <a:pt x="4" y="16"/>
                    <a:pt x="8" y="20"/>
                    <a:pt x="14" y="21"/>
                  </a:cubicBezTo>
                  <a:cubicBezTo>
                    <a:pt x="16" y="21"/>
                    <a:pt x="16" y="19"/>
                    <a:pt x="15" y="18"/>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7" name="Freeform 302"/>
            <p:cNvSpPr/>
            <p:nvPr/>
          </p:nvSpPr>
          <p:spPr bwMode="auto">
            <a:xfrm>
              <a:off x="6801643" y="4407694"/>
              <a:ext cx="30163" cy="30163"/>
            </a:xfrm>
            <a:custGeom>
              <a:avLst/>
              <a:gdLst>
                <a:gd name="T0" fmla="*/ 7 w 8"/>
                <a:gd name="T1" fmla="*/ 6 h 8"/>
                <a:gd name="T2" fmla="*/ 2 w 8"/>
                <a:gd name="T3" fmla="*/ 7 h 8"/>
                <a:gd name="T4" fmla="*/ 1 w 8"/>
                <a:gd name="T5" fmla="*/ 2 h 8"/>
                <a:gd name="T6" fmla="*/ 6 w 8"/>
                <a:gd name="T7" fmla="*/ 1 h 8"/>
                <a:gd name="T8" fmla="*/ 7 w 8"/>
                <a:gd name="T9" fmla="*/ 6 h 8"/>
              </a:gdLst>
              <a:ahLst/>
              <a:cxnLst>
                <a:cxn ang="0">
                  <a:pos x="T0" y="T1"/>
                </a:cxn>
                <a:cxn ang="0">
                  <a:pos x="T2" y="T3"/>
                </a:cxn>
                <a:cxn ang="0">
                  <a:pos x="T4" y="T5"/>
                </a:cxn>
                <a:cxn ang="0">
                  <a:pos x="T6" y="T7"/>
                </a:cxn>
                <a:cxn ang="0">
                  <a:pos x="T8" y="T9"/>
                </a:cxn>
              </a:cxnLst>
              <a:rect l="0" t="0" r="r" b="b"/>
              <a:pathLst>
                <a:path w="8" h="8">
                  <a:moveTo>
                    <a:pt x="7" y="6"/>
                  </a:moveTo>
                  <a:cubicBezTo>
                    <a:pt x="6" y="8"/>
                    <a:pt x="4" y="8"/>
                    <a:pt x="2" y="7"/>
                  </a:cubicBezTo>
                  <a:cubicBezTo>
                    <a:pt x="0" y="6"/>
                    <a:pt x="0" y="4"/>
                    <a:pt x="1" y="2"/>
                  </a:cubicBezTo>
                  <a:cubicBezTo>
                    <a:pt x="2" y="1"/>
                    <a:pt x="5" y="0"/>
                    <a:pt x="6" y="1"/>
                  </a:cubicBezTo>
                  <a:cubicBezTo>
                    <a:pt x="8" y="2"/>
                    <a:pt x="8" y="5"/>
                    <a:pt x="7" y="6"/>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8" name="Freeform 303"/>
            <p:cNvSpPr/>
            <p:nvPr/>
          </p:nvSpPr>
          <p:spPr bwMode="auto">
            <a:xfrm>
              <a:off x="6757193" y="4347369"/>
              <a:ext cx="60325" cy="79375"/>
            </a:xfrm>
            <a:custGeom>
              <a:avLst/>
              <a:gdLst>
                <a:gd name="T0" fmla="*/ 14 w 16"/>
                <a:gd name="T1" fmla="*/ 18 h 21"/>
                <a:gd name="T2" fmla="*/ 5 w 16"/>
                <a:gd name="T3" fmla="*/ 11 h 21"/>
                <a:gd name="T4" fmla="*/ 5 w 16"/>
                <a:gd name="T5" fmla="*/ 4 h 21"/>
                <a:gd name="T6" fmla="*/ 4 w 16"/>
                <a:gd name="T7" fmla="*/ 1 h 21"/>
                <a:gd name="T8" fmla="*/ 1 w 16"/>
                <a:gd name="T9" fmla="*/ 11 h 21"/>
                <a:gd name="T10" fmla="*/ 13 w 16"/>
                <a:gd name="T11" fmla="*/ 21 h 21"/>
                <a:gd name="T12" fmla="*/ 14 w 16"/>
                <a:gd name="T13" fmla="*/ 18 h 21"/>
              </a:gdLst>
              <a:ahLst/>
              <a:cxnLst>
                <a:cxn ang="0">
                  <a:pos x="T0" y="T1"/>
                </a:cxn>
                <a:cxn ang="0">
                  <a:pos x="T2" y="T3"/>
                </a:cxn>
                <a:cxn ang="0">
                  <a:pos x="T4" y="T5"/>
                </a:cxn>
                <a:cxn ang="0">
                  <a:pos x="T6" y="T7"/>
                </a:cxn>
                <a:cxn ang="0">
                  <a:pos x="T8" y="T9"/>
                </a:cxn>
                <a:cxn ang="0">
                  <a:pos x="T10" y="T11"/>
                </a:cxn>
                <a:cxn ang="0">
                  <a:pos x="T12" y="T13"/>
                </a:cxn>
              </a:cxnLst>
              <a:rect l="0" t="0" r="r" b="b"/>
              <a:pathLst>
                <a:path w="16" h="21">
                  <a:moveTo>
                    <a:pt x="14" y="18"/>
                  </a:moveTo>
                  <a:cubicBezTo>
                    <a:pt x="10" y="17"/>
                    <a:pt x="7" y="15"/>
                    <a:pt x="5" y="11"/>
                  </a:cubicBezTo>
                  <a:cubicBezTo>
                    <a:pt x="3" y="9"/>
                    <a:pt x="2" y="5"/>
                    <a:pt x="5" y="4"/>
                  </a:cubicBezTo>
                  <a:cubicBezTo>
                    <a:pt x="7" y="3"/>
                    <a:pt x="6" y="0"/>
                    <a:pt x="4" y="1"/>
                  </a:cubicBezTo>
                  <a:cubicBezTo>
                    <a:pt x="0" y="2"/>
                    <a:pt x="0" y="7"/>
                    <a:pt x="1" y="11"/>
                  </a:cubicBezTo>
                  <a:cubicBezTo>
                    <a:pt x="3" y="16"/>
                    <a:pt x="8" y="20"/>
                    <a:pt x="13" y="21"/>
                  </a:cubicBezTo>
                  <a:cubicBezTo>
                    <a:pt x="15" y="21"/>
                    <a:pt x="16" y="19"/>
                    <a:pt x="14" y="18"/>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9" name="Freeform 304"/>
            <p:cNvSpPr/>
            <p:nvPr/>
          </p:nvSpPr>
          <p:spPr bwMode="auto">
            <a:xfrm>
              <a:off x="6771481" y="4452144"/>
              <a:ext cx="30163" cy="30163"/>
            </a:xfrm>
            <a:custGeom>
              <a:avLst/>
              <a:gdLst>
                <a:gd name="T0" fmla="*/ 6 w 8"/>
                <a:gd name="T1" fmla="*/ 6 h 8"/>
                <a:gd name="T2" fmla="*/ 1 w 8"/>
                <a:gd name="T3" fmla="*/ 7 h 8"/>
                <a:gd name="T4" fmla="*/ 1 w 8"/>
                <a:gd name="T5" fmla="*/ 2 h 8"/>
                <a:gd name="T6" fmla="*/ 6 w 8"/>
                <a:gd name="T7" fmla="*/ 1 h 8"/>
                <a:gd name="T8" fmla="*/ 6 w 8"/>
                <a:gd name="T9" fmla="*/ 6 h 8"/>
              </a:gdLst>
              <a:ahLst/>
              <a:cxnLst>
                <a:cxn ang="0">
                  <a:pos x="T0" y="T1"/>
                </a:cxn>
                <a:cxn ang="0">
                  <a:pos x="T2" y="T3"/>
                </a:cxn>
                <a:cxn ang="0">
                  <a:pos x="T4" y="T5"/>
                </a:cxn>
                <a:cxn ang="0">
                  <a:pos x="T6" y="T7"/>
                </a:cxn>
                <a:cxn ang="0">
                  <a:pos x="T8" y="T9"/>
                </a:cxn>
              </a:cxnLst>
              <a:rect l="0" t="0" r="r" b="b"/>
              <a:pathLst>
                <a:path w="8" h="8">
                  <a:moveTo>
                    <a:pt x="6" y="6"/>
                  </a:moveTo>
                  <a:cubicBezTo>
                    <a:pt x="5" y="8"/>
                    <a:pt x="3" y="8"/>
                    <a:pt x="1" y="7"/>
                  </a:cubicBezTo>
                  <a:cubicBezTo>
                    <a:pt x="0" y="6"/>
                    <a:pt x="0" y="4"/>
                    <a:pt x="1" y="2"/>
                  </a:cubicBezTo>
                  <a:cubicBezTo>
                    <a:pt x="2" y="1"/>
                    <a:pt x="4" y="0"/>
                    <a:pt x="6" y="1"/>
                  </a:cubicBezTo>
                  <a:cubicBezTo>
                    <a:pt x="7" y="2"/>
                    <a:pt x="8" y="5"/>
                    <a:pt x="6" y="6"/>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0" name="Freeform 305"/>
            <p:cNvSpPr/>
            <p:nvPr/>
          </p:nvSpPr>
          <p:spPr bwMode="auto">
            <a:xfrm>
              <a:off x="6723856" y="4391819"/>
              <a:ext cx="60325" cy="79375"/>
            </a:xfrm>
            <a:custGeom>
              <a:avLst/>
              <a:gdLst>
                <a:gd name="T0" fmla="*/ 15 w 16"/>
                <a:gd name="T1" fmla="*/ 18 h 21"/>
                <a:gd name="T2" fmla="*/ 5 w 16"/>
                <a:gd name="T3" fmla="*/ 11 h 21"/>
                <a:gd name="T4" fmla="*/ 6 w 16"/>
                <a:gd name="T5" fmla="*/ 4 h 21"/>
                <a:gd name="T6" fmla="*/ 5 w 16"/>
                <a:gd name="T7" fmla="*/ 1 h 21"/>
                <a:gd name="T8" fmla="*/ 2 w 16"/>
                <a:gd name="T9" fmla="*/ 11 h 21"/>
                <a:gd name="T10" fmla="*/ 14 w 16"/>
                <a:gd name="T11" fmla="*/ 21 h 21"/>
                <a:gd name="T12" fmla="*/ 15 w 16"/>
                <a:gd name="T13" fmla="*/ 18 h 21"/>
              </a:gdLst>
              <a:ahLst/>
              <a:cxnLst>
                <a:cxn ang="0">
                  <a:pos x="T0" y="T1"/>
                </a:cxn>
                <a:cxn ang="0">
                  <a:pos x="T2" y="T3"/>
                </a:cxn>
                <a:cxn ang="0">
                  <a:pos x="T4" y="T5"/>
                </a:cxn>
                <a:cxn ang="0">
                  <a:pos x="T6" y="T7"/>
                </a:cxn>
                <a:cxn ang="0">
                  <a:pos x="T8" y="T9"/>
                </a:cxn>
                <a:cxn ang="0">
                  <a:pos x="T10" y="T11"/>
                </a:cxn>
                <a:cxn ang="0">
                  <a:pos x="T12" y="T13"/>
                </a:cxn>
              </a:cxnLst>
              <a:rect l="0" t="0" r="r" b="b"/>
              <a:pathLst>
                <a:path w="16" h="21">
                  <a:moveTo>
                    <a:pt x="15" y="18"/>
                  </a:moveTo>
                  <a:cubicBezTo>
                    <a:pt x="11" y="17"/>
                    <a:pt x="7" y="15"/>
                    <a:pt x="5" y="11"/>
                  </a:cubicBezTo>
                  <a:cubicBezTo>
                    <a:pt x="4" y="9"/>
                    <a:pt x="2" y="5"/>
                    <a:pt x="6" y="4"/>
                  </a:cubicBezTo>
                  <a:cubicBezTo>
                    <a:pt x="7" y="3"/>
                    <a:pt x="7" y="0"/>
                    <a:pt x="5" y="1"/>
                  </a:cubicBezTo>
                  <a:cubicBezTo>
                    <a:pt x="0" y="2"/>
                    <a:pt x="0" y="7"/>
                    <a:pt x="2" y="11"/>
                  </a:cubicBezTo>
                  <a:cubicBezTo>
                    <a:pt x="4" y="16"/>
                    <a:pt x="8" y="20"/>
                    <a:pt x="14" y="21"/>
                  </a:cubicBezTo>
                  <a:cubicBezTo>
                    <a:pt x="16" y="21"/>
                    <a:pt x="16" y="19"/>
                    <a:pt x="15" y="18"/>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1" name="Freeform 306"/>
            <p:cNvSpPr/>
            <p:nvPr/>
          </p:nvSpPr>
          <p:spPr bwMode="auto">
            <a:xfrm>
              <a:off x="6738143" y="4498181"/>
              <a:ext cx="30163" cy="30163"/>
            </a:xfrm>
            <a:custGeom>
              <a:avLst/>
              <a:gdLst>
                <a:gd name="T0" fmla="*/ 7 w 8"/>
                <a:gd name="T1" fmla="*/ 6 h 8"/>
                <a:gd name="T2" fmla="*/ 2 w 8"/>
                <a:gd name="T3" fmla="*/ 7 h 8"/>
                <a:gd name="T4" fmla="*/ 1 w 8"/>
                <a:gd name="T5" fmla="*/ 2 h 8"/>
                <a:gd name="T6" fmla="*/ 6 w 8"/>
                <a:gd name="T7" fmla="*/ 1 h 8"/>
                <a:gd name="T8" fmla="*/ 7 w 8"/>
                <a:gd name="T9" fmla="*/ 6 h 8"/>
              </a:gdLst>
              <a:ahLst/>
              <a:cxnLst>
                <a:cxn ang="0">
                  <a:pos x="T0" y="T1"/>
                </a:cxn>
                <a:cxn ang="0">
                  <a:pos x="T2" y="T3"/>
                </a:cxn>
                <a:cxn ang="0">
                  <a:pos x="T4" y="T5"/>
                </a:cxn>
                <a:cxn ang="0">
                  <a:pos x="T6" y="T7"/>
                </a:cxn>
                <a:cxn ang="0">
                  <a:pos x="T8" y="T9"/>
                </a:cxn>
              </a:cxnLst>
              <a:rect l="0" t="0" r="r" b="b"/>
              <a:pathLst>
                <a:path w="8" h="8">
                  <a:moveTo>
                    <a:pt x="7" y="6"/>
                  </a:moveTo>
                  <a:cubicBezTo>
                    <a:pt x="6" y="8"/>
                    <a:pt x="4" y="8"/>
                    <a:pt x="2" y="7"/>
                  </a:cubicBezTo>
                  <a:cubicBezTo>
                    <a:pt x="0" y="6"/>
                    <a:pt x="0" y="4"/>
                    <a:pt x="1" y="2"/>
                  </a:cubicBezTo>
                  <a:cubicBezTo>
                    <a:pt x="2" y="1"/>
                    <a:pt x="5" y="0"/>
                    <a:pt x="6" y="1"/>
                  </a:cubicBezTo>
                  <a:cubicBezTo>
                    <a:pt x="8" y="2"/>
                    <a:pt x="8" y="5"/>
                    <a:pt x="7" y="6"/>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2" name="Freeform 307"/>
            <p:cNvSpPr/>
            <p:nvPr/>
          </p:nvSpPr>
          <p:spPr bwMode="auto">
            <a:xfrm>
              <a:off x="6693693" y="4441031"/>
              <a:ext cx="60325" cy="74613"/>
            </a:xfrm>
            <a:custGeom>
              <a:avLst/>
              <a:gdLst>
                <a:gd name="T0" fmla="*/ 14 w 16"/>
                <a:gd name="T1" fmla="*/ 17 h 20"/>
                <a:gd name="T2" fmla="*/ 5 w 16"/>
                <a:gd name="T3" fmla="*/ 10 h 20"/>
                <a:gd name="T4" fmla="*/ 5 w 16"/>
                <a:gd name="T5" fmla="*/ 3 h 20"/>
                <a:gd name="T6" fmla="*/ 4 w 16"/>
                <a:gd name="T7" fmla="*/ 0 h 20"/>
                <a:gd name="T8" fmla="*/ 1 w 16"/>
                <a:gd name="T9" fmla="*/ 10 h 20"/>
                <a:gd name="T10" fmla="*/ 13 w 16"/>
                <a:gd name="T11" fmla="*/ 20 h 20"/>
                <a:gd name="T12" fmla="*/ 14 w 16"/>
                <a:gd name="T13" fmla="*/ 17 h 20"/>
              </a:gdLst>
              <a:ahLst/>
              <a:cxnLst>
                <a:cxn ang="0">
                  <a:pos x="T0" y="T1"/>
                </a:cxn>
                <a:cxn ang="0">
                  <a:pos x="T2" y="T3"/>
                </a:cxn>
                <a:cxn ang="0">
                  <a:pos x="T4" y="T5"/>
                </a:cxn>
                <a:cxn ang="0">
                  <a:pos x="T6" y="T7"/>
                </a:cxn>
                <a:cxn ang="0">
                  <a:pos x="T8" y="T9"/>
                </a:cxn>
                <a:cxn ang="0">
                  <a:pos x="T10" y="T11"/>
                </a:cxn>
                <a:cxn ang="0">
                  <a:pos x="T12" y="T13"/>
                </a:cxn>
              </a:cxnLst>
              <a:rect l="0" t="0" r="r" b="b"/>
              <a:pathLst>
                <a:path w="16" h="20">
                  <a:moveTo>
                    <a:pt x="14" y="17"/>
                  </a:moveTo>
                  <a:cubicBezTo>
                    <a:pt x="10" y="16"/>
                    <a:pt x="7" y="14"/>
                    <a:pt x="5" y="10"/>
                  </a:cubicBezTo>
                  <a:cubicBezTo>
                    <a:pt x="4" y="8"/>
                    <a:pt x="2" y="4"/>
                    <a:pt x="5" y="3"/>
                  </a:cubicBezTo>
                  <a:cubicBezTo>
                    <a:pt x="7" y="2"/>
                    <a:pt x="6" y="0"/>
                    <a:pt x="4" y="0"/>
                  </a:cubicBezTo>
                  <a:cubicBezTo>
                    <a:pt x="0" y="1"/>
                    <a:pt x="0" y="6"/>
                    <a:pt x="1" y="10"/>
                  </a:cubicBezTo>
                  <a:cubicBezTo>
                    <a:pt x="3" y="15"/>
                    <a:pt x="8" y="19"/>
                    <a:pt x="13" y="20"/>
                  </a:cubicBezTo>
                  <a:cubicBezTo>
                    <a:pt x="15" y="20"/>
                    <a:pt x="16" y="18"/>
                    <a:pt x="14" y="17"/>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3" name="Freeform 308"/>
            <p:cNvSpPr/>
            <p:nvPr/>
          </p:nvSpPr>
          <p:spPr bwMode="auto">
            <a:xfrm>
              <a:off x="6707981" y="4542631"/>
              <a:ext cx="30163" cy="30163"/>
            </a:xfrm>
            <a:custGeom>
              <a:avLst/>
              <a:gdLst>
                <a:gd name="T0" fmla="*/ 6 w 8"/>
                <a:gd name="T1" fmla="*/ 6 h 8"/>
                <a:gd name="T2" fmla="*/ 2 w 8"/>
                <a:gd name="T3" fmla="*/ 7 h 8"/>
                <a:gd name="T4" fmla="*/ 1 w 8"/>
                <a:gd name="T5" fmla="*/ 2 h 8"/>
                <a:gd name="T6" fmla="*/ 6 w 8"/>
                <a:gd name="T7" fmla="*/ 1 h 8"/>
                <a:gd name="T8" fmla="*/ 6 w 8"/>
                <a:gd name="T9" fmla="*/ 6 h 8"/>
              </a:gdLst>
              <a:ahLst/>
              <a:cxnLst>
                <a:cxn ang="0">
                  <a:pos x="T0" y="T1"/>
                </a:cxn>
                <a:cxn ang="0">
                  <a:pos x="T2" y="T3"/>
                </a:cxn>
                <a:cxn ang="0">
                  <a:pos x="T4" y="T5"/>
                </a:cxn>
                <a:cxn ang="0">
                  <a:pos x="T6" y="T7"/>
                </a:cxn>
                <a:cxn ang="0">
                  <a:pos x="T8" y="T9"/>
                </a:cxn>
              </a:cxnLst>
              <a:rect l="0" t="0" r="r" b="b"/>
              <a:pathLst>
                <a:path w="8" h="8">
                  <a:moveTo>
                    <a:pt x="6" y="6"/>
                  </a:moveTo>
                  <a:cubicBezTo>
                    <a:pt x="5" y="8"/>
                    <a:pt x="3" y="8"/>
                    <a:pt x="2" y="7"/>
                  </a:cubicBezTo>
                  <a:cubicBezTo>
                    <a:pt x="0" y="6"/>
                    <a:pt x="0" y="4"/>
                    <a:pt x="1" y="2"/>
                  </a:cubicBezTo>
                  <a:cubicBezTo>
                    <a:pt x="2" y="1"/>
                    <a:pt x="4" y="0"/>
                    <a:pt x="6" y="1"/>
                  </a:cubicBezTo>
                  <a:cubicBezTo>
                    <a:pt x="7" y="2"/>
                    <a:pt x="8" y="5"/>
                    <a:pt x="6" y="6"/>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4" name="Freeform 309"/>
            <p:cNvSpPr/>
            <p:nvPr/>
          </p:nvSpPr>
          <p:spPr bwMode="auto">
            <a:xfrm>
              <a:off x="6658768" y="4487069"/>
              <a:ext cx="60325" cy="74613"/>
            </a:xfrm>
            <a:custGeom>
              <a:avLst/>
              <a:gdLst>
                <a:gd name="T0" fmla="*/ 15 w 16"/>
                <a:gd name="T1" fmla="*/ 17 h 20"/>
                <a:gd name="T2" fmla="*/ 5 w 16"/>
                <a:gd name="T3" fmla="*/ 10 h 20"/>
                <a:gd name="T4" fmla="*/ 6 w 16"/>
                <a:gd name="T5" fmla="*/ 3 h 20"/>
                <a:gd name="T6" fmla="*/ 5 w 16"/>
                <a:gd name="T7" fmla="*/ 0 h 20"/>
                <a:gd name="T8" fmla="*/ 2 w 16"/>
                <a:gd name="T9" fmla="*/ 10 h 20"/>
                <a:gd name="T10" fmla="*/ 14 w 16"/>
                <a:gd name="T11" fmla="*/ 20 h 20"/>
                <a:gd name="T12" fmla="*/ 15 w 16"/>
                <a:gd name="T13" fmla="*/ 17 h 20"/>
              </a:gdLst>
              <a:ahLst/>
              <a:cxnLst>
                <a:cxn ang="0">
                  <a:pos x="T0" y="T1"/>
                </a:cxn>
                <a:cxn ang="0">
                  <a:pos x="T2" y="T3"/>
                </a:cxn>
                <a:cxn ang="0">
                  <a:pos x="T4" y="T5"/>
                </a:cxn>
                <a:cxn ang="0">
                  <a:pos x="T6" y="T7"/>
                </a:cxn>
                <a:cxn ang="0">
                  <a:pos x="T8" y="T9"/>
                </a:cxn>
                <a:cxn ang="0">
                  <a:pos x="T10" y="T11"/>
                </a:cxn>
                <a:cxn ang="0">
                  <a:pos x="T12" y="T13"/>
                </a:cxn>
              </a:cxnLst>
              <a:rect l="0" t="0" r="r" b="b"/>
              <a:pathLst>
                <a:path w="16" h="20">
                  <a:moveTo>
                    <a:pt x="15" y="17"/>
                  </a:moveTo>
                  <a:cubicBezTo>
                    <a:pt x="11" y="16"/>
                    <a:pt x="7" y="14"/>
                    <a:pt x="5" y="10"/>
                  </a:cubicBezTo>
                  <a:cubicBezTo>
                    <a:pt x="4" y="8"/>
                    <a:pt x="2" y="4"/>
                    <a:pt x="6" y="3"/>
                  </a:cubicBezTo>
                  <a:cubicBezTo>
                    <a:pt x="7" y="2"/>
                    <a:pt x="7" y="0"/>
                    <a:pt x="5" y="0"/>
                  </a:cubicBezTo>
                  <a:cubicBezTo>
                    <a:pt x="0" y="1"/>
                    <a:pt x="1" y="6"/>
                    <a:pt x="2" y="10"/>
                  </a:cubicBezTo>
                  <a:cubicBezTo>
                    <a:pt x="4" y="15"/>
                    <a:pt x="8" y="19"/>
                    <a:pt x="14" y="20"/>
                  </a:cubicBezTo>
                  <a:cubicBezTo>
                    <a:pt x="16" y="20"/>
                    <a:pt x="16" y="18"/>
                    <a:pt x="15" y="17"/>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5" name="Freeform 310"/>
            <p:cNvSpPr/>
            <p:nvPr/>
          </p:nvSpPr>
          <p:spPr bwMode="auto">
            <a:xfrm>
              <a:off x="6674643" y="4587081"/>
              <a:ext cx="30163" cy="30163"/>
            </a:xfrm>
            <a:custGeom>
              <a:avLst/>
              <a:gdLst>
                <a:gd name="T0" fmla="*/ 7 w 8"/>
                <a:gd name="T1" fmla="*/ 6 h 8"/>
                <a:gd name="T2" fmla="*/ 2 w 8"/>
                <a:gd name="T3" fmla="*/ 7 h 8"/>
                <a:gd name="T4" fmla="*/ 1 w 8"/>
                <a:gd name="T5" fmla="*/ 2 h 8"/>
                <a:gd name="T6" fmla="*/ 6 w 8"/>
                <a:gd name="T7" fmla="*/ 1 h 8"/>
                <a:gd name="T8" fmla="*/ 7 w 8"/>
                <a:gd name="T9" fmla="*/ 6 h 8"/>
              </a:gdLst>
              <a:ahLst/>
              <a:cxnLst>
                <a:cxn ang="0">
                  <a:pos x="T0" y="T1"/>
                </a:cxn>
                <a:cxn ang="0">
                  <a:pos x="T2" y="T3"/>
                </a:cxn>
                <a:cxn ang="0">
                  <a:pos x="T4" y="T5"/>
                </a:cxn>
                <a:cxn ang="0">
                  <a:pos x="T6" y="T7"/>
                </a:cxn>
                <a:cxn ang="0">
                  <a:pos x="T8" y="T9"/>
                </a:cxn>
              </a:cxnLst>
              <a:rect l="0" t="0" r="r" b="b"/>
              <a:pathLst>
                <a:path w="8" h="8">
                  <a:moveTo>
                    <a:pt x="7" y="6"/>
                  </a:moveTo>
                  <a:cubicBezTo>
                    <a:pt x="6" y="8"/>
                    <a:pt x="4" y="8"/>
                    <a:pt x="2" y="7"/>
                  </a:cubicBezTo>
                  <a:cubicBezTo>
                    <a:pt x="1" y="6"/>
                    <a:pt x="0" y="4"/>
                    <a:pt x="1" y="2"/>
                  </a:cubicBezTo>
                  <a:cubicBezTo>
                    <a:pt x="2" y="1"/>
                    <a:pt x="5" y="0"/>
                    <a:pt x="6" y="1"/>
                  </a:cubicBezTo>
                  <a:cubicBezTo>
                    <a:pt x="8" y="3"/>
                    <a:pt x="8" y="5"/>
                    <a:pt x="7" y="6"/>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6" name="Freeform 311"/>
            <p:cNvSpPr/>
            <p:nvPr/>
          </p:nvSpPr>
          <p:spPr bwMode="auto">
            <a:xfrm>
              <a:off x="6630193" y="4531519"/>
              <a:ext cx="58738" cy="74613"/>
            </a:xfrm>
            <a:custGeom>
              <a:avLst/>
              <a:gdLst>
                <a:gd name="T0" fmla="*/ 14 w 16"/>
                <a:gd name="T1" fmla="*/ 17 h 20"/>
                <a:gd name="T2" fmla="*/ 5 w 16"/>
                <a:gd name="T3" fmla="*/ 10 h 20"/>
                <a:gd name="T4" fmla="*/ 5 w 16"/>
                <a:gd name="T5" fmla="*/ 3 h 20"/>
                <a:gd name="T6" fmla="*/ 4 w 16"/>
                <a:gd name="T7" fmla="*/ 0 h 20"/>
                <a:gd name="T8" fmla="*/ 1 w 16"/>
                <a:gd name="T9" fmla="*/ 10 h 20"/>
                <a:gd name="T10" fmla="*/ 13 w 16"/>
                <a:gd name="T11" fmla="*/ 20 h 20"/>
                <a:gd name="T12" fmla="*/ 14 w 16"/>
                <a:gd name="T13" fmla="*/ 17 h 20"/>
              </a:gdLst>
              <a:ahLst/>
              <a:cxnLst>
                <a:cxn ang="0">
                  <a:pos x="T0" y="T1"/>
                </a:cxn>
                <a:cxn ang="0">
                  <a:pos x="T2" y="T3"/>
                </a:cxn>
                <a:cxn ang="0">
                  <a:pos x="T4" y="T5"/>
                </a:cxn>
                <a:cxn ang="0">
                  <a:pos x="T6" y="T7"/>
                </a:cxn>
                <a:cxn ang="0">
                  <a:pos x="T8" y="T9"/>
                </a:cxn>
                <a:cxn ang="0">
                  <a:pos x="T10" y="T11"/>
                </a:cxn>
                <a:cxn ang="0">
                  <a:pos x="T12" y="T13"/>
                </a:cxn>
              </a:cxnLst>
              <a:rect l="0" t="0" r="r" b="b"/>
              <a:pathLst>
                <a:path w="16" h="20">
                  <a:moveTo>
                    <a:pt x="14" y="17"/>
                  </a:moveTo>
                  <a:cubicBezTo>
                    <a:pt x="10" y="17"/>
                    <a:pt x="7" y="14"/>
                    <a:pt x="5" y="10"/>
                  </a:cubicBezTo>
                  <a:cubicBezTo>
                    <a:pt x="4" y="8"/>
                    <a:pt x="2" y="4"/>
                    <a:pt x="5" y="3"/>
                  </a:cubicBezTo>
                  <a:cubicBezTo>
                    <a:pt x="7" y="2"/>
                    <a:pt x="6" y="0"/>
                    <a:pt x="4" y="0"/>
                  </a:cubicBezTo>
                  <a:cubicBezTo>
                    <a:pt x="0" y="1"/>
                    <a:pt x="0" y="6"/>
                    <a:pt x="1" y="10"/>
                  </a:cubicBezTo>
                  <a:cubicBezTo>
                    <a:pt x="3" y="15"/>
                    <a:pt x="8" y="19"/>
                    <a:pt x="13" y="20"/>
                  </a:cubicBezTo>
                  <a:cubicBezTo>
                    <a:pt x="15" y="20"/>
                    <a:pt x="16" y="18"/>
                    <a:pt x="14" y="17"/>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7" name="Freeform 312"/>
            <p:cNvSpPr/>
            <p:nvPr/>
          </p:nvSpPr>
          <p:spPr bwMode="auto">
            <a:xfrm>
              <a:off x="6644481" y="4633119"/>
              <a:ext cx="30163" cy="30163"/>
            </a:xfrm>
            <a:custGeom>
              <a:avLst/>
              <a:gdLst>
                <a:gd name="T0" fmla="*/ 6 w 8"/>
                <a:gd name="T1" fmla="*/ 6 h 8"/>
                <a:gd name="T2" fmla="*/ 2 w 8"/>
                <a:gd name="T3" fmla="*/ 7 h 8"/>
                <a:gd name="T4" fmla="*/ 1 w 8"/>
                <a:gd name="T5" fmla="*/ 2 h 8"/>
                <a:gd name="T6" fmla="*/ 6 w 8"/>
                <a:gd name="T7" fmla="*/ 1 h 8"/>
                <a:gd name="T8" fmla="*/ 6 w 8"/>
                <a:gd name="T9" fmla="*/ 6 h 8"/>
              </a:gdLst>
              <a:ahLst/>
              <a:cxnLst>
                <a:cxn ang="0">
                  <a:pos x="T0" y="T1"/>
                </a:cxn>
                <a:cxn ang="0">
                  <a:pos x="T2" y="T3"/>
                </a:cxn>
                <a:cxn ang="0">
                  <a:pos x="T4" y="T5"/>
                </a:cxn>
                <a:cxn ang="0">
                  <a:pos x="T6" y="T7"/>
                </a:cxn>
                <a:cxn ang="0">
                  <a:pos x="T8" y="T9"/>
                </a:cxn>
              </a:cxnLst>
              <a:rect l="0" t="0" r="r" b="b"/>
              <a:pathLst>
                <a:path w="8" h="8">
                  <a:moveTo>
                    <a:pt x="6" y="6"/>
                  </a:moveTo>
                  <a:cubicBezTo>
                    <a:pt x="5" y="8"/>
                    <a:pt x="3" y="8"/>
                    <a:pt x="2" y="7"/>
                  </a:cubicBezTo>
                  <a:cubicBezTo>
                    <a:pt x="0" y="6"/>
                    <a:pt x="0" y="4"/>
                    <a:pt x="1" y="2"/>
                  </a:cubicBezTo>
                  <a:cubicBezTo>
                    <a:pt x="2" y="1"/>
                    <a:pt x="4" y="0"/>
                    <a:pt x="6" y="1"/>
                  </a:cubicBezTo>
                  <a:cubicBezTo>
                    <a:pt x="7" y="3"/>
                    <a:pt x="8" y="5"/>
                    <a:pt x="6" y="6"/>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8" name="Freeform 313"/>
            <p:cNvSpPr/>
            <p:nvPr/>
          </p:nvSpPr>
          <p:spPr bwMode="auto">
            <a:xfrm>
              <a:off x="6595268" y="4575969"/>
              <a:ext cx="60325" cy="76200"/>
            </a:xfrm>
            <a:custGeom>
              <a:avLst/>
              <a:gdLst>
                <a:gd name="T0" fmla="*/ 15 w 16"/>
                <a:gd name="T1" fmla="*/ 17 h 20"/>
                <a:gd name="T2" fmla="*/ 5 w 16"/>
                <a:gd name="T3" fmla="*/ 10 h 20"/>
                <a:gd name="T4" fmla="*/ 6 w 16"/>
                <a:gd name="T5" fmla="*/ 3 h 20"/>
                <a:gd name="T6" fmla="*/ 5 w 16"/>
                <a:gd name="T7" fmla="*/ 0 h 20"/>
                <a:gd name="T8" fmla="*/ 2 w 16"/>
                <a:gd name="T9" fmla="*/ 10 h 20"/>
                <a:gd name="T10" fmla="*/ 14 w 16"/>
                <a:gd name="T11" fmla="*/ 20 h 20"/>
                <a:gd name="T12" fmla="*/ 15 w 16"/>
                <a:gd name="T13" fmla="*/ 17 h 20"/>
              </a:gdLst>
              <a:ahLst/>
              <a:cxnLst>
                <a:cxn ang="0">
                  <a:pos x="T0" y="T1"/>
                </a:cxn>
                <a:cxn ang="0">
                  <a:pos x="T2" y="T3"/>
                </a:cxn>
                <a:cxn ang="0">
                  <a:pos x="T4" y="T5"/>
                </a:cxn>
                <a:cxn ang="0">
                  <a:pos x="T6" y="T7"/>
                </a:cxn>
                <a:cxn ang="0">
                  <a:pos x="T8" y="T9"/>
                </a:cxn>
                <a:cxn ang="0">
                  <a:pos x="T10" y="T11"/>
                </a:cxn>
                <a:cxn ang="0">
                  <a:pos x="T12" y="T13"/>
                </a:cxn>
              </a:cxnLst>
              <a:rect l="0" t="0" r="r" b="b"/>
              <a:pathLst>
                <a:path w="16" h="20">
                  <a:moveTo>
                    <a:pt x="15" y="17"/>
                  </a:moveTo>
                  <a:cubicBezTo>
                    <a:pt x="11" y="17"/>
                    <a:pt x="7" y="14"/>
                    <a:pt x="5" y="10"/>
                  </a:cubicBezTo>
                  <a:cubicBezTo>
                    <a:pt x="4" y="8"/>
                    <a:pt x="2" y="4"/>
                    <a:pt x="6" y="3"/>
                  </a:cubicBezTo>
                  <a:cubicBezTo>
                    <a:pt x="7" y="2"/>
                    <a:pt x="7" y="0"/>
                    <a:pt x="5" y="0"/>
                  </a:cubicBezTo>
                  <a:cubicBezTo>
                    <a:pt x="0" y="1"/>
                    <a:pt x="1" y="6"/>
                    <a:pt x="2" y="10"/>
                  </a:cubicBezTo>
                  <a:cubicBezTo>
                    <a:pt x="4" y="15"/>
                    <a:pt x="8" y="19"/>
                    <a:pt x="14" y="20"/>
                  </a:cubicBezTo>
                  <a:cubicBezTo>
                    <a:pt x="16" y="20"/>
                    <a:pt x="16" y="18"/>
                    <a:pt x="15" y="17"/>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9" name="Freeform 314"/>
            <p:cNvSpPr/>
            <p:nvPr/>
          </p:nvSpPr>
          <p:spPr bwMode="auto">
            <a:xfrm>
              <a:off x="6611143" y="4677569"/>
              <a:ext cx="30163" cy="30163"/>
            </a:xfrm>
            <a:custGeom>
              <a:avLst/>
              <a:gdLst>
                <a:gd name="T0" fmla="*/ 7 w 8"/>
                <a:gd name="T1" fmla="*/ 6 h 8"/>
                <a:gd name="T2" fmla="*/ 2 w 8"/>
                <a:gd name="T3" fmla="*/ 7 h 8"/>
                <a:gd name="T4" fmla="*/ 1 w 8"/>
                <a:gd name="T5" fmla="*/ 2 h 8"/>
                <a:gd name="T6" fmla="*/ 6 w 8"/>
                <a:gd name="T7" fmla="*/ 1 h 8"/>
                <a:gd name="T8" fmla="*/ 7 w 8"/>
                <a:gd name="T9" fmla="*/ 6 h 8"/>
              </a:gdLst>
              <a:ahLst/>
              <a:cxnLst>
                <a:cxn ang="0">
                  <a:pos x="T0" y="T1"/>
                </a:cxn>
                <a:cxn ang="0">
                  <a:pos x="T2" y="T3"/>
                </a:cxn>
                <a:cxn ang="0">
                  <a:pos x="T4" y="T5"/>
                </a:cxn>
                <a:cxn ang="0">
                  <a:pos x="T6" y="T7"/>
                </a:cxn>
                <a:cxn ang="0">
                  <a:pos x="T8" y="T9"/>
                </a:cxn>
              </a:cxnLst>
              <a:rect l="0" t="0" r="r" b="b"/>
              <a:pathLst>
                <a:path w="8" h="8">
                  <a:moveTo>
                    <a:pt x="7" y="6"/>
                  </a:moveTo>
                  <a:cubicBezTo>
                    <a:pt x="6" y="8"/>
                    <a:pt x="4" y="8"/>
                    <a:pt x="2" y="7"/>
                  </a:cubicBezTo>
                  <a:cubicBezTo>
                    <a:pt x="1" y="6"/>
                    <a:pt x="0" y="4"/>
                    <a:pt x="1" y="2"/>
                  </a:cubicBezTo>
                  <a:cubicBezTo>
                    <a:pt x="3" y="1"/>
                    <a:pt x="5" y="0"/>
                    <a:pt x="6" y="1"/>
                  </a:cubicBezTo>
                  <a:cubicBezTo>
                    <a:pt x="8" y="3"/>
                    <a:pt x="8" y="5"/>
                    <a:pt x="7" y="6"/>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0" name="Freeform 315"/>
            <p:cNvSpPr/>
            <p:nvPr/>
          </p:nvSpPr>
          <p:spPr bwMode="auto">
            <a:xfrm>
              <a:off x="6565106" y="4622006"/>
              <a:ext cx="60325" cy="74613"/>
            </a:xfrm>
            <a:custGeom>
              <a:avLst/>
              <a:gdLst>
                <a:gd name="T0" fmla="*/ 14 w 16"/>
                <a:gd name="T1" fmla="*/ 17 h 20"/>
                <a:gd name="T2" fmla="*/ 5 w 16"/>
                <a:gd name="T3" fmla="*/ 10 h 20"/>
                <a:gd name="T4" fmla="*/ 5 w 16"/>
                <a:gd name="T5" fmla="*/ 3 h 20"/>
                <a:gd name="T6" fmla="*/ 4 w 16"/>
                <a:gd name="T7" fmla="*/ 0 h 20"/>
                <a:gd name="T8" fmla="*/ 1 w 16"/>
                <a:gd name="T9" fmla="*/ 10 h 20"/>
                <a:gd name="T10" fmla="*/ 14 w 16"/>
                <a:gd name="T11" fmla="*/ 20 h 20"/>
                <a:gd name="T12" fmla="*/ 14 w 16"/>
                <a:gd name="T13" fmla="*/ 17 h 20"/>
              </a:gdLst>
              <a:ahLst/>
              <a:cxnLst>
                <a:cxn ang="0">
                  <a:pos x="T0" y="T1"/>
                </a:cxn>
                <a:cxn ang="0">
                  <a:pos x="T2" y="T3"/>
                </a:cxn>
                <a:cxn ang="0">
                  <a:pos x="T4" y="T5"/>
                </a:cxn>
                <a:cxn ang="0">
                  <a:pos x="T6" y="T7"/>
                </a:cxn>
                <a:cxn ang="0">
                  <a:pos x="T8" y="T9"/>
                </a:cxn>
                <a:cxn ang="0">
                  <a:pos x="T10" y="T11"/>
                </a:cxn>
                <a:cxn ang="0">
                  <a:pos x="T12" y="T13"/>
                </a:cxn>
              </a:cxnLst>
              <a:rect l="0" t="0" r="r" b="b"/>
              <a:pathLst>
                <a:path w="16" h="20">
                  <a:moveTo>
                    <a:pt x="14" y="17"/>
                  </a:moveTo>
                  <a:cubicBezTo>
                    <a:pt x="10" y="17"/>
                    <a:pt x="7" y="14"/>
                    <a:pt x="5" y="10"/>
                  </a:cubicBezTo>
                  <a:cubicBezTo>
                    <a:pt x="4" y="8"/>
                    <a:pt x="2" y="4"/>
                    <a:pt x="5" y="3"/>
                  </a:cubicBezTo>
                  <a:cubicBezTo>
                    <a:pt x="7" y="2"/>
                    <a:pt x="6" y="0"/>
                    <a:pt x="4" y="0"/>
                  </a:cubicBezTo>
                  <a:cubicBezTo>
                    <a:pt x="0" y="1"/>
                    <a:pt x="0" y="6"/>
                    <a:pt x="1" y="10"/>
                  </a:cubicBezTo>
                  <a:cubicBezTo>
                    <a:pt x="3" y="15"/>
                    <a:pt x="8" y="19"/>
                    <a:pt x="14" y="20"/>
                  </a:cubicBezTo>
                  <a:cubicBezTo>
                    <a:pt x="15" y="20"/>
                    <a:pt x="16" y="18"/>
                    <a:pt x="14" y="17"/>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1" name="Freeform 316"/>
            <p:cNvSpPr/>
            <p:nvPr/>
          </p:nvSpPr>
          <p:spPr bwMode="auto">
            <a:xfrm>
              <a:off x="6580981" y="4723606"/>
              <a:ext cx="30163" cy="30163"/>
            </a:xfrm>
            <a:custGeom>
              <a:avLst/>
              <a:gdLst>
                <a:gd name="T0" fmla="*/ 7 w 8"/>
                <a:gd name="T1" fmla="*/ 6 h 8"/>
                <a:gd name="T2" fmla="*/ 2 w 8"/>
                <a:gd name="T3" fmla="*/ 7 h 8"/>
                <a:gd name="T4" fmla="*/ 1 w 8"/>
                <a:gd name="T5" fmla="*/ 2 h 8"/>
                <a:gd name="T6" fmla="*/ 6 w 8"/>
                <a:gd name="T7" fmla="*/ 2 h 8"/>
                <a:gd name="T8" fmla="*/ 7 w 8"/>
                <a:gd name="T9" fmla="*/ 6 h 8"/>
              </a:gdLst>
              <a:ahLst/>
              <a:cxnLst>
                <a:cxn ang="0">
                  <a:pos x="T0" y="T1"/>
                </a:cxn>
                <a:cxn ang="0">
                  <a:pos x="T2" y="T3"/>
                </a:cxn>
                <a:cxn ang="0">
                  <a:pos x="T4" y="T5"/>
                </a:cxn>
                <a:cxn ang="0">
                  <a:pos x="T6" y="T7"/>
                </a:cxn>
                <a:cxn ang="0">
                  <a:pos x="T8" y="T9"/>
                </a:cxn>
              </a:cxnLst>
              <a:rect l="0" t="0" r="r" b="b"/>
              <a:pathLst>
                <a:path w="8" h="8">
                  <a:moveTo>
                    <a:pt x="7" y="6"/>
                  </a:moveTo>
                  <a:cubicBezTo>
                    <a:pt x="5" y="8"/>
                    <a:pt x="3" y="8"/>
                    <a:pt x="2" y="7"/>
                  </a:cubicBezTo>
                  <a:cubicBezTo>
                    <a:pt x="0" y="6"/>
                    <a:pt x="0" y="4"/>
                    <a:pt x="1" y="2"/>
                  </a:cubicBezTo>
                  <a:cubicBezTo>
                    <a:pt x="2" y="1"/>
                    <a:pt x="4" y="0"/>
                    <a:pt x="6" y="2"/>
                  </a:cubicBezTo>
                  <a:cubicBezTo>
                    <a:pt x="7" y="3"/>
                    <a:pt x="8" y="5"/>
                    <a:pt x="7" y="6"/>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2" name="Freeform 317"/>
            <p:cNvSpPr/>
            <p:nvPr/>
          </p:nvSpPr>
          <p:spPr bwMode="auto">
            <a:xfrm>
              <a:off x="6531768" y="4666456"/>
              <a:ext cx="63500" cy="74613"/>
            </a:xfrm>
            <a:custGeom>
              <a:avLst/>
              <a:gdLst>
                <a:gd name="T0" fmla="*/ 15 w 17"/>
                <a:gd name="T1" fmla="*/ 17 h 20"/>
                <a:gd name="T2" fmla="*/ 5 w 17"/>
                <a:gd name="T3" fmla="*/ 10 h 20"/>
                <a:gd name="T4" fmla="*/ 6 w 17"/>
                <a:gd name="T5" fmla="*/ 3 h 20"/>
                <a:gd name="T6" fmla="*/ 5 w 17"/>
                <a:gd name="T7" fmla="*/ 0 h 20"/>
                <a:gd name="T8" fmla="*/ 2 w 17"/>
                <a:gd name="T9" fmla="*/ 10 h 20"/>
                <a:gd name="T10" fmla="*/ 14 w 17"/>
                <a:gd name="T11" fmla="*/ 20 h 20"/>
                <a:gd name="T12" fmla="*/ 15 w 17"/>
                <a:gd name="T13" fmla="*/ 17 h 20"/>
              </a:gdLst>
              <a:ahLst/>
              <a:cxnLst>
                <a:cxn ang="0">
                  <a:pos x="T0" y="T1"/>
                </a:cxn>
                <a:cxn ang="0">
                  <a:pos x="T2" y="T3"/>
                </a:cxn>
                <a:cxn ang="0">
                  <a:pos x="T4" y="T5"/>
                </a:cxn>
                <a:cxn ang="0">
                  <a:pos x="T6" y="T7"/>
                </a:cxn>
                <a:cxn ang="0">
                  <a:pos x="T8" y="T9"/>
                </a:cxn>
                <a:cxn ang="0">
                  <a:pos x="T10" y="T11"/>
                </a:cxn>
                <a:cxn ang="0">
                  <a:pos x="T12" y="T13"/>
                </a:cxn>
              </a:cxnLst>
              <a:rect l="0" t="0" r="r" b="b"/>
              <a:pathLst>
                <a:path w="17" h="20">
                  <a:moveTo>
                    <a:pt x="15" y="17"/>
                  </a:moveTo>
                  <a:cubicBezTo>
                    <a:pt x="11" y="17"/>
                    <a:pt x="7" y="14"/>
                    <a:pt x="5" y="10"/>
                  </a:cubicBezTo>
                  <a:cubicBezTo>
                    <a:pt x="4" y="8"/>
                    <a:pt x="2" y="4"/>
                    <a:pt x="6" y="3"/>
                  </a:cubicBezTo>
                  <a:cubicBezTo>
                    <a:pt x="7" y="2"/>
                    <a:pt x="7" y="0"/>
                    <a:pt x="5" y="0"/>
                  </a:cubicBezTo>
                  <a:cubicBezTo>
                    <a:pt x="0" y="1"/>
                    <a:pt x="1" y="6"/>
                    <a:pt x="2" y="10"/>
                  </a:cubicBezTo>
                  <a:cubicBezTo>
                    <a:pt x="4" y="15"/>
                    <a:pt x="8" y="19"/>
                    <a:pt x="14" y="20"/>
                  </a:cubicBezTo>
                  <a:cubicBezTo>
                    <a:pt x="16" y="20"/>
                    <a:pt x="17" y="18"/>
                    <a:pt x="15" y="17"/>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3" name="Freeform 318"/>
            <p:cNvSpPr/>
            <p:nvPr/>
          </p:nvSpPr>
          <p:spPr bwMode="auto">
            <a:xfrm>
              <a:off x="7136606" y="4083844"/>
              <a:ext cx="390525" cy="274638"/>
            </a:xfrm>
            <a:custGeom>
              <a:avLst/>
              <a:gdLst>
                <a:gd name="T0" fmla="*/ 246 w 246"/>
                <a:gd name="T1" fmla="*/ 171 h 173"/>
                <a:gd name="T2" fmla="*/ 2 w 246"/>
                <a:gd name="T3" fmla="*/ 0 h 173"/>
                <a:gd name="T4" fmla="*/ 0 w 246"/>
                <a:gd name="T5" fmla="*/ 3 h 173"/>
                <a:gd name="T6" fmla="*/ 244 w 246"/>
                <a:gd name="T7" fmla="*/ 173 h 173"/>
                <a:gd name="T8" fmla="*/ 246 w 246"/>
                <a:gd name="T9" fmla="*/ 171 h 173"/>
              </a:gdLst>
              <a:ahLst/>
              <a:cxnLst>
                <a:cxn ang="0">
                  <a:pos x="T0" y="T1"/>
                </a:cxn>
                <a:cxn ang="0">
                  <a:pos x="T2" y="T3"/>
                </a:cxn>
                <a:cxn ang="0">
                  <a:pos x="T4" y="T5"/>
                </a:cxn>
                <a:cxn ang="0">
                  <a:pos x="T6" y="T7"/>
                </a:cxn>
                <a:cxn ang="0">
                  <a:pos x="T8" y="T9"/>
                </a:cxn>
              </a:cxnLst>
              <a:rect l="0" t="0" r="r" b="b"/>
              <a:pathLst>
                <a:path w="246" h="173">
                  <a:moveTo>
                    <a:pt x="246" y="171"/>
                  </a:moveTo>
                  <a:lnTo>
                    <a:pt x="2" y="0"/>
                  </a:lnTo>
                  <a:lnTo>
                    <a:pt x="0" y="3"/>
                  </a:lnTo>
                  <a:lnTo>
                    <a:pt x="244" y="173"/>
                  </a:lnTo>
                  <a:lnTo>
                    <a:pt x="246" y="171"/>
                  </a:lnTo>
                  <a:close/>
                </a:path>
              </a:pathLst>
            </a:custGeom>
            <a:solidFill>
              <a:srgbClr val="A87C4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4" name="Freeform 319"/>
            <p:cNvSpPr/>
            <p:nvPr/>
          </p:nvSpPr>
          <p:spPr bwMode="auto">
            <a:xfrm>
              <a:off x="7079456" y="4163219"/>
              <a:ext cx="392113" cy="277813"/>
            </a:xfrm>
            <a:custGeom>
              <a:avLst/>
              <a:gdLst>
                <a:gd name="T0" fmla="*/ 247 w 247"/>
                <a:gd name="T1" fmla="*/ 170 h 175"/>
                <a:gd name="T2" fmla="*/ 3 w 247"/>
                <a:gd name="T3" fmla="*/ 0 h 175"/>
                <a:gd name="T4" fmla="*/ 0 w 247"/>
                <a:gd name="T5" fmla="*/ 2 h 175"/>
                <a:gd name="T6" fmla="*/ 244 w 247"/>
                <a:gd name="T7" fmla="*/ 175 h 175"/>
                <a:gd name="T8" fmla="*/ 247 w 247"/>
                <a:gd name="T9" fmla="*/ 170 h 175"/>
              </a:gdLst>
              <a:ahLst/>
              <a:cxnLst>
                <a:cxn ang="0">
                  <a:pos x="T0" y="T1"/>
                </a:cxn>
                <a:cxn ang="0">
                  <a:pos x="T2" y="T3"/>
                </a:cxn>
                <a:cxn ang="0">
                  <a:pos x="T4" y="T5"/>
                </a:cxn>
                <a:cxn ang="0">
                  <a:pos x="T6" y="T7"/>
                </a:cxn>
                <a:cxn ang="0">
                  <a:pos x="T8" y="T9"/>
                </a:cxn>
              </a:cxnLst>
              <a:rect l="0" t="0" r="r" b="b"/>
              <a:pathLst>
                <a:path w="246" h="175">
                  <a:moveTo>
                    <a:pt x="247" y="170"/>
                  </a:moveTo>
                  <a:lnTo>
                    <a:pt x="3" y="0"/>
                  </a:lnTo>
                  <a:lnTo>
                    <a:pt x="0" y="2"/>
                  </a:lnTo>
                  <a:lnTo>
                    <a:pt x="244" y="175"/>
                  </a:lnTo>
                  <a:lnTo>
                    <a:pt x="247" y="170"/>
                  </a:lnTo>
                  <a:close/>
                </a:path>
              </a:pathLst>
            </a:custGeom>
            <a:solidFill>
              <a:srgbClr val="A87C4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5" name="Freeform 320"/>
            <p:cNvSpPr/>
            <p:nvPr/>
          </p:nvSpPr>
          <p:spPr bwMode="auto">
            <a:xfrm>
              <a:off x="7023893" y="4242594"/>
              <a:ext cx="390525" cy="277813"/>
            </a:xfrm>
            <a:custGeom>
              <a:avLst/>
              <a:gdLst>
                <a:gd name="T0" fmla="*/ 246 w 246"/>
                <a:gd name="T1" fmla="*/ 170 h 175"/>
                <a:gd name="T2" fmla="*/ 2 w 246"/>
                <a:gd name="T3" fmla="*/ 0 h 175"/>
                <a:gd name="T4" fmla="*/ 0 w 246"/>
                <a:gd name="T5" fmla="*/ 4 h 175"/>
                <a:gd name="T6" fmla="*/ 244 w 246"/>
                <a:gd name="T7" fmla="*/ 175 h 175"/>
                <a:gd name="T8" fmla="*/ 246 w 246"/>
                <a:gd name="T9" fmla="*/ 170 h 175"/>
              </a:gdLst>
              <a:ahLst/>
              <a:cxnLst>
                <a:cxn ang="0">
                  <a:pos x="T0" y="T1"/>
                </a:cxn>
                <a:cxn ang="0">
                  <a:pos x="T2" y="T3"/>
                </a:cxn>
                <a:cxn ang="0">
                  <a:pos x="T4" y="T5"/>
                </a:cxn>
                <a:cxn ang="0">
                  <a:pos x="T6" y="T7"/>
                </a:cxn>
                <a:cxn ang="0">
                  <a:pos x="T8" y="T9"/>
                </a:cxn>
              </a:cxnLst>
              <a:rect l="0" t="0" r="r" b="b"/>
              <a:pathLst>
                <a:path w="246" h="175">
                  <a:moveTo>
                    <a:pt x="246" y="170"/>
                  </a:moveTo>
                  <a:lnTo>
                    <a:pt x="2" y="0"/>
                  </a:lnTo>
                  <a:lnTo>
                    <a:pt x="0" y="4"/>
                  </a:lnTo>
                  <a:lnTo>
                    <a:pt x="244" y="175"/>
                  </a:lnTo>
                  <a:lnTo>
                    <a:pt x="246" y="170"/>
                  </a:lnTo>
                  <a:close/>
                </a:path>
              </a:pathLst>
            </a:custGeom>
            <a:solidFill>
              <a:srgbClr val="A87C4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6" name="Freeform 321"/>
            <p:cNvSpPr/>
            <p:nvPr/>
          </p:nvSpPr>
          <p:spPr bwMode="auto">
            <a:xfrm>
              <a:off x="6968331" y="4320381"/>
              <a:ext cx="390525" cy="277813"/>
            </a:xfrm>
            <a:custGeom>
              <a:avLst/>
              <a:gdLst>
                <a:gd name="T0" fmla="*/ 246 w 246"/>
                <a:gd name="T1" fmla="*/ 173 h 175"/>
                <a:gd name="T2" fmla="*/ 2 w 246"/>
                <a:gd name="T3" fmla="*/ 0 h 175"/>
                <a:gd name="T4" fmla="*/ 0 w 246"/>
                <a:gd name="T5" fmla="*/ 5 h 175"/>
                <a:gd name="T6" fmla="*/ 243 w 246"/>
                <a:gd name="T7" fmla="*/ 175 h 175"/>
                <a:gd name="T8" fmla="*/ 246 w 246"/>
                <a:gd name="T9" fmla="*/ 173 h 175"/>
              </a:gdLst>
              <a:ahLst/>
              <a:cxnLst>
                <a:cxn ang="0">
                  <a:pos x="T0" y="T1"/>
                </a:cxn>
                <a:cxn ang="0">
                  <a:pos x="T2" y="T3"/>
                </a:cxn>
                <a:cxn ang="0">
                  <a:pos x="T4" y="T5"/>
                </a:cxn>
                <a:cxn ang="0">
                  <a:pos x="T6" y="T7"/>
                </a:cxn>
                <a:cxn ang="0">
                  <a:pos x="T8" y="T9"/>
                </a:cxn>
              </a:cxnLst>
              <a:rect l="0" t="0" r="r" b="b"/>
              <a:pathLst>
                <a:path w="246" h="175">
                  <a:moveTo>
                    <a:pt x="246" y="173"/>
                  </a:moveTo>
                  <a:lnTo>
                    <a:pt x="2" y="0"/>
                  </a:lnTo>
                  <a:lnTo>
                    <a:pt x="0" y="5"/>
                  </a:lnTo>
                  <a:lnTo>
                    <a:pt x="243" y="175"/>
                  </a:lnTo>
                  <a:lnTo>
                    <a:pt x="246" y="173"/>
                  </a:lnTo>
                  <a:close/>
                </a:path>
              </a:pathLst>
            </a:custGeom>
            <a:solidFill>
              <a:srgbClr val="A87C4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7" name="Freeform 322"/>
            <p:cNvSpPr/>
            <p:nvPr/>
          </p:nvSpPr>
          <p:spPr bwMode="auto">
            <a:xfrm>
              <a:off x="6911181" y="4402931"/>
              <a:ext cx="390525" cy="274638"/>
            </a:xfrm>
            <a:custGeom>
              <a:avLst/>
              <a:gdLst>
                <a:gd name="T0" fmla="*/ 246 w 246"/>
                <a:gd name="T1" fmla="*/ 171 h 173"/>
                <a:gd name="T2" fmla="*/ 2 w 246"/>
                <a:gd name="T3" fmla="*/ 0 h 173"/>
                <a:gd name="T4" fmla="*/ 0 w 246"/>
                <a:gd name="T5" fmla="*/ 3 h 173"/>
                <a:gd name="T6" fmla="*/ 244 w 246"/>
                <a:gd name="T7" fmla="*/ 173 h 173"/>
                <a:gd name="T8" fmla="*/ 246 w 246"/>
                <a:gd name="T9" fmla="*/ 171 h 173"/>
              </a:gdLst>
              <a:ahLst/>
              <a:cxnLst>
                <a:cxn ang="0">
                  <a:pos x="T0" y="T1"/>
                </a:cxn>
                <a:cxn ang="0">
                  <a:pos x="T2" y="T3"/>
                </a:cxn>
                <a:cxn ang="0">
                  <a:pos x="T4" y="T5"/>
                </a:cxn>
                <a:cxn ang="0">
                  <a:pos x="T6" y="T7"/>
                </a:cxn>
                <a:cxn ang="0">
                  <a:pos x="T8" y="T9"/>
                </a:cxn>
              </a:cxnLst>
              <a:rect l="0" t="0" r="r" b="b"/>
              <a:pathLst>
                <a:path w="246" h="173">
                  <a:moveTo>
                    <a:pt x="246" y="171"/>
                  </a:moveTo>
                  <a:lnTo>
                    <a:pt x="2" y="0"/>
                  </a:lnTo>
                  <a:lnTo>
                    <a:pt x="0" y="3"/>
                  </a:lnTo>
                  <a:lnTo>
                    <a:pt x="244" y="173"/>
                  </a:lnTo>
                  <a:lnTo>
                    <a:pt x="246" y="171"/>
                  </a:lnTo>
                  <a:close/>
                </a:path>
              </a:pathLst>
            </a:custGeom>
            <a:solidFill>
              <a:srgbClr val="A87C4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8" name="Freeform 323"/>
            <p:cNvSpPr/>
            <p:nvPr/>
          </p:nvSpPr>
          <p:spPr bwMode="auto">
            <a:xfrm>
              <a:off x="6858793" y="4482306"/>
              <a:ext cx="387350" cy="277813"/>
            </a:xfrm>
            <a:custGeom>
              <a:avLst/>
              <a:gdLst>
                <a:gd name="T0" fmla="*/ 244 w 244"/>
                <a:gd name="T1" fmla="*/ 171 h 175"/>
                <a:gd name="T2" fmla="*/ 2 w 244"/>
                <a:gd name="T3" fmla="*/ 0 h 175"/>
                <a:gd name="T4" fmla="*/ 0 w 244"/>
                <a:gd name="T5" fmla="*/ 3 h 175"/>
                <a:gd name="T6" fmla="*/ 241 w 244"/>
                <a:gd name="T7" fmla="*/ 175 h 175"/>
                <a:gd name="T8" fmla="*/ 244 w 244"/>
                <a:gd name="T9" fmla="*/ 171 h 175"/>
              </a:gdLst>
              <a:ahLst/>
              <a:cxnLst>
                <a:cxn ang="0">
                  <a:pos x="T0" y="T1"/>
                </a:cxn>
                <a:cxn ang="0">
                  <a:pos x="T2" y="T3"/>
                </a:cxn>
                <a:cxn ang="0">
                  <a:pos x="T4" y="T5"/>
                </a:cxn>
                <a:cxn ang="0">
                  <a:pos x="T6" y="T7"/>
                </a:cxn>
                <a:cxn ang="0">
                  <a:pos x="T8" y="T9"/>
                </a:cxn>
              </a:cxnLst>
              <a:rect l="0" t="0" r="r" b="b"/>
              <a:pathLst>
                <a:path w="244" h="175">
                  <a:moveTo>
                    <a:pt x="244" y="171"/>
                  </a:moveTo>
                  <a:lnTo>
                    <a:pt x="2" y="0"/>
                  </a:lnTo>
                  <a:lnTo>
                    <a:pt x="0" y="3"/>
                  </a:lnTo>
                  <a:lnTo>
                    <a:pt x="241" y="175"/>
                  </a:lnTo>
                  <a:lnTo>
                    <a:pt x="244" y="171"/>
                  </a:lnTo>
                  <a:close/>
                </a:path>
              </a:pathLst>
            </a:custGeom>
            <a:solidFill>
              <a:srgbClr val="A87C4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9" name="Freeform 324"/>
            <p:cNvSpPr/>
            <p:nvPr/>
          </p:nvSpPr>
          <p:spPr bwMode="auto">
            <a:xfrm>
              <a:off x="6801643" y="4561681"/>
              <a:ext cx="387350" cy="277813"/>
            </a:xfrm>
            <a:custGeom>
              <a:avLst/>
              <a:gdLst>
                <a:gd name="T0" fmla="*/ 244 w 244"/>
                <a:gd name="T1" fmla="*/ 170 h 175"/>
                <a:gd name="T2" fmla="*/ 3 w 244"/>
                <a:gd name="T3" fmla="*/ 0 h 175"/>
                <a:gd name="T4" fmla="*/ 0 w 244"/>
                <a:gd name="T5" fmla="*/ 2 h 175"/>
                <a:gd name="T6" fmla="*/ 242 w 244"/>
                <a:gd name="T7" fmla="*/ 175 h 175"/>
                <a:gd name="T8" fmla="*/ 244 w 244"/>
                <a:gd name="T9" fmla="*/ 170 h 175"/>
              </a:gdLst>
              <a:ahLst/>
              <a:cxnLst>
                <a:cxn ang="0">
                  <a:pos x="T0" y="T1"/>
                </a:cxn>
                <a:cxn ang="0">
                  <a:pos x="T2" y="T3"/>
                </a:cxn>
                <a:cxn ang="0">
                  <a:pos x="T4" y="T5"/>
                </a:cxn>
                <a:cxn ang="0">
                  <a:pos x="T6" y="T7"/>
                </a:cxn>
                <a:cxn ang="0">
                  <a:pos x="T8" y="T9"/>
                </a:cxn>
              </a:cxnLst>
              <a:rect l="0" t="0" r="r" b="b"/>
              <a:pathLst>
                <a:path w="244" h="175">
                  <a:moveTo>
                    <a:pt x="244" y="170"/>
                  </a:moveTo>
                  <a:lnTo>
                    <a:pt x="3" y="0"/>
                  </a:lnTo>
                  <a:lnTo>
                    <a:pt x="0" y="2"/>
                  </a:lnTo>
                  <a:lnTo>
                    <a:pt x="242" y="175"/>
                  </a:lnTo>
                  <a:lnTo>
                    <a:pt x="244" y="170"/>
                  </a:lnTo>
                  <a:close/>
                </a:path>
              </a:pathLst>
            </a:custGeom>
            <a:solidFill>
              <a:srgbClr val="A87C4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0" name="Freeform 325"/>
            <p:cNvSpPr/>
            <p:nvPr/>
          </p:nvSpPr>
          <p:spPr bwMode="auto">
            <a:xfrm>
              <a:off x="6746081" y="4641056"/>
              <a:ext cx="387350" cy="277813"/>
            </a:xfrm>
            <a:custGeom>
              <a:avLst/>
              <a:gdLst>
                <a:gd name="T0" fmla="*/ 244 w 244"/>
                <a:gd name="T1" fmla="*/ 172 h 175"/>
                <a:gd name="T2" fmla="*/ 2 w 244"/>
                <a:gd name="T3" fmla="*/ 0 h 175"/>
                <a:gd name="T4" fmla="*/ 0 w 244"/>
                <a:gd name="T5" fmla="*/ 4 h 175"/>
                <a:gd name="T6" fmla="*/ 241 w 244"/>
                <a:gd name="T7" fmla="*/ 175 h 175"/>
                <a:gd name="T8" fmla="*/ 244 w 244"/>
                <a:gd name="T9" fmla="*/ 172 h 175"/>
              </a:gdLst>
              <a:ahLst/>
              <a:cxnLst>
                <a:cxn ang="0">
                  <a:pos x="T0" y="T1"/>
                </a:cxn>
                <a:cxn ang="0">
                  <a:pos x="T2" y="T3"/>
                </a:cxn>
                <a:cxn ang="0">
                  <a:pos x="T4" y="T5"/>
                </a:cxn>
                <a:cxn ang="0">
                  <a:pos x="T6" y="T7"/>
                </a:cxn>
                <a:cxn ang="0">
                  <a:pos x="T8" y="T9"/>
                </a:cxn>
              </a:cxnLst>
              <a:rect l="0" t="0" r="r" b="b"/>
              <a:pathLst>
                <a:path w="244" h="175">
                  <a:moveTo>
                    <a:pt x="244" y="172"/>
                  </a:moveTo>
                  <a:lnTo>
                    <a:pt x="2" y="0"/>
                  </a:lnTo>
                  <a:lnTo>
                    <a:pt x="0" y="4"/>
                  </a:lnTo>
                  <a:lnTo>
                    <a:pt x="241" y="175"/>
                  </a:lnTo>
                  <a:lnTo>
                    <a:pt x="244" y="172"/>
                  </a:lnTo>
                  <a:close/>
                </a:path>
              </a:pathLst>
            </a:custGeom>
            <a:solidFill>
              <a:srgbClr val="A87C4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1" name="Freeform 326"/>
            <p:cNvSpPr/>
            <p:nvPr/>
          </p:nvSpPr>
          <p:spPr bwMode="auto">
            <a:xfrm>
              <a:off x="6688931" y="4723606"/>
              <a:ext cx="387350" cy="273050"/>
            </a:xfrm>
            <a:custGeom>
              <a:avLst/>
              <a:gdLst>
                <a:gd name="T0" fmla="*/ 244 w 244"/>
                <a:gd name="T1" fmla="*/ 170 h 172"/>
                <a:gd name="T2" fmla="*/ 3 w 244"/>
                <a:gd name="T3" fmla="*/ 0 h 172"/>
                <a:gd name="T4" fmla="*/ 0 w 244"/>
                <a:gd name="T5" fmla="*/ 2 h 172"/>
                <a:gd name="T6" fmla="*/ 242 w 244"/>
                <a:gd name="T7" fmla="*/ 172 h 172"/>
                <a:gd name="T8" fmla="*/ 244 w 244"/>
                <a:gd name="T9" fmla="*/ 170 h 172"/>
              </a:gdLst>
              <a:ahLst/>
              <a:cxnLst>
                <a:cxn ang="0">
                  <a:pos x="T0" y="T1"/>
                </a:cxn>
                <a:cxn ang="0">
                  <a:pos x="T2" y="T3"/>
                </a:cxn>
                <a:cxn ang="0">
                  <a:pos x="T4" y="T5"/>
                </a:cxn>
                <a:cxn ang="0">
                  <a:pos x="T6" y="T7"/>
                </a:cxn>
                <a:cxn ang="0">
                  <a:pos x="T8" y="T9"/>
                </a:cxn>
              </a:cxnLst>
              <a:rect l="0" t="0" r="r" b="b"/>
              <a:pathLst>
                <a:path w="244" h="172">
                  <a:moveTo>
                    <a:pt x="244" y="170"/>
                  </a:moveTo>
                  <a:lnTo>
                    <a:pt x="3" y="0"/>
                  </a:lnTo>
                  <a:lnTo>
                    <a:pt x="0" y="2"/>
                  </a:lnTo>
                  <a:lnTo>
                    <a:pt x="242" y="172"/>
                  </a:lnTo>
                  <a:lnTo>
                    <a:pt x="244" y="170"/>
                  </a:lnTo>
                  <a:close/>
                </a:path>
              </a:pathLst>
            </a:custGeom>
            <a:solidFill>
              <a:srgbClr val="A87C4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2" name="Freeform 327"/>
            <p:cNvSpPr/>
            <p:nvPr/>
          </p:nvSpPr>
          <p:spPr bwMode="auto">
            <a:xfrm>
              <a:off x="6993731" y="4129881"/>
              <a:ext cx="263525" cy="2166938"/>
            </a:xfrm>
            <a:custGeom>
              <a:avLst/>
              <a:gdLst>
                <a:gd name="T0" fmla="*/ 0 w 70"/>
                <a:gd name="T1" fmla="*/ 0 h 577"/>
                <a:gd name="T2" fmla="*/ 23 w 70"/>
                <a:gd name="T3" fmla="*/ 91 h 577"/>
                <a:gd name="T4" fmla="*/ 33 w 70"/>
                <a:gd name="T5" fmla="*/ 294 h 577"/>
                <a:gd name="T6" fmla="*/ 29 w 70"/>
                <a:gd name="T7" fmla="*/ 577 h 577"/>
                <a:gd name="T8" fmla="*/ 0 w 70"/>
                <a:gd name="T9" fmla="*/ 0 h 577"/>
              </a:gdLst>
              <a:ahLst/>
              <a:cxnLst>
                <a:cxn ang="0">
                  <a:pos x="T0" y="T1"/>
                </a:cxn>
                <a:cxn ang="0">
                  <a:pos x="T2" y="T3"/>
                </a:cxn>
                <a:cxn ang="0">
                  <a:pos x="T4" y="T5"/>
                </a:cxn>
                <a:cxn ang="0">
                  <a:pos x="T6" y="T7"/>
                </a:cxn>
                <a:cxn ang="0">
                  <a:pos x="T8" y="T9"/>
                </a:cxn>
              </a:cxnLst>
              <a:rect l="0" t="0" r="r" b="b"/>
              <a:pathLst>
                <a:path w="70" h="577">
                  <a:moveTo>
                    <a:pt x="0" y="0"/>
                  </a:moveTo>
                  <a:cubicBezTo>
                    <a:pt x="0" y="0"/>
                    <a:pt x="37" y="72"/>
                    <a:pt x="23" y="91"/>
                  </a:cubicBezTo>
                  <a:cubicBezTo>
                    <a:pt x="23" y="91"/>
                    <a:pt x="67" y="227"/>
                    <a:pt x="33" y="294"/>
                  </a:cubicBezTo>
                  <a:cubicBezTo>
                    <a:pt x="33" y="294"/>
                    <a:pt x="70" y="457"/>
                    <a:pt x="29" y="577"/>
                  </a:cubicBezTo>
                  <a:lnTo>
                    <a:pt x="0" y="0"/>
                  </a:lnTo>
                  <a:close/>
                </a:path>
              </a:pathLst>
            </a:custGeom>
            <a:solidFill>
              <a:srgbClr val="F7C8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3" name="Freeform 328"/>
            <p:cNvSpPr/>
            <p:nvPr/>
          </p:nvSpPr>
          <p:spPr bwMode="auto">
            <a:xfrm>
              <a:off x="6996906" y="5399881"/>
              <a:ext cx="414338" cy="919163"/>
            </a:xfrm>
            <a:custGeom>
              <a:avLst/>
              <a:gdLst>
                <a:gd name="T0" fmla="*/ 0 w 110"/>
                <a:gd name="T1" fmla="*/ 36 h 245"/>
                <a:gd name="T2" fmla="*/ 27 w 110"/>
                <a:gd name="T3" fmla="*/ 0 h 245"/>
                <a:gd name="T4" fmla="*/ 62 w 110"/>
                <a:gd name="T5" fmla="*/ 19 h 245"/>
                <a:gd name="T6" fmla="*/ 39 w 110"/>
                <a:gd name="T7" fmla="*/ 245 h 245"/>
                <a:gd name="T8" fmla="*/ 4 w 110"/>
                <a:gd name="T9" fmla="*/ 245 h 245"/>
                <a:gd name="T10" fmla="*/ 0 w 110"/>
                <a:gd name="T11" fmla="*/ 36 h 245"/>
              </a:gdLst>
              <a:ahLst/>
              <a:cxnLst>
                <a:cxn ang="0">
                  <a:pos x="T0" y="T1"/>
                </a:cxn>
                <a:cxn ang="0">
                  <a:pos x="T2" y="T3"/>
                </a:cxn>
                <a:cxn ang="0">
                  <a:pos x="T4" y="T5"/>
                </a:cxn>
                <a:cxn ang="0">
                  <a:pos x="T6" y="T7"/>
                </a:cxn>
                <a:cxn ang="0">
                  <a:pos x="T8" y="T9"/>
                </a:cxn>
                <a:cxn ang="0">
                  <a:pos x="T10" y="T11"/>
                </a:cxn>
              </a:cxnLst>
              <a:rect l="0" t="0" r="r" b="b"/>
              <a:pathLst>
                <a:path w="110" h="245">
                  <a:moveTo>
                    <a:pt x="0" y="36"/>
                  </a:moveTo>
                  <a:cubicBezTo>
                    <a:pt x="27" y="0"/>
                    <a:pt x="27" y="0"/>
                    <a:pt x="27" y="0"/>
                  </a:cubicBezTo>
                  <a:cubicBezTo>
                    <a:pt x="62" y="19"/>
                    <a:pt x="62" y="19"/>
                    <a:pt x="62" y="19"/>
                  </a:cubicBezTo>
                  <a:cubicBezTo>
                    <a:pt x="62" y="19"/>
                    <a:pt x="110" y="191"/>
                    <a:pt x="39" y="245"/>
                  </a:cubicBezTo>
                  <a:cubicBezTo>
                    <a:pt x="4" y="245"/>
                    <a:pt x="4" y="245"/>
                    <a:pt x="4" y="245"/>
                  </a:cubicBezTo>
                  <a:cubicBezTo>
                    <a:pt x="0" y="36"/>
                    <a:pt x="0" y="36"/>
                    <a:pt x="0" y="36"/>
                  </a:cubicBezTo>
                </a:path>
              </a:pathLst>
            </a:custGeom>
            <a:solidFill>
              <a:srgbClr val="7943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4" name="Freeform 329"/>
            <p:cNvSpPr/>
            <p:nvPr/>
          </p:nvSpPr>
          <p:spPr bwMode="auto">
            <a:xfrm>
              <a:off x="6996906" y="5545931"/>
              <a:ext cx="414338" cy="773113"/>
            </a:xfrm>
            <a:custGeom>
              <a:avLst/>
              <a:gdLst>
                <a:gd name="T0" fmla="*/ 0 w 110"/>
                <a:gd name="T1" fmla="*/ 0 h 206"/>
                <a:gd name="T2" fmla="*/ 62 w 110"/>
                <a:gd name="T3" fmla="*/ 0 h 206"/>
                <a:gd name="T4" fmla="*/ 39 w 110"/>
                <a:gd name="T5" fmla="*/ 206 h 206"/>
                <a:gd name="T6" fmla="*/ 4 w 110"/>
                <a:gd name="T7" fmla="*/ 206 h 206"/>
                <a:gd name="T8" fmla="*/ 0 w 110"/>
                <a:gd name="T9" fmla="*/ 0 h 206"/>
              </a:gdLst>
              <a:ahLst/>
              <a:cxnLst>
                <a:cxn ang="0">
                  <a:pos x="T0" y="T1"/>
                </a:cxn>
                <a:cxn ang="0">
                  <a:pos x="T2" y="T3"/>
                </a:cxn>
                <a:cxn ang="0">
                  <a:pos x="T4" y="T5"/>
                </a:cxn>
                <a:cxn ang="0">
                  <a:pos x="T6" y="T7"/>
                </a:cxn>
                <a:cxn ang="0">
                  <a:pos x="T8" y="T9"/>
                </a:cxn>
              </a:cxnLst>
              <a:rect l="0" t="0" r="r" b="b"/>
              <a:pathLst>
                <a:path w="110" h="206">
                  <a:moveTo>
                    <a:pt x="0" y="0"/>
                  </a:moveTo>
                  <a:cubicBezTo>
                    <a:pt x="62" y="0"/>
                    <a:pt x="62" y="0"/>
                    <a:pt x="62" y="0"/>
                  </a:cubicBezTo>
                  <a:cubicBezTo>
                    <a:pt x="62" y="0"/>
                    <a:pt x="110" y="157"/>
                    <a:pt x="39" y="206"/>
                  </a:cubicBezTo>
                  <a:cubicBezTo>
                    <a:pt x="4" y="206"/>
                    <a:pt x="4" y="206"/>
                    <a:pt x="4" y="206"/>
                  </a:cubicBezTo>
                  <a:cubicBezTo>
                    <a:pt x="0" y="0"/>
                    <a:pt x="0" y="0"/>
                    <a:pt x="0" y="0"/>
                  </a:cubicBezTo>
                </a:path>
              </a:pathLst>
            </a:custGeom>
            <a:solidFill>
              <a:srgbClr val="FAC42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5" name="Freeform 330"/>
            <p:cNvSpPr/>
            <p:nvPr/>
          </p:nvSpPr>
          <p:spPr bwMode="auto">
            <a:xfrm>
              <a:off x="6979443" y="5304631"/>
              <a:ext cx="385763" cy="582613"/>
            </a:xfrm>
            <a:custGeom>
              <a:avLst/>
              <a:gdLst>
                <a:gd name="T0" fmla="*/ 5 w 103"/>
                <a:gd name="T1" fmla="*/ 64 h 155"/>
                <a:gd name="T2" fmla="*/ 44 w 103"/>
                <a:gd name="T3" fmla="*/ 51 h 155"/>
                <a:gd name="T4" fmla="*/ 84 w 103"/>
                <a:gd name="T5" fmla="*/ 154 h 155"/>
                <a:gd name="T6" fmla="*/ 102 w 103"/>
                <a:gd name="T7" fmla="*/ 130 h 155"/>
                <a:gd name="T8" fmla="*/ 42 w 103"/>
                <a:gd name="T9" fmla="*/ 0 h 155"/>
                <a:gd name="T10" fmla="*/ 5 w 103"/>
                <a:gd name="T11" fmla="*/ 64 h 155"/>
              </a:gdLst>
              <a:ahLst/>
              <a:cxnLst>
                <a:cxn ang="0">
                  <a:pos x="T0" y="T1"/>
                </a:cxn>
                <a:cxn ang="0">
                  <a:pos x="T2" y="T3"/>
                </a:cxn>
                <a:cxn ang="0">
                  <a:pos x="T4" y="T5"/>
                </a:cxn>
                <a:cxn ang="0">
                  <a:pos x="T6" y="T7"/>
                </a:cxn>
                <a:cxn ang="0">
                  <a:pos x="T8" y="T9"/>
                </a:cxn>
                <a:cxn ang="0">
                  <a:pos x="T10" y="T11"/>
                </a:cxn>
              </a:cxnLst>
              <a:rect l="0" t="0" r="r" b="b"/>
              <a:pathLst>
                <a:path w="103" h="155">
                  <a:moveTo>
                    <a:pt x="5" y="64"/>
                  </a:moveTo>
                  <a:cubicBezTo>
                    <a:pt x="5" y="64"/>
                    <a:pt x="14" y="30"/>
                    <a:pt x="44" y="51"/>
                  </a:cubicBezTo>
                  <a:cubicBezTo>
                    <a:pt x="44" y="51"/>
                    <a:pt x="69" y="60"/>
                    <a:pt x="84" y="154"/>
                  </a:cubicBezTo>
                  <a:cubicBezTo>
                    <a:pt x="84" y="154"/>
                    <a:pt x="102" y="155"/>
                    <a:pt x="102" y="130"/>
                  </a:cubicBezTo>
                  <a:cubicBezTo>
                    <a:pt x="103" y="91"/>
                    <a:pt x="83" y="18"/>
                    <a:pt x="42" y="0"/>
                  </a:cubicBezTo>
                  <a:cubicBezTo>
                    <a:pt x="42" y="0"/>
                    <a:pt x="0" y="46"/>
                    <a:pt x="5" y="64"/>
                  </a:cubicBezTo>
                  <a:close/>
                </a:path>
              </a:pathLst>
            </a:custGeom>
            <a:solidFill>
              <a:srgbClr val="ED900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6" name="Freeform 331"/>
            <p:cNvSpPr/>
            <p:nvPr/>
          </p:nvSpPr>
          <p:spPr bwMode="auto">
            <a:xfrm>
              <a:off x="5060156" y="4129881"/>
              <a:ext cx="261938" cy="2166938"/>
            </a:xfrm>
            <a:custGeom>
              <a:avLst/>
              <a:gdLst>
                <a:gd name="T0" fmla="*/ 70 w 70"/>
                <a:gd name="T1" fmla="*/ 0 h 577"/>
                <a:gd name="T2" fmla="*/ 47 w 70"/>
                <a:gd name="T3" fmla="*/ 91 h 577"/>
                <a:gd name="T4" fmla="*/ 37 w 70"/>
                <a:gd name="T5" fmla="*/ 294 h 577"/>
                <a:gd name="T6" fmla="*/ 42 w 70"/>
                <a:gd name="T7" fmla="*/ 577 h 577"/>
                <a:gd name="T8" fmla="*/ 70 w 70"/>
                <a:gd name="T9" fmla="*/ 0 h 577"/>
              </a:gdLst>
              <a:ahLst/>
              <a:cxnLst>
                <a:cxn ang="0">
                  <a:pos x="T0" y="T1"/>
                </a:cxn>
                <a:cxn ang="0">
                  <a:pos x="T2" y="T3"/>
                </a:cxn>
                <a:cxn ang="0">
                  <a:pos x="T4" y="T5"/>
                </a:cxn>
                <a:cxn ang="0">
                  <a:pos x="T6" y="T7"/>
                </a:cxn>
                <a:cxn ang="0">
                  <a:pos x="T8" y="T9"/>
                </a:cxn>
              </a:cxnLst>
              <a:rect l="0" t="0" r="r" b="b"/>
              <a:pathLst>
                <a:path w="70" h="577">
                  <a:moveTo>
                    <a:pt x="70" y="0"/>
                  </a:moveTo>
                  <a:cubicBezTo>
                    <a:pt x="70" y="0"/>
                    <a:pt x="33" y="72"/>
                    <a:pt x="47" y="91"/>
                  </a:cubicBezTo>
                  <a:cubicBezTo>
                    <a:pt x="47" y="91"/>
                    <a:pt x="3" y="227"/>
                    <a:pt x="37" y="294"/>
                  </a:cubicBezTo>
                  <a:cubicBezTo>
                    <a:pt x="37" y="294"/>
                    <a:pt x="0" y="457"/>
                    <a:pt x="42" y="577"/>
                  </a:cubicBezTo>
                  <a:lnTo>
                    <a:pt x="70" y="0"/>
                  </a:lnTo>
                  <a:close/>
                </a:path>
              </a:pathLst>
            </a:custGeom>
            <a:solidFill>
              <a:srgbClr val="F7C8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7" name="Freeform 332"/>
            <p:cNvSpPr/>
            <p:nvPr/>
          </p:nvSpPr>
          <p:spPr bwMode="auto">
            <a:xfrm>
              <a:off x="4906168" y="5399881"/>
              <a:ext cx="412750" cy="919163"/>
            </a:xfrm>
            <a:custGeom>
              <a:avLst/>
              <a:gdLst>
                <a:gd name="T0" fmla="*/ 110 w 110"/>
                <a:gd name="T1" fmla="*/ 36 h 245"/>
                <a:gd name="T2" fmla="*/ 83 w 110"/>
                <a:gd name="T3" fmla="*/ 0 h 245"/>
                <a:gd name="T4" fmla="*/ 48 w 110"/>
                <a:gd name="T5" fmla="*/ 19 h 245"/>
                <a:gd name="T6" fmla="*/ 71 w 110"/>
                <a:gd name="T7" fmla="*/ 245 h 245"/>
                <a:gd name="T8" fmla="*/ 107 w 110"/>
                <a:gd name="T9" fmla="*/ 245 h 245"/>
                <a:gd name="T10" fmla="*/ 110 w 110"/>
                <a:gd name="T11" fmla="*/ 36 h 245"/>
              </a:gdLst>
              <a:ahLst/>
              <a:cxnLst>
                <a:cxn ang="0">
                  <a:pos x="T0" y="T1"/>
                </a:cxn>
                <a:cxn ang="0">
                  <a:pos x="T2" y="T3"/>
                </a:cxn>
                <a:cxn ang="0">
                  <a:pos x="T4" y="T5"/>
                </a:cxn>
                <a:cxn ang="0">
                  <a:pos x="T6" y="T7"/>
                </a:cxn>
                <a:cxn ang="0">
                  <a:pos x="T8" y="T9"/>
                </a:cxn>
                <a:cxn ang="0">
                  <a:pos x="T10" y="T11"/>
                </a:cxn>
              </a:cxnLst>
              <a:rect l="0" t="0" r="r" b="b"/>
              <a:pathLst>
                <a:path w="110" h="245">
                  <a:moveTo>
                    <a:pt x="110" y="36"/>
                  </a:moveTo>
                  <a:cubicBezTo>
                    <a:pt x="83" y="0"/>
                    <a:pt x="83" y="0"/>
                    <a:pt x="83" y="0"/>
                  </a:cubicBezTo>
                  <a:cubicBezTo>
                    <a:pt x="48" y="19"/>
                    <a:pt x="48" y="19"/>
                    <a:pt x="48" y="19"/>
                  </a:cubicBezTo>
                  <a:cubicBezTo>
                    <a:pt x="48" y="19"/>
                    <a:pt x="0" y="191"/>
                    <a:pt x="71" y="245"/>
                  </a:cubicBezTo>
                  <a:cubicBezTo>
                    <a:pt x="107" y="245"/>
                    <a:pt x="107" y="245"/>
                    <a:pt x="107" y="245"/>
                  </a:cubicBezTo>
                  <a:lnTo>
                    <a:pt x="110" y="36"/>
                  </a:lnTo>
                  <a:close/>
                </a:path>
              </a:pathLst>
            </a:custGeom>
            <a:solidFill>
              <a:srgbClr val="7943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8" name="Freeform 333"/>
            <p:cNvSpPr/>
            <p:nvPr/>
          </p:nvSpPr>
          <p:spPr bwMode="auto">
            <a:xfrm>
              <a:off x="4906168" y="5545931"/>
              <a:ext cx="412750" cy="773113"/>
            </a:xfrm>
            <a:custGeom>
              <a:avLst/>
              <a:gdLst>
                <a:gd name="T0" fmla="*/ 110 w 110"/>
                <a:gd name="T1" fmla="*/ 0 h 206"/>
                <a:gd name="T2" fmla="*/ 48 w 110"/>
                <a:gd name="T3" fmla="*/ 0 h 206"/>
                <a:gd name="T4" fmla="*/ 71 w 110"/>
                <a:gd name="T5" fmla="*/ 206 h 206"/>
                <a:gd name="T6" fmla="*/ 107 w 110"/>
                <a:gd name="T7" fmla="*/ 206 h 206"/>
                <a:gd name="T8" fmla="*/ 110 w 110"/>
                <a:gd name="T9" fmla="*/ 0 h 206"/>
              </a:gdLst>
              <a:ahLst/>
              <a:cxnLst>
                <a:cxn ang="0">
                  <a:pos x="T0" y="T1"/>
                </a:cxn>
                <a:cxn ang="0">
                  <a:pos x="T2" y="T3"/>
                </a:cxn>
                <a:cxn ang="0">
                  <a:pos x="T4" y="T5"/>
                </a:cxn>
                <a:cxn ang="0">
                  <a:pos x="T6" y="T7"/>
                </a:cxn>
                <a:cxn ang="0">
                  <a:pos x="T8" y="T9"/>
                </a:cxn>
              </a:cxnLst>
              <a:rect l="0" t="0" r="r" b="b"/>
              <a:pathLst>
                <a:path w="110" h="206">
                  <a:moveTo>
                    <a:pt x="110" y="0"/>
                  </a:moveTo>
                  <a:cubicBezTo>
                    <a:pt x="48" y="0"/>
                    <a:pt x="48" y="0"/>
                    <a:pt x="48" y="0"/>
                  </a:cubicBezTo>
                  <a:cubicBezTo>
                    <a:pt x="48" y="0"/>
                    <a:pt x="0" y="157"/>
                    <a:pt x="71" y="206"/>
                  </a:cubicBezTo>
                  <a:cubicBezTo>
                    <a:pt x="107" y="206"/>
                    <a:pt x="107" y="206"/>
                    <a:pt x="107" y="206"/>
                  </a:cubicBezTo>
                  <a:lnTo>
                    <a:pt x="110" y="0"/>
                  </a:lnTo>
                  <a:close/>
                </a:path>
              </a:pathLst>
            </a:custGeom>
            <a:solidFill>
              <a:srgbClr val="FAC42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9" name="Freeform 334"/>
            <p:cNvSpPr/>
            <p:nvPr/>
          </p:nvSpPr>
          <p:spPr bwMode="auto">
            <a:xfrm>
              <a:off x="4950618" y="5304631"/>
              <a:ext cx="390525" cy="582613"/>
            </a:xfrm>
            <a:custGeom>
              <a:avLst/>
              <a:gdLst>
                <a:gd name="T0" fmla="*/ 98 w 104"/>
                <a:gd name="T1" fmla="*/ 64 h 155"/>
                <a:gd name="T2" fmla="*/ 59 w 104"/>
                <a:gd name="T3" fmla="*/ 51 h 155"/>
                <a:gd name="T4" fmla="*/ 19 w 104"/>
                <a:gd name="T5" fmla="*/ 154 h 155"/>
                <a:gd name="T6" fmla="*/ 1 w 104"/>
                <a:gd name="T7" fmla="*/ 130 h 155"/>
                <a:gd name="T8" fmla="*/ 61 w 104"/>
                <a:gd name="T9" fmla="*/ 0 h 155"/>
                <a:gd name="T10" fmla="*/ 98 w 104"/>
                <a:gd name="T11" fmla="*/ 64 h 155"/>
              </a:gdLst>
              <a:ahLst/>
              <a:cxnLst>
                <a:cxn ang="0">
                  <a:pos x="T0" y="T1"/>
                </a:cxn>
                <a:cxn ang="0">
                  <a:pos x="T2" y="T3"/>
                </a:cxn>
                <a:cxn ang="0">
                  <a:pos x="T4" y="T5"/>
                </a:cxn>
                <a:cxn ang="0">
                  <a:pos x="T6" y="T7"/>
                </a:cxn>
                <a:cxn ang="0">
                  <a:pos x="T8" y="T9"/>
                </a:cxn>
                <a:cxn ang="0">
                  <a:pos x="T10" y="T11"/>
                </a:cxn>
              </a:cxnLst>
              <a:rect l="0" t="0" r="r" b="b"/>
              <a:pathLst>
                <a:path w="104" h="155">
                  <a:moveTo>
                    <a:pt x="98" y="64"/>
                  </a:moveTo>
                  <a:cubicBezTo>
                    <a:pt x="98" y="64"/>
                    <a:pt x="89" y="30"/>
                    <a:pt x="59" y="51"/>
                  </a:cubicBezTo>
                  <a:cubicBezTo>
                    <a:pt x="59" y="51"/>
                    <a:pt x="35" y="60"/>
                    <a:pt x="19" y="154"/>
                  </a:cubicBezTo>
                  <a:cubicBezTo>
                    <a:pt x="19" y="154"/>
                    <a:pt x="2" y="155"/>
                    <a:pt x="1" y="130"/>
                  </a:cubicBezTo>
                  <a:cubicBezTo>
                    <a:pt x="0" y="91"/>
                    <a:pt x="20" y="18"/>
                    <a:pt x="61" y="0"/>
                  </a:cubicBezTo>
                  <a:cubicBezTo>
                    <a:pt x="61" y="0"/>
                    <a:pt x="104" y="46"/>
                    <a:pt x="98" y="64"/>
                  </a:cubicBezTo>
                  <a:close/>
                </a:path>
              </a:pathLst>
            </a:custGeom>
            <a:solidFill>
              <a:srgbClr val="ED900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0" name="Freeform 335"/>
            <p:cNvSpPr/>
            <p:nvPr/>
          </p:nvSpPr>
          <p:spPr bwMode="auto">
            <a:xfrm>
              <a:off x="5225256" y="3940969"/>
              <a:ext cx="1897063" cy="2506663"/>
            </a:xfrm>
            <a:custGeom>
              <a:avLst/>
              <a:gdLst>
                <a:gd name="T0" fmla="*/ 472 w 505"/>
                <a:gd name="T1" fmla="*/ 67 h 667"/>
                <a:gd name="T2" fmla="*/ 404 w 505"/>
                <a:gd name="T3" fmla="*/ 0 h 667"/>
                <a:gd name="T4" fmla="*/ 248 w 505"/>
                <a:gd name="T5" fmla="*/ 0 h 667"/>
                <a:gd name="T6" fmla="*/ 92 w 505"/>
                <a:gd name="T7" fmla="*/ 0 h 667"/>
                <a:gd name="T8" fmla="*/ 24 w 505"/>
                <a:gd name="T9" fmla="*/ 67 h 667"/>
                <a:gd name="T10" fmla="*/ 0 w 505"/>
                <a:gd name="T11" fmla="*/ 601 h 667"/>
                <a:gd name="T12" fmla="*/ 68 w 505"/>
                <a:gd name="T13" fmla="*/ 667 h 667"/>
                <a:gd name="T14" fmla="*/ 248 w 505"/>
                <a:gd name="T15" fmla="*/ 667 h 667"/>
                <a:gd name="T16" fmla="*/ 437 w 505"/>
                <a:gd name="T17" fmla="*/ 667 h 667"/>
                <a:gd name="T18" fmla="*/ 505 w 505"/>
                <a:gd name="T19" fmla="*/ 601 h 667"/>
                <a:gd name="T20" fmla="*/ 472 w 505"/>
                <a:gd name="T21" fmla="*/ 67 h 6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5" h="667">
                  <a:moveTo>
                    <a:pt x="472" y="67"/>
                  </a:moveTo>
                  <a:cubicBezTo>
                    <a:pt x="472" y="30"/>
                    <a:pt x="442" y="0"/>
                    <a:pt x="404" y="0"/>
                  </a:cubicBezTo>
                  <a:cubicBezTo>
                    <a:pt x="248" y="0"/>
                    <a:pt x="248" y="0"/>
                    <a:pt x="248" y="0"/>
                  </a:cubicBezTo>
                  <a:cubicBezTo>
                    <a:pt x="92" y="0"/>
                    <a:pt x="92" y="0"/>
                    <a:pt x="92" y="0"/>
                  </a:cubicBezTo>
                  <a:cubicBezTo>
                    <a:pt x="55" y="0"/>
                    <a:pt x="24" y="30"/>
                    <a:pt x="24" y="67"/>
                  </a:cubicBezTo>
                  <a:cubicBezTo>
                    <a:pt x="0" y="601"/>
                    <a:pt x="0" y="601"/>
                    <a:pt x="0" y="601"/>
                  </a:cubicBezTo>
                  <a:cubicBezTo>
                    <a:pt x="0" y="637"/>
                    <a:pt x="30" y="667"/>
                    <a:pt x="68" y="667"/>
                  </a:cubicBezTo>
                  <a:cubicBezTo>
                    <a:pt x="248" y="667"/>
                    <a:pt x="248" y="667"/>
                    <a:pt x="248" y="667"/>
                  </a:cubicBezTo>
                  <a:cubicBezTo>
                    <a:pt x="437" y="667"/>
                    <a:pt x="437" y="667"/>
                    <a:pt x="437" y="667"/>
                  </a:cubicBezTo>
                  <a:cubicBezTo>
                    <a:pt x="474" y="667"/>
                    <a:pt x="505" y="637"/>
                    <a:pt x="505" y="601"/>
                  </a:cubicBezTo>
                  <a:cubicBezTo>
                    <a:pt x="472" y="67"/>
                    <a:pt x="472" y="67"/>
                    <a:pt x="472" y="67"/>
                  </a:cubicBezTo>
                </a:path>
              </a:pathLst>
            </a:custGeom>
            <a:solidFill>
              <a:srgbClr val="F2A80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1" name="Freeform 336"/>
            <p:cNvSpPr/>
            <p:nvPr/>
          </p:nvSpPr>
          <p:spPr bwMode="auto">
            <a:xfrm>
              <a:off x="5225256" y="3940969"/>
              <a:ext cx="930275" cy="2506663"/>
            </a:xfrm>
            <a:custGeom>
              <a:avLst/>
              <a:gdLst>
                <a:gd name="T0" fmla="*/ 92 w 248"/>
                <a:gd name="T1" fmla="*/ 0 h 667"/>
                <a:gd name="T2" fmla="*/ 24 w 248"/>
                <a:gd name="T3" fmla="*/ 67 h 667"/>
                <a:gd name="T4" fmla="*/ 0 w 248"/>
                <a:gd name="T5" fmla="*/ 601 h 667"/>
                <a:gd name="T6" fmla="*/ 68 w 248"/>
                <a:gd name="T7" fmla="*/ 667 h 667"/>
                <a:gd name="T8" fmla="*/ 248 w 248"/>
                <a:gd name="T9" fmla="*/ 667 h 667"/>
                <a:gd name="T10" fmla="*/ 248 w 248"/>
                <a:gd name="T11" fmla="*/ 0 h 667"/>
                <a:gd name="T12" fmla="*/ 92 w 248"/>
                <a:gd name="T13" fmla="*/ 0 h 667"/>
              </a:gdLst>
              <a:ahLst/>
              <a:cxnLst>
                <a:cxn ang="0">
                  <a:pos x="T0" y="T1"/>
                </a:cxn>
                <a:cxn ang="0">
                  <a:pos x="T2" y="T3"/>
                </a:cxn>
                <a:cxn ang="0">
                  <a:pos x="T4" y="T5"/>
                </a:cxn>
                <a:cxn ang="0">
                  <a:pos x="T6" y="T7"/>
                </a:cxn>
                <a:cxn ang="0">
                  <a:pos x="T8" y="T9"/>
                </a:cxn>
                <a:cxn ang="0">
                  <a:pos x="T10" y="T11"/>
                </a:cxn>
                <a:cxn ang="0">
                  <a:pos x="T12" y="T13"/>
                </a:cxn>
              </a:cxnLst>
              <a:rect l="0" t="0" r="r" b="b"/>
              <a:pathLst>
                <a:path w="248" h="667">
                  <a:moveTo>
                    <a:pt x="92" y="0"/>
                  </a:moveTo>
                  <a:cubicBezTo>
                    <a:pt x="55" y="0"/>
                    <a:pt x="24" y="30"/>
                    <a:pt x="24" y="67"/>
                  </a:cubicBezTo>
                  <a:cubicBezTo>
                    <a:pt x="0" y="601"/>
                    <a:pt x="0" y="601"/>
                    <a:pt x="0" y="601"/>
                  </a:cubicBezTo>
                  <a:cubicBezTo>
                    <a:pt x="0" y="637"/>
                    <a:pt x="30" y="667"/>
                    <a:pt x="68" y="667"/>
                  </a:cubicBezTo>
                  <a:cubicBezTo>
                    <a:pt x="248" y="667"/>
                    <a:pt x="248" y="667"/>
                    <a:pt x="248" y="667"/>
                  </a:cubicBezTo>
                  <a:cubicBezTo>
                    <a:pt x="248" y="0"/>
                    <a:pt x="248" y="0"/>
                    <a:pt x="248" y="0"/>
                  </a:cubicBezTo>
                  <a:cubicBezTo>
                    <a:pt x="92" y="0"/>
                    <a:pt x="92" y="0"/>
                    <a:pt x="92" y="0"/>
                  </a:cubicBezTo>
                </a:path>
              </a:pathLst>
            </a:custGeom>
            <a:solidFill>
              <a:srgbClr val="FCB4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2" name="Freeform 337"/>
            <p:cNvSpPr/>
            <p:nvPr/>
          </p:nvSpPr>
          <p:spPr bwMode="auto">
            <a:xfrm>
              <a:off x="6155531" y="3940969"/>
              <a:ext cx="966788" cy="2506663"/>
            </a:xfrm>
            <a:custGeom>
              <a:avLst/>
              <a:gdLst>
                <a:gd name="T0" fmla="*/ 257 w 257"/>
                <a:gd name="T1" fmla="*/ 601 h 667"/>
                <a:gd name="T2" fmla="*/ 224 w 257"/>
                <a:gd name="T3" fmla="*/ 67 h 667"/>
                <a:gd name="T4" fmla="*/ 156 w 257"/>
                <a:gd name="T5" fmla="*/ 0 h 667"/>
                <a:gd name="T6" fmla="*/ 0 w 257"/>
                <a:gd name="T7" fmla="*/ 0 h 667"/>
                <a:gd name="T8" fmla="*/ 0 w 257"/>
                <a:gd name="T9" fmla="*/ 667 h 667"/>
                <a:gd name="T10" fmla="*/ 189 w 257"/>
                <a:gd name="T11" fmla="*/ 667 h 667"/>
                <a:gd name="T12" fmla="*/ 257 w 257"/>
                <a:gd name="T13" fmla="*/ 601 h 667"/>
              </a:gdLst>
              <a:ahLst/>
              <a:cxnLst>
                <a:cxn ang="0">
                  <a:pos x="T0" y="T1"/>
                </a:cxn>
                <a:cxn ang="0">
                  <a:pos x="T2" y="T3"/>
                </a:cxn>
                <a:cxn ang="0">
                  <a:pos x="T4" y="T5"/>
                </a:cxn>
                <a:cxn ang="0">
                  <a:pos x="T6" y="T7"/>
                </a:cxn>
                <a:cxn ang="0">
                  <a:pos x="T8" y="T9"/>
                </a:cxn>
                <a:cxn ang="0">
                  <a:pos x="T10" y="T11"/>
                </a:cxn>
                <a:cxn ang="0">
                  <a:pos x="T12" y="T13"/>
                </a:cxn>
              </a:cxnLst>
              <a:rect l="0" t="0" r="r" b="b"/>
              <a:pathLst>
                <a:path w="257" h="667">
                  <a:moveTo>
                    <a:pt x="257" y="601"/>
                  </a:moveTo>
                  <a:cubicBezTo>
                    <a:pt x="224" y="67"/>
                    <a:pt x="224" y="67"/>
                    <a:pt x="224" y="67"/>
                  </a:cubicBezTo>
                  <a:cubicBezTo>
                    <a:pt x="224" y="30"/>
                    <a:pt x="194" y="0"/>
                    <a:pt x="156" y="0"/>
                  </a:cubicBezTo>
                  <a:cubicBezTo>
                    <a:pt x="0" y="0"/>
                    <a:pt x="0" y="0"/>
                    <a:pt x="0" y="0"/>
                  </a:cubicBezTo>
                  <a:cubicBezTo>
                    <a:pt x="0" y="667"/>
                    <a:pt x="0" y="667"/>
                    <a:pt x="0" y="667"/>
                  </a:cubicBezTo>
                  <a:cubicBezTo>
                    <a:pt x="189" y="667"/>
                    <a:pt x="189" y="667"/>
                    <a:pt x="189" y="667"/>
                  </a:cubicBezTo>
                  <a:cubicBezTo>
                    <a:pt x="226" y="667"/>
                    <a:pt x="257" y="637"/>
                    <a:pt x="257" y="601"/>
                  </a:cubicBezTo>
                </a:path>
              </a:pathLst>
            </a:custGeom>
            <a:solidFill>
              <a:srgbClr val="F2A80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3" name="Freeform 338"/>
            <p:cNvSpPr/>
            <p:nvPr/>
          </p:nvSpPr>
          <p:spPr bwMode="auto">
            <a:xfrm>
              <a:off x="5393531" y="4899819"/>
              <a:ext cx="1558925" cy="1471613"/>
            </a:xfrm>
            <a:custGeom>
              <a:avLst/>
              <a:gdLst>
                <a:gd name="T0" fmla="*/ 405 w 415"/>
                <a:gd name="T1" fmla="*/ 32 h 392"/>
                <a:gd name="T2" fmla="*/ 405 w 415"/>
                <a:gd name="T3" fmla="*/ 28 h 392"/>
                <a:gd name="T4" fmla="*/ 378 w 415"/>
                <a:gd name="T5" fmla="*/ 0 h 392"/>
                <a:gd name="T6" fmla="*/ 203 w 415"/>
                <a:gd name="T7" fmla="*/ 0 h 392"/>
                <a:gd name="T8" fmla="*/ 36 w 415"/>
                <a:gd name="T9" fmla="*/ 0 h 392"/>
                <a:gd name="T10" fmla="*/ 9 w 415"/>
                <a:gd name="T11" fmla="*/ 28 h 392"/>
                <a:gd name="T12" fmla="*/ 9 w 415"/>
                <a:gd name="T13" fmla="*/ 30 h 392"/>
                <a:gd name="T14" fmla="*/ 0 w 415"/>
                <a:gd name="T15" fmla="*/ 365 h 392"/>
                <a:gd name="T16" fmla="*/ 26 w 415"/>
                <a:gd name="T17" fmla="*/ 392 h 392"/>
                <a:gd name="T18" fmla="*/ 203 w 415"/>
                <a:gd name="T19" fmla="*/ 392 h 392"/>
                <a:gd name="T20" fmla="*/ 388 w 415"/>
                <a:gd name="T21" fmla="*/ 392 h 392"/>
                <a:gd name="T22" fmla="*/ 415 w 415"/>
                <a:gd name="T23" fmla="*/ 365 h 392"/>
                <a:gd name="T24" fmla="*/ 405 w 415"/>
                <a:gd name="T25" fmla="*/ 32 h 3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15" h="392">
                  <a:moveTo>
                    <a:pt x="405" y="32"/>
                  </a:moveTo>
                  <a:cubicBezTo>
                    <a:pt x="405" y="28"/>
                    <a:pt x="405" y="28"/>
                    <a:pt x="405" y="28"/>
                  </a:cubicBezTo>
                  <a:cubicBezTo>
                    <a:pt x="405" y="12"/>
                    <a:pt x="393" y="0"/>
                    <a:pt x="378" y="0"/>
                  </a:cubicBezTo>
                  <a:cubicBezTo>
                    <a:pt x="203" y="0"/>
                    <a:pt x="203" y="0"/>
                    <a:pt x="203" y="0"/>
                  </a:cubicBezTo>
                  <a:cubicBezTo>
                    <a:pt x="36" y="0"/>
                    <a:pt x="36" y="0"/>
                    <a:pt x="36" y="0"/>
                  </a:cubicBezTo>
                  <a:cubicBezTo>
                    <a:pt x="22" y="0"/>
                    <a:pt x="9" y="12"/>
                    <a:pt x="9" y="28"/>
                  </a:cubicBezTo>
                  <a:cubicBezTo>
                    <a:pt x="9" y="30"/>
                    <a:pt x="9" y="30"/>
                    <a:pt x="9" y="30"/>
                  </a:cubicBezTo>
                  <a:cubicBezTo>
                    <a:pt x="0" y="365"/>
                    <a:pt x="0" y="365"/>
                    <a:pt x="0" y="365"/>
                  </a:cubicBezTo>
                  <a:cubicBezTo>
                    <a:pt x="0" y="380"/>
                    <a:pt x="12" y="392"/>
                    <a:pt x="26" y="392"/>
                  </a:cubicBezTo>
                  <a:cubicBezTo>
                    <a:pt x="203" y="392"/>
                    <a:pt x="203" y="392"/>
                    <a:pt x="203" y="392"/>
                  </a:cubicBezTo>
                  <a:cubicBezTo>
                    <a:pt x="388" y="392"/>
                    <a:pt x="388" y="392"/>
                    <a:pt x="388" y="392"/>
                  </a:cubicBezTo>
                  <a:cubicBezTo>
                    <a:pt x="403" y="392"/>
                    <a:pt x="415" y="380"/>
                    <a:pt x="415" y="365"/>
                  </a:cubicBezTo>
                  <a:cubicBezTo>
                    <a:pt x="405" y="32"/>
                    <a:pt x="405" y="32"/>
                    <a:pt x="405" y="32"/>
                  </a:cubicBezTo>
                </a:path>
              </a:pathLst>
            </a:custGeom>
            <a:solidFill>
              <a:srgbClr val="CC750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4" name="Freeform 339"/>
            <p:cNvSpPr/>
            <p:nvPr/>
          </p:nvSpPr>
          <p:spPr bwMode="auto">
            <a:xfrm>
              <a:off x="5337968" y="5012531"/>
              <a:ext cx="153988" cy="1358900"/>
            </a:xfrm>
            <a:custGeom>
              <a:avLst/>
              <a:gdLst>
                <a:gd name="T0" fmla="*/ 24 w 41"/>
                <a:gd name="T1" fmla="*/ 0 h 362"/>
                <a:gd name="T2" fmla="*/ 0 w 41"/>
                <a:gd name="T3" fmla="*/ 328 h 362"/>
                <a:gd name="T4" fmla="*/ 31 w 41"/>
                <a:gd name="T5" fmla="*/ 362 h 362"/>
                <a:gd name="T6" fmla="*/ 41 w 41"/>
                <a:gd name="T7" fmla="*/ 362 h 362"/>
                <a:gd name="T8" fmla="*/ 15 w 41"/>
                <a:gd name="T9" fmla="*/ 335 h 362"/>
                <a:gd name="T10" fmla="*/ 15 w 41"/>
                <a:gd name="T11" fmla="*/ 335 h 362"/>
                <a:gd name="T12" fmla="*/ 15 w 41"/>
                <a:gd name="T13" fmla="*/ 335 h 362"/>
                <a:gd name="T14" fmla="*/ 24 w 41"/>
                <a:gd name="T15" fmla="*/ 0 h 3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1" h="362">
                  <a:moveTo>
                    <a:pt x="24" y="0"/>
                  </a:moveTo>
                  <a:cubicBezTo>
                    <a:pt x="0" y="328"/>
                    <a:pt x="0" y="328"/>
                    <a:pt x="0" y="328"/>
                  </a:cubicBezTo>
                  <a:cubicBezTo>
                    <a:pt x="0" y="343"/>
                    <a:pt x="16" y="362"/>
                    <a:pt x="31" y="362"/>
                  </a:cubicBezTo>
                  <a:cubicBezTo>
                    <a:pt x="41" y="362"/>
                    <a:pt x="41" y="362"/>
                    <a:pt x="41" y="362"/>
                  </a:cubicBezTo>
                  <a:cubicBezTo>
                    <a:pt x="27" y="362"/>
                    <a:pt x="15" y="350"/>
                    <a:pt x="15" y="335"/>
                  </a:cubicBezTo>
                  <a:cubicBezTo>
                    <a:pt x="15" y="335"/>
                    <a:pt x="15" y="335"/>
                    <a:pt x="15" y="335"/>
                  </a:cubicBezTo>
                  <a:cubicBezTo>
                    <a:pt x="15" y="335"/>
                    <a:pt x="15" y="335"/>
                    <a:pt x="15" y="335"/>
                  </a:cubicBezTo>
                  <a:cubicBezTo>
                    <a:pt x="24" y="0"/>
                    <a:pt x="24" y="0"/>
                    <a:pt x="24" y="0"/>
                  </a:cubicBezTo>
                </a:path>
              </a:pathLst>
            </a:custGeom>
            <a:solidFill>
              <a:srgbClr val="E4940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5" name="Freeform 340"/>
            <p:cNvSpPr/>
            <p:nvPr/>
          </p:nvSpPr>
          <p:spPr bwMode="auto">
            <a:xfrm>
              <a:off x="5393531" y="5012531"/>
              <a:ext cx="762000" cy="1358900"/>
            </a:xfrm>
            <a:custGeom>
              <a:avLst/>
              <a:gdLst>
                <a:gd name="T0" fmla="*/ 9 w 203"/>
                <a:gd name="T1" fmla="*/ 0 h 362"/>
                <a:gd name="T2" fmla="*/ 0 w 203"/>
                <a:gd name="T3" fmla="*/ 335 h 362"/>
                <a:gd name="T4" fmla="*/ 26 w 203"/>
                <a:gd name="T5" fmla="*/ 362 h 362"/>
                <a:gd name="T6" fmla="*/ 203 w 203"/>
                <a:gd name="T7" fmla="*/ 362 h 362"/>
                <a:gd name="T8" fmla="*/ 203 w 203"/>
                <a:gd name="T9" fmla="*/ 76 h 362"/>
                <a:gd name="T10" fmla="*/ 9 w 203"/>
                <a:gd name="T11" fmla="*/ 0 h 362"/>
              </a:gdLst>
              <a:ahLst/>
              <a:cxnLst>
                <a:cxn ang="0">
                  <a:pos x="T0" y="T1"/>
                </a:cxn>
                <a:cxn ang="0">
                  <a:pos x="T2" y="T3"/>
                </a:cxn>
                <a:cxn ang="0">
                  <a:pos x="T4" y="T5"/>
                </a:cxn>
                <a:cxn ang="0">
                  <a:pos x="T6" y="T7"/>
                </a:cxn>
                <a:cxn ang="0">
                  <a:pos x="T8" y="T9"/>
                </a:cxn>
                <a:cxn ang="0">
                  <a:pos x="T10" y="T11"/>
                </a:cxn>
              </a:cxnLst>
              <a:rect l="0" t="0" r="r" b="b"/>
              <a:pathLst>
                <a:path w="203" h="362">
                  <a:moveTo>
                    <a:pt x="9" y="0"/>
                  </a:moveTo>
                  <a:cubicBezTo>
                    <a:pt x="0" y="335"/>
                    <a:pt x="0" y="335"/>
                    <a:pt x="0" y="335"/>
                  </a:cubicBezTo>
                  <a:cubicBezTo>
                    <a:pt x="0" y="350"/>
                    <a:pt x="12" y="362"/>
                    <a:pt x="26" y="362"/>
                  </a:cubicBezTo>
                  <a:cubicBezTo>
                    <a:pt x="203" y="362"/>
                    <a:pt x="203" y="362"/>
                    <a:pt x="203" y="362"/>
                  </a:cubicBezTo>
                  <a:cubicBezTo>
                    <a:pt x="203" y="76"/>
                    <a:pt x="203" y="76"/>
                    <a:pt x="203" y="76"/>
                  </a:cubicBezTo>
                  <a:cubicBezTo>
                    <a:pt x="114" y="75"/>
                    <a:pt x="39" y="43"/>
                    <a:pt x="9" y="0"/>
                  </a:cubicBezTo>
                </a:path>
              </a:pathLst>
            </a:custGeom>
            <a:solidFill>
              <a:srgbClr val="FFC35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6" name="Freeform 341"/>
            <p:cNvSpPr/>
            <p:nvPr/>
          </p:nvSpPr>
          <p:spPr bwMode="auto">
            <a:xfrm>
              <a:off x="6850856" y="5020469"/>
              <a:ext cx="158750" cy="1350963"/>
            </a:xfrm>
            <a:custGeom>
              <a:avLst/>
              <a:gdLst>
                <a:gd name="T0" fmla="*/ 17 w 42"/>
                <a:gd name="T1" fmla="*/ 0 h 360"/>
                <a:gd name="T2" fmla="*/ 27 w 42"/>
                <a:gd name="T3" fmla="*/ 333 h 360"/>
                <a:gd name="T4" fmla="*/ 27 w 42"/>
                <a:gd name="T5" fmla="*/ 333 h 360"/>
                <a:gd name="T6" fmla="*/ 0 w 42"/>
                <a:gd name="T7" fmla="*/ 360 h 360"/>
                <a:gd name="T8" fmla="*/ 11 w 42"/>
                <a:gd name="T9" fmla="*/ 360 h 360"/>
                <a:gd name="T10" fmla="*/ 42 w 42"/>
                <a:gd name="T11" fmla="*/ 326 h 360"/>
                <a:gd name="T12" fmla="*/ 17 w 42"/>
                <a:gd name="T13" fmla="*/ 0 h 360"/>
              </a:gdLst>
              <a:ahLst/>
              <a:cxnLst>
                <a:cxn ang="0">
                  <a:pos x="T0" y="T1"/>
                </a:cxn>
                <a:cxn ang="0">
                  <a:pos x="T2" y="T3"/>
                </a:cxn>
                <a:cxn ang="0">
                  <a:pos x="T4" y="T5"/>
                </a:cxn>
                <a:cxn ang="0">
                  <a:pos x="T6" y="T7"/>
                </a:cxn>
                <a:cxn ang="0">
                  <a:pos x="T8" y="T9"/>
                </a:cxn>
                <a:cxn ang="0">
                  <a:pos x="T10" y="T11"/>
                </a:cxn>
                <a:cxn ang="0">
                  <a:pos x="T12" y="T13"/>
                </a:cxn>
              </a:cxnLst>
              <a:rect l="0" t="0" r="r" b="b"/>
              <a:pathLst>
                <a:path w="42" h="360">
                  <a:moveTo>
                    <a:pt x="17" y="0"/>
                  </a:moveTo>
                  <a:cubicBezTo>
                    <a:pt x="27" y="333"/>
                    <a:pt x="27" y="333"/>
                    <a:pt x="27" y="333"/>
                  </a:cubicBezTo>
                  <a:cubicBezTo>
                    <a:pt x="27" y="333"/>
                    <a:pt x="27" y="333"/>
                    <a:pt x="27" y="333"/>
                  </a:cubicBezTo>
                  <a:cubicBezTo>
                    <a:pt x="27" y="348"/>
                    <a:pt x="15" y="360"/>
                    <a:pt x="0" y="360"/>
                  </a:cubicBezTo>
                  <a:cubicBezTo>
                    <a:pt x="11" y="360"/>
                    <a:pt x="11" y="360"/>
                    <a:pt x="11" y="360"/>
                  </a:cubicBezTo>
                  <a:cubicBezTo>
                    <a:pt x="26" y="360"/>
                    <a:pt x="42" y="341"/>
                    <a:pt x="42" y="326"/>
                  </a:cubicBezTo>
                  <a:cubicBezTo>
                    <a:pt x="17" y="0"/>
                    <a:pt x="17" y="0"/>
                    <a:pt x="17" y="0"/>
                  </a:cubicBezTo>
                </a:path>
              </a:pathLst>
            </a:custGeom>
            <a:solidFill>
              <a:srgbClr val="DF8E0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7" name="Freeform 342"/>
            <p:cNvSpPr/>
            <p:nvPr/>
          </p:nvSpPr>
          <p:spPr bwMode="auto">
            <a:xfrm>
              <a:off x="6155531" y="5020469"/>
              <a:ext cx="796925" cy="1350963"/>
            </a:xfrm>
            <a:custGeom>
              <a:avLst/>
              <a:gdLst>
                <a:gd name="T0" fmla="*/ 212 w 212"/>
                <a:gd name="T1" fmla="*/ 333 h 360"/>
                <a:gd name="T2" fmla="*/ 202 w 212"/>
                <a:gd name="T3" fmla="*/ 0 h 360"/>
                <a:gd name="T4" fmla="*/ 5 w 212"/>
                <a:gd name="T5" fmla="*/ 74 h 360"/>
                <a:gd name="T6" fmla="*/ 0 w 212"/>
                <a:gd name="T7" fmla="*/ 74 h 360"/>
                <a:gd name="T8" fmla="*/ 0 w 212"/>
                <a:gd name="T9" fmla="*/ 360 h 360"/>
                <a:gd name="T10" fmla="*/ 185 w 212"/>
                <a:gd name="T11" fmla="*/ 360 h 360"/>
                <a:gd name="T12" fmla="*/ 212 w 212"/>
                <a:gd name="T13" fmla="*/ 333 h 360"/>
              </a:gdLst>
              <a:ahLst/>
              <a:cxnLst>
                <a:cxn ang="0">
                  <a:pos x="T0" y="T1"/>
                </a:cxn>
                <a:cxn ang="0">
                  <a:pos x="T2" y="T3"/>
                </a:cxn>
                <a:cxn ang="0">
                  <a:pos x="T4" y="T5"/>
                </a:cxn>
                <a:cxn ang="0">
                  <a:pos x="T6" y="T7"/>
                </a:cxn>
                <a:cxn ang="0">
                  <a:pos x="T8" y="T9"/>
                </a:cxn>
                <a:cxn ang="0">
                  <a:pos x="T10" y="T11"/>
                </a:cxn>
                <a:cxn ang="0">
                  <a:pos x="T12" y="T13"/>
                </a:cxn>
              </a:cxnLst>
              <a:rect l="0" t="0" r="r" b="b"/>
              <a:pathLst>
                <a:path w="211" h="360">
                  <a:moveTo>
                    <a:pt x="212" y="333"/>
                  </a:moveTo>
                  <a:cubicBezTo>
                    <a:pt x="202" y="0"/>
                    <a:pt x="202" y="0"/>
                    <a:pt x="202" y="0"/>
                  </a:cubicBezTo>
                  <a:cubicBezTo>
                    <a:pt x="171" y="43"/>
                    <a:pt x="95" y="74"/>
                    <a:pt x="5" y="74"/>
                  </a:cubicBezTo>
                  <a:cubicBezTo>
                    <a:pt x="3" y="74"/>
                    <a:pt x="2" y="74"/>
                    <a:pt x="0" y="74"/>
                  </a:cubicBezTo>
                  <a:cubicBezTo>
                    <a:pt x="0" y="360"/>
                    <a:pt x="0" y="360"/>
                    <a:pt x="0" y="360"/>
                  </a:cubicBezTo>
                  <a:cubicBezTo>
                    <a:pt x="185" y="360"/>
                    <a:pt x="185" y="360"/>
                    <a:pt x="185" y="360"/>
                  </a:cubicBezTo>
                  <a:cubicBezTo>
                    <a:pt x="200" y="360"/>
                    <a:pt x="212" y="348"/>
                    <a:pt x="212" y="333"/>
                  </a:cubicBezTo>
                </a:path>
              </a:pathLst>
            </a:custGeom>
            <a:solidFill>
              <a:srgbClr val="FFC4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8" name="Freeform 343"/>
            <p:cNvSpPr/>
            <p:nvPr/>
          </p:nvSpPr>
          <p:spPr bwMode="auto">
            <a:xfrm>
              <a:off x="5426868" y="5012531"/>
              <a:ext cx="728663" cy="327025"/>
            </a:xfrm>
            <a:custGeom>
              <a:avLst/>
              <a:gdLst>
                <a:gd name="T0" fmla="*/ 0 w 194"/>
                <a:gd name="T1" fmla="*/ 0 h 87"/>
                <a:gd name="T2" fmla="*/ 0 w 194"/>
                <a:gd name="T3" fmla="*/ 2 h 87"/>
                <a:gd name="T4" fmla="*/ 0 w 194"/>
                <a:gd name="T5" fmla="*/ 4 h 87"/>
                <a:gd name="T6" fmla="*/ 194 w 194"/>
                <a:gd name="T7" fmla="*/ 87 h 87"/>
                <a:gd name="T8" fmla="*/ 194 w 194"/>
                <a:gd name="T9" fmla="*/ 76 h 87"/>
                <a:gd name="T10" fmla="*/ 0 w 194"/>
                <a:gd name="T11" fmla="*/ 0 h 87"/>
              </a:gdLst>
              <a:ahLst/>
              <a:cxnLst>
                <a:cxn ang="0">
                  <a:pos x="T0" y="T1"/>
                </a:cxn>
                <a:cxn ang="0">
                  <a:pos x="T2" y="T3"/>
                </a:cxn>
                <a:cxn ang="0">
                  <a:pos x="T4" y="T5"/>
                </a:cxn>
                <a:cxn ang="0">
                  <a:pos x="T6" y="T7"/>
                </a:cxn>
                <a:cxn ang="0">
                  <a:pos x="T8" y="T9"/>
                </a:cxn>
                <a:cxn ang="0">
                  <a:pos x="T10" y="T11"/>
                </a:cxn>
              </a:cxnLst>
              <a:rect l="0" t="0" r="r" b="b"/>
              <a:pathLst>
                <a:path w="194" h="87">
                  <a:moveTo>
                    <a:pt x="0" y="0"/>
                  </a:moveTo>
                  <a:cubicBezTo>
                    <a:pt x="0" y="1"/>
                    <a:pt x="0" y="1"/>
                    <a:pt x="0" y="2"/>
                  </a:cubicBezTo>
                  <a:cubicBezTo>
                    <a:pt x="0" y="4"/>
                    <a:pt x="0" y="4"/>
                    <a:pt x="0" y="4"/>
                  </a:cubicBezTo>
                  <a:cubicBezTo>
                    <a:pt x="30" y="51"/>
                    <a:pt x="105" y="85"/>
                    <a:pt x="194" y="87"/>
                  </a:cubicBezTo>
                  <a:cubicBezTo>
                    <a:pt x="194" y="76"/>
                    <a:pt x="194" y="76"/>
                    <a:pt x="194" y="76"/>
                  </a:cubicBezTo>
                  <a:cubicBezTo>
                    <a:pt x="105" y="75"/>
                    <a:pt x="30" y="43"/>
                    <a:pt x="0" y="0"/>
                  </a:cubicBezTo>
                </a:path>
              </a:pathLst>
            </a:custGeom>
            <a:solidFill>
              <a:srgbClr val="E59C3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9" name="Freeform 344"/>
            <p:cNvSpPr/>
            <p:nvPr/>
          </p:nvSpPr>
          <p:spPr bwMode="auto">
            <a:xfrm>
              <a:off x="6155531" y="5023644"/>
              <a:ext cx="758825" cy="315913"/>
            </a:xfrm>
            <a:custGeom>
              <a:avLst/>
              <a:gdLst>
                <a:gd name="T0" fmla="*/ 202 w 202"/>
                <a:gd name="T1" fmla="*/ 0 h 84"/>
                <a:gd name="T2" fmla="*/ 5 w 202"/>
                <a:gd name="T3" fmla="*/ 73 h 84"/>
                <a:gd name="T4" fmla="*/ 0 w 202"/>
                <a:gd name="T5" fmla="*/ 73 h 84"/>
                <a:gd name="T6" fmla="*/ 0 w 202"/>
                <a:gd name="T7" fmla="*/ 84 h 84"/>
                <a:gd name="T8" fmla="*/ 0 w 202"/>
                <a:gd name="T9" fmla="*/ 84 h 84"/>
                <a:gd name="T10" fmla="*/ 5 w 202"/>
                <a:gd name="T11" fmla="*/ 84 h 84"/>
                <a:gd name="T12" fmla="*/ 202 w 202"/>
                <a:gd name="T13" fmla="*/ 4 h 84"/>
                <a:gd name="T14" fmla="*/ 202 w 202"/>
                <a:gd name="T15" fmla="*/ 0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1" h="84">
                  <a:moveTo>
                    <a:pt x="202" y="0"/>
                  </a:moveTo>
                  <a:cubicBezTo>
                    <a:pt x="171" y="43"/>
                    <a:pt x="95" y="73"/>
                    <a:pt x="5" y="73"/>
                  </a:cubicBezTo>
                  <a:cubicBezTo>
                    <a:pt x="3" y="73"/>
                    <a:pt x="2" y="73"/>
                    <a:pt x="0" y="73"/>
                  </a:cubicBezTo>
                  <a:cubicBezTo>
                    <a:pt x="0" y="84"/>
                    <a:pt x="0" y="84"/>
                    <a:pt x="0" y="84"/>
                  </a:cubicBezTo>
                  <a:cubicBezTo>
                    <a:pt x="0" y="84"/>
                    <a:pt x="0" y="84"/>
                    <a:pt x="0" y="84"/>
                  </a:cubicBezTo>
                  <a:cubicBezTo>
                    <a:pt x="2" y="84"/>
                    <a:pt x="3" y="84"/>
                    <a:pt x="5" y="84"/>
                  </a:cubicBezTo>
                  <a:cubicBezTo>
                    <a:pt x="95" y="84"/>
                    <a:pt x="171" y="51"/>
                    <a:pt x="202" y="4"/>
                  </a:cubicBezTo>
                  <a:cubicBezTo>
                    <a:pt x="202" y="0"/>
                    <a:pt x="202" y="0"/>
                    <a:pt x="202" y="0"/>
                  </a:cubicBezTo>
                </a:path>
              </a:pathLst>
            </a:custGeom>
            <a:solidFill>
              <a:srgbClr val="E59C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0" name="Freeform 345"/>
            <p:cNvSpPr/>
            <p:nvPr/>
          </p:nvSpPr>
          <p:spPr bwMode="auto">
            <a:xfrm>
              <a:off x="5426868" y="4899819"/>
              <a:ext cx="728663" cy="112713"/>
            </a:xfrm>
            <a:custGeom>
              <a:avLst/>
              <a:gdLst>
                <a:gd name="T0" fmla="*/ 194 w 194"/>
                <a:gd name="T1" fmla="*/ 0 h 30"/>
                <a:gd name="T2" fmla="*/ 194 w 194"/>
                <a:gd name="T3" fmla="*/ 0 h 30"/>
                <a:gd name="T4" fmla="*/ 27 w 194"/>
                <a:gd name="T5" fmla="*/ 0 h 30"/>
                <a:gd name="T6" fmla="*/ 0 w 194"/>
                <a:gd name="T7" fmla="*/ 28 h 30"/>
                <a:gd name="T8" fmla="*/ 0 w 194"/>
                <a:gd name="T9" fmla="*/ 30 h 30"/>
                <a:gd name="T10" fmla="*/ 0 w 194"/>
                <a:gd name="T11" fmla="*/ 30 h 30"/>
                <a:gd name="T12" fmla="*/ 27 w 194"/>
                <a:gd name="T13" fmla="*/ 2 h 30"/>
                <a:gd name="T14" fmla="*/ 194 w 194"/>
                <a:gd name="T15" fmla="*/ 2 h 30"/>
                <a:gd name="T16" fmla="*/ 194 w 194"/>
                <a:gd name="T17"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4" h="30">
                  <a:moveTo>
                    <a:pt x="194" y="0"/>
                  </a:moveTo>
                  <a:cubicBezTo>
                    <a:pt x="194" y="0"/>
                    <a:pt x="194" y="0"/>
                    <a:pt x="194" y="0"/>
                  </a:cubicBezTo>
                  <a:cubicBezTo>
                    <a:pt x="27" y="0"/>
                    <a:pt x="27" y="0"/>
                    <a:pt x="27" y="0"/>
                  </a:cubicBezTo>
                  <a:cubicBezTo>
                    <a:pt x="13" y="0"/>
                    <a:pt x="0" y="12"/>
                    <a:pt x="0" y="28"/>
                  </a:cubicBezTo>
                  <a:cubicBezTo>
                    <a:pt x="0" y="30"/>
                    <a:pt x="0" y="30"/>
                    <a:pt x="0" y="30"/>
                  </a:cubicBezTo>
                  <a:cubicBezTo>
                    <a:pt x="0" y="30"/>
                    <a:pt x="0" y="30"/>
                    <a:pt x="0" y="30"/>
                  </a:cubicBezTo>
                  <a:cubicBezTo>
                    <a:pt x="1" y="14"/>
                    <a:pt x="13" y="2"/>
                    <a:pt x="27" y="2"/>
                  </a:cubicBezTo>
                  <a:cubicBezTo>
                    <a:pt x="194" y="2"/>
                    <a:pt x="194" y="2"/>
                    <a:pt x="194" y="2"/>
                  </a:cubicBezTo>
                  <a:cubicBezTo>
                    <a:pt x="194" y="0"/>
                    <a:pt x="194" y="0"/>
                    <a:pt x="194" y="0"/>
                  </a:cubicBezTo>
                </a:path>
              </a:pathLst>
            </a:custGeom>
            <a:solidFill>
              <a:srgbClr val="D57E1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1" name="Freeform 346"/>
            <p:cNvSpPr/>
            <p:nvPr/>
          </p:nvSpPr>
          <p:spPr bwMode="auto">
            <a:xfrm>
              <a:off x="5426868" y="4907756"/>
              <a:ext cx="728663" cy="390525"/>
            </a:xfrm>
            <a:custGeom>
              <a:avLst/>
              <a:gdLst>
                <a:gd name="T0" fmla="*/ 194 w 194"/>
                <a:gd name="T1" fmla="*/ 0 h 104"/>
                <a:gd name="T2" fmla="*/ 194 w 194"/>
                <a:gd name="T3" fmla="*/ 0 h 104"/>
                <a:gd name="T4" fmla="*/ 27 w 194"/>
                <a:gd name="T5" fmla="*/ 0 h 104"/>
                <a:gd name="T6" fmla="*/ 0 w 194"/>
                <a:gd name="T7" fmla="*/ 28 h 104"/>
                <a:gd name="T8" fmla="*/ 194 w 194"/>
                <a:gd name="T9" fmla="*/ 104 h 104"/>
                <a:gd name="T10" fmla="*/ 194 w 194"/>
                <a:gd name="T11" fmla="*/ 0 h 104"/>
              </a:gdLst>
              <a:ahLst/>
              <a:cxnLst>
                <a:cxn ang="0">
                  <a:pos x="T0" y="T1"/>
                </a:cxn>
                <a:cxn ang="0">
                  <a:pos x="T2" y="T3"/>
                </a:cxn>
                <a:cxn ang="0">
                  <a:pos x="T4" y="T5"/>
                </a:cxn>
                <a:cxn ang="0">
                  <a:pos x="T6" y="T7"/>
                </a:cxn>
                <a:cxn ang="0">
                  <a:pos x="T8" y="T9"/>
                </a:cxn>
                <a:cxn ang="0">
                  <a:pos x="T10" y="T11"/>
                </a:cxn>
              </a:cxnLst>
              <a:rect l="0" t="0" r="r" b="b"/>
              <a:pathLst>
                <a:path w="194" h="104">
                  <a:moveTo>
                    <a:pt x="194" y="0"/>
                  </a:moveTo>
                  <a:cubicBezTo>
                    <a:pt x="194" y="0"/>
                    <a:pt x="194" y="0"/>
                    <a:pt x="194" y="0"/>
                  </a:cubicBezTo>
                  <a:cubicBezTo>
                    <a:pt x="27" y="0"/>
                    <a:pt x="27" y="0"/>
                    <a:pt x="27" y="0"/>
                  </a:cubicBezTo>
                  <a:cubicBezTo>
                    <a:pt x="13" y="0"/>
                    <a:pt x="1" y="12"/>
                    <a:pt x="0" y="28"/>
                  </a:cubicBezTo>
                  <a:cubicBezTo>
                    <a:pt x="30" y="71"/>
                    <a:pt x="105" y="103"/>
                    <a:pt x="194" y="104"/>
                  </a:cubicBezTo>
                  <a:cubicBezTo>
                    <a:pt x="194" y="0"/>
                    <a:pt x="194" y="0"/>
                    <a:pt x="194" y="0"/>
                  </a:cubicBezTo>
                </a:path>
              </a:pathLst>
            </a:custGeom>
            <a:solidFill>
              <a:srgbClr val="D57E1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2" name="Freeform 347"/>
            <p:cNvSpPr/>
            <p:nvPr/>
          </p:nvSpPr>
          <p:spPr bwMode="auto">
            <a:xfrm>
              <a:off x="6155531" y="4899819"/>
              <a:ext cx="758825" cy="123825"/>
            </a:xfrm>
            <a:custGeom>
              <a:avLst/>
              <a:gdLst>
                <a:gd name="T0" fmla="*/ 175 w 202"/>
                <a:gd name="T1" fmla="*/ 0 h 33"/>
                <a:gd name="T2" fmla="*/ 0 w 202"/>
                <a:gd name="T3" fmla="*/ 0 h 33"/>
                <a:gd name="T4" fmla="*/ 0 w 202"/>
                <a:gd name="T5" fmla="*/ 2 h 33"/>
                <a:gd name="T6" fmla="*/ 175 w 202"/>
                <a:gd name="T7" fmla="*/ 2 h 33"/>
                <a:gd name="T8" fmla="*/ 202 w 202"/>
                <a:gd name="T9" fmla="*/ 32 h 33"/>
                <a:gd name="T10" fmla="*/ 202 w 202"/>
                <a:gd name="T11" fmla="*/ 33 h 33"/>
                <a:gd name="T12" fmla="*/ 202 w 202"/>
                <a:gd name="T13" fmla="*/ 32 h 33"/>
                <a:gd name="T14" fmla="*/ 202 w 202"/>
                <a:gd name="T15" fmla="*/ 28 h 33"/>
                <a:gd name="T16" fmla="*/ 175 w 202"/>
                <a:gd name="T17"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1" h="33">
                  <a:moveTo>
                    <a:pt x="175" y="0"/>
                  </a:moveTo>
                  <a:cubicBezTo>
                    <a:pt x="0" y="0"/>
                    <a:pt x="0" y="0"/>
                    <a:pt x="0" y="0"/>
                  </a:cubicBezTo>
                  <a:cubicBezTo>
                    <a:pt x="0" y="2"/>
                    <a:pt x="0" y="2"/>
                    <a:pt x="0" y="2"/>
                  </a:cubicBezTo>
                  <a:cubicBezTo>
                    <a:pt x="175" y="2"/>
                    <a:pt x="175" y="2"/>
                    <a:pt x="175" y="2"/>
                  </a:cubicBezTo>
                  <a:cubicBezTo>
                    <a:pt x="190" y="2"/>
                    <a:pt x="202" y="15"/>
                    <a:pt x="202" y="32"/>
                  </a:cubicBezTo>
                  <a:cubicBezTo>
                    <a:pt x="202" y="33"/>
                    <a:pt x="202" y="33"/>
                    <a:pt x="202" y="33"/>
                  </a:cubicBezTo>
                  <a:cubicBezTo>
                    <a:pt x="202" y="32"/>
                    <a:pt x="202" y="32"/>
                    <a:pt x="202" y="32"/>
                  </a:cubicBezTo>
                  <a:cubicBezTo>
                    <a:pt x="202" y="28"/>
                    <a:pt x="202" y="28"/>
                    <a:pt x="202" y="28"/>
                  </a:cubicBezTo>
                  <a:cubicBezTo>
                    <a:pt x="202" y="12"/>
                    <a:pt x="190" y="0"/>
                    <a:pt x="175" y="0"/>
                  </a:cubicBezTo>
                </a:path>
              </a:pathLst>
            </a:custGeom>
            <a:solidFill>
              <a:srgbClr val="CC750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3" name="Freeform 348"/>
            <p:cNvSpPr/>
            <p:nvPr/>
          </p:nvSpPr>
          <p:spPr bwMode="auto">
            <a:xfrm>
              <a:off x="6155531" y="4907756"/>
              <a:ext cx="758825" cy="390525"/>
            </a:xfrm>
            <a:custGeom>
              <a:avLst/>
              <a:gdLst>
                <a:gd name="T0" fmla="*/ 175 w 202"/>
                <a:gd name="T1" fmla="*/ 0 h 104"/>
                <a:gd name="T2" fmla="*/ 0 w 202"/>
                <a:gd name="T3" fmla="*/ 0 h 104"/>
                <a:gd name="T4" fmla="*/ 0 w 202"/>
                <a:gd name="T5" fmla="*/ 104 h 104"/>
                <a:gd name="T6" fmla="*/ 5 w 202"/>
                <a:gd name="T7" fmla="*/ 104 h 104"/>
                <a:gd name="T8" fmla="*/ 10 w 202"/>
                <a:gd name="T9" fmla="*/ 104 h 104"/>
                <a:gd name="T10" fmla="*/ 10 w 202"/>
                <a:gd name="T11" fmla="*/ 104 h 104"/>
                <a:gd name="T12" fmla="*/ 11 w 202"/>
                <a:gd name="T13" fmla="*/ 104 h 104"/>
                <a:gd name="T14" fmla="*/ 202 w 202"/>
                <a:gd name="T15" fmla="*/ 31 h 104"/>
                <a:gd name="T16" fmla="*/ 202 w 202"/>
                <a:gd name="T17" fmla="*/ 30 h 104"/>
                <a:gd name="T18" fmla="*/ 175 w 202"/>
                <a:gd name="T19"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1" h="104">
                  <a:moveTo>
                    <a:pt x="175" y="0"/>
                  </a:moveTo>
                  <a:cubicBezTo>
                    <a:pt x="0" y="0"/>
                    <a:pt x="0" y="0"/>
                    <a:pt x="0" y="0"/>
                  </a:cubicBezTo>
                  <a:cubicBezTo>
                    <a:pt x="0" y="104"/>
                    <a:pt x="0" y="104"/>
                    <a:pt x="0" y="104"/>
                  </a:cubicBezTo>
                  <a:cubicBezTo>
                    <a:pt x="2" y="104"/>
                    <a:pt x="3" y="104"/>
                    <a:pt x="5" y="104"/>
                  </a:cubicBezTo>
                  <a:cubicBezTo>
                    <a:pt x="7" y="104"/>
                    <a:pt x="9" y="104"/>
                    <a:pt x="10" y="104"/>
                  </a:cubicBezTo>
                  <a:cubicBezTo>
                    <a:pt x="10" y="104"/>
                    <a:pt x="10" y="104"/>
                    <a:pt x="10" y="104"/>
                  </a:cubicBezTo>
                  <a:cubicBezTo>
                    <a:pt x="11" y="104"/>
                    <a:pt x="11" y="104"/>
                    <a:pt x="11" y="104"/>
                  </a:cubicBezTo>
                  <a:cubicBezTo>
                    <a:pt x="98" y="103"/>
                    <a:pt x="172" y="73"/>
                    <a:pt x="202" y="31"/>
                  </a:cubicBezTo>
                  <a:cubicBezTo>
                    <a:pt x="202" y="30"/>
                    <a:pt x="202" y="30"/>
                    <a:pt x="202" y="30"/>
                  </a:cubicBezTo>
                  <a:cubicBezTo>
                    <a:pt x="202" y="13"/>
                    <a:pt x="190" y="0"/>
                    <a:pt x="175" y="0"/>
                  </a:cubicBezTo>
                </a:path>
              </a:pathLst>
            </a:custGeom>
            <a:solidFill>
              <a:srgbClr val="CC750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4" name="Freeform 349"/>
            <p:cNvSpPr/>
            <p:nvPr/>
          </p:nvSpPr>
          <p:spPr bwMode="auto">
            <a:xfrm>
              <a:off x="6193631" y="5298281"/>
              <a:ext cx="3175"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1" y="0"/>
                    <a:pt x="1" y="0"/>
                    <a:pt x="1" y="0"/>
                  </a:cubicBezTo>
                  <a:cubicBezTo>
                    <a:pt x="1" y="0"/>
                    <a:pt x="1" y="0"/>
                    <a:pt x="0" y="0"/>
                  </a:cubicBezTo>
                </a:path>
              </a:pathLst>
            </a:custGeom>
            <a:solidFill>
              <a:srgbClr val="CC750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5" name="Oval 350"/>
            <p:cNvSpPr>
              <a:spLocks noChangeArrowheads="1"/>
            </p:cNvSpPr>
            <p:nvPr/>
          </p:nvSpPr>
          <p:spPr bwMode="auto">
            <a:xfrm>
              <a:off x="6309518" y="5191919"/>
              <a:ext cx="128588" cy="128588"/>
            </a:xfrm>
            <a:prstGeom prst="ellipse">
              <a:avLst/>
            </a:prstGeom>
            <a:solidFill>
              <a:srgbClr val="60391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6" name="Freeform 351"/>
            <p:cNvSpPr/>
            <p:nvPr/>
          </p:nvSpPr>
          <p:spPr bwMode="auto">
            <a:xfrm>
              <a:off x="6350793" y="4895056"/>
              <a:ext cx="38100" cy="368300"/>
            </a:xfrm>
            <a:custGeom>
              <a:avLst/>
              <a:gdLst>
                <a:gd name="T0" fmla="*/ 0 w 24"/>
                <a:gd name="T1" fmla="*/ 0 h 232"/>
                <a:gd name="T2" fmla="*/ 8 w 24"/>
                <a:gd name="T3" fmla="*/ 232 h 232"/>
                <a:gd name="T4" fmla="*/ 24 w 24"/>
                <a:gd name="T5" fmla="*/ 232 h 232"/>
                <a:gd name="T6" fmla="*/ 19 w 24"/>
                <a:gd name="T7" fmla="*/ 0 h 232"/>
                <a:gd name="T8" fmla="*/ 0 w 24"/>
                <a:gd name="T9" fmla="*/ 0 h 232"/>
              </a:gdLst>
              <a:ahLst/>
              <a:cxnLst>
                <a:cxn ang="0">
                  <a:pos x="T0" y="T1"/>
                </a:cxn>
                <a:cxn ang="0">
                  <a:pos x="T2" y="T3"/>
                </a:cxn>
                <a:cxn ang="0">
                  <a:pos x="T4" y="T5"/>
                </a:cxn>
                <a:cxn ang="0">
                  <a:pos x="T6" y="T7"/>
                </a:cxn>
                <a:cxn ang="0">
                  <a:pos x="T8" y="T9"/>
                </a:cxn>
              </a:cxnLst>
              <a:rect l="0" t="0" r="r" b="b"/>
              <a:pathLst>
                <a:path w="24" h="231">
                  <a:moveTo>
                    <a:pt x="0" y="0"/>
                  </a:moveTo>
                  <a:lnTo>
                    <a:pt x="8" y="232"/>
                  </a:lnTo>
                  <a:lnTo>
                    <a:pt x="24" y="232"/>
                  </a:lnTo>
                  <a:lnTo>
                    <a:pt x="19" y="0"/>
                  </a:lnTo>
                  <a:lnTo>
                    <a:pt x="0" y="0"/>
                  </a:lnTo>
                  <a:close/>
                </a:path>
              </a:pathLst>
            </a:custGeom>
            <a:solidFill>
              <a:srgbClr val="60391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7" name="Freeform 352"/>
            <p:cNvSpPr/>
            <p:nvPr/>
          </p:nvSpPr>
          <p:spPr bwMode="auto">
            <a:xfrm>
              <a:off x="6350793" y="4895056"/>
              <a:ext cx="38100" cy="368300"/>
            </a:xfrm>
            <a:custGeom>
              <a:avLst/>
              <a:gdLst>
                <a:gd name="T0" fmla="*/ 0 w 24"/>
                <a:gd name="T1" fmla="*/ 0 h 232"/>
                <a:gd name="T2" fmla="*/ 8 w 24"/>
                <a:gd name="T3" fmla="*/ 232 h 232"/>
                <a:gd name="T4" fmla="*/ 24 w 24"/>
                <a:gd name="T5" fmla="*/ 232 h 232"/>
                <a:gd name="T6" fmla="*/ 19 w 24"/>
                <a:gd name="T7" fmla="*/ 0 h 232"/>
              </a:gdLst>
              <a:ahLst/>
              <a:cxnLst>
                <a:cxn ang="0">
                  <a:pos x="T0" y="T1"/>
                </a:cxn>
                <a:cxn ang="0">
                  <a:pos x="T2" y="T3"/>
                </a:cxn>
                <a:cxn ang="0">
                  <a:pos x="T4" y="T5"/>
                </a:cxn>
                <a:cxn ang="0">
                  <a:pos x="T6" y="T7"/>
                </a:cxn>
              </a:cxnLst>
              <a:rect l="0" t="0" r="r" b="b"/>
              <a:pathLst>
                <a:path w="24" h="231">
                  <a:moveTo>
                    <a:pt x="0" y="0"/>
                  </a:moveTo>
                  <a:lnTo>
                    <a:pt x="8" y="232"/>
                  </a:lnTo>
                  <a:lnTo>
                    <a:pt x="24" y="232"/>
                  </a:lnTo>
                  <a:lnTo>
                    <a:pt x="1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8" name="Oval 353"/>
            <p:cNvSpPr>
              <a:spLocks noChangeArrowheads="1"/>
            </p:cNvSpPr>
            <p:nvPr/>
          </p:nvSpPr>
          <p:spPr bwMode="auto">
            <a:xfrm>
              <a:off x="5896768" y="5191919"/>
              <a:ext cx="128588" cy="128588"/>
            </a:xfrm>
            <a:prstGeom prst="ellipse">
              <a:avLst/>
            </a:prstGeom>
            <a:solidFill>
              <a:srgbClr val="60391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9" name="Freeform 354"/>
            <p:cNvSpPr/>
            <p:nvPr/>
          </p:nvSpPr>
          <p:spPr bwMode="auto">
            <a:xfrm>
              <a:off x="5949156" y="4895056"/>
              <a:ext cx="34925" cy="368300"/>
            </a:xfrm>
            <a:custGeom>
              <a:avLst/>
              <a:gdLst>
                <a:gd name="T0" fmla="*/ 5 w 22"/>
                <a:gd name="T1" fmla="*/ 0 h 232"/>
                <a:gd name="T2" fmla="*/ 0 w 22"/>
                <a:gd name="T3" fmla="*/ 232 h 232"/>
                <a:gd name="T4" fmla="*/ 17 w 22"/>
                <a:gd name="T5" fmla="*/ 232 h 232"/>
                <a:gd name="T6" fmla="*/ 22 w 22"/>
                <a:gd name="T7" fmla="*/ 0 h 232"/>
                <a:gd name="T8" fmla="*/ 5 w 22"/>
                <a:gd name="T9" fmla="*/ 0 h 232"/>
              </a:gdLst>
              <a:ahLst/>
              <a:cxnLst>
                <a:cxn ang="0">
                  <a:pos x="T0" y="T1"/>
                </a:cxn>
                <a:cxn ang="0">
                  <a:pos x="T2" y="T3"/>
                </a:cxn>
                <a:cxn ang="0">
                  <a:pos x="T4" y="T5"/>
                </a:cxn>
                <a:cxn ang="0">
                  <a:pos x="T6" y="T7"/>
                </a:cxn>
                <a:cxn ang="0">
                  <a:pos x="T8" y="T9"/>
                </a:cxn>
              </a:cxnLst>
              <a:rect l="0" t="0" r="r" b="b"/>
              <a:pathLst>
                <a:path w="22" h="231">
                  <a:moveTo>
                    <a:pt x="5" y="0"/>
                  </a:moveTo>
                  <a:lnTo>
                    <a:pt x="0" y="232"/>
                  </a:lnTo>
                  <a:lnTo>
                    <a:pt x="17" y="232"/>
                  </a:lnTo>
                  <a:lnTo>
                    <a:pt x="22" y="0"/>
                  </a:lnTo>
                  <a:lnTo>
                    <a:pt x="5" y="0"/>
                  </a:lnTo>
                  <a:close/>
                </a:path>
              </a:pathLst>
            </a:custGeom>
            <a:solidFill>
              <a:srgbClr val="60391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0" name="Freeform 355"/>
            <p:cNvSpPr/>
            <p:nvPr/>
          </p:nvSpPr>
          <p:spPr bwMode="auto">
            <a:xfrm>
              <a:off x="5949156" y="4895056"/>
              <a:ext cx="34925" cy="368300"/>
            </a:xfrm>
            <a:custGeom>
              <a:avLst/>
              <a:gdLst>
                <a:gd name="T0" fmla="*/ 5 w 22"/>
                <a:gd name="T1" fmla="*/ 0 h 232"/>
                <a:gd name="T2" fmla="*/ 0 w 22"/>
                <a:gd name="T3" fmla="*/ 232 h 232"/>
                <a:gd name="T4" fmla="*/ 17 w 22"/>
                <a:gd name="T5" fmla="*/ 232 h 232"/>
                <a:gd name="T6" fmla="*/ 22 w 22"/>
                <a:gd name="T7" fmla="*/ 0 h 232"/>
              </a:gdLst>
              <a:ahLst/>
              <a:cxnLst>
                <a:cxn ang="0">
                  <a:pos x="T0" y="T1"/>
                </a:cxn>
                <a:cxn ang="0">
                  <a:pos x="T2" y="T3"/>
                </a:cxn>
                <a:cxn ang="0">
                  <a:pos x="T4" y="T5"/>
                </a:cxn>
                <a:cxn ang="0">
                  <a:pos x="T6" y="T7"/>
                </a:cxn>
              </a:cxnLst>
              <a:rect l="0" t="0" r="r" b="b"/>
              <a:pathLst>
                <a:path w="22" h="231">
                  <a:moveTo>
                    <a:pt x="5" y="0"/>
                  </a:moveTo>
                  <a:lnTo>
                    <a:pt x="0" y="232"/>
                  </a:lnTo>
                  <a:lnTo>
                    <a:pt x="17" y="232"/>
                  </a:lnTo>
                  <a:lnTo>
                    <a:pt x="2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1" name="Oval 356"/>
            <p:cNvSpPr>
              <a:spLocks noChangeArrowheads="1"/>
            </p:cNvSpPr>
            <p:nvPr/>
          </p:nvSpPr>
          <p:spPr bwMode="auto">
            <a:xfrm>
              <a:off x="5984081" y="4256881"/>
              <a:ext cx="379413" cy="379413"/>
            </a:xfrm>
            <a:prstGeom prst="ellipse">
              <a:avLst/>
            </a:prstGeom>
            <a:solidFill>
              <a:srgbClr val="FFC4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2" name="Freeform 357"/>
            <p:cNvSpPr>
              <a:spLocks noEditPoints="1"/>
            </p:cNvSpPr>
            <p:nvPr/>
          </p:nvSpPr>
          <p:spPr bwMode="auto">
            <a:xfrm>
              <a:off x="5945981" y="4218781"/>
              <a:ext cx="454025" cy="455613"/>
            </a:xfrm>
            <a:custGeom>
              <a:avLst/>
              <a:gdLst>
                <a:gd name="T0" fmla="*/ 120 w 121"/>
                <a:gd name="T1" fmla="*/ 68 h 121"/>
                <a:gd name="T2" fmla="*/ 117 w 121"/>
                <a:gd name="T3" fmla="*/ 47 h 121"/>
                <a:gd name="T4" fmla="*/ 119 w 121"/>
                <a:gd name="T5" fmla="*/ 46 h 121"/>
                <a:gd name="T6" fmla="*/ 115 w 121"/>
                <a:gd name="T7" fmla="*/ 40 h 121"/>
                <a:gd name="T8" fmla="*/ 112 w 121"/>
                <a:gd name="T9" fmla="*/ 33 h 121"/>
                <a:gd name="T10" fmla="*/ 110 w 121"/>
                <a:gd name="T11" fmla="*/ 26 h 121"/>
                <a:gd name="T12" fmla="*/ 92 w 121"/>
                <a:gd name="T13" fmla="*/ 12 h 121"/>
                <a:gd name="T14" fmla="*/ 93 w 121"/>
                <a:gd name="T15" fmla="*/ 10 h 121"/>
                <a:gd name="T16" fmla="*/ 86 w 121"/>
                <a:gd name="T17" fmla="*/ 8 h 121"/>
                <a:gd name="T18" fmla="*/ 79 w 121"/>
                <a:gd name="T19" fmla="*/ 5 h 121"/>
                <a:gd name="T20" fmla="*/ 72 w 121"/>
                <a:gd name="T21" fmla="*/ 1 h 121"/>
                <a:gd name="T22" fmla="*/ 50 w 121"/>
                <a:gd name="T23" fmla="*/ 3 h 121"/>
                <a:gd name="T24" fmla="*/ 50 w 121"/>
                <a:gd name="T25" fmla="*/ 1 h 121"/>
                <a:gd name="T26" fmla="*/ 43 w 121"/>
                <a:gd name="T27" fmla="*/ 5 h 121"/>
                <a:gd name="T28" fmla="*/ 36 w 121"/>
                <a:gd name="T29" fmla="*/ 7 h 121"/>
                <a:gd name="T30" fmla="*/ 29 w 121"/>
                <a:gd name="T31" fmla="*/ 9 h 121"/>
                <a:gd name="T32" fmla="*/ 13 w 121"/>
                <a:gd name="T33" fmla="*/ 26 h 121"/>
                <a:gd name="T34" fmla="*/ 12 w 121"/>
                <a:gd name="T35" fmla="*/ 25 h 121"/>
                <a:gd name="T36" fmla="*/ 9 w 121"/>
                <a:gd name="T37" fmla="*/ 32 h 121"/>
                <a:gd name="T38" fmla="*/ 6 w 121"/>
                <a:gd name="T39" fmla="*/ 39 h 121"/>
                <a:gd name="T40" fmla="*/ 2 w 121"/>
                <a:gd name="T41" fmla="*/ 45 h 121"/>
                <a:gd name="T42" fmla="*/ 2 w 121"/>
                <a:gd name="T43" fmla="*/ 67 h 121"/>
                <a:gd name="T44" fmla="*/ 0 w 121"/>
                <a:gd name="T45" fmla="*/ 60 h 121"/>
                <a:gd name="T46" fmla="*/ 2 w 121"/>
                <a:gd name="T47" fmla="*/ 67 h 121"/>
                <a:gd name="T48" fmla="*/ 2 w 121"/>
                <a:gd name="T49" fmla="*/ 75 h 121"/>
                <a:gd name="T50" fmla="*/ 13 w 121"/>
                <a:gd name="T51" fmla="*/ 95 h 121"/>
                <a:gd name="T52" fmla="*/ 11 w 121"/>
                <a:gd name="T53" fmla="*/ 96 h 121"/>
                <a:gd name="T54" fmla="*/ 18 w 121"/>
                <a:gd name="T55" fmla="*/ 100 h 121"/>
                <a:gd name="T56" fmla="*/ 23 w 121"/>
                <a:gd name="T57" fmla="*/ 105 h 121"/>
                <a:gd name="T58" fmla="*/ 28 w 121"/>
                <a:gd name="T59" fmla="*/ 111 h 121"/>
                <a:gd name="T60" fmla="*/ 49 w 121"/>
                <a:gd name="T61" fmla="*/ 118 h 121"/>
                <a:gd name="T62" fmla="*/ 49 w 121"/>
                <a:gd name="T63" fmla="*/ 120 h 121"/>
                <a:gd name="T64" fmla="*/ 60 w 121"/>
                <a:gd name="T65" fmla="*/ 119 h 121"/>
                <a:gd name="T66" fmla="*/ 60 w 121"/>
                <a:gd name="T67" fmla="*/ 121 h 121"/>
                <a:gd name="T68" fmla="*/ 78 w 121"/>
                <a:gd name="T69" fmla="*/ 116 h 121"/>
                <a:gd name="T70" fmla="*/ 79 w 121"/>
                <a:gd name="T71" fmla="*/ 118 h 121"/>
                <a:gd name="T72" fmla="*/ 85 w 121"/>
                <a:gd name="T73" fmla="*/ 113 h 121"/>
                <a:gd name="T74" fmla="*/ 92 w 121"/>
                <a:gd name="T75" fmla="*/ 110 h 121"/>
                <a:gd name="T76" fmla="*/ 99 w 121"/>
                <a:gd name="T77" fmla="*/ 107 h 121"/>
                <a:gd name="T78" fmla="*/ 112 w 121"/>
                <a:gd name="T79" fmla="*/ 89 h 121"/>
                <a:gd name="T80" fmla="*/ 113 w 121"/>
                <a:gd name="T81" fmla="*/ 90 h 121"/>
                <a:gd name="T82" fmla="*/ 115 w 121"/>
                <a:gd name="T83" fmla="*/ 82 h 121"/>
                <a:gd name="T84" fmla="*/ 117 w 121"/>
                <a:gd name="T85" fmla="*/ 75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0" h="120">
                  <a:moveTo>
                    <a:pt x="119" y="61"/>
                  </a:moveTo>
                  <a:cubicBezTo>
                    <a:pt x="119" y="63"/>
                    <a:pt x="119" y="65"/>
                    <a:pt x="118" y="68"/>
                  </a:cubicBezTo>
                  <a:cubicBezTo>
                    <a:pt x="120" y="68"/>
                    <a:pt x="120" y="68"/>
                    <a:pt x="120" y="68"/>
                  </a:cubicBezTo>
                  <a:cubicBezTo>
                    <a:pt x="120" y="66"/>
                    <a:pt x="121" y="63"/>
                    <a:pt x="121" y="61"/>
                  </a:cubicBezTo>
                  <a:cubicBezTo>
                    <a:pt x="119" y="61"/>
                    <a:pt x="119" y="61"/>
                    <a:pt x="119" y="61"/>
                  </a:cubicBezTo>
                  <a:close/>
                  <a:moveTo>
                    <a:pt x="117" y="47"/>
                  </a:moveTo>
                  <a:cubicBezTo>
                    <a:pt x="118" y="49"/>
                    <a:pt x="118" y="51"/>
                    <a:pt x="118" y="54"/>
                  </a:cubicBezTo>
                  <a:cubicBezTo>
                    <a:pt x="120" y="54"/>
                    <a:pt x="120" y="54"/>
                    <a:pt x="120" y="54"/>
                  </a:cubicBezTo>
                  <a:cubicBezTo>
                    <a:pt x="120" y="51"/>
                    <a:pt x="120" y="49"/>
                    <a:pt x="119" y="46"/>
                  </a:cubicBezTo>
                  <a:cubicBezTo>
                    <a:pt x="117" y="47"/>
                    <a:pt x="117" y="47"/>
                    <a:pt x="117" y="47"/>
                  </a:cubicBezTo>
                  <a:close/>
                  <a:moveTo>
                    <a:pt x="112" y="33"/>
                  </a:moveTo>
                  <a:cubicBezTo>
                    <a:pt x="113" y="35"/>
                    <a:pt x="114" y="37"/>
                    <a:pt x="115" y="40"/>
                  </a:cubicBezTo>
                  <a:cubicBezTo>
                    <a:pt x="117" y="39"/>
                    <a:pt x="117" y="39"/>
                    <a:pt x="117" y="39"/>
                  </a:cubicBezTo>
                  <a:cubicBezTo>
                    <a:pt x="116" y="37"/>
                    <a:pt x="115" y="34"/>
                    <a:pt x="114" y="32"/>
                  </a:cubicBezTo>
                  <a:lnTo>
                    <a:pt x="112" y="33"/>
                  </a:lnTo>
                  <a:close/>
                  <a:moveTo>
                    <a:pt x="103" y="21"/>
                  </a:moveTo>
                  <a:cubicBezTo>
                    <a:pt x="105" y="23"/>
                    <a:pt x="107" y="25"/>
                    <a:pt x="108" y="27"/>
                  </a:cubicBezTo>
                  <a:cubicBezTo>
                    <a:pt x="110" y="26"/>
                    <a:pt x="110" y="26"/>
                    <a:pt x="110" y="26"/>
                  </a:cubicBezTo>
                  <a:cubicBezTo>
                    <a:pt x="108" y="24"/>
                    <a:pt x="106" y="22"/>
                    <a:pt x="105" y="20"/>
                  </a:cubicBezTo>
                  <a:cubicBezTo>
                    <a:pt x="103" y="21"/>
                    <a:pt x="103" y="21"/>
                    <a:pt x="103" y="21"/>
                  </a:cubicBezTo>
                  <a:close/>
                  <a:moveTo>
                    <a:pt x="92" y="12"/>
                  </a:moveTo>
                  <a:cubicBezTo>
                    <a:pt x="94" y="13"/>
                    <a:pt x="96" y="14"/>
                    <a:pt x="98" y="16"/>
                  </a:cubicBezTo>
                  <a:cubicBezTo>
                    <a:pt x="99" y="15"/>
                    <a:pt x="99" y="15"/>
                    <a:pt x="99" y="15"/>
                  </a:cubicBezTo>
                  <a:cubicBezTo>
                    <a:pt x="97" y="13"/>
                    <a:pt x="95" y="11"/>
                    <a:pt x="93" y="10"/>
                  </a:cubicBezTo>
                  <a:cubicBezTo>
                    <a:pt x="92" y="12"/>
                    <a:pt x="92" y="12"/>
                    <a:pt x="92" y="12"/>
                  </a:cubicBezTo>
                  <a:close/>
                  <a:moveTo>
                    <a:pt x="79" y="5"/>
                  </a:moveTo>
                  <a:cubicBezTo>
                    <a:pt x="81" y="6"/>
                    <a:pt x="84" y="7"/>
                    <a:pt x="86" y="8"/>
                  </a:cubicBezTo>
                  <a:cubicBezTo>
                    <a:pt x="87" y="6"/>
                    <a:pt x="87" y="6"/>
                    <a:pt x="87" y="6"/>
                  </a:cubicBezTo>
                  <a:cubicBezTo>
                    <a:pt x="84" y="5"/>
                    <a:pt x="82" y="4"/>
                    <a:pt x="80" y="3"/>
                  </a:cubicBezTo>
                  <a:lnTo>
                    <a:pt x="79" y="5"/>
                  </a:lnTo>
                  <a:close/>
                  <a:moveTo>
                    <a:pt x="65" y="2"/>
                  </a:moveTo>
                  <a:cubicBezTo>
                    <a:pt x="67" y="2"/>
                    <a:pt x="70" y="3"/>
                    <a:pt x="72" y="3"/>
                  </a:cubicBezTo>
                  <a:cubicBezTo>
                    <a:pt x="72" y="1"/>
                    <a:pt x="72" y="1"/>
                    <a:pt x="72" y="1"/>
                  </a:cubicBezTo>
                  <a:cubicBezTo>
                    <a:pt x="70" y="1"/>
                    <a:pt x="67" y="1"/>
                    <a:pt x="65" y="0"/>
                  </a:cubicBezTo>
                  <a:cubicBezTo>
                    <a:pt x="65" y="2"/>
                    <a:pt x="65" y="2"/>
                    <a:pt x="65" y="2"/>
                  </a:cubicBezTo>
                  <a:close/>
                  <a:moveTo>
                    <a:pt x="50" y="3"/>
                  </a:moveTo>
                  <a:cubicBezTo>
                    <a:pt x="52" y="3"/>
                    <a:pt x="55" y="2"/>
                    <a:pt x="57" y="2"/>
                  </a:cubicBezTo>
                  <a:cubicBezTo>
                    <a:pt x="57" y="0"/>
                    <a:pt x="57" y="0"/>
                    <a:pt x="57" y="0"/>
                  </a:cubicBezTo>
                  <a:cubicBezTo>
                    <a:pt x="55" y="0"/>
                    <a:pt x="52" y="1"/>
                    <a:pt x="50" y="1"/>
                  </a:cubicBezTo>
                  <a:lnTo>
                    <a:pt x="50" y="3"/>
                  </a:lnTo>
                  <a:close/>
                  <a:moveTo>
                    <a:pt x="36" y="7"/>
                  </a:moveTo>
                  <a:cubicBezTo>
                    <a:pt x="38" y="6"/>
                    <a:pt x="40" y="6"/>
                    <a:pt x="43" y="5"/>
                  </a:cubicBezTo>
                  <a:cubicBezTo>
                    <a:pt x="42" y="3"/>
                    <a:pt x="42" y="3"/>
                    <a:pt x="42" y="3"/>
                  </a:cubicBezTo>
                  <a:cubicBezTo>
                    <a:pt x="40" y="4"/>
                    <a:pt x="37" y="5"/>
                    <a:pt x="35" y="6"/>
                  </a:cubicBezTo>
                  <a:lnTo>
                    <a:pt x="36" y="7"/>
                  </a:lnTo>
                  <a:close/>
                  <a:moveTo>
                    <a:pt x="24" y="15"/>
                  </a:moveTo>
                  <a:cubicBezTo>
                    <a:pt x="25" y="14"/>
                    <a:pt x="27" y="12"/>
                    <a:pt x="30" y="11"/>
                  </a:cubicBezTo>
                  <a:cubicBezTo>
                    <a:pt x="29" y="9"/>
                    <a:pt x="29" y="9"/>
                    <a:pt x="29" y="9"/>
                  </a:cubicBezTo>
                  <a:cubicBezTo>
                    <a:pt x="26" y="11"/>
                    <a:pt x="24" y="12"/>
                    <a:pt x="22" y="14"/>
                  </a:cubicBezTo>
                  <a:cubicBezTo>
                    <a:pt x="24" y="15"/>
                    <a:pt x="24" y="15"/>
                    <a:pt x="24" y="15"/>
                  </a:cubicBezTo>
                  <a:close/>
                  <a:moveTo>
                    <a:pt x="13" y="26"/>
                  </a:moveTo>
                  <a:cubicBezTo>
                    <a:pt x="15" y="24"/>
                    <a:pt x="16" y="22"/>
                    <a:pt x="18" y="20"/>
                  </a:cubicBezTo>
                  <a:cubicBezTo>
                    <a:pt x="17" y="19"/>
                    <a:pt x="17" y="19"/>
                    <a:pt x="17" y="19"/>
                  </a:cubicBezTo>
                  <a:cubicBezTo>
                    <a:pt x="15" y="21"/>
                    <a:pt x="13" y="23"/>
                    <a:pt x="12" y="25"/>
                  </a:cubicBezTo>
                  <a:cubicBezTo>
                    <a:pt x="13" y="26"/>
                    <a:pt x="13" y="26"/>
                    <a:pt x="13" y="26"/>
                  </a:cubicBezTo>
                  <a:close/>
                  <a:moveTo>
                    <a:pt x="6" y="39"/>
                  </a:moveTo>
                  <a:cubicBezTo>
                    <a:pt x="7" y="36"/>
                    <a:pt x="8" y="34"/>
                    <a:pt x="9" y="32"/>
                  </a:cubicBezTo>
                  <a:cubicBezTo>
                    <a:pt x="8" y="31"/>
                    <a:pt x="8" y="31"/>
                    <a:pt x="8" y="31"/>
                  </a:cubicBezTo>
                  <a:cubicBezTo>
                    <a:pt x="7" y="33"/>
                    <a:pt x="5" y="36"/>
                    <a:pt x="4" y="38"/>
                  </a:cubicBezTo>
                  <a:cubicBezTo>
                    <a:pt x="6" y="39"/>
                    <a:pt x="6" y="39"/>
                    <a:pt x="6" y="39"/>
                  </a:cubicBezTo>
                  <a:close/>
                  <a:moveTo>
                    <a:pt x="2" y="53"/>
                  </a:moveTo>
                  <a:cubicBezTo>
                    <a:pt x="3" y="50"/>
                    <a:pt x="3" y="48"/>
                    <a:pt x="4" y="46"/>
                  </a:cubicBezTo>
                  <a:cubicBezTo>
                    <a:pt x="2" y="45"/>
                    <a:pt x="2" y="45"/>
                    <a:pt x="2" y="45"/>
                  </a:cubicBezTo>
                  <a:cubicBezTo>
                    <a:pt x="1" y="48"/>
                    <a:pt x="1" y="50"/>
                    <a:pt x="1" y="53"/>
                  </a:cubicBezTo>
                  <a:lnTo>
                    <a:pt x="2" y="53"/>
                  </a:lnTo>
                  <a:close/>
                  <a:moveTo>
                    <a:pt x="2" y="67"/>
                  </a:moveTo>
                  <a:cubicBezTo>
                    <a:pt x="2" y="65"/>
                    <a:pt x="2" y="63"/>
                    <a:pt x="2" y="61"/>
                  </a:cubicBezTo>
                  <a:cubicBezTo>
                    <a:pt x="2" y="60"/>
                    <a:pt x="2" y="60"/>
                    <a:pt x="2" y="60"/>
                  </a:cubicBezTo>
                  <a:cubicBezTo>
                    <a:pt x="0" y="60"/>
                    <a:pt x="0" y="60"/>
                    <a:pt x="0" y="60"/>
                  </a:cubicBezTo>
                  <a:cubicBezTo>
                    <a:pt x="0" y="61"/>
                    <a:pt x="0" y="61"/>
                    <a:pt x="0" y="61"/>
                  </a:cubicBezTo>
                  <a:cubicBezTo>
                    <a:pt x="0" y="63"/>
                    <a:pt x="0" y="65"/>
                    <a:pt x="0" y="68"/>
                  </a:cubicBezTo>
                  <a:cubicBezTo>
                    <a:pt x="2" y="67"/>
                    <a:pt x="2" y="67"/>
                    <a:pt x="2" y="67"/>
                  </a:cubicBezTo>
                  <a:close/>
                  <a:moveTo>
                    <a:pt x="6" y="82"/>
                  </a:moveTo>
                  <a:cubicBezTo>
                    <a:pt x="5" y="79"/>
                    <a:pt x="4" y="77"/>
                    <a:pt x="4" y="75"/>
                  </a:cubicBezTo>
                  <a:cubicBezTo>
                    <a:pt x="2" y="75"/>
                    <a:pt x="2" y="75"/>
                    <a:pt x="2" y="75"/>
                  </a:cubicBezTo>
                  <a:cubicBezTo>
                    <a:pt x="2" y="78"/>
                    <a:pt x="3" y="80"/>
                    <a:pt x="4" y="82"/>
                  </a:cubicBezTo>
                  <a:cubicBezTo>
                    <a:pt x="6" y="82"/>
                    <a:pt x="6" y="82"/>
                    <a:pt x="6" y="82"/>
                  </a:cubicBezTo>
                  <a:close/>
                  <a:moveTo>
                    <a:pt x="13" y="95"/>
                  </a:moveTo>
                  <a:cubicBezTo>
                    <a:pt x="11" y="93"/>
                    <a:pt x="10" y="91"/>
                    <a:pt x="9" y="88"/>
                  </a:cubicBezTo>
                  <a:cubicBezTo>
                    <a:pt x="7" y="89"/>
                    <a:pt x="7" y="89"/>
                    <a:pt x="7" y="89"/>
                  </a:cubicBezTo>
                  <a:cubicBezTo>
                    <a:pt x="9" y="91"/>
                    <a:pt x="10" y="94"/>
                    <a:pt x="11" y="96"/>
                  </a:cubicBezTo>
                  <a:cubicBezTo>
                    <a:pt x="13" y="95"/>
                    <a:pt x="13" y="95"/>
                    <a:pt x="13" y="95"/>
                  </a:cubicBezTo>
                  <a:close/>
                  <a:moveTo>
                    <a:pt x="23" y="105"/>
                  </a:moveTo>
                  <a:cubicBezTo>
                    <a:pt x="21" y="104"/>
                    <a:pt x="19" y="102"/>
                    <a:pt x="18" y="100"/>
                  </a:cubicBezTo>
                  <a:cubicBezTo>
                    <a:pt x="16" y="102"/>
                    <a:pt x="16" y="102"/>
                    <a:pt x="16" y="102"/>
                  </a:cubicBezTo>
                  <a:cubicBezTo>
                    <a:pt x="18" y="103"/>
                    <a:pt x="20" y="105"/>
                    <a:pt x="22" y="107"/>
                  </a:cubicBezTo>
                  <a:cubicBezTo>
                    <a:pt x="23" y="105"/>
                    <a:pt x="23" y="105"/>
                    <a:pt x="23" y="105"/>
                  </a:cubicBezTo>
                  <a:close/>
                  <a:moveTo>
                    <a:pt x="35" y="113"/>
                  </a:moveTo>
                  <a:cubicBezTo>
                    <a:pt x="33" y="112"/>
                    <a:pt x="31" y="111"/>
                    <a:pt x="29" y="110"/>
                  </a:cubicBezTo>
                  <a:cubicBezTo>
                    <a:pt x="28" y="111"/>
                    <a:pt x="28" y="111"/>
                    <a:pt x="28" y="111"/>
                  </a:cubicBezTo>
                  <a:cubicBezTo>
                    <a:pt x="30" y="113"/>
                    <a:pt x="32" y="114"/>
                    <a:pt x="34" y="115"/>
                  </a:cubicBezTo>
                  <a:cubicBezTo>
                    <a:pt x="35" y="113"/>
                    <a:pt x="35" y="113"/>
                    <a:pt x="35" y="113"/>
                  </a:cubicBezTo>
                  <a:close/>
                  <a:moveTo>
                    <a:pt x="49" y="118"/>
                  </a:moveTo>
                  <a:cubicBezTo>
                    <a:pt x="47" y="117"/>
                    <a:pt x="44" y="117"/>
                    <a:pt x="42" y="116"/>
                  </a:cubicBezTo>
                  <a:cubicBezTo>
                    <a:pt x="41" y="118"/>
                    <a:pt x="41" y="118"/>
                    <a:pt x="41" y="118"/>
                  </a:cubicBezTo>
                  <a:cubicBezTo>
                    <a:pt x="44" y="119"/>
                    <a:pt x="46" y="119"/>
                    <a:pt x="49" y="120"/>
                  </a:cubicBezTo>
                  <a:lnTo>
                    <a:pt x="49" y="118"/>
                  </a:lnTo>
                  <a:close/>
                  <a:moveTo>
                    <a:pt x="64" y="119"/>
                  </a:moveTo>
                  <a:cubicBezTo>
                    <a:pt x="63" y="119"/>
                    <a:pt x="62" y="119"/>
                    <a:pt x="60" y="119"/>
                  </a:cubicBezTo>
                  <a:cubicBezTo>
                    <a:pt x="59" y="119"/>
                    <a:pt x="58" y="119"/>
                    <a:pt x="56" y="119"/>
                  </a:cubicBezTo>
                  <a:cubicBezTo>
                    <a:pt x="56" y="121"/>
                    <a:pt x="56" y="121"/>
                    <a:pt x="56" y="121"/>
                  </a:cubicBezTo>
                  <a:cubicBezTo>
                    <a:pt x="58" y="121"/>
                    <a:pt x="59" y="121"/>
                    <a:pt x="60" y="121"/>
                  </a:cubicBezTo>
                  <a:cubicBezTo>
                    <a:pt x="62" y="121"/>
                    <a:pt x="63" y="121"/>
                    <a:pt x="64" y="121"/>
                  </a:cubicBezTo>
                  <a:lnTo>
                    <a:pt x="64" y="119"/>
                  </a:lnTo>
                  <a:close/>
                  <a:moveTo>
                    <a:pt x="78" y="116"/>
                  </a:moveTo>
                  <a:cubicBezTo>
                    <a:pt x="76" y="117"/>
                    <a:pt x="74" y="117"/>
                    <a:pt x="71" y="118"/>
                  </a:cubicBezTo>
                  <a:cubicBezTo>
                    <a:pt x="71" y="120"/>
                    <a:pt x="71" y="120"/>
                    <a:pt x="71" y="120"/>
                  </a:cubicBezTo>
                  <a:cubicBezTo>
                    <a:pt x="74" y="119"/>
                    <a:pt x="76" y="119"/>
                    <a:pt x="79" y="118"/>
                  </a:cubicBezTo>
                  <a:cubicBezTo>
                    <a:pt x="78" y="116"/>
                    <a:pt x="78" y="116"/>
                    <a:pt x="78" y="116"/>
                  </a:cubicBezTo>
                  <a:close/>
                  <a:moveTo>
                    <a:pt x="92" y="110"/>
                  </a:moveTo>
                  <a:cubicBezTo>
                    <a:pt x="89" y="111"/>
                    <a:pt x="87" y="112"/>
                    <a:pt x="85" y="113"/>
                  </a:cubicBezTo>
                  <a:cubicBezTo>
                    <a:pt x="86" y="115"/>
                    <a:pt x="86" y="115"/>
                    <a:pt x="86" y="115"/>
                  </a:cubicBezTo>
                  <a:cubicBezTo>
                    <a:pt x="88" y="114"/>
                    <a:pt x="90" y="113"/>
                    <a:pt x="93" y="111"/>
                  </a:cubicBezTo>
                  <a:cubicBezTo>
                    <a:pt x="92" y="110"/>
                    <a:pt x="92" y="110"/>
                    <a:pt x="92" y="110"/>
                  </a:cubicBezTo>
                  <a:close/>
                  <a:moveTo>
                    <a:pt x="103" y="101"/>
                  </a:moveTo>
                  <a:cubicBezTo>
                    <a:pt x="101" y="102"/>
                    <a:pt x="99" y="104"/>
                    <a:pt x="97" y="106"/>
                  </a:cubicBezTo>
                  <a:cubicBezTo>
                    <a:pt x="99" y="107"/>
                    <a:pt x="99" y="107"/>
                    <a:pt x="99" y="107"/>
                  </a:cubicBezTo>
                  <a:cubicBezTo>
                    <a:pt x="101" y="105"/>
                    <a:pt x="102" y="104"/>
                    <a:pt x="104" y="102"/>
                  </a:cubicBezTo>
                  <a:cubicBezTo>
                    <a:pt x="103" y="101"/>
                    <a:pt x="103" y="101"/>
                    <a:pt x="103" y="101"/>
                  </a:cubicBezTo>
                  <a:close/>
                  <a:moveTo>
                    <a:pt x="112" y="89"/>
                  </a:moveTo>
                  <a:cubicBezTo>
                    <a:pt x="110" y="91"/>
                    <a:pt x="109" y="93"/>
                    <a:pt x="108" y="95"/>
                  </a:cubicBezTo>
                  <a:cubicBezTo>
                    <a:pt x="109" y="96"/>
                    <a:pt x="109" y="96"/>
                    <a:pt x="109" y="96"/>
                  </a:cubicBezTo>
                  <a:cubicBezTo>
                    <a:pt x="111" y="94"/>
                    <a:pt x="112" y="92"/>
                    <a:pt x="113" y="90"/>
                  </a:cubicBezTo>
                  <a:cubicBezTo>
                    <a:pt x="112" y="89"/>
                    <a:pt x="112" y="89"/>
                    <a:pt x="112" y="89"/>
                  </a:cubicBezTo>
                  <a:close/>
                  <a:moveTo>
                    <a:pt x="117" y="75"/>
                  </a:moveTo>
                  <a:cubicBezTo>
                    <a:pt x="116" y="77"/>
                    <a:pt x="116" y="80"/>
                    <a:pt x="115" y="82"/>
                  </a:cubicBezTo>
                  <a:cubicBezTo>
                    <a:pt x="116" y="83"/>
                    <a:pt x="116" y="83"/>
                    <a:pt x="116" y="83"/>
                  </a:cubicBezTo>
                  <a:cubicBezTo>
                    <a:pt x="117" y="80"/>
                    <a:pt x="118" y="78"/>
                    <a:pt x="119" y="76"/>
                  </a:cubicBezTo>
                  <a:cubicBezTo>
                    <a:pt x="117" y="75"/>
                    <a:pt x="117" y="75"/>
                    <a:pt x="117" y="75"/>
                  </a:cubicBezTo>
                  <a:close/>
                </a:path>
              </a:pathLst>
            </a:custGeom>
            <a:solidFill>
              <a:srgbClr val="60391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3" name="Oval 358"/>
            <p:cNvSpPr>
              <a:spLocks noChangeArrowheads="1"/>
            </p:cNvSpPr>
            <p:nvPr/>
          </p:nvSpPr>
          <p:spPr bwMode="auto">
            <a:xfrm>
              <a:off x="6025356" y="4298156"/>
              <a:ext cx="292100" cy="296863"/>
            </a:xfrm>
            <a:prstGeom prst="ellipse">
              <a:avLst/>
            </a:prstGeom>
            <a:solidFill>
              <a:srgbClr val="60391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4" name="Freeform 359"/>
            <p:cNvSpPr>
              <a:spLocks noEditPoints="1"/>
            </p:cNvSpPr>
            <p:nvPr/>
          </p:nvSpPr>
          <p:spPr bwMode="auto">
            <a:xfrm>
              <a:off x="5461793" y="5079206"/>
              <a:ext cx="1422400" cy="1236663"/>
            </a:xfrm>
            <a:custGeom>
              <a:avLst/>
              <a:gdLst>
                <a:gd name="T0" fmla="*/ 370 w 379"/>
                <a:gd name="T1" fmla="*/ 2 h 329"/>
                <a:gd name="T2" fmla="*/ 367 w 379"/>
                <a:gd name="T3" fmla="*/ 22 h 329"/>
                <a:gd name="T4" fmla="*/ 372 w 379"/>
                <a:gd name="T5" fmla="*/ 67 h 329"/>
                <a:gd name="T6" fmla="*/ 368 w 379"/>
                <a:gd name="T7" fmla="*/ 45 h 329"/>
                <a:gd name="T8" fmla="*/ 372 w 379"/>
                <a:gd name="T9" fmla="*/ 67 h 329"/>
                <a:gd name="T10" fmla="*/ 373 w 379"/>
                <a:gd name="T11" fmla="*/ 89 h 329"/>
                <a:gd name="T12" fmla="*/ 370 w 379"/>
                <a:gd name="T13" fmla="*/ 112 h 329"/>
                <a:gd name="T14" fmla="*/ 375 w 379"/>
                <a:gd name="T15" fmla="*/ 157 h 329"/>
                <a:gd name="T16" fmla="*/ 370 w 379"/>
                <a:gd name="T17" fmla="*/ 134 h 329"/>
                <a:gd name="T18" fmla="*/ 375 w 379"/>
                <a:gd name="T19" fmla="*/ 157 h 329"/>
                <a:gd name="T20" fmla="*/ 375 w 379"/>
                <a:gd name="T21" fmla="*/ 179 h 329"/>
                <a:gd name="T22" fmla="*/ 372 w 379"/>
                <a:gd name="T23" fmla="*/ 202 h 329"/>
                <a:gd name="T24" fmla="*/ 377 w 379"/>
                <a:gd name="T25" fmla="*/ 246 h 329"/>
                <a:gd name="T26" fmla="*/ 373 w 379"/>
                <a:gd name="T27" fmla="*/ 224 h 329"/>
                <a:gd name="T28" fmla="*/ 377 w 379"/>
                <a:gd name="T29" fmla="*/ 246 h 329"/>
                <a:gd name="T30" fmla="*/ 378 w 379"/>
                <a:gd name="T31" fmla="*/ 269 h 329"/>
                <a:gd name="T32" fmla="*/ 375 w 379"/>
                <a:gd name="T33" fmla="*/ 291 h 329"/>
                <a:gd name="T34" fmla="*/ 358 w 379"/>
                <a:gd name="T35" fmla="*/ 329 h 329"/>
                <a:gd name="T36" fmla="*/ 373 w 379"/>
                <a:gd name="T37" fmla="*/ 312 h 329"/>
                <a:gd name="T38" fmla="*/ 358 w 379"/>
                <a:gd name="T39" fmla="*/ 329 h 329"/>
                <a:gd name="T40" fmla="*/ 335 w 379"/>
                <a:gd name="T41" fmla="*/ 329 h 329"/>
                <a:gd name="T42" fmla="*/ 313 w 379"/>
                <a:gd name="T43" fmla="*/ 325 h 329"/>
                <a:gd name="T44" fmla="*/ 268 w 379"/>
                <a:gd name="T45" fmla="*/ 329 h 329"/>
                <a:gd name="T46" fmla="*/ 290 w 379"/>
                <a:gd name="T47" fmla="*/ 325 h 329"/>
                <a:gd name="T48" fmla="*/ 268 w 379"/>
                <a:gd name="T49" fmla="*/ 329 h 329"/>
                <a:gd name="T50" fmla="*/ 246 w 379"/>
                <a:gd name="T51" fmla="*/ 329 h 329"/>
                <a:gd name="T52" fmla="*/ 223 w 379"/>
                <a:gd name="T53" fmla="*/ 325 h 329"/>
                <a:gd name="T54" fmla="*/ 178 w 379"/>
                <a:gd name="T55" fmla="*/ 329 h 329"/>
                <a:gd name="T56" fmla="*/ 201 w 379"/>
                <a:gd name="T57" fmla="*/ 325 h 329"/>
                <a:gd name="T58" fmla="*/ 178 w 379"/>
                <a:gd name="T59" fmla="*/ 329 h 329"/>
                <a:gd name="T60" fmla="*/ 156 w 379"/>
                <a:gd name="T61" fmla="*/ 329 h 329"/>
                <a:gd name="T62" fmla="*/ 133 w 379"/>
                <a:gd name="T63" fmla="*/ 325 h 329"/>
                <a:gd name="T64" fmla="*/ 89 w 379"/>
                <a:gd name="T65" fmla="*/ 329 h 329"/>
                <a:gd name="T66" fmla="*/ 111 w 379"/>
                <a:gd name="T67" fmla="*/ 325 h 329"/>
                <a:gd name="T68" fmla="*/ 89 w 379"/>
                <a:gd name="T69" fmla="*/ 329 h 329"/>
                <a:gd name="T70" fmla="*/ 66 w 379"/>
                <a:gd name="T71" fmla="*/ 329 h 329"/>
                <a:gd name="T72" fmla="*/ 44 w 379"/>
                <a:gd name="T73" fmla="*/ 325 h 329"/>
                <a:gd name="T74" fmla="*/ 3 w 379"/>
                <a:gd name="T75" fmla="*/ 314 h 329"/>
                <a:gd name="T76" fmla="*/ 22 w 379"/>
                <a:gd name="T77" fmla="*/ 325 h 329"/>
                <a:gd name="T78" fmla="*/ 3 w 379"/>
                <a:gd name="T79" fmla="*/ 314 h 329"/>
                <a:gd name="T80" fmla="*/ 0 w 379"/>
                <a:gd name="T81" fmla="*/ 292 h 329"/>
                <a:gd name="T82" fmla="*/ 5 w 379"/>
                <a:gd name="T83" fmla="*/ 269 h 329"/>
                <a:gd name="T84" fmla="*/ 2 w 379"/>
                <a:gd name="T85" fmla="*/ 224 h 329"/>
                <a:gd name="T86" fmla="*/ 5 w 379"/>
                <a:gd name="T87" fmla="*/ 247 h 329"/>
                <a:gd name="T88" fmla="*/ 2 w 379"/>
                <a:gd name="T89" fmla="*/ 224 h 329"/>
                <a:gd name="T90" fmla="*/ 3 w 379"/>
                <a:gd name="T91" fmla="*/ 202 h 329"/>
                <a:gd name="T92" fmla="*/ 7 w 379"/>
                <a:gd name="T93" fmla="*/ 180 h 329"/>
                <a:gd name="T94" fmla="*/ 5 w 379"/>
                <a:gd name="T95" fmla="*/ 135 h 329"/>
                <a:gd name="T96" fmla="*/ 8 w 379"/>
                <a:gd name="T97" fmla="*/ 157 h 329"/>
                <a:gd name="T98" fmla="*/ 5 w 379"/>
                <a:gd name="T99" fmla="*/ 135 h 329"/>
                <a:gd name="T100" fmla="*/ 5 w 379"/>
                <a:gd name="T101" fmla="*/ 112 h 329"/>
                <a:gd name="T102" fmla="*/ 10 w 379"/>
                <a:gd name="T103" fmla="*/ 90 h 329"/>
                <a:gd name="T104" fmla="*/ 7 w 379"/>
                <a:gd name="T105" fmla="*/ 45 h 329"/>
                <a:gd name="T106" fmla="*/ 11 w 379"/>
                <a:gd name="T107" fmla="*/ 67 h 329"/>
                <a:gd name="T108" fmla="*/ 7 w 379"/>
                <a:gd name="T109" fmla="*/ 45 h 329"/>
                <a:gd name="T110" fmla="*/ 8 w 379"/>
                <a:gd name="T111" fmla="*/ 23 h 329"/>
                <a:gd name="T112" fmla="*/ 12 w 379"/>
                <a:gd name="T113" fmla="*/ 0 h 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79" h="329">
                  <a:moveTo>
                    <a:pt x="371" y="22"/>
                  </a:moveTo>
                  <a:cubicBezTo>
                    <a:pt x="370" y="2"/>
                    <a:pt x="370" y="2"/>
                    <a:pt x="370" y="2"/>
                  </a:cubicBezTo>
                  <a:cubicBezTo>
                    <a:pt x="366" y="2"/>
                    <a:pt x="366" y="2"/>
                    <a:pt x="366" y="2"/>
                  </a:cubicBezTo>
                  <a:cubicBezTo>
                    <a:pt x="367" y="22"/>
                    <a:pt x="367" y="22"/>
                    <a:pt x="367" y="22"/>
                  </a:cubicBezTo>
                  <a:lnTo>
                    <a:pt x="371" y="22"/>
                  </a:lnTo>
                  <a:close/>
                  <a:moveTo>
                    <a:pt x="372" y="67"/>
                  </a:moveTo>
                  <a:cubicBezTo>
                    <a:pt x="371" y="45"/>
                    <a:pt x="371" y="45"/>
                    <a:pt x="371" y="45"/>
                  </a:cubicBezTo>
                  <a:cubicBezTo>
                    <a:pt x="368" y="45"/>
                    <a:pt x="368" y="45"/>
                    <a:pt x="368" y="45"/>
                  </a:cubicBezTo>
                  <a:cubicBezTo>
                    <a:pt x="368" y="67"/>
                    <a:pt x="368" y="67"/>
                    <a:pt x="368" y="67"/>
                  </a:cubicBezTo>
                  <a:lnTo>
                    <a:pt x="372" y="67"/>
                  </a:lnTo>
                  <a:close/>
                  <a:moveTo>
                    <a:pt x="373" y="112"/>
                  </a:moveTo>
                  <a:cubicBezTo>
                    <a:pt x="373" y="89"/>
                    <a:pt x="373" y="89"/>
                    <a:pt x="373" y="89"/>
                  </a:cubicBezTo>
                  <a:cubicBezTo>
                    <a:pt x="369" y="89"/>
                    <a:pt x="369" y="89"/>
                    <a:pt x="369" y="89"/>
                  </a:cubicBezTo>
                  <a:cubicBezTo>
                    <a:pt x="370" y="112"/>
                    <a:pt x="370" y="112"/>
                    <a:pt x="370" y="112"/>
                  </a:cubicBezTo>
                  <a:lnTo>
                    <a:pt x="373" y="112"/>
                  </a:lnTo>
                  <a:close/>
                  <a:moveTo>
                    <a:pt x="375" y="157"/>
                  </a:moveTo>
                  <a:cubicBezTo>
                    <a:pt x="374" y="134"/>
                    <a:pt x="374" y="134"/>
                    <a:pt x="374" y="134"/>
                  </a:cubicBezTo>
                  <a:cubicBezTo>
                    <a:pt x="370" y="134"/>
                    <a:pt x="370" y="134"/>
                    <a:pt x="370" y="134"/>
                  </a:cubicBezTo>
                  <a:cubicBezTo>
                    <a:pt x="371" y="157"/>
                    <a:pt x="371" y="157"/>
                    <a:pt x="371" y="157"/>
                  </a:cubicBezTo>
                  <a:lnTo>
                    <a:pt x="375" y="157"/>
                  </a:lnTo>
                  <a:close/>
                  <a:moveTo>
                    <a:pt x="376" y="201"/>
                  </a:moveTo>
                  <a:cubicBezTo>
                    <a:pt x="375" y="179"/>
                    <a:pt x="375" y="179"/>
                    <a:pt x="375" y="179"/>
                  </a:cubicBezTo>
                  <a:cubicBezTo>
                    <a:pt x="371" y="179"/>
                    <a:pt x="371" y="179"/>
                    <a:pt x="371" y="179"/>
                  </a:cubicBezTo>
                  <a:cubicBezTo>
                    <a:pt x="372" y="202"/>
                    <a:pt x="372" y="202"/>
                    <a:pt x="372" y="202"/>
                  </a:cubicBezTo>
                  <a:lnTo>
                    <a:pt x="376" y="201"/>
                  </a:lnTo>
                  <a:close/>
                  <a:moveTo>
                    <a:pt x="377" y="246"/>
                  </a:moveTo>
                  <a:cubicBezTo>
                    <a:pt x="377" y="224"/>
                    <a:pt x="377" y="224"/>
                    <a:pt x="377" y="224"/>
                  </a:cubicBezTo>
                  <a:cubicBezTo>
                    <a:pt x="373" y="224"/>
                    <a:pt x="373" y="224"/>
                    <a:pt x="373" y="224"/>
                  </a:cubicBezTo>
                  <a:cubicBezTo>
                    <a:pt x="373" y="246"/>
                    <a:pt x="373" y="246"/>
                    <a:pt x="373" y="246"/>
                  </a:cubicBezTo>
                  <a:lnTo>
                    <a:pt x="377" y="246"/>
                  </a:lnTo>
                  <a:close/>
                  <a:moveTo>
                    <a:pt x="379" y="291"/>
                  </a:moveTo>
                  <a:cubicBezTo>
                    <a:pt x="378" y="269"/>
                    <a:pt x="378" y="269"/>
                    <a:pt x="378" y="269"/>
                  </a:cubicBezTo>
                  <a:cubicBezTo>
                    <a:pt x="374" y="269"/>
                    <a:pt x="374" y="269"/>
                    <a:pt x="374" y="269"/>
                  </a:cubicBezTo>
                  <a:cubicBezTo>
                    <a:pt x="375" y="291"/>
                    <a:pt x="375" y="291"/>
                    <a:pt x="375" y="291"/>
                  </a:cubicBezTo>
                  <a:lnTo>
                    <a:pt x="379" y="291"/>
                  </a:lnTo>
                  <a:close/>
                  <a:moveTo>
                    <a:pt x="358" y="329"/>
                  </a:moveTo>
                  <a:cubicBezTo>
                    <a:pt x="366" y="327"/>
                    <a:pt x="373" y="321"/>
                    <a:pt x="376" y="314"/>
                  </a:cubicBezTo>
                  <a:cubicBezTo>
                    <a:pt x="373" y="312"/>
                    <a:pt x="373" y="312"/>
                    <a:pt x="373" y="312"/>
                  </a:cubicBezTo>
                  <a:cubicBezTo>
                    <a:pt x="370" y="319"/>
                    <a:pt x="364" y="324"/>
                    <a:pt x="357" y="325"/>
                  </a:cubicBezTo>
                  <a:cubicBezTo>
                    <a:pt x="358" y="329"/>
                    <a:pt x="358" y="329"/>
                    <a:pt x="358" y="329"/>
                  </a:cubicBezTo>
                  <a:close/>
                  <a:moveTo>
                    <a:pt x="313" y="329"/>
                  </a:moveTo>
                  <a:cubicBezTo>
                    <a:pt x="335" y="329"/>
                    <a:pt x="335" y="329"/>
                    <a:pt x="335" y="329"/>
                  </a:cubicBezTo>
                  <a:cubicBezTo>
                    <a:pt x="335" y="325"/>
                    <a:pt x="335" y="325"/>
                    <a:pt x="335" y="325"/>
                  </a:cubicBezTo>
                  <a:cubicBezTo>
                    <a:pt x="313" y="325"/>
                    <a:pt x="313" y="325"/>
                    <a:pt x="313" y="325"/>
                  </a:cubicBezTo>
                  <a:lnTo>
                    <a:pt x="313" y="329"/>
                  </a:lnTo>
                  <a:close/>
                  <a:moveTo>
                    <a:pt x="268" y="329"/>
                  </a:moveTo>
                  <a:cubicBezTo>
                    <a:pt x="290" y="329"/>
                    <a:pt x="290" y="329"/>
                    <a:pt x="290" y="329"/>
                  </a:cubicBezTo>
                  <a:cubicBezTo>
                    <a:pt x="290" y="325"/>
                    <a:pt x="290" y="325"/>
                    <a:pt x="290" y="325"/>
                  </a:cubicBezTo>
                  <a:cubicBezTo>
                    <a:pt x="268" y="325"/>
                    <a:pt x="268" y="325"/>
                    <a:pt x="268" y="325"/>
                  </a:cubicBezTo>
                  <a:lnTo>
                    <a:pt x="268" y="329"/>
                  </a:lnTo>
                  <a:close/>
                  <a:moveTo>
                    <a:pt x="223" y="329"/>
                  </a:moveTo>
                  <a:cubicBezTo>
                    <a:pt x="246" y="329"/>
                    <a:pt x="246" y="329"/>
                    <a:pt x="246" y="329"/>
                  </a:cubicBezTo>
                  <a:cubicBezTo>
                    <a:pt x="246" y="325"/>
                    <a:pt x="246" y="325"/>
                    <a:pt x="246" y="325"/>
                  </a:cubicBezTo>
                  <a:cubicBezTo>
                    <a:pt x="223" y="325"/>
                    <a:pt x="223" y="325"/>
                    <a:pt x="223" y="325"/>
                  </a:cubicBezTo>
                  <a:lnTo>
                    <a:pt x="223" y="329"/>
                  </a:lnTo>
                  <a:close/>
                  <a:moveTo>
                    <a:pt x="178" y="329"/>
                  </a:moveTo>
                  <a:cubicBezTo>
                    <a:pt x="201" y="329"/>
                    <a:pt x="201" y="329"/>
                    <a:pt x="201" y="329"/>
                  </a:cubicBezTo>
                  <a:cubicBezTo>
                    <a:pt x="201" y="325"/>
                    <a:pt x="201" y="325"/>
                    <a:pt x="201" y="325"/>
                  </a:cubicBezTo>
                  <a:cubicBezTo>
                    <a:pt x="178" y="325"/>
                    <a:pt x="178" y="325"/>
                    <a:pt x="178" y="325"/>
                  </a:cubicBezTo>
                  <a:lnTo>
                    <a:pt x="178" y="329"/>
                  </a:lnTo>
                  <a:close/>
                  <a:moveTo>
                    <a:pt x="133" y="329"/>
                  </a:moveTo>
                  <a:cubicBezTo>
                    <a:pt x="156" y="329"/>
                    <a:pt x="156" y="329"/>
                    <a:pt x="156" y="329"/>
                  </a:cubicBezTo>
                  <a:cubicBezTo>
                    <a:pt x="156" y="325"/>
                    <a:pt x="156" y="325"/>
                    <a:pt x="156" y="325"/>
                  </a:cubicBezTo>
                  <a:cubicBezTo>
                    <a:pt x="133" y="325"/>
                    <a:pt x="133" y="325"/>
                    <a:pt x="133" y="325"/>
                  </a:cubicBezTo>
                  <a:lnTo>
                    <a:pt x="133" y="329"/>
                  </a:lnTo>
                  <a:close/>
                  <a:moveTo>
                    <a:pt x="89" y="329"/>
                  </a:moveTo>
                  <a:cubicBezTo>
                    <a:pt x="111" y="329"/>
                    <a:pt x="111" y="329"/>
                    <a:pt x="111" y="329"/>
                  </a:cubicBezTo>
                  <a:cubicBezTo>
                    <a:pt x="111" y="325"/>
                    <a:pt x="111" y="325"/>
                    <a:pt x="111" y="325"/>
                  </a:cubicBezTo>
                  <a:cubicBezTo>
                    <a:pt x="89" y="325"/>
                    <a:pt x="89" y="325"/>
                    <a:pt x="89" y="325"/>
                  </a:cubicBezTo>
                  <a:lnTo>
                    <a:pt x="89" y="329"/>
                  </a:lnTo>
                  <a:close/>
                  <a:moveTo>
                    <a:pt x="44" y="329"/>
                  </a:moveTo>
                  <a:cubicBezTo>
                    <a:pt x="66" y="329"/>
                    <a:pt x="66" y="329"/>
                    <a:pt x="66" y="329"/>
                  </a:cubicBezTo>
                  <a:cubicBezTo>
                    <a:pt x="66" y="325"/>
                    <a:pt x="66" y="325"/>
                    <a:pt x="66" y="325"/>
                  </a:cubicBezTo>
                  <a:cubicBezTo>
                    <a:pt x="44" y="325"/>
                    <a:pt x="44" y="325"/>
                    <a:pt x="44" y="325"/>
                  </a:cubicBezTo>
                  <a:lnTo>
                    <a:pt x="44" y="329"/>
                  </a:lnTo>
                  <a:close/>
                  <a:moveTo>
                    <a:pt x="3" y="314"/>
                  </a:moveTo>
                  <a:cubicBezTo>
                    <a:pt x="6" y="322"/>
                    <a:pt x="13" y="327"/>
                    <a:pt x="21" y="329"/>
                  </a:cubicBezTo>
                  <a:cubicBezTo>
                    <a:pt x="22" y="325"/>
                    <a:pt x="22" y="325"/>
                    <a:pt x="22" y="325"/>
                  </a:cubicBezTo>
                  <a:cubicBezTo>
                    <a:pt x="15" y="324"/>
                    <a:pt x="9" y="319"/>
                    <a:pt x="6" y="313"/>
                  </a:cubicBezTo>
                  <a:cubicBezTo>
                    <a:pt x="3" y="314"/>
                    <a:pt x="3" y="314"/>
                    <a:pt x="3" y="314"/>
                  </a:cubicBezTo>
                  <a:close/>
                  <a:moveTo>
                    <a:pt x="1" y="269"/>
                  </a:moveTo>
                  <a:cubicBezTo>
                    <a:pt x="0" y="292"/>
                    <a:pt x="0" y="292"/>
                    <a:pt x="0" y="292"/>
                  </a:cubicBezTo>
                  <a:cubicBezTo>
                    <a:pt x="4" y="292"/>
                    <a:pt x="4" y="292"/>
                    <a:pt x="4" y="292"/>
                  </a:cubicBezTo>
                  <a:cubicBezTo>
                    <a:pt x="5" y="269"/>
                    <a:pt x="5" y="269"/>
                    <a:pt x="5" y="269"/>
                  </a:cubicBezTo>
                  <a:lnTo>
                    <a:pt x="1" y="269"/>
                  </a:lnTo>
                  <a:close/>
                  <a:moveTo>
                    <a:pt x="2" y="224"/>
                  </a:moveTo>
                  <a:cubicBezTo>
                    <a:pt x="1" y="247"/>
                    <a:pt x="1" y="247"/>
                    <a:pt x="1" y="247"/>
                  </a:cubicBezTo>
                  <a:cubicBezTo>
                    <a:pt x="5" y="247"/>
                    <a:pt x="5" y="247"/>
                    <a:pt x="5" y="247"/>
                  </a:cubicBezTo>
                  <a:cubicBezTo>
                    <a:pt x="6" y="224"/>
                    <a:pt x="6" y="224"/>
                    <a:pt x="6" y="224"/>
                  </a:cubicBezTo>
                  <a:lnTo>
                    <a:pt x="2" y="224"/>
                  </a:lnTo>
                  <a:close/>
                  <a:moveTo>
                    <a:pt x="3" y="179"/>
                  </a:moveTo>
                  <a:cubicBezTo>
                    <a:pt x="3" y="202"/>
                    <a:pt x="3" y="202"/>
                    <a:pt x="3" y="202"/>
                  </a:cubicBezTo>
                  <a:cubicBezTo>
                    <a:pt x="7" y="202"/>
                    <a:pt x="7" y="202"/>
                    <a:pt x="7" y="202"/>
                  </a:cubicBezTo>
                  <a:cubicBezTo>
                    <a:pt x="7" y="180"/>
                    <a:pt x="7" y="180"/>
                    <a:pt x="7" y="180"/>
                  </a:cubicBezTo>
                  <a:lnTo>
                    <a:pt x="3" y="179"/>
                  </a:lnTo>
                  <a:close/>
                  <a:moveTo>
                    <a:pt x="5" y="135"/>
                  </a:moveTo>
                  <a:cubicBezTo>
                    <a:pt x="4" y="157"/>
                    <a:pt x="4" y="157"/>
                    <a:pt x="4" y="157"/>
                  </a:cubicBezTo>
                  <a:cubicBezTo>
                    <a:pt x="8" y="157"/>
                    <a:pt x="8" y="157"/>
                    <a:pt x="8" y="157"/>
                  </a:cubicBezTo>
                  <a:cubicBezTo>
                    <a:pt x="9" y="135"/>
                    <a:pt x="9" y="135"/>
                    <a:pt x="9" y="135"/>
                  </a:cubicBezTo>
                  <a:lnTo>
                    <a:pt x="5" y="135"/>
                  </a:lnTo>
                  <a:close/>
                  <a:moveTo>
                    <a:pt x="6" y="90"/>
                  </a:moveTo>
                  <a:cubicBezTo>
                    <a:pt x="5" y="112"/>
                    <a:pt x="5" y="112"/>
                    <a:pt x="5" y="112"/>
                  </a:cubicBezTo>
                  <a:cubicBezTo>
                    <a:pt x="9" y="112"/>
                    <a:pt x="9" y="112"/>
                    <a:pt x="9" y="112"/>
                  </a:cubicBezTo>
                  <a:cubicBezTo>
                    <a:pt x="10" y="90"/>
                    <a:pt x="10" y="90"/>
                    <a:pt x="10" y="90"/>
                  </a:cubicBezTo>
                  <a:lnTo>
                    <a:pt x="6" y="90"/>
                  </a:lnTo>
                  <a:close/>
                  <a:moveTo>
                    <a:pt x="7" y="45"/>
                  </a:moveTo>
                  <a:cubicBezTo>
                    <a:pt x="7" y="67"/>
                    <a:pt x="7" y="67"/>
                    <a:pt x="7" y="67"/>
                  </a:cubicBezTo>
                  <a:cubicBezTo>
                    <a:pt x="11" y="67"/>
                    <a:pt x="11" y="67"/>
                    <a:pt x="11" y="67"/>
                  </a:cubicBezTo>
                  <a:cubicBezTo>
                    <a:pt x="11" y="45"/>
                    <a:pt x="11" y="45"/>
                    <a:pt x="11" y="45"/>
                  </a:cubicBezTo>
                  <a:lnTo>
                    <a:pt x="7" y="45"/>
                  </a:lnTo>
                  <a:close/>
                  <a:moveTo>
                    <a:pt x="9" y="0"/>
                  </a:moveTo>
                  <a:cubicBezTo>
                    <a:pt x="8" y="23"/>
                    <a:pt x="8" y="23"/>
                    <a:pt x="8" y="23"/>
                  </a:cubicBezTo>
                  <a:cubicBezTo>
                    <a:pt x="12" y="23"/>
                    <a:pt x="12" y="23"/>
                    <a:pt x="12" y="23"/>
                  </a:cubicBezTo>
                  <a:cubicBezTo>
                    <a:pt x="12" y="0"/>
                    <a:pt x="12" y="0"/>
                    <a:pt x="12" y="0"/>
                  </a:cubicBezTo>
                  <a:lnTo>
                    <a:pt x="9" y="0"/>
                  </a:lnTo>
                  <a:close/>
                </a:path>
              </a:pathLst>
            </a:custGeom>
            <a:solidFill>
              <a:srgbClr val="60391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5" name="Oval 360"/>
            <p:cNvSpPr>
              <a:spLocks noChangeArrowheads="1"/>
            </p:cNvSpPr>
            <p:nvPr/>
          </p:nvSpPr>
          <p:spPr bwMode="auto">
            <a:xfrm>
              <a:off x="7301706" y="5699919"/>
              <a:ext cx="49213" cy="101600"/>
            </a:xfrm>
            <a:prstGeom prst="ellipse">
              <a:avLst/>
            </a:prstGeom>
            <a:solidFill>
              <a:srgbClr val="60391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Tree>
  </p:cSld>
  <p:clrMapOvr>
    <a:masterClrMapping/>
  </p:clrMapOvr>
  <p:transition advClick="0" advTm="0"/>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500" fill="hold"/>
                                        <p:tgtEl>
                                          <p:spTgt spid="4"/>
                                        </p:tgtEl>
                                        <p:attrNameLst>
                                          <p:attrName>ppt_w</p:attrName>
                                        </p:attrNameLst>
                                      </p:cBhvr>
                                      <p:tavLst>
                                        <p:tav tm="0">
                                          <p:val>
                                            <p:fltVal val="0"/>
                                          </p:val>
                                        </p:tav>
                                        <p:tav tm="100000">
                                          <p:val>
                                            <p:strVal val="#ppt_w"/>
                                          </p:val>
                                        </p:tav>
                                      </p:tavLst>
                                    </p:anim>
                                    <p:anim calcmode="lin" valueType="num">
                                      <p:cBhvr>
                                        <p:cTn id="8" dur="500" fill="hold"/>
                                        <p:tgtEl>
                                          <p:spTgt spid="4"/>
                                        </p:tgtEl>
                                        <p:attrNameLst>
                                          <p:attrName>ppt_h</p:attrName>
                                        </p:attrNameLst>
                                      </p:cBhvr>
                                      <p:tavLst>
                                        <p:tav tm="0">
                                          <p:val>
                                            <p:fltVal val="0"/>
                                          </p:val>
                                        </p:tav>
                                        <p:tav tm="100000">
                                          <p:val>
                                            <p:strVal val="#ppt_h"/>
                                          </p:val>
                                        </p:tav>
                                      </p:tavLst>
                                    </p:anim>
                                    <p:animEffect transition="in" filter="fade">
                                      <p:cBhvr>
                                        <p:cTn id="9" dur="500"/>
                                        <p:tgtEl>
                                          <p:spTgt spid="4"/>
                                        </p:tgtEl>
                                      </p:cBhvr>
                                    </p:animEffect>
                                  </p:childTnLst>
                                </p:cTn>
                              </p:par>
                            </p:childTnLst>
                          </p:cTn>
                        </p:par>
                        <p:par>
                          <p:cTn id="10" fill="hold">
                            <p:stCondLst>
                              <p:cond delay="500"/>
                            </p:stCondLst>
                            <p:childTnLst>
                              <p:par>
                                <p:cTn id="11" presetID="53" presetClass="entr" presetSubtype="16" fill="hold" nodeType="afterEffect">
                                  <p:stCondLst>
                                    <p:cond delay="0"/>
                                  </p:stCondLst>
                                  <p:childTnLst>
                                    <p:set>
                                      <p:cBhvr>
                                        <p:cTn id="12" dur="1" fill="hold">
                                          <p:stCondLst>
                                            <p:cond delay="0"/>
                                          </p:stCondLst>
                                        </p:cTn>
                                        <p:tgtEl>
                                          <p:spTgt spid="5"/>
                                        </p:tgtEl>
                                        <p:attrNameLst>
                                          <p:attrName>style.visibility</p:attrName>
                                        </p:attrNameLst>
                                      </p:cBhvr>
                                      <p:to>
                                        <p:strVal val="visible"/>
                                      </p:to>
                                    </p:set>
                                    <p:anim calcmode="lin" valueType="num">
                                      <p:cBhvr>
                                        <p:cTn id="13" dur="500" fill="hold"/>
                                        <p:tgtEl>
                                          <p:spTgt spid="5"/>
                                        </p:tgtEl>
                                        <p:attrNameLst>
                                          <p:attrName>ppt_w</p:attrName>
                                        </p:attrNameLst>
                                      </p:cBhvr>
                                      <p:tavLst>
                                        <p:tav tm="0">
                                          <p:val>
                                            <p:fltVal val="0"/>
                                          </p:val>
                                        </p:tav>
                                        <p:tav tm="100000">
                                          <p:val>
                                            <p:strVal val="#ppt_w"/>
                                          </p:val>
                                        </p:tav>
                                      </p:tavLst>
                                    </p:anim>
                                    <p:anim calcmode="lin" valueType="num">
                                      <p:cBhvr>
                                        <p:cTn id="14" dur="500" fill="hold"/>
                                        <p:tgtEl>
                                          <p:spTgt spid="5"/>
                                        </p:tgtEl>
                                        <p:attrNameLst>
                                          <p:attrName>ppt_h</p:attrName>
                                        </p:attrNameLst>
                                      </p:cBhvr>
                                      <p:tavLst>
                                        <p:tav tm="0">
                                          <p:val>
                                            <p:fltVal val="0"/>
                                          </p:val>
                                        </p:tav>
                                        <p:tav tm="100000">
                                          <p:val>
                                            <p:strVal val="#ppt_h"/>
                                          </p:val>
                                        </p:tav>
                                      </p:tavLst>
                                    </p:anim>
                                    <p:animEffect transition="in" filter="fade">
                                      <p:cBhvr>
                                        <p:cTn id="15" dur="500"/>
                                        <p:tgtEl>
                                          <p:spTgt spid="5"/>
                                        </p:tgtEl>
                                      </p:cBhvr>
                                    </p:animEffect>
                                  </p:childTnLst>
                                </p:cTn>
                              </p:par>
                            </p:childTnLst>
                          </p:cTn>
                        </p:par>
                        <p:par>
                          <p:cTn id="16" fill="hold">
                            <p:stCondLst>
                              <p:cond delay="1000"/>
                            </p:stCondLst>
                            <p:childTnLst>
                              <p:par>
                                <p:cTn id="17" presetID="53" presetClass="entr" presetSubtype="16" fill="hold" grpId="0" nodeType="afterEffect">
                                  <p:stCondLst>
                                    <p:cond delay="0"/>
                                  </p:stCondLst>
                                  <p:childTnLst>
                                    <p:set>
                                      <p:cBhvr>
                                        <p:cTn id="18" dur="1" fill="hold">
                                          <p:stCondLst>
                                            <p:cond delay="0"/>
                                          </p:stCondLst>
                                        </p:cTn>
                                        <p:tgtEl>
                                          <p:spTgt spid="6"/>
                                        </p:tgtEl>
                                        <p:attrNameLst>
                                          <p:attrName>style.visibility</p:attrName>
                                        </p:attrNameLst>
                                      </p:cBhvr>
                                      <p:to>
                                        <p:strVal val="visible"/>
                                      </p:to>
                                    </p:set>
                                    <p:anim calcmode="lin" valueType="num">
                                      <p:cBhvr>
                                        <p:cTn id="19" dur="500" fill="hold"/>
                                        <p:tgtEl>
                                          <p:spTgt spid="6"/>
                                        </p:tgtEl>
                                        <p:attrNameLst>
                                          <p:attrName>ppt_w</p:attrName>
                                        </p:attrNameLst>
                                      </p:cBhvr>
                                      <p:tavLst>
                                        <p:tav tm="0">
                                          <p:val>
                                            <p:fltVal val="0"/>
                                          </p:val>
                                        </p:tav>
                                        <p:tav tm="100000">
                                          <p:val>
                                            <p:strVal val="#ppt_w"/>
                                          </p:val>
                                        </p:tav>
                                      </p:tavLst>
                                    </p:anim>
                                    <p:anim calcmode="lin" valueType="num">
                                      <p:cBhvr>
                                        <p:cTn id="20" dur="500" fill="hold"/>
                                        <p:tgtEl>
                                          <p:spTgt spid="6"/>
                                        </p:tgtEl>
                                        <p:attrNameLst>
                                          <p:attrName>ppt_h</p:attrName>
                                        </p:attrNameLst>
                                      </p:cBhvr>
                                      <p:tavLst>
                                        <p:tav tm="0">
                                          <p:val>
                                            <p:fltVal val="0"/>
                                          </p:val>
                                        </p:tav>
                                        <p:tav tm="100000">
                                          <p:val>
                                            <p:strVal val="#ppt_h"/>
                                          </p:val>
                                        </p:tav>
                                      </p:tavLst>
                                    </p:anim>
                                    <p:animEffect transition="in" filter="fade">
                                      <p:cBhvr>
                                        <p:cTn id="21"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6" grpId="0"/>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组合 3"/>
          <p:cNvGrpSpPr/>
          <p:nvPr/>
        </p:nvGrpSpPr>
        <p:grpSpPr>
          <a:xfrm>
            <a:off x="-11907" y="266614"/>
            <a:ext cx="12201527" cy="6603129"/>
            <a:chOff x="-11907" y="266614"/>
            <a:chExt cx="12201527" cy="6603129"/>
          </a:xfrm>
        </p:grpSpPr>
        <p:grpSp>
          <p:nvGrpSpPr>
            <p:cNvPr id="5" name="组合 4"/>
            <p:cNvGrpSpPr/>
            <p:nvPr/>
          </p:nvGrpSpPr>
          <p:grpSpPr>
            <a:xfrm>
              <a:off x="8339138" y="5230813"/>
              <a:ext cx="500063" cy="608013"/>
              <a:chOff x="8339138" y="5230813"/>
              <a:chExt cx="500063" cy="608013"/>
            </a:xfrm>
          </p:grpSpPr>
          <p:sp>
            <p:nvSpPr>
              <p:cNvPr id="421" name="Freeform 7"/>
              <p:cNvSpPr>
                <a:spLocks noEditPoints="1"/>
              </p:cNvSpPr>
              <p:nvPr/>
            </p:nvSpPr>
            <p:spPr bwMode="auto">
              <a:xfrm>
                <a:off x="8743951" y="5230813"/>
                <a:ext cx="95250" cy="109538"/>
              </a:xfrm>
              <a:custGeom>
                <a:avLst/>
                <a:gdLst>
                  <a:gd name="T0" fmla="*/ 21 w 34"/>
                  <a:gd name="T1" fmla="*/ 37 h 39"/>
                  <a:gd name="T2" fmla="*/ 22 w 34"/>
                  <a:gd name="T3" fmla="*/ 39 h 39"/>
                  <a:gd name="T4" fmla="*/ 21 w 34"/>
                  <a:gd name="T5" fmla="*/ 37 h 39"/>
                  <a:gd name="T6" fmla="*/ 31 w 34"/>
                  <a:gd name="T7" fmla="*/ 0 h 39"/>
                  <a:gd name="T8" fmla="*/ 31 w 34"/>
                  <a:gd name="T9" fmla="*/ 0 h 39"/>
                  <a:gd name="T10" fmla="*/ 0 w 34"/>
                  <a:gd name="T11" fmla="*/ 16 h 39"/>
                  <a:gd name="T12" fmla="*/ 1 w 34"/>
                  <a:gd name="T13" fmla="*/ 16 h 39"/>
                  <a:gd name="T14" fmla="*/ 5 w 34"/>
                  <a:gd name="T15" fmla="*/ 18 h 39"/>
                  <a:gd name="T16" fmla="*/ 28 w 34"/>
                  <a:gd name="T17" fmla="*/ 6 h 39"/>
                  <a:gd name="T18" fmla="*/ 22 w 34"/>
                  <a:gd name="T19" fmla="*/ 32 h 39"/>
                  <a:gd name="T20" fmla="*/ 24 w 34"/>
                  <a:gd name="T21" fmla="*/ 34 h 39"/>
                  <a:gd name="T22" fmla="*/ 24 w 34"/>
                  <a:gd name="T23" fmla="*/ 34 h 39"/>
                  <a:gd name="T24" fmla="*/ 24 w 34"/>
                  <a:gd name="T25" fmla="*/ 34 h 39"/>
                  <a:gd name="T26" fmla="*/ 25 w 34"/>
                  <a:gd name="T27" fmla="*/ 36 h 39"/>
                  <a:gd name="T28" fmla="*/ 33 w 34"/>
                  <a:gd name="T29" fmla="*/ 2 h 39"/>
                  <a:gd name="T30" fmla="*/ 33 w 34"/>
                  <a:gd name="T31" fmla="*/ 0 h 39"/>
                  <a:gd name="T32" fmla="*/ 31 w 34"/>
                  <a:gd name="T33"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4" h="39">
                    <a:moveTo>
                      <a:pt x="21" y="37"/>
                    </a:moveTo>
                    <a:cubicBezTo>
                      <a:pt x="21" y="38"/>
                      <a:pt x="21" y="38"/>
                      <a:pt x="22" y="39"/>
                    </a:cubicBezTo>
                    <a:cubicBezTo>
                      <a:pt x="22" y="38"/>
                      <a:pt x="21" y="37"/>
                      <a:pt x="21" y="37"/>
                    </a:cubicBezTo>
                    <a:moveTo>
                      <a:pt x="31" y="0"/>
                    </a:moveTo>
                    <a:cubicBezTo>
                      <a:pt x="31" y="0"/>
                      <a:pt x="31" y="0"/>
                      <a:pt x="31" y="0"/>
                    </a:cubicBezTo>
                    <a:cubicBezTo>
                      <a:pt x="0" y="16"/>
                      <a:pt x="0" y="16"/>
                      <a:pt x="0" y="16"/>
                    </a:cubicBezTo>
                    <a:cubicBezTo>
                      <a:pt x="0" y="16"/>
                      <a:pt x="1" y="16"/>
                      <a:pt x="1" y="16"/>
                    </a:cubicBezTo>
                    <a:cubicBezTo>
                      <a:pt x="2" y="17"/>
                      <a:pt x="3" y="17"/>
                      <a:pt x="5" y="18"/>
                    </a:cubicBezTo>
                    <a:cubicBezTo>
                      <a:pt x="28" y="6"/>
                      <a:pt x="28" y="6"/>
                      <a:pt x="28" y="6"/>
                    </a:cubicBezTo>
                    <a:cubicBezTo>
                      <a:pt x="22" y="32"/>
                      <a:pt x="22" y="32"/>
                      <a:pt x="22" y="32"/>
                    </a:cubicBezTo>
                    <a:cubicBezTo>
                      <a:pt x="23" y="32"/>
                      <a:pt x="23" y="33"/>
                      <a:pt x="24" y="34"/>
                    </a:cubicBezTo>
                    <a:cubicBezTo>
                      <a:pt x="24" y="34"/>
                      <a:pt x="24" y="34"/>
                      <a:pt x="24" y="34"/>
                    </a:cubicBezTo>
                    <a:cubicBezTo>
                      <a:pt x="24" y="34"/>
                      <a:pt x="24" y="34"/>
                      <a:pt x="24" y="34"/>
                    </a:cubicBezTo>
                    <a:cubicBezTo>
                      <a:pt x="24" y="35"/>
                      <a:pt x="25" y="35"/>
                      <a:pt x="25" y="36"/>
                    </a:cubicBezTo>
                    <a:cubicBezTo>
                      <a:pt x="33" y="2"/>
                      <a:pt x="33" y="2"/>
                      <a:pt x="33" y="2"/>
                    </a:cubicBezTo>
                    <a:cubicBezTo>
                      <a:pt x="34" y="2"/>
                      <a:pt x="33" y="1"/>
                      <a:pt x="33" y="0"/>
                    </a:cubicBezTo>
                    <a:cubicBezTo>
                      <a:pt x="32" y="0"/>
                      <a:pt x="32" y="0"/>
                      <a:pt x="31"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2" name="Freeform 8"/>
              <p:cNvSpPr>
                <a:spLocks noEditPoints="1"/>
              </p:cNvSpPr>
              <p:nvPr/>
            </p:nvSpPr>
            <p:spPr bwMode="auto">
              <a:xfrm>
                <a:off x="8648701" y="5319713"/>
                <a:ext cx="134938" cy="120650"/>
              </a:xfrm>
              <a:custGeom>
                <a:avLst/>
                <a:gdLst>
                  <a:gd name="T0" fmla="*/ 38 w 48"/>
                  <a:gd name="T1" fmla="*/ 41 h 43"/>
                  <a:gd name="T2" fmla="*/ 38 w 48"/>
                  <a:gd name="T3" fmla="*/ 43 h 43"/>
                  <a:gd name="T4" fmla="*/ 40 w 48"/>
                  <a:gd name="T5" fmla="*/ 40 h 43"/>
                  <a:gd name="T6" fmla="*/ 38 w 48"/>
                  <a:gd name="T7" fmla="*/ 39 h 43"/>
                  <a:gd name="T8" fmla="*/ 45 w 48"/>
                  <a:gd name="T9" fmla="*/ 32 h 43"/>
                  <a:gd name="T10" fmla="*/ 48 w 48"/>
                  <a:gd name="T11" fmla="*/ 30 h 43"/>
                  <a:gd name="T12" fmla="*/ 47 w 48"/>
                  <a:gd name="T13" fmla="*/ 31 h 43"/>
                  <a:gd name="T14" fmla="*/ 45 w 48"/>
                  <a:gd name="T15" fmla="*/ 30 h 43"/>
                  <a:gd name="T16" fmla="*/ 44 w 48"/>
                  <a:gd name="T17" fmla="*/ 28 h 43"/>
                  <a:gd name="T18" fmla="*/ 44 w 48"/>
                  <a:gd name="T19" fmla="*/ 28 h 43"/>
                  <a:gd name="T20" fmla="*/ 44 w 48"/>
                  <a:gd name="T21" fmla="*/ 28 h 43"/>
                  <a:gd name="T22" fmla="*/ 45 w 48"/>
                  <a:gd name="T23" fmla="*/ 27 h 43"/>
                  <a:gd name="T24" fmla="*/ 45 w 48"/>
                  <a:gd name="T25" fmla="*/ 27 h 43"/>
                  <a:gd name="T26" fmla="*/ 22 w 48"/>
                  <a:gd name="T27" fmla="*/ 25 h 43"/>
                  <a:gd name="T28" fmla="*/ 12 w 48"/>
                  <a:gd name="T29" fmla="*/ 19 h 43"/>
                  <a:gd name="T30" fmla="*/ 12 w 48"/>
                  <a:gd name="T31" fmla="*/ 19 h 43"/>
                  <a:gd name="T32" fmla="*/ 5 w 48"/>
                  <a:gd name="T33" fmla="*/ 17 h 43"/>
                  <a:gd name="T34" fmla="*/ 5 w 48"/>
                  <a:gd name="T35" fmla="*/ 17 h 43"/>
                  <a:gd name="T36" fmla="*/ 6 w 48"/>
                  <a:gd name="T37" fmla="*/ 13 h 43"/>
                  <a:gd name="T38" fmla="*/ 23 w 48"/>
                  <a:gd name="T39" fmla="*/ 21 h 43"/>
                  <a:gd name="T40" fmla="*/ 33 w 48"/>
                  <a:gd name="T41" fmla="*/ 12 h 43"/>
                  <a:gd name="T42" fmla="*/ 33 w 48"/>
                  <a:gd name="T43" fmla="*/ 12 h 43"/>
                  <a:gd name="T44" fmla="*/ 33 w 48"/>
                  <a:gd name="T45" fmla="*/ 12 h 43"/>
                  <a:gd name="T46" fmla="*/ 36 w 48"/>
                  <a:gd name="T47" fmla="*/ 9 h 43"/>
                  <a:gd name="T48" fmla="*/ 48 w 48"/>
                  <a:gd name="T49" fmla="*/ 24 h 43"/>
                  <a:gd name="T50" fmla="*/ 36 w 48"/>
                  <a:gd name="T51" fmla="*/ 9 h 43"/>
                  <a:gd name="T52" fmla="*/ 36 w 48"/>
                  <a:gd name="T53" fmla="*/ 9 h 43"/>
                  <a:gd name="T54" fmla="*/ 36 w 48"/>
                  <a:gd name="T55" fmla="*/ 9 h 43"/>
                  <a:gd name="T56" fmla="*/ 35 w 48"/>
                  <a:gd name="T57" fmla="*/ 8 h 43"/>
                  <a:gd name="T58" fmla="*/ 33 w 48"/>
                  <a:gd name="T59" fmla="*/ 7 h 43"/>
                  <a:gd name="T60" fmla="*/ 32 w 48"/>
                  <a:gd name="T61" fmla="*/ 6 h 43"/>
                  <a:gd name="T62" fmla="*/ 16 w 48"/>
                  <a:gd name="T63" fmla="*/ 3 h 43"/>
                  <a:gd name="T64" fmla="*/ 16 w 48"/>
                  <a:gd name="T65" fmla="*/ 3 h 43"/>
                  <a:gd name="T66" fmla="*/ 16 w 48"/>
                  <a:gd name="T67" fmla="*/ 3 h 43"/>
                  <a:gd name="T68" fmla="*/ 33 w 48"/>
                  <a:gd name="T69" fmla="*/ 12 h 43"/>
                  <a:gd name="T70" fmla="*/ 16 w 48"/>
                  <a:gd name="T71" fmla="*/ 3 h 43"/>
                  <a:gd name="T72" fmla="*/ 32 w 48"/>
                  <a:gd name="T73" fmla="*/ 6 h 43"/>
                  <a:gd name="T74" fmla="*/ 22 w 48"/>
                  <a:gd name="T75" fmla="*/ 0 h 43"/>
                  <a:gd name="T76" fmla="*/ 11 w 48"/>
                  <a:gd name="T77" fmla="*/ 0 h 43"/>
                  <a:gd name="T78" fmla="*/ 2 w 48"/>
                  <a:gd name="T79" fmla="*/ 13 h 43"/>
                  <a:gd name="T80" fmla="*/ 5 w 48"/>
                  <a:gd name="T81" fmla="*/ 13 h 43"/>
                  <a:gd name="T82" fmla="*/ 4 w 48"/>
                  <a:gd name="T83" fmla="*/ 12 h 43"/>
                  <a:gd name="T84" fmla="*/ 9 w 48"/>
                  <a:gd name="T85" fmla="*/ 4 h 43"/>
                  <a:gd name="T86" fmla="*/ 12 w 48"/>
                  <a:gd name="T87" fmla="*/ 4 h 43"/>
                  <a:gd name="T88" fmla="*/ 11 w 48"/>
                  <a:gd name="T89" fmla="*/ 3 h 43"/>
                  <a:gd name="T90" fmla="*/ 11 w 48"/>
                  <a:gd name="T91"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8" h="43">
                    <a:moveTo>
                      <a:pt x="38" y="39"/>
                    </a:moveTo>
                    <a:cubicBezTo>
                      <a:pt x="38" y="39"/>
                      <a:pt x="38" y="40"/>
                      <a:pt x="38" y="40"/>
                    </a:cubicBezTo>
                    <a:cubicBezTo>
                      <a:pt x="38" y="41"/>
                      <a:pt x="38" y="41"/>
                      <a:pt x="38" y="41"/>
                    </a:cubicBezTo>
                    <a:cubicBezTo>
                      <a:pt x="38" y="42"/>
                      <a:pt x="38" y="43"/>
                      <a:pt x="38" y="43"/>
                    </a:cubicBezTo>
                    <a:cubicBezTo>
                      <a:pt x="38" y="43"/>
                      <a:pt x="38" y="43"/>
                      <a:pt x="38" y="43"/>
                    </a:cubicBezTo>
                    <a:cubicBezTo>
                      <a:pt x="38" y="43"/>
                      <a:pt x="38" y="43"/>
                      <a:pt x="38" y="43"/>
                    </a:cubicBezTo>
                    <a:cubicBezTo>
                      <a:pt x="41" y="39"/>
                      <a:pt x="41" y="39"/>
                      <a:pt x="41" y="39"/>
                    </a:cubicBezTo>
                    <a:cubicBezTo>
                      <a:pt x="41" y="39"/>
                      <a:pt x="40" y="39"/>
                      <a:pt x="40" y="40"/>
                    </a:cubicBezTo>
                    <a:cubicBezTo>
                      <a:pt x="40" y="40"/>
                      <a:pt x="40" y="40"/>
                      <a:pt x="40" y="40"/>
                    </a:cubicBezTo>
                    <a:cubicBezTo>
                      <a:pt x="39" y="40"/>
                      <a:pt x="39" y="39"/>
                      <a:pt x="38" y="39"/>
                    </a:cubicBezTo>
                    <a:cubicBezTo>
                      <a:pt x="38" y="39"/>
                      <a:pt x="38" y="39"/>
                      <a:pt x="38" y="39"/>
                    </a:cubicBezTo>
                    <a:cubicBezTo>
                      <a:pt x="38" y="39"/>
                      <a:pt x="38" y="39"/>
                      <a:pt x="38" y="39"/>
                    </a:cubicBezTo>
                    <a:moveTo>
                      <a:pt x="45" y="30"/>
                    </a:moveTo>
                    <a:cubicBezTo>
                      <a:pt x="45" y="30"/>
                      <a:pt x="45" y="31"/>
                      <a:pt x="45" y="31"/>
                    </a:cubicBezTo>
                    <a:cubicBezTo>
                      <a:pt x="45" y="32"/>
                      <a:pt x="45" y="32"/>
                      <a:pt x="45" y="32"/>
                    </a:cubicBezTo>
                    <a:cubicBezTo>
                      <a:pt x="45" y="33"/>
                      <a:pt x="45" y="34"/>
                      <a:pt x="45" y="34"/>
                    </a:cubicBezTo>
                    <a:cubicBezTo>
                      <a:pt x="48" y="30"/>
                      <a:pt x="48" y="30"/>
                      <a:pt x="48" y="30"/>
                    </a:cubicBezTo>
                    <a:cubicBezTo>
                      <a:pt x="48" y="30"/>
                      <a:pt x="48" y="30"/>
                      <a:pt x="48" y="30"/>
                    </a:cubicBezTo>
                    <a:cubicBezTo>
                      <a:pt x="48" y="30"/>
                      <a:pt x="48" y="30"/>
                      <a:pt x="48" y="30"/>
                    </a:cubicBezTo>
                    <a:cubicBezTo>
                      <a:pt x="48" y="30"/>
                      <a:pt x="47" y="30"/>
                      <a:pt x="47" y="31"/>
                    </a:cubicBezTo>
                    <a:cubicBezTo>
                      <a:pt x="47" y="31"/>
                      <a:pt x="47" y="31"/>
                      <a:pt x="47" y="31"/>
                    </a:cubicBezTo>
                    <a:cubicBezTo>
                      <a:pt x="46" y="31"/>
                      <a:pt x="46" y="30"/>
                      <a:pt x="45" y="30"/>
                    </a:cubicBezTo>
                    <a:cubicBezTo>
                      <a:pt x="45" y="30"/>
                      <a:pt x="45" y="30"/>
                      <a:pt x="45" y="30"/>
                    </a:cubicBezTo>
                    <a:cubicBezTo>
                      <a:pt x="45" y="30"/>
                      <a:pt x="45" y="30"/>
                      <a:pt x="45" y="30"/>
                    </a:cubicBezTo>
                    <a:moveTo>
                      <a:pt x="44" y="28"/>
                    </a:moveTo>
                    <a:cubicBezTo>
                      <a:pt x="44" y="28"/>
                      <a:pt x="44" y="28"/>
                      <a:pt x="44" y="28"/>
                    </a:cubicBezTo>
                    <a:cubicBezTo>
                      <a:pt x="44" y="28"/>
                      <a:pt x="44" y="28"/>
                      <a:pt x="44" y="28"/>
                    </a:cubicBezTo>
                    <a:cubicBezTo>
                      <a:pt x="44" y="28"/>
                      <a:pt x="44" y="28"/>
                      <a:pt x="44" y="28"/>
                    </a:cubicBezTo>
                    <a:moveTo>
                      <a:pt x="44" y="28"/>
                    </a:moveTo>
                    <a:cubicBezTo>
                      <a:pt x="44" y="28"/>
                      <a:pt x="44" y="28"/>
                      <a:pt x="44" y="28"/>
                    </a:cubicBezTo>
                    <a:cubicBezTo>
                      <a:pt x="44" y="28"/>
                      <a:pt x="44" y="28"/>
                      <a:pt x="44" y="28"/>
                    </a:cubicBezTo>
                    <a:moveTo>
                      <a:pt x="45" y="28"/>
                    </a:moveTo>
                    <a:cubicBezTo>
                      <a:pt x="44" y="28"/>
                      <a:pt x="44" y="28"/>
                      <a:pt x="44" y="28"/>
                    </a:cubicBezTo>
                    <a:cubicBezTo>
                      <a:pt x="44" y="28"/>
                      <a:pt x="44" y="28"/>
                      <a:pt x="45" y="28"/>
                    </a:cubicBezTo>
                    <a:moveTo>
                      <a:pt x="45" y="27"/>
                    </a:moveTo>
                    <a:cubicBezTo>
                      <a:pt x="45" y="27"/>
                      <a:pt x="45" y="27"/>
                      <a:pt x="45" y="27"/>
                    </a:cubicBezTo>
                    <a:cubicBezTo>
                      <a:pt x="45" y="27"/>
                      <a:pt x="45" y="27"/>
                      <a:pt x="45" y="27"/>
                    </a:cubicBezTo>
                    <a:cubicBezTo>
                      <a:pt x="45" y="27"/>
                      <a:pt x="45" y="27"/>
                      <a:pt x="45" y="27"/>
                    </a:cubicBezTo>
                    <a:cubicBezTo>
                      <a:pt x="45" y="27"/>
                      <a:pt x="45" y="27"/>
                      <a:pt x="45" y="27"/>
                    </a:cubicBezTo>
                    <a:cubicBezTo>
                      <a:pt x="45" y="27"/>
                      <a:pt x="45" y="27"/>
                      <a:pt x="45" y="27"/>
                    </a:cubicBezTo>
                    <a:moveTo>
                      <a:pt x="21" y="24"/>
                    </a:moveTo>
                    <a:cubicBezTo>
                      <a:pt x="21" y="25"/>
                      <a:pt x="22" y="25"/>
                      <a:pt x="22" y="25"/>
                    </a:cubicBezTo>
                    <a:cubicBezTo>
                      <a:pt x="22" y="25"/>
                      <a:pt x="22" y="25"/>
                      <a:pt x="22" y="25"/>
                    </a:cubicBezTo>
                    <a:cubicBezTo>
                      <a:pt x="22" y="25"/>
                      <a:pt x="21" y="25"/>
                      <a:pt x="21" y="24"/>
                    </a:cubicBezTo>
                    <a:moveTo>
                      <a:pt x="12" y="19"/>
                    </a:moveTo>
                    <a:cubicBezTo>
                      <a:pt x="12" y="19"/>
                      <a:pt x="12" y="19"/>
                      <a:pt x="12" y="19"/>
                    </a:cubicBezTo>
                    <a:cubicBezTo>
                      <a:pt x="15" y="20"/>
                      <a:pt x="18" y="22"/>
                      <a:pt x="21" y="24"/>
                    </a:cubicBezTo>
                    <a:cubicBezTo>
                      <a:pt x="18" y="22"/>
                      <a:pt x="15" y="20"/>
                      <a:pt x="12" y="19"/>
                    </a:cubicBezTo>
                    <a:cubicBezTo>
                      <a:pt x="12" y="19"/>
                      <a:pt x="12" y="19"/>
                      <a:pt x="12" y="19"/>
                    </a:cubicBezTo>
                    <a:moveTo>
                      <a:pt x="5" y="17"/>
                    </a:move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moveTo>
                      <a:pt x="6" y="13"/>
                    </a:moveTo>
                    <a:cubicBezTo>
                      <a:pt x="6" y="13"/>
                      <a:pt x="6" y="13"/>
                      <a:pt x="6" y="13"/>
                    </a:cubicBezTo>
                    <a:cubicBezTo>
                      <a:pt x="9" y="13"/>
                      <a:pt x="11" y="14"/>
                      <a:pt x="14" y="15"/>
                    </a:cubicBezTo>
                    <a:cubicBezTo>
                      <a:pt x="17" y="17"/>
                      <a:pt x="20" y="19"/>
                      <a:pt x="23" y="21"/>
                    </a:cubicBezTo>
                    <a:cubicBezTo>
                      <a:pt x="20" y="19"/>
                      <a:pt x="17" y="17"/>
                      <a:pt x="14" y="15"/>
                    </a:cubicBezTo>
                    <a:cubicBezTo>
                      <a:pt x="11" y="14"/>
                      <a:pt x="9" y="13"/>
                      <a:pt x="6" y="13"/>
                    </a:cubicBezTo>
                    <a:moveTo>
                      <a:pt x="33" y="12"/>
                    </a:moveTo>
                    <a:cubicBezTo>
                      <a:pt x="33" y="12"/>
                      <a:pt x="33" y="12"/>
                      <a:pt x="33" y="12"/>
                    </a:cubicBezTo>
                    <a:cubicBezTo>
                      <a:pt x="33" y="12"/>
                      <a:pt x="33" y="12"/>
                      <a:pt x="33" y="12"/>
                    </a:cubicBezTo>
                    <a:moveTo>
                      <a:pt x="33" y="12"/>
                    </a:moveTo>
                    <a:cubicBezTo>
                      <a:pt x="33" y="12"/>
                      <a:pt x="33" y="12"/>
                      <a:pt x="33" y="12"/>
                    </a:cubicBezTo>
                    <a:cubicBezTo>
                      <a:pt x="33" y="12"/>
                      <a:pt x="33" y="12"/>
                      <a:pt x="33" y="12"/>
                    </a:cubicBezTo>
                    <a:moveTo>
                      <a:pt x="33" y="12"/>
                    </a:moveTo>
                    <a:cubicBezTo>
                      <a:pt x="33" y="12"/>
                      <a:pt x="33" y="12"/>
                      <a:pt x="33" y="12"/>
                    </a:cubicBezTo>
                    <a:cubicBezTo>
                      <a:pt x="33" y="12"/>
                      <a:pt x="33" y="12"/>
                      <a:pt x="33" y="12"/>
                    </a:cubicBezTo>
                    <a:moveTo>
                      <a:pt x="36" y="9"/>
                    </a:moveTo>
                    <a:cubicBezTo>
                      <a:pt x="38" y="11"/>
                      <a:pt x="40" y="13"/>
                      <a:pt x="42" y="15"/>
                    </a:cubicBezTo>
                    <a:cubicBezTo>
                      <a:pt x="43" y="16"/>
                      <a:pt x="44" y="17"/>
                      <a:pt x="45" y="19"/>
                    </a:cubicBezTo>
                    <a:cubicBezTo>
                      <a:pt x="46" y="20"/>
                      <a:pt x="47" y="22"/>
                      <a:pt x="48" y="24"/>
                    </a:cubicBezTo>
                    <a:cubicBezTo>
                      <a:pt x="48" y="24"/>
                      <a:pt x="48" y="24"/>
                      <a:pt x="48" y="24"/>
                    </a:cubicBezTo>
                    <a:cubicBezTo>
                      <a:pt x="47" y="22"/>
                      <a:pt x="46" y="20"/>
                      <a:pt x="45" y="18"/>
                    </a:cubicBezTo>
                    <a:cubicBezTo>
                      <a:pt x="43" y="15"/>
                      <a:pt x="39" y="12"/>
                      <a:pt x="36" y="9"/>
                    </a:cubicBezTo>
                    <a:moveTo>
                      <a:pt x="36" y="9"/>
                    </a:moveTo>
                    <a:cubicBezTo>
                      <a:pt x="36" y="9"/>
                      <a:pt x="36" y="9"/>
                      <a:pt x="36" y="9"/>
                    </a:cubicBezTo>
                    <a:cubicBezTo>
                      <a:pt x="36" y="9"/>
                      <a:pt x="36" y="9"/>
                      <a:pt x="36" y="9"/>
                    </a:cubicBezTo>
                    <a:moveTo>
                      <a:pt x="36" y="9"/>
                    </a:moveTo>
                    <a:cubicBezTo>
                      <a:pt x="36" y="9"/>
                      <a:pt x="36" y="9"/>
                      <a:pt x="36" y="9"/>
                    </a:cubicBezTo>
                    <a:cubicBezTo>
                      <a:pt x="36" y="9"/>
                      <a:pt x="36" y="9"/>
                      <a:pt x="36" y="9"/>
                    </a:cubicBezTo>
                    <a:moveTo>
                      <a:pt x="35" y="8"/>
                    </a:moveTo>
                    <a:cubicBezTo>
                      <a:pt x="35" y="8"/>
                      <a:pt x="35" y="8"/>
                      <a:pt x="35" y="8"/>
                    </a:cubicBezTo>
                    <a:cubicBezTo>
                      <a:pt x="35" y="8"/>
                      <a:pt x="35" y="8"/>
                      <a:pt x="35" y="8"/>
                    </a:cubicBezTo>
                    <a:moveTo>
                      <a:pt x="33" y="7"/>
                    </a:moveTo>
                    <a:cubicBezTo>
                      <a:pt x="33" y="7"/>
                      <a:pt x="33" y="7"/>
                      <a:pt x="33" y="7"/>
                    </a:cubicBezTo>
                    <a:cubicBezTo>
                      <a:pt x="33" y="7"/>
                      <a:pt x="33" y="7"/>
                      <a:pt x="33" y="7"/>
                    </a:cubicBezTo>
                    <a:moveTo>
                      <a:pt x="32" y="6"/>
                    </a:moveTo>
                    <a:cubicBezTo>
                      <a:pt x="33" y="6"/>
                      <a:pt x="33" y="7"/>
                      <a:pt x="33" y="7"/>
                    </a:cubicBezTo>
                    <a:cubicBezTo>
                      <a:pt x="33" y="7"/>
                      <a:pt x="33" y="6"/>
                      <a:pt x="32" y="6"/>
                    </a:cubicBezTo>
                    <a:moveTo>
                      <a:pt x="16" y="3"/>
                    </a:moveTo>
                    <a:cubicBezTo>
                      <a:pt x="15" y="3"/>
                      <a:pt x="14" y="3"/>
                      <a:pt x="14" y="3"/>
                    </a:cubicBezTo>
                    <a:cubicBezTo>
                      <a:pt x="14" y="3"/>
                      <a:pt x="15" y="3"/>
                      <a:pt x="16" y="3"/>
                    </a:cubicBezTo>
                    <a:cubicBezTo>
                      <a:pt x="16" y="3"/>
                      <a:pt x="16" y="3"/>
                      <a:pt x="16" y="3"/>
                    </a:cubicBezTo>
                    <a:moveTo>
                      <a:pt x="16" y="3"/>
                    </a:moveTo>
                    <a:cubicBezTo>
                      <a:pt x="16" y="3"/>
                      <a:pt x="16" y="3"/>
                      <a:pt x="16" y="3"/>
                    </a:cubicBezTo>
                    <a:cubicBezTo>
                      <a:pt x="16" y="3"/>
                      <a:pt x="16" y="3"/>
                      <a:pt x="16" y="3"/>
                    </a:cubicBezTo>
                    <a:cubicBezTo>
                      <a:pt x="16" y="3"/>
                      <a:pt x="16" y="3"/>
                      <a:pt x="16" y="3"/>
                    </a:cubicBezTo>
                    <a:cubicBezTo>
                      <a:pt x="16" y="3"/>
                      <a:pt x="16" y="3"/>
                      <a:pt x="16" y="3"/>
                    </a:cubicBezTo>
                    <a:cubicBezTo>
                      <a:pt x="17" y="3"/>
                      <a:pt x="20" y="4"/>
                      <a:pt x="23" y="5"/>
                    </a:cubicBezTo>
                    <a:cubicBezTo>
                      <a:pt x="26" y="7"/>
                      <a:pt x="29" y="9"/>
                      <a:pt x="33" y="11"/>
                    </a:cubicBezTo>
                    <a:cubicBezTo>
                      <a:pt x="33" y="11"/>
                      <a:pt x="33" y="12"/>
                      <a:pt x="33" y="12"/>
                    </a:cubicBezTo>
                    <a:cubicBezTo>
                      <a:pt x="33" y="12"/>
                      <a:pt x="33" y="11"/>
                      <a:pt x="33" y="11"/>
                    </a:cubicBezTo>
                    <a:cubicBezTo>
                      <a:pt x="29" y="9"/>
                      <a:pt x="26" y="7"/>
                      <a:pt x="23" y="5"/>
                    </a:cubicBezTo>
                    <a:cubicBezTo>
                      <a:pt x="20" y="4"/>
                      <a:pt x="17" y="3"/>
                      <a:pt x="16" y="3"/>
                    </a:cubicBezTo>
                    <a:moveTo>
                      <a:pt x="22" y="0"/>
                    </a:moveTo>
                    <a:cubicBezTo>
                      <a:pt x="23" y="1"/>
                      <a:pt x="24" y="1"/>
                      <a:pt x="25" y="2"/>
                    </a:cubicBezTo>
                    <a:cubicBezTo>
                      <a:pt x="27" y="3"/>
                      <a:pt x="30" y="4"/>
                      <a:pt x="32" y="6"/>
                    </a:cubicBezTo>
                    <a:cubicBezTo>
                      <a:pt x="30" y="4"/>
                      <a:pt x="27" y="3"/>
                      <a:pt x="25" y="2"/>
                    </a:cubicBezTo>
                    <a:cubicBezTo>
                      <a:pt x="24" y="1"/>
                      <a:pt x="23" y="1"/>
                      <a:pt x="22" y="0"/>
                    </a:cubicBezTo>
                    <a:moveTo>
                      <a:pt x="22" y="0"/>
                    </a:moveTo>
                    <a:cubicBezTo>
                      <a:pt x="22" y="0"/>
                      <a:pt x="22" y="0"/>
                      <a:pt x="22" y="0"/>
                    </a:cubicBezTo>
                    <a:cubicBezTo>
                      <a:pt x="22" y="0"/>
                      <a:pt x="22" y="0"/>
                      <a:pt x="22" y="0"/>
                    </a:cubicBezTo>
                    <a:moveTo>
                      <a:pt x="11" y="0"/>
                    </a:moveTo>
                    <a:cubicBezTo>
                      <a:pt x="11" y="0"/>
                      <a:pt x="11" y="0"/>
                      <a:pt x="11" y="0"/>
                    </a:cubicBezTo>
                    <a:cubicBezTo>
                      <a:pt x="0" y="14"/>
                      <a:pt x="0" y="14"/>
                      <a:pt x="0" y="14"/>
                    </a:cubicBezTo>
                    <a:cubicBezTo>
                      <a:pt x="1" y="13"/>
                      <a:pt x="1" y="13"/>
                      <a:pt x="2" y="13"/>
                    </a:cubicBezTo>
                    <a:cubicBezTo>
                      <a:pt x="2" y="13"/>
                      <a:pt x="2" y="13"/>
                      <a:pt x="2" y="13"/>
                    </a:cubicBezTo>
                    <a:cubicBezTo>
                      <a:pt x="2" y="13"/>
                      <a:pt x="2" y="13"/>
                      <a:pt x="2" y="13"/>
                    </a:cubicBezTo>
                    <a:cubicBezTo>
                      <a:pt x="3" y="13"/>
                      <a:pt x="4" y="13"/>
                      <a:pt x="5" y="13"/>
                    </a:cubicBezTo>
                    <a:cubicBezTo>
                      <a:pt x="5" y="13"/>
                      <a:pt x="5" y="13"/>
                      <a:pt x="5" y="13"/>
                    </a:cubicBezTo>
                    <a:cubicBezTo>
                      <a:pt x="5" y="13"/>
                      <a:pt x="5" y="12"/>
                      <a:pt x="5" y="12"/>
                    </a:cubicBezTo>
                    <a:cubicBezTo>
                      <a:pt x="4" y="12"/>
                      <a:pt x="4" y="12"/>
                      <a:pt x="4" y="12"/>
                    </a:cubicBezTo>
                    <a:cubicBezTo>
                      <a:pt x="3" y="11"/>
                      <a:pt x="3" y="10"/>
                      <a:pt x="4" y="9"/>
                    </a:cubicBezTo>
                    <a:cubicBezTo>
                      <a:pt x="8" y="5"/>
                      <a:pt x="8" y="5"/>
                      <a:pt x="8" y="5"/>
                    </a:cubicBezTo>
                    <a:cubicBezTo>
                      <a:pt x="8" y="4"/>
                      <a:pt x="8" y="4"/>
                      <a:pt x="9" y="4"/>
                    </a:cubicBezTo>
                    <a:cubicBezTo>
                      <a:pt x="9" y="4"/>
                      <a:pt x="9" y="4"/>
                      <a:pt x="9" y="4"/>
                    </a:cubicBezTo>
                    <a:cubicBezTo>
                      <a:pt x="9" y="4"/>
                      <a:pt x="9" y="4"/>
                      <a:pt x="9" y="4"/>
                    </a:cubicBezTo>
                    <a:cubicBezTo>
                      <a:pt x="10" y="4"/>
                      <a:pt x="11" y="4"/>
                      <a:pt x="12" y="4"/>
                    </a:cubicBezTo>
                    <a:cubicBezTo>
                      <a:pt x="12" y="4"/>
                      <a:pt x="12" y="4"/>
                      <a:pt x="12" y="4"/>
                    </a:cubicBezTo>
                    <a:cubicBezTo>
                      <a:pt x="12" y="4"/>
                      <a:pt x="12" y="3"/>
                      <a:pt x="12" y="3"/>
                    </a:cubicBezTo>
                    <a:cubicBezTo>
                      <a:pt x="11" y="3"/>
                      <a:pt x="11" y="3"/>
                      <a:pt x="11" y="3"/>
                    </a:cubicBezTo>
                    <a:cubicBezTo>
                      <a:pt x="11" y="3"/>
                      <a:pt x="11" y="2"/>
                      <a:pt x="11" y="2"/>
                    </a:cubicBezTo>
                    <a:cubicBezTo>
                      <a:pt x="11" y="1"/>
                      <a:pt x="11" y="1"/>
                      <a:pt x="11" y="0"/>
                    </a:cubicBezTo>
                    <a:cubicBezTo>
                      <a:pt x="11" y="0"/>
                      <a:pt x="11" y="0"/>
                      <a:pt x="11"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3" name="Freeform 9"/>
              <p:cNvSpPr>
                <a:spLocks noEditPoints="1"/>
              </p:cNvSpPr>
              <p:nvPr/>
            </p:nvSpPr>
            <p:spPr bwMode="auto">
              <a:xfrm>
                <a:off x="8372476" y="5356225"/>
                <a:ext cx="382588" cy="441325"/>
              </a:xfrm>
              <a:custGeom>
                <a:avLst/>
                <a:gdLst>
                  <a:gd name="T0" fmla="*/ 41 w 137"/>
                  <a:gd name="T1" fmla="*/ 150 h 157"/>
                  <a:gd name="T2" fmla="*/ 40 w 137"/>
                  <a:gd name="T3" fmla="*/ 151 h 157"/>
                  <a:gd name="T4" fmla="*/ 35 w 137"/>
                  <a:gd name="T5" fmla="*/ 151 h 157"/>
                  <a:gd name="T6" fmla="*/ 34 w 137"/>
                  <a:gd name="T7" fmla="*/ 152 h 157"/>
                  <a:gd name="T8" fmla="*/ 36 w 137"/>
                  <a:gd name="T9" fmla="*/ 152 h 157"/>
                  <a:gd name="T10" fmla="*/ 37 w 137"/>
                  <a:gd name="T11" fmla="*/ 152 h 157"/>
                  <a:gd name="T12" fmla="*/ 38 w 137"/>
                  <a:gd name="T13" fmla="*/ 155 h 157"/>
                  <a:gd name="T14" fmla="*/ 38 w 137"/>
                  <a:gd name="T15" fmla="*/ 155 h 157"/>
                  <a:gd name="T16" fmla="*/ 14 w 137"/>
                  <a:gd name="T17" fmla="*/ 148 h 157"/>
                  <a:gd name="T18" fmla="*/ 31 w 137"/>
                  <a:gd name="T19" fmla="*/ 157 h 157"/>
                  <a:gd name="T20" fmla="*/ 27 w 137"/>
                  <a:gd name="T21" fmla="*/ 156 h 157"/>
                  <a:gd name="T22" fmla="*/ 14 w 137"/>
                  <a:gd name="T23" fmla="*/ 148 h 157"/>
                  <a:gd name="T24" fmla="*/ 14 w 137"/>
                  <a:gd name="T25" fmla="*/ 148 h 157"/>
                  <a:gd name="T26" fmla="*/ 14 w 137"/>
                  <a:gd name="T27" fmla="*/ 148 h 157"/>
                  <a:gd name="T28" fmla="*/ 14 w 137"/>
                  <a:gd name="T29" fmla="*/ 148 h 157"/>
                  <a:gd name="T30" fmla="*/ 13 w 137"/>
                  <a:gd name="T31" fmla="*/ 148 h 157"/>
                  <a:gd name="T32" fmla="*/ 0 w 137"/>
                  <a:gd name="T33" fmla="*/ 132 h 157"/>
                  <a:gd name="T34" fmla="*/ 1 w 137"/>
                  <a:gd name="T35" fmla="*/ 134 h 157"/>
                  <a:gd name="T36" fmla="*/ 4 w 137"/>
                  <a:gd name="T37" fmla="*/ 129 h 157"/>
                  <a:gd name="T38" fmla="*/ 4 w 137"/>
                  <a:gd name="T39" fmla="*/ 129 h 157"/>
                  <a:gd name="T40" fmla="*/ 4 w 137"/>
                  <a:gd name="T41" fmla="*/ 129 h 157"/>
                  <a:gd name="T42" fmla="*/ 4 w 137"/>
                  <a:gd name="T43" fmla="*/ 128 h 157"/>
                  <a:gd name="T44" fmla="*/ 4 w 137"/>
                  <a:gd name="T45" fmla="*/ 121 h 157"/>
                  <a:gd name="T46" fmla="*/ 2 w 137"/>
                  <a:gd name="T47" fmla="*/ 125 h 157"/>
                  <a:gd name="T48" fmla="*/ 3 w 137"/>
                  <a:gd name="T49" fmla="*/ 125 h 157"/>
                  <a:gd name="T50" fmla="*/ 4 w 137"/>
                  <a:gd name="T51" fmla="*/ 128 h 157"/>
                  <a:gd name="T52" fmla="*/ 5 w 137"/>
                  <a:gd name="T53" fmla="*/ 127 h 157"/>
                  <a:gd name="T54" fmla="*/ 4 w 137"/>
                  <a:gd name="T55" fmla="*/ 123 h 157"/>
                  <a:gd name="T56" fmla="*/ 122 w 137"/>
                  <a:gd name="T57" fmla="*/ 10 h 157"/>
                  <a:gd name="T58" fmla="*/ 123 w 137"/>
                  <a:gd name="T59" fmla="*/ 9 h 157"/>
                  <a:gd name="T60" fmla="*/ 104 w 137"/>
                  <a:gd name="T61" fmla="*/ 0 h 157"/>
                  <a:gd name="T62" fmla="*/ 101 w 137"/>
                  <a:gd name="T63" fmla="*/ 0 h 157"/>
                  <a:gd name="T64" fmla="*/ 99 w 137"/>
                  <a:gd name="T65" fmla="*/ 1 h 157"/>
                  <a:gd name="T66" fmla="*/ 7 w 137"/>
                  <a:gd name="T67" fmla="*/ 117 h 157"/>
                  <a:gd name="T68" fmla="*/ 9 w 137"/>
                  <a:gd name="T69" fmla="*/ 116 h 157"/>
                  <a:gd name="T70" fmla="*/ 11 w 137"/>
                  <a:gd name="T71" fmla="*/ 116 h 157"/>
                  <a:gd name="T72" fmla="*/ 12 w 137"/>
                  <a:gd name="T73" fmla="*/ 118 h 157"/>
                  <a:gd name="T74" fmla="*/ 102 w 137"/>
                  <a:gd name="T75" fmla="*/ 4 h 157"/>
                  <a:gd name="T76" fmla="*/ 104 w 137"/>
                  <a:gd name="T77" fmla="*/ 4 h 157"/>
                  <a:gd name="T78" fmla="*/ 104 w 137"/>
                  <a:gd name="T79" fmla="*/ 4 h 157"/>
                  <a:gd name="T80" fmla="*/ 111 w 137"/>
                  <a:gd name="T81" fmla="*/ 6 h 157"/>
                  <a:gd name="T82" fmla="*/ 120 w 137"/>
                  <a:gd name="T83" fmla="*/ 11 h 157"/>
                  <a:gd name="T84" fmla="*/ 121 w 137"/>
                  <a:gd name="T85" fmla="*/ 12 h 157"/>
                  <a:gd name="T86" fmla="*/ 121 w 137"/>
                  <a:gd name="T87" fmla="*/ 12 h 157"/>
                  <a:gd name="T88" fmla="*/ 130 w 137"/>
                  <a:gd name="T89" fmla="*/ 21 h 157"/>
                  <a:gd name="T90" fmla="*/ 133 w 137"/>
                  <a:gd name="T91" fmla="*/ 27 h 157"/>
                  <a:gd name="T92" fmla="*/ 133 w 137"/>
                  <a:gd name="T93" fmla="*/ 29 h 157"/>
                  <a:gd name="T94" fmla="*/ 43 w 137"/>
                  <a:gd name="T95" fmla="*/ 142 h 157"/>
                  <a:gd name="T96" fmla="*/ 45 w 137"/>
                  <a:gd name="T97" fmla="*/ 143 h 157"/>
                  <a:gd name="T98" fmla="*/ 137 w 137"/>
                  <a:gd name="T99" fmla="*/ 30 h 157"/>
                  <a:gd name="T100" fmla="*/ 137 w 137"/>
                  <a:gd name="T101" fmla="*/ 27 h 157"/>
                  <a:gd name="T102" fmla="*/ 136 w 137"/>
                  <a:gd name="T103" fmla="*/ 24 h 157"/>
                  <a:gd name="T104" fmla="*/ 123 w 137"/>
                  <a:gd name="T105" fmla="*/ 9 h 157"/>
                  <a:gd name="T106" fmla="*/ 122 w 137"/>
                  <a:gd name="T107" fmla="*/ 8 h 157"/>
                  <a:gd name="T108" fmla="*/ 105 w 137"/>
                  <a:gd name="T109" fmla="*/ 0 h 157"/>
                  <a:gd name="T110" fmla="*/ 104 w 137"/>
                  <a:gd name="T11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37" h="157">
                    <a:moveTo>
                      <a:pt x="42" y="150"/>
                    </a:moveTo>
                    <a:cubicBezTo>
                      <a:pt x="41" y="150"/>
                      <a:pt x="41" y="150"/>
                      <a:pt x="41" y="150"/>
                    </a:cubicBezTo>
                    <a:cubicBezTo>
                      <a:pt x="41" y="151"/>
                      <a:pt x="40" y="151"/>
                      <a:pt x="40" y="151"/>
                    </a:cubicBezTo>
                    <a:cubicBezTo>
                      <a:pt x="40" y="151"/>
                      <a:pt x="40" y="151"/>
                      <a:pt x="40" y="151"/>
                    </a:cubicBezTo>
                    <a:cubicBezTo>
                      <a:pt x="39" y="151"/>
                      <a:pt x="38" y="151"/>
                      <a:pt x="37" y="151"/>
                    </a:cubicBezTo>
                    <a:cubicBezTo>
                      <a:pt x="36" y="151"/>
                      <a:pt x="36" y="151"/>
                      <a:pt x="35" y="151"/>
                    </a:cubicBezTo>
                    <a:cubicBezTo>
                      <a:pt x="35" y="152"/>
                      <a:pt x="35" y="152"/>
                      <a:pt x="35" y="152"/>
                    </a:cubicBezTo>
                    <a:cubicBezTo>
                      <a:pt x="35" y="152"/>
                      <a:pt x="34" y="152"/>
                      <a:pt x="34" y="152"/>
                    </a:cubicBezTo>
                    <a:cubicBezTo>
                      <a:pt x="34" y="152"/>
                      <a:pt x="34" y="152"/>
                      <a:pt x="34" y="152"/>
                    </a:cubicBezTo>
                    <a:cubicBezTo>
                      <a:pt x="35" y="152"/>
                      <a:pt x="35" y="152"/>
                      <a:pt x="36" y="152"/>
                    </a:cubicBezTo>
                    <a:cubicBezTo>
                      <a:pt x="36" y="152"/>
                      <a:pt x="37" y="152"/>
                      <a:pt x="37" y="152"/>
                    </a:cubicBezTo>
                    <a:cubicBezTo>
                      <a:pt x="37" y="152"/>
                      <a:pt x="37" y="152"/>
                      <a:pt x="37" y="152"/>
                    </a:cubicBezTo>
                    <a:cubicBezTo>
                      <a:pt x="38" y="153"/>
                      <a:pt x="38" y="153"/>
                      <a:pt x="38" y="154"/>
                    </a:cubicBezTo>
                    <a:cubicBezTo>
                      <a:pt x="38" y="154"/>
                      <a:pt x="38" y="155"/>
                      <a:pt x="38" y="155"/>
                    </a:cubicBezTo>
                    <a:cubicBezTo>
                      <a:pt x="38" y="155"/>
                      <a:pt x="38" y="155"/>
                      <a:pt x="38" y="155"/>
                    </a:cubicBezTo>
                    <a:cubicBezTo>
                      <a:pt x="38" y="155"/>
                      <a:pt x="38" y="155"/>
                      <a:pt x="38" y="155"/>
                    </a:cubicBezTo>
                    <a:cubicBezTo>
                      <a:pt x="42" y="150"/>
                      <a:pt x="42" y="150"/>
                      <a:pt x="42" y="150"/>
                    </a:cubicBezTo>
                    <a:moveTo>
                      <a:pt x="14" y="148"/>
                    </a:moveTo>
                    <a:cubicBezTo>
                      <a:pt x="17" y="151"/>
                      <a:pt x="21" y="153"/>
                      <a:pt x="24" y="154"/>
                    </a:cubicBezTo>
                    <a:cubicBezTo>
                      <a:pt x="26" y="156"/>
                      <a:pt x="29" y="156"/>
                      <a:pt x="31" y="157"/>
                    </a:cubicBezTo>
                    <a:cubicBezTo>
                      <a:pt x="31" y="157"/>
                      <a:pt x="31" y="157"/>
                      <a:pt x="31" y="157"/>
                    </a:cubicBezTo>
                    <a:cubicBezTo>
                      <a:pt x="30" y="157"/>
                      <a:pt x="28" y="156"/>
                      <a:pt x="27" y="156"/>
                    </a:cubicBezTo>
                    <a:cubicBezTo>
                      <a:pt x="25" y="155"/>
                      <a:pt x="23" y="154"/>
                      <a:pt x="21" y="153"/>
                    </a:cubicBezTo>
                    <a:cubicBezTo>
                      <a:pt x="19" y="152"/>
                      <a:pt x="16" y="150"/>
                      <a:pt x="14" y="148"/>
                    </a:cubicBezTo>
                    <a:moveTo>
                      <a:pt x="14" y="148"/>
                    </a:moveTo>
                    <a:cubicBezTo>
                      <a:pt x="14" y="148"/>
                      <a:pt x="14" y="148"/>
                      <a:pt x="14" y="148"/>
                    </a:cubicBezTo>
                    <a:cubicBezTo>
                      <a:pt x="14" y="148"/>
                      <a:pt x="14" y="148"/>
                      <a:pt x="14" y="148"/>
                    </a:cubicBezTo>
                    <a:moveTo>
                      <a:pt x="14" y="148"/>
                    </a:moveTo>
                    <a:cubicBezTo>
                      <a:pt x="14" y="148"/>
                      <a:pt x="14" y="148"/>
                      <a:pt x="14" y="148"/>
                    </a:cubicBezTo>
                    <a:cubicBezTo>
                      <a:pt x="14" y="148"/>
                      <a:pt x="14" y="148"/>
                      <a:pt x="14" y="148"/>
                    </a:cubicBezTo>
                    <a:moveTo>
                      <a:pt x="13" y="148"/>
                    </a:moveTo>
                    <a:cubicBezTo>
                      <a:pt x="13" y="148"/>
                      <a:pt x="13" y="148"/>
                      <a:pt x="13" y="148"/>
                    </a:cubicBezTo>
                    <a:cubicBezTo>
                      <a:pt x="13" y="148"/>
                      <a:pt x="13" y="148"/>
                      <a:pt x="13" y="148"/>
                    </a:cubicBezTo>
                    <a:moveTo>
                      <a:pt x="0" y="132"/>
                    </a:moveTo>
                    <a:cubicBezTo>
                      <a:pt x="0" y="132"/>
                      <a:pt x="0" y="132"/>
                      <a:pt x="0" y="132"/>
                    </a:cubicBezTo>
                    <a:cubicBezTo>
                      <a:pt x="1" y="133"/>
                      <a:pt x="1" y="134"/>
                      <a:pt x="1" y="134"/>
                    </a:cubicBezTo>
                    <a:cubicBezTo>
                      <a:pt x="1" y="134"/>
                      <a:pt x="1" y="133"/>
                      <a:pt x="0" y="132"/>
                    </a:cubicBezTo>
                    <a:moveTo>
                      <a:pt x="4" y="129"/>
                    </a:moveTo>
                    <a:cubicBezTo>
                      <a:pt x="4" y="129"/>
                      <a:pt x="4" y="129"/>
                      <a:pt x="4" y="129"/>
                    </a:cubicBezTo>
                    <a:cubicBezTo>
                      <a:pt x="4" y="129"/>
                      <a:pt x="4" y="129"/>
                      <a:pt x="4" y="129"/>
                    </a:cubicBezTo>
                    <a:cubicBezTo>
                      <a:pt x="4" y="129"/>
                      <a:pt x="4" y="129"/>
                      <a:pt x="4" y="129"/>
                    </a:cubicBezTo>
                    <a:cubicBezTo>
                      <a:pt x="4" y="129"/>
                      <a:pt x="4" y="129"/>
                      <a:pt x="4" y="129"/>
                    </a:cubicBezTo>
                    <a:moveTo>
                      <a:pt x="4" y="128"/>
                    </a:moveTo>
                    <a:cubicBezTo>
                      <a:pt x="4" y="128"/>
                      <a:pt x="4" y="128"/>
                      <a:pt x="4" y="128"/>
                    </a:cubicBezTo>
                    <a:cubicBezTo>
                      <a:pt x="4" y="128"/>
                      <a:pt x="4" y="128"/>
                      <a:pt x="4" y="128"/>
                    </a:cubicBezTo>
                    <a:moveTo>
                      <a:pt x="4" y="121"/>
                    </a:moveTo>
                    <a:cubicBezTo>
                      <a:pt x="0" y="126"/>
                      <a:pt x="0" y="126"/>
                      <a:pt x="0" y="126"/>
                    </a:cubicBezTo>
                    <a:cubicBezTo>
                      <a:pt x="1" y="125"/>
                      <a:pt x="1" y="125"/>
                      <a:pt x="2" y="125"/>
                    </a:cubicBezTo>
                    <a:cubicBezTo>
                      <a:pt x="2" y="125"/>
                      <a:pt x="2" y="125"/>
                      <a:pt x="2" y="125"/>
                    </a:cubicBezTo>
                    <a:cubicBezTo>
                      <a:pt x="2" y="125"/>
                      <a:pt x="3" y="125"/>
                      <a:pt x="3" y="125"/>
                    </a:cubicBezTo>
                    <a:cubicBezTo>
                      <a:pt x="4" y="125"/>
                      <a:pt x="4" y="125"/>
                      <a:pt x="4" y="125"/>
                    </a:cubicBezTo>
                    <a:cubicBezTo>
                      <a:pt x="4" y="126"/>
                      <a:pt x="4" y="127"/>
                      <a:pt x="4" y="128"/>
                    </a:cubicBezTo>
                    <a:cubicBezTo>
                      <a:pt x="4" y="128"/>
                      <a:pt x="4" y="127"/>
                      <a:pt x="4" y="127"/>
                    </a:cubicBezTo>
                    <a:cubicBezTo>
                      <a:pt x="5" y="127"/>
                      <a:pt x="5" y="127"/>
                      <a:pt x="5" y="127"/>
                    </a:cubicBezTo>
                    <a:cubicBezTo>
                      <a:pt x="4" y="126"/>
                      <a:pt x="4" y="125"/>
                      <a:pt x="4" y="124"/>
                    </a:cubicBezTo>
                    <a:cubicBezTo>
                      <a:pt x="4" y="123"/>
                      <a:pt x="4" y="123"/>
                      <a:pt x="4" y="123"/>
                    </a:cubicBezTo>
                    <a:cubicBezTo>
                      <a:pt x="4" y="122"/>
                      <a:pt x="4" y="121"/>
                      <a:pt x="4" y="121"/>
                    </a:cubicBezTo>
                    <a:moveTo>
                      <a:pt x="122" y="10"/>
                    </a:moveTo>
                    <a:cubicBezTo>
                      <a:pt x="122" y="10"/>
                      <a:pt x="122" y="10"/>
                      <a:pt x="122" y="10"/>
                    </a:cubicBezTo>
                    <a:cubicBezTo>
                      <a:pt x="123" y="9"/>
                      <a:pt x="123" y="9"/>
                      <a:pt x="123" y="9"/>
                    </a:cubicBezTo>
                    <a:cubicBezTo>
                      <a:pt x="122" y="10"/>
                      <a:pt x="122" y="10"/>
                      <a:pt x="122" y="10"/>
                    </a:cubicBezTo>
                    <a:moveTo>
                      <a:pt x="104" y="0"/>
                    </a:moveTo>
                    <a:cubicBezTo>
                      <a:pt x="103" y="0"/>
                      <a:pt x="102" y="0"/>
                      <a:pt x="101" y="0"/>
                    </a:cubicBezTo>
                    <a:cubicBezTo>
                      <a:pt x="101" y="0"/>
                      <a:pt x="101" y="0"/>
                      <a:pt x="101" y="0"/>
                    </a:cubicBezTo>
                    <a:cubicBezTo>
                      <a:pt x="101" y="0"/>
                      <a:pt x="101" y="0"/>
                      <a:pt x="101" y="0"/>
                    </a:cubicBezTo>
                    <a:cubicBezTo>
                      <a:pt x="100" y="0"/>
                      <a:pt x="100" y="0"/>
                      <a:pt x="99" y="1"/>
                    </a:cubicBezTo>
                    <a:cubicBezTo>
                      <a:pt x="99" y="1"/>
                      <a:pt x="99" y="1"/>
                      <a:pt x="99" y="1"/>
                    </a:cubicBezTo>
                    <a:cubicBezTo>
                      <a:pt x="7" y="117"/>
                      <a:pt x="7" y="117"/>
                      <a:pt x="7" y="117"/>
                    </a:cubicBezTo>
                    <a:cubicBezTo>
                      <a:pt x="8" y="116"/>
                      <a:pt x="8" y="116"/>
                      <a:pt x="8" y="116"/>
                    </a:cubicBezTo>
                    <a:cubicBezTo>
                      <a:pt x="8" y="116"/>
                      <a:pt x="9" y="116"/>
                      <a:pt x="9" y="116"/>
                    </a:cubicBezTo>
                    <a:cubicBezTo>
                      <a:pt x="9" y="116"/>
                      <a:pt x="9" y="116"/>
                      <a:pt x="9" y="116"/>
                    </a:cubicBezTo>
                    <a:cubicBezTo>
                      <a:pt x="10" y="116"/>
                      <a:pt x="10" y="116"/>
                      <a:pt x="11" y="116"/>
                    </a:cubicBezTo>
                    <a:cubicBezTo>
                      <a:pt x="11" y="116"/>
                      <a:pt x="11" y="116"/>
                      <a:pt x="11" y="116"/>
                    </a:cubicBezTo>
                    <a:cubicBezTo>
                      <a:pt x="11" y="117"/>
                      <a:pt x="12" y="117"/>
                      <a:pt x="12" y="118"/>
                    </a:cubicBezTo>
                    <a:cubicBezTo>
                      <a:pt x="102" y="4"/>
                      <a:pt x="102" y="4"/>
                      <a:pt x="102" y="4"/>
                    </a:cubicBezTo>
                    <a:cubicBezTo>
                      <a:pt x="102" y="4"/>
                      <a:pt x="102" y="4"/>
                      <a:pt x="102" y="4"/>
                    </a:cubicBezTo>
                    <a:cubicBezTo>
                      <a:pt x="103" y="4"/>
                      <a:pt x="103" y="4"/>
                      <a:pt x="104" y="4"/>
                    </a:cubicBezTo>
                    <a:cubicBezTo>
                      <a:pt x="104" y="4"/>
                      <a:pt x="104" y="4"/>
                      <a:pt x="104" y="4"/>
                    </a:cubicBezTo>
                    <a:cubicBezTo>
                      <a:pt x="104" y="4"/>
                      <a:pt x="104" y="4"/>
                      <a:pt x="104" y="4"/>
                    </a:cubicBezTo>
                    <a:cubicBezTo>
                      <a:pt x="104" y="4"/>
                      <a:pt x="104" y="4"/>
                      <a:pt x="104" y="4"/>
                    </a:cubicBezTo>
                    <a:cubicBezTo>
                      <a:pt x="104" y="4"/>
                      <a:pt x="104" y="4"/>
                      <a:pt x="104" y="4"/>
                    </a:cubicBezTo>
                    <a:cubicBezTo>
                      <a:pt x="105" y="4"/>
                      <a:pt x="108" y="4"/>
                      <a:pt x="111" y="6"/>
                    </a:cubicBezTo>
                    <a:cubicBezTo>
                      <a:pt x="111" y="6"/>
                      <a:pt x="111" y="6"/>
                      <a:pt x="111" y="6"/>
                    </a:cubicBezTo>
                    <a:cubicBezTo>
                      <a:pt x="114" y="7"/>
                      <a:pt x="117" y="9"/>
                      <a:pt x="120" y="11"/>
                    </a:cubicBezTo>
                    <a:cubicBezTo>
                      <a:pt x="120" y="11"/>
                      <a:pt x="120" y="11"/>
                      <a:pt x="120" y="11"/>
                    </a:cubicBezTo>
                    <a:cubicBezTo>
                      <a:pt x="120" y="12"/>
                      <a:pt x="121" y="12"/>
                      <a:pt x="121" y="12"/>
                    </a:cubicBezTo>
                    <a:cubicBezTo>
                      <a:pt x="121" y="12"/>
                      <a:pt x="121" y="12"/>
                      <a:pt x="121" y="12"/>
                    </a:cubicBezTo>
                    <a:cubicBezTo>
                      <a:pt x="121" y="12"/>
                      <a:pt x="121" y="12"/>
                      <a:pt x="121" y="12"/>
                    </a:cubicBezTo>
                    <a:cubicBezTo>
                      <a:pt x="124" y="15"/>
                      <a:pt x="127" y="18"/>
                      <a:pt x="129" y="20"/>
                    </a:cubicBezTo>
                    <a:cubicBezTo>
                      <a:pt x="129" y="20"/>
                      <a:pt x="130" y="21"/>
                      <a:pt x="130" y="21"/>
                    </a:cubicBezTo>
                    <a:cubicBezTo>
                      <a:pt x="132" y="24"/>
                      <a:pt x="133" y="26"/>
                      <a:pt x="133" y="27"/>
                    </a:cubicBezTo>
                    <a:cubicBezTo>
                      <a:pt x="133" y="27"/>
                      <a:pt x="133" y="27"/>
                      <a:pt x="133" y="27"/>
                    </a:cubicBezTo>
                    <a:cubicBezTo>
                      <a:pt x="133" y="28"/>
                      <a:pt x="133" y="28"/>
                      <a:pt x="133" y="28"/>
                    </a:cubicBezTo>
                    <a:cubicBezTo>
                      <a:pt x="133" y="28"/>
                      <a:pt x="133" y="29"/>
                      <a:pt x="133" y="29"/>
                    </a:cubicBezTo>
                    <a:cubicBezTo>
                      <a:pt x="43" y="142"/>
                      <a:pt x="43" y="142"/>
                      <a:pt x="43" y="142"/>
                    </a:cubicBezTo>
                    <a:cubicBezTo>
                      <a:pt x="43" y="142"/>
                      <a:pt x="43" y="142"/>
                      <a:pt x="43" y="142"/>
                    </a:cubicBezTo>
                    <a:cubicBezTo>
                      <a:pt x="44" y="142"/>
                      <a:pt x="44" y="142"/>
                      <a:pt x="44" y="143"/>
                    </a:cubicBezTo>
                    <a:cubicBezTo>
                      <a:pt x="45" y="143"/>
                      <a:pt x="45" y="143"/>
                      <a:pt x="45" y="143"/>
                    </a:cubicBezTo>
                    <a:cubicBezTo>
                      <a:pt x="45" y="144"/>
                      <a:pt x="46" y="145"/>
                      <a:pt x="45" y="146"/>
                    </a:cubicBezTo>
                    <a:cubicBezTo>
                      <a:pt x="137" y="30"/>
                      <a:pt x="137" y="30"/>
                      <a:pt x="137" y="30"/>
                    </a:cubicBezTo>
                    <a:cubicBezTo>
                      <a:pt x="137" y="30"/>
                      <a:pt x="137" y="29"/>
                      <a:pt x="137" y="28"/>
                    </a:cubicBezTo>
                    <a:cubicBezTo>
                      <a:pt x="137" y="28"/>
                      <a:pt x="137" y="28"/>
                      <a:pt x="137" y="27"/>
                    </a:cubicBezTo>
                    <a:cubicBezTo>
                      <a:pt x="137" y="27"/>
                      <a:pt x="137" y="26"/>
                      <a:pt x="137" y="26"/>
                    </a:cubicBezTo>
                    <a:cubicBezTo>
                      <a:pt x="136" y="25"/>
                      <a:pt x="136" y="25"/>
                      <a:pt x="136" y="24"/>
                    </a:cubicBezTo>
                    <a:cubicBezTo>
                      <a:pt x="136" y="22"/>
                      <a:pt x="134" y="21"/>
                      <a:pt x="133" y="19"/>
                    </a:cubicBezTo>
                    <a:cubicBezTo>
                      <a:pt x="131" y="15"/>
                      <a:pt x="127" y="12"/>
                      <a:pt x="123" y="9"/>
                    </a:cubicBezTo>
                    <a:cubicBezTo>
                      <a:pt x="123" y="9"/>
                      <a:pt x="123" y="9"/>
                      <a:pt x="123" y="9"/>
                    </a:cubicBezTo>
                    <a:cubicBezTo>
                      <a:pt x="123" y="9"/>
                      <a:pt x="123" y="8"/>
                      <a:pt x="122" y="8"/>
                    </a:cubicBezTo>
                    <a:cubicBezTo>
                      <a:pt x="119" y="6"/>
                      <a:pt x="116" y="4"/>
                      <a:pt x="113" y="2"/>
                    </a:cubicBezTo>
                    <a:cubicBezTo>
                      <a:pt x="110" y="1"/>
                      <a:pt x="108" y="0"/>
                      <a:pt x="105" y="0"/>
                    </a:cubicBezTo>
                    <a:cubicBezTo>
                      <a:pt x="105" y="0"/>
                      <a:pt x="105" y="0"/>
                      <a:pt x="105" y="0"/>
                    </a:cubicBezTo>
                    <a:cubicBezTo>
                      <a:pt x="105" y="0"/>
                      <a:pt x="104" y="0"/>
                      <a:pt x="104" y="0"/>
                    </a:cubicBezTo>
                    <a:cubicBezTo>
                      <a:pt x="104" y="0"/>
                      <a:pt x="104" y="0"/>
                      <a:pt x="10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4" name="Freeform 10"/>
              <p:cNvSpPr>
                <a:spLocks noEditPoints="1"/>
              </p:cNvSpPr>
              <p:nvPr/>
            </p:nvSpPr>
            <p:spPr bwMode="auto">
              <a:xfrm>
                <a:off x="8658226" y="5332413"/>
                <a:ext cx="117475" cy="100013"/>
              </a:xfrm>
              <a:custGeom>
                <a:avLst/>
                <a:gdLst>
                  <a:gd name="T0" fmla="*/ 9 w 42"/>
                  <a:gd name="T1" fmla="*/ 4 h 36"/>
                  <a:gd name="T2" fmla="*/ 26 w 42"/>
                  <a:gd name="T3" fmla="*/ 12 h 36"/>
                  <a:gd name="T4" fmla="*/ 38 w 42"/>
                  <a:gd name="T5" fmla="*/ 27 h 36"/>
                  <a:gd name="T6" fmla="*/ 38 w 42"/>
                  <a:gd name="T7" fmla="*/ 29 h 36"/>
                  <a:gd name="T8" fmla="*/ 25 w 42"/>
                  <a:gd name="T9" fmla="*/ 13 h 36"/>
                  <a:gd name="T10" fmla="*/ 7 w 42"/>
                  <a:gd name="T11" fmla="*/ 4 h 36"/>
                  <a:gd name="T12" fmla="*/ 8 w 42"/>
                  <a:gd name="T13" fmla="*/ 4 h 36"/>
                  <a:gd name="T14" fmla="*/ 9 w 42"/>
                  <a:gd name="T15" fmla="*/ 4 h 36"/>
                  <a:gd name="T16" fmla="*/ 8 w 42"/>
                  <a:gd name="T17" fmla="*/ 1 h 36"/>
                  <a:gd name="T18" fmla="*/ 8 w 42"/>
                  <a:gd name="T19" fmla="*/ 1 h 36"/>
                  <a:gd name="T20" fmla="*/ 9 w 42"/>
                  <a:gd name="T21" fmla="*/ 0 h 36"/>
                  <a:gd name="T22" fmla="*/ 6 w 42"/>
                  <a:gd name="T23" fmla="*/ 0 h 36"/>
                  <a:gd name="T24" fmla="*/ 5 w 42"/>
                  <a:gd name="T25" fmla="*/ 1 h 36"/>
                  <a:gd name="T26" fmla="*/ 1 w 42"/>
                  <a:gd name="T27" fmla="*/ 8 h 36"/>
                  <a:gd name="T28" fmla="*/ 2 w 42"/>
                  <a:gd name="T29" fmla="*/ 9 h 36"/>
                  <a:gd name="T30" fmla="*/ 3 w 42"/>
                  <a:gd name="T31" fmla="*/ 9 h 36"/>
                  <a:gd name="T32" fmla="*/ 4 w 42"/>
                  <a:gd name="T33" fmla="*/ 8 h 36"/>
                  <a:gd name="T34" fmla="*/ 6 w 42"/>
                  <a:gd name="T35" fmla="*/ 8 h 36"/>
                  <a:gd name="T36" fmla="*/ 13 w 42"/>
                  <a:gd name="T37" fmla="*/ 10 h 36"/>
                  <a:gd name="T38" fmla="*/ 31 w 42"/>
                  <a:gd name="T39" fmla="*/ 25 h 36"/>
                  <a:gd name="T40" fmla="*/ 34 w 42"/>
                  <a:gd name="T41" fmla="*/ 32 h 36"/>
                  <a:gd name="T42" fmla="*/ 35 w 42"/>
                  <a:gd name="T43" fmla="*/ 35 h 36"/>
                  <a:gd name="T44" fmla="*/ 35 w 42"/>
                  <a:gd name="T45" fmla="*/ 35 h 36"/>
                  <a:gd name="T46" fmla="*/ 37 w 42"/>
                  <a:gd name="T47" fmla="*/ 36 h 36"/>
                  <a:gd name="T48" fmla="*/ 38 w 42"/>
                  <a:gd name="T49" fmla="*/ 35 h 36"/>
                  <a:gd name="T50" fmla="*/ 42 w 42"/>
                  <a:gd name="T51" fmla="*/ 30 h 36"/>
                  <a:gd name="T52" fmla="*/ 42 w 42"/>
                  <a:gd name="T53" fmla="*/ 27 h 36"/>
                  <a:gd name="T54" fmla="*/ 41 w 42"/>
                  <a:gd name="T55" fmla="*/ 24 h 36"/>
                  <a:gd name="T56" fmla="*/ 38 w 42"/>
                  <a:gd name="T57" fmla="*/ 19 h 36"/>
                  <a:gd name="T58" fmla="*/ 18 w 42"/>
                  <a:gd name="T59" fmla="*/ 2 h 36"/>
                  <a:gd name="T60" fmla="*/ 10 w 42"/>
                  <a:gd name="T61" fmla="*/ 0 h 36"/>
                  <a:gd name="T62" fmla="*/ 9 w 42"/>
                  <a:gd name="T63"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2" h="36">
                    <a:moveTo>
                      <a:pt x="9" y="4"/>
                    </a:moveTo>
                    <a:cubicBezTo>
                      <a:pt x="9" y="4"/>
                      <a:pt x="9" y="4"/>
                      <a:pt x="9" y="4"/>
                    </a:cubicBezTo>
                    <a:cubicBezTo>
                      <a:pt x="11" y="4"/>
                      <a:pt x="13" y="4"/>
                      <a:pt x="16" y="6"/>
                    </a:cubicBezTo>
                    <a:cubicBezTo>
                      <a:pt x="19" y="7"/>
                      <a:pt x="23" y="9"/>
                      <a:pt x="26" y="12"/>
                    </a:cubicBezTo>
                    <a:cubicBezTo>
                      <a:pt x="30" y="15"/>
                      <a:pt x="33" y="18"/>
                      <a:pt x="35" y="21"/>
                    </a:cubicBezTo>
                    <a:cubicBezTo>
                      <a:pt x="37" y="24"/>
                      <a:pt x="38" y="26"/>
                      <a:pt x="38" y="27"/>
                    </a:cubicBezTo>
                    <a:cubicBezTo>
                      <a:pt x="38" y="28"/>
                      <a:pt x="38" y="28"/>
                      <a:pt x="38" y="28"/>
                    </a:cubicBezTo>
                    <a:cubicBezTo>
                      <a:pt x="38" y="28"/>
                      <a:pt x="38" y="28"/>
                      <a:pt x="38" y="29"/>
                    </a:cubicBezTo>
                    <a:cubicBezTo>
                      <a:pt x="37" y="27"/>
                      <a:pt x="36" y="25"/>
                      <a:pt x="35" y="23"/>
                    </a:cubicBezTo>
                    <a:cubicBezTo>
                      <a:pt x="32" y="20"/>
                      <a:pt x="29" y="16"/>
                      <a:pt x="25" y="13"/>
                    </a:cubicBezTo>
                    <a:cubicBezTo>
                      <a:pt x="21" y="10"/>
                      <a:pt x="18" y="8"/>
                      <a:pt x="14" y="7"/>
                    </a:cubicBezTo>
                    <a:cubicBezTo>
                      <a:pt x="12" y="5"/>
                      <a:pt x="9" y="5"/>
                      <a:pt x="7" y="4"/>
                    </a:cubicBezTo>
                    <a:cubicBezTo>
                      <a:pt x="7" y="4"/>
                      <a:pt x="7" y="4"/>
                      <a:pt x="8" y="4"/>
                    </a:cubicBezTo>
                    <a:cubicBezTo>
                      <a:pt x="8" y="4"/>
                      <a:pt x="8" y="4"/>
                      <a:pt x="8" y="4"/>
                    </a:cubicBezTo>
                    <a:cubicBezTo>
                      <a:pt x="8" y="4"/>
                      <a:pt x="8" y="4"/>
                      <a:pt x="9" y="4"/>
                    </a:cubicBezTo>
                    <a:cubicBezTo>
                      <a:pt x="9" y="4"/>
                      <a:pt x="9" y="4"/>
                      <a:pt x="9" y="4"/>
                    </a:cubicBezTo>
                    <a:moveTo>
                      <a:pt x="6" y="2"/>
                    </a:moveTo>
                    <a:cubicBezTo>
                      <a:pt x="8" y="1"/>
                      <a:pt x="8" y="1"/>
                      <a:pt x="8" y="1"/>
                    </a:cubicBezTo>
                    <a:cubicBezTo>
                      <a:pt x="6" y="2"/>
                      <a:pt x="6" y="2"/>
                      <a:pt x="6" y="2"/>
                    </a:cubicBezTo>
                    <a:moveTo>
                      <a:pt x="8" y="1"/>
                    </a:moveTo>
                    <a:cubicBezTo>
                      <a:pt x="8" y="1"/>
                      <a:pt x="8" y="1"/>
                      <a:pt x="8" y="1"/>
                    </a:cubicBezTo>
                    <a:moveTo>
                      <a:pt x="9" y="0"/>
                    </a:moveTo>
                    <a:cubicBezTo>
                      <a:pt x="8" y="0"/>
                      <a:pt x="7" y="0"/>
                      <a:pt x="6" y="0"/>
                    </a:cubicBezTo>
                    <a:cubicBezTo>
                      <a:pt x="6" y="0"/>
                      <a:pt x="6" y="0"/>
                      <a:pt x="6" y="0"/>
                    </a:cubicBezTo>
                    <a:cubicBezTo>
                      <a:pt x="6" y="0"/>
                      <a:pt x="6" y="0"/>
                      <a:pt x="6" y="0"/>
                    </a:cubicBezTo>
                    <a:cubicBezTo>
                      <a:pt x="5" y="0"/>
                      <a:pt x="5" y="0"/>
                      <a:pt x="5" y="1"/>
                    </a:cubicBezTo>
                    <a:cubicBezTo>
                      <a:pt x="1" y="5"/>
                      <a:pt x="1" y="5"/>
                      <a:pt x="1" y="5"/>
                    </a:cubicBezTo>
                    <a:cubicBezTo>
                      <a:pt x="0" y="6"/>
                      <a:pt x="0" y="7"/>
                      <a:pt x="1" y="8"/>
                    </a:cubicBezTo>
                    <a:cubicBezTo>
                      <a:pt x="2" y="8"/>
                      <a:pt x="2" y="8"/>
                      <a:pt x="2" y="8"/>
                    </a:cubicBezTo>
                    <a:cubicBezTo>
                      <a:pt x="2" y="8"/>
                      <a:pt x="2" y="9"/>
                      <a:pt x="2" y="9"/>
                    </a:cubicBezTo>
                    <a:cubicBezTo>
                      <a:pt x="2" y="9"/>
                      <a:pt x="3" y="9"/>
                      <a:pt x="3" y="9"/>
                    </a:cubicBezTo>
                    <a:cubicBezTo>
                      <a:pt x="3" y="9"/>
                      <a:pt x="3" y="9"/>
                      <a:pt x="3" y="9"/>
                    </a:cubicBezTo>
                    <a:cubicBezTo>
                      <a:pt x="3" y="9"/>
                      <a:pt x="3" y="9"/>
                      <a:pt x="3" y="9"/>
                    </a:cubicBezTo>
                    <a:cubicBezTo>
                      <a:pt x="4" y="9"/>
                      <a:pt x="4" y="9"/>
                      <a:pt x="4" y="8"/>
                    </a:cubicBezTo>
                    <a:cubicBezTo>
                      <a:pt x="4" y="8"/>
                      <a:pt x="5" y="8"/>
                      <a:pt x="5" y="8"/>
                    </a:cubicBezTo>
                    <a:cubicBezTo>
                      <a:pt x="5" y="8"/>
                      <a:pt x="5" y="8"/>
                      <a:pt x="6" y="8"/>
                    </a:cubicBezTo>
                    <a:cubicBezTo>
                      <a:pt x="6" y="8"/>
                      <a:pt x="6" y="8"/>
                      <a:pt x="6" y="8"/>
                    </a:cubicBezTo>
                    <a:cubicBezTo>
                      <a:pt x="7" y="8"/>
                      <a:pt x="10" y="9"/>
                      <a:pt x="13" y="10"/>
                    </a:cubicBezTo>
                    <a:cubicBezTo>
                      <a:pt x="16" y="12"/>
                      <a:pt x="19" y="14"/>
                      <a:pt x="22" y="16"/>
                    </a:cubicBezTo>
                    <a:cubicBezTo>
                      <a:pt x="26" y="19"/>
                      <a:pt x="29" y="23"/>
                      <a:pt x="31" y="25"/>
                    </a:cubicBezTo>
                    <a:cubicBezTo>
                      <a:pt x="34" y="28"/>
                      <a:pt x="35" y="31"/>
                      <a:pt x="34" y="32"/>
                    </a:cubicBezTo>
                    <a:cubicBezTo>
                      <a:pt x="34" y="32"/>
                      <a:pt x="34" y="32"/>
                      <a:pt x="34" y="32"/>
                    </a:cubicBezTo>
                    <a:cubicBezTo>
                      <a:pt x="34" y="33"/>
                      <a:pt x="34" y="33"/>
                      <a:pt x="34" y="33"/>
                    </a:cubicBezTo>
                    <a:cubicBezTo>
                      <a:pt x="34" y="34"/>
                      <a:pt x="34" y="34"/>
                      <a:pt x="35" y="35"/>
                    </a:cubicBezTo>
                    <a:cubicBezTo>
                      <a:pt x="35" y="35"/>
                      <a:pt x="35" y="35"/>
                      <a:pt x="35" y="35"/>
                    </a:cubicBezTo>
                    <a:cubicBezTo>
                      <a:pt x="35" y="35"/>
                      <a:pt x="35" y="35"/>
                      <a:pt x="35" y="35"/>
                    </a:cubicBezTo>
                    <a:cubicBezTo>
                      <a:pt x="36" y="35"/>
                      <a:pt x="36" y="36"/>
                      <a:pt x="37" y="36"/>
                    </a:cubicBezTo>
                    <a:cubicBezTo>
                      <a:pt x="37" y="36"/>
                      <a:pt x="37" y="36"/>
                      <a:pt x="37" y="36"/>
                    </a:cubicBezTo>
                    <a:cubicBezTo>
                      <a:pt x="37" y="35"/>
                      <a:pt x="38" y="35"/>
                      <a:pt x="38" y="35"/>
                    </a:cubicBezTo>
                    <a:cubicBezTo>
                      <a:pt x="38" y="35"/>
                      <a:pt x="38" y="35"/>
                      <a:pt x="38" y="35"/>
                    </a:cubicBezTo>
                    <a:cubicBezTo>
                      <a:pt x="42" y="30"/>
                      <a:pt x="42" y="30"/>
                      <a:pt x="42" y="30"/>
                    </a:cubicBezTo>
                    <a:cubicBezTo>
                      <a:pt x="42" y="30"/>
                      <a:pt x="42" y="30"/>
                      <a:pt x="42" y="30"/>
                    </a:cubicBezTo>
                    <a:cubicBezTo>
                      <a:pt x="42" y="30"/>
                      <a:pt x="42" y="29"/>
                      <a:pt x="42" y="28"/>
                    </a:cubicBezTo>
                    <a:cubicBezTo>
                      <a:pt x="42" y="28"/>
                      <a:pt x="42" y="28"/>
                      <a:pt x="42" y="27"/>
                    </a:cubicBezTo>
                    <a:cubicBezTo>
                      <a:pt x="42" y="27"/>
                      <a:pt x="42" y="26"/>
                      <a:pt x="42" y="26"/>
                    </a:cubicBezTo>
                    <a:cubicBezTo>
                      <a:pt x="42" y="25"/>
                      <a:pt x="41" y="25"/>
                      <a:pt x="41" y="24"/>
                    </a:cubicBezTo>
                    <a:cubicBezTo>
                      <a:pt x="41" y="24"/>
                      <a:pt x="41" y="24"/>
                      <a:pt x="41" y="24"/>
                    </a:cubicBezTo>
                    <a:cubicBezTo>
                      <a:pt x="41" y="22"/>
                      <a:pt x="40" y="20"/>
                      <a:pt x="38" y="19"/>
                    </a:cubicBezTo>
                    <a:cubicBezTo>
                      <a:pt x="36" y="15"/>
                      <a:pt x="32" y="12"/>
                      <a:pt x="28" y="9"/>
                    </a:cubicBezTo>
                    <a:cubicBezTo>
                      <a:pt x="25" y="6"/>
                      <a:pt x="21" y="4"/>
                      <a:pt x="18" y="2"/>
                    </a:cubicBezTo>
                    <a:cubicBezTo>
                      <a:pt x="15" y="1"/>
                      <a:pt x="13" y="0"/>
                      <a:pt x="11" y="0"/>
                    </a:cubicBezTo>
                    <a:cubicBezTo>
                      <a:pt x="10" y="0"/>
                      <a:pt x="10" y="0"/>
                      <a:pt x="10" y="0"/>
                    </a:cubicBezTo>
                    <a:cubicBezTo>
                      <a:pt x="10" y="0"/>
                      <a:pt x="9" y="0"/>
                      <a:pt x="9" y="0"/>
                    </a:cubicBezTo>
                    <a:cubicBezTo>
                      <a:pt x="9" y="0"/>
                      <a:pt x="9" y="0"/>
                      <a:pt x="9"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5" name="Freeform 11"/>
              <p:cNvSpPr>
                <a:spLocks noEditPoints="1"/>
              </p:cNvSpPr>
              <p:nvPr/>
            </p:nvSpPr>
            <p:spPr bwMode="auto">
              <a:xfrm>
                <a:off x="8383588" y="5681663"/>
                <a:ext cx="117475" cy="98425"/>
              </a:xfrm>
              <a:custGeom>
                <a:avLst/>
                <a:gdLst>
                  <a:gd name="T0" fmla="*/ 34 w 42"/>
                  <a:gd name="T1" fmla="*/ 34 h 35"/>
                  <a:gd name="T2" fmla="*/ 36 w 42"/>
                  <a:gd name="T3" fmla="*/ 33 h 35"/>
                  <a:gd name="T4" fmla="*/ 34 w 42"/>
                  <a:gd name="T5" fmla="*/ 34 h 35"/>
                  <a:gd name="T6" fmla="*/ 33 w 42"/>
                  <a:gd name="T7" fmla="*/ 31 h 35"/>
                  <a:gd name="T8" fmla="*/ 26 w 42"/>
                  <a:gd name="T9" fmla="*/ 29 h 35"/>
                  <a:gd name="T10" fmla="*/ 16 w 42"/>
                  <a:gd name="T11" fmla="*/ 23 h 35"/>
                  <a:gd name="T12" fmla="*/ 7 w 42"/>
                  <a:gd name="T13" fmla="*/ 14 h 35"/>
                  <a:gd name="T14" fmla="*/ 4 w 42"/>
                  <a:gd name="T15" fmla="*/ 8 h 35"/>
                  <a:gd name="T16" fmla="*/ 4 w 42"/>
                  <a:gd name="T17" fmla="*/ 7 h 35"/>
                  <a:gd name="T18" fmla="*/ 4 w 42"/>
                  <a:gd name="T19" fmla="*/ 6 h 35"/>
                  <a:gd name="T20" fmla="*/ 7 w 42"/>
                  <a:gd name="T21" fmla="*/ 12 h 35"/>
                  <a:gd name="T22" fmla="*/ 17 w 42"/>
                  <a:gd name="T23" fmla="*/ 22 h 35"/>
                  <a:gd name="T24" fmla="*/ 28 w 42"/>
                  <a:gd name="T25" fmla="*/ 28 h 35"/>
                  <a:gd name="T26" fmla="*/ 35 w 42"/>
                  <a:gd name="T27" fmla="*/ 31 h 35"/>
                  <a:gd name="T28" fmla="*/ 34 w 42"/>
                  <a:gd name="T29" fmla="*/ 31 h 35"/>
                  <a:gd name="T30" fmla="*/ 34 w 42"/>
                  <a:gd name="T31" fmla="*/ 31 h 35"/>
                  <a:gd name="T32" fmla="*/ 33 w 42"/>
                  <a:gd name="T33" fmla="*/ 31 h 35"/>
                  <a:gd name="T34" fmla="*/ 33 w 42"/>
                  <a:gd name="T35" fmla="*/ 31 h 35"/>
                  <a:gd name="T36" fmla="*/ 33 w 42"/>
                  <a:gd name="T37" fmla="*/ 31 h 35"/>
                  <a:gd name="T38" fmla="*/ 5 w 42"/>
                  <a:gd name="T39" fmla="*/ 0 h 35"/>
                  <a:gd name="T40" fmla="*/ 5 w 42"/>
                  <a:gd name="T41" fmla="*/ 0 h 35"/>
                  <a:gd name="T42" fmla="*/ 4 w 42"/>
                  <a:gd name="T43" fmla="*/ 0 h 35"/>
                  <a:gd name="T44" fmla="*/ 3 w 42"/>
                  <a:gd name="T45" fmla="*/ 1 h 35"/>
                  <a:gd name="T46" fmla="*/ 0 w 42"/>
                  <a:gd name="T47" fmla="*/ 5 h 35"/>
                  <a:gd name="T48" fmla="*/ 0 w 42"/>
                  <a:gd name="T49" fmla="*/ 5 h 35"/>
                  <a:gd name="T50" fmla="*/ 0 w 42"/>
                  <a:gd name="T51" fmla="*/ 7 h 35"/>
                  <a:gd name="T52" fmla="*/ 0 w 42"/>
                  <a:gd name="T53" fmla="*/ 8 h 35"/>
                  <a:gd name="T54" fmla="*/ 1 w 42"/>
                  <a:gd name="T55" fmla="*/ 11 h 35"/>
                  <a:gd name="T56" fmla="*/ 4 w 42"/>
                  <a:gd name="T57" fmla="*/ 17 h 35"/>
                  <a:gd name="T58" fmla="*/ 13 w 42"/>
                  <a:gd name="T59" fmla="*/ 26 h 35"/>
                  <a:gd name="T60" fmla="*/ 24 w 42"/>
                  <a:gd name="T61" fmla="*/ 33 h 35"/>
                  <a:gd name="T62" fmla="*/ 31 w 42"/>
                  <a:gd name="T63" fmla="*/ 35 h 35"/>
                  <a:gd name="T64" fmla="*/ 33 w 42"/>
                  <a:gd name="T65" fmla="*/ 35 h 35"/>
                  <a:gd name="T66" fmla="*/ 36 w 42"/>
                  <a:gd name="T67" fmla="*/ 35 h 35"/>
                  <a:gd name="T68" fmla="*/ 36 w 42"/>
                  <a:gd name="T69" fmla="*/ 35 h 35"/>
                  <a:gd name="T70" fmla="*/ 37 w 42"/>
                  <a:gd name="T71" fmla="*/ 34 h 35"/>
                  <a:gd name="T72" fmla="*/ 38 w 42"/>
                  <a:gd name="T73" fmla="*/ 34 h 35"/>
                  <a:gd name="T74" fmla="*/ 41 w 42"/>
                  <a:gd name="T75" fmla="*/ 30 h 35"/>
                  <a:gd name="T76" fmla="*/ 41 w 42"/>
                  <a:gd name="T77" fmla="*/ 30 h 35"/>
                  <a:gd name="T78" fmla="*/ 41 w 42"/>
                  <a:gd name="T79" fmla="*/ 27 h 35"/>
                  <a:gd name="T80" fmla="*/ 40 w 42"/>
                  <a:gd name="T81" fmla="*/ 27 h 35"/>
                  <a:gd name="T82" fmla="*/ 39 w 42"/>
                  <a:gd name="T83" fmla="*/ 26 h 35"/>
                  <a:gd name="T84" fmla="*/ 39 w 42"/>
                  <a:gd name="T85" fmla="*/ 26 h 35"/>
                  <a:gd name="T86" fmla="*/ 38 w 42"/>
                  <a:gd name="T87" fmla="*/ 27 h 35"/>
                  <a:gd name="T88" fmla="*/ 36 w 42"/>
                  <a:gd name="T89" fmla="*/ 27 h 35"/>
                  <a:gd name="T90" fmla="*/ 36 w 42"/>
                  <a:gd name="T91" fmla="*/ 27 h 35"/>
                  <a:gd name="T92" fmla="*/ 36 w 42"/>
                  <a:gd name="T93" fmla="*/ 27 h 35"/>
                  <a:gd name="T94" fmla="*/ 29 w 42"/>
                  <a:gd name="T95" fmla="*/ 25 h 35"/>
                  <a:gd name="T96" fmla="*/ 20 w 42"/>
                  <a:gd name="T97" fmla="*/ 19 h 35"/>
                  <a:gd name="T98" fmla="*/ 11 w 42"/>
                  <a:gd name="T99" fmla="*/ 10 h 35"/>
                  <a:gd name="T100" fmla="*/ 7 w 42"/>
                  <a:gd name="T101" fmla="*/ 3 h 35"/>
                  <a:gd name="T102" fmla="*/ 8 w 42"/>
                  <a:gd name="T103" fmla="*/ 3 h 35"/>
                  <a:gd name="T104" fmla="*/ 8 w 42"/>
                  <a:gd name="T105" fmla="*/ 2 h 35"/>
                  <a:gd name="T106" fmla="*/ 7 w 42"/>
                  <a:gd name="T107" fmla="*/ 0 h 35"/>
                  <a:gd name="T108" fmla="*/ 7 w 42"/>
                  <a:gd name="T109" fmla="*/ 0 h 35"/>
                  <a:gd name="T110" fmla="*/ 5 w 42"/>
                  <a:gd name="T111"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2" h="35">
                    <a:moveTo>
                      <a:pt x="34" y="34"/>
                    </a:moveTo>
                    <a:cubicBezTo>
                      <a:pt x="36" y="33"/>
                      <a:pt x="36" y="33"/>
                      <a:pt x="36" y="33"/>
                    </a:cubicBezTo>
                    <a:cubicBezTo>
                      <a:pt x="34" y="34"/>
                      <a:pt x="34" y="34"/>
                      <a:pt x="34" y="34"/>
                    </a:cubicBezTo>
                    <a:moveTo>
                      <a:pt x="33" y="31"/>
                    </a:moveTo>
                    <a:cubicBezTo>
                      <a:pt x="31" y="31"/>
                      <a:pt x="29" y="31"/>
                      <a:pt x="26" y="29"/>
                    </a:cubicBezTo>
                    <a:cubicBezTo>
                      <a:pt x="23" y="28"/>
                      <a:pt x="19" y="26"/>
                      <a:pt x="16" y="23"/>
                    </a:cubicBezTo>
                    <a:cubicBezTo>
                      <a:pt x="12" y="20"/>
                      <a:pt x="9" y="17"/>
                      <a:pt x="7" y="14"/>
                    </a:cubicBezTo>
                    <a:cubicBezTo>
                      <a:pt x="5" y="11"/>
                      <a:pt x="4" y="9"/>
                      <a:pt x="4" y="8"/>
                    </a:cubicBezTo>
                    <a:cubicBezTo>
                      <a:pt x="4" y="7"/>
                      <a:pt x="4" y="7"/>
                      <a:pt x="4" y="7"/>
                    </a:cubicBezTo>
                    <a:cubicBezTo>
                      <a:pt x="4" y="7"/>
                      <a:pt x="4" y="7"/>
                      <a:pt x="4" y="6"/>
                    </a:cubicBezTo>
                    <a:cubicBezTo>
                      <a:pt x="5" y="8"/>
                      <a:pt x="6" y="10"/>
                      <a:pt x="7" y="12"/>
                    </a:cubicBezTo>
                    <a:cubicBezTo>
                      <a:pt x="10" y="15"/>
                      <a:pt x="13" y="19"/>
                      <a:pt x="17" y="22"/>
                    </a:cubicBezTo>
                    <a:cubicBezTo>
                      <a:pt x="21" y="25"/>
                      <a:pt x="24" y="27"/>
                      <a:pt x="28" y="28"/>
                    </a:cubicBezTo>
                    <a:cubicBezTo>
                      <a:pt x="30" y="30"/>
                      <a:pt x="33" y="31"/>
                      <a:pt x="35" y="31"/>
                    </a:cubicBezTo>
                    <a:cubicBezTo>
                      <a:pt x="35" y="31"/>
                      <a:pt x="35" y="31"/>
                      <a:pt x="34" y="31"/>
                    </a:cubicBezTo>
                    <a:cubicBezTo>
                      <a:pt x="34" y="31"/>
                      <a:pt x="34" y="31"/>
                      <a:pt x="34" y="31"/>
                    </a:cubicBezTo>
                    <a:cubicBezTo>
                      <a:pt x="34" y="31"/>
                      <a:pt x="34" y="31"/>
                      <a:pt x="33" y="31"/>
                    </a:cubicBezTo>
                    <a:cubicBezTo>
                      <a:pt x="33" y="31"/>
                      <a:pt x="33" y="31"/>
                      <a:pt x="33" y="31"/>
                    </a:cubicBezTo>
                    <a:cubicBezTo>
                      <a:pt x="33" y="31"/>
                      <a:pt x="33" y="31"/>
                      <a:pt x="33" y="31"/>
                    </a:cubicBezTo>
                    <a:moveTo>
                      <a:pt x="5" y="0"/>
                    </a:moveTo>
                    <a:cubicBezTo>
                      <a:pt x="5" y="0"/>
                      <a:pt x="5" y="0"/>
                      <a:pt x="5" y="0"/>
                    </a:cubicBezTo>
                    <a:cubicBezTo>
                      <a:pt x="5" y="0"/>
                      <a:pt x="4" y="0"/>
                      <a:pt x="4" y="0"/>
                    </a:cubicBezTo>
                    <a:cubicBezTo>
                      <a:pt x="3" y="1"/>
                      <a:pt x="3" y="1"/>
                      <a:pt x="3" y="1"/>
                    </a:cubicBezTo>
                    <a:cubicBezTo>
                      <a:pt x="0" y="5"/>
                      <a:pt x="0" y="5"/>
                      <a:pt x="0" y="5"/>
                    </a:cubicBezTo>
                    <a:cubicBezTo>
                      <a:pt x="0" y="5"/>
                      <a:pt x="0" y="5"/>
                      <a:pt x="0" y="5"/>
                    </a:cubicBezTo>
                    <a:cubicBezTo>
                      <a:pt x="0" y="5"/>
                      <a:pt x="0" y="6"/>
                      <a:pt x="0" y="7"/>
                    </a:cubicBezTo>
                    <a:cubicBezTo>
                      <a:pt x="0" y="7"/>
                      <a:pt x="0" y="7"/>
                      <a:pt x="0" y="8"/>
                    </a:cubicBezTo>
                    <a:cubicBezTo>
                      <a:pt x="0" y="9"/>
                      <a:pt x="0" y="10"/>
                      <a:pt x="1" y="11"/>
                    </a:cubicBezTo>
                    <a:cubicBezTo>
                      <a:pt x="1" y="13"/>
                      <a:pt x="2" y="15"/>
                      <a:pt x="4" y="17"/>
                    </a:cubicBezTo>
                    <a:cubicBezTo>
                      <a:pt x="6" y="20"/>
                      <a:pt x="9" y="23"/>
                      <a:pt x="13" y="26"/>
                    </a:cubicBezTo>
                    <a:cubicBezTo>
                      <a:pt x="17" y="29"/>
                      <a:pt x="21" y="31"/>
                      <a:pt x="24" y="33"/>
                    </a:cubicBezTo>
                    <a:cubicBezTo>
                      <a:pt x="27" y="34"/>
                      <a:pt x="29" y="35"/>
                      <a:pt x="31" y="35"/>
                    </a:cubicBezTo>
                    <a:cubicBezTo>
                      <a:pt x="32" y="35"/>
                      <a:pt x="32" y="35"/>
                      <a:pt x="33" y="35"/>
                    </a:cubicBezTo>
                    <a:cubicBezTo>
                      <a:pt x="34" y="35"/>
                      <a:pt x="35" y="35"/>
                      <a:pt x="36" y="35"/>
                    </a:cubicBezTo>
                    <a:cubicBezTo>
                      <a:pt x="36" y="35"/>
                      <a:pt x="36" y="35"/>
                      <a:pt x="36" y="35"/>
                    </a:cubicBezTo>
                    <a:cubicBezTo>
                      <a:pt x="36" y="35"/>
                      <a:pt x="37" y="35"/>
                      <a:pt x="37" y="34"/>
                    </a:cubicBezTo>
                    <a:cubicBezTo>
                      <a:pt x="38" y="34"/>
                      <a:pt x="38" y="34"/>
                      <a:pt x="38" y="34"/>
                    </a:cubicBezTo>
                    <a:cubicBezTo>
                      <a:pt x="41" y="30"/>
                      <a:pt x="41" y="30"/>
                      <a:pt x="41" y="30"/>
                    </a:cubicBezTo>
                    <a:cubicBezTo>
                      <a:pt x="41" y="30"/>
                      <a:pt x="41" y="30"/>
                      <a:pt x="41" y="30"/>
                    </a:cubicBezTo>
                    <a:cubicBezTo>
                      <a:pt x="42" y="29"/>
                      <a:pt x="41" y="28"/>
                      <a:pt x="41" y="27"/>
                    </a:cubicBezTo>
                    <a:cubicBezTo>
                      <a:pt x="40" y="27"/>
                      <a:pt x="40" y="27"/>
                      <a:pt x="40" y="27"/>
                    </a:cubicBezTo>
                    <a:cubicBezTo>
                      <a:pt x="40" y="26"/>
                      <a:pt x="40" y="26"/>
                      <a:pt x="39" y="26"/>
                    </a:cubicBezTo>
                    <a:cubicBezTo>
                      <a:pt x="39" y="26"/>
                      <a:pt x="39" y="26"/>
                      <a:pt x="39" y="26"/>
                    </a:cubicBezTo>
                    <a:cubicBezTo>
                      <a:pt x="38" y="26"/>
                      <a:pt x="38" y="27"/>
                      <a:pt x="38" y="27"/>
                    </a:cubicBezTo>
                    <a:cubicBezTo>
                      <a:pt x="38" y="27"/>
                      <a:pt x="37" y="27"/>
                      <a:pt x="36" y="27"/>
                    </a:cubicBezTo>
                    <a:cubicBezTo>
                      <a:pt x="36" y="27"/>
                      <a:pt x="36" y="27"/>
                      <a:pt x="36" y="27"/>
                    </a:cubicBezTo>
                    <a:cubicBezTo>
                      <a:pt x="36" y="27"/>
                      <a:pt x="36" y="27"/>
                      <a:pt x="36" y="27"/>
                    </a:cubicBezTo>
                    <a:cubicBezTo>
                      <a:pt x="35" y="27"/>
                      <a:pt x="32" y="26"/>
                      <a:pt x="29" y="25"/>
                    </a:cubicBezTo>
                    <a:cubicBezTo>
                      <a:pt x="26" y="23"/>
                      <a:pt x="23" y="21"/>
                      <a:pt x="20" y="19"/>
                    </a:cubicBezTo>
                    <a:cubicBezTo>
                      <a:pt x="16" y="16"/>
                      <a:pt x="13" y="12"/>
                      <a:pt x="11" y="10"/>
                    </a:cubicBezTo>
                    <a:cubicBezTo>
                      <a:pt x="8" y="7"/>
                      <a:pt x="7" y="4"/>
                      <a:pt x="7" y="3"/>
                    </a:cubicBezTo>
                    <a:cubicBezTo>
                      <a:pt x="8" y="3"/>
                      <a:pt x="8" y="3"/>
                      <a:pt x="8" y="3"/>
                    </a:cubicBezTo>
                    <a:cubicBezTo>
                      <a:pt x="8" y="2"/>
                      <a:pt x="8" y="2"/>
                      <a:pt x="8" y="2"/>
                    </a:cubicBezTo>
                    <a:cubicBezTo>
                      <a:pt x="8" y="1"/>
                      <a:pt x="7" y="1"/>
                      <a:pt x="7" y="0"/>
                    </a:cubicBezTo>
                    <a:cubicBezTo>
                      <a:pt x="7" y="0"/>
                      <a:pt x="7" y="0"/>
                      <a:pt x="7" y="0"/>
                    </a:cubicBezTo>
                    <a:cubicBezTo>
                      <a:pt x="6" y="0"/>
                      <a:pt x="6" y="0"/>
                      <a:pt x="5"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6" name="Freeform 12"/>
              <p:cNvSpPr>
                <a:spLocks noEditPoints="1"/>
              </p:cNvSpPr>
              <p:nvPr/>
            </p:nvSpPr>
            <p:spPr bwMode="auto">
              <a:xfrm>
                <a:off x="8680451" y="5270500"/>
                <a:ext cx="142875" cy="136525"/>
              </a:xfrm>
              <a:custGeom>
                <a:avLst/>
                <a:gdLst>
                  <a:gd name="T0" fmla="*/ 47 w 51"/>
                  <a:gd name="T1" fmla="*/ 28 h 49"/>
                  <a:gd name="T2" fmla="*/ 16 w 51"/>
                  <a:gd name="T3" fmla="*/ 4 h 49"/>
                  <a:gd name="T4" fmla="*/ 18 w 51"/>
                  <a:gd name="T5" fmla="*/ 4 h 49"/>
                  <a:gd name="T6" fmla="*/ 19 w 51"/>
                  <a:gd name="T7" fmla="*/ 1 h 49"/>
                  <a:gd name="T8" fmla="*/ 18 w 51"/>
                  <a:gd name="T9" fmla="*/ 4 h 49"/>
                  <a:gd name="T10" fmla="*/ 35 w 51"/>
                  <a:gd name="T11" fmla="*/ 13 h 49"/>
                  <a:gd name="T12" fmla="*/ 44 w 51"/>
                  <a:gd name="T13" fmla="*/ 22 h 49"/>
                  <a:gd name="T14" fmla="*/ 44 w 51"/>
                  <a:gd name="T15" fmla="*/ 22 h 49"/>
                  <a:gd name="T16" fmla="*/ 44 w 51"/>
                  <a:gd name="T17" fmla="*/ 23 h 49"/>
                  <a:gd name="T18" fmla="*/ 47 w 51"/>
                  <a:gd name="T19" fmla="*/ 27 h 49"/>
                  <a:gd name="T20" fmla="*/ 47 w 51"/>
                  <a:gd name="T21" fmla="*/ 28 h 49"/>
                  <a:gd name="T22" fmla="*/ 47 w 51"/>
                  <a:gd name="T23" fmla="*/ 30 h 49"/>
                  <a:gd name="T24" fmla="*/ 37 w 51"/>
                  <a:gd name="T25" fmla="*/ 42 h 49"/>
                  <a:gd name="T26" fmla="*/ 31 w 51"/>
                  <a:gd name="T27" fmla="*/ 33 h 49"/>
                  <a:gd name="T28" fmla="*/ 25 w 51"/>
                  <a:gd name="T29" fmla="*/ 27 h 49"/>
                  <a:gd name="T30" fmla="*/ 25 w 51"/>
                  <a:gd name="T31" fmla="*/ 27 h 49"/>
                  <a:gd name="T32" fmla="*/ 24 w 51"/>
                  <a:gd name="T33" fmla="*/ 26 h 49"/>
                  <a:gd name="T34" fmla="*/ 24 w 51"/>
                  <a:gd name="T35" fmla="*/ 26 h 49"/>
                  <a:gd name="T36" fmla="*/ 22 w 51"/>
                  <a:gd name="T37" fmla="*/ 25 h 49"/>
                  <a:gd name="T38" fmla="*/ 21 w 51"/>
                  <a:gd name="T39" fmla="*/ 24 h 49"/>
                  <a:gd name="T40" fmla="*/ 14 w 51"/>
                  <a:gd name="T41" fmla="*/ 20 h 49"/>
                  <a:gd name="T42" fmla="*/ 11 w 51"/>
                  <a:gd name="T43" fmla="*/ 18 h 49"/>
                  <a:gd name="T44" fmla="*/ 6 w 51"/>
                  <a:gd name="T45" fmla="*/ 17 h 49"/>
                  <a:gd name="T46" fmla="*/ 16 w 51"/>
                  <a:gd name="T47" fmla="*/ 4 h 49"/>
                  <a:gd name="T48" fmla="*/ 17 w 51"/>
                  <a:gd name="T49" fmla="*/ 4 h 49"/>
                  <a:gd name="T50" fmla="*/ 18 w 51"/>
                  <a:gd name="T51" fmla="*/ 4 h 49"/>
                  <a:gd name="T52" fmla="*/ 16 w 51"/>
                  <a:gd name="T53" fmla="*/ 0 h 49"/>
                  <a:gd name="T54" fmla="*/ 12 w 51"/>
                  <a:gd name="T55" fmla="*/ 3 h 49"/>
                  <a:gd name="T56" fmla="*/ 0 w 51"/>
                  <a:gd name="T57" fmla="*/ 18 h 49"/>
                  <a:gd name="T58" fmla="*/ 0 w 51"/>
                  <a:gd name="T59" fmla="*/ 21 h 49"/>
                  <a:gd name="T60" fmla="*/ 1 w 51"/>
                  <a:gd name="T61" fmla="*/ 22 h 49"/>
                  <a:gd name="T62" fmla="*/ 3 w 51"/>
                  <a:gd name="T63" fmla="*/ 22 h 49"/>
                  <a:gd name="T64" fmla="*/ 3 w 51"/>
                  <a:gd name="T65" fmla="*/ 21 h 49"/>
                  <a:gd name="T66" fmla="*/ 5 w 51"/>
                  <a:gd name="T67" fmla="*/ 21 h 49"/>
                  <a:gd name="T68" fmla="*/ 5 w 51"/>
                  <a:gd name="T69" fmla="*/ 21 h 49"/>
                  <a:gd name="T70" fmla="*/ 12 w 51"/>
                  <a:gd name="T71" fmla="*/ 23 h 49"/>
                  <a:gd name="T72" fmla="*/ 22 w 51"/>
                  <a:gd name="T73" fmla="*/ 30 h 49"/>
                  <a:gd name="T74" fmla="*/ 22 w 51"/>
                  <a:gd name="T75" fmla="*/ 30 h 49"/>
                  <a:gd name="T76" fmla="*/ 22 w 51"/>
                  <a:gd name="T77" fmla="*/ 30 h 49"/>
                  <a:gd name="T78" fmla="*/ 22 w 51"/>
                  <a:gd name="T79" fmla="*/ 30 h 49"/>
                  <a:gd name="T80" fmla="*/ 31 w 51"/>
                  <a:gd name="T81" fmla="*/ 39 h 49"/>
                  <a:gd name="T82" fmla="*/ 34 w 51"/>
                  <a:gd name="T83" fmla="*/ 45 h 49"/>
                  <a:gd name="T84" fmla="*/ 34 w 51"/>
                  <a:gd name="T85" fmla="*/ 45 h 49"/>
                  <a:gd name="T86" fmla="*/ 33 w 51"/>
                  <a:gd name="T87" fmla="*/ 46 h 49"/>
                  <a:gd name="T88" fmla="*/ 33 w 51"/>
                  <a:gd name="T89" fmla="*/ 46 h 49"/>
                  <a:gd name="T90" fmla="*/ 33 w 51"/>
                  <a:gd name="T91" fmla="*/ 46 h 49"/>
                  <a:gd name="T92" fmla="*/ 34 w 51"/>
                  <a:gd name="T93" fmla="*/ 48 h 49"/>
                  <a:gd name="T94" fmla="*/ 36 w 51"/>
                  <a:gd name="T95" fmla="*/ 49 h 49"/>
                  <a:gd name="T96" fmla="*/ 37 w 51"/>
                  <a:gd name="T97" fmla="*/ 48 h 49"/>
                  <a:gd name="T98" fmla="*/ 50 w 51"/>
                  <a:gd name="T99" fmla="*/ 32 h 49"/>
                  <a:gd name="T100" fmla="*/ 51 w 51"/>
                  <a:gd name="T101" fmla="*/ 28 h 49"/>
                  <a:gd name="T102" fmla="*/ 50 w 51"/>
                  <a:gd name="T103" fmla="*/ 25 h 49"/>
                  <a:gd name="T104" fmla="*/ 48 w 51"/>
                  <a:gd name="T105" fmla="*/ 22 h 49"/>
                  <a:gd name="T106" fmla="*/ 47 w 51"/>
                  <a:gd name="T107" fmla="*/ 20 h 49"/>
                  <a:gd name="T108" fmla="*/ 47 w 51"/>
                  <a:gd name="T109" fmla="*/ 20 h 49"/>
                  <a:gd name="T110" fmla="*/ 44 w 51"/>
                  <a:gd name="T111" fmla="*/ 17 h 49"/>
                  <a:gd name="T112" fmla="*/ 28 w 51"/>
                  <a:gd name="T113" fmla="*/ 4 h 49"/>
                  <a:gd name="T114" fmla="*/ 23 w 51"/>
                  <a:gd name="T115" fmla="*/ 2 h 49"/>
                  <a:gd name="T116" fmla="*/ 19 w 51"/>
                  <a:gd name="T117" fmla="*/ 1 h 49"/>
                  <a:gd name="T118" fmla="*/ 16 w 51"/>
                  <a:gd name="T119"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1" h="49">
                    <a:moveTo>
                      <a:pt x="47" y="28"/>
                    </a:moveTo>
                    <a:cubicBezTo>
                      <a:pt x="47" y="28"/>
                      <a:pt x="47" y="28"/>
                      <a:pt x="47" y="28"/>
                    </a:cubicBezTo>
                    <a:cubicBezTo>
                      <a:pt x="47" y="28"/>
                      <a:pt x="47" y="28"/>
                      <a:pt x="47" y="28"/>
                    </a:cubicBezTo>
                    <a:moveTo>
                      <a:pt x="16" y="4"/>
                    </a:moveTo>
                    <a:cubicBezTo>
                      <a:pt x="16" y="4"/>
                      <a:pt x="16" y="4"/>
                      <a:pt x="16" y="4"/>
                    </a:cubicBezTo>
                    <a:moveTo>
                      <a:pt x="18" y="4"/>
                    </a:moveTo>
                    <a:cubicBezTo>
                      <a:pt x="18" y="2"/>
                      <a:pt x="18" y="2"/>
                      <a:pt x="18" y="2"/>
                    </a:cubicBezTo>
                    <a:cubicBezTo>
                      <a:pt x="19" y="1"/>
                      <a:pt x="19" y="1"/>
                      <a:pt x="19" y="1"/>
                    </a:cubicBezTo>
                    <a:cubicBezTo>
                      <a:pt x="18" y="2"/>
                      <a:pt x="18" y="2"/>
                      <a:pt x="18" y="2"/>
                    </a:cubicBezTo>
                    <a:cubicBezTo>
                      <a:pt x="18" y="4"/>
                      <a:pt x="18" y="4"/>
                      <a:pt x="18" y="4"/>
                    </a:cubicBezTo>
                    <a:cubicBezTo>
                      <a:pt x="19" y="5"/>
                      <a:pt x="21" y="5"/>
                      <a:pt x="22" y="6"/>
                    </a:cubicBezTo>
                    <a:cubicBezTo>
                      <a:pt x="27" y="8"/>
                      <a:pt x="31" y="10"/>
                      <a:pt x="35" y="13"/>
                    </a:cubicBezTo>
                    <a:cubicBezTo>
                      <a:pt x="37" y="15"/>
                      <a:pt x="39" y="17"/>
                      <a:pt x="41" y="19"/>
                    </a:cubicBezTo>
                    <a:cubicBezTo>
                      <a:pt x="42" y="20"/>
                      <a:pt x="43" y="21"/>
                      <a:pt x="44" y="22"/>
                    </a:cubicBezTo>
                    <a:cubicBezTo>
                      <a:pt x="44" y="22"/>
                      <a:pt x="44" y="22"/>
                      <a:pt x="44" y="22"/>
                    </a:cubicBezTo>
                    <a:cubicBezTo>
                      <a:pt x="44" y="22"/>
                      <a:pt x="44" y="22"/>
                      <a:pt x="44" y="22"/>
                    </a:cubicBezTo>
                    <a:cubicBezTo>
                      <a:pt x="44" y="23"/>
                      <a:pt x="44" y="23"/>
                      <a:pt x="44" y="23"/>
                    </a:cubicBezTo>
                    <a:cubicBezTo>
                      <a:pt x="44" y="23"/>
                      <a:pt x="44" y="23"/>
                      <a:pt x="44" y="23"/>
                    </a:cubicBezTo>
                    <a:cubicBezTo>
                      <a:pt x="44" y="23"/>
                      <a:pt x="45" y="24"/>
                      <a:pt x="45" y="25"/>
                    </a:cubicBezTo>
                    <a:cubicBezTo>
                      <a:pt x="46" y="25"/>
                      <a:pt x="46" y="26"/>
                      <a:pt x="47" y="27"/>
                    </a:cubicBezTo>
                    <a:cubicBezTo>
                      <a:pt x="47" y="27"/>
                      <a:pt x="47" y="27"/>
                      <a:pt x="47" y="27"/>
                    </a:cubicBezTo>
                    <a:cubicBezTo>
                      <a:pt x="47" y="27"/>
                      <a:pt x="47" y="28"/>
                      <a:pt x="47" y="28"/>
                    </a:cubicBezTo>
                    <a:cubicBezTo>
                      <a:pt x="47" y="28"/>
                      <a:pt x="47" y="28"/>
                      <a:pt x="47" y="28"/>
                    </a:cubicBezTo>
                    <a:cubicBezTo>
                      <a:pt x="47" y="28"/>
                      <a:pt x="47" y="29"/>
                      <a:pt x="47" y="30"/>
                    </a:cubicBezTo>
                    <a:cubicBezTo>
                      <a:pt x="37" y="42"/>
                      <a:pt x="37" y="42"/>
                      <a:pt x="37" y="42"/>
                    </a:cubicBezTo>
                    <a:cubicBezTo>
                      <a:pt x="37" y="42"/>
                      <a:pt x="37" y="42"/>
                      <a:pt x="37" y="42"/>
                    </a:cubicBezTo>
                    <a:cubicBezTo>
                      <a:pt x="36" y="40"/>
                      <a:pt x="35" y="38"/>
                      <a:pt x="34" y="37"/>
                    </a:cubicBezTo>
                    <a:cubicBezTo>
                      <a:pt x="33" y="35"/>
                      <a:pt x="32" y="34"/>
                      <a:pt x="31" y="33"/>
                    </a:cubicBezTo>
                    <a:cubicBezTo>
                      <a:pt x="29" y="31"/>
                      <a:pt x="27" y="29"/>
                      <a:pt x="25" y="27"/>
                    </a:cubicBezTo>
                    <a:cubicBezTo>
                      <a:pt x="25" y="27"/>
                      <a:pt x="25" y="27"/>
                      <a:pt x="25" y="27"/>
                    </a:cubicBezTo>
                    <a:cubicBezTo>
                      <a:pt x="25" y="27"/>
                      <a:pt x="25" y="27"/>
                      <a:pt x="25" y="27"/>
                    </a:cubicBezTo>
                    <a:cubicBezTo>
                      <a:pt x="25" y="27"/>
                      <a:pt x="25" y="27"/>
                      <a:pt x="25" y="27"/>
                    </a:cubicBezTo>
                    <a:cubicBezTo>
                      <a:pt x="25" y="27"/>
                      <a:pt x="25" y="27"/>
                      <a:pt x="25" y="27"/>
                    </a:cubicBezTo>
                    <a:cubicBezTo>
                      <a:pt x="24" y="27"/>
                      <a:pt x="24" y="27"/>
                      <a:pt x="24" y="26"/>
                    </a:cubicBezTo>
                    <a:cubicBezTo>
                      <a:pt x="24" y="26"/>
                      <a:pt x="24" y="26"/>
                      <a:pt x="24" y="26"/>
                    </a:cubicBezTo>
                    <a:cubicBezTo>
                      <a:pt x="24" y="26"/>
                      <a:pt x="24" y="26"/>
                      <a:pt x="24" y="26"/>
                    </a:cubicBezTo>
                    <a:cubicBezTo>
                      <a:pt x="23" y="26"/>
                      <a:pt x="23" y="25"/>
                      <a:pt x="22" y="25"/>
                    </a:cubicBezTo>
                    <a:cubicBezTo>
                      <a:pt x="22" y="25"/>
                      <a:pt x="22" y="25"/>
                      <a:pt x="22" y="25"/>
                    </a:cubicBezTo>
                    <a:cubicBezTo>
                      <a:pt x="22" y="25"/>
                      <a:pt x="22" y="25"/>
                      <a:pt x="22" y="25"/>
                    </a:cubicBezTo>
                    <a:cubicBezTo>
                      <a:pt x="22" y="25"/>
                      <a:pt x="22" y="24"/>
                      <a:pt x="21" y="24"/>
                    </a:cubicBezTo>
                    <a:cubicBezTo>
                      <a:pt x="21" y="24"/>
                      <a:pt x="21" y="24"/>
                      <a:pt x="21" y="24"/>
                    </a:cubicBezTo>
                    <a:cubicBezTo>
                      <a:pt x="19" y="22"/>
                      <a:pt x="16" y="21"/>
                      <a:pt x="14" y="20"/>
                    </a:cubicBezTo>
                    <a:cubicBezTo>
                      <a:pt x="13" y="19"/>
                      <a:pt x="12" y="19"/>
                      <a:pt x="11" y="18"/>
                    </a:cubicBezTo>
                    <a:cubicBezTo>
                      <a:pt x="11" y="18"/>
                      <a:pt x="11" y="18"/>
                      <a:pt x="11" y="18"/>
                    </a:cubicBezTo>
                    <a:cubicBezTo>
                      <a:pt x="11" y="18"/>
                      <a:pt x="11" y="18"/>
                      <a:pt x="11" y="18"/>
                    </a:cubicBezTo>
                    <a:cubicBezTo>
                      <a:pt x="9" y="18"/>
                      <a:pt x="8" y="17"/>
                      <a:pt x="6" y="17"/>
                    </a:cubicBezTo>
                    <a:cubicBezTo>
                      <a:pt x="15" y="5"/>
                      <a:pt x="15" y="5"/>
                      <a:pt x="15" y="5"/>
                    </a:cubicBezTo>
                    <a:cubicBezTo>
                      <a:pt x="16" y="5"/>
                      <a:pt x="16" y="4"/>
                      <a:pt x="16" y="4"/>
                    </a:cubicBezTo>
                    <a:cubicBezTo>
                      <a:pt x="17" y="4"/>
                      <a:pt x="17" y="4"/>
                      <a:pt x="17" y="4"/>
                    </a:cubicBezTo>
                    <a:cubicBezTo>
                      <a:pt x="17" y="4"/>
                      <a:pt x="17" y="4"/>
                      <a:pt x="17" y="4"/>
                    </a:cubicBezTo>
                    <a:cubicBezTo>
                      <a:pt x="17" y="4"/>
                      <a:pt x="17" y="4"/>
                      <a:pt x="17" y="4"/>
                    </a:cubicBezTo>
                    <a:cubicBezTo>
                      <a:pt x="17" y="4"/>
                      <a:pt x="17" y="4"/>
                      <a:pt x="18" y="4"/>
                    </a:cubicBezTo>
                    <a:cubicBezTo>
                      <a:pt x="18" y="4"/>
                      <a:pt x="18" y="4"/>
                      <a:pt x="18" y="4"/>
                    </a:cubicBezTo>
                    <a:moveTo>
                      <a:pt x="16" y="0"/>
                    </a:moveTo>
                    <a:cubicBezTo>
                      <a:pt x="16" y="0"/>
                      <a:pt x="15" y="1"/>
                      <a:pt x="14" y="1"/>
                    </a:cubicBezTo>
                    <a:cubicBezTo>
                      <a:pt x="13" y="2"/>
                      <a:pt x="13" y="2"/>
                      <a:pt x="12" y="3"/>
                    </a:cubicBezTo>
                    <a:cubicBezTo>
                      <a:pt x="0" y="18"/>
                      <a:pt x="0" y="18"/>
                      <a:pt x="0" y="18"/>
                    </a:cubicBezTo>
                    <a:cubicBezTo>
                      <a:pt x="0" y="18"/>
                      <a:pt x="0" y="18"/>
                      <a:pt x="0" y="18"/>
                    </a:cubicBezTo>
                    <a:cubicBezTo>
                      <a:pt x="0" y="19"/>
                      <a:pt x="0" y="19"/>
                      <a:pt x="0" y="20"/>
                    </a:cubicBezTo>
                    <a:cubicBezTo>
                      <a:pt x="0" y="20"/>
                      <a:pt x="0" y="21"/>
                      <a:pt x="0" y="21"/>
                    </a:cubicBezTo>
                    <a:cubicBezTo>
                      <a:pt x="1" y="21"/>
                      <a:pt x="1" y="21"/>
                      <a:pt x="1" y="21"/>
                    </a:cubicBezTo>
                    <a:cubicBezTo>
                      <a:pt x="1" y="21"/>
                      <a:pt x="1" y="22"/>
                      <a:pt x="1" y="22"/>
                    </a:cubicBezTo>
                    <a:cubicBezTo>
                      <a:pt x="1" y="22"/>
                      <a:pt x="2" y="22"/>
                      <a:pt x="2" y="22"/>
                    </a:cubicBezTo>
                    <a:cubicBezTo>
                      <a:pt x="2" y="22"/>
                      <a:pt x="2" y="22"/>
                      <a:pt x="3" y="22"/>
                    </a:cubicBezTo>
                    <a:cubicBezTo>
                      <a:pt x="3" y="22"/>
                      <a:pt x="3" y="22"/>
                      <a:pt x="3" y="21"/>
                    </a:cubicBezTo>
                    <a:cubicBezTo>
                      <a:pt x="3" y="21"/>
                      <a:pt x="3" y="21"/>
                      <a:pt x="3" y="21"/>
                    </a:cubicBezTo>
                    <a:cubicBezTo>
                      <a:pt x="3" y="21"/>
                      <a:pt x="4" y="21"/>
                      <a:pt x="5" y="21"/>
                    </a:cubicBezTo>
                    <a:cubicBezTo>
                      <a:pt x="5" y="21"/>
                      <a:pt x="5" y="21"/>
                      <a:pt x="5" y="21"/>
                    </a:cubicBezTo>
                    <a:cubicBezTo>
                      <a:pt x="5" y="21"/>
                      <a:pt x="5" y="21"/>
                      <a:pt x="5" y="21"/>
                    </a:cubicBezTo>
                    <a:cubicBezTo>
                      <a:pt x="5" y="21"/>
                      <a:pt x="5" y="21"/>
                      <a:pt x="5" y="21"/>
                    </a:cubicBezTo>
                    <a:cubicBezTo>
                      <a:pt x="5" y="21"/>
                      <a:pt x="5" y="21"/>
                      <a:pt x="5" y="21"/>
                    </a:cubicBezTo>
                    <a:cubicBezTo>
                      <a:pt x="6" y="21"/>
                      <a:pt x="9" y="22"/>
                      <a:pt x="12" y="23"/>
                    </a:cubicBezTo>
                    <a:cubicBezTo>
                      <a:pt x="15" y="25"/>
                      <a:pt x="18" y="27"/>
                      <a:pt x="22" y="29"/>
                    </a:cubicBezTo>
                    <a:cubicBezTo>
                      <a:pt x="22" y="29"/>
                      <a:pt x="22" y="30"/>
                      <a:pt x="22" y="30"/>
                    </a:cubicBezTo>
                    <a:cubicBezTo>
                      <a:pt x="22" y="30"/>
                      <a:pt x="22" y="30"/>
                      <a:pt x="22" y="30"/>
                    </a:cubicBezTo>
                    <a:cubicBezTo>
                      <a:pt x="22" y="30"/>
                      <a:pt x="22" y="30"/>
                      <a:pt x="22" y="30"/>
                    </a:cubicBezTo>
                    <a:cubicBezTo>
                      <a:pt x="22" y="30"/>
                      <a:pt x="22" y="30"/>
                      <a:pt x="22" y="30"/>
                    </a:cubicBezTo>
                    <a:cubicBezTo>
                      <a:pt x="22" y="30"/>
                      <a:pt x="22" y="30"/>
                      <a:pt x="22" y="30"/>
                    </a:cubicBezTo>
                    <a:cubicBezTo>
                      <a:pt x="22" y="30"/>
                      <a:pt x="22" y="30"/>
                      <a:pt x="22" y="30"/>
                    </a:cubicBezTo>
                    <a:cubicBezTo>
                      <a:pt x="22" y="30"/>
                      <a:pt x="22" y="30"/>
                      <a:pt x="22" y="30"/>
                    </a:cubicBezTo>
                    <a:cubicBezTo>
                      <a:pt x="24" y="32"/>
                      <a:pt x="27" y="34"/>
                      <a:pt x="28" y="36"/>
                    </a:cubicBezTo>
                    <a:cubicBezTo>
                      <a:pt x="29" y="37"/>
                      <a:pt x="30" y="38"/>
                      <a:pt x="31" y="39"/>
                    </a:cubicBezTo>
                    <a:cubicBezTo>
                      <a:pt x="33" y="41"/>
                      <a:pt x="34" y="44"/>
                      <a:pt x="34" y="45"/>
                    </a:cubicBezTo>
                    <a:cubicBezTo>
                      <a:pt x="34" y="45"/>
                      <a:pt x="34" y="45"/>
                      <a:pt x="34" y="45"/>
                    </a:cubicBezTo>
                    <a:cubicBezTo>
                      <a:pt x="34" y="45"/>
                      <a:pt x="34" y="45"/>
                      <a:pt x="34" y="45"/>
                    </a:cubicBezTo>
                    <a:cubicBezTo>
                      <a:pt x="34" y="45"/>
                      <a:pt x="34" y="45"/>
                      <a:pt x="34" y="45"/>
                    </a:cubicBezTo>
                    <a:cubicBezTo>
                      <a:pt x="34" y="46"/>
                      <a:pt x="34" y="46"/>
                      <a:pt x="34" y="46"/>
                    </a:cubicBezTo>
                    <a:cubicBezTo>
                      <a:pt x="33" y="46"/>
                      <a:pt x="33" y="46"/>
                      <a:pt x="33" y="46"/>
                    </a:cubicBezTo>
                    <a:cubicBezTo>
                      <a:pt x="33" y="46"/>
                      <a:pt x="33" y="46"/>
                      <a:pt x="33" y="46"/>
                    </a:cubicBezTo>
                    <a:cubicBezTo>
                      <a:pt x="33" y="46"/>
                      <a:pt x="33" y="46"/>
                      <a:pt x="33" y="46"/>
                    </a:cubicBezTo>
                    <a:cubicBezTo>
                      <a:pt x="33" y="46"/>
                      <a:pt x="33" y="46"/>
                      <a:pt x="33" y="46"/>
                    </a:cubicBezTo>
                    <a:cubicBezTo>
                      <a:pt x="33" y="46"/>
                      <a:pt x="33" y="46"/>
                      <a:pt x="33" y="46"/>
                    </a:cubicBezTo>
                    <a:cubicBezTo>
                      <a:pt x="33" y="47"/>
                      <a:pt x="34" y="47"/>
                      <a:pt x="34" y="48"/>
                    </a:cubicBezTo>
                    <a:cubicBezTo>
                      <a:pt x="34" y="48"/>
                      <a:pt x="34" y="48"/>
                      <a:pt x="34" y="48"/>
                    </a:cubicBezTo>
                    <a:cubicBezTo>
                      <a:pt x="34" y="48"/>
                      <a:pt x="34" y="48"/>
                      <a:pt x="34" y="48"/>
                    </a:cubicBezTo>
                    <a:cubicBezTo>
                      <a:pt x="35" y="48"/>
                      <a:pt x="35" y="49"/>
                      <a:pt x="36" y="49"/>
                    </a:cubicBezTo>
                    <a:cubicBezTo>
                      <a:pt x="36" y="49"/>
                      <a:pt x="36" y="49"/>
                      <a:pt x="36" y="49"/>
                    </a:cubicBezTo>
                    <a:cubicBezTo>
                      <a:pt x="36" y="48"/>
                      <a:pt x="37" y="48"/>
                      <a:pt x="37" y="48"/>
                    </a:cubicBezTo>
                    <a:cubicBezTo>
                      <a:pt x="37" y="48"/>
                      <a:pt x="37" y="48"/>
                      <a:pt x="37" y="48"/>
                    </a:cubicBezTo>
                    <a:cubicBezTo>
                      <a:pt x="50" y="32"/>
                      <a:pt x="50" y="32"/>
                      <a:pt x="50" y="32"/>
                    </a:cubicBezTo>
                    <a:cubicBezTo>
                      <a:pt x="50" y="31"/>
                      <a:pt x="51" y="31"/>
                      <a:pt x="51" y="30"/>
                    </a:cubicBezTo>
                    <a:cubicBezTo>
                      <a:pt x="51" y="30"/>
                      <a:pt x="51" y="29"/>
                      <a:pt x="51" y="28"/>
                    </a:cubicBezTo>
                    <a:cubicBezTo>
                      <a:pt x="51" y="28"/>
                      <a:pt x="51" y="27"/>
                      <a:pt x="51" y="26"/>
                    </a:cubicBezTo>
                    <a:cubicBezTo>
                      <a:pt x="51" y="26"/>
                      <a:pt x="51" y="25"/>
                      <a:pt x="50" y="25"/>
                    </a:cubicBezTo>
                    <a:cubicBezTo>
                      <a:pt x="50" y="25"/>
                      <a:pt x="50" y="25"/>
                      <a:pt x="50" y="25"/>
                    </a:cubicBezTo>
                    <a:cubicBezTo>
                      <a:pt x="50" y="24"/>
                      <a:pt x="49" y="23"/>
                      <a:pt x="48" y="22"/>
                    </a:cubicBezTo>
                    <a:cubicBezTo>
                      <a:pt x="48" y="21"/>
                      <a:pt x="47" y="21"/>
                      <a:pt x="47" y="20"/>
                    </a:cubicBezTo>
                    <a:cubicBezTo>
                      <a:pt x="47" y="20"/>
                      <a:pt x="47" y="20"/>
                      <a:pt x="47" y="20"/>
                    </a:cubicBezTo>
                    <a:cubicBezTo>
                      <a:pt x="47" y="20"/>
                      <a:pt x="47" y="20"/>
                      <a:pt x="47" y="20"/>
                    </a:cubicBezTo>
                    <a:cubicBezTo>
                      <a:pt x="47" y="20"/>
                      <a:pt x="47" y="20"/>
                      <a:pt x="47" y="20"/>
                    </a:cubicBezTo>
                    <a:cubicBezTo>
                      <a:pt x="46" y="19"/>
                      <a:pt x="46" y="18"/>
                      <a:pt x="45" y="18"/>
                    </a:cubicBezTo>
                    <a:cubicBezTo>
                      <a:pt x="45" y="17"/>
                      <a:pt x="45" y="17"/>
                      <a:pt x="44" y="17"/>
                    </a:cubicBezTo>
                    <a:cubicBezTo>
                      <a:pt x="42" y="14"/>
                      <a:pt x="40" y="12"/>
                      <a:pt x="37" y="10"/>
                    </a:cubicBezTo>
                    <a:cubicBezTo>
                      <a:pt x="34" y="7"/>
                      <a:pt x="31" y="5"/>
                      <a:pt x="28" y="4"/>
                    </a:cubicBezTo>
                    <a:cubicBezTo>
                      <a:pt x="26" y="3"/>
                      <a:pt x="25" y="3"/>
                      <a:pt x="24" y="2"/>
                    </a:cubicBezTo>
                    <a:cubicBezTo>
                      <a:pt x="24" y="2"/>
                      <a:pt x="23" y="2"/>
                      <a:pt x="23" y="2"/>
                    </a:cubicBezTo>
                    <a:cubicBezTo>
                      <a:pt x="21" y="1"/>
                      <a:pt x="20" y="1"/>
                      <a:pt x="19" y="1"/>
                    </a:cubicBezTo>
                    <a:cubicBezTo>
                      <a:pt x="19" y="1"/>
                      <a:pt x="19" y="1"/>
                      <a:pt x="19" y="1"/>
                    </a:cubicBezTo>
                    <a:cubicBezTo>
                      <a:pt x="18" y="0"/>
                      <a:pt x="17" y="0"/>
                      <a:pt x="17" y="0"/>
                    </a:cubicBezTo>
                    <a:cubicBezTo>
                      <a:pt x="17" y="0"/>
                      <a:pt x="16" y="0"/>
                      <a:pt x="16"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7" name="Freeform 13"/>
              <p:cNvSpPr>
                <a:spLocks noEditPoints="1"/>
              </p:cNvSpPr>
              <p:nvPr/>
            </p:nvSpPr>
            <p:spPr bwMode="auto">
              <a:xfrm>
                <a:off x="8339138" y="5707063"/>
                <a:ext cx="139700" cy="131763"/>
              </a:xfrm>
              <a:custGeom>
                <a:avLst/>
                <a:gdLst>
                  <a:gd name="T0" fmla="*/ 12 w 50"/>
                  <a:gd name="T1" fmla="*/ 7 h 47"/>
                  <a:gd name="T2" fmla="*/ 16 w 50"/>
                  <a:gd name="T3" fmla="*/ 13 h 47"/>
                  <a:gd name="T4" fmla="*/ 25 w 50"/>
                  <a:gd name="T5" fmla="*/ 23 h 47"/>
                  <a:gd name="T6" fmla="*/ 25 w 50"/>
                  <a:gd name="T7" fmla="*/ 23 h 47"/>
                  <a:gd name="T8" fmla="*/ 26 w 50"/>
                  <a:gd name="T9" fmla="*/ 23 h 47"/>
                  <a:gd name="T10" fmla="*/ 26 w 50"/>
                  <a:gd name="T11" fmla="*/ 23 h 47"/>
                  <a:gd name="T12" fmla="*/ 26 w 50"/>
                  <a:gd name="T13" fmla="*/ 23 h 47"/>
                  <a:gd name="T14" fmla="*/ 39 w 50"/>
                  <a:gd name="T15" fmla="*/ 31 h 47"/>
                  <a:gd name="T16" fmla="*/ 43 w 50"/>
                  <a:gd name="T17" fmla="*/ 32 h 47"/>
                  <a:gd name="T18" fmla="*/ 34 w 50"/>
                  <a:gd name="T19" fmla="*/ 43 h 47"/>
                  <a:gd name="T20" fmla="*/ 33 w 50"/>
                  <a:gd name="T21" fmla="*/ 43 h 47"/>
                  <a:gd name="T22" fmla="*/ 28 w 50"/>
                  <a:gd name="T23" fmla="*/ 42 h 47"/>
                  <a:gd name="T24" fmla="*/ 23 w 50"/>
                  <a:gd name="T25" fmla="*/ 40 h 47"/>
                  <a:gd name="T26" fmla="*/ 7 w 50"/>
                  <a:gd name="T27" fmla="*/ 26 h 47"/>
                  <a:gd name="T28" fmla="*/ 4 w 50"/>
                  <a:gd name="T29" fmla="*/ 18 h 47"/>
                  <a:gd name="T30" fmla="*/ 12 w 50"/>
                  <a:gd name="T31" fmla="*/ 7 h 47"/>
                  <a:gd name="T32" fmla="*/ 13 w 50"/>
                  <a:gd name="T33" fmla="*/ 1 h 47"/>
                  <a:gd name="T34" fmla="*/ 14 w 50"/>
                  <a:gd name="T35" fmla="*/ 2 h 47"/>
                  <a:gd name="T36" fmla="*/ 14 w 50"/>
                  <a:gd name="T37" fmla="*/ 2 h 47"/>
                  <a:gd name="T38" fmla="*/ 14 w 50"/>
                  <a:gd name="T39" fmla="*/ 0 h 47"/>
                  <a:gd name="T40" fmla="*/ 12 w 50"/>
                  <a:gd name="T41" fmla="*/ 1 h 47"/>
                  <a:gd name="T42" fmla="*/ 0 w 50"/>
                  <a:gd name="T43" fmla="*/ 17 h 47"/>
                  <a:gd name="T44" fmla="*/ 4 w 50"/>
                  <a:gd name="T45" fmla="*/ 28 h 47"/>
                  <a:gd name="T46" fmla="*/ 21 w 50"/>
                  <a:gd name="T47" fmla="*/ 43 h 47"/>
                  <a:gd name="T48" fmla="*/ 27 w 50"/>
                  <a:gd name="T49" fmla="*/ 46 h 47"/>
                  <a:gd name="T50" fmla="*/ 35 w 50"/>
                  <a:gd name="T51" fmla="*/ 46 h 47"/>
                  <a:gd name="T52" fmla="*/ 38 w 50"/>
                  <a:gd name="T53" fmla="*/ 45 h 47"/>
                  <a:gd name="T54" fmla="*/ 50 w 50"/>
                  <a:gd name="T55" fmla="*/ 29 h 47"/>
                  <a:gd name="T56" fmla="*/ 49 w 50"/>
                  <a:gd name="T57" fmla="*/ 27 h 47"/>
                  <a:gd name="T58" fmla="*/ 46 w 50"/>
                  <a:gd name="T59" fmla="*/ 27 h 47"/>
                  <a:gd name="T60" fmla="*/ 46 w 50"/>
                  <a:gd name="T61" fmla="*/ 28 h 47"/>
                  <a:gd name="T62" fmla="*/ 45 w 50"/>
                  <a:gd name="T63" fmla="*/ 28 h 47"/>
                  <a:gd name="T64" fmla="*/ 35 w 50"/>
                  <a:gd name="T65" fmla="*/ 25 h 47"/>
                  <a:gd name="T66" fmla="*/ 19 w 50"/>
                  <a:gd name="T67" fmla="*/ 10 h 47"/>
                  <a:gd name="T68" fmla="*/ 16 w 50"/>
                  <a:gd name="T69" fmla="*/ 4 h 47"/>
                  <a:gd name="T70" fmla="*/ 16 w 50"/>
                  <a:gd name="T71" fmla="*/ 3 h 47"/>
                  <a:gd name="T72" fmla="*/ 16 w 50"/>
                  <a:gd name="T73" fmla="*/ 3 h 47"/>
                  <a:gd name="T74" fmla="*/ 16 w 50"/>
                  <a:gd name="T75" fmla="*/ 0 h 47"/>
                  <a:gd name="T76" fmla="*/ 15 w 50"/>
                  <a:gd name="T77"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0" h="47">
                    <a:moveTo>
                      <a:pt x="12" y="7"/>
                    </a:moveTo>
                    <a:cubicBezTo>
                      <a:pt x="12" y="7"/>
                      <a:pt x="12" y="7"/>
                      <a:pt x="12" y="7"/>
                    </a:cubicBezTo>
                    <a:cubicBezTo>
                      <a:pt x="13" y="8"/>
                      <a:pt x="13" y="9"/>
                      <a:pt x="13" y="9"/>
                    </a:cubicBezTo>
                    <a:cubicBezTo>
                      <a:pt x="14" y="10"/>
                      <a:pt x="15" y="12"/>
                      <a:pt x="16" y="13"/>
                    </a:cubicBezTo>
                    <a:cubicBezTo>
                      <a:pt x="18" y="16"/>
                      <a:pt x="21" y="19"/>
                      <a:pt x="25" y="22"/>
                    </a:cubicBezTo>
                    <a:cubicBezTo>
                      <a:pt x="25" y="22"/>
                      <a:pt x="25" y="23"/>
                      <a:pt x="25" y="23"/>
                    </a:cubicBezTo>
                    <a:cubicBezTo>
                      <a:pt x="25" y="23"/>
                      <a:pt x="25" y="23"/>
                      <a:pt x="25" y="23"/>
                    </a:cubicBezTo>
                    <a:cubicBezTo>
                      <a:pt x="25" y="23"/>
                      <a:pt x="25" y="23"/>
                      <a:pt x="25" y="23"/>
                    </a:cubicBezTo>
                    <a:cubicBezTo>
                      <a:pt x="25" y="23"/>
                      <a:pt x="25" y="23"/>
                      <a:pt x="25"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8" y="25"/>
                      <a:pt x="31" y="27"/>
                      <a:pt x="33" y="28"/>
                    </a:cubicBezTo>
                    <a:cubicBezTo>
                      <a:pt x="35" y="29"/>
                      <a:pt x="37" y="30"/>
                      <a:pt x="39" y="31"/>
                    </a:cubicBezTo>
                    <a:cubicBezTo>
                      <a:pt x="40" y="31"/>
                      <a:pt x="42" y="32"/>
                      <a:pt x="43" y="32"/>
                    </a:cubicBezTo>
                    <a:cubicBezTo>
                      <a:pt x="43" y="32"/>
                      <a:pt x="43" y="32"/>
                      <a:pt x="43" y="32"/>
                    </a:cubicBezTo>
                    <a:cubicBezTo>
                      <a:pt x="35" y="42"/>
                      <a:pt x="35" y="42"/>
                      <a:pt x="35" y="42"/>
                    </a:cubicBezTo>
                    <a:cubicBezTo>
                      <a:pt x="35" y="42"/>
                      <a:pt x="34" y="42"/>
                      <a:pt x="34" y="43"/>
                    </a:cubicBezTo>
                    <a:cubicBezTo>
                      <a:pt x="34" y="43"/>
                      <a:pt x="34" y="43"/>
                      <a:pt x="34" y="43"/>
                    </a:cubicBezTo>
                    <a:cubicBezTo>
                      <a:pt x="34" y="43"/>
                      <a:pt x="33" y="43"/>
                      <a:pt x="33" y="43"/>
                    </a:cubicBezTo>
                    <a:cubicBezTo>
                      <a:pt x="33" y="43"/>
                      <a:pt x="33" y="43"/>
                      <a:pt x="33" y="43"/>
                    </a:cubicBezTo>
                    <a:cubicBezTo>
                      <a:pt x="32" y="43"/>
                      <a:pt x="30" y="43"/>
                      <a:pt x="28" y="42"/>
                    </a:cubicBezTo>
                    <a:cubicBezTo>
                      <a:pt x="27" y="41"/>
                      <a:pt x="25" y="41"/>
                      <a:pt x="23" y="40"/>
                    </a:cubicBezTo>
                    <a:cubicBezTo>
                      <a:pt x="23" y="40"/>
                      <a:pt x="23" y="40"/>
                      <a:pt x="23" y="40"/>
                    </a:cubicBezTo>
                    <a:cubicBezTo>
                      <a:pt x="21" y="38"/>
                      <a:pt x="18" y="37"/>
                      <a:pt x="16" y="35"/>
                    </a:cubicBezTo>
                    <a:cubicBezTo>
                      <a:pt x="12" y="32"/>
                      <a:pt x="9" y="28"/>
                      <a:pt x="7" y="26"/>
                    </a:cubicBezTo>
                    <a:cubicBezTo>
                      <a:pt x="5" y="23"/>
                      <a:pt x="4" y="20"/>
                      <a:pt x="4" y="19"/>
                    </a:cubicBezTo>
                    <a:cubicBezTo>
                      <a:pt x="4" y="19"/>
                      <a:pt x="4" y="19"/>
                      <a:pt x="4" y="18"/>
                    </a:cubicBezTo>
                    <a:cubicBezTo>
                      <a:pt x="4" y="18"/>
                      <a:pt x="4" y="18"/>
                      <a:pt x="4" y="17"/>
                    </a:cubicBezTo>
                    <a:cubicBezTo>
                      <a:pt x="12" y="7"/>
                      <a:pt x="12" y="7"/>
                      <a:pt x="12" y="7"/>
                    </a:cubicBezTo>
                    <a:moveTo>
                      <a:pt x="14" y="2"/>
                    </a:moveTo>
                    <a:cubicBezTo>
                      <a:pt x="13" y="1"/>
                      <a:pt x="13" y="1"/>
                      <a:pt x="13" y="1"/>
                    </a:cubicBezTo>
                    <a:cubicBezTo>
                      <a:pt x="14" y="2"/>
                      <a:pt x="14" y="2"/>
                      <a:pt x="14" y="2"/>
                    </a:cubicBezTo>
                    <a:moveTo>
                      <a:pt x="14" y="2"/>
                    </a:moveTo>
                    <a:cubicBezTo>
                      <a:pt x="16" y="0"/>
                      <a:pt x="16" y="0"/>
                      <a:pt x="16" y="0"/>
                    </a:cubicBezTo>
                    <a:cubicBezTo>
                      <a:pt x="14" y="2"/>
                      <a:pt x="14" y="2"/>
                      <a:pt x="14" y="2"/>
                    </a:cubicBezTo>
                    <a:moveTo>
                      <a:pt x="14" y="0"/>
                    </a:moveTo>
                    <a:cubicBezTo>
                      <a:pt x="14" y="0"/>
                      <a:pt x="14" y="0"/>
                      <a:pt x="14" y="0"/>
                    </a:cubicBezTo>
                    <a:cubicBezTo>
                      <a:pt x="13" y="0"/>
                      <a:pt x="13" y="0"/>
                      <a:pt x="12" y="1"/>
                    </a:cubicBezTo>
                    <a:cubicBezTo>
                      <a:pt x="12" y="1"/>
                      <a:pt x="12" y="1"/>
                      <a:pt x="12" y="1"/>
                    </a:cubicBezTo>
                    <a:cubicBezTo>
                      <a:pt x="0" y="16"/>
                      <a:pt x="0" y="16"/>
                      <a:pt x="0" y="16"/>
                    </a:cubicBezTo>
                    <a:cubicBezTo>
                      <a:pt x="0" y="16"/>
                      <a:pt x="0" y="17"/>
                      <a:pt x="0" y="17"/>
                    </a:cubicBezTo>
                    <a:cubicBezTo>
                      <a:pt x="0" y="18"/>
                      <a:pt x="0" y="18"/>
                      <a:pt x="0" y="19"/>
                    </a:cubicBezTo>
                    <a:cubicBezTo>
                      <a:pt x="0" y="22"/>
                      <a:pt x="1" y="25"/>
                      <a:pt x="4" y="28"/>
                    </a:cubicBezTo>
                    <a:cubicBezTo>
                      <a:pt x="6" y="31"/>
                      <a:pt x="9" y="35"/>
                      <a:pt x="13" y="38"/>
                    </a:cubicBezTo>
                    <a:cubicBezTo>
                      <a:pt x="16" y="40"/>
                      <a:pt x="19" y="42"/>
                      <a:pt x="21" y="43"/>
                    </a:cubicBezTo>
                    <a:cubicBezTo>
                      <a:pt x="21" y="43"/>
                      <a:pt x="21" y="43"/>
                      <a:pt x="21" y="43"/>
                    </a:cubicBezTo>
                    <a:cubicBezTo>
                      <a:pt x="23" y="44"/>
                      <a:pt x="25" y="45"/>
                      <a:pt x="27" y="46"/>
                    </a:cubicBezTo>
                    <a:cubicBezTo>
                      <a:pt x="29" y="46"/>
                      <a:pt x="31" y="47"/>
                      <a:pt x="33" y="47"/>
                    </a:cubicBezTo>
                    <a:cubicBezTo>
                      <a:pt x="34" y="47"/>
                      <a:pt x="34" y="47"/>
                      <a:pt x="35" y="46"/>
                    </a:cubicBezTo>
                    <a:cubicBezTo>
                      <a:pt x="36" y="46"/>
                      <a:pt x="36" y="46"/>
                      <a:pt x="36" y="46"/>
                    </a:cubicBezTo>
                    <a:cubicBezTo>
                      <a:pt x="37" y="46"/>
                      <a:pt x="37" y="46"/>
                      <a:pt x="38" y="45"/>
                    </a:cubicBezTo>
                    <a:cubicBezTo>
                      <a:pt x="50" y="30"/>
                      <a:pt x="50" y="30"/>
                      <a:pt x="50" y="30"/>
                    </a:cubicBezTo>
                    <a:cubicBezTo>
                      <a:pt x="50" y="30"/>
                      <a:pt x="50" y="29"/>
                      <a:pt x="50" y="29"/>
                    </a:cubicBezTo>
                    <a:cubicBezTo>
                      <a:pt x="50" y="28"/>
                      <a:pt x="50" y="28"/>
                      <a:pt x="49" y="27"/>
                    </a:cubicBezTo>
                    <a:cubicBezTo>
                      <a:pt x="49" y="27"/>
                      <a:pt x="49" y="27"/>
                      <a:pt x="49" y="27"/>
                    </a:cubicBezTo>
                    <a:cubicBezTo>
                      <a:pt x="49" y="27"/>
                      <a:pt x="48" y="27"/>
                      <a:pt x="48" y="27"/>
                    </a:cubicBezTo>
                    <a:cubicBezTo>
                      <a:pt x="47" y="27"/>
                      <a:pt x="47" y="27"/>
                      <a:pt x="46" y="27"/>
                    </a:cubicBezTo>
                    <a:cubicBezTo>
                      <a:pt x="46" y="27"/>
                      <a:pt x="46" y="27"/>
                      <a:pt x="46" y="27"/>
                    </a:cubicBezTo>
                    <a:cubicBezTo>
                      <a:pt x="46" y="28"/>
                      <a:pt x="46" y="28"/>
                      <a:pt x="46" y="28"/>
                    </a:cubicBezTo>
                    <a:cubicBezTo>
                      <a:pt x="46" y="28"/>
                      <a:pt x="45" y="28"/>
                      <a:pt x="45" y="28"/>
                    </a:cubicBezTo>
                    <a:cubicBezTo>
                      <a:pt x="45" y="28"/>
                      <a:pt x="45" y="28"/>
                      <a:pt x="45" y="28"/>
                    </a:cubicBezTo>
                    <a:cubicBezTo>
                      <a:pt x="44" y="28"/>
                      <a:pt x="42" y="27"/>
                      <a:pt x="40" y="27"/>
                    </a:cubicBezTo>
                    <a:cubicBezTo>
                      <a:pt x="39" y="26"/>
                      <a:pt x="37" y="26"/>
                      <a:pt x="35" y="25"/>
                    </a:cubicBezTo>
                    <a:cubicBezTo>
                      <a:pt x="33" y="23"/>
                      <a:pt x="30" y="21"/>
                      <a:pt x="28" y="19"/>
                    </a:cubicBezTo>
                    <a:cubicBezTo>
                      <a:pt x="24" y="16"/>
                      <a:pt x="21" y="13"/>
                      <a:pt x="19" y="10"/>
                    </a:cubicBezTo>
                    <a:cubicBezTo>
                      <a:pt x="17" y="8"/>
                      <a:pt x="16" y="5"/>
                      <a:pt x="16" y="4"/>
                    </a:cubicBezTo>
                    <a:cubicBezTo>
                      <a:pt x="16" y="4"/>
                      <a:pt x="16" y="4"/>
                      <a:pt x="16" y="4"/>
                    </a:cubicBezTo>
                    <a:cubicBezTo>
                      <a:pt x="16" y="4"/>
                      <a:pt x="16" y="4"/>
                      <a:pt x="16" y="4"/>
                    </a:cubicBezTo>
                    <a:cubicBezTo>
                      <a:pt x="16" y="4"/>
                      <a:pt x="16" y="3"/>
                      <a:pt x="16" y="3"/>
                    </a:cubicBezTo>
                    <a:cubicBezTo>
                      <a:pt x="16" y="3"/>
                      <a:pt x="16" y="3"/>
                      <a:pt x="16" y="3"/>
                    </a:cubicBezTo>
                    <a:cubicBezTo>
                      <a:pt x="16" y="3"/>
                      <a:pt x="16" y="3"/>
                      <a:pt x="16" y="3"/>
                    </a:cubicBezTo>
                    <a:cubicBezTo>
                      <a:pt x="16" y="3"/>
                      <a:pt x="16" y="3"/>
                      <a:pt x="16" y="3"/>
                    </a:cubicBezTo>
                    <a:cubicBezTo>
                      <a:pt x="16" y="2"/>
                      <a:pt x="16" y="1"/>
                      <a:pt x="16" y="0"/>
                    </a:cubicBezTo>
                    <a:cubicBezTo>
                      <a:pt x="16" y="0"/>
                      <a:pt x="16" y="0"/>
                      <a:pt x="16" y="0"/>
                    </a:cubicBezTo>
                    <a:cubicBezTo>
                      <a:pt x="15" y="0"/>
                      <a:pt x="15" y="0"/>
                      <a:pt x="15" y="0"/>
                    </a:cubicBezTo>
                    <a:cubicBezTo>
                      <a:pt x="15" y="0"/>
                      <a:pt x="14" y="0"/>
                      <a:pt x="1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6" name="组合 5"/>
            <p:cNvGrpSpPr/>
            <p:nvPr/>
          </p:nvGrpSpPr>
          <p:grpSpPr>
            <a:xfrm>
              <a:off x="312738" y="3740878"/>
              <a:ext cx="484188" cy="568325"/>
              <a:chOff x="2166938" y="3829050"/>
              <a:chExt cx="484188" cy="568325"/>
            </a:xfrm>
          </p:grpSpPr>
          <p:sp>
            <p:nvSpPr>
              <p:cNvPr id="414" name="Freeform 14"/>
              <p:cNvSpPr>
                <a:spLocks noEditPoints="1"/>
              </p:cNvSpPr>
              <p:nvPr/>
            </p:nvSpPr>
            <p:spPr bwMode="auto">
              <a:xfrm>
                <a:off x="2573338" y="3829050"/>
                <a:ext cx="73025" cy="66675"/>
              </a:xfrm>
              <a:custGeom>
                <a:avLst/>
                <a:gdLst>
                  <a:gd name="T0" fmla="*/ 21 w 26"/>
                  <a:gd name="T1" fmla="*/ 22 h 24"/>
                  <a:gd name="T2" fmla="*/ 22 w 26"/>
                  <a:gd name="T3" fmla="*/ 24 h 24"/>
                  <a:gd name="T4" fmla="*/ 21 w 26"/>
                  <a:gd name="T5" fmla="*/ 22 h 24"/>
                  <a:gd name="T6" fmla="*/ 7 w 26"/>
                  <a:gd name="T7" fmla="*/ 0 h 24"/>
                  <a:gd name="T8" fmla="*/ 0 w 26"/>
                  <a:gd name="T9" fmla="*/ 1 h 24"/>
                  <a:gd name="T10" fmla="*/ 1 w 26"/>
                  <a:gd name="T11" fmla="*/ 2 h 24"/>
                  <a:gd name="T12" fmla="*/ 5 w 26"/>
                  <a:gd name="T13" fmla="*/ 4 h 24"/>
                  <a:gd name="T14" fmla="*/ 7 w 26"/>
                  <a:gd name="T15" fmla="*/ 4 h 24"/>
                  <a:gd name="T16" fmla="*/ 7 w 26"/>
                  <a:gd name="T17" fmla="*/ 4 h 24"/>
                  <a:gd name="T18" fmla="*/ 17 w 26"/>
                  <a:gd name="T19" fmla="*/ 8 h 24"/>
                  <a:gd name="T20" fmla="*/ 21 w 26"/>
                  <a:gd name="T21" fmla="*/ 17 h 24"/>
                  <a:gd name="T22" fmla="*/ 24 w 26"/>
                  <a:gd name="T23" fmla="*/ 20 h 24"/>
                  <a:gd name="T24" fmla="*/ 24 w 26"/>
                  <a:gd name="T25" fmla="*/ 20 h 24"/>
                  <a:gd name="T26" fmla="*/ 25 w 26"/>
                  <a:gd name="T27" fmla="*/ 21 h 24"/>
                  <a:gd name="T28" fmla="*/ 26 w 26"/>
                  <a:gd name="T29" fmla="*/ 18 h 24"/>
                  <a:gd name="T30" fmla="*/ 7 w 26"/>
                  <a:gd name="T31"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6" h="24">
                    <a:moveTo>
                      <a:pt x="21" y="22"/>
                    </a:moveTo>
                    <a:cubicBezTo>
                      <a:pt x="21" y="23"/>
                      <a:pt x="21" y="24"/>
                      <a:pt x="22" y="24"/>
                    </a:cubicBezTo>
                    <a:cubicBezTo>
                      <a:pt x="22" y="24"/>
                      <a:pt x="21" y="23"/>
                      <a:pt x="21" y="22"/>
                    </a:cubicBezTo>
                    <a:moveTo>
                      <a:pt x="7" y="0"/>
                    </a:moveTo>
                    <a:cubicBezTo>
                      <a:pt x="5" y="0"/>
                      <a:pt x="2" y="0"/>
                      <a:pt x="0" y="1"/>
                    </a:cubicBezTo>
                    <a:cubicBezTo>
                      <a:pt x="0" y="2"/>
                      <a:pt x="0" y="2"/>
                      <a:pt x="1" y="2"/>
                    </a:cubicBezTo>
                    <a:cubicBezTo>
                      <a:pt x="2" y="3"/>
                      <a:pt x="4" y="3"/>
                      <a:pt x="5" y="4"/>
                    </a:cubicBezTo>
                    <a:cubicBezTo>
                      <a:pt x="6" y="4"/>
                      <a:pt x="7" y="4"/>
                      <a:pt x="7" y="4"/>
                    </a:cubicBezTo>
                    <a:cubicBezTo>
                      <a:pt x="7" y="4"/>
                      <a:pt x="7" y="4"/>
                      <a:pt x="7" y="4"/>
                    </a:cubicBezTo>
                    <a:cubicBezTo>
                      <a:pt x="11" y="4"/>
                      <a:pt x="15" y="5"/>
                      <a:pt x="17" y="8"/>
                    </a:cubicBezTo>
                    <a:cubicBezTo>
                      <a:pt x="20" y="10"/>
                      <a:pt x="21" y="13"/>
                      <a:pt x="21" y="17"/>
                    </a:cubicBezTo>
                    <a:cubicBezTo>
                      <a:pt x="22" y="18"/>
                      <a:pt x="23" y="19"/>
                      <a:pt x="24" y="20"/>
                    </a:cubicBezTo>
                    <a:cubicBezTo>
                      <a:pt x="24" y="20"/>
                      <a:pt x="24" y="20"/>
                      <a:pt x="24" y="20"/>
                    </a:cubicBezTo>
                    <a:cubicBezTo>
                      <a:pt x="24" y="20"/>
                      <a:pt x="25" y="21"/>
                      <a:pt x="25" y="21"/>
                    </a:cubicBezTo>
                    <a:cubicBezTo>
                      <a:pt x="25" y="20"/>
                      <a:pt x="26" y="19"/>
                      <a:pt x="26" y="18"/>
                    </a:cubicBezTo>
                    <a:cubicBezTo>
                      <a:pt x="25" y="8"/>
                      <a:pt x="17" y="0"/>
                      <a:pt x="7"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5" name="Freeform 15"/>
              <p:cNvSpPr>
                <a:spLocks noEditPoints="1"/>
              </p:cNvSpPr>
              <p:nvPr/>
            </p:nvSpPr>
            <p:spPr bwMode="auto">
              <a:xfrm>
                <a:off x="2478088" y="3878263"/>
                <a:ext cx="134938" cy="120650"/>
              </a:xfrm>
              <a:custGeom>
                <a:avLst/>
                <a:gdLst>
                  <a:gd name="T0" fmla="*/ 34 w 48"/>
                  <a:gd name="T1" fmla="*/ 41 h 43"/>
                  <a:gd name="T2" fmla="*/ 34 w 48"/>
                  <a:gd name="T3" fmla="*/ 41 h 43"/>
                  <a:gd name="T4" fmla="*/ 34 w 48"/>
                  <a:gd name="T5" fmla="*/ 40 h 43"/>
                  <a:gd name="T6" fmla="*/ 38 w 48"/>
                  <a:gd name="T7" fmla="*/ 40 h 43"/>
                  <a:gd name="T8" fmla="*/ 38 w 48"/>
                  <a:gd name="T9" fmla="*/ 41 h 43"/>
                  <a:gd name="T10" fmla="*/ 41 w 48"/>
                  <a:gd name="T11" fmla="*/ 39 h 43"/>
                  <a:gd name="T12" fmla="*/ 40 w 48"/>
                  <a:gd name="T13" fmla="*/ 39 h 43"/>
                  <a:gd name="T14" fmla="*/ 38 w 48"/>
                  <a:gd name="T15" fmla="*/ 38 h 43"/>
                  <a:gd name="T16" fmla="*/ 28 w 48"/>
                  <a:gd name="T17" fmla="*/ 31 h 43"/>
                  <a:gd name="T18" fmla="*/ 34 w 48"/>
                  <a:gd name="T19" fmla="*/ 40 h 43"/>
                  <a:gd name="T20" fmla="*/ 28 w 48"/>
                  <a:gd name="T21" fmla="*/ 31 h 43"/>
                  <a:gd name="T22" fmla="*/ 45 w 48"/>
                  <a:gd name="T23" fmla="*/ 31 h 43"/>
                  <a:gd name="T24" fmla="*/ 45 w 48"/>
                  <a:gd name="T25" fmla="*/ 34 h 43"/>
                  <a:gd name="T26" fmla="*/ 48 w 48"/>
                  <a:gd name="T27" fmla="*/ 29 h 43"/>
                  <a:gd name="T28" fmla="*/ 47 w 48"/>
                  <a:gd name="T29" fmla="*/ 30 h 43"/>
                  <a:gd name="T30" fmla="*/ 45 w 48"/>
                  <a:gd name="T31" fmla="*/ 29 h 43"/>
                  <a:gd name="T32" fmla="*/ 45 w 48"/>
                  <a:gd name="T33" fmla="*/ 26 h 43"/>
                  <a:gd name="T34" fmla="*/ 45 w 48"/>
                  <a:gd name="T35" fmla="*/ 27 h 43"/>
                  <a:gd name="T36" fmla="*/ 44 w 48"/>
                  <a:gd name="T37" fmla="*/ 28 h 43"/>
                  <a:gd name="T38" fmla="*/ 45 w 48"/>
                  <a:gd name="T39" fmla="*/ 27 h 43"/>
                  <a:gd name="T40" fmla="*/ 4 w 48"/>
                  <a:gd name="T41" fmla="*/ 17 h 43"/>
                  <a:gd name="T42" fmla="*/ 3 w 48"/>
                  <a:gd name="T43" fmla="*/ 17 h 43"/>
                  <a:gd name="T44" fmla="*/ 3 w 48"/>
                  <a:gd name="T45" fmla="*/ 17 h 43"/>
                  <a:gd name="T46" fmla="*/ 5 w 48"/>
                  <a:gd name="T47" fmla="*/ 16 h 43"/>
                  <a:gd name="T48" fmla="*/ 5 w 48"/>
                  <a:gd name="T49" fmla="*/ 16 h 43"/>
                  <a:gd name="T50" fmla="*/ 5 w 48"/>
                  <a:gd name="T51" fmla="*/ 16 h 43"/>
                  <a:gd name="T52" fmla="*/ 12 w 48"/>
                  <a:gd name="T53" fmla="*/ 18 h 43"/>
                  <a:gd name="T54" fmla="*/ 22 w 48"/>
                  <a:gd name="T55" fmla="*/ 25 h 43"/>
                  <a:gd name="T56" fmla="*/ 5 w 48"/>
                  <a:gd name="T57" fmla="*/ 16 h 43"/>
                  <a:gd name="T58" fmla="*/ 33 w 48"/>
                  <a:gd name="T59" fmla="*/ 11 h 43"/>
                  <a:gd name="T60" fmla="*/ 33 w 48"/>
                  <a:gd name="T61" fmla="*/ 11 h 43"/>
                  <a:gd name="T62" fmla="*/ 33 w 48"/>
                  <a:gd name="T63" fmla="*/ 11 h 43"/>
                  <a:gd name="T64" fmla="*/ 33 w 48"/>
                  <a:gd name="T65" fmla="*/ 11 h 43"/>
                  <a:gd name="T66" fmla="*/ 42 w 48"/>
                  <a:gd name="T67" fmla="*/ 15 h 43"/>
                  <a:gd name="T68" fmla="*/ 48 w 48"/>
                  <a:gd name="T69" fmla="*/ 23 h 43"/>
                  <a:gd name="T70" fmla="*/ 45 w 48"/>
                  <a:gd name="T71" fmla="*/ 18 h 43"/>
                  <a:gd name="T72" fmla="*/ 36 w 48"/>
                  <a:gd name="T73" fmla="*/ 9 h 43"/>
                  <a:gd name="T74" fmla="*/ 36 w 48"/>
                  <a:gd name="T75" fmla="*/ 9 h 43"/>
                  <a:gd name="T76" fmla="*/ 22 w 48"/>
                  <a:gd name="T77" fmla="*/ 5 h 43"/>
                  <a:gd name="T78" fmla="*/ 22 w 48"/>
                  <a:gd name="T79" fmla="*/ 5 h 43"/>
                  <a:gd name="T80" fmla="*/ 22 w 48"/>
                  <a:gd name="T81" fmla="*/ 5 h 43"/>
                  <a:gd name="T82" fmla="*/ 22 w 48"/>
                  <a:gd name="T83" fmla="*/ 4 h 43"/>
                  <a:gd name="T84" fmla="*/ 22 w 48"/>
                  <a:gd name="T85" fmla="*/ 4 h 43"/>
                  <a:gd name="T86" fmla="*/ 22 w 48"/>
                  <a:gd name="T87" fmla="*/ 4 h 43"/>
                  <a:gd name="T88" fmla="*/ 22 w 48"/>
                  <a:gd name="T89" fmla="*/ 4 h 43"/>
                  <a:gd name="T90" fmla="*/ 16 w 48"/>
                  <a:gd name="T91" fmla="*/ 3 h 43"/>
                  <a:gd name="T92" fmla="*/ 16 w 48"/>
                  <a:gd name="T93" fmla="*/ 3 h 43"/>
                  <a:gd name="T94" fmla="*/ 14 w 48"/>
                  <a:gd name="T95" fmla="*/ 3 h 43"/>
                  <a:gd name="T96" fmla="*/ 14 w 48"/>
                  <a:gd name="T97" fmla="*/ 3 h 43"/>
                  <a:gd name="T98" fmla="*/ 16 w 48"/>
                  <a:gd name="T99" fmla="*/ 3 h 43"/>
                  <a:gd name="T100" fmla="*/ 21 w 48"/>
                  <a:gd name="T101" fmla="*/ 4 h 43"/>
                  <a:gd name="T102" fmla="*/ 23 w 48"/>
                  <a:gd name="T103" fmla="*/ 1 h 43"/>
                  <a:gd name="T104" fmla="*/ 23 w 48"/>
                  <a:gd name="T105" fmla="*/ 1 h 43"/>
                  <a:gd name="T106" fmla="*/ 0 w 48"/>
                  <a:gd name="T107" fmla="*/ 13 h 43"/>
                  <a:gd name="T108" fmla="*/ 2 w 48"/>
                  <a:gd name="T109" fmla="*/ 13 h 43"/>
                  <a:gd name="T110" fmla="*/ 5 w 48"/>
                  <a:gd name="T111" fmla="*/ 12 h 43"/>
                  <a:gd name="T112" fmla="*/ 5 w 48"/>
                  <a:gd name="T113" fmla="*/ 12 h 43"/>
                  <a:gd name="T114" fmla="*/ 4 w 48"/>
                  <a:gd name="T115" fmla="*/ 9 h 43"/>
                  <a:gd name="T116" fmla="*/ 9 w 48"/>
                  <a:gd name="T117" fmla="*/ 4 h 43"/>
                  <a:gd name="T118" fmla="*/ 9 w 48"/>
                  <a:gd name="T119" fmla="*/ 4 h 43"/>
                  <a:gd name="T120" fmla="*/ 12 w 48"/>
                  <a:gd name="T121" fmla="*/ 3 h 43"/>
                  <a:gd name="T122" fmla="*/ 11 w 48"/>
                  <a:gd name="T123" fmla="*/ 3 h 43"/>
                  <a:gd name="T124" fmla="*/ 11 w 48"/>
                  <a:gd name="T125"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8" h="43">
                    <a:moveTo>
                      <a:pt x="34" y="40"/>
                    </a:moveTo>
                    <a:cubicBezTo>
                      <a:pt x="34" y="41"/>
                      <a:pt x="34" y="41"/>
                      <a:pt x="34" y="41"/>
                    </a:cubicBezTo>
                    <a:cubicBezTo>
                      <a:pt x="34" y="41"/>
                      <a:pt x="34" y="41"/>
                      <a:pt x="34" y="41"/>
                    </a:cubicBezTo>
                    <a:cubicBezTo>
                      <a:pt x="34" y="41"/>
                      <a:pt x="34" y="41"/>
                      <a:pt x="34" y="41"/>
                    </a:cubicBezTo>
                    <a:cubicBezTo>
                      <a:pt x="34" y="41"/>
                      <a:pt x="34" y="41"/>
                      <a:pt x="34" y="41"/>
                    </a:cubicBezTo>
                    <a:cubicBezTo>
                      <a:pt x="34" y="40"/>
                      <a:pt x="34" y="40"/>
                      <a:pt x="34" y="40"/>
                    </a:cubicBezTo>
                    <a:moveTo>
                      <a:pt x="38" y="38"/>
                    </a:moveTo>
                    <a:cubicBezTo>
                      <a:pt x="38" y="39"/>
                      <a:pt x="38" y="39"/>
                      <a:pt x="38" y="40"/>
                    </a:cubicBezTo>
                    <a:cubicBezTo>
                      <a:pt x="38" y="40"/>
                      <a:pt x="38" y="41"/>
                      <a:pt x="38" y="41"/>
                    </a:cubicBezTo>
                    <a:cubicBezTo>
                      <a:pt x="38" y="41"/>
                      <a:pt x="38" y="41"/>
                      <a:pt x="38" y="41"/>
                    </a:cubicBezTo>
                    <a:cubicBezTo>
                      <a:pt x="38" y="42"/>
                      <a:pt x="38" y="42"/>
                      <a:pt x="38" y="43"/>
                    </a:cubicBezTo>
                    <a:cubicBezTo>
                      <a:pt x="41" y="39"/>
                      <a:pt x="41" y="39"/>
                      <a:pt x="41" y="39"/>
                    </a:cubicBezTo>
                    <a:cubicBezTo>
                      <a:pt x="41" y="39"/>
                      <a:pt x="40" y="39"/>
                      <a:pt x="40" y="39"/>
                    </a:cubicBezTo>
                    <a:cubicBezTo>
                      <a:pt x="40" y="39"/>
                      <a:pt x="40" y="39"/>
                      <a:pt x="40" y="39"/>
                    </a:cubicBezTo>
                    <a:cubicBezTo>
                      <a:pt x="39" y="39"/>
                      <a:pt x="39" y="39"/>
                      <a:pt x="38" y="39"/>
                    </a:cubicBezTo>
                    <a:cubicBezTo>
                      <a:pt x="38" y="38"/>
                      <a:pt x="38" y="38"/>
                      <a:pt x="38" y="38"/>
                    </a:cubicBezTo>
                    <a:cubicBezTo>
                      <a:pt x="38" y="38"/>
                      <a:pt x="38" y="38"/>
                      <a:pt x="38" y="38"/>
                    </a:cubicBezTo>
                    <a:moveTo>
                      <a:pt x="28" y="31"/>
                    </a:moveTo>
                    <a:cubicBezTo>
                      <a:pt x="29" y="32"/>
                      <a:pt x="30" y="33"/>
                      <a:pt x="31" y="34"/>
                    </a:cubicBezTo>
                    <a:cubicBezTo>
                      <a:pt x="33" y="36"/>
                      <a:pt x="34" y="39"/>
                      <a:pt x="34" y="40"/>
                    </a:cubicBezTo>
                    <a:cubicBezTo>
                      <a:pt x="34" y="39"/>
                      <a:pt x="33" y="36"/>
                      <a:pt x="31" y="34"/>
                    </a:cubicBezTo>
                    <a:cubicBezTo>
                      <a:pt x="30" y="33"/>
                      <a:pt x="29" y="32"/>
                      <a:pt x="28" y="31"/>
                    </a:cubicBezTo>
                    <a:moveTo>
                      <a:pt x="45" y="29"/>
                    </a:moveTo>
                    <a:cubicBezTo>
                      <a:pt x="45" y="30"/>
                      <a:pt x="45" y="30"/>
                      <a:pt x="45" y="31"/>
                    </a:cubicBezTo>
                    <a:cubicBezTo>
                      <a:pt x="45" y="31"/>
                      <a:pt x="45" y="32"/>
                      <a:pt x="45" y="32"/>
                    </a:cubicBezTo>
                    <a:cubicBezTo>
                      <a:pt x="45" y="33"/>
                      <a:pt x="45" y="33"/>
                      <a:pt x="45" y="34"/>
                    </a:cubicBezTo>
                    <a:cubicBezTo>
                      <a:pt x="48" y="29"/>
                      <a:pt x="48" y="29"/>
                      <a:pt x="48" y="29"/>
                    </a:cubicBezTo>
                    <a:cubicBezTo>
                      <a:pt x="48" y="29"/>
                      <a:pt x="48" y="29"/>
                      <a:pt x="48" y="29"/>
                    </a:cubicBezTo>
                    <a:cubicBezTo>
                      <a:pt x="48" y="30"/>
                      <a:pt x="47" y="30"/>
                      <a:pt x="47" y="30"/>
                    </a:cubicBezTo>
                    <a:cubicBezTo>
                      <a:pt x="47" y="30"/>
                      <a:pt x="47" y="30"/>
                      <a:pt x="47" y="30"/>
                    </a:cubicBezTo>
                    <a:cubicBezTo>
                      <a:pt x="46" y="30"/>
                      <a:pt x="46" y="30"/>
                      <a:pt x="45" y="30"/>
                    </a:cubicBezTo>
                    <a:cubicBezTo>
                      <a:pt x="45" y="29"/>
                      <a:pt x="45" y="29"/>
                      <a:pt x="45" y="29"/>
                    </a:cubicBezTo>
                    <a:cubicBezTo>
                      <a:pt x="45" y="29"/>
                      <a:pt x="45" y="29"/>
                      <a:pt x="45" y="29"/>
                    </a:cubicBezTo>
                    <a:moveTo>
                      <a:pt x="45" y="26"/>
                    </a:moveTo>
                    <a:cubicBezTo>
                      <a:pt x="45" y="26"/>
                      <a:pt x="45" y="26"/>
                      <a:pt x="45" y="27"/>
                    </a:cubicBezTo>
                    <a:cubicBezTo>
                      <a:pt x="45" y="27"/>
                      <a:pt x="45" y="27"/>
                      <a:pt x="45" y="27"/>
                    </a:cubicBezTo>
                    <a:cubicBezTo>
                      <a:pt x="44" y="27"/>
                      <a:pt x="44" y="28"/>
                      <a:pt x="44" y="28"/>
                    </a:cubicBezTo>
                    <a:cubicBezTo>
                      <a:pt x="44" y="28"/>
                      <a:pt x="44" y="28"/>
                      <a:pt x="44" y="28"/>
                    </a:cubicBezTo>
                    <a:cubicBezTo>
                      <a:pt x="44" y="28"/>
                      <a:pt x="44" y="27"/>
                      <a:pt x="45" y="27"/>
                    </a:cubicBezTo>
                    <a:cubicBezTo>
                      <a:pt x="45" y="27"/>
                      <a:pt x="45" y="27"/>
                      <a:pt x="45" y="27"/>
                    </a:cubicBezTo>
                    <a:cubicBezTo>
                      <a:pt x="45" y="26"/>
                      <a:pt x="45" y="26"/>
                      <a:pt x="45" y="26"/>
                    </a:cubicBezTo>
                    <a:moveTo>
                      <a:pt x="4" y="17"/>
                    </a:moveTo>
                    <a:cubicBezTo>
                      <a:pt x="3" y="17"/>
                      <a:pt x="3" y="17"/>
                      <a:pt x="3" y="17"/>
                    </a:cubicBezTo>
                    <a:cubicBezTo>
                      <a:pt x="3" y="17"/>
                      <a:pt x="3" y="17"/>
                      <a:pt x="3" y="17"/>
                    </a:cubicBezTo>
                    <a:cubicBezTo>
                      <a:pt x="3" y="17"/>
                      <a:pt x="3" y="17"/>
                      <a:pt x="3" y="17"/>
                    </a:cubicBezTo>
                    <a:cubicBezTo>
                      <a:pt x="3" y="17"/>
                      <a:pt x="3" y="17"/>
                      <a:pt x="3" y="17"/>
                    </a:cubicBezTo>
                    <a:cubicBezTo>
                      <a:pt x="3" y="17"/>
                      <a:pt x="3" y="17"/>
                      <a:pt x="4" y="17"/>
                    </a:cubicBezTo>
                    <a:moveTo>
                      <a:pt x="5" y="16"/>
                    </a:moveTo>
                    <a:cubicBezTo>
                      <a:pt x="5" y="16"/>
                      <a:pt x="5" y="16"/>
                      <a:pt x="5" y="16"/>
                    </a:cubicBezTo>
                    <a:cubicBezTo>
                      <a:pt x="5" y="16"/>
                      <a:pt x="5" y="16"/>
                      <a:pt x="5" y="16"/>
                    </a:cubicBezTo>
                    <a:cubicBezTo>
                      <a:pt x="5" y="16"/>
                      <a:pt x="5" y="16"/>
                      <a:pt x="5" y="16"/>
                    </a:cubicBezTo>
                    <a:cubicBezTo>
                      <a:pt x="5" y="16"/>
                      <a:pt x="5" y="16"/>
                      <a:pt x="5" y="16"/>
                    </a:cubicBezTo>
                    <a:cubicBezTo>
                      <a:pt x="5" y="16"/>
                      <a:pt x="5" y="16"/>
                      <a:pt x="5" y="16"/>
                    </a:cubicBezTo>
                    <a:cubicBezTo>
                      <a:pt x="7" y="16"/>
                      <a:pt x="9" y="17"/>
                      <a:pt x="12" y="18"/>
                    </a:cubicBezTo>
                    <a:cubicBezTo>
                      <a:pt x="15" y="20"/>
                      <a:pt x="18" y="22"/>
                      <a:pt x="22" y="25"/>
                    </a:cubicBezTo>
                    <a:cubicBezTo>
                      <a:pt x="22" y="25"/>
                      <a:pt x="22" y="25"/>
                      <a:pt x="22" y="25"/>
                    </a:cubicBezTo>
                    <a:cubicBezTo>
                      <a:pt x="18" y="22"/>
                      <a:pt x="15" y="20"/>
                      <a:pt x="12" y="18"/>
                    </a:cubicBezTo>
                    <a:cubicBezTo>
                      <a:pt x="9" y="17"/>
                      <a:pt x="7" y="16"/>
                      <a:pt x="5" y="16"/>
                    </a:cubicBezTo>
                    <a:moveTo>
                      <a:pt x="33" y="11"/>
                    </a:moveTo>
                    <a:cubicBezTo>
                      <a:pt x="33" y="11"/>
                      <a:pt x="33" y="11"/>
                      <a:pt x="33" y="11"/>
                    </a:cubicBezTo>
                    <a:cubicBezTo>
                      <a:pt x="33" y="11"/>
                      <a:pt x="33" y="11"/>
                      <a:pt x="33" y="11"/>
                    </a:cubicBezTo>
                    <a:moveTo>
                      <a:pt x="33" y="11"/>
                    </a:moveTo>
                    <a:cubicBezTo>
                      <a:pt x="33" y="11"/>
                      <a:pt x="33" y="11"/>
                      <a:pt x="33" y="11"/>
                    </a:cubicBezTo>
                    <a:cubicBezTo>
                      <a:pt x="33" y="11"/>
                      <a:pt x="33" y="11"/>
                      <a:pt x="33" y="11"/>
                    </a:cubicBezTo>
                    <a:cubicBezTo>
                      <a:pt x="33" y="11"/>
                      <a:pt x="33" y="11"/>
                      <a:pt x="33" y="11"/>
                    </a:cubicBezTo>
                    <a:cubicBezTo>
                      <a:pt x="33" y="11"/>
                      <a:pt x="33" y="11"/>
                      <a:pt x="33" y="11"/>
                    </a:cubicBezTo>
                    <a:moveTo>
                      <a:pt x="37" y="9"/>
                    </a:moveTo>
                    <a:cubicBezTo>
                      <a:pt x="39" y="11"/>
                      <a:pt x="41" y="13"/>
                      <a:pt x="42" y="15"/>
                    </a:cubicBezTo>
                    <a:cubicBezTo>
                      <a:pt x="43" y="16"/>
                      <a:pt x="44" y="17"/>
                      <a:pt x="45" y="18"/>
                    </a:cubicBezTo>
                    <a:cubicBezTo>
                      <a:pt x="46" y="20"/>
                      <a:pt x="47" y="22"/>
                      <a:pt x="48" y="23"/>
                    </a:cubicBezTo>
                    <a:cubicBezTo>
                      <a:pt x="48" y="23"/>
                      <a:pt x="48" y="23"/>
                      <a:pt x="48" y="23"/>
                    </a:cubicBezTo>
                    <a:cubicBezTo>
                      <a:pt x="47" y="22"/>
                      <a:pt x="46" y="20"/>
                      <a:pt x="45" y="18"/>
                    </a:cubicBezTo>
                    <a:cubicBezTo>
                      <a:pt x="43" y="15"/>
                      <a:pt x="40" y="12"/>
                      <a:pt x="37" y="9"/>
                    </a:cubicBezTo>
                    <a:moveTo>
                      <a:pt x="36" y="9"/>
                    </a:moveTo>
                    <a:cubicBezTo>
                      <a:pt x="36" y="9"/>
                      <a:pt x="36" y="9"/>
                      <a:pt x="36" y="9"/>
                    </a:cubicBezTo>
                    <a:cubicBezTo>
                      <a:pt x="36" y="9"/>
                      <a:pt x="36" y="9"/>
                      <a:pt x="36" y="9"/>
                    </a:cubicBezTo>
                    <a:moveTo>
                      <a:pt x="22" y="5"/>
                    </a:moveTo>
                    <a:cubicBezTo>
                      <a:pt x="22" y="5"/>
                      <a:pt x="22" y="5"/>
                      <a:pt x="22" y="5"/>
                    </a:cubicBezTo>
                    <a:cubicBezTo>
                      <a:pt x="22" y="5"/>
                      <a:pt x="22" y="5"/>
                      <a:pt x="22" y="5"/>
                    </a:cubicBezTo>
                    <a:moveTo>
                      <a:pt x="22" y="5"/>
                    </a:moveTo>
                    <a:cubicBezTo>
                      <a:pt x="22" y="5"/>
                      <a:pt x="22" y="5"/>
                      <a:pt x="22" y="5"/>
                    </a:cubicBezTo>
                    <a:cubicBezTo>
                      <a:pt x="22" y="5"/>
                      <a:pt x="22" y="5"/>
                      <a:pt x="22" y="5"/>
                    </a:cubicBezTo>
                    <a:moveTo>
                      <a:pt x="22" y="4"/>
                    </a:moveTo>
                    <a:cubicBezTo>
                      <a:pt x="22" y="4"/>
                      <a:pt x="22" y="4"/>
                      <a:pt x="22" y="4"/>
                    </a:cubicBezTo>
                    <a:cubicBezTo>
                      <a:pt x="22" y="4"/>
                      <a:pt x="22" y="4"/>
                      <a:pt x="22" y="4"/>
                    </a:cubicBezTo>
                    <a:moveTo>
                      <a:pt x="22" y="4"/>
                    </a:moveTo>
                    <a:cubicBezTo>
                      <a:pt x="22" y="4"/>
                      <a:pt x="22" y="4"/>
                      <a:pt x="22" y="4"/>
                    </a:cubicBezTo>
                    <a:cubicBezTo>
                      <a:pt x="22" y="4"/>
                      <a:pt x="22" y="4"/>
                      <a:pt x="22" y="4"/>
                    </a:cubicBezTo>
                    <a:moveTo>
                      <a:pt x="21" y="4"/>
                    </a:moveTo>
                    <a:cubicBezTo>
                      <a:pt x="22" y="4"/>
                      <a:pt x="22" y="4"/>
                      <a:pt x="22" y="4"/>
                    </a:cubicBezTo>
                    <a:cubicBezTo>
                      <a:pt x="22" y="4"/>
                      <a:pt x="22" y="4"/>
                      <a:pt x="21" y="4"/>
                    </a:cubicBezTo>
                    <a:moveTo>
                      <a:pt x="16" y="3"/>
                    </a:moveTo>
                    <a:cubicBezTo>
                      <a:pt x="16" y="3"/>
                      <a:pt x="16" y="3"/>
                      <a:pt x="16" y="3"/>
                    </a:cubicBezTo>
                    <a:cubicBezTo>
                      <a:pt x="16" y="3"/>
                      <a:pt x="16" y="3"/>
                      <a:pt x="16" y="3"/>
                    </a:cubicBezTo>
                    <a:cubicBezTo>
                      <a:pt x="15" y="3"/>
                      <a:pt x="14" y="3"/>
                      <a:pt x="14" y="3"/>
                    </a:cubicBezTo>
                    <a:cubicBezTo>
                      <a:pt x="14" y="3"/>
                      <a:pt x="14" y="3"/>
                      <a:pt x="14" y="3"/>
                    </a:cubicBezTo>
                    <a:cubicBezTo>
                      <a:pt x="14" y="3"/>
                      <a:pt x="14" y="3"/>
                      <a:pt x="14" y="3"/>
                    </a:cubicBezTo>
                    <a:cubicBezTo>
                      <a:pt x="14" y="3"/>
                      <a:pt x="14" y="3"/>
                      <a:pt x="14" y="3"/>
                    </a:cubicBezTo>
                    <a:cubicBezTo>
                      <a:pt x="14" y="3"/>
                      <a:pt x="15" y="3"/>
                      <a:pt x="16" y="3"/>
                    </a:cubicBezTo>
                    <a:cubicBezTo>
                      <a:pt x="16" y="3"/>
                      <a:pt x="16" y="3"/>
                      <a:pt x="16" y="3"/>
                    </a:cubicBezTo>
                    <a:cubicBezTo>
                      <a:pt x="16" y="3"/>
                      <a:pt x="16" y="3"/>
                      <a:pt x="16" y="3"/>
                    </a:cubicBezTo>
                    <a:cubicBezTo>
                      <a:pt x="17" y="3"/>
                      <a:pt x="19" y="3"/>
                      <a:pt x="21" y="4"/>
                    </a:cubicBezTo>
                    <a:cubicBezTo>
                      <a:pt x="19" y="3"/>
                      <a:pt x="17" y="3"/>
                      <a:pt x="16" y="3"/>
                    </a:cubicBezTo>
                    <a:moveTo>
                      <a:pt x="23" y="1"/>
                    </a:moveTo>
                    <a:cubicBezTo>
                      <a:pt x="23" y="1"/>
                      <a:pt x="23" y="1"/>
                      <a:pt x="24" y="1"/>
                    </a:cubicBezTo>
                    <a:cubicBezTo>
                      <a:pt x="23" y="1"/>
                      <a:pt x="23" y="1"/>
                      <a:pt x="23" y="1"/>
                    </a:cubicBezTo>
                    <a:moveTo>
                      <a:pt x="11" y="0"/>
                    </a:moveTo>
                    <a:cubicBezTo>
                      <a:pt x="0" y="13"/>
                      <a:pt x="0" y="13"/>
                      <a:pt x="0" y="13"/>
                    </a:cubicBezTo>
                    <a:cubicBezTo>
                      <a:pt x="1" y="13"/>
                      <a:pt x="1" y="13"/>
                      <a:pt x="2" y="13"/>
                    </a:cubicBezTo>
                    <a:cubicBezTo>
                      <a:pt x="2" y="13"/>
                      <a:pt x="2" y="13"/>
                      <a:pt x="2" y="13"/>
                    </a:cubicBezTo>
                    <a:cubicBezTo>
                      <a:pt x="2" y="13"/>
                      <a:pt x="2" y="13"/>
                      <a:pt x="2" y="13"/>
                    </a:cubicBezTo>
                    <a:cubicBezTo>
                      <a:pt x="3" y="12"/>
                      <a:pt x="4" y="12"/>
                      <a:pt x="5" y="12"/>
                    </a:cubicBezTo>
                    <a:cubicBezTo>
                      <a:pt x="5" y="12"/>
                      <a:pt x="5" y="12"/>
                      <a:pt x="5" y="12"/>
                    </a:cubicBezTo>
                    <a:cubicBezTo>
                      <a:pt x="5" y="12"/>
                      <a:pt x="5" y="12"/>
                      <a:pt x="5" y="12"/>
                    </a:cubicBezTo>
                    <a:cubicBezTo>
                      <a:pt x="4" y="12"/>
                      <a:pt x="4" y="12"/>
                      <a:pt x="4" y="12"/>
                    </a:cubicBezTo>
                    <a:cubicBezTo>
                      <a:pt x="3" y="11"/>
                      <a:pt x="3" y="10"/>
                      <a:pt x="4" y="9"/>
                    </a:cubicBezTo>
                    <a:cubicBezTo>
                      <a:pt x="8" y="4"/>
                      <a:pt x="8" y="4"/>
                      <a:pt x="8" y="4"/>
                    </a:cubicBezTo>
                    <a:cubicBezTo>
                      <a:pt x="8" y="4"/>
                      <a:pt x="8" y="4"/>
                      <a:pt x="9" y="4"/>
                    </a:cubicBezTo>
                    <a:cubicBezTo>
                      <a:pt x="9" y="4"/>
                      <a:pt x="9" y="4"/>
                      <a:pt x="9" y="4"/>
                    </a:cubicBezTo>
                    <a:cubicBezTo>
                      <a:pt x="9" y="4"/>
                      <a:pt x="9" y="4"/>
                      <a:pt x="9" y="4"/>
                    </a:cubicBezTo>
                    <a:cubicBezTo>
                      <a:pt x="10" y="3"/>
                      <a:pt x="11" y="3"/>
                      <a:pt x="12" y="3"/>
                    </a:cubicBezTo>
                    <a:cubicBezTo>
                      <a:pt x="12" y="3"/>
                      <a:pt x="12" y="3"/>
                      <a:pt x="12" y="3"/>
                    </a:cubicBezTo>
                    <a:cubicBezTo>
                      <a:pt x="12" y="3"/>
                      <a:pt x="12" y="3"/>
                      <a:pt x="12" y="3"/>
                    </a:cubicBezTo>
                    <a:cubicBezTo>
                      <a:pt x="11" y="3"/>
                      <a:pt x="11" y="3"/>
                      <a:pt x="11" y="3"/>
                    </a:cubicBezTo>
                    <a:cubicBezTo>
                      <a:pt x="11" y="2"/>
                      <a:pt x="11" y="2"/>
                      <a:pt x="11" y="1"/>
                    </a:cubicBezTo>
                    <a:cubicBezTo>
                      <a:pt x="11" y="1"/>
                      <a:pt x="11" y="0"/>
                      <a:pt x="11"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6" name="Freeform 16"/>
              <p:cNvSpPr>
                <a:spLocks noEditPoints="1"/>
              </p:cNvSpPr>
              <p:nvPr/>
            </p:nvSpPr>
            <p:spPr bwMode="auto">
              <a:xfrm>
                <a:off x="2200276" y="3913188"/>
                <a:ext cx="384175" cy="439738"/>
              </a:xfrm>
              <a:custGeom>
                <a:avLst/>
                <a:gdLst>
                  <a:gd name="T0" fmla="*/ 41 w 137"/>
                  <a:gd name="T1" fmla="*/ 151 h 157"/>
                  <a:gd name="T2" fmla="*/ 40 w 137"/>
                  <a:gd name="T3" fmla="*/ 152 h 157"/>
                  <a:gd name="T4" fmla="*/ 35 w 137"/>
                  <a:gd name="T5" fmla="*/ 152 h 157"/>
                  <a:gd name="T6" fmla="*/ 36 w 137"/>
                  <a:gd name="T7" fmla="*/ 152 h 157"/>
                  <a:gd name="T8" fmla="*/ 37 w 137"/>
                  <a:gd name="T9" fmla="*/ 153 h 157"/>
                  <a:gd name="T10" fmla="*/ 38 w 137"/>
                  <a:gd name="T11" fmla="*/ 156 h 157"/>
                  <a:gd name="T12" fmla="*/ 38 w 137"/>
                  <a:gd name="T13" fmla="*/ 156 h 157"/>
                  <a:gd name="T14" fmla="*/ 14 w 137"/>
                  <a:gd name="T15" fmla="*/ 149 h 157"/>
                  <a:gd name="T16" fmla="*/ 31 w 137"/>
                  <a:gd name="T17" fmla="*/ 157 h 157"/>
                  <a:gd name="T18" fmla="*/ 27 w 137"/>
                  <a:gd name="T19" fmla="*/ 156 h 157"/>
                  <a:gd name="T20" fmla="*/ 14 w 137"/>
                  <a:gd name="T21" fmla="*/ 149 h 157"/>
                  <a:gd name="T22" fmla="*/ 14 w 137"/>
                  <a:gd name="T23" fmla="*/ 149 h 157"/>
                  <a:gd name="T24" fmla="*/ 13 w 137"/>
                  <a:gd name="T25" fmla="*/ 148 h 157"/>
                  <a:gd name="T26" fmla="*/ 13 w 137"/>
                  <a:gd name="T27" fmla="*/ 148 h 157"/>
                  <a:gd name="T28" fmla="*/ 13 w 137"/>
                  <a:gd name="T29" fmla="*/ 148 h 157"/>
                  <a:gd name="T30" fmla="*/ 13 w 137"/>
                  <a:gd name="T31" fmla="*/ 148 h 157"/>
                  <a:gd name="T32" fmla="*/ 0 w 137"/>
                  <a:gd name="T33" fmla="*/ 133 h 157"/>
                  <a:gd name="T34" fmla="*/ 0 w 137"/>
                  <a:gd name="T35" fmla="*/ 133 h 157"/>
                  <a:gd name="T36" fmla="*/ 4 w 137"/>
                  <a:gd name="T37" fmla="*/ 129 h 157"/>
                  <a:gd name="T38" fmla="*/ 4 w 137"/>
                  <a:gd name="T39" fmla="*/ 130 h 157"/>
                  <a:gd name="T40" fmla="*/ 4 w 137"/>
                  <a:gd name="T41" fmla="*/ 130 h 157"/>
                  <a:gd name="T42" fmla="*/ 4 w 137"/>
                  <a:gd name="T43" fmla="*/ 129 h 157"/>
                  <a:gd name="T44" fmla="*/ 0 w 137"/>
                  <a:gd name="T45" fmla="*/ 126 h 157"/>
                  <a:gd name="T46" fmla="*/ 2 w 137"/>
                  <a:gd name="T47" fmla="*/ 125 h 157"/>
                  <a:gd name="T48" fmla="*/ 4 w 137"/>
                  <a:gd name="T49" fmla="*/ 126 h 157"/>
                  <a:gd name="T50" fmla="*/ 4 w 137"/>
                  <a:gd name="T51" fmla="*/ 128 h 157"/>
                  <a:gd name="T52" fmla="*/ 4 w 137"/>
                  <a:gd name="T53" fmla="*/ 123 h 157"/>
                  <a:gd name="T54" fmla="*/ 4 w 137"/>
                  <a:gd name="T55" fmla="*/ 122 h 157"/>
                  <a:gd name="T56" fmla="*/ 122 w 137"/>
                  <a:gd name="T57" fmla="*/ 11 h 157"/>
                  <a:gd name="T58" fmla="*/ 122 w 137"/>
                  <a:gd name="T59" fmla="*/ 11 h 157"/>
                  <a:gd name="T60" fmla="*/ 101 w 137"/>
                  <a:gd name="T61" fmla="*/ 1 h 157"/>
                  <a:gd name="T62" fmla="*/ 101 w 137"/>
                  <a:gd name="T63" fmla="*/ 1 h 157"/>
                  <a:gd name="T64" fmla="*/ 99 w 137"/>
                  <a:gd name="T65" fmla="*/ 1 h 157"/>
                  <a:gd name="T66" fmla="*/ 9 w 137"/>
                  <a:gd name="T67" fmla="*/ 116 h 157"/>
                  <a:gd name="T68" fmla="*/ 11 w 137"/>
                  <a:gd name="T69" fmla="*/ 117 h 157"/>
                  <a:gd name="T70" fmla="*/ 12 w 137"/>
                  <a:gd name="T71" fmla="*/ 118 h 157"/>
                  <a:gd name="T72" fmla="*/ 102 w 137"/>
                  <a:gd name="T73" fmla="*/ 5 h 157"/>
                  <a:gd name="T74" fmla="*/ 103 w 137"/>
                  <a:gd name="T75" fmla="*/ 5 h 157"/>
                  <a:gd name="T76" fmla="*/ 104 w 137"/>
                  <a:gd name="T77" fmla="*/ 4 h 157"/>
                  <a:gd name="T78" fmla="*/ 104 w 137"/>
                  <a:gd name="T79" fmla="*/ 4 h 157"/>
                  <a:gd name="T80" fmla="*/ 121 w 137"/>
                  <a:gd name="T81" fmla="*/ 13 h 157"/>
                  <a:gd name="T82" fmla="*/ 121 w 137"/>
                  <a:gd name="T83" fmla="*/ 13 h 157"/>
                  <a:gd name="T84" fmla="*/ 130 w 137"/>
                  <a:gd name="T85" fmla="*/ 22 h 157"/>
                  <a:gd name="T86" fmla="*/ 133 w 137"/>
                  <a:gd name="T87" fmla="*/ 28 h 157"/>
                  <a:gd name="T88" fmla="*/ 133 w 137"/>
                  <a:gd name="T89" fmla="*/ 29 h 157"/>
                  <a:gd name="T90" fmla="*/ 133 w 137"/>
                  <a:gd name="T91" fmla="*/ 29 h 157"/>
                  <a:gd name="T92" fmla="*/ 43 w 137"/>
                  <a:gd name="T93" fmla="*/ 143 h 157"/>
                  <a:gd name="T94" fmla="*/ 45 w 137"/>
                  <a:gd name="T95" fmla="*/ 144 h 157"/>
                  <a:gd name="T96" fmla="*/ 45 w 137"/>
                  <a:gd name="T97" fmla="*/ 146 h 157"/>
                  <a:gd name="T98" fmla="*/ 137 w 137"/>
                  <a:gd name="T99" fmla="*/ 31 h 157"/>
                  <a:gd name="T100" fmla="*/ 137 w 137"/>
                  <a:gd name="T101" fmla="*/ 29 h 157"/>
                  <a:gd name="T102" fmla="*/ 137 w 137"/>
                  <a:gd name="T103" fmla="*/ 26 h 157"/>
                  <a:gd name="T104" fmla="*/ 133 w 137"/>
                  <a:gd name="T105" fmla="*/ 19 h 157"/>
                  <a:gd name="T106" fmla="*/ 123 w 137"/>
                  <a:gd name="T107" fmla="*/ 9 h 157"/>
                  <a:gd name="T108" fmla="*/ 105 w 137"/>
                  <a:gd name="T109" fmla="*/ 0 h 157"/>
                  <a:gd name="T110" fmla="*/ 104 w 137"/>
                  <a:gd name="T11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37" h="157">
                    <a:moveTo>
                      <a:pt x="42" y="150"/>
                    </a:moveTo>
                    <a:cubicBezTo>
                      <a:pt x="41" y="151"/>
                      <a:pt x="41" y="151"/>
                      <a:pt x="41" y="151"/>
                    </a:cubicBezTo>
                    <a:cubicBezTo>
                      <a:pt x="41" y="151"/>
                      <a:pt x="40" y="152"/>
                      <a:pt x="40" y="152"/>
                    </a:cubicBezTo>
                    <a:cubicBezTo>
                      <a:pt x="40" y="152"/>
                      <a:pt x="40" y="152"/>
                      <a:pt x="40" y="152"/>
                    </a:cubicBezTo>
                    <a:cubicBezTo>
                      <a:pt x="39" y="152"/>
                      <a:pt x="38" y="152"/>
                      <a:pt x="37" y="152"/>
                    </a:cubicBezTo>
                    <a:cubicBezTo>
                      <a:pt x="36" y="152"/>
                      <a:pt x="36" y="152"/>
                      <a:pt x="35" y="152"/>
                    </a:cubicBezTo>
                    <a:cubicBezTo>
                      <a:pt x="35" y="152"/>
                      <a:pt x="35" y="152"/>
                      <a:pt x="35" y="152"/>
                    </a:cubicBezTo>
                    <a:cubicBezTo>
                      <a:pt x="35" y="152"/>
                      <a:pt x="36" y="152"/>
                      <a:pt x="36" y="152"/>
                    </a:cubicBezTo>
                    <a:cubicBezTo>
                      <a:pt x="36" y="152"/>
                      <a:pt x="37" y="152"/>
                      <a:pt x="37" y="153"/>
                    </a:cubicBezTo>
                    <a:cubicBezTo>
                      <a:pt x="37" y="153"/>
                      <a:pt x="37" y="153"/>
                      <a:pt x="37" y="153"/>
                    </a:cubicBezTo>
                    <a:cubicBezTo>
                      <a:pt x="38" y="153"/>
                      <a:pt x="38" y="154"/>
                      <a:pt x="38" y="154"/>
                    </a:cubicBezTo>
                    <a:cubicBezTo>
                      <a:pt x="38" y="155"/>
                      <a:pt x="38" y="155"/>
                      <a:pt x="38" y="156"/>
                    </a:cubicBezTo>
                    <a:cubicBezTo>
                      <a:pt x="38" y="156"/>
                      <a:pt x="38" y="156"/>
                      <a:pt x="38" y="156"/>
                    </a:cubicBezTo>
                    <a:cubicBezTo>
                      <a:pt x="38" y="156"/>
                      <a:pt x="38" y="156"/>
                      <a:pt x="38" y="156"/>
                    </a:cubicBezTo>
                    <a:cubicBezTo>
                      <a:pt x="42" y="150"/>
                      <a:pt x="42" y="150"/>
                      <a:pt x="42" y="150"/>
                    </a:cubicBezTo>
                    <a:moveTo>
                      <a:pt x="14" y="149"/>
                    </a:moveTo>
                    <a:cubicBezTo>
                      <a:pt x="17" y="151"/>
                      <a:pt x="21" y="153"/>
                      <a:pt x="24" y="155"/>
                    </a:cubicBezTo>
                    <a:cubicBezTo>
                      <a:pt x="26" y="156"/>
                      <a:pt x="29" y="157"/>
                      <a:pt x="31" y="157"/>
                    </a:cubicBezTo>
                    <a:cubicBezTo>
                      <a:pt x="31" y="157"/>
                      <a:pt x="31" y="157"/>
                      <a:pt x="31" y="157"/>
                    </a:cubicBezTo>
                    <a:cubicBezTo>
                      <a:pt x="30" y="157"/>
                      <a:pt x="28" y="157"/>
                      <a:pt x="27" y="156"/>
                    </a:cubicBezTo>
                    <a:cubicBezTo>
                      <a:pt x="25" y="156"/>
                      <a:pt x="23" y="155"/>
                      <a:pt x="21" y="154"/>
                    </a:cubicBezTo>
                    <a:cubicBezTo>
                      <a:pt x="19" y="152"/>
                      <a:pt x="16" y="151"/>
                      <a:pt x="14" y="149"/>
                    </a:cubicBezTo>
                    <a:moveTo>
                      <a:pt x="14" y="148"/>
                    </a:moveTo>
                    <a:cubicBezTo>
                      <a:pt x="14" y="148"/>
                      <a:pt x="14" y="148"/>
                      <a:pt x="14" y="149"/>
                    </a:cubicBezTo>
                    <a:cubicBezTo>
                      <a:pt x="14" y="148"/>
                      <a:pt x="14" y="148"/>
                      <a:pt x="14" y="148"/>
                    </a:cubicBezTo>
                    <a:moveTo>
                      <a:pt x="13" y="148"/>
                    </a:moveTo>
                    <a:cubicBezTo>
                      <a:pt x="13" y="148"/>
                      <a:pt x="13" y="148"/>
                      <a:pt x="13" y="148"/>
                    </a:cubicBezTo>
                    <a:cubicBezTo>
                      <a:pt x="13" y="148"/>
                      <a:pt x="13" y="148"/>
                      <a:pt x="13" y="148"/>
                    </a:cubicBezTo>
                    <a:moveTo>
                      <a:pt x="8" y="144"/>
                    </a:moveTo>
                    <a:cubicBezTo>
                      <a:pt x="10" y="145"/>
                      <a:pt x="11" y="147"/>
                      <a:pt x="13" y="148"/>
                    </a:cubicBezTo>
                    <a:cubicBezTo>
                      <a:pt x="13" y="148"/>
                      <a:pt x="13" y="148"/>
                      <a:pt x="13" y="148"/>
                    </a:cubicBezTo>
                    <a:cubicBezTo>
                      <a:pt x="13" y="148"/>
                      <a:pt x="13" y="148"/>
                      <a:pt x="13" y="148"/>
                    </a:cubicBezTo>
                    <a:cubicBezTo>
                      <a:pt x="11" y="147"/>
                      <a:pt x="10" y="145"/>
                      <a:pt x="8" y="144"/>
                    </a:cubicBezTo>
                    <a:moveTo>
                      <a:pt x="0" y="133"/>
                    </a:moveTo>
                    <a:cubicBezTo>
                      <a:pt x="0" y="133"/>
                      <a:pt x="0" y="133"/>
                      <a:pt x="0" y="133"/>
                    </a:cubicBezTo>
                    <a:cubicBezTo>
                      <a:pt x="0" y="133"/>
                      <a:pt x="0" y="133"/>
                      <a:pt x="0" y="133"/>
                    </a:cubicBezTo>
                    <a:cubicBezTo>
                      <a:pt x="0" y="133"/>
                      <a:pt x="0" y="133"/>
                      <a:pt x="0" y="133"/>
                    </a:cubicBezTo>
                    <a:moveTo>
                      <a:pt x="4" y="129"/>
                    </a:moveTo>
                    <a:cubicBezTo>
                      <a:pt x="4" y="129"/>
                      <a:pt x="4" y="129"/>
                      <a:pt x="4" y="129"/>
                    </a:cubicBezTo>
                    <a:cubicBezTo>
                      <a:pt x="4" y="129"/>
                      <a:pt x="4" y="129"/>
                      <a:pt x="4" y="130"/>
                    </a:cubicBezTo>
                    <a:cubicBezTo>
                      <a:pt x="4" y="130"/>
                      <a:pt x="4" y="132"/>
                      <a:pt x="5" y="134"/>
                    </a:cubicBezTo>
                    <a:cubicBezTo>
                      <a:pt x="4" y="132"/>
                      <a:pt x="4" y="130"/>
                      <a:pt x="4" y="130"/>
                    </a:cubicBezTo>
                    <a:cubicBezTo>
                      <a:pt x="4" y="129"/>
                      <a:pt x="4" y="129"/>
                      <a:pt x="4" y="129"/>
                    </a:cubicBezTo>
                    <a:cubicBezTo>
                      <a:pt x="4" y="129"/>
                      <a:pt x="4" y="129"/>
                      <a:pt x="4" y="129"/>
                    </a:cubicBezTo>
                    <a:moveTo>
                      <a:pt x="4" y="122"/>
                    </a:moveTo>
                    <a:cubicBezTo>
                      <a:pt x="0" y="126"/>
                      <a:pt x="0" y="126"/>
                      <a:pt x="0" y="126"/>
                    </a:cubicBezTo>
                    <a:cubicBezTo>
                      <a:pt x="1" y="126"/>
                      <a:pt x="1" y="126"/>
                      <a:pt x="2" y="125"/>
                    </a:cubicBezTo>
                    <a:cubicBezTo>
                      <a:pt x="2" y="125"/>
                      <a:pt x="2" y="125"/>
                      <a:pt x="2" y="125"/>
                    </a:cubicBezTo>
                    <a:cubicBezTo>
                      <a:pt x="2" y="125"/>
                      <a:pt x="3" y="126"/>
                      <a:pt x="3" y="126"/>
                    </a:cubicBezTo>
                    <a:cubicBezTo>
                      <a:pt x="4" y="126"/>
                      <a:pt x="4" y="126"/>
                      <a:pt x="4" y="126"/>
                    </a:cubicBezTo>
                    <a:cubicBezTo>
                      <a:pt x="4" y="127"/>
                      <a:pt x="4" y="127"/>
                      <a:pt x="4" y="128"/>
                    </a:cubicBezTo>
                    <a:cubicBezTo>
                      <a:pt x="4" y="128"/>
                      <a:pt x="4" y="128"/>
                      <a:pt x="4" y="128"/>
                    </a:cubicBezTo>
                    <a:cubicBezTo>
                      <a:pt x="4" y="126"/>
                      <a:pt x="4" y="125"/>
                      <a:pt x="4" y="124"/>
                    </a:cubicBezTo>
                    <a:cubicBezTo>
                      <a:pt x="4" y="124"/>
                      <a:pt x="4" y="124"/>
                      <a:pt x="4" y="123"/>
                    </a:cubicBezTo>
                    <a:cubicBezTo>
                      <a:pt x="4" y="123"/>
                      <a:pt x="4" y="123"/>
                      <a:pt x="4" y="123"/>
                    </a:cubicBezTo>
                    <a:cubicBezTo>
                      <a:pt x="4" y="122"/>
                      <a:pt x="4" y="122"/>
                      <a:pt x="4" y="122"/>
                    </a:cubicBezTo>
                    <a:moveTo>
                      <a:pt x="122" y="11"/>
                    </a:moveTo>
                    <a:cubicBezTo>
                      <a:pt x="122" y="11"/>
                      <a:pt x="122" y="11"/>
                      <a:pt x="122" y="11"/>
                    </a:cubicBezTo>
                    <a:cubicBezTo>
                      <a:pt x="123" y="9"/>
                      <a:pt x="123" y="9"/>
                      <a:pt x="123" y="9"/>
                    </a:cubicBezTo>
                    <a:cubicBezTo>
                      <a:pt x="122" y="11"/>
                      <a:pt x="122" y="11"/>
                      <a:pt x="122" y="11"/>
                    </a:cubicBezTo>
                    <a:moveTo>
                      <a:pt x="104" y="0"/>
                    </a:moveTo>
                    <a:cubicBezTo>
                      <a:pt x="103" y="0"/>
                      <a:pt x="102" y="0"/>
                      <a:pt x="101" y="1"/>
                    </a:cubicBezTo>
                    <a:cubicBezTo>
                      <a:pt x="101" y="1"/>
                      <a:pt x="101" y="1"/>
                      <a:pt x="101" y="1"/>
                    </a:cubicBezTo>
                    <a:cubicBezTo>
                      <a:pt x="101" y="1"/>
                      <a:pt x="101" y="1"/>
                      <a:pt x="101" y="1"/>
                    </a:cubicBezTo>
                    <a:cubicBezTo>
                      <a:pt x="100" y="1"/>
                      <a:pt x="100" y="1"/>
                      <a:pt x="99" y="1"/>
                    </a:cubicBezTo>
                    <a:cubicBezTo>
                      <a:pt x="99" y="1"/>
                      <a:pt x="99" y="1"/>
                      <a:pt x="99" y="1"/>
                    </a:cubicBezTo>
                    <a:cubicBezTo>
                      <a:pt x="8" y="117"/>
                      <a:pt x="8" y="117"/>
                      <a:pt x="8" y="117"/>
                    </a:cubicBezTo>
                    <a:cubicBezTo>
                      <a:pt x="8" y="116"/>
                      <a:pt x="9" y="116"/>
                      <a:pt x="9" y="116"/>
                    </a:cubicBezTo>
                    <a:cubicBezTo>
                      <a:pt x="9" y="116"/>
                      <a:pt x="9" y="116"/>
                      <a:pt x="9" y="116"/>
                    </a:cubicBezTo>
                    <a:cubicBezTo>
                      <a:pt x="10" y="116"/>
                      <a:pt x="10" y="116"/>
                      <a:pt x="11" y="117"/>
                    </a:cubicBezTo>
                    <a:cubicBezTo>
                      <a:pt x="11" y="117"/>
                      <a:pt x="11" y="117"/>
                      <a:pt x="11" y="117"/>
                    </a:cubicBezTo>
                    <a:cubicBezTo>
                      <a:pt x="11" y="117"/>
                      <a:pt x="12" y="118"/>
                      <a:pt x="12" y="118"/>
                    </a:cubicBezTo>
                    <a:cubicBezTo>
                      <a:pt x="102" y="5"/>
                      <a:pt x="102" y="5"/>
                      <a:pt x="102" y="5"/>
                    </a:cubicBezTo>
                    <a:cubicBezTo>
                      <a:pt x="102" y="5"/>
                      <a:pt x="102" y="5"/>
                      <a:pt x="102" y="5"/>
                    </a:cubicBezTo>
                    <a:cubicBezTo>
                      <a:pt x="102" y="5"/>
                      <a:pt x="102" y="5"/>
                      <a:pt x="102" y="5"/>
                    </a:cubicBezTo>
                    <a:cubicBezTo>
                      <a:pt x="102" y="5"/>
                      <a:pt x="102" y="5"/>
                      <a:pt x="103" y="5"/>
                    </a:cubicBezTo>
                    <a:cubicBezTo>
                      <a:pt x="103" y="4"/>
                      <a:pt x="103" y="4"/>
                      <a:pt x="104" y="4"/>
                    </a:cubicBezTo>
                    <a:cubicBezTo>
                      <a:pt x="104" y="4"/>
                      <a:pt x="104" y="4"/>
                      <a:pt x="104" y="4"/>
                    </a:cubicBezTo>
                    <a:cubicBezTo>
                      <a:pt x="104" y="4"/>
                      <a:pt x="104" y="4"/>
                      <a:pt x="104" y="4"/>
                    </a:cubicBezTo>
                    <a:cubicBezTo>
                      <a:pt x="104" y="4"/>
                      <a:pt x="104" y="4"/>
                      <a:pt x="104" y="4"/>
                    </a:cubicBezTo>
                    <a:cubicBezTo>
                      <a:pt x="106" y="4"/>
                      <a:pt x="108" y="5"/>
                      <a:pt x="111" y="6"/>
                    </a:cubicBezTo>
                    <a:cubicBezTo>
                      <a:pt x="114" y="8"/>
                      <a:pt x="117" y="10"/>
                      <a:pt x="121" y="13"/>
                    </a:cubicBezTo>
                    <a:cubicBezTo>
                      <a:pt x="121" y="13"/>
                      <a:pt x="121" y="13"/>
                      <a:pt x="121" y="13"/>
                    </a:cubicBezTo>
                    <a:cubicBezTo>
                      <a:pt x="121" y="13"/>
                      <a:pt x="121" y="13"/>
                      <a:pt x="121" y="13"/>
                    </a:cubicBezTo>
                    <a:cubicBezTo>
                      <a:pt x="123" y="15"/>
                      <a:pt x="126" y="17"/>
                      <a:pt x="127" y="19"/>
                    </a:cubicBezTo>
                    <a:cubicBezTo>
                      <a:pt x="128" y="20"/>
                      <a:pt x="129" y="21"/>
                      <a:pt x="130" y="22"/>
                    </a:cubicBezTo>
                    <a:cubicBezTo>
                      <a:pt x="132" y="24"/>
                      <a:pt x="133" y="27"/>
                      <a:pt x="133" y="28"/>
                    </a:cubicBezTo>
                    <a:cubicBezTo>
                      <a:pt x="133" y="28"/>
                      <a:pt x="133" y="28"/>
                      <a:pt x="133" y="28"/>
                    </a:cubicBezTo>
                    <a:cubicBezTo>
                      <a:pt x="133" y="28"/>
                      <a:pt x="133" y="28"/>
                      <a:pt x="133" y="28"/>
                    </a:cubicBezTo>
                    <a:cubicBezTo>
                      <a:pt x="133" y="29"/>
                      <a:pt x="133" y="29"/>
                      <a:pt x="133" y="29"/>
                    </a:cubicBezTo>
                    <a:cubicBezTo>
                      <a:pt x="133" y="29"/>
                      <a:pt x="133" y="29"/>
                      <a:pt x="133" y="29"/>
                    </a:cubicBezTo>
                    <a:cubicBezTo>
                      <a:pt x="133" y="29"/>
                      <a:pt x="133" y="29"/>
                      <a:pt x="133" y="29"/>
                    </a:cubicBezTo>
                    <a:cubicBezTo>
                      <a:pt x="43" y="143"/>
                      <a:pt x="43" y="143"/>
                      <a:pt x="43" y="143"/>
                    </a:cubicBezTo>
                    <a:cubicBezTo>
                      <a:pt x="43" y="143"/>
                      <a:pt x="43" y="143"/>
                      <a:pt x="43" y="143"/>
                    </a:cubicBezTo>
                    <a:cubicBezTo>
                      <a:pt x="43" y="143"/>
                      <a:pt x="44" y="143"/>
                      <a:pt x="44" y="143"/>
                    </a:cubicBezTo>
                    <a:cubicBezTo>
                      <a:pt x="45" y="144"/>
                      <a:pt x="45" y="144"/>
                      <a:pt x="45" y="144"/>
                    </a:cubicBezTo>
                    <a:cubicBezTo>
                      <a:pt x="45" y="144"/>
                      <a:pt x="45" y="144"/>
                      <a:pt x="45" y="145"/>
                    </a:cubicBezTo>
                    <a:cubicBezTo>
                      <a:pt x="45" y="145"/>
                      <a:pt x="45" y="146"/>
                      <a:pt x="45" y="146"/>
                    </a:cubicBezTo>
                    <a:cubicBezTo>
                      <a:pt x="137" y="31"/>
                      <a:pt x="137" y="31"/>
                      <a:pt x="137" y="31"/>
                    </a:cubicBezTo>
                    <a:cubicBezTo>
                      <a:pt x="137" y="31"/>
                      <a:pt x="137" y="31"/>
                      <a:pt x="137" y="31"/>
                    </a:cubicBezTo>
                    <a:cubicBezTo>
                      <a:pt x="137" y="30"/>
                      <a:pt x="137" y="30"/>
                      <a:pt x="137" y="29"/>
                    </a:cubicBezTo>
                    <a:cubicBezTo>
                      <a:pt x="137" y="29"/>
                      <a:pt x="137" y="29"/>
                      <a:pt x="137" y="29"/>
                    </a:cubicBezTo>
                    <a:cubicBezTo>
                      <a:pt x="137" y="29"/>
                      <a:pt x="137" y="28"/>
                      <a:pt x="137" y="28"/>
                    </a:cubicBezTo>
                    <a:cubicBezTo>
                      <a:pt x="137" y="27"/>
                      <a:pt x="137" y="27"/>
                      <a:pt x="137" y="26"/>
                    </a:cubicBezTo>
                    <a:cubicBezTo>
                      <a:pt x="136" y="26"/>
                      <a:pt x="136" y="25"/>
                      <a:pt x="136" y="25"/>
                    </a:cubicBezTo>
                    <a:cubicBezTo>
                      <a:pt x="136" y="23"/>
                      <a:pt x="134" y="21"/>
                      <a:pt x="133" y="19"/>
                    </a:cubicBezTo>
                    <a:cubicBezTo>
                      <a:pt x="131" y="16"/>
                      <a:pt x="127" y="13"/>
                      <a:pt x="123" y="9"/>
                    </a:cubicBezTo>
                    <a:cubicBezTo>
                      <a:pt x="123" y="9"/>
                      <a:pt x="123" y="9"/>
                      <a:pt x="123" y="9"/>
                    </a:cubicBezTo>
                    <a:cubicBezTo>
                      <a:pt x="120" y="7"/>
                      <a:pt x="116" y="4"/>
                      <a:pt x="113" y="3"/>
                    </a:cubicBezTo>
                    <a:cubicBezTo>
                      <a:pt x="110" y="2"/>
                      <a:pt x="108" y="1"/>
                      <a:pt x="105" y="0"/>
                    </a:cubicBezTo>
                    <a:cubicBezTo>
                      <a:pt x="105" y="0"/>
                      <a:pt x="105" y="0"/>
                      <a:pt x="105" y="0"/>
                    </a:cubicBezTo>
                    <a:cubicBezTo>
                      <a:pt x="105" y="0"/>
                      <a:pt x="104" y="0"/>
                      <a:pt x="104" y="0"/>
                    </a:cubicBezTo>
                    <a:cubicBezTo>
                      <a:pt x="104" y="0"/>
                      <a:pt x="104" y="0"/>
                      <a:pt x="10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7" name="Freeform 17"/>
              <p:cNvSpPr>
                <a:spLocks noEditPoints="1"/>
              </p:cNvSpPr>
              <p:nvPr/>
            </p:nvSpPr>
            <p:spPr bwMode="auto">
              <a:xfrm>
                <a:off x="2486026" y="3887788"/>
                <a:ext cx="117475" cy="100013"/>
              </a:xfrm>
              <a:custGeom>
                <a:avLst/>
                <a:gdLst>
                  <a:gd name="T0" fmla="*/ 9 w 42"/>
                  <a:gd name="T1" fmla="*/ 4 h 36"/>
                  <a:gd name="T2" fmla="*/ 9 w 42"/>
                  <a:gd name="T3" fmla="*/ 4 h 36"/>
                  <a:gd name="T4" fmla="*/ 16 w 42"/>
                  <a:gd name="T5" fmla="*/ 6 h 36"/>
                  <a:gd name="T6" fmla="*/ 26 w 42"/>
                  <a:gd name="T7" fmla="*/ 13 h 36"/>
                  <a:gd name="T8" fmla="*/ 35 w 42"/>
                  <a:gd name="T9" fmla="*/ 22 h 36"/>
                  <a:gd name="T10" fmla="*/ 38 w 42"/>
                  <a:gd name="T11" fmla="*/ 28 h 36"/>
                  <a:gd name="T12" fmla="*/ 38 w 42"/>
                  <a:gd name="T13" fmla="*/ 29 h 36"/>
                  <a:gd name="T14" fmla="*/ 38 w 42"/>
                  <a:gd name="T15" fmla="*/ 29 h 36"/>
                  <a:gd name="T16" fmla="*/ 35 w 42"/>
                  <a:gd name="T17" fmla="*/ 24 h 36"/>
                  <a:gd name="T18" fmla="*/ 25 w 42"/>
                  <a:gd name="T19" fmla="*/ 14 h 36"/>
                  <a:gd name="T20" fmla="*/ 14 w 42"/>
                  <a:gd name="T21" fmla="*/ 7 h 36"/>
                  <a:gd name="T22" fmla="*/ 7 w 42"/>
                  <a:gd name="T23" fmla="*/ 5 h 36"/>
                  <a:gd name="T24" fmla="*/ 8 w 42"/>
                  <a:gd name="T25" fmla="*/ 5 h 36"/>
                  <a:gd name="T26" fmla="*/ 8 w 42"/>
                  <a:gd name="T27" fmla="*/ 5 h 36"/>
                  <a:gd name="T28" fmla="*/ 9 w 42"/>
                  <a:gd name="T29" fmla="*/ 4 h 36"/>
                  <a:gd name="T30" fmla="*/ 9 w 42"/>
                  <a:gd name="T31" fmla="*/ 4 h 36"/>
                  <a:gd name="T32" fmla="*/ 6 w 42"/>
                  <a:gd name="T33" fmla="*/ 3 h 36"/>
                  <a:gd name="T34" fmla="*/ 8 w 42"/>
                  <a:gd name="T35" fmla="*/ 1 h 36"/>
                  <a:gd name="T36" fmla="*/ 6 w 42"/>
                  <a:gd name="T37" fmla="*/ 3 h 36"/>
                  <a:gd name="T38" fmla="*/ 8 w 42"/>
                  <a:gd name="T39" fmla="*/ 1 h 36"/>
                  <a:gd name="T40" fmla="*/ 8 w 42"/>
                  <a:gd name="T41" fmla="*/ 1 h 36"/>
                  <a:gd name="T42" fmla="*/ 9 w 42"/>
                  <a:gd name="T43" fmla="*/ 0 h 36"/>
                  <a:gd name="T44" fmla="*/ 6 w 42"/>
                  <a:gd name="T45" fmla="*/ 1 h 36"/>
                  <a:gd name="T46" fmla="*/ 6 w 42"/>
                  <a:gd name="T47" fmla="*/ 1 h 36"/>
                  <a:gd name="T48" fmla="*/ 6 w 42"/>
                  <a:gd name="T49" fmla="*/ 1 h 36"/>
                  <a:gd name="T50" fmla="*/ 5 w 42"/>
                  <a:gd name="T51" fmla="*/ 1 h 36"/>
                  <a:gd name="T52" fmla="*/ 1 w 42"/>
                  <a:gd name="T53" fmla="*/ 6 h 36"/>
                  <a:gd name="T54" fmla="*/ 1 w 42"/>
                  <a:gd name="T55" fmla="*/ 9 h 36"/>
                  <a:gd name="T56" fmla="*/ 2 w 42"/>
                  <a:gd name="T57" fmla="*/ 9 h 36"/>
                  <a:gd name="T58" fmla="*/ 2 w 42"/>
                  <a:gd name="T59" fmla="*/ 9 h 36"/>
                  <a:gd name="T60" fmla="*/ 3 w 42"/>
                  <a:gd name="T61" fmla="*/ 9 h 36"/>
                  <a:gd name="T62" fmla="*/ 3 w 42"/>
                  <a:gd name="T63" fmla="*/ 9 h 36"/>
                  <a:gd name="T64" fmla="*/ 4 w 42"/>
                  <a:gd name="T65" fmla="*/ 9 h 36"/>
                  <a:gd name="T66" fmla="*/ 5 w 42"/>
                  <a:gd name="T67" fmla="*/ 9 h 36"/>
                  <a:gd name="T68" fmla="*/ 5 w 42"/>
                  <a:gd name="T69" fmla="*/ 9 h 36"/>
                  <a:gd name="T70" fmla="*/ 6 w 42"/>
                  <a:gd name="T71" fmla="*/ 9 h 36"/>
                  <a:gd name="T72" fmla="*/ 13 w 42"/>
                  <a:gd name="T73" fmla="*/ 11 h 36"/>
                  <a:gd name="T74" fmla="*/ 22 w 42"/>
                  <a:gd name="T75" fmla="*/ 17 h 36"/>
                  <a:gd name="T76" fmla="*/ 31 w 42"/>
                  <a:gd name="T77" fmla="*/ 26 h 36"/>
                  <a:gd name="T78" fmla="*/ 34 w 42"/>
                  <a:gd name="T79" fmla="*/ 33 h 36"/>
                  <a:gd name="T80" fmla="*/ 34 w 42"/>
                  <a:gd name="T81" fmla="*/ 33 h 36"/>
                  <a:gd name="T82" fmla="*/ 34 w 42"/>
                  <a:gd name="T83" fmla="*/ 34 h 36"/>
                  <a:gd name="T84" fmla="*/ 35 w 42"/>
                  <a:gd name="T85" fmla="*/ 35 h 36"/>
                  <a:gd name="T86" fmla="*/ 35 w 42"/>
                  <a:gd name="T87" fmla="*/ 35 h 36"/>
                  <a:gd name="T88" fmla="*/ 35 w 42"/>
                  <a:gd name="T89" fmla="*/ 36 h 36"/>
                  <a:gd name="T90" fmla="*/ 37 w 42"/>
                  <a:gd name="T91" fmla="*/ 36 h 36"/>
                  <a:gd name="T92" fmla="*/ 37 w 42"/>
                  <a:gd name="T93" fmla="*/ 36 h 36"/>
                  <a:gd name="T94" fmla="*/ 38 w 42"/>
                  <a:gd name="T95" fmla="*/ 36 h 36"/>
                  <a:gd name="T96" fmla="*/ 38 w 42"/>
                  <a:gd name="T97" fmla="*/ 35 h 36"/>
                  <a:gd name="T98" fmla="*/ 42 w 42"/>
                  <a:gd name="T99" fmla="*/ 31 h 36"/>
                  <a:gd name="T100" fmla="*/ 42 w 42"/>
                  <a:gd name="T101" fmla="*/ 31 h 36"/>
                  <a:gd name="T102" fmla="*/ 42 w 42"/>
                  <a:gd name="T103" fmla="*/ 29 h 36"/>
                  <a:gd name="T104" fmla="*/ 42 w 42"/>
                  <a:gd name="T105" fmla="*/ 28 h 36"/>
                  <a:gd name="T106" fmla="*/ 42 w 42"/>
                  <a:gd name="T107" fmla="*/ 26 h 36"/>
                  <a:gd name="T108" fmla="*/ 41 w 42"/>
                  <a:gd name="T109" fmla="*/ 25 h 36"/>
                  <a:gd name="T110" fmla="*/ 41 w 42"/>
                  <a:gd name="T111" fmla="*/ 25 h 36"/>
                  <a:gd name="T112" fmla="*/ 38 w 42"/>
                  <a:gd name="T113" fmla="*/ 19 h 36"/>
                  <a:gd name="T114" fmla="*/ 28 w 42"/>
                  <a:gd name="T115" fmla="*/ 9 h 36"/>
                  <a:gd name="T116" fmla="*/ 18 w 42"/>
                  <a:gd name="T117" fmla="*/ 3 h 36"/>
                  <a:gd name="T118" fmla="*/ 11 w 42"/>
                  <a:gd name="T119" fmla="*/ 0 h 36"/>
                  <a:gd name="T120" fmla="*/ 10 w 42"/>
                  <a:gd name="T121" fmla="*/ 0 h 36"/>
                  <a:gd name="T122" fmla="*/ 9 w 42"/>
                  <a:gd name="T123" fmla="*/ 0 h 36"/>
                  <a:gd name="T124" fmla="*/ 9 w 42"/>
                  <a:gd name="T125"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2" h="36">
                    <a:moveTo>
                      <a:pt x="9" y="4"/>
                    </a:moveTo>
                    <a:cubicBezTo>
                      <a:pt x="9" y="4"/>
                      <a:pt x="9" y="4"/>
                      <a:pt x="9" y="4"/>
                    </a:cubicBezTo>
                    <a:cubicBezTo>
                      <a:pt x="11" y="4"/>
                      <a:pt x="13" y="5"/>
                      <a:pt x="16" y="6"/>
                    </a:cubicBezTo>
                    <a:cubicBezTo>
                      <a:pt x="19" y="8"/>
                      <a:pt x="23" y="10"/>
                      <a:pt x="26" y="13"/>
                    </a:cubicBezTo>
                    <a:cubicBezTo>
                      <a:pt x="30" y="16"/>
                      <a:pt x="33" y="19"/>
                      <a:pt x="35" y="22"/>
                    </a:cubicBezTo>
                    <a:cubicBezTo>
                      <a:pt x="37" y="24"/>
                      <a:pt x="38" y="27"/>
                      <a:pt x="38" y="28"/>
                    </a:cubicBezTo>
                    <a:cubicBezTo>
                      <a:pt x="38" y="29"/>
                      <a:pt x="38" y="29"/>
                      <a:pt x="38" y="29"/>
                    </a:cubicBezTo>
                    <a:cubicBezTo>
                      <a:pt x="38" y="29"/>
                      <a:pt x="38" y="29"/>
                      <a:pt x="38" y="29"/>
                    </a:cubicBezTo>
                    <a:cubicBezTo>
                      <a:pt x="37" y="27"/>
                      <a:pt x="36" y="26"/>
                      <a:pt x="35" y="24"/>
                    </a:cubicBezTo>
                    <a:cubicBezTo>
                      <a:pt x="32" y="21"/>
                      <a:pt x="29" y="17"/>
                      <a:pt x="25" y="14"/>
                    </a:cubicBezTo>
                    <a:cubicBezTo>
                      <a:pt x="21" y="11"/>
                      <a:pt x="18" y="9"/>
                      <a:pt x="14" y="7"/>
                    </a:cubicBezTo>
                    <a:cubicBezTo>
                      <a:pt x="12" y="6"/>
                      <a:pt x="9" y="5"/>
                      <a:pt x="7" y="5"/>
                    </a:cubicBezTo>
                    <a:cubicBezTo>
                      <a:pt x="7" y="5"/>
                      <a:pt x="7" y="5"/>
                      <a:pt x="8" y="5"/>
                    </a:cubicBezTo>
                    <a:cubicBezTo>
                      <a:pt x="8" y="5"/>
                      <a:pt x="8" y="5"/>
                      <a:pt x="8" y="5"/>
                    </a:cubicBezTo>
                    <a:cubicBezTo>
                      <a:pt x="8" y="4"/>
                      <a:pt x="8" y="4"/>
                      <a:pt x="9" y="4"/>
                    </a:cubicBezTo>
                    <a:cubicBezTo>
                      <a:pt x="9" y="4"/>
                      <a:pt x="9" y="4"/>
                      <a:pt x="9" y="4"/>
                    </a:cubicBezTo>
                    <a:moveTo>
                      <a:pt x="6" y="3"/>
                    </a:moveTo>
                    <a:cubicBezTo>
                      <a:pt x="8" y="1"/>
                      <a:pt x="8" y="1"/>
                      <a:pt x="8" y="1"/>
                    </a:cubicBezTo>
                    <a:cubicBezTo>
                      <a:pt x="6" y="3"/>
                      <a:pt x="6" y="3"/>
                      <a:pt x="6" y="3"/>
                    </a:cubicBezTo>
                    <a:moveTo>
                      <a:pt x="8" y="1"/>
                    </a:moveTo>
                    <a:cubicBezTo>
                      <a:pt x="8" y="1"/>
                      <a:pt x="8" y="1"/>
                      <a:pt x="8" y="1"/>
                    </a:cubicBezTo>
                    <a:moveTo>
                      <a:pt x="9" y="0"/>
                    </a:moveTo>
                    <a:cubicBezTo>
                      <a:pt x="8" y="0"/>
                      <a:pt x="7" y="0"/>
                      <a:pt x="6" y="1"/>
                    </a:cubicBezTo>
                    <a:cubicBezTo>
                      <a:pt x="6" y="1"/>
                      <a:pt x="6" y="1"/>
                      <a:pt x="6" y="1"/>
                    </a:cubicBezTo>
                    <a:cubicBezTo>
                      <a:pt x="6" y="1"/>
                      <a:pt x="6" y="1"/>
                      <a:pt x="6" y="1"/>
                    </a:cubicBezTo>
                    <a:cubicBezTo>
                      <a:pt x="5" y="1"/>
                      <a:pt x="5" y="1"/>
                      <a:pt x="5" y="1"/>
                    </a:cubicBezTo>
                    <a:cubicBezTo>
                      <a:pt x="1" y="6"/>
                      <a:pt x="1" y="6"/>
                      <a:pt x="1" y="6"/>
                    </a:cubicBezTo>
                    <a:cubicBezTo>
                      <a:pt x="0" y="7"/>
                      <a:pt x="0" y="8"/>
                      <a:pt x="1" y="9"/>
                    </a:cubicBezTo>
                    <a:cubicBezTo>
                      <a:pt x="2" y="9"/>
                      <a:pt x="2" y="9"/>
                      <a:pt x="2" y="9"/>
                    </a:cubicBezTo>
                    <a:cubicBezTo>
                      <a:pt x="2" y="9"/>
                      <a:pt x="2" y="9"/>
                      <a:pt x="2" y="9"/>
                    </a:cubicBezTo>
                    <a:cubicBezTo>
                      <a:pt x="2" y="9"/>
                      <a:pt x="3" y="9"/>
                      <a:pt x="3" y="9"/>
                    </a:cubicBezTo>
                    <a:cubicBezTo>
                      <a:pt x="3" y="9"/>
                      <a:pt x="3" y="9"/>
                      <a:pt x="3" y="9"/>
                    </a:cubicBezTo>
                    <a:cubicBezTo>
                      <a:pt x="4" y="9"/>
                      <a:pt x="4" y="9"/>
                      <a:pt x="4" y="9"/>
                    </a:cubicBezTo>
                    <a:cubicBezTo>
                      <a:pt x="4" y="9"/>
                      <a:pt x="5" y="9"/>
                      <a:pt x="5" y="9"/>
                    </a:cubicBezTo>
                    <a:cubicBezTo>
                      <a:pt x="5" y="9"/>
                      <a:pt x="5" y="9"/>
                      <a:pt x="5" y="9"/>
                    </a:cubicBezTo>
                    <a:cubicBezTo>
                      <a:pt x="5" y="9"/>
                      <a:pt x="5" y="9"/>
                      <a:pt x="6" y="9"/>
                    </a:cubicBezTo>
                    <a:cubicBezTo>
                      <a:pt x="7" y="9"/>
                      <a:pt x="10" y="9"/>
                      <a:pt x="13" y="11"/>
                    </a:cubicBezTo>
                    <a:cubicBezTo>
                      <a:pt x="16" y="12"/>
                      <a:pt x="19" y="14"/>
                      <a:pt x="22" y="17"/>
                    </a:cubicBezTo>
                    <a:cubicBezTo>
                      <a:pt x="26" y="20"/>
                      <a:pt x="29" y="23"/>
                      <a:pt x="31" y="26"/>
                    </a:cubicBezTo>
                    <a:cubicBezTo>
                      <a:pt x="33" y="29"/>
                      <a:pt x="35" y="31"/>
                      <a:pt x="34" y="33"/>
                    </a:cubicBezTo>
                    <a:cubicBezTo>
                      <a:pt x="34" y="33"/>
                      <a:pt x="34" y="33"/>
                      <a:pt x="34" y="33"/>
                    </a:cubicBezTo>
                    <a:cubicBezTo>
                      <a:pt x="34" y="33"/>
                      <a:pt x="34" y="34"/>
                      <a:pt x="34" y="34"/>
                    </a:cubicBezTo>
                    <a:cubicBezTo>
                      <a:pt x="34" y="34"/>
                      <a:pt x="34" y="35"/>
                      <a:pt x="35" y="35"/>
                    </a:cubicBezTo>
                    <a:cubicBezTo>
                      <a:pt x="35" y="35"/>
                      <a:pt x="35" y="35"/>
                      <a:pt x="35" y="35"/>
                    </a:cubicBezTo>
                    <a:cubicBezTo>
                      <a:pt x="35" y="36"/>
                      <a:pt x="35" y="36"/>
                      <a:pt x="35" y="36"/>
                    </a:cubicBezTo>
                    <a:cubicBezTo>
                      <a:pt x="36" y="36"/>
                      <a:pt x="36" y="36"/>
                      <a:pt x="37" y="36"/>
                    </a:cubicBezTo>
                    <a:cubicBezTo>
                      <a:pt x="37" y="36"/>
                      <a:pt x="37" y="36"/>
                      <a:pt x="37" y="36"/>
                    </a:cubicBezTo>
                    <a:cubicBezTo>
                      <a:pt x="37" y="36"/>
                      <a:pt x="38" y="36"/>
                      <a:pt x="38" y="36"/>
                    </a:cubicBezTo>
                    <a:cubicBezTo>
                      <a:pt x="38" y="35"/>
                      <a:pt x="38" y="35"/>
                      <a:pt x="38" y="35"/>
                    </a:cubicBezTo>
                    <a:cubicBezTo>
                      <a:pt x="42" y="31"/>
                      <a:pt x="42" y="31"/>
                      <a:pt x="42" y="31"/>
                    </a:cubicBezTo>
                    <a:cubicBezTo>
                      <a:pt x="42" y="31"/>
                      <a:pt x="42" y="31"/>
                      <a:pt x="42" y="31"/>
                    </a:cubicBezTo>
                    <a:cubicBezTo>
                      <a:pt x="42" y="30"/>
                      <a:pt x="42" y="30"/>
                      <a:pt x="42" y="29"/>
                    </a:cubicBezTo>
                    <a:cubicBezTo>
                      <a:pt x="42" y="29"/>
                      <a:pt x="42" y="28"/>
                      <a:pt x="42" y="28"/>
                    </a:cubicBezTo>
                    <a:cubicBezTo>
                      <a:pt x="42" y="27"/>
                      <a:pt x="42" y="27"/>
                      <a:pt x="42" y="26"/>
                    </a:cubicBezTo>
                    <a:cubicBezTo>
                      <a:pt x="41" y="26"/>
                      <a:pt x="41" y="25"/>
                      <a:pt x="41" y="25"/>
                    </a:cubicBezTo>
                    <a:cubicBezTo>
                      <a:pt x="41" y="25"/>
                      <a:pt x="41" y="25"/>
                      <a:pt x="41" y="25"/>
                    </a:cubicBezTo>
                    <a:cubicBezTo>
                      <a:pt x="41" y="23"/>
                      <a:pt x="40" y="21"/>
                      <a:pt x="38" y="19"/>
                    </a:cubicBezTo>
                    <a:cubicBezTo>
                      <a:pt x="36" y="16"/>
                      <a:pt x="32" y="13"/>
                      <a:pt x="28" y="9"/>
                    </a:cubicBezTo>
                    <a:cubicBezTo>
                      <a:pt x="25" y="7"/>
                      <a:pt x="21" y="4"/>
                      <a:pt x="18" y="3"/>
                    </a:cubicBezTo>
                    <a:cubicBezTo>
                      <a:pt x="15" y="2"/>
                      <a:pt x="13" y="1"/>
                      <a:pt x="11" y="0"/>
                    </a:cubicBezTo>
                    <a:cubicBezTo>
                      <a:pt x="10" y="0"/>
                      <a:pt x="10" y="0"/>
                      <a:pt x="10" y="0"/>
                    </a:cubicBezTo>
                    <a:cubicBezTo>
                      <a:pt x="10" y="0"/>
                      <a:pt x="9" y="0"/>
                      <a:pt x="9" y="0"/>
                    </a:cubicBezTo>
                    <a:cubicBezTo>
                      <a:pt x="9" y="0"/>
                      <a:pt x="9" y="0"/>
                      <a:pt x="9"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8" name="Freeform 18"/>
              <p:cNvSpPr>
                <a:spLocks noEditPoints="1"/>
              </p:cNvSpPr>
              <p:nvPr/>
            </p:nvSpPr>
            <p:spPr bwMode="auto">
              <a:xfrm>
                <a:off x="2211388" y="4238625"/>
                <a:ext cx="115888" cy="100013"/>
              </a:xfrm>
              <a:custGeom>
                <a:avLst/>
                <a:gdLst>
                  <a:gd name="T0" fmla="*/ 34 w 41"/>
                  <a:gd name="T1" fmla="*/ 35 h 36"/>
                  <a:gd name="T2" fmla="*/ 35 w 41"/>
                  <a:gd name="T3" fmla="*/ 33 h 36"/>
                  <a:gd name="T4" fmla="*/ 34 w 41"/>
                  <a:gd name="T5" fmla="*/ 35 h 36"/>
                  <a:gd name="T6" fmla="*/ 33 w 41"/>
                  <a:gd name="T7" fmla="*/ 32 h 36"/>
                  <a:gd name="T8" fmla="*/ 26 w 41"/>
                  <a:gd name="T9" fmla="*/ 30 h 36"/>
                  <a:gd name="T10" fmla="*/ 16 w 41"/>
                  <a:gd name="T11" fmla="*/ 24 h 36"/>
                  <a:gd name="T12" fmla="*/ 7 w 41"/>
                  <a:gd name="T13" fmla="*/ 15 h 36"/>
                  <a:gd name="T14" fmla="*/ 4 w 41"/>
                  <a:gd name="T15" fmla="*/ 8 h 36"/>
                  <a:gd name="T16" fmla="*/ 4 w 41"/>
                  <a:gd name="T17" fmla="*/ 8 h 36"/>
                  <a:gd name="T18" fmla="*/ 4 w 41"/>
                  <a:gd name="T19" fmla="*/ 7 h 36"/>
                  <a:gd name="T20" fmla="*/ 7 w 41"/>
                  <a:gd name="T21" fmla="*/ 13 h 36"/>
                  <a:gd name="T22" fmla="*/ 17 w 41"/>
                  <a:gd name="T23" fmla="*/ 22 h 36"/>
                  <a:gd name="T24" fmla="*/ 28 w 41"/>
                  <a:gd name="T25" fmla="*/ 29 h 36"/>
                  <a:gd name="T26" fmla="*/ 35 w 41"/>
                  <a:gd name="T27" fmla="*/ 32 h 36"/>
                  <a:gd name="T28" fmla="*/ 34 w 41"/>
                  <a:gd name="T29" fmla="*/ 32 h 36"/>
                  <a:gd name="T30" fmla="*/ 34 w 41"/>
                  <a:gd name="T31" fmla="*/ 32 h 36"/>
                  <a:gd name="T32" fmla="*/ 33 w 41"/>
                  <a:gd name="T33" fmla="*/ 32 h 36"/>
                  <a:gd name="T34" fmla="*/ 33 w 41"/>
                  <a:gd name="T35" fmla="*/ 32 h 36"/>
                  <a:gd name="T36" fmla="*/ 33 w 41"/>
                  <a:gd name="T37" fmla="*/ 32 h 36"/>
                  <a:gd name="T38" fmla="*/ 5 w 41"/>
                  <a:gd name="T39" fmla="*/ 0 h 36"/>
                  <a:gd name="T40" fmla="*/ 5 w 41"/>
                  <a:gd name="T41" fmla="*/ 0 h 36"/>
                  <a:gd name="T42" fmla="*/ 4 w 41"/>
                  <a:gd name="T43" fmla="*/ 1 h 36"/>
                  <a:gd name="T44" fmla="*/ 4 w 41"/>
                  <a:gd name="T45" fmla="*/ 1 h 36"/>
                  <a:gd name="T46" fmla="*/ 0 w 41"/>
                  <a:gd name="T47" fmla="*/ 5 h 36"/>
                  <a:gd name="T48" fmla="*/ 0 w 41"/>
                  <a:gd name="T49" fmla="*/ 6 h 36"/>
                  <a:gd name="T50" fmla="*/ 0 w 41"/>
                  <a:gd name="T51" fmla="*/ 7 h 36"/>
                  <a:gd name="T52" fmla="*/ 0 w 41"/>
                  <a:gd name="T53" fmla="*/ 7 h 36"/>
                  <a:gd name="T54" fmla="*/ 0 w 41"/>
                  <a:gd name="T55" fmla="*/ 8 h 36"/>
                  <a:gd name="T56" fmla="*/ 0 w 41"/>
                  <a:gd name="T57" fmla="*/ 12 h 36"/>
                  <a:gd name="T58" fmla="*/ 4 w 41"/>
                  <a:gd name="T59" fmla="*/ 17 h 36"/>
                  <a:gd name="T60" fmla="*/ 13 w 41"/>
                  <a:gd name="T61" fmla="*/ 27 h 36"/>
                  <a:gd name="T62" fmla="*/ 24 w 41"/>
                  <a:gd name="T63" fmla="*/ 34 h 36"/>
                  <a:gd name="T64" fmla="*/ 31 w 41"/>
                  <a:gd name="T65" fmla="*/ 36 h 36"/>
                  <a:gd name="T66" fmla="*/ 33 w 41"/>
                  <a:gd name="T67" fmla="*/ 36 h 36"/>
                  <a:gd name="T68" fmla="*/ 36 w 41"/>
                  <a:gd name="T69" fmla="*/ 36 h 36"/>
                  <a:gd name="T70" fmla="*/ 36 w 41"/>
                  <a:gd name="T71" fmla="*/ 36 h 36"/>
                  <a:gd name="T72" fmla="*/ 37 w 41"/>
                  <a:gd name="T73" fmla="*/ 35 h 36"/>
                  <a:gd name="T74" fmla="*/ 38 w 41"/>
                  <a:gd name="T75" fmla="*/ 34 h 36"/>
                  <a:gd name="T76" fmla="*/ 41 w 41"/>
                  <a:gd name="T77" fmla="*/ 30 h 36"/>
                  <a:gd name="T78" fmla="*/ 41 w 41"/>
                  <a:gd name="T79" fmla="*/ 30 h 36"/>
                  <a:gd name="T80" fmla="*/ 41 w 41"/>
                  <a:gd name="T81" fmla="*/ 29 h 36"/>
                  <a:gd name="T82" fmla="*/ 41 w 41"/>
                  <a:gd name="T83" fmla="*/ 28 h 36"/>
                  <a:gd name="T84" fmla="*/ 40 w 41"/>
                  <a:gd name="T85" fmla="*/ 27 h 36"/>
                  <a:gd name="T86" fmla="*/ 39 w 41"/>
                  <a:gd name="T87" fmla="*/ 27 h 36"/>
                  <a:gd name="T88" fmla="*/ 39 w 41"/>
                  <a:gd name="T89" fmla="*/ 27 h 36"/>
                  <a:gd name="T90" fmla="*/ 38 w 41"/>
                  <a:gd name="T91" fmla="*/ 27 h 36"/>
                  <a:gd name="T92" fmla="*/ 36 w 41"/>
                  <a:gd name="T93" fmla="*/ 28 h 36"/>
                  <a:gd name="T94" fmla="*/ 36 w 41"/>
                  <a:gd name="T95" fmla="*/ 28 h 36"/>
                  <a:gd name="T96" fmla="*/ 36 w 41"/>
                  <a:gd name="T97" fmla="*/ 28 h 36"/>
                  <a:gd name="T98" fmla="*/ 29 w 41"/>
                  <a:gd name="T99" fmla="*/ 25 h 36"/>
                  <a:gd name="T100" fmla="*/ 20 w 41"/>
                  <a:gd name="T101" fmla="*/ 19 h 36"/>
                  <a:gd name="T102" fmla="*/ 11 w 41"/>
                  <a:gd name="T103" fmla="*/ 10 h 36"/>
                  <a:gd name="T104" fmla="*/ 7 w 41"/>
                  <a:gd name="T105" fmla="*/ 4 h 36"/>
                  <a:gd name="T106" fmla="*/ 8 w 41"/>
                  <a:gd name="T107" fmla="*/ 3 h 36"/>
                  <a:gd name="T108" fmla="*/ 8 w 41"/>
                  <a:gd name="T109" fmla="*/ 2 h 36"/>
                  <a:gd name="T110" fmla="*/ 7 w 41"/>
                  <a:gd name="T111" fmla="*/ 1 h 36"/>
                  <a:gd name="T112" fmla="*/ 7 w 41"/>
                  <a:gd name="T113" fmla="*/ 1 h 36"/>
                  <a:gd name="T114" fmla="*/ 5 w 41"/>
                  <a:gd name="T115"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1" h="36">
                    <a:moveTo>
                      <a:pt x="34" y="35"/>
                    </a:moveTo>
                    <a:cubicBezTo>
                      <a:pt x="35" y="33"/>
                      <a:pt x="35" y="33"/>
                      <a:pt x="35" y="33"/>
                    </a:cubicBezTo>
                    <a:cubicBezTo>
                      <a:pt x="34" y="35"/>
                      <a:pt x="34" y="35"/>
                      <a:pt x="34" y="35"/>
                    </a:cubicBezTo>
                    <a:moveTo>
                      <a:pt x="33" y="32"/>
                    </a:moveTo>
                    <a:cubicBezTo>
                      <a:pt x="31" y="32"/>
                      <a:pt x="29" y="31"/>
                      <a:pt x="26" y="30"/>
                    </a:cubicBezTo>
                    <a:cubicBezTo>
                      <a:pt x="23" y="29"/>
                      <a:pt x="19" y="26"/>
                      <a:pt x="16" y="24"/>
                    </a:cubicBezTo>
                    <a:cubicBezTo>
                      <a:pt x="12" y="21"/>
                      <a:pt x="9" y="18"/>
                      <a:pt x="7" y="15"/>
                    </a:cubicBezTo>
                    <a:cubicBezTo>
                      <a:pt x="5" y="12"/>
                      <a:pt x="4" y="9"/>
                      <a:pt x="4" y="8"/>
                    </a:cubicBezTo>
                    <a:cubicBezTo>
                      <a:pt x="4" y="8"/>
                      <a:pt x="4" y="8"/>
                      <a:pt x="4" y="8"/>
                    </a:cubicBezTo>
                    <a:cubicBezTo>
                      <a:pt x="4" y="8"/>
                      <a:pt x="4" y="7"/>
                      <a:pt x="4" y="7"/>
                    </a:cubicBezTo>
                    <a:cubicBezTo>
                      <a:pt x="5" y="9"/>
                      <a:pt x="6" y="11"/>
                      <a:pt x="7" y="13"/>
                    </a:cubicBezTo>
                    <a:cubicBezTo>
                      <a:pt x="10" y="16"/>
                      <a:pt x="13" y="19"/>
                      <a:pt x="17" y="22"/>
                    </a:cubicBezTo>
                    <a:cubicBezTo>
                      <a:pt x="21" y="25"/>
                      <a:pt x="24" y="28"/>
                      <a:pt x="28" y="29"/>
                    </a:cubicBezTo>
                    <a:cubicBezTo>
                      <a:pt x="30" y="30"/>
                      <a:pt x="33" y="31"/>
                      <a:pt x="35" y="32"/>
                    </a:cubicBezTo>
                    <a:cubicBezTo>
                      <a:pt x="35" y="32"/>
                      <a:pt x="34" y="32"/>
                      <a:pt x="34" y="32"/>
                    </a:cubicBezTo>
                    <a:cubicBezTo>
                      <a:pt x="34" y="32"/>
                      <a:pt x="34" y="32"/>
                      <a:pt x="34" y="32"/>
                    </a:cubicBezTo>
                    <a:cubicBezTo>
                      <a:pt x="34" y="32"/>
                      <a:pt x="34" y="32"/>
                      <a:pt x="33" y="32"/>
                    </a:cubicBezTo>
                    <a:cubicBezTo>
                      <a:pt x="33" y="32"/>
                      <a:pt x="33" y="32"/>
                      <a:pt x="33" y="32"/>
                    </a:cubicBezTo>
                    <a:cubicBezTo>
                      <a:pt x="33" y="32"/>
                      <a:pt x="33" y="32"/>
                      <a:pt x="33" y="32"/>
                    </a:cubicBezTo>
                    <a:moveTo>
                      <a:pt x="5" y="0"/>
                    </a:moveTo>
                    <a:cubicBezTo>
                      <a:pt x="5" y="0"/>
                      <a:pt x="5" y="0"/>
                      <a:pt x="5" y="0"/>
                    </a:cubicBezTo>
                    <a:cubicBezTo>
                      <a:pt x="5" y="0"/>
                      <a:pt x="4" y="0"/>
                      <a:pt x="4" y="1"/>
                    </a:cubicBezTo>
                    <a:cubicBezTo>
                      <a:pt x="4" y="1"/>
                      <a:pt x="4" y="1"/>
                      <a:pt x="4" y="1"/>
                    </a:cubicBezTo>
                    <a:cubicBezTo>
                      <a:pt x="0" y="5"/>
                      <a:pt x="0" y="5"/>
                      <a:pt x="0" y="5"/>
                    </a:cubicBezTo>
                    <a:cubicBezTo>
                      <a:pt x="0" y="5"/>
                      <a:pt x="0" y="6"/>
                      <a:pt x="0" y="6"/>
                    </a:cubicBezTo>
                    <a:cubicBezTo>
                      <a:pt x="0" y="6"/>
                      <a:pt x="0" y="6"/>
                      <a:pt x="0" y="7"/>
                    </a:cubicBezTo>
                    <a:cubicBezTo>
                      <a:pt x="0" y="7"/>
                      <a:pt x="0" y="7"/>
                      <a:pt x="0" y="7"/>
                    </a:cubicBezTo>
                    <a:cubicBezTo>
                      <a:pt x="0" y="8"/>
                      <a:pt x="0" y="8"/>
                      <a:pt x="0" y="8"/>
                    </a:cubicBezTo>
                    <a:cubicBezTo>
                      <a:pt x="0" y="9"/>
                      <a:pt x="0" y="10"/>
                      <a:pt x="0" y="12"/>
                    </a:cubicBezTo>
                    <a:cubicBezTo>
                      <a:pt x="1" y="13"/>
                      <a:pt x="2" y="15"/>
                      <a:pt x="4" y="17"/>
                    </a:cubicBezTo>
                    <a:cubicBezTo>
                      <a:pt x="6" y="20"/>
                      <a:pt x="9" y="24"/>
                      <a:pt x="13" y="27"/>
                    </a:cubicBezTo>
                    <a:cubicBezTo>
                      <a:pt x="17" y="30"/>
                      <a:pt x="21" y="32"/>
                      <a:pt x="24" y="34"/>
                    </a:cubicBezTo>
                    <a:cubicBezTo>
                      <a:pt x="27" y="35"/>
                      <a:pt x="29" y="36"/>
                      <a:pt x="31" y="36"/>
                    </a:cubicBezTo>
                    <a:cubicBezTo>
                      <a:pt x="32" y="36"/>
                      <a:pt x="32" y="36"/>
                      <a:pt x="33" y="36"/>
                    </a:cubicBezTo>
                    <a:cubicBezTo>
                      <a:pt x="34" y="36"/>
                      <a:pt x="35" y="36"/>
                      <a:pt x="36" y="36"/>
                    </a:cubicBezTo>
                    <a:cubicBezTo>
                      <a:pt x="36" y="36"/>
                      <a:pt x="36" y="36"/>
                      <a:pt x="36" y="36"/>
                    </a:cubicBezTo>
                    <a:cubicBezTo>
                      <a:pt x="36" y="36"/>
                      <a:pt x="37" y="35"/>
                      <a:pt x="37" y="35"/>
                    </a:cubicBezTo>
                    <a:cubicBezTo>
                      <a:pt x="38" y="34"/>
                      <a:pt x="38" y="34"/>
                      <a:pt x="38" y="34"/>
                    </a:cubicBezTo>
                    <a:cubicBezTo>
                      <a:pt x="41" y="30"/>
                      <a:pt x="41" y="30"/>
                      <a:pt x="41" y="30"/>
                    </a:cubicBezTo>
                    <a:cubicBezTo>
                      <a:pt x="41" y="30"/>
                      <a:pt x="41" y="30"/>
                      <a:pt x="41" y="30"/>
                    </a:cubicBezTo>
                    <a:cubicBezTo>
                      <a:pt x="41" y="30"/>
                      <a:pt x="41" y="29"/>
                      <a:pt x="41" y="29"/>
                    </a:cubicBezTo>
                    <a:cubicBezTo>
                      <a:pt x="41" y="28"/>
                      <a:pt x="41" y="28"/>
                      <a:pt x="41" y="28"/>
                    </a:cubicBezTo>
                    <a:cubicBezTo>
                      <a:pt x="40" y="27"/>
                      <a:pt x="40" y="27"/>
                      <a:pt x="40" y="27"/>
                    </a:cubicBezTo>
                    <a:cubicBezTo>
                      <a:pt x="40" y="27"/>
                      <a:pt x="39" y="27"/>
                      <a:pt x="39" y="27"/>
                    </a:cubicBezTo>
                    <a:cubicBezTo>
                      <a:pt x="39" y="27"/>
                      <a:pt x="39" y="27"/>
                      <a:pt x="39" y="27"/>
                    </a:cubicBezTo>
                    <a:cubicBezTo>
                      <a:pt x="38" y="27"/>
                      <a:pt x="38" y="27"/>
                      <a:pt x="38" y="27"/>
                    </a:cubicBezTo>
                    <a:cubicBezTo>
                      <a:pt x="38" y="27"/>
                      <a:pt x="37" y="28"/>
                      <a:pt x="36" y="28"/>
                    </a:cubicBezTo>
                    <a:cubicBezTo>
                      <a:pt x="36" y="28"/>
                      <a:pt x="36" y="28"/>
                      <a:pt x="36" y="28"/>
                    </a:cubicBezTo>
                    <a:cubicBezTo>
                      <a:pt x="36" y="28"/>
                      <a:pt x="36" y="28"/>
                      <a:pt x="36" y="28"/>
                    </a:cubicBezTo>
                    <a:cubicBezTo>
                      <a:pt x="35" y="28"/>
                      <a:pt x="32" y="27"/>
                      <a:pt x="29" y="25"/>
                    </a:cubicBezTo>
                    <a:cubicBezTo>
                      <a:pt x="26" y="24"/>
                      <a:pt x="23" y="22"/>
                      <a:pt x="20" y="19"/>
                    </a:cubicBezTo>
                    <a:cubicBezTo>
                      <a:pt x="16" y="16"/>
                      <a:pt x="13" y="13"/>
                      <a:pt x="11" y="10"/>
                    </a:cubicBezTo>
                    <a:cubicBezTo>
                      <a:pt x="8" y="8"/>
                      <a:pt x="7" y="5"/>
                      <a:pt x="7" y="4"/>
                    </a:cubicBezTo>
                    <a:cubicBezTo>
                      <a:pt x="8" y="3"/>
                      <a:pt x="8" y="3"/>
                      <a:pt x="8" y="3"/>
                    </a:cubicBezTo>
                    <a:cubicBezTo>
                      <a:pt x="8" y="3"/>
                      <a:pt x="8" y="3"/>
                      <a:pt x="8" y="2"/>
                    </a:cubicBezTo>
                    <a:cubicBezTo>
                      <a:pt x="8" y="2"/>
                      <a:pt x="7" y="1"/>
                      <a:pt x="7" y="1"/>
                    </a:cubicBezTo>
                    <a:cubicBezTo>
                      <a:pt x="7" y="1"/>
                      <a:pt x="7" y="1"/>
                      <a:pt x="7" y="1"/>
                    </a:cubicBezTo>
                    <a:cubicBezTo>
                      <a:pt x="6" y="0"/>
                      <a:pt x="6" y="0"/>
                      <a:pt x="5"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9" name="Freeform 19"/>
              <p:cNvSpPr>
                <a:spLocks noEditPoints="1"/>
              </p:cNvSpPr>
              <p:nvPr/>
            </p:nvSpPr>
            <p:spPr bwMode="auto">
              <a:xfrm>
                <a:off x="2508251" y="3829050"/>
                <a:ext cx="142875" cy="133350"/>
              </a:xfrm>
              <a:custGeom>
                <a:avLst/>
                <a:gdLst>
                  <a:gd name="T0" fmla="*/ 47 w 51"/>
                  <a:gd name="T1" fmla="*/ 28 h 48"/>
                  <a:gd name="T2" fmla="*/ 16 w 51"/>
                  <a:gd name="T3" fmla="*/ 4 h 48"/>
                  <a:gd name="T4" fmla="*/ 18 w 51"/>
                  <a:gd name="T5" fmla="*/ 4 h 48"/>
                  <a:gd name="T6" fmla="*/ 19 w 51"/>
                  <a:gd name="T7" fmla="*/ 0 h 48"/>
                  <a:gd name="T8" fmla="*/ 18 w 51"/>
                  <a:gd name="T9" fmla="*/ 4 h 48"/>
                  <a:gd name="T10" fmla="*/ 35 w 51"/>
                  <a:gd name="T11" fmla="*/ 12 h 48"/>
                  <a:gd name="T12" fmla="*/ 43 w 51"/>
                  <a:gd name="T13" fmla="*/ 22 h 48"/>
                  <a:gd name="T14" fmla="*/ 44 w 51"/>
                  <a:gd name="T15" fmla="*/ 22 h 48"/>
                  <a:gd name="T16" fmla="*/ 47 w 51"/>
                  <a:gd name="T17" fmla="*/ 27 h 48"/>
                  <a:gd name="T18" fmla="*/ 47 w 51"/>
                  <a:gd name="T19" fmla="*/ 28 h 48"/>
                  <a:gd name="T20" fmla="*/ 37 w 51"/>
                  <a:gd name="T21" fmla="*/ 41 h 48"/>
                  <a:gd name="T22" fmla="*/ 34 w 51"/>
                  <a:gd name="T23" fmla="*/ 36 h 48"/>
                  <a:gd name="T24" fmla="*/ 26 w 51"/>
                  <a:gd name="T25" fmla="*/ 27 h 48"/>
                  <a:gd name="T26" fmla="*/ 25 w 51"/>
                  <a:gd name="T27" fmla="*/ 27 h 48"/>
                  <a:gd name="T28" fmla="*/ 14 w 51"/>
                  <a:gd name="T29" fmla="*/ 19 h 48"/>
                  <a:gd name="T30" fmla="*/ 12 w 51"/>
                  <a:gd name="T31" fmla="*/ 19 h 48"/>
                  <a:gd name="T32" fmla="*/ 15 w 51"/>
                  <a:gd name="T33" fmla="*/ 5 h 48"/>
                  <a:gd name="T34" fmla="*/ 16 w 51"/>
                  <a:gd name="T35" fmla="*/ 4 h 48"/>
                  <a:gd name="T36" fmla="*/ 17 w 51"/>
                  <a:gd name="T37" fmla="*/ 4 h 48"/>
                  <a:gd name="T38" fmla="*/ 18 w 51"/>
                  <a:gd name="T39" fmla="*/ 4 h 48"/>
                  <a:gd name="T40" fmla="*/ 14 w 51"/>
                  <a:gd name="T41" fmla="*/ 1 h 48"/>
                  <a:gd name="T42" fmla="*/ 0 w 51"/>
                  <a:gd name="T43" fmla="*/ 18 h 48"/>
                  <a:gd name="T44" fmla="*/ 0 w 51"/>
                  <a:gd name="T45" fmla="*/ 19 h 48"/>
                  <a:gd name="T46" fmla="*/ 1 w 51"/>
                  <a:gd name="T47" fmla="*/ 21 h 48"/>
                  <a:gd name="T48" fmla="*/ 2 w 51"/>
                  <a:gd name="T49" fmla="*/ 21 h 48"/>
                  <a:gd name="T50" fmla="*/ 3 w 51"/>
                  <a:gd name="T51" fmla="*/ 21 h 48"/>
                  <a:gd name="T52" fmla="*/ 5 w 51"/>
                  <a:gd name="T53" fmla="*/ 21 h 48"/>
                  <a:gd name="T54" fmla="*/ 5 w 51"/>
                  <a:gd name="T55" fmla="*/ 21 h 48"/>
                  <a:gd name="T56" fmla="*/ 10 w 51"/>
                  <a:gd name="T57" fmla="*/ 22 h 48"/>
                  <a:gd name="T58" fmla="*/ 11 w 51"/>
                  <a:gd name="T59" fmla="*/ 22 h 48"/>
                  <a:gd name="T60" fmla="*/ 11 w 51"/>
                  <a:gd name="T61" fmla="*/ 22 h 48"/>
                  <a:gd name="T62" fmla="*/ 11 w 51"/>
                  <a:gd name="T63" fmla="*/ 23 h 48"/>
                  <a:gd name="T64" fmla="*/ 11 w 51"/>
                  <a:gd name="T65" fmla="*/ 23 h 48"/>
                  <a:gd name="T66" fmla="*/ 12 w 51"/>
                  <a:gd name="T67" fmla="*/ 23 h 48"/>
                  <a:gd name="T68" fmla="*/ 12 w 51"/>
                  <a:gd name="T69" fmla="*/ 23 h 48"/>
                  <a:gd name="T70" fmla="*/ 22 w 51"/>
                  <a:gd name="T71" fmla="*/ 29 h 48"/>
                  <a:gd name="T72" fmla="*/ 22 w 51"/>
                  <a:gd name="T73" fmla="*/ 29 h 48"/>
                  <a:gd name="T74" fmla="*/ 28 w 51"/>
                  <a:gd name="T75" fmla="*/ 35 h 48"/>
                  <a:gd name="T76" fmla="*/ 34 w 51"/>
                  <a:gd name="T77" fmla="*/ 44 h 48"/>
                  <a:gd name="T78" fmla="*/ 34 w 51"/>
                  <a:gd name="T79" fmla="*/ 45 h 48"/>
                  <a:gd name="T80" fmla="*/ 34 w 51"/>
                  <a:gd name="T81" fmla="*/ 47 h 48"/>
                  <a:gd name="T82" fmla="*/ 34 w 51"/>
                  <a:gd name="T83" fmla="*/ 48 h 48"/>
                  <a:gd name="T84" fmla="*/ 36 w 51"/>
                  <a:gd name="T85" fmla="*/ 48 h 48"/>
                  <a:gd name="T86" fmla="*/ 37 w 51"/>
                  <a:gd name="T87" fmla="*/ 47 h 48"/>
                  <a:gd name="T88" fmla="*/ 51 w 51"/>
                  <a:gd name="T89" fmla="*/ 30 h 48"/>
                  <a:gd name="T90" fmla="*/ 51 w 51"/>
                  <a:gd name="T91" fmla="*/ 26 h 48"/>
                  <a:gd name="T92" fmla="*/ 48 w 51"/>
                  <a:gd name="T93" fmla="*/ 21 h 48"/>
                  <a:gd name="T94" fmla="*/ 47 w 51"/>
                  <a:gd name="T95" fmla="*/ 20 h 48"/>
                  <a:gd name="T96" fmla="*/ 44 w 51"/>
                  <a:gd name="T97" fmla="*/ 16 h 48"/>
                  <a:gd name="T98" fmla="*/ 28 w 51"/>
                  <a:gd name="T99" fmla="*/ 4 h 48"/>
                  <a:gd name="T100" fmla="*/ 23 w 51"/>
                  <a:gd name="T101" fmla="*/ 1 h 48"/>
                  <a:gd name="T102" fmla="*/ 19 w 51"/>
                  <a:gd name="T103" fmla="*/ 0 h 48"/>
                  <a:gd name="T104" fmla="*/ 16 w 51"/>
                  <a:gd name="T105"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1" h="48">
                    <a:moveTo>
                      <a:pt x="47" y="28"/>
                    </a:moveTo>
                    <a:cubicBezTo>
                      <a:pt x="47" y="28"/>
                      <a:pt x="47" y="28"/>
                      <a:pt x="47" y="28"/>
                    </a:cubicBezTo>
                    <a:cubicBezTo>
                      <a:pt x="47" y="28"/>
                      <a:pt x="47" y="28"/>
                      <a:pt x="47" y="28"/>
                    </a:cubicBezTo>
                    <a:moveTo>
                      <a:pt x="16" y="4"/>
                    </a:moveTo>
                    <a:cubicBezTo>
                      <a:pt x="16" y="4"/>
                      <a:pt x="16" y="4"/>
                      <a:pt x="16" y="4"/>
                    </a:cubicBezTo>
                    <a:moveTo>
                      <a:pt x="18" y="4"/>
                    </a:moveTo>
                    <a:cubicBezTo>
                      <a:pt x="18" y="2"/>
                      <a:pt x="18" y="2"/>
                      <a:pt x="18" y="2"/>
                    </a:cubicBezTo>
                    <a:cubicBezTo>
                      <a:pt x="19" y="0"/>
                      <a:pt x="19" y="0"/>
                      <a:pt x="19" y="0"/>
                    </a:cubicBezTo>
                    <a:cubicBezTo>
                      <a:pt x="18" y="2"/>
                      <a:pt x="18" y="2"/>
                      <a:pt x="18" y="2"/>
                    </a:cubicBezTo>
                    <a:cubicBezTo>
                      <a:pt x="18" y="4"/>
                      <a:pt x="18" y="4"/>
                      <a:pt x="18" y="4"/>
                    </a:cubicBezTo>
                    <a:cubicBezTo>
                      <a:pt x="19" y="4"/>
                      <a:pt x="21" y="5"/>
                      <a:pt x="22" y="6"/>
                    </a:cubicBezTo>
                    <a:cubicBezTo>
                      <a:pt x="27" y="7"/>
                      <a:pt x="31" y="9"/>
                      <a:pt x="35" y="12"/>
                    </a:cubicBezTo>
                    <a:cubicBezTo>
                      <a:pt x="37" y="14"/>
                      <a:pt x="39" y="16"/>
                      <a:pt x="41" y="19"/>
                    </a:cubicBezTo>
                    <a:cubicBezTo>
                      <a:pt x="42" y="20"/>
                      <a:pt x="43" y="21"/>
                      <a:pt x="43" y="22"/>
                    </a:cubicBezTo>
                    <a:cubicBezTo>
                      <a:pt x="44" y="22"/>
                      <a:pt x="44" y="22"/>
                      <a:pt x="44" y="22"/>
                    </a:cubicBezTo>
                    <a:cubicBezTo>
                      <a:pt x="44" y="22"/>
                      <a:pt x="44" y="22"/>
                      <a:pt x="44" y="22"/>
                    </a:cubicBezTo>
                    <a:cubicBezTo>
                      <a:pt x="44" y="23"/>
                      <a:pt x="45" y="24"/>
                      <a:pt x="45" y="24"/>
                    </a:cubicBezTo>
                    <a:cubicBezTo>
                      <a:pt x="46" y="25"/>
                      <a:pt x="46" y="26"/>
                      <a:pt x="47" y="27"/>
                    </a:cubicBezTo>
                    <a:cubicBezTo>
                      <a:pt x="47" y="27"/>
                      <a:pt x="47" y="28"/>
                      <a:pt x="47" y="28"/>
                    </a:cubicBezTo>
                    <a:cubicBezTo>
                      <a:pt x="47" y="28"/>
                      <a:pt x="47" y="28"/>
                      <a:pt x="47" y="28"/>
                    </a:cubicBezTo>
                    <a:cubicBezTo>
                      <a:pt x="47" y="28"/>
                      <a:pt x="47" y="29"/>
                      <a:pt x="47" y="29"/>
                    </a:cubicBezTo>
                    <a:cubicBezTo>
                      <a:pt x="37" y="41"/>
                      <a:pt x="37" y="41"/>
                      <a:pt x="37" y="41"/>
                    </a:cubicBezTo>
                    <a:cubicBezTo>
                      <a:pt x="37" y="41"/>
                      <a:pt x="37" y="41"/>
                      <a:pt x="37" y="41"/>
                    </a:cubicBezTo>
                    <a:cubicBezTo>
                      <a:pt x="36" y="40"/>
                      <a:pt x="35" y="38"/>
                      <a:pt x="34" y="36"/>
                    </a:cubicBezTo>
                    <a:cubicBezTo>
                      <a:pt x="33" y="35"/>
                      <a:pt x="32" y="34"/>
                      <a:pt x="31" y="33"/>
                    </a:cubicBezTo>
                    <a:cubicBezTo>
                      <a:pt x="30" y="31"/>
                      <a:pt x="28" y="29"/>
                      <a:pt x="26" y="27"/>
                    </a:cubicBezTo>
                    <a:cubicBezTo>
                      <a:pt x="26" y="27"/>
                      <a:pt x="26" y="27"/>
                      <a:pt x="25" y="27"/>
                    </a:cubicBezTo>
                    <a:cubicBezTo>
                      <a:pt x="25" y="27"/>
                      <a:pt x="25" y="27"/>
                      <a:pt x="25" y="27"/>
                    </a:cubicBezTo>
                    <a:cubicBezTo>
                      <a:pt x="25" y="27"/>
                      <a:pt x="24" y="26"/>
                      <a:pt x="24" y="26"/>
                    </a:cubicBezTo>
                    <a:cubicBezTo>
                      <a:pt x="20" y="23"/>
                      <a:pt x="17" y="21"/>
                      <a:pt x="14" y="19"/>
                    </a:cubicBezTo>
                    <a:cubicBezTo>
                      <a:pt x="13" y="19"/>
                      <a:pt x="13" y="19"/>
                      <a:pt x="13" y="19"/>
                    </a:cubicBezTo>
                    <a:cubicBezTo>
                      <a:pt x="12" y="19"/>
                      <a:pt x="12" y="19"/>
                      <a:pt x="12" y="19"/>
                    </a:cubicBezTo>
                    <a:cubicBezTo>
                      <a:pt x="10" y="18"/>
                      <a:pt x="8" y="17"/>
                      <a:pt x="6" y="17"/>
                    </a:cubicBezTo>
                    <a:cubicBezTo>
                      <a:pt x="15" y="5"/>
                      <a:pt x="15" y="5"/>
                      <a:pt x="15" y="5"/>
                    </a:cubicBezTo>
                    <a:cubicBezTo>
                      <a:pt x="16" y="4"/>
                      <a:pt x="16" y="4"/>
                      <a:pt x="16" y="4"/>
                    </a:cubicBezTo>
                    <a:cubicBezTo>
                      <a:pt x="16" y="4"/>
                      <a:pt x="16" y="4"/>
                      <a:pt x="16" y="4"/>
                    </a:cubicBezTo>
                    <a:cubicBezTo>
                      <a:pt x="17" y="4"/>
                      <a:pt x="17" y="4"/>
                      <a:pt x="17" y="4"/>
                    </a:cubicBezTo>
                    <a:cubicBezTo>
                      <a:pt x="17" y="4"/>
                      <a:pt x="17" y="4"/>
                      <a:pt x="17" y="4"/>
                    </a:cubicBezTo>
                    <a:cubicBezTo>
                      <a:pt x="17" y="4"/>
                      <a:pt x="17" y="4"/>
                      <a:pt x="18" y="4"/>
                    </a:cubicBezTo>
                    <a:cubicBezTo>
                      <a:pt x="18" y="4"/>
                      <a:pt x="18" y="4"/>
                      <a:pt x="18" y="4"/>
                    </a:cubicBezTo>
                    <a:moveTo>
                      <a:pt x="16" y="0"/>
                    </a:moveTo>
                    <a:cubicBezTo>
                      <a:pt x="16" y="0"/>
                      <a:pt x="15" y="0"/>
                      <a:pt x="14" y="1"/>
                    </a:cubicBezTo>
                    <a:cubicBezTo>
                      <a:pt x="13" y="1"/>
                      <a:pt x="13" y="2"/>
                      <a:pt x="12" y="3"/>
                    </a:cubicBezTo>
                    <a:cubicBezTo>
                      <a:pt x="0" y="18"/>
                      <a:pt x="0" y="18"/>
                      <a:pt x="0" y="18"/>
                    </a:cubicBezTo>
                    <a:cubicBezTo>
                      <a:pt x="0" y="18"/>
                      <a:pt x="0" y="18"/>
                      <a:pt x="0" y="18"/>
                    </a:cubicBezTo>
                    <a:cubicBezTo>
                      <a:pt x="0" y="18"/>
                      <a:pt x="0" y="19"/>
                      <a:pt x="0" y="19"/>
                    </a:cubicBezTo>
                    <a:cubicBezTo>
                      <a:pt x="0" y="20"/>
                      <a:pt x="0" y="20"/>
                      <a:pt x="0" y="21"/>
                    </a:cubicBezTo>
                    <a:cubicBezTo>
                      <a:pt x="1" y="21"/>
                      <a:pt x="1" y="21"/>
                      <a:pt x="1" y="21"/>
                    </a:cubicBezTo>
                    <a:cubicBezTo>
                      <a:pt x="1" y="21"/>
                      <a:pt x="1" y="21"/>
                      <a:pt x="1" y="21"/>
                    </a:cubicBezTo>
                    <a:cubicBezTo>
                      <a:pt x="1" y="21"/>
                      <a:pt x="2" y="21"/>
                      <a:pt x="2" y="21"/>
                    </a:cubicBezTo>
                    <a:cubicBezTo>
                      <a:pt x="2" y="21"/>
                      <a:pt x="2" y="21"/>
                      <a:pt x="3" y="21"/>
                    </a:cubicBezTo>
                    <a:cubicBezTo>
                      <a:pt x="3" y="21"/>
                      <a:pt x="3" y="21"/>
                      <a:pt x="3" y="21"/>
                    </a:cubicBezTo>
                    <a:cubicBezTo>
                      <a:pt x="3" y="21"/>
                      <a:pt x="3" y="21"/>
                      <a:pt x="3" y="21"/>
                    </a:cubicBezTo>
                    <a:cubicBezTo>
                      <a:pt x="3" y="21"/>
                      <a:pt x="4" y="21"/>
                      <a:pt x="5" y="21"/>
                    </a:cubicBezTo>
                    <a:cubicBezTo>
                      <a:pt x="5" y="21"/>
                      <a:pt x="5" y="21"/>
                      <a:pt x="5" y="21"/>
                    </a:cubicBezTo>
                    <a:cubicBezTo>
                      <a:pt x="5" y="21"/>
                      <a:pt x="5" y="21"/>
                      <a:pt x="5" y="21"/>
                    </a:cubicBezTo>
                    <a:cubicBezTo>
                      <a:pt x="6" y="21"/>
                      <a:pt x="8" y="21"/>
                      <a:pt x="10" y="22"/>
                    </a:cubicBezTo>
                    <a:cubicBezTo>
                      <a:pt x="10" y="22"/>
                      <a:pt x="10" y="22"/>
                      <a:pt x="10" y="22"/>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1" y="23"/>
                      <a:pt x="11" y="23"/>
                      <a:pt x="11" y="23"/>
                    </a:cubicBezTo>
                    <a:cubicBezTo>
                      <a:pt x="11" y="23"/>
                      <a:pt x="11" y="23"/>
                      <a:pt x="11" y="23"/>
                    </a:cubicBezTo>
                    <a:cubicBezTo>
                      <a:pt x="11" y="23"/>
                      <a:pt x="11" y="23"/>
                      <a:pt x="11" y="23"/>
                    </a:cubicBezTo>
                    <a:cubicBezTo>
                      <a:pt x="11" y="23"/>
                      <a:pt x="11" y="23"/>
                      <a:pt x="11" y="23"/>
                    </a:cubicBezTo>
                    <a:cubicBezTo>
                      <a:pt x="11" y="23"/>
                      <a:pt x="12" y="23"/>
                      <a:pt x="12" y="23"/>
                    </a:cubicBezTo>
                    <a:cubicBezTo>
                      <a:pt x="12" y="23"/>
                      <a:pt x="12" y="23"/>
                      <a:pt x="12" y="23"/>
                    </a:cubicBezTo>
                    <a:cubicBezTo>
                      <a:pt x="12" y="23"/>
                      <a:pt x="12" y="23"/>
                      <a:pt x="12" y="23"/>
                    </a:cubicBezTo>
                    <a:cubicBezTo>
                      <a:pt x="15" y="24"/>
                      <a:pt x="18" y="26"/>
                      <a:pt x="22" y="29"/>
                    </a:cubicBezTo>
                    <a:cubicBezTo>
                      <a:pt x="22" y="29"/>
                      <a:pt x="22" y="29"/>
                      <a:pt x="22" y="29"/>
                    </a:cubicBezTo>
                    <a:cubicBezTo>
                      <a:pt x="22" y="29"/>
                      <a:pt x="22" y="29"/>
                      <a:pt x="22" y="29"/>
                    </a:cubicBezTo>
                    <a:cubicBezTo>
                      <a:pt x="22" y="29"/>
                      <a:pt x="22" y="29"/>
                      <a:pt x="22" y="29"/>
                    </a:cubicBezTo>
                    <a:cubicBezTo>
                      <a:pt x="22" y="29"/>
                      <a:pt x="22" y="29"/>
                      <a:pt x="22" y="29"/>
                    </a:cubicBezTo>
                    <a:cubicBezTo>
                      <a:pt x="24" y="31"/>
                      <a:pt x="26" y="33"/>
                      <a:pt x="28" y="35"/>
                    </a:cubicBezTo>
                    <a:cubicBezTo>
                      <a:pt x="29" y="36"/>
                      <a:pt x="30" y="38"/>
                      <a:pt x="31" y="39"/>
                    </a:cubicBezTo>
                    <a:cubicBezTo>
                      <a:pt x="33" y="41"/>
                      <a:pt x="33" y="43"/>
                      <a:pt x="34" y="44"/>
                    </a:cubicBezTo>
                    <a:cubicBezTo>
                      <a:pt x="34" y="44"/>
                      <a:pt x="34" y="44"/>
                      <a:pt x="34" y="45"/>
                    </a:cubicBezTo>
                    <a:cubicBezTo>
                      <a:pt x="34" y="45"/>
                      <a:pt x="34" y="45"/>
                      <a:pt x="34" y="45"/>
                    </a:cubicBezTo>
                    <a:cubicBezTo>
                      <a:pt x="33" y="45"/>
                      <a:pt x="33" y="46"/>
                      <a:pt x="33" y="46"/>
                    </a:cubicBezTo>
                    <a:cubicBezTo>
                      <a:pt x="33" y="46"/>
                      <a:pt x="33" y="47"/>
                      <a:pt x="34" y="47"/>
                    </a:cubicBezTo>
                    <a:cubicBezTo>
                      <a:pt x="34" y="47"/>
                      <a:pt x="34" y="47"/>
                      <a:pt x="34" y="47"/>
                    </a:cubicBezTo>
                    <a:cubicBezTo>
                      <a:pt x="34" y="48"/>
                      <a:pt x="34" y="48"/>
                      <a:pt x="34" y="48"/>
                    </a:cubicBezTo>
                    <a:cubicBezTo>
                      <a:pt x="35" y="48"/>
                      <a:pt x="35" y="48"/>
                      <a:pt x="36" y="48"/>
                    </a:cubicBezTo>
                    <a:cubicBezTo>
                      <a:pt x="36" y="48"/>
                      <a:pt x="36" y="48"/>
                      <a:pt x="36" y="48"/>
                    </a:cubicBezTo>
                    <a:cubicBezTo>
                      <a:pt x="36" y="48"/>
                      <a:pt x="37" y="48"/>
                      <a:pt x="37" y="47"/>
                    </a:cubicBezTo>
                    <a:cubicBezTo>
                      <a:pt x="37" y="47"/>
                      <a:pt x="37" y="47"/>
                      <a:pt x="37" y="47"/>
                    </a:cubicBezTo>
                    <a:cubicBezTo>
                      <a:pt x="50" y="32"/>
                      <a:pt x="50" y="32"/>
                      <a:pt x="50" y="32"/>
                    </a:cubicBezTo>
                    <a:cubicBezTo>
                      <a:pt x="50" y="31"/>
                      <a:pt x="51" y="31"/>
                      <a:pt x="51" y="30"/>
                    </a:cubicBezTo>
                    <a:cubicBezTo>
                      <a:pt x="51" y="29"/>
                      <a:pt x="51" y="29"/>
                      <a:pt x="51" y="28"/>
                    </a:cubicBezTo>
                    <a:cubicBezTo>
                      <a:pt x="51" y="27"/>
                      <a:pt x="51" y="27"/>
                      <a:pt x="51" y="26"/>
                    </a:cubicBezTo>
                    <a:cubicBezTo>
                      <a:pt x="51" y="26"/>
                      <a:pt x="50" y="25"/>
                      <a:pt x="50" y="25"/>
                    </a:cubicBezTo>
                    <a:cubicBezTo>
                      <a:pt x="49" y="23"/>
                      <a:pt x="49" y="22"/>
                      <a:pt x="48" y="21"/>
                    </a:cubicBezTo>
                    <a:cubicBezTo>
                      <a:pt x="48" y="21"/>
                      <a:pt x="47" y="20"/>
                      <a:pt x="47" y="20"/>
                    </a:cubicBezTo>
                    <a:cubicBezTo>
                      <a:pt x="47" y="20"/>
                      <a:pt x="47" y="20"/>
                      <a:pt x="47" y="20"/>
                    </a:cubicBezTo>
                    <a:cubicBezTo>
                      <a:pt x="46" y="19"/>
                      <a:pt x="45" y="18"/>
                      <a:pt x="44" y="17"/>
                    </a:cubicBezTo>
                    <a:cubicBezTo>
                      <a:pt x="44" y="16"/>
                      <a:pt x="44" y="16"/>
                      <a:pt x="44" y="16"/>
                    </a:cubicBezTo>
                    <a:cubicBezTo>
                      <a:pt x="42" y="14"/>
                      <a:pt x="40" y="11"/>
                      <a:pt x="37" y="9"/>
                    </a:cubicBezTo>
                    <a:cubicBezTo>
                      <a:pt x="35" y="7"/>
                      <a:pt x="32" y="5"/>
                      <a:pt x="28" y="4"/>
                    </a:cubicBezTo>
                    <a:cubicBezTo>
                      <a:pt x="27" y="3"/>
                      <a:pt x="25" y="3"/>
                      <a:pt x="24" y="2"/>
                    </a:cubicBezTo>
                    <a:cubicBezTo>
                      <a:pt x="23" y="2"/>
                      <a:pt x="23" y="2"/>
                      <a:pt x="23" y="1"/>
                    </a:cubicBezTo>
                    <a:cubicBezTo>
                      <a:pt x="21" y="1"/>
                      <a:pt x="20" y="1"/>
                      <a:pt x="19" y="0"/>
                    </a:cubicBezTo>
                    <a:cubicBezTo>
                      <a:pt x="19" y="0"/>
                      <a:pt x="19" y="0"/>
                      <a:pt x="19" y="0"/>
                    </a:cubicBezTo>
                    <a:cubicBezTo>
                      <a:pt x="18" y="0"/>
                      <a:pt x="17" y="0"/>
                      <a:pt x="17" y="0"/>
                    </a:cubicBezTo>
                    <a:cubicBezTo>
                      <a:pt x="16" y="0"/>
                      <a:pt x="16" y="0"/>
                      <a:pt x="16"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0" name="Freeform 20"/>
              <p:cNvSpPr>
                <a:spLocks noEditPoints="1"/>
              </p:cNvSpPr>
              <p:nvPr/>
            </p:nvSpPr>
            <p:spPr bwMode="auto">
              <a:xfrm>
                <a:off x="2166938" y="4264025"/>
                <a:ext cx="139700" cy="133350"/>
              </a:xfrm>
              <a:custGeom>
                <a:avLst/>
                <a:gdLst>
                  <a:gd name="T0" fmla="*/ 12 w 50"/>
                  <a:gd name="T1" fmla="*/ 8 h 48"/>
                  <a:gd name="T2" fmla="*/ 16 w 50"/>
                  <a:gd name="T3" fmla="*/ 14 h 48"/>
                  <a:gd name="T4" fmla="*/ 25 w 50"/>
                  <a:gd name="T5" fmla="*/ 23 h 48"/>
                  <a:gd name="T6" fmla="*/ 25 w 50"/>
                  <a:gd name="T7" fmla="*/ 23 h 48"/>
                  <a:gd name="T8" fmla="*/ 26 w 50"/>
                  <a:gd name="T9" fmla="*/ 23 h 48"/>
                  <a:gd name="T10" fmla="*/ 26 w 50"/>
                  <a:gd name="T11" fmla="*/ 24 h 48"/>
                  <a:gd name="T12" fmla="*/ 39 w 50"/>
                  <a:gd name="T13" fmla="*/ 31 h 48"/>
                  <a:gd name="T14" fmla="*/ 43 w 50"/>
                  <a:gd name="T15" fmla="*/ 32 h 48"/>
                  <a:gd name="T16" fmla="*/ 34 w 50"/>
                  <a:gd name="T17" fmla="*/ 43 h 48"/>
                  <a:gd name="T18" fmla="*/ 33 w 50"/>
                  <a:gd name="T19" fmla="*/ 44 h 48"/>
                  <a:gd name="T20" fmla="*/ 33 w 50"/>
                  <a:gd name="T21" fmla="*/ 44 h 48"/>
                  <a:gd name="T22" fmla="*/ 23 w 50"/>
                  <a:gd name="T23" fmla="*/ 40 h 48"/>
                  <a:gd name="T24" fmla="*/ 7 w 50"/>
                  <a:gd name="T25" fmla="*/ 26 h 48"/>
                  <a:gd name="T26" fmla="*/ 4 w 50"/>
                  <a:gd name="T27" fmla="*/ 19 h 48"/>
                  <a:gd name="T28" fmla="*/ 12 w 50"/>
                  <a:gd name="T29" fmla="*/ 8 h 48"/>
                  <a:gd name="T30" fmla="*/ 13 w 50"/>
                  <a:gd name="T31" fmla="*/ 1 h 48"/>
                  <a:gd name="T32" fmla="*/ 14 w 50"/>
                  <a:gd name="T33" fmla="*/ 3 h 48"/>
                  <a:gd name="T34" fmla="*/ 14 w 50"/>
                  <a:gd name="T35" fmla="*/ 3 h 48"/>
                  <a:gd name="T36" fmla="*/ 14 w 50"/>
                  <a:gd name="T37" fmla="*/ 0 h 48"/>
                  <a:gd name="T38" fmla="*/ 12 w 50"/>
                  <a:gd name="T39" fmla="*/ 1 h 48"/>
                  <a:gd name="T40" fmla="*/ 0 w 50"/>
                  <a:gd name="T41" fmla="*/ 18 h 48"/>
                  <a:gd name="T42" fmla="*/ 4 w 50"/>
                  <a:gd name="T43" fmla="*/ 29 h 48"/>
                  <a:gd name="T44" fmla="*/ 21 w 50"/>
                  <a:gd name="T45" fmla="*/ 44 h 48"/>
                  <a:gd name="T46" fmla="*/ 33 w 50"/>
                  <a:gd name="T47" fmla="*/ 48 h 48"/>
                  <a:gd name="T48" fmla="*/ 36 w 50"/>
                  <a:gd name="T49" fmla="*/ 47 h 48"/>
                  <a:gd name="T50" fmla="*/ 50 w 50"/>
                  <a:gd name="T51" fmla="*/ 31 h 48"/>
                  <a:gd name="T52" fmla="*/ 49 w 50"/>
                  <a:gd name="T53" fmla="*/ 28 h 48"/>
                  <a:gd name="T54" fmla="*/ 48 w 50"/>
                  <a:gd name="T55" fmla="*/ 27 h 48"/>
                  <a:gd name="T56" fmla="*/ 46 w 50"/>
                  <a:gd name="T57" fmla="*/ 28 h 48"/>
                  <a:gd name="T58" fmla="*/ 45 w 50"/>
                  <a:gd name="T59" fmla="*/ 28 h 48"/>
                  <a:gd name="T60" fmla="*/ 40 w 50"/>
                  <a:gd name="T61" fmla="*/ 27 h 48"/>
                  <a:gd name="T62" fmla="*/ 28 w 50"/>
                  <a:gd name="T63" fmla="*/ 20 h 48"/>
                  <a:gd name="T64" fmla="*/ 17 w 50"/>
                  <a:gd name="T65" fmla="*/ 9 h 48"/>
                  <a:gd name="T66" fmla="*/ 16 w 50"/>
                  <a:gd name="T67" fmla="*/ 4 h 48"/>
                  <a:gd name="T68" fmla="*/ 16 w 50"/>
                  <a:gd name="T69" fmla="*/ 3 h 48"/>
                  <a:gd name="T70" fmla="*/ 16 w 50"/>
                  <a:gd name="T71" fmla="*/ 1 h 48"/>
                  <a:gd name="T72" fmla="*/ 14 w 50"/>
                  <a:gd name="T73"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0" h="48">
                    <a:moveTo>
                      <a:pt x="12" y="8"/>
                    </a:moveTo>
                    <a:cubicBezTo>
                      <a:pt x="12" y="8"/>
                      <a:pt x="12" y="8"/>
                      <a:pt x="12" y="8"/>
                    </a:cubicBezTo>
                    <a:cubicBezTo>
                      <a:pt x="12" y="8"/>
                      <a:pt x="12" y="8"/>
                      <a:pt x="12" y="8"/>
                    </a:cubicBezTo>
                    <a:cubicBezTo>
                      <a:pt x="13" y="10"/>
                      <a:pt x="14" y="12"/>
                      <a:pt x="16" y="14"/>
                    </a:cubicBezTo>
                    <a:cubicBezTo>
                      <a:pt x="17" y="15"/>
                      <a:pt x="18" y="17"/>
                      <a:pt x="20" y="19"/>
                    </a:cubicBezTo>
                    <a:cubicBezTo>
                      <a:pt x="22" y="20"/>
                      <a:pt x="23" y="22"/>
                      <a:pt x="25" y="23"/>
                    </a:cubicBezTo>
                    <a:cubicBezTo>
                      <a:pt x="25" y="23"/>
                      <a:pt x="25" y="23"/>
                      <a:pt x="25" y="23"/>
                    </a:cubicBezTo>
                    <a:cubicBezTo>
                      <a:pt x="25" y="23"/>
                      <a:pt x="25" y="23"/>
                      <a:pt x="25" y="23"/>
                    </a:cubicBezTo>
                    <a:cubicBezTo>
                      <a:pt x="25" y="23"/>
                      <a:pt x="25" y="23"/>
                      <a:pt x="25" y="23"/>
                    </a:cubicBezTo>
                    <a:cubicBezTo>
                      <a:pt x="25" y="23"/>
                      <a:pt x="26" y="23"/>
                      <a:pt x="26" y="23"/>
                    </a:cubicBezTo>
                    <a:cubicBezTo>
                      <a:pt x="26" y="23"/>
                      <a:pt x="26" y="23"/>
                      <a:pt x="26" y="24"/>
                    </a:cubicBezTo>
                    <a:cubicBezTo>
                      <a:pt x="26" y="24"/>
                      <a:pt x="26" y="24"/>
                      <a:pt x="26" y="24"/>
                    </a:cubicBezTo>
                    <a:cubicBezTo>
                      <a:pt x="28" y="26"/>
                      <a:pt x="31" y="27"/>
                      <a:pt x="33" y="29"/>
                    </a:cubicBezTo>
                    <a:cubicBezTo>
                      <a:pt x="35" y="30"/>
                      <a:pt x="37" y="31"/>
                      <a:pt x="39" y="31"/>
                    </a:cubicBezTo>
                    <a:cubicBezTo>
                      <a:pt x="40" y="32"/>
                      <a:pt x="42" y="32"/>
                      <a:pt x="43" y="32"/>
                    </a:cubicBezTo>
                    <a:cubicBezTo>
                      <a:pt x="43" y="32"/>
                      <a:pt x="43" y="32"/>
                      <a:pt x="43" y="32"/>
                    </a:cubicBezTo>
                    <a:cubicBezTo>
                      <a:pt x="35" y="42"/>
                      <a:pt x="35" y="42"/>
                      <a:pt x="35" y="42"/>
                    </a:cubicBezTo>
                    <a:cubicBezTo>
                      <a:pt x="35" y="43"/>
                      <a:pt x="34" y="43"/>
                      <a:pt x="34" y="43"/>
                    </a:cubicBezTo>
                    <a:cubicBezTo>
                      <a:pt x="34" y="43"/>
                      <a:pt x="34" y="43"/>
                      <a:pt x="34" y="43"/>
                    </a:cubicBezTo>
                    <a:cubicBezTo>
                      <a:pt x="34" y="43"/>
                      <a:pt x="33" y="44"/>
                      <a:pt x="33" y="44"/>
                    </a:cubicBezTo>
                    <a:cubicBezTo>
                      <a:pt x="33" y="44"/>
                      <a:pt x="33" y="44"/>
                      <a:pt x="33" y="44"/>
                    </a:cubicBezTo>
                    <a:cubicBezTo>
                      <a:pt x="33" y="44"/>
                      <a:pt x="33" y="44"/>
                      <a:pt x="33" y="44"/>
                    </a:cubicBezTo>
                    <a:cubicBezTo>
                      <a:pt x="32" y="44"/>
                      <a:pt x="30" y="43"/>
                      <a:pt x="28" y="43"/>
                    </a:cubicBezTo>
                    <a:cubicBezTo>
                      <a:pt x="27" y="42"/>
                      <a:pt x="25" y="41"/>
                      <a:pt x="23" y="40"/>
                    </a:cubicBezTo>
                    <a:cubicBezTo>
                      <a:pt x="21" y="39"/>
                      <a:pt x="18" y="37"/>
                      <a:pt x="16" y="35"/>
                    </a:cubicBezTo>
                    <a:cubicBezTo>
                      <a:pt x="12" y="32"/>
                      <a:pt x="9" y="29"/>
                      <a:pt x="7" y="26"/>
                    </a:cubicBezTo>
                    <a:cubicBezTo>
                      <a:pt x="5" y="23"/>
                      <a:pt x="4" y="21"/>
                      <a:pt x="4" y="20"/>
                    </a:cubicBezTo>
                    <a:cubicBezTo>
                      <a:pt x="4" y="19"/>
                      <a:pt x="4" y="19"/>
                      <a:pt x="4" y="19"/>
                    </a:cubicBezTo>
                    <a:cubicBezTo>
                      <a:pt x="4" y="19"/>
                      <a:pt x="4" y="18"/>
                      <a:pt x="4" y="18"/>
                    </a:cubicBezTo>
                    <a:cubicBezTo>
                      <a:pt x="12" y="8"/>
                      <a:pt x="12" y="8"/>
                      <a:pt x="12" y="8"/>
                    </a:cubicBezTo>
                    <a:moveTo>
                      <a:pt x="14" y="2"/>
                    </a:moveTo>
                    <a:cubicBezTo>
                      <a:pt x="13" y="1"/>
                      <a:pt x="13" y="1"/>
                      <a:pt x="13" y="1"/>
                    </a:cubicBezTo>
                    <a:cubicBezTo>
                      <a:pt x="14" y="2"/>
                      <a:pt x="14" y="2"/>
                      <a:pt x="14" y="2"/>
                    </a:cubicBezTo>
                    <a:moveTo>
                      <a:pt x="14" y="3"/>
                    </a:moveTo>
                    <a:cubicBezTo>
                      <a:pt x="16" y="1"/>
                      <a:pt x="16" y="1"/>
                      <a:pt x="16" y="1"/>
                    </a:cubicBezTo>
                    <a:cubicBezTo>
                      <a:pt x="14" y="3"/>
                      <a:pt x="14" y="3"/>
                      <a:pt x="14" y="3"/>
                    </a:cubicBezTo>
                    <a:moveTo>
                      <a:pt x="14" y="0"/>
                    </a:moveTo>
                    <a:cubicBezTo>
                      <a:pt x="14" y="0"/>
                      <a:pt x="14" y="0"/>
                      <a:pt x="14" y="0"/>
                    </a:cubicBezTo>
                    <a:cubicBezTo>
                      <a:pt x="13" y="1"/>
                      <a:pt x="13" y="1"/>
                      <a:pt x="12" y="1"/>
                    </a:cubicBezTo>
                    <a:cubicBezTo>
                      <a:pt x="12" y="1"/>
                      <a:pt x="12" y="1"/>
                      <a:pt x="12" y="1"/>
                    </a:cubicBezTo>
                    <a:cubicBezTo>
                      <a:pt x="0" y="16"/>
                      <a:pt x="0" y="16"/>
                      <a:pt x="0" y="16"/>
                    </a:cubicBezTo>
                    <a:cubicBezTo>
                      <a:pt x="0" y="17"/>
                      <a:pt x="0" y="17"/>
                      <a:pt x="0" y="18"/>
                    </a:cubicBezTo>
                    <a:cubicBezTo>
                      <a:pt x="0" y="18"/>
                      <a:pt x="0" y="19"/>
                      <a:pt x="0" y="20"/>
                    </a:cubicBezTo>
                    <a:cubicBezTo>
                      <a:pt x="0" y="23"/>
                      <a:pt x="1" y="25"/>
                      <a:pt x="4" y="29"/>
                    </a:cubicBezTo>
                    <a:cubicBezTo>
                      <a:pt x="6" y="32"/>
                      <a:pt x="9" y="35"/>
                      <a:pt x="13" y="38"/>
                    </a:cubicBezTo>
                    <a:cubicBezTo>
                      <a:pt x="16" y="41"/>
                      <a:pt x="19" y="42"/>
                      <a:pt x="21" y="44"/>
                    </a:cubicBezTo>
                    <a:cubicBezTo>
                      <a:pt x="23" y="45"/>
                      <a:pt x="25" y="46"/>
                      <a:pt x="27" y="46"/>
                    </a:cubicBezTo>
                    <a:cubicBezTo>
                      <a:pt x="29" y="47"/>
                      <a:pt x="31" y="48"/>
                      <a:pt x="33" y="48"/>
                    </a:cubicBezTo>
                    <a:cubicBezTo>
                      <a:pt x="34" y="48"/>
                      <a:pt x="34" y="47"/>
                      <a:pt x="35" y="47"/>
                    </a:cubicBezTo>
                    <a:cubicBezTo>
                      <a:pt x="36" y="47"/>
                      <a:pt x="36" y="47"/>
                      <a:pt x="36" y="47"/>
                    </a:cubicBezTo>
                    <a:cubicBezTo>
                      <a:pt x="37" y="47"/>
                      <a:pt x="37" y="46"/>
                      <a:pt x="38" y="46"/>
                    </a:cubicBezTo>
                    <a:cubicBezTo>
                      <a:pt x="50" y="31"/>
                      <a:pt x="50" y="31"/>
                      <a:pt x="50" y="31"/>
                    </a:cubicBezTo>
                    <a:cubicBezTo>
                      <a:pt x="50" y="30"/>
                      <a:pt x="50" y="30"/>
                      <a:pt x="50" y="29"/>
                    </a:cubicBezTo>
                    <a:cubicBezTo>
                      <a:pt x="50" y="29"/>
                      <a:pt x="50" y="28"/>
                      <a:pt x="49" y="28"/>
                    </a:cubicBezTo>
                    <a:cubicBezTo>
                      <a:pt x="49" y="28"/>
                      <a:pt x="49" y="28"/>
                      <a:pt x="49" y="28"/>
                    </a:cubicBezTo>
                    <a:cubicBezTo>
                      <a:pt x="49" y="27"/>
                      <a:pt x="48" y="27"/>
                      <a:pt x="48" y="27"/>
                    </a:cubicBezTo>
                    <a:cubicBezTo>
                      <a:pt x="48" y="27"/>
                      <a:pt x="47" y="27"/>
                      <a:pt x="47" y="27"/>
                    </a:cubicBezTo>
                    <a:cubicBezTo>
                      <a:pt x="47" y="27"/>
                      <a:pt x="46" y="28"/>
                      <a:pt x="46" y="28"/>
                    </a:cubicBezTo>
                    <a:cubicBezTo>
                      <a:pt x="46" y="28"/>
                      <a:pt x="46" y="28"/>
                      <a:pt x="46" y="28"/>
                    </a:cubicBezTo>
                    <a:cubicBezTo>
                      <a:pt x="46" y="28"/>
                      <a:pt x="45" y="28"/>
                      <a:pt x="45" y="28"/>
                    </a:cubicBezTo>
                    <a:cubicBezTo>
                      <a:pt x="45" y="28"/>
                      <a:pt x="45" y="28"/>
                      <a:pt x="45" y="28"/>
                    </a:cubicBezTo>
                    <a:cubicBezTo>
                      <a:pt x="44" y="28"/>
                      <a:pt x="42" y="28"/>
                      <a:pt x="40" y="27"/>
                    </a:cubicBezTo>
                    <a:cubicBezTo>
                      <a:pt x="39" y="27"/>
                      <a:pt x="37" y="26"/>
                      <a:pt x="35" y="25"/>
                    </a:cubicBezTo>
                    <a:cubicBezTo>
                      <a:pt x="33" y="24"/>
                      <a:pt x="30" y="22"/>
                      <a:pt x="28" y="20"/>
                    </a:cubicBezTo>
                    <a:cubicBezTo>
                      <a:pt x="24" y="17"/>
                      <a:pt x="21" y="14"/>
                      <a:pt x="19" y="11"/>
                    </a:cubicBezTo>
                    <a:cubicBezTo>
                      <a:pt x="18" y="10"/>
                      <a:pt x="18" y="10"/>
                      <a:pt x="17" y="9"/>
                    </a:cubicBezTo>
                    <a:cubicBezTo>
                      <a:pt x="16" y="7"/>
                      <a:pt x="16" y="5"/>
                      <a:pt x="16" y="5"/>
                    </a:cubicBezTo>
                    <a:cubicBezTo>
                      <a:pt x="16" y="4"/>
                      <a:pt x="16" y="4"/>
                      <a:pt x="16" y="4"/>
                    </a:cubicBezTo>
                    <a:cubicBezTo>
                      <a:pt x="16" y="4"/>
                      <a:pt x="16" y="4"/>
                      <a:pt x="16" y="4"/>
                    </a:cubicBezTo>
                    <a:cubicBezTo>
                      <a:pt x="16" y="3"/>
                      <a:pt x="16" y="3"/>
                      <a:pt x="16" y="3"/>
                    </a:cubicBezTo>
                    <a:cubicBezTo>
                      <a:pt x="16" y="2"/>
                      <a:pt x="16" y="2"/>
                      <a:pt x="16" y="1"/>
                    </a:cubicBezTo>
                    <a:cubicBezTo>
                      <a:pt x="16" y="1"/>
                      <a:pt x="16" y="1"/>
                      <a:pt x="16" y="1"/>
                    </a:cubicBezTo>
                    <a:cubicBezTo>
                      <a:pt x="15" y="1"/>
                      <a:pt x="15" y="1"/>
                      <a:pt x="15" y="1"/>
                    </a:cubicBezTo>
                    <a:cubicBezTo>
                      <a:pt x="15" y="1"/>
                      <a:pt x="14" y="0"/>
                      <a:pt x="1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7" name="组合 6"/>
            <p:cNvGrpSpPr/>
            <p:nvPr/>
          </p:nvGrpSpPr>
          <p:grpSpPr>
            <a:xfrm>
              <a:off x="2118231" y="5844869"/>
              <a:ext cx="166688" cy="700088"/>
              <a:chOff x="2995613" y="4356100"/>
              <a:chExt cx="166688" cy="700088"/>
            </a:xfrm>
          </p:grpSpPr>
          <p:sp>
            <p:nvSpPr>
              <p:cNvPr id="405" name="Freeform 21"/>
              <p:cNvSpPr>
                <a:spLocks noEditPoints="1"/>
              </p:cNvSpPr>
              <p:nvPr/>
            </p:nvSpPr>
            <p:spPr bwMode="auto">
              <a:xfrm>
                <a:off x="2995613" y="4378325"/>
                <a:ext cx="166688" cy="677863"/>
              </a:xfrm>
              <a:custGeom>
                <a:avLst/>
                <a:gdLst>
                  <a:gd name="T0" fmla="*/ 9 w 59"/>
                  <a:gd name="T1" fmla="*/ 235 h 242"/>
                  <a:gd name="T2" fmla="*/ 6 w 59"/>
                  <a:gd name="T3" fmla="*/ 234 h 242"/>
                  <a:gd name="T4" fmla="*/ 6 w 59"/>
                  <a:gd name="T5" fmla="*/ 234 h 242"/>
                  <a:gd name="T6" fmla="*/ 0 w 59"/>
                  <a:gd name="T7" fmla="*/ 228 h 242"/>
                  <a:gd name="T8" fmla="*/ 3 w 59"/>
                  <a:gd name="T9" fmla="*/ 236 h 242"/>
                  <a:gd name="T10" fmla="*/ 15 w 59"/>
                  <a:gd name="T11" fmla="*/ 241 h 242"/>
                  <a:gd name="T12" fmla="*/ 21 w 59"/>
                  <a:gd name="T13" fmla="*/ 242 h 242"/>
                  <a:gd name="T14" fmla="*/ 21 w 59"/>
                  <a:gd name="T15" fmla="*/ 242 h 242"/>
                  <a:gd name="T16" fmla="*/ 20 w 59"/>
                  <a:gd name="T17" fmla="*/ 242 h 242"/>
                  <a:gd name="T18" fmla="*/ 10 w 59"/>
                  <a:gd name="T19" fmla="*/ 240 h 242"/>
                  <a:gd name="T20" fmla="*/ 3 w 59"/>
                  <a:gd name="T21" fmla="*/ 236 h 242"/>
                  <a:gd name="T22" fmla="*/ 1 w 59"/>
                  <a:gd name="T23" fmla="*/ 223 h 242"/>
                  <a:gd name="T24" fmla="*/ 0 w 59"/>
                  <a:gd name="T25" fmla="*/ 223 h 242"/>
                  <a:gd name="T26" fmla="*/ 59 w 59"/>
                  <a:gd name="T27" fmla="*/ 27 h 242"/>
                  <a:gd name="T28" fmla="*/ 37 w 59"/>
                  <a:gd name="T29" fmla="*/ 199 h 242"/>
                  <a:gd name="T30" fmla="*/ 34 w 59"/>
                  <a:gd name="T31" fmla="*/ 228 h 242"/>
                  <a:gd name="T32" fmla="*/ 29 w 59"/>
                  <a:gd name="T33" fmla="*/ 239 h 242"/>
                  <a:gd name="T34" fmla="*/ 29 w 59"/>
                  <a:gd name="T35" fmla="*/ 239 h 242"/>
                  <a:gd name="T36" fmla="*/ 34 w 59"/>
                  <a:gd name="T37" fmla="*/ 228 h 242"/>
                  <a:gd name="T38" fmla="*/ 59 w 59"/>
                  <a:gd name="T39" fmla="*/ 27 h 242"/>
                  <a:gd name="T40" fmla="*/ 59 w 59"/>
                  <a:gd name="T41" fmla="*/ 27 h 242"/>
                  <a:gd name="T42" fmla="*/ 59 w 59"/>
                  <a:gd name="T43" fmla="*/ 27 h 242"/>
                  <a:gd name="T44" fmla="*/ 59 w 59"/>
                  <a:gd name="T45" fmla="*/ 27 h 242"/>
                  <a:gd name="T46" fmla="*/ 59 w 59"/>
                  <a:gd name="T47" fmla="*/ 27 h 242"/>
                  <a:gd name="T48" fmla="*/ 59 w 59"/>
                  <a:gd name="T49" fmla="*/ 27 h 242"/>
                  <a:gd name="T50" fmla="*/ 59 w 59"/>
                  <a:gd name="T51" fmla="*/ 27 h 242"/>
                  <a:gd name="T52" fmla="*/ 59 w 59"/>
                  <a:gd name="T53" fmla="*/ 27 h 242"/>
                  <a:gd name="T54" fmla="*/ 59 w 59"/>
                  <a:gd name="T55" fmla="*/ 27 h 242"/>
                  <a:gd name="T56" fmla="*/ 59 w 59"/>
                  <a:gd name="T57" fmla="*/ 27 h 242"/>
                  <a:gd name="T58" fmla="*/ 59 w 59"/>
                  <a:gd name="T59" fmla="*/ 27 h 242"/>
                  <a:gd name="T60" fmla="*/ 59 w 59"/>
                  <a:gd name="T61" fmla="*/ 27 h 242"/>
                  <a:gd name="T62" fmla="*/ 59 w 59"/>
                  <a:gd name="T63" fmla="*/ 27 h 242"/>
                  <a:gd name="T64" fmla="*/ 59 w 59"/>
                  <a:gd name="T65" fmla="*/ 26 h 242"/>
                  <a:gd name="T66" fmla="*/ 59 w 59"/>
                  <a:gd name="T67" fmla="*/ 26 h 242"/>
                  <a:gd name="T68" fmla="*/ 59 w 59"/>
                  <a:gd name="T69" fmla="*/ 26 h 242"/>
                  <a:gd name="T70" fmla="*/ 59 w 59"/>
                  <a:gd name="T71" fmla="*/ 26 h 242"/>
                  <a:gd name="T72" fmla="*/ 59 w 59"/>
                  <a:gd name="T73" fmla="*/ 26 h 242"/>
                  <a:gd name="T74" fmla="*/ 59 w 59"/>
                  <a:gd name="T75" fmla="*/ 26 h 242"/>
                  <a:gd name="T76" fmla="*/ 26 w 59"/>
                  <a:gd name="T77" fmla="*/ 22 h 242"/>
                  <a:gd name="T78" fmla="*/ 26 w 59"/>
                  <a:gd name="T79" fmla="*/ 22 h 242"/>
                  <a:gd name="T80" fmla="*/ 26 w 59"/>
                  <a:gd name="T81" fmla="*/ 22 h 242"/>
                  <a:gd name="T82" fmla="*/ 26 w 59"/>
                  <a:gd name="T83" fmla="*/ 22 h 242"/>
                  <a:gd name="T84" fmla="*/ 26 w 59"/>
                  <a:gd name="T85" fmla="*/ 22 h 242"/>
                  <a:gd name="T86" fmla="*/ 26 w 59"/>
                  <a:gd name="T87" fmla="*/ 22 h 242"/>
                  <a:gd name="T88" fmla="*/ 26 w 59"/>
                  <a:gd name="T89" fmla="*/ 22 h 242"/>
                  <a:gd name="T90" fmla="*/ 51 w 59"/>
                  <a:gd name="T91" fmla="*/ 3 h 242"/>
                  <a:gd name="T92" fmla="*/ 59 w 59"/>
                  <a:gd name="T93" fmla="*/ 26 h 242"/>
                  <a:gd name="T94" fmla="*/ 51 w 59"/>
                  <a:gd name="T95" fmla="*/ 0 h 242"/>
                  <a:gd name="T96" fmla="*/ 51 w 59"/>
                  <a:gd name="T97" fmla="*/ 0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9" h="241">
                    <a:moveTo>
                      <a:pt x="6" y="234"/>
                    </a:moveTo>
                    <a:cubicBezTo>
                      <a:pt x="7" y="234"/>
                      <a:pt x="8" y="235"/>
                      <a:pt x="9" y="235"/>
                    </a:cubicBezTo>
                    <a:cubicBezTo>
                      <a:pt x="9" y="235"/>
                      <a:pt x="9" y="235"/>
                      <a:pt x="9" y="235"/>
                    </a:cubicBezTo>
                    <a:cubicBezTo>
                      <a:pt x="8" y="235"/>
                      <a:pt x="7" y="234"/>
                      <a:pt x="6" y="234"/>
                    </a:cubicBezTo>
                    <a:moveTo>
                      <a:pt x="6" y="234"/>
                    </a:moveTo>
                    <a:cubicBezTo>
                      <a:pt x="6" y="234"/>
                      <a:pt x="6" y="234"/>
                      <a:pt x="6" y="234"/>
                    </a:cubicBezTo>
                    <a:cubicBezTo>
                      <a:pt x="6" y="234"/>
                      <a:pt x="6" y="234"/>
                      <a:pt x="6" y="234"/>
                    </a:cubicBezTo>
                    <a:moveTo>
                      <a:pt x="0" y="228"/>
                    </a:moveTo>
                    <a:cubicBezTo>
                      <a:pt x="0" y="228"/>
                      <a:pt x="0" y="228"/>
                      <a:pt x="0" y="228"/>
                    </a:cubicBezTo>
                    <a:cubicBezTo>
                      <a:pt x="0" y="231"/>
                      <a:pt x="1" y="234"/>
                      <a:pt x="3" y="236"/>
                    </a:cubicBezTo>
                    <a:cubicBezTo>
                      <a:pt x="5" y="238"/>
                      <a:pt x="7" y="239"/>
                      <a:pt x="10" y="240"/>
                    </a:cubicBezTo>
                    <a:cubicBezTo>
                      <a:pt x="11" y="241"/>
                      <a:pt x="13" y="241"/>
                      <a:pt x="15" y="241"/>
                    </a:cubicBezTo>
                    <a:cubicBezTo>
                      <a:pt x="17" y="242"/>
                      <a:pt x="18" y="242"/>
                      <a:pt x="20" y="242"/>
                    </a:cubicBezTo>
                    <a:cubicBezTo>
                      <a:pt x="21" y="242"/>
                      <a:pt x="21" y="242"/>
                      <a:pt x="21" y="242"/>
                    </a:cubicBezTo>
                    <a:cubicBezTo>
                      <a:pt x="22" y="242"/>
                      <a:pt x="23" y="242"/>
                      <a:pt x="24" y="241"/>
                    </a:cubicBezTo>
                    <a:cubicBezTo>
                      <a:pt x="23" y="242"/>
                      <a:pt x="22" y="242"/>
                      <a:pt x="21" y="242"/>
                    </a:cubicBezTo>
                    <a:cubicBezTo>
                      <a:pt x="21" y="242"/>
                      <a:pt x="21" y="242"/>
                      <a:pt x="21" y="242"/>
                    </a:cubicBezTo>
                    <a:cubicBezTo>
                      <a:pt x="20" y="242"/>
                      <a:pt x="20" y="242"/>
                      <a:pt x="20" y="242"/>
                    </a:cubicBezTo>
                    <a:cubicBezTo>
                      <a:pt x="18" y="242"/>
                      <a:pt x="17" y="242"/>
                      <a:pt x="15" y="241"/>
                    </a:cubicBezTo>
                    <a:cubicBezTo>
                      <a:pt x="13" y="241"/>
                      <a:pt x="12" y="241"/>
                      <a:pt x="10" y="240"/>
                    </a:cubicBezTo>
                    <a:cubicBezTo>
                      <a:pt x="10" y="240"/>
                      <a:pt x="10" y="240"/>
                      <a:pt x="10" y="240"/>
                    </a:cubicBezTo>
                    <a:cubicBezTo>
                      <a:pt x="7" y="239"/>
                      <a:pt x="5" y="238"/>
                      <a:pt x="3" y="236"/>
                    </a:cubicBezTo>
                    <a:cubicBezTo>
                      <a:pt x="1" y="234"/>
                      <a:pt x="0" y="231"/>
                      <a:pt x="0" y="228"/>
                    </a:cubicBezTo>
                    <a:moveTo>
                      <a:pt x="1" y="223"/>
                    </a:moveTo>
                    <a:cubicBezTo>
                      <a:pt x="0" y="225"/>
                      <a:pt x="0" y="225"/>
                      <a:pt x="0" y="225"/>
                    </a:cubicBezTo>
                    <a:cubicBezTo>
                      <a:pt x="0" y="223"/>
                      <a:pt x="0" y="223"/>
                      <a:pt x="0" y="223"/>
                    </a:cubicBezTo>
                    <a:cubicBezTo>
                      <a:pt x="0" y="223"/>
                      <a:pt x="0" y="223"/>
                      <a:pt x="1" y="223"/>
                    </a:cubicBezTo>
                    <a:moveTo>
                      <a:pt x="59" y="27"/>
                    </a:moveTo>
                    <a:cubicBezTo>
                      <a:pt x="59" y="27"/>
                      <a:pt x="59" y="27"/>
                      <a:pt x="59" y="27"/>
                    </a:cubicBezTo>
                    <a:cubicBezTo>
                      <a:pt x="37" y="199"/>
                      <a:pt x="37" y="199"/>
                      <a:pt x="37" y="199"/>
                    </a:cubicBezTo>
                    <a:cubicBezTo>
                      <a:pt x="34" y="228"/>
                      <a:pt x="34" y="228"/>
                      <a:pt x="34" y="228"/>
                    </a:cubicBezTo>
                    <a:cubicBezTo>
                      <a:pt x="34" y="228"/>
                      <a:pt x="34" y="228"/>
                      <a:pt x="34" y="228"/>
                    </a:cubicBezTo>
                    <a:cubicBezTo>
                      <a:pt x="34" y="230"/>
                      <a:pt x="34" y="230"/>
                      <a:pt x="34" y="230"/>
                    </a:cubicBezTo>
                    <a:cubicBezTo>
                      <a:pt x="33" y="234"/>
                      <a:pt x="32" y="237"/>
                      <a:pt x="29" y="239"/>
                    </a:cubicBezTo>
                    <a:cubicBezTo>
                      <a:pt x="29" y="239"/>
                      <a:pt x="29" y="239"/>
                      <a:pt x="29" y="239"/>
                    </a:cubicBezTo>
                    <a:cubicBezTo>
                      <a:pt x="29" y="239"/>
                      <a:pt x="29" y="239"/>
                      <a:pt x="29" y="239"/>
                    </a:cubicBezTo>
                    <a:cubicBezTo>
                      <a:pt x="32" y="237"/>
                      <a:pt x="33" y="234"/>
                      <a:pt x="34" y="230"/>
                    </a:cubicBezTo>
                    <a:cubicBezTo>
                      <a:pt x="34" y="228"/>
                      <a:pt x="34" y="228"/>
                      <a:pt x="34" y="228"/>
                    </a:cubicBezTo>
                    <a:cubicBezTo>
                      <a:pt x="37" y="199"/>
                      <a:pt x="37" y="199"/>
                      <a:pt x="37" y="199"/>
                    </a:cubicBezTo>
                    <a:cubicBezTo>
                      <a:pt x="59" y="27"/>
                      <a:pt x="59" y="27"/>
                      <a:pt x="59" y="27"/>
                    </a:cubicBezTo>
                    <a:cubicBezTo>
                      <a:pt x="59" y="27"/>
                      <a:pt x="59" y="27"/>
                      <a:pt x="59" y="27"/>
                    </a:cubicBezTo>
                    <a:moveTo>
                      <a:pt x="59" y="27"/>
                    </a:moveTo>
                    <a:cubicBezTo>
                      <a:pt x="59" y="27"/>
                      <a:pt x="59" y="27"/>
                      <a:pt x="59" y="27"/>
                    </a:cubicBezTo>
                    <a:cubicBezTo>
                      <a:pt x="59" y="27"/>
                      <a:pt x="59" y="27"/>
                      <a:pt x="59" y="27"/>
                    </a:cubicBezTo>
                    <a:moveTo>
                      <a:pt x="59" y="27"/>
                    </a:moveTo>
                    <a:cubicBezTo>
                      <a:pt x="59" y="27"/>
                      <a:pt x="59" y="27"/>
                      <a:pt x="59" y="27"/>
                    </a:cubicBezTo>
                    <a:cubicBezTo>
                      <a:pt x="59" y="27"/>
                      <a:pt x="59" y="27"/>
                      <a:pt x="59" y="27"/>
                    </a:cubicBezTo>
                    <a:moveTo>
                      <a:pt x="59" y="27"/>
                    </a:moveTo>
                    <a:cubicBezTo>
                      <a:pt x="59" y="27"/>
                      <a:pt x="59" y="27"/>
                      <a:pt x="59" y="27"/>
                    </a:cubicBezTo>
                    <a:cubicBezTo>
                      <a:pt x="59" y="27"/>
                      <a:pt x="59" y="27"/>
                      <a:pt x="59" y="27"/>
                    </a:cubicBezTo>
                    <a:moveTo>
                      <a:pt x="59" y="27"/>
                    </a:moveTo>
                    <a:cubicBezTo>
                      <a:pt x="59" y="27"/>
                      <a:pt x="59" y="27"/>
                      <a:pt x="59" y="27"/>
                    </a:cubicBezTo>
                    <a:cubicBezTo>
                      <a:pt x="59" y="27"/>
                      <a:pt x="59" y="27"/>
                      <a:pt x="59" y="27"/>
                    </a:cubicBezTo>
                    <a:moveTo>
                      <a:pt x="59" y="27"/>
                    </a:moveTo>
                    <a:cubicBezTo>
                      <a:pt x="59" y="27"/>
                      <a:pt x="59" y="27"/>
                      <a:pt x="59" y="27"/>
                    </a:cubicBezTo>
                    <a:cubicBezTo>
                      <a:pt x="59" y="27"/>
                      <a:pt x="59" y="27"/>
                      <a:pt x="59" y="27"/>
                    </a:cubicBezTo>
                    <a:moveTo>
                      <a:pt x="59" y="27"/>
                    </a:moveTo>
                    <a:cubicBezTo>
                      <a:pt x="59" y="27"/>
                      <a:pt x="59" y="27"/>
                      <a:pt x="59" y="27"/>
                    </a:cubicBezTo>
                    <a:cubicBezTo>
                      <a:pt x="59" y="27"/>
                      <a:pt x="59" y="27"/>
                      <a:pt x="59" y="27"/>
                    </a:cubicBezTo>
                    <a:moveTo>
                      <a:pt x="59" y="27"/>
                    </a:moveTo>
                    <a:cubicBezTo>
                      <a:pt x="59" y="27"/>
                      <a:pt x="59" y="27"/>
                      <a:pt x="59" y="27"/>
                    </a:cubicBezTo>
                    <a:cubicBezTo>
                      <a:pt x="59" y="27"/>
                      <a:pt x="59" y="27"/>
                      <a:pt x="59" y="27"/>
                    </a:cubicBezTo>
                    <a:moveTo>
                      <a:pt x="59" y="26"/>
                    </a:moveTo>
                    <a:cubicBezTo>
                      <a:pt x="59" y="26"/>
                      <a:pt x="59" y="26"/>
                      <a:pt x="59" y="27"/>
                    </a:cubicBezTo>
                    <a:cubicBezTo>
                      <a:pt x="59" y="26"/>
                      <a:pt x="59" y="26"/>
                      <a:pt x="59" y="26"/>
                    </a:cubicBezTo>
                    <a:moveTo>
                      <a:pt x="59" y="26"/>
                    </a:moveTo>
                    <a:cubicBezTo>
                      <a:pt x="59" y="26"/>
                      <a:pt x="59" y="26"/>
                      <a:pt x="59" y="26"/>
                    </a:cubicBezTo>
                    <a:cubicBezTo>
                      <a:pt x="59" y="26"/>
                      <a:pt x="59" y="26"/>
                      <a:pt x="59" y="26"/>
                    </a:cubicBezTo>
                    <a:moveTo>
                      <a:pt x="59" y="26"/>
                    </a:moveTo>
                    <a:cubicBezTo>
                      <a:pt x="59" y="26"/>
                      <a:pt x="59" y="26"/>
                      <a:pt x="59" y="26"/>
                    </a:cubicBezTo>
                    <a:cubicBezTo>
                      <a:pt x="59" y="26"/>
                      <a:pt x="59" y="26"/>
                      <a:pt x="59" y="26"/>
                    </a:cubicBezTo>
                    <a:moveTo>
                      <a:pt x="59" y="26"/>
                    </a:moveTo>
                    <a:cubicBezTo>
                      <a:pt x="59" y="26"/>
                      <a:pt x="59" y="26"/>
                      <a:pt x="59" y="26"/>
                    </a:cubicBezTo>
                    <a:cubicBezTo>
                      <a:pt x="59" y="26"/>
                      <a:pt x="59" y="26"/>
                      <a:pt x="59" y="26"/>
                    </a:cubicBezTo>
                    <a:cubicBezTo>
                      <a:pt x="59" y="26"/>
                      <a:pt x="59" y="26"/>
                      <a:pt x="59" y="26"/>
                    </a:cubicBezTo>
                    <a:cubicBezTo>
                      <a:pt x="59" y="26"/>
                      <a:pt x="59" y="26"/>
                      <a:pt x="59" y="26"/>
                    </a:cubicBezTo>
                    <a:moveTo>
                      <a:pt x="26" y="22"/>
                    </a:moveTo>
                    <a:cubicBezTo>
                      <a:pt x="26" y="22"/>
                      <a:pt x="26" y="22"/>
                      <a:pt x="26" y="22"/>
                    </a:cubicBezTo>
                    <a:cubicBezTo>
                      <a:pt x="26" y="22"/>
                      <a:pt x="26" y="22"/>
                      <a:pt x="26" y="22"/>
                    </a:cubicBezTo>
                    <a:cubicBezTo>
                      <a:pt x="26" y="22"/>
                      <a:pt x="26" y="22"/>
                      <a:pt x="26" y="22"/>
                    </a:cubicBezTo>
                    <a:moveTo>
                      <a:pt x="26" y="22"/>
                    </a:moveTo>
                    <a:cubicBezTo>
                      <a:pt x="26" y="22"/>
                      <a:pt x="26" y="22"/>
                      <a:pt x="26" y="22"/>
                    </a:cubicBezTo>
                    <a:cubicBezTo>
                      <a:pt x="26" y="22"/>
                      <a:pt x="26" y="22"/>
                      <a:pt x="26" y="22"/>
                    </a:cubicBezTo>
                    <a:moveTo>
                      <a:pt x="26" y="22"/>
                    </a:moveTo>
                    <a:cubicBezTo>
                      <a:pt x="26" y="22"/>
                      <a:pt x="26" y="22"/>
                      <a:pt x="26" y="22"/>
                    </a:cubicBezTo>
                    <a:cubicBezTo>
                      <a:pt x="26" y="22"/>
                      <a:pt x="26" y="22"/>
                      <a:pt x="26" y="22"/>
                    </a:cubicBezTo>
                    <a:moveTo>
                      <a:pt x="26" y="22"/>
                    </a:moveTo>
                    <a:cubicBezTo>
                      <a:pt x="26" y="22"/>
                      <a:pt x="26" y="22"/>
                      <a:pt x="26" y="22"/>
                    </a:cubicBezTo>
                    <a:cubicBezTo>
                      <a:pt x="26" y="22"/>
                      <a:pt x="26" y="22"/>
                      <a:pt x="26" y="22"/>
                    </a:cubicBezTo>
                    <a:cubicBezTo>
                      <a:pt x="26" y="22"/>
                      <a:pt x="26" y="22"/>
                      <a:pt x="26" y="22"/>
                    </a:cubicBezTo>
                    <a:moveTo>
                      <a:pt x="51" y="3"/>
                    </a:moveTo>
                    <a:cubicBezTo>
                      <a:pt x="51" y="3"/>
                      <a:pt x="51" y="3"/>
                      <a:pt x="51" y="3"/>
                    </a:cubicBezTo>
                    <a:cubicBezTo>
                      <a:pt x="51" y="3"/>
                      <a:pt x="51" y="3"/>
                      <a:pt x="51" y="3"/>
                    </a:cubicBezTo>
                    <a:cubicBezTo>
                      <a:pt x="59" y="26"/>
                      <a:pt x="59" y="26"/>
                      <a:pt x="59" y="26"/>
                    </a:cubicBezTo>
                    <a:cubicBezTo>
                      <a:pt x="51" y="3"/>
                      <a:pt x="51" y="3"/>
                      <a:pt x="51" y="3"/>
                    </a:cubicBezTo>
                    <a:moveTo>
                      <a:pt x="51" y="0"/>
                    </a:moveTo>
                    <a:cubicBezTo>
                      <a:pt x="51" y="0"/>
                      <a:pt x="51" y="0"/>
                      <a:pt x="51" y="0"/>
                    </a:cubicBezTo>
                    <a:cubicBezTo>
                      <a:pt x="51" y="0"/>
                      <a:pt x="51" y="0"/>
                      <a:pt x="51"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6" name="Freeform 22"/>
              <p:cNvSpPr/>
              <p:nvPr/>
            </p:nvSpPr>
            <p:spPr bwMode="auto">
              <a:xfrm>
                <a:off x="2995613" y="5003800"/>
                <a:ext cx="28575" cy="47625"/>
              </a:xfrm>
              <a:custGeom>
                <a:avLst/>
                <a:gdLst>
                  <a:gd name="T0" fmla="*/ 0 w 10"/>
                  <a:gd name="T1" fmla="*/ 0 h 17"/>
                  <a:gd name="T2" fmla="*/ 0 w 10"/>
                  <a:gd name="T3" fmla="*/ 2 h 17"/>
                  <a:gd name="T4" fmla="*/ 0 w 10"/>
                  <a:gd name="T5" fmla="*/ 5 h 17"/>
                  <a:gd name="T6" fmla="*/ 0 w 10"/>
                  <a:gd name="T7" fmla="*/ 5 h 17"/>
                  <a:gd name="T8" fmla="*/ 3 w 10"/>
                  <a:gd name="T9" fmla="*/ 13 h 17"/>
                  <a:gd name="T10" fmla="*/ 10 w 10"/>
                  <a:gd name="T11" fmla="*/ 17 h 17"/>
                  <a:gd name="T12" fmla="*/ 10 w 10"/>
                  <a:gd name="T13" fmla="*/ 17 h 17"/>
                  <a:gd name="T14" fmla="*/ 10 w 10"/>
                  <a:gd name="T15" fmla="*/ 17 h 17"/>
                  <a:gd name="T16" fmla="*/ 8 w 10"/>
                  <a:gd name="T17" fmla="*/ 15 h 17"/>
                  <a:gd name="T18" fmla="*/ 9 w 10"/>
                  <a:gd name="T19" fmla="*/ 12 h 17"/>
                  <a:gd name="T20" fmla="*/ 6 w 10"/>
                  <a:gd name="T21" fmla="*/ 11 h 17"/>
                  <a:gd name="T22" fmla="*/ 6 w 10"/>
                  <a:gd name="T23" fmla="*/ 11 h 17"/>
                  <a:gd name="T24" fmla="*/ 6 w 10"/>
                  <a:gd name="T25" fmla="*/ 11 h 17"/>
                  <a:gd name="T26" fmla="*/ 6 w 10"/>
                  <a:gd name="T27" fmla="*/ 10 h 17"/>
                  <a:gd name="T28" fmla="*/ 4 w 10"/>
                  <a:gd name="T29" fmla="*/ 5 h 17"/>
                  <a:gd name="T30" fmla="*/ 4 w 10"/>
                  <a:gd name="T31" fmla="*/ 5 h 17"/>
                  <a:gd name="T32" fmla="*/ 4 w 10"/>
                  <a:gd name="T33" fmla="*/ 3 h 17"/>
                  <a:gd name="T34" fmla="*/ 4 w 10"/>
                  <a:gd name="T35" fmla="*/ 3 h 17"/>
                  <a:gd name="T36" fmla="*/ 10 w 10"/>
                  <a:gd name="T37" fmla="*/ 5 h 17"/>
                  <a:gd name="T38" fmla="*/ 10 w 10"/>
                  <a:gd name="T39" fmla="*/ 5 h 17"/>
                  <a:gd name="T40" fmla="*/ 2 w 10"/>
                  <a:gd name="T41" fmla="*/ 2 h 17"/>
                  <a:gd name="T42" fmla="*/ 2 w 10"/>
                  <a:gd name="T43" fmla="*/ 2 h 17"/>
                  <a:gd name="T44" fmla="*/ 2 w 10"/>
                  <a:gd name="T45" fmla="*/ 2 h 17"/>
                  <a:gd name="T46" fmla="*/ 0 w 10"/>
                  <a:gd name="T47"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 h="17">
                    <a:moveTo>
                      <a:pt x="0" y="0"/>
                    </a:moveTo>
                    <a:cubicBezTo>
                      <a:pt x="0" y="2"/>
                      <a:pt x="0" y="2"/>
                      <a:pt x="0" y="2"/>
                    </a:cubicBezTo>
                    <a:cubicBezTo>
                      <a:pt x="0" y="3"/>
                      <a:pt x="0" y="4"/>
                      <a:pt x="0" y="5"/>
                    </a:cubicBezTo>
                    <a:cubicBezTo>
                      <a:pt x="0" y="5"/>
                      <a:pt x="0" y="5"/>
                      <a:pt x="0" y="5"/>
                    </a:cubicBezTo>
                    <a:cubicBezTo>
                      <a:pt x="0" y="8"/>
                      <a:pt x="1" y="11"/>
                      <a:pt x="3" y="13"/>
                    </a:cubicBezTo>
                    <a:cubicBezTo>
                      <a:pt x="5" y="15"/>
                      <a:pt x="7" y="16"/>
                      <a:pt x="10" y="17"/>
                    </a:cubicBezTo>
                    <a:cubicBezTo>
                      <a:pt x="10" y="17"/>
                      <a:pt x="10" y="17"/>
                      <a:pt x="10" y="17"/>
                    </a:cubicBezTo>
                    <a:cubicBezTo>
                      <a:pt x="10" y="17"/>
                      <a:pt x="10" y="17"/>
                      <a:pt x="10" y="17"/>
                    </a:cubicBezTo>
                    <a:cubicBezTo>
                      <a:pt x="9" y="17"/>
                      <a:pt x="8" y="16"/>
                      <a:pt x="8" y="15"/>
                    </a:cubicBezTo>
                    <a:cubicBezTo>
                      <a:pt x="9" y="12"/>
                      <a:pt x="9" y="12"/>
                      <a:pt x="9" y="12"/>
                    </a:cubicBezTo>
                    <a:cubicBezTo>
                      <a:pt x="8" y="12"/>
                      <a:pt x="7" y="11"/>
                      <a:pt x="6" y="11"/>
                    </a:cubicBezTo>
                    <a:cubicBezTo>
                      <a:pt x="6" y="11"/>
                      <a:pt x="6" y="11"/>
                      <a:pt x="6" y="11"/>
                    </a:cubicBezTo>
                    <a:cubicBezTo>
                      <a:pt x="6" y="11"/>
                      <a:pt x="6" y="11"/>
                      <a:pt x="6" y="11"/>
                    </a:cubicBezTo>
                    <a:cubicBezTo>
                      <a:pt x="6" y="10"/>
                      <a:pt x="6" y="10"/>
                      <a:pt x="6" y="10"/>
                    </a:cubicBezTo>
                    <a:cubicBezTo>
                      <a:pt x="5" y="9"/>
                      <a:pt x="4" y="7"/>
                      <a:pt x="4" y="5"/>
                    </a:cubicBezTo>
                    <a:cubicBezTo>
                      <a:pt x="4" y="5"/>
                      <a:pt x="4" y="5"/>
                      <a:pt x="4" y="5"/>
                    </a:cubicBezTo>
                    <a:cubicBezTo>
                      <a:pt x="4" y="4"/>
                      <a:pt x="4" y="4"/>
                      <a:pt x="4" y="3"/>
                    </a:cubicBezTo>
                    <a:cubicBezTo>
                      <a:pt x="4" y="3"/>
                      <a:pt x="4" y="3"/>
                      <a:pt x="4" y="3"/>
                    </a:cubicBezTo>
                    <a:cubicBezTo>
                      <a:pt x="6" y="4"/>
                      <a:pt x="8" y="4"/>
                      <a:pt x="10" y="5"/>
                    </a:cubicBezTo>
                    <a:cubicBezTo>
                      <a:pt x="10" y="5"/>
                      <a:pt x="10" y="5"/>
                      <a:pt x="10" y="5"/>
                    </a:cubicBezTo>
                    <a:cubicBezTo>
                      <a:pt x="7" y="4"/>
                      <a:pt x="4" y="3"/>
                      <a:pt x="2" y="2"/>
                    </a:cubicBezTo>
                    <a:cubicBezTo>
                      <a:pt x="2" y="2"/>
                      <a:pt x="2" y="2"/>
                      <a:pt x="2" y="2"/>
                    </a:cubicBezTo>
                    <a:cubicBezTo>
                      <a:pt x="2" y="2"/>
                      <a:pt x="2" y="2"/>
                      <a:pt x="2" y="2"/>
                    </a:cubicBezTo>
                    <a:cubicBezTo>
                      <a:pt x="1" y="2"/>
                      <a:pt x="0" y="1"/>
                      <a:pt x="0"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7" name="Freeform 23"/>
              <p:cNvSpPr>
                <a:spLocks noEditPoints="1"/>
              </p:cNvSpPr>
              <p:nvPr/>
            </p:nvSpPr>
            <p:spPr bwMode="auto">
              <a:xfrm>
                <a:off x="3055938" y="5011738"/>
                <a:ext cx="34925" cy="44450"/>
              </a:xfrm>
              <a:custGeom>
                <a:avLst/>
                <a:gdLst>
                  <a:gd name="T0" fmla="*/ 2 w 13"/>
                  <a:gd name="T1" fmla="*/ 12 h 16"/>
                  <a:gd name="T2" fmla="*/ 3 w 13"/>
                  <a:gd name="T3" fmla="*/ 4 h 16"/>
                  <a:gd name="T4" fmla="*/ 7 w 13"/>
                  <a:gd name="T5" fmla="*/ 4 h 16"/>
                  <a:gd name="T6" fmla="*/ 9 w 13"/>
                  <a:gd name="T7" fmla="*/ 4 h 16"/>
                  <a:gd name="T8" fmla="*/ 6 w 13"/>
                  <a:gd name="T9" fmla="*/ 10 h 16"/>
                  <a:gd name="T10" fmla="*/ 2 w 13"/>
                  <a:gd name="T11" fmla="*/ 12 h 16"/>
                  <a:gd name="T12" fmla="*/ 13 w 13"/>
                  <a:gd name="T13" fmla="*/ 2 h 16"/>
                  <a:gd name="T14" fmla="*/ 13 w 13"/>
                  <a:gd name="T15" fmla="*/ 2 h 16"/>
                  <a:gd name="T16" fmla="*/ 11 w 13"/>
                  <a:gd name="T17" fmla="*/ 4 h 16"/>
                  <a:gd name="T18" fmla="*/ 7 w 13"/>
                  <a:gd name="T19" fmla="*/ 4 h 16"/>
                  <a:gd name="T20" fmla="*/ 3 w 13"/>
                  <a:gd name="T21" fmla="*/ 4 h 16"/>
                  <a:gd name="T22" fmla="*/ 2 w 13"/>
                  <a:gd name="T23" fmla="*/ 14 h 16"/>
                  <a:gd name="T24" fmla="*/ 0 w 13"/>
                  <a:gd name="T25" fmla="*/ 16 h 16"/>
                  <a:gd name="T26" fmla="*/ 3 w 13"/>
                  <a:gd name="T27" fmla="*/ 15 h 16"/>
                  <a:gd name="T28" fmla="*/ 8 w 13"/>
                  <a:gd name="T29" fmla="*/ 13 h 16"/>
                  <a:gd name="T30" fmla="*/ 8 w 13"/>
                  <a:gd name="T31" fmla="*/ 13 h 16"/>
                  <a:gd name="T32" fmla="*/ 13 w 13"/>
                  <a:gd name="T33" fmla="*/ 4 h 16"/>
                  <a:gd name="T34" fmla="*/ 13 w 13"/>
                  <a:gd name="T35" fmla="*/ 2 h 16"/>
                  <a:gd name="T36" fmla="*/ 13 w 13"/>
                  <a:gd name="T37" fmla="*/ 2 h 16"/>
                  <a:gd name="T38" fmla="*/ 3 w 13"/>
                  <a:gd name="T39" fmla="*/ 0 h 16"/>
                  <a:gd name="T40" fmla="*/ 3 w 13"/>
                  <a:gd name="T41" fmla="*/ 0 h 16"/>
                  <a:gd name="T42" fmla="*/ 7 w 13"/>
                  <a:gd name="T43" fmla="*/ 0 h 16"/>
                  <a:gd name="T44" fmla="*/ 3 w 13"/>
                  <a:gd name="T45"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3" h="16">
                    <a:moveTo>
                      <a:pt x="2" y="12"/>
                    </a:moveTo>
                    <a:cubicBezTo>
                      <a:pt x="3" y="4"/>
                      <a:pt x="3" y="4"/>
                      <a:pt x="3" y="4"/>
                    </a:cubicBezTo>
                    <a:cubicBezTo>
                      <a:pt x="4" y="4"/>
                      <a:pt x="5" y="4"/>
                      <a:pt x="7" y="4"/>
                    </a:cubicBezTo>
                    <a:cubicBezTo>
                      <a:pt x="7" y="4"/>
                      <a:pt x="8" y="4"/>
                      <a:pt x="9" y="4"/>
                    </a:cubicBezTo>
                    <a:cubicBezTo>
                      <a:pt x="8" y="7"/>
                      <a:pt x="7" y="9"/>
                      <a:pt x="6" y="10"/>
                    </a:cubicBezTo>
                    <a:cubicBezTo>
                      <a:pt x="5" y="11"/>
                      <a:pt x="3" y="11"/>
                      <a:pt x="2" y="12"/>
                    </a:cubicBezTo>
                    <a:moveTo>
                      <a:pt x="13" y="2"/>
                    </a:moveTo>
                    <a:cubicBezTo>
                      <a:pt x="13" y="2"/>
                      <a:pt x="13" y="2"/>
                      <a:pt x="13" y="2"/>
                    </a:cubicBezTo>
                    <a:cubicBezTo>
                      <a:pt x="13" y="3"/>
                      <a:pt x="12" y="4"/>
                      <a:pt x="11" y="4"/>
                    </a:cubicBezTo>
                    <a:cubicBezTo>
                      <a:pt x="10" y="4"/>
                      <a:pt x="8" y="4"/>
                      <a:pt x="7" y="4"/>
                    </a:cubicBezTo>
                    <a:cubicBezTo>
                      <a:pt x="5" y="4"/>
                      <a:pt x="4" y="4"/>
                      <a:pt x="3" y="4"/>
                    </a:cubicBezTo>
                    <a:cubicBezTo>
                      <a:pt x="2" y="14"/>
                      <a:pt x="2" y="14"/>
                      <a:pt x="2" y="14"/>
                    </a:cubicBezTo>
                    <a:cubicBezTo>
                      <a:pt x="1" y="15"/>
                      <a:pt x="1" y="16"/>
                      <a:pt x="0" y="16"/>
                    </a:cubicBezTo>
                    <a:cubicBezTo>
                      <a:pt x="1" y="16"/>
                      <a:pt x="2" y="16"/>
                      <a:pt x="3" y="15"/>
                    </a:cubicBezTo>
                    <a:cubicBezTo>
                      <a:pt x="5" y="15"/>
                      <a:pt x="6" y="14"/>
                      <a:pt x="8" y="13"/>
                    </a:cubicBezTo>
                    <a:cubicBezTo>
                      <a:pt x="8" y="13"/>
                      <a:pt x="8" y="13"/>
                      <a:pt x="8" y="13"/>
                    </a:cubicBezTo>
                    <a:cubicBezTo>
                      <a:pt x="11" y="11"/>
                      <a:pt x="12" y="8"/>
                      <a:pt x="13" y="4"/>
                    </a:cubicBezTo>
                    <a:cubicBezTo>
                      <a:pt x="13" y="2"/>
                      <a:pt x="13" y="2"/>
                      <a:pt x="13" y="2"/>
                    </a:cubicBezTo>
                    <a:cubicBezTo>
                      <a:pt x="13" y="2"/>
                      <a:pt x="13" y="2"/>
                      <a:pt x="13" y="2"/>
                    </a:cubicBezTo>
                    <a:moveTo>
                      <a:pt x="3" y="0"/>
                    </a:moveTo>
                    <a:cubicBezTo>
                      <a:pt x="3" y="0"/>
                      <a:pt x="3" y="0"/>
                      <a:pt x="3" y="0"/>
                    </a:cubicBezTo>
                    <a:cubicBezTo>
                      <a:pt x="4" y="0"/>
                      <a:pt x="6" y="0"/>
                      <a:pt x="7" y="0"/>
                    </a:cubicBezTo>
                    <a:cubicBezTo>
                      <a:pt x="6" y="0"/>
                      <a:pt x="4" y="0"/>
                      <a:pt x="3"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8" name="Freeform 24"/>
              <p:cNvSpPr>
                <a:spLocks noEditPoints="1"/>
              </p:cNvSpPr>
              <p:nvPr/>
            </p:nvSpPr>
            <p:spPr bwMode="auto">
              <a:xfrm>
                <a:off x="3019426" y="5008563"/>
                <a:ext cx="44450" cy="47625"/>
              </a:xfrm>
              <a:custGeom>
                <a:avLst/>
                <a:gdLst>
                  <a:gd name="T0" fmla="*/ 5 w 16"/>
                  <a:gd name="T1" fmla="*/ 12 h 17"/>
                  <a:gd name="T2" fmla="*/ 6 w 16"/>
                  <a:gd name="T3" fmla="*/ 4 h 17"/>
                  <a:gd name="T4" fmla="*/ 6 w 16"/>
                  <a:gd name="T5" fmla="*/ 4 h 17"/>
                  <a:gd name="T6" fmla="*/ 9 w 16"/>
                  <a:gd name="T7" fmla="*/ 4 h 17"/>
                  <a:gd name="T8" fmla="*/ 9 w 16"/>
                  <a:gd name="T9" fmla="*/ 4 h 17"/>
                  <a:gd name="T10" fmla="*/ 12 w 16"/>
                  <a:gd name="T11" fmla="*/ 5 h 17"/>
                  <a:gd name="T12" fmla="*/ 11 w 16"/>
                  <a:gd name="T13" fmla="*/ 13 h 17"/>
                  <a:gd name="T14" fmla="*/ 8 w 16"/>
                  <a:gd name="T15" fmla="*/ 12 h 17"/>
                  <a:gd name="T16" fmla="*/ 5 w 16"/>
                  <a:gd name="T17" fmla="*/ 12 h 17"/>
                  <a:gd name="T18" fmla="*/ 5 w 16"/>
                  <a:gd name="T19" fmla="*/ 12 h 17"/>
                  <a:gd name="T20" fmla="*/ 2 w 16"/>
                  <a:gd name="T21" fmla="*/ 3 h 17"/>
                  <a:gd name="T22" fmla="*/ 2 w 16"/>
                  <a:gd name="T23" fmla="*/ 3 h 17"/>
                  <a:gd name="T24" fmla="*/ 1 w 16"/>
                  <a:gd name="T25" fmla="*/ 10 h 17"/>
                  <a:gd name="T26" fmla="*/ 0 w 16"/>
                  <a:gd name="T27" fmla="*/ 13 h 17"/>
                  <a:gd name="T28" fmla="*/ 2 w 16"/>
                  <a:gd name="T29" fmla="*/ 15 h 17"/>
                  <a:gd name="T30" fmla="*/ 2 w 16"/>
                  <a:gd name="T31" fmla="*/ 15 h 17"/>
                  <a:gd name="T32" fmla="*/ 7 w 16"/>
                  <a:gd name="T33" fmla="*/ 16 h 17"/>
                  <a:gd name="T34" fmla="*/ 12 w 16"/>
                  <a:gd name="T35" fmla="*/ 17 h 17"/>
                  <a:gd name="T36" fmla="*/ 13 w 16"/>
                  <a:gd name="T37" fmla="*/ 17 h 17"/>
                  <a:gd name="T38" fmla="*/ 13 w 16"/>
                  <a:gd name="T39" fmla="*/ 17 h 17"/>
                  <a:gd name="T40" fmla="*/ 15 w 16"/>
                  <a:gd name="T41" fmla="*/ 15 h 17"/>
                  <a:gd name="T42" fmla="*/ 16 w 16"/>
                  <a:gd name="T43" fmla="*/ 5 h 17"/>
                  <a:gd name="T44" fmla="*/ 14 w 16"/>
                  <a:gd name="T45" fmla="*/ 5 h 17"/>
                  <a:gd name="T46" fmla="*/ 14 w 16"/>
                  <a:gd name="T47" fmla="*/ 5 h 17"/>
                  <a:gd name="T48" fmla="*/ 9 w 16"/>
                  <a:gd name="T49" fmla="*/ 4 h 17"/>
                  <a:gd name="T50" fmla="*/ 4 w 16"/>
                  <a:gd name="T51" fmla="*/ 3 h 17"/>
                  <a:gd name="T52" fmla="*/ 3 w 16"/>
                  <a:gd name="T53" fmla="*/ 3 h 17"/>
                  <a:gd name="T54" fmla="*/ 2 w 16"/>
                  <a:gd name="T55" fmla="*/ 3 h 17"/>
                  <a:gd name="T56" fmla="*/ 6 w 16"/>
                  <a:gd name="T57" fmla="*/ 0 h 17"/>
                  <a:gd name="T58" fmla="*/ 6 w 16"/>
                  <a:gd name="T59" fmla="*/ 0 h 17"/>
                  <a:gd name="T60" fmla="*/ 9 w 16"/>
                  <a:gd name="T61" fmla="*/ 0 h 17"/>
                  <a:gd name="T62" fmla="*/ 9 w 16"/>
                  <a:gd name="T63" fmla="*/ 0 h 17"/>
                  <a:gd name="T64" fmla="*/ 6 w 16"/>
                  <a:gd name="T65"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 h="17">
                    <a:moveTo>
                      <a:pt x="5" y="12"/>
                    </a:moveTo>
                    <a:cubicBezTo>
                      <a:pt x="6" y="4"/>
                      <a:pt x="6" y="4"/>
                      <a:pt x="6" y="4"/>
                    </a:cubicBezTo>
                    <a:cubicBezTo>
                      <a:pt x="6" y="4"/>
                      <a:pt x="6" y="4"/>
                      <a:pt x="6" y="4"/>
                    </a:cubicBezTo>
                    <a:cubicBezTo>
                      <a:pt x="7" y="4"/>
                      <a:pt x="8" y="4"/>
                      <a:pt x="9" y="4"/>
                    </a:cubicBezTo>
                    <a:cubicBezTo>
                      <a:pt x="9" y="4"/>
                      <a:pt x="9" y="4"/>
                      <a:pt x="9" y="4"/>
                    </a:cubicBezTo>
                    <a:cubicBezTo>
                      <a:pt x="10" y="4"/>
                      <a:pt x="11" y="5"/>
                      <a:pt x="12" y="5"/>
                    </a:cubicBezTo>
                    <a:cubicBezTo>
                      <a:pt x="11" y="13"/>
                      <a:pt x="11" y="13"/>
                      <a:pt x="11" y="13"/>
                    </a:cubicBezTo>
                    <a:cubicBezTo>
                      <a:pt x="10" y="13"/>
                      <a:pt x="9" y="13"/>
                      <a:pt x="8" y="12"/>
                    </a:cubicBezTo>
                    <a:cubicBezTo>
                      <a:pt x="7" y="12"/>
                      <a:pt x="6" y="12"/>
                      <a:pt x="5" y="12"/>
                    </a:cubicBezTo>
                    <a:cubicBezTo>
                      <a:pt x="5" y="12"/>
                      <a:pt x="5" y="12"/>
                      <a:pt x="5" y="12"/>
                    </a:cubicBezTo>
                    <a:moveTo>
                      <a:pt x="2" y="3"/>
                    </a:moveTo>
                    <a:cubicBezTo>
                      <a:pt x="2" y="3"/>
                      <a:pt x="2" y="3"/>
                      <a:pt x="2" y="3"/>
                    </a:cubicBezTo>
                    <a:cubicBezTo>
                      <a:pt x="1" y="10"/>
                      <a:pt x="1" y="10"/>
                      <a:pt x="1" y="10"/>
                    </a:cubicBezTo>
                    <a:cubicBezTo>
                      <a:pt x="0" y="13"/>
                      <a:pt x="0" y="13"/>
                      <a:pt x="0" y="13"/>
                    </a:cubicBezTo>
                    <a:cubicBezTo>
                      <a:pt x="0" y="14"/>
                      <a:pt x="1" y="15"/>
                      <a:pt x="2" y="15"/>
                    </a:cubicBezTo>
                    <a:cubicBezTo>
                      <a:pt x="2" y="15"/>
                      <a:pt x="2" y="15"/>
                      <a:pt x="2" y="15"/>
                    </a:cubicBezTo>
                    <a:cubicBezTo>
                      <a:pt x="4" y="16"/>
                      <a:pt x="5" y="16"/>
                      <a:pt x="7" y="16"/>
                    </a:cubicBezTo>
                    <a:cubicBezTo>
                      <a:pt x="9" y="17"/>
                      <a:pt x="10" y="17"/>
                      <a:pt x="12" y="17"/>
                    </a:cubicBezTo>
                    <a:cubicBezTo>
                      <a:pt x="13" y="17"/>
                      <a:pt x="13" y="17"/>
                      <a:pt x="13" y="17"/>
                    </a:cubicBezTo>
                    <a:cubicBezTo>
                      <a:pt x="13" y="17"/>
                      <a:pt x="13" y="17"/>
                      <a:pt x="13" y="17"/>
                    </a:cubicBezTo>
                    <a:cubicBezTo>
                      <a:pt x="14" y="17"/>
                      <a:pt x="14" y="16"/>
                      <a:pt x="15" y="15"/>
                    </a:cubicBezTo>
                    <a:cubicBezTo>
                      <a:pt x="16" y="5"/>
                      <a:pt x="16" y="5"/>
                      <a:pt x="16" y="5"/>
                    </a:cubicBezTo>
                    <a:cubicBezTo>
                      <a:pt x="15" y="5"/>
                      <a:pt x="15" y="5"/>
                      <a:pt x="14" y="5"/>
                    </a:cubicBezTo>
                    <a:cubicBezTo>
                      <a:pt x="14" y="5"/>
                      <a:pt x="14" y="5"/>
                      <a:pt x="14" y="5"/>
                    </a:cubicBezTo>
                    <a:cubicBezTo>
                      <a:pt x="12" y="5"/>
                      <a:pt x="10" y="5"/>
                      <a:pt x="9" y="4"/>
                    </a:cubicBezTo>
                    <a:cubicBezTo>
                      <a:pt x="7" y="4"/>
                      <a:pt x="5" y="4"/>
                      <a:pt x="4" y="3"/>
                    </a:cubicBezTo>
                    <a:cubicBezTo>
                      <a:pt x="4" y="3"/>
                      <a:pt x="4" y="3"/>
                      <a:pt x="3" y="3"/>
                    </a:cubicBezTo>
                    <a:cubicBezTo>
                      <a:pt x="3" y="3"/>
                      <a:pt x="2" y="3"/>
                      <a:pt x="2" y="3"/>
                    </a:cubicBezTo>
                    <a:moveTo>
                      <a:pt x="6" y="0"/>
                    </a:moveTo>
                    <a:cubicBezTo>
                      <a:pt x="6" y="0"/>
                      <a:pt x="6" y="0"/>
                      <a:pt x="6" y="0"/>
                    </a:cubicBezTo>
                    <a:cubicBezTo>
                      <a:pt x="7" y="0"/>
                      <a:pt x="8" y="0"/>
                      <a:pt x="9" y="0"/>
                    </a:cubicBezTo>
                    <a:cubicBezTo>
                      <a:pt x="9" y="0"/>
                      <a:pt x="9" y="0"/>
                      <a:pt x="9" y="0"/>
                    </a:cubicBezTo>
                    <a:cubicBezTo>
                      <a:pt x="8" y="0"/>
                      <a:pt x="7" y="0"/>
                      <a:pt x="6"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9" name="Freeform 25"/>
              <p:cNvSpPr>
                <a:spLocks noEditPoints="1"/>
              </p:cNvSpPr>
              <p:nvPr/>
            </p:nvSpPr>
            <p:spPr bwMode="auto">
              <a:xfrm>
                <a:off x="2995613" y="4440238"/>
                <a:ext cx="109538" cy="577850"/>
              </a:xfrm>
              <a:custGeom>
                <a:avLst/>
                <a:gdLst>
                  <a:gd name="T0" fmla="*/ 38 w 39"/>
                  <a:gd name="T1" fmla="*/ 15 h 206"/>
                  <a:gd name="T2" fmla="*/ 37 w 39"/>
                  <a:gd name="T3" fmla="*/ 19 h 206"/>
                  <a:gd name="T4" fmla="*/ 18 w 39"/>
                  <a:gd name="T5" fmla="*/ 173 h 206"/>
                  <a:gd name="T6" fmla="*/ 14 w 39"/>
                  <a:gd name="T7" fmla="*/ 203 h 206"/>
                  <a:gd name="T8" fmla="*/ 14 w 39"/>
                  <a:gd name="T9" fmla="*/ 203 h 206"/>
                  <a:gd name="T10" fmla="*/ 18 w 39"/>
                  <a:gd name="T11" fmla="*/ 173 h 206"/>
                  <a:gd name="T12" fmla="*/ 38 w 39"/>
                  <a:gd name="T13" fmla="*/ 16 h 206"/>
                  <a:gd name="T14" fmla="*/ 38 w 39"/>
                  <a:gd name="T15" fmla="*/ 15 h 206"/>
                  <a:gd name="T16" fmla="*/ 39 w 39"/>
                  <a:gd name="T17" fmla="*/ 3 h 206"/>
                  <a:gd name="T18" fmla="*/ 39 w 39"/>
                  <a:gd name="T19" fmla="*/ 3 h 206"/>
                  <a:gd name="T20" fmla="*/ 39 w 39"/>
                  <a:gd name="T21" fmla="*/ 4 h 206"/>
                  <a:gd name="T22" fmla="*/ 39 w 39"/>
                  <a:gd name="T23" fmla="*/ 5 h 206"/>
                  <a:gd name="T24" fmla="*/ 39 w 39"/>
                  <a:gd name="T25" fmla="*/ 6 h 206"/>
                  <a:gd name="T26" fmla="*/ 39 w 39"/>
                  <a:gd name="T27" fmla="*/ 4 h 206"/>
                  <a:gd name="T28" fmla="*/ 39 w 39"/>
                  <a:gd name="T29" fmla="*/ 3 h 206"/>
                  <a:gd name="T30" fmla="*/ 26 w 39"/>
                  <a:gd name="T31" fmla="*/ 0 h 206"/>
                  <a:gd name="T32" fmla="*/ 26 w 39"/>
                  <a:gd name="T33" fmla="*/ 0 h 206"/>
                  <a:gd name="T34" fmla="*/ 26 w 39"/>
                  <a:gd name="T35" fmla="*/ 0 h 206"/>
                  <a:gd name="T36" fmla="*/ 26 w 39"/>
                  <a:gd name="T37" fmla="*/ 0 h 206"/>
                  <a:gd name="T38" fmla="*/ 26 w 39"/>
                  <a:gd name="T39" fmla="*/ 0 h 206"/>
                  <a:gd name="T40" fmla="*/ 26 w 39"/>
                  <a:gd name="T41" fmla="*/ 0 h 206"/>
                  <a:gd name="T42" fmla="*/ 26 w 39"/>
                  <a:gd name="T43" fmla="*/ 0 h 206"/>
                  <a:gd name="T44" fmla="*/ 26 w 39"/>
                  <a:gd name="T45" fmla="*/ 0 h 206"/>
                  <a:gd name="T46" fmla="*/ 26 w 39"/>
                  <a:gd name="T47" fmla="*/ 0 h 206"/>
                  <a:gd name="T48" fmla="*/ 4 w 39"/>
                  <a:gd name="T49" fmla="*/ 173 h 206"/>
                  <a:gd name="T50" fmla="*/ 1 w 39"/>
                  <a:gd name="T51" fmla="*/ 201 h 206"/>
                  <a:gd name="T52" fmla="*/ 1 w 39"/>
                  <a:gd name="T53" fmla="*/ 201 h 206"/>
                  <a:gd name="T54" fmla="*/ 0 w 39"/>
                  <a:gd name="T55" fmla="*/ 201 h 206"/>
                  <a:gd name="T56" fmla="*/ 2 w 39"/>
                  <a:gd name="T57" fmla="*/ 203 h 206"/>
                  <a:gd name="T58" fmla="*/ 2 w 39"/>
                  <a:gd name="T59" fmla="*/ 203 h 206"/>
                  <a:gd name="T60" fmla="*/ 2 w 39"/>
                  <a:gd name="T61" fmla="*/ 203 h 206"/>
                  <a:gd name="T62" fmla="*/ 10 w 39"/>
                  <a:gd name="T63" fmla="*/ 206 h 206"/>
                  <a:gd name="T64" fmla="*/ 11 w 39"/>
                  <a:gd name="T65" fmla="*/ 206 h 206"/>
                  <a:gd name="T66" fmla="*/ 12 w 39"/>
                  <a:gd name="T67" fmla="*/ 206 h 206"/>
                  <a:gd name="T68" fmla="*/ 11 w 39"/>
                  <a:gd name="T69" fmla="*/ 206 h 206"/>
                  <a:gd name="T70" fmla="*/ 10 w 39"/>
                  <a:gd name="T71" fmla="*/ 204 h 206"/>
                  <a:gd name="T72" fmla="*/ 14 w 39"/>
                  <a:gd name="T73" fmla="*/ 173 h 206"/>
                  <a:gd name="T74" fmla="*/ 14 w 39"/>
                  <a:gd name="T75" fmla="*/ 168 h 206"/>
                  <a:gd name="T76" fmla="*/ 14 w 39"/>
                  <a:gd name="T77" fmla="*/ 173 h 206"/>
                  <a:gd name="T78" fmla="*/ 10 w 39"/>
                  <a:gd name="T79" fmla="*/ 202 h 206"/>
                  <a:gd name="T80" fmla="*/ 5 w 39"/>
                  <a:gd name="T81" fmla="*/ 200 h 206"/>
                  <a:gd name="T82" fmla="*/ 8 w 39"/>
                  <a:gd name="T83" fmla="*/ 173 h 206"/>
                  <a:gd name="T84" fmla="*/ 29 w 39"/>
                  <a:gd name="T85" fmla="*/ 9 h 206"/>
                  <a:gd name="T86" fmla="*/ 29 w 39"/>
                  <a:gd name="T87" fmla="*/ 9 h 206"/>
                  <a:gd name="T88" fmla="*/ 27 w 39"/>
                  <a:gd name="T89" fmla="*/ 6 h 206"/>
                  <a:gd name="T90" fmla="*/ 26 w 39"/>
                  <a:gd name="T91" fmla="*/ 0 h 206"/>
                  <a:gd name="T92" fmla="*/ 26 w 39"/>
                  <a:gd name="T93" fmla="*/ 0 h 206"/>
                  <a:gd name="T94" fmla="*/ 26 w 39"/>
                  <a:gd name="T95" fmla="*/ 0 h 206"/>
                  <a:gd name="T96" fmla="*/ 26 w 39"/>
                  <a:gd name="T97" fmla="*/ 0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9" h="206">
                    <a:moveTo>
                      <a:pt x="38" y="15"/>
                    </a:moveTo>
                    <a:cubicBezTo>
                      <a:pt x="37" y="19"/>
                      <a:pt x="37" y="19"/>
                      <a:pt x="37" y="19"/>
                    </a:cubicBezTo>
                    <a:cubicBezTo>
                      <a:pt x="18" y="173"/>
                      <a:pt x="18" y="173"/>
                      <a:pt x="18" y="173"/>
                    </a:cubicBezTo>
                    <a:cubicBezTo>
                      <a:pt x="14" y="203"/>
                      <a:pt x="14" y="203"/>
                      <a:pt x="14" y="203"/>
                    </a:cubicBezTo>
                    <a:cubicBezTo>
                      <a:pt x="14" y="203"/>
                      <a:pt x="14" y="203"/>
                      <a:pt x="14" y="203"/>
                    </a:cubicBezTo>
                    <a:cubicBezTo>
                      <a:pt x="18" y="173"/>
                      <a:pt x="18" y="173"/>
                      <a:pt x="18" y="173"/>
                    </a:cubicBezTo>
                    <a:cubicBezTo>
                      <a:pt x="38" y="16"/>
                      <a:pt x="38" y="16"/>
                      <a:pt x="38" y="16"/>
                    </a:cubicBezTo>
                    <a:cubicBezTo>
                      <a:pt x="38" y="15"/>
                      <a:pt x="38" y="15"/>
                      <a:pt x="38" y="15"/>
                    </a:cubicBezTo>
                    <a:moveTo>
                      <a:pt x="39" y="3"/>
                    </a:moveTo>
                    <a:cubicBezTo>
                      <a:pt x="39" y="3"/>
                      <a:pt x="39" y="3"/>
                      <a:pt x="39" y="3"/>
                    </a:cubicBezTo>
                    <a:cubicBezTo>
                      <a:pt x="39" y="4"/>
                      <a:pt x="39" y="4"/>
                      <a:pt x="39" y="4"/>
                    </a:cubicBezTo>
                    <a:cubicBezTo>
                      <a:pt x="39" y="4"/>
                      <a:pt x="39" y="4"/>
                      <a:pt x="39" y="5"/>
                    </a:cubicBezTo>
                    <a:cubicBezTo>
                      <a:pt x="39" y="5"/>
                      <a:pt x="39" y="6"/>
                      <a:pt x="39" y="6"/>
                    </a:cubicBezTo>
                    <a:cubicBezTo>
                      <a:pt x="39" y="4"/>
                      <a:pt x="39" y="4"/>
                      <a:pt x="39" y="4"/>
                    </a:cubicBezTo>
                    <a:cubicBezTo>
                      <a:pt x="39" y="4"/>
                      <a:pt x="39" y="4"/>
                      <a:pt x="39" y="3"/>
                    </a:cubicBezTo>
                    <a:moveTo>
                      <a:pt x="26" y="0"/>
                    </a:move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4" y="173"/>
                      <a:pt x="4" y="173"/>
                      <a:pt x="4" y="173"/>
                    </a:cubicBezTo>
                    <a:cubicBezTo>
                      <a:pt x="1" y="201"/>
                      <a:pt x="1" y="201"/>
                      <a:pt x="1" y="201"/>
                    </a:cubicBezTo>
                    <a:cubicBezTo>
                      <a:pt x="1" y="201"/>
                      <a:pt x="1" y="201"/>
                      <a:pt x="1" y="201"/>
                    </a:cubicBezTo>
                    <a:cubicBezTo>
                      <a:pt x="0" y="201"/>
                      <a:pt x="0" y="201"/>
                      <a:pt x="0" y="201"/>
                    </a:cubicBezTo>
                    <a:cubicBezTo>
                      <a:pt x="0" y="202"/>
                      <a:pt x="1" y="203"/>
                      <a:pt x="2" y="203"/>
                    </a:cubicBezTo>
                    <a:cubicBezTo>
                      <a:pt x="2" y="203"/>
                      <a:pt x="2" y="203"/>
                      <a:pt x="2" y="203"/>
                    </a:cubicBezTo>
                    <a:cubicBezTo>
                      <a:pt x="2" y="203"/>
                      <a:pt x="2" y="203"/>
                      <a:pt x="2" y="203"/>
                    </a:cubicBezTo>
                    <a:cubicBezTo>
                      <a:pt x="4" y="204"/>
                      <a:pt x="7" y="205"/>
                      <a:pt x="10" y="206"/>
                    </a:cubicBezTo>
                    <a:cubicBezTo>
                      <a:pt x="10" y="206"/>
                      <a:pt x="11" y="206"/>
                      <a:pt x="11" y="206"/>
                    </a:cubicBezTo>
                    <a:cubicBezTo>
                      <a:pt x="12" y="206"/>
                      <a:pt x="12" y="206"/>
                      <a:pt x="12" y="206"/>
                    </a:cubicBezTo>
                    <a:cubicBezTo>
                      <a:pt x="12" y="206"/>
                      <a:pt x="12" y="206"/>
                      <a:pt x="11" y="206"/>
                    </a:cubicBezTo>
                    <a:cubicBezTo>
                      <a:pt x="10" y="206"/>
                      <a:pt x="10" y="205"/>
                      <a:pt x="10" y="204"/>
                    </a:cubicBezTo>
                    <a:cubicBezTo>
                      <a:pt x="14" y="173"/>
                      <a:pt x="14" y="173"/>
                      <a:pt x="14" y="173"/>
                    </a:cubicBezTo>
                    <a:cubicBezTo>
                      <a:pt x="14" y="168"/>
                      <a:pt x="14" y="168"/>
                      <a:pt x="14" y="168"/>
                    </a:cubicBezTo>
                    <a:cubicBezTo>
                      <a:pt x="14" y="173"/>
                      <a:pt x="14" y="173"/>
                      <a:pt x="14" y="173"/>
                    </a:cubicBezTo>
                    <a:cubicBezTo>
                      <a:pt x="10" y="202"/>
                      <a:pt x="10" y="202"/>
                      <a:pt x="10" y="202"/>
                    </a:cubicBezTo>
                    <a:cubicBezTo>
                      <a:pt x="8" y="201"/>
                      <a:pt x="6" y="201"/>
                      <a:pt x="5" y="200"/>
                    </a:cubicBezTo>
                    <a:cubicBezTo>
                      <a:pt x="8" y="173"/>
                      <a:pt x="8" y="173"/>
                      <a:pt x="8" y="173"/>
                    </a:cubicBezTo>
                    <a:cubicBezTo>
                      <a:pt x="29" y="9"/>
                      <a:pt x="29" y="9"/>
                      <a:pt x="29" y="9"/>
                    </a:cubicBezTo>
                    <a:cubicBezTo>
                      <a:pt x="29" y="9"/>
                      <a:pt x="29" y="9"/>
                      <a:pt x="29" y="9"/>
                    </a:cubicBezTo>
                    <a:cubicBezTo>
                      <a:pt x="28" y="8"/>
                      <a:pt x="28" y="7"/>
                      <a:pt x="27" y="6"/>
                    </a:cubicBezTo>
                    <a:cubicBezTo>
                      <a:pt x="26" y="3"/>
                      <a:pt x="26" y="1"/>
                      <a:pt x="26" y="0"/>
                    </a:cubicBezTo>
                    <a:cubicBezTo>
                      <a:pt x="26" y="0"/>
                      <a:pt x="26" y="0"/>
                      <a:pt x="26" y="0"/>
                    </a:cubicBezTo>
                    <a:cubicBezTo>
                      <a:pt x="26" y="0"/>
                      <a:pt x="26" y="0"/>
                      <a:pt x="26" y="0"/>
                    </a:cubicBezTo>
                    <a:cubicBezTo>
                      <a:pt x="26" y="0"/>
                      <a:pt x="26" y="0"/>
                      <a:pt x="26"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0" name="Freeform 26"/>
              <p:cNvSpPr/>
              <p:nvPr/>
            </p:nvSpPr>
            <p:spPr bwMode="auto">
              <a:xfrm>
                <a:off x="3057526" y="4451350"/>
                <a:ext cx="104775" cy="571500"/>
              </a:xfrm>
              <a:custGeom>
                <a:avLst/>
                <a:gdLst>
                  <a:gd name="T0" fmla="*/ 37 w 37"/>
                  <a:gd name="T1" fmla="*/ 0 h 204"/>
                  <a:gd name="T2" fmla="*/ 37 w 37"/>
                  <a:gd name="T3" fmla="*/ 1 h 204"/>
                  <a:gd name="T4" fmla="*/ 37 w 37"/>
                  <a:gd name="T5" fmla="*/ 1 h 204"/>
                  <a:gd name="T6" fmla="*/ 36 w 37"/>
                  <a:gd name="T7" fmla="*/ 4 h 204"/>
                  <a:gd name="T8" fmla="*/ 33 w 37"/>
                  <a:gd name="T9" fmla="*/ 8 h 204"/>
                  <a:gd name="T10" fmla="*/ 32 w 37"/>
                  <a:gd name="T11" fmla="*/ 10 h 204"/>
                  <a:gd name="T12" fmla="*/ 11 w 37"/>
                  <a:gd name="T13" fmla="*/ 173 h 204"/>
                  <a:gd name="T14" fmla="*/ 8 w 37"/>
                  <a:gd name="T15" fmla="*/ 200 h 204"/>
                  <a:gd name="T16" fmla="*/ 6 w 37"/>
                  <a:gd name="T17" fmla="*/ 200 h 204"/>
                  <a:gd name="T18" fmla="*/ 6 w 37"/>
                  <a:gd name="T19" fmla="*/ 200 h 204"/>
                  <a:gd name="T20" fmla="*/ 2 w 37"/>
                  <a:gd name="T21" fmla="*/ 200 h 204"/>
                  <a:gd name="T22" fmla="*/ 2 w 37"/>
                  <a:gd name="T23" fmla="*/ 200 h 204"/>
                  <a:gd name="T24" fmla="*/ 6 w 37"/>
                  <a:gd name="T25" fmla="*/ 171 h 204"/>
                  <a:gd name="T26" fmla="*/ 26 w 37"/>
                  <a:gd name="T27" fmla="*/ 11 h 204"/>
                  <a:gd name="T28" fmla="*/ 26 w 37"/>
                  <a:gd name="T29" fmla="*/ 11 h 204"/>
                  <a:gd name="T30" fmla="*/ 6 w 37"/>
                  <a:gd name="T31" fmla="*/ 171 h 204"/>
                  <a:gd name="T32" fmla="*/ 2 w 37"/>
                  <a:gd name="T33" fmla="*/ 202 h 204"/>
                  <a:gd name="T34" fmla="*/ 0 w 37"/>
                  <a:gd name="T35" fmla="*/ 204 h 204"/>
                  <a:gd name="T36" fmla="*/ 0 w 37"/>
                  <a:gd name="T37" fmla="*/ 204 h 204"/>
                  <a:gd name="T38" fmla="*/ 0 w 37"/>
                  <a:gd name="T39" fmla="*/ 204 h 204"/>
                  <a:gd name="T40" fmla="*/ 0 w 37"/>
                  <a:gd name="T41" fmla="*/ 204 h 204"/>
                  <a:gd name="T42" fmla="*/ 2 w 37"/>
                  <a:gd name="T43" fmla="*/ 204 h 204"/>
                  <a:gd name="T44" fmla="*/ 6 w 37"/>
                  <a:gd name="T45" fmla="*/ 204 h 204"/>
                  <a:gd name="T46" fmla="*/ 10 w 37"/>
                  <a:gd name="T47" fmla="*/ 204 h 204"/>
                  <a:gd name="T48" fmla="*/ 12 w 37"/>
                  <a:gd name="T49" fmla="*/ 202 h 204"/>
                  <a:gd name="T50" fmla="*/ 12 w 37"/>
                  <a:gd name="T51" fmla="*/ 202 h 204"/>
                  <a:gd name="T52" fmla="*/ 15 w 37"/>
                  <a:gd name="T53" fmla="*/ 173 h 204"/>
                  <a:gd name="T54" fmla="*/ 37 w 37"/>
                  <a:gd name="T55" fmla="*/ 1 h 204"/>
                  <a:gd name="T56" fmla="*/ 37 w 37"/>
                  <a:gd name="T57" fmla="*/ 1 h 204"/>
                  <a:gd name="T58" fmla="*/ 37 w 37"/>
                  <a:gd name="T59" fmla="*/ 1 h 204"/>
                  <a:gd name="T60" fmla="*/ 37 w 37"/>
                  <a:gd name="T61" fmla="*/ 1 h 204"/>
                  <a:gd name="T62" fmla="*/ 37 w 37"/>
                  <a:gd name="T63" fmla="*/ 1 h 204"/>
                  <a:gd name="T64" fmla="*/ 37 w 37"/>
                  <a:gd name="T65" fmla="*/ 1 h 204"/>
                  <a:gd name="T66" fmla="*/ 37 w 37"/>
                  <a:gd name="T67" fmla="*/ 1 h 204"/>
                  <a:gd name="T68" fmla="*/ 37 w 37"/>
                  <a:gd name="T69" fmla="*/ 1 h 204"/>
                  <a:gd name="T70" fmla="*/ 37 w 37"/>
                  <a:gd name="T71" fmla="*/ 1 h 204"/>
                  <a:gd name="T72" fmla="*/ 37 w 37"/>
                  <a:gd name="T73" fmla="*/ 1 h 204"/>
                  <a:gd name="T74" fmla="*/ 37 w 37"/>
                  <a:gd name="T75" fmla="*/ 1 h 204"/>
                  <a:gd name="T76" fmla="*/ 37 w 37"/>
                  <a:gd name="T77" fmla="*/ 1 h 204"/>
                  <a:gd name="T78" fmla="*/ 37 w 37"/>
                  <a:gd name="T79" fmla="*/ 1 h 204"/>
                  <a:gd name="T80" fmla="*/ 37 w 37"/>
                  <a:gd name="T81" fmla="*/ 1 h 204"/>
                  <a:gd name="T82" fmla="*/ 37 w 37"/>
                  <a:gd name="T83" fmla="*/ 1 h 204"/>
                  <a:gd name="T84" fmla="*/ 37 w 37"/>
                  <a:gd name="T85" fmla="*/ 1 h 204"/>
                  <a:gd name="T86" fmla="*/ 37 w 37"/>
                  <a:gd name="T87" fmla="*/ 1 h 204"/>
                  <a:gd name="T88" fmla="*/ 37 w 37"/>
                  <a:gd name="T89" fmla="*/ 0 h 204"/>
                  <a:gd name="T90" fmla="*/ 37 w 37"/>
                  <a:gd name="T91" fmla="*/ 0 h 204"/>
                  <a:gd name="T92" fmla="*/ 37 w 37"/>
                  <a:gd name="T93" fmla="*/ 0 h 204"/>
                  <a:gd name="T94" fmla="*/ 37 w 37"/>
                  <a:gd name="T95" fmla="*/ 0 h 204"/>
                  <a:gd name="T96" fmla="*/ 37 w 37"/>
                  <a:gd name="T97" fmla="*/ 0 h 204"/>
                  <a:gd name="T98" fmla="*/ 37 w 37"/>
                  <a:gd name="T99" fmla="*/ 0 h 204"/>
                  <a:gd name="T100" fmla="*/ 37 w 37"/>
                  <a:gd name="T101" fmla="*/ 0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7" h="204">
                    <a:moveTo>
                      <a:pt x="37" y="0"/>
                    </a:moveTo>
                    <a:cubicBezTo>
                      <a:pt x="37" y="0"/>
                      <a:pt x="37" y="0"/>
                      <a:pt x="37" y="1"/>
                    </a:cubicBezTo>
                    <a:cubicBezTo>
                      <a:pt x="37" y="1"/>
                      <a:pt x="37" y="1"/>
                      <a:pt x="37" y="1"/>
                    </a:cubicBezTo>
                    <a:cubicBezTo>
                      <a:pt x="37" y="1"/>
                      <a:pt x="36" y="3"/>
                      <a:pt x="36" y="4"/>
                    </a:cubicBezTo>
                    <a:cubicBezTo>
                      <a:pt x="35" y="5"/>
                      <a:pt x="34" y="7"/>
                      <a:pt x="33" y="8"/>
                    </a:cubicBezTo>
                    <a:cubicBezTo>
                      <a:pt x="33" y="9"/>
                      <a:pt x="32" y="9"/>
                      <a:pt x="32" y="10"/>
                    </a:cubicBezTo>
                    <a:cubicBezTo>
                      <a:pt x="11" y="173"/>
                      <a:pt x="11" y="173"/>
                      <a:pt x="11" y="173"/>
                    </a:cubicBezTo>
                    <a:cubicBezTo>
                      <a:pt x="8" y="200"/>
                      <a:pt x="8" y="200"/>
                      <a:pt x="8" y="200"/>
                    </a:cubicBezTo>
                    <a:cubicBezTo>
                      <a:pt x="7" y="200"/>
                      <a:pt x="7" y="200"/>
                      <a:pt x="6" y="200"/>
                    </a:cubicBezTo>
                    <a:cubicBezTo>
                      <a:pt x="6" y="200"/>
                      <a:pt x="6" y="200"/>
                      <a:pt x="6" y="200"/>
                    </a:cubicBezTo>
                    <a:cubicBezTo>
                      <a:pt x="5" y="200"/>
                      <a:pt x="3" y="200"/>
                      <a:pt x="2" y="200"/>
                    </a:cubicBezTo>
                    <a:cubicBezTo>
                      <a:pt x="2" y="200"/>
                      <a:pt x="2" y="200"/>
                      <a:pt x="2" y="200"/>
                    </a:cubicBezTo>
                    <a:cubicBezTo>
                      <a:pt x="6" y="171"/>
                      <a:pt x="6" y="171"/>
                      <a:pt x="6" y="171"/>
                    </a:cubicBezTo>
                    <a:cubicBezTo>
                      <a:pt x="26" y="11"/>
                      <a:pt x="26" y="11"/>
                      <a:pt x="26" y="11"/>
                    </a:cubicBezTo>
                    <a:cubicBezTo>
                      <a:pt x="26" y="11"/>
                      <a:pt x="26" y="11"/>
                      <a:pt x="26" y="11"/>
                    </a:cubicBezTo>
                    <a:cubicBezTo>
                      <a:pt x="6" y="171"/>
                      <a:pt x="6" y="171"/>
                      <a:pt x="6" y="171"/>
                    </a:cubicBezTo>
                    <a:cubicBezTo>
                      <a:pt x="2" y="202"/>
                      <a:pt x="2" y="202"/>
                      <a:pt x="2" y="202"/>
                    </a:cubicBezTo>
                    <a:cubicBezTo>
                      <a:pt x="2" y="203"/>
                      <a:pt x="1" y="204"/>
                      <a:pt x="0" y="204"/>
                    </a:cubicBezTo>
                    <a:cubicBezTo>
                      <a:pt x="0" y="204"/>
                      <a:pt x="0" y="204"/>
                      <a:pt x="0" y="204"/>
                    </a:cubicBezTo>
                    <a:cubicBezTo>
                      <a:pt x="0" y="204"/>
                      <a:pt x="0" y="204"/>
                      <a:pt x="0" y="204"/>
                    </a:cubicBezTo>
                    <a:cubicBezTo>
                      <a:pt x="0" y="204"/>
                      <a:pt x="0" y="204"/>
                      <a:pt x="0" y="204"/>
                    </a:cubicBezTo>
                    <a:cubicBezTo>
                      <a:pt x="1" y="204"/>
                      <a:pt x="1" y="204"/>
                      <a:pt x="2" y="204"/>
                    </a:cubicBezTo>
                    <a:cubicBezTo>
                      <a:pt x="3" y="204"/>
                      <a:pt x="4" y="204"/>
                      <a:pt x="6" y="204"/>
                    </a:cubicBezTo>
                    <a:cubicBezTo>
                      <a:pt x="7" y="204"/>
                      <a:pt x="9" y="204"/>
                      <a:pt x="10" y="204"/>
                    </a:cubicBezTo>
                    <a:cubicBezTo>
                      <a:pt x="11" y="204"/>
                      <a:pt x="12" y="203"/>
                      <a:pt x="12" y="202"/>
                    </a:cubicBezTo>
                    <a:cubicBezTo>
                      <a:pt x="12" y="202"/>
                      <a:pt x="12" y="202"/>
                      <a:pt x="12" y="202"/>
                    </a:cubicBezTo>
                    <a:cubicBezTo>
                      <a:pt x="15" y="173"/>
                      <a:pt x="15" y="173"/>
                      <a:pt x="15" y="173"/>
                    </a:cubicBezTo>
                    <a:cubicBezTo>
                      <a:pt x="37" y="1"/>
                      <a:pt x="37" y="1"/>
                      <a:pt x="37" y="1"/>
                    </a:cubicBezTo>
                    <a:cubicBezTo>
                      <a:pt x="37" y="1"/>
                      <a:pt x="37" y="1"/>
                      <a:pt x="37" y="1"/>
                    </a:cubicBezTo>
                    <a:cubicBezTo>
                      <a:pt x="37" y="1"/>
                      <a:pt x="37" y="1"/>
                      <a:pt x="37" y="1"/>
                    </a:cubicBezTo>
                    <a:cubicBezTo>
                      <a:pt x="37" y="1"/>
                      <a:pt x="37" y="1"/>
                      <a:pt x="37" y="1"/>
                    </a:cubicBezTo>
                    <a:cubicBezTo>
                      <a:pt x="37" y="1"/>
                      <a:pt x="37" y="1"/>
                      <a:pt x="37" y="1"/>
                    </a:cubicBezTo>
                    <a:cubicBezTo>
                      <a:pt x="37" y="1"/>
                      <a:pt x="37" y="1"/>
                      <a:pt x="37" y="1"/>
                    </a:cubicBezTo>
                    <a:cubicBezTo>
                      <a:pt x="37" y="1"/>
                      <a:pt x="37" y="1"/>
                      <a:pt x="37" y="1"/>
                    </a:cubicBezTo>
                    <a:cubicBezTo>
                      <a:pt x="37" y="1"/>
                      <a:pt x="37" y="1"/>
                      <a:pt x="37" y="1"/>
                    </a:cubicBezTo>
                    <a:cubicBezTo>
                      <a:pt x="37" y="1"/>
                      <a:pt x="37" y="1"/>
                      <a:pt x="37" y="1"/>
                    </a:cubicBezTo>
                    <a:cubicBezTo>
                      <a:pt x="37" y="1"/>
                      <a:pt x="37" y="1"/>
                      <a:pt x="37" y="1"/>
                    </a:cubicBezTo>
                    <a:cubicBezTo>
                      <a:pt x="37" y="1"/>
                      <a:pt x="37" y="1"/>
                      <a:pt x="37" y="1"/>
                    </a:cubicBezTo>
                    <a:cubicBezTo>
                      <a:pt x="37" y="1"/>
                      <a:pt x="37" y="1"/>
                      <a:pt x="37" y="1"/>
                    </a:cubicBezTo>
                    <a:cubicBezTo>
                      <a:pt x="37" y="1"/>
                      <a:pt x="37" y="1"/>
                      <a:pt x="37" y="1"/>
                    </a:cubicBezTo>
                    <a:cubicBezTo>
                      <a:pt x="37" y="1"/>
                      <a:pt x="37" y="1"/>
                      <a:pt x="37" y="1"/>
                    </a:cubicBezTo>
                    <a:cubicBezTo>
                      <a:pt x="37" y="1"/>
                      <a:pt x="37" y="1"/>
                      <a:pt x="37" y="1"/>
                    </a:cubicBezTo>
                    <a:cubicBezTo>
                      <a:pt x="37" y="1"/>
                      <a:pt x="37" y="1"/>
                      <a:pt x="37" y="1"/>
                    </a:cubicBezTo>
                    <a:cubicBezTo>
                      <a:pt x="37" y="1"/>
                      <a:pt x="37" y="1"/>
                      <a:pt x="37" y="1"/>
                    </a:cubicBezTo>
                    <a:cubicBezTo>
                      <a:pt x="37" y="0"/>
                      <a:pt x="37" y="0"/>
                      <a:pt x="37" y="0"/>
                    </a:cubicBezTo>
                    <a:cubicBezTo>
                      <a:pt x="37" y="0"/>
                      <a:pt x="37" y="0"/>
                      <a:pt x="37" y="0"/>
                    </a:cubicBezTo>
                    <a:cubicBezTo>
                      <a:pt x="37" y="0"/>
                      <a:pt x="37" y="0"/>
                      <a:pt x="37" y="0"/>
                    </a:cubicBezTo>
                    <a:cubicBezTo>
                      <a:pt x="37" y="0"/>
                      <a:pt x="37" y="0"/>
                      <a:pt x="37" y="0"/>
                    </a:cubicBezTo>
                    <a:cubicBezTo>
                      <a:pt x="37" y="0"/>
                      <a:pt x="37" y="0"/>
                      <a:pt x="37" y="0"/>
                    </a:cubicBezTo>
                    <a:cubicBezTo>
                      <a:pt x="37" y="0"/>
                      <a:pt x="37" y="0"/>
                      <a:pt x="37" y="0"/>
                    </a:cubicBezTo>
                    <a:cubicBezTo>
                      <a:pt x="37" y="0"/>
                      <a:pt x="37" y="0"/>
                      <a:pt x="37"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1" name="Freeform 27"/>
              <p:cNvSpPr/>
              <p:nvPr/>
            </p:nvSpPr>
            <p:spPr bwMode="auto">
              <a:xfrm>
                <a:off x="3024188" y="4467225"/>
                <a:ext cx="106363" cy="555625"/>
              </a:xfrm>
              <a:custGeom>
                <a:avLst/>
                <a:gdLst>
                  <a:gd name="T0" fmla="*/ 25 w 38"/>
                  <a:gd name="T1" fmla="*/ 0 h 198"/>
                  <a:gd name="T2" fmla="*/ 24 w 38"/>
                  <a:gd name="T3" fmla="*/ 1 h 198"/>
                  <a:gd name="T4" fmla="*/ 23 w 38"/>
                  <a:gd name="T5" fmla="*/ 8 h 198"/>
                  <a:gd name="T6" fmla="*/ 4 w 38"/>
                  <a:gd name="T7" fmla="*/ 158 h 198"/>
                  <a:gd name="T8" fmla="*/ 4 w 38"/>
                  <a:gd name="T9" fmla="*/ 163 h 198"/>
                  <a:gd name="T10" fmla="*/ 0 w 38"/>
                  <a:gd name="T11" fmla="*/ 194 h 198"/>
                  <a:gd name="T12" fmla="*/ 1 w 38"/>
                  <a:gd name="T13" fmla="*/ 196 h 198"/>
                  <a:gd name="T14" fmla="*/ 2 w 38"/>
                  <a:gd name="T15" fmla="*/ 196 h 198"/>
                  <a:gd name="T16" fmla="*/ 7 w 38"/>
                  <a:gd name="T17" fmla="*/ 197 h 198"/>
                  <a:gd name="T18" fmla="*/ 12 w 38"/>
                  <a:gd name="T19" fmla="*/ 198 h 198"/>
                  <a:gd name="T20" fmla="*/ 12 w 38"/>
                  <a:gd name="T21" fmla="*/ 198 h 198"/>
                  <a:gd name="T22" fmla="*/ 12 w 38"/>
                  <a:gd name="T23" fmla="*/ 198 h 198"/>
                  <a:gd name="T24" fmla="*/ 14 w 38"/>
                  <a:gd name="T25" fmla="*/ 196 h 198"/>
                  <a:gd name="T26" fmla="*/ 18 w 38"/>
                  <a:gd name="T27" fmla="*/ 165 h 198"/>
                  <a:gd name="T28" fmla="*/ 38 w 38"/>
                  <a:gd name="T29" fmla="*/ 5 h 198"/>
                  <a:gd name="T30" fmla="*/ 37 w 38"/>
                  <a:gd name="T31" fmla="*/ 4 h 198"/>
                  <a:gd name="T32" fmla="*/ 36 w 38"/>
                  <a:gd name="T33" fmla="*/ 2 h 198"/>
                  <a:gd name="T34" fmla="*/ 35 w 38"/>
                  <a:gd name="T35" fmla="*/ 4 h 198"/>
                  <a:gd name="T36" fmla="*/ 34 w 38"/>
                  <a:gd name="T37" fmla="*/ 4 h 198"/>
                  <a:gd name="T38" fmla="*/ 14 w 38"/>
                  <a:gd name="T39" fmla="*/ 164 h 198"/>
                  <a:gd name="T40" fmla="*/ 10 w 38"/>
                  <a:gd name="T41" fmla="*/ 194 h 198"/>
                  <a:gd name="T42" fmla="*/ 7 w 38"/>
                  <a:gd name="T43" fmla="*/ 193 h 198"/>
                  <a:gd name="T44" fmla="*/ 7 w 38"/>
                  <a:gd name="T45" fmla="*/ 193 h 198"/>
                  <a:gd name="T46" fmla="*/ 4 w 38"/>
                  <a:gd name="T47" fmla="*/ 193 h 198"/>
                  <a:gd name="T48" fmla="*/ 4 w 38"/>
                  <a:gd name="T49" fmla="*/ 193 h 198"/>
                  <a:gd name="T50" fmla="*/ 8 w 38"/>
                  <a:gd name="T51" fmla="*/ 163 h 198"/>
                  <a:gd name="T52" fmla="*/ 27 w 38"/>
                  <a:gd name="T53" fmla="*/ 9 h 198"/>
                  <a:gd name="T54" fmla="*/ 28 w 38"/>
                  <a:gd name="T55" fmla="*/ 5 h 198"/>
                  <a:gd name="T56" fmla="*/ 28 w 38"/>
                  <a:gd name="T57" fmla="*/ 5 h 198"/>
                  <a:gd name="T58" fmla="*/ 26 w 38"/>
                  <a:gd name="T59" fmla="*/ 4 h 198"/>
                  <a:gd name="T60" fmla="*/ 25 w 38"/>
                  <a:gd name="T61" fmla="*/ 1 h 198"/>
                  <a:gd name="T62" fmla="*/ 25 w 38"/>
                  <a:gd name="T63" fmla="*/ 0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8" h="198">
                    <a:moveTo>
                      <a:pt x="25" y="0"/>
                    </a:moveTo>
                    <a:cubicBezTo>
                      <a:pt x="25" y="0"/>
                      <a:pt x="24" y="1"/>
                      <a:pt x="24" y="1"/>
                    </a:cubicBezTo>
                    <a:cubicBezTo>
                      <a:pt x="23" y="8"/>
                      <a:pt x="23" y="8"/>
                      <a:pt x="23" y="8"/>
                    </a:cubicBezTo>
                    <a:cubicBezTo>
                      <a:pt x="4" y="158"/>
                      <a:pt x="4" y="158"/>
                      <a:pt x="4" y="158"/>
                    </a:cubicBezTo>
                    <a:cubicBezTo>
                      <a:pt x="4" y="163"/>
                      <a:pt x="4" y="163"/>
                      <a:pt x="4" y="163"/>
                    </a:cubicBezTo>
                    <a:cubicBezTo>
                      <a:pt x="0" y="194"/>
                      <a:pt x="0" y="194"/>
                      <a:pt x="0" y="194"/>
                    </a:cubicBezTo>
                    <a:cubicBezTo>
                      <a:pt x="0" y="195"/>
                      <a:pt x="0" y="196"/>
                      <a:pt x="1" y="196"/>
                    </a:cubicBezTo>
                    <a:cubicBezTo>
                      <a:pt x="2" y="196"/>
                      <a:pt x="2" y="196"/>
                      <a:pt x="2" y="196"/>
                    </a:cubicBezTo>
                    <a:cubicBezTo>
                      <a:pt x="3" y="197"/>
                      <a:pt x="5" y="197"/>
                      <a:pt x="7" y="197"/>
                    </a:cubicBezTo>
                    <a:cubicBezTo>
                      <a:pt x="8" y="198"/>
                      <a:pt x="10" y="198"/>
                      <a:pt x="12" y="198"/>
                    </a:cubicBezTo>
                    <a:cubicBezTo>
                      <a:pt x="12" y="198"/>
                      <a:pt x="12" y="198"/>
                      <a:pt x="12" y="198"/>
                    </a:cubicBezTo>
                    <a:cubicBezTo>
                      <a:pt x="12" y="198"/>
                      <a:pt x="12" y="198"/>
                      <a:pt x="12" y="198"/>
                    </a:cubicBezTo>
                    <a:cubicBezTo>
                      <a:pt x="13" y="198"/>
                      <a:pt x="14" y="197"/>
                      <a:pt x="14" y="196"/>
                    </a:cubicBezTo>
                    <a:cubicBezTo>
                      <a:pt x="18" y="165"/>
                      <a:pt x="18" y="165"/>
                      <a:pt x="18" y="165"/>
                    </a:cubicBezTo>
                    <a:cubicBezTo>
                      <a:pt x="38" y="5"/>
                      <a:pt x="38" y="5"/>
                      <a:pt x="38" y="5"/>
                    </a:cubicBezTo>
                    <a:cubicBezTo>
                      <a:pt x="38" y="5"/>
                      <a:pt x="37" y="4"/>
                      <a:pt x="37" y="4"/>
                    </a:cubicBezTo>
                    <a:cubicBezTo>
                      <a:pt x="36" y="3"/>
                      <a:pt x="36" y="3"/>
                      <a:pt x="36" y="2"/>
                    </a:cubicBezTo>
                    <a:cubicBezTo>
                      <a:pt x="35" y="3"/>
                      <a:pt x="35" y="3"/>
                      <a:pt x="35" y="4"/>
                    </a:cubicBezTo>
                    <a:cubicBezTo>
                      <a:pt x="35" y="4"/>
                      <a:pt x="34" y="4"/>
                      <a:pt x="34" y="4"/>
                    </a:cubicBezTo>
                    <a:cubicBezTo>
                      <a:pt x="14" y="164"/>
                      <a:pt x="14" y="164"/>
                      <a:pt x="14" y="164"/>
                    </a:cubicBezTo>
                    <a:cubicBezTo>
                      <a:pt x="10" y="194"/>
                      <a:pt x="10" y="194"/>
                      <a:pt x="10" y="194"/>
                    </a:cubicBezTo>
                    <a:cubicBezTo>
                      <a:pt x="9" y="194"/>
                      <a:pt x="8" y="193"/>
                      <a:pt x="7" y="193"/>
                    </a:cubicBezTo>
                    <a:cubicBezTo>
                      <a:pt x="7" y="193"/>
                      <a:pt x="7" y="193"/>
                      <a:pt x="7" y="193"/>
                    </a:cubicBezTo>
                    <a:cubicBezTo>
                      <a:pt x="6" y="193"/>
                      <a:pt x="5" y="193"/>
                      <a:pt x="4" y="193"/>
                    </a:cubicBezTo>
                    <a:cubicBezTo>
                      <a:pt x="4" y="193"/>
                      <a:pt x="4" y="193"/>
                      <a:pt x="4" y="193"/>
                    </a:cubicBezTo>
                    <a:cubicBezTo>
                      <a:pt x="8" y="163"/>
                      <a:pt x="8" y="163"/>
                      <a:pt x="8" y="163"/>
                    </a:cubicBezTo>
                    <a:cubicBezTo>
                      <a:pt x="27" y="9"/>
                      <a:pt x="27" y="9"/>
                      <a:pt x="27" y="9"/>
                    </a:cubicBezTo>
                    <a:cubicBezTo>
                      <a:pt x="28" y="5"/>
                      <a:pt x="28" y="5"/>
                      <a:pt x="28" y="5"/>
                    </a:cubicBezTo>
                    <a:cubicBezTo>
                      <a:pt x="28" y="5"/>
                      <a:pt x="28" y="5"/>
                      <a:pt x="28" y="5"/>
                    </a:cubicBezTo>
                    <a:cubicBezTo>
                      <a:pt x="27" y="5"/>
                      <a:pt x="27" y="5"/>
                      <a:pt x="26" y="4"/>
                    </a:cubicBezTo>
                    <a:cubicBezTo>
                      <a:pt x="26" y="3"/>
                      <a:pt x="26" y="2"/>
                      <a:pt x="25" y="1"/>
                    </a:cubicBezTo>
                    <a:cubicBezTo>
                      <a:pt x="25" y="1"/>
                      <a:pt x="25" y="0"/>
                      <a:pt x="25"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2" name="Freeform 28"/>
              <p:cNvSpPr>
                <a:spLocks noEditPoints="1"/>
              </p:cNvSpPr>
              <p:nvPr/>
            </p:nvSpPr>
            <p:spPr bwMode="auto">
              <a:xfrm>
                <a:off x="3108326" y="4356100"/>
                <a:ext cx="30163" cy="52388"/>
              </a:xfrm>
              <a:custGeom>
                <a:avLst/>
                <a:gdLst>
                  <a:gd name="T0" fmla="*/ 0 w 11"/>
                  <a:gd name="T1" fmla="*/ 15 h 19"/>
                  <a:gd name="T2" fmla="*/ 0 w 11"/>
                  <a:gd name="T3" fmla="*/ 15 h 19"/>
                  <a:gd name="T4" fmla="*/ 0 w 11"/>
                  <a:gd name="T5" fmla="*/ 15 h 19"/>
                  <a:gd name="T6" fmla="*/ 0 w 11"/>
                  <a:gd name="T7" fmla="*/ 15 h 19"/>
                  <a:gd name="T8" fmla="*/ 1 w 11"/>
                  <a:gd name="T9" fmla="*/ 16 h 19"/>
                  <a:gd name="T10" fmla="*/ 2 w 11"/>
                  <a:gd name="T11" fmla="*/ 17 h 19"/>
                  <a:gd name="T12" fmla="*/ 2 w 11"/>
                  <a:gd name="T13" fmla="*/ 18 h 19"/>
                  <a:gd name="T14" fmla="*/ 3 w 11"/>
                  <a:gd name="T15" fmla="*/ 18 h 19"/>
                  <a:gd name="T16" fmla="*/ 4 w 11"/>
                  <a:gd name="T17" fmla="*/ 19 h 19"/>
                  <a:gd name="T18" fmla="*/ 4 w 11"/>
                  <a:gd name="T19" fmla="*/ 19 h 19"/>
                  <a:gd name="T20" fmla="*/ 5 w 11"/>
                  <a:gd name="T21" fmla="*/ 19 h 19"/>
                  <a:gd name="T22" fmla="*/ 4 w 11"/>
                  <a:gd name="T23" fmla="*/ 19 h 19"/>
                  <a:gd name="T24" fmla="*/ 4 w 11"/>
                  <a:gd name="T25" fmla="*/ 19 h 19"/>
                  <a:gd name="T26" fmla="*/ 3 w 11"/>
                  <a:gd name="T27" fmla="*/ 18 h 19"/>
                  <a:gd name="T28" fmla="*/ 2 w 11"/>
                  <a:gd name="T29" fmla="*/ 18 h 19"/>
                  <a:gd name="T30" fmla="*/ 2 w 11"/>
                  <a:gd name="T31" fmla="*/ 17 h 19"/>
                  <a:gd name="T32" fmla="*/ 2 w 11"/>
                  <a:gd name="T33" fmla="*/ 17 h 19"/>
                  <a:gd name="T34" fmla="*/ 1 w 11"/>
                  <a:gd name="T35" fmla="*/ 16 h 19"/>
                  <a:gd name="T36" fmla="*/ 0 w 11"/>
                  <a:gd name="T37" fmla="*/ 15 h 19"/>
                  <a:gd name="T38" fmla="*/ 0 w 11"/>
                  <a:gd name="T39" fmla="*/ 15 h 19"/>
                  <a:gd name="T40" fmla="*/ 5 w 11"/>
                  <a:gd name="T41" fmla="*/ 9 h 19"/>
                  <a:gd name="T42" fmla="*/ 5 w 11"/>
                  <a:gd name="T43" fmla="*/ 9 h 19"/>
                  <a:gd name="T44" fmla="*/ 5 w 11"/>
                  <a:gd name="T45" fmla="*/ 9 h 19"/>
                  <a:gd name="T46" fmla="*/ 5 w 11"/>
                  <a:gd name="T47" fmla="*/ 9 h 19"/>
                  <a:gd name="T48" fmla="*/ 6 w 11"/>
                  <a:gd name="T49" fmla="*/ 0 h 19"/>
                  <a:gd name="T50" fmla="*/ 6 w 11"/>
                  <a:gd name="T51" fmla="*/ 0 h 19"/>
                  <a:gd name="T52" fmla="*/ 5 w 11"/>
                  <a:gd name="T53" fmla="*/ 1 h 19"/>
                  <a:gd name="T54" fmla="*/ 3 w 11"/>
                  <a:gd name="T55" fmla="*/ 4 h 19"/>
                  <a:gd name="T56" fmla="*/ 3 w 11"/>
                  <a:gd name="T57" fmla="*/ 4 h 19"/>
                  <a:gd name="T58" fmla="*/ 1 w 11"/>
                  <a:gd name="T59" fmla="*/ 7 h 19"/>
                  <a:gd name="T60" fmla="*/ 0 w 11"/>
                  <a:gd name="T61" fmla="*/ 8 h 19"/>
                  <a:gd name="T62" fmla="*/ 0 w 11"/>
                  <a:gd name="T63" fmla="*/ 8 h 19"/>
                  <a:gd name="T64" fmla="*/ 0 w 11"/>
                  <a:gd name="T65" fmla="*/ 8 h 19"/>
                  <a:gd name="T66" fmla="*/ 2 w 11"/>
                  <a:gd name="T67" fmla="*/ 7 h 19"/>
                  <a:gd name="T68" fmla="*/ 2 w 11"/>
                  <a:gd name="T69" fmla="*/ 7 h 19"/>
                  <a:gd name="T70" fmla="*/ 4 w 11"/>
                  <a:gd name="T71" fmla="*/ 9 h 19"/>
                  <a:gd name="T72" fmla="*/ 4 w 11"/>
                  <a:gd name="T73" fmla="*/ 9 h 19"/>
                  <a:gd name="T74" fmla="*/ 4 w 11"/>
                  <a:gd name="T75" fmla="*/ 9 h 19"/>
                  <a:gd name="T76" fmla="*/ 6 w 11"/>
                  <a:gd name="T77" fmla="*/ 6 h 19"/>
                  <a:gd name="T78" fmla="*/ 7 w 11"/>
                  <a:gd name="T79" fmla="*/ 9 h 19"/>
                  <a:gd name="T80" fmla="*/ 8 w 11"/>
                  <a:gd name="T81" fmla="*/ 10 h 19"/>
                  <a:gd name="T82" fmla="*/ 10 w 11"/>
                  <a:gd name="T83" fmla="*/ 10 h 19"/>
                  <a:gd name="T84" fmla="*/ 10 w 11"/>
                  <a:gd name="T85" fmla="*/ 10 h 19"/>
                  <a:gd name="T86" fmla="*/ 11 w 11"/>
                  <a:gd name="T87" fmla="*/ 11 h 19"/>
                  <a:gd name="T88" fmla="*/ 11 w 11"/>
                  <a:gd name="T89" fmla="*/ 11 h 19"/>
                  <a:gd name="T90" fmla="*/ 11 w 11"/>
                  <a:gd name="T91" fmla="*/ 11 h 19"/>
                  <a:gd name="T92" fmla="*/ 11 w 11"/>
                  <a:gd name="T93" fmla="*/ 11 h 19"/>
                  <a:gd name="T94" fmla="*/ 11 w 11"/>
                  <a:gd name="T95" fmla="*/ 8 h 19"/>
                  <a:gd name="T96" fmla="*/ 11 w 11"/>
                  <a:gd name="T97" fmla="*/ 8 h 19"/>
                  <a:gd name="T98" fmla="*/ 10 w 11"/>
                  <a:gd name="T99" fmla="*/ 5 h 19"/>
                  <a:gd name="T100" fmla="*/ 10 w 11"/>
                  <a:gd name="T101" fmla="*/ 5 h 19"/>
                  <a:gd name="T102" fmla="*/ 9 w 11"/>
                  <a:gd name="T103" fmla="*/ 3 h 19"/>
                  <a:gd name="T104" fmla="*/ 8 w 11"/>
                  <a:gd name="T105" fmla="*/ 1 h 19"/>
                  <a:gd name="T106" fmla="*/ 6 w 11"/>
                  <a:gd name="T10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1" h="19">
                    <a:moveTo>
                      <a:pt x="0" y="15"/>
                    </a:moveTo>
                    <a:cubicBezTo>
                      <a:pt x="0" y="15"/>
                      <a:pt x="0" y="15"/>
                      <a:pt x="0" y="15"/>
                    </a:cubicBezTo>
                    <a:cubicBezTo>
                      <a:pt x="0" y="15"/>
                      <a:pt x="0" y="15"/>
                      <a:pt x="0" y="15"/>
                    </a:cubicBezTo>
                    <a:cubicBezTo>
                      <a:pt x="0" y="15"/>
                      <a:pt x="0" y="15"/>
                      <a:pt x="0" y="15"/>
                    </a:cubicBezTo>
                    <a:cubicBezTo>
                      <a:pt x="0" y="15"/>
                      <a:pt x="0" y="15"/>
                      <a:pt x="1" y="16"/>
                    </a:cubicBezTo>
                    <a:cubicBezTo>
                      <a:pt x="1" y="16"/>
                      <a:pt x="1" y="17"/>
                      <a:pt x="2" y="17"/>
                    </a:cubicBezTo>
                    <a:cubicBezTo>
                      <a:pt x="2" y="17"/>
                      <a:pt x="2" y="17"/>
                      <a:pt x="2" y="18"/>
                    </a:cubicBezTo>
                    <a:cubicBezTo>
                      <a:pt x="3" y="18"/>
                      <a:pt x="3" y="18"/>
                      <a:pt x="3" y="18"/>
                    </a:cubicBezTo>
                    <a:cubicBezTo>
                      <a:pt x="3" y="19"/>
                      <a:pt x="3" y="19"/>
                      <a:pt x="4" y="19"/>
                    </a:cubicBezTo>
                    <a:cubicBezTo>
                      <a:pt x="4" y="19"/>
                      <a:pt x="4" y="19"/>
                      <a:pt x="4" y="19"/>
                    </a:cubicBezTo>
                    <a:cubicBezTo>
                      <a:pt x="5" y="19"/>
                      <a:pt x="5" y="19"/>
                      <a:pt x="5" y="19"/>
                    </a:cubicBezTo>
                    <a:cubicBezTo>
                      <a:pt x="5" y="19"/>
                      <a:pt x="5" y="19"/>
                      <a:pt x="4" y="19"/>
                    </a:cubicBezTo>
                    <a:cubicBezTo>
                      <a:pt x="4" y="19"/>
                      <a:pt x="4" y="19"/>
                      <a:pt x="4" y="19"/>
                    </a:cubicBezTo>
                    <a:cubicBezTo>
                      <a:pt x="3" y="19"/>
                      <a:pt x="3" y="19"/>
                      <a:pt x="3" y="18"/>
                    </a:cubicBezTo>
                    <a:cubicBezTo>
                      <a:pt x="2" y="18"/>
                      <a:pt x="2" y="18"/>
                      <a:pt x="2" y="18"/>
                    </a:cubicBezTo>
                    <a:cubicBezTo>
                      <a:pt x="2" y="17"/>
                      <a:pt x="2" y="17"/>
                      <a:pt x="2" y="17"/>
                    </a:cubicBezTo>
                    <a:cubicBezTo>
                      <a:pt x="2" y="17"/>
                      <a:pt x="2" y="17"/>
                      <a:pt x="2" y="17"/>
                    </a:cubicBezTo>
                    <a:cubicBezTo>
                      <a:pt x="1" y="17"/>
                      <a:pt x="1" y="16"/>
                      <a:pt x="1" y="16"/>
                    </a:cubicBezTo>
                    <a:cubicBezTo>
                      <a:pt x="0" y="15"/>
                      <a:pt x="0" y="15"/>
                      <a:pt x="0" y="15"/>
                    </a:cubicBezTo>
                    <a:cubicBezTo>
                      <a:pt x="0" y="15"/>
                      <a:pt x="0" y="15"/>
                      <a:pt x="0" y="15"/>
                    </a:cubicBezTo>
                    <a:moveTo>
                      <a:pt x="5" y="9"/>
                    </a:moveTo>
                    <a:cubicBezTo>
                      <a:pt x="5" y="9"/>
                      <a:pt x="5" y="9"/>
                      <a:pt x="5" y="9"/>
                    </a:cubicBezTo>
                    <a:cubicBezTo>
                      <a:pt x="5" y="9"/>
                      <a:pt x="5" y="9"/>
                      <a:pt x="5" y="9"/>
                    </a:cubicBezTo>
                    <a:cubicBezTo>
                      <a:pt x="5" y="9"/>
                      <a:pt x="5" y="9"/>
                      <a:pt x="5" y="9"/>
                    </a:cubicBezTo>
                    <a:moveTo>
                      <a:pt x="6" y="0"/>
                    </a:moveTo>
                    <a:cubicBezTo>
                      <a:pt x="6" y="0"/>
                      <a:pt x="6" y="0"/>
                      <a:pt x="6" y="0"/>
                    </a:cubicBezTo>
                    <a:cubicBezTo>
                      <a:pt x="6" y="0"/>
                      <a:pt x="5" y="1"/>
                      <a:pt x="5" y="1"/>
                    </a:cubicBezTo>
                    <a:cubicBezTo>
                      <a:pt x="3" y="4"/>
                      <a:pt x="3" y="4"/>
                      <a:pt x="3" y="4"/>
                    </a:cubicBezTo>
                    <a:cubicBezTo>
                      <a:pt x="3" y="4"/>
                      <a:pt x="3" y="4"/>
                      <a:pt x="3" y="4"/>
                    </a:cubicBezTo>
                    <a:cubicBezTo>
                      <a:pt x="1" y="7"/>
                      <a:pt x="1" y="7"/>
                      <a:pt x="1" y="7"/>
                    </a:cubicBezTo>
                    <a:cubicBezTo>
                      <a:pt x="0" y="8"/>
                      <a:pt x="0" y="8"/>
                      <a:pt x="0" y="8"/>
                    </a:cubicBezTo>
                    <a:cubicBezTo>
                      <a:pt x="0" y="8"/>
                      <a:pt x="0" y="8"/>
                      <a:pt x="0" y="8"/>
                    </a:cubicBezTo>
                    <a:cubicBezTo>
                      <a:pt x="0" y="8"/>
                      <a:pt x="0" y="8"/>
                      <a:pt x="0" y="8"/>
                    </a:cubicBezTo>
                    <a:cubicBezTo>
                      <a:pt x="0" y="7"/>
                      <a:pt x="1" y="7"/>
                      <a:pt x="2" y="7"/>
                    </a:cubicBezTo>
                    <a:cubicBezTo>
                      <a:pt x="2" y="7"/>
                      <a:pt x="2" y="7"/>
                      <a:pt x="2" y="7"/>
                    </a:cubicBezTo>
                    <a:cubicBezTo>
                      <a:pt x="3" y="7"/>
                      <a:pt x="3" y="8"/>
                      <a:pt x="4" y="9"/>
                    </a:cubicBezTo>
                    <a:cubicBezTo>
                      <a:pt x="4" y="9"/>
                      <a:pt x="4" y="9"/>
                      <a:pt x="4" y="9"/>
                    </a:cubicBezTo>
                    <a:cubicBezTo>
                      <a:pt x="4" y="9"/>
                      <a:pt x="4" y="9"/>
                      <a:pt x="4" y="9"/>
                    </a:cubicBezTo>
                    <a:cubicBezTo>
                      <a:pt x="6" y="6"/>
                      <a:pt x="6" y="6"/>
                      <a:pt x="6" y="6"/>
                    </a:cubicBezTo>
                    <a:cubicBezTo>
                      <a:pt x="7" y="9"/>
                      <a:pt x="7" y="9"/>
                      <a:pt x="7" y="9"/>
                    </a:cubicBezTo>
                    <a:cubicBezTo>
                      <a:pt x="7" y="9"/>
                      <a:pt x="8" y="10"/>
                      <a:pt x="8" y="10"/>
                    </a:cubicBezTo>
                    <a:cubicBezTo>
                      <a:pt x="8" y="10"/>
                      <a:pt x="9" y="10"/>
                      <a:pt x="10" y="10"/>
                    </a:cubicBezTo>
                    <a:cubicBezTo>
                      <a:pt x="10" y="10"/>
                      <a:pt x="10" y="10"/>
                      <a:pt x="10" y="10"/>
                    </a:cubicBezTo>
                    <a:cubicBezTo>
                      <a:pt x="10" y="10"/>
                      <a:pt x="11" y="10"/>
                      <a:pt x="11" y="11"/>
                    </a:cubicBezTo>
                    <a:cubicBezTo>
                      <a:pt x="11" y="11"/>
                      <a:pt x="11" y="11"/>
                      <a:pt x="11" y="11"/>
                    </a:cubicBezTo>
                    <a:cubicBezTo>
                      <a:pt x="11" y="11"/>
                      <a:pt x="11" y="11"/>
                      <a:pt x="11" y="11"/>
                    </a:cubicBezTo>
                    <a:cubicBezTo>
                      <a:pt x="11" y="11"/>
                      <a:pt x="11" y="11"/>
                      <a:pt x="11" y="11"/>
                    </a:cubicBezTo>
                    <a:cubicBezTo>
                      <a:pt x="11" y="8"/>
                      <a:pt x="11" y="8"/>
                      <a:pt x="11" y="8"/>
                    </a:cubicBezTo>
                    <a:cubicBezTo>
                      <a:pt x="11" y="8"/>
                      <a:pt x="11" y="8"/>
                      <a:pt x="11" y="8"/>
                    </a:cubicBezTo>
                    <a:cubicBezTo>
                      <a:pt x="10" y="5"/>
                      <a:pt x="10" y="5"/>
                      <a:pt x="10" y="5"/>
                    </a:cubicBezTo>
                    <a:cubicBezTo>
                      <a:pt x="10" y="5"/>
                      <a:pt x="10" y="5"/>
                      <a:pt x="10" y="5"/>
                    </a:cubicBezTo>
                    <a:cubicBezTo>
                      <a:pt x="9" y="5"/>
                      <a:pt x="9" y="4"/>
                      <a:pt x="9" y="3"/>
                    </a:cubicBezTo>
                    <a:cubicBezTo>
                      <a:pt x="9" y="2"/>
                      <a:pt x="9" y="2"/>
                      <a:pt x="8" y="1"/>
                    </a:cubicBezTo>
                    <a:cubicBezTo>
                      <a:pt x="7" y="0"/>
                      <a:pt x="7" y="0"/>
                      <a:pt x="6"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3" name="Freeform 29"/>
              <p:cNvSpPr>
                <a:spLocks noEditPoints="1"/>
              </p:cNvSpPr>
              <p:nvPr/>
            </p:nvSpPr>
            <p:spPr bwMode="auto">
              <a:xfrm>
                <a:off x="3068638" y="4375150"/>
                <a:ext cx="93663" cy="109538"/>
              </a:xfrm>
              <a:custGeom>
                <a:avLst/>
                <a:gdLst>
                  <a:gd name="T0" fmla="*/ 14 w 33"/>
                  <a:gd name="T1" fmla="*/ 8 h 39"/>
                  <a:gd name="T2" fmla="*/ 15 w 33"/>
                  <a:gd name="T3" fmla="*/ 9 h 39"/>
                  <a:gd name="T4" fmla="*/ 16 w 33"/>
                  <a:gd name="T5" fmla="*/ 10 h 39"/>
                  <a:gd name="T6" fmla="*/ 17 w 33"/>
                  <a:gd name="T7" fmla="*/ 11 h 39"/>
                  <a:gd name="T8" fmla="*/ 18 w 33"/>
                  <a:gd name="T9" fmla="*/ 12 h 39"/>
                  <a:gd name="T10" fmla="*/ 20 w 33"/>
                  <a:gd name="T11" fmla="*/ 12 h 39"/>
                  <a:gd name="T12" fmla="*/ 20 w 33"/>
                  <a:gd name="T13" fmla="*/ 11 h 39"/>
                  <a:gd name="T14" fmla="*/ 21 w 33"/>
                  <a:gd name="T15" fmla="*/ 11 h 39"/>
                  <a:gd name="T16" fmla="*/ 21 w 33"/>
                  <a:gd name="T17" fmla="*/ 11 h 39"/>
                  <a:gd name="T18" fmla="*/ 22 w 33"/>
                  <a:gd name="T19" fmla="*/ 11 h 39"/>
                  <a:gd name="T20" fmla="*/ 23 w 33"/>
                  <a:gd name="T21" fmla="*/ 10 h 39"/>
                  <a:gd name="T22" fmla="*/ 29 w 33"/>
                  <a:gd name="T23" fmla="*/ 27 h 39"/>
                  <a:gd name="T24" fmla="*/ 29 w 33"/>
                  <a:gd name="T25" fmla="*/ 28 h 39"/>
                  <a:gd name="T26" fmla="*/ 25 w 33"/>
                  <a:gd name="T27" fmla="*/ 34 h 39"/>
                  <a:gd name="T28" fmla="*/ 24 w 33"/>
                  <a:gd name="T29" fmla="*/ 34 h 39"/>
                  <a:gd name="T30" fmla="*/ 22 w 33"/>
                  <a:gd name="T31" fmla="*/ 28 h 39"/>
                  <a:gd name="T32" fmla="*/ 22 w 33"/>
                  <a:gd name="T33" fmla="*/ 28 h 39"/>
                  <a:gd name="T34" fmla="*/ 20 w 33"/>
                  <a:gd name="T35" fmla="*/ 26 h 39"/>
                  <a:gd name="T36" fmla="*/ 18 w 33"/>
                  <a:gd name="T37" fmla="*/ 28 h 39"/>
                  <a:gd name="T38" fmla="*/ 14 w 33"/>
                  <a:gd name="T39" fmla="*/ 35 h 39"/>
                  <a:gd name="T40" fmla="*/ 14 w 33"/>
                  <a:gd name="T41" fmla="*/ 35 h 39"/>
                  <a:gd name="T42" fmla="*/ 14 w 33"/>
                  <a:gd name="T43" fmla="*/ 35 h 39"/>
                  <a:gd name="T44" fmla="*/ 13 w 33"/>
                  <a:gd name="T45" fmla="*/ 29 h 39"/>
                  <a:gd name="T46" fmla="*/ 13 w 33"/>
                  <a:gd name="T47" fmla="*/ 28 h 39"/>
                  <a:gd name="T48" fmla="*/ 13 w 33"/>
                  <a:gd name="T49" fmla="*/ 26 h 39"/>
                  <a:gd name="T50" fmla="*/ 11 w 33"/>
                  <a:gd name="T51" fmla="*/ 24 h 39"/>
                  <a:gd name="T52" fmla="*/ 9 w 33"/>
                  <a:gd name="T53" fmla="*/ 25 h 39"/>
                  <a:gd name="T54" fmla="*/ 6 w 33"/>
                  <a:gd name="T55" fmla="*/ 30 h 39"/>
                  <a:gd name="T56" fmla="*/ 4 w 33"/>
                  <a:gd name="T57" fmla="*/ 23 h 39"/>
                  <a:gd name="T58" fmla="*/ 14 w 33"/>
                  <a:gd name="T59" fmla="*/ 8 h 39"/>
                  <a:gd name="T60" fmla="*/ 14 w 33"/>
                  <a:gd name="T61" fmla="*/ 1 h 39"/>
                  <a:gd name="T62" fmla="*/ 0 w 33"/>
                  <a:gd name="T63" fmla="*/ 21 h 39"/>
                  <a:gd name="T64" fmla="*/ 0 w 33"/>
                  <a:gd name="T65" fmla="*/ 22 h 39"/>
                  <a:gd name="T66" fmla="*/ 0 w 33"/>
                  <a:gd name="T67" fmla="*/ 23 h 39"/>
                  <a:gd name="T68" fmla="*/ 0 w 33"/>
                  <a:gd name="T69" fmla="*/ 23 h 39"/>
                  <a:gd name="T70" fmla="*/ 1 w 33"/>
                  <a:gd name="T71" fmla="*/ 29 h 39"/>
                  <a:gd name="T72" fmla="*/ 4 w 33"/>
                  <a:gd name="T73" fmla="*/ 34 h 39"/>
                  <a:gd name="T74" fmla="*/ 6 w 33"/>
                  <a:gd name="T75" fmla="*/ 35 h 39"/>
                  <a:gd name="T76" fmla="*/ 7 w 33"/>
                  <a:gd name="T77" fmla="*/ 34 h 39"/>
                  <a:gd name="T78" fmla="*/ 9 w 33"/>
                  <a:gd name="T79" fmla="*/ 33 h 39"/>
                  <a:gd name="T80" fmla="*/ 10 w 33"/>
                  <a:gd name="T81" fmla="*/ 37 h 39"/>
                  <a:gd name="T82" fmla="*/ 13 w 33"/>
                  <a:gd name="T83" fmla="*/ 39 h 39"/>
                  <a:gd name="T84" fmla="*/ 15 w 33"/>
                  <a:gd name="T85" fmla="*/ 39 h 39"/>
                  <a:gd name="T86" fmla="*/ 19 w 33"/>
                  <a:gd name="T87" fmla="*/ 37 h 39"/>
                  <a:gd name="T88" fmla="*/ 21 w 33"/>
                  <a:gd name="T89" fmla="*/ 37 h 39"/>
                  <a:gd name="T90" fmla="*/ 24 w 33"/>
                  <a:gd name="T91" fmla="*/ 38 h 39"/>
                  <a:gd name="T92" fmla="*/ 27 w 33"/>
                  <a:gd name="T93" fmla="*/ 38 h 39"/>
                  <a:gd name="T94" fmla="*/ 32 w 33"/>
                  <a:gd name="T95" fmla="*/ 31 h 39"/>
                  <a:gd name="T96" fmla="*/ 33 w 33"/>
                  <a:gd name="T97" fmla="*/ 28 h 39"/>
                  <a:gd name="T98" fmla="*/ 33 w 33"/>
                  <a:gd name="T99" fmla="*/ 27 h 39"/>
                  <a:gd name="T100" fmla="*/ 33 w 33"/>
                  <a:gd name="T101" fmla="*/ 27 h 39"/>
                  <a:gd name="T102" fmla="*/ 25 w 33"/>
                  <a:gd name="T103" fmla="*/ 4 h 39"/>
                  <a:gd name="T104" fmla="*/ 24 w 33"/>
                  <a:gd name="T105" fmla="*/ 3 h 39"/>
                  <a:gd name="T106" fmla="*/ 21 w 33"/>
                  <a:gd name="T107" fmla="*/ 2 h 39"/>
                  <a:gd name="T108" fmla="*/ 20 w 33"/>
                  <a:gd name="T109" fmla="*/ 2 h 39"/>
                  <a:gd name="T110" fmla="*/ 19 w 33"/>
                  <a:gd name="T111" fmla="*/ 2 h 39"/>
                  <a:gd name="T112" fmla="*/ 19 w 33"/>
                  <a:gd name="T113" fmla="*/ 2 h 39"/>
                  <a:gd name="T114" fmla="*/ 18 w 33"/>
                  <a:gd name="T115" fmla="*/ 2 h 39"/>
                  <a:gd name="T116" fmla="*/ 18 w 33"/>
                  <a:gd name="T117" fmla="*/ 2 h 39"/>
                  <a:gd name="T118" fmla="*/ 16 w 33"/>
                  <a:gd name="T119"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3" h="39">
                    <a:moveTo>
                      <a:pt x="14" y="8"/>
                    </a:moveTo>
                    <a:cubicBezTo>
                      <a:pt x="14" y="8"/>
                      <a:pt x="14" y="8"/>
                      <a:pt x="14" y="8"/>
                    </a:cubicBezTo>
                    <a:cubicBezTo>
                      <a:pt x="14" y="8"/>
                      <a:pt x="14" y="8"/>
                      <a:pt x="14" y="8"/>
                    </a:cubicBezTo>
                    <a:cubicBezTo>
                      <a:pt x="14" y="8"/>
                      <a:pt x="14" y="8"/>
                      <a:pt x="15" y="9"/>
                    </a:cubicBezTo>
                    <a:cubicBezTo>
                      <a:pt x="15" y="9"/>
                      <a:pt x="15" y="10"/>
                      <a:pt x="16" y="10"/>
                    </a:cubicBezTo>
                    <a:cubicBezTo>
                      <a:pt x="16" y="10"/>
                      <a:pt x="16" y="10"/>
                      <a:pt x="16" y="10"/>
                    </a:cubicBezTo>
                    <a:cubicBezTo>
                      <a:pt x="16" y="11"/>
                      <a:pt x="16" y="11"/>
                      <a:pt x="16" y="11"/>
                    </a:cubicBezTo>
                    <a:cubicBezTo>
                      <a:pt x="17" y="11"/>
                      <a:pt x="17" y="11"/>
                      <a:pt x="17" y="11"/>
                    </a:cubicBezTo>
                    <a:cubicBezTo>
                      <a:pt x="17" y="12"/>
                      <a:pt x="17" y="12"/>
                      <a:pt x="18" y="12"/>
                    </a:cubicBezTo>
                    <a:cubicBezTo>
                      <a:pt x="18" y="12"/>
                      <a:pt x="18" y="12"/>
                      <a:pt x="18" y="12"/>
                    </a:cubicBezTo>
                    <a:cubicBezTo>
                      <a:pt x="19" y="12"/>
                      <a:pt x="19" y="12"/>
                      <a:pt x="19" y="12"/>
                    </a:cubicBezTo>
                    <a:cubicBezTo>
                      <a:pt x="20" y="12"/>
                      <a:pt x="20" y="12"/>
                      <a:pt x="20" y="12"/>
                    </a:cubicBezTo>
                    <a:cubicBezTo>
                      <a:pt x="20" y="12"/>
                      <a:pt x="20" y="12"/>
                      <a:pt x="20" y="12"/>
                    </a:cubicBezTo>
                    <a:cubicBezTo>
                      <a:pt x="20" y="12"/>
                      <a:pt x="20" y="11"/>
                      <a:pt x="20"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2" y="11"/>
                      <a:pt x="22" y="11"/>
                    </a:cubicBezTo>
                    <a:cubicBezTo>
                      <a:pt x="22" y="11"/>
                      <a:pt x="22" y="11"/>
                      <a:pt x="22" y="11"/>
                    </a:cubicBezTo>
                    <a:cubicBezTo>
                      <a:pt x="22" y="11"/>
                      <a:pt x="22" y="11"/>
                      <a:pt x="22" y="11"/>
                    </a:cubicBezTo>
                    <a:cubicBezTo>
                      <a:pt x="22" y="11"/>
                      <a:pt x="23" y="11"/>
                      <a:pt x="23" y="10"/>
                    </a:cubicBezTo>
                    <a:cubicBezTo>
                      <a:pt x="23" y="10"/>
                      <a:pt x="23" y="10"/>
                      <a:pt x="23" y="10"/>
                    </a:cubicBezTo>
                    <a:cubicBezTo>
                      <a:pt x="29" y="27"/>
                      <a:pt x="29" y="27"/>
                      <a:pt x="29" y="27"/>
                    </a:cubicBezTo>
                    <a:cubicBezTo>
                      <a:pt x="29" y="27"/>
                      <a:pt x="29" y="27"/>
                      <a:pt x="29" y="27"/>
                    </a:cubicBezTo>
                    <a:cubicBezTo>
                      <a:pt x="29" y="28"/>
                      <a:pt x="29" y="28"/>
                      <a:pt x="29" y="28"/>
                    </a:cubicBezTo>
                    <a:cubicBezTo>
                      <a:pt x="28" y="29"/>
                      <a:pt x="27" y="31"/>
                      <a:pt x="26" y="33"/>
                    </a:cubicBezTo>
                    <a:cubicBezTo>
                      <a:pt x="26" y="33"/>
                      <a:pt x="25" y="34"/>
                      <a:pt x="25" y="34"/>
                    </a:cubicBezTo>
                    <a:cubicBezTo>
                      <a:pt x="24" y="34"/>
                      <a:pt x="24" y="34"/>
                      <a:pt x="24" y="34"/>
                    </a:cubicBezTo>
                    <a:cubicBezTo>
                      <a:pt x="24" y="34"/>
                      <a:pt x="24" y="34"/>
                      <a:pt x="24" y="34"/>
                    </a:cubicBezTo>
                    <a:cubicBezTo>
                      <a:pt x="23" y="34"/>
                      <a:pt x="23" y="32"/>
                      <a:pt x="22" y="31"/>
                    </a:cubicBezTo>
                    <a:cubicBezTo>
                      <a:pt x="22" y="30"/>
                      <a:pt x="22" y="29"/>
                      <a:pt x="22" y="28"/>
                    </a:cubicBezTo>
                    <a:cubicBezTo>
                      <a:pt x="22" y="28"/>
                      <a:pt x="22" y="28"/>
                      <a:pt x="22" y="28"/>
                    </a:cubicBezTo>
                    <a:cubicBezTo>
                      <a:pt x="22" y="28"/>
                      <a:pt x="22" y="28"/>
                      <a:pt x="22" y="28"/>
                    </a:cubicBezTo>
                    <a:cubicBezTo>
                      <a:pt x="22" y="28"/>
                      <a:pt x="22" y="28"/>
                      <a:pt x="22" y="28"/>
                    </a:cubicBezTo>
                    <a:cubicBezTo>
                      <a:pt x="22" y="27"/>
                      <a:pt x="21" y="26"/>
                      <a:pt x="20" y="26"/>
                    </a:cubicBezTo>
                    <a:cubicBezTo>
                      <a:pt x="20" y="26"/>
                      <a:pt x="20" y="26"/>
                      <a:pt x="20" y="26"/>
                    </a:cubicBezTo>
                    <a:cubicBezTo>
                      <a:pt x="19" y="26"/>
                      <a:pt x="18" y="27"/>
                      <a:pt x="18" y="28"/>
                    </a:cubicBezTo>
                    <a:cubicBezTo>
                      <a:pt x="17" y="31"/>
                      <a:pt x="16" y="33"/>
                      <a:pt x="16" y="34"/>
                    </a:cubicBezTo>
                    <a:cubicBezTo>
                      <a:pt x="15" y="35"/>
                      <a:pt x="14" y="35"/>
                      <a:pt x="14" y="35"/>
                    </a:cubicBezTo>
                    <a:cubicBezTo>
                      <a:pt x="14" y="35"/>
                      <a:pt x="14" y="35"/>
                      <a:pt x="14" y="35"/>
                    </a:cubicBezTo>
                    <a:cubicBezTo>
                      <a:pt x="14" y="35"/>
                      <a:pt x="14" y="35"/>
                      <a:pt x="14" y="35"/>
                    </a:cubicBezTo>
                    <a:cubicBezTo>
                      <a:pt x="14" y="35"/>
                      <a:pt x="14" y="35"/>
                      <a:pt x="14" y="35"/>
                    </a:cubicBezTo>
                    <a:cubicBezTo>
                      <a:pt x="14" y="35"/>
                      <a:pt x="14" y="35"/>
                      <a:pt x="14" y="35"/>
                    </a:cubicBezTo>
                    <a:cubicBezTo>
                      <a:pt x="14" y="35"/>
                      <a:pt x="13" y="34"/>
                      <a:pt x="13" y="32"/>
                    </a:cubicBezTo>
                    <a:cubicBezTo>
                      <a:pt x="13" y="31"/>
                      <a:pt x="13" y="30"/>
                      <a:pt x="13" y="29"/>
                    </a:cubicBezTo>
                    <a:cubicBezTo>
                      <a:pt x="13" y="29"/>
                      <a:pt x="13" y="28"/>
                      <a:pt x="13" y="28"/>
                    </a:cubicBezTo>
                    <a:cubicBezTo>
                      <a:pt x="13" y="28"/>
                      <a:pt x="13" y="28"/>
                      <a:pt x="13" y="28"/>
                    </a:cubicBezTo>
                    <a:cubicBezTo>
                      <a:pt x="13" y="27"/>
                      <a:pt x="13" y="27"/>
                      <a:pt x="13" y="27"/>
                    </a:cubicBezTo>
                    <a:cubicBezTo>
                      <a:pt x="13" y="26"/>
                      <a:pt x="13" y="26"/>
                      <a:pt x="13" y="26"/>
                    </a:cubicBezTo>
                    <a:cubicBezTo>
                      <a:pt x="13" y="26"/>
                      <a:pt x="13" y="26"/>
                      <a:pt x="13" y="26"/>
                    </a:cubicBezTo>
                    <a:cubicBezTo>
                      <a:pt x="13" y="25"/>
                      <a:pt x="12" y="24"/>
                      <a:pt x="11" y="24"/>
                    </a:cubicBezTo>
                    <a:cubicBezTo>
                      <a:pt x="11" y="24"/>
                      <a:pt x="11" y="24"/>
                      <a:pt x="11" y="24"/>
                    </a:cubicBezTo>
                    <a:cubicBezTo>
                      <a:pt x="10" y="24"/>
                      <a:pt x="9" y="25"/>
                      <a:pt x="9" y="25"/>
                    </a:cubicBezTo>
                    <a:cubicBezTo>
                      <a:pt x="8" y="28"/>
                      <a:pt x="7" y="29"/>
                      <a:pt x="6" y="30"/>
                    </a:cubicBezTo>
                    <a:cubicBezTo>
                      <a:pt x="6" y="30"/>
                      <a:pt x="6" y="30"/>
                      <a:pt x="6" y="30"/>
                    </a:cubicBezTo>
                    <a:cubicBezTo>
                      <a:pt x="6" y="30"/>
                      <a:pt x="6" y="30"/>
                      <a:pt x="6" y="29"/>
                    </a:cubicBezTo>
                    <a:cubicBezTo>
                      <a:pt x="5" y="28"/>
                      <a:pt x="4" y="25"/>
                      <a:pt x="4" y="23"/>
                    </a:cubicBezTo>
                    <a:cubicBezTo>
                      <a:pt x="4" y="23"/>
                      <a:pt x="4" y="23"/>
                      <a:pt x="4" y="23"/>
                    </a:cubicBezTo>
                    <a:cubicBezTo>
                      <a:pt x="14" y="8"/>
                      <a:pt x="14" y="8"/>
                      <a:pt x="14" y="8"/>
                    </a:cubicBezTo>
                    <a:moveTo>
                      <a:pt x="16" y="0"/>
                    </a:moveTo>
                    <a:cubicBezTo>
                      <a:pt x="15" y="0"/>
                      <a:pt x="14" y="0"/>
                      <a:pt x="14" y="1"/>
                    </a:cubicBezTo>
                    <a:cubicBezTo>
                      <a:pt x="14" y="1"/>
                      <a:pt x="14" y="1"/>
                      <a:pt x="14" y="1"/>
                    </a:cubicBezTo>
                    <a:cubicBezTo>
                      <a:pt x="0" y="21"/>
                      <a:pt x="0" y="21"/>
                      <a:pt x="0" y="21"/>
                    </a:cubicBezTo>
                    <a:cubicBezTo>
                      <a:pt x="0" y="21"/>
                      <a:pt x="0" y="21"/>
                      <a:pt x="0" y="21"/>
                    </a:cubicBezTo>
                    <a:cubicBezTo>
                      <a:pt x="0" y="22"/>
                      <a:pt x="0" y="22"/>
                      <a:pt x="0" y="22"/>
                    </a:cubicBezTo>
                    <a:cubicBezTo>
                      <a:pt x="0" y="22"/>
                      <a:pt x="0" y="22"/>
                      <a:pt x="0" y="22"/>
                    </a:cubicBezTo>
                    <a:cubicBezTo>
                      <a:pt x="0" y="23"/>
                      <a:pt x="0" y="23"/>
                      <a:pt x="0" y="23"/>
                    </a:cubicBezTo>
                    <a:cubicBezTo>
                      <a:pt x="0" y="23"/>
                      <a:pt x="0" y="23"/>
                      <a:pt x="0" y="23"/>
                    </a:cubicBezTo>
                    <a:cubicBezTo>
                      <a:pt x="0" y="23"/>
                      <a:pt x="0" y="23"/>
                      <a:pt x="0" y="23"/>
                    </a:cubicBezTo>
                    <a:cubicBezTo>
                      <a:pt x="0" y="23"/>
                      <a:pt x="0" y="23"/>
                      <a:pt x="0" y="23"/>
                    </a:cubicBezTo>
                    <a:cubicBezTo>
                      <a:pt x="0" y="24"/>
                      <a:pt x="0" y="26"/>
                      <a:pt x="1" y="29"/>
                    </a:cubicBezTo>
                    <a:cubicBezTo>
                      <a:pt x="2" y="30"/>
                      <a:pt x="2" y="31"/>
                      <a:pt x="3" y="32"/>
                    </a:cubicBezTo>
                    <a:cubicBezTo>
                      <a:pt x="3" y="33"/>
                      <a:pt x="3" y="33"/>
                      <a:pt x="4" y="34"/>
                    </a:cubicBezTo>
                    <a:cubicBezTo>
                      <a:pt x="4" y="34"/>
                      <a:pt x="5" y="35"/>
                      <a:pt x="6" y="35"/>
                    </a:cubicBezTo>
                    <a:cubicBezTo>
                      <a:pt x="6" y="35"/>
                      <a:pt x="6" y="35"/>
                      <a:pt x="6" y="35"/>
                    </a:cubicBezTo>
                    <a:cubicBezTo>
                      <a:pt x="6" y="35"/>
                      <a:pt x="6" y="35"/>
                      <a:pt x="6" y="35"/>
                    </a:cubicBezTo>
                    <a:cubicBezTo>
                      <a:pt x="7" y="35"/>
                      <a:pt x="7" y="35"/>
                      <a:pt x="7" y="34"/>
                    </a:cubicBezTo>
                    <a:cubicBezTo>
                      <a:pt x="8" y="34"/>
                      <a:pt x="8" y="34"/>
                      <a:pt x="8" y="34"/>
                    </a:cubicBezTo>
                    <a:cubicBezTo>
                      <a:pt x="8" y="34"/>
                      <a:pt x="8" y="34"/>
                      <a:pt x="9" y="33"/>
                    </a:cubicBezTo>
                    <a:cubicBezTo>
                      <a:pt x="9" y="33"/>
                      <a:pt x="9" y="34"/>
                      <a:pt x="9" y="34"/>
                    </a:cubicBezTo>
                    <a:cubicBezTo>
                      <a:pt x="10" y="35"/>
                      <a:pt x="10" y="36"/>
                      <a:pt x="10" y="37"/>
                    </a:cubicBezTo>
                    <a:cubicBezTo>
                      <a:pt x="11" y="38"/>
                      <a:pt x="11" y="38"/>
                      <a:pt x="12" y="38"/>
                    </a:cubicBezTo>
                    <a:cubicBezTo>
                      <a:pt x="12" y="39"/>
                      <a:pt x="13" y="39"/>
                      <a:pt x="13" y="39"/>
                    </a:cubicBezTo>
                    <a:cubicBezTo>
                      <a:pt x="14" y="39"/>
                      <a:pt x="14" y="39"/>
                      <a:pt x="14" y="39"/>
                    </a:cubicBezTo>
                    <a:cubicBezTo>
                      <a:pt x="15" y="39"/>
                      <a:pt x="15" y="39"/>
                      <a:pt x="15" y="39"/>
                    </a:cubicBezTo>
                    <a:cubicBezTo>
                      <a:pt x="15" y="39"/>
                      <a:pt x="15" y="39"/>
                      <a:pt x="15" y="39"/>
                    </a:cubicBezTo>
                    <a:cubicBezTo>
                      <a:pt x="16" y="39"/>
                      <a:pt x="18" y="38"/>
                      <a:pt x="19" y="37"/>
                    </a:cubicBezTo>
                    <a:cubicBezTo>
                      <a:pt x="19" y="36"/>
                      <a:pt x="19" y="36"/>
                      <a:pt x="20" y="35"/>
                    </a:cubicBezTo>
                    <a:cubicBezTo>
                      <a:pt x="20" y="36"/>
                      <a:pt x="20" y="36"/>
                      <a:pt x="21" y="37"/>
                    </a:cubicBezTo>
                    <a:cubicBezTo>
                      <a:pt x="22" y="38"/>
                      <a:pt x="23" y="38"/>
                      <a:pt x="24" y="38"/>
                    </a:cubicBezTo>
                    <a:cubicBezTo>
                      <a:pt x="24" y="38"/>
                      <a:pt x="24" y="38"/>
                      <a:pt x="24" y="38"/>
                    </a:cubicBezTo>
                    <a:cubicBezTo>
                      <a:pt x="24" y="38"/>
                      <a:pt x="24" y="38"/>
                      <a:pt x="24" y="38"/>
                    </a:cubicBezTo>
                    <a:cubicBezTo>
                      <a:pt x="25" y="38"/>
                      <a:pt x="26" y="38"/>
                      <a:pt x="27" y="38"/>
                    </a:cubicBezTo>
                    <a:cubicBezTo>
                      <a:pt x="28" y="37"/>
                      <a:pt x="28" y="36"/>
                      <a:pt x="29" y="35"/>
                    </a:cubicBezTo>
                    <a:cubicBezTo>
                      <a:pt x="30" y="34"/>
                      <a:pt x="31" y="32"/>
                      <a:pt x="32" y="31"/>
                    </a:cubicBezTo>
                    <a:cubicBezTo>
                      <a:pt x="32" y="30"/>
                      <a:pt x="33" y="28"/>
                      <a:pt x="33" y="28"/>
                    </a:cubicBezTo>
                    <a:cubicBezTo>
                      <a:pt x="33" y="28"/>
                      <a:pt x="33" y="28"/>
                      <a:pt x="33" y="28"/>
                    </a:cubicBezTo>
                    <a:cubicBezTo>
                      <a:pt x="33" y="27"/>
                      <a:pt x="33" y="27"/>
                      <a:pt x="33" y="27"/>
                    </a:cubicBezTo>
                    <a:cubicBezTo>
                      <a:pt x="33" y="27"/>
                      <a:pt x="33" y="27"/>
                      <a:pt x="33" y="27"/>
                    </a:cubicBezTo>
                    <a:cubicBezTo>
                      <a:pt x="33" y="27"/>
                      <a:pt x="33" y="27"/>
                      <a:pt x="33" y="27"/>
                    </a:cubicBezTo>
                    <a:cubicBezTo>
                      <a:pt x="33" y="27"/>
                      <a:pt x="33" y="27"/>
                      <a:pt x="33" y="27"/>
                    </a:cubicBezTo>
                    <a:cubicBezTo>
                      <a:pt x="25" y="4"/>
                      <a:pt x="25" y="4"/>
                      <a:pt x="25" y="4"/>
                    </a:cubicBezTo>
                    <a:cubicBezTo>
                      <a:pt x="25" y="4"/>
                      <a:pt x="25" y="4"/>
                      <a:pt x="25" y="4"/>
                    </a:cubicBezTo>
                    <a:cubicBezTo>
                      <a:pt x="25" y="3"/>
                      <a:pt x="24" y="3"/>
                      <a:pt x="24" y="3"/>
                    </a:cubicBezTo>
                    <a:cubicBezTo>
                      <a:pt x="24" y="3"/>
                      <a:pt x="24" y="3"/>
                      <a:pt x="24" y="3"/>
                    </a:cubicBezTo>
                    <a:cubicBezTo>
                      <a:pt x="23" y="3"/>
                      <a:pt x="22" y="3"/>
                      <a:pt x="22" y="3"/>
                    </a:cubicBezTo>
                    <a:cubicBezTo>
                      <a:pt x="22" y="3"/>
                      <a:pt x="21" y="2"/>
                      <a:pt x="21" y="2"/>
                    </a:cubicBezTo>
                    <a:cubicBezTo>
                      <a:pt x="21" y="2"/>
                      <a:pt x="21" y="2"/>
                      <a:pt x="21" y="2"/>
                    </a:cubicBezTo>
                    <a:cubicBezTo>
                      <a:pt x="20" y="2"/>
                      <a:pt x="20" y="2"/>
                      <a:pt x="20" y="2"/>
                    </a:cubicBezTo>
                    <a:cubicBezTo>
                      <a:pt x="20" y="2"/>
                      <a:pt x="20" y="2"/>
                      <a:pt x="20" y="2"/>
                    </a:cubicBezTo>
                    <a:cubicBezTo>
                      <a:pt x="20" y="2"/>
                      <a:pt x="20" y="2"/>
                      <a:pt x="19" y="2"/>
                    </a:cubicBezTo>
                    <a:cubicBezTo>
                      <a:pt x="19" y="2"/>
                      <a:pt x="19" y="2"/>
                      <a:pt x="19" y="2"/>
                    </a:cubicBezTo>
                    <a:cubicBezTo>
                      <a:pt x="19" y="2"/>
                      <a:pt x="19" y="2"/>
                      <a:pt x="19" y="2"/>
                    </a:cubicBezTo>
                    <a:cubicBezTo>
                      <a:pt x="19" y="2"/>
                      <a:pt x="19" y="2"/>
                      <a:pt x="18" y="2"/>
                    </a:cubicBezTo>
                    <a:cubicBezTo>
                      <a:pt x="18" y="2"/>
                      <a:pt x="18" y="2"/>
                      <a:pt x="18" y="2"/>
                    </a:cubicBezTo>
                    <a:cubicBezTo>
                      <a:pt x="18" y="2"/>
                      <a:pt x="18" y="2"/>
                      <a:pt x="18" y="2"/>
                    </a:cubicBezTo>
                    <a:cubicBezTo>
                      <a:pt x="18" y="2"/>
                      <a:pt x="18" y="2"/>
                      <a:pt x="18" y="2"/>
                    </a:cubicBezTo>
                    <a:cubicBezTo>
                      <a:pt x="18" y="2"/>
                      <a:pt x="18" y="2"/>
                      <a:pt x="18" y="2"/>
                    </a:cubicBezTo>
                    <a:cubicBezTo>
                      <a:pt x="17" y="1"/>
                      <a:pt x="17" y="0"/>
                      <a:pt x="16" y="0"/>
                    </a:cubicBezTo>
                    <a:cubicBezTo>
                      <a:pt x="16" y="0"/>
                      <a:pt x="16" y="0"/>
                      <a:pt x="16"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8" name="组合 7"/>
            <p:cNvGrpSpPr/>
            <p:nvPr/>
          </p:nvGrpSpPr>
          <p:grpSpPr>
            <a:xfrm>
              <a:off x="11908632" y="3713956"/>
              <a:ext cx="280988" cy="457200"/>
              <a:chOff x="10128251" y="3965575"/>
              <a:chExt cx="280988" cy="457200"/>
            </a:xfrm>
          </p:grpSpPr>
          <p:sp>
            <p:nvSpPr>
              <p:cNvPr id="395" name="Freeform 30"/>
              <p:cNvSpPr>
                <a:spLocks noEditPoints="1"/>
              </p:cNvSpPr>
              <p:nvPr/>
            </p:nvSpPr>
            <p:spPr bwMode="auto">
              <a:xfrm>
                <a:off x="10131426" y="3976688"/>
                <a:ext cx="88900" cy="90488"/>
              </a:xfrm>
              <a:custGeom>
                <a:avLst/>
                <a:gdLst>
                  <a:gd name="T0" fmla="*/ 0 w 32"/>
                  <a:gd name="T1" fmla="*/ 7 h 32"/>
                  <a:gd name="T2" fmla="*/ 5 w 32"/>
                  <a:gd name="T3" fmla="*/ 31 h 32"/>
                  <a:gd name="T4" fmla="*/ 5 w 32"/>
                  <a:gd name="T5" fmla="*/ 31 h 32"/>
                  <a:gd name="T6" fmla="*/ 5 w 32"/>
                  <a:gd name="T7" fmla="*/ 32 h 32"/>
                  <a:gd name="T8" fmla="*/ 5 w 32"/>
                  <a:gd name="T9" fmla="*/ 32 h 32"/>
                  <a:gd name="T10" fmla="*/ 5 w 32"/>
                  <a:gd name="T11" fmla="*/ 32 h 32"/>
                  <a:gd name="T12" fmla="*/ 5 w 32"/>
                  <a:gd name="T13" fmla="*/ 32 h 32"/>
                  <a:gd name="T14" fmla="*/ 5 w 32"/>
                  <a:gd name="T15" fmla="*/ 32 h 32"/>
                  <a:gd name="T16" fmla="*/ 5 w 32"/>
                  <a:gd name="T17" fmla="*/ 32 h 32"/>
                  <a:gd name="T18" fmla="*/ 5 w 32"/>
                  <a:gd name="T19" fmla="*/ 32 h 32"/>
                  <a:gd name="T20" fmla="*/ 5 w 32"/>
                  <a:gd name="T21" fmla="*/ 32 h 32"/>
                  <a:gd name="T22" fmla="*/ 5 w 32"/>
                  <a:gd name="T23" fmla="*/ 31 h 32"/>
                  <a:gd name="T24" fmla="*/ 5 w 32"/>
                  <a:gd name="T25" fmla="*/ 31 h 32"/>
                  <a:gd name="T26" fmla="*/ 0 w 32"/>
                  <a:gd name="T27" fmla="*/ 7 h 32"/>
                  <a:gd name="T28" fmla="*/ 0 w 32"/>
                  <a:gd name="T29" fmla="*/ 7 h 32"/>
                  <a:gd name="T30" fmla="*/ 9 w 32"/>
                  <a:gd name="T31" fmla="*/ 0 h 32"/>
                  <a:gd name="T32" fmla="*/ 11 w 32"/>
                  <a:gd name="T33" fmla="*/ 1 h 32"/>
                  <a:gd name="T34" fmla="*/ 32 w 32"/>
                  <a:gd name="T35" fmla="*/ 13 h 32"/>
                  <a:gd name="T36" fmla="*/ 11 w 32"/>
                  <a:gd name="T37" fmla="*/ 1 h 32"/>
                  <a:gd name="T38" fmla="*/ 9 w 32"/>
                  <a:gd name="T39"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2" h="32">
                    <a:moveTo>
                      <a:pt x="0" y="7"/>
                    </a:moveTo>
                    <a:cubicBezTo>
                      <a:pt x="5" y="31"/>
                      <a:pt x="5" y="31"/>
                      <a:pt x="5" y="31"/>
                    </a:cubicBezTo>
                    <a:cubicBezTo>
                      <a:pt x="5" y="31"/>
                      <a:pt x="5" y="31"/>
                      <a:pt x="5" y="31"/>
                    </a:cubicBezTo>
                    <a:cubicBezTo>
                      <a:pt x="5" y="32"/>
                      <a:pt x="5" y="32"/>
                      <a:pt x="5" y="32"/>
                    </a:cubicBezTo>
                    <a:cubicBezTo>
                      <a:pt x="5" y="32"/>
                      <a:pt x="5" y="32"/>
                      <a:pt x="5" y="32"/>
                    </a:cubicBezTo>
                    <a:cubicBezTo>
                      <a:pt x="5" y="32"/>
                      <a:pt x="5" y="32"/>
                      <a:pt x="5" y="32"/>
                    </a:cubicBezTo>
                    <a:cubicBezTo>
                      <a:pt x="5" y="32"/>
                      <a:pt x="5" y="32"/>
                      <a:pt x="5" y="32"/>
                    </a:cubicBezTo>
                    <a:cubicBezTo>
                      <a:pt x="5" y="32"/>
                      <a:pt x="5" y="32"/>
                      <a:pt x="5" y="32"/>
                    </a:cubicBezTo>
                    <a:cubicBezTo>
                      <a:pt x="5" y="32"/>
                      <a:pt x="5" y="32"/>
                      <a:pt x="5" y="32"/>
                    </a:cubicBezTo>
                    <a:cubicBezTo>
                      <a:pt x="5" y="32"/>
                      <a:pt x="5" y="32"/>
                      <a:pt x="5" y="32"/>
                    </a:cubicBezTo>
                    <a:cubicBezTo>
                      <a:pt x="5" y="32"/>
                      <a:pt x="5" y="32"/>
                      <a:pt x="5" y="32"/>
                    </a:cubicBezTo>
                    <a:cubicBezTo>
                      <a:pt x="5" y="31"/>
                      <a:pt x="5" y="31"/>
                      <a:pt x="5" y="31"/>
                    </a:cubicBezTo>
                    <a:cubicBezTo>
                      <a:pt x="5" y="31"/>
                      <a:pt x="5" y="31"/>
                      <a:pt x="5" y="31"/>
                    </a:cubicBezTo>
                    <a:cubicBezTo>
                      <a:pt x="0" y="7"/>
                      <a:pt x="0" y="7"/>
                      <a:pt x="0" y="7"/>
                    </a:cubicBezTo>
                    <a:cubicBezTo>
                      <a:pt x="0" y="7"/>
                      <a:pt x="0" y="7"/>
                      <a:pt x="0" y="7"/>
                    </a:cubicBezTo>
                    <a:moveTo>
                      <a:pt x="9" y="0"/>
                    </a:moveTo>
                    <a:cubicBezTo>
                      <a:pt x="11" y="1"/>
                      <a:pt x="11" y="1"/>
                      <a:pt x="11" y="1"/>
                    </a:cubicBezTo>
                    <a:cubicBezTo>
                      <a:pt x="32" y="13"/>
                      <a:pt x="32" y="13"/>
                      <a:pt x="32" y="13"/>
                    </a:cubicBezTo>
                    <a:cubicBezTo>
                      <a:pt x="11" y="1"/>
                      <a:pt x="11" y="1"/>
                      <a:pt x="11" y="1"/>
                    </a:cubicBezTo>
                    <a:cubicBezTo>
                      <a:pt x="9" y="0"/>
                      <a:pt x="9" y="0"/>
                      <a:pt x="9"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6" name="Freeform 31"/>
              <p:cNvSpPr/>
              <p:nvPr/>
            </p:nvSpPr>
            <p:spPr bwMode="auto">
              <a:xfrm>
                <a:off x="10179051" y="4049713"/>
                <a:ext cx="4763" cy="6350"/>
              </a:xfrm>
              <a:custGeom>
                <a:avLst/>
                <a:gdLst>
                  <a:gd name="T0" fmla="*/ 0 w 2"/>
                  <a:gd name="T1" fmla="*/ 0 h 2"/>
                  <a:gd name="T2" fmla="*/ 0 w 2"/>
                  <a:gd name="T3" fmla="*/ 0 h 2"/>
                  <a:gd name="T4" fmla="*/ 1 w 2"/>
                  <a:gd name="T5" fmla="*/ 1 h 2"/>
                  <a:gd name="T6" fmla="*/ 2 w 2"/>
                  <a:gd name="T7" fmla="*/ 2 h 2"/>
                  <a:gd name="T8" fmla="*/ 2 w 2"/>
                  <a:gd name="T9" fmla="*/ 2 h 2"/>
                  <a:gd name="T10" fmla="*/ 1 w 2"/>
                  <a:gd name="T11" fmla="*/ 1 h 2"/>
                  <a:gd name="T12" fmla="*/ 0 w 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0" y="0"/>
                    </a:moveTo>
                    <a:cubicBezTo>
                      <a:pt x="0" y="0"/>
                      <a:pt x="0" y="0"/>
                      <a:pt x="0" y="0"/>
                    </a:cubicBezTo>
                    <a:cubicBezTo>
                      <a:pt x="1" y="1"/>
                      <a:pt x="1" y="1"/>
                      <a:pt x="1" y="1"/>
                    </a:cubicBezTo>
                    <a:cubicBezTo>
                      <a:pt x="1" y="1"/>
                      <a:pt x="1" y="1"/>
                      <a:pt x="2" y="2"/>
                    </a:cubicBezTo>
                    <a:cubicBezTo>
                      <a:pt x="2" y="2"/>
                      <a:pt x="2" y="2"/>
                      <a:pt x="2" y="2"/>
                    </a:cubicBezTo>
                    <a:cubicBezTo>
                      <a:pt x="1" y="1"/>
                      <a:pt x="1" y="1"/>
                      <a:pt x="1" y="1"/>
                    </a:cubicBezTo>
                    <a:cubicBezTo>
                      <a:pt x="1" y="0"/>
                      <a:pt x="0" y="0"/>
                      <a:pt x="0"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7" name="Freeform 32"/>
              <p:cNvSpPr/>
              <p:nvPr/>
            </p:nvSpPr>
            <p:spPr bwMode="auto">
              <a:xfrm>
                <a:off x="10145713" y="4067175"/>
                <a:ext cx="263525" cy="355600"/>
              </a:xfrm>
              <a:custGeom>
                <a:avLst/>
                <a:gdLst>
                  <a:gd name="T0" fmla="*/ 0 w 94"/>
                  <a:gd name="T1" fmla="*/ 0 h 127"/>
                  <a:gd name="T2" fmla="*/ 0 w 94"/>
                  <a:gd name="T3" fmla="*/ 0 h 127"/>
                  <a:gd name="T4" fmla="*/ 0 w 94"/>
                  <a:gd name="T5" fmla="*/ 1 h 127"/>
                  <a:gd name="T6" fmla="*/ 0 w 94"/>
                  <a:gd name="T7" fmla="*/ 1 h 127"/>
                  <a:gd name="T8" fmla="*/ 94 w 94"/>
                  <a:gd name="T9" fmla="*/ 127 h 127"/>
                  <a:gd name="T10" fmla="*/ 94 w 94"/>
                  <a:gd name="T11" fmla="*/ 121 h 127"/>
                  <a:gd name="T12" fmla="*/ 9 w 94"/>
                  <a:gd name="T13" fmla="*/ 5 h 127"/>
                  <a:gd name="T14" fmla="*/ 7 w 94"/>
                  <a:gd name="T15" fmla="*/ 5 h 127"/>
                  <a:gd name="T16" fmla="*/ 4 w 94"/>
                  <a:gd name="T17" fmla="*/ 3 h 127"/>
                  <a:gd name="T18" fmla="*/ 1 w 94"/>
                  <a:gd name="T19" fmla="*/ 1 h 127"/>
                  <a:gd name="T20" fmla="*/ 0 w 94"/>
                  <a:gd name="T21" fmla="*/ 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4" h="127">
                    <a:moveTo>
                      <a:pt x="0" y="0"/>
                    </a:moveTo>
                    <a:cubicBezTo>
                      <a:pt x="0" y="0"/>
                      <a:pt x="0" y="0"/>
                      <a:pt x="0" y="0"/>
                    </a:cubicBezTo>
                    <a:cubicBezTo>
                      <a:pt x="0" y="0"/>
                      <a:pt x="0" y="1"/>
                      <a:pt x="0" y="1"/>
                    </a:cubicBezTo>
                    <a:cubicBezTo>
                      <a:pt x="0" y="1"/>
                      <a:pt x="0" y="1"/>
                      <a:pt x="0" y="1"/>
                    </a:cubicBezTo>
                    <a:cubicBezTo>
                      <a:pt x="94" y="127"/>
                      <a:pt x="94" y="127"/>
                      <a:pt x="94" y="127"/>
                    </a:cubicBezTo>
                    <a:cubicBezTo>
                      <a:pt x="94" y="121"/>
                      <a:pt x="94" y="121"/>
                      <a:pt x="94" y="121"/>
                    </a:cubicBezTo>
                    <a:cubicBezTo>
                      <a:pt x="9" y="5"/>
                      <a:pt x="9" y="5"/>
                      <a:pt x="9" y="5"/>
                    </a:cubicBezTo>
                    <a:cubicBezTo>
                      <a:pt x="8" y="5"/>
                      <a:pt x="8" y="5"/>
                      <a:pt x="7" y="5"/>
                    </a:cubicBezTo>
                    <a:cubicBezTo>
                      <a:pt x="6" y="4"/>
                      <a:pt x="5" y="4"/>
                      <a:pt x="4" y="3"/>
                    </a:cubicBezTo>
                    <a:cubicBezTo>
                      <a:pt x="3" y="2"/>
                      <a:pt x="1" y="1"/>
                      <a:pt x="1" y="1"/>
                    </a:cubicBezTo>
                    <a:cubicBezTo>
                      <a:pt x="0" y="0"/>
                      <a:pt x="0" y="0"/>
                      <a:pt x="0"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8" name="Freeform 33"/>
              <p:cNvSpPr/>
              <p:nvPr/>
            </p:nvSpPr>
            <p:spPr bwMode="auto">
              <a:xfrm>
                <a:off x="10201276" y="4078288"/>
                <a:ext cx="207963" cy="280988"/>
              </a:xfrm>
              <a:custGeom>
                <a:avLst/>
                <a:gdLst>
                  <a:gd name="T0" fmla="*/ 0 w 74"/>
                  <a:gd name="T1" fmla="*/ 0 h 100"/>
                  <a:gd name="T2" fmla="*/ 0 w 74"/>
                  <a:gd name="T3" fmla="*/ 0 h 100"/>
                  <a:gd name="T4" fmla="*/ 2 w 74"/>
                  <a:gd name="T5" fmla="*/ 2 h 100"/>
                  <a:gd name="T6" fmla="*/ 74 w 74"/>
                  <a:gd name="T7" fmla="*/ 100 h 100"/>
                  <a:gd name="T8" fmla="*/ 74 w 74"/>
                  <a:gd name="T9" fmla="*/ 100 h 100"/>
                  <a:gd name="T10" fmla="*/ 0 w 74"/>
                  <a:gd name="T11" fmla="*/ 0 h 100"/>
                </a:gdLst>
                <a:ahLst/>
                <a:cxnLst>
                  <a:cxn ang="0">
                    <a:pos x="T0" y="T1"/>
                  </a:cxn>
                  <a:cxn ang="0">
                    <a:pos x="T2" y="T3"/>
                  </a:cxn>
                  <a:cxn ang="0">
                    <a:pos x="T4" y="T5"/>
                  </a:cxn>
                  <a:cxn ang="0">
                    <a:pos x="T6" y="T7"/>
                  </a:cxn>
                  <a:cxn ang="0">
                    <a:pos x="T8" y="T9"/>
                  </a:cxn>
                  <a:cxn ang="0">
                    <a:pos x="T10" y="T11"/>
                  </a:cxn>
                </a:cxnLst>
                <a:rect l="0" t="0" r="r" b="b"/>
                <a:pathLst>
                  <a:path w="74" h="100">
                    <a:moveTo>
                      <a:pt x="0" y="0"/>
                    </a:moveTo>
                    <a:cubicBezTo>
                      <a:pt x="0" y="0"/>
                      <a:pt x="0" y="0"/>
                      <a:pt x="0" y="0"/>
                    </a:cubicBezTo>
                    <a:cubicBezTo>
                      <a:pt x="2" y="2"/>
                      <a:pt x="2" y="2"/>
                      <a:pt x="2" y="2"/>
                    </a:cubicBezTo>
                    <a:cubicBezTo>
                      <a:pt x="74" y="100"/>
                      <a:pt x="74" y="100"/>
                      <a:pt x="74" y="100"/>
                    </a:cubicBezTo>
                    <a:cubicBezTo>
                      <a:pt x="74" y="100"/>
                      <a:pt x="74" y="100"/>
                      <a:pt x="74" y="100"/>
                    </a:cubicBezTo>
                    <a:cubicBezTo>
                      <a:pt x="0" y="0"/>
                      <a:pt x="0" y="0"/>
                      <a:pt x="0"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9" name="Freeform 34"/>
              <p:cNvSpPr/>
              <p:nvPr/>
            </p:nvSpPr>
            <p:spPr bwMode="auto">
              <a:xfrm>
                <a:off x="10220326" y="4013200"/>
                <a:ext cx="188913" cy="269875"/>
              </a:xfrm>
              <a:custGeom>
                <a:avLst/>
                <a:gdLst>
                  <a:gd name="T0" fmla="*/ 0 w 67"/>
                  <a:gd name="T1" fmla="*/ 0 h 96"/>
                  <a:gd name="T2" fmla="*/ 1 w 67"/>
                  <a:gd name="T3" fmla="*/ 1 h 96"/>
                  <a:gd name="T4" fmla="*/ 2 w 67"/>
                  <a:gd name="T5" fmla="*/ 4 h 96"/>
                  <a:gd name="T6" fmla="*/ 3 w 67"/>
                  <a:gd name="T7" fmla="*/ 10 h 96"/>
                  <a:gd name="T8" fmla="*/ 3 w 67"/>
                  <a:gd name="T9" fmla="*/ 10 h 96"/>
                  <a:gd name="T10" fmla="*/ 3 w 67"/>
                  <a:gd name="T11" fmla="*/ 10 h 96"/>
                  <a:gd name="T12" fmla="*/ 3 w 67"/>
                  <a:gd name="T13" fmla="*/ 10 h 96"/>
                  <a:gd name="T14" fmla="*/ 67 w 67"/>
                  <a:gd name="T15" fmla="*/ 96 h 96"/>
                  <a:gd name="T16" fmla="*/ 67 w 67"/>
                  <a:gd name="T17" fmla="*/ 90 h 96"/>
                  <a:gd name="T18" fmla="*/ 1 w 67"/>
                  <a:gd name="T19" fmla="*/ 0 h 96"/>
                  <a:gd name="T20" fmla="*/ 0 w 67"/>
                  <a:gd name="T21"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7" h="96">
                    <a:moveTo>
                      <a:pt x="0" y="0"/>
                    </a:moveTo>
                    <a:cubicBezTo>
                      <a:pt x="1" y="0"/>
                      <a:pt x="1" y="0"/>
                      <a:pt x="1" y="1"/>
                    </a:cubicBezTo>
                    <a:cubicBezTo>
                      <a:pt x="1" y="1"/>
                      <a:pt x="2" y="2"/>
                      <a:pt x="2" y="4"/>
                    </a:cubicBezTo>
                    <a:cubicBezTo>
                      <a:pt x="3" y="6"/>
                      <a:pt x="3" y="8"/>
                      <a:pt x="3" y="10"/>
                    </a:cubicBezTo>
                    <a:cubicBezTo>
                      <a:pt x="3" y="10"/>
                      <a:pt x="3" y="10"/>
                      <a:pt x="3" y="10"/>
                    </a:cubicBezTo>
                    <a:cubicBezTo>
                      <a:pt x="3" y="10"/>
                      <a:pt x="3" y="10"/>
                      <a:pt x="3" y="10"/>
                    </a:cubicBezTo>
                    <a:cubicBezTo>
                      <a:pt x="3" y="10"/>
                      <a:pt x="3" y="10"/>
                      <a:pt x="3" y="10"/>
                    </a:cubicBezTo>
                    <a:cubicBezTo>
                      <a:pt x="67" y="96"/>
                      <a:pt x="67" y="96"/>
                      <a:pt x="67" y="96"/>
                    </a:cubicBezTo>
                    <a:cubicBezTo>
                      <a:pt x="67" y="90"/>
                      <a:pt x="67" y="90"/>
                      <a:pt x="67" y="90"/>
                    </a:cubicBezTo>
                    <a:cubicBezTo>
                      <a:pt x="1" y="0"/>
                      <a:pt x="1" y="0"/>
                      <a:pt x="1" y="0"/>
                    </a:cubicBezTo>
                    <a:cubicBezTo>
                      <a:pt x="1" y="0"/>
                      <a:pt x="1" y="0"/>
                      <a:pt x="0"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0" name="Freeform 35"/>
              <p:cNvSpPr/>
              <p:nvPr/>
            </p:nvSpPr>
            <p:spPr bwMode="auto">
              <a:xfrm>
                <a:off x="10209213" y="4056063"/>
                <a:ext cx="200025" cy="274638"/>
              </a:xfrm>
              <a:custGeom>
                <a:avLst/>
                <a:gdLst>
                  <a:gd name="T0" fmla="*/ 0 w 71"/>
                  <a:gd name="T1" fmla="*/ 0 h 98"/>
                  <a:gd name="T2" fmla="*/ 1 w 71"/>
                  <a:gd name="T3" fmla="*/ 2 h 98"/>
                  <a:gd name="T4" fmla="*/ 71 w 71"/>
                  <a:gd name="T5" fmla="*/ 98 h 98"/>
                  <a:gd name="T6" fmla="*/ 71 w 71"/>
                  <a:gd name="T7" fmla="*/ 91 h 98"/>
                  <a:gd name="T8" fmla="*/ 4 w 71"/>
                  <a:gd name="T9" fmla="*/ 0 h 98"/>
                  <a:gd name="T10" fmla="*/ 2 w 71"/>
                  <a:gd name="T11" fmla="*/ 0 h 98"/>
                  <a:gd name="T12" fmla="*/ 2 w 71"/>
                  <a:gd name="T13" fmla="*/ 0 h 98"/>
                  <a:gd name="T14" fmla="*/ 0 w 71"/>
                  <a:gd name="T15" fmla="*/ 0 h 9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1" h="98">
                    <a:moveTo>
                      <a:pt x="0" y="0"/>
                    </a:moveTo>
                    <a:cubicBezTo>
                      <a:pt x="0" y="1"/>
                      <a:pt x="1" y="2"/>
                      <a:pt x="1" y="2"/>
                    </a:cubicBezTo>
                    <a:cubicBezTo>
                      <a:pt x="71" y="98"/>
                      <a:pt x="71" y="98"/>
                      <a:pt x="71" y="98"/>
                    </a:cubicBezTo>
                    <a:cubicBezTo>
                      <a:pt x="71" y="91"/>
                      <a:pt x="71" y="91"/>
                      <a:pt x="71" y="91"/>
                    </a:cubicBezTo>
                    <a:cubicBezTo>
                      <a:pt x="4" y="0"/>
                      <a:pt x="4" y="0"/>
                      <a:pt x="4" y="0"/>
                    </a:cubicBezTo>
                    <a:cubicBezTo>
                      <a:pt x="3" y="0"/>
                      <a:pt x="3" y="0"/>
                      <a:pt x="2" y="0"/>
                    </a:cubicBezTo>
                    <a:cubicBezTo>
                      <a:pt x="2" y="0"/>
                      <a:pt x="2" y="0"/>
                      <a:pt x="2" y="0"/>
                    </a:cubicBezTo>
                    <a:cubicBezTo>
                      <a:pt x="2" y="0"/>
                      <a:pt x="1" y="0"/>
                      <a:pt x="0"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1" name="Freeform 36"/>
              <p:cNvSpPr/>
              <p:nvPr/>
            </p:nvSpPr>
            <p:spPr bwMode="auto">
              <a:xfrm>
                <a:off x="10183813" y="4070350"/>
                <a:ext cx="225425" cy="307975"/>
              </a:xfrm>
              <a:custGeom>
                <a:avLst/>
                <a:gdLst>
                  <a:gd name="T0" fmla="*/ 0 w 80"/>
                  <a:gd name="T1" fmla="*/ 0 h 110"/>
                  <a:gd name="T2" fmla="*/ 0 w 80"/>
                  <a:gd name="T3" fmla="*/ 1 h 110"/>
                  <a:gd name="T4" fmla="*/ 0 w 80"/>
                  <a:gd name="T5" fmla="*/ 1 h 110"/>
                  <a:gd name="T6" fmla="*/ 0 w 80"/>
                  <a:gd name="T7" fmla="*/ 1 h 110"/>
                  <a:gd name="T8" fmla="*/ 0 w 80"/>
                  <a:gd name="T9" fmla="*/ 2 h 110"/>
                  <a:gd name="T10" fmla="*/ 5 w 80"/>
                  <a:gd name="T11" fmla="*/ 8 h 110"/>
                  <a:gd name="T12" fmla="*/ 80 w 80"/>
                  <a:gd name="T13" fmla="*/ 110 h 110"/>
                  <a:gd name="T14" fmla="*/ 80 w 80"/>
                  <a:gd name="T15" fmla="*/ 103 h 110"/>
                  <a:gd name="T16" fmla="*/ 8 w 80"/>
                  <a:gd name="T17" fmla="*/ 5 h 110"/>
                  <a:gd name="T18" fmla="*/ 6 w 80"/>
                  <a:gd name="T19" fmla="*/ 3 h 110"/>
                  <a:gd name="T20" fmla="*/ 5 w 80"/>
                  <a:gd name="T21" fmla="*/ 3 h 110"/>
                  <a:gd name="T22" fmla="*/ 5 w 80"/>
                  <a:gd name="T23" fmla="*/ 3 h 110"/>
                  <a:gd name="T24" fmla="*/ 1 w 80"/>
                  <a:gd name="T25" fmla="*/ 1 h 110"/>
                  <a:gd name="T26" fmla="*/ 0 w 80"/>
                  <a:gd name="T27" fmla="*/ 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0" h="110">
                    <a:moveTo>
                      <a:pt x="0" y="0"/>
                    </a:moveTo>
                    <a:cubicBezTo>
                      <a:pt x="0" y="1"/>
                      <a:pt x="0" y="1"/>
                      <a:pt x="0" y="1"/>
                    </a:cubicBezTo>
                    <a:cubicBezTo>
                      <a:pt x="0" y="1"/>
                      <a:pt x="0" y="1"/>
                      <a:pt x="0" y="1"/>
                    </a:cubicBezTo>
                    <a:cubicBezTo>
                      <a:pt x="0" y="1"/>
                      <a:pt x="0" y="1"/>
                      <a:pt x="0" y="1"/>
                    </a:cubicBezTo>
                    <a:cubicBezTo>
                      <a:pt x="0" y="1"/>
                      <a:pt x="0" y="1"/>
                      <a:pt x="0" y="2"/>
                    </a:cubicBezTo>
                    <a:cubicBezTo>
                      <a:pt x="5" y="8"/>
                      <a:pt x="5" y="8"/>
                      <a:pt x="5" y="8"/>
                    </a:cubicBezTo>
                    <a:cubicBezTo>
                      <a:pt x="80" y="110"/>
                      <a:pt x="80" y="110"/>
                      <a:pt x="80" y="110"/>
                    </a:cubicBezTo>
                    <a:cubicBezTo>
                      <a:pt x="80" y="103"/>
                      <a:pt x="80" y="103"/>
                      <a:pt x="80" y="103"/>
                    </a:cubicBezTo>
                    <a:cubicBezTo>
                      <a:pt x="8" y="5"/>
                      <a:pt x="8" y="5"/>
                      <a:pt x="8" y="5"/>
                    </a:cubicBezTo>
                    <a:cubicBezTo>
                      <a:pt x="6" y="3"/>
                      <a:pt x="6" y="3"/>
                      <a:pt x="6" y="3"/>
                    </a:cubicBezTo>
                    <a:cubicBezTo>
                      <a:pt x="6" y="3"/>
                      <a:pt x="5" y="3"/>
                      <a:pt x="5" y="3"/>
                    </a:cubicBezTo>
                    <a:cubicBezTo>
                      <a:pt x="5" y="3"/>
                      <a:pt x="5" y="3"/>
                      <a:pt x="5" y="3"/>
                    </a:cubicBezTo>
                    <a:cubicBezTo>
                      <a:pt x="4" y="3"/>
                      <a:pt x="3" y="2"/>
                      <a:pt x="1" y="1"/>
                    </a:cubicBezTo>
                    <a:cubicBezTo>
                      <a:pt x="1" y="1"/>
                      <a:pt x="0" y="1"/>
                      <a:pt x="0"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2" name="Freeform 37"/>
              <p:cNvSpPr>
                <a:spLocks noEditPoints="1"/>
              </p:cNvSpPr>
              <p:nvPr/>
            </p:nvSpPr>
            <p:spPr bwMode="auto">
              <a:xfrm>
                <a:off x="10128251" y="3965575"/>
                <a:ext cx="84138" cy="112713"/>
              </a:xfrm>
              <a:custGeom>
                <a:avLst/>
                <a:gdLst>
                  <a:gd name="T0" fmla="*/ 30 w 30"/>
                  <a:gd name="T1" fmla="*/ 35 h 40"/>
                  <a:gd name="T2" fmla="*/ 29 w 30"/>
                  <a:gd name="T3" fmla="*/ 38 h 40"/>
                  <a:gd name="T4" fmla="*/ 29 w 30"/>
                  <a:gd name="T5" fmla="*/ 38 h 40"/>
                  <a:gd name="T6" fmla="*/ 29 w 30"/>
                  <a:gd name="T7" fmla="*/ 38 h 40"/>
                  <a:gd name="T8" fmla="*/ 27 w 30"/>
                  <a:gd name="T9" fmla="*/ 39 h 40"/>
                  <a:gd name="T10" fmla="*/ 25 w 30"/>
                  <a:gd name="T11" fmla="*/ 40 h 40"/>
                  <a:gd name="T12" fmla="*/ 25 w 30"/>
                  <a:gd name="T13" fmla="*/ 40 h 40"/>
                  <a:gd name="T14" fmla="*/ 21 w 30"/>
                  <a:gd name="T15" fmla="*/ 38 h 40"/>
                  <a:gd name="T16" fmla="*/ 20 w 30"/>
                  <a:gd name="T17" fmla="*/ 37 h 40"/>
                  <a:gd name="T18" fmla="*/ 20 w 30"/>
                  <a:gd name="T19" fmla="*/ 37 h 40"/>
                  <a:gd name="T20" fmla="*/ 21 w 30"/>
                  <a:gd name="T21" fmla="*/ 38 h 40"/>
                  <a:gd name="T22" fmla="*/ 25 w 30"/>
                  <a:gd name="T23" fmla="*/ 40 h 40"/>
                  <a:gd name="T24" fmla="*/ 25 w 30"/>
                  <a:gd name="T25" fmla="*/ 40 h 40"/>
                  <a:gd name="T26" fmla="*/ 26 w 30"/>
                  <a:gd name="T27" fmla="*/ 40 h 40"/>
                  <a:gd name="T28" fmla="*/ 26 w 30"/>
                  <a:gd name="T29" fmla="*/ 40 h 40"/>
                  <a:gd name="T30" fmla="*/ 27 w 30"/>
                  <a:gd name="T31" fmla="*/ 39 h 40"/>
                  <a:gd name="T32" fmla="*/ 29 w 30"/>
                  <a:gd name="T33" fmla="*/ 38 h 40"/>
                  <a:gd name="T34" fmla="*/ 29 w 30"/>
                  <a:gd name="T35" fmla="*/ 38 h 40"/>
                  <a:gd name="T36" fmla="*/ 30 w 30"/>
                  <a:gd name="T37" fmla="*/ 35 h 40"/>
                  <a:gd name="T38" fmla="*/ 10 w 30"/>
                  <a:gd name="T39" fmla="*/ 4 h 40"/>
                  <a:gd name="T40" fmla="*/ 10 w 30"/>
                  <a:gd name="T41" fmla="*/ 4 h 40"/>
                  <a:gd name="T42" fmla="*/ 10 w 30"/>
                  <a:gd name="T43" fmla="*/ 4 h 40"/>
                  <a:gd name="T44" fmla="*/ 10 w 30"/>
                  <a:gd name="T45" fmla="*/ 4 h 40"/>
                  <a:gd name="T46" fmla="*/ 1 w 30"/>
                  <a:gd name="T47" fmla="*/ 6 h 40"/>
                  <a:gd name="T48" fmla="*/ 1 w 30"/>
                  <a:gd name="T49" fmla="*/ 6 h 40"/>
                  <a:gd name="T50" fmla="*/ 1 w 30"/>
                  <a:gd name="T51" fmla="*/ 6 h 40"/>
                  <a:gd name="T52" fmla="*/ 0 w 30"/>
                  <a:gd name="T53" fmla="*/ 1 h 40"/>
                  <a:gd name="T54" fmla="*/ 0 w 30"/>
                  <a:gd name="T55" fmla="*/ 2 h 40"/>
                  <a:gd name="T56" fmla="*/ 0 w 30"/>
                  <a:gd name="T57" fmla="*/ 3 h 40"/>
                  <a:gd name="T58" fmla="*/ 0 w 30"/>
                  <a:gd name="T59" fmla="*/ 3 h 40"/>
                  <a:gd name="T60" fmla="*/ 0 w 30"/>
                  <a:gd name="T61" fmla="*/ 5 h 40"/>
                  <a:gd name="T62" fmla="*/ 0 w 30"/>
                  <a:gd name="T63" fmla="*/ 6 h 40"/>
                  <a:gd name="T64" fmla="*/ 1 w 30"/>
                  <a:gd name="T65" fmla="*/ 6 h 40"/>
                  <a:gd name="T66" fmla="*/ 1 w 30"/>
                  <a:gd name="T67" fmla="*/ 6 h 40"/>
                  <a:gd name="T68" fmla="*/ 1 w 30"/>
                  <a:gd name="T69" fmla="*/ 6 h 40"/>
                  <a:gd name="T70" fmla="*/ 1 w 30"/>
                  <a:gd name="T71" fmla="*/ 9 h 40"/>
                  <a:gd name="T72" fmla="*/ 1 w 30"/>
                  <a:gd name="T73" fmla="*/ 6 h 40"/>
                  <a:gd name="T74" fmla="*/ 1 w 30"/>
                  <a:gd name="T75" fmla="*/ 6 h 40"/>
                  <a:gd name="T76" fmla="*/ 1 w 30"/>
                  <a:gd name="T77" fmla="*/ 6 h 40"/>
                  <a:gd name="T78" fmla="*/ 0 w 30"/>
                  <a:gd name="T79" fmla="*/ 6 h 40"/>
                  <a:gd name="T80" fmla="*/ 0 w 30"/>
                  <a:gd name="T81" fmla="*/ 5 h 40"/>
                  <a:gd name="T82" fmla="*/ 0 w 30"/>
                  <a:gd name="T83" fmla="*/ 3 h 40"/>
                  <a:gd name="T84" fmla="*/ 0 w 30"/>
                  <a:gd name="T85" fmla="*/ 2 h 40"/>
                  <a:gd name="T86" fmla="*/ 0 w 30"/>
                  <a:gd name="T87" fmla="*/ 1 h 40"/>
                  <a:gd name="T88" fmla="*/ 0 w 30"/>
                  <a:gd name="T89" fmla="*/ 1 h 40"/>
                  <a:gd name="T90" fmla="*/ 0 w 30"/>
                  <a:gd name="T91" fmla="*/ 1 h 40"/>
                  <a:gd name="T92" fmla="*/ 0 w 30"/>
                  <a:gd name="T93" fmla="*/ 1 h 40"/>
                  <a:gd name="T94" fmla="*/ 0 w 30"/>
                  <a:gd name="T95" fmla="*/ 1 h 40"/>
                  <a:gd name="T96" fmla="*/ 0 w 30"/>
                  <a:gd name="T97" fmla="*/ 1 h 40"/>
                  <a:gd name="T98" fmla="*/ 0 w 30"/>
                  <a:gd name="T99" fmla="*/ 1 h 40"/>
                  <a:gd name="T100" fmla="*/ 0 w 30"/>
                  <a:gd name="T101" fmla="*/ 1 h 40"/>
                  <a:gd name="T102" fmla="*/ 0 w 30"/>
                  <a:gd name="T103" fmla="*/ 1 h 40"/>
                  <a:gd name="T104" fmla="*/ 0 w 30"/>
                  <a:gd name="T105" fmla="*/ 1 h 40"/>
                  <a:gd name="T106" fmla="*/ 2 w 30"/>
                  <a:gd name="T107" fmla="*/ 0 h 40"/>
                  <a:gd name="T108" fmla="*/ 1 w 30"/>
                  <a:gd name="T109" fmla="*/ 1 h 40"/>
                  <a:gd name="T110" fmla="*/ 2 w 30"/>
                  <a:gd name="T111"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0" h="40">
                    <a:moveTo>
                      <a:pt x="30" y="35"/>
                    </a:moveTo>
                    <a:cubicBezTo>
                      <a:pt x="30" y="36"/>
                      <a:pt x="29" y="37"/>
                      <a:pt x="29" y="38"/>
                    </a:cubicBezTo>
                    <a:cubicBezTo>
                      <a:pt x="29" y="38"/>
                      <a:pt x="29" y="38"/>
                      <a:pt x="29" y="38"/>
                    </a:cubicBezTo>
                    <a:cubicBezTo>
                      <a:pt x="29" y="38"/>
                      <a:pt x="29" y="38"/>
                      <a:pt x="29" y="38"/>
                    </a:cubicBezTo>
                    <a:cubicBezTo>
                      <a:pt x="28" y="39"/>
                      <a:pt x="28" y="39"/>
                      <a:pt x="27" y="39"/>
                    </a:cubicBezTo>
                    <a:cubicBezTo>
                      <a:pt x="27" y="40"/>
                      <a:pt x="26" y="40"/>
                      <a:pt x="25" y="40"/>
                    </a:cubicBezTo>
                    <a:cubicBezTo>
                      <a:pt x="25" y="40"/>
                      <a:pt x="25" y="40"/>
                      <a:pt x="25" y="40"/>
                    </a:cubicBezTo>
                    <a:cubicBezTo>
                      <a:pt x="24" y="40"/>
                      <a:pt x="23" y="39"/>
                      <a:pt x="21" y="38"/>
                    </a:cubicBezTo>
                    <a:cubicBezTo>
                      <a:pt x="21" y="38"/>
                      <a:pt x="20" y="38"/>
                      <a:pt x="20" y="37"/>
                    </a:cubicBezTo>
                    <a:cubicBezTo>
                      <a:pt x="20" y="37"/>
                      <a:pt x="20" y="37"/>
                      <a:pt x="20" y="37"/>
                    </a:cubicBezTo>
                    <a:cubicBezTo>
                      <a:pt x="20" y="38"/>
                      <a:pt x="21" y="38"/>
                      <a:pt x="21" y="38"/>
                    </a:cubicBezTo>
                    <a:cubicBezTo>
                      <a:pt x="23" y="39"/>
                      <a:pt x="24" y="40"/>
                      <a:pt x="25" y="40"/>
                    </a:cubicBezTo>
                    <a:cubicBezTo>
                      <a:pt x="25" y="40"/>
                      <a:pt x="25" y="40"/>
                      <a:pt x="25" y="40"/>
                    </a:cubicBezTo>
                    <a:cubicBezTo>
                      <a:pt x="25" y="40"/>
                      <a:pt x="26" y="40"/>
                      <a:pt x="26" y="40"/>
                    </a:cubicBezTo>
                    <a:cubicBezTo>
                      <a:pt x="26" y="40"/>
                      <a:pt x="26" y="40"/>
                      <a:pt x="26" y="40"/>
                    </a:cubicBezTo>
                    <a:cubicBezTo>
                      <a:pt x="26" y="40"/>
                      <a:pt x="27" y="39"/>
                      <a:pt x="27" y="39"/>
                    </a:cubicBezTo>
                    <a:cubicBezTo>
                      <a:pt x="28" y="39"/>
                      <a:pt x="28" y="39"/>
                      <a:pt x="29" y="38"/>
                    </a:cubicBezTo>
                    <a:cubicBezTo>
                      <a:pt x="29" y="38"/>
                      <a:pt x="29" y="38"/>
                      <a:pt x="29" y="38"/>
                    </a:cubicBezTo>
                    <a:cubicBezTo>
                      <a:pt x="29" y="37"/>
                      <a:pt x="30" y="36"/>
                      <a:pt x="30" y="35"/>
                    </a:cubicBezTo>
                    <a:moveTo>
                      <a:pt x="10" y="4"/>
                    </a:moveTo>
                    <a:cubicBezTo>
                      <a:pt x="10" y="4"/>
                      <a:pt x="10" y="4"/>
                      <a:pt x="10" y="4"/>
                    </a:cubicBezTo>
                    <a:cubicBezTo>
                      <a:pt x="10" y="4"/>
                      <a:pt x="10" y="4"/>
                      <a:pt x="10" y="4"/>
                    </a:cubicBezTo>
                    <a:cubicBezTo>
                      <a:pt x="10" y="4"/>
                      <a:pt x="10" y="4"/>
                      <a:pt x="10" y="4"/>
                    </a:cubicBezTo>
                    <a:moveTo>
                      <a:pt x="1" y="6"/>
                    </a:moveTo>
                    <a:cubicBezTo>
                      <a:pt x="1" y="6"/>
                      <a:pt x="1" y="6"/>
                      <a:pt x="1" y="6"/>
                    </a:cubicBezTo>
                    <a:cubicBezTo>
                      <a:pt x="1" y="6"/>
                      <a:pt x="1" y="6"/>
                      <a:pt x="1" y="6"/>
                    </a:cubicBezTo>
                    <a:moveTo>
                      <a:pt x="0" y="1"/>
                    </a:moveTo>
                    <a:cubicBezTo>
                      <a:pt x="0" y="2"/>
                      <a:pt x="0" y="2"/>
                      <a:pt x="0" y="2"/>
                    </a:cubicBezTo>
                    <a:cubicBezTo>
                      <a:pt x="0" y="3"/>
                      <a:pt x="0" y="3"/>
                      <a:pt x="0" y="3"/>
                    </a:cubicBezTo>
                    <a:cubicBezTo>
                      <a:pt x="0" y="3"/>
                      <a:pt x="0" y="3"/>
                      <a:pt x="0" y="3"/>
                    </a:cubicBezTo>
                    <a:cubicBezTo>
                      <a:pt x="0" y="3"/>
                      <a:pt x="0" y="4"/>
                      <a:pt x="0" y="5"/>
                    </a:cubicBezTo>
                    <a:cubicBezTo>
                      <a:pt x="0" y="6"/>
                      <a:pt x="0" y="6"/>
                      <a:pt x="0" y="6"/>
                    </a:cubicBezTo>
                    <a:cubicBezTo>
                      <a:pt x="1" y="6"/>
                      <a:pt x="1" y="6"/>
                      <a:pt x="1" y="6"/>
                    </a:cubicBezTo>
                    <a:cubicBezTo>
                      <a:pt x="1" y="6"/>
                      <a:pt x="1" y="6"/>
                      <a:pt x="1" y="6"/>
                    </a:cubicBezTo>
                    <a:cubicBezTo>
                      <a:pt x="1" y="6"/>
                      <a:pt x="1" y="6"/>
                      <a:pt x="1" y="6"/>
                    </a:cubicBezTo>
                    <a:cubicBezTo>
                      <a:pt x="1" y="9"/>
                      <a:pt x="1" y="9"/>
                      <a:pt x="1" y="9"/>
                    </a:cubicBezTo>
                    <a:cubicBezTo>
                      <a:pt x="1" y="6"/>
                      <a:pt x="1" y="6"/>
                      <a:pt x="1" y="6"/>
                    </a:cubicBezTo>
                    <a:cubicBezTo>
                      <a:pt x="1" y="6"/>
                      <a:pt x="1" y="6"/>
                      <a:pt x="1" y="6"/>
                    </a:cubicBezTo>
                    <a:cubicBezTo>
                      <a:pt x="1" y="6"/>
                      <a:pt x="1" y="6"/>
                      <a:pt x="1" y="6"/>
                    </a:cubicBezTo>
                    <a:cubicBezTo>
                      <a:pt x="0" y="6"/>
                      <a:pt x="0" y="6"/>
                      <a:pt x="0" y="6"/>
                    </a:cubicBezTo>
                    <a:cubicBezTo>
                      <a:pt x="0" y="5"/>
                      <a:pt x="0" y="5"/>
                      <a:pt x="0" y="5"/>
                    </a:cubicBezTo>
                    <a:cubicBezTo>
                      <a:pt x="0" y="4"/>
                      <a:pt x="0" y="3"/>
                      <a:pt x="0" y="3"/>
                    </a:cubicBezTo>
                    <a:cubicBezTo>
                      <a:pt x="0" y="2"/>
                      <a:pt x="0" y="2"/>
                      <a:pt x="0" y="2"/>
                    </a:cubicBezTo>
                    <a:cubicBezTo>
                      <a:pt x="0" y="2"/>
                      <a:pt x="0" y="2"/>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2" y="0"/>
                    </a:moveTo>
                    <a:cubicBezTo>
                      <a:pt x="1" y="1"/>
                      <a:pt x="1" y="1"/>
                      <a:pt x="1" y="1"/>
                    </a:cubicBezTo>
                    <a:cubicBezTo>
                      <a:pt x="1" y="1"/>
                      <a:pt x="1" y="1"/>
                      <a:pt x="2"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3" name="Freeform 38"/>
              <p:cNvSpPr>
                <a:spLocks noEditPoints="1"/>
              </p:cNvSpPr>
              <p:nvPr/>
            </p:nvSpPr>
            <p:spPr bwMode="auto">
              <a:xfrm>
                <a:off x="10128251" y="3965575"/>
                <a:ext cx="36513" cy="47625"/>
              </a:xfrm>
              <a:custGeom>
                <a:avLst/>
                <a:gdLst>
                  <a:gd name="T0" fmla="*/ 9 w 13"/>
                  <a:gd name="T1" fmla="*/ 16 h 17"/>
                  <a:gd name="T2" fmla="*/ 11 w 13"/>
                  <a:gd name="T3" fmla="*/ 17 h 17"/>
                  <a:gd name="T4" fmla="*/ 12 w 13"/>
                  <a:gd name="T5" fmla="*/ 16 h 17"/>
                  <a:gd name="T6" fmla="*/ 10 w 13"/>
                  <a:gd name="T7" fmla="*/ 16 h 17"/>
                  <a:gd name="T8" fmla="*/ 9 w 13"/>
                  <a:gd name="T9" fmla="*/ 16 h 17"/>
                  <a:gd name="T10" fmla="*/ 13 w 13"/>
                  <a:gd name="T11" fmla="*/ 15 h 17"/>
                  <a:gd name="T12" fmla="*/ 13 w 13"/>
                  <a:gd name="T13" fmla="*/ 15 h 17"/>
                  <a:gd name="T14" fmla="*/ 13 w 13"/>
                  <a:gd name="T15" fmla="*/ 15 h 17"/>
                  <a:gd name="T16" fmla="*/ 2 w 13"/>
                  <a:gd name="T17" fmla="*/ 3 h 17"/>
                  <a:gd name="T18" fmla="*/ 2 w 13"/>
                  <a:gd name="T19" fmla="*/ 0 h 17"/>
                  <a:gd name="T20" fmla="*/ 1 w 13"/>
                  <a:gd name="T21" fmla="*/ 1 h 17"/>
                  <a:gd name="T22" fmla="*/ 0 w 13"/>
                  <a:gd name="T23" fmla="*/ 1 h 17"/>
                  <a:gd name="T24" fmla="*/ 0 w 13"/>
                  <a:gd name="T25" fmla="*/ 1 h 17"/>
                  <a:gd name="T26" fmla="*/ 0 w 13"/>
                  <a:gd name="T27" fmla="*/ 1 h 17"/>
                  <a:gd name="T28" fmla="*/ 0 w 13"/>
                  <a:gd name="T29" fmla="*/ 1 h 17"/>
                  <a:gd name="T30" fmla="*/ 0 w 13"/>
                  <a:gd name="T31" fmla="*/ 3 h 17"/>
                  <a:gd name="T32" fmla="*/ 0 w 13"/>
                  <a:gd name="T33" fmla="*/ 6 h 17"/>
                  <a:gd name="T34" fmla="*/ 1 w 13"/>
                  <a:gd name="T35" fmla="*/ 6 h 17"/>
                  <a:gd name="T36" fmla="*/ 1 w 13"/>
                  <a:gd name="T37" fmla="*/ 9 h 17"/>
                  <a:gd name="T38" fmla="*/ 1 w 13"/>
                  <a:gd name="T39" fmla="*/ 11 h 17"/>
                  <a:gd name="T40" fmla="*/ 1 w 13"/>
                  <a:gd name="T41" fmla="*/ 11 h 17"/>
                  <a:gd name="T42" fmla="*/ 1 w 13"/>
                  <a:gd name="T43" fmla="*/ 11 h 17"/>
                  <a:gd name="T44" fmla="*/ 3 w 13"/>
                  <a:gd name="T45" fmla="*/ 9 h 17"/>
                  <a:gd name="T46" fmla="*/ 5 w 13"/>
                  <a:gd name="T47" fmla="*/ 8 h 17"/>
                  <a:gd name="T48" fmla="*/ 5 w 13"/>
                  <a:gd name="T49" fmla="*/ 6 h 17"/>
                  <a:gd name="T50" fmla="*/ 8 w 13"/>
                  <a:gd name="T51" fmla="*/ 7 h 17"/>
                  <a:gd name="T52" fmla="*/ 10 w 13"/>
                  <a:gd name="T53" fmla="*/ 5 h 17"/>
                  <a:gd name="T54" fmla="*/ 12 w 13"/>
                  <a:gd name="T55" fmla="*/ 5 h 17"/>
                  <a:gd name="T56" fmla="*/ 10 w 13"/>
                  <a:gd name="T57" fmla="*/ 4 h 17"/>
                  <a:gd name="T58" fmla="*/ 6 w 13"/>
                  <a:gd name="T59" fmla="*/ 2 h 17"/>
                  <a:gd name="T60" fmla="*/ 5 w 13"/>
                  <a:gd name="T61" fmla="*/ 1 h 17"/>
                  <a:gd name="T62" fmla="*/ 2 w 13"/>
                  <a:gd name="T63"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3" h="17">
                    <a:moveTo>
                      <a:pt x="9" y="16"/>
                    </a:moveTo>
                    <a:cubicBezTo>
                      <a:pt x="9" y="16"/>
                      <a:pt x="9" y="16"/>
                      <a:pt x="9" y="16"/>
                    </a:cubicBezTo>
                    <a:cubicBezTo>
                      <a:pt x="10" y="16"/>
                      <a:pt x="10" y="16"/>
                      <a:pt x="10" y="16"/>
                    </a:cubicBezTo>
                    <a:cubicBezTo>
                      <a:pt x="10" y="16"/>
                      <a:pt x="10" y="17"/>
                      <a:pt x="11" y="17"/>
                    </a:cubicBezTo>
                    <a:cubicBezTo>
                      <a:pt x="11" y="17"/>
                      <a:pt x="11" y="17"/>
                      <a:pt x="11" y="17"/>
                    </a:cubicBezTo>
                    <a:cubicBezTo>
                      <a:pt x="11" y="17"/>
                      <a:pt x="12" y="16"/>
                      <a:pt x="12" y="16"/>
                    </a:cubicBezTo>
                    <a:cubicBezTo>
                      <a:pt x="12" y="16"/>
                      <a:pt x="11" y="17"/>
                      <a:pt x="11" y="17"/>
                    </a:cubicBezTo>
                    <a:cubicBezTo>
                      <a:pt x="11" y="17"/>
                      <a:pt x="11" y="16"/>
                      <a:pt x="10" y="16"/>
                    </a:cubicBezTo>
                    <a:cubicBezTo>
                      <a:pt x="10" y="16"/>
                      <a:pt x="10" y="16"/>
                      <a:pt x="10" y="16"/>
                    </a:cubicBezTo>
                    <a:cubicBezTo>
                      <a:pt x="9" y="16"/>
                      <a:pt x="9" y="16"/>
                      <a:pt x="9" y="16"/>
                    </a:cubicBezTo>
                    <a:cubicBezTo>
                      <a:pt x="9" y="16"/>
                      <a:pt x="9" y="16"/>
                      <a:pt x="9" y="16"/>
                    </a:cubicBezTo>
                    <a:moveTo>
                      <a:pt x="13" y="15"/>
                    </a:moveTo>
                    <a:cubicBezTo>
                      <a:pt x="13" y="15"/>
                      <a:pt x="13" y="16"/>
                      <a:pt x="12" y="16"/>
                    </a:cubicBezTo>
                    <a:cubicBezTo>
                      <a:pt x="13" y="16"/>
                      <a:pt x="13" y="15"/>
                      <a:pt x="13" y="15"/>
                    </a:cubicBezTo>
                    <a:moveTo>
                      <a:pt x="13" y="15"/>
                    </a:moveTo>
                    <a:cubicBezTo>
                      <a:pt x="13" y="15"/>
                      <a:pt x="13" y="15"/>
                      <a:pt x="13" y="15"/>
                    </a:cubicBezTo>
                    <a:cubicBezTo>
                      <a:pt x="13" y="15"/>
                      <a:pt x="13" y="15"/>
                      <a:pt x="13" y="15"/>
                    </a:cubicBezTo>
                    <a:moveTo>
                      <a:pt x="2" y="3"/>
                    </a:moveTo>
                    <a:cubicBezTo>
                      <a:pt x="2" y="3"/>
                      <a:pt x="2" y="3"/>
                      <a:pt x="2" y="3"/>
                    </a:cubicBezTo>
                    <a:moveTo>
                      <a:pt x="2" y="0"/>
                    </a:moveTo>
                    <a:cubicBezTo>
                      <a:pt x="2" y="0"/>
                      <a:pt x="2" y="0"/>
                      <a:pt x="2" y="0"/>
                    </a:cubicBezTo>
                    <a:cubicBezTo>
                      <a:pt x="1" y="1"/>
                      <a:pt x="1" y="1"/>
                      <a:pt x="1" y="1"/>
                    </a:cubicBezTo>
                    <a:cubicBezTo>
                      <a:pt x="1" y="1"/>
                      <a:pt x="1" y="1"/>
                      <a:pt x="1" y="1"/>
                    </a:cubicBezTo>
                    <a:cubicBezTo>
                      <a:pt x="1"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2"/>
                      <a:pt x="0" y="2"/>
                      <a:pt x="0" y="2"/>
                    </a:cubicBezTo>
                    <a:cubicBezTo>
                      <a:pt x="0" y="3"/>
                      <a:pt x="0" y="3"/>
                      <a:pt x="0" y="3"/>
                    </a:cubicBezTo>
                    <a:cubicBezTo>
                      <a:pt x="0" y="3"/>
                      <a:pt x="0" y="4"/>
                      <a:pt x="0" y="5"/>
                    </a:cubicBezTo>
                    <a:cubicBezTo>
                      <a:pt x="0" y="6"/>
                      <a:pt x="0" y="6"/>
                      <a:pt x="0" y="6"/>
                    </a:cubicBezTo>
                    <a:cubicBezTo>
                      <a:pt x="1" y="6"/>
                      <a:pt x="1" y="6"/>
                      <a:pt x="1" y="6"/>
                    </a:cubicBezTo>
                    <a:cubicBezTo>
                      <a:pt x="1" y="6"/>
                      <a:pt x="1" y="6"/>
                      <a:pt x="1" y="6"/>
                    </a:cubicBezTo>
                    <a:cubicBezTo>
                      <a:pt x="1" y="6"/>
                      <a:pt x="1" y="6"/>
                      <a:pt x="1" y="6"/>
                    </a:cubicBezTo>
                    <a:cubicBezTo>
                      <a:pt x="1" y="9"/>
                      <a:pt x="1" y="9"/>
                      <a:pt x="1" y="9"/>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0"/>
                      <a:pt x="2" y="9"/>
                      <a:pt x="2" y="9"/>
                    </a:cubicBezTo>
                    <a:cubicBezTo>
                      <a:pt x="3" y="9"/>
                      <a:pt x="3" y="9"/>
                      <a:pt x="3" y="9"/>
                    </a:cubicBezTo>
                    <a:cubicBezTo>
                      <a:pt x="4" y="9"/>
                      <a:pt x="4" y="9"/>
                      <a:pt x="5" y="9"/>
                    </a:cubicBezTo>
                    <a:cubicBezTo>
                      <a:pt x="5" y="9"/>
                      <a:pt x="5" y="8"/>
                      <a:pt x="5" y="8"/>
                    </a:cubicBezTo>
                    <a:cubicBezTo>
                      <a:pt x="5" y="8"/>
                      <a:pt x="5" y="8"/>
                      <a:pt x="5" y="8"/>
                    </a:cubicBezTo>
                    <a:cubicBezTo>
                      <a:pt x="5" y="6"/>
                      <a:pt x="5" y="6"/>
                      <a:pt x="5" y="6"/>
                    </a:cubicBezTo>
                    <a:cubicBezTo>
                      <a:pt x="7" y="7"/>
                      <a:pt x="7" y="7"/>
                      <a:pt x="7" y="7"/>
                    </a:cubicBezTo>
                    <a:cubicBezTo>
                      <a:pt x="7" y="7"/>
                      <a:pt x="8" y="7"/>
                      <a:pt x="8" y="7"/>
                    </a:cubicBezTo>
                    <a:cubicBezTo>
                      <a:pt x="8" y="7"/>
                      <a:pt x="9" y="7"/>
                      <a:pt x="9" y="7"/>
                    </a:cubicBezTo>
                    <a:cubicBezTo>
                      <a:pt x="9" y="7"/>
                      <a:pt x="9" y="6"/>
                      <a:pt x="10" y="5"/>
                    </a:cubicBezTo>
                    <a:cubicBezTo>
                      <a:pt x="10" y="5"/>
                      <a:pt x="10" y="5"/>
                      <a:pt x="11" y="5"/>
                    </a:cubicBezTo>
                    <a:cubicBezTo>
                      <a:pt x="11" y="5"/>
                      <a:pt x="12" y="5"/>
                      <a:pt x="12" y="5"/>
                    </a:cubicBezTo>
                    <a:cubicBezTo>
                      <a:pt x="12" y="5"/>
                      <a:pt x="12" y="5"/>
                      <a:pt x="12" y="5"/>
                    </a:cubicBezTo>
                    <a:cubicBezTo>
                      <a:pt x="10" y="4"/>
                      <a:pt x="10" y="4"/>
                      <a:pt x="10" y="4"/>
                    </a:cubicBezTo>
                    <a:cubicBezTo>
                      <a:pt x="10" y="4"/>
                      <a:pt x="10" y="4"/>
                      <a:pt x="10" y="4"/>
                    </a:cubicBezTo>
                    <a:cubicBezTo>
                      <a:pt x="6" y="2"/>
                      <a:pt x="6" y="2"/>
                      <a:pt x="6" y="2"/>
                    </a:cubicBezTo>
                    <a:cubicBezTo>
                      <a:pt x="6" y="2"/>
                      <a:pt x="6" y="2"/>
                      <a:pt x="6" y="2"/>
                    </a:cubicBezTo>
                    <a:cubicBezTo>
                      <a:pt x="6" y="2"/>
                      <a:pt x="6" y="2"/>
                      <a:pt x="5" y="1"/>
                    </a:cubicBezTo>
                    <a:cubicBezTo>
                      <a:pt x="4" y="1"/>
                      <a:pt x="3" y="0"/>
                      <a:pt x="2" y="0"/>
                    </a:cubicBezTo>
                    <a:cubicBezTo>
                      <a:pt x="2" y="0"/>
                      <a:pt x="2" y="0"/>
                      <a:pt x="2" y="0"/>
                    </a:cubicBezTo>
                    <a:cubicBezTo>
                      <a:pt x="2" y="0"/>
                      <a:pt x="2" y="0"/>
                      <a:pt x="2"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4" name="Freeform 39"/>
              <p:cNvSpPr>
                <a:spLocks noEditPoints="1"/>
              </p:cNvSpPr>
              <p:nvPr/>
            </p:nvSpPr>
            <p:spPr bwMode="auto">
              <a:xfrm>
                <a:off x="10131426" y="3979863"/>
                <a:ext cx="98425" cy="103188"/>
              </a:xfrm>
              <a:custGeom>
                <a:avLst/>
                <a:gdLst>
                  <a:gd name="T0" fmla="*/ 24 w 35"/>
                  <a:gd name="T1" fmla="*/ 31 h 37"/>
                  <a:gd name="T2" fmla="*/ 13 w 35"/>
                  <a:gd name="T3" fmla="*/ 6 h 37"/>
                  <a:gd name="T4" fmla="*/ 30 w 35"/>
                  <a:gd name="T5" fmla="*/ 17 h 37"/>
                  <a:gd name="T6" fmla="*/ 31 w 35"/>
                  <a:gd name="T7" fmla="*/ 22 h 37"/>
                  <a:gd name="T8" fmla="*/ 31 w 35"/>
                  <a:gd name="T9" fmla="*/ 23 h 37"/>
                  <a:gd name="T10" fmla="*/ 30 w 35"/>
                  <a:gd name="T11" fmla="*/ 23 h 37"/>
                  <a:gd name="T12" fmla="*/ 25 w 35"/>
                  <a:gd name="T13" fmla="*/ 20 h 37"/>
                  <a:gd name="T14" fmla="*/ 22 w 35"/>
                  <a:gd name="T15" fmla="*/ 20 h 37"/>
                  <a:gd name="T16" fmla="*/ 22 w 35"/>
                  <a:gd name="T17" fmla="*/ 23 h 37"/>
                  <a:gd name="T18" fmla="*/ 25 w 35"/>
                  <a:gd name="T19" fmla="*/ 30 h 37"/>
                  <a:gd name="T20" fmla="*/ 24 w 35"/>
                  <a:gd name="T21" fmla="*/ 31 h 37"/>
                  <a:gd name="T22" fmla="*/ 24 w 35"/>
                  <a:gd name="T23" fmla="*/ 31 h 37"/>
                  <a:gd name="T24" fmla="*/ 19 w 35"/>
                  <a:gd name="T25" fmla="*/ 27 h 37"/>
                  <a:gd name="T26" fmla="*/ 18 w 35"/>
                  <a:gd name="T27" fmla="*/ 26 h 37"/>
                  <a:gd name="T28" fmla="*/ 17 w 35"/>
                  <a:gd name="T29" fmla="*/ 25 h 37"/>
                  <a:gd name="T30" fmla="*/ 15 w 35"/>
                  <a:gd name="T31" fmla="*/ 25 h 37"/>
                  <a:gd name="T32" fmla="*/ 14 w 35"/>
                  <a:gd name="T33" fmla="*/ 27 h 37"/>
                  <a:gd name="T34" fmla="*/ 15 w 35"/>
                  <a:gd name="T35" fmla="*/ 33 h 37"/>
                  <a:gd name="T36" fmla="*/ 9 w 35"/>
                  <a:gd name="T37" fmla="*/ 29 h 37"/>
                  <a:gd name="T38" fmla="*/ 6 w 35"/>
                  <a:gd name="T39" fmla="*/ 11 h 37"/>
                  <a:gd name="T40" fmla="*/ 8 w 35"/>
                  <a:gd name="T41" fmla="*/ 11 h 37"/>
                  <a:gd name="T42" fmla="*/ 8 w 35"/>
                  <a:gd name="T43" fmla="*/ 11 h 37"/>
                  <a:gd name="T44" fmla="*/ 8 w 35"/>
                  <a:gd name="T45" fmla="*/ 11 h 37"/>
                  <a:gd name="T46" fmla="*/ 9 w 35"/>
                  <a:gd name="T47" fmla="*/ 11 h 37"/>
                  <a:gd name="T48" fmla="*/ 11 w 35"/>
                  <a:gd name="T49" fmla="*/ 11 h 37"/>
                  <a:gd name="T50" fmla="*/ 11 w 35"/>
                  <a:gd name="T51" fmla="*/ 11 h 37"/>
                  <a:gd name="T52" fmla="*/ 12 w 35"/>
                  <a:gd name="T53" fmla="*/ 10 h 37"/>
                  <a:gd name="T54" fmla="*/ 12 w 35"/>
                  <a:gd name="T55" fmla="*/ 10 h 37"/>
                  <a:gd name="T56" fmla="*/ 12 w 35"/>
                  <a:gd name="T57" fmla="*/ 9 h 37"/>
                  <a:gd name="T58" fmla="*/ 12 w 35"/>
                  <a:gd name="T59" fmla="*/ 9 h 37"/>
                  <a:gd name="T60" fmla="*/ 12 w 35"/>
                  <a:gd name="T61" fmla="*/ 9 h 37"/>
                  <a:gd name="T62" fmla="*/ 13 w 35"/>
                  <a:gd name="T63" fmla="*/ 8 h 37"/>
                  <a:gd name="T64" fmla="*/ 13 w 35"/>
                  <a:gd name="T65" fmla="*/ 6 h 37"/>
                  <a:gd name="T66" fmla="*/ 13 w 35"/>
                  <a:gd name="T67" fmla="*/ 6 h 37"/>
                  <a:gd name="T68" fmla="*/ 9 w 35"/>
                  <a:gd name="T69" fmla="*/ 0 h 37"/>
                  <a:gd name="T70" fmla="*/ 7 w 35"/>
                  <a:gd name="T71" fmla="*/ 2 h 37"/>
                  <a:gd name="T72" fmla="*/ 6 w 35"/>
                  <a:gd name="T73" fmla="*/ 2 h 37"/>
                  <a:gd name="T74" fmla="*/ 5 w 35"/>
                  <a:gd name="T75" fmla="*/ 3 h 37"/>
                  <a:gd name="T76" fmla="*/ 4 w 35"/>
                  <a:gd name="T77" fmla="*/ 3 h 37"/>
                  <a:gd name="T78" fmla="*/ 2 w 35"/>
                  <a:gd name="T79" fmla="*/ 4 h 37"/>
                  <a:gd name="T80" fmla="*/ 0 w 35"/>
                  <a:gd name="T81" fmla="*/ 6 h 37"/>
                  <a:gd name="T82" fmla="*/ 5 w 35"/>
                  <a:gd name="T83" fmla="*/ 30 h 37"/>
                  <a:gd name="T84" fmla="*/ 5 w 35"/>
                  <a:gd name="T85" fmla="*/ 31 h 37"/>
                  <a:gd name="T86" fmla="*/ 5 w 35"/>
                  <a:gd name="T87" fmla="*/ 31 h 37"/>
                  <a:gd name="T88" fmla="*/ 9 w 35"/>
                  <a:gd name="T89" fmla="*/ 34 h 37"/>
                  <a:gd name="T90" fmla="*/ 16 w 35"/>
                  <a:gd name="T91" fmla="*/ 37 h 37"/>
                  <a:gd name="T92" fmla="*/ 19 w 35"/>
                  <a:gd name="T93" fmla="*/ 35 h 37"/>
                  <a:gd name="T94" fmla="*/ 19 w 35"/>
                  <a:gd name="T95" fmla="*/ 33 h 37"/>
                  <a:gd name="T96" fmla="*/ 19 w 35"/>
                  <a:gd name="T97" fmla="*/ 32 h 37"/>
                  <a:gd name="T98" fmla="*/ 20 w 35"/>
                  <a:gd name="T99" fmla="*/ 33 h 37"/>
                  <a:gd name="T100" fmla="*/ 24 w 35"/>
                  <a:gd name="T101" fmla="*/ 35 h 37"/>
                  <a:gd name="T102" fmla="*/ 28 w 35"/>
                  <a:gd name="T103" fmla="*/ 33 h 37"/>
                  <a:gd name="T104" fmla="*/ 29 w 35"/>
                  <a:gd name="T105" fmla="*/ 30 h 37"/>
                  <a:gd name="T106" fmla="*/ 29 w 35"/>
                  <a:gd name="T107" fmla="*/ 29 h 37"/>
                  <a:gd name="T108" fmla="*/ 28 w 35"/>
                  <a:gd name="T109" fmla="*/ 27 h 37"/>
                  <a:gd name="T110" fmla="*/ 30 w 35"/>
                  <a:gd name="T111" fmla="*/ 27 h 37"/>
                  <a:gd name="T112" fmla="*/ 34 w 35"/>
                  <a:gd name="T113" fmla="*/ 26 h 37"/>
                  <a:gd name="T114" fmla="*/ 35 w 35"/>
                  <a:gd name="T115" fmla="*/ 22 h 37"/>
                  <a:gd name="T116" fmla="*/ 34 w 35"/>
                  <a:gd name="T117" fmla="*/ 16 h 37"/>
                  <a:gd name="T118" fmla="*/ 32 w 35"/>
                  <a:gd name="T119" fmla="*/ 12 h 37"/>
                  <a:gd name="T120" fmla="*/ 32 w 35"/>
                  <a:gd name="T121" fmla="*/ 12 h 37"/>
                  <a:gd name="T122" fmla="*/ 11 w 35"/>
                  <a:gd name="T123"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5" h="37">
                    <a:moveTo>
                      <a:pt x="24" y="31"/>
                    </a:moveTo>
                    <a:cubicBezTo>
                      <a:pt x="24" y="31"/>
                      <a:pt x="24" y="31"/>
                      <a:pt x="24" y="31"/>
                    </a:cubicBezTo>
                    <a:moveTo>
                      <a:pt x="13" y="6"/>
                    </a:moveTo>
                    <a:cubicBezTo>
                      <a:pt x="13" y="6"/>
                      <a:pt x="13" y="6"/>
                      <a:pt x="13" y="6"/>
                    </a:cubicBezTo>
                    <a:cubicBezTo>
                      <a:pt x="30" y="15"/>
                      <a:pt x="30" y="15"/>
                      <a:pt x="30" y="15"/>
                    </a:cubicBezTo>
                    <a:cubicBezTo>
                      <a:pt x="30" y="15"/>
                      <a:pt x="30" y="16"/>
                      <a:pt x="30" y="17"/>
                    </a:cubicBezTo>
                    <a:cubicBezTo>
                      <a:pt x="31" y="19"/>
                      <a:pt x="31" y="21"/>
                      <a:pt x="31" y="22"/>
                    </a:cubicBezTo>
                    <a:cubicBezTo>
                      <a:pt x="31" y="22"/>
                      <a:pt x="31" y="22"/>
                      <a:pt x="31" y="22"/>
                    </a:cubicBezTo>
                    <a:cubicBezTo>
                      <a:pt x="31" y="22"/>
                      <a:pt x="31" y="23"/>
                      <a:pt x="31" y="23"/>
                    </a:cubicBezTo>
                    <a:cubicBezTo>
                      <a:pt x="31" y="23"/>
                      <a:pt x="31" y="23"/>
                      <a:pt x="31" y="23"/>
                    </a:cubicBezTo>
                    <a:cubicBezTo>
                      <a:pt x="31" y="23"/>
                      <a:pt x="31" y="23"/>
                      <a:pt x="30" y="23"/>
                    </a:cubicBezTo>
                    <a:cubicBezTo>
                      <a:pt x="30" y="23"/>
                      <a:pt x="30" y="23"/>
                      <a:pt x="30" y="23"/>
                    </a:cubicBezTo>
                    <a:cubicBezTo>
                      <a:pt x="30" y="23"/>
                      <a:pt x="28" y="23"/>
                      <a:pt x="27" y="22"/>
                    </a:cubicBezTo>
                    <a:cubicBezTo>
                      <a:pt x="26" y="22"/>
                      <a:pt x="25" y="21"/>
                      <a:pt x="25" y="20"/>
                    </a:cubicBezTo>
                    <a:cubicBezTo>
                      <a:pt x="24" y="20"/>
                      <a:pt x="24" y="19"/>
                      <a:pt x="23" y="19"/>
                    </a:cubicBezTo>
                    <a:cubicBezTo>
                      <a:pt x="23" y="19"/>
                      <a:pt x="22" y="20"/>
                      <a:pt x="22" y="20"/>
                    </a:cubicBezTo>
                    <a:cubicBezTo>
                      <a:pt x="22" y="20"/>
                      <a:pt x="21" y="21"/>
                      <a:pt x="21" y="21"/>
                    </a:cubicBezTo>
                    <a:cubicBezTo>
                      <a:pt x="21" y="22"/>
                      <a:pt x="21" y="22"/>
                      <a:pt x="22" y="23"/>
                    </a:cubicBezTo>
                    <a:cubicBezTo>
                      <a:pt x="24" y="26"/>
                      <a:pt x="25" y="28"/>
                      <a:pt x="25" y="30"/>
                    </a:cubicBezTo>
                    <a:cubicBezTo>
                      <a:pt x="25" y="30"/>
                      <a:pt x="25" y="30"/>
                      <a:pt x="25" y="30"/>
                    </a:cubicBezTo>
                    <a:cubicBezTo>
                      <a:pt x="25" y="30"/>
                      <a:pt x="24" y="30"/>
                      <a:pt x="24" y="31"/>
                    </a:cubicBezTo>
                    <a:cubicBezTo>
                      <a:pt x="24" y="31"/>
                      <a:pt x="24" y="31"/>
                      <a:pt x="24" y="31"/>
                    </a:cubicBezTo>
                    <a:cubicBezTo>
                      <a:pt x="24" y="31"/>
                      <a:pt x="24" y="31"/>
                      <a:pt x="24" y="31"/>
                    </a:cubicBezTo>
                    <a:cubicBezTo>
                      <a:pt x="24" y="31"/>
                      <a:pt x="24" y="31"/>
                      <a:pt x="24" y="31"/>
                    </a:cubicBezTo>
                    <a:cubicBezTo>
                      <a:pt x="24" y="31"/>
                      <a:pt x="23" y="30"/>
                      <a:pt x="23" y="30"/>
                    </a:cubicBezTo>
                    <a:cubicBezTo>
                      <a:pt x="22" y="29"/>
                      <a:pt x="20" y="28"/>
                      <a:pt x="19" y="27"/>
                    </a:cubicBezTo>
                    <a:cubicBezTo>
                      <a:pt x="19" y="27"/>
                      <a:pt x="19" y="27"/>
                      <a:pt x="19" y="27"/>
                    </a:cubicBezTo>
                    <a:cubicBezTo>
                      <a:pt x="18" y="26"/>
                      <a:pt x="18" y="26"/>
                      <a:pt x="18" y="26"/>
                    </a:cubicBezTo>
                    <a:cubicBezTo>
                      <a:pt x="17" y="25"/>
                      <a:pt x="17" y="25"/>
                      <a:pt x="17" y="25"/>
                    </a:cubicBezTo>
                    <a:cubicBezTo>
                      <a:pt x="17" y="25"/>
                      <a:pt x="17" y="25"/>
                      <a:pt x="17" y="25"/>
                    </a:cubicBezTo>
                    <a:cubicBezTo>
                      <a:pt x="17" y="25"/>
                      <a:pt x="16" y="24"/>
                      <a:pt x="16" y="24"/>
                    </a:cubicBezTo>
                    <a:cubicBezTo>
                      <a:pt x="15" y="24"/>
                      <a:pt x="15" y="24"/>
                      <a:pt x="15" y="25"/>
                    </a:cubicBezTo>
                    <a:cubicBezTo>
                      <a:pt x="14" y="25"/>
                      <a:pt x="14" y="26"/>
                      <a:pt x="14" y="26"/>
                    </a:cubicBezTo>
                    <a:cubicBezTo>
                      <a:pt x="14" y="27"/>
                      <a:pt x="14" y="27"/>
                      <a:pt x="14" y="27"/>
                    </a:cubicBezTo>
                    <a:cubicBezTo>
                      <a:pt x="15" y="30"/>
                      <a:pt x="15" y="32"/>
                      <a:pt x="15" y="33"/>
                    </a:cubicBezTo>
                    <a:cubicBezTo>
                      <a:pt x="15" y="33"/>
                      <a:pt x="15" y="33"/>
                      <a:pt x="15" y="33"/>
                    </a:cubicBezTo>
                    <a:cubicBezTo>
                      <a:pt x="15" y="33"/>
                      <a:pt x="14" y="32"/>
                      <a:pt x="14" y="32"/>
                    </a:cubicBezTo>
                    <a:cubicBezTo>
                      <a:pt x="12" y="31"/>
                      <a:pt x="10" y="30"/>
                      <a:pt x="9" y="29"/>
                    </a:cubicBezTo>
                    <a:cubicBezTo>
                      <a:pt x="5" y="11"/>
                      <a:pt x="5" y="11"/>
                      <a:pt x="5" y="11"/>
                    </a:cubicBezTo>
                    <a:cubicBezTo>
                      <a:pt x="6" y="11"/>
                      <a:pt x="6" y="11"/>
                      <a:pt x="6" y="11"/>
                    </a:cubicBezTo>
                    <a:cubicBezTo>
                      <a:pt x="6" y="11"/>
                      <a:pt x="6" y="11"/>
                      <a:pt x="7" y="11"/>
                    </a:cubicBezTo>
                    <a:cubicBezTo>
                      <a:pt x="7"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9" y="11"/>
                      <a:pt x="9" y="11"/>
                      <a:pt x="9" y="11"/>
                    </a:cubicBezTo>
                    <a:cubicBezTo>
                      <a:pt x="9" y="11"/>
                      <a:pt x="9" y="11"/>
                      <a:pt x="9" y="11"/>
                    </a:cubicBezTo>
                    <a:cubicBezTo>
                      <a:pt x="10" y="11"/>
                      <a:pt x="10" y="12"/>
                      <a:pt x="10" y="12"/>
                    </a:cubicBezTo>
                    <a:cubicBezTo>
                      <a:pt x="10" y="12"/>
                      <a:pt x="11" y="11"/>
                      <a:pt x="11" y="11"/>
                    </a:cubicBezTo>
                    <a:cubicBezTo>
                      <a:pt x="11" y="11"/>
                      <a:pt x="11" y="11"/>
                      <a:pt x="11" y="11"/>
                    </a:cubicBezTo>
                    <a:cubicBezTo>
                      <a:pt x="11" y="11"/>
                      <a:pt x="11" y="11"/>
                      <a:pt x="11" y="11"/>
                    </a:cubicBezTo>
                    <a:cubicBezTo>
                      <a:pt x="12" y="11"/>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2" y="8"/>
                      <a:pt x="13" y="8"/>
                      <a:pt x="13" y="8"/>
                    </a:cubicBezTo>
                    <a:cubicBezTo>
                      <a:pt x="13" y="8"/>
                      <a:pt x="13" y="8"/>
                      <a:pt x="13" y="8"/>
                    </a:cubicBezTo>
                    <a:cubicBezTo>
                      <a:pt x="13" y="8"/>
                      <a:pt x="13" y="8"/>
                      <a:pt x="13" y="8"/>
                    </a:cubicBezTo>
                    <a:cubicBezTo>
                      <a:pt x="13" y="7"/>
                      <a:pt x="13" y="7"/>
                      <a:pt x="13" y="6"/>
                    </a:cubicBezTo>
                    <a:cubicBezTo>
                      <a:pt x="13" y="6"/>
                      <a:pt x="13" y="6"/>
                      <a:pt x="13" y="6"/>
                    </a:cubicBezTo>
                    <a:cubicBezTo>
                      <a:pt x="13" y="6"/>
                      <a:pt x="13" y="6"/>
                      <a:pt x="13" y="6"/>
                    </a:cubicBezTo>
                    <a:moveTo>
                      <a:pt x="10" y="0"/>
                    </a:moveTo>
                    <a:cubicBezTo>
                      <a:pt x="9" y="0"/>
                      <a:pt x="9" y="0"/>
                      <a:pt x="9" y="0"/>
                    </a:cubicBezTo>
                    <a:cubicBezTo>
                      <a:pt x="8" y="1"/>
                      <a:pt x="8" y="2"/>
                      <a:pt x="8" y="2"/>
                    </a:cubicBezTo>
                    <a:cubicBezTo>
                      <a:pt x="8" y="2"/>
                      <a:pt x="7" y="2"/>
                      <a:pt x="7" y="2"/>
                    </a:cubicBezTo>
                    <a:cubicBezTo>
                      <a:pt x="7" y="2"/>
                      <a:pt x="6" y="2"/>
                      <a:pt x="6" y="2"/>
                    </a:cubicBezTo>
                    <a:cubicBezTo>
                      <a:pt x="6" y="2"/>
                      <a:pt x="6" y="2"/>
                      <a:pt x="6" y="2"/>
                    </a:cubicBezTo>
                    <a:cubicBezTo>
                      <a:pt x="6" y="2"/>
                      <a:pt x="6" y="2"/>
                      <a:pt x="5" y="2"/>
                    </a:cubicBezTo>
                    <a:cubicBezTo>
                      <a:pt x="5" y="3"/>
                      <a:pt x="5" y="3"/>
                      <a:pt x="5" y="3"/>
                    </a:cubicBezTo>
                    <a:cubicBezTo>
                      <a:pt x="5" y="3"/>
                      <a:pt x="4" y="3"/>
                      <a:pt x="4" y="3"/>
                    </a:cubicBezTo>
                    <a:cubicBezTo>
                      <a:pt x="4" y="3"/>
                      <a:pt x="4" y="3"/>
                      <a:pt x="4" y="3"/>
                    </a:cubicBezTo>
                    <a:cubicBezTo>
                      <a:pt x="4" y="3"/>
                      <a:pt x="4" y="4"/>
                      <a:pt x="4" y="4"/>
                    </a:cubicBezTo>
                    <a:cubicBezTo>
                      <a:pt x="3" y="4"/>
                      <a:pt x="3" y="4"/>
                      <a:pt x="2" y="4"/>
                    </a:cubicBezTo>
                    <a:cubicBezTo>
                      <a:pt x="2" y="4"/>
                      <a:pt x="2" y="4"/>
                      <a:pt x="1" y="4"/>
                    </a:cubicBezTo>
                    <a:cubicBezTo>
                      <a:pt x="1" y="4"/>
                      <a:pt x="0" y="5"/>
                      <a:pt x="0" y="6"/>
                    </a:cubicBezTo>
                    <a:cubicBezTo>
                      <a:pt x="0" y="6"/>
                      <a:pt x="0" y="6"/>
                      <a:pt x="0" y="6"/>
                    </a:cubicBezTo>
                    <a:cubicBezTo>
                      <a:pt x="5" y="30"/>
                      <a:pt x="5" y="30"/>
                      <a:pt x="5" y="30"/>
                    </a:cubicBezTo>
                    <a:cubicBezTo>
                      <a:pt x="5" y="30"/>
                      <a:pt x="5" y="30"/>
                      <a:pt x="5" y="30"/>
                    </a:cubicBezTo>
                    <a:cubicBezTo>
                      <a:pt x="5" y="31"/>
                      <a:pt x="5" y="31"/>
                      <a:pt x="5" y="31"/>
                    </a:cubicBezTo>
                    <a:cubicBezTo>
                      <a:pt x="5" y="31"/>
                      <a:pt x="5" y="31"/>
                      <a:pt x="5" y="31"/>
                    </a:cubicBezTo>
                    <a:cubicBezTo>
                      <a:pt x="5" y="31"/>
                      <a:pt x="5" y="31"/>
                      <a:pt x="5" y="31"/>
                    </a:cubicBezTo>
                    <a:cubicBezTo>
                      <a:pt x="6" y="32"/>
                      <a:pt x="6" y="32"/>
                      <a:pt x="6" y="32"/>
                    </a:cubicBezTo>
                    <a:cubicBezTo>
                      <a:pt x="6" y="32"/>
                      <a:pt x="8" y="33"/>
                      <a:pt x="9" y="34"/>
                    </a:cubicBezTo>
                    <a:cubicBezTo>
                      <a:pt x="10" y="35"/>
                      <a:pt x="11" y="35"/>
                      <a:pt x="12" y="36"/>
                    </a:cubicBezTo>
                    <a:cubicBezTo>
                      <a:pt x="13" y="36"/>
                      <a:pt x="14" y="37"/>
                      <a:pt x="16" y="37"/>
                    </a:cubicBezTo>
                    <a:cubicBezTo>
                      <a:pt x="16" y="37"/>
                      <a:pt x="17" y="37"/>
                      <a:pt x="17" y="36"/>
                    </a:cubicBezTo>
                    <a:cubicBezTo>
                      <a:pt x="18" y="36"/>
                      <a:pt x="19" y="35"/>
                      <a:pt x="19" y="35"/>
                    </a:cubicBezTo>
                    <a:cubicBezTo>
                      <a:pt x="19" y="34"/>
                      <a:pt x="19" y="34"/>
                      <a:pt x="19" y="34"/>
                    </a:cubicBezTo>
                    <a:cubicBezTo>
                      <a:pt x="19" y="34"/>
                      <a:pt x="19" y="34"/>
                      <a:pt x="19" y="33"/>
                    </a:cubicBezTo>
                    <a:cubicBezTo>
                      <a:pt x="19" y="33"/>
                      <a:pt x="19" y="33"/>
                      <a:pt x="19" y="33"/>
                    </a:cubicBezTo>
                    <a:cubicBezTo>
                      <a:pt x="19" y="33"/>
                      <a:pt x="19" y="33"/>
                      <a:pt x="19" y="32"/>
                    </a:cubicBezTo>
                    <a:cubicBezTo>
                      <a:pt x="19" y="32"/>
                      <a:pt x="19" y="32"/>
                      <a:pt x="19" y="32"/>
                    </a:cubicBezTo>
                    <a:cubicBezTo>
                      <a:pt x="19" y="33"/>
                      <a:pt x="20" y="33"/>
                      <a:pt x="20" y="33"/>
                    </a:cubicBezTo>
                    <a:cubicBezTo>
                      <a:pt x="22" y="34"/>
                      <a:pt x="23" y="35"/>
                      <a:pt x="24" y="35"/>
                    </a:cubicBezTo>
                    <a:cubicBezTo>
                      <a:pt x="24" y="35"/>
                      <a:pt x="24" y="35"/>
                      <a:pt x="24" y="35"/>
                    </a:cubicBezTo>
                    <a:cubicBezTo>
                      <a:pt x="25" y="35"/>
                      <a:pt x="26" y="35"/>
                      <a:pt x="26" y="34"/>
                    </a:cubicBezTo>
                    <a:cubicBezTo>
                      <a:pt x="27" y="34"/>
                      <a:pt x="27" y="34"/>
                      <a:pt x="28" y="33"/>
                    </a:cubicBezTo>
                    <a:cubicBezTo>
                      <a:pt x="28" y="33"/>
                      <a:pt x="28" y="33"/>
                      <a:pt x="28" y="33"/>
                    </a:cubicBezTo>
                    <a:cubicBezTo>
                      <a:pt x="28" y="32"/>
                      <a:pt x="29" y="31"/>
                      <a:pt x="29" y="30"/>
                    </a:cubicBezTo>
                    <a:cubicBezTo>
                      <a:pt x="29" y="30"/>
                      <a:pt x="29" y="30"/>
                      <a:pt x="29" y="30"/>
                    </a:cubicBezTo>
                    <a:cubicBezTo>
                      <a:pt x="29" y="30"/>
                      <a:pt x="29" y="29"/>
                      <a:pt x="29" y="29"/>
                    </a:cubicBezTo>
                    <a:cubicBezTo>
                      <a:pt x="29" y="29"/>
                      <a:pt x="28" y="28"/>
                      <a:pt x="28" y="27"/>
                    </a:cubicBezTo>
                    <a:cubicBezTo>
                      <a:pt x="28" y="27"/>
                      <a:pt x="28" y="27"/>
                      <a:pt x="28" y="27"/>
                    </a:cubicBezTo>
                    <a:cubicBezTo>
                      <a:pt x="29" y="27"/>
                      <a:pt x="30" y="27"/>
                      <a:pt x="30" y="27"/>
                    </a:cubicBezTo>
                    <a:cubicBezTo>
                      <a:pt x="30" y="27"/>
                      <a:pt x="30" y="27"/>
                      <a:pt x="30" y="27"/>
                    </a:cubicBezTo>
                    <a:cubicBezTo>
                      <a:pt x="31" y="27"/>
                      <a:pt x="33" y="27"/>
                      <a:pt x="34" y="26"/>
                    </a:cubicBezTo>
                    <a:cubicBezTo>
                      <a:pt x="34" y="26"/>
                      <a:pt x="34" y="26"/>
                      <a:pt x="34" y="26"/>
                    </a:cubicBezTo>
                    <a:cubicBezTo>
                      <a:pt x="34" y="26"/>
                      <a:pt x="35" y="25"/>
                      <a:pt x="35" y="24"/>
                    </a:cubicBezTo>
                    <a:cubicBezTo>
                      <a:pt x="35" y="23"/>
                      <a:pt x="35" y="23"/>
                      <a:pt x="35" y="22"/>
                    </a:cubicBezTo>
                    <a:cubicBezTo>
                      <a:pt x="35" y="22"/>
                      <a:pt x="35" y="22"/>
                      <a:pt x="35" y="22"/>
                    </a:cubicBezTo>
                    <a:cubicBezTo>
                      <a:pt x="35" y="20"/>
                      <a:pt x="35" y="18"/>
                      <a:pt x="34" y="16"/>
                    </a:cubicBezTo>
                    <a:cubicBezTo>
                      <a:pt x="34" y="14"/>
                      <a:pt x="33" y="13"/>
                      <a:pt x="33" y="13"/>
                    </a:cubicBezTo>
                    <a:cubicBezTo>
                      <a:pt x="33" y="12"/>
                      <a:pt x="33" y="12"/>
                      <a:pt x="32" y="12"/>
                    </a:cubicBezTo>
                    <a:cubicBezTo>
                      <a:pt x="32" y="12"/>
                      <a:pt x="32" y="12"/>
                      <a:pt x="32" y="12"/>
                    </a:cubicBezTo>
                    <a:cubicBezTo>
                      <a:pt x="32" y="12"/>
                      <a:pt x="32" y="12"/>
                      <a:pt x="32" y="12"/>
                    </a:cubicBezTo>
                    <a:cubicBezTo>
                      <a:pt x="11" y="0"/>
                      <a:pt x="11" y="0"/>
                      <a:pt x="11" y="0"/>
                    </a:cubicBezTo>
                    <a:cubicBezTo>
                      <a:pt x="11" y="0"/>
                      <a:pt x="11" y="0"/>
                      <a:pt x="11" y="0"/>
                    </a:cubicBezTo>
                    <a:cubicBezTo>
                      <a:pt x="11" y="0"/>
                      <a:pt x="10" y="0"/>
                      <a:pt x="10"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9" name="组合 8"/>
            <p:cNvGrpSpPr/>
            <p:nvPr/>
          </p:nvGrpSpPr>
          <p:grpSpPr>
            <a:xfrm>
              <a:off x="1023611" y="475456"/>
              <a:ext cx="574676" cy="693738"/>
              <a:chOff x="2401888" y="900113"/>
              <a:chExt cx="574676" cy="693738"/>
            </a:xfrm>
          </p:grpSpPr>
          <p:sp>
            <p:nvSpPr>
              <p:cNvPr id="372" name="Freeform 40"/>
              <p:cNvSpPr>
                <a:spLocks noEditPoints="1"/>
              </p:cNvSpPr>
              <p:nvPr/>
            </p:nvSpPr>
            <p:spPr bwMode="auto">
              <a:xfrm>
                <a:off x="2511426" y="923925"/>
                <a:ext cx="233363" cy="117475"/>
              </a:xfrm>
              <a:custGeom>
                <a:avLst/>
                <a:gdLst>
                  <a:gd name="T0" fmla="*/ 2 w 83"/>
                  <a:gd name="T1" fmla="*/ 41 h 42"/>
                  <a:gd name="T2" fmla="*/ 1 w 83"/>
                  <a:gd name="T3" fmla="*/ 42 h 42"/>
                  <a:gd name="T4" fmla="*/ 1 w 83"/>
                  <a:gd name="T5" fmla="*/ 42 h 42"/>
                  <a:gd name="T6" fmla="*/ 2 w 83"/>
                  <a:gd name="T7" fmla="*/ 41 h 42"/>
                  <a:gd name="T8" fmla="*/ 51 w 83"/>
                  <a:gd name="T9" fmla="*/ 0 h 42"/>
                  <a:gd name="T10" fmla="*/ 51 w 83"/>
                  <a:gd name="T11" fmla="*/ 0 h 42"/>
                  <a:gd name="T12" fmla="*/ 31 w 83"/>
                  <a:gd name="T13" fmla="*/ 4 h 42"/>
                  <a:gd name="T14" fmla="*/ 31 w 83"/>
                  <a:gd name="T15" fmla="*/ 4 h 42"/>
                  <a:gd name="T16" fmla="*/ 31 w 83"/>
                  <a:gd name="T17" fmla="*/ 4 h 42"/>
                  <a:gd name="T18" fmla="*/ 31 w 83"/>
                  <a:gd name="T19" fmla="*/ 4 h 42"/>
                  <a:gd name="T20" fmla="*/ 0 w 83"/>
                  <a:gd name="T21" fmla="*/ 38 h 42"/>
                  <a:gd name="T22" fmla="*/ 4 w 83"/>
                  <a:gd name="T23" fmla="*/ 37 h 42"/>
                  <a:gd name="T24" fmla="*/ 32 w 83"/>
                  <a:gd name="T25" fmla="*/ 7 h 42"/>
                  <a:gd name="T26" fmla="*/ 32 w 83"/>
                  <a:gd name="T27" fmla="*/ 7 h 42"/>
                  <a:gd name="T28" fmla="*/ 33 w 83"/>
                  <a:gd name="T29" fmla="*/ 7 h 42"/>
                  <a:gd name="T30" fmla="*/ 33 w 83"/>
                  <a:gd name="T31" fmla="*/ 7 h 42"/>
                  <a:gd name="T32" fmla="*/ 51 w 83"/>
                  <a:gd name="T33" fmla="*/ 4 h 42"/>
                  <a:gd name="T34" fmla="*/ 80 w 83"/>
                  <a:gd name="T35" fmla="*/ 18 h 42"/>
                  <a:gd name="T36" fmla="*/ 83 w 83"/>
                  <a:gd name="T37" fmla="*/ 15 h 42"/>
                  <a:gd name="T38" fmla="*/ 51 w 83"/>
                  <a:gd name="T39"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3" h="42">
                    <a:moveTo>
                      <a:pt x="2" y="41"/>
                    </a:moveTo>
                    <a:cubicBezTo>
                      <a:pt x="2" y="41"/>
                      <a:pt x="2" y="42"/>
                      <a:pt x="1" y="42"/>
                    </a:cubicBezTo>
                    <a:cubicBezTo>
                      <a:pt x="1" y="42"/>
                      <a:pt x="1" y="42"/>
                      <a:pt x="1" y="42"/>
                    </a:cubicBezTo>
                    <a:cubicBezTo>
                      <a:pt x="2" y="42"/>
                      <a:pt x="2" y="42"/>
                      <a:pt x="2" y="41"/>
                    </a:cubicBezTo>
                    <a:moveTo>
                      <a:pt x="51" y="0"/>
                    </a:moveTo>
                    <a:cubicBezTo>
                      <a:pt x="51" y="0"/>
                      <a:pt x="51" y="0"/>
                      <a:pt x="51" y="0"/>
                    </a:cubicBezTo>
                    <a:cubicBezTo>
                      <a:pt x="45" y="0"/>
                      <a:pt x="38" y="1"/>
                      <a:pt x="31" y="4"/>
                    </a:cubicBezTo>
                    <a:cubicBezTo>
                      <a:pt x="31" y="4"/>
                      <a:pt x="31" y="4"/>
                      <a:pt x="31" y="4"/>
                    </a:cubicBezTo>
                    <a:cubicBezTo>
                      <a:pt x="31" y="4"/>
                      <a:pt x="31" y="4"/>
                      <a:pt x="31" y="4"/>
                    </a:cubicBezTo>
                    <a:cubicBezTo>
                      <a:pt x="31" y="4"/>
                      <a:pt x="31" y="4"/>
                      <a:pt x="31" y="4"/>
                    </a:cubicBezTo>
                    <a:cubicBezTo>
                      <a:pt x="13" y="10"/>
                      <a:pt x="1" y="23"/>
                      <a:pt x="0" y="38"/>
                    </a:cubicBezTo>
                    <a:cubicBezTo>
                      <a:pt x="1" y="38"/>
                      <a:pt x="2" y="37"/>
                      <a:pt x="4" y="37"/>
                    </a:cubicBezTo>
                    <a:cubicBezTo>
                      <a:pt x="6" y="25"/>
                      <a:pt x="16" y="14"/>
                      <a:pt x="32" y="7"/>
                    </a:cubicBezTo>
                    <a:cubicBezTo>
                      <a:pt x="32" y="7"/>
                      <a:pt x="32" y="7"/>
                      <a:pt x="32" y="7"/>
                    </a:cubicBezTo>
                    <a:cubicBezTo>
                      <a:pt x="33" y="7"/>
                      <a:pt x="33" y="7"/>
                      <a:pt x="33" y="7"/>
                    </a:cubicBezTo>
                    <a:cubicBezTo>
                      <a:pt x="33" y="7"/>
                      <a:pt x="33" y="7"/>
                      <a:pt x="33" y="7"/>
                    </a:cubicBezTo>
                    <a:cubicBezTo>
                      <a:pt x="39" y="5"/>
                      <a:pt x="45" y="4"/>
                      <a:pt x="51" y="4"/>
                    </a:cubicBezTo>
                    <a:cubicBezTo>
                      <a:pt x="64" y="4"/>
                      <a:pt x="74" y="9"/>
                      <a:pt x="80" y="18"/>
                    </a:cubicBezTo>
                    <a:cubicBezTo>
                      <a:pt x="81" y="17"/>
                      <a:pt x="82" y="16"/>
                      <a:pt x="83" y="15"/>
                    </a:cubicBezTo>
                    <a:cubicBezTo>
                      <a:pt x="76" y="5"/>
                      <a:pt x="64" y="0"/>
                      <a:pt x="51"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3" name="Freeform 41"/>
              <p:cNvSpPr/>
              <p:nvPr/>
            </p:nvSpPr>
            <p:spPr bwMode="auto">
              <a:xfrm>
                <a:off x="2489201" y="900113"/>
                <a:ext cx="271463" cy="138113"/>
              </a:xfrm>
              <a:custGeom>
                <a:avLst/>
                <a:gdLst>
                  <a:gd name="T0" fmla="*/ 60 w 97"/>
                  <a:gd name="T1" fmla="*/ 0 h 49"/>
                  <a:gd name="T2" fmla="*/ 59 w 97"/>
                  <a:gd name="T3" fmla="*/ 0 h 49"/>
                  <a:gd name="T4" fmla="*/ 37 w 97"/>
                  <a:gd name="T5" fmla="*/ 4 h 49"/>
                  <a:gd name="T6" fmla="*/ 37 w 97"/>
                  <a:gd name="T7" fmla="*/ 4 h 49"/>
                  <a:gd name="T8" fmla="*/ 36 w 97"/>
                  <a:gd name="T9" fmla="*/ 5 h 49"/>
                  <a:gd name="T10" fmla="*/ 36 w 97"/>
                  <a:gd name="T11" fmla="*/ 5 h 49"/>
                  <a:gd name="T12" fmla="*/ 0 w 97"/>
                  <a:gd name="T13" fmla="*/ 49 h 49"/>
                  <a:gd name="T14" fmla="*/ 4 w 97"/>
                  <a:gd name="T15" fmla="*/ 47 h 49"/>
                  <a:gd name="T16" fmla="*/ 38 w 97"/>
                  <a:gd name="T17" fmla="*/ 8 h 49"/>
                  <a:gd name="T18" fmla="*/ 38 w 97"/>
                  <a:gd name="T19" fmla="*/ 8 h 49"/>
                  <a:gd name="T20" fmla="*/ 38 w 97"/>
                  <a:gd name="T21" fmla="*/ 8 h 49"/>
                  <a:gd name="T22" fmla="*/ 59 w 97"/>
                  <a:gd name="T23" fmla="*/ 4 h 49"/>
                  <a:gd name="T24" fmla="*/ 93 w 97"/>
                  <a:gd name="T25" fmla="*/ 21 h 49"/>
                  <a:gd name="T26" fmla="*/ 96 w 97"/>
                  <a:gd name="T27" fmla="*/ 19 h 49"/>
                  <a:gd name="T28" fmla="*/ 97 w 97"/>
                  <a:gd name="T29" fmla="*/ 19 h 49"/>
                  <a:gd name="T30" fmla="*/ 60 w 97"/>
                  <a:gd name="T31"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7" h="49">
                    <a:moveTo>
                      <a:pt x="60" y="0"/>
                    </a:moveTo>
                    <a:cubicBezTo>
                      <a:pt x="60" y="0"/>
                      <a:pt x="60" y="0"/>
                      <a:pt x="59" y="0"/>
                    </a:cubicBezTo>
                    <a:cubicBezTo>
                      <a:pt x="52" y="0"/>
                      <a:pt x="44" y="2"/>
                      <a:pt x="37" y="4"/>
                    </a:cubicBezTo>
                    <a:cubicBezTo>
                      <a:pt x="37" y="4"/>
                      <a:pt x="37" y="4"/>
                      <a:pt x="37" y="4"/>
                    </a:cubicBezTo>
                    <a:cubicBezTo>
                      <a:pt x="36" y="5"/>
                      <a:pt x="36" y="5"/>
                      <a:pt x="36" y="5"/>
                    </a:cubicBezTo>
                    <a:cubicBezTo>
                      <a:pt x="36" y="5"/>
                      <a:pt x="36" y="5"/>
                      <a:pt x="36" y="5"/>
                    </a:cubicBezTo>
                    <a:cubicBezTo>
                      <a:pt x="14" y="13"/>
                      <a:pt x="0" y="30"/>
                      <a:pt x="0" y="49"/>
                    </a:cubicBezTo>
                    <a:cubicBezTo>
                      <a:pt x="1" y="49"/>
                      <a:pt x="2" y="48"/>
                      <a:pt x="4" y="47"/>
                    </a:cubicBezTo>
                    <a:cubicBezTo>
                      <a:pt x="5" y="31"/>
                      <a:pt x="17" y="16"/>
                      <a:pt x="38" y="8"/>
                    </a:cubicBezTo>
                    <a:cubicBezTo>
                      <a:pt x="38" y="8"/>
                      <a:pt x="38" y="8"/>
                      <a:pt x="38" y="8"/>
                    </a:cubicBezTo>
                    <a:cubicBezTo>
                      <a:pt x="38" y="8"/>
                      <a:pt x="38" y="8"/>
                      <a:pt x="38" y="8"/>
                    </a:cubicBezTo>
                    <a:cubicBezTo>
                      <a:pt x="45" y="5"/>
                      <a:pt x="53" y="4"/>
                      <a:pt x="59" y="4"/>
                    </a:cubicBezTo>
                    <a:cubicBezTo>
                      <a:pt x="74" y="4"/>
                      <a:pt x="86" y="10"/>
                      <a:pt x="93" y="21"/>
                    </a:cubicBezTo>
                    <a:cubicBezTo>
                      <a:pt x="94" y="20"/>
                      <a:pt x="95" y="20"/>
                      <a:pt x="96" y="19"/>
                    </a:cubicBezTo>
                    <a:cubicBezTo>
                      <a:pt x="96" y="19"/>
                      <a:pt x="96" y="19"/>
                      <a:pt x="97" y="19"/>
                    </a:cubicBezTo>
                    <a:cubicBezTo>
                      <a:pt x="89" y="7"/>
                      <a:pt x="75" y="0"/>
                      <a:pt x="60"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4" name="Freeform 42"/>
              <p:cNvSpPr>
                <a:spLocks noEditPoints="1"/>
              </p:cNvSpPr>
              <p:nvPr/>
            </p:nvSpPr>
            <p:spPr bwMode="auto">
              <a:xfrm>
                <a:off x="2671763" y="1512888"/>
                <a:ext cx="36513" cy="60325"/>
              </a:xfrm>
              <a:custGeom>
                <a:avLst/>
                <a:gdLst>
                  <a:gd name="T0" fmla="*/ 4 w 13"/>
                  <a:gd name="T1" fmla="*/ 20 h 22"/>
                  <a:gd name="T2" fmla="*/ 2 w 13"/>
                  <a:gd name="T3" fmla="*/ 21 h 22"/>
                  <a:gd name="T4" fmla="*/ 4 w 13"/>
                  <a:gd name="T5" fmla="*/ 21 h 22"/>
                  <a:gd name="T6" fmla="*/ 4 w 13"/>
                  <a:gd name="T7" fmla="*/ 21 h 22"/>
                  <a:gd name="T8" fmla="*/ 5 w 13"/>
                  <a:gd name="T9" fmla="*/ 22 h 22"/>
                  <a:gd name="T10" fmla="*/ 6 w 13"/>
                  <a:gd name="T11" fmla="*/ 21 h 22"/>
                  <a:gd name="T12" fmla="*/ 4 w 13"/>
                  <a:gd name="T13" fmla="*/ 20 h 22"/>
                  <a:gd name="T14" fmla="*/ 4 w 13"/>
                  <a:gd name="T15" fmla="*/ 20 h 22"/>
                  <a:gd name="T16" fmla="*/ 9 w 13"/>
                  <a:gd name="T17" fmla="*/ 1 h 22"/>
                  <a:gd name="T18" fmla="*/ 6 w 13"/>
                  <a:gd name="T19" fmla="*/ 16 h 22"/>
                  <a:gd name="T20" fmla="*/ 9 w 13"/>
                  <a:gd name="T21" fmla="*/ 19 h 22"/>
                  <a:gd name="T22" fmla="*/ 10 w 13"/>
                  <a:gd name="T23" fmla="*/ 17 h 22"/>
                  <a:gd name="T24" fmla="*/ 13 w 13"/>
                  <a:gd name="T25" fmla="*/ 1 h 22"/>
                  <a:gd name="T26" fmla="*/ 9 w 13"/>
                  <a:gd name="T27" fmla="*/ 1 h 22"/>
                  <a:gd name="T28" fmla="*/ 2 w 13"/>
                  <a:gd name="T29" fmla="*/ 0 h 22"/>
                  <a:gd name="T30" fmla="*/ 1 w 13"/>
                  <a:gd name="T31" fmla="*/ 16 h 22"/>
                  <a:gd name="T32" fmla="*/ 1 w 13"/>
                  <a:gd name="T33" fmla="*/ 16 h 22"/>
                  <a:gd name="T34" fmla="*/ 0 w 13"/>
                  <a:gd name="T35" fmla="*/ 16 h 22"/>
                  <a:gd name="T36" fmla="*/ 0 w 13"/>
                  <a:gd name="T37" fmla="*/ 17 h 22"/>
                  <a:gd name="T38" fmla="*/ 4 w 13"/>
                  <a:gd name="T39" fmla="*/ 16 h 22"/>
                  <a:gd name="T40" fmla="*/ 5 w 13"/>
                  <a:gd name="T41" fmla="*/ 16 h 22"/>
                  <a:gd name="T42" fmla="*/ 6 w 13"/>
                  <a:gd name="T43" fmla="*/ 0 h 22"/>
                  <a:gd name="T44" fmla="*/ 2 w 13"/>
                  <a:gd name="T45"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3" h="22">
                    <a:moveTo>
                      <a:pt x="4" y="20"/>
                    </a:moveTo>
                    <a:cubicBezTo>
                      <a:pt x="3" y="20"/>
                      <a:pt x="3" y="20"/>
                      <a:pt x="2" y="21"/>
                    </a:cubicBezTo>
                    <a:cubicBezTo>
                      <a:pt x="3" y="21"/>
                      <a:pt x="3" y="21"/>
                      <a:pt x="4" y="21"/>
                    </a:cubicBezTo>
                    <a:cubicBezTo>
                      <a:pt x="4" y="21"/>
                      <a:pt x="4" y="21"/>
                      <a:pt x="4" y="21"/>
                    </a:cubicBezTo>
                    <a:cubicBezTo>
                      <a:pt x="5" y="22"/>
                      <a:pt x="5" y="22"/>
                      <a:pt x="5" y="22"/>
                    </a:cubicBezTo>
                    <a:cubicBezTo>
                      <a:pt x="5" y="22"/>
                      <a:pt x="6" y="21"/>
                      <a:pt x="6" y="21"/>
                    </a:cubicBezTo>
                    <a:cubicBezTo>
                      <a:pt x="6" y="21"/>
                      <a:pt x="5" y="20"/>
                      <a:pt x="4" y="20"/>
                    </a:cubicBezTo>
                    <a:cubicBezTo>
                      <a:pt x="4" y="20"/>
                      <a:pt x="4" y="20"/>
                      <a:pt x="4" y="20"/>
                    </a:cubicBezTo>
                    <a:moveTo>
                      <a:pt x="9" y="1"/>
                    </a:moveTo>
                    <a:cubicBezTo>
                      <a:pt x="6" y="16"/>
                      <a:pt x="6" y="16"/>
                      <a:pt x="6" y="16"/>
                    </a:cubicBezTo>
                    <a:cubicBezTo>
                      <a:pt x="7" y="17"/>
                      <a:pt x="8" y="17"/>
                      <a:pt x="9" y="19"/>
                    </a:cubicBezTo>
                    <a:cubicBezTo>
                      <a:pt x="9" y="18"/>
                      <a:pt x="10" y="18"/>
                      <a:pt x="10" y="17"/>
                    </a:cubicBezTo>
                    <a:cubicBezTo>
                      <a:pt x="13" y="1"/>
                      <a:pt x="13" y="1"/>
                      <a:pt x="13" y="1"/>
                    </a:cubicBezTo>
                    <a:cubicBezTo>
                      <a:pt x="12" y="1"/>
                      <a:pt x="11" y="1"/>
                      <a:pt x="9" y="1"/>
                    </a:cubicBezTo>
                    <a:moveTo>
                      <a:pt x="2" y="0"/>
                    </a:moveTo>
                    <a:cubicBezTo>
                      <a:pt x="1" y="16"/>
                      <a:pt x="1" y="16"/>
                      <a:pt x="1" y="16"/>
                    </a:cubicBezTo>
                    <a:cubicBezTo>
                      <a:pt x="1" y="16"/>
                      <a:pt x="1" y="16"/>
                      <a:pt x="1" y="16"/>
                    </a:cubicBezTo>
                    <a:cubicBezTo>
                      <a:pt x="0" y="16"/>
                      <a:pt x="0" y="16"/>
                      <a:pt x="0" y="16"/>
                    </a:cubicBezTo>
                    <a:cubicBezTo>
                      <a:pt x="0" y="17"/>
                      <a:pt x="0" y="17"/>
                      <a:pt x="0" y="17"/>
                    </a:cubicBezTo>
                    <a:cubicBezTo>
                      <a:pt x="1" y="16"/>
                      <a:pt x="3" y="16"/>
                      <a:pt x="4" y="16"/>
                    </a:cubicBezTo>
                    <a:cubicBezTo>
                      <a:pt x="4" y="16"/>
                      <a:pt x="4" y="16"/>
                      <a:pt x="5" y="16"/>
                    </a:cubicBezTo>
                    <a:cubicBezTo>
                      <a:pt x="6" y="0"/>
                      <a:pt x="6" y="0"/>
                      <a:pt x="6" y="0"/>
                    </a:cubicBezTo>
                    <a:cubicBezTo>
                      <a:pt x="5" y="0"/>
                      <a:pt x="4" y="0"/>
                      <a:pt x="2"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5" name="Freeform 43"/>
              <p:cNvSpPr>
                <a:spLocks noEditPoints="1"/>
              </p:cNvSpPr>
              <p:nvPr/>
            </p:nvSpPr>
            <p:spPr bwMode="auto">
              <a:xfrm>
                <a:off x="2662238" y="1557338"/>
                <a:ext cx="39688" cy="36513"/>
              </a:xfrm>
              <a:custGeom>
                <a:avLst/>
                <a:gdLst>
                  <a:gd name="T0" fmla="*/ 5 w 14"/>
                  <a:gd name="T1" fmla="*/ 5 h 13"/>
                  <a:gd name="T2" fmla="*/ 7 w 14"/>
                  <a:gd name="T3" fmla="*/ 4 h 13"/>
                  <a:gd name="T4" fmla="*/ 7 w 14"/>
                  <a:gd name="T5" fmla="*/ 4 h 13"/>
                  <a:gd name="T6" fmla="*/ 9 w 14"/>
                  <a:gd name="T7" fmla="*/ 5 h 13"/>
                  <a:gd name="T8" fmla="*/ 10 w 14"/>
                  <a:gd name="T9" fmla="*/ 6 h 13"/>
                  <a:gd name="T10" fmla="*/ 9 w 14"/>
                  <a:gd name="T11" fmla="*/ 7 h 13"/>
                  <a:gd name="T12" fmla="*/ 7 w 14"/>
                  <a:gd name="T13" fmla="*/ 9 h 13"/>
                  <a:gd name="T14" fmla="*/ 7 w 14"/>
                  <a:gd name="T15" fmla="*/ 9 h 13"/>
                  <a:gd name="T16" fmla="*/ 4 w 14"/>
                  <a:gd name="T17" fmla="*/ 6 h 13"/>
                  <a:gd name="T18" fmla="*/ 5 w 14"/>
                  <a:gd name="T19" fmla="*/ 6 h 13"/>
                  <a:gd name="T20" fmla="*/ 3 w 14"/>
                  <a:gd name="T21" fmla="*/ 6 h 13"/>
                  <a:gd name="T22" fmla="*/ 5 w 14"/>
                  <a:gd name="T23" fmla="*/ 6 h 13"/>
                  <a:gd name="T24" fmla="*/ 5 w 14"/>
                  <a:gd name="T25" fmla="*/ 5 h 13"/>
                  <a:gd name="T26" fmla="*/ 7 w 14"/>
                  <a:gd name="T27" fmla="*/ 0 h 13"/>
                  <a:gd name="T28" fmla="*/ 3 w 14"/>
                  <a:gd name="T29" fmla="*/ 1 h 13"/>
                  <a:gd name="T30" fmla="*/ 1 w 14"/>
                  <a:gd name="T31" fmla="*/ 5 h 13"/>
                  <a:gd name="T32" fmla="*/ 1 w 14"/>
                  <a:gd name="T33" fmla="*/ 5 h 13"/>
                  <a:gd name="T34" fmla="*/ 0 w 14"/>
                  <a:gd name="T35" fmla="*/ 6 h 13"/>
                  <a:gd name="T36" fmla="*/ 6 w 14"/>
                  <a:gd name="T37" fmla="*/ 13 h 13"/>
                  <a:gd name="T38" fmla="*/ 7 w 14"/>
                  <a:gd name="T39" fmla="*/ 13 h 13"/>
                  <a:gd name="T40" fmla="*/ 13 w 14"/>
                  <a:gd name="T41" fmla="*/ 7 h 13"/>
                  <a:gd name="T42" fmla="*/ 14 w 14"/>
                  <a:gd name="T43" fmla="*/ 6 h 13"/>
                  <a:gd name="T44" fmla="*/ 12 w 14"/>
                  <a:gd name="T45" fmla="*/ 3 h 13"/>
                  <a:gd name="T46" fmla="*/ 9 w 14"/>
                  <a:gd name="T47" fmla="*/ 0 h 13"/>
                  <a:gd name="T48" fmla="*/ 8 w 14"/>
                  <a:gd name="T49" fmla="*/ 0 h 13"/>
                  <a:gd name="T50" fmla="*/ 8 w 14"/>
                  <a:gd name="T51" fmla="*/ 0 h 13"/>
                  <a:gd name="T52" fmla="*/ 7 w 14"/>
                  <a:gd name="T53"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 h="13">
                    <a:moveTo>
                      <a:pt x="5" y="5"/>
                    </a:moveTo>
                    <a:cubicBezTo>
                      <a:pt x="6" y="4"/>
                      <a:pt x="6" y="4"/>
                      <a:pt x="7" y="4"/>
                    </a:cubicBezTo>
                    <a:cubicBezTo>
                      <a:pt x="7" y="4"/>
                      <a:pt x="7" y="4"/>
                      <a:pt x="7" y="4"/>
                    </a:cubicBezTo>
                    <a:cubicBezTo>
                      <a:pt x="8" y="4"/>
                      <a:pt x="9" y="5"/>
                      <a:pt x="9" y="5"/>
                    </a:cubicBezTo>
                    <a:cubicBezTo>
                      <a:pt x="9" y="6"/>
                      <a:pt x="10" y="6"/>
                      <a:pt x="10" y="6"/>
                    </a:cubicBezTo>
                    <a:cubicBezTo>
                      <a:pt x="9" y="7"/>
                      <a:pt x="9" y="7"/>
                      <a:pt x="9" y="7"/>
                    </a:cubicBezTo>
                    <a:cubicBezTo>
                      <a:pt x="9" y="8"/>
                      <a:pt x="8" y="9"/>
                      <a:pt x="7" y="9"/>
                    </a:cubicBezTo>
                    <a:cubicBezTo>
                      <a:pt x="7" y="9"/>
                      <a:pt x="7" y="9"/>
                      <a:pt x="7" y="9"/>
                    </a:cubicBezTo>
                    <a:cubicBezTo>
                      <a:pt x="5" y="9"/>
                      <a:pt x="4" y="8"/>
                      <a:pt x="4" y="6"/>
                    </a:cubicBezTo>
                    <a:cubicBezTo>
                      <a:pt x="5" y="6"/>
                      <a:pt x="5" y="6"/>
                      <a:pt x="5" y="6"/>
                    </a:cubicBezTo>
                    <a:cubicBezTo>
                      <a:pt x="3" y="6"/>
                      <a:pt x="3" y="6"/>
                      <a:pt x="3" y="6"/>
                    </a:cubicBezTo>
                    <a:cubicBezTo>
                      <a:pt x="5" y="6"/>
                      <a:pt x="5" y="6"/>
                      <a:pt x="5" y="6"/>
                    </a:cubicBezTo>
                    <a:cubicBezTo>
                      <a:pt x="5" y="5"/>
                      <a:pt x="5" y="5"/>
                      <a:pt x="5" y="5"/>
                    </a:cubicBezTo>
                    <a:moveTo>
                      <a:pt x="7" y="0"/>
                    </a:moveTo>
                    <a:cubicBezTo>
                      <a:pt x="6" y="0"/>
                      <a:pt x="4" y="0"/>
                      <a:pt x="3" y="1"/>
                    </a:cubicBezTo>
                    <a:cubicBezTo>
                      <a:pt x="2" y="2"/>
                      <a:pt x="1" y="3"/>
                      <a:pt x="1" y="5"/>
                    </a:cubicBezTo>
                    <a:cubicBezTo>
                      <a:pt x="1" y="5"/>
                      <a:pt x="1" y="5"/>
                      <a:pt x="1" y="5"/>
                    </a:cubicBezTo>
                    <a:cubicBezTo>
                      <a:pt x="0" y="6"/>
                      <a:pt x="0" y="6"/>
                      <a:pt x="0" y="6"/>
                    </a:cubicBezTo>
                    <a:cubicBezTo>
                      <a:pt x="0" y="9"/>
                      <a:pt x="3" y="12"/>
                      <a:pt x="6" y="13"/>
                    </a:cubicBezTo>
                    <a:cubicBezTo>
                      <a:pt x="6" y="13"/>
                      <a:pt x="7" y="13"/>
                      <a:pt x="7" y="13"/>
                    </a:cubicBezTo>
                    <a:cubicBezTo>
                      <a:pt x="10" y="13"/>
                      <a:pt x="13" y="11"/>
                      <a:pt x="13" y="7"/>
                    </a:cubicBezTo>
                    <a:cubicBezTo>
                      <a:pt x="13" y="7"/>
                      <a:pt x="14" y="7"/>
                      <a:pt x="14" y="6"/>
                    </a:cubicBezTo>
                    <a:cubicBezTo>
                      <a:pt x="14" y="5"/>
                      <a:pt x="13" y="4"/>
                      <a:pt x="12" y="3"/>
                    </a:cubicBezTo>
                    <a:cubicBezTo>
                      <a:pt x="11" y="1"/>
                      <a:pt x="10" y="1"/>
                      <a:pt x="9" y="0"/>
                    </a:cubicBezTo>
                    <a:cubicBezTo>
                      <a:pt x="9" y="0"/>
                      <a:pt x="8" y="0"/>
                      <a:pt x="8" y="0"/>
                    </a:cubicBezTo>
                    <a:cubicBezTo>
                      <a:pt x="8" y="0"/>
                      <a:pt x="8" y="0"/>
                      <a:pt x="8" y="0"/>
                    </a:cubicBezTo>
                    <a:cubicBezTo>
                      <a:pt x="7" y="0"/>
                      <a:pt x="7" y="0"/>
                      <a:pt x="7"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6" name="Freeform 44"/>
              <p:cNvSpPr>
                <a:spLocks noEditPoints="1"/>
              </p:cNvSpPr>
              <p:nvPr/>
            </p:nvSpPr>
            <p:spPr bwMode="auto">
              <a:xfrm>
                <a:off x="2900363" y="1416050"/>
                <a:ext cx="61913" cy="57150"/>
              </a:xfrm>
              <a:custGeom>
                <a:avLst/>
                <a:gdLst>
                  <a:gd name="T0" fmla="*/ 21 w 22"/>
                  <a:gd name="T1" fmla="*/ 16 h 20"/>
                  <a:gd name="T2" fmla="*/ 19 w 22"/>
                  <a:gd name="T3" fmla="*/ 17 h 20"/>
                  <a:gd name="T4" fmla="*/ 18 w 22"/>
                  <a:gd name="T5" fmla="*/ 18 h 20"/>
                  <a:gd name="T6" fmla="*/ 19 w 22"/>
                  <a:gd name="T7" fmla="*/ 20 h 20"/>
                  <a:gd name="T8" fmla="*/ 21 w 22"/>
                  <a:gd name="T9" fmla="*/ 18 h 20"/>
                  <a:gd name="T10" fmla="*/ 22 w 22"/>
                  <a:gd name="T11" fmla="*/ 16 h 20"/>
                  <a:gd name="T12" fmla="*/ 21 w 22"/>
                  <a:gd name="T13" fmla="*/ 16 h 20"/>
                  <a:gd name="T14" fmla="*/ 3 w 22"/>
                  <a:gd name="T15" fmla="*/ 6 h 20"/>
                  <a:gd name="T16" fmla="*/ 0 w 22"/>
                  <a:gd name="T17" fmla="*/ 9 h 20"/>
                  <a:gd name="T18" fmla="*/ 14 w 22"/>
                  <a:gd name="T19" fmla="*/ 19 h 20"/>
                  <a:gd name="T20" fmla="*/ 14 w 22"/>
                  <a:gd name="T21" fmla="*/ 19 h 20"/>
                  <a:gd name="T22" fmla="*/ 14 w 22"/>
                  <a:gd name="T23" fmla="*/ 18 h 20"/>
                  <a:gd name="T24" fmla="*/ 15 w 22"/>
                  <a:gd name="T25" fmla="*/ 15 h 20"/>
                  <a:gd name="T26" fmla="*/ 3 w 22"/>
                  <a:gd name="T27" fmla="*/ 6 h 20"/>
                  <a:gd name="T28" fmla="*/ 7 w 22"/>
                  <a:gd name="T29" fmla="*/ 0 h 20"/>
                  <a:gd name="T30" fmla="*/ 5 w 22"/>
                  <a:gd name="T31" fmla="*/ 3 h 20"/>
                  <a:gd name="T32" fmla="*/ 16 w 22"/>
                  <a:gd name="T33" fmla="*/ 14 h 20"/>
                  <a:gd name="T34" fmla="*/ 20 w 22"/>
                  <a:gd name="T35" fmla="*/ 12 h 20"/>
                  <a:gd name="T36" fmla="*/ 20 w 22"/>
                  <a:gd name="T37" fmla="*/ 12 h 20"/>
                  <a:gd name="T38" fmla="*/ 7 w 22"/>
                  <a:gd name="T39"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0">
                    <a:moveTo>
                      <a:pt x="21" y="16"/>
                    </a:moveTo>
                    <a:cubicBezTo>
                      <a:pt x="20" y="16"/>
                      <a:pt x="19" y="16"/>
                      <a:pt x="19" y="17"/>
                    </a:cubicBezTo>
                    <a:cubicBezTo>
                      <a:pt x="18" y="17"/>
                      <a:pt x="18" y="18"/>
                      <a:pt x="18" y="18"/>
                    </a:cubicBezTo>
                    <a:cubicBezTo>
                      <a:pt x="18" y="19"/>
                      <a:pt x="18" y="19"/>
                      <a:pt x="19" y="20"/>
                    </a:cubicBezTo>
                    <a:cubicBezTo>
                      <a:pt x="19" y="20"/>
                      <a:pt x="20" y="19"/>
                      <a:pt x="21" y="18"/>
                    </a:cubicBezTo>
                    <a:cubicBezTo>
                      <a:pt x="21" y="18"/>
                      <a:pt x="22" y="17"/>
                      <a:pt x="22" y="16"/>
                    </a:cubicBezTo>
                    <a:cubicBezTo>
                      <a:pt x="21" y="16"/>
                      <a:pt x="21" y="16"/>
                      <a:pt x="21" y="16"/>
                    </a:cubicBezTo>
                    <a:moveTo>
                      <a:pt x="3" y="6"/>
                    </a:moveTo>
                    <a:cubicBezTo>
                      <a:pt x="2" y="7"/>
                      <a:pt x="1" y="8"/>
                      <a:pt x="0" y="9"/>
                    </a:cubicBezTo>
                    <a:cubicBezTo>
                      <a:pt x="14" y="19"/>
                      <a:pt x="14" y="19"/>
                      <a:pt x="14" y="19"/>
                    </a:cubicBezTo>
                    <a:cubicBezTo>
                      <a:pt x="14" y="19"/>
                      <a:pt x="14" y="19"/>
                      <a:pt x="14" y="19"/>
                    </a:cubicBezTo>
                    <a:cubicBezTo>
                      <a:pt x="14" y="19"/>
                      <a:pt x="14" y="19"/>
                      <a:pt x="14" y="18"/>
                    </a:cubicBezTo>
                    <a:cubicBezTo>
                      <a:pt x="14" y="17"/>
                      <a:pt x="14" y="16"/>
                      <a:pt x="15" y="15"/>
                    </a:cubicBezTo>
                    <a:cubicBezTo>
                      <a:pt x="3" y="6"/>
                      <a:pt x="3" y="6"/>
                      <a:pt x="3" y="6"/>
                    </a:cubicBezTo>
                    <a:moveTo>
                      <a:pt x="7" y="0"/>
                    </a:moveTo>
                    <a:cubicBezTo>
                      <a:pt x="7" y="1"/>
                      <a:pt x="6" y="2"/>
                      <a:pt x="5" y="3"/>
                    </a:cubicBezTo>
                    <a:cubicBezTo>
                      <a:pt x="16" y="14"/>
                      <a:pt x="16" y="14"/>
                      <a:pt x="16" y="14"/>
                    </a:cubicBezTo>
                    <a:cubicBezTo>
                      <a:pt x="17" y="13"/>
                      <a:pt x="19" y="12"/>
                      <a:pt x="20" y="12"/>
                    </a:cubicBezTo>
                    <a:cubicBezTo>
                      <a:pt x="20" y="12"/>
                      <a:pt x="20" y="12"/>
                      <a:pt x="20" y="12"/>
                    </a:cubicBezTo>
                    <a:cubicBezTo>
                      <a:pt x="7" y="0"/>
                      <a:pt x="7" y="0"/>
                      <a:pt x="7"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7" name="Freeform 45"/>
              <p:cNvSpPr>
                <a:spLocks noEditPoints="1"/>
              </p:cNvSpPr>
              <p:nvPr/>
            </p:nvSpPr>
            <p:spPr bwMode="auto">
              <a:xfrm>
                <a:off x="2940051" y="1450975"/>
                <a:ext cx="36513" cy="36513"/>
              </a:xfrm>
              <a:custGeom>
                <a:avLst/>
                <a:gdLst>
                  <a:gd name="T0" fmla="*/ 8 w 13"/>
                  <a:gd name="T1" fmla="*/ 4 h 13"/>
                  <a:gd name="T2" fmla="*/ 9 w 13"/>
                  <a:gd name="T3" fmla="*/ 3 h 13"/>
                  <a:gd name="T4" fmla="*/ 8 w 13"/>
                  <a:gd name="T5" fmla="*/ 4 h 13"/>
                  <a:gd name="T6" fmla="*/ 9 w 13"/>
                  <a:gd name="T7" fmla="*/ 6 h 13"/>
                  <a:gd name="T8" fmla="*/ 8 w 13"/>
                  <a:gd name="T9" fmla="*/ 8 h 13"/>
                  <a:gd name="T10" fmla="*/ 7 w 13"/>
                  <a:gd name="T11" fmla="*/ 9 h 13"/>
                  <a:gd name="T12" fmla="*/ 5 w 13"/>
                  <a:gd name="T13" fmla="*/ 8 h 13"/>
                  <a:gd name="T14" fmla="*/ 5 w 13"/>
                  <a:gd name="T15" fmla="*/ 8 h 13"/>
                  <a:gd name="T16" fmla="*/ 4 w 13"/>
                  <a:gd name="T17" fmla="*/ 6 h 13"/>
                  <a:gd name="T18" fmla="*/ 5 w 13"/>
                  <a:gd name="T19" fmla="*/ 5 h 13"/>
                  <a:gd name="T20" fmla="*/ 7 w 13"/>
                  <a:gd name="T21" fmla="*/ 4 h 13"/>
                  <a:gd name="T22" fmla="*/ 8 w 13"/>
                  <a:gd name="T23" fmla="*/ 4 h 13"/>
                  <a:gd name="T24" fmla="*/ 8 w 13"/>
                  <a:gd name="T25" fmla="*/ 4 h 13"/>
                  <a:gd name="T26" fmla="*/ 7 w 13"/>
                  <a:gd name="T27" fmla="*/ 0 h 13"/>
                  <a:gd name="T28" fmla="*/ 7 w 13"/>
                  <a:gd name="T29" fmla="*/ 0 h 13"/>
                  <a:gd name="T30" fmla="*/ 6 w 13"/>
                  <a:gd name="T31" fmla="*/ 0 h 13"/>
                  <a:gd name="T32" fmla="*/ 2 w 13"/>
                  <a:gd name="T33" fmla="*/ 2 h 13"/>
                  <a:gd name="T34" fmla="*/ 2 w 13"/>
                  <a:gd name="T35" fmla="*/ 2 h 13"/>
                  <a:gd name="T36" fmla="*/ 1 w 13"/>
                  <a:gd name="T37" fmla="*/ 3 h 13"/>
                  <a:gd name="T38" fmla="*/ 0 w 13"/>
                  <a:gd name="T39" fmla="*/ 6 h 13"/>
                  <a:gd name="T40" fmla="*/ 0 w 13"/>
                  <a:gd name="T41" fmla="*/ 7 h 13"/>
                  <a:gd name="T42" fmla="*/ 2 w 13"/>
                  <a:gd name="T43" fmla="*/ 11 h 13"/>
                  <a:gd name="T44" fmla="*/ 7 w 13"/>
                  <a:gd name="T45" fmla="*/ 13 h 13"/>
                  <a:gd name="T46" fmla="*/ 7 w 13"/>
                  <a:gd name="T47" fmla="*/ 13 h 13"/>
                  <a:gd name="T48" fmla="*/ 7 w 13"/>
                  <a:gd name="T49" fmla="*/ 13 h 13"/>
                  <a:gd name="T50" fmla="*/ 12 w 13"/>
                  <a:gd name="T51" fmla="*/ 11 h 13"/>
                  <a:gd name="T52" fmla="*/ 13 w 13"/>
                  <a:gd name="T53" fmla="*/ 6 h 13"/>
                  <a:gd name="T54" fmla="*/ 11 w 13"/>
                  <a:gd name="T55" fmla="*/ 1 h 13"/>
                  <a:gd name="T56" fmla="*/ 11 w 13"/>
                  <a:gd name="T57" fmla="*/ 1 h 13"/>
                  <a:gd name="T58" fmla="*/ 7 w 13"/>
                  <a:gd name="T59"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 h="13">
                    <a:moveTo>
                      <a:pt x="8" y="4"/>
                    </a:moveTo>
                    <a:cubicBezTo>
                      <a:pt x="9" y="3"/>
                      <a:pt x="9" y="3"/>
                      <a:pt x="9" y="3"/>
                    </a:cubicBezTo>
                    <a:cubicBezTo>
                      <a:pt x="8" y="4"/>
                      <a:pt x="8" y="4"/>
                      <a:pt x="8" y="4"/>
                    </a:cubicBezTo>
                    <a:cubicBezTo>
                      <a:pt x="9" y="5"/>
                      <a:pt x="9" y="6"/>
                      <a:pt x="9" y="6"/>
                    </a:cubicBezTo>
                    <a:cubicBezTo>
                      <a:pt x="9" y="7"/>
                      <a:pt x="9" y="8"/>
                      <a:pt x="8" y="8"/>
                    </a:cubicBezTo>
                    <a:cubicBezTo>
                      <a:pt x="8" y="9"/>
                      <a:pt x="7" y="9"/>
                      <a:pt x="7" y="9"/>
                    </a:cubicBezTo>
                    <a:cubicBezTo>
                      <a:pt x="6" y="9"/>
                      <a:pt x="5" y="9"/>
                      <a:pt x="5" y="8"/>
                    </a:cubicBezTo>
                    <a:cubicBezTo>
                      <a:pt x="5" y="8"/>
                      <a:pt x="5" y="8"/>
                      <a:pt x="5" y="8"/>
                    </a:cubicBezTo>
                    <a:cubicBezTo>
                      <a:pt x="4" y="7"/>
                      <a:pt x="4" y="7"/>
                      <a:pt x="4" y="6"/>
                    </a:cubicBezTo>
                    <a:cubicBezTo>
                      <a:pt x="4" y="6"/>
                      <a:pt x="4" y="5"/>
                      <a:pt x="5" y="5"/>
                    </a:cubicBezTo>
                    <a:cubicBezTo>
                      <a:pt x="5" y="4"/>
                      <a:pt x="6" y="4"/>
                      <a:pt x="7" y="4"/>
                    </a:cubicBezTo>
                    <a:cubicBezTo>
                      <a:pt x="7" y="4"/>
                      <a:pt x="7" y="4"/>
                      <a:pt x="8" y="4"/>
                    </a:cubicBezTo>
                    <a:cubicBezTo>
                      <a:pt x="8" y="4"/>
                      <a:pt x="8" y="4"/>
                      <a:pt x="8" y="4"/>
                    </a:cubicBezTo>
                    <a:moveTo>
                      <a:pt x="7" y="0"/>
                    </a:moveTo>
                    <a:cubicBezTo>
                      <a:pt x="7" y="0"/>
                      <a:pt x="7" y="0"/>
                      <a:pt x="7" y="0"/>
                    </a:cubicBezTo>
                    <a:cubicBezTo>
                      <a:pt x="6" y="0"/>
                      <a:pt x="6" y="0"/>
                      <a:pt x="6" y="0"/>
                    </a:cubicBezTo>
                    <a:cubicBezTo>
                      <a:pt x="5" y="0"/>
                      <a:pt x="3" y="1"/>
                      <a:pt x="2" y="2"/>
                    </a:cubicBezTo>
                    <a:cubicBezTo>
                      <a:pt x="2" y="2"/>
                      <a:pt x="2" y="2"/>
                      <a:pt x="2" y="2"/>
                    </a:cubicBezTo>
                    <a:cubicBezTo>
                      <a:pt x="1" y="2"/>
                      <a:pt x="1" y="3"/>
                      <a:pt x="1" y="3"/>
                    </a:cubicBezTo>
                    <a:cubicBezTo>
                      <a:pt x="0" y="4"/>
                      <a:pt x="0" y="5"/>
                      <a:pt x="0" y="6"/>
                    </a:cubicBezTo>
                    <a:cubicBezTo>
                      <a:pt x="0" y="7"/>
                      <a:pt x="0" y="7"/>
                      <a:pt x="0" y="7"/>
                    </a:cubicBezTo>
                    <a:cubicBezTo>
                      <a:pt x="0" y="9"/>
                      <a:pt x="1" y="10"/>
                      <a:pt x="2" y="11"/>
                    </a:cubicBezTo>
                    <a:cubicBezTo>
                      <a:pt x="4" y="12"/>
                      <a:pt x="5" y="13"/>
                      <a:pt x="7" y="13"/>
                    </a:cubicBezTo>
                    <a:cubicBezTo>
                      <a:pt x="7" y="13"/>
                      <a:pt x="7" y="13"/>
                      <a:pt x="7" y="13"/>
                    </a:cubicBezTo>
                    <a:cubicBezTo>
                      <a:pt x="7" y="13"/>
                      <a:pt x="7" y="13"/>
                      <a:pt x="7" y="13"/>
                    </a:cubicBezTo>
                    <a:cubicBezTo>
                      <a:pt x="8" y="13"/>
                      <a:pt x="10" y="12"/>
                      <a:pt x="12" y="11"/>
                    </a:cubicBezTo>
                    <a:cubicBezTo>
                      <a:pt x="13" y="9"/>
                      <a:pt x="13" y="8"/>
                      <a:pt x="13" y="6"/>
                    </a:cubicBezTo>
                    <a:cubicBezTo>
                      <a:pt x="13" y="5"/>
                      <a:pt x="12" y="3"/>
                      <a:pt x="11" y="1"/>
                    </a:cubicBezTo>
                    <a:cubicBezTo>
                      <a:pt x="11" y="1"/>
                      <a:pt x="11" y="1"/>
                      <a:pt x="11" y="1"/>
                    </a:cubicBezTo>
                    <a:cubicBezTo>
                      <a:pt x="9" y="0"/>
                      <a:pt x="8" y="0"/>
                      <a:pt x="7"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8" name="Freeform 46"/>
              <p:cNvSpPr>
                <a:spLocks noEditPoints="1"/>
              </p:cNvSpPr>
              <p:nvPr/>
            </p:nvSpPr>
            <p:spPr bwMode="auto">
              <a:xfrm>
                <a:off x="2614613" y="1031875"/>
                <a:ext cx="42863" cy="65088"/>
              </a:xfrm>
              <a:custGeom>
                <a:avLst/>
                <a:gdLst>
                  <a:gd name="T0" fmla="*/ 10 w 15"/>
                  <a:gd name="T1" fmla="*/ 11 h 23"/>
                  <a:gd name="T2" fmla="*/ 6 w 15"/>
                  <a:gd name="T3" fmla="*/ 13 h 23"/>
                  <a:gd name="T4" fmla="*/ 11 w 15"/>
                  <a:gd name="T5" fmla="*/ 22 h 23"/>
                  <a:gd name="T6" fmla="*/ 13 w 15"/>
                  <a:gd name="T7" fmla="*/ 23 h 23"/>
                  <a:gd name="T8" fmla="*/ 13 w 15"/>
                  <a:gd name="T9" fmla="*/ 23 h 23"/>
                  <a:gd name="T10" fmla="*/ 14 w 15"/>
                  <a:gd name="T11" fmla="*/ 20 h 23"/>
                  <a:gd name="T12" fmla="*/ 10 w 15"/>
                  <a:gd name="T13" fmla="*/ 11 h 23"/>
                  <a:gd name="T14" fmla="*/ 6 w 15"/>
                  <a:gd name="T15" fmla="*/ 4 h 23"/>
                  <a:gd name="T16" fmla="*/ 2 w 15"/>
                  <a:gd name="T17" fmla="*/ 5 h 23"/>
                  <a:gd name="T18" fmla="*/ 4 w 15"/>
                  <a:gd name="T19" fmla="*/ 9 h 23"/>
                  <a:gd name="T20" fmla="*/ 8 w 15"/>
                  <a:gd name="T21" fmla="*/ 8 h 23"/>
                  <a:gd name="T22" fmla="*/ 6 w 15"/>
                  <a:gd name="T23" fmla="*/ 4 h 23"/>
                  <a:gd name="T24" fmla="*/ 2 w 15"/>
                  <a:gd name="T25" fmla="*/ 0 h 23"/>
                  <a:gd name="T26" fmla="*/ 1 w 15"/>
                  <a:gd name="T27" fmla="*/ 0 h 23"/>
                  <a:gd name="T28" fmla="*/ 0 w 15"/>
                  <a:gd name="T29" fmla="*/ 2 h 23"/>
                  <a:gd name="T30" fmla="*/ 4 w 15"/>
                  <a:gd name="T31" fmla="*/ 0 h 23"/>
                  <a:gd name="T32" fmla="*/ 2 w 15"/>
                  <a:gd name="T33"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 h="23">
                    <a:moveTo>
                      <a:pt x="10" y="11"/>
                    </a:moveTo>
                    <a:cubicBezTo>
                      <a:pt x="8" y="12"/>
                      <a:pt x="7" y="12"/>
                      <a:pt x="6" y="13"/>
                    </a:cubicBezTo>
                    <a:cubicBezTo>
                      <a:pt x="11" y="22"/>
                      <a:pt x="11" y="22"/>
                      <a:pt x="11" y="22"/>
                    </a:cubicBezTo>
                    <a:cubicBezTo>
                      <a:pt x="11" y="23"/>
                      <a:pt x="12" y="23"/>
                      <a:pt x="13" y="23"/>
                    </a:cubicBezTo>
                    <a:cubicBezTo>
                      <a:pt x="13" y="23"/>
                      <a:pt x="13" y="23"/>
                      <a:pt x="13" y="23"/>
                    </a:cubicBezTo>
                    <a:cubicBezTo>
                      <a:pt x="14" y="23"/>
                      <a:pt x="15" y="21"/>
                      <a:pt x="14" y="20"/>
                    </a:cubicBezTo>
                    <a:cubicBezTo>
                      <a:pt x="10" y="11"/>
                      <a:pt x="10" y="11"/>
                      <a:pt x="10" y="11"/>
                    </a:cubicBezTo>
                    <a:moveTo>
                      <a:pt x="6" y="4"/>
                    </a:moveTo>
                    <a:cubicBezTo>
                      <a:pt x="2" y="5"/>
                      <a:pt x="2" y="5"/>
                      <a:pt x="2" y="5"/>
                    </a:cubicBezTo>
                    <a:cubicBezTo>
                      <a:pt x="4" y="9"/>
                      <a:pt x="4" y="9"/>
                      <a:pt x="4" y="9"/>
                    </a:cubicBezTo>
                    <a:cubicBezTo>
                      <a:pt x="5" y="9"/>
                      <a:pt x="7" y="8"/>
                      <a:pt x="8" y="8"/>
                    </a:cubicBezTo>
                    <a:cubicBezTo>
                      <a:pt x="6" y="4"/>
                      <a:pt x="6" y="4"/>
                      <a:pt x="6" y="4"/>
                    </a:cubicBezTo>
                    <a:moveTo>
                      <a:pt x="2" y="0"/>
                    </a:moveTo>
                    <a:cubicBezTo>
                      <a:pt x="2" y="0"/>
                      <a:pt x="2" y="0"/>
                      <a:pt x="1" y="0"/>
                    </a:cubicBezTo>
                    <a:cubicBezTo>
                      <a:pt x="1" y="0"/>
                      <a:pt x="0" y="1"/>
                      <a:pt x="0" y="2"/>
                    </a:cubicBezTo>
                    <a:cubicBezTo>
                      <a:pt x="4" y="0"/>
                      <a:pt x="4" y="0"/>
                      <a:pt x="4" y="0"/>
                    </a:cubicBezTo>
                    <a:cubicBezTo>
                      <a:pt x="4" y="0"/>
                      <a:pt x="3" y="0"/>
                      <a:pt x="2"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9" name="Freeform 47"/>
              <p:cNvSpPr>
                <a:spLocks noEditPoints="1"/>
              </p:cNvSpPr>
              <p:nvPr/>
            </p:nvSpPr>
            <p:spPr bwMode="auto">
              <a:xfrm>
                <a:off x="2587626" y="1008063"/>
                <a:ext cx="63500" cy="47625"/>
              </a:xfrm>
              <a:custGeom>
                <a:avLst/>
                <a:gdLst>
                  <a:gd name="T0" fmla="*/ 4 w 23"/>
                  <a:gd name="T1" fmla="*/ 12 h 17"/>
                  <a:gd name="T2" fmla="*/ 4 w 23"/>
                  <a:gd name="T3" fmla="*/ 12 h 17"/>
                  <a:gd name="T4" fmla="*/ 5 w 23"/>
                  <a:gd name="T5" fmla="*/ 10 h 17"/>
                  <a:gd name="T6" fmla="*/ 16 w 23"/>
                  <a:gd name="T7" fmla="*/ 5 h 17"/>
                  <a:gd name="T8" fmla="*/ 17 w 23"/>
                  <a:gd name="T9" fmla="*/ 4 h 17"/>
                  <a:gd name="T10" fmla="*/ 19 w 23"/>
                  <a:gd name="T11" fmla="*/ 5 h 17"/>
                  <a:gd name="T12" fmla="*/ 19 w 23"/>
                  <a:gd name="T13" fmla="*/ 6 h 17"/>
                  <a:gd name="T14" fmla="*/ 18 w 23"/>
                  <a:gd name="T15" fmla="*/ 7 h 17"/>
                  <a:gd name="T16" fmla="*/ 14 w 23"/>
                  <a:gd name="T17" fmla="*/ 9 h 17"/>
                  <a:gd name="T18" fmla="*/ 10 w 23"/>
                  <a:gd name="T19" fmla="*/ 11 h 17"/>
                  <a:gd name="T20" fmla="*/ 6 w 23"/>
                  <a:gd name="T21" fmla="*/ 13 h 17"/>
                  <a:gd name="T22" fmla="*/ 6 w 23"/>
                  <a:gd name="T23" fmla="*/ 13 h 17"/>
                  <a:gd name="T24" fmla="*/ 5 w 23"/>
                  <a:gd name="T25" fmla="*/ 13 h 17"/>
                  <a:gd name="T26" fmla="*/ 4 w 23"/>
                  <a:gd name="T27" fmla="*/ 12 h 17"/>
                  <a:gd name="T28" fmla="*/ 4 w 23"/>
                  <a:gd name="T29" fmla="*/ 12 h 17"/>
                  <a:gd name="T30" fmla="*/ 17 w 23"/>
                  <a:gd name="T31" fmla="*/ 0 h 17"/>
                  <a:gd name="T32" fmla="*/ 17 w 23"/>
                  <a:gd name="T33" fmla="*/ 0 h 17"/>
                  <a:gd name="T34" fmla="*/ 15 w 23"/>
                  <a:gd name="T35" fmla="*/ 1 h 17"/>
                  <a:gd name="T36" fmla="*/ 3 w 23"/>
                  <a:gd name="T37" fmla="*/ 7 h 17"/>
                  <a:gd name="T38" fmla="*/ 0 w 23"/>
                  <a:gd name="T39" fmla="*/ 12 h 17"/>
                  <a:gd name="T40" fmla="*/ 0 w 23"/>
                  <a:gd name="T41" fmla="*/ 14 h 17"/>
                  <a:gd name="T42" fmla="*/ 2 w 23"/>
                  <a:gd name="T43" fmla="*/ 13 h 17"/>
                  <a:gd name="T44" fmla="*/ 4 w 23"/>
                  <a:gd name="T45" fmla="*/ 12 h 17"/>
                  <a:gd name="T46" fmla="*/ 2 w 23"/>
                  <a:gd name="T47" fmla="*/ 13 h 17"/>
                  <a:gd name="T48" fmla="*/ 0 w 23"/>
                  <a:gd name="T49" fmla="*/ 14 h 17"/>
                  <a:gd name="T50" fmla="*/ 5 w 23"/>
                  <a:gd name="T51" fmla="*/ 17 h 17"/>
                  <a:gd name="T52" fmla="*/ 5 w 23"/>
                  <a:gd name="T53" fmla="*/ 17 h 17"/>
                  <a:gd name="T54" fmla="*/ 5 w 23"/>
                  <a:gd name="T55" fmla="*/ 17 h 17"/>
                  <a:gd name="T56" fmla="*/ 8 w 23"/>
                  <a:gd name="T57" fmla="*/ 17 h 17"/>
                  <a:gd name="T58" fmla="*/ 8 w 23"/>
                  <a:gd name="T59" fmla="*/ 17 h 17"/>
                  <a:gd name="T60" fmla="*/ 12 w 23"/>
                  <a:gd name="T61" fmla="*/ 14 h 17"/>
                  <a:gd name="T62" fmla="*/ 16 w 23"/>
                  <a:gd name="T63" fmla="*/ 13 h 17"/>
                  <a:gd name="T64" fmla="*/ 20 w 23"/>
                  <a:gd name="T65" fmla="*/ 11 h 17"/>
                  <a:gd name="T66" fmla="*/ 23 w 23"/>
                  <a:gd name="T67" fmla="*/ 6 h 17"/>
                  <a:gd name="T68" fmla="*/ 22 w 23"/>
                  <a:gd name="T69" fmla="*/ 4 h 17"/>
                  <a:gd name="T70" fmla="*/ 17 w 23"/>
                  <a:gd name="T7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3" h="17">
                    <a:moveTo>
                      <a:pt x="4" y="12"/>
                    </a:moveTo>
                    <a:cubicBezTo>
                      <a:pt x="4" y="12"/>
                      <a:pt x="4" y="12"/>
                      <a:pt x="4" y="12"/>
                    </a:cubicBezTo>
                    <a:cubicBezTo>
                      <a:pt x="4" y="11"/>
                      <a:pt x="4" y="11"/>
                      <a:pt x="5" y="10"/>
                    </a:cubicBezTo>
                    <a:cubicBezTo>
                      <a:pt x="16" y="5"/>
                      <a:pt x="16" y="5"/>
                      <a:pt x="16" y="5"/>
                    </a:cubicBezTo>
                    <a:cubicBezTo>
                      <a:pt x="17" y="4"/>
                      <a:pt x="17" y="4"/>
                      <a:pt x="17" y="4"/>
                    </a:cubicBezTo>
                    <a:cubicBezTo>
                      <a:pt x="18" y="4"/>
                      <a:pt x="18" y="5"/>
                      <a:pt x="19" y="5"/>
                    </a:cubicBezTo>
                    <a:cubicBezTo>
                      <a:pt x="19" y="6"/>
                      <a:pt x="19" y="6"/>
                      <a:pt x="19" y="6"/>
                    </a:cubicBezTo>
                    <a:cubicBezTo>
                      <a:pt x="19" y="7"/>
                      <a:pt x="18" y="7"/>
                      <a:pt x="18" y="7"/>
                    </a:cubicBezTo>
                    <a:cubicBezTo>
                      <a:pt x="14" y="9"/>
                      <a:pt x="14" y="9"/>
                      <a:pt x="14" y="9"/>
                    </a:cubicBezTo>
                    <a:cubicBezTo>
                      <a:pt x="10" y="11"/>
                      <a:pt x="10" y="11"/>
                      <a:pt x="10" y="11"/>
                    </a:cubicBezTo>
                    <a:cubicBezTo>
                      <a:pt x="6" y="13"/>
                      <a:pt x="6" y="13"/>
                      <a:pt x="6" y="13"/>
                    </a:cubicBezTo>
                    <a:cubicBezTo>
                      <a:pt x="6" y="13"/>
                      <a:pt x="6" y="13"/>
                      <a:pt x="6" y="13"/>
                    </a:cubicBezTo>
                    <a:cubicBezTo>
                      <a:pt x="5" y="13"/>
                      <a:pt x="5" y="13"/>
                      <a:pt x="5" y="13"/>
                    </a:cubicBezTo>
                    <a:cubicBezTo>
                      <a:pt x="5" y="13"/>
                      <a:pt x="4" y="13"/>
                      <a:pt x="4" y="12"/>
                    </a:cubicBezTo>
                    <a:cubicBezTo>
                      <a:pt x="4" y="12"/>
                      <a:pt x="4" y="12"/>
                      <a:pt x="4" y="12"/>
                    </a:cubicBezTo>
                    <a:moveTo>
                      <a:pt x="17" y="0"/>
                    </a:moveTo>
                    <a:cubicBezTo>
                      <a:pt x="17" y="0"/>
                      <a:pt x="17" y="0"/>
                      <a:pt x="17" y="0"/>
                    </a:cubicBezTo>
                    <a:cubicBezTo>
                      <a:pt x="16" y="0"/>
                      <a:pt x="15" y="1"/>
                      <a:pt x="15" y="1"/>
                    </a:cubicBezTo>
                    <a:cubicBezTo>
                      <a:pt x="3" y="7"/>
                      <a:pt x="3" y="7"/>
                      <a:pt x="3" y="7"/>
                    </a:cubicBezTo>
                    <a:cubicBezTo>
                      <a:pt x="1" y="8"/>
                      <a:pt x="0" y="10"/>
                      <a:pt x="0" y="12"/>
                    </a:cubicBezTo>
                    <a:cubicBezTo>
                      <a:pt x="0" y="12"/>
                      <a:pt x="0" y="13"/>
                      <a:pt x="0" y="14"/>
                    </a:cubicBezTo>
                    <a:cubicBezTo>
                      <a:pt x="2" y="13"/>
                      <a:pt x="2" y="13"/>
                      <a:pt x="2" y="13"/>
                    </a:cubicBezTo>
                    <a:cubicBezTo>
                      <a:pt x="4" y="12"/>
                      <a:pt x="4" y="12"/>
                      <a:pt x="4" y="12"/>
                    </a:cubicBezTo>
                    <a:cubicBezTo>
                      <a:pt x="2" y="13"/>
                      <a:pt x="2" y="13"/>
                      <a:pt x="2" y="13"/>
                    </a:cubicBezTo>
                    <a:cubicBezTo>
                      <a:pt x="0" y="14"/>
                      <a:pt x="0" y="14"/>
                      <a:pt x="0" y="14"/>
                    </a:cubicBezTo>
                    <a:cubicBezTo>
                      <a:pt x="1" y="16"/>
                      <a:pt x="3" y="17"/>
                      <a:pt x="5" y="17"/>
                    </a:cubicBezTo>
                    <a:cubicBezTo>
                      <a:pt x="5" y="17"/>
                      <a:pt x="5" y="17"/>
                      <a:pt x="5" y="17"/>
                    </a:cubicBezTo>
                    <a:cubicBezTo>
                      <a:pt x="5" y="17"/>
                      <a:pt x="5" y="17"/>
                      <a:pt x="5" y="17"/>
                    </a:cubicBezTo>
                    <a:cubicBezTo>
                      <a:pt x="6" y="17"/>
                      <a:pt x="7" y="17"/>
                      <a:pt x="8" y="17"/>
                    </a:cubicBezTo>
                    <a:cubicBezTo>
                      <a:pt x="8" y="17"/>
                      <a:pt x="8" y="17"/>
                      <a:pt x="8" y="17"/>
                    </a:cubicBezTo>
                    <a:cubicBezTo>
                      <a:pt x="12" y="14"/>
                      <a:pt x="12" y="14"/>
                      <a:pt x="12" y="14"/>
                    </a:cubicBezTo>
                    <a:cubicBezTo>
                      <a:pt x="16" y="13"/>
                      <a:pt x="16" y="13"/>
                      <a:pt x="16" y="13"/>
                    </a:cubicBezTo>
                    <a:cubicBezTo>
                      <a:pt x="20" y="11"/>
                      <a:pt x="20" y="11"/>
                      <a:pt x="20" y="11"/>
                    </a:cubicBezTo>
                    <a:cubicBezTo>
                      <a:pt x="21" y="10"/>
                      <a:pt x="23" y="8"/>
                      <a:pt x="23" y="6"/>
                    </a:cubicBezTo>
                    <a:cubicBezTo>
                      <a:pt x="23" y="5"/>
                      <a:pt x="22" y="4"/>
                      <a:pt x="22" y="4"/>
                    </a:cubicBezTo>
                    <a:cubicBezTo>
                      <a:pt x="21" y="2"/>
                      <a:pt x="19" y="0"/>
                      <a:pt x="17"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0" name="Freeform 48"/>
              <p:cNvSpPr>
                <a:spLocks noEditPoints="1"/>
              </p:cNvSpPr>
              <p:nvPr/>
            </p:nvSpPr>
            <p:spPr bwMode="auto">
              <a:xfrm>
                <a:off x="2486026" y="1035050"/>
                <a:ext cx="482600" cy="482600"/>
              </a:xfrm>
              <a:custGeom>
                <a:avLst/>
                <a:gdLst>
                  <a:gd name="T0" fmla="*/ 9 w 172"/>
                  <a:gd name="T1" fmla="*/ 49 h 172"/>
                  <a:gd name="T2" fmla="*/ 6 w 172"/>
                  <a:gd name="T3" fmla="*/ 116 h 172"/>
                  <a:gd name="T4" fmla="*/ 10 w 172"/>
                  <a:gd name="T5" fmla="*/ 115 h 172"/>
                  <a:gd name="T6" fmla="*/ 15 w 172"/>
                  <a:gd name="T7" fmla="*/ 45 h 172"/>
                  <a:gd name="T8" fmla="*/ 18 w 172"/>
                  <a:gd name="T9" fmla="*/ 41 h 172"/>
                  <a:gd name="T10" fmla="*/ 17 w 172"/>
                  <a:gd name="T11" fmla="*/ 41 h 172"/>
                  <a:gd name="T12" fmla="*/ 18 w 172"/>
                  <a:gd name="T13" fmla="*/ 42 h 172"/>
                  <a:gd name="T14" fmla="*/ 18 w 172"/>
                  <a:gd name="T15" fmla="*/ 41 h 172"/>
                  <a:gd name="T16" fmla="*/ 18 w 172"/>
                  <a:gd name="T17" fmla="*/ 35 h 172"/>
                  <a:gd name="T18" fmla="*/ 26 w 172"/>
                  <a:gd name="T19" fmla="*/ 25 h 172"/>
                  <a:gd name="T20" fmla="*/ 121 w 172"/>
                  <a:gd name="T21" fmla="*/ 12 h 172"/>
                  <a:gd name="T22" fmla="*/ 168 w 172"/>
                  <a:gd name="T23" fmla="*/ 86 h 172"/>
                  <a:gd name="T24" fmla="*/ 86 w 172"/>
                  <a:gd name="T25" fmla="*/ 168 h 172"/>
                  <a:gd name="T26" fmla="*/ 8 w 172"/>
                  <a:gd name="T27" fmla="*/ 115 h 172"/>
                  <a:gd name="T28" fmla="*/ 68 w 172"/>
                  <a:gd name="T29" fmla="*/ 170 h 172"/>
                  <a:gd name="T30" fmla="*/ 75 w 172"/>
                  <a:gd name="T31" fmla="*/ 171 h 172"/>
                  <a:gd name="T32" fmla="*/ 86 w 172"/>
                  <a:gd name="T33" fmla="*/ 172 h 172"/>
                  <a:gd name="T34" fmla="*/ 116 w 172"/>
                  <a:gd name="T35" fmla="*/ 166 h 172"/>
                  <a:gd name="T36" fmla="*/ 151 w 172"/>
                  <a:gd name="T37" fmla="*/ 142 h 172"/>
                  <a:gd name="T38" fmla="*/ 155 w 172"/>
                  <a:gd name="T39" fmla="*/ 136 h 172"/>
                  <a:gd name="T40" fmla="*/ 166 w 172"/>
                  <a:gd name="T41" fmla="*/ 56 h 172"/>
                  <a:gd name="T42" fmla="*/ 122 w 172"/>
                  <a:gd name="T43" fmla="*/ 12 h 172"/>
                  <a:gd name="T44" fmla="*/ 117 w 172"/>
                  <a:gd name="T45" fmla="*/ 10 h 172"/>
                  <a:gd name="T46" fmla="*/ 118 w 172"/>
                  <a:gd name="T47" fmla="*/ 11 h 172"/>
                  <a:gd name="T48" fmla="*/ 117 w 172"/>
                  <a:gd name="T49" fmla="*/ 10 h 172"/>
                  <a:gd name="T50" fmla="*/ 112 w 172"/>
                  <a:gd name="T51" fmla="*/ 4 h 172"/>
                  <a:gd name="T52" fmla="*/ 114 w 172"/>
                  <a:gd name="T53" fmla="*/ 5 h 172"/>
                  <a:gd name="T54" fmla="*/ 86 w 172"/>
                  <a:gd name="T55" fmla="*/ 0 h 172"/>
                  <a:gd name="T56" fmla="*/ 56 w 172"/>
                  <a:gd name="T57" fmla="*/ 6 h 172"/>
                  <a:gd name="T58" fmla="*/ 50 w 172"/>
                  <a:gd name="T59" fmla="*/ 8 h 172"/>
                  <a:gd name="T60" fmla="*/ 29 w 172"/>
                  <a:gd name="T61" fmla="*/ 28 h 172"/>
                  <a:gd name="T62" fmla="*/ 56 w 172"/>
                  <a:gd name="T63" fmla="*/ 10 h 172"/>
                  <a:gd name="T64" fmla="*/ 86 w 172"/>
                  <a:gd name="T65" fmla="*/ 4 h 172"/>
                  <a:gd name="T66" fmla="*/ 95 w 172"/>
                  <a:gd name="T67" fmla="*/ 1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72" h="172">
                    <a:moveTo>
                      <a:pt x="14" y="44"/>
                    </a:moveTo>
                    <a:cubicBezTo>
                      <a:pt x="13" y="46"/>
                      <a:pt x="11" y="47"/>
                      <a:pt x="9" y="49"/>
                    </a:cubicBezTo>
                    <a:cubicBezTo>
                      <a:pt x="3" y="60"/>
                      <a:pt x="0" y="73"/>
                      <a:pt x="0" y="86"/>
                    </a:cubicBezTo>
                    <a:cubicBezTo>
                      <a:pt x="0" y="96"/>
                      <a:pt x="2" y="106"/>
                      <a:pt x="6" y="116"/>
                    </a:cubicBezTo>
                    <a:cubicBezTo>
                      <a:pt x="8" y="115"/>
                      <a:pt x="8" y="115"/>
                      <a:pt x="8" y="115"/>
                    </a:cubicBezTo>
                    <a:cubicBezTo>
                      <a:pt x="10" y="115"/>
                      <a:pt x="10" y="115"/>
                      <a:pt x="10" y="115"/>
                    </a:cubicBezTo>
                    <a:cubicBezTo>
                      <a:pt x="6" y="105"/>
                      <a:pt x="4" y="95"/>
                      <a:pt x="4" y="86"/>
                    </a:cubicBezTo>
                    <a:cubicBezTo>
                      <a:pt x="4" y="71"/>
                      <a:pt x="8" y="57"/>
                      <a:pt x="15" y="45"/>
                    </a:cubicBezTo>
                    <a:cubicBezTo>
                      <a:pt x="14" y="44"/>
                      <a:pt x="14" y="44"/>
                      <a:pt x="14" y="44"/>
                    </a:cubicBezTo>
                    <a:moveTo>
                      <a:pt x="18" y="41"/>
                    </a:moveTo>
                    <a:cubicBezTo>
                      <a:pt x="18" y="41"/>
                      <a:pt x="18" y="41"/>
                      <a:pt x="17" y="41"/>
                    </a:cubicBezTo>
                    <a:cubicBezTo>
                      <a:pt x="17" y="41"/>
                      <a:pt x="17" y="41"/>
                      <a:pt x="17" y="41"/>
                    </a:cubicBezTo>
                    <a:cubicBezTo>
                      <a:pt x="17" y="41"/>
                      <a:pt x="17" y="41"/>
                      <a:pt x="17" y="41"/>
                    </a:cubicBezTo>
                    <a:cubicBezTo>
                      <a:pt x="18" y="42"/>
                      <a:pt x="18" y="42"/>
                      <a:pt x="18" y="42"/>
                    </a:cubicBezTo>
                    <a:cubicBezTo>
                      <a:pt x="18" y="41"/>
                      <a:pt x="18" y="41"/>
                      <a:pt x="18" y="41"/>
                    </a:cubicBezTo>
                    <a:cubicBezTo>
                      <a:pt x="18" y="41"/>
                      <a:pt x="18" y="41"/>
                      <a:pt x="18" y="41"/>
                    </a:cubicBezTo>
                    <a:moveTo>
                      <a:pt x="26" y="25"/>
                    </a:moveTo>
                    <a:cubicBezTo>
                      <a:pt x="23" y="28"/>
                      <a:pt x="20" y="31"/>
                      <a:pt x="18" y="35"/>
                    </a:cubicBezTo>
                    <a:cubicBezTo>
                      <a:pt x="18" y="35"/>
                      <a:pt x="18" y="35"/>
                      <a:pt x="18" y="35"/>
                    </a:cubicBezTo>
                    <a:cubicBezTo>
                      <a:pt x="21" y="32"/>
                      <a:pt x="23" y="28"/>
                      <a:pt x="26" y="25"/>
                    </a:cubicBezTo>
                    <a:moveTo>
                      <a:pt x="122" y="12"/>
                    </a:moveTo>
                    <a:cubicBezTo>
                      <a:pt x="121" y="12"/>
                      <a:pt x="121" y="12"/>
                      <a:pt x="121" y="12"/>
                    </a:cubicBezTo>
                    <a:cubicBezTo>
                      <a:pt x="140" y="21"/>
                      <a:pt x="155" y="37"/>
                      <a:pt x="162" y="57"/>
                    </a:cubicBezTo>
                    <a:cubicBezTo>
                      <a:pt x="166" y="67"/>
                      <a:pt x="168" y="76"/>
                      <a:pt x="168" y="86"/>
                    </a:cubicBezTo>
                    <a:cubicBezTo>
                      <a:pt x="168" y="119"/>
                      <a:pt x="148" y="150"/>
                      <a:pt x="115" y="162"/>
                    </a:cubicBezTo>
                    <a:cubicBezTo>
                      <a:pt x="105" y="166"/>
                      <a:pt x="96" y="168"/>
                      <a:pt x="86" y="168"/>
                    </a:cubicBezTo>
                    <a:cubicBezTo>
                      <a:pt x="53" y="168"/>
                      <a:pt x="22" y="147"/>
                      <a:pt x="10" y="115"/>
                    </a:cubicBezTo>
                    <a:cubicBezTo>
                      <a:pt x="8" y="115"/>
                      <a:pt x="8" y="115"/>
                      <a:pt x="8" y="115"/>
                    </a:cubicBezTo>
                    <a:cubicBezTo>
                      <a:pt x="6" y="116"/>
                      <a:pt x="6" y="116"/>
                      <a:pt x="6" y="116"/>
                    </a:cubicBezTo>
                    <a:cubicBezTo>
                      <a:pt x="17" y="144"/>
                      <a:pt x="41" y="164"/>
                      <a:pt x="68" y="170"/>
                    </a:cubicBezTo>
                    <a:cubicBezTo>
                      <a:pt x="70" y="170"/>
                      <a:pt x="71" y="170"/>
                      <a:pt x="72" y="170"/>
                    </a:cubicBezTo>
                    <a:cubicBezTo>
                      <a:pt x="73" y="171"/>
                      <a:pt x="74" y="171"/>
                      <a:pt x="75" y="171"/>
                    </a:cubicBezTo>
                    <a:cubicBezTo>
                      <a:pt x="77" y="171"/>
                      <a:pt x="78" y="171"/>
                      <a:pt x="79" y="171"/>
                    </a:cubicBezTo>
                    <a:cubicBezTo>
                      <a:pt x="82" y="172"/>
                      <a:pt x="84" y="172"/>
                      <a:pt x="86" y="172"/>
                    </a:cubicBezTo>
                    <a:cubicBezTo>
                      <a:pt x="86" y="172"/>
                      <a:pt x="86" y="172"/>
                      <a:pt x="86" y="172"/>
                    </a:cubicBezTo>
                    <a:cubicBezTo>
                      <a:pt x="96" y="172"/>
                      <a:pt x="106" y="170"/>
                      <a:pt x="116" y="166"/>
                    </a:cubicBezTo>
                    <a:cubicBezTo>
                      <a:pt x="129" y="161"/>
                      <a:pt x="140" y="154"/>
                      <a:pt x="148" y="145"/>
                    </a:cubicBezTo>
                    <a:cubicBezTo>
                      <a:pt x="149" y="144"/>
                      <a:pt x="150" y="143"/>
                      <a:pt x="151" y="142"/>
                    </a:cubicBezTo>
                    <a:cubicBezTo>
                      <a:pt x="152" y="141"/>
                      <a:pt x="152" y="140"/>
                      <a:pt x="153" y="139"/>
                    </a:cubicBezTo>
                    <a:cubicBezTo>
                      <a:pt x="154" y="138"/>
                      <a:pt x="155" y="137"/>
                      <a:pt x="155" y="136"/>
                    </a:cubicBezTo>
                    <a:cubicBezTo>
                      <a:pt x="166" y="122"/>
                      <a:pt x="172" y="104"/>
                      <a:pt x="172" y="86"/>
                    </a:cubicBezTo>
                    <a:cubicBezTo>
                      <a:pt x="172" y="76"/>
                      <a:pt x="170" y="66"/>
                      <a:pt x="166" y="56"/>
                    </a:cubicBezTo>
                    <a:cubicBezTo>
                      <a:pt x="160" y="38"/>
                      <a:pt x="148" y="24"/>
                      <a:pt x="133" y="14"/>
                    </a:cubicBezTo>
                    <a:cubicBezTo>
                      <a:pt x="129" y="14"/>
                      <a:pt x="126" y="13"/>
                      <a:pt x="122" y="12"/>
                    </a:cubicBezTo>
                    <a:moveTo>
                      <a:pt x="117" y="10"/>
                    </a:moveTo>
                    <a:cubicBezTo>
                      <a:pt x="117" y="10"/>
                      <a:pt x="117" y="10"/>
                      <a:pt x="117" y="10"/>
                    </a:cubicBezTo>
                    <a:cubicBezTo>
                      <a:pt x="117" y="10"/>
                      <a:pt x="117" y="11"/>
                      <a:pt x="118" y="11"/>
                    </a:cubicBezTo>
                    <a:cubicBezTo>
                      <a:pt x="118" y="11"/>
                      <a:pt x="118" y="11"/>
                      <a:pt x="118" y="11"/>
                    </a:cubicBezTo>
                    <a:cubicBezTo>
                      <a:pt x="118" y="11"/>
                      <a:pt x="118" y="11"/>
                      <a:pt x="117" y="10"/>
                    </a:cubicBezTo>
                    <a:cubicBezTo>
                      <a:pt x="117" y="10"/>
                      <a:pt x="117" y="10"/>
                      <a:pt x="117" y="10"/>
                    </a:cubicBezTo>
                    <a:cubicBezTo>
                      <a:pt x="117" y="10"/>
                      <a:pt x="117" y="10"/>
                      <a:pt x="117" y="10"/>
                    </a:cubicBezTo>
                    <a:moveTo>
                      <a:pt x="112" y="4"/>
                    </a:moveTo>
                    <a:cubicBezTo>
                      <a:pt x="113" y="5"/>
                      <a:pt x="114" y="5"/>
                      <a:pt x="114" y="5"/>
                    </a:cubicBezTo>
                    <a:cubicBezTo>
                      <a:pt x="114" y="5"/>
                      <a:pt x="114" y="5"/>
                      <a:pt x="114" y="5"/>
                    </a:cubicBezTo>
                    <a:cubicBezTo>
                      <a:pt x="114" y="5"/>
                      <a:pt x="113" y="5"/>
                      <a:pt x="112" y="4"/>
                    </a:cubicBezTo>
                    <a:moveTo>
                      <a:pt x="86" y="0"/>
                    </a:moveTo>
                    <a:cubicBezTo>
                      <a:pt x="86" y="0"/>
                      <a:pt x="86" y="0"/>
                      <a:pt x="86" y="0"/>
                    </a:cubicBezTo>
                    <a:cubicBezTo>
                      <a:pt x="76" y="0"/>
                      <a:pt x="66" y="2"/>
                      <a:pt x="56" y="6"/>
                    </a:cubicBezTo>
                    <a:cubicBezTo>
                      <a:pt x="55" y="6"/>
                      <a:pt x="54" y="6"/>
                      <a:pt x="54" y="7"/>
                    </a:cubicBezTo>
                    <a:cubicBezTo>
                      <a:pt x="53" y="7"/>
                      <a:pt x="51" y="8"/>
                      <a:pt x="50" y="8"/>
                    </a:cubicBezTo>
                    <a:cubicBezTo>
                      <a:pt x="45" y="11"/>
                      <a:pt x="40" y="13"/>
                      <a:pt x="36" y="17"/>
                    </a:cubicBezTo>
                    <a:cubicBezTo>
                      <a:pt x="34" y="20"/>
                      <a:pt x="32" y="24"/>
                      <a:pt x="29" y="28"/>
                    </a:cubicBezTo>
                    <a:cubicBezTo>
                      <a:pt x="35" y="21"/>
                      <a:pt x="43" y="16"/>
                      <a:pt x="52" y="12"/>
                    </a:cubicBezTo>
                    <a:cubicBezTo>
                      <a:pt x="53" y="11"/>
                      <a:pt x="54" y="11"/>
                      <a:pt x="56" y="10"/>
                    </a:cubicBezTo>
                    <a:cubicBezTo>
                      <a:pt x="56" y="10"/>
                      <a:pt x="57" y="10"/>
                      <a:pt x="57" y="10"/>
                    </a:cubicBezTo>
                    <a:cubicBezTo>
                      <a:pt x="67" y="6"/>
                      <a:pt x="76" y="4"/>
                      <a:pt x="86" y="4"/>
                    </a:cubicBezTo>
                    <a:cubicBezTo>
                      <a:pt x="95" y="4"/>
                      <a:pt x="103" y="6"/>
                      <a:pt x="111" y="8"/>
                    </a:cubicBezTo>
                    <a:cubicBezTo>
                      <a:pt x="105" y="6"/>
                      <a:pt x="100" y="4"/>
                      <a:pt x="95" y="1"/>
                    </a:cubicBezTo>
                    <a:cubicBezTo>
                      <a:pt x="92" y="0"/>
                      <a:pt x="89" y="0"/>
                      <a:pt x="86"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1" name="Freeform 49"/>
              <p:cNvSpPr/>
              <p:nvPr/>
            </p:nvSpPr>
            <p:spPr bwMode="auto">
              <a:xfrm>
                <a:off x="2576513" y="1130300"/>
                <a:ext cx="311150" cy="311150"/>
              </a:xfrm>
              <a:custGeom>
                <a:avLst/>
                <a:gdLst>
                  <a:gd name="T0" fmla="*/ 55 w 111"/>
                  <a:gd name="T1" fmla="*/ 0 h 111"/>
                  <a:gd name="T2" fmla="*/ 55 w 111"/>
                  <a:gd name="T3" fmla="*/ 0 h 111"/>
                  <a:gd name="T4" fmla="*/ 36 w 111"/>
                  <a:gd name="T5" fmla="*/ 3 h 111"/>
                  <a:gd name="T6" fmla="*/ 0 w 111"/>
                  <a:gd name="T7" fmla="*/ 55 h 111"/>
                  <a:gd name="T8" fmla="*/ 3 w 111"/>
                  <a:gd name="T9" fmla="*/ 75 h 111"/>
                  <a:gd name="T10" fmla="*/ 5 w 111"/>
                  <a:gd name="T11" fmla="*/ 74 h 111"/>
                  <a:gd name="T12" fmla="*/ 7 w 111"/>
                  <a:gd name="T13" fmla="*/ 73 h 111"/>
                  <a:gd name="T14" fmla="*/ 7 w 111"/>
                  <a:gd name="T15" fmla="*/ 73 h 111"/>
                  <a:gd name="T16" fmla="*/ 6 w 111"/>
                  <a:gd name="T17" fmla="*/ 72 h 111"/>
                  <a:gd name="T18" fmla="*/ 6 w 111"/>
                  <a:gd name="T19" fmla="*/ 71 h 111"/>
                  <a:gd name="T20" fmla="*/ 4 w 111"/>
                  <a:gd name="T21" fmla="*/ 55 h 111"/>
                  <a:gd name="T22" fmla="*/ 35 w 111"/>
                  <a:gd name="T23" fmla="*/ 8 h 111"/>
                  <a:gd name="T24" fmla="*/ 37 w 111"/>
                  <a:gd name="T25" fmla="*/ 6 h 111"/>
                  <a:gd name="T26" fmla="*/ 39 w 111"/>
                  <a:gd name="T27" fmla="*/ 6 h 111"/>
                  <a:gd name="T28" fmla="*/ 41 w 111"/>
                  <a:gd name="T29" fmla="*/ 6 h 111"/>
                  <a:gd name="T30" fmla="*/ 55 w 111"/>
                  <a:gd name="T31" fmla="*/ 4 h 111"/>
                  <a:gd name="T32" fmla="*/ 102 w 111"/>
                  <a:gd name="T33" fmla="*/ 34 h 111"/>
                  <a:gd name="T34" fmla="*/ 105 w 111"/>
                  <a:gd name="T35" fmla="*/ 36 h 111"/>
                  <a:gd name="T36" fmla="*/ 105 w 111"/>
                  <a:gd name="T37" fmla="*/ 38 h 111"/>
                  <a:gd name="T38" fmla="*/ 104 w 111"/>
                  <a:gd name="T39" fmla="*/ 40 h 111"/>
                  <a:gd name="T40" fmla="*/ 104 w 111"/>
                  <a:gd name="T41" fmla="*/ 40 h 111"/>
                  <a:gd name="T42" fmla="*/ 107 w 111"/>
                  <a:gd name="T43" fmla="*/ 55 h 111"/>
                  <a:gd name="T44" fmla="*/ 76 w 111"/>
                  <a:gd name="T45" fmla="*/ 102 h 111"/>
                  <a:gd name="T46" fmla="*/ 74 w 111"/>
                  <a:gd name="T47" fmla="*/ 104 h 111"/>
                  <a:gd name="T48" fmla="*/ 72 w 111"/>
                  <a:gd name="T49" fmla="*/ 104 h 111"/>
                  <a:gd name="T50" fmla="*/ 72 w 111"/>
                  <a:gd name="T51" fmla="*/ 104 h 111"/>
                  <a:gd name="T52" fmla="*/ 55 w 111"/>
                  <a:gd name="T53" fmla="*/ 107 h 111"/>
                  <a:gd name="T54" fmla="*/ 8 w 111"/>
                  <a:gd name="T55" fmla="*/ 75 h 111"/>
                  <a:gd name="T56" fmla="*/ 7 w 111"/>
                  <a:gd name="T57" fmla="*/ 73 h 111"/>
                  <a:gd name="T58" fmla="*/ 5 w 111"/>
                  <a:gd name="T59" fmla="*/ 74 h 111"/>
                  <a:gd name="T60" fmla="*/ 3 w 111"/>
                  <a:gd name="T61" fmla="*/ 75 h 111"/>
                  <a:gd name="T62" fmla="*/ 55 w 111"/>
                  <a:gd name="T63" fmla="*/ 111 h 111"/>
                  <a:gd name="T64" fmla="*/ 55 w 111"/>
                  <a:gd name="T65" fmla="*/ 111 h 111"/>
                  <a:gd name="T66" fmla="*/ 75 w 111"/>
                  <a:gd name="T67" fmla="*/ 107 h 111"/>
                  <a:gd name="T68" fmla="*/ 111 w 111"/>
                  <a:gd name="T69" fmla="*/ 55 h 111"/>
                  <a:gd name="T70" fmla="*/ 107 w 111"/>
                  <a:gd name="T71" fmla="*/ 36 h 111"/>
                  <a:gd name="T72" fmla="*/ 55 w 111"/>
                  <a:gd name="T73"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10" h="110">
                    <a:moveTo>
                      <a:pt x="55" y="0"/>
                    </a:moveTo>
                    <a:cubicBezTo>
                      <a:pt x="55" y="0"/>
                      <a:pt x="55" y="0"/>
                      <a:pt x="55" y="0"/>
                    </a:cubicBezTo>
                    <a:cubicBezTo>
                      <a:pt x="49" y="0"/>
                      <a:pt x="42" y="1"/>
                      <a:pt x="36" y="3"/>
                    </a:cubicBezTo>
                    <a:cubicBezTo>
                      <a:pt x="14" y="12"/>
                      <a:pt x="0" y="33"/>
                      <a:pt x="0" y="55"/>
                    </a:cubicBezTo>
                    <a:cubicBezTo>
                      <a:pt x="0" y="62"/>
                      <a:pt x="1" y="68"/>
                      <a:pt x="3" y="75"/>
                    </a:cubicBezTo>
                    <a:cubicBezTo>
                      <a:pt x="5" y="74"/>
                      <a:pt x="5" y="74"/>
                      <a:pt x="5" y="74"/>
                    </a:cubicBezTo>
                    <a:cubicBezTo>
                      <a:pt x="7" y="73"/>
                      <a:pt x="7" y="73"/>
                      <a:pt x="7" y="73"/>
                    </a:cubicBezTo>
                    <a:cubicBezTo>
                      <a:pt x="7" y="73"/>
                      <a:pt x="7" y="73"/>
                      <a:pt x="7" y="73"/>
                    </a:cubicBezTo>
                    <a:cubicBezTo>
                      <a:pt x="6" y="73"/>
                      <a:pt x="6" y="72"/>
                      <a:pt x="6" y="72"/>
                    </a:cubicBezTo>
                    <a:cubicBezTo>
                      <a:pt x="6" y="72"/>
                      <a:pt x="6" y="71"/>
                      <a:pt x="6" y="71"/>
                    </a:cubicBezTo>
                    <a:cubicBezTo>
                      <a:pt x="5" y="66"/>
                      <a:pt x="4" y="61"/>
                      <a:pt x="4" y="55"/>
                    </a:cubicBezTo>
                    <a:cubicBezTo>
                      <a:pt x="4" y="35"/>
                      <a:pt x="16" y="16"/>
                      <a:pt x="35" y="8"/>
                    </a:cubicBezTo>
                    <a:cubicBezTo>
                      <a:pt x="35" y="7"/>
                      <a:pt x="36" y="6"/>
                      <a:pt x="37" y="6"/>
                    </a:cubicBezTo>
                    <a:cubicBezTo>
                      <a:pt x="38" y="6"/>
                      <a:pt x="38" y="6"/>
                      <a:pt x="39" y="6"/>
                    </a:cubicBezTo>
                    <a:cubicBezTo>
                      <a:pt x="39" y="6"/>
                      <a:pt x="40" y="6"/>
                      <a:pt x="41" y="6"/>
                    </a:cubicBezTo>
                    <a:cubicBezTo>
                      <a:pt x="45" y="5"/>
                      <a:pt x="50" y="4"/>
                      <a:pt x="55" y="4"/>
                    </a:cubicBezTo>
                    <a:cubicBezTo>
                      <a:pt x="75" y="4"/>
                      <a:pt x="94" y="15"/>
                      <a:pt x="102" y="34"/>
                    </a:cubicBezTo>
                    <a:cubicBezTo>
                      <a:pt x="103" y="34"/>
                      <a:pt x="104" y="35"/>
                      <a:pt x="105" y="36"/>
                    </a:cubicBezTo>
                    <a:cubicBezTo>
                      <a:pt x="105" y="37"/>
                      <a:pt x="105" y="37"/>
                      <a:pt x="105" y="38"/>
                    </a:cubicBezTo>
                    <a:cubicBezTo>
                      <a:pt x="105" y="39"/>
                      <a:pt x="105" y="39"/>
                      <a:pt x="104" y="40"/>
                    </a:cubicBezTo>
                    <a:cubicBezTo>
                      <a:pt x="104" y="40"/>
                      <a:pt x="104" y="40"/>
                      <a:pt x="104" y="40"/>
                    </a:cubicBezTo>
                    <a:cubicBezTo>
                      <a:pt x="106" y="45"/>
                      <a:pt x="107" y="50"/>
                      <a:pt x="107" y="55"/>
                    </a:cubicBezTo>
                    <a:cubicBezTo>
                      <a:pt x="107" y="75"/>
                      <a:pt x="95" y="94"/>
                      <a:pt x="76" y="102"/>
                    </a:cubicBezTo>
                    <a:cubicBezTo>
                      <a:pt x="76" y="103"/>
                      <a:pt x="75" y="103"/>
                      <a:pt x="74" y="104"/>
                    </a:cubicBezTo>
                    <a:cubicBezTo>
                      <a:pt x="74" y="104"/>
                      <a:pt x="73" y="104"/>
                      <a:pt x="72" y="104"/>
                    </a:cubicBezTo>
                    <a:cubicBezTo>
                      <a:pt x="72" y="104"/>
                      <a:pt x="72" y="104"/>
                      <a:pt x="72" y="104"/>
                    </a:cubicBezTo>
                    <a:cubicBezTo>
                      <a:pt x="66" y="106"/>
                      <a:pt x="61" y="107"/>
                      <a:pt x="55" y="107"/>
                    </a:cubicBezTo>
                    <a:cubicBezTo>
                      <a:pt x="35" y="107"/>
                      <a:pt x="16" y="95"/>
                      <a:pt x="8" y="75"/>
                    </a:cubicBezTo>
                    <a:cubicBezTo>
                      <a:pt x="7" y="75"/>
                      <a:pt x="7" y="74"/>
                      <a:pt x="7" y="73"/>
                    </a:cubicBezTo>
                    <a:cubicBezTo>
                      <a:pt x="5" y="74"/>
                      <a:pt x="5" y="74"/>
                      <a:pt x="5" y="74"/>
                    </a:cubicBezTo>
                    <a:cubicBezTo>
                      <a:pt x="3" y="75"/>
                      <a:pt x="3" y="75"/>
                      <a:pt x="3" y="75"/>
                    </a:cubicBezTo>
                    <a:cubicBezTo>
                      <a:pt x="12" y="97"/>
                      <a:pt x="33" y="111"/>
                      <a:pt x="55" y="111"/>
                    </a:cubicBezTo>
                    <a:cubicBezTo>
                      <a:pt x="55" y="111"/>
                      <a:pt x="55" y="111"/>
                      <a:pt x="55" y="111"/>
                    </a:cubicBezTo>
                    <a:cubicBezTo>
                      <a:pt x="62" y="111"/>
                      <a:pt x="68" y="110"/>
                      <a:pt x="75" y="107"/>
                    </a:cubicBezTo>
                    <a:cubicBezTo>
                      <a:pt x="97" y="99"/>
                      <a:pt x="111" y="78"/>
                      <a:pt x="111" y="55"/>
                    </a:cubicBezTo>
                    <a:cubicBezTo>
                      <a:pt x="111" y="49"/>
                      <a:pt x="110" y="42"/>
                      <a:pt x="107" y="36"/>
                    </a:cubicBezTo>
                    <a:cubicBezTo>
                      <a:pt x="99" y="14"/>
                      <a:pt x="78" y="0"/>
                      <a:pt x="55"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2" name="Freeform 50"/>
              <p:cNvSpPr>
                <a:spLocks noEditPoints="1"/>
              </p:cNvSpPr>
              <p:nvPr/>
            </p:nvSpPr>
            <p:spPr bwMode="auto">
              <a:xfrm>
                <a:off x="2508251" y="1125538"/>
                <a:ext cx="46038" cy="44450"/>
              </a:xfrm>
              <a:custGeom>
                <a:avLst/>
                <a:gdLst>
                  <a:gd name="T0" fmla="*/ 13 w 16"/>
                  <a:gd name="T1" fmla="*/ 6 h 16"/>
                  <a:gd name="T2" fmla="*/ 10 w 16"/>
                  <a:gd name="T3" fmla="*/ 9 h 16"/>
                  <a:gd name="T4" fmla="*/ 10 w 16"/>
                  <a:gd name="T5" fmla="*/ 9 h 16"/>
                  <a:gd name="T6" fmla="*/ 12 w 16"/>
                  <a:gd name="T7" fmla="*/ 11 h 16"/>
                  <a:gd name="T8" fmla="*/ 12 w 16"/>
                  <a:gd name="T9" fmla="*/ 11 h 16"/>
                  <a:gd name="T10" fmla="*/ 12 w 16"/>
                  <a:gd name="T11" fmla="*/ 11 h 16"/>
                  <a:gd name="T12" fmla="*/ 12 w 16"/>
                  <a:gd name="T13" fmla="*/ 12 h 16"/>
                  <a:gd name="T14" fmla="*/ 11 w 16"/>
                  <a:gd name="T15" fmla="*/ 11 h 16"/>
                  <a:gd name="T16" fmla="*/ 10 w 16"/>
                  <a:gd name="T17" fmla="*/ 10 h 16"/>
                  <a:gd name="T18" fmla="*/ 9 w 16"/>
                  <a:gd name="T19" fmla="*/ 9 h 16"/>
                  <a:gd name="T20" fmla="*/ 8 w 16"/>
                  <a:gd name="T21" fmla="*/ 10 h 16"/>
                  <a:gd name="T22" fmla="*/ 6 w 16"/>
                  <a:gd name="T23" fmla="*/ 12 h 16"/>
                  <a:gd name="T24" fmla="*/ 7 w 16"/>
                  <a:gd name="T25" fmla="*/ 13 h 16"/>
                  <a:gd name="T26" fmla="*/ 9 w 16"/>
                  <a:gd name="T27" fmla="*/ 14 h 16"/>
                  <a:gd name="T28" fmla="*/ 12 w 16"/>
                  <a:gd name="T29" fmla="*/ 16 h 16"/>
                  <a:gd name="T30" fmla="*/ 12 w 16"/>
                  <a:gd name="T31" fmla="*/ 16 h 16"/>
                  <a:gd name="T32" fmla="*/ 15 w 16"/>
                  <a:gd name="T33" fmla="*/ 14 h 16"/>
                  <a:gd name="T34" fmla="*/ 15 w 16"/>
                  <a:gd name="T35" fmla="*/ 14 h 16"/>
                  <a:gd name="T36" fmla="*/ 16 w 16"/>
                  <a:gd name="T37" fmla="*/ 11 h 16"/>
                  <a:gd name="T38" fmla="*/ 15 w 16"/>
                  <a:gd name="T39" fmla="*/ 8 h 16"/>
                  <a:gd name="T40" fmla="*/ 14 w 16"/>
                  <a:gd name="T41" fmla="*/ 9 h 16"/>
                  <a:gd name="T42" fmla="*/ 15 w 16"/>
                  <a:gd name="T43" fmla="*/ 8 h 16"/>
                  <a:gd name="T44" fmla="*/ 13 w 16"/>
                  <a:gd name="T45" fmla="*/ 6 h 16"/>
                  <a:gd name="T46" fmla="*/ 5 w 16"/>
                  <a:gd name="T47" fmla="*/ 0 h 16"/>
                  <a:gd name="T48" fmla="*/ 5 w 16"/>
                  <a:gd name="T49" fmla="*/ 0 h 16"/>
                  <a:gd name="T50" fmla="*/ 1 w 16"/>
                  <a:gd name="T51" fmla="*/ 1 h 16"/>
                  <a:gd name="T52" fmla="*/ 0 w 16"/>
                  <a:gd name="T53" fmla="*/ 4 h 16"/>
                  <a:gd name="T54" fmla="*/ 1 w 16"/>
                  <a:gd name="T55" fmla="*/ 7 h 16"/>
                  <a:gd name="T56" fmla="*/ 3 w 16"/>
                  <a:gd name="T57" fmla="*/ 9 h 16"/>
                  <a:gd name="T58" fmla="*/ 5 w 16"/>
                  <a:gd name="T59" fmla="*/ 8 h 16"/>
                  <a:gd name="T60" fmla="*/ 6 w 16"/>
                  <a:gd name="T61" fmla="*/ 6 h 16"/>
                  <a:gd name="T62" fmla="*/ 4 w 16"/>
                  <a:gd name="T63" fmla="*/ 4 h 16"/>
                  <a:gd name="T64" fmla="*/ 4 w 16"/>
                  <a:gd name="T65" fmla="*/ 4 h 16"/>
                  <a:gd name="T66" fmla="*/ 4 w 16"/>
                  <a:gd name="T67" fmla="*/ 4 h 16"/>
                  <a:gd name="T68" fmla="*/ 5 w 16"/>
                  <a:gd name="T69" fmla="*/ 4 h 16"/>
                  <a:gd name="T70" fmla="*/ 5 w 16"/>
                  <a:gd name="T71" fmla="*/ 4 h 16"/>
                  <a:gd name="T72" fmla="*/ 7 w 16"/>
                  <a:gd name="T73" fmla="*/ 6 h 16"/>
                  <a:gd name="T74" fmla="*/ 10 w 16"/>
                  <a:gd name="T75" fmla="*/ 3 h 16"/>
                  <a:gd name="T76" fmla="*/ 10 w 16"/>
                  <a:gd name="T77" fmla="*/ 3 h 16"/>
                  <a:gd name="T78" fmla="*/ 8 w 16"/>
                  <a:gd name="T79" fmla="*/ 1 h 16"/>
                  <a:gd name="T80" fmla="*/ 5 w 16"/>
                  <a:gd name="T81"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6" h="16">
                    <a:moveTo>
                      <a:pt x="13" y="6"/>
                    </a:moveTo>
                    <a:cubicBezTo>
                      <a:pt x="12" y="7"/>
                      <a:pt x="11" y="8"/>
                      <a:pt x="10" y="9"/>
                    </a:cubicBezTo>
                    <a:cubicBezTo>
                      <a:pt x="10" y="9"/>
                      <a:pt x="10" y="9"/>
                      <a:pt x="10" y="9"/>
                    </a:cubicBezTo>
                    <a:cubicBezTo>
                      <a:pt x="12" y="11"/>
                      <a:pt x="12" y="11"/>
                      <a:pt x="12" y="11"/>
                    </a:cubicBezTo>
                    <a:cubicBezTo>
                      <a:pt x="12" y="11"/>
                      <a:pt x="12" y="11"/>
                      <a:pt x="12" y="11"/>
                    </a:cubicBezTo>
                    <a:cubicBezTo>
                      <a:pt x="12" y="11"/>
                      <a:pt x="12" y="11"/>
                      <a:pt x="12" y="11"/>
                    </a:cubicBezTo>
                    <a:cubicBezTo>
                      <a:pt x="12" y="12"/>
                      <a:pt x="12" y="12"/>
                      <a:pt x="12" y="12"/>
                    </a:cubicBezTo>
                    <a:cubicBezTo>
                      <a:pt x="11" y="11"/>
                      <a:pt x="11" y="11"/>
                      <a:pt x="11" y="11"/>
                    </a:cubicBezTo>
                    <a:cubicBezTo>
                      <a:pt x="10" y="10"/>
                      <a:pt x="10" y="10"/>
                      <a:pt x="10" y="10"/>
                    </a:cubicBezTo>
                    <a:cubicBezTo>
                      <a:pt x="9" y="9"/>
                      <a:pt x="9" y="9"/>
                      <a:pt x="9" y="9"/>
                    </a:cubicBezTo>
                    <a:cubicBezTo>
                      <a:pt x="9" y="10"/>
                      <a:pt x="8" y="10"/>
                      <a:pt x="8" y="10"/>
                    </a:cubicBezTo>
                    <a:cubicBezTo>
                      <a:pt x="7" y="11"/>
                      <a:pt x="7" y="12"/>
                      <a:pt x="6" y="12"/>
                    </a:cubicBezTo>
                    <a:cubicBezTo>
                      <a:pt x="7" y="13"/>
                      <a:pt x="7" y="13"/>
                      <a:pt x="7" y="13"/>
                    </a:cubicBezTo>
                    <a:cubicBezTo>
                      <a:pt x="9" y="14"/>
                      <a:pt x="9" y="14"/>
                      <a:pt x="9" y="14"/>
                    </a:cubicBezTo>
                    <a:cubicBezTo>
                      <a:pt x="10" y="15"/>
                      <a:pt x="11" y="16"/>
                      <a:pt x="12" y="16"/>
                    </a:cubicBezTo>
                    <a:cubicBezTo>
                      <a:pt x="12" y="16"/>
                      <a:pt x="12" y="16"/>
                      <a:pt x="12" y="16"/>
                    </a:cubicBezTo>
                    <a:cubicBezTo>
                      <a:pt x="13" y="16"/>
                      <a:pt x="14" y="15"/>
                      <a:pt x="15" y="14"/>
                    </a:cubicBezTo>
                    <a:cubicBezTo>
                      <a:pt x="15" y="14"/>
                      <a:pt x="15" y="14"/>
                      <a:pt x="15" y="14"/>
                    </a:cubicBezTo>
                    <a:cubicBezTo>
                      <a:pt x="16" y="13"/>
                      <a:pt x="16" y="12"/>
                      <a:pt x="16" y="11"/>
                    </a:cubicBezTo>
                    <a:cubicBezTo>
                      <a:pt x="16" y="10"/>
                      <a:pt x="16" y="9"/>
                      <a:pt x="15" y="8"/>
                    </a:cubicBezTo>
                    <a:cubicBezTo>
                      <a:pt x="14" y="9"/>
                      <a:pt x="14" y="9"/>
                      <a:pt x="14" y="9"/>
                    </a:cubicBezTo>
                    <a:cubicBezTo>
                      <a:pt x="15" y="8"/>
                      <a:pt x="15" y="8"/>
                      <a:pt x="15" y="8"/>
                    </a:cubicBezTo>
                    <a:cubicBezTo>
                      <a:pt x="13" y="6"/>
                      <a:pt x="13" y="6"/>
                      <a:pt x="13" y="6"/>
                    </a:cubicBezTo>
                    <a:moveTo>
                      <a:pt x="5" y="0"/>
                    </a:moveTo>
                    <a:cubicBezTo>
                      <a:pt x="5" y="0"/>
                      <a:pt x="5" y="0"/>
                      <a:pt x="5" y="0"/>
                    </a:cubicBezTo>
                    <a:cubicBezTo>
                      <a:pt x="3" y="0"/>
                      <a:pt x="2" y="0"/>
                      <a:pt x="1" y="1"/>
                    </a:cubicBezTo>
                    <a:cubicBezTo>
                      <a:pt x="0" y="2"/>
                      <a:pt x="0" y="3"/>
                      <a:pt x="0" y="4"/>
                    </a:cubicBezTo>
                    <a:cubicBezTo>
                      <a:pt x="0" y="5"/>
                      <a:pt x="0" y="6"/>
                      <a:pt x="1" y="7"/>
                    </a:cubicBezTo>
                    <a:cubicBezTo>
                      <a:pt x="3" y="9"/>
                      <a:pt x="3" y="9"/>
                      <a:pt x="3" y="9"/>
                    </a:cubicBezTo>
                    <a:cubicBezTo>
                      <a:pt x="4" y="9"/>
                      <a:pt x="5" y="8"/>
                      <a:pt x="5" y="8"/>
                    </a:cubicBezTo>
                    <a:cubicBezTo>
                      <a:pt x="6" y="7"/>
                      <a:pt x="6" y="7"/>
                      <a:pt x="6" y="6"/>
                    </a:cubicBezTo>
                    <a:cubicBezTo>
                      <a:pt x="4" y="4"/>
                      <a:pt x="4" y="4"/>
                      <a:pt x="4" y="4"/>
                    </a:cubicBezTo>
                    <a:cubicBezTo>
                      <a:pt x="4" y="4"/>
                      <a:pt x="4" y="4"/>
                      <a:pt x="4" y="4"/>
                    </a:cubicBezTo>
                    <a:cubicBezTo>
                      <a:pt x="4" y="4"/>
                      <a:pt x="4" y="4"/>
                      <a:pt x="4" y="4"/>
                    </a:cubicBezTo>
                    <a:cubicBezTo>
                      <a:pt x="5" y="4"/>
                      <a:pt x="5" y="4"/>
                      <a:pt x="5" y="4"/>
                    </a:cubicBezTo>
                    <a:cubicBezTo>
                      <a:pt x="5" y="4"/>
                      <a:pt x="5" y="4"/>
                      <a:pt x="5" y="4"/>
                    </a:cubicBezTo>
                    <a:cubicBezTo>
                      <a:pt x="7" y="6"/>
                      <a:pt x="7" y="6"/>
                      <a:pt x="7" y="6"/>
                    </a:cubicBezTo>
                    <a:cubicBezTo>
                      <a:pt x="8" y="5"/>
                      <a:pt x="9" y="4"/>
                      <a:pt x="10" y="3"/>
                    </a:cubicBezTo>
                    <a:cubicBezTo>
                      <a:pt x="10" y="3"/>
                      <a:pt x="10" y="3"/>
                      <a:pt x="10" y="3"/>
                    </a:cubicBezTo>
                    <a:cubicBezTo>
                      <a:pt x="8" y="1"/>
                      <a:pt x="8" y="1"/>
                      <a:pt x="8" y="1"/>
                    </a:cubicBezTo>
                    <a:cubicBezTo>
                      <a:pt x="7" y="0"/>
                      <a:pt x="6" y="0"/>
                      <a:pt x="5"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3" name="Freeform 51"/>
              <p:cNvSpPr>
                <a:spLocks noEditPoints="1"/>
              </p:cNvSpPr>
              <p:nvPr/>
            </p:nvSpPr>
            <p:spPr bwMode="auto">
              <a:xfrm>
                <a:off x="2424113" y="1038225"/>
                <a:ext cx="39688" cy="39688"/>
              </a:xfrm>
              <a:custGeom>
                <a:avLst/>
                <a:gdLst>
                  <a:gd name="T0" fmla="*/ 9 w 14"/>
                  <a:gd name="T1" fmla="*/ 5 h 14"/>
                  <a:gd name="T2" fmla="*/ 10 w 14"/>
                  <a:gd name="T3" fmla="*/ 4 h 14"/>
                  <a:gd name="T4" fmla="*/ 9 w 14"/>
                  <a:gd name="T5" fmla="*/ 5 h 14"/>
                  <a:gd name="T6" fmla="*/ 10 w 14"/>
                  <a:gd name="T7" fmla="*/ 7 h 14"/>
                  <a:gd name="T8" fmla="*/ 9 w 14"/>
                  <a:gd name="T9" fmla="*/ 9 h 14"/>
                  <a:gd name="T10" fmla="*/ 7 w 14"/>
                  <a:gd name="T11" fmla="*/ 10 h 14"/>
                  <a:gd name="T12" fmla="*/ 5 w 14"/>
                  <a:gd name="T13" fmla="*/ 9 h 14"/>
                  <a:gd name="T14" fmla="*/ 4 w 14"/>
                  <a:gd name="T15" fmla="*/ 7 h 14"/>
                  <a:gd name="T16" fmla="*/ 5 w 14"/>
                  <a:gd name="T17" fmla="*/ 5 h 14"/>
                  <a:gd name="T18" fmla="*/ 7 w 14"/>
                  <a:gd name="T19" fmla="*/ 4 h 14"/>
                  <a:gd name="T20" fmla="*/ 9 w 14"/>
                  <a:gd name="T21" fmla="*/ 5 h 14"/>
                  <a:gd name="T22" fmla="*/ 7 w 14"/>
                  <a:gd name="T23" fmla="*/ 0 h 14"/>
                  <a:gd name="T24" fmla="*/ 7 w 14"/>
                  <a:gd name="T25" fmla="*/ 0 h 14"/>
                  <a:gd name="T26" fmla="*/ 2 w 14"/>
                  <a:gd name="T27" fmla="*/ 2 h 14"/>
                  <a:gd name="T28" fmla="*/ 0 w 14"/>
                  <a:gd name="T29" fmla="*/ 7 h 14"/>
                  <a:gd name="T30" fmla="*/ 2 w 14"/>
                  <a:gd name="T31" fmla="*/ 12 h 14"/>
                  <a:gd name="T32" fmla="*/ 5 w 14"/>
                  <a:gd name="T33" fmla="*/ 14 h 14"/>
                  <a:gd name="T34" fmla="*/ 8 w 14"/>
                  <a:gd name="T35" fmla="*/ 11 h 14"/>
                  <a:gd name="T36" fmla="*/ 8 w 14"/>
                  <a:gd name="T37" fmla="*/ 11 h 14"/>
                  <a:gd name="T38" fmla="*/ 8 w 14"/>
                  <a:gd name="T39" fmla="*/ 11 h 14"/>
                  <a:gd name="T40" fmla="*/ 9 w 14"/>
                  <a:gd name="T41" fmla="*/ 11 h 14"/>
                  <a:gd name="T42" fmla="*/ 9 w 14"/>
                  <a:gd name="T43" fmla="*/ 11 h 14"/>
                  <a:gd name="T44" fmla="*/ 14 w 14"/>
                  <a:gd name="T45" fmla="*/ 6 h 14"/>
                  <a:gd name="T46" fmla="*/ 12 w 14"/>
                  <a:gd name="T47" fmla="*/ 2 h 14"/>
                  <a:gd name="T48" fmla="*/ 12 w 14"/>
                  <a:gd name="T49" fmla="*/ 2 h 14"/>
                  <a:gd name="T50" fmla="*/ 7 w 14"/>
                  <a:gd name="T51"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4" h="14">
                    <a:moveTo>
                      <a:pt x="9" y="5"/>
                    </a:moveTo>
                    <a:cubicBezTo>
                      <a:pt x="10" y="4"/>
                      <a:pt x="10" y="4"/>
                      <a:pt x="10" y="4"/>
                    </a:cubicBezTo>
                    <a:cubicBezTo>
                      <a:pt x="9" y="5"/>
                      <a:pt x="9" y="5"/>
                      <a:pt x="9" y="5"/>
                    </a:cubicBezTo>
                    <a:cubicBezTo>
                      <a:pt x="10" y="6"/>
                      <a:pt x="10" y="6"/>
                      <a:pt x="10" y="7"/>
                    </a:cubicBezTo>
                    <a:cubicBezTo>
                      <a:pt x="10" y="8"/>
                      <a:pt x="10" y="9"/>
                      <a:pt x="9" y="9"/>
                    </a:cubicBezTo>
                    <a:cubicBezTo>
                      <a:pt x="8" y="10"/>
                      <a:pt x="8" y="10"/>
                      <a:pt x="7" y="10"/>
                    </a:cubicBezTo>
                    <a:cubicBezTo>
                      <a:pt x="6" y="10"/>
                      <a:pt x="5" y="10"/>
                      <a:pt x="5" y="9"/>
                    </a:cubicBezTo>
                    <a:cubicBezTo>
                      <a:pt x="4" y="9"/>
                      <a:pt x="4" y="8"/>
                      <a:pt x="4" y="7"/>
                    </a:cubicBezTo>
                    <a:cubicBezTo>
                      <a:pt x="4" y="6"/>
                      <a:pt x="4" y="5"/>
                      <a:pt x="5" y="5"/>
                    </a:cubicBezTo>
                    <a:cubicBezTo>
                      <a:pt x="5" y="4"/>
                      <a:pt x="6" y="4"/>
                      <a:pt x="7" y="4"/>
                    </a:cubicBezTo>
                    <a:cubicBezTo>
                      <a:pt x="8" y="4"/>
                      <a:pt x="8" y="4"/>
                      <a:pt x="9" y="5"/>
                    </a:cubicBezTo>
                    <a:moveTo>
                      <a:pt x="7" y="0"/>
                    </a:moveTo>
                    <a:cubicBezTo>
                      <a:pt x="7" y="0"/>
                      <a:pt x="7" y="0"/>
                      <a:pt x="7" y="0"/>
                    </a:cubicBezTo>
                    <a:cubicBezTo>
                      <a:pt x="5" y="0"/>
                      <a:pt x="3" y="1"/>
                      <a:pt x="2" y="2"/>
                    </a:cubicBezTo>
                    <a:cubicBezTo>
                      <a:pt x="0" y="3"/>
                      <a:pt x="0" y="5"/>
                      <a:pt x="0" y="7"/>
                    </a:cubicBezTo>
                    <a:cubicBezTo>
                      <a:pt x="0" y="9"/>
                      <a:pt x="0" y="11"/>
                      <a:pt x="2" y="12"/>
                    </a:cubicBezTo>
                    <a:cubicBezTo>
                      <a:pt x="3" y="13"/>
                      <a:pt x="4" y="14"/>
                      <a:pt x="5" y="14"/>
                    </a:cubicBezTo>
                    <a:cubicBezTo>
                      <a:pt x="6" y="13"/>
                      <a:pt x="7" y="12"/>
                      <a:pt x="8" y="11"/>
                    </a:cubicBezTo>
                    <a:cubicBezTo>
                      <a:pt x="8" y="11"/>
                      <a:pt x="8" y="11"/>
                      <a:pt x="8" y="11"/>
                    </a:cubicBezTo>
                    <a:cubicBezTo>
                      <a:pt x="8" y="11"/>
                      <a:pt x="8" y="11"/>
                      <a:pt x="8" y="11"/>
                    </a:cubicBezTo>
                    <a:cubicBezTo>
                      <a:pt x="9" y="11"/>
                      <a:pt x="9" y="11"/>
                      <a:pt x="9" y="11"/>
                    </a:cubicBezTo>
                    <a:cubicBezTo>
                      <a:pt x="9" y="11"/>
                      <a:pt x="9" y="11"/>
                      <a:pt x="9" y="11"/>
                    </a:cubicBezTo>
                    <a:cubicBezTo>
                      <a:pt x="10" y="9"/>
                      <a:pt x="12" y="8"/>
                      <a:pt x="14" y="6"/>
                    </a:cubicBezTo>
                    <a:cubicBezTo>
                      <a:pt x="14" y="5"/>
                      <a:pt x="13" y="3"/>
                      <a:pt x="12" y="2"/>
                    </a:cubicBezTo>
                    <a:cubicBezTo>
                      <a:pt x="12" y="2"/>
                      <a:pt x="12" y="2"/>
                      <a:pt x="12" y="2"/>
                    </a:cubicBezTo>
                    <a:cubicBezTo>
                      <a:pt x="11" y="1"/>
                      <a:pt x="9" y="0"/>
                      <a:pt x="7"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4" name="Freeform 52"/>
              <p:cNvSpPr>
                <a:spLocks noEditPoints="1"/>
              </p:cNvSpPr>
              <p:nvPr/>
            </p:nvSpPr>
            <p:spPr bwMode="auto">
              <a:xfrm>
                <a:off x="2401888" y="1027113"/>
                <a:ext cx="190500" cy="187325"/>
              </a:xfrm>
              <a:custGeom>
                <a:avLst/>
                <a:gdLst>
                  <a:gd name="T0" fmla="*/ 41 w 68"/>
                  <a:gd name="T1" fmla="*/ 4 h 67"/>
                  <a:gd name="T2" fmla="*/ 48 w 68"/>
                  <a:gd name="T3" fmla="*/ 4 h 67"/>
                  <a:gd name="T4" fmla="*/ 48 w 68"/>
                  <a:gd name="T5" fmla="*/ 4 h 67"/>
                  <a:gd name="T6" fmla="*/ 59 w 68"/>
                  <a:gd name="T7" fmla="*/ 8 h 67"/>
                  <a:gd name="T8" fmla="*/ 64 w 68"/>
                  <a:gd name="T9" fmla="*/ 14 h 67"/>
                  <a:gd name="T10" fmla="*/ 56 w 68"/>
                  <a:gd name="T11" fmla="*/ 28 h 67"/>
                  <a:gd name="T12" fmla="*/ 48 w 68"/>
                  <a:gd name="T13" fmla="*/ 38 h 67"/>
                  <a:gd name="T14" fmla="*/ 45 w 68"/>
                  <a:gd name="T15" fmla="*/ 41 h 67"/>
                  <a:gd name="T16" fmla="*/ 45 w 68"/>
                  <a:gd name="T17" fmla="*/ 41 h 67"/>
                  <a:gd name="T18" fmla="*/ 45 w 68"/>
                  <a:gd name="T19" fmla="*/ 41 h 67"/>
                  <a:gd name="T20" fmla="*/ 44 w 68"/>
                  <a:gd name="T21" fmla="*/ 41 h 67"/>
                  <a:gd name="T22" fmla="*/ 43 w 68"/>
                  <a:gd name="T23" fmla="*/ 43 h 67"/>
                  <a:gd name="T24" fmla="*/ 41 w 68"/>
                  <a:gd name="T25" fmla="*/ 44 h 67"/>
                  <a:gd name="T26" fmla="*/ 15 w 68"/>
                  <a:gd name="T27" fmla="*/ 62 h 67"/>
                  <a:gd name="T28" fmla="*/ 8 w 68"/>
                  <a:gd name="T29" fmla="*/ 57 h 67"/>
                  <a:gd name="T30" fmla="*/ 4 w 68"/>
                  <a:gd name="T31" fmla="*/ 47 h 67"/>
                  <a:gd name="T32" fmla="*/ 19 w 68"/>
                  <a:gd name="T33" fmla="*/ 18 h 67"/>
                  <a:gd name="T34" fmla="*/ 19 w 68"/>
                  <a:gd name="T35" fmla="*/ 18 h 67"/>
                  <a:gd name="T36" fmla="*/ 19 w 68"/>
                  <a:gd name="T37" fmla="*/ 18 h 67"/>
                  <a:gd name="T38" fmla="*/ 19 w 68"/>
                  <a:gd name="T39" fmla="*/ 18 h 67"/>
                  <a:gd name="T40" fmla="*/ 40 w 68"/>
                  <a:gd name="T41" fmla="*/ 5 h 67"/>
                  <a:gd name="T42" fmla="*/ 41 w 68"/>
                  <a:gd name="T43" fmla="*/ 4 h 67"/>
                  <a:gd name="T44" fmla="*/ 48 w 68"/>
                  <a:gd name="T45" fmla="*/ 0 h 67"/>
                  <a:gd name="T46" fmla="*/ 48 w 68"/>
                  <a:gd name="T47" fmla="*/ 0 h 67"/>
                  <a:gd name="T48" fmla="*/ 43 w 68"/>
                  <a:gd name="T49" fmla="*/ 0 h 67"/>
                  <a:gd name="T50" fmla="*/ 39 w 68"/>
                  <a:gd name="T51" fmla="*/ 1 h 67"/>
                  <a:gd name="T52" fmla="*/ 35 w 68"/>
                  <a:gd name="T53" fmla="*/ 2 h 67"/>
                  <a:gd name="T54" fmla="*/ 31 w 68"/>
                  <a:gd name="T55" fmla="*/ 4 h 67"/>
                  <a:gd name="T56" fmla="*/ 22 w 68"/>
                  <a:gd name="T57" fmla="*/ 10 h 67"/>
                  <a:gd name="T58" fmla="*/ 17 w 68"/>
                  <a:gd name="T59" fmla="*/ 15 h 67"/>
                  <a:gd name="T60" fmla="*/ 17 w 68"/>
                  <a:gd name="T61" fmla="*/ 15 h 67"/>
                  <a:gd name="T62" fmla="*/ 16 w 68"/>
                  <a:gd name="T63" fmla="*/ 15 h 67"/>
                  <a:gd name="T64" fmla="*/ 16 w 68"/>
                  <a:gd name="T65" fmla="*/ 15 h 67"/>
                  <a:gd name="T66" fmla="*/ 13 w 68"/>
                  <a:gd name="T67" fmla="*/ 18 h 67"/>
                  <a:gd name="T68" fmla="*/ 0 w 68"/>
                  <a:gd name="T69" fmla="*/ 47 h 67"/>
                  <a:gd name="T70" fmla="*/ 5 w 68"/>
                  <a:gd name="T71" fmla="*/ 60 h 67"/>
                  <a:gd name="T72" fmla="*/ 14 w 68"/>
                  <a:gd name="T73" fmla="*/ 66 h 67"/>
                  <a:gd name="T74" fmla="*/ 15 w 68"/>
                  <a:gd name="T75" fmla="*/ 67 h 67"/>
                  <a:gd name="T76" fmla="*/ 15 w 68"/>
                  <a:gd name="T77" fmla="*/ 66 h 67"/>
                  <a:gd name="T78" fmla="*/ 39 w 68"/>
                  <a:gd name="T79" fmla="*/ 52 h 67"/>
                  <a:gd name="T80" fmla="*/ 44 w 68"/>
                  <a:gd name="T81" fmla="*/ 47 h 67"/>
                  <a:gd name="T82" fmla="*/ 46 w 68"/>
                  <a:gd name="T83" fmla="*/ 45 h 67"/>
                  <a:gd name="T84" fmla="*/ 47 w 68"/>
                  <a:gd name="T85" fmla="*/ 44 h 67"/>
                  <a:gd name="T86" fmla="*/ 47 w 68"/>
                  <a:gd name="T87" fmla="*/ 44 h 67"/>
                  <a:gd name="T88" fmla="*/ 47 w 68"/>
                  <a:gd name="T89" fmla="*/ 44 h 67"/>
                  <a:gd name="T90" fmla="*/ 48 w 68"/>
                  <a:gd name="T91" fmla="*/ 44 h 67"/>
                  <a:gd name="T92" fmla="*/ 51 w 68"/>
                  <a:gd name="T93" fmla="*/ 41 h 67"/>
                  <a:gd name="T94" fmla="*/ 59 w 68"/>
                  <a:gd name="T95" fmla="*/ 31 h 67"/>
                  <a:gd name="T96" fmla="*/ 66 w 68"/>
                  <a:gd name="T97" fmla="*/ 20 h 67"/>
                  <a:gd name="T98" fmla="*/ 68 w 68"/>
                  <a:gd name="T99" fmla="*/ 15 h 67"/>
                  <a:gd name="T100" fmla="*/ 68 w 68"/>
                  <a:gd name="T101" fmla="*/ 13 h 67"/>
                  <a:gd name="T102" fmla="*/ 62 w 68"/>
                  <a:gd name="T103" fmla="*/ 5 h 67"/>
                  <a:gd name="T104" fmla="*/ 48 w 68"/>
                  <a:gd name="T105"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8" h="67">
                    <a:moveTo>
                      <a:pt x="41" y="4"/>
                    </a:moveTo>
                    <a:cubicBezTo>
                      <a:pt x="44" y="4"/>
                      <a:pt x="46" y="4"/>
                      <a:pt x="48" y="4"/>
                    </a:cubicBezTo>
                    <a:cubicBezTo>
                      <a:pt x="48" y="4"/>
                      <a:pt x="48" y="4"/>
                      <a:pt x="48" y="4"/>
                    </a:cubicBezTo>
                    <a:cubicBezTo>
                      <a:pt x="52" y="4"/>
                      <a:pt x="56" y="5"/>
                      <a:pt x="59" y="8"/>
                    </a:cubicBezTo>
                    <a:cubicBezTo>
                      <a:pt x="60" y="9"/>
                      <a:pt x="62" y="12"/>
                      <a:pt x="64" y="14"/>
                    </a:cubicBezTo>
                    <a:cubicBezTo>
                      <a:pt x="62" y="19"/>
                      <a:pt x="59" y="23"/>
                      <a:pt x="56" y="28"/>
                    </a:cubicBezTo>
                    <a:cubicBezTo>
                      <a:pt x="53" y="31"/>
                      <a:pt x="51" y="35"/>
                      <a:pt x="48" y="38"/>
                    </a:cubicBezTo>
                    <a:cubicBezTo>
                      <a:pt x="47" y="39"/>
                      <a:pt x="46" y="40"/>
                      <a:pt x="45" y="41"/>
                    </a:cubicBezTo>
                    <a:cubicBezTo>
                      <a:pt x="45" y="41"/>
                      <a:pt x="45" y="41"/>
                      <a:pt x="45" y="41"/>
                    </a:cubicBezTo>
                    <a:cubicBezTo>
                      <a:pt x="45" y="41"/>
                      <a:pt x="45" y="41"/>
                      <a:pt x="45" y="41"/>
                    </a:cubicBezTo>
                    <a:cubicBezTo>
                      <a:pt x="45" y="41"/>
                      <a:pt x="44" y="41"/>
                      <a:pt x="44" y="41"/>
                    </a:cubicBezTo>
                    <a:cubicBezTo>
                      <a:pt x="44" y="42"/>
                      <a:pt x="44" y="42"/>
                      <a:pt x="43" y="43"/>
                    </a:cubicBezTo>
                    <a:cubicBezTo>
                      <a:pt x="43" y="43"/>
                      <a:pt x="42" y="44"/>
                      <a:pt x="41" y="44"/>
                    </a:cubicBezTo>
                    <a:cubicBezTo>
                      <a:pt x="33" y="53"/>
                      <a:pt x="23" y="59"/>
                      <a:pt x="15" y="62"/>
                    </a:cubicBezTo>
                    <a:cubicBezTo>
                      <a:pt x="12" y="61"/>
                      <a:pt x="10" y="59"/>
                      <a:pt x="8" y="57"/>
                    </a:cubicBezTo>
                    <a:cubicBezTo>
                      <a:pt x="5" y="54"/>
                      <a:pt x="4" y="51"/>
                      <a:pt x="4" y="47"/>
                    </a:cubicBezTo>
                    <a:cubicBezTo>
                      <a:pt x="4" y="38"/>
                      <a:pt x="10" y="27"/>
                      <a:pt x="19" y="18"/>
                    </a:cubicBezTo>
                    <a:cubicBezTo>
                      <a:pt x="19" y="18"/>
                      <a:pt x="19" y="18"/>
                      <a:pt x="19" y="18"/>
                    </a:cubicBezTo>
                    <a:cubicBezTo>
                      <a:pt x="19" y="18"/>
                      <a:pt x="19" y="18"/>
                      <a:pt x="19" y="18"/>
                    </a:cubicBezTo>
                    <a:cubicBezTo>
                      <a:pt x="19" y="18"/>
                      <a:pt x="19" y="18"/>
                      <a:pt x="19" y="18"/>
                    </a:cubicBezTo>
                    <a:cubicBezTo>
                      <a:pt x="26" y="11"/>
                      <a:pt x="33" y="7"/>
                      <a:pt x="40" y="5"/>
                    </a:cubicBezTo>
                    <a:cubicBezTo>
                      <a:pt x="41" y="5"/>
                      <a:pt x="41" y="4"/>
                      <a:pt x="41" y="4"/>
                    </a:cubicBezTo>
                    <a:moveTo>
                      <a:pt x="48" y="0"/>
                    </a:moveTo>
                    <a:cubicBezTo>
                      <a:pt x="48" y="0"/>
                      <a:pt x="48" y="0"/>
                      <a:pt x="48" y="0"/>
                    </a:cubicBezTo>
                    <a:cubicBezTo>
                      <a:pt x="46" y="0"/>
                      <a:pt x="44" y="0"/>
                      <a:pt x="43" y="0"/>
                    </a:cubicBezTo>
                    <a:cubicBezTo>
                      <a:pt x="41" y="0"/>
                      <a:pt x="40" y="1"/>
                      <a:pt x="39" y="1"/>
                    </a:cubicBezTo>
                    <a:cubicBezTo>
                      <a:pt x="37" y="1"/>
                      <a:pt x="36" y="2"/>
                      <a:pt x="35" y="2"/>
                    </a:cubicBezTo>
                    <a:cubicBezTo>
                      <a:pt x="33" y="3"/>
                      <a:pt x="32" y="4"/>
                      <a:pt x="31" y="4"/>
                    </a:cubicBezTo>
                    <a:cubicBezTo>
                      <a:pt x="28" y="6"/>
                      <a:pt x="25" y="8"/>
                      <a:pt x="22" y="10"/>
                    </a:cubicBezTo>
                    <a:cubicBezTo>
                      <a:pt x="20" y="12"/>
                      <a:pt x="18" y="13"/>
                      <a:pt x="17" y="15"/>
                    </a:cubicBezTo>
                    <a:cubicBezTo>
                      <a:pt x="17" y="15"/>
                      <a:pt x="17" y="15"/>
                      <a:pt x="17" y="15"/>
                    </a:cubicBezTo>
                    <a:cubicBezTo>
                      <a:pt x="16" y="15"/>
                      <a:pt x="16" y="15"/>
                      <a:pt x="16" y="15"/>
                    </a:cubicBezTo>
                    <a:cubicBezTo>
                      <a:pt x="16" y="15"/>
                      <a:pt x="16" y="15"/>
                      <a:pt x="16" y="15"/>
                    </a:cubicBezTo>
                    <a:cubicBezTo>
                      <a:pt x="15" y="16"/>
                      <a:pt x="14" y="17"/>
                      <a:pt x="13" y="18"/>
                    </a:cubicBezTo>
                    <a:cubicBezTo>
                      <a:pt x="5" y="27"/>
                      <a:pt x="0" y="37"/>
                      <a:pt x="0" y="47"/>
                    </a:cubicBezTo>
                    <a:cubicBezTo>
                      <a:pt x="0" y="52"/>
                      <a:pt x="2" y="56"/>
                      <a:pt x="5" y="60"/>
                    </a:cubicBezTo>
                    <a:cubicBezTo>
                      <a:pt x="7" y="62"/>
                      <a:pt x="10" y="64"/>
                      <a:pt x="14" y="66"/>
                    </a:cubicBezTo>
                    <a:cubicBezTo>
                      <a:pt x="14" y="67"/>
                      <a:pt x="14" y="67"/>
                      <a:pt x="15" y="67"/>
                    </a:cubicBezTo>
                    <a:cubicBezTo>
                      <a:pt x="15" y="67"/>
                      <a:pt x="15" y="67"/>
                      <a:pt x="15" y="66"/>
                    </a:cubicBezTo>
                    <a:cubicBezTo>
                      <a:pt x="23" y="63"/>
                      <a:pt x="31" y="58"/>
                      <a:pt x="39" y="52"/>
                    </a:cubicBezTo>
                    <a:cubicBezTo>
                      <a:pt x="41" y="50"/>
                      <a:pt x="43" y="49"/>
                      <a:pt x="44" y="47"/>
                    </a:cubicBezTo>
                    <a:cubicBezTo>
                      <a:pt x="45" y="47"/>
                      <a:pt x="45" y="46"/>
                      <a:pt x="46" y="45"/>
                    </a:cubicBezTo>
                    <a:cubicBezTo>
                      <a:pt x="46" y="45"/>
                      <a:pt x="47" y="45"/>
                      <a:pt x="47" y="44"/>
                    </a:cubicBezTo>
                    <a:cubicBezTo>
                      <a:pt x="47" y="44"/>
                      <a:pt x="47" y="44"/>
                      <a:pt x="47" y="44"/>
                    </a:cubicBezTo>
                    <a:cubicBezTo>
                      <a:pt x="47" y="44"/>
                      <a:pt x="47" y="44"/>
                      <a:pt x="47" y="44"/>
                    </a:cubicBezTo>
                    <a:cubicBezTo>
                      <a:pt x="48" y="44"/>
                      <a:pt x="48" y="44"/>
                      <a:pt x="48" y="44"/>
                    </a:cubicBezTo>
                    <a:cubicBezTo>
                      <a:pt x="49" y="43"/>
                      <a:pt x="50" y="42"/>
                      <a:pt x="51" y="41"/>
                    </a:cubicBezTo>
                    <a:cubicBezTo>
                      <a:pt x="54" y="37"/>
                      <a:pt x="56" y="34"/>
                      <a:pt x="59" y="31"/>
                    </a:cubicBezTo>
                    <a:cubicBezTo>
                      <a:pt x="62" y="27"/>
                      <a:pt x="64" y="23"/>
                      <a:pt x="66" y="20"/>
                    </a:cubicBezTo>
                    <a:cubicBezTo>
                      <a:pt x="67" y="18"/>
                      <a:pt x="67" y="17"/>
                      <a:pt x="68" y="15"/>
                    </a:cubicBezTo>
                    <a:cubicBezTo>
                      <a:pt x="68" y="15"/>
                      <a:pt x="68" y="14"/>
                      <a:pt x="68" y="13"/>
                    </a:cubicBezTo>
                    <a:cubicBezTo>
                      <a:pt x="66" y="10"/>
                      <a:pt x="64" y="7"/>
                      <a:pt x="62" y="5"/>
                    </a:cubicBezTo>
                    <a:cubicBezTo>
                      <a:pt x="58" y="1"/>
                      <a:pt x="53" y="0"/>
                      <a:pt x="48"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5" name="Freeform 53"/>
              <p:cNvSpPr>
                <a:spLocks noEditPoints="1"/>
              </p:cNvSpPr>
              <p:nvPr/>
            </p:nvSpPr>
            <p:spPr bwMode="auto">
              <a:xfrm>
                <a:off x="2800351" y="1031875"/>
                <a:ext cx="33338" cy="53975"/>
              </a:xfrm>
              <a:custGeom>
                <a:avLst/>
                <a:gdLst>
                  <a:gd name="T0" fmla="*/ 1 w 12"/>
                  <a:gd name="T1" fmla="*/ 10 h 19"/>
                  <a:gd name="T2" fmla="*/ 0 w 12"/>
                  <a:gd name="T3" fmla="*/ 13 h 19"/>
                  <a:gd name="T4" fmla="*/ 2 w 12"/>
                  <a:gd name="T5" fmla="*/ 14 h 19"/>
                  <a:gd name="T6" fmla="*/ 0 w 12"/>
                  <a:gd name="T7" fmla="*/ 13 h 19"/>
                  <a:gd name="T8" fmla="*/ 0 w 12"/>
                  <a:gd name="T9" fmla="*/ 14 h 19"/>
                  <a:gd name="T10" fmla="*/ 3 w 12"/>
                  <a:gd name="T11" fmla="*/ 19 h 19"/>
                  <a:gd name="T12" fmla="*/ 3 w 12"/>
                  <a:gd name="T13" fmla="*/ 19 h 19"/>
                  <a:gd name="T14" fmla="*/ 4 w 12"/>
                  <a:gd name="T15" fmla="*/ 19 h 19"/>
                  <a:gd name="T16" fmla="*/ 9 w 12"/>
                  <a:gd name="T17" fmla="*/ 16 h 19"/>
                  <a:gd name="T18" fmla="*/ 9 w 12"/>
                  <a:gd name="T19" fmla="*/ 13 h 19"/>
                  <a:gd name="T20" fmla="*/ 10 w 12"/>
                  <a:gd name="T21" fmla="*/ 13 h 19"/>
                  <a:gd name="T22" fmla="*/ 7 w 12"/>
                  <a:gd name="T23" fmla="*/ 12 h 19"/>
                  <a:gd name="T24" fmla="*/ 6 w 12"/>
                  <a:gd name="T25" fmla="*/ 12 h 19"/>
                  <a:gd name="T26" fmla="*/ 6 w 12"/>
                  <a:gd name="T27" fmla="*/ 12 h 19"/>
                  <a:gd name="T28" fmla="*/ 5 w 12"/>
                  <a:gd name="T29" fmla="*/ 15 h 19"/>
                  <a:gd name="T30" fmla="*/ 4 w 12"/>
                  <a:gd name="T31" fmla="*/ 15 h 19"/>
                  <a:gd name="T32" fmla="*/ 4 w 12"/>
                  <a:gd name="T33" fmla="*/ 15 h 19"/>
                  <a:gd name="T34" fmla="*/ 4 w 12"/>
                  <a:gd name="T35" fmla="*/ 14 h 19"/>
                  <a:gd name="T36" fmla="*/ 4 w 12"/>
                  <a:gd name="T37" fmla="*/ 14 h 19"/>
                  <a:gd name="T38" fmla="*/ 4 w 12"/>
                  <a:gd name="T39" fmla="*/ 14 h 19"/>
                  <a:gd name="T40" fmla="*/ 5 w 12"/>
                  <a:gd name="T41" fmla="*/ 11 h 19"/>
                  <a:gd name="T42" fmla="*/ 5 w 12"/>
                  <a:gd name="T43" fmla="*/ 11 h 19"/>
                  <a:gd name="T44" fmla="*/ 1 w 12"/>
                  <a:gd name="T45" fmla="*/ 10 h 19"/>
                  <a:gd name="T46" fmla="*/ 7 w 12"/>
                  <a:gd name="T47" fmla="*/ 0 h 19"/>
                  <a:gd name="T48" fmla="*/ 3 w 12"/>
                  <a:gd name="T49" fmla="*/ 3 h 19"/>
                  <a:gd name="T50" fmla="*/ 2 w 12"/>
                  <a:gd name="T51" fmla="*/ 6 h 19"/>
                  <a:gd name="T52" fmla="*/ 2 w 12"/>
                  <a:gd name="T53" fmla="*/ 6 h 19"/>
                  <a:gd name="T54" fmla="*/ 6 w 12"/>
                  <a:gd name="T55" fmla="*/ 7 h 19"/>
                  <a:gd name="T56" fmla="*/ 7 w 12"/>
                  <a:gd name="T57" fmla="*/ 5 h 19"/>
                  <a:gd name="T58" fmla="*/ 7 w 12"/>
                  <a:gd name="T59" fmla="*/ 4 h 19"/>
                  <a:gd name="T60" fmla="*/ 8 w 12"/>
                  <a:gd name="T61" fmla="*/ 4 h 19"/>
                  <a:gd name="T62" fmla="*/ 8 w 12"/>
                  <a:gd name="T63" fmla="*/ 5 h 19"/>
                  <a:gd name="T64" fmla="*/ 8 w 12"/>
                  <a:gd name="T65" fmla="*/ 5 h 19"/>
                  <a:gd name="T66" fmla="*/ 7 w 12"/>
                  <a:gd name="T67" fmla="*/ 8 h 19"/>
                  <a:gd name="T68" fmla="*/ 8 w 12"/>
                  <a:gd name="T69" fmla="*/ 8 h 19"/>
                  <a:gd name="T70" fmla="*/ 11 w 12"/>
                  <a:gd name="T71" fmla="*/ 9 h 19"/>
                  <a:gd name="T72" fmla="*/ 12 w 12"/>
                  <a:gd name="T73" fmla="*/ 6 h 19"/>
                  <a:gd name="T74" fmla="*/ 12 w 12"/>
                  <a:gd name="T75" fmla="*/ 5 h 19"/>
                  <a:gd name="T76" fmla="*/ 9 w 12"/>
                  <a:gd name="T77" fmla="*/ 1 h 19"/>
                  <a:gd name="T78" fmla="*/ 7 w 12"/>
                  <a:gd name="T79" fmla="*/ 0 h 19"/>
                  <a:gd name="T80" fmla="*/ 7 w 12"/>
                  <a:gd name="T81"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2" h="19">
                    <a:moveTo>
                      <a:pt x="1" y="10"/>
                    </a:moveTo>
                    <a:cubicBezTo>
                      <a:pt x="0" y="13"/>
                      <a:pt x="0" y="13"/>
                      <a:pt x="0" y="13"/>
                    </a:cubicBezTo>
                    <a:cubicBezTo>
                      <a:pt x="2" y="14"/>
                      <a:pt x="2" y="14"/>
                      <a:pt x="2" y="14"/>
                    </a:cubicBezTo>
                    <a:cubicBezTo>
                      <a:pt x="0" y="13"/>
                      <a:pt x="0" y="13"/>
                      <a:pt x="0" y="13"/>
                    </a:cubicBezTo>
                    <a:cubicBezTo>
                      <a:pt x="0" y="13"/>
                      <a:pt x="0" y="14"/>
                      <a:pt x="0" y="14"/>
                    </a:cubicBezTo>
                    <a:cubicBezTo>
                      <a:pt x="0" y="16"/>
                      <a:pt x="1" y="18"/>
                      <a:pt x="3" y="19"/>
                    </a:cubicBezTo>
                    <a:cubicBezTo>
                      <a:pt x="3" y="19"/>
                      <a:pt x="3" y="19"/>
                      <a:pt x="3" y="19"/>
                    </a:cubicBezTo>
                    <a:cubicBezTo>
                      <a:pt x="3" y="19"/>
                      <a:pt x="4" y="19"/>
                      <a:pt x="4" y="19"/>
                    </a:cubicBezTo>
                    <a:cubicBezTo>
                      <a:pt x="6" y="19"/>
                      <a:pt x="8" y="18"/>
                      <a:pt x="9" y="16"/>
                    </a:cubicBezTo>
                    <a:cubicBezTo>
                      <a:pt x="9" y="13"/>
                      <a:pt x="9" y="13"/>
                      <a:pt x="9" y="13"/>
                    </a:cubicBezTo>
                    <a:cubicBezTo>
                      <a:pt x="10" y="13"/>
                      <a:pt x="10" y="13"/>
                      <a:pt x="10" y="13"/>
                    </a:cubicBezTo>
                    <a:cubicBezTo>
                      <a:pt x="9" y="13"/>
                      <a:pt x="8" y="12"/>
                      <a:pt x="7" y="12"/>
                    </a:cubicBezTo>
                    <a:cubicBezTo>
                      <a:pt x="7" y="12"/>
                      <a:pt x="6" y="12"/>
                      <a:pt x="6" y="12"/>
                    </a:cubicBezTo>
                    <a:cubicBezTo>
                      <a:pt x="6" y="12"/>
                      <a:pt x="6" y="12"/>
                      <a:pt x="6" y="12"/>
                    </a:cubicBezTo>
                    <a:cubicBezTo>
                      <a:pt x="5" y="15"/>
                      <a:pt x="5" y="15"/>
                      <a:pt x="5" y="15"/>
                    </a:cubicBezTo>
                    <a:cubicBezTo>
                      <a:pt x="4" y="15"/>
                      <a:pt x="4" y="15"/>
                      <a:pt x="4" y="15"/>
                    </a:cubicBezTo>
                    <a:cubicBezTo>
                      <a:pt x="4" y="15"/>
                      <a:pt x="4" y="15"/>
                      <a:pt x="4" y="15"/>
                    </a:cubicBezTo>
                    <a:cubicBezTo>
                      <a:pt x="4" y="14"/>
                      <a:pt x="4" y="14"/>
                      <a:pt x="4" y="14"/>
                    </a:cubicBezTo>
                    <a:cubicBezTo>
                      <a:pt x="4" y="14"/>
                      <a:pt x="4" y="14"/>
                      <a:pt x="4" y="14"/>
                    </a:cubicBezTo>
                    <a:cubicBezTo>
                      <a:pt x="4" y="14"/>
                      <a:pt x="4" y="14"/>
                      <a:pt x="4" y="14"/>
                    </a:cubicBezTo>
                    <a:cubicBezTo>
                      <a:pt x="5" y="11"/>
                      <a:pt x="5" y="11"/>
                      <a:pt x="5" y="11"/>
                    </a:cubicBezTo>
                    <a:cubicBezTo>
                      <a:pt x="5" y="11"/>
                      <a:pt x="5" y="11"/>
                      <a:pt x="5" y="11"/>
                    </a:cubicBezTo>
                    <a:cubicBezTo>
                      <a:pt x="4" y="11"/>
                      <a:pt x="2" y="10"/>
                      <a:pt x="1" y="10"/>
                    </a:cubicBezTo>
                    <a:moveTo>
                      <a:pt x="7" y="0"/>
                    </a:moveTo>
                    <a:cubicBezTo>
                      <a:pt x="6" y="0"/>
                      <a:pt x="4" y="2"/>
                      <a:pt x="3" y="3"/>
                    </a:cubicBezTo>
                    <a:cubicBezTo>
                      <a:pt x="2" y="6"/>
                      <a:pt x="2" y="6"/>
                      <a:pt x="2" y="6"/>
                    </a:cubicBezTo>
                    <a:cubicBezTo>
                      <a:pt x="2" y="6"/>
                      <a:pt x="2" y="6"/>
                      <a:pt x="2" y="6"/>
                    </a:cubicBezTo>
                    <a:cubicBezTo>
                      <a:pt x="4" y="7"/>
                      <a:pt x="5" y="7"/>
                      <a:pt x="6" y="7"/>
                    </a:cubicBezTo>
                    <a:cubicBezTo>
                      <a:pt x="7" y="5"/>
                      <a:pt x="7" y="5"/>
                      <a:pt x="7" y="5"/>
                    </a:cubicBezTo>
                    <a:cubicBezTo>
                      <a:pt x="7" y="4"/>
                      <a:pt x="7" y="4"/>
                      <a:pt x="7" y="4"/>
                    </a:cubicBezTo>
                    <a:cubicBezTo>
                      <a:pt x="8" y="4"/>
                      <a:pt x="8" y="4"/>
                      <a:pt x="8" y="4"/>
                    </a:cubicBezTo>
                    <a:cubicBezTo>
                      <a:pt x="8" y="5"/>
                      <a:pt x="8" y="5"/>
                      <a:pt x="8" y="5"/>
                    </a:cubicBezTo>
                    <a:cubicBezTo>
                      <a:pt x="8" y="5"/>
                      <a:pt x="8" y="5"/>
                      <a:pt x="8" y="5"/>
                    </a:cubicBezTo>
                    <a:cubicBezTo>
                      <a:pt x="7" y="8"/>
                      <a:pt x="7" y="8"/>
                      <a:pt x="7" y="8"/>
                    </a:cubicBezTo>
                    <a:cubicBezTo>
                      <a:pt x="8" y="8"/>
                      <a:pt x="8" y="8"/>
                      <a:pt x="8" y="8"/>
                    </a:cubicBezTo>
                    <a:cubicBezTo>
                      <a:pt x="9" y="9"/>
                      <a:pt x="10" y="9"/>
                      <a:pt x="11" y="9"/>
                    </a:cubicBezTo>
                    <a:cubicBezTo>
                      <a:pt x="12" y="6"/>
                      <a:pt x="12" y="6"/>
                      <a:pt x="12" y="6"/>
                    </a:cubicBezTo>
                    <a:cubicBezTo>
                      <a:pt x="12" y="6"/>
                      <a:pt x="12" y="5"/>
                      <a:pt x="12" y="5"/>
                    </a:cubicBezTo>
                    <a:cubicBezTo>
                      <a:pt x="12" y="3"/>
                      <a:pt x="11" y="1"/>
                      <a:pt x="9" y="1"/>
                    </a:cubicBezTo>
                    <a:cubicBezTo>
                      <a:pt x="8" y="0"/>
                      <a:pt x="8" y="0"/>
                      <a:pt x="7" y="0"/>
                    </a:cubicBezTo>
                    <a:cubicBezTo>
                      <a:pt x="7" y="0"/>
                      <a:pt x="7" y="0"/>
                      <a:pt x="7"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6" name="Freeform 54"/>
              <p:cNvSpPr>
                <a:spLocks noEditPoints="1"/>
              </p:cNvSpPr>
              <p:nvPr/>
            </p:nvSpPr>
            <p:spPr bwMode="auto">
              <a:xfrm>
                <a:off x="2833688" y="920750"/>
                <a:ext cx="39688" cy="39688"/>
              </a:xfrm>
              <a:custGeom>
                <a:avLst/>
                <a:gdLst>
                  <a:gd name="T0" fmla="*/ 4 w 14"/>
                  <a:gd name="T1" fmla="*/ 6 h 14"/>
                  <a:gd name="T2" fmla="*/ 7 w 14"/>
                  <a:gd name="T3" fmla="*/ 4 h 14"/>
                  <a:gd name="T4" fmla="*/ 8 w 14"/>
                  <a:gd name="T5" fmla="*/ 4 h 14"/>
                  <a:gd name="T6" fmla="*/ 10 w 14"/>
                  <a:gd name="T7" fmla="*/ 7 h 14"/>
                  <a:gd name="T8" fmla="*/ 10 w 14"/>
                  <a:gd name="T9" fmla="*/ 8 h 14"/>
                  <a:gd name="T10" fmla="*/ 7 w 14"/>
                  <a:gd name="T11" fmla="*/ 10 h 14"/>
                  <a:gd name="T12" fmla="*/ 6 w 14"/>
                  <a:gd name="T13" fmla="*/ 10 h 14"/>
                  <a:gd name="T14" fmla="*/ 4 w 14"/>
                  <a:gd name="T15" fmla="*/ 7 h 14"/>
                  <a:gd name="T16" fmla="*/ 4 w 14"/>
                  <a:gd name="T17" fmla="*/ 6 h 14"/>
                  <a:gd name="T18" fmla="*/ 7 w 14"/>
                  <a:gd name="T19" fmla="*/ 0 h 14"/>
                  <a:gd name="T20" fmla="*/ 0 w 14"/>
                  <a:gd name="T21" fmla="*/ 5 h 14"/>
                  <a:gd name="T22" fmla="*/ 0 w 14"/>
                  <a:gd name="T23" fmla="*/ 5 h 14"/>
                  <a:gd name="T24" fmla="*/ 0 w 14"/>
                  <a:gd name="T25" fmla="*/ 7 h 14"/>
                  <a:gd name="T26" fmla="*/ 1 w 14"/>
                  <a:gd name="T27" fmla="*/ 10 h 14"/>
                  <a:gd name="T28" fmla="*/ 7 w 14"/>
                  <a:gd name="T29" fmla="*/ 11 h 14"/>
                  <a:gd name="T30" fmla="*/ 8 w 14"/>
                  <a:gd name="T31" fmla="*/ 11 h 14"/>
                  <a:gd name="T32" fmla="*/ 7 w 14"/>
                  <a:gd name="T33" fmla="*/ 13 h 14"/>
                  <a:gd name="T34" fmla="*/ 7 w 14"/>
                  <a:gd name="T35" fmla="*/ 14 h 14"/>
                  <a:gd name="T36" fmla="*/ 7 w 14"/>
                  <a:gd name="T37" fmla="*/ 14 h 14"/>
                  <a:gd name="T38" fmla="*/ 7 w 14"/>
                  <a:gd name="T39" fmla="*/ 13 h 14"/>
                  <a:gd name="T40" fmla="*/ 8 w 14"/>
                  <a:gd name="T41" fmla="*/ 11 h 14"/>
                  <a:gd name="T42" fmla="*/ 8 w 14"/>
                  <a:gd name="T43" fmla="*/ 11 h 14"/>
                  <a:gd name="T44" fmla="*/ 12 w 14"/>
                  <a:gd name="T45" fmla="*/ 13 h 14"/>
                  <a:gd name="T46" fmla="*/ 14 w 14"/>
                  <a:gd name="T47" fmla="*/ 9 h 14"/>
                  <a:gd name="T48" fmla="*/ 14 w 14"/>
                  <a:gd name="T49" fmla="*/ 7 h 14"/>
                  <a:gd name="T50" fmla="*/ 9 w 14"/>
                  <a:gd name="T51" fmla="*/ 0 h 14"/>
                  <a:gd name="T52" fmla="*/ 7 w 14"/>
                  <a:gd name="T53"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 h="14">
                    <a:moveTo>
                      <a:pt x="4" y="6"/>
                    </a:moveTo>
                    <a:cubicBezTo>
                      <a:pt x="5" y="5"/>
                      <a:pt x="6" y="4"/>
                      <a:pt x="7" y="4"/>
                    </a:cubicBezTo>
                    <a:cubicBezTo>
                      <a:pt x="8" y="4"/>
                      <a:pt x="8" y="4"/>
                      <a:pt x="8" y="4"/>
                    </a:cubicBezTo>
                    <a:cubicBezTo>
                      <a:pt x="9" y="5"/>
                      <a:pt x="10" y="6"/>
                      <a:pt x="10" y="7"/>
                    </a:cubicBezTo>
                    <a:cubicBezTo>
                      <a:pt x="10" y="8"/>
                      <a:pt x="10" y="8"/>
                      <a:pt x="10" y="8"/>
                    </a:cubicBezTo>
                    <a:cubicBezTo>
                      <a:pt x="10" y="9"/>
                      <a:pt x="9" y="10"/>
                      <a:pt x="7" y="10"/>
                    </a:cubicBezTo>
                    <a:cubicBezTo>
                      <a:pt x="6" y="10"/>
                      <a:pt x="6" y="10"/>
                      <a:pt x="6" y="10"/>
                    </a:cubicBezTo>
                    <a:cubicBezTo>
                      <a:pt x="5" y="10"/>
                      <a:pt x="4" y="9"/>
                      <a:pt x="4" y="7"/>
                    </a:cubicBezTo>
                    <a:cubicBezTo>
                      <a:pt x="4" y="6"/>
                      <a:pt x="4" y="6"/>
                      <a:pt x="4" y="6"/>
                    </a:cubicBezTo>
                    <a:moveTo>
                      <a:pt x="7" y="0"/>
                    </a:moveTo>
                    <a:cubicBezTo>
                      <a:pt x="4" y="0"/>
                      <a:pt x="1" y="2"/>
                      <a:pt x="0" y="5"/>
                    </a:cubicBezTo>
                    <a:cubicBezTo>
                      <a:pt x="0" y="5"/>
                      <a:pt x="0" y="5"/>
                      <a:pt x="0" y="5"/>
                    </a:cubicBezTo>
                    <a:cubicBezTo>
                      <a:pt x="0" y="6"/>
                      <a:pt x="0" y="7"/>
                      <a:pt x="0" y="7"/>
                    </a:cubicBezTo>
                    <a:cubicBezTo>
                      <a:pt x="0" y="8"/>
                      <a:pt x="0" y="9"/>
                      <a:pt x="1" y="10"/>
                    </a:cubicBezTo>
                    <a:cubicBezTo>
                      <a:pt x="3" y="10"/>
                      <a:pt x="5" y="11"/>
                      <a:pt x="7" y="11"/>
                    </a:cubicBezTo>
                    <a:cubicBezTo>
                      <a:pt x="8" y="11"/>
                      <a:pt x="8" y="11"/>
                      <a:pt x="8" y="11"/>
                    </a:cubicBezTo>
                    <a:cubicBezTo>
                      <a:pt x="7" y="13"/>
                      <a:pt x="7" y="13"/>
                      <a:pt x="7" y="13"/>
                    </a:cubicBezTo>
                    <a:cubicBezTo>
                      <a:pt x="7" y="14"/>
                      <a:pt x="7" y="14"/>
                      <a:pt x="7" y="14"/>
                    </a:cubicBezTo>
                    <a:cubicBezTo>
                      <a:pt x="7" y="14"/>
                      <a:pt x="7" y="14"/>
                      <a:pt x="7" y="14"/>
                    </a:cubicBezTo>
                    <a:cubicBezTo>
                      <a:pt x="7" y="13"/>
                      <a:pt x="7" y="13"/>
                      <a:pt x="7" y="13"/>
                    </a:cubicBezTo>
                    <a:cubicBezTo>
                      <a:pt x="8" y="11"/>
                      <a:pt x="8" y="11"/>
                      <a:pt x="8" y="11"/>
                    </a:cubicBezTo>
                    <a:cubicBezTo>
                      <a:pt x="8" y="11"/>
                      <a:pt x="8" y="11"/>
                      <a:pt x="8" y="11"/>
                    </a:cubicBezTo>
                    <a:cubicBezTo>
                      <a:pt x="9" y="12"/>
                      <a:pt x="10" y="12"/>
                      <a:pt x="12" y="13"/>
                    </a:cubicBezTo>
                    <a:cubicBezTo>
                      <a:pt x="13" y="12"/>
                      <a:pt x="14" y="11"/>
                      <a:pt x="14" y="9"/>
                    </a:cubicBezTo>
                    <a:cubicBezTo>
                      <a:pt x="14" y="9"/>
                      <a:pt x="14" y="8"/>
                      <a:pt x="14" y="7"/>
                    </a:cubicBezTo>
                    <a:cubicBezTo>
                      <a:pt x="14" y="4"/>
                      <a:pt x="12" y="1"/>
                      <a:pt x="9" y="0"/>
                    </a:cubicBezTo>
                    <a:cubicBezTo>
                      <a:pt x="9" y="0"/>
                      <a:pt x="8" y="0"/>
                      <a:pt x="7"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7" name="Freeform 55"/>
              <p:cNvSpPr>
                <a:spLocks noEditPoints="1"/>
              </p:cNvSpPr>
              <p:nvPr/>
            </p:nvSpPr>
            <p:spPr bwMode="auto">
              <a:xfrm>
                <a:off x="2724151" y="946150"/>
                <a:ext cx="219075" cy="133350"/>
              </a:xfrm>
              <a:custGeom>
                <a:avLst/>
                <a:gdLst>
                  <a:gd name="T0" fmla="*/ 4 w 78"/>
                  <a:gd name="T1" fmla="*/ 24 h 48"/>
                  <a:gd name="T2" fmla="*/ 6 w 78"/>
                  <a:gd name="T3" fmla="*/ 16 h 48"/>
                  <a:gd name="T4" fmla="*/ 13 w 78"/>
                  <a:gd name="T5" fmla="*/ 7 h 48"/>
                  <a:gd name="T6" fmla="*/ 29 w 78"/>
                  <a:gd name="T7" fmla="*/ 4 h 48"/>
                  <a:gd name="T8" fmla="*/ 45 w 78"/>
                  <a:gd name="T9" fmla="*/ 6 h 48"/>
                  <a:gd name="T10" fmla="*/ 45 w 78"/>
                  <a:gd name="T11" fmla="*/ 6 h 48"/>
                  <a:gd name="T12" fmla="*/ 46 w 78"/>
                  <a:gd name="T13" fmla="*/ 6 h 48"/>
                  <a:gd name="T14" fmla="*/ 66 w 78"/>
                  <a:gd name="T15" fmla="*/ 17 h 48"/>
                  <a:gd name="T16" fmla="*/ 74 w 78"/>
                  <a:gd name="T17" fmla="*/ 32 h 48"/>
                  <a:gd name="T18" fmla="*/ 73 w 78"/>
                  <a:gd name="T19" fmla="*/ 36 h 48"/>
                  <a:gd name="T20" fmla="*/ 70 w 78"/>
                  <a:gd name="T21" fmla="*/ 44 h 48"/>
                  <a:gd name="T22" fmla="*/ 65 w 78"/>
                  <a:gd name="T23" fmla="*/ 44 h 48"/>
                  <a:gd name="T24" fmla="*/ 38 w 78"/>
                  <a:gd name="T25" fmla="*/ 40 h 48"/>
                  <a:gd name="T26" fmla="*/ 35 w 78"/>
                  <a:gd name="T27" fmla="*/ 39 h 48"/>
                  <a:gd name="T28" fmla="*/ 34 w 78"/>
                  <a:gd name="T29" fmla="*/ 39 h 48"/>
                  <a:gd name="T30" fmla="*/ 34 w 78"/>
                  <a:gd name="T31" fmla="*/ 39 h 48"/>
                  <a:gd name="T32" fmla="*/ 34 w 78"/>
                  <a:gd name="T33" fmla="*/ 39 h 48"/>
                  <a:gd name="T34" fmla="*/ 33 w 78"/>
                  <a:gd name="T35" fmla="*/ 38 h 48"/>
                  <a:gd name="T36" fmla="*/ 29 w 78"/>
                  <a:gd name="T37" fmla="*/ 37 h 48"/>
                  <a:gd name="T38" fmla="*/ 27 w 78"/>
                  <a:gd name="T39" fmla="*/ 36 h 48"/>
                  <a:gd name="T40" fmla="*/ 4 w 78"/>
                  <a:gd name="T41" fmla="*/ 24 h 48"/>
                  <a:gd name="T42" fmla="*/ 29 w 78"/>
                  <a:gd name="T43" fmla="*/ 0 h 48"/>
                  <a:gd name="T44" fmla="*/ 13 w 78"/>
                  <a:gd name="T45" fmla="*/ 3 h 48"/>
                  <a:gd name="T46" fmla="*/ 12 w 78"/>
                  <a:gd name="T47" fmla="*/ 3 h 48"/>
                  <a:gd name="T48" fmla="*/ 9 w 78"/>
                  <a:gd name="T49" fmla="*/ 5 h 48"/>
                  <a:gd name="T50" fmla="*/ 7 w 78"/>
                  <a:gd name="T51" fmla="*/ 7 h 48"/>
                  <a:gd name="T52" fmla="*/ 4 w 78"/>
                  <a:gd name="T53" fmla="*/ 10 h 48"/>
                  <a:gd name="T54" fmla="*/ 2 w 78"/>
                  <a:gd name="T55" fmla="*/ 15 h 48"/>
                  <a:gd name="T56" fmla="*/ 0 w 78"/>
                  <a:gd name="T57" fmla="*/ 25 h 48"/>
                  <a:gd name="T58" fmla="*/ 1 w 78"/>
                  <a:gd name="T59" fmla="*/ 26 h 48"/>
                  <a:gd name="T60" fmla="*/ 10 w 78"/>
                  <a:gd name="T61" fmla="*/ 33 h 48"/>
                  <a:gd name="T62" fmla="*/ 26 w 78"/>
                  <a:gd name="T63" fmla="*/ 40 h 48"/>
                  <a:gd name="T64" fmla="*/ 28 w 78"/>
                  <a:gd name="T65" fmla="*/ 41 h 48"/>
                  <a:gd name="T66" fmla="*/ 32 w 78"/>
                  <a:gd name="T67" fmla="*/ 42 h 48"/>
                  <a:gd name="T68" fmla="*/ 32 w 78"/>
                  <a:gd name="T69" fmla="*/ 42 h 48"/>
                  <a:gd name="T70" fmla="*/ 32 w 78"/>
                  <a:gd name="T71" fmla="*/ 42 h 48"/>
                  <a:gd name="T72" fmla="*/ 33 w 78"/>
                  <a:gd name="T73" fmla="*/ 43 h 48"/>
                  <a:gd name="T74" fmla="*/ 34 w 78"/>
                  <a:gd name="T75" fmla="*/ 43 h 48"/>
                  <a:gd name="T76" fmla="*/ 37 w 78"/>
                  <a:gd name="T77" fmla="*/ 44 h 48"/>
                  <a:gd name="T78" fmla="*/ 48 w 78"/>
                  <a:gd name="T79" fmla="*/ 46 h 48"/>
                  <a:gd name="T80" fmla="*/ 65 w 78"/>
                  <a:gd name="T81" fmla="*/ 48 h 48"/>
                  <a:gd name="T82" fmla="*/ 71 w 78"/>
                  <a:gd name="T83" fmla="*/ 48 h 48"/>
                  <a:gd name="T84" fmla="*/ 73 w 78"/>
                  <a:gd name="T85" fmla="*/ 47 h 48"/>
                  <a:gd name="T86" fmla="*/ 77 w 78"/>
                  <a:gd name="T87" fmla="*/ 37 h 48"/>
                  <a:gd name="T88" fmla="*/ 78 w 78"/>
                  <a:gd name="T89" fmla="*/ 32 h 48"/>
                  <a:gd name="T90" fmla="*/ 69 w 78"/>
                  <a:gd name="T91" fmla="*/ 14 h 48"/>
                  <a:gd name="T92" fmla="*/ 51 w 78"/>
                  <a:gd name="T93" fmla="*/ 4 h 48"/>
                  <a:gd name="T94" fmla="*/ 47 w 78"/>
                  <a:gd name="T95" fmla="*/ 2 h 48"/>
                  <a:gd name="T96" fmla="*/ 47 w 78"/>
                  <a:gd name="T97" fmla="*/ 2 h 48"/>
                  <a:gd name="T98" fmla="*/ 46 w 78"/>
                  <a:gd name="T99" fmla="*/ 4 h 48"/>
                  <a:gd name="T100" fmla="*/ 46 w 78"/>
                  <a:gd name="T101" fmla="*/ 5 h 48"/>
                  <a:gd name="T102" fmla="*/ 45 w 78"/>
                  <a:gd name="T103" fmla="*/ 6 h 48"/>
                  <a:gd name="T104" fmla="*/ 46 w 78"/>
                  <a:gd name="T105" fmla="*/ 5 h 48"/>
                  <a:gd name="T106" fmla="*/ 46 w 78"/>
                  <a:gd name="T107" fmla="*/ 4 h 48"/>
                  <a:gd name="T108" fmla="*/ 47 w 78"/>
                  <a:gd name="T109" fmla="*/ 2 h 48"/>
                  <a:gd name="T110" fmla="*/ 46 w 78"/>
                  <a:gd name="T111" fmla="*/ 2 h 48"/>
                  <a:gd name="T112" fmla="*/ 40 w 78"/>
                  <a:gd name="T113" fmla="*/ 1 h 48"/>
                  <a:gd name="T114" fmla="*/ 29 w 78"/>
                  <a:gd name="T115"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8" h="48">
                    <a:moveTo>
                      <a:pt x="4" y="24"/>
                    </a:moveTo>
                    <a:cubicBezTo>
                      <a:pt x="4" y="21"/>
                      <a:pt x="5" y="17"/>
                      <a:pt x="6" y="16"/>
                    </a:cubicBezTo>
                    <a:cubicBezTo>
                      <a:pt x="7" y="12"/>
                      <a:pt x="9" y="9"/>
                      <a:pt x="13" y="7"/>
                    </a:cubicBezTo>
                    <a:cubicBezTo>
                      <a:pt x="17" y="5"/>
                      <a:pt x="23" y="4"/>
                      <a:pt x="29" y="4"/>
                    </a:cubicBezTo>
                    <a:cubicBezTo>
                      <a:pt x="34" y="4"/>
                      <a:pt x="39" y="4"/>
                      <a:pt x="45" y="6"/>
                    </a:cubicBezTo>
                    <a:cubicBezTo>
                      <a:pt x="45" y="6"/>
                      <a:pt x="45" y="6"/>
                      <a:pt x="45" y="6"/>
                    </a:cubicBezTo>
                    <a:cubicBezTo>
                      <a:pt x="46" y="6"/>
                      <a:pt x="46" y="6"/>
                      <a:pt x="46" y="6"/>
                    </a:cubicBezTo>
                    <a:cubicBezTo>
                      <a:pt x="54" y="9"/>
                      <a:pt x="61" y="13"/>
                      <a:pt x="66" y="17"/>
                    </a:cubicBezTo>
                    <a:cubicBezTo>
                      <a:pt x="71" y="22"/>
                      <a:pt x="74" y="27"/>
                      <a:pt x="74" y="32"/>
                    </a:cubicBezTo>
                    <a:cubicBezTo>
                      <a:pt x="74" y="34"/>
                      <a:pt x="74" y="35"/>
                      <a:pt x="73" y="36"/>
                    </a:cubicBezTo>
                    <a:cubicBezTo>
                      <a:pt x="73" y="38"/>
                      <a:pt x="71" y="41"/>
                      <a:pt x="70" y="44"/>
                    </a:cubicBezTo>
                    <a:cubicBezTo>
                      <a:pt x="68" y="44"/>
                      <a:pt x="66" y="44"/>
                      <a:pt x="65" y="44"/>
                    </a:cubicBezTo>
                    <a:cubicBezTo>
                      <a:pt x="57" y="44"/>
                      <a:pt x="47" y="43"/>
                      <a:pt x="38" y="40"/>
                    </a:cubicBezTo>
                    <a:cubicBezTo>
                      <a:pt x="37" y="40"/>
                      <a:pt x="36" y="40"/>
                      <a:pt x="35" y="39"/>
                    </a:cubicBezTo>
                    <a:cubicBezTo>
                      <a:pt x="35" y="39"/>
                      <a:pt x="35" y="39"/>
                      <a:pt x="34" y="39"/>
                    </a:cubicBezTo>
                    <a:cubicBezTo>
                      <a:pt x="34" y="39"/>
                      <a:pt x="34" y="39"/>
                      <a:pt x="34" y="39"/>
                    </a:cubicBezTo>
                    <a:cubicBezTo>
                      <a:pt x="34" y="39"/>
                      <a:pt x="34" y="39"/>
                      <a:pt x="34" y="39"/>
                    </a:cubicBezTo>
                    <a:cubicBezTo>
                      <a:pt x="33" y="39"/>
                      <a:pt x="33" y="39"/>
                      <a:pt x="33" y="38"/>
                    </a:cubicBezTo>
                    <a:cubicBezTo>
                      <a:pt x="32" y="38"/>
                      <a:pt x="31" y="38"/>
                      <a:pt x="29" y="37"/>
                    </a:cubicBezTo>
                    <a:cubicBezTo>
                      <a:pt x="29" y="37"/>
                      <a:pt x="28" y="37"/>
                      <a:pt x="27" y="36"/>
                    </a:cubicBezTo>
                    <a:cubicBezTo>
                      <a:pt x="18" y="33"/>
                      <a:pt x="10" y="28"/>
                      <a:pt x="4" y="24"/>
                    </a:cubicBezTo>
                    <a:moveTo>
                      <a:pt x="29" y="0"/>
                    </a:moveTo>
                    <a:cubicBezTo>
                      <a:pt x="23" y="0"/>
                      <a:pt x="17" y="1"/>
                      <a:pt x="13" y="3"/>
                    </a:cubicBezTo>
                    <a:cubicBezTo>
                      <a:pt x="12" y="3"/>
                      <a:pt x="12" y="3"/>
                      <a:pt x="12" y="3"/>
                    </a:cubicBezTo>
                    <a:cubicBezTo>
                      <a:pt x="11" y="4"/>
                      <a:pt x="10" y="4"/>
                      <a:pt x="9" y="5"/>
                    </a:cubicBezTo>
                    <a:cubicBezTo>
                      <a:pt x="8" y="5"/>
                      <a:pt x="7" y="6"/>
                      <a:pt x="7" y="7"/>
                    </a:cubicBezTo>
                    <a:cubicBezTo>
                      <a:pt x="6" y="8"/>
                      <a:pt x="5" y="9"/>
                      <a:pt x="4" y="10"/>
                    </a:cubicBezTo>
                    <a:cubicBezTo>
                      <a:pt x="3" y="11"/>
                      <a:pt x="2" y="13"/>
                      <a:pt x="2" y="15"/>
                    </a:cubicBezTo>
                    <a:cubicBezTo>
                      <a:pt x="1" y="17"/>
                      <a:pt x="0" y="21"/>
                      <a:pt x="0" y="25"/>
                    </a:cubicBezTo>
                    <a:cubicBezTo>
                      <a:pt x="0" y="25"/>
                      <a:pt x="0" y="26"/>
                      <a:pt x="1" y="26"/>
                    </a:cubicBezTo>
                    <a:cubicBezTo>
                      <a:pt x="4" y="29"/>
                      <a:pt x="7" y="31"/>
                      <a:pt x="10" y="33"/>
                    </a:cubicBezTo>
                    <a:cubicBezTo>
                      <a:pt x="15" y="36"/>
                      <a:pt x="20" y="38"/>
                      <a:pt x="26" y="40"/>
                    </a:cubicBezTo>
                    <a:cubicBezTo>
                      <a:pt x="27" y="40"/>
                      <a:pt x="27" y="41"/>
                      <a:pt x="28" y="41"/>
                    </a:cubicBezTo>
                    <a:cubicBezTo>
                      <a:pt x="29" y="41"/>
                      <a:pt x="31" y="42"/>
                      <a:pt x="32" y="42"/>
                    </a:cubicBezTo>
                    <a:cubicBezTo>
                      <a:pt x="32" y="42"/>
                      <a:pt x="32" y="42"/>
                      <a:pt x="32" y="42"/>
                    </a:cubicBezTo>
                    <a:cubicBezTo>
                      <a:pt x="32" y="42"/>
                      <a:pt x="32" y="42"/>
                      <a:pt x="32" y="42"/>
                    </a:cubicBezTo>
                    <a:cubicBezTo>
                      <a:pt x="33" y="43"/>
                      <a:pt x="33" y="43"/>
                      <a:pt x="33" y="43"/>
                    </a:cubicBezTo>
                    <a:cubicBezTo>
                      <a:pt x="33" y="43"/>
                      <a:pt x="34" y="43"/>
                      <a:pt x="34" y="43"/>
                    </a:cubicBezTo>
                    <a:cubicBezTo>
                      <a:pt x="35" y="43"/>
                      <a:pt x="36" y="44"/>
                      <a:pt x="37" y="44"/>
                    </a:cubicBezTo>
                    <a:cubicBezTo>
                      <a:pt x="41" y="45"/>
                      <a:pt x="44" y="46"/>
                      <a:pt x="48" y="46"/>
                    </a:cubicBezTo>
                    <a:cubicBezTo>
                      <a:pt x="54" y="47"/>
                      <a:pt x="60" y="48"/>
                      <a:pt x="65" y="48"/>
                    </a:cubicBezTo>
                    <a:cubicBezTo>
                      <a:pt x="67" y="48"/>
                      <a:pt x="69" y="48"/>
                      <a:pt x="71" y="48"/>
                    </a:cubicBezTo>
                    <a:cubicBezTo>
                      <a:pt x="72" y="48"/>
                      <a:pt x="72" y="47"/>
                      <a:pt x="73" y="47"/>
                    </a:cubicBezTo>
                    <a:cubicBezTo>
                      <a:pt x="75" y="44"/>
                      <a:pt x="76" y="40"/>
                      <a:pt x="77" y="37"/>
                    </a:cubicBezTo>
                    <a:cubicBezTo>
                      <a:pt x="78" y="36"/>
                      <a:pt x="78" y="34"/>
                      <a:pt x="78" y="32"/>
                    </a:cubicBezTo>
                    <a:cubicBezTo>
                      <a:pt x="78" y="26"/>
                      <a:pt x="74" y="20"/>
                      <a:pt x="69" y="14"/>
                    </a:cubicBezTo>
                    <a:cubicBezTo>
                      <a:pt x="64" y="10"/>
                      <a:pt x="58" y="6"/>
                      <a:pt x="51" y="4"/>
                    </a:cubicBezTo>
                    <a:cubicBezTo>
                      <a:pt x="49" y="3"/>
                      <a:pt x="48" y="3"/>
                      <a:pt x="47" y="2"/>
                    </a:cubicBezTo>
                    <a:cubicBezTo>
                      <a:pt x="47" y="2"/>
                      <a:pt x="47" y="2"/>
                      <a:pt x="47" y="2"/>
                    </a:cubicBezTo>
                    <a:cubicBezTo>
                      <a:pt x="46" y="4"/>
                      <a:pt x="46" y="4"/>
                      <a:pt x="46" y="4"/>
                    </a:cubicBezTo>
                    <a:cubicBezTo>
                      <a:pt x="46" y="5"/>
                      <a:pt x="46" y="5"/>
                      <a:pt x="46" y="5"/>
                    </a:cubicBezTo>
                    <a:cubicBezTo>
                      <a:pt x="45" y="6"/>
                      <a:pt x="45" y="6"/>
                      <a:pt x="45" y="6"/>
                    </a:cubicBezTo>
                    <a:cubicBezTo>
                      <a:pt x="46" y="5"/>
                      <a:pt x="46" y="5"/>
                      <a:pt x="46" y="5"/>
                    </a:cubicBezTo>
                    <a:cubicBezTo>
                      <a:pt x="46" y="4"/>
                      <a:pt x="46" y="4"/>
                      <a:pt x="46" y="4"/>
                    </a:cubicBezTo>
                    <a:cubicBezTo>
                      <a:pt x="47" y="2"/>
                      <a:pt x="47" y="2"/>
                      <a:pt x="47" y="2"/>
                    </a:cubicBezTo>
                    <a:cubicBezTo>
                      <a:pt x="46" y="2"/>
                      <a:pt x="46" y="2"/>
                      <a:pt x="46" y="2"/>
                    </a:cubicBezTo>
                    <a:cubicBezTo>
                      <a:pt x="44" y="2"/>
                      <a:pt x="42" y="1"/>
                      <a:pt x="40" y="1"/>
                    </a:cubicBezTo>
                    <a:cubicBezTo>
                      <a:pt x="36" y="0"/>
                      <a:pt x="32" y="0"/>
                      <a:pt x="29"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8" name="Freeform 56"/>
              <p:cNvSpPr>
                <a:spLocks noEditPoints="1"/>
              </p:cNvSpPr>
              <p:nvPr/>
            </p:nvSpPr>
            <p:spPr bwMode="auto">
              <a:xfrm>
                <a:off x="2727326" y="1287463"/>
                <a:ext cx="42863" cy="92075"/>
              </a:xfrm>
              <a:custGeom>
                <a:avLst/>
                <a:gdLst>
                  <a:gd name="T0" fmla="*/ 7 w 15"/>
                  <a:gd name="T1" fmla="*/ 16 h 33"/>
                  <a:gd name="T2" fmla="*/ 6 w 15"/>
                  <a:gd name="T3" fmla="*/ 12 h 33"/>
                  <a:gd name="T4" fmla="*/ 7 w 15"/>
                  <a:gd name="T5" fmla="*/ 16 h 33"/>
                  <a:gd name="T6" fmla="*/ 9 w 15"/>
                  <a:gd name="T7" fmla="*/ 20 h 33"/>
                  <a:gd name="T8" fmla="*/ 7 w 15"/>
                  <a:gd name="T9" fmla="*/ 16 h 33"/>
                  <a:gd name="T10" fmla="*/ 7 w 15"/>
                  <a:gd name="T11" fmla="*/ 16 h 33"/>
                  <a:gd name="T12" fmla="*/ 7 w 15"/>
                  <a:gd name="T13" fmla="*/ 6 h 33"/>
                  <a:gd name="T14" fmla="*/ 4 w 15"/>
                  <a:gd name="T15" fmla="*/ 7 h 33"/>
                  <a:gd name="T16" fmla="*/ 2 w 15"/>
                  <a:gd name="T17" fmla="*/ 8 h 33"/>
                  <a:gd name="T18" fmla="*/ 2 w 15"/>
                  <a:gd name="T19" fmla="*/ 8 h 33"/>
                  <a:gd name="T20" fmla="*/ 2 w 15"/>
                  <a:gd name="T21" fmla="*/ 8 h 33"/>
                  <a:gd name="T22" fmla="*/ 1 w 15"/>
                  <a:gd name="T23" fmla="*/ 8 h 33"/>
                  <a:gd name="T24" fmla="*/ 3 w 15"/>
                  <a:gd name="T25" fmla="*/ 17 h 33"/>
                  <a:gd name="T26" fmla="*/ 5 w 15"/>
                  <a:gd name="T27" fmla="*/ 17 h 33"/>
                  <a:gd name="T28" fmla="*/ 7 w 15"/>
                  <a:gd name="T29" fmla="*/ 16 h 33"/>
                  <a:gd name="T30" fmla="*/ 5 w 15"/>
                  <a:gd name="T31" fmla="*/ 17 h 33"/>
                  <a:gd name="T32" fmla="*/ 3 w 15"/>
                  <a:gd name="T33" fmla="*/ 17 h 33"/>
                  <a:gd name="T34" fmla="*/ 11 w 15"/>
                  <a:gd name="T35" fmla="*/ 32 h 33"/>
                  <a:gd name="T36" fmla="*/ 13 w 15"/>
                  <a:gd name="T37" fmla="*/ 33 h 33"/>
                  <a:gd name="T38" fmla="*/ 13 w 15"/>
                  <a:gd name="T39" fmla="*/ 33 h 33"/>
                  <a:gd name="T40" fmla="*/ 15 w 15"/>
                  <a:gd name="T41" fmla="*/ 31 h 33"/>
                  <a:gd name="T42" fmla="*/ 11 w 15"/>
                  <a:gd name="T43" fmla="*/ 14 h 33"/>
                  <a:gd name="T44" fmla="*/ 7 w 15"/>
                  <a:gd name="T45" fmla="*/ 6 h 33"/>
                  <a:gd name="T46" fmla="*/ 3 w 15"/>
                  <a:gd name="T47" fmla="*/ 0 h 33"/>
                  <a:gd name="T48" fmla="*/ 4 w 15"/>
                  <a:gd name="T49" fmla="*/ 1 h 33"/>
                  <a:gd name="T50" fmla="*/ 2 w 15"/>
                  <a:gd name="T51" fmla="*/ 3 h 33"/>
                  <a:gd name="T52" fmla="*/ 2 w 15"/>
                  <a:gd name="T53" fmla="*/ 3 h 33"/>
                  <a:gd name="T54" fmla="*/ 0 w 15"/>
                  <a:gd name="T55" fmla="*/ 2 h 33"/>
                  <a:gd name="T56" fmla="*/ 0 w 15"/>
                  <a:gd name="T57" fmla="*/ 1 h 33"/>
                  <a:gd name="T58" fmla="*/ 0 w 15"/>
                  <a:gd name="T59" fmla="*/ 3 h 33"/>
                  <a:gd name="T60" fmla="*/ 2 w 15"/>
                  <a:gd name="T61" fmla="*/ 4 h 33"/>
                  <a:gd name="T62" fmla="*/ 3 w 15"/>
                  <a:gd name="T63" fmla="*/ 4 h 33"/>
                  <a:gd name="T64" fmla="*/ 5 w 15"/>
                  <a:gd name="T65" fmla="*/ 2 h 33"/>
                  <a:gd name="T66" fmla="*/ 3 w 15"/>
                  <a:gd name="T67"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 h="33">
                    <a:moveTo>
                      <a:pt x="7" y="16"/>
                    </a:moveTo>
                    <a:cubicBezTo>
                      <a:pt x="7" y="14"/>
                      <a:pt x="6" y="13"/>
                      <a:pt x="6" y="12"/>
                    </a:cubicBezTo>
                    <a:cubicBezTo>
                      <a:pt x="6" y="13"/>
                      <a:pt x="7" y="14"/>
                      <a:pt x="7" y="16"/>
                    </a:cubicBezTo>
                    <a:cubicBezTo>
                      <a:pt x="8" y="17"/>
                      <a:pt x="8" y="18"/>
                      <a:pt x="9" y="20"/>
                    </a:cubicBezTo>
                    <a:cubicBezTo>
                      <a:pt x="8" y="18"/>
                      <a:pt x="8" y="17"/>
                      <a:pt x="7" y="16"/>
                    </a:cubicBezTo>
                    <a:cubicBezTo>
                      <a:pt x="7" y="16"/>
                      <a:pt x="7" y="16"/>
                      <a:pt x="7" y="16"/>
                    </a:cubicBezTo>
                    <a:moveTo>
                      <a:pt x="7" y="6"/>
                    </a:moveTo>
                    <a:cubicBezTo>
                      <a:pt x="6" y="6"/>
                      <a:pt x="5" y="7"/>
                      <a:pt x="4" y="7"/>
                    </a:cubicBezTo>
                    <a:cubicBezTo>
                      <a:pt x="4" y="8"/>
                      <a:pt x="3" y="8"/>
                      <a:pt x="2" y="8"/>
                    </a:cubicBezTo>
                    <a:cubicBezTo>
                      <a:pt x="2" y="8"/>
                      <a:pt x="2" y="8"/>
                      <a:pt x="2" y="8"/>
                    </a:cubicBezTo>
                    <a:cubicBezTo>
                      <a:pt x="2" y="8"/>
                      <a:pt x="2" y="8"/>
                      <a:pt x="2" y="8"/>
                    </a:cubicBezTo>
                    <a:cubicBezTo>
                      <a:pt x="1" y="8"/>
                      <a:pt x="1" y="8"/>
                      <a:pt x="1" y="8"/>
                    </a:cubicBezTo>
                    <a:cubicBezTo>
                      <a:pt x="1" y="10"/>
                      <a:pt x="2" y="14"/>
                      <a:pt x="3" y="17"/>
                    </a:cubicBezTo>
                    <a:cubicBezTo>
                      <a:pt x="5" y="17"/>
                      <a:pt x="5" y="17"/>
                      <a:pt x="5" y="17"/>
                    </a:cubicBezTo>
                    <a:cubicBezTo>
                      <a:pt x="7" y="16"/>
                      <a:pt x="7" y="16"/>
                      <a:pt x="7" y="16"/>
                    </a:cubicBezTo>
                    <a:cubicBezTo>
                      <a:pt x="5" y="17"/>
                      <a:pt x="5" y="17"/>
                      <a:pt x="5" y="17"/>
                    </a:cubicBezTo>
                    <a:cubicBezTo>
                      <a:pt x="3" y="17"/>
                      <a:pt x="3" y="17"/>
                      <a:pt x="3" y="17"/>
                    </a:cubicBezTo>
                    <a:cubicBezTo>
                      <a:pt x="7" y="26"/>
                      <a:pt x="11" y="32"/>
                      <a:pt x="11" y="32"/>
                    </a:cubicBezTo>
                    <a:cubicBezTo>
                      <a:pt x="12" y="32"/>
                      <a:pt x="12" y="33"/>
                      <a:pt x="13" y="33"/>
                    </a:cubicBezTo>
                    <a:cubicBezTo>
                      <a:pt x="13" y="33"/>
                      <a:pt x="13" y="33"/>
                      <a:pt x="13" y="33"/>
                    </a:cubicBezTo>
                    <a:cubicBezTo>
                      <a:pt x="14" y="32"/>
                      <a:pt x="15" y="31"/>
                      <a:pt x="15" y="31"/>
                    </a:cubicBezTo>
                    <a:cubicBezTo>
                      <a:pt x="15" y="30"/>
                      <a:pt x="14" y="23"/>
                      <a:pt x="11" y="14"/>
                    </a:cubicBezTo>
                    <a:cubicBezTo>
                      <a:pt x="10" y="11"/>
                      <a:pt x="8" y="8"/>
                      <a:pt x="7" y="6"/>
                    </a:cubicBezTo>
                    <a:moveTo>
                      <a:pt x="3" y="0"/>
                    </a:moveTo>
                    <a:cubicBezTo>
                      <a:pt x="4" y="0"/>
                      <a:pt x="4" y="1"/>
                      <a:pt x="4" y="1"/>
                    </a:cubicBezTo>
                    <a:cubicBezTo>
                      <a:pt x="4" y="1"/>
                      <a:pt x="3" y="2"/>
                      <a:pt x="2" y="3"/>
                    </a:cubicBezTo>
                    <a:cubicBezTo>
                      <a:pt x="2" y="3"/>
                      <a:pt x="2" y="3"/>
                      <a:pt x="2" y="3"/>
                    </a:cubicBezTo>
                    <a:cubicBezTo>
                      <a:pt x="1" y="3"/>
                      <a:pt x="0" y="2"/>
                      <a:pt x="0" y="2"/>
                    </a:cubicBezTo>
                    <a:cubicBezTo>
                      <a:pt x="0" y="2"/>
                      <a:pt x="0" y="2"/>
                      <a:pt x="0" y="1"/>
                    </a:cubicBezTo>
                    <a:cubicBezTo>
                      <a:pt x="0" y="2"/>
                      <a:pt x="0" y="2"/>
                      <a:pt x="0" y="3"/>
                    </a:cubicBezTo>
                    <a:cubicBezTo>
                      <a:pt x="0" y="4"/>
                      <a:pt x="1" y="4"/>
                      <a:pt x="2" y="4"/>
                    </a:cubicBezTo>
                    <a:cubicBezTo>
                      <a:pt x="2" y="4"/>
                      <a:pt x="3" y="4"/>
                      <a:pt x="3" y="4"/>
                    </a:cubicBezTo>
                    <a:cubicBezTo>
                      <a:pt x="4" y="3"/>
                      <a:pt x="4" y="3"/>
                      <a:pt x="5" y="2"/>
                    </a:cubicBezTo>
                    <a:cubicBezTo>
                      <a:pt x="4" y="1"/>
                      <a:pt x="4" y="0"/>
                      <a:pt x="3"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9" name="Freeform 57"/>
              <p:cNvSpPr>
                <a:spLocks noEditPoints="1"/>
              </p:cNvSpPr>
              <p:nvPr/>
            </p:nvSpPr>
            <p:spPr bwMode="auto">
              <a:xfrm>
                <a:off x="2687638" y="1184275"/>
                <a:ext cx="50800" cy="111125"/>
              </a:xfrm>
              <a:custGeom>
                <a:avLst/>
                <a:gdLst>
                  <a:gd name="T0" fmla="*/ 16 w 18"/>
                  <a:gd name="T1" fmla="*/ 35 h 40"/>
                  <a:gd name="T2" fmla="*/ 15 w 18"/>
                  <a:gd name="T3" fmla="*/ 36 h 40"/>
                  <a:gd name="T4" fmla="*/ 13 w 18"/>
                  <a:gd name="T5" fmla="*/ 38 h 40"/>
                  <a:gd name="T6" fmla="*/ 14 w 18"/>
                  <a:gd name="T7" fmla="*/ 38 h 40"/>
                  <a:gd name="T8" fmla="*/ 14 w 18"/>
                  <a:gd name="T9" fmla="*/ 39 h 40"/>
                  <a:gd name="T10" fmla="*/ 16 w 18"/>
                  <a:gd name="T11" fmla="*/ 40 h 40"/>
                  <a:gd name="T12" fmla="*/ 16 w 18"/>
                  <a:gd name="T13" fmla="*/ 40 h 40"/>
                  <a:gd name="T14" fmla="*/ 18 w 18"/>
                  <a:gd name="T15" fmla="*/ 38 h 40"/>
                  <a:gd name="T16" fmla="*/ 17 w 18"/>
                  <a:gd name="T17" fmla="*/ 37 h 40"/>
                  <a:gd name="T18" fmla="*/ 17 w 18"/>
                  <a:gd name="T19" fmla="*/ 35 h 40"/>
                  <a:gd name="T20" fmla="*/ 16 w 18"/>
                  <a:gd name="T21" fmla="*/ 35 h 40"/>
                  <a:gd name="T22" fmla="*/ 7 w 18"/>
                  <a:gd name="T23" fmla="*/ 21 h 40"/>
                  <a:gd name="T24" fmla="*/ 7 w 18"/>
                  <a:gd name="T25" fmla="*/ 21 h 40"/>
                  <a:gd name="T26" fmla="*/ 9 w 18"/>
                  <a:gd name="T27" fmla="*/ 20 h 40"/>
                  <a:gd name="T28" fmla="*/ 7 w 18"/>
                  <a:gd name="T29" fmla="*/ 15 h 40"/>
                  <a:gd name="T30" fmla="*/ 9 w 18"/>
                  <a:gd name="T31" fmla="*/ 20 h 40"/>
                  <a:gd name="T32" fmla="*/ 11 w 18"/>
                  <a:gd name="T33" fmla="*/ 24 h 40"/>
                  <a:gd name="T34" fmla="*/ 9 w 18"/>
                  <a:gd name="T35" fmla="*/ 20 h 40"/>
                  <a:gd name="T36" fmla="*/ 7 w 18"/>
                  <a:gd name="T37" fmla="*/ 21 h 40"/>
                  <a:gd name="T38" fmla="*/ 2 w 18"/>
                  <a:gd name="T39" fmla="*/ 0 h 40"/>
                  <a:gd name="T40" fmla="*/ 1 w 18"/>
                  <a:gd name="T41" fmla="*/ 0 h 40"/>
                  <a:gd name="T42" fmla="*/ 0 w 18"/>
                  <a:gd name="T43" fmla="*/ 2 h 40"/>
                  <a:gd name="T44" fmla="*/ 5 w 18"/>
                  <a:gd name="T45" fmla="*/ 21 h 40"/>
                  <a:gd name="T46" fmla="*/ 5 w 18"/>
                  <a:gd name="T47" fmla="*/ 21 h 40"/>
                  <a:gd name="T48" fmla="*/ 11 w 18"/>
                  <a:gd name="T49" fmla="*/ 34 h 40"/>
                  <a:gd name="T50" fmla="*/ 14 w 18"/>
                  <a:gd name="T51" fmla="*/ 32 h 40"/>
                  <a:gd name="T52" fmla="*/ 16 w 18"/>
                  <a:gd name="T53" fmla="*/ 31 h 40"/>
                  <a:gd name="T54" fmla="*/ 16 w 18"/>
                  <a:gd name="T55" fmla="*/ 31 h 40"/>
                  <a:gd name="T56" fmla="*/ 16 w 18"/>
                  <a:gd name="T57" fmla="*/ 31 h 40"/>
                  <a:gd name="T58" fmla="*/ 13 w 18"/>
                  <a:gd name="T59" fmla="*/ 18 h 40"/>
                  <a:gd name="T60" fmla="*/ 4 w 18"/>
                  <a:gd name="T61" fmla="*/ 1 h 40"/>
                  <a:gd name="T62" fmla="*/ 2 w 18"/>
                  <a:gd name="T63"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8" h="40">
                    <a:moveTo>
                      <a:pt x="16" y="35"/>
                    </a:moveTo>
                    <a:cubicBezTo>
                      <a:pt x="16" y="35"/>
                      <a:pt x="15" y="35"/>
                      <a:pt x="15" y="36"/>
                    </a:cubicBezTo>
                    <a:cubicBezTo>
                      <a:pt x="14" y="36"/>
                      <a:pt x="13" y="37"/>
                      <a:pt x="13" y="38"/>
                    </a:cubicBezTo>
                    <a:cubicBezTo>
                      <a:pt x="13" y="38"/>
                      <a:pt x="13" y="38"/>
                      <a:pt x="14" y="38"/>
                    </a:cubicBezTo>
                    <a:cubicBezTo>
                      <a:pt x="14" y="39"/>
                      <a:pt x="14" y="39"/>
                      <a:pt x="14" y="39"/>
                    </a:cubicBezTo>
                    <a:cubicBezTo>
                      <a:pt x="14" y="39"/>
                      <a:pt x="15" y="40"/>
                      <a:pt x="16" y="40"/>
                    </a:cubicBezTo>
                    <a:cubicBezTo>
                      <a:pt x="16" y="40"/>
                      <a:pt x="16" y="40"/>
                      <a:pt x="16" y="40"/>
                    </a:cubicBezTo>
                    <a:cubicBezTo>
                      <a:pt x="17" y="39"/>
                      <a:pt x="18" y="38"/>
                      <a:pt x="18" y="38"/>
                    </a:cubicBezTo>
                    <a:cubicBezTo>
                      <a:pt x="18" y="38"/>
                      <a:pt x="18" y="37"/>
                      <a:pt x="17" y="37"/>
                    </a:cubicBezTo>
                    <a:cubicBezTo>
                      <a:pt x="17" y="37"/>
                      <a:pt x="17" y="36"/>
                      <a:pt x="17" y="35"/>
                    </a:cubicBezTo>
                    <a:cubicBezTo>
                      <a:pt x="17" y="35"/>
                      <a:pt x="17" y="35"/>
                      <a:pt x="16" y="35"/>
                    </a:cubicBezTo>
                    <a:moveTo>
                      <a:pt x="7" y="21"/>
                    </a:moveTo>
                    <a:cubicBezTo>
                      <a:pt x="7" y="21"/>
                      <a:pt x="7" y="21"/>
                      <a:pt x="7" y="21"/>
                    </a:cubicBezTo>
                    <a:cubicBezTo>
                      <a:pt x="9" y="20"/>
                      <a:pt x="9" y="20"/>
                      <a:pt x="9" y="20"/>
                    </a:cubicBezTo>
                    <a:cubicBezTo>
                      <a:pt x="8" y="18"/>
                      <a:pt x="7" y="17"/>
                      <a:pt x="7" y="15"/>
                    </a:cubicBezTo>
                    <a:cubicBezTo>
                      <a:pt x="8" y="17"/>
                      <a:pt x="8" y="18"/>
                      <a:pt x="9" y="20"/>
                    </a:cubicBezTo>
                    <a:cubicBezTo>
                      <a:pt x="10" y="21"/>
                      <a:pt x="10" y="23"/>
                      <a:pt x="11" y="24"/>
                    </a:cubicBezTo>
                    <a:cubicBezTo>
                      <a:pt x="10" y="23"/>
                      <a:pt x="9" y="21"/>
                      <a:pt x="9" y="20"/>
                    </a:cubicBezTo>
                    <a:cubicBezTo>
                      <a:pt x="7" y="21"/>
                      <a:pt x="7" y="21"/>
                      <a:pt x="7" y="21"/>
                    </a:cubicBezTo>
                    <a:moveTo>
                      <a:pt x="2" y="0"/>
                    </a:moveTo>
                    <a:cubicBezTo>
                      <a:pt x="2" y="0"/>
                      <a:pt x="2" y="0"/>
                      <a:pt x="1" y="0"/>
                    </a:cubicBezTo>
                    <a:cubicBezTo>
                      <a:pt x="0" y="0"/>
                      <a:pt x="0" y="1"/>
                      <a:pt x="0" y="2"/>
                    </a:cubicBezTo>
                    <a:cubicBezTo>
                      <a:pt x="0" y="2"/>
                      <a:pt x="1" y="11"/>
                      <a:pt x="5" y="21"/>
                    </a:cubicBezTo>
                    <a:cubicBezTo>
                      <a:pt x="5" y="21"/>
                      <a:pt x="5" y="21"/>
                      <a:pt x="5" y="21"/>
                    </a:cubicBezTo>
                    <a:cubicBezTo>
                      <a:pt x="7" y="26"/>
                      <a:pt x="9" y="31"/>
                      <a:pt x="11" y="34"/>
                    </a:cubicBezTo>
                    <a:cubicBezTo>
                      <a:pt x="12" y="33"/>
                      <a:pt x="12" y="32"/>
                      <a:pt x="14" y="32"/>
                    </a:cubicBezTo>
                    <a:cubicBezTo>
                      <a:pt x="14" y="31"/>
                      <a:pt x="15" y="31"/>
                      <a:pt x="16" y="31"/>
                    </a:cubicBezTo>
                    <a:cubicBezTo>
                      <a:pt x="16" y="31"/>
                      <a:pt x="16" y="31"/>
                      <a:pt x="16" y="31"/>
                    </a:cubicBezTo>
                    <a:cubicBezTo>
                      <a:pt x="16" y="31"/>
                      <a:pt x="16" y="31"/>
                      <a:pt x="16" y="31"/>
                    </a:cubicBezTo>
                    <a:cubicBezTo>
                      <a:pt x="16" y="28"/>
                      <a:pt x="15" y="23"/>
                      <a:pt x="13" y="18"/>
                    </a:cubicBezTo>
                    <a:cubicBezTo>
                      <a:pt x="9" y="8"/>
                      <a:pt x="4" y="1"/>
                      <a:pt x="4" y="1"/>
                    </a:cubicBezTo>
                    <a:cubicBezTo>
                      <a:pt x="3" y="0"/>
                      <a:pt x="3" y="0"/>
                      <a:pt x="2"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0" name="Freeform 58"/>
              <p:cNvSpPr>
                <a:spLocks noEditPoints="1"/>
              </p:cNvSpPr>
              <p:nvPr/>
            </p:nvSpPr>
            <p:spPr bwMode="auto">
              <a:xfrm>
                <a:off x="2713038" y="1271588"/>
                <a:ext cx="39688" cy="38100"/>
              </a:xfrm>
              <a:custGeom>
                <a:avLst/>
                <a:gdLst>
                  <a:gd name="T0" fmla="*/ 4 w 14"/>
                  <a:gd name="T1" fmla="*/ 7 h 14"/>
                  <a:gd name="T2" fmla="*/ 6 w 14"/>
                  <a:gd name="T3" fmla="*/ 5 h 14"/>
                  <a:gd name="T4" fmla="*/ 7 w 14"/>
                  <a:gd name="T5" fmla="*/ 4 h 14"/>
                  <a:gd name="T6" fmla="*/ 8 w 14"/>
                  <a:gd name="T7" fmla="*/ 4 h 14"/>
                  <a:gd name="T8" fmla="*/ 10 w 14"/>
                  <a:gd name="T9" fmla="*/ 6 h 14"/>
                  <a:gd name="T10" fmla="*/ 10 w 14"/>
                  <a:gd name="T11" fmla="*/ 7 h 14"/>
                  <a:gd name="T12" fmla="*/ 10 w 14"/>
                  <a:gd name="T13" fmla="*/ 8 h 14"/>
                  <a:gd name="T14" fmla="*/ 8 w 14"/>
                  <a:gd name="T15" fmla="*/ 10 h 14"/>
                  <a:gd name="T16" fmla="*/ 7 w 14"/>
                  <a:gd name="T17" fmla="*/ 10 h 14"/>
                  <a:gd name="T18" fmla="*/ 5 w 14"/>
                  <a:gd name="T19" fmla="*/ 9 h 14"/>
                  <a:gd name="T20" fmla="*/ 4 w 14"/>
                  <a:gd name="T21" fmla="*/ 8 h 14"/>
                  <a:gd name="T22" fmla="*/ 2 w 14"/>
                  <a:gd name="T23" fmla="*/ 9 h 14"/>
                  <a:gd name="T24" fmla="*/ 4 w 14"/>
                  <a:gd name="T25" fmla="*/ 8 h 14"/>
                  <a:gd name="T26" fmla="*/ 4 w 14"/>
                  <a:gd name="T27" fmla="*/ 7 h 14"/>
                  <a:gd name="T28" fmla="*/ 4 w 14"/>
                  <a:gd name="T29" fmla="*/ 7 h 14"/>
                  <a:gd name="T30" fmla="*/ 7 w 14"/>
                  <a:gd name="T31" fmla="*/ 0 h 14"/>
                  <a:gd name="T32" fmla="*/ 7 w 14"/>
                  <a:gd name="T33" fmla="*/ 0 h 14"/>
                  <a:gd name="T34" fmla="*/ 5 w 14"/>
                  <a:gd name="T35" fmla="*/ 1 h 14"/>
                  <a:gd name="T36" fmla="*/ 2 w 14"/>
                  <a:gd name="T37" fmla="*/ 3 h 14"/>
                  <a:gd name="T38" fmla="*/ 0 w 14"/>
                  <a:gd name="T39" fmla="*/ 7 h 14"/>
                  <a:gd name="T40" fmla="*/ 0 w 14"/>
                  <a:gd name="T41" fmla="*/ 10 h 14"/>
                  <a:gd name="T42" fmla="*/ 0 w 14"/>
                  <a:gd name="T43" fmla="*/ 10 h 14"/>
                  <a:gd name="T44" fmla="*/ 6 w 14"/>
                  <a:gd name="T45" fmla="*/ 14 h 14"/>
                  <a:gd name="T46" fmla="*/ 7 w 14"/>
                  <a:gd name="T47" fmla="*/ 14 h 14"/>
                  <a:gd name="T48" fmla="*/ 7 w 14"/>
                  <a:gd name="T49" fmla="*/ 14 h 14"/>
                  <a:gd name="T50" fmla="*/ 7 w 14"/>
                  <a:gd name="T51" fmla="*/ 14 h 14"/>
                  <a:gd name="T52" fmla="*/ 9 w 14"/>
                  <a:gd name="T53" fmla="*/ 13 h 14"/>
                  <a:gd name="T54" fmla="*/ 12 w 14"/>
                  <a:gd name="T55" fmla="*/ 12 h 14"/>
                  <a:gd name="T56" fmla="*/ 14 w 14"/>
                  <a:gd name="T57" fmla="*/ 7 h 14"/>
                  <a:gd name="T58" fmla="*/ 14 w 14"/>
                  <a:gd name="T59" fmla="*/ 5 h 14"/>
                  <a:gd name="T60" fmla="*/ 7 w 14"/>
                  <a:gd name="T61" fmla="*/ 0 h 14"/>
                  <a:gd name="T62" fmla="*/ 7 w 14"/>
                  <a:gd name="T63"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 h="14">
                    <a:moveTo>
                      <a:pt x="4" y="7"/>
                    </a:moveTo>
                    <a:cubicBezTo>
                      <a:pt x="4" y="6"/>
                      <a:pt x="5" y="5"/>
                      <a:pt x="6" y="5"/>
                    </a:cubicBezTo>
                    <a:cubicBezTo>
                      <a:pt x="6" y="4"/>
                      <a:pt x="7" y="4"/>
                      <a:pt x="7" y="4"/>
                    </a:cubicBezTo>
                    <a:cubicBezTo>
                      <a:pt x="8" y="4"/>
                      <a:pt x="8" y="4"/>
                      <a:pt x="8" y="4"/>
                    </a:cubicBezTo>
                    <a:cubicBezTo>
                      <a:pt x="9" y="5"/>
                      <a:pt x="10" y="5"/>
                      <a:pt x="10" y="6"/>
                    </a:cubicBezTo>
                    <a:cubicBezTo>
                      <a:pt x="10" y="7"/>
                      <a:pt x="10" y="7"/>
                      <a:pt x="10" y="7"/>
                    </a:cubicBezTo>
                    <a:cubicBezTo>
                      <a:pt x="10" y="7"/>
                      <a:pt x="10" y="8"/>
                      <a:pt x="10" y="8"/>
                    </a:cubicBezTo>
                    <a:cubicBezTo>
                      <a:pt x="9" y="9"/>
                      <a:pt x="9" y="9"/>
                      <a:pt x="8" y="10"/>
                    </a:cubicBezTo>
                    <a:cubicBezTo>
                      <a:pt x="8" y="10"/>
                      <a:pt x="7" y="10"/>
                      <a:pt x="7" y="10"/>
                    </a:cubicBezTo>
                    <a:cubicBezTo>
                      <a:pt x="6" y="10"/>
                      <a:pt x="5" y="10"/>
                      <a:pt x="5" y="9"/>
                    </a:cubicBezTo>
                    <a:cubicBezTo>
                      <a:pt x="5" y="9"/>
                      <a:pt x="4" y="9"/>
                      <a:pt x="4" y="8"/>
                    </a:cubicBezTo>
                    <a:cubicBezTo>
                      <a:pt x="2" y="9"/>
                      <a:pt x="2" y="9"/>
                      <a:pt x="2" y="9"/>
                    </a:cubicBezTo>
                    <a:cubicBezTo>
                      <a:pt x="4" y="8"/>
                      <a:pt x="4" y="8"/>
                      <a:pt x="4" y="8"/>
                    </a:cubicBezTo>
                    <a:cubicBezTo>
                      <a:pt x="4" y="7"/>
                      <a:pt x="4" y="7"/>
                      <a:pt x="4" y="7"/>
                    </a:cubicBezTo>
                    <a:cubicBezTo>
                      <a:pt x="4" y="7"/>
                      <a:pt x="4" y="7"/>
                      <a:pt x="4" y="7"/>
                    </a:cubicBezTo>
                    <a:moveTo>
                      <a:pt x="7" y="0"/>
                    </a:moveTo>
                    <a:cubicBezTo>
                      <a:pt x="7" y="0"/>
                      <a:pt x="7" y="0"/>
                      <a:pt x="7" y="0"/>
                    </a:cubicBezTo>
                    <a:cubicBezTo>
                      <a:pt x="6" y="0"/>
                      <a:pt x="5" y="0"/>
                      <a:pt x="5" y="1"/>
                    </a:cubicBezTo>
                    <a:cubicBezTo>
                      <a:pt x="3" y="1"/>
                      <a:pt x="3" y="2"/>
                      <a:pt x="2" y="3"/>
                    </a:cubicBezTo>
                    <a:cubicBezTo>
                      <a:pt x="1" y="4"/>
                      <a:pt x="0" y="6"/>
                      <a:pt x="0" y="7"/>
                    </a:cubicBezTo>
                    <a:cubicBezTo>
                      <a:pt x="0" y="8"/>
                      <a:pt x="0" y="9"/>
                      <a:pt x="0" y="10"/>
                    </a:cubicBezTo>
                    <a:cubicBezTo>
                      <a:pt x="0" y="10"/>
                      <a:pt x="0" y="10"/>
                      <a:pt x="0" y="10"/>
                    </a:cubicBezTo>
                    <a:cubicBezTo>
                      <a:pt x="1" y="12"/>
                      <a:pt x="3" y="13"/>
                      <a:pt x="6" y="14"/>
                    </a:cubicBezTo>
                    <a:cubicBezTo>
                      <a:pt x="6" y="14"/>
                      <a:pt x="6" y="14"/>
                      <a:pt x="7" y="14"/>
                    </a:cubicBezTo>
                    <a:cubicBezTo>
                      <a:pt x="7" y="14"/>
                      <a:pt x="7" y="14"/>
                      <a:pt x="7" y="14"/>
                    </a:cubicBezTo>
                    <a:cubicBezTo>
                      <a:pt x="7" y="14"/>
                      <a:pt x="7" y="14"/>
                      <a:pt x="7" y="14"/>
                    </a:cubicBezTo>
                    <a:cubicBezTo>
                      <a:pt x="8" y="14"/>
                      <a:pt x="9" y="14"/>
                      <a:pt x="9" y="13"/>
                    </a:cubicBezTo>
                    <a:cubicBezTo>
                      <a:pt x="10" y="13"/>
                      <a:pt x="11" y="12"/>
                      <a:pt x="12" y="12"/>
                    </a:cubicBezTo>
                    <a:cubicBezTo>
                      <a:pt x="13" y="10"/>
                      <a:pt x="14" y="9"/>
                      <a:pt x="14" y="7"/>
                    </a:cubicBezTo>
                    <a:cubicBezTo>
                      <a:pt x="14" y="6"/>
                      <a:pt x="14" y="5"/>
                      <a:pt x="14" y="5"/>
                    </a:cubicBezTo>
                    <a:cubicBezTo>
                      <a:pt x="13" y="2"/>
                      <a:pt x="10" y="0"/>
                      <a:pt x="7" y="0"/>
                    </a:cubicBezTo>
                    <a:cubicBezTo>
                      <a:pt x="7" y="0"/>
                      <a:pt x="7" y="0"/>
                      <a:pt x="7"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1" name="Freeform 59"/>
              <p:cNvSpPr>
                <a:spLocks noEditPoints="1"/>
              </p:cNvSpPr>
              <p:nvPr/>
            </p:nvSpPr>
            <p:spPr bwMode="auto">
              <a:xfrm>
                <a:off x="2674938" y="1147763"/>
                <a:ext cx="23813" cy="30163"/>
              </a:xfrm>
              <a:custGeom>
                <a:avLst/>
                <a:gdLst>
                  <a:gd name="T0" fmla="*/ 5 w 9"/>
                  <a:gd name="T1" fmla="*/ 8 h 11"/>
                  <a:gd name="T2" fmla="*/ 5 w 9"/>
                  <a:gd name="T3" fmla="*/ 8 h 11"/>
                  <a:gd name="T4" fmla="*/ 5 w 9"/>
                  <a:gd name="T5" fmla="*/ 8 h 11"/>
                  <a:gd name="T6" fmla="*/ 3 w 9"/>
                  <a:gd name="T7" fmla="*/ 9 h 11"/>
                  <a:gd name="T8" fmla="*/ 5 w 9"/>
                  <a:gd name="T9" fmla="*/ 8 h 11"/>
                  <a:gd name="T10" fmla="*/ 5 w 9"/>
                  <a:gd name="T11" fmla="*/ 8 h 11"/>
                  <a:gd name="T12" fmla="*/ 4 w 9"/>
                  <a:gd name="T13" fmla="*/ 0 h 11"/>
                  <a:gd name="T14" fmla="*/ 2 w 9"/>
                  <a:gd name="T15" fmla="*/ 0 h 11"/>
                  <a:gd name="T16" fmla="*/ 0 w 9"/>
                  <a:gd name="T17" fmla="*/ 2 h 11"/>
                  <a:gd name="T18" fmla="*/ 0 w 9"/>
                  <a:gd name="T19" fmla="*/ 3 h 11"/>
                  <a:gd name="T20" fmla="*/ 0 w 9"/>
                  <a:gd name="T21" fmla="*/ 4 h 11"/>
                  <a:gd name="T22" fmla="*/ 2 w 9"/>
                  <a:gd name="T23" fmla="*/ 9 h 11"/>
                  <a:gd name="T24" fmla="*/ 2 w 9"/>
                  <a:gd name="T25" fmla="*/ 9 h 11"/>
                  <a:gd name="T26" fmla="*/ 3 w 9"/>
                  <a:gd name="T27" fmla="*/ 11 h 11"/>
                  <a:gd name="T28" fmla="*/ 5 w 9"/>
                  <a:gd name="T29" fmla="*/ 11 h 11"/>
                  <a:gd name="T30" fmla="*/ 6 w 9"/>
                  <a:gd name="T31" fmla="*/ 11 h 11"/>
                  <a:gd name="T32" fmla="*/ 6 w 9"/>
                  <a:gd name="T33" fmla="*/ 11 h 11"/>
                  <a:gd name="T34" fmla="*/ 9 w 9"/>
                  <a:gd name="T35" fmla="*/ 8 h 11"/>
                  <a:gd name="T36" fmla="*/ 9 w 9"/>
                  <a:gd name="T37" fmla="*/ 6 h 11"/>
                  <a:gd name="T38" fmla="*/ 9 w 9"/>
                  <a:gd name="T39" fmla="*/ 6 h 11"/>
                  <a:gd name="T40" fmla="*/ 7 w 9"/>
                  <a:gd name="T41" fmla="*/ 2 h 11"/>
                  <a:gd name="T42" fmla="*/ 7 w 9"/>
                  <a:gd name="T43" fmla="*/ 2 h 11"/>
                  <a:gd name="T44" fmla="*/ 6 w 9"/>
                  <a:gd name="T45" fmla="*/ 0 h 11"/>
                  <a:gd name="T46" fmla="*/ 6 w 9"/>
                  <a:gd name="T47" fmla="*/ 0 h 11"/>
                  <a:gd name="T48" fmla="*/ 4 w 9"/>
                  <a:gd name="T49"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 h="11">
                    <a:moveTo>
                      <a:pt x="5" y="8"/>
                    </a:moveTo>
                    <a:cubicBezTo>
                      <a:pt x="5" y="8"/>
                      <a:pt x="5" y="8"/>
                      <a:pt x="5" y="8"/>
                    </a:cubicBezTo>
                    <a:cubicBezTo>
                      <a:pt x="5" y="8"/>
                      <a:pt x="5" y="8"/>
                      <a:pt x="5" y="8"/>
                    </a:cubicBezTo>
                    <a:cubicBezTo>
                      <a:pt x="3" y="9"/>
                      <a:pt x="3" y="9"/>
                      <a:pt x="3" y="9"/>
                    </a:cubicBezTo>
                    <a:cubicBezTo>
                      <a:pt x="5" y="8"/>
                      <a:pt x="5" y="8"/>
                      <a:pt x="5" y="8"/>
                    </a:cubicBezTo>
                    <a:cubicBezTo>
                      <a:pt x="5" y="8"/>
                      <a:pt x="5" y="8"/>
                      <a:pt x="5" y="8"/>
                    </a:cubicBezTo>
                    <a:moveTo>
                      <a:pt x="4" y="0"/>
                    </a:moveTo>
                    <a:cubicBezTo>
                      <a:pt x="3" y="0"/>
                      <a:pt x="3" y="0"/>
                      <a:pt x="2" y="0"/>
                    </a:cubicBezTo>
                    <a:cubicBezTo>
                      <a:pt x="1" y="0"/>
                      <a:pt x="0" y="1"/>
                      <a:pt x="0" y="2"/>
                    </a:cubicBezTo>
                    <a:cubicBezTo>
                      <a:pt x="0" y="2"/>
                      <a:pt x="0" y="3"/>
                      <a:pt x="0" y="3"/>
                    </a:cubicBezTo>
                    <a:cubicBezTo>
                      <a:pt x="0" y="4"/>
                      <a:pt x="0" y="4"/>
                      <a:pt x="0" y="4"/>
                    </a:cubicBezTo>
                    <a:cubicBezTo>
                      <a:pt x="2" y="9"/>
                      <a:pt x="2" y="9"/>
                      <a:pt x="2" y="9"/>
                    </a:cubicBezTo>
                    <a:cubicBezTo>
                      <a:pt x="2" y="9"/>
                      <a:pt x="2" y="9"/>
                      <a:pt x="2" y="9"/>
                    </a:cubicBezTo>
                    <a:cubicBezTo>
                      <a:pt x="2" y="10"/>
                      <a:pt x="2" y="11"/>
                      <a:pt x="3" y="11"/>
                    </a:cubicBezTo>
                    <a:cubicBezTo>
                      <a:pt x="4" y="11"/>
                      <a:pt x="4" y="11"/>
                      <a:pt x="5" y="11"/>
                    </a:cubicBezTo>
                    <a:cubicBezTo>
                      <a:pt x="5" y="11"/>
                      <a:pt x="6" y="11"/>
                      <a:pt x="6" y="11"/>
                    </a:cubicBezTo>
                    <a:cubicBezTo>
                      <a:pt x="6" y="11"/>
                      <a:pt x="6" y="11"/>
                      <a:pt x="6" y="11"/>
                    </a:cubicBezTo>
                    <a:cubicBezTo>
                      <a:pt x="8" y="10"/>
                      <a:pt x="9" y="9"/>
                      <a:pt x="9" y="8"/>
                    </a:cubicBezTo>
                    <a:cubicBezTo>
                      <a:pt x="9" y="7"/>
                      <a:pt x="9" y="7"/>
                      <a:pt x="9" y="6"/>
                    </a:cubicBezTo>
                    <a:cubicBezTo>
                      <a:pt x="9" y="6"/>
                      <a:pt x="9" y="6"/>
                      <a:pt x="9" y="6"/>
                    </a:cubicBezTo>
                    <a:cubicBezTo>
                      <a:pt x="7" y="2"/>
                      <a:pt x="7" y="2"/>
                      <a:pt x="7" y="2"/>
                    </a:cubicBezTo>
                    <a:cubicBezTo>
                      <a:pt x="7" y="2"/>
                      <a:pt x="7" y="2"/>
                      <a:pt x="7" y="2"/>
                    </a:cubicBezTo>
                    <a:cubicBezTo>
                      <a:pt x="7" y="1"/>
                      <a:pt x="6" y="0"/>
                      <a:pt x="6" y="0"/>
                    </a:cubicBezTo>
                    <a:cubicBezTo>
                      <a:pt x="6" y="0"/>
                      <a:pt x="6" y="0"/>
                      <a:pt x="6" y="0"/>
                    </a:cubicBezTo>
                    <a:cubicBezTo>
                      <a:pt x="5" y="0"/>
                      <a:pt x="4" y="0"/>
                      <a:pt x="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2" name="Freeform 60"/>
              <p:cNvSpPr>
                <a:spLocks noEditPoints="1"/>
              </p:cNvSpPr>
              <p:nvPr/>
            </p:nvSpPr>
            <p:spPr bwMode="auto">
              <a:xfrm>
                <a:off x="2763838" y="1389063"/>
                <a:ext cx="28575" cy="33338"/>
              </a:xfrm>
              <a:custGeom>
                <a:avLst/>
                <a:gdLst>
                  <a:gd name="T0" fmla="*/ 6 w 10"/>
                  <a:gd name="T1" fmla="*/ 9 h 12"/>
                  <a:gd name="T2" fmla="*/ 6 w 10"/>
                  <a:gd name="T3" fmla="*/ 9 h 12"/>
                  <a:gd name="T4" fmla="*/ 6 w 10"/>
                  <a:gd name="T5" fmla="*/ 9 h 12"/>
                  <a:gd name="T6" fmla="*/ 6 w 10"/>
                  <a:gd name="T7" fmla="*/ 9 h 12"/>
                  <a:gd name="T8" fmla="*/ 6 w 10"/>
                  <a:gd name="T9" fmla="*/ 9 h 12"/>
                  <a:gd name="T10" fmla="*/ 6 w 10"/>
                  <a:gd name="T11" fmla="*/ 9 h 12"/>
                  <a:gd name="T12" fmla="*/ 6 w 10"/>
                  <a:gd name="T13" fmla="*/ 9 h 12"/>
                  <a:gd name="T14" fmla="*/ 6 w 10"/>
                  <a:gd name="T15" fmla="*/ 9 h 12"/>
                  <a:gd name="T16" fmla="*/ 4 w 10"/>
                  <a:gd name="T17" fmla="*/ 0 h 12"/>
                  <a:gd name="T18" fmla="*/ 3 w 10"/>
                  <a:gd name="T19" fmla="*/ 1 h 12"/>
                  <a:gd name="T20" fmla="*/ 0 w 10"/>
                  <a:gd name="T21" fmla="*/ 4 h 12"/>
                  <a:gd name="T22" fmla="*/ 0 w 10"/>
                  <a:gd name="T23" fmla="*/ 5 h 12"/>
                  <a:gd name="T24" fmla="*/ 2 w 10"/>
                  <a:gd name="T25" fmla="*/ 10 h 12"/>
                  <a:gd name="T26" fmla="*/ 4 w 10"/>
                  <a:gd name="T27" fmla="*/ 9 h 12"/>
                  <a:gd name="T28" fmla="*/ 2 w 10"/>
                  <a:gd name="T29" fmla="*/ 10 h 12"/>
                  <a:gd name="T30" fmla="*/ 4 w 10"/>
                  <a:gd name="T31" fmla="*/ 12 h 12"/>
                  <a:gd name="T32" fmla="*/ 5 w 10"/>
                  <a:gd name="T33" fmla="*/ 12 h 12"/>
                  <a:gd name="T34" fmla="*/ 5 w 10"/>
                  <a:gd name="T35" fmla="*/ 12 h 12"/>
                  <a:gd name="T36" fmla="*/ 7 w 10"/>
                  <a:gd name="T37" fmla="*/ 12 h 12"/>
                  <a:gd name="T38" fmla="*/ 9 w 10"/>
                  <a:gd name="T39" fmla="*/ 10 h 12"/>
                  <a:gd name="T40" fmla="*/ 10 w 10"/>
                  <a:gd name="T41" fmla="*/ 8 h 12"/>
                  <a:gd name="T42" fmla="*/ 9 w 10"/>
                  <a:gd name="T43" fmla="*/ 7 h 12"/>
                  <a:gd name="T44" fmla="*/ 9 w 10"/>
                  <a:gd name="T45" fmla="*/ 7 h 12"/>
                  <a:gd name="T46" fmla="*/ 8 w 10"/>
                  <a:gd name="T47" fmla="*/ 2 h 12"/>
                  <a:gd name="T48" fmla="*/ 6 w 10"/>
                  <a:gd name="T49" fmla="*/ 1 h 12"/>
                  <a:gd name="T50" fmla="*/ 4 w 10"/>
                  <a:gd name="T5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0" h="12">
                    <a:moveTo>
                      <a:pt x="6" y="9"/>
                    </a:moveTo>
                    <a:cubicBezTo>
                      <a:pt x="6" y="9"/>
                      <a:pt x="6" y="9"/>
                      <a:pt x="6" y="9"/>
                    </a:cubicBezTo>
                    <a:cubicBezTo>
                      <a:pt x="6" y="9"/>
                      <a:pt x="6" y="9"/>
                      <a:pt x="6" y="9"/>
                    </a:cubicBezTo>
                    <a:cubicBezTo>
                      <a:pt x="6" y="9"/>
                      <a:pt x="6" y="9"/>
                      <a:pt x="6" y="9"/>
                    </a:cubicBezTo>
                    <a:moveTo>
                      <a:pt x="6" y="9"/>
                    </a:moveTo>
                    <a:cubicBezTo>
                      <a:pt x="6" y="9"/>
                      <a:pt x="6" y="9"/>
                      <a:pt x="6" y="9"/>
                    </a:cubicBezTo>
                    <a:moveTo>
                      <a:pt x="6" y="9"/>
                    </a:moveTo>
                    <a:cubicBezTo>
                      <a:pt x="6" y="9"/>
                      <a:pt x="6" y="9"/>
                      <a:pt x="6" y="9"/>
                    </a:cubicBezTo>
                    <a:moveTo>
                      <a:pt x="4" y="0"/>
                    </a:moveTo>
                    <a:cubicBezTo>
                      <a:pt x="4" y="0"/>
                      <a:pt x="3" y="0"/>
                      <a:pt x="3" y="1"/>
                    </a:cubicBezTo>
                    <a:cubicBezTo>
                      <a:pt x="1" y="1"/>
                      <a:pt x="0" y="2"/>
                      <a:pt x="0" y="4"/>
                    </a:cubicBezTo>
                    <a:cubicBezTo>
                      <a:pt x="0" y="5"/>
                      <a:pt x="0" y="5"/>
                      <a:pt x="0" y="5"/>
                    </a:cubicBezTo>
                    <a:cubicBezTo>
                      <a:pt x="2" y="10"/>
                      <a:pt x="2" y="10"/>
                      <a:pt x="2" y="10"/>
                    </a:cubicBezTo>
                    <a:cubicBezTo>
                      <a:pt x="4" y="9"/>
                      <a:pt x="4" y="9"/>
                      <a:pt x="4" y="9"/>
                    </a:cubicBezTo>
                    <a:cubicBezTo>
                      <a:pt x="2" y="10"/>
                      <a:pt x="2" y="10"/>
                      <a:pt x="2" y="10"/>
                    </a:cubicBezTo>
                    <a:cubicBezTo>
                      <a:pt x="2" y="11"/>
                      <a:pt x="3" y="11"/>
                      <a:pt x="4" y="12"/>
                    </a:cubicBezTo>
                    <a:cubicBezTo>
                      <a:pt x="4" y="12"/>
                      <a:pt x="4" y="12"/>
                      <a:pt x="5" y="12"/>
                    </a:cubicBezTo>
                    <a:cubicBezTo>
                      <a:pt x="5" y="12"/>
                      <a:pt x="5" y="12"/>
                      <a:pt x="5" y="12"/>
                    </a:cubicBezTo>
                    <a:cubicBezTo>
                      <a:pt x="6" y="12"/>
                      <a:pt x="7" y="12"/>
                      <a:pt x="7" y="12"/>
                    </a:cubicBezTo>
                    <a:cubicBezTo>
                      <a:pt x="8" y="11"/>
                      <a:pt x="9" y="11"/>
                      <a:pt x="9" y="10"/>
                    </a:cubicBezTo>
                    <a:cubicBezTo>
                      <a:pt x="9" y="10"/>
                      <a:pt x="10" y="9"/>
                      <a:pt x="10" y="8"/>
                    </a:cubicBezTo>
                    <a:cubicBezTo>
                      <a:pt x="9" y="7"/>
                      <a:pt x="9" y="7"/>
                      <a:pt x="9" y="7"/>
                    </a:cubicBezTo>
                    <a:cubicBezTo>
                      <a:pt x="9" y="7"/>
                      <a:pt x="9" y="7"/>
                      <a:pt x="9" y="7"/>
                    </a:cubicBezTo>
                    <a:cubicBezTo>
                      <a:pt x="8" y="2"/>
                      <a:pt x="8" y="2"/>
                      <a:pt x="8" y="2"/>
                    </a:cubicBezTo>
                    <a:cubicBezTo>
                      <a:pt x="7" y="2"/>
                      <a:pt x="7" y="1"/>
                      <a:pt x="6" y="1"/>
                    </a:cubicBezTo>
                    <a:cubicBezTo>
                      <a:pt x="6" y="0"/>
                      <a:pt x="5" y="0"/>
                      <a:pt x="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3" name="Freeform 61"/>
              <p:cNvSpPr>
                <a:spLocks noEditPoints="1"/>
              </p:cNvSpPr>
              <p:nvPr/>
            </p:nvSpPr>
            <p:spPr bwMode="auto">
              <a:xfrm>
                <a:off x="2836863" y="1225550"/>
                <a:ext cx="33338" cy="25400"/>
              </a:xfrm>
              <a:custGeom>
                <a:avLst/>
                <a:gdLst>
                  <a:gd name="T0" fmla="*/ 3 w 12"/>
                  <a:gd name="T1" fmla="*/ 5 h 9"/>
                  <a:gd name="T2" fmla="*/ 3 w 12"/>
                  <a:gd name="T3" fmla="*/ 5 h 9"/>
                  <a:gd name="T4" fmla="*/ 8 w 12"/>
                  <a:gd name="T5" fmla="*/ 3 h 9"/>
                  <a:gd name="T6" fmla="*/ 8 w 12"/>
                  <a:gd name="T7" fmla="*/ 3 h 9"/>
                  <a:gd name="T8" fmla="*/ 8 w 12"/>
                  <a:gd name="T9" fmla="*/ 0 h 9"/>
                  <a:gd name="T10" fmla="*/ 7 w 12"/>
                  <a:gd name="T11" fmla="*/ 0 h 9"/>
                  <a:gd name="T12" fmla="*/ 7 w 12"/>
                  <a:gd name="T13" fmla="*/ 0 h 9"/>
                  <a:gd name="T14" fmla="*/ 2 w 12"/>
                  <a:gd name="T15" fmla="*/ 2 h 9"/>
                  <a:gd name="T16" fmla="*/ 2 w 12"/>
                  <a:gd name="T17" fmla="*/ 2 h 9"/>
                  <a:gd name="T18" fmla="*/ 1 w 12"/>
                  <a:gd name="T19" fmla="*/ 3 h 9"/>
                  <a:gd name="T20" fmla="*/ 0 w 12"/>
                  <a:gd name="T21" fmla="*/ 5 h 9"/>
                  <a:gd name="T22" fmla="*/ 0 w 12"/>
                  <a:gd name="T23" fmla="*/ 7 h 9"/>
                  <a:gd name="T24" fmla="*/ 4 w 12"/>
                  <a:gd name="T25" fmla="*/ 9 h 9"/>
                  <a:gd name="T26" fmla="*/ 5 w 12"/>
                  <a:gd name="T27" fmla="*/ 9 h 9"/>
                  <a:gd name="T28" fmla="*/ 5 w 12"/>
                  <a:gd name="T29" fmla="*/ 9 h 9"/>
                  <a:gd name="T30" fmla="*/ 10 w 12"/>
                  <a:gd name="T31" fmla="*/ 7 h 9"/>
                  <a:gd name="T32" fmla="*/ 11 w 12"/>
                  <a:gd name="T33" fmla="*/ 6 h 9"/>
                  <a:gd name="T34" fmla="*/ 11 w 12"/>
                  <a:gd name="T35" fmla="*/ 6 h 9"/>
                  <a:gd name="T36" fmla="*/ 12 w 12"/>
                  <a:gd name="T37" fmla="*/ 4 h 9"/>
                  <a:gd name="T38" fmla="*/ 12 w 12"/>
                  <a:gd name="T39" fmla="*/ 2 h 9"/>
                  <a:gd name="T40" fmla="*/ 9 w 12"/>
                  <a:gd name="T41" fmla="*/ 0 h 9"/>
                  <a:gd name="T42" fmla="*/ 8 w 12"/>
                  <a:gd name="T4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2" h="9">
                    <a:moveTo>
                      <a:pt x="3" y="5"/>
                    </a:moveTo>
                    <a:cubicBezTo>
                      <a:pt x="3" y="5"/>
                      <a:pt x="3" y="5"/>
                      <a:pt x="3" y="5"/>
                    </a:cubicBezTo>
                    <a:moveTo>
                      <a:pt x="8" y="3"/>
                    </a:moveTo>
                    <a:cubicBezTo>
                      <a:pt x="8" y="3"/>
                      <a:pt x="8" y="3"/>
                      <a:pt x="8" y="3"/>
                    </a:cubicBezTo>
                    <a:moveTo>
                      <a:pt x="8" y="0"/>
                    </a:moveTo>
                    <a:cubicBezTo>
                      <a:pt x="8" y="0"/>
                      <a:pt x="7" y="0"/>
                      <a:pt x="7" y="0"/>
                    </a:cubicBezTo>
                    <a:cubicBezTo>
                      <a:pt x="7" y="0"/>
                      <a:pt x="7" y="0"/>
                      <a:pt x="7" y="0"/>
                    </a:cubicBezTo>
                    <a:cubicBezTo>
                      <a:pt x="2" y="2"/>
                      <a:pt x="2" y="2"/>
                      <a:pt x="2" y="2"/>
                    </a:cubicBezTo>
                    <a:cubicBezTo>
                      <a:pt x="2" y="2"/>
                      <a:pt x="2" y="2"/>
                      <a:pt x="2" y="2"/>
                    </a:cubicBezTo>
                    <a:cubicBezTo>
                      <a:pt x="2" y="2"/>
                      <a:pt x="1" y="3"/>
                      <a:pt x="1" y="3"/>
                    </a:cubicBezTo>
                    <a:cubicBezTo>
                      <a:pt x="0" y="4"/>
                      <a:pt x="0" y="4"/>
                      <a:pt x="0" y="5"/>
                    </a:cubicBezTo>
                    <a:cubicBezTo>
                      <a:pt x="0" y="6"/>
                      <a:pt x="0" y="6"/>
                      <a:pt x="0" y="7"/>
                    </a:cubicBezTo>
                    <a:cubicBezTo>
                      <a:pt x="1" y="8"/>
                      <a:pt x="2" y="9"/>
                      <a:pt x="4" y="9"/>
                    </a:cubicBezTo>
                    <a:cubicBezTo>
                      <a:pt x="5" y="9"/>
                      <a:pt x="5" y="9"/>
                      <a:pt x="5" y="9"/>
                    </a:cubicBezTo>
                    <a:cubicBezTo>
                      <a:pt x="5" y="9"/>
                      <a:pt x="5" y="9"/>
                      <a:pt x="5" y="9"/>
                    </a:cubicBezTo>
                    <a:cubicBezTo>
                      <a:pt x="10" y="7"/>
                      <a:pt x="10" y="7"/>
                      <a:pt x="10" y="7"/>
                    </a:cubicBezTo>
                    <a:cubicBezTo>
                      <a:pt x="10" y="7"/>
                      <a:pt x="11" y="7"/>
                      <a:pt x="11" y="6"/>
                    </a:cubicBezTo>
                    <a:cubicBezTo>
                      <a:pt x="11" y="6"/>
                      <a:pt x="11" y="6"/>
                      <a:pt x="11" y="6"/>
                    </a:cubicBezTo>
                    <a:cubicBezTo>
                      <a:pt x="12" y="5"/>
                      <a:pt x="12" y="5"/>
                      <a:pt x="12" y="4"/>
                    </a:cubicBezTo>
                    <a:cubicBezTo>
                      <a:pt x="12" y="3"/>
                      <a:pt x="12" y="3"/>
                      <a:pt x="12" y="2"/>
                    </a:cubicBezTo>
                    <a:cubicBezTo>
                      <a:pt x="11" y="1"/>
                      <a:pt x="10" y="0"/>
                      <a:pt x="9" y="0"/>
                    </a:cubicBezTo>
                    <a:cubicBezTo>
                      <a:pt x="9" y="0"/>
                      <a:pt x="8" y="0"/>
                      <a:pt x="8"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4" name="Freeform 62"/>
              <p:cNvSpPr>
                <a:spLocks noEditPoints="1"/>
              </p:cNvSpPr>
              <p:nvPr/>
            </p:nvSpPr>
            <p:spPr bwMode="auto">
              <a:xfrm>
                <a:off x="2592388" y="1316038"/>
                <a:ext cx="34925" cy="28575"/>
              </a:xfrm>
              <a:custGeom>
                <a:avLst/>
                <a:gdLst>
                  <a:gd name="T0" fmla="*/ 4 w 12"/>
                  <a:gd name="T1" fmla="*/ 5 h 10"/>
                  <a:gd name="T2" fmla="*/ 4 w 12"/>
                  <a:gd name="T3" fmla="*/ 5 h 10"/>
                  <a:gd name="T4" fmla="*/ 8 w 12"/>
                  <a:gd name="T5" fmla="*/ 3 h 10"/>
                  <a:gd name="T6" fmla="*/ 8 w 12"/>
                  <a:gd name="T7" fmla="*/ 3 h 10"/>
                  <a:gd name="T8" fmla="*/ 8 w 12"/>
                  <a:gd name="T9" fmla="*/ 0 h 10"/>
                  <a:gd name="T10" fmla="*/ 7 w 12"/>
                  <a:gd name="T11" fmla="*/ 1 h 10"/>
                  <a:gd name="T12" fmla="*/ 7 w 12"/>
                  <a:gd name="T13" fmla="*/ 1 h 10"/>
                  <a:gd name="T14" fmla="*/ 2 w 12"/>
                  <a:gd name="T15" fmla="*/ 2 h 10"/>
                  <a:gd name="T16" fmla="*/ 3 w 12"/>
                  <a:gd name="T17" fmla="*/ 2 h 10"/>
                  <a:gd name="T18" fmla="*/ 1 w 12"/>
                  <a:gd name="T19" fmla="*/ 4 h 10"/>
                  <a:gd name="T20" fmla="*/ 0 w 12"/>
                  <a:gd name="T21" fmla="*/ 5 h 10"/>
                  <a:gd name="T22" fmla="*/ 0 w 12"/>
                  <a:gd name="T23" fmla="*/ 6 h 10"/>
                  <a:gd name="T24" fmla="*/ 1 w 12"/>
                  <a:gd name="T25" fmla="*/ 7 h 10"/>
                  <a:gd name="T26" fmla="*/ 1 w 12"/>
                  <a:gd name="T27" fmla="*/ 7 h 10"/>
                  <a:gd name="T28" fmla="*/ 1 w 12"/>
                  <a:gd name="T29" fmla="*/ 7 h 10"/>
                  <a:gd name="T30" fmla="*/ 2 w 12"/>
                  <a:gd name="T31" fmla="*/ 9 h 10"/>
                  <a:gd name="T32" fmla="*/ 4 w 12"/>
                  <a:gd name="T33" fmla="*/ 10 h 10"/>
                  <a:gd name="T34" fmla="*/ 5 w 12"/>
                  <a:gd name="T35" fmla="*/ 10 h 10"/>
                  <a:gd name="T36" fmla="*/ 5 w 12"/>
                  <a:gd name="T37" fmla="*/ 10 h 10"/>
                  <a:gd name="T38" fmla="*/ 10 w 12"/>
                  <a:gd name="T39" fmla="*/ 8 h 10"/>
                  <a:gd name="T40" fmla="*/ 12 w 12"/>
                  <a:gd name="T41" fmla="*/ 6 h 10"/>
                  <a:gd name="T42" fmla="*/ 12 w 12"/>
                  <a:gd name="T43" fmla="*/ 5 h 10"/>
                  <a:gd name="T44" fmla="*/ 12 w 12"/>
                  <a:gd name="T45" fmla="*/ 3 h 10"/>
                  <a:gd name="T46" fmla="*/ 12 w 12"/>
                  <a:gd name="T47" fmla="*/ 3 h 10"/>
                  <a:gd name="T48" fmla="*/ 8 w 12"/>
                  <a:gd name="T49"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 h="10">
                    <a:moveTo>
                      <a:pt x="4" y="5"/>
                    </a:moveTo>
                    <a:cubicBezTo>
                      <a:pt x="4" y="5"/>
                      <a:pt x="4" y="5"/>
                      <a:pt x="4" y="5"/>
                    </a:cubicBezTo>
                    <a:moveTo>
                      <a:pt x="8" y="3"/>
                    </a:moveTo>
                    <a:cubicBezTo>
                      <a:pt x="8" y="3"/>
                      <a:pt x="8" y="3"/>
                      <a:pt x="8" y="3"/>
                    </a:cubicBezTo>
                    <a:moveTo>
                      <a:pt x="8" y="0"/>
                    </a:moveTo>
                    <a:cubicBezTo>
                      <a:pt x="8" y="0"/>
                      <a:pt x="8" y="0"/>
                      <a:pt x="7" y="1"/>
                    </a:cubicBezTo>
                    <a:cubicBezTo>
                      <a:pt x="7" y="1"/>
                      <a:pt x="7" y="1"/>
                      <a:pt x="7" y="1"/>
                    </a:cubicBezTo>
                    <a:cubicBezTo>
                      <a:pt x="2" y="2"/>
                      <a:pt x="2" y="2"/>
                      <a:pt x="2" y="2"/>
                    </a:cubicBezTo>
                    <a:cubicBezTo>
                      <a:pt x="3" y="2"/>
                      <a:pt x="3" y="2"/>
                      <a:pt x="3" y="2"/>
                    </a:cubicBezTo>
                    <a:cubicBezTo>
                      <a:pt x="2" y="3"/>
                      <a:pt x="1" y="3"/>
                      <a:pt x="1" y="4"/>
                    </a:cubicBezTo>
                    <a:cubicBezTo>
                      <a:pt x="1" y="4"/>
                      <a:pt x="0" y="5"/>
                      <a:pt x="0" y="5"/>
                    </a:cubicBezTo>
                    <a:cubicBezTo>
                      <a:pt x="0" y="5"/>
                      <a:pt x="0" y="6"/>
                      <a:pt x="0" y="6"/>
                    </a:cubicBezTo>
                    <a:cubicBezTo>
                      <a:pt x="0" y="6"/>
                      <a:pt x="0" y="7"/>
                      <a:pt x="1" y="7"/>
                    </a:cubicBezTo>
                    <a:cubicBezTo>
                      <a:pt x="1" y="7"/>
                      <a:pt x="1" y="7"/>
                      <a:pt x="1" y="7"/>
                    </a:cubicBezTo>
                    <a:cubicBezTo>
                      <a:pt x="1" y="7"/>
                      <a:pt x="1" y="7"/>
                      <a:pt x="1" y="7"/>
                    </a:cubicBezTo>
                    <a:cubicBezTo>
                      <a:pt x="1" y="8"/>
                      <a:pt x="1" y="9"/>
                      <a:pt x="2" y="9"/>
                    </a:cubicBezTo>
                    <a:cubicBezTo>
                      <a:pt x="2" y="9"/>
                      <a:pt x="3" y="10"/>
                      <a:pt x="4" y="10"/>
                    </a:cubicBezTo>
                    <a:cubicBezTo>
                      <a:pt x="5" y="10"/>
                      <a:pt x="5" y="10"/>
                      <a:pt x="5" y="10"/>
                    </a:cubicBezTo>
                    <a:cubicBezTo>
                      <a:pt x="5" y="10"/>
                      <a:pt x="5" y="10"/>
                      <a:pt x="5" y="10"/>
                    </a:cubicBezTo>
                    <a:cubicBezTo>
                      <a:pt x="10" y="8"/>
                      <a:pt x="10" y="8"/>
                      <a:pt x="10" y="8"/>
                    </a:cubicBezTo>
                    <a:cubicBezTo>
                      <a:pt x="11" y="8"/>
                      <a:pt x="11" y="7"/>
                      <a:pt x="12" y="6"/>
                    </a:cubicBezTo>
                    <a:cubicBezTo>
                      <a:pt x="12" y="6"/>
                      <a:pt x="12" y="5"/>
                      <a:pt x="12" y="5"/>
                    </a:cubicBezTo>
                    <a:cubicBezTo>
                      <a:pt x="12" y="4"/>
                      <a:pt x="12" y="4"/>
                      <a:pt x="12" y="3"/>
                    </a:cubicBezTo>
                    <a:cubicBezTo>
                      <a:pt x="12" y="3"/>
                      <a:pt x="12" y="3"/>
                      <a:pt x="12" y="3"/>
                    </a:cubicBezTo>
                    <a:cubicBezTo>
                      <a:pt x="11" y="2"/>
                      <a:pt x="10" y="0"/>
                      <a:pt x="8"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10" name="组合 9"/>
            <p:cNvGrpSpPr/>
            <p:nvPr/>
          </p:nvGrpSpPr>
          <p:grpSpPr>
            <a:xfrm>
              <a:off x="9989791" y="466725"/>
              <a:ext cx="695326" cy="630238"/>
              <a:chOff x="8685213" y="1041400"/>
              <a:chExt cx="695326" cy="630238"/>
            </a:xfrm>
          </p:grpSpPr>
          <p:sp>
            <p:nvSpPr>
              <p:cNvPr id="349" name="Freeform 63"/>
              <p:cNvSpPr>
                <a:spLocks noEditPoints="1"/>
              </p:cNvSpPr>
              <p:nvPr/>
            </p:nvSpPr>
            <p:spPr bwMode="auto">
              <a:xfrm>
                <a:off x="9190038" y="1119188"/>
                <a:ext cx="146050" cy="212725"/>
              </a:xfrm>
              <a:custGeom>
                <a:avLst/>
                <a:gdLst>
                  <a:gd name="T0" fmla="*/ 0 w 52"/>
                  <a:gd name="T1" fmla="*/ 3 h 76"/>
                  <a:gd name="T2" fmla="*/ 0 w 52"/>
                  <a:gd name="T3" fmla="*/ 3 h 76"/>
                  <a:gd name="T4" fmla="*/ 0 w 52"/>
                  <a:gd name="T5" fmla="*/ 4 h 76"/>
                  <a:gd name="T6" fmla="*/ 0 w 52"/>
                  <a:gd name="T7" fmla="*/ 3 h 76"/>
                  <a:gd name="T8" fmla="*/ 6 w 52"/>
                  <a:gd name="T9" fmla="*/ 0 h 76"/>
                  <a:gd name="T10" fmla="*/ 3 w 52"/>
                  <a:gd name="T11" fmla="*/ 0 h 76"/>
                  <a:gd name="T12" fmla="*/ 5 w 52"/>
                  <a:gd name="T13" fmla="*/ 4 h 76"/>
                  <a:gd name="T14" fmla="*/ 6 w 52"/>
                  <a:gd name="T15" fmla="*/ 4 h 76"/>
                  <a:gd name="T16" fmla="*/ 6 w 52"/>
                  <a:gd name="T17" fmla="*/ 4 h 76"/>
                  <a:gd name="T18" fmla="*/ 40 w 52"/>
                  <a:gd name="T19" fmla="*/ 25 h 76"/>
                  <a:gd name="T20" fmla="*/ 40 w 52"/>
                  <a:gd name="T21" fmla="*/ 25 h 76"/>
                  <a:gd name="T22" fmla="*/ 40 w 52"/>
                  <a:gd name="T23" fmla="*/ 26 h 76"/>
                  <a:gd name="T24" fmla="*/ 40 w 52"/>
                  <a:gd name="T25" fmla="*/ 26 h 76"/>
                  <a:gd name="T26" fmla="*/ 48 w 52"/>
                  <a:gd name="T27" fmla="*/ 52 h 76"/>
                  <a:gd name="T28" fmla="*/ 40 w 52"/>
                  <a:gd name="T29" fmla="*/ 74 h 76"/>
                  <a:gd name="T30" fmla="*/ 43 w 52"/>
                  <a:gd name="T31" fmla="*/ 76 h 76"/>
                  <a:gd name="T32" fmla="*/ 52 w 52"/>
                  <a:gd name="T33" fmla="*/ 52 h 76"/>
                  <a:gd name="T34" fmla="*/ 43 w 52"/>
                  <a:gd name="T35" fmla="*/ 24 h 76"/>
                  <a:gd name="T36" fmla="*/ 43 w 52"/>
                  <a:gd name="T37" fmla="*/ 24 h 76"/>
                  <a:gd name="T38" fmla="*/ 43 w 52"/>
                  <a:gd name="T39" fmla="*/ 23 h 76"/>
                  <a:gd name="T40" fmla="*/ 43 w 52"/>
                  <a:gd name="T41" fmla="*/ 23 h 76"/>
                  <a:gd name="T42" fmla="*/ 6 w 52"/>
                  <a:gd name="T43"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2" h="76">
                    <a:moveTo>
                      <a:pt x="0" y="3"/>
                    </a:moveTo>
                    <a:cubicBezTo>
                      <a:pt x="0" y="3"/>
                      <a:pt x="0" y="3"/>
                      <a:pt x="0" y="3"/>
                    </a:cubicBezTo>
                    <a:cubicBezTo>
                      <a:pt x="0" y="3"/>
                      <a:pt x="0" y="3"/>
                      <a:pt x="0" y="4"/>
                    </a:cubicBezTo>
                    <a:cubicBezTo>
                      <a:pt x="0" y="3"/>
                      <a:pt x="0" y="3"/>
                      <a:pt x="0" y="3"/>
                    </a:cubicBezTo>
                    <a:moveTo>
                      <a:pt x="6" y="0"/>
                    </a:moveTo>
                    <a:cubicBezTo>
                      <a:pt x="5" y="0"/>
                      <a:pt x="4" y="0"/>
                      <a:pt x="3" y="0"/>
                    </a:cubicBezTo>
                    <a:cubicBezTo>
                      <a:pt x="3" y="1"/>
                      <a:pt x="4" y="3"/>
                      <a:pt x="5" y="4"/>
                    </a:cubicBezTo>
                    <a:cubicBezTo>
                      <a:pt x="5" y="4"/>
                      <a:pt x="5" y="4"/>
                      <a:pt x="6" y="4"/>
                    </a:cubicBezTo>
                    <a:cubicBezTo>
                      <a:pt x="6" y="4"/>
                      <a:pt x="6" y="4"/>
                      <a:pt x="6" y="4"/>
                    </a:cubicBezTo>
                    <a:cubicBezTo>
                      <a:pt x="18" y="4"/>
                      <a:pt x="31" y="11"/>
                      <a:pt x="40" y="25"/>
                    </a:cubicBezTo>
                    <a:cubicBezTo>
                      <a:pt x="40" y="25"/>
                      <a:pt x="40" y="25"/>
                      <a:pt x="40" y="25"/>
                    </a:cubicBezTo>
                    <a:cubicBezTo>
                      <a:pt x="40" y="26"/>
                      <a:pt x="40" y="26"/>
                      <a:pt x="40" y="26"/>
                    </a:cubicBezTo>
                    <a:cubicBezTo>
                      <a:pt x="40" y="26"/>
                      <a:pt x="40" y="26"/>
                      <a:pt x="40" y="26"/>
                    </a:cubicBezTo>
                    <a:cubicBezTo>
                      <a:pt x="46" y="35"/>
                      <a:pt x="48" y="44"/>
                      <a:pt x="48" y="52"/>
                    </a:cubicBezTo>
                    <a:cubicBezTo>
                      <a:pt x="48" y="61"/>
                      <a:pt x="46" y="68"/>
                      <a:pt x="40" y="74"/>
                    </a:cubicBezTo>
                    <a:cubicBezTo>
                      <a:pt x="41" y="75"/>
                      <a:pt x="42" y="75"/>
                      <a:pt x="43" y="76"/>
                    </a:cubicBezTo>
                    <a:cubicBezTo>
                      <a:pt x="49" y="70"/>
                      <a:pt x="52" y="61"/>
                      <a:pt x="52" y="52"/>
                    </a:cubicBezTo>
                    <a:cubicBezTo>
                      <a:pt x="52" y="43"/>
                      <a:pt x="49" y="33"/>
                      <a:pt x="43" y="24"/>
                    </a:cubicBezTo>
                    <a:cubicBezTo>
                      <a:pt x="43" y="24"/>
                      <a:pt x="43" y="24"/>
                      <a:pt x="43" y="24"/>
                    </a:cubicBezTo>
                    <a:cubicBezTo>
                      <a:pt x="43" y="23"/>
                      <a:pt x="43" y="23"/>
                      <a:pt x="43" y="23"/>
                    </a:cubicBezTo>
                    <a:cubicBezTo>
                      <a:pt x="43" y="23"/>
                      <a:pt x="43" y="23"/>
                      <a:pt x="43" y="23"/>
                    </a:cubicBezTo>
                    <a:cubicBezTo>
                      <a:pt x="33" y="8"/>
                      <a:pt x="20" y="0"/>
                      <a:pt x="6"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0" name="Freeform 64"/>
              <p:cNvSpPr/>
              <p:nvPr/>
            </p:nvSpPr>
            <p:spPr bwMode="auto">
              <a:xfrm>
                <a:off x="9183688" y="1096963"/>
                <a:ext cx="174625" cy="249238"/>
              </a:xfrm>
              <a:custGeom>
                <a:avLst/>
                <a:gdLst>
                  <a:gd name="T0" fmla="*/ 8 w 62"/>
                  <a:gd name="T1" fmla="*/ 0 h 89"/>
                  <a:gd name="T2" fmla="*/ 0 w 62"/>
                  <a:gd name="T3" fmla="*/ 1 h 89"/>
                  <a:gd name="T4" fmla="*/ 3 w 62"/>
                  <a:gd name="T5" fmla="*/ 5 h 89"/>
                  <a:gd name="T6" fmla="*/ 8 w 62"/>
                  <a:gd name="T7" fmla="*/ 4 h 89"/>
                  <a:gd name="T8" fmla="*/ 8 w 62"/>
                  <a:gd name="T9" fmla="*/ 4 h 89"/>
                  <a:gd name="T10" fmla="*/ 48 w 62"/>
                  <a:gd name="T11" fmla="*/ 29 h 89"/>
                  <a:gd name="T12" fmla="*/ 48 w 62"/>
                  <a:gd name="T13" fmla="*/ 30 h 89"/>
                  <a:gd name="T14" fmla="*/ 48 w 62"/>
                  <a:gd name="T15" fmla="*/ 30 h 89"/>
                  <a:gd name="T16" fmla="*/ 58 w 62"/>
                  <a:gd name="T17" fmla="*/ 60 h 89"/>
                  <a:gd name="T18" fmla="*/ 48 w 62"/>
                  <a:gd name="T19" fmla="*/ 86 h 89"/>
                  <a:gd name="T20" fmla="*/ 51 w 62"/>
                  <a:gd name="T21" fmla="*/ 89 h 89"/>
                  <a:gd name="T22" fmla="*/ 62 w 62"/>
                  <a:gd name="T23" fmla="*/ 60 h 89"/>
                  <a:gd name="T24" fmla="*/ 52 w 62"/>
                  <a:gd name="T25" fmla="*/ 27 h 89"/>
                  <a:gd name="T26" fmla="*/ 52 w 62"/>
                  <a:gd name="T27" fmla="*/ 27 h 89"/>
                  <a:gd name="T28" fmla="*/ 51 w 62"/>
                  <a:gd name="T29" fmla="*/ 27 h 89"/>
                  <a:gd name="T30" fmla="*/ 51 w 62"/>
                  <a:gd name="T31" fmla="*/ 27 h 89"/>
                  <a:gd name="T32" fmla="*/ 8 w 62"/>
                  <a:gd name="T33" fmla="*/ 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2" h="89">
                    <a:moveTo>
                      <a:pt x="8" y="0"/>
                    </a:moveTo>
                    <a:cubicBezTo>
                      <a:pt x="5" y="0"/>
                      <a:pt x="2" y="1"/>
                      <a:pt x="0" y="1"/>
                    </a:cubicBezTo>
                    <a:cubicBezTo>
                      <a:pt x="1" y="2"/>
                      <a:pt x="2" y="3"/>
                      <a:pt x="3" y="5"/>
                    </a:cubicBezTo>
                    <a:cubicBezTo>
                      <a:pt x="4" y="4"/>
                      <a:pt x="6" y="4"/>
                      <a:pt x="8" y="4"/>
                    </a:cubicBezTo>
                    <a:cubicBezTo>
                      <a:pt x="8" y="4"/>
                      <a:pt x="8" y="4"/>
                      <a:pt x="8" y="4"/>
                    </a:cubicBezTo>
                    <a:cubicBezTo>
                      <a:pt x="23" y="4"/>
                      <a:pt x="37" y="13"/>
                      <a:pt x="48" y="29"/>
                    </a:cubicBezTo>
                    <a:cubicBezTo>
                      <a:pt x="48" y="30"/>
                      <a:pt x="48" y="30"/>
                      <a:pt x="48" y="30"/>
                    </a:cubicBezTo>
                    <a:cubicBezTo>
                      <a:pt x="48" y="30"/>
                      <a:pt x="48" y="30"/>
                      <a:pt x="48" y="30"/>
                    </a:cubicBezTo>
                    <a:cubicBezTo>
                      <a:pt x="55" y="40"/>
                      <a:pt x="58" y="50"/>
                      <a:pt x="58" y="60"/>
                    </a:cubicBezTo>
                    <a:cubicBezTo>
                      <a:pt x="58" y="70"/>
                      <a:pt x="55" y="79"/>
                      <a:pt x="48" y="86"/>
                    </a:cubicBezTo>
                    <a:cubicBezTo>
                      <a:pt x="49" y="87"/>
                      <a:pt x="50" y="88"/>
                      <a:pt x="51" y="89"/>
                    </a:cubicBezTo>
                    <a:cubicBezTo>
                      <a:pt x="58" y="81"/>
                      <a:pt x="62" y="71"/>
                      <a:pt x="62" y="60"/>
                    </a:cubicBezTo>
                    <a:cubicBezTo>
                      <a:pt x="62" y="50"/>
                      <a:pt x="59" y="38"/>
                      <a:pt x="52" y="27"/>
                    </a:cubicBezTo>
                    <a:cubicBezTo>
                      <a:pt x="52" y="27"/>
                      <a:pt x="52" y="27"/>
                      <a:pt x="52" y="27"/>
                    </a:cubicBezTo>
                    <a:cubicBezTo>
                      <a:pt x="51" y="27"/>
                      <a:pt x="51" y="27"/>
                      <a:pt x="51" y="27"/>
                    </a:cubicBezTo>
                    <a:cubicBezTo>
                      <a:pt x="51" y="27"/>
                      <a:pt x="51" y="27"/>
                      <a:pt x="51" y="27"/>
                    </a:cubicBezTo>
                    <a:cubicBezTo>
                      <a:pt x="40" y="10"/>
                      <a:pt x="24" y="0"/>
                      <a:pt x="8"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1" name="Freeform 65"/>
              <p:cNvSpPr>
                <a:spLocks noEditPoints="1"/>
              </p:cNvSpPr>
              <p:nvPr/>
            </p:nvSpPr>
            <p:spPr bwMode="auto">
              <a:xfrm>
                <a:off x="8705851" y="1389063"/>
                <a:ext cx="61913" cy="30163"/>
              </a:xfrm>
              <a:custGeom>
                <a:avLst/>
                <a:gdLst>
                  <a:gd name="T0" fmla="*/ 6 w 22"/>
                  <a:gd name="T1" fmla="*/ 7 h 11"/>
                  <a:gd name="T2" fmla="*/ 4 w 22"/>
                  <a:gd name="T3" fmla="*/ 11 h 11"/>
                  <a:gd name="T4" fmla="*/ 6 w 22"/>
                  <a:gd name="T5" fmla="*/ 11 h 11"/>
                  <a:gd name="T6" fmla="*/ 6 w 22"/>
                  <a:gd name="T7" fmla="*/ 11 h 11"/>
                  <a:gd name="T8" fmla="*/ 22 w 22"/>
                  <a:gd name="T9" fmla="*/ 11 h 11"/>
                  <a:gd name="T10" fmla="*/ 21 w 22"/>
                  <a:gd name="T11" fmla="*/ 7 h 11"/>
                  <a:gd name="T12" fmla="*/ 6 w 22"/>
                  <a:gd name="T13" fmla="*/ 7 h 11"/>
                  <a:gd name="T14" fmla="*/ 1 w 22"/>
                  <a:gd name="T15" fmla="*/ 4 h 11"/>
                  <a:gd name="T16" fmla="*/ 0 w 22"/>
                  <a:gd name="T17" fmla="*/ 6 h 11"/>
                  <a:gd name="T18" fmla="*/ 0 w 22"/>
                  <a:gd name="T19" fmla="*/ 6 h 11"/>
                  <a:gd name="T20" fmla="*/ 0 w 22"/>
                  <a:gd name="T21" fmla="*/ 6 h 11"/>
                  <a:gd name="T22" fmla="*/ 1 w 22"/>
                  <a:gd name="T23" fmla="*/ 8 h 11"/>
                  <a:gd name="T24" fmla="*/ 2 w 22"/>
                  <a:gd name="T25" fmla="*/ 6 h 11"/>
                  <a:gd name="T26" fmla="*/ 2 w 22"/>
                  <a:gd name="T27" fmla="*/ 6 h 11"/>
                  <a:gd name="T28" fmla="*/ 2 w 22"/>
                  <a:gd name="T29" fmla="*/ 6 h 11"/>
                  <a:gd name="T30" fmla="*/ 1 w 22"/>
                  <a:gd name="T31" fmla="*/ 4 h 11"/>
                  <a:gd name="T32" fmla="*/ 21 w 22"/>
                  <a:gd name="T33" fmla="*/ 0 h 11"/>
                  <a:gd name="T34" fmla="*/ 5 w 22"/>
                  <a:gd name="T35" fmla="*/ 1 h 11"/>
                  <a:gd name="T36" fmla="*/ 4 w 22"/>
                  <a:gd name="T37" fmla="*/ 2 h 11"/>
                  <a:gd name="T38" fmla="*/ 6 w 22"/>
                  <a:gd name="T39" fmla="*/ 5 h 11"/>
                  <a:gd name="T40" fmla="*/ 21 w 22"/>
                  <a:gd name="T41" fmla="*/ 4 h 11"/>
                  <a:gd name="T42" fmla="*/ 21 w 22"/>
                  <a:gd name="T43"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2" h="11">
                    <a:moveTo>
                      <a:pt x="6" y="7"/>
                    </a:moveTo>
                    <a:cubicBezTo>
                      <a:pt x="6" y="8"/>
                      <a:pt x="5" y="10"/>
                      <a:pt x="4" y="11"/>
                    </a:cubicBezTo>
                    <a:cubicBezTo>
                      <a:pt x="5" y="11"/>
                      <a:pt x="5" y="11"/>
                      <a:pt x="6" y="11"/>
                    </a:cubicBezTo>
                    <a:cubicBezTo>
                      <a:pt x="6" y="11"/>
                      <a:pt x="6" y="11"/>
                      <a:pt x="6" y="11"/>
                    </a:cubicBezTo>
                    <a:cubicBezTo>
                      <a:pt x="22" y="11"/>
                      <a:pt x="22" y="11"/>
                      <a:pt x="22" y="11"/>
                    </a:cubicBezTo>
                    <a:cubicBezTo>
                      <a:pt x="22" y="9"/>
                      <a:pt x="22" y="8"/>
                      <a:pt x="21" y="7"/>
                    </a:cubicBezTo>
                    <a:cubicBezTo>
                      <a:pt x="6" y="7"/>
                      <a:pt x="6" y="7"/>
                      <a:pt x="6" y="7"/>
                    </a:cubicBezTo>
                    <a:moveTo>
                      <a:pt x="1" y="4"/>
                    </a:moveTo>
                    <a:cubicBezTo>
                      <a:pt x="0" y="5"/>
                      <a:pt x="0" y="5"/>
                      <a:pt x="0" y="6"/>
                    </a:cubicBezTo>
                    <a:cubicBezTo>
                      <a:pt x="0" y="6"/>
                      <a:pt x="0" y="6"/>
                      <a:pt x="0" y="6"/>
                    </a:cubicBezTo>
                    <a:cubicBezTo>
                      <a:pt x="0" y="6"/>
                      <a:pt x="0" y="6"/>
                      <a:pt x="0" y="6"/>
                    </a:cubicBezTo>
                    <a:cubicBezTo>
                      <a:pt x="0" y="7"/>
                      <a:pt x="1" y="8"/>
                      <a:pt x="1" y="8"/>
                    </a:cubicBezTo>
                    <a:cubicBezTo>
                      <a:pt x="2" y="8"/>
                      <a:pt x="2" y="7"/>
                      <a:pt x="2" y="6"/>
                    </a:cubicBezTo>
                    <a:cubicBezTo>
                      <a:pt x="2" y="6"/>
                      <a:pt x="2" y="6"/>
                      <a:pt x="2" y="6"/>
                    </a:cubicBezTo>
                    <a:cubicBezTo>
                      <a:pt x="2" y="6"/>
                      <a:pt x="2" y="6"/>
                      <a:pt x="2" y="6"/>
                    </a:cubicBezTo>
                    <a:cubicBezTo>
                      <a:pt x="2" y="5"/>
                      <a:pt x="1" y="5"/>
                      <a:pt x="1" y="4"/>
                    </a:cubicBezTo>
                    <a:moveTo>
                      <a:pt x="21" y="0"/>
                    </a:moveTo>
                    <a:cubicBezTo>
                      <a:pt x="5" y="1"/>
                      <a:pt x="5" y="1"/>
                      <a:pt x="5" y="1"/>
                    </a:cubicBezTo>
                    <a:cubicBezTo>
                      <a:pt x="5" y="1"/>
                      <a:pt x="4" y="2"/>
                      <a:pt x="4" y="2"/>
                    </a:cubicBezTo>
                    <a:cubicBezTo>
                      <a:pt x="5" y="3"/>
                      <a:pt x="6" y="4"/>
                      <a:pt x="6" y="5"/>
                    </a:cubicBezTo>
                    <a:cubicBezTo>
                      <a:pt x="21" y="4"/>
                      <a:pt x="21" y="4"/>
                      <a:pt x="21" y="4"/>
                    </a:cubicBezTo>
                    <a:cubicBezTo>
                      <a:pt x="21" y="2"/>
                      <a:pt x="21" y="1"/>
                      <a:pt x="21"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2" name="Freeform 66"/>
              <p:cNvSpPr>
                <a:spLocks noEditPoints="1"/>
              </p:cNvSpPr>
              <p:nvPr/>
            </p:nvSpPr>
            <p:spPr bwMode="auto">
              <a:xfrm>
                <a:off x="8685213" y="1389063"/>
                <a:ext cx="36513" cy="36513"/>
              </a:xfrm>
              <a:custGeom>
                <a:avLst/>
                <a:gdLst>
                  <a:gd name="T0" fmla="*/ 6 w 13"/>
                  <a:gd name="T1" fmla="*/ 4 h 13"/>
                  <a:gd name="T2" fmla="*/ 6 w 13"/>
                  <a:gd name="T3" fmla="*/ 4 h 13"/>
                  <a:gd name="T4" fmla="*/ 6 w 13"/>
                  <a:gd name="T5" fmla="*/ 4 h 13"/>
                  <a:gd name="T6" fmla="*/ 8 w 13"/>
                  <a:gd name="T7" fmla="*/ 4 h 13"/>
                  <a:gd name="T8" fmla="*/ 9 w 13"/>
                  <a:gd name="T9" fmla="*/ 6 h 13"/>
                  <a:gd name="T10" fmla="*/ 9 w 13"/>
                  <a:gd name="T11" fmla="*/ 6 h 13"/>
                  <a:gd name="T12" fmla="*/ 9 w 13"/>
                  <a:gd name="T13" fmla="*/ 6 h 13"/>
                  <a:gd name="T14" fmla="*/ 8 w 13"/>
                  <a:gd name="T15" fmla="*/ 8 h 13"/>
                  <a:gd name="T16" fmla="*/ 7 w 13"/>
                  <a:gd name="T17" fmla="*/ 9 h 13"/>
                  <a:gd name="T18" fmla="*/ 7 w 13"/>
                  <a:gd name="T19" fmla="*/ 9 h 13"/>
                  <a:gd name="T20" fmla="*/ 6 w 13"/>
                  <a:gd name="T21" fmla="*/ 9 h 13"/>
                  <a:gd name="T22" fmla="*/ 4 w 13"/>
                  <a:gd name="T23" fmla="*/ 6 h 13"/>
                  <a:gd name="T24" fmla="*/ 4 w 13"/>
                  <a:gd name="T25" fmla="*/ 6 h 13"/>
                  <a:gd name="T26" fmla="*/ 4 w 13"/>
                  <a:gd name="T27" fmla="*/ 6 h 13"/>
                  <a:gd name="T28" fmla="*/ 6 w 13"/>
                  <a:gd name="T29" fmla="*/ 4 h 13"/>
                  <a:gd name="T30" fmla="*/ 6 w 13"/>
                  <a:gd name="T31" fmla="*/ 4 h 13"/>
                  <a:gd name="T32" fmla="*/ 6 w 13"/>
                  <a:gd name="T33" fmla="*/ 0 h 13"/>
                  <a:gd name="T34" fmla="*/ 6 w 13"/>
                  <a:gd name="T35" fmla="*/ 0 h 13"/>
                  <a:gd name="T36" fmla="*/ 6 w 13"/>
                  <a:gd name="T37" fmla="*/ 0 h 13"/>
                  <a:gd name="T38" fmla="*/ 6 w 13"/>
                  <a:gd name="T39" fmla="*/ 0 h 13"/>
                  <a:gd name="T40" fmla="*/ 6 w 13"/>
                  <a:gd name="T41" fmla="*/ 0 h 13"/>
                  <a:gd name="T42" fmla="*/ 6 w 13"/>
                  <a:gd name="T43" fmla="*/ 0 h 13"/>
                  <a:gd name="T44" fmla="*/ 6 w 13"/>
                  <a:gd name="T45" fmla="*/ 0 h 13"/>
                  <a:gd name="T46" fmla="*/ 6 w 13"/>
                  <a:gd name="T47" fmla="*/ 0 h 13"/>
                  <a:gd name="T48" fmla="*/ 6 w 13"/>
                  <a:gd name="T49" fmla="*/ 0 h 13"/>
                  <a:gd name="T50" fmla="*/ 0 w 13"/>
                  <a:gd name="T51" fmla="*/ 6 h 13"/>
                  <a:gd name="T52" fmla="*/ 0 w 13"/>
                  <a:gd name="T53" fmla="*/ 7 h 13"/>
                  <a:gd name="T54" fmla="*/ 0 w 13"/>
                  <a:gd name="T55" fmla="*/ 7 h 13"/>
                  <a:gd name="T56" fmla="*/ 6 w 13"/>
                  <a:gd name="T57" fmla="*/ 13 h 13"/>
                  <a:gd name="T58" fmla="*/ 7 w 13"/>
                  <a:gd name="T59" fmla="*/ 13 h 13"/>
                  <a:gd name="T60" fmla="*/ 7 w 13"/>
                  <a:gd name="T61" fmla="*/ 13 h 13"/>
                  <a:gd name="T62" fmla="*/ 11 w 13"/>
                  <a:gd name="T63" fmla="*/ 11 h 13"/>
                  <a:gd name="T64" fmla="*/ 13 w 13"/>
                  <a:gd name="T65" fmla="*/ 7 h 13"/>
                  <a:gd name="T66" fmla="*/ 13 w 13"/>
                  <a:gd name="T67" fmla="*/ 6 h 13"/>
                  <a:gd name="T68" fmla="*/ 13 w 13"/>
                  <a:gd name="T69" fmla="*/ 6 h 13"/>
                  <a:gd name="T70" fmla="*/ 13 w 13"/>
                  <a:gd name="T71" fmla="*/ 6 h 13"/>
                  <a:gd name="T72" fmla="*/ 13 w 13"/>
                  <a:gd name="T73" fmla="*/ 5 h 13"/>
                  <a:gd name="T74" fmla="*/ 11 w 13"/>
                  <a:gd name="T75" fmla="*/ 2 h 13"/>
                  <a:gd name="T76" fmla="*/ 6 w 13"/>
                  <a:gd name="T77"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3" h="13">
                    <a:moveTo>
                      <a:pt x="6" y="4"/>
                    </a:moveTo>
                    <a:cubicBezTo>
                      <a:pt x="6" y="4"/>
                      <a:pt x="6" y="4"/>
                      <a:pt x="6" y="4"/>
                    </a:cubicBezTo>
                    <a:cubicBezTo>
                      <a:pt x="6" y="4"/>
                      <a:pt x="6" y="4"/>
                      <a:pt x="6" y="4"/>
                    </a:cubicBezTo>
                    <a:cubicBezTo>
                      <a:pt x="7" y="4"/>
                      <a:pt x="7" y="4"/>
                      <a:pt x="8" y="4"/>
                    </a:cubicBezTo>
                    <a:cubicBezTo>
                      <a:pt x="8" y="5"/>
                      <a:pt x="9" y="5"/>
                      <a:pt x="9" y="6"/>
                    </a:cubicBezTo>
                    <a:cubicBezTo>
                      <a:pt x="9" y="6"/>
                      <a:pt x="9" y="6"/>
                      <a:pt x="9" y="6"/>
                    </a:cubicBezTo>
                    <a:cubicBezTo>
                      <a:pt x="9" y="6"/>
                      <a:pt x="9" y="6"/>
                      <a:pt x="9" y="6"/>
                    </a:cubicBezTo>
                    <a:cubicBezTo>
                      <a:pt x="9" y="7"/>
                      <a:pt x="9" y="8"/>
                      <a:pt x="8" y="8"/>
                    </a:cubicBezTo>
                    <a:cubicBezTo>
                      <a:pt x="8" y="9"/>
                      <a:pt x="7" y="9"/>
                      <a:pt x="7" y="9"/>
                    </a:cubicBezTo>
                    <a:cubicBezTo>
                      <a:pt x="7" y="9"/>
                      <a:pt x="7" y="9"/>
                      <a:pt x="7" y="9"/>
                    </a:cubicBezTo>
                    <a:cubicBezTo>
                      <a:pt x="6" y="9"/>
                      <a:pt x="6" y="9"/>
                      <a:pt x="6" y="9"/>
                    </a:cubicBezTo>
                    <a:cubicBezTo>
                      <a:pt x="5" y="9"/>
                      <a:pt x="4" y="8"/>
                      <a:pt x="4" y="6"/>
                    </a:cubicBezTo>
                    <a:cubicBezTo>
                      <a:pt x="4" y="6"/>
                      <a:pt x="4" y="6"/>
                      <a:pt x="4" y="6"/>
                    </a:cubicBezTo>
                    <a:cubicBezTo>
                      <a:pt x="4" y="6"/>
                      <a:pt x="4" y="6"/>
                      <a:pt x="4" y="6"/>
                    </a:cubicBezTo>
                    <a:cubicBezTo>
                      <a:pt x="4" y="5"/>
                      <a:pt x="5" y="4"/>
                      <a:pt x="6" y="4"/>
                    </a:cubicBezTo>
                    <a:cubicBezTo>
                      <a:pt x="6" y="4"/>
                      <a:pt x="6" y="4"/>
                      <a:pt x="6" y="4"/>
                    </a:cubicBezTo>
                    <a:moveTo>
                      <a:pt x="6" y="0"/>
                    </a:moveTo>
                    <a:cubicBezTo>
                      <a:pt x="6" y="0"/>
                      <a:pt x="6" y="0"/>
                      <a:pt x="6" y="0"/>
                    </a:cubicBezTo>
                    <a:cubicBezTo>
                      <a:pt x="6" y="0"/>
                      <a:pt x="6" y="0"/>
                      <a:pt x="6" y="0"/>
                    </a:cubicBezTo>
                    <a:moveTo>
                      <a:pt x="6" y="0"/>
                    </a:move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3" y="0"/>
                      <a:pt x="0" y="3"/>
                      <a:pt x="0" y="6"/>
                    </a:cubicBezTo>
                    <a:cubicBezTo>
                      <a:pt x="0" y="7"/>
                      <a:pt x="0" y="7"/>
                      <a:pt x="0" y="7"/>
                    </a:cubicBezTo>
                    <a:cubicBezTo>
                      <a:pt x="0" y="7"/>
                      <a:pt x="0" y="7"/>
                      <a:pt x="0" y="7"/>
                    </a:cubicBezTo>
                    <a:cubicBezTo>
                      <a:pt x="0" y="10"/>
                      <a:pt x="3" y="13"/>
                      <a:pt x="6" y="13"/>
                    </a:cubicBezTo>
                    <a:cubicBezTo>
                      <a:pt x="7" y="13"/>
                      <a:pt x="7" y="13"/>
                      <a:pt x="7" y="13"/>
                    </a:cubicBezTo>
                    <a:cubicBezTo>
                      <a:pt x="7" y="13"/>
                      <a:pt x="7" y="13"/>
                      <a:pt x="7" y="13"/>
                    </a:cubicBezTo>
                    <a:cubicBezTo>
                      <a:pt x="9" y="13"/>
                      <a:pt x="10" y="12"/>
                      <a:pt x="11" y="11"/>
                    </a:cubicBezTo>
                    <a:cubicBezTo>
                      <a:pt x="12" y="10"/>
                      <a:pt x="13" y="8"/>
                      <a:pt x="13" y="7"/>
                    </a:cubicBezTo>
                    <a:cubicBezTo>
                      <a:pt x="13" y="7"/>
                      <a:pt x="13" y="6"/>
                      <a:pt x="13" y="6"/>
                    </a:cubicBezTo>
                    <a:cubicBezTo>
                      <a:pt x="13" y="6"/>
                      <a:pt x="13" y="6"/>
                      <a:pt x="13" y="6"/>
                    </a:cubicBezTo>
                    <a:cubicBezTo>
                      <a:pt x="13" y="6"/>
                      <a:pt x="13" y="6"/>
                      <a:pt x="13" y="6"/>
                    </a:cubicBezTo>
                    <a:cubicBezTo>
                      <a:pt x="13" y="6"/>
                      <a:pt x="13" y="6"/>
                      <a:pt x="13" y="5"/>
                    </a:cubicBezTo>
                    <a:cubicBezTo>
                      <a:pt x="13" y="4"/>
                      <a:pt x="12" y="3"/>
                      <a:pt x="11" y="2"/>
                    </a:cubicBezTo>
                    <a:cubicBezTo>
                      <a:pt x="10" y="0"/>
                      <a:pt x="8" y="0"/>
                      <a:pt x="6"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3" name="Freeform 67"/>
              <p:cNvSpPr>
                <a:spLocks noEditPoints="1"/>
              </p:cNvSpPr>
              <p:nvPr/>
            </p:nvSpPr>
            <p:spPr bwMode="auto">
              <a:xfrm>
                <a:off x="8863013" y="1590675"/>
                <a:ext cx="47625" cy="65088"/>
              </a:xfrm>
              <a:custGeom>
                <a:avLst/>
                <a:gdLst>
                  <a:gd name="T0" fmla="*/ 2 w 17"/>
                  <a:gd name="T1" fmla="*/ 20 h 23"/>
                  <a:gd name="T2" fmla="*/ 0 w 17"/>
                  <a:gd name="T3" fmla="*/ 21 h 23"/>
                  <a:gd name="T4" fmla="*/ 2 w 17"/>
                  <a:gd name="T5" fmla="*/ 22 h 23"/>
                  <a:gd name="T6" fmla="*/ 4 w 17"/>
                  <a:gd name="T7" fmla="*/ 23 h 23"/>
                  <a:gd name="T8" fmla="*/ 4 w 17"/>
                  <a:gd name="T9" fmla="*/ 23 h 23"/>
                  <a:gd name="T10" fmla="*/ 4 w 17"/>
                  <a:gd name="T11" fmla="*/ 23 h 23"/>
                  <a:gd name="T12" fmla="*/ 4 w 17"/>
                  <a:gd name="T13" fmla="*/ 22 h 23"/>
                  <a:gd name="T14" fmla="*/ 3 w 17"/>
                  <a:gd name="T15" fmla="*/ 20 h 23"/>
                  <a:gd name="T16" fmla="*/ 2 w 17"/>
                  <a:gd name="T17" fmla="*/ 20 h 23"/>
                  <a:gd name="T18" fmla="*/ 13 w 17"/>
                  <a:gd name="T19" fmla="*/ 4 h 23"/>
                  <a:gd name="T20" fmla="*/ 5 w 17"/>
                  <a:gd name="T21" fmla="*/ 17 h 23"/>
                  <a:gd name="T22" fmla="*/ 8 w 17"/>
                  <a:gd name="T23" fmla="*/ 20 h 23"/>
                  <a:gd name="T24" fmla="*/ 8 w 17"/>
                  <a:gd name="T25" fmla="*/ 20 h 23"/>
                  <a:gd name="T26" fmla="*/ 17 w 17"/>
                  <a:gd name="T27" fmla="*/ 5 h 23"/>
                  <a:gd name="T28" fmla="*/ 13 w 17"/>
                  <a:gd name="T29" fmla="*/ 4 h 23"/>
                  <a:gd name="T30" fmla="*/ 7 w 17"/>
                  <a:gd name="T31" fmla="*/ 0 h 23"/>
                  <a:gd name="T32" fmla="*/ 0 w 17"/>
                  <a:gd name="T33" fmla="*/ 16 h 23"/>
                  <a:gd name="T34" fmla="*/ 0 w 17"/>
                  <a:gd name="T35" fmla="*/ 16 h 23"/>
                  <a:gd name="T36" fmla="*/ 2 w 17"/>
                  <a:gd name="T37" fmla="*/ 16 h 23"/>
                  <a:gd name="T38" fmla="*/ 4 w 17"/>
                  <a:gd name="T39" fmla="*/ 16 h 23"/>
                  <a:gd name="T40" fmla="*/ 10 w 17"/>
                  <a:gd name="T41" fmla="*/ 2 h 23"/>
                  <a:gd name="T42" fmla="*/ 7 w 17"/>
                  <a:gd name="T43"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7" h="23">
                    <a:moveTo>
                      <a:pt x="2" y="20"/>
                    </a:moveTo>
                    <a:cubicBezTo>
                      <a:pt x="1" y="20"/>
                      <a:pt x="0" y="20"/>
                      <a:pt x="0" y="21"/>
                    </a:cubicBezTo>
                    <a:cubicBezTo>
                      <a:pt x="0" y="21"/>
                      <a:pt x="1" y="22"/>
                      <a:pt x="2" y="22"/>
                    </a:cubicBezTo>
                    <a:cubicBezTo>
                      <a:pt x="2" y="23"/>
                      <a:pt x="3" y="23"/>
                      <a:pt x="4" y="23"/>
                    </a:cubicBezTo>
                    <a:cubicBezTo>
                      <a:pt x="4" y="23"/>
                      <a:pt x="4" y="23"/>
                      <a:pt x="4" y="23"/>
                    </a:cubicBezTo>
                    <a:cubicBezTo>
                      <a:pt x="4" y="23"/>
                      <a:pt x="4" y="23"/>
                      <a:pt x="4" y="23"/>
                    </a:cubicBezTo>
                    <a:cubicBezTo>
                      <a:pt x="4" y="23"/>
                      <a:pt x="4" y="22"/>
                      <a:pt x="4" y="22"/>
                    </a:cubicBezTo>
                    <a:cubicBezTo>
                      <a:pt x="4" y="21"/>
                      <a:pt x="4" y="20"/>
                      <a:pt x="3" y="20"/>
                    </a:cubicBezTo>
                    <a:cubicBezTo>
                      <a:pt x="3" y="20"/>
                      <a:pt x="2" y="20"/>
                      <a:pt x="2" y="20"/>
                    </a:cubicBezTo>
                    <a:moveTo>
                      <a:pt x="13" y="4"/>
                    </a:moveTo>
                    <a:cubicBezTo>
                      <a:pt x="5" y="17"/>
                      <a:pt x="5" y="17"/>
                      <a:pt x="5" y="17"/>
                    </a:cubicBezTo>
                    <a:cubicBezTo>
                      <a:pt x="7" y="18"/>
                      <a:pt x="8" y="19"/>
                      <a:pt x="8" y="20"/>
                    </a:cubicBezTo>
                    <a:cubicBezTo>
                      <a:pt x="8" y="20"/>
                      <a:pt x="8" y="20"/>
                      <a:pt x="8" y="20"/>
                    </a:cubicBezTo>
                    <a:cubicBezTo>
                      <a:pt x="17" y="5"/>
                      <a:pt x="17" y="5"/>
                      <a:pt x="17" y="5"/>
                    </a:cubicBezTo>
                    <a:cubicBezTo>
                      <a:pt x="15" y="5"/>
                      <a:pt x="14" y="4"/>
                      <a:pt x="13" y="4"/>
                    </a:cubicBezTo>
                    <a:moveTo>
                      <a:pt x="7" y="0"/>
                    </a:moveTo>
                    <a:cubicBezTo>
                      <a:pt x="0" y="16"/>
                      <a:pt x="0" y="16"/>
                      <a:pt x="0" y="16"/>
                    </a:cubicBezTo>
                    <a:cubicBezTo>
                      <a:pt x="0" y="16"/>
                      <a:pt x="0" y="16"/>
                      <a:pt x="0" y="16"/>
                    </a:cubicBezTo>
                    <a:cubicBezTo>
                      <a:pt x="0" y="16"/>
                      <a:pt x="1" y="16"/>
                      <a:pt x="2" y="16"/>
                    </a:cubicBezTo>
                    <a:cubicBezTo>
                      <a:pt x="3" y="16"/>
                      <a:pt x="3" y="16"/>
                      <a:pt x="4" y="16"/>
                    </a:cubicBezTo>
                    <a:cubicBezTo>
                      <a:pt x="10" y="2"/>
                      <a:pt x="10" y="2"/>
                      <a:pt x="10" y="2"/>
                    </a:cubicBezTo>
                    <a:cubicBezTo>
                      <a:pt x="9" y="2"/>
                      <a:pt x="8" y="1"/>
                      <a:pt x="7"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4" name="Freeform 68"/>
              <p:cNvSpPr>
                <a:spLocks noEditPoints="1"/>
              </p:cNvSpPr>
              <p:nvPr/>
            </p:nvSpPr>
            <p:spPr bwMode="auto">
              <a:xfrm>
                <a:off x="8848726" y="1635125"/>
                <a:ext cx="36513" cy="36513"/>
              </a:xfrm>
              <a:custGeom>
                <a:avLst/>
                <a:gdLst>
                  <a:gd name="T0" fmla="*/ 5 w 13"/>
                  <a:gd name="T1" fmla="*/ 5 h 13"/>
                  <a:gd name="T2" fmla="*/ 7 w 13"/>
                  <a:gd name="T3" fmla="*/ 4 h 13"/>
                  <a:gd name="T4" fmla="*/ 8 w 13"/>
                  <a:gd name="T5" fmla="*/ 4 h 13"/>
                  <a:gd name="T6" fmla="*/ 9 w 13"/>
                  <a:gd name="T7" fmla="*/ 6 h 13"/>
                  <a:gd name="T8" fmla="*/ 9 w 13"/>
                  <a:gd name="T9" fmla="*/ 7 h 13"/>
                  <a:gd name="T10" fmla="*/ 9 w 13"/>
                  <a:gd name="T11" fmla="*/ 7 h 13"/>
                  <a:gd name="T12" fmla="*/ 9 w 13"/>
                  <a:gd name="T13" fmla="*/ 7 h 13"/>
                  <a:gd name="T14" fmla="*/ 7 w 13"/>
                  <a:gd name="T15" fmla="*/ 9 h 13"/>
                  <a:gd name="T16" fmla="*/ 6 w 13"/>
                  <a:gd name="T17" fmla="*/ 8 h 13"/>
                  <a:gd name="T18" fmla="*/ 4 w 13"/>
                  <a:gd name="T19" fmla="*/ 6 h 13"/>
                  <a:gd name="T20" fmla="*/ 5 w 13"/>
                  <a:gd name="T21" fmla="*/ 5 h 13"/>
                  <a:gd name="T22" fmla="*/ 5 w 13"/>
                  <a:gd name="T23" fmla="*/ 5 h 13"/>
                  <a:gd name="T24" fmla="*/ 5 w 13"/>
                  <a:gd name="T25" fmla="*/ 5 h 13"/>
                  <a:gd name="T26" fmla="*/ 7 w 13"/>
                  <a:gd name="T27" fmla="*/ 0 h 13"/>
                  <a:gd name="T28" fmla="*/ 5 w 13"/>
                  <a:gd name="T29" fmla="*/ 0 h 13"/>
                  <a:gd name="T30" fmla="*/ 1 w 13"/>
                  <a:gd name="T31" fmla="*/ 3 h 13"/>
                  <a:gd name="T32" fmla="*/ 1 w 13"/>
                  <a:gd name="T33" fmla="*/ 3 h 13"/>
                  <a:gd name="T34" fmla="*/ 0 w 13"/>
                  <a:gd name="T35" fmla="*/ 6 h 13"/>
                  <a:gd name="T36" fmla="*/ 4 w 13"/>
                  <a:gd name="T37" fmla="*/ 12 h 13"/>
                  <a:gd name="T38" fmla="*/ 7 w 13"/>
                  <a:gd name="T39" fmla="*/ 13 h 13"/>
                  <a:gd name="T40" fmla="*/ 7 w 13"/>
                  <a:gd name="T41" fmla="*/ 13 h 13"/>
                  <a:gd name="T42" fmla="*/ 7 w 13"/>
                  <a:gd name="T43" fmla="*/ 13 h 13"/>
                  <a:gd name="T44" fmla="*/ 13 w 13"/>
                  <a:gd name="T45" fmla="*/ 9 h 13"/>
                  <a:gd name="T46" fmla="*/ 11 w 13"/>
                  <a:gd name="T47" fmla="*/ 8 h 13"/>
                  <a:gd name="T48" fmla="*/ 13 w 13"/>
                  <a:gd name="T49" fmla="*/ 9 h 13"/>
                  <a:gd name="T50" fmla="*/ 13 w 13"/>
                  <a:gd name="T51" fmla="*/ 6 h 13"/>
                  <a:gd name="T52" fmla="*/ 13 w 13"/>
                  <a:gd name="T53" fmla="*/ 4 h 13"/>
                  <a:gd name="T54" fmla="*/ 10 w 13"/>
                  <a:gd name="T55" fmla="*/ 1 h 13"/>
                  <a:gd name="T56" fmla="*/ 10 w 13"/>
                  <a:gd name="T57" fmla="*/ 0 h 13"/>
                  <a:gd name="T58" fmla="*/ 9 w 13"/>
                  <a:gd name="T59" fmla="*/ 0 h 13"/>
                  <a:gd name="T60" fmla="*/ 7 w 13"/>
                  <a:gd name="T61"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3" h="13">
                    <a:moveTo>
                      <a:pt x="5" y="5"/>
                    </a:moveTo>
                    <a:cubicBezTo>
                      <a:pt x="5" y="4"/>
                      <a:pt x="6" y="4"/>
                      <a:pt x="7" y="4"/>
                    </a:cubicBezTo>
                    <a:cubicBezTo>
                      <a:pt x="7" y="4"/>
                      <a:pt x="8" y="4"/>
                      <a:pt x="8" y="4"/>
                    </a:cubicBezTo>
                    <a:cubicBezTo>
                      <a:pt x="9" y="4"/>
                      <a:pt x="9" y="5"/>
                      <a:pt x="9" y="6"/>
                    </a:cubicBezTo>
                    <a:cubicBezTo>
                      <a:pt x="9" y="6"/>
                      <a:pt x="9" y="7"/>
                      <a:pt x="9" y="7"/>
                    </a:cubicBezTo>
                    <a:cubicBezTo>
                      <a:pt x="9" y="7"/>
                      <a:pt x="9" y="7"/>
                      <a:pt x="9" y="7"/>
                    </a:cubicBezTo>
                    <a:cubicBezTo>
                      <a:pt x="9" y="7"/>
                      <a:pt x="9" y="7"/>
                      <a:pt x="9" y="7"/>
                    </a:cubicBezTo>
                    <a:cubicBezTo>
                      <a:pt x="9" y="8"/>
                      <a:pt x="8" y="9"/>
                      <a:pt x="7" y="9"/>
                    </a:cubicBezTo>
                    <a:cubicBezTo>
                      <a:pt x="6" y="9"/>
                      <a:pt x="6" y="9"/>
                      <a:pt x="6" y="8"/>
                    </a:cubicBezTo>
                    <a:cubicBezTo>
                      <a:pt x="5" y="8"/>
                      <a:pt x="4" y="7"/>
                      <a:pt x="4" y="6"/>
                    </a:cubicBezTo>
                    <a:cubicBezTo>
                      <a:pt x="4" y="6"/>
                      <a:pt x="4" y="5"/>
                      <a:pt x="5" y="5"/>
                    </a:cubicBezTo>
                    <a:cubicBezTo>
                      <a:pt x="5" y="5"/>
                      <a:pt x="5" y="5"/>
                      <a:pt x="5" y="5"/>
                    </a:cubicBezTo>
                    <a:cubicBezTo>
                      <a:pt x="5" y="5"/>
                      <a:pt x="5" y="5"/>
                      <a:pt x="5" y="5"/>
                    </a:cubicBezTo>
                    <a:moveTo>
                      <a:pt x="7" y="0"/>
                    </a:moveTo>
                    <a:cubicBezTo>
                      <a:pt x="6" y="0"/>
                      <a:pt x="5" y="0"/>
                      <a:pt x="5" y="0"/>
                    </a:cubicBezTo>
                    <a:cubicBezTo>
                      <a:pt x="3" y="1"/>
                      <a:pt x="2" y="2"/>
                      <a:pt x="1" y="3"/>
                    </a:cubicBezTo>
                    <a:cubicBezTo>
                      <a:pt x="1" y="3"/>
                      <a:pt x="1" y="3"/>
                      <a:pt x="1" y="3"/>
                    </a:cubicBezTo>
                    <a:cubicBezTo>
                      <a:pt x="0" y="4"/>
                      <a:pt x="0" y="5"/>
                      <a:pt x="0" y="6"/>
                    </a:cubicBezTo>
                    <a:cubicBezTo>
                      <a:pt x="0" y="9"/>
                      <a:pt x="2" y="11"/>
                      <a:pt x="4" y="12"/>
                    </a:cubicBezTo>
                    <a:cubicBezTo>
                      <a:pt x="5" y="13"/>
                      <a:pt x="6" y="13"/>
                      <a:pt x="7" y="13"/>
                    </a:cubicBezTo>
                    <a:cubicBezTo>
                      <a:pt x="7" y="13"/>
                      <a:pt x="7" y="13"/>
                      <a:pt x="7" y="13"/>
                    </a:cubicBezTo>
                    <a:cubicBezTo>
                      <a:pt x="7" y="13"/>
                      <a:pt x="7" y="13"/>
                      <a:pt x="7" y="13"/>
                    </a:cubicBezTo>
                    <a:cubicBezTo>
                      <a:pt x="9" y="13"/>
                      <a:pt x="11" y="11"/>
                      <a:pt x="13" y="9"/>
                    </a:cubicBezTo>
                    <a:cubicBezTo>
                      <a:pt x="11" y="8"/>
                      <a:pt x="11" y="8"/>
                      <a:pt x="11" y="8"/>
                    </a:cubicBezTo>
                    <a:cubicBezTo>
                      <a:pt x="13" y="9"/>
                      <a:pt x="13" y="9"/>
                      <a:pt x="13" y="9"/>
                    </a:cubicBezTo>
                    <a:cubicBezTo>
                      <a:pt x="13" y="8"/>
                      <a:pt x="13" y="7"/>
                      <a:pt x="13" y="6"/>
                    </a:cubicBezTo>
                    <a:cubicBezTo>
                      <a:pt x="13" y="6"/>
                      <a:pt x="13" y="5"/>
                      <a:pt x="13" y="4"/>
                    </a:cubicBezTo>
                    <a:cubicBezTo>
                      <a:pt x="13" y="3"/>
                      <a:pt x="12" y="2"/>
                      <a:pt x="10" y="1"/>
                    </a:cubicBezTo>
                    <a:cubicBezTo>
                      <a:pt x="10" y="1"/>
                      <a:pt x="10" y="1"/>
                      <a:pt x="10" y="0"/>
                    </a:cubicBezTo>
                    <a:cubicBezTo>
                      <a:pt x="10" y="0"/>
                      <a:pt x="9" y="0"/>
                      <a:pt x="9" y="0"/>
                    </a:cubicBezTo>
                    <a:cubicBezTo>
                      <a:pt x="8" y="0"/>
                      <a:pt x="8" y="0"/>
                      <a:pt x="7"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5" name="Freeform 69"/>
              <p:cNvSpPr>
                <a:spLocks noEditPoints="1"/>
              </p:cNvSpPr>
              <p:nvPr/>
            </p:nvSpPr>
            <p:spPr bwMode="auto">
              <a:xfrm>
                <a:off x="9161463" y="1225550"/>
                <a:ext cx="58738" cy="50800"/>
              </a:xfrm>
              <a:custGeom>
                <a:avLst/>
                <a:gdLst>
                  <a:gd name="T0" fmla="*/ 9 w 21"/>
                  <a:gd name="T1" fmla="*/ 7 h 18"/>
                  <a:gd name="T2" fmla="*/ 1 w 21"/>
                  <a:gd name="T3" fmla="*/ 14 h 18"/>
                  <a:gd name="T4" fmla="*/ 0 w 21"/>
                  <a:gd name="T5" fmla="*/ 17 h 18"/>
                  <a:gd name="T6" fmla="*/ 2 w 21"/>
                  <a:gd name="T7" fmla="*/ 18 h 18"/>
                  <a:gd name="T8" fmla="*/ 3 w 21"/>
                  <a:gd name="T9" fmla="*/ 17 h 18"/>
                  <a:gd name="T10" fmla="*/ 11 w 21"/>
                  <a:gd name="T11" fmla="*/ 11 h 18"/>
                  <a:gd name="T12" fmla="*/ 9 w 21"/>
                  <a:gd name="T13" fmla="*/ 7 h 18"/>
                  <a:gd name="T14" fmla="*/ 15 w 21"/>
                  <a:gd name="T15" fmla="*/ 2 h 18"/>
                  <a:gd name="T16" fmla="*/ 12 w 21"/>
                  <a:gd name="T17" fmla="*/ 5 h 18"/>
                  <a:gd name="T18" fmla="*/ 14 w 21"/>
                  <a:gd name="T19" fmla="*/ 8 h 18"/>
                  <a:gd name="T20" fmla="*/ 18 w 21"/>
                  <a:gd name="T21" fmla="*/ 5 h 18"/>
                  <a:gd name="T22" fmla="*/ 15 w 21"/>
                  <a:gd name="T23" fmla="*/ 2 h 18"/>
                  <a:gd name="T24" fmla="*/ 19 w 21"/>
                  <a:gd name="T25" fmla="*/ 0 h 18"/>
                  <a:gd name="T26" fmla="*/ 18 w 21"/>
                  <a:gd name="T27" fmla="*/ 0 h 18"/>
                  <a:gd name="T28" fmla="*/ 21 w 21"/>
                  <a:gd name="T29" fmla="*/ 3 h 18"/>
                  <a:gd name="T30" fmla="*/ 21 w 21"/>
                  <a:gd name="T31" fmla="*/ 0 h 18"/>
                  <a:gd name="T32" fmla="*/ 19 w 21"/>
                  <a:gd name="T3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1" h="18">
                    <a:moveTo>
                      <a:pt x="9" y="7"/>
                    </a:moveTo>
                    <a:cubicBezTo>
                      <a:pt x="1" y="14"/>
                      <a:pt x="1" y="14"/>
                      <a:pt x="1" y="14"/>
                    </a:cubicBezTo>
                    <a:cubicBezTo>
                      <a:pt x="0" y="15"/>
                      <a:pt x="0" y="16"/>
                      <a:pt x="0" y="17"/>
                    </a:cubicBezTo>
                    <a:cubicBezTo>
                      <a:pt x="1" y="18"/>
                      <a:pt x="1" y="18"/>
                      <a:pt x="2" y="18"/>
                    </a:cubicBezTo>
                    <a:cubicBezTo>
                      <a:pt x="2" y="18"/>
                      <a:pt x="3" y="18"/>
                      <a:pt x="3" y="17"/>
                    </a:cubicBezTo>
                    <a:cubicBezTo>
                      <a:pt x="11" y="11"/>
                      <a:pt x="11" y="11"/>
                      <a:pt x="11" y="11"/>
                    </a:cubicBezTo>
                    <a:cubicBezTo>
                      <a:pt x="10" y="10"/>
                      <a:pt x="10" y="9"/>
                      <a:pt x="9" y="7"/>
                    </a:cubicBezTo>
                    <a:moveTo>
                      <a:pt x="15" y="2"/>
                    </a:moveTo>
                    <a:cubicBezTo>
                      <a:pt x="12" y="5"/>
                      <a:pt x="12" y="5"/>
                      <a:pt x="12" y="5"/>
                    </a:cubicBezTo>
                    <a:cubicBezTo>
                      <a:pt x="13" y="6"/>
                      <a:pt x="13" y="7"/>
                      <a:pt x="14" y="8"/>
                    </a:cubicBezTo>
                    <a:cubicBezTo>
                      <a:pt x="18" y="5"/>
                      <a:pt x="18" y="5"/>
                      <a:pt x="18" y="5"/>
                    </a:cubicBezTo>
                    <a:cubicBezTo>
                      <a:pt x="15" y="2"/>
                      <a:pt x="15" y="2"/>
                      <a:pt x="15" y="2"/>
                    </a:cubicBezTo>
                    <a:moveTo>
                      <a:pt x="19" y="0"/>
                    </a:moveTo>
                    <a:cubicBezTo>
                      <a:pt x="19" y="0"/>
                      <a:pt x="18" y="0"/>
                      <a:pt x="18" y="0"/>
                    </a:cubicBezTo>
                    <a:cubicBezTo>
                      <a:pt x="21" y="3"/>
                      <a:pt x="21" y="3"/>
                      <a:pt x="21" y="3"/>
                    </a:cubicBezTo>
                    <a:cubicBezTo>
                      <a:pt x="21" y="2"/>
                      <a:pt x="21" y="1"/>
                      <a:pt x="21" y="0"/>
                    </a:cubicBezTo>
                    <a:cubicBezTo>
                      <a:pt x="20" y="0"/>
                      <a:pt x="20" y="0"/>
                      <a:pt x="19"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6" name="Freeform 70"/>
              <p:cNvSpPr>
                <a:spLocks noEditPoints="1"/>
              </p:cNvSpPr>
              <p:nvPr/>
            </p:nvSpPr>
            <p:spPr bwMode="auto">
              <a:xfrm>
                <a:off x="9193213" y="1195388"/>
                <a:ext cx="52388" cy="61913"/>
              </a:xfrm>
              <a:custGeom>
                <a:avLst/>
                <a:gdLst>
                  <a:gd name="T0" fmla="*/ 4 w 19"/>
                  <a:gd name="T1" fmla="*/ 5 h 22"/>
                  <a:gd name="T2" fmla="*/ 5 w 19"/>
                  <a:gd name="T3" fmla="*/ 4 h 22"/>
                  <a:gd name="T4" fmla="*/ 7 w 19"/>
                  <a:gd name="T5" fmla="*/ 5 h 22"/>
                  <a:gd name="T6" fmla="*/ 15 w 19"/>
                  <a:gd name="T7" fmla="*/ 15 h 22"/>
                  <a:gd name="T8" fmla="*/ 15 w 19"/>
                  <a:gd name="T9" fmla="*/ 16 h 22"/>
                  <a:gd name="T10" fmla="*/ 14 w 19"/>
                  <a:gd name="T11" fmla="*/ 17 h 22"/>
                  <a:gd name="T12" fmla="*/ 13 w 19"/>
                  <a:gd name="T13" fmla="*/ 18 h 22"/>
                  <a:gd name="T14" fmla="*/ 12 w 19"/>
                  <a:gd name="T15" fmla="*/ 17 h 22"/>
                  <a:gd name="T16" fmla="*/ 10 w 19"/>
                  <a:gd name="T17" fmla="*/ 14 h 22"/>
                  <a:gd name="T18" fmla="*/ 7 w 19"/>
                  <a:gd name="T19" fmla="*/ 11 h 22"/>
                  <a:gd name="T20" fmla="*/ 4 w 19"/>
                  <a:gd name="T21" fmla="*/ 7 h 22"/>
                  <a:gd name="T22" fmla="*/ 4 w 19"/>
                  <a:gd name="T23" fmla="*/ 6 h 22"/>
                  <a:gd name="T24" fmla="*/ 4 w 19"/>
                  <a:gd name="T25" fmla="*/ 5 h 22"/>
                  <a:gd name="T26" fmla="*/ 4 w 19"/>
                  <a:gd name="T27" fmla="*/ 5 h 22"/>
                  <a:gd name="T28" fmla="*/ 5 w 19"/>
                  <a:gd name="T29" fmla="*/ 0 h 22"/>
                  <a:gd name="T30" fmla="*/ 5 w 19"/>
                  <a:gd name="T31" fmla="*/ 0 h 22"/>
                  <a:gd name="T32" fmla="*/ 2 w 19"/>
                  <a:gd name="T33" fmla="*/ 2 h 22"/>
                  <a:gd name="T34" fmla="*/ 2 w 19"/>
                  <a:gd name="T35" fmla="*/ 2 h 22"/>
                  <a:gd name="T36" fmla="*/ 0 w 19"/>
                  <a:gd name="T37" fmla="*/ 6 h 22"/>
                  <a:gd name="T38" fmla="*/ 1 w 19"/>
                  <a:gd name="T39" fmla="*/ 9 h 22"/>
                  <a:gd name="T40" fmla="*/ 4 w 19"/>
                  <a:gd name="T41" fmla="*/ 13 h 22"/>
                  <a:gd name="T42" fmla="*/ 7 w 19"/>
                  <a:gd name="T43" fmla="*/ 16 h 22"/>
                  <a:gd name="T44" fmla="*/ 9 w 19"/>
                  <a:gd name="T45" fmla="*/ 20 h 22"/>
                  <a:gd name="T46" fmla="*/ 13 w 19"/>
                  <a:gd name="T47" fmla="*/ 22 h 22"/>
                  <a:gd name="T48" fmla="*/ 13 w 19"/>
                  <a:gd name="T49" fmla="*/ 22 h 22"/>
                  <a:gd name="T50" fmla="*/ 17 w 19"/>
                  <a:gd name="T51" fmla="*/ 21 h 22"/>
                  <a:gd name="T52" fmla="*/ 19 w 19"/>
                  <a:gd name="T53" fmla="*/ 16 h 22"/>
                  <a:gd name="T54" fmla="*/ 18 w 19"/>
                  <a:gd name="T55" fmla="*/ 13 h 22"/>
                  <a:gd name="T56" fmla="*/ 10 w 19"/>
                  <a:gd name="T57" fmla="*/ 3 h 22"/>
                  <a:gd name="T58" fmla="*/ 5 w 19"/>
                  <a:gd name="T59"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9" h="22">
                    <a:moveTo>
                      <a:pt x="4" y="5"/>
                    </a:moveTo>
                    <a:cubicBezTo>
                      <a:pt x="5" y="4"/>
                      <a:pt x="5" y="4"/>
                      <a:pt x="5" y="4"/>
                    </a:cubicBezTo>
                    <a:cubicBezTo>
                      <a:pt x="6" y="4"/>
                      <a:pt x="6" y="5"/>
                      <a:pt x="7" y="5"/>
                    </a:cubicBezTo>
                    <a:cubicBezTo>
                      <a:pt x="15" y="15"/>
                      <a:pt x="15" y="15"/>
                      <a:pt x="15" y="15"/>
                    </a:cubicBezTo>
                    <a:cubicBezTo>
                      <a:pt x="15" y="16"/>
                      <a:pt x="15" y="16"/>
                      <a:pt x="15" y="16"/>
                    </a:cubicBezTo>
                    <a:cubicBezTo>
                      <a:pt x="15" y="17"/>
                      <a:pt x="15" y="17"/>
                      <a:pt x="14" y="17"/>
                    </a:cubicBezTo>
                    <a:cubicBezTo>
                      <a:pt x="13" y="18"/>
                      <a:pt x="13" y="18"/>
                      <a:pt x="13" y="18"/>
                    </a:cubicBezTo>
                    <a:cubicBezTo>
                      <a:pt x="13" y="18"/>
                      <a:pt x="13" y="18"/>
                      <a:pt x="12" y="17"/>
                    </a:cubicBezTo>
                    <a:cubicBezTo>
                      <a:pt x="10" y="14"/>
                      <a:pt x="10" y="14"/>
                      <a:pt x="10" y="14"/>
                    </a:cubicBezTo>
                    <a:cubicBezTo>
                      <a:pt x="7" y="11"/>
                      <a:pt x="7" y="11"/>
                      <a:pt x="7" y="11"/>
                    </a:cubicBezTo>
                    <a:cubicBezTo>
                      <a:pt x="4" y="7"/>
                      <a:pt x="4" y="7"/>
                      <a:pt x="4" y="7"/>
                    </a:cubicBezTo>
                    <a:cubicBezTo>
                      <a:pt x="4" y="6"/>
                      <a:pt x="4" y="6"/>
                      <a:pt x="4" y="6"/>
                    </a:cubicBezTo>
                    <a:cubicBezTo>
                      <a:pt x="4" y="5"/>
                      <a:pt x="4" y="5"/>
                      <a:pt x="4" y="5"/>
                    </a:cubicBezTo>
                    <a:cubicBezTo>
                      <a:pt x="4" y="5"/>
                      <a:pt x="4" y="5"/>
                      <a:pt x="4" y="5"/>
                    </a:cubicBezTo>
                    <a:moveTo>
                      <a:pt x="5" y="0"/>
                    </a:moveTo>
                    <a:cubicBezTo>
                      <a:pt x="5" y="0"/>
                      <a:pt x="5" y="0"/>
                      <a:pt x="5" y="0"/>
                    </a:cubicBezTo>
                    <a:cubicBezTo>
                      <a:pt x="4" y="0"/>
                      <a:pt x="3" y="1"/>
                      <a:pt x="2" y="2"/>
                    </a:cubicBezTo>
                    <a:cubicBezTo>
                      <a:pt x="2" y="2"/>
                      <a:pt x="2" y="2"/>
                      <a:pt x="2" y="2"/>
                    </a:cubicBezTo>
                    <a:cubicBezTo>
                      <a:pt x="1" y="3"/>
                      <a:pt x="0" y="4"/>
                      <a:pt x="0" y="6"/>
                    </a:cubicBezTo>
                    <a:cubicBezTo>
                      <a:pt x="0" y="7"/>
                      <a:pt x="0" y="8"/>
                      <a:pt x="1" y="9"/>
                    </a:cubicBezTo>
                    <a:cubicBezTo>
                      <a:pt x="4" y="13"/>
                      <a:pt x="4" y="13"/>
                      <a:pt x="4" y="13"/>
                    </a:cubicBezTo>
                    <a:cubicBezTo>
                      <a:pt x="7" y="16"/>
                      <a:pt x="7" y="16"/>
                      <a:pt x="7" y="16"/>
                    </a:cubicBezTo>
                    <a:cubicBezTo>
                      <a:pt x="9" y="20"/>
                      <a:pt x="9" y="20"/>
                      <a:pt x="9" y="20"/>
                    </a:cubicBezTo>
                    <a:cubicBezTo>
                      <a:pt x="10" y="21"/>
                      <a:pt x="12" y="22"/>
                      <a:pt x="13" y="22"/>
                    </a:cubicBezTo>
                    <a:cubicBezTo>
                      <a:pt x="13" y="22"/>
                      <a:pt x="13" y="22"/>
                      <a:pt x="13" y="22"/>
                    </a:cubicBezTo>
                    <a:cubicBezTo>
                      <a:pt x="15" y="22"/>
                      <a:pt x="16" y="21"/>
                      <a:pt x="17" y="21"/>
                    </a:cubicBezTo>
                    <a:cubicBezTo>
                      <a:pt x="18" y="19"/>
                      <a:pt x="19" y="18"/>
                      <a:pt x="19" y="16"/>
                    </a:cubicBezTo>
                    <a:cubicBezTo>
                      <a:pt x="19" y="15"/>
                      <a:pt x="19" y="14"/>
                      <a:pt x="18" y="13"/>
                    </a:cubicBezTo>
                    <a:cubicBezTo>
                      <a:pt x="10" y="3"/>
                      <a:pt x="10" y="3"/>
                      <a:pt x="10" y="3"/>
                    </a:cubicBezTo>
                    <a:cubicBezTo>
                      <a:pt x="9" y="1"/>
                      <a:pt x="7" y="0"/>
                      <a:pt x="5"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7" name="Freeform 71"/>
              <p:cNvSpPr>
                <a:spLocks noEditPoints="1"/>
              </p:cNvSpPr>
              <p:nvPr/>
            </p:nvSpPr>
            <p:spPr bwMode="auto">
              <a:xfrm>
                <a:off x="8764588" y="1144588"/>
                <a:ext cx="477838" cy="482600"/>
              </a:xfrm>
              <a:custGeom>
                <a:avLst/>
                <a:gdLst>
                  <a:gd name="T0" fmla="*/ 166 w 171"/>
                  <a:gd name="T1" fmla="*/ 100 h 172"/>
                  <a:gd name="T2" fmla="*/ 166 w 171"/>
                  <a:gd name="T3" fmla="*/ 100 h 172"/>
                  <a:gd name="T4" fmla="*/ 166 w 171"/>
                  <a:gd name="T5" fmla="*/ 99 h 172"/>
                  <a:gd name="T6" fmla="*/ 171 w 171"/>
                  <a:gd name="T7" fmla="*/ 94 h 172"/>
                  <a:gd name="T8" fmla="*/ 171 w 171"/>
                  <a:gd name="T9" fmla="*/ 96 h 172"/>
                  <a:gd name="T10" fmla="*/ 130 w 171"/>
                  <a:gd name="T11" fmla="*/ 17 h 172"/>
                  <a:gd name="T12" fmla="*/ 153 w 171"/>
                  <a:gd name="T13" fmla="*/ 40 h 172"/>
                  <a:gd name="T14" fmla="*/ 167 w 171"/>
                  <a:gd name="T15" fmla="*/ 86 h 172"/>
                  <a:gd name="T16" fmla="*/ 171 w 171"/>
                  <a:gd name="T17" fmla="*/ 77 h 172"/>
                  <a:gd name="T18" fmla="*/ 156 w 171"/>
                  <a:gd name="T19" fmla="*/ 37 h 172"/>
                  <a:gd name="T20" fmla="*/ 143 w 171"/>
                  <a:gd name="T21" fmla="*/ 22 h 172"/>
                  <a:gd name="T22" fmla="*/ 114 w 171"/>
                  <a:gd name="T23" fmla="*/ 9 h 172"/>
                  <a:gd name="T24" fmla="*/ 115 w 171"/>
                  <a:gd name="T25" fmla="*/ 10 h 172"/>
                  <a:gd name="T26" fmla="*/ 115 w 171"/>
                  <a:gd name="T27" fmla="*/ 9 h 172"/>
                  <a:gd name="T28" fmla="*/ 114 w 171"/>
                  <a:gd name="T29" fmla="*/ 9 h 172"/>
                  <a:gd name="T30" fmla="*/ 121 w 171"/>
                  <a:gd name="T31" fmla="*/ 8 h 172"/>
                  <a:gd name="T32" fmla="*/ 121 w 171"/>
                  <a:gd name="T33" fmla="*/ 8 h 172"/>
                  <a:gd name="T34" fmla="*/ 86 w 171"/>
                  <a:gd name="T35" fmla="*/ 0 h 172"/>
                  <a:gd name="T36" fmla="*/ 39 w 171"/>
                  <a:gd name="T37" fmla="*/ 14 h 172"/>
                  <a:gd name="T38" fmla="*/ 0 w 171"/>
                  <a:gd name="T39" fmla="*/ 87 h 172"/>
                  <a:gd name="T40" fmla="*/ 0 w 171"/>
                  <a:gd name="T41" fmla="*/ 94 h 172"/>
                  <a:gd name="T42" fmla="*/ 14 w 171"/>
                  <a:gd name="T43" fmla="*/ 133 h 172"/>
                  <a:gd name="T44" fmla="*/ 45 w 171"/>
                  <a:gd name="T45" fmla="*/ 161 h 172"/>
                  <a:gd name="T46" fmla="*/ 52 w 171"/>
                  <a:gd name="T47" fmla="*/ 164 h 172"/>
                  <a:gd name="T48" fmla="*/ 86 w 171"/>
                  <a:gd name="T49" fmla="*/ 172 h 172"/>
                  <a:gd name="T50" fmla="*/ 166 w 171"/>
                  <a:gd name="T51" fmla="*/ 116 h 172"/>
                  <a:gd name="T52" fmla="*/ 166 w 171"/>
                  <a:gd name="T53" fmla="*/ 104 h 172"/>
                  <a:gd name="T54" fmla="*/ 130 w 171"/>
                  <a:gd name="T55" fmla="*/ 154 h 172"/>
                  <a:gd name="T56" fmla="*/ 17 w 171"/>
                  <a:gd name="T57" fmla="*/ 130 h 172"/>
                  <a:gd name="T58" fmla="*/ 41 w 171"/>
                  <a:gd name="T59" fmla="*/ 17 h 172"/>
                  <a:gd name="T60" fmla="*/ 86 w 171"/>
                  <a:gd name="T61" fmla="*/ 4 h 172"/>
                  <a:gd name="T62" fmla="*/ 111 w 171"/>
                  <a:gd name="T63" fmla="*/ 7 h 172"/>
                  <a:gd name="T64" fmla="*/ 86 w 171"/>
                  <a:gd name="T65" fmla="*/ 0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71" h="172">
                    <a:moveTo>
                      <a:pt x="166" y="99"/>
                    </a:moveTo>
                    <a:cubicBezTo>
                      <a:pt x="166" y="100"/>
                      <a:pt x="166" y="100"/>
                      <a:pt x="166" y="100"/>
                    </a:cubicBezTo>
                    <a:cubicBezTo>
                      <a:pt x="166" y="101"/>
                      <a:pt x="166" y="101"/>
                      <a:pt x="166" y="101"/>
                    </a:cubicBezTo>
                    <a:cubicBezTo>
                      <a:pt x="166" y="100"/>
                      <a:pt x="166" y="100"/>
                      <a:pt x="166" y="100"/>
                    </a:cubicBezTo>
                    <a:cubicBezTo>
                      <a:pt x="166" y="100"/>
                      <a:pt x="166" y="100"/>
                      <a:pt x="166" y="100"/>
                    </a:cubicBezTo>
                    <a:cubicBezTo>
                      <a:pt x="166" y="100"/>
                      <a:pt x="166" y="100"/>
                      <a:pt x="166" y="99"/>
                    </a:cubicBezTo>
                    <a:cubicBezTo>
                      <a:pt x="166" y="99"/>
                      <a:pt x="166" y="99"/>
                      <a:pt x="166" y="99"/>
                    </a:cubicBezTo>
                    <a:moveTo>
                      <a:pt x="171" y="94"/>
                    </a:moveTo>
                    <a:cubicBezTo>
                      <a:pt x="171" y="95"/>
                      <a:pt x="171" y="95"/>
                      <a:pt x="171" y="96"/>
                    </a:cubicBezTo>
                    <a:cubicBezTo>
                      <a:pt x="171" y="96"/>
                      <a:pt x="171" y="96"/>
                      <a:pt x="171" y="96"/>
                    </a:cubicBezTo>
                    <a:cubicBezTo>
                      <a:pt x="171" y="95"/>
                      <a:pt x="171" y="95"/>
                      <a:pt x="171" y="94"/>
                    </a:cubicBezTo>
                    <a:moveTo>
                      <a:pt x="130" y="17"/>
                    </a:moveTo>
                    <a:cubicBezTo>
                      <a:pt x="138" y="22"/>
                      <a:pt x="145" y="29"/>
                      <a:pt x="151" y="36"/>
                    </a:cubicBezTo>
                    <a:cubicBezTo>
                      <a:pt x="152" y="38"/>
                      <a:pt x="152" y="39"/>
                      <a:pt x="153" y="40"/>
                    </a:cubicBezTo>
                    <a:cubicBezTo>
                      <a:pt x="153" y="40"/>
                      <a:pt x="154" y="41"/>
                      <a:pt x="154" y="41"/>
                    </a:cubicBezTo>
                    <a:cubicBezTo>
                      <a:pt x="163" y="55"/>
                      <a:pt x="167" y="70"/>
                      <a:pt x="167" y="86"/>
                    </a:cubicBezTo>
                    <a:cubicBezTo>
                      <a:pt x="167" y="88"/>
                      <a:pt x="167" y="91"/>
                      <a:pt x="167" y="93"/>
                    </a:cubicBezTo>
                    <a:cubicBezTo>
                      <a:pt x="168" y="87"/>
                      <a:pt x="169" y="82"/>
                      <a:pt x="171" y="77"/>
                    </a:cubicBezTo>
                    <a:cubicBezTo>
                      <a:pt x="169" y="64"/>
                      <a:pt x="165" y="51"/>
                      <a:pt x="157" y="39"/>
                    </a:cubicBezTo>
                    <a:cubicBezTo>
                      <a:pt x="157" y="38"/>
                      <a:pt x="157" y="38"/>
                      <a:pt x="156" y="37"/>
                    </a:cubicBezTo>
                    <a:cubicBezTo>
                      <a:pt x="155" y="36"/>
                      <a:pt x="155" y="35"/>
                      <a:pt x="154" y="34"/>
                    </a:cubicBezTo>
                    <a:cubicBezTo>
                      <a:pt x="150" y="29"/>
                      <a:pt x="147" y="25"/>
                      <a:pt x="143" y="22"/>
                    </a:cubicBezTo>
                    <a:cubicBezTo>
                      <a:pt x="139" y="21"/>
                      <a:pt x="134" y="19"/>
                      <a:pt x="130" y="17"/>
                    </a:cubicBezTo>
                    <a:moveTo>
                      <a:pt x="114" y="9"/>
                    </a:moveTo>
                    <a:cubicBezTo>
                      <a:pt x="114" y="9"/>
                      <a:pt x="114" y="9"/>
                      <a:pt x="114" y="9"/>
                    </a:cubicBezTo>
                    <a:cubicBezTo>
                      <a:pt x="115" y="9"/>
                      <a:pt x="115" y="10"/>
                      <a:pt x="115" y="10"/>
                    </a:cubicBezTo>
                    <a:cubicBezTo>
                      <a:pt x="115" y="9"/>
                      <a:pt x="115" y="9"/>
                      <a:pt x="115" y="9"/>
                    </a:cubicBezTo>
                    <a:cubicBezTo>
                      <a:pt x="115" y="9"/>
                      <a:pt x="115" y="9"/>
                      <a:pt x="115" y="9"/>
                    </a:cubicBezTo>
                    <a:cubicBezTo>
                      <a:pt x="115" y="9"/>
                      <a:pt x="115" y="9"/>
                      <a:pt x="115" y="9"/>
                    </a:cubicBezTo>
                    <a:cubicBezTo>
                      <a:pt x="115" y="9"/>
                      <a:pt x="115" y="9"/>
                      <a:pt x="114" y="9"/>
                    </a:cubicBezTo>
                    <a:moveTo>
                      <a:pt x="121" y="8"/>
                    </a:moveTo>
                    <a:cubicBezTo>
                      <a:pt x="121" y="8"/>
                      <a:pt x="121" y="8"/>
                      <a:pt x="121" y="8"/>
                    </a:cubicBezTo>
                    <a:cubicBezTo>
                      <a:pt x="125" y="10"/>
                      <a:pt x="128" y="12"/>
                      <a:pt x="132" y="14"/>
                    </a:cubicBezTo>
                    <a:cubicBezTo>
                      <a:pt x="129" y="12"/>
                      <a:pt x="125" y="10"/>
                      <a:pt x="121" y="8"/>
                    </a:cubicBezTo>
                    <a:moveTo>
                      <a:pt x="86" y="0"/>
                    </a:moveTo>
                    <a:cubicBezTo>
                      <a:pt x="86" y="0"/>
                      <a:pt x="86" y="0"/>
                      <a:pt x="86" y="0"/>
                    </a:cubicBezTo>
                    <a:cubicBezTo>
                      <a:pt x="70" y="0"/>
                      <a:pt x="53" y="5"/>
                      <a:pt x="39" y="14"/>
                    </a:cubicBezTo>
                    <a:cubicBezTo>
                      <a:pt x="39" y="14"/>
                      <a:pt x="39" y="14"/>
                      <a:pt x="39" y="14"/>
                    </a:cubicBezTo>
                    <a:cubicBezTo>
                      <a:pt x="14" y="31"/>
                      <a:pt x="0" y="58"/>
                      <a:pt x="0" y="86"/>
                    </a:cubicBezTo>
                    <a:cubicBezTo>
                      <a:pt x="0" y="86"/>
                      <a:pt x="0" y="86"/>
                      <a:pt x="0" y="87"/>
                    </a:cubicBezTo>
                    <a:cubicBezTo>
                      <a:pt x="0" y="88"/>
                      <a:pt x="0" y="89"/>
                      <a:pt x="0" y="91"/>
                    </a:cubicBezTo>
                    <a:cubicBezTo>
                      <a:pt x="0" y="92"/>
                      <a:pt x="0" y="93"/>
                      <a:pt x="0" y="94"/>
                    </a:cubicBezTo>
                    <a:cubicBezTo>
                      <a:pt x="1" y="95"/>
                      <a:pt x="1" y="96"/>
                      <a:pt x="1" y="98"/>
                    </a:cubicBezTo>
                    <a:cubicBezTo>
                      <a:pt x="3" y="110"/>
                      <a:pt x="7" y="122"/>
                      <a:pt x="14" y="133"/>
                    </a:cubicBezTo>
                    <a:cubicBezTo>
                      <a:pt x="21" y="144"/>
                      <a:pt x="31" y="153"/>
                      <a:pt x="42" y="159"/>
                    </a:cubicBezTo>
                    <a:cubicBezTo>
                      <a:pt x="43" y="160"/>
                      <a:pt x="44" y="161"/>
                      <a:pt x="45" y="161"/>
                    </a:cubicBezTo>
                    <a:cubicBezTo>
                      <a:pt x="46" y="162"/>
                      <a:pt x="47" y="162"/>
                      <a:pt x="48" y="163"/>
                    </a:cubicBezTo>
                    <a:cubicBezTo>
                      <a:pt x="49" y="163"/>
                      <a:pt x="50" y="164"/>
                      <a:pt x="52" y="164"/>
                    </a:cubicBezTo>
                    <a:cubicBezTo>
                      <a:pt x="62" y="169"/>
                      <a:pt x="74" y="172"/>
                      <a:pt x="86" y="172"/>
                    </a:cubicBezTo>
                    <a:cubicBezTo>
                      <a:pt x="86" y="172"/>
                      <a:pt x="86" y="172"/>
                      <a:pt x="86" y="172"/>
                    </a:cubicBezTo>
                    <a:cubicBezTo>
                      <a:pt x="102" y="172"/>
                      <a:pt x="118" y="167"/>
                      <a:pt x="133" y="158"/>
                    </a:cubicBezTo>
                    <a:cubicBezTo>
                      <a:pt x="148" y="147"/>
                      <a:pt x="160" y="133"/>
                      <a:pt x="166" y="116"/>
                    </a:cubicBezTo>
                    <a:cubicBezTo>
                      <a:pt x="166" y="115"/>
                      <a:pt x="166" y="113"/>
                      <a:pt x="166" y="111"/>
                    </a:cubicBezTo>
                    <a:cubicBezTo>
                      <a:pt x="166" y="109"/>
                      <a:pt x="166" y="107"/>
                      <a:pt x="166" y="104"/>
                    </a:cubicBezTo>
                    <a:cubicBezTo>
                      <a:pt x="165" y="104"/>
                      <a:pt x="165" y="104"/>
                      <a:pt x="165" y="104"/>
                    </a:cubicBezTo>
                    <a:cubicBezTo>
                      <a:pt x="161" y="124"/>
                      <a:pt x="149" y="142"/>
                      <a:pt x="130" y="154"/>
                    </a:cubicBezTo>
                    <a:cubicBezTo>
                      <a:pt x="117" y="163"/>
                      <a:pt x="101" y="168"/>
                      <a:pt x="86" y="168"/>
                    </a:cubicBezTo>
                    <a:cubicBezTo>
                      <a:pt x="59" y="168"/>
                      <a:pt x="33" y="154"/>
                      <a:pt x="17" y="130"/>
                    </a:cubicBezTo>
                    <a:cubicBezTo>
                      <a:pt x="8" y="117"/>
                      <a:pt x="4" y="101"/>
                      <a:pt x="4" y="86"/>
                    </a:cubicBezTo>
                    <a:cubicBezTo>
                      <a:pt x="4" y="59"/>
                      <a:pt x="17" y="33"/>
                      <a:pt x="41" y="17"/>
                    </a:cubicBezTo>
                    <a:cubicBezTo>
                      <a:pt x="41" y="17"/>
                      <a:pt x="41" y="17"/>
                      <a:pt x="41" y="17"/>
                    </a:cubicBezTo>
                    <a:cubicBezTo>
                      <a:pt x="55" y="9"/>
                      <a:pt x="70" y="4"/>
                      <a:pt x="86" y="4"/>
                    </a:cubicBezTo>
                    <a:cubicBezTo>
                      <a:pt x="94" y="4"/>
                      <a:pt x="102" y="6"/>
                      <a:pt x="110" y="8"/>
                    </a:cubicBezTo>
                    <a:cubicBezTo>
                      <a:pt x="111" y="7"/>
                      <a:pt x="111" y="7"/>
                      <a:pt x="111" y="7"/>
                    </a:cubicBezTo>
                    <a:cubicBezTo>
                      <a:pt x="109" y="5"/>
                      <a:pt x="107" y="4"/>
                      <a:pt x="105" y="2"/>
                    </a:cubicBezTo>
                    <a:cubicBezTo>
                      <a:pt x="99" y="1"/>
                      <a:pt x="92" y="0"/>
                      <a:pt x="86"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8" name="Freeform 72"/>
              <p:cNvSpPr>
                <a:spLocks noEditPoints="1"/>
              </p:cNvSpPr>
              <p:nvPr/>
            </p:nvSpPr>
            <p:spPr bwMode="auto">
              <a:xfrm>
                <a:off x="8839201" y="1235075"/>
                <a:ext cx="311150" cy="311150"/>
              </a:xfrm>
              <a:custGeom>
                <a:avLst/>
                <a:gdLst>
                  <a:gd name="T0" fmla="*/ 30 w 111"/>
                  <a:gd name="T1" fmla="*/ 12 h 111"/>
                  <a:gd name="T2" fmla="*/ 56 w 111"/>
                  <a:gd name="T3" fmla="*/ 4 h 111"/>
                  <a:gd name="T4" fmla="*/ 97 w 111"/>
                  <a:gd name="T5" fmla="*/ 26 h 111"/>
                  <a:gd name="T6" fmla="*/ 100 w 111"/>
                  <a:gd name="T7" fmla="*/ 27 h 111"/>
                  <a:gd name="T8" fmla="*/ 100 w 111"/>
                  <a:gd name="T9" fmla="*/ 27 h 111"/>
                  <a:gd name="T10" fmla="*/ 101 w 111"/>
                  <a:gd name="T11" fmla="*/ 30 h 111"/>
                  <a:gd name="T12" fmla="*/ 101 w 111"/>
                  <a:gd name="T13" fmla="*/ 31 h 111"/>
                  <a:gd name="T14" fmla="*/ 107 w 111"/>
                  <a:gd name="T15" fmla="*/ 56 h 111"/>
                  <a:gd name="T16" fmla="*/ 87 w 111"/>
                  <a:gd name="T17" fmla="*/ 97 h 111"/>
                  <a:gd name="T18" fmla="*/ 85 w 111"/>
                  <a:gd name="T19" fmla="*/ 100 h 111"/>
                  <a:gd name="T20" fmla="*/ 85 w 111"/>
                  <a:gd name="T21" fmla="*/ 100 h 111"/>
                  <a:gd name="T22" fmla="*/ 83 w 111"/>
                  <a:gd name="T23" fmla="*/ 101 h 111"/>
                  <a:gd name="T24" fmla="*/ 82 w 111"/>
                  <a:gd name="T25" fmla="*/ 101 h 111"/>
                  <a:gd name="T26" fmla="*/ 81 w 111"/>
                  <a:gd name="T27" fmla="*/ 100 h 111"/>
                  <a:gd name="T28" fmla="*/ 56 w 111"/>
                  <a:gd name="T29" fmla="*/ 107 h 111"/>
                  <a:gd name="T30" fmla="*/ 14 w 111"/>
                  <a:gd name="T31" fmla="*/ 86 h 111"/>
                  <a:gd name="T32" fmla="*/ 12 w 111"/>
                  <a:gd name="T33" fmla="*/ 85 h 111"/>
                  <a:gd name="T34" fmla="*/ 12 w 111"/>
                  <a:gd name="T35" fmla="*/ 82 h 111"/>
                  <a:gd name="T36" fmla="*/ 12 w 111"/>
                  <a:gd name="T37" fmla="*/ 82 h 111"/>
                  <a:gd name="T38" fmla="*/ 4 w 111"/>
                  <a:gd name="T39" fmla="*/ 56 h 111"/>
                  <a:gd name="T40" fmla="*/ 26 w 111"/>
                  <a:gd name="T41" fmla="*/ 14 h 111"/>
                  <a:gd name="T42" fmla="*/ 28 w 111"/>
                  <a:gd name="T43" fmla="*/ 12 h 111"/>
                  <a:gd name="T44" fmla="*/ 28 w 111"/>
                  <a:gd name="T45" fmla="*/ 12 h 111"/>
                  <a:gd name="T46" fmla="*/ 30 w 111"/>
                  <a:gd name="T47" fmla="*/ 12 h 111"/>
                  <a:gd name="T48" fmla="*/ 56 w 111"/>
                  <a:gd name="T49" fmla="*/ 0 h 111"/>
                  <a:gd name="T50" fmla="*/ 56 w 111"/>
                  <a:gd name="T51" fmla="*/ 0 h 111"/>
                  <a:gd name="T52" fmla="*/ 26 w 111"/>
                  <a:gd name="T53" fmla="*/ 9 h 111"/>
                  <a:gd name="T54" fmla="*/ 26 w 111"/>
                  <a:gd name="T55" fmla="*/ 9 h 111"/>
                  <a:gd name="T56" fmla="*/ 0 w 111"/>
                  <a:gd name="T57" fmla="*/ 56 h 111"/>
                  <a:gd name="T58" fmla="*/ 9 w 111"/>
                  <a:gd name="T59" fmla="*/ 86 h 111"/>
                  <a:gd name="T60" fmla="*/ 56 w 111"/>
                  <a:gd name="T61" fmla="*/ 111 h 111"/>
                  <a:gd name="T62" fmla="*/ 56 w 111"/>
                  <a:gd name="T63" fmla="*/ 111 h 111"/>
                  <a:gd name="T64" fmla="*/ 86 w 111"/>
                  <a:gd name="T65" fmla="*/ 102 h 111"/>
                  <a:gd name="T66" fmla="*/ 111 w 111"/>
                  <a:gd name="T67" fmla="*/ 56 h 111"/>
                  <a:gd name="T68" fmla="*/ 102 w 111"/>
                  <a:gd name="T69" fmla="*/ 26 h 111"/>
                  <a:gd name="T70" fmla="*/ 56 w 111"/>
                  <a:gd name="T71"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10" h="110">
                    <a:moveTo>
                      <a:pt x="30" y="12"/>
                    </a:moveTo>
                    <a:cubicBezTo>
                      <a:pt x="38" y="7"/>
                      <a:pt x="47" y="4"/>
                      <a:pt x="56" y="4"/>
                    </a:cubicBezTo>
                    <a:cubicBezTo>
                      <a:pt x="72" y="4"/>
                      <a:pt x="87" y="12"/>
                      <a:pt x="97" y="26"/>
                    </a:cubicBezTo>
                    <a:cubicBezTo>
                      <a:pt x="99" y="26"/>
                      <a:pt x="99" y="27"/>
                      <a:pt x="100" y="27"/>
                    </a:cubicBezTo>
                    <a:cubicBezTo>
                      <a:pt x="100" y="27"/>
                      <a:pt x="100" y="27"/>
                      <a:pt x="100" y="27"/>
                    </a:cubicBezTo>
                    <a:cubicBezTo>
                      <a:pt x="101" y="28"/>
                      <a:pt x="101" y="29"/>
                      <a:pt x="101" y="30"/>
                    </a:cubicBezTo>
                    <a:cubicBezTo>
                      <a:pt x="101" y="30"/>
                      <a:pt x="101" y="30"/>
                      <a:pt x="101" y="31"/>
                    </a:cubicBezTo>
                    <a:cubicBezTo>
                      <a:pt x="105" y="39"/>
                      <a:pt x="107" y="47"/>
                      <a:pt x="107" y="56"/>
                    </a:cubicBezTo>
                    <a:cubicBezTo>
                      <a:pt x="107" y="71"/>
                      <a:pt x="100" y="87"/>
                      <a:pt x="87" y="97"/>
                    </a:cubicBezTo>
                    <a:cubicBezTo>
                      <a:pt x="87" y="98"/>
                      <a:pt x="86" y="99"/>
                      <a:pt x="85" y="100"/>
                    </a:cubicBezTo>
                    <a:cubicBezTo>
                      <a:pt x="85" y="100"/>
                      <a:pt x="85" y="100"/>
                      <a:pt x="85" y="100"/>
                    </a:cubicBezTo>
                    <a:cubicBezTo>
                      <a:pt x="84" y="100"/>
                      <a:pt x="83" y="101"/>
                      <a:pt x="83" y="101"/>
                    </a:cubicBezTo>
                    <a:cubicBezTo>
                      <a:pt x="82" y="101"/>
                      <a:pt x="82" y="101"/>
                      <a:pt x="82" y="101"/>
                    </a:cubicBezTo>
                    <a:cubicBezTo>
                      <a:pt x="82" y="101"/>
                      <a:pt x="82" y="100"/>
                      <a:pt x="81" y="100"/>
                    </a:cubicBezTo>
                    <a:cubicBezTo>
                      <a:pt x="73" y="105"/>
                      <a:pt x="65" y="107"/>
                      <a:pt x="56" y="107"/>
                    </a:cubicBezTo>
                    <a:cubicBezTo>
                      <a:pt x="40" y="107"/>
                      <a:pt x="24" y="100"/>
                      <a:pt x="14" y="86"/>
                    </a:cubicBezTo>
                    <a:cubicBezTo>
                      <a:pt x="14" y="86"/>
                      <a:pt x="13" y="85"/>
                      <a:pt x="12" y="85"/>
                    </a:cubicBezTo>
                    <a:cubicBezTo>
                      <a:pt x="12" y="84"/>
                      <a:pt x="12" y="83"/>
                      <a:pt x="12" y="82"/>
                    </a:cubicBezTo>
                    <a:cubicBezTo>
                      <a:pt x="12" y="82"/>
                      <a:pt x="12" y="82"/>
                      <a:pt x="12" y="82"/>
                    </a:cubicBezTo>
                    <a:cubicBezTo>
                      <a:pt x="7" y="74"/>
                      <a:pt x="4" y="65"/>
                      <a:pt x="4" y="56"/>
                    </a:cubicBezTo>
                    <a:cubicBezTo>
                      <a:pt x="4" y="40"/>
                      <a:pt x="12" y="24"/>
                      <a:pt x="26" y="14"/>
                    </a:cubicBezTo>
                    <a:cubicBezTo>
                      <a:pt x="27" y="13"/>
                      <a:pt x="27" y="13"/>
                      <a:pt x="28" y="12"/>
                    </a:cubicBezTo>
                    <a:cubicBezTo>
                      <a:pt x="28" y="12"/>
                      <a:pt x="28" y="12"/>
                      <a:pt x="28" y="12"/>
                    </a:cubicBezTo>
                    <a:cubicBezTo>
                      <a:pt x="28" y="12"/>
                      <a:pt x="29" y="12"/>
                      <a:pt x="30" y="12"/>
                    </a:cubicBezTo>
                    <a:moveTo>
                      <a:pt x="56" y="0"/>
                    </a:moveTo>
                    <a:cubicBezTo>
                      <a:pt x="56" y="0"/>
                      <a:pt x="56" y="0"/>
                      <a:pt x="56" y="0"/>
                    </a:cubicBezTo>
                    <a:cubicBezTo>
                      <a:pt x="45" y="0"/>
                      <a:pt x="35" y="3"/>
                      <a:pt x="26" y="9"/>
                    </a:cubicBezTo>
                    <a:cubicBezTo>
                      <a:pt x="26" y="9"/>
                      <a:pt x="26" y="9"/>
                      <a:pt x="26" y="9"/>
                    </a:cubicBezTo>
                    <a:cubicBezTo>
                      <a:pt x="9" y="20"/>
                      <a:pt x="0" y="38"/>
                      <a:pt x="0" y="56"/>
                    </a:cubicBezTo>
                    <a:cubicBezTo>
                      <a:pt x="0" y="66"/>
                      <a:pt x="3" y="77"/>
                      <a:pt x="9" y="86"/>
                    </a:cubicBezTo>
                    <a:cubicBezTo>
                      <a:pt x="20" y="102"/>
                      <a:pt x="38" y="111"/>
                      <a:pt x="56" y="111"/>
                    </a:cubicBezTo>
                    <a:cubicBezTo>
                      <a:pt x="56" y="111"/>
                      <a:pt x="56" y="111"/>
                      <a:pt x="56" y="111"/>
                    </a:cubicBezTo>
                    <a:cubicBezTo>
                      <a:pt x="66" y="111"/>
                      <a:pt x="77" y="108"/>
                      <a:pt x="86" y="102"/>
                    </a:cubicBezTo>
                    <a:cubicBezTo>
                      <a:pt x="102" y="92"/>
                      <a:pt x="111" y="74"/>
                      <a:pt x="111" y="56"/>
                    </a:cubicBezTo>
                    <a:cubicBezTo>
                      <a:pt x="111" y="45"/>
                      <a:pt x="108" y="35"/>
                      <a:pt x="102" y="26"/>
                    </a:cubicBezTo>
                    <a:cubicBezTo>
                      <a:pt x="92" y="9"/>
                      <a:pt x="74" y="0"/>
                      <a:pt x="56"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9" name="Freeform 73"/>
              <p:cNvSpPr>
                <a:spLocks noEditPoints="1"/>
              </p:cNvSpPr>
              <p:nvPr/>
            </p:nvSpPr>
            <p:spPr bwMode="auto">
              <a:xfrm>
                <a:off x="9069388" y="1141413"/>
                <a:ext cx="39688" cy="47625"/>
              </a:xfrm>
              <a:custGeom>
                <a:avLst/>
                <a:gdLst>
                  <a:gd name="T0" fmla="*/ 2 w 14"/>
                  <a:gd name="T1" fmla="*/ 8 h 17"/>
                  <a:gd name="T2" fmla="*/ 1 w 14"/>
                  <a:gd name="T3" fmla="*/ 9 h 17"/>
                  <a:gd name="T4" fmla="*/ 0 w 14"/>
                  <a:gd name="T5" fmla="*/ 11 h 17"/>
                  <a:gd name="T6" fmla="*/ 0 w 14"/>
                  <a:gd name="T7" fmla="*/ 13 h 17"/>
                  <a:gd name="T8" fmla="*/ 2 w 14"/>
                  <a:gd name="T9" fmla="*/ 17 h 17"/>
                  <a:gd name="T10" fmla="*/ 4 w 14"/>
                  <a:gd name="T11" fmla="*/ 17 h 17"/>
                  <a:gd name="T12" fmla="*/ 8 w 14"/>
                  <a:gd name="T13" fmla="*/ 15 h 17"/>
                  <a:gd name="T14" fmla="*/ 6 w 14"/>
                  <a:gd name="T15" fmla="*/ 14 h 17"/>
                  <a:gd name="T16" fmla="*/ 8 w 14"/>
                  <a:gd name="T17" fmla="*/ 15 h 17"/>
                  <a:gd name="T18" fmla="*/ 10 w 14"/>
                  <a:gd name="T19" fmla="*/ 13 h 17"/>
                  <a:gd name="T20" fmla="*/ 6 w 14"/>
                  <a:gd name="T21" fmla="*/ 10 h 17"/>
                  <a:gd name="T22" fmla="*/ 6 w 14"/>
                  <a:gd name="T23" fmla="*/ 11 h 17"/>
                  <a:gd name="T24" fmla="*/ 5 w 14"/>
                  <a:gd name="T25" fmla="*/ 13 h 17"/>
                  <a:gd name="T26" fmla="*/ 4 w 14"/>
                  <a:gd name="T27" fmla="*/ 13 h 17"/>
                  <a:gd name="T28" fmla="*/ 4 w 14"/>
                  <a:gd name="T29" fmla="*/ 13 h 17"/>
                  <a:gd name="T30" fmla="*/ 4 w 14"/>
                  <a:gd name="T31" fmla="*/ 13 h 17"/>
                  <a:gd name="T32" fmla="*/ 4 w 14"/>
                  <a:gd name="T33" fmla="*/ 13 h 17"/>
                  <a:gd name="T34" fmla="*/ 5 w 14"/>
                  <a:gd name="T35" fmla="*/ 10 h 17"/>
                  <a:gd name="T36" fmla="*/ 5 w 14"/>
                  <a:gd name="T37" fmla="*/ 10 h 17"/>
                  <a:gd name="T38" fmla="*/ 4 w 14"/>
                  <a:gd name="T39" fmla="*/ 9 h 17"/>
                  <a:gd name="T40" fmla="*/ 2 w 14"/>
                  <a:gd name="T41" fmla="*/ 8 h 17"/>
                  <a:gd name="T42" fmla="*/ 10 w 14"/>
                  <a:gd name="T43" fmla="*/ 0 h 17"/>
                  <a:gd name="T44" fmla="*/ 10 w 14"/>
                  <a:gd name="T45" fmla="*/ 0 h 17"/>
                  <a:gd name="T46" fmla="*/ 10 w 14"/>
                  <a:gd name="T47" fmla="*/ 0 h 17"/>
                  <a:gd name="T48" fmla="*/ 6 w 14"/>
                  <a:gd name="T49" fmla="*/ 2 h 17"/>
                  <a:gd name="T50" fmla="*/ 4 w 14"/>
                  <a:gd name="T51" fmla="*/ 4 h 17"/>
                  <a:gd name="T52" fmla="*/ 6 w 14"/>
                  <a:gd name="T53" fmla="*/ 6 h 17"/>
                  <a:gd name="T54" fmla="*/ 8 w 14"/>
                  <a:gd name="T55" fmla="*/ 7 h 17"/>
                  <a:gd name="T56" fmla="*/ 9 w 14"/>
                  <a:gd name="T57" fmla="*/ 4 h 17"/>
                  <a:gd name="T58" fmla="*/ 10 w 14"/>
                  <a:gd name="T59" fmla="*/ 4 h 17"/>
                  <a:gd name="T60" fmla="*/ 10 w 14"/>
                  <a:gd name="T61" fmla="*/ 4 h 17"/>
                  <a:gd name="T62" fmla="*/ 10 w 14"/>
                  <a:gd name="T63" fmla="*/ 4 h 17"/>
                  <a:gd name="T64" fmla="*/ 10 w 14"/>
                  <a:gd name="T65" fmla="*/ 5 h 17"/>
                  <a:gd name="T66" fmla="*/ 8 w 14"/>
                  <a:gd name="T67" fmla="*/ 7 h 17"/>
                  <a:gd name="T68" fmla="*/ 12 w 14"/>
                  <a:gd name="T69" fmla="*/ 9 h 17"/>
                  <a:gd name="T70" fmla="*/ 12 w 14"/>
                  <a:gd name="T71" fmla="*/ 9 h 17"/>
                  <a:gd name="T72" fmla="*/ 13 w 14"/>
                  <a:gd name="T73" fmla="*/ 7 h 17"/>
                  <a:gd name="T74" fmla="*/ 14 w 14"/>
                  <a:gd name="T75" fmla="*/ 4 h 17"/>
                  <a:gd name="T76" fmla="*/ 12 w 14"/>
                  <a:gd name="T77" fmla="*/ 0 h 17"/>
                  <a:gd name="T78" fmla="*/ 10 w 14"/>
                  <a:gd name="T79"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 h="17">
                    <a:moveTo>
                      <a:pt x="2" y="8"/>
                    </a:moveTo>
                    <a:cubicBezTo>
                      <a:pt x="1" y="9"/>
                      <a:pt x="1" y="9"/>
                      <a:pt x="1" y="9"/>
                    </a:cubicBezTo>
                    <a:cubicBezTo>
                      <a:pt x="0" y="11"/>
                      <a:pt x="0" y="11"/>
                      <a:pt x="0" y="11"/>
                    </a:cubicBezTo>
                    <a:cubicBezTo>
                      <a:pt x="0" y="11"/>
                      <a:pt x="0" y="12"/>
                      <a:pt x="0" y="13"/>
                    </a:cubicBezTo>
                    <a:cubicBezTo>
                      <a:pt x="0" y="14"/>
                      <a:pt x="1" y="16"/>
                      <a:pt x="2" y="17"/>
                    </a:cubicBezTo>
                    <a:cubicBezTo>
                      <a:pt x="3" y="17"/>
                      <a:pt x="3" y="17"/>
                      <a:pt x="4" y="17"/>
                    </a:cubicBezTo>
                    <a:cubicBezTo>
                      <a:pt x="6" y="17"/>
                      <a:pt x="7" y="17"/>
                      <a:pt x="8" y="15"/>
                    </a:cubicBezTo>
                    <a:cubicBezTo>
                      <a:pt x="6" y="14"/>
                      <a:pt x="6" y="14"/>
                      <a:pt x="6" y="14"/>
                    </a:cubicBezTo>
                    <a:cubicBezTo>
                      <a:pt x="8" y="15"/>
                      <a:pt x="8" y="15"/>
                      <a:pt x="8" y="15"/>
                    </a:cubicBezTo>
                    <a:cubicBezTo>
                      <a:pt x="10" y="13"/>
                      <a:pt x="10" y="13"/>
                      <a:pt x="10" y="13"/>
                    </a:cubicBezTo>
                    <a:cubicBezTo>
                      <a:pt x="9" y="12"/>
                      <a:pt x="7" y="11"/>
                      <a:pt x="6" y="10"/>
                    </a:cubicBezTo>
                    <a:cubicBezTo>
                      <a:pt x="6" y="11"/>
                      <a:pt x="6" y="11"/>
                      <a:pt x="6" y="11"/>
                    </a:cubicBezTo>
                    <a:cubicBezTo>
                      <a:pt x="5" y="13"/>
                      <a:pt x="5" y="13"/>
                      <a:pt x="5" y="13"/>
                    </a:cubicBezTo>
                    <a:cubicBezTo>
                      <a:pt x="4" y="13"/>
                      <a:pt x="4" y="13"/>
                      <a:pt x="4" y="13"/>
                    </a:cubicBezTo>
                    <a:cubicBezTo>
                      <a:pt x="4" y="13"/>
                      <a:pt x="4" y="13"/>
                      <a:pt x="4" y="13"/>
                    </a:cubicBezTo>
                    <a:cubicBezTo>
                      <a:pt x="4" y="13"/>
                      <a:pt x="4" y="13"/>
                      <a:pt x="4" y="13"/>
                    </a:cubicBezTo>
                    <a:cubicBezTo>
                      <a:pt x="4" y="13"/>
                      <a:pt x="4" y="13"/>
                      <a:pt x="4" y="13"/>
                    </a:cubicBezTo>
                    <a:cubicBezTo>
                      <a:pt x="5" y="10"/>
                      <a:pt x="5" y="10"/>
                      <a:pt x="5" y="10"/>
                    </a:cubicBezTo>
                    <a:cubicBezTo>
                      <a:pt x="5" y="10"/>
                      <a:pt x="5" y="10"/>
                      <a:pt x="5" y="10"/>
                    </a:cubicBezTo>
                    <a:cubicBezTo>
                      <a:pt x="5" y="10"/>
                      <a:pt x="5" y="9"/>
                      <a:pt x="4" y="9"/>
                    </a:cubicBezTo>
                    <a:cubicBezTo>
                      <a:pt x="3" y="9"/>
                      <a:pt x="3" y="8"/>
                      <a:pt x="2" y="8"/>
                    </a:cubicBezTo>
                    <a:moveTo>
                      <a:pt x="10" y="0"/>
                    </a:moveTo>
                    <a:cubicBezTo>
                      <a:pt x="10" y="0"/>
                      <a:pt x="10" y="0"/>
                      <a:pt x="10" y="0"/>
                    </a:cubicBezTo>
                    <a:cubicBezTo>
                      <a:pt x="10" y="0"/>
                      <a:pt x="10" y="0"/>
                      <a:pt x="10" y="0"/>
                    </a:cubicBezTo>
                    <a:cubicBezTo>
                      <a:pt x="8" y="0"/>
                      <a:pt x="7" y="1"/>
                      <a:pt x="6" y="2"/>
                    </a:cubicBezTo>
                    <a:cubicBezTo>
                      <a:pt x="4" y="4"/>
                      <a:pt x="4" y="4"/>
                      <a:pt x="4" y="4"/>
                    </a:cubicBezTo>
                    <a:cubicBezTo>
                      <a:pt x="5" y="5"/>
                      <a:pt x="6" y="5"/>
                      <a:pt x="6" y="6"/>
                    </a:cubicBezTo>
                    <a:cubicBezTo>
                      <a:pt x="7" y="6"/>
                      <a:pt x="7" y="6"/>
                      <a:pt x="8" y="7"/>
                    </a:cubicBezTo>
                    <a:cubicBezTo>
                      <a:pt x="9" y="4"/>
                      <a:pt x="9" y="4"/>
                      <a:pt x="9" y="4"/>
                    </a:cubicBezTo>
                    <a:cubicBezTo>
                      <a:pt x="10" y="4"/>
                      <a:pt x="10" y="4"/>
                      <a:pt x="10" y="4"/>
                    </a:cubicBezTo>
                    <a:cubicBezTo>
                      <a:pt x="10" y="4"/>
                      <a:pt x="10" y="4"/>
                      <a:pt x="10" y="4"/>
                    </a:cubicBezTo>
                    <a:cubicBezTo>
                      <a:pt x="10" y="4"/>
                      <a:pt x="10" y="4"/>
                      <a:pt x="10" y="4"/>
                    </a:cubicBezTo>
                    <a:cubicBezTo>
                      <a:pt x="10" y="5"/>
                      <a:pt x="10" y="5"/>
                      <a:pt x="10" y="5"/>
                    </a:cubicBezTo>
                    <a:cubicBezTo>
                      <a:pt x="8" y="7"/>
                      <a:pt x="8" y="7"/>
                      <a:pt x="8" y="7"/>
                    </a:cubicBezTo>
                    <a:cubicBezTo>
                      <a:pt x="10" y="8"/>
                      <a:pt x="11" y="8"/>
                      <a:pt x="12" y="9"/>
                    </a:cubicBezTo>
                    <a:cubicBezTo>
                      <a:pt x="12" y="9"/>
                      <a:pt x="12" y="9"/>
                      <a:pt x="12" y="9"/>
                    </a:cubicBezTo>
                    <a:cubicBezTo>
                      <a:pt x="13" y="7"/>
                      <a:pt x="13" y="7"/>
                      <a:pt x="13" y="7"/>
                    </a:cubicBezTo>
                    <a:cubicBezTo>
                      <a:pt x="14" y="6"/>
                      <a:pt x="14" y="5"/>
                      <a:pt x="14" y="4"/>
                    </a:cubicBezTo>
                    <a:cubicBezTo>
                      <a:pt x="14" y="3"/>
                      <a:pt x="13" y="1"/>
                      <a:pt x="12" y="0"/>
                    </a:cubicBezTo>
                    <a:cubicBezTo>
                      <a:pt x="11" y="0"/>
                      <a:pt x="10" y="0"/>
                      <a:pt x="10"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0" name="Freeform 74"/>
              <p:cNvSpPr>
                <a:spLocks noEditPoints="1"/>
              </p:cNvSpPr>
              <p:nvPr/>
            </p:nvSpPr>
            <p:spPr bwMode="auto">
              <a:xfrm>
                <a:off x="9136063" y="1041400"/>
                <a:ext cx="39688" cy="38100"/>
              </a:xfrm>
              <a:custGeom>
                <a:avLst/>
                <a:gdLst>
                  <a:gd name="T0" fmla="*/ 7 w 14"/>
                  <a:gd name="T1" fmla="*/ 10 h 14"/>
                  <a:gd name="T2" fmla="*/ 5 w 14"/>
                  <a:gd name="T3" fmla="*/ 10 h 14"/>
                  <a:gd name="T4" fmla="*/ 4 w 14"/>
                  <a:gd name="T5" fmla="*/ 7 h 14"/>
                  <a:gd name="T6" fmla="*/ 4 w 14"/>
                  <a:gd name="T7" fmla="*/ 5 h 14"/>
                  <a:gd name="T8" fmla="*/ 7 w 14"/>
                  <a:gd name="T9" fmla="*/ 4 h 14"/>
                  <a:gd name="T10" fmla="*/ 8 w 14"/>
                  <a:gd name="T11" fmla="*/ 5 h 14"/>
                  <a:gd name="T12" fmla="*/ 10 w 14"/>
                  <a:gd name="T13" fmla="*/ 7 h 14"/>
                  <a:gd name="T14" fmla="*/ 9 w 14"/>
                  <a:gd name="T15" fmla="*/ 9 h 14"/>
                  <a:gd name="T16" fmla="*/ 7 w 14"/>
                  <a:gd name="T17" fmla="*/ 10 h 14"/>
                  <a:gd name="T18" fmla="*/ 7 w 14"/>
                  <a:gd name="T19" fmla="*/ 0 h 14"/>
                  <a:gd name="T20" fmla="*/ 1 w 14"/>
                  <a:gd name="T21" fmla="*/ 3 h 14"/>
                  <a:gd name="T22" fmla="*/ 0 w 14"/>
                  <a:gd name="T23" fmla="*/ 7 h 14"/>
                  <a:gd name="T24" fmla="*/ 0 w 14"/>
                  <a:gd name="T25" fmla="*/ 7 h 14"/>
                  <a:gd name="T26" fmla="*/ 3 w 14"/>
                  <a:gd name="T27" fmla="*/ 9 h 14"/>
                  <a:gd name="T28" fmla="*/ 3 w 14"/>
                  <a:gd name="T29" fmla="*/ 9 h 14"/>
                  <a:gd name="T30" fmla="*/ 3 w 14"/>
                  <a:gd name="T31" fmla="*/ 10 h 14"/>
                  <a:gd name="T32" fmla="*/ 4 w 14"/>
                  <a:gd name="T33" fmla="*/ 10 h 14"/>
                  <a:gd name="T34" fmla="*/ 4 w 14"/>
                  <a:gd name="T35" fmla="*/ 10 h 14"/>
                  <a:gd name="T36" fmla="*/ 9 w 14"/>
                  <a:gd name="T37" fmla="*/ 14 h 14"/>
                  <a:gd name="T38" fmla="*/ 13 w 14"/>
                  <a:gd name="T39" fmla="*/ 11 h 14"/>
                  <a:gd name="T40" fmla="*/ 11 w 14"/>
                  <a:gd name="T41" fmla="*/ 10 h 14"/>
                  <a:gd name="T42" fmla="*/ 13 w 14"/>
                  <a:gd name="T43" fmla="*/ 11 h 14"/>
                  <a:gd name="T44" fmla="*/ 14 w 14"/>
                  <a:gd name="T45" fmla="*/ 7 h 14"/>
                  <a:gd name="T46" fmla="*/ 11 w 14"/>
                  <a:gd name="T47" fmla="*/ 1 h 14"/>
                  <a:gd name="T48" fmla="*/ 7 w 14"/>
                  <a:gd name="T49" fmla="*/ 0 h 14"/>
                  <a:gd name="T50" fmla="*/ 7 w 14"/>
                  <a:gd name="T51"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4" h="14">
                    <a:moveTo>
                      <a:pt x="7" y="10"/>
                    </a:moveTo>
                    <a:cubicBezTo>
                      <a:pt x="6" y="10"/>
                      <a:pt x="6" y="10"/>
                      <a:pt x="5" y="10"/>
                    </a:cubicBezTo>
                    <a:cubicBezTo>
                      <a:pt x="4" y="9"/>
                      <a:pt x="4" y="8"/>
                      <a:pt x="4" y="7"/>
                    </a:cubicBezTo>
                    <a:cubicBezTo>
                      <a:pt x="4" y="7"/>
                      <a:pt x="4" y="6"/>
                      <a:pt x="4" y="5"/>
                    </a:cubicBezTo>
                    <a:cubicBezTo>
                      <a:pt x="5" y="5"/>
                      <a:pt x="6" y="4"/>
                      <a:pt x="7" y="4"/>
                    </a:cubicBezTo>
                    <a:cubicBezTo>
                      <a:pt x="7" y="4"/>
                      <a:pt x="8" y="4"/>
                      <a:pt x="8" y="5"/>
                    </a:cubicBezTo>
                    <a:cubicBezTo>
                      <a:pt x="9" y="5"/>
                      <a:pt x="10" y="6"/>
                      <a:pt x="10" y="7"/>
                    </a:cubicBezTo>
                    <a:cubicBezTo>
                      <a:pt x="10" y="8"/>
                      <a:pt x="10" y="8"/>
                      <a:pt x="9" y="9"/>
                    </a:cubicBezTo>
                    <a:cubicBezTo>
                      <a:pt x="9" y="10"/>
                      <a:pt x="8" y="10"/>
                      <a:pt x="7" y="10"/>
                    </a:cubicBezTo>
                    <a:moveTo>
                      <a:pt x="7" y="0"/>
                    </a:moveTo>
                    <a:cubicBezTo>
                      <a:pt x="4" y="0"/>
                      <a:pt x="2" y="1"/>
                      <a:pt x="1" y="3"/>
                    </a:cubicBezTo>
                    <a:cubicBezTo>
                      <a:pt x="0" y="4"/>
                      <a:pt x="0" y="6"/>
                      <a:pt x="0" y="7"/>
                    </a:cubicBezTo>
                    <a:cubicBezTo>
                      <a:pt x="0" y="7"/>
                      <a:pt x="0" y="7"/>
                      <a:pt x="0" y="7"/>
                    </a:cubicBezTo>
                    <a:cubicBezTo>
                      <a:pt x="1" y="8"/>
                      <a:pt x="2" y="9"/>
                      <a:pt x="3" y="9"/>
                    </a:cubicBezTo>
                    <a:cubicBezTo>
                      <a:pt x="3" y="9"/>
                      <a:pt x="3" y="9"/>
                      <a:pt x="3" y="9"/>
                    </a:cubicBezTo>
                    <a:cubicBezTo>
                      <a:pt x="3" y="10"/>
                      <a:pt x="3" y="10"/>
                      <a:pt x="3" y="10"/>
                    </a:cubicBezTo>
                    <a:cubicBezTo>
                      <a:pt x="4" y="10"/>
                      <a:pt x="4" y="10"/>
                      <a:pt x="4" y="10"/>
                    </a:cubicBezTo>
                    <a:cubicBezTo>
                      <a:pt x="4" y="10"/>
                      <a:pt x="4" y="10"/>
                      <a:pt x="4" y="10"/>
                    </a:cubicBezTo>
                    <a:cubicBezTo>
                      <a:pt x="6" y="11"/>
                      <a:pt x="8" y="12"/>
                      <a:pt x="9" y="14"/>
                    </a:cubicBezTo>
                    <a:cubicBezTo>
                      <a:pt x="11" y="13"/>
                      <a:pt x="12" y="12"/>
                      <a:pt x="13" y="11"/>
                    </a:cubicBezTo>
                    <a:cubicBezTo>
                      <a:pt x="11" y="10"/>
                      <a:pt x="11" y="10"/>
                      <a:pt x="11" y="10"/>
                    </a:cubicBezTo>
                    <a:cubicBezTo>
                      <a:pt x="13" y="11"/>
                      <a:pt x="13" y="11"/>
                      <a:pt x="13" y="11"/>
                    </a:cubicBezTo>
                    <a:cubicBezTo>
                      <a:pt x="14" y="10"/>
                      <a:pt x="14" y="8"/>
                      <a:pt x="14" y="7"/>
                    </a:cubicBezTo>
                    <a:cubicBezTo>
                      <a:pt x="14" y="5"/>
                      <a:pt x="13" y="3"/>
                      <a:pt x="11" y="1"/>
                    </a:cubicBezTo>
                    <a:cubicBezTo>
                      <a:pt x="9" y="0"/>
                      <a:pt x="8" y="0"/>
                      <a:pt x="7" y="0"/>
                    </a:cubicBezTo>
                    <a:cubicBezTo>
                      <a:pt x="7" y="0"/>
                      <a:pt x="7" y="0"/>
                      <a:pt x="7"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1" name="Freeform 75"/>
              <p:cNvSpPr>
                <a:spLocks noEditPoints="1"/>
              </p:cNvSpPr>
              <p:nvPr/>
            </p:nvSpPr>
            <p:spPr bwMode="auto">
              <a:xfrm>
                <a:off x="9002713" y="1041400"/>
                <a:ext cx="206375" cy="168275"/>
              </a:xfrm>
              <a:custGeom>
                <a:avLst/>
                <a:gdLst>
                  <a:gd name="T0" fmla="*/ 49 w 74"/>
                  <a:gd name="T1" fmla="*/ 13 h 60"/>
                  <a:gd name="T2" fmla="*/ 50 w 74"/>
                  <a:gd name="T3" fmla="*/ 11 h 60"/>
                  <a:gd name="T4" fmla="*/ 51 w 74"/>
                  <a:gd name="T5" fmla="*/ 9 h 60"/>
                  <a:gd name="T6" fmla="*/ 50 w 74"/>
                  <a:gd name="T7" fmla="*/ 11 h 60"/>
                  <a:gd name="T8" fmla="*/ 49 w 74"/>
                  <a:gd name="T9" fmla="*/ 13 h 60"/>
                  <a:gd name="T10" fmla="*/ 5 w 74"/>
                  <a:gd name="T11" fmla="*/ 18 h 60"/>
                  <a:gd name="T12" fmla="*/ 8 w 74"/>
                  <a:gd name="T13" fmla="*/ 11 h 60"/>
                  <a:gd name="T14" fmla="*/ 14 w 74"/>
                  <a:gd name="T15" fmla="*/ 6 h 60"/>
                  <a:gd name="T16" fmla="*/ 23 w 74"/>
                  <a:gd name="T17" fmla="*/ 4 h 60"/>
                  <a:gd name="T18" fmla="*/ 23 w 74"/>
                  <a:gd name="T19" fmla="*/ 4 h 60"/>
                  <a:gd name="T20" fmla="*/ 49 w 74"/>
                  <a:gd name="T21" fmla="*/ 13 h 60"/>
                  <a:gd name="T22" fmla="*/ 49 w 74"/>
                  <a:gd name="T23" fmla="*/ 13 h 60"/>
                  <a:gd name="T24" fmla="*/ 49 w 74"/>
                  <a:gd name="T25" fmla="*/ 13 h 60"/>
                  <a:gd name="T26" fmla="*/ 49 w 74"/>
                  <a:gd name="T27" fmla="*/ 13 h 60"/>
                  <a:gd name="T28" fmla="*/ 64 w 74"/>
                  <a:gd name="T29" fmla="*/ 27 h 60"/>
                  <a:gd name="T30" fmla="*/ 67 w 74"/>
                  <a:gd name="T31" fmla="*/ 31 h 60"/>
                  <a:gd name="T32" fmla="*/ 67 w 74"/>
                  <a:gd name="T33" fmla="*/ 32 h 60"/>
                  <a:gd name="T34" fmla="*/ 70 w 74"/>
                  <a:gd name="T35" fmla="*/ 42 h 60"/>
                  <a:gd name="T36" fmla="*/ 68 w 74"/>
                  <a:gd name="T37" fmla="*/ 50 h 60"/>
                  <a:gd name="T38" fmla="*/ 62 w 74"/>
                  <a:gd name="T39" fmla="*/ 56 h 60"/>
                  <a:gd name="T40" fmla="*/ 47 w 74"/>
                  <a:gd name="T41" fmla="*/ 51 h 60"/>
                  <a:gd name="T42" fmla="*/ 36 w 74"/>
                  <a:gd name="T43" fmla="*/ 45 h 60"/>
                  <a:gd name="T44" fmla="*/ 32 w 74"/>
                  <a:gd name="T45" fmla="*/ 43 h 60"/>
                  <a:gd name="T46" fmla="*/ 32 w 74"/>
                  <a:gd name="T47" fmla="*/ 43 h 60"/>
                  <a:gd name="T48" fmla="*/ 32 w 74"/>
                  <a:gd name="T49" fmla="*/ 43 h 60"/>
                  <a:gd name="T50" fmla="*/ 32 w 74"/>
                  <a:gd name="T51" fmla="*/ 43 h 60"/>
                  <a:gd name="T52" fmla="*/ 30 w 74"/>
                  <a:gd name="T53" fmla="*/ 42 h 60"/>
                  <a:gd name="T54" fmla="*/ 28 w 74"/>
                  <a:gd name="T55" fmla="*/ 40 h 60"/>
                  <a:gd name="T56" fmla="*/ 5 w 74"/>
                  <a:gd name="T57" fmla="*/ 18 h 60"/>
                  <a:gd name="T58" fmla="*/ 23 w 74"/>
                  <a:gd name="T59" fmla="*/ 0 h 60"/>
                  <a:gd name="T60" fmla="*/ 13 w 74"/>
                  <a:gd name="T61" fmla="*/ 2 h 60"/>
                  <a:gd name="T62" fmla="*/ 5 w 74"/>
                  <a:gd name="T63" fmla="*/ 9 h 60"/>
                  <a:gd name="T64" fmla="*/ 1 w 74"/>
                  <a:gd name="T65" fmla="*/ 18 h 60"/>
                  <a:gd name="T66" fmla="*/ 1 w 74"/>
                  <a:gd name="T67" fmla="*/ 20 h 60"/>
                  <a:gd name="T68" fmla="*/ 20 w 74"/>
                  <a:gd name="T69" fmla="*/ 39 h 60"/>
                  <a:gd name="T70" fmla="*/ 26 w 74"/>
                  <a:gd name="T71" fmla="*/ 44 h 60"/>
                  <a:gd name="T72" fmla="*/ 28 w 74"/>
                  <a:gd name="T73" fmla="*/ 45 h 60"/>
                  <a:gd name="T74" fmla="*/ 29 w 74"/>
                  <a:gd name="T75" fmla="*/ 46 h 60"/>
                  <a:gd name="T76" fmla="*/ 30 w 74"/>
                  <a:gd name="T77" fmla="*/ 46 h 60"/>
                  <a:gd name="T78" fmla="*/ 30 w 74"/>
                  <a:gd name="T79" fmla="*/ 46 h 60"/>
                  <a:gd name="T80" fmla="*/ 30 w 74"/>
                  <a:gd name="T81" fmla="*/ 46 h 60"/>
                  <a:gd name="T82" fmla="*/ 34 w 74"/>
                  <a:gd name="T83" fmla="*/ 49 h 60"/>
                  <a:gd name="T84" fmla="*/ 45 w 74"/>
                  <a:gd name="T85" fmla="*/ 54 h 60"/>
                  <a:gd name="T86" fmla="*/ 58 w 74"/>
                  <a:gd name="T87" fmla="*/ 59 h 60"/>
                  <a:gd name="T88" fmla="*/ 62 w 74"/>
                  <a:gd name="T89" fmla="*/ 60 h 60"/>
                  <a:gd name="T90" fmla="*/ 63 w 74"/>
                  <a:gd name="T91" fmla="*/ 60 h 60"/>
                  <a:gd name="T92" fmla="*/ 64 w 74"/>
                  <a:gd name="T93" fmla="*/ 59 h 60"/>
                  <a:gd name="T94" fmla="*/ 71 w 74"/>
                  <a:gd name="T95" fmla="*/ 52 h 60"/>
                  <a:gd name="T96" fmla="*/ 74 w 74"/>
                  <a:gd name="T97" fmla="*/ 42 h 60"/>
                  <a:gd name="T98" fmla="*/ 72 w 74"/>
                  <a:gd name="T99" fmla="*/ 32 h 60"/>
                  <a:gd name="T100" fmla="*/ 70 w 74"/>
                  <a:gd name="T101" fmla="*/ 28 h 60"/>
                  <a:gd name="T102" fmla="*/ 68 w 74"/>
                  <a:gd name="T103" fmla="*/ 25 h 60"/>
                  <a:gd name="T104" fmla="*/ 68 w 74"/>
                  <a:gd name="T105" fmla="*/ 25 h 60"/>
                  <a:gd name="T106" fmla="*/ 65 w 74"/>
                  <a:gd name="T107" fmla="*/ 21 h 60"/>
                  <a:gd name="T108" fmla="*/ 57 w 74"/>
                  <a:gd name="T109" fmla="*/ 14 h 60"/>
                  <a:gd name="T110" fmla="*/ 52 w 74"/>
                  <a:gd name="T111" fmla="*/ 10 h 60"/>
                  <a:gd name="T112" fmla="*/ 52 w 74"/>
                  <a:gd name="T113" fmla="*/ 10 h 60"/>
                  <a:gd name="T114" fmla="*/ 51 w 74"/>
                  <a:gd name="T115" fmla="*/ 10 h 60"/>
                  <a:gd name="T116" fmla="*/ 51 w 74"/>
                  <a:gd name="T117" fmla="*/ 9 h 60"/>
                  <a:gd name="T118" fmla="*/ 48 w 74"/>
                  <a:gd name="T119" fmla="*/ 7 h 60"/>
                  <a:gd name="T120" fmla="*/ 23 w 74"/>
                  <a:gd name="T121"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4" h="60">
                    <a:moveTo>
                      <a:pt x="49" y="13"/>
                    </a:moveTo>
                    <a:cubicBezTo>
                      <a:pt x="50" y="11"/>
                      <a:pt x="50" y="11"/>
                      <a:pt x="50" y="11"/>
                    </a:cubicBezTo>
                    <a:cubicBezTo>
                      <a:pt x="51" y="9"/>
                      <a:pt x="51" y="9"/>
                      <a:pt x="51" y="9"/>
                    </a:cubicBezTo>
                    <a:cubicBezTo>
                      <a:pt x="50" y="11"/>
                      <a:pt x="50" y="11"/>
                      <a:pt x="50" y="11"/>
                    </a:cubicBezTo>
                    <a:cubicBezTo>
                      <a:pt x="49" y="13"/>
                      <a:pt x="49" y="13"/>
                      <a:pt x="49" y="13"/>
                    </a:cubicBezTo>
                    <a:moveTo>
                      <a:pt x="5" y="18"/>
                    </a:moveTo>
                    <a:cubicBezTo>
                      <a:pt x="6" y="15"/>
                      <a:pt x="7" y="12"/>
                      <a:pt x="8" y="11"/>
                    </a:cubicBezTo>
                    <a:cubicBezTo>
                      <a:pt x="10" y="8"/>
                      <a:pt x="12" y="7"/>
                      <a:pt x="14" y="6"/>
                    </a:cubicBezTo>
                    <a:cubicBezTo>
                      <a:pt x="17" y="4"/>
                      <a:pt x="20" y="4"/>
                      <a:pt x="23" y="4"/>
                    </a:cubicBezTo>
                    <a:cubicBezTo>
                      <a:pt x="23" y="4"/>
                      <a:pt x="23" y="4"/>
                      <a:pt x="23" y="4"/>
                    </a:cubicBezTo>
                    <a:cubicBezTo>
                      <a:pt x="31" y="4"/>
                      <a:pt x="40" y="7"/>
                      <a:pt x="49" y="13"/>
                    </a:cubicBezTo>
                    <a:cubicBezTo>
                      <a:pt x="49" y="13"/>
                      <a:pt x="49" y="13"/>
                      <a:pt x="49" y="13"/>
                    </a:cubicBezTo>
                    <a:cubicBezTo>
                      <a:pt x="49" y="13"/>
                      <a:pt x="49" y="13"/>
                      <a:pt x="49" y="13"/>
                    </a:cubicBezTo>
                    <a:cubicBezTo>
                      <a:pt x="49" y="13"/>
                      <a:pt x="49" y="13"/>
                      <a:pt x="49" y="13"/>
                    </a:cubicBezTo>
                    <a:cubicBezTo>
                      <a:pt x="56" y="17"/>
                      <a:pt x="61" y="22"/>
                      <a:pt x="64" y="27"/>
                    </a:cubicBezTo>
                    <a:cubicBezTo>
                      <a:pt x="65" y="28"/>
                      <a:pt x="66" y="29"/>
                      <a:pt x="67" y="31"/>
                    </a:cubicBezTo>
                    <a:cubicBezTo>
                      <a:pt x="67" y="31"/>
                      <a:pt x="67" y="31"/>
                      <a:pt x="67" y="32"/>
                    </a:cubicBezTo>
                    <a:cubicBezTo>
                      <a:pt x="69" y="35"/>
                      <a:pt x="70" y="39"/>
                      <a:pt x="70" y="42"/>
                    </a:cubicBezTo>
                    <a:cubicBezTo>
                      <a:pt x="70" y="45"/>
                      <a:pt x="69" y="47"/>
                      <a:pt x="68" y="50"/>
                    </a:cubicBezTo>
                    <a:cubicBezTo>
                      <a:pt x="67" y="51"/>
                      <a:pt x="64" y="54"/>
                      <a:pt x="62" y="56"/>
                    </a:cubicBezTo>
                    <a:cubicBezTo>
                      <a:pt x="58" y="55"/>
                      <a:pt x="52" y="53"/>
                      <a:pt x="47" y="51"/>
                    </a:cubicBezTo>
                    <a:cubicBezTo>
                      <a:pt x="43" y="49"/>
                      <a:pt x="40" y="47"/>
                      <a:pt x="36" y="45"/>
                    </a:cubicBezTo>
                    <a:cubicBezTo>
                      <a:pt x="35" y="44"/>
                      <a:pt x="34" y="44"/>
                      <a:pt x="32" y="43"/>
                    </a:cubicBezTo>
                    <a:cubicBezTo>
                      <a:pt x="32" y="43"/>
                      <a:pt x="32" y="43"/>
                      <a:pt x="32" y="43"/>
                    </a:cubicBezTo>
                    <a:cubicBezTo>
                      <a:pt x="32" y="43"/>
                      <a:pt x="32" y="43"/>
                      <a:pt x="32" y="43"/>
                    </a:cubicBezTo>
                    <a:cubicBezTo>
                      <a:pt x="32" y="43"/>
                      <a:pt x="32" y="43"/>
                      <a:pt x="32" y="43"/>
                    </a:cubicBezTo>
                    <a:cubicBezTo>
                      <a:pt x="31" y="42"/>
                      <a:pt x="31" y="42"/>
                      <a:pt x="30" y="42"/>
                    </a:cubicBezTo>
                    <a:cubicBezTo>
                      <a:pt x="30" y="41"/>
                      <a:pt x="29" y="41"/>
                      <a:pt x="28" y="40"/>
                    </a:cubicBezTo>
                    <a:cubicBezTo>
                      <a:pt x="18" y="33"/>
                      <a:pt x="10" y="26"/>
                      <a:pt x="5" y="18"/>
                    </a:cubicBezTo>
                    <a:moveTo>
                      <a:pt x="23" y="0"/>
                    </a:moveTo>
                    <a:cubicBezTo>
                      <a:pt x="19" y="0"/>
                      <a:pt x="16" y="1"/>
                      <a:pt x="13" y="2"/>
                    </a:cubicBezTo>
                    <a:cubicBezTo>
                      <a:pt x="9" y="3"/>
                      <a:pt x="7" y="6"/>
                      <a:pt x="5" y="9"/>
                    </a:cubicBezTo>
                    <a:cubicBezTo>
                      <a:pt x="3" y="11"/>
                      <a:pt x="2" y="14"/>
                      <a:pt x="1" y="18"/>
                    </a:cubicBezTo>
                    <a:cubicBezTo>
                      <a:pt x="0" y="19"/>
                      <a:pt x="1" y="19"/>
                      <a:pt x="1" y="20"/>
                    </a:cubicBezTo>
                    <a:cubicBezTo>
                      <a:pt x="5" y="26"/>
                      <a:pt x="12" y="33"/>
                      <a:pt x="20" y="39"/>
                    </a:cubicBezTo>
                    <a:cubicBezTo>
                      <a:pt x="22" y="41"/>
                      <a:pt x="24" y="42"/>
                      <a:pt x="26" y="44"/>
                    </a:cubicBezTo>
                    <a:cubicBezTo>
                      <a:pt x="27" y="44"/>
                      <a:pt x="27" y="45"/>
                      <a:pt x="28" y="45"/>
                    </a:cubicBezTo>
                    <a:cubicBezTo>
                      <a:pt x="29" y="45"/>
                      <a:pt x="29" y="46"/>
                      <a:pt x="29" y="46"/>
                    </a:cubicBezTo>
                    <a:cubicBezTo>
                      <a:pt x="30" y="46"/>
                      <a:pt x="30" y="46"/>
                      <a:pt x="30" y="46"/>
                    </a:cubicBezTo>
                    <a:cubicBezTo>
                      <a:pt x="30" y="46"/>
                      <a:pt x="30" y="46"/>
                      <a:pt x="30" y="46"/>
                    </a:cubicBezTo>
                    <a:cubicBezTo>
                      <a:pt x="30" y="46"/>
                      <a:pt x="30" y="46"/>
                      <a:pt x="30" y="46"/>
                    </a:cubicBezTo>
                    <a:cubicBezTo>
                      <a:pt x="31" y="47"/>
                      <a:pt x="33" y="48"/>
                      <a:pt x="34" y="49"/>
                    </a:cubicBezTo>
                    <a:cubicBezTo>
                      <a:pt x="38" y="51"/>
                      <a:pt x="41" y="53"/>
                      <a:pt x="45" y="54"/>
                    </a:cubicBezTo>
                    <a:cubicBezTo>
                      <a:pt x="49" y="56"/>
                      <a:pt x="54" y="58"/>
                      <a:pt x="58" y="59"/>
                    </a:cubicBezTo>
                    <a:cubicBezTo>
                      <a:pt x="59" y="59"/>
                      <a:pt x="61" y="60"/>
                      <a:pt x="62" y="60"/>
                    </a:cubicBezTo>
                    <a:cubicBezTo>
                      <a:pt x="63" y="60"/>
                      <a:pt x="63" y="60"/>
                      <a:pt x="63" y="60"/>
                    </a:cubicBezTo>
                    <a:cubicBezTo>
                      <a:pt x="63" y="60"/>
                      <a:pt x="64" y="60"/>
                      <a:pt x="64" y="59"/>
                    </a:cubicBezTo>
                    <a:cubicBezTo>
                      <a:pt x="67" y="57"/>
                      <a:pt x="69" y="54"/>
                      <a:pt x="71" y="52"/>
                    </a:cubicBezTo>
                    <a:cubicBezTo>
                      <a:pt x="73" y="49"/>
                      <a:pt x="74" y="45"/>
                      <a:pt x="74" y="42"/>
                    </a:cubicBezTo>
                    <a:cubicBezTo>
                      <a:pt x="74" y="39"/>
                      <a:pt x="73" y="35"/>
                      <a:pt x="72" y="32"/>
                    </a:cubicBezTo>
                    <a:cubicBezTo>
                      <a:pt x="71" y="31"/>
                      <a:pt x="70" y="29"/>
                      <a:pt x="70" y="28"/>
                    </a:cubicBezTo>
                    <a:cubicBezTo>
                      <a:pt x="69" y="27"/>
                      <a:pt x="68" y="26"/>
                      <a:pt x="68" y="25"/>
                    </a:cubicBezTo>
                    <a:cubicBezTo>
                      <a:pt x="68" y="25"/>
                      <a:pt x="68" y="25"/>
                      <a:pt x="68" y="25"/>
                    </a:cubicBezTo>
                    <a:cubicBezTo>
                      <a:pt x="67" y="23"/>
                      <a:pt x="66" y="22"/>
                      <a:pt x="65" y="21"/>
                    </a:cubicBezTo>
                    <a:cubicBezTo>
                      <a:pt x="63" y="19"/>
                      <a:pt x="60" y="16"/>
                      <a:pt x="57" y="14"/>
                    </a:cubicBezTo>
                    <a:cubicBezTo>
                      <a:pt x="56" y="12"/>
                      <a:pt x="54" y="11"/>
                      <a:pt x="52" y="10"/>
                    </a:cubicBezTo>
                    <a:cubicBezTo>
                      <a:pt x="52" y="10"/>
                      <a:pt x="52" y="10"/>
                      <a:pt x="52" y="10"/>
                    </a:cubicBezTo>
                    <a:cubicBezTo>
                      <a:pt x="51" y="10"/>
                      <a:pt x="51" y="10"/>
                      <a:pt x="51" y="10"/>
                    </a:cubicBezTo>
                    <a:cubicBezTo>
                      <a:pt x="51" y="9"/>
                      <a:pt x="51" y="9"/>
                      <a:pt x="51" y="9"/>
                    </a:cubicBezTo>
                    <a:cubicBezTo>
                      <a:pt x="50" y="9"/>
                      <a:pt x="49" y="8"/>
                      <a:pt x="48" y="7"/>
                    </a:cubicBezTo>
                    <a:cubicBezTo>
                      <a:pt x="39" y="2"/>
                      <a:pt x="31" y="0"/>
                      <a:pt x="23"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2" name="Freeform 76"/>
              <p:cNvSpPr>
                <a:spLocks noEditPoints="1"/>
              </p:cNvSpPr>
              <p:nvPr/>
            </p:nvSpPr>
            <p:spPr bwMode="auto">
              <a:xfrm>
                <a:off x="9209088" y="1411288"/>
                <a:ext cx="53975" cy="28575"/>
              </a:xfrm>
              <a:custGeom>
                <a:avLst/>
                <a:gdLst>
                  <a:gd name="T0" fmla="*/ 12 w 19"/>
                  <a:gd name="T1" fmla="*/ 1 h 10"/>
                  <a:gd name="T2" fmla="*/ 11 w 19"/>
                  <a:gd name="T3" fmla="*/ 5 h 10"/>
                  <a:gd name="T4" fmla="*/ 14 w 19"/>
                  <a:gd name="T5" fmla="*/ 5 h 10"/>
                  <a:gd name="T6" fmla="*/ 15 w 19"/>
                  <a:gd name="T7" fmla="*/ 6 h 10"/>
                  <a:gd name="T8" fmla="*/ 15 w 19"/>
                  <a:gd name="T9" fmla="*/ 6 h 10"/>
                  <a:gd name="T10" fmla="*/ 14 w 19"/>
                  <a:gd name="T11" fmla="*/ 6 h 10"/>
                  <a:gd name="T12" fmla="*/ 14 w 19"/>
                  <a:gd name="T13" fmla="*/ 6 h 10"/>
                  <a:gd name="T14" fmla="*/ 11 w 19"/>
                  <a:gd name="T15" fmla="*/ 6 h 10"/>
                  <a:gd name="T16" fmla="*/ 11 w 19"/>
                  <a:gd name="T17" fmla="*/ 7 h 10"/>
                  <a:gd name="T18" fmla="*/ 11 w 19"/>
                  <a:gd name="T19" fmla="*/ 10 h 10"/>
                  <a:gd name="T20" fmla="*/ 14 w 19"/>
                  <a:gd name="T21" fmla="*/ 10 h 10"/>
                  <a:gd name="T22" fmla="*/ 14 w 19"/>
                  <a:gd name="T23" fmla="*/ 10 h 10"/>
                  <a:gd name="T24" fmla="*/ 19 w 19"/>
                  <a:gd name="T25" fmla="*/ 6 h 10"/>
                  <a:gd name="T26" fmla="*/ 19 w 19"/>
                  <a:gd name="T27" fmla="*/ 6 h 10"/>
                  <a:gd name="T28" fmla="*/ 15 w 19"/>
                  <a:gd name="T29" fmla="*/ 1 h 10"/>
                  <a:gd name="T30" fmla="*/ 12 w 19"/>
                  <a:gd name="T31" fmla="*/ 1 h 10"/>
                  <a:gd name="T32" fmla="*/ 12 w 19"/>
                  <a:gd name="T33" fmla="*/ 1 h 10"/>
                  <a:gd name="T34" fmla="*/ 4 w 19"/>
                  <a:gd name="T35" fmla="*/ 0 h 10"/>
                  <a:gd name="T36" fmla="*/ 0 w 19"/>
                  <a:gd name="T37" fmla="*/ 4 h 10"/>
                  <a:gd name="T38" fmla="*/ 0 w 19"/>
                  <a:gd name="T39" fmla="*/ 5 h 10"/>
                  <a:gd name="T40" fmla="*/ 4 w 19"/>
                  <a:gd name="T41" fmla="*/ 9 h 10"/>
                  <a:gd name="T42" fmla="*/ 6 w 19"/>
                  <a:gd name="T43" fmla="*/ 9 h 10"/>
                  <a:gd name="T44" fmla="*/ 7 w 19"/>
                  <a:gd name="T45" fmla="*/ 9 h 10"/>
                  <a:gd name="T46" fmla="*/ 7 w 19"/>
                  <a:gd name="T47" fmla="*/ 7 h 10"/>
                  <a:gd name="T48" fmla="*/ 7 w 19"/>
                  <a:gd name="T49" fmla="*/ 6 h 10"/>
                  <a:gd name="T50" fmla="*/ 7 w 19"/>
                  <a:gd name="T51" fmla="*/ 5 h 10"/>
                  <a:gd name="T52" fmla="*/ 4 w 19"/>
                  <a:gd name="T53" fmla="*/ 5 h 10"/>
                  <a:gd name="T54" fmla="*/ 4 w 19"/>
                  <a:gd name="T55" fmla="*/ 5 h 10"/>
                  <a:gd name="T56" fmla="*/ 4 w 19"/>
                  <a:gd name="T57" fmla="*/ 5 h 10"/>
                  <a:gd name="T58" fmla="*/ 4 w 19"/>
                  <a:gd name="T59" fmla="*/ 4 h 10"/>
                  <a:gd name="T60" fmla="*/ 4 w 19"/>
                  <a:gd name="T61" fmla="*/ 4 h 10"/>
                  <a:gd name="T62" fmla="*/ 4 w 19"/>
                  <a:gd name="T63" fmla="*/ 2 h 10"/>
                  <a:gd name="T64" fmla="*/ 4 w 19"/>
                  <a:gd name="T65" fmla="*/ 4 h 10"/>
                  <a:gd name="T66" fmla="*/ 7 w 19"/>
                  <a:gd name="T67" fmla="*/ 4 h 10"/>
                  <a:gd name="T68" fmla="*/ 7 w 19"/>
                  <a:gd name="T69" fmla="*/ 4 h 10"/>
                  <a:gd name="T70" fmla="*/ 8 w 19"/>
                  <a:gd name="T71" fmla="*/ 0 h 10"/>
                  <a:gd name="T72" fmla="*/ 5 w 19"/>
                  <a:gd name="T73" fmla="*/ 0 h 10"/>
                  <a:gd name="T74" fmla="*/ 4 w 19"/>
                  <a:gd name="T75"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9" h="10">
                    <a:moveTo>
                      <a:pt x="12" y="1"/>
                    </a:moveTo>
                    <a:cubicBezTo>
                      <a:pt x="12" y="2"/>
                      <a:pt x="11" y="4"/>
                      <a:pt x="11" y="5"/>
                    </a:cubicBezTo>
                    <a:cubicBezTo>
                      <a:pt x="14" y="5"/>
                      <a:pt x="14" y="5"/>
                      <a:pt x="14" y="5"/>
                    </a:cubicBezTo>
                    <a:cubicBezTo>
                      <a:pt x="15" y="6"/>
                      <a:pt x="15" y="6"/>
                      <a:pt x="15" y="6"/>
                    </a:cubicBezTo>
                    <a:cubicBezTo>
                      <a:pt x="15" y="6"/>
                      <a:pt x="15" y="6"/>
                      <a:pt x="15" y="6"/>
                    </a:cubicBezTo>
                    <a:cubicBezTo>
                      <a:pt x="14" y="6"/>
                      <a:pt x="14" y="6"/>
                      <a:pt x="14" y="6"/>
                    </a:cubicBezTo>
                    <a:cubicBezTo>
                      <a:pt x="14" y="6"/>
                      <a:pt x="14" y="6"/>
                      <a:pt x="14" y="6"/>
                    </a:cubicBezTo>
                    <a:cubicBezTo>
                      <a:pt x="11" y="6"/>
                      <a:pt x="11" y="6"/>
                      <a:pt x="11" y="6"/>
                    </a:cubicBezTo>
                    <a:cubicBezTo>
                      <a:pt x="11" y="6"/>
                      <a:pt x="11" y="7"/>
                      <a:pt x="11" y="7"/>
                    </a:cubicBezTo>
                    <a:cubicBezTo>
                      <a:pt x="11" y="8"/>
                      <a:pt x="11" y="9"/>
                      <a:pt x="11" y="10"/>
                    </a:cubicBezTo>
                    <a:cubicBezTo>
                      <a:pt x="14" y="10"/>
                      <a:pt x="14" y="10"/>
                      <a:pt x="14" y="10"/>
                    </a:cubicBezTo>
                    <a:cubicBezTo>
                      <a:pt x="14" y="10"/>
                      <a:pt x="14" y="10"/>
                      <a:pt x="14" y="10"/>
                    </a:cubicBezTo>
                    <a:cubicBezTo>
                      <a:pt x="16" y="10"/>
                      <a:pt x="18" y="8"/>
                      <a:pt x="19" y="6"/>
                    </a:cubicBezTo>
                    <a:cubicBezTo>
                      <a:pt x="19" y="6"/>
                      <a:pt x="19" y="6"/>
                      <a:pt x="19" y="6"/>
                    </a:cubicBezTo>
                    <a:cubicBezTo>
                      <a:pt x="19" y="3"/>
                      <a:pt x="17" y="1"/>
                      <a:pt x="15" y="1"/>
                    </a:cubicBezTo>
                    <a:cubicBezTo>
                      <a:pt x="12" y="1"/>
                      <a:pt x="12" y="1"/>
                      <a:pt x="12" y="1"/>
                    </a:cubicBezTo>
                    <a:cubicBezTo>
                      <a:pt x="12" y="1"/>
                      <a:pt x="12" y="1"/>
                      <a:pt x="12" y="1"/>
                    </a:cubicBezTo>
                    <a:moveTo>
                      <a:pt x="4" y="0"/>
                    </a:moveTo>
                    <a:cubicBezTo>
                      <a:pt x="2" y="0"/>
                      <a:pt x="0" y="2"/>
                      <a:pt x="0" y="4"/>
                    </a:cubicBezTo>
                    <a:cubicBezTo>
                      <a:pt x="0" y="5"/>
                      <a:pt x="0" y="5"/>
                      <a:pt x="0" y="5"/>
                    </a:cubicBezTo>
                    <a:cubicBezTo>
                      <a:pt x="0" y="7"/>
                      <a:pt x="1" y="9"/>
                      <a:pt x="4" y="9"/>
                    </a:cubicBezTo>
                    <a:cubicBezTo>
                      <a:pt x="6" y="9"/>
                      <a:pt x="6" y="9"/>
                      <a:pt x="6" y="9"/>
                    </a:cubicBezTo>
                    <a:cubicBezTo>
                      <a:pt x="7" y="9"/>
                      <a:pt x="7" y="9"/>
                      <a:pt x="7" y="9"/>
                    </a:cubicBezTo>
                    <a:cubicBezTo>
                      <a:pt x="7" y="9"/>
                      <a:pt x="7" y="8"/>
                      <a:pt x="7" y="7"/>
                    </a:cubicBezTo>
                    <a:cubicBezTo>
                      <a:pt x="7" y="7"/>
                      <a:pt x="7" y="6"/>
                      <a:pt x="7" y="6"/>
                    </a:cubicBezTo>
                    <a:cubicBezTo>
                      <a:pt x="7" y="5"/>
                      <a:pt x="7" y="5"/>
                      <a:pt x="7" y="5"/>
                    </a:cubicBezTo>
                    <a:cubicBezTo>
                      <a:pt x="4" y="5"/>
                      <a:pt x="4" y="5"/>
                      <a:pt x="4" y="5"/>
                    </a:cubicBezTo>
                    <a:cubicBezTo>
                      <a:pt x="4" y="5"/>
                      <a:pt x="4" y="5"/>
                      <a:pt x="4" y="5"/>
                    </a:cubicBezTo>
                    <a:cubicBezTo>
                      <a:pt x="4" y="5"/>
                      <a:pt x="4" y="5"/>
                      <a:pt x="4" y="5"/>
                    </a:cubicBezTo>
                    <a:cubicBezTo>
                      <a:pt x="4" y="4"/>
                      <a:pt x="4" y="4"/>
                      <a:pt x="4" y="4"/>
                    </a:cubicBezTo>
                    <a:cubicBezTo>
                      <a:pt x="4" y="4"/>
                      <a:pt x="4" y="4"/>
                      <a:pt x="4" y="4"/>
                    </a:cubicBezTo>
                    <a:cubicBezTo>
                      <a:pt x="4" y="2"/>
                      <a:pt x="4" y="2"/>
                      <a:pt x="4" y="2"/>
                    </a:cubicBezTo>
                    <a:cubicBezTo>
                      <a:pt x="4" y="4"/>
                      <a:pt x="4" y="4"/>
                      <a:pt x="4" y="4"/>
                    </a:cubicBezTo>
                    <a:cubicBezTo>
                      <a:pt x="7" y="4"/>
                      <a:pt x="7" y="4"/>
                      <a:pt x="7" y="4"/>
                    </a:cubicBezTo>
                    <a:cubicBezTo>
                      <a:pt x="7" y="4"/>
                      <a:pt x="7" y="4"/>
                      <a:pt x="7" y="4"/>
                    </a:cubicBezTo>
                    <a:cubicBezTo>
                      <a:pt x="7" y="3"/>
                      <a:pt x="8" y="2"/>
                      <a:pt x="8" y="0"/>
                    </a:cubicBezTo>
                    <a:cubicBezTo>
                      <a:pt x="5" y="0"/>
                      <a:pt x="5" y="0"/>
                      <a:pt x="5" y="0"/>
                    </a:cubicBezTo>
                    <a:cubicBezTo>
                      <a:pt x="4" y="0"/>
                      <a:pt x="4" y="0"/>
                      <a:pt x="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3" name="Freeform 77"/>
              <p:cNvSpPr>
                <a:spLocks noEditPoints="1"/>
              </p:cNvSpPr>
              <p:nvPr/>
            </p:nvSpPr>
            <p:spPr bwMode="auto">
              <a:xfrm>
                <a:off x="9347201" y="1416050"/>
                <a:ext cx="33338" cy="39688"/>
              </a:xfrm>
              <a:custGeom>
                <a:avLst/>
                <a:gdLst>
                  <a:gd name="T0" fmla="*/ 5 w 12"/>
                  <a:gd name="T1" fmla="*/ 4 h 14"/>
                  <a:gd name="T2" fmla="*/ 5 w 12"/>
                  <a:gd name="T3" fmla="*/ 2 h 14"/>
                  <a:gd name="T4" fmla="*/ 5 w 12"/>
                  <a:gd name="T5" fmla="*/ 4 h 14"/>
                  <a:gd name="T6" fmla="*/ 8 w 12"/>
                  <a:gd name="T7" fmla="*/ 7 h 14"/>
                  <a:gd name="T8" fmla="*/ 7 w 12"/>
                  <a:gd name="T9" fmla="*/ 7 h 14"/>
                  <a:gd name="T10" fmla="*/ 8 w 12"/>
                  <a:gd name="T11" fmla="*/ 7 h 14"/>
                  <a:gd name="T12" fmla="*/ 4 w 12"/>
                  <a:gd name="T13" fmla="*/ 10 h 14"/>
                  <a:gd name="T14" fmla="*/ 4 w 12"/>
                  <a:gd name="T15" fmla="*/ 10 h 14"/>
                  <a:gd name="T16" fmla="*/ 1 w 12"/>
                  <a:gd name="T17" fmla="*/ 7 h 14"/>
                  <a:gd name="T18" fmla="*/ 1 w 12"/>
                  <a:gd name="T19" fmla="*/ 7 h 14"/>
                  <a:gd name="T20" fmla="*/ 4 w 12"/>
                  <a:gd name="T21" fmla="*/ 4 h 14"/>
                  <a:gd name="T22" fmla="*/ 5 w 12"/>
                  <a:gd name="T23" fmla="*/ 4 h 14"/>
                  <a:gd name="T24" fmla="*/ 4 w 12"/>
                  <a:gd name="T25" fmla="*/ 0 h 14"/>
                  <a:gd name="T26" fmla="*/ 1 w 12"/>
                  <a:gd name="T27" fmla="*/ 1 h 14"/>
                  <a:gd name="T28" fmla="*/ 1 w 12"/>
                  <a:gd name="T29" fmla="*/ 3 h 14"/>
                  <a:gd name="T30" fmla="*/ 0 w 12"/>
                  <a:gd name="T31" fmla="*/ 8 h 14"/>
                  <a:gd name="T32" fmla="*/ 0 w 12"/>
                  <a:gd name="T33" fmla="*/ 8 h 14"/>
                  <a:gd name="T34" fmla="*/ 0 w 12"/>
                  <a:gd name="T35" fmla="*/ 8 h 14"/>
                  <a:gd name="T36" fmla="*/ 0 w 12"/>
                  <a:gd name="T37" fmla="*/ 8 h 14"/>
                  <a:gd name="T38" fmla="*/ 0 w 12"/>
                  <a:gd name="T39" fmla="*/ 13 h 14"/>
                  <a:gd name="T40" fmla="*/ 4 w 12"/>
                  <a:gd name="T41" fmla="*/ 14 h 14"/>
                  <a:gd name="T42" fmla="*/ 4 w 12"/>
                  <a:gd name="T43" fmla="*/ 14 h 14"/>
                  <a:gd name="T44" fmla="*/ 11 w 12"/>
                  <a:gd name="T45" fmla="*/ 8 h 14"/>
                  <a:gd name="T46" fmla="*/ 11 w 12"/>
                  <a:gd name="T47" fmla="*/ 8 h 14"/>
                  <a:gd name="T48" fmla="*/ 12 w 12"/>
                  <a:gd name="T49" fmla="*/ 7 h 14"/>
                  <a:gd name="T50" fmla="*/ 5 w 12"/>
                  <a:gd name="T51" fmla="*/ 0 h 14"/>
                  <a:gd name="T52" fmla="*/ 5 w 12"/>
                  <a:gd name="T53" fmla="*/ 0 h 14"/>
                  <a:gd name="T54" fmla="*/ 4 w 12"/>
                  <a:gd name="T55"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2" h="14">
                    <a:moveTo>
                      <a:pt x="5" y="4"/>
                    </a:moveTo>
                    <a:cubicBezTo>
                      <a:pt x="5" y="2"/>
                      <a:pt x="5" y="2"/>
                      <a:pt x="5" y="2"/>
                    </a:cubicBezTo>
                    <a:cubicBezTo>
                      <a:pt x="5" y="4"/>
                      <a:pt x="5" y="4"/>
                      <a:pt x="5" y="4"/>
                    </a:cubicBezTo>
                    <a:cubicBezTo>
                      <a:pt x="6" y="4"/>
                      <a:pt x="8" y="5"/>
                      <a:pt x="8" y="7"/>
                    </a:cubicBezTo>
                    <a:cubicBezTo>
                      <a:pt x="7" y="7"/>
                      <a:pt x="7" y="7"/>
                      <a:pt x="7" y="7"/>
                    </a:cubicBezTo>
                    <a:cubicBezTo>
                      <a:pt x="8" y="7"/>
                      <a:pt x="8" y="7"/>
                      <a:pt x="8" y="7"/>
                    </a:cubicBezTo>
                    <a:cubicBezTo>
                      <a:pt x="7" y="9"/>
                      <a:pt x="6" y="10"/>
                      <a:pt x="4" y="10"/>
                    </a:cubicBezTo>
                    <a:cubicBezTo>
                      <a:pt x="4" y="10"/>
                      <a:pt x="4" y="10"/>
                      <a:pt x="4" y="10"/>
                    </a:cubicBezTo>
                    <a:cubicBezTo>
                      <a:pt x="3" y="10"/>
                      <a:pt x="1" y="9"/>
                      <a:pt x="1" y="7"/>
                    </a:cubicBezTo>
                    <a:cubicBezTo>
                      <a:pt x="1" y="7"/>
                      <a:pt x="1" y="7"/>
                      <a:pt x="1" y="7"/>
                    </a:cubicBezTo>
                    <a:cubicBezTo>
                      <a:pt x="1" y="5"/>
                      <a:pt x="3" y="4"/>
                      <a:pt x="4" y="4"/>
                    </a:cubicBezTo>
                    <a:cubicBezTo>
                      <a:pt x="5" y="4"/>
                      <a:pt x="5" y="4"/>
                      <a:pt x="5" y="4"/>
                    </a:cubicBezTo>
                    <a:moveTo>
                      <a:pt x="4" y="0"/>
                    </a:moveTo>
                    <a:cubicBezTo>
                      <a:pt x="3" y="0"/>
                      <a:pt x="2" y="0"/>
                      <a:pt x="1" y="1"/>
                    </a:cubicBezTo>
                    <a:cubicBezTo>
                      <a:pt x="1" y="2"/>
                      <a:pt x="1" y="2"/>
                      <a:pt x="1" y="3"/>
                    </a:cubicBezTo>
                    <a:cubicBezTo>
                      <a:pt x="1" y="5"/>
                      <a:pt x="1" y="6"/>
                      <a:pt x="0" y="8"/>
                    </a:cubicBezTo>
                    <a:cubicBezTo>
                      <a:pt x="0" y="8"/>
                      <a:pt x="0" y="8"/>
                      <a:pt x="0" y="8"/>
                    </a:cubicBezTo>
                    <a:cubicBezTo>
                      <a:pt x="0" y="8"/>
                      <a:pt x="0" y="8"/>
                      <a:pt x="0" y="8"/>
                    </a:cubicBezTo>
                    <a:cubicBezTo>
                      <a:pt x="0" y="8"/>
                      <a:pt x="0" y="8"/>
                      <a:pt x="0" y="8"/>
                    </a:cubicBezTo>
                    <a:cubicBezTo>
                      <a:pt x="0" y="10"/>
                      <a:pt x="0" y="11"/>
                      <a:pt x="0" y="13"/>
                    </a:cubicBezTo>
                    <a:cubicBezTo>
                      <a:pt x="1" y="13"/>
                      <a:pt x="2" y="14"/>
                      <a:pt x="4" y="14"/>
                    </a:cubicBezTo>
                    <a:cubicBezTo>
                      <a:pt x="4" y="14"/>
                      <a:pt x="4" y="14"/>
                      <a:pt x="4" y="14"/>
                    </a:cubicBezTo>
                    <a:cubicBezTo>
                      <a:pt x="8" y="14"/>
                      <a:pt x="11" y="11"/>
                      <a:pt x="11" y="8"/>
                    </a:cubicBezTo>
                    <a:cubicBezTo>
                      <a:pt x="11" y="8"/>
                      <a:pt x="11" y="8"/>
                      <a:pt x="11" y="8"/>
                    </a:cubicBezTo>
                    <a:cubicBezTo>
                      <a:pt x="12" y="7"/>
                      <a:pt x="12" y="7"/>
                      <a:pt x="12" y="7"/>
                    </a:cubicBezTo>
                    <a:cubicBezTo>
                      <a:pt x="12" y="3"/>
                      <a:pt x="9" y="0"/>
                      <a:pt x="5" y="0"/>
                    </a:cubicBezTo>
                    <a:cubicBezTo>
                      <a:pt x="5" y="0"/>
                      <a:pt x="5" y="0"/>
                      <a:pt x="5" y="0"/>
                    </a:cubicBezTo>
                    <a:cubicBezTo>
                      <a:pt x="4" y="0"/>
                      <a:pt x="4" y="0"/>
                      <a:pt x="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4" name="Freeform 78"/>
              <p:cNvSpPr>
                <a:spLocks noEditPoints="1"/>
              </p:cNvSpPr>
              <p:nvPr/>
            </p:nvSpPr>
            <p:spPr bwMode="auto">
              <a:xfrm>
                <a:off x="9229726" y="1323975"/>
                <a:ext cx="120650" cy="222250"/>
              </a:xfrm>
              <a:custGeom>
                <a:avLst/>
                <a:gdLst>
                  <a:gd name="T0" fmla="*/ 12 w 43"/>
                  <a:gd name="T1" fmla="*/ 5 h 79"/>
                  <a:gd name="T2" fmla="*/ 19 w 43"/>
                  <a:gd name="T3" fmla="*/ 4 h 79"/>
                  <a:gd name="T4" fmla="*/ 19 w 43"/>
                  <a:gd name="T5" fmla="*/ 4 h 79"/>
                  <a:gd name="T6" fmla="*/ 21 w 43"/>
                  <a:gd name="T7" fmla="*/ 4 h 79"/>
                  <a:gd name="T8" fmla="*/ 34 w 43"/>
                  <a:gd name="T9" fmla="*/ 14 h 79"/>
                  <a:gd name="T10" fmla="*/ 39 w 43"/>
                  <a:gd name="T11" fmla="*/ 36 h 79"/>
                  <a:gd name="T12" fmla="*/ 38 w 43"/>
                  <a:gd name="T13" fmla="*/ 41 h 79"/>
                  <a:gd name="T14" fmla="*/ 38 w 43"/>
                  <a:gd name="T15" fmla="*/ 41 h 79"/>
                  <a:gd name="T16" fmla="*/ 38 w 43"/>
                  <a:gd name="T17" fmla="*/ 41 h 79"/>
                  <a:gd name="T18" fmla="*/ 31 w 43"/>
                  <a:gd name="T19" fmla="*/ 65 h 79"/>
                  <a:gd name="T20" fmla="*/ 16 w 43"/>
                  <a:gd name="T21" fmla="*/ 75 h 79"/>
                  <a:gd name="T22" fmla="*/ 15 w 43"/>
                  <a:gd name="T23" fmla="*/ 75 h 79"/>
                  <a:gd name="T24" fmla="*/ 7 w 43"/>
                  <a:gd name="T25" fmla="*/ 73 h 79"/>
                  <a:gd name="T26" fmla="*/ 4 w 43"/>
                  <a:gd name="T27" fmla="*/ 47 h 79"/>
                  <a:gd name="T28" fmla="*/ 4 w 43"/>
                  <a:gd name="T29" fmla="*/ 41 h 79"/>
                  <a:gd name="T30" fmla="*/ 4 w 43"/>
                  <a:gd name="T31" fmla="*/ 38 h 79"/>
                  <a:gd name="T32" fmla="*/ 4 w 43"/>
                  <a:gd name="T33" fmla="*/ 37 h 79"/>
                  <a:gd name="T34" fmla="*/ 4 w 43"/>
                  <a:gd name="T35" fmla="*/ 36 h 79"/>
                  <a:gd name="T36" fmla="*/ 4 w 43"/>
                  <a:gd name="T37" fmla="*/ 36 h 79"/>
                  <a:gd name="T38" fmla="*/ 4 w 43"/>
                  <a:gd name="T39" fmla="*/ 36 h 79"/>
                  <a:gd name="T40" fmla="*/ 5 w 43"/>
                  <a:gd name="T41" fmla="*/ 32 h 79"/>
                  <a:gd name="T42" fmla="*/ 5 w 43"/>
                  <a:gd name="T43" fmla="*/ 30 h 79"/>
                  <a:gd name="T44" fmla="*/ 12 w 43"/>
                  <a:gd name="T45" fmla="*/ 5 h 79"/>
                  <a:gd name="T46" fmla="*/ 19 w 43"/>
                  <a:gd name="T47" fmla="*/ 0 h 79"/>
                  <a:gd name="T48" fmla="*/ 11 w 43"/>
                  <a:gd name="T49" fmla="*/ 1 h 79"/>
                  <a:gd name="T50" fmla="*/ 9 w 43"/>
                  <a:gd name="T51" fmla="*/ 2 h 79"/>
                  <a:gd name="T52" fmla="*/ 5 w 43"/>
                  <a:gd name="T53" fmla="*/ 13 h 79"/>
                  <a:gd name="T54" fmla="*/ 1 w 43"/>
                  <a:gd name="T55" fmla="*/ 29 h 79"/>
                  <a:gd name="T56" fmla="*/ 1 w 43"/>
                  <a:gd name="T57" fmla="*/ 31 h 79"/>
                  <a:gd name="T58" fmla="*/ 0 w 43"/>
                  <a:gd name="T59" fmla="*/ 35 h 79"/>
                  <a:gd name="T60" fmla="*/ 0 w 43"/>
                  <a:gd name="T61" fmla="*/ 36 h 79"/>
                  <a:gd name="T62" fmla="*/ 0 w 43"/>
                  <a:gd name="T63" fmla="*/ 36 h 79"/>
                  <a:gd name="T64" fmla="*/ 0 w 43"/>
                  <a:gd name="T65" fmla="*/ 37 h 79"/>
                  <a:gd name="T66" fmla="*/ 0 w 43"/>
                  <a:gd name="T67" fmla="*/ 38 h 79"/>
                  <a:gd name="T68" fmla="*/ 0 w 43"/>
                  <a:gd name="T69" fmla="*/ 40 h 79"/>
                  <a:gd name="T70" fmla="*/ 0 w 43"/>
                  <a:gd name="T71" fmla="*/ 47 h 79"/>
                  <a:gd name="T72" fmla="*/ 0 w 43"/>
                  <a:gd name="T73" fmla="*/ 52 h 79"/>
                  <a:gd name="T74" fmla="*/ 4 w 43"/>
                  <a:gd name="T75" fmla="*/ 75 h 79"/>
                  <a:gd name="T76" fmla="*/ 5 w 43"/>
                  <a:gd name="T77" fmla="*/ 76 h 79"/>
                  <a:gd name="T78" fmla="*/ 15 w 43"/>
                  <a:gd name="T79" fmla="*/ 79 h 79"/>
                  <a:gd name="T80" fmla="*/ 16 w 43"/>
                  <a:gd name="T81" fmla="*/ 79 h 79"/>
                  <a:gd name="T82" fmla="*/ 16 w 43"/>
                  <a:gd name="T83" fmla="*/ 79 h 79"/>
                  <a:gd name="T84" fmla="*/ 34 w 43"/>
                  <a:gd name="T85" fmla="*/ 68 h 79"/>
                  <a:gd name="T86" fmla="*/ 42 w 43"/>
                  <a:gd name="T87" fmla="*/ 46 h 79"/>
                  <a:gd name="T88" fmla="*/ 42 w 43"/>
                  <a:gd name="T89" fmla="*/ 41 h 79"/>
                  <a:gd name="T90" fmla="*/ 42 w 43"/>
                  <a:gd name="T91" fmla="*/ 41 h 79"/>
                  <a:gd name="T92" fmla="*/ 42 w 43"/>
                  <a:gd name="T93" fmla="*/ 41 h 79"/>
                  <a:gd name="T94" fmla="*/ 42 w 43"/>
                  <a:gd name="T95" fmla="*/ 41 h 79"/>
                  <a:gd name="T96" fmla="*/ 43 w 43"/>
                  <a:gd name="T97" fmla="*/ 36 h 79"/>
                  <a:gd name="T98" fmla="*/ 43 w 43"/>
                  <a:gd name="T99" fmla="*/ 34 h 79"/>
                  <a:gd name="T100" fmla="*/ 37 w 43"/>
                  <a:gd name="T101" fmla="*/ 12 h 79"/>
                  <a:gd name="T102" fmla="*/ 35 w 43"/>
                  <a:gd name="T103" fmla="*/ 8 h 79"/>
                  <a:gd name="T104" fmla="*/ 32 w 43"/>
                  <a:gd name="T105" fmla="*/ 5 h 79"/>
                  <a:gd name="T106" fmla="*/ 29 w 43"/>
                  <a:gd name="T107" fmla="*/ 3 h 79"/>
                  <a:gd name="T108" fmla="*/ 26 w 43"/>
                  <a:gd name="T109" fmla="*/ 1 h 79"/>
                  <a:gd name="T110" fmla="*/ 21 w 43"/>
                  <a:gd name="T111" fmla="*/ 0 h 79"/>
                  <a:gd name="T112" fmla="*/ 19 w 43"/>
                  <a:gd name="T113"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3" h="79">
                    <a:moveTo>
                      <a:pt x="12" y="5"/>
                    </a:moveTo>
                    <a:cubicBezTo>
                      <a:pt x="14" y="4"/>
                      <a:pt x="17" y="4"/>
                      <a:pt x="19" y="4"/>
                    </a:cubicBezTo>
                    <a:cubicBezTo>
                      <a:pt x="19" y="4"/>
                      <a:pt x="19" y="4"/>
                      <a:pt x="19" y="4"/>
                    </a:cubicBezTo>
                    <a:cubicBezTo>
                      <a:pt x="19" y="4"/>
                      <a:pt x="20" y="4"/>
                      <a:pt x="21" y="4"/>
                    </a:cubicBezTo>
                    <a:cubicBezTo>
                      <a:pt x="26" y="5"/>
                      <a:pt x="30" y="8"/>
                      <a:pt x="34" y="14"/>
                    </a:cubicBezTo>
                    <a:cubicBezTo>
                      <a:pt x="37" y="19"/>
                      <a:pt x="39" y="27"/>
                      <a:pt x="39" y="36"/>
                    </a:cubicBezTo>
                    <a:cubicBezTo>
                      <a:pt x="39" y="38"/>
                      <a:pt x="39" y="39"/>
                      <a:pt x="38" y="41"/>
                    </a:cubicBezTo>
                    <a:cubicBezTo>
                      <a:pt x="38" y="41"/>
                      <a:pt x="38" y="41"/>
                      <a:pt x="38" y="41"/>
                    </a:cubicBezTo>
                    <a:cubicBezTo>
                      <a:pt x="38" y="41"/>
                      <a:pt x="38" y="41"/>
                      <a:pt x="38" y="41"/>
                    </a:cubicBezTo>
                    <a:cubicBezTo>
                      <a:pt x="38" y="51"/>
                      <a:pt x="35" y="59"/>
                      <a:pt x="31" y="65"/>
                    </a:cubicBezTo>
                    <a:cubicBezTo>
                      <a:pt x="27" y="71"/>
                      <a:pt x="22" y="75"/>
                      <a:pt x="16" y="75"/>
                    </a:cubicBezTo>
                    <a:cubicBezTo>
                      <a:pt x="15" y="75"/>
                      <a:pt x="15" y="75"/>
                      <a:pt x="15" y="75"/>
                    </a:cubicBezTo>
                    <a:cubicBezTo>
                      <a:pt x="13" y="75"/>
                      <a:pt x="10" y="74"/>
                      <a:pt x="7" y="73"/>
                    </a:cubicBezTo>
                    <a:cubicBezTo>
                      <a:pt x="5" y="66"/>
                      <a:pt x="4" y="57"/>
                      <a:pt x="4" y="47"/>
                    </a:cubicBezTo>
                    <a:cubicBezTo>
                      <a:pt x="4" y="45"/>
                      <a:pt x="4" y="43"/>
                      <a:pt x="4" y="41"/>
                    </a:cubicBezTo>
                    <a:cubicBezTo>
                      <a:pt x="4" y="40"/>
                      <a:pt x="4" y="39"/>
                      <a:pt x="4" y="38"/>
                    </a:cubicBezTo>
                    <a:cubicBezTo>
                      <a:pt x="4" y="38"/>
                      <a:pt x="4" y="37"/>
                      <a:pt x="4" y="37"/>
                    </a:cubicBezTo>
                    <a:cubicBezTo>
                      <a:pt x="4" y="37"/>
                      <a:pt x="4" y="37"/>
                      <a:pt x="4" y="36"/>
                    </a:cubicBezTo>
                    <a:cubicBezTo>
                      <a:pt x="4" y="36"/>
                      <a:pt x="4" y="36"/>
                      <a:pt x="4" y="36"/>
                    </a:cubicBezTo>
                    <a:cubicBezTo>
                      <a:pt x="4" y="36"/>
                      <a:pt x="4" y="36"/>
                      <a:pt x="4" y="36"/>
                    </a:cubicBezTo>
                    <a:cubicBezTo>
                      <a:pt x="4" y="35"/>
                      <a:pt x="5" y="33"/>
                      <a:pt x="5" y="32"/>
                    </a:cubicBezTo>
                    <a:cubicBezTo>
                      <a:pt x="5" y="31"/>
                      <a:pt x="5" y="31"/>
                      <a:pt x="5" y="30"/>
                    </a:cubicBezTo>
                    <a:cubicBezTo>
                      <a:pt x="6" y="20"/>
                      <a:pt x="9" y="11"/>
                      <a:pt x="12" y="5"/>
                    </a:cubicBezTo>
                    <a:moveTo>
                      <a:pt x="19" y="0"/>
                    </a:moveTo>
                    <a:cubicBezTo>
                      <a:pt x="16" y="0"/>
                      <a:pt x="13" y="0"/>
                      <a:pt x="11" y="1"/>
                    </a:cubicBezTo>
                    <a:cubicBezTo>
                      <a:pt x="10" y="1"/>
                      <a:pt x="9" y="1"/>
                      <a:pt x="9" y="2"/>
                    </a:cubicBezTo>
                    <a:cubicBezTo>
                      <a:pt x="8" y="5"/>
                      <a:pt x="6" y="9"/>
                      <a:pt x="5" y="13"/>
                    </a:cubicBezTo>
                    <a:cubicBezTo>
                      <a:pt x="3" y="18"/>
                      <a:pt x="2" y="23"/>
                      <a:pt x="1" y="29"/>
                    </a:cubicBezTo>
                    <a:cubicBezTo>
                      <a:pt x="1" y="30"/>
                      <a:pt x="1" y="31"/>
                      <a:pt x="1" y="31"/>
                    </a:cubicBezTo>
                    <a:cubicBezTo>
                      <a:pt x="1" y="33"/>
                      <a:pt x="0" y="34"/>
                      <a:pt x="0" y="35"/>
                    </a:cubicBezTo>
                    <a:cubicBezTo>
                      <a:pt x="0" y="36"/>
                      <a:pt x="0" y="36"/>
                      <a:pt x="0" y="36"/>
                    </a:cubicBezTo>
                    <a:cubicBezTo>
                      <a:pt x="0" y="36"/>
                      <a:pt x="0" y="36"/>
                      <a:pt x="0" y="36"/>
                    </a:cubicBezTo>
                    <a:cubicBezTo>
                      <a:pt x="0" y="36"/>
                      <a:pt x="0" y="36"/>
                      <a:pt x="0" y="37"/>
                    </a:cubicBezTo>
                    <a:cubicBezTo>
                      <a:pt x="0" y="37"/>
                      <a:pt x="0" y="38"/>
                      <a:pt x="0" y="38"/>
                    </a:cubicBezTo>
                    <a:cubicBezTo>
                      <a:pt x="0" y="39"/>
                      <a:pt x="0" y="40"/>
                      <a:pt x="0" y="40"/>
                    </a:cubicBezTo>
                    <a:cubicBezTo>
                      <a:pt x="0" y="43"/>
                      <a:pt x="0" y="45"/>
                      <a:pt x="0" y="47"/>
                    </a:cubicBezTo>
                    <a:cubicBezTo>
                      <a:pt x="0" y="49"/>
                      <a:pt x="0" y="51"/>
                      <a:pt x="0" y="52"/>
                    </a:cubicBezTo>
                    <a:cubicBezTo>
                      <a:pt x="0" y="61"/>
                      <a:pt x="1" y="69"/>
                      <a:pt x="4" y="75"/>
                    </a:cubicBezTo>
                    <a:cubicBezTo>
                      <a:pt x="4" y="76"/>
                      <a:pt x="4" y="76"/>
                      <a:pt x="5" y="76"/>
                    </a:cubicBezTo>
                    <a:cubicBezTo>
                      <a:pt x="8" y="78"/>
                      <a:pt x="12" y="79"/>
                      <a:pt x="15" y="79"/>
                    </a:cubicBezTo>
                    <a:cubicBezTo>
                      <a:pt x="15" y="79"/>
                      <a:pt x="16" y="79"/>
                      <a:pt x="16" y="79"/>
                    </a:cubicBezTo>
                    <a:cubicBezTo>
                      <a:pt x="16" y="79"/>
                      <a:pt x="16" y="79"/>
                      <a:pt x="16" y="79"/>
                    </a:cubicBezTo>
                    <a:cubicBezTo>
                      <a:pt x="24" y="79"/>
                      <a:pt x="30" y="74"/>
                      <a:pt x="34" y="68"/>
                    </a:cubicBezTo>
                    <a:cubicBezTo>
                      <a:pt x="38" y="62"/>
                      <a:pt x="41" y="54"/>
                      <a:pt x="42" y="46"/>
                    </a:cubicBezTo>
                    <a:cubicBezTo>
                      <a:pt x="42" y="44"/>
                      <a:pt x="42" y="43"/>
                      <a:pt x="42" y="41"/>
                    </a:cubicBezTo>
                    <a:cubicBezTo>
                      <a:pt x="42" y="41"/>
                      <a:pt x="42" y="41"/>
                      <a:pt x="42" y="41"/>
                    </a:cubicBezTo>
                    <a:cubicBezTo>
                      <a:pt x="42" y="41"/>
                      <a:pt x="42" y="41"/>
                      <a:pt x="42" y="41"/>
                    </a:cubicBezTo>
                    <a:cubicBezTo>
                      <a:pt x="42" y="41"/>
                      <a:pt x="42" y="41"/>
                      <a:pt x="42" y="41"/>
                    </a:cubicBezTo>
                    <a:cubicBezTo>
                      <a:pt x="43" y="39"/>
                      <a:pt x="43" y="38"/>
                      <a:pt x="43" y="36"/>
                    </a:cubicBezTo>
                    <a:cubicBezTo>
                      <a:pt x="43" y="35"/>
                      <a:pt x="43" y="35"/>
                      <a:pt x="43" y="34"/>
                    </a:cubicBezTo>
                    <a:cubicBezTo>
                      <a:pt x="42" y="25"/>
                      <a:pt x="40" y="18"/>
                      <a:pt x="37" y="12"/>
                    </a:cubicBezTo>
                    <a:cubicBezTo>
                      <a:pt x="36" y="10"/>
                      <a:pt x="36" y="9"/>
                      <a:pt x="35" y="8"/>
                    </a:cubicBezTo>
                    <a:cubicBezTo>
                      <a:pt x="34" y="7"/>
                      <a:pt x="33" y="6"/>
                      <a:pt x="32" y="5"/>
                    </a:cubicBezTo>
                    <a:cubicBezTo>
                      <a:pt x="31" y="5"/>
                      <a:pt x="30" y="4"/>
                      <a:pt x="29" y="3"/>
                    </a:cubicBezTo>
                    <a:cubicBezTo>
                      <a:pt x="28" y="2"/>
                      <a:pt x="27" y="2"/>
                      <a:pt x="26" y="1"/>
                    </a:cubicBezTo>
                    <a:cubicBezTo>
                      <a:pt x="24" y="1"/>
                      <a:pt x="23" y="0"/>
                      <a:pt x="21" y="0"/>
                    </a:cubicBezTo>
                    <a:cubicBezTo>
                      <a:pt x="20" y="0"/>
                      <a:pt x="20" y="0"/>
                      <a:pt x="19"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5" name="Freeform 79"/>
              <p:cNvSpPr>
                <a:spLocks noEditPoints="1"/>
              </p:cNvSpPr>
              <p:nvPr/>
            </p:nvSpPr>
            <p:spPr bwMode="auto">
              <a:xfrm>
                <a:off x="8910638" y="1389063"/>
                <a:ext cx="82550" cy="58738"/>
              </a:xfrm>
              <a:custGeom>
                <a:avLst/>
                <a:gdLst>
                  <a:gd name="T0" fmla="*/ 16 w 30"/>
                  <a:gd name="T1" fmla="*/ 10 h 21"/>
                  <a:gd name="T2" fmla="*/ 19 w 30"/>
                  <a:gd name="T3" fmla="*/ 8 h 21"/>
                  <a:gd name="T4" fmla="*/ 16 w 30"/>
                  <a:gd name="T5" fmla="*/ 10 h 21"/>
                  <a:gd name="T6" fmla="*/ 12 w 30"/>
                  <a:gd name="T7" fmla="*/ 12 h 21"/>
                  <a:gd name="T8" fmla="*/ 16 w 30"/>
                  <a:gd name="T9" fmla="*/ 10 h 21"/>
                  <a:gd name="T10" fmla="*/ 15 w 30"/>
                  <a:gd name="T11" fmla="*/ 8 h 21"/>
                  <a:gd name="T12" fmla="*/ 16 w 30"/>
                  <a:gd name="T13" fmla="*/ 10 h 21"/>
                  <a:gd name="T14" fmla="*/ 22 w 30"/>
                  <a:gd name="T15" fmla="*/ 2 h 21"/>
                  <a:gd name="T16" fmla="*/ 14 w 30"/>
                  <a:gd name="T17" fmla="*/ 7 h 21"/>
                  <a:gd name="T18" fmla="*/ 14 w 30"/>
                  <a:gd name="T19" fmla="*/ 7 h 21"/>
                  <a:gd name="T20" fmla="*/ 1 w 30"/>
                  <a:gd name="T21" fmla="*/ 18 h 21"/>
                  <a:gd name="T22" fmla="*/ 1 w 30"/>
                  <a:gd name="T23" fmla="*/ 20 h 21"/>
                  <a:gd name="T24" fmla="*/ 3 w 30"/>
                  <a:gd name="T25" fmla="*/ 21 h 21"/>
                  <a:gd name="T26" fmla="*/ 3 w 30"/>
                  <a:gd name="T27" fmla="*/ 21 h 21"/>
                  <a:gd name="T28" fmla="*/ 18 w 30"/>
                  <a:gd name="T29" fmla="*/ 14 h 21"/>
                  <a:gd name="T30" fmla="*/ 26 w 30"/>
                  <a:gd name="T31" fmla="*/ 8 h 21"/>
                  <a:gd name="T32" fmla="*/ 23 w 30"/>
                  <a:gd name="T33" fmla="*/ 6 h 21"/>
                  <a:gd name="T34" fmla="*/ 22 w 30"/>
                  <a:gd name="T35" fmla="*/ 2 h 21"/>
                  <a:gd name="T36" fmla="*/ 28 w 30"/>
                  <a:gd name="T37" fmla="*/ 0 h 21"/>
                  <a:gd name="T38" fmla="*/ 27 w 30"/>
                  <a:gd name="T39" fmla="*/ 0 h 21"/>
                  <a:gd name="T40" fmla="*/ 26 w 30"/>
                  <a:gd name="T41" fmla="*/ 2 h 21"/>
                  <a:gd name="T42" fmla="*/ 27 w 30"/>
                  <a:gd name="T43" fmla="*/ 3 h 21"/>
                  <a:gd name="T44" fmla="*/ 29 w 30"/>
                  <a:gd name="T45" fmla="*/ 5 h 21"/>
                  <a:gd name="T46" fmla="*/ 30 w 30"/>
                  <a:gd name="T47" fmla="*/ 3 h 21"/>
                  <a:gd name="T48" fmla="*/ 30 w 30"/>
                  <a:gd name="T49" fmla="*/ 3 h 21"/>
                  <a:gd name="T50" fmla="*/ 29 w 30"/>
                  <a:gd name="T51" fmla="*/ 3 h 21"/>
                  <a:gd name="T52" fmla="*/ 28 w 30"/>
                  <a:gd name="T53" fmla="*/ 2 h 21"/>
                  <a:gd name="T54" fmla="*/ 28 w 30"/>
                  <a:gd name="T55" fmla="*/ 0 h 21"/>
                  <a:gd name="T56" fmla="*/ 28 w 30"/>
                  <a:gd name="T57"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0" h="21">
                    <a:moveTo>
                      <a:pt x="16" y="10"/>
                    </a:moveTo>
                    <a:cubicBezTo>
                      <a:pt x="17" y="9"/>
                      <a:pt x="18" y="9"/>
                      <a:pt x="19" y="8"/>
                    </a:cubicBezTo>
                    <a:cubicBezTo>
                      <a:pt x="18" y="9"/>
                      <a:pt x="17" y="9"/>
                      <a:pt x="16" y="10"/>
                    </a:cubicBezTo>
                    <a:cubicBezTo>
                      <a:pt x="15" y="11"/>
                      <a:pt x="14" y="12"/>
                      <a:pt x="12" y="12"/>
                    </a:cubicBezTo>
                    <a:cubicBezTo>
                      <a:pt x="14" y="12"/>
                      <a:pt x="15" y="11"/>
                      <a:pt x="16" y="10"/>
                    </a:cubicBezTo>
                    <a:cubicBezTo>
                      <a:pt x="15" y="8"/>
                      <a:pt x="15" y="8"/>
                      <a:pt x="15" y="8"/>
                    </a:cubicBezTo>
                    <a:cubicBezTo>
                      <a:pt x="16" y="10"/>
                      <a:pt x="16" y="10"/>
                      <a:pt x="16" y="10"/>
                    </a:cubicBezTo>
                    <a:moveTo>
                      <a:pt x="22" y="2"/>
                    </a:moveTo>
                    <a:cubicBezTo>
                      <a:pt x="20" y="3"/>
                      <a:pt x="17" y="5"/>
                      <a:pt x="14" y="7"/>
                    </a:cubicBezTo>
                    <a:cubicBezTo>
                      <a:pt x="14" y="7"/>
                      <a:pt x="14" y="7"/>
                      <a:pt x="14" y="7"/>
                    </a:cubicBezTo>
                    <a:cubicBezTo>
                      <a:pt x="6" y="12"/>
                      <a:pt x="1" y="17"/>
                      <a:pt x="1" y="18"/>
                    </a:cubicBezTo>
                    <a:cubicBezTo>
                      <a:pt x="0" y="18"/>
                      <a:pt x="0" y="19"/>
                      <a:pt x="1" y="20"/>
                    </a:cubicBezTo>
                    <a:cubicBezTo>
                      <a:pt x="1" y="21"/>
                      <a:pt x="2" y="21"/>
                      <a:pt x="3" y="21"/>
                    </a:cubicBezTo>
                    <a:cubicBezTo>
                      <a:pt x="3" y="21"/>
                      <a:pt x="3" y="21"/>
                      <a:pt x="3" y="21"/>
                    </a:cubicBezTo>
                    <a:cubicBezTo>
                      <a:pt x="3" y="21"/>
                      <a:pt x="11" y="19"/>
                      <a:pt x="18" y="14"/>
                    </a:cubicBezTo>
                    <a:cubicBezTo>
                      <a:pt x="21" y="12"/>
                      <a:pt x="24" y="10"/>
                      <a:pt x="26" y="8"/>
                    </a:cubicBezTo>
                    <a:cubicBezTo>
                      <a:pt x="25" y="7"/>
                      <a:pt x="24" y="6"/>
                      <a:pt x="23" y="6"/>
                    </a:cubicBezTo>
                    <a:cubicBezTo>
                      <a:pt x="23" y="4"/>
                      <a:pt x="22" y="3"/>
                      <a:pt x="22" y="2"/>
                    </a:cubicBezTo>
                    <a:moveTo>
                      <a:pt x="28" y="0"/>
                    </a:moveTo>
                    <a:cubicBezTo>
                      <a:pt x="28" y="0"/>
                      <a:pt x="27" y="0"/>
                      <a:pt x="27" y="0"/>
                    </a:cubicBezTo>
                    <a:cubicBezTo>
                      <a:pt x="26" y="1"/>
                      <a:pt x="26" y="1"/>
                      <a:pt x="26" y="2"/>
                    </a:cubicBezTo>
                    <a:cubicBezTo>
                      <a:pt x="26" y="2"/>
                      <a:pt x="26" y="3"/>
                      <a:pt x="27" y="3"/>
                    </a:cubicBezTo>
                    <a:cubicBezTo>
                      <a:pt x="27" y="4"/>
                      <a:pt x="28" y="5"/>
                      <a:pt x="29" y="5"/>
                    </a:cubicBezTo>
                    <a:cubicBezTo>
                      <a:pt x="30" y="4"/>
                      <a:pt x="30" y="3"/>
                      <a:pt x="30" y="3"/>
                    </a:cubicBezTo>
                    <a:cubicBezTo>
                      <a:pt x="30" y="3"/>
                      <a:pt x="30" y="3"/>
                      <a:pt x="30" y="3"/>
                    </a:cubicBezTo>
                    <a:cubicBezTo>
                      <a:pt x="30" y="3"/>
                      <a:pt x="30" y="3"/>
                      <a:pt x="29" y="3"/>
                    </a:cubicBezTo>
                    <a:cubicBezTo>
                      <a:pt x="29" y="3"/>
                      <a:pt x="28" y="3"/>
                      <a:pt x="28" y="2"/>
                    </a:cubicBezTo>
                    <a:cubicBezTo>
                      <a:pt x="27" y="2"/>
                      <a:pt x="27" y="1"/>
                      <a:pt x="28" y="0"/>
                    </a:cubicBezTo>
                    <a:cubicBezTo>
                      <a:pt x="28" y="0"/>
                      <a:pt x="28" y="0"/>
                      <a:pt x="28"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6" name="Freeform 80"/>
              <p:cNvSpPr>
                <a:spLocks noEditPoints="1"/>
              </p:cNvSpPr>
              <p:nvPr/>
            </p:nvSpPr>
            <p:spPr bwMode="auto">
              <a:xfrm>
                <a:off x="8985251" y="1327150"/>
                <a:ext cx="103188" cy="69850"/>
              </a:xfrm>
              <a:custGeom>
                <a:avLst/>
                <a:gdLst>
                  <a:gd name="T0" fmla="*/ 2 w 37"/>
                  <a:gd name="T1" fmla="*/ 21 h 25"/>
                  <a:gd name="T2" fmla="*/ 1 w 37"/>
                  <a:gd name="T3" fmla="*/ 22 h 25"/>
                  <a:gd name="T4" fmla="*/ 1 w 37"/>
                  <a:gd name="T5" fmla="*/ 22 h 25"/>
                  <a:gd name="T6" fmla="*/ 1 w 37"/>
                  <a:gd name="T7" fmla="*/ 24 h 25"/>
                  <a:gd name="T8" fmla="*/ 2 w 37"/>
                  <a:gd name="T9" fmla="*/ 25 h 25"/>
                  <a:gd name="T10" fmla="*/ 3 w 37"/>
                  <a:gd name="T11" fmla="*/ 25 h 25"/>
                  <a:gd name="T12" fmla="*/ 3 w 37"/>
                  <a:gd name="T13" fmla="*/ 25 h 25"/>
                  <a:gd name="T14" fmla="*/ 5 w 37"/>
                  <a:gd name="T15" fmla="*/ 25 h 25"/>
                  <a:gd name="T16" fmla="*/ 5 w 37"/>
                  <a:gd name="T17" fmla="*/ 24 h 25"/>
                  <a:gd name="T18" fmla="*/ 4 w 37"/>
                  <a:gd name="T19" fmla="*/ 22 h 25"/>
                  <a:gd name="T20" fmla="*/ 2 w 37"/>
                  <a:gd name="T21" fmla="*/ 21 h 25"/>
                  <a:gd name="T22" fmla="*/ 18 w 37"/>
                  <a:gd name="T23" fmla="*/ 13 h 25"/>
                  <a:gd name="T24" fmla="*/ 23 w 37"/>
                  <a:gd name="T25" fmla="*/ 10 h 25"/>
                  <a:gd name="T26" fmla="*/ 19 w 37"/>
                  <a:gd name="T27" fmla="*/ 13 h 25"/>
                  <a:gd name="T28" fmla="*/ 14 w 37"/>
                  <a:gd name="T29" fmla="*/ 16 h 25"/>
                  <a:gd name="T30" fmla="*/ 18 w 37"/>
                  <a:gd name="T31" fmla="*/ 13 h 25"/>
                  <a:gd name="T32" fmla="*/ 17 w 37"/>
                  <a:gd name="T33" fmla="*/ 11 h 25"/>
                  <a:gd name="T34" fmla="*/ 18 w 37"/>
                  <a:gd name="T35" fmla="*/ 13 h 25"/>
                  <a:gd name="T36" fmla="*/ 35 w 37"/>
                  <a:gd name="T37" fmla="*/ 0 h 25"/>
                  <a:gd name="T38" fmla="*/ 34 w 37"/>
                  <a:gd name="T39" fmla="*/ 0 h 25"/>
                  <a:gd name="T40" fmla="*/ 16 w 37"/>
                  <a:gd name="T41" fmla="*/ 9 h 25"/>
                  <a:gd name="T42" fmla="*/ 16 w 37"/>
                  <a:gd name="T43" fmla="*/ 9 h 25"/>
                  <a:gd name="T44" fmla="*/ 5 w 37"/>
                  <a:gd name="T45" fmla="*/ 18 h 25"/>
                  <a:gd name="T46" fmla="*/ 8 w 37"/>
                  <a:gd name="T47" fmla="*/ 20 h 25"/>
                  <a:gd name="T48" fmla="*/ 9 w 37"/>
                  <a:gd name="T49" fmla="*/ 23 h 25"/>
                  <a:gd name="T50" fmla="*/ 21 w 37"/>
                  <a:gd name="T51" fmla="*/ 16 h 25"/>
                  <a:gd name="T52" fmla="*/ 36 w 37"/>
                  <a:gd name="T53" fmla="*/ 4 h 25"/>
                  <a:gd name="T54" fmla="*/ 36 w 37"/>
                  <a:gd name="T55" fmla="*/ 1 h 25"/>
                  <a:gd name="T56" fmla="*/ 35 w 37"/>
                  <a:gd name="T57"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7" h="25">
                    <a:moveTo>
                      <a:pt x="2" y="21"/>
                    </a:moveTo>
                    <a:cubicBezTo>
                      <a:pt x="2" y="21"/>
                      <a:pt x="1" y="21"/>
                      <a:pt x="1" y="22"/>
                    </a:cubicBezTo>
                    <a:cubicBezTo>
                      <a:pt x="1" y="22"/>
                      <a:pt x="1" y="22"/>
                      <a:pt x="1" y="22"/>
                    </a:cubicBezTo>
                    <a:cubicBezTo>
                      <a:pt x="0" y="23"/>
                      <a:pt x="0" y="24"/>
                      <a:pt x="1" y="24"/>
                    </a:cubicBezTo>
                    <a:cubicBezTo>
                      <a:pt x="1" y="25"/>
                      <a:pt x="2" y="25"/>
                      <a:pt x="2" y="25"/>
                    </a:cubicBezTo>
                    <a:cubicBezTo>
                      <a:pt x="3" y="25"/>
                      <a:pt x="3" y="25"/>
                      <a:pt x="3" y="25"/>
                    </a:cubicBezTo>
                    <a:cubicBezTo>
                      <a:pt x="3" y="25"/>
                      <a:pt x="3" y="25"/>
                      <a:pt x="3" y="25"/>
                    </a:cubicBezTo>
                    <a:cubicBezTo>
                      <a:pt x="4" y="25"/>
                      <a:pt x="4" y="25"/>
                      <a:pt x="5" y="25"/>
                    </a:cubicBezTo>
                    <a:cubicBezTo>
                      <a:pt x="5" y="24"/>
                      <a:pt x="5" y="24"/>
                      <a:pt x="5" y="24"/>
                    </a:cubicBezTo>
                    <a:cubicBezTo>
                      <a:pt x="5" y="24"/>
                      <a:pt x="5" y="23"/>
                      <a:pt x="4" y="22"/>
                    </a:cubicBezTo>
                    <a:cubicBezTo>
                      <a:pt x="4" y="21"/>
                      <a:pt x="3" y="21"/>
                      <a:pt x="2" y="21"/>
                    </a:cubicBezTo>
                    <a:moveTo>
                      <a:pt x="18" y="13"/>
                    </a:moveTo>
                    <a:cubicBezTo>
                      <a:pt x="20" y="12"/>
                      <a:pt x="21" y="11"/>
                      <a:pt x="23" y="10"/>
                    </a:cubicBezTo>
                    <a:cubicBezTo>
                      <a:pt x="21" y="11"/>
                      <a:pt x="20" y="12"/>
                      <a:pt x="19" y="13"/>
                    </a:cubicBezTo>
                    <a:cubicBezTo>
                      <a:pt x="17" y="14"/>
                      <a:pt x="16" y="15"/>
                      <a:pt x="14" y="16"/>
                    </a:cubicBezTo>
                    <a:cubicBezTo>
                      <a:pt x="16" y="15"/>
                      <a:pt x="17" y="14"/>
                      <a:pt x="18" y="13"/>
                    </a:cubicBezTo>
                    <a:cubicBezTo>
                      <a:pt x="17" y="11"/>
                      <a:pt x="17" y="11"/>
                      <a:pt x="17" y="11"/>
                    </a:cubicBezTo>
                    <a:cubicBezTo>
                      <a:pt x="18" y="13"/>
                      <a:pt x="18" y="13"/>
                      <a:pt x="18" y="13"/>
                    </a:cubicBezTo>
                    <a:moveTo>
                      <a:pt x="35" y="0"/>
                    </a:moveTo>
                    <a:cubicBezTo>
                      <a:pt x="34" y="0"/>
                      <a:pt x="34" y="0"/>
                      <a:pt x="34" y="0"/>
                    </a:cubicBezTo>
                    <a:cubicBezTo>
                      <a:pt x="34" y="1"/>
                      <a:pt x="25" y="3"/>
                      <a:pt x="16" y="9"/>
                    </a:cubicBezTo>
                    <a:cubicBezTo>
                      <a:pt x="16" y="9"/>
                      <a:pt x="16" y="9"/>
                      <a:pt x="16" y="9"/>
                    </a:cubicBezTo>
                    <a:cubicBezTo>
                      <a:pt x="12" y="12"/>
                      <a:pt x="8" y="15"/>
                      <a:pt x="5" y="18"/>
                    </a:cubicBezTo>
                    <a:cubicBezTo>
                      <a:pt x="6" y="18"/>
                      <a:pt x="7" y="19"/>
                      <a:pt x="8" y="20"/>
                    </a:cubicBezTo>
                    <a:cubicBezTo>
                      <a:pt x="8" y="21"/>
                      <a:pt x="9" y="22"/>
                      <a:pt x="9" y="23"/>
                    </a:cubicBezTo>
                    <a:cubicBezTo>
                      <a:pt x="12" y="21"/>
                      <a:pt x="16" y="19"/>
                      <a:pt x="21" y="16"/>
                    </a:cubicBezTo>
                    <a:cubicBezTo>
                      <a:pt x="30" y="10"/>
                      <a:pt x="36" y="4"/>
                      <a:pt x="36" y="4"/>
                    </a:cubicBezTo>
                    <a:cubicBezTo>
                      <a:pt x="37" y="3"/>
                      <a:pt x="37" y="2"/>
                      <a:pt x="36" y="1"/>
                    </a:cubicBezTo>
                    <a:cubicBezTo>
                      <a:pt x="36" y="1"/>
                      <a:pt x="35" y="0"/>
                      <a:pt x="35"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7" name="Freeform 81"/>
              <p:cNvSpPr>
                <a:spLocks noEditPoints="1"/>
              </p:cNvSpPr>
              <p:nvPr/>
            </p:nvSpPr>
            <p:spPr bwMode="auto">
              <a:xfrm>
                <a:off x="8970963" y="1374775"/>
                <a:ext cx="39688" cy="39688"/>
              </a:xfrm>
              <a:custGeom>
                <a:avLst/>
                <a:gdLst>
                  <a:gd name="T0" fmla="*/ 5 w 14"/>
                  <a:gd name="T1" fmla="*/ 5 h 14"/>
                  <a:gd name="T2" fmla="*/ 5 w 14"/>
                  <a:gd name="T3" fmla="*/ 4 h 14"/>
                  <a:gd name="T4" fmla="*/ 4 w 14"/>
                  <a:gd name="T5" fmla="*/ 3 h 14"/>
                  <a:gd name="T6" fmla="*/ 5 w 14"/>
                  <a:gd name="T7" fmla="*/ 4 h 14"/>
                  <a:gd name="T8" fmla="*/ 7 w 14"/>
                  <a:gd name="T9" fmla="*/ 4 h 14"/>
                  <a:gd name="T10" fmla="*/ 7 w 14"/>
                  <a:gd name="T11" fmla="*/ 4 h 14"/>
                  <a:gd name="T12" fmla="*/ 7 w 14"/>
                  <a:gd name="T13" fmla="*/ 4 h 14"/>
                  <a:gd name="T14" fmla="*/ 9 w 14"/>
                  <a:gd name="T15" fmla="*/ 5 h 14"/>
                  <a:gd name="T16" fmla="*/ 10 w 14"/>
                  <a:gd name="T17" fmla="*/ 7 h 14"/>
                  <a:gd name="T18" fmla="*/ 10 w 14"/>
                  <a:gd name="T19" fmla="*/ 8 h 14"/>
                  <a:gd name="T20" fmla="*/ 9 w 14"/>
                  <a:gd name="T21" fmla="*/ 9 h 14"/>
                  <a:gd name="T22" fmla="*/ 7 w 14"/>
                  <a:gd name="T23" fmla="*/ 10 h 14"/>
                  <a:gd name="T24" fmla="*/ 7 w 14"/>
                  <a:gd name="T25" fmla="*/ 10 h 14"/>
                  <a:gd name="T26" fmla="*/ 7 w 14"/>
                  <a:gd name="T27" fmla="*/ 10 h 14"/>
                  <a:gd name="T28" fmla="*/ 5 w 14"/>
                  <a:gd name="T29" fmla="*/ 8 h 14"/>
                  <a:gd name="T30" fmla="*/ 4 w 14"/>
                  <a:gd name="T31" fmla="*/ 7 h 14"/>
                  <a:gd name="T32" fmla="*/ 5 w 14"/>
                  <a:gd name="T33" fmla="*/ 5 h 14"/>
                  <a:gd name="T34" fmla="*/ 7 w 14"/>
                  <a:gd name="T35" fmla="*/ 0 h 14"/>
                  <a:gd name="T36" fmla="*/ 3 w 14"/>
                  <a:gd name="T37" fmla="*/ 1 h 14"/>
                  <a:gd name="T38" fmla="*/ 3 w 14"/>
                  <a:gd name="T39" fmla="*/ 1 h 14"/>
                  <a:gd name="T40" fmla="*/ 0 w 14"/>
                  <a:gd name="T41" fmla="*/ 7 h 14"/>
                  <a:gd name="T42" fmla="*/ 0 w 14"/>
                  <a:gd name="T43" fmla="*/ 7 h 14"/>
                  <a:gd name="T44" fmla="*/ 1 w 14"/>
                  <a:gd name="T45" fmla="*/ 11 h 14"/>
                  <a:gd name="T46" fmla="*/ 4 w 14"/>
                  <a:gd name="T47" fmla="*/ 13 h 14"/>
                  <a:gd name="T48" fmla="*/ 7 w 14"/>
                  <a:gd name="T49" fmla="*/ 14 h 14"/>
                  <a:gd name="T50" fmla="*/ 11 w 14"/>
                  <a:gd name="T51" fmla="*/ 13 h 14"/>
                  <a:gd name="T52" fmla="*/ 14 w 14"/>
                  <a:gd name="T53" fmla="*/ 7 h 14"/>
                  <a:gd name="T54" fmla="*/ 14 w 14"/>
                  <a:gd name="T55" fmla="*/ 6 h 14"/>
                  <a:gd name="T56" fmla="*/ 13 w 14"/>
                  <a:gd name="T57" fmla="*/ 3 h 14"/>
                  <a:gd name="T58" fmla="*/ 10 w 14"/>
                  <a:gd name="T59" fmla="*/ 1 h 14"/>
                  <a:gd name="T60" fmla="*/ 7 w 14"/>
                  <a:gd name="T61"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4" h="14">
                    <a:moveTo>
                      <a:pt x="5" y="5"/>
                    </a:moveTo>
                    <a:cubicBezTo>
                      <a:pt x="5" y="5"/>
                      <a:pt x="5" y="5"/>
                      <a:pt x="5" y="4"/>
                    </a:cubicBezTo>
                    <a:cubicBezTo>
                      <a:pt x="4" y="3"/>
                      <a:pt x="4" y="3"/>
                      <a:pt x="4" y="3"/>
                    </a:cubicBezTo>
                    <a:cubicBezTo>
                      <a:pt x="5" y="4"/>
                      <a:pt x="5" y="4"/>
                      <a:pt x="5" y="4"/>
                    </a:cubicBezTo>
                    <a:cubicBezTo>
                      <a:pt x="6" y="4"/>
                      <a:pt x="6" y="4"/>
                      <a:pt x="7" y="4"/>
                    </a:cubicBezTo>
                    <a:cubicBezTo>
                      <a:pt x="7" y="4"/>
                      <a:pt x="7" y="4"/>
                      <a:pt x="7" y="4"/>
                    </a:cubicBezTo>
                    <a:cubicBezTo>
                      <a:pt x="7" y="4"/>
                      <a:pt x="7" y="4"/>
                      <a:pt x="7" y="4"/>
                    </a:cubicBezTo>
                    <a:cubicBezTo>
                      <a:pt x="8" y="4"/>
                      <a:pt x="9" y="4"/>
                      <a:pt x="9" y="5"/>
                    </a:cubicBezTo>
                    <a:cubicBezTo>
                      <a:pt x="10" y="6"/>
                      <a:pt x="10" y="7"/>
                      <a:pt x="10" y="7"/>
                    </a:cubicBezTo>
                    <a:cubicBezTo>
                      <a:pt x="10" y="7"/>
                      <a:pt x="10" y="7"/>
                      <a:pt x="10" y="8"/>
                    </a:cubicBezTo>
                    <a:cubicBezTo>
                      <a:pt x="10" y="8"/>
                      <a:pt x="9" y="9"/>
                      <a:pt x="9" y="9"/>
                    </a:cubicBezTo>
                    <a:cubicBezTo>
                      <a:pt x="8" y="10"/>
                      <a:pt x="8" y="10"/>
                      <a:pt x="7" y="10"/>
                    </a:cubicBezTo>
                    <a:cubicBezTo>
                      <a:pt x="7" y="10"/>
                      <a:pt x="7" y="10"/>
                      <a:pt x="7" y="10"/>
                    </a:cubicBezTo>
                    <a:cubicBezTo>
                      <a:pt x="7" y="10"/>
                      <a:pt x="7" y="10"/>
                      <a:pt x="7" y="10"/>
                    </a:cubicBezTo>
                    <a:cubicBezTo>
                      <a:pt x="6" y="10"/>
                      <a:pt x="5" y="9"/>
                      <a:pt x="5" y="8"/>
                    </a:cubicBezTo>
                    <a:cubicBezTo>
                      <a:pt x="4" y="8"/>
                      <a:pt x="4" y="7"/>
                      <a:pt x="4" y="7"/>
                    </a:cubicBezTo>
                    <a:cubicBezTo>
                      <a:pt x="4" y="6"/>
                      <a:pt x="4" y="6"/>
                      <a:pt x="5" y="5"/>
                    </a:cubicBezTo>
                    <a:moveTo>
                      <a:pt x="7" y="0"/>
                    </a:moveTo>
                    <a:cubicBezTo>
                      <a:pt x="6" y="0"/>
                      <a:pt x="4" y="0"/>
                      <a:pt x="3" y="1"/>
                    </a:cubicBezTo>
                    <a:cubicBezTo>
                      <a:pt x="3" y="1"/>
                      <a:pt x="3" y="1"/>
                      <a:pt x="3" y="1"/>
                    </a:cubicBezTo>
                    <a:cubicBezTo>
                      <a:pt x="1" y="2"/>
                      <a:pt x="0" y="4"/>
                      <a:pt x="0" y="7"/>
                    </a:cubicBezTo>
                    <a:cubicBezTo>
                      <a:pt x="0" y="7"/>
                      <a:pt x="0" y="7"/>
                      <a:pt x="0" y="7"/>
                    </a:cubicBezTo>
                    <a:cubicBezTo>
                      <a:pt x="0" y="8"/>
                      <a:pt x="1" y="9"/>
                      <a:pt x="1" y="11"/>
                    </a:cubicBezTo>
                    <a:cubicBezTo>
                      <a:pt x="2" y="11"/>
                      <a:pt x="3" y="12"/>
                      <a:pt x="4" y="13"/>
                    </a:cubicBezTo>
                    <a:cubicBezTo>
                      <a:pt x="5" y="13"/>
                      <a:pt x="6" y="14"/>
                      <a:pt x="7" y="14"/>
                    </a:cubicBezTo>
                    <a:cubicBezTo>
                      <a:pt x="9" y="14"/>
                      <a:pt x="10" y="13"/>
                      <a:pt x="11" y="13"/>
                    </a:cubicBezTo>
                    <a:cubicBezTo>
                      <a:pt x="13" y="11"/>
                      <a:pt x="14" y="9"/>
                      <a:pt x="14" y="7"/>
                    </a:cubicBezTo>
                    <a:cubicBezTo>
                      <a:pt x="14" y="7"/>
                      <a:pt x="14" y="6"/>
                      <a:pt x="14" y="6"/>
                    </a:cubicBezTo>
                    <a:cubicBezTo>
                      <a:pt x="14" y="5"/>
                      <a:pt x="13" y="4"/>
                      <a:pt x="13" y="3"/>
                    </a:cubicBezTo>
                    <a:cubicBezTo>
                      <a:pt x="12" y="2"/>
                      <a:pt x="11" y="1"/>
                      <a:pt x="10" y="1"/>
                    </a:cubicBezTo>
                    <a:cubicBezTo>
                      <a:pt x="9" y="0"/>
                      <a:pt x="8" y="0"/>
                      <a:pt x="7"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8" name="Freeform 82"/>
              <p:cNvSpPr>
                <a:spLocks noEditPoints="1"/>
              </p:cNvSpPr>
              <p:nvPr/>
            </p:nvSpPr>
            <p:spPr bwMode="auto">
              <a:xfrm>
                <a:off x="9088438" y="1308100"/>
                <a:ext cx="34925" cy="26988"/>
              </a:xfrm>
              <a:custGeom>
                <a:avLst/>
                <a:gdLst>
                  <a:gd name="T0" fmla="*/ 4 w 12"/>
                  <a:gd name="T1" fmla="*/ 6 h 10"/>
                  <a:gd name="T2" fmla="*/ 3 w 12"/>
                  <a:gd name="T3" fmla="*/ 5 h 10"/>
                  <a:gd name="T4" fmla="*/ 4 w 12"/>
                  <a:gd name="T5" fmla="*/ 6 h 10"/>
                  <a:gd name="T6" fmla="*/ 4 w 12"/>
                  <a:gd name="T7" fmla="*/ 6 h 10"/>
                  <a:gd name="T8" fmla="*/ 8 w 12"/>
                  <a:gd name="T9" fmla="*/ 0 h 10"/>
                  <a:gd name="T10" fmla="*/ 6 w 12"/>
                  <a:gd name="T11" fmla="*/ 0 h 10"/>
                  <a:gd name="T12" fmla="*/ 6 w 12"/>
                  <a:gd name="T13" fmla="*/ 0 h 10"/>
                  <a:gd name="T14" fmla="*/ 2 w 12"/>
                  <a:gd name="T15" fmla="*/ 3 h 10"/>
                  <a:gd name="T16" fmla="*/ 2 w 12"/>
                  <a:gd name="T17" fmla="*/ 3 h 10"/>
                  <a:gd name="T18" fmla="*/ 0 w 12"/>
                  <a:gd name="T19" fmla="*/ 6 h 10"/>
                  <a:gd name="T20" fmla="*/ 1 w 12"/>
                  <a:gd name="T21" fmla="*/ 8 h 10"/>
                  <a:gd name="T22" fmla="*/ 4 w 12"/>
                  <a:gd name="T23" fmla="*/ 10 h 10"/>
                  <a:gd name="T24" fmla="*/ 4 w 12"/>
                  <a:gd name="T25" fmla="*/ 10 h 10"/>
                  <a:gd name="T26" fmla="*/ 6 w 12"/>
                  <a:gd name="T27" fmla="*/ 9 h 10"/>
                  <a:gd name="T28" fmla="*/ 10 w 12"/>
                  <a:gd name="T29" fmla="*/ 7 h 10"/>
                  <a:gd name="T30" fmla="*/ 10 w 12"/>
                  <a:gd name="T31" fmla="*/ 7 h 10"/>
                  <a:gd name="T32" fmla="*/ 12 w 12"/>
                  <a:gd name="T33" fmla="*/ 5 h 10"/>
                  <a:gd name="T34" fmla="*/ 12 w 12"/>
                  <a:gd name="T35" fmla="*/ 4 h 10"/>
                  <a:gd name="T36" fmla="*/ 11 w 12"/>
                  <a:gd name="T37" fmla="*/ 1 h 10"/>
                  <a:gd name="T38" fmla="*/ 11 w 12"/>
                  <a:gd name="T39" fmla="*/ 1 h 10"/>
                  <a:gd name="T40" fmla="*/ 8 w 12"/>
                  <a:gd name="T41" fmla="*/ 0 h 10"/>
                  <a:gd name="T42" fmla="*/ 8 w 12"/>
                  <a:gd name="T43" fmla="*/ 0 h 10"/>
                  <a:gd name="T44" fmla="*/ 8 w 12"/>
                  <a:gd name="T45"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2" h="10">
                    <a:moveTo>
                      <a:pt x="4" y="6"/>
                    </a:moveTo>
                    <a:cubicBezTo>
                      <a:pt x="3" y="5"/>
                      <a:pt x="3" y="5"/>
                      <a:pt x="3" y="5"/>
                    </a:cubicBezTo>
                    <a:cubicBezTo>
                      <a:pt x="4" y="6"/>
                      <a:pt x="4" y="6"/>
                      <a:pt x="4" y="6"/>
                    </a:cubicBezTo>
                    <a:cubicBezTo>
                      <a:pt x="4" y="6"/>
                      <a:pt x="4" y="6"/>
                      <a:pt x="4" y="6"/>
                    </a:cubicBezTo>
                    <a:moveTo>
                      <a:pt x="8" y="0"/>
                    </a:moveTo>
                    <a:cubicBezTo>
                      <a:pt x="7" y="0"/>
                      <a:pt x="7" y="0"/>
                      <a:pt x="6" y="0"/>
                    </a:cubicBezTo>
                    <a:cubicBezTo>
                      <a:pt x="6" y="0"/>
                      <a:pt x="6" y="0"/>
                      <a:pt x="6" y="0"/>
                    </a:cubicBezTo>
                    <a:cubicBezTo>
                      <a:pt x="2" y="3"/>
                      <a:pt x="2" y="3"/>
                      <a:pt x="2" y="3"/>
                    </a:cubicBezTo>
                    <a:cubicBezTo>
                      <a:pt x="2" y="3"/>
                      <a:pt x="2" y="3"/>
                      <a:pt x="2" y="3"/>
                    </a:cubicBezTo>
                    <a:cubicBezTo>
                      <a:pt x="1" y="4"/>
                      <a:pt x="0" y="5"/>
                      <a:pt x="0" y="6"/>
                    </a:cubicBezTo>
                    <a:cubicBezTo>
                      <a:pt x="0" y="6"/>
                      <a:pt x="1" y="7"/>
                      <a:pt x="1" y="8"/>
                    </a:cubicBezTo>
                    <a:cubicBezTo>
                      <a:pt x="2" y="9"/>
                      <a:pt x="3" y="10"/>
                      <a:pt x="4" y="10"/>
                    </a:cubicBezTo>
                    <a:cubicBezTo>
                      <a:pt x="4" y="10"/>
                      <a:pt x="4" y="10"/>
                      <a:pt x="4" y="10"/>
                    </a:cubicBezTo>
                    <a:cubicBezTo>
                      <a:pt x="5" y="10"/>
                      <a:pt x="6" y="10"/>
                      <a:pt x="6" y="9"/>
                    </a:cubicBezTo>
                    <a:cubicBezTo>
                      <a:pt x="10" y="7"/>
                      <a:pt x="10" y="7"/>
                      <a:pt x="10" y="7"/>
                    </a:cubicBezTo>
                    <a:cubicBezTo>
                      <a:pt x="10" y="7"/>
                      <a:pt x="10" y="7"/>
                      <a:pt x="10" y="7"/>
                    </a:cubicBezTo>
                    <a:cubicBezTo>
                      <a:pt x="11" y="6"/>
                      <a:pt x="11" y="5"/>
                      <a:pt x="12" y="5"/>
                    </a:cubicBezTo>
                    <a:cubicBezTo>
                      <a:pt x="12" y="4"/>
                      <a:pt x="12" y="4"/>
                      <a:pt x="12" y="4"/>
                    </a:cubicBezTo>
                    <a:cubicBezTo>
                      <a:pt x="12" y="3"/>
                      <a:pt x="12" y="2"/>
                      <a:pt x="11" y="1"/>
                    </a:cubicBezTo>
                    <a:cubicBezTo>
                      <a:pt x="11" y="1"/>
                      <a:pt x="11" y="1"/>
                      <a:pt x="11" y="1"/>
                    </a:cubicBezTo>
                    <a:cubicBezTo>
                      <a:pt x="10" y="1"/>
                      <a:pt x="10" y="0"/>
                      <a:pt x="8" y="0"/>
                    </a:cubicBezTo>
                    <a:cubicBezTo>
                      <a:pt x="8" y="0"/>
                      <a:pt x="8" y="0"/>
                      <a:pt x="8" y="0"/>
                    </a:cubicBezTo>
                    <a:cubicBezTo>
                      <a:pt x="8" y="0"/>
                      <a:pt x="8" y="0"/>
                      <a:pt x="8"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9" name="Freeform 83"/>
              <p:cNvSpPr>
                <a:spLocks noEditPoints="1"/>
              </p:cNvSpPr>
              <p:nvPr/>
            </p:nvSpPr>
            <p:spPr bwMode="auto">
              <a:xfrm>
                <a:off x="8874126" y="1447800"/>
                <a:ext cx="30163" cy="28575"/>
              </a:xfrm>
              <a:custGeom>
                <a:avLst/>
                <a:gdLst>
                  <a:gd name="T0" fmla="*/ 3 w 11"/>
                  <a:gd name="T1" fmla="*/ 7 h 10"/>
                  <a:gd name="T2" fmla="*/ 2 w 11"/>
                  <a:gd name="T3" fmla="*/ 5 h 10"/>
                  <a:gd name="T4" fmla="*/ 3 w 11"/>
                  <a:gd name="T5" fmla="*/ 6 h 10"/>
                  <a:gd name="T6" fmla="*/ 3 w 11"/>
                  <a:gd name="T7" fmla="*/ 6 h 10"/>
                  <a:gd name="T8" fmla="*/ 3 w 11"/>
                  <a:gd name="T9" fmla="*/ 7 h 10"/>
                  <a:gd name="T10" fmla="*/ 7 w 11"/>
                  <a:gd name="T11" fmla="*/ 0 h 10"/>
                  <a:gd name="T12" fmla="*/ 5 w 11"/>
                  <a:gd name="T13" fmla="*/ 1 h 10"/>
                  <a:gd name="T14" fmla="*/ 5 w 11"/>
                  <a:gd name="T15" fmla="*/ 1 h 10"/>
                  <a:gd name="T16" fmla="*/ 1 w 11"/>
                  <a:gd name="T17" fmla="*/ 3 h 10"/>
                  <a:gd name="T18" fmla="*/ 1 w 11"/>
                  <a:gd name="T19" fmla="*/ 3 h 10"/>
                  <a:gd name="T20" fmla="*/ 0 w 11"/>
                  <a:gd name="T21" fmla="*/ 6 h 10"/>
                  <a:gd name="T22" fmla="*/ 0 w 11"/>
                  <a:gd name="T23" fmla="*/ 6 h 10"/>
                  <a:gd name="T24" fmla="*/ 0 w 11"/>
                  <a:gd name="T25" fmla="*/ 9 h 10"/>
                  <a:gd name="T26" fmla="*/ 2 w 11"/>
                  <a:gd name="T27" fmla="*/ 10 h 10"/>
                  <a:gd name="T28" fmla="*/ 4 w 11"/>
                  <a:gd name="T29" fmla="*/ 10 h 10"/>
                  <a:gd name="T30" fmla="*/ 4 w 11"/>
                  <a:gd name="T31" fmla="*/ 10 h 10"/>
                  <a:gd name="T32" fmla="*/ 5 w 11"/>
                  <a:gd name="T33" fmla="*/ 10 h 10"/>
                  <a:gd name="T34" fmla="*/ 5 w 11"/>
                  <a:gd name="T35" fmla="*/ 10 h 10"/>
                  <a:gd name="T36" fmla="*/ 10 w 11"/>
                  <a:gd name="T37" fmla="*/ 7 h 10"/>
                  <a:gd name="T38" fmla="*/ 11 w 11"/>
                  <a:gd name="T39" fmla="*/ 4 h 10"/>
                  <a:gd name="T40" fmla="*/ 10 w 11"/>
                  <a:gd name="T41" fmla="*/ 2 h 10"/>
                  <a:gd name="T42" fmla="*/ 7 w 11"/>
                  <a:gd name="T43" fmla="*/ 0 h 10"/>
                  <a:gd name="T44" fmla="*/ 7 w 11"/>
                  <a:gd name="T45"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1" h="10">
                    <a:moveTo>
                      <a:pt x="3" y="7"/>
                    </a:moveTo>
                    <a:cubicBezTo>
                      <a:pt x="2" y="5"/>
                      <a:pt x="2" y="5"/>
                      <a:pt x="2" y="5"/>
                    </a:cubicBezTo>
                    <a:cubicBezTo>
                      <a:pt x="3" y="6"/>
                      <a:pt x="3" y="6"/>
                      <a:pt x="3" y="6"/>
                    </a:cubicBezTo>
                    <a:cubicBezTo>
                      <a:pt x="3" y="6"/>
                      <a:pt x="3" y="6"/>
                      <a:pt x="3" y="6"/>
                    </a:cubicBezTo>
                    <a:cubicBezTo>
                      <a:pt x="3" y="7"/>
                      <a:pt x="3" y="7"/>
                      <a:pt x="3" y="7"/>
                    </a:cubicBezTo>
                    <a:moveTo>
                      <a:pt x="7" y="0"/>
                    </a:moveTo>
                    <a:cubicBezTo>
                      <a:pt x="7" y="0"/>
                      <a:pt x="6" y="0"/>
                      <a:pt x="5" y="1"/>
                    </a:cubicBezTo>
                    <a:cubicBezTo>
                      <a:pt x="5" y="1"/>
                      <a:pt x="5" y="1"/>
                      <a:pt x="5" y="1"/>
                    </a:cubicBezTo>
                    <a:cubicBezTo>
                      <a:pt x="1" y="3"/>
                      <a:pt x="1" y="3"/>
                      <a:pt x="1" y="3"/>
                    </a:cubicBezTo>
                    <a:cubicBezTo>
                      <a:pt x="1" y="3"/>
                      <a:pt x="1" y="3"/>
                      <a:pt x="1" y="3"/>
                    </a:cubicBezTo>
                    <a:cubicBezTo>
                      <a:pt x="0" y="4"/>
                      <a:pt x="0" y="5"/>
                      <a:pt x="0" y="6"/>
                    </a:cubicBezTo>
                    <a:cubicBezTo>
                      <a:pt x="0" y="6"/>
                      <a:pt x="0" y="6"/>
                      <a:pt x="0" y="6"/>
                    </a:cubicBezTo>
                    <a:cubicBezTo>
                      <a:pt x="0" y="7"/>
                      <a:pt x="0" y="8"/>
                      <a:pt x="0" y="9"/>
                    </a:cubicBezTo>
                    <a:cubicBezTo>
                      <a:pt x="1" y="9"/>
                      <a:pt x="2" y="10"/>
                      <a:pt x="2" y="10"/>
                    </a:cubicBezTo>
                    <a:cubicBezTo>
                      <a:pt x="3" y="10"/>
                      <a:pt x="3" y="10"/>
                      <a:pt x="4" y="10"/>
                    </a:cubicBezTo>
                    <a:cubicBezTo>
                      <a:pt x="4" y="10"/>
                      <a:pt x="4" y="10"/>
                      <a:pt x="4" y="10"/>
                    </a:cubicBezTo>
                    <a:cubicBezTo>
                      <a:pt x="4" y="10"/>
                      <a:pt x="5" y="10"/>
                      <a:pt x="5" y="10"/>
                    </a:cubicBezTo>
                    <a:cubicBezTo>
                      <a:pt x="5" y="10"/>
                      <a:pt x="5" y="10"/>
                      <a:pt x="5" y="10"/>
                    </a:cubicBezTo>
                    <a:cubicBezTo>
                      <a:pt x="10" y="7"/>
                      <a:pt x="10" y="7"/>
                      <a:pt x="10" y="7"/>
                    </a:cubicBezTo>
                    <a:cubicBezTo>
                      <a:pt x="11" y="7"/>
                      <a:pt x="11" y="5"/>
                      <a:pt x="11" y="4"/>
                    </a:cubicBezTo>
                    <a:cubicBezTo>
                      <a:pt x="11" y="4"/>
                      <a:pt x="11" y="3"/>
                      <a:pt x="10" y="2"/>
                    </a:cubicBezTo>
                    <a:cubicBezTo>
                      <a:pt x="10" y="1"/>
                      <a:pt x="9" y="0"/>
                      <a:pt x="7" y="0"/>
                    </a:cubicBezTo>
                    <a:cubicBezTo>
                      <a:pt x="7" y="0"/>
                      <a:pt x="7" y="0"/>
                      <a:pt x="7"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0" name="Freeform 84"/>
              <p:cNvSpPr>
                <a:spLocks noEditPoints="1"/>
              </p:cNvSpPr>
              <p:nvPr/>
            </p:nvSpPr>
            <p:spPr bwMode="auto">
              <a:xfrm>
                <a:off x="9051926" y="1484313"/>
                <a:ext cx="31750" cy="33338"/>
              </a:xfrm>
              <a:custGeom>
                <a:avLst/>
                <a:gdLst>
                  <a:gd name="T0" fmla="*/ 7 w 11"/>
                  <a:gd name="T1" fmla="*/ 2 h 12"/>
                  <a:gd name="T2" fmla="*/ 7 w 11"/>
                  <a:gd name="T3" fmla="*/ 2 h 12"/>
                  <a:gd name="T4" fmla="*/ 5 w 11"/>
                  <a:gd name="T5" fmla="*/ 0 h 12"/>
                  <a:gd name="T6" fmla="*/ 5 w 11"/>
                  <a:gd name="T7" fmla="*/ 0 h 12"/>
                  <a:gd name="T8" fmla="*/ 2 w 11"/>
                  <a:gd name="T9" fmla="*/ 1 h 12"/>
                  <a:gd name="T10" fmla="*/ 2 w 11"/>
                  <a:gd name="T11" fmla="*/ 1 h 12"/>
                  <a:gd name="T12" fmla="*/ 0 w 11"/>
                  <a:gd name="T13" fmla="*/ 4 h 12"/>
                  <a:gd name="T14" fmla="*/ 1 w 11"/>
                  <a:gd name="T15" fmla="*/ 6 h 12"/>
                  <a:gd name="T16" fmla="*/ 4 w 11"/>
                  <a:gd name="T17" fmla="*/ 10 h 12"/>
                  <a:gd name="T18" fmla="*/ 5 w 11"/>
                  <a:gd name="T19" fmla="*/ 11 h 12"/>
                  <a:gd name="T20" fmla="*/ 6 w 11"/>
                  <a:gd name="T21" fmla="*/ 12 h 12"/>
                  <a:gd name="T22" fmla="*/ 7 w 11"/>
                  <a:gd name="T23" fmla="*/ 12 h 12"/>
                  <a:gd name="T24" fmla="*/ 9 w 11"/>
                  <a:gd name="T25" fmla="*/ 11 h 12"/>
                  <a:gd name="T26" fmla="*/ 9 w 11"/>
                  <a:gd name="T27" fmla="*/ 11 h 12"/>
                  <a:gd name="T28" fmla="*/ 11 w 11"/>
                  <a:gd name="T29" fmla="*/ 8 h 12"/>
                  <a:gd name="T30" fmla="*/ 11 w 11"/>
                  <a:gd name="T31" fmla="*/ 8 h 12"/>
                  <a:gd name="T32" fmla="*/ 10 w 11"/>
                  <a:gd name="T33" fmla="*/ 6 h 12"/>
                  <a:gd name="T34" fmla="*/ 7 w 11"/>
                  <a:gd name="T35" fmla="*/ 2 h 12"/>
                  <a:gd name="T36" fmla="*/ 6 w 11"/>
                  <a:gd name="T37" fmla="*/ 3 h 12"/>
                  <a:gd name="T38" fmla="*/ 5 w 11"/>
                  <a:gd name="T39" fmla="*/ 3 h 12"/>
                  <a:gd name="T40" fmla="*/ 6 w 11"/>
                  <a:gd name="T41" fmla="*/ 3 h 12"/>
                  <a:gd name="T42" fmla="*/ 7 w 11"/>
                  <a:gd name="T43" fmla="*/ 2 h 12"/>
                  <a:gd name="T44" fmla="*/ 7 w 11"/>
                  <a:gd name="T45" fmla="*/ 2 h 12"/>
                  <a:gd name="T46" fmla="*/ 7 w 11"/>
                  <a:gd name="T47" fmla="*/ 2 h 12"/>
                  <a:gd name="T48" fmla="*/ 5 w 11"/>
                  <a:gd name="T4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 h="12">
                    <a:moveTo>
                      <a:pt x="7" y="2"/>
                    </a:moveTo>
                    <a:cubicBezTo>
                      <a:pt x="7" y="2"/>
                      <a:pt x="7" y="2"/>
                      <a:pt x="7" y="2"/>
                    </a:cubicBezTo>
                    <a:moveTo>
                      <a:pt x="5" y="0"/>
                    </a:moveTo>
                    <a:cubicBezTo>
                      <a:pt x="5" y="0"/>
                      <a:pt x="5" y="0"/>
                      <a:pt x="5" y="0"/>
                    </a:cubicBezTo>
                    <a:cubicBezTo>
                      <a:pt x="4" y="0"/>
                      <a:pt x="3" y="0"/>
                      <a:pt x="2" y="1"/>
                    </a:cubicBezTo>
                    <a:cubicBezTo>
                      <a:pt x="2" y="1"/>
                      <a:pt x="2" y="1"/>
                      <a:pt x="2" y="1"/>
                    </a:cubicBezTo>
                    <a:cubicBezTo>
                      <a:pt x="1" y="2"/>
                      <a:pt x="0" y="3"/>
                      <a:pt x="0" y="4"/>
                    </a:cubicBezTo>
                    <a:cubicBezTo>
                      <a:pt x="0" y="5"/>
                      <a:pt x="1" y="5"/>
                      <a:pt x="1" y="6"/>
                    </a:cubicBezTo>
                    <a:cubicBezTo>
                      <a:pt x="4" y="10"/>
                      <a:pt x="4" y="10"/>
                      <a:pt x="4" y="10"/>
                    </a:cubicBezTo>
                    <a:cubicBezTo>
                      <a:pt x="4" y="11"/>
                      <a:pt x="5" y="11"/>
                      <a:pt x="5" y="11"/>
                    </a:cubicBezTo>
                    <a:cubicBezTo>
                      <a:pt x="6" y="11"/>
                      <a:pt x="6" y="12"/>
                      <a:pt x="6" y="12"/>
                    </a:cubicBezTo>
                    <a:cubicBezTo>
                      <a:pt x="6" y="12"/>
                      <a:pt x="6" y="12"/>
                      <a:pt x="7" y="12"/>
                    </a:cubicBezTo>
                    <a:cubicBezTo>
                      <a:pt x="7" y="12"/>
                      <a:pt x="8" y="11"/>
                      <a:pt x="9" y="11"/>
                    </a:cubicBezTo>
                    <a:cubicBezTo>
                      <a:pt x="9" y="11"/>
                      <a:pt x="9" y="11"/>
                      <a:pt x="9" y="11"/>
                    </a:cubicBezTo>
                    <a:cubicBezTo>
                      <a:pt x="10" y="10"/>
                      <a:pt x="11" y="9"/>
                      <a:pt x="11" y="8"/>
                    </a:cubicBezTo>
                    <a:cubicBezTo>
                      <a:pt x="11" y="8"/>
                      <a:pt x="11" y="8"/>
                      <a:pt x="11" y="8"/>
                    </a:cubicBezTo>
                    <a:cubicBezTo>
                      <a:pt x="11" y="7"/>
                      <a:pt x="11" y="6"/>
                      <a:pt x="10" y="6"/>
                    </a:cubicBezTo>
                    <a:cubicBezTo>
                      <a:pt x="7" y="2"/>
                      <a:pt x="7" y="2"/>
                      <a:pt x="7" y="2"/>
                    </a:cubicBezTo>
                    <a:cubicBezTo>
                      <a:pt x="6" y="3"/>
                      <a:pt x="6" y="3"/>
                      <a:pt x="6" y="3"/>
                    </a:cubicBezTo>
                    <a:cubicBezTo>
                      <a:pt x="5" y="3"/>
                      <a:pt x="5" y="3"/>
                      <a:pt x="5" y="3"/>
                    </a:cubicBezTo>
                    <a:cubicBezTo>
                      <a:pt x="6" y="3"/>
                      <a:pt x="6" y="3"/>
                      <a:pt x="6" y="3"/>
                    </a:cubicBezTo>
                    <a:cubicBezTo>
                      <a:pt x="7" y="2"/>
                      <a:pt x="7" y="2"/>
                      <a:pt x="7" y="2"/>
                    </a:cubicBezTo>
                    <a:cubicBezTo>
                      <a:pt x="7" y="2"/>
                      <a:pt x="7" y="2"/>
                      <a:pt x="7" y="2"/>
                    </a:cubicBezTo>
                    <a:cubicBezTo>
                      <a:pt x="7" y="2"/>
                      <a:pt x="7" y="2"/>
                      <a:pt x="7" y="2"/>
                    </a:cubicBezTo>
                    <a:cubicBezTo>
                      <a:pt x="7" y="1"/>
                      <a:pt x="6" y="0"/>
                      <a:pt x="5"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1" name="Freeform 85"/>
              <p:cNvSpPr>
                <a:spLocks noEditPoints="1"/>
              </p:cNvSpPr>
              <p:nvPr/>
            </p:nvSpPr>
            <p:spPr bwMode="auto">
              <a:xfrm>
                <a:off x="8912226" y="1268413"/>
                <a:ext cx="28575" cy="30163"/>
              </a:xfrm>
              <a:custGeom>
                <a:avLst/>
                <a:gdLst>
                  <a:gd name="T0" fmla="*/ 4 w 10"/>
                  <a:gd name="T1" fmla="*/ 3 h 11"/>
                  <a:gd name="T2" fmla="*/ 5 w 10"/>
                  <a:gd name="T3" fmla="*/ 2 h 11"/>
                  <a:gd name="T4" fmla="*/ 4 w 10"/>
                  <a:gd name="T5" fmla="*/ 3 h 11"/>
                  <a:gd name="T6" fmla="*/ 4 w 10"/>
                  <a:gd name="T7" fmla="*/ 3 h 11"/>
                  <a:gd name="T8" fmla="*/ 4 w 10"/>
                  <a:gd name="T9" fmla="*/ 0 h 11"/>
                  <a:gd name="T10" fmla="*/ 4 w 10"/>
                  <a:gd name="T11" fmla="*/ 0 h 11"/>
                  <a:gd name="T12" fmla="*/ 4 w 10"/>
                  <a:gd name="T13" fmla="*/ 0 h 11"/>
                  <a:gd name="T14" fmla="*/ 2 w 10"/>
                  <a:gd name="T15" fmla="*/ 0 h 11"/>
                  <a:gd name="T16" fmla="*/ 2 w 10"/>
                  <a:gd name="T17" fmla="*/ 0 h 11"/>
                  <a:gd name="T18" fmla="*/ 0 w 10"/>
                  <a:gd name="T19" fmla="*/ 2 h 11"/>
                  <a:gd name="T20" fmla="*/ 0 w 10"/>
                  <a:gd name="T21" fmla="*/ 3 h 11"/>
                  <a:gd name="T22" fmla="*/ 0 w 10"/>
                  <a:gd name="T23" fmla="*/ 5 h 11"/>
                  <a:gd name="T24" fmla="*/ 3 w 10"/>
                  <a:gd name="T25" fmla="*/ 9 h 11"/>
                  <a:gd name="T26" fmla="*/ 6 w 10"/>
                  <a:gd name="T27" fmla="*/ 11 h 11"/>
                  <a:gd name="T28" fmla="*/ 6 w 10"/>
                  <a:gd name="T29" fmla="*/ 11 h 11"/>
                  <a:gd name="T30" fmla="*/ 8 w 10"/>
                  <a:gd name="T31" fmla="*/ 10 h 11"/>
                  <a:gd name="T32" fmla="*/ 8 w 10"/>
                  <a:gd name="T33" fmla="*/ 10 h 11"/>
                  <a:gd name="T34" fmla="*/ 10 w 10"/>
                  <a:gd name="T35" fmla="*/ 7 h 11"/>
                  <a:gd name="T36" fmla="*/ 10 w 10"/>
                  <a:gd name="T37" fmla="*/ 5 h 11"/>
                  <a:gd name="T38" fmla="*/ 7 w 10"/>
                  <a:gd name="T39" fmla="*/ 1 h 11"/>
                  <a:gd name="T40" fmla="*/ 7 w 10"/>
                  <a:gd name="T41" fmla="*/ 1 h 11"/>
                  <a:gd name="T42" fmla="*/ 4 w 10"/>
                  <a:gd name="T43"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 h="11">
                    <a:moveTo>
                      <a:pt x="4" y="3"/>
                    </a:moveTo>
                    <a:cubicBezTo>
                      <a:pt x="5" y="2"/>
                      <a:pt x="5" y="2"/>
                      <a:pt x="5" y="2"/>
                    </a:cubicBezTo>
                    <a:cubicBezTo>
                      <a:pt x="4" y="3"/>
                      <a:pt x="4" y="3"/>
                      <a:pt x="4" y="3"/>
                    </a:cubicBezTo>
                    <a:cubicBezTo>
                      <a:pt x="4" y="3"/>
                      <a:pt x="4" y="3"/>
                      <a:pt x="4" y="3"/>
                    </a:cubicBezTo>
                    <a:moveTo>
                      <a:pt x="4" y="0"/>
                    </a:moveTo>
                    <a:cubicBezTo>
                      <a:pt x="4" y="0"/>
                      <a:pt x="4" y="0"/>
                      <a:pt x="4" y="0"/>
                    </a:cubicBezTo>
                    <a:cubicBezTo>
                      <a:pt x="4" y="0"/>
                      <a:pt x="4" y="0"/>
                      <a:pt x="4" y="0"/>
                    </a:cubicBezTo>
                    <a:cubicBezTo>
                      <a:pt x="3" y="0"/>
                      <a:pt x="2" y="0"/>
                      <a:pt x="2" y="0"/>
                    </a:cubicBezTo>
                    <a:cubicBezTo>
                      <a:pt x="2" y="0"/>
                      <a:pt x="2" y="0"/>
                      <a:pt x="2" y="0"/>
                    </a:cubicBezTo>
                    <a:cubicBezTo>
                      <a:pt x="1" y="1"/>
                      <a:pt x="1" y="1"/>
                      <a:pt x="0" y="2"/>
                    </a:cubicBezTo>
                    <a:cubicBezTo>
                      <a:pt x="0" y="2"/>
                      <a:pt x="0" y="3"/>
                      <a:pt x="0" y="3"/>
                    </a:cubicBezTo>
                    <a:cubicBezTo>
                      <a:pt x="0" y="4"/>
                      <a:pt x="0" y="5"/>
                      <a:pt x="0" y="5"/>
                    </a:cubicBezTo>
                    <a:cubicBezTo>
                      <a:pt x="3" y="9"/>
                      <a:pt x="3" y="9"/>
                      <a:pt x="3" y="9"/>
                    </a:cubicBezTo>
                    <a:cubicBezTo>
                      <a:pt x="4" y="11"/>
                      <a:pt x="5" y="11"/>
                      <a:pt x="6" y="11"/>
                    </a:cubicBezTo>
                    <a:cubicBezTo>
                      <a:pt x="6" y="11"/>
                      <a:pt x="6" y="11"/>
                      <a:pt x="6" y="11"/>
                    </a:cubicBezTo>
                    <a:cubicBezTo>
                      <a:pt x="7" y="11"/>
                      <a:pt x="8" y="11"/>
                      <a:pt x="8" y="10"/>
                    </a:cubicBezTo>
                    <a:cubicBezTo>
                      <a:pt x="8" y="10"/>
                      <a:pt x="8" y="10"/>
                      <a:pt x="8" y="10"/>
                    </a:cubicBezTo>
                    <a:cubicBezTo>
                      <a:pt x="9" y="9"/>
                      <a:pt x="10" y="8"/>
                      <a:pt x="10" y="7"/>
                    </a:cubicBezTo>
                    <a:cubicBezTo>
                      <a:pt x="10" y="6"/>
                      <a:pt x="10" y="6"/>
                      <a:pt x="10" y="5"/>
                    </a:cubicBezTo>
                    <a:cubicBezTo>
                      <a:pt x="7" y="1"/>
                      <a:pt x="7" y="1"/>
                      <a:pt x="7" y="1"/>
                    </a:cubicBezTo>
                    <a:cubicBezTo>
                      <a:pt x="7" y="1"/>
                      <a:pt x="7" y="1"/>
                      <a:pt x="7" y="1"/>
                    </a:cubicBezTo>
                    <a:cubicBezTo>
                      <a:pt x="6" y="0"/>
                      <a:pt x="5" y="0"/>
                      <a:pt x="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11" name="组合 10"/>
            <p:cNvGrpSpPr/>
            <p:nvPr/>
          </p:nvGrpSpPr>
          <p:grpSpPr>
            <a:xfrm>
              <a:off x="10336421" y="3273425"/>
              <a:ext cx="604837" cy="693738"/>
              <a:chOff x="9248776" y="3146425"/>
              <a:chExt cx="604837" cy="693738"/>
            </a:xfrm>
          </p:grpSpPr>
          <p:sp>
            <p:nvSpPr>
              <p:cNvPr id="331" name="Freeform 86"/>
              <p:cNvSpPr>
                <a:spLocks noEditPoints="1"/>
              </p:cNvSpPr>
              <p:nvPr/>
            </p:nvSpPr>
            <p:spPr bwMode="auto">
              <a:xfrm>
                <a:off x="9780588" y="3290888"/>
                <a:ext cx="73025" cy="74613"/>
              </a:xfrm>
              <a:custGeom>
                <a:avLst/>
                <a:gdLst>
                  <a:gd name="T0" fmla="*/ 13 w 26"/>
                  <a:gd name="T1" fmla="*/ 4 h 27"/>
                  <a:gd name="T2" fmla="*/ 13 w 26"/>
                  <a:gd name="T3" fmla="*/ 4 h 27"/>
                  <a:gd name="T4" fmla="*/ 17 w 26"/>
                  <a:gd name="T5" fmla="*/ 0 h 27"/>
                  <a:gd name="T6" fmla="*/ 17 w 26"/>
                  <a:gd name="T7" fmla="*/ 0 h 27"/>
                  <a:gd name="T8" fmla="*/ 12 w 26"/>
                  <a:gd name="T9" fmla="*/ 1 h 27"/>
                  <a:gd name="T10" fmla="*/ 11 w 26"/>
                  <a:gd name="T11" fmla="*/ 1 h 27"/>
                  <a:gd name="T12" fmla="*/ 1 w 26"/>
                  <a:gd name="T13" fmla="*/ 6 h 27"/>
                  <a:gd name="T14" fmla="*/ 0 w 26"/>
                  <a:gd name="T15" fmla="*/ 6 h 27"/>
                  <a:gd name="T16" fmla="*/ 0 w 26"/>
                  <a:gd name="T17" fmla="*/ 10 h 27"/>
                  <a:gd name="T18" fmla="*/ 1 w 26"/>
                  <a:gd name="T19" fmla="*/ 10 h 27"/>
                  <a:gd name="T20" fmla="*/ 1 w 26"/>
                  <a:gd name="T21" fmla="*/ 10 h 27"/>
                  <a:gd name="T22" fmla="*/ 14 w 26"/>
                  <a:gd name="T23" fmla="*/ 4 h 27"/>
                  <a:gd name="T24" fmla="*/ 17 w 26"/>
                  <a:gd name="T25" fmla="*/ 4 h 27"/>
                  <a:gd name="T26" fmla="*/ 17 w 26"/>
                  <a:gd name="T27" fmla="*/ 4 h 27"/>
                  <a:gd name="T28" fmla="*/ 20 w 26"/>
                  <a:gd name="T29" fmla="*/ 5 h 27"/>
                  <a:gd name="T30" fmla="*/ 22 w 26"/>
                  <a:gd name="T31" fmla="*/ 9 h 27"/>
                  <a:gd name="T32" fmla="*/ 17 w 26"/>
                  <a:gd name="T33" fmla="*/ 19 h 27"/>
                  <a:gd name="T34" fmla="*/ 17 w 26"/>
                  <a:gd name="T35" fmla="*/ 21 h 27"/>
                  <a:gd name="T36" fmla="*/ 15 w 26"/>
                  <a:gd name="T37" fmla="*/ 26 h 27"/>
                  <a:gd name="T38" fmla="*/ 15 w 26"/>
                  <a:gd name="T39" fmla="*/ 27 h 27"/>
                  <a:gd name="T40" fmla="*/ 16 w 26"/>
                  <a:gd name="T41" fmla="*/ 26 h 27"/>
                  <a:gd name="T42" fmla="*/ 20 w 26"/>
                  <a:gd name="T43" fmla="*/ 21 h 27"/>
                  <a:gd name="T44" fmla="*/ 26 w 26"/>
                  <a:gd name="T45" fmla="*/ 9 h 27"/>
                  <a:gd name="T46" fmla="*/ 23 w 26"/>
                  <a:gd name="T47" fmla="*/ 2 h 27"/>
                  <a:gd name="T48" fmla="*/ 22 w 26"/>
                  <a:gd name="T49" fmla="*/ 1 h 27"/>
                  <a:gd name="T50" fmla="*/ 17 w 26"/>
                  <a:gd name="T51"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6" h="27">
                    <a:moveTo>
                      <a:pt x="13" y="4"/>
                    </a:moveTo>
                    <a:cubicBezTo>
                      <a:pt x="13" y="4"/>
                      <a:pt x="13" y="4"/>
                      <a:pt x="13" y="4"/>
                    </a:cubicBezTo>
                    <a:moveTo>
                      <a:pt x="17" y="0"/>
                    </a:moveTo>
                    <a:cubicBezTo>
                      <a:pt x="17" y="0"/>
                      <a:pt x="17" y="0"/>
                      <a:pt x="17" y="0"/>
                    </a:cubicBezTo>
                    <a:cubicBezTo>
                      <a:pt x="14" y="0"/>
                      <a:pt x="12" y="1"/>
                      <a:pt x="12" y="1"/>
                    </a:cubicBezTo>
                    <a:cubicBezTo>
                      <a:pt x="11" y="1"/>
                      <a:pt x="11" y="1"/>
                      <a:pt x="11" y="1"/>
                    </a:cubicBezTo>
                    <a:cubicBezTo>
                      <a:pt x="7" y="5"/>
                      <a:pt x="4" y="6"/>
                      <a:pt x="1" y="6"/>
                    </a:cubicBezTo>
                    <a:cubicBezTo>
                      <a:pt x="1" y="6"/>
                      <a:pt x="1" y="6"/>
                      <a:pt x="0" y="6"/>
                    </a:cubicBezTo>
                    <a:cubicBezTo>
                      <a:pt x="0" y="8"/>
                      <a:pt x="0" y="9"/>
                      <a:pt x="0" y="10"/>
                    </a:cubicBezTo>
                    <a:cubicBezTo>
                      <a:pt x="0" y="10"/>
                      <a:pt x="1" y="10"/>
                      <a:pt x="1" y="10"/>
                    </a:cubicBezTo>
                    <a:cubicBezTo>
                      <a:pt x="1" y="10"/>
                      <a:pt x="1" y="10"/>
                      <a:pt x="1" y="10"/>
                    </a:cubicBezTo>
                    <a:cubicBezTo>
                      <a:pt x="5" y="10"/>
                      <a:pt x="9" y="9"/>
                      <a:pt x="14" y="4"/>
                    </a:cubicBezTo>
                    <a:cubicBezTo>
                      <a:pt x="14" y="4"/>
                      <a:pt x="15" y="4"/>
                      <a:pt x="17" y="4"/>
                    </a:cubicBezTo>
                    <a:cubicBezTo>
                      <a:pt x="17" y="4"/>
                      <a:pt x="17" y="4"/>
                      <a:pt x="17" y="4"/>
                    </a:cubicBezTo>
                    <a:cubicBezTo>
                      <a:pt x="18" y="4"/>
                      <a:pt x="19" y="4"/>
                      <a:pt x="20" y="5"/>
                    </a:cubicBezTo>
                    <a:cubicBezTo>
                      <a:pt x="20" y="5"/>
                      <a:pt x="22" y="6"/>
                      <a:pt x="22" y="9"/>
                    </a:cubicBezTo>
                    <a:cubicBezTo>
                      <a:pt x="22" y="11"/>
                      <a:pt x="21" y="14"/>
                      <a:pt x="17" y="19"/>
                    </a:cubicBezTo>
                    <a:cubicBezTo>
                      <a:pt x="17" y="19"/>
                      <a:pt x="17" y="20"/>
                      <a:pt x="17" y="21"/>
                    </a:cubicBezTo>
                    <a:cubicBezTo>
                      <a:pt x="17" y="23"/>
                      <a:pt x="17" y="25"/>
                      <a:pt x="15" y="26"/>
                    </a:cubicBezTo>
                    <a:cubicBezTo>
                      <a:pt x="15" y="27"/>
                      <a:pt x="15" y="27"/>
                      <a:pt x="15" y="27"/>
                    </a:cubicBezTo>
                    <a:cubicBezTo>
                      <a:pt x="15" y="27"/>
                      <a:pt x="16" y="26"/>
                      <a:pt x="16" y="26"/>
                    </a:cubicBezTo>
                    <a:cubicBezTo>
                      <a:pt x="19" y="24"/>
                      <a:pt x="20" y="22"/>
                      <a:pt x="20" y="21"/>
                    </a:cubicBezTo>
                    <a:cubicBezTo>
                      <a:pt x="24" y="16"/>
                      <a:pt x="26" y="12"/>
                      <a:pt x="26" y="9"/>
                    </a:cubicBezTo>
                    <a:cubicBezTo>
                      <a:pt x="26" y="4"/>
                      <a:pt x="23" y="2"/>
                      <a:pt x="23" y="2"/>
                    </a:cubicBezTo>
                    <a:cubicBezTo>
                      <a:pt x="22" y="1"/>
                      <a:pt x="22" y="1"/>
                      <a:pt x="22" y="1"/>
                    </a:cubicBezTo>
                    <a:cubicBezTo>
                      <a:pt x="21" y="0"/>
                      <a:pt x="19" y="0"/>
                      <a:pt x="17"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2" name="Freeform 87"/>
              <p:cNvSpPr>
                <a:spLocks noEditPoints="1"/>
              </p:cNvSpPr>
              <p:nvPr/>
            </p:nvSpPr>
            <p:spPr bwMode="auto">
              <a:xfrm>
                <a:off x="9358313" y="3349625"/>
                <a:ext cx="330200" cy="198438"/>
              </a:xfrm>
              <a:custGeom>
                <a:avLst/>
                <a:gdLst>
                  <a:gd name="T0" fmla="*/ 0 w 118"/>
                  <a:gd name="T1" fmla="*/ 65 h 71"/>
                  <a:gd name="T2" fmla="*/ 3 w 118"/>
                  <a:gd name="T3" fmla="*/ 68 h 71"/>
                  <a:gd name="T4" fmla="*/ 3 w 118"/>
                  <a:gd name="T5" fmla="*/ 68 h 71"/>
                  <a:gd name="T6" fmla="*/ 0 w 118"/>
                  <a:gd name="T7" fmla="*/ 65 h 71"/>
                  <a:gd name="T8" fmla="*/ 0 w 118"/>
                  <a:gd name="T9" fmla="*/ 59 h 71"/>
                  <a:gd name="T10" fmla="*/ 0 w 118"/>
                  <a:gd name="T11" fmla="*/ 59 h 71"/>
                  <a:gd name="T12" fmla="*/ 3 w 118"/>
                  <a:gd name="T13" fmla="*/ 62 h 71"/>
                  <a:gd name="T14" fmla="*/ 0 w 118"/>
                  <a:gd name="T15" fmla="*/ 59 h 71"/>
                  <a:gd name="T16" fmla="*/ 81 w 118"/>
                  <a:gd name="T17" fmla="*/ 0 h 71"/>
                  <a:gd name="T18" fmla="*/ 81 w 118"/>
                  <a:gd name="T19" fmla="*/ 0 h 71"/>
                  <a:gd name="T20" fmla="*/ 72 w 118"/>
                  <a:gd name="T21" fmla="*/ 2 h 71"/>
                  <a:gd name="T22" fmla="*/ 71 w 118"/>
                  <a:gd name="T23" fmla="*/ 5 h 71"/>
                  <a:gd name="T24" fmla="*/ 71 w 118"/>
                  <a:gd name="T25" fmla="*/ 5 h 71"/>
                  <a:gd name="T26" fmla="*/ 71 w 118"/>
                  <a:gd name="T27" fmla="*/ 5 h 71"/>
                  <a:gd name="T28" fmla="*/ 71 w 118"/>
                  <a:gd name="T29" fmla="*/ 5 h 71"/>
                  <a:gd name="T30" fmla="*/ 69 w 118"/>
                  <a:gd name="T31" fmla="*/ 7 h 71"/>
                  <a:gd name="T32" fmla="*/ 69 w 118"/>
                  <a:gd name="T33" fmla="*/ 8 h 71"/>
                  <a:gd name="T34" fmla="*/ 68 w 118"/>
                  <a:gd name="T35" fmla="*/ 9 h 71"/>
                  <a:gd name="T36" fmla="*/ 68 w 118"/>
                  <a:gd name="T37" fmla="*/ 9 h 71"/>
                  <a:gd name="T38" fmla="*/ 48 w 118"/>
                  <a:gd name="T39" fmla="*/ 28 h 71"/>
                  <a:gd name="T40" fmla="*/ 49 w 118"/>
                  <a:gd name="T41" fmla="*/ 29 h 71"/>
                  <a:gd name="T42" fmla="*/ 48 w 118"/>
                  <a:gd name="T43" fmla="*/ 30 h 71"/>
                  <a:gd name="T44" fmla="*/ 9 w 118"/>
                  <a:gd name="T45" fmla="*/ 71 h 71"/>
                  <a:gd name="T46" fmla="*/ 7 w 118"/>
                  <a:gd name="T47" fmla="*/ 71 h 71"/>
                  <a:gd name="T48" fmla="*/ 7 w 118"/>
                  <a:gd name="T49" fmla="*/ 71 h 71"/>
                  <a:gd name="T50" fmla="*/ 6 w 118"/>
                  <a:gd name="T51" fmla="*/ 71 h 71"/>
                  <a:gd name="T52" fmla="*/ 6 w 118"/>
                  <a:gd name="T53" fmla="*/ 71 h 71"/>
                  <a:gd name="T54" fmla="*/ 7 w 118"/>
                  <a:gd name="T55" fmla="*/ 71 h 71"/>
                  <a:gd name="T56" fmla="*/ 7 w 118"/>
                  <a:gd name="T57" fmla="*/ 71 h 71"/>
                  <a:gd name="T58" fmla="*/ 8 w 118"/>
                  <a:gd name="T59" fmla="*/ 71 h 71"/>
                  <a:gd name="T60" fmla="*/ 65 w 118"/>
                  <a:gd name="T61" fmla="*/ 13 h 71"/>
                  <a:gd name="T62" fmla="*/ 65 w 118"/>
                  <a:gd name="T63" fmla="*/ 13 h 71"/>
                  <a:gd name="T64" fmla="*/ 65 w 118"/>
                  <a:gd name="T65" fmla="*/ 13 h 71"/>
                  <a:gd name="T66" fmla="*/ 71 w 118"/>
                  <a:gd name="T67" fmla="*/ 8 h 71"/>
                  <a:gd name="T68" fmla="*/ 80 w 118"/>
                  <a:gd name="T69" fmla="*/ 4 h 71"/>
                  <a:gd name="T70" fmla="*/ 81 w 118"/>
                  <a:gd name="T71" fmla="*/ 4 h 71"/>
                  <a:gd name="T72" fmla="*/ 85 w 118"/>
                  <a:gd name="T73" fmla="*/ 6 h 71"/>
                  <a:gd name="T74" fmla="*/ 95 w 118"/>
                  <a:gd name="T75" fmla="*/ 14 h 71"/>
                  <a:gd name="T76" fmla="*/ 117 w 118"/>
                  <a:gd name="T77" fmla="*/ 25 h 71"/>
                  <a:gd name="T78" fmla="*/ 118 w 118"/>
                  <a:gd name="T79" fmla="*/ 23 h 71"/>
                  <a:gd name="T80" fmla="*/ 99 w 118"/>
                  <a:gd name="T81" fmla="*/ 14 h 71"/>
                  <a:gd name="T82" fmla="*/ 86 w 118"/>
                  <a:gd name="T83" fmla="*/ 4 h 71"/>
                  <a:gd name="T84" fmla="*/ 86 w 118"/>
                  <a:gd name="T85" fmla="*/ 4 h 71"/>
                  <a:gd name="T86" fmla="*/ 84 w 118"/>
                  <a:gd name="T87" fmla="*/ 1 h 71"/>
                  <a:gd name="T88" fmla="*/ 81 w 118"/>
                  <a:gd name="T89"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18" h="71">
                    <a:moveTo>
                      <a:pt x="0" y="65"/>
                    </a:moveTo>
                    <a:cubicBezTo>
                      <a:pt x="3" y="68"/>
                      <a:pt x="3" y="68"/>
                      <a:pt x="3" y="68"/>
                    </a:cubicBezTo>
                    <a:cubicBezTo>
                      <a:pt x="3" y="68"/>
                      <a:pt x="3" y="68"/>
                      <a:pt x="3" y="68"/>
                    </a:cubicBezTo>
                    <a:cubicBezTo>
                      <a:pt x="0" y="65"/>
                      <a:pt x="0" y="65"/>
                      <a:pt x="0" y="65"/>
                    </a:cubicBezTo>
                    <a:moveTo>
                      <a:pt x="0" y="59"/>
                    </a:moveTo>
                    <a:cubicBezTo>
                      <a:pt x="0" y="59"/>
                      <a:pt x="0" y="59"/>
                      <a:pt x="0" y="59"/>
                    </a:cubicBezTo>
                    <a:cubicBezTo>
                      <a:pt x="3" y="62"/>
                      <a:pt x="3" y="62"/>
                      <a:pt x="3" y="62"/>
                    </a:cubicBezTo>
                    <a:cubicBezTo>
                      <a:pt x="0" y="59"/>
                      <a:pt x="0" y="59"/>
                      <a:pt x="0" y="59"/>
                    </a:cubicBezTo>
                    <a:moveTo>
                      <a:pt x="81" y="0"/>
                    </a:moveTo>
                    <a:cubicBezTo>
                      <a:pt x="81" y="0"/>
                      <a:pt x="81" y="0"/>
                      <a:pt x="81" y="0"/>
                    </a:cubicBezTo>
                    <a:cubicBezTo>
                      <a:pt x="78" y="0"/>
                      <a:pt x="75" y="1"/>
                      <a:pt x="72" y="2"/>
                    </a:cubicBezTo>
                    <a:cubicBezTo>
                      <a:pt x="72" y="3"/>
                      <a:pt x="72" y="4"/>
                      <a:pt x="71" y="5"/>
                    </a:cubicBezTo>
                    <a:cubicBezTo>
                      <a:pt x="71" y="5"/>
                      <a:pt x="71" y="5"/>
                      <a:pt x="71" y="5"/>
                    </a:cubicBezTo>
                    <a:cubicBezTo>
                      <a:pt x="71" y="5"/>
                      <a:pt x="71" y="5"/>
                      <a:pt x="71" y="5"/>
                    </a:cubicBezTo>
                    <a:cubicBezTo>
                      <a:pt x="71" y="5"/>
                      <a:pt x="71" y="5"/>
                      <a:pt x="71" y="5"/>
                    </a:cubicBezTo>
                    <a:cubicBezTo>
                      <a:pt x="69" y="7"/>
                      <a:pt x="69" y="7"/>
                      <a:pt x="69" y="7"/>
                    </a:cubicBezTo>
                    <a:cubicBezTo>
                      <a:pt x="69" y="7"/>
                      <a:pt x="69" y="8"/>
                      <a:pt x="69" y="8"/>
                    </a:cubicBezTo>
                    <a:cubicBezTo>
                      <a:pt x="68" y="9"/>
                      <a:pt x="68" y="9"/>
                      <a:pt x="68" y="9"/>
                    </a:cubicBezTo>
                    <a:cubicBezTo>
                      <a:pt x="68" y="9"/>
                      <a:pt x="68" y="9"/>
                      <a:pt x="68" y="9"/>
                    </a:cubicBezTo>
                    <a:cubicBezTo>
                      <a:pt x="48" y="28"/>
                      <a:pt x="48" y="28"/>
                      <a:pt x="48" y="28"/>
                    </a:cubicBezTo>
                    <a:cubicBezTo>
                      <a:pt x="48" y="28"/>
                      <a:pt x="49" y="29"/>
                      <a:pt x="49" y="29"/>
                    </a:cubicBezTo>
                    <a:cubicBezTo>
                      <a:pt x="49" y="29"/>
                      <a:pt x="48" y="30"/>
                      <a:pt x="48" y="30"/>
                    </a:cubicBezTo>
                    <a:cubicBezTo>
                      <a:pt x="9" y="71"/>
                      <a:pt x="9" y="71"/>
                      <a:pt x="9" y="71"/>
                    </a:cubicBezTo>
                    <a:cubicBezTo>
                      <a:pt x="8" y="71"/>
                      <a:pt x="8" y="71"/>
                      <a:pt x="7" y="71"/>
                    </a:cubicBezTo>
                    <a:cubicBezTo>
                      <a:pt x="7" y="71"/>
                      <a:pt x="7" y="71"/>
                      <a:pt x="7" y="71"/>
                    </a:cubicBezTo>
                    <a:cubicBezTo>
                      <a:pt x="7" y="71"/>
                      <a:pt x="6" y="71"/>
                      <a:pt x="6" y="71"/>
                    </a:cubicBezTo>
                    <a:cubicBezTo>
                      <a:pt x="6" y="71"/>
                      <a:pt x="6" y="71"/>
                      <a:pt x="6" y="71"/>
                    </a:cubicBezTo>
                    <a:cubicBezTo>
                      <a:pt x="6" y="71"/>
                      <a:pt x="7" y="71"/>
                      <a:pt x="7" y="71"/>
                    </a:cubicBezTo>
                    <a:cubicBezTo>
                      <a:pt x="7" y="71"/>
                      <a:pt x="7" y="71"/>
                      <a:pt x="7" y="71"/>
                    </a:cubicBezTo>
                    <a:cubicBezTo>
                      <a:pt x="7" y="71"/>
                      <a:pt x="8" y="71"/>
                      <a:pt x="8" y="71"/>
                    </a:cubicBezTo>
                    <a:cubicBezTo>
                      <a:pt x="65" y="13"/>
                      <a:pt x="65" y="13"/>
                      <a:pt x="65" y="13"/>
                    </a:cubicBezTo>
                    <a:cubicBezTo>
                      <a:pt x="65" y="13"/>
                      <a:pt x="65" y="13"/>
                      <a:pt x="65" y="13"/>
                    </a:cubicBezTo>
                    <a:cubicBezTo>
                      <a:pt x="65" y="13"/>
                      <a:pt x="65" y="13"/>
                      <a:pt x="65" y="13"/>
                    </a:cubicBezTo>
                    <a:cubicBezTo>
                      <a:pt x="66" y="13"/>
                      <a:pt x="68" y="10"/>
                      <a:pt x="71" y="8"/>
                    </a:cubicBezTo>
                    <a:cubicBezTo>
                      <a:pt x="74" y="6"/>
                      <a:pt x="78" y="4"/>
                      <a:pt x="80" y="4"/>
                    </a:cubicBezTo>
                    <a:cubicBezTo>
                      <a:pt x="81" y="4"/>
                      <a:pt x="81" y="4"/>
                      <a:pt x="81" y="4"/>
                    </a:cubicBezTo>
                    <a:cubicBezTo>
                      <a:pt x="82" y="4"/>
                      <a:pt x="84" y="4"/>
                      <a:pt x="85" y="6"/>
                    </a:cubicBezTo>
                    <a:cubicBezTo>
                      <a:pt x="86" y="6"/>
                      <a:pt x="89" y="10"/>
                      <a:pt x="95" y="14"/>
                    </a:cubicBezTo>
                    <a:cubicBezTo>
                      <a:pt x="101" y="19"/>
                      <a:pt x="109" y="23"/>
                      <a:pt x="117" y="25"/>
                    </a:cubicBezTo>
                    <a:cubicBezTo>
                      <a:pt x="117" y="24"/>
                      <a:pt x="117" y="23"/>
                      <a:pt x="118" y="23"/>
                    </a:cubicBezTo>
                    <a:cubicBezTo>
                      <a:pt x="110" y="21"/>
                      <a:pt x="104" y="18"/>
                      <a:pt x="99" y="14"/>
                    </a:cubicBezTo>
                    <a:cubicBezTo>
                      <a:pt x="91" y="10"/>
                      <a:pt x="87" y="5"/>
                      <a:pt x="86" y="4"/>
                    </a:cubicBezTo>
                    <a:cubicBezTo>
                      <a:pt x="86" y="4"/>
                      <a:pt x="86" y="4"/>
                      <a:pt x="86" y="4"/>
                    </a:cubicBezTo>
                    <a:cubicBezTo>
                      <a:pt x="85" y="3"/>
                      <a:pt x="85" y="2"/>
                      <a:pt x="84" y="1"/>
                    </a:cubicBezTo>
                    <a:cubicBezTo>
                      <a:pt x="83" y="0"/>
                      <a:pt x="82" y="0"/>
                      <a:pt x="81"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3" name="Freeform 88"/>
              <p:cNvSpPr>
                <a:spLocks noEditPoints="1"/>
              </p:cNvSpPr>
              <p:nvPr/>
            </p:nvSpPr>
            <p:spPr bwMode="auto">
              <a:xfrm>
                <a:off x="9445626" y="3230563"/>
                <a:ext cx="212725" cy="160338"/>
              </a:xfrm>
              <a:custGeom>
                <a:avLst/>
                <a:gdLst>
                  <a:gd name="T0" fmla="*/ 76 w 76"/>
                  <a:gd name="T1" fmla="*/ 2 h 57"/>
                  <a:gd name="T2" fmla="*/ 75 w 76"/>
                  <a:gd name="T3" fmla="*/ 3 h 57"/>
                  <a:gd name="T4" fmla="*/ 75 w 76"/>
                  <a:gd name="T5" fmla="*/ 3 h 57"/>
                  <a:gd name="T6" fmla="*/ 76 w 76"/>
                  <a:gd name="T7" fmla="*/ 2 h 57"/>
                  <a:gd name="T8" fmla="*/ 72 w 76"/>
                  <a:gd name="T9" fmla="*/ 0 h 57"/>
                  <a:gd name="T10" fmla="*/ 0 w 76"/>
                  <a:gd name="T11" fmla="*/ 56 h 57"/>
                  <a:gd name="T12" fmla="*/ 1 w 76"/>
                  <a:gd name="T13" fmla="*/ 55 h 57"/>
                  <a:gd name="T14" fmla="*/ 3 w 76"/>
                  <a:gd name="T15" fmla="*/ 56 h 57"/>
                  <a:gd name="T16" fmla="*/ 4 w 76"/>
                  <a:gd name="T17" fmla="*/ 57 h 57"/>
                  <a:gd name="T18" fmla="*/ 69 w 76"/>
                  <a:gd name="T19" fmla="*/ 6 h 57"/>
                  <a:gd name="T20" fmla="*/ 72 w 76"/>
                  <a:gd name="T21" fmla="*/ 1 h 57"/>
                  <a:gd name="T22" fmla="*/ 72 w 76"/>
                  <a:gd name="T23" fmla="*/ 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6" h="57">
                    <a:moveTo>
                      <a:pt x="76" y="2"/>
                    </a:moveTo>
                    <a:cubicBezTo>
                      <a:pt x="76" y="2"/>
                      <a:pt x="75" y="2"/>
                      <a:pt x="75" y="3"/>
                    </a:cubicBezTo>
                    <a:cubicBezTo>
                      <a:pt x="75" y="3"/>
                      <a:pt x="75" y="3"/>
                      <a:pt x="75" y="3"/>
                    </a:cubicBezTo>
                    <a:cubicBezTo>
                      <a:pt x="75" y="3"/>
                      <a:pt x="76" y="2"/>
                      <a:pt x="76" y="2"/>
                    </a:cubicBezTo>
                    <a:moveTo>
                      <a:pt x="72" y="0"/>
                    </a:moveTo>
                    <a:cubicBezTo>
                      <a:pt x="61" y="6"/>
                      <a:pt x="33" y="21"/>
                      <a:pt x="0" y="56"/>
                    </a:cubicBezTo>
                    <a:cubicBezTo>
                      <a:pt x="1" y="55"/>
                      <a:pt x="1" y="55"/>
                      <a:pt x="1" y="55"/>
                    </a:cubicBezTo>
                    <a:cubicBezTo>
                      <a:pt x="2" y="55"/>
                      <a:pt x="2" y="55"/>
                      <a:pt x="3" y="56"/>
                    </a:cubicBezTo>
                    <a:cubicBezTo>
                      <a:pt x="4" y="57"/>
                      <a:pt x="4" y="57"/>
                      <a:pt x="4" y="57"/>
                    </a:cubicBezTo>
                    <a:cubicBezTo>
                      <a:pt x="32" y="28"/>
                      <a:pt x="56" y="13"/>
                      <a:pt x="69" y="6"/>
                    </a:cubicBezTo>
                    <a:cubicBezTo>
                      <a:pt x="70" y="4"/>
                      <a:pt x="71" y="2"/>
                      <a:pt x="72" y="1"/>
                    </a:cubicBezTo>
                    <a:cubicBezTo>
                      <a:pt x="72" y="0"/>
                      <a:pt x="72" y="0"/>
                      <a:pt x="72"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4" name="Freeform 89"/>
              <p:cNvSpPr>
                <a:spLocks noEditPoints="1"/>
              </p:cNvSpPr>
              <p:nvPr/>
            </p:nvSpPr>
            <p:spPr bwMode="auto">
              <a:xfrm>
                <a:off x="9593263" y="3321050"/>
                <a:ext cx="106363" cy="92075"/>
              </a:xfrm>
              <a:custGeom>
                <a:avLst/>
                <a:gdLst>
                  <a:gd name="T0" fmla="*/ 38 w 38"/>
                  <a:gd name="T1" fmla="*/ 31 h 33"/>
                  <a:gd name="T2" fmla="*/ 38 w 38"/>
                  <a:gd name="T3" fmla="*/ 31 h 33"/>
                  <a:gd name="T4" fmla="*/ 38 w 38"/>
                  <a:gd name="T5" fmla="*/ 31 h 33"/>
                  <a:gd name="T6" fmla="*/ 8 w 38"/>
                  <a:gd name="T7" fmla="*/ 0 h 33"/>
                  <a:gd name="T8" fmla="*/ 8 w 38"/>
                  <a:gd name="T9" fmla="*/ 0 h 33"/>
                  <a:gd name="T10" fmla="*/ 3 w 38"/>
                  <a:gd name="T11" fmla="*/ 2 h 33"/>
                  <a:gd name="T12" fmla="*/ 0 w 38"/>
                  <a:gd name="T13" fmla="*/ 9 h 33"/>
                  <a:gd name="T14" fmla="*/ 0 w 38"/>
                  <a:gd name="T15" fmla="*/ 11 h 33"/>
                  <a:gd name="T16" fmla="*/ 2 w 38"/>
                  <a:gd name="T17" fmla="*/ 14 h 33"/>
                  <a:gd name="T18" fmla="*/ 2 w 38"/>
                  <a:gd name="T19" fmla="*/ 14 h 33"/>
                  <a:gd name="T20" fmla="*/ 15 w 38"/>
                  <a:gd name="T21" fmla="*/ 24 h 33"/>
                  <a:gd name="T22" fmla="*/ 34 w 38"/>
                  <a:gd name="T23" fmla="*/ 33 h 33"/>
                  <a:gd name="T24" fmla="*/ 34 w 38"/>
                  <a:gd name="T25" fmla="*/ 30 h 33"/>
                  <a:gd name="T26" fmla="*/ 34 w 38"/>
                  <a:gd name="T27" fmla="*/ 29 h 33"/>
                  <a:gd name="T28" fmla="*/ 17 w 38"/>
                  <a:gd name="T29" fmla="*/ 21 h 33"/>
                  <a:gd name="T30" fmla="*/ 5 w 38"/>
                  <a:gd name="T31" fmla="*/ 12 h 33"/>
                  <a:gd name="T32" fmla="*/ 5 w 38"/>
                  <a:gd name="T33" fmla="*/ 12 h 33"/>
                  <a:gd name="T34" fmla="*/ 4 w 38"/>
                  <a:gd name="T35" fmla="*/ 9 h 33"/>
                  <a:gd name="T36" fmla="*/ 5 w 38"/>
                  <a:gd name="T37" fmla="*/ 5 h 33"/>
                  <a:gd name="T38" fmla="*/ 8 w 38"/>
                  <a:gd name="T39" fmla="*/ 4 h 33"/>
                  <a:gd name="T40" fmla="*/ 11 w 38"/>
                  <a:gd name="T41" fmla="*/ 6 h 33"/>
                  <a:gd name="T42" fmla="*/ 12 w 38"/>
                  <a:gd name="T43" fmla="*/ 6 h 33"/>
                  <a:gd name="T44" fmla="*/ 31 w 38"/>
                  <a:gd name="T45" fmla="*/ 18 h 33"/>
                  <a:gd name="T46" fmla="*/ 29 w 38"/>
                  <a:gd name="T47" fmla="*/ 16 h 33"/>
                  <a:gd name="T48" fmla="*/ 25 w 38"/>
                  <a:gd name="T49" fmla="*/ 11 h 33"/>
                  <a:gd name="T50" fmla="*/ 14 w 38"/>
                  <a:gd name="T51" fmla="*/ 3 h 33"/>
                  <a:gd name="T52" fmla="*/ 14 w 38"/>
                  <a:gd name="T53" fmla="*/ 3 h 33"/>
                  <a:gd name="T54" fmla="*/ 14 w 38"/>
                  <a:gd name="T55" fmla="*/ 3 h 33"/>
                  <a:gd name="T56" fmla="*/ 14 w 38"/>
                  <a:gd name="T57" fmla="*/ 3 h 33"/>
                  <a:gd name="T58" fmla="*/ 14 w 38"/>
                  <a:gd name="T59" fmla="*/ 3 h 33"/>
                  <a:gd name="T60" fmla="*/ 8 w 38"/>
                  <a:gd name="T61"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8" h="33">
                    <a:moveTo>
                      <a:pt x="38" y="31"/>
                    </a:moveTo>
                    <a:cubicBezTo>
                      <a:pt x="38" y="31"/>
                      <a:pt x="38" y="31"/>
                      <a:pt x="38" y="31"/>
                    </a:cubicBezTo>
                    <a:cubicBezTo>
                      <a:pt x="38" y="31"/>
                      <a:pt x="38" y="31"/>
                      <a:pt x="38" y="31"/>
                    </a:cubicBezTo>
                    <a:moveTo>
                      <a:pt x="8" y="0"/>
                    </a:moveTo>
                    <a:cubicBezTo>
                      <a:pt x="8" y="0"/>
                      <a:pt x="8" y="0"/>
                      <a:pt x="8" y="0"/>
                    </a:cubicBezTo>
                    <a:cubicBezTo>
                      <a:pt x="6" y="0"/>
                      <a:pt x="4" y="1"/>
                      <a:pt x="3" y="2"/>
                    </a:cubicBezTo>
                    <a:cubicBezTo>
                      <a:pt x="1" y="4"/>
                      <a:pt x="0" y="6"/>
                      <a:pt x="0" y="9"/>
                    </a:cubicBezTo>
                    <a:cubicBezTo>
                      <a:pt x="0" y="9"/>
                      <a:pt x="0" y="10"/>
                      <a:pt x="0" y="11"/>
                    </a:cubicBezTo>
                    <a:cubicBezTo>
                      <a:pt x="1" y="12"/>
                      <a:pt x="1" y="13"/>
                      <a:pt x="2" y="14"/>
                    </a:cubicBezTo>
                    <a:cubicBezTo>
                      <a:pt x="2" y="14"/>
                      <a:pt x="2" y="14"/>
                      <a:pt x="2" y="14"/>
                    </a:cubicBezTo>
                    <a:cubicBezTo>
                      <a:pt x="3" y="15"/>
                      <a:pt x="7" y="20"/>
                      <a:pt x="15" y="24"/>
                    </a:cubicBezTo>
                    <a:cubicBezTo>
                      <a:pt x="20" y="28"/>
                      <a:pt x="26" y="31"/>
                      <a:pt x="34" y="33"/>
                    </a:cubicBezTo>
                    <a:cubicBezTo>
                      <a:pt x="34" y="32"/>
                      <a:pt x="34" y="31"/>
                      <a:pt x="34" y="30"/>
                    </a:cubicBezTo>
                    <a:cubicBezTo>
                      <a:pt x="34" y="30"/>
                      <a:pt x="34" y="29"/>
                      <a:pt x="34" y="29"/>
                    </a:cubicBezTo>
                    <a:cubicBezTo>
                      <a:pt x="27" y="27"/>
                      <a:pt x="21" y="24"/>
                      <a:pt x="17" y="21"/>
                    </a:cubicBezTo>
                    <a:cubicBezTo>
                      <a:pt x="10" y="17"/>
                      <a:pt x="5" y="12"/>
                      <a:pt x="5" y="12"/>
                    </a:cubicBezTo>
                    <a:cubicBezTo>
                      <a:pt x="5" y="12"/>
                      <a:pt x="5" y="12"/>
                      <a:pt x="5" y="12"/>
                    </a:cubicBezTo>
                    <a:cubicBezTo>
                      <a:pt x="4" y="11"/>
                      <a:pt x="4" y="10"/>
                      <a:pt x="4" y="9"/>
                    </a:cubicBezTo>
                    <a:cubicBezTo>
                      <a:pt x="4" y="7"/>
                      <a:pt x="4" y="6"/>
                      <a:pt x="5" y="5"/>
                    </a:cubicBezTo>
                    <a:cubicBezTo>
                      <a:pt x="6" y="5"/>
                      <a:pt x="7" y="4"/>
                      <a:pt x="8" y="4"/>
                    </a:cubicBezTo>
                    <a:cubicBezTo>
                      <a:pt x="9" y="4"/>
                      <a:pt x="11" y="5"/>
                      <a:pt x="11" y="6"/>
                    </a:cubicBezTo>
                    <a:cubicBezTo>
                      <a:pt x="12" y="6"/>
                      <a:pt x="12" y="6"/>
                      <a:pt x="12" y="6"/>
                    </a:cubicBezTo>
                    <a:cubicBezTo>
                      <a:pt x="12" y="6"/>
                      <a:pt x="19" y="14"/>
                      <a:pt x="31" y="18"/>
                    </a:cubicBezTo>
                    <a:cubicBezTo>
                      <a:pt x="30" y="17"/>
                      <a:pt x="29" y="17"/>
                      <a:pt x="29" y="16"/>
                    </a:cubicBezTo>
                    <a:cubicBezTo>
                      <a:pt x="27" y="14"/>
                      <a:pt x="26" y="13"/>
                      <a:pt x="25" y="11"/>
                    </a:cubicBezTo>
                    <a:cubicBezTo>
                      <a:pt x="19" y="7"/>
                      <a:pt x="15" y="3"/>
                      <a:pt x="14" y="3"/>
                    </a:cubicBezTo>
                    <a:cubicBezTo>
                      <a:pt x="14" y="3"/>
                      <a:pt x="14" y="3"/>
                      <a:pt x="14" y="3"/>
                    </a:cubicBezTo>
                    <a:cubicBezTo>
                      <a:pt x="14" y="3"/>
                      <a:pt x="14" y="3"/>
                      <a:pt x="14" y="3"/>
                    </a:cubicBezTo>
                    <a:cubicBezTo>
                      <a:pt x="14" y="3"/>
                      <a:pt x="14" y="3"/>
                      <a:pt x="14" y="3"/>
                    </a:cubicBezTo>
                    <a:cubicBezTo>
                      <a:pt x="14" y="3"/>
                      <a:pt x="14" y="3"/>
                      <a:pt x="14" y="3"/>
                    </a:cubicBezTo>
                    <a:cubicBezTo>
                      <a:pt x="13" y="1"/>
                      <a:pt x="11" y="0"/>
                      <a:pt x="8"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5" name="Freeform 90"/>
              <p:cNvSpPr/>
              <p:nvPr/>
            </p:nvSpPr>
            <p:spPr bwMode="auto">
              <a:xfrm>
                <a:off x="9766301" y="3324225"/>
                <a:ext cx="61913" cy="84138"/>
              </a:xfrm>
              <a:custGeom>
                <a:avLst/>
                <a:gdLst>
                  <a:gd name="T0" fmla="*/ 14 w 22"/>
                  <a:gd name="T1" fmla="*/ 0 h 30"/>
                  <a:gd name="T2" fmla="*/ 14 w 22"/>
                  <a:gd name="T3" fmla="*/ 0 h 30"/>
                  <a:gd name="T4" fmla="*/ 8 w 22"/>
                  <a:gd name="T5" fmla="*/ 3 h 30"/>
                  <a:gd name="T6" fmla="*/ 4 w 22"/>
                  <a:gd name="T7" fmla="*/ 7 h 30"/>
                  <a:gd name="T8" fmla="*/ 3 w 22"/>
                  <a:gd name="T9" fmla="*/ 13 h 30"/>
                  <a:gd name="T10" fmla="*/ 11 w 22"/>
                  <a:gd name="T11" fmla="*/ 6 h 30"/>
                  <a:gd name="T12" fmla="*/ 14 w 22"/>
                  <a:gd name="T13" fmla="*/ 4 h 30"/>
                  <a:gd name="T14" fmla="*/ 17 w 22"/>
                  <a:gd name="T15" fmla="*/ 6 h 30"/>
                  <a:gd name="T16" fmla="*/ 18 w 22"/>
                  <a:gd name="T17" fmla="*/ 9 h 30"/>
                  <a:gd name="T18" fmla="*/ 17 w 22"/>
                  <a:gd name="T19" fmla="*/ 12 h 30"/>
                  <a:gd name="T20" fmla="*/ 1 w 22"/>
                  <a:gd name="T21" fmla="*/ 25 h 30"/>
                  <a:gd name="T22" fmla="*/ 0 w 22"/>
                  <a:gd name="T23" fmla="*/ 30 h 30"/>
                  <a:gd name="T24" fmla="*/ 20 w 22"/>
                  <a:gd name="T25" fmla="*/ 15 h 30"/>
                  <a:gd name="T26" fmla="*/ 20 w 22"/>
                  <a:gd name="T27" fmla="*/ 14 h 30"/>
                  <a:gd name="T28" fmla="*/ 22 w 22"/>
                  <a:gd name="T29" fmla="*/ 9 h 30"/>
                  <a:gd name="T30" fmla="*/ 22 w 22"/>
                  <a:gd name="T31" fmla="*/ 7 h 30"/>
                  <a:gd name="T32" fmla="*/ 20 w 22"/>
                  <a:gd name="T33" fmla="*/ 3 h 30"/>
                  <a:gd name="T34" fmla="*/ 14 w 22"/>
                  <a:gd name="T35"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2" h="30">
                    <a:moveTo>
                      <a:pt x="14" y="0"/>
                    </a:moveTo>
                    <a:cubicBezTo>
                      <a:pt x="14" y="0"/>
                      <a:pt x="14" y="0"/>
                      <a:pt x="14" y="0"/>
                    </a:cubicBezTo>
                    <a:cubicBezTo>
                      <a:pt x="12" y="0"/>
                      <a:pt x="10" y="1"/>
                      <a:pt x="8" y="3"/>
                    </a:cubicBezTo>
                    <a:cubicBezTo>
                      <a:pt x="6" y="5"/>
                      <a:pt x="5" y="6"/>
                      <a:pt x="4" y="7"/>
                    </a:cubicBezTo>
                    <a:cubicBezTo>
                      <a:pt x="3" y="9"/>
                      <a:pt x="3" y="11"/>
                      <a:pt x="3" y="13"/>
                    </a:cubicBezTo>
                    <a:cubicBezTo>
                      <a:pt x="6" y="11"/>
                      <a:pt x="8" y="9"/>
                      <a:pt x="11" y="6"/>
                    </a:cubicBezTo>
                    <a:cubicBezTo>
                      <a:pt x="12" y="5"/>
                      <a:pt x="13" y="4"/>
                      <a:pt x="14" y="4"/>
                    </a:cubicBezTo>
                    <a:cubicBezTo>
                      <a:pt x="15" y="4"/>
                      <a:pt x="16" y="5"/>
                      <a:pt x="17" y="6"/>
                    </a:cubicBezTo>
                    <a:cubicBezTo>
                      <a:pt x="18" y="6"/>
                      <a:pt x="18" y="8"/>
                      <a:pt x="18" y="9"/>
                    </a:cubicBezTo>
                    <a:cubicBezTo>
                      <a:pt x="18" y="10"/>
                      <a:pt x="18" y="11"/>
                      <a:pt x="17" y="12"/>
                    </a:cubicBezTo>
                    <a:cubicBezTo>
                      <a:pt x="12" y="18"/>
                      <a:pt x="7" y="22"/>
                      <a:pt x="1" y="25"/>
                    </a:cubicBezTo>
                    <a:cubicBezTo>
                      <a:pt x="0" y="26"/>
                      <a:pt x="0" y="28"/>
                      <a:pt x="0" y="30"/>
                    </a:cubicBezTo>
                    <a:cubicBezTo>
                      <a:pt x="7" y="27"/>
                      <a:pt x="14" y="22"/>
                      <a:pt x="20" y="15"/>
                    </a:cubicBezTo>
                    <a:cubicBezTo>
                      <a:pt x="20" y="15"/>
                      <a:pt x="20" y="15"/>
                      <a:pt x="20" y="14"/>
                    </a:cubicBezTo>
                    <a:cubicBezTo>
                      <a:pt x="22" y="13"/>
                      <a:pt x="22" y="11"/>
                      <a:pt x="22" y="9"/>
                    </a:cubicBezTo>
                    <a:cubicBezTo>
                      <a:pt x="22" y="8"/>
                      <a:pt x="22" y="7"/>
                      <a:pt x="22" y="7"/>
                    </a:cubicBezTo>
                    <a:cubicBezTo>
                      <a:pt x="22" y="5"/>
                      <a:pt x="21" y="4"/>
                      <a:pt x="20" y="3"/>
                    </a:cubicBezTo>
                    <a:cubicBezTo>
                      <a:pt x="18" y="1"/>
                      <a:pt x="16" y="0"/>
                      <a:pt x="1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6" name="Freeform 91"/>
              <p:cNvSpPr>
                <a:spLocks noEditPoints="1"/>
              </p:cNvSpPr>
              <p:nvPr/>
            </p:nvSpPr>
            <p:spPr bwMode="auto">
              <a:xfrm>
                <a:off x="9731376" y="3146425"/>
                <a:ext cx="74613" cy="84138"/>
              </a:xfrm>
              <a:custGeom>
                <a:avLst/>
                <a:gdLst>
                  <a:gd name="T0" fmla="*/ 0 w 27"/>
                  <a:gd name="T1" fmla="*/ 24 h 30"/>
                  <a:gd name="T2" fmla="*/ 0 w 27"/>
                  <a:gd name="T3" fmla="*/ 25 h 30"/>
                  <a:gd name="T4" fmla="*/ 2 w 27"/>
                  <a:gd name="T5" fmla="*/ 25 h 30"/>
                  <a:gd name="T6" fmla="*/ 2 w 27"/>
                  <a:gd name="T7" fmla="*/ 25 h 30"/>
                  <a:gd name="T8" fmla="*/ 0 w 27"/>
                  <a:gd name="T9" fmla="*/ 24 h 30"/>
                  <a:gd name="T10" fmla="*/ 17 w 27"/>
                  <a:gd name="T11" fmla="*/ 0 h 30"/>
                  <a:gd name="T12" fmla="*/ 13 w 27"/>
                  <a:gd name="T13" fmla="*/ 2 h 30"/>
                  <a:gd name="T14" fmla="*/ 1 w 27"/>
                  <a:gd name="T15" fmla="*/ 20 h 30"/>
                  <a:gd name="T16" fmla="*/ 5 w 27"/>
                  <a:gd name="T17" fmla="*/ 22 h 30"/>
                  <a:gd name="T18" fmla="*/ 16 w 27"/>
                  <a:gd name="T19" fmla="*/ 4 h 30"/>
                  <a:gd name="T20" fmla="*/ 17 w 27"/>
                  <a:gd name="T21" fmla="*/ 4 h 30"/>
                  <a:gd name="T22" fmla="*/ 17 w 27"/>
                  <a:gd name="T23" fmla="*/ 4 h 30"/>
                  <a:gd name="T24" fmla="*/ 19 w 27"/>
                  <a:gd name="T25" fmla="*/ 5 h 30"/>
                  <a:gd name="T26" fmla="*/ 20 w 27"/>
                  <a:gd name="T27" fmla="*/ 5 h 30"/>
                  <a:gd name="T28" fmla="*/ 20 w 27"/>
                  <a:gd name="T29" fmla="*/ 5 h 30"/>
                  <a:gd name="T30" fmla="*/ 21 w 27"/>
                  <a:gd name="T31" fmla="*/ 6 h 30"/>
                  <a:gd name="T32" fmla="*/ 21 w 27"/>
                  <a:gd name="T33" fmla="*/ 6 h 30"/>
                  <a:gd name="T34" fmla="*/ 22 w 27"/>
                  <a:gd name="T35" fmla="*/ 7 h 30"/>
                  <a:gd name="T36" fmla="*/ 23 w 27"/>
                  <a:gd name="T37" fmla="*/ 8 h 30"/>
                  <a:gd name="T38" fmla="*/ 22 w 27"/>
                  <a:gd name="T39" fmla="*/ 9 h 30"/>
                  <a:gd name="T40" fmla="*/ 11 w 27"/>
                  <a:gd name="T41" fmla="*/ 27 h 30"/>
                  <a:gd name="T42" fmla="*/ 13 w 27"/>
                  <a:gd name="T43" fmla="*/ 30 h 30"/>
                  <a:gd name="T44" fmla="*/ 26 w 27"/>
                  <a:gd name="T45" fmla="*/ 11 h 30"/>
                  <a:gd name="T46" fmla="*/ 27 w 27"/>
                  <a:gd name="T47" fmla="*/ 8 h 30"/>
                  <a:gd name="T48" fmla="*/ 26 w 27"/>
                  <a:gd name="T49" fmla="*/ 5 h 30"/>
                  <a:gd name="T50" fmla="*/ 24 w 27"/>
                  <a:gd name="T51" fmla="*/ 3 h 30"/>
                  <a:gd name="T52" fmla="*/ 24 w 27"/>
                  <a:gd name="T53" fmla="*/ 3 h 30"/>
                  <a:gd name="T54" fmla="*/ 22 w 27"/>
                  <a:gd name="T55" fmla="*/ 2 h 30"/>
                  <a:gd name="T56" fmla="*/ 22 w 27"/>
                  <a:gd name="T57" fmla="*/ 2 h 30"/>
                  <a:gd name="T58" fmla="*/ 21 w 27"/>
                  <a:gd name="T59" fmla="*/ 1 h 30"/>
                  <a:gd name="T60" fmla="*/ 17 w 27"/>
                  <a:gd name="T61" fmla="*/ 0 h 30"/>
                  <a:gd name="T62" fmla="*/ 17 w 27"/>
                  <a:gd name="T63"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7" h="30">
                    <a:moveTo>
                      <a:pt x="0" y="24"/>
                    </a:moveTo>
                    <a:cubicBezTo>
                      <a:pt x="0" y="25"/>
                      <a:pt x="0" y="25"/>
                      <a:pt x="0" y="25"/>
                    </a:cubicBezTo>
                    <a:cubicBezTo>
                      <a:pt x="1" y="25"/>
                      <a:pt x="1" y="25"/>
                      <a:pt x="2" y="25"/>
                    </a:cubicBezTo>
                    <a:cubicBezTo>
                      <a:pt x="2" y="25"/>
                      <a:pt x="2" y="25"/>
                      <a:pt x="2" y="25"/>
                    </a:cubicBezTo>
                    <a:cubicBezTo>
                      <a:pt x="1" y="25"/>
                      <a:pt x="1" y="25"/>
                      <a:pt x="0" y="24"/>
                    </a:cubicBezTo>
                    <a:moveTo>
                      <a:pt x="17" y="0"/>
                    </a:moveTo>
                    <a:cubicBezTo>
                      <a:pt x="15" y="0"/>
                      <a:pt x="14" y="1"/>
                      <a:pt x="13" y="2"/>
                    </a:cubicBezTo>
                    <a:cubicBezTo>
                      <a:pt x="1" y="20"/>
                      <a:pt x="1" y="20"/>
                      <a:pt x="1" y="20"/>
                    </a:cubicBezTo>
                    <a:cubicBezTo>
                      <a:pt x="2" y="21"/>
                      <a:pt x="4" y="21"/>
                      <a:pt x="5" y="22"/>
                    </a:cubicBezTo>
                    <a:cubicBezTo>
                      <a:pt x="16" y="4"/>
                      <a:pt x="16" y="4"/>
                      <a:pt x="16" y="4"/>
                    </a:cubicBezTo>
                    <a:cubicBezTo>
                      <a:pt x="17" y="4"/>
                      <a:pt x="17" y="4"/>
                      <a:pt x="17" y="4"/>
                    </a:cubicBezTo>
                    <a:cubicBezTo>
                      <a:pt x="17" y="4"/>
                      <a:pt x="17" y="4"/>
                      <a:pt x="17" y="4"/>
                    </a:cubicBezTo>
                    <a:cubicBezTo>
                      <a:pt x="17" y="4"/>
                      <a:pt x="18" y="4"/>
                      <a:pt x="19" y="5"/>
                    </a:cubicBezTo>
                    <a:cubicBezTo>
                      <a:pt x="19" y="5"/>
                      <a:pt x="20" y="5"/>
                      <a:pt x="20" y="5"/>
                    </a:cubicBezTo>
                    <a:cubicBezTo>
                      <a:pt x="20" y="5"/>
                      <a:pt x="20" y="5"/>
                      <a:pt x="20" y="5"/>
                    </a:cubicBezTo>
                    <a:cubicBezTo>
                      <a:pt x="20" y="6"/>
                      <a:pt x="21" y="6"/>
                      <a:pt x="21" y="6"/>
                    </a:cubicBezTo>
                    <a:cubicBezTo>
                      <a:pt x="21" y="6"/>
                      <a:pt x="21" y="6"/>
                      <a:pt x="21" y="6"/>
                    </a:cubicBezTo>
                    <a:cubicBezTo>
                      <a:pt x="22" y="7"/>
                      <a:pt x="22" y="7"/>
                      <a:pt x="22" y="7"/>
                    </a:cubicBezTo>
                    <a:cubicBezTo>
                      <a:pt x="23" y="8"/>
                      <a:pt x="23" y="8"/>
                      <a:pt x="23" y="8"/>
                    </a:cubicBezTo>
                    <a:cubicBezTo>
                      <a:pt x="22" y="9"/>
                      <a:pt x="22" y="9"/>
                      <a:pt x="22" y="9"/>
                    </a:cubicBezTo>
                    <a:cubicBezTo>
                      <a:pt x="11" y="27"/>
                      <a:pt x="11" y="27"/>
                      <a:pt x="11" y="27"/>
                    </a:cubicBezTo>
                    <a:cubicBezTo>
                      <a:pt x="12" y="28"/>
                      <a:pt x="12" y="29"/>
                      <a:pt x="13" y="30"/>
                    </a:cubicBezTo>
                    <a:cubicBezTo>
                      <a:pt x="26" y="11"/>
                      <a:pt x="26" y="11"/>
                      <a:pt x="26" y="11"/>
                    </a:cubicBezTo>
                    <a:cubicBezTo>
                      <a:pt x="26" y="10"/>
                      <a:pt x="27" y="9"/>
                      <a:pt x="27" y="8"/>
                    </a:cubicBezTo>
                    <a:cubicBezTo>
                      <a:pt x="27" y="7"/>
                      <a:pt x="26" y="6"/>
                      <a:pt x="26" y="5"/>
                    </a:cubicBezTo>
                    <a:cubicBezTo>
                      <a:pt x="25" y="4"/>
                      <a:pt x="24" y="4"/>
                      <a:pt x="24" y="3"/>
                    </a:cubicBezTo>
                    <a:cubicBezTo>
                      <a:pt x="24" y="3"/>
                      <a:pt x="24" y="3"/>
                      <a:pt x="24" y="3"/>
                    </a:cubicBezTo>
                    <a:cubicBezTo>
                      <a:pt x="23" y="3"/>
                      <a:pt x="23" y="2"/>
                      <a:pt x="22" y="2"/>
                    </a:cubicBezTo>
                    <a:cubicBezTo>
                      <a:pt x="22" y="2"/>
                      <a:pt x="22" y="2"/>
                      <a:pt x="22" y="2"/>
                    </a:cubicBezTo>
                    <a:cubicBezTo>
                      <a:pt x="22" y="2"/>
                      <a:pt x="21" y="1"/>
                      <a:pt x="21" y="1"/>
                    </a:cubicBezTo>
                    <a:cubicBezTo>
                      <a:pt x="20" y="1"/>
                      <a:pt x="18" y="0"/>
                      <a:pt x="17" y="0"/>
                    </a:cubicBezTo>
                    <a:cubicBezTo>
                      <a:pt x="17" y="0"/>
                      <a:pt x="17" y="0"/>
                      <a:pt x="17"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7" name="Freeform 92"/>
              <p:cNvSpPr>
                <a:spLocks noEditPoints="1"/>
              </p:cNvSpPr>
              <p:nvPr/>
            </p:nvSpPr>
            <p:spPr bwMode="auto">
              <a:xfrm>
                <a:off x="9612313" y="3200400"/>
                <a:ext cx="168275" cy="457200"/>
              </a:xfrm>
              <a:custGeom>
                <a:avLst/>
                <a:gdLst>
                  <a:gd name="T0" fmla="*/ 8 w 60"/>
                  <a:gd name="T1" fmla="*/ 158 h 163"/>
                  <a:gd name="T2" fmla="*/ 15 w 60"/>
                  <a:gd name="T3" fmla="*/ 161 h 163"/>
                  <a:gd name="T4" fmla="*/ 11 w 60"/>
                  <a:gd name="T5" fmla="*/ 28 h 163"/>
                  <a:gd name="T6" fmla="*/ 34 w 60"/>
                  <a:gd name="T7" fmla="*/ 0 h 163"/>
                  <a:gd name="T8" fmla="*/ 12 w 60"/>
                  <a:gd name="T9" fmla="*/ 12 h 163"/>
                  <a:gd name="T10" fmla="*/ 8 w 60"/>
                  <a:gd name="T11" fmla="*/ 26 h 163"/>
                  <a:gd name="T12" fmla="*/ 7 w 60"/>
                  <a:gd name="T13" fmla="*/ 27 h 163"/>
                  <a:gd name="T14" fmla="*/ 18 w 60"/>
                  <a:gd name="T15" fmla="*/ 54 h 163"/>
                  <a:gd name="T16" fmla="*/ 24 w 60"/>
                  <a:gd name="T17" fmla="*/ 61 h 163"/>
                  <a:gd name="T18" fmla="*/ 27 w 60"/>
                  <a:gd name="T19" fmla="*/ 73 h 163"/>
                  <a:gd name="T20" fmla="*/ 26 w 60"/>
                  <a:gd name="T21" fmla="*/ 78 h 163"/>
                  <a:gd name="T22" fmla="*/ 4 w 60"/>
                  <a:gd name="T23" fmla="*/ 143 h 163"/>
                  <a:gd name="T24" fmla="*/ 2 w 60"/>
                  <a:gd name="T25" fmla="*/ 148 h 163"/>
                  <a:gd name="T26" fmla="*/ 1 w 60"/>
                  <a:gd name="T27" fmla="*/ 153 h 163"/>
                  <a:gd name="T28" fmla="*/ 0 w 60"/>
                  <a:gd name="T29" fmla="*/ 154 h 163"/>
                  <a:gd name="T30" fmla="*/ 0 w 60"/>
                  <a:gd name="T31" fmla="*/ 154 h 163"/>
                  <a:gd name="T32" fmla="*/ 4 w 60"/>
                  <a:gd name="T33" fmla="*/ 157 h 163"/>
                  <a:gd name="T34" fmla="*/ 6 w 60"/>
                  <a:gd name="T35" fmla="*/ 154 h 163"/>
                  <a:gd name="T36" fmla="*/ 5 w 60"/>
                  <a:gd name="T37" fmla="*/ 153 h 163"/>
                  <a:gd name="T38" fmla="*/ 8 w 60"/>
                  <a:gd name="T39" fmla="*/ 144 h 163"/>
                  <a:gd name="T40" fmla="*/ 23 w 60"/>
                  <a:gd name="T41" fmla="*/ 103 h 163"/>
                  <a:gd name="T42" fmla="*/ 31 w 60"/>
                  <a:gd name="T43" fmla="*/ 74 h 163"/>
                  <a:gd name="T44" fmla="*/ 25 w 60"/>
                  <a:gd name="T45" fmla="*/ 56 h 163"/>
                  <a:gd name="T46" fmla="*/ 12 w 60"/>
                  <a:gd name="T47" fmla="*/ 27 h 163"/>
                  <a:gd name="T48" fmla="*/ 15 w 60"/>
                  <a:gd name="T49" fmla="*/ 14 h 163"/>
                  <a:gd name="T50" fmla="*/ 16 w 60"/>
                  <a:gd name="T51" fmla="*/ 13 h 163"/>
                  <a:gd name="T52" fmla="*/ 42 w 60"/>
                  <a:gd name="T53" fmla="*/ 5 h 163"/>
                  <a:gd name="T54" fmla="*/ 46 w 60"/>
                  <a:gd name="T55" fmla="*/ 7 h 163"/>
                  <a:gd name="T56" fmla="*/ 56 w 60"/>
                  <a:gd name="T57" fmla="*/ 33 h 163"/>
                  <a:gd name="T58" fmla="*/ 55 w 60"/>
                  <a:gd name="T59" fmla="*/ 50 h 163"/>
                  <a:gd name="T60" fmla="*/ 23 w 60"/>
                  <a:gd name="T61" fmla="*/ 149 h 163"/>
                  <a:gd name="T62" fmla="*/ 19 w 60"/>
                  <a:gd name="T63" fmla="*/ 158 h 163"/>
                  <a:gd name="T64" fmla="*/ 20 w 60"/>
                  <a:gd name="T65" fmla="*/ 161 h 163"/>
                  <a:gd name="T66" fmla="*/ 19 w 60"/>
                  <a:gd name="T67" fmla="*/ 163 h 163"/>
                  <a:gd name="T68" fmla="*/ 38 w 60"/>
                  <a:gd name="T69" fmla="*/ 124 h 163"/>
                  <a:gd name="T70" fmla="*/ 56 w 60"/>
                  <a:gd name="T71" fmla="*/ 69 h 163"/>
                  <a:gd name="T72" fmla="*/ 59 w 60"/>
                  <a:gd name="T73" fmla="*/ 51 h 163"/>
                  <a:gd name="T74" fmla="*/ 60 w 60"/>
                  <a:gd name="T75" fmla="*/ 44 h 163"/>
                  <a:gd name="T76" fmla="*/ 60 w 60"/>
                  <a:gd name="T77" fmla="*/ 38 h 163"/>
                  <a:gd name="T78" fmla="*/ 58 w 60"/>
                  <a:gd name="T79" fmla="*/ 17 h 163"/>
                  <a:gd name="T80" fmla="*/ 53 w 60"/>
                  <a:gd name="T81" fmla="*/ 8 h 163"/>
                  <a:gd name="T82" fmla="*/ 48 w 60"/>
                  <a:gd name="T83" fmla="*/ 4 h 163"/>
                  <a:gd name="T84" fmla="*/ 46 w 60"/>
                  <a:gd name="T85" fmla="*/ 7 h 163"/>
                  <a:gd name="T86" fmla="*/ 48 w 60"/>
                  <a:gd name="T87" fmla="*/ 4 h 163"/>
                  <a:gd name="T88" fmla="*/ 43 w 60"/>
                  <a:gd name="T89" fmla="*/ 1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0" h="163">
                    <a:moveTo>
                      <a:pt x="8" y="158"/>
                    </a:moveTo>
                    <a:cubicBezTo>
                      <a:pt x="8" y="158"/>
                      <a:pt x="8" y="158"/>
                      <a:pt x="8" y="158"/>
                    </a:cubicBezTo>
                    <a:cubicBezTo>
                      <a:pt x="15" y="161"/>
                      <a:pt x="15" y="161"/>
                      <a:pt x="15" y="161"/>
                    </a:cubicBezTo>
                    <a:cubicBezTo>
                      <a:pt x="15" y="161"/>
                      <a:pt x="15" y="161"/>
                      <a:pt x="15" y="161"/>
                    </a:cubicBezTo>
                    <a:cubicBezTo>
                      <a:pt x="8" y="158"/>
                      <a:pt x="8" y="158"/>
                      <a:pt x="8" y="158"/>
                    </a:cubicBezTo>
                    <a:moveTo>
                      <a:pt x="11" y="28"/>
                    </a:moveTo>
                    <a:cubicBezTo>
                      <a:pt x="11" y="28"/>
                      <a:pt x="11" y="28"/>
                      <a:pt x="11" y="28"/>
                    </a:cubicBezTo>
                    <a:moveTo>
                      <a:pt x="34" y="0"/>
                    </a:moveTo>
                    <a:cubicBezTo>
                      <a:pt x="25" y="0"/>
                      <a:pt x="17" y="4"/>
                      <a:pt x="12" y="11"/>
                    </a:cubicBezTo>
                    <a:cubicBezTo>
                      <a:pt x="12" y="11"/>
                      <a:pt x="12" y="11"/>
                      <a:pt x="12" y="12"/>
                    </a:cubicBezTo>
                    <a:cubicBezTo>
                      <a:pt x="11" y="13"/>
                      <a:pt x="10" y="15"/>
                      <a:pt x="9" y="17"/>
                    </a:cubicBezTo>
                    <a:cubicBezTo>
                      <a:pt x="8" y="20"/>
                      <a:pt x="8" y="23"/>
                      <a:pt x="8" y="26"/>
                    </a:cubicBezTo>
                    <a:cubicBezTo>
                      <a:pt x="8" y="26"/>
                      <a:pt x="8" y="26"/>
                      <a:pt x="8" y="26"/>
                    </a:cubicBezTo>
                    <a:cubicBezTo>
                      <a:pt x="7" y="27"/>
                      <a:pt x="7" y="27"/>
                      <a:pt x="7" y="27"/>
                    </a:cubicBezTo>
                    <a:cubicBezTo>
                      <a:pt x="7" y="27"/>
                      <a:pt x="7" y="28"/>
                      <a:pt x="7" y="29"/>
                    </a:cubicBezTo>
                    <a:cubicBezTo>
                      <a:pt x="7" y="32"/>
                      <a:pt x="8" y="41"/>
                      <a:pt x="18" y="54"/>
                    </a:cubicBezTo>
                    <a:cubicBezTo>
                      <a:pt x="19" y="56"/>
                      <a:pt x="20" y="57"/>
                      <a:pt x="22" y="59"/>
                    </a:cubicBezTo>
                    <a:cubicBezTo>
                      <a:pt x="22" y="60"/>
                      <a:pt x="23" y="60"/>
                      <a:pt x="24" y="61"/>
                    </a:cubicBezTo>
                    <a:cubicBezTo>
                      <a:pt x="25" y="65"/>
                      <a:pt x="26" y="68"/>
                      <a:pt x="27" y="72"/>
                    </a:cubicBezTo>
                    <a:cubicBezTo>
                      <a:pt x="27" y="72"/>
                      <a:pt x="27" y="73"/>
                      <a:pt x="27" y="73"/>
                    </a:cubicBezTo>
                    <a:cubicBezTo>
                      <a:pt x="27" y="74"/>
                      <a:pt x="27" y="75"/>
                      <a:pt x="27" y="76"/>
                    </a:cubicBezTo>
                    <a:cubicBezTo>
                      <a:pt x="26" y="76"/>
                      <a:pt x="26" y="77"/>
                      <a:pt x="26" y="78"/>
                    </a:cubicBezTo>
                    <a:cubicBezTo>
                      <a:pt x="25" y="86"/>
                      <a:pt x="22" y="95"/>
                      <a:pt x="19" y="102"/>
                    </a:cubicBezTo>
                    <a:cubicBezTo>
                      <a:pt x="15" y="115"/>
                      <a:pt x="9" y="129"/>
                      <a:pt x="4" y="143"/>
                    </a:cubicBezTo>
                    <a:cubicBezTo>
                      <a:pt x="4" y="143"/>
                      <a:pt x="4" y="143"/>
                      <a:pt x="4" y="143"/>
                    </a:cubicBezTo>
                    <a:cubicBezTo>
                      <a:pt x="4" y="143"/>
                      <a:pt x="3" y="146"/>
                      <a:pt x="2" y="148"/>
                    </a:cubicBezTo>
                    <a:cubicBezTo>
                      <a:pt x="2" y="150"/>
                      <a:pt x="1" y="151"/>
                      <a:pt x="1" y="152"/>
                    </a:cubicBezTo>
                    <a:cubicBezTo>
                      <a:pt x="1" y="152"/>
                      <a:pt x="1" y="153"/>
                      <a:pt x="1" y="153"/>
                    </a:cubicBezTo>
                    <a:cubicBezTo>
                      <a:pt x="0" y="154"/>
                      <a:pt x="0" y="154"/>
                      <a:pt x="0" y="154"/>
                    </a:cubicBezTo>
                    <a:cubicBezTo>
                      <a:pt x="0" y="154"/>
                      <a:pt x="0" y="154"/>
                      <a:pt x="0" y="154"/>
                    </a:cubicBezTo>
                    <a:cubicBezTo>
                      <a:pt x="0" y="154"/>
                      <a:pt x="0" y="154"/>
                      <a:pt x="0" y="154"/>
                    </a:cubicBezTo>
                    <a:cubicBezTo>
                      <a:pt x="0" y="154"/>
                      <a:pt x="0" y="154"/>
                      <a:pt x="0" y="154"/>
                    </a:cubicBezTo>
                    <a:cubicBezTo>
                      <a:pt x="0" y="155"/>
                      <a:pt x="1" y="156"/>
                      <a:pt x="2" y="156"/>
                    </a:cubicBezTo>
                    <a:cubicBezTo>
                      <a:pt x="4" y="157"/>
                      <a:pt x="4" y="157"/>
                      <a:pt x="4" y="157"/>
                    </a:cubicBezTo>
                    <a:cubicBezTo>
                      <a:pt x="5" y="155"/>
                      <a:pt x="5" y="155"/>
                      <a:pt x="5" y="155"/>
                    </a:cubicBezTo>
                    <a:cubicBezTo>
                      <a:pt x="5" y="154"/>
                      <a:pt x="6" y="154"/>
                      <a:pt x="6" y="154"/>
                    </a:cubicBezTo>
                    <a:cubicBezTo>
                      <a:pt x="7" y="154"/>
                      <a:pt x="7" y="154"/>
                      <a:pt x="7" y="154"/>
                    </a:cubicBezTo>
                    <a:cubicBezTo>
                      <a:pt x="5" y="153"/>
                      <a:pt x="5" y="153"/>
                      <a:pt x="5" y="153"/>
                    </a:cubicBezTo>
                    <a:cubicBezTo>
                      <a:pt x="5" y="152"/>
                      <a:pt x="6" y="151"/>
                      <a:pt x="6" y="149"/>
                    </a:cubicBezTo>
                    <a:cubicBezTo>
                      <a:pt x="7" y="147"/>
                      <a:pt x="8" y="144"/>
                      <a:pt x="8" y="144"/>
                    </a:cubicBezTo>
                    <a:cubicBezTo>
                      <a:pt x="8" y="144"/>
                      <a:pt x="8" y="144"/>
                      <a:pt x="8" y="144"/>
                    </a:cubicBezTo>
                    <a:cubicBezTo>
                      <a:pt x="13" y="130"/>
                      <a:pt x="18" y="117"/>
                      <a:pt x="23" y="103"/>
                    </a:cubicBezTo>
                    <a:cubicBezTo>
                      <a:pt x="26" y="95"/>
                      <a:pt x="30" y="85"/>
                      <a:pt x="31" y="74"/>
                    </a:cubicBezTo>
                    <a:cubicBezTo>
                      <a:pt x="31" y="74"/>
                      <a:pt x="31" y="74"/>
                      <a:pt x="31" y="74"/>
                    </a:cubicBezTo>
                    <a:cubicBezTo>
                      <a:pt x="31" y="74"/>
                      <a:pt x="31" y="73"/>
                      <a:pt x="31" y="73"/>
                    </a:cubicBezTo>
                    <a:cubicBezTo>
                      <a:pt x="31" y="67"/>
                      <a:pt x="29" y="61"/>
                      <a:pt x="25" y="56"/>
                    </a:cubicBezTo>
                    <a:cubicBezTo>
                      <a:pt x="12" y="41"/>
                      <a:pt x="11" y="32"/>
                      <a:pt x="11" y="29"/>
                    </a:cubicBezTo>
                    <a:cubicBezTo>
                      <a:pt x="12" y="28"/>
                      <a:pt x="12" y="28"/>
                      <a:pt x="12" y="27"/>
                    </a:cubicBezTo>
                    <a:cubicBezTo>
                      <a:pt x="12" y="27"/>
                      <a:pt x="12" y="26"/>
                      <a:pt x="12" y="26"/>
                    </a:cubicBezTo>
                    <a:cubicBezTo>
                      <a:pt x="12" y="22"/>
                      <a:pt x="13" y="18"/>
                      <a:pt x="15" y="14"/>
                    </a:cubicBezTo>
                    <a:cubicBezTo>
                      <a:pt x="15" y="14"/>
                      <a:pt x="15" y="14"/>
                      <a:pt x="15" y="14"/>
                    </a:cubicBezTo>
                    <a:cubicBezTo>
                      <a:pt x="15" y="13"/>
                      <a:pt x="16" y="13"/>
                      <a:pt x="16" y="13"/>
                    </a:cubicBezTo>
                    <a:cubicBezTo>
                      <a:pt x="20" y="7"/>
                      <a:pt x="27" y="4"/>
                      <a:pt x="34" y="4"/>
                    </a:cubicBezTo>
                    <a:cubicBezTo>
                      <a:pt x="36" y="4"/>
                      <a:pt x="39" y="4"/>
                      <a:pt x="42" y="5"/>
                    </a:cubicBezTo>
                    <a:cubicBezTo>
                      <a:pt x="43" y="6"/>
                      <a:pt x="43" y="6"/>
                      <a:pt x="44" y="6"/>
                    </a:cubicBezTo>
                    <a:cubicBezTo>
                      <a:pt x="45" y="7"/>
                      <a:pt x="45" y="7"/>
                      <a:pt x="46" y="7"/>
                    </a:cubicBezTo>
                    <a:cubicBezTo>
                      <a:pt x="50" y="10"/>
                      <a:pt x="53" y="14"/>
                      <a:pt x="54" y="19"/>
                    </a:cubicBezTo>
                    <a:cubicBezTo>
                      <a:pt x="56" y="23"/>
                      <a:pt x="56" y="28"/>
                      <a:pt x="56" y="33"/>
                    </a:cubicBezTo>
                    <a:cubicBezTo>
                      <a:pt x="56" y="37"/>
                      <a:pt x="56" y="40"/>
                      <a:pt x="56" y="43"/>
                    </a:cubicBezTo>
                    <a:cubicBezTo>
                      <a:pt x="55" y="46"/>
                      <a:pt x="55" y="48"/>
                      <a:pt x="55" y="50"/>
                    </a:cubicBezTo>
                    <a:cubicBezTo>
                      <a:pt x="53" y="73"/>
                      <a:pt x="43" y="100"/>
                      <a:pt x="35" y="122"/>
                    </a:cubicBezTo>
                    <a:cubicBezTo>
                      <a:pt x="30" y="133"/>
                      <a:pt x="26" y="142"/>
                      <a:pt x="23" y="149"/>
                    </a:cubicBezTo>
                    <a:cubicBezTo>
                      <a:pt x="21" y="153"/>
                      <a:pt x="20" y="155"/>
                      <a:pt x="19" y="157"/>
                    </a:cubicBezTo>
                    <a:cubicBezTo>
                      <a:pt x="19" y="157"/>
                      <a:pt x="19" y="158"/>
                      <a:pt x="19" y="158"/>
                    </a:cubicBezTo>
                    <a:cubicBezTo>
                      <a:pt x="19" y="158"/>
                      <a:pt x="20" y="159"/>
                      <a:pt x="20" y="159"/>
                    </a:cubicBezTo>
                    <a:cubicBezTo>
                      <a:pt x="20" y="160"/>
                      <a:pt x="20" y="160"/>
                      <a:pt x="20" y="161"/>
                    </a:cubicBezTo>
                    <a:cubicBezTo>
                      <a:pt x="19" y="163"/>
                      <a:pt x="19" y="163"/>
                      <a:pt x="19" y="163"/>
                    </a:cubicBezTo>
                    <a:cubicBezTo>
                      <a:pt x="19" y="163"/>
                      <a:pt x="19" y="163"/>
                      <a:pt x="19" y="163"/>
                    </a:cubicBezTo>
                    <a:cubicBezTo>
                      <a:pt x="20" y="163"/>
                      <a:pt x="21" y="162"/>
                      <a:pt x="21" y="162"/>
                    </a:cubicBezTo>
                    <a:cubicBezTo>
                      <a:pt x="21" y="162"/>
                      <a:pt x="29" y="146"/>
                      <a:pt x="38" y="124"/>
                    </a:cubicBezTo>
                    <a:cubicBezTo>
                      <a:pt x="44" y="109"/>
                      <a:pt x="51" y="91"/>
                      <a:pt x="55" y="74"/>
                    </a:cubicBezTo>
                    <a:cubicBezTo>
                      <a:pt x="55" y="72"/>
                      <a:pt x="55" y="70"/>
                      <a:pt x="56" y="69"/>
                    </a:cubicBezTo>
                    <a:cubicBezTo>
                      <a:pt x="57" y="65"/>
                      <a:pt x="57" y="61"/>
                      <a:pt x="58" y="57"/>
                    </a:cubicBezTo>
                    <a:cubicBezTo>
                      <a:pt x="58" y="55"/>
                      <a:pt x="58" y="53"/>
                      <a:pt x="59" y="51"/>
                    </a:cubicBezTo>
                    <a:cubicBezTo>
                      <a:pt x="59" y="51"/>
                      <a:pt x="59" y="51"/>
                      <a:pt x="59" y="50"/>
                    </a:cubicBezTo>
                    <a:cubicBezTo>
                      <a:pt x="59" y="49"/>
                      <a:pt x="59" y="47"/>
                      <a:pt x="60" y="44"/>
                    </a:cubicBezTo>
                    <a:cubicBezTo>
                      <a:pt x="60" y="43"/>
                      <a:pt x="60" y="43"/>
                      <a:pt x="60" y="42"/>
                    </a:cubicBezTo>
                    <a:cubicBezTo>
                      <a:pt x="60" y="41"/>
                      <a:pt x="60" y="40"/>
                      <a:pt x="60" y="38"/>
                    </a:cubicBezTo>
                    <a:cubicBezTo>
                      <a:pt x="60" y="37"/>
                      <a:pt x="60" y="35"/>
                      <a:pt x="60" y="33"/>
                    </a:cubicBezTo>
                    <a:cubicBezTo>
                      <a:pt x="60" y="28"/>
                      <a:pt x="60" y="22"/>
                      <a:pt x="58" y="17"/>
                    </a:cubicBezTo>
                    <a:cubicBezTo>
                      <a:pt x="57" y="15"/>
                      <a:pt x="56" y="13"/>
                      <a:pt x="55" y="11"/>
                    </a:cubicBezTo>
                    <a:cubicBezTo>
                      <a:pt x="54" y="10"/>
                      <a:pt x="54" y="9"/>
                      <a:pt x="53" y="8"/>
                    </a:cubicBezTo>
                    <a:cubicBezTo>
                      <a:pt x="51" y="6"/>
                      <a:pt x="50" y="5"/>
                      <a:pt x="48" y="4"/>
                    </a:cubicBezTo>
                    <a:cubicBezTo>
                      <a:pt x="48" y="4"/>
                      <a:pt x="48" y="4"/>
                      <a:pt x="48" y="4"/>
                    </a:cubicBezTo>
                    <a:cubicBezTo>
                      <a:pt x="47" y="6"/>
                      <a:pt x="47" y="6"/>
                      <a:pt x="47" y="6"/>
                    </a:cubicBezTo>
                    <a:cubicBezTo>
                      <a:pt x="46" y="7"/>
                      <a:pt x="46" y="7"/>
                      <a:pt x="46" y="7"/>
                    </a:cubicBezTo>
                    <a:cubicBezTo>
                      <a:pt x="47" y="6"/>
                      <a:pt x="47" y="6"/>
                      <a:pt x="47" y="6"/>
                    </a:cubicBezTo>
                    <a:cubicBezTo>
                      <a:pt x="48" y="4"/>
                      <a:pt x="48" y="4"/>
                      <a:pt x="48" y="4"/>
                    </a:cubicBezTo>
                    <a:cubicBezTo>
                      <a:pt x="48" y="4"/>
                      <a:pt x="47" y="3"/>
                      <a:pt x="47" y="3"/>
                    </a:cubicBezTo>
                    <a:cubicBezTo>
                      <a:pt x="46" y="2"/>
                      <a:pt x="44" y="2"/>
                      <a:pt x="43" y="1"/>
                    </a:cubicBezTo>
                    <a:cubicBezTo>
                      <a:pt x="40" y="0"/>
                      <a:pt x="37" y="0"/>
                      <a:pt x="3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8" name="Freeform 93"/>
              <p:cNvSpPr>
                <a:spLocks noEditPoints="1"/>
              </p:cNvSpPr>
              <p:nvPr/>
            </p:nvSpPr>
            <p:spPr bwMode="auto">
              <a:xfrm>
                <a:off x="9659938" y="3265488"/>
                <a:ext cx="57150" cy="85725"/>
              </a:xfrm>
              <a:custGeom>
                <a:avLst/>
                <a:gdLst>
                  <a:gd name="T0" fmla="*/ 9 w 20"/>
                  <a:gd name="T1" fmla="*/ 5 h 31"/>
                  <a:gd name="T2" fmla="*/ 9 w 20"/>
                  <a:gd name="T3" fmla="*/ 5 h 31"/>
                  <a:gd name="T4" fmla="*/ 3 w 20"/>
                  <a:gd name="T5" fmla="*/ 5 h 31"/>
                  <a:gd name="T6" fmla="*/ 3 w 20"/>
                  <a:gd name="T7" fmla="*/ 5 h 31"/>
                  <a:gd name="T8" fmla="*/ 4 w 20"/>
                  <a:gd name="T9" fmla="*/ 5 h 31"/>
                  <a:gd name="T10" fmla="*/ 4 w 20"/>
                  <a:gd name="T11" fmla="*/ 5 h 31"/>
                  <a:gd name="T12" fmla="*/ 5 w 20"/>
                  <a:gd name="T13" fmla="*/ 4 h 31"/>
                  <a:gd name="T14" fmla="*/ 5 w 20"/>
                  <a:gd name="T15" fmla="*/ 4 h 31"/>
                  <a:gd name="T16" fmla="*/ 5 w 20"/>
                  <a:gd name="T17" fmla="*/ 5 h 31"/>
                  <a:gd name="T18" fmla="*/ 5 w 20"/>
                  <a:gd name="T19" fmla="*/ 5 h 31"/>
                  <a:gd name="T20" fmla="*/ 5 w 20"/>
                  <a:gd name="T21" fmla="*/ 5 h 31"/>
                  <a:gd name="T22" fmla="*/ 7 w 20"/>
                  <a:gd name="T23" fmla="*/ 13 h 31"/>
                  <a:gd name="T24" fmla="*/ 15 w 20"/>
                  <a:gd name="T25" fmla="*/ 26 h 31"/>
                  <a:gd name="T26" fmla="*/ 16 w 20"/>
                  <a:gd name="T27" fmla="*/ 26 h 31"/>
                  <a:gd name="T28" fmla="*/ 15 w 20"/>
                  <a:gd name="T29" fmla="*/ 26 h 31"/>
                  <a:gd name="T30" fmla="*/ 15 w 20"/>
                  <a:gd name="T31" fmla="*/ 27 h 31"/>
                  <a:gd name="T32" fmla="*/ 15 w 20"/>
                  <a:gd name="T33" fmla="*/ 26 h 31"/>
                  <a:gd name="T34" fmla="*/ 15 w 20"/>
                  <a:gd name="T35" fmla="*/ 26 h 31"/>
                  <a:gd name="T36" fmla="*/ 6 w 20"/>
                  <a:gd name="T37" fmla="*/ 13 h 31"/>
                  <a:gd name="T38" fmla="*/ 4 w 20"/>
                  <a:gd name="T39" fmla="*/ 5 h 31"/>
                  <a:gd name="T40" fmla="*/ 4 w 20"/>
                  <a:gd name="T41" fmla="*/ 5 h 31"/>
                  <a:gd name="T42" fmla="*/ 5 w 20"/>
                  <a:gd name="T43" fmla="*/ 0 h 31"/>
                  <a:gd name="T44" fmla="*/ 0 w 20"/>
                  <a:gd name="T45" fmla="*/ 5 h 31"/>
                  <a:gd name="T46" fmla="*/ 0 w 20"/>
                  <a:gd name="T47" fmla="*/ 5 h 31"/>
                  <a:gd name="T48" fmla="*/ 0 w 20"/>
                  <a:gd name="T49" fmla="*/ 5 h 31"/>
                  <a:gd name="T50" fmla="*/ 0 w 20"/>
                  <a:gd name="T51" fmla="*/ 5 h 31"/>
                  <a:gd name="T52" fmla="*/ 0 w 20"/>
                  <a:gd name="T53" fmla="*/ 5 h 31"/>
                  <a:gd name="T54" fmla="*/ 0 w 20"/>
                  <a:gd name="T55" fmla="*/ 5 h 31"/>
                  <a:gd name="T56" fmla="*/ 2 w 20"/>
                  <a:gd name="T57" fmla="*/ 14 h 31"/>
                  <a:gd name="T58" fmla="*/ 12 w 20"/>
                  <a:gd name="T59" fmla="*/ 29 h 31"/>
                  <a:gd name="T60" fmla="*/ 12 w 20"/>
                  <a:gd name="T61" fmla="*/ 30 h 31"/>
                  <a:gd name="T62" fmla="*/ 12 w 20"/>
                  <a:gd name="T63" fmla="*/ 30 h 31"/>
                  <a:gd name="T64" fmla="*/ 13 w 20"/>
                  <a:gd name="T65" fmla="*/ 30 h 31"/>
                  <a:gd name="T66" fmla="*/ 15 w 20"/>
                  <a:gd name="T67" fmla="*/ 31 h 31"/>
                  <a:gd name="T68" fmla="*/ 18 w 20"/>
                  <a:gd name="T69" fmla="*/ 29 h 31"/>
                  <a:gd name="T70" fmla="*/ 17 w 20"/>
                  <a:gd name="T71" fmla="*/ 28 h 31"/>
                  <a:gd name="T72" fmla="*/ 18 w 20"/>
                  <a:gd name="T73" fmla="*/ 29 h 31"/>
                  <a:gd name="T74" fmla="*/ 20 w 20"/>
                  <a:gd name="T75" fmla="*/ 26 h 31"/>
                  <a:gd name="T76" fmla="*/ 18 w 20"/>
                  <a:gd name="T77" fmla="*/ 23 h 31"/>
                  <a:gd name="T78" fmla="*/ 10 w 20"/>
                  <a:gd name="T79" fmla="*/ 12 h 31"/>
                  <a:gd name="T80" fmla="*/ 9 w 20"/>
                  <a:gd name="T81" fmla="*/ 5 h 31"/>
                  <a:gd name="T82" fmla="*/ 9 w 20"/>
                  <a:gd name="T83" fmla="*/ 5 h 31"/>
                  <a:gd name="T84" fmla="*/ 9 w 20"/>
                  <a:gd name="T85" fmla="*/ 5 h 31"/>
                  <a:gd name="T86" fmla="*/ 9 w 20"/>
                  <a:gd name="T87" fmla="*/ 5 h 31"/>
                  <a:gd name="T88" fmla="*/ 9 w 20"/>
                  <a:gd name="T89" fmla="*/ 5 h 31"/>
                  <a:gd name="T90" fmla="*/ 5 w 20"/>
                  <a:gd name="T91" fmla="*/ 0 h 31"/>
                  <a:gd name="T92" fmla="*/ 5 w 20"/>
                  <a:gd name="T93" fmla="*/ 0 h 31"/>
                  <a:gd name="T94" fmla="*/ 5 w 20"/>
                  <a:gd name="T95"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0" h="31">
                    <a:moveTo>
                      <a:pt x="9" y="5"/>
                    </a:moveTo>
                    <a:cubicBezTo>
                      <a:pt x="9" y="5"/>
                      <a:pt x="9" y="5"/>
                      <a:pt x="9" y="5"/>
                    </a:cubicBezTo>
                    <a:moveTo>
                      <a:pt x="3" y="5"/>
                    </a:moveTo>
                    <a:cubicBezTo>
                      <a:pt x="3" y="5"/>
                      <a:pt x="3" y="5"/>
                      <a:pt x="3" y="5"/>
                    </a:cubicBezTo>
                    <a:moveTo>
                      <a:pt x="4" y="5"/>
                    </a:moveTo>
                    <a:cubicBezTo>
                      <a:pt x="4" y="5"/>
                      <a:pt x="4" y="5"/>
                      <a:pt x="4" y="5"/>
                    </a:cubicBezTo>
                    <a:cubicBezTo>
                      <a:pt x="5" y="4"/>
                      <a:pt x="5" y="4"/>
                      <a:pt x="5" y="4"/>
                    </a:cubicBezTo>
                    <a:cubicBezTo>
                      <a:pt x="5" y="4"/>
                      <a:pt x="5" y="4"/>
                      <a:pt x="5" y="4"/>
                    </a:cubicBezTo>
                    <a:cubicBezTo>
                      <a:pt x="5" y="5"/>
                      <a:pt x="5" y="5"/>
                      <a:pt x="5" y="5"/>
                    </a:cubicBezTo>
                    <a:cubicBezTo>
                      <a:pt x="5" y="5"/>
                      <a:pt x="5" y="5"/>
                      <a:pt x="5" y="5"/>
                    </a:cubicBezTo>
                    <a:cubicBezTo>
                      <a:pt x="5" y="5"/>
                      <a:pt x="5" y="5"/>
                      <a:pt x="5" y="5"/>
                    </a:cubicBezTo>
                    <a:cubicBezTo>
                      <a:pt x="5" y="6"/>
                      <a:pt x="5" y="9"/>
                      <a:pt x="7" y="13"/>
                    </a:cubicBezTo>
                    <a:cubicBezTo>
                      <a:pt x="8" y="17"/>
                      <a:pt x="10" y="21"/>
                      <a:pt x="15" y="26"/>
                    </a:cubicBezTo>
                    <a:cubicBezTo>
                      <a:pt x="16" y="26"/>
                      <a:pt x="16" y="26"/>
                      <a:pt x="16" y="26"/>
                    </a:cubicBezTo>
                    <a:cubicBezTo>
                      <a:pt x="15" y="26"/>
                      <a:pt x="15" y="26"/>
                      <a:pt x="15" y="26"/>
                    </a:cubicBezTo>
                    <a:cubicBezTo>
                      <a:pt x="15" y="27"/>
                      <a:pt x="15" y="27"/>
                      <a:pt x="15" y="27"/>
                    </a:cubicBezTo>
                    <a:cubicBezTo>
                      <a:pt x="15" y="26"/>
                      <a:pt x="15" y="26"/>
                      <a:pt x="15" y="26"/>
                    </a:cubicBezTo>
                    <a:cubicBezTo>
                      <a:pt x="15" y="26"/>
                      <a:pt x="15" y="26"/>
                      <a:pt x="15" y="26"/>
                    </a:cubicBezTo>
                    <a:cubicBezTo>
                      <a:pt x="10" y="22"/>
                      <a:pt x="7" y="17"/>
                      <a:pt x="6" y="13"/>
                    </a:cubicBezTo>
                    <a:cubicBezTo>
                      <a:pt x="4" y="9"/>
                      <a:pt x="4" y="6"/>
                      <a:pt x="4" y="5"/>
                    </a:cubicBezTo>
                    <a:cubicBezTo>
                      <a:pt x="4" y="5"/>
                      <a:pt x="4" y="5"/>
                      <a:pt x="4" y="5"/>
                    </a:cubicBezTo>
                    <a:moveTo>
                      <a:pt x="5" y="0"/>
                    </a:moveTo>
                    <a:cubicBezTo>
                      <a:pt x="2" y="0"/>
                      <a:pt x="0" y="2"/>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6"/>
                      <a:pt x="0" y="10"/>
                      <a:pt x="2" y="14"/>
                    </a:cubicBezTo>
                    <a:cubicBezTo>
                      <a:pt x="3" y="19"/>
                      <a:pt x="6" y="25"/>
                      <a:pt x="12" y="29"/>
                    </a:cubicBezTo>
                    <a:cubicBezTo>
                      <a:pt x="12" y="30"/>
                      <a:pt x="12" y="30"/>
                      <a:pt x="12" y="30"/>
                    </a:cubicBezTo>
                    <a:cubicBezTo>
                      <a:pt x="12" y="30"/>
                      <a:pt x="12" y="30"/>
                      <a:pt x="12" y="30"/>
                    </a:cubicBezTo>
                    <a:cubicBezTo>
                      <a:pt x="13" y="30"/>
                      <a:pt x="13" y="30"/>
                      <a:pt x="13" y="30"/>
                    </a:cubicBezTo>
                    <a:cubicBezTo>
                      <a:pt x="13" y="30"/>
                      <a:pt x="14" y="31"/>
                      <a:pt x="15" y="31"/>
                    </a:cubicBezTo>
                    <a:cubicBezTo>
                      <a:pt x="16" y="31"/>
                      <a:pt x="18" y="30"/>
                      <a:pt x="18" y="29"/>
                    </a:cubicBezTo>
                    <a:cubicBezTo>
                      <a:pt x="17" y="28"/>
                      <a:pt x="17" y="28"/>
                      <a:pt x="17" y="28"/>
                    </a:cubicBezTo>
                    <a:cubicBezTo>
                      <a:pt x="18" y="29"/>
                      <a:pt x="18" y="29"/>
                      <a:pt x="18" y="29"/>
                    </a:cubicBezTo>
                    <a:cubicBezTo>
                      <a:pt x="19" y="28"/>
                      <a:pt x="20" y="27"/>
                      <a:pt x="20" y="26"/>
                    </a:cubicBezTo>
                    <a:cubicBezTo>
                      <a:pt x="20" y="25"/>
                      <a:pt x="19" y="23"/>
                      <a:pt x="18" y="23"/>
                    </a:cubicBezTo>
                    <a:cubicBezTo>
                      <a:pt x="14" y="19"/>
                      <a:pt x="12" y="15"/>
                      <a:pt x="10" y="12"/>
                    </a:cubicBezTo>
                    <a:cubicBezTo>
                      <a:pt x="9" y="8"/>
                      <a:pt x="9" y="6"/>
                      <a:pt x="9" y="5"/>
                    </a:cubicBezTo>
                    <a:cubicBezTo>
                      <a:pt x="9" y="5"/>
                      <a:pt x="9" y="5"/>
                      <a:pt x="9" y="5"/>
                    </a:cubicBezTo>
                    <a:cubicBezTo>
                      <a:pt x="9" y="5"/>
                      <a:pt x="9" y="5"/>
                      <a:pt x="9" y="5"/>
                    </a:cubicBezTo>
                    <a:cubicBezTo>
                      <a:pt x="9" y="5"/>
                      <a:pt x="9" y="5"/>
                      <a:pt x="9" y="5"/>
                    </a:cubicBezTo>
                    <a:cubicBezTo>
                      <a:pt x="9" y="5"/>
                      <a:pt x="9" y="5"/>
                      <a:pt x="9" y="5"/>
                    </a:cubicBezTo>
                    <a:cubicBezTo>
                      <a:pt x="9" y="2"/>
                      <a:pt x="7" y="0"/>
                      <a:pt x="5" y="0"/>
                    </a:cubicBezTo>
                    <a:cubicBezTo>
                      <a:pt x="5" y="0"/>
                      <a:pt x="5" y="0"/>
                      <a:pt x="5" y="0"/>
                    </a:cubicBezTo>
                    <a:cubicBezTo>
                      <a:pt x="5" y="0"/>
                      <a:pt x="5" y="0"/>
                      <a:pt x="5"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9" name="Freeform 94"/>
              <p:cNvSpPr>
                <a:spLocks noEditPoints="1"/>
              </p:cNvSpPr>
              <p:nvPr/>
            </p:nvSpPr>
            <p:spPr bwMode="auto">
              <a:xfrm>
                <a:off x="9688513" y="3244850"/>
                <a:ext cx="50800" cy="50800"/>
              </a:xfrm>
              <a:custGeom>
                <a:avLst/>
                <a:gdLst>
                  <a:gd name="T0" fmla="*/ 9 w 18"/>
                  <a:gd name="T1" fmla="*/ 3 h 18"/>
                  <a:gd name="T2" fmla="*/ 9 w 18"/>
                  <a:gd name="T3" fmla="*/ 3 h 18"/>
                  <a:gd name="T4" fmla="*/ 12 w 18"/>
                  <a:gd name="T5" fmla="*/ 4 h 18"/>
                  <a:gd name="T6" fmla="*/ 15 w 18"/>
                  <a:gd name="T7" fmla="*/ 9 h 18"/>
                  <a:gd name="T8" fmla="*/ 14 w 18"/>
                  <a:gd name="T9" fmla="*/ 12 h 18"/>
                  <a:gd name="T10" fmla="*/ 14 w 18"/>
                  <a:gd name="T11" fmla="*/ 12 h 18"/>
                  <a:gd name="T12" fmla="*/ 9 w 18"/>
                  <a:gd name="T13" fmla="*/ 15 h 18"/>
                  <a:gd name="T14" fmla="*/ 9 w 18"/>
                  <a:gd name="T15" fmla="*/ 15 h 18"/>
                  <a:gd name="T16" fmla="*/ 6 w 18"/>
                  <a:gd name="T17" fmla="*/ 14 h 18"/>
                  <a:gd name="T18" fmla="*/ 3 w 18"/>
                  <a:gd name="T19" fmla="*/ 9 h 18"/>
                  <a:gd name="T20" fmla="*/ 4 w 18"/>
                  <a:gd name="T21" fmla="*/ 6 h 18"/>
                  <a:gd name="T22" fmla="*/ 9 w 18"/>
                  <a:gd name="T23" fmla="*/ 3 h 18"/>
                  <a:gd name="T24" fmla="*/ 9 w 18"/>
                  <a:gd name="T25" fmla="*/ 3 h 18"/>
                  <a:gd name="T26" fmla="*/ 9 w 18"/>
                  <a:gd name="T27" fmla="*/ 0 h 18"/>
                  <a:gd name="T28" fmla="*/ 9 w 18"/>
                  <a:gd name="T29" fmla="*/ 0 h 18"/>
                  <a:gd name="T30" fmla="*/ 2 w 18"/>
                  <a:gd name="T31" fmla="*/ 4 h 18"/>
                  <a:gd name="T32" fmla="*/ 0 w 18"/>
                  <a:gd name="T33" fmla="*/ 9 h 18"/>
                  <a:gd name="T34" fmla="*/ 4 w 18"/>
                  <a:gd name="T35" fmla="*/ 16 h 18"/>
                  <a:gd name="T36" fmla="*/ 9 w 18"/>
                  <a:gd name="T37" fmla="*/ 18 h 18"/>
                  <a:gd name="T38" fmla="*/ 9 w 18"/>
                  <a:gd name="T39" fmla="*/ 18 h 18"/>
                  <a:gd name="T40" fmla="*/ 16 w 18"/>
                  <a:gd name="T41" fmla="*/ 14 h 18"/>
                  <a:gd name="T42" fmla="*/ 15 w 18"/>
                  <a:gd name="T43" fmla="*/ 13 h 18"/>
                  <a:gd name="T44" fmla="*/ 16 w 18"/>
                  <a:gd name="T45" fmla="*/ 14 h 18"/>
                  <a:gd name="T46" fmla="*/ 18 w 18"/>
                  <a:gd name="T47" fmla="*/ 9 h 18"/>
                  <a:gd name="T48" fmla="*/ 14 w 18"/>
                  <a:gd name="T49" fmla="*/ 2 h 18"/>
                  <a:gd name="T50" fmla="*/ 9 w 18"/>
                  <a:gd name="T51"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8" h="18">
                    <a:moveTo>
                      <a:pt x="9" y="3"/>
                    </a:moveTo>
                    <a:cubicBezTo>
                      <a:pt x="9" y="3"/>
                      <a:pt x="9" y="3"/>
                      <a:pt x="9" y="3"/>
                    </a:cubicBezTo>
                    <a:cubicBezTo>
                      <a:pt x="10" y="3"/>
                      <a:pt x="11" y="4"/>
                      <a:pt x="12" y="4"/>
                    </a:cubicBezTo>
                    <a:cubicBezTo>
                      <a:pt x="14" y="5"/>
                      <a:pt x="15" y="7"/>
                      <a:pt x="15" y="9"/>
                    </a:cubicBezTo>
                    <a:cubicBezTo>
                      <a:pt x="15" y="10"/>
                      <a:pt x="15" y="11"/>
                      <a:pt x="14" y="12"/>
                    </a:cubicBezTo>
                    <a:cubicBezTo>
                      <a:pt x="14" y="12"/>
                      <a:pt x="14" y="12"/>
                      <a:pt x="14" y="12"/>
                    </a:cubicBezTo>
                    <a:cubicBezTo>
                      <a:pt x="13" y="14"/>
                      <a:pt x="11" y="15"/>
                      <a:pt x="9" y="15"/>
                    </a:cubicBezTo>
                    <a:cubicBezTo>
                      <a:pt x="9" y="15"/>
                      <a:pt x="9" y="15"/>
                      <a:pt x="9" y="15"/>
                    </a:cubicBezTo>
                    <a:cubicBezTo>
                      <a:pt x="8" y="15"/>
                      <a:pt x="7" y="14"/>
                      <a:pt x="6" y="14"/>
                    </a:cubicBezTo>
                    <a:cubicBezTo>
                      <a:pt x="4" y="13"/>
                      <a:pt x="3" y="11"/>
                      <a:pt x="3" y="9"/>
                    </a:cubicBezTo>
                    <a:cubicBezTo>
                      <a:pt x="3" y="8"/>
                      <a:pt x="4" y="7"/>
                      <a:pt x="4" y="6"/>
                    </a:cubicBezTo>
                    <a:cubicBezTo>
                      <a:pt x="5" y="4"/>
                      <a:pt x="7" y="3"/>
                      <a:pt x="9" y="3"/>
                    </a:cubicBezTo>
                    <a:cubicBezTo>
                      <a:pt x="9" y="3"/>
                      <a:pt x="9" y="3"/>
                      <a:pt x="9" y="3"/>
                    </a:cubicBezTo>
                    <a:moveTo>
                      <a:pt x="9" y="0"/>
                    </a:moveTo>
                    <a:cubicBezTo>
                      <a:pt x="9" y="0"/>
                      <a:pt x="9" y="0"/>
                      <a:pt x="9" y="0"/>
                    </a:cubicBezTo>
                    <a:cubicBezTo>
                      <a:pt x="6" y="0"/>
                      <a:pt x="3" y="2"/>
                      <a:pt x="2" y="4"/>
                    </a:cubicBezTo>
                    <a:cubicBezTo>
                      <a:pt x="1" y="6"/>
                      <a:pt x="0" y="7"/>
                      <a:pt x="0" y="9"/>
                    </a:cubicBezTo>
                    <a:cubicBezTo>
                      <a:pt x="0" y="12"/>
                      <a:pt x="2" y="15"/>
                      <a:pt x="4" y="16"/>
                    </a:cubicBezTo>
                    <a:cubicBezTo>
                      <a:pt x="6" y="17"/>
                      <a:pt x="7" y="18"/>
                      <a:pt x="9" y="18"/>
                    </a:cubicBezTo>
                    <a:cubicBezTo>
                      <a:pt x="9" y="18"/>
                      <a:pt x="9" y="18"/>
                      <a:pt x="9" y="18"/>
                    </a:cubicBezTo>
                    <a:cubicBezTo>
                      <a:pt x="12" y="18"/>
                      <a:pt x="15" y="16"/>
                      <a:pt x="16" y="14"/>
                    </a:cubicBezTo>
                    <a:cubicBezTo>
                      <a:pt x="15" y="13"/>
                      <a:pt x="15" y="13"/>
                      <a:pt x="15" y="13"/>
                    </a:cubicBezTo>
                    <a:cubicBezTo>
                      <a:pt x="16" y="14"/>
                      <a:pt x="16" y="14"/>
                      <a:pt x="16" y="14"/>
                    </a:cubicBezTo>
                    <a:cubicBezTo>
                      <a:pt x="17" y="12"/>
                      <a:pt x="18" y="11"/>
                      <a:pt x="18" y="9"/>
                    </a:cubicBezTo>
                    <a:cubicBezTo>
                      <a:pt x="18" y="6"/>
                      <a:pt x="16" y="3"/>
                      <a:pt x="14" y="2"/>
                    </a:cubicBezTo>
                    <a:cubicBezTo>
                      <a:pt x="12" y="1"/>
                      <a:pt x="11" y="0"/>
                      <a:pt x="9"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0" name="Freeform 95"/>
              <p:cNvSpPr>
                <a:spLocks noEditPoints="1"/>
              </p:cNvSpPr>
              <p:nvPr/>
            </p:nvSpPr>
            <p:spPr bwMode="auto">
              <a:xfrm>
                <a:off x="9696451" y="3254375"/>
                <a:ext cx="34925" cy="33338"/>
              </a:xfrm>
              <a:custGeom>
                <a:avLst/>
                <a:gdLst>
                  <a:gd name="T0" fmla="*/ 6 w 12"/>
                  <a:gd name="T1" fmla="*/ 8 h 12"/>
                  <a:gd name="T2" fmla="*/ 5 w 12"/>
                  <a:gd name="T3" fmla="*/ 8 h 12"/>
                  <a:gd name="T4" fmla="*/ 4 w 12"/>
                  <a:gd name="T5" fmla="*/ 6 h 12"/>
                  <a:gd name="T6" fmla="*/ 5 w 12"/>
                  <a:gd name="T7" fmla="*/ 5 h 12"/>
                  <a:gd name="T8" fmla="*/ 6 w 12"/>
                  <a:gd name="T9" fmla="*/ 4 h 12"/>
                  <a:gd name="T10" fmla="*/ 7 w 12"/>
                  <a:gd name="T11" fmla="*/ 5 h 12"/>
                  <a:gd name="T12" fmla="*/ 8 w 12"/>
                  <a:gd name="T13" fmla="*/ 6 h 12"/>
                  <a:gd name="T14" fmla="*/ 8 w 12"/>
                  <a:gd name="T15" fmla="*/ 7 h 12"/>
                  <a:gd name="T16" fmla="*/ 9 w 12"/>
                  <a:gd name="T17" fmla="*/ 8 h 12"/>
                  <a:gd name="T18" fmla="*/ 8 w 12"/>
                  <a:gd name="T19" fmla="*/ 7 h 12"/>
                  <a:gd name="T20" fmla="*/ 6 w 12"/>
                  <a:gd name="T21" fmla="*/ 8 h 12"/>
                  <a:gd name="T22" fmla="*/ 6 w 12"/>
                  <a:gd name="T23" fmla="*/ 0 h 12"/>
                  <a:gd name="T24" fmla="*/ 6 w 12"/>
                  <a:gd name="T25" fmla="*/ 0 h 12"/>
                  <a:gd name="T26" fmla="*/ 6 w 12"/>
                  <a:gd name="T27" fmla="*/ 0 h 12"/>
                  <a:gd name="T28" fmla="*/ 1 w 12"/>
                  <a:gd name="T29" fmla="*/ 3 h 12"/>
                  <a:gd name="T30" fmla="*/ 0 w 12"/>
                  <a:gd name="T31" fmla="*/ 6 h 12"/>
                  <a:gd name="T32" fmla="*/ 3 w 12"/>
                  <a:gd name="T33" fmla="*/ 11 h 12"/>
                  <a:gd name="T34" fmla="*/ 6 w 12"/>
                  <a:gd name="T35" fmla="*/ 12 h 12"/>
                  <a:gd name="T36" fmla="*/ 6 w 12"/>
                  <a:gd name="T37" fmla="*/ 12 h 12"/>
                  <a:gd name="T38" fmla="*/ 11 w 12"/>
                  <a:gd name="T39" fmla="*/ 9 h 12"/>
                  <a:gd name="T40" fmla="*/ 11 w 12"/>
                  <a:gd name="T41" fmla="*/ 9 h 12"/>
                  <a:gd name="T42" fmla="*/ 12 w 12"/>
                  <a:gd name="T43" fmla="*/ 6 h 12"/>
                  <a:gd name="T44" fmla="*/ 9 w 12"/>
                  <a:gd name="T45" fmla="*/ 1 h 12"/>
                  <a:gd name="T46" fmla="*/ 6 w 12"/>
                  <a:gd name="T4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2" h="12">
                    <a:moveTo>
                      <a:pt x="6" y="8"/>
                    </a:moveTo>
                    <a:cubicBezTo>
                      <a:pt x="5" y="8"/>
                      <a:pt x="5" y="8"/>
                      <a:pt x="5" y="8"/>
                    </a:cubicBezTo>
                    <a:cubicBezTo>
                      <a:pt x="5" y="7"/>
                      <a:pt x="4" y="7"/>
                      <a:pt x="4" y="6"/>
                    </a:cubicBezTo>
                    <a:cubicBezTo>
                      <a:pt x="5" y="5"/>
                      <a:pt x="5" y="5"/>
                      <a:pt x="5" y="5"/>
                    </a:cubicBezTo>
                    <a:cubicBezTo>
                      <a:pt x="5" y="5"/>
                      <a:pt x="6" y="4"/>
                      <a:pt x="6" y="4"/>
                    </a:cubicBezTo>
                    <a:cubicBezTo>
                      <a:pt x="7" y="5"/>
                      <a:pt x="7" y="5"/>
                      <a:pt x="7" y="5"/>
                    </a:cubicBezTo>
                    <a:cubicBezTo>
                      <a:pt x="8" y="5"/>
                      <a:pt x="8" y="5"/>
                      <a:pt x="8" y="6"/>
                    </a:cubicBezTo>
                    <a:cubicBezTo>
                      <a:pt x="8" y="7"/>
                      <a:pt x="8" y="7"/>
                      <a:pt x="8" y="7"/>
                    </a:cubicBezTo>
                    <a:cubicBezTo>
                      <a:pt x="9" y="8"/>
                      <a:pt x="9" y="8"/>
                      <a:pt x="9" y="8"/>
                    </a:cubicBezTo>
                    <a:cubicBezTo>
                      <a:pt x="8" y="7"/>
                      <a:pt x="8" y="7"/>
                      <a:pt x="8" y="7"/>
                    </a:cubicBezTo>
                    <a:cubicBezTo>
                      <a:pt x="7" y="8"/>
                      <a:pt x="7" y="8"/>
                      <a:pt x="6" y="8"/>
                    </a:cubicBezTo>
                    <a:moveTo>
                      <a:pt x="6" y="0"/>
                    </a:moveTo>
                    <a:cubicBezTo>
                      <a:pt x="6" y="0"/>
                      <a:pt x="6" y="0"/>
                      <a:pt x="6" y="0"/>
                    </a:cubicBezTo>
                    <a:cubicBezTo>
                      <a:pt x="6" y="0"/>
                      <a:pt x="6" y="0"/>
                      <a:pt x="6" y="0"/>
                    </a:cubicBezTo>
                    <a:cubicBezTo>
                      <a:pt x="4" y="0"/>
                      <a:pt x="2" y="1"/>
                      <a:pt x="1" y="3"/>
                    </a:cubicBezTo>
                    <a:cubicBezTo>
                      <a:pt x="1" y="4"/>
                      <a:pt x="0" y="5"/>
                      <a:pt x="0" y="6"/>
                    </a:cubicBezTo>
                    <a:cubicBezTo>
                      <a:pt x="0" y="8"/>
                      <a:pt x="1" y="10"/>
                      <a:pt x="3" y="11"/>
                    </a:cubicBezTo>
                    <a:cubicBezTo>
                      <a:pt x="4" y="11"/>
                      <a:pt x="5" y="12"/>
                      <a:pt x="6" y="12"/>
                    </a:cubicBezTo>
                    <a:cubicBezTo>
                      <a:pt x="6" y="12"/>
                      <a:pt x="6" y="12"/>
                      <a:pt x="6" y="12"/>
                    </a:cubicBezTo>
                    <a:cubicBezTo>
                      <a:pt x="8" y="12"/>
                      <a:pt x="10" y="11"/>
                      <a:pt x="11" y="9"/>
                    </a:cubicBezTo>
                    <a:cubicBezTo>
                      <a:pt x="11" y="9"/>
                      <a:pt x="11" y="9"/>
                      <a:pt x="11" y="9"/>
                    </a:cubicBezTo>
                    <a:cubicBezTo>
                      <a:pt x="12" y="8"/>
                      <a:pt x="12" y="7"/>
                      <a:pt x="12" y="6"/>
                    </a:cubicBezTo>
                    <a:cubicBezTo>
                      <a:pt x="12" y="4"/>
                      <a:pt x="11" y="2"/>
                      <a:pt x="9" y="1"/>
                    </a:cubicBezTo>
                    <a:cubicBezTo>
                      <a:pt x="8" y="1"/>
                      <a:pt x="7" y="0"/>
                      <a:pt x="6"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1" name="Freeform 96"/>
              <p:cNvSpPr/>
              <p:nvPr/>
            </p:nvSpPr>
            <p:spPr bwMode="auto">
              <a:xfrm>
                <a:off x="9574213" y="3632200"/>
                <a:ext cx="95250" cy="149225"/>
              </a:xfrm>
              <a:custGeom>
                <a:avLst/>
                <a:gdLst>
                  <a:gd name="T0" fmla="*/ 20 w 34"/>
                  <a:gd name="T1" fmla="*/ 0 h 53"/>
                  <a:gd name="T2" fmla="*/ 19 w 34"/>
                  <a:gd name="T3" fmla="*/ 1 h 53"/>
                  <a:gd name="T4" fmla="*/ 18 w 34"/>
                  <a:gd name="T5" fmla="*/ 3 h 53"/>
                  <a:gd name="T6" fmla="*/ 0 w 34"/>
                  <a:gd name="T7" fmla="*/ 46 h 53"/>
                  <a:gd name="T8" fmla="*/ 0 w 34"/>
                  <a:gd name="T9" fmla="*/ 46 h 53"/>
                  <a:gd name="T10" fmla="*/ 3 w 34"/>
                  <a:gd name="T11" fmla="*/ 48 h 53"/>
                  <a:gd name="T12" fmla="*/ 22 w 34"/>
                  <a:gd name="T13" fmla="*/ 4 h 53"/>
                  <a:gd name="T14" fmla="*/ 22 w 34"/>
                  <a:gd name="T15" fmla="*/ 4 h 53"/>
                  <a:gd name="T16" fmla="*/ 29 w 34"/>
                  <a:gd name="T17" fmla="*/ 7 h 53"/>
                  <a:gd name="T18" fmla="*/ 29 w 34"/>
                  <a:gd name="T19" fmla="*/ 7 h 53"/>
                  <a:gd name="T20" fmla="*/ 11 w 34"/>
                  <a:gd name="T21" fmla="*/ 51 h 53"/>
                  <a:gd name="T22" fmla="*/ 14 w 34"/>
                  <a:gd name="T23" fmla="*/ 52 h 53"/>
                  <a:gd name="T24" fmla="*/ 14 w 34"/>
                  <a:gd name="T25" fmla="*/ 53 h 53"/>
                  <a:gd name="T26" fmla="*/ 33 w 34"/>
                  <a:gd name="T27" fmla="*/ 9 h 53"/>
                  <a:gd name="T28" fmla="*/ 34 w 34"/>
                  <a:gd name="T29" fmla="*/ 7 h 53"/>
                  <a:gd name="T30" fmla="*/ 34 w 34"/>
                  <a:gd name="T31" fmla="*/ 5 h 53"/>
                  <a:gd name="T32" fmla="*/ 33 w 34"/>
                  <a:gd name="T33" fmla="*/ 4 h 53"/>
                  <a:gd name="T34" fmla="*/ 33 w 34"/>
                  <a:gd name="T35" fmla="*/ 4 h 53"/>
                  <a:gd name="T36" fmla="*/ 21 w 34"/>
                  <a:gd name="T37" fmla="*/ 0 h 53"/>
                  <a:gd name="T38" fmla="*/ 21 w 34"/>
                  <a:gd name="T39" fmla="*/ 0 h 53"/>
                  <a:gd name="T40" fmla="*/ 20 w 34"/>
                  <a:gd name="T41"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4" h="52">
                    <a:moveTo>
                      <a:pt x="20" y="0"/>
                    </a:moveTo>
                    <a:cubicBezTo>
                      <a:pt x="20" y="0"/>
                      <a:pt x="19" y="0"/>
                      <a:pt x="19" y="1"/>
                    </a:cubicBezTo>
                    <a:cubicBezTo>
                      <a:pt x="18" y="3"/>
                      <a:pt x="18" y="3"/>
                      <a:pt x="18" y="3"/>
                    </a:cubicBezTo>
                    <a:cubicBezTo>
                      <a:pt x="0" y="46"/>
                      <a:pt x="0" y="46"/>
                      <a:pt x="0" y="46"/>
                    </a:cubicBezTo>
                    <a:cubicBezTo>
                      <a:pt x="0" y="46"/>
                      <a:pt x="0" y="46"/>
                      <a:pt x="0" y="46"/>
                    </a:cubicBezTo>
                    <a:cubicBezTo>
                      <a:pt x="3" y="48"/>
                      <a:pt x="3" y="48"/>
                      <a:pt x="3" y="48"/>
                    </a:cubicBezTo>
                    <a:cubicBezTo>
                      <a:pt x="22" y="4"/>
                      <a:pt x="22" y="4"/>
                      <a:pt x="22" y="4"/>
                    </a:cubicBezTo>
                    <a:cubicBezTo>
                      <a:pt x="22" y="4"/>
                      <a:pt x="22" y="4"/>
                      <a:pt x="22" y="4"/>
                    </a:cubicBezTo>
                    <a:cubicBezTo>
                      <a:pt x="29" y="7"/>
                      <a:pt x="29" y="7"/>
                      <a:pt x="29" y="7"/>
                    </a:cubicBezTo>
                    <a:cubicBezTo>
                      <a:pt x="29" y="7"/>
                      <a:pt x="29" y="7"/>
                      <a:pt x="29" y="7"/>
                    </a:cubicBezTo>
                    <a:cubicBezTo>
                      <a:pt x="11" y="51"/>
                      <a:pt x="11" y="51"/>
                      <a:pt x="11" y="51"/>
                    </a:cubicBezTo>
                    <a:cubicBezTo>
                      <a:pt x="14" y="52"/>
                      <a:pt x="14" y="52"/>
                      <a:pt x="14" y="52"/>
                    </a:cubicBezTo>
                    <a:cubicBezTo>
                      <a:pt x="14" y="52"/>
                      <a:pt x="14" y="53"/>
                      <a:pt x="14" y="53"/>
                    </a:cubicBezTo>
                    <a:cubicBezTo>
                      <a:pt x="33" y="9"/>
                      <a:pt x="33" y="9"/>
                      <a:pt x="33" y="9"/>
                    </a:cubicBezTo>
                    <a:cubicBezTo>
                      <a:pt x="34" y="7"/>
                      <a:pt x="34" y="7"/>
                      <a:pt x="34" y="7"/>
                    </a:cubicBezTo>
                    <a:cubicBezTo>
                      <a:pt x="34" y="6"/>
                      <a:pt x="34" y="6"/>
                      <a:pt x="34" y="5"/>
                    </a:cubicBezTo>
                    <a:cubicBezTo>
                      <a:pt x="34" y="5"/>
                      <a:pt x="33" y="4"/>
                      <a:pt x="33" y="4"/>
                    </a:cubicBezTo>
                    <a:cubicBezTo>
                      <a:pt x="33" y="4"/>
                      <a:pt x="33" y="4"/>
                      <a:pt x="33" y="4"/>
                    </a:cubicBezTo>
                    <a:cubicBezTo>
                      <a:pt x="21" y="0"/>
                      <a:pt x="21" y="0"/>
                      <a:pt x="21" y="0"/>
                    </a:cubicBezTo>
                    <a:cubicBezTo>
                      <a:pt x="21" y="0"/>
                      <a:pt x="21" y="0"/>
                      <a:pt x="21" y="0"/>
                    </a:cubicBezTo>
                    <a:cubicBezTo>
                      <a:pt x="21" y="0"/>
                      <a:pt x="21" y="0"/>
                      <a:pt x="20"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2" name="Freeform 97"/>
              <p:cNvSpPr>
                <a:spLocks noEditPoints="1"/>
              </p:cNvSpPr>
              <p:nvPr/>
            </p:nvSpPr>
            <p:spPr bwMode="auto">
              <a:xfrm>
                <a:off x="9563101" y="3775075"/>
                <a:ext cx="44450" cy="47625"/>
              </a:xfrm>
              <a:custGeom>
                <a:avLst/>
                <a:gdLst>
                  <a:gd name="T0" fmla="*/ 6 w 16"/>
                  <a:gd name="T1" fmla="*/ 13 h 17"/>
                  <a:gd name="T2" fmla="*/ 4 w 16"/>
                  <a:gd name="T3" fmla="*/ 13 h 17"/>
                  <a:gd name="T4" fmla="*/ 5 w 16"/>
                  <a:gd name="T5" fmla="*/ 2 h 17"/>
                  <a:gd name="T6" fmla="*/ 12 w 16"/>
                  <a:gd name="T7" fmla="*/ 6 h 17"/>
                  <a:gd name="T8" fmla="*/ 6 w 16"/>
                  <a:gd name="T9" fmla="*/ 13 h 17"/>
                  <a:gd name="T10" fmla="*/ 1 w 16"/>
                  <a:gd name="T11" fmla="*/ 0 h 17"/>
                  <a:gd name="T12" fmla="*/ 0 w 16"/>
                  <a:gd name="T13" fmla="*/ 14 h 17"/>
                  <a:gd name="T14" fmla="*/ 1 w 16"/>
                  <a:gd name="T15" fmla="*/ 12 h 17"/>
                  <a:gd name="T16" fmla="*/ 2 w 16"/>
                  <a:gd name="T17" fmla="*/ 12 h 17"/>
                  <a:gd name="T18" fmla="*/ 3 w 16"/>
                  <a:gd name="T19" fmla="*/ 12 h 17"/>
                  <a:gd name="T20" fmla="*/ 7 w 16"/>
                  <a:gd name="T21" fmla="*/ 14 h 17"/>
                  <a:gd name="T22" fmla="*/ 9 w 16"/>
                  <a:gd name="T23" fmla="*/ 15 h 17"/>
                  <a:gd name="T24" fmla="*/ 8 w 16"/>
                  <a:gd name="T25" fmla="*/ 17 h 17"/>
                  <a:gd name="T26" fmla="*/ 16 w 16"/>
                  <a:gd name="T27" fmla="*/ 7 h 17"/>
                  <a:gd name="T28" fmla="*/ 15 w 16"/>
                  <a:gd name="T29" fmla="*/ 7 h 17"/>
                  <a:gd name="T30" fmla="*/ 2 w 16"/>
                  <a:gd name="T31" fmla="*/ 1 h 17"/>
                  <a:gd name="T32" fmla="*/ 1 w 16"/>
                  <a:gd name="T33"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 h="17">
                    <a:moveTo>
                      <a:pt x="6" y="13"/>
                    </a:moveTo>
                    <a:cubicBezTo>
                      <a:pt x="4" y="13"/>
                      <a:pt x="4" y="13"/>
                      <a:pt x="4" y="13"/>
                    </a:cubicBezTo>
                    <a:cubicBezTo>
                      <a:pt x="5" y="2"/>
                      <a:pt x="5" y="2"/>
                      <a:pt x="5" y="2"/>
                    </a:cubicBezTo>
                    <a:cubicBezTo>
                      <a:pt x="12" y="6"/>
                      <a:pt x="12" y="6"/>
                      <a:pt x="12" y="6"/>
                    </a:cubicBezTo>
                    <a:cubicBezTo>
                      <a:pt x="6" y="13"/>
                      <a:pt x="6" y="13"/>
                      <a:pt x="6" y="13"/>
                    </a:cubicBezTo>
                    <a:moveTo>
                      <a:pt x="1" y="0"/>
                    </a:moveTo>
                    <a:cubicBezTo>
                      <a:pt x="0" y="14"/>
                      <a:pt x="0" y="14"/>
                      <a:pt x="0" y="14"/>
                    </a:cubicBezTo>
                    <a:cubicBezTo>
                      <a:pt x="0" y="13"/>
                      <a:pt x="1" y="13"/>
                      <a:pt x="1" y="12"/>
                    </a:cubicBezTo>
                    <a:cubicBezTo>
                      <a:pt x="2" y="12"/>
                      <a:pt x="2" y="12"/>
                      <a:pt x="2" y="12"/>
                    </a:cubicBezTo>
                    <a:cubicBezTo>
                      <a:pt x="3" y="12"/>
                      <a:pt x="3" y="12"/>
                      <a:pt x="3" y="12"/>
                    </a:cubicBezTo>
                    <a:cubicBezTo>
                      <a:pt x="7" y="14"/>
                      <a:pt x="7" y="14"/>
                      <a:pt x="7" y="14"/>
                    </a:cubicBezTo>
                    <a:cubicBezTo>
                      <a:pt x="8" y="14"/>
                      <a:pt x="8" y="15"/>
                      <a:pt x="9" y="15"/>
                    </a:cubicBezTo>
                    <a:cubicBezTo>
                      <a:pt x="9" y="16"/>
                      <a:pt x="9" y="17"/>
                      <a:pt x="8" y="17"/>
                    </a:cubicBezTo>
                    <a:cubicBezTo>
                      <a:pt x="16" y="7"/>
                      <a:pt x="16" y="7"/>
                      <a:pt x="16" y="7"/>
                    </a:cubicBezTo>
                    <a:cubicBezTo>
                      <a:pt x="16" y="7"/>
                      <a:pt x="16" y="7"/>
                      <a:pt x="15" y="7"/>
                    </a:cubicBezTo>
                    <a:cubicBezTo>
                      <a:pt x="2" y="1"/>
                      <a:pt x="2" y="1"/>
                      <a:pt x="2" y="1"/>
                    </a:cubicBezTo>
                    <a:cubicBezTo>
                      <a:pt x="1" y="1"/>
                      <a:pt x="1" y="1"/>
                      <a:pt x="1"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3" name="Freeform 98"/>
              <p:cNvSpPr/>
              <p:nvPr/>
            </p:nvSpPr>
            <p:spPr bwMode="auto">
              <a:xfrm>
                <a:off x="9563101" y="3808413"/>
                <a:ext cx="25400" cy="31750"/>
              </a:xfrm>
              <a:custGeom>
                <a:avLst/>
                <a:gdLst>
                  <a:gd name="T0" fmla="*/ 2 w 9"/>
                  <a:gd name="T1" fmla="*/ 0 h 11"/>
                  <a:gd name="T2" fmla="*/ 1 w 9"/>
                  <a:gd name="T3" fmla="*/ 0 h 11"/>
                  <a:gd name="T4" fmla="*/ 0 w 9"/>
                  <a:gd name="T5" fmla="*/ 2 h 11"/>
                  <a:gd name="T6" fmla="*/ 0 w 9"/>
                  <a:gd name="T7" fmla="*/ 2 h 11"/>
                  <a:gd name="T8" fmla="*/ 0 w 9"/>
                  <a:gd name="T9" fmla="*/ 9 h 11"/>
                  <a:gd name="T10" fmla="*/ 1 w 9"/>
                  <a:gd name="T11" fmla="*/ 11 h 11"/>
                  <a:gd name="T12" fmla="*/ 2 w 9"/>
                  <a:gd name="T13" fmla="*/ 11 h 11"/>
                  <a:gd name="T14" fmla="*/ 4 w 9"/>
                  <a:gd name="T15" fmla="*/ 10 h 11"/>
                  <a:gd name="T16" fmla="*/ 8 w 9"/>
                  <a:gd name="T17" fmla="*/ 5 h 11"/>
                  <a:gd name="T18" fmla="*/ 8 w 9"/>
                  <a:gd name="T19" fmla="*/ 5 h 11"/>
                  <a:gd name="T20" fmla="*/ 9 w 9"/>
                  <a:gd name="T21" fmla="*/ 3 h 11"/>
                  <a:gd name="T22" fmla="*/ 7 w 9"/>
                  <a:gd name="T23" fmla="*/ 2 h 11"/>
                  <a:gd name="T24" fmla="*/ 7 w 9"/>
                  <a:gd name="T25" fmla="*/ 2 h 11"/>
                  <a:gd name="T26" fmla="*/ 3 w 9"/>
                  <a:gd name="T27" fmla="*/ 0 h 11"/>
                  <a:gd name="T28" fmla="*/ 2 w 9"/>
                  <a:gd name="T29"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 h="11">
                    <a:moveTo>
                      <a:pt x="2" y="0"/>
                    </a:moveTo>
                    <a:cubicBezTo>
                      <a:pt x="2" y="0"/>
                      <a:pt x="2" y="0"/>
                      <a:pt x="1" y="0"/>
                    </a:cubicBezTo>
                    <a:cubicBezTo>
                      <a:pt x="1" y="1"/>
                      <a:pt x="0" y="1"/>
                      <a:pt x="0" y="2"/>
                    </a:cubicBezTo>
                    <a:cubicBezTo>
                      <a:pt x="0" y="2"/>
                      <a:pt x="0" y="2"/>
                      <a:pt x="0" y="2"/>
                    </a:cubicBezTo>
                    <a:cubicBezTo>
                      <a:pt x="0" y="9"/>
                      <a:pt x="0" y="9"/>
                      <a:pt x="0" y="9"/>
                    </a:cubicBezTo>
                    <a:cubicBezTo>
                      <a:pt x="0" y="10"/>
                      <a:pt x="1" y="11"/>
                      <a:pt x="1" y="11"/>
                    </a:cubicBezTo>
                    <a:cubicBezTo>
                      <a:pt x="2" y="11"/>
                      <a:pt x="2" y="11"/>
                      <a:pt x="2" y="11"/>
                    </a:cubicBezTo>
                    <a:cubicBezTo>
                      <a:pt x="3" y="11"/>
                      <a:pt x="3" y="11"/>
                      <a:pt x="4" y="10"/>
                    </a:cubicBezTo>
                    <a:cubicBezTo>
                      <a:pt x="8" y="5"/>
                      <a:pt x="8" y="5"/>
                      <a:pt x="8" y="5"/>
                    </a:cubicBezTo>
                    <a:cubicBezTo>
                      <a:pt x="8" y="5"/>
                      <a:pt x="8" y="5"/>
                      <a:pt x="8" y="5"/>
                    </a:cubicBezTo>
                    <a:cubicBezTo>
                      <a:pt x="9" y="5"/>
                      <a:pt x="9" y="4"/>
                      <a:pt x="9" y="3"/>
                    </a:cubicBezTo>
                    <a:cubicBezTo>
                      <a:pt x="8" y="3"/>
                      <a:pt x="8" y="2"/>
                      <a:pt x="7" y="2"/>
                    </a:cubicBezTo>
                    <a:cubicBezTo>
                      <a:pt x="7" y="2"/>
                      <a:pt x="7" y="2"/>
                      <a:pt x="7" y="2"/>
                    </a:cubicBezTo>
                    <a:cubicBezTo>
                      <a:pt x="3" y="0"/>
                      <a:pt x="3" y="0"/>
                      <a:pt x="3" y="0"/>
                    </a:cubicBezTo>
                    <a:cubicBezTo>
                      <a:pt x="3" y="0"/>
                      <a:pt x="3" y="0"/>
                      <a:pt x="2"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4" name="Freeform 99"/>
              <p:cNvSpPr>
                <a:spLocks noEditPoints="1"/>
              </p:cNvSpPr>
              <p:nvPr/>
            </p:nvSpPr>
            <p:spPr bwMode="auto">
              <a:xfrm>
                <a:off x="9559926" y="3760788"/>
                <a:ext cx="58738" cy="33338"/>
              </a:xfrm>
              <a:custGeom>
                <a:avLst/>
                <a:gdLst>
                  <a:gd name="T0" fmla="*/ 4 w 21"/>
                  <a:gd name="T1" fmla="*/ 3 h 12"/>
                  <a:gd name="T2" fmla="*/ 4 w 21"/>
                  <a:gd name="T3" fmla="*/ 3 h 12"/>
                  <a:gd name="T4" fmla="*/ 4 w 21"/>
                  <a:gd name="T5" fmla="*/ 0 h 12"/>
                  <a:gd name="T6" fmla="*/ 2 w 21"/>
                  <a:gd name="T7" fmla="*/ 0 h 12"/>
                  <a:gd name="T8" fmla="*/ 1 w 21"/>
                  <a:gd name="T9" fmla="*/ 2 h 12"/>
                  <a:gd name="T10" fmla="*/ 1 w 21"/>
                  <a:gd name="T11" fmla="*/ 2 h 12"/>
                  <a:gd name="T12" fmla="*/ 0 w 21"/>
                  <a:gd name="T13" fmla="*/ 3 h 12"/>
                  <a:gd name="T14" fmla="*/ 2 w 21"/>
                  <a:gd name="T15" fmla="*/ 5 h 12"/>
                  <a:gd name="T16" fmla="*/ 3 w 21"/>
                  <a:gd name="T17" fmla="*/ 6 h 12"/>
                  <a:gd name="T18" fmla="*/ 16 w 21"/>
                  <a:gd name="T19" fmla="*/ 12 h 12"/>
                  <a:gd name="T20" fmla="*/ 17 w 21"/>
                  <a:gd name="T21" fmla="*/ 12 h 12"/>
                  <a:gd name="T22" fmla="*/ 18 w 21"/>
                  <a:gd name="T23" fmla="*/ 12 h 12"/>
                  <a:gd name="T24" fmla="*/ 20 w 21"/>
                  <a:gd name="T25" fmla="*/ 12 h 12"/>
                  <a:gd name="T26" fmla="*/ 21 w 21"/>
                  <a:gd name="T27" fmla="*/ 11 h 12"/>
                  <a:gd name="T28" fmla="*/ 21 w 21"/>
                  <a:gd name="T29" fmla="*/ 11 h 12"/>
                  <a:gd name="T30" fmla="*/ 21 w 21"/>
                  <a:gd name="T31" fmla="*/ 9 h 12"/>
                  <a:gd name="T32" fmla="*/ 19 w 21"/>
                  <a:gd name="T33" fmla="*/ 7 h 12"/>
                  <a:gd name="T34" fmla="*/ 19 w 21"/>
                  <a:gd name="T35" fmla="*/ 6 h 12"/>
                  <a:gd name="T36" fmla="*/ 16 w 21"/>
                  <a:gd name="T37" fmla="*/ 5 h 12"/>
                  <a:gd name="T38" fmla="*/ 8 w 21"/>
                  <a:gd name="T39" fmla="*/ 2 h 12"/>
                  <a:gd name="T40" fmla="*/ 5 w 21"/>
                  <a:gd name="T41" fmla="*/ 0 h 12"/>
                  <a:gd name="T42" fmla="*/ 5 w 21"/>
                  <a:gd name="T43" fmla="*/ 0 h 12"/>
                  <a:gd name="T44" fmla="*/ 4 w 21"/>
                  <a:gd name="T45"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1" h="12">
                    <a:moveTo>
                      <a:pt x="4" y="3"/>
                    </a:moveTo>
                    <a:cubicBezTo>
                      <a:pt x="4" y="3"/>
                      <a:pt x="4" y="3"/>
                      <a:pt x="4" y="3"/>
                    </a:cubicBezTo>
                    <a:moveTo>
                      <a:pt x="4" y="0"/>
                    </a:moveTo>
                    <a:cubicBezTo>
                      <a:pt x="3" y="0"/>
                      <a:pt x="3" y="0"/>
                      <a:pt x="2" y="0"/>
                    </a:cubicBezTo>
                    <a:cubicBezTo>
                      <a:pt x="1" y="1"/>
                      <a:pt x="1" y="1"/>
                      <a:pt x="1" y="2"/>
                    </a:cubicBezTo>
                    <a:cubicBezTo>
                      <a:pt x="1" y="2"/>
                      <a:pt x="1" y="2"/>
                      <a:pt x="1" y="2"/>
                    </a:cubicBezTo>
                    <a:cubicBezTo>
                      <a:pt x="1" y="2"/>
                      <a:pt x="0" y="3"/>
                      <a:pt x="0" y="3"/>
                    </a:cubicBezTo>
                    <a:cubicBezTo>
                      <a:pt x="0" y="4"/>
                      <a:pt x="1" y="5"/>
                      <a:pt x="2" y="5"/>
                    </a:cubicBezTo>
                    <a:cubicBezTo>
                      <a:pt x="2" y="6"/>
                      <a:pt x="2" y="6"/>
                      <a:pt x="3" y="6"/>
                    </a:cubicBezTo>
                    <a:cubicBezTo>
                      <a:pt x="16" y="12"/>
                      <a:pt x="16" y="12"/>
                      <a:pt x="16" y="12"/>
                    </a:cubicBezTo>
                    <a:cubicBezTo>
                      <a:pt x="17" y="12"/>
                      <a:pt x="17" y="12"/>
                      <a:pt x="17" y="12"/>
                    </a:cubicBezTo>
                    <a:cubicBezTo>
                      <a:pt x="18" y="12"/>
                      <a:pt x="18" y="12"/>
                      <a:pt x="18" y="12"/>
                    </a:cubicBezTo>
                    <a:cubicBezTo>
                      <a:pt x="19" y="12"/>
                      <a:pt x="19" y="12"/>
                      <a:pt x="20" y="12"/>
                    </a:cubicBezTo>
                    <a:cubicBezTo>
                      <a:pt x="20" y="12"/>
                      <a:pt x="21" y="11"/>
                      <a:pt x="21" y="11"/>
                    </a:cubicBezTo>
                    <a:cubicBezTo>
                      <a:pt x="21" y="11"/>
                      <a:pt x="21" y="11"/>
                      <a:pt x="21" y="11"/>
                    </a:cubicBezTo>
                    <a:cubicBezTo>
                      <a:pt x="21" y="10"/>
                      <a:pt x="21" y="10"/>
                      <a:pt x="21" y="9"/>
                    </a:cubicBezTo>
                    <a:cubicBezTo>
                      <a:pt x="21" y="8"/>
                      <a:pt x="20" y="7"/>
                      <a:pt x="19" y="7"/>
                    </a:cubicBezTo>
                    <a:cubicBezTo>
                      <a:pt x="19" y="7"/>
                      <a:pt x="19" y="6"/>
                      <a:pt x="19" y="6"/>
                    </a:cubicBezTo>
                    <a:cubicBezTo>
                      <a:pt x="16" y="5"/>
                      <a:pt x="16" y="5"/>
                      <a:pt x="16" y="5"/>
                    </a:cubicBezTo>
                    <a:cubicBezTo>
                      <a:pt x="8" y="2"/>
                      <a:pt x="8" y="2"/>
                      <a:pt x="8" y="2"/>
                    </a:cubicBezTo>
                    <a:cubicBezTo>
                      <a:pt x="5" y="0"/>
                      <a:pt x="5" y="0"/>
                      <a:pt x="5" y="0"/>
                    </a:cubicBezTo>
                    <a:cubicBezTo>
                      <a:pt x="5" y="0"/>
                      <a:pt x="5" y="0"/>
                      <a:pt x="5" y="0"/>
                    </a:cubicBezTo>
                    <a:cubicBezTo>
                      <a:pt x="4" y="0"/>
                      <a:pt x="4" y="0"/>
                      <a:pt x="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5" name="Freeform 100"/>
              <p:cNvSpPr>
                <a:spLocks noEditPoints="1"/>
              </p:cNvSpPr>
              <p:nvPr/>
            </p:nvSpPr>
            <p:spPr bwMode="auto">
              <a:xfrm>
                <a:off x="9248776" y="3325813"/>
                <a:ext cx="311150" cy="317500"/>
              </a:xfrm>
              <a:custGeom>
                <a:avLst/>
                <a:gdLst>
                  <a:gd name="T0" fmla="*/ 46 w 111"/>
                  <a:gd name="T1" fmla="*/ 74 h 113"/>
                  <a:gd name="T2" fmla="*/ 33 w 111"/>
                  <a:gd name="T3" fmla="*/ 67 h 113"/>
                  <a:gd name="T4" fmla="*/ 5 w 111"/>
                  <a:gd name="T5" fmla="*/ 95 h 113"/>
                  <a:gd name="T6" fmla="*/ 1 w 111"/>
                  <a:gd name="T7" fmla="*/ 107 h 113"/>
                  <a:gd name="T8" fmla="*/ 0 w 111"/>
                  <a:gd name="T9" fmla="*/ 111 h 113"/>
                  <a:gd name="T10" fmla="*/ 2 w 111"/>
                  <a:gd name="T11" fmla="*/ 113 h 113"/>
                  <a:gd name="T12" fmla="*/ 4 w 111"/>
                  <a:gd name="T13" fmla="*/ 112 h 113"/>
                  <a:gd name="T14" fmla="*/ 6 w 111"/>
                  <a:gd name="T15" fmla="*/ 111 h 113"/>
                  <a:gd name="T16" fmla="*/ 17 w 111"/>
                  <a:gd name="T17" fmla="*/ 107 h 113"/>
                  <a:gd name="T18" fmla="*/ 18 w 111"/>
                  <a:gd name="T19" fmla="*/ 106 h 113"/>
                  <a:gd name="T20" fmla="*/ 45 w 111"/>
                  <a:gd name="T21" fmla="*/ 79 h 113"/>
                  <a:gd name="T22" fmla="*/ 15 w 111"/>
                  <a:gd name="T23" fmla="*/ 103 h 113"/>
                  <a:gd name="T24" fmla="*/ 9 w 111"/>
                  <a:gd name="T25" fmla="*/ 97 h 113"/>
                  <a:gd name="T26" fmla="*/ 33 w 111"/>
                  <a:gd name="T27" fmla="*/ 67 h 113"/>
                  <a:gd name="T28" fmla="*/ 55 w 111"/>
                  <a:gd name="T29" fmla="*/ 66 h 113"/>
                  <a:gd name="T30" fmla="*/ 66 w 111"/>
                  <a:gd name="T31" fmla="*/ 52 h 113"/>
                  <a:gd name="T32" fmla="*/ 68 w 111"/>
                  <a:gd name="T33" fmla="*/ 52 h 113"/>
                  <a:gd name="T34" fmla="*/ 71 w 111"/>
                  <a:gd name="T35" fmla="*/ 49 h 113"/>
                  <a:gd name="T36" fmla="*/ 82 w 111"/>
                  <a:gd name="T37" fmla="*/ 36 h 113"/>
                  <a:gd name="T38" fmla="*/ 83 w 111"/>
                  <a:gd name="T39" fmla="*/ 37 h 113"/>
                  <a:gd name="T40" fmla="*/ 36 w 111"/>
                  <a:gd name="T41" fmla="*/ 64 h 113"/>
                  <a:gd name="T42" fmla="*/ 44 w 111"/>
                  <a:gd name="T43" fmla="*/ 62 h 113"/>
                  <a:gd name="T44" fmla="*/ 48 w 111"/>
                  <a:gd name="T45" fmla="*/ 56 h 113"/>
                  <a:gd name="T46" fmla="*/ 60 w 111"/>
                  <a:gd name="T47" fmla="*/ 45 h 113"/>
                  <a:gd name="T48" fmla="*/ 62 w 111"/>
                  <a:gd name="T49" fmla="*/ 40 h 113"/>
                  <a:gd name="T50" fmla="*/ 67 w 111"/>
                  <a:gd name="T51" fmla="*/ 38 h 113"/>
                  <a:gd name="T52" fmla="*/ 73 w 111"/>
                  <a:gd name="T53" fmla="*/ 27 h 113"/>
                  <a:gd name="T54" fmla="*/ 98 w 111"/>
                  <a:gd name="T55" fmla="*/ 1 h 113"/>
                  <a:gd name="T56" fmla="*/ 95 w 111"/>
                  <a:gd name="T57" fmla="*/ 5 h 113"/>
                  <a:gd name="T58" fmla="*/ 78 w 111"/>
                  <a:gd name="T59" fmla="*/ 27 h 113"/>
                  <a:gd name="T60" fmla="*/ 98 w 111"/>
                  <a:gd name="T61" fmla="*/ 7 h 113"/>
                  <a:gd name="T62" fmla="*/ 101 w 111"/>
                  <a:gd name="T63" fmla="*/ 4 h 113"/>
                  <a:gd name="T64" fmla="*/ 101 w 111"/>
                  <a:gd name="T65" fmla="*/ 4 h 113"/>
                  <a:gd name="T66" fmla="*/ 105 w 111"/>
                  <a:gd name="T67" fmla="*/ 6 h 113"/>
                  <a:gd name="T68" fmla="*/ 105 w 111"/>
                  <a:gd name="T69" fmla="*/ 6 h 113"/>
                  <a:gd name="T70" fmla="*/ 107 w 111"/>
                  <a:gd name="T71" fmla="*/ 10 h 113"/>
                  <a:gd name="T72" fmla="*/ 104 w 111"/>
                  <a:gd name="T73" fmla="*/ 13 h 113"/>
                  <a:gd name="T74" fmla="*/ 87 w 111"/>
                  <a:gd name="T75" fmla="*/ 36 h 113"/>
                  <a:gd name="T76" fmla="*/ 107 w 111"/>
                  <a:gd name="T77" fmla="*/ 17 h 113"/>
                  <a:gd name="T78" fmla="*/ 110 w 111"/>
                  <a:gd name="T79" fmla="*/ 13 h 113"/>
                  <a:gd name="T80" fmla="*/ 110 w 111"/>
                  <a:gd name="T81" fmla="*/ 13 h 113"/>
                  <a:gd name="T82" fmla="*/ 110 w 111"/>
                  <a:gd name="T83" fmla="*/ 7 h 113"/>
                  <a:gd name="T84" fmla="*/ 108 w 111"/>
                  <a:gd name="T85" fmla="*/ 3 h 113"/>
                  <a:gd name="T86" fmla="*/ 101 w 111"/>
                  <a:gd name="T87" fmla="*/ 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10" h="113">
                    <a:moveTo>
                      <a:pt x="50" y="69"/>
                    </a:moveTo>
                    <a:cubicBezTo>
                      <a:pt x="45" y="73"/>
                      <a:pt x="45" y="73"/>
                      <a:pt x="45" y="73"/>
                    </a:cubicBezTo>
                    <a:cubicBezTo>
                      <a:pt x="46" y="74"/>
                      <a:pt x="46" y="74"/>
                      <a:pt x="46" y="74"/>
                    </a:cubicBezTo>
                    <a:cubicBezTo>
                      <a:pt x="51" y="69"/>
                      <a:pt x="51" y="69"/>
                      <a:pt x="51" y="69"/>
                    </a:cubicBezTo>
                    <a:cubicBezTo>
                      <a:pt x="50" y="69"/>
                      <a:pt x="50" y="69"/>
                      <a:pt x="50" y="69"/>
                    </a:cubicBezTo>
                    <a:moveTo>
                      <a:pt x="33" y="67"/>
                    </a:moveTo>
                    <a:cubicBezTo>
                      <a:pt x="6" y="94"/>
                      <a:pt x="6" y="94"/>
                      <a:pt x="6" y="94"/>
                    </a:cubicBezTo>
                    <a:cubicBezTo>
                      <a:pt x="6" y="94"/>
                      <a:pt x="6" y="94"/>
                      <a:pt x="6" y="94"/>
                    </a:cubicBezTo>
                    <a:cubicBezTo>
                      <a:pt x="6" y="94"/>
                      <a:pt x="5" y="95"/>
                      <a:pt x="5" y="95"/>
                    </a:cubicBezTo>
                    <a:cubicBezTo>
                      <a:pt x="1" y="106"/>
                      <a:pt x="1" y="106"/>
                      <a:pt x="1" y="106"/>
                    </a:cubicBezTo>
                    <a:cubicBezTo>
                      <a:pt x="1" y="107"/>
                      <a:pt x="1" y="107"/>
                      <a:pt x="1" y="107"/>
                    </a:cubicBezTo>
                    <a:cubicBezTo>
                      <a:pt x="1" y="107"/>
                      <a:pt x="1" y="107"/>
                      <a:pt x="1" y="107"/>
                    </a:cubicBezTo>
                    <a:cubicBezTo>
                      <a:pt x="0" y="109"/>
                      <a:pt x="0" y="109"/>
                      <a:pt x="0" y="109"/>
                    </a:cubicBezTo>
                    <a:cubicBezTo>
                      <a:pt x="0" y="109"/>
                      <a:pt x="0" y="109"/>
                      <a:pt x="0" y="109"/>
                    </a:cubicBezTo>
                    <a:cubicBezTo>
                      <a:pt x="0" y="109"/>
                      <a:pt x="0" y="109"/>
                      <a:pt x="0" y="111"/>
                    </a:cubicBezTo>
                    <a:cubicBezTo>
                      <a:pt x="0" y="111"/>
                      <a:pt x="0" y="111"/>
                      <a:pt x="0" y="111"/>
                    </a:cubicBezTo>
                    <a:cubicBezTo>
                      <a:pt x="0" y="112"/>
                      <a:pt x="0" y="112"/>
                      <a:pt x="1" y="113"/>
                    </a:cubicBezTo>
                    <a:cubicBezTo>
                      <a:pt x="1" y="113"/>
                      <a:pt x="1" y="113"/>
                      <a:pt x="2" y="113"/>
                    </a:cubicBezTo>
                    <a:cubicBezTo>
                      <a:pt x="2" y="113"/>
                      <a:pt x="2" y="113"/>
                      <a:pt x="2" y="113"/>
                    </a:cubicBezTo>
                    <a:cubicBezTo>
                      <a:pt x="4" y="112"/>
                      <a:pt x="4" y="112"/>
                      <a:pt x="4" y="112"/>
                    </a:cubicBezTo>
                    <a:cubicBezTo>
                      <a:pt x="4" y="112"/>
                      <a:pt x="4" y="112"/>
                      <a:pt x="4" y="112"/>
                    </a:cubicBezTo>
                    <a:cubicBezTo>
                      <a:pt x="5" y="112"/>
                      <a:pt x="5" y="112"/>
                      <a:pt x="5" y="112"/>
                    </a:cubicBezTo>
                    <a:cubicBezTo>
                      <a:pt x="5" y="112"/>
                      <a:pt x="5" y="112"/>
                      <a:pt x="5" y="112"/>
                    </a:cubicBezTo>
                    <a:cubicBezTo>
                      <a:pt x="6" y="111"/>
                      <a:pt x="6" y="111"/>
                      <a:pt x="6" y="111"/>
                    </a:cubicBezTo>
                    <a:cubicBezTo>
                      <a:pt x="6" y="111"/>
                      <a:pt x="6" y="111"/>
                      <a:pt x="6" y="111"/>
                    </a:cubicBezTo>
                    <a:cubicBezTo>
                      <a:pt x="17" y="107"/>
                      <a:pt x="17" y="107"/>
                      <a:pt x="17" y="107"/>
                    </a:cubicBezTo>
                    <a:cubicBezTo>
                      <a:pt x="17" y="107"/>
                      <a:pt x="17" y="107"/>
                      <a:pt x="17" y="107"/>
                    </a:cubicBezTo>
                    <a:cubicBezTo>
                      <a:pt x="18" y="107"/>
                      <a:pt x="18" y="107"/>
                      <a:pt x="18" y="107"/>
                    </a:cubicBezTo>
                    <a:cubicBezTo>
                      <a:pt x="18" y="107"/>
                      <a:pt x="18" y="107"/>
                      <a:pt x="18" y="107"/>
                    </a:cubicBezTo>
                    <a:cubicBezTo>
                      <a:pt x="18" y="106"/>
                      <a:pt x="18" y="106"/>
                      <a:pt x="18" y="106"/>
                    </a:cubicBezTo>
                    <a:cubicBezTo>
                      <a:pt x="45" y="79"/>
                      <a:pt x="45" y="79"/>
                      <a:pt x="45" y="79"/>
                    </a:cubicBezTo>
                    <a:cubicBezTo>
                      <a:pt x="45" y="79"/>
                      <a:pt x="45" y="79"/>
                      <a:pt x="45" y="79"/>
                    </a:cubicBezTo>
                    <a:cubicBezTo>
                      <a:pt x="45" y="79"/>
                      <a:pt x="45" y="79"/>
                      <a:pt x="45" y="79"/>
                    </a:cubicBezTo>
                    <a:cubicBezTo>
                      <a:pt x="42" y="76"/>
                      <a:pt x="42" y="76"/>
                      <a:pt x="42" y="76"/>
                    </a:cubicBezTo>
                    <a:cubicBezTo>
                      <a:pt x="42" y="76"/>
                      <a:pt x="42" y="76"/>
                      <a:pt x="42" y="76"/>
                    </a:cubicBezTo>
                    <a:cubicBezTo>
                      <a:pt x="15" y="103"/>
                      <a:pt x="15" y="103"/>
                      <a:pt x="15" y="103"/>
                    </a:cubicBezTo>
                    <a:cubicBezTo>
                      <a:pt x="5" y="107"/>
                      <a:pt x="5" y="107"/>
                      <a:pt x="5" y="107"/>
                    </a:cubicBezTo>
                    <a:cubicBezTo>
                      <a:pt x="5" y="107"/>
                      <a:pt x="5" y="107"/>
                      <a:pt x="5" y="107"/>
                    </a:cubicBezTo>
                    <a:cubicBezTo>
                      <a:pt x="9" y="97"/>
                      <a:pt x="9" y="97"/>
                      <a:pt x="9" y="97"/>
                    </a:cubicBezTo>
                    <a:cubicBezTo>
                      <a:pt x="9" y="97"/>
                      <a:pt x="9" y="97"/>
                      <a:pt x="9" y="97"/>
                    </a:cubicBezTo>
                    <a:cubicBezTo>
                      <a:pt x="36" y="70"/>
                      <a:pt x="36" y="70"/>
                      <a:pt x="36" y="70"/>
                    </a:cubicBezTo>
                    <a:cubicBezTo>
                      <a:pt x="33" y="67"/>
                      <a:pt x="33" y="67"/>
                      <a:pt x="33" y="67"/>
                    </a:cubicBezTo>
                    <a:moveTo>
                      <a:pt x="54" y="65"/>
                    </a:moveTo>
                    <a:cubicBezTo>
                      <a:pt x="54" y="65"/>
                      <a:pt x="54" y="65"/>
                      <a:pt x="54" y="65"/>
                    </a:cubicBezTo>
                    <a:cubicBezTo>
                      <a:pt x="55" y="66"/>
                      <a:pt x="55" y="66"/>
                      <a:pt x="55" y="66"/>
                    </a:cubicBezTo>
                    <a:cubicBezTo>
                      <a:pt x="55" y="66"/>
                      <a:pt x="55" y="66"/>
                      <a:pt x="55" y="66"/>
                    </a:cubicBezTo>
                    <a:cubicBezTo>
                      <a:pt x="54" y="65"/>
                      <a:pt x="54" y="65"/>
                      <a:pt x="54" y="65"/>
                    </a:cubicBezTo>
                    <a:moveTo>
                      <a:pt x="66" y="52"/>
                    </a:moveTo>
                    <a:cubicBezTo>
                      <a:pt x="58" y="60"/>
                      <a:pt x="58" y="60"/>
                      <a:pt x="58" y="60"/>
                    </a:cubicBezTo>
                    <a:cubicBezTo>
                      <a:pt x="58" y="61"/>
                      <a:pt x="58" y="61"/>
                      <a:pt x="58" y="62"/>
                    </a:cubicBezTo>
                    <a:cubicBezTo>
                      <a:pt x="68" y="52"/>
                      <a:pt x="68" y="52"/>
                      <a:pt x="68" y="52"/>
                    </a:cubicBezTo>
                    <a:cubicBezTo>
                      <a:pt x="67" y="52"/>
                      <a:pt x="67" y="52"/>
                      <a:pt x="66" y="52"/>
                    </a:cubicBezTo>
                    <a:moveTo>
                      <a:pt x="71" y="49"/>
                    </a:moveTo>
                    <a:cubicBezTo>
                      <a:pt x="71" y="49"/>
                      <a:pt x="71" y="49"/>
                      <a:pt x="71" y="49"/>
                    </a:cubicBezTo>
                    <a:cubicBezTo>
                      <a:pt x="71" y="49"/>
                      <a:pt x="71" y="49"/>
                      <a:pt x="71" y="49"/>
                    </a:cubicBezTo>
                    <a:cubicBezTo>
                      <a:pt x="71" y="49"/>
                      <a:pt x="71" y="49"/>
                      <a:pt x="71" y="49"/>
                    </a:cubicBezTo>
                    <a:moveTo>
                      <a:pt x="82" y="36"/>
                    </a:moveTo>
                    <a:cubicBezTo>
                      <a:pt x="74" y="44"/>
                      <a:pt x="74" y="44"/>
                      <a:pt x="74" y="44"/>
                    </a:cubicBezTo>
                    <a:cubicBezTo>
                      <a:pt x="74" y="44"/>
                      <a:pt x="75" y="45"/>
                      <a:pt x="75" y="45"/>
                    </a:cubicBezTo>
                    <a:cubicBezTo>
                      <a:pt x="83" y="37"/>
                      <a:pt x="83" y="37"/>
                      <a:pt x="83" y="37"/>
                    </a:cubicBezTo>
                    <a:cubicBezTo>
                      <a:pt x="82" y="36"/>
                      <a:pt x="82" y="36"/>
                      <a:pt x="82" y="36"/>
                    </a:cubicBezTo>
                    <a:moveTo>
                      <a:pt x="73" y="27"/>
                    </a:moveTo>
                    <a:cubicBezTo>
                      <a:pt x="36" y="64"/>
                      <a:pt x="36" y="64"/>
                      <a:pt x="36" y="64"/>
                    </a:cubicBezTo>
                    <a:cubicBezTo>
                      <a:pt x="39" y="67"/>
                      <a:pt x="39" y="67"/>
                      <a:pt x="39" y="67"/>
                    </a:cubicBezTo>
                    <a:cubicBezTo>
                      <a:pt x="39" y="67"/>
                      <a:pt x="39" y="67"/>
                      <a:pt x="39" y="67"/>
                    </a:cubicBezTo>
                    <a:cubicBezTo>
                      <a:pt x="44" y="62"/>
                      <a:pt x="44" y="62"/>
                      <a:pt x="44" y="62"/>
                    </a:cubicBezTo>
                    <a:cubicBezTo>
                      <a:pt x="44" y="61"/>
                      <a:pt x="44" y="60"/>
                      <a:pt x="45" y="59"/>
                    </a:cubicBezTo>
                    <a:cubicBezTo>
                      <a:pt x="45" y="59"/>
                      <a:pt x="46" y="58"/>
                      <a:pt x="46" y="58"/>
                    </a:cubicBezTo>
                    <a:cubicBezTo>
                      <a:pt x="47" y="57"/>
                      <a:pt x="47" y="56"/>
                      <a:pt x="48" y="56"/>
                    </a:cubicBezTo>
                    <a:cubicBezTo>
                      <a:pt x="49" y="56"/>
                      <a:pt x="49" y="55"/>
                      <a:pt x="50" y="55"/>
                    </a:cubicBezTo>
                    <a:cubicBezTo>
                      <a:pt x="60" y="45"/>
                      <a:pt x="60" y="45"/>
                      <a:pt x="60" y="45"/>
                    </a:cubicBezTo>
                    <a:cubicBezTo>
                      <a:pt x="60" y="45"/>
                      <a:pt x="60" y="45"/>
                      <a:pt x="60" y="45"/>
                    </a:cubicBezTo>
                    <a:cubicBezTo>
                      <a:pt x="60" y="44"/>
                      <a:pt x="60" y="43"/>
                      <a:pt x="61" y="42"/>
                    </a:cubicBezTo>
                    <a:cubicBezTo>
                      <a:pt x="61" y="42"/>
                      <a:pt x="62" y="41"/>
                      <a:pt x="62" y="40"/>
                    </a:cubicBezTo>
                    <a:cubicBezTo>
                      <a:pt x="62" y="40"/>
                      <a:pt x="62" y="40"/>
                      <a:pt x="62" y="40"/>
                    </a:cubicBezTo>
                    <a:cubicBezTo>
                      <a:pt x="63" y="40"/>
                      <a:pt x="63" y="39"/>
                      <a:pt x="64" y="39"/>
                    </a:cubicBezTo>
                    <a:cubicBezTo>
                      <a:pt x="65" y="38"/>
                      <a:pt x="66" y="38"/>
                      <a:pt x="67" y="38"/>
                    </a:cubicBezTo>
                    <a:cubicBezTo>
                      <a:pt x="67" y="38"/>
                      <a:pt x="67" y="38"/>
                      <a:pt x="67" y="38"/>
                    </a:cubicBezTo>
                    <a:cubicBezTo>
                      <a:pt x="67" y="38"/>
                      <a:pt x="67" y="38"/>
                      <a:pt x="67" y="38"/>
                    </a:cubicBezTo>
                    <a:cubicBezTo>
                      <a:pt x="75" y="30"/>
                      <a:pt x="75" y="30"/>
                      <a:pt x="75" y="30"/>
                    </a:cubicBezTo>
                    <a:cubicBezTo>
                      <a:pt x="73" y="27"/>
                      <a:pt x="73" y="27"/>
                      <a:pt x="73" y="27"/>
                    </a:cubicBezTo>
                    <a:moveTo>
                      <a:pt x="101" y="0"/>
                    </a:moveTo>
                    <a:cubicBezTo>
                      <a:pt x="100" y="0"/>
                      <a:pt x="99" y="0"/>
                      <a:pt x="98" y="1"/>
                    </a:cubicBezTo>
                    <a:cubicBezTo>
                      <a:pt x="98" y="1"/>
                      <a:pt x="98" y="1"/>
                      <a:pt x="98" y="1"/>
                    </a:cubicBezTo>
                    <a:cubicBezTo>
                      <a:pt x="98" y="1"/>
                      <a:pt x="98" y="1"/>
                      <a:pt x="98" y="1"/>
                    </a:cubicBezTo>
                    <a:cubicBezTo>
                      <a:pt x="98" y="2"/>
                      <a:pt x="98" y="2"/>
                      <a:pt x="98" y="2"/>
                    </a:cubicBezTo>
                    <a:cubicBezTo>
                      <a:pt x="95" y="5"/>
                      <a:pt x="95" y="5"/>
                      <a:pt x="95" y="5"/>
                    </a:cubicBezTo>
                    <a:cubicBezTo>
                      <a:pt x="94" y="5"/>
                      <a:pt x="94" y="5"/>
                      <a:pt x="94" y="5"/>
                    </a:cubicBezTo>
                    <a:cubicBezTo>
                      <a:pt x="75" y="24"/>
                      <a:pt x="75" y="24"/>
                      <a:pt x="75" y="24"/>
                    </a:cubicBezTo>
                    <a:cubicBezTo>
                      <a:pt x="78" y="27"/>
                      <a:pt x="78" y="27"/>
                      <a:pt x="78" y="27"/>
                    </a:cubicBezTo>
                    <a:cubicBezTo>
                      <a:pt x="97" y="8"/>
                      <a:pt x="97" y="8"/>
                      <a:pt x="97" y="8"/>
                    </a:cubicBezTo>
                    <a:cubicBezTo>
                      <a:pt x="97" y="8"/>
                      <a:pt x="97" y="8"/>
                      <a:pt x="98" y="8"/>
                    </a:cubicBezTo>
                    <a:cubicBezTo>
                      <a:pt x="98" y="7"/>
                      <a:pt x="98" y="7"/>
                      <a:pt x="98" y="7"/>
                    </a:cubicBezTo>
                    <a:cubicBezTo>
                      <a:pt x="98" y="7"/>
                      <a:pt x="98" y="7"/>
                      <a:pt x="98" y="7"/>
                    </a:cubicBezTo>
                    <a:cubicBezTo>
                      <a:pt x="100" y="5"/>
                      <a:pt x="100" y="5"/>
                      <a:pt x="100" y="5"/>
                    </a:cubicBezTo>
                    <a:cubicBezTo>
                      <a:pt x="100" y="5"/>
                      <a:pt x="101" y="4"/>
                      <a:pt x="101" y="4"/>
                    </a:cubicBezTo>
                    <a:cubicBezTo>
                      <a:pt x="101" y="4"/>
                      <a:pt x="101" y="4"/>
                      <a:pt x="101" y="4"/>
                    </a:cubicBezTo>
                    <a:cubicBezTo>
                      <a:pt x="101" y="4"/>
                      <a:pt x="101" y="4"/>
                      <a:pt x="101" y="4"/>
                    </a:cubicBezTo>
                    <a:cubicBezTo>
                      <a:pt x="101" y="4"/>
                      <a:pt x="101" y="4"/>
                      <a:pt x="101" y="4"/>
                    </a:cubicBezTo>
                    <a:cubicBezTo>
                      <a:pt x="101" y="4"/>
                      <a:pt x="102" y="4"/>
                      <a:pt x="103" y="4"/>
                    </a:cubicBezTo>
                    <a:cubicBezTo>
                      <a:pt x="103" y="5"/>
                      <a:pt x="104" y="5"/>
                      <a:pt x="105" y="6"/>
                    </a:cubicBezTo>
                    <a:cubicBezTo>
                      <a:pt x="105" y="6"/>
                      <a:pt x="105" y="6"/>
                      <a:pt x="105" y="6"/>
                    </a:cubicBezTo>
                    <a:cubicBezTo>
                      <a:pt x="105" y="6"/>
                      <a:pt x="105" y="6"/>
                      <a:pt x="105" y="6"/>
                    </a:cubicBezTo>
                    <a:cubicBezTo>
                      <a:pt x="107" y="5"/>
                      <a:pt x="107" y="5"/>
                      <a:pt x="107" y="5"/>
                    </a:cubicBezTo>
                    <a:cubicBezTo>
                      <a:pt x="105" y="6"/>
                      <a:pt x="105" y="6"/>
                      <a:pt x="105" y="6"/>
                    </a:cubicBezTo>
                    <a:cubicBezTo>
                      <a:pt x="106" y="7"/>
                      <a:pt x="107" y="8"/>
                      <a:pt x="107" y="8"/>
                    </a:cubicBezTo>
                    <a:cubicBezTo>
                      <a:pt x="107" y="9"/>
                      <a:pt x="107" y="10"/>
                      <a:pt x="107" y="10"/>
                    </a:cubicBezTo>
                    <a:cubicBezTo>
                      <a:pt x="107" y="10"/>
                      <a:pt x="107" y="10"/>
                      <a:pt x="107" y="10"/>
                    </a:cubicBezTo>
                    <a:cubicBezTo>
                      <a:pt x="107" y="10"/>
                      <a:pt x="107" y="11"/>
                      <a:pt x="106" y="11"/>
                    </a:cubicBezTo>
                    <a:cubicBezTo>
                      <a:pt x="105" y="13"/>
                      <a:pt x="105" y="13"/>
                      <a:pt x="105" y="13"/>
                    </a:cubicBezTo>
                    <a:cubicBezTo>
                      <a:pt x="105" y="13"/>
                      <a:pt x="104" y="13"/>
                      <a:pt x="104" y="13"/>
                    </a:cubicBezTo>
                    <a:cubicBezTo>
                      <a:pt x="104" y="14"/>
                      <a:pt x="104" y="14"/>
                      <a:pt x="104" y="14"/>
                    </a:cubicBezTo>
                    <a:cubicBezTo>
                      <a:pt x="85" y="33"/>
                      <a:pt x="85" y="33"/>
                      <a:pt x="85" y="33"/>
                    </a:cubicBezTo>
                    <a:cubicBezTo>
                      <a:pt x="87" y="36"/>
                      <a:pt x="87" y="36"/>
                      <a:pt x="87" y="36"/>
                    </a:cubicBezTo>
                    <a:cubicBezTo>
                      <a:pt x="87" y="36"/>
                      <a:pt x="87" y="36"/>
                      <a:pt x="87" y="36"/>
                    </a:cubicBezTo>
                    <a:cubicBezTo>
                      <a:pt x="107" y="17"/>
                      <a:pt x="107" y="17"/>
                      <a:pt x="107" y="17"/>
                    </a:cubicBezTo>
                    <a:cubicBezTo>
                      <a:pt x="107" y="17"/>
                      <a:pt x="107" y="17"/>
                      <a:pt x="107" y="17"/>
                    </a:cubicBezTo>
                    <a:cubicBezTo>
                      <a:pt x="108" y="16"/>
                      <a:pt x="108" y="16"/>
                      <a:pt x="108" y="16"/>
                    </a:cubicBezTo>
                    <a:cubicBezTo>
                      <a:pt x="108" y="16"/>
                      <a:pt x="108" y="15"/>
                      <a:pt x="108" y="15"/>
                    </a:cubicBezTo>
                    <a:cubicBezTo>
                      <a:pt x="110" y="13"/>
                      <a:pt x="110" y="13"/>
                      <a:pt x="110" y="13"/>
                    </a:cubicBezTo>
                    <a:cubicBezTo>
                      <a:pt x="110" y="13"/>
                      <a:pt x="110" y="13"/>
                      <a:pt x="110" y="13"/>
                    </a:cubicBezTo>
                    <a:cubicBezTo>
                      <a:pt x="110" y="13"/>
                      <a:pt x="110" y="13"/>
                      <a:pt x="110" y="13"/>
                    </a:cubicBezTo>
                    <a:cubicBezTo>
                      <a:pt x="110" y="13"/>
                      <a:pt x="110" y="13"/>
                      <a:pt x="110" y="13"/>
                    </a:cubicBezTo>
                    <a:cubicBezTo>
                      <a:pt x="111" y="12"/>
                      <a:pt x="111" y="11"/>
                      <a:pt x="111" y="10"/>
                    </a:cubicBezTo>
                    <a:cubicBezTo>
                      <a:pt x="111" y="10"/>
                      <a:pt x="111" y="10"/>
                      <a:pt x="111" y="10"/>
                    </a:cubicBezTo>
                    <a:cubicBezTo>
                      <a:pt x="111" y="9"/>
                      <a:pt x="111" y="8"/>
                      <a:pt x="110" y="7"/>
                    </a:cubicBezTo>
                    <a:cubicBezTo>
                      <a:pt x="110" y="6"/>
                      <a:pt x="109" y="4"/>
                      <a:pt x="108" y="3"/>
                    </a:cubicBezTo>
                    <a:cubicBezTo>
                      <a:pt x="108" y="3"/>
                      <a:pt x="108" y="3"/>
                      <a:pt x="108" y="3"/>
                    </a:cubicBezTo>
                    <a:cubicBezTo>
                      <a:pt x="108" y="3"/>
                      <a:pt x="108" y="3"/>
                      <a:pt x="108" y="3"/>
                    </a:cubicBezTo>
                    <a:cubicBezTo>
                      <a:pt x="107" y="2"/>
                      <a:pt x="106" y="1"/>
                      <a:pt x="105" y="1"/>
                    </a:cubicBezTo>
                    <a:cubicBezTo>
                      <a:pt x="103" y="0"/>
                      <a:pt x="102" y="0"/>
                      <a:pt x="101" y="0"/>
                    </a:cubicBezTo>
                    <a:cubicBezTo>
                      <a:pt x="101" y="0"/>
                      <a:pt x="101" y="0"/>
                      <a:pt x="101"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6" name="Freeform 101"/>
              <p:cNvSpPr>
                <a:spLocks noEditPoints="1"/>
              </p:cNvSpPr>
              <p:nvPr/>
            </p:nvSpPr>
            <p:spPr bwMode="auto">
              <a:xfrm>
                <a:off x="9332913" y="3386138"/>
                <a:ext cx="161925" cy="161925"/>
              </a:xfrm>
              <a:custGeom>
                <a:avLst/>
                <a:gdLst>
                  <a:gd name="T0" fmla="*/ 18 w 58"/>
                  <a:gd name="T1" fmla="*/ 41 h 58"/>
                  <a:gd name="T2" fmla="*/ 19 w 58"/>
                  <a:gd name="T3" fmla="*/ 39 h 58"/>
                  <a:gd name="T4" fmla="*/ 21 w 58"/>
                  <a:gd name="T5" fmla="*/ 38 h 58"/>
                  <a:gd name="T6" fmla="*/ 24 w 58"/>
                  <a:gd name="T7" fmla="*/ 42 h 58"/>
                  <a:gd name="T8" fmla="*/ 25 w 58"/>
                  <a:gd name="T9" fmla="*/ 45 h 58"/>
                  <a:gd name="T10" fmla="*/ 24 w 58"/>
                  <a:gd name="T11" fmla="*/ 43 h 58"/>
                  <a:gd name="T12" fmla="*/ 41 w 58"/>
                  <a:gd name="T13" fmla="*/ 28 h 58"/>
                  <a:gd name="T14" fmla="*/ 41 w 58"/>
                  <a:gd name="T15" fmla="*/ 28 h 58"/>
                  <a:gd name="T16" fmla="*/ 34 w 58"/>
                  <a:gd name="T17" fmla="*/ 24 h 58"/>
                  <a:gd name="T18" fmla="*/ 35 w 58"/>
                  <a:gd name="T19" fmla="*/ 22 h 58"/>
                  <a:gd name="T20" fmla="*/ 37 w 58"/>
                  <a:gd name="T21" fmla="*/ 21 h 58"/>
                  <a:gd name="T22" fmla="*/ 41 w 58"/>
                  <a:gd name="T23" fmla="*/ 25 h 58"/>
                  <a:gd name="T24" fmla="*/ 40 w 58"/>
                  <a:gd name="T25" fmla="*/ 26 h 58"/>
                  <a:gd name="T26" fmla="*/ 40 w 58"/>
                  <a:gd name="T27" fmla="*/ 4 h 58"/>
                  <a:gd name="T28" fmla="*/ 41 w 58"/>
                  <a:gd name="T29" fmla="*/ 0 h 58"/>
                  <a:gd name="T30" fmla="*/ 40 w 58"/>
                  <a:gd name="T31" fmla="*/ 1 h 58"/>
                  <a:gd name="T32" fmla="*/ 39 w 58"/>
                  <a:gd name="T33" fmla="*/ 3 h 58"/>
                  <a:gd name="T34" fmla="*/ 32 w 58"/>
                  <a:gd name="T35" fmla="*/ 12 h 58"/>
                  <a:gd name="T36" fmla="*/ 17 w 58"/>
                  <a:gd name="T37" fmla="*/ 24 h 58"/>
                  <a:gd name="T38" fmla="*/ 20 w 58"/>
                  <a:gd name="T39" fmla="*/ 26 h 58"/>
                  <a:gd name="T40" fmla="*/ 43 w 58"/>
                  <a:gd name="T41" fmla="*/ 6 h 58"/>
                  <a:gd name="T42" fmla="*/ 53 w 58"/>
                  <a:gd name="T43" fmla="*/ 16 h 58"/>
                  <a:gd name="T44" fmla="*/ 43 w 58"/>
                  <a:gd name="T45" fmla="*/ 22 h 58"/>
                  <a:gd name="T46" fmla="*/ 37 w 58"/>
                  <a:gd name="T47" fmla="*/ 17 h 58"/>
                  <a:gd name="T48" fmla="*/ 32 w 58"/>
                  <a:gd name="T49" fmla="*/ 19 h 58"/>
                  <a:gd name="T50" fmla="*/ 30 w 58"/>
                  <a:gd name="T51" fmla="*/ 24 h 58"/>
                  <a:gd name="T52" fmla="*/ 35 w 58"/>
                  <a:gd name="T53" fmla="*/ 30 h 58"/>
                  <a:gd name="T54" fmla="*/ 28 w 58"/>
                  <a:gd name="T55" fmla="*/ 41 h 58"/>
                  <a:gd name="T56" fmla="*/ 24 w 58"/>
                  <a:gd name="T57" fmla="*/ 35 h 58"/>
                  <a:gd name="T58" fmla="*/ 20 w 58"/>
                  <a:gd name="T59" fmla="*/ 34 h 58"/>
                  <a:gd name="T60" fmla="*/ 15 w 58"/>
                  <a:gd name="T61" fmla="*/ 38 h 58"/>
                  <a:gd name="T62" fmla="*/ 16 w 58"/>
                  <a:gd name="T63" fmla="*/ 44 h 58"/>
                  <a:gd name="T64" fmla="*/ 21 w 58"/>
                  <a:gd name="T65" fmla="*/ 48 h 58"/>
                  <a:gd name="T66" fmla="*/ 12 w 58"/>
                  <a:gd name="T67" fmla="*/ 49 h 58"/>
                  <a:gd name="T68" fmla="*/ 5 w 58"/>
                  <a:gd name="T69" fmla="*/ 42 h 58"/>
                  <a:gd name="T70" fmla="*/ 12 w 58"/>
                  <a:gd name="T71" fmla="*/ 30 h 58"/>
                  <a:gd name="T72" fmla="*/ 3 w 58"/>
                  <a:gd name="T73" fmla="*/ 46 h 58"/>
                  <a:gd name="T74" fmla="*/ 12 w 58"/>
                  <a:gd name="T75" fmla="*/ 55 h 58"/>
                  <a:gd name="T76" fmla="*/ 16 w 58"/>
                  <a:gd name="T77" fmla="*/ 58 h 58"/>
                  <a:gd name="T78" fmla="*/ 57 w 58"/>
                  <a:gd name="T79" fmla="*/ 17 h 58"/>
                  <a:gd name="T80" fmla="*/ 57 w 58"/>
                  <a:gd name="T81" fmla="*/ 15 h 58"/>
                  <a:gd name="T82" fmla="*/ 45 w 58"/>
                  <a:gd name="T83" fmla="*/ 3 h 58"/>
                  <a:gd name="T84" fmla="*/ 41 w 58"/>
                  <a:gd name="T85"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7" h="57">
                    <a:moveTo>
                      <a:pt x="22" y="45"/>
                    </a:moveTo>
                    <a:cubicBezTo>
                      <a:pt x="22" y="44"/>
                      <a:pt x="22" y="44"/>
                      <a:pt x="22" y="44"/>
                    </a:cubicBezTo>
                    <a:cubicBezTo>
                      <a:pt x="18" y="41"/>
                      <a:pt x="18" y="41"/>
                      <a:pt x="18" y="41"/>
                    </a:cubicBezTo>
                    <a:cubicBezTo>
                      <a:pt x="18" y="41"/>
                      <a:pt x="18" y="41"/>
                      <a:pt x="18" y="41"/>
                    </a:cubicBezTo>
                    <a:cubicBezTo>
                      <a:pt x="18" y="40"/>
                      <a:pt x="18" y="40"/>
                      <a:pt x="18" y="40"/>
                    </a:cubicBezTo>
                    <a:cubicBezTo>
                      <a:pt x="18" y="40"/>
                      <a:pt x="19" y="40"/>
                      <a:pt x="19" y="39"/>
                    </a:cubicBezTo>
                    <a:cubicBezTo>
                      <a:pt x="19" y="39"/>
                      <a:pt x="20" y="39"/>
                      <a:pt x="20" y="38"/>
                    </a:cubicBezTo>
                    <a:cubicBezTo>
                      <a:pt x="21" y="38"/>
                      <a:pt x="21" y="38"/>
                      <a:pt x="21" y="38"/>
                    </a:cubicBezTo>
                    <a:cubicBezTo>
                      <a:pt x="21" y="38"/>
                      <a:pt x="21" y="38"/>
                      <a:pt x="21" y="38"/>
                    </a:cubicBezTo>
                    <a:cubicBezTo>
                      <a:pt x="24" y="42"/>
                      <a:pt x="24" y="42"/>
                      <a:pt x="24" y="42"/>
                    </a:cubicBezTo>
                    <a:cubicBezTo>
                      <a:pt x="25" y="42"/>
                      <a:pt x="25" y="42"/>
                      <a:pt x="25" y="42"/>
                    </a:cubicBezTo>
                    <a:cubicBezTo>
                      <a:pt x="24" y="42"/>
                      <a:pt x="24" y="42"/>
                      <a:pt x="24" y="42"/>
                    </a:cubicBezTo>
                    <a:cubicBezTo>
                      <a:pt x="24" y="43"/>
                      <a:pt x="24" y="43"/>
                      <a:pt x="24" y="43"/>
                    </a:cubicBezTo>
                    <a:cubicBezTo>
                      <a:pt x="24" y="44"/>
                      <a:pt x="24" y="44"/>
                      <a:pt x="24" y="44"/>
                    </a:cubicBezTo>
                    <a:cubicBezTo>
                      <a:pt x="25" y="45"/>
                      <a:pt x="25" y="45"/>
                      <a:pt x="25" y="45"/>
                    </a:cubicBezTo>
                    <a:cubicBezTo>
                      <a:pt x="25" y="45"/>
                      <a:pt x="25" y="45"/>
                      <a:pt x="25" y="45"/>
                    </a:cubicBezTo>
                    <a:cubicBezTo>
                      <a:pt x="24" y="44"/>
                      <a:pt x="24" y="44"/>
                      <a:pt x="24" y="44"/>
                    </a:cubicBezTo>
                    <a:cubicBezTo>
                      <a:pt x="24" y="43"/>
                      <a:pt x="24" y="43"/>
                      <a:pt x="24" y="43"/>
                    </a:cubicBezTo>
                    <a:cubicBezTo>
                      <a:pt x="23" y="44"/>
                      <a:pt x="23" y="44"/>
                      <a:pt x="22" y="44"/>
                    </a:cubicBezTo>
                    <a:cubicBezTo>
                      <a:pt x="22" y="45"/>
                      <a:pt x="22" y="45"/>
                      <a:pt x="22" y="45"/>
                    </a:cubicBezTo>
                    <a:moveTo>
                      <a:pt x="41" y="28"/>
                    </a:moveTo>
                    <a:cubicBezTo>
                      <a:pt x="41" y="28"/>
                      <a:pt x="41" y="28"/>
                      <a:pt x="41" y="28"/>
                    </a:cubicBezTo>
                    <a:cubicBezTo>
                      <a:pt x="41" y="28"/>
                      <a:pt x="41" y="28"/>
                      <a:pt x="41" y="28"/>
                    </a:cubicBezTo>
                    <a:cubicBezTo>
                      <a:pt x="41" y="28"/>
                      <a:pt x="41" y="28"/>
                      <a:pt x="41" y="28"/>
                    </a:cubicBezTo>
                    <a:moveTo>
                      <a:pt x="38" y="27"/>
                    </a:moveTo>
                    <a:cubicBezTo>
                      <a:pt x="38" y="27"/>
                      <a:pt x="38" y="27"/>
                      <a:pt x="38" y="27"/>
                    </a:cubicBezTo>
                    <a:cubicBezTo>
                      <a:pt x="34" y="24"/>
                      <a:pt x="34" y="24"/>
                      <a:pt x="34" y="24"/>
                    </a:cubicBezTo>
                    <a:cubicBezTo>
                      <a:pt x="34" y="24"/>
                      <a:pt x="34" y="24"/>
                      <a:pt x="34" y="24"/>
                    </a:cubicBezTo>
                    <a:cubicBezTo>
                      <a:pt x="34" y="23"/>
                      <a:pt x="34" y="23"/>
                      <a:pt x="34" y="23"/>
                    </a:cubicBezTo>
                    <a:cubicBezTo>
                      <a:pt x="34" y="23"/>
                      <a:pt x="35" y="23"/>
                      <a:pt x="35" y="22"/>
                    </a:cubicBezTo>
                    <a:cubicBezTo>
                      <a:pt x="35" y="22"/>
                      <a:pt x="35" y="22"/>
                      <a:pt x="35" y="22"/>
                    </a:cubicBezTo>
                    <a:cubicBezTo>
                      <a:pt x="36" y="22"/>
                      <a:pt x="36" y="21"/>
                      <a:pt x="36" y="21"/>
                    </a:cubicBezTo>
                    <a:cubicBezTo>
                      <a:pt x="37" y="21"/>
                      <a:pt x="37" y="21"/>
                      <a:pt x="37" y="21"/>
                    </a:cubicBezTo>
                    <a:cubicBezTo>
                      <a:pt x="37" y="21"/>
                      <a:pt x="37" y="21"/>
                      <a:pt x="37" y="21"/>
                    </a:cubicBezTo>
                    <a:cubicBezTo>
                      <a:pt x="40" y="25"/>
                      <a:pt x="40" y="25"/>
                      <a:pt x="40" y="25"/>
                    </a:cubicBezTo>
                    <a:cubicBezTo>
                      <a:pt x="41" y="25"/>
                      <a:pt x="41" y="25"/>
                      <a:pt x="41" y="25"/>
                    </a:cubicBezTo>
                    <a:cubicBezTo>
                      <a:pt x="40" y="25"/>
                      <a:pt x="40" y="25"/>
                      <a:pt x="40" y="25"/>
                    </a:cubicBezTo>
                    <a:cubicBezTo>
                      <a:pt x="40" y="26"/>
                      <a:pt x="40" y="26"/>
                      <a:pt x="40" y="26"/>
                    </a:cubicBezTo>
                    <a:cubicBezTo>
                      <a:pt x="40" y="26"/>
                      <a:pt x="40" y="26"/>
                      <a:pt x="40" y="26"/>
                    </a:cubicBezTo>
                    <a:cubicBezTo>
                      <a:pt x="39" y="27"/>
                      <a:pt x="39" y="27"/>
                      <a:pt x="39" y="27"/>
                    </a:cubicBezTo>
                    <a:cubicBezTo>
                      <a:pt x="38" y="27"/>
                      <a:pt x="38" y="27"/>
                      <a:pt x="38" y="27"/>
                    </a:cubicBezTo>
                    <a:moveTo>
                      <a:pt x="40" y="4"/>
                    </a:moveTo>
                    <a:cubicBezTo>
                      <a:pt x="41" y="2"/>
                      <a:pt x="41" y="2"/>
                      <a:pt x="41" y="2"/>
                    </a:cubicBezTo>
                    <a:cubicBezTo>
                      <a:pt x="40" y="4"/>
                      <a:pt x="40" y="4"/>
                      <a:pt x="40" y="4"/>
                    </a:cubicBezTo>
                    <a:moveTo>
                      <a:pt x="41" y="0"/>
                    </a:moveTo>
                    <a:cubicBezTo>
                      <a:pt x="41" y="0"/>
                      <a:pt x="41" y="0"/>
                      <a:pt x="40" y="1"/>
                    </a:cubicBezTo>
                    <a:cubicBezTo>
                      <a:pt x="40" y="1"/>
                      <a:pt x="40" y="1"/>
                      <a:pt x="40" y="1"/>
                    </a:cubicBezTo>
                    <a:cubicBezTo>
                      <a:pt x="40" y="1"/>
                      <a:pt x="40" y="1"/>
                      <a:pt x="40" y="1"/>
                    </a:cubicBezTo>
                    <a:cubicBezTo>
                      <a:pt x="39" y="2"/>
                      <a:pt x="39" y="2"/>
                      <a:pt x="39" y="2"/>
                    </a:cubicBezTo>
                    <a:cubicBezTo>
                      <a:pt x="39" y="2"/>
                      <a:pt x="39" y="3"/>
                      <a:pt x="39" y="3"/>
                    </a:cubicBezTo>
                    <a:cubicBezTo>
                      <a:pt x="39" y="3"/>
                      <a:pt x="39" y="3"/>
                      <a:pt x="39" y="3"/>
                    </a:cubicBezTo>
                    <a:cubicBezTo>
                      <a:pt x="35" y="11"/>
                      <a:pt x="35" y="11"/>
                      <a:pt x="35" y="11"/>
                    </a:cubicBezTo>
                    <a:cubicBezTo>
                      <a:pt x="35" y="12"/>
                      <a:pt x="34" y="13"/>
                      <a:pt x="33" y="13"/>
                    </a:cubicBezTo>
                    <a:cubicBezTo>
                      <a:pt x="33" y="13"/>
                      <a:pt x="33" y="12"/>
                      <a:pt x="32" y="12"/>
                    </a:cubicBezTo>
                    <a:cubicBezTo>
                      <a:pt x="31" y="12"/>
                      <a:pt x="31" y="11"/>
                      <a:pt x="31" y="10"/>
                    </a:cubicBezTo>
                    <a:cubicBezTo>
                      <a:pt x="31" y="10"/>
                      <a:pt x="31" y="10"/>
                      <a:pt x="31" y="10"/>
                    </a:cubicBezTo>
                    <a:cubicBezTo>
                      <a:pt x="17" y="24"/>
                      <a:pt x="17" y="24"/>
                      <a:pt x="17" y="24"/>
                    </a:cubicBezTo>
                    <a:cubicBezTo>
                      <a:pt x="18" y="24"/>
                      <a:pt x="18" y="24"/>
                      <a:pt x="18" y="24"/>
                    </a:cubicBezTo>
                    <a:cubicBezTo>
                      <a:pt x="18" y="24"/>
                      <a:pt x="18" y="24"/>
                      <a:pt x="18" y="24"/>
                    </a:cubicBezTo>
                    <a:cubicBezTo>
                      <a:pt x="19" y="24"/>
                      <a:pt x="20" y="25"/>
                      <a:pt x="20" y="26"/>
                    </a:cubicBezTo>
                    <a:cubicBezTo>
                      <a:pt x="20" y="26"/>
                      <a:pt x="20" y="26"/>
                      <a:pt x="20" y="27"/>
                    </a:cubicBezTo>
                    <a:cubicBezTo>
                      <a:pt x="41" y="5"/>
                      <a:pt x="41" y="5"/>
                      <a:pt x="41" y="5"/>
                    </a:cubicBezTo>
                    <a:cubicBezTo>
                      <a:pt x="43" y="6"/>
                      <a:pt x="43" y="6"/>
                      <a:pt x="43" y="6"/>
                    </a:cubicBezTo>
                    <a:cubicBezTo>
                      <a:pt x="45" y="9"/>
                      <a:pt x="45" y="9"/>
                      <a:pt x="45" y="9"/>
                    </a:cubicBezTo>
                    <a:cubicBezTo>
                      <a:pt x="52" y="15"/>
                      <a:pt x="52" y="15"/>
                      <a:pt x="52" y="15"/>
                    </a:cubicBezTo>
                    <a:cubicBezTo>
                      <a:pt x="53" y="16"/>
                      <a:pt x="53" y="16"/>
                      <a:pt x="53" y="16"/>
                    </a:cubicBezTo>
                    <a:cubicBezTo>
                      <a:pt x="45" y="24"/>
                      <a:pt x="45" y="24"/>
                      <a:pt x="45" y="24"/>
                    </a:cubicBezTo>
                    <a:cubicBezTo>
                      <a:pt x="45" y="24"/>
                      <a:pt x="44" y="23"/>
                      <a:pt x="44" y="23"/>
                    </a:cubicBezTo>
                    <a:cubicBezTo>
                      <a:pt x="44" y="22"/>
                      <a:pt x="44" y="22"/>
                      <a:pt x="43" y="22"/>
                    </a:cubicBezTo>
                    <a:cubicBezTo>
                      <a:pt x="40" y="18"/>
                      <a:pt x="40" y="18"/>
                      <a:pt x="40" y="18"/>
                    </a:cubicBezTo>
                    <a:cubicBezTo>
                      <a:pt x="39" y="18"/>
                      <a:pt x="38" y="17"/>
                      <a:pt x="37" y="17"/>
                    </a:cubicBezTo>
                    <a:cubicBezTo>
                      <a:pt x="37" y="17"/>
                      <a:pt x="37" y="17"/>
                      <a:pt x="37" y="17"/>
                    </a:cubicBezTo>
                    <a:cubicBezTo>
                      <a:pt x="37" y="17"/>
                      <a:pt x="37" y="17"/>
                      <a:pt x="37" y="17"/>
                    </a:cubicBezTo>
                    <a:cubicBezTo>
                      <a:pt x="36" y="17"/>
                      <a:pt x="35" y="17"/>
                      <a:pt x="34" y="18"/>
                    </a:cubicBezTo>
                    <a:cubicBezTo>
                      <a:pt x="33" y="18"/>
                      <a:pt x="33" y="19"/>
                      <a:pt x="32" y="19"/>
                    </a:cubicBezTo>
                    <a:cubicBezTo>
                      <a:pt x="32" y="19"/>
                      <a:pt x="32" y="19"/>
                      <a:pt x="32" y="19"/>
                    </a:cubicBezTo>
                    <a:cubicBezTo>
                      <a:pt x="32" y="20"/>
                      <a:pt x="31" y="21"/>
                      <a:pt x="31" y="21"/>
                    </a:cubicBezTo>
                    <a:cubicBezTo>
                      <a:pt x="30" y="22"/>
                      <a:pt x="30" y="23"/>
                      <a:pt x="30" y="24"/>
                    </a:cubicBezTo>
                    <a:cubicBezTo>
                      <a:pt x="30" y="24"/>
                      <a:pt x="30" y="24"/>
                      <a:pt x="30" y="24"/>
                    </a:cubicBezTo>
                    <a:cubicBezTo>
                      <a:pt x="30" y="25"/>
                      <a:pt x="31" y="26"/>
                      <a:pt x="32" y="27"/>
                    </a:cubicBezTo>
                    <a:cubicBezTo>
                      <a:pt x="35" y="30"/>
                      <a:pt x="35" y="30"/>
                      <a:pt x="35" y="30"/>
                    </a:cubicBezTo>
                    <a:cubicBezTo>
                      <a:pt x="35" y="30"/>
                      <a:pt x="36" y="31"/>
                      <a:pt x="36" y="31"/>
                    </a:cubicBezTo>
                    <a:cubicBezTo>
                      <a:pt x="37" y="31"/>
                      <a:pt x="37" y="31"/>
                      <a:pt x="38" y="31"/>
                    </a:cubicBezTo>
                    <a:cubicBezTo>
                      <a:pt x="28" y="41"/>
                      <a:pt x="28" y="41"/>
                      <a:pt x="28" y="41"/>
                    </a:cubicBezTo>
                    <a:cubicBezTo>
                      <a:pt x="28" y="40"/>
                      <a:pt x="28" y="40"/>
                      <a:pt x="28" y="39"/>
                    </a:cubicBezTo>
                    <a:cubicBezTo>
                      <a:pt x="28" y="39"/>
                      <a:pt x="27" y="39"/>
                      <a:pt x="27" y="39"/>
                    </a:cubicBezTo>
                    <a:cubicBezTo>
                      <a:pt x="24" y="35"/>
                      <a:pt x="24" y="35"/>
                      <a:pt x="24" y="35"/>
                    </a:cubicBezTo>
                    <a:cubicBezTo>
                      <a:pt x="23" y="35"/>
                      <a:pt x="22" y="34"/>
                      <a:pt x="21" y="34"/>
                    </a:cubicBezTo>
                    <a:cubicBezTo>
                      <a:pt x="21" y="34"/>
                      <a:pt x="21" y="34"/>
                      <a:pt x="21" y="34"/>
                    </a:cubicBezTo>
                    <a:cubicBezTo>
                      <a:pt x="20" y="34"/>
                      <a:pt x="20" y="34"/>
                      <a:pt x="20" y="34"/>
                    </a:cubicBezTo>
                    <a:cubicBezTo>
                      <a:pt x="19" y="34"/>
                      <a:pt x="19" y="35"/>
                      <a:pt x="18" y="35"/>
                    </a:cubicBezTo>
                    <a:cubicBezTo>
                      <a:pt x="17" y="35"/>
                      <a:pt x="17" y="36"/>
                      <a:pt x="16" y="37"/>
                    </a:cubicBezTo>
                    <a:cubicBezTo>
                      <a:pt x="16" y="37"/>
                      <a:pt x="15" y="38"/>
                      <a:pt x="15" y="38"/>
                    </a:cubicBezTo>
                    <a:cubicBezTo>
                      <a:pt x="14" y="39"/>
                      <a:pt x="14" y="40"/>
                      <a:pt x="14" y="41"/>
                    </a:cubicBezTo>
                    <a:cubicBezTo>
                      <a:pt x="14" y="41"/>
                      <a:pt x="14" y="41"/>
                      <a:pt x="14" y="41"/>
                    </a:cubicBezTo>
                    <a:cubicBezTo>
                      <a:pt x="14" y="42"/>
                      <a:pt x="15" y="43"/>
                      <a:pt x="16" y="44"/>
                    </a:cubicBezTo>
                    <a:cubicBezTo>
                      <a:pt x="19" y="47"/>
                      <a:pt x="19" y="47"/>
                      <a:pt x="19" y="47"/>
                    </a:cubicBezTo>
                    <a:cubicBezTo>
                      <a:pt x="19" y="47"/>
                      <a:pt x="19" y="48"/>
                      <a:pt x="20" y="48"/>
                    </a:cubicBezTo>
                    <a:cubicBezTo>
                      <a:pt x="20" y="48"/>
                      <a:pt x="20" y="48"/>
                      <a:pt x="21" y="48"/>
                    </a:cubicBezTo>
                    <a:cubicBezTo>
                      <a:pt x="16" y="53"/>
                      <a:pt x="16" y="53"/>
                      <a:pt x="16" y="53"/>
                    </a:cubicBezTo>
                    <a:cubicBezTo>
                      <a:pt x="15" y="52"/>
                      <a:pt x="15" y="52"/>
                      <a:pt x="15" y="52"/>
                    </a:cubicBezTo>
                    <a:cubicBezTo>
                      <a:pt x="12" y="49"/>
                      <a:pt x="12" y="49"/>
                      <a:pt x="12" y="49"/>
                    </a:cubicBezTo>
                    <a:cubicBezTo>
                      <a:pt x="9" y="46"/>
                      <a:pt x="9" y="46"/>
                      <a:pt x="9" y="46"/>
                    </a:cubicBezTo>
                    <a:cubicBezTo>
                      <a:pt x="6" y="43"/>
                      <a:pt x="6" y="43"/>
                      <a:pt x="6" y="43"/>
                    </a:cubicBezTo>
                    <a:cubicBezTo>
                      <a:pt x="5" y="42"/>
                      <a:pt x="5" y="42"/>
                      <a:pt x="5" y="42"/>
                    </a:cubicBezTo>
                    <a:cubicBezTo>
                      <a:pt x="19" y="28"/>
                      <a:pt x="19" y="28"/>
                      <a:pt x="19" y="28"/>
                    </a:cubicBezTo>
                    <a:cubicBezTo>
                      <a:pt x="19" y="28"/>
                      <a:pt x="19" y="28"/>
                      <a:pt x="19" y="28"/>
                    </a:cubicBezTo>
                    <a:cubicBezTo>
                      <a:pt x="12" y="30"/>
                      <a:pt x="12" y="30"/>
                      <a:pt x="12" y="30"/>
                    </a:cubicBezTo>
                    <a:cubicBezTo>
                      <a:pt x="1" y="41"/>
                      <a:pt x="1" y="41"/>
                      <a:pt x="1" y="41"/>
                    </a:cubicBezTo>
                    <a:cubicBezTo>
                      <a:pt x="0" y="42"/>
                      <a:pt x="0" y="43"/>
                      <a:pt x="1" y="44"/>
                    </a:cubicBezTo>
                    <a:cubicBezTo>
                      <a:pt x="3" y="46"/>
                      <a:pt x="3" y="46"/>
                      <a:pt x="3" y="46"/>
                    </a:cubicBezTo>
                    <a:cubicBezTo>
                      <a:pt x="6" y="49"/>
                      <a:pt x="6" y="49"/>
                      <a:pt x="6" y="49"/>
                    </a:cubicBezTo>
                    <a:cubicBezTo>
                      <a:pt x="9" y="52"/>
                      <a:pt x="9" y="52"/>
                      <a:pt x="9" y="52"/>
                    </a:cubicBezTo>
                    <a:cubicBezTo>
                      <a:pt x="12" y="55"/>
                      <a:pt x="12" y="55"/>
                      <a:pt x="12" y="55"/>
                    </a:cubicBezTo>
                    <a:cubicBezTo>
                      <a:pt x="15" y="58"/>
                      <a:pt x="15" y="58"/>
                      <a:pt x="15" y="58"/>
                    </a:cubicBezTo>
                    <a:cubicBezTo>
                      <a:pt x="15" y="58"/>
                      <a:pt x="15" y="58"/>
                      <a:pt x="15" y="58"/>
                    </a:cubicBezTo>
                    <a:cubicBezTo>
                      <a:pt x="15" y="58"/>
                      <a:pt x="16" y="58"/>
                      <a:pt x="16" y="58"/>
                    </a:cubicBezTo>
                    <a:cubicBezTo>
                      <a:pt x="16" y="58"/>
                      <a:pt x="16" y="58"/>
                      <a:pt x="16" y="58"/>
                    </a:cubicBezTo>
                    <a:cubicBezTo>
                      <a:pt x="17" y="58"/>
                      <a:pt x="17" y="58"/>
                      <a:pt x="18" y="58"/>
                    </a:cubicBezTo>
                    <a:cubicBezTo>
                      <a:pt x="57" y="17"/>
                      <a:pt x="57" y="17"/>
                      <a:pt x="57" y="17"/>
                    </a:cubicBezTo>
                    <a:cubicBezTo>
                      <a:pt x="57" y="17"/>
                      <a:pt x="58" y="16"/>
                      <a:pt x="58" y="16"/>
                    </a:cubicBezTo>
                    <a:cubicBezTo>
                      <a:pt x="58" y="16"/>
                      <a:pt x="57" y="15"/>
                      <a:pt x="57" y="15"/>
                    </a:cubicBezTo>
                    <a:cubicBezTo>
                      <a:pt x="57" y="15"/>
                      <a:pt x="57" y="15"/>
                      <a:pt x="57" y="15"/>
                    </a:cubicBezTo>
                    <a:cubicBezTo>
                      <a:pt x="55" y="12"/>
                      <a:pt x="55" y="12"/>
                      <a:pt x="55" y="12"/>
                    </a:cubicBezTo>
                    <a:cubicBezTo>
                      <a:pt x="48" y="6"/>
                      <a:pt x="48" y="6"/>
                      <a:pt x="48" y="6"/>
                    </a:cubicBezTo>
                    <a:cubicBezTo>
                      <a:pt x="45" y="3"/>
                      <a:pt x="45" y="3"/>
                      <a:pt x="45" y="3"/>
                    </a:cubicBezTo>
                    <a:cubicBezTo>
                      <a:pt x="44" y="2"/>
                      <a:pt x="44" y="2"/>
                      <a:pt x="44" y="2"/>
                    </a:cubicBezTo>
                    <a:cubicBezTo>
                      <a:pt x="43" y="1"/>
                      <a:pt x="43" y="1"/>
                      <a:pt x="43" y="1"/>
                    </a:cubicBezTo>
                    <a:cubicBezTo>
                      <a:pt x="42" y="0"/>
                      <a:pt x="42" y="0"/>
                      <a:pt x="41"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7" name="Freeform 102"/>
              <p:cNvSpPr/>
              <p:nvPr/>
            </p:nvSpPr>
            <p:spPr bwMode="auto">
              <a:xfrm>
                <a:off x="9324976" y="3365500"/>
                <a:ext cx="117475" cy="106363"/>
              </a:xfrm>
              <a:custGeom>
                <a:avLst/>
                <a:gdLst>
                  <a:gd name="T0" fmla="*/ 35 w 42"/>
                  <a:gd name="T1" fmla="*/ 0 h 38"/>
                  <a:gd name="T2" fmla="*/ 29 w 42"/>
                  <a:gd name="T3" fmla="*/ 5 h 38"/>
                  <a:gd name="T4" fmla="*/ 29 w 42"/>
                  <a:gd name="T5" fmla="*/ 5 h 38"/>
                  <a:gd name="T6" fmla="*/ 22 w 42"/>
                  <a:gd name="T7" fmla="*/ 20 h 38"/>
                  <a:gd name="T8" fmla="*/ 6 w 42"/>
                  <a:gd name="T9" fmla="*/ 24 h 38"/>
                  <a:gd name="T10" fmla="*/ 2 w 42"/>
                  <a:gd name="T11" fmla="*/ 27 h 38"/>
                  <a:gd name="T12" fmla="*/ 0 w 42"/>
                  <a:gd name="T13" fmla="*/ 31 h 38"/>
                  <a:gd name="T14" fmla="*/ 0 w 42"/>
                  <a:gd name="T15" fmla="*/ 33 h 38"/>
                  <a:gd name="T16" fmla="*/ 7 w 42"/>
                  <a:gd name="T17" fmla="*/ 38 h 38"/>
                  <a:gd name="T18" fmla="*/ 7 w 42"/>
                  <a:gd name="T19" fmla="*/ 38 h 38"/>
                  <a:gd name="T20" fmla="*/ 7 w 42"/>
                  <a:gd name="T21" fmla="*/ 38 h 38"/>
                  <a:gd name="T22" fmla="*/ 10 w 42"/>
                  <a:gd name="T23" fmla="*/ 38 h 38"/>
                  <a:gd name="T24" fmla="*/ 10 w 42"/>
                  <a:gd name="T25" fmla="*/ 38 h 38"/>
                  <a:gd name="T26" fmla="*/ 15 w 42"/>
                  <a:gd name="T27" fmla="*/ 37 h 38"/>
                  <a:gd name="T28" fmla="*/ 22 w 42"/>
                  <a:gd name="T29" fmla="*/ 35 h 38"/>
                  <a:gd name="T30" fmla="*/ 22 w 42"/>
                  <a:gd name="T31" fmla="*/ 35 h 38"/>
                  <a:gd name="T32" fmla="*/ 23 w 42"/>
                  <a:gd name="T33" fmla="*/ 34 h 38"/>
                  <a:gd name="T34" fmla="*/ 23 w 42"/>
                  <a:gd name="T35" fmla="*/ 33 h 38"/>
                  <a:gd name="T36" fmla="*/ 21 w 42"/>
                  <a:gd name="T37" fmla="*/ 31 h 38"/>
                  <a:gd name="T38" fmla="*/ 21 w 42"/>
                  <a:gd name="T39" fmla="*/ 31 h 38"/>
                  <a:gd name="T40" fmla="*/ 20 w 42"/>
                  <a:gd name="T41" fmla="*/ 31 h 38"/>
                  <a:gd name="T42" fmla="*/ 9 w 42"/>
                  <a:gd name="T43" fmla="*/ 34 h 38"/>
                  <a:gd name="T44" fmla="*/ 9 w 42"/>
                  <a:gd name="T45" fmla="*/ 34 h 38"/>
                  <a:gd name="T46" fmla="*/ 7 w 42"/>
                  <a:gd name="T47" fmla="*/ 34 h 38"/>
                  <a:gd name="T48" fmla="*/ 4 w 42"/>
                  <a:gd name="T49" fmla="*/ 32 h 38"/>
                  <a:gd name="T50" fmla="*/ 4 w 42"/>
                  <a:gd name="T51" fmla="*/ 31 h 38"/>
                  <a:gd name="T52" fmla="*/ 5 w 42"/>
                  <a:gd name="T53" fmla="*/ 29 h 38"/>
                  <a:gd name="T54" fmla="*/ 7 w 42"/>
                  <a:gd name="T55" fmla="*/ 28 h 38"/>
                  <a:gd name="T56" fmla="*/ 7 w 42"/>
                  <a:gd name="T57" fmla="*/ 28 h 38"/>
                  <a:gd name="T58" fmla="*/ 24 w 42"/>
                  <a:gd name="T59" fmla="*/ 24 h 38"/>
                  <a:gd name="T60" fmla="*/ 25 w 42"/>
                  <a:gd name="T61" fmla="*/ 23 h 38"/>
                  <a:gd name="T62" fmla="*/ 25 w 42"/>
                  <a:gd name="T63" fmla="*/ 22 h 38"/>
                  <a:gd name="T64" fmla="*/ 31 w 42"/>
                  <a:gd name="T65" fmla="*/ 8 h 38"/>
                  <a:gd name="T66" fmla="*/ 31 w 42"/>
                  <a:gd name="T67" fmla="*/ 7 h 38"/>
                  <a:gd name="T68" fmla="*/ 32 w 42"/>
                  <a:gd name="T69" fmla="*/ 5 h 38"/>
                  <a:gd name="T70" fmla="*/ 35 w 42"/>
                  <a:gd name="T71" fmla="*/ 3 h 38"/>
                  <a:gd name="T72" fmla="*/ 35 w 42"/>
                  <a:gd name="T73" fmla="*/ 3 h 38"/>
                  <a:gd name="T74" fmla="*/ 35 w 42"/>
                  <a:gd name="T75" fmla="*/ 3 h 38"/>
                  <a:gd name="T76" fmla="*/ 37 w 42"/>
                  <a:gd name="T77" fmla="*/ 4 h 38"/>
                  <a:gd name="T78" fmla="*/ 39 w 42"/>
                  <a:gd name="T79" fmla="*/ 7 h 38"/>
                  <a:gd name="T80" fmla="*/ 39 w 42"/>
                  <a:gd name="T81" fmla="*/ 9 h 38"/>
                  <a:gd name="T82" fmla="*/ 39 w 42"/>
                  <a:gd name="T83" fmla="*/ 9 h 38"/>
                  <a:gd name="T84" fmla="*/ 39 w 42"/>
                  <a:gd name="T85" fmla="*/ 9 h 38"/>
                  <a:gd name="T86" fmla="*/ 37 w 42"/>
                  <a:gd name="T87" fmla="*/ 11 h 38"/>
                  <a:gd name="T88" fmla="*/ 34 w 42"/>
                  <a:gd name="T89" fmla="*/ 17 h 38"/>
                  <a:gd name="T90" fmla="*/ 34 w 42"/>
                  <a:gd name="T91" fmla="*/ 17 h 38"/>
                  <a:gd name="T92" fmla="*/ 35 w 42"/>
                  <a:gd name="T93" fmla="*/ 19 h 38"/>
                  <a:gd name="T94" fmla="*/ 36 w 42"/>
                  <a:gd name="T95" fmla="*/ 20 h 38"/>
                  <a:gd name="T96" fmla="*/ 38 w 42"/>
                  <a:gd name="T97" fmla="*/ 18 h 38"/>
                  <a:gd name="T98" fmla="*/ 42 w 42"/>
                  <a:gd name="T99" fmla="*/ 10 h 38"/>
                  <a:gd name="T100" fmla="*/ 42 w 42"/>
                  <a:gd name="T101" fmla="*/ 10 h 38"/>
                  <a:gd name="T102" fmla="*/ 42 w 42"/>
                  <a:gd name="T103" fmla="*/ 9 h 38"/>
                  <a:gd name="T104" fmla="*/ 42 w 42"/>
                  <a:gd name="T105" fmla="*/ 7 h 38"/>
                  <a:gd name="T106" fmla="*/ 38 w 42"/>
                  <a:gd name="T107" fmla="*/ 0 h 38"/>
                  <a:gd name="T108" fmla="*/ 35 w 42"/>
                  <a:gd name="T109" fmla="*/ 0 h 38"/>
                  <a:gd name="T110" fmla="*/ 35 w 42"/>
                  <a:gd name="T111" fmla="*/ 0 h 38"/>
                  <a:gd name="T112" fmla="*/ 35 w 42"/>
                  <a:gd name="T113"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2" h="38">
                    <a:moveTo>
                      <a:pt x="35" y="0"/>
                    </a:moveTo>
                    <a:cubicBezTo>
                      <a:pt x="32" y="0"/>
                      <a:pt x="30" y="2"/>
                      <a:pt x="29" y="5"/>
                    </a:cubicBezTo>
                    <a:cubicBezTo>
                      <a:pt x="29" y="5"/>
                      <a:pt x="29" y="5"/>
                      <a:pt x="29" y="5"/>
                    </a:cubicBezTo>
                    <a:cubicBezTo>
                      <a:pt x="22" y="20"/>
                      <a:pt x="22" y="20"/>
                      <a:pt x="22" y="20"/>
                    </a:cubicBezTo>
                    <a:cubicBezTo>
                      <a:pt x="6" y="24"/>
                      <a:pt x="6" y="24"/>
                      <a:pt x="6" y="24"/>
                    </a:cubicBezTo>
                    <a:cubicBezTo>
                      <a:pt x="4" y="25"/>
                      <a:pt x="3" y="26"/>
                      <a:pt x="2" y="27"/>
                    </a:cubicBezTo>
                    <a:cubicBezTo>
                      <a:pt x="1" y="28"/>
                      <a:pt x="0" y="30"/>
                      <a:pt x="0" y="31"/>
                    </a:cubicBezTo>
                    <a:cubicBezTo>
                      <a:pt x="0" y="32"/>
                      <a:pt x="0" y="32"/>
                      <a:pt x="0" y="33"/>
                    </a:cubicBezTo>
                    <a:cubicBezTo>
                      <a:pt x="1" y="36"/>
                      <a:pt x="4" y="38"/>
                      <a:pt x="7" y="38"/>
                    </a:cubicBezTo>
                    <a:cubicBezTo>
                      <a:pt x="7" y="38"/>
                      <a:pt x="7" y="38"/>
                      <a:pt x="7" y="38"/>
                    </a:cubicBezTo>
                    <a:cubicBezTo>
                      <a:pt x="7" y="38"/>
                      <a:pt x="7" y="38"/>
                      <a:pt x="7" y="38"/>
                    </a:cubicBezTo>
                    <a:cubicBezTo>
                      <a:pt x="8" y="38"/>
                      <a:pt x="9" y="38"/>
                      <a:pt x="10" y="38"/>
                    </a:cubicBezTo>
                    <a:cubicBezTo>
                      <a:pt x="10" y="38"/>
                      <a:pt x="10" y="38"/>
                      <a:pt x="10" y="38"/>
                    </a:cubicBezTo>
                    <a:cubicBezTo>
                      <a:pt x="15" y="37"/>
                      <a:pt x="15" y="37"/>
                      <a:pt x="15" y="37"/>
                    </a:cubicBezTo>
                    <a:cubicBezTo>
                      <a:pt x="22" y="35"/>
                      <a:pt x="22" y="35"/>
                      <a:pt x="22" y="35"/>
                    </a:cubicBezTo>
                    <a:cubicBezTo>
                      <a:pt x="22" y="35"/>
                      <a:pt x="22" y="35"/>
                      <a:pt x="22" y="35"/>
                    </a:cubicBezTo>
                    <a:cubicBezTo>
                      <a:pt x="23" y="35"/>
                      <a:pt x="23" y="34"/>
                      <a:pt x="23" y="34"/>
                    </a:cubicBezTo>
                    <a:cubicBezTo>
                      <a:pt x="23" y="33"/>
                      <a:pt x="23" y="33"/>
                      <a:pt x="23" y="33"/>
                    </a:cubicBezTo>
                    <a:cubicBezTo>
                      <a:pt x="23" y="32"/>
                      <a:pt x="22" y="31"/>
                      <a:pt x="21" y="31"/>
                    </a:cubicBezTo>
                    <a:cubicBezTo>
                      <a:pt x="21" y="31"/>
                      <a:pt x="21" y="31"/>
                      <a:pt x="21" y="31"/>
                    </a:cubicBezTo>
                    <a:cubicBezTo>
                      <a:pt x="20" y="31"/>
                      <a:pt x="20" y="31"/>
                      <a:pt x="20" y="31"/>
                    </a:cubicBezTo>
                    <a:cubicBezTo>
                      <a:pt x="9" y="34"/>
                      <a:pt x="9" y="34"/>
                      <a:pt x="9" y="34"/>
                    </a:cubicBezTo>
                    <a:cubicBezTo>
                      <a:pt x="9" y="34"/>
                      <a:pt x="9" y="34"/>
                      <a:pt x="9" y="34"/>
                    </a:cubicBezTo>
                    <a:cubicBezTo>
                      <a:pt x="8" y="34"/>
                      <a:pt x="8" y="34"/>
                      <a:pt x="7" y="34"/>
                    </a:cubicBezTo>
                    <a:cubicBezTo>
                      <a:pt x="5" y="34"/>
                      <a:pt x="4" y="33"/>
                      <a:pt x="4" y="32"/>
                    </a:cubicBezTo>
                    <a:cubicBezTo>
                      <a:pt x="4" y="31"/>
                      <a:pt x="4" y="31"/>
                      <a:pt x="4" y="31"/>
                    </a:cubicBezTo>
                    <a:cubicBezTo>
                      <a:pt x="4" y="31"/>
                      <a:pt x="4" y="30"/>
                      <a:pt x="5" y="29"/>
                    </a:cubicBezTo>
                    <a:cubicBezTo>
                      <a:pt x="5" y="29"/>
                      <a:pt x="6" y="28"/>
                      <a:pt x="7" y="28"/>
                    </a:cubicBezTo>
                    <a:cubicBezTo>
                      <a:pt x="7" y="28"/>
                      <a:pt x="7" y="28"/>
                      <a:pt x="7" y="28"/>
                    </a:cubicBezTo>
                    <a:cubicBezTo>
                      <a:pt x="24" y="24"/>
                      <a:pt x="24" y="24"/>
                      <a:pt x="24" y="24"/>
                    </a:cubicBezTo>
                    <a:cubicBezTo>
                      <a:pt x="24" y="24"/>
                      <a:pt x="25" y="23"/>
                      <a:pt x="25" y="23"/>
                    </a:cubicBezTo>
                    <a:cubicBezTo>
                      <a:pt x="25" y="22"/>
                      <a:pt x="25" y="22"/>
                      <a:pt x="25" y="22"/>
                    </a:cubicBezTo>
                    <a:cubicBezTo>
                      <a:pt x="31" y="8"/>
                      <a:pt x="31" y="8"/>
                      <a:pt x="31" y="8"/>
                    </a:cubicBezTo>
                    <a:cubicBezTo>
                      <a:pt x="31" y="8"/>
                      <a:pt x="31" y="8"/>
                      <a:pt x="31" y="7"/>
                    </a:cubicBezTo>
                    <a:cubicBezTo>
                      <a:pt x="31" y="7"/>
                      <a:pt x="31" y="6"/>
                      <a:pt x="32" y="5"/>
                    </a:cubicBezTo>
                    <a:cubicBezTo>
                      <a:pt x="33" y="4"/>
                      <a:pt x="34" y="3"/>
                      <a:pt x="35" y="3"/>
                    </a:cubicBezTo>
                    <a:cubicBezTo>
                      <a:pt x="35" y="3"/>
                      <a:pt x="35" y="3"/>
                      <a:pt x="35" y="3"/>
                    </a:cubicBezTo>
                    <a:cubicBezTo>
                      <a:pt x="35" y="3"/>
                      <a:pt x="35" y="3"/>
                      <a:pt x="35" y="3"/>
                    </a:cubicBezTo>
                    <a:cubicBezTo>
                      <a:pt x="36" y="3"/>
                      <a:pt x="37" y="4"/>
                      <a:pt x="37" y="4"/>
                    </a:cubicBezTo>
                    <a:cubicBezTo>
                      <a:pt x="39" y="5"/>
                      <a:pt x="39" y="6"/>
                      <a:pt x="39" y="7"/>
                    </a:cubicBezTo>
                    <a:cubicBezTo>
                      <a:pt x="39" y="8"/>
                      <a:pt x="39" y="9"/>
                      <a:pt x="39" y="9"/>
                    </a:cubicBezTo>
                    <a:cubicBezTo>
                      <a:pt x="39" y="9"/>
                      <a:pt x="39" y="9"/>
                      <a:pt x="39" y="9"/>
                    </a:cubicBezTo>
                    <a:cubicBezTo>
                      <a:pt x="39" y="9"/>
                      <a:pt x="39" y="9"/>
                      <a:pt x="39" y="9"/>
                    </a:cubicBezTo>
                    <a:cubicBezTo>
                      <a:pt x="38" y="10"/>
                      <a:pt x="38" y="11"/>
                      <a:pt x="37" y="11"/>
                    </a:cubicBezTo>
                    <a:cubicBezTo>
                      <a:pt x="34" y="17"/>
                      <a:pt x="34" y="17"/>
                      <a:pt x="34" y="17"/>
                    </a:cubicBezTo>
                    <a:cubicBezTo>
                      <a:pt x="34" y="17"/>
                      <a:pt x="34" y="17"/>
                      <a:pt x="34" y="17"/>
                    </a:cubicBezTo>
                    <a:cubicBezTo>
                      <a:pt x="34" y="18"/>
                      <a:pt x="34" y="19"/>
                      <a:pt x="35" y="19"/>
                    </a:cubicBezTo>
                    <a:cubicBezTo>
                      <a:pt x="36" y="19"/>
                      <a:pt x="36" y="20"/>
                      <a:pt x="36" y="20"/>
                    </a:cubicBezTo>
                    <a:cubicBezTo>
                      <a:pt x="37" y="20"/>
                      <a:pt x="38" y="19"/>
                      <a:pt x="38" y="18"/>
                    </a:cubicBezTo>
                    <a:cubicBezTo>
                      <a:pt x="42" y="10"/>
                      <a:pt x="42" y="10"/>
                      <a:pt x="42" y="10"/>
                    </a:cubicBezTo>
                    <a:cubicBezTo>
                      <a:pt x="42" y="10"/>
                      <a:pt x="42" y="10"/>
                      <a:pt x="42" y="10"/>
                    </a:cubicBezTo>
                    <a:cubicBezTo>
                      <a:pt x="42" y="10"/>
                      <a:pt x="42" y="9"/>
                      <a:pt x="42" y="9"/>
                    </a:cubicBezTo>
                    <a:cubicBezTo>
                      <a:pt x="42" y="8"/>
                      <a:pt x="42" y="7"/>
                      <a:pt x="42" y="7"/>
                    </a:cubicBezTo>
                    <a:cubicBezTo>
                      <a:pt x="42" y="4"/>
                      <a:pt x="41" y="1"/>
                      <a:pt x="38" y="0"/>
                    </a:cubicBezTo>
                    <a:cubicBezTo>
                      <a:pt x="37" y="0"/>
                      <a:pt x="36" y="0"/>
                      <a:pt x="35" y="0"/>
                    </a:cubicBezTo>
                    <a:cubicBezTo>
                      <a:pt x="35" y="0"/>
                      <a:pt x="35" y="0"/>
                      <a:pt x="35" y="0"/>
                    </a:cubicBezTo>
                    <a:cubicBezTo>
                      <a:pt x="35" y="0"/>
                      <a:pt x="35" y="0"/>
                      <a:pt x="35"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8" name="Freeform 103"/>
              <p:cNvSpPr>
                <a:spLocks noEditPoints="1"/>
              </p:cNvSpPr>
              <p:nvPr/>
            </p:nvSpPr>
            <p:spPr bwMode="auto">
              <a:xfrm>
                <a:off x="9410701" y="3375025"/>
                <a:ext cx="22225" cy="22225"/>
              </a:xfrm>
              <a:custGeom>
                <a:avLst/>
                <a:gdLst>
                  <a:gd name="T0" fmla="*/ 4 w 8"/>
                  <a:gd name="T1" fmla="*/ 4 h 8"/>
                  <a:gd name="T2" fmla="*/ 4 w 8"/>
                  <a:gd name="T3" fmla="*/ 4 h 8"/>
                  <a:gd name="T4" fmla="*/ 4 w 8"/>
                  <a:gd name="T5" fmla="*/ 4 h 8"/>
                  <a:gd name="T6" fmla="*/ 4 w 8"/>
                  <a:gd name="T7" fmla="*/ 4 h 8"/>
                  <a:gd name="T8" fmla="*/ 4 w 8"/>
                  <a:gd name="T9" fmla="*/ 4 h 8"/>
                  <a:gd name="T10" fmla="*/ 4 w 8"/>
                  <a:gd name="T11" fmla="*/ 4 h 8"/>
                  <a:gd name="T12" fmla="*/ 4 w 8"/>
                  <a:gd name="T13" fmla="*/ 4 h 8"/>
                  <a:gd name="T14" fmla="*/ 4 w 8"/>
                  <a:gd name="T15" fmla="*/ 4 h 8"/>
                  <a:gd name="T16" fmla="*/ 4 w 8"/>
                  <a:gd name="T17" fmla="*/ 4 h 8"/>
                  <a:gd name="T18" fmla="*/ 4 w 8"/>
                  <a:gd name="T19" fmla="*/ 4 h 8"/>
                  <a:gd name="T20" fmla="*/ 4 w 8"/>
                  <a:gd name="T21" fmla="*/ 4 h 8"/>
                  <a:gd name="T22" fmla="*/ 4 w 8"/>
                  <a:gd name="T23" fmla="*/ 4 h 8"/>
                  <a:gd name="T24" fmla="*/ 4 w 8"/>
                  <a:gd name="T25" fmla="*/ 4 h 8"/>
                  <a:gd name="T26" fmla="*/ 4 w 8"/>
                  <a:gd name="T27" fmla="*/ 0 h 8"/>
                  <a:gd name="T28" fmla="*/ 1 w 8"/>
                  <a:gd name="T29" fmla="*/ 2 h 8"/>
                  <a:gd name="T30" fmla="*/ 0 w 8"/>
                  <a:gd name="T31" fmla="*/ 4 h 8"/>
                  <a:gd name="T32" fmla="*/ 0 w 8"/>
                  <a:gd name="T33" fmla="*/ 5 h 8"/>
                  <a:gd name="T34" fmla="*/ 2 w 8"/>
                  <a:gd name="T35" fmla="*/ 8 h 8"/>
                  <a:gd name="T36" fmla="*/ 4 w 8"/>
                  <a:gd name="T37" fmla="*/ 8 h 8"/>
                  <a:gd name="T38" fmla="*/ 4 w 8"/>
                  <a:gd name="T39" fmla="*/ 8 h 8"/>
                  <a:gd name="T40" fmla="*/ 6 w 8"/>
                  <a:gd name="T41" fmla="*/ 8 h 8"/>
                  <a:gd name="T42" fmla="*/ 8 w 8"/>
                  <a:gd name="T43" fmla="*/ 6 h 8"/>
                  <a:gd name="T44" fmla="*/ 8 w 8"/>
                  <a:gd name="T45" fmla="*/ 6 h 8"/>
                  <a:gd name="T46" fmla="*/ 8 w 8"/>
                  <a:gd name="T47" fmla="*/ 4 h 8"/>
                  <a:gd name="T48" fmla="*/ 6 w 8"/>
                  <a:gd name="T49" fmla="*/ 1 h 8"/>
                  <a:gd name="T50" fmla="*/ 4 w 8"/>
                  <a:gd name="T51" fmla="*/ 0 h 8"/>
                  <a:gd name="T52" fmla="*/ 4 w 8"/>
                  <a:gd name="T53" fmla="*/ 0 h 8"/>
                  <a:gd name="T54" fmla="*/ 4 w 8"/>
                  <a:gd name="T55"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 h="8">
                    <a:moveTo>
                      <a:pt x="4" y="4"/>
                    </a:moveTo>
                    <a:cubicBezTo>
                      <a:pt x="4" y="4"/>
                      <a:pt x="4" y="4"/>
                      <a:pt x="4" y="4"/>
                    </a:cubicBezTo>
                    <a:cubicBezTo>
                      <a:pt x="4" y="4"/>
                      <a:pt x="4" y="4"/>
                      <a:pt x="4" y="4"/>
                    </a:cubicBezTo>
                    <a:cubicBezTo>
                      <a:pt x="4" y="4"/>
                      <a:pt x="4" y="4"/>
                      <a:pt x="4" y="4"/>
                    </a:cubicBezTo>
                    <a:moveTo>
                      <a:pt x="4" y="4"/>
                    </a:moveTo>
                    <a:cubicBezTo>
                      <a:pt x="4" y="4"/>
                      <a:pt x="4" y="4"/>
                      <a:pt x="4" y="4"/>
                    </a:cubicBezTo>
                    <a:cubicBezTo>
                      <a:pt x="4" y="4"/>
                      <a:pt x="4" y="4"/>
                      <a:pt x="4" y="4"/>
                    </a:cubicBezTo>
                    <a:cubicBezTo>
                      <a:pt x="4" y="4"/>
                      <a:pt x="4" y="4"/>
                      <a:pt x="4" y="4"/>
                    </a:cubicBezTo>
                    <a:cubicBezTo>
                      <a:pt x="4" y="4"/>
                      <a:pt x="4" y="4"/>
                      <a:pt x="4" y="4"/>
                    </a:cubicBezTo>
                    <a:moveTo>
                      <a:pt x="4" y="4"/>
                    </a:moveTo>
                    <a:cubicBezTo>
                      <a:pt x="4" y="4"/>
                      <a:pt x="4" y="4"/>
                      <a:pt x="4" y="4"/>
                    </a:cubicBezTo>
                    <a:cubicBezTo>
                      <a:pt x="4" y="4"/>
                      <a:pt x="4" y="4"/>
                      <a:pt x="4" y="4"/>
                    </a:cubicBezTo>
                    <a:cubicBezTo>
                      <a:pt x="4" y="4"/>
                      <a:pt x="4" y="4"/>
                      <a:pt x="4" y="4"/>
                    </a:cubicBezTo>
                    <a:moveTo>
                      <a:pt x="4" y="0"/>
                    </a:moveTo>
                    <a:cubicBezTo>
                      <a:pt x="3" y="0"/>
                      <a:pt x="2" y="1"/>
                      <a:pt x="1" y="2"/>
                    </a:cubicBezTo>
                    <a:cubicBezTo>
                      <a:pt x="0" y="3"/>
                      <a:pt x="0" y="4"/>
                      <a:pt x="0" y="4"/>
                    </a:cubicBezTo>
                    <a:cubicBezTo>
                      <a:pt x="0" y="5"/>
                      <a:pt x="0" y="5"/>
                      <a:pt x="0" y="5"/>
                    </a:cubicBezTo>
                    <a:cubicBezTo>
                      <a:pt x="1" y="6"/>
                      <a:pt x="1" y="7"/>
                      <a:pt x="2" y="8"/>
                    </a:cubicBezTo>
                    <a:cubicBezTo>
                      <a:pt x="3" y="8"/>
                      <a:pt x="4" y="8"/>
                      <a:pt x="4" y="8"/>
                    </a:cubicBezTo>
                    <a:cubicBezTo>
                      <a:pt x="4" y="8"/>
                      <a:pt x="4" y="8"/>
                      <a:pt x="4" y="8"/>
                    </a:cubicBezTo>
                    <a:cubicBezTo>
                      <a:pt x="5" y="8"/>
                      <a:pt x="5" y="8"/>
                      <a:pt x="6" y="8"/>
                    </a:cubicBezTo>
                    <a:cubicBezTo>
                      <a:pt x="7" y="8"/>
                      <a:pt x="7" y="7"/>
                      <a:pt x="8" y="6"/>
                    </a:cubicBezTo>
                    <a:cubicBezTo>
                      <a:pt x="8" y="6"/>
                      <a:pt x="8" y="6"/>
                      <a:pt x="8" y="6"/>
                    </a:cubicBezTo>
                    <a:cubicBezTo>
                      <a:pt x="8" y="6"/>
                      <a:pt x="8" y="5"/>
                      <a:pt x="8" y="4"/>
                    </a:cubicBezTo>
                    <a:cubicBezTo>
                      <a:pt x="8" y="3"/>
                      <a:pt x="8" y="2"/>
                      <a:pt x="6" y="1"/>
                    </a:cubicBezTo>
                    <a:cubicBezTo>
                      <a:pt x="6" y="1"/>
                      <a:pt x="5" y="0"/>
                      <a:pt x="4" y="0"/>
                    </a:cubicBezTo>
                    <a:cubicBezTo>
                      <a:pt x="4" y="0"/>
                      <a:pt x="4" y="0"/>
                      <a:pt x="4" y="0"/>
                    </a:cubicBezTo>
                    <a:cubicBezTo>
                      <a:pt x="4" y="0"/>
                      <a:pt x="4" y="0"/>
                      <a:pt x="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12" name="Freeform 104"/>
            <p:cNvSpPr>
              <a:spLocks noEditPoints="1"/>
            </p:cNvSpPr>
            <p:nvPr/>
          </p:nvSpPr>
          <p:spPr bwMode="auto">
            <a:xfrm>
              <a:off x="11272838" y="4934059"/>
              <a:ext cx="419100" cy="722313"/>
            </a:xfrm>
            <a:custGeom>
              <a:avLst/>
              <a:gdLst>
                <a:gd name="T0" fmla="*/ 39 w 150"/>
                <a:gd name="T1" fmla="*/ 179 h 258"/>
                <a:gd name="T2" fmla="*/ 59 w 150"/>
                <a:gd name="T3" fmla="*/ 57 h 258"/>
                <a:gd name="T4" fmla="*/ 109 w 150"/>
                <a:gd name="T5" fmla="*/ 104 h 258"/>
                <a:gd name="T6" fmla="*/ 39 w 150"/>
                <a:gd name="T7" fmla="*/ 179 h 258"/>
                <a:gd name="T8" fmla="*/ 58 w 150"/>
                <a:gd name="T9" fmla="*/ 51 h 258"/>
                <a:gd name="T10" fmla="*/ 57 w 150"/>
                <a:gd name="T11" fmla="*/ 51 h 258"/>
                <a:gd name="T12" fmla="*/ 56 w 150"/>
                <a:gd name="T13" fmla="*/ 53 h 258"/>
                <a:gd name="T14" fmla="*/ 34 w 150"/>
                <a:gd name="T15" fmla="*/ 185 h 258"/>
                <a:gd name="T16" fmla="*/ 35 w 150"/>
                <a:gd name="T17" fmla="*/ 187 h 258"/>
                <a:gd name="T18" fmla="*/ 36 w 150"/>
                <a:gd name="T19" fmla="*/ 187 h 258"/>
                <a:gd name="T20" fmla="*/ 37 w 150"/>
                <a:gd name="T21" fmla="*/ 187 h 258"/>
                <a:gd name="T22" fmla="*/ 37 w 150"/>
                <a:gd name="T23" fmla="*/ 187 h 258"/>
                <a:gd name="T24" fmla="*/ 114 w 150"/>
                <a:gd name="T25" fmla="*/ 105 h 258"/>
                <a:gd name="T26" fmla="*/ 114 w 150"/>
                <a:gd name="T27" fmla="*/ 104 h 258"/>
                <a:gd name="T28" fmla="*/ 114 w 150"/>
                <a:gd name="T29" fmla="*/ 102 h 258"/>
                <a:gd name="T30" fmla="*/ 59 w 150"/>
                <a:gd name="T31" fmla="*/ 52 h 258"/>
                <a:gd name="T32" fmla="*/ 58 w 150"/>
                <a:gd name="T33" fmla="*/ 51 h 258"/>
                <a:gd name="T34" fmla="*/ 5 w 150"/>
                <a:gd name="T35" fmla="*/ 250 h 258"/>
                <a:gd name="T36" fmla="*/ 45 w 150"/>
                <a:gd name="T37" fmla="*/ 6 h 258"/>
                <a:gd name="T38" fmla="*/ 145 w 150"/>
                <a:gd name="T39" fmla="*/ 100 h 258"/>
                <a:gd name="T40" fmla="*/ 5 w 150"/>
                <a:gd name="T41" fmla="*/ 250 h 258"/>
                <a:gd name="T42" fmla="*/ 44 w 150"/>
                <a:gd name="T43" fmla="*/ 0 h 258"/>
                <a:gd name="T44" fmla="*/ 43 w 150"/>
                <a:gd name="T45" fmla="*/ 0 h 258"/>
                <a:gd name="T46" fmla="*/ 42 w 150"/>
                <a:gd name="T47" fmla="*/ 2 h 258"/>
                <a:gd name="T48" fmla="*/ 0 w 150"/>
                <a:gd name="T49" fmla="*/ 255 h 258"/>
                <a:gd name="T50" fmla="*/ 1 w 150"/>
                <a:gd name="T51" fmla="*/ 258 h 258"/>
                <a:gd name="T52" fmla="*/ 2 w 150"/>
                <a:gd name="T53" fmla="*/ 258 h 258"/>
                <a:gd name="T54" fmla="*/ 3 w 150"/>
                <a:gd name="T55" fmla="*/ 257 h 258"/>
                <a:gd name="T56" fmla="*/ 3 w 150"/>
                <a:gd name="T57" fmla="*/ 257 h 258"/>
                <a:gd name="T58" fmla="*/ 149 w 150"/>
                <a:gd name="T59" fmla="*/ 101 h 258"/>
                <a:gd name="T60" fmla="*/ 150 w 150"/>
                <a:gd name="T61" fmla="*/ 99 h 258"/>
                <a:gd name="T62" fmla="*/ 149 w 150"/>
                <a:gd name="T63" fmla="*/ 98 h 258"/>
                <a:gd name="T64" fmla="*/ 45 w 150"/>
                <a:gd name="T65" fmla="*/ 1 h 258"/>
                <a:gd name="T66" fmla="*/ 44 w 150"/>
                <a:gd name="T67" fmla="*/ 0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0" h="258">
                  <a:moveTo>
                    <a:pt x="39" y="179"/>
                  </a:moveTo>
                  <a:cubicBezTo>
                    <a:pt x="59" y="57"/>
                    <a:pt x="59" y="57"/>
                    <a:pt x="59" y="57"/>
                  </a:cubicBezTo>
                  <a:cubicBezTo>
                    <a:pt x="109" y="104"/>
                    <a:pt x="109" y="104"/>
                    <a:pt x="109" y="104"/>
                  </a:cubicBezTo>
                  <a:cubicBezTo>
                    <a:pt x="39" y="179"/>
                    <a:pt x="39" y="179"/>
                    <a:pt x="39" y="179"/>
                  </a:cubicBezTo>
                  <a:moveTo>
                    <a:pt x="58" y="51"/>
                  </a:moveTo>
                  <a:cubicBezTo>
                    <a:pt x="58" y="51"/>
                    <a:pt x="58" y="51"/>
                    <a:pt x="57" y="51"/>
                  </a:cubicBezTo>
                  <a:cubicBezTo>
                    <a:pt x="57" y="51"/>
                    <a:pt x="56" y="52"/>
                    <a:pt x="56" y="53"/>
                  </a:cubicBezTo>
                  <a:cubicBezTo>
                    <a:pt x="34" y="185"/>
                    <a:pt x="34" y="185"/>
                    <a:pt x="34" y="185"/>
                  </a:cubicBezTo>
                  <a:cubicBezTo>
                    <a:pt x="34" y="186"/>
                    <a:pt x="34" y="187"/>
                    <a:pt x="35" y="187"/>
                  </a:cubicBezTo>
                  <a:cubicBezTo>
                    <a:pt x="35" y="187"/>
                    <a:pt x="36" y="187"/>
                    <a:pt x="36" y="187"/>
                  </a:cubicBezTo>
                  <a:cubicBezTo>
                    <a:pt x="37" y="187"/>
                    <a:pt x="37" y="187"/>
                    <a:pt x="37" y="187"/>
                  </a:cubicBezTo>
                  <a:cubicBezTo>
                    <a:pt x="37" y="187"/>
                    <a:pt x="37" y="187"/>
                    <a:pt x="37" y="187"/>
                  </a:cubicBezTo>
                  <a:cubicBezTo>
                    <a:pt x="114" y="105"/>
                    <a:pt x="114" y="105"/>
                    <a:pt x="114" y="105"/>
                  </a:cubicBezTo>
                  <a:cubicBezTo>
                    <a:pt x="114" y="105"/>
                    <a:pt x="114" y="104"/>
                    <a:pt x="114" y="104"/>
                  </a:cubicBezTo>
                  <a:cubicBezTo>
                    <a:pt x="114" y="103"/>
                    <a:pt x="114" y="103"/>
                    <a:pt x="114" y="102"/>
                  </a:cubicBezTo>
                  <a:cubicBezTo>
                    <a:pt x="59" y="52"/>
                    <a:pt x="59" y="52"/>
                    <a:pt x="59" y="52"/>
                  </a:cubicBezTo>
                  <a:cubicBezTo>
                    <a:pt x="59" y="51"/>
                    <a:pt x="59" y="51"/>
                    <a:pt x="58" y="51"/>
                  </a:cubicBezTo>
                  <a:moveTo>
                    <a:pt x="5" y="250"/>
                  </a:moveTo>
                  <a:cubicBezTo>
                    <a:pt x="45" y="6"/>
                    <a:pt x="45" y="6"/>
                    <a:pt x="45" y="6"/>
                  </a:cubicBezTo>
                  <a:cubicBezTo>
                    <a:pt x="145" y="100"/>
                    <a:pt x="145" y="100"/>
                    <a:pt x="145" y="100"/>
                  </a:cubicBezTo>
                  <a:cubicBezTo>
                    <a:pt x="5" y="250"/>
                    <a:pt x="5" y="250"/>
                    <a:pt x="5" y="250"/>
                  </a:cubicBezTo>
                  <a:moveTo>
                    <a:pt x="44" y="0"/>
                  </a:moveTo>
                  <a:cubicBezTo>
                    <a:pt x="44" y="0"/>
                    <a:pt x="44" y="0"/>
                    <a:pt x="43" y="0"/>
                  </a:cubicBezTo>
                  <a:cubicBezTo>
                    <a:pt x="43" y="1"/>
                    <a:pt x="42" y="1"/>
                    <a:pt x="42" y="2"/>
                  </a:cubicBezTo>
                  <a:cubicBezTo>
                    <a:pt x="0" y="255"/>
                    <a:pt x="0" y="255"/>
                    <a:pt x="0" y="255"/>
                  </a:cubicBezTo>
                  <a:cubicBezTo>
                    <a:pt x="0" y="256"/>
                    <a:pt x="0" y="257"/>
                    <a:pt x="1" y="258"/>
                  </a:cubicBezTo>
                  <a:cubicBezTo>
                    <a:pt x="1" y="258"/>
                    <a:pt x="1" y="258"/>
                    <a:pt x="2" y="258"/>
                  </a:cubicBezTo>
                  <a:cubicBezTo>
                    <a:pt x="2" y="258"/>
                    <a:pt x="3" y="258"/>
                    <a:pt x="3" y="257"/>
                  </a:cubicBezTo>
                  <a:cubicBezTo>
                    <a:pt x="3" y="257"/>
                    <a:pt x="3" y="257"/>
                    <a:pt x="3" y="257"/>
                  </a:cubicBezTo>
                  <a:cubicBezTo>
                    <a:pt x="149" y="101"/>
                    <a:pt x="149" y="101"/>
                    <a:pt x="149" y="101"/>
                  </a:cubicBezTo>
                  <a:cubicBezTo>
                    <a:pt x="150" y="100"/>
                    <a:pt x="150" y="100"/>
                    <a:pt x="150" y="99"/>
                  </a:cubicBezTo>
                  <a:cubicBezTo>
                    <a:pt x="150" y="99"/>
                    <a:pt x="150" y="98"/>
                    <a:pt x="149" y="98"/>
                  </a:cubicBezTo>
                  <a:cubicBezTo>
                    <a:pt x="45" y="1"/>
                    <a:pt x="45" y="1"/>
                    <a:pt x="45" y="1"/>
                  </a:cubicBezTo>
                  <a:cubicBezTo>
                    <a:pt x="45" y="0"/>
                    <a:pt x="44" y="0"/>
                    <a:pt x="4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 name="Freeform 105"/>
            <p:cNvSpPr>
              <a:spLocks noEditPoints="1"/>
            </p:cNvSpPr>
            <p:nvPr/>
          </p:nvSpPr>
          <p:spPr bwMode="auto">
            <a:xfrm>
              <a:off x="5690305" y="4123531"/>
              <a:ext cx="419100" cy="720725"/>
            </a:xfrm>
            <a:custGeom>
              <a:avLst/>
              <a:gdLst>
                <a:gd name="T0" fmla="*/ 39 w 150"/>
                <a:gd name="T1" fmla="*/ 179 h 257"/>
                <a:gd name="T2" fmla="*/ 59 w 150"/>
                <a:gd name="T3" fmla="*/ 57 h 257"/>
                <a:gd name="T4" fmla="*/ 110 w 150"/>
                <a:gd name="T5" fmla="*/ 104 h 257"/>
                <a:gd name="T6" fmla="*/ 39 w 150"/>
                <a:gd name="T7" fmla="*/ 179 h 257"/>
                <a:gd name="T8" fmla="*/ 58 w 150"/>
                <a:gd name="T9" fmla="*/ 51 h 257"/>
                <a:gd name="T10" fmla="*/ 57 w 150"/>
                <a:gd name="T11" fmla="*/ 51 h 257"/>
                <a:gd name="T12" fmla="*/ 56 w 150"/>
                <a:gd name="T13" fmla="*/ 52 h 257"/>
                <a:gd name="T14" fmla="*/ 34 w 150"/>
                <a:gd name="T15" fmla="*/ 185 h 257"/>
                <a:gd name="T16" fmla="*/ 35 w 150"/>
                <a:gd name="T17" fmla="*/ 187 h 257"/>
                <a:gd name="T18" fmla="*/ 36 w 150"/>
                <a:gd name="T19" fmla="*/ 187 h 257"/>
                <a:gd name="T20" fmla="*/ 38 w 150"/>
                <a:gd name="T21" fmla="*/ 186 h 257"/>
                <a:gd name="T22" fmla="*/ 38 w 150"/>
                <a:gd name="T23" fmla="*/ 186 h 257"/>
                <a:gd name="T24" fmla="*/ 114 w 150"/>
                <a:gd name="T25" fmla="*/ 105 h 257"/>
                <a:gd name="T26" fmla="*/ 114 w 150"/>
                <a:gd name="T27" fmla="*/ 103 h 257"/>
                <a:gd name="T28" fmla="*/ 114 w 150"/>
                <a:gd name="T29" fmla="*/ 102 h 257"/>
                <a:gd name="T30" fmla="*/ 59 w 150"/>
                <a:gd name="T31" fmla="*/ 51 h 257"/>
                <a:gd name="T32" fmla="*/ 58 w 150"/>
                <a:gd name="T33" fmla="*/ 51 h 257"/>
                <a:gd name="T34" fmla="*/ 5 w 150"/>
                <a:gd name="T35" fmla="*/ 249 h 257"/>
                <a:gd name="T36" fmla="*/ 45 w 150"/>
                <a:gd name="T37" fmla="*/ 6 h 257"/>
                <a:gd name="T38" fmla="*/ 145 w 150"/>
                <a:gd name="T39" fmla="*/ 99 h 257"/>
                <a:gd name="T40" fmla="*/ 5 w 150"/>
                <a:gd name="T41" fmla="*/ 249 h 257"/>
                <a:gd name="T42" fmla="*/ 44 w 150"/>
                <a:gd name="T43" fmla="*/ 0 h 257"/>
                <a:gd name="T44" fmla="*/ 43 w 150"/>
                <a:gd name="T45" fmla="*/ 0 h 257"/>
                <a:gd name="T46" fmla="*/ 42 w 150"/>
                <a:gd name="T47" fmla="*/ 2 h 257"/>
                <a:gd name="T48" fmla="*/ 0 w 150"/>
                <a:gd name="T49" fmla="*/ 255 h 257"/>
                <a:gd name="T50" fmla="*/ 1 w 150"/>
                <a:gd name="T51" fmla="*/ 257 h 257"/>
                <a:gd name="T52" fmla="*/ 2 w 150"/>
                <a:gd name="T53" fmla="*/ 257 h 257"/>
                <a:gd name="T54" fmla="*/ 3 w 150"/>
                <a:gd name="T55" fmla="*/ 257 h 257"/>
                <a:gd name="T56" fmla="*/ 3 w 150"/>
                <a:gd name="T57" fmla="*/ 257 h 257"/>
                <a:gd name="T58" fmla="*/ 149 w 150"/>
                <a:gd name="T59" fmla="*/ 100 h 257"/>
                <a:gd name="T60" fmla="*/ 150 w 150"/>
                <a:gd name="T61" fmla="*/ 99 h 257"/>
                <a:gd name="T62" fmla="*/ 149 w 150"/>
                <a:gd name="T63" fmla="*/ 98 h 257"/>
                <a:gd name="T64" fmla="*/ 45 w 150"/>
                <a:gd name="T65" fmla="*/ 0 h 257"/>
                <a:gd name="T66" fmla="*/ 44 w 150"/>
                <a:gd name="T67" fmla="*/ 0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0" h="257">
                  <a:moveTo>
                    <a:pt x="39" y="179"/>
                  </a:moveTo>
                  <a:cubicBezTo>
                    <a:pt x="59" y="57"/>
                    <a:pt x="59" y="57"/>
                    <a:pt x="59" y="57"/>
                  </a:cubicBezTo>
                  <a:cubicBezTo>
                    <a:pt x="110" y="104"/>
                    <a:pt x="110" y="104"/>
                    <a:pt x="110" y="104"/>
                  </a:cubicBezTo>
                  <a:cubicBezTo>
                    <a:pt x="39" y="179"/>
                    <a:pt x="39" y="179"/>
                    <a:pt x="39" y="179"/>
                  </a:cubicBezTo>
                  <a:moveTo>
                    <a:pt x="58" y="51"/>
                  </a:moveTo>
                  <a:cubicBezTo>
                    <a:pt x="58" y="51"/>
                    <a:pt x="58" y="51"/>
                    <a:pt x="57" y="51"/>
                  </a:cubicBezTo>
                  <a:cubicBezTo>
                    <a:pt x="57" y="51"/>
                    <a:pt x="56" y="52"/>
                    <a:pt x="56" y="52"/>
                  </a:cubicBezTo>
                  <a:cubicBezTo>
                    <a:pt x="34" y="185"/>
                    <a:pt x="34" y="185"/>
                    <a:pt x="34" y="185"/>
                  </a:cubicBezTo>
                  <a:cubicBezTo>
                    <a:pt x="34" y="186"/>
                    <a:pt x="34" y="186"/>
                    <a:pt x="35" y="187"/>
                  </a:cubicBezTo>
                  <a:cubicBezTo>
                    <a:pt x="35" y="187"/>
                    <a:pt x="36" y="187"/>
                    <a:pt x="36" y="187"/>
                  </a:cubicBezTo>
                  <a:cubicBezTo>
                    <a:pt x="37" y="187"/>
                    <a:pt x="37" y="187"/>
                    <a:pt x="38" y="186"/>
                  </a:cubicBezTo>
                  <a:cubicBezTo>
                    <a:pt x="38" y="186"/>
                    <a:pt x="38" y="186"/>
                    <a:pt x="38" y="186"/>
                  </a:cubicBezTo>
                  <a:cubicBezTo>
                    <a:pt x="114" y="105"/>
                    <a:pt x="114" y="105"/>
                    <a:pt x="114" y="105"/>
                  </a:cubicBezTo>
                  <a:cubicBezTo>
                    <a:pt x="114" y="104"/>
                    <a:pt x="114" y="104"/>
                    <a:pt x="114" y="103"/>
                  </a:cubicBezTo>
                  <a:cubicBezTo>
                    <a:pt x="114" y="103"/>
                    <a:pt x="114" y="102"/>
                    <a:pt x="114" y="102"/>
                  </a:cubicBezTo>
                  <a:cubicBezTo>
                    <a:pt x="59" y="51"/>
                    <a:pt x="59" y="51"/>
                    <a:pt x="59" y="51"/>
                  </a:cubicBezTo>
                  <a:cubicBezTo>
                    <a:pt x="59" y="51"/>
                    <a:pt x="59" y="51"/>
                    <a:pt x="58" y="51"/>
                  </a:cubicBezTo>
                  <a:moveTo>
                    <a:pt x="5" y="249"/>
                  </a:moveTo>
                  <a:cubicBezTo>
                    <a:pt x="45" y="6"/>
                    <a:pt x="45" y="6"/>
                    <a:pt x="45" y="6"/>
                  </a:cubicBezTo>
                  <a:cubicBezTo>
                    <a:pt x="145" y="99"/>
                    <a:pt x="145" y="99"/>
                    <a:pt x="145" y="99"/>
                  </a:cubicBezTo>
                  <a:cubicBezTo>
                    <a:pt x="5" y="249"/>
                    <a:pt x="5" y="249"/>
                    <a:pt x="5" y="249"/>
                  </a:cubicBezTo>
                  <a:moveTo>
                    <a:pt x="44" y="0"/>
                  </a:moveTo>
                  <a:cubicBezTo>
                    <a:pt x="44" y="0"/>
                    <a:pt x="44" y="0"/>
                    <a:pt x="43" y="0"/>
                  </a:cubicBezTo>
                  <a:cubicBezTo>
                    <a:pt x="43" y="0"/>
                    <a:pt x="42" y="1"/>
                    <a:pt x="42" y="2"/>
                  </a:cubicBezTo>
                  <a:cubicBezTo>
                    <a:pt x="0" y="255"/>
                    <a:pt x="0" y="255"/>
                    <a:pt x="0" y="255"/>
                  </a:cubicBezTo>
                  <a:cubicBezTo>
                    <a:pt x="0" y="256"/>
                    <a:pt x="0" y="257"/>
                    <a:pt x="1" y="257"/>
                  </a:cubicBezTo>
                  <a:cubicBezTo>
                    <a:pt x="1" y="257"/>
                    <a:pt x="2" y="257"/>
                    <a:pt x="2" y="257"/>
                  </a:cubicBezTo>
                  <a:cubicBezTo>
                    <a:pt x="2" y="257"/>
                    <a:pt x="3" y="257"/>
                    <a:pt x="3" y="257"/>
                  </a:cubicBezTo>
                  <a:cubicBezTo>
                    <a:pt x="3" y="257"/>
                    <a:pt x="3" y="257"/>
                    <a:pt x="3" y="257"/>
                  </a:cubicBezTo>
                  <a:cubicBezTo>
                    <a:pt x="149" y="100"/>
                    <a:pt x="149" y="100"/>
                    <a:pt x="149" y="100"/>
                  </a:cubicBezTo>
                  <a:cubicBezTo>
                    <a:pt x="150" y="100"/>
                    <a:pt x="150" y="100"/>
                    <a:pt x="150" y="99"/>
                  </a:cubicBezTo>
                  <a:cubicBezTo>
                    <a:pt x="150" y="99"/>
                    <a:pt x="150" y="98"/>
                    <a:pt x="149" y="98"/>
                  </a:cubicBezTo>
                  <a:cubicBezTo>
                    <a:pt x="45" y="0"/>
                    <a:pt x="45" y="0"/>
                    <a:pt x="45" y="0"/>
                  </a:cubicBezTo>
                  <a:cubicBezTo>
                    <a:pt x="45" y="0"/>
                    <a:pt x="45" y="0"/>
                    <a:pt x="4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 name="Freeform 106"/>
            <p:cNvSpPr>
              <a:spLocks noEditPoints="1"/>
            </p:cNvSpPr>
            <p:nvPr/>
          </p:nvSpPr>
          <p:spPr bwMode="auto">
            <a:xfrm>
              <a:off x="373856" y="6114443"/>
              <a:ext cx="465138" cy="609600"/>
            </a:xfrm>
            <a:custGeom>
              <a:avLst/>
              <a:gdLst>
                <a:gd name="T0" fmla="*/ 134 w 166"/>
                <a:gd name="T1" fmla="*/ 143 h 217"/>
                <a:gd name="T2" fmla="*/ 136 w 166"/>
                <a:gd name="T3" fmla="*/ 143 h 217"/>
                <a:gd name="T4" fmla="*/ 134 w 166"/>
                <a:gd name="T5" fmla="*/ 143 h 217"/>
                <a:gd name="T6" fmla="*/ 131 w 166"/>
                <a:gd name="T7" fmla="*/ 137 h 217"/>
                <a:gd name="T8" fmla="*/ 54 w 166"/>
                <a:gd name="T9" fmla="*/ 41 h 217"/>
                <a:gd name="T10" fmla="*/ 122 w 166"/>
                <a:gd name="T11" fmla="*/ 34 h 217"/>
                <a:gd name="T12" fmla="*/ 131 w 166"/>
                <a:gd name="T13" fmla="*/ 137 h 217"/>
                <a:gd name="T14" fmla="*/ 124 w 166"/>
                <a:gd name="T15" fmla="*/ 30 h 217"/>
                <a:gd name="T16" fmla="*/ 123 w 166"/>
                <a:gd name="T17" fmla="*/ 30 h 217"/>
                <a:gd name="T18" fmla="*/ 49 w 166"/>
                <a:gd name="T19" fmla="*/ 37 h 217"/>
                <a:gd name="T20" fmla="*/ 48 w 166"/>
                <a:gd name="T21" fmla="*/ 38 h 217"/>
                <a:gd name="T22" fmla="*/ 48 w 166"/>
                <a:gd name="T23" fmla="*/ 40 h 217"/>
                <a:gd name="T24" fmla="*/ 133 w 166"/>
                <a:gd name="T25" fmla="*/ 144 h 217"/>
                <a:gd name="T26" fmla="*/ 134 w 166"/>
                <a:gd name="T27" fmla="*/ 145 h 217"/>
                <a:gd name="T28" fmla="*/ 135 w 166"/>
                <a:gd name="T29" fmla="*/ 145 h 217"/>
                <a:gd name="T30" fmla="*/ 136 w 166"/>
                <a:gd name="T31" fmla="*/ 143 h 217"/>
                <a:gd name="T32" fmla="*/ 136 w 166"/>
                <a:gd name="T33" fmla="*/ 143 h 217"/>
                <a:gd name="T34" fmla="*/ 126 w 166"/>
                <a:gd name="T35" fmla="*/ 32 h 217"/>
                <a:gd name="T36" fmla="*/ 124 w 166"/>
                <a:gd name="T37" fmla="*/ 30 h 217"/>
                <a:gd name="T38" fmla="*/ 164 w 166"/>
                <a:gd name="T39" fmla="*/ 215 h 217"/>
                <a:gd name="T40" fmla="*/ 166 w 166"/>
                <a:gd name="T41" fmla="*/ 214 h 217"/>
                <a:gd name="T42" fmla="*/ 164 w 166"/>
                <a:gd name="T43" fmla="*/ 215 h 217"/>
                <a:gd name="T44" fmla="*/ 166 w 166"/>
                <a:gd name="T45" fmla="*/ 214 h 217"/>
                <a:gd name="T46" fmla="*/ 166 w 166"/>
                <a:gd name="T47" fmla="*/ 214 h 217"/>
                <a:gd name="T48" fmla="*/ 161 w 166"/>
                <a:gd name="T49" fmla="*/ 209 h 217"/>
                <a:gd name="T50" fmla="*/ 6 w 166"/>
                <a:gd name="T51" fmla="*/ 17 h 217"/>
                <a:gd name="T52" fmla="*/ 142 w 166"/>
                <a:gd name="T53" fmla="*/ 5 h 217"/>
                <a:gd name="T54" fmla="*/ 161 w 166"/>
                <a:gd name="T55" fmla="*/ 209 h 217"/>
                <a:gd name="T56" fmla="*/ 144 w 166"/>
                <a:gd name="T57" fmla="*/ 0 h 217"/>
                <a:gd name="T58" fmla="*/ 144 w 166"/>
                <a:gd name="T59" fmla="*/ 0 h 217"/>
                <a:gd name="T60" fmla="*/ 2 w 166"/>
                <a:gd name="T61" fmla="*/ 14 h 217"/>
                <a:gd name="T62" fmla="*/ 0 w 166"/>
                <a:gd name="T63" fmla="*/ 15 h 217"/>
                <a:gd name="T64" fmla="*/ 1 w 166"/>
                <a:gd name="T65" fmla="*/ 17 h 217"/>
                <a:gd name="T66" fmla="*/ 163 w 166"/>
                <a:gd name="T67" fmla="*/ 217 h 217"/>
                <a:gd name="T68" fmla="*/ 164 w 166"/>
                <a:gd name="T69" fmla="*/ 217 h 217"/>
                <a:gd name="T70" fmla="*/ 165 w 166"/>
                <a:gd name="T71" fmla="*/ 217 h 217"/>
                <a:gd name="T72" fmla="*/ 166 w 166"/>
                <a:gd name="T73" fmla="*/ 215 h 217"/>
                <a:gd name="T74" fmla="*/ 166 w 166"/>
                <a:gd name="T75" fmla="*/ 215 h 217"/>
                <a:gd name="T76" fmla="*/ 146 w 166"/>
                <a:gd name="T77" fmla="*/ 2 h 217"/>
                <a:gd name="T78" fmla="*/ 144 w 166"/>
                <a:gd name="T79" fmla="*/ 0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66" h="216">
                  <a:moveTo>
                    <a:pt x="134" y="143"/>
                  </a:moveTo>
                  <a:cubicBezTo>
                    <a:pt x="136" y="143"/>
                    <a:pt x="136" y="143"/>
                    <a:pt x="136" y="143"/>
                  </a:cubicBezTo>
                  <a:cubicBezTo>
                    <a:pt x="134" y="143"/>
                    <a:pt x="134" y="143"/>
                    <a:pt x="134" y="143"/>
                  </a:cubicBezTo>
                  <a:moveTo>
                    <a:pt x="131" y="137"/>
                  </a:moveTo>
                  <a:cubicBezTo>
                    <a:pt x="54" y="41"/>
                    <a:pt x="54" y="41"/>
                    <a:pt x="54" y="41"/>
                  </a:cubicBezTo>
                  <a:cubicBezTo>
                    <a:pt x="122" y="34"/>
                    <a:pt x="122" y="34"/>
                    <a:pt x="122" y="34"/>
                  </a:cubicBezTo>
                  <a:cubicBezTo>
                    <a:pt x="131" y="137"/>
                    <a:pt x="131" y="137"/>
                    <a:pt x="131" y="137"/>
                  </a:cubicBezTo>
                  <a:moveTo>
                    <a:pt x="124" y="30"/>
                  </a:moveTo>
                  <a:cubicBezTo>
                    <a:pt x="124" y="30"/>
                    <a:pt x="123" y="30"/>
                    <a:pt x="123" y="30"/>
                  </a:cubicBezTo>
                  <a:cubicBezTo>
                    <a:pt x="49" y="37"/>
                    <a:pt x="49" y="37"/>
                    <a:pt x="49" y="37"/>
                  </a:cubicBezTo>
                  <a:cubicBezTo>
                    <a:pt x="49" y="37"/>
                    <a:pt x="48" y="37"/>
                    <a:pt x="48" y="38"/>
                  </a:cubicBezTo>
                  <a:cubicBezTo>
                    <a:pt x="48" y="39"/>
                    <a:pt x="48" y="40"/>
                    <a:pt x="48" y="40"/>
                  </a:cubicBezTo>
                  <a:cubicBezTo>
                    <a:pt x="133" y="144"/>
                    <a:pt x="133" y="144"/>
                    <a:pt x="133" y="144"/>
                  </a:cubicBezTo>
                  <a:cubicBezTo>
                    <a:pt x="133" y="145"/>
                    <a:pt x="134" y="145"/>
                    <a:pt x="134" y="145"/>
                  </a:cubicBezTo>
                  <a:cubicBezTo>
                    <a:pt x="134" y="145"/>
                    <a:pt x="135" y="145"/>
                    <a:pt x="135" y="145"/>
                  </a:cubicBezTo>
                  <a:cubicBezTo>
                    <a:pt x="136" y="145"/>
                    <a:pt x="136" y="144"/>
                    <a:pt x="136" y="143"/>
                  </a:cubicBezTo>
                  <a:cubicBezTo>
                    <a:pt x="136" y="143"/>
                    <a:pt x="136" y="143"/>
                    <a:pt x="136" y="143"/>
                  </a:cubicBezTo>
                  <a:cubicBezTo>
                    <a:pt x="126" y="32"/>
                    <a:pt x="126" y="32"/>
                    <a:pt x="126" y="32"/>
                  </a:cubicBezTo>
                  <a:cubicBezTo>
                    <a:pt x="125" y="31"/>
                    <a:pt x="125" y="30"/>
                    <a:pt x="124" y="30"/>
                  </a:cubicBezTo>
                  <a:moveTo>
                    <a:pt x="164" y="215"/>
                  </a:moveTo>
                  <a:cubicBezTo>
                    <a:pt x="166" y="214"/>
                    <a:pt x="166" y="214"/>
                    <a:pt x="166" y="214"/>
                  </a:cubicBezTo>
                  <a:cubicBezTo>
                    <a:pt x="164" y="215"/>
                    <a:pt x="164" y="215"/>
                    <a:pt x="164" y="215"/>
                  </a:cubicBezTo>
                  <a:moveTo>
                    <a:pt x="166" y="214"/>
                  </a:moveTo>
                  <a:cubicBezTo>
                    <a:pt x="166" y="214"/>
                    <a:pt x="166" y="214"/>
                    <a:pt x="166" y="214"/>
                  </a:cubicBezTo>
                  <a:moveTo>
                    <a:pt x="161" y="209"/>
                  </a:moveTo>
                  <a:cubicBezTo>
                    <a:pt x="6" y="17"/>
                    <a:pt x="6" y="17"/>
                    <a:pt x="6" y="17"/>
                  </a:cubicBezTo>
                  <a:cubicBezTo>
                    <a:pt x="142" y="5"/>
                    <a:pt x="142" y="5"/>
                    <a:pt x="142" y="5"/>
                  </a:cubicBezTo>
                  <a:cubicBezTo>
                    <a:pt x="161" y="209"/>
                    <a:pt x="161" y="209"/>
                    <a:pt x="161" y="209"/>
                  </a:cubicBezTo>
                  <a:moveTo>
                    <a:pt x="144" y="0"/>
                  </a:moveTo>
                  <a:cubicBezTo>
                    <a:pt x="144" y="0"/>
                    <a:pt x="144" y="0"/>
                    <a:pt x="144" y="0"/>
                  </a:cubicBezTo>
                  <a:cubicBezTo>
                    <a:pt x="2" y="14"/>
                    <a:pt x="2" y="14"/>
                    <a:pt x="2" y="14"/>
                  </a:cubicBezTo>
                  <a:cubicBezTo>
                    <a:pt x="1" y="14"/>
                    <a:pt x="1" y="14"/>
                    <a:pt x="0" y="15"/>
                  </a:cubicBezTo>
                  <a:cubicBezTo>
                    <a:pt x="0" y="16"/>
                    <a:pt x="0" y="16"/>
                    <a:pt x="1" y="17"/>
                  </a:cubicBezTo>
                  <a:cubicBezTo>
                    <a:pt x="163" y="217"/>
                    <a:pt x="163" y="217"/>
                    <a:pt x="163" y="217"/>
                  </a:cubicBezTo>
                  <a:cubicBezTo>
                    <a:pt x="163" y="217"/>
                    <a:pt x="163" y="217"/>
                    <a:pt x="164" y="217"/>
                  </a:cubicBezTo>
                  <a:cubicBezTo>
                    <a:pt x="164" y="217"/>
                    <a:pt x="165" y="217"/>
                    <a:pt x="165" y="217"/>
                  </a:cubicBezTo>
                  <a:cubicBezTo>
                    <a:pt x="166" y="217"/>
                    <a:pt x="166" y="216"/>
                    <a:pt x="166" y="215"/>
                  </a:cubicBezTo>
                  <a:cubicBezTo>
                    <a:pt x="166" y="215"/>
                    <a:pt x="166" y="215"/>
                    <a:pt x="166" y="215"/>
                  </a:cubicBezTo>
                  <a:cubicBezTo>
                    <a:pt x="146" y="2"/>
                    <a:pt x="146" y="2"/>
                    <a:pt x="146" y="2"/>
                  </a:cubicBezTo>
                  <a:cubicBezTo>
                    <a:pt x="146" y="1"/>
                    <a:pt x="145" y="0"/>
                    <a:pt x="14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nvGrpSpPr>
            <p:cNvPr id="15" name="组合 14"/>
            <p:cNvGrpSpPr/>
            <p:nvPr/>
          </p:nvGrpSpPr>
          <p:grpSpPr>
            <a:xfrm>
              <a:off x="11737976" y="266614"/>
              <a:ext cx="311150" cy="620712"/>
              <a:chOff x="9909176" y="830263"/>
              <a:chExt cx="311150" cy="620712"/>
            </a:xfrm>
          </p:grpSpPr>
          <p:sp>
            <p:nvSpPr>
              <p:cNvPr id="326" name="Freeform 107"/>
              <p:cNvSpPr/>
              <p:nvPr/>
            </p:nvSpPr>
            <p:spPr bwMode="auto">
              <a:xfrm>
                <a:off x="10028238" y="1093788"/>
                <a:ext cx="19050" cy="46038"/>
              </a:xfrm>
              <a:custGeom>
                <a:avLst/>
                <a:gdLst>
                  <a:gd name="T0" fmla="*/ 3 w 7"/>
                  <a:gd name="T1" fmla="*/ 0 h 16"/>
                  <a:gd name="T2" fmla="*/ 0 w 7"/>
                  <a:gd name="T3" fmla="*/ 3 h 16"/>
                  <a:gd name="T4" fmla="*/ 3 w 7"/>
                  <a:gd name="T5" fmla="*/ 16 h 16"/>
                  <a:gd name="T6" fmla="*/ 7 w 7"/>
                  <a:gd name="T7" fmla="*/ 15 h 16"/>
                  <a:gd name="T8" fmla="*/ 3 w 7"/>
                  <a:gd name="T9" fmla="*/ 0 h 16"/>
                </a:gdLst>
                <a:ahLst/>
                <a:cxnLst>
                  <a:cxn ang="0">
                    <a:pos x="T0" y="T1"/>
                  </a:cxn>
                  <a:cxn ang="0">
                    <a:pos x="T2" y="T3"/>
                  </a:cxn>
                  <a:cxn ang="0">
                    <a:pos x="T4" y="T5"/>
                  </a:cxn>
                  <a:cxn ang="0">
                    <a:pos x="T6" y="T7"/>
                  </a:cxn>
                  <a:cxn ang="0">
                    <a:pos x="T8" y="T9"/>
                  </a:cxn>
                </a:cxnLst>
                <a:rect l="0" t="0" r="r" b="b"/>
                <a:pathLst>
                  <a:path w="7" h="16">
                    <a:moveTo>
                      <a:pt x="3" y="0"/>
                    </a:moveTo>
                    <a:cubicBezTo>
                      <a:pt x="2" y="1"/>
                      <a:pt x="1" y="2"/>
                      <a:pt x="0" y="3"/>
                    </a:cubicBezTo>
                    <a:cubicBezTo>
                      <a:pt x="3" y="16"/>
                      <a:pt x="3" y="16"/>
                      <a:pt x="3" y="16"/>
                    </a:cubicBezTo>
                    <a:cubicBezTo>
                      <a:pt x="4" y="16"/>
                      <a:pt x="6" y="15"/>
                      <a:pt x="7" y="15"/>
                    </a:cubicBezTo>
                    <a:cubicBezTo>
                      <a:pt x="3" y="0"/>
                      <a:pt x="3" y="0"/>
                      <a:pt x="3"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7" name="Freeform 108"/>
              <p:cNvSpPr/>
              <p:nvPr/>
            </p:nvSpPr>
            <p:spPr bwMode="auto">
              <a:xfrm>
                <a:off x="9991726" y="1104900"/>
                <a:ext cx="22225" cy="46038"/>
              </a:xfrm>
              <a:custGeom>
                <a:avLst/>
                <a:gdLst>
                  <a:gd name="T0" fmla="*/ 0 w 8"/>
                  <a:gd name="T1" fmla="*/ 0 h 16"/>
                  <a:gd name="T2" fmla="*/ 4 w 8"/>
                  <a:gd name="T3" fmla="*/ 16 h 16"/>
                  <a:gd name="T4" fmla="*/ 8 w 8"/>
                  <a:gd name="T5" fmla="*/ 14 h 16"/>
                  <a:gd name="T6" fmla="*/ 4 w 8"/>
                  <a:gd name="T7" fmla="*/ 1 h 16"/>
                  <a:gd name="T8" fmla="*/ 0 w 8"/>
                  <a:gd name="T9" fmla="*/ 0 h 16"/>
                </a:gdLst>
                <a:ahLst/>
                <a:cxnLst>
                  <a:cxn ang="0">
                    <a:pos x="T0" y="T1"/>
                  </a:cxn>
                  <a:cxn ang="0">
                    <a:pos x="T2" y="T3"/>
                  </a:cxn>
                  <a:cxn ang="0">
                    <a:pos x="T4" y="T5"/>
                  </a:cxn>
                  <a:cxn ang="0">
                    <a:pos x="T6" y="T7"/>
                  </a:cxn>
                  <a:cxn ang="0">
                    <a:pos x="T8" y="T9"/>
                  </a:cxn>
                </a:cxnLst>
                <a:rect l="0" t="0" r="r" b="b"/>
                <a:pathLst>
                  <a:path w="8" h="16">
                    <a:moveTo>
                      <a:pt x="0" y="0"/>
                    </a:moveTo>
                    <a:cubicBezTo>
                      <a:pt x="4" y="16"/>
                      <a:pt x="4" y="16"/>
                      <a:pt x="4" y="16"/>
                    </a:cubicBezTo>
                    <a:cubicBezTo>
                      <a:pt x="5" y="15"/>
                      <a:pt x="7" y="15"/>
                      <a:pt x="8" y="14"/>
                    </a:cubicBezTo>
                    <a:cubicBezTo>
                      <a:pt x="4" y="1"/>
                      <a:pt x="4" y="1"/>
                      <a:pt x="4" y="1"/>
                    </a:cubicBezTo>
                    <a:cubicBezTo>
                      <a:pt x="3" y="1"/>
                      <a:pt x="1" y="1"/>
                      <a:pt x="0"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8" name="Freeform 109"/>
              <p:cNvSpPr>
                <a:spLocks noEditPoints="1"/>
              </p:cNvSpPr>
              <p:nvPr/>
            </p:nvSpPr>
            <p:spPr bwMode="auto">
              <a:xfrm>
                <a:off x="9909176" y="1136650"/>
                <a:ext cx="311150" cy="314325"/>
              </a:xfrm>
              <a:custGeom>
                <a:avLst/>
                <a:gdLst>
                  <a:gd name="T0" fmla="*/ 55 w 111"/>
                  <a:gd name="T1" fmla="*/ 97 h 112"/>
                  <a:gd name="T2" fmla="*/ 16 w 111"/>
                  <a:gd name="T3" fmla="*/ 66 h 112"/>
                  <a:gd name="T4" fmla="*/ 14 w 111"/>
                  <a:gd name="T5" fmla="*/ 56 h 112"/>
                  <a:gd name="T6" fmla="*/ 45 w 111"/>
                  <a:gd name="T7" fmla="*/ 16 h 112"/>
                  <a:gd name="T8" fmla="*/ 56 w 111"/>
                  <a:gd name="T9" fmla="*/ 15 h 112"/>
                  <a:gd name="T10" fmla="*/ 95 w 111"/>
                  <a:gd name="T11" fmla="*/ 45 h 112"/>
                  <a:gd name="T12" fmla="*/ 97 w 111"/>
                  <a:gd name="T13" fmla="*/ 45 h 112"/>
                  <a:gd name="T14" fmla="*/ 99 w 111"/>
                  <a:gd name="T15" fmla="*/ 44 h 112"/>
                  <a:gd name="T16" fmla="*/ 97 w 111"/>
                  <a:gd name="T17" fmla="*/ 45 h 112"/>
                  <a:gd name="T18" fmla="*/ 95 w 111"/>
                  <a:gd name="T19" fmla="*/ 45 h 112"/>
                  <a:gd name="T20" fmla="*/ 97 w 111"/>
                  <a:gd name="T21" fmla="*/ 56 h 112"/>
                  <a:gd name="T22" fmla="*/ 66 w 111"/>
                  <a:gd name="T23" fmla="*/ 95 h 112"/>
                  <a:gd name="T24" fmla="*/ 55 w 111"/>
                  <a:gd name="T25" fmla="*/ 97 h 112"/>
                  <a:gd name="T26" fmla="*/ 56 w 111"/>
                  <a:gd name="T27" fmla="*/ 11 h 112"/>
                  <a:gd name="T28" fmla="*/ 56 w 111"/>
                  <a:gd name="T29" fmla="*/ 11 h 112"/>
                  <a:gd name="T30" fmla="*/ 44 w 111"/>
                  <a:gd name="T31" fmla="*/ 12 h 112"/>
                  <a:gd name="T32" fmla="*/ 10 w 111"/>
                  <a:gd name="T33" fmla="*/ 56 h 112"/>
                  <a:gd name="T34" fmla="*/ 12 w 111"/>
                  <a:gd name="T35" fmla="*/ 68 h 112"/>
                  <a:gd name="T36" fmla="*/ 55 w 111"/>
                  <a:gd name="T37" fmla="*/ 101 h 112"/>
                  <a:gd name="T38" fmla="*/ 55 w 111"/>
                  <a:gd name="T39" fmla="*/ 101 h 112"/>
                  <a:gd name="T40" fmla="*/ 67 w 111"/>
                  <a:gd name="T41" fmla="*/ 99 h 112"/>
                  <a:gd name="T42" fmla="*/ 101 w 111"/>
                  <a:gd name="T43" fmla="*/ 56 h 112"/>
                  <a:gd name="T44" fmla="*/ 99 w 111"/>
                  <a:gd name="T45" fmla="*/ 44 h 112"/>
                  <a:gd name="T46" fmla="*/ 99 w 111"/>
                  <a:gd name="T47" fmla="*/ 44 h 112"/>
                  <a:gd name="T48" fmla="*/ 56 w 111"/>
                  <a:gd name="T49" fmla="*/ 11 h 112"/>
                  <a:gd name="T50" fmla="*/ 56 w 111"/>
                  <a:gd name="T51" fmla="*/ 0 h 112"/>
                  <a:gd name="T52" fmla="*/ 56 w 111"/>
                  <a:gd name="T53" fmla="*/ 0 h 112"/>
                  <a:gd name="T54" fmla="*/ 49 w 111"/>
                  <a:gd name="T55" fmla="*/ 0 h 112"/>
                  <a:gd name="T56" fmla="*/ 45 w 111"/>
                  <a:gd name="T57" fmla="*/ 1 h 112"/>
                  <a:gd name="T58" fmla="*/ 41 w 111"/>
                  <a:gd name="T59" fmla="*/ 2 h 112"/>
                  <a:gd name="T60" fmla="*/ 37 w 111"/>
                  <a:gd name="T61" fmla="*/ 3 h 112"/>
                  <a:gd name="T62" fmla="*/ 33 w 111"/>
                  <a:gd name="T63" fmla="*/ 5 h 112"/>
                  <a:gd name="T64" fmla="*/ 0 w 111"/>
                  <a:gd name="T65" fmla="*/ 56 h 112"/>
                  <a:gd name="T66" fmla="*/ 2 w 111"/>
                  <a:gd name="T67" fmla="*/ 70 h 112"/>
                  <a:gd name="T68" fmla="*/ 55 w 111"/>
                  <a:gd name="T69" fmla="*/ 112 h 112"/>
                  <a:gd name="T70" fmla="*/ 55 w 111"/>
                  <a:gd name="T71" fmla="*/ 112 h 112"/>
                  <a:gd name="T72" fmla="*/ 70 w 111"/>
                  <a:gd name="T73" fmla="*/ 110 h 112"/>
                  <a:gd name="T74" fmla="*/ 111 w 111"/>
                  <a:gd name="T75" fmla="*/ 56 h 112"/>
                  <a:gd name="T76" fmla="*/ 109 w 111"/>
                  <a:gd name="T77" fmla="*/ 41 h 112"/>
                  <a:gd name="T78" fmla="*/ 108 w 111"/>
                  <a:gd name="T79" fmla="*/ 42 h 112"/>
                  <a:gd name="T80" fmla="*/ 106 w 111"/>
                  <a:gd name="T81" fmla="*/ 42 h 112"/>
                  <a:gd name="T82" fmla="*/ 107 w 111"/>
                  <a:gd name="T83" fmla="*/ 56 h 112"/>
                  <a:gd name="T84" fmla="*/ 69 w 111"/>
                  <a:gd name="T85" fmla="*/ 106 h 112"/>
                  <a:gd name="T86" fmla="*/ 55 w 111"/>
                  <a:gd name="T87" fmla="*/ 108 h 112"/>
                  <a:gd name="T88" fmla="*/ 5 w 111"/>
                  <a:gd name="T89" fmla="*/ 69 h 112"/>
                  <a:gd name="T90" fmla="*/ 4 w 111"/>
                  <a:gd name="T91" fmla="*/ 56 h 112"/>
                  <a:gd name="T92" fmla="*/ 42 w 111"/>
                  <a:gd name="T93" fmla="*/ 6 h 112"/>
                  <a:gd name="T94" fmla="*/ 56 w 111"/>
                  <a:gd name="T95" fmla="*/ 4 h 112"/>
                  <a:gd name="T96" fmla="*/ 106 w 111"/>
                  <a:gd name="T97" fmla="*/ 42 h 112"/>
                  <a:gd name="T98" fmla="*/ 108 w 111"/>
                  <a:gd name="T99" fmla="*/ 42 h 112"/>
                  <a:gd name="T100" fmla="*/ 109 w 111"/>
                  <a:gd name="T101" fmla="*/ 41 h 112"/>
                  <a:gd name="T102" fmla="*/ 56 w 111"/>
                  <a:gd name="T103" fmla="*/ 0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0" h="112">
                    <a:moveTo>
                      <a:pt x="55" y="97"/>
                    </a:moveTo>
                    <a:cubicBezTo>
                      <a:pt x="37" y="97"/>
                      <a:pt x="21" y="85"/>
                      <a:pt x="16" y="66"/>
                    </a:cubicBezTo>
                    <a:cubicBezTo>
                      <a:pt x="15" y="63"/>
                      <a:pt x="14" y="59"/>
                      <a:pt x="14" y="56"/>
                    </a:cubicBezTo>
                    <a:cubicBezTo>
                      <a:pt x="14" y="38"/>
                      <a:pt x="26" y="21"/>
                      <a:pt x="45" y="16"/>
                    </a:cubicBezTo>
                    <a:cubicBezTo>
                      <a:pt x="48" y="15"/>
                      <a:pt x="52" y="15"/>
                      <a:pt x="56" y="15"/>
                    </a:cubicBezTo>
                    <a:cubicBezTo>
                      <a:pt x="74" y="15"/>
                      <a:pt x="90" y="27"/>
                      <a:pt x="95" y="45"/>
                    </a:cubicBezTo>
                    <a:cubicBezTo>
                      <a:pt x="97" y="45"/>
                      <a:pt x="97" y="45"/>
                      <a:pt x="97" y="45"/>
                    </a:cubicBezTo>
                    <a:cubicBezTo>
                      <a:pt x="99" y="44"/>
                      <a:pt x="99" y="44"/>
                      <a:pt x="99" y="44"/>
                    </a:cubicBezTo>
                    <a:cubicBezTo>
                      <a:pt x="97" y="45"/>
                      <a:pt x="97" y="45"/>
                      <a:pt x="97" y="45"/>
                    </a:cubicBezTo>
                    <a:cubicBezTo>
                      <a:pt x="95" y="45"/>
                      <a:pt x="95" y="45"/>
                      <a:pt x="95" y="45"/>
                    </a:cubicBezTo>
                    <a:cubicBezTo>
                      <a:pt x="96" y="49"/>
                      <a:pt x="97" y="52"/>
                      <a:pt x="97" y="56"/>
                    </a:cubicBezTo>
                    <a:cubicBezTo>
                      <a:pt x="97" y="74"/>
                      <a:pt x="85" y="90"/>
                      <a:pt x="66" y="95"/>
                    </a:cubicBezTo>
                    <a:cubicBezTo>
                      <a:pt x="63" y="96"/>
                      <a:pt x="59" y="97"/>
                      <a:pt x="55" y="97"/>
                    </a:cubicBezTo>
                    <a:moveTo>
                      <a:pt x="56" y="11"/>
                    </a:moveTo>
                    <a:cubicBezTo>
                      <a:pt x="56" y="11"/>
                      <a:pt x="56" y="11"/>
                      <a:pt x="56" y="11"/>
                    </a:cubicBezTo>
                    <a:cubicBezTo>
                      <a:pt x="52" y="11"/>
                      <a:pt x="48" y="11"/>
                      <a:pt x="44" y="12"/>
                    </a:cubicBezTo>
                    <a:cubicBezTo>
                      <a:pt x="24" y="18"/>
                      <a:pt x="10" y="36"/>
                      <a:pt x="10" y="56"/>
                    </a:cubicBezTo>
                    <a:cubicBezTo>
                      <a:pt x="10" y="60"/>
                      <a:pt x="11" y="64"/>
                      <a:pt x="12" y="68"/>
                    </a:cubicBezTo>
                    <a:cubicBezTo>
                      <a:pt x="17" y="88"/>
                      <a:pt x="36" y="101"/>
                      <a:pt x="55" y="101"/>
                    </a:cubicBezTo>
                    <a:cubicBezTo>
                      <a:pt x="55" y="101"/>
                      <a:pt x="55" y="101"/>
                      <a:pt x="55" y="101"/>
                    </a:cubicBezTo>
                    <a:cubicBezTo>
                      <a:pt x="59" y="101"/>
                      <a:pt x="63" y="100"/>
                      <a:pt x="67" y="99"/>
                    </a:cubicBezTo>
                    <a:cubicBezTo>
                      <a:pt x="87" y="94"/>
                      <a:pt x="101" y="76"/>
                      <a:pt x="101" y="56"/>
                    </a:cubicBezTo>
                    <a:cubicBezTo>
                      <a:pt x="101" y="52"/>
                      <a:pt x="100" y="48"/>
                      <a:pt x="99" y="44"/>
                    </a:cubicBezTo>
                    <a:cubicBezTo>
                      <a:pt x="99" y="44"/>
                      <a:pt x="99" y="44"/>
                      <a:pt x="99" y="44"/>
                    </a:cubicBezTo>
                    <a:cubicBezTo>
                      <a:pt x="94" y="24"/>
                      <a:pt x="75" y="11"/>
                      <a:pt x="56" y="11"/>
                    </a:cubicBezTo>
                    <a:moveTo>
                      <a:pt x="56" y="0"/>
                    </a:moveTo>
                    <a:cubicBezTo>
                      <a:pt x="56" y="0"/>
                      <a:pt x="56" y="0"/>
                      <a:pt x="56" y="0"/>
                    </a:cubicBezTo>
                    <a:cubicBezTo>
                      <a:pt x="53" y="0"/>
                      <a:pt x="51" y="0"/>
                      <a:pt x="49" y="0"/>
                    </a:cubicBezTo>
                    <a:cubicBezTo>
                      <a:pt x="48" y="0"/>
                      <a:pt x="46" y="1"/>
                      <a:pt x="45" y="1"/>
                    </a:cubicBezTo>
                    <a:cubicBezTo>
                      <a:pt x="44" y="1"/>
                      <a:pt x="42" y="1"/>
                      <a:pt x="41" y="2"/>
                    </a:cubicBezTo>
                    <a:cubicBezTo>
                      <a:pt x="40" y="2"/>
                      <a:pt x="38" y="3"/>
                      <a:pt x="37" y="3"/>
                    </a:cubicBezTo>
                    <a:cubicBezTo>
                      <a:pt x="36" y="4"/>
                      <a:pt x="34" y="4"/>
                      <a:pt x="33" y="5"/>
                    </a:cubicBezTo>
                    <a:cubicBezTo>
                      <a:pt x="13" y="14"/>
                      <a:pt x="0" y="34"/>
                      <a:pt x="0" y="56"/>
                    </a:cubicBezTo>
                    <a:cubicBezTo>
                      <a:pt x="0" y="61"/>
                      <a:pt x="0" y="65"/>
                      <a:pt x="2" y="70"/>
                    </a:cubicBezTo>
                    <a:cubicBezTo>
                      <a:pt x="8" y="95"/>
                      <a:pt x="31" y="112"/>
                      <a:pt x="55" y="112"/>
                    </a:cubicBezTo>
                    <a:cubicBezTo>
                      <a:pt x="55" y="112"/>
                      <a:pt x="55" y="112"/>
                      <a:pt x="55" y="112"/>
                    </a:cubicBezTo>
                    <a:cubicBezTo>
                      <a:pt x="60" y="112"/>
                      <a:pt x="65" y="111"/>
                      <a:pt x="70" y="110"/>
                    </a:cubicBezTo>
                    <a:cubicBezTo>
                      <a:pt x="95" y="103"/>
                      <a:pt x="111" y="80"/>
                      <a:pt x="111" y="56"/>
                    </a:cubicBezTo>
                    <a:cubicBezTo>
                      <a:pt x="111" y="51"/>
                      <a:pt x="111" y="46"/>
                      <a:pt x="109" y="41"/>
                    </a:cubicBezTo>
                    <a:cubicBezTo>
                      <a:pt x="108" y="42"/>
                      <a:pt x="108" y="42"/>
                      <a:pt x="108" y="42"/>
                    </a:cubicBezTo>
                    <a:cubicBezTo>
                      <a:pt x="106" y="42"/>
                      <a:pt x="106" y="42"/>
                      <a:pt x="106" y="42"/>
                    </a:cubicBezTo>
                    <a:cubicBezTo>
                      <a:pt x="107" y="47"/>
                      <a:pt x="107" y="51"/>
                      <a:pt x="107" y="56"/>
                    </a:cubicBezTo>
                    <a:cubicBezTo>
                      <a:pt x="107" y="79"/>
                      <a:pt x="92" y="100"/>
                      <a:pt x="69" y="106"/>
                    </a:cubicBezTo>
                    <a:cubicBezTo>
                      <a:pt x="65" y="107"/>
                      <a:pt x="60" y="108"/>
                      <a:pt x="55" y="108"/>
                    </a:cubicBezTo>
                    <a:cubicBezTo>
                      <a:pt x="33" y="108"/>
                      <a:pt x="12" y="92"/>
                      <a:pt x="5" y="69"/>
                    </a:cubicBezTo>
                    <a:cubicBezTo>
                      <a:pt x="4" y="65"/>
                      <a:pt x="4" y="60"/>
                      <a:pt x="4" y="56"/>
                    </a:cubicBezTo>
                    <a:cubicBezTo>
                      <a:pt x="4" y="33"/>
                      <a:pt x="19" y="12"/>
                      <a:pt x="42" y="6"/>
                    </a:cubicBezTo>
                    <a:cubicBezTo>
                      <a:pt x="47" y="4"/>
                      <a:pt x="51" y="4"/>
                      <a:pt x="56" y="4"/>
                    </a:cubicBezTo>
                    <a:cubicBezTo>
                      <a:pt x="78" y="4"/>
                      <a:pt x="99" y="19"/>
                      <a:pt x="106" y="42"/>
                    </a:cubicBezTo>
                    <a:cubicBezTo>
                      <a:pt x="108" y="42"/>
                      <a:pt x="108" y="42"/>
                      <a:pt x="108" y="42"/>
                    </a:cubicBezTo>
                    <a:cubicBezTo>
                      <a:pt x="109" y="41"/>
                      <a:pt x="109" y="41"/>
                      <a:pt x="109" y="41"/>
                    </a:cubicBezTo>
                    <a:cubicBezTo>
                      <a:pt x="103" y="16"/>
                      <a:pt x="80" y="0"/>
                      <a:pt x="56"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9" name="Freeform 110"/>
              <p:cNvSpPr/>
              <p:nvPr/>
            </p:nvSpPr>
            <p:spPr bwMode="auto">
              <a:xfrm>
                <a:off x="9909176" y="830263"/>
                <a:ext cx="138113" cy="277813"/>
              </a:xfrm>
              <a:custGeom>
                <a:avLst/>
                <a:gdLst>
                  <a:gd name="T0" fmla="*/ 15 w 49"/>
                  <a:gd name="T1" fmla="*/ 0 h 99"/>
                  <a:gd name="T2" fmla="*/ 11 w 49"/>
                  <a:gd name="T3" fmla="*/ 1 h 99"/>
                  <a:gd name="T4" fmla="*/ 0 w 49"/>
                  <a:gd name="T5" fmla="*/ 16 h 99"/>
                  <a:gd name="T6" fmla="*/ 0 w 49"/>
                  <a:gd name="T7" fmla="*/ 20 h 99"/>
                  <a:gd name="T8" fmla="*/ 19 w 49"/>
                  <a:gd name="T9" fmla="*/ 87 h 99"/>
                  <a:gd name="T10" fmla="*/ 29 w 49"/>
                  <a:gd name="T11" fmla="*/ 98 h 99"/>
                  <a:gd name="T12" fmla="*/ 33 w 49"/>
                  <a:gd name="T13" fmla="*/ 99 h 99"/>
                  <a:gd name="T14" fmla="*/ 33 w 49"/>
                  <a:gd name="T15" fmla="*/ 99 h 99"/>
                  <a:gd name="T16" fmla="*/ 33 w 49"/>
                  <a:gd name="T17" fmla="*/ 99 h 99"/>
                  <a:gd name="T18" fmla="*/ 38 w 49"/>
                  <a:gd name="T19" fmla="*/ 98 h 99"/>
                  <a:gd name="T20" fmla="*/ 42 w 49"/>
                  <a:gd name="T21" fmla="*/ 97 h 99"/>
                  <a:gd name="T22" fmla="*/ 45 w 49"/>
                  <a:gd name="T23" fmla="*/ 94 h 99"/>
                  <a:gd name="T24" fmla="*/ 49 w 49"/>
                  <a:gd name="T25" fmla="*/ 83 h 99"/>
                  <a:gd name="T26" fmla="*/ 48 w 49"/>
                  <a:gd name="T27" fmla="*/ 79 h 99"/>
                  <a:gd name="T28" fmla="*/ 30 w 49"/>
                  <a:gd name="T29" fmla="*/ 12 h 99"/>
                  <a:gd name="T30" fmla="*/ 28 w 49"/>
                  <a:gd name="T31" fmla="*/ 12 h 99"/>
                  <a:gd name="T32" fmla="*/ 26 w 49"/>
                  <a:gd name="T33" fmla="*/ 13 h 99"/>
                  <a:gd name="T34" fmla="*/ 45 w 49"/>
                  <a:gd name="T35" fmla="*/ 80 h 99"/>
                  <a:gd name="T36" fmla="*/ 45 w 49"/>
                  <a:gd name="T37" fmla="*/ 83 h 99"/>
                  <a:gd name="T38" fmla="*/ 36 w 49"/>
                  <a:gd name="T39" fmla="*/ 94 h 99"/>
                  <a:gd name="T40" fmla="*/ 33 w 49"/>
                  <a:gd name="T41" fmla="*/ 95 h 99"/>
                  <a:gd name="T42" fmla="*/ 22 w 49"/>
                  <a:gd name="T43" fmla="*/ 86 h 99"/>
                  <a:gd name="T44" fmla="*/ 4 w 49"/>
                  <a:gd name="T45" fmla="*/ 19 h 99"/>
                  <a:gd name="T46" fmla="*/ 4 w 49"/>
                  <a:gd name="T47" fmla="*/ 16 h 99"/>
                  <a:gd name="T48" fmla="*/ 12 w 49"/>
                  <a:gd name="T49" fmla="*/ 5 h 99"/>
                  <a:gd name="T50" fmla="*/ 15 w 49"/>
                  <a:gd name="T51" fmla="*/ 4 h 99"/>
                  <a:gd name="T52" fmla="*/ 26 w 49"/>
                  <a:gd name="T53" fmla="*/ 13 h 99"/>
                  <a:gd name="T54" fmla="*/ 28 w 49"/>
                  <a:gd name="T55" fmla="*/ 12 h 99"/>
                  <a:gd name="T56" fmla="*/ 30 w 49"/>
                  <a:gd name="T57" fmla="*/ 12 h 99"/>
                  <a:gd name="T58" fmla="*/ 15 w 49"/>
                  <a:gd name="T59" fmla="*/ 0 h 99"/>
                  <a:gd name="T60" fmla="*/ 15 w 49"/>
                  <a:gd name="T61" fmla="*/ 0 h 99"/>
                  <a:gd name="T62" fmla="*/ 15 w 49"/>
                  <a:gd name="T63" fmla="*/ 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9" h="99">
                    <a:moveTo>
                      <a:pt x="15" y="0"/>
                    </a:moveTo>
                    <a:cubicBezTo>
                      <a:pt x="14" y="0"/>
                      <a:pt x="13" y="0"/>
                      <a:pt x="11" y="1"/>
                    </a:cubicBezTo>
                    <a:cubicBezTo>
                      <a:pt x="4" y="3"/>
                      <a:pt x="0" y="9"/>
                      <a:pt x="0" y="16"/>
                    </a:cubicBezTo>
                    <a:cubicBezTo>
                      <a:pt x="0" y="17"/>
                      <a:pt x="0" y="18"/>
                      <a:pt x="0" y="20"/>
                    </a:cubicBezTo>
                    <a:cubicBezTo>
                      <a:pt x="19" y="87"/>
                      <a:pt x="19" y="87"/>
                      <a:pt x="19" y="87"/>
                    </a:cubicBezTo>
                    <a:cubicBezTo>
                      <a:pt x="20" y="93"/>
                      <a:pt x="24" y="97"/>
                      <a:pt x="29" y="98"/>
                    </a:cubicBezTo>
                    <a:cubicBezTo>
                      <a:pt x="30" y="99"/>
                      <a:pt x="32" y="99"/>
                      <a:pt x="33" y="99"/>
                    </a:cubicBezTo>
                    <a:cubicBezTo>
                      <a:pt x="33" y="99"/>
                      <a:pt x="33" y="99"/>
                      <a:pt x="33" y="99"/>
                    </a:cubicBezTo>
                    <a:cubicBezTo>
                      <a:pt x="33" y="99"/>
                      <a:pt x="33" y="99"/>
                      <a:pt x="33" y="99"/>
                    </a:cubicBezTo>
                    <a:cubicBezTo>
                      <a:pt x="35" y="99"/>
                      <a:pt x="36" y="99"/>
                      <a:pt x="38" y="98"/>
                    </a:cubicBezTo>
                    <a:cubicBezTo>
                      <a:pt x="39" y="98"/>
                      <a:pt x="40" y="97"/>
                      <a:pt x="42" y="97"/>
                    </a:cubicBezTo>
                    <a:cubicBezTo>
                      <a:pt x="43" y="96"/>
                      <a:pt x="44" y="95"/>
                      <a:pt x="45" y="94"/>
                    </a:cubicBezTo>
                    <a:cubicBezTo>
                      <a:pt x="47" y="91"/>
                      <a:pt x="49" y="87"/>
                      <a:pt x="49" y="83"/>
                    </a:cubicBezTo>
                    <a:cubicBezTo>
                      <a:pt x="49" y="82"/>
                      <a:pt x="49" y="81"/>
                      <a:pt x="48" y="79"/>
                    </a:cubicBezTo>
                    <a:cubicBezTo>
                      <a:pt x="30" y="12"/>
                      <a:pt x="30" y="12"/>
                      <a:pt x="30" y="12"/>
                    </a:cubicBezTo>
                    <a:cubicBezTo>
                      <a:pt x="28" y="12"/>
                      <a:pt x="28" y="12"/>
                      <a:pt x="28" y="12"/>
                    </a:cubicBezTo>
                    <a:cubicBezTo>
                      <a:pt x="26" y="13"/>
                      <a:pt x="26" y="13"/>
                      <a:pt x="26" y="13"/>
                    </a:cubicBezTo>
                    <a:cubicBezTo>
                      <a:pt x="45" y="80"/>
                      <a:pt x="45" y="80"/>
                      <a:pt x="45" y="80"/>
                    </a:cubicBezTo>
                    <a:cubicBezTo>
                      <a:pt x="45" y="81"/>
                      <a:pt x="45" y="82"/>
                      <a:pt x="45" y="83"/>
                    </a:cubicBezTo>
                    <a:cubicBezTo>
                      <a:pt x="45" y="88"/>
                      <a:pt x="42" y="93"/>
                      <a:pt x="36" y="94"/>
                    </a:cubicBezTo>
                    <a:cubicBezTo>
                      <a:pt x="35" y="95"/>
                      <a:pt x="34" y="95"/>
                      <a:pt x="33" y="95"/>
                    </a:cubicBezTo>
                    <a:cubicBezTo>
                      <a:pt x="28" y="95"/>
                      <a:pt x="24" y="91"/>
                      <a:pt x="22" y="86"/>
                    </a:cubicBezTo>
                    <a:cubicBezTo>
                      <a:pt x="4" y="19"/>
                      <a:pt x="4" y="19"/>
                      <a:pt x="4" y="19"/>
                    </a:cubicBezTo>
                    <a:cubicBezTo>
                      <a:pt x="4" y="18"/>
                      <a:pt x="4" y="17"/>
                      <a:pt x="4" y="16"/>
                    </a:cubicBezTo>
                    <a:cubicBezTo>
                      <a:pt x="4" y="11"/>
                      <a:pt x="7" y="6"/>
                      <a:pt x="12" y="5"/>
                    </a:cubicBezTo>
                    <a:cubicBezTo>
                      <a:pt x="13" y="4"/>
                      <a:pt x="14" y="4"/>
                      <a:pt x="15" y="4"/>
                    </a:cubicBezTo>
                    <a:cubicBezTo>
                      <a:pt x="20" y="4"/>
                      <a:pt x="25" y="8"/>
                      <a:pt x="26" y="13"/>
                    </a:cubicBezTo>
                    <a:cubicBezTo>
                      <a:pt x="28" y="12"/>
                      <a:pt x="28" y="12"/>
                      <a:pt x="28" y="12"/>
                    </a:cubicBezTo>
                    <a:cubicBezTo>
                      <a:pt x="30" y="12"/>
                      <a:pt x="30" y="12"/>
                      <a:pt x="30" y="12"/>
                    </a:cubicBezTo>
                    <a:cubicBezTo>
                      <a:pt x="28" y="5"/>
                      <a:pt x="22" y="0"/>
                      <a:pt x="15" y="0"/>
                    </a:cubicBezTo>
                    <a:cubicBezTo>
                      <a:pt x="15" y="0"/>
                      <a:pt x="15" y="0"/>
                      <a:pt x="15" y="0"/>
                    </a:cubicBezTo>
                    <a:cubicBezTo>
                      <a:pt x="15" y="0"/>
                      <a:pt x="15" y="0"/>
                      <a:pt x="15"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0" name="Freeform 111"/>
              <p:cNvSpPr>
                <a:spLocks noEditPoints="1"/>
              </p:cNvSpPr>
              <p:nvPr/>
            </p:nvSpPr>
            <p:spPr bwMode="auto">
              <a:xfrm>
                <a:off x="10094913" y="1236663"/>
                <a:ext cx="77788" cy="160338"/>
              </a:xfrm>
              <a:custGeom>
                <a:avLst/>
                <a:gdLst>
                  <a:gd name="T0" fmla="*/ 21 w 28"/>
                  <a:gd name="T1" fmla="*/ 4 h 57"/>
                  <a:gd name="T2" fmla="*/ 21 w 28"/>
                  <a:gd name="T3" fmla="*/ 4 h 57"/>
                  <a:gd name="T4" fmla="*/ 22 w 28"/>
                  <a:gd name="T5" fmla="*/ 4 h 57"/>
                  <a:gd name="T6" fmla="*/ 24 w 28"/>
                  <a:gd name="T7" fmla="*/ 17 h 57"/>
                  <a:gd name="T8" fmla="*/ 15 w 28"/>
                  <a:gd name="T9" fmla="*/ 44 h 57"/>
                  <a:gd name="T10" fmla="*/ 8 w 28"/>
                  <a:gd name="T11" fmla="*/ 51 h 57"/>
                  <a:gd name="T12" fmla="*/ 6 w 28"/>
                  <a:gd name="T13" fmla="*/ 53 h 57"/>
                  <a:gd name="T14" fmla="*/ 5 w 28"/>
                  <a:gd name="T15" fmla="*/ 53 h 57"/>
                  <a:gd name="T16" fmla="*/ 5 w 28"/>
                  <a:gd name="T17" fmla="*/ 53 h 57"/>
                  <a:gd name="T18" fmla="*/ 5 w 28"/>
                  <a:gd name="T19" fmla="*/ 53 h 57"/>
                  <a:gd name="T20" fmla="*/ 5 w 28"/>
                  <a:gd name="T21" fmla="*/ 53 h 57"/>
                  <a:gd name="T22" fmla="*/ 5 w 28"/>
                  <a:gd name="T23" fmla="*/ 53 h 57"/>
                  <a:gd name="T24" fmla="*/ 4 w 28"/>
                  <a:gd name="T25" fmla="*/ 53 h 57"/>
                  <a:gd name="T26" fmla="*/ 4 w 28"/>
                  <a:gd name="T27" fmla="*/ 53 h 57"/>
                  <a:gd name="T28" fmla="*/ 4 w 28"/>
                  <a:gd name="T29" fmla="*/ 52 h 57"/>
                  <a:gd name="T30" fmla="*/ 4 w 28"/>
                  <a:gd name="T31" fmla="*/ 52 h 57"/>
                  <a:gd name="T32" fmla="*/ 14 w 28"/>
                  <a:gd name="T33" fmla="*/ 43 h 57"/>
                  <a:gd name="T34" fmla="*/ 23 w 28"/>
                  <a:gd name="T35" fmla="*/ 17 h 57"/>
                  <a:gd name="T36" fmla="*/ 21 w 28"/>
                  <a:gd name="T37" fmla="*/ 5 h 57"/>
                  <a:gd name="T38" fmla="*/ 21 w 28"/>
                  <a:gd name="T39" fmla="*/ 5 h 57"/>
                  <a:gd name="T40" fmla="*/ 21 w 28"/>
                  <a:gd name="T41" fmla="*/ 5 h 57"/>
                  <a:gd name="T42" fmla="*/ 21 w 28"/>
                  <a:gd name="T43" fmla="*/ 4 h 57"/>
                  <a:gd name="T44" fmla="*/ 21 w 28"/>
                  <a:gd name="T45" fmla="*/ 4 h 57"/>
                  <a:gd name="T46" fmla="*/ 21 w 28"/>
                  <a:gd name="T47" fmla="*/ 4 h 57"/>
                  <a:gd name="T48" fmla="*/ 21 w 28"/>
                  <a:gd name="T49" fmla="*/ 0 h 57"/>
                  <a:gd name="T50" fmla="*/ 21 w 28"/>
                  <a:gd name="T51" fmla="*/ 0 h 57"/>
                  <a:gd name="T52" fmla="*/ 20 w 28"/>
                  <a:gd name="T53" fmla="*/ 0 h 57"/>
                  <a:gd name="T54" fmla="*/ 20 w 28"/>
                  <a:gd name="T55" fmla="*/ 0 h 57"/>
                  <a:gd name="T56" fmla="*/ 20 w 28"/>
                  <a:gd name="T57" fmla="*/ 0 h 57"/>
                  <a:gd name="T58" fmla="*/ 20 w 28"/>
                  <a:gd name="T59" fmla="*/ 0 h 57"/>
                  <a:gd name="T60" fmla="*/ 17 w 28"/>
                  <a:gd name="T61" fmla="*/ 5 h 57"/>
                  <a:gd name="T62" fmla="*/ 17 w 28"/>
                  <a:gd name="T63" fmla="*/ 6 h 57"/>
                  <a:gd name="T64" fmla="*/ 17 w 28"/>
                  <a:gd name="T65" fmla="*/ 6 h 57"/>
                  <a:gd name="T66" fmla="*/ 19 w 28"/>
                  <a:gd name="T67" fmla="*/ 17 h 57"/>
                  <a:gd name="T68" fmla="*/ 10 w 28"/>
                  <a:gd name="T69" fmla="*/ 40 h 57"/>
                  <a:gd name="T70" fmla="*/ 2 w 28"/>
                  <a:gd name="T71" fmla="*/ 49 h 57"/>
                  <a:gd name="T72" fmla="*/ 2 w 28"/>
                  <a:gd name="T73" fmla="*/ 49 h 57"/>
                  <a:gd name="T74" fmla="*/ 0 w 28"/>
                  <a:gd name="T75" fmla="*/ 53 h 57"/>
                  <a:gd name="T76" fmla="*/ 1 w 28"/>
                  <a:gd name="T77" fmla="*/ 55 h 57"/>
                  <a:gd name="T78" fmla="*/ 5 w 28"/>
                  <a:gd name="T79" fmla="*/ 57 h 57"/>
                  <a:gd name="T80" fmla="*/ 5 w 28"/>
                  <a:gd name="T81" fmla="*/ 57 h 57"/>
                  <a:gd name="T82" fmla="*/ 5 w 28"/>
                  <a:gd name="T83" fmla="*/ 57 h 57"/>
                  <a:gd name="T84" fmla="*/ 7 w 28"/>
                  <a:gd name="T85" fmla="*/ 56 h 57"/>
                  <a:gd name="T86" fmla="*/ 18 w 28"/>
                  <a:gd name="T87" fmla="*/ 46 h 57"/>
                  <a:gd name="T88" fmla="*/ 28 w 28"/>
                  <a:gd name="T89" fmla="*/ 17 h 57"/>
                  <a:gd name="T90" fmla="*/ 26 w 28"/>
                  <a:gd name="T91" fmla="*/ 3 h 57"/>
                  <a:gd name="T92" fmla="*/ 21 w 28"/>
                  <a:gd name="T93" fmla="*/ 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8" h="57">
                    <a:moveTo>
                      <a:pt x="21" y="4"/>
                    </a:moveTo>
                    <a:cubicBezTo>
                      <a:pt x="21" y="4"/>
                      <a:pt x="21" y="4"/>
                      <a:pt x="21" y="4"/>
                    </a:cubicBezTo>
                    <a:cubicBezTo>
                      <a:pt x="22" y="4"/>
                      <a:pt x="22" y="4"/>
                      <a:pt x="22" y="4"/>
                    </a:cubicBezTo>
                    <a:cubicBezTo>
                      <a:pt x="23" y="9"/>
                      <a:pt x="24" y="13"/>
                      <a:pt x="24" y="17"/>
                    </a:cubicBezTo>
                    <a:cubicBezTo>
                      <a:pt x="24" y="28"/>
                      <a:pt x="19" y="37"/>
                      <a:pt x="15" y="44"/>
                    </a:cubicBezTo>
                    <a:cubicBezTo>
                      <a:pt x="12" y="47"/>
                      <a:pt x="10" y="49"/>
                      <a:pt x="8" y="51"/>
                    </a:cubicBezTo>
                    <a:cubicBezTo>
                      <a:pt x="7" y="51"/>
                      <a:pt x="6" y="52"/>
                      <a:pt x="6" y="53"/>
                    </a:cubicBezTo>
                    <a:cubicBezTo>
                      <a:pt x="5" y="53"/>
                      <a:pt x="5" y="53"/>
                      <a:pt x="5" y="53"/>
                    </a:cubicBezTo>
                    <a:cubicBezTo>
                      <a:pt x="5" y="53"/>
                      <a:pt x="5" y="53"/>
                      <a:pt x="5" y="53"/>
                    </a:cubicBezTo>
                    <a:cubicBezTo>
                      <a:pt x="5" y="53"/>
                      <a:pt x="5" y="53"/>
                      <a:pt x="5" y="53"/>
                    </a:cubicBezTo>
                    <a:cubicBezTo>
                      <a:pt x="5" y="53"/>
                      <a:pt x="5" y="53"/>
                      <a:pt x="5" y="53"/>
                    </a:cubicBezTo>
                    <a:cubicBezTo>
                      <a:pt x="5" y="53"/>
                      <a:pt x="5" y="53"/>
                      <a:pt x="5" y="53"/>
                    </a:cubicBezTo>
                    <a:cubicBezTo>
                      <a:pt x="4" y="53"/>
                      <a:pt x="4" y="53"/>
                      <a:pt x="4" y="53"/>
                    </a:cubicBezTo>
                    <a:cubicBezTo>
                      <a:pt x="4" y="53"/>
                      <a:pt x="4" y="53"/>
                      <a:pt x="4" y="53"/>
                    </a:cubicBezTo>
                    <a:cubicBezTo>
                      <a:pt x="4" y="52"/>
                      <a:pt x="4" y="52"/>
                      <a:pt x="4" y="52"/>
                    </a:cubicBezTo>
                    <a:cubicBezTo>
                      <a:pt x="4" y="52"/>
                      <a:pt x="4" y="52"/>
                      <a:pt x="4" y="52"/>
                    </a:cubicBezTo>
                    <a:cubicBezTo>
                      <a:pt x="4" y="52"/>
                      <a:pt x="9" y="49"/>
                      <a:pt x="14" y="43"/>
                    </a:cubicBezTo>
                    <a:cubicBezTo>
                      <a:pt x="18" y="37"/>
                      <a:pt x="23" y="28"/>
                      <a:pt x="23" y="17"/>
                    </a:cubicBezTo>
                    <a:cubicBezTo>
                      <a:pt x="23" y="13"/>
                      <a:pt x="22" y="9"/>
                      <a:pt x="21" y="5"/>
                    </a:cubicBezTo>
                    <a:cubicBezTo>
                      <a:pt x="21" y="5"/>
                      <a:pt x="21" y="5"/>
                      <a:pt x="21" y="5"/>
                    </a:cubicBezTo>
                    <a:cubicBezTo>
                      <a:pt x="21" y="5"/>
                      <a:pt x="21" y="5"/>
                      <a:pt x="21" y="5"/>
                    </a:cubicBezTo>
                    <a:cubicBezTo>
                      <a:pt x="21" y="4"/>
                      <a:pt x="21" y="4"/>
                      <a:pt x="21" y="4"/>
                    </a:cubicBezTo>
                    <a:cubicBezTo>
                      <a:pt x="21" y="4"/>
                      <a:pt x="21" y="4"/>
                      <a:pt x="21" y="4"/>
                    </a:cubicBezTo>
                    <a:cubicBezTo>
                      <a:pt x="21" y="4"/>
                      <a:pt x="21" y="4"/>
                      <a:pt x="21" y="4"/>
                    </a:cubicBezTo>
                    <a:moveTo>
                      <a:pt x="21" y="0"/>
                    </a:moveTo>
                    <a:cubicBezTo>
                      <a:pt x="21" y="0"/>
                      <a:pt x="21" y="0"/>
                      <a:pt x="21" y="0"/>
                    </a:cubicBezTo>
                    <a:cubicBezTo>
                      <a:pt x="21" y="0"/>
                      <a:pt x="21" y="0"/>
                      <a:pt x="20" y="0"/>
                    </a:cubicBezTo>
                    <a:cubicBezTo>
                      <a:pt x="20" y="0"/>
                      <a:pt x="20" y="0"/>
                      <a:pt x="20" y="0"/>
                    </a:cubicBezTo>
                    <a:cubicBezTo>
                      <a:pt x="20" y="0"/>
                      <a:pt x="20" y="0"/>
                      <a:pt x="20" y="0"/>
                    </a:cubicBezTo>
                    <a:cubicBezTo>
                      <a:pt x="20" y="0"/>
                      <a:pt x="20" y="0"/>
                      <a:pt x="20" y="0"/>
                    </a:cubicBezTo>
                    <a:cubicBezTo>
                      <a:pt x="18" y="1"/>
                      <a:pt x="17" y="3"/>
                      <a:pt x="17" y="5"/>
                    </a:cubicBezTo>
                    <a:cubicBezTo>
                      <a:pt x="17" y="5"/>
                      <a:pt x="17" y="6"/>
                      <a:pt x="17" y="6"/>
                    </a:cubicBezTo>
                    <a:cubicBezTo>
                      <a:pt x="17" y="6"/>
                      <a:pt x="17" y="6"/>
                      <a:pt x="17" y="6"/>
                    </a:cubicBezTo>
                    <a:cubicBezTo>
                      <a:pt x="18" y="10"/>
                      <a:pt x="19" y="14"/>
                      <a:pt x="19" y="17"/>
                    </a:cubicBezTo>
                    <a:cubicBezTo>
                      <a:pt x="19" y="27"/>
                      <a:pt x="15" y="35"/>
                      <a:pt x="10" y="40"/>
                    </a:cubicBezTo>
                    <a:cubicBezTo>
                      <a:pt x="6" y="46"/>
                      <a:pt x="2" y="49"/>
                      <a:pt x="2" y="49"/>
                    </a:cubicBezTo>
                    <a:cubicBezTo>
                      <a:pt x="2" y="49"/>
                      <a:pt x="2" y="49"/>
                      <a:pt x="2" y="49"/>
                    </a:cubicBezTo>
                    <a:cubicBezTo>
                      <a:pt x="1" y="50"/>
                      <a:pt x="0" y="51"/>
                      <a:pt x="0" y="53"/>
                    </a:cubicBezTo>
                    <a:cubicBezTo>
                      <a:pt x="0" y="54"/>
                      <a:pt x="0" y="55"/>
                      <a:pt x="1" y="55"/>
                    </a:cubicBezTo>
                    <a:cubicBezTo>
                      <a:pt x="2" y="57"/>
                      <a:pt x="3" y="57"/>
                      <a:pt x="5" y="57"/>
                    </a:cubicBezTo>
                    <a:cubicBezTo>
                      <a:pt x="5" y="57"/>
                      <a:pt x="5" y="57"/>
                      <a:pt x="5" y="57"/>
                    </a:cubicBezTo>
                    <a:cubicBezTo>
                      <a:pt x="5" y="57"/>
                      <a:pt x="5" y="57"/>
                      <a:pt x="5" y="57"/>
                    </a:cubicBezTo>
                    <a:cubicBezTo>
                      <a:pt x="6" y="57"/>
                      <a:pt x="6" y="57"/>
                      <a:pt x="7" y="56"/>
                    </a:cubicBezTo>
                    <a:cubicBezTo>
                      <a:pt x="8" y="56"/>
                      <a:pt x="13" y="53"/>
                      <a:pt x="18" y="46"/>
                    </a:cubicBezTo>
                    <a:cubicBezTo>
                      <a:pt x="23" y="39"/>
                      <a:pt x="28" y="30"/>
                      <a:pt x="28" y="17"/>
                    </a:cubicBezTo>
                    <a:cubicBezTo>
                      <a:pt x="28" y="13"/>
                      <a:pt x="27" y="8"/>
                      <a:pt x="26" y="3"/>
                    </a:cubicBezTo>
                    <a:cubicBezTo>
                      <a:pt x="25" y="1"/>
                      <a:pt x="23" y="0"/>
                      <a:pt x="21"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16" name="组合 15"/>
            <p:cNvGrpSpPr/>
            <p:nvPr/>
          </p:nvGrpSpPr>
          <p:grpSpPr>
            <a:xfrm>
              <a:off x="2471737" y="2698750"/>
              <a:ext cx="403225" cy="584201"/>
              <a:chOff x="3151188" y="1971675"/>
              <a:chExt cx="403225" cy="584201"/>
            </a:xfrm>
          </p:grpSpPr>
          <p:sp>
            <p:nvSpPr>
              <p:cNvPr id="321" name="Freeform 112"/>
              <p:cNvSpPr/>
              <p:nvPr/>
            </p:nvSpPr>
            <p:spPr bwMode="auto">
              <a:xfrm>
                <a:off x="3281363" y="2255838"/>
                <a:ext cx="31750" cy="38100"/>
              </a:xfrm>
              <a:custGeom>
                <a:avLst/>
                <a:gdLst>
                  <a:gd name="T0" fmla="*/ 8 w 11"/>
                  <a:gd name="T1" fmla="*/ 0 h 14"/>
                  <a:gd name="T2" fmla="*/ 0 w 11"/>
                  <a:gd name="T3" fmla="*/ 14 h 14"/>
                  <a:gd name="T4" fmla="*/ 1 w 11"/>
                  <a:gd name="T5" fmla="*/ 14 h 14"/>
                  <a:gd name="T6" fmla="*/ 5 w 11"/>
                  <a:gd name="T7" fmla="*/ 14 h 14"/>
                  <a:gd name="T8" fmla="*/ 11 w 11"/>
                  <a:gd name="T9" fmla="*/ 2 h 14"/>
                  <a:gd name="T10" fmla="*/ 8 w 11"/>
                  <a:gd name="T11" fmla="*/ 0 h 14"/>
                </a:gdLst>
                <a:ahLst/>
                <a:cxnLst>
                  <a:cxn ang="0">
                    <a:pos x="T0" y="T1"/>
                  </a:cxn>
                  <a:cxn ang="0">
                    <a:pos x="T2" y="T3"/>
                  </a:cxn>
                  <a:cxn ang="0">
                    <a:pos x="T4" y="T5"/>
                  </a:cxn>
                  <a:cxn ang="0">
                    <a:pos x="T6" y="T7"/>
                  </a:cxn>
                  <a:cxn ang="0">
                    <a:pos x="T8" y="T9"/>
                  </a:cxn>
                  <a:cxn ang="0">
                    <a:pos x="T10" y="T11"/>
                  </a:cxn>
                </a:cxnLst>
                <a:rect l="0" t="0" r="r" b="b"/>
                <a:pathLst>
                  <a:path w="11" h="14">
                    <a:moveTo>
                      <a:pt x="8" y="0"/>
                    </a:moveTo>
                    <a:cubicBezTo>
                      <a:pt x="0" y="14"/>
                      <a:pt x="0" y="14"/>
                      <a:pt x="0" y="14"/>
                    </a:cubicBezTo>
                    <a:cubicBezTo>
                      <a:pt x="1" y="14"/>
                      <a:pt x="1" y="14"/>
                      <a:pt x="1" y="14"/>
                    </a:cubicBezTo>
                    <a:cubicBezTo>
                      <a:pt x="2" y="14"/>
                      <a:pt x="4" y="14"/>
                      <a:pt x="5" y="14"/>
                    </a:cubicBezTo>
                    <a:cubicBezTo>
                      <a:pt x="11" y="2"/>
                      <a:pt x="11" y="2"/>
                      <a:pt x="11" y="2"/>
                    </a:cubicBezTo>
                    <a:cubicBezTo>
                      <a:pt x="10" y="2"/>
                      <a:pt x="9" y="1"/>
                      <a:pt x="8"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2" name="Freeform 113"/>
              <p:cNvSpPr/>
              <p:nvPr/>
            </p:nvSpPr>
            <p:spPr bwMode="auto">
              <a:xfrm>
                <a:off x="3316288" y="2271713"/>
                <a:ext cx="26988" cy="46038"/>
              </a:xfrm>
              <a:custGeom>
                <a:avLst/>
                <a:gdLst>
                  <a:gd name="T0" fmla="*/ 7 w 10"/>
                  <a:gd name="T1" fmla="*/ 0 h 16"/>
                  <a:gd name="T2" fmla="*/ 0 w 10"/>
                  <a:gd name="T3" fmla="*/ 13 h 16"/>
                  <a:gd name="T4" fmla="*/ 3 w 10"/>
                  <a:gd name="T5" fmla="*/ 16 h 16"/>
                  <a:gd name="T6" fmla="*/ 10 w 10"/>
                  <a:gd name="T7" fmla="*/ 2 h 16"/>
                  <a:gd name="T8" fmla="*/ 7 w 10"/>
                  <a:gd name="T9" fmla="*/ 0 h 16"/>
                </a:gdLst>
                <a:ahLst/>
                <a:cxnLst>
                  <a:cxn ang="0">
                    <a:pos x="T0" y="T1"/>
                  </a:cxn>
                  <a:cxn ang="0">
                    <a:pos x="T2" y="T3"/>
                  </a:cxn>
                  <a:cxn ang="0">
                    <a:pos x="T4" y="T5"/>
                  </a:cxn>
                  <a:cxn ang="0">
                    <a:pos x="T6" y="T7"/>
                  </a:cxn>
                  <a:cxn ang="0">
                    <a:pos x="T8" y="T9"/>
                  </a:cxn>
                </a:cxnLst>
                <a:rect l="0" t="0" r="r" b="b"/>
                <a:pathLst>
                  <a:path w="10" h="16">
                    <a:moveTo>
                      <a:pt x="7" y="0"/>
                    </a:moveTo>
                    <a:cubicBezTo>
                      <a:pt x="0" y="13"/>
                      <a:pt x="0" y="13"/>
                      <a:pt x="0" y="13"/>
                    </a:cubicBezTo>
                    <a:cubicBezTo>
                      <a:pt x="1" y="14"/>
                      <a:pt x="2" y="15"/>
                      <a:pt x="3" y="16"/>
                    </a:cubicBezTo>
                    <a:cubicBezTo>
                      <a:pt x="10" y="2"/>
                      <a:pt x="10" y="2"/>
                      <a:pt x="10" y="2"/>
                    </a:cubicBezTo>
                    <a:cubicBezTo>
                      <a:pt x="9" y="1"/>
                      <a:pt x="8" y="1"/>
                      <a:pt x="7"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3" name="Freeform 114"/>
              <p:cNvSpPr>
                <a:spLocks noEditPoints="1"/>
              </p:cNvSpPr>
              <p:nvPr/>
            </p:nvSpPr>
            <p:spPr bwMode="auto">
              <a:xfrm>
                <a:off x="3240088" y="1971675"/>
                <a:ext cx="314325" cy="314325"/>
              </a:xfrm>
              <a:custGeom>
                <a:avLst/>
                <a:gdLst>
                  <a:gd name="T0" fmla="*/ 19 w 112"/>
                  <a:gd name="T1" fmla="*/ 37 h 112"/>
                  <a:gd name="T2" fmla="*/ 56 w 112"/>
                  <a:gd name="T3" fmla="*/ 15 h 112"/>
                  <a:gd name="T4" fmla="*/ 75 w 112"/>
                  <a:gd name="T5" fmla="*/ 20 h 112"/>
                  <a:gd name="T6" fmla="*/ 97 w 112"/>
                  <a:gd name="T7" fmla="*/ 56 h 112"/>
                  <a:gd name="T8" fmla="*/ 92 w 112"/>
                  <a:gd name="T9" fmla="*/ 75 h 112"/>
                  <a:gd name="T10" fmla="*/ 56 w 112"/>
                  <a:gd name="T11" fmla="*/ 97 h 112"/>
                  <a:gd name="T12" fmla="*/ 37 w 112"/>
                  <a:gd name="T13" fmla="*/ 92 h 112"/>
                  <a:gd name="T14" fmla="*/ 15 w 112"/>
                  <a:gd name="T15" fmla="*/ 56 h 112"/>
                  <a:gd name="T16" fmla="*/ 19 w 112"/>
                  <a:gd name="T17" fmla="*/ 37 h 112"/>
                  <a:gd name="T18" fmla="*/ 19 w 112"/>
                  <a:gd name="T19" fmla="*/ 37 h 112"/>
                  <a:gd name="T20" fmla="*/ 56 w 112"/>
                  <a:gd name="T21" fmla="*/ 11 h 112"/>
                  <a:gd name="T22" fmla="*/ 56 w 112"/>
                  <a:gd name="T23" fmla="*/ 11 h 112"/>
                  <a:gd name="T24" fmla="*/ 16 w 112"/>
                  <a:gd name="T25" fmla="*/ 35 h 112"/>
                  <a:gd name="T26" fmla="*/ 16 w 112"/>
                  <a:gd name="T27" fmla="*/ 35 h 112"/>
                  <a:gd name="T28" fmla="*/ 11 w 112"/>
                  <a:gd name="T29" fmla="*/ 56 h 112"/>
                  <a:gd name="T30" fmla="*/ 35 w 112"/>
                  <a:gd name="T31" fmla="*/ 96 h 112"/>
                  <a:gd name="T32" fmla="*/ 56 w 112"/>
                  <a:gd name="T33" fmla="*/ 101 h 112"/>
                  <a:gd name="T34" fmla="*/ 56 w 112"/>
                  <a:gd name="T35" fmla="*/ 101 h 112"/>
                  <a:gd name="T36" fmla="*/ 96 w 112"/>
                  <a:gd name="T37" fmla="*/ 77 h 112"/>
                  <a:gd name="T38" fmla="*/ 101 w 112"/>
                  <a:gd name="T39" fmla="*/ 56 h 112"/>
                  <a:gd name="T40" fmla="*/ 77 w 112"/>
                  <a:gd name="T41" fmla="*/ 16 h 112"/>
                  <a:gd name="T42" fmla="*/ 56 w 112"/>
                  <a:gd name="T43" fmla="*/ 11 h 112"/>
                  <a:gd name="T44" fmla="*/ 10 w 112"/>
                  <a:gd name="T45" fmla="*/ 32 h 112"/>
                  <a:gd name="T46" fmla="*/ 56 w 112"/>
                  <a:gd name="T47" fmla="*/ 4 h 112"/>
                  <a:gd name="T48" fmla="*/ 80 w 112"/>
                  <a:gd name="T49" fmla="*/ 10 h 112"/>
                  <a:gd name="T50" fmla="*/ 108 w 112"/>
                  <a:gd name="T51" fmla="*/ 56 h 112"/>
                  <a:gd name="T52" fmla="*/ 102 w 112"/>
                  <a:gd name="T53" fmla="*/ 80 h 112"/>
                  <a:gd name="T54" fmla="*/ 56 w 112"/>
                  <a:gd name="T55" fmla="*/ 108 h 112"/>
                  <a:gd name="T56" fmla="*/ 32 w 112"/>
                  <a:gd name="T57" fmla="*/ 102 h 112"/>
                  <a:gd name="T58" fmla="*/ 4 w 112"/>
                  <a:gd name="T59" fmla="*/ 56 h 112"/>
                  <a:gd name="T60" fmla="*/ 10 w 112"/>
                  <a:gd name="T61" fmla="*/ 32 h 112"/>
                  <a:gd name="T62" fmla="*/ 10 w 112"/>
                  <a:gd name="T63" fmla="*/ 32 h 112"/>
                  <a:gd name="T64" fmla="*/ 56 w 112"/>
                  <a:gd name="T65" fmla="*/ 0 h 112"/>
                  <a:gd name="T66" fmla="*/ 56 w 112"/>
                  <a:gd name="T67" fmla="*/ 0 h 112"/>
                  <a:gd name="T68" fmla="*/ 6 w 112"/>
                  <a:gd name="T69" fmla="*/ 30 h 112"/>
                  <a:gd name="T70" fmla="*/ 6 w 112"/>
                  <a:gd name="T71" fmla="*/ 30 h 112"/>
                  <a:gd name="T72" fmla="*/ 0 w 112"/>
                  <a:gd name="T73" fmla="*/ 56 h 112"/>
                  <a:gd name="T74" fmla="*/ 23 w 112"/>
                  <a:gd name="T75" fmla="*/ 101 h 112"/>
                  <a:gd name="T76" fmla="*/ 26 w 112"/>
                  <a:gd name="T77" fmla="*/ 103 h 112"/>
                  <a:gd name="T78" fmla="*/ 30 w 112"/>
                  <a:gd name="T79" fmla="*/ 105 h 112"/>
                  <a:gd name="T80" fmla="*/ 34 w 112"/>
                  <a:gd name="T81" fmla="*/ 107 h 112"/>
                  <a:gd name="T82" fmla="*/ 37 w 112"/>
                  <a:gd name="T83" fmla="*/ 109 h 112"/>
                  <a:gd name="T84" fmla="*/ 56 w 112"/>
                  <a:gd name="T85" fmla="*/ 112 h 112"/>
                  <a:gd name="T86" fmla="*/ 105 w 112"/>
                  <a:gd name="T87" fmla="*/ 82 h 112"/>
                  <a:gd name="T88" fmla="*/ 112 w 112"/>
                  <a:gd name="T89" fmla="*/ 56 h 112"/>
                  <a:gd name="T90" fmla="*/ 82 w 112"/>
                  <a:gd name="T91" fmla="*/ 7 h 112"/>
                  <a:gd name="T92" fmla="*/ 56 w 112"/>
                  <a:gd name="T93" fmla="*/ 0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12" h="112">
                    <a:moveTo>
                      <a:pt x="19" y="37"/>
                    </a:moveTo>
                    <a:cubicBezTo>
                      <a:pt x="27" y="23"/>
                      <a:pt x="41" y="15"/>
                      <a:pt x="56" y="15"/>
                    </a:cubicBezTo>
                    <a:cubicBezTo>
                      <a:pt x="62" y="15"/>
                      <a:pt x="69" y="16"/>
                      <a:pt x="75" y="20"/>
                    </a:cubicBezTo>
                    <a:cubicBezTo>
                      <a:pt x="89" y="27"/>
                      <a:pt x="97" y="41"/>
                      <a:pt x="97" y="56"/>
                    </a:cubicBezTo>
                    <a:cubicBezTo>
                      <a:pt x="97" y="63"/>
                      <a:pt x="95" y="69"/>
                      <a:pt x="92" y="75"/>
                    </a:cubicBezTo>
                    <a:cubicBezTo>
                      <a:pt x="85" y="89"/>
                      <a:pt x="71" y="97"/>
                      <a:pt x="56" y="97"/>
                    </a:cubicBezTo>
                    <a:cubicBezTo>
                      <a:pt x="49" y="97"/>
                      <a:pt x="43" y="96"/>
                      <a:pt x="37" y="92"/>
                    </a:cubicBezTo>
                    <a:cubicBezTo>
                      <a:pt x="23" y="85"/>
                      <a:pt x="15" y="71"/>
                      <a:pt x="15" y="56"/>
                    </a:cubicBezTo>
                    <a:cubicBezTo>
                      <a:pt x="15" y="50"/>
                      <a:pt x="16" y="43"/>
                      <a:pt x="19" y="37"/>
                    </a:cubicBezTo>
                    <a:cubicBezTo>
                      <a:pt x="19" y="37"/>
                      <a:pt x="19" y="37"/>
                      <a:pt x="19" y="37"/>
                    </a:cubicBezTo>
                    <a:moveTo>
                      <a:pt x="56" y="11"/>
                    </a:moveTo>
                    <a:cubicBezTo>
                      <a:pt x="56" y="11"/>
                      <a:pt x="56" y="11"/>
                      <a:pt x="56" y="11"/>
                    </a:cubicBezTo>
                    <a:cubicBezTo>
                      <a:pt x="40" y="11"/>
                      <a:pt x="24" y="20"/>
                      <a:pt x="16" y="35"/>
                    </a:cubicBezTo>
                    <a:cubicBezTo>
                      <a:pt x="16" y="35"/>
                      <a:pt x="16" y="35"/>
                      <a:pt x="16" y="35"/>
                    </a:cubicBezTo>
                    <a:cubicBezTo>
                      <a:pt x="12" y="42"/>
                      <a:pt x="11" y="49"/>
                      <a:pt x="11" y="56"/>
                    </a:cubicBezTo>
                    <a:cubicBezTo>
                      <a:pt x="11" y="72"/>
                      <a:pt x="19" y="88"/>
                      <a:pt x="35" y="96"/>
                    </a:cubicBezTo>
                    <a:cubicBezTo>
                      <a:pt x="41" y="99"/>
                      <a:pt x="49" y="101"/>
                      <a:pt x="56" y="101"/>
                    </a:cubicBezTo>
                    <a:cubicBezTo>
                      <a:pt x="56" y="101"/>
                      <a:pt x="56" y="101"/>
                      <a:pt x="56" y="101"/>
                    </a:cubicBezTo>
                    <a:cubicBezTo>
                      <a:pt x="72" y="101"/>
                      <a:pt x="88" y="92"/>
                      <a:pt x="96" y="77"/>
                    </a:cubicBezTo>
                    <a:cubicBezTo>
                      <a:pt x="99" y="70"/>
                      <a:pt x="101" y="63"/>
                      <a:pt x="101" y="56"/>
                    </a:cubicBezTo>
                    <a:cubicBezTo>
                      <a:pt x="101" y="40"/>
                      <a:pt x="92" y="24"/>
                      <a:pt x="77" y="16"/>
                    </a:cubicBezTo>
                    <a:cubicBezTo>
                      <a:pt x="70" y="13"/>
                      <a:pt x="63" y="11"/>
                      <a:pt x="56" y="11"/>
                    </a:cubicBezTo>
                    <a:moveTo>
                      <a:pt x="10" y="32"/>
                    </a:moveTo>
                    <a:cubicBezTo>
                      <a:pt x="19" y="14"/>
                      <a:pt x="37" y="4"/>
                      <a:pt x="56" y="4"/>
                    </a:cubicBezTo>
                    <a:cubicBezTo>
                      <a:pt x="64" y="4"/>
                      <a:pt x="72" y="6"/>
                      <a:pt x="80" y="10"/>
                    </a:cubicBezTo>
                    <a:cubicBezTo>
                      <a:pt x="98" y="19"/>
                      <a:pt x="108" y="37"/>
                      <a:pt x="108" y="56"/>
                    </a:cubicBezTo>
                    <a:cubicBezTo>
                      <a:pt x="108" y="64"/>
                      <a:pt x="106" y="72"/>
                      <a:pt x="102" y="80"/>
                    </a:cubicBezTo>
                    <a:cubicBezTo>
                      <a:pt x="92" y="98"/>
                      <a:pt x="74" y="108"/>
                      <a:pt x="56" y="108"/>
                    </a:cubicBezTo>
                    <a:cubicBezTo>
                      <a:pt x="48" y="108"/>
                      <a:pt x="39" y="106"/>
                      <a:pt x="32" y="102"/>
                    </a:cubicBezTo>
                    <a:cubicBezTo>
                      <a:pt x="14" y="93"/>
                      <a:pt x="4" y="75"/>
                      <a:pt x="4" y="56"/>
                    </a:cubicBezTo>
                    <a:cubicBezTo>
                      <a:pt x="4" y="48"/>
                      <a:pt x="6" y="40"/>
                      <a:pt x="10" y="32"/>
                    </a:cubicBezTo>
                    <a:cubicBezTo>
                      <a:pt x="10" y="32"/>
                      <a:pt x="10" y="32"/>
                      <a:pt x="10" y="32"/>
                    </a:cubicBezTo>
                    <a:moveTo>
                      <a:pt x="56" y="0"/>
                    </a:moveTo>
                    <a:cubicBezTo>
                      <a:pt x="56" y="0"/>
                      <a:pt x="56" y="0"/>
                      <a:pt x="56" y="0"/>
                    </a:cubicBezTo>
                    <a:cubicBezTo>
                      <a:pt x="36" y="0"/>
                      <a:pt x="16" y="11"/>
                      <a:pt x="6" y="30"/>
                    </a:cubicBezTo>
                    <a:cubicBezTo>
                      <a:pt x="6" y="30"/>
                      <a:pt x="6" y="30"/>
                      <a:pt x="6" y="30"/>
                    </a:cubicBezTo>
                    <a:cubicBezTo>
                      <a:pt x="2" y="38"/>
                      <a:pt x="0" y="47"/>
                      <a:pt x="0" y="56"/>
                    </a:cubicBezTo>
                    <a:cubicBezTo>
                      <a:pt x="0" y="73"/>
                      <a:pt x="8" y="90"/>
                      <a:pt x="23" y="101"/>
                    </a:cubicBezTo>
                    <a:cubicBezTo>
                      <a:pt x="24" y="102"/>
                      <a:pt x="25" y="103"/>
                      <a:pt x="26" y="103"/>
                    </a:cubicBezTo>
                    <a:cubicBezTo>
                      <a:pt x="27" y="104"/>
                      <a:pt x="28" y="105"/>
                      <a:pt x="30" y="105"/>
                    </a:cubicBezTo>
                    <a:cubicBezTo>
                      <a:pt x="31" y="106"/>
                      <a:pt x="32" y="107"/>
                      <a:pt x="34" y="107"/>
                    </a:cubicBezTo>
                    <a:cubicBezTo>
                      <a:pt x="35" y="108"/>
                      <a:pt x="36" y="108"/>
                      <a:pt x="37" y="109"/>
                    </a:cubicBezTo>
                    <a:cubicBezTo>
                      <a:pt x="43" y="111"/>
                      <a:pt x="50" y="112"/>
                      <a:pt x="56" y="112"/>
                    </a:cubicBezTo>
                    <a:cubicBezTo>
                      <a:pt x="76" y="112"/>
                      <a:pt x="95" y="101"/>
                      <a:pt x="105" y="82"/>
                    </a:cubicBezTo>
                    <a:cubicBezTo>
                      <a:pt x="110" y="74"/>
                      <a:pt x="112" y="65"/>
                      <a:pt x="112" y="56"/>
                    </a:cubicBezTo>
                    <a:cubicBezTo>
                      <a:pt x="112" y="36"/>
                      <a:pt x="101" y="17"/>
                      <a:pt x="82" y="7"/>
                    </a:cubicBezTo>
                    <a:cubicBezTo>
                      <a:pt x="74" y="2"/>
                      <a:pt x="65" y="0"/>
                      <a:pt x="56"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4" name="Freeform 115"/>
              <p:cNvSpPr>
                <a:spLocks noEditPoints="1"/>
              </p:cNvSpPr>
              <p:nvPr/>
            </p:nvSpPr>
            <p:spPr bwMode="auto">
              <a:xfrm>
                <a:off x="3151188" y="2293938"/>
                <a:ext cx="177800" cy="261938"/>
              </a:xfrm>
              <a:custGeom>
                <a:avLst/>
                <a:gdLst>
                  <a:gd name="T0" fmla="*/ 6 w 64"/>
                  <a:gd name="T1" fmla="*/ 72 h 93"/>
                  <a:gd name="T2" fmla="*/ 38 w 64"/>
                  <a:gd name="T3" fmla="*/ 10 h 93"/>
                  <a:gd name="T4" fmla="*/ 48 w 64"/>
                  <a:gd name="T5" fmla="*/ 4 h 93"/>
                  <a:gd name="T6" fmla="*/ 54 w 64"/>
                  <a:gd name="T7" fmla="*/ 5 h 93"/>
                  <a:gd name="T8" fmla="*/ 60 w 64"/>
                  <a:gd name="T9" fmla="*/ 16 h 93"/>
                  <a:gd name="T10" fmla="*/ 59 w 64"/>
                  <a:gd name="T11" fmla="*/ 21 h 93"/>
                  <a:gd name="T12" fmla="*/ 26 w 64"/>
                  <a:gd name="T13" fmla="*/ 83 h 93"/>
                  <a:gd name="T14" fmla="*/ 16 w 64"/>
                  <a:gd name="T15" fmla="*/ 89 h 93"/>
                  <a:gd name="T16" fmla="*/ 10 w 64"/>
                  <a:gd name="T17" fmla="*/ 88 h 93"/>
                  <a:gd name="T18" fmla="*/ 4 w 64"/>
                  <a:gd name="T19" fmla="*/ 78 h 93"/>
                  <a:gd name="T20" fmla="*/ 6 w 64"/>
                  <a:gd name="T21" fmla="*/ 72 h 93"/>
                  <a:gd name="T22" fmla="*/ 4 w 64"/>
                  <a:gd name="T23" fmla="*/ 71 h 93"/>
                  <a:gd name="T24" fmla="*/ 6 w 64"/>
                  <a:gd name="T25" fmla="*/ 72 h 93"/>
                  <a:gd name="T26" fmla="*/ 48 w 64"/>
                  <a:gd name="T27" fmla="*/ 0 h 93"/>
                  <a:gd name="T28" fmla="*/ 47 w 64"/>
                  <a:gd name="T29" fmla="*/ 0 h 93"/>
                  <a:gd name="T30" fmla="*/ 35 w 64"/>
                  <a:gd name="T31" fmla="*/ 8 h 93"/>
                  <a:gd name="T32" fmla="*/ 2 w 64"/>
                  <a:gd name="T33" fmla="*/ 70 h 93"/>
                  <a:gd name="T34" fmla="*/ 2 w 64"/>
                  <a:gd name="T35" fmla="*/ 70 h 93"/>
                  <a:gd name="T36" fmla="*/ 0 w 64"/>
                  <a:gd name="T37" fmla="*/ 78 h 93"/>
                  <a:gd name="T38" fmla="*/ 9 w 64"/>
                  <a:gd name="T39" fmla="*/ 91 h 93"/>
                  <a:gd name="T40" fmla="*/ 16 w 64"/>
                  <a:gd name="T41" fmla="*/ 93 h 93"/>
                  <a:gd name="T42" fmla="*/ 29 w 64"/>
                  <a:gd name="T43" fmla="*/ 85 h 93"/>
                  <a:gd name="T44" fmla="*/ 62 w 64"/>
                  <a:gd name="T45" fmla="*/ 23 h 93"/>
                  <a:gd name="T46" fmla="*/ 64 w 64"/>
                  <a:gd name="T47" fmla="*/ 16 h 93"/>
                  <a:gd name="T48" fmla="*/ 62 w 64"/>
                  <a:gd name="T49" fmla="*/ 8 h 93"/>
                  <a:gd name="T50" fmla="*/ 59 w 64"/>
                  <a:gd name="T51" fmla="*/ 5 h 93"/>
                  <a:gd name="T52" fmla="*/ 56 w 64"/>
                  <a:gd name="T53" fmla="*/ 2 h 93"/>
                  <a:gd name="T54" fmla="*/ 52 w 64"/>
                  <a:gd name="T55" fmla="*/ 0 h 93"/>
                  <a:gd name="T56" fmla="*/ 48 w 64"/>
                  <a:gd name="T57" fmla="*/ 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4" h="93">
                    <a:moveTo>
                      <a:pt x="6" y="72"/>
                    </a:moveTo>
                    <a:cubicBezTo>
                      <a:pt x="38" y="10"/>
                      <a:pt x="38" y="10"/>
                      <a:pt x="38" y="10"/>
                    </a:cubicBezTo>
                    <a:cubicBezTo>
                      <a:pt x="40" y="6"/>
                      <a:pt x="44" y="4"/>
                      <a:pt x="48" y="4"/>
                    </a:cubicBezTo>
                    <a:cubicBezTo>
                      <a:pt x="50" y="4"/>
                      <a:pt x="52" y="5"/>
                      <a:pt x="54" y="5"/>
                    </a:cubicBezTo>
                    <a:cubicBezTo>
                      <a:pt x="58" y="8"/>
                      <a:pt x="60" y="12"/>
                      <a:pt x="60" y="16"/>
                    </a:cubicBezTo>
                    <a:cubicBezTo>
                      <a:pt x="60" y="17"/>
                      <a:pt x="59" y="19"/>
                      <a:pt x="59" y="21"/>
                    </a:cubicBezTo>
                    <a:cubicBezTo>
                      <a:pt x="26" y="83"/>
                      <a:pt x="26" y="83"/>
                      <a:pt x="26" y="83"/>
                    </a:cubicBezTo>
                    <a:cubicBezTo>
                      <a:pt x="24" y="87"/>
                      <a:pt x="20" y="89"/>
                      <a:pt x="16" y="89"/>
                    </a:cubicBezTo>
                    <a:cubicBezTo>
                      <a:pt x="14" y="89"/>
                      <a:pt x="12" y="89"/>
                      <a:pt x="10" y="88"/>
                    </a:cubicBezTo>
                    <a:cubicBezTo>
                      <a:pt x="6" y="86"/>
                      <a:pt x="4" y="82"/>
                      <a:pt x="4" y="78"/>
                    </a:cubicBezTo>
                    <a:cubicBezTo>
                      <a:pt x="4" y="76"/>
                      <a:pt x="5" y="74"/>
                      <a:pt x="6" y="72"/>
                    </a:cubicBezTo>
                    <a:cubicBezTo>
                      <a:pt x="4" y="71"/>
                      <a:pt x="4" y="71"/>
                      <a:pt x="4" y="71"/>
                    </a:cubicBezTo>
                    <a:cubicBezTo>
                      <a:pt x="6" y="72"/>
                      <a:pt x="6" y="72"/>
                      <a:pt x="6" y="72"/>
                    </a:cubicBezTo>
                    <a:moveTo>
                      <a:pt x="48" y="0"/>
                    </a:moveTo>
                    <a:cubicBezTo>
                      <a:pt x="48" y="0"/>
                      <a:pt x="48" y="0"/>
                      <a:pt x="47" y="0"/>
                    </a:cubicBezTo>
                    <a:cubicBezTo>
                      <a:pt x="42" y="1"/>
                      <a:pt x="37" y="4"/>
                      <a:pt x="35" y="8"/>
                    </a:cubicBezTo>
                    <a:cubicBezTo>
                      <a:pt x="2" y="70"/>
                      <a:pt x="2" y="70"/>
                      <a:pt x="2" y="70"/>
                    </a:cubicBezTo>
                    <a:cubicBezTo>
                      <a:pt x="2" y="70"/>
                      <a:pt x="2" y="70"/>
                      <a:pt x="2" y="70"/>
                    </a:cubicBezTo>
                    <a:cubicBezTo>
                      <a:pt x="1" y="73"/>
                      <a:pt x="0" y="75"/>
                      <a:pt x="0" y="78"/>
                    </a:cubicBezTo>
                    <a:cubicBezTo>
                      <a:pt x="0" y="83"/>
                      <a:pt x="3" y="88"/>
                      <a:pt x="9" y="91"/>
                    </a:cubicBezTo>
                    <a:cubicBezTo>
                      <a:pt x="11" y="92"/>
                      <a:pt x="13" y="93"/>
                      <a:pt x="16" y="93"/>
                    </a:cubicBezTo>
                    <a:cubicBezTo>
                      <a:pt x="21" y="93"/>
                      <a:pt x="27" y="90"/>
                      <a:pt x="29" y="85"/>
                    </a:cubicBezTo>
                    <a:cubicBezTo>
                      <a:pt x="62" y="23"/>
                      <a:pt x="62" y="23"/>
                      <a:pt x="62" y="23"/>
                    </a:cubicBezTo>
                    <a:cubicBezTo>
                      <a:pt x="63" y="21"/>
                      <a:pt x="64" y="18"/>
                      <a:pt x="64" y="16"/>
                    </a:cubicBezTo>
                    <a:cubicBezTo>
                      <a:pt x="64" y="13"/>
                      <a:pt x="63" y="10"/>
                      <a:pt x="62" y="8"/>
                    </a:cubicBezTo>
                    <a:cubicBezTo>
                      <a:pt x="61" y="7"/>
                      <a:pt x="60" y="6"/>
                      <a:pt x="59" y="5"/>
                    </a:cubicBezTo>
                    <a:cubicBezTo>
                      <a:pt x="58" y="4"/>
                      <a:pt x="57" y="3"/>
                      <a:pt x="56" y="2"/>
                    </a:cubicBezTo>
                    <a:cubicBezTo>
                      <a:pt x="54" y="1"/>
                      <a:pt x="53" y="1"/>
                      <a:pt x="52" y="0"/>
                    </a:cubicBezTo>
                    <a:cubicBezTo>
                      <a:pt x="51" y="0"/>
                      <a:pt x="49" y="0"/>
                      <a:pt x="48"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5" name="Freeform 116"/>
              <p:cNvSpPr>
                <a:spLocks noEditPoints="1"/>
              </p:cNvSpPr>
              <p:nvPr/>
            </p:nvSpPr>
            <p:spPr bwMode="auto">
              <a:xfrm>
                <a:off x="3287713" y="2019300"/>
                <a:ext cx="153988" cy="93663"/>
              </a:xfrm>
              <a:custGeom>
                <a:avLst/>
                <a:gdLst>
                  <a:gd name="T0" fmla="*/ 3 w 55"/>
                  <a:gd name="T1" fmla="*/ 33 h 33"/>
                  <a:gd name="T2" fmla="*/ 3 w 55"/>
                  <a:gd name="T3" fmla="*/ 33 h 33"/>
                  <a:gd name="T4" fmla="*/ 3 w 55"/>
                  <a:gd name="T5" fmla="*/ 33 h 33"/>
                  <a:gd name="T6" fmla="*/ 3 w 55"/>
                  <a:gd name="T7" fmla="*/ 33 h 33"/>
                  <a:gd name="T8" fmla="*/ 5 w 55"/>
                  <a:gd name="T9" fmla="*/ 29 h 33"/>
                  <a:gd name="T10" fmla="*/ 4 w 55"/>
                  <a:gd name="T11" fmla="*/ 28 h 33"/>
                  <a:gd name="T12" fmla="*/ 5 w 55"/>
                  <a:gd name="T13" fmla="*/ 28 h 33"/>
                  <a:gd name="T14" fmla="*/ 25 w 55"/>
                  <a:gd name="T15" fmla="*/ 8 h 33"/>
                  <a:gd name="T16" fmla="*/ 45 w 55"/>
                  <a:gd name="T17" fmla="*/ 4 h 33"/>
                  <a:gd name="T18" fmla="*/ 49 w 55"/>
                  <a:gd name="T19" fmla="*/ 4 h 33"/>
                  <a:gd name="T20" fmla="*/ 50 w 55"/>
                  <a:gd name="T21" fmla="*/ 4 h 33"/>
                  <a:gd name="T22" fmla="*/ 50 w 55"/>
                  <a:gd name="T23" fmla="*/ 4 h 33"/>
                  <a:gd name="T24" fmla="*/ 50 w 55"/>
                  <a:gd name="T25" fmla="*/ 4 h 33"/>
                  <a:gd name="T26" fmla="*/ 50 w 55"/>
                  <a:gd name="T27" fmla="*/ 4 h 33"/>
                  <a:gd name="T28" fmla="*/ 50 w 55"/>
                  <a:gd name="T29" fmla="*/ 4 h 33"/>
                  <a:gd name="T30" fmla="*/ 51 w 55"/>
                  <a:gd name="T31" fmla="*/ 5 h 33"/>
                  <a:gd name="T32" fmla="*/ 51 w 55"/>
                  <a:gd name="T33" fmla="*/ 5 h 33"/>
                  <a:gd name="T34" fmla="*/ 50 w 55"/>
                  <a:gd name="T35" fmla="*/ 5 h 33"/>
                  <a:gd name="T36" fmla="*/ 50 w 55"/>
                  <a:gd name="T37" fmla="*/ 5 h 33"/>
                  <a:gd name="T38" fmla="*/ 49 w 55"/>
                  <a:gd name="T39" fmla="*/ 5 h 33"/>
                  <a:gd name="T40" fmla="*/ 45 w 55"/>
                  <a:gd name="T41" fmla="*/ 5 h 33"/>
                  <a:gd name="T42" fmla="*/ 26 w 55"/>
                  <a:gd name="T43" fmla="*/ 9 h 33"/>
                  <a:gd name="T44" fmla="*/ 6 w 55"/>
                  <a:gd name="T45" fmla="*/ 29 h 33"/>
                  <a:gd name="T46" fmla="*/ 5 w 55"/>
                  <a:gd name="T47" fmla="*/ 29 h 33"/>
                  <a:gd name="T48" fmla="*/ 5 w 55"/>
                  <a:gd name="T49" fmla="*/ 29 h 33"/>
                  <a:gd name="T50" fmla="*/ 5 w 55"/>
                  <a:gd name="T51" fmla="*/ 29 h 33"/>
                  <a:gd name="T52" fmla="*/ 5 w 55"/>
                  <a:gd name="T53" fmla="*/ 29 h 33"/>
                  <a:gd name="T54" fmla="*/ 45 w 55"/>
                  <a:gd name="T55" fmla="*/ 0 h 33"/>
                  <a:gd name="T56" fmla="*/ 24 w 55"/>
                  <a:gd name="T57" fmla="*/ 4 h 33"/>
                  <a:gd name="T58" fmla="*/ 1 w 55"/>
                  <a:gd name="T59" fmla="*/ 26 h 33"/>
                  <a:gd name="T60" fmla="*/ 0 w 55"/>
                  <a:gd name="T61" fmla="*/ 28 h 33"/>
                  <a:gd name="T62" fmla="*/ 3 w 55"/>
                  <a:gd name="T63" fmla="*/ 33 h 33"/>
                  <a:gd name="T64" fmla="*/ 4 w 55"/>
                  <a:gd name="T65" fmla="*/ 31 h 33"/>
                  <a:gd name="T66" fmla="*/ 5 w 55"/>
                  <a:gd name="T67" fmla="*/ 29 h 33"/>
                  <a:gd name="T68" fmla="*/ 4 w 55"/>
                  <a:gd name="T69" fmla="*/ 31 h 33"/>
                  <a:gd name="T70" fmla="*/ 3 w 55"/>
                  <a:gd name="T71" fmla="*/ 33 h 33"/>
                  <a:gd name="T72" fmla="*/ 3 w 55"/>
                  <a:gd name="T73" fmla="*/ 33 h 33"/>
                  <a:gd name="T74" fmla="*/ 3 w 55"/>
                  <a:gd name="T75" fmla="*/ 33 h 33"/>
                  <a:gd name="T76" fmla="*/ 3 w 55"/>
                  <a:gd name="T77" fmla="*/ 33 h 33"/>
                  <a:gd name="T78" fmla="*/ 3 w 55"/>
                  <a:gd name="T79" fmla="*/ 33 h 33"/>
                  <a:gd name="T80" fmla="*/ 5 w 55"/>
                  <a:gd name="T81" fmla="*/ 33 h 33"/>
                  <a:gd name="T82" fmla="*/ 5 w 55"/>
                  <a:gd name="T83" fmla="*/ 33 h 33"/>
                  <a:gd name="T84" fmla="*/ 9 w 55"/>
                  <a:gd name="T85" fmla="*/ 30 h 33"/>
                  <a:gd name="T86" fmla="*/ 28 w 55"/>
                  <a:gd name="T87" fmla="*/ 13 h 33"/>
                  <a:gd name="T88" fmla="*/ 45 w 55"/>
                  <a:gd name="T89" fmla="*/ 9 h 33"/>
                  <a:gd name="T90" fmla="*/ 48 w 55"/>
                  <a:gd name="T91" fmla="*/ 9 h 33"/>
                  <a:gd name="T92" fmla="*/ 49 w 55"/>
                  <a:gd name="T93" fmla="*/ 9 h 33"/>
                  <a:gd name="T94" fmla="*/ 49 w 55"/>
                  <a:gd name="T95" fmla="*/ 9 h 33"/>
                  <a:gd name="T96" fmla="*/ 50 w 55"/>
                  <a:gd name="T97" fmla="*/ 9 h 33"/>
                  <a:gd name="T98" fmla="*/ 50 w 55"/>
                  <a:gd name="T99" fmla="*/ 9 h 33"/>
                  <a:gd name="T100" fmla="*/ 50 w 55"/>
                  <a:gd name="T101" fmla="*/ 9 h 33"/>
                  <a:gd name="T102" fmla="*/ 50 w 55"/>
                  <a:gd name="T103" fmla="*/ 9 h 33"/>
                  <a:gd name="T104" fmla="*/ 50 w 55"/>
                  <a:gd name="T105" fmla="*/ 9 h 33"/>
                  <a:gd name="T106" fmla="*/ 55 w 55"/>
                  <a:gd name="T107" fmla="*/ 5 h 33"/>
                  <a:gd name="T108" fmla="*/ 55 w 55"/>
                  <a:gd name="T109" fmla="*/ 5 h 33"/>
                  <a:gd name="T110" fmla="*/ 51 w 55"/>
                  <a:gd name="T111" fmla="*/ 0 h 33"/>
                  <a:gd name="T112" fmla="*/ 51 w 55"/>
                  <a:gd name="T113" fmla="*/ 0 h 33"/>
                  <a:gd name="T114" fmla="*/ 45 w 55"/>
                  <a:gd name="T115"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5" h="33">
                    <a:moveTo>
                      <a:pt x="3" y="33"/>
                    </a:moveTo>
                    <a:cubicBezTo>
                      <a:pt x="3" y="33"/>
                      <a:pt x="3" y="33"/>
                      <a:pt x="3" y="33"/>
                    </a:cubicBezTo>
                    <a:cubicBezTo>
                      <a:pt x="3" y="33"/>
                      <a:pt x="3" y="33"/>
                      <a:pt x="3" y="33"/>
                    </a:cubicBezTo>
                    <a:cubicBezTo>
                      <a:pt x="3" y="33"/>
                      <a:pt x="3" y="33"/>
                      <a:pt x="3" y="33"/>
                    </a:cubicBezTo>
                    <a:moveTo>
                      <a:pt x="5" y="29"/>
                    </a:moveTo>
                    <a:cubicBezTo>
                      <a:pt x="4" y="28"/>
                      <a:pt x="4" y="28"/>
                      <a:pt x="4" y="28"/>
                    </a:cubicBezTo>
                    <a:cubicBezTo>
                      <a:pt x="5" y="28"/>
                      <a:pt x="5" y="28"/>
                      <a:pt x="5" y="28"/>
                    </a:cubicBezTo>
                    <a:cubicBezTo>
                      <a:pt x="10" y="17"/>
                      <a:pt x="18" y="11"/>
                      <a:pt x="25" y="8"/>
                    </a:cubicBezTo>
                    <a:cubicBezTo>
                      <a:pt x="33" y="4"/>
                      <a:pt x="41" y="4"/>
                      <a:pt x="45" y="4"/>
                    </a:cubicBezTo>
                    <a:cubicBezTo>
                      <a:pt x="47" y="4"/>
                      <a:pt x="48" y="4"/>
                      <a:pt x="49" y="4"/>
                    </a:cubicBezTo>
                    <a:cubicBezTo>
                      <a:pt x="49" y="4"/>
                      <a:pt x="50" y="4"/>
                      <a:pt x="50" y="4"/>
                    </a:cubicBezTo>
                    <a:cubicBezTo>
                      <a:pt x="50" y="4"/>
                      <a:pt x="50" y="4"/>
                      <a:pt x="50" y="4"/>
                    </a:cubicBezTo>
                    <a:cubicBezTo>
                      <a:pt x="50" y="4"/>
                      <a:pt x="50" y="4"/>
                      <a:pt x="50" y="4"/>
                    </a:cubicBezTo>
                    <a:cubicBezTo>
                      <a:pt x="50" y="4"/>
                      <a:pt x="50" y="4"/>
                      <a:pt x="50" y="4"/>
                    </a:cubicBezTo>
                    <a:cubicBezTo>
                      <a:pt x="50" y="4"/>
                      <a:pt x="50" y="4"/>
                      <a:pt x="50" y="4"/>
                    </a:cubicBezTo>
                    <a:cubicBezTo>
                      <a:pt x="51" y="4"/>
                      <a:pt x="51" y="4"/>
                      <a:pt x="51" y="5"/>
                    </a:cubicBezTo>
                    <a:cubicBezTo>
                      <a:pt x="51" y="5"/>
                      <a:pt x="51" y="5"/>
                      <a:pt x="51" y="5"/>
                    </a:cubicBezTo>
                    <a:cubicBezTo>
                      <a:pt x="50" y="5"/>
                      <a:pt x="50" y="5"/>
                      <a:pt x="50" y="5"/>
                    </a:cubicBezTo>
                    <a:cubicBezTo>
                      <a:pt x="50" y="5"/>
                      <a:pt x="50" y="5"/>
                      <a:pt x="50" y="5"/>
                    </a:cubicBezTo>
                    <a:cubicBezTo>
                      <a:pt x="50" y="5"/>
                      <a:pt x="50" y="5"/>
                      <a:pt x="49" y="5"/>
                    </a:cubicBezTo>
                    <a:cubicBezTo>
                      <a:pt x="48" y="5"/>
                      <a:pt x="47" y="5"/>
                      <a:pt x="45" y="5"/>
                    </a:cubicBezTo>
                    <a:cubicBezTo>
                      <a:pt x="41" y="5"/>
                      <a:pt x="33" y="6"/>
                      <a:pt x="26" y="9"/>
                    </a:cubicBezTo>
                    <a:cubicBezTo>
                      <a:pt x="18" y="12"/>
                      <a:pt x="11" y="18"/>
                      <a:pt x="6" y="29"/>
                    </a:cubicBezTo>
                    <a:cubicBezTo>
                      <a:pt x="5" y="29"/>
                      <a:pt x="5" y="29"/>
                      <a:pt x="5" y="29"/>
                    </a:cubicBezTo>
                    <a:cubicBezTo>
                      <a:pt x="5" y="29"/>
                      <a:pt x="5" y="29"/>
                      <a:pt x="5" y="29"/>
                    </a:cubicBezTo>
                    <a:cubicBezTo>
                      <a:pt x="5" y="29"/>
                      <a:pt x="5" y="29"/>
                      <a:pt x="5" y="29"/>
                    </a:cubicBezTo>
                    <a:cubicBezTo>
                      <a:pt x="5" y="29"/>
                      <a:pt x="5" y="29"/>
                      <a:pt x="5" y="29"/>
                    </a:cubicBezTo>
                    <a:moveTo>
                      <a:pt x="45" y="0"/>
                    </a:moveTo>
                    <a:cubicBezTo>
                      <a:pt x="40" y="0"/>
                      <a:pt x="32" y="0"/>
                      <a:pt x="24" y="4"/>
                    </a:cubicBezTo>
                    <a:cubicBezTo>
                      <a:pt x="15" y="8"/>
                      <a:pt x="7" y="15"/>
                      <a:pt x="1" y="26"/>
                    </a:cubicBezTo>
                    <a:cubicBezTo>
                      <a:pt x="1" y="27"/>
                      <a:pt x="0" y="28"/>
                      <a:pt x="0" y="28"/>
                    </a:cubicBezTo>
                    <a:cubicBezTo>
                      <a:pt x="0" y="30"/>
                      <a:pt x="1" y="32"/>
                      <a:pt x="3" y="33"/>
                    </a:cubicBezTo>
                    <a:cubicBezTo>
                      <a:pt x="4" y="31"/>
                      <a:pt x="4" y="31"/>
                      <a:pt x="4" y="31"/>
                    </a:cubicBezTo>
                    <a:cubicBezTo>
                      <a:pt x="5" y="29"/>
                      <a:pt x="5" y="29"/>
                      <a:pt x="5" y="29"/>
                    </a:cubicBezTo>
                    <a:cubicBezTo>
                      <a:pt x="4" y="31"/>
                      <a:pt x="4" y="31"/>
                      <a:pt x="4" y="31"/>
                    </a:cubicBezTo>
                    <a:cubicBezTo>
                      <a:pt x="3" y="33"/>
                      <a:pt x="3" y="33"/>
                      <a:pt x="3" y="33"/>
                    </a:cubicBezTo>
                    <a:cubicBezTo>
                      <a:pt x="3" y="33"/>
                      <a:pt x="3" y="33"/>
                      <a:pt x="3" y="33"/>
                    </a:cubicBezTo>
                    <a:cubicBezTo>
                      <a:pt x="3" y="33"/>
                      <a:pt x="3" y="33"/>
                      <a:pt x="3" y="33"/>
                    </a:cubicBezTo>
                    <a:cubicBezTo>
                      <a:pt x="3" y="33"/>
                      <a:pt x="3" y="33"/>
                      <a:pt x="3" y="33"/>
                    </a:cubicBezTo>
                    <a:cubicBezTo>
                      <a:pt x="3" y="33"/>
                      <a:pt x="3" y="33"/>
                      <a:pt x="3" y="33"/>
                    </a:cubicBezTo>
                    <a:cubicBezTo>
                      <a:pt x="4" y="33"/>
                      <a:pt x="5" y="33"/>
                      <a:pt x="5" y="33"/>
                    </a:cubicBezTo>
                    <a:cubicBezTo>
                      <a:pt x="5" y="33"/>
                      <a:pt x="5" y="33"/>
                      <a:pt x="5" y="33"/>
                    </a:cubicBezTo>
                    <a:cubicBezTo>
                      <a:pt x="7" y="33"/>
                      <a:pt x="9" y="32"/>
                      <a:pt x="9" y="30"/>
                    </a:cubicBezTo>
                    <a:cubicBezTo>
                      <a:pt x="14" y="21"/>
                      <a:pt x="21" y="16"/>
                      <a:pt x="28" y="13"/>
                    </a:cubicBezTo>
                    <a:cubicBezTo>
                      <a:pt x="34" y="10"/>
                      <a:pt x="41" y="9"/>
                      <a:pt x="45" y="9"/>
                    </a:cubicBezTo>
                    <a:cubicBezTo>
                      <a:pt x="47" y="9"/>
                      <a:pt x="48" y="9"/>
                      <a:pt x="48" y="9"/>
                    </a:cubicBezTo>
                    <a:cubicBezTo>
                      <a:pt x="49" y="9"/>
                      <a:pt x="49" y="9"/>
                      <a:pt x="49" y="9"/>
                    </a:cubicBezTo>
                    <a:cubicBezTo>
                      <a:pt x="49" y="9"/>
                      <a:pt x="49" y="9"/>
                      <a:pt x="49" y="9"/>
                    </a:cubicBezTo>
                    <a:cubicBezTo>
                      <a:pt x="50" y="9"/>
                      <a:pt x="50" y="9"/>
                      <a:pt x="50" y="9"/>
                    </a:cubicBezTo>
                    <a:cubicBezTo>
                      <a:pt x="50" y="9"/>
                      <a:pt x="50" y="9"/>
                      <a:pt x="50" y="9"/>
                    </a:cubicBezTo>
                    <a:cubicBezTo>
                      <a:pt x="50" y="9"/>
                      <a:pt x="50" y="9"/>
                      <a:pt x="50" y="9"/>
                    </a:cubicBezTo>
                    <a:cubicBezTo>
                      <a:pt x="50" y="9"/>
                      <a:pt x="50" y="9"/>
                      <a:pt x="50" y="9"/>
                    </a:cubicBezTo>
                    <a:cubicBezTo>
                      <a:pt x="50" y="9"/>
                      <a:pt x="50" y="9"/>
                      <a:pt x="50" y="9"/>
                    </a:cubicBezTo>
                    <a:cubicBezTo>
                      <a:pt x="52" y="9"/>
                      <a:pt x="54" y="8"/>
                      <a:pt x="55" y="5"/>
                    </a:cubicBezTo>
                    <a:cubicBezTo>
                      <a:pt x="55" y="5"/>
                      <a:pt x="55" y="5"/>
                      <a:pt x="55" y="5"/>
                    </a:cubicBezTo>
                    <a:cubicBezTo>
                      <a:pt x="55" y="2"/>
                      <a:pt x="53" y="0"/>
                      <a:pt x="51" y="0"/>
                    </a:cubicBezTo>
                    <a:cubicBezTo>
                      <a:pt x="51" y="0"/>
                      <a:pt x="51" y="0"/>
                      <a:pt x="51" y="0"/>
                    </a:cubicBezTo>
                    <a:cubicBezTo>
                      <a:pt x="51" y="0"/>
                      <a:pt x="49" y="0"/>
                      <a:pt x="45"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17" name="Freeform 117"/>
            <p:cNvSpPr>
              <a:spLocks noEditPoints="1"/>
            </p:cNvSpPr>
            <p:nvPr/>
          </p:nvSpPr>
          <p:spPr bwMode="auto">
            <a:xfrm>
              <a:off x="9120188" y="4181475"/>
              <a:ext cx="349250" cy="558800"/>
            </a:xfrm>
            <a:custGeom>
              <a:avLst/>
              <a:gdLst>
                <a:gd name="T0" fmla="*/ 11 w 125"/>
                <a:gd name="T1" fmla="*/ 185 h 199"/>
                <a:gd name="T2" fmla="*/ 9 w 125"/>
                <a:gd name="T3" fmla="*/ 175 h 199"/>
                <a:gd name="T4" fmla="*/ 10 w 125"/>
                <a:gd name="T5" fmla="*/ 164 h 199"/>
                <a:gd name="T6" fmla="*/ 10 w 125"/>
                <a:gd name="T7" fmla="*/ 164 h 199"/>
                <a:gd name="T8" fmla="*/ 9 w 125"/>
                <a:gd name="T9" fmla="*/ 143 h 199"/>
                <a:gd name="T10" fmla="*/ 7 w 125"/>
                <a:gd name="T11" fmla="*/ 133 h 199"/>
                <a:gd name="T12" fmla="*/ 7 w 125"/>
                <a:gd name="T13" fmla="*/ 123 h 199"/>
                <a:gd name="T14" fmla="*/ 7 w 125"/>
                <a:gd name="T15" fmla="*/ 123 h 199"/>
                <a:gd name="T16" fmla="*/ 7 w 125"/>
                <a:gd name="T17" fmla="*/ 112 h 199"/>
                <a:gd name="T18" fmla="*/ 5 w 125"/>
                <a:gd name="T19" fmla="*/ 102 h 199"/>
                <a:gd name="T20" fmla="*/ 6 w 125"/>
                <a:gd name="T21" fmla="*/ 91 h 199"/>
                <a:gd name="T22" fmla="*/ 6 w 125"/>
                <a:gd name="T23" fmla="*/ 91 h 199"/>
                <a:gd name="T24" fmla="*/ 5 w 125"/>
                <a:gd name="T25" fmla="*/ 81 h 199"/>
                <a:gd name="T26" fmla="*/ 0 w 125"/>
                <a:gd name="T27" fmla="*/ 10 h 199"/>
                <a:gd name="T28" fmla="*/ 2 w 125"/>
                <a:gd name="T29" fmla="*/ 19 h 199"/>
                <a:gd name="T30" fmla="*/ 1 w 125"/>
                <a:gd name="T31" fmla="*/ 22 h 199"/>
                <a:gd name="T32" fmla="*/ 1 w 125"/>
                <a:gd name="T33" fmla="*/ 29 h 199"/>
                <a:gd name="T34" fmla="*/ 3 w 125"/>
                <a:gd name="T35" fmla="*/ 29 h 199"/>
                <a:gd name="T36" fmla="*/ 3 w 125"/>
                <a:gd name="T37" fmla="*/ 40 h 199"/>
                <a:gd name="T38" fmla="*/ 3 w 125"/>
                <a:gd name="T39" fmla="*/ 40 h 199"/>
                <a:gd name="T40" fmla="*/ 2 w 125"/>
                <a:gd name="T41" fmla="*/ 47 h 199"/>
                <a:gd name="T42" fmla="*/ 4 w 125"/>
                <a:gd name="T43" fmla="*/ 50 h 199"/>
                <a:gd name="T44" fmla="*/ 3 w 125"/>
                <a:gd name="T45" fmla="*/ 57 h 199"/>
                <a:gd name="T46" fmla="*/ 4 w 125"/>
                <a:gd name="T47" fmla="*/ 60 h 199"/>
                <a:gd name="T48" fmla="*/ 3 w 125"/>
                <a:gd name="T49" fmla="*/ 68 h 199"/>
                <a:gd name="T50" fmla="*/ 5 w 125"/>
                <a:gd name="T51" fmla="*/ 71 h 199"/>
                <a:gd name="T52" fmla="*/ 4 w 125"/>
                <a:gd name="T53" fmla="*/ 78 h 199"/>
                <a:gd name="T54" fmla="*/ 5 w 125"/>
                <a:gd name="T55" fmla="*/ 81 h 199"/>
                <a:gd name="T56" fmla="*/ 4 w 125"/>
                <a:gd name="T57" fmla="*/ 84 h 199"/>
                <a:gd name="T58" fmla="*/ 6 w 125"/>
                <a:gd name="T59" fmla="*/ 91 h 199"/>
                <a:gd name="T60" fmla="*/ 6 w 125"/>
                <a:gd name="T61" fmla="*/ 92 h 199"/>
                <a:gd name="T62" fmla="*/ 6 w 125"/>
                <a:gd name="T63" fmla="*/ 102 h 199"/>
                <a:gd name="T64" fmla="*/ 6 w 125"/>
                <a:gd name="T65" fmla="*/ 102 h 199"/>
                <a:gd name="T66" fmla="*/ 7 w 125"/>
                <a:gd name="T67" fmla="*/ 112 h 199"/>
                <a:gd name="T68" fmla="*/ 7 w 125"/>
                <a:gd name="T69" fmla="*/ 112 h 199"/>
                <a:gd name="T70" fmla="*/ 7 w 125"/>
                <a:gd name="T71" fmla="*/ 123 h 199"/>
                <a:gd name="T72" fmla="*/ 7 w 125"/>
                <a:gd name="T73" fmla="*/ 123 h 199"/>
                <a:gd name="T74" fmla="*/ 7 w 125"/>
                <a:gd name="T75" fmla="*/ 130 h 199"/>
                <a:gd name="T76" fmla="*/ 8 w 125"/>
                <a:gd name="T77" fmla="*/ 133 h 199"/>
                <a:gd name="T78" fmla="*/ 7 w 125"/>
                <a:gd name="T79" fmla="*/ 140 h 199"/>
                <a:gd name="T80" fmla="*/ 9 w 125"/>
                <a:gd name="T81" fmla="*/ 143 h 199"/>
                <a:gd name="T82" fmla="*/ 8 w 125"/>
                <a:gd name="T83" fmla="*/ 151 h 199"/>
                <a:gd name="T84" fmla="*/ 9 w 125"/>
                <a:gd name="T85" fmla="*/ 154 h 199"/>
                <a:gd name="T86" fmla="*/ 8 w 125"/>
                <a:gd name="T87" fmla="*/ 157 h 199"/>
                <a:gd name="T88" fmla="*/ 10 w 125"/>
                <a:gd name="T89" fmla="*/ 164 h 199"/>
                <a:gd name="T90" fmla="*/ 10 w 125"/>
                <a:gd name="T91" fmla="*/ 164 h 199"/>
                <a:gd name="T92" fmla="*/ 10 w 125"/>
                <a:gd name="T93" fmla="*/ 175 h 199"/>
                <a:gd name="T94" fmla="*/ 10 w 125"/>
                <a:gd name="T95" fmla="*/ 175 h 199"/>
                <a:gd name="T96" fmla="*/ 11 w 125"/>
                <a:gd name="T97" fmla="*/ 185 h 199"/>
                <a:gd name="T98" fmla="*/ 11 w 125"/>
                <a:gd name="T99" fmla="*/ 185 h 199"/>
                <a:gd name="T100" fmla="*/ 10 w 125"/>
                <a:gd name="T101" fmla="*/ 195 h 199"/>
                <a:gd name="T102" fmla="*/ 111 w 125"/>
                <a:gd name="T103" fmla="*/ 2 h 199"/>
                <a:gd name="T104" fmla="*/ 113 w 125"/>
                <a:gd name="T105" fmla="*/ 0 h 199"/>
                <a:gd name="T106" fmla="*/ 2 w 125"/>
                <a:gd name="T107" fmla="*/ 6 h 199"/>
                <a:gd name="T108" fmla="*/ 4 w 125"/>
                <a:gd name="T109" fmla="*/ 6 h 199"/>
                <a:gd name="T110" fmla="*/ 6 w 125"/>
                <a:gd name="T111" fmla="*/ 10 h 199"/>
                <a:gd name="T112" fmla="*/ 16 w 125"/>
                <a:gd name="T113" fmla="*/ 195 h 199"/>
                <a:gd name="T114" fmla="*/ 14 w 125"/>
                <a:gd name="T115" fmla="*/ 199 h 199"/>
                <a:gd name="T116" fmla="*/ 12 w 125"/>
                <a:gd name="T117" fmla="*/ 199 h 199"/>
                <a:gd name="T118" fmla="*/ 125 w 125"/>
                <a:gd name="T119" fmla="*/ 19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5" h="199">
                  <a:moveTo>
                    <a:pt x="11" y="185"/>
                  </a:moveTo>
                  <a:cubicBezTo>
                    <a:pt x="9" y="185"/>
                    <a:pt x="9" y="185"/>
                    <a:pt x="9" y="185"/>
                  </a:cubicBezTo>
                  <a:cubicBezTo>
                    <a:pt x="11" y="185"/>
                    <a:pt x="11" y="185"/>
                    <a:pt x="11" y="185"/>
                  </a:cubicBezTo>
                  <a:cubicBezTo>
                    <a:pt x="11" y="185"/>
                    <a:pt x="11" y="185"/>
                    <a:pt x="11" y="185"/>
                  </a:cubicBezTo>
                  <a:moveTo>
                    <a:pt x="10" y="175"/>
                  </a:moveTo>
                  <a:cubicBezTo>
                    <a:pt x="9" y="175"/>
                    <a:pt x="9" y="175"/>
                    <a:pt x="9" y="175"/>
                  </a:cubicBezTo>
                  <a:cubicBezTo>
                    <a:pt x="10" y="175"/>
                    <a:pt x="10" y="175"/>
                    <a:pt x="10" y="175"/>
                  </a:cubicBezTo>
                  <a:cubicBezTo>
                    <a:pt x="10" y="175"/>
                    <a:pt x="10" y="175"/>
                    <a:pt x="10" y="175"/>
                  </a:cubicBezTo>
                  <a:moveTo>
                    <a:pt x="10" y="164"/>
                  </a:moveTo>
                  <a:cubicBezTo>
                    <a:pt x="8" y="164"/>
                    <a:pt x="8" y="164"/>
                    <a:pt x="8" y="164"/>
                  </a:cubicBezTo>
                  <a:cubicBezTo>
                    <a:pt x="10" y="164"/>
                    <a:pt x="10" y="164"/>
                    <a:pt x="10" y="164"/>
                  </a:cubicBezTo>
                  <a:cubicBezTo>
                    <a:pt x="10" y="164"/>
                    <a:pt x="10" y="164"/>
                    <a:pt x="10" y="164"/>
                  </a:cubicBezTo>
                  <a:moveTo>
                    <a:pt x="9" y="143"/>
                  </a:moveTo>
                  <a:cubicBezTo>
                    <a:pt x="7" y="143"/>
                    <a:pt x="7" y="143"/>
                    <a:pt x="7" y="143"/>
                  </a:cubicBezTo>
                  <a:cubicBezTo>
                    <a:pt x="9" y="143"/>
                    <a:pt x="9" y="143"/>
                    <a:pt x="9" y="143"/>
                  </a:cubicBezTo>
                  <a:cubicBezTo>
                    <a:pt x="9" y="143"/>
                    <a:pt x="9" y="143"/>
                    <a:pt x="9" y="143"/>
                  </a:cubicBezTo>
                  <a:moveTo>
                    <a:pt x="8" y="133"/>
                  </a:moveTo>
                  <a:cubicBezTo>
                    <a:pt x="7" y="133"/>
                    <a:pt x="7" y="133"/>
                    <a:pt x="7" y="133"/>
                  </a:cubicBezTo>
                  <a:cubicBezTo>
                    <a:pt x="8" y="133"/>
                    <a:pt x="8" y="133"/>
                    <a:pt x="8" y="133"/>
                  </a:cubicBezTo>
                  <a:cubicBezTo>
                    <a:pt x="8" y="133"/>
                    <a:pt x="8" y="133"/>
                    <a:pt x="8" y="133"/>
                  </a:cubicBezTo>
                  <a:moveTo>
                    <a:pt x="7" y="123"/>
                  </a:moveTo>
                  <a:cubicBezTo>
                    <a:pt x="6" y="123"/>
                    <a:pt x="6" y="123"/>
                    <a:pt x="6" y="123"/>
                  </a:cubicBezTo>
                  <a:cubicBezTo>
                    <a:pt x="7" y="123"/>
                    <a:pt x="7" y="123"/>
                    <a:pt x="7" y="123"/>
                  </a:cubicBezTo>
                  <a:cubicBezTo>
                    <a:pt x="7" y="123"/>
                    <a:pt x="7" y="123"/>
                    <a:pt x="7" y="123"/>
                  </a:cubicBezTo>
                  <a:moveTo>
                    <a:pt x="7" y="112"/>
                  </a:moveTo>
                  <a:cubicBezTo>
                    <a:pt x="6" y="112"/>
                    <a:pt x="6" y="112"/>
                    <a:pt x="6" y="112"/>
                  </a:cubicBezTo>
                  <a:cubicBezTo>
                    <a:pt x="7" y="112"/>
                    <a:pt x="7" y="112"/>
                    <a:pt x="7" y="112"/>
                  </a:cubicBezTo>
                  <a:cubicBezTo>
                    <a:pt x="7" y="112"/>
                    <a:pt x="7" y="112"/>
                    <a:pt x="7" y="112"/>
                  </a:cubicBezTo>
                  <a:moveTo>
                    <a:pt x="6" y="102"/>
                  </a:moveTo>
                  <a:cubicBezTo>
                    <a:pt x="5" y="102"/>
                    <a:pt x="5" y="102"/>
                    <a:pt x="5" y="102"/>
                  </a:cubicBezTo>
                  <a:cubicBezTo>
                    <a:pt x="6" y="102"/>
                    <a:pt x="6" y="102"/>
                    <a:pt x="6" y="102"/>
                  </a:cubicBezTo>
                  <a:cubicBezTo>
                    <a:pt x="6" y="102"/>
                    <a:pt x="6" y="102"/>
                    <a:pt x="6" y="102"/>
                  </a:cubicBezTo>
                  <a:moveTo>
                    <a:pt x="6" y="91"/>
                  </a:moveTo>
                  <a:cubicBezTo>
                    <a:pt x="5" y="91"/>
                    <a:pt x="5" y="91"/>
                    <a:pt x="5" y="91"/>
                  </a:cubicBezTo>
                  <a:cubicBezTo>
                    <a:pt x="6" y="91"/>
                    <a:pt x="6" y="91"/>
                    <a:pt x="6" y="91"/>
                  </a:cubicBezTo>
                  <a:cubicBezTo>
                    <a:pt x="6" y="91"/>
                    <a:pt x="6" y="91"/>
                    <a:pt x="6" y="91"/>
                  </a:cubicBezTo>
                  <a:moveTo>
                    <a:pt x="5" y="81"/>
                  </a:moveTo>
                  <a:cubicBezTo>
                    <a:pt x="4" y="81"/>
                    <a:pt x="4" y="81"/>
                    <a:pt x="4" y="81"/>
                  </a:cubicBezTo>
                  <a:cubicBezTo>
                    <a:pt x="5" y="81"/>
                    <a:pt x="5" y="81"/>
                    <a:pt x="5" y="81"/>
                  </a:cubicBezTo>
                  <a:cubicBezTo>
                    <a:pt x="5" y="81"/>
                    <a:pt x="5" y="81"/>
                    <a:pt x="5" y="81"/>
                  </a:cubicBezTo>
                  <a:moveTo>
                    <a:pt x="2" y="10"/>
                  </a:moveTo>
                  <a:cubicBezTo>
                    <a:pt x="0" y="10"/>
                    <a:pt x="0" y="10"/>
                    <a:pt x="0" y="10"/>
                  </a:cubicBezTo>
                  <a:cubicBezTo>
                    <a:pt x="1" y="16"/>
                    <a:pt x="1" y="16"/>
                    <a:pt x="1" y="16"/>
                  </a:cubicBezTo>
                  <a:cubicBezTo>
                    <a:pt x="2" y="16"/>
                    <a:pt x="2" y="18"/>
                    <a:pt x="2" y="19"/>
                  </a:cubicBezTo>
                  <a:cubicBezTo>
                    <a:pt x="2" y="19"/>
                    <a:pt x="2" y="19"/>
                    <a:pt x="2" y="19"/>
                  </a:cubicBezTo>
                  <a:cubicBezTo>
                    <a:pt x="2" y="19"/>
                    <a:pt x="2" y="19"/>
                    <a:pt x="2" y="19"/>
                  </a:cubicBezTo>
                  <a:cubicBezTo>
                    <a:pt x="2" y="19"/>
                    <a:pt x="2" y="19"/>
                    <a:pt x="2" y="19"/>
                  </a:cubicBezTo>
                  <a:cubicBezTo>
                    <a:pt x="2" y="20"/>
                    <a:pt x="2" y="21"/>
                    <a:pt x="1" y="22"/>
                  </a:cubicBezTo>
                  <a:cubicBezTo>
                    <a:pt x="1" y="26"/>
                    <a:pt x="1" y="26"/>
                    <a:pt x="1" y="26"/>
                  </a:cubicBezTo>
                  <a:cubicBezTo>
                    <a:pt x="2" y="27"/>
                    <a:pt x="3" y="28"/>
                    <a:pt x="3" y="29"/>
                  </a:cubicBezTo>
                  <a:cubicBezTo>
                    <a:pt x="1" y="29"/>
                    <a:pt x="1" y="29"/>
                    <a:pt x="1" y="29"/>
                  </a:cubicBezTo>
                  <a:cubicBezTo>
                    <a:pt x="1" y="29"/>
                    <a:pt x="1" y="29"/>
                    <a:pt x="1" y="29"/>
                  </a:cubicBezTo>
                  <a:cubicBezTo>
                    <a:pt x="3" y="29"/>
                    <a:pt x="3" y="29"/>
                    <a:pt x="3" y="29"/>
                  </a:cubicBezTo>
                  <a:cubicBezTo>
                    <a:pt x="3" y="29"/>
                    <a:pt x="3" y="29"/>
                    <a:pt x="3" y="29"/>
                  </a:cubicBezTo>
                  <a:cubicBezTo>
                    <a:pt x="3" y="31"/>
                    <a:pt x="2" y="32"/>
                    <a:pt x="2" y="32"/>
                  </a:cubicBezTo>
                  <a:cubicBezTo>
                    <a:pt x="2" y="36"/>
                    <a:pt x="2" y="36"/>
                    <a:pt x="2" y="36"/>
                  </a:cubicBezTo>
                  <a:cubicBezTo>
                    <a:pt x="3" y="37"/>
                    <a:pt x="3" y="38"/>
                    <a:pt x="3" y="40"/>
                  </a:cubicBezTo>
                  <a:cubicBezTo>
                    <a:pt x="2" y="40"/>
                    <a:pt x="2" y="40"/>
                    <a:pt x="2" y="40"/>
                  </a:cubicBezTo>
                  <a:cubicBezTo>
                    <a:pt x="2" y="40"/>
                    <a:pt x="2" y="40"/>
                    <a:pt x="2" y="40"/>
                  </a:cubicBezTo>
                  <a:cubicBezTo>
                    <a:pt x="3" y="40"/>
                    <a:pt x="3" y="40"/>
                    <a:pt x="3" y="40"/>
                  </a:cubicBezTo>
                  <a:cubicBezTo>
                    <a:pt x="3" y="40"/>
                    <a:pt x="3" y="40"/>
                    <a:pt x="3" y="40"/>
                  </a:cubicBezTo>
                  <a:cubicBezTo>
                    <a:pt x="3" y="41"/>
                    <a:pt x="3" y="42"/>
                    <a:pt x="2" y="43"/>
                  </a:cubicBezTo>
                  <a:cubicBezTo>
                    <a:pt x="2" y="47"/>
                    <a:pt x="2" y="47"/>
                    <a:pt x="2" y="47"/>
                  </a:cubicBezTo>
                  <a:cubicBezTo>
                    <a:pt x="3" y="48"/>
                    <a:pt x="4" y="49"/>
                    <a:pt x="4" y="50"/>
                  </a:cubicBezTo>
                  <a:cubicBezTo>
                    <a:pt x="4" y="50"/>
                    <a:pt x="4" y="50"/>
                    <a:pt x="4" y="50"/>
                  </a:cubicBezTo>
                  <a:cubicBezTo>
                    <a:pt x="4" y="50"/>
                    <a:pt x="4" y="50"/>
                    <a:pt x="4" y="50"/>
                  </a:cubicBezTo>
                  <a:cubicBezTo>
                    <a:pt x="4" y="50"/>
                    <a:pt x="4" y="50"/>
                    <a:pt x="4" y="50"/>
                  </a:cubicBezTo>
                  <a:cubicBezTo>
                    <a:pt x="4" y="51"/>
                    <a:pt x="3" y="52"/>
                    <a:pt x="3" y="53"/>
                  </a:cubicBezTo>
                  <a:cubicBezTo>
                    <a:pt x="3" y="57"/>
                    <a:pt x="3" y="57"/>
                    <a:pt x="3" y="57"/>
                  </a:cubicBezTo>
                  <a:cubicBezTo>
                    <a:pt x="4" y="58"/>
                    <a:pt x="4" y="59"/>
                    <a:pt x="4" y="60"/>
                  </a:cubicBezTo>
                  <a:cubicBezTo>
                    <a:pt x="4" y="60"/>
                    <a:pt x="4" y="60"/>
                    <a:pt x="4" y="60"/>
                  </a:cubicBezTo>
                  <a:cubicBezTo>
                    <a:pt x="4" y="60"/>
                    <a:pt x="4" y="60"/>
                    <a:pt x="4" y="60"/>
                  </a:cubicBezTo>
                  <a:cubicBezTo>
                    <a:pt x="4" y="61"/>
                    <a:pt x="4" y="61"/>
                    <a:pt x="4" y="61"/>
                  </a:cubicBezTo>
                  <a:cubicBezTo>
                    <a:pt x="4" y="62"/>
                    <a:pt x="4" y="63"/>
                    <a:pt x="3" y="64"/>
                  </a:cubicBezTo>
                  <a:cubicBezTo>
                    <a:pt x="3" y="68"/>
                    <a:pt x="3" y="68"/>
                    <a:pt x="3" y="68"/>
                  </a:cubicBezTo>
                  <a:cubicBezTo>
                    <a:pt x="4" y="68"/>
                    <a:pt x="5" y="69"/>
                    <a:pt x="5" y="71"/>
                  </a:cubicBezTo>
                  <a:cubicBezTo>
                    <a:pt x="5" y="71"/>
                    <a:pt x="5" y="71"/>
                    <a:pt x="5" y="71"/>
                  </a:cubicBezTo>
                  <a:cubicBezTo>
                    <a:pt x="5" y="71"/>
                    <a:pt x="5" y="71"/>
                    <a:pt x="5" y="71"/>
                  </a:cubicBezTo>
                  <a:cubicBezTo>
                    <a:pt x="5" y="71"/>
                    <a:pt x="5" y="71"/>
                    <a:pt x="5" y="71"/>
                  </a:cubicBezTo>
                  <a:cubicBezTo>
                    <a:pt x="5" y="72"/>
                    <a:pt x="4" y="73"/>
                    <a:pt x="4" y="74"/>
                  </a:cubicBezTo>
                  <a:cubicBezTo>
                    <a:pt x="4" y="78"/>
                    <a:pt x="4" y="78"/>
                    <a:pt x="4" y="78"/>
                  </a:cubicBezTo>
                  <a:cubicBezTo>
                    <a:pt x="5" y="79"/>
                    <a:pt x="5" y="80"/>
                    <a:pt x="5" y="81"/>
                  </a:cubicBezTo>
                  <a:cubicBezTo>
                    <a:pt x="5" y="81"/>
                    <a:pt x="5" y="81"/>
                    <a:pt x="5" y="81"/>
                  </a:cubicBezTo>
                  <a:cubicBezTo>
                    <a:pt x="5" y="81"/>
                    <a:pt x="5" y="81"/>
                    <a:pt x="5" y="81"/>
                  </a:cubicBezTo>
                  <a:cubicBezTo>
                    <a:pt x="5" y="81"/>
                    <a:pt x="5" y="81"/>
                    <a:pt x="5" y="81"/>
                  </a:cubicBezTo>
                  <a:cubicBezTo>
                    <a:pt x="5" y="81"/>
                    <a:pt x="5" y="81"/>
                    <a:pt x="5" y="81"/>
                  </a:cubicBezTo>
                  <a:cubicBezTo>
                    <a:pt x="5" y="82"/>
                    <a:pt x="5" y="83"/>
                    <a:pt x="4" y="84"/>
                  </a:cubicBezTo>
                  <a:cubicBezTo>
                    <a:pt x="4" y="88"/>
                    <a:pt x="4" y="88"/>
                    <a:pt x="4" y="88"/>
                  </a:cubicBezTo>
                  <a:cubicBezTo>
                    <a:pt x="5" y="89"/>
                    <a:pt x="6" y="90"/>
                    <a:pt x="6" y="91"/>
                  </a:cubicBezTo>
                  <a:cubicBezTo>
                    <a:pt x="6" y="91"/>
                    <a:pt x="6" y="91"/>
                    <a:pt x="6" y="91"/>
                  </a:cubicBezTo>
                  <a:cubicBezTo>
                    <a:pt x="6" y="91"/>
                    <a:pt x="6" y="91"/>
                    <a:pt x="6" y="91"/>
                  </a:cubicBezTo>
                  <a:cubicBezTo>
                    <a:pt x="6" y="91"/>
                    <a:pt x="6" y="91"/>
                    <a:pt x="6" y="91"/>
                  </a:cubicBezTo>
                  <a:cubicBezTo>
                    <a:pt x="6" y="92"/>
                    <a:pt x="6" y="92"/>
                    <a:pt x="6" y="92"/>
                  </a:cubicBezTo>
                  <a:cubicBezTo>
                    <a:pt x="6" y="93"/>
                    <a:pt x="5" y="94"/>
                    <a:pt x="5" y="95"/>
                  </a:cubicBezTo>
                  <a:cubicBezTo>
                    <a:pt x="5" y="99"/>
                    <a:pt x="5" y="99"/>
                    <a:pt x="5" y="99"/>
                  </a:cubicBezTo>
                  <a:cubicBezTo>
                    <a:pt x="6" y="99"/>
                    <a:pt x="6" y="101"/>
                    <a:pt x="6" y="102"/>
                  </a:cubicBezTo>
                  <a:cubicBezTo>
                    <a:pt x="6" y="102"/>
                    <a:pt x="6" y="102"/>
                    <a:pt x="6" y="102"/>
                  </a:cubicBezTo>
                  <a:cubicBezTo>
                    <a:pt x="6" y="102"/>
                    <a:pt x="6" y="102"/>
                    <a:pt x="6" y="102"/>
                  </a:cubicBezTo>
                  <a:cubicBezTo>
                    <a:pt x="6" y="102"/>
                    <a:pt x="6" y="102"/>
                    <a:pt x="6" y="102"/>
                  </a:cubicBezTo>
                  <a:cubicBezTo>
                    <a:pt x="6" y="103"/>
                    <a:pt x="6" y="104"/>
                    <a:pt x="5" y="105"/>
                  </a:cubicBezTo>
                  <a:cubicBezTo>
                    <a:pt x="5" y="109"/>
                    <a:pt x="5" y="109"/>
                    <a:pt x="5" y="109"/>
                  </a:cubicBezTo>
                  <a:cubicBezTo>
                    <a:pt x="6" y="110"/>
                    <a:pt x="7" y="111"/>
                    <a:pt x="7" y="112"/>
                  </a:cubicBezTo>
                  <a:cubicBezTo>
                    <a:pt x="7" y="112"/>
                    <a:pt x="7" y="112"/>
                    <a:pt x="7" y="112"/>
                  </a:cubicBezTo>
                  <a:cubicBezTo>
                    <a:pt x="7" y="112"/>
                    <a:pt x="7" y="112"/>
                    <a:pt x="7" y="112"/>
                  </a:cubicBezTo>
                  <a:cubicBezTo>
                    <a:pt x="7" y="112"/>
                    <a:pt x="7" y="112"/>
                    <a:pt x="7" y="112"/>
                  </a:cubicBezTo>
                  <a:cubicBezTo>
                    <a:pt x="7" y="114"/>
                    <a:pt x="7" y="115"/>
                    <a:pt x="6" y="115"/>
                  </a:cubicBezTo>
                  <a:cubicBezTo>
                    <a:pt x="6" y="119"/>
                    <a:pt x="6" y="119"/>
                    <a:pt x="6" y="119"/>
                  </a:cubicBezTo>
                  <a:cubicBezTo>
                    <a:pt x="7" y="120"/>
                    <a:pt x="7" y="121"/>
                    <a:pt x="7" y="123"/>
                  </a:cubicBezTo>
                  <a:cubicBezTo>
                    <a:pt x="7" y="123"/>
                    <a:pt x="7" y="123"/>
                    <a:pt x="7" y="123"/>
                  </a:cubicBezTo>
                  <a:cubicBezTo>
                    <a:pt x="7" y="123"/>
                    <a:pt x="7" y="123"/>
                    <a:pt x="7" y="123"/>
                  </a:cubicBezTo>
                  <a:cubicBezTo>
                    <a:pt x="7" y="123"/>
                    <a:pt x="7" y="123"/>
                    <a:pt x="7" y="123"/>
                  </a:cubicBezTo>
                  <a:cubicBezTo>
                    <a:pt x="7" y="123"/>
                    <a:pt x="7" y="123"/>
                    <a:pt x="7" y="123"/>
                  </a:cubicBezTo>
                  <a:cubicBezTo>
                    <a:pt x="7" y="124"/>
                    <a:pt x="7" y="125"/>
                    <a:pt x="6" y="126"/>
                  </a:cubicBezTo>
                  <a:cubicBezTo>
                    <a:pt x="7" y="130"/>
                    <a:pt x="7" y="130"/>
                    <a:pt x="7" y="130"/>
                  </a:cubicBezTo>
                  <a:cubicBezTo>
                    <a:pt x="7" y="131"/>
                    <a:pt x="8" y="132"/>
                    <a:pt x="8" y="133"/>
                  </a:cubicBezTo>
                  <a:cubicBezTo>
                    <a:pt x="8" y="133"/>
                    <a:pt x="8" y="133"/>
                    <a:pt x="8" y="133"/>
                  </a:cubicBezTo>
                  <a:cubicBezTo>
                    <a:pt x="8" y="133"/>
                    <a:pt x="8" y="133"/>
                    <a:pt x="8" y="133"/>
                  </a:cubicBezTo>
                  <a:cubicBezTo>
                    <a:pt x="8" y="133"/>
                    <a:pt x="8" y="133"/>
                    <a:pt x="8" y="133"/>
                  </a:cubicBezTo>
                  <a:cubicBezTo>
                    <a:pt x="8" y="134"/>
                    <a:pt x="8" y="135"/>
                    <a:pt x="7" y="136"/>
                  </a:cubicBezTo>
                  <a:cubicBezTo>
                    <a:pt x="7" y="140"/>
                    <a:pt x="7" y="140"/>
                    <a:pt x="7" y="140"/>
                  </a:cubicBezTo>
                  <a:cubicBezTo>
                    <a:pt x="8" y="141"/>
                    <a:pt x="8" y="142"/>
                    <a:pt x="9" y="143"/>
                  </a:cubicBezTo>
                  <a:cubicBezTo>
                    <a:pt x="9" y="143"/>
                    <a:pt x="9" y="143"/>
                    <a:pt x="9" y="143"/>
                  </a:cubicBezTo>
                  <a:cubicBezTo>
                    <a:pt x="9" y="143"/>
                    <a:pt x="9" y="143"/>
                    <a:pt x="9" y="143"/>
                  </a:cubicBezTo>
                  <a:cubicBezTo>
                    <a:pt x="9" y="144"/>
                    <a:pt x="9" y="144"/>
                    <a:pt x="9" y="144"/>
                  </a:cubicBezTo>
                  <a:cubicBezTo>
                    <a:pt x="9" y="145"/>
                    <a:pt x="8" y="146"/>
                    <a:pt x="7" y="147"/>
                  </a:cubicBezTo>
                  <a:cubicBezTo>
                    <a:pt x="8" y="151"/>
                    <a:pt x="8" y="151"/>
                    <a:pt x="8" y="151"/>
                  </a:cubicBezTo>
                  <a:cubicBezTo>
                    <a:pt x="8" y="151"/>
                    <a:pt x="9" y="153"/>
                    <a:pt x="9" y="154"/>
                  </a:cubicBezTo>
                  <a:cubicBezTo>
                    <a:pt x="8" y="154"/>
                    <a:pt x="8" y="154"/>
                    <a:pt x="8" y="154"/>
                  </a:cubicBezTo>
                  <a:cubicBezTo>
                    <a:pt x="9" y="154"/>
                    <a:pt x="9" y="154"/>
                    <a:pt x="9" y="154"/>
                  </a:cubicBezTo>
                  <a:cubicBezTo>
                    <a:pt x="9" y="154"/>
                    <a:pt x="9" y="154"/>
                    <a:pt x="9" y="154"/>
                  </a:cubicBezTo>
                  <a:cubicBezTo>
                    <a:pt x="9" y="154"/>
                    <a:pt x="9" y="154"/>
                    <a:pt x="9" y="154"/>
                  </a:cubicBezTo>
                  <a:cubicBezTo>
                    <a:pt x="9" y="155"/>
                    <a:pt x="9" y="156"/>
                    <a:pt x="8" y="157"/>
                  </a:cubicBezTo>
                  <a:cubicBezTo>
                    <a:pt x="8" y="161"/>
                    <a:pt x="8" y="161"/>
                    <a:pt x="8" y="161"/>
                  </a:cubicBezTo>
                  <a:cubicBezTo>
                    <a:pt x="9" y="162"/>
                    <a:pt x="10" y="163"/>
                    <a:pt x="10" y="164"/>
                  </a:cubicBezTo>
                  <a:cubicBezTo>
                    <a:pt x="10" y="164"/>
                    <a:pt x="10" y="164"/>
                    <a:pt x="10" y="164"/>
                  </a:cubicBezTo>
                  <a:cubicBezTo>
                    <a:pt x="10" y="164"/>
                    <a:pt x="10" y="164"/>
                    <a:pt x="10" y="164"/>
                  </a:cubicBezTo>
                  <a:cubicBezTo>
                    <a:pt x="10" y="164"/>
                    <a:pt x="10" y="164"/>
                    <a:pt x="10" y="164"/>
                  </a:cubicBezTo>
                  <a:cubicBezTo>
                    <a:pt x="10" y="164"/>
                    <a:pt x="10" y="164"/>
                    <a:pt x="10" y="164"/>
                  </a:cubicBezTo>
                  <a:cubicBezTo>
                    <a:pt x="10" y="166"/>
                    <a:pt x="9" y="167"/>
                    <a:pt x="8" y="167"/>
                  </a:cubicBezTo>
                  <a:cubicBezTo>
                    <a:pt x="9" y="171"/>
                    <a:pt x="9" y="171"/>
                    <a:pt x="9" y="171"/>
                  </a:cubicBezTo>
                  <a:cubicBezTo>
                    <a:pt x="10" y="172"/>
                    <a:pt x="10" y="173"/>
                    <a:pt x="10" y="175"/>
                  </a:cubicBezTo>
                  <a:cubicBezTo>
                    <a:pt x="10" y="175"/>
                    <a:pt x="10" y="175"/>
                    <a:pt x="10" y="175"/>
                  </a:cubicBezTo>
                  <a:cubicBezTo>
                    <a:pt x="10" y="175"/>
                    <a:pt x="10" y="175"/>
                    <a:pt x="10" y="175"/>
                  </a:cubicBezTo>
                  <a:cubicBezTo>
                    <a:pt x="10" y="175"/>
                    <a:pt x="10" y="175"/>
                    <a:pt x="10" y="175"/>
                  </a:cubicBezTo>
                  <a:cubicBezTo>
                    <a:pt x="10" y="176"/>
                    <a:pt x="10" y="177"/>
                    <a:pt x="9" y="178"/>
                  </a:cubicBezTo>
                  <a:cubicBezTo>
                    <a:pt x="9" y="182"/>
                    <a:pt x="9" y="182"/>
                    <a:pt x="9" y="182"/>
                  </a:cubicBezTo>
                  <a:cubicBezTo>
                    <a:pt x="10" y="183"/>
                    <a:pt x="11" y="184"/>
                    <a:pt x="11" y="185"/>
                  </a:cubicBezTo>
                  <a:cubicBezTo>
                    <a:pt x="11" y="185"/>
                    <a:pt x="11" y="185"/>
                    <a:pt x="11" y="185"/>
                  </a:cubicBezTo>
                  <a:cubicBezTo>
                    <a:pt x="11" y="185"/>
                    <a:pt x="11" y="185"/>
                    <a:pt x="11" y="185"/>
                  </a:cubicBezTo>
                  <a:cubicBezTo>
                    <a:pt x="11" y="185"/>
                    <a:pt x="11" y="185"/>
                    <a:pt x="11" y="185"/>
                  </a:cubicBezTo>
                  <a:cubicBezTo>
                    <a:pt x="11" y="185"/>
                    <a:pt x="11" y="185"/>
                    <a:pt x="11" y="185"/>
                  </a:cubicBezTo>
                  <a:cubicBezTo>
                    <a:pt x="11" y="186"/>
                    <a:pt x="10" y="187"/>
                    <a:pt x="10" y="188"/>
                  </a:cubicBezTo>
                  <a:cubicBezTo>
                    <a:pt x="10" y="195"/>
                    <a:pt x="10" y="195"/>
                    <a:pt x="10" y="195"/>
                  </a:cubicBezTo>
                  <a:cubicBezTo>
                    <a:pt x="12" y="195"/>
                    <a:pt x="12" y="195"/>
                    <a:pt x="12" y="195"/>
                  </a:cubicBezTo>
                  <a:cubicBezTo>
                    <a:pt x="2" y="10"/>
                    <a:pt x="2" y="10"/>
                    <a:pt x="2" y="10"/>
                  </a:cubicBezTo>
                  <a:moveTo>
                    <a:pt x="111" y="2"/>
                  </a:moveTo>
                  <a:cubicBezTo>
                    <a:pt x="113" y="2"/>
                    <a:pt x="113" y="2"/>
                    <a:pt x="113" y="2"/>
                  </a:cubicBezTo>
                  <a:cubicBezTo>
                    <a:pt x="111" y="2"/>
                    <a:pt x="111" y="2"/>
                    <a:pt x="111" y="2"/>
                  </a:cubicBezTo>
                  <a:moveTo>
                    <a:pt x="113" y="0"/>
                  </a:moveTo>
                  <a:cubicBezTo>
                    <a:pt x="113" y="0"/>
                    <a:pt x="113" y="0"/>
                    <a:pt x="113" y="0"/>
                  </a:cubicBezTo>
                  <a:cubicBezTo>
                    <a:pt x="113" y="0"/>
                    <a:pt x="113" y="0"/>
                    <a:pt x="113" y="0"/>
                  </a:cubicBezTo>
                  <a:cubicBezTo>
                    <a:pt x="2" y="6"/>
                    <a:pt x="2" y="6"/>
                    <a:pt x="2" y="6"/>
                  </a:cubicBezTo>
                  <a:cubicBezTo>
                    <a:pt x="2" y="6"/>
                    <a:pt x="2" y="6"/>
                    <a:pt x="2" y="6"/>
                  </a:cubicBezTo>
                  <a:cubicBezTo>
                    <a:pt x="4" y="6"/>
                    <a:pt x="4" y="6"/>
                    <a:pt x="4" y="6"/>
                  </a:cubicBezTo>
                  <a:cubicBezTo>
                    <a:pt x="4" y="6"/>
                    <a:pt x="4" y="6"/>
                    <a:pt x="4" y="6"/>
                  </a:cubicBezTo>
                  <a:cubicBezTo>
                    <a:pt x="4" y="6"/>
                    <a:pt x="5" y="6"/>
                    <a:pt x="5" y="6"/>
                  </a:cubicBezTo>
                  <a:cubicBezTo>
                    <a:pt x="6" y="7"/>
                    <a:pt x="6" y="7"/>
                    <a:pt x="6" y="8"/>
                  </a:cubicBezTo>
                  <a:cubicBezTo>
                    <a:pt x="6" y="10"/>
                    <a:pt x="6" y="10"/>
                    <a:pt x="6" y="10"/>
                  </a:cubicBezTo>
                  <a:cubicBezTo>
                    <a:pt x="112" y="4"/>
                    <a:pt x="112" y="4"/>
                    <a:pt x="112" y="4"/>
                  </a:cubicBezTo>
                  <a:cubicBezTo>
                    <a:pt x="121" y="190"/>
                    <a:pt x="121" y="190"/>
                    <a:pt x="121" y="190"/>
                  </a:cubicBezTo>
                  <a:cubicBezTo>
                    <a:pt x="16" y="195"/>
                    <a:pt x="16" y="195"/>
                    <a:pt x="16" y="195"/>
                  </a:cubicBezTo>
                  <a:cubicBezTo>
                    <a:pt x="16" y="197"/>
                    <a:pt x="16" y="197"/>
                    <a:pt x="16" y="197"/>
                  </a:cubicBezTo>
                  <a:cubicBezTo>
                    <a:pt x="16" y="197"/>
                    <a:pt x="15" y="198"/>
                    <a:pt x="15" y="198"/>
                  </a:cubicBezTo>
                  <a:cubicBezTo>
                    <a:pt x="15" y="199"/>
                    <a:pt x="14" y="199"/>
                    <a:pt x="14" y="199"/>
                  </a:cubicBezTo>
                  <a:cubicBezTo>
                    <a:pt x="12" y="199"/>
                    <a:pt x="12" y="199"/>
                    <a:pt x="12" y="199"/>
                  </a:cubicBezTo>
                  <a:cubicBezTo>
                    <a:pt x="12" y="199"/>
                    <a:pt x="12" y="199"/>
                    <a:pt x="12" y="199"/>
                  </a:cubicBezTo>
                  <a:cubicBezTo>
                    <a:pt x="12" y="199"/>
                    <a:pt x="12" y="199"/>
                    <a:pt x="12" y="199"/>
                  </a:cubicBezTo>
                  <a:cubicBezTo>
                    <a:pt x="123" y="193"/>
                    <a:pt x="123" y="193"/>
                    <a:pt x="123" y="193"/>
                  </a:cubicBezTo>
                  <a:cubicBezTo>
                    <a:pt x="124" y="193"/>
                    <a:pt x="124" y="193"/>
                    <a:pt x="125" y="193"/>
                  </a:cubicBezTo>
                  <a:cubicBezTo>
                    <a:pt x="125" y="192"/>
                    <a:pt x="125" y="192"/>
                    <a:pt x="125" y="191"/>
                  </a:cubicBezTo>
                  <a:cubicBezTo>
                    <a:pt x="115" y="2"/>
                    <a:pt x="115" y="2"/>
                    <a:pt x="115" y="2"/>
                  </a:cubicBezTo>
                  <a:cubicBezTo>
                    <a:pt x="115" y="1"/>
                    <a:pt x="115" y="0"/>
                    <a:pt x="113"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 name="Freeform 118"/>
            <p:cNvSpPr>
              <a:spLocks noEditPoints="1"/>
            </p:cNvSpPr>
            <p:nvPr/>
          </p:nvSpPr>
          <p:spPr bwMode="auto">
            <a:xfrm>
              <a:off x="9069388" y="4198938"/>
              <a:ext cx="95250" cy="544513"/>
            </a:xfrm>
            <a:custGeom>
              <a:avLst/>
              <a:gdLst>
                <a:gd name="T0" fmla="*/ 11 w 34"/>
                <a:gd name="T1" fmla="*/ 173 h 194"/>
                <a:gd name="T2" fmla="*/ 12 w 34"/>
                <a:gd name="T3" fmla="*/ 177 h 194"/>
                <a:gd name="T4" fmla="*/ 10 w 34"/>
                <a:gd name="T5" fmla="*/ 170 h 194"/>
                <a:gd name="T6" fmla="*/ 9 w 34"/>
                <a:gd name="T7" fmla="*/ 162 h 194"/>
                <a:gd name="T8" fmla="*/ 10 w 34"/>
                <a:gd name="T9" fmla="*/ 166 h 194"/>
                <a:gd name="T10" fmla="*/ 12 w 34"/>
                <a:gd name="T11" fmla="*/ 161 h 194"/>
                <a:gd name="T12" fmla="*/ 8 w 34"/>
                <a:gd name="T13" fmla="*/ 151 h 194"/>
                <a:gd name="T14" fmla="*/ 10 w 34"/>
                <a:gd name="T15" fmla="*/ 155 h 194"/>
                <a:gd name="T16" fmla="*/ 12 w 34"/>
                <a:gd name="T17" fmla="*/ 151 h 194"/>
                <a:gd name="T18" fmla="*/ 7 w 34"/>
                <a:gd name="T19" fmla="*/ 138 h 194"/>
                <a:gd name="T20" fmla="*/ 9 w 34"/>
                <a:gd name="T21" fmla="*/ 144 h 194"/>
                <a:gd name="T22" fmla="*/ 11 w 34"/>
                <a:gd name="T23" fmla="*/ 147 h 194"/>
                <a:gd name="T24" fmla="*/ 7 w 34"/>
                <a:gd name="T25" fmla="*/ 138 h 194"/>
                <a:gd name="T26" fmla="*/ 9 w 34"/>
                <a:gd name="T27" fmla="*/ 131 h 194"/>
                <a:gd name="T28" fmla="*/ 10 w 34"/>
                <a:gd name="T29" fmla="*/ 135 h 194"/>
                <a:gd name="T30" fmla="*/ 7 w 34"/>
                <a:gd name="T31" fmla="*/ 129 h 194"/>
                <a:gd name="T32" fmla="*/ 7 w 34"/>
                <a:gd name="T33" fmla="*/ 120 h 194"/>
                <a:gd name="T34" fmla="*/ 8 w 34"/>
                <a:gd name="T35" fmla="*/ 124 h 194"/>
                <a:gd name="T36" fmla="*/ 10 w 34"/>
                <a:gd name="T37" fmla="*/ 120 h 194"/>
                <a:gd name="T38" fmla="*/ 5 w 34"/>
                <a:gd name="T39" fmla="*/ 110 h 194"/>
                <a:gd name="T40" fmla="*/ 7 w 34"/>
                <a:gd name="T41" fmla="*/ 113 h 194"/>
                <a:gd name="T42" fmla="*/ 9 w 34"/>
                <a:gd name="T43" fmla="*/ 110 h 194"/>
                <a:gd name="T44" fmla="*/ 5 w 34"/>
                <a:gd name="T45" fmla="*/ 97 h 194"/>
                <a:gd name="T46" fmla="*/ 7 w 34"/>
                <a:gd name="T47" fmla="*/ 103 h 194"/>
                <a:gd name="T48" fmla="*/ 9 w 34"/>
                <a:gd name="T49" fmla="*/ 105 h 194"/>
                <a:gd name="T50" fmla="*/ 5 w 34"/>
                <a:gd name="T51" fmla="*/ 97 h 194"/>
                <a:gd name="T52" fmla="*/ 6 w 34"/>
                <a:gd name="T53" fmla="*/ 90 h 194"/>
                <a:gd name="T54" fmla="*/ 7 w 34"/>
                <a:gd name="T55" fmla="*/ 94 h 194"/>
                <a:gd name="T56" fmla="*/ 5 w 34"/>
                <a:gd name="T57" fmla="*/ 87 h 194"/>
                <a:gd name="T58" fmla="*/ 5 w 34"/>
                <a:gd name="T59" fmla="*/ 79 h 194"/>
                <a:gd name="T60" fmla="*/ 6 w 34"/>
                <a:gd name="T61" fmla="*/ 83 h 194"/>
                <a:gd name="T62" fmla="*/ 7 w 34"/>
                <a:gd name="T63" fmla="*/ 78 h 194"/>
                <a:gd name="T64" fmla="*/ 3 w 34"/>
                <a:gd name="T65" fmla="*/ 68 h 194"/>
                <a:gd name="T66" fmla="*/ 5 w 34"/>
                <a:gd name="T67" fmla="*/ 72 h 194"/>
                <a:gd name="T68" fmla="*/ 7 w 34"/>
                <a:gd name="T69" fmla="*/ 68 h 194"/>
                <a:gd name="T70" fmla="*/ 3 w 34"/>
                <a:gd name="T71" fmla="*/ 55 h 194"/>
                <a:gd name="T72" fmla="*/ 5 w 34"/>
                <a:gd name="T73" fmla="*/ 61 h 194"/>
                <a:gd name="T74" fmla="*/ 7 w 34"/>
                <a:gd name="T75" fmla="*/ 64 h 194"/>
                <a:gd name="T76" fmla="*/ 3 w 34"/>
                <a:gd name="T77" fmla="*/ 55 h 194"/>
                <a:gd name="T78" fmla="*/ 4 w 34"/>
                <a:gd name="T79" fmla="*/ 48 h 194"/>
                <a:gd name="T80" fmla="*/ 5 w 34"/>
                <a:gd name="T81" fmla="*/ 52 h 194"/>
                <a:gd name="T82" fmla="*/ 3 w 34"/>
                <a:gd name="T83" fmla="*/ 46 h 194"/>
                <a:gd name="T84" fmla="*/ 2 w 34"/>
                <a:gd name="T85" fmla="*/ 37 h 194"/>
                <a:gd name="T86" fmla="*/ 4 w 34"/>
                <a:gd name="T87" fmla="*/ 41 h 194"/>
                <a:gd name="T88" fmla="*/ 5 w 34"/>
                <a:gd name="T89" fmla="*/ 37 h 194"/>
                <a:gd name="T90" fmla="*/ 1 w 34"/>
                <a:gd name="T91" fmla="*/ 27 h 194"/>
                <a:gd name="T92" fmla="*/ 3 w 34"/>
                <a:gd name="T93" fmla="*/ 30 h 194"/>
                <a:gd name="T94" fmla="*/ 5 w 34"/>
                <a:gd name="T95" fmla="*/ 27 h 194"/>
                <a:gd name="T96" fmla="*/ 1 w 34"/>
                <a:gd name="T97" fmla="*/ 14 h 194"/>
                <a:gd name="T98" fmla="*/ 3 w 34"/>
                <a:gd name="T99" fmla="*/ 20 h 194"/>
                <a:gd name="T100" fmla="*/ 5 w 34"/>
                <a:gd name="T101" fmla="*/ 22 h 194"/>
                <a:gd name="T102" fmla="*/ 1 w 34"/>
                <a:gd name="T103" fmla="*/ 14 h 194"/>
                <a:gd name="T104" fmla="*/ 2 w 34"/>
                <a:gd name="T105" fmla="*/ 1 h 194"/>
                <a:gd name="T106" fmla="*/ 0 w 34"/>
                <a:gd name="T107" fmla="*/ 6 h 194"/>
                <a:gd name="T108" fmla="*/ 2 w 34"/>
                <a:gd name="T109" fmla="*/ 10 h 194"/>
                <a:gd name="T110" fmla="*/ 4 w 34"/>
                <a:gd name="T111" fmla="*/ 5 h 194"/>
                <a:gd name="T112" fmla="*/ 28 w 34"/>
                <a:gd name="T113" fmla="*/ 189 h 194"/>
                <a:gd name="T114" fmla="*/ 10 w 34"/>
                <a:gd name="T115" fmla="*/ 181 h 194"/>
                <a:gd name="T116" fmla="*/ 12 w 34"/>
                <a:gd name="T117" fmla="*/ 194 h 194"/>
                <a:gd name="T118" fmla="*/ 33 w 34"/>
                <a:gd name="T119" fmla="*/ 192 h 194"/>
                <a:gd name="T120" fmla="*/ 24 w 34"/>
                <a:gd name="T121" fmla="*/ 2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4" h="194">
                  <a:moveTo>
                    <a:pt x="9" y="170"/>
                  </a:moveTo>
                  <a:cubicBezTo>
                    <a:pt x="9" y="172"/>
                    <a:pt x="9" y="172"/>
                    <a:pt x="9" y="172"/>
                  </a:cubicBezTo>
                  <a:cubicBezTo>
                    <a:pt x="9" y="172"/>
                    <a:pt x="9" y="172"/>
                    <a:pt x="9" y="172"/>
                  </a:cubicBezTo>
                  <a:cubicBezTo>
                    <a:pt x="10" y="172"/>
                    <a:pt x="10" y="172"/>
                    <a:pt x="11" y="173"/>
                  </a:cubicBezTo>
                  <a:cubicBezTo>
                    <a:pt x="11" y="173"/>
                    <a:pt x="12" y="175"/>
                    <a:pt x="11" y="175"/>
                  </a:cubicBezTo>
                  <a:cubicBezTo>
                    <a:pt x="11" y="176"/>
                    <a:pt x="11" y="176"/>
                    <a:pt x="11" y="176"/>
                  </a:cubicBezTo>
                  <a:cubicBezTo>
                    <a:pt x="11" y="176"/>
                    <a:pt x="11" y="176"/>
                    <a:pt x="11" y="176"/>
                  </a:cubicBezTo>
                  <a:cubicBezTo>
                    <a:pt x="11" y="176"/>
                    <a:pt x="11" y="177"/>
                    <a:pt x="12" y="177"/>
                  </a:cubicBezTo>
                  <a:cubicBezTo>
                    <a:pt x="12" y="177"/>
                    <a:pt x="12" y="178"/>
                    <a:pt x="13" y="178"/>
                  </a:cubicBezTo>
                  <a:cubicBezTo>
                    <a:pt x="13" y="172"/>
                    <a:pt x="13" y="172"/>
                    <a:pt x="13" y="172"/>
                  </a:cubicBezTo>
                  <a:cubicBezTo>
                    <a:pt x="13" y="172"/>
                    <a:pt x="12" y="172"/>
                    <a:pt x="12" y="172"/>
                  </a:cubicBezTo>
                  <a:cubicBezTo>
                    <a:pt x="12" y="171"/>
                    <a:pt x="11" y="171"/>
                    <a:pt x="10" y="170"/>
                  </a:cubicBezTo>
                  <a:cubicBezTo>
                    <a:pt x="9" y="170"/>
                    <a:pt x="9" y="170"/>
                    <a:pt x="9" y="170"/>
                  </a:cubicBezTo>
                  <a:moveTo>
                    <a:pt x="8" y="159"/>
                  </a:moveTo>
                  <a:cubicBezTo>
                    <a:pt x="8" y="162"/>
                    <a:pt x="8" y="162"/>
                    <a:pt x="8" y="162"/>
                  </a:cubicBezTo>
                  <a:cubicBezTo>
                    <a:pt x="8" y="162"/>
                    <a:pt x="9" y="162"/>
                    <a:pt x="9" y="162"/>
                  </a:cubicBezTo>
                  <a:cubicBezTo>
                    <a:pt x="9" y="162"/>
                    <a:pt x="10" y="162"/>
                    <a:pt x="10" y="162"/>
                  </a:cubicBezTo>
                  <a:cubicBezTo>
                    <a:pt x="11" y="163"/>
                    <a:pt x="11" y="164"/>
                    <a:pt x="10" y="165"/>
                  </a:cubicBezTo>
                  <a:cubicBezTo>
                    <a:pt x="10" y="165"/>
                    <a:pt x="10" y="165"/>
                    <a:pt x="10" y="165"/>
                  </a:cubicBezTo>
                  <a:cubicBezTo>
                    <a:pt x="10" y="166"/>
                    <a:pt x="10" y="166"/>
                    <a:pt x="10" y="166"/>
                  </a:cubicBezTo>
                  <a:cubicBezTo>
                    <a:pt x="10" y="166"/>
                    <a:pt x="11" y="166"/>
                    <a:pt x="11" y="167"/>
                  </a:cubicBezTo>
                  <a:cubicBezTo>
                    <a:pt x="12" y="167"/>
                    <a:pt x="12" y="167"/>
                    <a:pt x="12" y="167"/>
                  </a:cubicBezTo>
                  <a:cubicBezTo>
                    <a:pt x="12" y="161"/>
                    <a:pt x="12" y="161"/>
                    <a:pt x="12" y="161"/>
                  </a:cubicBezTo>
                  <a:cubicBezTo>
                    <a:pt x="12" y="161"/>
                    <a:pt x="12" y="161"/>
                    <a:pt x="12" y="161"/>
                  </a:cubicBezTo>
                  <a:cubicBezTo>
                    <a:pt x="11" y="161"/>
                    <a:pt x="10" y="161"/>
                    <a:pt x="9" y="160"/>
                  </a:cubicBezTo>
                  <a:cubicBezTo>
                    <a:pt x="9" y="160"/>
                    <a:pt x="8" y="160"/>
                    <a:pt x="8" y="159"/>
                  </a:cubicBezTo>
                  <a:moveTo>
                    <a:pt x="7" y="149"/>
                  </a:moveTo>
                  <a:cubicBezTo>
                    <a:pt x="8" y="151"/>
                    <a:pt x="8" y="151"/>
                    <a:pt x="8" y="151"/>
                  </a:cubicBezTo>
                  <a:cubicBezTo>
                    <a:pt x="8" y="151"/>
                    <a:pt x="8" y="151"/>
                    <a:pt x="8" y="151"/>
                  </a:cubicBezTo>
                  <a:cubicBezTo>
                    <a:pt x="9" y="151"/>
                    <a:pt x="9" y="152"/>
                    <a:pt x="10" y="152"/>
                  </a:cubicBezTo>
                  <a:cubicBezTo>
                    <a:pt x="10" y="153"/>
                    <a:pt x="10" y="154"/>
                    <a:pt x="10" y="155"/>
                  </a:cubicBezTo>
                  <a:cubicBezTo>
                    <a:pt x="10" y="155"/>
                    <a:pt x="10" y="155"/>
                    <a:pt x="10" y="155"/>
                  </a:cubicBezTo>
                  <a:cubicBezTo>
                    <a:pt x="10" y="155"/>
                    <a:pt x="10" y="155"/>
                    <a:pt x="10" y="155"/>
                  </a:cubicBezTo>
                  <a:cubicBezTo>
                    <a:pt x="10" y="156"/>
                    <a:pt x="10" y="156"/>
                    <a:pt x="11" y="156"/>
                  </a:cubicBezTo>
                  <a:cubicBezTo>
                    <a:pt x="11" y="157"/>
                    <a:pt x="11" y="157"/>
                    <a:pt x="12" y="157"/>
                  </a:cubicBezTo>
                  <a:cubicBezTo>
                    <a:pt x="12" y="151"/>
                    <a:pt x="12" y="151"/>
                    <a:pt x="12" y="151"/>
                  </a:cubicBezTo>
                  <a:cubicBezTo>
                    <a:pt x="11" y="151"/>
                    <a:pt x="11" y="151"/>
                    <a:pt x="11" y="151"/>
                  </a:cubicBezTo>
                  <a:cubicBezTo>
                    <a:pt x="10" y="151"/>
                    <a:pt x="10" y="150"/>
                    <a:pt x="9" y="150"/>
                  </a:cubicBezTo>
                  <a:cubicBezTo>
                    <a:pt x="8" y="149"/>
                    <a:pt x="8" y="149"/>
                    <a:pt x="7" y="149"/>
                  </a:cubicBezTo>
                  <a:moveTo>
                    <a:pt x="7" y="138"/>
                  </a:moveTo>
                  <a:cubicBezTo>
                    <a:pt x="7" y="141"/>
                    <a:pt x="7" y="141"/>
                    <a:pt x="7" y="141"/>
                  </a:cubicBezTo>
                  <a:cubicBezTo>
                    <a:pt x="7" y="141"/>
                    <a:pt x="7" y="141"/>
                    <a:pt x="8" y="141"/>
                  </a:cubicBezTo>
                  <a:cubicBezTo>
                    <a:pt x="8" y="141"/>
                    <a:pt x="9" y="141"/>
                    <a:pt x="9" y="141"/>
                  </a:cubicBezTo>
                  <a:cubicBezTo>
                    <a:pt x="10" y="142"/>
                    <a:pt x="10" y="143"/>
                    <a:pt x="9" y="144"/>
                  </a:cubicBezTo>
                  <a:cubicBezTo>
                    <a:pt x="9" y="145"/>
                    <a:pt x="9" y="145"/>
                    <a:pt x="9" y="145"/>
                  </a:cubicBezTo>
                  <a:cubicBezTo>
                    <a:pt x="9" y="145"/>
                    <a:pt x="9" y="145"/>
                    <a:pt x="9" y="145"/>
                  </a:cubicBezTo>
                  <a:cubicBezTo>
                    <a:pt x="9" y="145"/>
                    <a:pt x="10" y="146"/>
                    <a:pt x="10" y="146"/>
                  </a:cubicBezTo>
                  <a:cubicBezTo>
                    <a:pt x="10" y="146"/>
                    <a:pt x="11" y="146"/>
                    <a:pt x="11" y="147"/>
                  </a:cubicBezTo>
                  <a:cubicBezTo>
                    <a:pt x="11" y="141"/>
                    <a:pt x="11" y="141"/>
                    <a:pt x="11" y="141"/>
                  </a:cubicBezTo>
                  <a:cubicBezTo>
                    <a:pt x="11" y="141"/>
                    <a:pt x="11" y="141"/>
                    <a:pt x="11" y="141"/>
                  </a:cubicBezTo>
                  <a:cubicBezTo>
                    <a:pt x="10" y="140"/>
                    <a:pt x="9" y="140"/>
                    <a:pt x="8" y="139"/>
                  </a:cubicBezTo>
                  <a:cubicBezTo>
                    <a:pt x="8" y="139"/>
                    <a:pt x="7" y="139"/>
                    <a:pt x="7" y="138"/>
                  </a:cubicBezTo>
                  <a:moveTo>
                    <a:pt x="6" y="128"/>
                  </a:moveTo>
                  <a:cubicBezTo>
                    <a:pt x="7" y="131"/>
                    <a:pt x="7" y="131"/>
                    <a:pt x="7" y="131"/>
                  </a:cubicBezTo>
                  <a:cubicBezTo>
                    <a:pt x="7" y="131"/>
                    <a:pt x="7" y="131"/>
                    <a:pt x="7" y="131"/>
                  </a:cubicBezTo>
                  <a:cubicBezTo>
                    <a:pt x="8" y="131"/>
                    <a:pt x="8" y="131"/>
                    <a:pt x="9" y="131"/>
                  </a:cubicBezTo>
                  <a:cubicBezTo>
                    <a:pt x="9" y="132"/>
                    <a:pt x="9" y="133"/>
                    <a:pt x="9" y="134"/>
                  </a:cubicBezTo>
                  <a:cubicBezTo>
                    <a:pt x="8" y="134"/>
                    <a:pt x="8" y="134"/>
                    <a:pt x="8" y="134"/>
                  </a:cubicBezTo>
                  <a:cubicBezTo>
                    <a:pt x="9" y="135"/>
                    <a:pt x="9" y="135"/>
                    <a:pt x="9" y="135"/>
                  </a:cubicBezTo>
                  <a:cubicBezTo>
                    <a:pt x="9" y="135"/>
                    <a:pt x="9" y="135"/>
                    <a:pt x="10" y="135"/>
                  </a:cubicBezTo>
                  <a:cubicBezTo>
                    <a:pt x="10" y="136"/>
                    <a:pt x="10" y="136"/>
                    <a:pt x="11" y="136"/>
                  </a:cubicBezTo>
                  <a:cubicBezTo>
                    <a:pt x="11" y="130"/>
                    <a:pt x="11" y="130"/>
                    <a:pt x="11" y="130"/>
                  </a:cubicBezTo>
                  <a:cubicBezTo>
                    <a:pt x="10" y="130"/>
                    <a:pt x="10" y="130"/>
                    <a:pt x="10" y="130"/>
                  </a:cubicBezTo>
                  <a:cubicBezTo>
                    <a:pt x="9" y="130"/>
                    <a:pt x="8" y="129"/>
                    <a:pt x="7" y="129"/>
                  </a:cubicBezTo>
                  <a:cubicBezTo>
                    <a:pt x="7" y="129"/>
                    <a:pt x="7" y="128"/>
                    <a:pt x="6" y="128"/>
                  </a:cubicBezTo>
                  <a:moveTo>
                    <a:pt x="6" y="118"/>
                  </a:moveTo>
                  <a:cubicBezTo>
                    <a:pt x="6" y="120"/>
                    <a:pt x="6" y="120"/>
                    <a:pt x="6" y="120"/>
                  </a:cubicBezTo>
                  <a:cubicBezTo>
                    <a:pt x="6" y="120"/>
                    <a:pt x="6" y="120"/>
                    <a:pt x="7" y="120"/>
                  </a:cubicBezTo>
                  <a:cubicBezTo>
                    <a:pt x="7" y="120"/>
                    <a:pt x="8" y="120"/>
                    <a:pt x="8" y="121"/>
                  </a:cubicBezTo>
                  <a:cubicBezTo>
                    <a:pt x="9" y="121"/>
                    <a:pt x="9" y="123"/>
                    <a:pt x="8" y="124"/>
                  </a:cubicBezTo>
                  <a:cubicBezTo>
                    <a:pt x="8" y="124"/>
                    <a:pt x="8" y="124"/>
                    <a:pt x="8" y="124"/>
                  </a:cubicBezTo>
                  <a:cubicBezTo>
                    <a:pt x="8" y="124"/>
                    <a:pt x="8" y="124"/>
                    <a:pt x="8" y="124"/>
                  </a:cubicBezTo>
                  <a:cubicBezTo>
                    <a:pt x="8" y="124"/>
                    <a:pt x="9" y="125"/>
                    <a:pt x="9" y="125"/>
                  </a:cubicBezTo>
                  <a:cubicBezTo>
                    <a:pt x="9" y="125"/>
                    <a:pt x="10" y="126"/>
                    <a:pt x="10" y="126"/>
                  </a:cubicBezTo>
                  <a:cubicBezTo>
                    <a:pt x="10" y="120"/>
                    <a:pt x="10" y="120"/>
                    <a:pt x="10" y="120"/>
                  </a:cubicBezTo>
                  <a:cubicBezTo>
                    <a:pt x="10" y="120"/>
                    <a:pt x="10" y="120"/>
                    <a:pt x="10" y="120"/>
                  </a:cubicBezTo>
                  <a:cubicBezTo>
                    <a:pt x="9" y="120"/>
                    <a:pt x="8" y="119"/>
                    <a:pt x="7" y="118"/>
                  </a:cubicBezTo>
                  <a:cubicBezTo>
                    <a:pt x="7" y="118"/>
                    <a:pt x="6" y="118"/>
                    <a:pt x="6" y="118"/>
                  </a:cubicBezTo>
                  <a:moveTo>
                    <a:pt x="5" y="107"/>
                  </a:moveTo>
                  <a:cubicBezTo>
                    <a:pt x="5" y="110"/>
                    <a:pt x="5" y="110"/>
                    <a:pt x="5" y="110"/>
                  </a:cubicBezTo>
                  <a:cubicBezTo>
                    <a:pt x="6" y="110"/>
                    <a:pt x="6" y="110"/>
                    <a:pt x="6" y="110"/>
                  </a:cubicBezTo>
                  <a:cubicBezTo>
                    <a:pt x="7" y="110"/>
                    <a:pt x="7" y="110"/>
                    <a:pt x="7" y="110"/>
                  </a:cubicBezTo>
                  <a:cubicBezTo>
                    <a:pt x="8" y="111"/>
                    <a:pt x="8" y="112"/>
                    <a:pt x="8" y="113"/>
                  </a:cubicBezTo>
                  <a:cubicBezTo>
                    <a:pt x="7" y="113"/>
                    <a:pt x="7" y="113"/>
                    <a:pt x="7" y="113"/>
                  </a:cubicBezTo>
                  <a:cubicBezTo>
                    <a:pt x="8" y="114"/>
                    <a:pt x="8" y="114"/>
                    <a:pt x="8" y="114"/>
                  </a:cubicBezTo>
                  <a:cubicBezTo>
                    <a:pt x="8" y="114"/>
                    <a:pt x="8" y="114"/>
                    <a:pt x="8" y="115"/>
                  </a:cubicBezTo>
                  <a:cubicBezTo>
                    <a:pt x="9" y="115"/>
                    <a:pt x="9" y="115"/>
                    <a:pt x="10" y="116"/>
                  </a:cubicBezTo>
                  <a:cubicBezTo>
                    <a:pt x="9" y="110"/>
                    <a:pt x="9" y="110"/>
                    <a:pt x="9" y="110"/>
                  </a:cubicBezTo>
                  <a:cubicBezTo>
                    <a:pt x="9" y="110"/>
                    <a:pt x="9" y="109"/>
                    <a:pt x="9" y="109"/>
                  </a:cubicBezTo>
                  <a:cubicBezTo>
                    <a:pt x="8" y="109"/>
                    <a:pt x="7" y="109"/>
                    <a:pt x="6" y="108"/>
                  </a:cubicBezTo>
                  <a:cubicBezTo>
                    <a:pt x="6" y="108"/>
                    <a:pt x="6" y="108"/>
                    <a:pt x="5" y="107"/>
                  </a:cubicBezTo>
                  <a:moveTo>
                    <a:pt x="5" y="97"/>
                  </a:moveTo>
                  <a:cubicBezTo>
                    <a:pt x="5" y="100"/>
                    <a:pt x="5" y="100"/>
                    <a:pt x="5" y="100"/>
                  </a:cubicBezTo>
                  <a:cubicBezTo>
                    <a:pt x="5" y="99"/>
                    <a:pt x="5" y="99"/>
                    <a:pt x="6" y="99"/>
                  </a:cubicBezTo>
                  <a:cubicBezTo>
                    <a:pt x="6" y="99"/>
                    <a:pt x="7" y="100"/>
                    <a:pt x="7" y="100"/>
                  </a:cubicBezTo>
                  <a:cubicBezTo>
                    <a:pt x="8" y="101"/>
                    <a:pt x="8" y="102"/>
                    <a:pt x="7" y="103"/>
                  </a:cubicBezTo>
                  <a:cubicBezTo>
                    <a:pt x="7" y="103"/>
                    <a:pt x="7" y="103"/>
                    <a:pt x="7" y="103"/>
                  </a:cubicBezTo>
                  <a:cubicBezTo>
                    <a:pt x="7" y="103"/>
                    <a:pt x="7" y="103"/>
                    <a:pt x="7" y="103"/>
                  </a:cubicBezTo>
                  <a:cubicBezTo>
                    <a:pt x="7" y="104"/>
                    <a:pt x="8" y="104"/>
                    <a:pt x="8" y="104"/>
                  </a:cubicBezTo>
                  <a:cubicBezTo>
                    <a:pt x="8" y="105"/>
                    <a:pt x="9" y="105"/>
                    <a:pt x="9" y="105"/>
                  </a:cubicBezTo>
                  <a:cubicBezTo>
                    <a:pt x="9" y="99"/>
                    <a:pt x="9" y="99"/>
                    <a:pt x="9" y="99"/>
                  </a:cubicBezTo>
                  <a:cubicBezTo>
                    <a:pt x="9" y="99"/>
                    <a:pt x="9" y="99"/>
                    <a:pt x="9" y="99"/>
                  </a:cubicBezTo>
                  <a:cubicBezTo>
                    <a:pt x="8" y="99"/>
                    <a:pt x="7" y="98"/>
                    <a:pt x="6" y="98"/>
                  </a:cubicBezTo>
                  <a:cubicBezTo>
                    <a:pt x="6" y="97"/>
                    <a:pt x="5" y="97"/>
                    <a:pt x="5" y="97"/>
                  </a:cubicBezTo>
                  <a:moveTo>
                    <a:pt x="4" y="87"/>
                  </a:moveTo>
                  <a:cubicBezTo>
                    <a:pt x="4" y="89"/>
                    <a:pt x="4" y="89"/>
                    <a:pt x="4" y="89"/>
                  </a:cubicBezTo>
                  <a:cubicBezTo>
                    <a:pt x="5" y="89"/>
                    <a:pt x="5" y="89"/>
                    <a:pt x="5" y="89"/>
                  </a:cubicBezTo>
                  <a:cubicBezTo>
                    <a:pt x="6" y="89"/>
                    <a:pt x="6" y="89"/>
                    <a:pt x="6" y="90"/>
                  </a:cubicBezTo>
                  <a:cubicBezTo>
                    <a:pt x="7" y="90"/>
                    <a:pt x="7" y="92"/>
                    <a:pt x="7" y="92"/>
                  </a:cubicBezTo>
                  <a:cubicBezTo>
                    <a:pt x="6" y="93"/>
                    <a:pt x="6" y="93"/>
                    <a:pt x="6" y="93"/>
                  </a:cubicBezTo>
                  <a:cubicBezTo>
                    <a:pt x="7" y="93"/>
                    <a:pt x="7" y="93"/>
                    <a:pt x="7" y="93"/>
                  </a:cubicBezTo>
                  <a:cubicBezTo>
                    <a:pt x="7" y="93"/>
                    <a:pt x="7" y="94"/>
                    <a:pt x="7" y="94"/>
                  </a:cubicBezTo>
                  <a:cubicBezTo>
                    <a:pt x="8" y="94"/>
                    <a:pt x="8" y="94"/>
                    <a:pt x="9" y="95"/>
                  </a:cubicBezTo>
                  <a:cubicBezTo>
                    <a:pt x="8" y="89"/>
                    <a:pt x="8" y="89"/>
                    <a:pt x="8" y="89"/>
                  </a:cubicBezTo>
                  <a:cubicBezTo>
                    <a:pt x="8" y="89"/>
                    <a:pt x="8" y="89"/>
                    <a:pt x="8" y="89"/>
                  </a:cubicBezTo>
                  <a:cubicBezTo>
                    <a:pt x="7" y="88"/>
                    <a:pt x="6" y="88"/>
                    <a:pt x="5" y="87"/>
                  </a:cubicBezTo>
                  <a:cubicBezTo>
                    <a:pt x="5" y="87"/>
                    <a:pt x="5" y="87"/>
                    <a:pt x="4" y="87"/>
                  </a:cubicBezTo>
                  <a:moveTo>
                    <a:pt x="4" y="76"/>
                  </a:moveTo>
                  <a:cubicBezTo>
                    <a:pt x="4" y="79"/>
                    <a:pt x="4" y="79"/>
                    <a:pt x="4" y="79"/>
                  </a:cubicBezTo>
                  <a:cubicBezTo>
                    <a:pt x="4" y="79"/>
                    <a:pt x="4" y="79"/>
                    <a:pt x="5" y="79"/>
                  </a:cubicBezTo>
                  <a:cubicBezTo>
                    <a:pt x="5" y="79"/>
                    <a:pt x="6" y="79"/>
                    <a:pt x="6" y="79"/>
                  </a:cubicBezTo>
                  <a:cubicBezTo>
                    <a:pt x="7" y="80"/>
                    <a:pt x="7" y="81"/>
                    <a:pt x="6" y="82"/>
                  </a:cubicBezTo>
                  <a:cubicBezTo>
                    <a:pt x="6" y="82"/>
                    <a:pt x="6" y="82"/>
                    <a:pt x="6" y="82"/>
                  </a:cubicBezTo>
                  <a:cubicBezTo>
                    <a:pt x="6" y="83"/>
                    <a:pt x="6" y="83"/>
                    <a:pt x="6" y="83"/>
                  </a:cubicBezTo>
                  <a:cubicBezTo>
                    <a:pt x="6" y="83"/>
                    <a:pt x="6" y="83"/>
                    <a:pt x="7" y="84"/>
                  </a:cubicBezTo>
                  <a:cubicBezTo>
                    <a:pt x="7" y="84"/>
                    <a:pt x="8" y="84"/>
                    <a:pt x="8" y="84"/>
                  </a:cubicBezTo>
                  <a:cubicBezTo>
                    <a:pt x="8" y="78"/>
                    <a:pt x="8" y="78"/>
                    <a:pt x="8" y="78"/>
                  </a:cubicBezTo>
                  <a:cubicBezTo>
                    <a:pt x="8" y="78"/>
                    <a:pt x="8" y="78"/>
                    <a:pt x="7" y="78"/>
                  </a:cubicBezTo>
                  <a:cubicBezTo>
                    <a:pt x="7" y="78"/>
                    <a:pt x="6" y="78"/>
                    <a:pt x="5" y="77"/>
                  </a:cubicBezTo>
                  <a:cubicBezTo>
                    <a:pt x="4" y="77"/>
                    <a:pt x="4" y="76"/>
                    <a:pt x="4" y="76"/>
                  </a:cubicBezTo>
                  <a:moveTo>
                    <a:pt x="3" y="66"/>
                  </a:moveTo>
                  <a:cubicBezTo>
                    <a:pt x="3" y="68"/>
                    <a:pt x="3" y="68"/>
                    <a:pt x="3" y="68"/>
                  </a:cubicBezTo>
                  <a:cubicBezTo>
                    <a:pt x="4" y="68"/>
                    <a:pt x="4" y="68"/>
                    <a:pt x="4" y="68"/>
                  </a:cubicBezTo>
                  <a:cubicBezTo>
                    <a:pt x="4" y="68"/>
                    <a:pt x="5" y="68"/>
                    <a:pt x="5" y="69"/>
                  </a:cubicBezTo>
                  <a:cubicBezTo>
                    <a:pt x="6" y="70"/>
                    <a:pt x="6" y="71"/>
                    <a:pt x="5" y="72"/>
                  </a:cubicBezTo>
                  <a:cubicBezTo>
                    <a:pt x="5" y="72"/>
                    <a:pt x="5" y="72"/>
                    <a:pt x="5" y="72"/>
                  </a:cubicBezTo>
                  <a:cubicBezTo>
                    <a:pt x="5" y="72"/>
                    <a:pt x="5" y="72"/>
                    <a:pt x="5" y="72"/>
                  </a:cubicBezTo>
                  <a:cubicBezTo>
                    <a:pt x="6" y="73"/>
                    <a:pt x="6" y="73"/>
                    <a:pt x="6" y="73"/>
                  </a:cubicBezTo>
                  <a:cubicBezTo>
                    <a:pt x="7" y="73"/>
                    <a:pt x="7" y="74"/>
                    <a:pt x="8" y="74"/>
                  </a:cubicBezTo>
                  <a:cubicBezTo>
                    <a:pt x="7" y="68"/>
                    <a:pt x="7" y="68"/>
                    <a:pt x="7" y="68"/>
                  </a:cubicBezTo>
                  <a:cubicBezTo>
                    <a:pt x="7" y="68"/>
                    <a:pt x="7" y="68"/>
                    <a:pt x="7" y="68"/>
                  </a:cubicBezTo>
                  <a:cubicBezTo>
                    <a:pt x="6" y="68"/>
                    <a:pt x="5" y="67"/>
                    <a:pt x="4" y="67"/>
                  </a:cubicBezTo>
                  <a:cubicBezTo>
                    <a:pt x="4" y="66"/>
                    <a:pt x="4" y="66"/>
                    <a:pt x="3" y="66"/>
                  </a:cubicBezTo>
                  <a:moveTo>
                    <a:pt x="3" y="55"/>
                  </a:moveTo>
                  <a:cubicBezTo>
                    <a:pt x="3" y="58"/>
                    <a:pt x="3" y="58"/>
                    <a:pt x="3" y="58"/>
                  </a:cubicBezTo>
                  <a:cubicBezTo>
                    <a:pt x="3" y="58"/>
                    <a:pt x="3" y="58"/>
                    <a:pt x="3" y="58"/>
                  </a:cubicBezTo>
                  <a:cubicBezTo>
                    <a:pt x="4" y="58"/>
                    <a:pt x="4" y="58"/>
                    <a:pt x="5" y="58"/>
                  </a:cubicBezTo>
                  <a:cubicBezTo>
                    <a:pt x="6" y="59"/>
                    <a:pt x="6" y="60"/>
                    <a:pt x="5" y="61"/>
                  </a:cubicBezTo>
                  <a:cubicBezTo>
                    <a:pt x="5" y="62"/>
                    <a:pt x="5" y="62"/>
                    <a:pt x="5" y="62"/>
                  </a:cubicBezTo>
                  <a:cubicBezTo>
                    <a:pt x="5" y="62"/>
                    <a:pt x="5" y="62"/>
                    <a:pt x="5" y="62"/>
                  </a:cubicBezTo>
                  <a:cubicBezTo>
                    <a:pt x="5" y="62"/>
                    <a:pt x="5" y="62"/>
                    <a:pt x="6" y="63"/>
                  </a:cubicBezTo>
                  <a:cubicBezTo>
                    <a:pt x="6" y="63"/>
                    <a:pt x="7" y="63"/>
                    <a:pt x="7" y="64"/>
                  </a:cubicBezTo>
                  <a:cubicBezTo>
                    <a:pt x="7" y="58"/>
                    <a:pt x="7" y="58"/>
                    <a:pt x="7" y="58"/>
                  </a:cubicBezTo>
                  <a:cubicBezTo>
                    <a:pt x="7" y="58"/>
                    <a:pt x="7" y="58"/>
                    <a:pt x="6" y="58"/>
                  </a:cubicBezTo>
                  <a:cubicBezTo>
                    <a:pt x="6" y="57"/>
                    <a:pt x="5" y="57"/>
                    <a:pt x="4" y="56"/>
                  </a:cubicBezTo>
                  <a:cubicBezTo>
                    <a:pt x="3" y="56"/>
                    <a:pt x="3" y="56"/>
                    <a:pt x="3" y="55"/>
                  </a:cubicBezTo>
                  <a:moveTo>
                    <a:pt x="2" y="45"/>
                  </a:moveTo>
                  <a:cubicBezTo>
                    <a:pt x="2" y="48"/>
                    <a:pt x="2" y="48"/>
                    <a:pt x="2" y="48"/>
                  </a:cubicBezTo>
                  <a:cubicBezTo>
                    <a:pt x="2" y="48"/>
                    <a:pt x="3" y="48"/>
                    <a:pt x="3" y="48"/>
                  </a:cubicBezTo>
                  <a:cubicBezTo>
                    <a:pt x="3" y="48"/>
                    <a:pt x="4" y="48"/>
                    <a:pt x="4" y="48"/>
                  </a:cubicBezTo>
                  <a:cubicBezTo>
                    <a:pt x="5" y="49"/>
                    <a:pt x="5" y="50"/>
                    <a:pt x="4" y="51"/>
                  </a:cubicBezTo>
                  <a:cubicBezTo>
                    <a:pt x="4" y="51"/>
                    <a:pt x="4" y="51"/>
                    <a:pt x="4" y="51"/>
                  </a:cubicBezTo>
                  <a:cubicBezTo>
                    <a:pt x="4" y="51"/>
                    <a:pt x="4" y="51"/>
                    <a:pt x="4" y="51"/>
                  </a:cubicBezTo>
                  <a:cubicBezTo>
                    <a:pt x="5" y="52"/>
                    <a:pt x="5" y="52"/>
                    <a:pt x="5" y="52"/>
                  </a:cubicBezTo>
                  <a:cubicBezTo>
                    <a:pt x="6" y="53"/>
                    <a:pt x="6" y="53"/>
                    <a:pt x="7" y="53"/>
                  </a:cubicBezTo>
                  <a:cubicBezTo>
                    <a:pt x="6" y="47"/>
                    <a:pt x="6" y="47"/>
                    <a:pt x="6" y="47"/>
                  </a:cubicBezTo>
                  <a:cubicBezTo>
                    <a:pt x="6" y="47"/>
                    <a:pt x="6" y="47"/>
                    <a:pt x="6" y="47"/>
                  </a:cubicBezTo>
                  <a:cubicBezTo>
                    <a:pt x="5" y="47"/>
                    <a:pt x="4" y="46"/>
                    <a:pt x="3" y="46"/>
                  </a:cubicBezTo>
                  <a:cubicBezTo>
                    <a:pt x="3" y="46"/>
                    <a:pt x="3" y="45"/>
                    <a:pt x="2" y="45"/>
                  </a:cubicBezTo>
                  <a:moveTo>
                    <a:pt x="2" y="35"/>
                  </a:moveTo>
                  <a:cubicBezTo>
                    <a:pt x="2" y="37"/>
                    <a:pt x="2" y="37"/>
                    <a:pt x="2" y="37"/>
                  </a:cubicBezTo>
                  <a:cubicBezTo>
                    <a:pt x="2" y="37"/>
                    <a:pt x="2" y="37"/>
                    <a:pt x="2" y="37"/>
                  </a:cubicBezTo>
                  <a:cubicBezTo>
                    <a:pt x="3" y="37"/>
                    <a:pt x="3" y="37"/>
                    <a:pt x="4" y="38"/>
                  </a:cubicBezTo>
                  <a:cubicBezTo>
                    <a:pt x="5" y="38"/>
                    <a:pt x="5" y="40"/>
                    <a:pt x="4" y="40"/>
                  </a:cubicBezTo>
                  <a:cubicBezTo>
                    <a:pt x="4" y="41"/>
                    <a:pt x="4" y="41"/>
                    <a:pt x="4" y="41"/>
                  </a:cubicBezTo>
                  <a:cubicBezTo>
                    <a:pt x="4" y="41"/>
                    <a:pt x="4" y="41"/>
                    <a:pt x="4" y="41"/>
                  </a:cubicBezTo>
                  <a:cubicBezTo>
                    <a:pt x="4" y="41"/>
                    <a:pt x="4" y="42"/>
                    <a:pt x="5" y="42"/>
                  </a:cubicBezTo>
                  <a:cubicBezTo>
                    <a:pt x="5" y="42"/>
                    <a:pt x="6" y="43"/>
                    <a:pt x="6" y="43"/>
                  </a:cubicBezTo>
                  <a:cubicBezTo>
                    <a:pt x="6" y="37"/>
                    <a:pt x="6" y="37"/>
                    <a:pt x="6" y="37"/>
                  </a:cubicBezTo>
                  <a:cubicBezTo>
                    <a:pt x="6" y="37"/>
                    <a:pt x="5" y="37"/>
                    <a:pt x="5" y="37"/>
                  </a:cubicBezTo>
                  <a:cubicBezTo>
                    <a:pt x="5" y="36"/>
                    <a:pt x="4" y="36"/>
                    <a:pt x="3" y="35"/>
                  </a:cubicBezTo>
                  <a:cubicBezTo>
                    <a:pt x="2" y="35"/>
                    <a:pt x="2" y="35"/>
                    <a:pt x="2" y="35"/>
                  </a:cubicBezTo>
                  <a:moveTo>
                    <a:pt x="1" y="24"/>
                  </a:moveTo>
                  <a:cubicBezTo>
                    <a:pt x="1" y="27"/>
                    <a:pt x="1" y="27"/>
                    <a:pt x="1" y="27"/>
                  </a:cubicBezTo>
                  <a:cubicBezTo>
                    <a:pt x="1" y="27"/>
                    <a:pt x="2" y="27"/>
                    <a:pt x="2" y="27"/>
                  </a:cubicBezTo>
                  <a:cubicBezTo>
                    <a:pt x="2" y="27"/>
                    <a:pt x="3" y="27"/>
                    <a:pt x="3" y="27"/>
                  </a:cubicBezTo>
                  <a:cubicBezTo>
                    <a:pt x="4" y="28"/>
                    <a:pt x="4" y="29"/>
                    <a:pt x="3" y="30"/>
                  </a:cubicBezTo>
                  <a:cubicBezTo>
                    <a:pt x="3" y="30"/>
                    <a:pt x="3" y="30"/>
                    <a:pt x="3" y="30"/>
                  </a:cubicBezTo>
                  <a:cubicBezTo>
                    <a:pt x="3" y="31"/>
                    <a:pt x="3" y="31"/>
                    <a:pt x="3" y="31"/>
                  </a:cubicBezTo>
                  <a:cubicBezTo>
                    <a:pt x="4" y="31"/>
                    <a:pt x="4" y="31"/>
                    <a:pt x="4" y="32"/>
                  </a:cubicBezTo>
                  <a:cubicBezTo>
                    <a:pt x="5" y="32"/>
                    <a:pt x="5" y="32"/>
                    <a:pt x="6" y="32"/>
                  </a:cubicBezTo>
                  <a:cubicBezTo>
                    <a:pt x="5" y="27"/>
                    <a:pt x="5" y="27"/>
                    <a:pt x="5" y="27"/>
                  </a:cubicBezTo>
                  <a:cubicBezTo>
                    <a:pt x="5" y="26"/>
                    <a:pt x="5" y="26"/>
                    <a:pt x="5" y="26"/>
                  </a:cubicBezTo>
                  <a:cubicBezTo>
                    <a:pt x="4" y="26"/>
                    <a:pt x="3" y="26"/>
                    <a:pt x="2" y="25"/>
                  </a:cubicBezTo>
                  <a:cubicBezTo>
                    <a:pt x="2" y="25"/>
                    <a:pt x="1" y="25"/>
                    <a:pt x="1" y="24"/>
                  </a:cubicBezTo>
                  <a:moveTo>
                    <a:pt x="1" y="14"/>
                  </a:moveTo>
                  <a:cubicBezTo>
                    <a:pt x="1" y="16"/>
                    <a:pt x="1" y="16"/>
                    <a:pt x="1" y="16"/>
                  </a:cubicBezTo>
                  <a:cubicBezTo>
                    <a:pt x="1" y="16"/>
                    <a:pt x="1" y="16"/>
                    <a:pt x="1" y="16"/>
                  </a:cubicBezTo>
                  <a:cubicBezTo>
                    <a:pt x="2" y="16"/>
                    <a:pt x="2" y="17"/>
                    <a:pt x="3" y="17"/>
                  </a:cubicBezTo>
                  <a:cubicBezTo>
                    <a:pt x="4" y="18"/>
                    <a:pt x="4" y="19"/>
                    <a:pt x="3" y="20"/>
                  </a:cubicBezTo>
                  <a:cubicBezTo>
                    <a:pt x="3" y="20"/>
                    <a:pt x="3" y="20"/>
                    <a:pt x="3" y="20"/>
                  </a:cubicBezTo>
                  <a:cubicBezTo>
                    <a:pt x="3" y="20"/>
                    <a:pt x="3" y="20"/>
                    <a:pt x="3" y="20"/>
                  </a:cubicBezTo>
                  <a:cubicBezTo>
                    <a:pt x="3" y="21"/>
                    <a:pt x="3" y="21"/>
                    <a:pt x="4" y="21"/>
                  </a:cubicBezTo>
                  <a:cubicBezTo>
                    <a:pt x="4" y="22"/>
                    <a:pt x="5" y="22"/>
                    <a:pt x="5" y="22"/>
                  </a:cubicBezTo>
                  <a:cubicBezTo>
                    <a:pt x="5" y="16"/>
                    <a:pt x="5" y="16"/>
                    <a:pt x="5" y="16"/>
                  </a:cubicBezTo>
                  <a:cubicBezTo>
                    <a:pt x="5" y="16"/>
                    <a:pt x="4" y="16"/>
                    <a:pt x="4" y="16"/>
                  </a:cubicBezTo>
                  <a:cubicBezTo>
                    <a:pt x="4" y="16"/>
                    <a:pt x="3" y="15"/>
                    <a:pt x="2" y="15"/>
                  </a:cubicBezTo>
                  <a:cubicBezTo>
                    <a:pt x="1" y="14"/>
                    <a:pt x="1" y="14"/>
                    <a:pt x="1" y="14"/>
                  </a:cubicBezTo>
                  <a:moveTo>
                    <a:pt x="22" y="0"/>
                  </a:moveTo>
                  <a:cubicBezTo>
                    <a:pt x="22" y="0"/>
                    <a:pt x="22" y="0"/>
                    <a:pt x="22" y="0"/>
                  </a:cubicBezTo>
                  <a:cubicBezTo>
                    <a:pt x="20" y="0"/>
                    <a:pt x="20" y="0"/>
                    <a:pt x="20" y="0"/>
                  </a:cubicBezTo>
                  <a:cubicBezTo>
                    <a:pt x="2" y="1"/>
                    <a:pt x="2" y="1"/>
                    <a:pt x="2" y="1"/>
                  </a:cubicBezTo>
                  <a:cubicBezTo>
                    <a:pt x="1" y="1"/>
                    <a:pt x="0" y="2"/>
                    <a:pt x="0" y="3"/>
                  </a:cubicBezTo>
                  <a:cubicBezTo>
                    <a:pt x="2" y="3"/>
                    <a:pt x="2" y="3"/>
                    <a:pt x="2" y="3"/>
                  </a:cubicBezTo>
                  <a:cubicBezTo>
                    <a:pt x="0" y="3"/>
                    <a:pt x="0" y="3"/>
                    <a:pt x="0" y="3"/>
                  </a:cubicBezTo>
                  <a:cubicBezTo>
                    <a:pt x="0" y="6"/>
                    <a:pt x="0" y="6"/>
                    <a:pt x="0" y="6"/>
                  </a:cubicBezTo>
                  <a:cubicBezTo>
                    <a:pt x="0" y="6"/>
                    <a:pt x="1" y="6"/>
                    <a:pt x="1" y="6"/>
                  </a:cubicBezTo>
                  <a:cubicBezTo>
                    <a:pt x="1" y="6"/>
                    <a:pt x="2" y="6"/>
                    <a:pt x="2" y="6"/>
                  </a:cubicBezTo>
                  <a:cubicBezTo>
                    <a:pt x="3" y="7"/>
                    <a:pt x="3" y="8"/>
                    <a:pt x="2" y="9"/>
                  </a:cubicBezTo>
                  <a:cubicBezTo>
                    <a:pt x="2" y="10"/>
                    <a:pt x="2" y="10"/>
                    <a:pt x="2" y="10"/>
                  </a:cubicBezTo>
                  <a:cubicBezTo>
                    <a:pt x="2" y="10"/>
                    <a:pt x="2" y="10"/>
                    <a:pt x="2" y="10"/>
                  </a:cubicBezTo>
                  <a:cubicBezTo>
                    <a:pt x="2" y="10"/>
                    <a:pt x="3" y="11"/>
                    <a:pt x="3" y="11"/>
                  </a:cubicBezTo>
                  <a:cubicBezTo>
                    <a:pt x="4" y="11"/>
                    <a:pt x="4" y="11"/>
                    <a:pt x="4" y="12"/>
                  </a:cubicBezTo>
                  <a:cubicBezTo>
                    <a:pt x="4" y="5"/>
                    <a:pt x="4" y="5"/>
                    <a:pt x="4" y="5"/>
                  </a:cubicBezTo>
                  <a:cubicBezTo>
                    <a:pt x="18" y="4"/>
                    <a:pt x="18" y="4"/>
                    <a:pt x="18" y="4"/>
                  </a:cubicBezTo>
                  <a:cubicBezTo>
                    <a:pt x="20" y="4"/>
                    <a:pt x="20" y="4"/>
                    <a:pt x="20" y="4"/>
                  </a:cubicBezTo>
                  <a:cubicBezTo>
                    <a:pt x="30" y="189"/>
                    <a:pt x="30" y="189"/>
                    <a:pt x="30" y="189"/>
                  </a:cubicBezTo>
                  <a:cubicBezTo>
                    <a:pt x="28" y="189"/>
                    <a:pt x="28" y="189"/>
                    <a:pt x="28" y="189"/>
                  </a:cubicBezTo>
                  <a:cubicBezTo>
                    <a:pt x="14" y="190"/>
                    <a:pt x="14" y="190"/>
                    <a:pt x="14" y="190"/>
                  </a:cubicBezTo>
                  <a:cubicBezTo>
                    <a:pt x="13" y="182"/>
                    <a:pt x="13" y="182"/>
                    <a:pt x="13" y="182"/>
                  </a:cubicBezTo>
                  <a:cubicBezTo>
                    <a:pt x="13" y="182"/>
                    <a:pt x="13" y="182"/>
                    <a:pt x="13" y="182"/>
                  </a:cubicBezTo>
                  <a:cubicBezTo>
                    <a:pt x="12" y="182"/>
                    <a:pt x="11" y="181"/>
                    <a:pt x="10" y="181"/>
                  </a:cubicBezTo>
                  <a:cubicBezTo>
                    <a:pt x="10" y="181"/>
                    <a:pt x="9" y="180"/>
                    <a:pt x="9" y="180"/>
                  </a:cubicBezTo>
                  <a:cubicBezTo>
                    <a:pt x="10" y="192"/>
                    <a:pt x="10" y="192"/>
                    <a:pt x="10" y="192"/>
                  </a:cubicBezTo>
                  <a:cubicBezTo>
                    <a:pt x="10" y="193"/>
                    <a:pt x="10" y="193"/>
                    <a:pt x="10" y="194"/>
                  </a:cubicBezTo>
                  <a:cubicBezTo>
                    <a:pt x="11" y="194"/>
                    <a:pt x="11" y="194"/>
                    <a:pt x="12" y="194"/>
                  </a:cubicBezTo>
                  <a:cubicBezTo>
                    <a:pt x="12" y="194"/>
                    <a:pt x="12" y="194"/>
                    <a:pt x="12" y="194"/>
                  </a:cubicBezTo>
                  <a:cubicBezTo>
                    <a:pt x="30" y="193"/>
                    <a:pt x="30" y="193"/>
                    <a:pt x="30" y="193"/>
                  </a:cubicBezTo>
                  <a:cubicBezTo>
                    <a:pt x="32" y="193"/>
                    <a:pt x="32" y="193"/>
                    <a:pt x="32" y="193"/>
                  </a:cubicBezTo>
                  <a:cubicBezTo>
                    <a:pt x="32" y="193"/>
                    <a:pt x="33" y="193"/>
                    <a:pt x="33" y="192"/>
                  </a:cubicBezTo>
                  <a:cubicBezTo>
                    <a:pt x="33" y="192"/>
                    <a:pt x="34" y="191"/>
                    <a:pt x="34" y="191"/>
                  </a:cubicBezTo>
                  <a:cubicBezTo>
                    <a:pt x="34" y="189"/>
                    <a:pt x="34" y="189"/>
                    <a:pt x="34" y="189"/>
                  </a:cubicBezTo>
                  <a:cubicBezTo>
                    <a:pt x="24" y="4"/>
                    <a:pt x="24" y="4"/>
                    <a:pt x="24" y="4"/>
                  </a:cubicBezTo>
                  <a:cubicBezTo>
                    <a:pt x="24" y="2"/>
                    <a:pt x="24" y="2"/>
                    <a:pt x="24" y="2"/>
                  </a:cubicBezTo>
                  <a:cubicBezTo>
                    <a:pt x="24" y="1"/>
                    <a:pt x="24" y="1"/>
                    <a:pt x="23" y="0"/>
                  </a:cubicBezTo>
                  <a:cubicBezTo>
                    <a:pt x="23" y="0"/>
                    <a:pt x="22" y="0"/>
                    <a:pt x="22"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 name="Freeform 119"/>
            <p:cNvSpPr>
              <a:spLocks noEditPoints="1"/>
            </p:cNvSpPr>
            <p:nvPr/>
          </p:nvSpPr>
          <p:spPr bwMode="auto">
            <a:xfrm>
              <a:off x="9099551" y="4221163"/>
              <a:ext cx="25400" cy="28575"/>
            </a:xfrm>
            <a:custGeom>
              <a:avLst/>
              <a:gdLst>
                <a:gd name="T0" fmla="*/ 5 w 9"/>
                <a:gd name="T1" fmla="*/ 5 h 10"/>
                <a:gd name="T2" fmla="*/ 5 w 9"/>
                <a:gd name="T3" fmla="*/ 5 h 10"/>
                <a:gd name="T4" fmla="*/ 7 w 9"/>
                <a:gd name="T5" fmla="*/ 5 h 10"/>
                <a:gd name="T6" fmla="*/ 9 w 9"/>
                <a:gd name="T7" fmla="*/ 5 h 10"/>
                <a:gd name="T8" fmla="*/ 7 w 9"/>
                <a:gd name="T9" fmla="*/ 5 h 10"/>
                <a:gd name="T10" fmla="*/ 5 w 9"/>
                <a:gd name="T11" fmla="*/ 5 h 10"/>
                <a:gd name="T12" fmla="*/ 5 w 9"/>
                <a:gd name="T13" fmla="*/ 0 h 10"/>
                <a:gd name="T14" fmla="*/ 4 w 9"/>
                <a:gd name="T15" fmla="*/ 0 h 10"/>
                <a:gd name="T16" fmla="*/ 0 w 9"/>
                <a:gd name="T17" fmla="*/ 5 h 10"/>
                <a:gd name="T18" fmla="*/ 2 w 9"/>
                <a:gd name="T19" fmla="*/ 4 h 10"/>
                <a:gd name="T20" fmla="*/ 2 w 9"/>
                <a:gd name="T21" fmla="*/ 4 h 10"/>
                <a:gd name="T22" fmla="*/ 3 w 9"/>
                <a:gd name="T23" fmla="*/ 4 h 10"/>
                <a:gd name="T24" fmla="*/ 5 w 9"/>
                <a:gd name="T25" fmla="*/ 4 h 10"/>
                <a:gd name="T26" fmla="*/ 5 w 9"/>
                <a:gd name="T27" fmla="*/ 4 h 10"/>
                <a:gd name="T28" fmla="*/ 5 w 9"/>
                <a:gd name="T29" fmla="*/ 4 h 10"/>
                <a:gd name="T30" fmla="*/ 5 w 9"/>
                <a:gd name="T31" fmla="*/ 5 h 10"/>
                <a:gd name="T32" fmla="*/ 5 w 9"/>
                <a:gd name="T33" fmla="*/ 5 h 10"/>
                <a:gd name="T34" fmla="*/ 5 w 9"/>
                <a:gd name="T35" fmla="*/ 5 h 10"/>
                <a:gd name="T36" fmla="*/ 5 w 9"/>
                <a:gd name="T37" fmla="*/ 5 h 10"/>
                <a:gd name="T38" fmla="*/ 4 w 9"/>
                <a:gd name="T39" fmla="*/ 7 h 10"/>
                <a:gd name="T40" fmla="*/ 2 w 9"/>
                <a:gd name="T41" fmla="*/ 8 h 10"/>
                <a:gd name="T42" fmla="*/ 5 w 9"/>
                <a:gd name="T43" fmla="*/ 10 h 10"/>
                <a:gd name="T44" fmla="*/ 5 w 9"/>
                <a:gd name="T45" fmla="*/ 10 h 10"/>
                <a:gd name="T46" fmla="*/ 5 w 9"/>
                <a:gd name="T47" fmla="*/ 10 h 10"/>
                <a:gd name="T48" fmla="*/ 5 w 9"/>
                <a:gd name="T49" fmla="*/ 10 h 10"/>
                <a:gd name="T50" fmla="*/ 8 w 9"/>
                <a:gd name="T51" fmla="*/ 8 h 10"/>
                <a:gd name="T52" fmla="*/ 9 w 9"/>
                <a:gd name="T53" fmla="*/ 5 h 10"/>
                <a:gd name="T54" fmla="*/ 9 w 9"/>
                <a:gd name="T55" fmla="*/ 5 h 10"/>
                <a:gd name="T56" fmla="*/ 9 w 9"/>
                <a:gd name="T57" fmla="*/ 5 h 10"/>
                <a:gd name="T58" fmla="*/ 8 w 9"/>
                <a:gd name="T59" fmla="*/ 2 h 10"/>
                <a:gd name="T60" fmla="*/ 5 w 9"/>
                <a:gd name="T6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9" h="10">
                  <a:moveTo>
                    <a:pt x="5" y="5"/>
                  </a:moveTo>
                  <a:cubicBezTo>
                    <a:pt x="5" y="5"/>
                    <a:pt x="5" y="5"/>
                    <a:pt x="5" y="5"/>
                  </a:cubicBezTo>
                  <a:cubicBezTo>
                    <a:pt x="7" y="5"/>
                    <a:pt x="7" y="5"/>
                    <a:pt x="7" y="5"/>
                  </a:cubicBezTo>
                  <a:cubicBezTo>
                    <a:pt x="9" y="5"/>
                    <a:pt x="9" y="5"/>
                    <a:pt x="9" y="5"/>
                  </a:cubicBezTo>
                  <a:cubicBezTo>
                    <a:pt x="7" y="5"/>
                    <a:pt x="7" y="5"/>
                    <a:pt x="7" y="5"/>
                  </a:cubicBezTo>
                  <a:cubicBezTo>
                    <a:pt x="5" y="5"/>
                    <a:pt x="5" y="5"/>
                    <a:pt x="5" y="5"/>
                  </a:cubicBezTo>
                  <a:moveTo>
                    <a:pt x="5" y="0"/>
                  </a:moveTo>
                  <a:cubicBezTo>
                    <a:pt x="4" y="0"/>
                    <a:pt x="4" y="0"/>
                    <a:pt x="4" y="0"/>
                  </a:cubicBezTo>
                  <a:cubicBezTo>
                    <a:pt x="2" y="1"/>
                    <a:pt x="0" y="2"/>
                    <a:pt x="0" y="5"/>
                  </a:cubicBezTo>
                  <a:cubicBezTo>
                    <a:pt x="1" y="4"/>
                    <a:pt x="1" y="4"/>
                    <a:pt x="2" y="4"/>
                  </a:cubicBezTo>
                  <a:cubicBezTo>
                    <a:pt x="2" y="4"/>
                    <a:pt x="2" y="4"/>
                    <a:pt x="2" y="4"/>
                  </a:cubicBezTo>
                  <a:cubicBezTo>
                    <a:pt x="2" y="4"/>
                    <a:pt x="3" y="4"/>
                    <a:pt x="3" y="4"/>
                  </a:cubicBezTo>
                  <a:cubicBezTo>
                    <a:pt x="4" y="4"/>
                    <a:pt x="4" y="4"/>
                    <a:pt x="5" y="4"/>
                  </a:cubicBezTo>
                  <a:cubicBezTo>
                    <a:pt x="5" y="4"/>
                    <a:pt x="5" y="4"/>
                    <a:pt x="5" y="4"/>
                  </a:cubicBezTo>
                  <a:cubicBezTo>
                    <a:pt x="5" y="4"/>
                    <a:pt x="5" y="4"/>
                    <a:pt x="5" y="4"/>
                  </a:cubicBezTo>
                  <a:cubicBezTo>
                    <a:pt x="5" y="5"/>
                    <a:pt x="5" y="5"/>
                    <a:pt x="5" y="5"/>
                  </a:cubicBezTo>
                  <a:cubicBezTo>
                    <a:pt x="5" y="5"/>
                    <a:pt x="5" y="5"/>
                    <a:pt x="5" y="5"/>
                  </a:cubicBezTo>
                  <a:cubicBezTo>
                    <a:pt x="5" y="5"/>
                    <a:pt x="5" y="5"/>
                    <a:pt x="5" y="5"/>
                  </a:cubicBezTo>
                  <a:cubicBezTo>
                    <a:pt x="5" y="5"/>
                    <a:pt x="5" y="5"/>
                    <a:pt x="5" y="5"/>
                  </a:cubicBezTo>
                  <a:cubicBezTo>
                    <a:pt x="5" y="6"/>
                    <a:pt x="5" y="7"/>
                    <a:pt x="4" y="7"/>
                  </a:cubicBezTo>
                  <a:cubicBezTo>
                    <a:pt x="3" y="8"/>
                    <a:pt x="2" y="8"/>
                    <a:pt x="2" y="8"/>
                  </a:cubicBezTo>
                  <a:cubicBezTo>
                    <a:pt x="2" y="9"/>
                    <a:pt x="3" y="10"/>
                    <a:pt x="5" y="10"/>
                  </a:cubicBezTo>
                  <a:cubicBezTo>
                    <a:pt x="5" y="10"/>
                    <a:pt x="5" y="10"/>
                    <a:pt x="5" y="10"/>
                  </a:cubicBezTo>
                  <a:cubicBezTo>
                    <a:pt x="5" y="10"/>
                    <a:pt x="5" y="10"/>
                    <a:pt x="5" y="10"/>
                  </a:cubicBezTo>
                  <a:cubicBezTo>
                    <a:pt x="5" y="10"/>
                    <a:pt x="5" y="10"/>
                    <a:pt x="5" y="10"/>
                  </a:cubicBezTo>
                  <a:cubicBezTo>
                    <a:pt x="6" y="9"/>
                    <a:pt x="7" y="9"/>
                    <a:pt x="8" y="8"/>
                  </a:cubicBezTo>
                  <a:cubicBezTo>
                    <a:pt x="9" y="7"/>
                    <a:pt x="9" y="6"/>
                    <a:pt x="9" y="5"/>
                  </a:cubicBezTo>
                  <a:cubicBezTo>
                    <a:pt x="9" y="5"/>
                    <a:pt x="9" y="5"/>
                    <a:pt x="9" y="5"/>
                  </a:cubicBezTo>
                  <a:cubicBezTo>
                    <a:pt x="9" y="5"/>
                    <a:pt x="9" y="5"/>
                    <a:pt x="9" y="5"/>
                  </a:cubicBezTo>
                  <a:cubicBezTo>
                    <a:pt x="9" y="4"/>
                    <a:pt x="9" y="2"/>
                    <a:pt x="8" y="2"/>
                  </a:cubicBezTo>
                  <a:cubicBezTo>
                    <a:pt x="7" y="1"/>
                    <a:pt x="6" y="0"/>
                    <a:pt x="5"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 name="Freeform 120"/>
            <p:cNvSpPr/>
            <p:nvPr/>
          </p:nvSpPr>
          <p:spPr bwMode="auto">
            <a:xfrm>
              <a:off x="9102726" y="4251325"/>
              <a:ext cx="25400" cy="25400"/>
            </a:xfrm>
            <a:custGeom>
              <a:avLst/>
              <a:gdLst>
                <a:gd name="T0" fmla="*/ 4 w 9"/>
                <a:gd name="T1" fmla="*/ 0 h 9"/>
                <a:gd name="T2" fmla="*/ 4 w 9"/>
                <a:gd name="T3" fmla="*/ 0 h 9"/>
                <a:gd name="T4" fmla="*/ 0 w 9"/>
                <a:gd name="T5" fmla="*/ 4 h 9"/>
                <a:gd name="T6" fmla="*/ 2 w 9"/>
                <a:gd name="T7" fmla="*/ 3 h 9"/>
                <a:gd name="T8" fmla="*/ 3 w 9"/>
                <a:gd name="T9" fmla="*/ 3 h 9"/>
                <a:gd name="T10" fmla="*/ 4 w 9"/>
                <a:gd name="T11" fmla="*/ 4 h 9"/>
                <a:gd name="T12" fmla="*/ 4 w 9"/>
                <a:gd name="T13" fmla="*/ 4 h 9"/>
                <a:gd name="T14" fmla="*/ 4 w 9"/>
                <a:gd name="T15" fmla="*/ 4 h 9"/>
                <a:gd name="T16" fmla="*/ 5 w 9"/>
                <a:gd name="T17" fmla="*/ 4 h 9"/>
                <a:gd name="T18" fmla="*/ 5 w 9"/>
                <a:gd name="T19" fmla="*/ 4 h 9"/>
                <a:gd name="T20" fmla="*/ 5 w 9"/>
                <a:gd name="T21" fmla="*/ 4 h 9"/>
                <a:gd name="T22" fmla="*/ 4 w 9"/>
                <a:gd name="T23" fmla="*/ 5 h 9"/>
                <a:gd name="T24" fmla="*/ 3 w 9"/>
                <a:gd name="T25" fmla="*/ 7 h 9"/>
                <a:gd name="T26" fmla="*/ 1 w 9"/>
                <a:gd name="T27" fmla="*/ 8 h 9"/>
                <a:gd name="T28" fmla="*/ 4 w 9"/>
                <a:gd name="T29" fmla="*/ 9 h 9"/>
                <a:gd name="T30" fmla="*/ 4 w 9"/>
                <a:gd name="T31" fmla="*/ 9 h 9"/>
                <a:gd name="T32" fmla="*/ 4 w 9"/>
                <a:gd name="T33" fmla="*/ 9 h 9"/>
                <a:gd name="T34" fmla="*/ 8 w 9"/>
                <a:gd name="T35" fmla="*/ 7 h 9"/>
                <a:gd name="T36" fmla="*/ 9 w 9"/>
                <a:gd name="T37" fmla="*/ 4 h 9"/>
                <a:gd name="T38" fmla="*/ 9 w 9"/>
                <a:gd name="T39" fmla="*/ 4 h 9"/>
                <a:gd name="T40" fmla="*/ 7 w 9"/>
                <a:gd name="T41" fmla="*/ 4 h 9"/>
                <a:gd name="T42" fmla="*/ 7 w 9"/>
                <a:gd name="T43" fmla="*/ 4 h 9"/>
                <a:gd name="T44" fmla="*/ 7 w 9"/>
                <a:gd name="T45" fmla="*/ 4 h 9"/>
                <a:gd name="T46" fmla="*/ 9 w 9"/>
                <a:gd name="T47" fmla="*/ 4 h 9"/>
                <a:gd name="T48" fmla="*/ 7 w 9"/>
                <a:gd name="T49" fmla="*/ 1 h 9"/>
                <a:gd name="T50" fmla="*/ 4 w 9"/>
                <a:gd name="T5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 h="9">
                  <a:moveTo>
                    <a:pt x="4" y="0"/>
                  </a:moveTo>
                  <a:cubicBezTo>
                    <a:pt x="4" y="0"/>
                    <a:pt x="4" y="0"/>
                    <a:pt x="4" y="0"/>
                  </a:cubicBezTo>
                  <a:cubicBezTo>
                    <a:pt x="2" y="0"/>
                    <a:pt x="0" y="2"/>
                    <a:pt x="0" y="4"/>
                  </a:cubicBezTo>
                  <a:cubicBezTo>
                    <a:pt x="0" y="4"/>
                    <a:pt x="1" y="4"/>
                    <a:pt x="2" y="3"/>
                  </a:cubicBezTo>
                  <a:cubicBezTo>
                    <a:pt x="2" y="3"/>
                    <a:pt x="2" y="3"/>
                    <a:pt x="3" y="3"/>
                  </a:cubicBezTo>
                  <a:cubicBezTo>
                    <a:pt x="3" y="3"/>
                    <a:pt x="4" y="3"/>
                    <a:pt x="4" y="4"/>
                  </a:cubicBezTo>
                  <a:cubicBezTo>
                    <a:pt x="4" y="4"/>
                    <a:pt x="4" y="4"/>
                    <a:pt x="4" y="4"/>
                  </a:cubicBezTo>
                  <a:cubicBezTo>
                    <a:pt x="4" y="4"/>
                    <a:pt x="4" y="4"/>
                    <a:pt x="4" y="4"/>
                  </a:cubicBezTo>
                  <a:cubicBezTo>
                    <a:pt x="5" y="4"/>
                    <a:pt x="5" y="4"/>
                    <a:pt x="5" y="4"/>
                  </a:cubicBezTo>
                  <a:cubicBezTo>
                    <a:pt x="5" y="4"/>
                    <a:pt x="5" y="4"/>
                    <a:pt x="5" y="4"/>
                  </a:cubicBezTo>
                  <a:cubicBezTo>
                    <a:pt x="5" y="4"/>
                    <a:pt x="5" y="4"/>
                    <a:pt x="5" y="4"/>
                  </a:cubicBezTo>
                  <a:cubicBezTo>
                    <a:pt x="4" y="5"/>
                    <a:pt x="4" y="5"/>
                    <a:pt x="4" y="5"/>
                  </a:cubicBezTo>
                  <a:cubicBezTo>
                    <a:pt x="5" y="5"/>
                    <a:pt x="4" y="6"/>
                    <a:pt x="3" y="7"/>
                  </a:cubicBezTo>
                  <a:cubicBezTo>
                    <a:pt x="3" y="7"/>
                    <a:pt x="2" y="7"/>
                    <a:pt x="1" y="8"/>
                  </a:cubicBezTo>
                  <a:cubicBezTo>
                    <a:pt x="2" y="8"/>
                    <a:pt x="3" y="9"/>
                    <a:pt x="4" y="9"/>
                  </a:cubicBezTo>
                  <a:cubicBezTo>
                    <a:pt x="4" y="9"/>
                    <a:pt x="4" y="9"/>
                    <a:pt x="4" y="9"/>
                  </a:cubicBezTo>
                  <a:cubicBezTo>
                    <a:pt x="4" y="9"/>
                    <a:pt x="4" y="9"/>
                    <a:pt x="4" y="9"/>
                  </a:cubicBezTo>
                  <a:cubicBezTo>
                    <a:pt x="6" y="9"/>
                    <a:pt x="7" y="8"/>
                    <a:pt x="8" y="7"/>
                  </a:cubicBezTo>
                  <a:cubicBezTo>
                    <a:pt x="8" y="7"/>
                    <a:pt x="9" y="6"/>
                    <a:pt x="9" y="4"/>
                  </a:cubicBezTo>
                  <a:cubicBezTo>
                    <a:pt x="9" y="4"/>
                    <a:pt x="9" y="4"/>
                    <a:pt x="9" y="4"/>
                  </a:cubicBezTo>
                  <a:cubicBezTo>
                    <a:pt x="7" y="4"/>
                    <a:pt x="7" y="4"/>
                    <a:pt x="7" y="4"/>
                  </a:cubicBezTo>
                  <a:cubicBezTo>
                    <a:pt x="7" y="4"/>
                    <a:pt x="7" y="4"/>
                    <a:pt x="7" y="4"/>
                  </a:cubicBezTo>
                  <a:cubicBezTo>
                    <a:pt x="7" y="4"/>
                    <a:pt x="7" y="4"/>
                    <a:pt x="7" y="4"/>
                  </a:cubicBezTo>
                  <a:cubicBezTo>
                    <a:pt x="9" y="4"/>
                    <a:pt x="9" y="4"/>
                    <a:pt x="9" y="4"/>
                  </a:cubicBezTo>
                  <a:cubicBezTo>
                    <a:pt x="9" y="3"/>
                    <a:pt x="8" y="2"/>
                    <a:pt x="7" y="1"/>
                  </a:cubicBezTo>
                  <a:cubicBezTo>
                    <a:pt x="6" y="0"/>
                    <a:pt x="5" y="0"/>
                    <a:pt x="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 name="Freeform 121"/>
            <p:cNvSpPr/>
            <p:nvPr/>
          </p:nvSpPr>
          <p:spPr bwMode="auto">
            <a:xfrm>
              <a:off x="9102726" y="4279900"/>
              <a:ext cx="25400" cy="25400"/>
            </a:xfrm>
            <a:custGeom>
              <a:avLst/>
              <a:gdLst>
                <a:gd name="T0" fmla="*/ 5 w 9"/>
                <a:gd name="T1" fmla="*/ 0 h 9"/>
                <a:gd name="T2" fmla="*/ 4 w 9"/>
                <a:gd name="T3" fmla="*/ 0 h 9"/>
                <a:gd name="T4" fmla="*/ 0 w 9"/>
                <a:gd name="T5" fmla="*/ 4 h 9"/>
                <a:gd name="T6" fmla="*/ 2 w 9"/>
                <a:gd name="T7" fmla="*/ 4 h 9"/>
                <a:gd name="T8" fmla="*/ 2 w 9"/>
                <a:gd name="T9" fmla="*/ 4 h 9"/>
                <a:gd name="T10" fmla="*/ 3 w 9"/>
                <a:gd name="T11" fmla="*/ 3 h 9"/>
                <a:gd name="T12" fmla="*/ 5 w 9"/>
                <a:gd name="T13" fmla="*/ 4 h 9"/>
                <a:gd name="T14" fmla="*/ 5 w 9"/>
                <a:gd name="T15" fmla="*/ 4 h 9"/>
                <a:gd name="T16" fmla="*/ 5 w 9"/>
                <a:gd name="T17" fmla="*/ 4 h 9"/>
                <a:gd name="T18" fmla="*/ 5 w 9"/>
                <a:gd name="T19" fmla="*/ 5 h 9"/>
                <a:gd name="T20" fmla="*/ 5 w 9"/>
                <a:gd name="T21" fmla="*/ 5 h 9"/>
                <a:gd name="T22" fmla="*/ 5 w 9"/>
                <a:gd name="T23" fmla="*/ 5 h 9"/>
                <a:gd name="T24" fmla="*/ 4 w 9"/>
                <a:gd name="T25" fmla="*/ 7 h 9"/>
                <a:gd name="T26" fmla="*/ 2 w 9"/>
                <a:gd name="T27" fmla="*/ 8 h 9"/>
                <a:gd name="T28" fmla="*/ 5 w 9"/>
                <a:gd name="T29" fmla="*/ 9 h 9"/>
                <a:gd name="T30" fmla="*/ 5 w 9"/>
                <a:gd name="T31" fmla="*/ 9 h 9"/>
                <a:gd name="T32" fmla="*/ 5 w 9"/>
                <a:gd name="T33" fmla="*/ 9 h 9"/>
                <a:gd name="T34" fmla="*/ 5 w 9"/>
                <a:gd name="T35" fmla="*/ 9 h 9"/>
                <a:gd name="T36" fmla="*/ 8 w 9"/>
                <a:gd name="T37" fmla="*/ 8 h 9"/>
                <a:gd name="T38" fmla="*/ 9 w 9"/>
                <a:gd name="T39" fmla="*/ 5 h 9"/>
                <a:gd name="T40" fmla="*/ 9 w 9"/>
                <a:gd name="T41" fmla="*/ 5 h 9"/>
                <a:gd name="T42" fmla="*/ 8 w 9"/>
                <a:gd name="T43" fmla="*/ 5 h 9"/>
                <a:gd name="T44" fmla="*/ 7 w 9"/>
                <a:gd name="T45" fmla="*/ 5 h 9"/>
                <a:gd name="T46" fmla="*/ 8 w 9"/>
                <a:gd name="T47" fmla="*/ 5 h 9"/>
                <a:gd name="T48" fmla="*/ 9 w 9"/>
                <a:gd name="T49" fmla="*/ 5 h 9"/>
                <a:gd name="T50" fmla="*/ 8 w 9"/>
                <a:gd name="T51" fmla="*/ 1 h 9"/>
                <a:gd name="T52" fmla="*/ 5 w 9"/>
                <a:gd name="T5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 h="9">
                  <a:moveTo>
                    <a:pt x="5" y="0"/>
                  </a:moveTo>
                  <a:cubicBezTo>
                    <a:pt x="4" y="0"/>
                    <a:pt x="4" y="0"/>
                    <a:pt x="4" y="0"/>
                  </a:cubicBezTo>
                  <a:cubicBezTo>
                    <a:pt x="2" y="0"/>
                    <a:pt x="0" y="2"/>
                    <a:pt x="0" y="4"/>
                  </a:cubicBezTo>
                  <a:cubicBezTo>
                    <a:pt x="1" y="4"/>
                    <a:pt x="2" y="4"/>
                    <a:pt x="2" y="4"/>
                  </a:cubicBezTo>
                  <a:cubicBezTo>
                    <a:pt x="2" y="4"/>
                    <a:pt x="2" y="4"/>
                    <a:pt x="2" y="4"/>
                  </a:cubicBezTo>
                  <a:cubicBezTo>
                    <a:pt x="2" y="3"/>
                    <a:pt x="3" y="3"/>
                    <a:pt x="3" y="3"/>
                  </a:cubicBezTo>
                  <a:cubicBezTo>
                    <a:pt x="4" y="3"/>
                    <a:pt x="4" y="4"/>
                    <a:pt x="5" y="4"/>
                  </a:cubicBezTo>
                  <a:cubicBezTo>
                    <a:pt x="5" y="4"/>
                    <a:pt x="5" y="4"/>
                    <a:pt x="5" y="4"/>
                  </a:cubicBezTo>
                  <a:cubicBezTo>
                    <a:pt x="5" y="4"/>
                    <a:pt x="5" y="4"/>
                    <a:pt x="5" y="4"/>
                  </a:cubicBezTo>
                  <a:cubicBezTo>
                    <a:pt x="5" y="5"/>
                    <a:pt x="5" y="5"/>
                    <a:pt x="5" y="5"/>
                  </a:cubicBezTo>
                  <a:cubicBezTo>
                    <a:pt x="5" y="5"/>
                    <a:pt x="5" y="5"/>
                    <a:pt x="5" y="5"/>
                  </a:cubicBezTo>
                  <a:cubicBezTo>
                    <a:pt x="5" y="5"/>
                    <a:pt x="5" y="5"/>
                    <a:pt x="5" y="5"/>
                  </a:cubicBezTo>
                  <a:cubicBezTo>
                    <a:pt x="5" y="6"/>
                    <a:pt x="5" y="7"/>
                    <a:pt x="4" y="7"/>
                  </a:cubicBezTo>
                  <a:cubicBezTo>
                    <a:pt x="3" y="8"/>
                    <a:pt x="2" y="8"/>
                    <a:pt x="2" y="8"/>
                  </a:cubicBezTo>
                  <a:cubicBezTo>
                    <a:pt x="2" y="9"/>
                    <a:pt x="4" y="9"/>
                    <a:pt x="5" y="9"/>
                  </a:cubicBezTo>
                  <a:cubicBezTo>
                    <a:pt x="5" y="9"/>
                    <a:pt x="5" y="9"/>
                    <a:pt x="5" y="9"/>
                  </a:cubicBezTo>
                  <a:cubicBezTo>
                    <a:pt x="5" y="9"/>
                    <a:pt x="5" y="9"/>
                    <a:pt x="5" y="9"/>
                  </a:cubicBezTo>
                  <a:cubicBezTo>
                    <a:pt x="5" y="9"/>
                    <a:pt x="5" y="9"/>
                    <a:pt x="5" y="9"/>
                  </a:cubicBezTo>
                  <a:cubicBezTo>
                    <a:pt x="6" y="9"/>
                    <a:pt x="7" y="9"/>
                    <a:pt x="8" y="8"/>
                  </a:cubicBezTo>
                  <a:cubicBezTo>
                    <a:pt x="9" y="7"/>
                    <a:pt x="9" y="6"/>
                    <a:pt x="9" y="5"/>
                  </a:cubicBezTo>
                  <a:cubicBezTo>
                    <a:pt x="9" y="5"/>
                    <a:pt x="9" y="5"/>
                    <a:pt x="9" y="5"/>
                  </a:cubicBezTo>
                  <a:cubicBezTo>
                    <a:pt x="8" y="5"/>
                    <a:pt x="8" y="5"/>
                    <a:pt x="8" y="5"/>
                  </a:cubicBezTo>
                  <a:cubicBezTo>
                    <a:pt x="7" y="5"/>
                    <a:pt x="7" y="5"/>
                    <a:pt x="7" y="5"/>
                  </a:cubicBezTo>
                  <a:cubicBezTo>
                    <a:pt x="8" y="5"/>
                    <a:pt x="8" y="5"/>
                    <a:pt x="8" y="5"/>
                  </a:cubicBezTo>
                  <a:cubicBezTo>
                    <a:pt x="9" y="5"/>
                    <a:pt x="9" y="5"/>
                    <a:pt x="9" y="5"/>
                  </a:cubicBezTo>
                  <a:cubicBezTo>
                    <a:pt x="9" y="3"/>
                    <a:pt x="9" y="2"/>
                    <a:pt x="8" y="1"/>
                  </a:cubicBezTo>
                  <a:cubicBezTo>
                    <a:pt x="7" y="1"/>
                    <a:pt x="6" y="0"/>
                    <a:pt x="5"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 name="Freeform 122"/>
            <p:cNvSpPr>
              <a:spLocks noEditPoints="1"/>
            </p:cNvSpPr>
            <p:nvPr/>
          </p:nvSpPr>
          <p:spPr bwMode="auto">
            <a:xfrm>
              <a:off x="9105901" y="4311650"/>
              <a:ext cx="25400" cy="23813"/>
            </a:xfrm>
            <a:custGeom>
              <a:avLst/>
              <a:gdLst>
                <a:gd name="T0" fmla="*/ 5 w 9"/>
                <a:gd name="T1" fmla="*/ 4 h 9"/>
                <a:gd name="T2" fmla="*/ 5 w 9"/>
                <a:gd name="T3" fmla="*/ 4 h 9"/>
                <a:gd name="T4" fmla="*/ 7 w 9"/>
                <a:gd name="T5" fmla="*/ 4 h 9"/>
                <a:gd name="T6" fmla="*/ 9 w 9"/>
                <a:gd name="T7" fmla="*/ 4 h 9"/>
                <a:gd name="T8" fmla="*/ 7 w 9"/>
                <a:gd name="T9" fmla="*/ 4 h 9"/>
                <a:gd name="T10" fmla="*/ 5 w 9"/>
                <a:gd name="T11" fmla="*/ 4 h 9"/>
                <a:gd name="T12" fmla="*/ 4 w 9"/>
                <a:gd name="T13" fmla="*/ 0 h 9"/>
                <a:gd name="T14" fmla="*/ 4 w 9"/>
                <a:gd name="T15" fmla="*/ 0 h 9"/>
                <a:gd name="T16" fmla="*/ 0 w 9"/>
                <a:gd name="T17" fmla="*/ 4 h 9"/>
                <a:gd name="T18" fmla="*/ 2 w 9"/>
                <a:gd name="T19" fmla="*/ 3 h 9"/>
                <a:gd name="T20" fmla="*/ 2 w 9"/>
                <a:gd name="T21" fmla="*/ 3 h 9"/>
                <a:gd name="T22" fmla="*/ 3 w 9"/>
                <a:gd name="T23" fmla="*/ 3 h 9"/>
                <a:gd name="T24" fmla="*/ 4 w 9"/>
                <a:gd name="T25" fmla="*/ 4 h 9"/>
                <a:gd name="T26" fmla="*/ 4 w 9"/>
                <a:gd name="T27" fmla="*/ 4 h 9"/>
                <a:gd name="T28" fmla="*/ 4 w 9"/>
                <a:gd name="T29" fmla="*/ 4 h 9"/>
                <a:gd name="T30" fmla="*/ 5 w 9"/>
                <a:gd name="T31" fmla="*/ 4 h 9"/>
                <a:gd name="T32" fmla="*/ 5 w 9"/>
                <a:gd name="T33" fmla="*/ 4 h 9"/>
                <a:gd name="T34" fmla="*/ 5 w 9"/>
                <a:gd name="T35" fmla="*/ 4 h 9"/>
                <a:gd name="T36" fmla="*/ 3 w 9"/>
                <a:gd name="T37" fmla="*/ 7 h 9"/>
                <a:gd name="T38" fmla="*/ 1 w 9"/>
                <a:gd name="T39" fmla="*/ 7 h 9"/>
                <a:gd name="T40" fmla="*/ 4 w 9"/>
                <a:gd name="T41" fmla="*/ 9 h 9"/>
                <a:gd name="T42" fmla="*/ 4 w 9"/>
                <a:gd name="T43" fmla="*/ 9 h 9"/>
                <a:gd name="T44" fmla="*/ 8 w 9"/>
                <a:gd name="T45" fmla="*/ 7 h 9"/>
                <a:gd name="T46" fmla="*/ 9 w 9"/>
                <a:gd name="T47" fmla="*/ 4 h 9"/>
                <a:gd name="T48" fmla="*/ 9 w 9"/>
                <a:gd name="T49" fmla="*/ 4 h 9"/>
                <a:gd name="T50" fmla="*/ 9 w 9"/>
                <a:gd name="T51" fmla="*/ 4 h 9"/>
                <a:gd name="T52" fmla="*/ 7 w 9"/>
                <a:gd name="T53" fmla="*/ 1 h 9"/>
                <a:gd name="T54" fmla="*/ 4 w 9"/>
                <a:gd name="T55"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9" h="9">
                  <a:moveTo>
                    <a:pt x="5" y="4"/>
                  </a:moveTo>
                  <a:cubicBezTo>
                    <a:pt x="5" y="4"/>
                    <a:pt x="5" y="4"/>
                    <a:pt x="5" y="4"/>
                  </a:cubicBezTo>
                  <a:cubicBezTo>
                    <a:pt x="7" y="4"/>
                    <a:pt x="7" y="4"/>
                    <a:pt x="7" y="4"/>
                  </a:cubicBezTo>
                  <a:cubicBezTo>
                    <a:pt x="9" y="4"/>
                    <a:pt x="9" y="4"/>
                    <a:pt x="9" y="4"/>
                  </a:cubicBezTo>
                  <a:cubicBezTo>
                    <a:pt x="7" y="4"/>
                    <a:pt x="7" y="4"/>
                    <a:pt x="7" y="4"/>
                  </a:cubicBezTo>
                  <a:cubicBezTo>
                    <a:pt x="5" y="4"/>
                    <a:pt x="5" y="4"/>
                    <a:pt x="5" y="4"/>
                  </a:cubicBezTo>
                  <a:moveTo>
                    <a:pt x="4" y="0"/>
                  </a:moveTo>
                  <a:cubicBezTo>
                    <a:pt x="4" y="0"/>
                    <a:pt x="4" y="0"/>
                    <a:pt x="4" y="0"/>
                  </a:cubicBezTo>
                  <a:cubicBezTo>
                    <a:pt x="2" y="0"/>
                    <a:pt x="0" y="2"/>
                    <a:pt x="0" y="4"/>
                  </a:cubicBezTo>
                  <a:cubicBezTo>
                    <a:pt x="0" y="4"/>
                    <a:pt x="1" y="3"/>
                    <a:pt x="2" y="3"/>
                  </a:cubicBezTo>
                  <a:cubicBezTo>
                    <a:pt x="2" y="3"/>
                    <a:pt x="2" y="3"/>
                    <a:pt x="2" y="3"/>
                  </a:cubicBezTo>
                  <a:cubicBezTo>
                    <a:pt x="2" y="3"/>
                    <a:pt x="2" y="3"/>
                    <a:pt x="3" y="3"/>
                  </a:cubicBezTo>
                  <a:cubicBezTo>
                    <a:pt x="3" y="3"/>
                    <a:pt x="4" y="3"/>
                    <a:pt x="4" y="4"/>
                  </a:cubicBezTo>
                  <a:cubicBezTo>
                    <a:pt x="4" y="4"/>
                    <a:pt x="4" y="4"/>
                    <a:pt x="4" y="4"/>
                  </a:cubicBezTo>
                  <a:cubicBezTo>
                    <a:pt x="4" y="4"/>
                    <a:pt x="4" y="4"/>
                    <a:pt x="4" y="4"/>
                  </a:cubicBezTo>
                  <a:cubicBezTo>
                    <a:pt x="5" y="4"/>
                    <a:pt x="5" y="4"/>
                    <a:pt x="5" y="4"/>
                  </a:cubicBezTo>
                  <a:cubicBezTo>
                    <a:pt x="5" y="4"/>
                    <a:pt x="5" y="4"/>
                    <a:pt x="5" y="4"/>
                  </a:cubicBezTo>
                  <a:cubicBezTo>
                    <a:pt x="5" y="4"/>
                    <a:pt x="5" y="4"/>
                    <a:pt x="5" y="4"/>
                  </a:cubicBezTo>
                  <a:cubicBezTo>
                    <a:pt x="5" y="5"/>
                    <a:pt x="4" y="6"/>
                    <a:pt x="3" y="7"/>
                  </a:cubicBezTo>
                  <a:cubicBezTo>
                    <a:pt x="3" y="7"/>
                    <a:pt x="2" y="7"/>
                    <a:pt x="1" y="7"/>
                  </a:cubicBezTo>
                  <a:cubicBezTo>
                    <a:pt x="2" y="8"/>
                    <a:pt x="3" y="9"/>
                    <a:pt x="4" y="9"/>
                  </a:cubicBezTo>
                  <a:cubicBezTo>
                    <a:pt x="4" y="9"/>
                    <a:pt x="4" y="9"/>
                    <a:pt x="4" y="9"/>
                  </a:cubicBezTo>
                  <a:cubicBezTo>
                    <a:pt x="6" y="9"/>
                    <a:pt x="7" y="8"/>
                    <a:pt x="8" y="7"/>
                  </a:cubicBezTo>
                  <a:cubicBezTo>
                    <a:pt x="8" y="6"/>
                    <a:pt x="9" y="5"/>
                    <a:pt x="9" y="4"/>
                  </a:cubicBezTo>
                  <a:cubicBezTo>
                    <a:pt x="9" y="4"/>
                    <a:pt x="9" y="4"/>
                    <a:pt x="9" y="4"/>
                  </a:cubicBezTo>
                  <a:cubicBezTo>
                    <a:pt x="9" y="4"/>
                    <a:pt x="9" y="4"/>
                    <a:pt x="9" y="4"/>
                  </a:cubicBezTo>
                  <a:cubicBezTo>
                    <a:pt x="9" y="3"/>
                    <a:pt x="8" y="2"/>
                    <a:pt x="7" y="1"/>
                  </a:cubicBezTo>
                  <a:cubicBezTo>
                    <a:pt x="6" y="0"/>
                    <a:pt x="5" y="0"/>
                    <a:pt x="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 name="Freeform 123"/>
            <p:cNvSpPr>
              <a:spLocks noEditPoints="1"/>
            </p:cNvSpPr>
            <p:nvPr/>
          </p:nvSpPr>
          <p:spPr bwMode="auto">
            <a:xfrm>
              <a:off x="9105901" y="4338638"/>
              <a:ext cx="25400" cy="25400"/>
            </a:xfrm>
            <a:custGeom>
              <a:avLst/>
              <a:gdLst>
                <a:gd name="T0" fmla="*/ 5 w 9"/>
                <a:gd name="T1" fmla="*/ 4 h 9"/>
                <a:gd name="T2" fmla="*/ 5 w 9"/>
                <a:gd name="T3" fmla="*/ 4 h 9"/>
                <a:gd name="T4" fmla="*/ 7 w 9"/>
                <a:gd name="T5" fmla="*/ 4 h 9"/>
                <a:gd name="T6" fmla="*/ 9 w 9"/>
                <a:gd name="T7" fmla="*/ 4 h 9"/>
                <a:gd name="T8" fmla="*/ 7 w 9"/>
                <a:gd name="T9" fmla="*/ 4 h 9"/>
                <a:gd name="T10" fmla="*/ 5 w 9"/>
                <a:gd name="T11" fmla="*/ 4 h 9"/>
                <a:gd name="T12" fmla="*/ 5 w 9"/>
                <a:gd name="T13" fmla="*/ 0 h 9"/>
                <a:gd name="T14" fmla="*/ 5 w 9"/>
                <a:gd name="T15" fmla="*/ 0 h 9"/>
                <a:gd name="T16" fmla="*/ 0 w 9"/>
                <a:gd name="T17" fmla="*/ 4 h 9"/>
                <a:gd name="T18" fmla="*/ 2 w 9"/>
                <a:gd name="T19" fmla="*/ 3 h 9"/>
                <a:gd name="T20" fmla="*/ 2 w 9"/>
                <a:gd name="T21" fmla="*/ 3 h 9"/>
                <a:gd name="T22" fmla="*/ 3 w 9"/>
                <a:gd name="T23" fmla="*/ 3 h 9"/>
                <a:gd name="T24" fmla="*/ 5 w 9"/>
                <a:gd name="T25" fmla="*/ 4 h 9"/>
                <a:gd name="T26" fmla="*/ 5 w 9"/>
                <a:gd name="T27" fmla="*/ 4 h 9"/>
                <a:gd name="T28" fmla="*/ 5 w 9"/>
                <a:gd name="T29" fmla="*/ 4 h 9"/>
                <a:gd name="T30" fmla="*/ 5 w 9"/>
                <a:gd name="T31" fmla="*/ 4 h 9"/>
                <a:gd name="T32" fmla="*/ 5 w 9"/>
                <a:gd name="T33" fmla="*/ 5 h 9"/>
                <a:gd name="T34" fmla="*/ 5 w 9"/>
                <a:gd name="T35" fmla="*/ 5 h 9"/>
                <a:gd name="T36" fmla="*/ 4 w 9"/>
                <a:gd name="T37" fmla="*/ 7 h 9"/>
                <a:gd name="T38" fmla="*/ 2 w 9"/>
                <a:gd name="T39" fmla="*/ 8 h 9"/>
                <a:gd name="T40" fmla="*/ 5 w 9"/>
                <a:gd name="T41" fmla="*/ 9 h 9"/>
                <a:gd name="T42" fmla="*/ 5 w 9"/>
                <a:gd name="T43" fmla="*/ 9 h 9"/>
                <a:gd name="T44" fmla="*/ 5 w 9"/>
                <a:gd name="T45" fmla="*/ 9 h 9"/>
                <a:gd name="T46" fmla="*/ 5 w 9"/>
                <a:gd name="T47" fmla="*/ 9 h 9"/>
                <a:gd name="T48" fmla="*/ 8 w 9"/>
                <a:gd name="T49" fmla="*/ 8 h 9"/>
                <a:gd name="T50" fmla="*/ 9 w 9"/>
                <a:gd name="T51" fmla="*/ 5 h 9"/>
                <a:gd name="T52" fmla="*/ 9 w 9"/>
                <a:gd name="T53" fmla="*/ 4 h 9"/>
                <a:gd name="T54" fmla="*/ 9 w 9"/>
                <a:gd name="T55" fmla="*/ 4 h 9"/>
                <a:gd name="T56" fmla="*/ 8 w 9"/>
                <a:gd name="T57" fmla="*/ 1 h 9"/>
                <a:gd name="T58" fmla="*/ 5 w 9"/>
                <a:gd name="T59"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 h="9">
                  <a:moveTo>
                    <a:pt x="5" y="4"/>
                  </a:moveTo>
                  <a:cubicBezTo>
                    <a:pt x="5" y="4"/>
                    <a:pt x="5" y="4"/>
                    <a:pt x="5" y="4"/>
                  </a:cubicBezTo>
                  <a:cubicBezTo>
                    <a:pt x="7" y="4"/>
                    <a:pt x="7" y="4"/>
                    <a:pt x="7" y="4"/>
                  </a:cubicBezTo>
                  <a:cubicBezTo>
                    <a:pt x="9" y="4"/>
                    <a:pt x="9" y="4"/>
                    <a:pt x="9" y="4"/>
                  </a:cubicBezTo>
                  <a:cubicBezTo>
                    <a:pt x="7" y="4"/>
                    <a:pt x="7" y="4"/>
                    <a:pt x="7" y="4"/>
                  </a:cubicBezTo>
                  <a:cubicBezTo>
                    <a:pt x="5" y="4"/>
                    <a:pt x="5" y="4"/>
                    <a:pt x="5" y="4"/>
                  </a:cubicBezTo>
                  <a:moveTo>
                    <a:pt x="5" y="0"/>
                  </a:moveTo>
                  <a:cubicBezTo>
                    <a:pt x="5" y="0"/>
                    <a:pt x="5" y="0"/>
                    <a:pt x="5" y="0"/>
                  </a:cubicBezTo>
                  <a:cubicBezTo>
                    <a:pt x="2" y="0"/>
                    <a:pt x="0" y="2"/>
                    <a:pt x="0" y="4"/>
                  </a:cubicBezTo>
                  <a:cubicBezTo>
                    <a:pt x="1" y="4"/>
                    <a:pt x="2" y="4"/>
                    <a:pt x="2" y="3"/>
                  </a:cubicBezTo>
                  <a:cubicBezTo>
                    <a:pt x="2" y="3"/>
                    <a:pt x="2" y="3"/>
                    <a:pt x="2" y="3"/>
                  </a:cubicBezTo>
                  <a:cubicBezTo>
                    <a:pt x="2" y="3"/>
                    <a:pt x="3" y="3"/>
                    <a:pt x="3" y="3"/>
                  </a:cubicBezTo>
                  <a:cubicBezTo>
                    <a:pt x="4" y="3"/>
                    <a:pt x="4" y="3"/>
                    <a:pt x="5" y="4"/>
                  </a:cubicBezTo>
                  <a:cubicBezTo>
                    <a:pt x="5" y="4"/>
                    <a:pt x="5" y="4"/>
                    <a:pt x="5" y="4"/>
                  </a:cubicBezTo>
                  <a:cubicBezTo>
                    <a:pt x="5" y="4"/>
                    <a:pt x="5" y="4"/>
                    <a:pt x="5" y="4"/>
                  </a:cubicBezTo>
                  <a:cubicBezTo>
                    <a:pt x="5" y="4"/>
                    <a:pt x="5" y="4"/>
                    <a:pt x="5" y="4"/>
                  </a:cubicBezTo>
                  <a:cubicBezTo>
                    <a:pt x="5" y="5"/>
                    <a:pt x="5" y="5"/>
                    <a:pt x="5" y="5"/>
                  </a:cubicBezTo>
                  <a:cubicBezTo>
                    <a:pt x="5" y="5"/>
                    <a:pt x="5" y="5"/>
                    <a:pt x="5" y="5"/>
                  </a:cubicBezTo>
                  <a:cubicBezTo>
                    <a:pt x="5" y="6"/>
                    <a:pt x="5" y="7"/>
                    <a:pt x="4" y="7"/>
                  </a:cubicBezTo>
                  <a:cubicBezTo>
                    <a:pt x="3" y="7"/>
                    <a:pt x="2" y="8"/>
                    <a:pt x="2" y="8"/>
                  </a:cubicBezTo>
                  <a:cubicBezTo>
                    <a:pt x="2" y="9"/>
                    <a:pt x="4" y="9"/>
                    <a:pt x="5" y="9"/>
                  </a:cubicBezTo>
                  <a:cubicBezTo>
                    <a:pt x="5" y="9"/>
                    <a:pt x="5" y="9"/>
                    <a:pt x="5" y="9"/>
                  </a:cubicBezTo>
                  <a:cubicBezTo>
                    <a:pt x="5" y="9"/>
                    <a:pt x="5" y="9"/>
                    <a:pt x="5" y="9"/>
                  </a:cubicBezTo>
                  <a:cubicBezTo>
                    <a:pt x="5" y="9"/>
                    <a:pt x="5" y="9"/>
                    <a:pt x="5" y="9"/>
                  </a:cubicBezTo>
                  <a:cubicBezTo>
                    <a:pt x="6" y="9"/>
                    <a:pt x="7" y="8"/>
                    <a:pt x="8" y="8"/>
                  </a:cubicBezTo>
                  <a:cubicBezTo>
                    <a:pt x="9" y="7"/>
                    <a:pt x="9" y="6"/>
                    <a:pt x="9" y="5"/>
                  </a:cubicBezTo>
                  <a:cubicBezTo>
                    <a:pt x="9" y="4"/>
                    <a:pt x="9" y="4"/>
                    <a:pt x="9" y="4"/>
                  </a:cubicBezTo>
                  <a:cubicBezTo>
                    <a:pt x="9" y="4"/>
                    <a:pt x="9" y="4"/>
                    <a:pt x="9" y="4"/>
                  </a:cubicBezTo>
                  <a:cubicBezTo>
                    <a:pt x="9" y="3"/>
                    <a:pt x="9" y="2"/>
                    <a:pt x="8" y="1"/>
                  </a:cubicBezTo>
                  <a:cubicBezTo>
                    <a:pt x="7" y="0"/>
                    <a:pt x="6" y="0"/>
                    <a:pt x="5"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 name="Freeform 124"/>
            <p:cNvSpPr>
              <a:spLocks noEditPoints="1"/>
            </p:cNvSpPr>
            <p:nvPr/>
          </p:nvSpPr>
          <p:spPr bwMode="auto">
            <a:xfrm>
              <a:off x="9109076" y="4367213"/>
              <a:ext cx="25400" cy="25400"/>
            </a:xfrm>
            <a:custGeom>
              <a:avLst/>
              <a:gdLst>
                <a:gd name="T0" fmla="*/ 5 w 9"/>
                <a:gd name="T1" fmla="*/ 5 h 9"/>
                <a:gd name="T2" fmla="*/ 5 w 9"/>
                <a:gd name="T3" fmla="*/ 5 h 9"/>
                <a:gd name="T4" fmla="*/ 7 w 9"/>
                <a:gd name="T5" fmla="*/ 5 h 9"/>
                <a:gd name="T6" fmla="*/ 9 w 9"/>
                <a:gd name="T7" fmla="*/ 5 h 9"/>
                <a:gd name="T8" fmla="*/ 7 w 9"/>
                <a:gd name="T9" fmla="*/ 5 h 9"/>
                <a:gd name="T10" fmla="*/ 5 w 9"/>
                <a:gd name="T11" fmla="*/ 5 h 9"/>
                <a:gd name="T12" fmla="*/ 4 w 9"/>
                <a:gd name="T13" fmla="*/ 4 h 9"/>
                <a:gd name="T14" fmla="*/ 4 w 9"/>
                <a:gd name="T15" fmla="*/ 4 h 9"/>
                <a:gd name="T16" fmla="*/ 4 w 9"/>
                <a:gd name="T17" fmla="*/ 0 h 9"/>
                <a:gd name="T18" fmla="*/ 4 w 9"/>
                <a:gd name="T19" fmla="*/ 0 h 9"/>
                <a:gd name="T20" fmla="*/ 0 w 9"/>
                <a:gd name="T21" fmla="*/ 4 h 9"/>
                <a:gd name="T22" fmla="*/ 2 w 9"/>
                <a:gd name="T23" fmla="*/ 4 h 9"/>
                <a:gd name="T24" fmla="*/ 2 w 9"/>
                <a:gd name="T25" fmla="*/ 4 h 9"/>
                <a:gd name="T26" fmla="*/ 3 w 9"/>
                <a:gd name="T27" fmla="*/ 4 h 9"/>
                <a:gd name="T28" fmla="*/ 4 w 9"/>
                <a:gd name="T29" fmla="*/ 4 h 9"/>
                <a:gd name="T30" fmla="*/ 4 w 9"/>
                <a:gd name="T31" fmla="*/ 4 h 9"/>
                <a:gd name="T32" fmla="*/ 4 w 9"/>
                <a:gd name="T33" fmla="*/ 4 h 9"/>
                <a:gd name="T34" fmla="*/ 5 w 9"/>
                <a:gd name="T35" fmla="*/ 5 h 9"/>
                <a:gd name="T36" fmla="*/ 5 w 9"/>
                <a:gd name="T37" fmla="*/ 5 h 9"/>
                <a:gd name="T38" fmla="*/ 5 w 9"/>
                <a:gd name="T39" fmla="*/ 5 h 9"/>
                <a:gd name="T40" fmla="*/ 5 w 9"/>
                <a:gd name="T41" fmla="*/ 5 h 9"/>
                <a:gd name="T42" fmla="*/ 4 w 9"/>
                <a:gd name="T43" fmla="*/ 7 h 9"/>
                <a:gd name="T44" fmla="*/ 1 w 9"/>
                <a:gd name="T45" fmla="*/ 8 h 9"/>
                <a:gd name="T46" fmla="*/ 4 w 9"/>
                <a:gd name="T47" fmla="*/ 9 h 9"/>
                <a:gd name="T48" fmla="*/ 4 w 9"/>
                <a:gd name="T49" fmla="*/ 9 h 9"/>
                <a:gd name="T50" fmla="*/ 5 w 9"/>
                <a:gd name="T51" fmla="*/ 9 h 9"/>
                <a:gd name="T52" fmla="*/ 8 w 9"/>
                <a:gd name="T53" fmla="*/ 8 h 9"/>
                <a:gd name="T54" fmla="*/ 9 w 9"/>
                <a:gd name="T55" fmla="*/ 5 h 9"/>
                <a:gd name="T56" fmla="*/ 9 w 9"/>
                <a:gd name="T57" fmla="*/ 5 h 9"/>
                <a:gd name="T58" fmla="*/ 9 w 9"/>
                <a:gd name="T59" fmla="*/ 5 h 9"/>
                <a:gd name="T60" fmla="*/ 7 w 9"/>
                <a:gd name="T61" fmla="*/ 2 h 9"/>
                <a:gd name="T62" fmla="*/ 4 w 9"/>
                <a:gd name="T6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 h="9">
                  <a:moveTo>
                    <a:pt x="5" y="5"/>
                  </a:moveTo>
                  <a:cubicBezTo>
                    <a:pt x="5" y="5"/>
                    <a:pt x="5" y="5"/>
                    <a:pt x="5" y="5"/>
                  </a:cubicBezTo>
                  <a:cubicBezTo>
                    <a:pt x="7" y="5"/>
                    <a:pt x="7" y="5"/>
                    <a:pt x="7" y="5"/>
                  </a:cubicBezTo>
                  <a:cubicBezTo>
                    <a:pt x="9" y="5"/>
                    <a:pt x="9" y="5"/>
                    <a:pt x="9" y="5"/>
                  </a:cubicBezTo>
                  <a:cubicBezTo>
                    <a:pt x="7" y="5"/>
                    <a:pt x="7" y="5"/>
                    <a:pt x="7" y="5"/>
                  </a:cubicBezTo>
                  <a:cubicBezTo>
                    <a:pt x="5" y="5"/>
                    <a:pt x="5" y="5"/>
                    <a:pt x="5" y="5"/>
                  </a:cubicBezTo>
                  <a:moveTo>
                    <a:pt x="4" y="4"/>
                  </a:moveTo>
                  <a:cubicBezTo>
                    <a:pt x="4" y="4"/>
                    <a:pt x="4" y="4"/>
                    <a:pt x="4" y="4"/>
                  </a:cubicBezTo>
                  <a:moveTo>
                    <a:pt x="4" y="0"/>
                  </a:moveTo>
                  <a:cubicBezTo>
                    <a:pt x="4" y="0"/>
                    <a:pt x="4" y="0"/>
                    <a:pt x="4" y="0"/>
                  </a:cubicBezTo>
                  <a:cubicBezTo>
                    <a:pt x="2" y="0"/>
                    <a:pt x="0" y="2"/>
                    <a:pt x="0" y="4"/>
                  </a:cubicBezTo>
                  <a:cubicBezTo>
                    <a:pt x="0" y="4"/>
                    <a:pt x="1" y="4"/>
                    <a:pt x="2" y="4"/>
                  </a:cubicBezTo>
                  <a:cubicBezTo>
                    <a:pt x="2" y="4"/>
                    <a:pt x="2" y="4"/>
                    <a:pt x="2" y="4"/>
                  </a:cubicBezTo>
                  <a:cubicBezTo>
                    <a:pt x="2" y="4"/>
                    <a:pt x="2" y="4"/>
                    <a:pt x="3" y="4"/>
                  </a:cubicBezTo>
                  <a:cubicBezTo>
                    <a:pt x="3" y="4"/>
                    <a:pt x="4" y="4"/>
                    <a:pt x="4" y="4"/>
                  </a:cubicBezTo>
                  <a:cubicBezTo>
                    <a:pt x="4" y="4"/>
                    <a:pt x="4" y="4"/>
                    <a:pt x="4" y="4"/>
                  </a:cubicBezTo>
                  <a:cubicBezTo>
                    <a:pt x="4" y="4"/>
                    <a:pt x="4" y="4"/>
                    <a:pt x="4" y="4"/>
                  </a:cubicBezTo>
                  <a:cubicBezTo>
                    <a:pt x="5" y="5"/>
                    <a:pt x="5" y="5"/>
                    <a:pt x="5" y="5"/>
                  </a:cubicBezTo>
                  <a:cubicBezTo>
                    <a:pt x="5" y="5"/>
                    <a:pt x="5" y="5"/>
                    <a:pt x="5" y="5"/>
                  </a:cubicBezTo>
                  <a:cubicBezTo>
                    <a:pt x="5" y="5"/>
                    <a:pt x="5" y="5"/>
                    <a:pt x="5" y="5"/>
                  </a:cubicBezTo>
                  <a:cubicBezTo>
                    <a:pt x="5" y="5"/>
                    <a:pt x="5" y="5"/>
                    <a:pt x="5" y="5"/>
                  </a:cubicBezTo>
                  <a:cubicBezTo>
                    <a:pt x="5" y="6"/>
                    <a:pt x="4" y="7"/>
                    <a:pt x="4" y="7"/>
                  </a:cubicBezTo>
                  <a:cubicBezTo>
                    <a:pt x="3" y="8"/>
                    <a:pt x="2" y="8"/>
                    <a:pt x="1" y="8"/>
                  </a:cubicBezTo>
                  <a:cubicBezTo>
                    <a:pt x="2" y="9"/>
                    <a:pt x="3" y="9"/>
                    <a:pt x="4" y="9"/>
                  </a:cubicBezTo>
                  <a:cubicBezTo>
                    <a:pt x="4" y="9"/>
                    <a:pt x="4" y="9"/>
                    <a:pt x="4" y="9"/>
                  </a:cubicBezTo>
                  <a:cubicBezTo>
                    <a:pt x="5" y="9"/>
                    <a:pt x="5" y="9"/>
                    <a:pt x="5" y="9"/>
                  </a:cubicBezTo>
                  <a:cubicBezTo>
                    <a:pt x="6" y="9"/>
                    <a:pt x="7" y="9"/>
                    <a:pt x="8" y="8"/>
                  </a:cubicBezTo>
                  <a:cubicBezTo>
                    <a:pt x="8" y="7"/>
                    <a:pt x="9" y="6"/>
                    <a:pt x="9" y="5"/>
                  </a:cubicBezTo>
                  <a:cubicBezTo>
                    <a:pt x="9" y="5"/>
                    <a:pt x="9" y="5"/>
                    <a:pt x="9" y="5"/>
                  </a:cubicBezTo>
                  <a:cubicBezTo>
                    <a:pt x="9" y="5"/>
                    <a:pt x="9" y="5"/>
                    <a:pt x="9" y="5"/>
                  </a:cubicBezTo>
                  <a:cubicBezTo>
                    <a:pt x="9" y="3"/>
                    <a:pt x="8" y="2"/>
                    <a:pt x="7" y="2"/>
                  </a:cubicBezTo>
                  <a:cubicBezTo>
                    <a:pt x="7" y="1"/>
                    <a:pt x="5" y="0"/>
                    <a:pt x="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 name="Freeform 125"/>
            <p:cNvSpPr/>
            <p:nvPr/>
          </p:nvSpPr>
          <p:spPr bwMode="auto">
            <a:xfrm>
              <a:off x="9064626" y="4214813"/>
              <a:ext cx="49213" cy="31750"/>
            </a:xfrm>
            <a:custGeom>
              <a:avLst/>
              <a:gdLst>
                <a:gd name="T0" fmla="*/ 3 w 18"/>
                <a:gd name="T1" fmla="*/ 0 h 11"/>
                <a:gd name="T2" fmla="*/ 2 w 18"/>
                <a:gd name="T3" fmla="*/ 0 h 11"/>
                <a:gd name="T4" fmla="*/ 1 w 18"/>
                <a:gd name="T5" fmla="*/ 1 h 11"/>
                <a:gd name="T6" fmla="*/ 0 w 18"/>
                <a:gd name="T7" fmla="*/ 4 h 11"/>
                <a:gd name="T8" fmla="*/ 1 w 18"/>
                <a:gd name="T9" fmla="*/ 6 h 11"/>
                <a:gd name="T10" fmla="*/ 3 w 18"/>
                <a:gd name="T11" fmla="*/ 8 h 11"/>
                <a:gd name="T12" fmla="*/ 4 w 18"/>
                <a:gd name="T13" fmla="*/ 9 h 11"/>
                <a:gd name="T14" fmla="*/ 6 w 18"/>
                <a:gd name="T15" fmla="*/ 10 h 11"/>
                <a:gd name="T16" fmla="*/ 7 w 18"/>
                <a:gd name="T17" fmla="*/ 10 h 11"/>
                <a:gd name="T18" fmla="*/ 11 w 18"/>
                <a:gd name="T19" fmla="*/ 11 h 11"/>
                <a:gd name="T20" fmla="*/ 15 w 18"/>
                <a:gd name="T21" fmla="*/ 10 h 11"/>
                <a:gd name="T22" fmla="*/ 17 w 18"/>
                <a:gd name="T23" fmla="*/ 9 h 11"/>
                <a:gd name="T24" fmla="*/ 18 w 18"/>
                <a:gd name="T25" fmla="*/ 7 h 11"/>
                <a:gd name="T26" fmla="*/ 18 w 18"/>
                <a:gd name="T27" fmla="*/ 7 h 11"/>
                <a:gd name="T28" fmla="*/ 18 w 18"/>
                <a:gd name="T29" fmla="*/ 6 h 11"/>
                <a:gd name="T30" fmla="*/ 16 w 18"/>
                <a:gd name="T31" fmla="*/ 6 h 11"/>
                <a:gd name="T32" fmla="*/ 15 w 18"/>
                <a:gd name="T33" fmla="*/ 6 h 11"/>
                <a:gd name="T34" fmla="*/ 15 w 18"/>
                <a:gd name="T35" fmla="*/ 6 h 11"/>
                <a:gd name="T36" fmla="*/ 13 w 18"/>
                <a:gd name="T37" fmla="*/ 7 h 11"/>
                <a:gd name="T38" fmla="*/ 11 w 18"/>
                <a:gd name="T39" fmla="*/ 7 h 11"/>
                <a:gd name="T40" fmla="*/ 8 w 18"/>
                <a:gd name="T41" fmla="*/ 6 h 11"/>
                <a:gd name="T42" fmla="*/ 6 w 18"/>
                <a:gd name="T43" fmla="*/ 6 h 11"/>
                <a:gd name="T44" fmla="*/ 5 w 18"/>
                <a:gd name="T45" fmla="*/ 5 h 11"/>
                <a:gd name="T46" fmla="*/ 4 w 18"/>
                <a:gd name="T47" fmla="*/ 4 h 11"/>
                <a:gd name="T48" fmla="*/ 4 w 18"/>
                <a:gd name="T49" fmla="*/ 4 h 11"/>
                <a:gd name="T50" fmla="*/ 4 w 18"/>
                <a:gd name="T51" fmla="*/ 3 h 11"/>
                <a:gd name="T52" fmla="*/ 4 w 18"/>
                <a:gd name="T53" fmla="*/ 0 h 11"/>
                <a:gd name="T54" fmla="*/ 3 w 18"/>
                <a:gd name="T55"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8" h="11">
                  <a:moveTo>
                    <a:pt x="3" y="0"/>
                  </a:moveTo>
                  <a:cubicBezTo>
                    <a:pt x="3" y="0"/>
                    <a:pt x="2" y="0"/>
                    <a:pt x="2" y="0"/>
                  </a:cubicBezTo>
                  <a:cubicBezTo>
                    <a:pt x="2" y="0"/>
                    <a:pt x="2" y="0"/>
                    <a:pt x="1" y="1"/>
                  </a:cubicBezTo>
                  <a:cubicBezTo>
                    <a:pt x="1" y="1"/>
                    <a:pt x="0" y="3"/>
                    <a:pt x="0" y="4"/>
                  </a:cubicBezTo>
                  <a:cubicBezTo>
                    <a:pt x="0" y="5"/>
                    <a:pt x="1" y="6"/>
                    <a:pt x="1" y="6"/>
                  </a:cubicBezTo>
                  <a:cubicBezTo>
                    <a:pt x="1" y="7"/>
                    <a:pt x="2" y="7"/>
                    <a:pt x="3" y="8"/>
                  </a:cubicBezTo>
                  <a:cubicBezTo>
                    <a:pt x="3" y="8"/>
                    <a:pt x="3" y="8"/>
                    <a:pt x="4" y="9"/>
                  </a:cubicBezTo>
                  <a:cubicBezTo>
                    <a:pt x="5" y="9"/>
                    <a:pt x="6" y="10"/>
                    <a:pt x="6" y="10"/>
                  </a:cubicBezTo>
                  <a:cubicBezTo>
                    <a:pt x="6" y="10"/>
                    <a:pt x="7" y="10"/>
                    <a:pt x="7" y="10"/>
                  </a:cubicBezTo>
                  <a:cubicBezTo>
                    <a:pt x="8" y="11"/>
                    <a:pt x="9" y="11"/>
                    <a:pt x="11" y="11"/>
                  </a:cubicBezTo>
                  <a:cubicBezTo>
                    <a:pt x="12" y="11"/>
                    <a:pt x="13" y="11"/>
                    <a:pt x="15" y="10"/>
                  </a:cubicBezTo>
                  <a:cubicBezTo>
                    <a:pt x="15" y="10"/>
                    <a:pt x="16" y="10"/>
                    <a:pt x="17" y="9"/>
                  </a:cubicBezTo>
                  <a:cubicBezTo>
                    <a:pt x="18" y="9"/>
                    <a:pt x="18" y="8"/>
                    <a:pt x="18" y="7"/>
                  </a:cubicBezTo>
                  <a:cubicBezTo>
                    <a:pt x="18" y="7"/>
                    <a:pt x="18" y="7"/>
                    <a:pt x="18" y="7"/>
                  </a:cubicBezTo>
                  <a:cubicBezTo>
                    <a:pt x="18" y="7"/>
                    <a:pt x="18" y="7"/>
                    <a:pt x="18" y="6"/>
                  </a:cubicBezTo>
                  <a:cubicBezTo>
                    <a:pt x="17" y="6"/>
                    <a:pt x="17" y="6"/>
                    <a:pt x="16" y="6"/>
                  </a:cubicBezTo>
                  <a:cubicBezTo>
                    <a:pt x="16" y="6"/>
                    <a:pt x="15" y="6"/>
                    <a:pt x="15" y="6"/>
                  </a:cubicBezTo>
                  <a:cubicBezTo>
                    <a:pt x="15" y="6"/>
                    <a:pt x="15" y="6"/>
                    <a:pt x="15" y="6"/>
                  </a:cubicBezTo>
                  <a:cubicBezTo>
                    <a:pt x="14" y="6"/>
                    <a:pt x="14" y="6"/>
                    <a:pt x="13" y="7"/>
                  </a:cubicBezTo>
                  <a:cubicBezTo>
                    <a:pt x="12" y="7"/>
                    <a:pt x="12" y="7"/>
                    <a:pt x="11" y="7"/>
                  </a:cubicBezTo>
                  <a:cubicBezTo>
                    <a:pt x="10" y="7"/>
                    <a:pt x="9" y="7"/>
                    <a:pt x="8" y="6"/>
                  </a:cubicBezTo>
                  <a:cubicBezTo>
                    <a:pt x="7" y="6"/>
                    <a:pt x="7" y="6"/>
                    <a:pt x="6" y="6"/>
                  </a:cubicBezTo>
                  <a:cubicBezTo>
                    <a:pt x="6" y="5"/>
                    <a:pt x="6" y="5"/>
                    <a:pt x="5" y="5"/>
                  </a:cubicBezTo>
                  <a:cubicBezTo>
                    <a:pt x="5" y="5"/>
                    <a:pt x="4" y="4"/>
                    <a:pt x="4" y="4"/>
                  </a:cubicBezTo>
                  <a:cubicBezTo>
                    <a:pt x="4" y="4"/>
                    <a:pt x="4" y="4"/>
                    <a:pt x="4" y="4"/>
                  </a:cubicBezTo>
                  <a:cubicBezTo>
                    <a:pt x="4" y="3"/>
                    <a:pt x="4" y="3"/>
                    <a:pt x="4" y="3"/>
                  </a:cubicBezTo>
                  <a:cubicBezTo>
                    <a:pt x="5" y="2"/>
                    <a:pt x="5" y="1"/>
                    <a:pt x="4" y="0"/>
                  </a:cubicBezTo>
                  <a:cubicBezTo>
                    <a:pt x="4" y="0"/>
                    <a:pt x="3" y="0"/>
                    <a:pt x="3"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 name="Freeform 126"/>
            <p:cNvSpPr/>
            <p:nvPr/>
          </p:nvSpPr>
          <p:spPr bwMode="auto">
            <a:xfrm>
              <a:off x="9066213" y="4243388"/>
              <a:ext cx="50800" cy="31750"/>
            </a:xfrm>
            <a:custGeom>
              <a:avLst/>
              <a:gdLst>
                <a:gd name="T0" fmla="*/ 2 w 18"/>
                <a:gd name="T1" fmla="*/ 0 h 11"/>
                <a:gd name="T2" fmla="*/ 2 w 18"/>
                <a:gd name="T3" fmla="*/ 0 h 11"/>
                <a:gd name="T4" fmla="*/ 1 w 18"/>
                <a:gd name="T5" fmla="*/ 1 h 11"/>
                <a:gd name="T6" fmla="*/ 0 w 18"/>
                <a:gd name="T7" fmla="*/ 4 h 11"/>
                <a:gd name="T8" fmla="*/ 1 w 18"/>
                <a:gd name="T9" fmla="*/ 7 h 11"/>
                <a:gd name="T10" fmla="*/ 2 w 18"/>
                <a:gd name="T11" fmla="*/ 8 h 11"/>
                <a:gd name="T12" fmla="*/ 3 w 18"/>
                <a:gd name="T13" fmla="*/ 9 h 11"/>
                <a:gd name="T14" fmla="*/ 6 w 18"/>
                <a:gd name="T15" fmla="*/ 10 h 11"/>
                <a:gd name="T16" fmla="*/ 6 w 18"/>
                <a:gd name="T17" fmla="*/ 11 h 11"/>
                <a:gd name="T18" fmla="*/ 10 w 18"/>
                <a:gd name="T19" fmla="*/ 11 h 11"/>
                <a:gd name="T20" fmla="*/ 14 w 18"/>
                <a:gd name="T21" fmla="*/ 11 h 11"/>
                <a:gd name="T22" fmla="*/ 16 w 18"/>
                <a:gd name="T23" fmla="*/ 10 h 11"/>
                <a:gd name="T24" fmla="*/ 17 w 18"/>
                <a:gd name="T25" fmla="*/ 8 h 11"/>
                <a:gd name="T26" fmla="*/ 17 w 18"/>
                <a:gd name="T27" fmla="*/ 7 h 11"/>
                <a:gd name="T28" fmla="*/ 17 w 18"/>
                <a:gd name="T29" fmla="*/ 7 h 11"/>
                <a:gd name="T30" fmla="*/ 16 w 18"/>
                <a:gd name="T31" fmla="*/ 6 h 11"/>
                <a:gd name="T32" fmla="*/ 15 w 18"/>
                <a:gd name="T33" fmla="*/ 6 h 11"/>
                <a:gd name="T34" fmla="*/ 13 w 18"/>
                <a:gd name="T35" fmla="*/ 7 h 11"/>
                <a:gd name="T36" fmla="*/ 10 w 18"/>
                <a:gd name="T37" fmla="*/ 7 h 11"/>
                <a:gd name="T38" fmla="*/ 7 w 18"/>
                <a:gd name="T39" fmla="*/ 7 h 11"/>
                <a:gd name="T40" fmla="*/ 6 w 18"/>
                <a:gd name="T41" fmla="*/ 6 h 11"/>
                <a:gd name="T42" fmla="*/ 5 w 18"/>
                <a:gd name="T43" fmla="*/ 5 h 11"/>
                <a:gd name="T44" fmla="*/ 4 w 18"/>
                <a:gd name="T45" fmla="*/ 4 h 11"/>
                <a:gd name="T46" fmla="*/ 4 w 18"/>
                <a:gd name="T47" fmla="*/ 4 h 11"/>
                <a:gd name="T48" fmla="*/ 4 w 18"/>
                <a:gd name="T49" fmla="*/ 4 h 11"/>
                <a:gd name="T50" fmla="*/ 4 w 18"/>
                <a:gd name="T51" fmla="*/ 1 h 11"/>
                <a:gd name="T52" fmla="*/ 2 w 18"/>
                <a:gd name="T53"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 h="11">
                  <a:moveTo>
                    <a:pt x="2" y="0"/>
                  </a:moveTo>
                  <a:cubicBezTo>
                    <a:pt x="2" y="0"/>
                    <a:pt x="2" y="0"/>
                    <a:pt x="2" y="0"/>
                  </a:cubicBezTo>
                  <a:cubicBezTo>
                    <a:pt x="1" y="1"/>
                    <a:pt x="1" y="1"/>
                    <a:pt x="1" y="1"/>
                  </a:cubicBezTo>
                  <a:cubicBezTo>
                    <a:pt x="0" y="2"/>
                    <a:pt x="0" y="3"/>
                    <a:pt x="0" y="4"/>
                  </a:cubicBezTo>
                  <a:cubicBezTo>
                    <a:pt x="0" y="5"/>
                    <a:pt x="0" y="6"/>
                    <a:pt x="1" y="7"/>
                  </a:cubicBezTo>
                  <a:cubicBezTo>
                    <a:pt x="1" y="7"/>
                    <a:pt x="2" y="8"/>
                    <a:pt x="2" y="8"/>
                  </a:cubicBezTo>
                  <a:cubicBezTo>
                    <a:pt x="2" y="9"/>
                    <a:pt x="3" y="9"/>
                    <a:pt x="3" y="9"/>
                  </a:cubicBezTo>
                  <a:cubicBezTo>
                    <a:pt x="4" y="10"/>
                    <a:pt x="5" y="10"/>
                    <a:pt x="6" y="10"/>
                  </a:cubicBezTo>
                  <a:cubicBezTo>
                    <a:pt x="6" y="10"/>
                    <a:pt x="6" y="10"/>
                    <a:pt x="6" y="11"/>
                  </a:cubicBezTo>
                  <a:cubicBezTo>
                    <a:pt x="8" y="11"/>
                    <a:pt x="9" y="11"/>
                    <a:pt x="10" y="11"/>
                  </a:cubicBezTo>
                  <a:cubicBezTo>
                    <a:pt x="12" y="11"/>
                    <a:pt x="13" y="11"/>
                    <a:pt x="14" y="11"/>
                  </a:cubicBezTo>
                  <a:cubicBezTo>
                    <a:pt x="15" y="10"/>
                    <a:pt x="16" y="10"/>
                    <a:pt x="16" y="10"/>
                  </a:cubicBezTo>
                  <a:cubicBezTo>
                    <a:pt x="17" y="9"/>
                    <a:pt x="18" y="8"/>
                    <a:pt x="17" y="8"/>
                  </a:cubicBezTo>
                  <a:cubicBezTo>
                    <a:pt x="17" y="7"/>
                    <a:pt x="17" y="7"/>
                    <a:pt x="17" y="7"/>
                  </a:cubicBezTo>
                  <a:cubicBezTo>
                    <a:pt x="17" y="7"/>
                    <a:pt x="17" y="7"/>
                    <a:pt x="17" y="7"/>
                  </a:cubicBezTo>
                  <a:cubicBezTo>
                    <a:pt x="17" y="6"/>
                    <a:pt x="16" y="6"/>
                    <a:pt x="16" y="6"/>
                  </a:cubicBezTo>
                  <a:cubicBezTo>
                    <a:pt x="15" y="6"/>
                    <a:pt x="15" y="6"/>
                    <a:pt x="15" y="6"/>
                  </a:cubicBezTo>
                  <a:cubicBezTo>
                    <a:pt x="14" y="7"/>
                    <a:pt x="13" y="7"/>
                    <a:pt x="13" y="7"/>
                  </a:cubicBezTo>
                  <a:cubicBezTo>
                    <a:pt x="12" y="7"/>
                    <a:pt x="11" y="7"/>
                    <a:pt x="10" y="7"/>
                  </a:cubicBezTo>
                  <a:cubicBezTo>
                    <a:pt x="9" y="7"/>
                    <a:pt x="8" y="7"/>
                    <a:pt x="7" y="7"/>
                  </a:cubicBezTo>
                  <a:cubicBezTo>
                    <a:pt x="7" y="7"/>
                    <a:pt x="6" y="6"/>
                    <a:pt x="6" y="6"/>
                  </a:cubicBezTo>
                  <a:cubicBezTo>
                    <a:pt x="6" y="6"/>
                    <a:pt x="5" y="6"/>
                    <a:pt x="5" y="5"/>
                  </a:cubicBezTo>
                  <a:cubicBezTo>
                    <a:pt x="4" y="5"/>
                    <a:pt x="4" y="5"/>
                    <a:pt x="4" y="4"/>
                  </a:cubicBezTo>
                  <a:cubicBezTo>
                    <a:pt x="4" y="4"/>
                    <a:pt x="4" y="4"/>
                    <a:pt x="4" y="4"/>
                  </a:cubicBezTo>
                  <a:cubicBezTo>
                    <a:pt x="4" y="4"/>
                    <a:pt x="4" y="4"/>
                    <a:pt x="4" y="4"/>
                  </a:cubicBezTo>
                  <a:cubicBezTo>
                    <a:pt x="5" y="3"/>
                    <a:pt x="5" y="2"/>
                    <a:pt x="4" y="1"/>
                  </a:cubicBezTo>
                  <a:cubicBezTo>
                    <a:pt x="3" y="1"/>
                    <a:pt x="3" y="0"/>
                    <a:pt x="2"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 name="Freeform 127"/>
            <p:cNvSpPr/>
            <p:nvPr/>
          </p:nvSpPr>
          <p:spPr bwMode="auto">
            <a:xfrm>
              <a:off x="9066213" y="4275138"/>
              <a:ext cx="50800" cy="30163"/>
            </a:xfrm>
            <a:custGeom>
              <a:avLst/>
              <a:gdLst>
                <a:gd name="T0" fmla="*/ 3 w 18"/>
                <a:gd name="T1" fmla="*/ 0 h 11"/>
                <a:gd name="T2" fmla="*/ 2 w 18"/>
                <a:gd name="T3" fmla="*/ 0 h 11"/>
                <a:gd name="T4" fmla="*/ 1 w 18"/>
                <a:gd name="T5" fmla="*/ 0 h 11"/>
                <a:gd name="T6" fmla="*/ 0 w 18"/>
                <a:gd name="T7" fmla="*/ 3 h 11"/>
                <a:gd name="T8" fmla="*/ 1 w 18"/>
                <a:gd name="T9" fmla="*/ 6 h 11"/>
                <a:gd name="T10" fmla="*/ 3 w 18"/>
                <a:gd name="T11" fmla="*/ 8 h 11"/>
                <a:gd name="T12" fmla="*/ 4 w 18"/>
                <a:gd name="T13" fmla="*/ 8 h 11"/>
                <a:gd name="T14" fmla="*/ 6 w 18"/>
                <a:gd name="T15" fmla="*/ 10 h 11"/>
                <a:gd name="T16" fmla="*/ 7 w 18"/>
                <a:gd name="T17" fmla="*/ 10 h 11"/>
                <a:gd name="T18" fmla="*/ 11 w 18"/>
                <a:gd name="T19" fmla="*/ 11 h 11"/>
                <a:gd name="T20" fmla="*/ 15 w 18"/>
                <a:gd name="T21" fmla="*/ 10 h 11"/>
                <a:gd name="T22" fmla="*/ 17 w 18"/>
                <a:gd name="T23" fmla="*/ 9 h 11"/>
                <a:gd name="T24" fmla="*/ 18 w 18"/>
                <a:gd name="T25" fmla="*/ 7 h 11"/>
                <a:gd name="T26" fmla="*/ 18 w 18"/>
                <a:gd name="T27" fmla="*/ 6 h 11"/>
                <a:gd name="T28" fmla="*/ 18 w 18"/>
                <a:gd name="T29" fmla="*/ 6 h 11"/>
                <a:gd name="T30" fmla="*/ 16 w 18"/>
                <a:gd name="T31" fmla="*/ 5 h 11"/>
                <a:gd name="T32" fmla="*/ 15 w 18"/>
                <a:gd name="T33" fmla="*/ 6 h 11"/>
                <a:gd name="T34" fmla="*/ 15 w 18"/>
                <a:gd name="T35" fmla="*/ 6 h 11"/>
                <a:gd name="T36" fmla="*/ 13 w 18"/>
                <a:gd name="T37" fmla="*/ 6 h 11"/>
                <a:gd name="T38" fmla="*/ 11 w 18"/>
                <a:gd name="T39" fmla="*/ 7 h 11"/>
                <a:gd name="T40" fmla="*/ 8 w 18"/>
                <a:gd name="T41" fmla="*/ 6 h 11"/>
                <a:gd name="T42" fmla="*/ 7 w 18"/>
                <a:gd name="T43" fmla="*/ 5 h 11"/>
                <a:gd name="T44" fmla="*/ 5 w 18"/>
                <a:gd name="T45" fmla="*/ 5 h 11"/>
                <a:gd name="T46" fmla="*/ 4 w 18"/>
                <a:gd name="T47" fmla="*/ 4 h 11"/>
                <a:gd name="T48" fmla="*/ 4 w 18"/>
                <a:gd name="T49" fmla="*/ 3 h 11"/>
                <a:gd name="T50" fmla="*/ 4 w 18"/>
                <a:gd name="T51" fmla="*/ 3 h 11"/>
                <a:gd name="T52" fmla="*/ 4 w 18"/>
                <a:gd name="T53" fmla="*/ 0 h 11"/>
                <a:gd name="T54" fmla="*/ 3 w 18"/>
                <a:gd name="T55"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8" h="11">
                  <a:moveTo>
                    <a:pt x="3" y="0"/>
                  </a:moveTo>
                  <a:cubicBezTo>
                    <a:pt x="3" y="0"/>
                    <a:pt x="2" y="0"/>
                    <a:pt x="2" y="0"/>
                  </a:cubicBezTo>
                  <a:cubicBezTo>
                    <a:pt x="2" y="0"/>
                    <a:pt x="2" y="0"/>
                    <a:pt x="1" y="0"/>
                  </a:cubicBezTo>
                  <a:cubicBezTo>
                    <a:pt x="1" y="1"/>
                    <a:pt x="0" y="2"/>
                    <a:pt x="0" y="3"/>
                  </a:cubicBezTo>
                  <a:cubicBezTo>
                    <a:pt x="0" y="4"/>
                    <a:pt x="1" y="5"/>
                    <a:pt x="1" y="6"/>
                  </a:cubicBezTo>
                  <a:cubicBezTo>
                    <a:pt x="2" y="7"/>
                    <a:pt x="2" y="7"/>
                    <a:pt x="3" y="8"/>
                  </a:cubicBezTo>
                  <a:cubicBezTo>
                    <a:pt x="3" y="8"/>
                    <a:pt x="3" y="8"/>
                    <a:pt x="4" y="8"/>
                  </a:cubicBezTo>
                  <a:cubicBezTo>
                    <a:pt x="5" y="9"/>
                    <a:pt x="6" y="9"/>
                    <a:pt x="6" y="10"/>
                  </a:cubicBezTo>
                  <a:cubicBezTo>
                    <a:pt x="6" y="10"/>
                    <a:pt x="7" y="10"/>
                    <a:pt x="7" y="10"/>
                  </a:cubicBezTo>
                  <a:cubicBezTo>
                    <a:pt x="8" y="10"/>
                    <a:pt x="10" y="11"/>
                    <a:pt x="11" y="11"/>
                  </a:cubicBezTo>
                  <a:cubicBezTo>
                    <a:pt x="12" y="11"/>
                    <a:pt x="13" y="10"/>
                    <a:pt x="15" y="10"/>
                  </a:cubicBezTo>
                  <a:cubicBezTo>
                    <a:pt x="15" y="10"/>
                    <a:pt x="16" y="10"/>
                    <a:pt x="17" y="9"/>
                  </a:cubicBezTo>
                  <a:cubicBezTo>
                    <a:pt x="18" y="9"/>
                    <a:pt x="18" y="8"/>
                    <a:pt x="18" y="7"/>
                  </a:cubicBezTo>
                  <a:cubicBezTo>
                    <a:pt x="18" y="7"/>
                    <a:pt x="18" y="7"/>
                    <a:pt x="18" y="6"/>
                  </a:cubicBezTo>
                  <a:cubicBezTo>
                    <a:pt x="18" y="6"/>
                    <a:pt x="18" y="6"/>
                    <a:pt x="18" y="6"/>
                  </a:cubicBezTo>
                  <a:cubicBezTo>
                    <a:pt x="17" y="6"/>
                    <a:pt x="17" y="5"/>
                    <a:pt x="16" y="5"/>
                  </a:cubicBezTo>
                  <a:cubicBezTo>
                    <a:pt x="16" y="5"/>
                    <a:pt x="15" y="5"/>
                    <a:pt x="15" y="6"/>
                  </a:cubicBezTo>
                  <a:cubicBezTo>
                    <a:pt x="15" y="6"/>
                    <a:pt x="15" y="6"/>
                    <a:pt x="15" y="6"/>
                  </a:cubicBezTo>
                  <a:cubicBezTo>
                    <a:pt x="15" y="6"/>
                    <a:pt x="14" y="6"/>
                    <a:pt x="13" y="6"/>
                  </a:cubicBezTo>
                  <a:cubicBezTo>
                    <a:pt x="12" y="7"/>
                    <a:pt x="12" y="7"/>
                    <a:pt x="11" y="7"/>
                  </a:cubicBezTo>
                  <a:cubicBezTo>
                    <a:pt x="10" y="7"/>
                    <a:pt x="9" y="6"/>
                    <a:pt x="8" y="6"/>
                  </a:cubicBezTo>
                  <a:cubicBezTo>
                    <a:pt x="7" y="6"/>
                    <a:pt x="7" y="6"/>
                    <a:pt x="7" y="5"/>
                  </a:cubicBezTo>
                  <a:cubicBezTo>
                    <a:pt x="6" y="5"/>
                    <a:pt x="6" y="5"/>
                    <a:pt x="5" y="5"/>
                  </a:cubicBezTo>
                  <a:cubicBezTo>
                    <a:pt x="5" y="4"/>
                    <a:pt x="5" y="4"/>
                    <a:pt x="4" y="4"/>
                  </a:cubicBezTo>
                  <a:cubicBezTo>
                    <a:pt x="4" y="3"/>
                    <a:pt x="4" y="3"/>
                    <a:pt x="4" y="3"/>
                  </a:cubicBezTo>
                  <a:cubicBezTo>
                    <a:pt x="4" y="3"/>
                    <a:pt x="4" y="3"/>
                    <a:pt x="4" y="3"/>
                  </a:cubicBezTo>
                  <a:cubicBezTo>
                    <a:pt x="5" y="2"/>
                    <a:pt x="5" y="1"/>
                    <a:pt x="4" y="0"/>
                  </a:cubicBezTo>
                  <a:cubicBezTo>
                    <a:pt x="4" y="0"/>
                    <a:pt x="3" y="0"/>
                    <a:pt x="3"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 name="Freeform 128"/>
            <p:cNvSpPr/>
            <p:nvPr/>
          </p:nvSpPr>
          <p:spPr bwMode="auto">
            <a:xfrm>
              <a:off x="9069388" y="4302125"/>
              <a:ext cx="50800" cy="31750"/>
            </a:xfrm>
            <a:custGeom>
              <a:avLst/>
              <a:gdLst>
                <a:gd name="T0" fmla="*/ 2 w 18"/>
                <a:gd name="T1" fmla="*/ 0 h 11"/>
                <a:gd name="T2" fmla="*/ 2 w 18"/>
                <a:gd name="T3" fmla="*/ 0 h 11"/>
                <a:gd name="T4" fmla="*/ 1 w 18"/>
                <a:gd name="T5" fmla="*/ 1 h 11"/>
                <a:gd name="T6" fmla="*/ 0 w 18"/>
                <a:gd name="T7" fmla="*/ 4 h 11"/>
                <a:gd name="T8" fmla="*/ 1 w 18"/>
                <a:gd name="T9" fmla="*/ 6 h 11"/>
                <a:gd name="T10" fmla="*/ 2 w 18"/>
                <a:gd name="T11" fmla="*/ 8 h 11"/>
                <a:gd name="T12" fmla="*/ 3 w 18"/>
                <a:gd name="T13" fmla="*/ 9 h 11"/>
                <a:gd name="T14" fmla="*/ 6 w 18"/>
                <a:gd name="T15" fmla="*/ 10 h 11"/>
                <a:gd name="T16" fmla="*/ 6 w 18"/>
                <a:gd name="T17" fmla="*/ 10 h 11"/>
                <a:gd name="T18" fmla="*/ 11 w 18"/>
                <a:gd name="T19" fmla="*/ 11 h 11"/>
                <a:gd name="T20" fmla="*/ 14 w 18"/>
                <a:gd name="T21" fmla="*/ 10 h 11"/>
                <a:gd name="T22" fmla="*/ 16 w 18"/>
                <a:gd name="T23" fmla="*/ 10 h 11"/>
                <a:gd name="T24" fmla="*/ 18 w 18"/>
                <a:gd name="T25" fmla="*/ 7 h 11"/>
                <a:gd name="T26" fmla="*/ 17 w 18"/>
                <a:gd name="T27" fmla="*/ 7 h 11"/>
                <a:gd name="T28" fmla="*/ 17 w 18"/>
                <a:gd name="T29" fmla="*/ 7 h 11"/>
                <a:gd name="T30" fmla="*/ 16 w 18"/>
                <a:gd name="T31" fmla="*/ 6 h 11"/>
                <a:gd name="T32" fmla="*/ 15 w 18"/>
                <a:gd name="T33" fmla="*/ 6 h 11"/>
                <a:gd name="T34" fmla="*/ 15 w 18"/>
                <a:gd name="T35" fmla="*/ 6 h 11"/>
                <a:gd name="T36" fmla="*/ 13 w 18"/>
                <a:gd name="T37" fmla="*/ 7 h 11"/>
                <a:gd name="T38" fmla="*/ 11 w 18"/>
                <a:gd name="T39" fmla="*/ 7 h 11"/>
                <a:gd name="T40" fmla="*/ 7 w 18"/>
                <a:gd name="T41" fmla="*/ 6 h 11"/>
                <a:gd name="T42" fmla="*/ 6 w 18"/>
                <a:gd name="T43" fmla="*/ 6 h 11"/>
                <a:gd name="T44" fmla="*/ 5 w 18"/>
                <a:gd name="T45" fmla="*/ 5 h 11"/>
                <a:gd name="T46" fmla="*/ 4 w 18"/>
                <a:gd name="T47" fmla="*/ 4 h 11"/>
                <a:gd name="T48" fmla="*/ 4 w 18"/>
                <a:gd name="T49" fmla="*/ 4 h 11"/>
                <a:gd name="T50" fmla="*/ 4 w 18"/>
                <a:gd name="T51" fmla="*/ 3 h 11"/>
                <a:gd name="T52" fmla="*/ 4 w 18"/>
                <a:gd name="T53" fmla="*/ 1 h 11"/>
                <a:gd name="T54" fmla="*/ 2 w 18"/>
                <a:gd name="T55"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8" h="11">
                  <a:moveTo>
                    <a:pt x="2" y="0"/>
                  </a:moveTo>
                  <a:cubicBezTo>
                    <a:pt x="2" y="0"/>
                    <a:pt x="2" y="0"/>
                    <a:pt x="2" y="0"/>
                  </a:cubicBezTo>
                  <a:cubicBezTo>
                    <a:pt x="1" y="0"/>
                    <a:pt x="1" y="1"/>
                    <a:pt x="1" y="1"/>
                  </a:cubicBezTo>
                  <a:cubicBezTo>
                    <a:pt x="0" y="2"/>
                    <a:pt x="0" y="3"/>
                    <a:pt x="0" y="4"/>
                  </a:cubicBezTo>
                  <a:cubicBezTo>
                    <a:pt x="0" y="5"/>
                    <a:pt x="0" y="6"/>
                    <a:pt x="1" y="6"/>
                  </a:cubicBezTo>
                  <a:cubicBezTo>
                    <a:pt x="1" y="7"/>
                    <a:pt x="2" y="8"/>
                    <a:pt x="2" y="8"/>
                  </a:cubicBezTo>
                  <a:cubicBezTo>
                    <a:pt x="3" y="8"/>
                    <a:pt x="3" y="9"/>
                    <a:pt x="3" y="9"/>
                  </a:cubicBezTo>
                  <a:cubicBezTo>
                    <a:pt x="4" y="9"/>
                    <a:pt x="5" y="10"/>
                    <a:pt x="6" y="10"/>
                  </a:cubicBezTo>
                  <a:cubicBezTo>
                    <a:pt x="6" y="10"/>
                    <a:pt x="6" y="10"/>
                    <a:pt x="6" y="10"/>
                  </a:cubicBezTo>
                  <a:cubicBezTo>
                    <a:pt x="8" y="11"/>
                    <a:pt x="9" y="11"/>
                    <a:pt x="11" y="11"/>
                  </a:cubicBezTo>
                  <a:cubicBezTo>
                    <a:pt x="12" y="11"/>
                    <a:pt x="13" y="11"/>
                    <a:pt x="14" y="10"/>
                  </a:cubicBezTo>
                  <a:cubicBezTo>
                    <a:pt x="15" y="10"/>
                    <a:pt x="16" y="10"/>
                    <a:pt x="16" y="10"/>
                  </a:cubicBezTo>
                  <a:cubicBezTo>
                    <a:pt x="17" y="9"/>
                    <a:pt x="18" y="8"/>
                    <a:pt x="18" y="7"/>
                  </a:cubicBezTo>
                  <a:cubicBezTo>
                    <a:pt x="17" y="7"/>
                    <a:pt x="17" y="7"/>
                    <a:pt x="17" y="7"/>
                  </a:cubicBezTo>
                  <a:cubicBezTo>
                    <a:pt x="17" y="7"/>
                    <a:pt x="17" y="7"/>
                    <a:pt x="17" y="7"/>
                  </a:cubicBezTo>
                  <a:cubicBezTo>
                    <a:pt x="17" y="6"/>
                    <a:pt x="16" y="6"/>
                    <a:pt x="16" y="6"/>
                  </a:cubicBezTo>
                  <a:cubicBezTo>
                    <a:pt x="15" y="6"/>
                    <a:pt x="15" y="6"/>
                    <a:pt x="15" y="6"/>
                  </a:cubicBezTo>
                  <a:cubicBezTo>
                    <a:pt x="15" y="6"/>
                    <a:pt x="15" y="6"/>
                    <a:pt x="15" y="6"/>
                  </a:cubicBezTo>
                  <a:cubicBezTo>
                    <a:pt x="14" y="6"/>
                    <a:pt x="13" y="7"/>
                    <a:pt x="13" y="7"/>
                  </a:cubicBezTo>
                  <a:cubicBezTo>
                    <a:pt x="12" y="7"/>
                    <a:pt x="11" y="7"/>
                    <a:pt x="11" y="7"/>
                  </a:cubicBezTo>
                  <a:cubicBezTo>
                    <a:pt x="9" y="7"/>
                    <a:pt x="8" y="7"/>
                    <a:pt x="7" y="6"/>
                  </a:cubicBezTo>
                  <a:cubicBezTo>
                    <a:pt x="7" y="6"/>
                    <a:pt x="7" y="6"/>
                    <a:pt x="6" y="6"/>
                  </a:cubicBezTo>
                  <a:cubicBezTo>
                    <a:pt x="6" y="6"/>
                    <a:pt x="5" y="5"/>
                    <a:pt x="5" y="5"/>
                  </a:cubicBezTo>
                  <a:cubicBezTo>
                    <a:pt x="4" y="5"/>
                    <a:pt x="4" y="4"/>
                    <a:pt x="4" y="4"/>
                  </a:cubicBezTo>
                  <a:cubicBezTo>
                    <a:pt x="4" y="4"/>
                    <a:pt x="4" y="4"/>
                    <a:pt x="4" y="4"/>
                  </a:cubicBezTo>
                  <a:cubicBezTo>
                    <a:pt x="4" y="3"/>
                    <a:pt x="4" y="3"/>
                    <a:pt x="4" y="3"/>
                  </a:cubicBezTo>
                  <a:cubicBezTo>
                    <a:pt x="5" y="3"/>
                    <a:pt x="5" y="1"/>
                    <a:pt x="4" y="1"/>
                  </a:cubicBezTo>
                  <a:cubicBezTo>
                    <a:pt x="3" y="0"/>
                    <a:pt x="3" y="0"/>
                    <a:pt x="2"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 name="Freeform 129"/>
            <p:cNvSpPr/>
            <p:nvPr/>
          </p:nvSpPr>
          <p:spPr bwMode="auto">
            <a:xfrm>
              <a:off x="9069388" y="4333875"/>
              <a:ext cx="50800" cy="26988"/>
            </a:xfrm>
            <a:custGeom>
              <a:avLst/>
              <a:gdLst>
                <a:gd name="T0" fmla="*/ 3 w 18"/>
                <a:gd name="T1" fmla="*/ 0 h 10"/>
                <a:gd name="T2" fmla="*/ 2 w 18"/>
                <a:gd name="T3" fmla="*/ 0 h 10"/>
                <a:gd name="T4" fmla="*/ 1 w 18"/>
                <a:gd name="T5" fmla="*/ 0 h 10"/>
                <a:gd name="T6" fmla="*/ 0 w 18"/>
                <a:gd name="T7" fmla="*/ 3 h 10"/>
                <a:gd name="T8" fmla="*/ 1 w 18"/>
                <a:gd name="T9" fmla="*/ 6 h 10"/>
                <a:gd name="T10" fmla="*/ 3 w 18"/>
                <a:gd name="T11" fmla="*/ 7 h 10"/>
                <a:gd name="T12" fmla="*/ 4 w 18"/>
                <a:gd name="T13" fmla="*/ 8 h 10"/>
                <a:gd name="T14" fmla="*/ 6 w 18"/>
                <a:gd name="T15" fmla="*/ 10 h 10"/>
                <a:gd name="T16" fmla="*/ 7 w 18"/>
                <a:gd name="T17" fmla="*/ 10 h 10"/>
                <a:gd name="T18" fmla="*/ 11 w 18"/>
                <a:gd name="T19" fmla="*/ 10 h 10"/>
                <a:gd name="T20" fmla="*/ 15 w 18"/>
                <a:gd name="T21" fmla="*/ 10 h 10"/>
                <a:gd name="T22" fmla="*/ 17 w 18"/>
                <a:gd name="T23" fmla="*/ 9 h 10"/>
                <a:gd name="T24" fmla="*/ 18 w 18"/>
                <a:gd name="T25" fmla="*/ 7 h 10"/>
                <a:gd name="T26" fmla="*/ 18 w 18"/>
                <a:gd name="T27" fmla="*/ 6 h 10"/>
                <a:gd name="T28" fmla="*/ 18 w 18"/>
                <a:gd name="T29" fmla="*/ 6 h 10"/>
                <a:gd name="T30" fmla="*/ 16 w 18"/>
                <a:gd name="T31" fmla="*/ 5 h 10"/>
                <a:gd name="T32" fmla="*/ 15 w 18"/>
                <a:gd name="T33" fmla="*/ 5 h 10"/>
                <a:gd name="T34" fmla="*/ 15 w 18"/>
                <a:gd name="T35" fmla="*/ 5 h 10"/>
                <a:gd name="T36" fmla="*/ 13 w 18"/>
                <a:gd name="T37" fmla="*/ 6 h 10"/>
                <a:gd name="T38" fmla="*/ 11 w 18"/>
                <a:gd name="T39" fmla="*/ 6 h 10"/>
                <a:gd name="T40" fmla="*/ 8 w 18"/>
                <a:gd name="T41" fmla="*/ 6 h 10"/>
                <a:gd name="T42" fmla="*/ 7 w 18"/>
                <a:gd name="T43" fmla="*/ 5 h 10"/>
                <a:gd name="T44" fmla="*/ 5 w 18"/>
                <a:gd name="T45" fmla="*/ 4 h 10"/>
                <a:gd name="T46" fmla="*/ 4 w 18"/>
                <a:gd name="T47" fmla="*/ 3 h 10"/>
                <a:gd name="T48" fmla="*/ 4 w 18"/>
                <a:gd name="T49" fmla="*/ 3 h 10"/>
                <a:gd name="T50" fmla="*/ 4 w 18"/>
                <a:gd name="T51" fmla="*/ 3 h 10"/>
                <a:gd name="T52" fmla="*/ 4 w 18"/>
                <a:gd name="T53" fmla="*/ 0 h 10"/>
                <a:gd name="T54" fmla="*/ 3 w 18"/>
                <a:gd name="T55"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8" h="10">
                  <a:moveTo>
                    <a:pt x="3" y="0"/>
                  </a:moveTo>
                  <a:cubicBezTo>
                    <a:pt x="3" y="0"/>
                    <a:pt x="2" y="0"/>
                    <a:pt x="2" y="0"/>
                  </a:cubicBezTo>
                  <a:cubicBezTo>
                    <a:pt x="2" y="0"/>
                    <a:pt x="2" y="0"/>
                    <a:pt x="1" y="0"/>
                  </a:cubicBezTo>
                  <a:cubicBezTo>
                    <a:pt x="1" y="1"/>
                    <a:pt x="0" y="2"/>
                    <a:pt x="0" y="3"/>
                  </a:cubicBezTo>
                  <a:cubicBezTo>
                    <a:pt x="0" y="4"/>
                    <a:pt x="1" y="5"/>
                    <a:pt x="1" y="6"/>
                  </a:cubicBezTo>
                  <a:cubicBezTo>
                    <a:pt x="2" y="6"/>
                    <a:pt x="2" y="7"/>
                    <a:pt x="3" y="7"/>
                  </a:cubicBezTo>
                  <a:cubicBezTo>
                    <a:pt x="3" y="8"/>
                    <a:pt x="3" y="8"/>
                    <a:pt x="4" y="8"/>
                  </a:cubicBezTo>
                  <a:cubicBezTo>
                    <a:pt x="5" y="9"/>
                    <a:pt x="6" y="9"/>
                    <a:pt x="6" y="10"/>
                  </a:cubicBezTo>
                  <a:cubicBezTo>
                    <a:pt x="7" y="10"/>
                    <a:pt x="7" y="10"/>
                    <a:pt x="7" y="10"/>
                  </a:cubicBezTo>
                  <a:cubicBezTo>
                    <a:pt x="8" y="10"/>
                    <a:pt x="10" y="10"/>
                    <a:pt x="11" y="10"/>
                  </a:cubicBezTo>
                  <a:cubicBezTo>
                    <a:pt x="12" y="10"/>
                    <a:pt x="13" y="10"/>
                    <a:pt x="15" y="10"/>
                  </a:cubicBezTo>
                  <a:cubicBezTo>
                    <a:pt x="15" y="10"/>
                    <a:pt x="16" y="9"/>
                    <a:pt x="17" y="9"/>
                  </a:cubicBezTo>
                  <a:cubicBezTo>
                    <a:pt x="18" y="9"/>
                    <a:pt x="18" y="8"/>
                    <a:pt x="18" y="7"/>
                  </a:cubicBezTo>
                  <a:cubicBezTo>
                    <a:pt x="18" y="7"/>
                    <a:pt x="18" y="6"/>
                    <a:pt x="18" y="6"/>
                  </a:cubicBezTo>
                  <a:cubicBezTo>
                    <a:pt x="18" y="6"/>
                    <a:pt x="18" y="6"/>
                    <a:pt x="18" y="6"/>
                  </a:cubicBezTo>
                  <a:cubicBezTo>
                    <a:pt x="17" y="5"/>
                    <a:pt x="17" y="5"/>
                    <a:pt x="16" y="5"/>
                  </a:cubicBezTo>
                  <a:cubicBezTo>
                    <a:pt x="16" y="5"/>
                    <a:pt x="15" y="5"/>
                    <a:pt x="15" y="5"/>
                  </a:cubicBezTo>
                  <a:cubicBezTo>
                    <a:pt x="15" y="5"/>
                    <a:pt x="15" y="5"/>
                    <a:pt x="15" y="5"/>
                  </a:cubicBezTo>
                  <a:cubicBezTo>
                    <a:pt x="15" y="6"/>
                    <a:pt x="14" y="6"/>
                    <a:pt x="13" y="6"/>
                  </a:cubicBezTo>
                  <a:cubicBezTo>
                    <a:pt x="13" y="6"/>
                    <a:pt x="12" y="6"/>
                    <a:pt x="11" y="6"/>
                  </a:cubicBezTo>
                  <a:cubicBezTo>
                    <a:pt x="10" y="6"/>
                    <a:pt x="9" y="6"/>
                    <a:pt x="8" y="6"/>
                  </a:cubicBezTo>
                  <a:cubicBezTo>
                    <a:pt x="8" y="6"/>
                    <a:pt x="7" y="5"/>
                    <a:pt x="7" y="5"/>
                  </a:cubicBezTo>
                  <a:cubicBezTo>
                    <a:pt x="6" y="5"/>
                    <a:pt x="6" y="5"/>
                    <a:pt x="5" y="4"/>
                  </a:cubicBezTo>
                  <a:cubicBezTo>
                    <a:pt x="5" y="4"/>
                    <a:pt x="5" y="4"/>
                    <a:pt x="4" y="3"/>
                  </a:cubicBezTo>
                  <a:cubicBezTo>
                    <a:pt x="4" y="3"/>
                    <a:pt x="4" y="3"/>
                    <a:pt x="4" y="3"/>
                  </a:cubicBezTo>
                  <a:cubicBezTo>
                    <a:pt x="4" y="3"/>
                    <a:pt x="4" y="3"/>
                    <a:pt x="4" y="3"/>
                  </a:cubicBezTo>
                  <a:cubicBezTo>
                    <a:pt x="5" y="2"/>
                    <a:pt x="5" y="1"/>
                    <a:pt x="4" y="0"/>
                  </a:cubicBezTo>
                  <a:cubicBezTo>
                    <a:pt x="4" y="0"/>
                    <a:pt x="3" y="0"/>
                    <a:pt x="3"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 name="Freeform 130"/>
            <p:cNvSpPr/>
            <p:nvPr/>
          </p:nvSpPr>
          <p:spPr bwMode="auto">
            <a:xfrm>
              <a:off x="9072563" y="4360863"/>
              <a:ext cx="50800" cy="31750"/>
            </a:xfrm>
            <a:custGeom>
              <a:avLst/>
              <a:gdLst>
                <a:gd name="T0" fmla="*/ 2 w 18"/>
                <a:gd name="T1" fmla="*/ 0 h 11"/>
                <a:gd name="T2" fmla="*/ 2 w 18"/>
                <a:gd name="T3" fmla="*/ 0 h 11"/>
                <a:gd name="T4" fmla="*/ 1 w 18"/>
                <a:gd name="T5" fmla="*/ 1 h 11"/>
                <a:gd name="T6" fmla="*/ 0 w 18"/>
                <a:gd name="T7" fmla="*/ 4 h 11"/>
                <a:gd name="T8" fmla="*/ 1 w 18"/>
                <a:gd name="T9" fmla="*/ 6 h 11"/>
                <a:gd name="T10" fmla="*/ 2 w 18"/>
                <a:gd name="T11" fmla="*/ 8 h 11"/>
                <a:gd name="T12" fmla="*/ 3 w 18"/>
                <a:gd name="T13" fmla="*/ 9 h 11"/>
                <a:gd name="T14" fmla="*/ 6 w 18"/>
                <a:gd name="T15" fmla="*/ 10 h 11"/>
                <a:gd name="T16" fmla="*/ 6 w 18"/>
                <a:gd name="T17" fmla="*/ 10 h 11"/>
                <a:gd name="T18" fmla="*/ 11 w 18"/>
                <a:gd name="T19" fmla="*/ 11 h 11"/>
                <a:gd name="T20" fmla="*/ 14 w 18"/>
                <a:gd name="T21" fmla="*/ 10 h 11"/>
                <a:gd name="T22" fmla="*/ 17 w 18"/>
                <a:gd name="T23" fmla="*/ 9 h 11"/>
                <a:gd name="T24" fmla="*/ 18 w 18"/>
                <a:gd name="T25" fmla="*/ 7 h 11"/>
                <a:gd name="T26" fmla="*/ 17 w 18"/>
                <a:gd name="T27" fmla="*/ 7 h 11"/>
                <a:gd name="T28" fmla="*/ 17 w 18"/>
                <a:gd name="T29" fmla="*/ 6 h 11"/>
                <a:gd name="T30" fmla="*/ 16 w 18"/>
                <a:gd name="T31" fmla="*/ 6 h 11"/>
                <a:gd name="T32" fmla="*/ 15 w 18"/>
                <a:gd name="T33" fmla="*/ 6 h 11"/>
                <a:gd name="T34" fmla="*/ 15 w 18"/>
                <a:gd name="T35" fmla="*/ 6 h 11"/>
                <a:gd name="T36" fmla="*/ 13 w 18"/>
                <a:gd name="T37" fmla="*/ 6 h 11"/>
                <a:gd name="T38" fmla="*/ 11 w 18"/>
                <a:gd name="T39" fmla="*/ 7 h 11"/>
                <a:gd name="T40" fmla="*/ 7 w 18"/>
                <a:gd name="T41" fmla="*/ 6 h 11"/>
                <a:gd name="T42" fmla="*/ 6 w 18"/>
                <a:gd name="T43" fmla="*/ 6 h 11"/>
                <a:gd name="T44" fmla="*/ 5 w 18"/>
                <a:gd name="T45" fmla="*/ 5 h 11"/>
                <a:gd name="T46" fmla="*/ 4 w 18"/>
                <a:gd name="T47" fmla="*/ 4 h 11"/>
                <a:gd name="T48" fmla="*/ 4 w 18"/>
                <a:gd name="T49" fmla="*/ 4 h 11"/>
                <a:gd name="T50" fmla="*/ 4 w 18"/>
                <a:gd name="T51" fmla="*/ 3 h 11"/>
                <a:gd name="T52" fmla="*/ 4 w 18"/>
                <a:gd name="T53" fmla="*/ 0 h 11"/>
                <a:gd name="T54" fmla="*/ 2 w 18"/>
                <a:gd name="T55"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8" h="11">
                  <a:moveTo>
                    <a:pt x="2" y="0"/>
                  </a:moveTo>
                  <a:cubicBezTo>
                    <a:pt x="2" y="0"/>
                    <a:pt x="2" y="0"/>
                    <a:pt x="2" y="0"/>
                  </a:cubicBezTo>
                  <a:cubicBezTo>
                    <a:pt x="2" y="0"/>
                    <a:pt x="1" y="0"/>
                    <a:pt x="1" y="1"/>
                  </a:cubicBezTo>
                  <a:cubicBezTo>
                    <a:pt x="0" y="1"/>
                    <a:pt x="0" y="2"/>
                    <a:pt x="0" y="4"/>
                  </a:cubicBezTo>
                  <a:cubicBezTo>
                    <a:pt x="0" y="5"/>
                    <a:pt x="0" y="5"/>
                    <a:pt x="1" y="6"/>
                  </a:cubicBezTo>
                  <a:cubicBezTo>
                    <a:pt x="1" y="7"/>
                    <a:pt x="2" y="7"/>
                    <a:pt x="2" y="8"/>
                  </a:cubicBezTo>
                  <a:cubicBezTo>
                    <a:pt x="3" y="8"/>
                    <a:pt x="3" y="8"/>
                    <a:pt x="3" y="9"/>
                  </a:cubicBezTo>
                  <a:cubicBezTo>
                    <a:pt x="4" y="9"/>
                    <a:pt x="5" y="10"/>
                    <a:pt x="6" y="10"/>
                  </a:cubicBezTo>
                  <a:cubicBezTo>
                    <a:pt x="6" y="10"/>
                    <a:pt x="6" y="10"/>
                    <a:pt x="6" y="10"/>
                  </a:cubicBezTo>
                  <a:cubicBezTo>
                    <a:pt x="8" y="11"/>
                    <a:pt x="9" y="11"/>
                    <a:pt x="11" y="11"/>
                  </a:cubicBezTo>
                  <a:cubicBezTo>
                    <a:pt x="12" y="11"/>
                    <a:pt x="13" y="11"/>
                    <a:pt x="14" y="10"/>
                  </a:cubicBezTo>
                  <a:cubicBezTo>
                    <a:pt x="15" y="10"/>
                    <a:pt x="16" y="10"/>
                    <a:pt x="17" y="9"/>
                  </a:cubicBezTo>
                  <a:cubicBezTo>
                    <a:pt x="17" y="9"/>
                    <a:pt x="18" y="8"/>
                    <a:pt x="18" y="7"/>
                  </a:cubicBezTo>
                  <a:cubicBezTo>
                    <a:pt x="18" y="7"/>
                    <a:pt x="17" y="7"/>
                    <a:pt x="17" y="7"/>
                  </a:cubicBezTo>
                  <a:cubicBezTo>
                    <a:pt x="17" y="7"/>
                    <a:pt x="17" y="6"/>
                    <a:pt x="17" y="6"/>
                  </a:cubicBezTo>
                  <a:cubicBezTo>
                    <a:pt x="17" y="6"/>
                    <a:pt x="16" y="6"/>
                    <a:pt x="16" y="6"/>
                  </a:cubicBezTo>
                  <a:cubicBezTo>
                    <a:pt x="15" y="6"/>
                    <a:pt x="15" y="6"/>
                    <a:pt x="15" y="6"/>
                  </a:cubicBezTo>
                  <a:cubicBezTo>
                    <a:pt x="15" y="6"/>
                    <a:pt x="15" y="6"/>
                    <a:pt x="15" y="6"/>
                  </a:cubicBezTo>
                  <a:cubicBezTo>
                    <a:pt x="14" y="6"/>
                    <a:pt x="13" y="6"/>
                    <a:pt x="13" y="6"/>
                  </a:cubicBezTo>
                  <a:cubicBezTo>
                    <a:pt x="12" y="7"/>
                    <a:pt x="11" y="7"/>
                    <a:pt x="11" y="7"/>
                  </a:cubicBezTo>
                  <a:cubicBezTo>
                    <a:pt x="9" y="7"/>
                    <a:pt x="8" y="7"/>
                    <a:pt x="7" y="6"/>
                  </a:cubicBezTo>
                  <a:cubicBezTo>
                    <a:pt x="7" y="6"/>
                    <a:pt x="7" y="6"/>
                    <a:pt x="6" y="6"/>
                  </a:cubicBezTo>
                  <a:cubicBezTo>
                    <a:pt x="6" y="5"/>
                    <a:pt x="5" y="5"/>
                    <a:pt x="5" y="5"/>
                  </a:cubicBezTo>
                  <a:cubicBezTo>
                    <a:pt x="4" y="4"/>
                    <a:pt x="4" y="4"/>
                    <a:pt x="4" y="4"/>
                  </a:cubicBezTo>
                  <a:cubicBezTo>
                    <a:pt x="4" y="4"/>
                    <a:pt x="4" y="4"/>
                    <a:pt x="4" y="4"/>
                  </a:cubicBezTo>
                  <a:cubicBezTo>
                    <a:pt x="4" y="3"/>
                    <a:pt x="4" y="3"/>
                    <a:pt x="4" y="3"/>
                  </a:cubicBezTo>
                  <a:cubicBezTo>
                    <a:pt x="5" y="2"/>
                    <a:pt x="5" y="1"/>
                    <a:pt x="4" y="0"/>
                  </a:cubicBezTo>
                  <a:cubicBezTo>
                    <a:pt x="3" y="0"/>
                    <a:pt x="3" y="0"/>
                    <a:pt x="2"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 name="Freeform 131"/>
            <p:cNvSpPr/>
            <p:nvPr/>
          </p:nvSpPr>
          <p:spPr bwMode="auto">
            <a:xfrm>
              <a:off x="9147176" y="4232275"/>
              <a:ext cx="273050" cy="28575"/>
            </a:xfrm>
            <a:custGeom>
              <a:avLst/>
              <a:gdLst>
                <a:gd name="T0" fmla="*/ 95 w 97"/>
                <a:gd name="T1" fmla="*/ 0 h 10"/>
                <a:gd name="T2" fmla="*/ 95 w 97"/>
                <a:gd name="T3" fmla="*/ 0 h 10"/>
                <a:gd name="T4" fmla="*/ 95 w 97"/>
                <a:gd name="T5" fmla="*/ 0 h 10"/>
                <a:gd name="T6" fmla="*/ 2 w 97"/>
                <a:gd name="T7" fmla="*/ 4 h 10"/>
                <a:gd name="T8" fmla="*/ 1 w 97"/>
                <a:gd name="T9" fmla="*/ 5 h 10"/>
                <a:gd name="T10" fmla="*/ 0 w 97"/>
                <a:gd name="T11" fmla="*/ 6 h 10"/>
                <a:gd name="T12" fmla="*/ 0 w 97"/>
                <a:gd name="T13" fmla="*/ 8 h 10"/>
                <a:gd name="T14" fmla="*/ 2 w 97"/>
                <a:gd name="T15" fmla="*/ 10 h 10"/>
                <a:gd name="T16" fmla="*/ 3 w 97"/>
                <a:gd name="T17" fmla="*/ 10 h 10"/>
                <a:gd name="T18" fmla="*/ 95 w 97"/>
                <a:gd name="T19" fmla="*/ 5 h 10"/>
                <a:gd name="T20" fmla="*/ 97 w 97"/>
                <a:gd name="T21" fmla="*/ 4 h 10"/>
                <a:gd name="T22" fmla="*/ 97 w 97"/>
                <a:gd name="T23" fmla="*/ 3 h 10"/>
                <a:gd name="T24" fmla="*/ 97 w 97"/>
                <a:gd name="T25" fmla="*/ 2 h 10"/>
                <a:gd name="T26" fmla="*/ 95 w 97"/>
                <a:gd name="T2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7" h="10">
                  <a:moveTo>
                    <a:pt x="95" y="0"/>
                  </a:moveTo>
                  <a:cubicBezTo>
                    <a:pt x="95" y="0"/>
                    <a:pt x="95" y="0"/>
                    <a:pt x="95" y="0"/>
                  </a:cubicBezTo>
                  <a:cubicBezTo>
                    <a:pt x="95" y="0"/>
                    <a:pt x="95" y="0"/>
                    <a:pt x="95" y="0"/>
                  </a:cubicBezTo>
                  <a:cubicBezTo>
                    <a:pt x="2" y="4"/>
                    <a:pt x="2" y="4"/>
                    <a:pt x="2" y="4"/>
                  </a:cubicBezTo>
                  <a:cubicBezTo>
                    <a:pt x="2" y="4"/>
                    <a:pt x="1" y="5"/>
                    <a:pt x="1" y="5"/>
                  </a:cubicBezTo>
                  <a:cubicBezTo>
                    <a:pt x="0" y="5"/>
                    <a:pt x="0" y="6"/>
                    <a:pt x="0" y="6"/>
                  </a:cubicBezTo>
                  <a:cubicBezTo>
                    <a:pt x="0" y="8"/>
                    <a:pt x="0" y="8"/>
                    <a:pt x="0" y="8"/>
                  </a:cubicBezTo>
                  <a:cubicBezTo>
                    <a:pt x="0" y="9"/>
                    <a:pt x="1" y="10"/>
                    <a:pt x="2" y="10"/>
                  </a:cubicBezTo>
                  <a:cubicBezTo>
                    <a:pt x="2" y="10"/>
                    <a:pt x="2" y="10"/>
                    <a:pt x="3" y="10"/>
                  </a:cubicBezTo>
                  <a:cubicBezTo>
                    <a:pt x="95" y="5"/>
                    <a:pt x="95" y="5"/>
                    <a:pt x="95" y="5"/>
                  </a:cubicBezTo>
                  <a:cubicBezTo>
                    <a:pt x="96" y="5"/>
                    <a:pt x="96" y="5"/>
                    <a:pt x="97" y="4"/>
                  </a:cubicBezTo>
                  <a:cubicBezTo>
                    <a:pt x="97" y="4"/>
                    <a:pt x="97" y="3"/>
                    <a:pt x="97" y="3"/>
                  </a:cubicBezTo>
                  <a:cubicBezTo>
                    <a:pt x="97" y="2"/>
                    <a:pt x="97" y="2"/>
                    <a:pt x="97" y="2"/>
                  </a:cubicBezTo>
                  <a:cubicBezTo>
                    <a:pt x="97" y="0"/>
                    <a:pt x="96" y="0"/>
                    <a:pt x="95"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 name="Freeform 132"/>
            <p:cNvSpPr/>
            <p:nvPr/>
          </p:nvSpPr>
          <p:spPr bwMode="auto">
            <a:xfrm>
              <a:off x="9150351" y="4283075"/>
              <a:ext cx="271463" cy="28575"/>
            </a:xfrm>
            <a:custGeom>
              <a:avLst/>
              <a:gdLst>
                <a:gd name="T0" fmla="*/ 95 w 97"/>
                <a:gd name="T1" fmla="*/ 0 h 10"/>
                <a:gd name="T2" fmla="*/ 95 w 97"/>
                <a:gd name="T3" fmla="*/ 0 h 10"/>
                <a:gd name="T4" fmla="*/ 95 w 97"/>
                <a:gd name="T5" fmla="*/ 0 h 10"/>
                <a:gd name="T6" fmla="*/ 2 w 97"/>
                <a:gd name="T7" fmla="*/ 5 h 10"/>
                <a:gd name="T8" fmla="*/ 1 w 97"/>
                <a:gd name="T9" fmla="*/ 5 h 10"/>
                <a:gd name="T10" fmla="*/ 0 w 97"/>
                <a:gd name="T11" fmla="*/ 7 h 10"/>
                <a:gd name="T12" fmla="*/ 0 w 97"/>
                <a:gd name="T13" fmla="*/ 8 h 10"/>
                <a:gd name="T14" fmla="*/ 2 w 97"/>
                <a:gd name="T15" fmla="*/ 10 h 10"/>
                <a:gd name="T16" fmla="*/ 2 w 97"/>
                <a:gd name="T17" fmla="*/ 10 h 10"/>
                <a:gd name="T18" fmla="*/ 95 w 97"/>
                <a:gd name="T19" fmla="*/ 5 h 10"/>
                <a:gd name="T20" fmla="*/ 97 w 97"/>
                <a:gd name="T21" fmla="*/ 5 h 10"/>
                <a:gd name="T22" fmla="*/ 97 w 97"/>
                <a:gd name="T23" fmla="*/ 3 h 10"/>
                <a:gd name="T24" fmla="*/ 97 w 97"/>
                <a:gd name="T25" fmla="*/ 2 h 10"/>
                <a:gd name="T26" fmla="*/ 95 w 97"/>
                <a:gd name="T2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7" h="10">
                  <a:moveTo>
                    <a:pt x="95" y="0"/>
                  </a:moveTo>
                  <a:cubicBezTo>
                    <a:pt x="95" y="0"/>
                    <a:pt x="95" y="0"/>
                    <a:pt x="95" y="0"/>
                  </a:cubicBezTo>
                  <a:cubicBezTo>
                    <a:pt x="95" y="0"/>
                    <a:pt x="95" y="0"/>
                    <a:pt x="95" y="0"/>
                  </a:cubicBezTo>
                  <a:cubicBezTo>
                    <a:pt x="2" y="5"/>
                    <a:pt x="2" y="5"/>
                    <a:pt x="2" y="5"/>
                  </a:cubicBezTo>
                  <a:cubicBezTo>
                    <a:pt x="2" y="5"/>
                    <a:pt x="1" y="5"/>
                    <a:pt x="1" y="5"/>
                  </a:cubicBezTo>
                  <a:cubicBezTo>
                    <a:pt x="0" y="6"/>
                    <a:pt x="0" y="6"/>
                    <a:pt x="0" y="7"/>
                  </a:cubicBezTo>
                  <a:cubicBezTo>
                    <a:pt x="0" y="8"/>
                    <a:pt x="0" y="8"/>
                    <a:pt x="0" y="8"/>
                  </a:cubicBezTo>
                  <a:cubicBezTo>
                    <a:pt x="0" y="9"/>
                    <a:pt x="1" y="10"/>
                    <a:pt x="2" y="10"/>
                  </a:cubicBezTo>
                  <a:cubicBezTo>
                    <a:pt x="2" y="10"/>
                    <a:pt x="2" y="10"/>
                    <a:pt x="2" y="10"/>
                  </a:cubicBezTo>
                  <a:cubicBezTo>
                    <a:pt x="95" y="5"/>
                    <a:pt x="95" y="5"/>
                    <a:pt x="95" y="5"/>
                  </a:cubicBezTo>
                  <a:cubicBezTo>
                    <a:pt x="96" y="5"/>
                    <a:pt x="96" y="5"/>
                    <a:pt x="97" y="5"/>
                  </a:cubicBezTo>
                  <a:cubicBezTo>
                    <a:pt x="97" y="4"/>
                    <a:pt x="97" y="4"/>
                    <a:pt x="97" y="3"/>
                  </a:cubicBezTo>
                  <a:cubicBezTo>
                    <a:pt x="97" y="2"/>
                    <a:pt x="97" y="2"/>
                    <a:pt x="97" y="2"/>
                  </a:cubicBezTo>
                  <a:cubicBezTo>
                    <a:pt x="97" y="1"/>
                    <a:pt x="96" y="0"/>
                    <a:pt x="95"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 name="Freeform 133"/>
            <p:cNvSpPr>
              <a:spLocks noEditPoints="1"/>
            </p:cNvSpPr>
            <p:nvPr/>
          </p:nvSpPr>
          <p:spPr bwMode="auto">
            <a:xfrm>
              <a:off x="9153526" y="4333875"/>
              <a:ext cx="271463" cy="26988"/>
            </a:xfrm>
            <a:custGeom>
              <a:avLst/>
              <a:gdLst>
                <a:gd name="T0" fmla="*/ 95 w 97"/>
                <a:gd name="T1" fmla="*/ 2 h 10"/>
                <a:gd name="T2" fmla="*/ 95 w 97"/>
                <a:gd name="T3" fmla="*/ 2 h 10"/>
                <a:gd name="T4" fmla="*/ 95 w 97"/>
                <a:gd name="T5" fmla="*/ 2 h 10"/>
                <a:gd name="T6" fmla="*/ 95 w 97"/>
                <a:gd name="T7" fmla="*/ 0 h 10"/>
                <a:gd name="T8" fmla="*/ 95 w 97"/>
                <a:gd name="T9" fmla="*/ 0 h 10"/>
                <a:gd name="T10" fmla="*/ 95 w 97"/>
                <a:gd name="T11" fmla="*/ 0 h 10"/>
                <a:gd name="T12" fmla="*/ 2 w 97"/>
                <a:gd name="T13" fmla="*/ 5 h 10"/>
                <a:gd name="T14" fmla="*/ 1 w 97"/>
                <a:gd name="T15" fmla="*/ 6 h 10"/>
                <a:gd name="T16" fmla="*/ 0 w 97"/>
                <a:gd name="T17" fmla="*/ 7 h 10"/>
                <a:gd name="T18" fmla="*/ 0 w 97"/>
                <a:gd name="T19" fmla="*/ 8 h 10"/>
                <a:gd name="T20" fmla="*/ 2 w 97"/>
                <a:gd name="T21" fmla="*/ 10 h 10"/>
                <a:gd name="T22" fmla="*/ 2 w 97"/>
                <a:gd name="T23" fmla="*/ 10 h 10"/>
                <a:gd name="T24" fmla="*/ 95 w 97"/>
                <a:gd name="T25" fmla="*/ 6 h 10"/>
                <a:gd name="T26" fmla="*/ 97 w 97"/>
                <a:gd name="T27" fmla="*/ 3 h 10"/>
                <a:gd name="T28" fmla="*/ 97 w 97"/>
                <a:gd name="T29" fmla="*/ 2 h 10"/>
                <a:gd name="T30" fmla="*/ 96 w 97"/>
                <a:gd name="T31" fmla="*/ 1 h 10"/>
                <a:gd name="T32" fmla="*/ 95 w 97"/>
                <a:gd name="T3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7" h="10">
                  <a:moveTo>
                    <a:pt x="95" y="2"/>
                  </a:moveTo>
                  <a:cubicBezTo>
                    <a:pt x="95" y="2"/>
                    <a:pt x="95" y="2"/>
                    <a:pt x="95" y="2"/>
                  </a:cubicBezTo>
                  <a:cubicBezTo>
                    <a:pt x="95" y="2"/>
                    <a:pt x="95" y="2"/>
                    <a:pt x="95" y="2"/>
                  </a:cubicBezTo>
                  <a:moveTo>
                    <a:pt x="95" y="0"/>
                  </a:moveTo>
                  <a:cubicBezTo>
                    <a:pt x="95" y="0"/>
                    <a:pt x="95" y="0"/>
                    <a:pt x="95" y="0"/>
                  </a:cubicBezTo>
                  <a:cubicBezTo>
                    <a:pt x="95" y="0"/>
                    <a:pt x="95" y="0"/>
                    <a:pt x="95" y="0"/>
                  </a:cubicBezTo>
                  <a:cubicBezTo>
                    <a:pt x="2" y="5"/>
                    <a:pt x="2" y="5"/>
                    <a:pt x="2" y="5"/>
                  </a:cubicBezTo>
                  <a:cubicBezTo>
                    <a:pt x="2" y="5"/>
                    <a:pt x="1" y="5"/>
                    <a:pt x="1" y="6"/>
                  </a:cubicBezTo>
                  <a:cubicBezTo>
                    <a:pt x="0" y="6"/>
                    <a:pt x="0" y="7"/>
                    <a:pt x="0" y="7"/>
                  </a:cubicBezTo>
                  <a:cubicBezTo>
                    <a:pt x="0" y="8"/>
                    <a:pt x="0" y="8"/>
                    <a:pt x="0" y="8"/>
                  </a:cubicBezTo>
                  <a:cubicBezTo>
                    <a:pt x="0" y="9"/>
                    <a:pt x="1" y="10"/>
                    <a:pt x="2" y="10"/>
                  </a:cubicBezTo>
                  <a:cubicBezTo>
                    <a:pt x="2" y="10"/>
                    <a:pt x="2" y="10"/>
                    <a:pt x="2" y="10"/>
                  </a:cubicBezTo>
                  <a:cubicBezTo>
                    <a:pt x="95" y="6"/>
                    <a:pt x="95" y="6"/>
                    <a:pt x="95" y="6"/>
                  </a:cubicBezTo>
                  <a:cubicBezTo>
                    <a:pt x="96" y="5"/>
                    <a:pt x="97" y="5"/>
                    <a:pt x="97" y="3"/>
                  </a:cubicBezTo>
                  <a:cubicBezTo>
                    <a:pt x="97" y="2"/>
                    <a:pt x="97" y="2"/>
                    <a:pt x="97" y="2"/>
                  </a:cubicBezTo>
                  <a:cubicBezTo>
                    <a:pt x="97" y="2"/>
                    <a:pt x="97" y="1"/>
                    <a:pt x="96" y="1"/>
                  </a:cubicBezTo>
                  <a:cubicBezTo>
                    <a:pt x="96" y="0"/>
                    <a:pt x="96" y="0"/>
                    <a:pt x="95"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 name="Freeform 134"/>
            <p:cNvSpPr>
              <a:spLocks noEditPoints="1"/>
            </p:cNvSpPr>
            <p:nvPr/>
          </p:nvSpPr>
          <p:spPr bwMode="auto">
            <a:xfrm>
              <a:off x="9156701" y="4386263"/>
              <a:ext cx="271463" cy="28575"/>
            </a:xfrm>
            <a:custGeom>
              <a:avLst/>
              <a:gdLst>
                <a:gd name="T0" fmla="*/ 95 w 97"/>
                <a:gd name="T1" fmla="*/ 2 h 10"/>
                <a:gd name="T2" fmla="*/ 95 w 97"/>
                <a:gd name="T3" fmla="*/ 2 h 10"/>
                <a:gd name="T4" fmla="*/ 95 w 97"/>
                <a:gd name="T5" fmla="*/ 2 h 10"/>
                <a:gd name="T6" fmla="*/ 95 w 97"/>
                <a:gd name="T7" fmla="*/ 0 h 10"/>
                <a:gd name="T8" fmla="*/ 95 w 97"/>
                <a:gd name="T9" fmla="*/ 0 h 10"/>
                <a:gd name="T10" fmla="*/ 95 w 97"/>
                <a:gd name="T11" fmla="*/ 0 h 10"/>
                <a:gd name="T12" fmla="*/ 2 w 97"/>
                <a:gd name="T13" fmla="*/ 4 h 10"/>
                <a:gd name="T14" fmla="*/ 1 w 97"/>
                <a:gd name="T15" fmla="*/ 5 h 10"/>
                <a:gd name="T16" fmla="*/ 0 w 97"/>
                <a:gd name="T17" fmla="*/ 6 h 10"/>
                <a:gd name="T18" fmla="*/ 0 w 97"/>
                <a:gd name="T19" fmla="*/ 8 h 10"/>
                <a:gd name="T20" fmla="*/ 2 w 97"/>
                <a:gd name="T21" fmla="*/ 10 h 10"/>
                <a:gd name="T22" fmla="*/ 2 w 97"/>
                <a:gd name="T23" fmla="*/ 10 h 10"/>
                <a:gd name="T24" fmla="*/ 95 w 97"/>
                <a:gd name="T25" fmla="*/ 5 h 10"/>
                <a:gd name="T26" fmla="*/ 97 w 97"/>
                <a:gd name="T27" fmla="*/ 3 h 10"/>
                <a:gd name="T28" fmla="*/ 97 w 97"/>
                <a:gd name="T29" fmla="*/ 2 h 10"/>
                <a:gd name="T30" fmla="*/ 96 w 97"/>
                <a:gd name="T31" fmla="*/ 0 h 10"/>
                <a:gd name="T32" fmla="*/ 95 w 97"/>
                <a:gd name="T3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7" h="10">
                  <a:moveTo>
                    <a:pt x="95" y="2"/>
                  </a:moveTo>
                  <a:cubicBezTo>
                    <a:pt x="95" y="2"/>
                    <a:pt x="95" y="2"/>
                    <a:pt x="95" y="2"/>
                  </a:cubicBezTo>
                  <a:cubicBezTo>
                    <a:pt x="95" y="2"/>
                    <a:pt x="95" y="2"/>
                    <a:pt x="95" y="2"/>
                  </a:cubicBezTo>
                  <a:moveTo>
                    <a:pt x="95" y="0"/>
                  </a:moveTo>
                  <a:cubicBezTo>
                    <a:pt x="95" y="0"/>
                    <a:pt x="95" y="0"/>
                    <a:pt x="95" y="0"/>
                  </a:cubicBezTo>
                  <a:cubicBezTo>
                    <a:pt x="95" y="0"/>
                    <a:pt x="95" y="0"/>
                    <a:pt x="95" y="0"/>
                  </a:cubicBezTo>
                  <a:cubicBezTo>
                    <a:pt x="2" y="4"/>
                    <a:pt x="2" y="4"/>
                    <a:pt x="2" y="4"/>
                  </a:cubicBezTo>
                  <a:cubicBezTo>
                    <a:pt x="2" y="4"/>
                    <a:pt x="1" y="5"/>
                    <a:pt x="1" y="5"/>
                  </a:cubicBezTo>
                  <a:cubicBezTo>
                    <a:pt x="0" y="5"/>
                    <a:pt x="0" y="6"/>
                    <a:pt x="0" y="6"/>
                  </a:cubicBezTo>
                  <a:cubicBezTo>
                    <a:pt x="0" y="8"/>
                    <a:pt x="0" y="8"/>
                    <a:pt x="0" y="8"/>
                  </a:cubicBezTo>
                  <a:cubicBezTo>
                    <a:pt x="0" y="9"/>
                    <a:pt x="1" y="10"/>
                    <a:pt x="2" y="10"/>
                  </a:cubicBezTo>
                  <a:cubicBezTo>
                    <a:pt x="2" y="10"/>
                    <a:pt x="2" y="10"/>
                    <a:pt x="2" y="10"/>
                  </a:cubicBezTo>
                  <a:cubicBezTo>
                    <a:pt x="95" y="5"/>
                    <a:pt x="95" y="5"/>
                    <a:pt x="95" y="5"/>
                  </a:cubicBezTo>
                  <a:cubicBezTo>
                    <a:pt x="96" y="5"/>
                    <a:pt x="97" y="4"/>
                    <a:pt x="97" y="3"/>
                  </a:cubicBezTo>
                  <a:cubicBezTo>
                    <a:pt x="97" y="2"/>
                    <a:pt x="97" y="2"/>
                    <a:pt x="97" y="2"/>
                  </a:cubicBezTo>
                  <a:cubicBezTo>
                    <a:pt x="97" y="1"/>
                    <a:pt x="97" y="0"/>
                    <a:pt x="96" y="0"/>
                  </a:cubicBezTo>
                  <a:cubicBezTo>
                    <a:pt x="96" y="0"/>
                    <a:pt x="95" y="0"/>
                    <a:pt x="95"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 name="Freeform 135"/>
            <p:cNvSpPr>
              <a:spLocks noEditPoints="1"/>
            </p:cNvSpPr>
            <p:nvPr/>
          </p:nvSpPr>
          <p:spPr bwMode="auto">
            <a:xfrm>
              <a:off x="9159876" y="4437063"/>
              <a:ext cx="271463" cy="28575"/>
            </a:xfrm>
            <a:custGeom>
              <a:avLst/>
              <a:gdLst>
                <a:gd name="T0" fmla="*/ 95 w 97"/>
                <a:gd name="T1" fmla="*/ 2 h 10"/>
                <a:gd name="T2" fmla="*/ 95 w 97"/>
                <a:gd name="T3" fmla="*/ 2 h 10"/>
                <a:gd name="T4" fmla="*/ 95 w 97"/>
                <a:gd name="T5" fmla="*/ 2 h 10"/>
                <a:gd name="T6" fmla="*/ 95 w 97"/>
                <a:gd name="T7" fmla="*/ 0 h 10"/>
                <a:gd name="T8" fmla="*/ 95 w 97"/>
                <a:gd name="T9" fmla="*/ 0 h 10"/>
                <a:gd name="T10" fmla="*/ 95 w 97"/>
                <a:gd name="T11" fmla="*/ 0 h 10"/>
                <a:gd name="T12" fmla="*/ 2 w 97"/>
                <a:gd name="T13" fmla="*/ 5 h 10"/>
                <a:gd name="T14" fmla="*/ 1 w 97"/>
                <a:gd name="T15" fmla="*/ 5 h 10"/>
                <a:gd name="T16" fmla="*/ 0 w 97"/>
                <a:gd name="T17" fmla="*/ 7 h 10"/>
                <a:gd name="T18" fmla="*/ 0 w 97"/>
                <a:gd name="T19" fmla="*/ 8 h 10"/>
                <a:gd name="T20" fmla="*/ 2 w 97"/>
                <a:gd name="T21" fmla="*/ 10 h 10"/>
                <a:gd name="T22" fmla="*/ 2 w 97"/>
                <a:gd name="T23" fmla="*/ 10 h 10"/>
                <a:gd name="T24" fmla="*/ 95 w 97"/>
                <a:gd name="T25" fmla="*/ 5 h 10"/>
                <a:gd name="T26" fmla="*/ 97 w 97"/>
                <a:gd name="T27" fmla="*/ 3 h 10"/>
                <a:gd name="T28" fmla="*/ 97 w 97"/>
                <a:gd name="T29" fmla="*/ 2 h 10"/>
                <a:gd name="T30" fmla="*/ 96 w 97"/>
                <a:gd name="T31" fmla="*/ 0 h 10"/>
                <a:gd name="T32" fmla="*/ 95 w 97"/>
                <a:gd name="T3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7" h="10">
                  <a:moveTo>
                    <a:pt x="95" y="2"/>
                  </a:moveTo>
                  <a:cubicBezTo>
                    <a:pt x="95" y="2"/>
                    <a:pt x="95" y="2"/>
                    <a:pt x="95" y="2"/>
                  </a:cubicBezTo>
                  <a:cubicBezTo>
                    <a:pt x="95" y="2"/>
                    <a:pt x="95" y="2"/>
                    <a:pt x="95" y="2"/>
                  </a:cubicBezTo>
                  <a:moveTo>
                    <a:pt x="95" y="0"/>
                  </a:moveTo>
                  <a:cubicBezTo>
                    <a:pt x="95" y="0"/>
                    <a:pt x="95" y="0"/>
                    <a:pt x="95" y="0"/>
                  </a:cubicBezTo>
                  <a:cubicBezTo>
                    <a:pt x="95" y="0"/>
                    <a:pt x="95" y="0"/>
                    <a:pt x="95" y="0"/>
                  </a:cubicBezTo>
                  <a:cubicBezTo>
                    <a:pt x="2" y="5"/>
                    <a:pt x="2" y="5"/>
                    <a:pt x="2" y="5"/>
                  </a:cubicBezTo>
                  <a:cubicBezTo>
                    <a:pt x="1" y="5"/>
                    <a:pt x="1" y="5"/>
                    <a:pt x="1" y="5"/>
                  </a:cubicBezTo>
                  <a:cubicBezTo>
                    <a:pt x="0" y="6"/>
                    <a:pt x="0" y="6"/>
                    <a:pt x="0" y="7"/>
                  </a:cubicBezTo>
                  <a:cubicBezTo>
                    <a:pt x="0" y="8"/>
                    <a:pt x="0" y="8"/>
                    <a:pt x="0" y="8"/>
                  </a:cubicBezTo>
                  <a:cubicBezTo>
                    <a:pt x="0" y="9"/>
                    <a:pt x="1" y="10"/>
                    <a:pt x="2" y="10"/>
                  </a:cubicBezTo>
                  <a:cubicBezTo>
                    <a:pt x="2" y="10"/>
                    <a:pt x="2" y="10"/>
                    <a:pt x="2" y="10"/>
                  </a:cubicBezTo>
                  <a:cubicBezTo>
                    <a:pt x="95" y="5"/>
                    <a:pt x="95" y="5"/>
                    <a:pt x="95" y="5"/>
                  </a:cubicBezTo>
                  <a:cubicBezTo>
                    <a:pt x="96" y="5"/>
                    <a:pt x="97" y="4"/>
                    <a:pt x="97" y="3"/>
                  </a:cubicBezTo>
                  <a:cubicBezTo>
                    <a:pt x="97" y="2"/>
                    <a:pt x="97" y="2"/>
                    <a:pt x="97" y="2"/>
                  </a:cubicBezTo>
                  <a:cubicBezTo>
                    <a:pt x="97" y="1"/>
                    <a:pt x="97" y="1"/>
                    <a:pt x="96" y="0"/>
                  </a:cubicBezTo>
                  <a:cubicBezTo>
                    <a:pt x="96" y="0"/>
                    <a:pt x="95" y="0"/>
                    <a:pt x="95"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 name="Freeform 136"/>
            <p:cNvSpPr/>
            <p:nvPr/>
          </p:nvSpPr>
          <p:spPr bwMode="auto">
            <a:xfrm>
              <a:off x="9161463" y="4487863"/>
              <a:ext cx="271463" cy="26988"/>
            </a:xfrm>
            <a:custGeom>
              <a:avLst/>
              <a:gdLst>
                <a:gd name="T0" fmla="*/ 95 w 97"/>
                <a:gd name="T1" fmla="*/ 0 h 10"/>
                <a:gd name="T2" fmla="*/ 95 w 97"/>
                <a:gd name="T3" fmla="*/ 0 h 10"/>
                <a:gd name="T4" fmla="*/ 95 w 97"/>
                <a:gd name="T5" fmla="*/ 0 h 10"/>
                <a:gd name="T6" fmla="*/ 2 w 97"/>
                <a:gd name="T7" fmla="*/ 5 h 10"/>
                <a:gd name="T8" fmla="*/ 1 w 97"/>
                <a:gd name="T9" fmla="*/ 6 h 10"/>
                <a:gd name="T10" fmla="*/ 0 w 97"/>
                <a:gd name="T11" fmla="*/ 7 h 10"/>
                <a:gd name="T12" fmla="*/ 0 w 97"/>
                <a:gd name="T13" fmla="*/ 8 h 10"/>
                <a:gd name="T14" fmla="*/ 2 w 97"/>
                <a:gd name="T15" fmla="*/ 10 h 10"/>
                <a:gd name="T16" fmla="*/ 2 w 97"/>
                <a:gd name="T17" fmla="*/ 10 h 10"/>
                <a:gd name="T18" fmla="*/ 95 w 97"/>
                <a:gd name="T19" fmla="*/ 5 h 10"/>
                <a:gd name="T20" fmla="*/ 96 w 97"/>
                <a:gd name="T21" fmla="*/ 5 h 10"/>
                <a:gd name="T22" fmla="*/ 97 w 97"/>
                <a:gd name="T23" fmla="*/ 3 h 10"/>
                <a:gd name="T24" fmla="*/ 97 w 97"/>
                <a:gd name="T25" fmla="*/ 2 h 10"/>
                <a:gd name="T26" fmla="*/ 95 w 97"/>
                <a:gd name="T2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7" h="10">
                  <a:moveTo>
                    <a:pt x="95" y="0"/>
                  </a:moveTo>
                  <a:cubicBezTo>
                    <a:pt x="95" y="0"/>
                    <a:pt x="95" y="0"/>
                    <a:pt x="95" y="0"/>
                  </a:cubicBezTo>
                  <a:cubicBezTo>
                    <a:pt x="95" y="0"/>
                    <a:pt x="95" y="0"/>
                    <a:pt x="95" y="0"/>
                  </a:cubicBezTo>
                  <a:cubicBezTo>
                    <a:pt x="2" y="5"/>
                    <a:pt x="2" y="5"/>
                    <a:pt x="2" y="5"/>
                  </a:cubicBezTo>
                  <a:cubicBezTo>
                    <a:pt x="1" y="5"/>
                    <a:pt x="1" y="5"/>
                    <a:pt x="1" y="6"/>
                  </a:cubicBezTo>
                  <a:cubicBezTo>
                    <a:pt x="0" y="6"/>
                    <a:pt x="0" y="7"/>
                    <a:pt x="0" y="7"/>
                  </a:cubicBezTo>
                  <a:cubicBezTo>
                    <a:pt x="0" y="8"/>
                    <a:pt x="0" y="8"/>
                    <a:pt x="0" y="8"/>
                  </a:cubicBezTo>
                  <a:cubicBezTo>
                    <a:pt x="0" y="9"/>
                    <a:pt x="1" y="10"/>
                    <a:pt x="2" y="10"/>
                  </a:cubicBezTo>
                  <a:cubicBezTo>
                    <a:pt x="2" y="10"/>
                    <a:pt x="2" y="10"/>
                    <a:pt x="2" y="10"/>
                  </a:cubicBezTo>
                  <a:cubicBezTo>
                    <a:pt x="95" y="5"/>
                    <a:pt x="95" y="5"/>
                    <a:pt x="95" y="5"/>
                  </a:cubicBezTo>
                  <a:cubicBezTo>
                    <a:pt x="96" y="5"/>
                    <a:pt x="96" y="5"/>
                    <a:pt x="96" y="5"/>
                  </a:cubicBezTo>
                  <a:cubicBezTo>
                    <a:pt x="97" y="4"/>
                    <a:pt x="97" y="4"/>
                    <a:pt x="97" y="3"/>
                  </a:cubicBezTo>
                  <a:cubicBezTo>
                    <a:pt x="97" y="2"/>
                    <a:pt x="97" y="2"/>
                    <a:pt x="97" y="2"/>
                  </a:cubicBezTo>
                  <a:cubicBezTo>
                    <a:pt x="97" y="1"/>
                    <a:pt x="96" y="0"/>
                    <a:pt x="95"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 name="Freeform 137"/>
            <p:cNvSpPr>
              <a:spLocks noEditPoints="1"/>
            </p:cNvSpPr>
            <p:nvPr/>
          </p:nvSpPr>
          <p:spPr bwMode="auto">
            <a:xfrm>
              <a:off x="9164638" y="4540250"/>
              <a:ext cx="271463" cy="28575"/>
            </a:xfrm>
            <a:custGeom>
              <a:avLst/>
              <a:gdLst>
                <a:gd name="T0" fmla="*/ 95 w 97"/>
                <a:gd name="T1" fmla="*/ 2 h 10"/>
                <a:gd name="T2" fmla="*/ 95 w 97"/>
                <a:gd name="T3" fmla="*/ 2 h 10"/>
                <a:gd name="T4" fmla="*/ 95 w 97"/>
                <a:gd name="T5" fmla="*/ 2 h 10"/>
                <a:gd name="T6" fmla="*/ 95 w 97"/>
                <a:gd name="T7" fmla="*/ 0 h 10"/>
                <a:gd name="T8" fmla="*/ 95 w 97"/>
                <a:gd name="T9" fmla="*/ 0 h 10"/>
                <a:gd name="T10" fmla="*/ 95 w 97"/>
                <a:gd name="T11" fmla="*/ 0 h 10"/>
                <a:gd name="T12" fmla="*/ 2 w 97"/>
                <a:gd name="T13" fmla="*/ 4 h 10"/>
                <a:gd name="T14" fmla="*/ 0 w 97"/>
                <a:gd name="T15" fmla="*/ 6 h 10"/>
                <a:gd name="T16" fmla="*/ 0 w 97"/>
                <a:gd name="T17" fmla="*/ 8 h 10"/>
                <a:gd name="T18" fmla="*/ 1 w 97"/>
                <a:gd name="T19" fmla="*/ 9 h 10"/>
                <a:gd name="T20" fmla="*/ 2 w 97"/>
                <a:gd name="T21" fmla="*/ 10 h 10"/>
                <a:gd name="T22" fmla="*/ 2 w 97"/>
                <a:gd name="T23" fmla="*/ 10 h 10"/>
                <a:gd name="T24" fmla="*/ 95 w 97"/>
                <a:gd name="T25" fmla="*/ 5 h 10"/>
                <a:gd name="T26" fmla="*/ 97 w 97"/>
                <a:gd name="T27" fmla="*/ 3 h 10"/>
                <a:gd name="T28" fmla="*/ 97 w 97"/>
                <a:gd name="T29" fmla="*/ 1 h 10"/>
                <a:gd name="T30" fmla="*/ 96 w 97"/>
                <a:gd name="T31" fmla="*/ 0 h 10"/>
                <a:gd name="T32" fmla="*/ 95 w 97"/>
                <a:gd name="T3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7" h="10">
                  <a:moveTo>
                    <a:pt x="95" y="2"/>
                  </a:moveTo>
                  <a:cubicBezTo>
                    <a:pt x="95" y="2"/>
                    <a:pt x="95" y="2"/>
                    <a:pt x="95" y="2"/>
                  </a:cubicBezTo>
                  <a:cubicBezTo>
                    <a:pt x="95" y="2"/>
                    <a:pt x="95" y="2"/>
                    <a:pt x="95" y="2"/>
                  </a:cubicBezTo>
                  <a:moveTo>
                    <a:pt x="95" y="0"/>
                  </a:moveTo>
                  <a:cubicBezTo>
                    <a:pt x="95" y="0"/>
                    <a:pt x="95" y="0"/>
                    <a:pt x="95" y="0"/>
                  </a:cubicBezTo>
                  <a:cubicBezTo>
                    <a:pt x="95" y="0"/>
                    <a:pt x="95" y="0"/>
                    <a:pt x="95" y="0"/>
                  </a:cubicBezTo>
                  <a:cubicBezTo>
                    <a:pt x="2" y="4"/>
                    <a:pt x="2" y="4"/>
                    <a:pt x="2" y="4"/>
                  </a:cubicBezTo>
                  <a:cubicBezTo>
                    <a:pt x="1" y="4"/>
                    <a:pt x="0" y="5"/>
                    <a:pt x="0" y="6"/>
                  </a:cubicBezTo>
                  <a:cubicBezTo>
                    <a:pt x="0" y="8"/>
                    <a:pt x="0" y="8"/>
                    <a:pt x="0" y="8"/>
                  </a:cubicBezTo>
                  <a:cubicBezTo>
                    <a:pt x="0" y="8"/>
                    <a:pt x="0" y="9"/>
                    <a:pt x="1" y="9"/>
                  </a:cubicBezTo>
                  <a:cubicBezTo>
                    <a:pt x="1" y="9"/>
                    <a:pt x="2" y="10"/>
                    <a:pt x="2" y="10"/>
                  </a:cubicBezTo>
                  <a:cubicBezTo>
                    <a:pt x="2" y="10"/>
                    <a:pt x="2" y="10"/>
                    <a:pt x="2" y="10"/>
                  </a:cubicBezTo>
                  <a:cubicBezTo>
                    <a:pt x="95" y="5"/>
                    <a:pt x="95" y="5"/>
                    <a:pt x="95" y="5"/>
                  </a:cubicBezTo>
                  <a:cubicBezTo>
                    <a:pt x="96" y="5"/>
                    <a:pt x="97" y="4"/>
                    <a:pt x="97" y="3"/>
                  </a:cubicBezTo>
                  <a:cubicBezTo>
                    <a:pt x="97" y="1"/>
                    <a:pt x="97" y="1"/>
                    <a:pt x="97" y="1"/>
                  </a:cubicBezTo>
                  <a:cubicBezTo>
                    <a:pt x="97" y="1"/>
                    <a:pt x="97" y="0"/>
                    <a:pt x="96" y="0"/>
                  </a:cubicBezTo>
                  <a:cubicBezTo>
                    <a:pt x="96" y="0"/>
                    <a:pt x="95" y="0"/>
                    <a:pt x="95"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 name="Freeform 138"/>
            <p:cNvSpPr>
              <a:spLocks noEditPoints="1"/>
            </p:cNvSpPr>
            <p:nvPr/>
          </p:nvSpPr>
          <p:spPr bwMode="auto">
            <a:xfrm>
              <a:off x="9167813" y="4591050"/>
              <a:ext cx="271463" cy="28575"/>
            </a:xfrm>
            <a:custGeom>
              <a:avLst/>
              <a:gdLst>
                <a:gd name="T0" fmla="*/ 95 w 97"/>
                <a:gd name="T1" fmla="*/ 2 h 10"/>
                <a:gd name="T2" fmla="*/ 95 w 97"/>
                <a:gd name="T3" fmla="*/ 2 h 10"/>
                <a:gd name="T4" fmla="*/ 95 w 97"/>
                <a:gd name="T5" fmla="*/ 0 h 10"/>
                <a:gd name="T6" fmla="*/ 95 w 97"/>
                <a:gd name="T7" fmla="*/ 0 h 10"/>
                <a:gd name="T8" fmla="*/ 95 w 97"/>
                <a:gd name="T9" fmla="*/ 0 h 10"/>
                <a:gd name="T10" fmla="*/ 2 w 97"/>
                <a:gd name="T11" fmla="*/ 5 h 10"/>
                <a:gd name="T12" fmla="*/ 0 w 97"/>
                <a:gd name="T13" fmla="*/ 7 h 10"/>
                <a:gd name="T14" fmla="*/ 0 w 97"/>
                <a:gd name="T15" fmla="*/ 8 h 10"/>
                <a:gd name="T16" fmla="*/ 1 w 97"/>
                <a:gd name="T17" fmla="*/ 9 h 10"/>
                <a:gd name="T18" fmla="*/ 2 w 97"/>
                <a:gd name="T19" fmla="*/ 10 h 10"/>
                <a:gd name="T20" fmla="*/ 2 w 97"/>
                <a:gd name="T21" fmla="*/ 10 h 10"/>
                <a:gd name="T22" fmla="*/ 95 w 97"/>
                <a:gd name="T23" fmla="*/ 5 h 10"/>
                <a:gd name="T24" fmla="*/ 96 w 97"/>
                <a:gd name="T25" fmla="*/ 4 h 10"/>
                <a:gd name="T26" fmla="*/ 97 w 97"/>
                <a:gd name="T27" fmla="*/ 3 h 10"/>
                <a:gd name="T28" fmla="*/ 97 w 97"/>
                <a:gd name="T29" fmla="*/ 2 h 10"/>
                <a:gd name="T30" fmla="*/ 95 w 97"/>
                <a:gd name="T3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7" h="10">
                  <a:moveTo>
                    <a:pt x="95" y="2"/>
                  </a:moveTo>
                  <a:cubicBezTo>
                    <a:pt x="95" y="2"/>
                    <a:pt x="95" y="2"/>
                    <a:pt x="95" y="2"/>
                  </a:cubicBezTo>
                  <a:moveTo>
                    <a:pt x="95" y="0"/>
                  </a:moveTo>
                  <a:cubicBezTo>
                    <a:pt x="95" y="0"/>
                    <a:pt x="95" y="0"/>
                    <a:pt x="95" y="0"/>
                  </a:cubicBezTo>
                  <a:cubicBezTo>
                    <a:pt x="95" y="0"/>
                    <a:pt x="95" y="0"/>
                    <a:pt x="95" y="0"/>
                  </a:cubicBezTo>
                  <a:cubicBezTo>
                    <a:pt x="2" y="5"/>
                    <a:pt x="2" y="5"/>
                    <a:pt x="2" y="5"/>
                  </a:cubicBezTo>
                  <a:cubicBezTo>
                    <a:pt x="1" y="5"/>
                    <a:pt x="0" y="6"/>
                    <a:pt x="0" y="7"/>
                  </a:cubicBezTo>
                  <a:cubicBezTo>
                    <a:pt x="0" y="8"/>
                    <a:pt x="0" y="8"/>
                    <a:pt x="0" y="8"/>
                  </a:cubicBezTo>
                  <a:cubicBezTo>
                    <a:pt x="0" y="8"/>
                    <a:pt x="0" y="9"/>
                    <a:pt x="1" y="9"/>
                  </a:cubicBezTo>
                  <a:cubicBezTo>
                    <a:pt x="1" y="10"/>
                    <a:pt x="1" y="10"/>
                    <a:pt x="2" y="10"/>
                  </a:cubicBezTo>
                  <a:cubicBezTo>
                    <a:pt x="2" y="10"/>
                    <a:pt x="2" y="10"/>
                    <a:pt x="2" y="10"/>
                  </a:cubicBezTo>
                  <a:cubicBezTo>
                    <a:pt x="95" y="5"/>
                    <a:pt x="95" y="5"/>
                    <a:pt x="95" y="5"/>
                  </a:cubicBezTo>
                  <a:cubicBezTo>
                    <a:pt x="95" y="5"/>
                    <a:pt x="96" y="5"/>
                    <a:pt x="96" y="4"/>
                  </a:cubicBezTo>
                  <a:cubicBezTo>
                    <a:pt x="97" y="4"/>
                    <a:pt x="97" y="4"/>
                    <a:pt x="97" y="3"/>
                  </a:cubicBezTo>
                  <a:cubicBezTo>
                    <a:pt x="97" y="2"/>
                    <a:pt x="97" y="2"/>
                    <a:pt x="97" y="2"/>
                  </a:cubicBezTo>
                  <a:cubicBezTo>
                    <a:pt x="97" y="1"/>
                    <a:pt x="96" y="0"/>
                    <a:pt x="95"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 name="Freeform 139"/>
            <p:cNvSpPr/>
            <p:nvPr/>
          </p:nvSpPr>
          <p:spPr bwMode="auto">
            <a:xfrm>
              <a:off x="9170988" y="4641850"/>
              <a:ext cx="271463" cy="28575"/>
            </a:xfrm>
            <a:custGeom>
              <a:avLst/>
              <a:gdLst>
                <a:gd name="T0" fmla="*/ 95 w 97"/>
                <a:gd name="T1" fmla="*/ 0 h 10"/>
                <a:gd name="T2" fmla="*/ 95 w 97"/>
                <a:gd name="T3" fmla="*/ 0 h 10"/>
                <a:gd name="T4" fmla="*/ 95 w 97"/>
                <a:gd name="T5" fmla="*/ 0 h 10"/>
                <a:gd name="T6" fmla="*/ 2 w 97"/>
                <a:gd name="T7" fmla="*/ 5 h 10"/>
                <a:gd name="T8" fmla="*/ 0 w 97"/>
                <a:gd name="T9" fmla="*/ 6 h 10"/>
                <a:gd name="T10" fmla="*/ 0 w 97"/>
                <a:gd name="T11" fmla="*/ 7 h 10"/>
                <a:gd name="T12" fmla="*/ 0 w 97"/>
                <a:gd name="T13" fmla="*/ 8 h 10"/>
                <a:gd name="T14" fmla="*/ 2 w 97"/>
                <a:gd name="T15" fmla="*/ 10 h 10"/>
                <a:gd name="T16" fmla="*/ 2 w 97"/>
                <a:gd name="T17" fmla="*/ 10 h 10"/>
                <a:gd name="T18" fmla="*/ 95 w 97"/>
                <a:gd name="T19" fmla="*/ 5 h 10"/>
                <a:gd name="T20" fmla="*/ 96 w 97"/>
                <a:gd name="T21" fmla="*/ 5 h 10"/>
                <a:gd name="T22" fmla="*/ 97 w 97"/>
                <a:gd name="T23" fmla="*/ 3 h 10"/>
                <a:gd name="T24" fmla="*/ 97 w 97"/>
                <a:gd name="T25" fmla="*/ 2 h 10"/>
                <a:gd name="T26" fmla="*/ 95 w 97"/>
                <a:gd name="T2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7" h="10">
                  <a:moveTo>
                    <a:pt x="95" y="0"/>
                  </a:moveTo>
                  <a:cubicBezTo>
                    <a:pt x="95" y="0"/>
                    <a:pt x="95" y="0"/>
                    <a:pt x="95" y="0"/>
                  </a:cubicBezTo>
                  <a:cubicBezTo>
                    <a:pt x="95" y="0"/>
                    <a:pt x="95" y="0"/>
                    <a:pt x="95" y="0"/>
                  </a:cubicBezTo>
                  <a:cubicBezTo>
                    <a:pt x="2" y="5"/>
                    <a:pt x="2" y="5"/>
                    <a:pt x="2" y="5"/>
                  </a:cubicBezTo>
                  <a:cubicBezTo>
                    <a:pt x="1" y="5"/>
                    <a:pt x="1" y="5"/>
                    <a:pt x="0" y="6"/>
                  </a:cubicBezTo>
                  <a:cubicBezTo>
                    <a:pt x="0" y="6"/>
                    <a:pt x="0" y="7"/>
                    <a:pt x="0" y="7"/>
                  </a:cubicBezTo>
                  <a:cubicBezTo>
                    <a:pt x="0" y="8"/>
                    <a:pt x="0" y="8"/>
                    <a:pt x="0" y="8"/>
                  </a:cubicBezTo>
                  <a:cubicBezTo>
                    <a:pt x="0" y="9"/>
                    <a:pt x="1" y="10"/>
                    <a:pt x="2" y="10"/>
                  </a:cubicBezTo>
                  <a:cubicBezTo>
                    <a:pt x="2" y="10"/>
                    <a:pt x="2" y="10"/>
                    <a:pt x="2" y="10"/>
                  </a:cubicBezTo>
                  <a:cubicBezTo>
                    <a:pt x="95" y="5"/>
                    <a:pt x="95" y="5"/>
                    <a:pt x="95" y="5"/>
                  </a:cubicBezTo>
                  <a:cubicBezTo>
                    <a:pt x="95" y="5"/>
                    <a:pt x="96" y="5"/>
                    <a:pt x="96" y="5"/>
                  </a:cubicBezTo>
                  <a:cubicBezTo>
                    <a:pt x="97" y="4"/>
                    <a:pt x="97" y="4"/>
                    <a:pt x="97" y="3"/>
                  </a:cubicBezTo>
                  <a:cubicBezTo>
                    <a:pt x="97" y="2"/>
                    <a:pt x="97" y="2"/>
                    <a:pt x="97" y="2"/>
                  </a:cubicBezTo>
                  <a:cubicBezTo>
                    <a:pt x="97" y="1"/>
                    <a:pt x="96" y="0"/>
                    <a:pt x="95"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nvGrpSpPr>
            <p:cNvPr id="40" name="组合 39"/>
            <p:cNvGrpSpPr/>
            <p:nvPr/>
          </p:nvGrpSpPr>
          <p:grpSpPr>
            <a:xfrm>
              <a:off x="4741863" y="708025"/>
              <a:ext cx="585788" cy="652463"/>
              <a:chOff x="4741863" y="708025"/>
              <a:chExt cx="585788" cy="652463"/>
            </a:xfrm>
          </p:grpSpPr>
          <p:sp>
            <p:nvSpPr>
              <p:cNvPr id="276" name="Freeform 140"/>
              <p:cNvSpPr>
                <a:spLocks noEditPoints="1"/>
              </p:cNvSpPr>
              <p:nvPr/>
            </p:nvSpPr>
            <p:spPr bwMode="auto">
              <a:xfrm>
                <a:off x="4792663" y="735013"/>
                <a:ext cx="534988" cy="625475"/>
              </a:xfrm>
              <a:custGeom>
                <a:avLst/>
                <a:gdLst>
                  <a:gd name="T0" fmla="*/ 86 w 191"/>
                  <a:gd name="T1" fmla="*/ 8 h 223"/>
                  <a:gd name="T2" fmla="*/ 83 w 191"/>
                  <a:gd name="T3" fmla="*/ 13 h 223"/>
                  <a:gd name="T4" fmla="*/ 81 w 191"/>
                  <a:gd name="T5" fmla="*/ 20 h 223"/>
                  <a:gd name="T6" fmla="*/ 76 w 191"/>
                  <a:gd name="T7" fmla="*/ 25 h 223"/>
                  <a:gd name="T8" fmla="*/ 76 w 191"/>
                  <a:gd name="T9" fmla="*/ 29 h 223"/>
                  <a:gd name="T10" fmla="*/ 71 w 191"/>
                  <a:gd name="T11" fmla="*/ 34 h 223"/>
                  <a:gd name="T12" fmla="*/ 70 w 191"/>
                  <a:gd name="T13" fmla="*/ 37 h 223"/>
                  <a:gd name="T14" fmla="*/ 68 w 191"/>
                  <a:gd name="T15" fmla="*/ 40 h 223"/>
                  <a:gd name="T16" fmla="*/ 66 w 191"/>
                  <a:gd name="T17" fmla="*/ 47 h 223"/>
                  <a:gd name="T18" fmla="*/ 66 w 191"/>
                  <a:gd name="T19" fmla="*/ 47 h 223"/>
                  <a:gd name="T20" fmla="*/ 61 w 191"/>
                  <a:gd name="T21" fmla="*/ 54 h 223"/>
                  <a:gd name="T22" fmla="*/ 60 w 191"/>
                  <a:gd name="T23" fmla="*/ 55 h 223"/>
                  <a:gd name="T24" fmla="*/ 56 w 191"/>
                  <a:gd name="T25" fmla="*/ 62 h 223"/>
                  <a:gd name="T26" fmla="*/ 56 w 191"/>
                  <a:gd name="T27" fmla="*/ 65 h 223"/>
                  <a:gd name="T28" fmla="*/ 51 w 191"/>
                  <a:gd name="T29" fmla="*/ 71 h 223"/>
                  <a:gd name="T30" fmla="*/ 51 w 191"/>
                  <a:gd name="T31" fmla="*/ 74 h 223"/>
                  <a:gd name="T32" fmla="*/ 46 w 191"/>
                  <a:gd name="T33" fmla="*/ 80 h 223"/>
                  <a:gd name="T34" fmla="*/ 45 w 191"/>
                  <a:gd name="T35" fmla="*/ 83 h 223"/>
                  <a:gd name="T36" fmla="*/ 43 w 191"/>
                  <a:gd name="T37" fmla="*/ 86 h 223"/>
                  <a:gd name="T38" fmla="*/ 41 w 191"/>
                  <a:gd name="T39" fmla="*/ 92 h 223"/>
                  <a:gd name="T40" fmla="*/ 36 w 191"/>
                  <a:gd name="T41" fmla="*/ 98 h 223"/>
                  <a:gd name="T42" fmla="*/ 35 w 191"/>
                  <a:gd name="T43" fmla="*/ 101 h 223"/>
                  <a:gd name="T44" fmla="*/ 33 w 191"/>
                  <a:gd name="T45" fmla="*/ 104 h 223"/>
                  <a:gd name="T46" fmla="*/ 31 w 191"/>
                  <a:gd name="T47" fmla="*/ 111 h 223"/>
                  <a:gd name="T48" fmla="*/ 31 w 191"/>
                  <a:gd name="T49" fmla="*/ 111 h 223"/>
                  <a:gd name="T50" fmla="*/ 26 w 191"/>
                  <a:gd name="T51" fmla="*/ 118 h 223"/>
                  <a:gd name="T52" fmla="*/ 25 w 191"/>
                  <a:gd name="T53" fmla="*/ 119 h 223"/>
                  <a:gd name="T54" fmla="*/ 21 w 191"/>
                  <a:gd name="T55" fmla="*/ 126 h 223"/>
                  <a:gd name="T56" fmla="*/ 20 w 191"/>
                  <a:gd name="T57" fmla="*/ 128 h 223"/>
                  <a:gd name="T58" fmla="*/ 18 w 191"/>
                  <a:gd name="T59" fmla="*/ 131 h 223"/>
                  <a:gd name="T60" fmla="*/ 16 w 191"/>
                  <a:gd name="T61" fmla="*/ 138 h 223"/>
                  <a:gd name="T62" fmla="*/ 16 w 191"/>
                  <a:gd name="T63" fmla="*/ 138 h 223"/>
                  <a:gd name="T64" fmla="*/ 11 w 191"/>
                  <a:gd name="T65" fmla="*/ 145 h 223"/>
                  <a:gd name="T66" fmla="*/ 10 w 191"/>
                  <a:gd name="T67" fmla="*/ 147 h 223"/>
                  <a:gd name="T68" fmla="*/ 6 w 191"/>
                  <a:gd name="T69" fmla="*/ 153 h 223"/>
                  <a:gd name="T70" fmla="*/ 6 w 191"/>
                  <a:gd name="T71" fmla="*/ 156 h 223"/>
                  <a:gd name="T72" fmla="*/ 0 w 191"/>
                  <a:gd name="T73" fmla="*/ 165 h 223"/>
                  <a:gd name="T74" fmla="*/ 89 w 191"/>
                  <a:gd name="T75" fmla="*/ 2 h 223"/>
                  <a:gd name="T76" fmla="*/ 95 w 191"/>
                  <a:gd name="T77" fmla="*/ 3 h 223"/>
                  <a:gd name="T78" fmla="*/ 98 w 191"/>
                  <a:gd name="T79" fmla="*/ 218 h 223"/>
                  <a:gd name="T80" fmla="*/ 3 w 191"/>
                  <a:gd name="T81" fmla="*/ 170 h 223"/>
                  <a:gd name="T82" fmla="*/ 0 w 191"/>
                  <a:gd name="T83" fmla="*/ 169 h 223"/>
                  <a:gd name="T84" fmla="*/ 98 w 191"/>
                  <a:gd name="T85" fmla="*/ 223 h 223"/>
                  <a:gd name="T86" fmla="*/ 191 w 191"/>
                  <a:gd name="T87" fmla="*/ 55 h 223"/>
                  <a:gd name="T88" fmla="*/ 190 w 191"/>
                  <a:gd name="T89" fmla="*/ 53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91" h="223">
                    <a:moveTo>
                      <a:pt x="89" y="2"/>
                    </a:moveTo>
                    <a:cubicBezTo>
                      <a:pt x="86" y="7"/>
                      <a:pt x="86" y="7"/>
                      <a:pt x="86" y="7"/>
                    </a:cubicBezTo>
                    <a:cubicBezTo>
                      <a:pt x="86" y="7"/>
                      <a:pt x="86" y="8"/>
                      <a:pt x="86" y="8"/>
                    </a:cubicBezTo>
                    <a:cubicBezTo>
                      <a:pt x="86" y="9"/>
                      <a:pt x="86" y="10"/>
                      <a:pt x="86" y="10"/>
                    </a:cubicBezTo>
                    <a:cubicBezTo>
                      <a:pt x="86" y="10"/>
                      <a:pt x="86" y="10"/>
                      <a:pt x="86" y="10"/>
                    </a:cubicBezTo>
                    <a:cubicBezTo>
                      <a:pt x="85" y="11"/>
                      <a:pt x="84" y="12"/>
                      <a:pt x="83" y="13"/>
                    </a:cubicBezTo>
                    <a:cubicBezTo>
                      <a:pt x="81" y="16"/>
                      <a:pt x="81" y="16"/>
                      <a:pt x="81" y="16"/>
                    </a:cubicBezTo>
                    <a:cubicBezTo>
                      <a:pt x="81" y="17"/>
                      <a:pt x="81" y="17"/>
                      <a:pt x="81" y="17"/>
                    </a:cubicBezTo>
                    <a:cubicBezTo>
                      <a:pt x="81" y="18"/>
                      <a:pt x="81" y="19"/>
                      <a:pt x="81" y="20"/>
                    </a:cubicBezTo>
                    <a:cubicBezTo>
                      <a:pt x="81" y="20"/>
                      <a:pt x="81" y="20"/>
                      <a:pt x="81" y="20"/>
                    </a:cubicBezTo>
                    <a:cubicBezTo>
                      <a:pt x="80" y="21"/>
                      <a:pt x="79" y="21"/>
                      <a:pt x="78" y="22"/>
                    </a:cubicBezTo>
                    <a:cubicBezTo>
                      <a:pt x="76" y="25"/>
                      <a:pt x="76" y="25"/>
                      <a:pt x="76" y="25"/>
                    </a:cubicBezTo>
                    <a:cubicBezTo>
                      <a:pt x="76" y="26"/>
                      <a:pt x="76" y="26"/>
                      <a:pt x="76" y="26"/>
                    </a:cubicBezTo>
                    <a:cubicBezTo>
                      <a:pt x="76" y="27"/>
                      <a:pt x="76" y="28"/>
                      <a:pt x="76" y="29"/>
                    </a:cubicBezTo>
                    <a:cubicBezTo>
                      <a:pt x="76" y="29"/>
                      <a:pt x="76" y="29"/>
                      <a:pt x="76" y="29"/>
                    </a:cubicBezTo>
                    <a:cubicBezTo>
                      <a:pt x="76" y="29"/>
                      <a:pt x="76" y="29"/>
                      <a:pt x="76" y="29"/>
                    </a:cubicBezTo>
                    <a:cubicBezTo>
                      <a:pt x="75" y="30"/>
                      <a:pt x="74" y="30"/>
                      <a:pt x="73" y="31"/>
                    </a:cubicBezTo>
                    <a:cubicBezTo>
                      <a:pt x="71" y="34"/>
                      <a:pt x="71" y="34"/>
                      <a:pt x="71" y="34"/>
                    </a:cubicBezTo>
                    <a:cubicBezTo>
                      <a:pt x="71" y="35"/>
                      <a:pt x="71" y="35"/>
                      <a:pt x="71" y="36"/>
                    </a:cubicBezTo>
                    <a:cubicBezTo>
                      <a:pt x="71" y="36"/>
                      <a:pt x="71" y="37"/>
                      <a:pt x="71" y="38"/>
                    </a:cubicBezTo>
                    <a:cubicBezTo>
                      <a:pt x="70" y="37"/>
                      <a:pt x="70" y="37"/>
                      <a:pt x="70" y="37"/>
                    </a:cubicBezTo>
                    <a:cubicBezTo>
                      <a:pt x="70" y="37"/>
                      <a:pt x="70" y="37"/>
                      <a:pt x="70" y="37"/>
                    </a:cubicBezTo>
                    <a:cubicBezTo>
                      <a:pt x="71" y="38"/>
                      <a:pt x="71" y="38"/>
                      <a:pt x="71" y="38"/>
                    </a:cubicBezTo>
                    <a:cubicBezTo>
                      <a:pt x="70" y="39"/>
                      <a:pt x="69" y="40"/>
                      <a:pt x="68" y="40"/>
                    </a:cubicBezTo>
                    <a:cubicBezTo>
                      <a:pt x="66" y="43"/>
                      <a:pt x="66" y="43"/>
                      <a:pt x="66" y="43"/>
                    </a:cubicBezTo>
                    <a:cubicBezTo>
                      <a:pt x="66" y="44"/>
                      <a:pt x="66" y="44"/>
                      <a:pt x="66" y="45"/>
                    </a:cubicBezTo>
                    <a:cubicBezTo>
                      <a:pt x="66" y="45"/>
                      <a:pt x="66" y="46"/>
                      <a:pt x="66" y="47"/>
                    </a:cubicBezTo>
                    <a:cubicBezTo>
                      <a:pt x="65" y="46"/>
                      <a:pt x="65" y="46"/>
                      <a:pt x="65" y="46"/>
                    </a:cubicBezTo>
                    <a:cubicBezTo>
                      <a:pt x="65" y="46"/>
                      <a:pt x="65" y="46"/>
                      <a:pt x="65" y="46"/>
                    </a:cubicBezTo>
                    <a:cubicBezTo>
                      <a:pt x="66" y="47"/>
                      <a:pt x="66" y="47"/>
                      <a:pt x="66" y="47"/>
                    </a:cubicBezTo>
                    <a:cubicBezTo>
                      <a:pt x="65" y="48"/>
                      <a:pt x="64" y="49"/>
                      <a:pt x="63" y="49"/>
                    </a:cubicBezTo>
                    <a:cubicBezTo>
                      <a:pt x="61" y="53"/>
                      <a:pt x="61" y="53"/>
                      <a:pt x="61" y="53"/>
                    </a:cubicBezTo>
                    <a:cubicBezTo>
                      <a:pt x="61" y="53"/>
                      <a:pt x="61" y="53"/>
                      <a:pt x="61" y="54"/>
                    </a:cubicBezTo>
                    <a:cubicBezTo>
                      <a:pt x="61" y="55"/>
                      <a:pt x="61" y="55"/>
                      <a:pt x="61" y="56"/>
                    </a:cubicBezTo>
                    <a:cubicBezTo>
                      <a:pt x="60" y="55"/>
                      <a:pt x="60" y="55"/>
                      <a:pt x="60" y="55"/>
                    </a:cubicBezTo>
                    <a:cubicBezTo>
                      <a:pt x="60" y="55"/>
                      <a:pt x="60" y="55"/>
                      <a:pt x="60" y="55"/>
                    </a:cubicBezTo>
                    <a:cubicBezTo>
                      <a:pt x="61" y="56"/>
                      <a:pt x="61" y="56"/>
                      <a:pt x="61" y="56"/>
                    </a:cubicBezTo>
                    <a:cubicBezTo>
                      <a:pt x="60" y="57"/>
                      <a:pt x="59" y="58"/>
                      <a:pt x="58" y="58"/>
                    </a:cubicBezTo>
                    <a:cubicBezTo>
                      <a:pt x="56" y="62"/>
                      <a:pt x="56" y="62"/>
                      <a:pt x="56" y="62"/>
                    </a:cubicBezTo>
                    <a:cubicBezTo>
                      <a:pt x="56" y="62"/>
                      <a:pt x="56" y="63"/>
                      <a:pt x="56" y="63"/>
                    </a:cubicBezTo>
                    <a:cubicBezTo>
                      <a:pt x="56" y="64"/>
                      <a:pt x="56" y="64"/>
                      <a:pt x="56" y="65"/>
                    </a:cubicBezTo>
                    <a:cubicBezTo>
                      <a:pt x="56" y="65"/>
                      <a:pt x="56" y="65"/>
                      <a:pt x="56" y="65"/>
                    </a:cubicBezTo>
                    <a:cubicBezTo>
                      <a:pt x="56" y="65"/>
                      <a:pt x="56" y="65"/>
                      <a:pt x="56" y="65"/>
                    </a:cubicBezTo>
                    <a:cubicBezTo>
                      <a:pt x="55" y="66"/>
                      <a:pt x="54" y="67"/>
                      <a:pt x="53" y="67"/>
                    </a:cubicBezTo>
                    <a:cubicBezTo>
                      <a:pt x="51" y="71"/>
                      <a:pt x="51" y="71"/>
                      <a:pt x="51" y="71"/>
                    </a:cubicBezTo>
                    <a:cubicBezTo>
                      <a:pt x="51" y="71"/>
                      <a:pt x="51" y="72"/>
                      <a:pt x="51" y="72"/>
                    </a:cubicBezTo>
                    <a:cubicBezTo>
                      <a:pt x="51" y="73"/>
                      <a:pt x="51" y="74"/>
                      <a:pt x="51" y="74"/>
                    </a:cubicBezTo>
                    <a:cubicBezTo>
                      <a:pt x="51" y="74"/>
                      <a:pt x="51" y="74"/>
                      <a:pt x="51" y="74"/>
                    </a:cubicBezTo>
                    <a:cubicBezTo>
                      <a:pt x="51" y="74"/>
                      <a:pt x="51" y="74"/>
                      <a:pt x="51" y="74"/>
                    </a:cubicBezTo>
                    <a:cubicBezTo>
                      <a:pt x="50" y="75"/>
                      <a:pt x="49" y="76"/>
                      <a:pt x="48" y="76"/>
                    </a:cubicBezTo>
                    <a:cubicBezTo>
                      <a:pt x="46" y="80"/>
                      <a:pt x="46" y="80"/>
                      <a:pt x="46" y="80"/>
                    </a:cubicBezTo>
                    <a:cubicBezTo>
                      <a:pt x="46" y="80"/>
                      <a:pt x="46" y="81"/>
                      <a:pt x="46" y="81"/>
                    </a:cubicBezTo>
                    <a:cubicBezTo>
                      <a:pt x="46" y="82"/>
                      <a:pt x="46" y="83"/>
                      <a:pt x="46" y="83"/>
                    </a:cubicBezTo>
                    <a:cubicBezTo>
                      <a:pt x="45" y="83"/>
                      <a:pt x="45" y="83"/>
                      <a:pt x="45" y="83"/>
                    </a:cubicBezTo>
                    <a:cubicBezTo>
                      <a:pt x="45" y="83"/>
                      <a:pt x="45" y="83"/>
                      <a:pt x="45" y="83"/>
                    </a:cubicBezTo>
                    <a:cubicBezTo>
                      <a:pt x="46" y="83"/>
                      <a:pt x="46" y="83"/>
                      <a:pt x="46" y="83"/>
                    </a:cubicBezTo>
                    <a:cubicBezTo>
                      <a:pt x="45" y="84"/>
                      <a:pt x="44" y="85"/>
                      <a:pt x="43" y="86"/>
                    </a:cubicBezTo>
                    <a:cubicBezTo>
                      <a:pt x="41" y="89"/>
                      <a:pt x="41" y="89"/>
                      <a:pt x="41" y="89"/>
                    </a:cubicBezTo>
                    <a:cubicBezTo>
                      <a:pt x="41" y="89"/>
                      <a:pt x="41" y="90"/>
                      <a:pt x="41" y="90"/>
                    </a:cubicBezTo>
                    <a:cubicBezTo>
                      <a:pt x="41" y="91"/>
                      <a:pt x="41" y="92"/>
                      <a:pt x="41" y="92"/>
                    </a:cubicBezTo>
                    <a:cubicBezTo>
                      <a:pt x="41" y="92"/>
                      <a:pt x="41" y="92"/>
                      <a:pt x="41" y="92"/>
                    </a:cubicBezTo>
                    <a:cubicBezTo>
                      <a:pt x="40" y="94"/>
                      <a:pt x="39" y="94"/>
                      <a:pt x="38" y="95"/>
                    </a:cubicBezTo>
                    <a:cubicBezTo>
                      <a:pt x="36" y="98"/>
                      <a:pt x="36" y="98"/>
                      <a:pt x="36" y="98"/>
                    </a:cubicBezTo>
                    <a:cubicBezTo>
                      <a:pt x="36" y="99"/>
                      <a:pt x="36" y="99"/>
                      <a:pt x="36" y="99"/>
                    </a:cubicBezTo>
                    <a:cubicBezTo>
                      <a:pt x="36" y="100"/>
                      <a:pt x="36" y="101"/>
                      <a:pt x="36" y="102"/>
                    </a:cubicBezTo>
                    <a:cubicBezTo>
                      <a:pt x="35" y="101"/>
                      <a:pt x="35" y="101"/>
                      <a:pt x="35" y="101"/>
                    </a:cubicBezTo>
                    <a:cubicBezTo>
                      <a:pt x="35" y="101"/>
                      <a:pt x="35" y="101"/>
                      <a:pt x="35" y="101"/>
                    </a:cubicBezTo>
                    <a:cubicBezTo>
                      <a:pt x="36" y="102"/>
                      <a:pt x="36" y="102"/>
                      <a:pt x="36" y="102"/>
                    </a:cubicBezTo>
                    <a:cubicBezTo>
                      <a:pt x="35" y="103"/>
                      <a:pt x="34" y="103"/>
                      <a:pt x="33" y="104"/>
                    </a:cubicBezTo>
                    <a:cubicBezTo>
                      <a:pt x="31" y="107"/>
                      <a:pt x="31" y="107"/>
                      <a:pt x="31" y="107"/>
                    </a:cubicBezTo>
                    <a:cubicBezTo>
                      <a:pt x="31" y="108"/>
                      <a:pt x="31" y="108"/>
                      <a:pt x="31" y="109"/>
                    </a:cubicBezTo>
                    <a:cubicBezTo>
                      <a:pt x="31" y="109"/>
                      <a:pt x="31" y="110"/>
                      <a:pt x="31" y="111"/>
                    </a:cubicBezTo>
                    <a:cubicBezTo>
                      <a:pt x="30" y="110"/>
                      <a:pt x="30" y="110"/>
                      <a:pt x="30" y="110"/>
                    </a:cubicBezTo>
                    <a:cubicBezTo>
                      <a:pt x="30" y="110"/>
                      <a:pt x="30" y="110"/>
                      <a:pt x="30" y="110"/>
                    </a:cubicBezTo>
                    <a:cubicBezTo>
                      <a:pt x="31" y="111"/>
                      <a:pt x="31" y="111"/>
                      <a:pt x="31" y="111"/>
                    </a:cubicBezTo>
                    <a:cubicBezTo>
                      <a:pt x="30" y="112"/>
                      <a:pt x="29" y="113"/>
                      <a:pt x="28" y="113"/>
                    </a:cubicBezTo>
                    <a:cubicBezTo>
                      <a:pt x="26" y="116"/>
                      <a:pt x="26" y="116"/>
                      <a:pt x="26" y="116"/>
                    </a:cubicBezTo>
                    <a:cubicBezTo>
                      <a:pt x="26" y="117"/>
                      <a:pt x="26" y="117"/>
                      <a:pt x="26" y="118"/>
                    </a:cubicBezTo>
                    <a:cubicBezTo>
                      <a:pt x="26" y="118"/>
                      <a:pt x="26" y="119"/>
                      <a:pt x="26" y="120"/>
                    </a:cubicBezTo>
                    <a:cubicBezTo>
                      <a:pt x="25" y="119"/>
                      <a:pt x="25" y="119"/>
                      <a:pt x="25" y="119"/>
                    </a:cubicBezTo>
                    <a:cubicBezTo>
                      <a:pt x="25" y="119"/>
                      <a:pt x="25" y="119"/>
                      <a:pt x="25" y="119"/>
                    </a:cubicBezTo>
                    <a:cubicBezTo>
                      <a:pt x="26" y="120"/>
                      <a:pt x="26" y="120"/>
                      <a:pt x="26" y="120"/>
                    </a:cubicBezTo>
                    <a:cubicBezTo>
                      <a:pt x="25" y="121"/>
                      <a:pt x="24" y="122"/>
                      <a:pt x="23" y="122"/>
                    </a:cubicBezTo>
                    <a:cubicBezTo>
                      <a:pt x="21" y="126"/>
                      <a:pt x="21" y="126"/>
                      <a:pt x="21" y="126"/>
                    </a:cubicBezTo>
                    <a:cubicBezTo>
                      <a:pt x="21" y="126"/>
                      <a:pt x="21" y="126"/>
                      <a:pt x="21" y="127"/>
                    </a:cubicBezTo>
                    <a:cubicBezTo>
                      <a:pt x="21" y="128"/>
                      <a:pt x="21" y="128"/>
                      <a:pt x="21" y="129"/>
                    </a:cubicBezTo>
                    <a:cubicBezTo>
                      <a:pt x="20" y="128"/>
                      <a:pt x="20" y="128"/>
                      <a:pt x="20" y="128"/>
                    </a:cubicBezTo>
                    <a:cubicBezTo>
                      <a:pt x="20" y="128"/>
                      <a:pt x="20" y="128"/>
                      <a:pt x="20" y="128"/>
                    </a:cubicBezTo>
                    <a:cubicBezTo>
                      <a:pt x="21" y="129"/>
                      <a:pt x="21" y="129"/>
                      <a:pt x="21" y="129"/>
                    </a:cubicBezTo>
                    <a:cubicBezTo>
                      <a:pt x="20" y="130"/>
                      <a:pt x="19" y="131"/>
                      <a:pt x="18" y="131"/>
                    </a:cubicBezTo>
                    <a:cubicBezTo>
                      <a:pt x="16" y="135"/>
                      <a:pt x="16" y="135"/>
                      <a:pt x="16" y="135"/>
                    </a:cubicBezTo>
                    <a:cubicBezTo>
                      <a:pt x="16" y="135"/>
                      <a:pt x="16" y="135"/>
                      <a:pt x="16" y="136"/>
                    </a:cubicBezTo>
                    <a:cubicBezTo>
                      <a:pt x="16" y="137"/>
                      <a:pt x="16" y="137"/>
                      <a:pt x="16" y="138"/>
                    </a:cubicBezTo>
                    <a:cubicBezTo>
                      <a:pt x="15" y="137"/>
                      <a:pt x="15" y="137"/>
                      <a:pt x="15" y="137"/>
                    </a:cubicBezTo>
                    <a:cubicBezTo>
                      <a:pt x="15" y="137"/>
                      <a:pt x="15" y="137"/>
                      <a:pt x="15" y="137"/>
                    </a:cubicBezTo>
                    <a:cubicBezTo>
                      <a:pt x="16" y="138"/>
                      <a:pt x="16" y="138"/>
                      <a:pt x="16" y="138"/>
                    </a:cubicBezTo>
                    <a:cubicBezTo>
                      <a:pt x="15" y="139"/>
                      <a:pt x="14" y="140"/>
                      <a:pt x="13" y="140"/>
                    </a:cubicBezTo>
                    <a:cubicBezTo>
                      <a:pt x="11" y="144"/>
                      <a:pt x="11" y="144"/>
                      <a:pt x="11" y="144"/>
                    </a:cubicBezTo>
                    <a:cubicBezTo>
                      <a:pt x="11" y="144"/>
                      <a:pt x="12" y="145"/>
                      <a:pt x="11" y="145"/>
                    </a:cubicBezTo>
                    <a:cubicBezTo>
                      <a:pt x="12" y="146"/>
                      <a:pt x="11" y="147"/>
                      <a:pt x="11" y="147"/>
                    </a:cubicBezTo>
                    <a:cubicBezTo>
                      <a:pt x="10" y="147"/>
                      <a:pt x="10" y="147"/>
                      <a:pt x="10" y="147"/>
                    </a:cubicBezTo>
                    <a:cubicBezTo>
                      <a:pt x="10" y="147"/>
                      <a:pt x="10" y="147"/>
                      <a:pt x="10" y="147"/>
                    </a:cubicBezTo>
                    <a:cubicBezTo>
                      <a:pt x="11" y="147"/>
                      <a:pt x="11" y="147"/>
                      <a:pt x="11" y="147"/>
                    </a:cubicBezTo>
                    <a:cubicBezTo>
                      <a:pt x="10" y="148"/>
                      <a:pt x="9" y="149"/>
                      <a:pt x="8" y="149"/>
                    </a:cubicBezTo>
                    <a:cubicBezTo>
                      <a:pt x="6" y="153"/>
                      <a:pt x="6" y="153"/>
                      <a:pt x="6" y="153"/>
                    </a:cubicBezTo>
                    <a:cubicBezTo>
                      <a:pt x="6" y="153"/>
                      <a:pt x="7" y="154"/>
                      <a:pt x="7" y="154"/>
                    </a:cubicBezTo>
                    <a:cubicBezTo>
                      <a:pt x="7" y="155"/>
                      <a:pt x="6" y="156"/>
                      <a:pt x="6" y="156"/>
                    </a:cubicBezTo>
                    <a:cubicBezTo>
                      <a:pt x="6" y="156"/>
                      <a:pt x="6" y="156"/>
                      <a:pt x="6" y="156"/>
                    </a:cubicBezTo>
                    <a:cubicBezTo>
                      <a:pt x="6" y="156"/>
                      <a:pt x="6" y="156"/>
                      <a:pt x="6" y="156"/>
                    </a:cubicBezTo>
                    <a:cubicBezTo>
                      <a:pt x="5" y="157"/>
                      <a:pt x="4" y="158"/>
                      <a:pt x="3" y="158"/>
                    </a:cubicBezTo>
                    <a:cubicBezTo>
                      <a:pt x="0" y="165"/>
                      <a:pt x="0" y="165"/>
                      <a:pt x="0" y="165"/>
                    </a:cubicBezTo>
                    <a:cubicBezTo>
                      <a:pt x="1" y="165"/>
                      <a:pt x="1" y="165"/>
                      <a:pt x="1" y="165"/>
                    </a:cubicBezTo>
                    <a:cubicBezTo>
                      <a:pt x="90" y="3"/>
                      <a:pt x="90" y="3"/>
                      <a:pt x="90" y="3"/>
                    </a:cubicBezTo>
                    <a:cubicBezTo>
                      <a:pt x="89" y="2"/>
                      <a:pt x="89" y="2"/>
                      <a:pt x="89" y="2"/>
                    </a:cubicBezTo>
                    <a:moveTo>
                      <a:pt x="94" y="0"/>
                    </a:moveTo>
                    <a:cubicBezTo>
                      <a:pt x="95" y="0"/>
                      <a:pt x="95" y="1"/>
                      <a:pt x="95" y="1"/>
                    </a:cubicBezTo>
                    <a:cubicBezTo>
                      <a:pt x="95" y="2"/>
                      <a:pt x="95" y="2"/>
                      <a:pt x="95" y="3"/>
                    </a:cubicBezTo>
                    <a:cubicBezTo>
                      <a:pt x="94" y="5"/>
                      <a:pt x="94" y="5"/>
                      <a:pt x="94" y="5"/>
                    </a:cubicBezTo>
                    <a:cubicBezTo>
                      <a:pt x="187" y="55"/>
                      <a:pt x="187" y="55"/>
                      <a:pt x="187" y="55"/>
                    </a:cubicBezTo>
                    <a:cubicBezTo>
                      <a:pt x="98" y="218"/>
                      <a:pt x="98" y="218"/>
                      <a:pt x="98" y="218"/>
                    </a:cubicBezTo>
                    <a:cubicBezTo>
                      <a:pt x="5" y="167"/>
                      <a:pt x="5" y="167"/>
                      <a:pt x="5" y="167"/>
                    </a:cubicBezTo>
                    <a:cubicBezTo>
                      <a:pt x="4" y="169"/>
                      <a:pt x="4" y="169"/>
                      <a:pt x="4" y="169"/>
                    </a:cubicBezTo>
                    <a:cubicBezTo>
                      <a:pt x="4" y="170"/>
                      <a:pt x="3" y="170"/>
                      <a:pt x="3" y="170"/>
                    </a:cubicBezTo>
                    <a:cubicBezTo>
                      <a:pt x="2" y="170"/>
                      <a:pt x="2" y="170"/>
                      <a:pt x="2" y="170"/>
                    </a:cubicBezTo>
                    <a:cubicBezTo>
                      <a:pt x="2" y="170"/>
                      <a:pt x="1" y="170"/>
                      <a:pt x="1" y="170"/>
                    </a:cubicBezTo>
                    <a:cubicBezTo>
                      <a:pt x="0" y="169"/>
                      <a:pt x="0" y="169"/>
                      <a:pt x="0" y="169"/>
                    </a:cubicBezTo>
                    <a:cubicBezTo>
                      <a:pt x="0" y="169"/>
                      <a:pt x="0" y="169"/>
                      <a:pt x="0" y="169"/>
                    </a:cubicBezTo>
                    <a:cubicBezTo>
                      <a:pt x="97" y="223"/>
                      <a:pt x="97" y="223"/>
                      <a:pt x="97" y="223"/>
                    </a:cubicBezTo>
                    <a:cubicBezTo>
                      <a:pt x="98" y="223"/>
                      <a:pt x="98" y="223"/>
                      <a:pt x="98" y="223"/>
                    </a:cubicBezTo>
                    <a:cubicBezTo>
                      <a:pt x="99" y="223"/>
                      <a:pt x="99" y="223"/>
                      <a:pt x="99" y="223"/>
                    </a:cubicBezTo>
                    <a:cubicBezTo>
                      <a:pt x="99" y="223"/>
                      <a:pt x="100" y="222"/>
                      <a:pt x="100" y="222"/>
                    </a:cubicBezTo>
                    <a:cubicBezTo>
                      <a:pt x="191" y="55"/>
                      <a:pt x="191" y="55"/>
                      <a:pt x="191" y="55"/>
                    </a:cubicBezTo>
                    <a:cubicBezTo>
                      <a:pt x="191" y="55"/>
                      <a:pt x="191" y="54"/>
                      <a:pt x="191" y="54"/>
                    </a:cubicBezTo>
                    <a:cubicBezTo>
                      <a:pt x="191" y="53"/>
                      <a:pt x="191" y="53"/>
                      <a:pt x="190" y="53"/>
                    </a:cubicBezTo>
                    <a:cubicBezTo>
                      <a:pt x="190" y="53"/>
                      <a:pt x="190" y="53"/>
                      <a:pt x="190" y="53"/>
                    </a:cubicBezTo>
                    <a:cubicBezTo>
                      <a:pt x="94" y="0"/>
                      <a:pt x="94" y="0"/>
                      <a:pt x="9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7" name="Freeform 141"/>
              <p:cNvSpPr>
                <a:spLocks noEditPoints="1"/>
              </p:cNvSpPr>
              <p:nvPr/>
            </p:nvSpPr>
            <p:spPr bwMode="auto">
              <a:xfrm>
                <a:off x="4741863" y="708025"/>
                <a:ext cx="315913" cy="503238"/>
              </a:xfrm>
              <a:custGeom>
                <a:avLst/>
                <a:gdLst>
                  <a:gd name="T0" fmla="*/ 11 w 113"/>
                  <a:gd name="T1" fmla="*/ 154 h 180"/>
                  <a:gd name="T2" fmla="*/ 11 w 113"/>
                  <a:gd name="T3" fmla="*/ 157 h 180"/>
                  <a:gd name="T4" fmla="*/ 12 w 113"/>
                  <a:gd name="T5" fmla="*/ 148 h 180"/>
                  <a:gd name="T6" fmla="*/ 16 w 113"/>
                  <a:gd name="T7" fmla="*/ 145 h 180"/>
                  <a:gd name="T8" fmla="*/ 16 w 113"/>
                  <a:gd name="T9" fmla="*/ 148 h 180"/>
                  <a:gd name="T10" fmla="*/ 17 w 113"/>
                  <a:gd name="T11" fmla="*/ 139 h 180"/>
                  <a:gd name="T12" fmla="*/ 21 w 113"/>
                  <a:gd name="T13" fmla="*/ 136 h 180"/>
                  <a:gd name="T14" fmla="*/ 21 w 113"/>
                  <a:gd name="T15" fmla="*/ 139 h 180"/>
                  <a:gd name="T16" fmla="*/ 22 w 113"/>
                  <a:gd name="T17" fmla="*/ 130 h 180"/>
                  <a:gd name="T18" fmla="*/ 26 w 113"/>
                  <a:gd name="T19" fmla="*/ 127 h 180"/>
                  <a:gd name="T20" fmla="*/ 26 w 113"/>
                  <a:gd name="T21" fmla="*/ 130 h 180"/>
                  <a:gd name="T22" fmla="*/ 27 w 113"/>
                  <a:gd name="T23" fmla="*/ 120 h 180"/>
                  <a:gd name="T24" fmla="*/ 31 w 113"/>
                  <a:gd name="T25" fmla="*/ 118 h 180"/>
                  <a:gd name="T26" fmla="*/ 31 w 113"/>
                  <a:gd name="T27" fmla="*/ 121 h 180"/>
                  <a:gd name="T28" fmla="*/ 32 w 113"/>
                  <a:gd name="T29" fmla="*/ 113 h 180"/>
                  <a:gd name="T30" fmla="*/ 37 w 113"/>
                  <a:gd name="T31" fmla="*/ 106 h 180"/>
                  <a:gd name="T32" fmla="*/ 36 w 113"/>
                  <a:gd name="T33" fmla="*/ 111 h 180"/>
                  <a:gd name="T34" fmla="*/ 37 w 113"/>
                  <a:gd name="T35" fmla="*/ 103 h 180"/>
                  <a:gd name="T36" fmla="*/ 42 w 113"/>
                  <a:gd name="T37" fmla="*/ 97 h 180"/>
                  <a:gd name="T38" fmla="*/ 41 w 113"/>
                  <a:gd name="T39" fmla="*/ 102 h 180"/>
                  <a:gd name="T40" fmla="*/ 42 w 113"/>
                  <a:gd name="T41" fmla="*/ 94 h 180"/>
                  <a:gd name="T42" fmla="*/ 47 w 113"/>
                  <a:gd name="T43" fmla="*/ 88 h 180"/>
                  <a:gd name="T44" fmla="*/ 46 w 113"/>
                  <a:gd name="T45" fmla="*/ 93 h 180"/>
                  <a:gd name="T46" fmla="*/ 47 w 113"/>
                  <a:gd name="T47" fmla="*/ 85 h 180"/>
                  <a:gd name="T48" fmla="*/ 52 w 113"/>
                  <a:gd name="T49" fmla="*/ 79 h 180"/>
                  <a:gd name="T50" fmla="*/ 51 w 113"/>
                  <a:gd name="T51" fmla="*/ 83 h 180"/>
                  <a:gd name="T52" fmla="*/ 52 w 113"/>
                  <a:gd name="T53" fmla="*/ 76 h 180"/>
                  <a:gd name="T54" fmla="*/ 57 w 113"/>
                  <a:gd name="T55" fmla="*/ 69 h 180"/>
                  <a:gd name="T56" fmla="*/ 56 w 113"/>
                  <a:gd name="T57" fmla="*/ 74 h 180"/>
                  <a:gd name="T58" fmla="*/ 57 w 113"/>
                  <a:gd name="T59" fmla="*/ 67 h 180"/>
                  <a:gd name="T60" fmla="*/ 62 w 113"/>
                  <a:gd name="T61" fmla="*/ 60 h 180"/>
                  <a:gd name="T62" fmla="*/ 61 w 113"/>
                  <a:gd name="T63" fmla="*/ 65 h 180"/>
                  <a:gd name="T64" fmla="*/ 62 w 113"/>
                  <a:gd name="T65" fmla="*/ 58 h 180"/>
                  <a:gd name="T66" fmla="*/ 67 w 113"/>
                  <a:gd name="T67" fmla="*/ 51 h 180"/>
                  <a:gd name="T68" fmla="*/ 66 w 113"/>
                  <a:gd name="T69" fmla="*/ 56 h 180"/>
                  <a:gd name="T70" fmla="*/ 67 w 113"/>
                  <a:gd name="T71" fmla="*/ 49 h 180"/>
                  <a:gd name="T72" fmla="*/ 72 w 113"/>
                  <a:gd name="T73" fmla="*/ 42 h 180"/>
                  <a:gd name="T74" fmla="*/ 71 w 113"/>
                  <a:gd name="T75" fmla="*/ 47 h 180"/>
                  <a:gd name="T76" fmla="*/ 72 w 113"/>
                  <a:gd name="T77" fmla="*/ 40 h 180"/>
                  <a:gd name="T78" fmla="*/ 77 w 113"/>
                  <a:gd name="T79" fmla="*/ 33 h 180"/>
                  <a:gd name="T80" fmla="*/ 76 w 113"/>
                  <a:gd name="T81" fmla="*/ 38 h 180"/>
                  <a:gd name="T82" fmla="*/ 77 w 113"/>
                  <a:gd name="T83" fmla="*/ 30 h 180"/>
                  <a:gd name="T84" fmla="*/ 82 w 113"/>
                  <a:gd name="T85" fmla="*/ 24 h 180"/>
                  <a:gd name="T86" fmla="*/ 81 w 113"/>
                  <a:gd name="T87" fmla="*/ 29 h 180"/>
                  <a:gd name="T88" fmla="*/ 82 w 113"/>
                  <a:gd name="T89" fmla="*/ 21 h 180"/>
                  <a:gd name="T90" fmla="*/ 87 w 113"/>
                  <a:gd name="T91" fmla="*/ 15 h 180"/>
                  <a:gd name="T92" fmla="*/ 86 w 113"/>
                  <a:gd name="T93" fmla="*/ 20 h 180"/>
                  <a:gd name="T94" fmla="*/ 87 w 113"/>
                  <a:gd name="T95" fmla="*/ 12 h 180"/>
                  <a:gd name="T96" fmla="*/ 93 w 113"/>
                  <a:gd name="T97" fmla="*/ 4 h 180"/>
                  <a:gd name="T98" fmla="*/ 90 w 113"/>
                  <a:gd name="T99" fmla="*/ 4 h 180"/>
                  <a:gd name="T100" fmla="*/ 90 w 113"/>
                  <a:gd name="T101" fmla="*/ 9 h 180"/>
                  <a:gd name="T102" fmla="*/ 107 w 113"/>
                  <a:gd name="T103" fmla="*/ 12 h 180"/>
                  <a:gd name="T104" fmla="*/ 5 w 113"/>
                  <a:gd name="T105" fmla="*/ 168 h 180"/>
                  <a:gd name="T106" fmla="*/ 7 w 113"/>
                  <a:gd name="T107" fmla="*/ 157 h 180"/>
                  <a:gd name="T108" fmla="*/ 19 w 113"/>
                  <a:gd name="T109" fmla="*/ 180 h 180"/>
                  <a:gd name="T110" fmla="*/ 23 w 113"/>
                  <a:gd name="T111" fmla="*/ 177 h 180"/>
                  <a:gd name="T112" fmla="*/ 112 w 113"/>
                  <a:gd name="T113" fmla="*/ 10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3" h="180">
                    <a:moveTo>
                      <a:pt x="12" y="148"/>
                    </a:moveTo>
                    <a:cubicBezTo>
                      <a:pt x="10" y="150"/>
                      <a:pt x="10" y="150"/>
                      <a:pt x="10" y="150"/>
                    </a:cubicBezTo>
                    <a:cubicBezTo>
                      <a:pt x="11" y="150"/>
                      <a:pt x="12" y="151"/>
                      <a:pt x="12" y="152"/>
                    </a:cubicBezTo>
                    <a:cubicBezTo>
                      <a:pt x="12" y="153"/>
                      <a:pt x="12" y="154"/>
                      <a:pt x="11" y="154"/>
                    </a:cubicBezTo>
                    <a:cubicBezTo>
                      <a:pt x="10" y="154"/>
                      <a:pt x="10" y="154"/>
                      <a:pt x="10" y="154"/>
                    </a:cubicBezTo>
                    <a:cubicBezTo>
                      <a:pt x="10" y="154"/>
                      <a:pt x="10" y="154"/>
                      <a:pt x="10" y="154"/>
                    </a:cubicBezTo>
                    <a:cubicBezTo>
                      <a:pt x="10" y="155"/>
                      <a:pt x="10" y="156"/>
                      <a:pt x="11" y="156"/>
                    </a:cubicBezTo>
                    <a:cubicBezTo>
                      <a:pt x="11" y="157"/>
                      <a:pt x="11" y="157"/>
                      <a:pt x="11" y="157"/>
                    </a:cubicBezTo>
                    <a:cubicBezTo>
                      <a:pt x="14" y="152"/>
                      <a:pt x="14" y="152"/>
                      <a:pt x="14" y="152"/>
                    </a:cubicBezTo>
                    <a:cubicBezTo>
                      <a:pt x="14" y="152"/>
                      <a:pt x="14" y="152"/>
                      <a:pt x="14" y="152"/>
                    </a:cubicBezTo>
                    <a:cubicBezTo>
                      <a:pt x="13" y="151"/>
                      <a:pt x="13" y="150"/>
                      <a:pt x="12" y="149"/>
                    </a:cubicBezTo>
                    <a:cubicBezTo>
                      <a:pt x="12" y="149"/>
                      <a:pt x="12" y="148"/>
                      <a:pt x="12" y="148"/>
                    </a:cubicBezTo>
                    <a:moveTo>
                      <a:pt x="17" y="139"/>
                    </a:moveTo>
                    <a:cubicBezTo>
                      <a:pt x="15" y="141"/>
                      <a:pt x="15" y="141"/>
                      <a:pt x="15" y="141"/>
                    </a:cubicBezTo>
                    <a:cubicBezTo>
                      <a:pt x="16" y="141"/>
                      <a:pt x="17" y="142"/>
                      <a:pt x="17" y="142"/>
                    </a:cubicBezTo>
                    <a:cubicBezTo>
                      <a:pt x="17" y="143"/>
                      <a:pt x="17" y="145"/>
                      <a:pt x="16" y="145"/>
                    </a:cubicBezTo>
                    <a:cubicBezTo>
                      <a:pt x="15" y="145"/>
                      <a:pt x="15" y="145"/>
                      <a:pt x="15" y="145"/>
                    </a:cubicBezTo>
                    <a:cubicBezTo>
                      <a:pt x="15" y="145"/>
                      <a:pt x="15" y="145"/>
                      <a:pt x="15" y="145"/>
                    </a:cubicBezTo>
                    <a:cubicBezTo>
                      <a:pt x="15" y="146"/>
                      <a:pt x="15" y="147"/>
                      <a:pt x="16" y="147"/>
                    </a:cubicBezTo>
                    <a:cubicBezTo>
                      <a:pt x="16" y="148"/>
                      <a:pt x="16" y="148"/>
                      <a:pt x="16" y="148"/>
                    </a:cubicBezTo>
                    <a:cubicBezTo>
                      <a:pt x="19" y="143"/>
                      <a:pt x="19" y="143"/>
                      <a:pt x="19" y="143"/>
                    </a:cubicBezTo>
                    <a:cubicBezTo>
                      <a:pt x="19" y="143"/>
                      <a:pt x="19" y="143"/>
                      <a:pt x="19" y="143"/>
                    </a:cubicBezTo>
                    <a:cubicBezTo>
                      <a:pt x="18" y="142"/>
                      <a:pt x="18" y="141"/>
                      <a:pt x="17" y="140"/>
                    </a:cubicBezTo>
                    <a:cubicBezTo>
                      <a:pt x="17" y="140"/>
                      <a:pt x="17" y="139"/>
                      <a:pt x="17" y="139"/>
                    </a:cubicBezTo>
                    <a:moveTo>
                      <a:pt x="22" y="130"/>
                    </a:moveTo>
                    <a:cubicBezTo>
                      <a:pt x="20" y="132"/>
                      <a:pt x="20" y="132"/>
                      <a:pt x="20" y="132"/>
                    </a:cubicBezTo>
                    <a:cubicBezTo>
                      <a:pt x="21" y="132"/>
                      <a:pt x="22" y="133"/>
                      <a:pt x="22" y="133"/>
                    </a:cubicBezTo>
                    <a:cubicBezTo>
                      <a:pt x="22" y="134"/>
                      <a:pt x="22" y="135"/>
                      <a:pt x="21" y="136"/>
                    </a:cubicBezTo>
                    <a:cubicBezTo>
                      <a:pt x="20" y="136"/>
                      <a:pt x="20" y="136"/>
                      <a:pt x="20" y="136"/>
                    </a:cubicBezTo>
                    <a:cubicBezTo>
                      <a:pt x="20" y="136"/>
                      <a:pt x="20" y="136"/>
                      <a:pt x="20" y="136"/>
                    </a:cubicBezTo>
                    <a:cubicBezTo>
                      <a:pt x="20" y="137"/>
                      <a:pt x="20" y="137"/>
                      <a:pt x="21" y="138"/>
                    </a:cubicBezTo>
                    <a:cubicBezTo>
                      <a:pt x="21" y="138"/>
                      <a:pt x="21" y="139"/>
                      <a:pt x="21" y="139"/>
                    </a:cubicBezTo>
                    <a:cubicBezTo>
                      <a:pt x="24" y="134"/>
                      <a:pt x="24" y="134"/>
                      <a:pt x="24" y="134"/>
                    </a:cubicBezTo>
                    <a:cubicBezTo>
                      <a:pt x="24" y="134"/>
                      <a:pt x="24" y="134"/>
                      <a:pt x="24" y="133"/>
                    </a:cubicBezTo>
                    <a:cubicBezTo>
                      <a:pt x="23" y="133"/>
                      <a:pt x="23" y="132"/>
                      <a:pt x="22" y="131"/>
                    </a:cubicBezTo>
                    <a:cubicBezTo>
                      <a:pt x="22" y="130"/>
                      <a:pt x="22" y="130"/>
                      <a:pt x="22" y="130"/>
                    </a:cubicBezTo>
                    <a:moveTo>
                      <a:pt x="27" y="120"/>
                    </a:moveTo>
                    <a:cubicBezTo>
                      <a:pt x="25" y="123"/>
                      <a:pt x="25" y="123"/>
                      <a:pt x="25" y="123"/>
                    </a:cubicBezTo>
                    <a:cubicBezTo>
                      <a:pt x="26" y="123"/>
                      <a:pt x="27" y="123"/>
                      <a:pt x="27" y="124"/>
                    </a:cubicBezTo>
                    <a:cubicBezTo>
                      <a:pt x="27" y="125"/>
                      <a:pt x="27" y="126"/>
                      <a:pt x="26" y="127"/>
                    </a:cubicBezTo>
                    <a:cubicBezTo>
                      <a:pt x="25" y="127"/>
                      <a:pt x="25" y="127"/>
                      <a:pt x="25" y="127"/>
                    </a:cubicBezTo>
                    <a:cubicBezTo>
                      <a:pt x="25" y="127"/>
                      <a:pt x="25" y="127"/>
                      <a:pt x="25" y="127"/>
                    </a:cubicBezTo>
                    <a:cubicBezTo>
                      <a:pt x="25" y="127"/>
                      <a:pt x="25" y="128"/>
                      <a:pt x="26" y="129"/>
                    </a:cubicBezTo>
                    <a:cubicBezTo>
                      <a:pt x="26" y="129"/>
                      <a:pt x="26" y="130"/>
                      <a:pt x="26" y="130"/>
                    </a:cubicBezTo>
                    <a:cubicBezTo>
                      <a:pt x="29" y="125"/>
                      <a:pt x="29" y="125"/>
                      <a:pt x="29" y="125"/>
                    </a:cubicBezTo>
                    <a:cubicBezTo>
                      <a:pt x="29" y="124"/>
                      <a:pt x="29" y="124"/>
                      <a:pt x="29" y="124"/>
                    </a:cubicBezTo>
                    <a:cubicBezTo>
                      <a:pt x="28" y="124"/>
                      <a:pt x="28" y="123"/>
                      <a:pt x="27" y="122"/>
                    </a:cubicBezTo>
                    <a:cubicBezTo>
                      <a:pt x="27" y="121"/>
                      <a:pt x="27" y="121"/>
                      <a:pt x="27" y="120"/>
                    </a:cubicBezTo>
                    <a:moveTo>
                      <a:pt x="32" y="111"/>
                    </a:moveTo>
                    <a:cubicBezTo>
                      <a:pt x="30" y="114"/>
                      <a:pt x="30" y="114"/>
                      <a:pt x="30" y="114"/>
                    </a:cubicBezTo>
                    <a:cubicBezTo>
                      <a:pt x="31" y="114"/>
                      <a:pt x="32" y="114"/>
                      <a:pt x="32" y="115"/>
                    </a:cubicBezTo>
                    <a:cubicBezTo>
                      <a:pt x="32" y="116"/>
                      <a:pt x="32" y="117"/>
                      <a:pt x="31" y="118"/>
                    </a:cubicBezTo>
                    <a:cubicBezTo>
                      <a:pt x="30" y="118"/>
                      <a:pt x="30" y="118"/>
                      <a:pt x="30" y="118"/>
                    </a:cubicBezTo>
                    <a:cubicBezTo>
                      <a:pt x="30" y="118"/>
                      <a:pt x="30" y="118"/>
                      <a:pt x="30" y="118"/>
                    </a:cubicBezTo>
                    <a:cubicBezTo>
                      <a:pt x="30" y="118"/>
                      <a:pt x="30" y="119"/>
                      <a:pt x="31" y="120"/>
                    </a:cubicBezTo>
                    <a:cubicBezTo>
                      <a:pt x="31" y="120"/>
                      <a:pt x="31" y="120"/>
                      <a:pt x="31" y="121"/>
                    </a:cubicBezTo>
                    <a:cubicBezTo>
                      <a:pt x="34" y="115"/>
                      <a:pt x="34" y="115"/>
                      <a:pt x="34" y="115"/>
                    </a:cubicBezTo>
                    <a:cubicBezTo>
                      <a:pt x="34" y="115"/>
                      <a:pt x="34" y="115"/>
                      <a:pt x="34" y="115"/>
                    </a:cubicBezTo>
                    <a:cubicBezTo>
                      <a:pt x="34" y="115"/>
                      <a:pt x="34" y="115"/>
                      <a:pt x="34" y="115"/>
                    </a:cubicBezTo>
                    <a:cubicBezTo>
                      <a:pt x="33" y="114"/>
                      <a:pt x="33" y="114"/>
                      <a:pt x="32" y="113"/>
                    </a:cubicBezTo>
                    <a:cubicBezTo>
                      <a:pt x="32" y="112"/>
                      <a:pt x="32" y="112"/>
                      <a:pt x="32" y="111"/>
                    </a:cubicBezTo>
                    <a:moveTo>
                      <a:pt x="37" y="102"/>
                    </a:moveTo>
                    <a:cubicBezTo>
                      <a:pt x="35" y="105"/>
                      <a:pt x="35" y="105"/>
                      <a:pt x="35" y="105"/>
                    </a:cubicBezTo>
                    <a:cubicBezTo>
                      <a:pt x="36" y="105"/>
                      <a:pt x="37" y="105"/>
                      <a:pt x="37" y="106"/>
                    </a:cubicBezTo>
                    <a:cubicBezTo>
                      <a:pt x="37" y="107"/>
                      <a:pt x="37" y="108"/>
                      <a:pt x="36" y="108"/>
                    </a:cubicBezTo>
                    <a:cubicBezTo>
                      <a:pt x="35" y="109"/>
                      <a:pt x="35" y="109"/>
                      <a:pt x="35" y="109"/>
                    </a:cubicBezTo>
                    <a:cubicBezTo>
                      <a:pt x="35" y="109"/>
                      <a:pt x="35" y="109"/>
                      <a:pt x="35" y="109"/>
                    </a:cubicBezTo>
                    <a:cubicBezTo>
                      <a:pt x="35" y="109"/>
                      <a:pt x="35" y="110"/>
                      <a:pt x="36" y="111"/>
                    </a:cubicBezTo>
                    <a:cubicBezTo>
                      <a:pt x="36" y="111"/>
                      <a:pt x="36" y="111"/>
                      <a:pt x="36" y="112"/>
                    </a:cubicBezTo>
                    <a:cubicBezTo>
                      <a:pt x="39" y="106"/>
                      <a:pt x="39" y="106"/>
                      <a:pt x="39" y="106"/>
                    </a:cubicBezTo>
                    <a:cubicBezTo>
                      <a:pt x="39" y="106"/>
                      <a:pt x="39" y="106"/>
                      <a:pt x="39" y="106"/>
                    </a:cubicBezTo>
                    <a:cubicBezTo>
                      <a:pt x="38" y="105"/>
                      <a:pt x="38" y="104"/>
                      <a:pt x="37" y="103"/>
                    </a:cubicBezTo>
                    <a:cubicBezTo>
                      <a:pt x="37" y="103"/>
                      <a:pt x="37" y="103"/>
                      <a:pt x="37" y="102"/>
                    </a:cubicBezTo>
                    <a:moveTo>
                      <a:pt x="42" y="93"/>
                    </a:moveTo>
                    <a:cubicBezTo>
                      <a:pt x="40" y="95"/>
                      <a:pt x="40" y="95"/>
                      <a:pt x="40" y="95"/>
                    </a:cubicBezTo>
                    <a:cubicBezTo>
                      <a:pt x="41" y="96"/>
                      <a:pt x="42" y="96"/>
                      <a:pt x="42" y="97"/>
                    </a:cubicBezTo>
                    <a:cubicBezTo>
                      <a:pt x="42" y="98"/>
                      <a:pt x="42" y="99"/>
                      <a:pt x="41" y="99"/>
                    </a:cubicBezTo>
                    <a:cubicBezTo>
                      <a:pt x="40" y="99"/>
                      <a:pt x="40" y="99"/>
                      <a:pt x="40" y="99"/>
                    </a:cubicBezTo>
                    <a:cubicBezTo>
                      <a:pt x="40" y="100"/>
                      <a:pt x="40" y="100"/>
                      <a:pt x="40" y="100"/>
                    </a:cubicBezTo>
                    <a:cubicBezTo>
                      <a:pt x="40" y="100"/>
                      <a:pt x="40" y="101"/>
                      <a:pt x="41" y="102"/>
                    </a:cubicBezTo>
                    <a:cubicBezTo>
                      <a:pt x="41" y="102"/>
                      <a:pt x="41" y="102"/>
                      <a:pt x="41" y="102"/>
                    </a:cubicBezTo>
                    <a:cubicBezTo>
                      <a:pt x="44" y="97"/>
                      <a:pt x="44" y="97"/>
                      <a:pt x="44" y="97"/>
                    </a:cubicBezTo>
                    <a:cubicBezTo>
                      <a:pt x="44" y="97"/>
                      <a:pt x="44" y="97"/>
                      <a:pt x="44" y="97"/>
                    </a:cubicBezTo>
                    <a:cubicBezTo>
                      <a:pt x="43" y="96"/>
                      <a:pt x="43" y="95"/>
                      <a:pt x="42" y="94"/>
                    </a:cubicBezTo>
                    <a:cubicBezTo>
                      <a:pt x="42" y="94"/>
                      <a:pt x="42" y="94"/>
                      <a:pt x="42" y="93"/>
                    </a:cubicBezTo>
                    <a:moveTo>
                      <a:pt x="47" y="84"/>
                    </a:moveTo>
                    <a:cubicBezTo>
                      <a:pt x="45" y="86"/>
                      <a:pt x="45" y="86"/>
                      <a:pt x="45" y="86"/>
                    </a:cubicBezTo>
                    <a:cubicBezTo>
                      <a:pt x="46" y="86"/>
                      <a:pt x="47" y="87"/>
                      <a:pt x="47" y="88"/>
                    </a:cubicBezTo>
                    <a:cubicBezTo>
                      <a:pt x="47" y="89"/>
                      <a:pt x="47" y="90"/>
                      <a:pt x="45" y="90"/>
                    </a:cubicBezTo>
                    <a:cubicBezTo>
                      <a:pt x="45" y="90"/>
                      <a:pt x="45" y="90"/>
                      <a:pt x="45" y="90"/>
                    </a:cubicBezTo>
                    <a:cubicBezTo>
                      <a:pt x="45" y="91"/>
                      <a:pt x="45" y="91"/>
                      <a:pt x="45" y="91"/>
                    </a:cubicBezTo>
                    <a:cubicBezTo>
                      <a:pt x="45" y="91"/>
                      <a:pt x="45" y="92"/>
                      <a:pt x="46" y="93"/>
                    </a:cubicBezTo>
                    <a:cubicBezTo>
                      <a:pt x="46" y="93"/>
                      <a:pt x="46" y="93"/>
                      <a:pt x="46" y="93"/>
                    </a:cubicBezTo>
                    <a:cubicBezTo>
                      <a:pt x="49" y="88"/>
                      <a:pt x="49" y="88"/>
                      <a:pt x="49" y="88"/>
                    </a:cubicBezTo>
                    <a:cubicBezTo>
                      <a:pt x="49" y="88"/>
                      <a:pt x="49" y="88"/>
                      <a:pt x="49" y="88"/>
                    </a:cubicBezTo>
                    <a:cubicBezTo>
                      <a:pt x="48" y="87"/>
                      <a:pt x="48" y="86"/>
                      <a:pt x="47" y="85"/>
                    </a:cubicBezTo>
                    <a:cubicBezTo>
                      <a:pt x="47" y="85"/>
                      <a:pt x="47" y="84"/>
                      <a:pt x="47" y="84"/>
                    </a:cubicBezTo>
                    <a:moveTo>
                      <a:pt x="52" y="75"/>
                    </a:moveTo>
                    <a:cubicBezTo>
                      <a:pt x="50" y="77"/>
                      <a:pt x="50" y="77"/>
                      <a:pt x="50" y="77"/>
                    </a:cubicBezTo>
                    <a:cubicBezTo>
                      <a:pt x="51" y="77"/>
                      <a:pt x="52" y="78"/>
                      <a:pt x="52" y="79"/>
                    </a:cubicBezTo>
                    <a:cubicBezTo>
                      <a:pt x="52" y="80"/>
                      <a:pt x="52" y="81"/>
                      <a:pt x="50" y="81"/>
                    </a:cubicBezTo>
                    <a:cubicBezTo>
                      <a:pt x="50" y="81"/>
                      <a:pt x="50" y="81"/>
                      <a:pt x="50" y="81"/>
                    </a:cubicBezTo>
                    <a:cubicBezTo>
                      <a:pt x="50" y="81"/>
                      <a:pt x="50" y="81"/>
                      <a:pt x="50" y="81"/>
                    </a:cubicBezTo>
                    <a:cubicBezTo>
                      <a:pt x="50" y="82"/>
                      <a:pt x="50" y="83"/>
                      <a:pt x="51" y="83"/>
                    </a:cubicBezTo>
                    <a:cubicBezTo>
                      <a:pt x="51" y="84"/>
                      <a:pt x="51" y="84"/>
                      <a:pt x="51" y="84"/>
                    </a:cubicBezTo>
                    <a:cubicBezTo>
                      <a:pt x="54" y="79"/>
                      <a:pt x="54" y="79"/>
                      <a:pt x="54" y="79"/>
                    </a:cubicBezTo>
                    <a:cubicBezTo>
                      <a:pt x="54" y="79"/>
                      <a:pt x="54" y="79"/>
                      <a:pt x="54" y="79"/>
                    </a:cubicBezTo>
                    <a:cubicBezTo>
                      <a:pt x="53" y="78"/>
                      <a:pt x="53" y="77"/>
                      <a:pt x="52" y="76"/>
                    </a:cubicBezTo>
                    <a:cubicBezTo>
                      <a:pt x="52" y="76"/>
                      <a:pt x="52" y="75"/>
                      <a:pt x="52" y="75"/>
                    </a:cubicBezTo>
                    <a:moveTo>
                      <a:pt x="57" y="66"/>
                    </a:moveTo>
                    <a:cubicBezTo>
                      <a:pt x="55" y="68"/>
                      <a:pt x="55" y="68"/>
                      <a:pt x="55" y="68"/>
                    </a:cubicBezTo>
                    <a:cubicBezTo>
                      <a:pt x="56" y="68"/>
                      <a:pt x="57" y="69"/>
                      <a:pt x="57" y="69"/>
                    </a:cubicBezTo>
                    <a:cubicBezTo>
                      <a:pt x="57" y="71"/>
                      <a:pt x="57" y="72"/>
                      <a:pt x="55" y="72"/>
                    </a:cubicBezTo>
                    <a:cubicBezTo>
                      <a:pt x="55" y="72"/>
                      <a:pt x="55" y="72"/>
                      <a:pt x="55" y="72"/>
                    </a:cubicBezTo>
                    <a:cubicBezTo>
                      <a:pt x="55" y="72"/>
                      <a:pt x="55" y="72"/>
                      <a:pt x="55" y="72"/>
                    </a:cubicBezTo>
                    <a:cubicBezTo>
                      <a:pt x="55" y="73"/>
                      <a:pt x="55" y="74"/>
                      <a:pt x="56" y="74"/>
                    </a:cubicBezTo>
                    <a:cubicBezTo>
                      <a:pt x="56" y="75"/>
                      <a:pt x="56" y="75"/>
                      <a:pt x="56" y="75"/>
                    </a:cubicBezTo>
                    <a:cubicBezTo>
                      <a:pt x="59" y="70"/>
                      <a:pt x="59" y="70"/>
                      <a:pt x="59" y="70"/>
                    </a:cubicBezTo>
                    <a:cubicBezTo>
                      <a:pt x="59" y="70"/>
                      <a:pt x="59" y="70"/>
                      <a:pt x="59" y="70"/>
                    </a:cubicBezTo>
                    <a:cubicBezTo>
                      <a:pt x="58" y="69"/>
                      <a:pt x="58" y="68"/>
                      <a:pt x="57" y="67"/>
                    </a:cubicBezTo>
                    <a:cubicBezTo>
                      <a:pt x="57" y="67"/>
                      <a:pt x="57" y="66"/>
                      <a:pt x="57" y="66"/>
                    </a:cubicBezTo>
                    <a:moveTo>
                      <a:pt x="62" y="57"/>
                    </a:moveTo>
                    <a:cubicBezTo>
                      <a:pt x="60" y="59"/>
                      <a:pt x="60" y="59"/>
                      <a:pt x="60" y="59"/>
                    </a:cubicBezTo>
                    <a:cubicBezTo>
                      <a:pt x="61" y="59"/>
                      <a:pt x="62" y="60"/>
                      <a:pt x="62" y="60"/>
                    </a:cubicBezTo>
                    <a:cubicBezTo>
                      <a:pt x="62" y="61"/>
                      <a:pt x="62" y="63"/>
                      <a:pt x="60" y="63"/>
                    </a:cubicBezTo>
                    <a:cubicBezTo>
                      <a:pt x="60" y="63"/>
                      <a:pt x="60" y="63"/>
                      <a:pt x="60" y="63"/>
                    </a:cubicBezTo>
                    <a:cubicBezTo>
                      <a:pt x="60" y="63"/>
                      <a:pt x="60" y="63"/>
                      <a:pt x="60" y="63"/>
                    </a:cubicBezTo>
                    <a:cubicBezTo>
                      <a:pt x="60" y="64"/>
                      <a:pt x="60" y="64"/>
                      <a:pt x="61" y="65"/>
                    </a:cubicBezTo>
                    <a:cubicBezTo>
                      <a:pt x="61" y="65"/>
                      <a:pt x="61" y="66"/>
                      <a:pt x="61" y="66"/>
                    </a:cubicBezTo>
                    <a:cubicBezTo>
                      <a:pt x="64" y="61"/>
                      <a:pt x="64" y="61"/>
                      <a:pt x="64" y="61"/>
                    </a:cubicBezTo>
                    <a:cubicBezTo>
                      <a:pt x="64" y="61"/>
                      <a:pt x="64" y="61"/>
                      <a:pt x="64" y="60"/>
                    </a:cubicBezTo>
                    <a:cubicBezTo>
                      <a:pt x="63" y="60"/>
                      <a:pt x="63" y="59"/>
                      <a:pt x="62" y="58"/>
                    </a:cubicBezTo>
                    <a:cubicBezTo>
                      <a:pt x="62" y="57"/>
                      <a:pt x="62" y="57"/>
                      <a:pt x="62" y="57"/>
                    </a:cubicBezTo>
                    <a:moveTo>
                      <a:pt x="67" y="48"/>
                    </a:moveTo>
                    <a:cubicBezTo>
                      <a:pt x="65" y="50"/>
                      <a:pt x="65" y="50"/>
                      <a:pt x="65" y="50"/>
                    </a:cubicBezTo>
                    <a:cubicBezTo>
                      <a:pt x="66" y="50"/>
                      <a:pt x="67" y="50"/>
                      <a:pt x="67" y="51"/>
                    </a:cubicBezTo>
                    <a:cubicBezTo>
                      <a:pt x="67" y="52"/>
                      <a:pt x="67" y="53"/>
                      <a:pt x="65" y="54"/>
                    </a:cubicBezTo>
                    <a:cubicBezTo>
                      <a:pt x="65" y="54"/>
                      <a:pt x="65" y="54"/>
                      <a:pt x="65" y="54"/>
                    </a:cubicBezTo>
                    <a:cubicBezTo>
                      <a:pt x="65" y="54"/>
                      <a:pt x="65" y="54"/>
                      <a:pt x="65" y="54"/>
                    </a:cubicBezTo>
                    <a:cubicBezTo>
                      <a:pt x="65" y="55"/>
                      <a:pt x="65" y="55"/>
                      <a:pt x="66" y="56"/>
                    </a:cubicBezTo>
                    <a:cubicBezTo>
                      <a:pt x="66" y="56"/>
                      <a:pt x="66" y="57"/>
                      <a:pt x="66" y="57"/>
                    </a:cubicBezTo>
                    <a:cubicBezTo>
                      <a:pt x="69" y="52"/>
                      <a:pt x="69" y="52"/>
                      <a:pt x="69" y="52"/>
                    </a:cubicBezTo>
                    <a:cubicBezTo>
                      <a:pt x="69" y="52"/>
                      <a:pt x="69" y="51"/>
                      <a:pt x="69" y="51"/>
                    </a:cubicBezTo>
                    <a:cubicBezTo>
                      <a:pt x="68" y="51"/>
                      <a:pt x="68" y="50"/>
                      <a:pt x="67" y="49"/>
                    </a:cubicBezTo>
                    <a:cubicBezTo>
                      <a:pt x="67" y="48"/>
                      <a:pt x="67" y="48"/>
                      <a:pt x="67" y="48"/>
                    </a:cubicBezTo>
                    <a:moveTo>
                      <a:pt x="72" y="38"/>
                    </a:moveTo>
                    <a:cubicBezTo>
                      <a:pt x="70" y="41"/>
                      <a:pt x="70" y="41"/>
                      <a:pt x="70" y="41"/>
                    </a:cubicBezTo>
                    <a:cubicBezTo>
                      <a:pt x="71" y="41"/>
                      <a:pt x="72" y="41"/>
                      <a:pt x="72" y="42"/>
                    </a:cubicBezTo>
                    <a:cubicBezTo>
                      <a:pt x="72" y="43"/>
                      <a:pt x="72" y="44"/>
                      <a:pt x="70" y="45"/>
                    </a:cubicBezTo>
                    <a:cubicBezTo>
                      <a:pt x="70" y="45"/>
                      <a:pt x="70" y="45"/>
                      <a:pt x="70" y="45"/>
                    </a:cubicBezTo>
                    <a:cubicBezTo>
                      <a:pt x="70" y="45"/>
                      <a:pt x="70" y="45"/>
                      <a:pt x="70" y="45"/>
                    </a:cubicBezTo>
                    <a:cubicBezTo>
                      <a:pt x="70" y="45"/>
                      <a:pt x="70" y="46"/>
                      <a:pt x="71" y="47"/>
                    </a:cubicBezTo>
                    <a:cubicBezTo>
                      <a:pt x="71" y="47"/>
                      <a:pt x="71" y="47"/>
                      <a:pt x="71" y="48"/>
                    </a:cubicBezTo>
                    <a:cubicBezTo>
                      <a:pt x="74" y="42"/>
                      <a:pt x="74" y="42"/>
                      <a:pt x="74" y="42"/>
                    </a:cubicBezTo>
                    <a:cubicBezTo>
                      <a:pt x="74" y="42"/>
                      <a:pt x="74" y="42"/>
                      <a:pt x="74" y="42"/>
                    </a:cubicBezTo>
                    <a:cubicBezTo>
                      <a:pt x="73" y="42"/>
                      <a:pt x="73" y="41"/>
                      <a:pt x="72" y="40"/>
                    </a:cubicBezTo>
                    <a:cubicBezTo>
                      <a:pt x="72" y="39"/>
                      <a:pt x="72" y="39"/>
                      <a:pt x="72" y="38"/>
                    </a:cubicBezTo>
                    <a:moveTo>
                      <a:pt x="77" y="29"/>
                    </a:moveTo>
                    <a:cubicBezTo>
                      <a:pt x="75" y="32"/>
                      <a:pt x="75" y="32"/>
                      <a:pt x="75" y="32"/>
                    </a:cubicBezTo>
                    <a:cubicBezTo>
                      <a:pt x="76" y="32"/>
                      <a:pt x="77" y="32"/>
                      <a:pt x="77" y="33"/>
                    </a:cubicBezTo>
                    <a:cubicBezTo>
                      <a:pt x="77" y="34"/>
                      <a:pt x="77" y="35"/>
                      <a:pt x="75" y="35"/>
                    </a:cubicBezTo>
                    <a:cubicBezTo>
                      <a:pt x="75" y="36"/>
                      <a:pt x="75" y="36"/>
                      <a:pt x="75" y="36"/>
                    </a:cubicBezTo>
                    <a:cubicBezTo>
                      <a:pt x="75" y="36"/>
                      <a:pt x="75" y="36"/>
                      <a:pt x="75" y="36"/>
                    </a:cubicBezTo>
                    <a:cubicBezTo>
                      <a:pt x="75" y="36"/>
                      <a:pt x="75" y="37"/>
                      <a:pt x="76" y="38"/>
                    </a:cubicBezTo>
                    <a:cubicBezTo>
                      <a:pt x="76" y="38"/>
                      <a:pt x="76" y="38"/>
                      <a:pt x="76" y="39"/>
                    </a:cubicBezTo>
                    <a:cubicBezTo>
                      <a:pt x="79" y="33"/>
                      <a:pt x="79" y="33"/>
                      <a:pt x="79" y="33"/>
                    </a:cubicBezTo>
                    <a:cubicBezTo>
                      <a:pt x="79" y="33"/>
                      <a:pt x="79" y="33"/>
                      <a:pt x="79" y="33"/>
                    </a:cubicBezTo>
                    <a:cubicBezTo>
                      <a:pt x="78" y="32"/>
                      <a:pt x="78" y="31"/>
                      <a:pt x="77" y="30"/>
                    </a:cubicBezTo>
                    <a:cubicBezTo>
                      <a:pt x="77" y="30"/>
                      <a:pt x="77" y="30"/>
                      <a:pt x="77" y="29"/>
                    </a:cubicBezTo>
                    <a:moveTo>
                      <a:pt x="82" y="20"/>
                    </a:moveTo>
                    <a:cubicBezTo>
                      <a:pt x="80" y="22"/>
                      <a:pt x="80" y="22"/>
                      <a:pt x="80" y="22"/>
                    </a:cubicBezTo>
                    <a:cubicBezTo>
                      <a:pt x="81" y="23"/>
                      <a:pt x="82" y="23"/>
                      <a:pt x="82" y="24"/>
                    </a:cubicBezTo>
                    <a:cubicBezTo>
                      <a:pt x="82" y="25"/>
                      <a:pt x="81" y="26"/>
                      <a:pt x="80" y="26"/>
                    </a:cubicBezTo>
                    <a:cubicBezTo>
                      <a:pt x="80" y="26"/>
                      <a:pt x="80" y="26"/>
                      <a:pt x="80" y="26"/>
                    </a:cubicBezTo>
                    <a:cubicBezTo>
                      <a:pt x="80" y="27"/>
                      <a:pt x="80" y="27"/>
                      <a:pt x="80" y="27"/>
                    </a:cubicBezTo>
                    <a:cubicBezTo>
                      <a:pt x="80" y="27"/>
                      <a:pt x="80" y="28"/>
                      <a:pt x="81" y="29"/>
                    </a:cubicBezTo>
                    <a:cubicBezTo>
                      <a:pt x="81" y="29"/>
                      <a:pt x="81" y="29"/>
                      <a:pt x="81" y="29"/>
                    </a:cubicBezTo>
                    <a:cubicBezTo>
                      <a:pt x="84" y="24"/>
                      <a:pt x="84" y="24"/>
                      <a:pt x="84" y="24"/>
                    </a:cubicBezTo>
                    <a:cubicBezTo>
                      <a:pt x="84" y="24"/>
                      <a:pt x="84" y="24"/>
                      <a:pt x="84" y="24"/>
                    </a:cubicBezTo>
                    <a:cubicBezTo>
                      <a:pt x="83" y="23"/>
                      <a:pt x="83" y="22"/>
                      <a:pt x="82" y="21"/>
                    </a:cubicBezTo>
                    <a:cubicBezTo>
                      <a:pt x="82" y="21"/>
                      <a:pt x="82" y="21"/>
                      <a:pt x="82" y="20"/>
                    </a:cubicBezTo>
                    <a:moveTo>
                      <a:pt x="87" y="11"/>
                    </a:moveTo>
                    <a:cubicBezTo>
                      <a:pt x="85" y="13"/>
                      <a:pt x="85" y="13"/>
                      <a:pt x="85" y="13"/>
                    </a:cubicBezTo>
                    <a:cubicBezTo>
                      <a:pt x="86" y="13"/>
                      <a:pt x="87" y="14"/>
                      <a:pt x="87" y="15"/>
                    </a:cubicBezTo>
                    <a:cubicBezTo>
                      <a:pt x="87" y="16"/>
                      <a:pt x="86" y="17"/>
                      <a:pt x="85" y="17"/>
                    </a:cubicBezTo>
                    <a:cubicBezTo>
                      <a:pt x="85" y="17"/>
                      <a:pt x="85" y="17"/>
                      <a:pt x="85" y="17"/>
                    </a:cubicBezTo>
                    <a:cubicBezTo>
                      <a:pt x="85" y="18"/>
                      <a:pt x="85" y="18"/>
                      <a:pt x="85" y="18"/>
                    </a:cubicBezTo>
                    <a:cubicBezTo>
                      <a:pt x="85" y="18"/>
                      <a:pt x="85" y="19"/>
                      <a:pt x="86" y="20"/>
                    </a:cubicBezTo>
                    <a:cubicBezTo>
                      <a:pt x="86" y="20"/>
                      <a:pt x="86" y="20"/>
                      <a:pt x="86" y="20"/>
                    </a:cubicBezTo>
                    <a:cubicBezTo>
                      <a:pt x="89" y="15"/>
                      <a:pt x="89" y="15"/>
                      <a:pt x="89" y="15"/>
                    </a:cubicBezTo>
                    <a:cubicBezTo>
                      <a:pt x="89" y="15"/>
                      <a:pt x="89" y="15"/>
                      <a:pt x="89" y="15"/>
                    </a:cubicBezTo>
                    <a:cubicBezTo>
                      <a:pt x="88" y="14"/>
                      <a:pt x="88" y="13"/>
                      <a:pt x="87" y="12"/>
                    </a:cubicBezTo>
                    <a:cubicBezTo>
                      <a:pt x="87" y="12"/>
                      <a:pt x="87" y="11"/>
                      <a:pt x="87" y="11"/>
                    </a:cubicBezTo>
                    <a:moveTo>
                      <a:pt x="93" y="4"/>
                    </a:moveTo>
                    <a:cubicBezTo>
                      <a:pt x="94" y="2"/>
                      <a:pt x="94" y="2"/>
                      <a:pt x="94" y="2"/>
                    </a:cubicBezTo>
                    <a:cubicBezTo>
                      <a:pt x="93" y="4"/>
                      <a:pt x="93" y="4"/>
                      <a:pt x="93" y="4"/>
                    </a:cubicBezTo>
                    <a:moveTo>
                      <a:pt x="94" y="0"/>
                    </a:moveTo>
                    <a:cubicBezTo>
                      <a:pt x="93" y="0"/>
                      <a:pt x="92" y="1"/>
                      <a:pt x="92" y="1"/>
                    </a:cubicBezTo>
                    <a:cubicBezTo>
                      <a:pt x="92" y="1"/>
                      <a:pt x="92" y="1"/>
                      <a:pt x="92" y="1"/>
                    </a:cubicBezTo>
                    <a:cubicBezTo>
                      <a:pt x="90" y="4"/>
                      <a:pt x="90" y="4"/>
                      <a:pt x="90" y="4"/>
                    </a:cubicBezTo>
                    <a:cubicBezTo>
                      <a:pt x="91" y="4"/>
                      <a:pt x="92" y="5"/>
                      <a:pt x="92" y="6"/>
                    </a:cubicBezTo>
                    <a:cubicBezTo>
                      <a:pt x="92" y="7"/>
                      <a:pt x="91" y="8"/>
                      <a:pt x="90" y="8"/>
                    </a:cubicBezTo>
                    <a:cubicBezTo>
                      <a:pt x="90" y="8"/>
                      <a:pt x="90" y="8"/>
                      <a:pt x="90" y="8"/>
                    </a:cubicBezTo>
                    <a:cubicBezTo>
                      <a:pt x="90" y="9"/>
                      <a:pt x="90" y="9"/>
                      <a:pt x="90" y="9"/>
                    </a:cubicBezTo>
                    <a:cubicBezTo>
                      <a:pt x="90" y="9"/>
                      <a:pt x="90" y="10"/>
                      <a:pt x="91" y="10"/>
                    </a:cubicBezTo>
                    <a:cubicBezTo>
                      <a:pt x="91" y="11"/>
                      <a:pt x="91" y="11"/>
                      <a:pt x="91" y="11"/>
                    </a:cubicBezTo>
                    <a:cubicBezTo>
                      <a:pt x="94" y="5"/>
                      <a:pt x="94" y="5"/>
                      <a:pt x="94" y="5"/>
                    </a:cubicBezTo>
                    <a:cubicBezTo>
                      <a:pt x="107" y="12"/>
                      <a:pt x="107" y="12"/>
                      <a:pt x="107" y="12"/>
                    </a:cubicBezTo>
                    <a:cubicBezTo>
                      <a:pt x="108" y="13"/>
                      <a:pt x="108" y="13"/>
                      <a:pt x="108" y="13"/>
                    </a:cubicBezTo>
                    <a:cubicBezTo>
                      <a:pt x="19" y="175"/>
                      <a:pt x="19" y="175"/>
                      <a:pt x="19" y="175"/>
                    </a:cubicBezTo>
                    <a:cubicBezTo>
                      <a:pt x="18" y="175"/>
                      <a:pt x="18" y="175"/>
                      <a:pt x="18" y="175"/>
                    </a:cubicBezTo>
                    <a:cubicBezTo>
                      <a:pt x="5" y="168"/>
                      <a:pt x="5" y="168"/>
                      <a:pt x="5" y="168"/>
                    </a:cubicBezTo>
                    <a:cubicBezTo>
                      <a:pt x="9" y="161"/>
                      <a:pt x="9" y="161"/>
                      <a:pt x="9" y="161"/>
                    </a:cubicBezTo>
                    <a:cubicBezTo>
                      <a:pt x="9" y="161"/>
                      <a:pt x="9" y="161"/>
                      <a:pt x="9" y="161"/>
                    </a:cubicBezTo>
                    <a:cubicBezTo>
                      <a:pt x="8" y="160"/>
                      <a:pt x="8" y="159"/>
                      <a:pt x="7" y="158"/>
                    </a:cubicBezTo>
                    <a:cubicBezTo>
                      <a:pt x="7" y="158"/>
                      <a:pt x="7" y="157"/>
                      <a:pt x="7" y="157"/>
                    </a:cubicBezTo>
                    <a:cubicBezTo>
                      <a:pt x="1" y="168"/>
                      <a:pt x="1" y="168"/>
                      <a:pt x="1" y="168"/>
                    </a:cubicBezTo>
                    <a:cubicBezTo>
                      <a:pt x="0" y="169"/>
                      <a:pt x="1" y="170"/>
                      <a:pt x="2" y="170"/>
                    </a:cubicBezTo>
                    <a:cubicBezTo>
                      <a:pt x="18" y="179"/>
                      <a:pt x="18" y="179"/>
                      <a:pt x="18" y="179"/>
                    </a:cubicBezTo>
                    <a:cubicBezTo>
                      <a:pt x="19" y="180"/>
                      <a:pt x="19" y="180"/>
                      <a:pt x="19" y="180"/>
                    </a:cubicBezTo>
                    <a:cubicBezTo>
                      <a:pt x="19" y="180"/>
                      <a:pt x="20" y="180"/>
                      <a:pt x="20" y="180"/>
                    </a:cubicBezTo>
                    <a:cubicBezTo>
                      <a:pt x="20" y="180"/>
                      <a:pt x="20" y="180"/>
                      <a:pt x="21" y="180"/>
                    </a:cubicBezTo>
                    <a:cubicBezTo>
                      <a:pt x="21" y="180"/>
                      <a:pt x="22" y="180"/>
                      <a:pt x="22" y="179"/>
                    </a:cubicBezTo>
                    <a:cubicBezTo>
                      <a:pt x="23" y="177"/>
                      <a:pt x="23" y="177"/>
                      <a:pt x="23" y="177"/>
                    </a:cubicBezTo>
                    <a:cubicBezTo>
                      <a:pt x="112" y="15"/>
                      <a:pt x="112" y="15"/>
                      <a:pt x="112" y="15"/>
                    </a:cubicBezTo>
                    <a:cubicBezTo>
                      <a:pt x="113" y="13"/>
                      <a:pt x="113" y="13"/>
                      <a:pt x="113" y="13"/>
                    </a:cubicBezTo>
                    <a:cubicBezTo>
                      <a:pt x="113" y="12"/>
                      <a:pt x="113" y="12"/>
                      <a:pt x="113" y="11"/>
                    </a:cubicBezTo>
                    <a:cubicBezTo>
                      <a:pt x="113" y="11"/>
                      <a:pt x="113" y="10"/>
                      <a:pt x="112" y="10"/>
                    </a:cubicBezTo>
                    <a:cubicBezTo>
                      <a:pt x="112" y="10"/>
                      <a:pt x="112" y="10"/>
                      <a:pt x="112" y="10"/>
                    </a:cubicBezTo>
                    <a:cubicBezTo>
                      <a:pt x="95" y="1"/>
                      <a:pt x="95" y="1"/>
                      <a:pt x="95" y="1"/>
                    </a:cubicBezTo>
                    <a:cubicBezTo>
                      <a:pt x="94" y="0"/>
                      <a:pt x="94" y="0"/>
                      <a:pt x="9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8" name="Freeform 142"/>
              <p:cNvSpPr/>
              <p:nvPr/>
            </p:nvSpPr>
            <p:spPr bwMode="auto">
              <a:xfrm>
                <a:off x="5006976" y="746125"/>
                <a:ext cx="25400" cy="25400"/>
              </a:xfrm>
              <a:custGeom>
                <a:avLst/>
                <a:gdLst>
                  <a:gd name="T0" fmla="*/ 5 w 9"/>
                  <a:gd name="T1" fmla="*/ 0 h 9"/>
                  <a:gd name="T2" fmla="*/ 5 w 9"/>
                  <a:gd name="T3" fmla="*/ 0 h 9"/>
                  <a:gd name="T4" fmla="*/ 1 w 9"/>
                  <a:gd name="T5" fmla="*/ 1 h 9"/>
                  <a:gd name="T6" fmla="*/ 3 w 9"/>
                  <a:gd name="T7" fmla="*/ 2 h 9"/>
                  <a:gd name="T8" fmla="*/ 3 w 9"/>
                  <a:gd name="T9" fmla="*/ 2 h 9"/>
                  <a:gd name="T10" fmla="*/ 5 w 9"/>
                  <a:gd name="T11" fmla="*/ 4 h 9"/>
                  <a:gd name="T12" fmla="*/ 5 w 9"/>
                  <a:gd name="T13" fmla="*/ 4 h 9"/>
                  <a:gd name="T14" fmla="*/ 5 w 9"/>
                  <a:gd name="T15" fmla="*/ 4 h 9"/>
                  <a:gd name="T16" fmla="*/ 5 w 9"/>
                  <a:gd name="T17" fmla="*/ 4 h 9"/>
                  <a:gd name="T18" fmla="*/ 5 w 9"/>
                  <a:gd name="T19" fmla="*/ 4 h 9"/>
                  <a:gd name="T20" fmla="*/ 7 w 9"/>
                  <a:gd name="T21" fmla="*/ 5 h 9"/>
                  <a:gd name="T22" fmla="*/ 5 w 9"/>
                  <a:gd name="T23" fmla="*/ 4 h 9"/>
                  <a:gd name="T24" fmla="*/ 5 w 9"/>
                  <a:gd name="T25" fmla="*/ 5 h 9"/>
                  <a:gd name="T26" fmla="*/ 3 w 9"/>
                  <a:gd name="T27" fmla="*/ 6 h 9"/>
                  <a:gd name="T28" fmla="*/ 3 w 9"/>
                  <a:gd name="T29" fmla="*/ 6 h 9"/>
                  <a:gd name="T30" fmla="*/ 0 w 9"/>
                  <a:gd name="T31" fmla="*/ 5 h 9"/>
                  <a:gd name="T32" fmla="*/ 3 w 9"/>
                  <a:gd name="T33" fmla="*/ 8 h 9"/>
                  <a:gd name="T34" fmla="*/ 5 w 9"/>
                  <a:gd name="T35" fmla="*/ 9 h 9"/>
                  <a:gd name="T36" fmla="*/ 5 w 9"/>
                  <a:gd name="T37" fmla="*/ 9 h 9"/>
                  <a:gd name="T38" fmla="*/ 5 w 9"/>
                  <a:gd name="T39" fmla="*/ 9 h 9"/>
                  <a:gd name="T40" fmla="*/ 6 w 9"/>
                  <a:gd name="T41" fmla="*/ 9 h 9"/>
                  <a:gd name="T42" fmla="*/ 9 w 9"/>
                  <a:gd name="T43" fmla="*/ 6 h 9"/>
                  <a:gd name="T44" fmla="*/ 9 w 9"/>
                  <a:gd name="T45" fmla="*/ 6 h 9"/>
                  <a:gd name="T46" fmla="*/ 9 w 9"/>
                  <a:gd name="T47" fmla="*/ 4 h 9"/>
                  <a:gd name="T48" fmla="*/ 9 w 9"/>
                  <a:gd name="T49" fmla="*/ 3 h 9"/>
                  <a:gd name="T50" fmla="*/ 7 w 9"/>
                  <a:gd name="T51" fmla="*/ 0 h 9"/>
                  <a:gd name="T52" fmla="*/ 7 w 9"/>
                  <a:gd name="T53" fmla="*/ 0 h 9"/>
                  <a:gd name="T54" fmla="*/ 5 w 9"/>
                  <a:gd name="T55"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9" h="9">
                    <a:moveTo>
                      <a:pt x="5" y="0"/>
                    </a:moveTo>
                    <a:cubicBezTo>
                      <a:pt x="5" y="0"/>
                      <a:pt x="5" y="0"/>
                      <a:pt x="5" y="0"/>
                    </a:cubicBezTo>
                    <a:cubicBezTo>
                      <a:pt x="3" y="0"/>
                      <a:pt x="2" y="0"/>
                      <a:pt x="1" y="1"/>
                    </a:cubicBezTo>
                    <a:cubicBezTo>
                      <a:pt x="2" y="2"/>
                      <a:pt x="3" y="2"/>
                      <a:pt x="3" y="2"/>
                    </a:cubicBezTo>
                    <a:cubicBezTo>
                      <a:pt x="3" y="2"/>
                      <a:pt x="3" y="2"/>
                      <a:pt x="3" y="2"/>
                    </a:cubicBezTo>
                    <a:cubicBezTo>
                      <a:pt x="4" y="2"/>
                      <a:pt x="5" y="3"/>
                      <a:pt x="5" y="4"/>
                    </a:cubicBezTo>
                    <a:cubicBezTo>
                      <a:pt x="5" y="4"/>
                      <a:pt x="5" y="4"/>
                      <a:pt x="5" y="4"/>
                    </a:cubicBezTo>
                    <a:cubicBezTo>
                      <a:pt x="5" y="4"/>
                      <a:pt x="5" y="4"/>
                      <a:pt x="5" y="4"/>
                    </a:cubicBezTo>
                    <a:cubicBezTo>
                      <a:pt x="5" y="4"/>
                      <a:pt x="5" y="4"/>
                      <a:pt x="5" y="4"/>
                    </a:cubicBezTo>
                    <a:cubicBezTo>
                      <a:pt x="5" y="4"/>
                      <a:pt x="5" y="4"/>
                      <a:pt x="5" y="4"/>
                    </a:cubicBezTo>
                    <a:cubicBezTo>
                      <a:pt x="7" y="5"/>
                      <a:pt x="7" y="5"/>
                      <a:pt x="7" y="5"/>
                    </a:cubicBezTo>
                    <a:cubicBezTo>
                      <a:pt x="5" y="4"/>
                      <a:pt x="5" y="4"/>
                      <a:pt x="5" y="4"/>
                    </a:cubicBezTo>
                    <a:cubicBezTo>
                      <a:pt x="5" y="5"/>
                      <a:pt x="5" y="5"/>
                      <a:pt x="5" y="5"/>
                    </a:cubicBezTo>
                    <a:cubicBezTo>
                      <a:pt x="5" y="5"/>
                      <a:pt x="4" y="6"/>
                      <a:pt x="3" y="6"/>
                    </a:cubicBezTo>
                    <a:cubicBezTo>
                      <a:pt x="3" y="6"/>
                      <a:pt x="3" y="6"/>
                      <a:pt x="3" y="6"/>
                    </a:cubicBezTo>
                    <a:cubicBezTo>
                      <a:pt x="2" y="6"/>
                      <a:pt x="1" y="6"/>
                      <a:pt x="0" y="5"/>
                    </a:cubicBezTo>
                    <a:cubicBezTo>
                      <a:pt x="1" y="7"/>
                      <a:pt x="2" y="8"/>
                      <a:pt x="3" y="8"/>
                    </a:cubicBezTo>
                    <a:cubicBezTo>
                      <a:pt x="3" y="9"/>
                      <a:pt x="4" y="9"/>
                      <a:pt x="5" y="9"/>
                    </a:cubicBezTo>
                    <a:cubicBezTo>
                      <a:pt x="5" y="9"/>
                      <a:pt x="5" y="9"/>
                      <a:pt x="5" y="9"/>
                    </a:cubicBezTo>
                    <a:cubicBezTo>
                      <a:pt x="5" y="9"/>
                      <a:pt x="5" y="9"/>
                      <a:pt x="5" y="9"/>
                    </a:cubicBezTo>
                    <a:cubicBezTo>
                      <a:pt x="5" y="9"/>
                      <a:pt x="6" y="9"/>
                      <a:pt x="6" y="9"/>
                    </a:cubicBezTo>
                    <a:cubicBezTo>
                      <a:pt x="7" y="8"/>
                      <a:pt x="8" y="7"/>
                      <a:pt x="9" y="6"/>
                    </a:cubicBezTo>
                    <a:cubicBezTo>
                      <a:pt x="9" y="6"/>
                      <a:pt x="9" y="6"/>
                      <a:pt x="9" y="6"/>
                    </a:cubicBezTo>
                    <a:cubicBezTo>
                      <a:pt x="9" y="6"/>
                      <a:pt x="9" y="5"/>
                      <a:pt x="9" y="4"/>
                    </a:cubicBezTo>
                    <a:cubicBezTo>
                      <a:pt x="9" y="4"/>
                      <a:pt x="9" y="3"/>
                      <a:pt x="9" y="3"/>
                    </a:cubicBezTo>
                    <a:cubicBezTo>
                      <a:pt x="9" y="2"/>
                      <a:pt x="8" y="1"/>
                      <a:pt x="7" y="0"/>
                    </a:cubicBezTo>
                    <a:cubicBezTo>
                      <a:pt x="7" y="0"/>
                      <a:pt x="7" y="0"/>
                      <a:pt x="7" y="0"/>
                    </a:cubicBezTo>
                    <a:cubicBezTo>
                      <a:pt x="6" y="0"/>
                      <a:pt x="6" y="0"/>
                      <a:pt x="5"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9" name="Freeform 143"/>
              <p:cNvSpPr/>
              <p:nvPr/>
            </p:nvSpPr>
            <p:spPr bwMode="auto">
              <a:xfrm>
                <a:off x="4994276" y="771525"/>
                <a:ext cx="23813" cy="25400"/>
              </a:xfrm>
              <a:custGeom>
                <a:avLst/>
                <a:gdLst>
                  <a:gd name="T0" fmla="*/ 5 w 9"/>
                  <a:gd name="T1" fmla="*/ 0 h 9"/>
                  <a:gd name="T2" fmla="*/ 5 w 9"/>
                  <a:gd name="T3" fmla="*/ 0 h 9"/>
                  <a:gd name="T4" fmla="*/ 5 w 9"/>
                  <a:gd name="T5" fmla="*/ 0 h 9"/>
                  <a:gd name="T6" fmla="*/ 1 w 9"/>
                  <a:gd name="T7" fmla="*/ 2 h 9"/>
                  <a:gd name="T8" fmla="*/ 3 w 9"/>
                  <a:gd name="T9" fmla="*/ 2 h 9"/>
                  <a:gd name="T10" fmla="*/ 3 w 9"/>
                  <a:gd name="T11" fmla="*/ 2 h 9"/>
                  <a:gd name="T12" fmla="*/ 5 w 9"/>
                  <a:gd name="T13" fmla="*/ 4 h 9"/>
                  <a:gd name="T14" fmla="*/ 5 w 9"/>
                  <a:gd name="T15" fmla="*/ 4 h 9"/>
                  <a:gd name="T16" fmla="*/ 5 w 9"/>
                  <a:gd name="T17" fmla="*/ 4 h 9"/>
                  <a:gd name="T18" fmla="*/ 5 w 9"/>
                  <a:gd name="T19" fmla="*/ 5 h 9"/>
                  <a:gd name="T20" fmla="*/ 7 w 9"/>
                  <a:gd name="T21" fmla="*/ 6 h 9"/>
                  <a:gd name="T22" fmla="*/ 5 w 9"/>
                  <a:gd name="T23" fmla="*/ 5 h 9"/>
                  <a:gd name="T24" fmla="*/ 5 w 9"/>
                  <a:gd name="T25" fmla="*/ 5 h 9"/>
                  <a:gd name="T26" fmla="*/ 3 w 9"/>
                  <a:gd name="T27" fmla="*/ 6 h 9"/>
                  <a:gd name="T28" fmla="*/ 3 w 9"/>
                  <a:gd name="T29" fmla="*/ 6 h 9"/>
                  <a:gd name="T30" fmla="*/ 0 w 9"/>
                  <a:gd name="T31" fmla="*/ 6 h 9"/>
                  <a:gd name="T32" fmla="*/ 3 w 9"/>
                  <a:gd name="T33" fmla="*/ 8 h 9"/>
                  <a:gd name="T34" fmla="*/ 5 w 9"/>
                  <a:gd name="T35" fmla="*/ 9 h 9"/>
                  <a:gd name="T36" fmla="*/ 5 w 9"/>
                  <a:gd name="T37" fmla="*/ 9 h 9"/>
                  <a:gd name="T38" fmla="*/ 5 w 9"/>
                  <a:gd name="T39" fmla="*/ 9 h 9"/>
                  <a:gd name="T40" fmla="*/ 6 w 9"/>
                  <a:gd name="T41" fmla="*/ 9 h 9"/>
                  <a:gd name="T42" fmla="*/ 9 w 9"/>
                  <a:gd name="T43" fmla="*/ 7 h 9"/>
                  <a:gd name="T44" fmla="*/ 9 w 9"/>
                  <a:gd name="T45" fmla="*/ 7 h 9"/>
                  <a:gd name="T46" fmla="*/ 9 w 9"/>
                  <a:gd name="T47" fmla="*/ 4 h 9"/>
                  <a:gd name="T48" fmla="*/ 9 w 9"/>
                  <a:gd name="T49" fmla="*/ 3 h 9"/>
                  <a:gd name="T50" fmla="*/ 7 w 9"/>
                  <a:gd name="T51" fmla="*/ 0 h 9"/>
                  <a:gd name="T52" fmla="*/ 5 w 9"/>
                  <a:gd name="T5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 h="9">
                    <a:moveTo>
                      <a:pt x="5" y="0"/>
                    </a:moveTo>
                    <a:cubicBezTo>
                      <a:pt x="5" y="0"/>
                      <a:pt x="5" y="0"/>
                      <a:pt x="5" y="0"/>
                    </a:cubicBezTo>
                    <a:cubicBezTo>
                      <a:pt x="5" y="0"/>
                      <a:pt x="5" y="0"/>
                      <a:pt x="5" y="0"/>
                    </a:cubicBezTo>
                    <a:cubicBezTo>
                      <a:pt x="3" y="0"/>
                      <a:pt x="2" y="0"/>
                      <a:pt x="1" y="2"/>
                    </a:cubicBezTo>
                    <a:cubicBezTo>
                      <a:pt x="2" y="2"/>
                      <a:pt x="3" y="2"/>
                      <a:pt x="3" y="2"/>
                    </a:cubicBezTo>
                    <a:cubicBezTo>
                      <a:pt x="3" y="2"/>
                      <a:pt x="3" y="2"/>
                      <a:pt x="3" y="2"/>
                    </a:cubicBezTo>
                    <a:cubicBezTo>
                      <a:pt x="4" y="2"/>
                      <a:pt x="5" y="3"/>
                      <a:pt x="5" y="4"/>
                    </a:cubicBezTo>
                    <a:cubicBezTo>
                      <a:pt x="5" y="4"/>
                      <a:pt x="5" y="4"/>
                      <a:pt x="5" y="4"/>
                    </a:cubicBezTo>
                    <a:cubicBezTo>
                      <a:pt x="5" y="4"/>
                      <a:pt x="5" y="4"/>
                      <a:pt x="5" y="4"/>
                    </a:cubicBezTo>
                    <a:cubicBezTo>
                      <a:pt x="5" y="5"/>
                      <a:pt x="5" y="5"/>
                      <a:pt x="5" y="5"/>
                    </a:cubicBezTo>
                    <a:cubicBezTo>
                      <a:pt x="7" y="6"/>
                      <a:pt x="7" y="6"/>
                      <a:pt x="7" y="6"/>
                    </a:cubicBezTo>
                    <a:cubicBezTo>
                      <a:pt x="5" y="5"/>
                      <a:pt x="5" y="5"/>
                      <a:pt x="5" y="5"/>
                    </a:cubicBezTo>
                    <a:cubicBezTo>
                      <a:pt x="5" y="5"/>
                      <a:pt x="5" y="5"/>
                      <a:pt x="5" y="5"/>
                    </a:cubicBezTo>
                    <a:cubicBezTo>
                      <a:pt x="5" y="6"/>
                      <a:pt x="4" y="6"/>
                      <a:pt x="3" y="6"/>
                    </a:cubicBezTo>
                    <a:cubicBezTo>
                      <a:pt x="3" y="6"/>
                      <a:pt x="3" y="6"/>
                      <a:pt x="3" y="6"/>
                    </a:cubicBezTo>
                    <a:cubicBezTo>
                      <a:pt x="2" y="6"/>
                      <a:pt x="1" y="6"/>
                      <a:pt x="0" y="6"/>
                    </a:cubicBezTo>
                    <a:cubicBezTo>
                      <a:pt x="1" y="7"/>
                      <a:pt x="2" y="8"/>
                      <a:pt x="3" y="8"/>
                    </a:cubicBezTo>
                    <a:cubicBezTo>
                      <a:pt x="3" y="9"/>
                      <a:pt x="4" y="9"/>
                      <a:pt x="5" y="9"/>
                    </a:cubicBezTo>
                    <a:cubicBezTo>
                      <a:pt x="5" y="9"/>
                      <a:pt x="5" y="9"/>
                      <a:pt x="5" y="9"/>
                    </a:cubicBezTo>
                    <a:cubicBezTo>
                      <a:pt x="5" y="9"/>
                      <a:pt x="5" y="9"/>
                      <a:pt x="5" y="9"/>
                    </a:cubicBezTo>
                    <a:cubicBezTo>
                      <a:pt x="5" y="9"/>
                      <a:pt x="6" y="9"/>
                      <a:pt x="6" y="9"/>
                    </a:cubicBezTo>
                    <a:cubicBezTo>
                      <a:pt x="7" y="8"/>
                      <a:pt x="8" y="8"/>
                      <a:pt x="9" y="7"/>
                    </a:cubicBezTo>
                    <a:cubicBezTo>
                      <a:pt x="9" y="7"/>
                      <a:pt x="9" y="7"/>
                      <a:pt x="9" y="7"/>
                    </a:cubicBezTo>
                    <a:cubicBezTo>
                      <a:pt x="9" y="6"/>
                      <a:pt x="9" y="5"/>
                      <a:pt x="9" y="4"/>
                    </a:cubicBezTo>
                    <a:cubicBezTo>
                      <a:pt x="9" y="4"/>
                      <a:pt x="9" y="4"/>
                      <a:pt x="9" y="3"/>
                    </a:cubicBezTo>
                    <a:cubicBezTo>
                      <a:pt x="9" y="2"/>
                      <a:pt x="8" y="1"/>
                      <a:pt x="7" y="0"/>
                    </a:cubicBezTo>
                    <a:cubicBezTo>
                      <a:pt x="6" y="0"/>
                      <a:pt x="6" y="0"/>
                      <a:pt x="5"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0" name="Freeform 144"/>
              <p:cNvSpPr>
                <a:spLocks noEditPoints="1"/>
              </p:cNvSpPr>
              <p:nvPr/>
            </p:nvSpPr>
            <p:spPr bwMode="auto">
              <a:xfrm>
                <a:off x="4979988" y="796925"/>
                <a:ext cx="25400" cy="25400"/>
              </a:xfrm>
              <a:custGeom>
                <a:avLst/>
                <a:gdLst>
                  <a:gd name="T0" fmla="*/ 5 w 9"/>
                  <a:gd name="T1" fmla="*/ 5 h 9"/>
                  <a:gd name="T2" fmla="*/ 5 w 9"/>
                  <a:gd name="T3" fmla="*/ 5 h 9"/>
                  <a:gd name="T4" fmla="*/ 5 w 9"/>
                  <a:gd name="T5" fmla="*/ 0 h 9"/>
                  <a:gd name="T6" fmla="*/ 1 w 9"/>
                  <a:gd name="T7" fmla="*/ 2 h 9"/>
                  <a:gd name="T8" fmla="*/ 3 w 9"/>
                  <a:gd name="T9" fmla="*/ 2 h 9"/>
                  <a:gd name="T10" fmla="*/ 5 w 9"/>
                  <a:gd name="T11" fmla="*/ 4 h 9"/>
                  <a:gd name="T12" fmla="*/ 5 w 9"/>
                  <a:gd name="T13" fmla="*/ 4 h 9"/>
                  <a:gd name="T14" fmla="*/ 5 w 9"/>
                  <a:gd name="T15" fmla="*/ 4 h 9"/>
                  <a:gd name="T16" fmla="*/ 5 w 9"/>
                  <a:gd name="T17" fmla="*/ 5 h 9"/>
                  <a:gd name="T18" fmla="*/ 5 w 9"/>
                  <a:gd name="T19" fmla="*/ 5 h 9"/>
                  <a:gd name="T20" fmla="*/ 3 w 9"/>
                  <a:gd name="T21" fmla="*/ 6 h 9"/>
                  <a:gd name="T22" fmla="*/ 3 w 9"/>
                  <a:gd name="T23" fmla="*/ 6 h 9"/>
                  <a:gd name="T24" fmla="*/ 0 w 9"/>
                  <a:gd name="T25" fmla="*/ 6 h 9"/>
                  <a:gd name="T26" fmla="*/ 3 w 9"/>
                  <a:gd name="T27" fmla="*/ 8 h 9"/>
                  <a:gd name="T28" fmla="*/ 5 w 9"/>
                  <a:gd name="T29" fmla="*/ 9 h 9"/>
                  <a:gd name="T30" fmla="*/ 5 w 9"/>
                  <a:gd name="T31" fmla="*/ 9 h 9"/>
                  <a:gd name="T32" fmla="*/ 5 w 9"/>
                  <a:gd name="T33" fmla="*/ 9 h 9"/>
                  <a:gd name="T34" fmla="*/ 6 w 9"/>
                  <a:gd name="T35" fmla="*/ 9 h 9"/>
                  <a:gd name="T36" fmla="*/ 9 w 9"/>
                  <a:gd name="T37" fmla="*/ 7 h 9"/>
                  <a:gd name="T38" fmla="*/ 9 w 9"/>
                  <a:gd name="T39" fmla="*/ 7 h 9"/>
                  <a:gd name="T40" fmla="*/ 9 w 9"/>
                  <a:gd name="T41" fmla="*/ 4 h 9"/>
                  <a:gd name="T42" fmla="*/ 9 w 9"/>
                  <a:gd name="T43" fmla="*/ 3 h 9"/>
                  <a:gd name="T44" fmla="*/ 7 w 9"/>
                  <a:gd name="T45" fmla="*/ 0 h 9"/>
                  <a:gd name="T46" fmla="*/ 5 w 9"/>
                  <a:gd name="T47" fmla="*/ 0 h 9"/>
                  <a:gd name="T48" fmla="*/ 5 w 9"/>
                  <a:gd name="T49"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 h="9">
                    <a:moveTo>
                      <a:pt x="5" y="5"/>
                    </a:moveTo>
                    <a:cubicBezTo>
                      <a:pt x="5" y="5"/>
                      <a:pt x="5" y="5"/>
                      <a:pt x="5" y="5"/>
                    </a:cubicBezTo>
                    <a:moveTo>
                      <a:pt x="5" y="0"/>
                    </a:moveTo>
                    <a:cubicBezTo>
                      <a:pt x="3" y="0"/>
                      <a:pt x="2" y="1"/>
                      <a:pt x="1" y="2"/>
                    </a:cubicBezTo>
                    <a:cubicBezTo>
                      <a:pt x="2" y="2"/>
                      <a:pt x="3" y="2"/>
                      <a:pt x="3" y="2"/>
                    </a:cubicBezTo>
                    <a:cubicBezTo>
                      <a:pt x="4" y="2"/>
                      <a:pt x="5" y="3"/>
                      <a:pt x="5" y="4"/>
                    </a:cubicBezTo>
                    <a:cubicBezTo>
                      <a:pt x="5" y="4"/>
                      <a:pt x="5" y="4"/>
                      <a:pt x="5" y="4"/>
                    </a:cubicBezTo>
                    <a:cubicBezTo>
                      <a:pt x="5" y="4"/>
                      <a:pt x="5" y="4"/>
                      <a:pt x="5" y="4"/>
                    </a:cubicBezTo>
                    <a:cubicBezTo>
                      <a:pt x="5" y="5"/>
                      <a:pt x="5" y="5"/>
                      <a:pt x="5" y="5"/>
                    </a:cubicBezTo>
                    <a:cubicBezTo>
                      <a:pt x="5" y="5"/>
                      <a:pt x="5" y="5"/>
                      <a:pt x="5" y="5"/>
                    </a:cubicBezTo>
                    <a:cubicBezTo>
                      <a:pt x="5" y="6"/>
                      <a:pt x="4" y="6"/>
                      <a:pt x="3" y="6"/>
                    </a:cubicBezTo>
                    <a:cubicBezTo>
                      <a:pt x="3" y="6"/>
                      <a:pt x="3" y="6"/>
                      <a:pt x="3" y="6"/>
                    </a:cubicBezTo>
                    <a:cubicBezTo>
                      <a:pt x="2" y="6"/>
                      <a:pt x="1" y="6"/>
                      <a:pt x="0" y="6"/>
                    </a:cubicBezTo>
                    <a:cubicBezTo>
                      <a:pt x="1" y="7"/>
                      <a:pt x="2" y="8"/>
                      <a:pt x="3" y="8"/>
                    </a:cubicBezTo>
                    <a:cubicBezTo>
                      <a:pt x="3" y="9"/>
                      <a:pt x="4" y="9"/>
                      <a:pt x="5" y="9"/>
                    </a:cubicBezTo>
                    <a:cubicBezTo>
                      <a:pt x="5" y="9"/>
                      <a:pt x="5" y="9"/>
                      <a:pt x="5" y="9"/>
                    </a:cubicBezTo>
                    <a:cubicBezTo>
                      <a:pt x="5" y="9"/>
                      <a:pt x="5" y="9"/>
                      <a:pt x="5" y="9"/>
                    </a:cubicBezTo>
                    <a:cubicBezTo>
                      <a:pt x="5" y="9"/>
                      <a:pt x="6" y="9"/>
                      <a:pt x="6" y="9"/>
                    </a:cubicBezTo>
                    <a:cubicBezTo>
                      <a:pt x="7" y="8"/>
                      <a:pt x="8" y="8"/>
                      <a:pt x="9" y="7"/>
                    </a:cubicBezTo>
                    <a:cubicBezTo>
                      <a:pt x="9" y="7"/>
                      <a:pt x="9" y="7"/>
                      <a:pt x="9" y="7"/>
                    </a:cubicBezTo>
                    <a:cubicBezTo>
                      <a:pt x="9" y="6"/>
                      <a:pt x="9" y="5"/>
                      <a:pt x="9" y="4"/>
                    </a:cubicBezTo>
                    <a:cubicBezTo>
                      <a:pt x="9" y="4"/>
                      <a:pt x="9" y="4"/>
                      <a:pt x="9" y="3"/>
                    </a:cubicBezTo>
                    <a:cubicBezTo>
                      <a:pt x="9" y="2"/>
                      <a:pt x="8" y="1"/>
                      <a:pt x="7" y="0"/>
                    </a:cubicBezTo>
                    <a:cubicBezTo>
                      <a:pt x="6" y="0"/>
                      <a:pt x="6" y="0"/>
                      <a:pt x="5" y="0"/>
                    </a:cubicBezTo>
                    <a:cubicBezTo>
                      <a:pt x="5" y="0"/>
                      <a:pt x="5" y="0"/>
                      <a:pt x="5"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1" name="Freeform 145"/>
              <p:cNvSpPr/>
              <p:nvPr/>
            </p:nvSpPr>
            <p:spPr bwMode="auto">
              <a:xfrm>
                <a:off x="4965701" y="822325"/>
                <a:ext cx="25400" cy="25400"/>
              </a:xfrm>
              <a:custGeom>
                <a:avLst/>
                <a:gdLst>
                  <a:gd name="T0" fmla="*/ 5 w 9"/>
                  <a:gd name="T1" fmla="*/ 0 h 9"/>
                  <a:gd name="T2" fmla="*/ 5 w 9"/>
                  <a:gd name="T3" fmla="*/ 0 h 9"/>
                  <a:gd name="T4" fmla="*/ 5 w 9"/>
                  <a:gd name="T5" fmla="*/ 0 h 9"/>
                  <a:gd name="T6" fmla="*/ 1 w 9"/>
                  <a:gd name="T7" fmla="*/ 2 h 9"/>
                  <a:gd name="T8" fmla="*/ 3 w 9"/>
                  <a:gd name="T9" fmla="*/ 2 h 9"/>
                  <a:gd name="T10" fmla="*/ 3 w 9"/>
                  <a:gd name="T11" fmla="*/ 2 h 9"/>
                  <a:gd name="T12" fmla="*/ 5 w 9"/>
                  <a:gd name="T13" fmla="*/ 4 h 9"/>
                  <a:gd name="T14" fmla="*/ 5 w 9"/>
                  <a:gd name="T15" fmla="*/ 4 h 9"/>
                  <a:gd name="T16" fmla="*/ 5 w 9"/>
                  <a:gd name="T17" fmla="*/ 5 h 9"/>
                  <a:gd name="T18" fmla="*/ 5 w 9"/>
                  <a:gd name="T19" fmla="*/ 5 h 9"/>
                  <a:gd name="T20" fmla="*/ 5 w 9"/>
                  <a:gd name="T21" fmla="*/ 5 h 9"/>
                  <a:gd name="T22" fmla="*/ 3 w 9"/>
                  <a:gd name="T23" fmla="*/ 6 h 9"/>
                  <a:gd name="T24" fmla="*/ 3 w 9"/>
                  <a:gd name="T25" fmla="*/ 6 h 9"/>
                  <a:gd name="T26" fmla="*/ 0 w 9"/>
                  <a:gd name="T27" fmla="*/ 6 h 9"/>
                  <a:gd name="T28" fmla="*/ 3 w 9"/>
                  <a:gd name="T29" fmla="*/ 9 h 9"/>
                  <a:gd name="T30" fmla="*/ 3 w 9"/>
                  <a:gd name="T31" fmla="*/ 9 h 9"/>
                  <a:gd name="T32" fmla="*/ 5 w 9"/>
                  <a:gd name="T33" fmla="*/ 9 h 9"/>
                  <a:gd name="T34" fmla="*/ 5 w 9"/>
                  <a:gd name="T35" fmla="*/ 9 h 9"/>
                  <a:gd name="T36" fmla="*/ 6 w 9"/>
                  <a:gd name="T37" fmla="*/ 9 h 9"/>
                  <a:gd name="T38" fmla="*/ 9 w 9"/>
                  <a:gd name="T39" fmla="*/ 7 h 9"/>
                  <a:gd name="T40" fmla="*/ 8 w 9"/>
                  <a:gd name="T41" fmla="*/ 6 h 9"/>
                  <a:gd name="T42" fmla="*/ 7 w 9"/>
                  <a:gd name="T43" fmla="*/ 6 h 9"/>
                  <a:gd name="T44" fmla="*/ 8 w 9"/>
                  <a:gd name="T45" fmla="*/ 6 h 9"/>
                  <a:gd name="T46" fmla="*/ 9 w 9"/>
                  <a:gd name="T47" fmla="*/ 7 h 9"/>
                  <a:gd name="T48" fmla="*/ 9 w 9"/>
                  <a:gd name="T49" fmla="*/ 5 h 9"/>
                  <a:gd name="T50" fmla="*/ 9 w 9"/>
                  <a:gd name="T51" fmla="*/ 3 h 9"/>
                  <a:gd name="T52" fmla="*/ 7 w 9"/>
                  <a:gd name="T53" fmla="*/ 1 h 9"/>
                  <a:gd name="T54" fmla="*/ 5 w 9"/>
                  <a:gd name="T55"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9" h="9">
                    <a:moveTo>
                      <a:pt x="5" y="0"/>
                    </a:moveTo>
                    <a:cubicBezTo>
                      <a:pt x="5" y="0"/>
                      <a:pt x="5" y="0"/>
                      <a:pt x="5" y="0"/>
                    </a:cubicBezTo>
                    <a:cubicBezTo>
                      <a:pt x="5" y="0"/>
                      <a:pt x="5" y="0"/>
                      <a:pt x="5" y="0"/>
                    </a:cubicBezTo>
                    <a:cubicBezTo>
                      <a:pt x="3" y="0"/>
                      <a:pt x="2" y="1"/>
                      <a:pt x="1" y="2"/>
                    </a:cubicBezTo>
                    <a:cubicBezTo>
                      <a:pt x="2" y="2"/>
                      <a:pt x="3" y="2"/>
                      <a:pt x="3" y="2"/>
                    </a:cubicBezTo>
                    <a:cubicBezTo>
                      <a:pt x="3" y="2"/>
                      <a:pt x="3" y="2"/>
                      <a:pt x="3" y="2"/>
                    </a:cubicBezTo>
                    <a:cubicBezTo>
                      <a:pt x="4" y="2"/>
                      <a:pt x="5" y="3"/>
                      <a:pt x="5" y="4"/>
                    </a:cubicBezTo>
                    <a:cubicBezTo>
                      <a:pt x="5" y="4"/>
                      <a:pt x="5" y="4"/>
                      <a:pt x="5" y="4"/>
                    </a:cubicBezTo>
                    <a:cubicBezTo>
                      <a:pt x="5" y="5"/>
                      <a:pt x="5" y="5"/>
                      <a:pt x="5" y="5"/>
                    </a:cubicBezTo>
                    <a:cubicBezTo>
                      <a:pt x="5" y="5"/>
                      <a:pt x="5" y="5"/>
                      <a:pt x="5" y="5"/>
                    </a:cubicBezTo>
                    <a:cubicBezTo>
                      <a:pt x="5" y="5"/>
                      <a:pt x="5" y="5"/>
                      <a:pt x="5" y="5"/>
                    </a:cubicBezTo>
                    <a:cubicBezTo>
                      <a:pt x="5" y="6"/>
                      <a:pt x="4" y="6"/>
                      <a:pt x="3" y="6"/>
                    </a:cubicBezTo>
                    <a:cubicBezTo>
                      <a:pt x="3" y="6"/>
                      <a:pt x="3" y="6"/>
                      <a:pt x="3" y="6"/>
                    </a:cubicBezTo>
                    <a:cubicBezTo>
                      <a:pt x="2" y="6"/>
                      <a:pt x="1" y="6"/>
                      <a:pt x="0" y="6"/>
                    </a:cubicBezTo>
                    <a:cubicBezTo>
                      <a:pt x="1" y="7"/>
                      <a:pt x="2" y="8"/>
                      <a:pt x="3" y="9"/>
                    </a:cubicBezTo>
                    <a:cubicBezTo>
                      <a:pt x="3" y="9"/>
                      <a:pt x="3" y="9"/>
                      <a:pt x="3" y="9"/>
                    </a:cubicBezTo>
                    <a:cubicBezTo>
                      <a:pt x="3" y="9"/>
                      <a:pt x="4" y="9"/>
                      <a:pt x="5" y="9"/>
                    </a:cubicBezTo>
                    <a:cubicBezTo>
                      <a:pt x="5" y="9"/>
                      <a:pt x="5" y="9"/>
                      <a:pt x="5" y="9"/>
                    </a:cubicBezTo>
                    <a:cubicBezTo>
                      <a:pt x="5" y="9"/>
                      <a:pt x="6" y="9"/>
                      <a:pt x="6" y="9"/>
                    </a:cubicBezTo>
                    <a:cubicBezTo>
                      <a:pt x="7" y="9"/>
                      <a:pt x="8" y="8"/>
                      <a:pt x="9" y="7"/>
                    </a:cubicBezTo>
                    <a:cubicBezTo>
                      <a:pt x="8" y="6"/>
                      <a:pt x="8" y="6"/>
                      <a:pt x="8" y="6"/>
                    </a:cubicBezTo>
                    <a:cubicBezTo>
                      <a:pt x="7" y="6"/>
                      <a:pt x="7" y="6"/>
                      <a:pt x="7" y="6"/>
                    </a:cubicBezTo>
                    <a:cubicBezTo>
                      <a:pt x="8" y="6"/>
                      <a:pt x="8" y="6"/>
                      <a:pt x="8" y="6"/>
                    </a:cubicBezTo>
                    <a:cubicBezTo>
                      <a:pt x="9" y="7"/>
                      <a:pt x="9" y="7"/>
                      <a:pt x="9" y="7"/>
                    </a:cubicBezTo>
                    <a:cubicBezTo>
                      <a:pt x="9" y="6"/>
                      <a:pt x="9" y="5"/>
                      <a:pt x="9" y="5"/>
                    </a:cubicBezTo>
                    <a:cubicBezTo>
                      <a:pt x="9" y="4"/>
                      <a:pt x="9" y="4"/>
                      <a:pt x="9" y="3"/>
                    </a:cubicBezTo>
                    <a:cubicBezTo>
                      <a:pt x="9" y="2"/>
                      <a:pt x="8" y="1"/>
                      <a:pt x="7" y="1"/>
                    </a:cubicBezTo>
                    <a:cubicBezTo>
                      <a:pt x="6" y="0"/>
                      <a:pt x="6" y="0"/>
                      <a:pt x="5"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2" name="Freeform 146"/>
              <p:cNvSpPr/>
              <p:nvPr/>
            </p:nvSpPr>
            <p:spPr bwMode="auto">
              <a:xfrm>
                <a:off x="4951413" y="847725"/>
                <a:ext cx="25400" cy="25400"/>
              </a:xfrm>
              <a:custGeom>
                <a:avLst/>
                <a:gdLst>
                  <a:gd name="T0" fmla="*/ 5 w 9"/>
                  <a:gd name="T1" fmla="*/ 0 h 9"/>
                  <a:gd name="T2" fmla="*/ 5 w 9"/>
                  <a:gd name="T3" fmla="*/ 0 h 9"/>
                  <a:gd name="T4" fmla="*/ 5 w 9"/>
                  <a:gd name="T5" fmla="*/ 0 h 9"/>
                  <a:gd name="T6" fmla="*/ 1 w 9"/>
                  <a:gd name="T7" fmla="*/ 2 h 9"/>
                  <a:gd name="T8" fmla="*/ 3 w 9"/>
                  <a:gd name="T9" fmla="*/ 2 h 9"/>
                  <a:gd name="T10" fmla="*/ 5 w 9"/>
                  <a:gd name="T11" fmla="*/ 4 h 9"/>
                  <a:gd name="T12" fmla="*/ 5 w 9"/>
                  <a:gd name="T13" fmla="*/ 4 h 9"/>
                  <a:gd name="T14" fmla="*/ 5 w 9"/>
                  <a:gd name="T15" fmla="*/ 5 h 9"/>
                  <a:gd name="T16" fmla="*/ 5 w 9"/>
                  <a:gd name="T17" fmla="*/ 5 h 9"/>
                  <a:gd name="T18" fmla="*/ 5 w 9"/>
                  <a:gd name="T19" fmla="*/ 5 h 9"/>
                  <a:gd name="T20" fmla="*/ 5 w 9"/>
                  <a:gd name="T21" fmla="*/ 5 h 9"/>
                  <a:gd name="T22" fmla="*/ 3 w 9"/>
                  <a:gd name="T23" fmla="*/ 6 h 9"/>
                  <a:gd name="T24" fmla="*/ 3 w 9"/>
                  <a:gd name="T25" fmla="*/ 6 h 9"/>
                  <a:gd name="T26" fmla="*/ 0 w 9"/>
                  <a:gd name="T27" fmla="*/ 6 h 9"/>
                  <a:gd name="T28" fmla="*/ 3 w 9"/>
                  <a:gd name="T29" fmla="*/ 9 h 9"/>
                  <a:gd name="T30" fmla="*/ 5 w 9"/>
                  <a:gd name="T31" fmla="*/ 9 h 9"/>
                  <a:gd name="T32" fmla="*/ 5 w 9"/>
                  <a:gd name="T33" fmla="*/ 9 h 9"/>
                  <a:gd name="T34" fmla="*/ 6 w 9"/>
                  <a:gd name="T35" fmla="*/ 9 h 9"/>
                  <a:gd name="T36" fmla="*/ 9 w 9"/>
                  <a:gd name="T37" fmla="*/ 7 h 9"/>
                  <a:gd name="T38" fmla="*/ 8 w 9"/>
                  <a:gd name="T39" fmla="*/ 6 h 9"/>
                  <a:gd name="T40" fmla="*/ 7 w 9"/>
                  <a:gd name="T41" fmla="*/ 6 h 9"/>
                  <a:gd name="T42" fmla="*/ 8 w 9"/>
                  <a:gd name="T43" fmla="*/ 6 h 9"/>
                  <a:gd name="T44" fmla="*/ 9 w 9"/>
                  <a:gd name="T45" fmla="*/ 7 h 9"/>
                  <a:gd name="T46" fmla="*/ 9 w 9"/>
                  <a:gd name="T47" fmla="*/ 5 h 9"/>
                  <a:gd name="T48" fmla="*/ 9 w 9"/>
                  <a:gd name="T49" fmla="*/ 3 h 9"/>
                  <a:gd name="T50" fmla="*/ 7 w 9"/>
                  <a:gd name="T51" fmla="*/ 1 h 9"/>
                  <a:gd name="T52" fmla="*/ 5 w 9"/>
                  <a:gd name="T5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 h="9">
                    <a:moveTo>
                      <a:pt x="5" y="0"/>
                    </a:moveTo>
                    <a:cubicBezTo>
                      <a:pt x="5" y="0"/>
                      <a:pt x="5" y="0"/>
                      <a:pt x="5" y="0"/>
                    </a:cubicBezTo>
                    <a:cubicBezTo>
                      <a:pt x="5" y="0"/>
                      <a:pt x="5" y="0"/>
                      <a:pt x="5" y="0"/>
                    </a:cubicBezTo>
                    <a:cubicBezTo>
                      <a:pt x="3" y="0"/>
                      <a:pt x="2" y="1"/>
                      <a:pt x="1" y="2"/>
                    </a:cubicBezTo>
                    <a:cubicBezTo>
                      <a:pt x="2" y="2"/>
                      <a:pt x="3" y="2"/>
                      <a:pt x="3" y="2"/>
                    </a:cubicBezTo>
                    <a:cubicBezTo>
                      <a:pt x="4" y="2"/>
                      <a:pt x="5" y="3"/>
                      <a:pt x="5" y="4"/>
                    </a:cubicBezTo>
                    <a:cubicBezTo>
                      <a:pt x="5" y="4"/>
                      <a:pt x="5" y="4"/>
                      <a:pt x="5" y="4"/>
                    </a:cubicBezTo>
                    <a:cubicBezTo>
                      <a:pt x="5" y="5"/>
                      <a:pt x="5" y="5"/>
                      <a:pt x="5" y="5"/>
                    </a:cubicBezTo>
                    <a:cubicBezTo>
                      <a:pt x="5" y="5"/>
                      <a:pt x="5" y="5"/>
                      <a:pt x="5" y="5"/>
                    </a:cubicBezTo>
                    <a:cubicBezTo>
                      <a:pt x="5" y="5"/>
                      <a:pt x="5" y="5"/>
                      <a:pt x="5" y="5"/>
                    </a:cubicBezTo>
                    <a:cubicBezTo>
                      <a:pt x="5" y="5"/>
                      <a:pt x="5" y="5"/>
                      <a:pt x="5" y="5"/>
                    </a:cubicBezTo>
                    <a:cubicBezTo>
                      <a:pt x="5" y="6"/>
                      <a:pt x="4" y="6"/>
                      <a:pt x="3" y="6"/>
                    </a:cubicBezTo>
                    <a:cubicBezTo>
                      <a:pt x="3" y="6"/>
                      <a:pt x="3" y="6"/>
                      <a:pt x="3" y="6"/>
                    </a:cubicBezTo>
                    <a:cubicBezTo>
                      <a:pt x="2" y="6"/>
                      <a:pt x="1" y="6"/>
                      <a:pt x="0" y="6"/>
                    </a:cubicBezTo>
                    <a:cubicBezTo>
                      <a:pt x="1" y="7"/>
                      <a:pt x="2" y="8"/>
                      <a:pt x="3" y="9"/>
                    </a:cubicBezTo>
                    <a:cubicBezTo>
                      <a:pt x="3" y="9"/>
                      <a:pt x="4" y="9"/>
                      <a:pt x="5" y="9"/>
                    </a:cubicBezTo>
                    <a:cubicBezTo>
                      <a:pt x="5" y="9"/>
                      <a:pt x="5" y="9"/>
                      <a:pt x="5" y="9"/>
                    </a:cubicBezTo>
                    <a:cubicBezTo>
                      <a:pt x="5" y="9"/>
                      <a:pt x="6" y="9"/>
                      <a:pt x="6" y="9"/>
                    </a:cubicBezTo>
                    <a:cubicBezTo>
                      <a:pt x="7" y="9"/>
                      <a:pt x="8" y="8"/>
                      <a:pt x="9" y="7"/>
                    </a:cubicBezTo>
                    <a:cubicBezTo>
                      <a:pt x="8" y="6"/>
                      <a:pt x="8" y="6"/>
                      <a:pt x="8" y="6"/>
                    </a:cubicBezTo>
                    <a:cubicBezTo>
                      <a:pt x="7" y="6"/>
                      <a:pt x="7" y="6"/>
                      <a:pt x="7" y="6"/>
                    </a:cubicBezTo>
                    <a:cubicBezTo>
                      <a:pt x="8" y="6"/>
                      <a:pt x="8" y="6"/>
                      <a:pt x="8" y="6"/>
                    </a:cubicBezTo>
                    <a:cubicBezTo>
                      <a:pt x="9" y="7"/>
                      <a:pt x="9" y="7"/>
                      <a:pt x="9" y="7"/>
                    </a:cubicBezTo>
                    <a:cubicBezTo>
                      <a:pt x="9" y="6"/>
                      <a:pt x="9" y="5"/>
                      <a:pt x="9" y="5"/>
                    </a:cubicBezTo>
                    <a:cubicBezTo>
                      <a:pt x="9" y="4"/>
                      <a:pt x="9" y="4"/>
                      <a:pt x="9" y="3"/>
                    </a:cubicBezTo>
                    <a:cubicBezTo>
                      <a:pt x="9" y="2"/>
                      <a:pt x="8" y="1"/>
                      <a:pt x="7" y="1"/>
                    </a:cubicBezTo>
                    <a:cubicBezTo>
                      <a:pt x="6" y="0"/>
                      <a:pt x="6" y="0"/>
                      <a:pt x="5"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3" name="Freeform 147"/>
              <p:cNvSpPr/>
              <p:nvPr/>
            </p:nvSpPr>
            <p:spPr bwMode="auto">
              <a:xfrm>
                <a:off x="4940301" y="873125"/>
                <a:ext cx="22225" cy="25400"/>
              </a:xfrm>
              <a:custGeom>
                <a:avLst/>
                <a:gdLst>
                  <a:gd name="T0" fmla="*/ 4 w 8"/>
                  <a:gd name="T1" fmla="*/ 0 h 9"/>
                  <a:gd name="T2" fmla="*/ 4 w 8"/>
                  <a:gd name="T3" fmla="*/ 0 h 9"/>
                  <a:gd name="T4" fmla="*/ 4 w 8"/>
                  <a:gd name="T5" fmla="*/ 0 h 9"/>
                  <a:gd name="T6" fmla="*/ 0 w 8"/>
                  <a:gd name="T7" fmla="*/ 2 h 9"/>
                  <a:gd name="T8" fmla="*/ 2 w 8"/>
                  <a:gd name="T9" fmla="*/ 2 h 9"/>
                  <a:gd name="T10" fmla="*/ 4 w 8"/>
                  <a:gd name="T11" fmla="*/ 4 h 9"/>
                  <a:gd name="T12" fmla="*/ 4 w 8"/>
                  <a:gd name="T13" fmla="*/ 4 h 9"/>
                  <a:gd name="T14" fmla="*/ 4 w 8"/>
                  <a:gd name="T15" fmla="*/ 5 h 9"/>
                  <a:gd name="T16" fmla="*/ 4 w 8"/>
                  <a:gd name="T17" fmla="*/ 5 h 9"/>
                  <a:gd name="T18" fmla="*/ 4 w 8"/>
                  <a:gd name="T19" fmla="*/ 5 h 9"/>
                  <a:gd name="T20" fmla="*/ 2 w 8"/>
                  <a:gd name="T21" fmla="*/ 6 h 9"/>
                  <a:gd name="T22" fmla="*/ 2 w 8"/>
                  <a:gd name="T23" fmla="*/ 6 h 9"/>
                  <a:gd name="T24" fmla="*/ 0 w 8"/>
                  <a:gd name="T25" fmla="*/ 6 h 9"/>
                  <a:gd name="T26" fmla="*/ 2 w 8"/>
                  <a:gd name="T27" fmla="*/ 9 h 9"/>
                  <a:gd name="T28" fmla="*/ 2 w 8"/>
                  <a:gd name="T29" fmla="*/ 9 h 9"/>
                  <a:gd name="T30" fmla="*/ 4 w 8"/>
                  <a:gd name="T31" fmla="*/ 9 h 9"/>
                  <a:gd name="T32" fmla="*/ 4 w 8"/>
                  <a:gd name="T33" fmla="*/ 9 h 9"/>
                  <a:gd name="T34" fmla="*/ 4 w 8"/>
                  <a:gd name="T35" fmla="*/ 9 h 9"/>
                  <a:gd name="T36" fmla="*/ 5 w 8"/>
                  <a:gd name="T37" fmla="*/ 9 h 9"/>
                  <a:gd name="T38" fmla="*/ 8 w 8"/>
                  <a:gd name="T39" fmla="*/ 7 h 9"/>
                  <a:gd name="T40" fmla="*/ 7 w 8"/>
                  <a:gd name="T41" fmla="*/ 6 h 9"/>
                  <a:gd name="T42" fmla="*/ 6 w 8"/>
                  <a:gd name="T43" fmla="*/ 6 h 9"/>
                  <a:gd name="T44" fmla="*/ 7 w 8"/>
                  <a:gd name="T45" fmla="*/ 6 h 9"/>
                  <a:gd name="T46" fmla="*/ 8 w 8"/>
                  <a:gd name="T47" fmla="*/ 7 h 9"/>
                  <a:gd name="T48" fmla="*/ 8 w 8"/>
                  <a:gd name="T49" fmla="*/ 5 h 9"/>
                  <a:gd name="T50" fmla="*/ 8 w 8"/>
                  <a:gd name="T51" fmla="*/ 4 h 9"/>
                  <a:gd name="T52" fmla="*/ 6 w 8"/>
                  <a:gd name="T53" fmla="*/ 1 h 9"/>
                  <a:gd name="T54" fmla="*/ 4 w 8"/>
                  <a:gd name="T55"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 h="9">
                    <a:moveTo>
                      <a:pt x="4" y="0"/>
                    </a:moveTo>
                    <a:cubicBezTo>
                      <a:pt x="4" y="0"/>
                      <a:pt x="4" y="0"/>
                      <a:pt x="4" y="0"/>
                    </a:cubicBezTo>
                    <a:cubicBezTo>
                      <a:pt x="4" y="0"/>
                      <a:pt x="4" y="0"/>
                      <a:pt x="4" y="0"/>
                    </a:cubicBezTo>
                    <a:cubicBezTo>
                      <a:pt x="2" y="0"/>
                      <a:pt x="1" y="1"/>
                      <a:pt x="0" y="2"/>
                    </a:cubicBezTo>
                    <a:cubicBezTo>
                      <a:pt x="1" y="2"/>
                      <a:pt x="2" y="2"/>
                      <a:pt x="2" y="2"/>
                    </a:cubicBezTo>
                    <a:cubicBezTo>
                      <a:pt x="3" y="3"/>
                      <a:pt x="4" y="3"/>
                      <a:pt x="4" y="4"/>
                    </a:cubicBezTo>
                    <a:cubicBezTo>
                      <a:pt x="4" y="4"/>
                      <a:pt x="4" y="4"/>
                      <a:pt x="4" y="4"/>
                    </a:cubicBezTo>
                    <a:cubicBezTo>
                      <a:pt x="4" y="5"/>
                      <a:pt x="4" y="5"/>
                      <a:pt x="4" y="5"/>
                    </a:cubicBezTo>
                    <a:cubicBezTo>
                      <a:pt x="4" y="5"/>
                      <a:pt x="4" y="5"/>
                      <a:pt x="4" y="5"/>
                    </a:cubicBezTo>
                    <a:cubicBezTo>
                      <a:pt x="4" y="5"/>
                      <a:pt x="4" y="5"/>
                      <a:pt x="4" y="5"/>
                    </a:cubicBezTo>
                    <a:cubicBezTo>
                      <a:pt x="4" y="6"/>
                      <a:pt x="3" y="6"/>
                      <a:pt x="2" y="6"/>
                    </a:cubicBezTo>
                    <a:cubicBezTo>
                      <a:pt x="2" y="6"/>
                      <a:pt x="2" y="6"/>
                      <a:pt x="2" y="6"/>
                    </a:cubicBezTo>
                    <a:cubicBezTo>
                      <a:pt x="1" y="6"/>
                      <a:pt x="0" y="6"/>
                      <a:pt x="0" y="6"/>
                    </a:cubicBezTo>
                    <a:cubicBezTo>
                      <a:pt x="0" y="7"/>
                      <a:pt x="1" y="8"/>
                      <a:pt x="2" y="9"/>
                    </a:cubicBezTo>
                    <a:cubicBezTo>
                      <a:pt x="2" y="9"/>
                      <a:pt x="2" y="9"/>
                      <a:pt x="2" y="9"/>
                    </a:cubicBezTo>
                    <a:cubicBezTo>
                      <a:pt x="2" y="9"/>
                      <a:pt x="3" y="9"/>
                      <a:pt x="4" y="9"/>
                    </a:cubicBezTo>
                    <a:cubicBezTo>
                      <a:pt x="4" y="9"/>
                      <a:pt x="4" y="9"/>
                      <a:pt x="4" y="9"/>
                    </a:cubicBezTo>
                    <a:cubicBezTo>
                      <a:pt x="4" y="9"/>
                      <a:pt x="4" y="9"/>
                      <a:pt x="4" y="9"/>
                    </a:cubicBezTo>
                    <a:cubicBezTo>
                      <a:pt x="4" y="9"/>
                      <a:pt x="5" y="9"/>
                      <a:pt x="5" y="9"/>
                    </a:cubicBezTo>
                    <a:cubicBezTo>
                      <a:pt x="6" y="9"/>
                      <a:pt x="7" y="8"/>
                      <a:pt x="8" y="7"/>
                    </a:cubicBezTo>
                    <a:cubicBezTo>
                      <a:pt x="7" y="6"/>
                      <a:pt x="7" y="6"/>
                      <a:pt x="7" y="6"/>
                    </a:cubicBezTo>
                    <a:cubicBezTo>
                      <a:pt x="6" y="6"/>
                      <a:pt x="6" y="6"/>
                      <a:pt x="6" y="6"/>
                    </a:cubicBezTo>
                    <a:cubicBezTo>
                      <a:pt x="7" y="6"/>
                      <a:pt x="7" y="6"/>
                      <a:pt x="7" y="6"/>
                    </a:cubicBezTo>
                    <a:cubicBezTo>
                      <a:pt x="8" y="7"/>
                      <a:pt x="8" y="7"/>
                      <a:pt x="8" y="7"/>
                    </a:cubicBezTo>
                    <a:cubicBezTo>
                      <a:pt x="8" y="6"/>
                      <a:pt x="8" y="6"/>
                      <a:pt x="8" y="5"/>
                    </a:cubicBezTo>
                    <a:cubicBezTo>
                      <a:pt x="8" y="4"/>
                      <a:pt x="8" y="4"/>
                      <a:pt x="8" y="4"/>
                    </a:cubicBezTo>
                    <a:cubicBezTo>
                      <a:pt x="8" y="2"/>
                      <a:pt x="7" y="1"/>
                      <a:pt x="6" y="1"/>
                    </a:cubicBezTo>
                    <a:cubicBezTo>
                      <a:pt x="5" y="0"/>
                      <a:pt x="5" y="0"/>
                      <a:pt x="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4" name="Freeform 148"/>
              <p:cNvSpPr/>
              <p:nvPr/>
            </p:nvSpPr>
            <p:spPr bwMode="auto">
              <a:xfrm>
                <a:off x="4926013" y="898525"/>
                <a:ext cx="22225" cy="25400"/>
              </a:xfrm>
              <a:custGeom>
                <a:avLst/>
                <a:gdLst>
                  <a:gd name="T0" fmla="*/ 4 w 8"/>
                  <a:gd name="T1" fmla="*/ 0 h 9"/>
                  <a:gd name="T2" fmla="*/ 4 w 8"/>
                  <a:gd name="T3" fmla="*/ 0 h 9"/>
                  <a:gd name="T4" fmla="*/ 4 w 8"/>
                  <a:gd name="T5" fmla="*/ 0 h 9"/>
                  <a:gd name="T6" fmla="*/ 0 w 8"/>
                  <a:gd name="T7" fmla="*/ 2 h 9"/>
                  <a:gd name="T8" fmla="*/ 2 w 8"/>
                  <a:gd name="T9" fmla="*/ 3 h 9"/>
                  <a:gd name="T10" fmla="*/ 2 w 8"/>
                  <a:gd name="T11" fmla="*/ 3 h 9"/>
                  <a:gd name="T12" fmla="*/ 4 w 8"/>
                  <a:gd name="T13" fmla="*/ 4 h 9"/>
                  <a:gd name="T14" fmla="*/ 4 w 8"/>
                  <a:gd name="T15" fmla="*/ 4 h 9"/>
                  <a:gd name="T16" fmla="*/ 4 w 8"/>
                  <a:gd name="T17" fmla="*/ 4 h 9"/>
                  <a:gd name="T18" fmla="*/ 4 w 8"/>
                  <a:gd name="T19" fmla="*/ 5 h 9"/>
                  <a:gd name="T20" fmla="*/ 4 w 8"/>
                  <a:gd name="T21" fmla="*/ 5 h 9"/>
                  <a:gd name="T22" fmla="*/ 4 w 8"/>
                  <a:gd name="T23" fmla="*/ 5 h 9"/>
                  <a:gd name="T24" fmla="*/ 2 w 8"/>
                  <a:gd name="T25" fmla="*/ 7 h 9"/>
                  <a:gd name="T26" fmla="*/ 2 w 8"/>
                  <a:gd name="T27" fmla="*/ 7 h 9"/>
                  <a:gd name="T28" fmla="*/ 0 w 8"/>
                  <a:gd name="T29" fmla="*/ 6 h 9"/>
                  <a:gd name="T30" fmla="*/ 2 w 8"/>
                  <a:gd name="T31" fmla="*/ 9 h 9"/>
                  <a:gd name="T32" fmla="*/ 2 w 8"/>
                  <a:gd name="T33" fmla="*/ 9 h 9"/>
                  <a:gd name="T34" fmla="*/ 4 w 8"/>
                  <a:gd name="T35" fmla="*/ 9 h 9"/>
                  <a:gd name="T36" fmla="*/ 4 w 8"/>
                  <a:gd name="T37" fmla="*/ 9 h 9"/>
                  <a:gd name="T38" fmla="*/ 5 w 8"/>
                  <a:gd name="T39" fmla="*/ 9 h 9"/>
                  <a:gd name="T40" fmla="*/ 8 w 8"/>
                  <a:gd name="T41" fmla="*/ 7 h 9"/>
                  <a:gd name="T42" fmla="*/ 8 w 8"/>
                  <a:gd name="T43" fmla="*/ 7 h 9"/>
                  <a:gd name="T44" fmla="*/ 8 w 8"/>
                  <a:gd name="T45" fmla="*/ 5 h 9"/>
                  <a:gd name="T46" fmla="*/ 8 w 8"/>
                  <a:gd name="T47" fmla="*/ 4 h 9"/>
                  <a:gd name="T48" fmla="*/ 6 w 8"/>
                  <a:gd name="T49" fmla="*/ 1 h 9"/>
                  <a:gd name="T50" fmla="*/ 6 w 8"/>
                  <a:gd name="T51" fmla="*/ 1 h 9"/>
                  <a:gd name="T52" fmla="*/ 4 w 8"/>
                  <a:gd name="T5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 h="9">
                    <a:moveTo>
                      <a:pt x="4" y="0"/>
                    </a:moveTo>
                    <a:cubicBezTo>
                      <a:pt x="4" y="0"/>
                      <a:pt x="4" y="0"/>
                      <a:pt x="4" y="0"/>
                    </a:cubicBezTo>
                    <a:cubicBezTo>
                      <a:pt x="4" y="0"/>
                      <a:pt x="4" y="0"/>
                      <a:pt x="4" y="0"/>
                    </a:cubicBezTo>
                    <a:cubicBezTo>
                      <a:pt x="2" y="0"/>
                      <a:pt x="1" y="1"/>
                      <a:pt x="0" y="2"/>
                    </a:cubicBezTo>
                    <a:cubicBezTo>
                      <a:pt x="1" y="2"/>
                      <a:pt x="2" y="3"/>
                      <a:pt x="2" y="3"/>
                    </a:cubicBezTo>
                    <a:cubicBezTo>
                      <a:pt x="2" y="3"/>
                      <a:pt x="2" y="3"/>
                      <a:pt x="2" y="3"/>
                    </a:cubicBezTo>
                    <a:cubicBezTo>
                      <a:pt x="3" y="3"/>
                      <a:pt x="4" y="3"/>
                      <a:pt x="4" y="4"/>
                    </a:cubicBezTo>
                    <a:cubicBezTo>
                      <a:pt x="4" y="4"/>
                      <a:pt x="4" y="4"/>
                      <a:pt x="4" y="4"/>
                    </a:cubicBezTo>
                    <a:cubicBezTo>
                      <a:pt x="4" y="4"/>
                      <a:pt x="4" y="4"/>
                      <a:pt x="4" y="4"/>
                    </a:cubicBezTo>
                    <a:cubicBezTo>
                      <a:pt x="4" y="5"/>
                      <a:pt x="4" y="5"/>
                      <a:pt x="4" y="5"/>
                    </a:cubicBezTo>
                    <a:cubicBezTo>
                      <a:pt x="4" y="5"/>
                      <a:pt x="4" y="5"/>
                      <a:pt x="4" y="5"/>
                    </a:cubicBezTo>
                    <a:cubicBezTo>
                      <a:pt x="4" y="5"/>
                      <a:pt x="4" y="5"/>
                      <a:pt x="4" y="5"/>
                    </a:cubicBezTo>
                    <a:cubicBezTo>
                      <a:pt x="4" y="6"/>
                      <a:pt x="3" y="7"/>
                      <a:pt x="2" y="7"/>
                    </a:cubicBezTo>
                    <a:cubicBezTo>
                      <a:pt x="2" y="7"/>
                      <a:pt x="2" y="7"/>
                      <a:pt x="2" y="7"/>
                    </a:cubicBezTo>
                    <a:cubicBezTo>
                      <a:pt x="1" y="7"/>
                      <a:pt x="0" y="6"/>
                      <a:pt x="0" y="6"/>
                    </a:cubicBezTo>
                    <a:cubicBezTo>
                      <a:pt x="0" y="7"/>
                      <a:pt x="1" y="8"/>
                      <a:pt x="2" y="9"/>
                    </a:cubicBezTo>
                    <a:cubicBezTo>
                      <a:pt x="2" y="9"/>
                      <a:pt x="2" y="9"/>
                      <a:pt x="2" y="9"/>
                    </a:cubicBezTo>
                    <a:cubicBezTo>
                      <a:pt x="2" y="9"/>
                      <a:pt x="3" y="9"/>
                      <a:pt x="4" y="9"/>
                    </a:cubicBezTo>
                    <a:cubicBezTo>
                      <a:pt x="4" y="9"/>
                      <a:pt x="4" y="9"/>
                      <a:pt x="4" y="9"/>
                    </a:cubicBezTo>
                    <a:cubicBezTo>
                      <a:pt x="4" y="9"/>
                      <a:pt x="5" y="9"/>
                      <a:pt x="5" y="9"/>
                    </a:cubicBezTo>
                    <a:cubicBezTo>
                      <a:pt x="6" y="9"/>
                      <a:pt x="7" y="8"/>
                      <a:pt x="8" y="7"/>
                    </a:cubicBezTo>
                    <a:cubicBezTo>
                      <a:pt x="8" y="7"/>
                      <a:pt x="8" y="7"/>
                      <a:pt x="8" y="7"/>
                    </a:cubicBezTo>
                    <a:cubicBezTo>
                      <a:pt x="8" y="6"/>
                      <a:pt x="8" y="6"/>
                      <a:pt x="8" y="5"/>
                    </a:cubicBezTo>
                    <a:cubicBezTo>
                      <a:pt x="8" y="5"/>
                      <a:pt x="8" y="4"/>
                      <a:pt x="8" y="4"/>
                    </a:cubicBezTo>
                    <a:cubicBezTo>
                      <a:pt x="8" y="3"/>
                      <a:pt x="7" y="2"/>
                      <a:pt x="6" y="1"/>
                    </a:cubicBezTo>
                    <a:cubicBezTo>
                      <a:pt x="6" y="1"/>
                      <a:pt x="6" y="1"/>
                      <a:pt x="6" y="1"/>
                    </a:cubicBezTo>
                    <a:cubicBezTo>
                      <a:pt x="5" y="1"/>
                      <a:pt x="5" y="0"/>
                      <a:pt x="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5" name="Freeform 149"/>
              <p:cNvSpPr>
                <a:spLocks noEditPoints="1"/>
              </p:cNvSpPr>
              <p:nvPr/>
            </p:nvSpPr>
            <p:spPr bwMode="auto">
              <a:xfrm>
                <a:off x="4911726" y="925513"/>
                <a:ext cx="23813" cy="25400"/>
              </a:xfrm>
              <a:custGeom>
                <a:avLst/>
                <a:gdLst>
                  <a:gd name="T0" fmla="*/ 4 w 8"/>
                  <a:gd name="T1" fmla="*/ 4 h 9"/>
                  <a:gd name="T2" fmla="*/ 4 w 8"/>
                  <a:gd name="T3" fmla="*/ 4 h 9"/>
                  <a:gd name="T4" fmla="*/ 4 w 8"/>
                  <a:gd name="T5" fmla="*/ 0 h 9"/>
                  <a:gd name="T6" fmla="*/ 4 w 8"/>
                  <a:gd name="T7" fmla="*/ 0 h 9"/>
                  <a:gd name="T8" fmla="*/ 4 w 8"/>
                  <a:gd name="T9" fmla="*/ 0 h 9"/>
                  <a:gd name="T10" fmla="*/ 0 w 8"/>
                  <a:gd name="T11" fmla="*/ 1 h 9"/>
                  <a:gd name="T12" fmla="*/ 2 w 8"/>
                  <a:gd name="T13" fmla="*/ 2 h 9"/>
                  <a:gd name="T14" fmla="*/ 2 w 8"/>
                  <a:gd name="T15" fmla="*/ 2 h 9"/>
                  <a:gd name="T16" fmla="*/ 4 w 8"/>
                  <a:gd name="T17" fmla="*/ 4 h 9"/>
                  <a:gd name="T18" fmla="*/ 4 w 8"/>
                  <a:gd name="T19" fmla="*/ 4 h 9"/>
                  <a:gd name="T20" fmla="*/ 4 w 8"/>
                  <a:gd name="T21" fmla="*/ 4 h 9"/>
                  <a:gd name="T22" fmla="*/ 4 w 8"/>
                  <a:gd name="T23" fmla="*/ 4 h 9"/>
                  <a:gd name="T24" fmla="*/ 4 w 8"/>
                  <a:gd name="T25" fmla="*/ 4 h 9"/>
                  <a:gd name="T26" fmla="*/ 4 w 8"/>
                  <a:gd name="T27" fmla="*/ 5 h 9"/>
                  <a:gd name="T28" fmla="*/ 2 w 8"/>
                  <a:gd name="T29" fmla="*/ 6 h 9"/>
                  <a:gd name="T30" fmla="*/ 2 w 8"/>
                  <a:gd name="T31" fmla="*/ 6 h 9"/>
                  <a:gd name="T32" fmla="*/ 0 w 8"/>
                  <a:gd name="T33" fmla="*/ 5 h 9"/>
                  <a:gd name="T34" fmla="*/ 2 w 8"/>
                  <a:gd name="T35" fmla="*/ 8 h 9"/>
                  <a:gd name="T36" fmla="*/ 4 w 8"/>
                  <a:gd name="T37" fmla="*/ 9 h 9"/>
                  <a:gd name="T38" fmla="*/ 4 w 8"/>
                  <a:gd name="T39" fmla="*/ 9 h 9"/>
                  <a:gd name="T40" fmla="*/ 4 w 8"/>
                  <a:gd name="T41" fmla="*/ 9 h 9"/>
                  <a:gd name="T42" fmla="*/ 5 w 8"/>
                  <a:gd name="T43" fmla="*/ 8 h 9"/>
                  <a:gd name="T44" fmla="*/ 8 w 8"/>
                  <a:gd name="T45" fmla="*/ 6 h 9"/>
                  <a:gd name="T46" fmla="*/ 8 w 8"/>
                  <a:gd name="T47" fmla="*/ 6 h 9"/>
                  <a:gd name="T48" fmla="*/ 8 w 8"/>
                  <a:gd name="T49" fmla="*/ 4 h 9"/>
                  <a:gd name="T50" fmla="*/ 8 w 8"/>
                  <a:gd name="T51" fmla="*/ 3 h 9"/>
                  <a:gd name="T52" fmla="*/ 6 w 8"/>
                  <a:gd name="T53" fmla="*/ 0 h 9"/>
                  <a:gd name="T54" fmla="*/ 6 w 8"/>
                  <a:gd name="T55" fmla="*/ 0 h 9"/>
                  <a:gd name="T56" fmla="*/ 4 w 8"/>
                  <a:gd name="T5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 h="9">
                    <a:moveTo>
                      <a:pt x="4" y="4"/>
                    </a:moveTo>
                    <a:cubicBezTo>
                      <a:pt x="4" y="4"/>
                      <a:pt x="4" y="4"/>
                      <a:pt x="4" y="4"/>
                    </a:cubicBezTo>
                    <a:moveTo>
                      <a:pt x="4" y="0"/>
                    </a:moveTo>
                    <a:cubicBezTo>
                      <a:pt x="4" y="0"/>
                      <a:pt x="4" y="0"/>
                      <a:pt x="4" y="0"/>
                    </a:cubicBezTo>
                    <a:cubicBezTo>
                      <a:pt x="4" y="0"/>
                      <a:pt x="4" y="0"/>
                      <a:pt x="4" y="0"/>
                    </a:cubicBezTo>
                    <a:cubicBezTo>
                      <a:pt x="2" y="0"/>
                      <a:pt x="1" y="0"/>
                      <a:pt x="0" y="1"/>
                    </a:cubicBezTo>
                    <a:cubicBezTo>
                      <a:pt x="1" y="2"/>
                      <a:pt x="2" y="2"/>
                      <a:pt x="2" y="2"/>
                    </a:cubicBezTo>
                    <a:cubicBezTo>
                      <a:pt x="2" y="2"/>
                      <a:pt x="2" y="2"/>
                      <a:pt x="2" y="2"/>
                    </a:cubicBezTo>
                    <a:cubicBezTo>
                      <a:pt x="3" y="2"/>
                      <a:pt x="4" y="3"/>
                      <a:pt x="4" y="4"/>
                    </a:cubicBezTo>
                    <a:cubicBezTo>
                      <a:pt x="4" y="4"/>
                      <a:pt x="4" y="4"/>
                      <a:pt x="4" y="4"/>
                    </a:cubicBezTo>
                    <a:cubicBezTo>
                      <a:pt x="4" y="4"/>
                      <a:pt x="4" y="4"/>
                      <a:pt x="4" y="4"/>
                    </a:cubicBezTo>
                    <a:cubicBezTo>
                      <a:pt x="4" y="4"/>
                      <a:pt x="4" y="4"/>
                      <a:pt x="4" y="4"/>
                    </a:cubicBezTo>
                    <a:cubicBezTo>
                      <a:pt x="4" y="4"/>
                      <a:pt x="4" y="4"/>
                      <a:pt x="4" y="4"/>
                    </a:cubicBezTo>
                    <a:cubicBezTo>
                      <a:pt x="4" y="5"/>
                      <a:pt x="4" y="5"/>
                      <a:pt x="4" y="5"/>
                    </a:cubicBezTo>
                    <a:cubicBezTo>
                      <a:pt x="4" y="5"/>
                      <a:pt x="3" y="6"/>
                      <a:pt x="2" y="6"/>
                    </a:cubicBezTo>
                    <a:cubicBezTo>
                      <a:pt x="2" y="6"/>
                      <a:pt x="2" y="6"/>
                      <a:pt x="2" y="6"/>
                    </a:cubicBezTo>
                    <a:cubicBezTo>
                      <a:pt x="1" y="6"/>
                      <a:pt x="0" y="6"/>
                      <a:pt x="0" y="5"/>
                    </a:cubicBezTo>
                    <a:cubicBezTo>
                      <a:pt x="0" y="6"/>
                      <a:pt x="1" y="7"/>
                      <a:pt x="2" y="8"/>
                    </a:cubicBezTo>
                    <a:cubicBezTo>
                      <a:pt x="2" y="8"/>
                      <a:pt x="3" y="9"/>
                      <a:pt x="4" y="9"/>
                    </a:cubicBezTo>
                    <a:cubicBezTo>
                      <a:pt x="4" y="9"/>
                      <a:pt x="4" y="9"/>
                      <a:pt x="4" y="9"/>
                    </a:cubicBezTo>
                    <a:cubicBezTo>
                      <a:pt x="4" y="9"/>
                      <a:pt x="4" y="9"/>
                      <a:pt x="4" y="9"/>
                    </a:cubicBezTo>
                    <a:cubicBezTo>
                      <a:pt x="4" y="9"/>
                      <a:pt x="5" y="9"/>
                      <a:pt x="5" y="8"/>
                    </a:cubicBezTo>
                    <a:cubicBezTo>
                      <a:pt x="6" y="8"/>
                      <a:pt x="7" y="7"/>
                      <a:pt x="8" y="6"/>
                    </a:cubicBezTo>
                    <a:cubicBezTo>
                      <a:pt x="8" y="6"/>
                      <a:pt x="8" y="6"/>
                      <a:pt x="8" y="6"/>
                    </a:cubicBezTo>
                    <a:cubicBezTo>
                      <a:pt x="8" y="6"/>
                      <a:pt x="8" y="5"/>
                      <a:pt x="8" y="4"/>
                    </a:cubicBezTo>
                    <a:cubicBezTo>
                      <a:pt x="8" y="4"/>
                      <a:pt x="8" y="3"/>
                      <a:pt x="8" y="3"/>
                    </a:cubicBezTo>
                    <a:cubicBezTo>
                      <a:pt x="8" y="2"/>
                      <a:pt x="7" y="1"/>
                      <a:pt x="6" y="0"/>
                    </a:cubicBezTo>
                    <a:cubicBezTo>
                      <a:pt x="6" y="0"/>
                      <a:pt x="6" y="0"/>
                      <a:pt x="6" y="0"/>
                    </a:cubicBezTo>
                    <a:cubicBezTo>
                      <a:pt x="5" y="0"/>
                      <a:pt x="5" y="0"/>
                      <a:pt x="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6" name="Freeform 150"/>
              <p:cNvSpPr/>
              <p:nvPr/>
            </p:nvSpPr>
            <p:spPr bwMode="auto">
              <a:xfrm>
                <a:off x="4899026" y="950913"/>
                <a:ext cx="22225" cy="25400"/>
              </a:xfrm>
              <a:custGeom>
                <a:avLst/>
                <a:gdLst>
                  <a:gd name="T0" fmla="*/ 4 w 8"/>
                  <a:gd name="T1" fmla="*/ 0 h 9"/>
                  <a:gd name="T2" fmla="*/ 4 w 8"/>
                  <a:gd name="T3" fmla="*/ 0 h 9"/>
                  <a:gd name="T4" fmla="*/ 4 w 8"/>
                  <a:gd name="T5" fmla="*/ 0 h 9"/>
                  <a:gd name="T6" fmla="*/ 0 w 8"/>
                  <a:gd name="T7" fmla="*/ 1 h 9"/>
                  <a:gd name="T8" fmla="*/ 2 w 8"/>
                  <a:gd name="T9" fmla="*/ 2 h 9"/>
                  <a:gd name="T10" fmla="*/ 2 w 8"/>
                  <a:gd name="T11" fmla="*/ 2 h 9"/>
                  <a:gd name="T12" fmla="*/ 4 w 8"/>
                  <a:gd name="T13" fmla="*/ 4 h 9"/>
                  <a:gd name="T14" fmla="*/ 4 w 8"/>
                  <a:gd name="T15" fmla="*/ 4 h 9"/>
                  <a:gd name="T16" fmla="*/ 4 w 8"/>
                  <a:gd name="T17" fmla="*/ 4 h 9"/>
                  <a:gd name="T18" fmla="*/ 4 w 8"/>
                  <a:gd name="T19" fmla="*/ 4 h 9"/>
                  <a:gd name="T20" fmla="*/ 4 w 8"/>
                  <a:gd name="T21" fmla="*/ 5 h 9"/>
                  <a:gd name="T22" fmla="*/ 2 w 8"/>
                  <a:gd name="T23" fmla="*/ 6 h 9"/>
                  <a:gd name="T24" fmla="*/ 2 w 8"/>
                  <a:gd name="T25" fmla="*/ 6 h 9"/>
                  <a:gd name="T26" fmla="*/ 0 w 8"/>
                  <a:gd name="T27" fmla="*/ 5 h 9"/>
                  <a:gd name="T28" fmla="*/ 2 w 8"/>
                  <a:gd name="T29" fmla="*/ 8 h 9"/>
                  <a:gd name="T30" fmla="*/ 2 w 8"/>
                  <a:gd name="T31" fmla="*/ 8 h 9"/>
                  <a:gd name="T32" fmla="*/ 4 w 8"/>
                  <a:gd name="T33" fmla="*/ 9 h 9"/>
                  <a:gd name="T34" fmla="*/ 5 w 8"/>
                  <a:gd name="T35" fmla="*/ 9 h 9"/>
                  <a:gd name="T36" fmla="*/ 8 w 8"/>
                  <a:gd name="T37" fmla="*/ 6 h 9"/>
                  <a:gd name="T38" fmla="*/ 7 w 8"/>
                  <a:gd name="T39" fmla="*/ 6 h 9"/>
                  <a:gd name="T40" fmla="*/ 6 w 8"/>
                  <a:gd name="T41" fmla="*/ 5 h 9"/>
                  <a:gd name="T42" fmla="*/ 7 w 8"/>
                  <a:gd name="T43" fmla="*/ 6 h 9"/>
                  <a:gd name="T44" fmla="*/ 8 w 8"/>
                  <a:gd name="T45" fmla="*/ 6 h 9"/>
                  <a:gd name="T46" fmla="*/ 8 w 8"/>
                  <a:gd name="T47" fmla="*/ 4 h 9"/>
                  <a:gd name="T48" fmla="*/ 8 w 8"/>
                  <a:gd name="T49" fmla="*/ 3 h 9"/>
                  <a:gd name="T50" fmla="*/ 6 w 8"/>
                  <a:gd name="T51" fmla="*/ 0 h 9"/>
                  <a:gd name="T52" fmla="*/ 4 w 8"/>
                  <a:gd name="T5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 h="9">
                    <a:moveTo>
                      <a:pt x="4" y="0"/>
                    </a:moveTo>
                    <a:cubicBezTo>
                      <a:pt x="4" y="0"/>
                      <a:pt x="4" y="0"/>
                      <a:pt x="4" y="0"/>
                    </a:cubicBezTo>
                    <a:cubicBezTo>
                      <a:pt x="4" y="0"/>
                      <a:pt x="4" y="0"/>
                      <a:pt x="4" y="0"/>
                    </a:cubicBezTo>
                    <a:cubicBezTo>
                      <a:pt x="2" y="0"/>
                      <a:pt x="1" y="0"/>
                      <a:pt x="0" y="1"/>
                    </a:cubicBezTo>
                    <a:cubicBezTo>
                      <a:pt x="1" y="2"/>
                      <a:pt x="2" y="2"/>
                      <a:pt x="2" y="2"/>
                    </a:cubicBezTo>
                    <a:cubicBezTo>
                      <a:pt x="2" y="2"/>
                      <a:pt x="2" y="2"/>
                      <a:pt x="2" y="2"/>
                    </a:cubicBezTo>
                    <a:cubicBezTo>
                      <a:pt x="3" y="2"/>
                      <a:pt x="4" y="3"/>
                      <a:pt x="4" y="4"/>
                    </a:cubicBezTo>
                    <a:cubicBezTo>
                      <a:pt x="4" y="4"/>
                      <a:pt x="4" y="4"/>
                      <a:pt x="4" y="4"/>
                    </a:cubicBezTo>
                    <a:cubicBezTo>
                      <a:pt x="4" y="4"/>
                      <a:pt x="4" y="4"/>
                      <a:pt x="4" y="4"/>
                    </a:cubicBezTo>
                    <a:cubicBezTo>
                      <a:pt x="4" y="4"/>
                      <a:pt x="4" y="4"/>
                      <a:pt x="4" y="4"/>
                    </a:cubicBezTo>
                    <a:cubicBezTo>
                      <a:pt x="4" y="5"/>
                      <a:pt x="4" y="5"/>
                      <a:pt x="4" y="5"/>
                    </a:cubicBezTo>
                    <a:cubicBezTo>
                      <a:pt x="4" y="5"/>
                      <a:pt x="3" y="6"/>
                      <a:pt x="2" y="6"/>
                    </a:cubicBezTo>
                    <a:cubicBezTo>
                      <a:pt x="2" y="6"/>
                      <a:pt x="2" y="6"/>
                      <a:pt x="2" y="6"/>
                    </a:cubicBezTo>
                    <a:cubicBezTo>
                      <a:pt x="1" y="6"/>
                      <a:pt x="0" y="6"/>
                      <a:pt x="0" y="5"/>
                    </a:cubicBezTo>
                    <a:cubicBezTo>
                      <a:pt x="0" y="7"/>
                      <a:pt x="1" y="8"/>
                      <a:pt x="2" y="8"/>
                    </a:cubicBezTo>
                    <a:cubicBezTo>
                      <a:pt x="2" y="8"/>
                      <a:pt x="2" y="8"/>
                      <a:pt x="2" y="8"/>
                    </a:cubicBezTo>
                    <a:cubicBezTo>
                      <a:pt x="2" y="9"/>
                      <a:pt x="3" y="9"/>
                      <a:pt x="4" y="9"/>
                    </a:cubicBezTo>
                    <a:cubicBezTo>
                      <a:pt x="4" y="9"/>
                      <a:pt x="5" y="9"/>
                      <a:pt x="5" y="9"/>
                    </a:cubicBezTo>
                    <a:cubicBezTo>
                      <a:pt x="6" y="8"/>
                      <a:pt x="7" y="7"/>
                      <a:pt x="8" y="6"/>
                    </a:cubicBezTo>
                    <a:cubicBezTo>
                      <a:pt x="7" y="6"/>
                      <a:pt x="7" y="6"/>
                      <a:pt x="7" y="6"/>
                    </a:cubicBezTo>
                    <a:cubicBezTo>
                      <a:pt x="6" y="5"/>
                      <a:pt x="6" y="5"/>
                      <a:pt x="6" y="5"/>
                    </a:cubicBezTo>
                    <a:cubicBezTo>
                      <a:pt x="7" y="6"/>
                      <a:pt x="7" y="6"/>
                      <a:pt x="7" y="6"/>
                    </a:cubicBezTo>
                    <a:cubicBezTo>
                      <a:pt x="8" y="6"/>
                      <a:pt x="8" y="6"/>
                      <a:pt x="8" y="6"/>
                    </a:cubicBezTo>
                    <a:cubicBezTo>
                      <a:pt x="8" y="6"/>
                      <a:pt x="8" y="5"/>
                      <a:pt x="8" y="4"/>
                    </a:cubicBezTo>
                    <a:cubicBezTo>
                      <a:pt x="8" y="4"/>
                      <a:pt x="8" y="3"/>
                      <a:pt x="8" y="3"/>
                    </a:cubicBezTo>
                    <a:cubicBezTo>
                      <a:pt x="8" y="2"/>
                      <a:pt x="7" y="1"/>
                      <a:pt x="6" y="0"/>
                    </a:cubicBezTo>
                    <a:cubicBezTo>
                      <a:pt x="5" y="0"/>
                      <a:pt x="5" y="0"/>
                      <a:pt x="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7" name="Freeform 151"/>
              <p:cNvSpPr/>
              <p:nvPr/>
            </p:nvSpPr>
            <p:spPr bwMode="auto">
              <a:xfrm>
                <a:off x="4884738" y="976313"/>
                <a:ext cx="22225" cy="25400"/>
              </a:xfrm>
              <a:custGeom>
                <a:avLst/>
                <a:gdLst>
                  <a:gd name="T0" fmla="*/ 4 w 8"/>
                  <a:gd name="T1" fmla="*/ 0 h 9"/>
                  <a:gd name="T2" fmla="*/ 4 w 8"/>
                  <a:gd name="T3" fmla="*/ 0 h 9"/>
                  <a:gd name="T4" fmla="*/ 0 w 8"/>
                  <a:gd name="T5" fmla="*/ 2 h 9"/>
                  <a:gd name="T6" fmla="*/ 2 w 8"/>
                  <a:gd name="T7" fmla="*/ 2 h 9"/>
                  <a:gd name="T8" fmla="*/ 4 w 8"/>
                  <a:gd name="T9" fmla="*/ 4 h 9"/>
                  <a:gd name="T10" fmla="*/ 4 w 8"/>
                  <a:gd name="T11" fmla="*/ 4 h 9"/>
                  <a:gd name="T12" fmla="*/ 4 w 8"/>
                  <a:gd name="T13" fmla="*/ 4 h 9"/>
                  <a:gd name="T14" fmla="*/ 4 w 8"/>
                  <a:gd name="T15" fmla="*/ 4 h 9"/>
                  <a:gd name="T16" fmla="*/ 4 w 8"/>
                  <a:gd name="T17" fmla="*/ 5 h 9"/>
                  <a:gd name="T18" fmla="*/ 4 w 8"/>
                  <a:gd name="T19" fmla="*/ 5 h 9"/>
                  <a:gd name="T20" fmla="*/ 4 w 8"/>
                  <a:gd name="T21" fmla="*/ 5 h 9"/>
                  <a:gd name="T22" fmla="*/ 2 w 8"/>
                  <a:gd name="T23" fmla="*/ 6 h 9"/>
                  <a:gd name="T24" fmla="*/ 2 w 8"/>
                  <a:gd name="T25" fmla="*/ 6 h 9"/>
                  <a:gd name="T26" fmla="*/ 0 w 8"/>
                  <a:gd name="T27" fmla="*/ 6 h 9"/>
                  <a:gd name="T28" fmla="*/ 2 w 8"/>
                  <a:gd name="T29" fmla="*/ 8 h 9"/>
                  <a:gd name="T30" fmla="*/ 4 w 8"/>
                  <a:gd name="T31" fmla="*/ 9 h 9"/>
                  <a:gd name="T32" fmla="*/ 4 w 8"/>
                  <a:gd name="T33" fmla="*/ 9 h 9"/>
                  <a:gd name="T34" fmla="*/ 4 w 8"/>
                  <a:gd name="T35" fmla="*/ 9 h 9"/>
                  <a:gd name="T36" fmla="*/ 5 w 8"/>
                  <a:gd name="T37" fmla="*/ 9 h 9"/>
                  <a:gd name="T38" fmla="*/ 8 w 8"/>
                  <a:gd name="T39" fmla="*/ 6 h 9"/>
                  <a:gd name="T40" fmla="*/ 8 w 8"/>
                  <a:gd name="T41" fmla="*/ 6 h 9"/>
                  <a:gd name="T42" fmla="*/ 8 w 8"/>
                  <a:gd name="T43" fmla="*/ 4 h 9"/>
                  <a:gd name="T44" fmla="*/ 8 w 8"/>
                  <a:gd name="T45" fmla="*/ 3 h 9"/>
                  <a:gd name="T46" fmla="*/ 6 w 8"/>
                  <a:gd name="T47" fmla="*/ 0 h 9"/>
                  <a:gd name="T48" fmla="*/ 6 w 8"/>
                  <a:gd name="T49" fmla="*/ 0 h 9"/>
                  <a:gd name="T50" fmla="*/ 4 w 8"/>
                  <a:gd name="T5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 h="9">
                    <a:moveTo>
                      <a:pt x="4" y="0"/>
                    </a:moveTo>
                    <a:cubicBezTo>
                      <a:pt x="4" y="0"/>
                      <a:pt x="4" y="0"/>
                      <a:pt x="4" y="0"/>
                    </a:cubicBezTo>
                    <a:cubicBezTo>
                      <a:pt x="3" y="0"/>
                      <a:pt x="1" y="0"/>
                      <a:pt x="0" y="2"/>
                    </a:cubicBezTo>
                    <a:cubicBezTo>
                      <a:pt x="1" y="2"/>
                      <a:pt x="2" y="2"/>
                      <a:pt x="2" y="2"/>
                    </a:cubicBezTo>
                    <a:cubicBezTo>
                      <a:pt x="3" y="2"/>
                      <a:pt x="4" y="3"/>
                      <a:pt x="4" y="4"/>
                    </a:cubicBezTo>
                    <a:cubicBezTo>
                      <a:pt x="4" y="4"/>
                      <a:pt x="4" y="4"/>
                      <a:pt x="4" y="4"/>
                    </a:cubicBezTo>
                    <a:cubicBezTo>
                      <a:pt x="4" y="4"/>
                      <a:pt x="4" y="4"/>
                      <a:pt x="4" y="4"/>
                    </a:cubicBezTo>
                    <a:cubicBezTo>
                      <a:pt x="4" y="4"/>
                      <a:pt x="4" y="4"/>
                      <a:pt x="4" y="4"/>
                    </a:cubicBezTo>
                    <a:cubicBezTo>
                      <a:pt x="4" y="5"/>
                      <a:pt x="4" y="5"/>
                      <a:pt x="4" y="5"/>
                    </a:cubicBezTo>
                    <a:cubicBezTo>
                      <a:pt x="4" y="5"/>
                      <a:pt x="4" y="5"/>
                      <a:pt x="4" y="5"/>
                    </a:cubicBezTo>
                    <a:cubicBezTo>
                      <a:pt x="4" y="5"/>
                      <a:pt x="4" y="5"/>
                      <a:pt x="4" y="5"/>
                    </a:cubicBezTo>
                    <a:cubicBezTo>
                      <a:pt x="4" y="5"/>
                      <a:pt x="3" y="6"/>
                      <a:pt x="2" y="6"/>
                    </a:cubicBezTo>
                    <a:cubicBezTo>
                      <a:pt x="2" y="6"/>
                      <a:pt x="2" y="6"/>
                      <a:pt x="2" y="6"/>
                    </a:cubicBezTo>
                    <a:cubicBezTo>
                      <a:pt x="1" y="6"/>
                      <a:pt x="0" y="6"/>
                      <a:pt x="0" y="6"/>
                    </a:cubicBezTo>
                    <a:cubicBezTo>
                      <a:pt x="0" y="7"/>
                      <a:pt x="1" y="8"/>
                      <a:pt x="2" y="8"/>
                    </a:cubicBezTo>
                    <a:cubicBezTo>
                      <a:pt x="2" y="9"/>
                      <a:pt x="3" y="9"/>
                      <a:pt x="4" y="9"/>
                    </a:cubicBezTo>
                    <a:cubicBezTo>
                      <a:pt x="4" y="9"/>
                      <a:pt x="4" y="9"/>
                      <a:pt x="4" y="9"/>
                    </a:cubicBezTo>
                    <a:cubicBezTo>
                      <a:pt x="4" y="9"/>
                      <a:pt x="4" y="9"/>
                      <a:pt x="4" y="9"/>
                    </a:cubicBezTo>
                    <a:cubicBezTo>
                      <a:pt x="4" y="9"/>
                      <a:pt x="5" y="9"/>
                      <a:pt x="5" y="9"/>
                    </a:cubicBezTo>
                    <a:cubicBezTo>
                      <a:pt x="6" y="8"/>
                      <a:pt x="7" y="8"/>
                      <a:pt x="8" y="6"/>
                    </a:cubicBezTo>
                    <a:cubicBezTo>
                      <a:pt x="8" y="6"/>
                      <a:pt x="8" y="6"/>
                      <a:pt x="8" y="6"/>
                    </a:cubicBezTo>
                    <a:cubicBezTo>
                      <a:pt x="8" y="6"/>
                      <a:pt x="8" y="5"/>
                      <a:pt x="8" y="4"/>
                    </a:cubicBezTo>
                    <a:cubicBezTo>
                      <a:pt x="8" y="4"/>
                      <a:pt x="8" y="3"/>
                      <a:pt x="8" y="3"/>
                    </a:cubicBezTo>
                    <a:cubicBezTo>
                      <a:pt x="8" y="2"/>
                      <a:pt x="7" y="1"/>
                      <a:pt x="6" y="0"/>
                    </a:cubicBezTo>
                    <a:cubicBezTo>
                      <a:pt x="6" y="0"/>
                      <a:pt x="6" y="0"/>
                      <a:pt x="6" y="0"/>
                    </a:cubicBezTo>
                    <a:cubicBezTo>
                      <a:pt x="5" y="0"/>
                      <a:pt x="5" y="0"/>
                      <a:pt x="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8" name="Freeform 152"/>
              <p:cNvSpPr/>
              <p:nvPr/>
            </p:nvSpPr>
            <p:spPr bwMode="auto">
              <a:xfrm>
                <a:off x="4870451" y="1001713"/>
                <a:ext cx="22225" cy="25400"/>
              </a:xfrm>
              <a:custGeom>
                <a:avLst/>
                <a:gdLst>
                  <a:gd name="T0" fmla="*/ 4 w 8"/>
                  <a:gd name="T1" fmla="*/ 0 h 9"/>
                  <a:gd name="T2" fmla="*/ 4 w 8"/>
                  <a:gd name="T3" fmla="*/ 0 h 9"/>
                  <a:gd name="T4" fmla="*/ 4 w 8"/>
                  <a:gd name="T5" fmla="*/ 0 h 9"/>
                  <a:gd name="T6" fmla="*/ 0 w 8"/>
                  <a:gd name="T7" fmla="*/ 2 h 9"/>
                  <a:gd name="T8" fmla="*/ 2 w 8"/>
                  <a:gd name="T9" fmla="*/ 2 h 9"/>
                  <a:gd name="T10" fmla="*/ 2 w 8"/>
                  <a:gd name="T11" fmla="*/ 2 h 9"/>
                  <a:gd name="T12" fmla="*/ 4 w 8"/>
                  <a:gd name="T13" fmla="*/ 4 h 9"/>
                  <a:gd name="T14" fmla="*/ 4 w 8"/>
                  <a:gd name="T15" fmla="*/ 4 h 9"/>
                  <a:gd name="T16" fmla="*/ 4 w 8"/>
                  <a:gd name="T17" fmla="*/ 4 h 9"/>
                  <a:gd name="T18" fmla="*/ 4 w 8"/>
                  <a:gd name="T19" fmla="*/ 5 h 9"/>
                  <a:gd name="T20" fmla="*/ 4 w 8"/>
                  <a:gd name="T21" fmla="*/ 5 h 9"/>
                  <a:gd name="T22" fmla="*/ 2 w 8"/>
                  <a:gd name="T23" fmla="*/ 6 h 9"/>
                  <a:gd name="T24" fmla="*/ 2 w 8"/>
                  <a:gd name="T25" fmla="*/ 6 h 9"/>
                  <a:gd name="T26" fmla="*/ 0 w 8"/>
                  <a:gd name="T27" fmla="*/ 6 h 9"/>
                  <a:gd name="T28" fmla="*/ 2 w 8"/>
                  <a:gd name="T29" fmla="*/ 8 h 9"/>
                  <a:gd name="T30" fmla="*/ 4 w 8"/>
                  <a:gd name="T31" fmla="*/ 9 h 9"/>
                  <a:gd name="T32" fmla="*/ 5 w 8"/>
                  <a:gd name="T33" fmla="*/ 9 h 9"/>
                  <a:gd name="T34" fmla="*/ 8 w 8"/>
                  <a:gd name="T35" fmla="*/ 7 h 9"/>
                  <a:gd name="T36" fmla="*/ 7 w 8"/>
                  <a:gd name="T37" fmla="*/ 6 h 9"/>
                  <a:gd name="T38" fmla="*/ 6 w 8"/>
                  <a:gd name="T39" fmla="*/ 6 h 9"/>
                  <a:gd name="T40" fmla="*/ 7 w 8"/>
                  <a:gd name="T41" fmla="*/ 6 h 9"/>
                  <a:gd name="T42" fmla="*/ 8 w 8"/>
                  <a:gd name="T43" fmla="*/ 7 h 9"/>
                  <a:gd name="T44" fmla="*/ 8 w 8"/>
                  <a:gd name="T45" fmla="*/ 4 h 9"/>
                  <a:gd name="T46" fmla="*/ 8 w 8"/>
                  <a:gd name="T47" fmla="*/ 3 h 9"/>
                  <a:gd name="T48" fmla="*/ 6 w 8"/>
                  <a:gd name="T49" fmla="*/ 0 h 9"/>
                  <a:gd name="T50" fmla="*/ 4 w 8"/>
                  <a:gd name="T5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 h="9">
                    <a:moveTo>
                      <a:pt x="4" y="0"/>
                    </a:moveTo>
                    <a:cubicBezTo>
                      <a:pt x="4" y="0"/>
                      <a:pt x="4" y="0"/>
                      <a:pt x="4" y="0"/>
                    </a:cubicBezTo>
                    <a:cubicBezTo>
                      <a:pt x="4" y="0"/>
                      <a:pt x="4" y="0"/>
                      <a:pt x="4" y="0"/>
                    </a:cubicBezTo>
                    <a:cubicBezTo>
                      <a:pt x="3" y="0"/>
                      <a:pt x="1" y="1"/>
                      <a:pt x="0" y="2"/>
                    </a:cubicBezTo>
                    <a:cubicBezTo>
                      <a:pt x="1" y="2"/>
                      <a:pt x="2" y="2"/>
                      <a:pt x="2" y="2"/>
                    </a:cubicBezTo>
                    <a:cubicBezTo>
                      <a:pt x="2" y="2"/>
                      <a:pt x="2" y="2"/>
                      <a:pt x="2" y="2"/>
                    </a:cubicBezTo>
                    <a:cubicBezTo>
                      <a:pt x="3" y="2"/>
                      <a:pt x="4" y="3"/>
                      <a:pt x="4" y="4"/>
                    </a:cubicBezTo>
                    <a:cubicBezTo>
                      <a:pt x="4" y="4"/>
                      <a:pt x="4" y="4"/>
                      <a:pt x="4" y="4"/>
                    </a:cubicBezTo>
                    <a:cubicBezTo>
                      <a:pt x="4" y="4"/>
                      <a:pt x="4" y="4"/>
                      <a:pt x="4" y="4"/>
                    </a:cubicBezTo>
                    <a:cubicBezTo>
                      <a:pt x="4" y="5"/>
                      <a:pt x="4" y="5"/>
                      <a:pt x="4" y="5"/>
                    </a:cubicBezTo>
                    <a:cubicBezTo>
                      <a:pt x="4" y="5"/>
                      <a:pt x="4" y="5"/>
                      <a:pt x="4" y="5"/>
                    </a:cubicBezTo>
                    <a:cubicBezTo>
                      <a:pt x="4" y="6"/>
                      <a:pt x="3" y="6"/>
                      <a:pt x="2" y="6"/>
                    </a:cubicBezTo>
                    <a:cubicBezTo>
                      <a:pt x="2" y="6"/>
                      <a:pt x="2" y="6"/>
                      <a:pt x="2" y="6"/>
                    </a:cubicBezTo>
                    <a:cubicBezTo>
                      <a:pt x="1" y="6"/>
                      <a:pt x="0" y="6"/>
                      <a:pt x="0" y="6"/>
                    </a:cubicBezTo>
                    <a:cubicBezTo>
                      <a:pt x="0" y="7"/>
                      <a:pt x="1" y="8"/>
                      <a:pt x="2" y="8"/>
                    </a:cubicBezTo>
                    <a:cubicBezTo>
                      <a:pt x="2" y="9"/>
                      <a:pt x="3" y="9"/>
                      <a:pt x="4" y="9"/>
                    </a:cubicBezTo>
                    <a:cubicBezTo>
                      <a:pt x="4" y="9"/>
                      <a:pt x="5" y="9"/>
                      <a:pt x="5" y="9"/>
                    </a:cubicBezTo>
                    <a:cubicBezTo>
                      <a:pt x="6" y="8"/>
                      <a:pt x="7" y="8"/>
                      <a:pt x="8" y="7"/>
                    </a:cubicBezTo>
                    <a:cubicBezTo>
                      <a:pt x="7" y="6"/>
                      <a:pt x="7" y="6"/>
                      <a:pt x="7" y="6"/>
                    </a:cubicBezTo>
                    <a:cubicBezTo>
                      <a:pt x="6" y="6"/>
                      <a:pt x="6" y="6"/>
                      <a:pt x="6" y="6"/>
                    </a:cubicBezTo>
                    <a:cubicBezTo>
                      <a:pt x="7" y="6"/>
                      <a:pt x="7" y="6"/>
                      <a:pt x="7" y="6"/>
                    </a:cubicBezTo>
                    <a:cubicBezTo>
                      <a:pt x="8" y="7"/>
                      <a:pt x="8" y="7"/>
                      <a:pt x="8" y="7"/>
                    </a:cubicBezTo>
                    <a:cubicBezTo>
                      <a:pt x="8" y="6"/>
                      <a:pt x="8" y="5"/>
                      <a:pt x="8" y="4"/>
                    </a:cubicBezTo>
                    <a:cubicBezTo>
                      <a:pt x="8" y="4"/>
                      <a:pt x="8" y="4"/>
                      <a:pt x="8" y="3"/>
                    </a:cubicBezTo>
                    <a:cubicBezTo>
                      <a:pt x="8" y="2"/>
                      <a:pt x="7" y="1"/>
                      <a:pt x="6" y="0"/>
                    </a:cubicBezTo>
                    <a:cubicBezTo>
                      <a:pt x="5" y="0"/>
                      <a:pt x="5" y="0"/>
                      <a:pt x="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9" name="Freeform 153"/>
              <p:cNvSpPr/>
              <p:nvPr/>
            </p:nvSpPr>
            <p:spPr bwMode="auto">
              <a:xfrm>
                <a:off x="4856163" y="1027113"/>
                <a:ext cx="22225" cy="25400"/>
              </a:xfrm>
              <a:custGeom>
                <a:avLst/>
                <a:gdLst>
                  <a:gd name="T0" fmla="*/ 4 w 8"/>
                  <a:gd name="T1" fmla="*/ 0 h 9"/>
                  <a:gd name="T2" fmla="*/ 0 w 8"/>
                  <a:gd name="T3" fmla="*/ 2 h 9"/>
                  <a:gd name="T4" fmla="*/ 2 w 8"/>
                  <a:gd name="T5" fmla="*/ 2 h 9"/>
                  <a:gd name="T6" fmla="*/ 2 w 8"/>
                  <a:gd name="T7" fmla="*/ 2 h 9"/>
                  <a:gd name="T8" fmla="*/ 4 w 8"/>
                  <a:gd name="T9" fmla="*/ 4 h 9"/>
                  <a:gd name="T10" fmla="*/ 4 w 8"/>
                  <a:gd name="T11" fmla="*/ 4 h 9"/>
                  <a:gd name="T12" fmla="*/ 4 w 8"/>
                  <a:gd name="T13" fmla="*/ 5 h 9"/>
                  <a:gd name="T14" fmla="*/ 4 w 8"/>
                  <a:gd name="T15" fmla="*/ 5 h 9"/>
                  <a:gd name="T16" fmla="*/ 4 w 8"/>
                  <a:gd name="T17" fmla="*/ 5 h 9"/>
                  <a:gd name="T18" fmla="*/ 2 w 8"/>
                  <a:gd name="T19" fmla="*/ 6 h 9"/>
                  <a:gd name="T20" fmla="*/ 2 w 8"/>
                  <a:gd name="T21" fmla="*/ 6 h 9"/>
                  <a:gd name="T22" fmla="*/ 0 w 8"/>
                  <a:gd name="T23" fmla="*/ 6 h 9"/>
                  <a:gd name="T24" fmla="*/ 2 w 8"/>
                  <a:gd name="T25" fmla="*/ 9 h 9"/>
                  <a:gd name="T26" fmla="*/ 4 w 8"/>
                  <a:gd name="T27" fmla="*/ 9 h 9"/>
                  <a:gd name="T28" fmla="*/ 4 w 8"/>
                  <a:gd name="T29" fmla="*/ 9 h 9"/>
                  <a:gd name="T30" fmla="*/ 5 w 8"/>
                  <a:gd name="T31" fmla="*/ 9 h 9"/>
                  <a:gd name="T32" fmla="*/ 8 w 8"/>
                  <a:gd name="T33" fmla="*/ 7 h 9"/>
                  <a:gd name="T34" fmla="*/ 7 w 8"/>
                  <a:gd name="T35" fmla="*/ 6 h 9"/>
                  <a:gd name="T36" fmla="*/ 6 w 8"/>
                  <a:gd name="T37" fmla="*/ 6 h 9"/>
                  <a:gd name="T38" fmla="*/ 7 w 8"/>
                  <a:gd name="T39" fmla="*/ 6 h 9"/>
                  <a:gd name="T40" fmla="*/ 8 w 8"/>
                  <a:gd name="T41" fmla="*/ 7 h 9"/>
                  <a:gd name="T42" fmla="*/ 8 w 8"/>
                  <a:gd name="T43" fmla="*/ 5 h 9"/>
                  <a:gd name="T44" fmla="*/ 8 w 8"/>
                  <a:gd name="T45" fmla="*/ 3 h 9"/>
                  <a:gd name="T46" fmla="*/ 6 w 8"/>
                  <a:gd name="T47" fmla="*/ 1 h 9"/>
                  <a:gd name="T48" fmla="*/ 4 w 8"/>
                  <a:gd name="T49" fmla="*/ 0 h 9"/>
                  <a:gd name="T50" fmla="*/ 4 w 8"/>
                  <a:gd name="T51" fmla="*/ 0 h 9"/>
                  <a:gd name="T52" fmla="*/ 4 w 8"/>
                  <a:gd name="T5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 h="9">
                    <a:moveTo>
                      <a:pt x="4" y="0"/>
                    </a:moveTo>
                    <a:cubicBezTo>
                      <a:pt x="3" y="0"/>
                      <a:pt x="1" y="1"/>
                      <a:pt x="0" y="2"/>
                    </a:cubicBezTo>
                    <a:cubicBezTo>
                      <a:pt x="1" y="2"/>
                      <a:pt x="2" y="2"/>
                      <a:pt x="2" y="2"/>
                    </a:cubicBezTo>
                    <a:cubicBezTo>
                      <a:pt x="2" y="2"/>
                      <a:pt x="2" y="2"/>
                      <a:pt x="2" y="2"/>
                    </a:cubicBezTo>
                    <a:cubicBezTo>
                      <a:pt x="3" y="2"/>
                      <a:pt x="4" y="3"/>
                      <a:pt x="4" y="4"/>
                    </a:cubicBezTo>
                    <a:cubicBezTo>
                      <a:pt x="4" y="4"/>
                      <a:pt x="4" y="4"/>
                      <a:pt x="4" y="4"/>
                    </a:cubicBezTo>
                    <a:cubicBezTo>
                      <a:pt x="4" y="5"/>
                      <a:pt x="4" y="5"/>
                      <a:pt x="4" y="5"/>
                    </a:cubicBezTo>
                    <a:cubicBezTo>
                      <a:pt x="4" y="5"/>
                      <a:pt x="4" y="5"/>
                      <a:pt x="4" y="5"/>
                    </a:cubicBezTo>
                    <a:cubicBezTo>
                      <a:pt x="4" y="5"/>
                      <a:pt x="4" y="5"/>
                      <a:pt x="4" y="5"/>
                    </a:cubicBezTo>
                    <a:cubicBezTo>
                      <a:pt x="4" y="6"/>
                      <a:pt x="3" y="6"/>
                      <a:pt x="2" y="6"/>
                    </a:cubicBezTo>
                    <a:cubicBezTo>
                      <a:pt x="2" y="6"/>
                      <a:pt x="2" y="6"/>
                      <a:pt x="2" y="6"/>
                    </a:cubicBezTo>
                    <a:cubicBezTo>
                      <a:pt x="1" y="6"/>
                      <a:pt x="0" y="6"/>
                      <a:pt x="0" y="6"/>
                    </a:cubicBezTo>
                    <a:cubicBezTo>
                      <a:pt x="0" y="7"/>
                      <a:pt x="1" y="8"/>
                      <a:pt x="2" y="9"/>
                    </a:cubicBezTo>
                    <a:cubicBezTo>
                      <a:pt x="2" y="9"/>
                      <a:pt x="3" y="9"/>
                      <a:pt x="4" y="9"/>
                    </a:cubicBezTo>
                    <a:cubicBezTo>
                      <a:pt x="4" y="9"/>
                      <a:pt x="4" y="9"/>
                      <a:pt x="4" y="9"/>
                    </a:cubicBezTo>
                    <a:cubicBezTo>
                      <a:pt x="4" y="9"/>
                      <a:pt x="5" y="9"/>
                      <a:pt x="5" y="9"/>
                    </a:cubicBezTo>
                    <a:cubicBezTo>
                      <a:pt x="6" y="9"/>
                      <a:pt x="7" y="8"/>
                      <a:pt x="8" y="7"/>
                    </a:cubicBezTo>
                    <a:cubicBezTo>
                      <a:pt x="7" y="6"/>
                      <a:pt x="7" y="6"/>
                      <a:pt x="7" y="6"/>
                    </a:cubicBezTo>
                    <a:cubicBezTo>
                      <a:pt x="6" y="6"/>
                      <a:pt x="6" y="6"/>
                      <a:pt x="6" y="6"/>
                    </a:cubicBezTo>
                    <a:cubicBezTo>
                      <a:pt x="7" y="6"/>
                      <a:pt x="7" y="6"/>
                      <a:pt x="7" y="6"/>
                    </a:cubicBezTo>
                    <a:cubicBezTo>
                      <a:pt x="8" y="7"/>
                      <a:pt x="8" y="7"/>
                      <a:pt x="8" y="7"/>
                    </a:cubicBezTo>
                    <a:cubicBezTo>
                      <a:pt x="8" y="6"/>
                      <a:pt x="8" y="5"/>
                      <a:pt x="8" y="5"/>
                    </a:cubicBezTo>
                    <a:cubicBezTo>
                      <a:pt x="8" y="4"/>
                      <a:pt x="8" y="4"/>
                      <a:pt x="8" y="3"/>
                    </a:cubicBezTo>
                    <a:cubicBezTo>
                      <a:pt x="8" y="2"/>
                      <a:pt x="7" y="1"/>
                      <a:pt x="6" y="1"/>
                    </a:cubicBezTo>
                    <a:cubicBezTo>
                      <a:pt x="5" y="0"/>
                      <a:pt x="5" y="0"/>
                      <a:pt x="4" y="0"/>
                    </a:cubicBezTo>
                    <a:cubicBezTo>
                      <a:pt x="4" y="0"/>
                      <a:pt x="4" y="0"/>
                      <a:pt x="4" y="0"/>
                    </a:cubicBezTo>
                    <a:cubicBezTo>
                      <a:pt x="4" y="0"/>
                      <a:pt x="4" y="0"/>
                      <a:pt x="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0" name="Freeform 154"/>
              <p:cNvSpPr/>
              <p:nvPr/>
            </p:nvSpPr>
            <p:spPr bwMode="auto">
              <a:xfrm>
                <a:off x="4841876" y="1052513"/>
                <a:ext cx="22225" cy="25400"/>
              </a:xfrm>
              <a:custGeom>
                <a:avLst/>
                <a:gdLst>
                  <a:gd name="T0" fmla="*/ 4 w 8"/>
                  <a:gd name="T1" fmla="*/ 0 h 9"/>
                  <a:gd name="T2" fmla="*/ 0 w 8"/>
                  <a:gd name="T3" fmla="*/ 2 h 9"/>
                  <a:gd name="T4" fmla="*/ 2 w 8"/>
                  <a:gd name="T5" fmla="*/ 2 h 9"/>
                  <a:gd name="T6" fmla="*/ 4 w 8"/>
                  <a:gd name="T7" fmla="*/ 4 h 9"/>
                  <a:gd name="T8" fmla="*/ 4 w 8"/>
                  <a:gd name="T9" fmla="*/ 4 h 9"/>
                  <a:gd name="T10" fmla="*/ 4 w 8"/>
                  <a:gd name="T11" fmla="*/ 5 h 9"/>
                  <a:gd name="T12" fmla="*/ 4 w 8"/>
                  <a:gd name="T13" fmla="*/ 5 h 9"/>
                  <a:gd name="T14" fmla="*/ 4 w 8"/>
                  <a:gd name="T15" fmla="*/ 5 h 9"/>
                  <a:gd name="T16" fmla="*/ 2 w 8"/>
                  <a:gd name="T17" fmla="*/ 6 h 9"/>
                  <a:gd name="T18" fmla="*/ 2 w 8"/>
                  <a:gd name="T19" fmla="*/ 6 h 9"/>
                  <a:gd name="T20" fmla="*/ 0 w 8"/>
                  <a:gd name="T21" fmla="*/ 6 h 9"/>
                  <a:gd name="T22" fmla="*/ 2 w 8"/>
                  <a:gd name="T23" fmla="*/ 9 h 9"/>
                  <a:gd name="T24" fmla="*/ 2 w 8"/>
                  <a:gd name="T25" fmla="*/ 9 h 9"/>
                  <a:gd name="T26" fmla="*/ 4 w 8"/>
                  <a:gd name="T27" fmla="*/ 9 h 9"/>
                  <a:gd name="T28" fmla="*/ 5 w 8"/>
                  <a:gd name="T29" fmla="*/ 9 h 9"/>
                  <a:gd name="T30" fmla="*/ 8 w 8"/>
                  <a:gd name="T31" fmla="*/ 7 h 9"/>
                  <a:gd name="T32" fmla="*/ 7 w 8"/>
                  <a:gd name="T33" fmla="*/ 6 h 9"/>
                  <a:gd name="T34" fmla="*/ 6 w 8"/>
                  <a:gd name="T35" fmla="*/ 6 h 9"/>
                  <a:gd name="T36" fmla="*/ 7 w 8"/>
                  <a:gd name="T37" fmla="*/ 6 h 9"/>
                  <a:gd name="T38" fmla="*/ 8 w 8"/>
                  <a:gd name="T39" fmla="*/ 7 h 9"/>
                  <a:gd name="T40" fmla="*/ 8 w 8"/>
                  <a:gd name="T41" fmla="*/ 5 h 9"/>
                  <a:gd name="T42" fmla="*/ 8 w 8"/>
                  <a:gd name="T43" fmla="*/ 3 h 9"/>
                  <a:gd name="T44" fmla="*/ 6 w 8"/>
                  <a:gd name="T45" fmla="*/ 1 h 9"/>
                  <a:gd name="T46" fmla="*/ 4 w 8"/>
                  <a:gd name="T4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 h="9">
                    <a:moveTo>
                      <a:pt x="4" y="0"/>
                    </a:moveTo>
                    <a:cubicBezTo>
                      <a:pt x="3" y="0"/>
                      <a:pt x="1" y="1"/>
                      <a:pt x="0" y="2"/>
                    </a:cubicBezTo>
                    <a:cubicBezTo>
                      <a:pt x="1" y="2"/>
                      <a:pt x="2" y="2"/>
                      <a:pt x="2" y="2"/>
                    </a:cubicBezTo>
                    <a:cubicBezTo>
                      <a:pt x="3" y="2"/>
                      <a:pt x="4" y="3"/>
                      <a:pt x="4" y="4"/>
                    </a:cubicBezTo>
                    <a:cubicBezTo>
                      <a:pt x="4" y="4"/>
                      <a:pt x="4" y="4"/>
                      <a:pt x="4" y="4"/>
                    </a:cubicBezTo>
                    <a:cubicBezTo>
                      <a:pt x="4" y="5"/>
                      <a:pt x="4" y="5"/>
                      <a:pt x="4" y="5"/>
                    </a:cubicBezTo>
                    <a:cubicBezTo>
                      <a:pt x="4" y="5"/>
                      <a:pt x="4" y="5"/>
                      <a:pt x="4" y="5"/>
                    </a:cubicBezTo>
                    <a:cubicBezTo>
                      <a:pt x="4" y="5"/>
                      <a:pt x="4" y="5"/>
                      <a:pt x="4" y="5"/>
                    </a:cubicBezTo>
                    <a:cubicBezTo>
                      <a:pt x="4" y="6"/>
                      <a:pt x="3" y="6"/>
                      <a:pt x="2" y="6"/>
                    </a:cubicBezTo>
                    <a:cubicBezTo>
                      <a:pt x="2" y="6"/>
                      <a:pt x="2" y="6"/>
                      <a:pt x="2" y="6"/>
                    </a:cubicBezTo>
                    <a:cubicBezTo>
                      <a:pt x="1" y="6"/>
                      <a:pt x="0" y="6"/>
                      <a:pt x="0" y="6"/>
                    </a:cubicBezTo>
                    <a:cubicBezTo>
                      <a:pt x="0" y="7"/>
                      <a:pt x="1" y="8"/>
                      <a:pt x="2" y="9"/>
                    </a:cubicBezTo>
                    <a:cubicBezTo>
                      <a:pt x="2" y="9"/>
                      <a:pt x="2" y="9"/>
                      <a:pt x="2" y="9"/>
                    </a:cubicBezTo>
                    <a:cubicBezTo>
                      <a:pt x="2" y="9"/>
                      <a:pt x="3" y="9"/>
                      <a:pt x="4" y="9"/>
                    </a:cubicBezTo>
                    <a:cubicBezTo>
                      <a:pt x="4" y="9"/>
                      <a:pt x="5" y="9"/>
                      <a:pt x="5" y="9"/>
                    </a:cubicBezTo>
                    <a:cubicBezTo>
                      <a:pt x="6" y="9"/>
                      <a:pt x="7" y="8"/>
                      <a:pt x="8" y="7"/>
                    </a:cubicBezTo>
                    <a:cubicBezTo>
                      <a:pt x="7" y="6"/>
                      <a:pt x="7" y="6"/>
                      <a:pt x="7" y="6"/>
                    </a:cubicBezTo>
                    <a:cubicBezTo>
                      <a:pt x="6" y="6"/>
                      <a:pt x="6" y="6"/>
                      <a:pt x="6" y="6"/>
                    </a:cubicBezTo>
                    <a:cubicBezTo>
                      <a:pt x="7" y="6"/>
                      <a:pt x="7" y="6"/>
                      <a:pt x="7" y="6"/>
                    </a:cubicBezTo>
                    <a:cubicBezTo>
                      <a:pt x="8" y="7"/>
                      <a:pt x="8" y="7"/>
                      <a:pt x="8" y="7"/>
                    </a:cubicBezTo>
                    <a:cubicBezTo>
                      <a:pt x="8" y="6"/>
                      <a:pt x="8" y="5"/>
                      <a:pt x="8" y="5"/>
                    </a:cubicBezTo>
                    <a:cubicBezTo>
                      <a:pt x="8" y="4"/>
                      <a:pt x="8" y="4"/>
                      <a:pt x="8" y="3"/>
                    </a:cubicBezTo>
                    <a:cubicBezTo>
                      <a:pt x="8" y="2"/>
                      <a:pt x="7" y="1"/>
                      <a:pt x="6" y="1"/>
                    </a:cubicBezTo>
                    <a:cubicBezTo>
                      <a:pt x="5" y="0"/>
                      <a:pt x="5" y="0"/>
                      <a:pt x="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1" name="Freeform 155"/>
              <p:cNvSpPr/>
              <p:nvPr/>
            </p:nvSpPr>
            <p:spPr bwMode="auto">
              <a:xfrm>
                <a:off x="4827588" y="1077913"/>
                <a:ext cx="23813" cy="25400"/>
              </a:xfrm>
              <a:custGeom>
                <a:avLst/>
                <a:gdLst>
                  <a:gd name="T0" fmla="*/ 4 w 8"/>
                  <a:gd name="T1" fmla="*/ 0 h 9"/>
                  <a:gd name="T2" fmla="*/ 0 w 8"/>
                  <a:gd name="T3" fmla="*/ 2 h 9"/>
                  <a:gd name="T4" fmla="*/ 2 w 8"/>
                  <a:gd name="T5" fmla="*/ 2 h 9"/>
                  <a:gd name="T6" fmla="*/ 4 w 8"/>
                  <a:gd name="T7" fmla="*/ 4 h 9"/>
                  <a:gd name="T8" fmla="*/ 4 w 8"/>
                  <a:gd name="T9" fmla="*/ 4 h 9"/>
                  <a:gd name="T10" fmla="*/ 4 w 8"/>
                  <a:gd name="T11" fmla="*/ 5 h 9"/>
                  <a:gd name="T12" fmla="*/ 4 w 8"/>
                  <a:gd name="T13" fmla="*/ 5 h 9"/>
                  <a:gd name="T14" fmla="*/ 4 w 8"/>
                  <a:gd name="T15" fmla="*/ 5 h 9"/>
                  <a:gd name="T16" fmla="*/ 2 w 8"/>
                  <a:gd name="T17" fmla="*/ 6 h 9"/>
                  <a:gd name="T18" fmla="*/ 2 w 8"/>
                  <a:gd name="T19" fmla="*/ 6 h 9"/>
                  <a:gd name="T20" fmla="*/ 0 w 8"/>
                  <a:gd name="T21" fmla="*/ 6 h 9"/>
                  <a:gd name="T22" fmla="*/ 2 w 8"/>
                  <a:gd name="T23" fmla="*/ 9 h 9"/>
                  <a:gd name="T24" fmla="*/ 4 w 8"/>
                  <a:gd name="T25" fmla="*/ 9 h 9"/>
                  <a:gd name="T26" fmla="*/ 4 w 8"/>
                  <a:gd name="T27" fmla="*/ 9 h 9"/>
                  <a:gd name="T28" fmla="*/ 4 w 8"/>
                  <a:gd name="T29" fmla="*/ 9 h 9"/>
                  <a:gd name="T30" fmla="*/ 5 w 8"/>
                  <a:gd name="T31" fmla="*/ 9 h 9"/>
                  <a:gd name="T32" fmla="*/ 8 w 8"/>
                  <a:gd name="T33" fmla="*/ 7 h 9"/>
                  <a:gd name="T34" fmla="*/ 7 w 8"/>
                  <a:gd name="T35" fmla="*/ 6 h 9"/>
                  <a:gd name="T36" fmla="*/ 6 w 8"/>
                  <a:gd name="T37" fmla="*/ 6 h 9"/>
                  <a:gd name="T38" fmla="*/ 7 w 8"/>
                  <a:gd name="T39" fmla="*/ 6 h 9"/>
                  <a:gd name="T40" fmla="*/ 8 w 8"/>
                  <a:gd name="T41" fmla="*/ 7 h 9"/>
                  <a:gd name="T42" fmla="*/ 8 w 8"/>
                  <a:gd name="T43" fmla="*/ 5 h 9"/>
                  <a:gd name="T44" fmla="*/ 8 w 8"/>
                  <a:gd name="T45" fmla="*/ 4 h 9"/>
                  <a:gd name="T46" fmla="*/ 6 w 8"/>
                  <a:gd name="T47" fmla="*/ 1 h 9"/>
                  <a:gd name="T48" fmla="*/ 4 w 8"/>
                  <a:gd name="T49" fmla="*/ 0 h 9"/>
                  <a:gd name="T50" fmla="*/ 4 w 8"/>
                  <a:gd name="T5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 h="9">
                    <a:moveTo>
                      <a:pt x="4" y="0"/>
                    </a:moveTo>
                    <a:cubicBezTo>
                      <a:pt x="3" y="0"/>
                      <a:pt x="1" y="1"/>
                      <a:pt x="0" y="2"/>
                    </a:cubicBezTo>
                    <a:cubicBezTo>
                      <a:pt x="1" y="2"/>
                      <a:pt x="2" y="2"/>
                      <a:pt x="2" y="2"/>
                    </a:cubicBezTo>
                    <a:cubicBezTo>
                      <a:pt x="3" y="3"/>
                      <a:pt x="4" y="3"/>
                      <a:pt x="4" y="4"/>
                    </a:cubicBezTo>
                    <a:cubicBezTo>
                      <a:pt x="4" y="4"/>
                      <a:pt x="4" y="4"/>
                      <a:pt x="4" y="4"/>
                    </a:cubicBezTo>
                    <a:cubicBezTo>
                      <a:pt x="4" y="5"/>
                      <a:pt x="4" y="5"/>
                      <a:pt x="4" y="5"/>
                    </a:cubicBezTo>
                    <a:cubicBezTo>
                      <a:pt x="4" y="5"/>
                      <a:pt x="4" y="5"/>
                      <a:pt x="4" y="5"/>
                    </a:cubicBezTo>
                    <a:cubicBezTo>
                      <a:pt x="4" y="5"/>
                      <a:pt x="4" y="5"/>
                      <a:pt x="4" y="5"/>
                    </a:cubicBezTo>
                    <a:cubicBezTo>
                      <a:pt x="4" y="6"/>
                      <a:pt x="3" y="6"/>
                      <a:pt x="2" y="6"/>
                    </a:cubicBezTo>
                    <a:cubicBezTo>
                      <a:pt x="2" y="6"/>
                      <a:pt x="2" y="6"/>
                      <a:pt x="2" y="6"/>
                    </a:cubicBezTo>
                    <a:cubicBezTo>
                      <a:pt x="1" y="6"/>
                      <a:pt x="0" y="6"/>
                      <a:pt x="0" y="6"/>
                    </a:cubicBezTo>
                    <a:cubicBezTo>
                      <a:pt x="0" y="7"/>
                      <a:pt x="1" y="8"/>
                      <a:pt x="2" y="9"/>
                    </a:cubicBezTo>
                    <a:cubicBezTo>
                      <a:pt x="2" y="9"/>
                      <a:pt x="3" y="9"/>
                      <a:pt x="4" y="9"/>
                    </a:cubicBezTo>
                    <a:cubicBezTo>
                      <a:pt x="4" y="9"/>
                      <a:pt x="4" y="9"/>
                      <a:pt x="4" y="9"/>
                    </a:cubicBezTo>
                    <a:cubicBezTo>
                      <a:pt x="4" y="9"/>
                      <a:pt x="4" y="9"/>
                      <a:pt x="4" y="9"/>
                    </a:cubicBezTo>
                    <a:cubicBezTo>
                      <a:pt x="4" y="9"/>
                      <a:pt x="5" y="9"/>
                      <a:pt x="5" y="9"/>
                    </a:cubicBezTo>
                    <a:cubicBezTo>
                      <a:pt x="6" y="9"/>
                      <a:pt x="7" y="8"/>
                      <a:pt x="8" y="7"/>
                    </a:cubicBezTo>
                    <a:cubicBezTo>
                      <a:pt x="7" y="6"/>
                      <a:pt x="7" y="6"/>
                      <a:pt x="7" y="6"/>
                    </a:cubicBezTo>
                    <a:cubicBezTo>
                      <a:pt x="6" y="6"/>
                      <a:pt x="6" y="6"/>
                      <a:pt x="6" y="6"/>
                    </a:cubicBezTo>
                    <a:cubicBezTo>
                      <a:pt x="7" y="6"/>
                      <a:pt x="7" y="6"/>
                      <a:pt x="7" y="6"/>
                    </a:cubicBezTo>
                    <a:cubicBezTo>
                      <a:pt x="8" y="7"/>
                      <a:pt x="8" y="7"/>
                      <a:pt x="8" y="7"/>
                    </a:cubicBezTo>
                    <a:cubicBezTo>
                      <a:pt x="8" y="6"/>
                      <a:pt x="8" y="6"/>
                      <a:pt x="8" y="5"/>
                    </a:cubicBezTo>
                    <a:cubicBezTo>
                      <a:pt x="8" y="4"/>
                      <a:pt x="8" y="4"/>
                      <a:pt x="8" y="4"/>
                    </a:cubicBezTo>
                    <a:cubicBezTo>
                      <a:pt x="8" y="2"/>
                      <a:pt x="7" y="1"/>
                      <a:pt x="6" y="1"/>
                    </a:cubicBezTo>
                    <a:cubicBezTo>
                      <a:pt x="5" y="0"/>
                      <a:pt x="5" y="0"/>
                      <a:pt x="4" y="0"/>
                    </a:cubicBezTo>
                    <a:cubicBezTo>
                      <a:pt x="4" y="0"/>
                      <a:pt x="4" y="0"/>
                      <a:pt x="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2" name="Freeform 156"/>
              <p:cNvSpPr/>
              <p:nvPr/>
            </p:nvSpPr>
            <p:spPr bwMode="auto">
              <a:xfrm>
                <a:off x="4814888" y="1103313"/>
                <a:ext cx="22225" cy="23813"/>
              </a:xfrm>
              <a:custGeom>
                <a:avLst/>
                <a:gdLst>
                  <a:gd name="T0" fmla="*/ 4 w 8"/>
                  <a:gd name="T1" fmla="*/ 0 h 9"/>
                  <a:gd name="T2" fmla="*/ 0 w 8"/>
                  <a:gd name="T3" fmla="*/ 2 h 9"/>
                  <a:gd name="T4" fmla="*/ 2 w 8"/>
                  <a:gd name="T5" fmla="*/ 3 h 9"/>
                  <a:gd name="T6" fmla="*/ 2 w 8"/>
                  <a:gd name="T7" fmla="*/ 3 h 9"/>
                  <a:gd name="T8" fmla="*/ 4 w 8"/>
                  <a:gd name="T9" fmla="*/ 4 h 9"/>
                  <a:gd name="T10" fmla="*/ 4 w 8"/>
                  <a:gd name="T11" fmla="*/ 4 h 9"/>
                  <a:gd name="T12" fmla="*/ 4 w 8"/>
                  <a:gd name="T13" fmla="*/ 5 h 9"/>
                  <a:gd name="T14" fmla="*/ 4 w 8"/>
                  <a:gd name="T15" fmla="*/ 5 h 9"/>
                  <a:gd name="T16" fmla="*/ 4 w 8"/>
                  <a:gd name="T17" fmla="*/ 5 h 9"/>
                  <a:gd name="T18" fmla="*/ 2 w 8"/>
                  <a:gd name="T19" fmla="*/ 7 h 9"/>
                  <a:gd name="T20" fmla="*/ 2 w 8"/>
                  <a:gd name="T21" fmla="*/ 7 h 9"/>
                  <a:gd name="T22" fmla="*/ 0 w 8"/>
                  <a:gd name="T23" fmla="*/ 6 h 9"/>
                  <a:gd name="T24" fmla="*/ 2 w 8"/>
                  <a:gd name="T25" fmla="*/ 9 h 9"/>
                  <a:gd name="T26" fmla="*/ 4 w 8"/>
                  <a:gd name="T27" fmla="*/ 9 h 9"/>
                  <a:gd name="T28" fmla="*/ 4 w 8"/>
                  <a:gd name="T29" fmla="*/ 9 h 9"/>
                  <a:gd name="T30" fmla="*/ 4 w 8"/>
                  <a:gd name="T31" fmla="*/ 9 h 9"/>
                  <a:gd name="T32" fmla="*/ 5 w 8"/>
                  <a:gd name="T33" fmla="*/ 9 h 9"/>
                  <a:gd name="T34" fmla="*/ 8 w 8"/>
                  <a:gd name="T35" fmla="*/ 7 h 9"/>
                  <a:gd name="T36" fmla="*/ 7 w 8"/>
                  <a:gd name="T37" fmla="*/ 6 h 9"/>
                  <a:gd name="T38" fmla="*/ 6 w 8"/>
                  <a:gd name="T39" fmla="*/ 6 h 9"/>
                  <a:gd name="T40" fmla="*/ 7 w 8"/>
                  <a:gd name="T41" fmla="*/ 6 h 9"/>
                  <a:gd name="T42" fmla="*/ 8 w 8"/>
                  <a:gd name="T43" fmla="*/ 7 h 9"/>
                  <a:gd name="T44" fmla="*/ 8 w 8"/>
                  <a:gd name="T45" fmla="*/ 5 h 9"/>
                  <a:gd name="T46" fmla="*/ 8 w 8"/>
                  <a:gd name="T47" fmla="*/ 4 h 9"/>
                  <a:gd name="T48" fmla="*/ 6 w 8"/>
                  <a:gd name="T49" fmla="*/ 1 h 9"/>
                  <a:gd name="T50" fmla="*/ 4 w 8"/>
                  <a:gd name="T51" fmla="*/ 0 h 9"/>
                  <a:gd name="T52" fmla="*/ 4 w 8"/>
                  <a:gd name="T5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 h="9">
                    <a:moveTo>
                      <a:pt x="4" y="0"/>
                    </a:moveTo>
                    <a:cubicBezTo>
                      <a:pt x="3" y="0"/>
                      <a:pt x="1" y="1"/>
                      <a:pt x="0" y="2"/>
                    </a:cubicBezTo>
                    <a:cubicBezTo>
                      <a:pt x="1" y="2"/>
                      <a:pt x="2" y="3"/>
                      <a:pt x="2" y="3"/>
                    </a:cubicBezTo>
                    <a:cubicBezTo>
                      <a:pt x="2" y="3"/>
                      <a:pt x="2" y="3"/>
                      <a:pt x="2" y="3"/>
                    </a:cubicBezTo>
                    <a:cubicBezTo>
                      <a:pt x="3" y="3"/>
                      <a:pt x="4" y="3"/>
                      <a:pt x="4" y="4"/>
                    </a:cubicBezTo>
                    <a:cubicBezTo>
                      <a:pt x="4" y="4"/>
                      <a:pt x="4" y="4"/>
                      <a:pt x="4" y="4"/>
                    </a:cubicBezTo>
                    <a:cubicBezTo>
                      <a:pt x="4" y="5"/>
                      <a:pt x="4" y="5"/>
                      <a:pt x="4" y="5"/>
                    </a:cubicBezTo>
                    <a:cubicBezTo>
                      <a:pt x="4" y="5"/>
                      <a:pt x="4" y="5"/>
                      <a:pt x="4" y="5"/>
                    </a:cubicBezTo>
                    <a:cubicBezTo>
                      <a:pt x="4" y="5"/>
                      <a:pt x="4" y="5"/>
                      <a:pt x="4" y="5"/>
                    </a:cubicBezTo>
                    <a:cubicBezTo>
                      <a:pt x="4" y="6"/>
                      <a:pt x="3" y="7"/>
                      <a:pt x="2" y="7"/>
                    </a:cubicBezTo>
                    <a:cubicBezTo>
                      <a:pt x="2" y="7"/>
                      <a:pt x="2" y="7"/>
                      <a:pt x="2" y="7"/>
                    </a:cubicBezTo>
                    <a:cubicBezTo>
                      <a:pt x="1" y="6"/>
                      <a:pt x="0" y="6"/>
                      <a:pt x="0" y="6"/>
                    </a:cubicBezTo>
                    <a:cubicBezTo>
                      <a:pt x="0" y="7"/>
                      <a:pt x="1" y="8"/>
                      <a:pt x="2" y="9"/>
                    </a:cubicBezTo>
                    <a:cubicBezTo>
                      <a:pt x="2" y="9"/>
                      <a:pt x="3" y="9"/>
                      <a:pt x="4" y="9"/>
                    </a:cubicBezTo>
                    <a:cubicBezTo>
                      <a:pt x="4" y="9"/>
                      <a:pt x="4" y="9"/>
                      <a:pt x="4" y="9"/>
                    </a:cubicBezTo>
                    <a:cubicBezTo>
                      <a:pt x="4" y="9"/>
                      <a:pt x="4" y="9"/>
                      <a:pt x="4" y="9"/>
                    </a:cubicBezTo>
                    <a:cubicBezTo>
                      <a:pt x="4" y="9"/>
                      <a:pt x="5" y="9"/>
                      <a:pt x="5" y="9"/>
                    </a:cubicBezTo>
                    <a:cubicBezTo>
                      <a:pt x="6" y="9"/>
                      <a:pt x="7" y="8"/>
                      <a:pt x="8" y="7"/>
                    </a:cubicBezTo>
                    <a:cubicBezTo>
                      <a:pt x="7" y="6"/>
                      <a:pt x="7" y="6"/>
                      <a:pt x="7" y="6"/>
                    </a:cubicBezTo>
                    <a:cubicBezTo>
                      <a:pt x="6" y="6"/>
                      <a:pt x="6" y="6"/>
                      <a:pt x="6" y="6"/>
                    </a:cubicBezTo>
                    <a:cubicBezTo>
                      <a:pt x="7" y="6"/>
                      <a:pt x="7" y="6"/>
                      <a:pt x="7" y="6"/>
                    </a:cubicBezTo>
                    <a:cubicBezTo>
                      <a:pt x="8" y="7"/>
                      <a:pt x="8" y="7"/>
                      <a:pt x="8" y="7"/>
                    </a:cubicBezTo>
                    <a:cubicBezTo>
                      <a:pt x="8" y="6"/>
                      <a:pt x="8" y="6"/>
                      <a:pt x="8" y="5"/>
                    </a:cubicBezTo>
                    <a:cubicBezTo>
                      <a:pt x="8" y="4"/>
                      <a:pt x="8" y="4"/>
                      <a:pt x="8" y="4"/>
                    </a:cubicBezTo>
                    <a:cubicBezTo>
                      <a:pt x="8" y="3"/>
                      <a:pt x="7" y="2"/>
                      <a:pt x="6" y="1"/>
                    </a:cubicBezTo>
                    <a:cubicBezTo>
                      <a:pt x="5" y="1"/>
                      <a:pt x="5" y="0"/>
                      <a:pt x="4" y="0"/>
                    </a:cubicBezTo>
                    <a:cubicBezTo>
                      <a:pt x="4" y="0"/>
                      <a:pt x="4" y="0"/>
                      <a:pt x="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3" name="Freeform 157"/>
              <p:cNvSpPr/>
              <p:nvPr/>
            </p:nvSpPr>
            <p:spPr bwMode="auto">
              <a:xfrm>
                <a:off x="4800601" y="1127125"/>
                <a:ext cx="25400" cy="28575"/>
              </a:xfrm>
              <a:custGeom>
                <a:avLst/>
                <a:gdLst>
                  <a:gd name="T0" fmla="*/ 4 w 9"/>
                  <a:gd name="T1" fmla="*/ 0 h 10"/>
                  <a:gd name="T2" fmla="*/ 4 w 9"/>
                  <a:gd name="T3" fmla="*/ 0 h 10"/>
                  <a:gd name="T4" fmla="*/ 4 w 9"/>
                  <a:gd name="T5" fmla="*/ 0 h 10"/>
                  <a:gd name="T6" fmla="*/ 0 w 9"/>
                  <a:gd name="T7" fmla="*/ 2 h 10"/>
                  <a:gd name="T8" fmla="*/ 2 w 9"/>
                  <a:gd name="T9" fmla="*/ 3 h 10"/>
                  <a:gd name="T10" fmla="*/ 4 w 9"/>
                  <a:gd name="T11" fmla="*/ 5 h 10"/>
                  <a:gd name="T12" fmla="*/ 4 w 9"/>
                  <a:gd name="T13" fmla="*/ 5 h 10"/>
                  <a:gd name="T14" fmla="*/ 5 w 9"/>
                  <a:gd name="T15" fmla="*/ 5 h 10"/>
                  <a:gd name="T16" fmla="*/ 4 w 9"/>
                  <a:gd name="T17" fmla="*/ 5 h 10"/>
                  <a:gd name="T18" fmla="*/ 4 w 9"/>
                  <a:gd name="T19" fmla="*/ 5 h 10"/>
                  <a:gd name="T20" fmla="*/ 2 w 9"/>
                  <a:gd name="T21" fmla="*/ 7 h 10"/>
                  <a:gd name="T22" fmla="*/ 2 w 9"/>
                  <a:gd name="T23" fmla="*/ 7 h 10"/>
                  <a:gd name="T24" fmla="*/ 0 w 9"/>
                  <a:gd name="T25" fmla="*/ 6 h 10"/>
                  <a:gd name="T26" fmla="*/ 2 w 9"/>
                  <a:gd name="T27" fmla="*/ 9 h 10"/>
                  <a:gd name="T28" fmla="*/ 4 w 9"/>
                  <a:gd name="T29" fmla="*/ 10 h 10"/>
                  <a:gd name="T30" fmla="*/ 4 w 9"/>
                  <a:gd name="T31" fmla="*/ 10 h 10"/>
                  <a:gd name="T32" fmla="*/ 5 w 9"/>
                  <a:gd name="T33" fmla="*/ 9 h 10"/>
                  <a:gd name="T34" fmla="*/ 8 w 9"/>
                  <a:gd name="T35" fmla="*/ 7 h 10"/>
                  <a:gd name="T36" fmla="*/ 7 w 9"/>
                  <a:gd name="T37" fmla="*/ 7 h 10"/>
                  <a:gd name="T38" fmla="*/ 6 w 9"/>
                  <a:gd name="T39" fmla="*/ 6 h 10"/>
                  <a:gd name="T40" fmla="*/ 7 w 9"/>
                  <a:gd name="T41" fmla="*/ 7 h 10"/>
                  <a:gd name="T42" fmla="*/ 8 w 9"/>
                  <a:gd name="T43" fmla="*/ 7 h 10"/>
                  <a:gd name="T44" fmla="*/ 8 w 9"/>
                  <a:gd name="T45" fmla="*/ 5 h 10"/>
                  <a:gd name="T46" fmla="*/ 8 w 9"/>
                  <a:gd name="T47" fmla="*/ 4 h 10"/>
                  <a:gd name="T48" fmla="*/ 6 w 9"/>
                  <a:gd name="T49" fmla="*/ 1 h 10"/>
                  <a:gd name="T50" fmla="*/ 4 w 9"/>
                  <a:gd name="T5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 h="10">
                    <a:moveTo>
                      <a:pt x="4" y="0"/>
                    </a:moveTo>
                    <a:cubicBezTo>
                      <a:pt x="4" y="0"/>
                      <a:pt x="4" y="0"/>
                      <a:pt x="4" y="0"/>
                    </a:cubicBezTo>
                    <a:cubicBezTo>
                      <a:pt x="4" y="0"/>
                      <a:pt x="4" y="0"/>
                      <a:pt x="4" y="0"/>
                    </a:cubicBezTo>
                    <a:cubicBezTo>
                      <a:pt x="3" y="0"/>
                      <a:pt x="1" y="1"/>
                      <a:pt x="0" y="2"/>
                    </a:cubicBezTo>
                    <a:cubicBezTo>
                      <a:pt x="1" y="3"/>
                      <a:pt x="2" y="3"/>
                      <a:pt x="2" y="3"/>
                    </a:cubicBezTo>
                    <a:cubicBezTo>
                      <a:pt x="3" y="3"/>
                      <a:pt x="4" y="4"/>
                      <a:pt x="4" y="5"/>
                    </a:cubicBezTo>
                    <a:cubicBezTo>
                      <a:pt x="4" y="5"/>
                      <a:pt x="4" y="5"/>
                      <a:pt x="4" y="5"/>
                    </a:cubicBezTo>
                    <a:cubicBezTo>
                      <a:pt x="5" y="5"/>
                      <a:pt x="5" y="5"/>
                      <a:pt x="5" y="5"/>
                    </a:cubicBezTo>
                    <a:cubicBezTo>
                      <a:pt x="4" y="5"/>
                      <a:pt x="4" y="5"/>
                      <a:pt x="4" y="5"/>
                    </a:cubicBezTo>
                    <a:cubicBezTo>
                      <a:pt x="4" y="5"/>
                      <a:pt x="4" y="5"/>
                      <a:pt x="4" y="5"/>
                    </a:cubicBezTo>
                    <a:cubicBezTo>
                      <a:pt x="4" y="6"/>
                      <a:pt x="3" y="7"/>
                      <a:pt x="2" y="7"/>
                    </a:cubicBezTo>
                    <a:cubicBezTo>
                      <a:pt x="2" y="7"/>
                      <a:pt x="2" y="7"/>
                      <a:pt x="2" y="7"/>
                    </a:cubicBezTo>
                    <a:cubicBezTo>
                      <a:pt x="1" y="7"/>
                      <a:pt x="0" y="6"/>
                      <a:pt x="0" y="6"/>
                    </a:cubicBezTo>
                    <a:cubicBezTo>
                      <a:pt x="0" y="7"/>
                      <a:pt x="1" y="8"/>
                      <a:pt x="2" y="9"/>
                    </a:cubicBezTo>
                    <a:cubicBezTo>
                      <a:pt x="2" y="9"/>
                      <a:pt x="3" y="10"/>
                      <a:pt x="4" y="10"/>
                    </a:cubicBezTo>
                    <a:cubicBezTo>
                      <a:pt x="4" y="10"/>
                      <a:pt x="4" y="10"/>
                      <a:pt x="4" y="10"/>
                    </a:cubicBezTo>
                    <a:cubicBezTo>
                      <a:pt x="4" y="10"/>
                      <a:pt x="5" y="9"/>
                      <a:pt x="5" y="9"/>
                    </a:cubicBezTo>
                    <a:cubicBezTo>
                      <a:pt x="6" y="9"/>
                      <a:pt x="7" y="8"/>
                      <a:pt x="8" y="7"/>
                    </a:cubicBezTo>
                    <a:cubicBezTo>
                      <a:pt x="7" y="7"/>
                      <a:pt x="7" y="7"/>
                      <a:pt x="7" y="7"/>
                    </a:cubicBezTo>
                    <a:cubicBezTo>
                      <a:pt x="6" y="6"/>
                      <a:pt x="6" y="6"/>
                      <a:pt x="6" y="6"/>
                    </a:cubicBezTo>
                    <a:cubicBezTo>
                      <a:pt x="7" y="7"/>
                      <a:pt x="7" y="7"/>
                      <a:pt x="7" y="7"/>
                    </a:cubicBezTo>
                    <a:cubicBezTo>
                      <a:pt x="8" y="7"/>
                      <a:pt x="8" y="7"/>
                      <a:pt x="8" y="7"/>
                    </a:cubicBezTo>
                    <a:cubicBezTo>
                      <a:pt x="8" y="7"/>
                      <a:pt x="9" y="6"/>
                      <a:pt x="8" y="5"/>
                    </a:cubicBezTo>
                    <a:cubicBezTo>
                      <a:pt x="9" y="5"/>
                      <a:pt x="8" y="4"/>
                      <a:pt x="8" y="4"/>
                    </a:cubicBezTo>
                    <a:cubicBezTo>
                      <a:pt x="8" y="3"/>
                      <a:pt x="7" y="2"/>
                      <a:pt x="6" y="1"/>
                    </a:cubicBezTo>
                    <a:cubicBezTo>
                      <a:pt x="5" y="1"/>
                      <a:pt x="5" y="0"/>
                      <a:pt x="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4" name="Freeform 158"/>
              <p:cNvSpPr>
                <a:spLocks noEditPoints="1"/>
              </p:cNvSpPr>
              <p:nvPr/>
            </p:nvSpPr>
            <p:spPr bwMode="auto">
              <a:xfrm>
                <a:off x="4786313" y="1155700"/>
                <a:ext cx="25400" cy="25400"/>
              </a:xfrm>
              <a:custGeom>
                <a:avLst/>
                <a:gdLst>
                  <a:gd name="T0" fmla="*/ 4 w 9"/>
                  <a:gd name="T1" fmla="*/ 4 h 9"/>
                  <a:gd name="T2" fmla="*/ 4 w 9"/>
                  <a:gd name="T3" fmla="*/ 4 h 9"/>
                  <a:gd name="T4" fmla="*/ 4 w 9"/>
                  <a:gd name="T5" fmla="*/ 0 h 9"/>
                  <a:gd name="T6" fmla="*/ 4 w 9"/>
                  <a:gd name="T7" fmla="*/ 0 h 9"/>
                  <a:gd name="T8" fmla="*/ 4 w 9"/>
                  <a:gd name="T9" fmla="*/ 0 h 9"/>
                  <a:gd name="T10" fmla="*/ 0 w 9"/>
                  <a:gd name="T11" fmla="*/ 1 h 9"/>
                  <a:gd name="T12" fmla="*/ 2 w 9"/>
                  <a:gd name="T13" fmla="*/ 2 h 9"/>
                  <a:gd name="T14" fmla="*/ 4 w 9"/>
                  <a:gd name="T15" fmla="*/ 4 h 9"/>
                  <a:gd name="T16" fmla="*/ 5 w 9"/>
                  <a:gd name="T17" fmla="*/ 4 h 9"/>
                  <a:gd name="T18" fmla="*/ 4 w 9"/>
                  <a:gd name="T19" fmla="*/ 4 h 9"/>
                  <a:gd name="T20" fmla="*/ 4 w 9"/>
                  <a:gd name="T21" fmla="*/ 5 h 9"/>
                  <a:gd name="T22" fmla="*/ 2 w 9"/>
                  <a:gd name="T23" fmla="*/ 6 h 9"/>
                  <a:gd name="T24" fmla="*/ 2 w 9"/>
                  <a:gd name="T25" fmla="*/ 6 h 9"/>
                  <a:gd name="T26" fmla="*/ 0 w 9"/>
                  <a:gd name="T27" fmla="*/ 5 h 9"/>
                  <a:gd name="T28" fmla="*/ 2 w 9"/>
                  <a:gd name="T29" fmla="*/ 8 h 9"/>
                  <a:gd name="T30" fmla="*/ 4 w 9"/>
                  <a:gd name="T31" fmla="*/ 9 h 9"/>
                  <a:gd name="T32" fmla="*/ 5 w 9"/>
                  <a:gd name="T33" fmla="*/ 8 h 9"/>
                  <a:gd name="T34" fmla="*/ 8 w 9"/>
                  <a:gd name="T35" fmla="*/ 6 h 9"/>
                  <a:gd name="T36" fmla="*/ 8 w 9"/>
                  <a:gd name="T37" fmla="*/ 6 h 9"/>
                  <a:gd name="T38" fmla="*/ 9 w 9"/>
                  <a:gd name="T39" fmla="*/ 4 h 9"/>
                  <a:gd name="T40" fmla="*/ 8 w 9"/>
                  <a:gd name="T41" fmla="*/ 3 h 9"/>
                  <a:gd name="T42" fmla="*/ 6 w 9"/>
                  <a:gd name="T43" fmla="*/ 0 h 9"/>
                  <a:gd name="T44" fmla="*/ 4 w 9"/>
                  <a:gd name="T45"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9" h="9">
                    <a:moveTo>
                      <a:pt x="4" y="4"/>
                    </a:moveTo>
                    <a:cubicBezTo>
                      <a:pt x="4" y="4"/>
                      <a:pt x="4" y="4"/>
                      <a:pt x="4" y="4"/>
                    </a:cubicBezTo>
                    <a:moveTo>
                      <a:pt x="4" y="0"/>
                    </a:moveTo>
                    <a:cubicBezTo>
                      <a:pt x="4" y="0"/>
                      <a:pt x="4" y="0"/>
                      <a:pt x="4" y="0"/>
                    </a:cubicBezTo>
                    <a:cubicBezTo>
                      <a:pt x="4" y="0"/>
                      <a:pt x="4" y="0"/>
                      <a:pt x="4" y="0"/>
                    </a:cubicBezTo>
                    <a:cubicBezTo>
                      <a:pt x="3" y="0"/>
                      <a:pt x="1" y="0"/>
                      <a:pt x="0" y="1"/>
                    </a:cubicBezTo>
                    <a:cubicBezTo>
                      <a:pt x="1" y="2"/>
                      <a:pt x="2" y="2"/>
                      <a:pt x="2" y="2"/>
                    </a:cubicBezTo>
                    <a:cubicBezTo>
                      <a:pt x="3" y="2"/>
                      <a:pt x="4" y="3"/>
                      <a:pt x="4" y="4"/>
                    </a:cubicBezTo>
                    <a:cubicBezTo>
                      <a:pt x="5" y="4"/>
                      <a:pt x="5" y="4"/>
                      <a:pt x="5" y="4"/>
                    </a:cubicBezTo>
                    <a:cubicBezTo>
                      <a:pt x="4" y="4"/>
                      <a:pt x="4" y="4"/>
                      <a:pt x="4" y="4"/>
                    </a:cubicBezTo>
                    <a:cubicBezTo>
                      <a:pt x="4" y="5"/>
                      <a:pt x="4" y="5"/>
                      <a:pt x="4" y="5"/>
                    </a:cubicBezTo>
                    <a:cubicBezTo>
                      <a:pt x="4" y="5"/>
                      <a:pt x="3" y="6"/>
                      <a:pt x="2" y="6"/>
                    </a:cubicBezTo>
                    <a:cubicBezTo>
                      <a:pt x="2" y="6"/>
                      <a:pt x="2" y="6"/>
                      <a:pt x="2" y="6"/>
                    </a:cubicBezTo>
                    <a:cubicBezTo>
                      <a:pt x="1" y="6"/>
                      <a:pt x="0" y="6"/>
                      <a:pt x="0" y="5"/>
                    </a:cubicBezTo>
                    <a:cubicBezTo>
                      <a:pt x="0" y="6"/>
                      <a:pt x="1" y="8"/>
                      <a:pt x="2" y="8"/>
                    </a:cubicBezTo>
                    <a:cubicBezTo>
                      <a:pt x="2" y="8"/>
                      <a:pt x="3" y="9"/>
                      <a:pt x="4" y="9"/>
                    </a:cubicBezTo>
                    <a:cubicBezTo>
                      <a:pt x="4" y="9"/>
                      <a:pt x="5" y="9"/>
                      <a:pt x="5" y="8"/>
                    </a:cubicBezTo>
                    <a:cubicBezTo>
                      <a:pt x="6" y="8"/>
                      <a:pt x="7" y="7"/>
                      <a:pt x="8" y="6"/>
                    </a:cubicBezTo>
                    <a:cubicBezTo>
                      <a:pt x="8" y="6"/>
                      <a:pt x="8" y="6"/>
                      <a:pt x="8" y="6"/>
                    </a:cubicBezTo>
                    <a:cubicBezTo>
                      <a:pt x="8" y="6"/>
                      <a:pt x="9" y="5"/>
                      <a:pt x="9" y="4"/>
                    </a:cubicBezTo>
                    <a:cubicBezTo>
                      <a:pt x="9" y="4"/>
                      <a:pt x="8" y="3"/>
                      <a:pt x="8" y="3"/>
                    </a:cubicBezTo>
                    <a:cubicBezTo>
                      <a:pt x="8" y="2"/>
                      <a:pt x="7" y="1"/>
                      <a:pt x="6" y="0"/>
                    </a:cubicBezTo>
                    <a:cubicBezTo>
                      <a:pt x="5" y="0"/>
                      <a:pt x="5" y="0"/>
                      <a:pt x="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5" name="Freeform 159"/>
              <p:cNvSpPr/>
              <p:nvPr/>
            </p:nvSpPr>
            <p:spPr bwMode="auto">
              <a:xfrm>
                <a:off x="4983163" y="719138"/>
                <a:ext cx="38100" cy="44450"/>
              </a:xfrm>
              <a:custGeom>
                <a:avLst/>
                <a:gdLst>
                  <a:gd name="T0" fmla="*/ 4 w 14"/>
                  <a:gd name="T1" fmla="*/ 0 h 16"/>
                  <a:gd name="T2" fmla="*/ 3 w 14"/>
                  <a:gd name="T3" fmla="*/ 0 h 16"/>
                  <a:gd name="T4" fmla="*/ 1 w 14"/>
                  <a:gd name="T5" fmla="*/ 2 h 16"/>
                  <a:gd name="T6" fmla="*/ 0 w 14"/>
                  <a:gd name="T7" fmla="*/ 5 h 16"/>
                  <a:gd name="T8" fmla="*/ 1 w 14"/>
                  <a:gd name="T9" fmla="*/ 7 h 16"/>
                  <a:gd name="T10" fmla="*/ 1 w 14"/>
                  <a:gd name="T11" fmla="*/ 8 h 16"/>
                  <a:gd name="T12" fmla="*/ 3 w 14"/>
                  <a:gd name="T13" fmla="*/ 11 h 16"/>
                  <a:gd name="T14" fmla="*/ 3 w 14"/>
                  <a:gd name="T15" fmla="*/ 11 h 16"/>
                  <a:gd name="T16" fmla="*/ 9 w 14"/>
                  <a:gd name="T17" fmla="*/ 15 h 16"/>
                  <a:gd name="T18" fmla="*/ 12 w 14"/>
                  <a:gd name="T19" fmla="*/ 16 h 16"/>
                  <a:gd name="T20" fmla="*/ 12 w 14"/>
                  <a:gd name="T21" fmla="*/ 16 h 16"/>
                  <a:gd name="T22" fmla="*/ 14 w 14"/>
                  <a:gd name="T23" fmla="*/ 15 h 16"/>
                  <a:gd name="T24" fmla="*/ 14 w 14"/>
                  <a:gd name="T25" fmla="*/ 14 h 16"/>
                  <a:gd name="T26" fmla="*/ 14 w 14"/>
                  <a:gd name="T27" fmla="*/ 14 h 16"/>
                  <a:gd name="T28" fmla="*/ 12 w 14"/>
                  <a:gd name="T29" fmla="*/ 12 h 16"/>
                  <a:gd name="T30" fmla="*/ 12 w 14"/>
                  <a:gd name="T31" fmla="*/ 12 h 16"/>
                  <a:gd name="T32" fmla="*/ 10 w 14"/>
                  <a:gd name="T33" fmla="*/ 11 h 16"/>
                  <a:gd name="T34" fmla="*/ 6 w 14"/>
                  <a:gd name="T35" fmla="*/ 8 h 16"/>
                  <a:gd name="T36" fmla="*/ 5 w 14"/>
                  <a:gd name="T37" fmla="*/ 7 h 16"/>
                  <a:gd name="T38" fmla="*/ 5 w 14"/>
                  <a:gd name="T39" fmla="*/ 6 h 16"/>
                  <a:gd name="T40" fmla="*/ 4 w 14"/>
                  <a:gd name="T41" fmla="*/ 5 h 16"/>
                  <a:gd name="T42" fmla="*/ 4 w 14"/>
                  <a:gd name="T43" fmla="*/ 4 h 16"/>
                  <a:gd name="T44" fmla="*/ 4 w 14"/>
                  <a:gd name="T45" fmla="*/ 4 h 16"/>
                  <a:gd name="T46" fmla="*/ 6 w 14"/>
                  <a:gd name="T47" fmla="*/ 2 h 16"/>
                  <a:gd name="T48" fmla="*/ 4 w 14"/>
                  <a:gd name="T49" fmla="*/ 0 h 16"/>
                  <a:gd name="T50" fmla="*/ 4 w 14"/>
                  <a:gd name="T51"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4" h="16">
                    <a:moveTo>
                      <a:pt x="4" y="0"/>
                    </a:moveTo>
                    <a:cubicBezTo>
                      <a:pt x="4" y="0"/>
                      <a:pt x="3" y="0"/>
                      <a:pt x="3" y="0"/>
                    </a:cubicBezTo>
                    <a:cubicBezTo>
                      <a:pt x="2" y="1"/>
                      <a:pt x="1" y="1"/>
                      <a:pt x="1" y="2"/>
                    </a:cubicBezTo>
                    <a:cubicBezTo>
                      <a:pt x="0" y="3"/>
                      <a:pt x="0" y="4"/>
                      <a:pt x="0" y="5"/>
                    </a:cubicBezTo>
                    <a:cubicBezTo>
                      <a:pt x="0" y="5"/>
                      <a:pt x="0" y="6"/>
                      <a:pt x="1" y="7"/>
                    </a:cubicBezTo>
                    <a:cubicBezTo>
                      <a:pt x="1" y="7"/>
                      <a:pt x="1" y="8"/>
                      <a:pt x="1" y="8"/>
                    </a:cubicBezTo>
                    <a:cubicBezTo>
                      <a:pt x="2" y="9"/>
                      <a:pt x="2" y="10"/>
                      <a:pt x="3" y="11"/>
                    </a:cubicBezTo>
                    <a:cubicBezTo>
                      <a:pt x="3" y="11"/>
                      <a:pt x="3" y="11"/>
                      <a:pt x="3" y="11"/>
                    </a:cubicBezTo>
                    <a:cubicBezTo>
                      <a:pt x="5" y="13"/>
                      <a:pt x="7" y="15"/>
                      <a:pt x="9" y="15"/>
                    </a:cubicBezTo>
                    <a:cubicBezTo>
                      <a:pt x="10" y="16"/>
                      <a:pt x="11" y="16"/>
                      <a:pt x="12" y="16"/>
                    </a:cubicBezTo>
                    <a:cubicBezTo>
                      <a:pt x="12" y="16"/>
                      <a:pt x="12" y="16"/>
                      <a:pt x="12" y="16"/>
                    </a:cubicBezTo>
                    <a:cubicBezTo>
                      <a:pt x="13" y="16"/>
                      <a:pt x="14" y="15"/>
                      <a:pt x="14" y="15"/>
                    </a:cubicBezTo>
                    <a:cubicBezTo>
                      <a:pt x="14" y="14"/>
                      <a:pt x="14" y="14"/>
                      <a:pt x="14" y="14"/>
                    </a:cubicBezTo>
                    <a:cubicBezTo>
                      <a:pt x="14" y="14"/>
                      <a:pt x="14" y="14"/>
                      <a:pt x="14" y="14"/>
                    </a:cubicBezTo>
                    <a:cubicBezTo>
                      <a:pt x="14" y="13"/>
                      <a:pt x="13" y="12"/>
                      <a:pt x="12" y="12"/>
                    </a:cubicBezTo>
                    <a:cubicBezTo>
                      <a:pt x="12" y="12"/>
                      <a:pt x="12" y="12"/>
                      <a:pt x="12" y="12"/>
                    </a:cubicBezTo>
                    <a:cubicBezTo>
                      <a:pt x="12" y="12"/>
                      <a:pt x="11" y="12"/>
                      <a:pt x="10" y="11"/>
                    </a:cubicBezTo>
                    <a:cubicBezTo>
                      <a:pt x="8" y="11"/>
                      <a:pt x="7" y="10"/>
                      <a:pt x="6" y="8"/>
                    </a:cubicBezTo>
                    <a:cubicBezTo>
                      <a:pt x="6" y="8"/>
                      <a:pt x="5" y="8"/>
                      <a:pt x="5" y="7"/>
                    </a:cubicBezTo>
                    <a:cubicBezTo>
                      <a:pt x="5" y="7"/>
                      <a:pt x="5" y="7"/>
                      <a:pt x="5" y="6"/>
                    </a:cubicBezTo>
                    <a:cubicBezTo>
                      <a:pt x="4" y="6"/>
                      <a:pt x="4" y="5"/>
                      <a:pt x="4" y="5"/>
                    </a:cubicBezTo>
                    <a:cubicBezTo>
                      <a:pt x="4" y="4"/>
                      <a:pt x="4" y="4"/>
                      <a:pt x="4" y="4"/>
                    </a:cubicBezTo>
                    <a:cubicBezTo>
                      <a:pt x="4" y="4"/>
                      <a:pt x="4" y="4"/>
                      <a:pt x="4" y="4"/>
                    </a:cubicBezTo>
                    <a:cubicBezTo>
                      <a:pt x="5" y="4"/>
                      <a:pt x="6" y="3"/>
                      <a:pt x="6" y="2"/>
                    </a:cubicBezTo>
                    <a:cubicBezTo>
                      <a:pt x="6" y="1"/>
                      <a:pt x="5" y="0"/>
                      <a:pt x="4" y="0"/>
                    </a:cubicBezTo>
                    <a:cubicBezTo>
                      <a:pt x="4" y="0"/>
                      <a:pt x="4" y="0"/>
                      <a:pt x="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6" name="Freeform 160"/>
              <p:cNvSpPr/>
              <p:nvPr/>
            </p:nvSpPr>
            <p:spPr bwMode="auto">
              <a:xfrm>
                <a:off x="4968876" y="742950"/>
                <a:ext cx="38100" cy="46038"/>
              </a:xfrm>
              <a:custGeom>
                <a:avLst/>
                <a:gdLst>
                  <a:gd name="T0" fmla="*/ 4 w 14"/>
                  <a:gd name="T1" fmla="*/ 0 h 16"/>
                  <a:gd name="T2" fmla="*/ 3 w 14"/>
                  <a:gd name="T3" fmla="*/ 0 h 16"/>
                  <a:gd name="T4" fmla="*/ 1 w 14"/>
                  <a:gd name="T5" fmla="*/ 2 h 16"/>
                  <a:gd name="T6" fmla="*/ 0 w 14"/>
                  <a:gd name="T7" fmla="*/ 5 h 16"/>
                  <a:gd name="T8" fmla="*/ 1 w 14"/>
                  <a:gd name="T9" fmla="*/ 7 h 16"/>
                  <a:gd name="T10" fmla="*/ 1 w 14"/>
                  <a:gd name="T11" fmla="*/ 8 h 16"/>
                  <a:gd name="T12" fmla="*/ 3 w 14"/>
                  <a:gd name="T13" fmla="*/ 11 h 16"/>
                  <a:gd name="T14" fmla="*/ 3 w 14"/>
                  <a:gd name="T15" fmla="*/ 11 h 16"/>
                  <a:gd name="T16" fmla="*/ 9 w 14"/>
                  <a:gd name="T17" fmla="*/ 16 h 16"/>
                  <a:gd name="T18" fmla="*/ 12 w 14"/>
                  <a:gd name="T19" fmla="*/ 16 h 16"/>
                  <a:gd name="T20" fmla="*/ 12 w 14"/>
                  <a:gd name="T21" fmla="*/ 16 h 16"/>
                  <a:gd name="T22" fmla="*/ 14 w 14"/>
                  <a:gd name="T23" fmla="*/ 15 h 16"/>
                  <a:gd name="T24" fmla="*/ 14 w 14"/>
                  <a:gd name="T25" fmla="*/ 14 h 16"/>
                  <a:gd name="T26" fmla="*/ 14 w 14"/>
                  <a:gd name="T27" fmla="*/ 14 h 16"/>
                  <a:gd name="T28" fmla="*/ 12 w 14"/>
                  <a:gd name="T29" fmla="*/ 12 h 16"/>
                  <a:gd name="T30" fmla="*/ 12 w 14"/>
                  <a:gd name="T31" fmla="*/ 12 h 16"/>
                  <a:gd name="T32" fmla="*/ 10 w 14"/>
                  <a:gd name="T33" fmla="*/ 12 h 16"/>
                  <a:gd name="T34" fmla="*/ 6 w 14"/>
                  <a:gd name="T35" fmla="*/ 9 h 16"/>
                  <a:gd name="T36" fmla="*/ 5 w 14"/>
                  <a:gd name="T37" fmla="*/ 7 h 16"/>
                  <a:gd name="T38" fmla="*/ 5 w 14"/>
                  <a:gd name="T39" fmla="*/ 7 h 16"/>
                  <a:gd name="T40" fmla="*/ 4 w 14"/>
                  <a:gd name="T41" fmla="*/ 5 h 16"/>
                  <a:gd name="T42" fmla="*/ 4 w 14"/>
                  <a:gd name="T43" fmla="*/ 4 h 16"/>
                  <a:gd name="T44" fmla="*/ 4 w 14"/>
                  <a:gd name="T45" fmla="*/ 4 h 16"/>
                  <a:gd name="T46" fmla="*/ 6 w 14"/>
                  <a:gd name="T47" fmla="*/ 2 h 16"/>
                  <a:gd name="T48" fmla="*/ 4 w 14"/>
                  <a:gd name="T49" fmla="*/ 0 h 16"/>
                  <a:gd name="T50" fmla="*/ 4 w 14"/>
                  <a:gd name="T51"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4" h="16">
                    <a:moveTo>
                      <a:pt x="4" y="0"/>
                    </a:moveTo>
                    <a:cubicBezTo>
                      <a:pt x="4" y="0"/>
                      <a:pt x="3" y="0"/>
                      <a:pt x="3" y="0"/>
                    </a:cubicBezTo>
                    <a:cubicBezTo>
                      <a:pt x="2" y="1"/>
                      <a:pt x="1" y="1"/>
                      <a:pt x="1" y="2"/>
                    </a:cubicBezTo>
                    <a:cubicBezTo>
                      <a:pt x="0" y="3"/>
                      <a:pt x="0" y="4"/>
                      <a:pt x="0" y="5"/>
                    </a:cubicBezTo>
                    <a:cubicBezTo>
                      <a:pt x="0" y="6"/>
                      <a:pt x="0" y="6"/>
                      <a:pt x="1" y="7"/>
                    </a:cubicBezTo>
                    <a:cubicBezTo>
                      <a:pt x="1" y="8"/>
                      <a:pt x="1" y="8"/>
                      <a:pt x="1" y="8"/>
                    </a:cubicBezTo>
                    <a:cubicBezTo>
                      <a:pt x="2" y="9"/>
                      <a:pt x="2" y="10"/>
                      <a:pt x="3" y="11"/>
                    </a:cubicBezTo>
                    <a:cubicBezTo>
                      <a:pt x="3" y="11"/>
                      <a:pt x="3" y="11"/>
                      <a:pt x="3" y="11"/>
                    </a:cubicBezTo>
                    <a:cubicBezTo>
                      <a:pt x="5" y="13"/>
                      <a:pt x="7" y="15"/>
                      <a:pt x="9" y="16"/>
                    </a:cubicBezTo>
                    <a:cubicBezTo>
                      <a:pt x="10" y="16"/>
                      <a:pt x="11" y="16"/>
                      <a:pt x="12" y="16"/>
                    </a:cubicBezTo>
                    <a:cubicBezTo>
                      <a:pt x="12" y="16"/>
                      <a:pt x="12" y="16"/>
                      <a:pt x="12" y="16"/>
                    </a:cubicBezTo>
                    <a:cubicBezTo>
                      <a:pt x="13" y="16"/>
                      <a:pt x="14" y="16"/>
                      <a:pt x="14" y="15"/>
                    </a:cubicBezTo>
                    <a:cubicBezTo>
                      <a:pt x="14" y="15"/>
                      <a:pt x="14" y="14"/>
                      <a:pt x="14" y="14"/>
                    </a:cubicBezTo>
                    <a:cubicBezTo>
                      <a:pt x="14" y="14"/>
                      <a:pt x="14" y="14"/>
                      <a:pt x="14" y="14"/>
                    </a:cubicBezTo>
                    <a:cubicBezTo>
                      <a:pt x="14" y="13"/>
                      <a:pt x="13" y="12"/>
                      <a:pt x="12" y="12"/>
                    </a:cubicBezTo>
                    <a:cubicBezTo>
                      <a:pt x="12" y="12"/>
                      <a:pt x="12" y="12"/>
                      <a:pt x="12" y="12"/>
                    </a:cubicBezTo>
                    <a:cubicBezTo>
                      <a:pt x="12" y="12"/>
                      <a:pt x="11" y="12"/>
                      <a:pt x="10" y="12"/>
                    </a:cubicBezTo>
                    <a:cubicBezTo>
                      <a:pt x="8" y="11"/>
                      <a:pt x="7" y="10"/>
                      <a:pt x="6" y="9"/>
                    </a:cubicBezTo>
                    <a:cubicBezTo>
                      <a:pt x="6" y="8"/>
                      <a:pt x="5" y="8"/>
                      <a:pt x="5" y="7"/>
                    </a:cubicBezTo>
                    <a:cubicBezTo>
                      <a:pt x="5" y="7"/>
                      <a:pt x="5" y="7"/>
                      <a:pt x="5" y="7"/>
                    </a:cubicBezTo>
                    <a:cubicBezTo>
                      <a:pt x="4" y="6"/>
                      <a:pt x="4" y="5"/>
                      <a:pt x="4" y="5"/>
                    </a:cubicBezTo>
                    <a:cubicBezTo>
                      <a:pt x="4" y="4"/>
                      <a:pt x="4" y="4"/>
                      <a:pt x="4" y="4"/>
                    </a:cubicBezTo>
                    <a:cubicBezTo>
                      <a:pt x="4" y="4"/>
                      <a:pt x="4" y="4"/>
                      <a:pt x="4" y="4"/>
                    </a:cubicBezTo>
                    <a:cubicBezTo>
                      <a:pt x="5" y="4"/>
                      <a:pt x="6" y="3"/>
                      <a:pt x="6" y="2"/>
                    </a:cubicBezTo>
                    <a:cubicBezTo>
                      <a:pt x="6" y="1"/>
                      <a:pt x="5" y="0"/>
                      <a:pt x="4" y="0"/>
                    </a:cubicBezTo>
                    <a:cubicBezTo>
                      <a:pt x="4" y="0"/>
                      <a:pt x="4" y="0"/>
                      <a:pt x="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7" name="Freeform 161"/>
              <p:cNvSpPr/>
              <p:nvPr/>
            </p:nvSpPr>
            <p:spPr bwMode="auto">
              <a:xfrm>
                <a:off x="4954588" y="768350"/>
                <a:ext cx="39688" cy="46038"/>
              </a:xfrm>
              <a:custGeom>
                <a:avLst/>
                <a:gdLst>
                  <a:gd name="T0" fmla="*/ 4 w 14"/>
                  <a:gd name="T1" fmla="*/ 0 h 16"/>
                  <a:gd name="T2" fmla="*/ 3 w 14"/>
                  <a:gd name="T3" fmla="*/ 0 h 16"/>
                  <a:gd name="T4" fmla="*/ 1 w 14"/>
                  <a:gd name="T5" fmla="*/ 2 h 16"/>
                  <a:gd name="T6" fmla="*/ 0 w 14"/>
                  <a:gd name="T7" fmla="*/ 5 h 16"/>
                  <a:gd name="T8" fmla="*/ 1 w 14"/>
                  <a:gd name="T9" fmla="*/ 7 h 16"/>
                  <a:gd name="T10" fmla="*/ 1 w 14"/>
                  <a:gd name="T11" fmla="*/ 8 h 16"/>
                  <a:gd name="T12" fmla="*/ 3 w 14"/>
                  <a:gd name="T13" fmla="*/ 11 h 16"/>
                  <a:gd name="T14" fmla="*/ 3 w 14"/>
                  <a:gd name="T15" fmla="*/ 11 h 16"/>
                  <a:gd name="T16" fmla="*/ 9 w 14"/>
                  <a:gd name="T17" fmla="*/ 16 h 16"/>
                  <a:gd name="T18" fmla="*/ 12 w 14"/>
                  <a:gd name="T19" fmla="*/ 16 h 16"/>
                  <a:gd name="T20" fmla="*/ 12 w 14"/>
                  <a:gd name="T21" fmla="*/ 16 h 16"/>
                  <a:gd name="T22" fmla="*/ 14 w 14"/>
                  <a:gd name="T23" fmla="*/ 15 h 16"/>
                  <a:gd name="T24" fmla="*/ 14 w 14"/>
                  <a:gd name="T25" fmla="*/ 14 h 16"/>
                  <a:gd name="T26" fmla="*/ 14 w 14"/>
                  <a:gd name="T27" fmla="*/ 14 h 16"/>
                  <a:gd name="T28" fmla="*/ 12 w 14"/>
                  <a:gd name="T29" fmla="*/ 12 h 16"/>
                  <a:gd name="T30" fmla="*/ 10 w 14"/>
                  <a:gd name="T31" fmla="*/ 12 h 16"/>
                  <a:gd name="T32" fmla="*/ 6 w 14"/>
                  <a:gd name="T33" fmla="*/ 9 h 16"/>
                  <a:gd name="T34" fmla="*/ 5 w 14"/>
                  <a:gd name="T35" fmla="*/ 7 h 16"/>
                  <a:gd name="T36" fmla="*/ 5 w 14"/>
                  <a:gd name="T37" fmla="*/ 7 h 16"/>
                  <a:gd name="T38" fmla="*/ 4 w 14"/>
                  <a:gd name="T39" fmla="*/ 5 h 16"/>
                  <a:gd name="T40" fmla="*/ 4 w 14"/>
                  <a:gd name="T41" fmla="*/ 4 h 16"/>
                  <a:gd name="T42" fmla="*/ 4 w 14"/>
                  <a:gd name="T43" fmla="*/ 4 h 16"/>
                  <a:gd name="T44" fmla="*/ 6 w 14"/>
                  <a:gd name="T45" fmla="*/ 2 h 16"/>
                  <a:gd name="T46" fmla="*/ 4 w 14"/>
                  <a:gd name="T47" fmla="*/ 0 h 16"/>
                  <a:gd name="T48" fmla="*/ 4 w 14"/>
                  <a:gd name="T49"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 h="16">
                    <a:moveTo>
                      <a:pt x="4" y="0"/>
                    </a:moveTo>
                    <a:cubicBezTo>
                      <a:pt x="4" y="0"/>
                      <a:pt x="4" y="0"/>
                      <a:pt x="3" y="0"/>
                    </a:cubicBezTo>
                    <a:cubicBezTo>
                      <a:pt x="2" y="1"/>
                      <a:pt x="1" y="1"/>
                      <a:pt x="1" y="2"/>
                    </a:cubicBezTo>
                    <a:cubicBezTo>
                      <a:pt x="0" y="3"/>
                      <a:pt x="0" y="4"/>
                      <a:pt x="0" y="5"/>
                    </a:cubicBezTo>
                    <a:cubicBezTo>
                      <a:pt x="0" y="6"/>
                      <a:pt x="0" y="7"/>
                      <a:pt x="1" y="7"/>
                    </a:cubicBezTo>
                    <a:cubicBezTo>
                      <a:pt x="1" y="8"/>
                      <a:pt x="1" y="8"/>
                      <a:pt x="1" y="8"/>
                    </a:cubicBezTo>
                    <a:cubicBezTo>
                      <a:pt x="2" y="9"/>
                      <a:pt x="2" y="10"/>
                      <a:pt x="3" y="11"/>
                    </a:cubicBezTo>
                    <a:cubicBezTo>
                      <a:pt x="3" y="11"/>
                      <a:pt x="3" y="11"/>
                      <a:pt x="3" y="11"/>
                    </a:cubicBezTo>
                    <a:cubicBezTo>
                      <a:pt x="5" y="13"/>
                      <a:pt x="7" y="15"/>
                      <a:pt x="9" y="16"/>
                    </a:cubicBezTo>
                    <a:cubicBezTo>
                      <a:pt x="10" y="16"/>
                      <a:pt x="11" y="16"/>
                      <a:pt x="12" y="16"/>
                    </a:cubicBezTo>
                    <a:cubicBezTo>
                      <a:pt x="12" y="16"/>
                      <a:pt x="12" y="16"/>
                      <a:pt x="12" y="16"/>
                    </a:cubicBezTo>
                    <a:cubicBezTo>
                      <a:pt x="13" y="16"/>
                      <a:pt x="14" y="16"/>
                      <a:pt x="14" y="15"/>
                    </a:cubicBezTo>
                    <a:cubicBezTo>
                      <a:pt x="14" y="15"/>
                      <a:pt x="14" y="15"/>
                      <a:pt x="14" y="14"/>
                    </a:cubicBezTo>
                    <a:cubicBezTo>
                      <a:pt x="14" y="14"/>
                      <a:pt x="14" y="14"/>
                      <a:pt x="14" y="14"/>
                    </a:cubicBezTo>
                    <a:cubicBezTo>
                      <a:pt x="14" y="13"/>
                      <a:pt x="13" y="12"/>
                      <a:pt x="12" y="12"/>
                    </a:cubicBezTo>
                    <a:cubicBezTo>
                      <a:pt x="12" y="12"/>
                      <a:pt x="11" y="12"/>
                      <a:pt x="10" y="12"/>
                    </a:cubicBezTo>
                    <a:cubicBezTo>
                      <a:pt x="8" y="11"/>
                      <a:pt x="7" y="10"/>
                      <a:pt x="6" y="9"/>
                    </a:cubicBezTo>
                    <a:cubicBezTo>
                      <a:pt x="6" y="8"/>
                      <a:pt x="5" y="8"/>
                      <a:pt x="5" y="7"/>
                    </a:cubicBezTo>
                    <a:cubicBezTo>
                      <a:pt x="5" y="7"/>
                      <a:pt x="5" y="7"/>
                      <a:pt x="5" y="7"/>
                    </a:cubicBezTo>
                    <a:cubicBezTo>
                      <a:pt x="4" y="6"/>
                      <a:pt x="4" y="5"/>
                      <a:pt x="4" y="5"/>
                    </a:cubicBezTo>
                    <a:cubicBezTo>
                      <a:pt x="4" y="4"/>
                      <a:pt x="4" y="4"/>
                      <a:pt x="4" y="4"/>
                    </a:cubicBezTo>
                    <a:cubicBezTo>
                      <a:pt x="4" y="4"/>
                      <a:pt x="4" y="4"/>
                      <a:pt x="4" y="4"/>
                    </a:cubicBezTo>
                    <a:cubicBezTo>
                      <a:pt x="5" y="4"/>
                      <a:pt x="6" y="3"/>
                      <a:pt x="6" y="2"/>
                    </a:cubicBezTo>
                    <a:cubicBezTo>
                      <a:pt x="6" y="1"/>
                      <a:pt x="5" y="1"/>
                      <a:pt x="4" y="0"/>
                    </a:cubicBezTo>
                    <a:cubicBezTo>
                      <a:pt x="4" y="0"/>
                      <a:pt x="4" y="0"/>
                      <a:pt x="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8" name="Freeform 162"/>
              <p:cNvSpPr/>
              <p:nvPr/>
            </p:nvSpPr>
            <p:spPr bwMode="auto">
              <a:xfrm>
                <a:off x="4940301" y="796925"/>
                <a:ext cx="39688" cy="42863"/>
              </a:xfrm>
              <a:custGeom>
                <a:avLst/>
                <a:gdLst>
                  <a:gd name="T0" fmla="*/ 4 w 14"/>
                  <a:gd name="T1" fmla="*/ 0 h 15"/>
                  <a:gd name="T2" fmla="*/ 3 w 14"/>
                  <a:gd name="T3" fmla="*/ 0 h 15"/>
                  <a:gd name="T4" fmla="*/ 1 w 14"/>
                  <a:gd name="T5" fmla="*/ 1 h 15"/>
                  <a:gd name="T6" fmla="*/ 0 w 14"/>
                  <a:gd name="T7" fmla="*/ 4 h 15"/>
                  <a:gd name="T8" fmla="*/ 1 w 14"/>
                  <a:gd name="T9" fmla="*/ 6 h 15"/>
                  <a:gd name="T10" fmla="*/ 1 w 14"/>
                  <a:gd name="T11" fmla="*/ 8 h 15"/>
                  <a:gd name="T12" fmla="*/ 3 w 14"/>
                  <a:gd name="T13" fmla="*/ 10 h 15"/>
                  <a:gd name="T14" fmla="*/ 3 w 14"/>
                  <a:gd name="T15" fmla="*/ 10 h 15"/>
                  <a:gd name="T16" fmla="*/ 9 w 14"/>
                  <a:gd name="T17" fmla="*/ 15 h 15"/>
                  <a:gd name="T18" fmla="*/ 12 w 14"/>
                  <a:gd name="T19" fmla="*/ 15 h 15"/>
                  <a:gd name="T20" fmla="*/ 12 w 14"/>
                  <a:gd name="T21" fmla="*/ 15 h 15"/>
                  <a:gd name="T22" fmla="*/ 14 w 14"/>
                  <a:gd name="T23" fmla="*/ 14 h 15"/>
                  <a:gd name="T24" fmla="*/ 14 w 14"/>
                  <a:gd name="T25" fmla="*/ 13 h 15"/>
                  <a:gd name="T26" fmla="*/ 14 w 14"/>
                  <a:gd name="T27" fmla="*/ 13 h 15"/>
                  <a:gd name="T28" fmla="*/ 12 w 14"/>
                  <a:gd name="T29" fmla="*/ 11 h 15"/>
                  <a:gd name="T30" fmla="*/ 12 w 14"/>
                  <a:gd name="T31" fmla="*/ 11 h 15"/>
                  <a:gd name="T32" fmla="*/ 10 w 14"/>
                  <a:gd name="T33" fmla="*/ 11 h 15"/>
                  <a:gd name="T34" fmla="*/ 6 w 14"/>
                  <a:gd name="T35" fmla="*/ 8 h 15"/>
                  <a:gd name="T36" fmla="*/ 5 w 14"/>
                  <a:gd name="T37" fmla="*/ 7 h 15"/>
                  <a:gd name="T38" fmla="*/ 5 w 14"/>
                  <a:gd name="T39" fmla="*/ 6 h 15"/>
                  <a:gd name="T40" fmla="*/ 4 w 14"/>
                  <a:gd name="T41" fmla="*/ 4 h 15"/>
                  <a:gd name="T42" fmla="*/ 4 w 14"/>
                  <a:gd name="T43" fmla="*/ 4 h 15"/>
                  <a:gd name="T44" fmla="*/ 4 w 14"/>
                  <a:gd name="T45" fmla="*/ 3 h 15"/>
                  <a:gd name="T46" fmla="*/ 6 w 14"/>
                  <a:gd name="T47" fmla="*/ 1 h 15"/>
                  <a:gd name="T48" fmla="*/ 4 w 14"/>
                  <a:gd name="T49" fmla="*/ 0 h 15"/>
                  <a:gd name="T50" fmla="*/ 4 w 14"/>
                  <a:gd name="T51"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4" h="15">
                    <a:moveTo>
                      <a:pt x="4" y="0"/>
                    </a:moveTo>
                    <a:cubicBezTo>
                      <a:pt x="4" y="0"/>
                      <a:pt x="4" y="0"/>
                      <a:pt x="3" y="0"/>
                    </a:cubicBezTo>
                    <a:cubicBezTo>
                      <a:pt x="2" y="0"/>
                      <a:pt x="1" y="0"/>
                      <a:pt x="1" y="1"/>
                    </a:cubicBezTo>
                    <a:cubicBezTo>
                      <a:pt x="0" y="2"/>
                      <a:pt x="0" y="3"/>
                      <a:pt x="0" y="4"/>
                    </a:cubicBezTo>
                    <a:cubicBezTo>
                      <a:pt x="0" y="5"/>
                      <a:pt x="0" y="6"/>
                      <a:pt x="1" y="6"/>
                    </a:cubicBezTo>
                    <a:cubicBezTo>
                      <a:pt x="1" y="7"/>
                      <a:pt x="1" y="7"/>
                      <a:pt x="1" y="8"/>
                    </a:cubicBezTo>
                    <a:cubicBezTo>
                      <a:pt x="2" y="9"/>
                      <a:pt x="2" y="10"/>
                      <a:pt x="3" y="10"/>
                    </a:cubicBezTo>
                    <a:cubicBezTo>
                      <a:pt x="3" y="10"/>
                      <a:pt x="3" y="10"/>
                      <a:pt x="3" y="10"/>
                    </a:cubicBezTo>
                    <a:cubicBezTo>
                      <a:pt x="5" y="13"/>
                      <a:pt x="7" y="14"/>
                      <a:pt x="9" y="15"/>
                    </a:cubicBezTo>
                    <a:cubicBezTo>
                      <a:pt x="10" y="15"/>
                      <a:pt x="11" y="15"/>
                      <a:pt x="12" y="15"/>
                    </a:cubicBezTo>
                    <a:cubicBezTo>
                      <a:pt x="12" y="15"/>
                      <a:pt x="12" y="15"/>
                      <a:pt x="12" y="15"/>
                    </a:cubicBezTo>
                    <a:cubicBezTo>
                      <a:pt x="13" y="15"/>
                      <a:pt x="14" y="15"/>
                      <a:pt x="14" y="14"/>
                    </a:cubicBezTo>
                    <a:cubicBezTo>
                      <a:pt x="14" y="14"/>
                      <a:pt x="14" y="14"/>
                      <a:pt x="14" y="13"/>
                    </a:cubicBezTo>
                    <a:cubicBezTo>
                      <a:pt x="14" y="13"/>
                      <a:pt x="14" y="13"/>
                      <a:pt x="14" y="13"/>
                    </a:cubicBezTo>
                    <a:cubicBezTo>
                      <a:pt x="14" y="12"/>
                      <a:pt x="13" y="11"/>
                      <a:pt x="12" y="11"/>
                    </a:cubicBezTo>
                    <a:cubicBezTo>
                      <a:pt x="12" y="11"/>
                      <a:pt x="12" y="11"/>
                      <a:pt x="12" y="11"/>
                    </a:cubicBezTo>
                    <a:cubicBezTo>
                      <a:pt x="12" y="11"/>
                      <a:pt x="11" y="11"/>
                      <a:pt x="10" y="11"/>
                    </a:cubicBezTo>
                    <a:cubicBezTo>
                      <a:pt x="9" y="10"/>
                      <a:pt x="7" y="9"/>
                      <a:pt x="6" y="8"/>
                    </a:cubicBezTo>
                    <a:cubicBezTo>
                      <a:pt x="6" y="7"/>
                      <a:pt x="5" y="7"/>
                      <a:pt x="5" y="7"/>
                    </a:cubicBezTo>
                    <a:cubicBezTo>
                      <a:pt x="5" y="6"/>
                      <a:pt x="5" y="6"/>
                      <a:pt x="5" y="6"/>
                    </a:cubicBezTo>
                    <a:cubicBezTo>
                      <a:pt x="4" y="5"/>
                      <a:pt x="4" y="4"/>
                      <a:pt x="4" y="4"/>
                    </a:cubicBezTo>
                    <a:cubicBezTo>
                      <a:pt x="4" y="4"/>
                      <a:pt x="4" y="4"/>
                      <a:pt x="4" y="4"/>
                    </a:cubicBezTo>
                    <a:cubicBezTo>
                      <a:pt x="4" y="3"/>
                      <a:pt x="4" y="3"/>
                      <a:pt x="4" y="3"/>
                    </a:cubicBezTo>
                    <a:cubicBezTo>
                      <a:pt x="6" y="3"/>
                      <a:pt x="6" y="2"/>
                      <a:pt x="6" y="1"/>
                    </a:cubicBezTo>
                    <a:cubicBezTo>
                      <a:pt x="6" y="0"/>
                      <a:pt x="5" y="0"/>
                      <a:pt x="4" y="0"/>
                    </a:cubicBezTo>
                    <a:cubicBezTo>
                      <a:pt x="4" y="0"/>
                      <a:pt x="4" y="0"/>
                      <a:pt x="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9" name="Freeform 163"/>
              <p:cNvSpPr/>
              <p:nvPr/>
            </p:nvSpPr>
            <p:spPr bwMode="auto">
              <a:xfrm>
                <a:off x="4926013" y="822325"/>
                <a:ext cx="39688" cy="41275"/>
              </a:xfrm>
              <a:custGeom>
                <a:avLst/>
                <a:gdLst>
                  <a:gd name="T0" fmla="*/ 4 w 14"/>
                  <a:gd name="T1" fmla="*/ 0 h 15"/>
                  <a:gd name="T2" fmla="*/ 3 w 14"/>
                  <a:gd name="T3" fmla="*/ 0 h 15"/>
                  <a:gd name="T4" fmla="*/ 1 w 14"/>
                  <a:gd name="T5" fmla="*/ 1 h 15"/>
                  <a:gd name="T6" fmla="*/ 0 w 14"/>
                  <a:gd name="T7" fmla="*/ 4 h 15"/>
                  <a:gd name="T8" fmla="*/ 1 w 14"/>
                  <a:gd name="T9" fmla="*/ 7 h 15"/>
                  <a:gd name="T10" fmla="*/ 1 w 14"/>
                  <a:gd name="T11" fmla="*/ 8 h 15"/>
                  <a:gd name="T12" fmla="*/ 3 w 14"/>
                  <a:gd name="T13" fmla="*/ 10 h 15"/>
                  <a:gd name="T14" fmla="*/ 3 w 14"/>
                  <a:gd name="T15" fmla="*/ 11 h 15"/>
                  <a:gd name="T16" fmla="*/ 9 w 14"/>
                  <a:gd name="T17" fmla="*/ 15 h 15"/>
                  <a:gd name="T18" fmla="*/ 12 w 14"/>
                  <a:gd name="T19" fmla="*/ 15 h 15"/>
                  <a:gd name="T20" fmla="*/ 12 w 14"/>
                  <a:gd name="T21" fmla="*/ 15 h 15"/>
                  <a:gd name="T22" fmla="*/ 14 w 14"/>
                  <a:gd name="T23" fmla="*/ 14 h 15"/>
                  <a:gd name="T24" fmla="*/ 14 w 14"/>
                  <a:gd name="T25" fmla="*/ 14 h 15"/>
                  <a:gd name="T26" fmla="*/ 14 w 14"/>
                  <a:gd name="T27" fmla="*/ 13 h 15"/>
                  <a:gd name="T28" fmla="*/ 12 w 14"/>
                  <a:gd name="T29" fmla="*/ 11 h 15"/>
                  <a:gd name="T30" fmla="*/ 10 w 14"/>
                  <a:gd name="T31" fmla="*/ 11 h 15"/>
                  <a:gd name="T32" fmla="*/ 6 w 14"/>
                  <a:gd name="T33" fmla="*/ 8 h 15"/>
                  <a:gd name="T34" fmla="*/ 5 w 14"/>
                  <a:gd name="T35" fmla="*/ 7 h 15"/>
                  <a:gd name="T36" fmla="*/ 5 w 14"/>
                  <a:gd name="T37" fmla="*/ 6 h 15"/>
                  <a:gd name="T38" fmla="*/ 4 w 14"/>
                  <a:gd name="T39" fmla="*/ 4 h 15"/>
                  <a:gd name="T40" fmla="*/ 4 w 14"/>
                  <a:gd name="T41" fmla="*/ 4 h 15"/>
                  <a:gd name="T42" fmla="*/ 4 w 14"/>
                  <a:gd name="T43" fmla="*/ 4 h 15"/>
                  <a:gd name="T44" fmla="*/ 6 w 14"/>
                  <a:gd name="T45" fmla="*/ 1 h 15"/>
                  <a:gd name="T46" fmla="*/ 4 w 14"/>
                  <a:gd name="T47" fmla="*/ 0 h 15"/>
                  <a:gd name="T48" fmla="*/ 4 w 14"/>
                  <a:gd name="T4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 h="15">
                    <a:moveTo>
                      <a:pt x="4" y="0"/>
                    </a:moveTo>
                    <a:cubicBezTo>
                      <a:pt x="4" y="0"/>
                      <a:pt x="4" y="0"/>
                      <a:pt x="3" y="0"/>
                    </a:cubicBezTo>
                    <a:cubicBezTo>
                      <a:pt x="2" y="0"/>
                      <a:pt x="1" y="1"/>
                      <a:pt x="1" y="1"/>
                    </a:cubicBezTo>
                    <a:cubicBezTo>
                      <a:pt x="0" y="2"/>
                      <a:pt x="0" y="3"/>
                      <a:pt x="0" y="4"/>
                    </a:cubicBezTo>
                    <a:cubicBezTo>
                      <a:pt x="0" y="5"/>
                      <a:pt x="0" y="6"/>
                      <a:pt x="1" y="7"/>
                    </a:cubicBezTo>
                    <a:cubicBezTo>
                      <a:pt x="1" y="7"/>
                      <a:pt x="1" y="7"/>
                      <a:pt x="1" y="8"/>
                    </a:cubicBezTo>
                    <a:cubicBezTo>
                      <a:pt x="2" y="9"/>
                      <a:pt x="2" y="10"/>
                      <a:pt x="3" y="10"/>
                    </a:cubicBezTo>
                    <a:cubicBezTo>
                      <a:pt x="3" y="10"/>
                      <a:pt x="3" y="11"/>
                      <a:pt x="3" y="11"/>
                    </a:cubicBezTo>
                    <a:cubicBezTo>
                      <a:pt x="5" y="13"/>
                      <a:pt x="7" y="14"/>
                      <a:pt x="9" y="15"/>
                    </a:cubicBezTo>
                    <a:cubicBezTo>
                      <a:pt x="10" y="15"/>
                      <a:pt x="11" y="15"/>
                      <a:pt x="12" y="15"/>
                    </a:cubicBezTo>
                    <a:cubicBezTo>
                      <a:pt x="12" y="15"/>
                      <a:pt x="12" y="15"/>
                      <a:pt x="12" y="15"/>
                    </a:cubicBezTo>
                    <a:cubicBezTo>
                      <a:pt x="13" y="15"/>
                      <a:pt x="14" y="15"/>
                      <a:pt x="14" y="14"/>
                    </a:cubicBezTo>
                    <a:cubicBezTo>
                      <a:pt x="14" y="14"/>
                      <a:pt x="14" y="14"/>
                      <a:pt x="14" y="14"/>
                    </a:cubicBezTo>
                    <a:cubicBezTo>
                      <a:pt x="14" y="13"/>
                      <a:pt x="14" y="13"/>
                      <a:pt x="14" y="13"/>
                    </a:cubicBezTo>
                    <a:cubicBezTo>
                      <a:pt x="14" y="12"/>
                      <a:pt x="13" y="11"/>
                      <a:pt x="12" y="11"/>
                    </a:cubicBezTo>
                    <a:cubicBezTo>
                      <a:pt x="12" y="11"/>
                      <a:pt x="11" y="11"/>
                      <a:pt x="10" y="11"/>
                    </a:cubicBezTo>
                    <a:cubicBezTo>
                      <a:pt x="9" y="10"/>
                      <a:pt x="7" y="9"/>
                      <a:pt x="6" y="8"/>
                    </a:cubicBezTo>
                    <a:cubicBezTo>
                      <a:pt x="6" y="8"/>
                      <a:pt x="5" y="7"/>
                      <a:pt x="5" y="7"/>
                    </a:cubicBezTo>
                    <a:cubicBezTo>
                      <a:pt x="5" y="6"/>
                      <a:pt x="5" y="6"/>
                      <a:pt x="5" y="6"/>
                    </a:cubicBezTo>
                    <a:cubicBezTo>
                      <a:pt x="4" y="5"/>
                      <a:pt x="4" y="4"/>
                      <a:pt x="4" y="4"/>
                    </a:cubicBezTo>
                    <a:cubicBezTo>
                      <a:pt x="4" y="4"/>
                      <a:pt x="4" y="4"/>
                      <a:pt x="4" y="4"/>
                    </a:cubicBezTo>
                    <a:cubicBezTo>
                      <a:pt x="4" y="4"/>
                      <a:pt x="4" y="4"/>
                      <a:pt x="4" y="4"/>
                    </a:cubicBezTo>
                    <a:cubicBezTo>
                      <a:pt x="6" y="3"/>
                      <a:pt x="6" y="2"/>
                      <a:pt x="6" y="1"/>
                    </a:cubicBezTo>
                    <a:cubicBezTo>
                      <a:pt x="6" y="0"/>
                      <a:pt x="5" y="0"/>
                      <a:pt x="4" y="0"/>
                    </a:cubicBezTo>
                    <a:cubicBezTo>
                      <a:pt x="4" y="0"/>
                      <a:pt x="4" y="0"/>
                      <a:pt x="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0" name="Freeform 164"/>
              <p:cNvSpPr/>
              <p:nvPr/>
            </p:nvSpPr>
            <p:spPr bwMode="auto">
              <a:xfrm>
                <a:off x="4911726" y="847725"/>
                <a:ext cx="39688" cy="41275"/>
              </a:xfrm>
              <a:custGeom>
                <a:avLst/>
                <a:gdLst>
                  <a:gd name="T0" fmla="*/ 4 w 14"/>
                  <a:gd name="T1" fmla="*/ 0 h 15"/>
                  <a:gd name="T2" fmla="*/ 3 w 14"/>
                  <a:gd name="T3" fmla="*/ 0 h 15"/>
                  <a:gd name="T4" fmla="*/ 1 w 14"/>
                  <a:gd name="T5" fmla="*/ 2 h 15"/>
                  <a:gd name="T6" fmla="*/ 0 w 14"/>
                  <a:gd name="T7" fmla="*/ 4 h 15"/>
                  <a:gd name="T8" fmla="*/ 1 w 14"/>
                  <a:gd name="T9" fmla="*/ 7 h 15"/>
                  <a:gd name="T10" fmla="*/ 1 w 14"/>
                  <a:gd name="T11" fmla="*/ 8 h 15"/>
                  <a:gd name="T12" fmla="*/ 3 w 14"/>
                  <a:gd name="T13" fmla="*/ 10 h 15"/>
                  <a:gd name="T14" fmla="*/ 3 w 14"/>
                  <a:gd name="T15" fmla="*/ 11 h 15"/>
                  <a:gd name="T16" fmla="*/ 10 w 14"/>
                  <a:gd name="T17" fmla="*/ 15 h 15"/>
                  <a:gd name="T18" fmla="*/ 12 w 14"/>
                  <a:gd name="T19" fmla="*/ 15 h 15"/>
                  <a:gd name="T20" fmla="*/ 12 w 14"/>
                  <a:gd name="T21" fmla="*/ 15 h 15"/>
                  <a:gd name="T22" fmla="*/ 14 w 14"/>
                  <a:gd name="T23" fmla="*/ 14 h 15"/>
                  <a:gd name="T24" fmla="*/ 14 w 14"/>
                  <a:gd name="T25" fmla="*/ 14 h 15"/>
                  <a:gd name="T26" fmla="*/ 14 w 14"/>
                  <a:gd name="T27" fmla="*/ 13 h 15"/>
                  <a:gd name="T28" fmla="*/ 12 w 14"/>
                  <a:gd name="T29" fmla="*/ 11 h 15"/>
                  <a:gd name="T30" fmla="*/ 10 w 14"/>
                  <a:gd name="T31" fmla="*/ 11 h 15"/>
                  <a:gd name="T32" fmla="*/ 6 w 14"/>
                  <a:gd name="T33" fmla="*/ 8 h 15"/>
                  <a:gd name="T34" fmla="*/ 5 w 14"/>
                  <a:gd name="T35" fmla="*/ 7 h 15"/>
                  <a:gd name="T36" fmla="*/ 5 w 14"/>
                  <a:gd name="T37" fmla="*/ 6 h 15"/>
                  <a:gd name="T38" fmla="*/ 4 w 14"/>
                  <a:gd name="T39" fmla="*/ 4 h 15"/>
                  <a:gd name="T40" fmla="*/ 4 w 14"/>
                  <a:gd name="T41" fmla="*/ 4 h 15"/>
                  <a:gd name="T42" fmla="*/ 4 w 14"/>
                  <a:gd name="T43" fmla="*/ 4 h 15"/>
                  <a:gd name="T44" fmla="*/ 6 w 14"/>
                  <a:gd name="T45" fmla="*/ 1 h 15"/>
                  <a:gd name="T46" fmla="*/ 4 w 14"/>
                  <a:gd name="T47" fmla="*/ 0 h 15"/>
                  <a:gd name="T48" fmla="*/ 4 w 14"/>
                  <a:gd name="T4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 h="15">
                    <a:moveTo>
                      <a:pt x="4" y="0"/>
                    </a:moveTo>
                    <a:cubicBezTo>
                      <a:pt x="4" y="0"/>
                      <a:pt x="4" y="0"/>
                      <a:pt x="3" y="0"/>
                    </a:cubicBezTo>
                    <a:cubicBezTo>
                      <a:pt x="2" y="0"/>
                      <a:pt x="1" y="1"/>
                      <a:pt x="1" y="2"/>
                    </a:cubicBezTo>
                    <a:cubicBezTo>
                      <a:pt x="0" y="2"/>
                      <a:pt x="0" y="3"/>
                      <a:pt x="0" y="4"/>
                    </a:cubicBezTo>
                    <a:cubicBezTo>
                      <a:pt x="0" y="5"/>
                      <a:pt x="0" y="6"/>
                      <a:pt x="1" y="7"/>
                    </a:cubicBezTo>
                    <a:cubicBezTo>
                      <a:pt x="1" y="7"/>
                      <a:pt x="1" y="7"/>
                      <a:pt x="1" y="8"/>
                    </a:cubicBezTo>
                    <a:cubicBezTo>
                      <a:pt x="2" y="9"/>
                      <a:pt x="2" y="10"/>
                      <a:pt x="3" y="10"/>
                    </a:cubicBezTo>
                    <a:cubicBezTo>
                      <a:pt x="3" y="11"/>
                      <a:pt x="3" y="11"/>
                      <a:pt x="3" y="11"/>
                    </a:cubicBezTo>
                    <a:cubicBezTo>
                      <a:pt x="5" y="13"/>
                      <a:pt x="7" y="14"/>
                      <a:pt x="10" y="15"/>
                    </a:cubicBezTo>
                    <a:cubicBezTo>
                      <a:pt x="10" y="15"/>
                      <a:pt x="11" y="15"/>
                      <a:pt x="12" y="15"/>
                    </a:cubicBezTo>
                    <a:cubicBezTo>
                      <a:pt x="12" y="15"/>
                      <a:pt x="12" y="15"/>
                      <a:pt x="12" y="15"/>
                    </a:cubicBezTo>
                    <a:cubicBezTo>
                      <a:pt x="13" y="15"/>
                      <a:pt x="14" y="15"/>
                      <a:pt x="14" y="14"/>
                    </a:cubicBezTo>
                    <a:cubicBezTo>
                      <a:pt x="14" y="14"/>
                      <a:pt x="14" y="14"/>
                      <a:pt x="14" y="14"/>
                    </a:cubicBezTo>
                    <a:cubicBezTo>
                      <a:pt x="14" y="14"/>
                      <a:pt x="14" y="13"/>
                      <a:pt x="14" y="13"/>
                    </a:cubicBezTo>
                    <a:cubicBezTo>
                      <a:pt x="14" y="12"/>
                      <a:pt x="13" y="12"/>
                      <a:pt x="12" y="11"/>
                    </a:cubicBezTo>
                    <a:cubicBezTo>
                      <a:pt x="12" y="11"/>
                      <a:pt x="11" y="11"/>
                      <a:pt x="10" y="11"/>
                    </a:cubicBezTo>
                    <a:cubicBezTo>
                      <a:pt x="9" y="11"/>
                      <a:pt x="7" y="9"/>
                      <a:pt x="6" y="8"/>
                    </a:cubicBezTo>
                    <a:cubicBezTo>
                      <a:pt x="6" y="8"/>
                      <a:pt x="5" y="7"/>
                      <a:pt x="5" y="7"/>
                    </a:cubicBezTo>
                    <a:cubicBezTo>
                      <a:pt x="5" y="7"/>
                      <a:pt x="5" y="6"/>
                      <a:pt x="5" y="6"/>
                    </a:cubicBezTo>
                    <a:cubicBezTo>
                      <a:pt x="4" y="5"/>
                      <a:pt x="4" y="5"/>
                      <a:pt x="4" y="4"/>
                    </a:cubicBezTo>
                    <a:cubicBezTo>
                      <a:pt x="4" y="4"/>
                      <a:pt x="4" y="4"/>
                      <a:pt x="4" y="4"/>
                    </a:cubicBezTo>
                    <a:cubicBezTo>
                      <a:pt x="4" y="4"/>
                      <a:pt x="4" y="4"/>
                      <a:pt x="4" y="4"/>
                    </a:cubicBezTo>
                    <a:cubicBezTo>
                      <a:pt x="6" y="3"/>
                      <a:pt x="6" y="2"/>
                      <a:pt x="6" y="1"/>
                    </a:cubicBezTo>
                    <a:cubicBezTo>
                      <a:pt x="6" y="0"/>
                      <a:pt x="5" y="0"/>
                      <a:pt x="4" y="0"/>
                    </a:cubicBezTo>
                    <a:cubicBezTo>
                      <a:pt x="4" y="0"/>
                      <a:pt x="4" y="0"/>
                      <a:pt x="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1" name="Freeform 165"/>
              <p:cNvSpPr/>
              <p:nvPr/>
            </p:nvSpPr>
            <p:spPr bwMode="auto">
              <a:xfrm>
                <a:off x="4899026" y="873125"/>
                <a:ext cx="38100" cy="44450"/>
              </a:xfrm>
              <a:custGeom>
                <a:avLst/>
                <a:gdLst>
                  <a:gd name="T0" fmla="*/ 4 w 14"/>
                  <a:gd name="T1" fmla="*/ 0 h 16"/>
                  <a:gd name="T2" fmla="*/ 3 w 14"/>
                  <a:gd name="T3" fmla="*/ 0 h 16"/>
                  <a:gd name="T4" fmla="*/ 1 w 14"/>
                  <a:gd name="T5" fmla="*/ 2 h 16"/>
                  <a:gd name="T6" fmla="*/ 0 w 14"/>
                  <a:gd name="T7" fmla="*/ 4 h 16"/>
                  <a:gd name="T8" fmla="*/ 1 w 14"/>
                  <a:gd name="T9" fmla="*/ 7 h 16"/>
                  <a:gd name="T10" fmla="*/ 1 w 14"/>
                  <a:gd name="T11" fmla="*/ 8 h 16"/>
                  <a:gd name="T12" fmla="*/ 3 w 14"/>
                  <a:gd name="T13" fmla="*/ 11 h 16"/>
                  <a:gd name="T14" fmla="*/ 3 w 14"/>
                  <a:gd name="T15" fmla="*/ 11 h 16"/>
                  <a:gd name="T16" fmla="*/ 10 w 14"/>
                  <a:gd name="T17" fmla="*/ 15 h 16"/>
                  <a:gd name="T18" fmla="*/ 12 w 14"/>
                  <a:gd name="T19" fmla="*/ 16 h 16"/>
                  <a:gd name="T20" fmla="*/ 12 w 14"/>
                  <a:gd name="T21" fmla="*/ 16 h 16"/>
                  <a:gd name="T22" fmla="*/ 14 w 14"/>
                  <a:gd name="T23" fmla="*/ 14 h 16"/>
                  <a:gd name="T24" fmla="*/ 14 w 14"/>
                  <a:gd name="T25" fmla="*/ 14 h 16"/>
                  <a:gd name="T26" fmla="*/ 14 w 14"/>
                  <a:gd name="T27" fmla="*/ 13 h 16"/>
                  <a:gd name="T28" fmla="*/ 12 w 14"/>
                  <a:gd name="T29" fmla="*/ 12 h 16"/>
                  <a:gd name="T30" fmla="*/ 12 w 14"/>
                  <a:gd name="T31" fmla="*/ 12 h 16"/>
                  <a:gd name="T32" fmla="*/ 10 w 14"/>
                  <a:gd name="T33" fmla="*/ 11 h 16"/>
                  <a:gd name="T34" fmla="*/ 6 w 14"/>
                  <a:gd name="T35" fmla="*/ 8 h 16"/>
                  <a:gd name="T36" fmla="*/ 5 w 14"/>
                  <a:gd name="T37" fmla="*/ 7 h 16"/>
                  <a:gd name="T38" fmla="*/ 5 w 14"/>
                  <a:gd name="T39" fmla="*/ 6 h 16"/>
                  <a:gd name="T40" fmla="*/ 4 w 14"/>
                  <a:gd name="T41" fmla="*/ 4 h 16"/>
                  <a:gd name="T42" fmla="*/ 4 w 14"/>
                  <a:gd name="T43" fmla="*/ 4 h 16"/>
                  <a:gd name="T44" fmla="*/ 4 w 14"/>
                  <a:gd name="T45" fmla="*/ 4 h 16"/>
                  <a:gd name="T46" fmla="*/ 6 w 14"/>
                  <a:gd name="T47" fmla="*/ 1 h 16"/>
                  <a:gd name="T48" fmla="*/ 4 w 14"/>
                  <a:gd name="T49" fmla="*/ 0 h 16"/>
                  <a:gd name="T50" fmla="*/ 4 w 14"/>
                  <a:gd name="T51"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4" h="16">
                    <a:moveTo>
                      <a:pt x="4" y="0"/>
                    </a:moveTo>
                    <a:cubicBezTo>
                      <a:pt x="4" y="0"/>
                      <a:pt x="4" y="0"/>
                      <a:pt x="3" y="0"/>
                    </a:cubicBezTo>
                    <a:cubicBezTo>
                      <a:pt x="2" y="0"/>
                      <a:pt x="1" y="1"/>
                      <a:pt x="1" y="2"/>
                    </a:cubicBezTo>
                    <a:cubicBezTo>
                      <a:pt x="0" y="3"/>
                      <a:pt x="0" y="3"/>
                      <a:pt x="0" y="4"/>
                    </a:cubicBezTo>
                    <a:cubicBezTo>
                      <a:pt x="0" y="5"/>
                      <a:pt x="0" y="6"/>
                      <a:pt x="1" y="7"/>
                    </a:cubicBezTo>
                    <a:cubicBezTo>
                      <a:pt x="1" y="7"/>
                      <a:pt x="1" y="8"/>
                      <a:pt x="1" y="8"/>
                    </a:cubicBezTo>
                    <a:cubicBezTo>
                      <a:pt x="2" y="9"/>
                      <a:pt x="2" y="10"/>
                      <a:pt x="3" y="11"/>
                    </a:cubicBezTo>
                    <a:cubicBezTo>
                      <a:pt x="3" y="11"/>
                      <a:pt x="3" y="11"/>
                      <a:pt x="3" y="11"/>
                    </a:cubicBezTo>
                    <a:cubicBezTo>
                      <a:pt x="5" y="13"/>
                      <a:pt x="7" y="14"/>
                      <a:pt x="10" y="15"/>
                    </a:cubicBezTo>
                    <a:cubicBezTo>
                      <a:pt x="10" y="15"/>
                      <a:pt x="11" y="16"/>
                      <a:pt x="12" y="16"/>
                    </a:cubicBezTo>
                    <a:cubicBezTo>
                      <a:pt x="12" y="16"/>
                      <a:pt x="12" y="16"/>
                      <a:pt x="12" y="16"/>
                    </a:cubicBezTo>
                    <a:cubicBezTo>
                      <a:pt x="13" y="16"/>
                      <a:pt x="14" y="15"/>
                      <a:pt x="14" y="14"/>
                    </a:cubicBezTo>
                    <a:cubicBezTo>
                      <a:pt x="14" y="14"/>
                      <a:pt x="14" y="14"/>
                      <a:pt x="14" y="14"/>
                    </a:cubicBezTo>
                    <a:cubicBezTo>
                      <a:pt x="14" y="14"/>
                      <a:pt x="14" y="14"/>
                      <a:pt x="14" y="13"/>
                    </a:cubicBezTo>
                    <a:cubicBezTo>
                      <a:pt x="14" y="12"/>
                      <a:pt x="13" y="12"/>
                      <a:pt x="12" y="12"/>
                    </a:cubicBezTo>
                    <a:cubicBezTo>
                      <a:pt x="12" y="12"/>
                      <a:pt x="12" y="12"/>
                      <a:pt x="12" y="12"/>
                    </a:cubicBezTo>
                    <a:cubicBezTo>
                      <a:pt x="12" y="12"/>
                      <a:pt x="11" y="11"/>
                      <a:pt x="10" y="11"/>
                    </a:cubicBezTo>
                    <a:cubicBezTo>
                      <a:pt x="9" y="11"/>
                      <a:pt x="7" y="10"/>
                      <a:pt x="6" y="8"/>
                    </a:cubicBezTo>
                    <a:cubicBezTo>
                      <a:pt x="6" y="8"/>
                      <a:pt x="5" y="7"/>
                      <a:pt x="5" y="7"/>
                    </a:cubicBezTo>
                    <a:cubicBezTo>
                      <a:pt x="5" y="7"/>
                      <a:pt x="5" y="6"/>
                      <a:pt x="5" y="6"/>
                    </a:cubicBezTo>
                    <a:cubicBezTo>
                      <a:pt x="4" y="5"/>
                      <a:pt x="4" y="5"/>
                      <a:pt x="4" y="4"/>
                    </a:cubicBezTo>
                    <a:cubicBezTo>
                      <a:pt x="4" y="4"/>
                      <a:pt x="4" y="4"/>
                      <a:pt x="4" y="4"/>
                    </a:cubicBezTo>
                    <a:cubicBezTo>
                      <a:pt x="4" y="4"/>
                      <a:pt x="4" y="4"/>
                      <a:pt x="4" y="4"/>
                    </a:cubicBezTo>
                    <a:cubicBezTo>
                      <a:pt x="6" y="4"/>
                      <a:pt x="6" y="2"/>
                      <a:pt x="6" y="1"/>
                    </a:cubicBezTo>
                    <a:cubicBezTo>
                      <a:pt x="6" y="1"/>
                      <a:pt x="5" y="0"/>
                      <a:pt x="4" y="0"/>
                    </a:cubicBezTo>
                    <a:cubicBezTo>
                      <a:pt x="4" y="0"/>
                      <a:pt x="4" y="0"/>
                      <a:pt x="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2" name="Freeform 166"/>
              <p:cNvSpPr/>
              <p:nvPr/>
            </p:nvSpPr>
            <p:spPr bwMode="auto">
              <a:xfrm>
                <a:off x="4884738" y="898525"/>
                <a:ext cx="38100" cy="44450"/>
              </a:xfrm>
              <a:custGeom>
                <a:avLst/>
                <a:gdLst>
                  <a:gd name="T0" fmla="*/ 4 w 14"/>
                  <a:gd name="T1" fmla="*/ 0 h 16"/>
                  <a:gd name="T2" fmla="*/ 3 w 14"/>
                  <a:gd name="T3" fmla="*/ 0 h 16"/>
                  <a:gd name="T4" fmla="*/ 1 w 14"/>
                  <a:gd name="T5" fmla="*/ 2 h 16"/>
                  <a:gd name="T6" fmla="*/ 0 w 14"/>
                  <a:gd name="T7" fmla="*/ 4 h 16"/>
                  <a:gd name="T8" fmla="*/ 1 w 14"/>
                  <a:gd name="T9" fmla="*/ 7 h 16"/>
                  <a:gd name="T10" fmla="*/ 1 w 14"/>
                  <a:gd name="T11" fmla="*/ 8 h 16"/>
                  <a:gd name="T12" fmla="*/ 3 w 14"/>
                  <a:gd name="T13" fmla="*/ 11 h 16"/>
                  <a:gd name="T14" fmla="*/ 3 w 14"/>
                  <a:gd name="T15" fmla="*/ 11 h 16"/>
                  <a:gd name="T16" fmla="*/ 10 w 14"/>
                  <a:gd name="T17" fmla="*/ 15 h 16"/>
                  <a:gd name="T18" fmla="*/ 12 w 14"/>
                  <a:gd name="T19" fmla="*/ 16 h 16"/>
                  <a:gd name="T20" fmla="*/ 12 w 14"/>
                  <a:gd name="T21" fmla="*/ 16 h 16"/>
                  <a:gd name="T22" fmla="*/ 14 w 14"/>
                  <a:gd name="T23" fmla="*/ 15 h 16"/>
                  <a:gd name="T24" fmla="*/ 14 w 14"/>
                  <a:gd name="T25" fmla="*/ 14 h 16"/>
                  <a:gd name="T26" fmla="*/ 14 w 14"/>
                  <a:gd name="T27" fmla="*/ 14 h 16"/>
                  <a:gd name="T28" fmla="*/ 12 w 14"/>
                  <a:gd name="T29" fmla="*/ 12 h 16"/>
                  <a:gd name="T30" fmla="*/ 12 w 14"/>
                  <a:gd name="T31" fmla="*/ 12 h 16"/>
                  <a:gd name="T32" fmla="*/ 10 w 14"/>
                  <a:gd name="T33" fmla="*/ 11 h 16"/>
                  <a:gd name="T34" fmla="*/ 6 w 14"/>
                  <a:gd name="T35" fmla="*/ 8 h 16"/>
                  <a:gd name="T36" fmla="*/ 5 w 14"/>
                  <a:gd name="T37" fmla="*/ 7 h 16"/>
                  <a:gd name="T38" fmla="*/ 5 w 14"/>
                  <a:gd name="T39" fmla="*/ 6 h 16"/>
                  <a:gd name="T40" fmla="*/ 4 w 14"/>
                  <a:gd name="T41" fmla="*/ 4 h 16"/>
                  <a:gd name="T42" fmla="*/ 4 w 14"/>
                  <a:gd name="T43" fmla="*/ 4 h 16"/>
                  <a:gd name="T44" fmla="*/ 4 w 14"/>
                  <a:gd name="T45" fmla="*/ 4 h 16"/>
                  <a:gd name="T46" fmla="*/ 6 w 14"/>
                  <a:gd name="T47" fmla="*/ 1 h 16"/>
                  <a:gd name="T48" fmla="*/ 4 w 14"/>
                  <a:gd name="T49" fmla="*/ 0 h 16"/>
                  <a:gd name="T50" fmla="*/ 4 w 14"/>
                  <a:gd name="T51"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4" h="16">
                    <a:moveTo>
                      <a:pt x="4" y="0"/>
                    </a:moveTo>
                    <a:cubicBezTo>
                      <a:pt x="4" y="0"/>
                      <a:pt x="4" y="0"/>
                      <a:pt x="3" y="0"/>
                    </a:cubicBezTo>
                    <a:cubicBezTo>
                      <a:pt x="2" y="0"/>
                      <a:pt x="1" y="1"/>
                      <a:pt x="1" y="2"/>
                    </a:cubicBezTo>
                    <a:cubicBezTo>
                      <a:pt x="0" y="3"/>
                      <a:pt x="0" y="4"/>
                      <a:pt x="0" y="4"/>
                    </a:cubicBezTo>
                    <a:cubicBezTo>
                      <a:pt x="0" y="5"/>
                      <a:pt x="0" y="6"/>
                      <a:pt x="1" y="7"/>
                    </a:cubicBezTo>
                    <a:cubicBezTo>
                      <a:pt x="1" y="7"/>
                      <a:pt x="1" y="8"/>
                      <a:pt x="1" y="8"/>
                    </a:cubicBezTo>
                    <a:cubicBezTo>
                      <a:pt x="2" y="9"/>
                      <a:pt x="2" y="10"/>
                      <a:pt x="3" y="11"/>
                    </a:cubicBezTo>
                    <a:cubicBezTo>
                      <a:pt x="3" y="11"/>
                      <a:pt x="3" y="11"/>
                      <a:pt x="3" y="11"/>
                    </a:cubicBezTo>
                    <a:cubicBezTo>
                      <a:pt x="5" y="13"/>
                      <a:pt x="7" y="15"/>
                      <a:pt x="10" y="15"/>
                    </a:cubicBezTo>
                    <a:cubicBezTo>
                      <a:pt x="10" y="16"/>
                      <a:pt x="11" y="16"/>
                      <a:pt x="12" y="16"/>
                    </a:cubicBezTo>
                    <a:cubicBezTo>
                      <a:pt x="12" y="16"/>
                      <a:pt x="12" y="16"/>
                      <a:pt x="12" y="16"/>
                    </a:cubicBezTo>
                    <a:cubicBezTo>
                      <a:pt x="13" y="16"/>
                      <a:pt x="14" y="15"/>
                      <a:pt x="14" y="15"/>
                    </a:cubicBezTo>
                    <a:cubicBezTo>
                      <a:pt x="14" y="14"/>
                      <a:pt x="14" y="14"/>
                      <a:pt x="14" y="14"/>
                    </a:cubicBezTo>
                    <a:cubicBezTo>
                      <a:pt x="14" y="14"/>
                      <a:pt x="14" y="14"/>
                      <a:pt x="14" y="14"/>
                    </a:cubicBezTo>
                    <a:cubicBezTo>
                      <a:pt x="14" y="13"/>
                      <a:pt x="13" y="12"/>
                      <a:pt x="12" y="12"/>
                    </a:cubicBezTo>
                    <a:cubicBezTo>
                      <a:pt x="12" y="12"/>
                      <a:pt x="12" y="12"/>
                      <a:pt x="12" y="12"/>
                    </a:cubicBezTo>
                    <a:cubicBezTo>
                      <a:pt x="12" y="12"/>
                      <a:pt x="11" y="12"/>
                      <a:pt x="10" y="11"/>
                    </a:cubicBezTo>
                    <a:cubicBezTo>
                      <a:pt x="9" y="11"/>
                      <a:pt x="7" y="10"/>
                      <a:pt x="6" y="8"/>
                    </a:cubicBezTo>
                    <a:cubicBezTo>
                      <a:pt x="6" y="8"/>
                      <a:pt x="5" y="8"/>
                      <a:pt x="5" y="7"/>
                    </a:cubicBezTo>
                    <a:cubicBezTo>
                      <a:pt x="5" y="7"/>
                      <a:pt x="5" y="7"/>
                      <a:pt x="5" y="6"/>
                    </a:cubicBezTo>
                    <a:cubicBezTo>
                      <a:pt x="4" y="6"/>
                      <a:pt x="4" y="5"/>
                      <a:pt x="4" y="4"/>
                    </a:cubicBezTo>
                    <a:cubicBezTo>
                      <a:pt x="4" y="4"/>
                      <a:pt x="4" y="4"/>
                      <a:pt x="4" y="4"/>
                    </a:cubicBezTo>
                    <a:cubicBezTo>
                      <a:pt x="4" y="4"/>
                      <a:pt x="4" y="4"/>
                      <a:pt x="4" y="4"/>
                    </a:cubicBezTo>
                    <a:cubicBezTo>
                      <a:pt x="6" y="4"/>
                      <a:pt x="6" y="3"/>
                      <a:pt x="6" y="1"/>
                    </a:cubicBezTo>
                    <a:cubicBezTo>
                      <a:pt x="6" y="1"/>
                      <a:pt x="5" y="0"/>
                      <a:pt x="4" y="0"/>
                    </a:cubicBezTo>
                    <a:cubicBezTo>
                      <a:pt x="4" y="0"/>
                      <a:pt x="4" y="0"/>
                      <a:pt x="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3" name="Freeform 167"/>
              <p:cNvSpPr/>
              <p:nvPr/>
            </p:nvSpPr>
            <p:spPr bwMode="auto">
              <a:xfrm>
                <a:off x="4870451" y="923925"/>
                <a:ext cx="39688" cy="44450"/>
              </a:xfrm>
              <a:custGeom>
                <a:avLst/>
                <a:gdLst>
                  <a:gd name="T0" fmla="*/ 4 w 14"/>
                  <a:gd name="T1" fmla="*/ 0 h 16"/>
                  <a:gd name="T2" fmla="*/ 3 w 14"/>
                  <a:gd name="T3" fmla="*/ 0 h 16"/>
                  <a:gd name="T4" fmla="*/ 1 w 14"/>
                  <a:gd name="T5" fmla="*/ 2 h 16"/>
                  <a:gd name="T6" fmla="*/ 0 w 14"/>
                  <a:gd name="T7" fmla="*/ 4 h 16"/>
                  <a:gd name="T8" fmla="*/ 1 w 14"/>
                  <a:gd name="T9" fmla="*/ 7 h 16"/>
                  <a:gd name="T10" fmla="*/ 1 w 14"/>
                  <a:gd name="T11" fmla="*/ 8 h 16"/>
                  <a:gd name="T12" fmla="*/ 3 w 14"/>
                  <a:gd name="T13" fmla="*/ 11 h 16"/>
                  <a:gd name="T14" fmla="*/ 3 w 14"/>
                  <a:gd name="T15" fmla="*/ 11 h 16"/>
                  <a:gd name="T16" fmla="*/ 10 w 14"/>
                  <a:gd name="T17" fmla="*/ 15 h 16"/>
                  <a:gd name="T18" fmla="*/ 12 w 14"/>
                  <a:gd name="T19" fmla="*/ 16 h 16"/>
                  <a:gd name="T20" fmla="*/ 12 w 14"/>
                  <a:gd name="T21" fmla="*/ 16 h 16"/>
                  <a:gd name="T22" fmla="*/ 14 w 14"/>
                  <a:gd name="T23" fmla="*/ 15 h 16"/>
                  <a:gd name="T24" fmla="*/ 14 w 14"/>
                  <a:gd name="T25" fmla="*/ 14 h 16"/>
                  <a:gd name="T26" fmla="*/ 14 w 14"/>
                  <a:gd name="T27" fmla="*/ 14 h 16"/>
                  <a:gd name="T28" fmla="*/ 12 w 14"/>
                  <a:gd name="T29" fmla="*/ 12 h 16"/>
                  <a:gd name="T30" fmla="*/ 12 w 14"/>
                  <a:gd name="T31" fmla="*/ 12 h 16"/>
                  <a:gd name="T32" fmla="*/ 10 w 14"/>
                  <a:gd name="T33" fmla="*/ 11 h 16"/>
                  <a:gd name="T34" fmla="*/ 6 w 14"/>
                  <a:gd name="T35" fmla="*/ 8 h 16"/>
                  <a:gd name="T36" fmla="*/ 5 w 14"/>
                  <a:gd name="T37" fmla="*/ 7 h 16"/>
                  <a:gd name="T38" fmla="*/ 5 w 14"/>
                  <a:gd name="T39" fmla="*/ 6 h 16"/>
                  <a:gd name="T40" fmla="*/ 4 w 14"/>
                  <a:gd name="T41" fmla="*/ 4 h 16"/>
                  <a:gd name="T42" fmla="*/ 4 w 14"/>
                  <a:gd name="T43" fmla="*/ 4 h 16"/>
                  <a:gd name="T44" fmla="*/ 4 w 14"/>
                  <a:gd name="T45" fmla="*/ 4 h 16"/>
                  <a:gd name="T46" fmla="*/ 6 w 14"/>
                  <a:gd name="T47" fmla="*/ 2 h 16"/>
                  <a:gd name="T48" fmla="*/ 4 w 14"/>
                  <a:gd name="T49" fmla="*/ 0 h 16"/>
                  <a:gd name="T50" fmla="*/ 4 w 14"/>
                  <a:gd name="T51"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4" h="16">
                    <a:moveTo>
                      <a:pt x="4" y="0"/>
                    </a:moveTo>
                    <a:cubicBezTo>
                      <a:pt x="4" y="0"/>
                      <a:pt x="4" y="0"/>
                      <a:pt x="3" y="0"/>
                    </a:cubicBezTo>
                    <a:cubicBezTo>
                      <a:pt x="2" y="1"/>
                      <a:pt x="1" y="1"/>
                      <a:pt x="1" y="2"/>
                    </a:cubicBezTo>
                    <a:cubicBezTo>
                      <a:pt x="0" y="3"/>
                      <a:pt x="0" y="4"/>
                      <a:pt x="0" y="4"/>
                    </a:cubicBezTo>
                    <a:cubicBezTo>
                      <a:pt x="0" y="5"/>
                      <a:pt x="0" y="6"/>
                      <a:pt x="1" y="7"/>
                    </a:cubicBezTo>
                    <a:cubicBezTo>
                      <a:pt x="1" y="7"/>
                      <a:pt x="1" y="8"/>
                      <a:pt x="1" y="8"/>
                    </a:cubicBezTo>
                    <a:cubicBezTo>
                      <a:pt x="2" y="9"/>
                      <a:pt x="2" y="10"/>
                      <a:pt x="3" y="11"/>
                    </a:cubicBezTo>
                    <a:cubicBezTo>
                      <a:pt x="3" y="11"/>
                      <a:pt x="3" y="11"/>
                      <a:pt x="3" y="11"/>
                    </a:cubicBezTo>
                    <a:cubicBezTo>
                      <a:pt x="5" y="13"/>
                      <a:pt x="7" y="15"/>
                      <a:pt x="10" y="15"/>
                    </a:cubicBezTo>
                    <a:cubicBezTo>
                      <a:pt x="10" y="16"/>
                      <a:pt x="11" y="16"/>
                      <a:pt x="12" y="16"/>
                    </a:cubicBezTo>
                    <a:cubicBezTo>
                      <a:pt x="12" y="16"/>
                      <a:pt x="12" y="16"/>
                      <a:pt x="12" y="16"/>
                    </a:cubicBezTo>
                    <a:cubicBezTo>
                      <a:pt x="13" y="16"/>
                      <a:pt x="14" y="15"/>
                      <a:pt x="14" y="15"/>
                    </a:cubicBezTo>
                    <a:cubicBezTo>
                      <a:pt x="14" y="14"/>
                      <a:pt x="14" y="14"/>
                      <a:pt x="14" y="14"/>
                    </a:cubicBezTo>
                    <a:cubicBezTo>
                      <a:pt x="14" y="14"/>
                      <a:pt x="14" y="14"/>
                      <a:pt x="14" y="14"/>
                    </a:cubicBezTo>
                    <a:cubicBezTo>
                      <a:pt x="14" y="13"/>
                      <a:pt x="13" y="12"/>
                      <a:pt x="12" y="12"/>
                    </a:cubicBezTo>
                    <a:cubicBezTo>
                      <a:pt x="12" y="12"/>
                      <a:pt x="12" y="12"/>
                      <a:pt x="12" y="12"/>
                    </a:cubicBezTo>
                    <a:cubicBezTo>
                      <a:pt x="12" y="12"/>
                      <a:pt x="11" y="12"/>
                      <a:pt x="10" y="11"/>
                    </a:cubicBezTo>
                    <a:cubicBezTo>
                      <a:pt x="9" y="11"/>
                      <a:pt x="7" y="10"/>
                      <a:pt x="6" y="8"/>
                    </a:cubicBezTo>
                    <a:cubicBezTo>
                      <a:pt x="6" y="8"/>
                      <a:pt x="5" y="8"/>
                      <a:pt x="5" y="7"/>
                    </a:cubicBezTo>
                    <a:cubicBezTo>
                      <a:pt x="5" y="7"/>
                      <a:pt x="5" y="7"/>
                      <a:pt x="5" y="6"/>
                    </a:cubicBezTo>
                    <a:cubicBezTo>
                      <a:pt x="4" y="6"/>
                      <a:pt x="4" y="5"/>
                      <a:pt x="4" y="4"/>
                    </a:cubicBezTo>
                    <a:cubicBezTo>
                      <a:pt x="4" y="4"/>
                      <a:pt x="4" y="4"/>
                      <a:pt x="4" y="4"/>
                    </a:cubicBezTo>
                    <a:cubicBezTo>
                      <a:pt x="4" y="4"/>
                      <a:pt x="4" y="4"/>
                      <a:pt x="4" y="4"/>
                    </a:cubicBezTo>
                    <a:cubicBezTo>
                      <a:pt x="6" y="4"/>
                      <a:pt x="6" y="3"/>
                      <a:pt x="6" y="2"/>
                    </a:cubicBezTo>
                    <a:cubicBezTo>
                      <a:pt x="6" y="1"/>
                      <a:pt x="5" y="0"/>
                      <a:pt x="4" y="0"/>
                    </a:cubicBezTo>
                    <a:cubicBezTo>
                      <a:pt x="4" y="0"/>
                      <a:pt x="4" y="0"/>
                      <a:pt x="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4" name="Freeform 168"/>
              <p:cNvSpPr/>
              <p:nvPr/>
            </p:nvSpPr>
            <p:spPr bwMode="auto">
              <a:xfrm>
                <a:off x="4856163" y="947738"/>
                <a:ext cx="39688" cy="46038"/>
              </a:xfrm>
              <a:custGeom>
                <a:avLst/>
                <a:gdLst>
                  <a:gd name="T0" fmla="*/ 4 w 14"/>
                  <a:gd name="T1" fmla="*/ 0 h 16"/>
                  <a:gd name="T2" fmla="*/ 3 w 14"/>
                  <a:gd name="T3" fmla="*/ 0 h 16"/>
                  <a:gd name="T4" fmla="*/ 1 w 14"/>
                  <a:gd name="T5" fmla="*/ 2 h 16"/>
                  <a:gd name="T6" fmla="*/ 0 w 14"/>
                  <a:gd name="T7" fmla="*/ 5 h 16"/>
                  <a:gd name="T8" fmla="*/ 1 w 14"/>
                  <a:gd name="T9" fmla="*/ 7 h 16"/>
                  <a:gd name="T10" fmla="*/ 1 w 14"/>
                  <a:gd name="T11" fmla="*/ 8 h 16"/>
                  <a:gd name="T12" fmla="*/ 3 w 14"/>
                  <a:gd name="T13" fmla="*/ 11 h 16"/>
                  <a:gd name="T14" fmla="*/ 3 w 14"/>
                  <a:gd name="T15" fmla="*/ 11 h 16"/>
                  <a:gd name="T16" fmla="*/ 10 w 14"/>
                  <a:gd name="T17" fmla="*/ 16 h 16"/>
                  <a:gd name="T18" fmla="*/ 12 w 14"/>
                  <a:gd name="T19" fmla="*/ 16 h 16"/>
                  <a:gd name="T20" fmla="*/ 12 w 14"/>
                  <a:gd name="T21" fmla="*/ 16 h 16"/>
                  <a:gd name="T22" fmla="*/ 14 w 14"/>
                  <a:gd name="T23" fmla="*/ 15 h 16"/>
                  <a:gd name="T24" fmla="*/ 14 w 14"/>
                  <a:gd name="T25" fmla="*/ 14 h 16"/>
                  <a:gd name="T26" fmla="*/ 14 w 14"/>
                  <a:gd name="T27" fmla="*/ 14 h 16"/>
                  <a:gd name="T28" fmla="*/ 12 w 14"/>
                  <a:gd name="T29" fmla="*/ 12 h 16"/>
                  <a:gd name="T30" fmla="*/ 10 w 14"/>
                  <a:gd name="T31" fmla="*/ 12 h 16"/>
                  <a:gd name="T32" fmla="*/ 6 w 14"/>
                  <a:gd name="T33" fmla="*/ 8 h 16"/>
                  <a:gd name="T34" fmla="*/ 5 w 14"/>
                  <a:gd name="T35" fmla="*/ 7 h 16"/>
                  <a:gd name="T36" fmla="*/ 5 w 14"/>
                  <a:gd name="T37" fmla="*/ 7 h 16"/>
                  <a:gd name="T38" fmla="*/ 4 w 14"/>
                  <a:gd name="T39" fmla="*/ 5 h 16"/>
                  <a:gd name="T40" fmla="*/ 4 w 14"/>
                  <a:gd name="T41" fmla="*/ 4 h 16"/>
                  <a:gd name="T42" fmla="*/ 4 w 14"/>
                  <a:gd name="T43" fmla="*/ 4 h 16"/>
                  <a:gd name="T44" fmla="*/ 6 w 14"/>
                  <a:gd name="T45" fmla="*/ 2 h 16"/>
                  <a:gd name="T46" fmla="*/ 4 w 14"/>
                  <a:gd name="T47" fmla="*/ 0 h 16"/>
                  <a:gd name="T48" fmla="*/ 4 w 14"/>
                  <a:gd name="T49"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 h="16">
                    <a:moveTo>
                      <a:pt x="4" y="0"/>
                    </a:moveTo>
                    <a:cubicBezTo>
                      <a:pt x="4" y="0"/>
                      <a:pt x="4" y="0"/>
                      <a:pt x="3" y="0"/>
                    </a:cubicBezTo>
                    <a:cubicBezTo>
                      <a:pt x="2" y="1"/>
                      <a:pt x="1" y="1"/>
                      <a:pt x="1" y="2"/>
                    </a:cubicBezTo>
                    <a:cubicBezTo>
                      <a:pt x="0" y="3"/>
                      <a:pt x="0" y="4"/>
                      <a:pt x="0" y="5"/>
                    </a:cubicBezTo>
                    <a:cubicBezTo>
                      <a:pt x="0" y="6"/>
                      <a:pt x="0" y="6"/>
                      <a:pt x="1" y="7"/>
                    </a:cubicBezTo>
                    <a:cubicBezTo>
                      <a:pt x="1" y="8"/>
                      <a:pt x="1" y="8"/>
                      <a:pt x="1" y="8"/>
                    </a:cubicBezTo>
                    <a:cubicBezTo>
                      <a:pt x="2" y="9"/>
                      <a:pt x="2" y="10"/>
                      <a:pt x="3" y="11"/>
                    </a:cubicBezTo>
                    <a:cubicBezTo>
                      <a:pt x="3" y="11"/>
                      <a:pt x="3" y="11"/>
                      <a:pt x="3" y="11"/>
                    </a:cubicBezTo>
                    <a:cubicBezTo>
                      <a:pt x="5" y="13"/>
                      <a:pt x="7" y="15"/>
                      <a:pt x="10" y="16"/>
                    </a:cubicBezTo>
                    <a:cubicBezTo>
                      <a:pt x="10" y="16"/>
                      <a:pt x="11" y="16"/>
                      <a:pt x="12" y="16"/>
                    </a:cubicBezTo>
                    <a:cubicBezTo>
                      <a:pt x="12" y="16"/>
                      <a:pt x="12" y="16"/>
                      <a:pt x="12" y="16"/>
                    </a:cubicBezTo>
                    <a:cubicBezTo>
                      <a:pt x="13" y="16"/>
                      <a:pt x="14" y="15"/>
                      <a:pt x="14" y="15"/>
                    </a:cubicBezTo>
                    <a:cubicBezTo>
                      <a:pt x="14" y="15"/>
                      <a:pt x="14" y="14"/>
                      <a:pt x="14" y="14"/>
                    </a:cubicBezTo>
                    <a:cubicBezTo>
                      <a:pt x="14" y="14"/>
                      <a:pt x="14" y="14"/>
                      <a:pt x="14" y="14"/>
                    </a:cubicBezTo>
                    <a:cubicBezTo>
                      <a:pt x="14" y="13"/>
                      <a:pt x="13" y="12"/>
                      <a:pt x="12" y="12"/>
                    </a:cubicBezTo>
                    <a:cubicBezTo>
                      <a:pt x="12" y="12"/>
                      <a:pt x="11" y="12"/>
                      <a:pt x="10" y="12"/>
                    </a:cubicBezTo>
                    <a:cubicBezTo>
                      <a:pt x="9" y="11"/>
                      <a:pt x="7" y="10"/>
                      <a:pt x="6" y="8"/>
                    </a:cubicBezTo>
                    <a:cubicBezTo>
                      <a:pt x="6" y="8"/>
                      <a:pt x="5" y="8"/>
                      <a:pt x="5" y="7"/>
                    </a:cubicBezTo>
                    <a:cubicBezTo>
                      <a:pt x="5" y="7"/>
                      <a:pt x="5" y="7"/>
                      <a:pt x="5" y="7"/>
                    </a:cubicBezTo>
                    <a:cubicBezTo>
                      <a:pt x="4" y="6"/>
                      <a:pt x="4" y="5"/>
                      <a:pt x="4" y="5"/>
                    </a:cubicBezTo>
                    <a:cubicBezTo>
                      <a:pt x="4" y="4"/>
                      <a:pt x="4" y="4"/>
                      <a:pt x="4" y="4"/>
                    </a:cubicBezTo>
                    <a:cubicBezTo>
                      <a:pt x="4" y="4"/>
                      <a:pt x="4" y="4"/>
                      <a:pt x="4" y="4"/>
                    </a:cubicBezTo>
                    <a:cubicBezTo>
                      <a:pt x="6" y="4"/>
                      <a:pt x="6" y="3"/>
                      <a:pt x="6" y="2"/>
                    </a:cubicBezTo>
                    <a:cubicBezTo>
                      <a:pt x="6" y="1"/>
                      <a:pt x="5" y="0"/>
                      <a:pt x="4" y="0"/>
                    </a:cubicBezTo>
                    <a:cubicBezTo>
                      <a:pt x="4" y="0"/>
                      <a:pt x="4" y="0"/>
                      <a:pt x="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5" name="Freeform 169"/>
              <p:cNvSpPr/>
              <p:nvPr/>
            </p:nvSpPr>
            <p:spPr bwMode="auto">
              <a:xfrm>
                <a:off x="4841876" y="973138"/>
                <a:ext cx="39688" cy="46038"/>
              </a:xfrm>
              <a:custGeom>
                <a:avLst/>
                <a:gdLst>
                  <a:gd name="T0" fmla="*/ 4 w 14"/>
                  <a:gd name="T1" fmla="*/ 0 h 16"/>
                  <a:gd name="T2" fmla="*/ 3 w 14"/>
                  <a:gd name="T3" fmla="*/ 0 h 16"/>
                  <a:gd name="T4" fmla="*/ 1 w 14"/>
                  <a:gd name="T5" fmla="*/ 2 h 16"/>
                  <a:gd name="T6" fmla="*/ 0 w 14"/>
                  <a:gd name="T7" fmla="*/ 5 h 16"/>
                  <a:gd name="T8" fmla="*/ 1 w 14"/>
                  <a:gd name="T9" fmla="*/ 7 h 16"/>
                  <a:gd name="T10" fmla="*/ 1 w 14"/>
                  <a:gd name="T11" fmla="*/ 8 h 16"/>
                  <a:gd name="T12" fmla="*/ 3 w 14"/>
                  <a:gd name="T13" fmla="*/ 11 h 16"/>
                  <a:gd name="T14" fmla="*/ 3 w 14"/>
                  <a:gd name="T15" fmla="*/ 11 h 16"/>
                  <a:gd name="T16" fmla="*/ 10 w 14"/>
                  <a:gd name="T17" fmla="*/ 16 h 16"/>
                  <a:gd name="T18" fmla="*/ 12 w 14"/>
                  <a:gd name="T19" fmla="*/ 16 h 16"/>
                  <a:gd name="T20" fmla="*/ 12 w 14"/>
                  <a:gd name="T21" fmla="*/ 16 h 16"/>
                  <a:gd name="T22" fmla="*/ 14 w 14"/>
                  <a:gd name="T23" fmla="*/ 15 h 16"/>
                  <a:gd name="T24" fmla="*/ 14 w 14"/>
                  <a:gd name="T25" fmla="*/ 14 h 16"/>
                  <a:gd name="T26" fmla="*/ 14 w 14"/>
                  <a:gd name="T27" fmla="*/ 14 h 16"/>
                  <a:gd name="T28" fmla="*/ 12 w 14"/>
                  <a:gd name="T29" fmla="*/ 12 h 16"/>
                  <a:gd name="T30" fmla="*/ 12 w 14"/>
                  <a:gd name="T31" fmla="*/ 12 h 16"/>
                  <a:gd name="T32" fmla="*/ 10 w 14"/>
                  <a:gd name="T33" fmla="*/ 12 h 16"/>
                  <a:gd name="T34" fmla="*/ 6 w 14"/>
                  <a:gd name="T35" fmla="*/ 9 h 16"/>
                  <a:gd name="T36" fmla="*/ 5 w 14"/>
                  <a:gd name="T37" fmla="*/ 7 h 16"/>
                  <a:gd name="T38" fmla="*/ 5 w 14"/>
                  <a:gd name="T39" fmla="*/ 7 h 16"/>
                  <a:gd name="T40" fmla="*/ 4 w 14"/>
                  <a:gd name="T41" fmla="*/ 5 h 16"/>
                  <a:gd name="T42" fmla="*/ 4 w 14"/>
                  <a:gd name="T43" fmla="*/ 4 h 16"/>
                  <a:gd name="T44" fmla="*/ 5 w 14"/>
                  <a:gd name="T45" fmla="*/ 4 h 16"/>
                  <a:gd name="T46" fmla="*/ 6 w 14"/>
                  <a:gd name="T47" fmla="*/ 2 h 16"/>
                  <a:gd name="T48" fmla="*/ 4 w 14"/>
                  <a:gd name="T49" fmla="*/ 0 h 16"/>
                  <a:gd name="T50" fmla="*/ 4 w 14"/>
                  <a:gd name="T51"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4" h="16">
                    <a:moveTo>
                      <a:pt x="4" y="0"/>
                    </a:moveTo>
                    <a:cubicBezTo>
                      <a:pt x="4" y="0"/>
                      <a:pt x="4" y="0"/>
                      <a:pt x="3" y="0"/>
                    </a:cubicBezTo>
                    <a:cubicBezTo>
                      <a:pt x="2" y="1"/>
                      <a:pt x="1" y="1"/>
                      <a:pt x="1" y="2"/>
                    </a:cubicBezTo>
                    <a:cubicBezTo>
                      <a:pt x="0" y="3"/>
                      <a:pt x="0" y="4"/>
                      <a:pt x="0" y="5"/>
                    </a:cubicBezTo>
                    <a:cubicBezTo>
                      <a:pt x="0" y="6"/>
                      <a:pt x="0" y="6"/>
                      <a:pt x="1" y="7"/>
                    </a:cubicBezTo>
                    <a:cubicBezTo>
                      <a:pt x="1" y="8"/>
                      <a:pt x="1" y="8"/>
                      <a:pt x="1" y="8"/>
                    </a:cubicBezTo>
                    <a:cubicBezTo>
                      <a:pt x="2" y="9"/>
                      <a:pt x="2" y="10"/>
                      <a:pt x="3" y="11"/>
                    </a:cubicBezTo>
                    <a:cubicBezTo>
                      <a:pt x="3" y="11"/>
                      <a:pt x="3" y="11"/>
                      <a:pt x="3" y="11"/>
                    </a:cubicBezTo>
                    <a:cubicBezTo>
                      <a:pt x="5" y="13"/>
                      <a:pt x="7" y="15"/>
                      <a:pt x="10" y="16"/>
                    </a:cubicBezTo>
                    <a:cubicBezTo>
                      <a:pt x="10" y="16"/>
                      <a:pt x="11" y="16"/>
                      <a:pt x="12" y="16"/>
                    </a:cubicBezTo>
                    <a:cubicBezTo>
                      <a:pt x="12" y="16"/>
                      <a:pt x="12" y="16"/>
                      <a:pt x="12" y="16"/>
                    </a:cubicBezTo>
                    <a:cubicBezTo>
                      <a:pt x="13" y="16"/>
                      <a:pt x="14" y="16"/>
                      <a:pt x="14" y="15"/>
                    </a:cubicBezTo>
                    <a:cubicBezTo>
                      <a:pt x="14" y="15"/>
                      <a:pt x="14" y="14"/>
                      <a:pt x="14" y="14"/>
                    </a:cubicBezTo>
                    <a:cubicBezTo>
                      <a:pt x="14" y="14"/>
                      <a:pt x="14" y="14"/>
                      <a:pt x="14" y="14"/>
                    </a:cubicBezTo>
                    <a:cubicBezTo>
                      <a:pt x="14" y="13"/>
                      <a:pt x="13" y="12"/>
                      <a:pt x="12" y="12"/>
                    </a:cubicBezTo>
                    <a:cubicBezTo>
                      <a:pt x="12" y="12"/>
                      <a:pt x="12" y="12"/>
                      <a:pt x="12" y="12"/>
                    </a:cubicBezTo>
                    <a:cubicBezTo>
                      <a:pt x="12" y="12"/>
                      <a:pt x="11" y="12"/>
                      <a:pt x="10" y="12"/>
                    </a:cubicBezTo>
                    <a:cubicBezTo>
                      <a:pt x="9" y="11"/>
                      <a:pt x="7" y="10"/>
                      <a:pt x="6" y="9"/>
                    </a:cubicBezTo>
                    <a:cubicBezTo>
                      <a:pt x="6" y="8"/>
                      <a:pt x="5" y="8"/>
                      <a:pt x="5" y="7"/>
                    </a:cubicBezTo>
                    <a:cubicBezTo>
                      <a:pt x="5" y="7"/>
                      <a:pt x="5" y="7"/>
                      <a:pt x="5" y="7"/>
                    </a:cubicBezTo>
                    <a:cubicBezTo>
                      <a:pt x="4" y="6"/>
                      <a:pt x="4" y="5"/>
                      <a:pt x="4" y="5"/>
                    </a:cubicBezTo>
                    <a:cubicBezTo>
                      <a:pt x="4" y="4"/>
                      <a:pt x="4" y="4"/>
                      <a:pt x="4" y="4"/>
                    </a:cubicBezTo>
                    <a:cubicBezTo>
                      <a:pt x="5" y="4"/>
                      <a:pt x="5" y="4"/>
                      <a:pt x="5" y="4"/>
                    </a:cubicBezTo>
                    <a:cubicBezTo>
                      <a:pt x="6" y="4"/>
                      <a:pt x="6" y="3"/>
                      <a:pt x="6" y="2"/>
                    </a:cubicBezTo>
                    <a:cubicBezTo>
                      <a:pt x="6" y="1"/>
                      <a:pt x="5" y="1"/>
                      <a:pt x="4" y="0"/>
                    </a:cubicBezTo>
                    <a:cubicBezTo>
                      <a:pt x="4" y="0"/>
                      <a:pt x="4" y="0"/>
                      <a:pt x="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6" name="Freeform 170"/>
              <p:cNvSpPr/>
              <p:nvPr/>
            </p:nvSpPr>
            <p:spPr bwMode="auto">
              <a:xfrm>
                <a:off x="4827588" y="1001713"/>
                <a:ext cx="39688" cy="41275"/>
              </a:xfrm>
              <a:custGeom>
                <a:avLst/>
                <a:gdLst>
                  <a:gd name="T0" fmla="*/ 4 w 14"/>
                  <a:gd name="T1" fmla="*/ 0 h 15"/>
                  <a:gd name="T2" fmla="*/ 3 w 14"/>
                  <a:gd name="T3" fmla="*/ 0 h 15"/>
                  <a:gd name="T4" fmla="*/ 1 w 14"/>
                  <a:gd name="T5" fmla="*/ 1 h 15"/>
                  <a:gd name="T6" fmla="*/ 0 w 14"/>
                  <a:gd name="T7" fmla="*/ 4 h 15"/>
                  <a:gd name="T8" fmla="*/ 1 w 14"/>
                  <a:gd name="T9" fmla="*/ 6 h 15"/>
                  <a:gd name="T10" fmla="*/ 1 w 14"/>
                  <a:gd name="T11" fmla="*/ 8 h 15"/>
                  <a:gd name="T12" fmla="*/ 3 w 14"/>
                  <a:gd name="T13" fmla="*/ 10 h 15"/>
                  <a:gd name="T14" fmla="*/ 3 w 14"/>
                  <a:gd name="T15" fmla="*/ 10 h 15"/>
                  <a:gd name="T16" fmla="*/ 3 w 14"/>
                  <a:gd name="T17" fmla="*/ 10 h 15"/>
                  <a:gd name="T18" fmla="*/ 10 w 14"/>
                  <a:gd name="T19" fmla="*/ 15 h 15"/>
                  <a:gd name="T20" fmla="*/ 12 w 14"/>
                  <a:gd name="T21" fmla="*/ 15 h 15"/>
                  <a:gd name="T22" fmla="*/ 12 w 14"/>
                  <a:gd name="T23" fmla="*/ 15 h 15"/>
                  <a:gd name="T24" fmla="*/ 14 w 14"/>
                  <a:gd name="T25" fmla="*/ 14 h 15"/>
                  <a:gd name="T26" fmla="*/ 14 w 14"/>
                  <a:gd name="T27" fmla="*/ 13 h 15"/>
                  <a:gd name="T28" fmla="*/ 14 w 14"/>
                  <a:gd name="T29" fmla="*/ 13 h 15"/>
                  <a:gd name="T30" fmla="*/ 12 w 14"/>
                  <a:gd name="T31" fmla="*/ 11 h 15"/>
                  <a:gd name="T32" fmla="*/ 12 w 14"/>
                  <a:gd name="T33" fmla="*/ 11 h 15"/>
                  <a:gd name="T34" fmla="*/ 10 w 14"/>
                  <a:gd name="T35" fmla="*/ 11 h 15"/>
                  <a:gd name="T36" fmla="*/ 6 w 14"/>
                  <a:gd name="T37" fmla="*/ 8 h 15"/>
                  <a:gd name="T38" fmla="*/ 6 w 14"/>
                  <a:gd name="T39" fmla="*/ 8 h 15"/>
                  <a:gd name="T40" fmla="*/ 5 w 14"/>
                  <a:gd name="T41" fmla="*/ 7 h 15"/>
                  <a:gd name="T42" fmla="*/ 5 w 14"/>
                  <a:gd name="T43" fmla="*/ 6 h 15"/>
                  <a:gd name="T44" fmla="*/ 4 w 14"/>
                  <a:gd name="T45" fmla="*/ 4 h 15"/>
                  <a:gd name="T46" fmla="*/ 4 w 14"/>
                  <a:gd name="T47" fmla="*/ 4 h 15"/>
                  <a:gd name="T48" fmla="*/ 5 w 14"/>
                  <a:gd name="T49" fmla="*/ 3 h 15"/>
                  <a:gd name="T50" fmla="*/ 6 w 14"/>
                  <a:gd name="T51" fmla="*/ 1 h 15"/>
                  <a:gd name="T52" fmla="*/ 4 w 14"/>
                  <a:gd name="T53" fmla="*/ 0 h 15"/>
                  <a:gd name="T54" fmla="*/ 4 w 14"/>
                  <a:gd name="T55"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4" h="15">
                    <a:moveTo>
                      <a:pt x="4" y="0"/>
                    </a:moveTo>
                    <a:cubicBezTo>
                      <a:pt x="4" y="0"/>
                      <a:pt x="4" y="0"/>
                      <a:pt x="3" y="0"/>
                    </a:cubicBezTo>
                    <a:cubicBezTo>
                      <a:pt x="2" y="0"/>
                      <a:pt x="1" y="0"/>
                      <a:pt x="1" y="1"/>
                    </a:cubicBezTo>
                    <a:cubicBezTo>
                      <a:pt x="0" y="2"/>
                      <a:pt x="0" y="3"/>
                      <a:pt x="0" y="4"/>
                    </a:cubicBezTo>
                    <a:cubicBezTo>
                      <a:pt x="0" y="5"/>
                      <a:pt x="0" y="6"/>
                      <a:pt x="1" y="6"/>
                    </a:cubicBezTo>
                    <a:cubicBezTo>
                      <a:pt x="1" y="7"/>
                      <a:pt x="1" y="7"/>
                      <a:pt x="1" y="8"/>
                    </a:cubicBezTo>
                    <a:cubicBezTo>
                      <a:pt x="2" y="9"/>
                      <a:pt x="2" y="9"/>
                      <a:pt x="3" y="10"/>
                    </a:cubicBezTo>
                    <a:cubicBezTo>
                      <a:pt x="3" y="10"/>
                      <a:pt x="3" y="10"/>
                      <a:pt x="3" y="10"/>
                    </a:cubicBezTo>
                    <a:cubicBezTo>
                      <a:pt x="3" y="10"/>
                      <a:pt x="3" y="10"/>
                      <a:pt x="3" y="10"/>
                    </a:cubicBezTo>
                    <a:cubicBezTo>
                      <a:pt x="5" y="13"/>
                      <a:pt x="7" y="14"/>
                      <a:pt x="10" y="15"/>
                    </a:cubicBezTo>
                    <a:cubicBezTo>
                      <a:pt x="10" y="15"/>
                      <a:pt x="11" y="15"/>
                      <a:pt x="12" y="15"/>
                    </a:cubicBezTo>
                    <a:cubicBezTo>
                      <a:pt x="12" y="15"/>
                      <a:pt x="12" y="15"/>
                      <a:pt x="12" y="15"/>
                    </a:cubicBezTo>
                    <a:cubicBezTo>
                      <a:pt x="13" y="15"/>
                      <a:pt x="14" y="15"/>
                      <a:pt x="14" y="14"/>
                    </a:cubicBezTo>
                    <a:cubicBezTo>
                      <a:pt x="14" y="14"/>
                      <a:pt x="14" y="14"/>
                      <a:pt x="14" y="13"/>
                    </a:cubicBezTo>
                    <a:cubicBezTo>
                      <a:pt x="14" y="13"/>
                      <a:pt x="14" y="13"/>
                      <a:pt x="14" y="13"/>
                    </a:cubicBezTo>
                    <a:cubicBezTo>
                      <a:pt x="14" y="12"/>
                      <a:pt x="13" y="11"/>
                      <a:pt x="12" y="11"/>
                    </a:cubicBezTo>
                    <a:cubicBezTo>
                      <a:pt x="12" y="11"/>
                      <a:pt x="12" y="11"/>
                      <a:pt x="12" y="11"/>
                    </a:cubicBezTo>
                    <a:cubicBezTo>
                      <a:pt x="12" y="11"/>
                      <a:pt x="11" y="11"/>
                      <a:pt x="10" y="11"/>
                    </a:cubicBezTo>
                    <a:cubicBezTo>
                      <a:pt x="9" y="10"/>
                      <a:pt x="7" y="9"/>
                      <a:pt x="6" y="8"/>
                    </a:cubicBezTo>
                    <a:cubicBezTo>
                      <a:pt x="6" y="8"/>
                      <a:pt x="6" y="8"/>
                      <a:pt x="6" y="8"/>
                    </a:cubicBezTo>
                    <a:cubicBezTo>
                      <a:pt x="6" y="7"/>
                      <a:pt x="5" y="7"/>
                      <a:pt x="5" y="7"/>
                    </a:cubicBezTo>
                    <a:cubicBezTo>
                      <a:pt x="5" y="6"/>
                      <a:pt x="5" y="6"/>
                      <a:pt x="5" y="6"/>
                    </a:cubicBezTo>
                    <a:cubicBezTo>
                      <a:pt x="4" y="5"/>
                      <a:pt x="4" y="4"/>
                      <a:pt x="4" y="4"/>
                    </a:cubicBezTo>
                    <a:cubicBezTo>
                      <a:pt x="4" y="4"/>
                      <a:pt x="4" y="4"/>
                      <a:pt x="4" y="4"/>
                    </a:cubicBezTo>
                    <a:cubicBezTo>
                      <a:pt x="5" y="3"/>
                      <a:pt x="5" y="3"/>
                      <a:pt x="5" y="3"/>
                    </a:cubicBezTo>
                    <a:cubicBezTo>
                      <a:pt x="6" y="3"/>
                      <a:pt x="6" y="2"/>
                      <a:pt x="6" y="1"/>
                    </a:cubicBezTo>
                    <a:cubicBezTo>
                      <a:pt x="6" y="0"/>
                      <a:pt x="5" y="0"/>
                      <a:pt x="4" y="0"/>
                    </a:cubicBezTo>
                    <a:cubicBezTo>
                      <a:pt x="4" y="0"/>
                      <a:pt x="4" y="0"/>
                      <a:pt x="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7" name="Freeform 171"/>
              <p:cNvSpPr/>
              <p:nvPr/>
            </p:nvSpPr>
            <p:spPr bwMode="auto">
              <a:xfrm>
                <a:off x="4814888" y="1027113"/>
                <a:ext cx="38100" cy="41275"/>
              </a:xfrm>
              <a:custGeom>
                <a:avLst/>
                <a:gdLst>
                  <a:gd name="T0" fmla="*/ 4 w 14"/>
                  <a:gd name="T1" fmla="*/ 0 h 15"/>
                  <a:gd name="T2" fmla="*/ 3 w 14"/>
                  <a:gd name="T3" fmla="*/ 0 h 15"/>
                  <a:gd name="T4" fmla="*/ 1 w 14"/>
                  <a:gd name="T5" fmla="*/ 1 h 15"/>
                  <a:gd name="T6" fmla="*/ 0 w 14"/>
                  <a:gd name="T7" fmla="*/ 4 h 15"/>
                  <a:gd name="T8" fmla="*/ 1 w 14"/>
                  <a:gd name="T9" fmla="*/ 6 h 15"/>
                  <a:gd name="T10" fmla="*/ 1 w 14"/>
                  <a:gd name="T11" fmla="*/ 8 h 15"/>
                  <a:gd name="T12" fmla="*/ 3 w 14"/>
                  <a:gd name="T13" fmla="*/ 10 h 15"/>
                  <a:gd name="T14" fmla="*/ 3 w 14"/>
                  <a:gd name="T15" fmla="*/ 11 h 15"/>
                  <a:gd name="T16" fmla="*/ 10 w 14"/>
                  <a:gd name="T17" fmla="*/ 15 h 15"/>
                  <a:gd name="T18" fmla="*/ 12 w 14"/>
                  <a:gd name="T19" fmla="*/ 15 h 15"/>
                  <a:gd name="T20" fmla="*/ 12 w 14"/>
                  <a:gd name="T21" fmla="*/ 15 h 15"/>
                  <a:gd name="T22" fmla="*/ 14 w 14"/>
                  <a:gd name="T23" fmla="*/ 14 h 15"/>
                  <a:gd name="T24" fmla="*/ 14 w 14"/>
                  <a:gd name="T25" fmla="*/ 13 h 15"/>
                  <a:gd name="T26" fmla="*/ 14 w 14"/>
                  <a:gd name="T27" fmla="*/ 13 h 15"/>
                  <a:gd name="T28" fmla="*/ 12 w 14"/>
                  <a:gd name="T29" fmla="*/ 11 h 15"/>
                  <a:gd name="T30" fmla="*/ 10 w 14"/>
                  <a:gd name="T31" fmla="*/ 11 h 15"/>
                  <a:gd name="T32" fmla="*/ 6 w 14"/>
                  <a:gd name="T33" fmla="*/ 8 h 15"/>
                  <a:gd name="T34" fmla="*/ 5 w 14"/>
                  <a:gd name="T35" fmla="*/ 7 h 15"/>
                  <a:gd name="T36" fmla="*/ 5 w 14"/>
                  <a:gd name="T37" fmla="*/ 6 h 15"/>
                  <a:gd name="T38" fmla="*/ 4 w 14"/>
                  <a:gd name="T39" fmla="*/ 4 h 15"/>
                  <a:gd name="T40" fmla="*/ 4 w 14"/>
                  <a:gd name="T41" fmla="*/ 4 h 15"/>
                  <a:gd name="T42" fmla="*/ 5 w 14"/>
                  <a:gd name="T43" fmla="*/ 4 h 15"/>
                  <a:gd name="T44" fmla="*/ 6 w 14"/>
                  <a:gd name="T45" fmla="*/ 1 h 15"/>
                  <a:gd name="T46" fmla="*/ 4 w 14"/>
                  <a:gd name="T47" fmla="*/ 0 h 15"/>
                  <a:gd name="T48" fmla="*/ 4 w 14"/>
                  <a:gd name="T4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 h="15">
                    <a:moveTo>
                      <a:pt x="4" y="0"/>
                    </a:moveTo>
                    <a:cubicBezTo>
                      <a:pt x="4" y="0"/>
                      <a:pt x="4" y="0"/>
                      <a:pt x="3" y="0"/>
                    </a:cubicBezTo>
                    <a:cubicBezTo>
                      <a:pt x="2" y="0"/>
                      <a:pt x="1" y="1"/>
                      <a:pt x="1" y="1"/>
                    </a:cubicBezTo>
                    <a:cubicBezTo>
                      <a:pt x="0" y="2"/>
                      <a:pt x="0" y="3"/>
                      <a:pt x="0" y="4"/>
                    </a:cubicBezTo>
                    <a:cubicBezTo>
                      <a:pt x="0" y="5"/>
                      <a:pt x="0" y="6"/>
                      <a:pt x="1" y="6"/>
                    </a:cubicBezTo>
                    <a:cubicBezTo>
                      <a:pt x="1" y="7"/>
                      <a:pt x="1" y="7"/>
                      <a:pt x="1" y="8"/>
                    </a:cubicBezTo>
                    <a:cubicBezTo>
                      <a:pt x="2" y="9"/>
                      <a:pt x="2" y="10"/>
                      <a:pt x="3" y="10"/>
                    </a:cubicBezTo>
                    <a:cubicBezTo>
                      <a:pt x="3" y="10"/>
                      <a:pt x="3" y="10"/>
                      <a:pt x="3" y="11"/>
                    </a:cubicBezTo>
                    <a:cubicBezTo>
                      <a:pt x="5" y="13"/>
                      <a:pt x="7" y="14"/>
                      <a:pt x="10" y="15"/>
                    </a:cubicBezTo>
                    <a:cubicBezTo>
                      <a:pt x="10" y="15"/>
                      <a:pt x="11" y="15"/>
                      <a:pt x="12" y="15"/>
                    </a:cubicBezTo>
                    <a:cubicBezTo>
                      <a:pt x="12" y="15"/>
                      <a:pt x="12" y="15"/>
                      <a:pt x="12" y="15"/>
                    </a:cubicBezTo>
                    <a:cubicBezTo>
                      <a:pt x="13" y="15"/>
                      <a:pt x="14" y="15"/>
                      <a:pt x="14" y="14"/>
                    </a:cubicBezTo>
                    <a:cubicBezTo>
                      <a:pt x="14" y="14"/>
                      <a:pt x="14" y="14"/>
                      <a:pt x="14" y="13"/>
                    </a:cubicBezTo>
                    <a:cubicBezTo>
                      <a:pt x="14" y="13"/>
                      <a:pt x="14" y="13"/>
                      <a:pt x="14" y="13"/>
                    </a:cubicBezTo>
                    <a:cubicBezTo>
                      <a:pt x="14" y="12"/>
                      <a:pt x="13" y="11"/>
                      <a:pt x="12" y="11"/>
                    </a:cubicBezTo>
                    <a:cubicBezTo>
                      <a:pt x="12" y="11"/>
                      <a:pt x="11" y="11"/>
                      <a:pt x="10" y="11"/>
                    </a:cubicBezTo>
                    <a:cubicBezTo>
                      <a:pt x="9" y="10"/>
                      <a:pt x="7" y="9"/>
                      <a:pt x="6" y="8"/>
                    </a:cubicBezTo>
                    <a:cubicBezTo>
                      <a:pt x="6" y="8"/>
                      <a:pt x="5" y="7"/>
                      <a:pt x="5" y="7"/>
                    </a:cubicBezTo>
                    <a:cubicBezTo>
                      <a:pt x="5" y="6"/>
                      <a:pt x="5" y="6"/>
                      <a:pt x="5" y="6"/>
                    </a:cubicBezTo>
                    <a:cubicBezTo>
                      <a:pt x="4" y="5"/>
                      <a:pt x="4" y="4"/>
                      <a:pt x="4" y="4"/>
                    </a:cubicBezTo>
                    <a:cubicBezTo>
                      <a:pt x="4" y="4"/>
                      <a:pt x="4" y="4"/>
                      <a:pt x="4" y="4"/>
                    </a:cubicBezTo>
                    <a:cubicBezTo>
                      <a:pt x="5" y="4"/>
                      <a:pt x="5" y="4"/>
                      <a:pt x="5" y="4"/>
                    </a:cubicBezTo>
                    <a:cubicBezTo>
                      <a:pt x="6" y="3"/>
                      <a:pt x="6" y="2"/>
                      <a:pt x="6" y="1"/>
                    </a:cubicBezTo>
                    <a:cubicBezTo>
                      <a:pt x="6" y="0"/>
                      <a:pt x="5" y="0"/>
                      <a:pt x="4" y="0"/>
                    </a:cubicBezTo>
                    <a:cubicBezTo>
                      <a:pt x="4" y="0"/>
                      <a:pt x="4" y="0"/>
                      <a:pt x="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8" name="Freeform 172"/>
              <p:cNvSpPr/>
              <p:nvPr/>
            </p:nvSpPr>
            <p:spPr bwMode="auto">
              <a:xfrm>
                <a:off x="4800601" y="1052513"/>
                <a:ext cx="39688" cy="41275"/>
              </a:xfrm>
              <a:custGeom>
                <a:avLst/>
                <a:gdLst>
                  <a:gd name="T0" fmla="*/ 4 w 14"/>
                  <a:gd name="T1" fmla="*/ 0 h 15"/>
                  <a:gd name="T2" fmla="*/ 3 w 14"/>
                  <a:gd name="T3" fmla="*/ 0 h 15"/>
                  <a:gd name="T4" fmla="*/ 1 w 14"/>
                  <a:gd name="T5" fmla="*/ 2 h 15"/>
                  <a:gd name="T6" fmla="*/ 0 w 14"/>
                  <a:gd name="T7" fmla="*/ 4 h 15"/>
                  <a:gd name="T8" fmla="*/ 1 w 14"/>
                  <a:gd name="T9" fmla="*/ 7 h 15"/>
                  <a:gd name="T10" fmla="*/ 1 w 14"/>
                  <a:gd name="T11" fmla="*/ 8 h 15"/>
                  <a:gd name="T12" fmla="*/ 3 w 14"/>
                  <a:gd name="T13" fmla="*/ 10 h 15"/>
                  <a:gd name="T14" fmla="*/ 3 w 14"/>
                  <a:gd name="T15" fmla="*/ 11 h 15"/>
                  <a:gd name="T16" fmla="*/ 10 w 14"/>
                  <a:gd name="T17" fmla="*/ 15 h 15"/>
                  <a:gd name="T18" fmla="*/ 12 w 14"/>
                  <a:gd name="T19" fmla="*/ 15 h 15"/>
                  <a:gd name="T20" fmla="*/ 12 w 14"/>
                  <a:gd name="T21" fmla="*/ 15 h 15"/>
                  <a:gd name="T22" fmla="*/ 14 w 14"/>
                  <a:gd name="T23" fmla="*/ 14 h 15"/>
                  <a:gd name="T24" fmla="*/ 14 w 14"/>
                  <a:gd name="T25" fmla="*/ 14 h 15"/>
                  <a:gd name="T26" fmla="*/ 14 w 14"/>
                  <a:gd name="T27" fmla="*/ 13 h 15"/>
                  <a:gd name="T28" fmla="*/ 12 w 14"/>
                  <a:gd name="T29" fmla="*/ 11 h 15"/>
                  <a:gd name="T30" fmla="*/ 10 w 14"/>
                  <a:gd name="T31" fmla="*/ 11 h 15"/>
                  <a:gd name="T32" fmla="*/ 6 w 14"/>
                  <a:gd name="T33" fmla="*/ 8 h 15"/>
                  <a:gd name="T34" fmla="*/ 5 w 14"/>
                  <a:gd name="T35" fmla="*/ 7 h 15"/>
                  <a:gd name="T36" fmla="*/ 5 w 14"/>
                  <a:gd name="T37" fmla="*/ 6 h 15"/>
                  <a:gd name="T38" fmla="*/ 4 w 14"/>
                  <a:gd name="T39" fmla="*/ 4 h 15"/>
                  <a:gd name="T40" fmla="*/ 4 w 14"/>
                  <a:gd name="T41" fmla="*/ 4 h 15"/>
                  <a:gd name="T42" fmla="*/ 5 w 14"/>
                  <a:gd name="T43" fmla="*/ 4 h 15"/>
                  <a:gd name="T44" fmla="*/ 6 w 14"/>
                  <a:gd name="T45" fmla="*/ 1 h 15"/>
                  <a:gd name="T46" fmla="*/ 4 w 14"/>
                  <a:gd name="T47" fmla="*/ 0 h 15"/>
                  <a:gd name="T48" fmla="*/ 4 w 14"/>
                  <a:gd name="T4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 h="15">
                    <a:moveTo>
                      <a:pt x="4" y="0"/>
                    </a:moveTo>
                    <a:cubicBezTo>
                      <a:pt x="4" y="0"/>
                      <a:pt x="4" y="0"/>
                      <a:pt x="3" y="0"/>
                    </a:cubicBezTo>
                    <a:cubicBezTo>
                      <a:pt x="2" y="0"/>
                      <a:pt x="1" y="1"/>
                      <a:pt x="1" y="2"/>
                    </a:cubicBezTo>
                    <a:cubicBezTo>
                      <a:pt x="0" y="2"/>
                      <a:pt x="0" y="3"/>
                      <a:pt x="0" y="4"/>
                    </a:cubicBezTo>
                    <a:cubicBezTo>
                      <a:pt x="0" y="5"/>
                      <a:pt x="0" y="6"/>
                      <a:pt x="1" y="7"/>
                    </a:cubicBezTo>
                    <a:cubicBezTo>
                      <a:pt x="1" y="7"/>
                      <a:pt x="1" y="7"/>
                      <a:pt x="1" y="8"/>
                    </a:cubicBezTo>
                    <a:cubicBezTo>
                      <a:pt x="2" y="9"/>
                      <a:pt x="2" y="10"/>
                      <a:pt x="3" y="10"/>
                    </a:cubicBezTo>
                    <a:cubicBezTo>
                      <a:pt x="3" y="11"/>
                      <a:pt x="3" y="11"/>
                      <a:pt x="3" y="11"/>
                    </a:cubicBezTo>
                    <a:cubicBezTo>
                      <a:pt x="5" y="13"/>
                      <a:pt x="7" y="14"/>
                      <a:pt x="10" y="15"/>
                    </a:cubicBezTo>
                    <a:cubicBezTo>
                      <a:pt x="10" y="15"/>
                      <a:pt x="11" y="15"/>
                      <a:pt x="12" y="15"/>
                    </a:cubicBezTo>
                    <a:cubicBezTo>
                      <a:pt x="12" y="15"/>
                      <a:pt x="12" y="15"/>
                      <a:pt x="12" y="15"/>
                    </a:cubicBezTo>
                    <a:cubicBezTo>
                      <a:pt x="13" y="15"/>
                      <a:pt x="14" y="15"/>
                      <a:pt x="14" y="14"/>
                    </a:cubicBezTo>
                    <a:cubicBezTo>
                      <a:pt x="14" y="14"/>
                      <a:pt x="14" y="14"/>
                      <a:pt x="14" y="14"/>
                    </a:cubicBezTo>
                    <a:cubicBezTo>
                      <a:pt x="14" y="13"/>
                      <a:pt x="14" y="13"/>
                      <a:pt x="14" y="13"/>
                    </a:cubicBezTo>
                    <a:cubicBezTo>
                      <a:pt x="14" y="12"/>
                      <a:pt x="13" y="12"/>
                      <a:pt x="12" y="11"/>
                    </a:cubicBezTo>
                    <a:cubicBezTo>
                      <a:pt x="12" y="11"/>
                      <a:pt x="11" y="11"/>
                      <a:pt x="10" y="11"/>
                    </a:cubicBezTo>
                    <a:cubicBezTo>
                      <a:pt x="9" y="10"/>
                      <a:pt x="7" y="9"/>
                      <a:pt x="6" y="8"/>
                    </a:cubicBezTo>
                    <a:cubicBezTo>
                      <a:pt x="6" y="8"/>
                      <a:pt x="5" y="7"/>
                      <a:pt x="5" y="7"/>
                    </a:cubicBezTo>
                    <a:cubicBezTo>
                      <a:pt x="5" y="7"/>
                      <a:pt x="5" y="6"/>
                      <a:pt x="5" y="6"/>
                    </a:cubicBezTo>
                    <a:cubicBezTo>
                      <a:pt x="4" y="5"/>
                      <a:pt x="4" y="4"/>
                      <a:pt x="4" y="4"/>
                    </a:cubicBezTo>
                    <a:cubicBezTo>
                      <a:pt x="4" y="4"/>
                      <a:pt x="4" y="4"/>
                      <a:pt x="4" y="4"/>
                    </a:cubicBezTo>
                    <a:cubicBezTo>
                      <a:pt x="5" y="4"/>
                      <a:pt x="5" y="4"/>
                      <a:pt x="5" y="4"/>
                    </a:cubicBezTo>
                    <a:cubicBezTo>
                      <a:pt x="6" y="3"/>
                      <a:pt x="6" y="2"/>
                      <a:pt x="6" y="1"/>
                    </a:cubicBezTo>
                    <a:cubicBezTo>
                      <a:pt x="6" y="0"/>
                      <a:pt x="5" y="0"/>
                      <a:pt x="4" y="0"/>
                    </a:cubicBezTo>
                    <a:cubicBezTo>
                      <a:pt x="4" y="0"/>
                      <a:pt x="4" y="0"/>
                      <a:pt x="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9" name="Freeform 173"/>
              <p:cNvSpPr/>
              <p:nvPr/>
            </p:nvSpPr>
            <p:spPr bwMode="auto">
              <a:xfrm>
                <a:off x="4786313" y="1077913"/>
                <a:ext cx="39688" cy="44450"/>
              </a:xfrm>
              <a:custGeom>
                <a:avLst/>
                <a:gdLst>
                  <a:gd name="T0" fmla="*/ 4 w 14"/>
                  <a:gd name="T1" fmla="*/ 0 h 16"/>
                  <a:gd name="T2" fmla="*/ 3 w 14"/>
                  <a:gd name="T3" fmla="*/ 0 h 16"/>
                  <a:gd name="T4" fmla="*/ 1 w 14"/>
                  <a:gd name="T5" fmla="*/ 2 h 16"/>
                  <a:gd name="T6" fmla="*/ 0 w 14"/>
                  <a:gd name="T7" fmla="*/ 4 h 16"/>
                  <a:gd name="T8" fmla="*/ 1 w 14"/>
                  <a:gd name="T9" fmla="*/ 7 h 16"/>
                  <a:gd name="T10" fmla="*/ 1 w 14"/>
                  <a:gd name="T11" fmla="*/ 8 h 16"/>
                  <a:gd name="T12" fmla="*/ 3 w 14"/>
                  <a:gd name="T13" fmla="*/ 11 h 16"/>
                  <a:gd name="T14" fmla="*/ 3 w 14"/>
                  <a:gd name="T15" fmla="*/ 11 h 16"/>
                  <a:gd name="T16" fmla="*/ 10 w 14"/>
                  <a:gd name="T17" fmla="*/ 15 h 16"/>
                  <a:gd name="T18" fmla="*/ 12 w 14"/>
                  <a:gd name="T19" fmla="*/ 16 h 16"/>
                  <a:gd name="T20" fmla="*/ 12 w 14"/>
                  <a:gd name="T21" fmla="*/ 16 h 16"/>
                  <a:gd name="T22" fmla="*/ 14 w 14"/>
                  <a:gd name="T23" fmla="*/ 14 h 16"/>
                  <a:gd name="T24" fmla="*/ 14 w 14"/>
                  <a:gd name="T25" fmla="*/ 14 h 16"/>
                  <a:gd name="T26" fmla="*/ 14 w 14"/>
                  <a:gd name="T27" fmla="*/ 13 h 16"/>
                  <a:gd name="T28" fmla="*/ 12 w 14"/>
                  <a:gd name="T29" fmla="*/ 12 h 16"/>
                  <a:gd name="T30" fmla="*/ 12 w 14"/>
                  <a:gd name="T31" fmla="*/ 12 h 16"/>
                  <a:gd name="T32" fmla="*/ 10 w 14"/>
                  <a:gd name="T33" fmla="*/ 11 h 16"/>
                  <a:gd name="T34" fmla="*/ 6 w 14"/>
                  <a:gd name="T35" fmla="*/ 8 h 16"/>
                  <a:gd name="T36" fmla="*/ 5 w 14"/>
                  <a:gd name="T37" fmla="*/ 7 h 16"/>
                  <a:gd name="T38" fmla="*/ 5 w 14"/>
                  <a:gd name="T39" fmla="*/ 6 h 16"/>
                  <a:gd name="T40" fmla="*/ 4 w 14"/>
                  <a:gd name="T41" fmla="*/ 4 h 16"/>
                  <a:gd name="T42" fmla="*/ 4 w 14"/>
                  <a:gd name="T43" fmla="*/ 4 h 16"/>
                  <a:gd name="T44" fmla="*/ 5 w 14"/>
                  <a:gd name="T45" fmla="*/ 4 h 16"/>
                  <a:gd name="T46" fmla="*/ 6 w 14"/>
                  <a:gd name="T47" fmla="*/ 1 h 16"/>
                  <a:gd name="T48" fmla="*/ 4 w 14"/>
                  <a:gd name="T49" fmla="*/ 0 h 16"/>
                  <a:gd name="T50" fmla="*/ 4 w 14"/>
                  <a:gd name="T51"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4" h="16">
                    <a:moveTo>
                      <a:pt x="4" y="0"/>
                    </a:moveTo>
                    <a:cubicBezTo>
                      <a:pt x="4" y="0"/>
                      <a:pt x="4" y="0"/>
                      <a:pt x="3" y="0"/>
                    </a:cubicBezTo>
                    <a:cubicBezTo>
                      <a:pt x="2" y="0"/>
                      <a:pt x="2" y="1"/>
                      <a:pt x="1" y="2"/>
                    </a:cubicBezTo>
                    <a:cubicBezTo>
                      <a:pt x="0" y="2"/>
                      <a:pt x="0" y="3"/>
                      <a:pt x="0" y="4"/>
                    </a:cubicBezTo>
                    <a:cubicBezTo>
                      <a:pt x="0" y="5"/>
                      <a:pt x="0" y="6"/>
                      <a:pt x="1" y="7"/>
                    </a:cubicBezTo>
                    <a:cubicBezTo>
                      <a:pt x="1" y="7"/>
                      <a:pt x="1" y="8"/>
                      <a:pt x="1" y="8"/>
                    </a:cubicBezTo>
                    <a:cubicBezTo>
                      <a:pt x="2" y="9"/>
                      <a:pt x="2" y="10"/>
                      <a:pt x="3" y="11"/>
                    </a:cubicBezTo>
                    <a:cubicBezTo>
                      <a:pt x="3" y="11"/>
                      <a:pt x="3" y="11"/>
                      <a:pt x="3" y="11"/>
                    </a:cubicBezTo>
                    <a:cubicBezTo>
                      <a:pt x="5" y="13"/>
                      <a:pt x="7" y="14"/>
                      <a:pt x="10" y="15"/>
                    </a:cubicBezTo>
                    <a:cubicBezTo>
                      <a:pt x="10" y="15"/>
                      <a:pt x="11" y="15"/>
                      <a:pt x="12" y="16"/>
                    </a:cubicBezTo>
                    <a:cubicBezTo>
                      <a:pt x="12" y="16"/>
                      <a:pt x="12" y="16"/>
                      <a:pt x="12" y="16"/>
                    </a:cubicBezTo>
                    <a:cubicBezTo>
                      <a:pt x="13" y="16"/>
                      <a:pt x="14" y="15"/>
                      <a:pt x="14" y="14"/>
                    </a:cubicBezTo>
                    <a:cubicBezTo>
                      <a:pt x="14" y="14"/>
                      <a:pt x="14" y="14"/>
                      <a:pt x="14" y="14"/>
                    </a:cubicBezTo>
                    <a:cubicBezTo>
                      <a:pt x="14" y="14"/>
                      <a:pt x="14" y="14"/>
                      <a:pt x="14" y="13"/>
                    </a:cubicBezTo>
                    <a:cubicBezTo>
                      <a:pt x="14" y="12"/>
                      <a:pt x="13" y="12"/>
                      <a:pt x="12" y="12"/>
                    </a:cubicBezTo>
                    <a:cubicBezTo>
                      <a:pt x="12" y="12"/>
                      <a:pt x="12" y="12"/>
                      <a:pt x="12" y="12"/>
                    </a:cubicBezTo>
                    <a:cubicBezTo>
                      <a:pt x="12" y="12"/>
                      <a:pt x="11" y="11"/>
                      <a:pt x="10" y="11"/>
                    </a:cubicBezTo>
                    <a:cubicBezTo>
                      <a:pt x="9" y="11"/>
                      <a:pt x="7" y="10"/>
                      <a:pt x="6" y="8"/>
                    </a:cubicBezTo>
                    <a:cubicBezTo>
                      <a:pt x="6" y="8"/>
                      <a:pt x="5" y="7"/>
                      <a:pt x="5" y="7"/>
                    </a:cubicBezTo>
                    <a:cubicBezTo>
                      <a:pt x="5" y="7"/>
                      <a:pt x="5" y="6"/>
                      <a:pt x="5" y="6"/>
                    </a:cubicBezTo>
                    <a:cubicBezTo>
                      <a:pt x="4" y="5"/>
                      <a:pt x="4" y="5"/>
                      <a:pt x="4" y="4"/>
                    </a:cubicBezTo>
                    <a:cubicBezTo>
                      <a:pt x="4" y="4"/>
                      <a:pt x="4" y="4"/>
                      <a:pt x="4" y="4"/>
                    </a:cubicBezTo>
                    <a:cubicBezTo>
                      <a:pt x="5" y="4"/>
                      <a:pt x="5" y="4"/>
                      <a:pt x="5" y="4"/>
                    </a:cubicBezTo>
                    <a:cubicBezTo>
                      <a:pt x="6" y="3"/>
                      <a:pt x="6" y="2"/>
                      <a:pt x="6" y="1"/>
                    </a:cubicBezTo>
                    <a:cubicBezTo>
                      <a:pt x="6" y="1"/>
                      <a:pt x="5" y="0"/>
                      <a:pt x="4" y="0"/>
                    </a:cubicBezTo>
                    <a:cubicBezTo>
                      <a:pt x="4" y="0"/>
                      <a:pt x="4" y="0"/>
                      <a:pt x="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0" name="Freeform 174"/>
              <p:cNvSpPr/>
              <p:nvPr/>
            </p:nvSpPr>
            <p:spPr bwMode="auto">
              <a:xfrm>
                <a:off x="4772026" y="1103313"/>
                <a:ext cx="39688" cy="44450"/>
              </a:xfrm>
              <a:custGeom>
                <a:avLst/>
                <a:gdLst>
                  <a:gd name="T0" fmla="*/ 4 w 14"/>
                  <a:gd name="T1" fmla="*/ 0 h 16"/>
                  <a:gd name="T2" fmla="*/ 3 w 14"/>
                  <a:gd name="T3" fmla="*/ 0 h 16"/>
                  <a:gd name="T4" fmla="*/ 1 w 14"/>
                  <a:gd name="T5" fmla="*/ 2 h 16"/>
                  <a:gd name="T6" fmla="*/ 0 w 14"/>
                  <a:gd name="T7" fmla="*/ 4 h 16"/>
                  <a:gd name="T8" fmla="*/ 1 w 14"/>
                  <a:gd name="T9" fmla="*/ 7 h 16"/>
                  <a:gd name="T10" fmla="*/ 1 w 14"/>
                  <a:gd name="T11" fmla="*/ 8 h 16"/>
                  <a:gd name="T12" fmla="*/ 3 w 14"/>
                  <a:gd name="T13" fmla="*/ 11 h 16"/>
                  <a:gd name="T14" fmla="*/ 3 w 14"/>
                  <a:gd name="T15" fmla="*/ 11 h 16"/>
                  <a:gd name="T16" fmla="*/ 10 w 14"/>
                  <a:gd name="T17" fmla="*/ 15 h 16"/>
                  <a:gd name="T18" fmla="*/ 12 w 14"/>
                  <a:gd name="T19" fmla="*/ 16 h 16"/>
                  <a:gd name="T20" fmla="*/ 12 w 14"/>
                  <a:gd name="T21" fmla="*/ 16 h 16"/>
                  <a:gd name="T22" fmla="*/ 14 w 14"/>
                  <a:gd name="T23" fmla="*/ 14 h 16"/>
                  <a:gd name="T24" fmla="*/ 14 w 14"/>
                  <a:gd name="T25" fmla="*/ 14 h 16"/>
                  <a:gd name="T26" fmla="*/ 14 w 14"/>
                  <a:gd name="T27" fmla="*/ 14 h 16"/>
                  <a:gd name="T28" fmla="*/ 12 w 14"/>
                  <a:gd name="T29" fmla="*/ 12 h 16"/>
                  <a:gd name="T30" fmla="*/ 10 w 14"/>
                  <a:gd name="T31" fmla="*/ 11 h 16"/>
                  <a:gd name="T32" fmla="*/ 6 w 14"/>
                  <a:gd name="T33" fmla="*/ 8 h 16"/>
                  <a:gd name="T34" fmla="*/ 5 w 14"/>
                  <a:gd name="T35" fmla="*/ 7 h 16"/>
                  <a:gd name="T36" fmla="*/ 5 w 14"/>
                  <a:gd name="T37" fmla="*/ 6 h 16"/>
                  <a:gd name="T38" fmla="*/ 4 w 14"/>
                  <a:gd name="T39" fmla="*/ 4 h 16"/>
                  <a:gd name="T40" fmla="*/ 4 w 14"/>
                  <a:gd name="T41" fmla="*/ 4 h 16"/>
                  <a:gd name="T42" fmla="*/ 5 w 14"/>
                  <a:gd name="T43" fmla="*/ 4 h 16"/>
                  <a:gd name="T44" fmla="*/ 6 w 14"/>
                  <a:gd name="T45" fmla="*/ 1 h 16"/>
                  <a:gd name="T46" fmla="*/ 4 w 14"/>
                  <a:gd name="T47" fmla="*/ 0 h 16"/>
                  <a:gd name="T48" fmla="*/ 4 w 14"/>
                  <a:gd name="T49"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 h="16">
                    <a:moveTo>
                      <a:pt x="4" y="0"/>
                    </a:moveTo>
                    <a:cubicBezTo>
                      <a:pt x="4" y="0"/>
                      <a:pt x="4" y="0"/>
                      <a:pt x="3" y="0"/>
                    </a:cubicBezTo>
                    <a:cubicBezTo>
                      <a:pt x="2" y="0"/>
                      <a:pt x="2" y="1"/>
                      <a:pt x="1" y="2"/>
                    </a:cubicBezTo>
                    <a:cubicBezTo>
                      <a:pt x="0" y="3"/>
                      <a:pt x="0" y="4"/>
                      <a:pt x="0" y="4"/>
                    </a:cubicBezTo>
                    <a:cubicBezTo>
                      <a:pt x="0" y="5"/>
                      <a:pt x="0" y="6"/>
                      <a:pt x="1" y="7"/>
                    </a:cubicBezTo>
                    <a:cubicBezTo>
                      <a:pt x="1" y="7"/>
                      <a:pt x="1" y="8"/>
                      <a:pt x="1" y="8"/>
                    </a:cubicBezTo>
                    <a:cubicBezTo>
                      <a:pt x="2" y="9"/>
                      <a:pt x="2" y="10"/>
                      <a:pt x="3" y="11"/>
                    </a:cubicBezTo>
                    <a:cubicBezTo>
                      <a:pt x="3" y="11"/>
                      <a:pt x="3" y="11"/>
                      <a:pt x="3" y="11"/>
                    </a:cubicBezTo>
                    <a:cubicBezTo>
                      <a:pt x="5" y="13"/>
                      <a:pt x="7" y="15"/>
                      <a:pt x="10" y="15"/>
                    </a:cubicBezTo>
                    <a:cubicBezTo>
                      <a:pt x="10" y="15"/>
                      <a:pt x="11" y="16"/>
                      <a:pt x="12" y="16"/>
                    </a:cubicBezTo>
                    <a:cubicBezTo>
                      <a:pt x="12" y="16"/>
                      <a:pt x="12" y="16"/>
                      <a:pt x="12" y="16"/>
                    </a:cubicBezTo>
                    <a:cubicBezTo>
                      <a:pt x="13" y="16"/>
                      <a:pt x="14" y="15"/>
                      <a:pt x="14" y="14"/>
                    </a:cubicBezTo>
                    <a:cubicBezTo>
                      <a:pt x="14" y="14"/>
                      <a:pt x="14" y="14"/>
                      <a:pt x="14" y="14"/>
                    </a:cubicBezTo>
                    <a:cubicBezTo>
                      <a:pt x="14" y="14"/>
                      <a:pt x="14" y="14"/>
                      <a:pt x="14" y="14"/>
                    </a:cubicBezTo>
                    <a:cubicBezTo>
                      <a:pt x="14" y="13"/>
                      <a:pt x="13" y="12"/>
                      <a:pt x="12" y="12"/>
                    </a:cubicBezTo>
                    <a:cubicBezTo>
                      <a:pt x="12" y="12"/>
                      <a:pt x="11" y="12"/>
                      <a:pt x="10" y="11"/>
                    </a:cubicBezTo>
                    <a:cubicBezTo>
                      <a:pt x="9" y="11"/>
                      <a:pt x="7" y="10"/>
                      <a:pt x="6" y="8"/>
                    </a:cubicBezTo>
                    <a:cubicBezTo>
                      <a:pt x="6" y="8"/>
                      <a:pt x="5" y="7"/>
                      <a:pt x="5" y="7"/>
                    </a:cubicBezTo>
                    <a:cubicBezTo>
                      <a:pt x="5" y="7"/>
                      <a:pt x="5" y="7"/>
                      <a:pt x="5" y="6"/>
                    </a:cubicBezTo>
                    <a:cubicBezTo>
                      <a:pt x="4" y="6"/>
                      <a:pt x="4" y="5"/>
                      <a:pt x="4" y="4"/>
                    </a:cubicBezTo>
                    <a:cubicBezTo>
                      <a:pt x="4" y="4"/>
                      <a:pt x="4" y="4"/>
                      <a:pt x="4" y="4"/>
                    </a:cubicBezTo>
                    <a:cubicBezTo>
                      <a:pt x="5" y="4"/>
                      <a:pt x="5" y="4"/>
                      <a:pt x="5" y="4"/>
                    </a:cubicBezTo>
                    <a:cubicBezTo>
                      <a:pt x="6" y="4"/>
                      <a:pt x="6" y="2"/>
                      <a:pt x="6" y="1"/>
                    </a:cubicBezTo>
                    <a:cubicBezTo>
                      <a:pt x="6" y="1"/>
                      <a:pt x="5" y="0"/>
                      <a:pt x="4" y="0"/>
                    </a:cubicBezTo>
                    <a:cubicBezTo>
                      <a:pt x="4" y="0"/>
                      <a:pt x="4" y="0"/>
                      <a:pt x="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1" name="Freeform 175"/>
              <p:cNvSpPr/>
              <p:nvPr/>
            </p:nvSpPr>
            <p:spPr bwMode="auto">
              <a:xfrm>
                <a:off x="4757738" y="1127125"/>
                <a:ext cx="39688" cy="46038"/>
              </a:xfrm>
              <a:custGeom>
                <a:avLst/>
                <a:gdLst>
                  <a:gd name="T0" fmla="*/ 4 w 14"/>
                  <a:gd name="T1" fmla="*/ 0 h 16"/>
                  <a:gd name="T2" fmla="*/ 3 w 14"/>
                  <a:gd name="T3" fmla="*/ 0 h 16"/>
                  <a:gd name="T4" fmla="*/ 1 w 14"/>
                  <a:gd name="T5" fmla="*/ 2 h 16"/>
                  <a:gd name="T6" fmla="*/ 0 w 14"/>
                  <a:gd name="T7" fmla="*/ 4 h 16"/>
                  <a:gd name="T8" fmla="*/ 1 w 14"/>
                  <a:gd name="T9" fmla="*/ 7 h 16"/>
                  <a:gd name="T10" fmla="*/ 1 w 14"/>
                  <a:gd name="T11" fmla="*/ 8 h 16"/>
                  <a:gd name="T12" fmla="*/ 3 w 14"/>
                  <a:gd name="T13" fmla="*/ 11 h 16"/>
                  <a:gd name="T14" fmla="*/ 3 w 14"/>
                  <a:gd name="T15" fmla="*/ 11 h 16"/>
                  <a:gd name="T16" fmla="*/ 10 w 14"/>
                  <a:gd name="T17" fmla="*/ 15 h 16"/>
                  <a:gd name="T18" fmla="*/ 12 w 14"/>
                  <a:gd name="T19" fmla="*/ 16 h 16"/>
                  <a:gd name="T20" fmla="*/ 12 w 14"/>
                  <a:gd name="T21" fmla="*/ 16 h 16"/>
                  <a:gd name="T22" fmla="*/ 14 w 14"/>
                  <a:gd name="T23" fmla="*/ 15 h 16"/>
                  <a:gd name="T24" fmla="*/ 14 w 14"/>
                  <a:gd name="T25" fmla="*/ 14 h 16"/>
                  <a:gd name="T26" fmla="*/ 14 w 14"/>
                  <a:gd name="T27" fmla="*/ 14 h 16"/>
                  <a:gd name="T28" fmla="*/ 12 w 14"/>
                  <a:gd name="T29" fmla="*/ 12 h 16"/>
                  <a:gd name="T30" fmla="*/ 10 w 14"/>
                  <a:gd name="T31" fmla="*/ 11 h 16"/>
                  <a:gd name="T32" fmla="*/ 6 w 14"/>
                  <a:gd name="T33" fmla="*/ 8 h 16"/>
                  <a:gd name="T34" fmla="*/ 5 w 14"/>
                  <a:gd name="T35" fmla="*/ 7 h 16"/>
                  <a:gd name="T36" fmla="*/ 5 w 14"/>
                  <a:gd name="T37" fmla="*/ 6 h 16"/>
                  <a:gd name="T38" fmla="*/ 4 w 14"/>
                  <a:gd name="T39" fmla="*/ 4 h 16"/>
                  <a:gd name="T40" fmla="*/ 4 w 14"/>
                  <a:gd name="T41" fmla="*/ 4 h 16"/>
                  <a:gd name="T42" fmla="*/ 5 w 14"/>
                  <a:gd name="T43" fmla="*/ 4 h 16"/>
                  <a:gd name="T44" fmla="*/ 6 w 14"/>
                  <a:gd name="T45" fmla="*/ 2 h 16"/>
                  <a:gd name="T46" fmla="*/ 4 w 14"/>
                  <a:gd name="T47" fmla="*/ 0 h 16"/>
                  <a:gd name="T48" fmla="*/ 4 w 14"/>
                  <a:gd name="T49"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 h="16">
                    <a:moveTo>
                      <a:pt x="4" y="0"/>
                    </a:moveTo>
                    <a:cubicBezTo>
                      <a:pt x="4" y="0"/>
                      <a:pt x="4" y="0"/>
                      <a:pt x="3" y="0"/>
                    </a:cubicBezTo>
                    <a:cubicBezTo>
                      <a:pt x="2" y="0"/>
                      <a:pt x="2" y="1"/>
                      <a:pt x="1" y="2"/>
                    </a:cubicBezTo>
                    <a:cubicBezTo>
                      <a:pt x="0" y="3"/>
                      <a:pt x="0" y="4"/>
                      <a:pt x="0" y="4"/>
                    </a:cubicBezTo>
                    <a:cubicBezTo>
                      <a:pt x="0" y="5"/>
                      <a:pt x="0" y="6"/>
                      <a:pt x="1" y="7"/>
                    </a:cubicBezTo>
                    <a:cubicBezTo>
                      <a:pt x="1" y="7"/>
                      <a:pt x="1" y="8"/>
                      <a:pt x="1" y="8"/>
                    </a:cubicBezTo>
                    <a:cubicBezTo>
                      <a:pt x="2" y="9"/>
                      <a:pt x="2" y="10"/>
                      <a:pt x="3" y="11"/>
                    </a:cubicBezTo>
                    <a:cubicBezTo>
                      <a:pt x="3" y="11"/>
                      <a:pt x="3" y="11"/>
                      <a:pt x="3" y="11"/>
                    </a:cubicBezTo>
                    <a:cubicBezTo>
                      <a:pt x="5" y="13"/>
                      <a:pt x="7" y="15"/>
                      <a:pt x="10" y="15"/>
                    </a:cubicBezTo>
                    <a:cubicBezTo>
                      <a:pt x="10" y="16"/>
                      <a:pt x="11" y="16"/>
                      <a:pt x="12" y="16"/>
                    </a:cubicBezTo>
                    <a:cubicBezTo>
                      <a:pt x="12" y="16"/>
                      <a:pt x="12" y="16"/>
                      <a:pt x="12" y="16"/>
                    </a:cubicBezTo>
                    <a:cubicBezTo>
                      <a:pt x="13" y="16"/>
                      <a:pt x="14" y="15"/>
                      <a:pt x="14" y="15"/>
                    </a:cubicBezTo>
                    <a:cubicBezTo>
                      <a:pt x="14" y="14"/>
                      <a:pt x="14" y="14"/>
                      <a:pt x="14" y="14"/>
                    </a:cubicBezTo>
                    <a:cubicBezTo>
                      <a:pt x="14" y="14"/>
                      <a:pt x="14" y="14"/>
                      <a:pt x="14" y="14"/>
                    </a:cubicBezTo>
                    <a:cubicBezTo>
                      <a:pt x="14" y="13"/>
                      <a:pt x="13" y="12"/>
                      <a:pt x="12" y="12"/>
                    </a:cubicBezTo>
                    <a:cubicBezTo>
                      <a:pt x="12" y="12"/>
                      <a:pt x="11" y="12"/>
                      <a:pt x="10" y="11"/>
                    </a:cubicBezTo>
                    <a:cubicBezTo>
                      <a:pt x="9" y="11"/>
                      <a:pt x="7" y="10"/>
                      <a:pt x="6" y="8"/>
                    </a:cubicBezTo>
                    <a:cubicBezTo>
                      <a:pt x="6" y="8"/>
                      <a:pt x="5" y="8"/>
                      <a:pt x="5" y="7"/>
                    </a:cubicBezTo>
                    <a:cubicBezTo>
                      <a:pt x="5" y="7"/>
                      <a:pt x="5" y="7"/>
                      <a:pt x="5" y="6"/>
                    </a:cubicBezTo>
                    <a:cubicBezTo>
                      <a:pt x="4" y="6"/>
                      <a:pt x="4" y="5"/>
                      <a:pt x="4" y="4"/>
                    </a:cubicBezTo>
                    <a:cubicBezTo>
                      <a:pt x="4" y="4"/>
                      <a:pt x="4" y="4"/>
                      <a:pt x="4" y="4"/>
                    </a:cubicBezTo>
                    <a:cubicBezTo>
                      <a:pt x="5" y="4"/>
                      <a:pt x="5" y="4"/>
                      <a:pt x="5" y="4"/>
                    </a:cubicBezTo>
                    <a:cubicBezTo>
                      <a:pt x="6" y="4"/>
                      <a:pt x="6" y="3"/>
                      <a:pt x="6" y="2"/>
                    </a:cubicBezTo>
                    <a:cubicBezTo>
                      <a:pt x="6" y="1"/>
                      <a:pt x="5" y="0"/>
                      <a:pt x="4" y="0"/>
                    </a:cubicBezTo>
                    <a:cubicBezTo>
                      <a:pt x="4" y="0"/>
                      <a:pt x="4" y="0"/>
                      <a:pt x="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2" name="Freeform 176"/>
              <p:cNvSpPr/>
              <p:nvPr/>
            </p:nvSpPr>
            <p:spPr bwMode="auto">
              <a:xfrm>
                <a:off x="5041901" y="788988"/>
                <a:ext cx="239713" cy="136525"/>
              </a:xfrm>
              <a:custGeom>
                <a:avLst/>
                <a:gdLst>
                  <a:gd name="T0" fmla="*/ 3 w 86"/>
                  <a:gd name="T1" fmla="*/ 0 h 49"/>
                  <a:gd name="T2" fmla="*/ 2 w 86"/>
                  <a:gd name="T3" fmla="*/ 0 h 49"/>
                  <a:gd name="T4" fmla="*/ 1 w 86"/>
                  <a:gd name="T5" fmla="*/ 1 h 49"/>
                  <a:gd name="T6" fmla="*/ 0 w 86"/>
                  <a:gd name="T7" fmla="*/ 2 h 49"/>
                  <a:gd name="T8" fmla="*/ 1 w 86"/>
                  <a:gd name="T9" fmla="*/ 4 h 49"/>
                  <a:gd name="T10" fmla="*/ 83 w 86"/>
                  <a:gd name="T11" fmla="*/ 49 h 49"/>
                  <a:gd name="T12" fmla="*/ 84 w 86"/>
                  <a:gd name="T13" fmla="*/ 49 h 49"/>
                  <a:gd name="T14" fmla="*/ 84 w 86"/>
                  <a:gd name="T15" fmla="*/ 49 h 49"/>
                  <a:gd name="T16" fmla="*/ 85 w 86"/>
                  <a:gd name="T17" fmla="*/ 48 h 49"/>
                  <a:gd name="T18" fmla="*/ 86 w 86"/>
                  <a:gd name="T19" fmla="*/ 47 h 49"/>
                  <a:gd name="T20" fmla="*/ 85 w 86"/>
                  <a:gd name="T21" fmla="*/ 44 h 49"/>
                  <a:gd name="T22" fmla="*/ 85 w 86"/>
                  <a:gd name="T23" fmla="*/ 44 h 49"/>
                  <a:gd name="T24" fmla="*/ 4 w 86"/>
                  <a:gd name="T25" fmla="*/ 0 h 49"/>
                  <a:gd name="T26" fmla="*/ 3 w 86"/>
                  <a:gd name="T27"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6" h="49">
                    <a:moveTo>
                      <a:pt x="3" y="0"/>
                    </a:moveTo>
                    <a:cubicBezTo>
                      <a:pt x="2" y="0"/>
                      <a:pt x="2" y="0"/>
                      <a:pt x="2" y="0"/>
                    </a:cubicBezTo>
                    <a:cubicBezTo>
                      <a:pt x="1" y="0"/>
                      <a:pt x="1" y="0"/>
                      <a:pt x="1" y="1"/>
                    </a:cubicBezTo>
                    <a:cubicBezTo>
                      <a:pt x="0" y="2"/>
                      <a:pt x="0" y="2"/>
                      <a:pt x="0" y="2"/>
                    </a:cubicBezTo>
                    <a:cubicBezTo>
                      <a:pt x="0" y="3"/>
                      <a:pt x="0" y="4"/>
                      <a:pt x="1" y="4"/>
                    </a:cubicBezTo>
                    <a:cubicBezTo>
                      <a:pt x="83" y="49"/>
                      <a:pt x="83" y="49"/>
                      <a:pt x="83" y="49"/>
                    </a:cubicBezTo>
                    <a:cubicBezTo>
                      <a:pt x="83" y="49"/>
                      <a:pt x="83" y="49"/>
                      <a:pt x="84" y="49"/>
                    </a:cubicBezTo>
                    <a:cubicBezTo>
                      <a:pt x="84" y="49"/>
                      <a:pt x="84" y="49"/>
                      <a:pt x="84" y="49"/>
                    </a:cubicBezTo>
                    <a:cubicBezTo>
                      <a:pt x="85" y="49"/>
                      <a:pt x="85" y="49"/>
                      <a:pt x="85" y="48"/>
                    </a:cubicBezTo>
                    <a:cubicBezTo>
                      <a:pt x="86" y="47"/>
                      <a:pt x="86" y="47"/>
                      <a:pt x="86" y="47"/>
                    </a:cubicBezTo>
                    <a:cubicBezTo>
                      <a:pt x="86" y="46"/>
                      <a:pt x="86" y="45"/>
                      <a:pt x="85" y="44"/>
                    </a:cubicBezTo>
                    <a:cubicBezTo>
                      <a:pt x="85" y="44"/>
                      <a:pt x="85" y="44"/>
                      <a:pt x="85" y="44"/>
                    </a:cubicBezTo>
                    <a:cubicBezTo>
                      <a:pt x="4" y="0"/>
                      <a:pt x="4" y="0"/>
                      <a:pt x="4" y="0"/>
                    </a:cubicBezTo>
                    <a:cubicBezTo>
                      <a:pt x="3" y="0"/>
                      <a:pt x="3" y="0"/>
                      <a:pt x="3"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3" name="Freeform 177"/>
              <p:cNvSpPr/>
              <p:nvPr/>
            </p:nvSpPr>
            <p:spPr bwMode="auto">
              <a:xfrm>
                <a:off x="5016501" y="833438"/>
                <a:ext cx="242888" cy="138113"/>
              </a:xfrm>
              <a:custGeom>
                <a:avLst/>
                <a:gdLst>
                  <a:gd name="T0" fmla="*/ 3 w 87"/>
                  <a:gd name="T1" fmla="*/ 0 h 49"/>
                  <a:gd name="T2" fmla="*/ 1 w 87"/>
                  <a:gd name="T3" fmla="*/ 1 h 49"/>
                  <a:gd name="T4" fmla="*/ 0 w 87"/>
                  <a:gd name="T5" fmla="*/ 2 h 49"/>
                  <a:gd name="T6" fmla="*/ 0 w 87"/>
                  <a:gd name="T7" fmla="*/ 3 h 49"/>
                  <a:gd name="T8" fmla="*/ 1 w 87"/>
                  <a:gd name="T9" fmla="*/ 4 h 49"/>
                  <a:gd name="T10" fmla="*/ 83 w 87"/>
                  <a:gd name="T11" fmla="*/ 49 h 49"/>
                  <a:gd name="T12" fmla="*/ 84 w 87"/>
                  <a:gd name="T13" fmla="*/ 49 h 49"/>
                  <a:gd name="T14" fmla="*/ 84 w 87"/>
                  <a:gd name="T15" fmla="*/ 49 h 49"/>
                  <a:gd name="T16" fmla="*/ 85 w 87"/>
                  <a:gd name="T17" fmla="*/ 48 h 49"/>
                  <a:gd name="T18" fmla="*/ 86 w 87"/>
                  <a:gd name="T19" fmla="*/ 47 h 49"/>
                  <a:gd name="T20" fmla="*/ 85 w 87"/>
                  <a:gd name="T21" fmla="*/ 44 h 49"/>
                  <a:gd name="T22" fmla="*/ 85 w 87"/>
                  <a:gd name="T23" fmla="*/ 44 h 49"/>
                  <a:gd name="T24" fmla="*/ 4 w 87"/>
                  <a:gd name="T25" fmla="*/ 0 h 49"/>
                  <a:gd name="T26" fmla="*/ 3 w 87"/>
                  <a:gd name="T27"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7" h="49">
                    <a:moveTo>
                      <a:pt x="3" y="0"/>
                    </a:moveTo>
                    <a:cubicBezTo>
                      <a:pt x="2" y="0"/>
                      <a:pt x="1" y="0"/>
                      <a:pt x="1" y="1"/>
                    </a:cubicBezTo>
                    <a:cubicBezTo>
                      <a:pt x="0" y="2"/>
                      <a:pt x="0" y="2"/>
                      <a:pt x="0" y="2"/>
                    </a:cubicBezTo>
                    <a:cubicBezTo>
                      <a:pt x="0" y="2"/>
                      <a:pt x="0" y="3"/>
                      <a:pt x="0" y="3"/>
                    </a:cubicBezTo>
                    <a:cubicBezTo>
                      <a:pt x="0" y="4"/>
                      <a:pt x="1" y="4"/>
                      <a:pt x="1" y="4"/>
                    </a:cubicBezTo>
                    <a:cubicBezTo>
                      <a:pt x="83" y="49"/>
                      <a:pt x="83" y="49"/>
                      <a:pt x="83" y="49"/>
                    </a:cubicBezTo>
                    <a:cubicBezTo>
                      <a:pt x="83" y="49"/>
                      <a:pt x="83" y="49"/>
                      <a:pt x="84" y="49"/>
                    </a:cubicBezTo>
                    <a:cubicBezTo>
                      <a:pt x="84" y="49"/>
                      <a:pt x="84" y="49"/>
                      <a:pt x="84" y="49"/>
                    </a:cubicBezTo>
                    <a:cubicBezTo>
                      <a:pt x="85" y="49"/>
                      <a:pt x="85" y="49"/>
                      <a:pt x="85" y="48"/>
                    </a:cubicBezTo>
                    <a:cubicBezTo>
                      <a:pt x="86" y="47"/>
                      <a:pt x="86" y="47"/>
                      <a:pt x="86" y="47"/>
                    </a:cubicBezTo>
                    <a:cubicBezTo>
                      <a:pt x="87" y="46"/>
                      <a:pt x="86" y="45"/>
                      <a:pt x="85" y="44"/>
                    </a:cubicBezTo>
                    <a:cubicBezTo>
                      <a:pt x="85" y="44"/>
                      <a:pt x="85" y="44"/>
                      <a:pt x="85" y="44"/>
                    </a:cubicBezTo>
                    <a:cubicBezTo>
                      <a:pt x="4" y="0"/>
                      <a:pt x="4" y="0"/>
                      <a:pt x="4" y="0"/>
                    </a:cubicBezTo>
                    <a:cubicBezTo>
                      <a:pt x="3" y="0"/>
                      <a:pt x="3" y="0"/>
                      <a:pt x="3"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4" name="Freeform 178"/>
              <p:cNvSpPr/>
              <p:nvPr/>
            </p:nvSpPr>
            <p:spPr bwMode="auto">
              <a:xfrm>
                <a:off x="4991101" y="877888"/>
                <a:ext cx="242888" cy="138113"/>
              </a:xfrm>
              <a:custGeom>
                <a:avLst/>
                <a:gdLst>
                  <a:gd name="T0" fmla="*/ 3 w 87"/>
                  <a:gd name="T1" fmla="*/ 0 h 49"/>
                  <a:gd name="T2" fmla="*/ 2 w 87"/>
                  <a:gd name="T3" fmla="*/ 0 h 49"/>
                  <a:gd name="T4" fmla="*/ 1 w 87"/>
                  <a:gd name="T5" fmla="*/ 1 h 49"/>
                  <a:gd name="T6" fmla="*/ 1 w 87"/>
                  <a:gd name="T7" fmla="*/ 2 h 49"/>
                  <a:gd name="T8" fmla="*/ 1 w 87"/>
                  <a:gd name="T9" fmla="*/ 5 h 49"/>
                  <a:gd name="T10" fmla="*/ 83 w 87"/>
                  <a:gd name="T11" fmla="*/ 49 h 49"/>
                  <a:gd name="T12" fmla="*/ 84 w 87"/>
                  <a:gd name="T13" fmla="*/ 49 h 49"/>
                  <a:gd name="T14" fmla="*/ 86 w 87"/>
                  <a:gd name="T15" fmla="*/ 48 h 49"/>
                  <a:gd name="T16" fmla="*/ 86 w 87"/>
                  <a:gd name="T17" fmla="*/ 47 h 49"/>
                  <a:gd name="T18" fmla="*/ 86 w 87"/>
                  <a:gd name="T19" fmla="*/ 46 h 49"/>
                  <a:gd name="T20" fmla="*/ 85 w 87"/>
                  <a:gd name="T21" fmla="*/ 45 h 49"/>
                  <a:gd name="T22" fmla="*/ 85 w 87"/>
                  <a:gd name="T23" fmla="*/ 45 h 49"/>
                  <a:gd name="T24" fmla="*/ 4 w 87"/>
                  <a:gd name="T25" fmla="*/ 0 h 49"/>
                  <a:gd name="T26" fmla="*/ 3 w 87"/>
                  <a:gd name="T27"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7" h="49">
                    <a:moveTo>
                      <a:pt x="3" y="0"/>
                    </a:moveTo>
                    <a:cubicBezTo>
                      <a:pt x="3" y="0"/>
                      <a:pt x="3" y="0"/>
                      <a:pt x="2" y="0"/>
                    </a:cubicBezTo>
                    <a:cubicBezTo>
                      <a:pt x="2" y="0"/>
                      <a:pt x="1" y="0"/>
                      <a:pt x="1" y="1"/>
                    </a:cubicBezTo>
                    <a:cubicBezTo>
                      <a:pt x="1" y="2"/>
                      <a:pt x="1" y="2"/>
                      <a:pt x="1" y="2"/>
                    </a:cubicBezTo>
                    <a:cubicBezTo>
                      <a:pt x="0" y="3"/>
                      <a:pt x="0" y="4"/>
                      <a:pt x="1" y="5"/>
                    </a:cubicBezTo>
                    <a:cubicBezTo>
                      <a:pt x="83" y="49"/>
                      <a:pt x="83" y="49"/>
                      <a:pt x="83" y="49"/>
                    </a:cubicBezTo>
                    <a:cubicBezTo>
                      <a:pt x="83" y="49"/>
                      <a:pt x="84" y="49"/>
                      <a:pt x="84" y="49"/>
                    </a:cubicBezTo>
                    <a:cubicBezTo>
                      <a:pt x="85" y="49"/>
                      <a:pt x="85" y="49"/>
                      <a:pt x="86" y="48"/>
                    </a:cubicBezTo>
                    <a:cubicBezTo>
                      <a:pt x="86" y="47"/>
                      <a:pt x="86" y="47"/>
                      <a:pt x="86" y="47"/>
                    </a:cubicBezTo>
                    <a:cubicBezTo>
                      <a:pt x="86" y="47"/>
                      <a:pt x="87" y="46"/>
                      <a:pt x="86" y="46"/>
                    </a:cubicBezTo>
                    <a:cubicBezTo>
                      <a:pt x="86" y="45"/>
                      <a:pt x="86" y="45"/>
                      <a:pt x="85" y="45"/>
                    </a:cubicBezTo>
                    <a:cubicBezTo>
                      <a:pt x="85" y="45"/>
                      <a:pt x="85" y="45"/>
                      <a:pt x="85" y="45"/>
                    </a:cubicBezTo>
                    <a:cubicBezTo>
                      <a:pt x="4" y="0"/>
                      <a:pt x="4" y="0"/>
                      <a:pt x="4" y="0"/>
                    </a:cubicBezTo>
                    <a:cubicBezTo>
                      <a:pt x="4" y="0"/>
                      <a:pt x="3" y="0"/>
                      <a:pt x="3"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5" name="Freeform 179"/>
              <p:cNvSpPr/>
              <p:nvPr/>
            </p:nvSpPr>
            <p:spPr bwMode="auto">
              <a:xfrm>
                <a:off x="4965701" y="923925"/>
                <a:ext cx="242888" cy="139700"/>
              </a:xfrm>
              <a:custGeom>
                <a:avLst/>
                <a:gdLst>
                  <a:gd name="T0" fmla="*/ 3 w 87"/>
                  <a:gd name="T1" fmla="*/ 0 h 50"/>
                  <a:gd name="T2" fmla="*/ 1 w 87"/>
                  <a:gd name="T3" fmla="*/ 1 h 50"/>
                  <a:gd name="T4" fmla="*/ 1 w 87"/>
                  <a:gd name="T5" fmla="*/ 2 h 50"/>
                  <a:gd name="T6" fmla="*/ 2 w 87"/>
                  <a:gd name="T7" fmla="*/ 5 h 50"/>
                  <a:gd name="T8" fmla="*/ 83 w 87"/>
                  <a:gd name="T9" fmla="*/ 49 h 50"/>
                  <a:gd name="T10" fmla="*/ 84 w 87"/>
                  <a:gd name="T11" fmla="*/ 50 h 50"/>
                  <a:gd name="T12" fmla="*/ 86 w 87"/>
                  <a:gd name="T13" fmla="*/ 48 h 50"/>
                  <a:gd name="T14" fmla="*/ 86 w 87"/>
                  <a:gd name="T15" fmla="*/ 47 h 50"/>
                  <a:gd name="T16" fmla="*/ 87 w 87"/>
                  <a:gd name="T17" fmla="*/ 46 h 50"/>
                  <a:gd name="T18" fmla="*/ 86 w 87"/>
                  <a:gd name="T19" fmla="*/ 45 h 50"/>
                  <a:gd name="T20" fmla="*/ 86 w 87"/>
                  <a:gd name="T21" fmla="*/ 45 h 50"/>
                  <a:gd name="T22" fmla="*/ 4 w 87"/>
                  <a:gd name="T23" fmla="*/ 0 h 50"/>
                  <a:gd name="T24" fmla="*/ 3 w 87"/>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7" h="50">
                    <a:moveTo>
                      <a:pt x="3" y="0"/>
                    </a:moveTo>
                    <a:cubicBezTo>
                      <a:pt x="2" y="0"/>
                      <a:pt x="2" y="0"/>
                      <a:pt x="1" y="1"/>
                    </a:cubicBezTo>
                    <a:cubicBezTo>
                      <a:pt x="1" y="2"/>
                      <a:pt x="1" y="2"/>
                      <a:pt x="1" y="2"/>
                    </a:cubicBezTo>
                    <a:cubicBezTo>
                      <a:pt x="0" y="3"/>
                      <a:pt x="1" y="4"/>
                      <a:pt x="2" y="5"/>
                    </a:cubicBezTo>
                    <a:cubicBezTo>
                      <a:pt x="83" y="49"/>
                      <a:pt x="83" y="49"/>
                      <a:pt x="83" y="49"/>
                    </a:cubicBezTo>
                    <a:cubicBezTo>
                      <a:pt x="83" y="49"/>
                      <a:pt x="84" y="50"/>
                      <a:pt x="84" y="50"/>
                    </a:cubicBezTo>
                    <a:cubicBezTo>
                      <a:pt x="85" y="50"/>
                      <a:pt x="85" y="49"/>
                      <a:pt x="86" y="48"/>
                    </a:cubicBezTo>
                    <a:cubicBezTo>
                      <a:pt x="86" y="47"/>
                      <a:pt x="86" y="47"/>
                      <a:pt x="86" y="47"/>
                    </a:cubicBezTo>
                    <a:cubicBezTo>
                      <a:pt x="87" y="47"/>
                      <a:pt x="87" y="46"/>
                      <a:pt x="87" y="46"/>
                    </a:cubicBezTo>
                    <a:cubicBezTo>
                      <a:pt x="86" y="45"/>
                      <a:pt x="86" y="45"/>
                      <a:pt x="86" y="45"/>
                    </a:cubicBezTo>
                    <a:cubicBezTo>
                      <a:pt x="86" y="45"/>
                      <a:pt x="86" y="45"/>
                      <a:pt x="86" y="45"/>
                    </a:cubicBezTo>
                    <a:cubicBezTo>
                      <a:pt x="4" y="0"/>
                      <a:pt x="4" y="0"/>
                      <a:pt x="4" y="0"/>
                    </a:cubicBezTo>
                    <a:cubicBezTo>
                      <a:pt x="4" y="0"/>
                      <a:pt x="3" y="0"/>
                      <a:pt x="3"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6" name="Freeform 180"/>
              <p:cNvSpPr/>
              <p:nvPr/>
            </p:nvSpPr>
            <p:spPr bwMode="auto">
              <a:xfrm>
                <a:off x="4940301" y="968375"/>
                <a:ext cx="244475" cy="139700"/>
              </a:xfrm>
              <a:custGeom>
                <a:avLst/>
                <a:gdLst>
                  <a:gd name="T0" fmla="*/ 3 w 87"/>
                  <a:gd name="T1" fmla="*/ 0 h 50"/>
                  <a:gd name="T2" fmla="*/ 3 w 87"/>
                  <a:gd name="T3" fmla="*/ 0 h 50"/>
                  <a:gd name="T4" fmla="*/ 2 w 87"/>
                  <a:gd name="T5" fmla="*/ 1 h 50"/>
                  <a:gd name="T6" fmla="*/ 1 w 87"/>
                  <a:gd name="T7" fmla="*/ 2 h 50"/>
                  <a:gd name="T8" fmla="*/ 2 w 87"/>
                  <a:gd name="T9" fmla="*/ 5 h 50"/>
                  <a:gd name="T10" fmla="*/ 83 w 87"/>
                  <a:gd name="T11" fmla="*/ 49 h 50"/>
                  <a:gd name="T12" fmla="*/ 84 w 87"/>
                  <a:gd name="T13" fmla="*/ 50 h 50"/>
                  <a:gd name="T14" fmla="*/ 86 w 87"/>
                  <a:gd name="T15" fmla="*/ 49 h 50"/>
                  <a:gd name="T16" fmla="*/ 87 w 87"/>
                  <a:gd name="T17" fmla="*/ 47 h 50"/>
                  <a:gd name="T18" fmla="*/ 87 w 87"/>
                  <a:gd name="T19" fmla="*/ 46 h 50"/>
                  <a:gd name="T20" fmla="*/ 86 w 87"/>
                  <a:gd name="T21" fmla="*/ 45 h 50"/>
                  <a:gd name="T22" fmla="*/ 86 w 87"/>
                  <a:gd name="T23" fmla="*/ 45 h 50"/>
                  <a:gd name="T24" fmla="*/ 4 w 87"/>
                  <a:gd name="T25" fmla="*/ 0 h 50"/>
                  <a:gd name="T26" fmla="*/ 3 w 87"/>
                  <a:gd name="T27"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7" h="50">
                    <a:moveTo>
                      <a:pt x="3" y="0"/>
                    </a:moveTo>
                    <a:cubicBezTo>
                      <a:pt x="3" y="0"/>
                      <a:pt x="3" y="0"/>
                      <a:pt x="3" y="0"/>
                    </a:cubicBezTo>
                    <a:cubicBezTo>
                      <a:pt x="2" y="0"/>
                      <a:pt x="2" y="0"/>
                      <a:pt x="2" y="1"/>
                    </a:cubicBezTo>
                    <a:cubicBezTo>
                      <a:pt x="1" y="2"/>
                      <a:pt x="1" y="2"/>
                      <a:pt x="1" y="2"/>
                    </a:cubicBezTo>
                    <a:cubicBezTo>
                      <a:pt x="0" y="3"/>
                      <a:pt x="1" y="4"/>
                      <a:pt x="2" y="5"/>
                    </a:cubicBezTo>
                    <a:cubicBezTo>
                      <a:pt x="83" y="49"/>
                      <a:pt x="83" y="49"/>
                      <a:pt x="83" y="49"/>
                    </a:cubicBezTo>
                    <a:cubicBezTo>
                      <a:pt x="84" y="50"/>
                      <a:pt x="84" y="50"/>
                      <a:pt x="84" y="50"/>
                    </a:cubicBezTo>
                    <a:cubicBezTo>
                      <a:pt x="85" y="50"/>
                      <a:pt x="86" y="49"/>
                      <a:pt x="86" y="49"/>
                    </a:cubicBezTo>
                    <a:cubicBezTo>
                      <a:pt x="87" y="47"/>
                      <a:pt x="87" y="47"/>
                      <a:pt x="87" y="47"/>
                    </a:cubicBezTo>
                    <a:cubicBezTo>
                      <a:pt x="87" y="47"/>
                      <a:pt x="87" y="46"/>
                      <a:pt x="87" y="46"/>
                    </a:cubicBezTo>
                    <a:cubicBezTo>
                      <a:pt x="87" y="45"/>
                      <a:pt x="86" y="45"/>
                      <a:pt x="86" y="45"/>
                    </a:cubicBezTo>
                    <a:cubicBezTo>
                      <a:pt x="86" y="45"/>
                      <a:pt x="86" y="45"/>
                      <a:pt x="86" y="45"/>
                    </a:cubicBezTo>
                    <a:cubicBezTo>
                      <a:pt x="4" y="0"/>
                      <a:pt x="4" y="0"/>
                      <a:pt x="4" y="0"/>
                    </a:cubicBezTo>
                    <a:cubicBezTo>
                      <a:pt x="4" y="0"/>
                      <a:pt x="4" y="0"/>
                      <a:pt x="3"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7" name="Freeform 181"/>
              <p:cNvSpPr/>
              <p:nvPr/>
            </p:nvSpPr>
            <p:spPr bwMode="auto">
              <a:xfrm>
                <a:off x="4918076" y="1012825"/>
                <a:ext cx="241300" cy="139700"/>
              </a:xfrm>
              <a:custGeom>
                <a:avLst/>
                <a:gdLst>
                  <a:gd name="T0" fmla="*/ 2 w 86"/>
                  <a:gd name="T1" fmla="*/ 0 h 50"/>
                  <a:gd name="T2" fmla="*/ 2 w 86"/>
                  <a:gd name="T3" fmla="*/ 0 h 50"/>
                  <a:gd name="T4" fmla="*/ 1 w 86"/>
                  <a:gd name="T5" fmla="*/ 1 h 50"/>
                  <a:gd name="T6" fmla="*/ 0 w 86"/>
                  <a:gd name="T7" fmla="*/ 2 h 50"/>
                  <a:gd name="T8" fmla="*/ 1 w 86"/>
                  <a:gd name="T9" fmla="*/ 5 h 50"/>
                  <a:gd name="T10" fmla="*/ 82 w 86"/>
                  <a:gd name="T11" fmla="*/ 49 h 50"/>
                  <a:gd name="T12" fmla="*/ 83 w 86"/>
                  <a:gd name="T13" fmla="*/ 50 h 50"/>
                  <a:gd name="T14" fmla="*/ 85 w 86"/>
                  <a:gd name="T15" fmla="*/ 49 h 50"/>
                  <a:gd name="T16" fmla="*/ 86 w 86"/>
                  <a:gd name="T17" fmla="*/ 48 h 50"/>
                  <a:gd name="T18" fmla="*/ 86 w 86"/>
                  <a:gd name="T19" fmla="*/ 46 h 50"/>
                  <a:gd name="T20" fmla="*/ 85 w 86"/>
                  <a:gd name="T21" fmla="*/ 45 h 50"/>
                  <a:gd name="T22" fmla="*/ 85 w 86"/>
                  <a:gd name="T23" fmla="*/ 45 h 50"/>
                  <a:gd name="T24" fmla="*/ 3 w 86"/>
                  <a:gd name="T25" fmla="*/ 0 h 50"/>
                  <a:gd name="T26" fmla="*/ 2 w 86"/>
                  <a:gd name="T27"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6" h="50">
                    <a:moveTo>
                      <a:pt x="2" y="0"/>
                    </a:moveTo>
                    <a:cubicBezTo>
                      <a:pt x="2" y="0"/>
                      <a:pt x="2" y="0"/>
                      <a:pt x="2" y="0"/>
                    </a:cubicBezTo>
                    <a:cubicBezTo>
                      <a:pt x="1" y="0"/>
                      <a:pt x="1" y="1"/>
                      <a:pt x="1" y="1"/>
                    </a:cubicBezTo>
                    <a:cubicBezTo>
                      <a:pt x="0" y="2"/>
                      <a:pt x="0" y="2"/>
                      <a:pt x="0" y="2"/>
                    </a:cubicBezTo>
                    <a:cubicBezTo>
                      <a:pt x="0" y="3"/>
                      <a:pt x="0" y="4"/>
                      <a:pt x="1" y="5"/>
                    </a:cubicBezTo>
                    <a:cubicBezTo>
                      <a:pt x="82" y="49"/>
                      <a:pt x="82" y="49"/>
                      <a:pt x="82" y="49"/>
                    </a:cubicBezTo>
                    <a:cubicBezTo>
                      <a:pt x="83" y="50"/>
                      <a:pt x="83" y="50"/>
                      <a:pt x="83" y="50"/>
                    </a:cubicBezTo>
                    <a:cubicBezTo>
                      <a:pt x="84" y="50"/>
                      <a:pt x="85" y="49"/>
                      <a:pt x="85" y="49"/>
                    </a:cubicBezTo>
                    <a:cubicBezTo>
                      <a:pt x="86" y="48"/>
                      <a:pt x="86" y="48"/>
                      <a:pt x="86" y="48"/>
                    </a:cubicBezTo>
                    <a:cubicBezTo>
                      <a:pt x="86" y="47"/>
                      <a:pt x="86" y="47"/>
                      <a:pt x="86" y="46"/>
                    </a:cubicBezTo>
                    <a:cubicBezTo>
                      <a:pt x="86" y="46"/>
                      <a:pt x="85" y="45"/>
                      <a:pt x="85" y="45"/>
                    </a:cubicBezTo>
                    <a:cubicBezTo>
                      <a:pt x="85" y="45"/>
                      <a:pt x="85" y="45"/>
                      <a:pt x="85" y="45"/>
                    </a:cubicBezTo>
                    <a:cubicBezTo>
                      <a:pt x="3" y="0"/>
                      <a:pt x="3" y="0"/>
                      <a:pt x="3" y="0"/>
                    </a:cubicBezTo>
                    <a:cubicBezTo>
                      <a:pt x="3" y="0"/>
                      <a:pt x="3" y="0"/>
                      <a:pt x="2"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8" name="Freeform 182"/>
              <p:cNvSpPr/>
              <p:nvPr/>
            </p:nvSpPr>
            <p:spPr bwMode="auto">
              <a:xfrm>
                <a:off x="4892676" y="1057275"/>
                <a:ext cx="241300" cy="141288"/>
              </a:xfrm>
              <a:custGeom>
                <a:avLst/>
                <a:gdLst>
                  <a:gd name="T0" fmla="*/ 3 w 86"/>
                  <a:gd name="T1" fmla="*/ 0 h 50"/>
                  <a:gd name="T2" fmla="*/ 1 w 86"/>
                  <a:gd name="T3" fmla="*/ 1 h 50"/>
                  <a:gd name="T4" fmla="*/ 0 w 86"/>
                  <a:gd name="T5" fmla="*/ 2 h 50"/>
                  <a:gd name="T6" fmla="*/ 0 w 86"/>
                  <a:gd name="T7" fmla="*/ 4 h 50"/>
                  <a:gd name="T8" fmla="*/ 1 w 86"/>
                  <a:gd name="T9" fmla="*/ 5 h 50"/>
                  <a:gd name="T10" fmla="*/ 83 w 86"/>
                  <a:gd name="T11" fmla="*/ 50 h 50"/>
                  <a:gd name="T12" fmla="*/ 84 w 86"/>
                  <a:gd name="T13" fmla="*/ 50 h 50"/>
                  <a:gd name="T14" fmla="*/ 85 w 86"/>
                  <a:gd name="T15" fmla="*/ 49 h 50"/>
                  <a:gd name="T16" fmla="*/ 86 w 86"/>
                  <a:gd name="T17" fmla="*/ 48 h 50"/>
                  <a:gd name="T18" fmla="*/ 86 w 86"/>
                  <a:gd name="T19" fmla="*/ 46 h 50"/>
                  <a:gd name="T20" fmla="*/ 85 w 86"/>
                  <a:gd name="T21" fmla="*/ 45 h 50"/>
                  <a:gd name="T22" fmla="*/ 85 w 86"/>
                  <a:gd name="T23" fmla="*/ 45 h 50"/>
                  <a:gd name="T24" fmla="*/ 4 w 86"/>
                  <a:gd name="T25" fmla="*/ 0 h 50"/>
                  <a:gd name="T26" fmla="*/ 3 w 86"/>
                  <a:gd name="T27"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6" h="50">
                    <a:moveTo>
                      <a:pt x="3" y="0"/>
                    </a:moveTo>
                    <a:cubicBezTo>
                      <a:pt x="2" y="0"/>
                      <a:pt x="1" y="0"/>
                      <a:pt x="1" y="1"/>
                    </a:cubicBezTo>
                    <a:cubicBezTo>
                      <a:pt x="0" y="2"/>
                      <a:pt x="0" y="2"/>
                      <a:pt x="0" y="2"/>
                    </a:cubicBezTo>
                    <a:cubicBezTo>
                      <a:pt x="0" y="3"/>
                      <a:pt x="0" y="3"/>
                      <a:pt x="0" y="4"/>
                    </a:cubicBezTo>
                    <a:cubicBezTo>
                      <a:pt x="0" y="4"/>
                      <a:pt x="1" y="5"/>
                      <a:pt x="1" y="5"/>
                    </a:cubicBezTo>
                    <a:cubicBezTo>
                      <a:pt x="83" y="50"/>
                      <a:pt x="83" y="50"/>
                      <a:pt x="83" y="50"/>
                    </a:cubicBezTo>
                    <a:cubicBezTo>
                      <a:pt x="83" y="50"/>
                      <a:pt x="83" y="50"/>
                      <a:pt x="84" y="50"/>
                    </a:cubicBezTo>
                    <a:cubicBezTo>
                      <a:pt x="84" y="50"/>
                      <a:pt x="85" y="49"/>
                      <a:pt x="85" y="49"/>
                    </a:cubicBezTo>
                    <a:cubicBezTo>
                      <a:pt x="86" y="48"/>
                      <a:pt x="86" y="48"/>
                      <a:pt x="86" y="48"/>
                    </a:cubicBezTo>
                    <a:cubicBezTo>
                      <a:pt x="86" y="47"/>
                      <a:pt x="86" y="47"/>
                      <a:pt x="86" y="46"/>
                    </a:cubicBezTo>
                    <a:cubicBezTo>
                      <a:pt x="86" y="46"/>
                      <a:pt x="86" y="45"/>
                      <a:pt x="85" y="45"/>
                    </a:cubicBezTo>
                    <a:cubicBezTo>
                      <a:pt x="85" y="45"/>
                      <a:pt x="85" y="45"/>
                      <a:pt x="85" y="45"/>
                    </a:cubicBezTo>
                    <a:cubicBezTo>
                      <a:pt x="4" y="0"/>
                      <a:pt x="4" y="0"/>
                      <a:pt x="4" y="0"/>
                    </a:cubicBezTo>
                    <a:cubicBezTo>
                      <a:pt x="3" y="0"/>
                      <a:pt x="3" y="0"/>
                      <a:pt x="3"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9" name="Freeform 183"/>
              <p:cNvSpPr/>
              <p:nvPr/>
            </p:nvSpPr>
            <p:spPr bwMode="auto">
              <a:xfrm>
                <a:off x="4867276" y="1103313"/>
                <a:ext cx="244475" cy="139700"/>
              </a:xfrm>
              <a:custGeom>
                <a:avLst/>
                <a:gdLst>
                  <a:gd name="T0" fmla="*/ 3 w 87"/>
                  <a:gd name="T1" fmla="*/ 0 h 50"/>
                  <a:gd name="T2" fmla="*/ 1 w 87"/>
                  <a:gd name="T3" fmla="*/ 1 h 50"/>
                  <a:gd name="T4" fmla="*/ 1 w 87"/>
                  <a:gd name="T5" fmla="*/ 2 h 50"/>
                  <a:gd name="T6" fmla="*/ 1 w 87"/>
                  <a:gd name="T7" fmla="*/ 5 h 50"/>
                  <a:gd name="T8" fmla="*/ 83 w 87"/>
                  <a:gd name="T9" fmla="*/ 50 h 50"/>
                  <a:gd name="T10" fmla="*/ 84 w 87"/>
                  <a:gd name="T11" fmla="*/ 50 h 50"/>
                  <a:gd name="T12" fmla="*/ 84 w 87"/>
                  <a:gd name="T13" fmla="*/ 50 h 50"/>
                  <a:gd name="T14" fmla="*/ 86 w 87"/>
                  <a:gd name="T15" fmla="*/ 49 h 50"/>
                  <a:gd name="T16" fmla="*/ 86 w 87"/>
                  <a:gd name="T17" fmla="*/ 48 h 50"/>
                  <a:gd name="T18" fmla="*/ 85 w 87"/>
                  <a:gd name="T19" fmla="*/ 45 h 50"/>
                  <a:gd name="T20" fmla="*/ 85 w 87"/>
                  <a:gd name="T21" fmla="*/ 45 h 50"/>
                  <a:gd name="T22" fmla="*/ 4 w 87"/>
                  <a:gd name="T23" fmla="*/ 0 h 50"/>
                  <a:gd name="T24" fmla="*/ 3 w 87"/>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7" h="50">
                    <a:moveTo>
                      <a:pt x="3" y="0"/>
                    </a:moveTo>
                    <a:cubicBezTo>
                      <a:pt x="2" y="0"/>
                      <a:pt x="1" y="1"/>
                      <a:pt x="1" y="1"/>
                    </a:cubicBezTo>
                    <a:cubicBezTo>
                      <a:pt x="1" y="2"/>
                      <a:pt x="1" y="2"/>
                      <a:pt x="1" y="2"/>
                    </a:cubicBezTo>
                    <a:cubicBezTo>
                      <a:pt x="0" y="3"/>
                      <a:pt x="0" y="4"/>
                      <a:pt x="1" y="5"/>
                    </a:cubicBezTo>
                    <a:cubicBezTo>
                      <a:pt x="83" y="50"/>
                      <a:pt x="83" y="50"/>
                      <a:pt x="83" y="50"/>
                    </a:cubicBezTo>
                    <a:cubicBezTo>
                      <a:pt x="83" y="50"/>
                      <a:pt x="84" y="50"/>
                      <a:pt x="84" y="50"/>
                    </a:cubicBezTo>
                    <a:cubicBezTo>
                      <a:pt x="84" y="50"/>
                      <a:pt x="84" y="50"/>
                      <a:pt x="84" y="50"/>
                    </a:cubicBezTo>
                    <a:cubicBezTo>
                      <a:pt x="85" y="50"/>
                      <a:pt x="85" y="49"/>
                      <a:pt x="86" y="49"/>
                    </a:cubicBezTo>
                    <a:cubicBezTo>
                      <a:pt x="86" y="48"/>
                      <a:pt x="86" y="48"/>
                      <a:pt x="86" y="48"/>
                    </a:cubicBezTo>
                    <a:cubicBezTo>
                      <a:pt x="87" y="47"/>
                      <a:pt x="86" y="46"/>
                      <a:pt x="85" y="45"/>
                    </a:cubicBezTo>
                    <a:cubicBezTo>
                      <a:pt x="85" y="45"/>
                      <a:pt x="85" y="45"/>
                      <a:pt x="85" y="45"/>
                    </a:cubicBezTo>
                    <a:cubicBezTo>
                      <a:pt x="4" y="0"/>
                      <a:pt x="4" y="0"/>
                      <a:pt x="4" y="0"/>
                    </a:cubicBezTo>
                    <a:cubicBezTo>
                      <a:pt x="4" y="0"/>
                      <a:pt x="3" y="0"/>
                      <a:pt x="3"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0" name="Freeform 184"/>
              <p:cNvSpPr/>
              <p:nvPr/>
            </p:nvSpPr>
            <p:spPr bwMode="auto">
              <a:xfrm>
                <a:off x="4841876" y="1147763"/>
                <a:ext cx="244475" cy="139700"/>
              </a:xfrm>
              <a:custGeom>
                <a:avLst/>
                <a:gdLst>
                  <a:gd name="T0" fmla="*/ 3 w 87"/>
                  <a:gd name="T1" fmla="*/ 0 h 50"/>
                  <a:gd name="T2" fmla="*/ 2 w 87"/>
                  <a:gd name="T3" fmla="*/ 0 h 50"/>
                  <a:gd name="T4" fmla="*/ 1 w 87"/>
                  <a:gd name="T5" fmla="*/ 1 h 50"/>
                  <a:gd name="T6" fmla="*/ 1 w 87"/>
                  <a:gd name="T7" fmla="*/ 2 h 50"/>
                  <a:gd name="T8" fmla="*/ 2 w 87"/>
                  <a:gd name="T9" fmla="*/ 5 h 50"/>
                  <a:gd name="T10" fmla="*/ 83 w 87"/>
                  <a:gd name="T11" fmla="*/ 50 h 50"/>
                  <a:gd name="T12" fmla="*/ 84 w 87"/>
                  <a:gd name="T13" fmla="*/ 50 h 50"/>
                  <a:gd name="T14" fmla="*/ 85 w 87"/>
                  <a:gd name="T15" fmla="*/ 50 h 50"/>
                  <a:gd name="T16" fmla="*/ 86 w 87"/>
                  <a:gd name="T17" fmla="*/ 49 h 50"/>
                  <a:gd name="T18" fmla="*/ 86 w 87"/>
                  <a:gd name="T19" fmla="*/ 48 h 50"/>
                  <a:gd name="T20" fmla="*/ 86 w 87"/>
                  <a:gd name="T21" fmla="*/ 45 h 50"/>
                  <a:gd name="T22" fmla="*/ 86 w 87"/>
                  <a:gd name="T23" fmla="*/ 45 h 50"/>
                  <a:gd name="T24" fmla="*/ 4 w 87"/>
                  <a:gd name="T25" fmla="*/ 1 h 50"/>
                  <a:gd name="T26" fmla="*/ 3 w 87"/>
                  <a:gd name="T27"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7" h="50">
                    <a:moveTo>
                      <a:pt x="3" y="0"/>
                    </a:moveTo>
                    <a:cubicBezTo>
                      <a:pt x="3" y="0"/>
                      <a:pt x="3" y="0"/>
                      <a:pt x="2" y="0"/>
                    </a:cubicBezTo>
                    <a:cubicBezTo>
                      <a:pt x="2" y="1"/>
                      <a:pt x="2" y="1"/>
                      <a:pt x="1" y="1"/>
                    </a:cubicBezTo>
                    <a:cubicBezTo>
                      <a:pt x="1" y="2"/>
                      <a:pt x="1" y="2"/>
                      <a:pt x="1" y="2"/>
                    </a:cubicBezTo>
                    <a:cubicBezTo>
                      <a:pt x="0" y="3"/>
                      <a:pt x="1" y="5"/>
                      <a:pt x="2" y="5"/>
                    </a:cubicBezTo>
                    <a:cubicBezTo>
                      <a:pt x="83" y="50"/>
                      <a:pt x="83" y="50"/>
                      <a:pt x="83" y="50"/>
                    </a:cubicBezTo>
                    <a:cubicBezTo>
                      <a:pt x="83" y="50"/>
                      <a:pt x="84" y="50"/>
                      <a:pt x="84" y="50"/>
                    </a:cubicBezTo>
                    <a:cubicBezTo>
                      <a:pt x="84" y="50"/>
                      <a:pt x="84" y="50"/>
                      <a:pt x="85" y="50"/>
                    </a:cubicBezTo>
                    <a:cubicBezTo>
                      <a:pt x="85" y="50"/>
                      <a:pt x="86" y="49"/>
                      <a:pt x="86" y="49"/>
                    </a:cubicBezTo>
                    <a:cubicBezTo>
                      <a:pt x="86" y="48"/>
                      <a:pt x="86" y="48"/>
                      <a:pt x="86" y="48"/>
                    </a:cubicBezTo>
                    <a:cubicBezTo>
                      <a:pt x="87" y="47"/>
                      <a:pt x="87" y="46"/>
                      <a:pt x="86" y="45"/>
                    </a:cubicBezTo>
                    <a:cubicBezTo>
                      <a:pt x="86" y="45"/>
                      <a:pt x="86" y="45"/>
                      <a:pt x="86" y="45"/>
                    </a:cubicBezTo>
                    <a:cubicBezTo>
                      <a:pt x="4" y="1"/>
                      <a:pt x="4" y="1"/>
                      <a:pt x="4" y="1"/>
                    </a:cubicBezTo>
                    <a:cubicBezTo>
                      <a:pt x="4" y="0"/>
                      <a:pt x="3" y="0"/>
                      <a:pt x="3"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41" name="组合 40"/>
            <p:cNvGrpSpPr/>
            <p:nvPr/>
          </p:nvGrpSpPr>
          <p:grpSpPr>
            <a:xfrm>
              <a:off x="5240338" y="6309355"/>
              <a:ext cx="635000" cy="560388"/>
              <a:chOff x="5030788" y="5629275"/>
              <a:chExt cx="635000" cy="560388"/>
            </a:xfrm>
          </p:grpSpPr>
          <p:sp>
            <p:nvSpPr>
              <p:cNvPr id="231" name="Freeform 185"/>
              <p:cNvSpPr>
                <a:spLocks noEditPoints="1"/>
              </p:cNvSpPr>
              <p:nvPr/>
            </p:nvSpPr>
            <p:spPr bwMode="auto">
              <a:xfrm>
                <a:off x="5068888" y="5668963"/>
                <a:ext cx="596900" cy="520700"/>
              </a:xfrm>
              <a:custGeom>
                <a:avLst/>
                <a:gdLst>
                  <a:gd name="T0" fmla="*/ 3 w 213"/>
                  <a:gd name="T1" fmla="*/ 145 h 186"/>
                  <a:gd name="T2" fmla="*/ 0 w 213"/>
                  <a:gd name="T3" fmla="*/ 144 h 186"/>
                  <a:gd name="T4" fmla="*/ 55 w 213"/>
                  <a:gd name="T5" fmla="*/ 186 h 186"/>
                  <a:gd name="T6" fmla="*/ 113 w 213"/>
                  <a:gd name="T7" fmla="*/ 16 h 186"/>
                  <a:gd name="T8" fmla="*/ 125 w 213"/>
                  <a:gd name="T9" fmla="*/ 0 h 186"/>
                  <a:gd name="T10" fmla="*/ 120 w 213"/>
                  <a:gd name="T11" fmla="*/ 8 h 186"/>
                  <a:gd name="T12" fmla="*/ 114 w 213"/>
                  <a:gd name="T13" fmla="*/ 12 h 186"/>
                  <a:gd name="T14" fmla="*/ 113 w 213"/>
                  <a:gd name="T15" fmla="*/ 16 h 186"/>
                  <a:gd name="T16" fmla="*/ 107 w 213"/>
                  <a:gd name="T17" fmla="*/ 20 h 186"/>
                  <a:gd name="T18" fmla="*/ 106 w 213"/>
                  <a:gd name="T19" fmla="*/ 23 h 186"/>
                  <a:gd name="T20" fmla="*/ 100 w 213"/>
                  <a:gd name="T21" fmla="*/ 28 h 186"/>
                  <a:gd name="T22" fmla="*/ 99 w 213"/>
                  <a:gd name="T23" fmla="*/ 31 h 186"/>
                  <a:gd name="T24" fmla="*/ 93 w 213"/>
                  <a:gd name="T25" fmla="*/ 36 h 186"/>
                  <a:gd name="T26" fmla="*/ 91 w 213"/>
                  <a:gd name="T27" fmla="*/ 38 h 186"/>
                  <a:gd name="T28" fmla="*/ 86 w 213"/>
                  <a:gd name="T29" fmla="*/ 44 h 186"/>
                  <a:gd name="T30" fmla="*/ 85 w 213"/>
                  <a:gd name="T31" fmla="*/ 47 h 186"/>
                  <a:gd name="T32" fmla="*/ 79 w 213"/>
                  <a:gd name="T33" fmla="*/ 51 h 186"/>
                  <a:gd name="T34" fmla="*/ 78 w 213"/>
                  <a:gd name="T35" fmla="*/ 55 h 186"/>
                  <a:gd name="T36" fmla="*/ 72 w 213"/>
                  <a:gd name="T37" fmla="*/ 59 h 186"/>
                  <a:gd name="T38" fmla="*/ 70 w 213"/>
                  <a:gd name="T39" fmla="*/ 62 h 186"/>
                  <a:gd name="T40" fmla="*/ 68 w 213"/>
                  <a:gd name="T41" fmla="*/ 64 h 186"/>
                  <a:gd name="T42" fmla="*/ 64 w 213"/>
                  <a:gd name="T43" fmla="*/ 70 h 186"/>
                  <a:gd name="T44" fmla="*/ 64 w 213"/>
                  <a:gd name="T45" fmla="*/ 70 h 186"/>
                  <a:gd name="T46" fmla="*/ 59 w 213"/>
                  <a:gd name="T47" fmla="*/ 75 h 186"/>
                  <a:gd name="T48" fmla="*/ 58 w 213"/>
                  <a:gd name="T49" fmla="*/ 78 h 186"/>
                  <a:gd name="T50" fmla="*/ 52 w 213"/>
                  <a:gd name="T51" fmla="*/ 83 h 186"/>
                  <a:gd name="T52" fmla="*/ 48 w 213"/>
                  <a:gd name="T53" fmla="*/ 87 h 186"/>
                  <a:gd name="T54" fmla="*/ 44 w 213"/>
                  <a:gd name="T55" fmla="*/ 94 h 186"/>
                  <a:gd name="T56" fmla="*/ 41 w 213"/>
                  <a:gd name="T57" fmla="*/ 95 h 186"/>
                  <a:gd name="T58" fmla="*/ 37 w 213"/>
                  <a:gd name="T59" fmla="*/ 101 h 186"/>
                  <a:gd name="T60" fmla="*/ 37 w 213"/>
                  <a:gd name="T61" fmla="*/ 101 h 186"/>
                  <a:gd name="T62" fmla="*/ 31 w 213"/>
                  <a:gd name="T63" fmla="*/ 106 h 186"/>
                  <a:gd name="T64" fmla="*/ 29 w 213"/>
                  <a:gd name="T65" fmla="*/ 108 h 186"/>
                  <a:gd name="T66" fmla="*/ 24 w 213"/>
                  <a:gd name="T67" fmla="*/ 114 h 186"/>
                  <a:gd name="T68" fmla="*/ 23 w 213"/>
                  <a:gd name="T69" fmla="*/ 117 h 186"/>
                  <a:gd name="T70" fmla="*/ 17 w 213"/>
                  <a:gd name="T71" fmla="*/ 122 h 186"/>
                  <a:gd name="T72" fmla="*/ 16 w 213"/>
                  <a:gd name="T73" fmla="*/ 125 h 186"/>
                  <a:gd name="T74" fmla="*/ 11 w 213"/>
                  <a:gd name="T75" fmla="*/ 130 h 186"/>
                  <a:gd name="T76" fmla="*/ 8 w 213"/>
                  <a:gd name="T77" fmla="*/ 132 h 186"/>
                  <a:gd name="T78" fmla="*/ 2 w 213"/>
                  <a:gd name="T79" fmla="*/ 139 h 186"/>
                  <a:gd name="T80" fmla="*/ 125 w 213"/>
                  <a:gd name="T81" fmla="*/ 0 h 186"/>
                  <a:gd name="T82" fmla="*/ 130 w 213"/>
                  <a:gd name="T83" fmla="*/ 3 h 186"/>
                  <a:gd name="T84" fmla="*/ 109 w 213"/>
                  <a:gd name="T85" fmla="*/ 186 h 186"/>
                  <a:gd name="T86" fmla="*/ 213 w 213"/>
                  <a:gd name="T87" fmla="*/ 74 h 186"/>
                  <a:gd name="T88" fmla="*/ 130 w 213"/>
                  <a:gd name="T89" fmla="*/ 0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13" h="186">
                    <a:moveTo>
                      <a:pt x="6" y="143"/>
                    </a:moveTo>
                    <a:cubicBezTo>
                      <a:pt x="5" y="145"/>
                      <a:pt x="5" y="145"/>
                      <a:pt x="5" y="145"/>
                    </a:cubicBezTo>
                    <a:cubicBezTo>
                      <a:pt x="4" y="145"/>
                      <a:pt x="4" y="145"/>
                      <a:pt x="3" y="145"/>
                    </a:cubicBezTo>
                    <a:cubicBezTo>
                      <a:pt x="3" y="145"/>
                      <a:pt x="3" y="145"/>
                      <a:pt x="3" y="145"/>
                    </a:cubicBezTo>
                    <a:cubicBezTo>
                      <a:pt x="3" y="145"/>
                      <a:pt x="2" y="145"/>
                      <a:pt x="2" y="145"/>
                    </a:cubicBezTo>
                    <a:cubicBezTo>
                      <a:pt x="0" y="144"/>
                      <a:pt x="0" y="144"/>
                      <a:pt x="0" y="144"/>
                    </a:cubicBezTo>
                    <a:cubicBezTo>
                      <a:pt x="0" y="144"/>
                      <a:pt x="0" y="144"/>
                      <a:pt x="1" y="144"/>
                    </a:cubicBezTo>
                    <a:cubicBezTo>
                      <a:pt x="49" y="186"/>
                      <a:pt x="49" y="186"/>
                      <a:pt x="49" y="186"/>
                    </a:cubicBezTo>
                    <a:cubicBezTo>
                      <a:pt x="55" y="186"/>
                      <a:pt x="55" y="186"/>
                      <a:pt x="55" y="186"/>
                    </a:cubicBezTo>
                    <a:cubicBezTo>
                      <a:pt x="6" y="143"/>
                      <a:pt x="6" y="143"/>
                      <a:pt x="6" y="143"/>
                    </a:cubicBezTo>
                    <a:moveTo>
                      <a:pt x="113" y="16"/>
                    </a:moveTo>
                    <a:cubicBezTo>
                      <a:pt x="113" y="16"/>
                      <a:pt x="113" y="16"/>
                      <a:pt x="113" y="16"/>
                    </a:cubicBezTo>
                    <a:cubicBezTo>
                      <a:pt x="113" y="16"/>
                      <a:pt x="113" y="16"/>
                      <a:pt x="113" y="16"/>
                    </a:cubicBezTo>
                    <a:cubicBezTo>
                      <a:pt x="113" y="16"/>
                      <a:pt x="113" y="16"/>
                      <a:pt x="113" y="16"/>
                    </a:cubicBezTo>
                    <a:moveTo>
                      <a:pt x="125" y="0"/>
                    </a:moveTo>
                    <a:cubicBezTo>
                      <a:pt x="121" y="5"/>
                      <a:pt x="121" y="5"/>
                      <a:pt x="121" y="5"/>
                    </a:cubicBezTo>
                    <a:cubicBezTo>
                      <a:pt x="121" y="5"/>
                      <a:pt x="121" y="5"/>
                      <a:pt x="121" y="5"/>
                    </a:cubicBezTo>
                    <a:cubicBezTo>
                      <a:pt x="121" y="6"/>
                      <a:pt x="120" y="7"/>
                      <a:pt x="120" y="8"/>
                    </a:cubicBezTo>
                    <a:cubicBezTo>
                      <a:pt x="120" y="8"/>
                      <a:pt x="120" y="8"/>
                      <a:pt x="120" y="8"/>
                    </a:cubicBezTo>
                    <a:cubicBezTo>
                      <a:pt x="119" y="9"/>
                      <a:pt x="118" y="9"/>
                      <a:pt x="116" y="9"/>
                    </a:cubicBezTo>
                    <a:cubicBezTo>
                      <a:pt x="114" y="12"/>
                      <a:pt x="114" y="12"/>
                      <a:pt x="114" y="12"/>
                    </a:cubicBezTo>
                    <a:cubicBezTo>
                      <a:pt x="114" y="13"/>
                      <a:pt x="114" y="13"/>
                      <a:pt x="114" y="13"/>
                    </a:cubicBezTo>
                    <a:cubicBezTo>
                      <a:pt x="114" y="14"/>
                      <a:pt x="113" y="15"/>
                      <a:pt x="113" y="16"/>
                    </a:cubicBezTo>
                    <a:cubicBezTo>
                      <a:pt x="113" y="16"/>
                      <a:pt x="113" y="16"/>
                      <a:pt x="113" y="16"/>
                    </a:cubicBezTo>
                    <a:cubicBezTo>
                      <a:pt x="112" y="17"/>
                      <a:pt x="111" y="17"/>
                      <a:pt x="110" y="17"/>
                    </a:cubicBezTo>
                    <a:cubicBezTo>
                      <a:pt x="107" y="20"/>
                      <a:pt x="107" y="20"/>
                      <a:pt x="107" y="20"/>
                    </a:cubicBezTo>
                    <a:cubicBezTo>
                      <a:pt x="107" y="20"/>
                      <a:pt x="107" y="20"/>
                      <a:pt x="107" y="20"/>
                    </a:cubicBezTo>
                    <a:cubicBezTo>
                      <a:pt x="107" y="22"/>
                      <a:pt x="107" y="23"/>
                      <a:pt x="106" y="23"/>
                    </a:cubicBezTo>
                    <a:cubicBezTo>
                      <a:pt x="106" y="23"/>
                      <a:pt x="106" y="23"/>
                      <a:pt x="106" y="23"/>
                    </a:cubicBezTo>
                    <a:cubicBezTo>
                      <a:pt x="106" y="23"/>
                      <a:pt x="106" y="23"/>
                      <a:pt x="106" y="23"/>
                    </a:cubicBezTo>
                    <a:cubicBezTo>
                      <a:pt x="105" y="24"/>
                      <a:pt x="104" y="25"/>
                      <a:pt x="103" y="25"/>
                    </a:cubicBezTo>
                    <a:cubicBezTo>
                      <a:pt x="100" y="28"/>
                      <a:pt x="100" y="28"/>
                      <a:pt x="100" y="28"/>
                    </a:cubicBezTo>
                    <a:cubicBezTo>
                      <a:pt x="100" y="28"/>
                      <a:pt x="100" y="28"/>
                      <a:pt x="100" y="28"/>
                    </a:cubicBezTo>
                    <a:cubicBezTo>
                      <a:pt x="100" y="29"/>
                      <a:pt x="100" y="30"/>
                      <a:pt x="99" y="31"/>
                    </a:cubicBezTo>
                    <a:cubicBezTo>
                      <a:pt x="99" y="31"/>
                      <a:pt x="99" y="31"/>
                      <a:pt x="99" y="31"/>
                    </a:cubicBezTo>
                    <a:cubicBezTo>
                      <a:pt x="99" y="31"/>
                      <a:pt x="99" y="31"/>
                      <a:pt x="99" y="31"/>
                    </a:cubicBezTo>
                    <a:cubicBezTo>
                      <a:pt x="98" y="32"/>
                      <a:pt x="97" y="33"/>
                      <a:pt x="96" y="33"/>
                    </a:cubicBezTo>
                    <a:cubicBezTo>
                      <a:pt x="93" y="36"/>
                      <a:pt x="93" y="36"/>
                      <a:pt x="93" y="36"/>
                    </a:cubicBezTo>
                    <a:cubicBezTo>
                      <a:pt x="93" y="36"/>
                      <a:pt x="93" y="36"/>
                      <a:pt x="93" y="36"/>
                    </a:cubicBezTo>
                    <a:cubicBezTo>
                      <a:pt x="93" y="37"/>
                      <a:pt x="93" y="38"/>
                      <a:pt x="92" y="39"/>
                    </a:cubicBezTo>
                    <a:cubicBezTo>
                      <a:pt x="91" y="38"/>
                      <a:pt x="91" y="38"/>
                      <a:pt x="91" y="38"/>
                    </a:cubicBezTo>
                    <a:cubicBezTo>
                      <a:pt x="91" y="38"/>
                      <a:pt x="91" y="38"/>
                      <a:pt x="91" y="38"/>
                    </a:cubicBezTo>
                    <a:cubicBezTo>
                      <a:pt x="92" y="39"/>
                      <a:pt x="92" y="39"/>
                      <a:pt x="92" y="39"/>
                    </a:cubicBezTo>
                    <a:cubicBezTo>
                      <a:pt x="91" y="40"/>
                      <a:pt x="90" y="40"/>
                      <a:pt x="89" y="41"/>
                    </a:cubicBezTo>
                    <a:cubicBezTo>
                      <a:pt x="86" y="44"/>
                      <a:pt x="86" y="44"/>
                      <a:pt x="86" y="44"/>
                    </a:cubicBezTo>
                    <a:cubicBezTo>
                      <a:pt x="86" y="44"/>
                      <a:pt x="86" y="44"/>
                      <a:pt x="86" y="44"/>
                    </a:cubicBezTo>
                    <a:cubicBezTo>
                      <a:pt x="86" y="45"/>
                      <a:pt x="86" y="46"/>
                      <a:pt x="85" y="47"/>
                    </a:cubicBezTo>
                    <a:cubicBezTo>
                      <a:pt x="85" y="47"/>
                      <a:pt x="85" y="47"/>
                      <a:pt x="85" y="47"/>
                    </a:cubicBezTo>
                    <a:cubicBezTo>
                      <a:pt x="85" y="47"/>
                      <a:pt x="85" y="47"/>
                      <a:pt x="85" y="47"/>
                    </a:cubicBezTo>
                    <a:cubicBezTo>
                      <a:pt x="84" y="48"/>
                      <a:pt x="83" y="48"/>
                      <a:pt x="82" y="48"/>
                    </a:cubicBezTo>
                    <a:cubicBezTo>
                      <a:pt x="79" y="51"/>
                      <a:pt x="79" y="51"/>
                      <a:pt x="79" y="51"/>
                    </a:cubicBezTo>
                    <a:cubicBezTo>
                      <a:pt x="79" y="51"/>
                      <a:pt x="79" y="52"/>
                      <a:pt x="79" y="52"/>
                    </a:cubicBezTo>
                    <a:cubicBezTo>
                      <a:pt x="79" y="53"/>
                      <a:pt x="79" y="54"/>
                      <a:pt x="78" y="55"/>
                    </a:cubicBezTo>
                    <a:cubicBezTo>
                      <a:pt x="78" y="55"/>
                      <a:pt x="78" y="55"/>
                      <a:pt x="78" y="55"/>
                    </a:cubicBezTo>
                    <a:cubicBezTo>
                      <a:pt x="78" y="55"/>
                      <a:pt x="78" y="55"/>
                      <a:pt x="78" y="55"/>
                    </a:cubicBezTo>
                    <a:cubicBezTo>
                      <a:pt x="77" y="56"/>
                      <a:pt x="76" y="56"/>
                      <a:pt x="75" y="56"/>
                    </a:cubicBezTo>
                    <a:cubicBezTo>
                      <a:pt x="72" y="59"/>
                      <a:pt x="72" y="59"/>
                      <a:pt x="72" y="59"/>
                    </a:cubicBezTo>
                    <a:cubicBezTo>
                      <a:pt x="72" y="59"/>
                      <a:pt x="72" y="59"/>
                      <a:pt x="72" y="59"/>
                    </a:cubicBezTo>
                    <a:cubicBezTo>
                      <a:pt x="72" y="60"/>
                      <a:pt x="72" y="62"/>
                      <a:pt x="71" y="62"/>
                    </a:cubicBezTo>
                    <a:cubicBezTo>
                      <a:pt x="70" y="62"/>
                      <a:pt x="70" y="62"/>
                      <a:pt x="70" y="62"/>
                    </a:cubicBezTo>
                    <a:cubicBezTo>
                      <a:pt x="70" y="62"/>
                      <a:pt x="70" y="62"/>
                      <a:pt x="70" y="62"/>
                    </a:cubicBezTo>
                    <a:cubicBezTo>
                      <a:pt x="71" y="62"/>
                      <a:pt x="71" y="62"/>
                      <a:pt x="71" y="62"/>
                    </a:cubicBezTo>
                    <a:cubicBezTo>
                      <a:pt x="71" y="63"/>
                      <a:pt x="69" y="64"/>
                      <a:pt x="68" y="64"/>
                    </a:cubicBezTo>
                    <a:cubicBezTo>
                      <a:pt x="66" y="67"/>
                      <a:pt x="66" y="67"/>
                      <a:pt x="66" y="67"/>
                    </a:cubicBezTo>
                    <a:cubicBezTo>
                      <a:pt x="66" y="67"/>
                      <a:pt x="66" y="67"/>
                      <a:pt x="66" y="67"/>
                    </a:cubicBezTo>
                    <a:cubicBezTo>
                      <a:pt x="66" y="68"/>
                      <a:pt x="65" y="69"/>
                      <a:pt x="64" y="70"/>
                    </a:cubicBezTo>
                    <a:cubicBezTo>
                      <a:pt x="64" y="69"/>
                      <a:pt x="64" y="69"/>
                      <a:pt x="64" y="69"/>
                    </a:cubicBezTo>
                    <a:cubicBezTo>
                      <a:pt x="64" y="69"/>
                      <a:pt x="64" y="69"/>
                      <a:pt x="64" y="69"/>
                    </a:cubicBezTo>
                    <a:cubicBezTo>
                      <a:pt x="64" y="70"/>
                      <a:pt x="64" y="70"/>
                      <a:pt x="64" y="70"/>
                    </a:cubicBezTo>
                    <a:cubicBezTo>
                      <a:pt x="64" y="71"/>
                      <a:pt x="63" y="72"/>
                      <a:pt x="61" y="72"/>
                    </a:cubicBezTo>
                    <a:cubicBezTo>
                      <a:pt x="59" y="75"/>
                      <a:pt x="59" y="75"/>
                      <a:pt x="59" y="75"/>
                    </a:cubicBezTo>
                    <a:cubicBezTo>
                      <a:pt x="59" y="75"/>
                      <a:pt x="59" y="75"/>
                      <a:pt x="59" y="75"/>
                    </a:cubicBezTo>
                    <a:cubicBezTo>
                      <a:pt x="59" y="76"/>
                      <a:pt x="58" y="77"/>
                      <a:pt x="58" y="78"/>
                    </a:cubicBezTo>
                    <a:cubicBezTo>
                      <a:pt x="58" y="78"/>
                      <a:pt x="58" y="78"/>
                      <a:pt x="58" y="78"/>
                    </a:cubicBezTo>
                    <a:cubicBezTo>
                      <a:pt x="58" y="78"/>
                      <a:pt x="58" y="78"/>
                      <a:pt x="58" y="78"/>
                    </a:cubicBezTo>
                    <a:cubicBezTo>
                      <a:pt x="57" y="79"/>
                      <a:pt x="56" y="79"/>
                      <a:pt x="55" y="80"/>
                    </a:cubicBezTo>
                    <a:cubicBezTo>
                      <a:pt x="52" y="83"/>
                      <a:pt x="52" y="83"/>
                      <a:pt x="52" y="83"/>
                    </a:cubicBezTo>
                    <a:cubicBezTo>
                      <a:pt x="52" y="83"/>
                      <a:pt x="52" y="83"/>
                      <a:pt x="52" y="83"/>
                    </a:cubicBezTo>
                    <a:cubicBezTo>
                      <a:pt x="52" y="84"/>
                      <a:pt x="51" y="85"/>
                      <a:pt x="51" y="86"/>
                    </a:cubicBezTo>
                    <a:cubicBezTo>
                      <a:pt x="51" y="86"/>
                      <a:pt x="51" y="86"/>
                      <a:pt x="51" y="86"/>
                    </a:cubicBezTo>
                    <a:cubicBezTo>
                      <a:pt x="50" y="87"/>
                      <a:pt x="49" y="87"/>
                      <a:pt x="48" y="87"/>
                    </a:cubicBezTo>
                    <a:cubicBezTo>
                      <a:pt x="45" y="90"/>
                      <a:pt x="45" y="90"/>
                      <a:pt x="45" y="90"/>
                    </a:cubicBezTo>
                    <a:cubicBezTo>
                      <a:pt x="45" y="90"/>
                      <a:pt x="45" y="91"/>
                      <a:pt x="45" y="91"/>
                    </a:cubicBezTo>
                    <a:cubicBezTo>
                      <a:pt x="45" y="92"/>
                      <a:pt x="45" y="93"/>
                      <a:pt x="44" y="94"/>
                    </a:cubicBezTo>
                    <a:cubicBezTo>
                      <a:pt x="44" y="94"/>
                      <a:pt x="44" y="94"/>
                      <a:pt x="44" y="94"/>
                    </a:cubicBezTo>
                    <a:cubicBezTo>
                      <a:pt x="44" y="94"/>
                      <a:pt x="44" y="94"/>
                      <a:pt x="44" y="94"/>
                    </a:cubicBezTo>
                    <a:cubicBezTo>
                      <a:pt x="43" y="95"/>
                      <a:pt x="42" y="95"/>
                      <a:pt x="41" y="95"/>
                    </a:cubicBezTo>
                    <a:cubicBezTo>
                      <a:pt x="38" y="98"/>
                      <a:pt x="38" y="98"/>
                      <a:pt x="38" y="98"/>
                    </a:cubicBezTo>
                    <a:cubicBezTo>
                      <a:pt x="38" y="98"/>
                      <a:pt x="38" y="98"/>
                      <a:pt x="38" y="98"/>
                    </a:cubicBezTo>
                    <a:cubicBezTo>
                      <a:pt x="38" y="99"/>
                      <a:pt x="38" y="101"/>
                      <a:pt x="37" y="101"/>
                    </a:cubicBezTo>
                    <a:cubicBezTo>
                      <a:pt x="36" y="101"/>
                      <a:pt x="36" y="101"/>
                      <a:pt x="36" y="101"/>
                    </a:cubicBezTo>
                    <a:cubicBezTo>
                      <a:pt x="36" y="101"/>
                      <a:pt x="36" y="101"/>
                      <a:pt x="36" y="101"/>
                    </a:cubicBezTo>
                    <a:cubicBezTo>
                      <a:pt x="37" y="101"/>
                      <a:pt x="37" y="101"/>
                      <a:pt x="37" y="101"/>
                    </a:cubicBezTo>
                    <a:cubicBezTo>
                      <a:pt x="36" y="102"/>
                      <a:pt x="35" y="103"/>
                      <a:pt x="34" y="103"/>
                    </a:cubicBezTo>
                    <a:cubicBezTo>
                      <a:pt x="31" y="106"/>
                      <a:pt x="31" y="106"/>
                      <a:pt x="31" y="106"/>
                    </a:cubicBezTo>
                    <a:cubicBezTo>
                      <a:pt x="31" y="106"/>
                      <a:pt x="31" y="106"/>
                      <a:pt x="31" y="106"/>
                    </a:cubicBezTo>
                    <a:cubicBezTo>
                      <a:pt x="31" y="107"/>
                      <a:pt x="31" y="108"/>
                      <a:pt x="30" y="109"/>
                    </a:cubicBezTo>
                    <a:cubicBezTo>
                      <a:pt x="29" y="108"/>
                      <a:pt x="29" y="108"/>
                      <a:pt x="29" y="108"/>
                    </a:cubicBezTo>
                    <a:cubicBezTo>
                      <a:pt x="29" y="108"/>
                      <a:pt x="29" y="108"/>
                      <a:pt x="29" y="108"/>
                    </a:cubicBezTo>
                    <a:cubicBezTo>
                      <a:pt x="30" y="109"/>
                      <a:pt x="30" y="109"/>
                      <a:pt x="30" y="109"/>
                    </a:cubicBezTo>
                    <a:cubicBezTo>
                      <a:pt x="29" y="110"/>
                      <a:pt x="28" y="111"/>
                      <a:pt x="27" y="111"/>
                    </a:cubicBezTo>
                    <a:cubicBezTo>
                      <a:pt x="24" y="114"/>
                      <a:pt x="24" y="114"/>
                      <a:pt x="24" y="114"/>
                    </a:cubicBezTo>
                    <a:cubicBezTo>
                      <a:pt x="24" y="114"/>
                      <a:pt x="24" y="114"/>
                      <a:pt x="24" y="114"/>
                    </a:cubicBezTo>
                    <a:cubicBezTo>
                      <a:pt x="24" y="115"/>
                      <a:pt x="24" y="116"/>
                      <a:pt x="23" y="117"/>
                    </a:cubicBezTo>
                    <a:cubicBezTo>
                      <a:pt x="23" y="117"/>
                      <a:pt x="23" y="117"/>
                      <a:pt x="23" y="117"/>
                    </a:cubicBezTo>
                    <a:cubicBezTo>
                      <a:pt x="23" y="117"/>
                      <a:pt x="23" y="117"/>
                      <a:pt x="23" y="117"/>
                    </a:cubicBezTo>
                    <a:cubicBezTo>
                      <a:pt x="22" y="118"/>
                      <a:pt x="21" y="118"/>
                      <a:pt x="20" y="119"/>
                    </a:cubicBezTo>
                    <a:cubicBezTo>
                      <a:pt x="17" y="122"/>
                      <a:pt x="17" y="122"/>
                      <a:pt x="17" y="122"/>
                    </a:cubicBezTo>
                    <a:cubicBezTo>
                      <a:pt x="17" y="122"/>
                      <a:pt x="17" y="122"/>
                      <a:pt x="17" y="122"/>
                    </a:cubicBezTo>
                    <a:cubicBezTo>
                      <a:pt x="17" y="123"/>
                      <a:pt x="17" y="124"/>
                      <a:pt x="16" y="125"/>
                    </a:cubicBezTo>
                    <a:cubicBezTo>
                      <a:pt x="16" y="125"/>
                      <a:pt x="16" y="125"/>
                      <a:pt x="16" y="125"/>
                    </a:cubicBezTo>
                    <a:cubicBezTo>
                      <a:pt x="15" y="126"/>
                      <a:pt x="14" y="126"/>
                      <a:pt x="13" y="126"/>
                    </a:cubicBezTo>
                    <a:cubicBezTo>
                      <a:pt x="11" y="129"/>
                      <a:pt x="11" y="129"/>
                      <a:pt x="11" y="129"/>
                    </a:cubicBezTo>
                    <a:cubicBezTo>
                      <a:pt x="11" y="129"/>
                      <a:pt x="11" y="129"/>
                      <a:pt x="11" y="130"/>
                    </a:cubicBezTo>
                    <a:cubicBezTo>
                      <a:pt x="11" y="131"/>
                      <a:pt x="10" y="132"/>
                      <a:pt x="9" y="133"/>
                    </a:cubicBezTo>
                    <a:cubicBezTo>
                      <a:pt x="8" y="132"/>
                      <a:pt x="8" y="132"/>
                      <a:pt x="8" y="132"/>
                    </a:cubicBezTo>
                    <a:cubicBezTo>
                      <a:pt x="8" y="132"/>
                      <a:pt x="8" y="132"/>
                      <a:pt x="8" y="132"/>
                    </a:cubicBezTo>
                    <a:cubicBezTo>
                      <a:pt x="9" y="133"/>
                      <a:pt x="9" y="133"/>
                      <a:pt x="9" y="133"/>
                    </a:cubicBezTo>
                    <a:cubicBezTo>
                      <a:pt x="9" y="133"/>
                      <a:pt x="7" y="134"/>
                      <a:pt x="6" y="134"/>
                    </a:cubicBezTo>
                    <a:cubicBezTo>
                      <a:pt x="2" y="139"/>
                      <a:pt x="2" y="139"/>
                      <a:pt x="2" y="139"/>
                    </a:cubicBezTo>
                    <a:cubicBezTo>
                      <a:pt x="3" y="140"/>
                      <a:pt x="3" y="140"/>
                      <a:pt x="3" y="140"/>
                    </a:cubicBezTo>
                    <a:cubicBezTo>
                      <a:pt x="126" y="1"/>
                      <a:pt x="126" y="1"/>
                      <a:pt x="126" y="1"/>
                    </a:cubicBezTo>
                    <a:cubicBezTo>
                      <a:pt x="125" y="0"/>
                      <a:pt x="125" y="0"/>
                      <a:pt x="125" y="0"/>
                    </a:cubicBezTo>
                    <a:moveTo>
                      <a:pt x="130" y="0"/>
                    </a:moveTo>
                    <a:cubicBezTo>
                      <a:pt x="130" y="0"/>
                      <a:pt x="131" y="1"/>
                      <a:pt x="131" y="1"/>
                    </a:cubicBezTo>
                    <a:cubicBezTo>
                      <a:pt x="131" y="2"/>
                      <a:pt x="130" y="2"/>
                      <a:pt x="130" y="3"/>
                    </a:cubicBezTo>
                    <a:cubicBezTo>
                      <a:pt x="129" y="4"/>
                      <a:pt x="129" y="4"/>
                      <a:pt x="129" y="4"/>
                    </a:cubicBezTo>
                    <a:cubicBezTo>
                      <a:pt x="208" y="74"/>
                      <a:pt x="208" y="74"/>
                      <a:pt x="208" y="74"/>
                    </a:cubicBezTo>
                    <a:cubicBezTo>
                      <a:pt x="109" y="186"/>
                      <a:pt x="109" y="186"/>
                      <a:pt x="109" y="186"/>
                    </a:cubicBezTo>
                    <a:cubicBezTo>
                      <a:pt x="114" y="186"/>
                      <a:pt x="114" y="186"/>
                      <a:pt x="114" y="186"/>
                    </a:cubicBezTo>
                    <a:cubicBezTo>
                      <a:pt x="212" y="75"/>
                      <a:pt x="212" y="75"/>
                      <a:pt x="212" y="75"/>
                    </a:cubicBezTo>
                    <a:cubicBezTo>
                      <a:pt x="213" y="75"/>
                      <a:pt x="213" y="74"/>
                      <a:pt x="213" y="74"/>
                    </a:cubicBezTo>
                    <a:cubicBezTo>
                      <a:pt x="213" y="73"/>
                      <a:pt x="212" y="73"/>
                      <a:pt x="212" y="72"/>
                    </a:cubicBezTo>
                    <a:cubicBezTo>
                      <a:pt x="212" y="72"/>
                      <a:pt x="212" y="72"/>
                      <a:pt x="212" y="72"/>
                    </a:cubicBezTo>
                    <a:cubicBezTo>
                      <a:pt x="130" y="0"/>
                      <a:pt x="130" y="0"/>
                      <a:pt x="130"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2" name="Freeform 186"/>
              <p:cNvSpPr>
                <a:spLocks noEditPoints="1"/>
              </p:cNvSpPr>
              <p:nvPr/>
            </p:nvSpPr>
            <p:spPr bwMode="auto">
              <a:xfrm>
                <a:off x="5030788" y="5629275"/>
                <a:ext cx="404813" cy="446088"/>
              </a:xfrm>
              <a:custGeom>
                <a:avLst/>
                <a:gdLst>
                  <a:gd name="T0" fmla="*/ 13 w 145"/>
                  <a:gd name="T1" fmla="*/ 132 h 159"/>
                  <a:gd name="T2" fmla="*/ 13 w 145"/>
                  <a:gd name="T3" fmla="*/ 135 h 159"/>
                  <a:gd name="T4" fmla="*/ 22 w 145"/>
                  <a:gd name="T5" fmla="*/ 118 h 159"/>
                  <a:gd name="T6" fmla="*/ 20 w 145"/>
                  <a:gd name="T7" fmla="*/ 124 h 159"/>
                  <a:gd name="T8" fmla="*/ 24 w 145"/>
                  <a:gd name="T9" fmla="*/ 123 h 159"/>
                  <a:gd name="T10" fmla="*/ 28 w 145"/>
                  <a:gd name="T11" fmla="*/ 112 h 159"/>
                  <a:gd name="T12" fmla="*/ 26 w 145"/>
                  <a:gd name="T13" fmla="*/ 116 h 159"/>
                  <a:gd name="T14" fmla="*/ 30 w 145"/>
                  <a:gd name="T15" fmla="*/ 114 h 159"/>
                  <a:gd name="T16" fmla="*/ 36 w 145"/>
                  <a:gd name="T17" fmla="*/ 106 h 159"/>
                  <a:gd name="T18" fmla="*/ 33 w 145"/>
                  <a:gd name="T19" fmla="*/ 109 h 159"/>
                  <a:gd name="T20" fmla="*/ 36 w 145"/>
                  <a:gd name="T21" fmla="*/ 102 h 159"/>
                  <a:gd name="T22" fmla="*/ 41 w 145"/>
                  <a:gd name="T23" fmla="*/ 100 h 159"/>
                  <a:gd name="T24" fmla="*/ 40 w 145"/>
                  <a:gd name="T25" fmla="*/ 104 h 159"/>
                  <a:gd name="T26" fmla="*/ 50 w 145"/>
                  <a:gd name="T27" fmla="*/ 87 h 159"/>
                  <a:gd name="T28" fmla="*/ 47 w 145"/>
                  <a:gd name="T29" fmla="*/ 93 h 159"/>
                  <a:gd name="T30" fmla="*/ 51 w 145"/>
                  <a:gd name="T31" fmla="*/ 91 h 159"/>
                  <a:gd name="T32" fmla="*/ 55 w 145"/>
                  <a:gd name="T33" fmla="*/ 81 h 159"/>
                  <a:gd name="T34" fmla="*/ 54 w 145"/>
                  <a:gd name="T35" fmla="*/ 85 h 159"/>
                  <a:gd name="T36" fmla="*/ 58 w 145"/>
                  <a:gd name="T37" fmla="*/ 83 h 159"/>
                  <a:gd name="T38" fmla="*/ 63 w 145"/>
                  <a:gd name="T39" fmla="*/ 75 h 159"/>
                  <a:gd name="T40" fmla="*/ 61 w 145"/>
                  <a:gd name="T41" fmla="*/ 78 h 159"/>
                  <a:gd name="T42" fmla="*/ 64 w 145"/>
                  <a:gd name="T43" fmla="*/ 71 h 159"/>
                  <a:gd name="T44" fmla="*/ 68 w 145"/>
                  <a:gd name="T45" fmla="*/ 69 h 159"/>
                  <a:gd name="T46" fmla="*/ 68 w 145"/>
                  <a:gd name="T47" fmla="*/ 72 h 159"/>
                  <a:gd name="T48" fmla="*/ 77 w 145"/>
                  <a:gd name="T49" fmla="*/ 56 h 159"/>
                  <a:gd name="T50" fmla="*/ 75 w 145"/>
                  <a:gd name="T51" fmla="*/ 62 h 159"/>
                  <a:gd name="T52" fmla="*/ 79 w 145"/>
                  <a:gd name="T53" fmla="*/ 60 h 159"/>
                  <a:gd name="T54" fmla="*/ 83 w 145"/>
                  <a:gd name="T55" fmla="*/ 50 h 159"/>
                  <a:gd name="T56" fmla="*/ 82 w 145"/>
                  <a:gd name="T57" fmla="*/ 54 h 159"/>
                  <a:gd name="T58" fmla="*/ 86 w 145"/>
                  <a:gd name="T59" fmla="*/ 52 h 159"/>
                  <a:gd name="T60" fmla="*/ 91 w 145"/>
                  <a:gd name="T61" fmla="*/ 44 h 159"/>
                  <a:gd name="T62" fmla="*/ 88 w 145"/>
                  <a:gd name="T63" fmla="*/ 47 h 159"/>
                  <a:gd name="T64" fmla="*/ 91 w 145"/>
                  <a:gd name="T65" fmla="*/ 40 h 159"/>
                  <a:gd name="T66" fmla="*/ 96 w 145"/>
                  <a:gd name="T67" fmla="*/ 38 h 159"/>
                  <a:gd name="T68" fmla="*/ 96 w 145"/>
                  <a:gd name="T69" fmla="*/ 41 h 159"/>
                  <a:gd name="T70" fmla="*/ 105 w 145"/>
                  <a:gd name="T71" fmla="*/ 25 h 159"/>
                  <a:gd name="T72" fmla="*/ 102 w 145"/>
                  <a:gd name="T73" fmla="*/ 30 h 159"/>
                  <a:gd name="T74" fmla="*/ 106 w 145"/>
                  <a:gd name="T75" fmla="*/ 29 h 159"/>
                  <a:gd name="T76" fmla="*/ 110 w 145"/>
                  <a:gd name="T77" fmla="*/ 19 h 159"/>
                  <a:gd name="T78" fmla="*/ 109 w 145"/>
                  <a:gd name="T79" fmla="*/ 23 h 159"/>
                  <a:gd name="T80" fmla="*/ 113 w 145"/>
                  <a:gd name="T81" fmla="*/ 21 h 159"/>
                  <a:gd name="T82" fmla="*/ 118 w 145"/>
                  <a:gd name="T83" fmla="*/ 13 h 159"/>
                  <a:gd name="T84" fmla="*/ 116 w 145"/>
                  <a:gd name="T85" fmla="*/ 16 h 159"/>
                  <a:gd name="T86" fmla="*/ 119 w 145"/>
                  <a:gd name="T87" fmla="*/ 9 h 159"/>
                  <a:gd name="T88" fmla="*/ 128 w 145"/>
                  <a:gd name="T89" fmla="*/ 0 h 159"/>
                  <a:gd name="T90" fmla="*/ 125 w 145"/>
                  <a:gd name="T91" fmla="*/ 5 h 159"/>
                  <a:gd name="T92" fmla="*/ 123 w 145"/>
                  <a:gd name="T93" fmla="*/ 8 h 159"/>
                  <a:gd name="T94" fmla="*/ 140 w 145"/>
                  <a:gd name="T95" fmla="*/ 15 h 159"/>
                  <a:gd name="T96" fmla="*/ 10 w 145"/>
                  <a:gd name="T97" fmla="*/ 138 h 159"/>
                  <a:gd name="T98" fmla="*/ 0 w 145"/>
                  <a:gd name="T99" fmla="*/ 144 h 159"/>
                  <a:gd name="T100" fmla="*/ 17 w 145"/>
                  <a:gd name="T101" fmla="*/ 159 h 159"/>
                  <a:gd name="T102" fmla="*/ 143 w 145"/>
                  <a:gd name="T103" fmla="*/ 18 h 159"/>
                  <a:gd name="T104" fmla="*/ 144 w 145"/>
                  <a:gd name="T105" fmla="*/ 14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45" h="159">
                    <a:moveTo>
                      <a:pt x="16" y="126"/>
                    </a:moveTo>
                    <a:cubicBezTo>
                      <a:pt x="14" y="128"/>
                      <a:pt x="14" y="128"/>
                      <a:pt x="14" y="128"/>
                    </a:cubicBezTo>
                    <a:cubicBezTo>
                      <a:pt x="14" y="128"/>
                      <a:pt x="15" y="129"/>
                      <a:pt x="15" y="130"/>
                    </a:cubicBezTo>
                    <a:cubicBezTo>
                      <a:pt x="15" y="131"/>
                      <a:pt x="14" y="132"/>
                      <a:pt x="13" y="132"/>
                    </a:cubicBezTo>
                    <a:cubicBezTo>
                      <a:pt x="13" y="132"/>
                      <a:pt x="13" y="132"/>
                      <a:pt x="13" y="132"/>
                    </a:cubicBezTo>
                    <a:cubicBezTo>
                      <a:pt x="13" y="132"/>
                      <a:pt x="13" y="132"/>
                      <a:pt x="13" y="132"/>
                    </a:cubicBezTo>
                    <a:cubicBezTo>
                      <a:pt x="13" y="132"/>
                      <a:pt x="13" y="132"/>
                      <a:pt x="13" y="133"/>
                    </a:cubicBezTo>
                    <a:cubicBezTo>
                      <a:pt x="13" y="133"/>
                      <a:pt x="13" y="134"/>
                      <a:pt x="13" y="135"/>
                    </a:cubicBezTo>
                    <a:cubicBezTo>
                      <a:pt x="17" y="130"/>
                      <a:pt x="17" y="130"/>
                      <a:pt x="17" y="130"/>
                    </a:cubicBezTo>
                    <a:cubicBezTo>
                      <a:pt x="17" y="130"/>
                      <a:pt x="17" y="130"/>
                      <a:pt x="17" y="130"/>
                    </a:cubicBezTo>
                    <a:cubicBezTo>
                      <a:pt x="16" y="129"/>
                      <a:pt x="16" y="128"/>
                      <a:pt x="16" y="126"/>
                    </a:cubicBezTo>
                    <a:moveTo>
                      <a:pt x="22" y="118"/>
                    </a:moveTo>
                    <a:cubicBezTo>
                      <a:pt x="21" y="120"/>
                      <a:pt x="21" y="120"/>
                      <a:pt x="21" y="120"/>
                    </a:cubicBezTo>
                    <a:cubicBezTo>
                      <a:pt x="21" y="120"/>
                      <a:pt x="22" y="121"/>
                      <a:pt x="22" y="122"/>
                    </a:cubicBezTo>
                    <a:cubicBezTo>
                      <a:pt x="22" y="123"/>
                      <a:pt x="21" y="124"/>
                      <a:pt x="20" y="124"/>
                    </a:cubicBezTo>
                    <a:cubicBezTo>
                      <a:pt x="20" y="124"/>
                      <a:pt x="20" y="124"/>
                      <a:pt x="20" y="124"/>
                    </a:cubicBezTo>
                    <a:cubicBezTo>
                      <a:pt x="20" y="124"/>
                      <a:pt x="20" y="124"/>
                      <a:pt x="20" y="124"/>
                    </a:cubicBezTo>
                    <a:cubicBezTo>
                      <a:pt x="20" y="124"/>
                      <a:pt x="19" y="124"/>
                      <a:pt x="19" y="125"/>
                    </a:cubicBezTo>
                    <a:cubicBezTo>
                      <a:pt x="19" y="125"/>
                      <a:pt x="20" y="126"/>
                      <a:pt x="20" y="127"/>
                    </a:cubicBezTo>
                    <a:cubicBezTo>
                      <a:pt x="24" y="123"/>
                      <a:pt x="24" y="123"/>
                      <a:pt x="24" y="123"/>
                    </a:cubicBezTo>
                    <a:cubicBezTo>
                      <a:pt x="24" y="122"/>
                      <a:pt x="24" y="122"/>
                      <a:pt x="24" y="122"/>
                    </a:cubicBezTo>
                    <a:cubicBezTo>
                      <a:pt x="23" y="121"/>
                      <a:pt x="23" y="120"/>
                      <a:pt x="22" y="118"/>
                    </a:cubicBezTo>
                    <a:moveTo>
                      <a:pt x="29" y="110"/>
                    </a:moveTo>
                    <a:cubicBezTo>
                      <a:pt x="28" y="112"/>
                      <a:pt x="28" y="112"/>
                      <a:pt x="28" y="112"/>
                    </a:cubicBezTo>
                    <a:cubicBezTo>
                      <a:pt x="28" y="113"/>
                      <a:pt x="29" y="113"/>
                      <a:pt x="29" y="114"/>
                    </a:cubicBezTo>
                    <a:cubicBezTo>
                      <a:pt x="29" y="115"/>
                      <a:pt x="28" y="116"/>
                      <a:pt x="27" y="116"/>
                    </a:cubicBezTo>
                    <a:cubicBezTo>
                      <a:pt x="26" y="116"/>
                      <a:pt x="26" y="116"/>
                      <a:pt x="26" y="116"/>
                    </a:cubicBezTo>
                    <a:cubicBezTo>
                      <a:pt x="26" y="116"/>
                      <a:pt x="26" y="116"/>
                      <a:pt x="26" y="116"/>
                    </a:cubicBezTo>
                    <a:cubicBezTo>
                      <a:pt x="26" y="116"/>
                      <a:pt x="26" y="116"/>
                      <a:pt x="26" y="117"/>
                    </a:cubicBezTo>
                    <a:cubicBezTo>
                      <a:pt x="26" y="118"/>
                      <a:pt x="26" y="118"/>
                      <a:pt x="27" y="119"/>
                    </a:cubicBezTo>
                    <a:cubicBezTo>
                      <a:pt x="31" y="115"/>
                      <a:pt x="31" y="115"/>
                      <a:pt x="31" y="115"/>
                    </a:cubicBezTo>
                    <a:cubicBezTo>
                      <a:pt x="31" y="115"/>
                      <a:pt x="31" y="115"/>
                      <a:pt x="30" y="114"/>
                    </a:cubicBezTo>
                    <a:cubicBezTo>
                      <a:pt x="30" y="113"/>
                      <a:pt x="29" y="112"/>
                      <a:pt x="29" y="110"/>
                    </a:cubicBezTo>
                    <a:moveTo>
                      <a:pt x="36" y="102"/>
                    </a:moveTo>
                    <a:cubicBezTo>
                      <a:pt x="34" y="104"/>
                      <a:pt x="34" y="104"/>
                      <a:pt x="34" y="104"/>
                    </a:cubicBezTo>
                    <a:cubicBezTo>
                      <a:pt x="35" y="105"/>
                      <a:pt x="36" y="105"/>
                      <a:pt x="36" y="106"/>
                    </a:cubicBezTo>
                    <a:cubicBezTo>
                      <a:pt x="36" y="107"/>
                      <a:pt x="35" y="108"/>
                      <a:pt x="34" y="108"/>
                    </a:cubicBezTo>
                    <a:cubicBezTo>
                      <a:pt x="33" y="108"/>
                      <a:pt x="33" y="108"/>
                      <a:pt x="33" y="108"/>
                    </a:cubicBezTo>
                    <a:cubicBezTo>
                      <a:pt x="33" y="108"/>
                      <a:pt x="33" y="108"/>
                      <a:pt x="33" y="108"/>
                    </a:cubicBezTo>
                    <a:cubicBezTo>
                      <a:pt x="33" y="108"/>
                      <a:pt x="33" y="109"/>
                      <a:pt x="33" y="109"/>
                    </a:cubicBezTo>
                    <a:cubicBezTo>
                      <a:pt x="33" y="110"/>
                      <a:pt x="33" y="111"/>
                      <a:pt x="34" y="111"/>
                    </a:cubicBezTo>
                    <a:cubicBezTo>
                      <a:pt x="38" y="107"/>
                      <a:pt x="38" y="107"/>
                      <a:pt x="38" y="107"/>
                    </a:cubicBezTo>
                    <a:cubicBezTo>
                      <a:pt x="37" y="107"/>
                      <a:pt x="37" y="107"/>
                      <a:pt x="37" y="107"/>
                    </a:cubicBezTo>
                    <a:cubicBezTo>
                      <a:pt x="37" y="106"/>
                      <a:pt x="36" y="104"/>
                      <a:pt x="36" y="102"/>
                    </a:cubicBezTo>
                    <a:moveTo>
                      <a:pt x="43" y="95"/>
                    </a:moveTo>
                    <a:cubicBezTo>
                      <a:pt x="41" y="97"/>
                      <a:pt x="41" y="97"/>
                      <a:pt x="41" y="97"/>
                    </a:cubicBezTo>
                    <a:cubicBezTo>
                      <a:pt x="42" y="97"/>
                      <a:pt x="42" y="98"/>
                      <a:pt x="42" y="98"/>
                    </a:cubicBezTo>
                    <a:cubicBezTo>
                      <a:pt x="43" y="99"/>
                      <a:pt x="42" y="100"/>
                      <a:pt x="41" y="100"/>
                    </a:cubicBezTo>
                    <a:cubicBezTo>
                      <a:pt x="40" y="101"/>
                      <a:pt x="40" y="101"/>
                      <a:pt x="40" y="101"/>
                    </a:cubicBezTo>
                    <a:cubicBezTo>
                      <a:pt x="40" y="101"/>
                      <a:pt x="40" y="101"/>
                      <a:pt x="40" y="101"/>
                    </a:cubicBezTo>
                    <a:cubicBezTo>
                      <a:pt x="40" y="101"/>
                      <a:pt x="40" y="101"/>
                      <a:pt x="40" y="101"/>
                    </a:cubicBezTo>
                    <a:cubicBezTo>
                      <a:pt x="40" y="102"/>
                      <a:pt x="40" y="103"/>
                      <a:pt x="40" y="104"/>
                    </a:cubicBezTo>
                    <a:cubicBezTo>
                      <a:pt x="44" y="99"/>
                      <a:pt x="44" y="99"/>
                      <a:pt x="44" y="99"/>
                    </a:cubicBezTo>
                    <a:cubicBezTo>
                      <a:pt x="44" y="99"/>
                      <a:pt x="44" y="99"/>
                      <a:pt x="44" y="99"/>
                    </a:cubicBezTo>
                    <a:cubicBezTo>
                      <a:pt x="44" y="98"/>
                      <a:pt x="43" y="96"/>
                      <a:pt x="43" y="95"/>
                    </a:cubicBezTo>
                    <a:moveTo>
                      <a:pt x="50" y="87"/>
                    </a:moveTo>
                    <a:cubicBezTo>
                      <a:pt x="48" y="89"/>
                      <a:pt x="48" y="89"/>
                      <a:pt x="48" y="89"/>
                    </a:cubicBezTo>
                    <a:cubicBezTo>
                      <a:pt x="49" y="89"/>
                      <a:pt x="49" y="90"/>
                      <a:pt x="49" y="91"/>
                    </a:cubicBezTo>
                    <a:cubicBezTo>
                      <a:pt x="49" y="92"/>
                      <a:pt x="49" y="93"/>
                      <a:pt x="47" y="93"/>
                    </a:cubicBezTo>
                    <a:cubicBezTo>
                      <a:pt x="47" y="93"/>
                      <a:pt x="47" y="93"/>
                      <a:pt x="47" y="93"/>
                    </a:cubicBezTo>
                    <a:cubicBezTo>
                      <a:pt x="47" y="93"/>
                      <a:pt x="47" y="93"/>
                      <a:pt x="47" y="93"/>
                    </a:cubicBezTo>
                    <a:cubicBezTo>
                      <a:pt x="47" y="93"/>
                      <a:pt x="47" y="93"/>
                      <a:pt x="47" y="94"/>
                    </a:cubicBezTo>
                    <a:cubicBezTo>
                      <a:pt x="47" y="94"/>
                      <a:pt x="47" y="95"/>
                      <a:pt x="47" y="96"/>
                    </a:cubicBezTo>
                    <a:cubicBezTo>
                      <a:pt x="51" y="91"/>
                      <a:pt x="51" y="91"/>
                      <a:pt x="51" y="91"/>
                    </a:cubicBezTo>
                    <a:cubicBezTo>
                      <a:pt x="51" y="91"/>
                      <a:pt x="51" y="91"/>
                      <a:pt x="51" y="91"/>
                    </a:cubicBezTo>
                    <a:cubicBezTo>
                      <a:pt x="51" y="90"/>
                      <a:pt x="50" y="89"/>
                      <a:pt x="50" y="87"/>
                    </a:cubicBezTo>
                    <a:moveTo>
                      <a:pt x="57" y="79"/>
                    </a:moveTo>
                    <a:cubicBezTo>
                      <a:pt x="55" y="81"/>
                      <a:pt x="55" y="81"/>
                      <a:pt x="55" y="81"/>
                    </a:cubicBezTo>
                    <a:cubicBezTo>
                      <a:pt x="56" y="81"/>
                      <a:pt x="56" y="82"/>
                      <a:pt x="56" y="83"/>
                    </a:cubicBezTo>
                    <a:cubicBezTo>
                      <a:pt x="56" y="84"/>
                      <a:pt x="55" y="85"/>
                      <a:pt x="54" y="85"/>
                    </a:cubicBezTo>
                    <a:cubicBezTo>
                      <a:pt x="54" y="85"/>
                      <a:pt x="54" y="85"/>
                      <a:pt x="54" y="85"/>
                    </a:cubicBezTo>
                    <a:cubicBezTo>
                      <a:pt x="54" y="85"/>
                      <a:pt x="54" y="85"/>
                      <a:pt x="54" y="85"/>
                    </a:cubicBezTo>
                    <a:cubicBezTo>
                      <a:pt x="54" y="85"/>
                      <a:pt x="54" y="85"/>
                      <a:pt x="54" y="86"/>
                    </a:cubicBezTo>
                    <a:cubicBezTo>
                      <a:pt x="54" y="86"/>
                      <a:pt x="54" y="87"/>
                      <a:pt x="54" y="88"/>
                    </a:cubicBezTo>
                    <a:cubicBezTo>
                      <a:pt x="58" y="84"/>
                      <a:pt x="58" y="84"/>
                      <a:pt x="58" y="84"/>
                    </a:cubicBezTo>
                    <a:cubicBezTo>
                      <a:pt x="58" y="83"/>
                      <a:pt x="58" y="83"/>
                      <a:pt x="58" y="83"/>
                    </a:cubicBezTo>
                    <a:cubicBezTo>
                      <a:pt x="58" y="82"/>
                      <a:pt x="57" y="81"/>
                      <a:pt x="57" y="79"/>
                    </a:cubicBezTo>
                    <a:moveTo>
                      <a:pt x="64" y="71"/>
                    </a:moveTo>
                    <a:cubicBezTo>
                      <a:pt x="62" y="73"/>
                      <a:pt x="62" y="73"/>
                      <a:pt x="62" y="73"/>
                    </a:cubicBezTo>
                    <a:cubicBezTo>
                      <a:pt x="63" y="74"/>
                      <a:pt x="63" y="74"/>
                      <a:pt x="63" y="75"/>
                    </a:cubicBezTo>
                    <a:cubicBezTo>
                      <a:pt x="63" y="76"/>
                      <a:pt x="62" y="77"/>
                      <a:pt x="61" y="77"/>
                    </a:cubicBezTo>
                    <a:cubicBezTo>
                      <a:pt x="61" y="77"/>
                      <a:pt x="61" y="77"/>
                      <a:pt x="61" y="77"/>
                    </a:cubicBezTo>
                    <a:cubicBezTo>
                      <a:pt x="61" y="77"/>
                      <a:pt x="61" y="77"/>
                      <a:pt x="61" y="77"/>
                    </a:cubicBezTo>
                    <a:cubicBezTo>
                      <a:pt x="61" y="77"/>
                      <a:pt x="61" y="78"/>
                      <a:pt x="61" y="78"/>
                    </a:cubicBezTo>
                    <a:cubicBezTo>
                      <a:pt x="61" y="79"/>
                      <a:pt x="61" y="80"/>
                      <a:pt x="61" y="80"/>
                    </a:cubicBezTo>
                    <a:cubicBezTo>
                      <a:pt x="65" y="76"/>
                      <a:pt x="65" y="76"/>
                      <a:pt x="65" y="76"/>
                    </a:cubicBezTo>
                    <a:cubicBezTo>
                      <a:pt x="65" y="76"/>
                      <a:pt x="65" y="76"/>
                      <a:pt x="65" y="75"/>
                    </a:cubicBezTo>
                    <a:cubicBezTo>
                      <a:pt x="64" y="74"/>
                      <a:pt x="64" y="73"/>
                      <a:pt x="64" y="71"/>
                    </a:cubicBezTo>
                    <a:moveTo>
                      <a:pt x="71" y="64"/>
                    </a:moveTo>
                    <a:cubicBezTo>
                      <a:pt x="69" y="65"/>
                      <a:pt x="69" y="65"/>
                      <a:pt x="69" y="65"/>
                    </a:cubicBezTo>
                    <a:cubicBezTo>
                      <a:pt x="69" y="66"/>
                      <a:pt x="70" y="66"/>
                      <a:pt x="70" y="67"/>
                    </a:cubicBezTo>
                    <a:cubicBezTo>
                      <a:pt x="70" y="68"/>
                      <a:pt x="69" y="69"/>
                      <a:pt x="68" y="69"/>
                    </a:cubicBezTo>
                    <a:cubicBezTo>
                      <a:pt x="68" y="69"/>
                      <a:pt x="68" y="69"/>
                      <a:pt x="68" y="69"/>
                    </a:cubicBezTo>
                    <a:cubicBezTo>
                      <a:pt x="68" y="69"/>
                      <a:pt x="68" y="69"/>
                      <a:pt x="68" y="69"/>
                    </a:cubicBezTo>
                    <a:cubicBezTo>
                      <a:pt x="68" y="69"/>
                      <a:pt x="68" y="70"/>
                      <a:pt x="68" y="70"/>
                    </a:cubicBezTo>
                    <a:cubicBezTo>
                      <a:pt x="68" y="71"/>
                      <a:pt x="68" y="72"/>
                      <a:pt x="68" y="72"/>
                    </a:cubicBezTo>
                    <a:cubicBezTo>
                      <a:pt x="72" y="68"/>
                      <a:pt x="72" y="68"/>
                      <a:pt x="72" y="68"/>
                    </a:cubicBezTo>
                    <a:cubicBezTo>
                      <a:pt x="72" y="68"/>
                      <a:pt x="72" y="68"/>
                      <a:pt x="72" y="68"/>
                    </a:cubicBezTo>
                    <a:cubicBezTo>
                      <a:pt x="71" y="67"/>
                      <a:pt x="71" y="65"/>
                      <a:pt x="71" y="64"/>
                    </a:cubicBezTo>
                    <a:moveTo>
                      <a:pt x="77" y="56"/>
                    </a:moveTo>
                    <a:cubicBezTo>
                      <a:pt x="76" y="58"/>
                      <a:pt x="76" y="58"/>
                      <a:pt x="76" y="58"/>
                    </a:cubicBezTo>
                    <a:cubicBezTo>
                      <a:pt x="76" y="58"/>
                      <a:pt x="77" y="59"/>
                      <a:pt x="77" y="59"/>
                    </a:cubicBezTo>
                    <a:cubicBezTo>
                      <a:pt x="77" y="60"/>
                      <a:pt x="76" y="61"/>
                      <a:pt x="75" y="61"/>
                    </a:cubicBezTo>
                    <a:cubicBezTo>
                      <a:pt x="75" y="62"/>
                      <a:pt x="75" y="62"/>
                      <a:pt x="75" y="62"/>
                    </a:cubicBezTo>
                    <a:cubicBezTo>
                      <a:pt x="75" y="62"/>
                      <a:pt x="75" y="62"/>
                      <a:pt x="75" y="62"/>
                    </a:cubicBezTo>
                    <a:cubicBezTo>
                      <a:pt x="75" y="62"/>
                      <a:pt x="74" y="62"/>
                      <a:pt x="75" y="62"/>
                    </a:cubicBezTo>
                    <a:cubicBezTo>
                      <a:pt x="74" y="63"/>
                      <a:pt x="75" y="64"/>
                      <a:pt x="75" y="65"/>
                    </a:cubicBezTo>
                    <a:cubicBezTo>
                      <a:pt x="79" y="60"/>
                      <a:pt x="79" y="60"/>
                      <a:pt x="79" y="60"/>
                    </a:cubicBezTo>
                    <a:cubicBezTo>
                      <a:pt x="79" y="60"/>
                      <a:pt x="79" y="60"/>
                      <a:pt x="79" y="60"/>
                    </a:cubicBezTo>
                    <a:cubicBezTo>
                      <a:pt x="78" y="59"/>
                      <a:pt x="78" y="57"/>
                      <a:pt x="77" y="56"/>
                    </a:cubicBezTo>
                    <a:moveTo>
                      <a:pt x="84" y="48"/>
                    </a:moveTo>
                    <a:cubicBezTo>
                      <a:pt x="83" y="50"/>
                      <a:pt x="83" y="50"/>
                      <a:pt x="83" y="50"/>
                    </a:cubicBezTo>
                    <a:cubicBezTo>
                      <a:pt x="83" y="50"/>
                      <a:pt x="84" y="51"/>
                      <a:pt x="84" y="52"/>
                    </a:cubicBezTo>
                    <a:cubicBezTo>
                      <a:pt x="84" y="53"/>
                      <a:pt x="83" y="54"/>
                      <a:pt x="82" y="54"/>
                    </a:cubicBezTo>
                    <a:cubicBezTo>
                      <a:pt x="82" y="54"/>
                      <a:pt x="82" y="54"/>
                      <a:pt x="82" y="54"/>
                    </a:cubicBezTo>
                    <a:cubicBezTo>
                      <a:pt x="82" y="54"/>
                      <a:pt x="82" y="54"/>
                      <a:pt x="82" y="54"/>
                    </a:cubicBezTo>
                    <a:cubicBezTo>
                      <a:pt x="82" y="54"/>
                      <a:pt x="81" y="54"/>
                      <a:pt x="81" y="55"/>
                    </a:cubicBezTo>
                    <a:cubicBezTo>
                      <a:pt x="81" y="55"/>
                      <a:pt x="82" y="56"/>
                      <a:pt x="82" y="57"/>
                    </a:cubicBezTo>
                    <a:cubicBezTo>
                      <a:pt x="86" y="52"/>
                      <a:pt x="86" y="52"/>
                      <a:pt x="86" y="52"/>
                    </a:cubicBezTo>
                    <a:cubicBezTo>
                      <a:pt x="86" y="52"/>
                      <a:pt x="86" y="52"/>
                      <a:pt x="86" y="52"/>
                    </a:cubicBezTo>
                    <a:cubicBezTo>
                      <a:pt x="85" y="51"/>
                      <a:pt x="85" y="50"/>
                      <a:pt x="84" y="48"/>
                    </a:cubicBezTo>
                    <a:moveTo>
                      <a:pt x="91" y="40"/>
                    </a:moveTo>
                    <a:cubicBezTo>
                      <a:pt x="89" y="42"/>
                      <a:pt x="89" y="42"/>
                      <a:pt x="89" y="42"/>
                    </a:cubicBezTo>
                    <a:cubicBezTo>
                      <a:pt x="90" y="42"/>
                      <a:pt x="91" y="43"/>
                      <a:pt x="91" y="44"/>
                    </a:cubicBezTo>
                    <a:cubicBezTo>
                      <a:pt x="91" y="45"/>
                      <a:pt x="90" y="46"/>
                      <a:pt x="89" y="46"/>
                    </a:cubicBezTo>
                    <a:cubicBezTo>
                      <a:pt x="88" y="46"/>
                      <a:pt x="88" y="46"/>
                      <a:pt x="88" y="46"/>
                    </a:cubicBezTo>
                    <a:cubicBezTo>
                      <a:pt x="88" y="46"/>
                      <a:pt x="88" y="46"/>
                      <a:pt x="88" y="46"/>
                    </a:cubicBezTo>
                    <a:cubicBezTo>
                      <a:pt x="88" y="46"/>
                      <a:pt x="88" y="46"/>
                      <a:pt x="88" y="47"/>
                    </a:cubicBezTo>
                    <a:cubicBezTo>
                      <a:pt x="88" y="47"/>
                      <a:pt x="88" y="48"/>
                      <a:pt x="89" y="49"/>
                    </a:cubicBezTo>
                    <a:cubicBezTo>
                      <a:pt x="93" y="45"/>
                      <a:pt x="93" y="45"/>
                      <a:pt x="93" y="45"/>
                    </a:cubicBezTo>
                    <a:cubicBezTo>
                      <a:pt x="93" y="45"/>
                      <a:pt x="92" y="44"/>
                      <a:pt x="92" y="44"/>
                    </a:cubicBezTo>
                    <a:cubicBezTo>
                      <a:pt x="92" y="43"/>
                      <a:pt x="91" y="42"/>
                      <a:pt x="91" y="40"/>
                    </a:cubicBezTo>
                    <a:moveTo>
                      <a:pt x="98" y="32"/>
                    </a:moveTo>
                    <a:cubicBezTo>
                      <a:pt x="96" y="34"/>
                      <a:pt x="96" y="34"/>
                      <a:pt x="96" y="34"/>
                    </a:cubicBezTo>
                    <a:cubicBezTo>
                      <a:pt x="97" y="35"/>
                      <a:pt x="97" y="35"/>
                      <a:pt x="98" y="36"/>
                    </a:cubicBezTo>
                    <a:cubicBezTo>
                      <a:pt x="98" y="37"/>
                      <a:pt x="97" y="38"/>
                      <a:pt x="96" y="38"/>
                    </a:cubicBezTo>
                    <a:cubicBezTo>
                      <a:pt x="95" y="38"/>
                      <a:pt x="95" y="38"/>
                      <a:pt x="95" y="38"/>
                    </a:cubicBezTo>
                    <a:cubicBezTo>
                      <a:pt x="95" y="38"/>
                      <a:pt x="95" y="38"/>
                      <a:pt x="95" y="38"/>
                    </a:cubicBezTo>
                    <a:cubicBezTo>
                      <a:pt x="95" y="38"/>
                      <a:pt x="95" y="39"/>
                      <a:pt x="95" y="39"/>
                    </a:cubicBezTo>
                    <a:cubicBezTo>
                      <a:pt x="95" y="40"/>
                      <a:pt x="95" y="41"/>
                      <a:pt x="96" y="41"/>
                    </a:cubicBezTo>
                    <a:cubicBezTo>
                      <a:pt x="99" y="37"/>
                      <a:pt x="99" y="37"/>
                      <a:pt x="99" y="37"/>
                    </a:cubicBezTo>
                    <a:cubicBezTo>
                      <a:pt x="99" y="37"/>
                      <a:pt x="99" y="37"/>
                      <a:pt x="99" y="37"/>
                    </a:cubicBezTo>
                    <a:cubicBezTo>
                      <a:pt x="99" y="35"/>
                      <a:pt x="98" y="34"/>
                      <a:pt x="98" y="32"/>
                    </a:cubicBezTo>
                    <a:moveTo>
                      <a:pt x="105" y="25"/>
                    </a:moveTo>
                    <a:cubicBezTo>
                      <a:pt x="103" y="27"/>
                      <a:pt x="103" y="27"/>
                      <a:pt x="103" y="27"/>
                    </a:cubicBezTo>
                    <a:cubicBezTo>
                      <a:pt x="104" y="27"/>
                      <a:pt x="104" y="27"/>
                      <a:pt x="104" y="28"/>
                    </a:cubicBezTo>
                    <a:cubicBezTo>
                      <a:pt x="104" y="29"/>
                      <a:pt x="104" y="30"/>
                      <a:pt x="103" y="30"/>
                    </a:cubicBezTo>
                    <a:cubicBezTo>
                      <a:pt x="102" y="30"/>
                      <a:pt x="102" y="30"/>
                      <a:pt x="102" y="30"/>
                    </a:cubicBezTo>
                    <a:cubicBezTo>
                      <a:pt x="102" y="30"/>
                      <a:pt x="102" y="30"/>
                      <a:pt x="102" y="30"/>
                    </a:cubicBezTo>
                    <a:cubicBezTo>
                      <a:pt x="102" y="30"/>
                      <a:pt x="102" y="31"/>
                      <a:pt x="102" y="31"/>
                    </a:cubicBezTo>
                    <a:cubicBezTo>
                      <a:pt x="102" y="32"/>
                      <a:pt x="102" y="33"/>
                      <a:pt x="102" y="33"/>
                    </a:cubicBezTo>
                    <a:cubicBezTo>
                      <a:pt x="106" y="29"/>
                      <a:pt x="106" y="29"/>
                      <a:pt x="106" y="29"/>
                    </a:cubicBezTo>
                    <a:cubicBezTo>
                      <a:pt x="106" y="29"/>
                      <a:pt x="106" y="29"/>
                      <a:pt x="106" y="29"/>
                    </a:cubicBezTo>
                    <a:cubicBezTo>
                      <a:pt x="106" y="28"/>
                      <a:pt x="105" y="26"/>
                      <a:pt x="105" y="25"/>
                    </a:cubicBezTo>
                    <a:moveTo>
                      <a:pt x="112" y="17"/>
                    </a:moveTo>
                    <a:cubicBezTo>
                      <a:pt x="110" y="19"/>
                      <a:pt x="110" y="19"/>
                      <a:pt x="110" y="19"/>
                    </a:cubicBezTo>
                    <a:cubicBezTo>
                      <a:pt x="111" y="19"/>
                      <a:pt x="111" y="20"/>
                      <a:pt x="111" y="20"/>
                    </a:cubicBezTo>
                    <a:cubicBezTo>
                      <a:pt x="111" y="22"/>
                      <a:pt x="111" y="22"/>
                      <a:pt x="109" y="23"/>
                    </a:cubicBezTo>
                    <a:cubicBezTo>
                      <a:pt x="109" y="23"/>
                      <a:pt x="109" y="23"/>
                      <a:pt x="109" y="23"/>
                    </a:cubicBezTo>
                    <a:cubicBezTo>
                      <a:pt x="109" y="23"/>
                      <a:pt x="109" y="23"/>
                      <a:pt x="109" y="23"/>
                    </a:cubicBezTo>
                    <a:cubicBezTo>
                      <a:pt x="109" y="23"/>
                      <a:pt x="109" y="23"/>
                      <a:pt x="109" y="23"/>
                    </a:cubicBezTo>
                    <a:cubicBezTo>
                      <a:pt x="109" y="24"/>
                      <a:pt x="109" y="25"/>
                      <a:pt x="109" y="26"/>
                    </a:cubicBezTo>
                    <a:cubicBezTo>
                      <a:pt x="113" y="21"/>
                      <a:pt x="113" y="21"/>
                      <a:pt x="113" y="21"/>
                    </a:cubicBezTo>
                    <a:cubicBezTo>
                      <a:pt x="113" y="21"/>
                      <a:pt x="113" y="21"/>
                      <a:pt x="113" y="21"/>
                    </a:cubicBezTo>
                    <a:cubicBezTo>
                      <a:pt x="113" y="20"/>
                      <a:pt x="112" y="18"/>
                      <a:pt x="112" y="17"/>
                    </a:cubicBezTo>
                    <a:moveTo>
                      <a:pt x="119" y="9"/>
                    </a:moveTo>
                    <a:cubicBezTo>
                      <a:pt x="117" y="11"/>
                      <a:pt x="117" y="11"/>
                      <a:pt x="117" y="11"/>
                    </a:cubicBezTo>
                    <a:cubicBezTo>
                      <a:pt x="118" y="11"/>
                      <a:pt x="118" y="12"/>
                      <a:pt x="118" y="13"/>
                    </a:cubicBezTo>
                    <a:cubicBezTo>
                      <a:pt x="118" y="14"/>
                      <a:pt x="117" y="15"/>
                      <a:pt x="116" y="15"/>
                    </a:cubicBezTo>
                    <a:cubicBezTo>
                      <a:pt x="116" y="15"/>
                      <a:pt x="116" y="15"/>
                      <a:pt x="116" y="15"/>
                    </a:cubicBezTo>
                    <a:cubicBezTo>
                      <a:pt x="116" y="15"/>
                      <a:pt x="116" y="15"/>
                      <a:pt x="116" y="15"/>
                    </a:cubicBezTo>
                    <a:cubicBezTo>
                      <a:pt x="116" y="15"/>
                      <a:pt x="116" y="15"/>
                      <a:pt x="116" y="16"/>
                    </a:cubicBezTo>
                    <a:cubicBezTo>
                      <a:pt x="116" y="16"/>
                      <a:pt x="116" y="17"/>
                      <a:pt x="116" y="18"/>
                    </a:cubicBezTo>
                    <a:cubicBezTo>
                      <a:pt x="120" y="13"/>
                      <a:pt x="120" y="13"/>
                      <a:pt x="120" y="13"/>
                    </a:cubicBezTo>
                    <a:cubicBezTo>
                      <a:pt x="120" y="13"/>
                      <a:pt x="120" y="13"/>
                      <a:pt x="120" y="13"/>
                    </a:cubicBezTo>
                    <a:cubicBezTo>
                      <a:pt x="119" y="12"/>
                      <a:pt x="119" y="11"/>
                      <a:pt x="119" y="9"/>
                    </a:cubicBezTo>
                    <a:moveTo>
                      <a:pt x="126" y="3"/>
                    </a:moveTo>
                    <a:cubicBezTo>
                      <a:pt x="128" y="2"/>
                      <a:pt x="128" y="2"/>
                      <a:pt x="128" y="2"/>
                    </a:cubicBezTo>
                    <a:cubicBezTo>
                      <a:pt x="126" y="3"/>
                      <a:pt x="126" y="3"/>
                      <a:pt x="126" y="3"/>
                    </a:cubicBezTo>
                    <a:moveTo>
                      <a:pt x="128" y="0"/>
                    </a:moveTo>
                    <a:cubicBezTo>
                      <a:pt x="127" y="0"/>
                      <a:pt x="126" y="0"/>
                      <a:pt x="126" y="1"/>
                    </a:cubicBezTo>
                    <a:cubicBezTo>
                      <a:pt x="126" y="1"/>
                      <a:pt x="126" y="1"/>
                      <a:pt x="126" y="1"/>
                    </a:cubicBezTo>
                    <a:cubicBezTo>
                      <a:pt x="124" y="3"/>
                      <a:pt x="124" y="3"/>
                      <a:pt x="124" y="3"/>
                    </a:cubicBezTo>
                    <a:cubicBezTo>
                      <a:pt x="125" y="3"/>
                      <a:pt x="125" y="4"/>
                      <a:pt x="125" y="5"/>
                    </a:cubicBezTo>
                    <a:cubicBezTo>
                      <a:pt x="125" y="6"/>
                      <a:pt x="124" y="7"/>
                      <a:pt x="123" y="7"/>
                    </a:cubicBezTo>
                    <a:cubicBezTo>
                      <a:pt x="123" y="7"/>
                      <a:pt x="123" y="7"/>
                      <a:pt x="123" y="7"/>
                    </a:cubicBezTo>
                    <a:cubicBezTo>
                      <a:pt x="123" y="7"/>
                      <a:pt x="123" y="7"/>
                      <a:pt x="123" y="7"/>
                    </a:cubicBezTo>
                    <a:cubicBezTo>
                      <a:pt x="123" y="7"/>
                      <a:pt x="123" y="7"/>
                      <a:pt x="123" y="8"/>
                    </a:cubicBezTo>
                    <a:cubicBezTo>
                      <a:pt x="123" y="9"/>
                      <a:pt x="123" y="9"/>
                      <a:pt x="123" y="10"/>
                    </a:cubicBezTo>
                    <a:cubicBezTo>
                      <a:pt x="128" y="5"/>
                      <a:pt x="128" y="5"/>
                      <a:pt x="128" y="5"/>
                    </a:cubicBezTo>
                    <a:cubicBezTo>
                      <a:pt x="139" y="14"/>
                      <a:pt x="139" y="14"/>
                      <a:pt x="139" y="14"/>
                    </a:cubicBezTo>
                    <a:cubicBezTo>
                      <a:pt x="140" y="15"/>
                      <a:pt x="140" y="15"/>
                      <a:pt x="140" y="15"/>
                    </a:cubicBezTo>
                    <a:cubicBezTo>
                      <a:pt x="17" y="154"/>
                      <a:pt x="17" y="154"/>
                      <a:pt x="17" y="154"/>
                    </a:cubicBezTo>
                    <a:cubicBezTo>
                      <a:pt x="16" y="153"/>
                      <a:pt x="16" y="153"/>
                      <a:pt x="16" y="153"/>
                    </a:cubicBezTo>
                    <a:cubicBezTo>
                      <a:pt x="5" y="144"/>
                      <a:pt x="5" y="144"/>
                      <a:pt x="5" y="144"/>
                    </a:cubicBezTo>
                    <a:cubicBezTo>
                      <a:pt x="10" y="138"/>
                      <a:pt x="10" y="138"/>
                      <a:pt x="10" y="138"/>
                    </a:cubicBezTo>
                    <a:cubicBezTo>
                      <a:pt x="10" y="138"/>
                      <a:pt x="10" y="138"/>
                      <a:pt x="10" y="138"/>
                    </a:cubicBezTo>
                    <a:cubicBezTo>
                      <a:pt x="9" y="137"/>
                      <a:pt x="9" y="135"/>
                      <a:pt x="9" y="134"/>
                    </a:cubicBezTo>
                    <a:cubicBezTo>
                      <a:pt x="1" y="143"/>
                      <a:pt x="1" y="143"/>
                      <a:pt x="1" y="143"/>
                    </a:cubicBezTo>
                    <a:cubicBezTo>
                      <a:pt x="0" y="143"/>
                      <a:pt x="0" y="144"/>
                      <a:pt x="0" y="144"/>
                    </a:cubicBezTo>
                    <a:cubicBezTo>
                      <a:pt x="0" y="145"/>
                      <a:pt x="0" y="145"/>
                      <a:pt x="1" y="146"/>
                    </a:cubicBezTo>
                    <a:cubicBezTo>
                      <a:pt x="14" y="158"/>
                      <a:pt x="14" y="158"/>
                      <a:pt x="14" y="158"/>
                    </a:cubicBezTo>
                    <a:cubicBezTo>
                      <a:pt x="16" y="159"/>
                      <a:pt x="16" y="159"/>
                      <a:pt x="16" y="159"/>
                    </a:cubicBezTo>
                    <a:cubicBezTo>
                      <a:pt x="16" y="159"/>
                      <a:pt x="17" y="159"/>
                      <a:pt x="17" y="159"/>
                    </a:cubicBezTo>
                    <a:cubicBezTo>
                      <a:pt x="17" y="159"/>
                      <a:pt x="17" y="159"/>
                      <a:pt x="17" y="159"/>
                    </a:cubicBezTo>
                    <a:cubicBezTo>
                      <a:pt x="18" y="159"/>
                      <a:pt x="18" y="159"/>
                      <a:pt x="19" y="159"/>
                    </a:cubicBezTo>
                    <a:cubicBezTo>
                      <a:pt x="20" y="157"/>
                      <a:pt x="20" y="157"/>
                      <a:pt x="20" y="157"/>
                    </a:cubicBezTo>
                    <a:cubicBezTo>
                      <a:pt x="143" y="18"/>
                      <a:pt x="143" y="18"/>
                      <a:pt x="143" y="18"/>
                    </a:cubicBezTo>
                    <a:cubicBezTo>
                      <a:pt x="144" y="17"/>
                      <a:pt x="144" y="17"/>
                      <a:pt x="144" y="17"/>
                    </a:cubicBezTo>
                    <a:cubicBezTo>
                      <a:pt x="144" y="16"/>
                      <a:pt x="145" y="16"/>
                      <a:pt x="145" y="15"/>
                    </a:cubicBezTo>
                    <a:cubicBezTo>
                      <a:pt x="145" y="15"/>
                      <a:pt x="144" y="14"/>
                      <a:pt x="144" y="14"/>
                    </a:cubicBezTo>
                    <a:cubicBezTo>
                      <a:pt x="144" y="14"/>
                      <a:pt x="144" y="14"/>
                      <a:pt x="144" y="14"/>
                    </a:cubicBezTo>
                    <a:cubicBezTo>
                      <a:pt x="129" y="0"/>
                      <a:pt x="129" y="0"/>
                      <a:pt x="129" y="0"/>
                    </a:cubicBezTo>
                    <a:cubicBezTo>
                      <a:pt x="129" y="0"/>
                      <a:pt x="128" y="0"/>
                      <a:pt x="128"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3" name="Freeform 187"/>
              <p:cNvSpPr/>
              <p:nvPr/>
            </p:nvSpPr>
            <p:spPr bwMode="auto">
              <a:xfrm>
                <a:off x="5383213" y="5668963"/>
                <a:ext cx="25400" cy="23813"/>
              </a:xfrm>
              <a:custGeom>
                <a:avLst/>
                <a:gdLst>
                  <a:gd name="T0" fmla="*/ 4 w 9"/>
                  <a:gd name="T1" fmla="*/ 0 h 9"/>
                  <a:gd name="T2" fmla="*/ 1 w 9"/>
                  <a:gd name="T3" fmla="*/ 1 h 9"/>
                  <a:gd name="T4" fmla="*/ 3 w 9"/>
                  <a:gd name="T5" fmla="*/ 2 h 9"/>
                  <a:gd name="T6" fmla="*/ 4 w 9"/>
                  <a:gd name="T7" fmla="*/ 4 h 9"/>
                  <a:gd name="T8" fmla="*/ 4 w 9"/>
                  <a:gd name="T9" fmla="*/ 4 h 9"/>
                  <a:gd name="T10" fmla="*/ 5 w 9"/>
                  <a:gd name="T11" fmla="*/ 5 h 9"/>
                  <a:gd name="T12" fmla="*/ 5 w 9"/>
                  <a:gd name="T13" fmla="*/ 5 h 9"/>
                  <a:gd name="T14" fmla="*/ 6 w 9"/>
                  <a:gd name="T15" fmla="*/ 7 h 9"/>
                  <a:gd name="T16" fmla="*/ 5 w 9"/>
                  <a:gd name="T17" fmla="*/ 5 h 9"/>
                  <a:gd name="T18" fmla="*/ 4 w 9"/>
                  <a:gd name="T19" fmla="*/ 5 h 9"/>
                  <a:gd name="T20" fmla="*/ 4 w 9"/>
                  <a:gd name="T21" fmla="*/ 5 h 9"/>
                  <a:gd name="T22" fmla="*/ 3 w 9"/>
                  <a:gd name="T23" fmla="*/ 6 h 9"/>
                  <a:gd name="T24" fmla="*/ 2 w 9"/>
                  <a:gd name="T25" fmla="*/ 6 h 9"/>
                  <a:gd name="T26" fmla="*/ 0 w 9"/>
                  <a:gd name="T27" fmla="*/ 5 h 9"/>
                  <a:gd name="T28" fmla="*/ 1 w 9"/>
                  <a:gd name="T29" fmla="*/ 8 h 9"/>
                  <a:gd name="T30" fmla="*/ 4 w 9"/>
                  <a:gd name="T31" fmla="*/ 9 h 9"/>
                  <a:gd name="T32" fmla="*/ 4 w 9"/>
                  <a:gd name="T33" fmla="*/ 9 h 9"/>
                  <a:gd name="T34" fmla="*/ 4 w 9"/>
                  <a:gd name="T35" fmla="*/ 9 h 9"/>
                  <a:gd name="T36" fmla="*/ 4 w 9"/>
                  <a:gd name="T37" fmla="*/ 9 h 9"/>
                  <a:gd name="T38" fmla="*/ 8 w 9"/>
                  <a:gd name="T39" fmla="*/ 8 h 9"/>
                  <a:gd name="T40" fmla="*/ 8 w 9"/>
                  <a:gd name="T41" fmla="*/ 8 h 9"/>
                  <a:gd name="T42" fmla="*/ 9 w 9"/>
                  <a:gd name="T43" fmla="*/ 5 h 9"/>
                  <a:gd name="T44" fmla="*/ 9 w 9"/>
                  <a:gd name="T45" fmla="*/ 5 h 9"/>
                  <a:gd name="T46" fmla="*/ 7 w 9"/>
                  <a:gd name="T47" fmla="*/ 1 h 9"/>
                  <a:gd name="T48" fmla="*/ 4 w 9"/>
                  <a:gd name="T49" fmla="*/ 0 h 9"/>
                  <a:gd name="T50" fmla="*/ 4 w 9"/>
                  <a:gd name="T51" fmla="*/ 0 h 9"/>
                  <a:gd name="T52" fmla="*/ 4 w 9"/>
                  <a:gd name="T5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 h="9">
                    <a:moveTo>
                      <a:pt x="4" y="0"/>
                    </a:moveTo>
                    <a:cubicBezTo>
                      <a:pt x="3" y="0"/>
                      <a:pt x="2" y="1"/>
                      <a:pt x="1" y="1"/>
                    </a:cubicBezTo>
                    <a:cubicBezTo>
                      <a:pt x="2" y="2"/>
                      <a:pt x="2" y="2"/>
                      <a:pt x="3" y="2"/>
                    </a:cubicBezTo>
                    <a:cubicBezTo>
                      <a:pt x="4" y="3"/>
                      <a:pt x="5" y="4"/>
                      <a:pt x="4" y="4"/>
                    </a:cubicBezTo>
                    <a:cubicBezTo>
                      <a:pt x="4" y="4"/>
                      <a:pt x="4" y="4"/>
                      <a:pt x="4" y="4"/>
                    </a:cubicBezTo>
                    <a:cubicBezTo>
                      <a:pt x="5" y="5"/>
                      <a:pt x="5" y="5"/>
                      <a:pt x="5" y="5"/>
                    </a:cubicBezTo>
                    <a:cubicBezTo>
                      <a:pt x="5" y="5"/>
                      <a:pt x="5" y="5"/>
                      <a:pt x="5" y="5"/>
                    </a:cubicBezTo>
                    <a:cubicBezTo>
                      <a:pt x="6" y="7"/>
                      <a:pt x="6" y="7"/>
                      <a:pt x="6" y="7"/>
                    </a:cubicBezTo>
                    <a:cubicBezTo>
                      <a:pt x="5" y="5"/>
                      <a:pt x="5" y="5"/>
                      <a:pt x="5" y="5"/>
                    </a:cubicBezTo>
                    <a:cubicBezTo>
                      <a:pt x="4" y="5"/>
                      <a:pt x="4" y="5"/>
                      <a:pt x="4" y="5"/>
                    </a:cubicBezTo>
                    <a:cubicBezTo>
                      <a:pt x="4" y="5"/>
                      <a:pt x="4" y="5"/>
                      <a:pt x="4" y="5"/>
                    </a:cubicBezTo>
                    <a:cubicBezTo>
                      <a:pt x="4" y="6"/>
                      <a:pt x="3" y="6"/>
                      <a:pt x="3" y="6"/>
                    </a:cubicBezTo>
                    <a:cubicBezTo>
                      <a:pt x="2" y="6"/>
                      <a:pt x="2" y="6"/>
                      <a:pt x="2" y="6"/>
                    </a:cubicBezTo>
                    <a:cubicBezTo>
                      <a:pt x="1" y="6"/>
                      <a:pt x="0" y="6"/>
                      <a:pt x="0" y="5"/>
                    </a:cubicBezTo>
                    <a:cubicBezTo>
                      <a:pt x="0" y="6"/>
                      <a:pt x="0" y="7"/>
                      <a:pt x="1" y="8"/>
                    </a:cubicBezTo>
                    <a:cubicBezTo>
                      <a:pt x="2" y="9"/>
                      <a:pt x="3" y="9"/>
                      <a:pt x="4" y="9"/>
                    </a:cubicBezTo>
                    <a:cubicBezTo>
                      <a:pt x="4" y="9"/>
                      <a:pt x="4" y="9"/>
                      <a:pt x="4" y="9"/>
                    </a:cubicBezTo>
                    <a:cubicBezTo>
                      <a:pt x="4" y="9"/>
                      <a:pt x="4" y="9"/>
                      <a:pt x="4" y="9"/>
                    </a:cubicBezTo>
                    <a:cubicBezTo>
                      <a:pt x="4" y="9"/>
                      <a:pt x="4" y="9"/>
                      <a:pt x="4" y="9"/>
                    </a:cubicBezTo>
                    <a:cubicBezTo>
                      <a:pt x="6" y="9"/>
                      <a:pt x="7" y="9"/>
                      <a:pt x="8" y="8"/>
                    </a:cubicBezTo>
                    <a:cubicBezTo>
                      <a:pt x="8" y="8"/>
                      <a:pt x="8" y="8"/>
                      <a:pt x="8" y="8"/>
                    </a:cubicBezTo>
                    <a:cubicBezTo>
                      <a:pt x="8" y="7"/>
                      <a:pt x="9" y="6"/>
                      <a:pt x="9" y="5"/>
                    </a:cubicBezTo>
                    <a:cubicBezTo>
                      <a:pt x="9" y="5"/>
                      <a:pt x="9" y="5"/>
                      <a:pt x="9" y="5"/>
                    </a:cubicBezTo>
                    <a:cubicBezTo>
                      <a:pt x="9" y="3"/>
                      <a:pt x="8" y="2"/>
                      <a:pt x="7" y="1"/>
                    </a:cubicBezTo>
                    <a:cubicBezTo>
                      <a:pt x="6" y="1"/>
                      <a:pt x="5" y="0"/>
                      <a:pt x="4" y="0"/>
                    </a:cubicBezTo>
                    <a:cubicBezTo>
                      <a:pt x="4" y="0"/>
                      <a:pt x="4" y="0"/>
                      <a:pt x="4" y="0"/>
                    </a:cubicBezTo>
                    <a:cubicBezTo>
                      <a:pt x="4" y="0"/>
                      <a:pt x="4" y="0"/>
                      <a:pt x="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4" name="Freeform 188"/>
              <p:cNvSpPr>
                <a:spLocks noEditPoints="1"/>
              </p:cNvSpPr>
              <p:nvPr/>
            </p:nvSpPr>
            <p:spPr bwMode="auto">
              <a:xfrm>
                <a:off x="5364163" y="5691188"/>
                <a:ext cx="23813" cy="25400"/>
              </a:xfrm>
              <a:custGeom>
                <a:avLst/>
                <a:gdLst>
                  <a:gd name="T0" fmla="*/ 8 w 9"/>
                  <a:gd name="T1" fmla="*/ 8 h 9"/>
                  <a:gd name="T2" fmla="*/ 8 w 9"/>
                  <a:gd name="T3" fmla="*/ 8 h 9"/>
                  <a:gd name="T4" fmla="*/ 8 w 9"/>
                  <a:gd name="T5" fmla="*/ 8 h 9"/>
                  <a:gd name="T6" fmla="*/ 8 w 9"/>
                  <a:gd name="T7" fmla="*/ 8 h 9"/>
                  <a:gd name="T8" fmla="*/ 4 w 9"/>
                  <a:gd name="T9" fmla="*/ 0 h 9"/>
                  <a:gd name="T10" fmla="*/ 1 w 9"/>
                  <a:gd name="T11" fmla="*/ 1 h 9"/>
                  <a:gd name="T12" fmla="*/ 3 w 9"/>
                  <a:gd name="T13" fmla="*/ 2 h 9"/>
                  <a:gd name="T14" fmla="*/ 5 w 9"/>
                  <a:gd name="T15" fmla="*/ 4 h 9"/>
                  <a:gd name="T16" fmla="*/ 5 w 9"/>
                  <a:gd name="T17" fmla="*/ 4 h 9"/>
                  <a:gd name="T18" fmla="*/ 5 w 9"/>
                  <a:gd name="T19" fmla="*/ 5 h 9"/>
                  <a:gd name="T20" fmla="*/ 5 w 9"/>
                  <a:gd name="T21" fmla="*/ 5 h 9"/>
                  <a:gd name="T22" fmla="*/ 5 w 9"/>
                  <a:gd name="T23" fmla="*/ 5 h 9"/>
                  <a:gd name="T24" fmla="*/ 4 w 9"/>
                  <a:gd name="T25" fmla="*/ 5 h 9"/>
                  <a:gd name="T26" fmla="*/ 4 w 9"/>
                  <a:gd name="T27" fmla="*/ 5 h 9"/>
                  <a:gd name="T28" fmla="*/ 3 w 9"/>
                  <a:gd name="T29" fmla="*/ 6 h 9"/>
                  <a:gd name="T30" fmla="*/ 2 w 9"/>
                  <a:gd name="T31" fmla="*/ 6 h 9"/>
                  <a:gd name="T32" fmla="*/ 0 w 9"/>
                  <a:gd name="T33" fmla="*/ 5 h 9"/>
                  <a:gd name="T34" fmla="*/ 1 w 9"/>
                  <a:gd name="T35" fmla="*/ 8 h 9"/>
                  <a:gd name="T36" fmla="*/ 4 w 9"/>
                  <a:gd name="T37" fmla="*/ 9 h 9"/>
                  <a:gd name="T38" fmla="*/ 4 w 9"/>
                  <a:gd name="T39" fmla="*/ 9 h 9"/>
                  <a:gd name="T40" fmla="*/ 4 w 9"/>
                  <a:gd name="T41" fmla="*/ 9 h 9"/>
                  <a:gd name="T42" fmla="*/ 5 w 9"/>
                  <a:gd name="T43" fmla="*/ 9 h 9"/>
                  <a:gd name="T44" fmla="*/ 8 w 9"/>
                  <a:gd name="T45" fmla="*/ 8 h 9"/>
                  <a:gd name="T46" fmla="*/ 8 w 9"/>
                  <a:gd name="T47" fmla="*/ 8 h 9"/>
                  <a:gd name="T48" fmla="*/ 9 w 9"/>
                  <a:gd name="T49" fmla="*/ 5 h 9"/>
                  <a:gd name="T50" fmla="*/ 9 w 9"/>
                  <a:gd name="T51" fmla="*/ 4 h 9"/>
                  <a:gd name="T52" fmla="*/ 7 w 9"/>
                  <a:gd name="T53" fmla="*/ 1 h 9"/>
                  <a:gd name="T54" fmla="*/ 4 w 9"/>
                  <a:gd name="T55" fmla="*/ 0 h 9"/>
                  <a:gd name="T56" fmla="*/ 4 w 9"/>
                  <a:gd name="T57" fmla="*/ 0 h 9"/>
                  <a:gd name="T58" fmla="*/ 4 w 9"/>
                  <a:gd name="T59"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 h="9">
                    <a:moveTo>
                      <a:pt x="8" y="8"/>
                    </a:moveTo>
                    <a:cubicBezTo>
                      <a:pt x="8" y="8"/>
                      <a:pt x="8" y="8"/>
                      <a:pt x="8" y="8"/>
                    </a:cubicBezTo>
                    <a:cubicBezTo>
                      <a:pt x="8" y="8"/>
                      <a:pt x="8" y="8"/>
                      <a:pt x="8" y="8"/>
                    </a:cubicBezTo>
                    <a:cubicBezTo>
                      <a:pt x="8" y="8"/>
                      <a:pt x="8" y="8"/>
                      <a:pt x="8" y="8"/>
                    </a:cubicBezTo>
                    <a:moveTo>
                      <a:pt x="4" y="0"/>
                    </a:moveTo>
                    <a:cubicBezTo>
                      <a:pt x="3" y="0"/>
                      <a:pt x="2" y="1"/>
                      <a:pt x="1" y="1"/>
                    </a:cubicBezTo>
                    <a:cubicBezTo>
                      <a:pt x="2" y="2"/>
                      <a:pt x="3" y="2"/>
                      <a:pt x="3" y="2"/>
                    </a:cubicBezTo>
                    <a:cubicBezTo>
                      <a:pt x="4" y="2"/>
                      <a:pt x="5" y="3"/>
                      <a:pt x="5" y="4"/>
                    </a:cubicBezTo>
                    <a:cubicBezTo>
                      <a:pt x="5" y="4"/>
                      <a:pt x="5" y="4"/>
                      <a:pt x="5" y="4"/>
                    </a:cubicBezTo>
                    <a:cubicBezTo>
                      <a:pt x="5" y="5"/>
                      <a:pt x="5" y="5"/>
                      <a:pt x="5" y="5"/>
                    </a:cubicBezTo>
                    <a:cubicBezTo>
                      <a:pt x="5" y="5"/>
                      <a:pt x="5" y="5"/>
                      <a:pt x="5" y="5"/>
                    </a:cubicBezTo>
                    <a:cubicBezTo>
                      <a:pt x="5" y="5"/>
                      <a:pt x="5" y="5"/>
                      <a:pt x="5" y="5"/>
                    </a:cubicBezTo>
                    <a:cubicBezTo>
                      <a:pt x="4" y="5"/>
                      <a:pt x="4" y="5"/>
                      <a:pt x="4" y="5"/>
                    </a:cubicBezTo>
                    <a:cubicBezTo>
                      <a:pt x="4" y="5"/>
                      <a:pt x="4" y="5"/>
                      <a:pt x="4" y="5"/>
                    </a:cubicBezTo>
                    <a:cubicBezTo>
                      <a:pt x="4" y="6"/>
                      <a:pt x="3" y="6"/>
                      <a:pt x="3" y="6"/>
                    </a:cubicBezTo>
                    <a:cubicBezTo>
                      <a:pt x="2" y="6"/>
                      <a:pt x="2" y="6"/>
                      <a:pt x="2" y="6"/>
                    </a:cubicBezTo>
                    <a:cubicBezTo>
                      <a:pt x="1" y="6"/>
                      <a:pt x="0" y="5"/>
                      <a:pt x="0" y="5"/>
                    </a:cubicBezTo>
                    <a:cubicBezTo>
                      <a:pt x="0" y="6"/>
                      <a:pt x="0" y="7"/>
                      <a:pt x="1" y="8"/>
                    </a:cubicBezTo>
                    <a:cubicBezTo>
                      <a:pt x="2" y="9"/>
                      <a:pt x="3" y="9"/>
                      <a:pt x="4" y="9"/>
                    </a:cubicBezTo>
                    <a:cubicBezTo>
                      <a:pt x="4" y="9"/>
                      <a:pt x="4" y="9"/>
                      <a:pt x="4" y="9"/>
                    </a:cubicBezTo>
                    <a:cubicBezTo>
                      <a:pt x="4" y="9"/>
                      <a:pt x="4" y="9"/>
                      <a:pt x="4" y="9"/>
                    </a:cubicBezTo>
                    <a:cubicBezTo>
                      <a:pt x="4" y="9"/>
                      <a:pt x="4" y="9"/>
                      <a:pt x="5" y="9"/>
                    </a:cubicBezTo>
                    <a:cubicBezTo>
                      <a:pt x="6" y="9"/>
                      <a:pt x="7" y="9"/>
                      <a:pt x="8" y="8"/>
                    </a:cubicBezTo>
                    <a:cubicBezTo>
                      <a:pt x="8" y="8"/>
                      <a:pt x="8" y="8"/>
                      <a:pt x="8" y="8"/>
                    </a:cubicBezTo>
                    <a:cubicBezTo>
                      <a:pt x="8" y="7"/>
                      <a:pt x="9" y="6"/>
                      <a:pt x="9" y="5"/>
                    </a:cubicBezTo>
                    <a:cubicBezTo>
                      <a:pt x="9" y="5"/>
                      <a:pt x="9" y="5"/>
                      <a:pt x="9" y="4"/>
                    </a:cubicBezTo>
                    <a:cubicBezTo>
                      <a:pt x="9" y="3"/>
                      <a:pt x="8" y="2"/>
                      <a:pt x="7" y="1"/>
                    </a:cubicBezTo>
                    <a:cubicBezTo>
                      <a:pt x="6" y="1"/>
                      <a:pt x="5" y="0"/>
                      <a:pt x="4" y="0"/>
                    </a:cubicBezTo>
                    <a:cubicBezTo>
                      <a:pt x="4" y="0"/>
                      <a:pt x="4" y="0"/>
                      <a:pt x="4" y="0"/>
                    </a:cubicBezTo>
                    <a:cubicBezTo>
                      <a:pt x="4" y="0"/>
                      <a:pt x="4" y="0"/>
                      <a:pt x="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5" name="Freeform 189"/>
              <p:cNvSpPr/>
              <p:nvPr/>
            </p:nvSpPr>
            <p:spPr bwMode="auto">
              <a:xfrm>
                <a:off x="5343526" y="5713413"/>
                <a:ext cx="25400" cy="25400"/>
              </a:xfrm>
              <a:custGeom>
                <a:avLst/>
                <a:gdLst>
                  <a:gd name="T0" fmla="*/ 4 w 9"/>
                  <a:gd name="T1" fmla="*/ 0 h 9"/>
                  <a:gd name="T2" fmla="*/ 1 w 9"/>
                  <a:gd name="T3" fmla="*/ 1 h 9"/>
                  <a:gd name="T4" fmla="*/ 3 w 9"/>
                  <a:gd name="T5" fmla="*/ 2 h 9"/>
                  <a:gd name="T6" fmla="*/ 3 w 9"/>
                  <a:gd name="T7" fmla="*/ 2 h 9"/>
                  <a:gd name="T8" fmla="*/ 5 w 9"/>
                  <a:gd name="T9" fmla="*/ 4 h 9"/>
                  <a:gd name="T10" fmla="*/ 5 w 9"/>
                  <a:gd name="T11" fmla="*/ 4 h 9"/>
                  <a:gd name="T12" fmla="*/ 5 w 9"/>
                  <a:gd name="T13" fmla="*/ 4 h 9"/>
                  <a:gd name="T14" fmla="*/ 5 w 9"/>
                  <a:gd name="T15" fmla="*/ 4 h 9"/>
                  <a:gd name="T16" fmla="*/ 5 w 9"/>
                  <a:gd name="T17" fmla="*/ 5 h 9"/>
                  <a:gd name="T18" fmla="*/ 4 w 9"/>
                  <a:gd name="T19" fmla="*/ 5 h 9"/>
                  <a:gd name="T20" fmla="*/ 4 w 9"/>
                  <a:gd name="T21" fmla="*/ 5 h 9"/>
                  <a:gd name="T22" fmla="*/ 3 w 9"/>
                  <a:gd name="T23" fmla="*/ 6 h 9"/>
                  <a:gd name="T24" fmla="*/ 2 w 9"/>
                  <a:gd name="T25" fmla="*/ 6 h 9"/>
                  <a:gd name="T26" fmla="*/ 0 w 9"/>
                  <a:gd name="T27" fmla="*/ 5 h 9"/>
                  <a:gd name="T28" fmla="*/ 1 w 9"/>
                  <a:gd name="T29" fmla="*/ 8 h 9"/>
                  <a:gd name="T30" fmla="*/ 4 w 9"/>
                  <a:gd name="T31" fmla="*/ 9 h 9"/>
                  <a:gd name="T32" fmla="*/ 4 w 9"/>
                  <a:gd name="T33" fmla="*/ 9 h 9"/>
                  <a:gd name="T34" fmla="*/ 4 w 9"/>
                  <a:gd name="T35" fmla="*/ 9 h 9"/>
                  <a:gd name="T36" fmla="*/ 5 w 9"/>
                  <a:gd name="T37" fmla="*/ 9 h 9"/>
                  <a:gd name="T38" fmla="*/ 8 w 9"/>
                  <a:gd name="T39" fmla="*/ 7 h 9"/>
                  <a:gd name="T40" fmla="*/ 8 w 9"/>
                  <a:gd name="T41" fmla="*/ 7 h 9"/>
                  <a:gd name="T42" fmla="*/ 9 w 9"/>
                  <a:gd name="T43" fmla="*/ 4 h 9"/>
                  <a:gd name="T44" fmla="*/ 9 w 9"/>
                  <a:gd name="T45" fmla="*/ 4 h 9"/>
                  <a:gd name="T46" fmla="*/ 7 w 9"/>
                  <a:gd name="T47" fmla="*/ 1 h 9"/>
                  <a:gd name="T48" fmla="*/ 7 w 9"/>
                  <a:gd name="T49" fmla="*/ 1 h 9"/>
                  <a:gd name="T50" fmla="*/ 4 w 9"/>
                  <a:gd name="T51" fmla="*/ 0 h 9"/>
                  <a:gd name="T52" fmla="*/ 4 w 9"/>
                  <a:gd name="T53" fmla="*/ 0 h 9"/>
                  <a:gd name="T54" fmla="*/ 4 w 9"/>
                  <a:gd name="T55"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9" h="9">
                    <a:moveTo>
                      <a:pt x="4" y="0"/>
                    </a:moveTo>
                    <a:cubicBezTo>
                      <a:pt x="3" y="0"/>
                      <a:pt x="2" y="0"/>
                      <a:pt x="1" y="1"/>
                    </a:cubicBezTo>
                    <a:cubicBezTo>
                      <a:pt x="2" y="1"/>
                      <a:pt x="3" y="2"/>
                      <a:pt x="3" y="2"/>
                    </a:cubicBezTo>
                    <a:cubicBezTo>
                      <a:pt x="3" y="2"/>
                      <a:pt x="3" y="2"/>
                      <a:pt x="3" y="2"/>
                    </a:cubicBezTo>
                    <a:cubicBezTo>
                      <a:pt x="4" y="2"/>
                      <a:pt x="5" y="3"/>
                      <a:pt x="5" y="4"/>
                    </a:cubicBezTo>
                    <a:cubicBezTo>
                      <a:pt x="5" y="4"/>
                      <a:pt x="5" y="4"/>
                      <a:pt x="5" y="4"/>
                    </a:cubicBezTo>
                    <a:cubicBezTo>
                      <a:pt x="5" y="4"/>
                      <a:pt x="5" y="4"/>
                      <a:pt x="5" y="4"/>
                    </a:cubicBezTo>
                    <a:cubicBezTo>
                      <a:pt x="5" y="4"/>
                      <a:pt x="5" y="4"/>
                      <a:pt x="5" y="4"/>
                    </a:cubicBezTo>
                    <a:cubicBezTo>
                      <a:pt x="5" y="5"/>
                      <a:pt x="5" y="5"/>
                      <a:pt x="5" y="5"/>
                    </a:cubicBezTo>
                    <a:cubicBezTo>
                      <a:pt x="4" y="5"/>
                      <a:pt x="4" y="5"/>
                      <a:pt x="4" y="5"/>
                    </a:cubicBezTo>
                    <a:cubicBezTo>
                      <a:pt x="4" y="5"/>
                      <a:pt x="4" y="5"/>
                      <a:pt x="4" y="5"/>
                    </a:cubicBezTo>
                    <a:cubicBezTo>
                      <a:pt x="4" y="5"/>
                      <a:pt x="3" y="6"/>
                      <a:pt x="3" y="6"/>
                    </a:cubicBezTo>
                    <a:cubicBezTo>
                      <a:pt x="3" y="6"/>
                      <a:pt x="2" y="6"/>
                      <a:pt x="2" y="6"/>
                    </a:cubicBezTo>
                    <a:cubicBezTo>
                      <a:pt x="1" y="5"/>
                      <a:pt x="1" y="5"/>
                      <a:pt x="0" y="5"/>
                    </a:cubicBezTo>
                    <a:cubicBezTo>
                      <a:pt x="0" y="6"/>
                      <a:pt x="0" y="7"/>
                      <a:pt x="1" y="8"/>
                    </a:cubicBezTo>
                    <a:cubicBezTo>
                      <a:pt x="2" y="9"/>
                      <a:pt x="3" y="9"/>
                      <a:pt x="4" y="9"/>
                    </a:cubicBezTo>
                    <a:cubicBezTo>
                      <a:pt x="4" y="9"/>
                      <a:pt x="4" y="9"/>
                      <a:pt x="4" y="9"/>
                    </a:cubicBezTo>
                    <a:cubicBezTo>
                      <a:pt x="4" y="9"/>
                      <a:pt x="4" y="9"/>
                      <a:pt x="4" y="9"/>
                    </a:cubicBezTo>
                    <a:cubicBezTo>
                      <a:pt x="4" y="9"/>
                      <a:pt x="5" y="9"/>
                      <a:pt x="5" y="9"/>
                    </a:cubicBezTo>
                    <a:cubicBezTo>
                      <a:pt x="6" y="9"/>
                      <a:pt x="7" y="8"/>
                      <a:pt x="8" y="7"/>
                    </a:cubicBezTo>
                    <a:cubicBezTo>
                      <a:pt x="8" y="7"/>
                      <a:pt x="8" y="7"/>
                      <a:pt x="8" y="7"/>
                    </a:cubicBezTo>
                    <a:cubicBezTo>
                      <a:pt x="9" y="7"/>
                      <a:pt x="9" y="6"/>
                      <a:pt x="9" y="4"/>
                    </a:cubicBezTo>
                    <a:cubicBezTo>
                      <a:pt x="9" y="4"/>
                      <a:pt x="9" y="4"/>
                      <a:pt x="9" y="4"/>
                    </a:cubicBezTo>
                    <a:cubicBezTo>
                      <a:pt x="9" y="3"/>
                      <a:pt x="8" y="2"/>
                      <a:pt x="7" y="1"/>
                    </a:cubicBezTo>
                    <a:cubicBezTo>
                      <a:pt x="7" y="1"/>
                      <a:pt x="7" y="1"/>
                      <a:pt x="7" y="1"/>
                    </a:cubicBezTo>
                    <a:cubicBezTo>
                      <a:pt x="7" y="0"/>
                      <a:pt x="5" y="0"/>
                      <a:pt x="4" y="0"/>
                    </a:cubicBezTo>
                    <a:cubicBezTo>
                      <a:pt x="4" y="0"/>
                      <a:pt x="4" y="0"/>
                      <a:pt x="4" y="0"/>
                    </a:cubicBezTo>
                    <a:cubicBezTo>
                      <a:pt x="4" y="0"/>
                      <a:pt x="4" y="0"/>
                      <a:pt x="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6" name="Freeform 190"/>
              <p:cNvSpPr>
                <a:spLocks noEditPoints="1"/>
              </p:cNvSpPr>
              <p:nvPr/>
            </p:nvSpPr>
            <p:spPr bwMode="auto">
              <a:xfrm>
                <a:off x="5324476" y="5735638"/>
                <a:ext cx="25400" cy="25400"/>
              </a:xfrm>
              <a:custGeom>
                <a:avLst/>
                <a:gdLst>
                  <a:gd name="T0" fmla="*/ 5 w 9"/>
                  <a:gd name="T1" fmla="*/ 5 h 9"/>
                  <a:gd name="T2" fmla="*/ 5 w 9"/>
                  <a:gd name="T3" fmla="*/ 5 h 9"/>
                  <a:gd name="T4" fmla="*/ 4 w 9"/>
                  <a:gd name="T5" fmla="*/ 0 h 9"/>
                  <a:gd name="T6" fmla="*/ 2 w 9"/>
                  <a:gd name="T7" fmla="*/ 1 h 9"/>
                  <a:gd name="T8" fmla="*/ 3 w 9"/>
                  <a:gd name="T9" fmla="*/ 2 h 9"/>
                  <a:gd name="T10" fmla="*/ 3 w 9"/>
                  <a:gd name="T11" fmla="*/ 2 h 9"/>
                  <a:gd name="T12" fmla="*/ 5 w 9"/>
                  <a:gd name="T13" fmla="*/ 4 h 9"/>
                  <a:gd name="T14" fmla="*/ 5 w 9"/>
                  <a:gd name="T15" fmla="*/ 4 h 9"/>
                  <a:gd name="T16" fmla="*/ 5 w 9"/>
                  <a:gd name="T17" fmla="*/ 4 h 9"/>
                  <a:gd name="T18" fmla="*/ 5 w 9"/>
                  <a:gd name="T19" fmla="*/ 5 h 9"/>
                  <a:gd name="T20" fmla="*/ 4 w 9"/>
                  <a:gd name="T21" fmla="*/ 5 h 9"/>
                  <a:gd name="T22" fmla="*/ 4 w 9"/>
                  <a:gd name="T23" fmla="*/ 5 h 9"/>
                  <a:gd name="T24" fmla="*/ 3 w 9"/>
                  <a:gd name="T25" fmla="*/ 6 h 9"/>
                  <a:gd name="T26" fmla="*/ 2 w 9"/>
                  <a:gd name="T27" fmla="*/ 5 h 9"/>
                  <a:gd name="T28" fmla="*/ 0 w 9"/>
                  <a:gd name="T29" fmla="*/ 4 h 9"/>
                  <a:gd name="T30" fmla="*/ 1 w 9"/>
                  <a:gd name="T31" fmla="*/ 8 h 9"/>
                  <a:gd name="T32" fmla="*/ 1 w 9"/>
                  <a:gd name="T33" fmla="*/ 8 h 9"/>
                  <a:gd name="T34" fmla="*/ 4 w 9"/>
                  <a:gd name="T35" fmla="*/ 9 h 9"/>
                  <a:gd name="T36" fmla="*/ 4 w 9"/>
                  <a:gd name="T37" fmla="*/ 9 h 9"/>
                  <a:gd name="T38" fmla="*/ 5 w 9"/>
                  <a:gd name="T39" fmla="*/ 9 h 9"/>
                  <a:gd name="T40" fmla="*/ 5 w 9"/>
                  <a:gd name="T41" fmla="*/ 9 h 9"/>
                  <a:gd name="T42" fmla="*/ 8 w 9"/>
                  <a:gd name="T43" fmla="*/ 7 h 9"/>
                  <a:gd name="T44" fmla="*/ 8 w 9"/>
                  <a:gd name="T45" fmla="*/ 7 h 9"/>
                  <a:gd name="T46" fmla="*/ 9 w 9"/>
                  <a:gd name="T47" fmla="*/ 4 h 9"/>
                  <a:gd name="T48" fmla="*/ 9 w 9"/>
                  <a:gd name="T49" fmla="*/ 4 h 9"/>
                  <a:gd name="T50" fmla="*/ 7 w 9"/>
                  <a:gd name="T51" fmla="*/ 1 h 9"/>
                  <a:gd name="T52" fmla="*/ 4 w 9"/>
                  <a:gd name="T53" fmla="*/ 0 h 9"/>
                  <a:gd name="T54" fmla="*/ 4 w 9"/>
                  <a:gd name="T55" fmla="*/ 0 h 9"/>
                  <a:gd name="T56" fmla="*/ 4 w 9"/>
                  <a:gd name="T5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9" h="9">
                    <a:moveTo>
                      <a:pt x="5" y="5"/>
                    </a:moveTo>
                    <a:cubicBezTo>
                      <a:pt x="5" y="5"/>
                      <a:pt x="5" y="5"/>
                      <a:pt x="5" y="5"/>
                    </a:cubicBezTo>
                    <a:moveTo>
                      <a:pt x="4" y="0"/>
                    </a:moveTo>
                    <a:cubicBezTo>
                      <a:pt x="3" y="0"/>
                      <a:pt x="2" y="0"/>
                      <a:pt x="2" y="1"/>
                    </a:cubicBezTo>
                    <a:cubicBezTo>
                      <a:pt x="2" y="1"/>
                      <a:pt x="3" y="1"/>
                      <a:pt x="3" y="2"/>
                    </a:cubicBezTo>
                    <a:cubicBezTo>
                      <a:pt x="3" y="2"/>
                      <a:pt x="3" y="2"/>
                      <a:pt x="3" y="2"/>
                    </a:cubicBezTo>
                    <a:cubicBezTo>
                      <a:pt x="4" y="2"/>
                      <a:pt x="5" y="3"/>
                      <a:pt x="5" y="4"/>
                    </a:cubicBezTo>
                    <a:cubicBezTo>
                      <a:pt x="5" y="4"/>
                      <a:pt x="5" y="4"/>
                      <a:pt x="5" y="4"/>
                    </a:cubicBezTo>
                    <a:cubicBezTo>
                      <a:pt x="5" y="4"/>
                      <a:pt x="5" y="4"/>
                      <a:pt x="5" y="4"/>
                    </a:cubicBezTo>
                    <a:cubicBezTo>
                      <a:pt x="5" y="5"/>
                      <a:pt x="5" y="5"/>
                      <a:pt x="5" y="5"/>
                    </a:cubicBezTo>
                    <a:cubicBezTo>
                      <a:pt x="4" y="5"/>
                      <a:pt x="4" y="5"/>
                      <a:pt x="4" y="5"/>
                    </a:cubicBezTo>
                    <a:cubicBezTo>
                      <a:pt x="4" y="5"/>
                      <a:pt x="4" y="5"/>
                      <a:pt x="4" y="5"/>
                    </a:cubicBezTo>
                    <a:cubicBezTo>
                      <a:pt x="4" y="5"/>
                      <a:pt x="3" y="6"/>
                      <a:pt x="3" y="6"/>
                    </a:cubicBezTo>
                    <a:cubicBezTo>
                      <a:pt x="3" y="6"/>
                      <a:pt x="2" y="6"/>
                      <a:pt x="2" y="5"/>
                    </a:cubicBezTo>
                    <a:cubicBezTo>
                      <a:pt x="1" y="5"/>
                      <a:pt x="1" y="5"/>
                      <a:pt x="0" y="4"/>
                    </a:cubicBezTo>
                    <a:cubicBezTo>
                      <a:pt x="0" y="6"/>
                      <a:pt x="1" y="7"/>
                      <a:pt x="1" y="8"/>
                    </a:cubicBezTo>
                    <a:cubicBezTo>
                      <a:pt x="1" y="8"/>
                      <a:pt x="1" y="8"/>
                      <a:pt x="1" y="8"/>
                    </a:cubicBezTo>
                    <a:cubicBezTo>
                      <a:pt x="2" y="8"/>
                      <a:pt x="3" y="9"/>
                      <a:pt x="4" y="9"/>
                    </a:cubicBezTo>
                    <a:cubicBezTo>
                      <a:pt x="4" y="9"/>
                      <a:pt x="4" y="9"/>
                      <a:pt x="4" y="9"/>
                    </a:cubicBezTo>
                    <a:cubicBezTo>
                      <a:pt x="4" y="9"/>
                      <a:pt x="4" y="9"/>
                      <a:pt x="5" y="9"/>
                    </a:cubicBezTo>
                    <a:cubicBezTo>
                      <a:pt x="5" y="9"/>
                      <a:pt x="5" y="9"/>
                      <a:pt x="5" y="9"/>
                    </a:cubicBezTo>
                    <a:cubicBezTo>
                      <a:pt x="6" y="9"/>
                      <a:pt x="7" y="8"/>
                      <a:pt x="8" y="7"/>
                    </a:cubicBezTo>
                    <a:cubicBezTo>
                      <a:pt x="8" y="7"/>
                      <a:pt x="8" y="7"/>
                      <a:pt x="8" y="7"/>
                    </a:cubicBezTo>
                    <a:cubicBezTo>
                      <a:pt x="9" y="6"/>
                      <a:pt x="9" y="5"/>
                      <a:pt x="9" y="4"/>
                    </a:cubicBezTo>
                    <a:cubicBezTo>
                      <a:pt x="9" y="4"/>
                      <a:pt x="9" y="4"/>
                      <a:pt x="9" y="4"/>
                    </a:cubicBezTo>
                    <a:cubicBezTo>
                      <a:pt x="9" y="3"/>
                      <a:pt x="8" y="2"/>
                      <a:pt x="7" y="1"/>
                    </a:cubicBezTo>
                    <a:cubicBezTo>
                      <a:pt x="7" y="0"/>
                      <a:pt x="6" y="0"/>
                      <a:pt x="4" y="0"/>
                    </a:cubicBezTo>
                    <a:cubicBezTo>
                      <a:pt x="4" y="0"/>
                      <a:pt x="4" y="0"/>
                      <a:pt x="4" y="0"/>
                    </a:cubicBezTo>
                    <a:cubicBezTo>
                      <a:pt x="4" y="0"/>
                      <a:pt x="4" y="0"/>
                      <a:pt x="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7" name="Freeform 191"/>
              <p:cNvSpPr/>
              <p:nvPr/>
            </p:nvSpPr>
            <p:spPr bwMode="auto">
              <a:xfrm>
                <a:off x="5303838" y="5757863"/>
                <a:ext cx="25400" cy="25400"/>
              </a:xfrm>
              <a:custGeom>
                <a:avLst/>
                <a:gdLst>
                  <a:gd name="T0" fmla="*/ 5 w 9"/>
                  <a:gd name="T1" fmla="*/ 0 h 9"/>
                  <a:gd name="T2" fmla="*/ 2 w 9"/>
                  <a:gd name="T3" fmla="*/ 1 h 9"/>
                  <a:gd name="T4" fmla="*/ 4 w 9"/>
                  <a:gd name="T5" fmla="*/ 1 h 9"/>
                  <a:gd name="T6" fmla="*/ 5 w 9"/>
                  <a:gd name="T7" fmla="*/ 4 h 9"/>
                  <a:gd name="T8" fmla="*/ 5 w 9"/>
                  <a:gd name="T9" fmla="*/ 4 h 9"/>
                  <a:gd name="T10" fmla="*/ 5 w 9"/>
                  <a:gd name="T11" fmla="*/ 4 h 9"/>
                  <a:gd name="T12" fmla="*/ 5 w 9"/>
                  <a:gd name="T13" fmla="*/ 4 h 9"/>
                  <a:gd name="T14" fmla="*/ 5 w 9"/>
                  <a:gd name="T15" fmla="*/ 5 h 9"/>
                  <a:gd name="T16" fmla="*/ 5 w 9"/>
                  <a:gd name="T17" fmla="*/ 5 h 9"/>
                  <a:gd name="T18" fmla="*/ 3 w 9"/>
                  <a:gd name="T19" fmla="*/ 5 h 9"/>
                  <a:gd name="T20" fmla="*/ 2 w 9"/>
                  <a:gd name="T21" fmla="*/ 5 h 9"/>
                  <a:gd name="T22" fmla="*/ 0 w 9"/>
                  <a:gd name="T23" fmla="*/ 4 h 9"/>
                  <a:gd name="T24" fmla="*/ 2 w 9"/>
                  <a:gd name="T25" fmla="*/ 7 h 9"/>
                  <a:gd name="T26" fmla="*/ 5 w 9"/>
                  <a:gd name="T27" fmla="*/ 9 h 9"/>
                  <a:gd name="T28" fmla="*/ 5 w 9"/>
                  <a:gd name="T29" fmla="*/ 9 h 9"/>
                  <a:gd name="T30" fmla="*/ 5 w 9"/>
                  <a:gd name="T31" fmla="*/ 9 h 9"/>
                  <a:gd name="T32" fmla="*/ 5 w 9"/>
                  <a:gd name="T33" fmla="*/ 9 h 9"/>
                  <a:gd name="T34" fmla="*/ 8 w 9"/>
                  <a:gd name="T35" fmla="*/ 7 h 9"/>
                  <a:gd name="T36" fmla="*/ 7 w 9"/>
                  <a:gd name="T37" fmla="*/ 6 h 9"/>
                  <a:gd name="T38" fmla="*/ 7 w 9"/>
                  <a:gd name="T39" fmla="*/ 6 h 9"/>
                  <a:gd name="T40" fmla="*/ 7 w 9"/>
                  <a:gd name="T41" fmla="*/ 6 h 9"/>
                  <a:gd name="T42" fmla="*/ 8 w 9"/>
                  <a:gd name="T43" fmla="*/ 7 h 9"/>
                  <a:gd name="T44" fmla="*/ 9 w 9"/>
                  <a:gd name="T45" fmla="*/ 4 h 9"/>
                  <a:gd name="T46" fmla="*/ 9 w 9"/>
                  <a:gd name="T47" fmla="*/ 4 h 9"/>
                  <a:gd name="T48" fmla="*/ 8 w 9"/>
                  <a:gd name="T49" fmla="*/ 1 h 9"/>
                  <a:gd name="T50" fmla="*/ 5 w 9"/>
                  <a:gd name="T51" fmla="*/ 0 h 9"/>
                  <a:gd name="T52" fmla="*/ 5 w 9"/>
                  <a:gd name="T53" fmla="*/ 0 h 9"/>
                  <a:gd name="T54" fmla="*/ 5 w 9"/>
                  <a:gd name="T55"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9" h="9">
                    <a:moveTo>
                      <a:pt x="5" y="0"/>
                    </a:moveTo>
                    <a:cubicBezTo>
                      <a:pt x="4" y="0"/>
                      <a:pt x="2" y="0"/>
                      <a:pt x="2" y="1"/>
                    </a:cubicBezTo>
                    <a:cubicBezTo>
                      <a:pt x="2" y="1"/>
                      <a:pt x="3" y="1"/>
                      <a:pt x="4" y="1"/>
                    </a:cubicBezTo>
                    <a:cubicBezTo>
                      <a:pt x="5" y="2"/>
                      <a:pt x="5" y="3"/>
                      <a:pt x="5" y="4"/>
                    </a:cubicBezTo>
                    <a:cubicBezTo>
                      <a:pt x="5" y="4"/>
                      <a:pt x="5" y="4"/>
                      <a:pt x="5" y="4"/>
                    </a:cubicBezTo>
                    <a:cubicBezTo>
                      <a:pt x="5" y="4"/>
                      <a:pt x="5" y="4"/>
                      <a:pt x="5" y="4"/>
                    </a:cubicBezTo>
                    <a:cubicBezTo>
                      <a:pt x="5" y="4"/>
                      <a:pt x="5" y="4"/>
                      <a:pt x="5" y="4"/>
                    </a:cubicBezTo>
                    <a:cubicBezTo>
                      <a:pt x="5" y="5"/>
                      <a:pt x="5" y="5"/>
                      <a:pt x="5" y="5"/>
                    </a:cubicBezTo>
                    <a:cubicBezTo>
                      <a:pt x="5" y="5"/>
                      <a:pt x="5" y="5"/>
                      <a:pt x="5" y="5"/>
                    </a:cubicBezTo>
                    <a:cubicBezTo>
                      <a:pt x="4" y="5"/>
                      <a:pt x="4" y="5"/>
                      <a:pt x="3" y="5"/>
                    </a:cubicBezTo>
                    <a:cubicBezTo>
                      <a:pt x="3" y="5"/>
                      <a:pt x="3" y="5"/>
                      <a:pt x="2" y="5"/>
                    </a:cubicBezTo>
                    <a:cubicBezTo>
                      <a:pt x="2" y="5"/>
                      <a:pt x="1" y="5"/>
                      <a:pt x="0" y="4"/>
                    </a:cubicBezTo>
                    <a:cubicBezTo>
                      <a:pt x="0" y="5"/>
                      <a:pt x="1" y="7"/>
                      <a:pt x="2" y="7"/>
                    </a:cubicBezTo>
                    <a:cubicBezTo>
                      <a:pt x="2" y="8"/>
                      <a:pt x="4" y="9"/>
                      <a:pt x="5" y="9"/>
                    </a:cubicBezTo>
                    <a:cubicBezTo>
                      <a:pt x="5" y="9"/>
                      <a:pt x="5" y="9"/>
                      <a:pt x="5" y="9"/>
                    </a:cubicBezTo>
                    <a:cubicBezTo>
                      <a:pt x="5" y="9"/>
                      <a:pt x="5" y="9"/>
                      <a:pt x="5" y="9"/>
                    </a:cubicBezTo>
                    <a:cubicBezTo>
                      <a:pt x="5" y="9"/>
                      <a:pt x="5" y="9"/>
                      <a:pt x="5" y="9"/>
                    </a:cubicBezTo>
                    <a:cubicBezTo>
                      <a:pt x="6" y="8"/>
                      <a:pt x="7" y="8"/>
                      <a:pt x="8" y="7"/>
                    </a:cubicBezTo>
                    <a:cubicBezTo>
                      <a:pt x="7" y="6"/>
                      <a:pt x="7" y="6"/>
                      <a:pt x="7" y="6"/>
                    </a:cubicBezTo>
                    <a:cubicBezTo>
                      <a:pt x="7" y="6"/>
                      <a:pt x="7" y="6"/>
                      <a:pt x="7" y="6"/>
                    </a:cubicBezTo>
                    <a:cubicBezTo>
                      <a:pt x="7" y="6"/>
                      <a:pt x="7" y="6"/>
                      <a:pt x="7" y="6"/>
                    </a:cubicBezTo>
                    <a:cubicBezTo>
                      <a:pt x="8" y="7"/>
                      <a:pt x="8" y="7"/>
                      <a:pt x="8" y="7"/>
                    </a:cubicBezTo>
                    <a:cubicBezTo>
                      <a:pt x="9" y="6"/>
                      <a:pt x="9" y="5"/>
                      <a:pt x="9" y="4"/>
                    </a:cubicBezTo>
                    <a:cubicBezTo>
                      <a:pt x="9" y="4"/>
                      <a:pt x="9" y="4"/>
                      <a:pt x="9" y="4"/>
                    </a:cubicBezTo>
                    <a:cubicBezTo>
                      <a:pt x="9" y="3"/>
                      <a:pt x="9" y="1"/>
                      <a:pt x="8" y="1"/>
                    </a:cubicBezTo>
                    <a:cubicBezTo>
                      <a:pt x="7" y="0"/>
                      <a:pt x="6" y="0"/>
                      <a:pt x="5" y="0"/>
                    </a:cubicBezTo>
                    <a:cubicBezTo>
                      <a:pt x="5" y="0"/>
                      <a:pt x="5" y="0"/>
                      <a:pt x="5" y="0"/>
                    </a:cubicBezTo>
                    <a:cubicBezTo>
                      <a:pt x="5" y="0"/>
                      <a:pt x="5" y="0"/>
                      <a:pt x="5"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8" name="Freeform 192"/>
              <p:cNvSpPr>
                <a:spLocks noEditPoints="1"/>
              </p:cNvSpPr>
              <p:nvPr/>
            </p:nvSpPr>
            <p:spPr bwMode="auto">
              <a:xfrm>
                <a:off x="5284788" y="5776913"/>
                <a:ext cx="25400" cy="25400"/>
              </a:xfrm>
              <a:custGeom>
                <a:avLst/>
                <a:gdLst>
                  <a:gd name="T0" fmla="*/ 5 w 9"/>
                  <a:gd name="T1" fmla="*/ 5 h 9"/>
                  <a:gd name="T2" fmla="*/ 5 w 9"/>
                  <a:gd name="T3" fmla="*/ 5 h 9"/>
                  <a:gd name="T4" fmla="*/ 5 w 9"/>
                  <a:gd name="T5" fmla="*/ 0 h 9"/>
                  <a:gd name="T6" fmla="*/ 2 w 9"/>
                  <a:gd name="T7" fmla="*/ 1 h 9"/>
                  <a:gd name="T8" fmla="*/ 4 w 9"/>
                  <a:gd name="T9" fmla="*/ 2 h 9"/>
                  <a:gd name="T10" fmla="*/ 4 w 9"/>
                  <a:gd name="T11" fmla="*/ 2 h 9"/>
                  <a:gd name="T12" fmla="*/ 5 w 9"/>
                  <a:gd name="T13" fmla="*/ 4 h 9"/>
                  <a:gd name="T14" fmla="*/ 5 w 9"/>
                  <a:gd name="T15" fmla="*/ 4 h 9"/>
                  <a:gd name="T16" fmla="*/ 5 w 9"/>
                  <a:gd name="T17" fmla="*/ 5 h 9"/>
                  <a:gd name="T18" fmla="*/ 5 w 9"/>
                  <a:gd name="T19" fmla="*/ 5 h 9"/>
                  <a:gd name="T20" fmla="*/ 5 w 9"/>
                  <a:gd name="T21" fmla="*/ 5 h 9"/>
                  <a:gd name="T22" fmla="*/ 5 w 9"/>
                  <a:gd name="T23" fmla="*/ 5 h 9"/>
                  <a:gd name="T24" fmla="*/ 3 w 9"/>
                  <a:gd name="T25" fmla="*/ 6 h 9"/>
                  <a:gd name="T26" fmla="*/ 3 w 9"/>
                  <a:gd name="T27" fmla="*/ 6 h 9"/>
                  <a:gd name="T28" fmla="*/ 0 w 9"/>
                  <a:gd name="T29" fmla="*/ 5 h 9"/>
                  <a:gd name="T30" fmla="*/ 2 w 9"/>
                  <a:gd name="T31" fmla="*/ 8 h 9"/>
                  <a:gd name="T32" fmla="*/ 5 w 9"/>
                  <a:gd name="T33" fmla="*/ 9 h 9"/>
                  <a:gd name="T34" fmla="*/ 5 w 9"/>
                  <a:gd name="T35" fmla="*/ 9 h 9"/>
                  <a:gd name="T36" fmla="*/ 5 w 9"/>
                  <a:gd name="T37" fmla="*/ 9 h 9"/>
                  <a:gd name="T38" fmla="*/ 8 w 9"/>
                  <a:gd name="T39" fmla="*/ 8 h 9"/>
                  <a:gd name="T40" fmla="*/ 8 w 9"/>
                  <a:gd name="T41" fmla="*/ 8 h 9"/>
                  <a:gd name="T42" fmla="*/ 9 w 9"/>
                  <a:gd name="T43" fmla="*/ 5 h 9"/>
                  <a:gd name="T44" fmla="*/ 9 w 9"/>
                  <a:gd name="T45" fmla="*/ 5 h 9"/>
                  <a:gd name="T46" fmla="*/ 8 w 9"/>
                  <a:gd name="T47" fmla="*/ 1 h 9"/>
                  <a:gd name="T48" fmla="*/ 5 w 9"/>
                  <a:gd name="T49" fmla="*/ 0 h 9"/>
                  <a:gd name="T50" fmla="*/ 5 w 9"/>
                  <a:gd name="T51" fmla="*/ 0 h 9"/>
                  <a:gd name="T52" fmla="*/ 5 w 9"/>
                  <a:gd name="T5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 h="9">
                    <a:moveTo>
                      <a:pt x="5" y="5"/>
                    </a:moveTo>
                    <a:cubicBezTo>
                      <a:pt x="5" y="5"/>
                      <a:pt x="5" y="5"/>
                      <a:pt x="5" y="5"/>
                    </a:cubicBezTo>
                    <a:moveTo>
                      <a:pt x="5" y="0"/>
                    </a:moveTo>
                    <a:cubicBezTo>
                      <a:pt x="4" y="0"/>
                      <a:pt x="3" y="1"/>
                      <a:pt x="2" y="1"/>
                    </a:cubicBezTo>
                    <a:cubicBezTo>
                      <a:pt x="2" y="2"/>
                      <a:pt x="3" y="2"/>
                      <a:pt x="4" y="2"/>
                    </a:cubicBezTo>
                    <a:cubicBezTo>
                      <a:pt x="4" y="2"/>
                      <a:pt x="4" y="2"/>
                      <a:pt x="4" y="2"/>
                    </a:cubicBezTo>
                    <a:cubicBezTo>
                      <a:pt x="5" y="3"/>
                      <a:pt x="5" y="3"/>
                      <a:pt x="5" y="4"/>
                    </a:cubicBezTo>
                    <a:cubicBezTo>
                      <a:pt x="5" y="4"/>
                      <a:pt x="5" y="4"/>
                      <a:pt x="5" y="4"/>
                    </a:cubicBezTo>
                    <a:cubicBezTo>
                      <a:pt x="5" y="5"/>
                      <a:pt x="5" y="5"/>
                      <a:pt x="5" y="5"/>
                    </a:cubicBezTo>
                    <a:cubicBezTo>
                      <a:pt x="5" y="5"/>
                      <a:pt x="5" y="5"/>
                      <a:pt x="5" y="5"/>
                    </a:cubicBezTo>
                    <a:cubicBezTo>
                      <a:pt x="5" y="5"/>
                      <a:pt x="5" y="5"/>
                      <a:pt x="5" y="5"/>
                    </a:cubicBezTo>
                    <a:cubicBezTo>
                      <a:pt x="5" y="5"/>
                      <a:pt x="5" y="5"/>
                      <a:pt x="5" y="5"/>
                    </a:cubicBezTo>
                    <a:cubicBezTo>
                      <a:pt x="4" y="6"/>
                      <a:pt x="4" y="6"/>
                      <a:pt x="3" y="6"/>
                    </a:cubicBezTo>
                    <a:cubicBezTo>
                      <a:pt x="3" y="6"/>
                      <a:pt x="3" y="6"/>
                      <a:pt x="3" y="6"/>
                    </a:cubicBezTo>
                    <a:cubicBezTo>
                      <a:pt x="2" y="6"/>
                      <a:pt x="1" y="5"/>
                      <a:pt x="0" y="5"/>
                    </a:cubicBezTo>
                    <a:cubicBezTo>
                      <a:pt x="0" y="6"/>
                      <a:pt x="1" y="7"/>
                      <a:pt x="2" y="8"/>
                    </a:cubicBezTo>
                    <a:cubicBezTo>
                      <a:pt x="3" y="9"/>
                      <a:pt x="4" y="9"/>
                      <a:pt x="5" y="9"/>
                    </a:cubicBezTo>
                    <a:cubicBezTo>
                      <a:pt x="5" y="9"/>
                      <a:pt x="5" y="9"/>
                      <a:pt x="5" y="9"/>
                    </a:cubicBezTo>
                    <a:cubicBezTo>
                      <a:pt x="5" y="9"/>
                      <a:pt x="5" y="9"/>
                      <a:pt x="5" y="9"/>
                    </a:cubicBezTo>
                    <a:cubicBezTo>
                      <a:pt x="6" y="9"/>
                      <a:pt x="7" y="9"/>
                      <a:pt x="8" y="8"/>
                    </a:cubicBezTo>
                    <a:cubicBezTo>
                      <a:pt x="8" y="8"/>
                      <a:pt x="8" y="8"/>
                      <a:pt x="8" y="8"/>
                    </a:cubicBezTo>
                    <a:cubicBezTo>
                      <a:pt x="9" y="7"/>
                      <a:pt x="9" y="6"/>
                      <a:pt x="9" y="5"/>
                    </a:cubicBezTo>
                    <a:cubicBezTo>
                      <a:pt x="9" y="5"/>
                      <a:pt x="9" y="5"/>
                      <a:pt x="9" y="5"/>
                    </a:cubicBezTo>
                    <a:cubicBezTo>
                      <a:pt x="9" y="3"/>
                      <a:pt x="9" y="2"/>
                      <a:pt x="8" y="1"/>
                    </a:cubicBezTo>
                    <a:cubicBezTo>
                      <a:pt x="7" y="1"/>
                      <a:pt x="6" y="0"/>
                      <a:pt x="5" y="0"/>
                    </a:cubicBezTo>
                    <a:cubicBezTo>
                      <a:pt x="5" y="0"/>
                      <a:pt x="5" y="0"/>
                      <a:pt x="5" y="0"/>
                    </a:cubicBezTo>
                    <a:cubicBezTo>
                      <a:pt x="5" y="0"/>
                      <a:pt x="5" y="0"/>
                      <a:pt x="5"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9" name="Freeform 193"/>
              <p:cNvSpPr/>
              <p:nvPr/>
            </p:nvSpPr>
            <p:spPr bwMode="auto">
              <a:xfrm>
                <a:off x="5265738" y="5800725"/>
                <a:ext cx="25400" cy="23813"/>
              </a:xfrm>
              <a:custGeom>
                <a:avLst/>
                <a:gdLst>
                  <a:gd name="T0" fmla="*/ 5 w 9"/>
                  <a:gd name="T1" fmla="*/ 0 h 9"/>
                  <a:gd name="T2" fmla="*/ 5 w 9"/>
                  <a:gd name="T3" fmla="*/ 0 h 9"/>
                  <a:gd name="T4" fmla="*/ 2 w 9"/>
                  <a:gd name="T5" fmla="*/ 1 h 9"/>
                  <a:gd name="T6" fmla="*/ 4 w 9"/>
                  <a:gd name="T7" fmla="*/ 2 h 9"/>
                  <a:gd name="T8" fmla="*/ 4 w 9"/>
                  <a:gd name="T9" fmla="*/ 2 h 9"/>
                  <a:gd name="T10" fmla="*/ 5 w 9"/>
                  <a:gd name="T11" fmla="*/ 4 h 9"/>
                  <a:gd name="T12" fmla="*/ 5 w 9"/>
                  <a:gd name="T13" fmla="*/ 4 h 9"/>
                  <a:gd name="T14" fmla="*/ 5 w 9"/>
                  <a:gd name="T15" fmla="*/ 4 h 9"/>
                  <a:gd name="T16" fmla="*/ 5 w 9"/>
                  <a:gd name="T17" fmla="*/ 5 h 9"/>
                  <a:gd name="T18" fmla="*/ 5 w 9"/>
                  <a:gd name="T19" fmla="*/ 5 h 9"/>
                  <a:gd name="T20" fmla="*/ 5 w 9"/>
                  <a:gd name="T21" fmla="*/ 5 h 9"/>
                  <a:gd name="T22" fmla="*/ 5 w 9"/>
                  <a:gd name="T23" fmla="*/ 5 h 9"/>
                  <a:gd name="T24" fmla="*/ 3 w 9"/>
                  <a:gd name="T25" fmla="*/ 6 h 9"/>
                  <a:gd name="T26" fmla="*/ 3 w 9"/>
                  <a:gd name="T27" fmla="*/ 6 h 9"/>
                  <a:gd name="T28" fmla="*/ 0 w 9"/>
                  <a:gd name="T29" fmla="*/ 5 h 9"/>
                  <a:gd name="T30" fmla="*/ 2 w 9"/>
                  <a:gd name="T31" fmla="*/ 8 h 9"/>
                  <a:gd name="T32" fmla="*/ 5 w 9"/>
                  <a:gd name="T33" fmla="*/ 9 h 9"/>
                  <a:gd name="T34" fmla="*/ 5 w 9"/>
                  <a:gd name="T35" fmla="*/ 9 h 9"/>
                  <a:gd name="T36" fmla="*/ 5 w 9"/>
                  <a:gd name="T37" fmla="*/ 9 h 9"/>
                  <a:gd name="T38" fmla="*/ 5 w 9"/>
                  <a:gd name="T39" fmla="*/ 9 h 9"/>
                  <a:gd name="T40" fmla="*/ 8 w 9"/>
                  <a:gd name="T41" fmla="*/ 8 h 9"/>
                  <a:gd name="T42" fmla="*/ 8 w 9"/>
                  <a:gd name="T43" fmla="*/ 8 h 9"/>
                  <a:gd name="T44" fmla="*/ 9 w 9"/>
                  <a:gd name="T45" fmla="*/ 5 h 9"/>
                  <a:gd name="T46" fmla="*/ 9 w 9"/>
                  <a:gd name="T47" fmla="*/ 4 h 9"/>
                  <a:gd name="T48" fmla="*/ 8 w 9"/>
                  <a:gd name="T49" fmla="*/ 1 h 9"/>
                  <a:gd name="T50" fmla="*/ 8 w 9"/>
                  <a:gd name="T51" fmla="*/ 1 h 9"/>
                  <a:gd name="T52" fmla="*/ 5 w 9"/>
                  <a:gd name="T5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 h="9">
                    <a:moveTo>
                      <a:pt x="5" y="0"/>
                    </a:moveTo>
                    <a:cubicBezTo>
                      <a:pt x="5" y="0"/>
                      <a:pt x="5" y="0"/>
                      <a:pt x="5" y="0"/>
                    </a:cubicBezTo>
                    <a:cubicBezTo>
                      <a:pt x="4" y="0"/>
                      <a:pt x="3" y="0"/>
                      <a:pt x="2" y="1"/>
                    </a:cubicBezTo>
                    <a:cubicBezTo>
                      <a:pt x="2" y="2"/>
                      <a:pt x="3" y="2"/>
                      <a:pt x="4" y="2"/>
                    </a:cubicBezTo>
                    <a:cubicBezTo>
                      <a:pt x="4" y="2"/>
                      <a:pt x="4" y="2"/>
                      <a:pt x="4" y="2"/>
                    </a:cubicBezTo>
                    <a:cubicBezTo>
                      <a:pt x="5" y="2"/>
                      <a:pt x="5" y="3"/>
                      <a:pt x="5" y="4"/>
                    </a:cubicBezTo>
                    <a:cubicBezTo>
                      <a:pt x="5" y="4"/>
                      <a:pt x="5" y="4"/>
                      <a:pt x="5" y="4"/>
                    </a:cubicBezTo>
                    <a:cubicBezTo>
                      <a:pt x="5" y="4"/>
                      <a:pt x="5" y="4"/>
                      <a:pt x="5" y="4"/>
                    </a:cubicBezTo>
                    <a:cubicBezTo>
                      <a:pt x="5" y="5"/>
                      <a:pt x="5" y="5"/>
                      <a:pt x="5" y="5"/>
                    </a:cubicBezTo>
                    <a:cubicBezTo>
                      <a:pt x="5" y="5"/>
                      <a:pt x="5" y="5"/>
                      <a:pt x="5" y="5"/>
                    </a:cubicBezTo>
                    <a:cubicBezTo>
                      <a:pt x="5" y="5"/>
                      <a:pt x="5" y="5"/>
                      <a:pt x="5" y="5"/>
                    </a:cubicBezTo>
                    <a:cubicBezTo>
                      <a:pt x="5" y="5"/>
                      <a:pt x="5" y="5"/>
                      <a:pt x="5" y="5"/>
                    </a:cubicBezTo>
                    <a:cubicBezTo>
                      <a:pt x="4" y="6"/>
                      <a:pt x="4" y="6"/>
                      <a:pt x="3" y="6"/>
                    </a:cubicBezTo>
                    <a:cubicBezTo>
                      <a:pt x="3" y="6"/>
                      <a:pt x="3" y="6"/>
                      <a:pt x="3" y="6"/>
                    </a:cubicBezTo>
                    <a:cubicBezTo>
                      <a:pt x="2" y="6"/>
                      <a:pt x="1" y="5"/>
                      <a:pt x="0" y="5"/>
                    </a:cubicBezTo>
                    <a:cubicBezTo>
                      <a:pt x="0" y="6"/>
                      <a:pt x="1" y="7"/>
                      <a:pt x="2" y="8"/>
                    </a:cubicBezTo>
                    <a:cubicBezTo>
                      <a:pt x="3" y="9"/>
                      <a:pt x="4" y="9"/>
                      <a:pt x="5" y="9"/>
                    </a:cubicBezTo>
                    <a:cubicBezTo>
                      <a:pt x="5" y="9"/>
                      <a:pt x="5" y="9"/>
                      <a:pt x="5" y="9"/>
                    </a:cubicBezTo>
                    <a:cubicBezTo>
                      <a:pt x="5" y="9"/>
                      <a:pt x="5" y="9"/>
                      <a:pt x="5" y="9"/>
                    </a:cubicBezTo>
                    <a:cubicBezTo>
                      <a:pt x="5" y="9"/>
                      <a:pt x="5" y="9"/>
                      <a:pt x="5" y="9"/>
                    </a:cubicBezTo>
                    <a:cubicBezTo>
                      <a:pt x="6" y="9"/>
                      <a:pt x="7" y="9"/>
                      <a:pt x="8" y="8"/>
                    </a:cubicBezTo>
                    <a:cubicBezTo>
                      <a:pt x="8" y="8"/>
                      <a:pt x="8" y="8"/>
                      <a:pt x="8" y="8"/>
                    </a:cubicBezTo>
                    <a:cubicBezTo>
                      <a:pt x="9" y="7"/>
                      <a:pt x="9" y="6"/>
                      <a:pt x="9" y="5"/>
                    </a:cubicBezTo>
                    <a:cubicBezTo>
                      <a:pt x="9" y="5"/>
                      <a:pt x="9" y="4"/>
                      <a:pt x="9" y="4"/>
                    </a:cubicBezTo>
                    <a:cubicBezTo>
                      <a:pt x="9" y="3"/>
                      <a:pt x="9" y="2"/>
                      <a:pt x="8" y="1"/>
                    </a:cubicBezTo>
                    <a:cubicBezTo>
                      <a:pt x="8" y="1"/>
                      <a:pt x="8" y="1"/>
                      <a:pt x="8" y="1"/>
                    </a:cubicBezTo>
                    <a:cubicBezTo>
                      <a:pt x="7" y="0"/>
                      <a:pt x="6" y="0"/>
                      <a:pt x="5"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0" name="Freeform 194"/>
              <p:cNvSpPr/>
              <p:nvPr/>
            </p:nvSpPr>
            <p:spPr bwMode="auto">
              <a:xfrm>
                <a:off x="5245101" y="5822950"/>
                <a:ext cx="25400" cy="25400"/>
              </a:xfrm>
              <a:custGeom>
                <a:avLst/>
                <a:gdLst>
                  <a:gd name="T0" fmla="*/ 5 w 9"/>
                  <a:gd name="T1" fmla="*/ 0 h 9"/>
                  <a:gd name="T2" fmla="*/ 5 w 9"/>
                  <a:gd name="T3" fmla="*/ 0 h 9"/>
                  <a:gd name="T4" fmla="*/ 5 w 9"/>
                  <a:gd name="T5" fmla="*/ 0 h 9"/>
                  <a:gd name="T6" fmla="*/ 2 w 9"/>
                  <a:gd name="T7" fmla="*/ 1 h 9"/>
                  <a:gd name="T8" fmla="*/ 4 w 9"/>
                  <a:gd name="T9" fmla="*/ 2 h 9"/>
                  <a:gd name="T10" fmla="*/ 5 w 9"/>
                  <a:gd name="T11" fmla="*/ 4 h 9"/>
                  <a:gd name="T12" fmla="*/ 5 w 9"/>
                  <a:gd name="T13" fmla="*/ 4 h 9"/>
                  <a:gd name="T14" fmla="*/ 5 w 9"/>
                  <a:gd name="T15" fmla="*/ 4 h 9"/>
                  <a:gd name="T16" fmla="*/ 5 w 9"/>
                  <a:gd name="T17" fmla="*/ 4 h 9"/>
                  <a:gd name="T18" fmla="*/ 5 w 9"/>
                  <a:gd name="T19" fmla="*/ 5 h 9"/>
                  <a:gd name="T20" fmla="*/ 5 w 9"/>
                  <a:gd name="T21" fmla="*/ 5 h 9"/>
                  <a:gd name="T22" fmla="*/ 5 w 9"/>
                  <a:gd name="T23" fmla="*/ 5 h 9"/>
                  <a:gd name="T24" fmla="*/ 3 w 9"/>
                  <a:gd name="T25" fmla="*/ 6 h 9"/>
                  <a:gd name="T26" fmla="*/ 3 w 9"/>
                  <a:gd name="T27" fmla="*/ 6 h 9"/>
                  <a:gd name="T28" fmla="*/ 0 w 9"/>
                  <a:gd name="T29" fmla="*/ 5 h 9"/>
                  <a:gd name="T30" fmla="*/ 2 w 9"/>
                  <a:gd name="T31" fmla="*/ 8 h 9"/>
                  <a:gd name="T32" fmla="*/ 5 w 9"/>
                  <a:gd name="T33" fmla="*/ 9 h 9"/>
                  <a:gd name="T34" fmla="*/ 5 w 9"/>
                  <a:gd name="T35" fmla="*/ 9 h 9"/>
                  <a:gd name="T36" fmla="*/ 5 w 9"/>
                  <a:gd name="T37" fmla="*/ 9 h 9"/>
                  <a:gd name="T38" fmla="*/ 5 w 9"/>
                  <a:gd name="T39" fmla="*/ 9 h 9"/>
                  <a:gd name="T40" fmla="*/ 8 w 9"/>
                  <a:gd name="T41" fmla="*/ 7 h 9"/>
                  <a:gd name="T42" fmla="*/ 7 w 9"/>
                  <a:gd name="T43" fmla="*/ 7 h 9"/>
                  <a:gd name="T44" fmla="*/ 7 w 9"/>
                  <a:gd name="T45" fmla="*/ 6 h 9"/>
                  <a:gd name="T46" fmla="*/ 7 w 9"/>
                  <a:gd name="T47" fmla="*/ 7 h 9"/>
                  <a:gd name="T48" fmla="*/ 8 w 9"/>
                  <a:gd name="T49" fmla="*/ 7 h 9"/>
                  <a:gd name="T50" fmla="*/ 9 w 9"/>
                  <a:gd name="T51" fmla="*/ 4 h 9"/>
                  <a:gd name="T52" fmla="*/ 9 w 9"/>
                  <a:gd name="T53" fmla="*/ 4 h 9"/>
                  <a:gd name="T54" fmla="*/ 8 w 9"/>
                  <a:gd name="T55" fmla="*/ 1 h 9"/>
                  <a:gd name="T56" fmla="*/ 8 w 9"/>
                  <a:gd name="T57" fmla="*/ 1 h 9"/>
                  <a:gd name="T58" fmla="*/ 5 w 9"/>
                  <a:gd name="T59"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 h="9">
                    <a:moveTo>
                      <a:pt x="5" y="0"/>
                    </a:moveTo>
                    <a:cubicBezTo>
                      <a:pt x="5" y="0"/>
                      <a:pt x="5" y="0"/>
                      <a:pt x="5" y="0"/>
                    </a:cubicBezTo>
                    <a:cubicBezTo>
                      <a:pt x="5" y="0"/>
                      <a:pt x="5" y="0"/>
                      <a:pt x="5" y="0"/>
                    </a:cubicBezTo>
                    <a:cubicBezTo>
                      <a:pt x="4" y="0"/>
                      <a:pt x="3" y="0"/>
                      <a:pt x="2" y="1"/>
                    </a:cubicBezTo>
                    <a:cubicBezTo>
                      <a:pt x="3" y="1"/>
                      <a:pt x="3" y="2"/>
                      <a:pt x="4" y="2"/>
                    </a:cubicBezTo>
                    <a:cubicBezTo>
                      <a:pt x="5" y="2"/>
                      <a:pt x="5" y="3"/>
                      <a:pt x="5" y="4"/>
                    </a:cubicBezTo>
                    <a:cubicBezTo>
                      <a:pt x="5" y="4"/>
                      <a:pt x="5" y="4"/>
                      <a:pt x="5" y="4"/>
                    </a:cubicBezTo>
                    <a:cubicBezTo>
                      <a:pt x="5" y="4"/>
                      <a:pt x="5" y="4"/>
                      <a:pt x="5" y="4"/>
                    </a:cubicBezTo>
                    <a:cubicBezTo>
                      <a:pt x="5" y="4"/>
                      <a:pt x="5" y="4"/>
                      <a:pt x="5" y="4"/>
                    </a:cubicBezTo>
                    <a:cubicBezTo>
                      <a:pt x="5" y="5"/>
                      <a:pt x="5" y="5"/>
                      <a:pt x="5" y="5"/>
                    </a:cubicBezTo>
                    <a:cubicBezTo>
                      <a:pt x="5" y="5"/>
                      <a:pt x="5" y="5"/>
                      <a:pt x="5" y="5"/>
                    </a:cubicBezTo>
                    <a:cubicBezTo>
                      <a:pt x="5" y="5"/>
                      <a:pt x="5" y="5"/>
                      <a:pt x="5" y="5"/>
                    </a:cubicBezTo>
                    <a:cubicBezTo>
                      <a:pt x="5" y="5"/>
                      <a:pt x="4" y="6"/>
                      <a:pt x="3" y="6"/>
                    </a:cubicBezTo>
                    <a:cubicBezTo>
                      <a:pt x="3" y="6"/>
                      <a:pt x="3" y="6"/>
                      <a:pt x="3" y="6"/>
                    </a:cubicBezTo>
                    <a:cubicBezTo>
                      <a:pt x="2" y="5"/>
                      <a:pt x="1" y="5"/>
                      <a:pt x="0" y="5"/>
                    </a:cubicBezTo>
                    <a:cubicBezTo>
                      <a:pt x="0" y="6"/>
                      <a:pt x="1" y="7"/>
                      <a:pt x="2" y="8"/>
                    </a:cubicBezTo>
                    <a:cubicBezTo>
                      <a:pt x="3" y="9"/>
                      <a:pt x="4" y="9"/>
                      <a:pt x="5" y="9"/>
                    </a:cubicBezTo>
                    <a:cubicBezTo>
                      <a:pt x="5" y="9"/>
                      <a:pt x="5" y="9"/>
                      <a:pt x="5" y="9"/>
                    </a:cubicBezTo>
                    <a:cubicBezTo>
                      <a:pt x="5" y="9"/>
                      <a:pt x="5" y="9"/>
                      <a:pt x="5" y="9"/>
                    </a:cubicBezTo>
                    <a:cubicBezTo>
                      <a:pt x="5" y="9"/>
                      <a:pt x="5" y="9"/>
                      <a:pt x="5" y="9"/>
                    </a:cubicBezTo>
                    <a:cubicBezTo>
                      <a:pt x="6" y="9"/>
                      <a:pt x="8" y="8"/>
                      <a:pt x="8" y="7"/>
                    </a:cubicBezTo>
                    <a:cubicBezTo>
                      <a:pt x="7" y="7"/>
                      <a:pt x="7" y="7"/>
                      <a:pt x="7" y="7"/>
                    </a:cubicBezTo>
                    <a:cubicBezTo>
                      <a:pt x="7" y="6"/>
                      <a:pt x="7" y="6"/>
                      <a:pt x="7" y="6"/>
                    </a:cubicBezTo>
                    <a:cubicBezTo>
                      <a:pt x="7" y="7"/>
                      <a:pt x="7" y="7"/>
                      <a:pt x="7" y="7"/>
                    </a:cubicBezTo>
                    <a:cubicBezTo>
                      <a:pt x="8" y="7"/>
                      <a:pt x="8" y="7"/>
                      <a:pt x="8" y="7"/>
                    </a:cubicBezTo>
                    <a:cubicBezTo>
                      <a:pt x="9" y="7"/>
                      <a:pt x="9" y="5"/>
                      <a:pt x="9" y="4"/>
                    </a:cubicBezTo>
                    <a:cubicBezTo>
                      <a:pt x="9" y="4"/>
                      <a:pt x="9" y="4"/>
                      <a:pt x="9" y="4"/>
                    </a:cubicBezTo>
                    <a:cubicBezTo>
                      <a:pt x="9" y="3"/>
                      <a:pt x="9" y="2"/>
                      <a:pt x="8" y="1"/>
                    </a:cubicBezTo>
                    <a:cubicBezTo>
                      <a:pt x="8" y="1"/>
                      <a:pt x="8" y="1"/>
                      <a:pt x="8" y="1"/>
                    </a:cubicBezTo>
                    <a:cubicBezTo>
                      <a:pt x="7" y="0"/>
                      <a:pt x="6" y="0"/>
                      <a:pt x="5"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1" name="Freeform 195"/>
              <p:cNvSpPr/>
              <p:nvPr/>
            </p:nvSpPr>
            <p:spPr bwMode="auto">
              <a:xfrm>
                <a:off x="5229226" y="5845175"/>
                <a:ext cx="25400" cy="25400"/>
              </a:xfrm>
              <a:custGeom>
                <a:avLst/>
                <a:gdLst>
                  <a:gd name="T0" fmla="*/ 4 w 9"/>
                  <a:gd name="T1" fmla="*/ 0 h 9"/>
                  <a:gd name="T2" fmla="*/ 4 w 9"/>
                  <a:gd name="T3" fmla="*/ 0 h 9"/>
                  <a:gd name="T4" fmla="*/ 1 w 9"/>
                  <a:gd name="T5" fmla="*/ 1 h 9"/>
                  <a:gd name="T6" fmla="*/ 3 w 9"/>
                  <a:gd name="T7" fmla="*/ 2 h 9"/>
                  <a:gd name="T8" fmla="*/ 3 w 9"/>
                  <a:gd name="T9" fmla="*/ 2 h 9"/>
                  <a:gd name="T10" fmla="*/ 4 w 9"/>
                  <a:gd name="T11" fmla="*/ 4 h 9"/>
                  <a:gd name="T12" fmla="*/ 4 w 9"/>
                  <a:gd name="T13" fmla="*/ 4 h 9"/>
                  <a:gd name="T14" fmla="*/ 5 w 9"/>
                  <a:gd name="T15" fmla="*/ 4 h 9"/>
                  <a:gd name="T16" fmla="*/ 4 w 9"/>
                  <a:gd name="T17" fmla="*/ 5 h 9"/>
                  <a:gd name="T18" fmla="*/ 4 w 9"/>
                  <a:gd name="T19" fmla="*/ 5 h 9"/>
                  <a:gd name="T20" fmla="*/ 4 w 9"/>
                  <a:gd name="T21" fmla="*/ 5 h 9"/>
                  <a:gd name="T22" fmla="*/ 4 w 9"/>
                  <a:gd name="T23" fmla="*/ 5 h 9"/>
                  <a:gd name="T24" fmla="*/ 2 w 9"/>
                  <a:gd name="T25" fmla="*/ 6 h 9"/>
                  <a:gd name="T26" fmla="*/ 2 w 9"/>
                  <a:gd name="T27" fmla="*/ 5 h 9"/>
                  <a:gd name="T28" fmla="*/ 0 w 9"/>
                  <a:gd name="T29" fmla="*/ 4 h 9"/>
                  <a:gd name="T30" fmla="*/ 1 w 9"/>
                  <a:gd name="T31" fmla="*/ 8 h 9"/>
                  <a:gd name="T32" fmla="*/ 1 w 9"/>
                  <a:gd name="T33" fmla="*/ 8 h 9"/>
                  <a:gd name="T34" fmla="*/ 4 w 9"/>
                  <a:gd name="T35" fmla="*/ 9 h 9"/>
                  <a:gd name="T36" fmla="*/ 4 w 9"/>
                  <a:gd name="T37" fmla="*/ 9 h 9"/>
                  <a:gd name="T38" fmla="*/ 4 w 9"/>
                  <a:gd name="T39" fmla="*/ 9 h 9"/>
                  <a:gd name="T40" fmla="*/ 4 w 9"/>
                  <a:gd name="T41" fmla="*/ 9 h 9"/>
                  <a:gd name="T42" fmla="*/ 7 w 9"/>
                  <a:gd name="T43" fmla="*/ 7 h 9"/>
                  <a:gd name="T44" fmla="*/ 7 w 9"/>
                  <a:gd name="T45" fmla="*/ 6 h 9"/>
                  <a:gd name="T46" fmla="*/ 6 w 9"/>
                  <a:gd name="T47" fmla="*/ 6 h 9"/>
                  <a:gd name="T48" fmla="*/ 7 w 9"/>
                  <a:gd name="T49" fmla="*/ 6 h 9"/>
                  <a:gd name="T50" fmla="*/ 7 w 9"/>
                  <a:gd name="T51" fmla="*/ 7 h 9"/>
                  <a:gd name="T52" fmla="*/ 9 w 9"/>
                  <a:gd name="T53" fmla="*/ 4 h 9"/>
                  <a:gd name="T54" fmla="*/ 9 w 9"/>
                  <a:gd name="T55" fmla="*/ 4 h 9"/>
                  <a:gd name="T56" fmla="*/ 7 w 9"/>
                  <a:gd name="T57" fmla="*/ 1 h 9"/>
                  <a:gd name="T58" fmla="*/ 4 w 9"/>
                  <a:gd name="T59"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 h="9">
                    <a:moveTo>
                      <a:pt x="4" y="0"/>
                    </a:moveTo>
                    <a:cubicBezTo>
                      <a:pt x="4" y="0"/>
                      <a:pt x="4" y="0"/>
                      <a:pt x="4" y="0"/>
                    </a:cubicBezTo>
                    <a:cubicBezTo>
                      <a:pt x="3" y="0"/>
                      <a:pt x="2" y="0"/>
                      <a:pt x="1" y="1"/>
                    </a:cubicBezTo>
                    <a:cubicBezTo>
                      <a:pt x="2" y="1"/>
                      <a:pt x="2" y="1"/>
                      <a:pt x="3" y="2"/>
                    </a:cubicBezTo>
                    <a:cubicBezTo>
                      <a:pt x="3" y="2"/>
                      <a:pt x="3" y="2"/>
                      <a:pt x="3" y="2"/>
                    </a:cubicBezTo>
                    <a:cubicBezTo>
                      <a:pt x="4" y="2"/>
                      <a:pt x="5" y="3"/>
                      <a:pt x="4" y="4"/>
                    </a:cubicBezTo>
                    <a:cubicBezTo>
                      <a:pt x="4" y="4"/>
                      <a:pt x="4" y="4"/>
                      <a:pt x="4" y="4"/>
                    </a:cubicBezTo>
                    <a:cubicBezTo>
                      <a:pt x="5" y="4"/>
                      <a:pt x="5" y="4"/>
                      <a:pt x="5" y="4"/>
                    </a:cubicBezTo>
                    <a:cubicBezTo>
                      <a:pt x="4" y="5"/>
                      <a:pt x="4" y="5"/>
                      <a:pt x="4" y="5"/>
                    </a:cubicBezTo>
                    <a:cubicBezTo>
                      <a:pt x="4" y="5"/>
                      <a:pt x="4" y="5"/>
                      <a:pt x="4" y="5"/>
                    </a:cubicBezTo>
                    <a:cubicBezTo>
                      <a:pt x="4" y="5"/>
                      <a:pt x="4" y="5"/>
                      <a:pt x="4" y="5"/>
                    </a:cubicBezTo>
                    <a:cubicBezTo>
                      <a:pt x="4" y="5"/>
                      <a:pt x="4" y="5"/>
                      <a:pt x="4" y="5"/>
                    </a:cubicBezTo>
                    <a:cubicBezTo>
                      <a:pt x="4" y="5"/>
                      <a:pt x="3" y="6"/>
                      <a:pt x="2" y="6"/>
                    </a:cubicBezTo>
                    <a:cubicBezTo>
                      <a:pt x="2" y="6"/>
                      <a:pt x="2" y="6"/>
                      <a:pt x="2" y="5"/>
                    </a:cubicBezTo>
                    <a:cubicBezTo>
                      <a:pt x="1" y="5"/>
                      <a:pt x="0" y="5"/>
                      <a:pt x="0" y="4"/>
                    </a:cubicBezTo>
                    <a:cubicBezTo>
                      <a:pt x="0" y="6"/>
                      <a:pt x="0" y="7"/>
                      <a:pt x="1" y="8"/>
                    </a:cubicBezTo>
                    <a:cubicBezTo>
                      <a:pt x="1" y="8"/>
                      <a:pt x="1" y="8"/>
                      <a:pt x="1" y="8"/>
                    </a:cubicBezTo>
                    <a:cubicBezTo>
                      <a:pt x="2" y="8"/>
                      <a:pt x="3" y="9"/>
                      <a:pt x="4" y="9"/>
                    </a:cubicBezTo>
                    <a:cubicBezTo>
                      <a:pt x="4" y="9"/>
                      <a:pt x="4" y="9"/>
                      <a:pt x="4" y="9"/>
                    </a:cubicBezTo>
                    <a:cubicBezTo>
                      <a:pt x="4" y="9"/>
                      <a:pt x="4" y="9"/>
                      <a:pt x="4" y="9"/>
                    </a:cubicBezTo>
                    <a:cubicBezTo>
                      <a:pt x="4" y="9"/>
                      <a:pt x="4" y="9"/>
                      <a:pt x="4" y="9"/>
                    </a:cubicBezTo>
                    <a:cubicBezTo>
                      <a:pt x="6" y="9"/>
                      <a:pt x="7" y="8"/>
                      <a:pt x="7" y="7"/>
                    </a:cubicBezTo>
                    <a:cubicBezTo>
                      <a:pt x="7" y="6"/>
                      <a:pt x="7" y="6"/>
                      <a:pt x="7" y="6"/>
                    </a:cubicBezTo>
                    <a:cubicBezTo>
                      <a:pt x="6" y="6"/>
                      <a:pt x="6" y="6"/>
                      <a:pt x="6" y="6"/>
                    </a:cubicBezTo>
                    <a:cubicBezTo>
                      <a:pt x="7" y="6"/>
                      <a:pt x="7" y="6"/>
                      <a:pt x="7" y="6"/>
                    </a:cubicBezTo>
                    <a:cubicBezTo>
                      <a:pt x="7" y="7"/>
                      <a:pt x="7" y="7"/>
                      <a:pt x="7" y="7"/>
                    </a:cubicBezTo>
                    <a:cubicBezTo>
                      <a:pt x="8" y="6"/>
                      <a:pt x="9" y="5"/>
                      <a:pt x="9" y="4"/>
                    </a:cubicBezTo>
                    <a:cubicBezTo>
                      <a:pt x="9" y="4"/>
                      <a:pt x="9" y="4"/>
                      <a:pt x="9" y="4"/>
                    </a:cubicBezTo>
                    <a:cubicBezTo>
                      <a:pt x="9" y="3"/>
                      <a:pt x="8" y="2"/>
                      <a:pt x="7" y="1"/>
                    </a:cubicBezTo>
                    <a:cubicBezTo>
                      <a:pt x="6" y="0"/>
                      <a:pt x="5" y="0"/>
                      <a:pt x="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2" name="Freeform 196"/>
              <p:cNvSpPr>
                <a:spLocks noEditPoints="1"/>
              </p:cNvSpPr>
              <p:nvPr/>
            </p:nvSpPr>
            <p:spPr bwMode="auto">
              <a:xfrm>
                <a:off x="5208588" y="5864225"/>
                <a:ext cx="25400" cy="28575"/>
              </a:xfrm>
              <a:custGeom>
                <a:avLst/>
                <a:gdLst>
                  <a:gd name="T0" fmla="*/ 5 w 9"/>
                  <a:gd name="T1" fmla="*/ 5 h 10"/>
                  <a:gd name="T2" fmla="*/ 5 w 9"/>
                  <a:gd name="T3" fmla="*/ 5 h 10"/>
                  <a:gd name="T4" fmla="*/ 4 w 9"/>
                  <a:gd name="T5" fmla="*/ 0 h 10"/>
                  <a:gd name="T6" fmla="*/ 4 w 9"/>
                  <a:gd name="T7" fmla="*/ 0 h 10"/>
                  <a:gd name="T8" fmla="*/ 4 w 9"/>
                  <a:gd name="T9" fmla="*/ 0 h 10"/>
                  <a:gd name="T10" fmla="*/ 1 w 9"/>
                  <a:gd name="T11" fmla="*/ 2 h 10"/>
                  <a:gd name="T12" fmla="*/ 3 w 9"/>
                  <a:gd name="T13" fmla="*/ 2 h 10"/>
                  <a:gd name="T14" fmla="*/ 3 w 9"/>
                  <a:gd name="T15" fmla="*/ 2 h 10"/>
                  <a:gd name="T16" fmla="*/ 5 w 9"/>
                  <a:gd name="T17" fmla="*/ 5 h 10"/>
                  <a:gd name="T18" fmla="*/ 5 w 9"/>
                  <a:gd name="T19" fmla="*/ 5 h 10"/>
                  <a:gd name="T20" fmla="*/ 5 w 9"/>
                  <a:gd name="T21" fmla="*/ 5 h 10"/>
                  <a:gd name="T22" fmla="*/ 5 w 9"/>
                  <a:gd name="T23" fmla="*/ 5 h 10"/>
                  <a:gd name="T24" fmla="*/ 5 w 9"/>
                  <a:gd name="T25" fmla="*/ 5 h 10"/>
                  <a:gd name="T26" fmla="*/ 4 w 9"/>
                  <a:gd name="T27" fmla="*/ 6 h 10"/>
                  <a:gd name="T28" fmla="*/ 4 w 9"/>
                  <a:gd name="T29" fmla="*/ 6 h 10"/>
                  <a:gd name="T30" fmla="*/ 3 w 9"/>
                  <a:gd name="T31" fmla="*/ 6 h 10"/>
                  <a:gd name="T32" fmla="*/ 2 w 9"/>
                  <a:gd name="T33" fmla="*/ 6 h 10"/>
                  <a:gd name="T34" fmla="*/ 0 w 9"/>
                  <a:gd name="T35" fmla="*/ 5 h 10"/>
                  <a:gd name="T36" fmla="*/ 1 w 9"/>
                  <a:gd name="T37" fmla="*/ 8 h 10"/>
                  <a:gd name="T38" fmla="*/ 4 w 9"/>
                  <a:gd name="T39" fmla="*/ 10 h 10"/>
                  <a:gd name="T40" fmla="*/ 4 w 9"/>
                  <a:gd name="T41" fmla="*/ 10 h 10"/>
                  <a:gd name="T42" fmla="*/ 5 w 9"/>
                  <a:gd name="T43" fmla="*/ 10 h 10"/>
                  <a:gd name="T44" fmla="*/ 8 w 9"/>
                  <a:gd name="T45" fmla="*/ 8 h 10"/>
                  <a:gd name="T46" fmla="*/ 8 w 9"/>
                  <a:gd name="T47" fmla="*/ 8 h 10"/>
                  <a:gd name="T48" fmla="*/ 9 w 9"/>
                  <a:gd name="T49" fmla="*/ 5 h 10"/>
                  <a:gd name="T50" fmla="*/ 9 w 9"/>
                  <a:gd name="T51" fmla="*/ 5 h 10"/>
                  <a:gd name="T52" fmla="*/ 7 w 9"/>
                  <a:gd name="T53" fmla="*/ 2 h 10"/>
                  <a:gd name="T54" fmla="*/ 7 w 9"/>
                  <a:gd name="T55" fmla="*/ 2 h 10"/>
                  <a:gd name="T56" fmla="*/ 4 w 9"/>
                  <a:gd name="T5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9" h="10">
                    <a:moveTo>
                      <a:pt x="5" y="5"/>
                    </a:moveTo>
                    <a:cubicBezTo>
                      <a:pt x="5" y="5"/>
                      <a:pt x="5" y="5"/>
                      <a:pt x="5" y="5"/>
                    </a:cubicBezTo>
                    <a:moveTo>
                      <a:pt x="4" y="0"/>
                    </a:moveTo>
                    <a:cubicBezTo>
                      <a:pt x="4" y="0"/>
                      <a:pt x="4" y="0"/>
                      <a:pt x="4" y="0"/>
                    </a:cubicBezTo>
                    <a:cubicBezTo>
                      <a:pt x="4" y="0"/>
                      <a:pt x="4" y="0"/>
                      <a:pt x="4" y="0"/>
                    </a:cubicBezTo>
                    <a:cubicBezTo>
                      <a:pt x="3" y="0"/>
                      <a:pt x="2" y="1"/>
                      <a:pt x="1" y="2"/>
                    </a:cubicBezTo>
                    <a:cubicBezTo>
                      <a:pt x="2" y="2"/>
                      <a:pt x="2" y="2"/>
                      <a:pt x="3" y="2"/>
                    </a:cubicBezTo>
                    <a:cubicBezTo>
                      <a:pt x="3" y="2"/>
                      <a:pt x="3" y="2"/>
                      <a:pt x="3" y="2"/>
                    </a:cubicBezTo>
                    <a:cubicBezTo>
                      <a:pt x="4" y="3"/>
                      <a:pt x="5" y="4"/>
                      <a:pt x="5" y="5"/>
                    </a:cubicBezTo>
                    <a:cubicBezTo>
                      <a:pt x="5" y="5"/>
                      <a:pt x="5" y="5"/>
                      <a:pt x="5" y="5"/>
                    </a:cubicBezTo>
                    <a:cubicBezTo>
                      <a:pt x="5" y="5"/>
                      <a:pt x="5" y="5"/>
                      <a:pt x="5" y="5"/>
                    </a:cubicBezTo>
                    <a:cubicBezTo>
                      <a:pt x="5" y="5"/>
                      <a:pt x="5" y="5"/>
                      <a:pt x="5" y="5"/>
                    </a:cubicBezTo>
                    <a:cubicBezTo>
                      <a:pt x="5" y="5"/>
                      <a:pt x="5" y="5"/>
                      <a:pt x="5" y="5"/>
                    </a:cubicBezTo>
                    <a:cubicBezTo>
                      <a:pt x="4" y="6"/>
                      <a:pt x="4" y="6"/>
                      <a:pt x="4" y="6"/>
                    </a:cubicBezTo>
                    <a:cubicBezTo>
                      <a:pt x="4" y="6"/>
                      <a:pt x="4" y="6"/>
                      <a:pt x="4" y="6"/>
                    </a:cubicBezTo>
                    <a:cubicBezTo>
                      <a:pt x="4" y="6"/>
                      <a:pt x="3" y="6"/>
                      <a:pt x="3" y="6"/>
                    </a:cubicBezTo>
                    <a:cubicBezTo>
                      <a:pt x="2" y="6"/>
                      <a:pt x="2" y="6"/>
                      <a:pt x="2" y="6"/>
                    </a:cubicBezTo>
                    <a:cubicBezTo>
                      <a:pt x="1" y="6"/>
                      <a:pt x="0" y="6"/>
                      <a:pt x="0" y="5"/>
                    </a:cubicBezTo>
                    <a:cubicBezTo>
                      <a:pt x="0" y="6"/>
                      <a:pt x="0" y="8"/>
                      <a:pt x="1" y="8"/>
                    </a:cubicBezTo>
                    <a:cubicBezTo>
                      <a:pt x="2" y="9"/>
                      <a:pt x="3" y="10"/>
                      <a:pt x="4" y="10"/>
                    </a:cubicBezTo>
                    <a:cubicBezTo>
                      <a:pt x="4" y="10"/>
                      <a:pt x="4" y="10"/>
                      <a:pt x="4" y="10"/>
                    </a:cubicBezTo>
                    <a:cubicBezTo>
                      <a:pt x="4" y="10"/>
                      <a:pt x="4" y="10"/>
                      <a:pt x="5" y="10"/>
                    </a:cubicBezTo>
                    <a:cubicBezTo>
                      <a:pt x="6" y="9"/>
                      <a:pt x="7" y="9"/>
                      <a:pt x="8" y="8"/>
                    </a:cubicBezTo>
                    <a:cubicBezTo>
                      <a:pt x="8" y="8"/>
                      <a:pt x="8" y="8"/>
                      <a:pt x="8" y="8"/>
                    </a:cubicBezTo>
                    <a:cubicBezTo>
                      <a:pt x="8" y="7"/>
                      <a:pt x="9" y="6"/>
                      <a:pt x="9" y="5"/>
                    </a:cubicBezTo>
                    <a:cubicBezTo>
                      <a:pt x="9" y="5"/>
                      <a:pt x="9" y="5"/>
                      <a:pt x="9" y="5"/>
                    </a:cubicBezTo>
                    <a:cubicBezTo>
                      <a:pt x="9" y="4"/>
                      <a:pt x="8" y="2"/>
                      <a:pt x="7" y="2"/>
                    </a:cubicBezTo>
                    <a:cubicBezTo>
                      <a:pt x="7" y="2"/>
                      <a:pt x="7" y="2"/>
                      <a:pt x="7" y="2"/>
                    </a:cubicBezTo>
                    <a:cubicBezTo>
                      <a:pt x="6" y="1"/>
                      <a:pt x="5" y="0"/>
                      <a:pt x="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3" name="Freeform 197"/>
              <p:cNvSpPr/>
              <p:nvPr/>
            </p:nvSpPr>
            <p:spPr bwMode="auto">
              <a:xfrm>
                <a:off x="5189538" y="5886450"/>
                <a:ext cx="25400" cy="25400"/>
              </a:xfrm>
              <a:custGeom>
                <a:avLst/>
                <a:gdLst>
                  <a:gd name="T0" fmla="*/ 4 w 9"/>
                  <a:gd name="T1" fmla="*/ 0 h 9"/>
                  <a:gd name="T2" fmla="*/ 1 w 9"/>
                  <a:gd name="T3" fmla="*/ 1 h 9"/>
                  <a:gd name="T4" fmla="*/ 3 w 9"/>
                  <a:gd name="T5" fmla="*/ 2 h 9"/>
                  <a:gd name="T6" fmla="*/ 3 w 9"/>
                  <a:gd name="T7" fmla="*/ 2 h 9"/>
                  <a:gd name="T8" fmla="*/ 5 w 9"/>
                  <a:gd name="T9" fmla="*/ 4 h 9"/>
                  <a:gd name="T10" fmla="*/ 5 w 9"/>
                  <a:gd name="T11" fmla="*/ 4 h 9"/>
                  <a:gd name="T12" fmla="*/ 5 w 9"/>
                  <a:gd name="T13" fmla="*/ 5 h 9"/>
                  <a:gd name="T14" fmla="*/ 5 w 9"/>
                  <a:gd name="T15" fmla="*/ 5 h 9"/>
                  <a:gd name="T16" fmla="*/ 4 w 9"/>
                  <a:gd name="T17" fmla="*/ 5 h 9"/>
                  <a:gd name="T18" fmla="*/ 4 w 9"/>
                  <a:gd name="T19" fmla="*/ 5 h 9"/>
                  <a:gd name="T20" fmla="*/ 3 w 9"/>
                  <a:gd name="T21" fmla="*/ 6 h 9"/>
                  <a:gd name="T22" fmla="*/ 2 w 9"/>
                  <a:gd name="T23" fmla="*/ 6 h 9"/>
                  <a:gd name="T24" fmla="*/ 0 w 9"/>
                  <a:gd name="T25" fmla="*/ 5 h 9"/>
                  <a:gd name="T26" fmla="*/ 1 w 9"/>
                  <a:gd name="T27" fmla="*/ 8 h 9"/>
                  <a:gd name="T28" fmla="*/ 4 w 9"/>
                  <a:gd name="T29" fmla="*/ 9 h 9"/>
                  <a:gd name="T30" fmla="*/ 4 w 9"/>
                  <a:gd name="T31" fmla="*/ 9 h 9"/>
                  <a:gd name="T32" fmla="*/ 4 w 9"/>
                  <a:gd name="T33" fmla="*/ 9 h 9"/>
                  <a:gd name="T34" fmla="*/ 5 w 9"/>
                  <a:gd name="T35" fmla="*/ 9 h 9"/>
                  <a:gd name="T36" fmla="*/ 8 w 9"/>
                  <a:gd name="T37" fmla="*/ 8 h 9"/>
                  <a:gd name="T38" fmla="*/ 8 w 9"/>
                  <a:gd name="T39" fmla="*/ 8 h 9"/>
                  <a:gd name="T40" fmla="*/ 9 w 9"/>
                  <a:gd name="T41" fmla="*/ 5 h 9"/>
                  <a:gd name="T42" fmla="*/ 9 w 9"/>
                  <a:gd name="T43" fmla="*/ 5 h 9"/>
                  <a:gd name="T44" fmla="*/ 7 w 9"/>
                  <a:gd name="T45" fmla="*/ 1 h 9"/>
                  <a:gd name="T46" fmla="*/ 4 w 9"/>
                  <a:gd name="T47" fmla="*/ 0 h 9"/>
                  <a:gd name="T48" fmla="*/ 4 w 9"/>
                  <a:gd name="T49" fmla="*/ 0 h 9"/>
                  <a:gd name="T50" fmla="*/ 4 w 9"/>
                  <a:gd name="T5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 h="9">
                    <a:moveTo>
                      <a:pt x="4" y="0"/>
                    </a:moveTo>
                    <a:cubicBezTo>
                      <a:pt x="3" y="0"/>
                      <a:pt x="2" y="1"/>
                      <a:pt x="1" y="1"/>
                    </a:cubicBezTo>
                    <a:cubicBezTo>
                      <a:pt x="2" y="2"/>
                      <a:pt x="3" y="2"/>
                      <a:pt x="3" y="2"/>
                    </a:cubicBezTo>
                    <a:cubicBezTo>
                      <a:pt x="3" y="2"/>
                      <a:pt x="3" y="2"/>
                      <a:pt x="3" y="2"/>
                    </a:cubicBezTo>
                    <a:cubicBezTo>
                      <a:pt x="4" y="2"/>
                      <a:pt x="5" y="3"/>
                      <a:pt x="5" y="4"/>
                    </a:cubicBezTo>
                    <a:cubicBezTo>
                      <a:pt x="5" y="4"/>
                      <a:pt x="5" y="4"/>
                      <a:pt x="5" y="4"/>
                    </a:cubicBezTo>
                    <a:cubicBezTo>
                      <a:pt x="5" y="5"/>
                      <a:pt x="5" y="5"/>
                      <a:pt x="5" y="5"/>
                    </a:cubicBezTo>
                    <a:cubicBezTo>
                      <a:pt x="5" y="5"/>
                      <a:pt x="5" y="5"/>
                      <a:pt x="5" y="5"/>
                    </a:cubicBezTo>
                    <a:cubicBezTo>
                      <a:pt x="4" y="5"/>
                      <a:pt x="4" y="5"/>
                      <a:pt x="4" y="5"/>
                    </a:cubicBezTo>
                    <a:cubicBezTo>
                      <a:pt x="4" y="5"/>
                      <a:pt x="4" y="5"/>
                      <a:pt x="4" y="5"/>
                    </a:cubicBezTo>
                    <a:cubicBezTo>
                      <a:pt x="4" y="6"/>
                      <a:pt x="3" y="6"/>
                      <a:pt x="3" y="6"/>
                    </a:cubicBezTo>
                    <a:cubicBezTo>
                      <a:pt x="2" y="6"/>
                      <a:pt x="2" y="6"/>
                      <a:pt x="2" y="6"/>
                    </a:cubicBezTo>
                    <a:cubicBezTo>
                      <a:pt x="1" y="6"/>
                      <a:pt x="1" y="5"/>
                      <a:pt x="0" y="5"/>
                    </a:cubicBezTo>
                    <a:cubicBezTo>
                      <a:pt x="0" y="6"/>
                      <a:pt x="0" y="7"/>
                      <a:pt x="1" y="8"/>
                    </a:cubicBezTo>
                    <a:cubicBezTo>
                      <a:pt x="2" y="9"/>
                      <a:pt x="3" y="9"/>
                      <a:pt x="4" y="9"/>
                    </a:cubicBezTo>
                    <a:cubicBezTo>
                      <a:pt x="4" y="9"/>
                      <a:pt x="4" y="9"/>
                      <a:pt x="4" y="9"/>
                    </a:cubicBezTo>
                    <a:cubicBezTo>
                      <a:pt x="4" y="9"/>
                      <a:pt x="4" y="9"/>
                      <a:pt x="4" y="9"/>
                    </a:cubicBezTo>
                    <a:cubicBezTo>
                      <a:pt x="4" y="9"/>
                      <a:pt x="5" y="9"/>
                      <a:pt x="5" y="9"/>
                    </a:cubicBezTo>
                    <a:cubicBezTo>
                      <a:pt x="6" y="9"/>
                      <a:pt x="7" y="9"/>
                      <a:pt x="8" y="8"/>
                    </a:cubicBezTo>
                    <a:cubicBezTo>
                      <a:pt x="8" y="8"/>
                      <a:pt x="8" y="8"/>
                      <a:pt x="8" y="8"/>
                    </a:cubicBezTo>
                    <a:cubicBezTo>
                      <a:pt x="8" y="7"/>
                      <a:pt x="9" y="6"/>
                      <a:pt x="9" y="5"/>
                    </a:cubicBezTo>
                    <a:cubicBezTo>
                      <a:pt x="9" y="5"/>
                      <a:pt x="9" y="5"/>
                      <a:pt x="9" y="5"/>
                    </a:cubicBezTo>
                    <a:cubicBezTo>
                      <a:pt x="9" y="3"/>
                      <a:pt x="8" y="2"/>
                      <a:pt x="7" y="1"/>
                    </a:cubicBezTo>
                    <a:cubicBezTo>
                      <a:pt x="6" y="1"/>
                      <a:pt x="5" y="0"/>
                      <a:pt x="4" y="0"/>
                    </a:cubicBezTo>
                    <a:cubicBezTo>
                      <a:pt x="4" y="0"/>
                      <a:pt x="4" y="0"/>
                      <a:pt x="4" y="0"/>
                    </a:cubicBezTo>
                    <a:cubicBezTo>
                      <a:pt x="4" y="0"/>
                      <a:pt x="4" y="0"/>
                      <a:pt x="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4" name="Freeform 198"/>
              <p:cNvSpPr>
                <a:spLocks noEditPoints="1"/>
              </p:cNvSpPr>
              <p:nvPr/>
            </p:nvSpPr>
            <p:spPr bwMode="auto">
              <a:xfrm>
                <a:off x="5170488" y="5908675"/>
                <a:ext cx="25400" cy="25400"/>
              </a:xfrm>
              <a:custGeom>
                <a:avLst/>
                <a:gdLst>
                  <a:gd name="T0" fmla="*/ 5 w 9"/>
                  <a:gd name="T1" fmla="*/ 5 h 9"/>
                  <a:gd name="T2" fmla="*/ 5 w 9"/>
                  <a:gd name="T3" fmla="*/ 5 h 9"/>
                  <a:gd name="T4" fmla="*/ 4 w 9"/>
                  <a:gd name="T5" fmla="*/ 0 h 9"/>
                  <a:gd name="T6" fmla="*/ 4 w 9"/>
                  <a:gd name="T7" fmla="*/ 0 h 9"/>
                  <a:gd name="T8" fmla="*/ 4 w 9"/>
                  <a:gd name="T9" fmla="*/ 0 h 9"/>
                  <a:gd name="T10" fmla="*/ 1 w 9"/>
                  <a:gd name="T11" fmla="*/ 1 h 9"/>
                  <a:gd name="T12" fmla="*/ 3 w 9"/>
                  <a:gd name="T13" fmla="*/ 2 h 9"/>
                  <a:gd name="T14" fmla="*/ 5 w 9"/>
                  <a:gd name="T15" fmla="*/ 4 h 9"/>
                  <a:gd name="T16" fmla="*/ 5 w 9"/>
                  <a:gd name="T17" fmla="*/ 4 h 9"/>
                  <a:gd name="T18" fmla="*/ 5 w 9"/>
                  <a:gd name="T19" fmla="*/ 5 h 9"/>
                  <a:gd name="T20" fmla="*/ 5 w 9"/>
                  <a:gd name="T21" fmla="*/ 5 h 9"/>
                  <a:gd name="T22" fmla="*/ 4 w 9"/>
                  <a:gd name="T23" fmla="*/ 5 h 9"/>
                  <a:gd name="T24" fmla="*/ 4 w 9"/>
                  <a:gd name="T25" fmla="*/ 5 h 9"/>
                  <a:gd name="T26" fmla="*/ 3 w 9"/>
                  <a:gd name="T27" fmla="*/ 6 h 9"/>
                  <a:gd name="T28" fmla="*/ 2 w 9"/>
                  <a:gd name="T29" fmla="*/ 6 h 9"/>
                  <a:gd name="T30" fmla="*/ 0 w 9"/>
                  <a:gd name="T31" fmla="*/ 5 h 9"/>
                  <a:gd name="T32" fmla="*/ 1 w 9"/>
                  <a:gd name="T33" fmla="*/ 8 h 9"/>
                  <a:gd name="T34" fmla="*/ 4 w 9"/>
                  <a:gd name="T35" fmla="*/ 9 h 9"/>
                  <a:gd name="T36" fmla="*/ 4 w 9"/>
                  <a:gd name="T37" fmla="*/ 9 h 9"/>
                  <a:gd name="T38" fmla="*/ 5 w 9"/>
                  <a:gd name="T39" fmla="*/ 9 h 9"/>
                  <a:gd name="T40" fmla="*/ 8 w 9"/>
                  <a:gd name="T41" fmla="*/ 8 h 9"/>
                  <a:gd name="T42" fmla="*/ 8 w 9"/>
                  <a:gd name="T43" fmla="*/ 8 h 9"/>
                  <a:gd name="T44" fmla="*/ 9 w 9"/>
                  <a:gd name="T45" fmla="*/ 5 h 9"/>
                  <a:gd name="T46" fmla="*/ 9 w 9"/>
                  <a:gd name="T47" fmla="*/ 4 h 9"/>
                  <a:gd name="T48" fmla="*/ 7 w 9"/>
                  <a:gd name="T49" fmla="*/ 1 h 9"/>
                  <a:gd name="T50" fmla="*/ 4 w 9"/>
                  <a:gd name="T5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 h="9">
                    <a:moveTo>
                      <a:pt x="5" y="5"/>
                    </a:moveTo>
                    <a:cubicBezTo>
                      <a:pt x="5" y="5"/>
                      <a:pt x="5" y="5"/>
                      <a:pt x="5" y="5"/>
                    </a:cubicBezTo>
                    <a:moveTo>
                      <a:pt x="4" y="0"/>
                    </a:moveTo>
                    <a:cubicBezTo>
                      <a:pt x="4" y="0"/>
                      <a:pt x="4" y="0"/>
                      <a:pt x="4" y="0"/>
                    </a:cubicBezTo>
                    <a:cubicBezTo>
                      <a:pt x="4" y="0"/>
                      <a:pt x="4" y="0"/>
                      <a:pt x="4" y="0"/>
                    </a:cubicBezTo>
                    <a:cubicBezTo>
                      <a:pt x="3" y="0"/>
                      <a:pt x="2" y="0"/>
                      <a:pt x="1" y="1"/>
                    </a:cubicBezTo>
                    <a:cubicBezTo>
                      <a:pt x="2" y="2"/>
                      <a:pt x="3" y="2"/>
                      <a:pt x="3" y="2"/>
                    </a:cubicBezTo>
                    <a:cubicBezTo>
                      <a:pt x="4" y="2"/>
                      <a:pt x="5" y="3"/>
                      <a:pt x="5" y="4"/>
                    </a:cubicBezTo>
                    <a:cubicBezTo>
                      <a:pt x="5" y="4"/>
                      <a:pt x="5" y="4"/>
                      <a:pt x="5" y="4"/>
                    </a:cubicBezTo>
                    <a:cubicBezTo>
                      <a:pt x="5" y="5"/>
                      <a:pt x="5" y="5"/>
                      <a:pt x="5" y="5"/>
                    </a:cubicBezTo>
                    <a:cubicBezTo>
                      <a:pt x="5" y="5"/>
                      <a:pt x="5" y="5"/>
                      <a:pt x="5" y="5"/>
                    </a:cubicBezTo>
                    <a:cubicBezTo>
                      <a:pt x="4" y="5"/>
                      <a:pt x="4" y="5"/>
                      <a:pt x="4" y="5"/>
                    </a:cubicBezTo>
                    <a:cubicBezTo>
                      <a:pt x="4" y="5"/>
                      <a:pt x="4" y="5"/>
                      <a:pt x="4" y="5"/>
                    </a:cubicBezTo>
                    <a:cubicBezTo>
                      <a:pt x="4" y="6"/>
                      <a:pt x="3" y="6"/>
                      <a:pt x="3" y="6"/>
                    </a:cubicBezTo>
                    <a:cubicBezTo>
                      <a:pt x="3" y="6"/>
                      <a:pt x="2" y="6"/>
                      <a:pt x="2" y="6"/>
                    </a:cubicBezTo>
                    <a:cubicBezTo>
                      <a:pt x="1" y="6"/>
                      <a:pt x="1" y="5"/>
                      <a:pt x="0" y="5"/>
                    </a:cubicBezTo>
                    <a:cubicBezTo>
                      <a:pt x="0" y="6"/>
                      <a:pt x="0" y="7"/>
                      <a:pt x="1" y="8"/>
                    </a:cubicBezTo>
                    <a:cubicBezTo>
                      <a:pt x="2" y="9"/>
                      <a:pt x="3" y="9"/>
                      <a:pt x="4" y="9"/>
                    </a:cubicBezTo>
                    <a:cubicBezTo>
                      <a:pt x="4" y="9"/>
                      <a:pt x="4" y="9"/>
                      <a:pt x="4" y="9"/>
                    </a:cubicBezTo>
                    <a:cubicBezTo>
                      <a:pt x="5" y="9"/>
                      <a:pt x="5" y="9"/>
                      <a:pt x="5" y="9"/>
                    </a:cubicBezTo>
                    <a:cubicBezTo>
                      <a:pt x="6" y="9"/>
                      <a:pt x="7" y="9"/>
                      <a:pt x="8" y="8"/>
                    </a:cubicBezTo>
                    <a:cubicBezTo>
                      <a:pt x="8" y="8"/>
                      <a:pt x="8" y="8"/>
                      <a:pt x="8" y="8"/>
                    </a:cubicBezTo>
                    <a:cubicBezTo>
                      <a:pt x="9" y="7"/>
                      <a:pt x="9" y="6"/>
                      <a:pt x="9" y="5"/>
                    </a:cubicBezTo>
                    <a:cubicBezTo>
                      <a:pt x="9" y="5"/>
                      <a:pt x="9" y="4"/>
                      <a:pt x="9" y="4"/>
                    </a:cubicBezTo>
                    <a:cubicBezTo>
                      <a:pt x="9" y="3"/>
                      <a:pt x="8" y="2"/>
                      <a:pt x="7" y="1"/>
                    </a:cubicBezTo>
                    <a:cubicBezTo>
                      <a:pt x="7" y="0"/>
                      <a:pt x="5" y="0"/>
                      <a:pt x="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5" name="Freeform 199"/>
              <p:cNvSpPr/>
              <p:nvPr/>
            </p:nvSpPr>
            <p:spPr bwMode="auto">
              <a:xfrm>
                <a:off x="5149851" y="5932488"/>
                <a:ext cx="25400" cy="25400"/>
              </a:xfrm>
              <a:custGeom>
                <a:avLst/>
                <a:gdLst>
                  <a:gd name="T0" fmla="*/ 5 w 9"/>
                  <a:gd name="T1" fmla="*/ 0 h 9"/>
                  <a:gd name="T2" fmla="*/ 5 w 9"/>
                  <a:gd name="T3" fmla="*/ 0 h 9"/>
                  <a:gd name="T4" fmla="*/ 2 w 9"/>
                  <a:gd name="T5" fmla="*/ 1 h 9"/>
                  <a:gd name="T6" fmla="*/ 3 w 9"/>
                  <a:gd name="T7" fmla="*/ 2 h 9"/>
                  <a:gd name="T8" fmla="*/ 3 w 9"/>
                  <a:gd name="T9" fmla="*/ 2 h 9"/>
                  <a:gd name="T10" fmla="*/ 5 w 9"/>
                  <a:gd name="T11" fmla="*/ 4 h 9"/>
                  <a:gd name="T12" fmla="*/ 5 w 9"/>
                  <a:gd name="T13" fmla="*/ 4 h 9"/>
                  <a:gd name="T14" fmla="*/ 5 w 9"/>
                  <a:gd name="T15" fmla="*/ 4 h 9"/>
                  <a:gd name="T16" fmla="*/ 5 w 9"/>
                  <a:gd name="T17" fmla="*/ 5 h 9"/>
                  <a:gd name="T18" fmla="*/ 5 w 9"/>
                  <a:gd name="T19" fmla="*/ 5 h 9"/>
                  <a:gd name="T20" fmla="*/ 4 w 9"/>
                  <a:gd name="T21" fmla="*/ 5 h 9"/>
                  <a:gd name="T22" fmla="*/ 3 w 9"/>
                  <a:gd name="T23" fmla="*/ 6 h 9"/>
                  <a:gd name="T24" fmla="*/ 2 w 9"/>
                  <a:gd name="T25" fmla="*/ 6 h 9"/>
                  <a:gd name="T26" fmla="*/ 0 w 9"/>
                  <a:gd name="T27" fmla="*/ 5 h 9"/>
                  <a:gd name="T28" fmla="*/ 2 w 9"/>
                  <a:gd name="T29" fmla="*/ 8 h 9"/>
                  <a:gd name="T30" fmla="*/ 5 w 9"/>
                  <a:gd name="T31" fmla="*/ 9 h 9"/>
                  <a:gd name="T32" fmla="*/ 5 w 9"/>
                  <a:gd name="T33" fmla="*/ 9 h 9"/>
                  <a:gd name="T34" fmla="*/ 5 w 9"/>
                  <a:gd name="T35" fmla="*/ 9 h 9"/>
                  <a:gd name="T36" fmla="*/ 8 w 9"/>
                  <a:gd name="T37" fmla="*/ 7 h 9"/>
                  <a:gd name="T38" fmla="*/ 7 w 9"/>
                  <a:gd name="T39" fmla="*/ 7 h 9"/>
                  <a:gd name="T40" fmla="*/ 6 w 9"/>
                  <a:gd name="T41" fmla="*/ 6 h 9"/>
                  <a:gd name="T42" fmla="*/ 7 w 9"/>
                  <a:gd name="T43" fmla="*/ 7 h 9"/>
                  <a:gd name="T44" fmla="*/ 8 w 9"/>
                  <a:gd name="T45" fmla="*/ 7 h 9"/>
                  <a:gd name="T46" fmla="*/ 9 w 9"/>
                  <a:gd name="T47" fmla="*/ 4 h 9"/>
                  <a:gd name="T48" fmla="*/ 9 w 9"/>
                  <a:gd name="T49" fmla="*/ 4 h 9"/>
                  <a:gd name="T50" fmla="*/ 8 w 9"/>
                  <a:gd name="T51" fmla="*/ 1 h 9"/>
                  <a:gd name="T52" fmla="*/ 5 w 9"/>
                  <a:gd name="T5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 h="9">
                    <a:moveTo>
                      <a:pt x="5" y="0"/>
                    </a:moveTo>
                    <a:cubicBezTo>
                      <a:pt x="5" y="0"/>
                      <a:pt x="5" y="0"/>
                      <a:pt x="5" y="0"/>
                    </a:cubicBezTo>
                    <a:cubicBezTo>
                      <a:pt x="3" y="0"/>
                      <a:pt x="2" y="0"/>
                      <a:pt x="2" y="1"/>
                    </a:cubicBezTo>
                    <a:cubicBezTo>
                      <a:pt x="2" y="1"/>
                      <a:pt x="3" y="2"/>
                      <a:pt x="3" y="2"/>
                    </a:cubicBezTo>
                    <a:cubicBezTo>
                      <a:pt x="3" y="2"/>
                      <a:pt x="3" y="2"/>
                      <a:pt x="3" y="2"/>
                    </a:cubicBezTo>
                    <a:cubicBezTo>
                      <a:pt x="4" y="2"/>
                      <a:pt x="5" y="3"/>
                      <a:pt x="5" y="4"/>
                    </a:cubicBezTo>
                    <a:cubicBezTo>
                      <a:pt x="5" y="4"/>
                      <a:pt x="5" y="4"/>
                      <a:pt x="5" y="4"/>
                    </a:cubicBezTo>
                    <a:cubicBezTo>
                      <a:pt x="5" y="4"/>
                      <a:pt x="5" y="4"/>
                      <a:pt x="5" y="4"/>
                    </a:cubicBezTo>
                    <a:cubicBezTo>
                      <a:pt x="5" y="5"/>
                      <a:pt x="5" y="5"/>
                      <a:pt x="5" y="5"/>
                    </a:cubicBezTo>
                    <a:cubicBezTo>
                      <a:pt x="5" y="5"/>
                      <a:pt x="5" y="5"/>
                      <a:pt x="5" y="5"/>
                    </a:cubicBezTo>
                    <a:cubicBezTo>
                      <a:pt x="4" y="5"/>
                      <a:pt x="4" y="5"/>
                      <a:pt x="4" y="5"/>
                    </a:cubicBezTo>
                    <a:cubicBezTo>
                      <a:pt x="4" y="5"/>
                      <a:pt x="4" y="6"/>
                      <a:pt x="3" y="6"/>
                    </a:cubicBezTo>
                    <a:cubicBezTo>
                      <a:pt x="3" y="6"/>
                      <a:pt x="3" y="6"/>
                      <a:pt x="2" y="6"/>
                    </a:cubicBezTo>
                    <a:cubicBezTo>
                      <a:pt x="2" y="5"/>
                      <a:pt x="1" y="5"/>
                      <a:pt x="0" y="5"/>
                    </a:cubicBezTo>
                    <a:cubicBezTo>
                      <a:pt x="0" y="6"/>
                      <a:pt x="1" y="7"/>
                      <a:pt x="2" y="8"/>
                    </a:cubicBezTo>
                    <a:cubicBezTo>
                      <a:pt x="2" y="9"/>
                      <a:pt x="3" y="9"/>
                      <a:pt x="5" y="9"/>
                    </a:cubicBezTo>
                    <a:cubicBezTo>
                      <a:pt x="5" y="9"/>
                      <a:pt x="5" y="9"/>
                      <a:pt x="5" y="9"/>
                    </a:cubicBezTo>
                    <a:cubicBezTo>
                      <a:pt x="5" y="9"/>
                      <a:pt x="5" y="9"/>
                      <a:pt x="5" y="9"/>
                    </a:cubicBezTo>
                    <a:cubicBezTo>
                      <a:pt x="6" y="9"/>
                      <a:pt x="7" y="8"/>
                      <a:pt x="8" y="7"/>
                    </a:cubicBezTo>
                    <a:cubicBezTo>
                      <a:pt x="7" y="7"/>
                      <a:pt x="7" y="7"/>
                      <a:pt x="7" y="7"/>
                    </a:cubicBezTo>
                    <a:cubicBezTo>
                      <a:pt x="6" y="6"/>
                      <a:pt x="6" y="6"/>
                      <a:pt x="6" y="6"/>
                    </a:cubicBezTo>
                    <a:cubicBezTo>
                      <a:pt x="7" y="7"/>
                      <a:pt x="7" y="7"/>
                      <a:pt x="7" y="7"/>
                    </a:cubicBezTo>
                    <a:cubicBezTo>
                      <a:pt x="8" y="7"/>
                      <a:pt x="8" y="7"/>
                      <a:pt x="8" y="7"/>
                    </a:cubicBezTo>
                    <a:cubicBezTo>
                      <a:pt x="9" y="7"/>
                      <a:pt x="9" y="5"/>
                      <a:pt x="9" y="4"/>
                    </a:cubicBezTo>
                    <a:cubicBezTo>
                      <a:pt x="9" y="4"/>
                      <a:pt x="9" y="4"/>
                      <a:pt x="9" y="4"/>
                    </a:cubicBezTo>
                    <a:cubicBezTo>
                      <a:pt x="9" y="3"/>
                      <a:pt x="9" y="2"/>
                      <a:pt x="8" y="1"/>
                    </a:cubicBezTo>
                    <a:cubicBezTo>
                      <a:pt x="7" y="0"/>
                      <a:pt x="6" y="0"/>
                      <a:pt x="5"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6" name="Freeform 200"/>
              <p:cNvSpPr/>
              <p:nvPr/>
            </p:nvSpPr>
            <p:spPr bwMode="auto">
              <a:xfrm>
                <a:off x="5130801" y="5954713"/>
                <a:ext cx="25400" cy="25400"/>
              </a:xfrm>
              <a:custGeom>
                <a:avLst/>
                <a:gdLst>
                  <a:gd name="T0" fmla="*/ 5 w 9"/>
                  <a:gd name="T1" fmla="*/ 0 h 9"/>
                  <a:gd name="T2" fmla="*/ 5 w 9"/>
                  <a:gd name="T3" fmla="*/ 0 h 9"/>
                  <a:gd name="T4" fmla="*/ 5 w 9"/>
                  <a:gd name="T5" fmla="*/ 0 h 9"/>
                  <a:gd name="T6" fmla="*/ 2 w 9"/>
                  <a:gd name="T7" fmla="*/ 1 h 9"/>
                  <a:gd name="T8" fmla="*/ 4 w 9"/>
                  <a:gd name="T9" fmla="*/ 2 h 9"/>
                  <a:gd name="T10" fmla="*/ 5 w 9"/>
                  <a:gd name="T11" fmla="*/ 4 h 9"/>
                  <a:gd name="T12" fmla="*/ 5 w 9"/>
                  <a:gd name="T13" fmla="*/ 4 h 9"/>
                  <a:gd name="T14" fmla="*/ 5 w 9"/>
                  <a:gd name="T15" fmla="*/ 4 h 9"/>
                  <a:gd name="T16" fmla="*/ 5 w 9"/>
                  <a:gd name="T17" fmla="*/ 5 h 9"/>
                  <a:gd name="T18" fmla="*/ 5 w 9"/>
                  <a:gd name="T19" fmla="*/ 5 h 9"/>
                  <a:gd name="T20" fmla="*/ 5 w 9"/>
                  <a:gd name="T21" fmla="*/ 5 h 9"/>
                  <a:gd name="T22" fmla="*/ 3 w 9"/>
                  <a:gd name="T23" fmla="*/ 5 h 9"/>
                  <a:gd name="T24" fmla="*/ 2 w 9"/>
                  <a:gd name="T25" fmla="*/ 5 h 9"/>
                  <a:gd name="T26" fmla="*/ 0 w 9"/>
                  <a:gd name="T27" fmla="*/ 4 h 9"/>
                  <a:gd name="T28" fmla="*/ 2 w 9"/>
                  <a:gd name="T29" fmla="*/ 8 h 9"/>
                  <a:gd name="T30" fmla="*/ 5 w 9"/>
                  <a:gd name="T31" fmla="*/ 9 h 9"/>
                  <a:gd name="T32" fmla="*/ 5 w 9"/>
                  <a:gd name="T33" fmla="*/ 9 h 9"/>
                  <a:gd name="T34" fmla="*/ 5 w 9"/>
                  <a:gd name="T35" fmla="*/ 9 h 9"/>
                  <a:gd name="T36" fmla="*/ 5 w 9"/>
                  <a:gd name="T37" fmla="*/ 9 h 9"/>
                  <a:gd name="T38" fmla="*/ 8 w 9"/>
                  <a:gd name="T39" fmla="*/ 7 h 9"/>
                  <a:gd name="T40" fmla="*/ 7 w 9"/>
                  <a:gd name="T41" fmla="*/ 6 h 9"/>
                  <a:gd name="T42" fmla="*/ 7 w 9"/>
                  <a:gd name="T43" fmla="*/ 6 h 9"/>
                  <a:gd name="T44" fmla="*/ 7 w 9"/>
                  <a:gd name="T45" fmla="*/ 6 h 9"/>
                  <a:gd name="T46" fmla="*/ 8 w 9"/>
                  <a:gd name="T47" fmla="*/ 7 h 9"/>
                  <a:gd name="T48" fmla="*/ 9 w 9"/>
                  <a:gd name="T49" fmla="*/ 4 h 9"/>
                  <a:gd name="T50" fmla="*/ 9 w 9"/>
                  <a:gd name="T51" fmla="*/ 4 h 9"/>
                  <a:gd name="T52" fmla="*/ 8 w 9"/>
                  <a:gd name="T53" fmla="*/ 1 h 9"/>
                  <a:gd name="T54" fmla="*/ 8 w 9"/>
                  <a:gd name="T55" fmla="*/ 1 h 9"/>
                  <a:gd name="T56" fmla="*/ 5 w 9"/>
                  <a:gd name="T5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9" h="9">
                    <a:moveTo>
                      <a:pt x="5" y="0"/>
                    </a:moveTo>
                    <a:cubicBezTo>
                      <a:pt x="5" y="0"/>
                      <a:pt x="5" y="0"/>
                      <a:pt x="5" y="0"/>
                    </a:cubicBezTo>
                    <a:cubicBezTo>
                      <a:pt x="5" y="0"/>
                      <a:pt x="5" y="0"/>
                      <a:pt x="5" y="0"/>
                    </a:cubicBezTo>
                    <a:cubicBezTo>
                      <a:pt x="4" y="0"/>
                      <a:pt x="3" y="0"/>
                      <a:pt x="2" y="1"/>
                    </a:cubicBezTo>
                    <a:cubicBezTo>
                      <a:pt x="2" y="1"/>
                      <a:pt x="3" y="1"/>
                      <a:pt x="4" y="2"/>
                    </a:cubicBezTo>
                    <a:cubicBezTo>
                      <a:pt x="5" y="2"/>
                      <a:pt x="5" y="3"/>
                      <a:pt x="5" y="4"/>
                    </a:cubicBezTo>
                    <a:cubicBezTo>
                      <a:pt x="5" y="4"/>
                      <a:pt x="5" y="4"/>
                      <a:pt x="5" y="4"/>
                    </a:cubicBezTo>
                    <a:cubicBezTo>
                      <a:pt x="5" y="4"/>
                      <a:pt x="5" y="4"/>
                      <a:pt x="5" y="4"/>
                    </a:cubicBezTo>
                    <a:cubicBezTo>
                      <a:pt x="5" y="5"/>
                      <a:pt x="5" y="5"/>
                      <a:pt x="5" y="5"/>
                    </a:cubicBezTo>
                    <a:cubicBezTo>
                      <a:pt x="5" y="5"/>
                      <a:pt x="5" y="5"/>
                      <a:pt x="5" y="5"/>
                    </a:cubicBezTo>
                    <a:cubicBezTo>
                      <a:pt x="5" y="5"/>
                      <a:pt x="5" y="5"/>
                      <a:pt x="5" y="5"/>
                    </a:cubicBezTo>
                    <a:cubicBezTo>
                      <a:pt x="4" y="5"/>
                      <a:pt x="4" y="5"/>
                      <a:pt x="3" y="5"/>
                    </a:cubicBezTo>
                    <a:cubicBezTo>
                      <a:pt x="3" y="5"/>
                      <a:pt x="3" y="5"/>
                      <a:pt x="2" y="5"/>
                    </a:cubicBezTo>
                    <a:cubicBezTo>
                      <a:pt x="2" y="5"/>
                      <a:pt x="1" y="5"/>
                      <a:pt x="0" y="4"/>
                    </a:cubicBezTo>
                    <a:cubicBezTo>
                      <a:pt x="0" y="6"/>
                      <a:pt x="1" y="7"/>
                      <a:pt x="2" y="8"/>
                    </a:cubicBezTo>
                    <a:cubicBezTo>
                      <a:pt x="3" y="8"/>
                      <a:pt x="4" y="9"/>
                      <a:pt x="5" y="9"/>
                    </a:cubicBezTo>
                    <a:cubicBezTo>
                      <a:pt x="5" y="9"/>
                      <a:pt x="5" y="9"/>
                      <a:pt x="5" y="9"/>
                    </a:cubicBezTo>
                    <a:cubicBezTo>
                      <a:pt x="5" y="9"/>
                      <a:pt x="5" y="9"/>
                      <a:pt x="5" y="9"/>
                    </a:cubicBezTo>
                    <a:cubicBezTo>
                      <a:pt x="5" y="9"/>
                      <a:pt x="5" y="9"/>
                      <a:pt x="5" y="9"/>
                    </a:cubicBezTo>
                    <a:cubicBezTo>
                      <a:pt x="6" y="9"/>
                      <a:pt x="7" y="8"/>
                      <a:pt x="8" y="7"/>
                    </a:cubicBezTo>
                    <a:cubicBezTo>
                      <a:pt x="7" y="6"/>
                      <a:pt x="7" y="6"/>
                      <a:pt x="7" y="6"/>
                    </a:cubicBezTo>
                    <a:cubicBezTo>
                      <a:pt x="7" y="6"/>
                      <a:pt x="7" y="6"/>
                      <a:pt x="7" y="6"/>
                    </a:cubicBezTo>
                    <a:cubicBezTo>
                      <a:pt x="7" y="6"/>
                      <a:pt x="7" y="6"/>
                      <a:pt x="7" y="6"/>
                    </a:cubicBezTo>
                    <a:cubicBezTo>
                      <a:pt x="8" y="7"/>
                      <a:pt x="8" y="7"/>
                      <a:pt x="8" y="7"/>
                    </a:cubicBezTo>
                    <a:cubicBezTo>
                      <a:pt x="9" y="6"/>
                      <a:pt x="9" y="5"/>
                      <a:pt x="9" y="4"/>
                    </a:cubicBezTo>
                    <a:cubicBezTo>
                      <a:pt x="9" y="4"/>
                      <a:pt x="9" y="4"/>
                      <a:pt x="9" y="4"/>
                    </a:cubicBezTo>
                    <a:cubicBezTo>
                      <a:pt x="9" y="3"/>
                      <a:pt x="9" y="2"/>
                      <a:pt x="8" y="1"/>
                    </a:cubicBezTo>
                    <a:cubicBezTo>
                      <a:pt x="8" y="1"/>
                      <a:pt x="8" y="1"/>
                      <a:pt x="8" y="1"/>
                    </a:cubicBezTo>
                    <a:cubicBezTo>
                      <a:pt x="7" y="0"/>
                      <a:pt x="6" y="0"/>
                      <a:pt x="5"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7" name="Freeform 201"/>
              <p:cNvSpPr>
                <a:spLocks noEditPoints="1"/>
              </p:cNvSpPr>
              <p:nvPr/>
            </p:nvSpPr>
            <p:spPr bwMode="auto">
              <a:xfrm>
                <a:off x="5111751" y="5973763"/>
                <a:ext cx="25400" cy="28575"/>
              </a:xfrm>
              <a:custGeom>
                <a:avLst/>
                <a:gdLst>
                  <a:gd name="T0" fmla="*/ 5 w 9"/>
                  <a:gd name="T1" fmla="*/ 5 h 10"/>
                  <a:gd name="T2" fmla="*/ 5 w 9"/>
                  <a:gd name="T3" fmla="*/ 5 h 10"/>
                  <a:gd name="T4" fmla="*/ 5 w 9"/>
                  <a:gd name="T5" fmla="*/ 0 h 10"/>
                  <a:gd name="T6" fmla="*/ 5 w 9"/>
                  <a:gd name="T7" fmla="*/ 0 h 10"/>
                  <a:gd name="T8" fmla="*/ 5 w 9"/>
                  <a:gd name="T9" fmla="*/ 0 h 10"/>
                  <a:gd name="T10" fmla="*/ 2 w 9"/>
                  <a:gd name="T11" fmla="*/ 2 h 10"/>
                  <a:gd name="T12" fmla="*/ 4 w 9"/>
                  <a:gd name="T13" fmla="*/ 2 h 10"/>
                  <a:gd name="T14" fmla="*/ 5 w 9"/>
                  <a:gd name="T15" fmla="*/ 5 h 10"/>
                  <a:gd name="T16" fmla="*/ 5 w 9"/>
                  <a:gd name="T17" fmla="*/ 5 h 10"/>
                  <a:gd name="T18" fmla="*/ 5 w 9"/>
                  <a:gd name="T19" fmla="*/ 5 h 10"/>
                  <a:gd name="T20" fmla="*/ 5 w 9"/>
                  <a:gd name="T21" fmla="*/ 5 h 10"/>
                  <a:gd name="T22" fmla="*/ 5 w 9"/>
                  <a:gd name="T23" fmla="*/ 5 h 10"/>
                  <a:gd name="T24" fmla="*/ 5 w 9"/>
                  <a:gd name="T25" fmla="*/ 6 h 10"/>
                  <a:gd name="T26" fmla="*/ 5 w 9"/>
                  <a:gd name="T27" fmla="*/ 6 h 10"/>
                  <a:gd name="T28" fmla="*/ 3 w 9"/>
                  <a:gd name="T29" fmla="*/ 6 h 10"/>
                  <a:gd name="T30" fmla="*/ 3 w 9"/>
                  <a:gd name="T31" fmla="*/ 6 h 10"/>
                  <a:gd name="T32" fmla="*/ 0 w 9"/>
                  <a:gd name="T33" fmla="*/ 5 h 10"/>
                  <a:gd name="T34" fmla="*/ 2 w 9"/>
                  <a:gd name="T35" fmla="*/ 8 h 10"/>
                  <a:gd name="T36" fmla="*/ 2 w 9"/>
                  <a:gd name="T37" fmla="*/ 8 h 10"/>
                  <a:gd name="T38" fmla="*/ 5 w 9"/>
                  <a:gd name="T39" fmla="*/ 10 h 10"/>
                  <a:gd name="T40" fmla="*/ 5 w 9"/>
                  <a:gd name="T41" fmla="*/ 10 h 10"/>
                  <a:gd name="T42" fmla="*/ 5 w 9"/>
                  <a:gd name="T43" fmla="*/ 10 h 10"/>
                  <a:gd name="T44" fmla="*/ 5 w 9"/>
                  <a:gd name="T45" fmla="*/ 10 h 10"/>
                  <a:gd name="T46" fmla="*/ 8 w 9"/>
                  <a:gd name="T47" fmla="*/ 8 h 10"/>
                  <a:gd name="T48" fmla="*/ 8 w 9"/>
                  <a:gd name="T49" fmla="*/ 8 h 10"/>
                  <a:gd name="T50" fmla="*/ 9 w 9"/>
                  <a:gd name="T51" fmla="*/ 5 h 10"/>
                  <a:gd name="T52" fmla="*/ 9 w 9"/>
                  <a:gd name="T53" fmla="*/ 5 h 10"/>
                  <a:gd name="T54" fmla="*/ 8 w 9"/>
                  <a:gd name="T55" fmla="*/ 2 h 10"/>
                  <a:gd name="T56" fmla="*/ 8 w 9"/>
                  <a:gd name="T57" fmla="*/ 2 h 10"/>
                  <a:gd name="T58" fmla="*/ 5 w 9"/>
                  <a:gd name="T59"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 h="10">
                    <a:moveTo>
                      <a:pt x="5" y="5"/>
                    </a:moveTo>
                    <a:cubicBezTo>
                      <a:pt x="5" y="5"/>
                      <a:pt x="5" y="5"/>
                      <a:pt x="5" y="5"/>
                    </a:cubicBezTo>
                    <a:moveTo>
                      <a:pt x="5" y="0"/>
                    </a:moveTo>
                    <a:cubicBezTo>
                      <a:pt x="5" y="0"/>
                      <a:pt x="5" y="0"/>
                      <a:pt x="5" y="0"/>
                    </a:cubicBezTo>
                    <a:cubicBezTo>
                      <a:pt x="5" y="0"/>
                      <a:pt x="5" y="0"/>
                      <a:pt x="5" y="0"/>
                    </a:cubicBezTo>
                    <a:cubicBezTo>
                      <a:pt x="4" y="0"/>
                      <a:pt x="3" y="1"/>
                      <a:pt x="2" y="2"/>
                    </a:cubicBezTo>
                    <a:cubicBezTo>
                      <a:pt x="2" y="2"/>
                      <a:pt x="3" y="2"/>
                      <a:pt x="4" y="2"/>
                    </a:cubicBezTo>
                    <a:cubicBezTo>
                      <a:pt x="5" y="3"/>
                      <a:pt x="5" y="4"/>
                      <a:pt x="5" y="5"/>
                    </a:cubicBezTo>
                    <a:cubicBezTo>
                      <a:pt x="5" y="5"/>
                      <a:pt x="5" y="5"/>
                      <a:pt x="5" y="5"/>
                    </a:cubicBezTo>
                    <a:cubicBezTo>
                      <a:pt x="5" y="5"/>
                      <a:pt x="5" y="5"/>
                      <a:pt x="5" y="5"/>
                    </a:cubicBezTo>
                    <a:cubicBezTo>
                      <a:pt x="5" y="5"/>
                      <a:pt x="5" y="5"/>
                      <a:pt x="5" y="5"/>
                    </a:cubicBezTo>
                    <a:cubicBezTo>
                      <a:pt x="5" y="5"/>
                      <a:pt x="5" y="5"/>
                      <a:pt x="5" y="5"/>
                    </a:cubicBezTo>
                    <a:cubicBezTo>
                      <a:pt x="5" y="6"/>
                      <a:pt x="5" y="6"/>
                      <a:pt x="5" y="6"/>
                    </a:cubicBezTo>
                    <a:cubicBezTo>
                      <a:pt x="5" y="6"/>
                      <a:pt x="5" y="6"/>
                      <a:pt x="5" y="6"/>
                    </a:cubicBezTo>
                    <a:cubicBezTo>
                      <a:pt x="4" y="6"/>
                      <a:pt x="4" y="6"/>
                      <a:pt x="3" y="6"/>
                    </a:cubicBezTo>
                    <a:cubicBezTo>
                      <a:pt x="3" y="6"/>
                      <a:pt x="3" y="6"/>
                      <a:pt x="3" y="6"/>
                    </a:cubicBezTo>
                    <a:cubicBezTo>
                      <a:pt x="2" y="6"/>
                      <a:pt x="1" y="6"/>
                      <a:pt x="0" y="5"/>
                    </a:cubicBezTo>
                    <a:cubicBezTo>
                      <a:pt x="0" y="6"/>
                      <a:pt x="1" y="8"/>
                      <a:pt x="2" y="8"/>
                    </a:cubicBezTo>
                    <a:cubicBezTo>
                      <a:pt x="2" y="8"/>
                      <a:pt x="2" y="8"/>
                      <a:pt x="2" y="8"/>
                    </a:cubicBezTo>
                    <a:cubicBezTo>
                      <a:pt x="3" y="9"/>
                      <a:pt x="4" y="10"/>
                      <a:pt x="5" y="10"/>
                    </a:cubicBezTo>
                    <a:cubicBezTo>
                      <a:pt x="5" y="10"/>
                      <a:pt x="5" y="10"/>
                      <a:pt x="5" y="10"/>
                    </a:cubicBezTo>
                    <a:cubicBezTo>
                      <a:pt x="5" y="10"/>
                      <a:pt x="5" y="10"/>
                      <a:pt x="5" y="10"/>
                    </a:cubicBezTo>
                    <a:cubicBezTo>
                      <a:pt x="5" y="10"/>
                      <a:pt x="5" y="10"/>
                      <a:pt x="5" y="10"/>
                    </a:cubicBezTo>
                    <a:cubicBezTo>
                      <a:pt x="6" y="9"/>
                      <a:pt x="7" y="9"/>
                      <a:pt x="8" y="8"/>
                    </a:cubicBezTo>
                    <a:cubicBezTo>
                      <a:pt x="8" y="8"/>
                      <a:pt x="8" y="8"/>
                      <a:pt x="8" y="8"/>
                    </a:cubicBezTo>
                    <a:cubicBezTo>
                      <a:pt x="9" y="7"/>
                      <a:pt x="9" y="6"/>
                      <a:pt x="9" y="5"/>
                    </a:cubicBezTo>
                    <a:cubicBezTo>
                      <a:pt x="9" y="5"/>
                      <a:pt x="9" y="5"/>
                      <a:pt x="9" y="5"/>
                    </a:cubicBezTo>
                    <a:cubicBezTo>
                      <a:pt x="9" y="4"/>
                      <a:pt x="9" y="2"/>
                      <a:pt x="8" y="2"/>
                    </a:cubicBezTo>
                    <a:cubicBezTo>
                      <a:pt x="8" y="2"/>
                      <a:pt x="8" y="2"/>
                      <a:pt x="8" y="2"/>
                    </a:cubicBezTo>
                    <a:cubicBezTo>
                      <a:pt x="7" y="1"/>
                      <a:pt x="6" y="0"/>
                      <a:pt x="5"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8" name="Freeform 202"/>
              <p:cNvSpPr/>
              <p:nvPr/>
            </p:nvSpPr>
            <p:spPr bwMode="auto">
              <a:xfrm>
                <a:off x="5091113" y="5995988"/>
                <a:ext cx="25400" cy="25400"/>
              </a:xfrm>
              <a:custGeom>
                <a:avLst/>
                <a:gdLst>
                  <a:gd name="T0" fmla="*/ 5 w 9"/>
                  <a:gd name="T1" fmla="*/ 0 h 9"/>
                  <a:gd name="T2" fmla="*/ 5 w 9"/>
                  <a:gd name="T3" fmla="*/ 0 h 9"/>
                  <a:gd name="T4" fmla="*/ 2 w 9"/>
                  <a:gd name="T5" fmla="*/ 1 h 9"/>
                  <a:gd name="T6" fmla="*/ 4 w 9"/>
                  <a:gd name="T7" fmla="*/ 2 h 9"/>
                  <a:gd name="T8" fmla="*/ 5 w 9"/>
                  <a:gd name="T9" fmla="*/ 4 h 9"/>
                  <a:gd name="T10" fmla="*/ 5 w 9"/>
                  <a:gd name="T11" fmla="*/ 4 h 9"/>
                  <a:gd name="T12" fmla="*/ 5 w 9"/>
                  <a:gd name="T13" fmla="*/ 5 h 9"/>
                  <a:gd name="T14" fmla="*/ 5 w 9"/>
                  <a:gd name="T15" fmla="*/ 5 h 9"/>
                  <a:gd name="T16" fmla="*/ 7 w 9"/>
                  <a:gd name="T17" fmla="*/ 6 h 9"/>
                  <a:gd name="T18" fmla="*/ 5 w 9"/>
                  <a:gd name="T19" fmla="*/ 5 h 9"/>
                  <a:gd name="T20" fmla="*/ 5 w 9"/>
                  <a:gd name="T21" fmla="*/ 5 h 9"/>
                  <a:gd name="T22" fmla="*/ 5 w 9"/>
                  <a:gd name="T23" fmla="*/ 5 h 9"/>
                  <a:gd name="T24" fmla="*/ 3 w 9"/>
                  <a:gd name="T25" fmla="*/ 6 h 9"/>
                  <a:gd name="T26" fmla="*/ 3 w 9"/>
                  <a:gd name="T27" fmla="*/ 6 h 9"/>
                  <a:gd name="T28" fmla="*/ 0 w 9"/>
                  <a:gd name="T29" fmla="*/ 5 h 9"/>
                  <a:gd name="T30" fmla="*/ 2 w 9"/>
                  <a:gd name="T31" fmla="*/ 8 h 9"/>
                  <a:gd name="T32" fmla="*/ 5 w 9"/>
                  <a:gd name="T33" fmla="*/ 9 h 9"/>
                  <a:gd name="T34" fmla="*/ 5 w 9"/>
                  <a:gd name="T35" fmla="*/ 9 h 9"/>
                  <a:gd name="T36" fmla="*/ 5 w 9"/>
                  <a:gd name="T37" fmla="*/ 9 h 9"/>
                  <a:gd name="T38" fmla="*/ 5 w 9"/>
                  <a:gd name="T39" fmla="*/ 9 h 9"/>
                  <a:gd name="T40" fmla="*/ 8 w 9"/>
                  <a:gd name="T41" fmla="*/ 8 h 9"/>
                  <a:gd name="T42" fmla="*/ 8 w 9"/>
                  <a:gd name="T43" fmla="*/ 8 h 9"/>
                  <a:gd name="T44" fmla="*/ 9 w 9"/>
                  <a:gd name="T45" fmla="*/ 5 h 9"/>
                  <a:gd name="T46" fmla="*/ 9 w 9"/>
                  <a:gd name="T47" fmla="*/ 5 h 9"/>
                  <a:gd name="T48" fmla="*/ 8 w 9"/>
                  <a:gd name="T49" fmla="*/ 1 h 9"/>
                  <a:gd name="T50" fmla="*/ 8 w 9"/>
                  <a:gd name="T51" fmla="*/ 1 h 9"/>
                  <a:gd name="T52" fmla="*/ 5 w 9"/>
                  <a:gd name="T5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 h="9">
                    <a:moveTo>
                      <a:pt x="5" y="0"/>
                    </a:moveTo>
                    <a:cubicBezTo>
                      <a:pt x="5" y="0"/>
                      <a:pt x="5" y="0"/>
                      <a:pt x="5" y="0"/>
                    </a:cubicBezTo>
                    <a:cubicBezTo>
                      <a:pt x="4" y="0"/>
                      <a:pt x="3" y="1"/>
                      <a:pt x="2" y="1"/>
                    </a:cubicBezTo>
                    <a:cubicBezTo>
                      <a:pt x="3" y="2"/>
                      <a:pt x="3" y="2"/>
                      <a:pt x="4" y="2"/>
                    </a:cubicBezTo>
                    <a:cubicBezTo>
                      <a:pt x="5" y="2"/>
                      <a:pt x="5" y="3"/>
                      <a:pt x="5" y="4"/>
                    </a:cubicBezTo>
                    <a:cubicBezTo>
                      <a:pt x="5" y="4"/>
                      <a:pt x="5" y="4"/>
                      <a:pt x="5" y="4"/>
                    </a:cubicBezTo>
                    <a:cubicBezTo>
                      <a:pt x="5" y="5"/>
                      <a:pt x="5" y="5"/>
                      <a:pt x="5" y="5"/>
                    </a:cubicBezTo>
                    <a:cubicBezTo>
                      <a:pt x="5" y="5"/>
                      <a:pt x="5" y="5"/>
                      <a:pt x="5" y="5"/>
                    </a:cubicBezTo>
                    <a:cubicBezTo>
                      <a:pt x="7" y="6"/>
                      <a:pt x="7" y="6"/>
                      <a:pt x="7" y="6"/>
                    </a:cubicBezTo>
                    <a:cubicBezTo>
                      <a:pt x="5" y="5"/>
                      <a:pt x="5" y="5"/>
                      <a:pt x="5" y="5"/>
                    </a:cubicBezTo>
                    <a:cubicBezTo>
                      <a:pt x="5" y="5"/>
                      <a:pt x="5" y="5"/>
                      <a:pt x="5" y="5"/>
                    </a:cubicBezTo>
                    <a:cubicBezTo>
                      <a:pt x="5" y="5"/>
                      <a:pt x="5" y="5"/>
                      <a:pt x="5" y="5"/>
                    </a:cubicBezTo>
                    <a:cubicBezTo>
                      <a:pt x="4" y="6"/>
                      <a:pt x="4" y="6"/>
                      <a:pt x="3" y="6"/>
                    </a:cubicBezTo>
                    <a:cubicBezTo>
                      <a:pt x="3" y="6"/>
                      <a:pt x="3" y="6"/>
                      <a:pt x="3" y="6"/>
                    </a:cubicBezTo>
                    <a:cubicBezTo>
                      <a:pt x="2" y="6"/>
                      <a:pt x="1" y="5"/>
                      <a:pt x="0" y="5"/>
                    </a:cubicBezTo>
                    <a:cubicBezTo>
                      <a:pt x="0" y="6"/>
                      <a:pt x="1" y="7"/>
                      <a:pt x="2" y="8"/>
                    </a:cubicBezTo>
                    <a:cubicBezTo>
                      <a:pt x="3" y="9"/>
                      <a:pt x="4" y="9"/>
                      <a:pt x="5" y="9"/>
                    </a:cubicBezTo>
                    <a:cubicBezTo>
                      <a:pt x="5" y="9"/>
                      <a:pt x="5" y="9"/>
                      <a:pt x="5" y="9"/>
                    </a:cubicBezTo>
                    <a:cubicBezTo>
                      <a:pt x="5" y="9"/>
                      <a:pt x="5" y="9"/>
                      <a:pt x="5" y="9"/>
                    </a:cubicBezTo>
                    <a:cubicBezTo>
                      <a:pt x="5" y="9"/>
                      <a:pt x="5" y="9"/>
                      <a:pt x="5" y="9"/>
                    </a:cubicBezTo>
                    <a:cubicBezTo>
                      <a:pt x="6" y="9"/>
                      <a:pt x="7" y="9"/>
                      <a:pt x="8" y="8"/>
                    </a:cubicBezTo>
                    <a:cubicBezTo>
                      <a:pt x="8" y="8"/>
                      <a:pt x="8" y="8"/>
                      <a:pt x="8" y="8"/>
                    </a:cubicBezTo>
                    <a:cubicBezTo>
                      <a:pt x="9" y="7"/>
                      <a:pt x="9" y="6"/>
                      <a:pt x="9" y="5"/>
                    </a:cubicBezTo>
                    <a:cubicBezTo>
                      <a:pt x="9" y="5"/>
                      <a:pt x="9" y="5"/>
                      <a:pt x="9" y="5"/>
                    </a:cubicBezTo>
                    <a:cubicBezTo>
                      <a:pt x="9" y="3"/>
                      <a:pt x="9" y="2"/>
                      <a:pt x="8" y="1"/>
                    </a:cubicBezTo>
                    <a:cubicBezTo>
                      <a:pt x="8" y="1"/>
                      <a:pt x="8" y="1"/>
                      <a:pt x="8" y="1"/>
                    </a:cubicBezTo>
                    <a:cubicBezTo>
                      <a:pt x="7" y="1"/>
                      <a:pt x="6" y="0"/>
                      <a:pt x="5"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9" name="Freeform 203"/>
              <p:cNvSpPr/>
              <p:nvPr/>
            </p:nvSpPr>
            <p:spPr bwMode="auto">
              <a:xfrm>
                <a:off x="5072063" y="6018213"/>
                <a:ext cx="28575" cy="25400"/>
              </a:xfrm>
              <a:custGeom>
                <a:avLst/>
                <a:gdLst>
                  <a:gd name="T0" fmla="*/ 5 w 10"/>
                  <a:gd name="T1" fmla="*/ 0 h 9"/>
                  <a:gd name="T2" fmla="*/ 2 w 10"/>
                  <a:gd name="T3" fmla="*/ 1 h 9"/>
                  <a:gd name="T4" fmla="*/ 4 w 10"/>
                  <a:gd name="T5" fmla="*/ 2 h 9"/>
                  <a:gd name="T6" fmla="*/ 4 w 10"/>
                  <a:gd name="T7" fmla="*/ 2 h 9"/>
                  <a:gd name="T8" fmla="*/ 5 w 10"/>
                  <a:gd name="T9" fmla="*/ 4 h 9"/>
                  <a:gd name="T10" fmla="*/ 5 w 10"/>
                  <a:gd name="T11" fmla="*/ 4 h 9"/>
                  <a:gd name="T12" fmla="*/ 6 w 10"/>
                  <a:gd name="T13" fmla="*/ 5 h 9"/>
                  <a:gd name="T14" fmla="*/ 5 w 10"/>
                  <a:gd name="T15" fmla="*/ 5 h 9"/>
                  <a:gd name="T16" fmla="*/ 5 w 10"/>
                  <a:gd name="T17" fmla="*/ 5 h 9"/>
                  <a:gd name="T18" fmla="*/ 5 w 10"/>
                  <a:gd name="T19" fmla="*/ 5 h 9"/>
                  <a:gd name="T20" fmla="*/ 3 w 10"/>
                  <a:gd name="T21" fmla="*/ 6 h 9"/>
                  <a:gd name="T22" fmla="*/ 3 w 10"/>
                  <a:gd name="T23" fmla="*/ 6 h 9"/>
                  <a:gd name="T24" fmla="*/ 0 w 10"/>
                  <a:gd name="T25" fmla="*/ 5 h 9"/>
                  <a:gd name="T26" fmla="*/ 2 w 10"/>
                  <a:gd name="T27" fmla="*/ 8 h 9"/>
                  <a:gd name="T28" fmla="*/ 5 w 10"/>
                  <a:gd name="T29" fmla="*/ 9 h 9"/>
                  <a:gd name="T30" fmla="*/ 5 w 10"/>
                  <a:gd name="T31" fmla="*/ 9 h 9"/>
                  <a:gd name="T32" fmla="*/ 5 w 10"/>
                  <a:gd name="T33" fmla="*/ 9 h 9"/>
                  <a:gd name="T34" fmla="*/ 8 w 10"/>
                  <a:gd name="T35" fmla="*/ 8 h 9"/>
                  <a:gd name="T36" fmla="*/ 7 w 10"/>
                  <a:gd name="T37" fmla="*/ 7 h 9"/>
                  <a:gd name="T38" fmla="*/ 7 w 10"/>
                  <a:gd name="T39" fmla="*/ 6 h 9"/>
                  <a:gd name="T40" fmla="*/ 7 w 10"/>
                  <a:gd name="T41" fmla="*/ 7 h 9"/>
                  <a:gd name="T42" fmla="*/ 8 w 10"/>
                  <a:gd name="T43" fmla="*/ 8 h 9"/>
                  <a:gd name="T44" fmla="*/ 10 w 10"/>
                  <a:gd name="T45" fmla="*/ 5 h 9"/>
                  <a:gd name="T46" fmla="*/ 10 w 10"/>
                  <a:gd name="T47" fmla="*/ 4 h 9"/>
                  <a:gd name="T48" fmla="*/ 8 w 10"/>
                  <a:gd name="T49" fmla="*/ 1 h 9"/>
                  <a:gd name="T50" fmla="*/ 5 w 10"/>
                  <a:gd name="T51" fmla="*/ 0 h 9"/>
                  <a:gd name="T52" fmla="*/ 5 w 10"/>
                  <a:gd name="T53" fmla="*/ 0 h 9"/>
                  <a:gd name="T54" fmla="*/ 5 w 10"/>
                  <a:gd name="T55"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 h="9">
                    <a:moveTo>
                      <a:pt x="5" y="0"/>
                    </a:moveTo>
                    <a:cubicBezTo>
                      <a:pt x="4" y="0"/>
                      <a:pt x="3" y="0"/>
                      <a:pt x="2" y="1"/>
                    </a:cubicBezTo>
                    <a:cubicBezTo>
                      <a:pt x="3" y="1"/>
                      <a:pt x="3" y="2"/>
                      <a:pt x="4" y="2"/>
                    </a:cubicBezTo>
                    <a:cubicBezTo>
                      <a:pt x="4" y="2"/>
                      <a:pt x="4" y="2"/>
                      <a:pt x="4" y="2"/>
                    </a:cubicBezTo>
                    <a:cubicBezTo>
                      <a:pt x="5" y="2"/>
                      <a:pt x="5" y="3"/>
                      <a:pt x="5" y="4"/>
                    </a:cubicBezTo>
                    <a:cubicBezTo>
                      <a:pt x="5" y="4"/>
                      <a:pt x="5" y="4"/>
                      <a:pt x="5" y="4"/>
                    </a:cubicBezTo>
                    <a:cubicBezTo>
                      <a:pt x="6" y="5"/>
                      <a:pt x="6" y="5"/>
                      <a:pt x="6" y="5"/>
                    </a:cubicBezTo>
                    <a:cubicBezTo>
                      <a:pt x="5" y="5"/>
                      <a:pt x="5" y="5"/>
                      <a:pt x="5" y="5"/>
                    </a:cubicBezTo>
                    <a:cubicBezTo>
                      <a:pt x="5" y="5"/>
                      <a:pt x="5" y="5"/>
                      <a:pt x="5" y="5"/>
                    </a:cubicBezTo>
                    <a:cubicBezTo>
                      <a:pt x="5" y="5"/>
                      <a:pt x="5" y="5"/>
                      <a:pt x="5" y="5"/>
                    </a:cubicBezTo>
                    <a:cubicBezTo>
                      <a:pt x="5" y="6"/>
                      <a:pt x="4" y="6"/>
                      <a:pt x="3" y="6"/>
                    </a:cubicBezTo>
                    <a:cubicBezTo>
                      <a:pt x="3" y="6"/>
                      <a:pt x="3" y="6"/>
                      <a:pt x="3" y="6"/>
                    </a:cubicBezTo>
                    <a:cubicBezTo>
                      <a:pt x="2" y="6"/>
                      <a:pt x="1" y="5"/>
                      <a:pt x="0" y="5"/>
                    </a:cubicBezTo>
                    <a:cubicBezTo>
                      <a:pt x="1" y="6"/>
                      <a:pt x="1" y="7"/>
                      <a:pt x="2" y="8"/>
                    </a:cubicBezTo>
                    <a:cubicBezTo>
                      <a:pt x="3" y="9"/>
                      <a:pt x="4" y="9"/>
                      <a:pt x="5" y="9"/>
                    </a:cubicBezTo>
                    <a:cubicBezTo>
                      <a:pt x="5" y="9"/>
                      <a:pt x="5" y="9"/>
                      <a:pt x="5" y="9"/>
                    </a:cubicBezTo>
                    <a:cubicBezTo>
                      <a:pt x="5" y="9"/>
                      <a:pt x="5" y="9"/>
                      <a:pt x="5" y="9"/>
                    </a:cubicBezTo>
                    <a:cubicBezTo>
                      <a:pt x="6" y="9"/>
                      <a:pt x="8" y="8"/>
                      <a:pt x="8" y="8"/>
                    </a:cubicBezTo>
                    <a:cubicBezTo>
                      <a:pt x="7" y="7"/>
                      <a:pt x="7" y="7"/>
                      <a:pt x="7" y="7"/>
                    </a:cubicBezTo>
                    <a:cubicBezTo>
                      <a:pt x="7" y="6"/>
                      <a:pt x="7" y="6"/>
                      <a:pt x="7" y="6"/>
                    </a:cubicBezTo>
                    <a:cubicBezTo>
                      <a:pt x="7" y="7"/>
                      <a:pt x="7" y="7"/>
                      <a:pt x="7" y="7"/>
                    </a:cubicBezTo>
                    <a:cubicBezTo>
                      <a:pt x="8" y="8"/>
                      <a:pt x="8" y="8"/>
                      <a:pt x="8" y="8"/>
                    </a:cubicBezTo>
                    <a:cubicBezTo>
                      <a:pt x="9" y="7"/>
                      <a:pt x="10" y="6"/>
                      <a:pt x="10" y="5"/>
                    </a:cubicBezTo>
                    <a:cubicBezTo>
                      <a:pt x="10" y="4"/>
                      <a:pt x="10" y="4"/>
                      <a:pt x="10" y="4"/>
                    </a:cubicBezTo>
                    <a:cubicBezTo>
                      <a:pt x="9" y="3"/>
                      <a:pt x="9" y="2"/>
                      <a:pt x="8" y="1"/>
                    </a:cubicBezTo>
                    <a:cubicBezTo>
                      <a:pt x="7" y="0"/>
                      <a:pt x="6" y="0"/>
                      <a:pt x="5" y="0"/>
                    </a:cubicBezTo>
                    <a:cubicBezTo>
                      <a:pt x="5" y="0"/>
                      <a:pt x="5" y="0"/>
                      <a:pt x="5" y="0"/>
                    </a:cubicBezTo>
                    <a:cubicBezTo>
                      <a:pt x="5" y="0"/>
                      <a:pt x="5" y="0"/>
                      <a:pt x="5"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0" name="Freeform 204"/>
              <p:cNvSpPr/>
              <p:nvPr/>
            </p:nvSpPr>
            <p:spPr bwMode="auto">
              <a:xfrm>
                <a:off x="5364163" y="5637213"/>
                <a:ext cx="33338" cy="47625"/>
              </a:xfrm>
              <a:custGeom>
                <a:avLst/>
                <a:gdLst>
                  <a:gd name="T0" fmla="*/ 4 w 12"/>
                  <a:gd name="T1" fmla="*/ 0 h 17"/>
                  <a:gd name="T2" fmla="*/ 4 w 12"/>
                  <a:gd name="T3" fmla="*/ 0 h 17"/>
                  <a:gd name="T4" fmla="*/ 1 w 12"/>
                  <a:gd name="T5" fmla="*/ 2 h 17"/>
                  <a:gd name="T6" fmla="*/ 0 w 12"/>
                  <a:gd name="T7" fmla="*/ 5 h 17"/>
                  <a:gd name="T8" fmla="*/ 0 w 12"/>
                  <a:gd name="T9" fmla="*/ 6 h 17"/>
                  <a:gd name="T10" fmla="*/ 1 w 12"/>
                  <a:gd name="T11" fmla="*/ 10 h 17"/>
                  <a:gd name="T12" fmla="*/ 1 w 12"/>
                  <a:gd name="T13" fmla="*/ 10 h 17"/>
                  <a:gd name="T14" fmla="*/ 7 w 12"/>
                  <a:gd name="T15" fmla="*/ 16 h 17"/>
                  <a:gd name="T16" fmla="*/ 9 w 12"/>
                  <a:gd name="T17" fmla="*/ 17 h 17"/>
                  <a:gd name="T18" fmla="*/ 10 w 12"/>
                  <a:gd name="T19" fmla="*/ 17 h 17"/>
                  <a:gd name="T20" fmla="*/ 11 w 12"/>
                  <a:gd name="T21" fmla="*/ 16 h 17"/>
                  <a:gd name="T22" fmla="*/ 11 w 12"/>
                  <a:gd name="T23" fmla="*/ 16 h 17"/>
                  <a:gd name="T24" fmla="*/ 11 w 12"/>
                  <a:gd name="T25" fmla="*/ 15 h 17"/>
                  <a:gd name="T26" fmla="*/ 10 w 12"/>
                  <a:gd name="T27" fmla="*/ 13 h 17"/>
                  <a:gd name="T28" fmla="*/ 8 w 12"/>
                  <a:gd name="T29" fmla="*/ 12 h 17"/>
                  <a:gd name="T30" fmla="*/ 5 w 12"/>
                  <a:gd name="T31" fmla="*/ 8 h 17"/>
                  <a:gd name="T32" fmla="*/ 4 w 12"/>
                  <a:gd name="T33" fmla="*/ 7 h 17"/>
                  <a:gd name="T34" fmla="*/ 4 w 12"/>
                  <a:gd name="T35" fmla="*/ 5 h 17"/>
                  <a:gd name="T36" fmla="*/ 4 w 12"/>
                  <a:gd name="T37" fmla="*/ 4 h 17"/>
                  <a:gd name="T38" fmla="*/ 4 w 12"/>
                  <a:gd name="T39" fmla="*/ 4 h 17"/>
                  <a:gd name="T40" fmla="*/ 4 w 12"/>
                  <a:gd name="T41" fmla="*/ 4 h 17"/>
                  <a:gd name="T42" fmla="*/ 6 w 12"/>
                  <a:gd name="T43" fmla="*/ 2 h 17"/>
                  <a:gd name="T44" fmla="*/ 5 w 12"/>
                  <a:gd name="T45" fmla="*/ 0 h 17"/>
                  <a:gd name="T46" fmla="*/ 4 w 12"/>
                  <a:gd name="T47"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2" h="17">
                    <a:moveTo>
                      <a:pt x="4" y="0"/>
                    </a:moveTo>
                    <a:cubicBezTo>
                      <a:pt x="4" y="0"/>
                      <a:pt x="4" y="0"/>
                      <a:pt x="4" y="0"/>
                    </a:cubicBezTo>
                    <a:cubicBezTo>
                      <a:pt x="3" y="0"/>
                      <a:pt x="1" y="1"/>
                      <a:pt x="1" y="2"/>
                    </a:cubicBezTo>
                    <a:cubicBezTo>
                      <a:pt x="0" y="3"/>
                      <a:pt x="0" y="4"/>
                      <a:pt x="0" y="5"/>
                    </a:cubicBezTo>
                    <a:cubicBezTo>
                      <a:pt x="0" y="5"/>
                      <a:pt x="0" y="6"/>
                      <a:pt x="0" y="6"/>
                    </a:cubicBezTo>
                    <a:cubicBezTo>
                      <a:pt x="0" y="8"/>
                      <a:pt x="0" y="9"/>
                      <a:pt x="1" y="10"/>
                    </a:cubicBezTo>
                    <a:cubicBezTo>
                      <a:pt x="1" y="10"/>
                      <a:pt x="1" y="10"/>
                      <a:pt x="1" y="10"/>
                    </a:cubicBezTo>
                    <a:cubicBezTo>
                      <a:pt x="2" y="13"/>
                      <a:pt x="4" y="15"/>
                      <a:pt x="7" y="16"/>
                    </a:cubicBezTo>
                    <a:cubicBezTo>
                      <a:pt x="7" y="17"/>
                      <a:pt x="8" y="17"/>
                      <a:pt x="9" y="17"/>
                    </a:cubicBezTo>
                    <a:cubicBezTo>
                      <a:pt x="9" y="17"/>
                      <a:pt x="9" y="17"/>
                      <a:pt x="10" y="17"/>
                    </a:cubicBezTo>
                    <a:cubicBezTo>
                      <a:pt x="10" y="17"/>
                      <a:pt x="11" y="17"/>
                      <a:pt x="11" y="16"/>
                    </a:cubicBezTo>
                    <a:cubicBezTo>
                      <a:pt x="11" y="16"/>
                      <a:pt x="11" y="16"/>
                      <a:pt x="11" y="16"/>
                    </a:cubicBezTo>
                    <a:cubicBezTo>
                      <a:pt x="11" y="16"/>
                      <a:pt x="11" y="16"/>
                      <a:pt x="11" y="15"/>
                    </a:cubicBezTo>
                    <a:cubicBezTo>
                      <a:pt x="12" y="15"/>
                      <a:pt x="11" y="14"/>
                      <a:pt x="10" y="13"/>
                    </a:cubicBezTo>
                    <a:cubicBezTo>
                      <a:pt x="9" y="13"/>
                      <a:pt x="9" y="13"/>
                      <a:pt x="8" y="12"/>
                    </a:cubicBezTo>
                    <a:cubicBezTo>
                      <a:pt x="7" y="11"/>
                      <a:pt x="5" y="10"/>
                      <a:pt x="5" y="8"/>
                    </a:cubicBezTo>
                    <a:cubicBezTo>
                      <a:pt x="4" y="8"/>
                      <a:pt x="4" y="8"/>
                      <a:pt x="4" y="7"/>
                    </a:cubicBezTo>
                    <a:cubicBezTo>
                      <a:pt x="4" y="6"/>
                      <a:pt x="4" y="6"/>
                      <a:pt x="4" y="5"/>
                    </a:cubicBezTo>
                    <a:cubicBezTo>
                      <a:pt x="4" y="4"/>
                      <a:pt x="4" y="4"/>
                      <a:pt x="4" y="4"/>
                    </a:cubicBezTo>
                    <a:cubicBezTo>
                      <a:pt x="4" y="4"/>
                      <a:pt x="4" y="4"/>
                      <a:pt x="4" y="4"/>
                    </a:cubicBezTo>
                    <a:cubicBezTo>
                      <a:pt x="4" y="4"/>
                      <a:pt x="4" y="4"/>
                      <a:pt x="4" y="4"/>
                    </a:cubicBezTo>
                    <a:cubicBezTo>
                      <a:pt x="5" y="4"/>
                      <a:pt x="6" y="3"/>
                      <a:pt x="6" y="2"/>
                    </a:cubicBezTo>
                    <a:cubicBezTo>
                      <a:pt x="6" y="1"/>
                      <a:pt x="6" y="0"/>
                      <a:pt x="5" y="0"/>
                    </a:cubicBezTo>
                    <a:cubicBezTo>
                      <a:pt x="5" y="0"/>
                      <a:pt x="4" y="0"/>
                      <a:pt x="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1" name="Freeform 206"/>
              <p:cNvSpPr/>
              <p:nvPr/>
            </p:nvSpPr>
            <p:spPr bwMode="auto">
              <a:xfrm>
                <a:off x="5343526" y="5659438"/>
                <a:ext cx="33338" cy="47625"/>
              </a:xfrm>
              <a:custGeom>
                <a:avLst/>
                <a:gdLst>
                  <a:gd name="T0" fmla="*/ 4 w 12"/>
                  <a:gd name="T1" fmla="*/ 0 h 17"/>
                  <a:gd name="T2" fmla="*/ 4 w 12"/>
                  <a:gd name="T3" fmla="*/ 0 h 17"/>
                  <a:gd name="T4" fmla="*/ 1 w 12"/>
                  <a:gd name="T5" fmla="*/ 2 h 17"/>
                  <a:gd name="T6" fmla="*/ 0 w 12"/>
                  <a:gd name="T7" fmla="*/ 5 h 17"/>
                  <a:gd name="T8" fmla="*/ 0 w 12"/>
                  <a:gd name="T9" fmla="*/ 6 h 17"/>
                  <a:gd name="T10" fmla="*/ 1 w 12"/>
                  <a:gd name="T11" fmla="*/ 10 h 17"/>
                  <a:gd name="T12" fmla="*/ 1 w 12"/>
                  <a:gd name="T13" fmla="*/ 10 h 17"/>
                  <a:gd name="T14" fmla="*/ 7 w 12"/>
                  <a:gd name="T15" fmla="*/ 16 h 17"/>
                  <a:gd name="T16" fmla="*/ 9 w 12"/>
                  <a:gd name="T17" fmla="*/ 17 h 17"/>
                  <a:gd name="T18" fmla="*/ 10 w 12"/>
                  <a:gd name="T19" fmla="*/ 17 h 17"/>
                  <a:gd name="T20" fmla="*/ 11 w 12"/>
                  <a:gd name="T21" fmla="*/ 16 h 17"/>
                  <a:gd name="T22" fmla="*/ 12 w 12"/>
                  <a:gd name="T23" fmla="*/ 16 h 17"/>
                  <a:gd name="T24" fmla="*/ 12 w 12"/>
                  <a:gd name="T25" fmla="*/ 15 h 17"/>
                  <a:gd name="T26" fmla="*/ 10 w 12"/>
                  <a:gd name="T27" fmla="*/ 13 h 17"/>
                  <a:gd name="T28" fmla="*/ 8 w 12"/>
                  <a:gd name="T29" fmla="*/ 12 h 17"/>
                  <a:gd name="T30" fmla="*/ 5 w 12"/>
                  <a:gd name="T31" fmla="*/ 8 h 17"/>
                  <a:gd name="T32" fmla="*/ 4 w 12"/>
                  <a:gd name="T33" fmla="*/ 7 h 17"/>
                  <a:gd name="T34" fmla="*/ 4 w 12"/>
                  <a:gd name="T35" fmla="*/ 5 h 17"/>
                  <a:gd name="T36" fmla="*/ 4 w 12"/>
                  <a:gd name="T37" fmla="*/ 4 h 17"/>
                  <a:gd name="T38" fmla="*/ 4 w 12"/>
                  <a:gd name="T39" fmla="*/ 4 h 17"/>
                  <a:gd name="T40" fmla="*/ 4 w 12"/>
                  <a:gd name="T41" fmla="*/ 4 h 17"/>
                  <a:gd name="T42" fmla="*/ 6 w 12"/>
                  <a:gd name="T43" fmla="*/ 2 h 17"/>
                  <a:gd name="T44" fmla="*/ 5 w 12"/>
                  <a:gd name="T45" fmla="*/ 0 h 17"/>
                  <a:gd name="T46" fmla="*/ 4 w 12"/>
                  <a:gd name="T47"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2" h="17">
                    <a:moveTo>
                      <a:pt x="4" y="0"/>
                    </a:moveTo>
                    <a:cubicBezTo>
                      <a:pt x="4" y="0"/>
                      <a:pt x="4" y="0"/>
                      <a:pt x="4" y="0"/>
                    </a:cubicBezTo>
                    <a:cubicBezTo>
                      <a:pt x="3" y="0"/>
                      <a:pt x="1" y="0"/>
                      <a:pt x="1" y="2"/>
                    </a:cubicBezTo>
                    <a:cubicBezTo>
                      <a:pt x="0" y="3"/>
                      <a:pt x="0" y="4"/>
                      <a:pt x="0" y="5"/>
                    </a:cubicBezTo>
                    <a:cubicBezTo>
                      <a:pt x="0" y="5"/>
                      <a:pt x="0" y="5"/>
                      <a:pt x="0" y="6"/>
                    </a:cubicBezTo>
                    <a:cubicBezTo>
                      <a:pt x="0" y="7"/>
                      <a:pt x="1" y="9"/>
                      <a:pt x="1" y="10"/>
                    </a:cubicBezTo>
                    <a:cubicBezTo>
                      <a:pt x="1" y="10"/>
                      <a:pt x="1" y="10"/>
                      <a:pt x="1" y="10"/>
                    </a:cubicBezTo>
                    <a:cubicBezTo>
                      <a:pt x="2" y="13"/>
                      <a:pt x="4" y="15"/>
                      <a:pt x="7" y="16"/>
                    </a:cubicBezTo>
                    <a:cubicBezTo>
                      <a:pt x="7" y="16"/>
                      <a:pt x="8" y="17"/>
                      <a:pt x="9" y="17"/>
                    </a:cubicBezTo>
                    <a:cubicBezTo>
                      <a:pt x="9" y="17"/>
                      <a:pt x="9" y="17"/>
                      <a:pt x="10" y="17"/>
                    </a:cubicBezTo>
                    <a:cubicBezTo>
                      <a:pt x="10" y="17"/>
                      <a:pt x="11" y="17"/>
                      <a:pt x="11" y="16"/>
                    </a:cubicBezTo>
                    <a:cubicBezTo>
                      <a:pt x="11" y="16"/>
                      <a:pt x="11" y="16"/>
                      <a:pt x="12" y="16"/>
                    </a:cubicBezTo>
                    <a:cubicBezTo>
                      <a:pt x="12" y="15"/>
                      <a:pt x="12" y="15"/>
                      <a:pt x="12" y="15"/>
                    </a:cubicBezTo>
                    <a:cubicBezTo>
                      <a:pt x="12" y="14"/>
                      <a:pt x="11" y="13"/>
                      <a:pt x="10" y="13"/>
                    </a:cubicBezTo>
                    <a:cubicBezTo>
                      <a:pt x="10" y="13"/>
                      <a:pt x="9" y="13"/>
                      <a:pt x="8" y="12"/>
                    </a:cubicBezTo>
                    <a:cubicBezTo>
                      <a:pt x="7" y="11"/>
                      <a:pt x="5" y="10"/>
                      <a:pt x="5" y="8"/>
                    </a:cubicBezTo>
                    <a:cubicBezTo>
                      <a:pt x="5" y="8"/>
                      <a:pt x="4" y="7"/>
                      <a:pt x="4" y="7"/>
                    </a:cubicBezTo>
                    <a:cubicBezTo>
                      <a:pt x="4" y="6"/>
                      <a:pt x="4" y="5"/>
                      <a:pt x="4" y="5"/>
                    </a:cubicBezTo>
                    <a:cubicBezTo>
                      <a:pt x="4" y="4"/>
                      <a:pt x="4" y="4"/>
                      <a:pt x="4" y="4"/>
                    </a:cubicBezTo>
                    <a:cubicBezTo>
                      <a:pt x="4" y="4"/>
                      <a:pt x="4" y="4"/>
                      <a:pt x="4" y="4"/>
                    </a:cubicBezTo>
                    <a:cubicBezTo>
                      <a:pt x="4" y="4"/>
                      <a:pt x="4" y="4"/>
                      <a:pt x="4" y="4"/>
                    </a:cubicBezTo>
                    <a:cubicBezTo>
                      <a:pt x="5" y="4"/>
                      <a:pt x="6" y="3"/>
                      <a:pt x="6" y="2"/>
                    </a:cubicBezTo>
                    <a:cubicBezTo>
                      <a:pt x="6" y="1"/>
                      <a:pt x="6" y="0"/>
                      <a:pt x="5" y="0"/>
                    </a:cubicBezTo>
                    <a:cubicBezTo>
                      <a:pt x="5" y="0"/>
                      <a:pt x="4" y="0"/>
                      <a:pt x="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2" name="Freeform 207"/>
              <p:cNvSpPr/>
              <p:nvPr/>
            </p:nvSpPr>
            <p:spPr bwMode="auto">
              <a:xfrm>
                <a:off x="5324476" y="5681663"/>
                <a:ext cx="33338" cy="47625"/>
              </a:xfrm>
              <a:custGeom>
                <a:avLst/>
                <a:gdLst>
                  <a:gd name="T0" fmla="*/ 4 w 12"/>
                  <a:gd name="T1" fmla="*/ 0 h 17"/>
                  <a:gd name="T2" fmla="*/ 4 w 12"/>
                  <a:gd name="T3" fmla="*/ 0 h 17"/>
                  <a:gd name="T4" fmla="*/ 1 w 12"/>
                  <a:gd name="T5" fmla="*/ 1 h 17"/>
                  <a:gd name="T6" fmla="*/ 0 w 12"/>
                  <a:gd name="T7" fmla="*/ 4 h 17"/>
                  <a:gd name="T8" fmla="*/ 0 w 12"/>
                  <a:gd name="T9" fmla="*/ 6 h 17"/>
                  <a:gd name="T10" fmla="*/ 1 w 12"/>
                  <a:gd name="T11" fmla="*/ 10 h 17"/>
                  <a:gd name="T12" fmla="*/ 1 w 12"/>
                  <a:gd name="T13" fmla="*/ 10 h 17"/>
                  <a:gd name="T14" fmla="*/ 7 w 12"/>
                  <a:gd name="T15" fmla="*/ 16 h 17"/>
                  <a:gd name="T16" fmla="*/ 9 w 12"/>
                  <a:gd name="T17" fmla="*/ 17 h 17"/>
                  <a:gd name="T18" fmla="*/ 10 w 12"/>
                  <a:gd name="T19" fmla="*/ 17 h 17"/>
                  <a:gd name="T20" fmla="*/ 11 w 12"/>
                  <a:gd name="T21" fmla="*/ 16 h 17"/>
                  <a:gd name="T22" fmla="*/ 12 w 12"/>
                  <a:gd name="T23" fmla="*/ 15 h 17"/>
                  <a:gd name="T24" fmla="*/ 12 w 12"/>
                  <a:gd name="T25" fmla="*/ 15 h 17"/>
                  <a:gd name="T26" fmla="*/ 10 w 12"/>
                  <a:gd name="T27" fmla="*/ 13 h 17"/>
                  <a:gd name="T28" fmla="*/ 10 w 12"/>
                  <a:gd name="T29" fmla="*/ 13 h 17"/>
                  <a:gd name="T30" fmla="*/ 8 w 12"/>
                  <a:gd name="T31" fmla="*/ 12 h 17"/>
                  <a:gd name="T32" fmla="*/ 5 w 12"/>
                  <a:gd name="T33" fmla="*/ 8 h 17"/>
                  <a:gd name="T34" fmla="*/ 4 w 12"/>
                  <a:gd name="T35" fmla="*/ 7 h 17"/>
                  <a:gd name="T36" fmla="*/ 4 w 12"/>
                  <a:gd name="T37" fmla="*/ 4 h 17"/>
                  <a:gd name="T38" fmla="*/ 4 w 12"/>
                  <a:gd name="T39" fmla="*/ 4 h 17"/>
                  <a:gd name="T40" fmla="*/ 4 w 12"/>
                  <a:gd name="T41" fmla="*/ 4 h 17"/>
                  <a:gd name="T42" fmla="*/ 4 w 12"/>
                  <a:gd name="T43" fmla="*/ 4 h 17"/>
                  <a:gd name="T44" fmla="*/ 6 w 12"/>
                  <a:gd name="T45" fmla="*/ 1 h 17"/>
                  <a:gd name="T46" fmla="*/ 5 w 12"/>
                  <a:gd name="T47" fmla="*/ 0 h 17"/>
                  <a:gd name="T48" fmla="*/ 4 w 12"/>
                  <a:gd name="T49"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 h="17">
                    <a:moveTo>
                      <a:pt x="4" y="0"/>
                    </a:moveTo>
                    <a:cubicBezTo>
                      <a:pt x="4" y="0"/>
                      <a:pt x="4" y="0"/>
                      <a:pt x="4" y="0"/>
                    </a:cubicBezTo>
                    <a:cubicBezTo>
                      <a:pt x="3" y="0"/>
                      <a:pt x="1" y="0"/>
                      <a:pt x="1" y="1"/>
                    </a:cubicBezTo>
                    <a:cubicBezTo>
                      <a:pt x="0" y="2"/>
                      <a:pt x="0" y="3"/>
                      <a:pt x="0" y="4"/>
                    </a:cubicBezTo>
                    <a:cubicBezTo>
                      <a:pt x="0" y="5"/>
                      <a:pt x="0" y="5"/>
                      <a:pt x="0" y="6"/>
                    </a:cubicBezTo>
                    <a:cubicBezTo>
                      <a:pt x="0" y="7"/>
                      <a:pt x="1" y="9"/>
                      <a:pt x="1" y="10"/>
                    </a:cubicBezTo>
                    <a:cubicBezTo>
                      <a:pt x="1" y="10"/>
                      <a:pt x="1" y="10"/>
                      <a:pt x="1" y="10"/>
                    </a:cubicBezTo>
                    <a:cubicBezTo>
                      <a:pt x="3" y="12"/>
                      <a:pt x="4" y="14"/>
                      <a:pt x="7" y="16"/>
                    </a:cubicBezTo>
                    <a:cubicBezTo>
                      <a:pt x="8" y="16"/>
                      <a:pt x="8" y="16"/>
                      <a:pt x="9" y="17"/>
                    </a:cubicBezTo>
                    <a:cubicBezTo>
                      <a:pt x="9" y="17"/>
                      <a:pt x="10" y="17"/>
                      <a:pt x="10" y="17"/>
                    </a:cubicBezTo>
                    <a:cubicBezTo>
                      <a:pt x="10" y="17"/>
                      <a:pt x="11" y="16"/>
                      <a:pt x="11" y="16"/>
                    </a:cubicBezTo>
                    <a:cubicBezTo>
                      <a:pt x="11" y="16"/>
                      <a:pt x="12" y="16"/>
                      <a:pt x="12" y="15"/>
                    </a:cubicBezTo>
                    <a:cubicBezTo>
                      <a:pt x="12" y="15"/>
                      <a:pt x="12" y="15"/>
                      <a:pt x="12" y="15"/>
                    </a:cubicBezTo>
                    <a:cubicBezTo>
                      <a:pt x="12" y="14"/>
                      <a:pt x="11" y="13"/>
                      <a:pt x="10" y="13"/>
                    </a:cubicBezTo>
                    <a:cubicBezTo>
                      <a:pt x="10" y="13"/>
                      <a:pt x="10" y="13"/>
                      <a:pt x="10" y="13"/>
                    </a:cubicBezTo>
                    <a:cubicBezTo>
                      <a:pt x="10" y="13"/>
                      <a:pt x="9" y="12"/>
                      <a:pt x="8" y="12"/>
                    </a:cubicBezTo>
                    <a:cubicBezTo>
                      <a:pt x="7" y="11"/>
                      <a:pt x="6" y="10"/>
                      <a:pt x="5" y="8"/>
                    </a:cubicBezTo>
                    <a:cubicBezTo>
                      <a:pt x="5" y="8"/>
                      <a:pt x="4" y="7"/>
                      <a:pt x="4" y="7"/>
                    </a:cubicBezTo>
                    <a:cubicBezTo>
                      <a:pt x="4" y="6"/>
                      <a:pt x="4" y="5"/>
                      <a:pt x="4" y="4"/>
                    </a:cubicBezTo>
                    <a:cubicBezTo>
                      <a:pt x="4" y="4"/>
                      <a:pt x="4" y="4"/>
                      <a:pt x="4" y="4"/>
                    </a:cubicBezTo>
                    <a:cubicBezTo>
                      <a:pt x="4" y="4"/>
                      <a:pt x="4" y="4"/>
                      <a:pt x="4" y="4"/>
                    </a:cubicBezTo>
                    <a:cubicBezTo>
                      <a:pt x="4" y="4"/>
                      <a:pt x="4" y="4"/>
                      <a:pt x="4" y="4"/>
                    </a:cubicBezTo>
                    <a:cubicBezTo>
                      <a:pt x="6" y="3"/>
                      <a:pt x="6" y="3"/>
                      <a:pt x="6" y="1"/>
                    </a:cubicBezTo>
                    <a:cubicBezTo>
                      <a:pt x="6" y="1"/>
                      <a:pt x="6" y="0"/>
                      <a:pt x="5" y="0"/>
                    </a:cubicBezTo>
                    <a:cubicBezTo>
                      <a:pt x="5" y="0"/>
                      <a:pt x="5" y="0"/>
                      <a:pt x="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3" name="Freeform 208"/>
              <p:cNvSpPr/>
              <p:nvPr/>
            </p:nvSpPr>
            <p:spPr bwMode="auto">
              <a:xfrm>
                <a:off x="5303838" y="5702300"/>
                <a:ext cx="34925" cy="50800"/>
              </a:xfrm>
              <a:custGeom>
                <a:avLst/>
                <a:gdLst>
                  <a:gd name="T0" fmla="*/ 4 w 12"/>
                  <a:gd name="T1" fmla="*/ 0 h 18"/>
                  <a:gd name="T2" fmla="*/ 4 w 12"/>
                  <a:gd name="T3" fmla="*/ 0 h 18"/>
                  <a:gd name="T4" fmla="*/ 1 w 12"/>
                  <a:gd name="T5" fmla="*/ 2 h 18"/>
                  <a:gd name="T6" fmla="*/ 0 w 12"/>
                  <a:gd name="T7" fmla="*/ 5 h 18"/>
                  <a:gd name="T8" fmla="*/ 0 w 12"/>
                  <a:gd name="T9" fmla="*/ 6 h 18"/>
                  <a:gd name="T10" fmla="*/ 1 w 12"/>
                  <a:gd name="T11" fmla="*/ 11 h 18"/>
                  <a:gd name="T12" fmla="*/ 1 w 12"/>
                  <a:gd name="T13" fmla="*/ 11 h 18"/>
                  <a:gd name="T14" fmla="*/ 7 w 12"/>
                  <a:gd name="T15" fmla="*/ 16 h 18"/>
                  <a:gd name="T16" fmla="*/ 9 w 12"/>
                  <a:gd name="T17" fmla="*/ 17 h 18"/>
                  <a:gd name="T18" fmla="*/ 10 w 12"/>
                  <a:gd name="T19" fmla="*/ 18 h 18"/>
                  <a:gd name="T20" fmla="*/ 11 w 12"/>
                  <a:gd name="T21" fmla="*/ 17 h 18"/>
                  <a:gd name="T22" fmla="*/ 12 w 12"/>
                  <a:gd name="T23" fmla="*/ 16 h 18"/>
                  <a:gd name="T24" fmla="*/ 12 w 12"/>
                  <a:gd name="T25" fmla="*/ 16 h 18"/>
                  <a:gd name="T26" fmla="*/ 10 w 12"/>
                  <a:gd name="T27" fmla="*/ 14 h 18"/>
                  <a:gd name="T28" fmla="*/ 10 w 12"/>
                  <a:gd name="T29" fmla="*/ 14 h 18"/>
                  <a:gd name="T30" fmla="*/ 9 w 12"/>
                  <a:gd name="T31" fmla="*/ 13 h 18"/>
                  <a:gd name="T32" fmla="*/ 5 w 12"/>
                  <a:gd name="T33" fmla="*/ 9 h 18"/>
                  <a:gd name="T34" fmla="*/ 4 w 12"/>
                  <a:gd name="T35" fmla="*/ 7 h 18"/>
                  <a:gd name="T36" fmla="*/ 4 w 12"/>
                  <a:gd name="T37" fmla="*/ 5 h 18"/>
                  <a:gd name="T38" fmla="*/ 4 w 12"/>
                  <a:gd name="T39" fmla="*/ 4 h 18"/>
                  <a:gd name="T40" fmla="*/ 4 w 12"/>
                  <a:gd name="T41" fmla="*/ 4 h 18"/>
                  <a:gd name="T42" fmla="*/ 5 w 12"/>
                  <a:gd name="T43" fmla="*/ 4 h 18"/>
                  <a:gd name="T44" fmla="*/ 6 w 12"/>
                  <a:gd name="T45" fmla="*/ 2 h 18"/>
                  <a:gd name="T46" fmla="*/ 5 w 12"/>
                  <a:gd name="T47" fmla="*/ 1 h 18"/>
                  <a:gd name="T48" fmla="*/ 4 w 12"/>
                  <a:gd name="T49"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 h="18">
                    <a:moveTo>
                      <a:pt x="4" y="0"/>
                    </a:moveTo>
                    <a:cubicBezTo>
                      <a:pt x="4" y="0"/>
                      <a:pt x="4" y="0"/>
                      <a:pt x="4" y="0"/>
                    </a:cubicBezTo>
                    <a:cubicBezTo>
                      <a:pt x="3" y="0"/>
                      <a:pt x="2" y="1"/>
                      <a:pt x="1" y="2"/>
                    </a:cubicBezTo>
                    <a:cubicBezTo>
                      <a:pt x="0" y="3"/>
                      <a:pt x="0" y="4"/>
                      <a:pt x="0" y="5"/>
                    </a:cubicBezTo>
                    <a:cubicBezTo>
                      <a:pt x="0" y="6"/>
                      <a:pt x="0" y="6"/>
                      <a:pt x="0" y="6"/>
                    </a:cubicBezTo>
                    <a:cubicBezTo>
                      <a:pt x="0" y="8"/>
                      <a:pt x="1" y="9"/>
                      <a:pt x="1" y="11"/>
                    </a:cubicBezTo>
                    <a:cubicBezTo>
                      <a:pt x="1" y="11"/>
                      <a:pt x="1" y="11"/>
                      <a:pt x="1" y="11"/>
                    </a:cubicBezTo>
                    <a:cubicBezTo>
                      <a:pt x="3" y="13"/>
                      <a:pt x="5" y="15"/>
                      <a:pt x="7" y="16"/>
                    </a:cubicBezTo>
                    <a:cubicBezTo>
                      <a:pt x="8" y="17"/>
                      <a:pt x="8" y="17"/>
                      <a:pt x="9" y="17"/>
                    </a:cubicBezTo>
                    <a:cubicBezTo>
                      <a:pt x="9" y="18"/>
                      <a:pt x="10" y="18"/>
                      <a:pt x="10" y="18"/>
                    </a:cubicBezTo>
                    <a:cubicBezTo>
                      <a:pt x="10" y="18"/>
                      <a:pt x="11" y="17"/>
                      <a:pt x="11" y="17"/>
                    </a:cubicBezTo>
                    <a:cubicBezTo>
                      <a:pt x="12" y="17"/>
                      <a:pt x="12" y="16"/>
                      <a:pt x="12" y="16"/>
                    </a:cubicBezTo>
                    <a:cubicBezTo>
                      <a:pt x="12" y="16"/>
                      <a:pt x="12" y="16"/>
                      <a:pt x="12" y="16"/>
                    </a:cubicBezTo>
                    <a:cubicBezTo>
                      <a:pt x="12" y="15"/>
                      <a:pt x="11" y="14"/>
                      <a:pt x="10" y="14"/>
                    </a:cubicBezTo>
                    <a:cubicBezTo>
                      <a:pt x="10" y="14"/>
                      <a:pt x="10" y="14"/>
                      <a:pt x="10" y="14"/>
                    </a:cubicBezTo>
                    <a:cubicBezTo>
                      <a:pt x="10" y="13"/>
                      <a:pt x="9" y="13"/>
                      <a:pt x="9" y="13"/>
                    </a:cubicBezTo>
                    <a:cubicBezTo>
                      <a:pt x="7" y="12"/>
                      <a:pt x="6" y="10"/>
                      <a:pt x="5" y="9"/>
                    </a:cubicBezTo>
                    <a:cubicBezTo>
                      <a:pt x="5" y="8"/>
                      <a:pt x="5" y="8"/>
                      <a:pt x="4" y="7"/>
                    </a:cubicBezTo>
                    <a:cubicBezTo>
                      <a:pt x="4" y="7"/>
                      <a:pt x="4" y="6"/>
                      <a:pt x="4" y="5"/>
                    </a:cubicBezTo>
                    <a:cubicBezTo>
                      <a:pt x="4" y="5"/>
                      <a:pt x="4" y="4"/>
                      <a:pt x="4" y="4"/>
                    </a:cubicBezTo>
                    <a:cubicBezTo>
                      <a:pt x="4" y="4"/>
                      <a:pt x="4" y="4"/>
                      <a:pt x="4" y="4"/>
                    </a:cubicBezTo>
                    <a:cubicBezTo>
                      <a:pt x="5" y="4"/>
                      <a:pt x="5" y="4"/>
                      <a:pt x="5" y="4"/>
                    </a:cubicBezTo>
                    <a:cubicBezTo>
                      <a:pt x="6" y="4"/>
                      <a:pt x="6" y="3"/>
                      <a:pt x="6" y="2"/>
                    </a:cubicBezTo>
                    <a:cubicBezTo>
                      <a:pt x="6" y="1"/>
                      <a:pt x="6" y="1"/>
                      <a:pt x="5" y="1"/>
                    </a:cubicBezTo>
                    <a:cubicBezTo>
                      <a:pt x="5" y="0"/>
                      <a:pt x="5" y="0"/>
                      <a:pt x="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4" name="Freeform 209"/>
              <p:cNvSpPr/>
              <p:nvPr/>
            </p:nvSpPr>
            <p:spPr bwMode="auto">
              <a:xfrm>
                <a:off x="5284788" y="5724525"/>
                <a:ext cx="33338" cy="47625"/>
              </a:xfrm>
              <a:custGeom>
                <a:avLst/>
                <a:gdLst>
                  <a:gd name="T0" fmla="*/ 5 w 12"/>
                  <a:gd name="T1" fmla="*/ 0 h 17"/>
                  <a:gd name="T2" fmla="*/ 4 w 12"/>
                  <a:gd name="T3" fmla="*/ 0 h 17"/>
                  <a:gd name="T4" fmla="*/ 1 w 12"/>
                  <a:gd name="T5" fmla="*/ 2 h 17"/>
                  <a:gd name="T6" fmla="*/ 0 w 12"/>
                  <a:gd name="T7" fmla="*/ 5 h 17"/>
                  <a:gd name="T8" fmla="*/ 0 w 12"/>
                  <a:gd name="T9" fmla="*/ 6 h 17"/>
                  <a:gd name="T10" fmla="*/ 1 w 12"/>
                  <a:gd name="T11" fmla="*/ 10 h 17"/>
                  <a:gd name="T12" fmla="*/ 2 w 12"/>
                  <a:gd name="T13" fmla="*/ 11 h 17"/>
                  <a:gd name="T14" fmla="*/ 7 w 12"/>
                  <a:gd name="T15" fmla="*/ 16 h 17"/>
                  <a:gd name="T16" fmla="*/ 9 w 12"/>
                  <a:gd name="T17" fmla="*/ 17 h 17"/>
                  <a:gd name="T18" fmla="*/ 10 w 12"/>
                  <a:gd name="T19" fmla="*/ 17 h 17"/>
                  <a:gd name="T20" fmla="*/ 12 w 12"/>
                  <a:gd name="T21" fmla="*/ 17 h 17"/>
                  <a:gd name="T22" fmla="*/ 12 w 12"/>
                  <a:gd name="T23" fmla="*/ 16 h 17"/>
                  <a:gd name="T24" fmla="*/ 12 w 12"/>
                  <a:gd name="T25" fmla="*/ 16 h 17"/>
                  <a:gd name="T26" fmla="*/ 11 w 12"/>
                  <a:gd name="T27" fmla="*/ 13 h 17"/>
                  <a:gd name="T28" fmla="*/ 9 w 12"/>
                  <a:gd name="T29" fmla="*/ 13 h 17"/>
                  <a:gd name="T30" fmla="*/ 5 w 12"/>
                  <a:gd name="T31" fmla="*/ 9 h 17"/>
                  <a:gd name="T32" fmla="*/ 5 w 12"/>
                  <a:gd name="T33" fmla="*/ 7 h 17"/>
                  <a:gd name="T34" fmla="*/ 4 w 12"/>
                  <a:gd name="T35" fmla="*/ 5 h 17"/>
                  <a:gd name="T36" fmla="*/ 4 w 12"/>
                  <a:gd name="T37" fmla="*/ 4 h 17"/>
                  <a:gd name="T38" fmla="*/ 4 w 12"/>
                  <a:gd name="T39" fmla="*/ 4 h 17"/>
                  <a:gd name="T40" fmla="*/ 5 w 12"/>
                  <a:gd name="T41" fmla="*/ 4 h 17"/>
                  <a:gd name="T42" fmla="*/ 7 w 12"/>
                  <a:gd name="T43" fmla="*/ 2 h 17"/>
                  <a:gd name="T44" fmla="*/ 5 w 12"/>
                  <a:gd name="T45" fmla="*/ 0 h 17"/>
                  <a:gd name="T46" fmla="*/ 5 w 12"/>
                  <a:gd name="T47"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2" h="17">
                    <a:moveTo>
                      <a:pt x="5" y="0"/>
                    </a:moveTo>
                    <a:cubicBezTo>
                      <a:pt x="4" y="0"/>
                      <a:pt x="4" y="0"/>
                      <a:pt x="4" y="0"/>
                    </a:cubicBezTo>
                    <a:cubicBezTo>
                      <a:pt x="3" y="0"/>
                      <a:pt x="2" y="1"/>
                      <a:pt x="1" y="2"/>
                    </a:cubicBezTo>
                    <a:cubicBezTo>
                      <a:pt x="0" y="3"/>
                      <a:pt x="0" y="4"/>
                      <a:pt x="0" y="5"/>
                    </a:cubicBezTo>
                    <a:cubicBezTo>
                      <a:pt x="0" y="5"/>
                      <a:pt x="0" y="6"/>
                      <a:pt x="0" y="6"/>
                    </a:cubicBezTo>
                    <a:cubicBezTo>
                      <a:pt x="0" y="8"/>
                      <a:pt x="1" y="9"/>
                      <a:pt x="1" y="10"/>
                    </a:cubicBezTo>
                    <a:cubicBezTo>
                      <a:pt x="1" y="10"/>
                      <a:pt x="2" y="11"/>
                      <a:pt x="2" y="11"/>
                    </a:cubicBezTo>
                    <a:cubicBezTo>
                      <a:pt x="3" y="13"/>
                      <a:pt x="5" y="15"/>
                      <a:pt x="7" y="16"/>
                    </a:cubicBezTo>
                    <a:cubicBezTo>
                      <a:pt x="8" y="17"/>
                      <a:pt x="9" y="17"/>
                      <a:pt x="9" y="17"/>
                    </a:cubicBezTo>
                    <a:cubicBezTo>
                      <a:pt x="10" y="17"/>
                      <a:pt x="10" y="17"/>
                      <a:pt x="10" y="17"/>
                    </a:cubicBezTo>
                    <a:cubicBezTo>
                      <a:pt x="11" y="17"/>
                      <a:pt x="11" y="17"/>
                      <a:pt x="12" y="17"/>
                    </a:cubicBezTo>
                    <a:cubicBezTo>
                      <a:pt x="12" y="16"/>
                      <a:pt x="12" y="16"/>
                      <a:pt x="12" y="16"/>
                    </a:cubicBezTo>
                    <a:cubicBezTo>
                      <a:pt x="12" y="16"/>
                      <a:pt x="12" y="16"/>
                      <a:pt x="12" y="16"/>
                    </a:cubicBezTo>
                    <a:cubicBezTo>
                      <a:pt x="12" y="15"/>
                      <a:pt x="12" y="14"/>
                      <a:pt x="11" y="13"/>
                    </a:cubicBezTo>
                    <a:cubicBezTo>
                      <a:pt x="10" y="13"/>
                      <a:pt x="9" y="13"/>
                      <a:pt x="9" y="13"/>
                    </a:cubicBezTo>
                    <a:cubicBezTo>
                      <a:pt x="7" y="12"/>
                      <a:pt x="6" y="10"/>
                      <a:pt x="5" y="9"/>
                    </a:cubicBezTo>
                    <a:cubicBezTo>
                      <a:pt x="5" y="8"/>
                      <a:pt x="5" y="8"/>
                      <a:pt x="5" y="7"/>
                    </a:cubicBezTo>
                    <a:cubicBezTo>
                      <a:pt x="4" y="7"/>
                      <a:pt x="4" y="6"/>
                      <a:pt x="4" y="5"/>
                    </a:cubicBezTo>
                    <a:cubicBezTo>
                      <a:pt x="4" y="5"/>
                      <a:pt x="4" y="4"/>
                      <a:pt x="4" y="4"/>
                    </a:cubicBezTo>
                    <a:cubicBezTo>
                      <a:pt x="4" y="4"/>
                      <a:pt x="4" y="4"/>
                      <a:pt x="4" y="4"/>
                    </a:cubicBezTo>
                    <a:cubicBezTo>
                      <a:pt x="5" y="4"/>
                      <a:pt x="5" y="4"/>
                      <a:pt x="5" y="4"/>
                    </a:cubicBezTo>
                    <a:cubicBezTo>
                      <a:pt x="6" y="4"/>
                      <a:pt x="7" y="3"/>
                      <a:pt x="7" y="2"/>
                    </a:cubicBezTo>
                    <a:cubicBezTo>
                      <a:pt x="6" y="1"/>
                      <a:pt x="6" y="1"/>
                      <a:pt x="5" y="0"/>
                    </a:cubicBezTo>
                    <a:cubicBezTo>
                      <a:pt x="5" y="0"/>
                      <a:pt x="5" y="0"/>
                      <a:pt x="5"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5" name="Freeform 210"/>
              <p:cNvSpPr/>
              <p:nvPr/>
            </p:nvSpPr>
            <p:spPr bwMode="auto">
              <a:xfrm>
                <a:off x="5265738" y="5746750"/>
                <a:ext cx="33338" cy="47625"/>
              </a:xfrm>
              <a:custGeom>
                <a:avLst/>
                <a:gdLst>
                  <a:gd name="T0" fmla="*/ 5 w 12"/>
                  <a:gd name="T1" fmla="*/ 0 h 17"/>
                  <a:gd name="T2" fmla="*/ 5 w 12"/>
                  <a:gd name="T3" fmla="*/ 0 h 17"/>
                  <a:gd name="T4" fmla="*/ 1 w 12"/>
                  <a:gd name="T5" fmla="*/ 2 h 17"/>
                  <a:gd name="T6" fmla="*/ 0 w 12"/>
                  <a:gd name="T7" fmla="*/ 5 h 17"/>
                  <a:gd name="T8" fmla="*/ 0 w 12"/>
                  <a:gd name="T9" fmla="*/ 6 h 17"/>
                  <a:gd name="T10" fmla="*/ 2 w 12"/>
                  <a:gd name="T11" fmla="*/ 10 h 17"/>
                  <a:gd name="T12" fmla="*/ 2 w 12"/>
                  <a:gd name="T13" fmla="*/ 10 h 17"/>
                  <a:gd name="T14" fmla="*/ 7 w 12"/>
                  <a:gd name="T15" fmla="*/ 16 h 17"/>
                  <a:gd name="T16" fmla="*/ 10 w 12"/>
                  <a:gd name="T17" fmla="*/ 17 h 17"/>
                  <a:gd name="T18" fmla="*/ 10 w 12"/>
                  <a:gd name="T19" fmla="*/ 17 h 17"/>
                  <a:gd name="T20" fmla="*/ 12 w 12"/>
                  <a:gd name="T21" fmla="*/ 16 h 17"/>
                  <a:gd name="T22" fmla="*/ 12 w 12"/>
                  <a:gd name="T23" fmla="*/ 16 h 17"/>
                  <a:gd name="T24" fmla="*/ 12 w 12"/>
                  <a:gd name="T25" fmla="*/ 15 h 17"/>
                  <a:gd name="T26" fmla="*/ 11 w 12"/>
                  <a:gd name="T27" fmla="*/ 13 h 17"/>
                  <a:gd name="T28" fmla="*/ 11 w 12"/>
                  <a:gd name="T29" fmla="*/ 13 h 17"/>
                  <a:gd name="T30" fmla="*/ 9 w 12"/>
                  <a:gd name="T31" fmla="*/ 12 h 17"/>
                  <a:gd name="T32" fmla="*/ 5 w 12"/>
                  <a:gd name="T33" fmla="*/ 8 h 17"/>
                  <a:gd name="T34" fmla="*/ 5 w 12"/>
                  <a:gd name="T35" fmla="*/ 7 h 17"/>
                  <a:gd name="T36" fmla="*/ 4 w 12"/>
                  <a:gd name="T37" fmla="*/ 5 h 17"/>
                  <a:gd name="T38" fmla="*/ 4 w 12"/>
                  <a:gd name="T39" fmla="*/ 4 h 17"/>
                  <a:gd name="T40" fmla="*/ 4 w 12"/>
                  <a:gd name="T41" fmla="*/ 4 h 17"/>
                  <a:gd name="T42" fmla="*/ 5 w 12"/>
                  <a:gd name="T43" fmla="*/ 4 h 17"/>
                  <a:gd name="T44" fmla="*/ 7 w 12"/>
                  <a:gd name="T45" fmla="*/ 2 h 17"/>
                  <a:gd name="T46" fmla="*/ 5 w 12"/>
                  <a:gd name="T47" fmla="*/ 0 h 17"/>
                  <a:gd name="T48" fmla="*/ 5 w 12"/>
                  <a:gd name="T49"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 h="17">
                    <a:moveTo>
                      <a:pt x="5" y="0"/>
                    </a:moveTo>
                    <a:cubicBezTo>
                      <a:pt x="5" y="0"/>
                      <a:pt x="5" y="0"/>
                      <a:pt x="5" y="0"/>
                    </a:cubicBezTo>
                    <a:cubicBezTo>
                      <a:pt x="3" y="0"/>
                      <a:pt x="2" y="1"/>
                      <a:pt x="1" y="2"/>
                    </a:cubicBezTo>
                    <a:cubicBezTo>
                      <a:pt x="0" y="3"/>
                      <a:pt x="0" y="4"/>
                      <a:pt x="0" y="5"/>
                    </a:cubicBezTo>
                    <a:cubicBezTo>
                      <a:pt x="0" y="5"/>
                      <a:pt x="0" y="6"/>
                      <a:pt x="0" y="6"/>
                    </a:cubicBezTo>
                    <a:cubicBezTo>
                      <a:pt x="1" y="8"/>
                      <a:pt x="1" y="9"/>
                      <a:pt x="2" y="10"/>
                    </a:cubicBezTo>
                    <a:cubicBezTo>
                      <a:pt x="2" y="10"/>
                      <a:pt x="2" y="10"/>
                      <a:pt x="2" y="10"/>
                    </a:cubicBezTo>
                    <a:cubicBezTo>
                      <a:pt x="3" y="13"/>
                      <a:pt x="5" y="15"/>
                      <a:pt x="7" y="16"/>
                    </a:cubicBezTo>
                    <a:cubicBezTo>
                      <a:pt x="8" y="16"/>
                      <a:pt x="9" y="17"/>
                      <a:pt x="10" y="17"/>
                    </a:cubicBezTo>
                    <a:cubicBezTo>
                      <a:pt x="10" y="17"/>
                      <a:pt x="10" y="17"/>
                      <a:pt x="10" y="17"/>
                    </a:cubicBezTo>
                    <a:cubicBezTo>
                      <a:pt x="11" y="17"/>
                      <a:pt x="11" y="17"/>
                      <a:pt x="12" y="16"/>
                    </a:cubicBezTo>
                    <a:cubicBezTo>
                      <a:pt x="12" y="16"/>
                      <a:pt x="12" y="16"/>
                      <a:pt x="12" y="16"/>
                    </a:cubicBezTo>
                    <a:cubicBezTo>
                      <a:pt x="12" y="16"/>
                      <a:pt x="12" y="16"/>
                      <a:pt x="12" y="15"/>
                    </a:cubicBezTo>
                    <a:cubicBezTo>
                      <a:pt x="12" y="14"/>
                      <a:pt x="12" y="14"/>
                      <a:pt x="11" y="13"/>
                    </a:cubicBezTo>
                    <a:cubicBezTo>
                      <a:pt x="11" y="13"/>
                      <a:pt x="11" y="13"/>
                      <a:pt x="11" y="13"/>
                    </a:cubicBezTo>
                    <a:cubicBezTo>
                      <a:pt x="10" y="13"/>
                      <a:pt x="9" y="13"/>
                      <a:pt x="9" y="12"/>
                    </a:cubicBezTo>
                    <a:cubicBezTo>
                      <a:pt x="7" y="11"/>
                      <a:pt x="6" y="10"/>
                      <a:pt x="5" y="8"/>
                    </a:cubicBezTo>
                    <a:cubicBezTo>
                      <a:pt x="5" y="8"/>
                      <a:pt x="5" y="8"/>
                      <a:pt x="5" y="7"/>
                    </a:cubicBezTo>
                    <a:cubicBezTo>
                      <a:pt x="4" y="6"/>
                      <a:pt x="4" y="5"/>
                      <a:pt x="4" y="5"/>
                    </a:cubicBezTo>
                    <a:cubicBezTo>
                      <a:pt x="4" y="4"/>
                      <a:pt x="4" y="4"/>
                      <a:pt x="4" y="4"/>
                    </a:cubicBezTo>
                    <a:cubicBezTo>
                      <a:pt x="4" y="4"/>
                      <a:pt x="4" y="4"/>
                      <a:pt x="4" y="4"/>
                    </a:cubicBezTo>
                    <a:cubicBezTo>
                      <a:pt x="5" y="4"/>
                      <a:pt x="5" y="4"/>
                      <a:pt x="5" y="4"/>
                    </a:cubicBezTo>
                    <a:cubicBezTo>
                      <a:pt x="6" y="4"/>
                      <a:pt x="7" y="3"/>
                      <a:pt x="7" y="2"/>
                    </a:cubicBezTo>
                    <a:cubicBezTo>
                      <a:pt x="7" y="1"/>
                      <a:pt x="6" y="0"/>
                      <a:pt x="5" y="0"/>
                    </a:cubicBezTo>
                    <a:cubicBezTo>
                      <a:pt x="5" y="0"/>
                      <a:pt x="5" y="0"/>
                      <a:pt x="5"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 name="Freeform 211"/>
              <p:cNvSpPr/>
              <p:nvPr/>
            </p:nvSpPr>
            <p:spPr bwMode="auto">
              <a:xfrm>
                <a:off x="5245101" y="5768975"/>
                <a:ext cx="34925" cy="47625"/>
              </a:xfrm>
              <a:custGeom>
                <a:avLst/>
                <a:gdLst>
                  <a:gd name="T0" fmla="*/ 5 w 12"/>
                  <a:gd name="T1" fmla="*/ 0 h 17"/>
                  <a:gd name="T2" fmla="*/ 5 w 12"/>
                  <a:gd name="T3" fmla="*/ 0 h 17"/>
                  <a:gd name="T4" fmla="*/ 1 w 12"/>
                  <a:gd name="T5" fmla="*/ 2 h 17"/>
                  <a:gd name="T6" fmla="*/ 0 w 12"/>
                  <a:gd name="T7" fmla="*/ 5 h 17"/>
                  <a:gd name="T8" fmla="*/ 0 w 12"/>
                  <a:gd name="T9" fmla="*/ 6 h 17"/>
                  <a:gd name="T10" fmla="*/ 2 w 12"/>
                  <a:gd name="T11" fmla="*/ 10 h 17"/>
                  <a:gd name="T12" fmla="*/ 2 w 12"/>
                  <a:gd name="T13" fmla="*/ 10 h 17"/>
                  <a:gd name="T14" fmla="*/ 7 w 12"/>
                  <a:gd name="T15" fmla="*/ 16 h 17"/>
                  <a:gd name="T16" fmla="*/ 10 w 12"/>
                  <a:gd name="T17" fmla="*/ 17 h 17"/>
                  <a:gd name="T18" fmla="*/ 10 w 12"/>
                  <a:gd name="T19" fmla="*/ 17 h 17"/>
                  <a:gd name="T20" fmla="*/ 12 w 12"/>
                  <a:gd name="T21" fmla="*/ 16 h 17"/>
                  <a:gd name="T22" fmla="*/ 12 w 12"/>
                  <a:gd name="T23" fmla="*/ 16 h 17"/>
                  <a:gd name="T24" fmla="*/ 12 w 12"/>
                  <a:gd name="T25" fmla="*/ 15 h 17"/>
                  <a:gd name="T26" fmla="*/ 11 w 12"/>
                  <a:gd name="T27" fmla="*/ 13 h 17"/>
                  <a:gd name="T28" fmla="*/ 11 w 12"/>
                  <a:gd name="T29" fmla="*/ 13 h 17"/>
                  <a:gd name="T30" fmla="*/ 9 w 12"/>
                  <a:gd name="T31" fmla="*/ 12 h 17"/>
                  <a:gd name="T32" fmla="*/ 5 w 12"/>
                  <a:gd name="T33" fmla="*/ 8 h 17"/>
                  <a:gd name="T34" fmla="*/ 5 w 12"/>
                  <a:gd name="T35" fmla="*/ 7 h 17"/>
                  <a:gd name="T36" fmla="*/ 4 w 12"/>
                  <a:gd name="T37" fmla="*/ 5 h 17"/>
                  <a:gd name="T38" fmla="*/ 5 w 12"/>
                  <a:gd name="T39" fmla="*/ 4 h 17"/>
                  <a:gd name="T40" fmla="*/ 5 w 12"/>
                  <a:gd name="T41" fmla="*/ 4 h 17"/>
                  <a:gd name="T42" fmla="*/ 5 w 12"/>
                  <a:gd name="T43" fmla="*/ 4 h 17"/>
                  <a:gd name="T44" fmla="*/ 7 w 12"/>
                  <a:gd name="T45" fmla="*/ 2 h 17"/>
                  <a:gd name="T46" fmla="*/ 6 w 12"/>
                  <a:gd name="T47" fmla="*/ 0 h 17"/>
                  <a:gd name="T48" fmla="*/ 5 w 12"/>
                  <a:gd name="T49"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 h="17">
                    <a:moveTo>
                      <a:pt x="5" y="0"/>
                    </a:moveTo>
                    <a:cubicBezTo>
                      <a:pt x="5" y="0"/>
                      <a:pt x="5" y="0"/>
                      <a:pt x="5" y="0"/>
                    </a:cubicBezTo>
                    <a:cubicBezTo>
                      <a:pt x="3" y="0"/>
                      <a:pt x="2" y="0"/>
                      <a:pt x="1" y="2"/>
                    </a:cubicBezTo>
                    <a:cubicBezTo>
                      <a:pt x="1" y="3"/>
                      <a:pt x="0" y="4"/>
                      <a:pt x="0" y="5"/>
                    </a:cubicBezTo>
                    <a:cubicBezTo>
                      <a:pt x="0" y="5"/>
                      <a:pt x="0" y="5"/>
                      <a:pt x="0" y="6"/>
                    </a:cubicBezTo>
                    <a:cubicBezTo>
                      <a:pt x="1" y="7"/>
                      <a:pt x="1" y="9"/>
                      <a:pt x="2" y="10"/>
                    </a:cubicBezTo>
                    <a:cubicBezTo>
                      <a:pt x="2" y="10"/>
                      <a:pt x="2" y="10"/>
                      <a:pt x="2" y="10"/>
                    </a:cubicBezTo>
                    <a:cubicBezTo>
                      <a:pt x="3" y="13"/>
                      <a:pt x="5" y="15"/>
                      <a:pt x="7" y="16"/>
                    </a:cubicBezTo>
                    <a:cubicBezTo>
                      <a:pt x="8" y="16"/>
                      <a:pt x="9" y="17"/>
                      <a:pt x="10" y="17"/>
                    </a:cubicBezTo>
                    <a:cubicBezTo>
                      <a:pt x="10" y="17"/>
                      <a:pt x="10" y="17"/>
                      <a:pt x="10" y="17"/>
                    </a:cubicBezTo>
                    <a:cubicBezTo>
                      <a:pt x="11" y="17"/>
                      <a:pt x="11" y="17"/>
                      <a:pt x="12" y="16"/>
                    </a:cubicBezTo>
                    <a:cubicBezTo>
                      <a:pt x="12" y="16"/>
                      <a:pt x="12" y="16"/>
                      <a:pt x="12" y="16"/>
                    </a:cubicBezTo>
                    <a:cubicBezTo>
                      <a:pt x="12" y="15"/>
                      <a:pt x="12" y="15"/>
                      <a:pt x="12" y="15"/>
                    </a:cubicBezTo>
                    <a:cubicBezTo>
                      <a:pt x="12" y="14"/>
                      <a:pt x="12" y="13"/>
                      <a:pt x="11" y="13"/>
                    </a:cubicBezTo>
                    <a:cubicBezTo>
                      <a:pt x="11" y="13"/>
                      <a:pt x="11" y="13"/>
                      <a:pt x="11" y="13"/>
                    </a:cubicBezTo>
                    <a:cubicBezTo>
                      <a:pt x="10" y="13"/>
                      <a:pt x="9" y="13"/>
                      <a:pt x="9" y="12"/>
                    </a:cubicBezTo>
                    <a:cubicBezTo>
                      <a:pt x="7" y="11"/>
                      <a:pt x="6" y="10"/>
                      <a:pt x="5" y="8"/>
                    </a:cubicBezTo>
                    <a:cubicBezTo>
                      <a:pt x="5" y="8"/>
                      <a:pt x="5" y="7"/>
                      <a:pt x="5" y="7"/>
                    </a:cubicBezTo>
                    <a:cubicBezTo>
                      <a:pt x="5" y="6"/>
                      <a:pt x="4" y="5"/>
                      <a:pt x="4" y="5"/>
                    </a:cubicBezTo>
                    <a:cubicBezTo>
                      <a:pt x="4" y="4"/>
                      <a:pt x="5" y="4"/>
                      <a:pt x="5" y="4"/>
                    </a:cubicBezTo>
                    <a:cubicBezTo>
                      <a:pt x="5" y="4"/>
                      <a:pt x="5" y="4"/>
                      <a:pt x="5" y="4"/>
                    </a:cubicBezTo>
                    <a:cubicBezTo>
                      <a:pt x="5" y="4"/>
                      <a:pt x="5" y="4"/>
                      <a:pt x="5" y="4"/>
                    </a:cubicBezTo>
                    <a:cubicBezTo>
                      <a:pt x="6" y="4"/>
                      <a:pt x="7" y="3"/>
                      <a:pt x="7" y="2"/>
                    </a:cubicBezTo>
                    <a:cubicBezTo>
                      <a:pt x="7" y="1"/>
                      <a:pt x="6" y="0"/>
                      <a:pt x="6" y="0"/>
                    </a:cubicBezTo>
                    <a:cubicBezTo>
                      <a:pt x="5" y="0"/>
                      <a:pt x="5" y="0"/>
                      <a:pt x="5"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7" name="Freeform 212"/>
              <p:cNvSpPr/>
              <p:nvPr/>
            </p:nvSpPr>
            <p:spPr bwMode="auto">
              <a:xfrm>
                <a:off x="5229226" y="5791200"/>
                <a:ext cx="30163" cy="47625"/>
              </a:xfrm>
              <a:custGeom>
                <a:avLst/>
                <a:gdLst>
                  <a:gd name="T0" fmla="*/ 4 w 11"/>
                  <a:gd name="T1" fmla="*/ 0 h 17"/>
                  <a:gd name="T2" fmla="*/ 4 w 11"/>
                  <a:gd name="T3" fmla="*/ 0 h 17"/>
                  <a:gd name="T4" fmla="*/ 0 w 11"/>
                  <a:gd name="T5" fmla="*/ 1 h 17"/>
                  <a:gd name="T6" fmla="*/ 0 w 11"/>
                  <a:gd name="T7" fmla="*/ 4 h 17"/>
                  <a:gd name="T8" fmla="*/ 0 w 11"/>
                  <a:gd name="T9" fmla="*/ 6 h 17"/>
                  <a:gd name="T10" fmla="*/ 1 w 11"/>
                  <a:gd name="T11" fmla="*/ 10 h 17"/>
                  <a:gd name="T12" fmla="*/ 1 w 11"/>
                  <a:gd name="T13" fmla="*/ 10 h 17"/>
                  <a:gd name="T14" fmla="*/ 6 w 11"/>
                  <a:gd name="T15" fmla="*/ 16 h 17"/>
                  <a:gd name="T16" fmla="*/ 9 w 11"/>
                  <a:gd name="T17" fmla="*/ 17 h 17"/>
                  <a:gd name="T18" fmla="*/ 9 w 11"/>
                  <a:gd name="T19" fmla="*/ 17 h 17"/>
                  <a:gd name="T20" fmla="*/ 11 w 11"/>
                  <a:gd name="T21" fmla="*/ 16 h 17"/>
                  <a:gd name="T22" fmla="*/ 11 w 11"/>
                  <a:gd name="T23" fmla="*/ 15 h 17"/>
                  <a:gd name="T24" fmla="*/ 11 w 11"/>
                  <a:gd name="T25" fmla="*/ 15 h 17"/>
                  <a:gd name="T26" fmla="*/ 10 w 11"/>
                  <a:gd name="T27" fmla="*/ 13 h 17"/>
                  <a:gd name="T28" fmla="*/ 8 w 11"/>
                  <a:gd name="T29" fmla="*/ 12 h 17"/>
                  <a:gd name="T30" fmla="*/ 4 w 11"/>
                  <a:gd name="T31" fmla="*/ 8 h 17"/>
                  <a:gd name="T32" fmla="*/ 4 w 11"/>
                  <a:gd name="T33" fmla="*/ 7 h 17"/>
                  <a:gd name="T34" fmla="*/ 4 w 11"/>
                  <a:gd name="T35" fmla="*/ 4 h 17"/>
                  <a:gd name="T36" fmla="*/ 4 w 11"/>
                  <a:gd name="T37" fmla="*/ 4 h 17"/>
                  <a:gd name="T38" fmla="*/ 4 w 11"/>
                  <a:gd name="T39" fmla="*/ 4 h 17"/>
                  <a:gd name="T40" fmla="*/ 4 w 11"/>
                  <a:gd name="T41" fmla="*/ 3 h 17"/>
                  <a:gd name="T42" fmla="*/ 6 w 11"/>
                  <a:gd name="T43" fmla="*/ 1 h 17"/>
                  <a:gd name="T44" fmla="*/ 5 w 11"/>
                  <a:gd name="T45" fmla="*/ 0 h 17"/>
                  <a:gd name="T46" fmla="*/ 4 w 11"/>
                  <a:gd name="T47"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 h="17">
                    <a:moveTo>
                      <a:pt x="4" y="0"/>
                    </a:moveTo>
                    <a:cubicBezTo>
                      <a:pt x="4" y="0"/>
                      <a:pt x="4" y="0"/>
                      <a:pt x="4" y="0"/>
                    </a:cubicBezTo>
                    <a:cubicBezTo>
                      <a:pt x="2" y="0"/>
                      <a:pt x="1" y="0"/>
                      <a:pt x="0" y="1"/>
                    </a:cubicBezTo>
                    <a:cubicBezTo>
                      <a:pt x="0" y="2"/>
                      <a:pt x="0" y="3"/>
                      <a:pt x="0" y="4"/>
                    </a:cubicBezTo>
                    <a:cubicBezTo>
                      <a:pt x="0" y="5"/>
                      <a:pt x="0" y="5"/>
                      <a:pt x="0" y="6"/>
                    </a:cubicBezTo>
                    <a:cubicBezTo>
                      <a:pt x="0" y="7"/>
                      <a:pt x="0" y="9"/>
                      <a:pt x="1" y="10"/>
                    </a:cubicBezTo>
                    <a:cubicBezTo>
                      <a:pt x="1" y="10"/>
                      <a:pt x="1" y="10"/>
                      <a:pt x="1" y="10"/>
                    </a:cubicBezTo>
                    <a:cubicBezTo>
                      <a:pt x="2" y="12"/>
                      <a:pt x="4" y="14"/>
                      <a:pt x="6" y="16"/>
                    </a:cubicBezTo>
                    <a:cubicBezTo>
                      <a:pt x="7" y="16"/>
                      <a:pt x="8" y="16"/>
                      <a:pt x="9" y="17"/>
                    </a:cubicBezTo>
                    <a:cubicBezTo>
                      <a:pt x="9" y="17"/>
                      <a:pt x="9" y="17"/>
                      <a:pt x="9" y="17"/>
                    </a:cubicBezTo>
                    <a:cubicBezTo>
                      <a:pt x="10" y="17"/>
                      <a:pt x="11" y="16"/>
                      <a:pt x="11" y="16"/>
                    </a:cubicBezTo>
                    <a:cubicBezTo>
                      <a:pt x="11" y="16"/>
                      <a:pt x="11" y="16"/>
                      <a:pt x="11" y="15"/>
                    </a:cubicBezTo>
                    <a:cubicBezTo>
                      <a:pt x="11" y="15"/>
                      <a:pt x="11" y="15"/>
                      <a:pt x="11" y="15"/>
                    </a:cubicBezTo>
                    <a:cubicBezTo>
                      <a:pt x="11" y="14"/>
                      <a:pt x="11" y="13"/>
                      <a:pt x="10" y="13"/>
                    </a:cubicBezTo>
                    <a:cubicBezTo>
                      <a:pt x="9" y="13"/>
                      <a:pt x="9" y="12"/>
                      <a:pt x="8" y="12"/>
                    </a:cubicBezTo>
                    <a:cubicBezTo>
                      <a:pt x="6" y="11"/>
                      <a:pt x="5" y="10"/>
                      <a:pt x="4" y="8"/>
                    </a:cubicBezTo>
                    <a:cubicBezTo>
                      <a:pt x="4" y="8"/>
                      <a:pt x="4" y="7"/>
                      <a:pt x="4" y="7"/>
                    </a:cubicBezTo>
                    <a:cubicBezTo>
                      <a:pt x="4" y="6"/>
                      <a:pt x="3" y="5"/>
                      <a:pt x="4" y="4"/>
                    </a:cubicBezTo>
                    <a:cubicBezTo>
                      <a:pt x="3" y="4"/>
                      <a:pt x="4" y="4"/>
                      <a:pt x="4" y="4"/>
                    </a:cubicBezTo>
                    <a:cubicBezTo>
                      <a:pt x="4" y="4"/>
                      <a:pt x="4" y="4"/>
                      <a:pt x="4" y="4"/>
                    </a:cubicBezTo>
                    <a:cubicBezTo>
                      <a:pt x="4" y="3"/>
                      <a:pt x="4" y="3"/>
                      <a:pt x="4" y="3"/>
                    </a:cubicBezTo>
                    <a:cubicBezTo>
                      <a:pt x="5" y="3"/>
                      <a:pt x="6" y="2"/>
                      <a:pt x="6" y="1"/>
                    </a:cubicBezTo>
                    <a:cubicBezTo>
                      <a:pt x="6" y="1"/>
                      <a:pt x="5" y="0"/>
                      <a:pt x="5" y="0"/>
                    </a:cubicBezTo>
                    <a:cubicBezTo>
                      <a:pt x="4" y="0"/>
                      <a:pt x="4" y="0"/>
                      <a:pt x="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8" name="Freeform 213"/>
              <p:cNvSpPr/>
              <p:nvPr/>
            </p:nvSpPr>
            <p:spPr bwMode="auto">
              <a:xfrm>
                <a:off x="5208588" y="5811838"/>
                <a:ext cx="34925" cy="49213"/>
              </a:xfrm>
              <a:custGeom>
                <a:avLst/>
                <a:gdLst>
                  <a:gd name="T0" fmla="*/ 4 w 12"/>
                  <a:gd name="T1" fmla="*/ 0 h 18"/>
                  <a:gd name="T2" fmla="*/ 4 w 12"/>
                  <a:gd name="T3" fmla="*/ 0 h 18"/>
                  <a:gd name="T4" fmla="*/ 0 w 12"/>
                  <a:gd name="T5" fmla="*/ 2 h 18"/>
                  <a:gd name="T6" fmla="*/ 0 w 12"/>
                  <a:gd name="T7" fmla="*/ 5 h 18"/>
                  <a:gd name="T8" fmla="*/ 0 w 12"/>
                  <a:gd name="T9" fmla="*/ 6 h 18"/>
                  <a:gd name="T10" fmla="*/ 1 w 12"/>
                  <a:gd name="T11" fmla="*/ 10 h 18"/>
                  <a:gd name="T12" fmla="*/ 1 w 12"/>
                  <a:gd name="T13" fmla="*/ 11 h 18"/>
                  <a:gd name="T14" fmla="*/ 7 w 12"/>
                  <a:gd name="T15" fmla="*/ 16 h 18"/>
                  <a:gd name="T16" fmla="*/ 9 w 12"/>
                  <a:gd name="T17" fmla="*/ 17 h 18"/>
                  <a:gd name="T18" fmla="*/ 9 w 12"/>
                  <a:gd name="T19" fmla="*/ 18 h 18"/>
                  <a:gd name="T20" fmla="*/ 11 w 12"/>
                  <a:gd name="T21" fmla="*/ 17 h 18"/>
                  <a:gd name="T22" fmla="*/ 11 w 12"/>
                  <a:gd name="T23" fmla="*/ 16 h 18"/>
                  <a:gd name="T24" fmla="*/ 11 w 12"/>
                  <a:gd name="T25" fmla="*/ 16 h 18"/>
                  <a:gd name="T26" fmla="*/ 10 w 12"/>
                  <a:gd name="T27" fmla="*/ 14 h 18"/>
                  <a:gd name="T28" fmla="*/ 10 w 12"/>
                  <a:gd name="T29" fmla="*/ 14 h 18"/>
                  <a:gd name="T30" fmla="*/ 8 w 12"/>
                  <a:gd name="T31" fmla="*/ 13 h 18"/>
                  <a:gd name="T32" fmla="*/ 4 w 12"/>
                  <a:gd name="T33" fmla="*/ 9 h 18"/>
                  <a:gd name="T34" fmla="*/ 4 w 12"/>
                  <a:gd name="T35" fmla="*/ 7 h 18"/>
                  <a:gd name="T36" fmla="*/ 4 w 12"/>
                  <a:gd name="T37" fmla="*/ 5 h 18"/>
                  <a:gd name="T38" fmla="*/ 4 w 12"/>
                  <a:gd name="T39" fmla="*/ 4 h 18"/>
                  <a:gd name="T40" fmla="*/ 4 w 12"/>
                  <a:gd name="T41" fmla="*/ 4 h 18"/>
                  <a:gd name="T42" fmla="*/ 4 w 12"/>
                  <a:gd name="T43" fmla="*/ 4 h 18"/>
                  <a:gd name="T44" fmla="*/ 6 w 12"/>
                  <a:gd name="T45" fmla="*/ 2 h 18"/>
                  <a:gd name="T46" fmla="*/ 5 w 12"/>
                  <a:gd name="T47" fmla="*/ 0 h 18"/>
                  <a:gd name="T48" fmla="*/ 4 w 12"/>
                  <a:gd name="T49"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 h="18">
                    <a:moveTo>
                      <a:pt x="4" y="0"/>
                    </a:moveTo>
                    <a:cubicBezTo>
                      <a:pt x="4" y="0"/>
                      <a:pt x="4" y="0"/>
                      <a:pt x="4" y="0"/>
                    </a:cubicBezTo>
                    <a:cubicBezTo>
                      <a:pt x="3" y="0"/>
                      <a:pt x="1" y="1"/>
                      <a:pt x="0" y="2"/>
                    </a:cubicBezTo>
                    <a:cubicBezTo>
                      <a:pt x="0" y="3"/>
                      <a:pt x="0" y="4"/>
                      <a:pt x="0" y="5"/>
                    </a:cubicBezTo>
                    <a:cubicBezTo>
                      <a:pt x="0" y="6"/>
                      <a:pt x="0" y="6"/>
                      <a:pt x="0" y="6"/>
                    </a:cubicBezTo>
                    <a:cubicBezTo>
                      <a:pt x="0" y="8"/>
                      <a:pt x="0" y="9"/>
                      <a:pt x="1" y="10"/>
                    </a:cubicBezTo>
                    <a:cubicBezTo>
                      <a:pt x="1" y="11"/>
                      <a:pt x="1" y="11"/>
                      <a:pt x="1" y="11"/>
                    </a:cubicBezTo>
                    <a:cubicBezTo>
                      <a:pt x="2" y="13"/>
                      <a:pt x="4" y="15"/>
                      <a:pt x="7" y="16"/>
                    </a:cubicBezTo>
                    <a:cubicBezTo>
                      <a:pt x="7" y="17"/>
                      <a:pt x="8" y="17"/>
                      <a:pt x="9" y="17"/>
                    </a:cubicBezTo>
                    <a:cubicBezTo>
                      <a:pt x="9" y="18"/>
                      <a:pt x="9" y="18"/>
                      <a:pt x="9" y="18"/>
                    </a:cubicBezTo>
                    <a:cubicBezTo>
                      <a:pt x="10" y="18"/>
                      <a:pt x="11" y="17"/>
                      <a:pt x="11" y="17"/>
                    </a:cubicBezTo>
                    <a:cubicBezTo>
                      <a:pt x="11" y="17"/>
                      <a:pt x="11" y="16"/>
                      <a:pt x="11" y="16"/>
                    </a:cubicBezTo>
                    <a:cubicBezTo>
                      <a:pt x="11" y="16"/>
                      <a:pt x="11" y="16"/>
                      <a:pt x="11" y="16"/>
                    </a:cubicBezTo>
                    <a:cubicBezTo>
                      <a:pt x="12" y="15"/>
                      <a:pt x="11" y="14"/>
                      <a:pt x="10" y="14"/>
                    </a:cubicBezTo>
                    <a:cubicBezTo>
                      <a:pt x="10" y="14"/>
                      <a:pt x="10" y="14"/>
                      <a:pt x="10" y="14"/>
                    </a:cubicBezTo>
                    <a:cubicBezTo>
                      <a:pt x="9" y="13"/>
                      <a:pt x="9" y="13"/>
                      <a:pt x="8" y="13"/>
                    </a:cubicBezTo>
                    <a:cubicBezTo>
                      <a:pt x="7" y="12"/>
                      <a:pt x="5" y="10"/>
                      <a:pt x="4" y="9"/>
                    </a:cubicBezTo>
                    <a:cubicBezTo>
                      <a:pt x="4" y="8"/>
                      <a:pt x="4" y="8"/>
                      <a:pt x="4" y="7"/>
                    </a:cubicBezTo>
                    <a:cubicBezTo>
                      <a:pt x="4" y="7"/>
                      <a:pt x="4" y="6"/>
                      <a:pt x="4" y="5"/>
                    </a:cubicBezTo>
                    <a:cubicBezTo>
                      <a:pt x="4" y="5"/>
                      <a:pt x="4" y="4"/>
                      <a:pt x="4" y="4"/>
                    </a:cubicBezTo>
                    <a:cubicBezTo>
                      <a:pt x="4" y="4"/>
                      <a:pt x="4" y="4"/>
                      <a:pt x="4" y="4"/>
                    </a:cubicBezTo>
                    <a:cubicBezTo>
                      <a:pt x="4" y="4"/>
                      <a:pt x="4" y="4"/>
                      <a:pt x="4" y="4"/>
                    </a:cubicBezTo>
                    <a:cubicBezTo>
                      <a:pt x="5" y="4"/>
                      <a:pt x="6" y="3"/>
                      <a:pt x="6" y="2"/>
                    </a:cubicBezTo>
                    <a:cubicBezTo>
                      <a:pt x="6" y="1"/>
                      <a:pt x="5" y="1"/>
                      <a:pt x="5" y="0"/>
                    </a:cubicBezTo>
                    <a:cubicBezTo>
                      <a:pt x="5" y="0"/>
                      <a:pt x="4" y="0"/>
                      <a:pt x="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9" name="Freeform 214"/>
              <p:cNvSpPr/>
              <p:nvPr/>
            </p:nvSpPr>
            <p:spPr bwMode="auto">
              <a:xfrm>
                <a:off x="5189538" y="5834063"/>
                <a:ext cx="33338" cy="47625"/>
              </a:xfrm>
              <a:custGeom>
                <a:avLst/>
                <a:gdLst>
                  <a:gd name="T0" fmla="*/ 4 w 12"/>
                  <a:gd name="T1" fmla="*/ 0 h 17"/>
                  <a:gd name="T2" fmla="*/ 4 w 12"/>
                  <a:gd name="T3" fmla="*/ 0 h 17"/>
                  <a:gd name="T4" fmla="*/ 1 w 12"/>
                  <a:gd name="T5" fmla="*/ 2 h 17"/>
                  <a:gd name="T6" fmla="*/ 0 w 12"/>
                  <a:gd name="T7" fmla="*/ 5 h 17"/>
                  <a:gd name="T8" fmla="*/ 0 w 12"/>
                  <a:gd name="T9" fmla="*/ 6 h 17"/>
                  <a:gd name="T10" fmla="*/ 1 w 12"/>
                  <a:gd name="T11" fmla="*/ 10 h 17"/>
                  <a:gd name="T12" fmla="*/ 1 w 12"/>
                  <a:gd name="T13" fmla="*/ 11 h 17"/>
                  <a:gd name="T14" fmla="*/ 7 w 12"/>
                  <a:gd name="T15" fmla="*/ 16 h 17"/>
                  <a:gd name="T16" fmla="*/ 9 w 12"/>
                  <a:gd name="T17" fmla="*/ 17 h 17"/>
                  <a:gd name="T18" fmla="*/ 10 w 12"/>
                  <a:gd name="T19" fmla="*/ 17 h 17"/>
                  <a:gd name="T20" fmla="*/ 11 w 12"/>
                  <a:gd name="T21" fmla="*/ 17 h 17"/>
                  <a:gd name="T22" fmla="*/ 11 w 12"/>
                  <a:gd name="T23" fmla="*/ 16 h 17"/>
                  <a:gd name="T24" fmla="*/ 12 w 12"/>
                  <a:gd name="T25" fmla="*/ 16 h 17"/>
                  <a:gd name="T26" fmla="*/ 10 w 12"/>
                  <a:gd name="T27" fmla="*/ 13 h 17"/>
                  <a:gd name="T28" fmla="*/ 10 w 12"/>
                  <a:gd name="T29" fmla="*/ 13 h 17"/>
                  <a:gd name="T30" fmla="*/ 8 w 12"/>
                  <a:gd name="T31" fmla="*/ 13 h 17"/>
                  <a:gd name="T32" fmla="*/ 5 w 12"/>
                  <a:gd name="T33" fmla="*/ 9 h 17"/>
                  <a:gd name="T34" fmla="*/ 4 w 12"/>
                  <a:gd name="T35" fmla="*/ 7 h 17"/>
                  <a:gd name="T36" fmla="*/ 4 w 12"/>
                  <a:gd name="T37" fmla="*/ 5 h 17"/>
                  <a:gd name="T38" fmla="*/ 4 w 12"/>
                  <a:gd name="T39" fmla="*/ 4 h 17"/>
                  <a:gd name="T40" fmla="*/ 4 w 12"/>
                  <a:gd name="T41" fmla="*/ 4 h 17"/>
                  <a:gd name="T42" fmla="*/ 4 w 12"/>
                  <a:gd name="T43" fmla="*/ 4 h 17"/>
                  <a:gd name="T44" fmla="*/ 6 w 12"/>
                  <a:gd name="T45" fmla="*/ 2 h 17"/>
                  <a:gd name="T46" fmla="*/ 5 w 12"/>
                  <a:gd name="T47" fmla="*/ 0 h 17"/>
                  <a:gd name="T48" fmla="*/ 4 w 12"/>
                  <a:gd name="T49"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 h="17">
                    <a:moveTo>
                      <a:pt x="4" y="0"/>
                    </a:moveTo>
                    <a:cubicBezTo>
                      <a:pt x="4" y="0"/>
                      <a:pt x="4" y="0"/>
                      <a:pt x="4" y="0"/>
                    </a:cubicBezTo>
                    <a:cubicBezTo>
                      <a:pt x="3" y="0"/>
                      <a:pt x="1" y="1"/>
                      <a:pt x="1" y="2"/>
                    </a:cubicBezTo>
                    <a:cubicBezTo>
                      <a:pt x="0" y="3"/>
                      <a:pt x="0" y="4"/>
                      <a:pt x="0" y="5"/>
                    </a:cubicBezTo>
                    <a:cubicBezTo>
                      <a:pt x="0" y="5"/>
                      <a:pt x="0" y="6"/>
                      <a:pt x="0" y="6"/>
                    </a:cubicBezTo>
                    <a:cubicBezTo>
                      <a:pt x="0" y="8"/>
                      <a:pt x="1" y="9"/>
                      <a:pt x="1" y="10"/>
                    </a:cubicBezTo>
                    <a:cubicBezTo>
                      <a:pt x="1" y="10"/>
                      <a:pt x="1" y="10"/>
                      <a:pt x="1" y="11"/>
                    </a:cubicBezTo>
                    <a:cubicBezTo>
                      <a:pt x="2" y="13"/>
                      <a:pt x="4" y="15"/>
                      <a:pt x="7" y="16"/>
                    </a:cubicBezTo>
                    <a:cubicBezTo>
                      <a:pt x="7" y="17"/>
                      <a:pt x="8" y="17"/>
                      <a:pt x="9" y="17"/>
                    </a:cubicBezTo>
                    <a:cubicBezTo>
                      <a:pt x="9" y="17"/>
                      <a:pt x="9" y="17"/>
                      <a:pt x="10" y="17"/>
                    </a:cubicBezTo>
                    <a:cubicBezTo>
                      <a:pt x="10" y="17"/>
                      <a:pt x="11" y="17"/>
                      <a:pt x="11" y="17"/>
                    </a:cubicBezTo>
                    <a:cubicBezTo>
                      <a:pt x="11" y="16"/>
                      <a:pt x="11" y="16"/>
                      <a:pt x="11" y="16"/>
                    </a:cubicBezTo>
                    <a:cubicBezTo>
                      <a:pt x="11" y="16"/>
                      <a:pt x="12" y="16"/>
                      <a:pt x="12" y="16"/>
                    </a:cubicBezTo>
                    <a:cubicBezTo>
                      <a:pt x="12" y="15"/>
                      <a:pt x="11" y="14"/>
                      <a:pt x="10" y="13"/>
                    </a:cubicBezTo>
                    <a:cubicBezTo>
                      <a:pt x="10" y="13"/>
                      <a:pt x="10" y="13"/>
                      <a:pt x="10" y="13"/>
                    </a:cubicBezTo>
                    <a:cubicBezTo>
                      <a:pt x="9" y="13"/>
                      <a:pt x="9" y="13"/>
                      <a:pt x="8" y="13"/>
                    </a:cubicBezTo>
                    <a:cubicBezTo>
                      <a:pt x="7" y="12"/>
                      <a:pt x="5" y="10"/>
                      <a:pt x="5" y="9"/>
                    </a:cubicBezTo>
                    <a:cubicBezTo>
                      <a:pt x="4" y="8"/>
                      <a:pt x="4" y="8"/>
                      <a:pt x="4" y="7"/>
                    </a:cubicBezTo>
                    <a:cubicBezTo>
                      <a:pt x="4" y="7"/>
                      <a:pt x="4" y="6"/>
                      <a:pt x="4" y="5"/>
                    </a:cubicBezTo>
                    <a:cubicBezTo>
                      <a:pt x="4" y="5"/>
                      <a:pt x="4" y="4"/>
                      <a:pt x="4" y="4"/>
                    </a:cubicBezTo>
                    <a:cubicBezTo>
                      <a:pt x="4" y="4"/>
                      <a:pt x="4" y="4"/>
                      <a:pt x="4" y="4"/>
                    </a:cubicBezTo>
                    <a:cubicBezTo>
                      <a:pt x="4" y="4"/>
                      <a:pt x="4" y="4"/>
                      <a:pt x="4" y="4"/>
                    </a:cubicBezTo>
                    <a:cubicBezTo>
                      <a:pt x="5" y="4"/>
                      <a:pt x="6" y="3"/>
                      <a:pt x="6" y="2"/>
                    </a:cubicBezTo>
                    <a:cubicBezTo>
                      <a:pt x="6" y="1"/>
                      <a:pt x="6" y="1"/>
                      <a:pt x="5" y="0"/>
                    </a:cubicBezTo>
                    <a:cubicBezTo>
                      <a:pt x="5" y="0"/>
                      <a:pt x="4" y="0"/>
                      <a:pt x="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0" name="Freeform 215"/>
              <p:cNvSpPr/>
              <p:nvPr/>
            </p:nvSpPr>
            <p:spPr bwMode="auto">
              <a:xfrm>
                <a:off x="5170488" y="5856288"/>
                <a:ext cx="33338" cy="47625"/>
              </a:xfrm>
              <a:custGeom>
                <a:avLst/>
                <a:gdLst>
                  <a:gd name="T0" fmla="*/ 4 w 12"/>
                  <a:gd name="T1" fmla="*/ 0 h 17"/>
                  <a:gd name="T2" fmla="*/ 4 w 12"/>
                  <a:gd name="T3" fmla="*/ 0 h 17"/>
                  <a:gd name="T4" fmla="*/ 1 w 12"/>
                  <a:gd name="T5" fmla="*/ 2 h 17"/>
                  <a:gd name="T6" fmla="*/ 0 w 12"/>
                  <a:gd name="T7" fmla="*/ 5 h 17"/>
                  <a:gd name="T8" fmla="*/ 0 w 12"/>
                  <a:gd name="T9" fmla="*/ 6 h 17"/>
                  <a:gd name="T10" fmla="*/ 1 w 12"/>
                  <a:gd name="T11" fmla="*/ 10 h 17"/>
                  <a:gd name="T12" fmla="*/ 1 w 12"/>
                  <a:gd name="T13" fmla="*/ 10 h 17"/>
                  <a:gd name="T14" fmla="*/ 7 w 12"/>
                  <a:gd name="T15" fmla="*/ 16 h 17"/>
                  <a:gd name="T16" fmla="*/ 9 w 12"/>
                  <a:gd name="T17" fmla="*/ 17 h 17"/>
                  <a:gd name="T18" fmla="*/ 10 w 12"/>
                  <a:gd name="T19" fmla="*/ 17 h 17"/>
                  <a:gd name="T20" fmla="*/ 11 w 12"/>
                  <a:gd name="T21" fmla="*/ 16 h 17"/>
                  <a:gd name="T22" fmla="*/ 12 w 12"/>
                  <a:gd name="T23" fmla="*/ 16 h 17"/>
                  <a:gd name="T24" fmla="*/ 12 w 12"/>
                  <a:gd name="T25" fmla="*/ 15 h 17"/>
                  <a:gd name="T26" fmla="*/ 10 w 12"/>
                  <a:gd name="T27" fmla="*/ 13 h 17"/>
                  <a:gd name="T28" fmla="*/ 10 w 12"/>
                  <a:gd name="T29" fmla="*/ 13 h 17"/>
                  <a:gd name="T30" fmla="*/ 8 w 12"/>
                  <a:gd name="T31" fmla="*/ 12 h 17"/>
                  <a:gd name="T32" fmla="*/ 5 w 12"/>
                  <a:gd name="T33" fmla="*/ 8 h 17"/>
                  <a:gd name="T34" fmla="*/ 4 w 12"/>
                  <a:gd name="T35" fmla="*/ 7 h 17"/>
                  <a:gd name="T36" fmla="*/ 4 w 12"/>
                  <a:gd name="T37" fmla="*/ 5 h 17"/>
                  <a:gd name="T38" fmla="*/ 4 w 12"/>
                  <a:gd name="T39" fmla="*/ 4 h 17"/>
                  <a:gd name="T40" fmla="*/ 4 w 12"/>
                  <a:gd name="T41" fmla="*/ 4 h 17"/>
                  <a:gd name="T42" fmla="*/ 4 w 12"/>
                  <a:gd name="T43" fmla="*/ 4 h 17"/>
                  <a:gd name="T44" fmla="*/ 6 w 12"/>
                  <a:gd name="T45" fmla="*/ 2 h 17"/>
                  <a:gd name="T46" fmla="*/ 5 w 12"/>
                  <a:gd name="T47" fmla="*/ 0 h 17"/>
                  <a:gd name="T48" fmla="*/ 4 w 12"/>
                  <a:gd name="T49"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 h="17">
                    <a:moveTo>
                      <a:pt x="4" y="0"/>
                    </a:moveTo>
                    <a:cubicBezTo>
                      <a:pt x="4" y="0"/>
                      <a:pt x="4" y="0"/>
                      <a:pt x="4" y="0"/>
                    </a:cubicBezTo>
                    <a:cubicBezTo>
                      <a:pt x="3" y="0"/>
                      <a:pt x="1" y="1"/>
                      <a:pt x="1" y="2"/>
                    </a:cubicBezTo>
                    <a:cubicBezTo>
                      <a:pt x="0" y="3"/>
                      <a:pt x="0" y="4"/>
                      <a:pt x="0" y="5"/>
                    </a:cubicBezTo>
                    <a:cubicBezTo>
                      <a:pt x="0" y="5"/>
                      <a:pt x="0" y="6"/>
                      <a:pt x="0" y="6"/>
                    </a:cubicBezTo>
                    <a:cubicBezTo>
                      <a:pt x="0" y="8"/>
                      <a:pt x="1" y="9"/>
                      <a:pt x="1" y="10"/>
                    </a:cubicBezTo>
                    <a:cubicBezTo>
                      <a:pt x="1" y="10"/>
                      <a:pt x="1" y="10"/>
                      <a:pt x="1" y="10"/>
                    </a:cubicBezTo>
                    <a:cubicBezTo>
                      <a:pt x="2" y="13"/>
                      <a:pt x="4" y="15"/>
                      <a:pt x="7" y="16"/>
                    </a:cubicBezTo>
                    <a:cubicBezTo>
                      <a:pt x="8" y="16"/>
                      <a:pt x="8" y="17"/>
                      <a:pt x="9" y="17"/>
                    </a:cubicBezTo>
                    <a:cubicBezTo>
                      <a:pt x="9" y="17"/>
                      <a:pt x="9" y="17"/>
                      <a:pt x="10" y="17"/>
                    </a:cubicBezTo>
                    <a:cubicBezTo>
                      <a:pt x="10" y="17"/>
                      <a:pt x="11" y="17"/>
                      <a:pt x="11" y="16"/>
                    </a:cubicBezTo>
                    <a:cubicBezTo>
                      <a:pt x="11" y="16"/>
                      <a:pt x="12" y="16"/>
                      <a:pt x="12" y="16"/>
                    </a:cubicBezTo>
                    <a:cubicBezTo>
                      <a:pt x="12" y="16"/>
                      <a:pt x="12" y="16"/>
                      <a:pt x="12" y="15"/>
                    </a:cubicBezTo>
                    <a:cubicBezTo>
                      <a:pt x="12" y="14"/>
                      <a:pt x="11" y="13"/>
                      <a:pt x="10" y="13"/>
                    </a:cubicBezTo>
                    <a:cubicBezTo>
                      <a:pt x="10" y="13"/>
                      <a:pt x="10" y="13"/>
                      <a:pt x="10" y="13"/>
                    </a:cubicBezTo>
                    <a:cubicBezTo>
                      <a:pt x="10" y="13"/>
                      <a:pt x="9" y="13"/>
                      <a:pt x="8" y="12"/>
                    </a:cubicBezTo>
                    <a:cubicBezTo>
                      <a:pt x="7" y="11"/>
                      <a:pt x="5" y="10"/>
                      <a:pt x="5" y="8"/>
                    </a:cubicBezTo>
                    <a:cubicBezTo>
                      <a:pt x="5" y="8"/>
                      <a:pt x="4" y="8"/>
                      <a:pt x="4" y="7"/>
                    </a:cubicBezTo>
                    <a:cubicBezTo>
                      <a:pt x="4" y="6"/>
                      <a:pt x="4" y="5"/>
                      <a:pt x="4" y="5"/>
                    </a:cubicBezTo>
                    <a:cubicBezTo>
                      <a:pt x="4" y="4"/>
                      <a:pt x="4" y="4"/>
                      <a:pt x="4" y="4"/>
                    </a:cubicBezTo>
                    <a:cubicBezTo>
                      <a:pt x="4" y="4"/>
                      <a:pt x="4" y="4"/>
                      <a:pt x="4" y="4"/>
                    </a:cubicBezTo>
                    <a:cubicBezTo>
                      <a:pt x="4" y="4"/>
                      <a:pt x="4" y="4"/>
                      <a:pt x="4" y="4"/>
                    </a:cubicBezTo>
                    <a:cubicBezTo>
                      <a:pt x="5" y="4"/>
                      <a:pt x="6" y="3"/>
                      <a:pt x="6" y="2"/>
                    </a:cubicBezTo>
                    <a:cubicBezTo>
                      <a:pt x="6" y="1"/>
                      <a:pt x="6" y="0"/>
                      <a:pt x="5" y="0"/>
                    </a:cubicBezTo>
                    <a:cubicBezTo>
                      <a:pt x="5" y="0"/>
                      <a:pt x="5" y="0"/>
                      <a:pt x="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1" name="Freeform 216"/>
              <p:cNvSpPr/>
              <p:nvPr/>
            </p:nvSpPr>
            <p:spPr bwMode="auto">
              <a:xfrm>
                <a:off x="5149851" y="5878513"/>
                <a:ext cx="34925" cy="47625"/>
              </a:xfrm>
              <a:custGeom>
                <a:avLst/>
                <a:gdLst>
                  <a:gd name="T0" fmla="*/ 4 w 12"/>
                  <a:gd name="T1" fmla="*/ 0 h 17"/>
                  <a:gd name="T2" fmla="*/ 4 w 12"/>
                  <a:gd name="T3" fmla="*/ 0 h 17"/>
                  <a:gd name="T4" fmla="*/ 1 w 12"/>
                  <a:gd name="T5" fmla="*/ 1 h 17"/>
                  <a:gd name="T6" fmla="*/ 0 w 12"/>
                  <a:gd name="T7" fmla="*/ 5 h 17"/>
                  <a:gd name="T8" fmla="*/ 0 w 12"/>
                  <a:gd name="T9" fmla="*/ 6 h 17"/>
                  <a:gd name="T10" fmla="*/ 1 w 12"/>
                  <a:gd name="T11" fmla="*/ 10 h 17"/>
                  <a:gd name="T12" fmla="*/ 1 w 12"/>
                  <a:gd name="T13" fmla="*/ 10 h 17"/>
                  <a:gd name="T14" fmla="*/ 7 w 12"/>
                  <a:gd name="T15" fmla="*/ 16 h 17"/>
                  <a:gd name="T16" fmla="*/ 9 w 12"/>
                  <a:gd name="T17" fmla="*/ 17 h 17"/>
                  <a:gd name="T18" fmla="*/ 10 w 12"/>
                  <a:gd name="T19" fmla="*/ 17 h 17"/>
                  <a:gd name="T20" fmla="*/ 11 w 12"/>
                  <a:gd name="T21" fmla="*/ 16 h 17"/>
                  <a:gd name="T22" fmla="*/ 12 w 12"/>
                  <a:gd name="T23" fmla="*/ 15 h 17"/>
                  <a:gd name="T24" fmla="*/ 12 w 12"/>
                  <a:gd name="T25" fmla="*/ 15 h 17"/>
                  <a:gd name="T26" fmla="*/ 10 w 12"/>
                  <a:gd name="T27" fmla="*/ 13 h 17"/>
                  <a:gd name="T28" fmla="*/ 8 w 12"/>
                  <a:gd name="T29" fmla="*/ 12 h 17"/>
                  <a:gd name="T30" fmla="*/ 5 w 12"/>
                  <a:gd name="T31" fmla="*/ 8 h 17"/>
                  <a:gd name="T32" fmla="*/ 4 w 12"/>
                  <a:gd name="T33" fmla="*/ 7 h 17"/>
                  <a:gd name="T34" fmla="*/ 4 w 12"/>
                  <a:gd name="T35" fmla="*/ 5 h 17"/>
                  <a:gd name="T36" fmla="*/ 4 w 12"/>
                  <a:gd name="T37" fmla="*/ 4 h 17"/>
                  <a:gd name="T38" fmla="*/ 4 w 12"/>
                  <a:gd name="T39" fmla="*/ 4 h 17"/>
                  <a:gd name="T40" fmla="*/ 4 w 12"/>
                  <a:gd name="T41" fmla="*/ 4 h 17"/>
                  <a:gd name="T42" fmla="*/ 6 w 12"/>
                  <a:gd name="T43" fmla="*/ 2 h 17"/>
                  <a:gd name="T44" fmla="*/ 5 w 12"/>
                  <a:gd name="T45" fmla="*/ 0 h 17"/>
                  <a:gd name="T46" fmla="*/ 4 w 12"/>
                  <a:gd name="T47"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2" h="17">
                    <a:moveTo>
                      <a:pt x="4" y="0"/>
                    </a:moveTo>
                    <a:cubicBezTo>
                      <a:pt x="4" y="0"/>
                      <a:pt x="4" y="0"/>
                      <a:pt x="4" y="0"/>
                    </a:cubicBezTo>
                    <a:cubicBezTo>
                      <a:pt x="3" y="0"/>
                      <a:pt x="2" y="0"/>
                      <a:pt x="1" y="1"/>
                    </a:cubicBezTo>
                    <a:cubicBezTo>
                      <a:pt x="0" y="3"/>
                      <a:pt x="0" y="4"/>
                      <a:pt x="0" y="5"/>
                    </a:cubicBezTo>
                    <a:cubicBezTo>
                      <a:pt x="0" y="5"/>
                      <a:pt x="0" y="5"/>
                      <a:pt x="0" y="6"/>
                    </a:cubicBezTo>
                    <a:cubicBezTo>
                      <a:pt x="0" y="7"/>
                      <a:pt x="1" y="9"/>
                      <a:pt x="1" y="10"/>
                    </a:cubicBezTo>
                    <a:cubicBezTo>
                      <a:pt x="1" y="10"/>
                      <a:pt x="1" y="10"/>
                      <a:pt x="1" y="10"/>
                    </a:cubicBezTo>
                    <a:cubicBezTo>
                      <a:pt x="3" y="13"/>
                      <a:pt x="5" y="15"/>
                      <a:pt x="7" y="16"/>
                    </a:cubicBezTo>
                    <a:cubicBezTo>
                      <a:pt x="8" y="16"/>
                      <a:pt x="8" y="17"/>
                      <a:pt x="9" y="17"/>
                    </a:cubicBezTo>
                    <a:cubicBezTo>
                      <a:pt x="9" y="17"/>
                      <a:pt x="10" y="17"/>
                      <a:pt x="10" y="17"/>
                    </a:cubicBezTo>
                    <a:cubicBezTo>
                      <a:pt x="10" y="17"/>
                      <a:pt x="11" y="17"/>
                      <a:pt x="11" y="16"/>
                    </a:cubicBezTo>
                    <a:cubicBezTo>
                      <a:pt x="12" y="16"/>
                      <a:pt x="12" y="16"/>
                      <a:pt x="12" y="15"/>
                    </a:cubicBezTo>
                    <a:cubicBezTo>
                      <a:pt x="12" y="15"/>
                      <a:pt x="12" y="15"/>
                      <a:pt x="12" y="15"/>
                    </a:cubicBezTo>
                    <a:cubicBezTo>
                      <a:pt x="12" y="14"/>
                      <a:pt x="11" y="13"/>
                      <a:pt x="10" y="13"/>
                    </a:cubicBezTo>
                    <a:cubicBezTo>
                      <a:pt x="10" y="13"/>
                      <a:pt x="9" y="13"/>
                      <a:pt x="8" y="12"/>
                    </a:cubicBezTo>
                    <a:cubicBezTo>
                      <a:pt x="7" y="11"/>
                      <a:pt x="6" y="10"/>
                      <a:pt x="5" y="8"/>
                    </a:cubicBezTo>
                    <a:cubicBezTo>
                      <a:pt x="5" y="8"/>
                      <a:pt x="5" y="7"/>
                      <a:pt x="4" y="7"/>
                    </a:cubicBezTo>
                    <a:cubicBezTo>
                      <a:pt x="4" y="6"/>
                      <a:pt x="4" y="5"/>
                      <a:pt x="4" y="5"/>
                    </a:cubicBezTo>
                    <a:cubicBezTo>
                      <a:pt x="4" y="4"/>
                      <a:pt x="4" y="4"/>
                      <a:pt x="4" y="4"/>
                    </a:cubicBezTo>
                    <a:cubicBezTo>
                      <a:pt x="4" y="4"/>
                      <a:pt x="4" y="4"/>
                      <a:pt x="4" y="4"/>
                    </a:cubicBezTo>
                    <a:cubicBezTo>
                      <a:pt x="4" y="4"/>
                      <a:pt x="4" y="4"/>
                      <a:pt x="4" y="4"/>
                    </a:cubicBezTo>
                    <a:cubicBezTo>
                      <a:pt x="6" y="4"/>
                      <a:pt x="6" y="3"/>
                      <a:pt x="6" y="2"/>
                    </a:cubicBezTo>
                    <a:cubicBezTo>
                      <a:pt x="6" y="1"/>
                      <a:pt x="6" y="0"/>
                      <a:pt x="5" y="0"/>
                    </a:cubicBezTo>
                    <a:cubicBezTo>
                      <a:pt x="5" y="0"/>
                      <a:pt x="5" y="0"/>
                      <a:pt x="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2" name="Freeform 217"/>
              <p:cNvSpPr/>
              <p:nvPr/>
            </p:nvSpPr>
            <p:spPr bwMode="auto">
              <a:xfrm>
                <a:off x="5130801" y="5897563"/>
                <a:ext cx="33338" cy="50800"/>
              </a:xfrm>
              <a:custGeom>
                <a:avLst/>
                <a:gdLst>
                  <a:gd name="T0" fmla="*/ 4 w 12"/>
                  <a:gd name="T1" fmla="*/ 0 h 18"/>
                  <a:gd name="T2" fmla="*/ 4 w 12"/>
                  <a:gd name="T3" fmla="*/ 0 h 18"/>
                  <a:gd name="T4" fmla="*/ 1 w 12"/>
                  <a:gd name="T5" fmla="*/ 2 h 18"/>
                  <a:gd name="T6" fmla="*/ 0 w 12"/>
                  <a:gd name="T7" fmla="*/ 5 h 18"/>
                  <a:gd name="T8" fmla="*/ 0 w 12"/>
                  <a:gd name="T9" fmla="*/ 6 h 18"/>
                  <a:gd name="T10" fmla="*/ 1 w 12"/>
                  <a:gd name="T11" fmla="*/ 11 h 18"/>
                  <a:gd name="T12" fmla="*/ 2 w 12"/>
                  <a:gd name="T13" fmla="*/ 11 h 18"/>
                  <a:gd name="T14" fmla="*/ 7 w 12"/>
                  <a:gd name="T15" fmla="*/ 17 h 18"/>
                  <a:gd name="T16" fmla="*/ 9 w 12"/>
                  <a:gd name="T17" fmla="*/ 18 h 18"/>
                  <a:gd name="T18" fmla="*/ 10 w 12"/>
                  <a:gd name="T19" fmla="*/ 18 h 18"/>
                  <a:gd name="T20" fmla="*/ 11 w 12"/>
                  <a:gd name="T21" fmla="*/ 17 h 18"/>
                  <a:gd name="T22" fmla="*/ 12 w 12"/>
                  <a:gd name="T23" fmla="*/ 16 h 18"/>
                  <a:gd name="T24" fmla="*/ 12 w 12"/>
                  <a:gd name="T25" fmla="*/ 16 h 18"/>
                  <a:gd name="T26" fmla="*/ 10 w 12"/>
                  <a:gd name="T27" fmla="*/ 14 h 18"/>
                  <a:gd name="T28" fmla="*/ 10 w 12"/>
                  <a:gd name="T29" fmla="*/ 14 h 18"/>
                  <a:gd name="T30" fmla="*/ 9 w 12"/>
                  <a:gd name="T31" fmla="*/ 13 h 18"/>
                  <a:gd name="T32" fmla="*/ 5 w 12"/>
                  <a:gd name="T33" fmla="*/ 9 h 18"/>
                  <a:gd name="T34" fmla="*/ 4 w 12"/>
                  <a:gd name="T35" fmla="*/ 8 h 18"/>
                  <a:gd name="T36" fmla="*/ 4 w 12"/>
                  <a:gd name="T37" fmla="*/ 5 h 18"/>
                  <a:gd name="T38" fmla="*/ 4 w 12"/>
                  <a:gd name="T39" fmla="*/ 5 h 18"/>
                  <a:gd name="T40" fmla="*/ 4 w 12"/>
                  <a:gd name="T41" fmla="*/ 5 h 18"/>
                  <a:gd name="T42" fmla="*/ 5 w 12"/>
                  <a:gd name="T43" fmla="*/ 4 h 18"/>
                  <a:gd name="T44" fmla="*/ 6 w 12"/>
                  <a:gd name="T45" fmla="*/ 2 h 18"/>
                  <a:gd name="T46" fmla="*/ 5 w 12"/>
                  <a:gd name="T47" fmla="*/ 1 h 18"/>
                  <a:gd name="T48" fmla="*/ 4 w 12"/>
                  <a:gd name="T49"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 h="18">
                    <a:moveTo>
                      <a:pt x="4" y="0"/>
                    </a:moveTo>
                    <a:cubicBezTo>
                      <a:pt x="4" y="0"/>
                      <a:pt x="4" y="0"/>
                      <a:pt x="4" y="0"/>
                    </a:cubicBezTo>
                    <a:cubicBezTo>
                      <a:pt x="3" y="1"/>
                      <a:pt x="2" y="1"/>
                      <a:pt x="1" y="2"/>
                    </a:cubicBezTo>
                    <a:cubicBezTo>
                      <a:pt x="0" y="3"/>
                      <a:pt x="0" y="4"/>
                      <a:pt x="0" y="5"/>
                    </a:cubicBezTo>
                    <a:cubicBezTo>
                      <a:pt x="0" y="6"/>
                      <a:pt x="0" y="6"/>
                      <a:pt x="0" y="6"/>
                    </a:cubicBezTo>
                    <a:cubicBezTo>
                      <a:pt x="0" y="8"/>
                      <a:pt x="1" y="10"/>
                      <a:pt x="1" y="11"/>
                    </a:cubicBezTo>
                    <a:cubicBezTo>
                      <a:pt x="1" y="11"/>
                      <a:pt x="1" y="11"/>
                      <a:pt x="2" y="11"/>
                    </a:cubicBezTo>
                    <a:cubicBezTo>
                      <a:pt x="3" y="13"/>
                      <a:pt x="5" y="15"/>
                      <a:pt x="7" y="17"/>
                    </a:cubicBezTo>
                    <a:cubicBezTo>
                      <a:pt x="8" y="17"/>
                      <a:pt x="9" y="17"/>
                      <a:pt x="9" y="18"/>
                    </a:cubicBezTo>
                    <a:cubicBezTo>
                      <a:pt x="10" y="18"/>
                      <a:pt x="10" y="18"/>
                      <a:pt x="10" y="18"/>
                    </a:cubicBezTo>
                    <a:cubicBezTo>
                      <a:pt x="11" y="18"/>
                      <a:pt x="11" y="17"/>
                      <a:pt x="11" y="17"/>
                    </a:cubicBezTo>
                    <a:cubicBezTo>
                      <a:pt x="12" y="17"/>
                      <a:pt x="12" y="17"/>
                      <a:pt x="12" y="16"/>
                    </a:cubicBezTo>
                    <a:cubicBezTo>
                      <a:pt x="12" y="16"/>
                      <a:pt x="12" y="16"/>
                      <a:pt x="12" y="16"/>
                    </a:cubicBezTo>
                    <a:cubicBezTo>
                      <a:pt x="12" y="15"/>
                      <a:pt x="11" y="14"/>
                      <a:pt x="10" y="14"/>
                    </a:cubicBezTo>
                    <a:cubicBezTo>
                      <a:pt x="10" y="14"/>
                      <a:pt x="10" y="14"/>
                      <a:pt x="10" y="14"/>
                    </a:cubicBezTo>
                    <a:cubicBezTo>
                      <a:pt x="10" y="14"/>
                      <a:pt x="9" y="13"/>
                      <a:pt x="9" y="13"/>
                    </a:cubicBezTo>
                    <a:cubicBezTo>
                      <a:pt x="7" y="12"/>
                      <a:pt x="6" y="11"/>
                      <a:pt x="5" y="9"/>
                    </a:cubicBezTo>
                    <a:cubicBezTo>
                      <a:pt x="5" y="9"/>
                      <a:pt x="5" y="8"/>
                      <a:pt x="4" y="8"/>
                    </a:cubicBezTo>
                    <a:cubicBezTo>
                      <a:pt x="4" y="7"/>
                      <a:pt x="4" y="6"/>
                      <a:pt x="4" y="5"/>
                    </a:cubicBezTo>
                    <a:cubicBezTo>
                      <a:pt x="4" y="5"/>
                      <a:pt x="4" y="5"/>
                      <a:pt x="4" y="5"/>
                    </a:cubicBezTo>
                    <a:cubicBezTo>
                      <a:pt x="4" y="5"/>
                      <a:pt x="4" y="5"/>
                      <a:pt x="4" y="5"/>
                    </a:cubicBezTo>
                    <a:cubicBezTo>
                      <a:pt x="5" y="4"/>
                      <a:pt x="5" y="4"/>
                      <a:pt x="5" y="4"/>
                    </a:cubicBezTo>
                    <a:cubicBezTo>
                      <a:pt x="6" y="4"/>
                      <a:pt x="7" y="3"/>
                      <a:pt x="6" y="2"/>
                    </a:cubicBezTo>
                    <a:cubicBezTo>
                      <a:pt x="6" y="2"/>
                      <a:pt x="6" y="1"/>
                      <a:pt x="5" y="1"/>
                    </a:cubicBezTo>
                    <a:cubicBezTo>
                      <a:pt x="5" y="1"/>
                      <a:pt x="5" y="0"/>
                      <a:pt x="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3" name="Freeform 218"/>
              <p:cNvSpPr/>
              <p:nvPr/>
            </p:nvSpPr>
            <p:spPr bwMode="auto">
              <a:xfrm>
                <a:off x="5111751" y="5921375"/>
                <a:ext cx="33338" cy="47625"/>
              </a:xfrm>
              <a:custGeom>
                <a:avLst/>
                <a:gdLst>
                  <a:gd name="T0" fmla="*/ 5 w 12"/>
                  <a:gd name="T1" fmla="*/ 0 h 17"/>
                  <a:gd name="T2" fmla="*/ 4 w 12"/>
                  <a:gd name="T3" fmla="*/ 0 h 17"/>
                  <a:gd name="T4" fmla="*/ 1 w 12"/>
                  <a:gd name="T5" fmla="*/ 2 h 17"/>
                  <a:gd name="T6" fmla="*/ 0 w 12"/>
                  <a:gd name="T7" fmla="*/ 5 h 17"/>
                  <a:gd name="T8" fmla="*/ 0 w 12"/>
                  <a:gd name="T9" fmla="*/ 6 h 17"/>
                  <a:gd name="T10" fmla="*/ 1 w 12"/>
                  <a:gd name="T11" fmla="*/ 10 h 17"/>
                  <a:gd name="T12" fmla="*/ 2 w 12"/>
                  <a:gd name="T13" fmla="*/ 11 h 17"/>
                  <a:gd name="T14" fmla="*/ 7 w 12"/>
                  <a:gd name="T15" fmla="*/ 16 h 17"/>
                  <a:gd name="T16" fmla="*/ 9 w 12"/>
                  <a:gd name="T17" fmla="*/ 17 h 17"/>
                  <a:gd name="T18" fmla="*/ 10 w 12"/>
                  <a:gd name="T19" fmla="*/ 17 h 17"/>
                  <a:gd name="T20" fmla="*/ 12 w 12"/>
                  <a:gd name="T21" fmla="*/ 17 h 17"/>
                  <a:gd name="T22" fmla="*/ 12 w 12"/>
                  <a:gd name="T23" fmla="*/ 16 h 17"/>
                  <a:gd name="T24" fmla="*/ 12 w 12"/>
                  <a:gd name="T25" fmla="*/ 16 h 17"/>
                  <a:gd name="T26" fmla="*/ 11 w 12"/>
                  <a:gd name="T27" fmla="*/ 14 h 17"/>
                  <a:gd name="T28" fmla="*/ 9 w 12"/>
                  <a:gd name="T29" fmla="*/ 13 h 17"/>
                  <a:gd name="T30" fmla="*/ 5 w 12"/>
                  <a:gd name="T31" fmla="*/ 9 h 17"/>
                  <a:gd name="T32" fmla="*/ 5 w 12"/>
                  <a:gd name="T33" fmla="*/ 7 h 17"/>
                  <a:gd name="T34" fmla="*/ 4 w 12"/>
                  <a:gd name="T35" fmla="*/ 5 h 17"/>
                  <a:gd name="T36" fmla="*/ 4 w 12"/>
                  <a:gd name="T37" fmla="*/ 4 h 17"/>
                  <a:gd name="T38" fmla="*/ 4 w 12"/>
                  <a:gd name="T39" fmla="*/ 4 h 17"/>
                  <a:gd name="T40" fmla="*/ 5 w 12"/>
                  <a:gd name="T41" fmla="*/ 4 h 17"/>
                  <a:gd name="T42" fmla="*/ 7 w 12"/>
                  <a:gd name="T43" fmla="*/ 2 h 17"/>
                  <a:gd name="T44" fmla="*/ 5 w 12"/>
                  <a:gd name="T45" fmla="*/ 0 h 17"/>
                  <a:gd name="T46" fmla="*/ 5 w 12"/>
                  <a:gd name="T47"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2" h="17">
                    <a:moveTo>
                      <a:pt x="5" y="0"/>
                    </a:moveTo>
                    <a:cubicBezTo>
                      <a:pt x="5" y="0"/>
                      <a:pt x="5" y="0"/>
                      <a:pt x="4" y="0"/>
                    </a:cubicBezTo>
                    <a:cubicBezTo>
                      <a:pt x="3" y="0"/>
                      <a:pt x="2" y="1"/>
                      <a:pt x="1" y="2"/>
                    </a:cubicBezTo>
                    <a:cubicBezTo>
                      <a:pt x="0" y="3"/>
                      <a:pt x="0" y="4"/>
                      <a:pt x="0" y="5"/>
                    </a:cubicBezTo>
                    <a:cubicBezTo>
                      <a:pt x="0" y="6"/>
                      <a:pt x="0" y="6"/>
                      <a:pt x="0" y="6"/>
                    </a:cubicBezTo>
                    <a:cubicBezTo>
                      <a:pt x="0" y="8"/>
                      <a:pt x="1" y="9"/>
                      <a:pt x="1" y="10"/>
                    </a:cubicBezTo>
                    <a:cubicBezTo>
                      <a:pt x="2" y="11"/>
                      <a:pt x="2" y="11"/>
                      <a:pt x="2" y="11"/>
                    </a:cubicBezTo>
                    <a:cubicBezTo>
                      <a:pt x="3" y="13"/>
                      <a:pt x="5" y="15"/>
                      <a:pt x="7" y="16"/>
                    </a:cubicBezTo>
                    <a:cubicBezTo>
                      <a:pt x="8" y="17"/>
                      <a:pt x="9" y="17"/>
                      <a:pt x="9" y="17"/>
                    </a:cubicBezTo>
                    <a:cubicBezTo>
                      <a:pt x="10" y="17"/>
                      <a:pt x="10" y="17"/>
                      <a:pt x="10" y="17"/>
                    </a:cubicBezTo>
                    <a:cubicBezTo>
                      <a:pt x="11" y="17"/>
                      <a:pt x="11" y="17"/>
                      <a:pt x="12" y="17"/>
                    </a:cubicBezTo>
                    <a:cubicBezTo>
                      <a:pt x="12" y="17"/>
                      <a:pt x="12" y="16"/>
                      <a:pt x="12" y="16"/>
                    </a:cubicBezTo>
                    <a:cubicBezTo>
                      <a:pt x="12" y="16"/>
                      <a:pt x="12" y="16"/>
                      <a:pt x="12" y="16"/>
                    </a:cubicBezTo>
                    <a:cubicBezTo>
                      <a:pt x="12" y="15"/>
                      <a:pt x="12" y="14"/>
                      <a:pt x="11" y="14"/>
                    </a:cubicBezTo>
                    <a:cubicBezTo>
                      <a:pt x="10" y="13"/>
                      <a:pt x="9" y="13"/>
                      <a:pt x="9" y="13"/>
                    </a:cubicBezTo>
                    <a:cubicBezTo>
                      <a:pt x="7" y="12"/>
                      <a:pt x="6" y="10"/>
                      <a:pt x="5" y="9"/>
                    </a:cubicBezTo>
                    <a:cubicBezTo>
                      <a:pt x="5" y="8"/>
                      <a:pt x="5" y="8"/>
                      <a:pt x="5" y="7"/>
                    </a:cubicBezTo>
                    <a:cubicBezTo>
                      <a:pt x="4" y="7"/>
                      <a:pt x="4" y="6"/>
                      <a:pt x="4" y="5"/>
                    </a:cubicBezTo>
                    <a:cubicBezTo>
                      <a:pt x="4" y="5"/>
                      <a:pt x="4" y="4"/>
                      <a:pt x="4" y="4"/>
                    </a:cubicBezTo>
                    <a:cubicBezTo>
                      <a:pt x="4" y="4"/>
                      <a:pt x="4" y="4"/>
                      <a:pt x="4" y="4"/>
                    </a:cubicBezTo>
                    <a:cubicBezTo>
                      <a:pt x="5" y="4"/>
                      <a:pt x="5" y="4"/>
                      <a:pt x="5" y="4"/>
                    </a:cubicBezTo>
                    <a:cubicBezTo>
                      <a:pt x="6" y="4"/>
                      <a:pt x="7" y="3"/>
                      <a:pt x="7" y="2"/>
                    </a:cubicBezTo>
                    <a:cubicBezTo>
                      <a:pt x="7" y="1"/>
                      <a:pt x="6" y="1"/>
                      <a:pt x="5" y="0"/>
                    </a:cubicBezTo>
                    <a:cubicBezTo>
                      <a:pt x="5" y="0"/>
                      <a:pt x="5" y="0"/>
                      <a:pt x="5"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4" name="Freeform 219"/>
              <p:cNvSpPr/>
              <p:nvPr/>
            </p:nvSpPr>
            <p:spPr bwMode="auto">
              <a:xfrm>
                <a:off x="5091113" y="5943600"/>
                <a:ext cx="34925" cy="47625"/>
              </a:xfrm>
              <a:custGeom>
                <a:avLst/>
                <a:gdLst>
                  <a:gd name="T0" fmla="*/ 5 w 12"/>
                  <a:gd name="T1" fmla="*/ 0 h 17"/>
                  <a:gd name="T2" fmla="*/ 5 w 12"/>
                  <a:gd name="T3" fmla="*/ 0 h 17"/>
                  <a:gd name="T4" fmla="*/ 1 w 12"/>
                  <a:gd name="T5" fmla="*/ 2 h 17"/>
                  <a:gd name="T6" fmla="*/ 0 w 12"/>
                  <a:gd name="T7" fmla="*/ 5 h 17"/>
                  <a:gd name="T8" fmla="*/ 0 w 12"/>
                  <a:gd name="T9" fmla="*/ 6 h 17"/>
                  <a:gd name="T10" fmla="*/ 2 w 12"/>
                  <a:gd name="T11" fmla="*/ 10 h 17"/>
                  <a:gd name="T12" fmla="*/ 2 w 12"/>
                  <a:gd name="T13" fmla="*/ 11 h 17"/>
                  <a:gd name="T14" fmla="*/ 7 w 12"/>
                  <a:gd name="T15" fmla="*/ 16 h 17"/>
                  <a:gd name="T16" fmla="*/ 10 w 12"/>
                  <a:gd name="T17" fmla="*/ 17 h 17"/>
                  <a:gd name="T18" fmla="*/ 10 w 12"/>
                  <a:gd name="T19" fmla="*/ 17 h 17"/>
                  <a:gd name="T20" fmla="*/ 12 w 12"/>
                  <a:gd name="T21" fmla="*/ 17 h 17"/>
                  <a:gd name="T22" fmla="*/ 12 w 12"/>
                  <a:gd name="T23" fmla="*/ 16 h 17"/>
                  <a:gd name="T24" fmla="*/ 12 w 12"/>
                  <a:gd name="T25" fmla="*/ 16 h 17"/>
                  <a:gd name="T26" fmla="*/ 11 w 12"/>
                  <a:gd name="T27" fmla="*/ 13 h 17"/>
                  <a:gd name="T28" fmla="*/ 9 w 12"/>
                  <a:gd name="T29" fmla="*/ 13 h 17"/>
                  <a:gd name="T30" fmla="*/ 5 w 12"/>
                  <a:gd name="T31" fmla="*/ 9 h 17"/>
                  <a:gd name="T32" fmla="*/ 5 w 12"/>
                  <a:gd name="T33" fmla="*/ 7 h 17"/>
                  <a:gd name="T34" fmla="*/ 4 w 12"/>
                  <a:gd name="T35" fmla="*/ 5 h 17"/>
                  <a:gd name="T36" fmla="*/ 4 w 12"/>
                  <a:gd name="T37" fmla="*/ 4 h 17"/>
                  <a:gd name="T38" fmla="*/ 4 w 12"/>
                  <a:gd name="T39" fmla="*/ 4 h 17"/>
                  <a:gd name="T40" fmla="*/ 5 w 12"/>
                  <a:gd name="T41" fmla="*/ 4 h 17"/>
                  <a:gd name="T42" fmla="*/ 7 w 12"/>
                  <a:gd name="T43" fmla="*/ 2 h 17"/>
                  <a:gd name="T44" fmla="*/ 6 w 12"/>
                  <a:gd name="T45" fmla="*/ 0 h 17"/>
                  <a:gd name="T46" fmla="*/ 5 w 12"/>
                  <a:gd name="T47"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2" h="17">
                    <a:moveTo>
                      <a:pt x="5" y="0"/>
                    </a:moveTo>
                    <a:cubicBezTo>
                      <a:pt x="5" y="0"/>
                      <a:pt x="5" y="0"/>
                      <a:pt x="5" y="0"/>
                    </a:cubicBezTo>
                    <a:cubicBezTo>
                      <a:pt x="3" y="0"/>
                      <a:pt x="2" y="1"/>
                      <a:pt x="1" y="2"/>
                    </a:cubicBezTo>
                    <a:cubicBezTo>
                      <a:pt x="0" y="3"/>
                      <a:pt x="0" y="4"/>
                      <a:pt x="0" y="5"/>
                    </a:cubicBezTo>
                    <a:cubicBezTo>
                      <a:pt x="0" y="5"/>
                      <a:pt x="0" y="6"/>
                      <a:pt x="0" y="6"/>
                    </a:cubicBezTo>
                    <a:cubicBezTo>
                      <a:pt x="1" y="8"/>
                      <a:pt x="1" y="9"/>
                      <a:pt x="2" y="10"/>
                    </a:cubicBezTo>
                    <a:cubicBezTo>
                      <a:pt x="2" y="10"/>
                      <a:pt x="2" y="10"/>
                      <a:pt x="2" y="11"/>
                    </a:cubicBezTo>
                    <a:cubicBezTo>
                      <a:pt x="3" y="13"/>
                      <a:pt x="5" y="15"/>
                      <a:pt x="7" y="16"/>
                    </a:cubicBezTo>
                    <a:cubicBezTo>
                      <a:pt x="8" y="17"/>
                      <a:pt x="9" y="17"/>
                      <a:pt x="10" y="17"/>
                    </a:cubicBezTo>
                    <a:cubicBezTo>
                      <a:pt x="10" y="17"/>
                      <a:pt x="10" y="17"/>
                      <a:pt x="10" y="17"/>
                    </a:cubicBezTo>
                    <a:cubicBezTo>
                      <a:pt x="11" y="17"/>
                      <a:pt x="11" y="17"/>
                      <a:pt x="12" y="17"/>
                    </a:cubicBezTo>
                    <a:cubicBezTo>
                      <a:pt x="12" y="16"/>
                      <a:pt x="12" y="16"/>
                      <a:pt x="12" y="16"/>
                    </a:cubicBezTo>
                    <a:cubicBezTo>
                      <a:pt x="12" y="16"/>
                      <a:pt x="12" y="16"/>
                      <a:pt x="12" y="16"/>
                    </a:cubicBezTo>
                    <a:cubicBezTo>
                      <a:pt x="12" y="15"/>
                      <a:pt x="12" y="14"/>
                      <a:pt x="11" y="13"/>
                    </a:cubicBezTo>
                    <a:cubicBezTo>
                      <a:pt x="10" y="13"/>
                      <a:pt x="9" y="13"/>
                      <a:pt x="9" y="13"/>
                    </a:cubicBezTo>
                    <a:cubicBezTo>
                      <a:pt x="7" y="12"/>
                      <a:pt x="6" y="10"/>
                      <a:pt x="5" y="9"/>
                    </a:cubicBezTo>
                    <a:cubicBezTo>
                      <a:pt x="5" y="8"/>
                      <a:pt x="5" y="8"/>
                      <a:pt x="5" y="7"/>
                    </a:cubicBezTo>
                    <a:cubicBezTo>
                      <a:pt x="4" y="6"/>
                      <a:pt x="4" y="6"/>
                      <a:pt x="4" y="5"/>
                    </a:cubicBezTo>
                    <a:cubicBezTo>
                      <a:pt x="4" y="4"/>
                      <a:pt x="4" y="4"/>
                      <a:pt x="4" y="4"/>
                    </a:cubicBezTo>
                    <a:cubicBezTo>
                      <a:pt x="4" y="4"/>
                      <a:pt x="4" y="4"/>
                      <a:pt x="4" y="4"/>
                    </a:cubicBezTo>
                    <a:cubicBezTo>
                      <a:pt x="5" y="4"/>
                      <a:pt x="5" y="4"/>
                      <a:pt x="5" y="4"/>
                    </a:cubicBezTo>
                    <a:cubicBezTo>
                      <a:pt x="6" y="4"/>
                      <a:pt x="7" y="3"/>
                      <a:pt x="7" y="2"/>
                    </a:cubicBezTo>
                    <a:cubicBezTo>
                      <a:pt x="7" y="1"/>
                      <a:pt x="6" y="1"/>
                      <a:pt x="6" y="0"/>
                    </a:cubicBezTo>
                    <a:cubicBezTo>
                      <a:pt x="5" y="0"/>
                      <a:pt x="5" y="0"/>
                      <a:pt x="5"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5" name="Freeform 220"/>
              <p:cNvSpPr/>
              <p:nvPr/>
            </p:nvSpPr>
            <p:spPr bwMode="auto">
              <a:xfrm>
                <a:off x="5072063" y="5965825"/>
                <a:ext cx="33338" cy="47625"/>
              </a:xfrm>
              <a:custGeom>
                <a:avLst/>
                <a:gdLst>
                  <a:gd name="T0" fmla="*/ 5 w 12"/>
                  <a:gd name="T1" fmla="*/ 0 h 17"/>
                  <a:gd name="T2" fmla="*/ 5 w 12"/>
                  <a:gd name="T3" fmla="*/ 0 h 17"/>
                  <a:gd name="T4" fmla="*/ 1 w 12"/>
                  <a:gd name="T5" fmla="*/ 2 h 17"/>
                  <a:gd name="T6" fmla="*/ 0 w 12"/>
                  <a:gd name="T7" fmla="*/ 5 h 17"/>
                  <a:gd name="T8" fmla="*/ 1 w 12"/>
                  <a:gd name="T9" fmla="*/ 6 h 17"/>
                  <a:gd name="T10" fmla="*/ 2 w 12"/>
                  <a:gd name="T11" fmla="*/ 10 h 17"/>
                  <a:gd name="T12" fmla="*/ 2 w 12"/>
                  <a:gd name="T13" fmla="*/ 10 h 17"/>
                  <a:gd name="T14" fmla="*/ 7 w 12"/>
                  <a:gd name="T15" fmla="*/ 16 h 17"/>
                  <a:gd name="T16" fmla="*/ 10 w 12"/>
                  <a:gd name="T17" fmla="*/ 17 h 17"/>
                  <a:gd name="T18" fmla="*/ 10 w 12"/>
                  <a:gd name="T19" fmla="*/ 17 h 17"/>
                  <a:gd name="T20" fmla="*/ 12 w 12"/>
                  <a:gd name="T21" fmla="*/ 16 h 17"/>
                  <a:gd name="T22" fmla="*/ 12 w 12"/>
                  <a:gd name="T23" fmla="*/ 16 h 17"/>
                  <a:gd name="T24" fmla="*/ 12 w 12"/>
                  <a:gd name="T25" fmla="*/ 15 h 17"/>
                  <a:gd name="T26" fmla="*/ 11 w 12"/>
                  <a:gd name="T27" fmla="*/ 13 h 17"/>
                  <a:gd name="T28" fmla="*/ 9 w 12"/>
                  <a:gd name="T29" fmla="*/ 12 h 17"/>
                  <a:gd name="T30" fmla="*/ 5 w 12"/>
                  <a:gd name="T31" fmla="*/ 8 h 17"/>
                  <a:gd name="T32" fmla="*/ 5 w 12"/>
                  <a:gd name="T33" fmla="*/ 7 h 17"/>
                  <a:gd name="T34" fmla="*/ 4 w 12"/>
                  <a:gd name="T35" fmla="*/ 5 h 17"/>
                  <a:gd name="T36" fmla="*/ 5 w 12"/>
                  <a:gd name="T37" fmla="*/ 4 h 17"/>
                  <a:gd name="T38" fmla="*/ 5 w 12"/>
                  <a:gd name="T39" fmla="*/ 4 h 17"/>
                  <a:gd name="T40" fmla="*/ 5 w 12"/>
                  <a:gd name="T41" fmla="*/ 4 h 17"/>
                  <a:gd name="T42" fmla="*/ 7 w 12"/>
                  <a:gd name="T43" fmla="*/ 2 h 17"/>
                  <a:gd name="T44" fmla="*/ 6 w 12"/>
                  <a:gd name="T45" fmla="*/ 0 h 17"/>
                  <a:gd name="T46" fmla="*/ 5 w 12"/>
                  <a:gd name="T47"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2" h="17">
                    <a:moveTo>
                      <a:pt x="5" y="0"/>
                    </a:moveTo>
                    <a:cubicBezTo>
                      <a:pt x="5" y="0"/>
                      <a:pt x="5" y="0"/>
                      <a:pt x="5" y="0"/>
                    </a:cubicBezTo>
                    <a:cubicBezTo>
                      <a:pt x="3" y="0"/>
                      <a:pt x="2" y="1"/>
                      <a:pt x="1" y="2"/>
                    </a:cubicBezTo>
                    <a:cubicBezTo>
                      <a:pt x="1" y="3"/>
                      <a:pt x="0" y="4"/>
                      <a:pt x="0" y="5"/>
                    </a:cubicBezTo>
                    <a:cubicBezTo>
                      <a:pt x="0" y="5"/>
                      <a:pt x="0" y="6"/>
                      <a:pt x="1" y="6"/>
                    </a:cubicBezTo>
                    <a:cubicBezTo>
                      <a:pt x="1" y="8"/>
                      <a:pt x="1" y="9"/>
                      <a:pt x="2" y="10"/>
                    </a:cubicBezTo>
                    <a:cubicBezTo>
                      <a:pt x="2" y="10"/>
                      <a:pt x="2" y="10"/>
                      <a:pt x="2" y="10"/>
                    </a:cubicBezTo>
                    <a:cubicBezTo>
                      <a:pt x="3" y="13"/>
                      <a:pt x="5" y="15"/>
                      <a:pt x="7" y="16"/>
                    </a:cubicBezTo>
                    <a:cubicBezTo>
                      <a:pt x="8" y="16"/>
                      <a:pt x="9" y="17"/>
                      <a:pt x="10" y="17"/>
                    </a:cubicBezTo>
                    <a:cubicBezTo>
                      <a:pt x="10" y="17"/>
                      <a:pt x="10" y="17"/>
                      <a:pt x="10" y="17"/>
                    </a:cubicBezTo>
                    <a:cubicBezTo>
                      <a:pt x="11" y="17"/>
                      <a:pt x="11" y="17"/>
                      <a:pt x="12" y="16"/>
                    </a:cubicBezTo>
                    <a:cubicBezTo>
                      <a:pt x="12" y="16"/>
                      <a:pt x="12" y="16"/>
                      <a:pt x="12" y="16"/>
                    </a:cubicBezTo>
                    <a:cubicBezTo>
                      <a:pt x="12" y="16"/>
                      <a:pt x="12" y="15"/>
                      <a:pt x="12" y="15"/>
                    </a:cubicBezTo>
                    <a:cubicBezTo>
                      <a:pt x="12" y="14"/>
                      <a:pt x="12" y="13"/>
                      <a:pt x="11" y="13"/>
                    </a:cubicBezTo>
                    <a:cubicBezTo>
                      <a:pt x="10" y="13"/>
                      <a:pt x="10" y="13"/>
                      <a:pt x="9" y="12"/>
                    </a:cubicBezTo>
                    <a:cubicBezTo>
                      <a:pt x="7" y="11"/>
                      <a:pt x="6" y="10"/>
                      <a:pt x="5" y="8"/>
                    </a:cubicBezTo>
                    <a:cubicBezTo>
                      <a:pt x="5" y="8"/>
                      <a:pt x="5" y="8"/>
                      <a:pt x="5" y="7"/>
                    </a:cubicBezTo>
                    <a:cubicBezTo>
                      <a:pt x="5" y="6"/>
                      <a:pt x="4" y="5"/>
                      <a:pt x="4" y="5"/>
                    </a:cubicBezTo>
                    <a:cubicBezTo>
                      <a:pt x="4" y="4"/>
                      <a:pt x="5" y="4"/>
                      <a:pt x="5" y="4"/>
                    </a:cubicBezTo>
                    <a:cubicBezTo>
                      <a:pt x="5" y="4"/>
                      <a:pt x="5" y="4"/>
                      <a:pt x="5" y="4"/>
                    </a:cubicBezTo>
                    <a:cubicBezTo>
                      <a:pt x="5" y="4"/>
                      <a:pt x="5" y="4"/>
                      <a:pt x="5" y="4"/>
                    </a:cubicBezTo>
                    <a:cubicBezTo>
                      <a:pt x="6" y="4"/>
                      <a:pt x="7" y="3"/>
                      <a:pt x="7" y="2"/>
                    </a:cubicBezTo>
                    <a:cubicBezTo>
                      <a:pt x="7" y="1"/>
                      <a:pt x="6" y="0"/>
                      <a:pt x="6" y="0"/>
                    </a:cubicBezTo>
                    <a:cubicBezTo>
                      <a:pt x="5" y="0"/>
                      <a:pt x="5" y="0"/>
                      <a:pt x="5"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6" name="Freeform 221"/>
              <p:cNvSpPr/>
              <p:nvPr/>
            </p:nvSpPr>
            <p:spPr bwMode="auto">
              <a:xfrm>
                <a:off x="5054601" y="5988050"/>
                <a:ext cx="31750" cy="47625"/>
              </a:xfrm>
              <a:custGeom>
                <a:avLst/>
                <a:gdLst>
                  <a:gd name="T0" fmla="*/ 4 w 11"/>
                  <a:gd name="T1" fmla="*/ 0 h 17"/>
                  <a:gd name="T2" fmla="*/ 4 w 11"/>
                  <a:gd name="T3" fmla="*/ 0 h 17"/>
                  <a:gd name="T4" fmla="*/ 0 w 11"/>
                  <a:gd name="T5" fmla="*/ 1 h 17"/>
                  <a:gd name="T6" fmla="*/ 0 w 11"/>
                  <a:gd name="T7" fmla="*/ 5 h 17"/>
                  <a:gd name="T8" fmla="*/ 0 w 11"/>
                  <a:gd name="T9" fmla="*/ 6 h 17"/>
                  <a:gd name="T10" fmla="*/ 1 w 11"/>
                  <a:gd name="T11" fmla="*/ 10 h 17"/>
                  <a:gd name="T12" fmla="*/ 1 w 11"/>
                  <a:gd name="T13" fmla="*/ 10 h 17"/>
                  <a:gd name="T14" fmla="*/ 6 w 11"/>
                  <a:gd name="T15" fmla="*/ 16 h 17"/>
                  <a:gd name="T16" fmla="*/ 9 w 11"/>
                  <a:gd name="T17" fmla="*/ 17 h 17"/>
                  <a:gd name="T18" fmla="*/ 9 w 11"/>
                  <a:gd name="T19" fmla="*/ 17 h 17"/>
                  <a:gd name="T20" fmla="*/ 11 w 11"/>
                  <a:gd name="T21" fmla="*/ 16 h 17"/>
                  <a:gd name="T22" fmla="*/ 11 w 11"/>
                  <a:gd name="T23" fmla="*/ 15 h 17"/>
                  <a:gd name="T24" fmla="*/ 11 w 11"/>
                  <a:gd name="T25" fmla="*/ 15 h 17"/>
                  <a:gd name="T26" fmla="*/ 10 w 11"/>
                  <a:gd name="T27" fmla="*/ 13 h 17"/>
                  <a:gd name="T28" fmla="*/ 10 w 11"/>
                  <a:gd name="T29" fmla="*/ 13 h 17"/>
                  <a:gd name="T30" fmla="*/ 8 w 11"/>
                  <a:gd name="T31" fmla="*/ 12 h 17"/>
                  <a:gd name="T32" fmla="*/ 4 w 11"/>
                  <a:gd name="T33" fmla="*/ 8 h 17"/>
                  <a:gd name="T34" fmla="*/ 4 w 11"/>
                  <a:gd name="T35" fmla="*/ 7 h 17"/>
                  <a:gd name="T36" fmla="*/ 4 w 11"/>
                  <a:gd name="T37" fmla="*/ 5 h 17"/>
                  <a:gd name="T38" fmla="*/ 4 w 11"/>
                  <a:gd name="T39" fmla="*/ 4 h 17"/>
                  <a:gd name="T40" fmla="*/ 4 w 11"/>
                  <a:gd name="T41" fmla="*/ 4 h 17"/>
                  <a:gd name="T42" fmla="*/ 4 w 11"/>
                  <a:gd name="T43" fmla="*/ 4 h 17"/>
                  <a:gd name="T44" fmla="*/ 6 w 11"/>
                  <a:gd name="T45" fmla="*/ 2 h 17"/>
                  <a:gd name="T46" fmla="*/ 5 w 11"/>
                  <a:gd name="T47" fmla="*/ 0 h 17"/>
                  <a:gd name="T48" fmla="*/ 4 w 11"/>
                  <a:gd name="T49"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 h="17">
                    <a:moveTo>
                      <a:pt x="4" y="0"/>
                    </a:moveTo>
                    <a:cubicBezTo>
                      <a:pt x="4" y="0"/>
                      <a:pt x="4" y="0"/>
                      <a:pt x="4" y="0"/>
                    </a:cubicBezTo>
                    <a:cubicBezTo>
                      <a:pt x="2" y="0"/>
                      <a:pt x="1" y="0"/>
                      <a:pt x="0" y="1"/>
                    </a:cubicBezTo>
                    <a:cubicBezTo>
                      <a:pt x="0" y="2"/>
                      <a:pt x="0" y="4"/>
                      <a:pt x="0" y="5"/>
                    </a:cubicBezTo>
                    <a:cubicBezTo>
                      <a:pt x="0" y="5"/>
                      <a:pt x="0" y="5"/>
                      <a:pt x="0" y="6"/>
                    </a:cubicBezTo>
                    <a:cubicBezTo>
                      <a:pt x="0" y="7"/>
                      <a:pt x="0" y="9"/>
                      <a:pt x="1" y="10"/>
                    </a:cubicBezTo>
                    <a:cubicBezTo>
                      <a:pt x="1" y="10"/>
                      <a:pt x="1" y="10"/>
                      <a:pt x="1" y="10"/>
                    </a:cubicBezTo>
                    <a:cubicBezTo>
                      <a:pt x="2" y="13"/>
                      <a:pt x="4" y="15"/>
                      <a:pt x="6" y="16"/>
                    </a:cubicBezTo>
                    <a:cubicBezTo>
                      <a:pt x="7" y="16"/>
                      <a:pt x="8" y="17"/>
                      <a:pt x="9" y="17"/>
                    </a:cubicBezTo>
                    <a:cubicBezTo>
                      <a:pt x="9" y="17"/>
                      <a:pt x="9" y="17"/>
                      <a:pt x="9" y="17"/>
                    </a:cubicBezTo>
                    <a:cubicBezTo>
                      <a:pt x="10" y="17"/>
                      <a:pt x="11" y="17"/>
                      <a:pt x="11" y="16"/>
                    </a:cubicBezTo>
                    <a:cubicBezTo>
                      <a:pt x="11" y="16"/>
                      <a:pt x="11" y="16"/>
                      <a:pt x="11" y="15"/>
                    </a:cubicBezTo>
                    <a:cubicBezTo>
                      <a:pt x="11" y="15"/>
                      <a:pt x="11" y="15"/>
                      <a:pt x="11" y="15"/>
                    </a:cubicBezTo>
                    <a:cubicBezTo>
                      <a:pt x="11" y="14"/>
                      <a:pt x="11" y="13"/>
                      <a:pt x="10" y="13"/>
                    </a:cubicBezTo>
                    <a:cubicBezTo>
                      <a:pt x="10" y="13"/>
                      <a:pt x="10" y="13"/>
                      <a:pt x="10" y="13"/>
                    </a:cubicBezTo>
                    <a:cubicBezTo>
                      <a:pt x="9" y="13"/>
                      <a:pt x="9" y="12"/>
                      <a:pt x="8" y="12"/>
                    </a:cubicBezTo>
                    <a:cubicBezTo>
                      <a:pt x="7" y="11"/>
                      <a:pt x="5" y="10"/>
                      <a:pt x="4" y="8"/>
                    </a:cubicBezTo>
                    <a:cubicBezTo>
                      <a:pt x="4" y="8"/>
                      <a:pt x="4" y="7"/>
                      <a:pt x="4" y="7"/>
                    </a:cubicBezTo>
                    <a:cubicBezTo>
                      <a:pt x="4" y="6"/>
                      <a:pt x="4" y="5"/>
                      <a:pt x="4" y="5"/>
                    </a:cubicBezTo>
                    <a:cubicBezTo>
                      <a:pt x="4" y="4"/>
                      <a:pt x="4" y="4"/>
                      <a:pt x="4" y="4"/>
                    </a:cubicBezTo>
                    <a:cubicBezTo>
                      <a:pt x="4" y="4"/>
                      <a:pt x="4" y="4"/>
                      <a:pt x="4" y="4"/>
                    </a:cubicBezTo>
                    <a:cubicBezTo>
                      <a:pt x="4" y="4"/>
                      <a:pt x="4" y="4"/>
                      <a:pt x="4" y="4"/>
                    </a:cubicBezTo>
                    <a:cubicBezTo>
                      <a:pt x="5" y="4"/>
                      <a:pt x="6" y="3"/>
                      <a:pt x="6" y="2"/>
                    </a:cubicBezTo>
                    <a:cubicBezTo>
                      <a:pt x="6" y="1"/>
                      <a:pt x="5" y="0"/>
                      <a:pt x="5" y="0"/>
                    </a:cubicBezTo>
                    <a:cubicBezTo>
                      <a:pt x="5" y="0"/>
                      <a:pt x="4" y="0"/>
                      <a:pt x="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7" name="Freeform 222"/>
              <p:cNvSpPr/>
              <p:nvPr/>
            </p:nvSpPr>
            <p:spPr bwMode="auto">
              <a:xfrm>
                <a:off x="5405438" y="5716588"/>
                <a:ext cx="209550" cy="184150"/>
              </a:xfrm>
              <a:custGeom>
                <a:avLst/>
                <a:gdLst>
                  <a:gd name="T0" fmla="*/ 3 w 75"/>
                  <a:gd name="T1" fmla="*/ 0 h 66"/>
                  <a:gd name="T2" fmla="*/ 3 w 75"/>
                  <a:gd name="T3" fmla="*/ 0 h 66"/>
                  <a:gd name="T4" fmla="*/ 1 w 75"/>
                  <a:gd name="T5" fmla="*/ 1 h 66"/>
                  <a:gd name="T6" fmla="*/ 1 w 75"/>
                  <a:gd name="T7" fmla="*/ 2 h 66"/>
                  <a:gd name="T8" fmla="*/ 1 w 75"/>
                  <a:gd name="T9" fmla="*/ 4 h 66"/>
                  <a:gd name="T10" fmla="*/ 70 w 75"/>
                  <a:gd name="T11" fmla="*/ 66 h 66"/>
                  <a:gd name="T12" fmla="*/ 72 w 75"/>
                  <a:gd name="T13" fmla="*/ 66 h 66"/>
                  <a:gd name="T14" fmla="*/ 72 w 75"/>
                  <a:gd name="T15" fmla="*/ 66 h 66"/>
                  <a:gd name="T16" fmla="*/ 73 w 75"/>
                  <a:gd name="T17" fmla="*/ 66 h 66"/>
                  <a:gd name="T18" fmla="*/ 74 w 75"/>
                  <a:gd name="T19" fmla="*/ 65 h 66"/>
                  <a:gd name="T20" fmla="*/ 74 w 75"/>
                  <a:gd name="T21" fmla="*/ 62 h 66"/>
                  <a:gd name="T22" fmla="*/ 74 w 75"/>
                  <a:gd name="T23" fmla="*/ 62 h 66"/>
                  <a:gd name="T24" fmla="*/ 4 w 75"/>
                  <a:gd name="T25" fmla="*/ 1 h 66"/>
                  <a:gd name="T26" fmla="*/ 3 w 75"/>
                  <a:gd name="T27" fmla="*/ 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5" h="66">
                    <a:moveTo>
                      <a:pt x="3" y="0"/>
                    </a:moveTo>
                    <a:cubicBezTo>
                      <a:pt x="3" y="0"/>
                      <a:pt x="3" y="0"/>
                      <a:pt x="3" y="0"/>
                    </a:cubicBezTo>
                    <a:cubicBezTo>
                      <a:pt x="2" y="0"/>
                      <a:pt x="2" y="0"/>
                      <a:pt x="1" y="1"/>
                    </a:cubicBezTo>
                    <a:cubicBezTo>
                      <a:pt x="1" y="2"/>
                      <a:pt x="1" y="2"/>
                      <a:pt x="1" y="2"/>
                    </a:cubicBezTo>
                    <a:cubicBezTo>
                      <a:pt x="0" y="2"/>
                      <a:pt x="0" y="4"/>
                      <a:pt x="1" y="4"/>
                    </a:cubicBezTo>
                    <a:cubicBezTo>
                      <a:pt x="70" y="66"/>
                      <a:pt x="70" y="66"/>
                      <a:pt x="70" y="66"/>
                    </a:cubicBezTo>
                    <a:cubicBezTo>
                      <a:pt x="71" y="66"/>
                      <a:pt x="71" y="66"/>
                      <a:pt x="72" y="66"/>
                    </a:cubicBezTo>
                    <a:cubicBezTo>
                      <a:pt x="72" y="66"/>
                      <a:pt x="72" y="66"/>
                      <a:pt x="72" y="66"/>
                    </a:cubicBezTo>
                    <a:cubicBezTo>
                      <a:pt x="72" y="66"/>
                      <a:pt x="73" y="66"/>
                      <a:pt x="73" y="66"/>
                    </a:cubicBezTo>
                    <a:cubicBezTo>
                      <a:pt x="74" y="65"/>
                      <a:pt x="74" y="65"/>
                      <a:pt x="74" y="65"/>
                    </a:cubicBezTo>
                    <a:cubicBezTo>
                      <a:pt x="75" y="64"/>
                      <a:pt x="75" y="63"/>
                      <a:pt x="74" y="62"/>
                    </a:cubicBezTo>
                    <a:cubicBezTo>
                      <a:pt x="74" y="62"/>
                      <a:pt x="74" y="62"/>
                      <a:pt x="74" y="62"/>
                    </a:cubicBezTo>
                    <a:cubicBezTo>
                      <a:pt x="4" y="1"/>
                      <a:pt x="4" y="1"/>
                      <a:pt x="4" y="1"/>
                    </a:cubicBezTo>
                    <a:cubicBezTo>
                      <a:pt x="4" y="0"/>
                      <a:pt x="3" y="0"/>
                      <a:pt x="3"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8" name="Freeform 223"/>
              <p:cNvSpPr/>
              <p:nvPr/>
            </p:nvSpPr>
            <p:spPr bwMode="auto">
              <a:xfrm>
                <a:off x="5372101" y="5754688"/>
                <a:ext cx="209550" cy="185738"/>
              </a:xfrm>
              <a:custGeom>
                <a:avLst/>
                <a:gdLst>
                  <a:gd name="T0" fmla="*/ 3 w 75"/>
                  <a:gd name="T1" fmla="*/ 0 h 66"/>
                  <a:gd name="T2" fmla="*/ 1 w 75"/>
                  <a:gd name="T3" fmla="*/ 0 h 66"/>
                  <a:gd name="T4" fmla="*/ 0 w 75"/>
                  <a:gd name="T5" fmla="*/ 1 h 66"/>
                  <a:gd name="T6" fmla="*/ 0 w 75"/>
                  <a:gd name="T7" fmla="*/ 3 h 66"/>
                  <a:gd name="T8" fmla="*/ 1 w 75"/>
                  <a:gd name="T9" fmla="*/ 4 h 66"/>
                  <a:gd name="T10" fmla="*/ 70 w 75"/>
                  <a:gd name="T11" fmla="*/ 66 h 66"/>
                  <a:gd name="T12" fmla="*/ 72 w 75"/>
                  <a:gd name="T13" fmla="*/ 66 h 66"/>
                  <a:gd name="T14" fmla="*/ 72 w 75"/>
                  <a:gd name="T15" fmla="*/ 66 h 66"/>
                  <a:gd name="T16" fmla="*/ 73 w 75"/>
                  <a:gd name="T17" fmla="*/ 66 h 66"/>
                  <a:gd name="T18" fmla="*/ 74 w 75"/>
                  <a:gd name="T19" fmla="*/ 65 h 66"/>
                  <a:gd name="T20" fmla="*/ 74 w 75"/>
                  <a:gd name="T21" fmla="*/ 62 h 66"/>
                  <a:gd name="T22" fmla="*/ 74 w 75"/>
                  <a:gd name="T23" fmla="*/ 62 h 66"/>
                  <a:gd name="T24" fmla="*/ 4 w 75"/>
                  <a:gd name="T25" fmla="*/ 0 h 66"/>
                  <a:gd name="T26" fmla="*/ 3 w 75"/>
                  <a:gd name="T27" fmla="*/ 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5" h="66">
                    <a:moveTo>
                      <a:pt x="3" y="0"/>
                    </a:moveTo>
                    <a:cubicBezTo>
                      <a:pt x="2" y="0"/>
                      <a:pt x="2" y="0"/>
                      <a:pt x="1" y="0"/>
                    </a:cubicBezTo>
                    <a:cubicBezTo>
                      <a:pt x="0" y="1"/>
                      <a:pt x="0" y="1"/>
                      <a:pt x="0" y="1"/>
                    </a:cubicBezTo>
                    <a:cubicBezTo>
                      <a:pt x="0" y="2"/>
                      <a:pt x="0" y="2"/>
                      <a:pt x="0" y="3"/>
                    </a:cubicBezTo>
                    <a:cubicBezTo>
                      <a:pt x="0" y="3"/>
                      <a:pt x="0" y="4"/>
                      <a:pt x="1" y="4"/>
                    </a:cubicBezTo>
                    <a:cubicBezTo>
                      <a:pt x="70" y="66"/>
                      <a:pt x="70" y="66"/>
                      <a:pt x="70" y="66"/>
                    </a:cubicBezTo>
                    <a:cubicBezTo>
                      <a:pt x="71" y="66"/>
                      <a:pt x="71" y="66"/>
                      <a:pt x="72" y="66"/>
                    </a:cubicBezTo>
                    <a:cubicBezTo>
                      <a:pt x="72" y="66"/>
                      <a:pt x="72" y="66"/>
                      <a:pt x="72" y="66"/>
                    </a:cubicBezTo>
                    <a:cubicBezTo>
                      <a:pt x="72" y="66"/>
                      <a:pt x="73" y="66"/>
                      <a:pt x="73" y="66"/>
                    </a:cubicBezTo>
                    <a:cubicBezTo>
                      <a:pt x="74" y="65"/>
                      <a:pt x="74" y="65"/>
                      <a:pt x="74" y="65"/>
                    </a:cubicBezTo>
                    <a:cubicBezTo>
                      <a:pt x="75" y="64"/>
                      <a:pt x="75" y="63"/>
                      <a:pt x="74" y="62"/>
                    </a:cubicBezTo>
                    <a:cubicBezTo>
                      <a:pt x="74" y="62"/>
                      <a:pt x="74" y="62"/>
                      <a:pt x="74" y="62"/>
                    </a:cubicBezTo>
                    <a:cubicBezTo>
                      <a:pt x="4" y="0"/>
                      <a:pt x="4" y="0"/>
                      <a:pt x="4" y="0"/>
                    </a:cubicBezTo>
                    <a:cubicBezTo>
                      <a:pt x="4" y="0"/>
                      <a:pt x="3" y="0"/>
                      <a:pt x="3"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9" name="Freeform 224"/>
              <p:cNvSpPr/>
              <p:nvPr/>
            </p:nvSpPr>
            <p:spPr bwMode="auto">
              <a:xfrm>
                <a:off x="5338763" y="5794375"/>
                <a:ext cx="206375" cy="185738"/>
              </a:xfrm>
              <a:custGeom>
                <a:avLst/>
                <a:gdLst>
                  <a:gd name="T0" fmla="*/ 3 w 74"/>
                  <a:gd name="T1" fmla="*/ 0 h 66"/>
                  <a:gd name="T2" fmla="*/ 2 w 74"/>
                  <a:gd name="T3" fmla="*/ 0 h 66"/>
                  <a:gd name="T4" fmla="*/ 1 w 74"/>
                  <a:gd name="T5" fmla="*/ 0 h 66"/>
                  <a:gd name="T6" fmla="*/ 0 w 74"/>
                  <a:gd name="T7" fmla="*/ 1 h 66"/>
                  <a:gd name="T8" fmla="*/ 0 w 74"/>
                  <a:gd name="T9" fmla="*/ 4 h 66"/>
                  <a:gd name="T10" fmla="*/ 70 w 74"/>
                  <a:gd name="T11" fmla="*/ 65 h 66"/>
                  <a:gd name="T12" fmla="*/ 71 w 74"/>
                  <a:gd name="T13" fmla="*/ 66 h 66"/>
                  <a:gd name="T14" fmla="*/ 73 w 74"/>
                  <a:gd name="T15" fmla="*/ 65 h 66"/>
                  <a:gd name="T16" fmla="*/ 74 w 74"/>
                  <a:gd name="T17" fmla="*/ 64 h 66"/>
                  <a:gd name="T18" fmla="*/ 74 w 74"/>
                  <a:gd name="T19" fmla="*/ 63 h 66"/>
                  <a:gd name="T20" fmla="*/ 74 w 74"/>
                  <a:gd name="T21" fmla="*/ 62 h 66"/>
                  <a:gd name="T22" fmla="*/ 74 w 74"/>
                  <a:gd name="T23" fmla="*/ 62 h 66"/>
                  <a:gd name="T24" fmla="*/ 4 w 74"/>
                  <a:gd name="T25" fmla="*/ 0 h 66"/>
                  <a:gd name="T26" fmla="*/ 3 w 74"/>
                  <a:gd name="T27" fmla="*/ 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4" h="66">
                    <a:moveTo>
                      <a:pt x="3" y="0"/>
                    </a:moveTo>
                    <a:cubicBezTo>
                      <a:pt x="3" y="0"/>
                      <a:pt x="3" y="0"/>
                      <a:pt x="2" y="0"/>
                    </a:cubicBezTo>
                    <a:cubicBezTo>
                      <a:pt x="2" y="0"/>
                      <a:pt x="1" y="0"/>
                      <a:pt x="1" y="0"/>
                    </a:cubicBezTo>
                    <a:cubicBezTo>
                      <a:pt x="0" y="1"/>
                      <a:pt x="0" y="1"/>
                      <a:pt x="0" y="1"/>
                    </a:cubicBezTo>
                    <a:cubicBezTo>
                      <a:pt x="0" y="2"/>
                      <a:pt x="0" y="3"/>
                      <a:pt x="0" y="4"/>
                    </a:cubicBezTo>
                    <a:cubicBezTo>
                      <a:pt x="70" y="65"/>
                      <a:pt x="70" y="65"/>
                      <a:pt x="70" y="65"/>
                    </a:cubicBezTo>
                    <a:cubicBezTo>
                      <a:pt x="71" y="66"/>
                      <a:pt x="71" y="66"/>
                      <a:pt x="71" y="66"/>
                    </a:cubicBezTo>
                    <a:cubicBezTo>
                      <a:pt x="72" y="66"/>
                      <a:pt x="73" y="66"/>
                      <a:pt x="73" y="65"/>
                    </a:cubicBezTo>
                    <a:cubicBezTo>
                      <a:pt x="74" y="64"/>
                      <a:pt x="74" y="64"/>
                      <a:pt x="74" y="64"/>
                    </a:cubicBezTo>
                    <a:cubicBezTo>
                      <a:pt x="74" y="64"/>
                      <a:pt x="74" y="63"/>
                      <a:pt x="74" y="63"/>
                    </a:cubicBezTo>
                    <a:cubicBezTo>
                      <a:pt x="74" y="62"/>
                      <a:pt x="74" y="62"/>
                      <a:pt x="74" y="62"/>
                    </a:cubicBezTo>
                    <a:cubicBezTo>
                      <a:pt x="74" y="62"/>
                      <a:pt x="74" y="62"/>
                      <a:pt x="74" y="62"/>
                    </a:cubicBezTo>
                    <a:cubicBezTo>
                      <a:pt x="4" y="0"/>
                      <a:pt x="4" y="0"/>
                      <a:pt x="4" y="0"/>
                    </a:cubicBezTo>
                    <a:cubicBezTo>
                      <a:pt x="4" y="0"/>
                      <a:pt x="3" y="0"/>
                      <a:pt x="3"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0" name="Freeform 225"/>
              <p:cNvSpPr/>
              <p:nvPr/>
            </p:nvSpPr>
            <p:spPr bwMode="auto">
              <a:xfrm>
                <a:off x="5302251" y="5830888"/>
                <a:ext cx="209550" cy="187325"/>
              </a:xfrm>
              <a:custGeom>
                <a:avLst/>
                <a:gdLst>
                  <a:gd name="T0" fmla="*/ 3 w 75"/>
                  <a:gd name="T1" fmla="*/ 0 h 67"/>
                  <a:gd name="T2" fmla="*/ 3 w 75"/>
                  <a:gd name="T3" fmla="*/ 0 h 67"/>
                  <a:gd name="T4" fmla="*/ 2 w 75"/>
                  <a:gd name="T5" fmla="*/ 1 h 67"/>
                  <a:gd name="T6" fmla="*/ 1 w 75"/>
                  <a:gd name="T7" fmla="*/ 2 h 67"/>
                  <a:gd name="T8" fmla="*/ 1 w 75"/>
                  <a:gd name="T9" fmla="*/ 5 h 67"/>
                  <a:gd name="T10" fmla="*/ 71 w 75"/>
                  <a:gd name="T11" fmla="*/ 66 h 67"/>
                  <a:gd name="T12" fmla="*/ 72 w 75"/>
                  <a:gd name="T13" fmla="*/ 67 h 67"/>
                  <a:gd name="T14" fmla="*/ 74 w 75"/>
                  <a:gd name="T15" fmla="*/ 66 h 67"/>
                  <a:gd name="T16" fmla="*/ 75 w 75"/>
                  <a:gd name="T17" fmla="*/ 65 h 67"/>
                  <a:gd name="T18" fmla="*/ 75 w 75"/>
                  <a:gd name="T19" fmla="*/ 64 h 67"/>
                  <a:gd name="T20" fmla="*/ 74 w 75"/>
                  <a:gd name="T21" fmla="*/ 62 h 67"/>
                  <a:gd name="T22" fmla="*/ 74 w 75"/>
                  <a:gd name="T23" fmla="*/ 62 h 67"/>
                  <a:gd name="T24" fmla="*/ 5 w 75"/>
                  <a:gd name="T25" fmla="*/ 1 h 67"/>
                  <a:gd name="T26" fmla="*/ 3 w 75"/>
                  <a:gd name="T27"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5" h="67">
                    <a:moveTo>
                      <a:pt x="3" y="0"/>
                    </a:moveTo>
                    <a:cubicBezTo>
                      <a:pt x="3" y="0"/>
                      <a:pt x="3" y="0"/>
                      <a:pt x="3" y="0"/>
                    </a:cubicBezTo>
                    <a:cubicBezTo>
                      <a:pt x="3" y="0"/>
                      <a:pt x="2" y="1"/>
                      <a:pt x="2" y="1"/>
                    </a:cubicBezTo>
                    <a:cubicBezTo>
                      <a:pt x="1" y="2"/>
                      <a:pt x="1" y="2"/>
                      <a:pt x="1" y="2"/>
                    </a:cubicBezTo>
                    <a:cubicBezTo>
                      <a:pt x="0" y="3"/>
                      <a:pt x="0" y="4"/>
                      <a:pt x="1" y="5"/>
                    </a:cubicBezTo>
                    <a:cubicBezTo>
                      <a:pt x="71" y="66"/>
                      <a:pt x="71" y="66"/>
                      <a:pt x="71" y="66"/>
                    </a:cubicBezTo>
                    <a:cubicBezTo>
                      <a:pt x="71" y="67"/>
                      <a:pt x="72" y="67"/>
                      <a:pt x="72" y="67"/>
                    </a:cubicBezTo>
                    <a:cubicBezTo>
                      <a:pt x="73" y="67"/>
                      <a:pt x="73" y="67"/>
                      <a:pt x="74" y="66"/>
                    </a:cubicBezTo>
                    <a:cubicBezTo>
                      <a:pt x="75" y="65"/>
                      <a:pt x="75" y="65"/>
                      <a:pt x="75" y="65"/>
                    </a:cubicBezTo>
                    <a:cubicBezTo>
                      <a:pt x="75" y="65"/>
                      <a:pt x="75" y="64"/>
                      <a:pt x="75" y="64"/>
                    </a:cubicBezTo>
                    <a:cubicBezTo>
                      <a:pt x="75" y="63"/>
                      <a:pt x="75" y="63"/>
                      <a:pt x="74" y="62"/>
                    </a:cubicBezTo>
                    <a:cubicBezTo>
                      <a:pt x="74" y="62"/>
                      <a:pt x="74" y="62"/>
                      <a:pt x="74" y="62"/>
                    </a:cubicBezTo>
                    <a:cubicBezTo>
                      <a:pt x="5" y="1"/>
                      <a:pt x="5" y="1"/>
                      <a:pt x="5" y="1"/>
                    </a:cubicBezTo>
                    <a:cubicBezTo>
                      <a:pt x="4" y="0"/>
                      <a:pt x="4" y="0"/>
                      <a:pt x="3"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1" name="Freeform 226"/>
              <p:cNvSpPr/>
              <p:nvPr/>
            </p:nvSpPr>
            <p:spPr bwMode="auto">
              <a:xfrm>
                <a:off x="5268913" y="5870575"/>
                <a:ext cx="209550" cy="184150"/>
              </a:xfrm>
              <a:custGeom>
                <a:avLst/>
                <a:gdLst>
                  <a:gd name="T0" fmla="*/ 3 w 75"/>
                  <a:gd name="T1" fmla="*/ 0 h 66"/>
                  <a:gd name="T2" fmla="*/ 3 w 75"/>
                  <a:gd name="T3" fmla="*/ 0 h 66"/>
                  <a:gd name="T4" fmla="*/ 2 w 75"/>
                  <a:gd name="T5" fmla="*/ 1 h 66"/>
                  <a:gd name="T6" fmla="*/ 1 w 75"/>
                  <a:gd name="T7" fmla="*/ 2 h 66"/>
                  <a:gd name="T8" fmla="*/ 1 w 75"/>
                  <a:gd name="T9" fmla="*/ 4 h 66"/>
                  <a:gd name="T10" fmla="*/ 71 w 75"/>
                  <a:gd name="T11" fmla="*/ 66 h 66"/>
                  <a:gd name="T12" fmla="*/ 72 w 75"/>
                  <a:gd name="T13" fmla="*/ 66 h 66"/>
                  <a:gd name="T14" fmla="*/ 74 w 75"/>
                  <a:gd name="T15" fmla="*/ 66 h 66"/>
                  <a:gd name="T16" fmla="*/ 74 w 75"/>
                  <a:gd name="T17" fmla="*/ 65 h 66"/>
                  <a:gd name="T18" fmla="*/ 75 w 75"/>
                  <a:gd name="T19" fmla="*/ 63 h 66"/>
                  <a:gd name="T20" fmla="*/ 74 w 75"/>
                  <a:gd name="T21" fmla="*/ 62 h 66"/>
                  <a:gd name="T22" fmla="*/ 74 w 75"/>
                  <a:gd name="T23" fmla="*/ 62 h 66"/>
                  <a:gd name="T24" fmla="*/ 5 w 75"/>
                  <a:gd name="T25" fmla="*/ 1 h 66"/>
                  <a:gd name="T26" fmla="*/ 3 w 75"/>
                  <a:gd name="T27" fmla="*/ 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5" h="66">
                    <a:moveTo>
                      <a:pt x="3" y="0"/>
                    </a:moveTo>
                    <a:cubicBezTo>
                      <a:pt x="3" y="0"/>
                      <a:pt x="3" y="0"/>
                      <a:pt x="3" y="0"/>
                    </a:cubicBezTo>
                    <a:cubicBezTo>
                      <a:pt x="3" y="0"/>
                      <a:pt x="2" y="0"/>
                      <a:pt x="2" y="1"/>
                    </a:cubicBezTo>
                    <a:cubicBezTo>
                      <a:pt x="1" y="2"/>
                      <a:pt x="1" y="2"/>
                      <a:pt x="1" y="2"/>
                    </a:cubicBezTo>
                    <a:cubicBezTo>
                      <a:pt x="0" y="2"/>
                      <a:pt x="0" y="4"/>
                      <a:pt x="1" y="4"/>
                    </a:cubicBezTo>
                    <a:cubicBezTo>
                      <a:pt x="71" y="66"/>
                      <a:pt x="71" y="66"/>
                      <a:pt x="71" y="66"/>
                    </a:cubicBezTo>
                    <a:cubicBezTo>
                      <a:pt x="71" y="66"/>
                      <a:pt x="72" y="66"/>
                      <a:pt x="72" y="66"/>
                    </a:cubicBezTo>
                    <a:cubicBezTo>
                      <a:pt x="73" y="66"/>
                      <a:pt x="73" y="66"/>
                      <a:pt x="74" y="66"/>
                    </a:cubicBezTo>
                    <a:cubicBezTo>
                      <a:pt x="74" y="65"/>
                      <a:pt x="74" y="65"/>
                      <a:pt x="74" y="65"/>
                    </a:cubicBezTo>
                    <a:cubicBezTo>
                      <a:pt x="75" y="65"/>
                      <a:pt x="75" y="64"/>
                      <a:pt x="75" y="63"/>
                    </a:cubicBezTo>
                    <a:cubicBezTo>
                      <a:pt x="75" y="63"/>
                      <a:pt x="75" y="62"/>
                      <a:pt x="74" y="62"/>
                    </a:cubicBezTo>
                    <a:cubicBezTo>
                      <a:pt x="74" y="62"/>
                      <a:pt x="74" y="62"/>
                      <a:pt x="74" y="62"/>
                    </a:cubicBezTo>
                    <a:cubicBezTo>
                      <a:pt x="5" y="1"/>
                      <a:pt x="5" y="1"/>
                      <a:pt x="5" y="1"/>
                    </a:cubicBezTo>
                    <a:cubicBezTo>
                      <a:pt x="4" y="0"/>
                      <a:pt x="4" y="0"/>
                      <a:pt x="3"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2" name="Freeform 227"/>
              <p:cNvSpPr/>
              <p:nvPr/>
            </p:nvSpPr>
            <p:spPr bwMode="auto">
              <a:xfrm>
                <a:off x="5233988" y="5908675"/>
                <a:ext cx="211138" cy="185738"/>
              </a:xfrm>
              <a:custGeom>
                <a:avLst/>
                <a:gdLst>
                  <a:gd name="T0" fmla="*/ 3 w 75"/>
                  <a:gd name="T1" fmla="*/ 0 h 66"/>
                  <a:gd name="T2" fmla="*/ 3 w 75"/>
                  <a:gd name="T3" fmla="*/ 0 h 66"/>
                  <a:gd name="T4" fmla="*/ 2 w 75"/>
                  <a:gd name="T5" fmla="*/ 0 h 66"/>
                  <a:gd name="T6" fmla="*/ 1 w 75"/>
                  <a:gd name="T7" fmla="*/ 1 h 66"/>
                  <a:gd name="T8" fmla="*/ 1 w 75"/>
                  <a:gd name="T9" fmla="*/ 4 h 66"/>
                  <a:gd name="T10" fmla="*/ 71 w 75"/>
                  <a:gd name="T11" fmla="*/ 66 h 66"/>
                  <a:gd name="T12" fmla="*/ 72 w 75"/>
                  <a:gd name="T13" fmla="*/ 66 h 66"/>
                  <a:gd name="T14" fmla="*/ 72 w 75"/>
                  <a:gd name="T15" fmla="*/ 66 h 66"/>
                  <a:gd name="T16" fmla="*/ 74 w 75"/>
                  <a:gd name="T17" fmla="*/ 66 h 66"/>
                  <a:gd name="T18" fmla="*/ 74 w 75"/>
                  <a:gd name="T19" fmla="*/ 65 h 66"/>
                  <a:gd name="T20" fmla="*/ 74 w 75"/>
                  <a:gd name="T21" fmla="*/ 62 h 66"/>
                  <a:gd name="T22" fmla="*/ 74 w 75"/>
                  <a:gd name="T23" fmla="*/ 62 h 66"/>
                  <a:gd name="T24" fmla="*/ 4 w 75"/>
                  <a:gd name="T25" fmla="*/ 0 h 66"/>
                  <a:gd name="T26" fmla="*/ 3 w 75"/>
                  <a:gd name="T27" fmla="*/ 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5" h="66">
                    <a:moveTo>
                      <a:pt x="3" y="0"/>
                    </a:moveTo>
                    <a:cubicBezTo>
                      <a:pt x="3" y="0"/>
                      <a:pt x="3" y="0"/>
                      <a:pt x="3" y="0"/>
                    </a:cubicBezTo>
                    <a:cubicBezTo>
                      <a:pt x="2" y="0"/>
                      <a:pt x="2" y="0"/>
                      <a:pt x="2" y="0"/>
                    </a:cubicBezTo>
                    <a:cubicBezTo>
                      <a:pt x="1" y="1"/>
                      <a:pt x="1" y="1"/>
                      <a:pt x="1" y="1"/>
                    </a:cubicBezTo>
                    <a:cubicBezTo>
                      <a:pt x="0" y="2"/>
                      <a:pt x="0" y="3"/>
                      <a:pt x="1" y="4"/>
                    </a:cubicBezTo>
                    <a:cubicBezTo>
                      <a:pt x="71" y="66"/>
                      <a:pt x="71" y="66"/>
                      <a:pt x="71" y="66"/>
                    </a:cubicBezTo>
                    <a:cubicBezTo>
                      <a:pt x="71" y="66"/>
                      <a:pt x="72" y="66"/>
                      <a:pt x="72" y="66"/>
                    </a:cubicBezTo>
                    <a:cubicBezTo>
                      <a:pt x="72" y="66"/>
                      <a:pt x="72" y="66"/>
                      <a:pt x="72" y="66"/>
                    </a:cubicBezTo>
                    <a:cubicBezTo>
                      <a:pt x="73" y="66"/>
                      <a:pt x="73" y="66"/>
                      <a:pt x="74" y="66"/>
                    </a:cubicBezTo>
                    <a:cubicBezTo>
                      <a:pt x="74" y="65"/>
                      <a:pt x="74" y="65"/>
                      <a:pt x="74" y="65"/>
                    </a:cubicBezTo>
                    <a:cubicBezTo>
                      <a:pt x="75" y="64"/>
                      <a:pt x="75" y="63"/>
                      <a:pt x="74" y="62"/>
                    </a:cubicBezTo>
                    <a:cubicBezTo>
                      <a:pt x="74" y="62"/>
                      <a:pt x="74" y="62"/>
                      <a:pt x="74" y="62"/>
                    </a:cubicBezTo>
                    <a:cubicBezTo>
                      <a:pt x="4" y="0"/>
                      <a:pt x="4" y="0"/>
                      <a:pt x="4" y="0"/>
                    </a:cubicBezTo>
                    <a:cubicBezTo>
                      <a:pt x="4" y="0"/>
                      <a:pt x="4" y="0"/>
                      <a:pt x="3"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3" name="Freeform 228"/>
              <p:cNvSpPr/>
              <p:nvPr/>
            </p:nvSpPr>
            <p:spPr bwMode="auto">
              <a:xfrm>
                <a:off x="5200651" y="5948363"/>
                <a:ext cx="211138" cy="185738"/>
              </a:xfrm>
              <a:custGeom>
                <a:avLst/>
                <a:gdLst>
                  <a:gd name="T0" fmla="*/ 3 w 75"/>
                  <a:gd name="T1" fmla="*/ 0 h 66"/>
                  <a:gd name="T2" fmla="*/ 2 w 75"/>
                  <a:gd name="T3" fmla="*/ 0 h 66"/>
                  <a:gd name="T4" fmla="*/ 1 w 75"/>
                  <a:gd name="T5" fmla="*/ 1 h 66"/>
                  <a:gd name="T6" fmla="*/ 0 w 75"/>
                  <a:gd name="T7" fmla="*/ 3 h 66"/>
                  <a:gd name="T8" fmla="*/ 1 w 75"/>
                  <a:gd name="T9" fmla="*/ 4 h 66"/>
                  <a:gd name="T10" fmla="*/ 71 w 75"/>
                  <a:gd name="T11" fmla="*/ 66 h 66"/>
                  <a:gd name="T12" fmla="*/ 72 w 75"/>
                  <a:gd name="T13" fmla="*/ 66 h 66"/>
                  <a:gd name="T14" fmla="*/ 73 w 75"/>
                  <a:gd name="T15" fmla="*/ 65 h 66"/>
                  <a:gd name="T16" fmla="*/ 74 w 75"/>
                  <a:gd name="T17" fmla="*/ 64 h 66"/>
                  <a:gd name="T18" fmla="*/ 75 w 75"/>
                  <a:gd name="T19" fmla="*/ 63 h 66"/>
                  <a:gd name="T20" fmla="*/ 74 w 75"/>
                  <a:gd name="T21" fmla="*/ 62 h 66"/>
                  <a:gd name="T22" fmla="*/ 74 w 75"/>
                  <a:gd name="T23" fmla="*/ 62 h 66"/>
                  <a:gd name="T24" fmla="*/ 4 w 75"/>
                  <a:gd name="T25" fmla="*/ 0 h 66"/>
                  <a:gd name="T26" fmla="*/ 3 w 75"/>
                  <a:gd name="T27" fmla="*/ 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5" h="66">
                    <a:moveTo>
                      <a:pt x="3" y="0"/>
                    </a:moveTo>
                    <a:cubicBezTo>
                      <a:pt x="2" y="0"/>
                      <a:pt x="2" y="0"/>
                      <a:pt x="2" y="0"/>
                    </a:cubicBezTo>
                    <a:cubicBezTo>
                      <a:pt x="1" y="1"/>
                      <a:pt x="1" y="1"/>
                      <a:pt x="1" y="1"/>
                    </a:cubicBezTo>
                    <a:cubicBezTo>
                      <a:pt x="0" y="2"/>
                      <a:pt x="0" y="2"/>
                      <a:pt x="0" y="3"/>
                    </a:cubicBezTo>
                    <a:cubicBezTo>
                      <a:pt x="0" y="3"/>
                      <a:pt x="0" y="4"/>
                      <a:pt x="1" y="4"/>
                    </a:cubicBezTo>
                    <a:cubicBezTo>
                      <a:pt x="71" y="66"/>
                      <a:pt x="71" y="66"/>
                      <a:pt x="71" y="66"/>
                    </a:cubicBezTo>
                    <a:cubicBezTo>
                      <a:pt x="71" y="66"/>
                      <a:pt x="71" y="66"/>
                      <a:pt x="72" y="66"/>
                    </a:cubicBezTo>
                    <a:cubicBezTo>
                      <a:pt x="72" y="66"/>
                      <a:pt x="73" y="66"/>
                      <a:pt x="73" y="65"/>
                    </a:cubicBezTo>
                    <a:cubicBezTo>
                      <a:pt x="74" y="64"/>
                      <a:pt x="74" y="64"/>
                      <a:pt x="74" y="64"/>
                    </a:cubicBezTo>
                    <a:cubicBezTo>
                      <a:pt x="75" y="64"/>
                      <a:pt x="75" y="63"/>
                      <a:pt x="75" y="63"/>
                    </a:cubicBezTo>
                    <a:cubicBezTo>
                      <a:pt x="75" y="62"/>
                      <a:pt x="74" y="62"/>
                      <a:pt x="74" y="62"/>
                    </a:cubicBezTo>
                    <a:cubicBezTo>
                      <a:pt x="74" y="62"/>
                      <a:pt x="74" y="62"/>
                      <a:pt x="74" y="62"/>
                    </a:cubicBezTo>
                    <a:cubicBezTo>
                      <a:pt x="4" y="0"/>
                      <a:pt x="4" y="0"/>
                      <a:pt x="4" y="0"/>
                    </a:cubicBezTo>
                    <a:cubicBezTo>
                      <a:pt x="4" y="0"/>
                      <a:pt x="3" y="0"/>
                      <a:pt x="3"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4" name="Freeform 229"/>
              <p:cNvSpPr/>
              <p:nvPr/>
            </p:nvSpPr>
            <p:spPr bwMode="auto">
              <a:xfrm>
                <a:off x="5167313" y="5984875"/>
                <a:ext cx="209550" cy="188913"/>
              </a:xfrm>
              <a:custGeom>
                <a:avLst/>
                <a:gdLst>
                  <a:gd name="T0" fmla="*/ 3 w 75"/>
                  <a:gd name="T1" fmla="*/ 0 h 67"/>
                  <a:gd name="T2" fmla="*/ 1 w 75"/>
                  <a:gd name="T3" fmla="*/ 1 h 67"/>
                  <a:gd name="T4" fmla="*/ 1 w 75"/>
                  <a:gd name="T5" fmla="*/ 2 h 67"/>
                  <a:gd name="T6" fmla="*/ 0 w 75"/>
                  <a:gd name="T7" fmla="*/ 3 h 67"/>
                  <a:gd name="T8" fmla="*/ 1 w 75"/>
                  <a:gd name="T9" fmla="*/ 5 h 67"/>
                  <a:gd name="T10" fmla="*/ 70 w 75"/>
                  <a:gd name="T11" fmla="*/ 66 h 67"/>
                  <a:gd name="T12" fmla="*/ 72 w 75"/>
                  <a:gd name="T13" fmla="*/ 67 h 67"/>
                  <a:gd name="T14" fmla="*/ 73 w 75"/>
                  <a:gd name="T15" fmla="*/ 66 h 67"/>
                  <a:gd name="T16" fmla="*/ 74 w 75"/>
                  <a:gd name="T17" fmla="*/ 65 h 67"/>
                  <a:gd name="T18" fmla="*/ 75 w 75"/>
                  <a:gd name="T19" fmla="*/ 64 h 67"/>
                  <a:gd name="T20" fmla="*/ 74 w 75"/>
                  <a:gd name="T21" fmla="*/ 62 h 67"/>
                  <a:gd name="T22" fmla="*/ 74 w 75"/>
                  <a:gd name="T23" fmla="*/ 62 h 67"/>
                  <a:gd name="T24" fmla="*/ 4 w 75"/>
                  <a:gd name="T25" fmla="*/ 1 h 67"/>
                  <a:gd name="T26" fmla="*/ 3 w 75"/>
                  <a:gd name="T27"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5" h="67">
                    <a:moveTo>
                      <a:pt x="3" y="0"/>
                    </a:moveTo>
                    <a:cubicBezTo>
                      <a:pt x="2" y="0"/>
                      <a:pt x="2" y="1"/>
                      <a:pt x="1" y="1"/>
                    </a:cubicBezTo>
                    <a:cubicBezTo>
                      <a:pt x="1" y="2"/>
                      <a:pt x="1" y="2"/>
                      <a:pt x="1" y="2"/>
                    </a:cubicBezTo>
                    <a:cubicBezTo>
                      <a:pt x="0" y="2"/>
                      <a:pt x="0" y="3"/>
                      <a:pt x="0" y="3"/>
                    </a:cubicBezTo>
                    <a:cubicBezTo>
                      <a:pt x="0" y="4"/>
                      <a:pt x="0" y="4"/>
                      <a:pt x="1" y="5"/>
                    </a:cubicBezTo>
                    <a:cubicBezTo>
                      <a:pt x="70" y="66"/>
                      <a:pt x="70" y="66"/>
                      <a:pt x="70" y="66"/>
                    </a:cubicBezTo>
                    <a:cubicBezTo>
                      <a:pt x="71" y="67"/>
                      <a:pt x="71" y="67"/>
                      <a:pt x="72" y="67"/>
                    </a:cubicBezTo>
                    <a:cubicBezTo>
                      <a:pt x="72" y="67"/>
                      <a:pt x="73" y="67"/>
                      <a:pt x="73" y="66"/>
                    </a:cubicBezTo>
                    <a:cubicBezTo>
                      <a:pt x="74" y="65"/>
                      <a:pt x="74" y="65"/>
                      <a:pt x="74" y="65"/>
                    </a:cubicBezTo>
                    <a:cubicBezTo>
                      <a:pt x="74" y="65"/>
                      <a:pt x="75" y="64"/>
                      <a:pt x="75" y="64"/>
                    </a:cubicBezTo>
                    <a:cubicBezTo>
                      <a:pt x="75" y="63"/>
                      <a:pt x="74" y="63"/>
                      <a:pt x="74" y="62"/>
                    </a:cubicBezTo>
                    <a:cubicBezTo>
                      <a:pt x="74" y="62"/>
                      <a:pt x="74" y="62"/>
                      <a:pt x="74" y="62"/>
                    </a:cubicBezTo>
                    <a:cubicBezTo>
                      <a:pt x="4" y="1"/>
                      <a:pt x="4" y="1"/>
                      <a:pt x="4" y="1"/>
                    </a:cubicBezTo>
                    <a:cubicBezTo>
                      <a:pt x="4" y="0"/>
                      <a:pt x="3" y="0"/>
                      <a:pt x="3"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5" name="Freeform 230"/>
              <p:cNvSpPr/>
              <p:nvPr/>
            </p:nvSpPr>
            <p:spPr bwMode="auto">
              <a:xfrm>
                <a:off x="5133976" y="6024563"/>
                <a:ext cx="198438" cy="165100"/>
              </a:xfrm>
              <a:custGeom>
                <a:avLst/>
                <a:gdLst>
                  <a:gd name="T0" fmla="*/ 3 w 71"/>
                  <a:gd name="T1" fmla="*/ 0 h 59"/>
                  <a:gd name="T2" fmla="*/ 3 w 71"/>
                  <a:gd name="T3" fmla="*/ 0 h 59"/>
                  <a:gd name="T4" fmla="*/ 1 w 71"/>
                  <a:gd name="T5" fmla="*/ 1 h 59"/>
                  <a:gd name="T6" fmla="*/ 0 w 71"/>
                  <a:gd name="T7" fmla="*/ 2 h 59"/>
                  <a:gd name="T8" fmla="*/ 1 w 71"/>
                  <a:gd name="T9" fmla="*/ 4 h 59"/>
                  <a:gd name="T10" fmla="*/ 63 w 71"/>
                  <a:gd name="T11" fmla="*/ 59 h 59"/>
                  <a:gd name="T12" fmla="*/ 71 w 71"/>
                  <a:gd name="T13" fmla="*/ 59 h 59"/>
                  <a:gd name="T14" fmla="*/ 4 w 71"/>
                  <a:gd name="T15" fmla="*/ 1 h 59"/>
                  <a:gd name="T16" fmla="*/ 3 w 71"/>
                  <a:gd name="T17"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1" h="59">
                    <a:moveTo>
                      <a:pt x="3" y="0"/>
                    </a:moveTo>
                    <a:cubicBezTo>
                      <a:pt x="3" y="0"/>
                      <a:pt x="3" y="0"/>
                      <a:pt x="3" y="0"/>
                    </a:cubicBezTo>
                    <a:cubicBezTo>
                      <a:pt x="2" y="0"/>
                      <a:pt x="2" y="0"/>
                      <a:pt x="1" y="1"/>
                    </a:cubicBezTo>
                    <a:cubicBezTo>
                      <a:pt x="0" y="2"/>
                      <a:pt x="0" y="2"/>
                      <a:pt x="0" y="2"/>
                    </a:cubicBezTo>
                    <a:cubicBezTo>
                      <a:pt x="0" y="2"/>
                      <a:pt x="0" y="4"/>
                      <a:pt x="1" y="4"/>
                    </a:cubicBezTo>
                    <a:cubicBezTo>
                      <a:pt x="63" y="59"/>
                      <a:pt x="63" y="59"/>
                      <a:pt x="63" y="59"/>
                    </a:cubicBezTo>
                    <a:cubicBezTo>
                      <a:pt x="71" y="59"/>
                      <a:pt x="71" y="59"/>
                      <a:pt x="71" y="59"/>
                    </a:cubicBezTo>
                    <a:cubicBezTo>
                      <a:pt x="4" y="1"/>
                      <a:pt x="4" y="1"/>
                      <a:pt x="4" y="1"/>
                    </a:cubicBezTo>
                    <a:cubicBezTo>
                      <a:pt x="4" y="0"/>
                      <a:pt x="3" y="0"/>
                      <a:pt x="3"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42" name="组合 41"/>
            <p:cNvGrpSpPr/>
            <p:nvPr/>
          </p:nvGrpSpPr>
          <p:grpSpPr>
            <a:xfrm>
              <a:off x="1396326" y="1775185"/>
              <a:ext cx="566738" cy="646112"/>
              <a:chOff x="2273301" y="2728913"/>
              <a:chExt cx="566738" cy="646112"/>
            </a:xfrm>
          </p:grpSpPr>
          <p:sp>
            <p:nvSpPr>
              <p:cNvPr id="186" name="Freeform 231"/>
              <p:cNvSpPr>
                <a:spLocks noEditPoints="1"/>
              </p:cNvSpPr>
              <p:nvPr/>
            </p:nvSpPr>
            <p:spPr bwMode="auto">
              <a:xfrm>
                <a:off x="2324101" y="2728913"/>
                <a:ext cx="515938" cy="625475"/>
              </a:xfrm>
              <a:custGeom>
                <a:avLst/>
                <a:gdLst>
                  <a:gd name="T0" fmla="*/ 3 w 184"/>
                  <a:gd name="T1" fmla="*/ 57 h 223"/>
                  <a:gd name="T2" fmla="*/ 6 w 184"/>
                  <a:gd name="T3" fmla="*/ 61 h 223"/>
                  <a:gd name="T4" fmla="*/ 10 w 184"/>
                  <a:gd name="T5" fmla="*/ 69 h 223"/>
                  <a:gd name="T6" fmla="*/ 10 w 184"/>
                  <a:gd name="T7" fmla="*/ 72 h 223"/>
                  <a:gd name="T8" fmla="*/ 14 w 184"/>
                  <a:gd name="T9" fmla="*/ 78 h 223"/>
                  <a:gd name="T10" fmla="*/ 14 w 184"/>
                  <a:gd name="T11" fmla="*/ 81 h 223"/>
                  <a:gd name="T12" fmla="*/ 18 w 184"/>
                  <a:gd name="T13" fmla="*/ 87 h 223"/>
                  <a:gd name="T14" fmla="*/ 20 w 184"/>
                  <a:gd name="T15" fmla="*/ 94 h 223"/>
                  <a:gd name="T16" fmla="*/ 22 w 184"/>
                  <a:gd name="T17" fmla="*/ 97 h 223"/>
                  <a:gd name="T18" fmla="*/ 23 w 184"/>
                  <a:gd name="T19" fmla="*/ 100 h 223"/>
                  <a:gd name="T20" fmla="*/ 27 w 184"/>
                  <a:gd name="T21" fmla="*/ 106 h 223"/>
                  <a:gd name="T22" fmla="*/ 27 w 184"/>
                  <a:gd name="T23" fmla="*/ 110 h 223"/>
                  <a:gd name="T24" fmla="*/ 32 w 184"/>
                  <a:gd name="T25" fmla="*/ 116 h 223"/>
                  <a:gd name="T26" fmla="*/ 32 w 184"/>
                  <a:gd name="T27" fmla="*/ 119 h 223"/>
                  <a:gd name="T28" fmla="*/ 35 w 184"/>
                  <a:gd name="T29" fmla="*/ 126 h 223"/>
                  <a:gd name="T30" fmla="*/ 36 w 184"/>
                  <a:gd name="T31" fmla="*/ 127 h 223"/>
                  <a:gd name="T32" fmla="*/ 40 w 184"/>
                  <a:gd name="T33" fmla="*/ 134 h 223"/>
                  <a:gd name="T34" fmla="*/ 40 w 184"/>
                  <a:gd name="T35" fmla="*/ 135 h 223"/>
                  <a:gd name="T36" fmla="*/ 42 w 184"/>
                  <a:gd name="T37" fmla="*/ 142 h 223"/>
                  <a:gd name="T38" fmla="*/ 44 w 184"/>
                  <a:gd name="T39" fmla="*/ 144 h 223"/>
                  <a:gd name="T40" fmla="*/ 45 w 184"/>
                  <a:gd name="T41" fmla="*/ 147 h 223"/>
                  <a:gd name="T42" fmla="*/ 48 w 184"/>
                  <a:gd name="T43" fmla="*/ 154 h 223"/>
                  <a:gd name="T44" fmla="*/ 50 w 184"/>
                  <a:gd name="T45" fmla="*/ 155 h 223"/>
                  <a:gd name="T46" fmla="*/ 54 w 184"/>
                  <a:gd name="T47" fmla="*/ 163 h 223"/>
                  <a:gd name="T48" fmla="*/ 54 w 184"/>
                  <a:gd name="T49" fmla="*/ 163 h 223"/>
                  <a:gd name="T50" fmla="*/ 55 w 184"/>
                  <a:gd name="T51" fmla="*/ 170 h 223"/>
                  <a:gd name="T52" fmla="*/ 58 w 184"/>
                  <a:gd name="T53" fmla="*/ 174 h 223"/>
                  <a:gd name="T54" fmla="*/ 62 w 184"/>
                  <a:gd name="T55" fmla="*/ 182 h 223"/>
                  <a:gd name="T56" fmla="*/ 62 w 184"/>
                  <a:gd name="T57" fmla="*/ 182 h 223"/>
                  <a:gd name="T58" fmla="*/ 64 w 184"/>
                  <a:gd name="T59" fmla="*/ 189 h 223"/>
                  <a:gd name="T60" fmla="*/ 66 w 184"/>
                  <a:gd name="T61" fmla="*/ 192 h 223"/>
                  <a:gd name="T62" fmla="*/ 67 w 184"/>
                  <a:gd name="T63" fmla="*/ 194 h 223"/>
                  <a:gd name="T64" fmla="*/ 71 w 184"/>
                  <a:gd name="T65" fmla="*/ 200 h 223"/>
                  <a:gd name="T66" fmla="*/ 73 w 184"/>
                  <a:gd name="T67" fmla="*/ 208 h 223"/>
                  <a:gd name="T68" fmla="*/ 74 w 184"/>
                  <a:gd name="T69" fmla="*/ 210 h 223"/>
                  <a:gd name="T70" fmla="*/ 76 w 184"/>
                  <a:gd name="T71" fmla="*/ 213 h 223"/>
                  <a:gd name="T72" fmla="*/ 2 w 184"/>
                  <a:gd name="T73" fmla="*/ 51 h 223"/>
                  <a:gd name="T74" fmla="*/ 100 w 184"/>
                  <a:gd name="T75" fmla="*/ 3 h 223"/>
                  <a:gd name="T76" fmla="*/ 101 w 184"/>
                  <a:gd name="T77" fmla="*/ 0 h 223"/>
                  <a:gd name="T78" fmla="*/ 4 w 184"/>
                  <a:gd name="T79" fmla="*/ 47 h 223"/>
                  <a:gd name="T80" fmla="*/ 180 w 184"/>
                  <a:gd name="T81" fmla="*/ 173 h 223"/>
                  <a:gd name="T82" fmla="*/ 85 w 184"/>
                  <a:gd name="T83" fmla="*/ 221 h 223"/>
                  <a:gd name="T84" fmla="*/ 82 w 184"/>
                  <a:gd name="T85" fmla="*/ 223 h 223"/>
                  <a:gd name="T86" fmla="*/ 184 w 184"/>
                  <a:gd name="T87" fmla="*/ 173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4" h="223">
                    <a:moveTo>
                      <a:pt x="2" y="51"/>
                    </a:moveTo>
                    <a:cubicBezTo>
                      <a:pt x="0" y="52"/>
                      <a:pt x="0" y="52"/>
                      <a:pt x="0" y="52"/>
                    </a:cubicBezTo>
                    <a:cubicBezTo>
                      <a:pt x="3" y="57"/>
                      <a:pt x="3" y="57"/>
                      <a:pt x="3" y="57"/>
                    </a:cubicBezTo>
                    <a:cubicBezTo>
                      <a:pt x="4" y="57"/>
                      <a:pt x="5" y="58"/>
                      <a:pt x="5" y="59"/>
                    </a:cubicBezTo>
                    <a:cubicBezTo>
                      <a:pt x="5" y="59"/>
                      <a:pt x="5" y="59"/>
                      <a:pt x="5" y="59"/>
                    </a:cubicBezTo>
                    <a:cubicBezTo>
                      <a:pt x="5" y="60"/>
                      <a:pt x="6" y="60"/>
                      <a:pt x="6" y="61"/>
                    </a:cubicBezTo>
                    <a:cubicBezTo>
                      <a:pt x="6" y="62"/>
                      <a:pt x="6" y="62"/>
                      <a:pt x="5" y="63"/>
                    </a:cubicBezTo>
                    <a:cubicBezTo>
                      <a:pt x="7" y="66"/>
                      <a:pt x="7" y="66"/>
                      <a:pt x="7" y="66"/>
                    </a:cubicBezTo>
                    <a:cubicBezTo>
                      <a:pt x="8" y="67"/>
                      <a:pt x="9" y="67"/>
                      <a:pt x="10" y="69"/>
                    </a:cubicBezTo>
                    <a:cubicBezTo>
                      <a:pt x="10" y="69"/>
                      <a:pt x="10" y="69"/>
                      <a:pt x="10" y="69"/>
                    </a:cubicBezTo>
                    <a:cubicBezTo>
                      <a:pt x="10" y="69"/>
                      <a:pt x="10" y="70"/>
                      <a:pt x="10" y="70"/>
                    </a:cubicBezTo>
                    <a:cubicBezTo>
                      <a:pt x="10" y="71"/>
                      <a:pt x="10" y="71"/>
                      <a:pt x="10" y="72"/>
                    </a:cubicBezTo>
                    <a:cubicBezTo>
                      <a:pt x="11" y="76"/>
                      <a:pt x="11" y="76"/>
                      <a:pt x="11" y="76"/>
                    </a:cubicBezTo>
                    <a:cubicBezTo>
                      <a:pt x="13" y="76"/>
                      <a:pt x="13" y="77"/>
                      <a:pt x="14" y="78"/>
                    </a:cubicBezTo>
                    <a:cubicBezTo>
                      <a:pt x="14" y="78"/>
                      <a:pt x="14" y="78"/>
                      <a:pt x="14" y="78"/>
                    </a:cubicBezTo>
                    <a:cubicBezTo>
                      <a:pt x="14" y="78"/>
                      <a:pt x="14" y="78"/>
                      <a:pt x="14" y="78"/>
                    </a:cubicBezTo>
                    <a:cubicBezTo>
                      <a:pt x="14" y="79"/>
                      <a:pt x="14" y="79"/>
                      <a:pt x="14" y="80"/>
                    </a:cubicBezTo>
                    <a:cubicBezTo>
                      <a:pt x="14" y="80"/>
                      <a:pt x="14" y="81"/>
                      <a:pt x="14" y="81"/>
                    </a:cubicBezTo>
                    <a:cubicBezTo>
                      <a:pt x="16" y="85"/>
                      <a:pt x="16" y="85"/>
                      <a:pt x="16" y="85"/>
                    </a:cubicBezTo>
                    <a:cubicBezTo>
                      <a:pt x="17" y="85"/>
                      <a:pt x="18" y="86"/>
                      <a:pt x="18" y="87"/>
                    </a:cubicBezTo>
                    <a:cubicBezTo>
                      <a:pt x="18" y="87"/>
                      <a:pt x="18" y="87"/>
                      <a:pt x="18" y="87"/>
                    </a:cubicBezTo>
                    <a:cubicBezTo>
                      <a:pt x="19" y="88"/>
                      <a:pt x="19" y="89"/>
                      <a:pt x="19" y="89"/>
                    </a:cubicBezTo>
                    <a:cubicBezTo>
                      <a:pt x="19" y="90"/>
                      <a:pt x="19" y="90"/>
                      <a:pt x="19" y="91"/>
                    </a:cubicBezTo>
                    <a:cubicBezTo>
                      <a:pt x="20" y="94"/>
                      <a:pt x="20" y="94"/>
                      <a:pt x="20" y="94"/>
                    </a:cubicBezTo>
                    <a:cubicBezTo>
                      <a:pt x="21" y="95"/>
                      <a:pt x="22" y="96"/>
                      <a:pt x="23" y="97"/>
                    </a:cubicBezTo>
                    <a:cubicBezTo>
                      <a:pt x="22" y="97"/>
                      <a:pt x="22" y="97"/>
                      <a:pt x="22" y="97"/>
                    </a:cubicBezTo>
                    <a:cubicBezTo>
                      <a:pt x="22" y="97"/>
                      <a:pt x="22" y="97"/>
                      <a:pt x="22" y="97"/>
                    </a:cubicBezTo>
                    <a:cubicBezTo>
                      <a:pt x="23" y="97"/>
                      <a:pt x="23" y="97"/>
                      <a:pt x="23" y="97"/>
                    </a:cubicBezTo>
                    <a:cubicBezTo>
                      <a:pt x="23" y="97"/>
                      <a:pt x="23" y="98"/>
                      <a:pt x="23" y="99"/>
                    </a:cubicBezTo>
                    <a:cubicBezTo>
                      <a:pt x="23" y="99"/>
                      <a:pt x="23" y="100"/>
                      <a:pt x="23" y="100"/>
                    </a:cubicBezTo>
                    <a:cubicBezTo>
                      <a:pt x="25" y="104"/>
                      <a:pt x="25" y="104"/>
                      <a:pt x="25" y="104"/>
                    </a:cubicBezTo>
                    <a:cubicBezTo>
                      <a:pt x="26" y="104"/>
                      <a:pt x="27" y="105"/>
                      <a:pt x="27" y="106"/>
                    </a:cubicBezTo>
                    <a:cubicBezTo>
                      <a:pt x="27" y="106"/>
                      <a:pt x="27" y="106"/>
                      <a:pt x="27" y="106"/>
                    </a:cubicBezTo>
                    <a:cubicBezTo>
                      <a:pt x="27" y="106"/>
                      <a:pt x="27" y="106"/>
                      <a:pt x="27" y="106"/>
                    </a:cubicBezTo>
                    <a:cubicBezTo>
                      <a:pt x="27" y="107"/>
                      <a:pt x="28" y="108"/>
                      <a:pt x="28" y="108"/>
                    </a:cubicBezTo>
                    <a:cubicBezTo>
                      <a:pt x="28" y="109"/>
                      <a:pt x="28" y="109"/>
                      <a:pt x="27" y="110"/>
                    </a:cubicBezTo>
                    <a:cubicBezTo>
                      <a:pt x="29" y="113"/>
                      <a:pt x="29" y="113"/>
                      <a:pt x="29" y="113"/>
                    </a:cubicBezTo>
                    <a:cubicBezTo>
                      <a:pt x="30" y="114"/>
                      <a:pt x="31" y="115"/>
                      <a:pt x="32" y="116"/>
                    </a:cubicBezTo>
                    <a:cubicBezTo>
                      <a:pt x="32" y="116"/>
                      <a:pt x="32" y="116"/>
                      <a:pt x="32" y="116"/>
                    </a:cubicBezTo>
                    <a:cubicBezTo>
                      <a:pt x="32" y="116"/>
                      <a:pt x="32" y="116"/>
                      <a:pt x="32" y="116"/>
                    </a:cubicBezTo>
                    <a:cubicBezTo>
                      <a:pt x="32" y="116"/>
                      <a:pt x="32" y="117"/>
                      <a:pt x="32" y="118"/>
                    </a:cubicBezTo>
                    <a:cubicBezTo>
                      <a:pt x="32" y="118"/>
                      <a:pt x="32" y="119"/>
                      <a:pt x="32" y="119"/>
                    </a:cubicBezTo>
                    <a:cubicBezTo>
                      <a:pt x="33" y="123"/>
                      <a:pt x="33" y="123"/>
                      <a:pt x="33" y="123"/>
                    </a:cubicBezTo>
                    <a:cubicBezTo>
                      <a:pt x="35" y="123"/>
                      <a:pt x="35" y="124"/>
                      <a:pt x="36" y="125"/>
                    </a:cubicBezTo>
                    <a:cubicBezTo>
                      <a:pt x="35" y="126"/>
                      <a:pt x="35" y="126"/>
                      <a:pt x="35" y="126"/>
                    </a:cubicBezTo>
                    <a:cubicBezTo>
                      <a:pt x="35" y="126"/>
                      <a:pt x="35" y="126"/>
                      <a:pt x="35" y="126"/>
                    </a:cubicBezTo>
                    <a:cubicBezTo>
                      <a:pt x="36" y="125"/>
                      <a:pt x="36" y="125"/>
                      <a:pt x="36" y="125"/>
                    </a:cubicBezTo>
                    <a:cubicBezTo>
                      <a:pt x="36" y="126"/>
                      <a:pt x="36" y="126"/>
                      <a:pt x="36" y="127"/>
                    </a:cubicBezTo>
                    <a:cubicBezTo>
                      <a:pt x="36" y="128"/>
                      <a:pt x="36" y="128"/>
                      <a:pt x="36" y="128"/>
                    </a:cubicBezTo>
                    <a:cubicBezTo>
                      <a:pt x="38" y="132"/>
                      <a:pt x="38" y="132"/>
                      <a:pt x="38" y="132"/>
                    </a:cubicBezTo>
                    <a:cubicBezTo>
                      <a:pt x="39" y="133"/>
                      <a:pt x="40" y="133"/>
                      <a:pt x="40" y="134"/>
                    </a:cubicBezTo>
                    <a:cubicBezTo>
                      <a:pt x="39" y="135"/>
                      <a:pt x="39" y="135"/>
                      <a:pt x="39" y="135"/>
                    </a:cubicBezTo>
                    <a:cubicBezTo>
                      <a:pt x="39" y="135"/>
                      <a:pt x="39" y="135"/>
                      <a:pt x="39" y="135"/>
                    </a:cubicBezTo>
                    <a:cubicBezTo>
                      <a:pt x="40" y="135"/>
                      <a:pt x="40" y="135"/>
                      <a:pt x="40" y="135"/>
                    </a:cubicBezTo>
                    <a:cubicBezTo>
                      <a:pt x="41" y="135"/>
                      <a:pt x="41" y="136"/>
                      <a:pt x="41" y="136"/>
                    </a:cubicBezTo>
                    <a:cubicBezTo>
                      <a:pt x="41" y="137"/>
                      <a:pt x="41" y="137"/>
                      <a:pt x="41" y="138"/>
                    </a:cubicBezTo>
                    <a:cubicBezTo>
                      <a:pt x="42" y="142"/>
                      <a:pt x="42" y="142"/>
                      <a:pt x="42" y="142"/>
                    </a:cubicBezTo>
                    <a:cubicBezTo>
                      <a:pt x="43" y="142"/>
                      <a:pt x="44" y="143"/>
                      <a:pt x="45" y="144"/>
                    </a:cubicBezTo>
                    <a:cubicBezTo>
                      <a:pt x="44" y="144"/>
                      <a:pt x="44" y="144"/>
                      <a:pt x="44" y="144"/>
                    </a:cubicBezTo>
                    <a:cubicBezTo>
                      <a:pt x="44" y="144"/>
                      <a:pt x="44" y="144"/>
                      <a:pt x="44" y="144"/>
                    </a:cubicBezTo>
                    <a:cubicBezTo>
                      <a:pt x="45" y="144"/>
                      <a:pt x="45" y="144"/>
                      <a:pt x="45" y="144"/>
                    </a:cubicBezTo>
                    <a:cubicBezTo>
                      <a:pt x="45" y="145"/>
                      <a:pt x="45" y="145"/>
                      <a:pt x="45" y="146"/>
                    </a:cubicBezTo>
                    <a:cubicBezTo>
                      <a:pt x="45" y="146"/>
                      <a:pt x="45" y="147"/>
                      <a:pt x="45" y="147"/>
                    </a:cubicBezTo>
                    <a:cubicBezTo>
                      <a:pt x="47" y="151"/>
                      <a:pt x="47" y="151"/>
                      <a:pt x="47" y="151"/>
                    </a:cubicBezTo>
                    <a:cubicBezTo>
                      <a:pt x="48" y="151"/>
                      <a:pt x="49" y="152"/>
                      <a:pt x="49" y="153"/>
                    </a:cubicBezTo>
                    <a:cubicBezTo>
                      <a:pt x="48" y="154"/>
                      <a:pt x="48" y="154"/>
                      <a:pt x="48" y="154"/>
                    </a:cubicBezTo>
                    <a:cubicBezTo>
                      <a:pt x="48" y="154"/>
                      <a:pt x="48" y="154"/>
                      <a:pt x="48" y="154"/>
                    </a:cubicBezTo>
                    <a:cubicBezTo>
                      <a:pt x="49" y="153"/>
                      <a:pt x="49" y="153"/>
                      <a:pt x="49" y="153"/>
                    </a:cubicBezTo>
                    <a:cubicBezTo>
                      <a:pt x="49" y="154"/>
                      <a:pt x="50" y="155"/>
                      <a:pt x="50" y="155"/>
                    </a:cubicBezTo>
                    <a:cubicBezTo>
                      <a:pt x="50" y="156"/>
                      <a:pt x="49" y="156"/>
                      <a:pt x="49" y="157"/>
                    </a:cubicBezTo>
                    <a:cubicBezTo>
                      <a:pt x="51" y="160"/>
                      <a:pt x="51" y="160"/>
                      <a:pt x="51" y="160"/>
                    </a:cubicBezTo>
                    <a:cubicBezTo>
                      <a:pt x="52" y="161"/>
                      <a:pt x="53" y="162"/>
                      <a:pt x="54" y="163"/>
                    </a:cubicBezTo>
                    <a:cubicBezTo>
                      <a:pt x="52" y="163"/>
                      <a:pt x="52" y="163"/>
                      <a:pt x="52" y="163"/>
                    </a:cubicBezTo>
                    <a:cubicBezTo>
                      <a:pt x="52" y="163"/>
                      <a:pt x="52" y="163"/>
                      <a:pt x="52" y="163"/>
                    </a:cubicBezTo>
                    <a:cubicBezTo>
                      <a:pt x="54" y="163"/>
                      <a:pt x="54" y="163"/>
                      <a:pt x="54" y="163"/>
                    </a:cubicBezTo>
                    <a:cubicBezTo>
                      <a:pt x="54" y="163"/>
                      <a:pt x="54" y="164"/>
                      <a:pt x="54" y="165"/>
                    </a:cubicBezTo>
                    <a:cubicBezTo>
                      <a:pt x="54" y="165"/>
                      <a:pt x="54" y="166"/>
                      <a:pt x="54" y="166"/>
                    </a:cubicBezTo>
                    <a:cubicBezTo>
                      <a:pt x="55" y="170"/>
                      <a:pt x="55" y="170"/>
                      <a:pt x="55" y="170"/>
                    </a:cubicBezTo>
                    <a:cubicBezTo>
                      <a:pt x="56" y="170"/>
                      <a:pt x="57" y="171"/>
                      <a:pt x="58" y="172"/>
                    </a:cubicBezTo>
                    <a:cubicBezTo>
                      <a:pt x="58" y="172"/>
                      <a:pt x="58" y="172"/>
                      <a:pt x="58" y="172"/>
                    </a:cubicBezTo>
                    <a:cubicBezTo>
                      <a:pt x="58" y="173"/>
                      <a:pt x="58" y="173"/>
                      <a:pt x="58" y="174"/>
                    </a:cubicBezTo>
                    <a:cubicBezTo>
                      <a:pt x="58" y="175"/>
                      <a:pt x="58" y="175"/>
                      <a:pt x="58" y="176"/>
                    </a:cubicBezTo>
                    <a:cubicBezTo>
                      <a:pt x="60" y="179"/>
                      <a:pt x="60" y="179"/>
                      <a:pt x="60" y="179"/>
                    </a:cubicBezTo>
                    <a:cubicBezTo>
                      <a:pt x="61" y="180"/>
                      <a:pt x="62" y="180"/>
                      <a:pt x="62" y="182"/>
                    </a:cubicBezTo>
                    <a:cubicBezTo>
                      <a:pt x="61" y="182"/>
                      <a:pt x="61" y="182"/>
                      <a:pt x="61" y="182"/>
                    </a:cubicBezTo>
                    <a:cubicBezTo>
                      <a:pt x="61" y="182"/>
                      <a:pt x="61" y="182"/>
                      <a:pt x="61" y="182"/>
                    </a:cubicBezTo>
                    <a:cubicBezTo>
                      <a:pt x="62" y="182"/>
                      <a:pt x="62" y="182"/>
                      <a:pt x="62" y="182"/>
                    </a:cubicBezTo>
                    <a:cubicBezTo>
                      <a:pt x="63" y="182"/>
                      <a:pt x="63" y="183"/>
                      <a:pt x="63" y="184"/>
                    </a:cubicBezTo>
                    <a:cubicBezTo>
                      <a:pt x="63" y="184"/>
                      <a:pt x="63" y="185"/>
                      <a:pt x="62" y="185"/>
                    </a:cubicBezTo>
                    <a:cubicBezTo>
                      <a:pt x="64" y="189"/>
                      <a:pt x="64" y="189"/>
                      <a:pt x="64" y="189"/>
                    </a:cubicBezTo>
                    <a:cubicBezTo>
                      <a:pt x="65" y="189"/>
                      <a:pt x="66" y="190"/>
                      <a:pt x="67" y="191"/>
                    </a:cubicBezTo>
                    <a:cubicBezTo>
                      <a:pt x="66" y="192"/>
                      <a:pt x="66" y="192"/>
                      <a:pt x="66" y="192"/>
                    </a:cubicBezTo>
                    <a:cubicBezTo>
                      <a:pt x="66" y="192"/>
                      <a:pt x="66" y="192"/>
                      <a:pt x="66" y="192"/>
                    </a:cubicBezTo>
                    <a:cubicBezTo>
                      <a:pt x="67" y="191"/>
                      <a:pt x="67" y="191"/>
                      <a:pt x="67" y="191"/>
                    </a:cubicBezTo>
                    <a:cubicBezTo>
                      <a:pt x="67" y="192"/>
                      <a:pt x="67" y="192"/>
                      <a:pt x="67" y="193"/>
                    </a:cubicBezTo>
                    <a:cubicBezTo>
                      <a:pt x="67" y="193"/>
                      <a:pt x="67" y="194"/>
                      <a:pt x="67" y="194"/>
                    </a:cubicBezTo>
                    <a:cubicBezTo>
                      <a:pt x="69" y="198"/>
                      <a:pt x="69" y="198"/>
                      <a:pt x="69" y="198"/>
                    </a:cubicBezTo>
                    <a:cubicBezTo>
                      <a:pt x="70" y="199"/>
                      <a:pt x="71" y="199"/>
                      <a:pt x="71" y="200"/>
                    </a:cubicBezTo>
                    <a:cubicBezTo>
                      <a:pt x="71" y="200"/>
                      <a:pt x="71" y="200"/>
                      <a:pt x="71" y="200"/>
                    </a:cubicBezTo>
                    <a:cubicBezTo>
                      <a:pt x="71" y="201"/>
                      <a:pt x="72" y="202"/>
                      <a:pt x="72" y="202"/>
                    </a:cubicBezTo>
                    <a:cubicBezTo>
                      <a:pt x="72" y="203"/>
                      <a:pt x="71" y="203"/>
                      <a:pt x="71" y="204"/>
                    </a:cubicBezTo>
                    <a:cubicBezTo>
                      <a:pt x="73" y="208"/>
                      <a:pt x="73" y="208"/>
                      <a:pt x="73" y="208"/>
                    </a:cubicBezTo>
                    <a:cubicBezTo>
                      <a:pt x="74" y="208"/>
                      <a:pt x="75" y="209"/>
                      <a:pt x="75" y="210"/>
                    </a:cubicBezTo>
                    <a:cubicBezTo>
                      <a:pt x="74" y="210"/>
                      <a:pt x="74" y="210"/>
                      <a:pt x="74" y="210"/>
                    </a:cubicBezTo>
                    <a:cubicBezTo>
                      <a:pt x="74" y="210"/>
                      <a:pt x="74" y="210"/>
                      <a:pt x="74" y="210"/>
                    </a:cubicBezTo>
                    <a:cubicBezTo>
                      <a:pt x="75" y="210"/>
                      <a:pt x="75" y="210"/>
                      <a:pt x="75" y="210"/>
                    </a:cubicBezTo>
                    <a:cubicBezTo>
                      <a:pt x="76" y="211"/>
                      <a:pt x="76" y="211"/>
                      <a:pt x="76" y="212"/>
                    </a:cubicBezTo>
                    <a:cubicBezTo>
                      <a:pt x="76" y="212"/>
                      <a:pt x="76" y="213"/>
                      <a:pt x="76" y="213"/>
                    </a:cubicBezTo>
                    <a:cubicBezTo>
                      <a:pt x="79" y="220"/>
                      <a:pt x="79" y="220"/>
                      <a:pt x="79" y="220"/>
                    </a:cubicBezTo>
                    <a:cubicBezTo>
                      <a:pt x="80" y="219"/>
                      <a:pt x="80" y="219"/>
                      <a:pt x="80" y="219"/>
                    </a:cubicBezTo>
                    <a:cubicBezTo>
                      <a:pt x="2" y="51"/>
                      <a:pt x="2" y="51"/>
                      <a:pt x="2" y="51"/>
                    </a:cubicBezTo>
                    <a:moveTo>
                      <a:pt x="100" y="3"/>
                    </a:moveTo>
                    <a:cubicBezTo>
                      <a:pt x="102" y="2"/>
                      <a:pt x="102" y="2"/>
                      <a:pt x="102" y="2"/>
                    </a:cubicBezTo>
                    <a:cubicBezTo>
                      <a:pt x="100" y="3"/>
                      <a:pt x="100" y="3"/>
                      <a:pt x="100" y="3"/>
                    </a:cubicBezTo>
                    <a:moveTo>
                      <a:pt x="102" y="0"/>
                    </a:moveTo>
                    <a:cubicBezTo>
                      <a:pt x="102" y="0"/>
                      <a:pt x="102" y="0"/>
                      <a:pt x="101" y="0"/>
                    </a:cubicBezTo>
                    <a:cubicBezTo>
                      <a:pt x="101" y="0"/>
                      <a:pt x="101" y="0"/>
                      <a:pt x="101" y="0"/>
                    </a:cubicBezTo>
                    <a:cubicBezTo>
                      <a:pt x="2" y="46"/>
                      <a:pt x="2" y="46"/>
                      <a:pt x="2" y="46"/>
                    </a:cubicBezTo>
                    <a:cubicBezTo>
                      <a:pt x="2" y="46"/>
                      <a:pt x="2" y="46"/>
                      <a:pt x="3" y="46"/>
                    </a:cubicBezTo>
                    <a:cubicBezTo>
                      <a:pt x="3" y="46"/>
                      <a:pt x="4" y="47"/>
                      <a:pt x="4" y="47"/>
                    </a:cubicBezTo>
                    <a:cubicBezTo>
                      <a:pt x="5" y="49"/>
                      <a:pt x="5" y="49"/>
                      <a:pt x="5" y="49"/>
                    </a:cubicBezTo>
                    <a:cubicBezTo>
                      <a:pt x="101" y="4"/>
                      <a:pt x="101" y="4"/>
                      <a:pt x="101" y="4"/>
                    </a:cubicBezTo>
                    <a:cubicBezTo>
                      <a:pt x="180" y="173"/>
                      <a:pt x="180" y="173"/>
                      <a:pt x="180" y="173"/>
                    </a:cubicBezTo>
                    <a:cubicBezTo>
                      <a:pt x="84" y="217"/>
                      <a:pt x="84" y="217"/>
                      <a:pt x="84" y="217"/>
                    </a:cubicBezTo>
                    <a:cubicBezTo>
                      <a:pt x="85" y="219"/>
                      <a:pt x="85" y="219"/>
                      <a:pt x="85" y="219"/>
                    </a:cubicBezTo>
                    <a:cubicBezTo>
                      <a:pt x="85" y="220"/>
                      <a:pt x="85" y="220"/>
                      <a:pt x="85" y="221"/>
                    </a:cubicBezTo>
                    <a:cubicBezTo>
                      <a:pt x="84" y="221"/>
                      <a:pt x="84" y="222"/>
                      <a:pt x="84" y="222"/>
                    </a:cubicBezTo>
                    <a:cubicBezTo>
                      <a:pt x="82" y="223"/>
                      <a:pt x="82" y="223"/>
                      <a:pt x="82" y="223"/>
                    </a:cubicBezTo>
                    <a:cubicBezTo>
                      <a:pt x="82" y="223"/>
                      <a:pt x="82" y="223"/>
                      <a:pt x="82" y="223"/>
                    </a:cubicBezTo>
                    <a:cubicBezTo>
                      <a:pt x="183" y="175"/>
                      <a:pt x="183" y="175"/>
                      <a:pt x="183" y="175"/>
                    </a:cubicBezTo>
                    <a:cubicBezTo>
                      <a:pt x="184" y="175"/>
                      <a:pt x="184" y="175"/>
                      <a:pt x="184" y="174"/>
                    </a:cubicBezTo>
                    <a:cubicBezTo>
                      <a:pt x="184" y="174"/>
                      <a:pt x="184" y="173"/>
                      <a:pt x="184" y="173"/>
                    </a:cubicBezTo>
                    <a:cubicBezTo>
                      <a:pt x="104" y="1"/>
                      <a:pt x="104" y="1"/>
                      <a:pt x="104" y="1"/>
                    </a:cubicBezTo>
                    <a:cubicBezTo>
                      <a:pt x="104" y="0"/>
                      <a:pt x="103" y="0"/>
                      <a:pt x="102"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7" name="Freeform 232"/>
              <p:cNvSpPr>
                <a:spLocks noEditPoints="1"/>
              </p:cNvSpPr>
              <p:nvPr/>
            </p:nvSpPr>
            <p:spPr bwMode="auto">
              <a:xfrm>
                <a:off x="2273301" y="2857500"/>
                <a:ext cx="288925" cy="517525"/>
              </a:xfrm>
              <a:custGeom>
                <a:avLst/>
                <a:gdLst>
                  <a:gd name="T0" fmla="*/ 76 w 103"/>
                  <a:gd name="T1" fmla="*/ 167 h 184"/>
                  <a:gd name="T2" fmla="*/ 76 w 103"/>
                  <a:gd name="T3" fmla="*/ 163 h 184"/>
                  <a:gd name="T4" fmla="*/ 67 w 103"/>
                  <a:gd name="T5" fmla="*/ 153 h 184"/>
                  <a:gd name="T6" fmla="*/ 71 w 103"/>
                  <a:gd name="T7" fmla="*/ 158 h 184"/>
                  <a:gd name="T8" fmla="*/ 71 w 103"/>
                  <a:gd name="T9" fmla="*/ 154 h 184"/>
                  <a:gd name="T10" fmla="*/ 64 w 103"/>
                  <a:gd name="T11" fmla="*/ 146 h 184"/>
                  <a:gd name="T12" fmla="*/ 67 w 103"/>
                  <a:gd name="T13" fmla="*/ 149 h 184"/>
                  <a:gd name="T14" fmla="*/ 67 w 103"/>
                  <a:gd name="T15" fmla="*/ 145 h 184"/>
                  <a:gd name="T16" fmla="*/ 61 w 103"/>
                  <a:gd name="T17" fmla="*/ 136 h 184"/>
                  <a:gd name="T18" fmla="*/ 63 w 103"/>
                  <a:gd name="T19" fmla="*/ 140 h 184"/>
                  <a:gd name="T20" fmla="*/ 59 w 103"/>
                  <a:gd name="T21" fmla="*/ 135 h 184"/>
                  <a:gd name="T22" fmla="*/ 57 w 103"/>
                  <a:gd name="T23" fmla="*/ 127 h 184"/>
                  <a:gd name="T24" fmla="*/ 61 w 103"/>
                  <a:gd name="T25" fmla="*/ 131 h 184"/>
                  <a:gd name="T26" fmla="*/ 54 w 103"/>
                  <a:gd name="T27" fmla="*/ 125 h 184"/>
                  <a:gd name="T28" fmla="*/ 52 w 103"/>
                  <a:gd name="T29" fmla="*/ 118 h 184"/>
                  <a:gd name="T30" fmla="*/ 57 w 103"/>
                  <a:gd name="T31" fmla="*/ 122 h 184"/>
                  <a:gd name="T32" fmla="*/ 49 w 103"/>
                  <a:gd name="T33" fmla="*/ 116 h 184"/>
                  <a:gd name="T34" fmla="*/ 49 w 103"/>
                  <a:gd name="T35" fmla="*/ 111 h 184"/>
                  <a:gd name="T36" fmla="*/ 50 w 103"/>
                  <a:gd name="T37" fmla="*/ 107 h 184"/>
                  <a:gd name="T38" fmla="*/ 41 w 103"/>
                  <a:gd name="T39" fmla="*/ 97 h 184"/>
                  <a:gd name="T40" fmla="*/ 45 w 103"/>
                  <a:gd name="T41" fmla="*/ 102 h 184"/>
                  <a:gd name="T42" fmla="*/ 45 w 103"/>
                  <a:gd name="T43" fmla="*/ 97 h 184"/>
                  <a:gd name="T44" fmla="*/ 37 w 103"/>
                  <a:gd name="T45" fmla="*/ 90 h 184"/>
                  <a:gd name="T46" fmla="*/ 41 w 103"/>
                  <a:gd name="T47" fmla="*/ 92 h 184"/>
                  <a:gd name="T48" fmla="*/ 40 w 103"/>
                  <a:gd name="T49" fmla="*/ 88 h 184"/>
                  <a:gd name="T50" fmla="*/ 34 w 103"/>
                  <a:gd name="T51" fmla="*/ 80 h 184"/>
                  <a:gd name="T52" fmla="*/ 37 w 103"/>
                  <a:gd name="T53" fmla="*/ 84 h 184"/>
                  <a:gd name="T54" fmla="*/ 36 w 103"/>
                  <a:gd name="T55" fmla="*/ 79 h 184"/>
                  <a:gd name="T56" fmla="*/ 30 w 103"/>
                  <a:gd name="T57" fmla="*/ 70 h 184"/>
                  <a:gd name="T58" fmla="*/ 33 w 103"/>
                  <a:gd name="T59" fmla="*/ 74 h 184"/>
                  <a:gd name="T60" fmla="*/ 28 w 103"/>
                  <a:gd name="T61" fmla="*/ 69 h 184"/>
                  <a:gd name="T62" fmla="*/ 26 w 103"/>
                  <a:gd name="T63" fmla="*/ 61 h 184"/>
                  <a:gd name="T64" fmla="*/ 30 w 103"/>
                  <a:gd name="T65" fmla="*/ 65 h 184"/>
                  <a:gd name="T66" fmla="*/ 23 w 103"/>
                  <a:gd name="T67" fmla="*/ 59 h 184"/>
                  <a:gd name="T68" fmla="*/ 23 w 103"/>
                  <a:gd name="T69" fmla="*/ 54 h 184"/>
                  <a:gd name="T70" fmla="*/ 23 w 103"/>
                  <a:gd name="T71" fmla="*/ 50 h 184"/>
                  <a:gd name="T72" fmla="*/ 14 w 103"/>
                  <a:gd name="T73" fmla="*/ 40 h 184"/>
                  <a:gd name="T74" fmla="*/ 18 w 103"/>
                  <a:gd name="T75" fmla="*/ 45 h 184"/>
                  <a:gd name="T76" fmla="*/ 19 w 103"/>
                  <a:gd name="T77" fmla="*/ 41 h 184"/>
                  <a:gd name="T78" fmla="*/ 11 w 103"/>
                  <a:gd name="T79" fmla="*/ 33 h 184"/>
                  <a:gd name="T80" fmla="*/ 14 w 103"/>
                  <a:gd name="T81" fmla="*/ 36 h 184"/>
                  <a:gd name="T82" fmla="*/ 14 w 103"/>
                  <a:gd name="T83" fmla="*/ 31 h 184"/>
                  <a:gd name="T84" fmla="*/ 8 w 103"/>
                  <a:gd name="T85" fmla="*/ 23 h 184"/>
                  <a:gd name="T86" fmla="*/ 11 w 103"/>
                  <a:gd name="T87" fmla="*/ 27 h 184"/>
                  <a:gd name="T88" fmla="*/ 6 w 103"/>
                  <a:gd name="T89" fmla="*/ 22 h 184"/>
                  <a:gd name="T90" fmla="*/ 2 w 103"/>
                  <a:gd name="T91" fmla="*/ 9 h 184"/>
                  <a:gd name="T92" fmla="*/ 3 w 103"/>
                  <a:gd name="T93" fmla="*/ 14 h 184"/>
                  <a:gd name="T94" fmla="*/ 6 w 103"/>
                  <a:gd name="T95" fmla="*/ 18 h 184"/>
                  <a:gd name="T96" fmla="*/ 98 w 103"/>
                  <a:gd name="T97" fmla="*/ 173 h 184"/>
                  <a:gd name="T98" fmla="*/ 80 w 103"/>
                  <a:gd name="T99" fmla="*/ 173 h 184"/>
                  <a:gd name="T100" fmla="*/ 82 w 103"/>
                  <a:gd name="T101" fmla="*/ 184 h 184"/>
                  <a:gd name="T102" fmla="*/ 103 w 103"/>
                  <a:gd name="T103" fmla="*/ 175 h 184"/>
                  <a:gd name="T104" fmla="*/ 21 w 103"/>
                  <a:gd name="T105" fmla="*/ 0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3" h="184">
                    <a:moveTo>
                      <a:pt x="71" y="163"/>
                    </a:moveTo>
                    <a:cubicBezTo>
                      <a:pt x="72" y="165"/>
                      <a:pt x="72" y="165"/>
                      <a:pt x="72" y="165"/>
                    </a:cubicBezTo>
                    <a:cubicBezTo>
                      <a:pt x="73" y="165"/>
                      <a:pt x="73" y="165"/>
                      <a:pt x="74" y="165"/>
                    </a:cubicBezTo>
                    <a:cubicBezTo>
                      <a:pt x="74" y="165"/>
                      <a:pt x="74" y="165"/>
                      <a:pt x="74" y="165"/>
                    </a:cubicBezTo>
                    <a:cubicBezTo>
                      <a:pt x="75" y="165"/>
                      <a:pt x="76" y="166"/>
                      <a:pt x="76" y="167"/>
                    </a:cubicBezTo>
                    <a:cubicBezTo>
                      <a:pt x="76" y="168"/>
                      <a:pt x="76" y="168"/>
                      <a:pt x="76" y="168"/>
                    </a:cubicBezTo>
                    <a:cubicBezTo>
                      <a:pt x="76" y="168"/>
                      <a:pt x="76" y="168"/>
                      <a:pt x="76" y="168"/>
                    </a:cubicBezTo>
                    <a:cubicBezTo>
                      <a:pt x="76" y="168"/>
                      <a:pt x="76" y="168"/>
                      <a:pt x="77" y="168"/>
                    </a:cubicBezTo>
                    <a:cubicBezTo>
                      <a:pt x="77" y="169"/>
                      <a:pt x="78" y="169"/>
                      <a:pt x="79" y="169"/>
                    </a:cubicBezTo>
                    <a:cubicBezTo>
                      <a:pt x="76" y="163"/>
                      <a:pt x="76" y="163"/>
                      <a:pt x="76" y="163"/>
                    </a:cubicBezTo>
                    <a:cubicBezTo>
                      <a:pt x="76" y="163"/>
                      <a:pt x="76" y="163"/>
                      <a:pt x="76" y="163"/>
                    </a:cubicBezTo>
                    <a:cubicBezTo>
                      <a:pt x="75" y="163"/>
                      <a:pt x="75" y="163"/>
                      <a:pt x="75" y="163"/>
                    </a:cubicBezTo>
                    <a:cubicBezTo>
                      <a:pt x="74" y="163"/>
                      <a:pt x="73" y="163"/>
                      <a:pt x="72" y="163"/>
                    </a:cubicBezTo>
                    <a:cubicBezTo>
                      <a:pt x="72" y="163"/>
                      <a:pt x="72" y="163"/>
                      <a:pt x="71" y="163"/>
                    </a:cubicBezTo>
                    <a:moveTo>
                      <a:pt x="67" y="153"/>
                    </a:moveTo>
                    <a:cubicBezTo>
                      <a:pt x="68" y="156"/>
                      <a:pt x="68" y="156"/>
                      <a:pt x="68" y="156"/>
                    </a:cubicBezTo>
                    <a:cubicBezTo>
                      <a:pt x="68" y="155"/>
                      <a:pt x="69" y="155"/>
                      <a:pt x="69" y="155"/>
                    </a:cubicBezTo>
                    <a:cubicBezTo>
                      <a:pt x="70" y="155"/>
                      <a:pt x="70" y="155"/>
                      <a:pt x="70" y="155"/>
                    </a:cubicBezTo>
                    <a:cubicBezTo>
                      <a:pt x="71" y="156"/>
                      <a:pt x="72" y="157"/>
                      <a:pt x="71" y="158"/>
                    </a:cubicBezTo>
                    <a:cubicBezTo>
                      <a:pt x="71" y="158"/>
                      <a:pt x="71" y="158"/>
                      <a:pt x="71" y="158"/>
                    </a:cubicBezTo>
                    <a:cubicBezTo>
                      <a:pt x="71" y="158"/>
                      <a:pt x="71" y="158"/>
                      <a:pt x="71" y="158"/>
                    </a:cubicBezTo>
                    <a:cubicBezTo>
                      <a:pt x="71" y="159"/>
                      <a:pt x="72" y="159"/>
                      <a:pt x="72" y="159"/>
                    </a:cubicBezTo>
                    <a:cubicBezTo>
                      <a:pt x="73" y="159"/>
                      <a:pt x="73" y="159"/>
                      <a:pt x="74" y="159"/>
                    </a:cubicBezTo>
                    <a:cubicBezTo>
                      <a:pt x="72" y="154"/>
                      <a:pt x="72" y="154"/>
                      <a:pt x="72" y="154"/>
                    </a:cubicBezTo>
                    <a:cubicBezTo>
                      <a:pt x="71" y="154"/>
                      <a:pt x="71" y="154"/>
                      <a:pt x="71" y="154"/>
                    </a:cubicBezTo>
                    <a:cubicBezTo>
                      <a:pt x="71" y="154"/>
                      <a:pt x="71" y="154"/>
                      <a:pt x="71" y="154"/>
                    </a:cubicBezTo>
                    <a:cubicBezTo>
                      <a:pt x="70" y="154"/>
                      <a:pt x="69" y="154"/>
                      <a:pt x="68" y="154"/>
                    </a:cubicBezTo>
                    <a:cubicBezTo>
                      <a:pt x="67" y="154"/>
                      <a:pt x="67" y="153"/>
                      <a:pt x="67" y="153"/>
                    </a:cubicBezTo>
                    <a:moveTo>
                      <a:pt x="63" y="144"/>
                    </a:moveTo>
                    <a:cubicBezTo>
                      <a:pt x="64" y="146"/>
                      <a:pt x="64" y="146"/>
                      <a:pt x="64" y="146"/>
                    </a:cubicBezTo>
                    <a:cubicBezTo>
                      <a:pt x="64" y="146"/>
                      <a:pt x="64" y="146"/>
                      <a:pt x="65" y="146"/>
                    </a:cubicBezTo>
                    <a:cubicBezTo>
                      <a:pt x="65" y="146"/>
                      <a:pt x="65" y="146"/>
                      <a:pt x="66" y="146"/>
                    </a:cubicBezTo>
                    <a:cubicBezTo>
                      <a:pt x="67" y="146"/>
                      <a:pt x="67" y="148"/>
                      <a:pt x="67" y="149"/>
                    </a:cubicBezTo>
                    <a:cubicBezTo>
                      <a:pt x="67" y="149"/>
                      <a:pt x="67" y="149"/>
                      <a:pt x="67" y="149"/>
                    </a:cubicBezTo>
                    <a:cubicBezTo>
                      <a:pt x="67" y="149"/>
                      <a:pt x="67" y="149"/>
                      <a:pt x="67" y="149"/>
                    </a:cubicBezTo>
                    <a:cubicBezTo>
                      <a:pt x="67" y="149"/>
                      <a:pt x="67" y="149"/>
                      <a:pt x="68" y="149"/>
                    </a:cubicBezTo>
                    <a:cubicBezTo>
                      <a:pt x="68" y="150"/>
                      <a:pt x="69" y="150"/>
                      <a:pt x="70" y="150"/>
                    </a:cubicBezTo>
                    <a:cubicBezTo>
                      <a:pt x="67" y="145"/>
                      <a:pt x="67" y="145"/>
                      <a:pt x="67" y="145"/>
                    </a:cubicBezTo>
                    <a:cubicBezTo>
                      <a:pt x="67" y="145"/>
                      <a:pt x="67" y="145"/>
                      <a:pt x="67" y="145"/>
                    </a:cubicBezTo>
                    <a:cubicBezTo>
                      <a:pt x="67" y="145"/>
                      <a:pt x="67" y="145"/>
                      <a:pt x="67" y="145"/>
                    </a:cubicBezTo>
                    <a:cubicBezTo>
                      <a:pt x="66" y="145"/>
                      <a:pt x="64" y="144"/>
                      <a:pt x="63" y="144"/>
                    </a:cubicBezTo>
                    <a:cubicBezTo>
                      <a:pt x="63" y="144"/>
                      <a:pt x="63" y="144"/>
                      <a:pt x="63" y="144"/>
                    </a:cubicBezTo>
                    <a:moveTo>
                      <a:pt x="58" y="135"/>
                    </a:moveTo>
                    <a:cubicBezTo>
                      <a:pt x="59" y="137"/>
                      <a:pt x="59" y="137"/>
                      <a:pt x="59" y="137"/>
                    </a:cubicBezTo>
                    <a:cubicBezTo>
                      <a:pt x="60" y="137"/>
                      <a:pt x="60" y="136"/>
                      <a:pt x="61" y="136"/>
                    </a:cubicBezTo>
                    <a:cubicBezTo>
                      <a:pt x="61" y="136"/>
                      <a:pt x="61" y="136"/>
                      <a:pt x="61" y="137"/>
                    </a:cubicBezTo>
                    <a:cubicBezTo>
                      <a:pt x="62" y="137"/>
                      <a:pt x="63" y="138"/>
                      <a:pt x="62" y="139"/>
                    </a:cubicBezTo>
                    <a:cubicBezTo>
                      <a:pt x="62" y="139"/>
                      <a:pt x="62" y="139"/>
                      <a:pt x="62" y="139"/>
                    </a:cubicBezTo>
                    <a:cubicBezTo>
                      <a:pt x="62" y="140"/>
                      <a:pt x="62" y="140"/>
                      <a:pt x="62" y="140"/>
                    </a:cubicBezTo>
                    <a:cubicBezTo>
                      <a:pt x="63" y="140"/>
                      <a:pt x="63" y="140"/>
                      <a:pt x="63" y="140"/>
                    </a:cubicBezTo>
                    <a:cubicBezTo>
                      <a:pt x="64" y="140"/>
                      <a:pt x="65" y="140"/>
                      <a:pt x="65" y="141"/>
                    </a:cubicBezTo>
                    <a:cubicBezTo>
                      <a:pt x="63" y="135"/>
                      <a:pt x="63" y="135"/>
                      <a:pt x="63" y="135"/>
                    </a:cubicBezTo>
                    <a:cubicBezTo>
                      <a:pt x="63" y="135"/>
                      <a:pt x="63" y="135"/>
                      <a:pt x="62" y="135"/>
                    </a:cubicBezTo>
                    <a:cubicBezTo>
                      <a:pt x="62" y="135"/>
                      <a:pt x="62" y="135"/>
                      <a:pt x="62" y="135"/>
                    </a:cubicBezTo>
                    <a:cubicBezTo>
                      <a:pt x="61" y="135"/>
                      <a:pt x="60" y="135"/>
                      <a:pt x="59" y="135"/>
                    </a:cubicBezTo>
                    <a:cubicBezTo>
                      <a:pt x="59" y="135"/>
                      <a:pt x="58" y="135"/>
                      <a:pt x="58" y="135"/>
                    </a:cubicBezTo>
                    <a:moveTo>
                      <a:pt x="54" y="125"/>
                    </a:moveTo>
                    <a:cubicBezTo>
                      <a:pt x="55" y="128"/>
                      <a:pt x="55" y="128"/>
                      <a:pt x="55" y="128"/>
                    </a:cubicBezTo>
                    <a:cubicBezTo>
                      <a:pt x="55" y="127"/>
                      <a:pt x="56" y="127"/>
                      <a:pt x="56" y="127"/>
                    </a:cubicBezTo>
                    <a:cubicBezTo>
                      <a:pt x="56" y="127"/>
                      <a:pt x="57" y="127"/>
                      <a:pt x="57" y="127"/>
                    </a:cubicBezTo>
                    <a:cubicBezTo>
                      <a:pt x="58" y="128"/>
                      <a:pt x="58" y="129"/>
                      <a:pt x="58" y="130"/>
                    </a:cubicBezTo>
                    <a:cubicBezTo>
                      <a:pt x="58" y="130"/>
                      <a:pt x="58" y="130"/>
                      <a:pt x="58" y="130"/>
                    </a:cubicBezTo>
                    <a:cubicBezTo>
                      <a:pt x="58" y="130"/>
                      <a:pt x="58" y="130"/>
                      <a:pt x="58" y="130"/>
                    </a:cubicBezTo>
                    <a:cubicBezTo>
                      <a:pt x="58" y="130"/>
                      <a:pt x="59" y="130"/>
                      <a:pt x="59" y="131"/>
                    </a:cubicBezTo>
                    <a:cubicBezTo>
                      <a:pt x="60" y="131"/>
                      <a:pt x="60" y="131"/>
                      <a:pt x="61" y="131"/>
                    </a:cubicBezTo>
                    <a:cubicBezTo>
                      <a:pt x="58" y="126"/>
                      <a:pt x="58" y="126"/>
                      <a:pt x="58" y="126"/>
                    </a:cubicBezTo>
                    <a:cubicBezTo>
                      <a:pt x="58" y="126"/>
                      <a:pt x="58" y="126"/>
                      <a:pt x="58" y="126"/>
                    </a:cubicBezTo>
                    <a:cubicBezTo>
                      <a:pt x="58" y="126"/>
                      <a:pt x="58" y="126"/>
                      <a:pt x="58" y="126"/>
                    </a:cubicBezTo>
                    <a:cubicBezTo>
                      <a:pt x="58" y="126"/>
                      <a:pt x="58" y="126"/>
                      <a:pt x="58" y="126"/>
                    </a:cubicBezTo>
                    <a:cubicBezTo>
                      <a:pt x="57" y="126"/>
                      <a:pt x="56" y="126"/>
                      <a:pt x="54" y="125"/>
                    </a:cubicBezTo>
                    <a:cubicBezTo>
                      <a:pt x="54" y="125"/>
                      <a:pt x="54" y="125"/>
                      <a:pt x="54" y="125"/>
                    </a:cubicBezTo>
                    <a:moveTo>
                      <a:pt x="49" y="116"/>
                    </a:moveTo>
                    <a:cubicBezTo>
                      <a:pt x="50" y="118"/>
                      <a:pt x="50" y="118"/>
                      <a:pt x="50" y="118"/>
                    </a:cubicBezTo>
                    <a:cubicBezTo>
                      <a:pt x="51" y="118"/>
                      <a:pt x="51" y="118"/>
                      <a:pt x="52" y="118"/>
                    </a:cubicBezTo>
                    <a:cubicBezTo>
                      <a:pt x="52" y="118"/>
                      <a:pt x="52" y="118"/>
                      <a:pt x="52" y="118"/>
                    </a:cubicBezTo>
                    <a:cubicBezTo>
                      <a:pt x="54" y="118"/>
                      <a:pt x="54" y="119"/>
                      <a:pt x="54" y="120"/>
                    </a:cubicBezTo>
                    <a:cubicBezTo>
                      <a:pt x="54" y="121"/>
                      <a:pt x="54" y="121"/>
                      <a:pt x="54" y="121"/>
                    </a:cubicBezTo>
                    <a:cubicBezTo>
                      <a:pt x="54" y="121"/>
                      <a:pt x="54" y="121"/>
                      <a:pt x="54" y="121"/>
                    </a:cubicBezTo>
                    <a:cubicBezTo>
                      <a:pt x="54" y="121"/>
                      <a:pt x="54" y="121"/>
                      <a:pt x="55" y="121"/>
                    </a:cubicBezTo>
                    <a:cubicBezTo>
                      <a:pt x="55" y="121"/>
                      <a:pt x="56" y="122"/>
                      <a:pt x="57" y="122"/>
                    </a:cubicBezTo>
                    <a:cubicBezTo>
                      <a:pt x="54" y="116"/>
                      <a:pt x="54" y="116"/>
                      <a:pt x="54" y="116"/>
                    </a:cubicBezTo>
                    <a:cubicBezTo>
                      <a:pt x="54" y="116"/>
                      <a:pt x="54" y="116"/>
                      <a:pt x="54" y="116"/>
                    </a:cubicBezTo>
                    <a:cubicBezTo>
                      <a:pt x="53" y="116"/>
                      <a:pt x="53" y="116"/>
                      <a:pt x="53" y="116"/>
                    </a:cubicBezTo>
                    <a:cubicBezTo>
                      <a:pt x="52" y="116"/>
                      <a:pt x="51" y="116"/>
                      <a:pt x="50" y="116"/>
                    </a:cubicBezTo>
                    <a:cubicBezTo>
                      <a:pt x="50" y="116"/>
                      <a:pt x="50" y="116"/>
                      <a:pt x="49" y="116"/>
                    </a:cubicBezTo>
                    <a:moveTo>
                      <a:pt x="45" y="106"/>
                    </a:moveTo>
                    <a:cubicBezTo>
                      <a:pt x="46" y="109"/>
                      <a:pt x="46" y="109"/>
                      <a:pt x="46" y="109"/>
                    </a:cubicBezTo>
                    <a:cubicBezTo>
                      <a:pt x="46" y="108"/>
                      <a:pt x="47" y="108"/>
                      <a:pt x="47" y="108"/>
                    </a:cubicBezTo>
                    <a:cubicBezTo>
                      <a:pt x="48" y="108"/>
                      <a:pt x="48" y="108"/>
                      <a:pt x="48" y="108"/>
                    </a:cubicBezTo>
                    <a:cubicBezTo>
                      <a:pt x="49" y="109"/>
                      <a:pt x="50" y="110"/>
                      <a:pt x="49" y="111"/>
                    </a:cubicBezTo>
                    <a:cubicBezTo>
                      <a:pt x="49" y="111"/>
                      <a:pt x="49" y="111"/>
                      <a:pt x="49" y="111"/>
                    </a:cubicBezTo>
                    <a:cubicBezTo>
                      <a:pt x="49" y="111"/>
                      <a:pt x="49" y="111"/>
                      <a:pt x="49" y="111"/>
                    </a:cubicBezTo>
                    <a:cubicBezTo>
                      <a:pt x="49" y="111"/>
                      <a:pt x="50" y="112"/>
                      <a:pt x="50" y="112"/>
                    </a:cubicBezTo>
                    <a:cubicBezTo>
                      <a:pt x="51" y="112"/>
                      <a:pt x="51" y="112"/>
                      <a:pt x="52" y="112"/>
                    </a:cubicBezTo>
                    <a:cubicBezTo>
                      <a:pt x="50" y="107"/>
                      <a:pt x="50" y="107"/>
                      <a:pt x="50" y="107"/>
                    </a:cubicBezTo>
                    <a:cubicBezTo>
                      <a:pt x="50" y="107"/>
                      <a:pt x="49" y="107"/>
                      <a:pt x="49" y="107"/>
                    </a:cubicBezTo>
                    <a:cubicBezTo>
                      <a:pt x="49" y="107"/>
                      <a:pt x="49" y="107"/>
                      <a:pt x="49" y="107"/>
                    </a:cubicBezTo>
                    <a:cubicBezTo>
                      <a:pt x="48" y="107"/>
                      <a:pt x="47" y="107"/>
                      <a:pt x="46" y="106"/>
                    </a:cubicBezTo>
                    <a:cubicBezTo>
                      <a:pt x="45" y="106"/>
                      <a:pt x="45" y="106"/>
                      <a:pt x="45" y="106"/>
                    </a:cubicBezTo>
                    <a:moveTo>
                      <a:pt x="41" y="97"/>
                    </a:moveTo>
                    <a:cubicBezTo>
                      <a:pt x="42" y="99"/>
                      <a:pt x="42" y="99"/>
                      <a:pt x="42" y="99"/>
                    </a:cubicBezTo>
                    <a:cubicBezTo>
                      <a:pt x="42" y="99"/>
                      <a:pt x="43" y="99"/>
                      <a:pt x="43" y="99"/>
                    </a:cubicBezTo>
                    <a:cubicBezTo>
                      <a:pt x="43" y="99"/>
                      <a:pt x="43" y="99"/>
                      <a:pt x="44" y="99"/>
                    </a:cubicBezTo>
                    <a:cubicBezTo>
                      <a:pt x="45" y="99"/>
                      <a:pt x="45" y="100"/>
                      <a:pt x="45" y="101"/>
                    </a:cubicBezTo>
                    <a:cubicBezTo>
                      <a:pt x="45" y="102"/>
                      <a:pt x="45" y="102"/>
                      <a:pt x="45" y="102"/>
                    </a:cubicBezTo>
                    <a:cubicBezTo>
                      <a:pt x="45" y="102"/>
                      <a:pt x="45" y="102"/>
                      <a:pt x="45" y="102"/>
                    </a:cubicBezTo>
                    <a:cubicBezTo>
                      <a:pt x="45" y="102"/>
                      <a:pt x="45" y="102"/>
                      <a:pt x="46" y="102"/>
                    </a:cubicBezTo>
                    <a:cubicBezTo>
                      <a:pt x="46" y="103"/>
                      <a:pt x="47" y="103"/>
                      <a:pt x="48" y="103"/>
                    </a:cubicBezTo>
                    <a:cubicBezTo>
                      <a:pt x="45" y="97"/>
                      <a:pt x="45" y="97"/>
                      <a:pt x="45" y="97"/>
                    </a:cubicBezTo>
                    <a:cubicBezTo>
                      <a:pt x="45" y="97"/>
                      <a:pt x="45" y="97"/>
                      <a:pt x="45" y="97"/>
                    </a:cubicBezTo>
                    <a:cubicBezTo>
                      <a:pt x="45" y="97"/>
                      <a:pt x="45" y="97"/>
                      <a:pt x="45" y="97"/>
                    </a:cubicBezTo>
                    <a:cubicBezTo>
                      <a:pt x="44" y="97"/>
                      <a:pt x="42" y="97"/>
                      <a:pt x="41" y="97"/>
                    </a:cubicBezTo>
                    <a:cubicBezTo>
                      <a:pt x="41" y="97"/>
                      <a:pt x="41" y="97"/>
                      <a:pt x="41" y="97"/>
                    </a:cubicBezTo>
                    <a:moveTo>
                      <a:pt x="36" y="87"/>
                    </a:moveTo>
                    <a:cubicBezTo>
                      <a:pt x="37" y="90"/>
                      <a:pt x="37" y="90"/>
                      <a:pt x="37" y="90"/>
                    </a:cubicBezTo>
                    <a:cubicBezTo>
                      <a:pt x="38" y="90"/>
                      <a:pt x="38" y="89"/>
                      <a:pt x="39" y="89"/>
                    </a:cubicBezTo>
                    <a:cubicBezTo>
                      <a:pt x="39" y="89"/>
                      <a:pt x="39" y="89"/>
                      <a:pt x="39" y="89"/>
                    </a:cubicBezTo>
                    <a:cubicBezTo>
                      <a:pt x="40" y="90"/>
                      <a:pt x="41" y="91"/>
                      <a:pt x="41" y="92"/>
                    </a:cubicBezTo>
                    <a:cubicBezTo>
                      <a:pt x="40" y="92"/>
                      <a:pt x="40" y="92"/>
                      <a:pt x="40" y="92"/>
                    </a:cubicBezTo>
                    <a:cubicBezTo>
                      <a:pt x="41" y="92"/>
                      <a:pt x="41" y="92"/>
                      <a:pt x="41" y="92"/>
                    </a:cubicBezTo>
                    <a:cubicBezTo>
                      <a:pt x="41" y="93"/>
                      <a:pt x="41" y="93"/>
                      <a:pt x="41" y="93"/>
                    </a:cubicBezTo>
                    <a:cubicBezTo>
                      <a:pt x="42" y="93"/>
                      <a:pt x="43" y="93"/>
                      <a:pt x="43" y="93"/>
                    </a:cubicBezTo>
                    <a:cubicBezTo>
                      <a:pt x="41" y="88"/>
                      <a:pt x="41" y="88"/>
                      <a:pt x="41" y="88"/>
                    </a:cubicBezTo>
                    <a:cubicBezTo>
                      <a:pt x="41" y="88"/>
                      <a:pt x="41" y="88"/>
                      <a:pt x="40" y="88"/>
                    </a:cubicBezTo>
                    <a:cubicBezTo>
                      <a:pt x="40" y="88"/>
                      <a:pt x="40" y="88"/>
                      <a:pt x="40" y="88"/>
                    </a:cubicBezTo>
                    <a:cubicBezTo>
                      <a:pt x="39" y="88"/>
                      <a:pt x="38" y="88"/>
                      <a:pt x="37" y="88"/>
                    </a:cubicBezTo>
                    <a:cubicBezTo>
                      <a:pt x="37" y="88"/>
                      <a:pt x="36" y="88"/>
                      <a:pt x="36" y="87"/>
                    </a:cubicBezTo>
                    <a:moveTo>
                      <a:pt x="32" y="78"/>
                    </a:moveTo>
                    <a:cubicBezTo>
                      <a:pt x="33" y="80"/>
                      <a:pt x="33" y="80"/>
                      <a:pt x="33" y="80"/>
                    </a:cubicBezTo>
                    <a:cubicBezTo>
                      <a:pt x="33" y="80"/>
                      <a:pt x="34" y="80"/>
                      <a:pt x="34" y="80"/>
                    </a:cubicBezTo>
                    <a:cubicBezTo>
                      <a:pt x="34" y="80"/>
                      <a:pt x="35" y="80"/>
                      <a:pt x="35" y="80"/>
                    </a:cubicBezTo>
                    <a:cubicBezTo>
                      <a:pt x="36" y="80"/>
                      <a:pt x="36" y="82"/>
                      <a:pt x="36" y="83"/>
                    </a:cubicBezTo>
                    <a:cubicBezTo>
                      <a:pt x="36" y="83"/>
                      <a:pt x="36" y="83"/>
                      <a:pt x="36" y="83"/>
                    </a:cubicBezTo>
                    <a:cubicBezTo>
                      <a:pt x="36" y="83"/>
                      <a:pt x="36" y="83"/>
                      <a:pt x="36" y="83"/>
                    </a:cubicBezTo>
                    <a:cubicBezTo>
                      <a:pt x="36" y="83"/>
                      <a:pt x="37" y="83"/>
                      <a:pt x="37" y="84"/>
                    </a:cubicBezTo>
                    <a:cubicBezTo>
                      <a:pt x="38" y="84"/>
                      <a:pt x="38" y="84"/>
                      <a:pt x="39" y="84"/>
                    </a:cubicBezTo>
                    <a:cubicBezTo>
                      <a:pt x="36" y="79"/>
                      <a:pt x="36" y="79"/>
                      <a:pt x="36" y="79"/>
                    </a:cubicBezTo>
                    <a:cubicBezTo>
                      <a:pt x="36" y="79"/>
                      <a:pt x="36" y="79"/>
                      <a:pt x="36" y="79"/>
                    </a:cubicBezTo>
                    <a:cubicBezTo>
                      <a:pt x="36" y="79"/>
                      <a:pt x="36" y="79"/>
                      <a:pt x="36" y="79"/>
                    </a:cubicBezTo>
                    <a:cubicBezTo>
                      <a:pt x="36" y="79"/>
                      <a:pt x="36" y="79"/>
                      <a:pt x="36" y="79"/>
                    </a:cubicBezTo>
                    <a:cubicBezTo>
                      <a:pt x="35" y="79"/>
                      <a:pt x="34" y="79"/>
                      <a:pt x="32" y="78"/>
                    </a:cubicBezTo>
                    <a:cubicBezTo>
                      <a:pt x="32" y="78"/>
                      <a:pt x="32" y="78"/>
                      <a:pt x="32" y="78"/>
                    </a:cubicBezTo>
                    <a:moveTo>
                      <a:pt x="27" y="69"/>
                    </a:moveTo>
                    <a:cubicBezTo>
                      <a:pt x="29" y="71"/>
                      <a:pt x="29" y="71"/>
                      <a:pt x="29" y="71"/>
                    </a:cubicBezTo>
                    <a:cubicBezTo>
                      <a:pt x="29" y="71"/>
                      <a:pt x="29" y="70"/>
                      <a:pt x="30" y="70"/>
                    </a:cubicBezTo>
                    <a:cubicBezTo>
                      <a:pt x="30" y="70"/>
                      <a:pt x="30" y="71"/>
                      <a:pt x="31" y="71"/>
                    </a:cubicBezTo>
                    <a:cubicBezTo>
                      <a:pt x="32" y="71"/>
                      <a:pt x="32" y="72"/>
                      <a:pt x="32" y="73"/>
                    </a:cubicBezTo>
                    <a:cubicBezTo>
                      <a:pt x="32" y="73"/>
                      <a:pt x="32" y="73"/>
                      <a:pt x="32" y="73"/>
                    </a:cubicBezTo>
                    <a:cubicBezTo>
                      <a:pt x="32" y="74"/>
                      <a:pt x="32" y="74"/>
                      <a:pt x="32" y="74"/>
                    </a:cubicBezTo>
                    <a:cubicBezTo>
                      <a:pt x="32" y="74"/>
                      <a:pt x="32" y="74"/>
                      <a:pt x="33" y="74"/>
                    </a:cubicBezTo>
                    <a:cubicBezTo>
                      <a:pt x="33" y="74"/>
                      <a:pt x="34" y="74"/>
                      <a:pt x="35" y="75"/>
                    </a:cubicBezTo>
                    <a:cubicBezTo>
                      <a:pt x="32" y="69"/>
                      <a:pt x="32" y="69"/>
                      <a:pt x="32" y="69"/>
                    </a:cubicBezTo>
                    <a:cubicBezTo>
                      <a:pt x="32" y="69"/>
                      <a:pt x="32" y="69"/>
                      <a:pt x="32" y="69"/>
                    </a:cubicBezTo>
                    <a:cubicBezTo>
                      <a:pt x="31" y="69"/>
                      <a:pt x="31" y="69"/>
                      <a:pt x="31" y="69"/>
                    </a:cubicBezTo>
                    <a:cubicBezTo>
                      <a:pt x="30" y="69"/>
                      <a:pt x="29" y="69"/>
                      <a:pt x="28" y="69"/>
                    </a:cubicBezTo>
                    <a:cubicBezTo>
                      <a:pt x="28" y="69"/>
                      <a:pt x="28" y="69"/>
                      <a:pt x="27" y="69"/>
                    </a:cubicBezTo>
                    <a:moveTo>
                      <a:pt x="23" y="59"/>
                    </a:moveTo>
                    <a:cubicBezTo>
                      <a:pt x="24" y="62"/>
                      <a:pt x="24" y="62"/>
                      <a:pt x="24" y="62"/>
                    </a:cubicBezTo>
                    <a:cubicBezTo>
                      <a:pt x="24" y="61"/>
                      <a:pt x="25" y="61"/>
                      <a:pt x="25" y="61"/>
                    </a:cubicBezTo>
                    <a:cubicBezTo>
                      <a:pt x="26" y="61"/>
                      <a:pt x="26" y="61"/>
                      <a:pt x="26" y="61"/>
                    </a:cubicBezTo>
                    <a:cubicBezTo>
                      <a:pt x="27" y="62"/>
                      <a:pt x="28" y="63"/>
                      <a:pt x="27" y="64"/>
                    </a:cubicBezTo>
                    <a:cubicBezTo>
                      <a:pt x="27" y="64"/>
                      <a:pt x="27" y="64"/>
                      <a:pt x="27" y="64"/>
                    </a:cubicBezTo>
                    <a:cubicBezTo>
                      <a:pt x="27" y="64"/>
                      <a:pt x="27" y="64"/>
                      <a:pt x="27" y="64"/>
                    </a:cubicBezTo>
                    <a:cubicBezTo>
                      <a:pt x="27" y="64"/>
                      <a:pt x="28" y="65"/>
                      <a:pt x="28" y="65"/>
                    </a:cubicBezTo>
                    <a:cubicBezTo>
                      <a:pt x="29" y="65"/>
                      <a:pt x="30" y="65"/>
                      <a:pt x="30" y="65"/>
                    </a:cubicBezTo>
                    <a:cubicBezTo>
                      <a:pt x="28" y="60"/>
                      <a:pt x="28" y="60"/>
                      <a:pt x="28" y="60"/>
                    </a:cubicBezTo>
                    <a:cubicBezTo>
                      <a:pt x="28" y="60"/>
                      <a:pt x="27" y="60"/>
                      <a:pt x="27" y="60"/>
                    </a:cubicBezTo>
                    <a:cubicBezTo>
                      <a:pt x="27" y="60"/>
                      <a:pt x="27" y="60"/>
                      <a:pt x="27" y="60"/>
                    </a:cubicBezTo>
                    <a:cubicBezTo>
                      <a:pt x="26" y="60"/>
                      <a:pt x="25" y="60"/>
                      <a:pt x="24" y="59"/>
                    </a:cubicBezTo>
                    <a:cubicBezTo>
                      <a:pt x="23" y="59"/>
                      <a:pt x="23" y="59"/>
                      <a:pt x="23" y="59"/>
                    </a:cubicBezTo>
                    <a:moveTo>
                      <a:pt x="19" y="50"/>
                    </a:moveTo>
                    <a:cubicBezTo>
                      <a:pt x="20" y="52"/>
                      <a:pt x="20" y="52"/>
                      <a:pt x="20" y="52"/>
                    </a:cubicBezTo>
                    <a:cubicBezTo>
                      <a:pt x="20" y="52"/>
                      <a:pt x="21" y="52"/>
                      <a:pt x="21" y="52"/>
                    </a:cubicBezTo>
                    <a:cubicBezTo>
                      <a:pt x="21" y="52"/>
                      <a:pt x="22" y="52"/>
                      <a:pt x="22" y="52"/>
                    </a:cubicBezTo>
                    <a:cubicBezTo>
                      <a:pt x="23" y="52"/>
                      <a:pt x="23" y="53"/>
                      <a:pt x="23" y="54"/>
                    </a:cubicBezTo>
                    <a:cubicBezTo>
                      <a:pt x="23" y="55"/>
                      <a:pt x="23" y="55"/>
                      <a:pt x="23" y="55"/>
                    </a:cubicBezTo>
                    <a:cubicBezTo>
                      <a:pt x="23" y="55"/>
                      <a:pt x="23" y="55"/>
                      <a:pt x="23" y="55"/>
                    </a:cubicBezTo>
                    <a:cubicBezTo>
                      <a:pt x="23" y="55"/>
                      <a:pt x="23" y="55"/>
                      <a:pt x="24" y="55"/>
                    </a:cubicBezTo>
                    <a:cubicBezTo>
                      <a:pt x="24" y="55"/>
                      <a:pt x="25" y="56"/>
                      <a:pt x="26" y="56"/>
                    </a:cubicBezTo>
                    <a:cubicBezTo>
                      <a:pt x="23" y="50"/>
                      <a:pt x="23" y="50"/>
                      <a:pt x="23" y="50"/>
                    </a:cubicBezTo>
                    <a:cubicBezTo>
                      <a:pt x="23" y="50"/>
                      <a:pt x="23" y="50"/>
                      <a:pt x="23" y="50"/>
                    </a:cubicBezTo>
                    <a:cubicBezTo>
                      <a:pt x="23" y="50"/>
                      <a:pt x="23" y="50"/>
                      <a:pt x="23" y="50"/>
                    </a:cubicBezTo>
                    <a:cubicBezTo>
                      <a:pt x="22" y="50"/>
                      <a:pt x="21" y="50"/>
                      <a:pt x="19" y="50"/>
                    </a:cubicBezTo>
                    <a:cubicBezTo>
                      <a:pt x="19" y="50"/>
                      <a:pt x="19" y="50"/>
                      <a:pt x="19" y="50"/>
                    </a:cubicBezTo>
                    <a:moveTo>
                      <a:pt x="14" y="40"/>
                    </a:moveTo>
                    <a:cubicBezTo>
                      <a:pt x="15" y="43"/>
                      <a:pt x="15" y="43"/>
                      <a:pt x="15" y="43"/>
                    </a:cubicBezTo>
                    <a:cubicBezTo>
                      <a:pt x="16" y="42"/>
                      <a:pt x="16" y="42"/>
                      <a:pt x="17" y="42"/>
                    </a:cubicBezTo>
                    <a:cubicBezTo>
                      <a:pt x="17" y="42"/>
                      <a:pt x="17" y="42"/>
                      <a:pt x="17" y="42"/>
                    </a:cubicBezTo>
                    <a:cubicBezTo>
                      <a:pt x="18" y="43"/>
                      <a:pt x="19" y="44"/>
                      <a:pt x="19" y="45"/>
                    </a:cubicBezTo>
                    <a:cubicBezTo>
                      <a:pt x="18" y="45"/>
                      <a:pt x="18" y="45"/>
                      <a:pt x="18" y="45"/>
                    </a:cubicBezTo>
                    <a:cubicBezTo>
                      <a:pt x="19" y="45"/>
                      <a:pt x="19" y="45"/>
                      <a:pt x="19" y="45"/>
                    </a:cubicBezTo>
                    <a:cubicBezTo>
                      <a:pt x="19" y="45"/>
                      <a:pt x="19" y="46"/>
                      <a:pt x="19" y="46"/>
                    </a:cubicBezTo>
                    <a:cubicBezTo>
                      <a:pt x="20" y="46"/>
                      <a:pt x="21" y="46"/>
                      <a:pt x="21" y="46"/>
                    </a:cubicBezTo>
                    <a:cubicBezTo>
                      <a:pt x="19" y="41"/>
                      <a:pt x="19" y="41"/>
                      <a:pt x="19" y="41"/>
                    </a:cubicBezTo>
                    <a:cubicBezTo>
                      <a:pt x="19" y="41"/>
                      <a:pt x="19" y="41"/>
                      <a:pt x="19" y="41"/>
                    </a:cubicBezTo>
                    <a:cubicBezTo>
                      <a:pt x="18" y="41"/>
                      <a:pt x="18" y="41"/>
                      <a:pt x="18" y="41"/>
                    </a:cubicBezTo>
                    <a:cubicBezTo>
                      <a:pt x="17" y="41"/>
                      <a:pt x="16" y="41"/>
                      <a:pt x="15" y="41"/>
                    </a:cubicBezTo>
                    <a:cubicBezTo>
                      <a:pt x="15" y="40"/>
                      <a:pt x="14" y="40"/>
                      <a:pt x="14" y="40"/>
                    </a:cubicBezTo>
                    <a:moveTo>
                      <a:pt x="10" y="31"/>
                    </a:moveTo>
                    <a:cubicBezTo>
                      <a:pt x="11" y="33"/>
                      <a:pt x="11" y="33"/>
                      <a:pt x="11" y="33"/>
                    </a:cubicBezTo>
                    <a:cubicBezTo>
                      <a:pt x="11" y="33"/>
                      <a:pt x="12" y="33"/>
                      <a:pt x="12" y="33"/>
                    </a:cubicBezTo>
                    <a:cubicBezTo>
                      <a:pt x="12" y="33"/>
                      <a:pt x="13" y="33"/>
                      <a:pt x="13" y="33"/>
                    </a:cubicBezTo>
                    <a:cubicBezTo>
                      <a:pt x="14" y="33"/>
                      <a:pt x="15" y="34"/>
                      <a:pt x="14" y="35"/>
                    </a:cubicBezTo>
                    <a:cubicBezTo>
                      <a:pt x="14" y="36"/>
                      <a:pt x="14" y="36"/>
                      <a:pt x="14" y="36"/>
                    </a:cubicBezTo>
                    <a:cubicBezTo>
                      <a:pt x="14" y="36"/>
                      <a:pt x="14" y="36"/>
                      <a:pt x="14" y="36"/>
                    </a:cubicBezTo>
                    <a:cubicBezTo>
                      <a:pt x="14" y="36"/>
                      <a:pt x="15" y="36"/>
                      <a:pt x="15" y="36"/>
                    </a:cubicBezTo>
                    <a:cubicBezTo>
                      <a:pt x="16" y="37"/>
                      <a:pt x="16" y="37"/>
                      <a:pt x="17" y="37"/>
                    </a:cubicBezTo>
                    <a:cubicBezTo>
                      <a:pt x="15" y="31"/>
                      <a:pt x="15" y="31"/>
                      <a:pt x="15" y="31"/>
                    </a:cubicBezTo>
                    <a:cubicBezTo>
                      <a:pt x="14" y="31"/>
                      <a:pt x="14" y="31"/>
                      <a:pt x="14" y="31"/>
                    </a:cubicBezTo>
                    <a:cubicBezTo>
                      <a:pt x="14" y="31"/>
                      <a:pt x="14" y="31"/>
                      <a:pt x="14" y="31"/>
                    </a:cubicBezTo>
                    <a:cubicBezTo>
                      <a:pt x="13" y="31"/>
                      <a:pt x="12" y="31"/>
                      <a:pt x="11" y="31"/>
                    </a:cubicBezTo>
                    <a:cubicBezTo>
                      <a:pt x="10" y="31"/>
                      <a:pt x="10" y="31"/>
                      <a:pt x="10" y="31"/>
                    </a:cubicBezTo>
                    <a:moveTo>
                      <a:pt x="5" y="21"/>
                    </a:moveTo>
                    <a:cubicBezTo>
                      <a:pt x="7" y="24"/>
                      <a:pt x="7" y="24"/>
                      <a:pt x="7" y="24"/>
                    </a:cubicBezTo>
                    <a:cubicBezTo>
                      <a:pt x="7" y="24"/>
                      <a:pt x="7" y="23"/>
                      <a:pt x="8" y="23"/>
                    </a:cubicBezTo>
                    <a:cubicBezTo>
                      <a:pt x="8" y="23"/>
                      <a:pt x="8" y="23"/>
                      <a:pt x="9" y="23"/>
                    </a:cubicBezTo>
                    <a:cubicBezTo>
                      <a:pt x="10" y="24"/>
                      <a:pt x="10" y="25"/>
                      <a:pt x="10" y="26"/>
                    </a:cubicBezTo>
                    <a:cubicBezTo>
                      <a:pt x="10" y="26"/>
                      <a:pt x="10" y="26"/>
                      <a:pt x="10" y="26"/>
                    </a:cubicBezTo>
                    <a:cubicBezTo>
                      <a:pt x="10" y="26"/>
                      <a:pt x="10" y="26"/>
                      <a:pt x="10" y="26"/>
                    </a:cubicBezTo>
                    <a:cubicBezTo>
                      <a:pt x="10" y="27"/>
                      <a:pt x="10" y="27"/>
                      <a:pt x="11" y="27"/>
                    </a:cubicBezTo>
                    <a:cubicBezTo>
                      <a:pt x="11" y="27"/>
                      <a:pt x="12" y="27"/>
                      <a:pt x="13" y="27"/>
                    </a:cubicBezTo>
                    <a:cubicBezTo>
                      <a:pt x="10" y="22"/>
                      <a:pt x="10" y="22"/>
                      <a:pt x="10" y="22"/>
                    </a:cubicBezTo>
                    <a:cubicBezTo>
                      <a:pt x="10" y="22"/>
                      <a:pt x="10" y="22"/>
                      <a:pt x="10" y="22"/>
                    </a:cubicBezTo>
                    <a:cubicBezTo>
                      <a:pt x="9" y="22"/>
                      <a:pt x="9" y="22"/>
                      <a:pt x="9" y="22"/>
                    </a:cubicBezTo>
                    <a:cubicBezTo>
                      <a:pt x="8" y="22"/>
                      <a:pt x="7" y="22"/>
                      <a:pt x="6" y="22"/>
                    </a:cubicBezTo>
                    <a:cubicBezTo>
                      <a:pt x="6" y="22"/>
                      <a:pt x="6" y="22"/>
                      <a:pt x="5" y="21"/>
                    </a:cubicBezTo>
                    <a:moveTo>
                      <a:pt x="21" y="0"/>
                    </a:moveTo>
                    <a:cubicBezTo>
                      <a:pt x="20" y="0"/>
                      <a:pt x="20" y="0"/>
                      <a:pt x="20" y="0"/>
                    </a:cubicBezTo>
                    <a:cubicBezTo>
                      <a:pt x="20" y="0"/>
                      <a:pt x="20" y="0"/>
                      <a:pt x="20" y="0"/>
                    </a:cubicBezTo>
                    <a:cubicBezTo>
                      <a:pt x="2" y="9"/>
                      <a:pt x="2" y="9"/>
                      <a:pt x="2" y="9"/>
                    </a:cubicBezTo>
                    <a:cubicBezTo>
                      <a:pt x="1" y="9"/>
                      <a:pt x="0" y="10"/>
                      <a:pt x="1" y="11"/>
                    </a:cubicBezTo>
                    <a:cubicBezTo>
                      <a:pt x="3" y="11"/>
                      <a:pt x="3" y="11"/>
                      <a:pt x="3" y="11"/>
                    </a:cubicBezTo>
                    <a:cubicBezTo>
                      <a:pt x="1" y="11"/>
                      <a:pt x="1" y="11"/>
                      <a:pt x="1" y="11"/>
                    </a:cubicBezTo>
                    <a:cubicBezTo>
                      <a:pt x="2" y="14"/>
                      <a:pt x="2" y="14"/>
                      <a:pt x="2" y="14"/>
                    </a:cubicBezTo>
                    <a:cubicBezTo>
                      <a:pt x="3" y="14"/>
                      <a:pt x="3" y="14"/>
                      <a:pt x="3" y="14"/>
                    </a:cubicBezTo>
                    <a:cubicBezTo>
                      <a:pt x="4" y="14"/>
                      <a:pt x="4" y="14"/>
                      <a:pt x="4" y="14"/>
                    </a:cubicBezTo>
                    <a:cubicBezTo>
                      <a:pt x="5" y="14"/>
                      <a:pt x="6" y="16"/>
                      <a:pt x="5" y="17"/>
                    </a:cubicBezTo>
                    <a:cubicBezTo>
                      <a:pt x="5" y="17"/>
                      <a:pt x="5" y="17"/>
                      <a:pt x="5" y="17"/>
                    </a:cubicBezTo>
                    <a:cubicBezTo>
                      <a:pt x="5" y="17"/>
                      <a:pt x="5" y="17"/>
                      <a:pt x="5" y="17"/>
                    </a:cubicBezTo>
                    <a:cubicBezTo>
                      <a:pt x="5" y="17"/>
                      <a:pt x="6" y="17"/>
                      <a:pt x="6" y="18"/>
                    </a:cubicBezTo>
                    <a:cubicBezTo>
                      <a:pt x="7" y="18"/>
                      <a:pt x="8" y="18"/>
                      <a:pt x="8" y="18"/>
                    </a:cubicBezTo>
                    <a:cubicBezTo>
                      <a:pt x="5" y="12"/>
                      <a:pt x="5" y="12"/>
                      <a:pt x="5" y="12"/>
                    </a:cubicBezTo>
                    <a:cubicBezTo>
                      <a:pt x="18" y="6"/>
                      <a:pt x="18" y="6"/>
                      <a:pt x="18" y="6"/>
                    </a:cubicBezTo>
                    <a:cubicBezTo>
                      <a:pt x="20" y="5"/>
                      <a:pt x="20" y="5"/>
                      <a:pt x="20" y="5"/>
                    </a:cubicBezTo>
                    <a:cubicBezTo>
                      <a:pt x="98" y="173"/>
                      <a:pt x="98" y="173"/>
                      <a:pt x="98" y="173"/>
                    </a:cubicBezTo>
                    <a:cubicBezTo>
                      <a:pt x="97" y="174"/>
                      <a:pt x="97" y="174"/>
                      <a:pt x="97" y="174"/>
                    </a:cubicBezTo>
                    <a:cubicBezTo>
                      <a:pt x="84" y="180"/>
                      <a:pt x="84" y="180"/>
                      <a:pt x="84" y="180"/>
                    </a:cubicBezTo>
                    <a:cubicBezTo>
                      <a:pt x="80" y="173"/>
                      <a:pt x="80" y="173"/>
                      <a:pt x="80" y="173"/>
                    </a:cubicBezTo>
                    <a:cubicBezTo>
                      <a:pt x="80" y="173"/>
                      <a:pt x="80" y="173"/>
                      <a:pt x="80" y="173"/>
                    </a:cubicBezTo>
                    <a:cubicBezTo>
                      <a:pt x="80" y="173"/>
                      <a:pt x="80" y="173"/>
                      <a:pt x="80" y="173"/>
                    </a:cubicBezTo>
                    <a:cubicBezTo>
                      <a:pt x="80" y="173"/>
                      <a:pt x="80" y="173"/>
                      <a:pt x="80" y="173"/>
                    </a:cubicBezTo>
                    <a:cubicBezTo>
                      <a:pt x="79" y="173"/>
                      <a:pt x="78" y="173"/>
                      <a:pt x="76" y="172"/>
                    </a:cubicBezTo>
                    <a:cubicBezTo>
                      <a:pt x="76" y="172"/>
                      <a:pt x="76" y="172"/>
                      <a:pt x="76" y="172"/>
                    </a:cubicBezTo>
                    <a:cubicBezTo>
                      <a:pt x="81" y="183"/>
                      <a:pt x="81" y="183"/>
                      <a:pt x="81" y="183"/>
                    </a:cubicBezTo>
                    <a:cubicBezTo>
                      <a:pt x="81" y="184"/>
                      <a:pt x="81" y="184"/>
                      <a:pt x="82" y="184"/>
                    </a:cubicBezTo>
                    <a:cubicBezTo>
                      <a:pt x="82" y="184"/>
                      <a:pt x="82" y="184"/>
                      <a:pt x="83" y="184"/>
                    </a:cubicBezTo>
                    <a:cubicBezTo>
                      <a:pt x="83" y="184"/>
                      <a:pt x="83" y="184"/>
                      <a:pt x="84" y="184"/>
                    </a:cubicBezTo>
                    <a:cubicBezTo>
                      <a:pt x="100" y="177"/>
                      <a:pt x="100" y="177"/>
                      <a:pt x="100" y="177"/>
                    </a:cubicBezTo>
                    <a:cubicBezTo>
                      <a:pt x="102" y="176"/>
                      <a:pt x="102" y="176"/>
                      <a:pt x="102" y="176"/>
                    </a:cubicBezTo>
                    <a:cubicBezTo>
                      <a:pt x="102" y="176"/>
                      <a:pt x="102" y="175"/>
                      <a:pt x="103" y="175"/>
                    </a:cubicBezTo>
                    <a:cubicBezTo>
                      <a:pt x="103" y="174"/>
                      <a:pt x="103" y="174"/>
                      <a:pt x="103" y="173"/>
                    </a:cubicBezTo>
                    <a:cubicBezTo>
                      <a:pt x="102" y="171"/>
                      <a:pt x="102" y="171"/>
                      <a:pt x="102" y="171"/>
                    </a:cubicBezTo>
                    <a:cubicBezTo>
                      <a:pt x="23" y="3"/>
                      <a:pt x="23" y="3"/>
                      <a:pt x="23" y="3"/>
                    </a:cubicBezTo>
                    <a:cubicBezTo>
                      <a:pt x="22" y="1"/>
                      <a:pt x="22" y="1"/>
                      <a:pt x="22" y="1"/>
                    </a:cubicBezTo>
                    <a:cubicBezTo>
                      <a:pt x="22" y="1"/>
                      <a:pt x="21" y="0"/>
                      <a:pt x="21"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8" name="Freeform 233"/>
              <p:cNvSpPr/>
              <p:nvPr/>
            </p:nvSpPr>
            <p:spPr bwMode="auto">
              <a:xfrm>
                <a:off x="2316163" y="2886075"/>
                <a:ext cx="25400" cy="28575"/>
              </a:xfrm>
              <a:custGeom>
                <a:avLst/>
                <a:gdLst>
                  <a:gd name="T0" fmla="*/ 4 w 9"/>
                  <a:gd name="T1" fmla="*/ 0 h 10"/>
                  <a:gd name="T2" fmla="*/ 4 w 9"/>
                  <a:gd name="T3" fmla="*/ 0 h 10"/>
                  <a:gd name="T4" fmla="*/ 2 w 9"/>
                  <a:gd name="T5" fmla="*/ 1 h 10"/>
                  <a:gd name="T6" fmla="*/ 2 w 9"/>
                  <a:gd name="T7" fmla="*/ 1 h 10"/>
                  <a:gd name="T8" fmla="*/ 0 w 9"/>
                  <a:gd name="T9" fmla="*/ 5 h 10"/>
                  <a:gd name="T10" fmla="*/ 0 w 9"/>
                  <a:gd name="T11" fmla="*/ 6 h 10"/>
                  <a:gd name="T12" fmla="*/ 1 w 9"/>
                  <a:gd name="T13" fmla="*/ 5 h 10"/>
                  <a:gd name="T14" fmla="*/ 1 w 9"/>
                  <a:gd name="T15" fmla="*/ 5 h 10"/>
                  <a:gd name="T16" fmla="*/ 3 w 9"/>
                  <a:gd name="T17" fmla="*/ 4 h 10"/>
                  <a:gd name="T18" fmla="*/ 4 w 9"/>
                  <a:gd name="T19" fmla="*/ 5 h 10"/>
                  <a:gd name="T20" fmla="*/ 4 w 9"/>
                  <a:gd name="T21" fmla="*/ 5 h 10"/>
                  <a:gd name="T22" fmla="*/ 4 w 9"/>
                  <a:gd name="T23" fmla="*/ 4 h 10"/>
                  <a:gd name="T24" fmla="*/ 5 w 9"/>
                  <a:gd name="T25" fmla="*/ 5 h 10"/>
                  <a:gd name="T26" fmla="*/ 6 w 9"/>
                  <a:gd name="T27" fmla="*/ 4 h 10"/>
                  <a:gd name="T28" fmla="*/ 5 w 9"/>
                  <a:gd name="T29" fmla="*/ 5 h 10"/>
                  <a:gd name="T30" fmla="*/ 5 w 9"/>
                  <a:gd name="T31" fmla="*/ 5 h 10"/>
                  <a:gd name="T32" fmla="*/ 5 w 9"/>
                  <a:gd name="T33" fmla="*/ 5 h 10"/>
                  <a:gd name="T34" fmla="*/ 4 w 9"/>
                  <a:gd name="T35" fmla="*/ 8 h 10"/>
                  <a:gd name="T36" fmla="*/ 2 w 9"/>
                  <a:gd name="T37" fmla="*/ 9 h 10"/>
                  <a:gd name="T38" fmla="*/ 4 w 9"/>
                  <a:gd name="T39" fmla="*/ 10 h 10"/>
                  <a:gd name="T40" fmla="*/ 4 w 9"/>
                  <a:gd name="T41" fmla="*/ 10 h 10"/>
                  <a:gd name="T42" fmla="*/ 6 w 9"/>
                  <a:gd name="T43" fmla="*/ 9 h 10"/>
                  <a:gd name="T44" fmla="*/ 8 w 9"/>
                  <a:gd name="T45" fmla="*/ 7 h 10"/>
                  <a:gd name="T46" fmla="*/ 9 w 9"/>
                  <a:gd name="T47" fmla="*/ 5 h 10"/>
                  <a:gd name="T48" fmla="*/ 8 w 9"/>
                  <a:gd name="T49" fmla="*/ 3 h 10"/>
                  <a:gd name="T50" fmla="*/ 8 w 9"/>
                  <a:gd name="T51" fmla="*/ 3 h 10"/>
                  <a:gd name="T52" fmla="*/ 6 w 9"/>
                  <a:gd name="T53" fmla="*/ 1 h 10"/>
                  <a:gd name="T54" fmla="*/ 4 w 9"/>
                  <a:gd name="T55"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9" h="10">
                    <a:moveTo>
                      <a:pt x="4" y="0"/>
                    </a:moveTo>
                    <a:cubicBezTo>
                      <a:pt x="4" y="0"/>
                      <a:pt x="4" y="0"/>
                      <a:pt x="4" y="0"/>
                    </a:cubicBezTo>
                    <a:cubicBezTo>
                      <a:pt x="3" y="0"/>
                      <a:pt x="3" y="1"/>
                      <a:pt x="2" y="1"/>
                    </a:cubicBezTo>
                    <a:cubicBezTo>
                      <a:pt x="2" y="1"/>
                      <a:pt x="2" y="1"/>
                      <a:pt x="2" y="1"/>
                    </a:cubicBezTo>
                    <a:cubicBezTo>
                      <a:pt x="1" y="2"/>
                      <a:pt x="0" y="3"/>
                      <a:pt x="0" y="5"/>
                    </a:cubicBezTo>
                    <a:cubicBezTo>
                      <a:pt x="0" y="5"/>
                      <a:pt x="0" y="6"/>
                      <a:pt x="0" y="6"/>
                    </a:cubicBezTo>
                    <a:cubicBezTo>
                      <a:pt x="0" y="6"/>
                      <a:pt x="1" y="5"/>
                      <a:pt x="1" y="5"/>
                    </a:cubicBezTo>
                    <a:cubicBezTo>
                      <a:pt x="1" y="5"/>
                      <a:pt x="1" y="5"/>
                      <a:pt x="1" y="5"/>
                    </a:cubicBezTo>
                    <a:cubicBezTo>
                      <a:pt x="2" y="4"/>
                      <a:pt x="2" y="4"/>
                      <a:pt x="3" y="4"/>
                    </a:cubicBezTo>
                    <a:cubicBezTo>
                      <a:pt x="3" y="4"/>
                      <a:pt x="4" y="4"/>
                      <a:pt x="4" y="5"/>
                    </a:cubicBezTo>
                    <a:cubicBezTo>
                      <a:pt x="4" y="5"/>
                      <a:pt x="4" y="5"/>
                      <a:pt x="4" y="5"/>
                    </a:cubicBezTo>
                    <a:cubicBezTo>
                      <a:pt x="4" y="4"/>
                      <a:pt x="4" y="4"/>
                      <a:pt x="4" y="4"/>
                    </a:cubicBezTo>
                    <a:cubicBezTo>
                      <a:pt x="5" y="5"/>
                      <a:pt x="5" y="5"/>
                      <a:pt x="5" y="5"/>
                    </a:cubicBezTo>
                    <a:cubicBezTo>
                      <a:pt x="6" y="4"/>
                      <a:pt x="6" y="4"/>
                      <a:pt x="6" y="4"/>
                    </a:cubicBezTo>
                    <a:cubicBezTo>
                      <a:pt x="5" y="5"/>
                      <a:pt x="5" y="5"/>
                      <a:pt x="5" y="5"/>
                    </a:cubicBezTo>
                    <a:cubicBezTo>
                      <a:pt x="5" y="5"/>
                      <a:pt x="5" y="5"/>
                      <a:pt x="5" y="5"/>
                    </a:cubicBezTo>
                    <a:cubicBezTo>
                      <a:pt x="5" y="5"/>
                      <a:pt x="5" y="5"/>
                      <a:pt x="5" y="5"/>
                    </a:cubicBezTo>
                    <a:cubicBezTo>
                      <a:pt x="5" y="6"/>
                      <a:pt x="5" y="7"/>
                      <a:pt x="4" y="8"/>
                    </a:cubicBezTo>
                    <a:cubicBezTo>
                      <a:pt x="4" y="8"/>
                      <a:pt x="3" y="9"/>
                      <a:pt x="2" y="9"/>
                    </a:cubicBezTo>
                    <a:cubicBezTo>
                      <a:pt x="3" y="9"/>
                      <a:pt x="4" y="10"/>
                      <a:pt x="4" y="10"/>
                    </a:cubicBezTo>
                    <a:cubicBezTo>
                      <a:pt x="4" y="10"/>
                      <a:pt x="4" y="10"/>
                      <a:pt x="4" y="10"/>
                    </a:cubicBezTo>
                    <a:cubicBezTo>
                      <a:pt x="5" y="10"/>
                      <a:pt x="5" y="9"/>
                      <a:pt x="6" y="9"/>
                    </a:cubicBezTo>
                    <a:cubicBezTo>
                      <a:pt x="7" y="9"/>
                      <a:pt x="8" y="8"/>
                      <a:pt x="8" y="7"/>
                    </a:cubicBezTo>
                    <a:cubicBezTo>
                      <a:pt x="9" y="6"/>
                      <a:pt x="9" y="6"/>
                      <a:pt x="9" y="5"/>
                    </a:cubicBezTo>
                    <a:cubicBezTo>
                      <a:pt x="9" y="4"/>
                      <a:pt x="8" y="4"/>
                      <a:pt x="8" y="3"/>
                    </a:cubicBezTo>
                    <a:cubicBezTo>
                      <a:pt x="8" y="3"/>
                      <a:pt x="8" y="3"/>
                      <a:pt x="8" y="3"/>
                    </a:cubicBezTo>
                    <a:cubicBezTo>
                      <a:pt x="8" y="2"/>
                      <a:pt x="7" y="1"/>
                      <a:pt x="6" y="1"/>
                    </a:cubicBezTo>
                    <a:cubicBezTo>
                      <a:pt x="5" y="1"/>
                      <a:pt x="5" y="0"/>
                      <a:pt x="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9" name="Freeform 234"/>
              <p:cNvSpPr/>
              <p:nvPr/>
            </p:nvSpPr>
            <p:spPr bwMode="auto">
              <a:xfrm>
                <a:off x="2327276" y="2914650"/>
                <a:ext cx="25400" cy="25400"/>
              </a:xfrm>
              <a:custGeom>
                <a:avLst/>
                <a:gdLst>
                  <a:gd name="T0" fmla="*/ 4 w 9"/>
                  <a:gd name="T1" fmla="*/ 0 h 9"/>
                  <a:gd name="T2" fmla="*/ 4 w 9"/>
                  <a:gd name="T3" fmla="*/ 0 h 9"/>
                  <a:gd name="T4" fmla="*/ 3 w 9"/>
                  <a:gd name="T5" fmla="*/ 0 h 9"/>
                  <a:gd name="T6" fmla="*/ 0 w 9"/>
                  <a:gd name="T7" fmla="*/ 4 h 9"/>
                  <a:gd name="T8" fmla="*/ 0 w 9"/>
                  <a:gd name="T9" fmla="*/ 6 h 9"/>
                  <a:gd name="T10" fmla="*/ 2 w 9"/>
                  <a:gd name="T11" fmla="*/ 4 h 9"/>
                  <a:gd name="T12" fmla="*/ 3 w 9"/>
                  <a:gd name="T13" fmla="*/ 4 h 9"/>
                  <a:gd name="T14" fmla="*/ 4 w 9"/>
                  <a:gd name="T15" fmla="*/ 4 h 9"/>
                  <a:gd name="T16" fmla="*/ 4 w 9"/>
                  <a:gd name="T17" fmla="*/ 4 h 9"/>
                  <a:gd name="T18" fmla="*/ 4 w 9"/>
                  <a:gd name="T19" fmla="*/ 4 h 9"/>
                  <a:gd name="T20" fmla="*/ 5 w 9"/>
                  <a:gd name="T21" fmla="*/ 4 h 9"/>
                  <a:gd name="T22" fmla="*/ 7 w 9"/>
                  <a:gd name="T23" fmla="*/ 3 h 9"/>
                  <a:gd name="T24" fmla="*/ 5 w 9"/>
                  <a:gd name="T25" fmla="*/ 4 h 9"/>
                  <a:gd name="T26" fmla="*/ 5 w 9"/>
                  <a:gd name="T27" fmla="*/ 4 h 9"/>
                  <a:gd name="T28" fmla="*/ 5 w 9"/>
                  <a:gd name="T29" fmla="*/ 5 h 9"/>
                  <a:gd name="T30" fmla="*/ 5 w 9"/>
                  <a:gd name="T31" fmla="*/ 7 h 9"/>
                  <a:gd name="T32" fmla="*/ 3 w 9"/>
                  <a:gd name="T33" fmla="*/ 9 h 9"/>
                  <a:gd name="T34" fmla="*/ 4 w 9"/>
                  <a:gd name="T35" fmla="*/ 9 h 9"/>
                  <a:gd name="T36" fmla="*/ 4 w 9"/>
                  <a:gd name="T37" fmla="*/ 9 h 9"/>
                  <a:gd name="T38" fmla="*/ 4 w 9"/>
                  <a:gd name="T39" fmla="*/ 9 h 9"/>
                  <a:gd name="T40" fmla="*/ 6 w 9"/>
                  <a:gd name="T41" fmla="*/ 9 h 9"/>
                  <a:gd name="T42" fmla="*/ 9 w 9"/>
                  <a:gd name="T43" fmla="*/ 6 h 9"/>
                  <a:gd name="T44" fmla="*/ 9 w 9"/>
                  <a:gd name="T45" fmla="*/ 4 h 9"/>
                  <a:gd name="T46" fmla="*/ 9 w 9"/>
                  <a:gd name="T47" fmla="*/ 3 h 9"/>
                  <a:gd name="T48" fmla="*/ 9 w 9"/>
                  <a:gd name="T49" fmla="*/ 3 h 9"/>
                  <a:gd name="T50" fmla="*/ 6 w 9"/>
                  <a:gd name="T51" fmla="*/ 0 h 9"/>
                  <a:gd name="T52" fmla="*/ 4 w 9"/>
                  <a:gd name="T5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 h="9">
                    <a:moveTo>
                      <a:pt x="4" y="0"/>
                    </a:moveTo>
                    <a:cubicBezTo>
                      <a:pt x="4" y="0"/>
                      <a:pt x="4" y="0"/>
                      <a:pt x="4" y="0"/>
                    </a:cubicBezTo>
                    <a:cubicBezTo>
                      <a:pt x="4" y="0"/>
                      <a:pt x="3" y="0"/>
                      <a:pt x="3" y="0"/>
                    </a:cubicBezTo>
                    <a:cubicBezTo>
                      <a:pt x="1" y="1"/>
                      <a:pt x="0" y="3"/>
                      <a:pt x="0" y="4"/>
                    </a:cubicBezTo>
                    <a:cubicBezTo>
                      <a:pt x="0" y="5"/>
                      <a:pt x="0" y="5"/>
                      <a:pt x="0" y="6"/>
                    </a:cubicBezTo>
                    <a:cubicBezTo>
                      <a:pt x="1" y="5"/>
                      <a:pt x="1" y="5"/>
                      <a:pt x="2" y="4"/>
                    </a:cubicBezTo>
                    <a:cubicBezTo>
                      <a:pt x="2" y="4"/>
                      <a:pt x="3" y="4"/>
                      <a:pt x="3" y="4"/>
                    </a:cubicBezTo>
                    <a:cubicBezTo>
                      <a:pt x="4" y="4"/>
                      <a:pt x="4" y="4"/>
                      <a:pt x="4" y="4"/>
                    </a:cubicBezTo>
                    <a:cubicBezTo>
                      <a:pt x="4" y="4"/>
                      <a:pt x="4" y="4"/>
                      <a:pt x="4" y="4"/>
                    </a:cubicBezTo>
                    <a:cubicBezTo>
                      <a:pt x="4" y="4"/>
                      <a:pt x="4" y="4"/>
                      <a:pt x="4" y="4"/>
                    </a:cubicBezTo>
                    <a:cubicBezTo>
                      <a:pt x="5" y="4"/>
                      <a:pt x="5" y="4"/>
                      <a:pt x="5" y="4"/>
                    </a:cubicBezTo>
                    <a:cubicBezTo>
                      <a:pt x="7" y="3"/>
                      <a:pt x="7" y="3"/>
                      <a:pt x="7" y="3"/>
                    </a:cubicBezTo>
                    <a:cubicBezTo>
                      <a:pt x="5" y="4"/>
                      <a:pt x="5" y="4"/>
                      <a:pt x="5" y="4"/>
                    </a:cubicBezTo>
                    <a:cubicBezTo>
                      <a:pt x="5" y="4"/>
                      <a:pt x="5" y="4"/>
                      <a:pt x="5" y="4"/>
                    </a:cubicBezTo>
                    <a:cubicBezTo>
                      <a:pt x="5" y="5"/>
                      <a:pt x="5" y="5"/>
                      <a:pt x="5" y="5"/>
                    </a:cubicBezTo>
                    <a:cubicBezTo>
                      <a:pt x="5" y="5"/>
                      <a:pt x="5" y="6"/>
                      <a:pt x="5" y="7"/>
                    </a:cubicBezTo>
                    <a:cubicBezTo>
                      <a:pt x="4" y="8"/>
                      <a:pt x="4" y="8"/>
                      <a:pt x="3" y="9"/>
                    </a:cubicBezTo>
                    <a:cubicBezTo>
                      <a:pt x="3" y="9"/>
                      <a:pt x="4" y="9"/>
                      <a:pt x="4" y="9"/>
                    </a:cubicBezTo>
                    <a:cubicBezTo>
                      <a:pt x="4" y="9"/>
                      <a:pt x="4" y="9"/>
                      <a:pt x="4" y="9"/>
                    </a:cubicBezTo>
                    <a:cubicBezTo>
                      <a:pt x="4" y="9"/>
                      <a:pt x="4" y="9"/>
                      <a:pt x="4" y="9"/>
                    </a:cubicBezTo>
                    <a:cubicBezTo>
                      <a:pt x="5" y="9"/>
                      <a:pt x="6" y="9"/>
                      <a:pt x="6" y="9"/>
                    </a:cubicBezTo>
                    <a:cubicBezTo>
                      <a:pt x="8" y="8"/>
                      <a:pt x="8" y="7"/>
                      <a:pt x="9" y="6"/>
                    </a:cubicBezTo>
                    <a:cubicBezTo>
                      <a:pt x="9" y="5"/>
                      <a:pt x="9" y="5"/>
                      <a:pt x="9" y="4"/>
                    </a:cubicBezTo>
                    <a:cubicBezTo>
                      <a:pt x="9" y="4"/>
                      <a:pt x="9" y="3"/>
                      <a:pt x="9" y="3"/>
                    </a:cubicBezTo>
                    <a:cubicBezTo>
                      <a:pt x="9" y="3"/>
                      <a:pt x="9" y="3"/>
                      <a:pt x="9" y="3"/>
                    </a:cubicBezTo>
                    <a:cubicBezTo>
                      <a:pt x="8" y="1"/>
                      <a:pt x="7" y="1"/>
                      <a:pt x="6" y="0"/>
                    </a:cubicBezTo>
                    <a:cubicBezTo>
                      <a:pt x="6" y="0"/>
                      <a:pt x="5" y="0"/>
                      <a:pt x="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0" name="Freeform 235"/>
              <p:cNvSpPr>
                <a:spLocks noEditPoints="1"/>
              </p:cNvSpPr>
              <p:nvPr/>
            </p:nvSpPr>
            <p:spPr bwMode="auto">
              <a:xfrm>
                <a:off x="2338388" y="2940050"/>
                <a:ext cx="25400" cy="25400"/>
              </a:xfrm>
              <a:custGeom>
                <a:avLst/>
                <a:gdLst>
                  <a:gd name="T0" fmla="*/ 5 w 9"/>
                  <a:gd name="T1" fmla="*/ 5 h 9"/>
                  <a:gd name="T2" fmla="*/ 5 w 9"/>
                  <a:gd name="T3" fmla="*/ 5 h 9"/>
                  <a:gd name="T4" fmla="*/ 7 w 9"/>
                  <a:gd name="T5" fmla="*/ 4 h 9"/>
                  <a:gd name="T6" fmla="*/ 9 w 9"/>
                  <a:gd name="T7" fmla="*/ 3 h 9"/>
                  <a:gd name="T8" fmla="*/ 7 w 9"/>
                  <a:gd name="T9" fmla="*/ 4 h 9"/>
                  <a:gd name="T10" fmla="*/ 5 w 9"/>
                  <a:gd name="T11" fmla="*/ 5 h 9"/>
                  <a:gd name="T12" fmla="*/ 5 w 9"/>
                  <a:gd name="T13" fmla="*/ 0 h 9"/>
                  <a:gd name="T14" fmla="*/ 3 w 9"/>
                  <a:gd name="T15" fmla="*/ 1 h 9"/>
                  <a:gd name="T16" fmla="*/ 0 w 9"/>
                  <a:gd name="T17" fmla="*/ 5 h 9"/>
                  <a:gd name="T18" fmla="*/ 1 w 9"/>
                  <a:gd name="T19" fmla="*/ 6 h 9"/>
                  <a:gd name="T20" fmla="*/ 2 w 9"/>
                  <a:gd name="T21" fmla="*/ 5 h 9"/>
                  <a:gd name="T22" fmla="*/ 2 w 9"/>
                  <a:gd name="T23" fmla="*/ 5 h 9"/>
                  <a:gd name="T24" fmla="*/ 4 w 9"/>
                  <a:gd name="T25" fmla="*/ 4 h 9"/>
                  <a:gd name="T26" fmla="*/ 5 w 9"/>
                  <a:gd name="T27" fmla="*/ 4 h 9"/>
                  <a:gd name="T28" fmla="*/ 5 w 9"/>
                  <a:gd name="T29" fmla="*/ 4 h 9"/>
                  <a:gd name="T30" fmla="*/ 5 w 9"/>
                  <a:gd name="T31" fmla="*/ 4 h 9"/>
                  <a:gd name="T32" fmla="*/ 5 w 9"/>
                  <a:gd name="T33" fmla="*/ 5 h 9"/>
                  <a:gd name="T34" fmla="*/ 5 w 9"/>
                  <a:gd name="T35" fmla="*/ 5 h 9"/>
                  <a:gd name="T36" fmla="*/ 5 w 9"/>
                  <a:gd name="T37" fmla="*/ 5 h 9"/>
                  <a:gd name="T38" fmla="*/ 5 w 9"/>
                  <a:gd name="T39" fmla="*/ 7 h 9"/>
                  <a:gd name="T40" fmla="*/ 3 w 9"/>
                  <a:gd name="T41" fmla="*/ 9 h 9"/>
                  <a:gd name="T42" fmla="*/ 5 w 9"/>
                  <a:gd name="T43" fmla="*/ 9 h 9"/>
                  <a:gd name="T44" fmla="*/ 5 w 9"/>
                  <a:gd name="T45" fmla="*/ 9 h 9"/>
                  <a:gd name="T46" fmla="*/ 7 w 9"/>
                  <a:gd name="T47" fmla="*/ 9 h 9"/>
                  <a:gd name="T48" fmla="*/ 7 w 9"/>
                  <a:gd name="T49" fmla="*/ 9 h 9"/>
                  <a:gd name="T50" fmla="*/ 9 w 9"/>
                  <a:gd name="T51" fmla="*/ 6 h 9"/>
                  <a:gd name="T52" fmla="*/ 9 w 9"/>
                  <a:gd name="T53" fmla="*/ 5 h 9"/>
                  <a:gd name="T54" fmla="*/ 9 w 9"/>
                  <a:gd name="T55" fmla="*/ 3 h 9"/>
                  <a:gd name="T56" fmla="*/ 9 w 9"/>
                  <a:gd name="T57" fmla="*/ 3 h 9"/>
                  <a:gd name="T58" fmla="*/ 6 w 9"/>
                  <a:gd name="T59" fmla="*/ 1 h 9"/>
                  <a:gd name="T60" fmla="*/ 5 w 9"/>
                  <a:gd name="T61" fmla="*/ 0 h 9"/>
                  <a:gd name="T62" fmla="*/ 5 w 9"/>
                  <a:gd name="T63" fmla="*/ 0 h 9"/>
                  <a:gd name="T64" fmla="*/ 5 w 9"/>
                  <a:gd name="T65"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 h="9">
                    <a:moveTo>
                      <a:pt x="5" y="5"/>
                    </a:moveTo>
                    <a:cubicBezTo>
                      <a:pt x="5" y="5"/>
                      <a:pt x="5" y="5"/>
                      <a:pt x="5" y="5"/>
                    </a:cubicBezTo>
                    <a:cubicBezTo>
                      <a:pt x="7" y="4"/>
                      <a:pt x="7" y="4"/>
                      <a:pt x="7" y="4"/>
                    </a:cubicBezTo>
                    <a:cubicBezTo>
                      <a:pt x="9" y="3"/>
                      <a:pt x="9" y="3"/>
                      <a:pt x="9" y="3"/>
                    </a:cubicBezTo>
                    <a:cubicBezTo>
                      <a:pt x="7" y="4"/>
                      <a:pt x="7" y="4"/>
                      <a:pt x="7" y="4"/>
                    </a:cubicBezTo>
                    <a:cubicBezTo>
                      <a:pt x="5" y="5"/>
                      <a:pt x="5" y="5"/>
                      <a:pt x="5" y="5"/>
                    </a:cubicBezTo>
                    <a:moveTo>
                      <a:pt x="5" y="0"/>
                    </a:moveTo>
                    <a:cubicBezTo>
                      <a:pt x="4" y="0"/>
                      <a:pt x="4" y="0"/>
                      <a:pt x="3" y="1"/>
                    </a:cubicBezTo>
                    <a:cubicBezTo>
                      <a:pt x="1" y="2"/>
                      <a:pt x="0" y="3"/>
                      <a:pt x="0" y="5"/>
                    </a:cubicBezTo>
                    <a:cubicBezTo>
                      <a:pt x="0" y="5"/>
                      <a:pt x="0" y="6"/>
                      <a:pt x="1" y="6"/>
                    </a:cubicBezTo>
                    <a:cubicBezTo>
                      <a:pt x="1" y="6"/>
                      <a:pt x="2" y="5"/>
                      <a:pt x="2" y="5"/>
                    </a:cubicBezTo>
                    <a:cubicBezTo>
                      <a:pt x="2" y="5"/>
                      <a:pt x="2" y="5"/>
                      <a:pt x="2" y="5"/>
                    </a:cubicBezTo>
                    <a:cubicBezTo>
                      <a:pt x="2" y="4"/>
                      <a:pt x="3" y="4"/>
                      <a:pt x="4" y="4"/>
                    </a:cubicBezTo>
                    <a:cubicBezTo>
                      <a:pt x="4" y="4"/>
                      <a:pt x="4" y="4"/>
                      <a:pt x="5" y="4"/>
                    </a:cubicBezTo>
                    <a:cubicBezTo>
                      <a:pt x="5" y="4"/>
                      <a:pt x="5" y="4"/>
                      <a:pt x="5" y="4"/>
                    </a:cubicBezTo>
                    <a:cubicBezTo>
                      <a:pt x="5" y="4"/>
                      <a:pt x="5" y="4"/>
                      <a:pt x="5" y="4"/>
                    </a:cubicBezTo>
                    <a:cubicBezTo>
                      <a:pt x="5" y="5"/>
                      <a:pt x="5" y="5"/>
                      <a:pt x="5" y="5"/>
                    </a:cubicBezTo>
                    <a:cubicBezTo>
                      <a:pt x="5" y="5"/>
                      <a:pt x="5" y="5"/>
                      <a:pt x="5" y="5"/>
                    </a:cubicBezTo>
                    <a:cubicBezTo>
                      <a:pt x="5" y="5"/>
                      <a:pt x="5" y="5"/>
                      <a:pt x="5" y="5"/>
                    </a:cubicBezTo>
                    <a:cubicBezTo>
                      <a:pt x="6" y="6"/>
                      <a:pt x="6" y="7"/>
                      <a:pt x="5" y="7"/>
                    </a:cubicBezTo>
                    <a:cubicBezTo>
                      <a:pt x="5" y="8"/>
                      <a:pt x="4" y="9"/>
                      <a:pt x="3" y="9"/>
                    </a:cubicBezTo>
                    <a:cubicBezTo>
                      <a:pt x="4" y="9"/>
                      <a:pt x="4" y="9"/>
                      <a:pt x="5" y="9"/>
                    </a:cubicBezTo>
                    <a:cubicBezTo>
                      <a:pt x="5" y="9"/>
                      <a:pt x="5" y="9"/>
                      <a:pt x="5" y="9"/>
                    </a:cubicBezTo>
                    <a:cubicBezTo>
                      <a:pt x="6" y="9"/>
                      <a:pt x="6" y="9"/>
                      <a:pt x="7" y="9"/>
                    </a:cubicBezTo>
                    <a:cubicBezTo>
                      <a:pt x="7" y="9"/>
                      <a:pt x="7" y="9"/>
                      <a:pt x="7" y="9"/>
                    </a:cubicBezTo>
                    <a:cubicBezTo>
                      <a:pt x="8" y="8"/>
                      <a:pt x="9" y="7"/>
                      <a:pt x="9" y="6"/>
                    </a:cubicBezTo>
                    <a:cubicBezTo>
                      <a:pt x="9" y="6"/>
                      <a:pt x="9" y="5"/>
                      <a:pt x="9" y="5"/>
                    </a:cubicBezTo>
                    <a:cubicBezTo>
                      <a:pt x="9" y="4"/>
                      <a:pt x="9" y="4"/>
                      <a:pt x="9" y="3"/>
                    </a:cubicBezTo>
                    <a:cubicBezTo>
                      <a:pt x="9" y="3"/>
                      <a:pt x="9" y="3"/>
                      <a:pt x="9" y="3"/>
                    </a:cubicBezTo>
                    <a:cubicBezTo>
                      <a:pt x="8" y="2"/>
                      <a:pt x="8" y="1"/>
                      <a:pt x="6" y="1"/>
                    </a:cubicBezTo>
                    <a:cubicBezTo>
                      <a:pt x="6" y="0"/>
                      <a:pt x="5" y="0"/>
                      <a:pt x="5" y="0"/>
                    </a:cubicBezTo>
                    <a:cubicBezTo>
                      <a:pt x="5" y="0"/>
                      <a:pt x="5" y="0"/>
                      <a:pt x="5" y="0"/>
                    </a:cubicBezTo>
                    <a:cubicBezTo>
                      <a:pt x="5" y="0"/>
                      <a:pt x="5" y="0"/>
                      <a:pt x="5"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1" name="Freeform 236"/>
              <p:cNvSpPr/>
              <p:nvPr/>
            </p:nvSpPr>
            <p:spPr bwMode="auto">
              <a:xfrm>
                <a:off x="2352676" y="2967038"/>
                <a:ext cx="23813" cy="25400"/>
              </a:xfrm>
              <a:custGeom>
                <a:avLst/>
                <a:gdLst>
                  <a:gd name="T0" fmla="*/ 4 w 9"/>
                  <a:gd name="T1" fmla="*/ 0 h 9"/>
                  <a:gd name="T2" fmla="*/ 4 w 9"/>
                  <a:gd name="T3" fmla="*/ 0 h 9"/>
                  <a:gd name="T4" fmla="*/ 2 w 9"/>
                  <a:gd name="T5" fmla="*/ 0 h 9"/>
                  <a:gd name="T6" fmla="*/ 2 w 9"/>
                  <a:gd name="T7" fmla="*/ 0 h 9"/>
                  <a:gd name="T8" fmla="*/ 0 w 9"/>
                  <a:gd name="T9" fmla="*/ 4 h 9"/>
                  <a:gd name="T10" fmla="*/ 0 w 9"/>
                  <a:gd name="T11" fmla="*/ 6 h 9"/>
                  <a:gd name="T12" fmla="*/ 1 w 9"/>
                  <a:gd name="T13" fmla="*/ 4 h 9"/>
                  <a:gd name="T14" fmla="*/ 1 w 9"/>
                  <a:gd name="T15" fmla="*/ 4 h 9"/>
                  <a:gd name="T16" fmla="*/ 3 w 9"/>
                  <a:gd name="T17" fmla="*/ 4 h 9"/>
                  <a:gd name="T18" fmla="*/ 4 w 9"/>
                  <a:gd name="T19" fmla="*/ 4 h 9"/>
                  <a:gd name="T20" fmla="*/ 4 w 9"/>
                  <a:gd name="T21" fmla="*/ 4 h 9"/>
                  <a:gd name="T22" fmla="*/ 4 w 9"/>
                  <a:gd name="T23" fmla="*/ 4 h 9"/>
                  <a:gd name="T24" fmla="*/ 4 w 9"/>
                  <a:gd name="T25" fmla="*/ 4 h 9"/>
                  <a:gd name="T26" fmla="*/ 5 w 9"/>
                  <a:gd name="T27" fmla="*/ 4 h 9"/>
                  <a:gd name="T28" fmla="*/ 7 w 9"/>
                  <a:gd name="T29" fmla="*/ 3 h 9"/>
                  <a:gd name="T30" fmla="*/ 5 w 9"/>
                  <a:gd name="T31" fmla="*/ 4 h 9"/>
                  <a:gd name="T32" fmla="*/ 5 w 9"/>
                  <a:gd name="T33" fmla="*/ 4 h 9"/>
                  <a:gd name="T34" fmla="*/ 5 w 9"/>
                  <a:gd name="T35" fmla="*/ 4 h 9"/>
                  <a:gd name="T36" fmla="*/ 4 w 9"/>
                  <a:gd name="T37" fmla="*/ 7 h 9"/>
                  <a:gd name="T38" fmla="*/ 3 w 9"/>
                  <a:gd name="T39" fmla="*/ 9 h 9"/>
                  <a:gd name="T40" fmla="*/ 4 w 9"/>
                  <a:gd name="T41" fmla="*/ 9 h 9"/>
                  <a:gd name="T42" fmla="*/ 4 w 9"/>
                  <a:gd name="T43" fmla="*/ 9 h 9"/>
                  <a:gd name="T44" fmla="*/ 6 w 9"/>
                  <a:gd name="T45" fmla="*/ 8 h 9"/>
                  <a:gd name="T46" fmla="*/ 9 w 9"/>
                  <a:gd name="T47" fmla="*/ 6 h 9"/>
                  <a:gd name="T48" fmla="*/ 9 w 9"/>
                  <a:gd name="T49" fmla="*/ 4 h 9"/>
                  <a:gd name="T50" fmla="*/ 8 w 9"/>
                  <a:gd name="T51" fmla="*/ 2 h 9"/>
                  <a:gd name="T52" fmla="*/ 8 w 9"/>
                  <a:gd name="T53" fmla="*/ 2 h 9"/>
                  <a:gd name="T54" fmla="*/ 6 w 9"/>
                  <a:gd name="T55" fmla="*/ 0 h 9"/>
                  <a:gd name="T56" fmla="*/ 4 w 9"/>
                  <a:gd name="T5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9" h="9">
                    <a:moveTo>
                      <a:pt x="4" y="0"/>
                    </a:moveTo>
                    <a:cubicBezTo>
                      <a:pt x="4" y="0"/>
                      <a:pt x="4" y="0"/>
                      <a:pt x="4" y="0"/>
                    </a:cubicBezTo>
                    <a:cubicBezTo>
                      <a:pt x="4" y="0"/>
                      <a:pt x="3" y="0"/>
                      <a:pt x="2" y="0"/>
                    </a:cubicBezTo>
                    <a:cubicBezTo>
                      <a:pt x="2" y="0"/>
                      <a:pt x="2" y="0"/>
                      <a:pt x="2" y="0"/>
                    </a:cubicBezTo>
                    <a:cubicBezTo>
                      <a:pt x="1" y="1"/>
                      <a:pt x="0" y="3"/>
                      <a:pt x="0" y="4"/>
                    </a:cubicBezTo>
                    <a:cubicBezTo>
                      <a:pt x="0" y="5"/>
                      <a:pt x="0" y="5"/>
                      <a:pt x="0" y="6"/>
                    </a:cubicBezTo>
                    <a:cubicBezTo>
                      <a:pt x="0" y="5"/>
                      <a:pt x="1" y="5"/>
                      <a:pt x="1" y="4"/>
                    </a:cubicBezTo>
                    <a:cubicBezTo>
                      <a:pt x="1" y="4"/>
                      <a:pt x="1" y="4"/>
                      <a:pt x="1" y="4"/>
                    </a:cubicBezTo>
                    <a:cubicBezTo>
                      <a:pt x="2" y="4"/>
                      <a:pt x="2" y="4"/>
                      <a:pt x="3" y="4"/>
                    </a:cubicBezTo>
                    <a:cubicBezTo>
                      <a:pt x="3" y="4"/>
                      <a:pt x="4" y="4"/>
                      <a:pt x="4" y="4"/>
                    </a:cubicBezTo>
                    <a:cubicBezTo>
                      <a:pt x="4" y="4"/>
                      <a:pt x="4" y="4"/>
                      <a:pt x="4" y="4"/>
                    </a:cubicBezTo>
                    <a:cubicBezTo>
                      <a:pt x="4" y="4"/>
                      <a:pt x="4" y="4"/>
                      <a:pt x="4" y="4"/>
                    </a:cubicBezTo>
                    <a:cubicBezTo>
                      <a:pt x="4" y="4"/>
                      <a:pt x="4" y="4"/>
                      <a:pt x="4" y="4"/>
                    </a:cubicBezTo>
                    <a:cubicBezTo>
                      <a:pt x="5" y="4"/>
                      <a:pt x="5" y="4"/>
                      <a:pt x="5" y="4"/>
                    </a:cubicBezTo>
                    <a:cubicBezTo>
                      <a:pt x="7" y="3"/>
                      <a:pt x="7" y="3"/>
                      <a:pt x="7" y="3"/>
                    </a:cubicBezTo>
                    <a:cubicBezTo>
                      <a:pt x="5" y="4"/>
                      <a:pt x="5" y="4"/>
                      <a:pt x="5" y="4"/>
                    </a:cubicBezTo>
                    <a:cubicBezTo>
                      <a:pt x="5" y="4"/>
                      <a:pt x="5" y="4"/>
                      <a:pt x="5" y="4"/>
                    </a:cubicBezTo>
                    <a:cubicBezTo>
                      <a:pt x="5" y="4"/>
                      <a:pt x="5" y="4"/>
                      <a:pt x="5" y="4"/>
                    </a:cubicBezTo>
                    <a:cubicBezTo>
                      <a:pt x="5" y="5"/>
                      <a:pt x="5" y="6"/>
                      <a:pt x="4" y="7"/>
                    </a:cubicBezTo>
                    <a:cubicBezTo>
                      <a:pt x="4" y="7"/>
                      <a:pt x="3" y="8"/>
                      <a:pt x="3" y="9"/>
                    </a:cubicBezTo>
                    <a:cubicBezTo>
                      <a:pt x="3" y="9"/>
                      <a:pt x="4" y="9"/>
                      <a:pt x="4" y="9"/>
                    </a:cubicBezTo>
                    <a:cubicBezTo>
                      <a:pt x="4" y="9"/>
                      <a:pt x="4" y="9"/>
                      <a:pt x="4" y="9"/>
                    </a:cubicBezTo>
                    <a:cubicBezTo>
                      <a:pt x="5" y="9"/>
                      <a:pt x="6" y="9"/>
                      <a:pt x="6" y="8"/>
                    </a:cubicBezTo>
                    <a:cubicBezTo>
                      <a:pt x="7" y="8"/>
                      <a:pt x="8" y="7"/>
                      <a:pt x="9" y="6"/>
                    </a:cubicBezTo>
                    <a:cubicBezTo>
                      <a:pt x="9" y="5"/>
                      <a:pt x="9" y="5"/>
                      <a:pt x="9" y="4"/>
                    </a:cubicBezTo>
                    <a:cubicBezTo>
                      <a:pt x="9" y="4"/>
                      <a:pt x="9" y="3"/>
                      <a:pt x="8" y="2"/>
                    </a:cubicBezTo>
                    <a:cubicBezTo>
                      <a:pt x="8" y="2"/>
                      <a:pt x="8" y="2"/>
                      <a:pt x="8" y="2"/>
                    </a:cubicBezTo>
                    <a:cubicBezTo>
                      <a:pt x="8" y="1"/>
                      <a:pt x="7" y="0"/>
                      <a:pt x="6" y="0"/>
                    </a:cubicBezTo>
                    <a:cubicBezTo>
                      <a:pt x="5" y="0"/>
                      <a:pt x="5" y="0"/>
                      <a:pt x="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2" name="Freeform 237"/>
              <p:cNvSpPr/>
              <p:nvPr/>
            </p:nvSpPr>
            <p:spPr bwMode="auto">
              <a:xfrm>
                <a:off x="2363788" y="2992438"/>
                <a:ext cx="25400" cy="25400"/>
              </a:xfrm>
              <a:custGeom>
                <a:avLst/>
                <a:gdLst>
                  <a:gd name="T0" fmla="*/ 5 w 9"/>
                  <a:gd name="T1" fmla="*/ 0 h 9"/>
                  <a:gd name="T2" fmla="*/ 3 w 9"/>
                  <a:gd name="T3" fmla="*/ 1 h 9"/>
                  <a:gd name="T4" fmla="*/ 0 w 9"/>
                  <a:gd name="T5" fmla="*/ 5 h 9"/>
                  <a:gd name="T6" fmla="*/ 0 w 9"/>
                  <a:gd name="T7" fmla="*/ 6 h 9"/>
                  <a:gd name="T8" fmla="*/ 2 w 9"/>
                  <a:gd name="T9" fmla="*/ 5 h 9"/>
                  <a:gd name="T10" fmla="*/ 2 w 9"/>
                  <a:gd name="T11" fmla="*/ 5 h 9"/>
                  <a:gd name="T12" fmla="*/ 3 w 9"/>
                  <a:gd name="T13" fmla="*/ 4 h 9"/>
                  <a:gd name="T14" fmla="*/ 4 w 9"/>
                  <a:gd name="T15" fmla="*/ 4 h 9"/>
                  <a:gd name="T16" fmla="*/ 4 w 9"/>
                  <a:gd name="T17" fmla="*/ 4 h 9"/>
                  <a:gd name="T18" fmla="*/ 5 w 9"/>
                  <a:gd name="T19" fmla="*/ 4 h 9"/>
                  <a:gd name="T20" fmla="*/ 5 w 9"/>
                  <a:gd name="T21" fmla="*/ 4 h 9"/>
                  <a:gd name="T22" fmla="*/ 5 w 9"/>
                  <a:gd name="T23" fmla="*/ 4 h 9"/>
                  <a:gd name="T24" fmla="*/ 5 w 9"/>
                  <a:gd name="T25" fmla="*/ 5 h 9"/>
                  <a:gd name="T26" fmla="*/ 5 w 9"/>
                  <a:gd name="T27" fmla="*/ 5 h 9"/>
                  <a:gd name="T28" fmla="*/ 5 w 9"/>
                  <a:gd name="T29" fmla="*/ 7 h 9"/>
                  <a:gd name="T30" fmla="*/ 3 w 9"/>
                  <a:gd name="T31" fmla="*/ 9 h 9"/>
                  <a:gd name="T32" fmla="*/ 5 w 9"/>
                  <a:gd name="T33" fmla="*/ 9 h 9"/>
                  <a:gd name="T34" fmla="*/ 5 w 9"/>
                  <a:gd name="T35" fmla="*/ 9 h 9"/>
                  <a:gd name="T36" fmla="*/ 5 w 9"/>
                  <a:gd name="T37" fmla="*/ 9 h 9"/>
                  <a:gd name="T38" fmla="*/ 7 w 9"/>
                  <a:gd name="T39" fmla="*/ 9 h 9"/>
                  <a:gd name="T40" fmla="*/ 7 w 9"/>
                  <a:gd name="T41" fmla="*/ 9 h 9"/>
                  <a:gd name="T42" fmla="*/ 9 w 9"/>
                  <a:gd name="T43" fmla="*/ 6 h 9"/>
                  <a:gd name="T44" fmla="*/ 9 w 9"/>
                  <a:gd name="T45" fmla="*/ 5 h 9"/>
                  <a:gd name="T46" fmla="*/ 9 w 9"/>
                  <a:gd name="T47" fmla="*/ 3 h 9"/>
                  <a:gd name="T48" fmla="*/ 8 w 9"/>
                  <a:gd name="T49" fmla="*/ 3 h 9"/>
                  <a:gd name="T50" fmla="*/ 7 w 9"/>
                  <a:gd name="T51" fmla="*/ 4 h 9"/>
                  <a:gd name="T52" fmla="*/ 8 w 9"/>
                  <a:gd name="T53" fmla="*/ 3 h 9"/>
                  <a:gd name="T54" fmla="*/ 9 w 9"/>
                  <a:gd name="T55" fmla="*/ 3 h 9"/>
                  <a:gd name="T56" fmla="*/ 6 w 9"/>
                  <a:gd name="T57" fmla="*/ 0 h 9"/>
                  <a:gd name="T58" fmla="*/ 5 w 9"/>
                  <a:gd name="T59" fmla="*/ 0 h 9"/>
                  <a:gd name="T60" fmla="*/ 5 w 9"/>
                  <a:gd name="T61" fmla="*/ 0 h 9"/>
                  <a:gd name="T62" fmla="*/ 5 w 9"/>
                  <a:gd name="T6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 h="9">
                    <a:moveTo>
                      <a:pt x="5" y="0"/>
                    </a:moveTo>
                    <a:cubicBezTo>
                      <a:pt x="4" y="0"/>
                      <a:pt x="3" y="0"/>
                      <a:pt x="3" y="1"/>
                    </a:cubicBezTo>
                    <a:cubicBezTo>
                      <a:pt x="1" y="1"/>
                      <a:pt x="0" y="3"/>
                      <a:pt x="0" y="5"/>
                    </a:cubicBezTo>
                    <a:cubicBezTo>
                      <a:pt x="0" y="5"/>
                      <a:pt x="0" y="6"/>
                      <a:pt x="0" y="6"/>
                    </a:cubicBezTo>
                    <a:cubicBezTo>
                      <a:pt x="1" y="6"/>
                      <a:pt x="1" y="5"/>
                      <a:pt x="2" y="5"/>
                    </a:cubicBezTo>
                    <a:cubicBezTo>
                      <a:pt x="2" y="5"/>
                      <a:pt x="2" y="5"/>
                      <a:pt x="2" y="5"/>
                    </a:cubicBezTo>
                    <a:cubicBezTo>
                      <a:pt x="2" y="4"/>
                      <a:pt x="3" y="4"/>
                      <a:pt x="3" y="4"/>
                    </a:cubicBezTo>
                    <a:cubicBezTo>
                      <a:pt x="4" y="4"/>
                      <a:pt x="4" y="4"/>
                      <a:pt x="4" y="4"/>
                    </a:cubicBezTo>
                    <a:cubicBezTo>
                      <a:pt x="4" y="4"/>
                      <a:pt x="4" y="4"/>
                      <a:pt x="4" y="4"/>
                    </a:cubicBezTo>
                    <a:cubicBezTo>
                      <a:pt x="5" y="4"/>
                      <a:pt x="5" y="4"/>
                      <a:pt x="5" y="4"/>
                    </a:cubicBezTo>
                    <a:cubicBezTo>
                      <a:pt x="5" y="4"/>
                      <a:pt x="5" y="4"/>
                      <a:pt x="5" y="4"/>
                    </a:cubicBezTo>
                    <a:cubicBezTo>
                      <a:pt x="5" y="4"/>
                      <a:pt x="5" y="4"/>
                      <a:pt x="5" y="4"/>
                    </a:cubicBezTo>
                    <a:cubicBezTo>
                      <a:pt x="5" y="5"/>
                      <a:pt x="5" y="5"/>
                      <a:pt x="5" y="5"/>
                    </a:cubicBezTo>
                    <a:cubicBezTo>
                      <a:pt x="5" y="5"/>
                      <a:pt x="5" y="5"/>
                      <a:pt x="5" y="5"/>
                    </a:cubicBezTo>
                    <a:cubicBezTo>
                      <a:pt x="6" y="6"/>
                      <a:pt x="5" y="7"/>
                      <a:pt x="5" y="7"/>
                    </a:cubicBezTo>
                    <a:cubicBezTo>
                      <a:pt x="4" y="8"/>
                      <a:pt x="4" y="8"/>
                      <a:pt x="3" y="9"/>
                    </a:cubicBezTo>
                    <a:cubicBezTo>
                      <a:pt x="4" y="9"/>
                      <a:pt x="4" y="9"/>
                      <a:pt x="5" y="9"/>
                    </a:cubicBezTo>
                    <a:cubicBezTo>
                      <a:pt x="5" y="9"/>
                      <a:pt x="5" y="9"/>
                      <a:pt x="5" y="9"/>
                    </a:cubicBezTo>
                    <a:cubicBezTo>
                      <a:pt x="5" y="9"/>
                      <a:pt x="5" y="9"/>
                      <a:pt x="5" y="9"/>
                    </a:cubicBezTo>
                    <a:cubicBezTo>
                      <a:pt x="5" y="9"/>
                      <a:pt x="6" y="9"/>
                      <a:pt x="7" y="9"/>
                    </a:cubicBezTo>
                    <a:cubicBezTo>
                      <a:pt x="7" y="9"/>
                      <a:pt x="7" y="9"/>
                      <a:pt x="7" y="9"/>
                    </a:cubicBezTo>
                    <a:cubicBezTo>
                      <a:pt x="8" y="8"/>
                      <a:pt x="9" y="7"/>
                      <a:pt x="9" y="6"/>
                    </a:cubicBezTo>
                    <a:cubicBezTo>
                      <a:pt x="9" y="6"/>
                      <a:pt x="9" y="5"/>
                      <a:pt x="9" y="5"/>
                    </a:cubicBezTo>
                    <a:cubicBezTo>
                      <a:pt x="9" y="4"/>
                      <a:pt x="9" y="3"/>
                      <a:pt x="9" y="3"/>
                    </a:cubicBezTo>
                    <a:cubicBezTo>
                      <a:pt x="8" y="3"/>
                      <a:pt x="8" y="3"/>
                      <a:pt x="8" y="3"/>
                    </a:cubicBezTo>
                    <a:cubicBezTo>
                      <a:pt x="7" y="4"/>
                      <a:pt x="7" y="4"/>
                      <a:pt x="7" y="4"/>
                    </a:cubicBezTo>
                    <a:cubicBezTo>
                      <a:pt x="8" y="3"/>
                      <a:pt x="8" y="3"/>
                      <a:pt x="8" y="3"/>
                    </a:cubicBezTo>
                    <a:cubicBezTo>
                      <a:pt x="9" y="3"/>
                      <a:pt x="9" y="3"/>
                      <a:pt x="9" y="3"/>
                    </a:cubicBezTo>
                    <a:cubicBezTo>
                      <a:pt x="8" y="2"/>
                      <a:pt x="7" y="1"/>
                      <a:pt x="6" y="0"/>
                    </a:cubicBezTo>
                    <a:cubicBezTo>
                      <a:pt x="6" y="0"/>
                      <a:pt x="5" y="0"/>
                      <a:pt x="5" y="0"/>
                    </a:cubicBezTo>
                    <a:cubicBezTo>
                      <a:pt x="5" y="0"/>
                      <a:pt x="5" y="0"/>
                      <a:pt x="5" y="0"/>
                    </a:cubicBezTo>
                    <a:cubicBezTo>
                      <a:pt x="5" y="0"/>
                      <a:pt x="5" y="0"/>
                      <a:pt x="5"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3" name="Freeform 238"/>
              <p:cNvSpPr>
                <a:spLocks noEditPoints="1"/>
              </p:cNvSpPr>
              <p:nvPr/>
            </p:nvSpPr>
            <p:spPr bwMode="auto">
              <a:xfrm>
                <a:off x="2374901" y="3021013"/>
                <a:ext cx="26988" cy="25400"/>
              </a:xfrm>
              <a:custGeom>
                <a:avLst/>
                <a:gdLst>
                  <a:gd name="T0" fmla="*/ 6 w 10"/>
                  <a:gd name="T1" fmla="*/ 4 h 9"/>
                  <a:gd name="T2" fmla="*/ 6 w 10"/>
                  <a:gd name="T3" fmla="*/ 4 h 9"/>
                  <a:gd name="T4" fmla="*/ 7 w 10"/>
                  <a:gd name="T5" fmla="*/ 3 h 9"/>
                  <a:gd name="T6" fmla="*/ 9 w 10"/>
                  <a:gd name="T7" fmla="*/ 2 h 9"/>
                  <a:gd name="T8" fmla="*/ 7 w 10"/>
                  <a:gd name="T9" fmla="*/ 3 h 9"/>
                  <a:gd name="T10" fmla="*/ 6 w 10"/>
                  <a:gd name="T11" fmla="*/ 4 h 9"/>
                  <a:gd name="T12" fmla="*/ 5 w 10"/>
                  <a:gd name="T13" fmla="*/ 0 h 9"/>
                  <a:gd name="T14" fmla="*/ 3 w 10"/>
                  <a:gd name="T15" fmla="*/ 0 h 9"/>
                  <a:gd name="T16" fmla="*/ 1 w 10"/>
                  <a:gd name="T17" fmla="*/ 4 h 9"/>
                  <a:gd name="T18" fmla="*/ 1 w 10"/>
                  <a:gd name="T19" fmla="*/ 5 h 9"/>
                  <a:gd name="T20" fmla="*/ 2 w 10"/>
                  <a:gd name="T21" fmla="*/ 4 h 9"/>
                  <a:gd name="T22" fmla="*/ 4 w 10"/>
                  <a:gd name="T23" fmla="*/ 3 h 9"/>
                  <a:gd name="T24" fmla="*/ 5 w 10"/>
                  <a:gd name="T25" fmla="*/ 4 h 9"/>
                  <a:gd name="T26" fmla="*/ 5 w 10"/>
                  <a:gd name="T27" fmla="*/ 4 h 9"/>
                  <a:gd name="T28" fmla="*/ 5 w 10"/>
                  <a:gd name="T29" fmla="*/ 4 h 9"/>
                  <a:gd name="T30" fmla="*/ 6 w 10"/>
                  <a:gd name="T31" fmla="*/ 4 h 9"/>
                  <a:gd name="T32" fmla="*/ 6 w 10"/>
                  <a:gd name="T33" fmla="*/ 4 h 9"/>
                  <a:gd name="T34" fmla="*/ 5 w 10"/>
                  <a:gd name="T35" fmla="*/ 4 h 9"/>
                  <a:gd name="T36" fmla="*/ 5 w 10"/>
                  <a:gd name="T37" fmla="*/ 7 h 9"/>
                  <a:gd name="T38" fmla="*/ 3 w 10"/>
                  <a:gd name="T39" fmla="*/ 8 h 9"/>
                  <a:gd name="T40" fmla="*/ 5 w 10"/>
                  <a:gd name="T41" fmla="*/ 9 h 9"/>
                  <a:gd name="T42" fmla="*/ 5 w 10"/>
                  <a:gd name="T43" fmla="*/ 9 h 9"/>
                  <a:gd name="T44" fmla="*/ 7 w 10"/>
                  <a:gd name="T45" fmla="*/ 8 h 9"/>
                  <a:gd name="T46" fmla="*/ 7 w 10"/>
                  <a:gd name="T47" fmla="*/ 8 h 9"/>
                  <a:gd name="T48" fmla="*/ 9 w 10"/>
                  <a:gd name="T49" fmla="*/ 6 h 9"/>
                  <a:gd name="T50" fmla="*/ 10 w 10"/>
                  <a:gd name="T51" fmla="*/ 4 h 9"/>
                  <a:gd name="T52" fmla="*/ 9 w 10"/>
                  <a:gd name="T53" fmla="*/ 2 h 9"/>
                  <a:gd name="T54" fmla="*/ 9 w 10"/>
                  <a:gd name="T55" fmla="*/ 2 h 9"/>
                  <a:gd name="T56" fmla="*/ 7 w 10"/>
                  <a:gd name="T57" fmla="*/ 0 h 9"/>
                  <a:gd name="T58" fmla="*/ 5 w 10"/>
                  <a:gd name="T59" fmla="*/ 0 h 9"/>
                  <a:gd name="T60" fmla="*/ 5 w 10"/>
                  <a:gd name="T61" fmla="*/ 0 h 9"/>
                  <a:gd name="T62" fmla="*/ 5 w 10"/>
                  <a:gd name="T6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 h="9">
                    <a:moveTo>
                      <a:pt x="6" y="4"/>
                    </a:moveTo>
                    <a:cubicBezTo>
                      <a:pt x="6" y="4"/>
                      <a:pt x="6" y="4"/>
                      <a:pt x="6" y="4"/>
                    </a:cubicBezTo>
                    <a:cubicBezTo>
                      <a:pt x="7" y="3"/>
                      <a:pt x="7" y="3"/>
                      <a:pt x="7" y="3"/>
                    </a:cubicBezTo>
                    <a:cubicBezTo>
                      <a:pt x="9" y="2"/>
                      <a:pt x="9" y="2"/>
                      <a:pt x="9" y="2"/>
                    </a:cubicBezTo>
                    <a:cubicBezTo>
                      <a:pt x="7" y="3"/>
                      <a:pt x="7" y="3"/>
                      <a:pt x="7" y="3"/>
                    </a:cubicBezTo>
                    <a:cubicBezTo>
                      <a:pt x="6" y="4"/>
                      <a:pt x="6" y="4"/>
                      <a:pt x="6" y="4"/>
                    </a:cubicBezTo>
                    <a:moveTo>
                      <a:pt x="5" y="0"/>
                    </a:moveTo>
                    <a:cubicBezTo>
                      <a:pt x="4" y="0"/>
                      <a:pt x="4" y="0"/>
                      <a:pt x="3" y="0"/>
                    </a:cubicBezTo>
                    <a:cubicBezTo>
                      <a:pt x="1" y="1"/>
                      <a:pt x="0" y="2"/>
                      <a:pt x="1" y="4"/>
                    </a:cubicBezTo>
                    <a:cubicBezTo>
                      <a:pt x="1" y="5"/>
                      <a:pt x="1" y="5"/>
                      <a:pt x="1" y="5"/>
                    </a:cubicBezTo>
                    <a:cubicBezTo>
                      <a:pt x="1" y="5"/>
                      <a:pt x="2" y="5"/>
                      <a:pt x="2" y="4"/>
                    </a:cubicBezTo>
                    <a:cubicBezTo>
                      <a:pt x="3" y="4"/>
                      <a:pt x="3" y="3"/>
                      <a:pt x="4" y="3"/>
                    </a:cubicBezTo>
                    <a:cubicBezTo>
                      <a:pt x="4" y="3"/>
                      <a:pt x="4" y="3"/>
                      <a:pt x="5" y="4"/>
                    </a:cubicBezTo>
                    <a:cubicBezTo>
                      <a:pt x="5" y="4"/>
                      <a:pt x="5" y="4"/>
                      <a:pt x="5" y="4"/>
                    </a:cubicBezTo>
                    <a:cubicBezTo>
                      <a:pt x="5" y="4"/>
                      <a:pt x="5" y="4"/>
                      <a:pt x="5" y="4"/>
                    </a:cubicBezTo>
                    <a:cubicBezTo>
                      <a:pt x="6" y="4"/>
                      <a:pt x="6" y="4"/>
                      <a:pt x="6" y="4"/>
                    </a:cubicBezTo>
                    <a:cubicBezTo>
                      <a:pt x="6" y="4"/>
                      <a:pt x="6" y="4"/>
                      <a:pt x="6" y="4"/>
                    </a:cubicBezTo>
                    <a:cubicBezTo>
                      <a:pt x="5" y="4"/>
                      <a:pt x="5" y="4"/>
                      <a:pt x="5" y="4"/>
                    </a:cubicBezTo>
                    <a:cubicBezTo>
                      <a:pt x="6" y="5"/>
                      <a:pt x="6" y="6"/>
                      <a:pt x="5" y="7"/>
                    </a:cubicBezTo>
                    <a:cubicBezTo>
                      <a:pt x="5" y="7"/>
                      <a:pt x="4" y="8"/>
                      <a:pt x="3" y="8"/>
                    </a:cubicBezTo>
                    <a:cubicBezTo>
                      <a:pt x="4" y="9"/>
                      <a:pt x="4" y="9"/>
                      <a:pt x="5" y="9"/>
                    </a:cubicBezTo>
                    <a:cubicBezTo>
                      <a:pt x="5" y="9"/>
                      <a:pt x="5" y="9"/>
                      <a:pt x="5" y="9"/>
                    </a:cubicBezTo>
                    <a:cubicBezTo>
                      <a:pt x="6" y="9"/>
                      <a:pt x="6" y="9"/>
                      <a:pt x="7" y="8"/>
                    </a:cubicBezTo>
                    <a:cubicBezTo>
                      <a:pt x="7" y="8"/>
                      <a:pt x="7" y="8"/>
                      <a:pt x="7" y="8"/>
                    </a:cubicBezTo>
                    <a:cubicBezTo>
                      <a:pt x="8" y="8"/>
                      <a:pt x="9" y="7"/>
                      <a:pt x="9" y="6"/>
                    </a:cubicBezTo>
                    <a:cubicBezTo>
                      <a:pt x="10" y="5"/>
                      <a:pt x="10" y="5"/>
                      <a:pt x="10" y="4"/>
                    </a:cubicBezTo>
                    <a:cubicBezTo>
                      <a:pt x="10" y="4"/>
                      <a:pt x="9" y="3"/>
                      <a:pt x="9" y="2"/>
                    </a:cubicBezTo>
                    <a:cubicBezTo>
                      <a:pt x="9" y="2"/>
                      <a:pt x="9" y="2"/>
                      <a:pt x="9" y="2"/>
                    </a:cubicBezTo>
                    <a:cubicBezTo>
                      <a:pt x="9" y="1"/>
                      <a:pt x="8" y="0"/>
                      <a:pt x="7" y="0"/>
                    </a:cubicBezTo>
                    <a:cubicBezTo>
                      <a:pt x="6" y="0"/>
                      <a:pt x="6" y="0"/>
                      <a:pt x="5" y="0"/>
                    </a:cubicBezTo>
                    <a:cubicBezTo>
                      <a:pt x="5" y="0"/>
                      <a:pt x="5" y="0"/>
                      <a:pt x="5" y="0"/>
                    </a:cubicBezTo>
                    <a:cubicBezTo>
                      <a:pt x="5" y="0"/>
                      <a:pt x="5" y="0"/>
                      <a:pt x="5"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4" name="Freeform 239"/>
              <p:cNvSpPr>
                <a:spLocks noEditPoints="1"/>
              </p:cNvSpPr>
              <p:nvPr/>
            </p:nvSpPr>
            <p:spPr bwMode="auto">
              <a:xfrm>
                <a:off x="2389188" y="3046413"/>
                <a:ext cx="23813" cy="25400"/>
              </a:xfrm>
              <a:custGeom>
                <a:avLst/>
                <a:gdLst>
                  <a:gd name="T0" fmla="*/ 5 w 9"/>
                  <a:gd name="T1" fmla="*/ 4 h 9"/>
                  <a:gd name="T2" fmla="*/ 7 w 9"/>
                  <a:gd name="T3" fmla="*/ 3 h 9"/>
                  <a:gd name="T4" fmla="*/ 9 w 9"/>
                  <a:gd name="T5" fmla="*/ 3 h 9"/>
                  <a:gd name="T6" fmla="*/ 7 w 9"/>
                  <a:gd name="T7" fmla="*/ 3 h 9"/>
                  <a:gd name="T8" fmla="*/ 5 w 9"/>
                  <a:gd name="T9" fmla="*/ 4 h 9"/>
                  <a:gd name="T10" fmla="*/ 4 w 9"/>
                  <a:gd name="T11" fmla="*/ 0 h 9"/>
                  <a:gd name="T12" fmla="*/ 4 w 9"/>
                  <a:gd name="T13" fmla="*/ 0 h 9"/>
                  <a:gd name="T14" fmla="*/ 3 w 9"/>
                  <a:gd name="T15" fmla="*/ 0 h 9"/>
                  <a:gd name="T16" fmla="*/ 3 w 9"/>
                  <a:gd name="T17" fmla="*/ 0 h 9"/>
                  <a:gd name="T18" fmla="*/ 0 w 9"/>
                  <a:gd name="T19" fmla="*/ 5 h 9"/>
                  <a:gd name="T20" fmla="*/ 0 w 9"/>
                  <a:gd name="T21" fmla="*/ 6 h 9"/>
                  <a:gd name="T22" fmla="*/ 2 w 9"/>
                  <a:gd name="T23" fmla="*/ 4 h 9"/>
                  <a:gd name="T24" fmla="*/ 2 w 9"/>
                  <a:gd name="T25" fmla="*/ 4 h 9"/>
                  <a:gd name="T26" fmla="*/ 3 w 9"/>
                  <a:gd name="T27" fmla="*/ 4 h 9"/>
                  <a:gd name="T28" fmla="*/ 4 w 9"/>
                  <a:gd name="T29" fmla="*/ 4 h 9"/>
                  <a:gd name="T30" fmla="*/ 4 w 9"/>
                  <a:gd name="T31" fmla="*/ 4 h 9"/>
                  <a:gd name="T32" fmla="*/ 4 w 9"/>
                  <a:gd name="T33" fmla="*/ 4 h 9"/>
                  <a:gd name="T34" fmla="*/ 4 w 9"/>
                  <a:gd name="T35" fmla="*/ 4 h 9"/>
                  <a:gd name="T36" fmla="*/ 5 w 9"/>
                  <a:gd name="T37" fmla="*/ 4 h 9"/>
                  <a:gd name="T38" fmla="*/ 5 w 9"/>
                  <a:gd name="T39" fmla="*/ 5 h 9"/>
                  <a:gd name="T40" fmla="*/ 5 w 9"/>
                  <a:gd name="T41" fmla="*/ 5 h 9"/>
                  <a:gd name="T42" fmla="*/ 5 w 9"/>
                  <a:gd name="T43" fmla="*/ 7 h 9"/>
                  <a:gd name="T44" fmla="*/ 3 w 9"/>
                  <a:gd name="T45" fmla="*/ 9 h 9"/>
                  <a:gd name="T46" fmla="*/ 4 w 9"/>
                  <a:gd name="T47" fmla="*/ 9 h 9"/>
                  <a:gd name="T48" fmla="*/ 4 w 9"/>
                  <a:gd name="T49" fmla="*/ 9 h 9"/>
                  <a:gd name="T50" fmla="*/ 6 w 9"/>
                  <a:gd name="T51" fmla="*/ 9 h 9"/>
                  <a:gd name="T52" fmla="*/ 6 w 9"/>
                  <a:gd name="T53" fmla="*/ 9 h 9"/>
                  <a:gd name="T54" fmla="*/ 9 w 9"/>
                  <a:gd name="T55" fmla="*/ 6 h 9"/>
                  <a:gd name="T56" fmla="*/ 9 w 9"/>
                  <a:gd name="T57" fmla="*/ 5 h 9"/>
                  <a:gd name="T58" fmla="*/ 9 w 9"/>
                  <a:gd name="T59" fmla="*/ 3 h 9"/>
                  <a:gd name="T60" fmla="*/ 9 w 9"/>
                  <a:gd name="T61" fmla="*/ 3 h 9"/>
                  <a:gd name="T62" fmla="*/ 6 w 9"/>
                  <a:gd name="T63" fmla="*/ 0 h 9"/>
                  <a:gd name="T64" fmla="*/ 4 w 9"/>
                  <a:gd name="T65"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 h="9">
                    <a:moveTo>
                      <a:pt x="5" y="4"/>
                    </a:moveTo>
                    <a:cubicBezTo>
                      <a:pt x="7" y="3"/>
                      <a:pt x="7" y="3"/>
                      <a:pt x="7" y="3"/>
                    </a:cubicBezTo>
                    <a:cubicBezTo>
                      <a:pt x="9" y="3"/>
                      <a:pt x="9" y="3"/>
                      <a:pt x="9" y="3"/>
                    </a:cubicBezTo>
                    <a:cubicBezTo>
                      <a:pt x="7" y="3"/>
                      <a:pt x="7" y="3"/>
                      <a:pt x="7" y="3"/>
                    </a:cubicBezTo>
                    <a:cubicBezTo>
                      <a:pt x="5" y="4"/>
                      <a:pt x="5" y="4"/>
                      <a:pt x="5" y="4"/>
                    </a:cubicBezTo>
                    <a:moveTo>
                      <a:pt x="4" y="0"/>
                    </a:moveTo>
                    <a:cubicBezTo>
                      <a:pt x="4" y="0"/>
                      <a:pt x="4" y="0"/>
                      <a:pt x="4" y="0"/>
                    </a:cubicBezTo>
                    <a:cubicBezTo>
                      <a:pt x="4" y="0"/>
                      <a:pt x="3" y="0"/>
                      <a:pt x="3" y="0"/>
                    </a:cubicBezTo>
                    <a:cubicBezTo>
                      <a:pt x="3" y="0"/>
                      <a:pt x="3" y="0"/>
                      <a:pt x="3" y="0"/>
                    </a:cubicBezTo>
                    <a:cubicBezTo>
                      <a:pt x="1" y="1"/>
                      <a:pt x="0" y="3"/>
                      <a:pt x="0" y="5"/>
                    </a:cubicBezTo>
                    <a:cubicBezTo>
                      <a:pt x="0" y="5"/>
                      <a:pt x="0" y="5"/>
                      <a:pt x="0" y="6"/>
                    </a:cubicBezTo>
                    <a:cubicBezTo>
                      <a:pt x="1" y="5"/>
                      <a:pt x="1" y="5"/>
                      <a:pt x="2" y="4"/>
                    </a:cubicBezTo>
                    <a:cubicBezTo>
                      <a:pt x="2" y="4"/>
                      <a:pt x="2" y="4"/>
                      <a:pt x="2" y="4"/>
                    </a:cubicBezTo>
                    <a:cubicBezTo>
                      <a:pt x="2" y="4"/>
                      <a:pt x="3" y="4"/>
                      <a:pt x="3" y="4"/>
                    </a:cubicBezTo>
                    <a:cubicBezTo>
                      <a:pt x="4" y="4"/>
                      <a:pt x="4" y="4"/>
                      <a:pt x="4" y="4"/>
                    </a:cubicBezTo>
                    <a:cubicBezTo>
                      <a:pt x="4" y="4"/>
                      <a:pt x="4" y="4"/>
                      <a:pt x="4" y="4"/>
                    </a:cubicBezTo>
                    <a:cubicBezTo>
                      <a:pt x="4" y="4"/>
                      <a:pt x="4" y="4"/>
                      <a:pt x="4" y="4"/>
                    </a:cubicBezTo>
                    <a:cubicBezTo>
                      <a:pt x="4" y="4"/>
                      <a:pt x="4" y="4"/>
                      <a:pt x="4" y="4"/>
                    </a:cubicBezTo>
                    <a:cubicBezTo>
                      <a:pt x="5" y="4"/>
                      <a:pt x="5" y="4"/>
                      <a:pt x="5" y="4"/>
                    </a:cubicBezTo>
                    <a:cubicBezTo>
                      <a:pt x="5" y="5"/>
                      <a:pt x="5" y="5"/>
                      <a:pt x="5" y="5"/>
                    </a:cubicBezTo>
                    <a:cubicBezTo>
                      <a:pt x="5" y="5"/>
                      <a:pt x="5" y="5"/>
                      <a:pt x="5" y="5"/>
                    </a:cubicBezTo>
                    <a:cubicBezTo>
                      <a:pt x="5" y="5"/>
                      <a:pt x="5" y="6"/>
                      <a:pt x="5" y="7"/>
                    </a:cubicBezTo>
                    <a:cubicBezTo>
                      <a:pt x="4" y="8"/>
                      <a:pt x="4" y="8"/>
                      <a:pt x="3" y="9"/>
                    </a:cubicBezTo>
                    <a:cubicBezTo>
                      <a:pt x="3" y="9"/>
                      <a:pt x="4" y="9"/>
                      <a:pt x="4" y="9"/>
                    </a:cubicBezTo>
                    <a:cubicBezTo>
                      <a:pt x="4" y="9"/>
                      <a:pt x="4" y="9"/>
                      <a:pt x="4" y="9"/>
                    </a:cubicBezTo>
                    <a:cubicBezTo>
                      <a:pt x="5" y="9"/>
                      <a:pt x="6" y="9"/>
                      <a:pt x="6" y="9"/>
                    </a:cubicBezTo>
                    <a:cubicBezTo>
                      <a:pt x="6" y="9"/>
                      <a:pt x="6" y="9"/>
                      <a:pt x="6" y="9"/>
                    </a:cubicBezTo>
                    <a:cubicBezTo>
                      <a:pt x="8" y="8"/>
                      <a:pt x="8" y="7"/>
                      <a:pt x="9" y="6"/>
                    </a:cubicBezTo>
                    <a:cubicBezTo>
                      <a:pt x="9" y="6"/>
                      <a:pt x="9" y="5"/>
                      <a:pt x="9" y="5"/>
                    </a:cubicBezTo>
                    <a:cubicBezTo>
                      <a:pt x="9" y="4"/>
                      <a:pt x="9" y="3"/>
                      <a:pt x="9" y="3"/>
                    </a:cubicBezTo>
                    <a:cubicBezTo>
                      <a:pt x="9" y="3"/>
                      <a:pt x="9" y="3"/>
                      <a:pt x="9" y="3"/>
                    </a:cubicBezTo>
                    <a:cubicBezTo>
                      <a:pt x="8" y="2"/>
                      <a:pt x="7" y="1"/>
                      <a:pt x="6" y="0"/>
                    </a:cubicBezTo>
                    <a:cubicBezTo>
                      <a:pt x="6" y="0"/>
                      <a:pt x="5" y="0"/>
                      <a:pt x="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5" name="Freeform 240"/>
              <p:cNvSpPr/>
              <p:nvPr/>
            </p:nvSpPr>
            <p:spPr bwMode="auto">
              <a:xfrm>
                <a:off x="2400301" y="3071813"/>
                <a:ext cx="23813" cy="26988"/>
              </a:xfrm>
              <a:custGeom>
                <a:avLst/>
                <a:gdLst>
                  <a:gd name="T0" fmla="*/ 5 w 9"/>
                  <a:gd name="T1" fmla="*/ 0 h 10"/>
                  <a:gd name="T2" fmla="*/ 5 w 9"/>
                  <a:gd name="T3" fmla="*/ 0 h 10"/>
                  <a:gd name="T4" fmla="*/ 3 w 9"/>
                  <a:gd name="T5" fmla="*/ 1 h 10"/>
                  <a:gd name="T6" fmla="*/ 3 w 9"/>
                  <a:gd name="T7" fmla="*/ 1 h 10"/>
                  <a:gd name="T8" fmla="*/ 0 w 9"/>
                  <a:gd name="T9" fmla="*/ 5 h 10"/>
                  <a:gd name="T10" fmla="*/ 0 w 9"/>
                  <a:gd name="T11" fmla="*/ 6 h 10"/>
                  <a:gd name="T12" fmla="*/ 2 w 9"/>
                  <a:gd name="T13" fmla="*/ 5 h 10"/>
                  <a:gd name="T14" fmla="*/ 4 w 9"/>
                  <a:gd name="T15" fmla="*/ 4 h 10"/>
                  <a:gd name="T16" fmla="*/ 5 w 9"/>
                  <a:gd name="T17" fmla="*/ 5 h 10"/>
                  <a:gd name="T18" fmla="*/ 5 w 9"/>
                  <a:gd name="T19" fmla="*/ 5 h 10"/>
                  <a:gd name="T20" fmla="*/ 5 w 9"/>
                  <a:gd name="T21" fmla="*/ 5 h 10"/>
                  <a:gd name="T22" fmla="*/ 5 w 9"/>
                  <a:gd name="T23" fmla="*/ 4 h 10"/>
                  <a:gd name="T24" fmla="*/ 5 w 9"/>
                  <a:gd name="T25" fmla="*/ 5 h 10"/>
                  <a:gd name="T26" fmla="*/ 5 w 9"/>
                  <a:gd name="T27" fmla="*/ 5 h 10"/>
                  <a:gd name="T28" fmla="*/ 5 w 9"/>
                  <a:gd name="T29" fmla="*/ 5 h 10"/>
                  <a:gd name="T30" fmla="*/ 5 w 9"/>
                  <a:gd name="T31" fmla="*/ 8 h 10"/>
                  <a:gd name="T32" fmla="*/ 3 w 9"/>
                  <a:gd name="T33" fmla="*/ 9 h 10"/>
                  <a:gd name="T34" fmla="*/ 5 w 9"/>
                  <a:gd name="T35" fmla="*/ 10 h 10"/>
                  <a:gd name="T36" fmla="*/ 5 w 9"/>
                  <a:gd name="T37" fmla="*/ 10 h 10"/>
                  <a:gd name="T38" fmla="*/ 5 w 9"/>
                  <a:gd name="T39" fmla="*/ 10 h 10"/>
                  <a:gd name="T40" fmla="*/ 7 w 9"/>
                  <a:gd name="T41" fmla="*/ 9 h 10"/>
                  <a:gd name="T42" fmla="*/ 9 w 9"/>
                  <a:gd name="T43" fmla="*/ 6 h 10"/>
                  <a:gd name="T44" fmla="*/ 9 w 9"/>
                  <a:gd name="T45" fmla="*/ 5 h 10"/>
                  <a:gd name="T46" fmla="*/ 9 w 9"/>
                  <a:gd name="T47" fmla="*/ 3 h 10"/>
                  <a:gd name="T48" fmla="*/ 8 w 9"/>
                  <a:gd name="T49" fmla="*/ 4 h 10"/>
                  <a:gd name="T50" fmla="*/ 7 w 9"/>
                  <a:gd name="T51" fmla="*/ 4 h 10"/>
                  <a:gd name="T52" fmla="*/ 8 w 9"/>
                  <a:gd name="T53" fmla="*/ 4 h 10"/>
                  <a:gd name="T54" fmla="*/ 9 w 9"/>
                  <a:gd name="T55" fmla="*/ 3 h 10"/>
                  <a:gd name="T56" fmla="*/ 6 w 9"/>
                  <a:gd name="T57" fmla="*/ 1 h 10"/>
                  <a:gd name="T58" fmla="*/ 5 w 9"/>
                  <a:gd name="T59"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 h="10">
                    <a:moveTo>
                      <a:pt x="5" y="0"/>
                    </a:moveTo>
                    <a:cubicBezTo>
                      <a:pt x="5" y="0"/>
                      <a:pt x="5" y="0"/>
                      <a:pt x="5" y="0"/>
                    </a:cubicBezTo>
                    <a:cubicBezTo>
                      <a:pt x="4" y="0"/>
                      <a:pt x="4" y="1"/>
                      <a:pt x="3" y="1"/>
                    </a:cubicBezTo>
                    <a:cubicBezTo>
                      <a:pt x="3" y="1"/>
                      <a:pt x="3" y="1"/>
                      <a:pt x="3" y="1"/>
                    </a:cubicBezTo>
                    <a:cubicBezTo>
                      <a:pt x="1" y="2"/>
                      <a:pt x="0" y="3"/>
                      <a:pt x="0" y="5"/>
                    </a:cubicBezTo>
                    <a:cubicBezTo>
                      <a:pt x="0" y="5"/>
                      <a:pt x="0" y="6"/>
                      <a:pt x="0" y="6"/>
                    </a:cubicBezTo>
                    <a:cubicBezTo>
                      <a:pt x="1" y="6"/>
                      <a:pt x="2" y="5"/>
                      <a:pt x="2" y="5"/>
                    </a:cubicBezTo>
                    <a:cubicBezTo>
                      <a:pt x="2" y="4"/>
                      <a:pt x="3" y="4"/>
                      <a:pt x="4" y="4"/>
                    </a:cubicBezTo>
                    <a:cubicBezTo>
                      <a:pt x="4" y="4"/>
                      <a:pt x="4" y="4"/>
                      <a:pt x="5" y="5"/>
                    </a:cubicBezTo>
                    <a:cubicBezTo>
                      <a:pt x="5" y="5"/>
                      <a:pt x="5" y="5"/>
                      <a:pt x="5" y="5"/>
                    </a:cubicBezTo>
                    <a:cubicBezTo>
                      <a:pt x="5" y="5"/>
                      <a:pt x="5" y="5"/>
                      <a:pt x="5" y="5"/>
                    </a:cubicBezTo>
                    <a:cubicBezTo>
                      <a:pt x="5" y="4"/>
                      <a:pt x="5" y="4"/>
                      <a:pt x="5" y="4"/>
                    </a:cubicBezTo>
                    <a:cubicBezTo>
                      <a:pt x="5" y="5"/>
                      <a:pt x="5" y="5"/>
                      <a:pt x="5" y="5"/>
                    </a:cubicBezTo>
                    <a:cubicBezTo>
                      <a:pt x="5" y="5"/>
                      <a:pt x="5" y="5"/>
                      <a:pt x="5" y="5"/>
                    </a:cubicBezTo>
                    <a:cubicBezTo>
                      <a:pt x="5" y="5"/>
                      <a:pt x="5" y="5"/>
                      <a:pt x="5" y="5"/>
                    </a:cubicBezTo>
                    <a:cubicBezTo>
                      <a:pt x="6" y="6"/>
                      <a:pt x="6" y="7"/>
                      <a:pt x="5" y="8"/>
                    </a:cubicBezTo>
                    <a:cubicBezTo>
                      <a:pt x="5" y="8"/>
                      <a:pt x="4" y="9"/>
                      <a:pt x="3" y="9"/>
                    </a:cubicBezTo>
                    <a:cubicBezTo>
                      <a:pt x="4" y="9"/>
                      <a:pt x="4" y="10"/>
                      <a:pt x="5" y="10"/>
                    </a:cubicBezTo>
                    <a:cubicBezTo>
                      <a:pt x="5" y="10"/>
                      <a:pt x="5" y="10"/>
                      <a:pt x="5" y="10"/>
                    </a:cubicBezTo>
                    <a:cubicBezTo>
                      <a:pt x="5" y="10"/>
                      <a:pt x="5" y="10"/>
                      <a:pt x="5" y="10"/>
                    </a:cubicBezTo>
                    <a:cubicBezTo>
                      <a:pt x="5" y="10"/>
                      <a:pt x="6" y="9"/>
                      <a:pt x="7" y="9"/>
                    </a:cubicBezTo>
                    <a:cubicBezTo>
                      <a:pt x="8" y="9"/>
                      <a:pt x="9" y="8"/>
                      <a:pt x="9" y="6"/>
                    </a:cubicBezTo>
                    <a:cubicBezTo>
                      <a:pt x="9" y="6"/>
                      <a:pt x="9" y="6"/>
                      <a:pt x="9" y="5"/>
                    </a:cubicBezTo>
                    <a:cubicBezTo>
                      <a:pt x="9" y="4"/>
                      <a:pt x="9" y="4"/>
                      <a:pt x="9" y="3"/>
                    </a:cubicBezTo>
                    <a:cubicBezTo>
                      <a:pt x="8" y="4"/>
                      <a:pt x="8" y="4"/>
                      <a:pt x="8" y="4"/>
                    </a:cubicBezTo>
                    <a:cubicBezTo>
                      <a:pt x="7" y="4"/>
                      <a:pt x="7" y="4"/>
                      <a:pt x="7" y="4"/>
                    </a:cubicBezTo>
                    <a:cubicBezTo>
                      <a:pt x="8" y="4"/>
                      <a:pt x="8" y="4"/>
                      <a:pt x="8" y="4"/>
                    </a:cubicBezTo>
                    <a:cubicBezTo>
                      <a:pt x="9" y="3"/>
                      <a:pt x="9" y="3"/>
                      <a:pt x="9" y="3"/>
                    </a:cubicBezTo>
                    <a:cubicBezTo>
                      <a:pt x="8" y="2"/>
                      <a:pt x="8" y="1"/>
                      <a:pt x="6" y="1"/>
                    </a:cubicBezTo>
                    <a:cubicBezTo>
                      <a:pt x="6" y="1"/>
                      <a:pt x="5" y="0"/>
                      <a:pt x="5"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6" name="Freeform 241"/>
              <p:cNvSpPr/>
              <p:nvPr/>
            </p:nvSpPr>
            <p:spPr bwMode="auto">
              <a:xfrm>
                <a:off x="2413001" y="3098800"/>
                <a:ext cx="25400" cy="25400"/>
              </a:xfrm>
              <a:custGeom>
                <a:avLst/>
                <a:gdLst>
                  <a:gd name="T0" fmla="*/ 4 w 9"/>
                  <a:gd name="T1" fmla="*/ 0 h 9"/>
                  <a:gd name="T2" fmla="*/ 4 w 9"/>
                  <a:gd name="T3" fmla="*/ 0 h 9"/>
                  <a:gd name="T4" fmla="*/ 2 w 9"/>
                  <a:gd name="T5" fmla="*/ 0 h 9"/>
                  <a:gd name="T6" fmla="*/ 0 w 9"/>
                  <a:gd name="T7" fmla="*/ 4 h 9"/>
                  <a:gd name="T8" fmla="*/ 0 w 9"/>
                  <a:gd name="T9" fmla="*/ 6 h 9"/>
                  <a:gd name="T10" fmla="*/ 1 w 9"/>
                  <a:gd name="T11" fmla="*/ 4 h 9"/>
                  <a:gd name="T12" fmla="*/ 1 w 9"/>
                  <a:gd name="T13" fmla="*/ 4 h 9"/>
                  <a:gd name="T14" fmla="*/ 3 w 9"/>
                  <a:gd name="T15" fmla="*/ 4 h 9"/>
                  <a:gd name="T16" fmla="*/ 4 w 9"/>
                  <a:gd name="T17" fmla="*/ 4 h 9"/>
                  <a:gd name="T18" fmla="*/ 4 w 9"/>
                  <a:gd name="T19" fmla="*/ 4 h 9"/>
                  <a:gd name="T20" fmla="*/ 4 w 9"/>
                  <a:gd name="T21" fmla="*/ 4 h 9"/>
                  <a:gd name="T22" fmla="*/ 5 w 9"/>
                  <a:gd name="T23" fmla="*/ 4 h 9"/>
                  <a:gd name="T24" fmla="*/ 5 w 9"/>
                  <a:gd name="T25" fmla="*/ 4 h 9"/>
                  <a:gd name="T26" fmla="*/ 5 w 9"/>
                  <a:gd name="T27" fmla="*/ 5 h 9"/>
                  <a:gd name="T28" fmla="*/ 4 w 9"/>
                  <a:gd name="T29" fmla="*/ 7 h 9"/>
                  <a:gd name="T30" fmla="*/ 3 w 9"/>
                  <a:gd name="T31" fmla="*/ 9 h 9"/>
                  <a:gd name="T32" fmla="*/ 4 w 9"/>
                  <a:gd name="T33" fmla="*/ 9 h 9"/>
                  <a:gd name="T34" fmla="*/ 4 w 9"/>
                  <a:gd name="T35" fmla="*/ 9 h 9"/>
                  <a:gd name="T36" fmla="*/ 6 w 9"/>
                  <a:gd name="T37" fmla="*/ 9 h 9"/>
                  <a:gd name="T38" fmla="*/ 6 w 9"/>
                  <a:gd name="T39" fmla="*/ 9 h 9"/>
                  <a:gd name="T40" fmla="*/ 9 w 9"/>
                  <a:gd name="T41" fmla="*/ 6 h 9"/>
                  <a:gd name="T42" fmla="*/ 9 w 9"/>
                  <a:gd name="T43" fmla="*/ 4 h 9"/>
                  <a:gd name="T44" fmla="*/ 8 w 9"/>
                  <a:gd name="T45" fmla="*/ 3 h 9"/>
                  <a:gd name="T46" fmla="*/ 7 w 9"/>
                  <a:gd name="T47" fmla="*/ 3 h 9"/>
                  <a:gd name="T48" fmla="*/ 7 w 9"/>
                  <a:gd name="T49" fmla="*/ 3 h 9"/>
                  <a:gd name="T50" fmla="*/ 7 w 9"/>
                  <a:gd name="T51" fmla="*/ 3 h 9"/>
                  <a:gd name="T52" fmla="*/ 8 w 9"/>
                  <a:gd name="T53" fmla="*/ 2 h 9"/>
                  <a:gd name="T54" fmla="*/ 6 w 9"/>
                  <a:gd name="T55" fmla="*/ 0 h 9"/>
                  <a:gd name="T56" fmla="*/ 4 w 9"/>
                  <a:gd name="T5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9" h="9">
                    <a:moveTo>
                      <a:pt x="4" y="0"/>
                    </a:moveTo>
                    <a:cubicBezTo>
                      <a:pt x="4" y="0"/>
                      <a:pt x="4" y="0"/>
                      <a:pt x="4" y="0"/>
                    </a:cubicBezTo>
                    <a:cubicBezTo>
                      <a:pt x="4" y="0"/>
                      <a:pt x="3" y="0"/>
                      <a:pt x="2" y="0"/>
                    </a:cubicBezTo>
                    <a:cubicBezTo>
                      <a:pt x="1" y="1"/>
                      <a:pt x="0" y="3"/>
                      <a:pt x="0" y="4"/>
                    </a:cubicBezTo>
                    <a:cubicBezTo>
                      <a:pt x="0" y="5"/>
                      <a:pt x="0" y="5"/>
                      <a:pt x="0" y="6"/>
                    </a:cubicBezTo>
                    <a:cubicBezTo>
                      <a:pt x="0" y="5"/>
                      <a:pt x="1" y="5"/>
                      <a:pt x="1" y="4"/>
                    </a:cubicBezTo>
                    <a:cubicBezTo>
                      <a:pt x="1" y="4"/>
                      <a:pt x="1" y="4"/>
                      <a:pt x="1" y="4"/>
                    </a:cubicBezTo>
                    <a:cubicBezTo>
                      <a:pt x="2" y="4"/>
                      <a:pt x="2" y="4"/>
                      <a:pt x="3" y="4"/>
                    </a:cubicBezTo>
                    <a:cubicBezTo>
                      <a:pt x="3" y="4"/>
                      <a:pt x="4" y="4"/>
                      <a:pt x="4" y="4"/>
                    </a:cubicBezTo>
                    <a:cubicBezTo>
                      <a:pt x="4" y="4"/>
                      <a:pt x="4" y="4"/>
                      <a:pt x="4" y="4"/>
                    </a:cubicBezTo>
                    <a:cubicBezTo>
                      <a:pt x="4" y="4"/>
                      <a:pt x="4" y="4"/>
                      <a:pt x="4" y="4"/>
                    </a:cubicBezTo>
                    <a:cubicBezTo>
                      <a:pt x="5" y="4"/>
                      <a:pt x="5" y="4"/>
                      <a:pt x="5" y="4"/>
                    </a:cubicBezTo>
                    <a:cubicBezTo>
                      <a:pt x="5" y="4"/>
                      <a:pt x="5" y="4"/>
                      <a:pt x="5" y="4"/>
                    </a:cubicBezTo>
                    <a:cubicBezTo>
                      <a:pt x="5" y="5"/>
                      <a:pt x="5" y="5"/>
                      <a:pt x="5" y="5"/>
                    </a:cubicBezTo>
                    <a:cubicBezTo>
                      <a:pt x="5" y="5"/>
                      <a:pt x="5" y="6"/>
                      <a:pt x="4" y="7"/>
                    </a:cubicBezTo>
                    <a:cubicBezTo>
                      <a:pt x="4" y="8"/>
                      <a:pt x="3" y="8"/>
                      <a:pt x="3" y="9"/>
                    </a:cubicBezTo>
                    <a:cubicBezTo>
                      <a:pt x="3" y="9"/>
                      <a:pt x="4" y="9"/>
                      <a:pt x="4" y="9"/>
                    </a:cubicBezTo>
                    <a:cubicBezTo>
                      <a:pt x="4" y="9"/>
                      <a:pt x="4" y="9"/>
                      <a:pt x="4" y="9"/>
                    </a:cubicBezTo>
                    <a:cubicBezTo>
                      <a:pt x="5" y="9"/>
                      <a:pt x="6" y="9"/>
                      <a:pt x="6" y="9"/>
                    </a:cubicBezTo>
                    <a:cubicBezTo>
                      <a:pt x="6" y="9"/>
                      <a:pt x="6" y="9"/>
                      <a:pt x="6" y="9"/>
                    </a:cubicBezTo>
                    <a:cubicBezTo>
                      <a:pt x="7" y="8"/>
                      <a:pt x="8" y="7"/>
                      <a:pt x="9" y="6"/>
                    </a:cubicBezTo>
                    <a:cubicBezTo>
                      <a:pt x="9" y="5"/>
                      <a:pt x="9" y="5"/>
                      <a:pt x="9" y="4"/>
                    </a:cubicBezTo>
                    <a:cubicBezTo>
                      <a:pt x="9" y="4"/>
                      <a:pt x="9" y="3"/>
                      <a:pt x="8" y="3"/>
                    </a:cubicBezTo>
                    <a:cubicBezTo>
                      <a:pt x="7" y="3"/>
                      <a:pt x="7" y="3"/>
                      <a:pt x="7" y="3"/>
                    </a:cubicBezTo>
                    <a:cubicBezTo>
                      <a:pt x="7" y="3"/>
                      <a:pt x="7" y="3"/>
                      <a:pt x="7" y="3"/>
                    </a:cubicBezTo>
                    <a:cubicBezTo>
                      <a:pt x="7" y="3"/>
                      <a:pt x="7" y="3"/>
                      <a:pt x="7" y="3"/>
                    </a:cubicBezTo>
                    <a:cubicBezTo>
                      <a:pt x="8" y="2"/>
                      <a:pt x="8" y="2"/>
                      <a:pt x="8" y="2"/>
                    </a:cubicBezTo>
                    <a:cubicBezTo>
                      <a:pt x="8" y="1"/>
                      <a:pt x="7" y="1"/>
                      <a:pt x="6" y="0"/>
                    </a:cubicBezTo>
                    <a:cubicBezTo>
                      <a:pt x="5" y="0"/>
                      <a:pt x="5" y="0"/>
                      <a:pt x="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7" name="Freeform 242"/>
              <p:cNvSpPr/>
              <p:nvPr/>
            </p:nvSpPr>
            <p:spPr bwMode="auto">
              <a:xfrm>
                <a:off x="2424113" y="3124200"/>
                <a:ext cx="25400" cy="25400"/>
              </a:xfrm>
              <a:custGeom>
                <a:avLst/>
                <a:gdLst>
                  <a:gd name="T0" fmla="*/ 5 w 9"/>
                  <a:gd name="T1" fmla="*/ 0 h 9"/>
                  <a:gd name="T2" fmla="*/ 5 w 9"/>
                  <a:gd name="T3" fmla="*/ 0 h 9"/>
                  <a:gd name="T4" fmla="*/ 5 w 9"/>
                  <a:gd name="T5" fmla="*/ 0 h 9"/>
                  <a:gd name="T6" fmla="*/ 3 w 9"/>
                  <a:gd name="T7" fmla="*/ 1 h 9"/>
                  <a:gd name="T8" fmla="*/ 3 w 9"/>
                  <a:gd name="T9" fmla="*/ 1 h 9"/>
                  <a:gd name="T10" fmla="*/ 0 w 9"/>
                  <a:gd name="T11" fmla="*/ 5 h 9"/>
                  <a:gd name="T12" fmla="*/ 0 w 9"/>
                  <a:gd name="T13" fmla="*/ 6 h 9"/>
                  <a:gd name="T14" fmla="*/ 2 w 9"/>
                  <a:gd name="T15" fmla="*/ 5 h 9"/>
                  <a:gd name="T16" fmla="*/ 3 w 9"/>
                  <a:gd name="T17" fmla="*/ 4 h 9"/>
                  <a:gd name="T18" fmla="*/ 4 w 9"/>
                  <a:gd name="T19" fmla="*/ 4 h 9"/>
                  <a:gd name="T20" fmla="*/ 4 w 9"/>
                  <a:gd name="T21" fmla="*/ 4 h 9"/>
                  <a:gd name="T22" fmla="*/ 4 w 9"/>
                  <a:gd name="T23" fmla="*/ 4 h 9"/>
                  <a:gd name="T24" fmla="*/ 5 w 9"/>
                  <a:gd name="T25" fmla="*/ 4 h 9"/>
                  <a:gd name="T26" fmla="*/ 5 w 9"/>
                  <a:gd name="T27" fmla="*/ 5 h 9"/>
                  <a:gd name="T28" fmla="*/ 5 w 9"/>
                  <a:gd name="T29" fmla="*/ 5 h 9"/>
                  <a:gd name="T30" fmla="*/ 5 w 9"/>
                  <a:gd name="T31" fmla="*/ 5 h 9"/>
                  <a:gd name="T32" fmla="*/ 5 w 9"/>
                  <a:gd name="T33" fmla="*/ 7 h 9"/>
                  <a:gd name="T34" fmla="*/ 3 w 9"/>
                  <a:gd name="T35" fmla="*/ 9 h 9"/>
                  <a:gd name="T36" fmla="*/ 5 w 9"/>
                  <a:gd name="T37" fmla="*/ 9 h 9"/>
                  <a:gd name="T38" fmla="*/ 5 w 9"/>
                  <a:gd name="T39" fmla="*/ 9 h 9"/>
                  <a:gd name="T40" fmla="*/ 7 w 9"/>
                  <a:gd name="T41" fmla="*/ 9 h 9"/>
                  <a:gd name="T42" fmla="*/ 9 w 9"/>
                  <a:gd name="T43" fmla="*/ 6 h 9"/>
                  <a:gd name="T44" fmla="*/ 9 w 9"/>
                  <a:gd name="T45" fmla="*/ 5 h 9"/>
                  <a:gd name="T46" fmla="*/ 9 w 9"/>
                  <a:gd name="T47" fmla="*/ 3 h 9"/>
                  <a:gd name="T48" fmla="*/ 8 w 9"/>
                  <a:gd name="T49" fmla="*/ 3 h 9"/>
                  <a:gd name="T50" fmla="*/ 7 w 9"/>
                  <a:gd name="T51" fmla="*/ 4 h 9"/>
                  <a:gd name="T52" fmla="*/ 8 w 9"/>
                  <a:gd name="T53" fmla="*/ 3 h 9"/>
                  <a:gd name="T54" fmla="*/ 9 w 9"/>
                  <a:gd name="T55" fmla="*/ 3 h 9"/>
                  <a:gd name="T56" fmla="*/ 6 w 9"/>
                  <a:gd name="T57" fmla="*/ 1 h 9"/>
                  <a:gd name="T58" fmla="*/ 5 w 9"/>
                  <a:gd name="T59"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 h="9">
                    <a:moveTo>
                      <a:pt x="5" y="0"/>
                    </a:moveTo>
                    <a:cubicBezTo>
                      <a:pt x="5" y="0"/>
                      <a:pt x="5" y="0"/>
                      <a:pt x="5" y="0"/>
                    </a:cubicBezTo>
                    <a:cubicBezTo>
                      <a:pt x="5" y="0"/>
                      <a:pt x="5" y="0"/>
                      <a:pt x="5" y="0"/>
                    </a:cubicBezTo>
                    <a:cubicBezTo>
                      <a:pt x="4" y="0"/>
                      <a:pt x="3" y="0"/>
                      <a:pt x="3" y="1"/>
                    </a:cubicBezTo>
                    <a:cubicBezTo>
                      <a:pt x="3" y="1"/>
                      <a:pt x="3" y="1"/>
                      <a:pt x="3" y="1"/>
                    </a:cubicBezTo>
                    <a:cubicBezTo>
                      <a:pt x="1" y="1"/>
                      <a:pt x="0" y="3"/>
                      <a:pt x="0" y="5"/>
                    </a:cubicBezTo>
                    <a:cubicBezTo>
                      <a:pt x="0" y="5"/>
                      <a:pt x="0" y="6"/>
                      <a:pt x="0" y="6"/>
                    </a:cubicBezTo>
                    <a:cubicBezTo>
                      <a:pt x="1" y="6"/>
                      <a:pt x="1" y="5"/>
                      <a:pt x="2" y="5"/>
                    </a:cubicBezTo>
                    <a:cubicBezTo>
                      <a:pt x="2" y="4"/>
                      <a:pt x="3" y="4"/>
                      <a:pt x="3" y="4"/>
                    </a:cubicBezTo>
                    <a:cubicBezTo>
                      <a:pt x="4" y="4"/>
                      <a:pt x="4" y="4"/>
                      <a:pt x="4" y="4"/>
                    </a:cubicBezTo>
                    <a:cubicBezTo>
                      <a:pt x="4" y="4"/>
                      <a:pt x="4" y="4"/>
                      <a:pt x="4" y="4"/>
                    </a:cubicBezTo>
                    <a:cubicBezTo>
                      <a:pt x="4" y="4"/>
                      <a:pt x="4" y="4"/>
                      <a:pt x="4" y="4"/>
                    </a:cubicBezTo>
                    <a:cubicBezTo>
                      <a:pt x="5" y="4"/>
                      <a:pt x="5" y="4"/>
                      <a:pt x="5" y="4"/>
                    </a:cubicBezTo>
                    <a:cubicBezTo>
                      <a:pt x="5" y="5"/>
                      <a:pt x="5" y="5"/>
                      <a:pt x="5" y="5"/>
                    </a:cubicBezTo>
                    <a:cubicBezTo>
                      <a:pt x="5" y="5"/>
                      <a:pt x="5" y="5"/>
                      <a:pt x="5" y="5"/>
                    </a:cubicBezTo>
                    <a:cubicBezTo>
                      <a:pt x="5" y="5"/>
                      <a:pt x="5" y="5"/>
                      <a:pt x="5" y="5"/>
                    </a:cubicBezTo>
                    <a:cubicBezTo>
                      <a:pt x="5" y="6"/>
                      <a:pt x="5" y="7"/>
                      <a:pt x="5" y="7"/>
                    </a:cubicBezTo>
                    <a:cubicBezTo>
                      <a:pt x="4" y="8"/>
                      <a:pt x="4" y="9"/>
                      <a:pt x="3" y="9"/>
                    </a:cubicBezTo>
                    <a:cubicBezTo>
                      <a:pt x="4" y="9"/>
                      <a:pt x="4" y="9"/>
                      <a:pt x="5" y="9"/>
                    </a:cubicBezTo>
                    <a:cubicBezTo>
                      <a:pt x="5" y="9"/>
                      <a:pt x="5" y="9"/>
                      <a:pt x="5" y="9"/>
                    </a:cubicBezTo>
                    <a:cubicBezTo>
                      <a:pt x="5" y="9"/>
                      <a:pt x="6" y="9"/>
                      <a:pt x="7" y="9"/>
                    </a:cubicBezTo>
                    <a:cubicBezTo>
                      <a:pt x="8" y="8"/>
                      <a:pt x="9" y="7"/>
                      <a:pt x="9" y="6"/>
                    </a:cubicBezTo>
                    <a:cubicBezTo>
                      <a:pt x="9" y="6"/>
                      <a:pt x="9" y="5"/>
                      <a:pt x="9" y="5"/>
                    </a:cubicBezTo>
                    <a:cubicBezTo>
                      <a:pt x="9" y="4"/>
                      <a:pt x="9" y="4"/>
                      <a:pt x="9" y="3"/>
                    </a:cubicBezTo>
                    <a:cubicBezTo>
                      <a:pt x="8" y="3"/>
                      <a:pt x="8" y="3"/>
                      <a:pt x="8" y="3"/>
                    </a:cubicBezTo>
                    <a:cubicBezTo>
                      <a:pt x="7" y="4"/>
                      <a:pt x="7" y="4"/>
                      <a:pt x="7" y="4"/>
                    </a:cubicBezTo>
                    <a:cubicBezTo>
                      <a:pt x="8" y="3"/>
                      <a:pt x="8" y="3"/>
                      <a:pt x="8" y="3"/>
                    </a:cubicBezTo>
                    <a:cubicBezTo>
                      <a:pt x="9" y="3"/>
                      <a:pt x="9" y="3"/>
                      <a:pt x="9" y="3"/>
                    </a:cubicBezTo>
                    <a:cubicBezTo>
                      <a:pt x="8" y="2"/>
                      <a:pt x="7" y="1"/>
                      <a:pt x="6" y="1"/>
                    </a:cubicBezTo>
                    <a:cubicBezTo>
                      <a:pt x="6" y="0"/>
                      <a:pt x="5" y="0"/>
                      <a:pt x="5"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8" name="Freeform 243"/>
              <p:cNvSpPr/>
              <p:nvPr/>
            </p:nvSpPr>
            <p:spPr bwMode="auto">
              <a:xfrm>
                <a:off x="2436813" y="3152775"/>
                <a:ext cx="26988" cy="25400"/>
              </a:xfrm>
              <a:custGeom>
                <a:avLst/>
                <a:gdLst>
                  <a:gd name="T0" fmla="*/ 5 w 10"/>
                  <a:gd name="T1" fmla="*/ 0 h 9"/>
                  <a:gd name="T2" fmla="*/ 5 w 10"/>
                  <a:gd name="T3" fmla="*/ 0 h 9"/>
                  <a:gd name="T4" fmla="*/ 3 w 10"/>
                  <a:gd name="T5" fmla="*/ 0 h 9"/>
                  <a:gd name="T6" fmla="*/ 0 w 10"/>
                  <a:gd name="T7" fmla="*/ 4 h 9"/>
                  <a:gd name="T8" fmla="*/ 1 w 10"/>
                  <a:gd name="T9" fmla="*/ 6 h 9"/>
                  <a:gd name="T10" fmla="*/ 2 w 10"/>
                  <a:gd name="T11" fmla="*/ 4 h 9"/>
                  <a:gd name="T12" fmla="*/ 4 w 10"/>
                  <a:gd name="T13" fmla="*/ 3 h 9"/>
                  <a:gd name="T14" fmla="*/ 5 w 10"/>
                  <a:gd name="T15" fmla="*/ 4 h 9"/>
                  <a:gd name="T16" fmla="*/ 5 w 10"/>
                  <a:gd name="T17" fmla="*/ 4 h 9"/>
                  <a:gd name="T18" fmla="*/ 5 w 10"/>
                  <a:gd name="T19" fmla="*/ 4 h 9"/>
                  <a:gd name="T20" fmla="*/ 6 w 10"/>
                  <a:gd name="T21" fmla="*/ 4 h 9"/>
                  <a:gd name="T22" fmla="*/ 6 w 10"/>
                  <a:gd name="T23" fmla="*/ 4 h 9"/>
                  <a:gd name="T24" fmla="*/ 5 w 10"/>
                  <a:gd name="T25" fmla="*/ 4 h 9"/>
                  <a:gd name="T26" fmla="*/ 5 w 10"/>
                  <a:gd name="T27" fmla="*/ 7 h 9"/>
                  <a:gd name="T28" fmla="*/ 3 w 10"/>
                  <a:gd name="T29" fmla="*/ 9 h 9"/>
                  <a:gd name="T30" fmla="*/ 5 w 10"/>
                  <a:gd name="T31" fmla="*/ 9 h 9"/>
                  <a:gd name="T32" fmla="*/ 5 w 10"/>
                  <a:gd name="T33" fmla="*/ 9 h 9"/>
                  <a:gd name="T34" fmla="*/ 7 w 10"/>
                  <a:gd name="T35" fmla="*/ 8 h 9"/>
                  <a:gd name="T36" fmla="*/ 9 w 10"/>
                  <a:gd name="T37" fmla="*/ 6 h 9"/>
                  <a:gd name="T38" fmla="*/ 10 w 10"/>
                  <a:gd name="T39" fmla="*/ 4 h 9"/>
                  <a:gd name="T40" fmla="*/ 9 w 10"/>
                  <a:gd name="T41" fmla="*/ 2 h 9"/>
                  <a:gd name="T42" fmla="*/ 8 w 10"/>
                  <a:gd name="T43" fmla="*/ 3 h 9"/>
                  <a:gd name="T44" fmla="*/ 7 w 10"/>
                  <a:gd name="T45" fmla="*/ 3 h 9"/>
                  <a:gd name="T46" fmla="*/ 8 w 10"/>
                  <a:gd name="T47" fmla="*/ 3 h 9"/>
                  <a:gd name="T48" fmla="*/ 9 w 10"/>
                  <a:gd name="T49" fmla="*/ 2 h 9"/>
                  <a:gd name="T50" fmla="*/ 7 w 10"/>
                  <a:gd name="T51" fmla="*/ 0 h 9"/>
                  <a:gd name="T52" fmla="*/ 5 w 10"/>
                  <a:gd name="T5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0" h="9">
                    <a:moveTo>
                      <a:pt x="5" y="0"/>
                    </a:moveTo>
                    <a:cubicBezTo>
                      <a:pt x="5" y="0"/>
                      <a:pt x="5" y="0"/>
                      <a:pt x="5" y="0"/>
                    </a:cubicBezTo>
                    <a:cubicBezTo>
                      <a:pt x="4" y="0"/>
                      <a:pt x="4" y="0"/>
                      <a:pt x="3" y="0"/>
                    </a:cubicBezTo>
                    <a:cubicBezTo>
                      <a:pt x="1" y="1"/>
                      <a:pt x="0" y="3"/>
                      <a:pt x="0" y="4"/>
                    </a:cubicBezTo>
                    <a:cubicBezTo>
                      <a:pt x="0" y="5"/>
                      <a:pt x="1" y="5"/>
                      <a:pt x="1" y="6"/>
                    </a:cubicBezTo>
                    <a:cubicBezTo>
                      <a:pt x="1" y="5"/>
                      <a:pt x="2" y="5"/>
                      <a:pt x="2" y="4"/>
                    </a:cubicBezTo>
                    <a:cubicBezTo>
                      <a:pt x="3" y="4"/>
                      <a:pt x="3" y="3"/>
                      <a:pt x="4" y="3"/>
                    </a:cubicBezTo>
                    <a:cubicBezTo>
                      <a:pt x="4" y="3"/>
                      <a:pt x="4" y="4"/>
                      <a:pt x="5" y="4"/>
                    </a:cubicBezTo>
                    <a:cubicBezTo>
                      <a:pt x="5" y="4"/>
                      <a:pt x="5" y="4"/>
                      <a:pt x="5" y="4"/>
                    </a:cubicBezTo>
                    <a:cubicBezTo>
                      <a:pt x="5" y="4"/>
                      <a:pt x="5" y="4"/>
                      <a:pt x="5" y="4"/>
                    </a:cubicBezTo>
                    <a:cubicBezTo>
                      <a:pt x="6" y="4"/>
                      <a:pt x="6" y="4"/>
                      <a:pt x="6" y="4"/>
                    </a:cubicBezTo>
                    <a:cubicBezTo>
                      <a:pt x="6" y="4"/>
                      <a:pt x="6" y="4"/>
                      <a:pt x="6" y="4"/>
                    </a:cubicBezTo>
                    <a:cubicBezTo>
                      <a:pt x="5" y="4"/>
                      <a:pt x="5" y="4"/>
                      <a:pt x="5" y="4"/>
                    </a:cubicBezTo>
                    <a:cubicBezTo>
                      <a:pt x="6" y="5"/>
                      <a:pt x="6" y="6"/>
                      <a:pt x="5" y="7"/>
                    </a:cubicBezTo>
                    <a:cubicBezTo>
                      <a:pt x="5" y="7"/>
                      <a:pt x="4" y="8"/>
                      <a:pt x="3" y="9"/>
                    </a:cubicBezTo>
                    <a:cubicBezTo>
                      <a:pt x="4" y="9"/>
                      <a:pt x="4" y="9"/>
                      <a:pt x="5" y="9"/>
                    </a:cubicBezTo>
                    <a:cubicBezTo>
                      <a:pt x="5" y="9"/>
                      <a:pt x="5" y="9"/>
                      <a:pt x="5" y="9"/>
                    </a:cubicBezTo>
                    <a:cubicBezTo>
                      <a:pt x="6" y="9"/>
                      <a:pt x="6" y="9"/>
                      <a:pt x="7" y="8"/>
                    </a:cubicBezTo>
                    <a:cubicBezTo>
                      <a:pt x="8" y="8"/>
                      <a:pt x="9" y="7"/>
                      <a:pt x="9" y="6"/>
                    </a:cubicBezTo>
                    <a:cubicBezTo>
                      <a:pt x="9" y="5"/>
                      <a:pt x="10" y="5"/>
                      <a:pt x="10" y="4"/>
                    </a:cubicBezTo>
                    <a:cubicBezTo>
                      <a:pt x="10" y="4"/>
                      <a:pt x="9" y="3"/>
                      <a:pt x="9" y="2"/>
                    </a:cubicBezTo>
                    <a:cubicBezTo>
                      <a:pt x="8" y="3"/>
                      <a:pt x="8" y="3"/>
                      <a:pt x="8" y="3"/>
                    </a:cubicBezTo>
                    <a:cubicBezTo>
                      <a:pt x="7" y="3"/>
                      <a:pt x="7" y="3"/>
                      <a:pt x="7" y="3"/>
                    </a:cubicBezTo>
                    <a:cubicBezTo>
                      <a:pt x="8" y="3"/>
                      <a:pt x="8" y="3"/>
                      <a:pt x="8" y="3"/>
                    </a:cubicBezTo>
                    <a:cubicBezTo>
                      <a:pt x="9" y="2"/>
                      <a:pt x="9" y="2"/>
                      <a:pt x="9" y="2"/>
                    </a:cubicBezTo>
                    <a:cubicBezTo>
                      <a:pt x="9" y="1"/>
                      <a:pt x="8" y="0"/>
                      <a:pt x="7" y="0"/>
                    </a:cubicBezTo>
                    <a:cubicBezTo>
                      <a:pt x="6" y="0"/>
                      <a:pt x="6" y="0"/>
                      <a:pt x="5"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9" name="Freeform 244"/>
              <p:cNvSpPr/>
              <p:nvPr/>
            </p:nvSpPr>
            <p:spPr bwMode="auto">
              <a:xfrm>
                <a:off x="2449513" y="3178175"/>
                <a:ext cx="25400" cy="25400"/>
              </a:xfrm>
              <a:custGeom>
                <a:avLst/>
                <a:gdLst>
                  <a:gd name="T0" fmla="*/ 4 w 9"/>
                  <a:gd name="T1" fmla="*/ 0 h 9"/>
                  <a:gd name="T2" fmla="*/ 4 w 9"/>
                  <a:gd name="T3" fmla="*/ 0 h 9"/>
                  <a:gd name="T4" fmla="*/ 2 w 9"/>
                  <a:gd name="T5" fmla="*/ 1 h 9"/>
                  <a:gd name="T6" fmla="*/ 0 w 9"/>
                  <a:gd name="T7" fmla="*/ 5 h 9"/>
                  <a:gd name="T8" fmla="*/ 0 w 9"/>
                  <a:gd name="T9" fmla="*/ 6 h 9"/>
                  <a:gd name="T10" fmla="*/ 2 w 9"/>
                  <a:gd name="T11" fmla="*/ 5 h 9"/>
                  <a:gd name="T12" fmla="*/ 3 w 9"/>
                  <a:gd name="T13" fmla="*/ 4 h 9"/>
                  <a:gd name="T14" fmla="*/ 4 w 9"/>
                  <a:gd name="T15" fmla="*/ 4 h 9"/>
                  <a:gd name="T16" fmla="*/ 4 w 9"/>
                  <a:gd name="T17" fmla="*/ 4 h 9"/>
                  <a:gd name="T18" fmla="*/ 4 w 9"/>
                  <a:gd name="T19" fmla="*/ 4 h 9"/>
                  <a:gd name="T20" fmla="*/ 5 w 9"/>
                  <a:gd name="T21" fmla="*/ 4 h 9"/>
                  <a:gd name="T22" fmla="*/ 5 w 9"/>
                  <a:gd name="T23" fmla="*/ 5 h 9"/>
                  <a:gd name="T24" fmla="*/ 5 w 9"/>
                  <a:gd name="T25" fmla="*/ 5 h 9"/>
                  <a:gd name="T26" fmla="*/ 5 w 9"/>
                  <a:gd name="T27" fmla="*/ 7 h 9"/>
                  <a:gd name="T28" fmla="*/ 3 w 9"/>
                  <a:gd name="T29" fmla="*/ 9 h 9"/>
                  <a:gd name="T30" fmla="*/ 4 w 9"/>
                  <a:gd name="T31" fmla="*/ 9 h 9"/>
                  <a:gd name="T32" fmla="*/ 4 w 9"/>
                  <a:gd name="T33" fmla="*/ 9 h 9"/>
                  <a:gd name="T34" fmla="*/ 6 w 9"/>
                  <a:gd name="T35" fmla="*/ 9 h 9"/>
                  <a:gd name="T36" fmla="*/ 9 w 9"/>
                  <a:gd name="T37" fmla="*/ 6 h 9"/>
                  <a:gd name="T38" fmla="*/ 9 w 9"/>
                  <a:gd name="T39" fmla="*/ 5 h 9"/>
                  <a:gd name="T40" fmla="*/ 9 w 9"/>
                  <a:gd name="T41" fmla="*/ 3 h 9"/>
                  <a:gd name="T42" fmla="*/ 7 w 9"/>
                  <a:gd name="T43" fmla="*/ 3 h 9"/>
                  <a:gd name="T44" fmla="*/ 7 w 9"/>
                  <a:gd name="T45" fmla="*/ 4 h 9"/>
                  <a:gd name="T46" fmla="*/ 7 w 9"/>
                  <a:gd name="T47" fmla="*/ 3 h 9"/>
                  <a:gd name="T48" fmla="*/ 9 w 9"/>
                  <a:gd name="T49" fmla="*/ 3 h 9"/>
                  <a:gd name="T50" fmla="*/ 6 w 9"/>
                  <a:gd name="T51" fmla="*/ 0 h 9"/>
                  <a:gd name="T52" fmla="*/ 4 w 9"/>
                  <a:gd name="T5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 h="9">
                    <a:moveTo>
                      <a:pt x="4" y="0"/>
                    </a:moveTo>
                    <a:cubicBezTo>
                      <a:pt x="4" y="0"/>
                      <a:pt x="4" y="0"/>
                      <a:pt x="4" y="0"/>
                    </a:cubicBezTo>
                    <a:cubicBezTo>
                      <a:pt x="4" y="0"/>
                      <a:pt x="3" y="0"/>
                      <a:pt x="2" y="1"/>
                    </a:cubicBezTo>
                    <a:cubicBezTo>
                      <a:pt x="1" y="1"/>
                      <a:pt x="0" y="3"/>
                      <a:pt x="0" y="5"/>
                    </a:cubicBezTo>
                    <a:cubicBezTo>
                      <a:pt x="0" y="5"/>
                      <a:pt x="0" y="6"/>
                      <a:pt x="0" y="6"/>
                    </a:cubicBezTo>
                    <a:cubicBezTo>
                      <a:pt x="1" y="6"/>
                      <a:pt x="1" y="5"/>
                      <a:pt x="2" y="5"/>
                    </a:cubicBezTo>
                    <a:cubicBezTo>
                      <a:pt x="2" y="4"/>
                      <a:pt x="3" y="4"/>
                      <a:pt x="3" y="4"/>
                    </a:cubicBezTo>
                    <a:cubicBezTo>
                      <a:pt x="3" y="4"/>
                      <a:pt x="4" y="4"/>
                      <a:pt x="4" y="4"/>
                    </a:cubicBezTo>
                    <a:cubicBezTo>
                      <a:pt x="4" y="4"/>
                      <a:pt x="4" y="4"/>
                      <a:pt x="4" y="4"/>
                    </a:cubicBezTo>
                    <a:cubicBezTo>
                      <a:pt x="4" y="4"/>
                      <a:pt x="4" y="4"/>
                      <a:pt x="4" y="4"/>
                    </a:cubicBezTo>
                    <a:cubicBezTo>
                      <a:pt x="5" y="4"/>
                      <a:pt x="5" y="4"/>
                      <a:pt x="5" y="4"/>
                    </a:cubicBezTo>
                    <a:cubicBezTo>
                      <a:pt x="5" y="5"/>
                      <a:pt x="5" y="5"/>
                      <a:pt x="5" y="5"/>
                    </a:cubicBezTo>
                    <a:cubicBezTo>
                      <a:pt x="5" y="5"/>
                      <a:pt x="5" y="5"/>
                      <a:pt x="5" y="5"/>
                    </a:cubicBezTo>
                    <a:cubicBezTo>
                      <a:pt x="5" y="6"/>
                      <a:pt x="5" y="7"/>
                      <a:pt x="5" y="7"/>
                    </a:cubicBezTo>
                    <a:cubicBezTo>
                      <a:pt x="4" y="8"/>
                      <a:pt x="3" y="8"/>
                      <a:pt x="3" y="9"/>
                    </a:cubicBezTo>
                    <a:cubicBezTo>
                      <a:pt x="3" y="9"/>
                      <a:pt x="4" y="9"/>
                      <a:pt x="4" y="9"/>
                    </a:cubicBezTo>
                    <a:cubicBezTo>
                      <a:pt x="4" y="9"/>
                      <a:pt x="4" y="9"/>
                      <a:pt x="4" y="9"/>
                    </a:cubicBezTo>
                    <a:cubicBezTo>
                      <a:pt x="5" y="9"/>
                      <a:pt x="6" y="9"/>
                      <a:pt x="6" y="9"/>
                    </a:cubicBezTo>
                    <a:cubicBezTo>
                      <a:pt x="7" y="8"/>
                      <a:pt x="8" y="7"/>
                      <a:pt x="9" y="6"/>
                    </a:cubicBezTo>
                    <a:cubicBezTo>
                      <a:pt x="9" y="6"/>
                      <a:pt x="9" y="5"/>
                      <a:pt x="9" y="5"/>
                    </a:cubicBezTo>
                    <a:cubicBezTo>
                      <a:pt x="9" y="4"/>
                      <a:pt x="9" y="3"/>
                      <a:pt x="9" y="3"/>
                    </a:cubicBezTo>
                    <a:cubicBezTo>
                      <a:pt x="7" y="3"/>
                      <a:pt x="7" y="3"/>
                      <a:pt x="7" y="3"/>
                    </a:cubicBezTo>
                    <a:cubicBezTo>
                      <a:pt x="7" y="4"/>
                      <a:pt x="7" y="4"/>
                      <a:pt x="7" y="4"/>
                    </a:cubicBezTo>
                    <a:cubicBezTo>
                      <a:pt x="7" y="3"/>
                      <a:pt x="7" y="3"/>
                      <a:pt x="7" y="3"/>
                    </a:cubicBezTo>
                    <a:cubicBezTo>
                      <a:pt x="9" y="3"/>
                      <a:pt x="9" y="3"/>
                      <a:pt x="9" y="3"/>
                    </a:cubicBezTo>
                    <a:cubicBezTo>
                      <a:pt x="8" y="2"/>
                      <a:pt x="7" y="1"/>
                      <a:pt x="6" y="0"/>
                    </a:cubicBezTo>
                    <a:cubicBezTo>
                      <a:pt x="6" y="0"/>
                      <a:pt x="5" y="0"/>
                      <a:pt x="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0" name="Freeform 245"/>
              <p:cNvSpPr/>
              <p:nvPr/>
            </p:nvSpPr>
            <p:spPr bwMode="auto">
              <a:xfrm>
                <a:off x="2460626" y="3206750"/>
                <a:ext cx="25400" cy="23813"/>
              </a:xfrm>
              <a:custGeom>
                <a:avLst/>
                <a:gdLst>
                  <a:gd name="T0" fmla="*/ 5 w 9"/>
                  <a:gd name="T1" fmla="*/ 0 h 9"/>
                  <a:gd name="T2" fmla="*/ 5 w 9"/>
                  <a:gd name="T3" fmla="*/ 0 h 9"/>
                  <a:gd name="T4" fmla="*/ 3 w 9"/>
                  <a:gd name="T5" fmla="*/ 0 h 9"/>
                  <a:gd name="T6" fmla="*/ 0 w 9"/>
                  <a:gd name="T7" fmla="*/ 4 h 9"/>
                  <a:gd name="T8" fmla="*/ 0 w 9"/>
                  <a:gd name="T9" fmla="*/ 5 h 9"/>
                  <a:gd name="T10" fmla="*/ 2 w 9"/>
                  <a:gd name="T11" fmla="*/ 4 h 9"/>
                  <a:gd name="T12" fmla="*/ 4 w 9"/>
                  <a:gd name="T13" fmla="*/ 3 h 9"/>
                  <a:gd name="T14" fmla="*/ 5 w 9"/>
                  <a:gd name="T15" fmla="*/ 4 h 9"/>
                  <a:gd name="T16" fmla="*/ 5 w 9"/>
                  <a:gd name="T17" fmla="*/ 4 h 9"/>
                  <a:gd name="T18" fmla="*/ 5 w 9"/>
                  <a:gd name="T19" fmla="*/ 4 h 9"/>
                  <a:gd name="T20" fmla="*/ 5 w 9"/>
                  <a:gd name="T21" fmla="*/ 4 h 9"/>
                  <a:gd name="T22" fmla="*/ 7 w 9"/>
                  <a:gd name="T23" fmla="*/ 3 h 9"/>
                  <a:gd name="T24" fmla="*/ 5 w 9"/>
                  <a:gd name="T25" fmla="*/ 4 h 9"/>
                  <a:gd name="T26" fmla="*/ 5 w 9"/>
                  <a:gd name="T27" fmla="*/ 4 h 9"/>
                  <a:gd name="T28" fmla="*/ 5 w 9"/>
                  <a:gd name="T29" fmla="*/ 4 h 9"/>
                  <a:gd name="T30" fmla="*/ 5 w 9"/>
                  <a:gd name="T31" fmla="*/ 7 h 9"/>
                  <a:gd name="T32" fmla="*/ 3 w 9"/>
                  <a:gd name="T33" fmla="*/ 8 h 9"/>
                  <a:gd name="T34" fmla="*/ 5 w 9"/>
                  <a:gd name="T35" fmla="*/ 9 h 9"/>
                  <a:gd name="T36" fmla="*/ 5 w 9"/>
                  <a:gd name="T37" fmla="*/ 9 h 9"/>
                  <a:gd name="T38" fmla="*/ 7 w 9"/>
                  <a:gd name="T39" fmla="*/ 8 h 9"/>
                  <a:gd name="T40" fmla="*/ 9 w 9"/>
                  <a:gd name="T41" fmla="*/ 6 h 9"/>
                  <a:gd name="T42" fmla="*/ 9 w 9"/>
                  <a:gd name="T43" fmla="*/ 4 h 9"/>
                  <a:gd name="T44" fmla="*/ 9 w 9"/>
                  <a:gd name="T45" fmla="*/ 2 h 9"/>
                  <a:gd name="T46" fmla="*/ 9 w 9"/>
                  <a:gd name="T47" fmla="*/ 2 h 9"/>
                  <a:gd name="T48" fmla="*/ 6 w 9"/>
                  <a:gd name="T49" fmla="*/ 0 h 9"/>
                  <a:gd name="T50" fmla="*/ 5 w 9"/>
                  <a:gd name="T5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 h="9">
                    <a:moveTo>
                      <a:pt x="5" y="0"/>
                    </a:moveTo>
                    <a:cubicBezTo>
                      <a:pt x="5" y="0"/>
                      <a:pt x="5" y="0"/>
                      <a:pt x="5" y="0"/>
                    </a:cubicBezTo>
                    <a:cubicBezTo>
                      <a:pt x="4" y="0"/>
                      <a:pt x="3" y="0"/>
                      <a:pt x="3" y="0"/>
                    </a:cubicBezTo>
                    <a:cubicBezTo>
                      <a:pt x="1" y="1"/>
                      <a:pt x="0" y="2"/>
                      <a:pt x="0" y="4"/>
                    </a:cubicBezTo>
                    <a:cubicBezTo>
                      <a:pt x="0" y="5"/>
                      <a:pt x="0" y="5"/>
                      <a:pt x="0" y="5"/>
                    </a:cubicBezTo>
                    <a:cubicBezTo>
                      <a:pt x="1" y="5"/>
                      <a:pt x="2" y="5"/>
                      <a:pt x="2" y="4"/>
                    </a:cubicBezTo>
                    <a:cubicBezTo>
                      <a:pt x="2" y="4"/>
                      <a:pt x="3" y="3"/>
                      <a:pt x="4" y="3"/>
                    </a:cubicBezTo>
                    <a:cubicBezTo>
                      <a:pt x="4" y="3"/>
                      <a:pt x="4" y="3"/>
                      <a:pt x="5" y="4"/>
                    </a:cubicBezTo>
                    <a:cubicBezTo>
                      <a:pt x="5" y="4"/>
                      <a:pt x="5" y="4"/>
                      <a:pt x="5" y="4"/>
                    </a:cubicBezTo>
                    <a:cubicBezTo>
                      <a:pt x="5" y="4"/>
                      <a:pt x="5" y="4"/>
                      <a:pt x="5" y="4"/>
                    </a:cubicBezTo>
                    <a:cubicBezTo>
                      <a:pt x="5" y="4"/>
                      <a:pt x="5" y="4"/>
                      <a:pt x="5" y="4"/>
                    </a:cubicBezTo>
                    <a:cubicBezTo>
                      <a:pt x="7" y="3"/>
                      <a:pt x="7" y="3"/>
                      <a:pt x="7" y="3"/>
                    </a:cubicBezTo>
                    <a:cubicBezTo>
                      <a:pt x="5" y="4"/>
                      <a:pt x="5" y="4"/>
                      <a:pt x="5" y="4"/>
                    </a:cubicBezTo>
                    <a:cubicBezTo>
                      <a:pt x="5" y="4"/>
                      <a:pt x="5" y="4"/>
                      <a:pt x="5" y="4"/>
                    </a:cubicBezTo>
                    <a:cubicBezTo>
                      <a:pt x="5" y="4"/>
                      <a:pt x="5" y="4"/>
                      <a:pt x="5" y="4"/>
                    </a:cubicBezTo>
                    <a:cubicBezTo>
                      <a:pt x="6" y="5"/>
                      <a:pt x="6" y="6"/>
                      <a:pt x="5" y="7"/>
                    </a:cubicBezTo>
                    <a:cubicBezTo>
                      <a:pt x="4" y="7"/>
                      <a:pt x="4" y="8"/>
                      <a:pt x="3" y="8"/>
                    </a:cubicBezTo>
                    <a:cubicBezTo>
                      <a:pt x="4" y="9"/>
                      <a:pt x="4" y="9"/>
                      <a:pt x="5" y="9"/>
                    </a:cubicBezTo>
                    <a:cubicBezTo>
                      <a:pt x="5" y="9"/>
                      <a:pt x="5" y="9"/>
                      <a:pt x="5" y="9"/>
                    </a:cubicBezTo>
                    <a:cubicBezTo>
                      <a:pt x="5" y="9"/>
                      <a:pt x="6" y="9"/>
                      <a:pt x="7" y="8"/>
                    </a:cubicBezTo>
                    <a:cubicBezTo>
                      <a:pt x="8" y="8"/>
                      <a:pt x="9" y="7"/>
                      <a:pt x="9" y="6"/>
                    </a:cubicBezTo>
                    <a:cubicBezTo>
                      <a:pt x="9" y="5"/>
                      <a:pt x="9" y="5"/>
                      <a:pt x="9" y="4"/>
                    </a:cubicBezTo>
                    <a:cubicBezTo>
                      <a:pt x="9" y="3"/>
                      <a:pt x="9" y="3"/>
                      <a:pt x="9" y="2"/>
                    </a:cubicBezTo>
                    <a:cubicBezTo>
                      <a:pt x="9" y="2"/>
                      <a:pt x="9" y="2"/>
                      <a:pt x="9" y="2"/>
                    </a:cubicBezTo>
                    <a:cubicBezTo>
                      <a:pt x="8" y="1"/>
                      <a:pt x="7" y="0"/>
                      <a:pt x="6" y="0"/>
                    </a:cubicBezTo>
                    <a:cubicBezTo>
                      <a:pt x="6" y="0"/>
                      <a:pt x="5" y="0"/>
                      <a:pt x="5"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1" name="Freeform 246"/>
              <p:cNvSpPr/>
              <p:nvPr/>
            </p:nvSpPr>
            <p:spPr bwMode="auto">
              <a:xfrm>
                <a:off x="2474913" y="3230563"/>
                <a:ext cx="25400" cy="25400"/>
              </a:xfrm>
              <a:custGeom>
                <a:avLst/>
                <a:gdLst>
                  <a:gd name="T0" fmla="*/ 4 w 9"/>
                  <a:gd name="T1" fmla="*/ 0 h 9"/>
                  <a:gd name="T2" fmla="*/ 4 w 9"/>
                  <a:gd name="T3" fmla="*/ 0 h 9"/>
                  <a:gd name="T4" fmla="*/ 2 w 9"/>
                  <a:gd name="T5" fmla="*/ 0 h 9"/>
                  <a:gd name="T6" fmla="*/ 0 w 9"/>
                  <a:gd name="T7" fmla="*/ 5 h 9"/>
                  <a:gd name="T8" fmla="*/ 0 w 9"/>
                  <a:gd name="T9" fmla="*/ 6 h 9"/>
                  <a:gd name="T10" fmla="*/ 1 w 9"/>
                  <a:gd name="T11" fmla="*/ 4 h 9"/>
                  <a:gd name="T12" fmla="*/ 1 w 9"/>
                  <a:gd name="T13" fmla="*/ 4 h 9"/>
                  <a:gd name="T14" fmla="*/ 3 w 9"/>
                  <a:gd name="T15" fmla="*/ 4 h 9"/>
                  <a:gd name="T16" fmla="*/ 4 w 9"/>
                  <a:gd name="T17" fmla="*/ 4 h 9"/>
                  <a:gd name="T18" fmla="*/ 4 w 9"/>
                  <a:gd name="T19" fmla="*/ 4 h 9"/>
                  <a:gd name="T20" fmla="*/ 4 w 9"/>
                  <a:gd name="T21" fmla="*/ 4 h 9"/>
                  <a:gd name="T22" fmla="*/ 5 w 9"/>
                  <a:gd name="T23" fmla="*/ 4 h 9"/>
                  <a:gd name="T24" fmla="*/ 5 w 9"/>
                  <a:gd name="T25" fmla="*/ 5 h 9"/>
                  <a:gd name="T26" fmla="*/ 5 w 9"/>
                  <a:gd name="T27" fmla="*/ 5 h 9"/>
                  <a:gd name="T28" fmla="*/ 4 w 9"/>
                  <a:gd name="T29" fmla="*/ 7 h 9"/>
                  <a:gd name="T30" fmla="*/ 3 w 9"/>
                  <a:gd name="T31" fmla="*/ 9 h 9"/>
                  <a:gd name="T32" fmla="*/ 4 w 9"/>
                  <a:gd name="T33" fmla="*/ 9 h 9"/>
                  <a:gd name="T34" fmla="*/ 4 w 9"/>
                  <a:gd name="T35" fmla="*/ 9 h 9"/>
                  <a:gd name="T36" fmla="*/ 4 w 9"/>
                  <a:gd name="T37" fmla="*/ 9 h 9"/>
                  <a:gd name="T38" fmla="*/ 6 w 9"/>
                  <a:gd name="T39" fmla="*/ 9 h 9"/>
                  <a:gd name="T40" fmla="*/ 8 w 9"/>
                  <a:gd name="T41" fmla="*/ 6 h 9"/>
                  <a:gd name="T42" fmla="*/ 9 w 9"/>
                  <a:gd name="T43" fmla="*/ 5 h 9"/>
                  <a:gd name="T44" fmla="*/ 8 w 9"/>
                  <a:gd name="T45" fmla="*/ 3 h 9"/>
                  <a:gd name="T46" fmla="*/ 7 w 9"/>
                  <a:gd name="T47" fmla="*/ 3 h 9"/>
                  <a:gd name="T48" fmla="*/ 6 w 9"/>
                  <a:gd name="T49" fmla="*/ 3 h 9"/>
                  <a:gd name="T50" fmla="*/ 7 w 9"/>
                  <a:gd name="T51" fmla="*/ 3 h 9"/>
                  <a:gd name="T52" fmla="*/ 8 w 9"/>
                  <a:gd name="T53" fmla="*/ 3 h 9"/>
                  <a:gd name="T54" fmla="*/ 6 w 9"/>
                  <a:gd name="T55" fmla="*/ 0 h 9"/>
                  <a:gd name="T56" fmla="*/ 4 w 9"/>
                  <a:gd name="T5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9" h="9">
                    <a:moveTo>
                      <a:pt x="4" y="0"/>
                    </a:moveTo>
                    <a:cubicBezTo>
                      <a:pt x="4" y="0"/>
                      <a:pt x="4" y="0"/>
                      <a:pt x="4" y="0"/>
                    </a:cubicBezTo>
                    <a:cubicBezTo>
                      <a:pt x="4" y="0"/>
                      <a:pt x="3" y="0"/>
                      <a:pt x="2" y="0"/>
                    </a:cubicBezTo>
                    <a:cubicBezTo>
                      <a:pt x="1" y="1"/>
                      <a:pt x="0" y="3"/>
                      <a:pt x="0" y="5"/>
                    </a:cubicBezTo>
                    <a:cubicBezTo>
                      <a:pt x="0" y="5"/>
                      <a:pt x="0" y="5"/>
                      <a:pt x="0" y="6"/>
                    </a:cubicBezTo>
                    <a:cubicBezTo>
                      <a:pt x="0" y="5"/>
                      <a:pt x="1" y="5"/>
                      <a:pt x="1" y="4"/>
                    </a:cubicBezTo>
                    <a:cubicBezTo>
                      <a:pt x="1" y="4"/>
                      <a:pt x="1" y="4"/>
                      <a:pt x="1" y="4"/>
                    </a:cubicBezTo>
                    <a:cubicBezTo>
                      <a:pt x="2" y="4"/>
                      <a:pt x="2" y="4"/>
                      <a:pt x="3" y="4"/>
                    </a:cubicBezTo>
                    <a:cubicBezTo>
                      <a:pt x="3" y="4"/>
                      <a:pt x="4" y="4"/>
                      <a:pt x="4" y="4"/>
                    </a:cubicBezTo>
                    <a:cubicBezTo>
                      <a:pt x="4" y="4"/>
                      <a:pt x="4" y="4"/>
                      <a:pt x="4" y="4"/>
                    </a:cubicBezTo>
                    <a:cubicBezTo>
                      <a:pt x="4" y="4"/>
                      <a:pt x="4" y="4"/>
                      <a:pt x="4" y="4"/>
                    </a:cubicBezTo>
                    <a:cubicBezTo>
                      <a:pt x="5" y="4"/>
                      <a:pt x="5" y="4"/>
                      <a:pt x="5" y="4"/>
                    </a:cubicBezTo>
                    <a:cubicBezTo>
                      <a:pt x="5" y="5"/>
                      <a:pt x="5" y="5"/>
                      <a:pt x="5" y="5"/>
                    </a:cubicBezTo>
                    <a:cubicBezTo>
                      <a:pt x="5" y="5"/>
                      <a:pt x="5" y="5"/>
                      <a:pt x="5" y="5"/>
                    </a:cubicBezTo>
                    <a:cubicBezTo>
                      <a:pt x="5" y="5"/>
                      <a:pt x="5" y="6"/>
                      <a:pt x="4" y="7"/>
                    </a:cubicBezTo>
                    <a:cubicBezTo>
                      <a:pt x="4" y="8"/>
                      <a:pt x="3" y="8"/>
                      <a:pt x="3" y="9"/>
                    </a:cubicBezTo>
                    <a:cubicBezTo>
                      <a:pt x="3" y="9"/>
                      <a:pt x="4" y="9"/>
                      <a:pt x="4" y="9"/>
                    </a:cubicBezTo>
                    <a:cubicBezTo>
                      <a:pt x="4" y="9"/>
                      <a:pt x="4" y="9"/>
                      <a:pt x="4" y="9"/>
                    </a:cubicBezTo>
                    <a:cubicBezTo>
                      <a:pt x="4" y="9"/>
                      <a:pt x="4" y="9"/>
                      <a:pt x="4" y="9"/>
                    </a:cubicBezTo>
                    <a:cubicBezTo>
                      <a:pt x="5" y="9"/>
                      <a:pt x="5" y="9"/>
                      <a:pt x="6" y="9"/>
                    </a:cubicBezTo>
                    <a:cubicBezTo>
                      <a:pt x="7" y="8"/>
                      <a:pt x="8" y="7"/>
                      <a:pt x="8" y="6"/>
                    </a:cubicBezTo>
                    <a:cubicBezTo>
                      <a:pt x="9" y="6"/>
                      <a:pt x="9" y="5"/>
                      <a:pt x="9" y="5"/>
                    </a:cubicBezTo>
                    <a:cubicBezTo>
                      <a:pt x="9" y="4"/>
                      <a:pt x="9" y="3"/>
                      <a:pt x="8" y="3"/>
                    </a:cubicBezTo>
                    <a:cubicBezTo>
                      <a:pt x="7" y="3"/>
                      <a:pt x="7" y="3"/>
                      <a:pt x="7" y="3"/>
                    </a:cubicBezTo>
                    <a:cubicBezTo>
                      <a:pt x="6" y="3"/>
                      <a:pt x="6" y="3"/>
                      <a:pt x="6" y="3"/>
                    </a:cubicBezTo>
                    <a:cubicBezTo>
                      <a:pt x="7" y="3"/>
                      <a:pt x="7" y="3"/>
                      <a:pt x="7" y="3"/>
                    </a:cubicBezTo>
                    <a:cubicBezTo>
                      <a:pt x="8" y="3"/>
                      <a:pt x="8" y="3"/>
                      <a:pt x="8" y="3"/>
                    </a:cubicBezTo>
                    <a:cubicBezTo>
                      <a:pt x="8" y="1"/>
                      <a:pt x="7" y="1"/>
                      <a:pt x="6" y="0"/>
                    </a:cubicBezTo>
                    <a:cubicBezTo>
                      <a:pt x="5" y="0"/>
                      <a:pt x="5" y="0"/>
                      <a:pt x="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2" name="Freeform 247"/>
              <p:cNvSpPr/>
              <p:nvPr/>
            </p:nvSpPr>
            <p:spPr bwMode="auto">
              <a:xfrm>
                <a:off x="2486026" y="3255963"/>
                <a:ext cx="25400" cy="25400"/>
              </a:xfrm>
              <a:custGeom>
                <a:avLst/>
                <a:gdLst>
                  <a:gd name="T0" fmla="*/ 5 w 9"/>
                  <a:gd name="T1" fmla="*/ 0 h 9"/>
                  <a:gd name="T2" fmla="*/ 5 w 9"/>
                  <a:gd name="T3" fmla="*/ 0 h 9"/>
                  <a:gd name="T4" fmla="*/ 5 w 9"/>
                  <a:gd name="T5" fmla="*/ 0 h 9"/>
                  <a:gd name="T6" fmla="*/ 3 w 9"/>
                  <a:gd name="T7" fmla="*/ 1 h 9"/>
                  <a:gd name="T8" fmla="*/ 0 w 9"/>
                  <a:gd name="T9" fmla="*/ 5 h 9"/>
                  <a:gd name="T10" fmla="*/ 0 w 9"/>
                  <a:gd name="T11" fmla="*/ 6 h 9"/>
                  <a:gd name="T12" fmla="*/ 2 w 9"/>
                  <a:gd name="T13" fmla="*/ 5 h 9"/>
                  <a:gd name="T14" fmla="*/ 2 w 9"/>
                  <a:gd name="T15" fmla="*/ 5 h 9"/>
                  <a:gd name="T16" fmla="*/ 3 w 9"/>
                  <a:gd name="T17" fmla="*/ 4 h 9"/>
                  <a:gd name="T18" fmla="*/ 4 w 9"/>
                  <a:gd name="T19" fmla="*/ 4 h 9"/>
                  <a:gd name="T20" fmla="*/ 4 w 9"/>
                  <a:gd name="T21" fmla="*/ 4 h 9"/>
                  <a:gd name="T22" fmla="*/ 5 w 9"/>
                  <a:gd name="T23" fmla="*/ 4 h 9"/>
                  <a:gd name="T24" fmla="*/ 5 w 9"/>
                  <a:gd name="T25" fmla="*/ 5 h 9"/>
                  <a:gd name="T26" fmla="*/ 5 w 9"/>
                  <a:gd name="T27" fmla="*/ 5 h 9"/>
                  <a:gd name="T28" fmla="*/ 5 w 9"/>
                  <a:gd name="T29" fmla="*/ 5 h 9"/>
                  <a:gd name="T30" fmla="*/ 5 w 9"/>
                  <a:gd name="T31" fmla="*/ 5 h 9"/>
                  <a:gd name="T32" fmla="*/ 5 w 9"/>
                  <a:gd name="T33" fmla="*/ 7 h 9"/>
                  <a:gd name="T34" fmla="*/ 3 w 9"/>
                  <a:gd name="T35" fmla="*/ 9 h 9"/>
                  <a:gd name="T36" fmla="*/ 5 w 9"/>
                  <a:gd name="T37" fmla="*/ 9 h 9"/>
                  <a:gd name="T38" fmla="*/ 5 w 9"/>
                  <a:gd name="T39" fmla="*/ 9 h 9"/>
                  <a:gd name="T40" fmla="*/ 5 w 9"/>
                  <a:gd name="T41" fmla="*/ 9 h 9"/>
                  <a:gd name="T42" fmla="*/ 7 w 9"/>
                  <a:gd name="T43" fmla="*/ 9 h 9"/>
                  <a:gd name="T44" fmla="*/ 9 w 9"/>
                  <a:gd name="T45" fmla="*/ 6 h 9"/>
                  <a:gd name="T46" fmla="*/ 9 w 9"/>
                  <a:gd name="T47" fmla="*/ 5 h 9"/>
                  <a:gd name="T48" fmla="*/ 9 w 9"/>
                  <a:gd name="T49" fmla="*/ 3 h 9"/>
                  <a:gd name="T50" fmla="*/ 8 w 9"/>
                  <a:gd name="T51" fmla="*/ 4 h 9"/>
                  <a:gd name="T52" fmla="*/ 7 w 9"/>
                  <a:gd name="T53" fmla="*/ 4 h 9"/>
                  <a:gd name="T54" fmla="*/ 8 w 9"/>
                  <a:gd name="T55" fmla="*/ 4 h 9"/>
                  <a:gd name="T56" fmla="*/ 9 w 9"/>
                  <a:gd name="T57" fmla="*/ 3 h 9"/>
                  <a:gd name="T58" fmla="*/ 6 w 9"/>
                  <a:gd name="T59" fmla="*/ 1 h 9"/>
                  <a:gd name="T60" fmla="*/ 5 w 9"/>
                  <a:gd name="T6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9" h="9">
                    <a:moveTo>
                      <a:pt x="5" y="0"/>
                    </a:moveTo>
                    <a:cubicBezTo>
                      <a:pt x="5" y="0"/>
                      <a:pt x="5" y="0"/>
                      <a:pt x="5" y="0"/>
                    </a:cubicBezTo>
                    <a:cubicBezTo>
                      <a:pt x="5" y="0"/>
                      <a:pt x="5" y="0"/>
                      <a:pt x="5" y="0"/>
                    </a:cubicBezTo>
                    <a:cubicBezTo>
                      <a:pt x="4" y="0"/>
                      <a:pt x="3" y="1"/>
                      <a:pt x="3" y="1"/>
                    </a:cubicBezTo>
                    <a:cubicBezTo>
                      <a:pt x="1" y="2"/>
                      <a:pt x="0" y="3"/>
                      <a:pt x="0" y="5"/>
                    </a:cubicBezTo>
                    <a:cubicBezTo>
                      <a:pt x="0" y="5"/>
                      <a:pt x="0" y="6"/>
                      <a:pt x="0" y="6"/>
                    </a:cubicBezTo>
                    <a:cubicBezTo>
                      <a:pt x="1" y="6"/>
                      <a:pt x="1" y="5"/>
                      <a:pt x="2" y="5"/>
                    </a:cubicBezTo>
                    <a:cubicBezTo>
                      <a:pt x="2" y="5"/>
                      <a:pt x="2" y="5"/>
                      <a:pt x="2" y="5"/>
                    </a:cubicBezTo>
                    <a:cubicBezTo>
                      <a:pt x="2" y="4"/>
                      <a:pt x="3" y="4"/>
                      <a:pt x="3" y="4"/>
                    </a:cubicBezTo>
                    <a:cubicBezTo>
                      <a:pt x="4" y="4"/>
                      <a:pt x="4" y="4"/>
                      <a:pt x="4" y="4"/>
                    </a:cubicBezTo>
                    <a:cubicBezTo>
                      <a:pt x="4" y="4"/>
                      <a:pt x="4" y="4"/>
                      <a:pt x="4" y="4"/>
                    </a:cubicBezTo>
                    <a:cubicBezTo>
                      <a:pt x="5" y="4"/>
                      <a:pt x="5" y="4"/>
                      <a:pt x="5" y="4"/>
                    </a:cubicBezTo>
                    <a:cubicBezTo>
                      <a:pt x="5" y="5"/>
                      <a:pt x="5" y="5"/>
                      <a:pt x="5" y="5"/>
                    </a:cubicBezTo>
                    <a:cubicBezTo>
                      <a:pt x="5" y="5"/>
                      <a:pt x="5" y="5"/>
                      <a:pt x="5" y="5"/>
                    </a:cubicBezTo>
                    <a:cubicBezTo>
                      <a:pt x="5" y="5"/>
                      <a:pt x="5" y="5"/>
                      <a:pt x="5" y="5"/>
                    </a:cubicBezTo>
                    <a:cubicBezTo>
                      <a:pt x="5" y="5"/>
                      <a:pt x="5" y="5"/>
                      <a:pt x="5" y="5"/>
                    </a:cubicBezTo>
                    <a:cubicBezTo>
                      <a:pt x="5" y="6"/>
                      <a:pt x="5" y="7"/>
                      <a:pt x="5" y="7"/>
                    </a:cubicBezTo>
                    <a:cubicBezTo>
                      <a:pt x="4" y="8"/>
                      <a:pt x="4" y="9"/>
                      <a:pt x="3" y="9"/>
                    </a:cubicBezTo>
                    <a:cubicBezTo>
                      <a:pt x="3" y="9"/>
                      <a:pt x="4" y="9"/>
                      <a:pt x="5" y="9"/>
                    </a:cubicBezTo>
                    <a:cubicBezTo>
                      <a:pt x="5" y="9"/>
                      <a:pt x="5" y="9"/>
                      <a:pt x="5" y="9"/>
                    </a:cubicBezTo>
                    <a:cubicBezTo>
                      <a:pt x="5" y="9"/>
                      <a:pt x="5" y="9"/>
                      <a:pt x="5" y="9"/>
                    </a:cubicBezTo>
                    <a:cubicBezTo>
                      <a:pt x="5" y="9"/>
                      <a:pt x="6" y="9"/>
                      <a:pt x="7" y="9"/>
                    </a:cubicBezTo>
                    <a:cubicBezTo>
                      <a:pt x="8" y="9"/>
                      <a:pt x="8" y="8"/>
                      <a:pt x="9" y="6"/>
                    </a:cubicBezTo>
                    <a:cubicBezTo>
                      <a:pt x="9" y="6"/>
                      <a:pt x="9" y="5"/>
                      <a:pt x="9" y="5"/>
                    </a:cubicBezTo>
                    <a:cubicBezTo>
                      <a:pt x="9" y="4"/>
                      <a:pt x="9" y="4"/>
                      <a:pt x="9" y="3"/>
                    </a:cubicBezTo>
                    <a:cubicBezTo>
                      <a:pt x="8" y="4"/>
                      <a:pt x="8" y="4"/>
                      <a:pt x="8" y="4"/>
                    </a:cubicBezTo>
                    <a:cubicBezTo>
                      <a:pt x="7" y="4"/>
                      <a:pt x="7" y="4"/>
                      <a:pt x="7" y="4"/>
                    </a:cubicBezTo>
                    <a:cubicBezTo>
                      <a:pt x="8" y="4"/>
                      <a:pt x="8" y="4"/>
                      <a:pt x="8" y="4"/>
                    </a:cubicBezTo>
                    <a:cubicBezTo>
                      <a:pt x="9" y="3"/>
                      <a:pt x="9" y="3"/>
                      <a:pt x="9" y="3"/>
                    </a:cubicBezTo>
                    <a:cubicBezTo>
                      <a:pt x="8" y="2"/>
                      <a:pt x="7" y="1"/>
                      <a:pt x="6" y="1"/>
                    </a:cubicBezTo>
                    <a:cubicBezTo>
                      <a:pt x="6" y="1"/>
                      <a:pt x="5" y="0"/>
                      <a:pt x="5"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3" name="Freeform 248"/>
              <p:cNvSpPr/>
              <p:nvPr/>
            </p:nvSpPr>
            <p:spPr bwMode="auto">
              <a:xfrm>
                <a:off x="2497138" y="3284538"/>
                <a:ext cx="28575" cy="25400"/>
              </a:xfrm>
              <a:custGeom>
                <a:avLst/>
                <a:gdLst>
                  <a:gd name="T0" fmla="*/ 5 w 10"/>
                  <a:gd name="T1" fmla="*/ 0 h 9"/>
                  <a:gd name="T2" fmla="*/ 5 w 10"/>
                  <a:gd name="T3" fmla="*/ 0 h 9"/>
                  <a:gd name="T4" fmla="*/ 3 w 10"/>
                  <a:gd name="T5" fmla="*/ 0 h 9"/>
                  <a:gd name="T6" fmla="*/ 0 w 10"/>
                  <a:gd name="T7" fmla="*/ 4 h 9"/>
                  <a:gd name="T8" fmla="*/ 1 w 10"/>
                  <a:gd name="T9" fmla="*/ 6 h 9"/>
                  <a:gd name="T10" fmla="*/ 2 w 10"/>
                  <a:gd name="T11" fmla="*/ 4 h 9"/>
                  <a:gd name="T12" fmla="*/ 4 w 10"/>
                  <a:gd name="T13" fmla="*/ 4 h 9"/>
                  <a:gd name="T14" fmla="*/ 5 w 10"/>
                  <a:gd name="T15" fmla="*/ 4 h 9"/>
                  <a:gd name="T16" fmla="*/ 5 w 10"/>
                  <a:gd name="T17" fmla="*/ 4 h 9"/>
                  <a:gd name="T18" fmla="*/ 5 w 10"/>
                  <a:gd name="T19" fmla="*/ 4 h 9"/>
                  <a:gd name="T20" fmla="*/ 5 w 10"/>
                  <a:gd name="T21" fmla="*/ 4 h 9"/>
                  <a:gd name="T22" fmla="*/ 7 w 10"/>
                  <a:gd name="T23" fmla="*/ 3 h 9"/>
                  <a:gd name="T24" fmla="*/ 5 w 10"/>
                  <a:gd name="T25" fmla="*/ 4 h 9"/>
                  <a:gd name="T26" fmla="*/ 6 w 10"/>
                  <a:gd name="T27" fmla="*/ 4 h 9"/>
                  <a:gd name="T28" fmla="*/ 5 w 10"/>
                  <a:gd name="T29" fmla="*/ 5 h 9"/>
                  <a:gd name="T30" fmla="*/ 5 w 10"/>
                  <a:gd name="T31" fmla="*/ 7 h 9"/>
                  <a:gd name="T32" fmla="*/ 3 w 10"/>
                  <a:gd name="T33" fmla="*/ 9 h 9"/>
                  <a:gd name="T34" fmla="*/ 5 w 10"/>
                  <a:gd name="T35" fmla="*/ 9 h 9"/>
                  <a:gd name="T36" fmla="*/ 7 w 10"/>
                  <a:gd name="T37" fmla="*/ 8 h 9"/>
                  <a:gd name="T38" fmla="*/ 9 w 10"/>
                  <a:gd name="T39" fmla="*/ 6 h 9"/>
                  <a:gd name="T40" fmla="*/ 10 w 10"/>
                  <a:gd name="T41" fmla="*/ 4 h 9"/>
                  <a:gd name="T42" fmla="*/ 9 w 10"/>
                  <a:gd name="T43" fmla="*/ 2 h 9"/>
                  <a:gd name="T44" fmla="*/ 9 w 10"/>
                  <a:gd name="T45" fmla="*/ 2 h 9"/>
                  <a:gd name="T46" fmla="*/ 7 w 10"/>
                  <a:gd name="T47" fmla="*/ 0 h 9"/>
                  <a:gd name="T48" fmla="*/ 5 w 10"/>
                  <a:gd name="T49"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 h="9">
                    <a:moveTo>
                      <a:pt x="5" y="0"/>
                    </a:moveTo>
                    <a:cubicBezTo>
                      <a:pt x="5" y="0"/>
                      <a:pt x="5" y="0"/>
                      <a:pt x="5" y="0"/>
                    </a:cubicBezTo>
                    <a:cubicBezTo>
                      <a:pt x="4" y="0"/>
                      <a:pt x="4" y="0"/>
                      <a:pt x="3" y="0"/>
                    </a:cubicBezTo>
                    <a:cubicBezTo>
                      <a:pt x="1" y="1"/>
                      <a:pt x="0" y="3"/>
                      <a:pt x="0" y="4"/>
                    </a:cubicBezTo>
                    <a:cubicBezTo>
                      <a:pt x="0" y="5"/>
                      <a:pt x="0" y="5"/>
                      <a:pt x="1" y="6"/>
                    </a:cubicBezTo>
                    <a:cubicBezTo>
                      <a:pt x="1" y="5"/>
                      <a:pt x="2" y="5"/>
                      <a:pt x="2" y="4"/>
                    </a:cubicBezTo>
                    <a:cubicBezTo>
                      <a:pt x="3" y="4"/>
                      <a:pt x="3" y="4"/>
                      <a:pt x="4" y="4"/>
                    </a:cubicBezTo>
                    <a:cubicBezTo>
                      <a:pt x="4" y="4"/>
                      <a:pt x="4" y="4"/>
                      <a:pt x="5" y="4"/>
                    </a:cubicBezTo>
                    <a:cubicBezTo>
                      <a:pt x="5" y="4"/>
                      <a:pt x="5" y="4"/>
                      <a:pt x="5" y="4"/>
                    </a:cubicBezTo>
                    <a:cubicBezTo>
                      <a:pt x="5" y="4"/>
                      <a:pt x="5" y="4"/>
                      <a:pt x="5" y="4"/>
                    </a:cubicBezTo>
                    <a:cubicBezTo>
                      <a:pt x="5" y="4"/>
                      <a:pt x="5" y="4"/>
                      <a:pt x="5" y="4"/>
                    </a:cubicBezTo>
                    <a:cubicBezTo>
                      <a:pt x="7" y="3"/>
                      <a:pt x="7" y="3"/>
                      <a:pt x="7" y="3"/>
                    </a:cubicBezTo>
                    <a:cubicBezTo>
                      <a:pt x="5" y="4"/>
                      <a:pt x="5" y="4"/>
                      <a:pt x="5" y="4"/>
                    </a:cubicBezTo>
                    <a:cubicBezTo>
                      <a:pt x="6" y="4"/>
                      <a:pt x="6" y="4"/>
                      <a:pt x="6" y="4"/>
                    </a:cubicBezTo>
                    <a:cubicBezTo>
                      <a:pt x="5" y="5"/>
                      <a:pt x="5" y="5"/>
                      <a:pt x="5" y="5"/>
                    </a:cubicBezTo>
                    <a:cubicBezTo>
                      <a:pt x="6" y="5"/>
                      <a:pt x="6" y="6"/>
                      <a:pt x="5" y="7"/>
                    </a:cubicBezTo>
                    <a:cubicBezTo>
                      <a:pt x="5" y="8"/>
                      <a:pt x="4" y="8"/>
                      <a:pt x="3" y="9"/>
                    </a:cubicBezTo>
                    <a:cubicBezTo>
                      <a:pt x="4" y="9"/>
                      <a:pt x="4" y="9"/>
                      <a:pt x="5" y="9"/>
                    </a:cubicBezTo>
                    <a:cubicBezTo>
                      <a:pt x="6" y="9"/>
                      <a:pt x="6" y="9"/>
                      <a:pt x="7" y="8"/>
                    </a:cubicBezTo>
                    <a:cubicBezTo>
                      <a:pt x="8" y="8"/>
                      <a:pt x="9" y="7"/>
                      <a:pt x="9" y="6"/>
                    </a:cubicBezTo>
                    <a:cubicBezTo>
                      <a:pt x="9" y="5"/>
                      <a:pt x="10" y="5"/>
                      <a:pt x="10" y="4"/>
                    </a:cubicBezTo>
                    <a:cubicBezTo>
                      <a:pt x="10" y="4"/>
                      <a:pt x="9" y="3"/>
                      <a:pt x="9" y="2"/>
                    </a:cubicBezTo>
                    <a:cubicBezTo>
                      <a:pt x="9" y="2"/>
                      <a:pt x="9" y="2"/>
                      <a:pt x="9" y="2"/>
                    </a:cubicBezTo>
                    <a:cubicBezTo>
                      <a:pt x="9" y="1"/>
                      <a:pt x="8" y="1"/>
                      <a:pt x="7" y="0"/>
                    </a:cubicBezTo>
                    <a:cubicBezTo>
                      <a:pt x="6" y="0"/>
                      <a:pt x="6" y="0"/>
                      <a:pt x="5"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4" name="Freeform 249"/>
              <p:cNvSpPr/>
              <p:nvPr/>
            </p:nvSpPr>
            <p:spPr bwMode="auto">
              <a:xfrm>
                <a:off x="2511426" y="3309938"/>
                <a:ext cx="25400" cy="25400"/>
              </a:xfrm>
              <a:custGeom>
                <a:avLst/>
                <a:gdLst>
                  <a:gd name="T0" fmla="*/ 4 w 9"/>
                  <a:gd name="T1" fmla="*/ 0 h 9"/>
                  <a:gd name="T2" fmla="*/ 2 w 9"/>
                  <a:gd name="T3" fmla="*/ 1 h 9"/>
                  <a:gd name="T4" fmla="*/ 2 w 9"/>
                  <a:gd name="T5" fmla="*/ 1 h 9"/>
                  <a:gd name="T6" fmla="*/ 0 w 9"/>
                  <a:gd name="T7" fmla="*/ 5 h 9"/>
                  <a:gd name="T8" fmla="*/ 0 w 9"/>
                  <a:gd name="T9" fmla="*/ 6 h 9"/>
                  <a:gd name="T10" fmla="*/ 2 w 9"/>
                  <a:gd name="T11" fmla="*/ 5 h 9"/>
                  <a:gd name="T12" fmla="*/ 3 w 9"/>
                  <a:gd name="T13" fmla="*/ 4 h 9"/>
                  <a:gd name="T14" fmla="*/ 4 w 9"/>
                  <a:gd name="T15" fmla="*/ 4 h 9"/>
                  <a:gd name="T16" fmla="*/ 4 w 9"/>
                  <a:gd name="T17" fmla="*/ 4 h 9"/>
                  <a:gd name="T18" fmla="*/ 4 w 9"/>
                  <a:gd name="T19" fmla="*/ 4 h 9"/>
                  <a:gd name="T20" fmla="*/ 4 w 9"/>
                  <a:gd name="T21" fmla="*/ 4 h 9"/>
                  <a:gd name="T22" fmla="*/ 5 w 9"/>
                  <a:gd name="T23" fmla="*/ 5 h 9"/>
                  <a:gd name="T24" fmla="*/ 5 w 9"/>
                  <a:gd name="T25" fmla="*/ 5 h 9"/>
                  <a:gd name="T26" fmla="*/ 5 w 9"/>
                  <a:gd name="T27" fmla="*/ 5 h 9"/>
                  <a:gd name="T28" fmla="*/ 5 w 9"/>
                  <a:gd name="T29" fmla="*/ 7 h 9"/>
                  <a:gd name="T30" fmla="*/ 3 w 9"/>
                  <a:gd name="T31" fmla="*/ 9 h 9"/>
                  <a:gd name="T32" fmla="*/ 4 w 9"/>
                  <a:gd name="T33" fmla="*/ 9 h 9"/>
                  <a:gd name="T34" fmla="*/ 4 w 9"/>
                  <a:gd name="T35" fmla="*/ 9 h 9"/>
                  <a:gd name="T36" fmla="*/ 4 w 9"/>
                  <a:gd name="T37" fmla="*/ 9 h 9"/>
                  <a:gd name="T38" fmla="*/ 6 w 9"/>
                  <a:gd name="T39" fmla="*/ 9 h 9"/>
                  <a:gd name="T40" fmla="*/ 9 w 9"/>
                  <a:gd name="T41" fmla="*/ 6 h 9"/>
                  <a:gd name="T42" fmla="*/ 9 w 9"/>
                  <a:gd name="T43" fmla="*/ 5 h 9"/>
                  <a:gd name="T44" fmla="*/ 8 w 9"/>
                  <a:gd name="T45" fmla="*/ 3 h 9"/>
                  <a:gd name="T46" fmla="*/ 7 w 9"/>
                  <a:gd name="T47" fmla="*/ 3 h 9"/>
                  <a:gd name="T48" fmla="*/ 7 w 9"/>
                  <a:gd name="T49" fmla="*/ 4 h 9"/>
                  <a:gd name="T50" fmla="*/ 7 w 9"/>
                  <a:gd name="T51" fmla="*/ 3 h 9"/>
                  <a:gd name="T52" fmla="*/ 8 w 9"/>
                  <a:gd name="T53" fmla="*/ 3 h 9"/>
                  <a:gd name="T54" fmla="*/ 6 w 9"/>
                  <a:gd name="T55" fmla="*/ 1 h 9"/>
                  <a:gd name="T56" fmla="*/ 4 w 9"/>
                  <a:gd name="T57" fmla="*/ 0 h 9"/>
                  <a:gd name="T58" fmla="*/ 4 w 9"/>
                  <a:gd name="T59" fmla="*/ 0 h 9"/>
                  <a:gd name="T60" fmla="*/ 4 w 9"/>
                  <a:gd name="T6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9" h="9">
                    <a:moveTo>
                      <a:pt x="4" y="0"/>
                    </a:moveTo>
                    <a:cubicBezTo>
                      <a:pt x="4" y="0"/>
                      <a:pt x="3" y="0"/>
                      <a:pt x="2" y="1"/>
                    </a:cubicBezTo>
                    <a:cubicBezTo>
                      <a:pt x="2" y="1"/>
                      <a:pt x="2" y="1"/>
                      <a:pt x="2" y="1"/>
                    </a:cubicBezTo>
                    <a:cubicBezTo>
                      <a:pt x="1" y="1"/>
                      <a:pt x="0" y="3"/>
                      <a:pt x="0" y="5"/>
                    </a:cubicBezTo>
                    <a:cubicBezTo>
                      <a:pt x="0" y="5"/>
                      <a:pt x="0" y="6"/>
                      <a:pt x="0" y="6"/>
                    </a:cubicBezTo>
                    <a:cubicBezTo>
                      <a:pt x="1" y="6"/>
                      <a:pt x="1" y="5"/>
                      <a:pt x="2" y="5"/>
                    </a:cubicBezTo>
                    <a:cubicBezTo>
                      <a:pt x="2" y="4"/>
                      <a:pt x="3" y="4"/>
                      <a:pt x="3" y="4"/>
                    </a:cubicBezTo>
                    <a:cubicBezTo>
                      <a:pt x="3" y="4"/>
                      <a:pt x="4" y="4"/>
                      <a:pt x="4" y="4"/>
                    </a:cubicBezTo>
                    <a:cubicBezTo>
                      <a:pt x="4" y="4"/>
                      <a:pt x="4" y="4"/>
                      <a:pt x="4" y="4"/>
                    </a:cubicBezTo>
                    <a:cubicBezTo>
                      <a:pt x="4" y="4"/>
                      <a:pt x="4" y="4"/>
                      <a:pt x="4" y="4"/>
                    </a:cubicBezTo>
                    <a:cubicBezTo>
                      <a:pt x="4" y="4"/>
                      <a:pt x="4" y="4"/>
                      <a:pt x="4" y="4"/>
                    </a:cubicBezTo>
                    <a:cubicBezTo>
                      <a:pt x="5" y="5"/>
                      <a:pt x="5" y="5"/>
                      <a:pt x="5" y="5"/>
                    </a:cubicBezTo>
                    <a:cubicBezTo>
                      <a:pt x="5" y="5"/>
                      <a:pt x="5" y="5"/>
                      <a:pt x="5" y="5"/>
                    </a:cubicBezTo>
                    <a:cubicBezTo>
                      <a:pt x="5" y="5"/>
                      <a:pt x="5" y="5"/>
                      <a:pt x="5" y="5"/>
                    </a:cubicBezTo>
                    <a:cubicBezTo>
                      <a:pt x="5" y="6"/>
                      <a:pt x="5" y="7"/>
                      <a:pt x="5" y="7"/>
                    </a:cubicBezTo>
                    <a:cubicBezTo>
                      <a:pt x="4" y="8"/>
                      <a:pt x="3" y="9"/>
                      <a:pt x="3" y="9"/>
                    </a:cubicBezTo>
                    <a:cubicBezTo>
                      <a:pt x="3" y="9"/>
                      <a:pt x="4" y="9"/>
                      <a:pt x="4" y="9"/>
                    </a:cubicBezTo>
                    <a:cubicBezTo>
                      <a:pt x="4" y="9"/>
                      <a:pt x="4" y="9"/>
                      <a:pt x="4" y="9"/>
                    </a:cubicBezTo>
                    <a:cubicBezTo>
                      <a:pt x="4" y="9"/>
                      <a:pt x="4" y="9"/>
                      <a:pt x="4" y="9"/>
                    </a:cubicBezTo>
                    <a:cubicBezTo>
                      <a:pt x="5" y="9"/>
                      <a:pt x="6" y="9"/>
                      <a:pt x="6" y="9"/>
                    </a:cubicBezTo>
                    <a:cubicBezTo>
                      <a:pt x="7" y="8"/>
                      <a:pt x="8" y="7"/>
                      <a:pt x="9" y="6"/>
                    </a:cubicBezTo>
                    <a:cubicBezTo>
                      <a:pt x="9" y="6"/>
                      <a:pt x="9" y="5"/>
                      <a:pt x="9" y="5"/>
                    </a:cubicBezTo>
                    <a:cubicBezTo>
                      <a:pt x="9" y="4"/>
                      <a:pt x="9" y="4"/>
                      <a:pt x="8" y="3"/>
                    </a:cubicBezTo>
                    <a:cubicBezTo>
                      <a:pt x="7" y="3"/>
                      <a:pt x="7" y="3"/>
                      <a:pt x="7" y="3"/>
                    </a:cubicBezTo>
                    <a:cubicBezTo>
                      <a:pt x="7" y="4"/>
                      <a:pt x="7" y="4"/>
                      <a:pt x="7" y="4"/>
                    </a:cubicBezTo>
                    <a:cubicBezTo>
                      <a:pt x="7" y="3"/>
                      <a:pt x="7" y="3"/>
                      <a:pt x="7" y="3"/>
                    </a:cubicBezTo>
                    <a:cubicBezTo>
                      <a:pt x="8" y="3"/>
                      <a:pt x="8" y="3"/>
                      <a:pt x="8" y="3"/>
                    </a:cubicBezTo>
                    <a:cubicBezTo>
                      <a:pt x="8" y="2"/>
                      <a:pt x="7" y="1"/>
                      <a:pt x="6" y="1"/>
                    </a:cubicBezTo>
                    <a:cubicBezTo>
                      <a:pt x="5" y="0"/>
                      <a:pt x="5" y="0"/>
                      <a:pt x="4" y="0"/>
                    </a:cubicBezTo>
                    <a:cubicBezTo>
                      <a:pt x="4" y="0"/>
                      <a:pt x="4" y="0"/>
                      <a:pt x="4" y="0"/>
                    </a:cubicBezTo>
                    <a:cubicBezTo>
                      <a:pt x="4" y="0"/>
                      <a:pt x="4" y="0"/>
                      <a:pt x="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5" name="Freeform 250"/>
              <p:cNvSpPr/>
              <p:nvPr/>
            </p:nvSpPr>
            <p:spPr bwMode="auto">
              <a:xfrm>
                <a:off x="2276476" y="2897188"/>
                <a:ext cx="52388" cy="22225"/>
              </a:xfrm>
              <a:custGeom>
                <a:avLst/>
                <a:gdLst>
                  <a:gd name="T0" fmla="*/ 2 w 19"/>
                  <a:gd name="T1" fmla="*/ 0 h 8"/>
                  <a:gd name="T2" fmla="*/ 1 w 19"/>
                  <a:gd name="T3" fmla="*/ 0 h 8"/>
                  <a:gd name="T4" fmla="*/ 1 w 19"/>
                  <a:gd name="T5" fmla="*/ 1 h 8"/>
                  <a:gd name="T6" fmla="*/ 0 w 19"/>
                  <a:gd name="T7" fmla="*/ 3 h 8"/>
                  <a:gd name="T8" fmla="*/ 2 w 19"/>
                  <a:gd name="T9" fmla="*/ 6 h 8"/>
                  <a:gd name="T10" fmla="*/ 4 w 19"/>
                  <a:gd name="T11" fmla="*/ 7 h 8"/>
                  <a:gd name="T12" fmla="*/ 5 w 19"/>
                  <a:gd name="T13" fmla="*/ 8 h 8"/>
                  <a:gd name="T14" fmla="*/ 8 w 19"/>
                  <a:gd name="T15" fmla="*/ 8 h 8"/>
                  <a:gd name="T16" fmla="*/ 9 w 19"/>
                  <a:gd name="T17" fmla="*/ 8 h 8"/>
                  <a:gd name="T18" fmla="*/ 9 w 19"/>
                  <a:gd name="T19" fmla="*/ 8 h 8"/>
                  <a:gd name="T20" fmla="*/ 16 w 19"/>
                  <a:gd name="T21" fmla="*/ 5 h 8"/>
                  <a:gd name="T22" fmla="*/ 18 w 19"/>
                  <a:gd name="T23" fmla="*/ 4 h 8"/>
                  <a:gd name="T24" fmla="*/ 19 w 19"/>
                  <a:gd name="T25" fmla="*/ 1 h 8"/>
                  <a:gd name="T26" fmla="*/ 18 w 19"/>
                  <a:gd name="T27" fmla="*/ 1 h 8"/>
                  <a:gd name="T28" fmla="*/ 18 w 19"/>
                  <a:gd name="T29" fmla="*/ 1 h 8"/>
                  <a:gd name="T30" fmla="*/ 17 w 19"/>
                  <a:gd name="T31" fmla="*/ 0 h 8"/>
                  <a:gd name="T32" fmla="*/ 15 w 19"/>
                  <a:gd name="T33" fmla="*/ 1 h 8"/>
                  <a:gd name="T34" fmla="*/ 15 w 19"/>
                  <a:gd name="T35" fmla="*/ 1 h 8"/>
                  <a:gd name="T36" fmla="*/ 14 w 19"/>
                  <a:gd name="T37" fmla="*/ 2 h 8"/>
                  <a:gd name="T38" fmla="*/ 9 w 19"/>
                  <a:gd name="T39" fmla="*/ 4 h 8"/>
                  <a:gd name="T40" fmla="*/ 8 w 19"/>
                  <a:gd name="T41" fmla="*/ 4 h 8"/>
                  <a:gd name="T42" fmla="*/ 8 w 19"/>
                  <a:gd name="T43" fmla="*/ 4 h 8"/>
                  <a:gd name="T44" fmla="*/ 7 w 19"/>
                  <a:gd name="T45" fmla="*/ 4 h 8"/>
                  <a:gd name="T46" fmla="*/ 5 w 19"/>
                  <a:gd name="T47" fmla="*/ 4 h 8"/>
                  <a:gd name="T48" fmla="*/ 4 w 19"/>
                  <a:gd name="T49" fmla="*/ 3 h 8"/>
                  <a:gd name="T50" fmla="*/ 4 w 19"/>
                  <a:gd name="T51" fmla="*/ 3 h 8"/>
                  <a:gd name="T52" fmla="*/ 4 w 19"/>
                  <a:gd name="T53" fmla="*/ 3 h 8"/>
                  <a:gd name="T54" fmla="*/ 3 w 19"/>
                  <a:gd name="T55" fmla="*/ 0 h 8"/>
                  <a:gd name="T56" fmla="*/ 2 w 19"/>
                  <a:gd name="T5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9" h="8">
                    <a:moveTo>
                      <a:pt x="2" y="0"/>
                    </a:moveTo>
                    <a:cubicBezTo>
                      <a:pt x="2" y="0"/>
                      <a:pt x="2" y="0"/>
                      <a:pt x="1" y="0"/>
                    </a:cubicBezTo>
                    <a:cubicBezTo>
                      <a:pt x="1" y="1"/>
                      <a:pt x="1" y="1"/>
                      <a:pt x="1" y="1"/>
                    </a:cubicBezTo>
                    <a:cubicBezTo>
                      <a:pt x="0" y="2"/>
                      <a:pt x="0" y="2"/>
                      <a:pt x="0" y="3"/>
                    </a:cubicBezTo>
                    <a:cubicBezTo>
                      <a:pt x="0" y="4"/>
                      <a:pt x="1" y="5"/>
                      <a:pt x="2" y="6"/>
                    </a:cubicBezTo>
                    <a:cubicBezTo>
                      <a:pt x="2" y="7"/>
                      <a:pt x="3" y="7"/>
                      <a:pt x="4" y="7"/>
                    </a:cubicBezTo>
                    <a:cubicBezTo>
                      <a:pt x="5" y="8"/>
                      <a:pt x="5" y="8"/>
                      <a:pt x="5" y="8"/>
                    </a:cubicBezTo>
                    <a:cubicBezTo>
                      <a:pt x="6" y="8"/>
                      <a:pt x="7" y="8"/>
                      <a:pt x="8" y="8"/>
                    </a:cubicBezTo>
                    <a:cubicBezTo>
                      <a:pt x="9" y="8"/>
                      <a:pt x="9" y="8"/>
                      <a:pt x="9" y="8"/>
                    </a:cubicBezTo>
                    <a:cubicBezTo>
                      <a:pt x="9" y="8"/>
                      <a:pt x="9" y="8"/>
                      <a:pt x="9" y="8"/>
                    </a:cubicBezTo>
                    <a:cubicBezTo>
                      <a:pt x="12" y="8"/>
                      <a:pt x="14" y="7"/>
                      <a:pt x="16" y="5"/>
                    </a:cubicBezTo>
                    <a:cubicBezTo>
                      <a:pt x="17" y="5"/>
                      <a:pt x="18" y="4"/>
                      <a:pt x="18" y="4"/>
                    </a:cubicBezTo>
                    <a:cubicBezTo>
                      <a:pt x="19" y="3"/>
                      <a:pt x="19" y="2"/>
                      <a:pt x="19" y="1"/>
                    </a:cubicBezTo>
                    <a:cubicBezTo>
                      <a:pt x="18" y="1"/>
                      <a:pt x="18" y="1"/>
                      <a:pt x="18" y="1"/>
                    </a:cubicBezTo>
                    <a:cubicBezTo>
                      <a:pt x="18" y="1"/>
                      <a:pt x="18" y="1"/>
                      <a:pt x="18" y="1"/>
                    </a:cubicBezTo>
                    <a:cubicBezTo>
                      <a:pt x="18" y="0"/>
                      <a:pt x="17" y="0"/>
                      <a:pt x="17" y="0"/>
                    </a:cubicBezTo>
                    <a:cubicBezTo>
                      <a:pt x="16" y="0"/>
                      <a:pt x="16" y="0"/>
                      <a:pt x="15" y="1"/>
                    </a:cubicBezTo>
                    <a:cubicBezTo>
                      <a:pt x="15" y="1"/>
                      <a:pt x="15" y="1"/>
                      <a:pt x="15" y="1"/>
                    </a:cubicBezTo>
                    <a:cubicBezTo>
                      <a:pt x="15" y="1"/>
                      <a:pt x="14" y="2"/>
                      <a:pt x="14" y="2"/>
                    </a:cubicBezTo>
                    <a:cubicBezTo>
                      <a:pt x="12" y="3"/>
                      <a:pt x="10" y="4"/>
                      <a:pt x="9" y="4"/>
                    </a:cubicBezTo>
                    <a:cubicBezTo>
                      <a:pt x="8" y="4"/>
                      <a:pt x="8" y="4"/>
                      <a:pt x="8" y="4"/>
                    </a:cubicBezTo>
                    <a:cubicBezTo>
                      <a:pt x="8" y="4"/>
                      <a:pt x="8" y="4"/>
                      <a:pt x="8" y="4"/>
                    </a:cubicBezTo>
                    <a:cubicBezTo>
                      <a:pt x="8" y="4"/>
                      <a:pt x="8" y="4"/>
                      <a:pt x="7" y="4"/>
                    </a:cubicBezTo>
                    <a:cubicBezTo>
                      <a:pt x="7" y="4"/>
                      <a:pt x="6" y="4"/>
                      <a:pt x="5" y="4"/>
                    </a:cubicBezTo>
                    <a:cubicBezTo>
                      <a:pt x="5" y="3"/>
                      <a:pt x="4" y="3"/>
                      <a:pt x="4" y="3"/>
                    </a:cubicBezTo>
                    <a:cubicBezTo>
                      <a:pt x="4" y="3"/>
                      <a:pt x="4" y="3"/>
                      <a:pt x="4" y="3"/>
                    </a:cubicBezTo>
                    <a:cubicBezTo>
                      <a:pt x="4" y="3"/>
                      <a:pt x="4" y="3"/>
                      <a:pt x="4" y="3"/>
                    </a:cubicBezTo>
                    <a:cubicBezTo>
                      <a:pt x="5" y="2"/>
                      <a:pt x="4" y="0"/>
                      <a:pt x="3" y="0"/>
                    </a:cubicBezTo>
                    <a:cubicBezTo>
                      <a:pt x="3" y="0"/>
                      <a:pt x="3" y="0"/>
                      <a:pt x="2"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6" name="Freeform 251"/>
              <p:cNvSpPr/>
              <p:nvPr/>
            </p:nvSpPr>
            <p:spPr bwMode="auto">
              <a:xfrm>
                <a:off x="2290763" y="2922588"/>
                <a:ext cx="50800" cy="22225"/>
              </a:xfrm>
              <a:custGeom>
                <a:avLst/>
                <a:gdLst>
                  <a:gd name="T0" fmla="*/ 2 w 18"/>
                  <a:gd name="T1" fmla="*/ 0 h 8"/>
                  <a:gd name="T2" fmla="*/ 1 w 18"/>
                  <a:gd name="T3" fmla="*/ 1 h 8"/>
                  <a:gd name="T4" fmla="*/ 0 w 18"/>
                  <a:gd name="T5" fmla="*/ 2 h 8"/>
                  <a:gd name="T6" fmla="*/ 0 w 18"/>
                  <a:gd name="T7" fmla="*/ 3 h 8"/>
                  <a:gd name="T8" fmla="*/ 1 w 18"/>
                  <a:gd name="T9" fmla="*/ 6 h 8"/>
                  <a:gd name="T10" fmla="*/ 4 w 18"/>
                  <a:gd name="T11" fmla="*/ 8 h 8"/>
                  <a:gd name="T12" fmla="*/ 5 w 18"/>
                  <a:gd name="T13" fmla="*/ 8 h 8"/>
                  <a:gd name="T14" fmla="*/ 8 w 18"/>
                  <a:gd name="T15" fmla="*/ 8 h 8"/>
                  <a:gd name="T16" fmla="*/ 8 w 18"/>
                  <a:gd name="T17" fmla="*/ 8 h 8"/>
                  <a:gd name="T18" fmla="*/ 9 w 18"/>
                  <a:gd name="T19" fmla="*/ 8 h 8"/>
                  <a:gd name="T20" fmla="*/ 16 w 18"/>
                  <a:gd name="T21" fmla="*/ 6 h 8"/>
                  <a:gd name="T22" fmla="*/ 18 w 18"/>
                  <a:gd name="T23" fmla="*/ 4 h 8"/>
                  <a:gd name="T24" fmla="*/ 18 w 18"/>
                  <a:gd name="T25" fmla="*/ 2 h 8"/>
                  <a:gd name="T26" fmla="*/ 17 w 18"/>
                  <a:gd name="T27" fmla="*/ 1 h 8"/>
                  <a:gd name="T28" fmla="*/ 17 w 18"/>
                  <a:gd name="T29" fmla="*/ 1 h 8"/>
                  <a:gd name="T30" fmla="*/ 16 w 18"/>
                  <a:gd name="T31" fmla="*/ 1 h 8"/>
                  <a:gd name="T32" fmla="*/ 15 w 18"/>
                  <a:gd name="T33" fmla="*/ 1 h 8"/>
                  <a:gd name="T34" fmla="*/ 13 w 18"/>
                  <a:gd name="T35" fmla="*/ 3 h 8"/>
                  <a:gd name="T36" fmla="*/ 8 w 18"/>
                  <a:gd name="T37" fmla="*/ 4 h 8"/>
                  <a:gd name="T38" fmla="*/ 8 w 18"/>
                  <a:gd name="T39" fmla="*/ 4 h 8"/>
                  <a:gd name="T40" fmla="*/ 8 w 18"/>
                  <a:gd name="T41" fmla="*/ 4 h 8"/>
                  <a:gd name="T42" fmla="*/ 7 w 18"/>
                  <a:gd name="T43" fmla="*/ 4 h 8"/>
                  <a:gd name="T44" fmla="*/ 5 w 18"/>
                  <a:gd name="T45" fmla="*/ 4 h 8"/>
                  <a:gd name="T46" fmla="*/ 4 w 18"/>
                  <a:gd name="T47" fmla="*/ 3 h 8"/>
                  <a:gd name="T48" fmla="*/ 4 w 18"/>
                  <a:gd name="T49" fmla="*/ 3 h 8"/>
                  <a:gd name="T50" fmla="*/ 4 w 18"/>
                  <a:gd name="T51" fmla="*/ 3 h 8"/>
                  <a:gd name="T52" fmla="*/ 3 w 18"/>
                  <a:gd name="T53" fmla="*/ 0 h 8"/>
                  <a:gd name="T54" fmla="*/ 2 w 18"/>
                  <a:gd name="T55"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8" h="8">
                    <a:moveTo>
                      <a:pt x="2" y="0"/>
                    </a:moveTo>
                    <a:cubicBezTo>
                      <a:pt x="1" y="0"/>
                      <a:pt x="1" y="1"/>
                      <a:pt x="1" y="1"/>
                    </a:cubicBezTo>
                    <a:cubicBezTo>
                      <a:pt x="0" y="1"/>
                      <a:pt x="0" y="1"/>
                      <a:pt x="0" y="2"/>
                    </a:cubicBezTo>
                    <a:cubicBezTo>
                      <a:pt x="0" y="2"/>
                      <a:pt x="0" y="3"/>
                      <a:pt x="0" y="3"/>
                    </a:cubicBezTo>
                    <a:cubicBezTo>
                      <a:pt x="0" y="5"/>
                      <a:pt x="0" y="6"/>
                      <a:pt x="1" y="6"/>
                    </a:cubicBezTo>
                    <a:cubicBezTo>
                      <a:pt x="2" y="7"/>
                      <a:pt x="3" y="8"/>
                      <a:pt x="4" y="8"/>
                    </a:cubicBezTo>
                    <a:cubicBezTo>
                      <a:pt x="4" y="8"/>
                      <a:pt x="4" y="8"/>
                      <a:pt x="5" y="8"/>
                    </a:cubicBezTo>
                    <a:cubicBezTo>
                      <a:pt x="6" y="8"/>
                      <a:pt x="7" y="8"/>
                      <a:pt x="8" y="8"/>
                    </a:cubicBezTo>
                    <a:cubicBezTo>
                      <a:pt x="8" y="8"/>
                      <a:pt x="8" y="8"/>
                      <a:pt x="8" y="8"/>
                    </a:cubicBezTo>
                    <a:cubicBezTo>
                      <a:pt x="8" y="8"/>
                      <a:pt x="8" y="8"/>
                      <a:pt x="9" y="8"/>
                    </a:cubicBezTo>
                    <a:cubicBezTo>
                      <a:pt x="11" y="8"/>
                      <a:pt x="14" y="7"/>
                      <a:pt x="16" y="6"/>
                    </a:cubicBezTo>
                    <a:cubicBezTo>
                      <a:pt x="17" y="5"/>
                      <a:pt x="17" y="5"/>
                      <a:pt x="18" y="4"/>
                    </a:cubicBezTo>
                    <a:cubicBezTo>
                      <a:pt x="18" y="3"/>
                      <a:pt x="18" y="2"/>
                      <a:pt x="18" y="2"/>
                    </a:cubicBezTo>
                    <a:cubicBezTo>
                      <a:pt x="18" y="1"/>
                      <a:pt x="18" y="1"/>
                      <a:pt x="17" y="1"/>
                    </a:cubicBezTo>
                    <a:cubicBezTo>
                      <a:pt x="17" y="1"/>
                      <a:pt x="17" y="1"/>
                      <a:pt x="17" y="1"/>
                    </a:cubicBezTo>
                    <a:cubicBezTo>
                      <a:pt x="17" y="1"/>
                      <a:pt x="17" y="1"/>
                      <a:pt x="16" y="1"/>
                    </a:cubicBezTo>
                    <a:cubicBezTo>
                      <a:pt x="16" y="1"/>
                      <a:pt x="15" y="1"/>
                      <a:pt x="15" y="1"/>
                    </a:cubicBezTo>
                    <a:cubicBezTo>
                      <a:pt x="14" y="2"/>
                      <a:pt x="14" y="2"/>
                      <a:pt x="13" y="3"/>
                    </a:cubicBezTo>
                    <a:cubicBezTo>
                      <a:pt x="12" y="4"/>
                      <a:pt x="10" y="4"/>
                      <a:pt x="8" y="4"/>
                    </a:cubicBezTo>
                    <a:cubicBezTo>
                      <a:pt x="8" y="4"/>
                      <a:pt x="8" y="4"/>
                      <a:pt x="8" y="4"/>
                    </a:cubicBezTo>
                    <a:cubicBezTo>
                      <a:pt x="8" y="4"/>
                      <a:pt x="8" y="4"/>
                      <a:pt x="8" y="4"/>
                    </a:cubicBezTo>
                    <a:cubicBezTo>
                      <a:pt x="7" y="4"/>
                      <a:pt x="7" y="4"/>
                      <a:pt x="7" y="4"/>
                    </a:cubicBezTo>
                    <a:cubicBezTo>
                      <a:pt x="6" y="4"/>
                      <a:pt x="5" y="4"/>
                      <a:pt x="5" y="4"/>
                    </a:cubicBezTo>
                    <a:cubicBezTo>
                      <a:pt x="4" y="4"/>
                      <a:pt x="4" y="4"/>
                      <a:pt x="4" y="3"/>
                    </a:cubicBezTo>
                    <a:cubicBezTo>
                      <a:pt x="4" y="3"/>
                      <a:pt x="4" y="3"/>
                      <a:pt x="4" y="3"/>
                    </a:cubicBezTo>
                    <a:cubicBezTo>
                      <a:pt x="4" y="3"/>
                      <a:pt x="4" y="3"/>
                      <a:pt x="4" y="3"/>
                    </a:cubicBezTo>
                    <a:cubicBezTo>
                      <a:pt x="4" y="2"/>
                      <a:pt x="4" y="1"/>
                      <a:pt x="3" y="0"/>
                    </a:cubicBezTo>
                    <a:cubicBezTo>
                      <a:pt x="2" y="0"/>
                      <a:pt x="2" y="0"/>
                      <a:pt x="2"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7" name="Freeform 252"/>
              <p:cNvSpPr/>
              <p:nvPr/>
            </p:nvSpPr>
            <p:spPr bwMode="auto">
              <a:xfrm>
                <a:off x="2301876" y="2951163"/>
                <a:ext cx="52388" cy="22225"/>
              </a:xfrm>
              <a:custGeom>
                <a:avLst/>
                <a:gdLst>
                  <a:gd name="T0" fmla="*/ 2 w 19"/>
                  <a:gd name="T1" fmla="*/ 0 h 8"/>
                  <a:gd name="T2" fmla="*/ 1 w 19"/>
                  <a:gd name="T3" fmla="*/ 0 h 8"/>
                  <a:gd name="T4" fmla="*/ 0 w 19"/>
                  <a:gd name="T5" fmla="*/ 1 h 8"/>
                  <a:gd name="T6" fmla="*/ 0 w 19"/>
                  <a:gd name="T7" fmla="*/ 3 h 8"/>
                  <a:gd name="T8" fmla="*/ 1 w 19"/>
                  <a:gd name="T9" fmla="*/ 6 h 8"/>
                  <a:gd name="T10" fmla="*/ 4 w 19"/>
                  <a:gd name="T11" fmla="*/ 7 h 8"/>
                  <a:gd name="T12" fmla="*/ 5 w 19"/>
                  <a:gd name="T13" fmla="*/ 8 h 8"/>
                  <a:gd name="T14" fmla="*/ 8 w 19"/>
                  <a:gd name="T15" fmla="*/ 8 h 8"/>
                  <a:gd name="T16" fmla="*/ 9 w 19"/>
                  <a:gd name="T17" fmla="*/ 8 h 8"/>
                  <a:gd name="T18" fmla="*/ 9 w 19"/>
                  <a:gd name="T19" fmla="*/ 8 h 8"/>
                  <a:gd name="T20" fmla="*/ 16 w 19"/>
                  <a:gd name="T21" fmla="*/ 5 h 8"/>
                  <a:gd name="T22" fmla="*/ 18 w 19"/>
                  <a:gd name="T23" fmla="*/ 3 h 8"/>
                  <a:gd name="T24" fmla="*/ 18 w 19"/>
                  <a:gd name="T25" fmla="*/ 1 h 8"/>
                  <a:gd name="T26" fmla="*/ 18 w 19"/>
                  <a:gd name="T27" fmla="*/ 1 h 8"/>
                  <a:gd name="T28" fmla="*/ 18 w 19"/>
                  <a:gd name="T29" fmla="*/ 0 h 8"/>
                  <a:gd name="T30" fmla="*/ 17 w 19"/>
                  <a:gd name="T31" fmla="*/ 0 h 8"/>
                  <a:gd name="T32" fmla="*/ 15 w 19"/>
                  <a:gd name="T33" fmla="*/ 1 h 8"/>
                  <a:gd name="T34" fmla="*/ 15 w 19"/>
                  <a:gd name="T35" fmla="*/ 1 h 8"/>
                  <a:gd name="T36" fmla="*/ 14 w 19"/>
                  <a:gd name="T37" fmla="*/ 2 h 8"/>
                  <a:gd name="T38" fmla="*/ 8 w 19"/>
                  <a:gd name="T39" fmla="*/ 4 h 8"/>
                  <a:gd name="T40" fmla="*/ 8 w 19"/>
                  <a:gd name="T41" fmla="*/ 4 h 8"/>
                  <a:gd name="T42" fmla="*/ 8 w 19"/>
                  <a:gd name="T43" fmla="*/ 4 h 8"/>
                  <a:gd name="T44" fmla="*/ 7 w 19"/>
                  <a:gd name="T45" fmla="*/ 4 h 8"/>
                  <a:gd name="T46" fmla="*/ 5 w 19"/>
                  <a:gd name="T47" fmla="*/ 3 h 8"/>
                  <a:gd name="T48" fmla="*/ 4 w 19"/>
                  <a:gd name="T49" fmla="*/ 3 h 8"/>
                  <a:gd name="T50" fmla="*/ 4 w 19"/>
                  <a:gd name="T51" fmla="*/ 3 h 8"/>
                  <a:gd name="T52" fmla="*/ 4 w 19"/>
                  <a:gd name="T53" fmla="*/ 2 h 8"/>
                  <a:gd name="T54" fmla="*/ 3 w 19"/>
                  <a:gd name="T55" fmla="*/ 0 h 8"/>
                  <a:gd name="T56" fmla="*/ 2 w 19"/>
                  <a:gd name="T5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9" h="8">
                    <a:moveTo>
                      <a:pt x="2" y="0"/>
                    </a:moveTo>
                    <a:cubicBezTo>
                      <a:pt x="2" y="0"/>
                      <a:pt x="1" y="0"/>
                      <a:pt x="1" y="0"/>
                    </a:cubicBezTo>
                    <a:cubicBezTo>
                      <a:pt x="1" y="1"/>
                      <a:pt x="1" y="1"/>
                      <a:pt x="0" y="1"/>
                    </a:cubicBezTo>
                    <a:cubicBezTo>
                      <a:pt x="0" y="2"/>
                      <a:pt x="0" y="2"/>
                      <a:pt x="0" y="3"/>
                    </a:cubicBezTo>
                    <a:cubicBezTo>
                      <a:pt x="0" y="4"/>
                      <a:pt x="1" y="5"/>
                      <a:pt x="1" y="6"/>
                    </a:cubicBezTo>
                    <a:cubicBezTo>
                      <a:pt x="2" y="7"/>
                      <a:pt x="3" y="7"/>
                      <a:pt x="4" y="7"/>
                    </a:cubicBezTo>
                    <a:cubicBezTo>
                      <a:pt x="4" y="7"/>
                      <a:pt x="5" y="7"/>
                      <a:pt x="5" y="8"/>
                    </a:cubicBezTo>
                    <a:cubicBezTo>
                      <a:pt x="6" y="8"/>
                      <a:pt x="7" y="8"/>
                      <a:pt x="8" y="8"/>
                    </a:cubicBezTo>
                    <a:cubicBezTo>
                      <a:pt x="9" y="8"/>
                      <a:pt x="9" y="8"/>
                      <a:pt x="9" y="8"/>
                    </a:cubicBezTo>
                    <a:cubicBezTo>
                      <a:pt x="9" y="8"/>
                      <a:pt x="9" y="8"/>
                      <a:pt x="9" y="8"/>
                    </a:cubicBezTo>
                    <a:cubicBezTo>
                      <a:pt x="12" y="8"/>
                      <a:pt x="14" y="7"/>
                      <a:pt x="16" y="5"/>
                    </a:cubicBezTo>
                    <a:cubicBezTo>
                      <a:pt x="17" y="5"/>
                      <a:pt x="18" y="4"/>
                      <a:pt x="18" y="3"/>
                    </a:cubicBezTo>
                    <a:cubicBezTo>
                      <a:pt x="19" y="3"/>
                      <a:pt x="19" y="2"/>
                      <a:pt x="18" y="1"/>
                    </a:cubicBezTo>
                    <a:cubicBezTo>
                      <a:pt x="18" y="1"/>
                      <a:pt x="18" y="1"/>
                      <a:pt x="18" y="1"/>
                    </a:cubicBezTo>
                    <a:cubicBezTo>
                      <a:pt x="18" y="1"/>
                      <a:pt x="18" y="0"/>
                      <a:pt x="18" y="0"/>
                    </a:cubicBezTo>
                    <a:cubicBezTo>
                      <a:pt x="17" y="0"/>
                      <a:pt x="17" y="0"/>
                      <a:pt x="17" y="0"/>
                    </a:cubicBezTo>
                    <a:cubicBezTo>
                      <a:pt x="16" y="0"/>
                      <a:pt x="15" y="0"/>
                      <a:pt x="15" y="1"/>
                    </a:cubicBezTo>
                    <a:cubicBezTo>
                      <a:pt x="15" y="1"/>
                      <a:pt x="15" y="1"/>
                      <a:pt x="15" y="1"/>
                    </a:cubicBezTo>
                    <a:cubicBezTo>
                      <a:pt x="15" y="1"/>
                      <a:pt x="14" y="2"/>
                      <a:pt x="14" y="2"/>
                    </a:cubicBezTo>
                    <a:cubicBezTo>
                      <a:pt x="12" y="3"/>
                      <a:pt x="10" y="4"/>
                      <a:pt x="8" y="4"/>
                    </a:cubicBezTo>
                    <a:cubicBezTo>
                      <a:pt x="8" y="4"/>
                      <a:pt x="8" y="4"/>
                      <a:pt x="8" y="4"/>
                    </a:cubicBezTo>
                    <a:cubicBezTo>
                      <a:pt x="8" y="4"/>
                      <a:pt x="8" y="4"/>
                      <a:pt x="8" y="4"/>
                    </a:cubicBezTo>
                    <a:cubicBezTo>
                      <a:pt x="8" y="4"/>
                      <a:pt x="7" y="4"/>
                      <a:pt x="7" y="4"/>
                    </a:cubicBezTo>
                    <a:cubicBezTo>
                      <a:pt x="6" y="4"/>
                      <a:pt x="6" y="4"/>
                      <a:pt x="5" y="3"/>
                    </a:cubicBezTo>
                    <a:cubicBezTo>
                      <a:pt x="5" y="3"/>
                      <a:pt x="4" y="3"/>
                      <a:pt x="4" y="3"/>
                    </a:cubicBezTo>
                    <a:cubicBezTo>
                      <a:pt x="4" y="3"/>
                      <a:pt x="4" y="3"/>
                      <a:pt x="4" y="3"/>
                    </a:cubicBezTo>
                    <a:cubicBezTo>
                      <a:pt x="4" y="2"/>
                      <a:pt x="4" y="2"/>
                      <a:pt x="4" y="2"/>
                    </a:cubicBezTo>
                    <a:cubicBezTo>
                      <a:pt x="5" y="1"/>
                      <a:pt x="4" y="0"/>
                      <a:pt x="3" y="0"/>
                    </a:cubicBezTo>
                    <a:cubicBezTo>
                      <a:pt x="3" y="0"/>
                      <a:pt x="2" y="0"/>
                      <a:pt x="2"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8" name="Freeform 253"/>
              <p:cNvSpPr/>
              <p:nvPr/>
            </p:nvSpPr>
            <p:spPr bwMode="auto">
              <a:xfrm>
                <a:off x="2312988" y="2976563"/>
                <a:ext cx="52388" cy="22225"/>
              </a:xfrm>
              <a:custGeom>
                <a:avLst/>
                <a:gdLst>
                  <a:gd name="T0" fmla="*/ 3 w 19"/>
                  <a:gd name="T1" fmla="*/ 0 h 8"/>
                  <a:gd name="T2" fmla="*/ 1 w 19"/>
                  <a:gd name="T3" fmla="*/ 1 h 8"/>
                  <a:gd name="T4" fmla="*/ 1 w 19"/>
                  <a:gd name="T5" fmla="*/ 2 h 8"/>
                  <a:gd name="T6" fmla="*/ 0 w 19"/>
                  <a:gd name="T7" fmla="*/ 3 h 8"/>
                  <a:gd name="T8" fmla="*/ 2 w 19"/>
                  <a:gd name="T9" fmla="*/ 6 h 8"/>
                  <a:gd name="T10" fmla="*/ 5 w 19"/>
                  <a:gd name="T11" fmla="*/ 8 h 8"/>
                  <a:gd name="T12" fmla="*/ 5 w 19"/>
                  <a:gd name="T13" fmla="*/ 8 h 8"/>
                  <a:gd name="T14" fmla="*/ 9 w 19"/>
                  <a:gd name="T15" fmla="*/ 8 h 8"/>
                  <a:gd name="T16" fmla="*/ 9 w 19"/>
                  <a:gd name="T17" fmla="*/ 8 h 8"/>
                  <a:gd name="T18" fmla="*/ 9 w 19"/>
                  <a:gd name="T19" fmla="*/ 8 h 8"/>
                  <a:gd name="T20" fmla="*/ 17 w 19"/>
                  <a:gd name="T21" fmla="*/ 6 h 8"/>
                  <a:gd name="T22" fmla="*/ 18 w 19"/>
                  <a:gd name="T23" fmla="*/ 4 h 8"/>
                  <a:gd name="T24" fmla="*/ 19 w 19"/>
                  <a:gd name="T25" fmla="*/ 1 h 8"/>
                  <a:gd name="T26" fmla="*/ 18 w 19"/>
                  <a:gd name="T27" fmla="*/ 1 h 8"/>
                  <a:gd name="T28" fmla="*/ 18 w 19"/>
                  <a:gd name="T29" fmla="*/ 1 h 8"/>
                  <a:gd name="T30" fmla="*/ 17 w 19"/>
                  <a:gd name="T31" fmla="*/ 1 h 8"/>
                  <a:gd name="T32" fmla="*/ 15 w 19"/>
                  <a:gd name="T33" fmla="*/ 1 h 8"/>
                  <a:gd name="T34" fmla="*/ 15 w 19"/>
                  <a:gd name="T35" fmla="*/ 1 h 8"/>
                  <a:gd name="T36" fmla="*/ 14 w 19"/>
                  <a:gd name="T37" fmla="*/ 3 h 8"/>
                  <a:gd name="T38" fmla="*/ 9 w 19"/>
                  <a:gd name="T39" fmla="*/ 4 h 8"/>
                  <a:gd name="T40" fmla="*/ 9 w 19"/>
                  <a:gd name="T41" fmla="*/ 4 h 8"/>
                  <a:gd name="T42" fmla="*/ 9 w 19"/>
                  <a:gd name="T43" fmla="*/ 4 h 8"/>
                  <a:gd name="T44" fmla="*/ 7 w 19"/>
                  <a:gd name="T45" fmla="*/ 4 h 8"/>
                  <a:gd name="T46" fmla="*/ 5 w 19"/>
                  <a:gd name="T47" fmla="*/ 4 h 8"/>
                  <a:gd name="T48" fmla="*/ 5 w 19"/>
                  <a:gd name="T49" fmla="*/ 3 h 8"/>
                  <a:gd name="T50" fmla="*/ 4 w 19"/>
                  <a:gd name="T51" fmla="*/ 3 h 8"/>
                  <a:gd name="T52" fmla="*/ 5 w 19"/>
                  <a:gd name="T53" fmla="*/ 3 h 8"/>
                  <a:gd name="T54" fmla="*/ 3 w 19"/>
                  <a:gd name="T55" fmla="*/ 0 h 8"/>
                  <a:gd name="T56" fmla="*/ 3 w 19"/>
                  <a:gd name="T5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9" h="8">
                    <a:moveTo>
                      <a:pt x="3" y="0"/>
                    </a:moveTo>
                    <a:cubicBezTo>
                      <a:pt x="2" y="0"/>
                      <a:pt x="2" y="0"/>
                      <a:pt x="1" y="1"/>
                    </a:cubicBezTo>
                    <a:cubicBezTo>
                      <a:pt x="1" y="1"/>
                      <a:pt x="1" y="1"/>
                      <a:pt x="1" y="2"/>
                    </a:cubicBezTo>
                    <a:cubicBezTo>
                      <a:pt x="1" y="2"/>
                      <a:pt x="0" y="3"/>
                      <a:pt x="0" y="3"/>
                    </a:cubicBezTo>
                    <a:cubicBezTo>
                      <a:pt x="0" y="4"/>
                      <a:pt x="1" y="5"/>
                      <a:pt x="2" y="6"/>
                    </a:cubicBezTo>
                    <a:cubicBezTo>
                      <a:pt x="3" y="7"/>
                      <a:pt x="4" y="7"/>
                      <a:pt x="5" y="8"/>
                    </a:cubicBezTo>
                    <a:cubicBezTo>
                      <a:pt x="5" y="8"/>
                      <a:pt x="5" y="8"/>
                      <a:pt x="5" y="8"/>
                    </a:cubicBezTo>
                    <a:cubicBezTo>
                      <a:pt x="7" y="8"/>
                      <a:pt x="8" y="8"/>
                      <a:pt x="9" y="8"/>
                    </a:cubicBezTo>
                    <a:cubicBezTo>
                      <a:pt x="9" y="8"/>
                      <a:pt x="9" y="8"/>
                      <a:pt x="9" y="8"/>
                    </a:cubicBezTo>
                    <a:cubicBezTo>
                      <a:pt x="9" y="8"/>
                      <a:pt x="9" y="8"/>
                      <a:pt x="9" y="8"/>
                    </a:cubicBezTo>
                    <a:cubicBezTo>
                      <a:pt x="12" y="8"/>
                      <a:pt x="15" y="7"/>
                      <a:pt x="17" y="6"/>
                    </a:cubicBezTo>
                    <a:cubicBezTo>
                      <a:pt x="17" y="5"/>
                      <a:pt x="18" y="4"/>
                      <a:pt x="18" y="4"/>
                    </a:cubicBezTo>
                    <a:cubicBezTo>
                      <a:pt x="19" y="3"/>
                      <a:pt x="19" y="2"/>
                      <a:pt x="19" y="1"/>
                    </a:cubicBezTo>
                    <a:cubicBezTo>
                      <a:pt x="19" y="1"/>
                      <a:pt x="18" y="1"/>
                      <a:pt x="18" y="1"/>
                    </a:cubicBezTo>
                    <a:cubicBezTo>
                      <a:pt x="18" y="1"/>
                      <a:pt x="18" y="1"/>
                      <a:pt x="18" y="1"/>
                    </a:cubicBezTo>
                    <a:cubicBezTo>
                      <a:pt x="18" y="1"/>
                      <a:pt x="17" y="1"/>
                      <a:pt x="17" y="1"/>
                    </a:cubicBezTo>
                    <a:cubicBezTo>
                      <a:pt x="16" y="1"/>
                      <a:pt x="16" y="1"/>
                      <a:pt x="15" y="1"/>
                    </a:cubicBezTo>
                    <a:cubicBezTo>
                      <a:pt x="15" y="1"/>
                      <a:pt x="15" y="1"/>
                      <a:pt x="15" y="1"/>
                    </a:cubicBezTo>
                    <a:cubicBezTo>
                      <a:pt x="15" y="2"/>
                      <a:pt x="14" y="2"/>
                      <a:pt x="14" y="3"/>
                    </a:cubicBezTo>
                    <a:cubicBezTo>
                      <a:pt x="12" y="4"/>
                      <a:pt x="11" y="4"/>
                      <a:pt x="9" y="4"/>
                    </a:cubicBezTo>
                    <a:cubicBezTo>
                      <a:pt x="9" y="4"/>
                      <a:pt x="9" y="4"/>
                      <a:pt x="9" y="4"/>
                    </a:cubicBezTo>
                    <a:cubicBezTo>
                      <a:pt x="9" y="4"/>
                      <a:pt x="9" y="4"/>
                      <a:pt x="9" y="4"/>
                    </a:cubicBezTo>
                    <a:cubicBezTo>
                      <a:pt x="8" y="4"/>
                      <a:pt x="8" y="4"/>
                      <a:pt x="7" y="4"/>
                    </a:cubicBezTo>
                    <a:cubicBezTo>
                      <a:pt x="7" y="4"/>
                      <a:pt x="6" y="4"/>
                      <a:pt x="5" y="4"/>
                    </a:cubicBezTo>
                    <a:cubicBezTo>
                      <a:pt x="5" y="4"/>
                      <a:pt x="5" y="3"/>
                      <a:pt x="5" y="3"/>
                    </a:cubicBezTo>
                    <a:cubicBezTo>
                      <a:pt x="4" y="3"/>
                      <a:pt x="4" y="3"/>
                      <a:pt x="4" y="3"/>
                    </a:cubicBezTo>
                    <a:cubicBezTo>
                      <a:pt x="5" y="3"/>
                      <a:pt x="5" y="3"/>
                      <a:pt x="5" y="3"/>
                    </a:cubicBezTo>
                    <a:cubicBezTo>
                      <a:pt x="5" y="2"/>
                      <a:pt x="4" y="1"/>
                      <a:pt x="3" y="0"/>
                    </a:cubicBezTo>
                    <a:cubicBezTo>
                      <a:pt x="3" y="0"/>
                      <a:pt x="3" y="0"/>
                      <a:pt x="3"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9" name="Freeform 254"/>
              <p:cNvSpPr/>
              <p:nvPr/>
            </p:nvSpPr>
            <p:spPr bwMode="auto">
              <a:xfrm>
                <a:off x="2327276" y="3003550"/>
                <a:ext cx="52388" cy="22225"/>
              </a:xfrm>
              <a:custGeom>
                <a:avLst/>
                <a:gdLst>
                  <a:gd name="T0" fmla="*/ 2 w 19"/>
                  <a:gd name="T1" fmla="*/ 0 h 8"/>
                  <a:gd name="T2" fmla="*/ 1 w 19"/>
                  <a:gd name="T3" fmla="*/ 0 h 8"/>
                  <a:gd name="T4" fmla="*/ 0 w 19"/>
                  <a:gd name="T5" fmla="*/ 1 h 8"/>
                  <a:gd name="T6" fmla="*/ 0 w 19"/>
                  <a:gd name="T7" fmla="*/ 3 h 8"/>
                  <a:gd name="T8" fmla="*/ 1 w 19"/>
                  <a:gd name="T9" fmla="*/ 6 h 8"/>
                  <a:gd name="T10" fmla="*/ 4 w 19"/>
                  <a:gd name="T11" fmla="*/ 7 h 8"/>
                  <a:gd name="T12" fmla="*/ 5 w 19"/>
                  <a:gd name="T13" fmla="*/ 7 h 8"/>
                  <a:gd name="T14" fmla="*/ 8 w 19"/>
                  <a:gd name="T15" fmla="*/ 8 h 8"/>
                  <a:gd name="T16" fmla="*/ 8 w 19"/>
                  <a:gd name="T17" fmla="*/ 8 h 8"/>
                  <a:gd name="T18" fmla="*/ 9 w 19"/>
                  <a:gd name="T19" fmla="*/ 8 h 8"/>
                  <a:gd name="T20" fmla="*/ 16 w 19"/>
                  <a:gd name="T21" fmla="*/ 5 h 8"/>
                  <a:gd name="T22" fmla="*/ 18 w 19"/>
                  <a:gd name="T23" fmla="*/ 3 h 8"/>
                  <a:gd name="T24" fmla="*/ 18 w 19"/>
                  <a:gd name="T25" fmla="*/ 1 h 8"/>
                  <a:gd name="T26" fmla="*/ 18 w 19"/>
                  <a:gd name="T27" fmla="*/ 0 h 8"/>
                  <a:gd name="T28" fmla="*/ 17 w 19"/>
                  <a:gd name="T29" fmla="*/ 0 h 8"/>
                  <a:gd name="T30" fmla="*/ 16 w 19"/>
                  <a:gd name="T31" fmla="*/ 0 h 8"/>
                  <a:gd name="T32" fmla="*/ 15 w 19"/>
                  <a:gd name="T33" fmla="*/ 1 h 8"/>
                  <a:gd name="T34" fmla="*/ 15 w 19"/>
                  <a:gd name="T35" fmla="*/ 1 h 8"/>
                  <a:gd name="T36" fmla="*/ 13 w 19"/>
                  <a:gd name="T37" fmla="*/ 2 h 8"/>
                  <a:gd name="T38" fmla="*/ 8 w 19"/>
                  <a:gd name="T39" fmla="*/ 4 h 8"/>
                  <a:gd name="T40" fmla="*/ 8 w 19"/>
                  <a:gd name="T41" fmla="*/ 4 h 8"/>
                  <a:gd name="T42" fmla="*/ 8 w 19"/>
                  <a:gd name="T43" fmla="*/ 4 h 8"/>
                  <a:gd name="T44" fmla="*/ 7 w 19"/>
                  <a:gd name="T45" fmla="*/ 4 h 8"/>
                  <a:gd name="T46" fmla="*/ 5 w 19"/>
                  <a:gd name="T47" fmla="*/ 3 h 8"/>
                  <a:gd name="T48" fmla="*/ 4 w 19"/>
                  <a:gd name="T49" fmla="*/ 3 h 8"/>
                  <a:gd name="T50" fmla="*/ 4 w 19"/>
                  <a:gd name="T51" fmla="*/ 3 h 8"/>
                  <a:gd name="T52" fmla="*/ 4 w 19"/>
                  <a:gd name="T53" fmla="*/ 2 h 8"/>
                  <a:gd name="T54" fmla="*/ 3 w 19"/>
                  <a:gd name="T55" fmla="*/ 0 h 8"/>
                  <a:gd name="T56" fmla="*/ 2 w 19"/>
                  <a:gd name="T5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9" h="8">
                    <a:moveTo>
                      <a:pt x="2" y="0"/>
                    </a:moveTo>
                    <a:cubicBezTo>
                      <a:pt x="2" y="0"/>
                      <a:pt x="1" y="0"/>
                      <a:pt x="1" y="0"/>
                    </a:cubicBezTo>
                    <a:cubicBezTo>
                      <a:pt x="0" y="0"/>
                      <a:pt x="0" y="1"/>
                      <a:pt x="0" y="1"/>
                    </a:cubicBezTo>
                    <a:cubicBezTo>
                      <a:pt x="0" y="1"/>
                      <a:pt x="0" y="2"/>
                      <a:pt x="0" y="3"/>
                    </a:cubicBezTo>
                    <a:cubicBezTo>
                      <a:pt x="0" y="4"/>
                      <a:pt x="0" y="5"/>
                      <a:pt x="1" y="6"/>
                    </a:cubicBezTo>
                    <a:cubicBezTo>
                      <a:pt x="2" y="6"/>
                      <a:pt x="3" y="7"/>
                      <a:pt x="4" y="7"/>
                    </a:cubicBezTo>
                    <a:cubicBezTo>
                      <a:pt x="4" y="7"/>
                      <a:pt x="4" y="7"/>
                      <a:pt x="5" y="7"/>
                    </a:cubicBezTo>
                    <a:cubicBezTo>
                      <a:pt x="6" y="8"/>
                      <a:pt x="7" y="8"/>
                      <a:pt x="8" y="8"/>
                    </a:cubicBezTo>
                    <a:cubicBezTo>
                      <a:pt x="8" y="8"/>
                      <a:pt x="8" y="8"/>
                      <a:pt x="8" y="8"/>
                    </a:cubicBezTo>
                    <a:cubicBezTo>
                      <a:pt x="8" y="8"/>
                      <a:pt x="9" y="8"/>
                      <a:pt x="9" y="8"/>
                    </a:cubicBezTo>
                    <a:cubicBezTo>
                      <a:pt x="11" y="8"/>
                      <a:pt x="14" y="7"/>
                      <a:pt x="16" y="5"/>
                    </a:cubicBezTo>
                    <a:cubicBezTo>
                      <a:pt x="17" y="4"/>
                      <a:pt x="17" y="4"/>
                      <a:pt x="18" y="3"/>
                    </a:cubicBezTo>
                    <a:cubicBezTo>
                      <a:pt x="18" y="3"/>
                      <a:pt x="19" y="2"/>
                      <a:pt x="18" y="1"/>
                    </a:cubicBezTo>
                    <a:cubicBezTo>
                      <a:pt x="18" y="1"/>
                      <a:pt x="18" y="1"/>
                      <a:pt x="18" y="0"/>
                    </a:cubicBezTo>
                    <a:cubicBezTo>
                      <a:pt x="18" y="0"/>
                      <a:pt x="18" y="0"/>
                      <a:pt x="17" y="0"/>
                    </a:cubicBezTo>
                    <a:cubicBezTo>
                      <a:pt x="17" y="0"/>
                      <a:pt x="17" y="0"/>
                      <a:pt x="16" y="0"/>
                    </a:cubicBezTo>
                    <a:cubicBezTo>
                      <a:pt x="16" y="0"/>
                      <a:pt x="15" y="0"/>
                      <a:pt x="15" y="1"/>
                    </a:cubicBezTo>
                    <a:cubicBezTo>
                      <a:pt x="15" y="1"/>
                      <a:pt x="15" y="1"/>
                      <a:pt x="15" y="1"/>
                    </a:cubicBezTo>
                    <a:cubicBezTo>
                      <a:pt x="14" y="1"/>
                      <a:pt x="14" y="2"/>
                      <a:pt x="13" y="2"/>
                    </a:cubicBezTo>
                    <a:cubicBezTo>
                      <a:pt x="12" y="3"/>
                      <a:pt x="10" y="4"/>
                      <a:pt x="8" y="4"/>
                    </a:cubicBezTo>
                    <a:cubicBezTo>
                      <a:pt x="8" y="4"/>
                      <a:pt x="8" y="4"/>
                      <a:pt x="8" y="4"/>
                    </a:cubicBezTo>
                    <a:cubicBezTo>
                      <a:pt x="8" y="4"/>
                      <a:pt x="8" y="4"/>
                      <a:pt x="8" y="4"/>
                    </a:cubicBezTo>
                    <a:cubicBezTo>
                      <a:pt x="8" y="4"/>
                      <a:pt x="7" y="4"/>
                      <a:pt x="7" y="4"/>
                    </a:cubicBezTo>
                    <a:cubicBezTo>
                      <a:pt x="6" y="4"/>
                      <a:pt x="5" y="3"/>
                      <a:pt x="5" y="3"/>
                    </a:cubicBezTo>
                    <a:cubicBezTo>
                      <a:pt x="4" y="3"/>
                      <a:pt x="4" y="3"/>
                      <a:pt x="4" y="3"/>
                    </a:cubicBezTo>
                    <a:cubicBezTo>
                      <a:pt x="4" y="3"/>
                      <a:pt x="4" y="3"/>
                      <a:pt x="4" y="3"/>
                    </a:cubicBezTo>
                    <a:cubicBezTo>
                      <a:pt x="4" y="2"/>
                      <a:pt x="4" y="2"/>
                      <a:pt x="4" y="2"/>
                    </a:cubicBezTo>
                    <a:cubicBezTo>
                      <a:pt x="4" y="1"/>
                      <a:pt x="4" y="0"/>
                      <a:pt x="3" y="0"/>
                    </a:cubicBezTo>
                    <a:cubicBezTo>
                      <a:pt x="3" y="0"/>
                      <a:pt x="2" y="0"/>
                      <a:pt x="2"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0" name="Freeform 255"/>
              <p:cNvSpPr/>
              <p:nvPr/>
            </p:nvSpPr>
            <p:spPr bwMode="auto">
              <a:xfrm>
                <a:off x="2338388" y="3028950"/>
                <a:ext cx="52388" cy="22225"/>
              </a:xfrm>
              <a:custGeom>
                <a:avLst/>
                <a:gdLst>
                  <a:gd name="T0" fmla="*/ 2 w 19"/>
                  <a:gd name="T1" fmla="*/ 0 h 8"/>
                  <a:gd name="T2" fmla="*/ 1 w 19"/>
                  <a:gd name="T3" fmla="*/ 1 h 8"/>
                  <a:gd name="T4" fmla="*/ 1 w 19"/>
                  <a:gd name="T5" fmla="*/ 1 h 8"/>
                  <a:gd name="T6" fmla="*/ 0 w 19"/>
                  <a:gd name="T7" fmla="*/ 3 h 8"/>
                  <a:gd name="T8" fmla="*/ 2 w 19"/>
                  <a:gd name="T9" fmla="*/ 6 h 8"/>
                  <a:gd name="T10" fmla="*/ 4 w 19"/>
                  <a:gd name="T11" fmla="*/ 8 h 8"/>
                  <a:gd name="T12" fmla="*/ 5 w 19"/>
                  <a:gd name="T13" fmla="*/ 8 h 8"/>
                  <a:gd name="T14" fmla="*/ 8 w 19"/>
                  <a:gd name="T15" fmla="*/ 8 h 8"/>
                  <a:gd name="T16" fmla="*/ 9 w 19"/>
                  <a:gd name="T17" fmla="*/ 8 h 8"/>
                  <a:gd name="T18" fmla="*/ 9 w 19"/>
                  <a:gd name="T19" fmla="*/ 8 h 8"/>
                  <a:gd name="T20" fmla="*/ 16 w 19"/>
                  <a:gd name="T21" fmla="*/ 5 h 8"/>
                  <a:gd name="T22" fmla="*/ 18 w 19"/>
                  <a:gd name="T23" fmla="*/ 4 h 8"/>
                  <a:gd name="T24" fmla="*/ 18 w 19"/>
                  <a:gd name="T25" fmla="*/ 1 h 8"/>
                  <a:gd name="T26" fmla="*/ 18 w 19"/>
                  <a:gd name="T27" fmla="*/ 1 h 8"/>
                  <a:gd name="T28" fmla="*/ 18 w 19"/>
                  <a:gd name="T29" fmla="*/ 1 h 8"/>
                  <a:gd name="T30" fmla="*/ 17 w 19"/>
                  <a:gd name="T31" fmla="*/ 0 h 8"/>
                  <a:gd name="T32" fmla="*/ 15 w 19"/>
                  <a:gd name="T33" fmla="*/ 1 h 8"/>
                  <a:gd name="T34" fmla="*/ 14 w 19"/>
                  <a:gd name="T35" fmla="*/ 2 h 8"/>
                  <a:gd name="T36" fmla="*/ 9 w 19"/>
                  <a:gd name="T37" fmla="*/ 4 h 8"/>
                  <a:gd name="T38" fmla="*/ 8 w 19"/>
                  <a:gd name="T39" fmla="*/ 4 h 8"/>
                  <a:gd name="T40" fmla="*/ 8 w 19"/>
                  <a:gd name="T41" fmla="*/ 4 h 8"/>
                  <a:gd name="T42" fmla="*/ 7 w 19"/>
                  <a:gd name="T43" fmla="*/ 4 h 8"/>
                  <a:gd name="T44" fmla="*/ 5 w 19"/>
                  <a:gd name="T45" fmla="*/ 4 h 8"/>
                  <a:gd name="T46" fmla="*/ 4 w 19"/>
                  <a:gd name="T47" fmla="*/ 3 h 8"/>
                  <a:gd name="T48" fmla="*/ 4 w 19"/>
                  <a:gd name="T49" fmla="*/ 3 h 8"/>
                  <a:gd name="T50" fmla="*/ 4 w 19"/>
                  <a:gd name="T51" fmla="*/ 3 h 8"/>
                  <a:gd name="T52" fmla="*/ 3 w 19"/>
                  <a:gd name="T53" fmla="*/ 0 h 8"/>
                  <a:gd name="T54" fmla="*/ 2 w 19"/>
                  <a:gd name="T55"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9" h="8">
                    <a:moveTo>
                      <a:pt x="2" y="0"/>
                    </a:moveTo>
                    <a:cubicBezTo>
                      <a:pt x="2" y="0"/>
                      <a:pt x="1" y="0"/>
                      <a:pt x="1" y="1"/>
                    </a:cubicBezTo>
                    <a:cubicBezTo>
                      <a:pt x="1" y="1"/>
                      <a:pt x="1" y="1"/>
                      <a:pt x="1" y="1"/>
                    </a:cubicBezTo>
                    <a:cubicBezTo>
                      <a:pt x="0" y="2"/>
                      <a:pt x="0" y="2"/>
                      <a:pt x="0" y="3"/>
                    </a:cubicBezTo>
                    <a:cubicBezTo>
                      <a:pt x="0" y="4"/>
                      <a:pt x="1" y="5"/>
                      <a:pt x="2" y="6"/>
                    </a:cubicBezTo>
                    <a:cubicBezTo>
                      <a:pt x="2" y="7"/>
                      <a:pt x="3" y="7"/>
                      <a:pt x="4" y="8"/>
                    </a:cubicBezTo>
                    <a:cubicBezTo>
                      <a:pt x="5" y="8"/>
                      <a:pt x="5" y="8"/>
                      <a:pt x="5" y="8"/>
                    </a:cubicBezTo>
                    <a:cubicBezTo>
                      <a:pt x="6" y="8"/>
                      <a:pt x="7" y="8"/>
                      <a:pt x="8" y="8"/>
                    </a:cubicBezTo>
                    <a:cubicBezTo>
                      <a:pt x="9" y="8"/>
                      <a:pt x="9" y="8"/>
                      <a:pt x="9" y="8"/>
                    </a:cubicBezTo>
                    <a:cubicBezTo>
                      <a:pt x="9" y="8"/>
                      <a:pt x="9" y="8"/>
                      <a:pt x="9" y="8"/>
                    </a:cubicBezTo>
                    <a:cubicBezTo>
                      <a:pt x="12" y="8"/>
                      <a:pt x="14" y="7"/>
                      <a:pt x="16" y="5"/>
                    </a:cubicBezTo>
                    <a:cubicBezTo>
                      <a:pt x="17" y="5"/>
                      <a:pt x="18" y="4"/>
                      <a:pt x="18" y="4"/>
                    </a:cubicBezTo>
                    <a:cubicBezTo>
                      <a:pt x="19" y="3"/>
                      <a:pt x="19" y="2"/>
                      <a:pt x="18" y="1"/>
                    </a:cubicBezTo>
                    <a:cubicBezTo>
                      <a:pt x="18" y="1"/>
                      <a:pt x="18" y="1"/>
                      <a:pt x="18" y="1"/>
                    </a:cubicBezTo>
                    <a:cubicBezTo>
                      <a:pt x="18" y="1"/>
                      <a:pt x="18" y="1"/>
                      <a:pt x="18" y="1"/>
                    </a:cubicBezTo>
                    <a:cubicBezTo>
                      <a:pt x="17" y="0"/>
                      <a:pt x="17" y="0"/>
                      <a:pt x="17" y="0"/>
                    </a:cubicBezTo>
                    <a:cubicBezTo>
                      <a:pt x="16" y="0"/>
                      <a:pt x="16" y="1"/>
                      <a:pt x="15" y="1"/>
                    </a:cubicBezTo>
                    <a:cubicBezTo>
                      <a:pt x="15" y="2"/>
                      <a:pt x="14" y="2"/>
                      <a:pt x="14" y="2"/>
                    </a:cubicBezTo>
                    <a:cubicBezTo>
                      <a:pt x="12" y="4"/>
                      <a:pt x="10" y="4"/>
                      <a:pt x="9" y="4"/>
                    </a:cubicBezTo>
                    <a:cubicBezTo>
                      <a:pt x="8" y="4"/>
                      <a:pt x="8" y="4"/>
                      <a:pt x="8" y="4"/>
                    </a:cubicBezTo>
                    <a:cubicBezTo>
                      <a:pt x="8" y="4"/>
                      <a:pt x="8" y="4"/>
                      <a:pt x="8" y="4"/>
                    </a:cubicBezTo>
                    <a:cubicBezTo>
                      <a:pt x="8" y="4"/>
                      <a:pt x="8" y="4"/>
                      <a:pt x="7" y="4"/>
                    </a:cubicBezTo>
                    <a:cubicBezTo>
                      <a:pt x="7" y="4"/>
                      <a:pt x="6" y="4"/>
                      <a:pt x="5" y="4"/>
                    </a:cubicBezTo>
                    <a:cubicBezTo>
                      <a:pt x="5" y="4"/>
                      <a:pt x="4" y="3"/>
                      <a:pt x="4" y="3"/>
                    </a:cubicBezTo>
                    <a:cubicBezTo>
                      <a:pt x="4" y="3"/>
                      <a:pt x="4" y="3"/>
                      <a:pt x="4" y="3"/>
                    </a:cubicBezTo>
                    <a:cubicBezTo>
                      <a:pt x="4" y="3"/>
                      <a:pt x="4" y="3"/>
                      <a:pt x="4" y="3"/>
                    </a:cubicBezTo>
                    <a:cubicBezTo>
                      <a:pt x="5" y="2"/>
                      <a:pt x="4" y="1"/>
                      <a:pt x="3" y="0"/>
                    </a:cubicBezTo>
                    <a:cubicBezTo>
                      <a:pt x="3" y="0"/>
                      <a:pt x="3" y="0"/>
                      <a:pt x="2"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1" name="Freeform 256"/>
              <p:cNvSpPr/>
              <p:nvPr/>
            </p:nvSpPr>
            <p:spPr bwMode="auto">
              <a:xfrm>
                <a:off x="2352676" y="3054350"/>
                <a:ext cx="49213" cy="25400"/>
              </a:xfrm>
              <a:custGeom>
                <a:avLst/>
                <a:gdLst>
                  <a:gd name="T0" fmla="*/ 2 w 18"/>
                  <a:gd name="T1" fmla="*/ 0 h 9"/>
                  <a:gd name="T2" fmla="*/ 1 w 18"/>
                  <a:gd name="T3" fmla="*/ 1 h 9"/>
                  <a:gd name="T4" fmla="*/ 0 w 18"/>
                  <a:gd name="T5" fmla="*/ 2 h 9"/>
                  <a:gd name="T6" fmla="*/ 0 w 18"/>
                  <a:gd name="T7" fmla="*/ 3 h 9"/>
                  <a:gd name="T8" fmla="*/ 1 w 18"/>
                  <a:gd name="T9" fmla="*/ 6 h 9"/>
                  <a:gd name="T10" fmla="*/ 4 w 18"/>
                  <a:gd name="T11" fmla="*/ 8 h 9"/>
                  <a:gd name="T12" fmla="*/ 4 w 18"/>
                  <a:gd name="T13" fmla="*/ 8 h 9"/>
                  <a:gd name="T14" fmla="*/ 8 w 18"/>
                  <a:gd name="T15" fmla="*/ 9 h 9"/>
                  <a:gd name="T16" fmla="*/ 8 w 18"/>
                  <a:gd name="T17" fmla="*/ 9 h 9"/>
                  <a:gd name="T18" fmla="*/ 8 w 18"/>
                  <a:gd name="T19" fmla="*/ 9 h 9"/>
                  <a:gd name="T20" fmla="*/ 8 w 18"/>
                  <a:gd name="T21" fmla="*/ 9 h 9"/>
                  <a:gd name="T22" fmla="*/ 16 w 18"/>
                  <a:gd name="T23" fmla="*/ 6 h 9"/>
                  <a:gd name="T24" fmla="*/ 18 w 18"/>
                  <a:gd name="T25" fmla="*/ 4 h 9"/>
                  <a:gd name="T26" fmla="*/ 18 w 18"/>
                  <a:gd name="T27" fmla="*/ 2 h 9"/>
                  <a:gd name="T28" fmla="*/ 17 w 18"/>
                  <a:gd name="T29" fmla="*/ 1 h 9"/>
                  <a:gd name="T30" fmla="*/ 17 w 18"/>
                  <a:gd name="T31" fmla="*/ 1 h 9"/>
                  <a:gd name="T32" fmla="*/ 16 w 18"/>
                  <a:gd name="T33" fmla="*/ 1 h 9"/>
                  <a:gd name="T34" fmla="*/ 15 w 18"/>
                  <a:gd name="T35" fmla="*/ 1 h 9"/>
                  <a:gd name="T36" fmla="*/ 15 w 18"/>
                  <a:gd name="T37" fmla="*/ 1 h 9"/>
                  <a:gd name="T38" fmla="*/ 13 w 18"/>
                  <a:gd name="T39" fmla="*/ 3 h 9"/>
                  <a:gd name="T40" fmla="*/ 8 w 18"/>
                  <a:gd name="T41" fmla="*/ 5 h 9"/>
                  <a:gd name="T42" fmla="*/ 8 w 18"/>
                  <a:gd name="T43" fmla="*/ 5 h 9"/>
                  <a:gd name="T44" fmla="*/ 8 w 18"/>
                  <a:gd name="T45" fmla="*/ 5 h 9"/>
                  <a:gd name="T46" fmla="*/ 8 w 18"/>
                  <a:gd name="T47" fmla="*/ 5 h 9"/>
                  <a:gd name="T48" fmla="*/ 7 w 18"/>
                  <a:gd name="T49" fmla="*/ 5 h 9"/>
                  <a:gd name="T50" fmla="*/ 5 w 18"/>
                  <a:gd name="T51" fmla="*/ 4 h 9"/>
                  <a:gd name="T52" fmla="*/ 4 w 18"/>
                  <a:gd name="T53" fmla="*/ 4 h 9"/>
                  <a:gd name="T54" fmla="*/ 4 w 18"/>
                  <a:gd name="T55" fmla="*/ 3 h 9"/>
                  <a:gd name="T56" fmla="*/ 4 w 18"/>
                  <a:gd name="T57" fmla="*/ 3 h 9"/>
                  <a:gd name="T58" fmla="*/ 3 w 18"/>
                  <a:gd name="T59" fmla="*/ 1 h 9"/>
                  <a:gd name="T60" fmla="*/ 2 w 18"/>
                  <a:gd name="T6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8" h="9">
                    <a:moveTo>
                      <a:pt x="2" y="0"/>
                    </a:moveTo>
                    <a:cubicBezTo>
                      <a:pt x="1" y="0"/>
                      <a:pt x="1" y="1"/>
                      <a:pt x="1" y="1"/>
                    </a:cubicBezTo>
                    <a:cubicBezTo>
                      <a:pt x="0" y="1"/>
                      <a:pt x="0" y="1"/>
                      <a:pt x="0" y="2"/>
                    </a:cubicBezTo>
                    <a:cubicBezTo>
                      <a:pt x="0" y="2"/>
                      <a:pt x="0" y="3"/>
                      <a:pt x="0" y="3"/>
                    </a:cubicBezTo>
                    <a:cubicBezTo>
                      <a:pt x="0" y="5"/>
                      <a:pt x="0" y="6"/>
                      <a:pt x="1" y="6"/>
                    </a:cubicBezTo>
                    <a:cubicBezTo>
                      <a:pt x="2" y="7"/>
                      <a:pt x="3" y="8"/>
                      <a:pt x="4" y="8"/>
                    </a:cubicBezTo>
                    <a:cubicBezTo>
                      <a:pt x="4" y="8"/>
                      <a:pt x="4" y="8"/>
                      <a:pt x="4" y="8"/>
                    </a:cubicBezTo>
                    <a:cubicBezTo>
                      <a:pt x="6" y="9"/>
                      <a:pt x="7" y="9"/>
                      <a:pt x="8" y="9"/>
                    </a:cubicBezTo>
                    <a:cubicBezTo>
                      <a:pt x="8" y="9"/>
                      <a:pt x="8" y="9"/>
                      <a:pt x="8" y="9"/>
                    </a:cubicBezTo>
                    <a:cubicBezTo>
                      <a:pt x="8" y="9"/>
                      <a:pt x="8" y="9"/>
                      <a:pt x="8" y="9"/>
                    </a:cubicBezTo>
                    <a:cubicBezTo>
                      <a:pt x="8" y="9"/>
                      <a:pt x="8" y="9"/>
                      <a:pt x="8" y="9"/>
                    </a:cubicBezTo>
                    <a:cubicBezTo>
                      <a:pt x="11" y="8"/>
                      <a:pt x="14" y="7"/>
                      <a:pt x="16" y="6"/>
                    </a:cubicBezTo>
                    <a:cubicBezTo>
                      <a:pt x="17" y="5"/>
                      <a:pt x="17" y="5"/>
                      <a:pt x="18" y="4"/>
                    </a:cubicBezTo>
                    <a:cubicBezTo>
                      <a:pt x="18" y="3"/>
                      <a:pt x="18" y="2"/>
                      <a:pt x="18" y="2"/>
                    </a:cubicBezTo>
                    <a:cubicBezTo>
                      <a:pt x="18" y="2"/>
                      <a:pt x="18" y="1"/>
                      <a:pt x="17" y="1"/>
                    </a:cubicBezTo>
                    <a:cubicBezTo>
                      <a:pt x="17" y="1"/>
                      <a:pt x="17" y="1"/>
                      <a:pt x="17" y="1"/>
                    </a:cubicBezTo>
                    <a:cubicBezTo>
                      <a:pt x="17" y="1"/>
                      <a:pt x="17" y="1"/>
                      <a:pt x="16" y="1"/>
                    </a:cubicBezTo>
                    <a:cubicBezTo>
                      <a:pt x="16" y="1"/>
                      <a:pt x="15" y="1"/>
                      <a:pt x="15" y="1"/>
                    </a:cubicBezTo>
                    <a:cubicBezTo>
                      <a:pt x="15" y="1"/>
                      <a:pt x="15" y="1"/>
                      <a:pt x="15" y="1"/>
                    </a:cubicBezTo>
                    <a:cubicBezTo>
                      <a:pt x="14" y="2"/>
                      <a:pt x="14" y="2"/>
                      <a:pt x="13" y="3"/>
                    </a:cubicBezTo>
                    <a:cubicBezTo>
                      <a:pt x="12" y="4"/>
                      <a:pt x="10" y="5"/>
                      <a:pt x="8" y="5"/>
                    </a:cubicBezTo>
                    <a:cubicBezTo>
                      <a:pt x="8" y="5"/>
                      <a:pt x="8" y="5"/>
                      <a:pt x="8" y="5"/>
                    </a:cubicBezTo>
                    <a:cubicBezTo>
                      <a:pt x="8" y="5"/>
                      <a:pt x="8" y="5"/>
                      <a:pt x="8" y="5"/>
                    </a:cubicBezTo>
                    <a:cubicBezTo>
                      <a:pt x="8" y="5"/>
                      <a:pt x="8" y="5"/>
                      <a:pt x="8" y="5"/>
                    </a:cubicBezTo>
                    <a:cubicBezTo>
                      <a:pt x="7" y="5"/>
                      <a:pt x="7" y="5"/>
                      <a:pt x="7" y="5"/>
                    </a:cubicBezTo>
                    <a:cubicBezTo>
                      <a:pt x="6" y="4"/>
                      <a:pt x="5" y="4"/>
                      <a:pt x="5" y="4"/>
                    </a:cubicBezTo>
                    <a:cubicBezTo>
                      <a:pt x="4" y="4"/>
                      <a:pt x="4" y="4"/>
                      <a:pt x="4" y="4"/>
                    </a:cubicBezTo>
                    <a:cubicBezTo>
                      <a:pt x="4" y="3"/>
                      <a:pt x="4" y="3"/>
                      <a:pt x="4" y="3"/>
                    </a:cubicBezTo>
                    <a:cubicBezTo>
                      <a:pt x="4" y="3"/>
                      <a:pt x="4" y="3"/>
                      <a:pt x="4" y="3"/>
                    </a:cubicBezTo>
                    <a:cubicBezTo>
                      <a:pt x="4" y="2"/>
                      <a:pt x="4" y="1"/>
                      <a:pt x="3" y="1"/>
                    </a:cubicBezTo>
                    <a:cubicBezTo>
                      <a:pt x="2" y="1"/>
                      <a:pt x="2" y="0"/>
                      <a:pt x="2"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2" name="Freeform 257"/>
              <p:cNvSpPr/>
              <p:nvPr/>
            </p:nvSpPr>
            <p:spPr bwMode="auto">
              <a:xfrm>
                <a:off x="2363788" y="3082925"/>
                <a:ext cx="52388" cy="22225"/>
              </a:xfrm>
              <a:custGeom>
                <a:avLst/>
                <a:gdLst>
                  <a:gd name="T0" fmla="*/ 2 w 19"/>
                  <a:gd name="T1" fmla="*/ 0 h 8"/>
                  <a:gd name="T2" fmla="*/ 1 w 19"/>
                  <a:gd name="T3" fmla="*/ 0 h 8"/>
                  <a:gd name="T4" fmla="*/ 0 w 19"/>
                  <a:gd name="T5" fmla="*/ 1 h 8"/>
                  <a:gd name="T6" fmla="*/ 0 w 19"/>
                  <a:gd name="T7" fmla="*/ 3 h 8"/>
                  <a:gd name="T8" fmla="*/ 1 w 19"/>
                  <a:gd name="T9" fmla="*/ 6 h 8"/>
                  <a:gd name="T10" fmla="*/ 4 w 19"/>
                  <a:gd name="T11" fmla="*/ 7 h 8"/>
                  <a:gd name="T12" fmla="*/ 5 w 19"/>
                  <a:gd name="T13" fmla="*/ 8 h 8"/>
                  <a:gd name="T14" fmla="*/ 8 w 19"/>
                  <a:gd name="T15" fmla="*/ 8 h 8"/>
                  <a:gd name="T16" fmla="*/ 8 w 19"/>
                  <a:gd name="T17" fmla="*/ 8 h 8"/>
                  <a:gd name="T18" fmla="*/ 9 w 19"/>
                  <a:gd name="T19" fmla="*/ 8 h 8"/>
                  <a:gd name="T20" fmla="*/ 16 w 19"/>
                  <a:gd name="T21" fmla="*/ 5 h 8"/>
                  <a:gd name="T22" fmla="*/ 18 w 19"/>
                  <a:gd name="T23" fmla="*/ 4 h 8"/>
                  <a:gd name="T24" fmla="*/ 18 w 19"/>
                  <a:gd name="T25" fmla="*/ 1 h 8"/>
                  <a:gd name="T26" fmla="*/ 18 w 19"/>
                  <a:gd name="T27" fmla="*/ 1 h 8"/>
                  <a:gd name="T28" fmla="*/ 18 w 19"/>
                  <a:gd name="T29" fmla="*/ 1 h 8"/>
                  <a:gd name="T30" fmla="*/ 17 w 19"/>
                  <a:gd name="T31" fmla="*/ 0 h 8"/>
                  <a:gd name="T32" fmla="*/ 15 w 19"/>
                  <a:gd name="T33" fmla="*/ 1 h 8"/>
                  <a:gd name="T34" fmla="*/ 13 w 19"/>
                  <a:gd name="T35" fmla="*/ 2 h 8"/>
                  <a:gd name="T36" fmla="*/ 8 w 19"/>
                  <a:gd name="T37" fmla="*/ 4 h 8"/>
                  <a:gd name="T38" fmla="*/ 8 w 19"/>
                  <a:gd name="T39" fmla="*/ 4 h 8"/>
                  <a:gd name="T40" fmla="*/ 8 w 19"/>
                  <a:gd name="T41" fmla="*/ 4 h 8"/>
                  <a:gd name="T42" fmla="*/ 7 w 19"/>
                  <a:gd name="T43" fmla="*/ 4 h 8"/>
                  <a:gd name="T44" fmla="*/ 5 w 19"/>
                  <a:gd name="T45" fmla="*/ 4 h 8"/>
                  <a:gd name="T46" fmla="*/ 4 w 19"/>
                  <a:gd name="T47" fmla="*/ 3 h 8"/>
                  <a:gd name="T48" fmla="*/ 4 w 19"/>
                  <a:gd name="T49" fmla="*/ 3 h 8"/>
                  <a:gd name="T50" fmla="*/ 4 w 19"/>
                  <a:gd name="T51" fmla="*/ 3 h 8"/>
                  <a:gd name="T52" fmla="*/ 3 w 19"/>
                  <a:gd name="T53" fmla="*/ 0 h 8"/>
                  <a:gd name="T54" fmla="*/ 2 w 19"/>
                  <a:gd name="T55"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9" h="8">
                    <a:moveTo>
                      <a:pt x="2" y="0"/>
                    </a:moveTo>
                    <a:cubicBezTo>
                      <a:pt x="2" y="0"/>
                      <a:pt x="1" y="0"/>
                      <a:pt x="1" y="0"/>
                    </a:cubicBezTo>
                    <a:cubicBezTo>
                      <a:pt x="1" y="1"/>
                      <a:pt x="0" y="1"/>
                      <a:pt x="0" y="1"/>
                    </a:cubicBezTo>
                    <a:cubicBezTo>
                      <a:pt x="0" y="2"/>
                      <a:pt x="0" y="2"/>
                      <a:pt x="0" y="3"/>
                    </a:cubicBezTo>
                    <a:cubicBezTo>
                      <a:pt x="0" y="4"/>
                      <a:pt x="1" y="5"/>
                      <a:pt x="1" y="6"/>
                    </a:cubicBezTo>
                    <a:cubicBezTo>
                      <a:pt x="2" y="7"/>
                      <a:pt x="3" y="7"/>
                      <a:pt x="4" y="7"/>
                    </a:cubicBezTo>
                    <a:cubicBezTo>
                      <a:pt x="4" y="8"/>
                      <a:pt x="5" y="8"/>
                      <a:pt x="5" y="8"/>
                    </a:cubicBezTo>
                    <a:cubicBezTo>
                      <a:pt x="6" y="8"/>
                      <a:pt x="7" y="8"/>
                      <a:pt x="8" y="8"/>
                    </a:cubicBezTo>
                    <a:cubicBezTo>
                      <a:pt x="8" y="8"/>
                      <a:pt x="8" y="8"/>
                      <a:pt x="8" y="8"/>
                    </a:cubicBezTo>
                    <a:cubicBezTo>
                      <a:pt x="9" y="8"/>
                      <a:pt x="9" y="8"/>
                      <a:pt x="9" y="8"/>
                    </a:cubicBezTo>
                    <a:cubicBezTo>
                      <a:pt x="12" y="8"/>
                      <a:pt x="14" y="7"/>
                      <a:pt x="16" y="5"/>
                    </a:cubicBezTo>
                    <a:cubicBezTo>
                      <a:pt x="17" y="5"/>
                      <a:pt x="18" y="4"/>
                      <a:pt x="18" y="4"/>
                    </a:cubicBezTo>
                    <a:cubicBezTo>
                      <a:pt x="19" y="3"/>
                      <a:pt x="19" y="2"/>
                      <a:pt x="18" y="1"/>
                    </a:cubicBezTo>
                    <a:cubicBezTo>
                      <a:pt x="18" y="1"/>
                      <a:pt x="18" y="1"/>
                      <a:pt x="18" y="1"/>
                    </a:cubicBezTo>
                    <a:cubicBezTo>
                      <a:pt x="18" y="1"/>
                      <a:pt x="18" y="1"/>
                      <a:pt x="18" y="1"/>
                    </a:cubicBezTo>
                    <a:cubicBezTo>
                      <a:pt x="17" y="0"/>
                      <a:pt x="17" y="0"/>
                      <a:pt x="17" y="0"/>
                    </a:cubicBezTo>
                    <a:cubicBezTo>
                      <a:pt x="16" y="0"/>
                      <a:pt x="15" y="0"/>
                      <a:pt x="15" y="1"/>
                    </a:cubicBezTo>
                    <a:cubicBezTo>
                      <a:pt x="15" y="1"/>
                      <a:pt x="14" y="2"/>
                      <a:pt x="13" y="2"/>
                    </a:cubicBezTo>
                    <a:cubicBezTo>
                      <a:pt x="12" y="3"/>
                      <a:pt x="10" y="4"/>
                      <a:pt x="8" y="4"/>
                    </a:cubicBezTo>
                    <a:cubicBezTo>
                      <a:pt x="8" y="4"/>
                      <a:pt x="8" y="4"/>
                      <a:pt x="8" y="4"/>
                    </a:cubicBezTo>
                    <a:cubicBezTo>
                      <a:pt x="8" y="4"/>
                      <a:pt x="8" y="4"/>
                      <a:pt x="8" y="4"/>
                    </a:cubicBezTo>
                    <a:cubicBezTo>
                      <a:pt x="8" y="4"/>
                      <a:pt x="7" y="4"/>
                      <a:pt x="7" y="4"/>
                    </a:cubicBezTo>
                    <a:cubicBezTo>
                      <a:pt x="6" y="4"/>
                      <a:pt x="6" y="4"/>
                      <a:pt x="5" y="4"/>
                    </a:cubicBezTo>
                    <a:cubicBezTo>
                      <a:pt x="5" y="3"/>
                      <a:pt x="4" y="3"/>
                      <a:pt x="4" y="3"/>
                    </a:cubicBezTo>
                    <a:cubicBezTo>
                      <a:pt x="4" y="3"/>
                      <a:pt x="4" y="3"/>
                      <a:pt x="4" y="3"/>
                    </a:cubicBezTo>
                    <a:cubicBezTo>
                      <a:pt x="4" y="3"/>
                      <a:pt x="4" y="3"/>
                      <a:pt x="4" y="3"/>
                    </a:cubicBezTo>
                    <a:cubicBezTo>
                      <a:pt x="4" y="2"/>
                      <a:pt x="4" y="0"/>
                      <a:pt x="3" y="0"/>
                    </a:cubicBezTo>
                    <a:cubicBezTo>
                      <a:pt x="3" y="0"/>
                      <a:pt x="2" y="0"/>
                      <a:pt x="2"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3" name="Freeform 258"/>
              <p:cNvSpPr/>
              <p:nvPr/>
            </p:nvSpPr>
            <p:spPr bwMode="auto">
              <a:xfrm>
                <a:off x="2374901" y="3108325"/>
                <a:ext cx="52388" cy="22225"/>
              </a:xfrm>
              <a:custGeom>
                <a:avLst/>
                <a:gdLst>
                  <a:gd name="T0" fmla="*/ 3 w 19"/>
                  <a:gd name="T1" fmla="*/ 0 h 8"/>
                  <a:gd name="T2" fmla="*/ 1 w 19"/>
                  <a:gd name="T3" fmla="*/ 1 h 8"/>
                  <a:gd name="T4" fmla="*/ 1 w 19"/>
                  <a:gd name="T5" fmla="*/ 2 h 8"/>
                  <a:gd name="T6" fmla="*/ 0 w 19"/>
                  <a:gd name="T7" fmla="*/ 3 h 8"/>
                  <a:gd name="T8" fmla="*/ 2 w 19"/>
                  <a:gd name="T9" fmla="*/ 6 h 8"/>
                  <a:gd name="T10" fmla="*/ 5 w 19"/>
                  <a:gd name="T11" fmla="*/ 8 h 8"/>
                  <a:gd name="T12" fmla="*/ 5 w 19"/>
                  <a:gd name="T13" fmla="*/ 8 h 8"/>
                  <a:gd name="T14" fmla="*/ 9 w 19"/>
                  <a:gd name="T15" fmla="*/ 8 h 8"/>
                  <a:gd name="T16" fmla="*/ 9 w 19"/>
                  <a:gd name="T17" fmla="*/ 8 h 8"/>
                  <a:gd name="T18" fmla="*/ 9 w 19"/>
                  <a:gd name="T19" fmla="*/ 8 h 8"/>
                  <a:gd name="T20" fmla="*/ 17 w 19"/>
                  <a:gd name="T21" fmla="*/ 6 h 8"/>
                  <a:gd name="T22" fmla="*/ 18 w 19"/>
                  <a:gd name="T23" fmla="*/ 4 h 8"/>
                  <a:gd name="T24" fmla="*/ 19 w 19"/>
                  <a:gd name="T25" fmla="*/ 2 h 8"/>
                  <a:gd name="T26" fmla="*/ 18 w 19"/>
                  <a:gd name="T27" fmla="*/ 1 h 8"/>
                  <a:gd name="T28" fmla="*/ 18 w 19"/>
                  <a:gd name="T29" fmla="*/ 1 h 8"/>
                  <a:gd name="T30" fmla="*/ 17 w 19"/>
                  <a:gd name="T31" fmla="*/ 1 h 8"/>
                  <a:gd name="T32" fmla="*/ 15 w 19"/>
                  <a:gd name="T33" fmla="*/ 1 h 8"/>
                  <a:gd name="T34" fmla="*/ 15 w 19"/>
                  <a:gd name="T35" fmla="*/ 1 h 8"/>
                  <a:gd name="T36" fmla="*/ 14 w 19"/>
                  <a:gd name="T37" fmla="*/ 3 h 8"/>
                  <a:gd name="T38" fmla="*/ 9 w 19"/>
                  <a:gd name="T39" fmla="*/ 4 h 8"/>
                  <a:gd name="T40" fmla="*/ 9 w 19"/>
                  <a:gd name="T41" fmla="*/ 4 h 8"/>
                  <a:gd name="T42" fmla="*/ 9 w 19"/>
                  <a:gd name="T43" fmla="*/ 4 h 8"/>
                  <a:gd name="T44" fmla="*/ 7 w 19"/>
                  <a:gd name="T45" fmla="*/ 4 h 8"/>
                  <a:gd name="T46" fmla="*/ 5 w 19"/>
                  <a:gd name="T47" fmla="*/ 4 h 8"/>
                  <a:gd name="T48" fmla="*/ 5 w 19"/>
                  <a:gd name="T49" fmla="*/ 3 h 8"/>
                  <a:gd name="T50" fmla="*/ 4 w 19"/>
                  <a:gd name="T51" fmla="*/ 3 h 8"/>
                  <a:gd name="T52" fmla="*/ 5 w 19"/>
                  <a:gd name="T53" fmla="*/ 3 h 8"/>
                  <a:gd name="T54" fmla="*/ 3 w 19"/>
                  <a:gd name="T55" fmla="*/ 0 h 8"/>
                  <a:gd name="T56" fmla="*/ 3 w 19"/>
                  <a:gd name="T5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9" h="8">
                    <a:moveTo>
                      <a:pt x="3" y="0"/>
                    </a:moveTo>
                    <a:cubicBezTo>
                      <a:pt x="2" y="0"/>
                      <a:pt x="2" y="1"/>
                      <a:pt x="1" y="1"/>
                    </a:cubicBezTo>
                    <a:cubicBezTo>
                      <a:pt x="1" y="1"/>
                      <a:pt x="1" y="1"/>
                      <a:pt x="1" y="2"/>
                    </a:cubicBezTo>
                    <a:cubicBezTo>
                      <a:pt x="1" y="2"/>
                      <a:pt x="0" y="3"/>
                      <a:pt x="0" y="3"/>
                    </a:cubicBezTo>
                    <a:cubicBezTo>
                      <a:pt x="0" y="5"/>
                      <a:pt x="1" y="6"/>
                      <a:pt x="2" y="6"/>
                    </a:cubicBezTo>
                    <a:cubicBezTo>
                      <a:pt x="3" y="7"/>
                      <a:pt x="4" y="8"/>
                      <a:pt x="5" y="8"/>
                    </a:cubicBezTo>
                    <a:cubicBezTo>
                      <a:pt x="5" y="8"/>
                      <a:pt x="5" y="8"/>
                      <a:pt x="5" y="8"/>
                    </a:cubicBezTo>
                    <a:cubicBezTo>
                      <a:pt x="6" y="8"/>
                      <a:pt x="8" y="8"/>
                      <a:pt x="9" y="8"/>
                    </a:cubicBezTo>
                    <a:cubicBezTo>
                      <a:pt x="9" y="8"/>
                      <a:pt x="9" y="8"/>
                      <a:pt x="9" y="8"/>
                    </a:cubicBezTo>
                    <a:cubicBezTo>
                      <a:pt x="9" y="8"/>
                      <a:pt x="9" y="8"/>
                      <a:pt x="9" y="8"/>
                    </a:cubicBezTo>
                    <a:cubicBezTo>
                      <a:pt x="12" y="8"/>
                      <a:pt x="15" y="7"/>
                      <a:pt x="17" y="6"/>
                    </a:cubicBezTo>
                    <a:cubicBezTo>
                      <a:pt x="17" y="5"/>
                      <a:pt x="18" y="5"/>
                      <a:pt x="18" y="4"/>
                    </a:cubicBezTo>
                    <a:cubicBezTo>
                      <a:pt x="19" y="3"/>
                      <a:pt x="19" y="2"/>
                      <a:pt x="19" y="2"/>
                    </a:cubicBezTo>
                    <a:cubicBezTo>
                      <a:pt x="19" y="1"/>
                      <a:pt x="18" y="1"/>
                      <a:pt x="18" y="1"/>
                    </a:cubicBezTo>
                    <a:cubicBezTo>
                      <a:pt x="18" y="1"/>
                      <a:pt x="18" y="1"/>
                      <a:pt x="18" y="1"/>
                    </a:cubicBezTo>
                    <a:cubicBezTo>
                      <a:pt x="18" y="1"/>
                      <a:pt x="17" y="1"/>
                      <a:pt x="17" y="1"/>
                    </a:cubicBezTo>
                    <a:cubicBezTo>
                      <a:pt x="16" y="1"/>
                      <a:pt x="16" y="1"/>
                      <a:pt x="15" y="1"/>
                    </a:cubicBezTo>
                    <a:cubicBezTo>
                      <a:pt x="15" y="1"/>
                      <a:pt x="15" y="1"/>
                      <a:pt x="15" y="1"/>
                    </a:cubicBezTo>
                    <a:cubicBezTo>
                      <a:pt x="15" y="2"/>
                      <a:pt x="14" y="2"/>
                      <a:pt x="14" y="3"/>
                    </a:cubicBezTo>
                    <a:cubicBezTo>
                      <a:pt x="12" y="4"/>
                      <a:pt x="11" y="4"/>
                      <a:pt x="9" y="4"/>
                    </a:cubicBezTo>
                    <a:cubicBezTo>
                      <a:pt x="9" y="4"/>
                      <a:pt x="9" y="4"/>
                      <a:pt x="9" y="4"/>
                    </a:cubicBezTo>
                    <a:cubicBezTo>
                      <a:pt x="9" y="4"/>
                      <a:pt x="9" y="4"/>
                      <a:pt x="9" y="4"/>
                    </a:cubicBezTo>
                    <a:cubicBezTo>
                      <a:pt x="8" y="4"/>
                      <a:pt x="8" y="4"/>
                      <a:pt x="7" y="4"/>
                    </a:cubicBezTo>
                    <a:cubicBezTo>
                      <a:pt x="7" y="4"/>
                      <a:pt x="6" y="4"/>
                      <a:pt x="5" y="4"/>
                    </a:cubicBezTo>
                    <a:cubicBezTo>
                      <a:pt x="5" y="4"/>
                      <a:pt x="5" y="4"/>
                      <a:pt x="5" y="3"/>
                    </a:cubicBezTo>
                    <a:cubicBezTo>
                      <a:pt x="4" y="3"/>
                      <a:pt x="4" y="3"/>
                      <a:pt x="4" y="3"/>
                    </a:cubicBezTo>
                    <a:cubicBezTo>
                      <a:pt x="5" y="3"/>
                      <a:pt x="5" y="3"/>
                      <a:pt x="5" y="3"/>
                    </a:cubicBezTo>
                    <a:cubicBezTo>
                      <a:pt x="5" y="2"/>
                      <a:pt x="4" y="1"/>
                      <a:pt x="3" y="0"/>
                    </a:cubicBezTo>
                    <a:cubicBezTo>
                      <a:pt x="3" y="0"/>
                      <a:pt x="3" y="0"/>
                      <a:pt x="3"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4" name="Freeform 259"/>
              <p:cNvSpPr/>
              <p:nvPr/>
            </p:nvSpPr>
            <p:spPr bwMode="auto">
              <a:xfrm>
                <a:off x="2389188" y="3135313"/>
                <a:ext cx="49213" cy="22225"/>
              </a:xfrm>
              <a:custGeom>
                <a:avLst/>
                <a:gdLst>
                  <a:gd name="T0" fmla="*/ 2 w 18"/>
                  <a:gd name="T1" fmla="*/ 0 h 8"/>
                  <a:gd name="T2" fmla="*/ 1 w 18"/>
                  <a:gd name="T3" fmla="*/ 0 h 8"/>
                  <a:gd name="T4" fmla="*/ 0 w 18"/>
                  <a:gd name="T5" fmla="*/ 1 h 8"/>
                  <a:gd name="T6" fmla="*/ 0 w 18"/>
                  <a:gd name="T7" fmla="*/ 3 h 8"/>
                  <a:gd name="T8" fmla="*/ 1 w 18"/>
                  <a:gd name="T9" fmla="*/ 6 h 8"/>
                  <a:gd name="T10" fmla="*/ 4 w 18"/>
                  <a:gd name="T11" fmla="*/ 7 h 8"/>
                  <a:gd name="T12" fmla="*/ 5 w 18"/>
                  <a:gd name="T13" fmla="*/ 7 h 8"/>
                  <a:gd name="T14" fmla="*/ 8 w 18"/>
                  <a:gd name="T15" fmla="*/ 8 h 8"/>
                  <a:gd name="T16" fmla="*/ 8 w 18"/>
                  <a:gd name="T17" fmla="*/ 8 h 8"/>
                  <a:gd name="T18" fmla="*/ 9 w 18"/>
                  <a:gd name="T19" fmla="*/ 8 h 8"/>
                  <a:gd name="T20" fmla="*/ 16 w 18"/>
                  <a:gd name="T21" fmla="*/ 5 h 8"/>
                  <a:gd name="T22" fmla="*/ 18 w 18"/>
                  <a:gd name="T23" fmla="*/ 3 h 8"/>
                  <a:gd name="T24" fmla="*/ 18 w 18"/>
                  <a:gd name="T25" fmla="*/ 1 h 8"/>
                  <a:gd name="T26" fmla="*/ 18 w 18"/>
                  <a:gd name="T27" fmla="*/ 1 h 8"/>
                  <a:gd name="T28" fmla="*/ 17 w 18"/>
                  <a:gd name="T29" fmla="*/ 0 h 8"/>
                  <a:gd name="T30" fmla="*/ 16 w 18"/>
                  <a:gd name="T31" fmla="*/ 0 h 8"/>
                  <a:gd name="T32" fmla="*/ 15 w 18"/>
                  <a:gd name="T33" fmla="*/ 1 h 8"/>
                  <a:gd name="T34" fmla="*/ 13 w 18"/>
                  <a:gd name="T35" fmla="*/ 2 h 8"/>
                  <a:gd name="T36" fmla="*/ 8 w 18"/>
                  <a:gd name="T37" fmla="*/ 4 h 8"/>
                  <a:gd name="T38" fmla="*/ 8 w 18"/>
                  <a:gd name="T39" fmla="*/ 4 h 8"/>
                  <a:gd name="T40" fmla="*/ 8 w 18"/>
                  <a:gd name="T41" fmla="*/ 4 h 8"/>
                  <a:gd name="T42" fmla="*/ 7 w 18"/>
                  <a:gd name="T43" fmla="*/ 4 h 8"/>
                  <a:gd name="T44" fmla="*/ 5 w 18"/>
                  <a:gd name="T45" fmla="*/ 3 h 8"/>
                  <a:gd name="T46" fmla="*/ 4 w 18"/>
                  <a:gd name="T47" fmla="*/ 3 h 8"/>
                  <a:gd name="T48" fmla="*/ 4 w 18"/>
                  <a:gd name="T49" fmla="*/ 3 h 8"/>
                  <a:gd name="T50" fmla="*/ 4 w 18"/>
                  <a:gd name="T51" fmla="*/ 2 h 8"/>
                  <a:gd name="T52" fmla="*/ 3 w 18"/>
                  <a:gd name="T53" fmla="*/ 0 h 8"/>
                  <a:gd name="T54" fmla="*/ 2 w 18"/>
                  <a:gd name="T55"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8" h="8">
                    <a:moveTo>
                      <a:pt x="2" y="0"/>
                    </a:moveTo>
                    <a:cubicBezTo>
                      <a:pt x="2" y="0"/>
                      <a:pt x="1" y="0"/>
                      <a:pt x="1" y="0"/>
                    </a:cubicBezTo>
                    <a:cubicBezTo>
                      <a:pt x="0" y="0"/>
                      <a:pt x="0" y="1"/>
                      <a:pt x="0" y="1"/>
                    </a:cubicBezTo>
                    <a:cubicBezTo>
                      <a:pt x="0" y="2"/>
                      <a:pt x="0" y="2"/>
                      <a:pt x="0" y="3"/>
                    </a:cubicBezTo>
                    <a:cubicBezTo>
                      <a:pt x="0" y="4"/>
                      <a:pt x="0" y="5"/>
                      <a:pt x="1" y="6"/>
                    </a:cubicBezTo>
                    <a:cubicBezTo>
                      <a:pt x="2" y="7"/>
                      <a:pt x="3" y="7"/>
                      <a:pt x="4" y="7"/>
                    </a:cubicBezTo>
                    <a:cubicBezTo>
                      <a:pt x="4" y="7"/>
                      <a:pt x="4" y="7"/>
                      <a:pt x="5" y="7"/>
                    </a:cubicBezTo>
                    <a:cubicBezTo>
                      <a:pt x="6" y="8"/>
                      <a:pt x="7" y="8"/>
                      <a:pt x="8" y="8"/>
                    </a:cubicBezTo>
                    <a:cubicBezTo>
                      <a:pt x="8" y="8"/>
                      <a:pt x="8" y="8"/>
                      <a:pt x="8" y="8"/>
                    </a:cubicBezTo>
                    <a:cubicBezTo>
                      <a:pt x="8" y="8"/>
                      <a:pt x="9" y="8"/>
                      <a:pt x="9" y="8"/>
                    </a:cubicBezTo>
                    <a:cubicBezTo>
                      <a:pt x="11" y="8"/>
                      <a:pt x="14" y="7"/>
                      <a:pt x="16" y="5"/>
                    </a:cubicBezTo>
                    <a:cubicBezTo>
                      <a:pt x="17" y="5"/>
                      <a:pt x="17" y="4"/>
                      <a:pt x="18" y="3"/>
                    </a:cubicBezTo>
                    <a:cubicBezTo>
                      <a:pt x="18" y="3"/>
                      <a:pt x="18" y="2"/>
                      <a:pt x="18" y="1"/>
                    </a:cubicBezTo>
                    <a:cubicBezTo>
                      <a:pt x="18" y="1"/>
                      <a:pt x="18" y="1"/>
                      <a:pt x="18" y="1"/>
                    </a:cubicBezTo>
                    <a:cubicBezTo>
                      <a:pt x="18" y="0"/>
                      <a:pt x="17" y="0"/>
                      <a:pt x="17" y="0"/>
                    </a:cubicBezTo>
                    <a:cubicBezTo>
                      <a:pt x="17" y="0"/>
                      <a:pt x="17" y="0"/>
                      <a:pt x="16" y="0"/>
                    </a:cubicBezTo>
                    <a:cubicBezTo>
                      <a:pt x="16" y="0"/>
                      <a:pt x="15" y="0"/>
                      <a:pt x="15" y="1"/>
                    </a:cubicBezTo>
                    <a:cubicBezTo>
                      <a:pt x="14" y="1"/>
                      <a:pt x="14" y="2"/>
                      <a:pt x="13" y="2"/>
                    </a:cubicBezTo>
                    <a:cubicBezTo>
                      <a:pt x="12" y="3"/>
                      <a:pt x="10" y="4"/>
                      <a:pt x="8" y="4"/>
                    </a:cubicBezTo>
                    <a:cubicBezTo>
                      <a:pt x="8" y="4"/>
                      <a:pt x="8" y="4"/>
                      <a:pt x="8" y="4"/>
                    </a:cubicBezTo>
                    <a:cubicBezTo>
                      <a:pt x="8" y="4"/>
                      <a:pt x="8" y="4"/>
                      <a:pt x="8" y="4"/>
                    </a:cubicBezTo>
                    <a:cubicBezTo>
                      <a:pt x="8" y="4"/>
                      <a:pt x="7" y="4"/>
                      <a:pt x="7" y="4"/>
                    </a:cubicBezTo>
                    <a:cubicBezTo>
                      <a:pt x="6" y="4"/>
                      <a:pt x="5" y="4"/>
                      <a:pt x="5" y="3"/>
                    </a:cubicBezTo>
                    <a:cubicBezTo>
                      <a:pt x="4" y="3"/>
                      <a:pt x="4" y="3"/>
                      <a:pt x="4" y="3"/>
                    </a:cubicBezTo>
                    <a:cubicBezTo>
                      <a:pt x="4" y="3"/>
                      <a:pt x="4" y="3"/>
                      <a:pt x="4" y="3"/>
                    </a:cubicBezTo>
                    <a:cubicBezTo>
                      <a:pt x="4" y="2"/>
                      <a:pt x="4" y="2"/>
                      <a:pt x="4" y="2"/>
                    </a:cubicBezTo>
                    <a:cubicBezTo>
                      <a:pt x="4" y="1"/>
                      <a:pt x="4" y="0"/>
                      <a:pt x="3" y="0"/>
                    </a:cubicBezTo>
                    <a:cubicBezTo>
                      <a:pt x="2" y="0"/>
                      <a:pt x="2" y="0"/>
                      <a:pt x="2"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5" name="Freeform 260"/>
              <p:cNvSpPr/>
              <p:nvPr/>
            </p:nvSpPr>
            <p:spPr bwMode="auto">
              <a:xfrm>
                <a:off x="2400301" y="3160713"/>
                <a:ext cx="52388" cy="22225"/>
              </a:xfrm>
              <a:custGeom>
                <a:avLst/>
                <a:gdLst>
                  <a:gd name="T0" fmla="*/ 2 w 19"/>
                  <a:gd name="T1" fmla="*/ 0 h 8"/>
                  <a:gd name="T2" fmla="*/ 1 w 19"/>
                  <a:gd name="T3" fmla="*/ 1 h 8"/>
                  <a:gd name="T4" fmla="*/ 1 w 19"/>
                  <a:gd name="T5" fmla="*/ 1 h 8"/>
                  <a:gd name="T6" fmla="*/ 0 w 19"/>
                  <a:gd name="T7" fmla="*/ 3 h 8"/>
                  <a:gd name="T8" fmla="*/ 1 w 19"/>
                  <a:gd name="T9" fmla="*/ 6 h 8"/>
                  <a:gd name="T10" fmla="*/ 4 w 19"/>
                  <a:gd name="T11" fmla="*/ 8 h 8"/>
                  <a:gd name="T12" fmla="*/ 5 w 19"/>
                  <a:gd name="T13" fmla="*/ 8 h 8"/>
                  <a:gd name="T14" fmla="*/ 8 w 19"/>
                  <a:gd name="T15" fmla="*/ 8 h 8"/>
                  <a:gd name="T16" fmla="*/ 9 w 19"/>
                  <a:gd name="T17" fmla="*/ 8 h 8"/>
                  <a:gd name="T18" fmla="*/ 9 w 19"/>
                  <a:gd name="T19" fmla="*/ 8 h 8"/>
                  <a:gd name="T20" fmla="*/ 16 w 19"/>
                  <a:gd name="T21" fmla="*/ 6 h 8"/>
                  <a:gd name="T22" fmla="*/ 18 w 19"/>
                  <a:gd name="T23" fmla="*/ 4 h 8"/>
                  <a:gd name="T24" fmla="*/ 18 w 19"/>
                  <a:gd name="T25" fmla="*/ 1 h 8"/>
                  <a:gd name="T26" fmla="*/ 18 w 19"/>
                  <a:gd name="T27" fmla="*/ 1 h 8"/>
                  <a:gd name="T28" fmla="*/ 18 w 19"/>
                  <a:gd name="T29" fmla="*/ 1 h 8"/>
                  <a:gd name="T30" fmla="*/ 17 w 19"/>
                  <a:gd name="T31" fmla="*/ 0 h 8"/>
                  <a:gd name="T32" fmla="*/ 15 w 19"/>
                  <a:gd name="T33" fmla="*/ 1 h 8"/>
                  <a:gd name="T34" fmla="*/ 14 w 19"/>
                  <a:gd name="T35" fmla="*/ 3 h 8"/>
                  <a:gd name="T36" fmla="*/ 9 w 19"/>
                  <a:gd name="T37" fmla="*/ 4 h 8"/>
                  <a:gd name="T38" fmla="*/ 8 w 19"/>
                  <a:gd name="T39" fmla="*/ 4 h 8"/>
                  <a:gd name="T40" fmla="*/ 8 w 19"/>
                  <a:gd name="T41" fmla="*/ 4 h 8"/>
                  <a:gd name="T42" fmla="*/ 7 w 19"/>
                  <a:gd name="T43" fmla="*/ 4 h 8"/>
                  <a:gd name="T44" fmla="*/ 5 w 19"/>
                  <a:gd name="T45" fmla="*/ 4 h 8"/>
                  <a:gd name="T46" fmla="*/ 4 w 19"/>
                  <a:gd name="T47" fmla="*/ 3 h 8"/>
                  <a:gd name="T48" fmla="*/ 4 w 19"/>
                  <a:gd name="T49" fmla="*/ 3 h 8"/>
                  <a:gd name="T50" fmla="*/ 4 w 19"/>
                  <a:gd name="T51" fmla="*/ 3 h 8"/>
                  <a:gd name="T52" fmla="*/ 3 w 19"/>
                  <a:gd name="T53" fmla="*/ 0 h 8"/>
                  <a:gd name="T54" fmla="*/ 2 w 19"/>
                  <a:gd name="T55"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9" h="8">
                    <a:moveTo>
                      <a:pt x="2" y="0"/>
                    </a:moveTo>
                    <a:cubicBezTo>
                      <a:pt x="2" y="0"/>
                      <a:pt x="1" y="0"/>
                      <a:pt x="1" y="1"/>
                    </a:cubicBezTo>
                    <a:cubicBezTo>
                      <a:pt x="1" y="1"/>
                      <a:pt x="1" y="1"/>
                      <a:pt x="1" y="1"/>
                    </a:cubicBezTo>
                    <a:cubicBezTo>
                      <a:pt x="0" y="2"/>
                      <a:pt x="0" y="3"/>
                      <a:pt x="0" y="3"/>
                    </a:cubicBezTo>
                    <a:cubicBezTo>
                      <a:pt x="0" y="4"/>
                      <a:pt x="1" y="5"/>
                      <a:pt x="1" y="6"/>
                    </a:cubicBezTo>
                    <a:cubicBezTo>
                      <a:pt x="2" y="7"/>
                      <a:pt x="3" y="7"/>
                      <a:pt x="4" y="8"/>
                    </a:cubicBezTo>
                    <a:cubicBezTo>
                      <a:pt x="5" y="8"/>
                      <a:pt x="5" y="8"/>
                      <a:pt x="5" y="8"/>
                    </a:cubicBezTo>
                    <a:cubicBezTo>
                      <a:pt x="6" y="8"/>
                      <a:pt x="7" y="8"/>
                      <a:pt x="8" y="8"/>
                    </a:cubicBezTo>
                    <a:cubicBezTo>
                      <a:pt x="9" y="8"/>
                      <a:pt x="9" y="8"/>
                      <a:pt x="9" y="8"/>
                    </a:cubicBezTo>
                    <a:cubicBezTo>
                      <a:pt x="9" y="8"/>
                      <a:pt x="9" y="8"/>
                      <a:pt x="9" y="8"/>
                    </a:cubicBezTo>
                    <a:cubicBezTo>
                      <a:pt x="12" y="8"/>
                      <a:pt x="14" y="7"/>
                      <a:pt x="16" y="6"/>
                    </a:cubicBezTo>
                    <a:cubicBezTo>
                      <a:pt x="17" y="5"/>
                      <a:pt x="18" y="4"/>
                      <a:pt x="18" y="4"/>
                    </a:cubicBezTo>
                    <a:cubicBezTo>
                      <a:pt x="19" y="3"/>
                      <a:pt x="19" y="2"/>
                      <a:pt x="18" y="1"/>
                    </a:cubicBezTo>
                    <a:cubicBezTo>
                      <a:pt x="18" y="1"/>
                      <a:pt x="18" y="1"/>
                      <a:pt x="18" y="1"/>
                    </a:cubicBezTo>
                    <a:cubicBezTo>
                      <a:pt x="18" y="1"/>
                      <a:pt x="18" y="1"/>
                      <a:pt x="18" y="1"/>
                    </a:cubicBezTo>
                    <a:cubicBezTo>
                      <a:pt x="17" y="1"/>
                      <a:pt x="17" y="0"/>
                      <a:pt x="17" y="0"/>
                    </a:cubicBezTo>
                    <a:cubicBezTo>
                      <a:pt x="16" y="0"/>
                      <a:pt x="16" y="1"/>
                      <a:pt x="15" y="1"/>
                    </a:cubicBezTo>
                    <a:cubicBezTo>
                      <a:pt x="15" y="2"/>
                      <a:pt x="14" y="2"/>
                      <a:pt x="14" y="3"/>
                    </a:cubicBezTo>
                    <a:cubicBezTo>
                      <a:pt x="12" y="4"/>
                      <a:pt x="10" y="4"/>
                      <a:pt x="9" y="4"/>
                    </a:cubicBezTo>
                    <a:cubicBezTo>
                      <a:pt x="8" y="4"/>
                      <a:pt x="8" y="4"/>
                      <a:pt x="8" y="4"/>
                    </a:cubicBezTo>
                    <a:cubicBezTo>
                      <a:pt x="8" y="4"/>
                      <a:pt x="8" y="4"/>
                      <a:pt x="8" y="4"/>
                    </a:cubicBezTo>
                    <a:cubicBezTo>
                      <a:pt x="8" y="4"/>
                      <a:pt x="8" y="4"/>
                      <a:pt x="7" y="4"/>
                    </a:cubicBezTo>
                    <a:cubicBezTo>
                      <a:pt x="6" y="4"/>
                      <a:pt x="6" y="4"/>
                      <a:pt x="5" y="4"/>
                    </a:cubicBezTo>
                    <a:cubicBezTo>
                      <a:pt x="5" y="4"/>
                      <a:pt x="4" y="3"/>
                      <a:pt x="4" y="3"/>
                    </a:cubicBezTo>
                    <a:cubicBezTo>
                      <a:pt x="4" y="3"/>
                      <a:pt x="4" y="3"/>
                      <a:pt x="4" y="3"/>
                    </a:cubicBezTo>
                    <a:cubicBezTo>
                      <a:pt x="4" y="3"/>
                      <a:pt x="4" y="3"/>
                      <a:pt x="4" y="3"/>
                    </a:cubicBezTo>
                    <a:cubicBezTo>
                      <a:pt x="5" y="2"/>
                      <a:pt x="4" y="1"/>
                      <a:pt x="3" y="0"/>
                    </a:cubicBezTo>
                    <a:cubicBezTo>
                      <a:pt x="3" y="0"/>
                      <a:pt x="3" y="0"/>
                      <a:pt x="2"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6" name="Freeform 261"/>
              <p:cNvSpPr/>
              <p:nvPr/>
            </p:nvSpPr>
            <p:spPr bwMode="auto">
              <a:xfrm>
                <a:off x="2413001" y="3189288"/>
                <a:ext cx="50800" cy="22225"/>
              </a:xfrm>
              <a:custGeom>
                <a:avLst/>
                <a:gdLst>
                  <a:gd name="T0" fmla="*/ 2 w 18"/>
                  <a:gd name="T1" fmla="*/ 0 h 8"/>
                  <a:gd name="T2" fmla="*/ 0 w 18"/>
                  <a:gd name="T3" fmla="*/ 0 h 8"/>
                  <a:gd name="T4" fmla="*/ 0 w 18"/>
                  <a:gd name="T5" fmla="*/ 1 h 8"/>
                  <a:gd name="T6" fmla="*/ 0 w 18"/>
                  <a:gd name="T7" fmla="*/ 3 h 8"/>
                  <a:gd name="T8" fmla="*/ 1 w 18"/>
                  <a:gd name="T9" fmla="*/ 6 h 8"/>
                  <a:gd name="T10" fmla="*/ 4 w 18"/>
                  <a:gd name="T11" fmla="*/ 7 h 8"/>
                  <a:gd name="T12" fmla="*/ 4 w 18"/>
                  <a:gd name="T13" fmla="*/ 7 h 8"/>
                  <a:gd name="T14" fmla="*/ 8 w 18"/>
                  <a:gd name="T15" fmla="*/ 8 h 8"/>
                  <a:gd name="T16" fmla="*/ 8 w 18"/>
                  <a:gd name="T17" fmla="*/ 8 h 8"/>
                  <a:gd name="T18" fmla="*/ 8 w 18"/>
                  <a:gd name="T19" fmla="*/ 8 h 8"/>
                  <a:gd name="T20" fmla="*/ 8 w 18"/>
                  <a:gd name="T21" fmla="*/ 8 h 8"/>
                  <a:gd name="T22" fmla="*/ 16 w 18"/>
                  <a:gd name="T23" fmla="*/ 5 h 8"/>
                  <a:gd name="T24" fmla="*/ 18 w 18"/>
                  <a:gd name="T25" fmla="*/ 3 h 8"/>
                  <a:gd name="T26" fmla="*/ 18 w 18"/>
                  <a:gd name="T27" fmla="*/ 1 h 8"/>
                  <a:gd name="T28" fmla="*/ 17 w 18"/>
                  <a:gd name="T29" fmla="*/ 0 h 8"/>
                  <a:gd name="T30" fmla="*/ 17 w 18"/>
                  <a:gd name="T31" fmla="*/ 0 h 8"/>
                  <a:gd name="T32" fmla="*/ 16 w 18"/>
                  <a:gd name="T33" fmla="*/ 0 h 8"/>
                  <a:gd name="T34" fmla="*/ 15 w 18"/>
                  <a:gd name="T35" fmla="*/ 1 h 8"/>
                  <a:gd name="T36" fmla="*/ 13 w 18"/>
                  <a:gd name="T37" fmla="*/ 2 h 8"/>
                  <a:gd name="T38" fmla="*/ 8 w 18"/>
                  <a:gd name="T39" fmla="*/ 4 h 8"/>
                  <a:gd name="T40" fmla="*/ 8 w 18"/>
                  <a:gd name="T41" fmla="*/ 4 h 8"/>
                  <a:gd name="T42" fmla="*/ 8 w 18"/>
                  <a:gd name="T43" fmla="*/ 4 h 8"/>
                  <a:gd name="T44" fmla="*/ 8 w 18"/>
                  <a:gd name="T45" fmla="*/ 4 h 8"/>
                  <a:gd name="T46" fmla="*/ 7 w 18"/>
                  <a:gd name="T47" fmla="*/ 4 h 8"/>
                  <a:gd name="T48" fmla="*/ 5 w 18"/>
                  <a:gd name="T49" fmla="*/ 3 h 8"/>
                  <a:gd name="T50" fmla="*/ 4 w 18"/>
                  <a:gd name="T51" fmla="*/ 3 h 8"/>
                  <a:gd name="T52" fmla="*/ 4 w 18"/>
                  <a:gd name="T53" fmla="*/ 3 h 8"/>
                  <a:gd name="T54" fmla="*/ 4 w 18"/>
                  <a:gd name="T55" fmla="*/ 2 h 8"/>
                  <a:gd name="T56" fmla="*/ 2 w 18"/>
                  <a:gd name="T57" fmla="*/ 0 h 8"/>
                  <a:gd name="T58" fmla="*/ 2 w 18"/>
                  <a:gd name="T59"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8" h="8">
                    <a:moveTo>
                      <a:pt x="2" y="0"/>
                    </a:moveTo>
                    <a:cubicBezTo>
                      <a:pt x="1" y="0"/>
                      <a:pt x="1" y="0"/>
                      <a:pt x="0" y="0"/>
                    </a:cubicBezTo>
                    <a:cubicBezTo>
                      <a:pt x="0" y="0"/>
                      <a:pt x="0" y="1"/>
                      <a:pt x="0" y="1"/>
                    </a:cubicBezTo>
                    <a:cubicBezTo>
                      <a:pt x="0" y="1"/>
                      <a:pt x="0" y="2"/>
                      <a:pt x="0" y="3"/>
                    </a:cubicBezTo>
                    <a:cubicBezTo>
                      <a:pt x="0" y="4"/>
                      <a:pt x="0" y="5"/>
                      <a:pt x="1" y="6"/>
                    </a:cubicBezTo>
                    <a:cubicBezTo>
                      <a:pt x="2" y="6"/>
                      <a:pt x="3" y="7"/>
                      <a:pt x="4" y="7"/>
                    </a:cubicBezTo>
                    <a:cubicBezTo>
                      <a:pt x="4" y="7"/>
                      <a:pt x="4" y="7"/>
                      <a:pt x="4" y="7"/>
                    </a:cubicBezTo>
                    <a:cubicBezTo>
                      <a:pt x="6" y="8"/>
                      <a:pt x="7" y="8"/>
                      <a:pt x="8" y="8"/>
                    </a:cubicBezTo>
                    <a:cubicBezTo>
                      <a:pt x="8" y="8"/>
                      <a:pt x="8" y="8"/>
                      <a:pt x="8" y="8"/>
                    </a:cubicBezTo>
                    <a:cubicBezTo>
                      <a:pt x="8" y="8"/>
                      <a:pt x="8" y="8"/>
                      <a:pt x="8" y="8"/>
                    </a:cubicBezTo>
                    <a:cubicBezTo>
                      <a:pt x="8" y="8"/>
                      <a:pt x="8" y="8"/>
                      <a:pt x="8" y="8"/>
                    </a:cubicBezTo>
                    <a:cubicBezTo>
                      <a:pt x="11" y="8"/>
                      <a:pt x="14" y="7"/>
                      <a:pt x="16" y="5"/>
                    </a:cubicBezTo>
                    <a:cubicBezTo>
                      <a:pt x="16" y="4"/>
                      <a:pt x="17" y="4"/>
                      <a:pt x="18" y="3"/>
                    </a:cubicBezTo>
                    <a:cubicBezTo>
                      <a:pt x="18" y="3"/>
                      <a:pt x="18" y="2"/>
                      <a:pt x="18" y="1"/>
                    </a:cubicBezTo>
                    <a:cubicBezTo>
                      <a:pt x="18" y="1"/>
                      <a:pt x="18" y="1"/>
                      <a:pt x="17" y="0"/>
                    </a:cubicBezTo>
                    <a:cubicBezTo>
                      <a:pt x="17" y="0"/>
                      <a:pt x="17" y="0"/>
                      <a:pt x="17" y="0"/>
                    </a:cubicBezTo>
                    <a:cubicBezTo>
                      <a:pt x="17" y="0"/>
                      <a:pt x="16" y="0"/>
                      <a:pt x="16" y="0"/>
                    </a:cubicBezTo>
                    <a:cubicBezTo>
                      <a:pt x="16" y="0"/>
                      <a:pt x="15" y="0"/>
                      <a:pt x="15" y="1"/>
                    </a:cubicBezTo>
                    <a:cubicBezTo>
                      <a:pt x="14" y="1"/>
                      <a:pt x="14" y="2"/>
                      <a:pt x="13" y="2"/>
                    </a:cubicBezTo>
                    <a:cubicBezTo>
                      <a:pt x="12" y="3"/>
                      <a:pt x="10" y="4"/>
                      <a:pt x="8" y="4"/>
                    </a:cubicBezTo>
                    <a:cubicBezTo>
                      <a:pt x="8" y="4"/>
                      <a:pt x="8" y="4"/>
                      <a:pt x="8" y="4"/>
                    </a:cubicBezTo>
                    <a:cubicBezTo>
                      <a:pt x="8" y="4"/>
                      <a:pt x="8" y="4"/>
                      <a:pt x="8" y="4"/>
                    </a:cubicBezTo>
                    <a:cubicBezTo>
                      <a:pt x="8" y="4"/>
                      <a:pt x="8" y="4"/>
                      <a:pt x="8" y="4"/>
                    </a:cubicBezTo>
                    <a:cubicBezTo>
                      <a:pt x="7" y="4"/>
                      <a:pt x="7" y="4"/>
                      <a:pt x="7" y="4"/>
                    </a:cubicBezTo>
                    <a:cubicBezTo>
                      <a:pt x="6" y="4"/>
                      <a:pt x="5" y="3"/>
                      <a:pt x="5" y="3"/>
                    </a:cubicBezTo>
                    <a:cubicBezTo>
                      <a:pt x="4" y="3"/>
                      <a:pt x="4" y="3"/>
                      <a:pt x="4" y="3"/>
                    </a:cubicBezTo>
                    <a:cubicBezTo>
                      <a:pt x="4" y="3"/>
                      <a:pt x="4" y="3"/>
                      <a:pt x="4" y="3"/>
                    </a:cubicBezTo>
                    <a:cubicBezTo>
                      <a:pt x="4" y="2"/>
                      <a:pt x="4" y="2"/>
                      <a:pt x="4" y="2"/>
                    </a:cubicBezTo>
                    <a:cubicBezTo>
                      <a:pt x="4" y="1"/>
                      <a:pt x="4" y="0"/>
                      <a:pt x="2" y="0"/>
                    </a:cubicBezTo>
                    <a:cubicBezTo>
                      <a:pt x="2" y="0"/>
                      <a:pt x="2" y="0"/>
                      <a:pt x="2"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7" name="Freeform 262"/>
              <p:cNvSpPr/>
              <p:nvPr/>
            </p:nvSpPr>
            <p:spPr bwMode="auto">
              <a:xfrm>
                <a:off x="2424113" y="3214688"/>
                <a:ext cx="53975" cy="22225"/>
              </a:xfrm>
              <a:custGeom>
                <a:avLst/>
                <a:gdLst>
                  <a:gd name="T0" fmla="*/ 2 w 19"/>
                  <a:gd name="T1" fmla="*/ 0 h 8"/>
                  <a:gd name="T2" fmla="*/ 1 w 19"/>
                  <a:gd name="T3" fmla="*/ 1 h 8"/>
                  <a:gd name="T4" fmla="*/ 0 w 19"/>
                  <a:gd name="T5" fmla="*/ 1 h 8"/>
                  <a:gd name="T6" fmla="*/ 0 w 19"/>
                  <a:gd name="T7" fmla="*/ 3 h 8"/>
                  <a:gd name="T8" fmla="*/ 1 w 19"/>
                  <a:gd name="T9" fmla="*/ 6 h 8"/>
                  <a:gd name="T10" fmla="*/ 4 w 19"/>
                  <a:gd name="T11" fmla="*/ 8 h 8"/>
                  <a:gd name="T12" fmla="*/ 5 w 19"/>
                  <a:gd name="T13" fmla="*/ 8 h 8"/>
                  <a:gd name="T14" fmla="*/ 8 w 19"/>
                  <a:gd name="T15" fmla="*/ 8 h 8"/>
                  <a:gd name="T16" fmla="*/ 8 w 19"/>
                  <a:gd name="T17" fmla="*/ 8 h 8"/>
                  <a:gd name="T18" fmla="*/ 9 w 19"/>
                  <a:gd name="T19" fmla="*/ 8 h 8"/>
                  <a:gd name="T20" fmla="*/ 16 w 19"/>
                  <a:gd name="T21" fmla="*/ 5 h 8"/>
                  <a:gd name="T22" fmla="*/ 18 w 19"/>
                  <a:gd name="T23" fmla="*/ 4 h 8"/>
                  <a:gd name="T24" fmla="*/ 18 w 19"/>
                  <a:gd name="T25" fmla="*/ 1 h 8"/>
                  <a:gd name="T26" fmla="*/ 18 w 19"/>
                  <a:gd name="T27" fmla="*/ 1 h 8"/>
                  <a:gd name="T28" fmla="*/ 18 w 19"/>
                  <a:gd name="T29" fmla="*/ 1 h 8"/>
                  <a:gd name="T30" fmla="*/ 17 w 19"/>
                  <a:gd name="T31" fmla="*/ 0 h 8"/>
                  <a:gd name="T32" fmla="*/ 15 w 19"/>
                  <a:gd name="T33" fmla="*/ 1 h 8"/>
                  <a:gd name="T34" fmla="*/ 13 w 19"/>
                  <a:gd name="T35" fmla="*/ 2 h 8"/>
                  <a:gd name="T36" fmla="*/ 8 w 19"/>
                  <a:gd name="T37" fmla="*/ 4 h 8"/>
                  <a:gd name="T38" fmla="*/ 8 w 19"/>
                  <a:gd name="T39" fmla="*/ 4 h 8"/>
                  <a:gd name="T40" fmla="*/ 8 w 19"/>
                  <a:gd name="T41" fmla="*/ 4 h 8"/>
                  <a:gd name="T42" fmla="*/ 7 w 19"/>
                  <a:gd name="T43" fmla="*/ 4 h 8"/>
                  <a:gd name="T44" fmla="*/ 5 w 19"/>
                  <a:gd name="T45" fmla="*/ 4 h 8"/>
                  <a:gd name="T46" fmla="*/ 4 w 19"/>
                  <a:gd name="T47" fmla="*/ 3 h 8"/>
                  <a:gd name="T48" fmla="*/ 4 w 19"/>
                  <a:gd name="T49" fmla="*/ 3 h 8"/>
                  <a:gd name="T50" fmla="*/ 4 w 19"/>
                  <a:gd name="T51" fmla="*/ 3 h 8"/>
                  <a:gd name="T52" fmla="*/ 3 w 19"/>
                  <a:gd name="T53" fmla="*/ 0 h 8"/>
                  <a:gd name="T54" fmla="*/ 2 w 19"/>
                  <a:gd name="T55"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9" h="8">
                    <a:moveTo>
                      <a:pt x="2" y="0"/>
                    </a:moveTo>
                    <a:cubicBezTo>
                      <a:pt x="2" y="0"/>
                      <a:pt x="1" y="0"/>
                      <a:pt x="1" y="1"/>
                    </a:cubicBezTo>
                    <a:cubicBezTo>
                      <a:pt x="1" y="1"/>
                      <a:pt x="0" y="1"/>
                      <a:pt x="0" y="1"/>
                    </a:cubicBezTo>
                    <a:cubicBezTo>
                      <a:pt x="0" y="2"/>
                      <a:pt x="0" y="2"/>
                      <a:pt x="0" y="3"/>
                    </a:cubicBezTo>
                    <a:cubicBezTo>
                      <a:pt x="0" y="4"/>
                      <a:pt x="1" y="5"/>
                      <a:pt x="1" y="6"/>
                    </a:cubicBezTo>
                    <a:cubicBezTo>
                      <a:pt x="2" y="7"/>
                      <a:pt x="3" y="7"/>
                      <a:pt x="4" y="8"/>
                    </a:cubicBezTo>
                    <a:cubicBezTo>
                      <a:pt x="4" y="8"/>
                      <a:pt x="5" y="8"/>
                      <a:pt x="5" y="8"/>
                    </a:cubicBezTo>
                    <a:cubicBezTo>
                      <a:pt x="6" y="8"/>
                      <a:pt x="7" y="8"/>
                      <a:pt x="8" y="8"/>
                    </a:cubicBezTo>
                    <a:cubicBezTo>
                      <a:pt x="8" y="8"/>
                      <a:pt x="8" y="8"/>
                      <a:pt x="8" y="8"/>
                    </a:cubicBezTo>
                    <a:cubicBezTo>
                      <a:pt x="9" y="8"/>
                      <a:pt x="9" y="8"/>
                      <a:pt x="9" y="8"/>
                    </a:cubicBezTo>
                    <a:cubicBezTo>
                      <a:pt x="12" y="8"/>
                      <a:pt x="14" y="7"/>
                      <a:pt x="16" y="5"/>
                    </a:cubicBezTo>
                    <a:cubicBezTo>
                      <a:pt x="17" y="5"/>
                      <a:pt x="17" y="4"/>
                      <a:pt x="18" y="4"/>
                    </a:cubicBezTo>
                    <a:cubicBezTo>
                      <a:pt x="19" y="3"/>
                      <a:pt x="19" y="2"/>
                      <a:pt x="18" y="1"/>
                    </a:cubicBezTo>
                    <a:cubicBezTo>
                      <a:pt x="18" y="1"/>
                      <a:pt x="18" y="1"/>
                      <a:pt x="18" y="1"/>
                    </a:cubicBezTo>
                    <a:cubicBezTo>
                      <a:pt x="18" y="1"/>
                      <a:pt x="18" y="1"/>
                      <a:pt x="18" y="1"/>
                    </a:cubicBezTo>
                    <a:cubicBezTo>
                      <a:pt x="17" y="0"/>
                      <a:pt x="17" y="0"/>
                      <a:pt x="17" y="0"/>
                    </a:cubicBezTo>
                    <a:cubicBezTo>
                      <a:pt x="16" y="0"/>
                      <a:pt x="15" y="1"/>
                      <a:pt x="15" y="1"/>
                    </a:cubicBezTo>
                    <a:cubicBezTo>
                      <a:pt x="15" y="2"/>
                      <a:pt x="14" y="2"/>
                      <a:pt x="13" y="2"/>
                    </a:cubicBezTo>
                    <a:cubicBezTo>
                      <a:pt x="12" y="3"/>
                      <a:pt x="10" y="4"/>
                      <a:pt x="8" y="4"/>
                    </a:cubicBezTo>
                    <a:cubicBezTo>
                      <a:pt x="8" y="4"/>
                      <a:pt x="8" y="4"/>
                      <a:pt x="8" y="4"/>
                    </a:cubicBezTo>
                    <a:cubicBezTo>
                      <a:pt x="8" y="4"/>
                      <a:pt x="8" y="4"/>
                      <a:pt x="8" y="4"/>
                    </a:cubicBezTo>
                    <a:cubicBezTo>
                      <a:pt x="8" y="4"/>
                      <a:pt x="7" y="4"/>
                      <a:pt x="7" y="4"/>
                    </a:cubicBezTo>
                    <a:cubicBezTo>
                      <a:pt x="6" y="4"/>
                      <a:pt x="6" y="4"/>
                      <a:pt x="5" y="4"/>
                    </a:cubicBezTo>
                    <a:cubicBezTo>
                      <a:pt x="5" y="3"/>
                      <a:pt x="4" y="3"/>
                      <a:pt x="4" y="3"/>
                    </a:cubicBezTo>
                    <a:cubicBezTo>
                      <a:pt x="4" y="3"/>
                      <a:pt x="4" y="3"/>
                      <a:pt x="4" y="3"/>
                    </a:cubicBezTo>
                    <a:cubicBezTo>
                      <a:pt x="4" y="3"/>
                      <a:pt x="4" y="3"/>
                      <a:pt x="4" y="3"/>
                    </a:cubicBezTo>
                    <a:cubicBezTo>
                      <a:pt x="4" y="2"/>
                      <a:pt x="4" y="1"/>
                      <a:pt x="3" y="0"/>
                    </a:cubicBezTo>
                    <a:cubicBezTo>
                      <a:pt x="3" y="0"/>
                      <a:pt x="2" y="0"/>
                      <a:pt x="2"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8" name="Freeform 263"/>
              <p:cNvSpPr/>
              <p:nvPr/>
            </p:nvSpPr>
            <p:spPr bwMode="auto">
              <a:xfrm>
                <a:off x="2436813" y="3240088"/>
                <a:ext cx="52388" cy="25400"/>
              </a:xfrm>
              <a:custGeom>
                <a:avLst/>
                <a:gdLst>
                  <a:gd name="T0" fmla="*/ 3 w 19"/>
                  <a:gd name="T1" fmla="*/ 0 h 9"/>
                  <a:gd name="T2" fmla="*/ 1 w 19"/>
                  <a:gd name="T3" fmla="*/ 1 h 9"/>
                  <a:gd name="T4" fmla="*/ 1 w 19"/>
                  <a:gd name="T5" fmla="*/ 2 h 9"/>
                  <a:gd name="T6" fmla="*/ 0 w 19"/>
                  <a:gd name="T7" fmla="*/ 3 h 9"/>
                  <a:gd name="T8" fmla="*/ 2 w 19"/>
                  <a:gd name="T9" fmla="*/ 6 h 9"/>
                  <a:gd name="T10" fmla="*/ 5 w 19"/>
                  <a:gd name="T11" fmla="*/ 8 h 9"/>
                  <a:gd name="T12" fmla="*/ 5 w 19"/>
                  <a:gd name="T13" fmla="*/ 8 h 9"/>
                  <a:gd name="T14" fmla="*/ 9 w 19"/>
                  <a:gd name="T15" fmla="*/ 9 h 9"/>
                  <a:gd name="T16" fmla="*/ 9 w 19"/>
                  <a:gd name="T17" fmla="*/ 9 h 9"/>
                  <a:gd name="T18" fmla="*/ 9 w 19"/>
                  <a:gd name="T19" fmla="*/ 9 h 9"/>
                  <a:gd name="T20" fmla="*/ 17 w 19"/>
                  <a:gd name="T21" fmla="*/ 6 h 9"/>
                  <a:gd name="T22" fmla="*/ 18 w 19"/>
                  <a:gd name="T23" fmla="*/ 4 h 9"/>
                  <a:gd name="T24" fmla="*/ 19 w 19"/>
                  <a:gd name="T25" fmla="*/ 2 h 9"/>
                  <a:gd name="T26" fmla="*/ 18 w 19"/>
                  <a:gd name="T27" fmla="*/ 1 h 9"/>
                  <a:gd name="T28" fmla="*/ 18 w 19"/>
                  <a:gd name="T29" fmla="*/ 1 h 9"/>
                  <a:gd name="T30" fmla="*/ 17 w 19"/>
                  <a:gd name="T31" fmla="*/ 1 h 9"/>
                  <a:gd name="T32" fmla="*/ 15 w 19"/>
                  <a:gd name="T33" fmla="*/ 1 h 9"/>
                  <a:gd name="T34" fmla="*/ 15 w 19"/>
                  <a:gd name="T35" fmla="*/ 1 h 9"/>
                  <a:gd name="T36" fmla="*/ 14 w 19"/>
                  <a:gd name="T37" fmla="*/ 3 h 9"/>
                  <a:gd name="T38" fmla="*/ 9 w 19"/>
                  <a:gd name="T39" fmla="*/ 5 h 9"/>
                  <a:gd name="T40" fmla="*/ 9 w 19"/>
                  <a:gd name="T41" fmla="*/ 5 h 9"/>
                  <a:gd name="T42" fmla="*/ 8 w 19"/>
                  <a:gd name="T43" fmla="*/ 5 h 9"/>
                  <a:gd name="T44" fmla="*/ 7 w 19"/>
                  <a:gd name="T45" fmla="*/ 5 h 9"/>
                  <a:gd name="T46" fmla="*/ 5 w 19"/>
                  <a:gd name="T47" fmla="*/ 4 h 9"/>
                  <a:gd name="T48" fmla="*/ 4 w 19"/>
                  <a:gd name="T49" fmla="*/ 4 h 9"/>
                  <a:gd name="T50" fmla="*/ 4 w 19"/>
                  <a:gd name="T51" fmla="*/ 3 h 9"/>
                  <a:gd name="T52" fmla="*/ 4 w 19"/>
                  <a:gd name="T53" fmla="*/ 3 h 9"/>
                  <a:gd name="T54" fmla="*/ 3 w 19"/>
                  <a:gd name="T55" fmla="*/ 1 h 9"/>
                  <a:gd name="T56" fmla="*/ 3 w 19"/>
                  <a:gd name="T5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9" h="9">
                    <a:moveTo>
                      <a:pt x="3" y="0"/>
                    </a:moveTo>
                    <a:cubicBezTo>
                      <a:pt x="2" y="0"/>
                      <a:pt x="2" y="1"/>
                      <a:pt x="1" y="1"/>
                    </a:cubicBezTo>
                    <a:cubicBezTo>
                      <a:pt x="1" y="1"/>
                      <a:pt x="1" y="1"/>
                      <a:pt x="1" y="2"/>
                    </a:cubicBezTo>
                    <a:cubicBezTo>
                      <a:pt x="1" y="2"/>
                      <a:pt x="0" y="3"/>
                      <a:pt x="0" y="3"/>
                    </a:cubicBezTo>
                    <a:cubicBezTo>
                      <a:pt x="0" y="5"/>
                      <a:pt x="1" y="6"/>
                      <a:pt x="2" y="6"/>
                    </a:cubicBezTo>
                    <a:cubicBezTo>
                      <a:pt x="3" y="7"/>
                      <a:pt x="4" y="8"/>
                      <a:pt x="5" y="8"/>
                    </a:cubicBezTo>
                    <a:cubicBezTo>
                      <a:pt x="5" y="8"/>
                      <a:pt x="5" y="8"/>
                      <a:pt x="5" y="8"/>
                    </a:cubicBezTo>
                    <a:cubicBezTo>
                      <a:pt x="6" y="8"/>
                      <a:pt x="8" y="9"/>
                      <a:pt x="9" y="9"/>
                    </a:cubicBezTo>
                    <a:cubicBezTo>
                      <a:pt x="9" y="9"/>
                      <a:pt x="9" y="9"/>
                      <a:pt x="9" y="9"/>
                    </a:cubicBezTo>
                    <a:cubicBezTo>
                      <a:pt x="9" y="9"/>
                      <a:pt x="9" y="9"/>
                      <a:pt x="9" y="9"/>
                    </a:cubicBezTo>
                    <a:cubicBezTo>
                      <a:pt x="12" y="8"/>
                      <a:pt x="14" y="7"/>
                      <a:pt x="17" y="6"/>
                    </a:cubicBezTo>
                    <a:cubicBezTo>
                      <a:pt x="17" y="5"/>
                      <a:pt x="18" y="5"/>
                      <a:pt x="18" y="4"/>
                    </a:cubicBezTo>
                    <a:cubicBezTo>
                      <a:pt x="19" y="3"/>
                      <a:pt x="19" y="2"/>
                      <a:pt x="19" y="2"/>
                    </a:cubicBezTo>
                    <a:cubicBezTo>
                      <a:pt x="19" y="2"/>
                      <a:pt x="18" y="1"/>
                      <a:pt x="18" y="1"/>
                    </a:cubicBezTo>
                    <a:cubicBezTo>
                      <a:pt x="18" y="1"/>
                      <a:pt x="18" y="1"/>
                      <a:pt x="18" y="1"/>
                    </a:cubicBezTo>
                    <a:cubicBezTo>
                      <a:pt x="18" y="1"/>
                      <a:pt x="17" y="1"/>
                      <a:pt x="17" y="1"/>
                    </a:cubicBezTo>
                    <a:cubicBezTo>
                      <a:pt x="16" y="1"/>
                      <a:pt x="16" y="1"/>
                      <a:pt x="15" y="1"/>
                    </a:cubicBezTo>
                    <a:cubicBezTo>
                      <a:pt x="15" y="1"/>
                      <a:pt x="15" y="1"/>
                      <a:pt x="15" y="1"/>
                    </a:cubicBezTo>
                    <a:cubicBezTo>
                      <a:pt x="15" y="2"/>
                      <a:pt x="14" y="2"/>
                      <a:pt x="14" y="3"/>
                    </a:cubicBezTo>
                    <a:cubicBezTo>
                      <a:pt x="12" y="4"/>
                      <a:pt x="11" y="5"/>
                      <a:pt x="9" y="5"/>
                    </a:cubicBezTo>
                    <a:cubicBezTo>
                      <a:pt x="9" y="5"/>
                      <a:pt x="9" y="5"/>
                      <a:pt x="9" y="5"/>
                    </a:cubicBezTo>
                    <a:cubicBezTo>
                      <a:pt x="9" y="5"/>
                      <a:pt x="9" y="5"/>
                      <a:pt x="8" y="5"/>
                    </a:cubicBezTo>
                    <a:cubicBezTo>
                      <a:pt x="8" y="5"/>
                      <a:pt x="8" y="5"/>
                      <a:pt x="7" y="5"/>
                    </a:cubicBezTo>
                    <a:cubicBezTo>
                      <a:pt x="7" y="4"/>
                      <a:pt x="6" y="4"/>
                      <a:pt x="5" y="4"/>
                    </a:cubicBezTo>
                    <a:cubicBezTo>
                      <a:pt x="5" y="4"/>
                      <a:pt x="5" y="4"/>
                      <a:pt x="4" y="4"/>
                    </a:cubicBezTo>
                    <a:cubicBezTo>
                      <a:pt x="4" y="3"/>
                      <a:pt x="4" y="3"/>
                      <a:pt x="4" y="3"/>
                    </a:cubicBezTo>
                    <a:cubicBezTo>
                      <a:pt x="4" y="3"/>
                      <a:pt x="4" y="3"/>
                      <a:pt x="4" y="3"/>
                    </a:cubicBezTo>
                    <a:cubicBezTo>
                      <a:pt x="5" y="2"/>
                      <a:pt x="4" y="1"/>
                      <a:pt x="3" y="1"/>
                    </a:cubicBezTo>
                    <a:cubicBezTo>
                      <a:pt x="3" y="0"/>
                      <a:pt x="3" y="0"/>
                      <a:pt x="3"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9" name="Freeform 264"/>
              <p:cNvSpPr/>
              <p:nvPr/>
            </p:nvSpPr>
            <p:spPr bwMode="auto">
              <a:xfrm>
                <a:off x="2449513" y="3267075"/>
                <a:ext cx="50800" cy="23813"/>
              </a:xfrm>
              <a:custGeom>
                <a:avLst/>
                <a:gdLst>
                  <a:gd name="T0" fmla="*/ 2 w 18"/>
                  <a:gd name="T1" fmla="*/ 0 h 8"/>
                  <a:gd name="T2" fmla="*/ 1 w 18"/>
                  <a:gd name="T3" fmla="*/ 0 h 8"/>
                  <a:gd name="T4" fmla="*/ 0 w 18"/>
                  <a:gd name="T5" fmla="*/ 1 h 8"/>
                  <a:gd name="T6" fmla="*/ 0 w 18"/>
                  <a:gd name="T7" fmla="*/ 3 h 8"/>
                  <a:gd name="T8" fmla="*/ 1 w 18"/>
                  <a:gd name="T9" fmla="*/ 6 h 8"/>
                  <a:gd name="T10" fmla="*/ 4 w 18"/>
                  <a:gd name="T11" fmla="*/ 7 h 8"/>
                  <a:gd name="T12" fmla="*/ 5 w 18"/>
                  <a:gd name="T13" fmla="*/ 8 h 8"/>
                  <a:gd name="T14" fmla="*/ 8 w 18"/>
                  <a:gd name="T15" fmla="*/ 8 h 8"/>
                  <a:gd name="T16" fmla="*/ 8 w 18"/>
                  <a:gd name="T17" fmla="*/ 8 h 8"/>
                  <a:gd name="T18" fmla="*/ 9 w 18"/>
                  <a:gd name="T19" fmla="*/ 8 h 8"/>
                  <a:gd name="T20" fmla="*/ 16 w 18"/>
                  <a:gd name="T21" fmla="*/ 5 h 8"/>
                  <a:gd name="T22" fmla="*/ 18 w 18"/>
                  <a:gd name="T23" fmla="*/ 3 h 8"/>
                  <a:gd name="T24" fmla="*/ 18 w 18"/>
                  <a:gd name="T25" fmla="*/ 1 h 8"/>
                  <a:gd name="T26" fmla="*/ 18 w 18"/>
                  <a:gd name="T27" fmla="*/ 1 h 8"/>
                  <a:gd name="T28" fmla="*/ 17 w 18"/>
                  <a:gd name="T29" fmla="*/ 0 h 8"/>
                  <a:gd name="T30" fmla="*/ 16 w 18"/>
                  <a:gd name="T31" fmla="*/ 0 h 8"/>
                  <a:gd name="T32" fmla="*/ 15 w 18"/>
                  <a:gd name="T33" fmla="*/ 1 h 8"/>
                  <a:gd name="T34" fmla="*/ 15 w 18"/>
                  <a:gd name="T35" fmla="*/ 1 h 8"/>
                  <a:gd name="T36" fmla="*/ 13 w 18"/>
                  <a:gd name="T37" fmla="*/ 2 h 8"/>
                  <a:gd name="T38" fmla="*/ 8 w 18"/>
                  <a:gd name="T39" fmla="*/ 4 h 8"/>
                  <a:gd name="T40" fmla="*/ 8 w 18"/>
                  <a:gd name="T41" fmla="*/ 4 h 8"/>
                  <a:gd name="T42" fmla="*/ 8 w 18"/>
                  <a:gd name="T43" fmla="*/ 4 h 8"/>
                  <a:gd name="T44" fmla="*/ 7 w 18"/>
                  <a:gd name="T45" fmla="*/ 4 h 8"/>
                  <a:gd name="T46" fmla="*/ 5 w 18"/>
                  <a:gd name="T47" fmla="*/ 3 h 8"/>
                  <a:gd name="T48" fmla="*/ 4 w 18"/>
                  <a:gd name="T49" fmla="*/ 3 h 8"/>
                  <a:gd name="T50" fmla="*/ 4 w 18"/>
                  <a:gd name="T51" fmla="*/ 3 h 8"/>
                  <a:gd name="T52" fmla="*/ 4 w 18"/>
                  <a:gd name="T53" fmla="*/ 3 h 8"/>
                  <a:gd name="T54" fmla="*/ 3 w 18"/>
                  <a:gd name="T55" fmla="*/ 0 h 8"/>
                  <a:gd name="T56" fmla="*/ 2 w 18"/>
                  <a:gd name="T5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8" h="8">
                    <a:moveTo>
                      <a:pt x="2" y="0"/>
                    </a:moveTo>
                    <a:cubicBezTo>
                      <a:pt x="1" y="0"/>
                      <a:pt x="1" y="0"/>
                      <a:pt x="1" y="0"/>
                    </a:cubicBezTo>
                    <a:cubicBezTo>
                      <a:pt x="0" y="1"/>
                      <a:pt x="0" y="1"/>
                      <a:pt x="0" y="1"/>
                    </a:cubicBezTo>
                    <a:cubicBezTo>
                      <a:pt x="0" y="2"/>
                      <a:pt x="0" y="2"/>
                      <a:pt x="0" y="3"/>
                    </a:cubicBezTo>
                    <a:cubicBezTo>
                      <a:pt x="0" y="4"/>
                      <a:pt x="0" y="5"/>
                      <a:pt x="1" y="6"/>
                    </a:cubicBezTo>
                    <a:cubicBezTo>
                      <a:pt x="2" y="7"/>
                      <a:pt x="3" y="7"/>
                      <a:pt x="4" y="7"/>
                    </a:cubicBezTo>
                    <a:cubicBezTo>
                      <a:pt x="4" y="7"/>
                      <a:pt x="4" y="8"/>
                      <a:pt x="5" y="8"/>
                    </a:cubicBezTo>
                    <a:cubicBezTo>
                      <a:pt x="6" y="8"/>
                      <a:pt x="7" y="8"/>
                      <a:pt x="8" y="8"/>
                    </a:cubicBezTo>
                    <a:cubicBezTo>
                      <a:pt x="8" y="8"/>
                      <a:pt x="8" y="8"/>
                      <a:pt x="8" y="8"/>
                    </a:cubicBezTo>
                    <a:cubicBezTo>
                      <a:pt x="8" y="8"/>
                      <a:pt x="8" y="8"/>
                      <a:pt x="9" y="8"/>
                    </a:cubicBezTo>
                    <a:cubicBezTo>
                      <a:pt x="11" y="8"/>
                      <a:pt x="14" y="7"/>
                      <a:pt x="16" y="5"/>
                    </a:cubicBezTo>
                    <a:cubicBezTo>
                      <a:pt x="17" y="5"/>
                      <a:pt x="17" y="4"/>
                      <a:pt x="18" y="3"/>
                    </a:cubicBezTo>
                    <a:cubicBezTo>
                      <a:pt x="18" y="3"/>
                      <a:pt x="18" y="2"/>
                      <a:pt x="18" y="1"/>
                    </a:cubicBezTo>
                    <a:cubicBezTo>
                      <a:pt x="18" y="1"/>
                      <a:pt x="18" y="1"/>
                      <a:pt x="18" y="1"/>
                    </a:cubicBezTo>
                    <a:cubicBezTo>
                      <a:pt x="18" y="1"/>
                      <a:pt x="17" y="1"/>
                      <a:pt x="17" y="0"/>
                    </a:cubicBezTo>
                    <a:cubicBezTo>
                      <a:pt x="17" y="0"/>
                      <a:pt x="17" y="0"/>
                      <a:pt x="16" y="0"/>
                    </a:cubicBezTo>
                    <a:cubicBezTo>
                      <a:pt x="16" y="0"/>
                      <a:pt x="15" y="0"/>
                      <a:pt x="15" y="1"/>
                    </a:cubicBezTo>
                    <a:cubicBezTo>
                      <a:pt x="15" y="1"/>
                      <a:pt x="15" y="1"/>
                      <a:pt x="15" y="1"/>
                    </a:cubicBezTo>
                    <a:cubicBezTo>
                      <a:pt x="14" y="1"/>
                      <a:pt x="14" y="2"/>
                      <a:pt x="13" y="2"/>
                    </a:cubicBezTo>
                    <a:cubicBezTo>
                      <a:pt x="12" y="3"/>
                      <a:pt x="10" y="4"/>
                      <a:pt x="8" y="4"/>
                    </a:cubicBezTo>
                    <a:cubicBezTo>
                      <a:pt x="8" y="4"/>
                      <a:pt x="8" y="4"/>
                      <a:pt x="8" y="4"/>
                    </a:cubicBezTo>
                    <a:cubicBezTo>
                      <a:pt x="8" y="4"/>
                      <a:pt x="8" y="4"/>
                      <a:pt x="8" y="4"/>
                    </a:cubicBezTo>
                    <a:cubicBezTo>
                      <a:pt x="8" y="4"/>
                      <a:pt x="7" y="4"/>
                      <a:pt x="7" y="4"/>
                    </a:cubicBezTo>
                    <a:cubicBezTo>
                      <a:pt x="6" y="4"/>
                      <a:pt x="5" y="4"/>
                      <a:pt x="5" y="3"/>
                    </a:cubicBezTo>
                    <a:cubicBezTo>
                      <a:pt x="4" y="3"/>
                      <a:pt x="4" y="3"/>
                      <a:pt x="4" y="3"/>
                    </a:cubicBezTo>
                    <a:cubicBezTo>
                      <a:pt x="4" y="3"/>
                      <a:pt x="4" y="3"/>
                      <a:pt x="4" y="3"/>
                    </a:cubicBezTo>
                    <a:cubicBezTo>
                      <a:pt x="4" y="3"/>
                      <a:pt x="4" y="3"/>
                      <a:pt x="4" y="3"/>
                    </a:cubicBezTo>
                    <a:cubicBezTo>
                      <a:pt x="4" y="2"/>
                      <a:pt x="4" y="0"/>
                      <a:pt x="3" y="0"/>
                    </a:cubicBezTo>
                    <a:cubicBezTo>
                      <a:pt x="2" y="0"/>
                      <a:pt x="2" y="0"/>
                      <a:pt x="2"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0" name="Freeform 265"/>
              <p:cNvSpPr/>
              <p:nvPr/>
            </p:nvSpPr>
            <p:spPr bwMode="auto">
              <a:xfrm>
                <a:off x="2460626" y="3292475"/>
                <a:ext cx="53975" cy="22225"/>
              </a:xfrm>
              <a:custGeom>
                <a:avLst/>
                <a:gdLst>
                  <a:gd name="T0" fmla="*/ 2 w 19"/>
                  <a:gd name="T1" fmla="*/ 0 h 8"/>
                  <a:gd name="T2" fmla="*/ 1 w 19"/>
                  <a:gd name="T3" fmla="*/ 1 h 8"/>
                  <a:gd name="T4" fmla="*/ 0 w 19"/>
                  <a:gd name="T5" fmla="*/ 2 h 8"/>
                  <a:gd name="T6" fmla="*/ 0 w 19"/>
                  <a:gd name="T7" fmla="*/ 3 h 8"/>
                  <a:gd name="T8" fmla="*/ 1 w 19"/>
                  <a:gd name="T9" fmla="*/ 6 h 8"/>
                  <a:gd name="T10" fmla="*/ 4 w 19"/>
                  <a:gd name="T11" fmla="*/ 8 h 8"/>
                  <a:gd name="T12" fmla="*/ 5 w 19"/>
                  <a:gd name="T13" fmla="*/ 8 h 8"/>
                  <a:gd name="T14" fmla="*/ 8 w 19"/>
                  <a:gd name="T15" fmla="*/ 8 h 8"/>
                  <a:gd name="T16" fmla="*/ 9 w 19"/>
                  <a:gd name="T17" fmla="*/ 8 h 8"/>
                  <a:gd name="T18" fmla="*/ 9 w 19"/>
                  <a:gd name="T19" fmla="*/ 8 h 8"/>
                  <a:gd name="T20" fmla="*/ 16 w 19"/>
                  <a:gd name="T21" fmla="*/ 6 h 8"/>
                  <a:gd name="T22" fmla="*/ 18 w 19"/>
                  <a:gd name="T23" fmla="*/ 4 h 8"/>
                  <a:gd name="T24" fmla="*/ 18 w 19"/>
                  <a:gd name="T25" fmla="*/ 2 h 8"/>
                  <a:gd name="T26" fmla="*/ 18 w 19"/>
                  <a:gd name="T27" fmla="*/ 1 h 8"/>
                  <a:gd name="T28" fmla="*/ 18 w 19"/>
                  <a:gd name="T29" fmla="*/ 1 h 8"/>
                  <a:gd name="T30" fmla="*/ 17 w 19"/>
                  <a:gd name="T31" fmla="*/ 1 h 8"/>
                  <a:gd name="T32" fmla="*/ 15 w 19"/>
                  <a:gd name="T33" fmla="*/ 1 h 8"/>
                  <a:gd name="T34" fmla="*/ 14 w 19"/>
                  <a:gd name="T35" fmla="*/ 3 h 8"/>
                  <a:gd name="T36" fmla="*/ 9 w 19"/>
                  <a:gd name="T37" fmla="*/ 4 h 8"/>
                  <a:gd name="T38" fmla="*/ 8 w 19"/>
                  <a:gd name="T39" fmla="*/ 4 h 8"/>
                  <a:gd name="T40" fmla="*/ 8 w 19"/>
                  <a:gd name="T41" fmla="*/ 4 h 8"/>
                  <a:gd name="T42" fmla="*/ 7 w 19"/>
                  <a:gd name="T43" fmla="*/ 4 h 8"/>
                  <a:gd name="T44" fmla="*/ 5 w 19"/>
                  <a:gd name="T45" fmla="*/ 4 h 8"/>
                  <a:gd name="T46" fmla="*/ 4 w 19"/>
                  <a:gd name="T47" fmla="*/ 3 h 8"/>
                  <a:gd name="T48" fmla="*/ 4 w 19"/>
                  <a:gd name="T49" fmla="*/ 3 h 8"/>
                  <a:gd name="T50" fmla="*/ 4 w 19"/>
                  <a:gd name="T51" fmla="*/ 3 h 8"/>
                  <a:gd name="T52" fmla="*/ 3 w 19"/>
                  <a:gd name="T53" fmla="*/ 0 h 8"/>
                  <a:gd name="T54" fmla="*/ 2 w 19"/>
                  <a:gd name="T55"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9" h="8">
                    <a:moveTo>
                      <a:pt x="2" y="0"/>
                    </a:moveTo>
                    <a:cubicBezTo>
                      <a:pt x="2" y="0"/>
                      <a:pt x="1" y="0"/>
                      <a:pt x="1" y="1"/>
                    </a:cubicBezTo>
                    <a:cubicBezTo>
                      <a:pt x="1" y="1"/>
                      <a:pt x="1" y="1"/>
                      <a:pt x="0" y="2"/>
                    </a:cubicBezTo>
                    <a:cubicBezTo>
                      <a:pt x="0" y="2"/>
                      <a:pt x="0" y="3"/>
                      <a:pt x="0" y="3"/>
                    </a:cubicBezTo>
                    <a:cubicBezTo>
                      <a:pt x="0" y="4"/>
                      <a:pt x="1" y="6"/>
                      <a:pt x="1" y="6"/>
                    </a:cubicBezTo>
                    <a:cubicBezTo>
                      <a:pt x="2" y="7"/>
                      <a:pt x="3" y="8"/>
                      <a:pt x="4" y="8"/>
                    </a:cubicBezTo>
                    <a:cubicBezTo>
                      <a:pt x="5" y="8"/>
                      <a:pt x="5" y="8"/>
                      <a:pt x="5" y="8"/>
                    </a:cubicBezTo>
                    <a:cubicBezTo>
                      <a:pt x="6" y="8"/>
                      <a:pt x="7" y="8"/>
                      <a:pt x="8" y="8"/>
                    </a:cubicBezTo>
                    <a:cubicBezTo>
                      <a:pt x="9" y="8"/>
                      <a:pt x="9" y="8"/>
                      <a:pt x="9" y="8"/>
                    </a:cubicBezTo>
                    <a:cubicBezTo>
                      <a:pt x="9" y="8"/>
                      <a:pt x="9" y="8"/>
                      <a:pt x="9" y="8"/>
                    </a:cubicBezTo>
                    <a:cubicBezTo>
                      <a:pt x="12" y="8"/>
                      <a:pt x="14" y="7"/>
                      <a:pt x="16" y="6"/>
                    </a:cubicBezTo>
                    <a:cubicBezTo>
                      <a:pt x="17" y="5"/>
                      <a:pt x="18" y="5"/>
                      <a:pt x="18" y="4"/>
                    </a:cubicBezTo>
                    <a:cubicBezTo>
                      <a:pt x="19" y="3"/>
                      <a:pt x="19" y="2"/>
                      <a:pt x="18" y="2"/>
                    </a:cubicBezTo>
                    <a:cubicBezTo>
                      <a:pt x="18" y="1"/>
                      <a:pt x="18" y="1"/>
                      <a:pt x="18" y="1"/>
                    </a:cubicBezTo>
                    <a:cubicBezTo>
                      <a:pt x="18" y="1"/>
                      <a:pt x="18" y="1"/>
                      <a:pt x="18" y="1"/>
                    </a:cubicBezTo>
                    <a:cubicBezTo>
                      <a:pt x="17" y="1"/>
                      <a:pt x="17" y="1"/>
                      <a:pt x="17" y="1"/>
                    </a:cubicBezTo>
                    <a:cubicBezTo>
                      <a:pt x="16" y="1"/>
                      <a:pt x="16" y="1"/>
                      <a:pt x="15" y="1"/>
                    </a:cubicBezTo>
                    <a:cubicBezTo>
                      <a:pt x="15" y="2"/>
                      <a:pt x="14" y="2"/>
                      <a:pt x="14" y="3"/>
                    </a:cubicBezTo>
                    <a:cubicBezTo>
                      <a:pt x="12" y="4"/>
                      <a:pt x="10" y="4"/>
                      <a:pt x="9" y="4"/>
                    </a:cubicBezTo>
                    <a:cubicBezTo>
                      <a:pt x="8" y="4"/>
                      <a:pt x="8" y="4"/>
                      <a:pt x="8" y="4"/>
                    </a:cubicBezTo>
                    <a:cubicBezTo>
                      <a:pt x="8" y="4"/>
                      <a:pt x="8" y="4"/>
                      <a:pt x="8" y="4"/>
                    </a:cubicBezTo>
                    <a:cubicBezTo>
                      <a:pt x="8" y="4"/>
                      <a:pt x="8" y="4"/>
                      <a:pt x="7" y="4"/>
                    </a:cubicBezTo>
                    <a:cubicBezTo>
                      <a:pt x="6" y="4"/>
                      <a:pt x="6" y="4"/>
                      <a:pt x="5" y="4"/>
                    </a:cubicBezTo>
                    <a:cubicBezTo>
                      <a:pt x="5" y="4"/>
                      <a:pt x="4" y="4"/>
                      <a:pt x="4" y="3"/>
                    </a:cubicBezTo>
                    <a:cubicBezTo>
                      <a:pt x="4" y="3"/>
                      <a:pt x="4" y="3"/>
                      <a:pt x="4" y="3"/>
                    </a:cubicBezTo>
                    <a:cubicBezTo>
                      <a:pt x="4" y="3"/>
                      <a:pt x="4" y="3"/>
                      <a:pt x="4" y="3"/>
                    </a:cubicBezTo>
                    <a:cubicBezTo>
                      <a:pt x="5" y="2"/>
                      <a:pt x="4" y="1"/>
                      <a:pt x="3" y="0"/>
                    </a:cubicBezTo>
                    <a:cubicBezTo>
                      <a:pt x="3" y="0"/>
                      <a:pt x="3" y="0"/>
                      <a:pt x="2"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1" name="Freeform 266"/>
              <p:cNvSpPr/>
              <p:nvPr/>
            </p:nvSpPr>
            <p:spPr bwMode="auto">
              <a:xfrm>
                <a:off x="2474913" y="3321050"/>
                <a:ext cx="50800" cy="22225"/>
              </a:xfrm>
              <a:custGeom>
                <a:avLst/>
                <a:gdLst>
                  <a:gd name="T0" fmla="*/ 2 w 18"/>
                  <a:gd name="T1" fmla="*/ 0 h 8"/>
                  <a:gd name="T2" fmla="*/ 0 w 18"/>
                  <a:gd name="T3" fmla="*/ 0 h 8"/>
                  <a:gd name="T4" fmla="*/ 0 w 18"/>
                  <a:gd name="T5" fmla="*/ 1 h 8"/>
                  <a:gd name="T6" fmla="*/ 0 w 18"/>
                  <a:gd name="T7" fmla="*/ 3 h 8"/>
                  <a:gd name="T8" fmla="*/ 1 w 18"/>
                  <a:gd name="T9" fmla="*/ 6 h 8"/>
                  <a:gd name="T10" fmla="*/ 4 w 18"/>
                  <a:gd name="T11" fmla="*/ 7 h 8"/>
                  <a:gd name="T12" fmla="*/ 4 w 18"/>
                  <a:gd name="T13" fmla="*/ 7 h 8"/>
                  <a:gd name="T14" fmla="*/ 8 w 18"/>
                  <a:gd name="T15" fmla="*/ 8 h 8"/>
                  <a:gd name="T16" fmla="*/ 8 w 18"/>
                  <a:gd name="T17" fmla="*/ 8 h 8"/>
                  <a:gd name="T18" fmla="*/ 8 w 18"/>
                  <a:gd name="T19" fmla="*/ 8 h 8"/>
                  <a:gd name="T20" fmla="*/ 8 w 18"/>
                  <a:gd name="T21" fmla="*/ 8 h 8"/>
                  <a:gd name="T22" fmla="*/ 16 w 18"/>
                  <a:gd name="T23" fmla="*/ 5 h 8"/>
                  <a:gd name="T24" fmla="*/ 18 w 18"/>
                  <a:gd name="T25" fmla="*/ 3 h 8"/>
                  <a:gd name="T26" fmla="*/ 18 w 18"/>
                  <a:gd name="T27" fmla="*/ 1 h 8"/>
                  <a:gd name="T28" fmla="*/ 17 w 18"/>
                  <a:gd name="T29" fmla="*/ 1 h 8"/>
                  <a:gd name="T30" fmla="*/ 17 w 18"/>
                  <a:gd name="T31" fmla="*/ 0 h 8"/>
                  <a:gd name="T32" fmla="*/ 16 w 18"/>
                  <a:gd name="T33" fmla="*/ 0 h 8"/>
                  <a:gd name="T34" fmla="*/ 15 w 18"/>
                  <a:gd name="T35" fmla="*/ 1 h 8"/>
                  <a:gd name="T36" fmla="*/ 13 w 18"/>
                  <a:gd name="T37" fmla="*/ 2 h 8"/>
                  <a:gd name="T38" fmla="*/ 8 w 18"/>
                  <a:gd name="T39" fmla="*/ 4 h 8"/>
                  <a:gd name="T40" fmla="*/ 8 w 18"/>
                  <a:gd name="T41" fmla="*/ 4 h 8"/>
                  <a:gd name="T42" fmla="*/ 8 w 18"/>
                  <a:gd name="T43" fmla="*/ 4 h 8"/>
                  <a:gd name="T44" fmla="*/ 8 w 18"/>
                  <a:gd name="T45" fmla="*/ 4 h 8"/>
                  <a:gd name="T46" fmla="*/ 7 w 18"/>
                  <a:gd name="T47" fmla="*/ 4 h 8"/>
                  <a:gd name="T48" fmla="*/ 5 w 18"/>
                  <a:gd name="T49" fmla="*/ 3 h 8"/>
                  <a:gd name="T50" fmla="*/ 4 w 18"/>
                  <a:gd name="T51" fmla="*/ 3 h 8"/>
                  <a:gd name="T52" fmla="*/ 4 w 18"/>
                  <a:gd name="T53" fmla="*/ 3 h 8"/>
                  <a:gd name="T54" fmla="*/ 4 w 18"/>
                  <a:gd name="T55" fmla="*/ 2 h 8"/>
                  <a:gd name="T56" fmla="*/ 2 w 18"/>
                  <a:gd name="T57" fmla="*/ 0 h 8"/>
                  <a:gd name="T58" fmla="*/ 2 w 18"/>
                  <a:gd name="T59"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8" h="8">
                    <a:moveTo>
                      <a:pt x="2" y="0"/>
                    </a:moveTo>
                    <a:cubicBezTo>
                      <a:pt x="1" y="0"/>
                      <a:pt x="1" y="0"/>
                      <a:pt x="0" y="0"/>
                    </a:cubicBezTo>
                    <a:cubicBezTo>
                      <a:pt x="0" y="0"/>
                      <a:pt x="0" y="1"/>
                      <a:pt x="0" y="1"/>
                    </a:cubicBezTo>
                    <a:cubicBezTo>
                      <a:pt x="0" y="2"/>
                      <a:pt x="0" y="2"/>
                      <a:pt x="0" y="3"/>
                    </a:cubicBezTo>
                    <a:cubicBezTo>
                      <a:pt x="0" y="4"/>
                      <a:pt x="0" y="5"/>
                      <a:pt x="1" y="6"/>
                    </a:cubicBezTo>
                    <a:cubicBezTo>
                      <a:pt x="2" y="7"/>
                      <a:pt x="3" y="7"/>
                      <a:pt x="4" y="7"/>
                    </a:cubicBezTo>
                    <a:cubicBezTo>
                      <a:pt x="4" y="7"/>
                      <a:pt x="4" y="7"/>
                      <a:pt x="4" y="7"/>
                    </a:cubicBezTo>
                    <a:cubicBezTo>
                      <a:pt x="6" y="8"/>
                      <a:pt x="7" y="8"/>
                      <a:pt x="8" y="8"/>
                    </a:cubicBezTo>
                    <a:cubicBezTo>
                      <a:pt x="8" y="8"/>
                      <a:pt x="8" y="8"/>
                      <a:pt x="8" y="8"/>
                    </a:cubicBezTo>
                    <a:cubicBezTo>
                      <a:pt x="8" y="8"/>
                      <a:pt x="8" y="8"/>
                      <a:pt x="8" y="8"/>
                    </a:cubicBezTo>
                    <a:cubicBezTo>
                      <a:pt x="8" y="8"/>
                      <a:pt x="8" y="8"/>
                      <a:pt x="8" y="8"/>
                    </a:cubicBezTo>
                    <a:cubicBezTo>
                      <a:pt x="11" y="8"/>
                      <a:pt x="14" y="7"/>
                      <a:pt x="16" y="5"/>
                    </a:cubicBezTo>
                    <a:cubicBezTo>
                      <a:pt x="16" y="5"/>
                      <a:pt x="17" y="4"/>
                      <a:pt x="18" y="3"/>
                    </a:cubicBezTo>
                    <a:cubicBezTo>
                      <a:pt x="18" y="3"/>
                      <a:pt x="18" y="2"/>
                      <a:pt x="18" y="1"/>
                    </a:cubicBezTo>
                    <a:cubicBezTo>
                      <a:pt x="18" y="1"/>
                      <a:pt x="18" y="1"/>
                      <a:pt x="17" y="1"/>
                    </a:cubicBezTo>
                    <a:cubicBezTo>
                      <a:pt x="17" y="0"/>
                      <a:pt x="17" y="0"/>
                      <a:pt x="17" y="0"/>
                    </a:cubicBezTo>
                    <a:cubicBezTo>
                      <a:pt x="17" y="0"/>
                      <a:pt x="16" y="0"/>
                      <a:pt x="16" y="0"/>
                    </a:cubicBezTo>
                    <a:cubicBezTo>
                      <a:pt x="16" y="0"/>
                      <a:pt x="15" y="0"/>
                      <a:pt x="15" y="1"/>
                    </a:cubicBezTo>
                    <a:cubicBezTo>
                      <a:pt x="14" y="1"/>
                      <a:pt x="14" y="2"/>
                      <a:pt x="13" y="2"/>
                    </a:cubicBezTo>
                    <a:cubicBezTo>
                      <a:pt x="12" y="3"/>
                      <a:pt x="10" y="4"/>
                      <a:pt x="8" y="4"/>
                    </a:cubicBezTo>
                    <a:cubicBezTo>
                      <a:pt x="8" y="4"/>
                      <a:pt x="8" y="4"/>
                      <a:pt x="8" y="4"/>
                    </a:cubicBezTo>
                    <a:cubicBezTo>
                      <a:pt x="8" y="4"/>
                      <a:pt x="8" y="4"/>
                      <a:pt x="8" y="4"/>
                    </a:cubicBezTo>
                    <a:cubicBezTo>
                      <a:pt x="8" y="4"/>
                      <a:pt x="8" y="4"/>
                      <a:pt x="8" y="4"/>
                    </a:cubicBezTo>
                    <a:cubicBezTo>
                      <a:pt x="7" y="4"/>
                      <a:pt x="7" y="4"/>
                      <a:pt x="7" y="4"/>
                    </a:cubicBezTo>
                    <a:cubicBezTo>
                      <a:pt x="6" y="4"/>
                      <a:pt x="5" y="4"/>
                      <a:pt x="5" y="3"/>
                    </a:cubicBezTo>
                    <a:cubicBezTo>
                      <a:pt x="4" y="3"/>
                      <a:pt x="4" y="3"/>
                      <a:pt x="4" y="3"/>
                    </a:cubicBezTo>
                    <a:cubicBezTo>
                      <a:pt x="4" y="3"/>
                      <a:pt x="4" y="3"/>
                      <a:pt x="4" y="3"/>
                    </a:cubicBezTo>
                    <a:cubicBezTo>
                      <a:pt x="4" y="2"/>
                      <a:pt x="4" y="2"/>
                      <a:pt x="4" y="2"/>
                    </a:cubicBezTo>
                    <a:cubicBezTo>
                      <a:pt x="4" y="1"/>
                      <a:pt x="3" y="0"/>
                      <a:pt x="2" y="0"/>
                    </a:cubicBezTo>
                    <a:cubicBezTo>
                      <a:pt x="2" y="0"/>
                      <a:pt x="2" y="0"/>
                      <a:pt x="2"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2" name="Freeform 267"/>
              <p:cNvSpPr/>
              <p:nvPr/>
            </p:nvSpPr>
            <p:spPr bwMode="auto">
              <a:xfrm>
                <a:off x="2365376" y="2782888"/>
                <a:ext cx="249238" cy="125413"/>
              </a:xfrm>
              <a:custGeom>
                <a:avLst/>
                <a:gdLst>
                  <a:gd name="T0" fmla="*/ 86 w 89"/>
                  <a:gd name="T1" fmla="*/ 0 h 45"/>
                  <a:gd name="T2" fmla="*/ 85 w 89"/>
                  <a:gd name="T3" fmla="*/ 0 h 45"/>
                  <a:gd name="T4" fmla="*/ 85 w 89"/>
                  <a:gd name="T5" fmla="*/ 0 h 45"/>
                  <a:gd name="T6" fmla="*/ 1 w 89"/>
                  <a:gd name="T7" fmla="*/ 40 h 45"/>
                  <a:gd name="T8" fmla="*/ 0 w 89"/>
                  <a:gd name="T9" fmla="*/ 41 h 45"/>
                  <a:gd name="T10" fmla="*/ 0 w 89"/>
                  <a:gd name="T11" fmla="*/ 42 h 45"/>
                  <a:gd name="T12" fmla="*/ 0 w 89"/>
                  <a:gd name="T13" fmla="*/ 43 h 45"/>
                  <a:gd name="T14" fmla="*/ 2 w 89"/>
                  <a:gd name="T15" fmla="*/ 45 h 45"/>
                  <a:gd name="T16" fmla="*/ 3 w 89"/>
                  <a:gd name="T17" fmla="*/ 44 h 45"/>
                  <a:gd name="T18" fmla="*/ 87 w 89"/>
                  <a:gd name="T19" fmla="*/ 5 h 45"/>
                  <a:gd name="T20" fmla="*/ 88 w 89"/>
                  <a:gd name="T21" fmla="*/ 4 h 45"/>
                  <a:gd name="T22" fmla="*/ 88 w 89"/>
                  <a:gd name="T23" fmla="*/ 2 h 45"/>
                  <a:gd name="T24" fmla="*/ 88 w 89"/>
                  <a:gd name="T25" fmla="*/ 1 h 45"/>
                  <a:gd name="T26" fmla="*/ 86 w 89"/>
                  <a:gd name="T27"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9" h="45">
                    <a:moveTo>
                      <a:pt x="86" y="0"/>
                    </a:moveTo>
                    <a:cubicBezTo>
                      <a:pt x="86" y="0"/>
                      <a:pt x="85" y="0"/>
                      <a:pt x="85" y="0"/>
                    </a:cubicBezTo>
                    <a:cubicBezTo>
                      <a:pt x="85" y="0"/>
                      <a:pt x="85" y="0"/>
                      <a:pt x="85" y="0"/>
                    </a:cubicBezTo>
                    <a:cubicBezTo>
                      <a:pt x="1" y="40"/>
                      <a:pt x="1" y="40"/>
                      <a:pt x="1" y="40"/>
                    </a:cubicBezTo>
                    <a:cubicBezTo>
                      <a:pt x="0" y="40"/>
                      <a:pt x="0" y="40"/>
                      <a:pt x="0" y="41"/>
                    </a:cubicBezTo>
                    <a:cubicBezTo>
                      <a:pt x="0" y="41"/>
                      <a:pt x="0" y="42"/>
                      <a:pt x="0" y="42"/>
                    </a:cubicBezTo>
                    <a:cubicBezTo>
                      <a:pt x="0" y="43"/>
                      <a:pt x="0" y="43"/>
                      <a:pt x="0" y="43"/>
                    </a:cubicBezTo>
                    <a:cubicBezTo>
                      <a:pt x="1" y="44"/>
                      <a:pt x="2" y="45"/>
                      <a:pt x="2" y="45"/>
                    </a:cubicBezTo>
                    <a:cubicBezTo>
                      <a:pt x="3" y="45"/>
                      <a:pt x="3" y="45"/>
                      <a:pt x="3" y="44"/>
                    </a:cubicBezTo>
                    <a:cubicBezTo>
                      <a:pt x="87" y="5"/>
                      <a:pt x="87" y="5"/>
                      <a:pt x="87" y="5"/>
                    </a:cubicBezTo>
                    <a:cubicBezTo>
                      <a:pt x="88" y="5"/>
                      <a:pt x="88" y="5"/>
                      <a:pt x="88" y="4"/>
                    </a:cubicBezTo>
                    <a:cubicBezTo>
                      <a:pt x="89" y="4"/>
                      <a:pt x="89" y="3"/>
                      <a:pt x="88" y="2"/>
                    </a:cubicBezTo>
                    <a:cubicBezTo>
                      <a:pt x="88" y="1"/>
                      <a:pt x="88" y="1"/>
                      <a:pt x="88" y="1"/>
                    </a:cubicBezTo>
                    <a:cubicBezTo>
                      <a:pt x="87" y="1"/>
                      <a:pt x="87" y="0"/>
                      <a:pt x="86"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3" name="Freeform 268"/>
              <p:cNvSpPr/>
              <p:nvPr/>
            </p:nvSpPr>
            <p:spPr bwMode="auto">
              <a:xfrm>
                <a:off x="2386013" y="2830513"/>
                <a:ext cx="249238" cy="123825"/>
              </a:xfrm>
              <a:custGeom>
                <a:avLst/>
                <a:gdLst>
                  <a:gd name="T0" fmla="*/ 87 w 89"/>
                  <a:gd name="T1" fmla="*/ 0 h 44"/>
                  <a:gd name="T2" fmla="*/ 86 w 89"/>
                  <a:gd name="T3" fmla="*/ 0 h 44"/>
                  <a:gd name="T4" fmla="*/ 86 w 89"/>
                  <a:gd name="T5" fmla="*/ 0 h 44"/>
                  <a:gd name="T6" fmla="*/ 2 w 89"/>
                  <a:gd name="T7" fmla="*/ 39 h 44"/>
                  <a:gd name="T8" fmla="*/ 1 w 89"/>
                  <a:gd name="T9" fmla="*/ 42 h 44"/>
                  <a:gd name="T10" fmla="*/ 1 w 89"/>
                  <a:gd name="T11" fmla="*/ 43 h 44"/>
                  <a:gd name="T12" fmla="*/ 2 w 89"/>
                  <a:gd name="T13" fmla="*/ 44 h 44"/>
                  <a:gd name="T14" fmla="*/ 3 w 89"/>
                  <a:gd name="T15" fmla="*/ 44 h 44"/>
                  <a:gd name="T16" fmla="*/ 4 w 89"/>
                  <a:gd name="T17" fmla="*/ 44 h 44"/>
                  <a:gd name="T18" fmla="*/ 88 w 89"/>
                  <a:gd name="T19" fmla="*/ 5 h 44"/>
                  <a:gd name="T20" fmla="*/ 89 w 89"/>
                  <a:gd name="T21" fmla="*/ 4 h 44"/>
                  <a:gd name="T22" fmla="*/ 89 w 89"/>
                  <a:gd name="T23" fmla="*/ 2 h 44"/>
                  <a:gd name="T24" fmla="*/ 89 w 89"/>
                  <a:gd name="T25" fmla="*/ 1 h 44"/>
                  <a:gd name="T26" fmla="*/ 87 w 89"/>
                  <a:gd name="T27"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9" h="44">
                    <a:moveTo>
                      <a:pt x="87" y="0"/>
                    </a:moveTo>
                    <a:cubicBezTo>
                      <a:pt x="86" y="0"/>
                      <a:pt x="86" y="0"/>
                      <a:pt x="86" y="0"/>
                    </a:cubicBezTo>
                    <a:cubicBezTo>
                      <a:pt x="86" y="0"/>
                      <a:pt x="86" y="0"/>
                      <a:pt x="86" y="0"/>
                    </a:cubicBezTo>
                    <a:cubicBezTo>
                      <a:pt x="2" y="39"/>
                      <a:pt x="2" y="39"/>
                      <a:pt x="2" y="39"/>
                    </a:cubicBezTo>
                    <a:cubicBezTo>
                      <a:pt x="1" y="40"/>
                      <a:pt x="0" y="41"/>
                      <a:pt x="1" y="42"/>
                    </a:cubicBezTo>
                    <a:cubicBezTo>
                      <a:pt x="1" y="43"/>
                      <a:pt x="1" y="43"/>
                      <a:pt x="1" y="43"/>
                    </a:cubicBezTo>
                    <a:cubicBezTo>
                      <a:pt x="1" y="44"/>
                      <a:pt x="2" y="44"/>
                      <a:pt x="2" y="44"/>
                    </a:cubicBezTo>
                    <a:cubicBezTo>
                      <a:pt x="3" y="44"/>
                      <a:pt x="3" y="44"/>
                      <a:pt x="3" y="44"/>
                    </a:cubicBezTo>
                    <a:cubicBezTo>
                      <a:pt x="3" y="44"/>
                      <a:pt x="4" y="44"/>
                      <a:pt x="4" y="44"/>
                    </a:cubicBezTo>
                    <a:cubicBezTo>
                      <a:pt x="88" y="5"/>
                      <a:pt x="88" y="5"/>
                      <a:pt x="88" y="5"/>
                    </a:cubicBezTo>
                    <a:cubicBezTo>
                      <a:pt x="89" y="5"/>
                      <a:pt x="89" y="4"/>
                      <a:pt x="89" y="4"/>
                    </a:cubicBezTo>
                    <a:cubicBezTo>
                      <a:pt x="89" y="3"/>
                      <a:pt x="89" y="3"/>
                      <a:pt x="89" y="2"/>
                    </a:cubicBezTo>
                    <a:cubicBezTo>
                      <a:pt x="89" y="1"/>
                      <a:pt x="89" y="1"/>
                      <a:pt x="89" y="1"/>
                    </a:cubicBezTo>
                    <a:cubicBezTo>
                      <a:pt x="88" y="0"/>
                      <a:pt x="88" y="0"/>
                      <a:pt x="87"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4" name="Freeform 269"/>
              <p:cNvSpPr/>
              <p:nvPr/>
            </p:nvSpPr>
            <p:spPr bwMode="auto">
              <a:xfrm>
                <a:off x="2408238" y="2874963"/>
                <a:ext cx="249238" cy="127000"/>
              </a:xfrm>
              <a:custGeom>
                <a:avLst/>
                <a:gdLst>
                  <a:gd name="T0" fmla="*/ 87 w 89"/>
                  <a:gd name="T1" fmla="*/ 0 h 45"/>
                  <a:gd name="T2" fmla="*/ 86 w 89"/>
                  <a:gd name="T3" fmla="*/ 1 h 45"/>
                  <a:gd name="T4" fmla="*/ 86 w 89"/>
                  <a:gd name="T5" fmla="*/ 1 h 45"/>
                  <a:gd name="T6" fmla="*/ 1 w 89"/>
                  <a:gd name="T7" fmla="*/ 40 h 45"/>
                  <a:gd name="T8" fmla="*/ 0 w 89"/>
                  <a:gd name="T9" fmla="*/ 41 h 45"/>
                  <a:gd name="T10" fmla="*/ 0 w 89"/>
                  <a:gd name="T11" fmla="*/ 43 h 45"/>
                  <a:gd name="T12" fmla="*/ 1 w 89"/>
                  <a:gd name="T13" fmla="*/ 44 h 45"/>
                  <a:gd name="T14" fmla="*/ 3 w 89"/>
                  <a:gd name="T15" fmla="*/ 45 h 45"/>
                  <a:gd name="T16" fmla="*/ 4 w 89"/>
                  <a:gd name="T17" fmla="*/ 45 h 45"/>
                  <a:gd name="T18" fmla="*/ 88 w 89"/>
                  <a:gd name="T19" fmla="*/ 5 h 45"/>
                  <a:gd name="T20" fmla="*/ 89 w 89"/>
                  <a:gd name="T21" fmla="*/ 4 h 45"/>
                  <a:gd name="T22" fmla="*/ 89 w 89"/>
                  <a:gd name="T23" fmla="*/ 3 h 45"/>
                  <a:gd name="T24" fmla="*/ 88 w 89"/>
                  <a:gd name="T25" fmla="*/ 2 h 45"/>
                  <a:gd name="T26" fmla="*/ 87 w 89"/>
                  <a:gd name="T27"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9" h="45">
                    <a:moveTo>
                      <a:pt x="87" y="0"/>
                    </a:moveTo>
                    <a:cubicBezTo>
                      <a:pt x="86" y="0"/>
                      <a:pt x="86" y="1"/>
                      <a:pt x="86" y="1"/>
                    </a:cubicBezTo>
                    <a:cubicBezTo>
                      <a:pt x="86" y="1"/>
                      <a:pt x="86" y="1"/>
                      <a:pt x="86" y="1"/>
                    </a:cubicBezTo>
                    <a:cubicBezTo>
                      <a:pt x="1" y="40"/>
                      <a:pt x="1" y="40"/>
                      <a:pt x="1" y="40"/>
                    </a:cubicBezTo>
                    <a:cubicBezTo>
                      <a:pt x="1" y="40"/>
                      <a:pt x="1" y="41"/>
                      <a:pt x="0" y="41"/>
                    </a:cubicBezTo>
                    <a:cubicBezTo>
                      <a:pt x="0" y="42"/>
                      <a:pt x="0" y="42"/>
                      <a:pt x="0" y="43"/>
                    </a:cubicBezTo>
                    <a:cubicBezTo>
                      <a:pt x="1" y="44"/>
                      <a:pt x="1" y="44"/>
                      <a:pt x="1" y="44"/>
                    </a:cubicBezTo>
                    <a:cubicBezTo>
                      <a:pt x="1" y="44"/>
                      <a:pt x="2" y="45"/>
                      <a:pt x="3" y="45"/>
                    </a:cubicBezTo>
                    <a:cubicBezTo>
                      <a:pt x="3" y="45"/>
                      <a:pt x="3" y="45"/>
                      <a:pt x="4" y="45"/>
                    </a:cubicBezTo>
                    <a:cubicBezTo>
                      <a:pt x="88" y="5"/>
                      <a:pt x="88" y="5"/>
                      <a:pt x="88" y="5"/>
                    </a:cubicBezTo>
                    <a:cubicBezTo>
                      <a:pt x="88" y="5"/>
                      <a:pt x="89" y="5"/>
                      <a:pt x="89" y="4"/>
                    </a:cubicBezTo>
                    <a:cubicBezTo>
                      <a:pt x="89" y="4"/>
                      <a:pt x="89" y="3"/>
                      <a:pt x="89" y="3"/>
                    </a:cubicBezTo>
                    <a:cubicBezTo>
                      <a:pt x="88" y="2"/>
                      <a:pt x="88" y="2"/>
                      <a:pt x="88" y="2"/>
                    </a:cubicBezTo>
                    <a:cubicBezTo>
                      <a:pt x="88" y="1"/>
                      <a:pt x="87" y="0"/>
                      <a:pt x="87"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5" name="Freeform 270"/>
              <p:cNvSpPr>
                <a:spLocks noEditPoints="1"/>
              </p:cNvSpPr>
              <p:nvPr/>
            </p:nvSpPr>
            <p:spPr bwMode="auto">
              <a:xfrm>
                <a:off x="2430463" y="2922588"/>
                <a:ext cx="249238" cy="123825"/>
              </a:xfrm>
              <a:custGeom>
                <a:avLst/>
                <a:gdLst>
                  <a:gd name="T0" fmla="*/ 86 w 89"/>
                  <a:gd name="T1" fmla="*/ 2 h 44"/>
                  <a:gd name="T2" fmla="*/ 86 w 89"/>
                  <a:gd name="T3" fmla="*/ 2 h 44"/>
                  <a:gd name="T4" fmla="*/ 86 w 89"/>
                  <a:gd name="T5" fmla="*/ 2 h 44"/>
                  <a:gd name="T6" fmla="*/ 86 w 89"/>
                  <a:gd name="T7" fmla="*/ 0 h 44"/>
                  <a:gd name="T8" fmla="*/ 85 w 89"/>
                  <a:gd name="T9" fmla="*/ 0 h 44"/>
                  <a:gd name="T10" fmla="*/ 85 w 89"/>
                  <a:gd name="T11" fmla="*/ 0 h 44"/>
                  <a:gd name="T12" fmla="*/ 1 w 89"/>
                  <a:gd name="T13" fmla="*/ 40 h 44"/>
                  <a:gd name="T14" fmla="*/ 0 w 89"/>
                  <a:gd name="T15" fmla="*/ 41 h 44"/>
                  <a:gd name="T16" fmla="*/ 0 w 89"/>
                  <a:gd name="T17" fmla="*/ 42 h 44"/>
                  <a:gd name="T18" fmla="*/ 1 w 89"/>
                  <a:gd name="T19" fmla="*/ 43 h 44"/>
                  <a:gd name="T20" fmla="*/ 3 w 89"/>
                  <a:gd name="T21" fmla="*/ 44 h 44"/>
                  <a:gd name="T22" fmla="*/ 3 w 89"/>
                  <a:gd name="T23" fmla="*/ 44 h 44"/>
                  <a:gd name="T24" fmla="*/ 88 w 89"/>
                  <a:gd name="T25" fmla="*/ 5 h 44"/>
                  <a:gd name="T26" fmla="*/ 89 w 89"/>
                  <a:gd name="T27" fmla="*/ 2 h 44"/>
                  <a:gd name="T28" fmla="*/ 88 w 89"/>
                  <a:gd name="T29" fmla="*/ 1 h 44"/>
                  <a:gd name="T30" fmla="*/ 87 w 89"/>
                  <a:gd name="T31" fmla="*/ 0 h 44"/>
                  <a:gd name="T32" fmla="*/ 86 w 89"/>
                  <a:gd name="T33"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9" h="44">
                    <a:moveTo>
                      <a:pt x="86" y="2"/>
                    </a:moveTo>
                    <a:cubicBezTo>
                      <a:pt x="86" y="2"/>
                      <a:pt x="86" y="2"/>
                      <a:pt x="86" y="2"/>
                    </a:cubicBezTo>
                    <a:cubicBezTo>
                      <a:pt x="86" y="2"/>
                      <a:pt x="86" y="2"/>
                      <a:pt x="86" y="2"/>
                    </a:cubicBezTo>
                    <a:moveTo>
                      <a:pt x="86" y="0"/>
                    </a:moveTo>
                    <a:cubicBezTo>
                      <a:pt x="86" y="0"/>
                      <a:pt x="86" y="0"/>
                      <a:pt x="85" y="0"/>
                    </a:cubicBezTo>
                    <a:cubicBezTo>
                      <a:pt x="85" y="0"/>
                      <a:pt x="85" y="0"/>
                      <a:pt x="85" y="0"/>
                    </a:cubicBezTo>
                    <a:cubicBezTo>
                      <a:pt x="1" y="40"/>
                      <a:pt x="1" y="40"/>
                      <a:pt x="1" y="40"/>
                    </a:cubicBezTo>
                    <a:cubicBezTo>
                      <a:pt x="1" y="40"/>
                      <a:pt x="0" y="40"/>
                      <a:pt x="0" y="41"/>
                    </a:cubicBezTo>
                    <a:cubicBezTo>
                      <a:pt x="0" y="41"/>
                      <a:pt x="0" y="42"/>
                      <a:pt x="0" y="42"/>
                    </a:cubicBezTo>
                    <a:cubicBezTo>
                      <a:pt x="1" y="43"/>
                      <a:pt x="1" y="43"/>
                      <a:pt x="1" y="43"/>
                    </a:cubicBezTo>
                    <a:cubicBezTo>
                      <a:pt x="1" y="44"/>
                      <a:pt x="2" y="44"/>
                      <a:pt x="3" y="44"/>
                    </a:cubicBezTo>
                    <a:cubicBezTo>
                      <a:pt x="3" y="44"/>
                      <a:pt x="3" y="44"/>
                      <a:pt x="3" y="44"/>
                    </a:cubicBezTo>
                    <a:cubicBezTo>
                      <a:pt x="88" y="5"/>
                      <a:pt x="88" y="5"/>
                      <a:pt x="88" y="5"/>
                    </a:cubicBezTo>
                    <a:cubicBezTo>
                      <a:pt x="89" y="5"/>
                      <a:pt x="89" y="3"/>
                      <a:pt x="89" y="2"/>
                    </a:cubicBezTo>
                    <a:cubicBezTo>
                      <a:pt x="88" y="1"/>
                      <a:pt x="88" y="1"/>
                      <a:pt x="88" y="1"/>
                    </a:cubicBezTo>
                    <a:cubicBezTo>
                      <a:pt x="88" y="1"/>
                      <a:pt x="87" y="0"/>
                      <a:pt x="87" y="0"/>
                    </a:cubicBezTo>
                    <a:cubicBezTo>
                      <a:pt x="87" y="0"/>
                      <a:pt x="86" y="0"/>
                      <a:pt x="86"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6" name="Freeform 271"/>
              <p:cNvSpPr>
                <a:spLocks noEditPoints="1"/>
              </p:cNvSpPr>
              <p:nvPr/>
            </p:nvSpPr>
            <p:spPr bwMode="auto">
              <a:xfrm>
                <a:off x="2452688" y="2970213"/>
                <a:ext cx="249238" cy="123825"/>
              </a:xfrm>
              <a:custGeom>
                <a:avLst/>
                <a:gdLst>
                  <a:gd name="T0" fmla="*/ 86 w 89"/>
                  <a:gd name="T1" fmla="*/ 2 h 44"/>
                  <a:gd name="T2" fmla="*/ 86 w 89"/>
                  <a:gd name="T3" fmla="*/ 2 h 44"/>
                  <a:gd name="T4" fmla="*/ 86 w 89"/>
                  <a:gd name="T5" fmla="*/ 2 h 44"/>
                  <a:gd name="T6" fmla="*/ 86 w 89"/>
                  <a:gd name="T7" fmla="*/ 0 h 44"/>
                  <a:gd name="T8" fmla="*/ 85 w 89"/>
                  <a:gd name="T9" fmla="*/ 0 h 44"/>
                  <a:gd name="T10" fmla="*/ 85 w 89"/>
                  <a:gd name="T11" fmla="*/ 0 h 44"/>
                  <a:gd name="T12" fmla="*/ 1 w 89"/>
                  <a:gd name="T13" fmla="*/ 39 h 44"/>
                  <a:gd name="T14" fmla="*/ 0 w 89"/>
                  <a:gd name="T15" fmla="*/ 40 h 44"/>
                  <a:gd name="T16" fmla="*/ 0 w 89"/>
                  <a:gd name="T17" fmla="*/ 42 h 44"/>
                  <a:gd name="T18" fmla="*/ 0 w 89"/>
                  <a:gd name="T19" fmla="*/ 43 h 44"/>
                  <a:gd name="T20" fmla="*/ 2 w 89"/>
                  <a:gd name="T21" fmla="*/ 44 h 44"/>
                  <a:gd name="T22" fmla="*/ 3 w 89"/>
                  <a:gd name="T23" fmla="*/ 44 h 44"/>
                  <a:gd name="T24" fmla="*/ 87 w 89"/>
                  <a:gd name="T25" fmla="*/ 5 h 44"/>
                  <a:gd name="T26" fmla="*/ 88 w 89"/>
                  <a:gd name="T27" fmla="*/ 2 h 44"/>
                  <a:gd name="T28" fmla="*/ 88 w 89"/>
                  <a:gd name="T29" fmla="*/ 1 h 44"/>
                  <a:gd name="T30" fmla="*/ 87 w 89"/>
                  <a:gd name="T31" fmla="*/ 0 h 44"/>
                  <a:gd name="T32" fmla="*/ 86 w 89"/>
                  <a:gd name="T33"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9" h="44">
                    <a:moveTo>
                      <a:pt x="86" y="2"/>
                    </a:moveTo>
                    <a:cubicBezTo>
                      <a:pt x="86" y="2"/>
                      <a:pt x="86" y="2"/>
                      <a:pt x="86" y="2"/>
                    </a:cubicBezTo>
                    <a:cubicBezTo>
                      <a:pt x="86" y="2"/>
                      <a:pt x="86" y="2"/>
                      <a:pt x="86" y="2"/>
                    </a:cubicBezTo>
                    <a:moveTo>
                      <a:pt x="86" y="0"/>
                    </a:moveTo>
                    <a:cubicBezTo>
                      <a:pt x="86" y="0"/>
                      <a:pt x="85" y="0"/>
                      <a:pt x="85" y="0"/>
                    </a:cubicBezTo>
                    <a:cubicBezTo>
                      <a:pt x="85" y="0"/>
                      <a:pt x="85" y="0"/>
                      <a:pt x="85" y="0"/>
                    </a:cubicBezTo>
                    <a:cubicBezTo>
                      <a:pt x="1" y="39"/>
                      <a:pt x="1" y="39"/>
                      <a:pt x="1" y="39"/>
                    </a:cubicBezTo>
                    <a:cubicBezTo>
                      <a:pt x="0" y="39"/>
                      <a:pt x="0" y="40"/>
                      <a:pt x="0" y="40"/>
                    </a:cubicBezTo>
                    <a:cubicBezTo>
                      <a:pt x="0" y="41"/>
                      <a:pt x="0" y="41"/>
                      <a:pt x="0" y="42"/>
                    </a:cubicBezTo>
                    <a:cubicBezTo>
                      <a:pt x="0" y="43"/>
                      <a:pt x="0" y="43"/>
                      <a:pt x="0" y="43"/>
                    </a:cubicBezTo>
                    <a:cubicBezTo>
                      <a:pt x="1" y="44"/>
                      <a:pt x="2" y="44"/>
                      <a:pt x="2" y="44"/>
                    </a:cubicBezTo>
                    <a:cubicBezTo>
                      <a:pt x="3" y="44"/>
                      <a:pt x="3" y="44"/>
                      <a:pt x="3" y="44"/>
                    </a:cubicBezTo>
                    <a:cubicBezTo>
                      <a:pt x="87" y="5"/>
                      <a:pt x="87" y="5"/>
                      <a:pt x="87" y="5"/>
                    </a:cubicBezTo>
                    <a:cubicBezTo>
                      <a:pt x="88" y="4"/>
                      <a:pt x="89" y="3"/>
                      <a:pt x="88" y="2"/>
                    </a:cubicBezTo>
                    <a:cubicBezTo>
                      <a:pt x="88" y="1"/>
                      <a:pt x="88" y="1"/>
                      <a:pt x="88" y="1"/>
                    </a:cubicBezTo>
                    <a:cubicBezTo>
                      <a:pt x="88" y="0"/>
                      <a:pt x="87" y="0"/>
                      <a:pt x="87" y="0"/>
                    </a:cubicBezTo>
                    <a:cubicBezTo>
                      <a:pt x="86" y="0"/>
                      <a:pt x="86" y="0"/>
                      <a:pt x="86"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7" name="Freeform 272"/>
              <p:cNvSpPr>
                <a:spLocks noEditPoints="1"/>
              </p:cNvSpPr>
              <p:nvPr/>
            </p:nvSpPr>
            <p:spPr bwMode="auto">
              <a:xfrm>
                <a:off x="2471738" y="3014663"/>
                <a:ext cx="250825" cy="127000"/>
              </a:xfrm>
              <a:custGeom>
                <a:avLst/>
                <a:gdLst>
                  <a:gd name="T0" fmla="*/ 87 w 89"/>
                  <a:gd name="T1" fmla="*/ 2 h 45"/>
                  <a:gd name="T2" fmla="*/ 87 w 89"/>
                  <a:gd name="T3" fmla="*/ 2 h 45"/>
                  <a:gd name="T4" fmla="*/ 87 w 89"/>
                  <a:gd name="T5" fmla="*/ 2 h 45"/>
                  <a:gd name="T6" fmla="*/ 87 w 89"/>
                  <a:gd name="T7" fmla="*/ 0 h 45"/>
                  <a:gd name="T8" fmla="*/ 86 w 89"/>
                  <a:gd name="T9" fmla="*/ 1 h 45"/>
                  <a:gd name="T10" fmla="*/ 86 w 89"/>
                  <a:gd name="T11" fmla="*/ 1 h 45"/>
                  <a:gd name="T12" fmla="*/ 2 w 89"/>
                  <a:gd name="T13" fmla="*/ 40 h 45"/>
                  <a:gd name="T14" fmla="*/ 1 w 89"/>
                  <a:gd name="T15" fmla="*/ 41 h 45"/>
                  <a:gd name="T16" fmla="*/ 1 w 89"/>
                  <a:gd name="T17" fmla="*/ 42 h 45"/>
                  <a:gd name="T18" fmla="*/ 1 w 89"/>
                  <a:gd name="T19" fmla="*/ 44 h 45"/>
                  <a:gd name="T20" fmla="*/ 3 w 89"/>
                  <a:gd name="T21" fmla="*/ 45 h 45"/>
                  <a:gd name="T22" fmla="*/ 4 w 89"/>
                  <a:gd name="T23" fmla="*/ 45 h 45"/>
                  <a:gd name="T24" fmla="*/ 88 w 89"/>
                  <a:gd name="T25" fmla="*/ 5 h 45"/>
                  <a:gd name="T26" fmla="*/ 89 w 89"/>
                  <a:gd name="T27" fmla="*/ 4 h 45"/>
                  <a:gd name="T28" fmla="*/ 89 w 89"/>
                  <a:gd name="T29" fmla="*/ 3 h 45"/>
                  <a:gd name="T30" fmla="*/ 89 w 89"/>
                  <a:gd name="T31" fmla="*/ 2 h 45"/>
                  <a:gd name="T32" fmla="*/ 87 w 89"/>
                  <a:gd name="T33"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9" h="45">
                    <a:moveTo>
                      <a:pt x="87" y="2"/>
                    </a:moveTo>
                    <a:cubicBezTo>
                      <a:pt x="87" y="2"/>
                      <a:pt x="87" y="2"/>
                      <a:pt x="87" y="2"/>
                    </a:cubicBezTo>
                    <a:cubicBezTo>
                      <a:pt x="87" y="2"/>
                      <a:pt x="87" y="2"/>
                      <a:pt x="87" y="2"/>
                    </a:cubicBezTo>
                    <a:moveTo>
                      <a:pt x="87" y="0"/>
                    </a:moveTo>
                    <a:cubicBezTo>
                      <a:pt x="86" y="0"/>
                      <a:pt x="86" y="0"/>
                      <a:pt x="86" y="1"/>
                    </a:cubicBezTo>
                    <a:cubicBezTo>
                      <a:pt x="86" y="1"/>
                      <a:pt x="86" y="1"/>
                      <a:pt x="86" y="1"/>
                    </a:cubicBezTo>
                    <a:cubicBezTo>
                      <a:pt x="2" y="40"/>
                      <a:pt x="2" y="40"/>
                      <a:pt x="2" y="40"/>
                    </a:cubicBezTo>
                    <a:cubicBezTo>
                      <a:pt x="1" y="40"/>
                      <a:pt x="1" y="40"/>
                      <a:pt x="1" y="41"/>
                    </a:cubicBezTo>
                    <a:cubicBezTo>
                      <a:pt x="0" y="41"/>
                      <a:pt x="0" y="42"/>
                      <a:pt x="1" y="42"/>
                    </a:cubicBezTo>
                    <a:cubicBezTo>
                      <a:pt x="1" y="44"/>
                      <a:pt x="1" y="44"/>
                      <a:pt x="1" y="44"/>
                    </a:cubicBezTo>
                    <a:cubicBezTo>
                      <a:pt x="2" y="44"/>
                      <a:pt x="2" y="45"/>
                      <a:pt x="3" y="45"/>
                    </a:cubicBezTo>
                    <a:cubicBezTo>
                      <a:pt x="3" y="45"/>
                      <a:pt x="4" y="45"/>
                      <a:pt x="4" y="45"/>
                    </a:cubicBezTo>
                    <a:cubicBezTo>
                      <a:pt x="88" y="5"/>
                      <a:pt x="88" y="5"/>
                      <a:pt x="88" y="5"/>
                    </a:cubicBezTo>
                    <a:cubicBezTo>
                      <a:pt x="89" y="5"/>
                      <a:pt x="89" y="5"/>
                      <a:pt x="89" y="4"/>
                    </a:cubicBezTo>
                    <a:cubicBezTo>
                      <a:pt x="89" y="4"/>
                      <a:pt x="89" y="3"/>
                      <a:pt x="89" y="3"/>
                    </a:cubicBezTo>
                    <a:cubicBezTo>
                      <a:pt x="89" y="2"/>
                      <a:pt x="89" y="2"/>
                      <a:pt x="89" y="2"/>
                    </a:cubicBezTo>
                    <a:cubicBezTo>
                      <a:pt x="88" y="1"/>
                      <a:pt x="88" y="0"/>
                      <a:pt x="87"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8" name="Freeform 273"/>
              <p:cNvSpPr>
                <a:spLocks noEditPoints="1"/>
              </p:cNvSpPr>
              <p:nvPr/>
            </p:nvSpPr>
            <p:spPr bwMode="auto">
              <a:xfrm>
                <a:off x="2495551" y="3062288"/>
                <a:ext cx="249238" cy="123825"/>
              </a:xfrm>
              <a:custGeom>
                <a:avLst/>
                <a:gdLst>
                  <a:gd name="T0" fmla="*/ 87 w 89"/>
                  <a:gd name="T1" fmla="*/ 2 h 44"/>
                  <a:gd name="T2" fmla="*/ 87 w 89"/>
                  <a:gd name="T3" fmla="*/ 2 h 44"/>
                  <a:gd name="T4" fmla="*/ 87 w 89"/>
                  <a:gd name="T5" fmla="*/ 2 h 44"/>
                  <a:gd name="T6" fmla="*/ 87 w 89"/>
                  <a:gd name="T7" fmla="*/ 0 h 44"/>
                  <a:gd name="T8" fmla="*/ 86 w 89"/>
                  <a:gd name="T9" fmla="*/ 0 h 44"/>
                  <a:gd name="T10" fmla="*/ 86 w 89"/>
                  <a:gd name="T11" fmla="*/ 0 h 44"/>
                  <a:gd name="T12" fmla="*/ 1 w 89"/>
                  <a:gd name="T13" fmla="*/ 39 h 44"/>
                  <a:gd name="T14" fmla="*/ 0 w 89"/>
                  <a:gd name="T15" fmla="*/ 42 h 44"/>
                  <a:gd name="T16" fmla="*/ 1 w 89"/>
                  <a:gd name="T17" fmla="*/ 43 h 44"/>
                  <a:gd name="T18" fmla="*/ 2 w 89"/>
                  <a:gd name="T19" fmla="*/ 44 h 44"/>
                  <a:gd name="T20" fmla="*/ 3 w 89"/>
                  <a:gd name="T21" fmla="*/ 44 h 44"/>
                  <a:gd name="T22" fmla="*/ 4 w 89"/>
                  <a:gd name="T23" fmla="*/ 44 h 44"/>
                  <a:gd name="T24" fmla="*/ 88 w 89"/>
                  <a:gd name="T25" fmla="*/ 5 h 44"/>
                  <a:gd name="T26" fmla="*/ 89 w 89"/>
                  <a:gd name="T27" fmla="*/ 2 h 44"/>
                  <a:gd name="T28" fmla="*/ 88 w 89"/>
                  <a:gd name="T29" fmla="*/ 1 h 44"/>
                  <a:gd name="T30" fmla="*/ 87 w 89"/>
                  <a:gd name="T31" fmla="*/ 0 h 44"/>
                  <a:gd name="T32" fmla="*/ 87 w 89"/>
                  <a:gd name="T33"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9" h="44">
                    <a:moveTo>
                      <a:pt x="87" y="2"/>
                    </a:moveTo>
                    <a:cubicBezTo>
                      <a:pt x="87" y="2"/>
                      <a:pt x="87" y="2"/>
                      <a:pt x="87" y="2"/>
                    </a:cubicBezTo>
                    <a:cubicBezTo>
                      <a:pt x="87" y="2"/>
                      <a:pt x="87" y="2"/>
                      <a:pt x="87" y="2"/>
                    </a:cubicBezTo>
                    <a:moveTo>
                      <a:pt x="87" y="0"/>
                    </a:moveTo>
                    <a:cubicBezTo>
                      <a:pt x="86" y="0"/>
                      <a:pt x="86" y="0"/>
                      <a:pt x="86" y="0"/>
                    </a:cubicBezTo>
                    <a:cubicBezTo>
                      <a:pt x="86" y="0"/>
                      <a:pt x="86" y="0"/>
                      <a:pt x="86" y="0"/>
                    </a:cubicBezTo>
                    <a:cubicBezTo>
                      <a:pt x="1" y="39"/>
                      <a:pt x="1" y="39"/>
                      <a:pt x="1" y="39"/>
                    </a:cubicBezTo>
                    <a:cubicBezTo>
                      <a:pt x="0" y="40"/>
                      <a:pt x="0" y="41"/>
                      <a:pt x="0" y="42"/>
                    </a:cubicBezTo>
                    <a:cubicBezTo>
                      <a:pt x="1" y="43"/>
                      <a:pt x="1" y="43"/>
                      <a:pt x="1" y="43"/>
                    </a:cubicBezTo>
                    <a:cubicBezTo>
                      <a:pt x="1" y="44"/>
                      <a:pt x="2" y="44"/>
                      <a:pt x="2" y="44"/>
                    </a:cubicBezTo>
                    <a:cubicBezTo>
                      <a:pt x="2" y="44"/>
                      <a:pt x="3" y="44"/>
                      <a:pt x="3" y="44"/>
                    </a:cubicBezTo>
                    <a:cubicBezTo>
                      <a:pt x="3" y="44"/>
                      <a:pt x="3" y="44"/>
                      <a:pt x="4" y="44"/>
                    </a:cubicBezTo>
                    <a:cubicBezTo>
                      <a:pt x="88" y="5"/>
                      <a:pt x="88" y="5"/>
                      <a:pt x="88" y="5"/>
                    </a:cubicBezTo>
                    <a:cubicBezTo>
                      <a:pt x="89" y="4"/>
                      <a:pt x="89" y="3"/>
                      <a:pt x="89" y="2"/>
                    </a:cubicBezTo>
                    <a:cubicBezTo>
                      <a:pt x="88" y="1"/>
                      <a:pt x="88" y="1"/>
                      <a:pt x="88" y="1"/>
                    </a:cubicBezTo>
                    <a:cubicBezTo>
                      <a:pt x="88" y="1"/>
                      <a:pt x="88" y="0"/>
                      <a:pt x="87" y="0"/>
                    </a:cubicBezTo>
                    <a:cubicBezTo>
                      <a:pt x="87" y="0"/>
                      <a:pt x="87" y="0"/>
                      <a:pt x="87"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9" name="Freeform 274"/>
              <p:cNvSpPr>
                <a:spLocks noEditPoints="1"/>
              </p:cNvSpPr>
              <p:nvPr/>
            </p:nvSpPr>
            <p:spPr bwMode="auto">
              <a:xfrm>
                <a:off x="2517776" y="3109913"/>
                <a:ext cx="249238" cy="123825"/>
              </a:xfrm>
              <a:custGeom>
                <a:avLst/>
                <a:gdLst>
                  <a:gd name="T0" fmla="*/ 86 w 89"/>
                  <a:gd name="T1" fmla="*/ 2 h 44"/>
                  <a:gd name="T2" fmla="*/ 86 w 89"/>
                  <a:gd name="T3" fmla="*/ 2 h 44"/>
                  <a:gd name="T4" fmla="*/ 86 w 89"/>
                  <a:gd name="T5" fmla="*/ 2 h 44"/>
                  <a:gd name="T6" fmla="*/ 86 w 89"/>
                  <a:gd name="T7" fmla="*/ 0 h 44"/>
                  <a:gd name="T8" fmla="*/ 85 w 89"/>
                  <a:gd name="T9" fmla="*/ 0 h 44"/>
                  <a:gd name="T10" fmla="*/ 85 w 89"/>
                  <a:gd name="T11" fmla="*/ 0 h 44"/>
                  <a:gd name="T12" fmla="*/ 1 w 89"/>
                  <a:gd name="T13" fmla="*/ 39 h 44"/>
                  <a:gd name="T14" fmla="*/ 0 w 89"/>
                  <a:gd name="T15" fmla="*/ 42 h 44"/>
                  <a:gd name="T16" fmla="*/ 1 w 89"/>
                  <a:gd name="T17" fmla="*/ 43 h 44"/>
                  <a:gd name="T18" fmla="*/ 2 w 89"/>
                  <a:gd name="T19" fmla="*/ 44 h 44"/>
                  <a:gd name="T20" fmla="*/ 3 w 89"/>
                  <a:gd name="T21" fmla="*/ 44 h 44"/>
                  <a:gd name="T22" fmla="*/ 3 w 89"/>
                  <a:gd name="T23" fmla="*/ 44 h 44"/>
                  <a:gd name="T24" fmla="*/ 88 w 89"/>
                  <a:gd name="T25" fmla="*/ 5 h 44"/>
                  <a:gd name="T26" fmla="*/ 89 w 89"/>
                  <a:gd name="T27" fmla="*/ 2 h 44"/>
                  <a:gd name="T28" fmla="*/ 88 w 89"/>
                  <a:gd name="T29" fmla="*/ 1 h 44"/>
                  <a:gd name="T30" fmla="*/ 87 w 89"/>
                  <a:gd name="T31" fmla="*/ 0 h 44"/>
                  <a:gd name="T32" fmla="*/ 86 w 89"/>
                  <a:gd name="T33"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9" h="44">
                    <a:moveTo>
                      <a:pt x="86" y="2"/>
                    </a:moveTo>
                    <a:cubicBezTo>
                      <a:pt x="86" y="2"/>
                      <a:pt x="86" y="2"/>
                      <a:pt x="86" y="2"/>
                    </a:cubicBezTo>
                    <a:cubicBezTo>
                      <a:pt x="86" y="2"/>
                      <a:pt x="86" y="2"/>
                      <a:pt x="86" y="2"/>
                    </a:cubicBezTo>
                    <a:moveTo>
                      <a:pt x="86" y="0"/>
                    </a:moveTo>
                    <a:cubicBezTo>
                      <a:pt x="86" y="0"/>
                      <a:pt x="86" y="0"/>
                      <a:pt x="85" y="0"/>
                    </a:cubicBezTo>
                    <a:cubicBezTo>
                      <a:pt x="85" y="0"/>
                      <a:pt x="85" y="0"/>
                      <a:pt x="85" y="0"/>
                    </a:cubicBezTo>
                    <a:cubicBezTo>
                      <a:pt x="1" y="39"/>
                      <a:pt x="1" y="39"/>
                      <a:pt x="1" y="39"/>
                    </a:cubicBezTo>
                    <a:cubicBezTo>
                      <a:pt x="0" y="40"/>
                      <a:pt x="0" y="41"/>
                      <a:pt x="0" y="42"/>
                    </a:cubicBezTo>
                    <a:cubicBezTo>
                      <a:pt x="1" y="43"/>
                      <a:pt x="1" y="43"/>
                      <a:pt x="1" y="43"/>
                    </a:cubicBezTo>
                    <a:cubicBezTo>
                      <a:pt x="1" y="43"/>
                      <a:pt x="1" y="44"/>
                      <a:pt x="2" y="44"/>
                    </a:cubicBezTo>
                    <a:cubicBezTo>
                      <a:pt x="2" y="44"/>
                      <a:pt x="2" y="44"/>
                      <a:pt x="3" y="44"/>
                    </a:cubicBezTo>
                    <a:cubicBezTo>
                      <a:pt x="3" y="44"/>
                      <a:pt x="3" y="44"/>
                      <a:pt x="3" y="44"/>
                    </a:cubicBezTo>
                    <a:cubicBezTo>
                      <a:pt x="88" y="5"/>
                      <a:pt x="88" y="5"/>
                      <a:pt x="88" y="5"/>
                    </a:cubicBezTo>
                    <a:cubicBezTo>
                      <a:pt x="89" y="4"/>
                      <a:pt x="89" y="3"/>
                      <a:pt x="89" y="2"/>
                    </a:cubicBezTo>
                    <a:cubicBezTo>
                      <a:pt x="88" y="1"/>
                      <a:pt x="88" y="1"/>
                      <a:pt x="88" y="1"/>
                    </a:cubicBezTo>
                    <a:cubicBezTo>
                      <a:pt x="88" y="0"/>
                      <a:pt x="87" y="0"/>
                      <a:pt x="87" y="0"/>
                    </a:cubicBezTo>
                    <a:cubicBezTo>
                      <a:pt x="87" y="0"/>
                      <a:pt x="87" y="0"/>
                      <a:pt x="86"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0" name="Freeform 275"/>
              <p:cNvSpPr/>
              <p:nvPr/>
            </p:nvSpPr>
            <p:spPr bwMode="auto">
              <a:xfrm>
                <a:off x="2540001" y="3155950"/>
                <a:ext cx="249238" cy="125413"/>
              </a:xfrm>
              <a:custGeom>
                <a:avLst/>
                <a:gdLst>
                  <a:gd name="T0" fmla="*/ 86 w 89"/>
                  <a:gd name="T1" fmla="*/ 0 h 45"/>
                  <a:gd name="T2" fmla="*/ 85 w 89"/>
                  <a:gd name="T3" fmla="*/ 0 h 45"/>
                  <a:gd name="T4" fmla="*/ 85 w 89"/>
                  <a:gd name="T5" fmla="*/ 0 h 45"/>
                  <a:gd name="T6" fmla="*/ 1 w 89"/>
                  <a:gd name="T7" fmla="*/ 40 h 45"/>
                  <a:gd name="T8" fmla="*/ 0 w 89"/>
                  <a:gd name="T9" fmla="*/ 41 h 45"/>
                  <a:gd name="T10" fmla="*/ 0 w 89"/>
                  <a:gd name="T11" fmla="*/ 42 h 45"/>
                  <a:gd name="T12" fmla="*/ 0 w 89"/>
                  <a:gd name="T13" fmla="*/ 43 h 45"/>
                  <a:gd name="T14" fmla="*/ 2 w 89"/>
                  <a:gd name="T15" fmla="*/ 45 h 45"/>
                  <a:gd name="T16" fmla="*/ 3 w 89"/>
                  <a:gd name="T17" fmla="*/ 44 h 45"/>
                  <a:gd name="T18" fmla="*/ 87 w 89"/>
                  <a:gd name="T19" fmla="*/ 5 h 45"/>
                  <a:gd name="T20" fmla="*/ 88 w 89"/>
                  <a:gd name="T21" fmla="*/ 4 h 45"/>
                  <a:gd name="T22" fmla="*/ 88 w 89"/>
                  <a:gd name="T23" fmla="*/ 3 h 45"/>
                  <a:gd name="T24" fmla="*/ 88 w 89"/>
                  <a:gd name="T25" fmla="*/ 1 h 45"/>
                  <a:gd name="T26" fmla="*/ 86 w 89"/>
                  <a:gd name="T27"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9" h="45">
                    <a:moveTo>
                      <a:pt x="86" y="0"/>
                    </a:moveTo>
                    <a:cubicBezTo>
                      <a:pt x="86" y="0"/>
                      <a:pt x="85" y="0"/>
                      <a:pt x="85" y="0"/>
                    </a:cubicBezTo>
                    <a:cubicBezTo>
                      <a:pt x="85" y="0"/>
                      <a:pt x="85" y="0"/>
                      <a:pt x="85" y="0"/>
                    </a:cubicBezTo>
                    <a:cubicBezTo>
                      <a:pt x="1" y="40"/>
                      <a:pt x="1" y="40"/>
                      <a:pt x="1" y="40"/>
                    </a:cubicBezTo>
                    <a:cubicBezTo>
                      <a:pt x="0" y="40"/>
                      <a:pt x="0" y="40"/>
                      <a:pt x="0" y="41"/>
                    </a:cubicBezTo>
                    <a:cubicBezTo>
                      <a:pt x="0" y="41"/>
                      <a:pt x="0" y="42"/>
                      <a:pt x="0" y="42"/>
                    </a:cubicBezTo>
                    <a:cubicBezTo>
                      <a:pt x="0" y="43"/>
                      <a:pt x="0" y="43"/>
                      <a:pt x="0" y="43"/>
                    </a:cubicBezTo>
                    <a:cubicBezTo>
                      <a:pt x="1" y="44"/>
                      <a:pt x="2" y="45"/>
                      <a:pt x="2" y="45"/>
                    </a:cubicBezTo>
                    <a:cubicBezTo>
                      <a:pt x="3" y="45"/>
                      <a:pt x="3" y="45"/>
                      <a:pt x="3" y="44"/>
                    </a:cubicBezTo>
                    <a:cubicBezTo>
                      <a:pt x="87" y="5"/>
                      <a:pt x="87" y="5"/>
                      <a:pt x="87" y="5"/>
                    </a:cubicBezTo>
                    <a:cubicBezTo>
                      <a:pt x="88" y="5"/>
                      <a:pt x="88" y="5"/>
                      <a:pt x="88" y="4"/>
                    </a:cubicBezTo>
                    <a:cubicBezTo>
                      <a:pt x="89" y="4"/>
                      <a:pt x="89" y="3"/>
                      <a:pt x="88" y="3"/>
                    </a:cubicBezTo>
                    <a:cubicBezTo>
                      <a:pt x="88" y="1"/>
                      <a:pt x="88" y="1"/>
                      <a:pt x="88" y="1"/>
                    </a:cubicBezTo>
                    <a:cubicBezTo>
                      <a:pt x="87" y="1"/>
                      <a:pt x="87" y="0"/>
                      <a:pt x="86"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43" name="Freeform 276"/>
            <p:cNvSpPr/>
            <p:nvPr/>
          </p:nvSpPr>
          <p:spPr bwMode="auto">
            <a:xfrm>
              <a:off x="7054941" y="3897442"/>
              <a:ext cx="231775" cy="330200"/>
            </a:xfrm>
            <a:custGeom>
              <a:avLst/>
              <a:gdLst>
                <a:gd name="T0" fmla="*/ 21 w 83"/>
                <a:gd name="T1" fmla="*/ 0 h 118"/>
                <a:gd name="T2" fmla="*/ 21 w 83"/>
                <a:gd name="T3" fmla="*/ 0 h 118"/>
                <a:gd name="T4" fmla="*/ 10 w 83"/>
                <a:gd name="T5" fmla="*/ 3 h 118"/>
                <a:gd name="T6" fmla="*/ 8 w 83"/>
                <a:gd name="T7" fmla="*/ 4 h 118"/>
                <a:gd name="T8" fmla="*/ 2 w 83"/>
                <a:gd name="T9" fmla="*/ 11 h 118"/>
                <a:gd name="T10" fmla="*/ 0 w 83"/>
                <a:gd name="T11" fmla="*/ 20 h 118"/>
                <a:gd name="T12" fmla="*/ 1 w 83"/>
                <a:gd name="T13" fmla="*/ 27 h 118"/>
                <a:gd name="T14" fmla="*/ 30 w 83"/>
                <a:gd name="T15" fmla="*/ 79 h 118"/>
                <a:gd name="T16" fmla="*/ 42 w 83"/>
                <a:gd name="T17" fmla="*/ 86 h 118"/>
                <a:gd name="T18" fmla="*/ 42 w 83"/>
                <a:gd name="T19" fmla="*/ 86 h 118"/>
                <a:gd name="T20" fmla="*/ 51 w 83"/>
                <a:gd name="T21" fmla="*/ 83 h 118"/>
                <a:gd name="T22" fmla="*/ 61 w 83"/>
                <a:gd name="T23" fmla="*/ 68 h 118"/>
                <a:gd name="T24" fmla="*/ 60 w 83"/>
                <a:gd name="T25" fmla="*/ 63 h 118"/>
                <a:gd name="T26" fmla="*/ 45 w 83"/>
                <a:gd name="T27" fmla="*/ 35 h 118"/>
                <a:gd name="T28" fmla="*/ 43 w 83"/>
                <a:gd name="T29" fmla="*/ 34 h 118"/>
                <a:gd name="T30" fmla="*/ 42 w 83"/>
                <a:gd name="T31" fmla="*/ 34 h 118"/>
                <a:gd name="T32" fmla="*/ 41 w 83"/>
                <a:gd name="T33" fmla="*/ 37 h 118"/>
                <a:gd name="T34" fmla="*/ 56 w 83"/>
                <a:gd name="T35" fmla="*/ 65 h 118"/>
                <a:gd name="T36" fmla="*/ 57 w 83"/>
                <a:gd name="T37" fmla="*/ 68 h 118"/>
                <a:gd name="T38" fmla="*/ 49 w 83"/>
                <a:gd name="T39" fmla="*/ 80 h 118"/>
                <a:gd name="T40" fmla="*/ 42 w 83"/>
                <a:gd name="T41" fmla="*/ 82 h 118"/>
                <a:gd name="T42" fmla="*/ 33 w 83"/>
                <a:gd name="T43" fmla="*/ 77 h 118"/>
                <a:gd name="T44" fmla="*/ 5 w 83"/>
                <a:gd name="T45" fmla="*/ 25 h 118"/>
                <a:gd name="T46" fmla="*/ 4 w 83"/>
                <a:gd name="T47" fmla="*/ 20 h 118"/>
                <a:gd name="T48" fmla="*/ 5 w 83"/>
                <a:gd name="T49" fmla="*/ 13 h 118"/>
                <a:gd name="T50" fmla="*/ 10 w 83"/>
                <a:gd name="T51" fmla="*/ 7 h 118"/>
                <a:gd name="T52" fmla="*/ 12 w 83"/>
                <a:gd name="T53" fmla="*/ 6 h 118"/>
                <a:gd name="T54" fmla="*/ 21 w 83"/>
                <a:gd name="T55" fmla="*/ 4 h 118"/>
                <a:gd name="T56" fmla="*/ 36 w 83"/>
                <a:gd name="T57" fmla="*/ 12 h 118"/>
                <a:gd name="T58" fmla="*/ 77 w 83"/>
                <a:gd name="T59" fmla="*/ 89 h 118"/>
                <a:gd name="T60" fmla="*/ 79 w 83"/>
                <a:gd name="T61" fmla="*/ 96 h 118"/>
                <a:gd name="T62" fmla="*/ 69 w 83"/>
                <a:gd name="T63" fmla="*/ 111 h 118"/>
                <a:gd name="T64" fmla="*/ 61 w 83"/>
                <a:gd name="T65" fmla="*/ 114 h 118"/>
                <a:gd name="T66" fmla="*/ 61 w 83"/>
                <a:gd name="T67" fmla="*/ 114 h 118"/>
                <a:gd name="T68" fmla="*/ 44 w 83"/>
                <a:gd name="T69" fmla="*/ 105 h 118"/>
                <a:gd name="T70" fmla="*/ 14 w 83"/>
                <a:gd name="T71" fmla="*/ 51 h 118"/>
                <a:gd name="T72" fmla="*/ 13 w 83"/>
                <a:gd name="T73" fmla="*/ 50 h 118"/>
                <a:gd name="T74" fmla="*/ 12 w 83"/>
                <a:gd name="T75" fmla="*/ 50 h 118"/>
                <a:gd name="T76" fmla="*/ 11 w 83"/>
                <a:gd name="T77" fmla="*/ 53 h 118"/>
                <a:gd name="T78" fmla="*/ 11 w 83"/>
                <a:gd name="T79" fmla="*/ 53 h 118"/>
                <a:gd name="T80" fmla="*/ 40 w 83"/>
                <a:gd name="T81" fmla="*/ 107 h 118"/>
                <a:gd name="T82" fmla="*/ 61 w 83"/>
                <a:gd name="T83" fmla="*/ 118 h 118"/>
                <a:gd name="T84" fmla="*/ 71 w 83"/>
                <a:gd name="T85" fmla="*/ 115 h 118"/>
                <a:gd name="T86" fmla="*/ 83 w 83"/>
                <a:gd name="T87" fmla="*/ 96 h 118"/>
                <a:gd name="T88" fmla="*/ 81 w 83"/>
                <a:gd name="T89" fmla="*/ 87 h 118"/>
                <a:gd name="T90" fmla="*/ 39 w 83"/>
                <a:gd name="T91" fmla="*/ 10 h 118"/>
                <a:gd name="T92" fmla="*/ 21 w 83"/>
                <a:gd name="T93" fmla="*/ 0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3" h="118">
                  <a:moveTo>
                    <a:pt x="21" y="0"/>
                  </a:moveTo>
                  <a:cubicBezTo>
                    <a:pt x="21" y="0"/>
                    <a:pt x="21" y="0"/>
                    <a:pt x="21" y="0"/>
                  </a:cubicBezTo>
                  <a:cubicBezTo>
                    <a:pt x="17" y="0"/>
                    <a:pt x="14" y="1"/>
                    <a:pt x="10" y="3"/>
                  </a:cubicBezTo>
                  <a:cubicBezTo>
                    <a:pt x="8" y="4"/>
                    <a:pt x="8" y="4"/>
                    <a:pt x="8" y="4"/>
                  </a:cubicBezTo>
                  <a:cubicBezTo>
                    <a:pt x="5" y="5"/>
                    <a:pt x="3" y="8"/>
                    <a:pt x="2" y="11"/>
                  </a:cubicBezTo>
                  <a:cubicBezTo>
                    <a:pt x="0" y="14"/>
                    <a:pt x="0" y="17"/>
                    <a:pt x="0" y="20"/>
                  </a:cubicBezTo>
                  <a:cubicBezTo>
                    <a:pt x="0" y="22"/>
                    <a:pt x="0" y="25"/>
                    <a:pt x="1" y="27"/>
                  </a:cubicBezTo>
                  <a:cubicBezTo>
                    <a:pt x="30" y="79"/>
                    <a:pt x="30" y="79"/>
                    <a:pt x="30" y="79"/>
                  </a:cubicBezTo>
                  <a:cubicBezTo>
                    <a:pt x="32" y="84"/>
                    <a:pt x="37" y="86"/>
                    <a:pt x="42" y="86"/>
                  </a:cubicBezTo>
                  <a:cubicBezTo>
                    <a:pt x="42" y="86"/>
                    <a:pt x="42" y="86"/>
                    <a:pt x="42" y="86"/>
                  </a:cubicBezTo>
                  <a:cubicBezTo>
                    <a:pt x="45" y="86"/>
                    <a:pt x="48" y="85"/>
                    <a:pt x="51" y="83"/>
                  </a:cubicBezTo>
                  <a:cubicBezTo>
                    <a:pt x="57" y="80"/>
                    <a:pt x="61" y="74"/>
                    <a:pt x="61" y="68"/>
                  </a:cubicBezTo>
                  <a:cubicBezTo>
                    <a:pt x="61" y="67"/>
                    <a:pt x="61" y="65"/>
                    <a:pt x="60" y="63"/>
                  </a:cubicBezTo>
                  <a:cubicBezTo>
                    <a:pt x="45" y="35"/>
                    <a:pt x="45" y="35"/>
                    <a:pt x="45" y="35"/>
                  </a:cubicBezTo>
                  <a:cubicBezTo>
                    <a:pt x="44" y="34"/>
                    <a:pt x="44" y="34"/>
                    <a:pt x="43" y="34"/>
                  </a:cubicBezTo>
                  <a:cubicBezTo>
                    <a:pt x="43" y="34"/>
                    <a:pt x="42" y="34"/>
                    <a:pt x="42" y="34"/>
                  </a:cubicBezTo>
                  <a:cubicBezTo>
                    <a:pt x="41" y="35"/>
                    <a:pt x="41" y="36"/>
                    <a:pt x="41" y="37"/>
                  </a:cubicBezTo>
                  <a:cubicBezTo>
                    <a:pt x="56" y="65"/>
                    <a:pt x="56" y="65"/>
                    <a:pt x="56" y="65"/>
                  </a:cubicBezTo>
                  <a:cubicBezTo>
                    <a:pt x="57" y="66"/>
                    <a:pt x="57" y="67"/>
                    <a:pt x="57" y="68"/>
                  </a:cubicBezTo>
                  <a:cubicBezTo>
                    <a:pt x="57" y="72"/>
                    <a:pt x="54" y="77"/>
                    <a:pt x="49" y="80"/>
                  </a:cubicBezTo>
                  <a:cubicBezTo>
                    <a:pt x="47" y="81"/>
                    <a:pt x="44" y="82"/>
                    <a:pt x="42" y="82"/>
                  </a:cubicBezTo>
                  <a:cubicBezTo>
                    <a:pt x="38" y="82"/>
                    <a:pt x="35" y="80"/>
                    <a:pt x="33" y="77"/>
                  </a:cubicBezTo>
                  <a:cubicBezTo>
                    <a:pt x="5" y="25"/>
                    <a:pt x="5" y="25"/>
                    <a:pt x="5" y="25"/>
                  </a:cubicBezTo>
                  <a:cubicBezTo>
                    <a:pt x="4" y="24"/>
                    <a:pt x="4" y="22"/>
                    <a:pt x="4" y="20"/>
                  </a:cubicBezTo>
                  <a:cubicBezTo>
                    <a:pt x="4" y="17"/>
                    <a:pt x="4" y="15"/>
                    <a:pt x="5" y="13"/>
                  </a:cubicBezTo>
                  <a:cubicBezTo>
                    <a:pt x="6" y="10"/>
                    <a:pt x="8" y="8"/>
                    <a:pt x="10" y="7"/>
                  </a:cubicBezTo>
                  <a:cubicBezTo>
                    <a:pt x="12" y="6"/>
                    <a:pt x="12" y="6"/>
                    <a:pt x="12" y="6"/>
                  </a:cubicBezTo>
                  <a:cubicBezTo>
                    <a:pt x="15" y="5"/>
                    <a:pt x="18" y="4"/>
                    <a:pt x="21" y="4"/>
                  </a:cubicBezTo>
                  <a:cubicBezTo>
                    <a:pt x="27" y="4"/>
                    <a:pt x="33" y="7"/>
                    <a:pt x="36" y="12"/>
                  </a:cubicBezTo>
                  <a:cubicBezTo>
                    <a:pt x="77" y="89"/>
                    <a:pt x="77" y="89"/>
                    <a:pt x="77" y="89"/>
                  </a:cubicBezTo>
                  <a:cubicBezTo>
                    <a:pt x="78" y="91"/>
                    <a:pt x="79" y="93"/>
                    <a:pt x="79" y="96"/>
                  </a:cubicBezTo>
                  <a:cubicBezTo>
                    <a:pt x="79" y="102"/>
                    <a:pt x="76" y="108"/>
                    <a:pt x="69" y="111"/>
                  </a:cubicBezTo>
                  <a:cubicBezTo>
                    <a:pt x="67" y="113"/>
                    <a:pt x="64" y="114"/>
                    <a:pt x="61" y="114"/>
                  </a:cubicBezTo>
                  <a:cubicBezTo>
                    <a:pt x="61" y="114"/>
                    <a:pt x="61" y="114"/>
                    <a:pt x="61" y="114"/>
                  </a:cubicBezTo>
                  <a:cubicBezTo>
                    <a:pt x="54" y="114"/>
                    <a:pt x="47" y="110"/>
                    <a:pt x="44" y="105"/>
                  </a:cubicBezTo>
                  <a:cubicBezTo>
                    <a:pt x="14" y="51"/>
                    <a:pt x="14" y="51"/>
                    <a:pt x="14" y="51"/>
                  </a:cubicBezTo>
                  <a:cubicBezTo>
                    <a:pt x="14" y="50"/>
                    <a:pt x="13" y="50"/>
                    <a:pt x="13" y="50"/>
                  </a:cubicBezTo>
                  <a:cubicBezTo>
                    <a:pt x="12" y="50"/>
                    <a:pt x="12" y="50"/>
                    <a:pt x="12" y="50"/>
                  </a:cubicBezTo>
                  <a:cubicBezTo>
                    <a:pt x="11" y="51"/>
                    <a:pt x="10" y="52"/>
                    <a:pt x="11" y="53"/>
                  </a:cubicBezTo>
                  <a:cubicBezTo>
                    <a:pt x="11" y="53"/>
                    <a:pt x="11" y="53"/>
                    <a:pt x="11" y="53"/>
                  </a:cubicBezTo>
                  <a:cubicBezTo>
                    <a:pt x="40" y="107"/>
                    <a:pt x="40" y="107"/>
                    <a:pt x="40" y="107"/>
                  </a:cubicBezTo>
                  <a:cubicBezTo>
                    <a:pt x="44" y="114"/>
                    <a:pt x="52" y="118"/>
                    <a:pt x="61" y="118"/>
                  </a:cubicBezTo>
                  <a:cubicBezTo>
                    <a:pt x="64" y="118"/>
                    <a:pt x="68" y="117"/>
                    <a:pt x="71" y="115"/>
                  </a:cubicBezTo>
                  <a:cubicBezTo>
                    <a:pt x="79" y="111"/>
                    <a:pt x="83" y="104"/>
                    <a:pt x="83" y="96"/>
                  </a:cubicBezTo>
                  <a:cubicBezTo>
                    <a:pt x="83" y="93"/>
                    <a:pt x="82" y="90"/>
                    <a:pt x="81" y="87"/>
                  </a:cubicBezTo>
                  <a:cubicBezTo>
                    <a:pt x="39" y="10"/>
                    <a:pt x="39" y="10"/>
                    <a:pt x="39" y="10"/>
                  </a:cubicBezTo>
                  <a:cubicBezTo>
                    <a:pt x="35" y="4"/>
                    <a:pt x="28" y="0"/>
                    <a:pt x="21"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 name="Freeform 277"/>
            <p:cNvSpPr/>
            <p:nvPr/>
          </p:nvSpPr>
          <p:spPr bwMode="auto">
            <a:xfrm>
              <a:off x="5160963" y="2172494"/>
              <a:ext cx="277813" cy="303213"/>
            </a:xfrm>
            <a:custGeom>
              <a:avLst/>
              <a:gdLst>
                <a:gd name="T0" fmla="*/ 79 w 99"/>
                <a:gd name="T1" fmla="*/ 0 h 108"/>
                <a:gd name="T2" fmla="*/ 65 w 99"/>
                <a:gd name="T3" fmla="*/ 6 h 108"/>
                <a:gd name="T4" fmla="*/ 27 w 99"/>
                <a:gd name="T5" fmla="*/ 51 h 108"/>
                <a:gd name="T6" fmla="*/ 24 w 99"/>
                <a:gd name="T7" fmla="*/ 59 h 108"/>
                <a:gd name="T8" fmla="*/ 31 w 99"/>
                <a:gd name="T9" fmla="*/ 72 h 108"/>
                <a:gd name="T10" fmla="*/ 43 w 99"/>
                <a:gd name="T11" fmla="*/ 77 h 108"/>
                <a:gd name="T12" fmla="*/ 43 w 99"/>
                <a:gd name="T13" fmla="*/ 77 h 108"/>
                <a:gd name="T14" fmla="*/ 53 w 99"/>
                <a:gd name="T15" fmla="*/ 73 h 108"/>
                <a:gd name="T16" fmla="*/ 73 w 99"/>
                <a:gd name="T17" fmla="*/ 49 h 108"/>
                <a:gd name="T18" fmla="*/ 73 w 99"/>
                <a:gd name="T19" fmla="*/ 46 h 108"/>
                <a:gd name="T20" fmla="*/ 72 w 99"/>
                <a:gd name="T21" fmla="*/ 46 h 108"/>
                <a:gd name="T22" fmla="*/ 70 w 99"/>
                <a:gd name="T23" fmla="*/ 46 h 108"/>
                <a:gd name="T24" fmla="*/ 50 w 99"/>
                <a:gd name="T25" fmla="*/ 70 h 108"/>
                <a:gd name="T26" fmla="*/ 43 w 99"/>
                <a:gd name="T27" fmla="*/ 73 h 108"/>
                <a:gd name="T28" fmla="*/ 43 w 99"/>
                <a:gd name="T29" fmla="*/ 73 h 108"/>
                <a:gd name="T30" fmla="*/ 34 w 99"/>
                <a:gd name="T31" fmla="*/ 69 h 108"/>
                <a:gd name="T32" fmla="*/ 28 w 99"/>
                <a:gd name="T33" fmla="*/ 59 h 108"/>
                <a:gd name="T34" fmla="*/ 30 w 99"/>
                <a:gd name="T35" fmla="*/ 54 h 108"/>
                <a:gd name="T36" fmla="*/ 68 w 99"/>
                <a:gd name="T37" fmla="*/ 8 h 108"/>
                <a:gd name="T38" fmla="*/ 79 w 99"/>
                <a:gd name="T39" fmla="*/ 4 h 108"/>
                <a:gd name="T40" fmla="*/ 79 w 99"/>
                <a:gd name="T41" fmla="*/ 4 h 108"/>
                <a:gd name="T42" fmla="*/ 87 w 99"/>
                <a:gd name="T43" fmla="*/ 7 h 108"/>
                <a:gd name="T44" fmla="*/ 88 w 99"/>
                <a:gd name="T45" fmla="*/ 8 h 108"/>
                <a:gd name="T46" fmla="*/ 95 w 99"/>
                <a:gd name="T47" fmla="*/ 22 h 108"/>
                <a:gd name="T48" fmla="*/ 91 w 99"/>
                <a:gd name="T49" fmla="*/ 32 h 108"/>
                <a:gd name="T50" fmla="*/ 35 w 99"/>
                <a:gd name="T51" fmla="*/ 98 h 108"/>
                <a:gd name="T52" fmla="*/ 23 w 99"/>
                <a:gd name="T53" fmla="*/ 104 h 108"/>
                <a:gd name="T54" fmla="*/ 11 w 99"/>
                <a:gd name="T55" fmla="*/ 100 h 108"/>
                <a:gd name="T56" fmla="*/ 4 w 99"/>
                <a:gd name="T57" fmla="*/ 84 h 108"/>
                <a:gd name="T58" fmla="*/ 8 w 99"/>
                <a:gd name="T59" fmla="*/ 73 h 108"/>
                <a:gd name="T60" fmla="*/ 48 w 99"/>
                <a:gd name="T61" fmla="*/ 26 h 108"/>
                <a:gd name="T62" fmla="*/ 47 w 99"/>
                <a:gd name="T63" fmla="*/ 23 h 108"/>
                <a:gd name="T64" fmla="*/ 46 w 99"/>
                <a:gd name="T65" fmla="*/ 23 h 108"/>
                <a:gd name="T66" fmla="*/ 45 w 99"/>
                <a:gd name="T67" fmla="*/ 24 h 108"/>
                <a:gd name="T68" fmla="*/ 5 w 99"/>
                <a:gd name="T69" fmla="*/ 71 h 108"/>
                <a:gd name="T70" fmla="*/ 0 w 99"/>
                <a:gd name="T71" fmla="*/ 84 h 108"/>
                <a:gd name="T72" fmla="*/ 8 w 99"/>
                <a:gd name="T73" fmla="*/ 103 h 108"/>
                <a:gd name="T74" fmla="*/ 23 w 99"/>
                <a:gd name="T75" fmla="*/ 108 h 108"/>
                <a:gd name="T76" fmla="*/ 23 w 99"/>
                <a:gd name="T77" fmla="*/ 108 h 108"/>
                <a:gd name="T78" fmla="*/ 23 w 99"/>
                <a:gd name="T79" fmla="*/ 108 h 108"/>
                <a:gd name="T80" fmla="*/ 38 w 99"/>
                <a:gd name="T81" fmla="*/ 101 h 108"/>
                <a:gd name="T82" fmla="*/ 94 w 99"/>
                <a:gd name="T83" fmla="*/ 35 h 108"/>
                <a:gd name="T84" fmla="*/ 99 w 99"/>
                <a:gd name="T85" fmla="*/ 22 h 108"/>
                <a:gd name="T86" fmla="*/ 91 w 99"/>
                <a:gd name="T87" fmla="*/ 5 h 108"/>
                <a:gd name="T88" fmla="*/ 89 w 99"/>
                <a:gd name="T89" fmla="*/ 3 h 108"/>
                <a:gd name="T90" fmla="*/ 79 w 99"/>
                <a:gd name="T91"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9" h="108">
                  <a:moveTo>
                    <a:pt x="79" y="0"/>
                  </a:moveTo>
                  <a:cubicBezTo>
                    <a:pt x="73" y="0"/>
                    <a:pt x="68" y="2"/>
                    <a:pt x="65" y="6"/>
                  </a:cubicBezTo>
                  <a:cubicBezTo>
                    <a:pt x="27" y="51"/>
                    <a:pt x="27" y="51"/>
                    <a:pt x="27" y="51"/>
                  </a:cubicBezTo>
                  <a:cubicBezTo>
                    <a:pt x="25" y="53"/>
                    <a:pt x="24" y="56"/>
                    <a:pt x="24" y="59"/>
                  </a:cubicBezTo>
                  <a:cubicBezTo>
                    <a:pt x="24" y="64"/>
                    <a:pt x="27" y="69"/>
                    <a:pt x="31" y="72"/>
                  </a:cubicBezTo>
                  <a:cubicBezTo>
                    <a:pt x="35" y="76"/>
                    <a:pt x="39" y="77"/>
                    <a:pt x="43" y="77"/>
                  </a:cubicBezTo>
                  <a:cubicBezTo>
                    <a:pt x="43" y="77"/>
                    <a:pt x="43" y="77"/>
                    <a:pt x="43" y="77"/>
                  </a:cubicBezTo>
                  <a:cubicBezTo>
                    <a:pt x="47" y="77"/>
                    <a:pt x="50" y="76"/>
                    <a:pt x="53" y="73"/>
                  </a:cubicBezTo>
                  <a:cubicBezTo>
                    <a:pt x="73" y="49"/>
                    <a:pt x="73" y="49"/>
                    <a:pt x="73" y="49"/>
                  </a:cubicBezTo>
                  <a:cubicBezTo>
                    <a:pt x="74" y="48"/>
                    <a:pt x="74" y="47"/>
                    <a:pt x="73" y="46"/>
                  </a:cubicBezTo>
                  <a:cubicBezTo>
                    <a:pt x="73" y="46"/>
                    <a:pt x="72" y="46"/>
                    <a:pt x="72" y="46"/>
                  </a:cubicBezTo>
                  <a:cubicBezTo>
                    <a:pt x="71" y="46"/>
                    <a:pt x="71" y="46"/>
                    <a:pt x="70" y="46"/>
                  </a:cubicBezTo>
                  <a:cubicBezTo>
                    <a:pt x="50" y="70"/>
                    <a:pt x="50" y="70"/>
                    <a:pt x="50" y="70"/>
                  </a:cubicBezTo>
                  <a:cubicBezTo>
                    <a:pt x="48" y="72"/>
                    <a:pt x="46" y="73"/>
                    <a:pt x="43" y="73"/>
                  </a:cubicBezTo>
                  <a:cubicBezTo>
                    <a:pt x="43" y="73"/>
                    <a:pt x="43" y="73"/>
                    <a:pt x="43" y="73"/>
                  </a:cubicBezTo>
                  <a:cubicBezTo>
                    <a:pt x="40" y="73"/>
                    <a:pt x="37" y="72"/>
                    <a:pt x="34" y="69"/>
                  </a:cubicBezTo>
                  <a:cubicBezTo>
                    <a:pt x="30" y="66"/>
                    <a:pt x="28" y="62"/>
                    <a:pt x="28" y="59"/>
                  </a:cubicBezTo>
                  <a:cubicBezTo>
                    <a:pt x="28" y="57"/>
                    <a:pt x="29" y="55"/>
                    <a:pt x="30" y="54"/>
                  </a:cubicBezTo>
                  <a:cubicBezTo>
                    <a:pt x="68" y="8"/>
                    <a:pt x="68" y="8"/>
                    <a:pt x="68" y="8"/>
                  </a:cubicBezTo>
                  <a:cubicBezTo>
                    <a:pt x="70" y="6"/>
                    <a:pt x="74" y="4"/>
                    <a:pt x="79" y="4"/>
                  </a:cubicBezTo>
                  <a:cubicBezTo>
                    <a:pt x="79" y="4"/>
                    <a:pt x="79" y="4"/>
                    <a:pt x="79" y="4"/>
                  </a:cubicBezTo>
                  <a:cubicBezTo>
                    <a:pt x="82" y="4"/>
                    <a:pt x="85" y="5"/>
                    <a:pt x="87" y="7"/>
                  </a:cubicBezTo>
                  <a:cubicBezTo>
                    <a:pt x="88" y="8"/>
                    <a:pt x="88" y="8"/>
                    <a:pt x="88" y="8"/>
                  </a:cubicBezTo>
                  <a:cubicBezTo>
                    <a:pt x="93" y="12"/>
                    <a:pt x="95" y="17"/>
                    <a:pt x="95" y="22"/>
                  </a:cubicBezTo>
                  <a:cubicBezTo>
                    <a:pt x="95" y="26"/>
                    <a:pt x="94" y="29"/>
                    <a:pt x="91" y="32"/>
                  </a:cubicBezTo>
                  <a:cubicBezTo>
                    <a:pt x="35" y="98"/>
                    <a:pt x="35" y="98"/>
                    <a:pt x="35" y="98"/>
                  </a:cubicBezTo>
                  <a:cubicBezTo>
                    <a:pt x="32" y="102"/>
                    <a:pt x="28" y="104"/>
                    <a:pt x="23" y="104"/>
                  </a:cubicBezTo>
                  <a:cubicBezTo>
                    <a:pt x="19" y="104"/>
                    <a:pt x="15" y="103"/>
                    <a:pt x="11" y="100"/>
                  </a:cubicBezTo>
                  <a:cubicBezTo>
                    <a:pt x="7" y="96"/>
                    <a:pt x="4" y="90"/>
                    <a:pt x="4" y="84"/>
                  </a:cubicBezTo>
                  <a:cubicBezTo>
                    <a:pt x="4" y="80"/>
                    <a:pt x="6" y="76"/>
                    <a:pt x="8" y="73"/>
                  </a:cubicBezTo>
                  <a:cubicBezTo>
                    <a:pt x="48" y="26"/>
                    <a:pt x="48" y="26"/>
                    <a:pt x="48" y="26"/>
                  </a:cubicBezTo>
                  <a:cubicBezTo>
                    <a:pt x="48" y="25"/>
                    <a:pt x="48" y="24"/>
                    <a:pt x="47" y="23"/>
                  </a:cubicBezTo>
                  <a:cubicBezTo>
                    <a:pt x="47" y="23"/>
                    <a:pt x="47" y="23"/>
                    <a:pt x="46" y="23"/>
                  </a:cubicBezTo>
                  <a:cubicBezTo>
                    <a:pt x="46" y="23"/>
                    <a:pt x="45" y="23"/>
                    <a:pt x="45" y="24"/>
                  </a:cubicBezTo>
                  <a:cubicBezTo>
                    <a:pt x="5" y="71"/>
                    <a:pt x="5" y="71"/>
                    <a:pt x="5" y="71"/>
                  </a:cubicBezTo>
                  <a:cubicBezTo>
                    <a:pt x="2" y="74"/>
                    <a:pt x="0" y="79"/>
                    <a:pt x="0" y="84"/>
                  </a:cubicBezTo>
                  <a:cubicBezTo>
                    <a:pt x="0" y="91"/>
                    <a:pt x="3" y="98"/>
                    <a:pt x="8" y="103"/>
                  </a:cubicBezTo>
                  <a:cubicBezTo>
                    <a:pt x="13" y="106"/>
                    <a:pt x="18" y="108"/>
                    <a:pt x="23" y="108"/>
                  </a:cubicBezTo>
                  <a:cubicBezTo>
                    <a:pt x="23" y="108"/>
                    <a:pt x="23" y="108"/>
                    <a:pt x="23" y="108"/>
                  </a:cubicBezTo>
                  <a:cubicBezTo>
                    <a:pt x="23" y="108"/>
                    <a:pt x="23" y="108"/>
                    <a:pt x="23" y="108"/>
                  </a:cubicBezTo>
                  <a:cubicBezTo>
                    <a:pt x="29" y="108"/>
                    <a:pt x="34" y="106"/>
                    <a:pt x="38" y="101"/>
                  </a:cubicBezTo>
                  <a:cubicBezTo>
                    <a:pt x="94" y="35"/>
                    <a:pt x="94" y="35"/>
                    <a:pt x="94" y="35"/>
                  </a:cubicBezTo>
                  <a:cubicBezTo>
                    <a:pt x="97" y="31"/>
                    <a:pt x="99" y="26"/>
                    <a:pt x="99" y="22"/>
                  </a:cubicBezTo>
                  <a:cubicBezTo>
                    <a:pt x="99" y="16"/>
                    <a:pt x="96" y="9"/>
                    <a:pt x="91" y="5"/>
                  </a:cubicBezTo>
                  <a:cubicBezTo>
                    <a:pt x="89" y="3"/>
                    <a:pt x="89" y="3"/>
                    <a:pt x="89" y="3"/>
                  </a:cubicBezTo>
                  <a:cubicBezTo>
                    <a:pt x="86" y="1"/>
                    <a:pt x="82" y="0"/>
                    <a:pt x="79"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 name="Freeform 278"/>
            <p:cNvSpPr/>
            <p:nvPr/>
          </p:nvSpPr>
          <p:spPr bwMode="auto">
            <a:xfrm>
              <a:off x="4592638" y="5643563"/>
              <a:ext cx="233363" cy="330200"/>
            </a:xfrm>
            <a:custGeom>
              <a:avLst/>
              <a:gdLst>
                <a:gd name="T0" fmla="*/ 21 w 83"/>
                <a:gd name="T1" fmla="*/ 0 h 118"/>
                <a:gd name="T2" fmla="*/ 21 w 83"/>
                <a:gd name="T3" fmla="*/ 0 h 118"/>
                <a:gd name="T4" fmla="*/ 10 w 83"/>
                <a:gd name="T5" fmla="*/ 3 h 118"/>
                <a:gd name="T6" fmla="*/ 8 w 83"/>
                <a:gd name="T7" fmla="*/ 4 h 118"/>
                <a:gd name="T8" fmla="*/ 2 w 83"/>
                <a:gd name="T9" fmla="*/ 11 h 118"/>
                <a:gd name="T10" fmla="*/ 0 w 83"/>
                <a:gd name="T11" fmla="*/ 20 h 118"/>
                <a:gd name="T12" fmla="*/ 1 w 83"/>
                <a:gd name="T13" fmla="*/ 27 h 118"/>
                <a:gd name="T14" fmla="*/ 30 w 83"/>
                <a:gd name="T15" fmla="*/ 79 h 118"/>
                <a:gd name="T16" fmla="*/ 42 w 83"/>
                <a:gd name="T17" fmla="*/ 86 h 118"/>
                <a:gd name="T18" fmla="*/ 42 w 83"/>
                <a:gd name="T19" fmla="*/ 86 h 118"/>
                <a:gd name="T20" fmla="*/ 51 w 83"/>
                <a:gd name="T21" fmla="*/ 83 h 118"/>
                <a:gd name="T22" fmla="*/ 61 w 83"/>
                <a:gd name="T23" fmla="*/ 68 h 118"/>
                <a:gd name="T24" fmla="*/ 60 w 83"/>
                <a:gd name="T25" fmla="*/ 63 h 118"/>
                <a:gd name="T26" fmla="*/ 45 w 83"/>
                <a:gd name="T27" fmla="*/ 35 h 118"/>
                <a:gd name="T28" fmla="*/ 43 w 83"/>
                <a:gd name="T29" fmla="*/ 34 h 118"/>
                <a:gd name="T30" fmla="*/ 42 w 83"/>
                <a:gd name="T31" fmla="*/ 34 h 118"/>
                <a:gd name="T32" fmla="*/ 41 w 83"/>
                <a:gd name="T33" fmla="*/ 37 h 118"/>
                <a:gd name="T34" fmla="*/ 56 w 83"/>
                <a:gd name="T35" fmla="*/ 65 h 118"/>
                <a:gd name="T36" fmla="*/ 57 w 83"/>
                <a:gd name="T37" fmla="*/ 68 h 118"/>
                <a:gd name="T38" fmla="*/ 50 w 83"/>
                <a:gd name="T39" fmla="*/ 79 h 118"/>
                <a:gd name="T40" fmla="*/ 42 w 83"/>
                <a:gd name="T41" fmla="*/ 82 h 118"/>
                <a:gd name="T42" fmla="*/ 33 w 83"/>
                <a:gd name="T43" fmla="*/ 77 h 118"/>
                <a:gd name="T44" fmla="*/ 5 w 83"/>
                <a:gd name="T45" fmla="*/ 25 h 118"/>
                <a:gd name="T46" fmla="*/ 4 w 83"/>
                <a:gd name="T47" fmla="*/ 20 h 118"/>
                <a:gd name="T48" fmla="*/ 5 w 83"/>
                <a:gd name="T49" fmla="*/ 12 h 118"/>
                <a:gd name="T50" fmla="*/ 10 w 83"/>
                <a:gd name="T51" fmla="*/ 7 h 118"/>
                <a:gd name="T52" fmla="*/ 12 w 83"/>
                <a:gd name="T53" fmla="*/ 6 h 118"/>
                <a:gd name="T54" fmla="*/ 21 w 83"/>
                <a:gd name="T55" fmla="*/ 4 h 118"/>
                <a:gd name="T56" fmla="*/ 36 w 83"/>
                <a:gd name="T57" fmla="*/ 12 h 118"/>
                <a:gd name="T58" fmla="*/ 77 w 83"/>
                <a:gd name="T59" fmla="*/ 88 h 118"/>
                <a:gd name="T60" fmla="*/ 79 w 83"/>
                <a:gd name="T61" fmla="*/ 96 h 118"/>
                <a:gd name="T62" fmla="*/ 70 w 83"/>
                <a:gd name="T63" fmla="*/ 111 h 118"/>
                <a:gd name="T64" fmla="*/ 61 w 83"/>
                <a:gd name="T65" fmla="*/ 114 h 118"/>
                <a:gd name="T66" fmla="*/ 61 w 83"/>
                <a:gd name="T67" fmla="*/ 114 h 118"/>
                <a:gd name="T68" fmla="*/ 44 w 83"/>
                <a:gd name="T69" fmla="*/ 105 h 118"/>
                <a:gd name="T70" fmla="*/ 14 w 83"/>
                <a:gd name="T71" fmla="*/ 51 h 118"/>
                <a:gd name="T72" fmla="*/ 13 w 83"/>
                <a:gd name="T73" fmla="*/ 50 h 118"/>
                <a:gd name="T74" fmla="*/ 12 w 83"/>
                <a:gd name="T75" fmla="*/ 50 h 118"/>
                <a:gd name="T76" fmla="*/ 11 w 83"/>
                <a:gd name="T77" fmla="*/ 53 h 118"/>
                <a:gd name="T78" fmla="*/ 11 w 83"/>
                <a:gd name="T79" fmla="*/ 53 h 118"/>
                <a:gd name="T80" fmla="*/ 40 w 83"/>
                <a:gd name="T81" fmla="*/ 107 h 118"/>
                <a:gd name="T82" fmla="*/ 61 w 83"/>
                <a:gd name="T83" fmla="*/ 118 h 118"/>
                <a:gd name="T84" fmla="*/ 72 w 83"/>
                <a:gd name="T85" fmla="*/ 115 h 118"/>
                <a:gd name="T86" fmla="*/ 83 w 83"/>
                <a:gd name="T87" fmla="*/ 96 h 118"/>
                <a:gd name="T88" fmla="*/ 81 w 83"/>
                <a:gd name="T89" fmla="*/ 87 h 118"/>
                <a:gd name="T90" fmla="*/ 39 w 83"/>
                <a:gd name="T91" fmla="*/ 10 h 118"/>
                <a:gd name="T92" fmla="*/ 21 w 83"/>
                <a:gd name="T93" fmla="*/ 0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3" h="118">
                  <a:moveTo>
                    <a:pt x="21" y="0"/>
                  </a:moveTo>
                  <a:cubicBezTo>
                    <a:pt x="21" y="0"/>
                    <a:pt x="21" y="0"/>
                    <a:pt x="21" y="0"/>
                  </a:cubicBezTo>
                  <a:cubicBezTo>
                    <a:pt x="17" y="0"/>
                    <a:pt x="14" y="1"/>
                    <a:pt x="10" y="3"/>
                  </a:cubicBezTo>
                  <a:cubicBezTo>
                    <a:pt x="8" y="4"/>
                    <a:pt x="8" y="4"/>
                    <a:pt x="8" y="4"/>
                  </a:cubicBezTo>
                  <a:cubicBezTo>
                    <a:pt x="5" y="5"/>
                    <a:pt x="3" y="8"/>
                    <a:pt x="2" y="11"/>
                  </a:cubicBezTo>
                  <a:cubicBezTo>
                    <a:pt x="0" y="13"/>
                    <a:pt x="0" y="17"/>
                    <a:pt x="0" y="20"/>
                  </a:cubicBezTo>
                  <a:cubicBezTo>
                    <a:pt x="0" y="22"/>
                    <a:pt x="0" y="25"/>
                    <a:pt x="1" y="27"/>
                  </a:cubicBezTo>
                  <a:cubicBezTo>
                    <a:pt x="30" y="79"/>
                    <a:pt x="30" y="79"/>
                    <a:pt x="30" y="79"/>
                  </a:cubicBezTo>
                  <a:cubicBezTo>
                    <a:pt x="32" y="83"/>
                    <a:pt x="37" y="86"/>
                    <a:pt x="42" y="86"/>
                  </a:cubicBezTo>
                  <a:cubicBezTo>
                    <a:pt x="42" y="86"/>
                    <a:pt x="42" y="86"/>
                    <a:pt x="42" y="86"/>
                  </a:cubicBezTo>
                  <a:cubicBezTo>
                    <a:pt x="45" y="86"/>
                    <a:pt x="48" y="85"/>
                    <a:pt x="51" y="83"/>
                  </a:cubicBezTo>
                  <a:cubicBezTo>
                    <a:pt x="57" y="80"/>
                    <a:pt x="61" y="74"/>
                    <a:pt x="61" y="68"/>
                  </a:cubicBezTo>
                  <a:cubicBezTo>
                    <a:pt x="61" y="66"/>
                    <a:pt x="61" y="65"/>
                    <a:pt x="60" y="63"/>
                  </a:cubicBezTo>
                  <a:cubicBezTo>
                    <a:pt x="45" y="35"/>
                    <a:pt x="45" y="35"/>
                    <a:pt x="45" y="35"/>
                  </a:cubicBezTo>
                  <a:cubicBezTo>
                    <a:pt x="44" y="34"/>
                    <a:pt x="44" y="34"/>
                    <a:pt x="43" y="34"/>
                  </a:cubicBezTo>
                  <a:cubicBezTo>
                    <a:pt x="43" y="34"/>
                    <a:pt x="42" y="34"/>
                    <a:pt x="42" y="34"/>
                  </a:cubicBezTo>
                  <a:cubicBezTo>
                    <a:pt x="41" y="35"/>
                    <a:pt x="41" y="36"/>
                    <a:pt x="41" y="37"/>
                  </a:cubicBezTo>
                  <a:cubicBezTo>
                    <a:pt x="56" y="65"/>
                    <a:pt x="56" y="65"/>
                    <a:pt x="56" y="65"/>
                  </a:cubicBezTo>
                  <a:cubicBezTo>
                    <a:pt x="57" y="66"/>
                    <a:pt x="57" y="67"/>
                    <a:pt x="57" y="68"/>
                  </a:cubicBezTo>
                  <a:cubicBezTo>
                    <a:pt x="57" y="72"/>
                    <a:pt x="55" y="77"/>
                    <a:pt x="50" y="79"/>
                  </a:cubicBezTo>
                  <a:cubicBezTo>
                    <a:pt x="47" y="81"/>
                    <a:pt x="44" y="82"/>
                    <a:pt x="42" y="82"/>
                  </a:cubicBezTo>
                  <a:cubicBezTo>
                    <a:pt x="38" y="81"/>
                    <a:pt x="35" y="80"/>
                    <a:pt x="33" y="77"/>
                  </a:cubicBezTo>
                  <a:cubicBezTo>
                    <a:pt x="5" y="25"/>
                    <a:pt x="5" y="25"/>
                    <a:pt x="5" y="25"/>
                  </a:cubicBezTo>
                  <a:cubicBezTo>
                    <a:pt x="4" y="24"/>
                    <a:pt x="4" y="22"/>
                    <a:pt x="4" y="20"/>
                  </a:cubicBezTo>
                  <a:cubicBezTo>
                    <a:pt x="4" y="17"/>
                    <a:pt x="4" y="15"/>
                    <a:pt x="5" y="12"/>
                  </a:cubicBezTo>
                  <a:cubicBezTo>
                    <a:pt x="6" y="10"/>
                    <a:pt x="8" y="8"/>
                    <a:pt x="10" y="7"/>
                  </a:cubicBezTo>
                  <a:cubicBezTo>
                    <a:pt x="12" y="6"/>
                    <a:pt x="12" y="6"/>
                    <a:pt x="12" y="6"/>
                  </a:cubicBezTo>
                  <a:cubicBezTo>
                    <a:pt x="15" y="5"/>
                    <a:pt x="18" y="4"/>
                    <a:pt x="21" y="4"/>
                  </a:cubicBezTo>
                  <a:cubicBezTo>
                    <a:pt x="27" y="4"/>
                    <a:pt x="33" y="7"/>
                    <a:pt x="36" y="12"/>
                  </a:cubicBezTo>
                  <a:cubicBezTo>
                    <a:pt x="77" y="88"/>
                    <a:pt x="77" y="88"/>
                    <a:pt x="77" y="88"/>
                  </a:cubicBezTo>
                  <a:cubicBezTo>
                    <a:pt x="79" y="91"/>
                    <a:pt x="79" y="93"/>
                    <a:pt x="79" y="96"/>
                  </a:cubicBezTo>
                  <a:cubicBezTo>
                    <a:pt x="79" y="102"/>
                    <a:pt x="76" y="108"/>
                    <a:pt x="70" y="111"/>
                  </a:cubicBezTo>
                  <a:cubicBezTo>
                    <a:pt x="67" y="113"/>
                    <a:pt x="64" y="114"/>
                    <a:pt x="61" y="114"/>
                  </a:cubicBezTo>
                  <a:cubicBezTo>
                    <a:pt x="61" y="114"/>
                    <a:pt x="61" y="114"/>
                    <a:pt x="61" y="114"/>
                  </a:cubicBezTo>
                  <a:cubicBezTo>
                    <a:pt x="54" y="114"/>
                    <a:pt x="47" y="110"/>
                    <a:pt x="44" y="105"/>
                  </a:cubicBezTo>
                  <a:cubicBezTo>
                    <a:pt x="14" y="51"/>
                    <a:pt x="14" y="51"/>
                    <a:pt x="14" y="51"/>
                  </a:cubicBezTo>
                  <a:cubicBezTo>
                    <a:pt x="14" y="50"/>
                    <a:pt x="13" y="50"/>
                    <a:pt x="13" y="50"/>
                  </a:cubicBezTo>
                  <a:cubicBezTo>
                    <a:pt x="12" y="50"/>
                    <a:pt x="12" y="50"/>
                    <a:pt x="12" y="50"/>
                  </a:cubicBezTo>
                  <a:cubicBezTo>
                    <a:pt x="11" y="51"/>
                    <a:pt x="10" y="52"/>
                    <a:pt x="11" y="53"/>
                  </a:cubicBezTo>
                  <a:cubicBezTo>
                    <a:pt x="11" y="53"/>
                    <a:pt x="11" y="53"/>
                    <a:pt x="11" y="53"/>
                  </a:cubicBezTo>
                  <a:cubicBezTo>
                    <a:pt x="40" y="107"/>
                    <a:pt x="40" y="107"/>
                    <a:pt x="40" y="107"/>
                  </a:cubicBezTo>
                  <a:cubicBezTo>
                    <a:pt x="44" y="114"/>
                    <a:pt x="53" y="117"/>
                    <a:pt x="61" y="118"/>
                  </a:cubicBezTo>
                  <a:cubicBezTo>
                    <a:pt x="64" y="118"/>
                    <a:pt x="68" y="117"/>
                    <a:pt x="72" y="115"/>
                  </a:cubicBezTo>
                  <a:cubicBezTo>
                    <a:pt x="79" y="111"/>
                    <a:pt x="83" y="103"/>
                    <a:pt x="83" y="96"/>
                  </a:cubicBezTo>
                  <a:cubicBezTo>
                    <a:pt x="83" y="93"/>
                    <a:pt x="82" y="89"/>
                    <a:pt x="81" y="87"/>
                  </a:cubicBezTo>
                  <a:cubicBezTo>
                    <a:pt x="39" y="10"/>
                    <a:pt x="39" y="10"/>
                    <a:pt x="39" y="10"/>
                  </a:cubicBezTo>
                  <a:cubicBezTo>
                    <a:pt x="36" y="4"/>
                    <a:pt x="28" y="0"/>
                    <a:pt x="21"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nvGrpSpPr>
            <p:cNvPr id="46" name="组合 45"/>
            <p:cNvGrpSpPr/>
            <p:nvPr/>
          </p:nvGrpSpPr>
          <p:grpSpPr>
            <a:xfrm>
              <a:off x="796926" y="5011260"/>
              <a:ext cx="617538" cy="611188"/>
              <a:chOff x="2079626" y="4759325"/>
              <a:chExt cx="617538" cy="611188"/>
            </a:xfrm>
          </p:grpSpPr>
          <p:sp>
            <p:nvSpPr>
              <p:cNvPr id="168" name="Freeform 279"/>
              <p:cNvSpPr/>
              <p:nvPr/>
            </p:nvSpPr>
            <p:spPr bwMode="auto">
              <a:xfrm>
                <a:off x="2079626" y="4759325"/>
                <a:ext cx="617538" cy="611188"/>
              </a:xfrm>
              <a:custGeom>
                <a:avLst/>
                <a:gdLst>
                  <a:gd name="T0" fmla="*/ 127 w 220"/>
                  <a:gd name="T1" fmla="*/ 0 h 218"/>
                  <a:gd name="T2" fmla="*/ 126 w 220"/>
                  <a:gd name="T3" fmla="*/ 0 h 218"/>
                  <a:gd name="T4" fmla="*/ 1 w 220"/>
                  <a:gd name="T5" fmla="*/ 117 h 218"/>
                  <a:gd name="T6" fmla="*/ 0 w 220"/>
                  <a:gd name="T7" fmla="*/ 120 h 218"/>
                  <a:gd name="T8" fmla="*/ 32 w 220"/>
                  <a:gd name="T9" fmla="*/ 153 h 218"/>
                  <a:gd name="T10" fmla="*/ 91 w 220"/>
                  <a:gd name="T11" fmla="*/ 217 h 218"/>
                  <a:gd name="T12" fmla="*/ 93 w 220"/>
                  <a:gd name="T13" fmla="*/ 218 h 218"/>
                  <a:gd name="T14" fmla="*/ 93 w 220"/>
                  <a:gd name="T15" fmla="*/ 218 h 218"/>
                  <a:gd name="T16" fmla="*/ 94 w 220"/>
                  <a:gd name="T17" fmla="*/ 218 h 218"/>
                  <a:gd name="T18" fmla="*/ 220 w 220"/>
                  <a:gd name="T19" fmla="*/ 101 h 218"/>
                  <a:gd name="T20" fmla="*/ 220 w 220"/>
                  <a:gd name="T21" fmla="*/ 100 h 218"/>
                  <a:gd name="T22" fmla="*/ 220 w 220"/>
                  <a:gd name="T23" fmla="*/ 98 h 218"/>
                  <a:gd name="T24" fmla="*/ 212 w 220"/>
                  <a:gd name="T25" fmla="*/ 90 h 218"/>
                  <a:gd name="T26" fmla="*/ 210 w 220"/>
                  <a:gd name="T27" fmla="*/ 91 h 218"/>
                  <a:gd name="T28" fmla="*/ 209 w 220"/>
                  <a:gd name="T29" fmla="*/ 93 h 218"/>
                  <a:gd name="T30" fmla="*/ 215 w 220"/>
                  <a:gd name="T31" fmla="*/ 99 h 218"/>
                  <a:gd name="T32" fmla="*/ 93 w 220"/>
                  <a:gd name="T33" fmla="*/ 213 h 218"/>
                  <a:gd name="T34" fmla="*/ 35 w 220"/>
                  <a:gd name="T35" fmla="*/ 151 h 218"/>
                  <a:gd name="T36" fmla="*/ 5 w 220"/>
                  <a:gd name="T37" fmla="*/ 118 h 218"/>
                  <a:gd name="T38" fmla="*/ 127 w 220"/>
                  <a:gd name="T39" fmla="*/ 5 h 218"/>
                  <a:gd name="T40" fmla="*/ 209 w 220"/>
                  <a:gd name="T41" fmla="*/ 93 h 218"/>
                  <a:gd name="T42" fmla="*/ 210 w 220"/>
                  <a:gd name="T43" fmla="*/ 91 h 218"/>
                  <a:gd name="T44" fmla="*/ 212 w 220"/>
                  <a:gd name="T45" fmla="*/ 90 h 218"/>
                  <a:gd name="T46" fmla="*/ 129 w 220"/>
                  <a:gd name="T47" fmla="*/ 0 h 218"/>
                  <a:gd name="T48" fmla="*/ 127 w 220"/>
                  <a:gd name="T49" fmla="*/ 0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0" h="218">
                    <a:moveTo>
                      <a:pt x="127" y="0"/>
                    </a:moveTo>
                    <a:cubicBezTo>
                      <a:pt x="127" y="0"/>
                      <a:pt x="126" y="0"/>
                      <a:pt x="126" y="0"/>
                    </a:cubicBezTo>
                    <a:cubicBezTo>
                      <a:pt x="1" y="117"/>
                      <a:pt x="1" y="117"/>
                      <a:pt x="1" y="117"/>
                    </a:cubicBezTo>
                    <a:cubicBezTo>
                      <a:pt x="0" y="118"/>
                      <a:pt x="0" y="119"/>
                      <a:pt x="0" y="120"/>
                    </a:cubicBezTo>
                    <a:cubicBezTo>
                      <a:pt x="32" y="153"/>
                      <a:pt x="32" y="153"/>
                      <a:pt x="32" y="153"/>
                    </a:cubicBezTo>
                    <a:cubicBezTo>
                      <a:pt x="91" y="217"/>
                      <a:pt x="91" y="217"/>
                      <a:pt x="91" y="217"/>
                    </a:cubicBezTo>
                    <a:cubicBezTo>
                      <a:pt x="92" y="218"/>
                      <a:pt x="92" y="218"/>
                      <a:pt x="93" y="218"/>
                    </a:cubicBezTo>
                    <a:cubicBezTo>
                      <a:pt x="93" y="218"/>
                      <a:pt x="93" y="218"/>
                      <a:pt x="93" y="218"/>
                    </a:cubicBezTo>
                    <a:cubicBezTo>
                      <a:pt x="93" y="218"/>
                      <a:pt x="94" y="218"/>
                      <a:pt x="94" y="218"/>
                    </a:cubicBezTo>
                    <a:cubicBezTo>
                      <a:pt x="220" y="101"/>
                      <a:pt x="220" y="101"/>
                      <a:pt x="220" y="101"/>
                    </a:cubicBezTo>
                    <a:cubicBezTo>
                      <a:pt x="220" y="101"/>
                      <a:pt x="220" y="100"/>
                      <a:pt x="220" y="100"/>
                    </a:cubicBezTo>
                    <a:cubicBezTo>
                      <a:pt x="220" y="99"/>
                      <a:pt x="220" y="99"/>
                      <a:pt x="220" y="98"/>
                    </a:cubicBezTo>
                    <a:cubicBezTo>
                      <a:pt x="212" y="90"/>
                      <a:pt x="212" y="90"/>
                      <a:pt x="212" y="90"/>
                    </a:cubicBezTo>
                    <a:cubicBezTo>
                      <a:pt x="210" y="91"/>
                      <a:pt x="210" y="91"/>
                      <a:pt x="210" y="91"/>
                    </a:cubicBezTo>
                    <a:cubicBezTo>
                      <a:pt x="209" y="93"/>
                      <a:pt x="209" y="93"/>
                      <a:pt x="209" y="93"/>
                    </a:cubicBezTo>
                    <a:cubicBezTo>
                      <a:pt x="215" y="99"/>
                      <a:pt x="215" y="99"/>
                      <a:pt x="215" y="99"/>
                    </a:cubicBezTo>
                    <a:cubicBezTo>
                      <a:pt x="93" y="213"/>
                      <a:pt x="93" y="213"/>
                      <a:pt x="93" y="213"/>
                    </a:cubicBezTo>
                    <a:cubicBezTo>
                      <a:pt x="35" y="151"/>
                      <a:pt x="35" y="151"/>
                      <a:pt x="35" y="151"/>
                    </a:cubicBezTo>
                    <a:cubicBezTo>
                      <a:pt x="5" y="118"/>
                      <a:pt x="5" y="118"/>
                      <a:pt x="5" y="118"/>
                    </a:cubicBezTo>
                    <a:cubicBezTo>
                      <a:pt x="127" y="5"/>
                      <a:pt x="127" y="5"/>
                      <a:pt x="127" y="5"/>
                    </a:cubicBezTo>
                    <a:cubicBezTo>
                      <a:pt x="209" y="93"/>
                      <a:pt x="209" y="93"/>
                      <a:pt x="209" y="93"/>
                    </a:cubicBezTo>
                    <a:cubicBezTo>
                      <a:pt x="210" y="91"/>
                      <a:pt x="210" y="91"/>
                      <a:pt x="210" y="91"/>
                    </a:cubicBezTo>
                    <a:cubicBezTo>
                      <a:pt x="212" y="90"/>
                      <a:pt x="212" y="90"/>
                      <a:pt x="212" y="90"/>
                    </a:cubicBezTo>
                    <a:cubicBezTo>
                      <a:pt x="129" y="0"/>
                      <a:pt x="129" y="0"/>
                      <a:pt x="129" y="0"/>
                    </a:cubicBezTo>
                    <a:cubicBezTo>
                      <a:pt x="128" y="0"/>
                      <a:pt x="128" y="0"/>
                      <a:pt x="127"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9" name="Freeform 280"/>
              <p:cNvSpPr>
                <a:spLocks noEditPoints="1"/>
              </p:cNvSpPr>
              <p:nvPr/>
            </p:nvSpPr>
            <p:spPr bwMode="auto">
              <a:xfrm>
                <a:off x="2365376" y="4818063"/>
                <a:ext cx="273050" cy="284163"/>
              </a:xfrm>
              <a:custGeom>
                <a:avLst/>
                <a:gdLst>
                  <a:gd name="T0" fmla="*/ 75 w 97"/>
                  <a:gd name="T1" fmla="*/ 96 h 101"/>
                  <a:gd name="T2" fmla="*/ 5 w 97"/>
                  <a:gd name="T3" fmla="*/ 21 h 101"/>
                  <a:gd name="T4" fmla="*/ 23 w 97"/>
                  <a:gd name="T5" fmla="*/ 4 h 101"/>
                  <a:gd name="T6" fmla="*/ 92 w 97"/>
                  <a:gd name="T7" fmla="*/ 80 h 101"/>
                  <a:gd name="T8" fmla="*/ 75 w 97"/>
                  <a:gd name="T9" fmla="*/ 96 h 101"/>
                  <a:gd name="T10" fmla="*/ 23 w 97"/>
                  <a:gd name="T11" fmla="*/ 0 h 101"/>
                  <a:gd name="T12" fmla="*/ 21 w 97"/>
                  <a:gd name="T13" fmla="*/ 0 h 101"/>
                  <a:gd name="T14" fmla="*/ 1 w 97"/>
                  <a:gd name="T15" fmla="*/ 19 h 101"/>
                  <a:gd name="T16" fmla="*/ 1 w 97"/>
                  <a:gd name="T17" fmla="*/ 22 h 101"/>
                  <a:gd name="T18" fmla="*/ 47 w 97"/>
                  <a:gd name="T19" fmla="*/ 71 h 101"/>
                  <a:gd name="T20" fmla="*/ 48 w 97"/>
                  <a:gd name="T21" fmla="*/ 72 h 101"/>
                  <a:gd name="T22" fmla="*/ 74 w 97"/>
                  <a:gd name="T23" fmla="*/ 100 h 101"/>
                  <a:gd name="T24" fmla="*/ 74 w 97"/>
                  <a:gd name="T25" fmla="*/ 101 h 101"/>
                  <a:gd name="T26" fmla="*/ 75 w 97"/>
                  <a:gd name="T27" fmla="*/ 101 h 101"/>
                  <a:gd name="T28" fmla="*/ 75 w 97"/>
                  <a:gd name="T29" fmla="*/ 101 h 101"/>
                  <a:gd name="T30" fmla="*/ 76 w 97"/>
                  <a:gd name="T31" fmla="*/ 100 h 101"/>
                  <a:gd name="T32" fmla="*/ 76 w 97"/>
                  <a:gd name="T33" fmla="*/ 100 h 101"/>
                  <a:gd name="T34" fmla="*/ 97 w 97"/>
                  <a:gd name="T35" fmla="*/ 81 h 101"/>
                  <a:gd name="T36" fmla="*/ 97 w 97"/>
                  <a:gd name="T37" fmla="*/ 80 h 101"/>
                  <a:gd name="T38" fmla="*/ 97 w 97"/>
                  <a:gd name="T39" fmla="*/ 78 h 101"/>
                  <a:gd name="T40" fmla="*/ 24 w 97"/>
                  <a:gd name="T41" fmla="*/ 0 h 101"/>
                  <a:gd name="T42" fmla="*/ 23 w 97"/>
                  <a:gd name="T4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7" h="100">
                    <a:moveTo>
                      <a:pt x="75" y="96"/>
                    </a:moveTo>
                    <a:cubicBezTo>
                      <a:pt x="5" y="21"/>
                      <a:pt x="5" y="21"/>
                      <a:pt x="5" y="21"/>
                    </a:cubicBezTo>
                    <a:cubicBezTo>
                      <a:pt x="23" y="4"/>
                      <a:pt x="23" y="4"/>
                      <a:pt x="23" y="4"/>
                    </a:cubicBezTo>
                    <a:cubicBezTo>
                      <a:pt x="92" y="80"/>
                      <a:pt x="92" y="80"/>
                      <a:pt x="92" y="80"/>
                    </a:cubicBezTo>
                    <a:cubicBezTo>
                      <a:pt x="75" y="96"/>
                      <a:pt x="75" y="96"/>
                      <a:pt x="75" y="96"/>
                    </a:cubicBezTo>
                    <a:moveTo>
                      <a:pt x="23" y="0"/>
                    </a:moveTo>
                    <a:cubicBezTo>
                      <a:pt x="22" y="0"/>
                      <a:pt x="22" y="0"/>
                      <a:pt x="21" y="0"/>
                    </a:cubicBezTo>
                    <a:cubicBezTo>
                      <a:pt x="1" y="19"/>
                      <a:pt x="1" y="19"/>
                      <a:pt x="1" y="19"/>
                    </a:cubicBezTo>
                    <a:cubicBezTo>
                      <a:pt x="0" y="20"/>
                      <a:pt x="0" y="21"/>
                      <a:pt x="1" y="22"/>
                    </a:cubicBezTo>
                    <a:cubicBezTo>
                      <a:pt x="47" y="71"/>
                      <a:pt x="47" y="71"/>
                      <a:pt x="47" y="71"/>
                    </a:cubicBezTo>
                    <a:cubicBezTo>
                      <a:pt x="47" y="72"/>
                      <a:pt x="47" y="72"/>
                      <a:pt x="48" y="72"/>
                    </a:cubicBezTo>
                    <a:cubicBezTo>
                      <a:pt x="74" y="100"/>
                      <a:pt x="74" y="100"/>
                      <a:pt x="74" y="100"/>
                    </a:cubicBezTo>
                    <a:cubicBezTo>
                      <a:pt x="74" y="100"/>
                      <a:pt x="74" y="100"/>
                      <a:pt x="74" y="101"/>
                    </a:cubicBezTo>
                    <a:cubicBezTo>
                      <a:pt x="74" y="101"/>
                      <a:pt x="74" y="101"/>
                      <a:pt x="75" y="101"/>
                    </a:cubicBezTo>
                    <a:cubicBezTo>
                      <a:pt x="75" y="101"/>
                      <a:pt x="75" y="101"/>
                      <a:pt x="75" y="101"/>
                    </a:cubicBezTo>
                    <a:cubicBezTo>
                      <a:pt x="75" y="101"/>
                      <a:pt x="76" y="101"/>
                      <a:pt x="76" y="100"/>
                    </a:cubicBezTo>
                    <a:cubicBezTo>
                      <a:pt x="76" y="100"/>
                      <a:pt x="76" y="100"/>
                      <a:pt x="76" y="100"/>
                    </a:cubicBezTo>
                    <a:cubicBezTo>
                      <a:pt x="97" y="81"/>
                      <a:pt x="97" y="81"/>
                      <a:pt x="97" y="81"/>
                    </a:cubicBezTo>
                    <a:cubicBezTo>
                      <a:pt x="97" y="81"/>
                      <a:pt x="97" y="80"/>
                      <a:pt x="97" y="80"/>
                    </a:cubicBezTo>
                    <a:cubicBezTo>
                      <a:pt x="97" y="79"/>
                      <a:pt x="97" y="79"/>
                      <a:pt x="97" y="78"/>
                    </a:cubicBezTo>
                    <a:cubicBezTo>
                      <a:pt x="24" y="0"/>
                      <a:pt x="24" y="0"/>
                      <a:pt x="24" y="0"/>
                    </a:cubicBezTo>
                    <a:cubicBezTo>
                      <a:pt x="24" y="0"/>
                      <a:pt x="23" y="0"/>
                      <a:pt x="23"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0" name="Freeform 281"/>
              <p:cNvSpPr>
                <a:spLocks noEditPoints="1"/>
              </p:cNvSpPr>
              <p:nvPr/>
            </p:nvSpPr>
            <p:spPr bwMode="auto">
              <a:xfrm>
                <a:off x="2452688" y="5018088"/>
                <a:ext cx="120650" cy="125413"/>
              </a:xfrm>
              <a:custGeom>
                <a:avLst/>
                <a:gdLst>
                  <a:gd name="T0" fmla="*/ 28 w 43"/>
                  <a:gd name="T1" fmla="*/ 40 h 45"/>
                  <a:gd name="T2" fmla="*/ 5 w 43"/>
                  <a:gd name="T3" fmla="*/ 15 h 45"/>
                  <a:gd name="T4" fmla="*/ 15 w 43"/>
                  <a:gd name="T5" fmla="*/ 5 h 45"/>
                  <a:gd name="T6" fmla="*/ 38 w 43"/>
                  <a:gd name="T7" fmla="*/ 30 h 45"/>
                  <a:gd name="T8" fmla="*/ 28 w 43"/>
                  <a:gd name="T9" fmla="*/ 40 h 45"/>
                  <a:gd name="T10" fmla="*/ 15 w 43"/>
                  <a:gd name="T11" fmla="*/ 0 h 45"/>
                  <a:gd name="T12" fmla="*/ 14 w 43"/>
                  <a:gd name="T13" fmla="*/ 1 h 45"/>
                  <a:gd name="T14" fmla="*/ 1 w 43"/>
                  <a:gd name="T15" fmla="*/ 13 h 45"/>
                  <a:gd name="T16" fmla="*/ 0 w 43"/>
                  <a:gd name="T17" fmla="*/ 16 h 45"/>
                  <a:gd name="T18" fmla="*/ 26 w 43"/>
                  <a:gd name="T19" fmla="*/ 44 h 45"/>
                  <a:gd name="T20" fmla="*/ 28 w 43"/>
                  <a:gd name="T21" fmla="*/ 45 h 45"/>
                  <a:gd name="T22" fmla="*/ 28 w 43"/>
                  <a:gd name="T23" fmla="*/ 45 h 45"/>
                  <a:gd name="T24" fmla="*/ 29 w 43"/>
                  <a:gd name="T25" fmla="*/ 44 h 45"/>
                  <a:gd name="T26" fmla="*/ 29 w 43"/>
                  <a:gd name="T27" fmla="*/ 44 h 45"/>
                  <a:gd name="T28" fmla="*/ 42 w 43"/>
                  <a:gd name="T29" fmla="*/ 32 h 45"/>
                  <a:gd name="T30" fmla="*/ 43 w 43"/>
                  <a:gd name="T31" fmla="*/ 30 h 45"/>
                  <a:gd name="T32" fmla="*/ 43 w 43"/>
                  <a:gd name="T33" fmla="*/ 29 h 45"/>
                  <a:gd name="T34" fmla="*/ 17 w 43"/>
                  <a:gd name="T35" fmla="*/ 1 h 45"/>
                  <a:gd name="T36" fmla="*/ 16 w 43"/>
                  <a:gd name="T37" fmla="*/ 0 h 45"/>
                  <a:gd name="T38" fmla="*/ 15 w 43"/>
                  <a:gd name="T39"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3" h="45">
                    <a:moveTo>
                      <a:pt x="28" y="40"/>
                    </a:moveTo>
                    <a:cubicBezTo>
                      <a:pt x="5" y="15"/>
                      <a:pt x="5" y="15"/>
                      <a:pt x="5" y="15"/>
                    </a:cubicBezTo>
                    <a:cubicBezTo>
                      <a:pt x="15" y="5"/>
                      <a:pt x="15" y="5"/>
                      <a:pt x="15" y="5"/>
                    </a:cubicBezTo>
                    <a:cubicBezTo>
                      <a:pt x="38" y="30"/>
                      <a:pt x="38" y="30"/>
                      <a:pt x="38" y="30"/>
                    </a:cubicBezTo>
                    <a:cubicBezTo>
                      <a:pt x="28" y="40"/>
                      <a:pt x="28" y="40"/>
                      <a:pt x="28" y="40"/>
                    </a:cubicBezTo>
                    <a:moveTo>
                      <a:pt x="15" y="0"/>
                    </a:moveTo>
                    <a:cubicBezTo>
                      <a:pt x="15" y="0"/>
                      <a:pt x="14" y="1"/>
                      <a:pt x="14" y="1"/>
                    </a:cubicBezTo>
                    <a:cubicBezTo>
                      <a:pt x="1" y="13"/>
                      <a:pt x="1" y="13"/>
                      <a:pt x="1" y="13"/>
                    </a:cubicBezTo>
                    <a:cubicBezTo>
                      <a:pt x="0" y="14"/>
                      <a:pt x="0" y="15"/>
                      <a:pt x="0" y="16"/>
                    </a:cubicBezTo>
                    <a:cubicBezTo>
                      <a:pt x="26" y="44"/>
                      <a:pt x="26" y="44"/>
                      <a:pt x="26" y="44"/>
                    </a:cubicBezTo>
                    <a:cubicBezTo>
                      <a:pt x="27" y="44"/>
                      <a:pt x="27" y="45"/>
                      <a:pt x="28" y="45"/>
                    </a:cubicBezTo>
                    <a:cubicBezTo>
                      <a:pt x="28" y="45"/>
                      <a:pt x="28" y="45"/>
                      <a:pt x="28" y="45"/>
                    </a:cubicBezTo>
                    <a:cubicBezTo>
                      <a:pt x="28" y="45"/>
                      <a:pt x="29" y="44"/>
                      <a:pt x="29" y="44"/>
                    </a:cubicBezTo>
                    <a:cubicBezTo>
                      <a:pt x="29" y="44"/>
                      <a:pt x="29" y="44"/>
                      <a:pt x="29" y="44"/>
                    </a:cubicBezTo>
                    <a:cubicBezTo>
                      <a:pt x="42" y="32"/>
                      <a:pt x="42" y="32"/>
                      <a:pt x="42" y="32"/>
                    </a:cubicBezTo>
                    <a:cubicBezTo>
                      <a:pt x="43" y="31"/>
                      <a:pt x="43" y="30"/>
                      <a:pt x="43" y="30"/>
                    </a:cubicBezTo>
                    <a:cubicBezTo>
                      <a:pt x="43" y="29"/>
                      <a:pt x="43" y="29"/>
                      <a:pt x="43" y="29"/>
                    </a:cubicBezTo>
                    <a:cubicBezTo>
                      <a:pt x="17" y="1"/>
                      <a:pt x="17" y="1"/>
                      <a:pt x="17" y="1"/>
                    </a:cubicBezTo>
                    <a:cubicBezTo>
                      <a:pt x="16" y="1"/>
                      <a:pt x="16" y="1"/>
                      <a:pt x="16" y="0"/>
                    </a:cubicBezTo>
                    <a:cubicBezTo>
                      <a:pt x="15" y="0"/>
                      <a:pt x="15" y="0"/>
                      <a:pt x="15"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1" name="Freeform 282"/>
              <p:cNvSpPr>
                <a:spLocks noEditPoints="1"/>
              </p:cNvSpPr>
              <p:nvPr/>
            </p:nvSpPr>
            <p:spPr bwMode="auto">
              <a:xfrm>
                <a:off x="2276476" y="4919663"/>
                <a:ext cx="88900" cy="88900"/>
              </a:xfrm>
              <a:custGeom>
                <a:avLst/>
                <a:gdLst>
                  <a:gd name="T0" fmla="*/ 18 w 32"/>
                  <a:gd name="T1" fmla="*/ 27 h 32"/>
                  <a:gd name="T2" fmla="*/ 5 w 32"/>
                  <a:gd name="T3" fmla="*/ 13 h 32"/>
                  <a:gd name="T4" fmla="*/ 14 w 32"/>
                  <a:gd name="T5" fmla="*/ 5 h 32"/>
                  <a:gd name="T6" fmla="*/ 27 w 32"/>
                  <a:gd name="T7" fmla="*/ 19 h 32"/>
                  <a:gd name="T8" fmla="*/ 18 w 32"/>
                  <a:gd name="T9" fmla="*/ 27 h 32"/>
                  <a:gd name="T10" fmla="*/ 14 w 32"/>
                  <a:gd name="T11" fmla="*/ 0 h 32"/>
                  <a:gd name="T12" fmla="*/ 13 w 32"/>
                  <a:gd name="T13" fmla="*/ 1 h 32"/>
                  <a:gd name="T14" fmla="*/ 1 w 32"/>
                  <a:gd name="T15" fmla="*/ 12 h 32"/>
                  <a:gd name="T16" fmla="*/ 0 w 32"/>
                  <a:gd name="T17" fmla="*/ 13 h 32"/>
                  <a:gd name="T18" fmla="*/ 0 w 32"/>
                  <a:gd name="T19" fmla="*/ 15 h 32"/>
                  <a:gd name="T20" fmla="*/ 16 w 32"/>
                  <a:gd name="T21" fmla="*/ 31 h 32"/>
                  <a:gd name="T22" fmla="*/ 17 w 32"/>
                  <a:gd name="T23" fmla="*/ 32 h 32"/>
                  <a:gd name="T24" fmla="*/ 18 w 32"/>
                  <a:gd name="T25" fmla="*/ 32 h 32"/>
                  <a:gd name="T26" fmla="*/ 19 w 32"/>
                  <a:gd name="T27" fmla="*/ 32 h 32"/>
                  <a:gd name="T28" fmla="*/ 19 w 32"/>
                  <a:gd name="T29" fmla="*/ 32 h 32"/>
                  <a:gd name="T30" fmla="*/ 31 w 32"/>
                  <a:gd name="T31" fmla="*/ 20 h 32"/>
                  <a:gd name="T32" fmla="*/ 32 w 32"/>
                  <a:gd name="T33" fmla="*/ 19 h 32"/>
                  <a:gd name="T34" fmla="*/ 31 w 32"/>
                  <a:gd name="T35" fmla="*/ 18 h 32"/>
                  <a:gd name="T36" fmla="*/ 15 w 32"/>
                  <a:gd name="T37" fmla="*/ 1 h 32"/>
                  <a:gd name="T38" fmla="*/ 14 w 32"/>
                  <a:gd name="T39"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2" h="32">
                    <a:moveTo>
                      <a:pt x="18" y="27"/>
                    </a:moveTo>
                    <a:cubicBezTo>
                      <a:pt x="5" y="13"/>
                      <a:pt x="5" y="13"/>
                      <a:pt x="5" y="13"/>
                    </a:cubicBezTo>
                    <a:cubicBezTo>
                      <a:pt x="14" y="5"/>
                      <a:pt x="14" y="5"/>
                      <a:pt x="14" y="5"/>
                    </a:cubicBezTo>
                    <a:cubicBezTo>
                      <a:pt x="27" y="19"/>
                      <a:pt x="27" y="19"/>
                      <a:pt x="27" y="19"/>
                    </a:cubicBezTo>
                    <a:cubicBezTo>
                      <a:pt x="18" y="27"/>
                      <a:pt x="18" y="27"/>
                      <a:pt x="18" y="27"/>
                    </a:cubicBezTo>
                    <a:moveTo>
                      <a:pt x="14" y="0"/>
                    </a:moveTo>
                    <a:cubicBezTo>
                      <a:pt x="13" y="0"/>
                      <a:pt x="13" y="0"/>
                      <a:pt x="13" y="1"/>
                    </a:cubicBezTo>
                    <a:cubicBezTo>
                      <a:pt x="1" y="12"/>
                      <a:pt x="1" y="12"/>
                      <a:pt x="1" y="12"/>
                    </a:cubicBezTo>
                    <a:cubicBezTo>
                      <a:pt x="0" y="12"/>
                      <a:pt x="0" y="13"/>
                      <a:pt x="0" y="13"/>
                    </a:cubicBezTo>
                    <a:cubicBezTo>
                      <a:pt x="0" y="14"/>
                      <a:pt x="0" y="14"/>
                      <a:pt x="0" y="15"/>
                    </a:cubicBezTo>
                    <a:cubicBezTo>
                      <a:pt x="16" y="31"/>
                      <a:pt x="16" y="31"/>
                      <a:pt x="16" y="31"/>
                    </a:cubicBezTo>
                    <a:cubicBezTo>
                      <a:pt x="16" y="32"/>
                      <a:pt x="17" y="32"/>
                      <a:pt x="17" y="32"/>
                    </a:cubicBezTo>
                    <a:cubicBezTo>
                      <a:pt x="18" y="32"/>
                      <a:pt x="18" y="32"/>
                      <a:pt x="18" y="32"/>
                    </a:cubicBezTo>
                    <a:cubicBezTo>
                      <a:pt x="18" y="32"/>
                      <a:pt x="19" y="32"/>
                      <a:pt x="19" y="32"/>
                    </a:cubicBezTo>
                    <a:cubicBezTo>
                      <a:pt x="19" y="32"/>
                      <a:pt x="19" y="32"/>
                      <a:pt x="19" y="32"/>
                    </a:cubicBezTo>
                    <a:cubicBezTo>
                      <a:pt x="31" y="20"/>
                      <a:pt x="31" y="20"/>
                      <a:pt x="31" y="20"/>
                    </a:cubicBezTo>
                    <a:cubicBezTo>
                      <a:pt x="31" y="20"/>
                      <a:pt x="32" y="20"/>
                      <a:pt x="32" y="19"/>
                    </a:cubicBezTo>
                    <a:cubicBezTo>
                      <a:pt x="32" y="18"/>
                      <a:pt x="31" y="18"/>
                      <a:pt x="31" y="18"/>
                    </a:cubicBezTo>
                    <a:cubicBezTo>
                      <a:pt x="15" y="1"/>
                      <a:pt x="15" y="1"/>
                      <a:pt x="15" y="1"/>
                    </a:cubicBezTo>
                    <a:cubicBezTo>
                      <a:pt x="15" y="0"/>
                      <a:pt x="14" y="0"/>
                      <a:pt x="1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2" name="Freeform 283"/>
              <p:cNvSpPr>
                <a:spLocks noEditPoints="1"/>
              </p:cNvSpPr>
              <p:nvPr/>
            </p:nvSpPr>
            <p:spPr bwMode="auto">
              <a:xfrm>
                <a:off x="2328863" y="4978400"/>
                <a:ext cx="90488" cy="90488"/>
              </a:xfrm>
              <a:custGeom>
                <a:avLst/>
                <a:gdLst>
                  <a:gd name="T0" fmla="*/ 18 w 32"/>
                  <a:gd name="T1" fmla="*/ 27 h 32"/>
                  <a:gd name="T2" fmla="*/ 5 w 32"/>
                  <a:gd name="T3" fmla="*/ 13 h 32"/>
                  <a:gd name="T4" fmla="*/ 14 w 32"/>
                  <a:gd name="T5" fmla="*/ 5 h 32"/>
                  <a:gd name="T6" fmla="*/ 27 w 32"/>
                  <a:gd name="T7" fmla="*/ 19 h 32"/>
                  <a:gd name="T8" fmla="*/ 18 w 32"/>
                  <a:gd name="T9" fmla="*/ 27 h 32"/>
                  <a:gd name="T10" fmla="*/ 14 w 32"/>
                  <a:gd name="T11" fmla="*/ 0 h 32"/>
                  <a:gd name="T12" fmla="*/ 13 w 32"/>
                  <a:gd name="T13" fmla="*/ 0 h 32"/>
                  <a:gd name="T14" fmla="*/ 1 w 32"/>
                  <a:gd name="T15" fmla="*/ 12 h 32"/>
                  <a:gd name="T16" fmla="*/ 1 w 32"/>
                  <a:gd name="T17" fmla="*/ 14 h 32"/>
                  <a:gd name="T18" fmla="*/ 17 w 32"/>
                  <a:gd name="T19" fmla="*/ 31 h 32"/>
                  <a:gd name="T20" fmla="*/ 18 w 32"/>
                  <a:gd name="T21" fmla="*/ 32 h 32"/>
                  <a:gd name="T22" fmla="*/ 18 w 32"/>
                  <a:gd name="T23" fmla="*/ 32 h 32"/>
                  <a:gd name="T24" fmla="*/ 19 w 32"/>
                  <a:gd name="T25" fmla="*/ 31 h 32"/>
                  <a:gd name="T26" fmla="*/ 19 w 32"/>
                  <a:gd name="T27" fmla="*/ 31 h 32"/>
                  <a:gd name="T28" fmla="*/ 31 w 32"/>
                  <a:gd name="T29" fmla="*/ 20 h 32"/>
                  <a:gd name="T30" fmla="*/ 32 w 32"/>
                  <a:gd name="T31" fmla="*/ 19 h 32"/>
                  <a:gd name="T32" fmla="*/ 31 w 32"/>
                  <a:gd name="T33" fmla="*/ 18 h 32"/>
                  <a:gd name="T34" fmla="*/ 16 w 32"/>
                  <a:gd name="T35" fmla="*/ 1 h 32"/>
                  <a:gd name="T36" fmla="*/ 14 w 32"/>
                  <a:gd name="T37" fmla="*/ 0 h 32"/>
                  <a:gd name="T38" fmla="*/ 14 w 32"/>
                  <a:gd name="T39"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2" h="32">
                    <a:moveTo>
                      <a:pt x="18" y="27"/>
                    </a:moveTo>
                    <a:cubicBezTo>
                      <a:pt x="5" y="13"/>
                      <a:pt x="5" y="13"/>
                      <a:pt x="5" y="13"/>
                    </a:cubicBezTo>
                    <a:cubicBezTo>
                      <a:pt x="14" y="5"/>
                      <a:pt x="14" y="5"/>
                      <a:pt x="14" y="5"/>
                    </a:cubicBezTo>
                    <a:cubicBezTo>
                      <a:pt x="27" y="19"/>
                      <a:pt x="27" y="19"/>
                      <a:pt x="27" y="19"/>
                    </a:cubicBezTo>
                    <a:cubicBezTo>
                      <a:pt x="18" y="27"/>
                      <a:pt x="18" y="27"/>
                      <a:pt x="18" y="27"/>
                    </a:cubicBezTo>
                    <a:moveTo>
                      <a:pt x="14" y="0"/>
                    </a:moveTo>
                    <a:cubicBezTo>
                      <a:pt x="14" y="0"/>
                      <a:pt x="13" y="0"/>
                      <a:pt x="13" y="0"/>
                    </a:cubicBezTo>
                    <a:cubicBezTo>
                      <a:pt x="1" y="12"/>
                      <a:pt x="1" y="12"/>
                      <a:pt x="1" y="12"/>
                    </a:cubicBezTo>
                    <a:cubicBezTo>
                      <a:pt x="0" y="12"/>
                      <a:pt x="0" y="14"/>
                      <a:pt x="1" y="14"/>
                    </a:cubicBezTo>
                    <a:cubicBezTo>
                      <a:pt x="17" y="31"/>
                      <a:pt x="17" y="31"/>
                      <a:pt x="17" y="31"/>
                    </a:cubicBezTo>
                    <a:cubicBezTo>
                      <a:pt x="17" y="32"/>
                      <a:pt x="17" y="32"/>
                      <a:pt x="18" y="32"/>
                    </a:cubicBezTo>
                    <a:cubicBezTo>
                      <a:pt x="18" y="32"/>
                      <a:pt x="18" y="32"/>
                      <a:pt x="18" y="32"/>
                    </a:cubicBezTo>
                    <a:cubicBezTo>
                      <a:pt x="19" y="32"/>
                      <a:pt x="19" y="32"/>
                      <a:pt x="19" y="31"/>
                    </a:cubicBezTo>
                    <a:cubicBezTo>
                      <a:pt x="19" y="31"/>
                      <a:pt x="19" y="31"/>
                      <a:pt x="19" y="31"/>
                    </a:cubicBezTo>
                    <a:cubicBezTo>
                      <a:pt x="31" y="20"/>
                      <a:pt x="31" y="20"/>
                      <a:pt x="31" y="20"/>
                    </a:cubicBezTo>
                    <a:cubicBezTo>
                      <a:pt x="32" y="20"/>
                      <a:pt x="32" y="19"/>
                      <a:pt x="32" y="19"/>
                    </a:cubicBezTo>
                    <a:cubicBezTo>
                      <a:pt x="32" y="18"/>
                      <a:pt x="32" y="18"/>
                      <a:pt x="31" y="18"/>
                    </a:cubicBezTo>
                    <a:cubicBezTo>
                      <a:pt x="16" y="1"/>
                      <a:pt x="16" y="1"/>
                      <a:pt x="16" y="1"/>
                    </a:cubicBezTo>
                    <a:cubicBezTo>
                      <a:pt x="15" y="0"/>
                      <a:pt x="15" y="0"/>
                      <a:pt x="14" y="0"/>
                    </a:cubicBezTo>
                    <a:cubicBezTo>
                      <a:pt x="14" y="0"/>
                      <a:pt x="14" y="0"/>
                      <a:pt x="1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3" name="Freeform 284"/>
              <p:cNvSpPr>
                <a:spLocks noEditPoints="1"/>
              </p:cNvSpPr>
              <p:nvPr/>
            </p:nvSpPr>
            <p:spPr bwMode="auto">
              <a:xfrm>
                <a:off x="2438401" y="5095875"/>
                <a:ext cx="90488" cy="90488"/>
              </a:xfrm>
              <a:custGeom>
                <a:avLst/>
                <a:gdLst>
                  <a:gd name="T0" fmla="*/ 18 w 32"/>
                  <a:gd name="T1" fmla="*/ 27 h 32"/>
                  <a:gd name="T2" fmla="*/ 5 w 32"/>
                  <a:gd name="T3" fmla="*/ 13 h 32"/>
                  <a:gd name="T4" fmla="*/ 14 w 32"/>
                  <a:gd name="T5" fmla="*/ 5 h 32"/>
                  <a:gd name="T6" fmla="*/ 27 w 32"/>
                  <a:gd name="T7" fmla="*/ 19 h 32"/>
                  <a:gd name="T8" fmla="*/ 18 w 32"/>
                  <a:gd name="T9" fmla="*/ 27 h 32"/>
                  <a:gd name="T10" fmla="*/ 14 w 32"/>
                  <a:gd name="T11" fmla="*/ 0 h 32"/>
                  <a:gd name="T12" fmla="*/ 13 w 32"/>
                  <a:gd name="T13" fmla="*/ 0 h 32"/>
                  <a:gd name="T14" fmla="*/ 1 w 32"/>
                  <a:gd name="T15" fmla="*/ 11 h 32"/>
                  <a:gd name="T16" fmla="*/ 1 w 32"/>
                  <a:gd name="T17" fmla="*/ 14 h 32"/>
                  <a:gd name="T18" fmla="*/ 16 w 32"/>
                  <a:gd name="T19" fmla="*/ 31 h 32"/>
                  <a:gd name="T20" fmla="*/ 18 w 32"/>
                  <a:gd name="T21" fmla="*/ 32 h 32"/>
                  <a:gd name="T22" fmla="*/ 18 w 32"/>
                  <a:gd name="T23" fmla="*/ 32 h 32"/>
                  <a:gd name="T24" fmla="*/ 19 w 32"/>
                  <a:gd name="T25" fmla="*/ 31 h 32"/>
                  <a:gd name="T26" fmla="*/ 19 w 32"/>
                  <a:gd name="T27" fmla="*/ 31 h 32"/>
                  <a:gd name="T28" fmla="*/ 31 w 32"/>
                  <a:gd name="T29" fmla="*/ 20 h 32"/>
                  <a:gd name="T30" fmla="*/ 31 w 32"/>
                  <a:gd name="T31" fmla="*/ 17 h 32"/>
                  <a:gd name="T32" fmla="*/ 16 w 32"/>
                  <a:gd name="T33" fmla="*/ 0 h 32"/>
                  <a:gd name="T34" fmla="*/ 14 w 32"/>
                  <a:gd name="T35"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2" h="32">
                    <a:moveTo>
                      <a:pt x="18" y="27"/>
                    </a:moveTo>
                    <a:cubicBezTo>
                      <a:pt x="5" y="13"/>
                      <a:pt x="5" y="13"/>
                      <a:pt x="5" y="13"/>
                    </a:cubicBezTo>
                    <a:cubicBezTo>
                      <a:pt x="14" y="5"/>
                      <a:pt x="14" y="5"/>
                      <a:pt x="14" y="5"/>
                    </a:cubicBezTo>
                    <a:cubicBezTo>
                      <a:pt x="27" y="19"/>
                      <a:pt x="27" y="19"/>
                      <a:pt x="27" y="19"/>
                    </a:cubicBezTo>
                    <a:cubicBezTo>
                      <a:pt x="18" y="27"/>
                      <a:pt x="18" y="27"/>
                      <a:pt x="18" y="27"/>
                    </a:cubicBezTo>
                    <a:moveTo>
                      <a:pt x="14" y="0"/>
                    </a:moveTo>
                    <a:cubicBezTo>
                      <a:pt x="14" y="0"/>
                      <a:pt x="13" y="0"/>
                      <a:pt x="13" y="0"/>
                    </a:cubicBezTo>
                    <a:cubicBezTo>
                      <a:pt x="1" y="11"/>
                      <a:pt x="1" y="11"/>
                      <a:pt x="1" y="11"/>
                    </a:cubicBezTo>
                    <a:cubicBezTo>
                      <a:pt x="0" y="12"/>
                      <a:pt x="0" y="14"/>
                      <a:pt x="1" y="14"/>
                    </a:cubicBezTo>
                    <a:cubicBezTo>
                      <a:pt x="16" y="31"/>
                      <a:pt x="16" y="31"/>
                      <a:pt x="16" y="31"/>
                    </a:cubicBezTo>
                    <a:cubicBezTo>
                      <a:pt x="17" y="32"/>
                      <a:pt x="17" y="32"/>
                      <a:pt x="18" y="32"/>
                    </a:cubicBezTo>
                    <a:cubicBezTo>
                      <a:pt x="18" y="32"/>
                      <a:pt x="18" y="32"/>
                      <a:pt x="18" y="32"/>
                    </a:cubicBezTo>
                    <a:cubicBezTo>
                      <a:pt x="18" y="32"/>
                      <a:pt x="19" y="32"/>
                      <a:pt x="19" y="31"/>
                    </a:cubicBezTo>
                    <a:cubicBezTo>
                      <a:pt x="19" y="31"/>
                      <a:pt x="19" y="31"/>
                      <a:pt x="19" y="31"/>
                    </a:cubicBezTo>
                    <a:cubicBezTo>
                      <a:pt x="31" y="20"/>
                      <a:pt x="31" y="20"/>
                      <a:pt x="31" y="20"/>
                    </a:cubicBezTo>
                    <a:cubicBezTo>
                      <a:pt x="32" y="19"/>
                      <a:pt x="32" y="18"/>
                      <a:pt x="31" y="17"/>
                    </a:cubicBezTo>
                    <a:cubicBezTo>
                      <a:pt x="16" y="0"/>
                      <a:pt x="16" y="0"/>
                      <a:pt x="16" y="0"/>
                    </a:cubicBezTo>
                    <a:cubicBezTo>
                      <a:pt x="15" y="0"/>
                      <a:pt x="15" y="0"/>
                      <a:pt x="1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4" name="Freeform 285"/>
              <p:cNvSpPr>
                <a:spLocks noEditPoints="1"/>
              </p:cNvSpPr>
              <p:nvPr/>
            </p:nvSpPr>
            <p:spPr bwMode="auto">
              <a:xfrm>
                <a:off x="2386013" y="5037138"/>
                <a:ext cx="88900" cy="90488"/>
              </a:xfrm>
              <a:custGeom>
                <a:avLst/>
                <a:gdLst>
                  <a:gd name="T0" fmla="*/ 18 w 32"/>
                  <a:gd name="T1" fmla="*/ 27 h 32"/>
                  <a:gd name="T2" fmla="*/ 5 w 32"/>
                  <a:gd name="T3" fmla="*/ 13 h 32"/>
                  <a:gd name="T4" fmla="*/ 14 w 32"/>
                  <a:gd name="T5" fmla="*/ 5 h 32"/>
                  <a:gd name="T6" fmla="*/ 27 w 32"/>
                  <a:gd name="T7" fmla="*/ 19 h 32"/>
                  <a:gd name="T8" fmla="*/ 18 w 32"/>
                  <a:gd name="T9" fmla="*/ 27 h 32"/>
                  <a:gd name="T10" fmla="*/ 14 w 32"/>
                  <a:gd name="T11" fmla="*/ 0 h 32"/>
                  <a:gd name="T12" fmla="*/ 12 w 32"/>
                  <a:gd name="T13" fmla="*/ 0 h 32"/>
                  <a:gd name="T14" fmla="*/ 0 w 32"/>
                  <a:gd name="T15" fmla="*/ 12 h 32"/>
                  <a:gd name="T16" fmla="*/ 0 w 32"/>
                  <a:gd name="T17" fmla="*/ 14 h 32"/>
                  <a:gd name="T18" fmla="*/ 16 w 32"/>
                  <a:gd name="T19" fmla="*/ 31 h 32"/>
                  <a:gd name="T20" fmla="*/ 17 w 32"/>
                  <a:gd name="T21" fmla="*/ 32 h 32"/>
                  <a:gd name="T22" fmla="*/ 17 w 32"/>
                  <a:gd name="T23" fmla="*/ 32 h 32"/>
                  <a:gd name="T24" fmla="*/ 19 w 32"/>
                  <a:gd name="T25" fmla="*/ 31 h 32"/>
                  <a:gd name="T26" fmla="*/ 19 w 32"/>
                  <a:gd name="T27" fmla="*/ 31 h 32"/>
                  <a:gd name="T28" fmla="*/ 31 w 32"/>
                  <a:gd name="T29" fmla="*/ 20 h 32"/>
                  <a:gd name="T30" fmla="*/ 31 w 32"/>
                  <a:gd name="T31" fmla="*/ 17 h 32"/>
                  <a:gd name="T32" fmla="*/ 15 w 32"/>
                  <a:gd name="T33" fmla="*/ 1 h 32"/>
                  <a:gd name="T34" fmla="*/ 14 w 32"/>
                  <a:gd name="T35" fmla="*/ 0 h 32"/>
                  <a:gd name="T36" fmla="*/ 14 w 32"/>
                  <a:gd name="T37"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2" h="32">
                    <a:moveTo>
                      <a:pt x="18" y="27"/>
                    </a:moveTo>
                    <a:cubicBezTo>
                      <a:pt x="5" y="13"/>
                      <a:pt x="5" y="13"/>
                      <a:pt x="5" y="13"/>
                    </a:cubicBezTo>
                    <a:cubicBezTo>
                      <a:pt x="14" y="5"/>
                      <a:pt x="14" y="5"/>
                      <a:pt x="14" y="5"/>
                    </a:cubicBezTo>
                    <a:cubicBezTo>
                      <a:pt x="27" y="19"/>
                      <a:pt x="27" y="19"/>
                      <a:pt x="27" y="19"/>
                    </a:cubicBezTo>
                    <a:cubicBezTo>
                      <a:pt x="18" y="27"/>
                      <a:pt x="18" y="27"/>
                      <a:pt x="18" y="27"/>
                    </a:cubicBezTo>
                    <a:moveTo>
                      <a:pt x="14" y="0"/>
                    </a:moveTo>
                    <a:cubicBezTo>
                      <a:pt x="13" y="0"/>
                      <a:pt x="13" y="0"/>
                      <a:pt x="12" y="0"/>
                    </a:cubicBezTo>
                    <a:cubicBezTo>
                      <a:pt x="0" y="12"/>
                      <a:pt x="0" y="12"/>
                      <a:pt x="0" y="12"/>
                    </a:cubicBezTo>
                    <a:cubicBezTo>
                      <a:pt x="0" y="12"/>
                      <a:pt x="0" y="14"/>
                      <a:pt x="0" y="14"/>
                    </a:cubicBezTo>
                    <a:cubicBezTo>
                      <a:pt x="16" y="31"/>
                      <a:pt x="16" y="31"/>
                      <a:pt x="16" y="31"/>
                    </a:cubicBezTo>
                    <a:cubicBezTo>
                      <a:pt x="16" y="32"/>
                      <a:pt x="17" y="32"/>
                      <a:pt x="17" y="32"/>
                    </a:cubicBezTo>
                    <a:cubicBezTo>
                      <a:pt x="17" y="32"/>
                      <a:pt x="17" y="32"/>
                      <a:pt x="17" y="32"/>
                    </a:cubicBezTo>
                    <a:cubicBezTo>
                      <a:pt x="18" y="32"/>
                      <a:pt x="18" y="32"/>
                      <a:pt x="19" y="31"/>
                    </a:cubicBezTo>
                    <a:cubicBezTo>
                      <a:pt x="19" y="31"/>
                      <a:pt x="19" y="31"/>
                      <a:pt x="19" y="31"/>
                    </a:cubicBezTo>
                    <a:cubicBezTo>
                      <a:pt x="31" y="20"/>
                      <a:pt x="31" y="20"/>
                      <a:pt x="31" y="20"/>
                    </a:cubicBezTo>
                    <a:cubicBezTo>
                      <a:pt x="32" y="19"/>
                      <a:pt x="32" y="18"/>
                      <a:pt x="31" y="17"/>
                    </a:cubicBezTo>
                    <a:cubicBezTo>
                      <a:pt x="15" y="1"/>
                      <a:pt x="15" y="1"/>
                      <a:pt x="15" y="1"/>
                    </a:cubicBezTo>
                    <a:cubicBezTo>
                      <a:pt x="15" y="0"/>
                      <a:pt x="14" y="0"/>
                      <a:pt x="14" y="0"/>
                    </a:cubicBezTo>
                    <a:cubicBezTo>
                      <a:pt x="14" y="0"/>
                      <a:pt x="14" y="0"/>
                      <a:pt x="1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5" name="Freeform 286"/>
              <p:cNvSpPr>
                <a:spLocks noEditPoints="1"/>
              </p:cNvSpPr>
              <p:nvPr/>
            </p:nvSpPr>
            <p:spPr bwMode="auto">
              <a:xfrm>
                <a:off x="2228851" y="4964113"/>
                <a:ext cx="88900" cy="90488"/>
              </a:xfrm>
              <a:custGeom>
                <a:avLst/>
                <a:gdLst>
                  <a:gd name="T0" fmla="*/ 18 w 32"/>
                  <a:gd name="T1" fmla="*/ 27 h 32"/>
                  <a:gd name="T2" fmla="*/ 5 w 32"/>
                  <a:gd name="T3" fmla="*/ 13 h 32"/>
                  <a:gd name="T4" fmla="*/ 14 w 32"/>
                  <a:gd name="T5" fmla="*/ 4 h 32"/>
                  <a:gd name="T6" fmla="*/ 27 w 32"/>
                  <a:gd name="T7" fmla="*/ 18 h 32"/>
                  <a:gd name="T8" fmla="*/ 18 w 32"/>
                  <a:gd name="T9" fmla="*/ 27 h 32"/>
                  <a:gd name="T10" fmla="*/ 14 w 32"/>
                  <a:gd name="T11" fmla="*/ 0 h 32"/>
                  <a:gd name="T12" fmla="*/ 13 w 32"/>
                  <a:gd name="T13" fmla="*/ 0 h 32"/>
                  <a:gd name="T14" fmla="*/ 1 w 32"/>
                  <a:gd name="T15" fmla="*/ 11 h 32"/>
                  <a:gd name="T16" fmla="*/ 1 w 32"/>
                  <a:gd name="T17" fmla="*/ 14 h 32"/>
                  <a:gd name="T18" fmla="*/ 16 w 32"/>
                  <a:gd name="T19" fmla="*/ 31 h 32"/>
                  <a:gd name="T20" fmla="*/ 18 w 32"/>
                  <a:gd name="T21" fmla="*/ 32 h 32"/>
                  <a:gd name="T22" fmla="*/ 18 w 32"/>
                  <a:gd name="T23" fmla="*/ 32 h 32"/>
                  <a:gd name="T24" fmla="*/ 19 w 32"/>
                  <a:gd name="T25" fmla="*/ 31 h 32"/>
                  <a:gd name="T26" fmla="*/ 19 w 32"/>
                  <a:gd name="T27" fmla="*/ 31 h 32"/>
                  <a:gd name="T28" fmla="*/ 31 w 32"/>
                  <a:gd name="T29" fmla="*/ 20 h 32"/>
                  <a:gd name="T30" fmla="*/ 31 w 32"/>
                  <a:gd name="T31" fmla="*/ 17 h 32"/>
                  <a:gd name="T32" fmla="*/ 16 w 32"/>
                  <a:gd name="T33" fmla="*/ 0 h 32"/>
                  <a:gd name="T34" fmla="*/ 14 w 32"/>
                  <a:gd name="T35" fmla="*/ 0 h 32"/>
                  <a:gd name="T36" fmla="*/ 14 w 32"/>
                  <a:gd name="T37"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2" h="32">
                    <a:moveTo>
                      <a:pt x="18" y="27"/>
                    </a:moveTo>
                    <a:cubicBezTo>
                      <a:pt x="5" y="13"/>
                      <a:pt x="5" y="13"/>
                      <a:pt x="5" y="13"/>
                    </a:cubicBezTo>
                    <a:cubicBezTo>
                      <a:pt x="14" y="4"/>
                      <a:pt x="14" y="4"/>
                      <a:pt x="14" y="4"/>
                    </a:cubicBezTo>
                    <a:cubicBezTo>
                      <a:pt x="27" y="18"/>
                      <a:pt x="27" y="18"/>
                      <a:pt x="27" y="18"/>
                    </a:cubicBezTo>
                    <a:cubicBezTo>
                      <a:pt x="18" y="27"/>
                      <a:pt x="18" y="27"/>
                      <a:pt x="18" y="27"/>
                    </a:cubicBezTo>
                    <a:moveTo>
                      <a:pt x="14" y="0"/>
                    </a:moveTo>
                    <a:cubicBezTo>
                      <a:pt x="14" y="0"/>
                      <a:pt x="13" y="0"/>
                      <a:pt x="13" y="0"/>
                    </a:cubicBezTo>
                    <a:cubicBezTo>
                      <a:pt x="1" y="11"/>
                      <a:pt x="1" y="11"/>
                      <a:pt x="1" y="11"/>
                    </a:cubicBezTo>
                    <a:cubicBezTo>
                      <a:pt x="0" y="12"/>
                      <a:pt x="0" y="13"/>
                      <a:pt x="1" y="14"/>
                    </a:cubicBezTo>
                    <a:cubicBezTo>
                      <a:pt x="16" y="31"/>
                      <a:pt x="16" y="31"/>
                      <a:pt x="16" y="31"/>
                    </a:cubicBezTo>
                    <a:cubicBezTo>
                      <a:pt x="17" y="31"/>
                      <a:pt x="17" y="32"/>
                      <a:pt x="18" y="32"/>
                    </a:cubicBezTo>
                    <a:cubicBezTo>
                      <a:pt x="18" y="32"/>
                      <a:pt x="18" y="32"/>
                      <a:pt x="18" y="32"/>
                    </a:cubicBezTo>
                    <a:cubicBezTo>
                      <a:pt x="18" y="32"/>
                      <a:pt x="19" y="31"/>
                      <a:pt x="19" y="31"/>
                    </a:cubicBezTo>
                    <a:cubicBezTo>
                      <a:pt x="19" y="31"/>
                      <a:pt x="19" y="31"/>
                      <a:pt x="19" y="31"/>
                    </a:cubicBezTo>
                    <a:cubicBezTo>
                      <a:pt x="31" y="20"/>
                      <a:pt x="31" y="20"/>
                      <a:pt x="31" y="20"/>
                    </a:cubicBezTo>
                    <a:cubicBezTo>
                      <a:pt x="32" y="19"/>
                      <a:pt x="32" y="18"/>
                      <a:pt x="31" y="17"/>
                    </a:cubicBezTo>
                    <a:cubicBezTo>
                      <a:pt x="16" y="0"/>
                      <a:pt x="16" y="0"/>
                      <a:pt x="16" y="0"/>
                    </a:cubicBezTo>
                    <a:cubicBezTo>
                      <a:pt x="15" y="0"/>
                      <a:pt x="15" y="0"/>
                      <a:pt x="14" y="0"/>
                    </a:cubicBezTo>
                    <a:cubicBezTo>
                      <a:pt x="14" y="0"/>
                      <a:pt x="14" y="0"/>
                      <a:pt x="1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6" name="Freeform 287"/>
              <p:cNvSpPr>
                <a:spLocks noEditPoints="1"/>
              </p:cNvSpPr>
              <p:nvPr/>
            </p:nvSpPr>
            <p:spPr bwMode="auto">
              <a:xfrm>
                <a:off x="2281238" y="5019675"/>
                <a:ext cx="90488" cy="90488"/>
              </a:xfrm>
              <a:custGeom>
                <a:avLst/>
                <a:gdLst>
                  <a:gd name="T0" fmla="*/ 18 w 32"/>
                  <a:gd name="T1" fmla="*/ 28 h 32"/>
                  <a:gd name="T2" fmla="*/ 5 w 32"/>
                  <a:gd name="T3" fmla="*/ 14 h 32"/>
                  <a:gd name="T4" fmla="*/ 15 w 32"/>
                  <a:gd name="T5" fmla="*/ 5 h 32"/>
                  <a:gd name="T6" fmla="*/ 28 w 32"/>
                  <a:gd name="T7" fmla="*/ 19 h 32"/>
                  <a:gd name="T8" fmla="*/ 18 w 32"/>
                  <a:gd name="T9" fmla="*/ 28 h 32"/>
                  <a:gd name="T10" fmla="*/ 15 w 32"/>
                  <a:gd name="T11" fmla="*/ 0 h 32"/>
                  <a:gd name="T12" fmla="*/ 13 w 32"/>
                  <a:gd name="T13" fmla="*/ 1 h 32"/>
                  <a:gd name="T14" fmla="*/ 1 w 32"/>
                  <a:gd name="T15" fmla="*/ 12 h 32"/>
                  <a:gd name="T16" fmla="*/ 1 w 32"/>
                  <a:gd name="T17" fmla="*/ 15 h 32"/>
                  <a:gd name="T18" fmla="*/ 17 w 32"/>
                  <a:gd name="T19" fmla="*/ 32 h 32"/>
                  <a:gd name="T20" fmla="*/ 18 w 32"/>
                  <a:gd name="T21" fmla="*/ 32 h 32"/>
                  <a:gd name="T22" fmla="*/ 20 w 32"/>
                  <a:gd name="T23" fmla="*/ 32 h 32"/>
                  <a:gd name="T24" fmla="*/ 20 w 32"/>
                  <a:gd name="T25" fmla="*/ 32 h 32"/>
                  <a:gd name="T26" fmla="*/ 32 w 32"/>
                  <a:gd name="T27" fmla="*/ 21 h 32"/>
                  <a:gd name="T28" fmla="*/ 32 w 32"/>
                  <a:gd name="T29" fmla="*/ 19 h 32"/>
                  <a:gd name="T30" fmla="*/ 32 w 32"/>
                  <a:gd name="T31" fmla="*/ 18 h 32"/>
                  <a:gd name="T32" fmla="*/ 16 w 32"/>
                  <a:gd name="T33" fmla="*/ 1 h 32"/>
                  <a:gd name="T34" fmla="*/ 15 w 32"/>
                  <a:gd name="T35"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2" h="32">
                    <a:moveTo>
                      <a:pt x="18" y="28"/>
                    </a:moveTo>
                    <a:cubicBezTo>
                      <a:pt x="5" y="14"/>
                      <a:pt x="5" y="14"/>
                      <a:pt x="5" y="14"/>
                    </a:cubicBezTo>
                    <a:cubicBezTo>
                      <a:pt x="15" y="5"/>
                      <a:pt x="15" y="5"/>
                      <a:pt x="15" y="5"/>
                    </a:cubicBezTo>
                    <a:cubicBezTo>
                      <a:pt x="28" y="19"/>
                      <a:pt x="28" y="19"/>
                      <a:pt x="28" y="19"/>
                    </a:cubicBezTo>
                    <a:cubicBezTo>
                      <a:pt x="18" y="28"/>
                      <a:pt x="18" y="28"/>
                      <a:pt x="18" y="28"/>
                    </a:cubicBezTo>
                    <a:moveTo>
                      <a:pt x="15" y="0"/>
                    </a:moveTo>
                    <a:cubicBezTo>
                      <a:pt x="14" y="0"/>
                      <a:pt x="14" y="1"/>
                      <a:pt x="13" y="1"/>
                    </a:cubicBezTo>
                    <a:cubicBezTo>
                      <a:pt x="1" y="12"/>
                      <a:pt x="1" y="12"/>
                      <a:pt x="1" y="12"/>
                    </a:cubicBezTo>
                    <a:cubicBezTo>
                      <a:pt x="0" y="13"/>
                      <a:pt x="0" y="14"/>
                      <a:pt x="1" y="15"/>
                    </a:cubicBezTo>
                    <a:cubicBezTo>
                      <a:pt x="17" y="32"/>
                      <a:pt x="17" y="32"/>
                      <a:pt x="17" y="32"/>
                    </a:cubicBezTo>
                    <a:cubicBezTo>
                      <a:pt x="17" y="32"/>
                      <a:pt x="18" y="32"/>
                      <a:pt x="18" y="32"/>
                    </a:cubicBezTo>
                    <a:cubicBezTo>
                      <a:pt x="19" y="32"/>
                      <a:pt x="19" y="32"/>
                      <a:pt x="20" y="32"/>
                    </a:cubicBezTo>
                    <a:cubicBezTo>
                      <a:pt x="20" y="32"/>
                      <a:pt x="20" y="32"/>
                      <a:pt x="20" y="32"/>
                    </a:cubicBezTo>
                    <a:cubicBezTo>
                      <a:pt x="32" y="21"/>
                      <a:pt x="32" y="21"/>
                      <a:pt x="32" y="21"/>
                    </a:cubicBezTo>
                    <a:cubicBezTo>
                      <a:pt x="32" y="20"/>
                      <a:pt x="32" y="20"/>
                      <a:pt x="32" y="19"/>
                    </a:cubicBezTo>
                    <a:cubicBezTo>
                      <a:pt x="32" y="19"/>
                      <a:pt x="32" y="18"/>
                      <a:pt x="32" y="18"/>
                    </a:cubicBezTo>
                    <a:cubicBezTo>
                      <a:pt x="16" y="1"/>
                      <a:pt x="16" y="1"/>
                      <a:pt x="16" y="1"/>
                    </a:cubicBezTo>
                    <a:cubicBezTo>
                      <a:pt x="16" y="1"/>
                      <a:pt x="15" y="0"/>
                      <a:pt x="15"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7" name="Freeform 288"/>
              <p:cNvSpPr>
                <a:spLocks noEditPoints="1"/>
              </p:cNvSpPr>
              <p:nvPr/>
            </p:nvSpPr>
            <p:spPr bwMode="auto">
              <a:xfrm>
                <a:off x="2390776" y="5138738"/>
                <a:ext cx="90488" cy="88900"/>
              </a:xfrm>
              <a:custGeom>
                <a:avLst/>
                <a:gdLst>
                  <a:gd name="T0" fmla="*/ 18 w 32"/>
                  <a:gd name="T1" fmla="*/ 27 h 32"/>
                  <a:gd name="T2" fmla="*/ 5 w 32"/>
                  <a:gd name="T3" fmla="*/ 14 h 32"/>
                  <a:gd name="T4" fmla="*/ 14 w 32"/>
                  <a:gd name="T5" fmla="*/ 5 h 32"/>
                  <a:gd name="T6" fmla="*/ 27 w 32"/>
                  <a:gd name="T7" fmla="*/ 19 h 32"/>
                  <a:gd name="T8" fmla="*/ 18 w 32"/>
                  <a:gd name="T9" fmla="*/ 27 h 32"/>
                  <a:gd name="T10" fmla="*/ 15 w 32"/>
                  <a:gd name="T11" fmla="*/ 0 h 32"/>
                  <a:gd name="T12" fmla="*/ 13 w 32"/>
                  <a:gd name="T13" fmla="*/ 1 h 32"/>
                  <a:gd name="T14" fmla="*/ 1 w 32"/>
                  <a:gd name="T15" fmla="*/ 12 h 32"/>
                  <a:gd name="T16" fmla="*/ 1 w 32"/>
                  <a:gd name="T17" fmla="*/ 15 h 32"/>
                  <a:gd name="T18" fmla="*/ 17 w 32"/>
                  <a:gd name="T19" fmla="*/ 32 h 32"/>
                  <a:gd name="T20" fmla="*/ 18 w 32"/>
                  <a:gd name="T21" fmla="*/ 32 h 32"/>
                  <a:gd name="T22" fmla="*/ 18 w 32"/>
                  <a:gd name="T23" fmla="*/ 32 h 32"/>
                  <a:gd name="T24" fmla="*/ 20 w 32"/>
                  <a:gd name="T25" fmla="*/ 32 h 32"/>
                  <a:gd name="T26" fmla="*/ 20 w 32"/>
                  <a:gd name="T27" fmla="*/ 32 h 32"/>
                  <a:gd name="T28" fmla="*/ 32 w 32"/>
                  <a:gd name="T29" fmla="*/ 21 h 32"/>
                  <a:gd name="T30" fmla="*/ 32 w 32"/>
                  <a:gd name="T31" fmla="*/ 18 h 32"/>
                  <a:gd name="T32" fmla="*/ 16 w 32"/>
                  <a:gd name="T33" fmla="*/ 1 h 32"/>
                  <a:gd name="T34" fmla="*/ 15 w 32"/>
                  <a:gd name="T35"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2" h="32">
                    <a:moveTo>
                      <a:pt x="18" y="27"/>
                    </a:moveTo>
                    <a:cubicBezTo>
                      <a:pt x="5" y="14"/>
                      <a:pt x="5" y="14"/>
                      <a:pt x="5" y="14"/>
                    </a:cubicBezTo>
                    <a:cubicBezTo>
                      <a:pt x="14" y="5"/>
                      <a:pt x="14" y="5"/>
                      <a:pt x="14" y="5"/>
                    </a:cubicBezTo>
                    <a:cubicBezTo>
                      <a:pt x="27" y="19"/>
                      <a:pt x="27" y="19"/>
                      <a:pt x="27" y="19"/>
                    </a:cubicBezTo>
                    <a:cubicBezTo>
                      <a:pt x="18" y="27"/>
                      <a:pt x="18" y="27"/>
                      <a:pt x="18" y="27"/>
                    </a:cubicBezTo>
                    <a:moveTo>
                      <a:pt x="15" y="0"/>
                    </a:moveTo>
                    <a:cubicBezTo>
                      <a:pt x="14" y="0"/>
                      <a:pt x="14" y="0"/>
                      <a:pt x="13" y="1"/>
                    </a:cubicBezTo>
                    <a:cubicBezTo>
                      <a:pt x="1" y="12"/>
                      <a:pt x="1" y="12"/>
                      <a:pt x="1" y="12"/>
                    </a:cubicBezTo>
                    <a:cubicBezTo>
                      <a:pt x="0" y="13"/>
                      <a:pt x="0" y="14"/>
                      <a:pt x="1" y="15"/>
                    </a:cubicBezTo>
                    <a:cubicBezTo>
                      <a:pt x="17" y="32"/>
                      <a:pt x="17" y="32"/>
                      <a:pt x="17" y="32"/>
                    </a:cubicBezTo>
                    <a:cubicBezTo>
                      <a:pt x="17" y="32"/>
                      <a:pt x="18" y="32"/>
                      <a:pt x="18" y="32"/>
                    </a:cubicBezTo>
                    <a:cubicBezTo>
                      <a:pt x="18" y="32"/>
                      <a:pt x="18" y="32"/>
                      <a:pt x="18" y="32"/>
                    </a:cubicBezTo>
                    <a:cubicBezTo>
                      <a:pt x="19" y="32"/>
                      <a:pt x="19" y="32"/>
                      <a:pt x="20" y="32"/>
                    </a:cubicBezTo>
                    <a:cubicBezTo>
                      <a:pt x="20" y="32"/>
                      <a:pt x="20" y="32"/>
                      <a:pt x="20" y="32"/>
                    </a:cubicBezTo>
                    <a:cubicBezTo>
                      <a:pt x="32" y="21"/>
                      <a:pt x="32" y="21"/>
                      <a:pt x="32" y="21"/>
                    </a:cubicBezTo>
                    <a:cubicBezTo>
                      <a:pt x="32" y="20"/>
                      <a:pt x="32" y="19"/>
                      <a:pt x="32" y="18"/>
                    </a:cubicBezTo>
                    <a:cubicBezTo>
                      <a:pt x="16" y="1"/>
                      <a:pt x="16" y="1"/>
                      <a:pt x="16" y="1"/>
                    </a:cubicBezTo>
                    <a:cubicBezTo>
                      <a:pt x="16" y="0"/>
                      <a:pt x="15" y="0"/>
                      <a:pt x="15"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8" name="Freeform 289"/>
              <p:cNvSpPr>
                <a:spLocks noEditPoints="1"/>
              </p:cNvSpPr>
              <p:nvPr/>
            </p:nvSpPr>
            <p:spPr bwMode="auto">
              <a:xfrm>
                <a:off x="2338388" y="5080000"/>
                <a:ext cx="88900" cy="88900"/>
              </a:xfrm>
              <a:custGeom>
                <a:avLst/>
                <a:gdLst>
                  <a:gd name="T0" fmla="*/ 18 w 32"/>
                  <a:gd name="T1" fmla="*/ 28 h 32"/>
                  <a:gd name="T2" fmla="*/ 5 w 32"/>
                  <a:gd name="T3" fmla="*/ 14 h 32"/>
                  <a:gd name="T4" fmla="*/ 14 w 32"/>
                  <a:gd name="T5" fmla="*/ 5 h 32"/>
                  <a:gd name="T6" fmla="*/ 27 w 32"/>
                  <a:gd name="T7" fmla="*/ 19 h 32"/>
                  <a:gd name="T8" fmla="*/ 18 w 32"/>
                  <a:gd name="T9" fmla="*/ 28 h 32"/>
                  <a:gd name="T10" fmla="*/ 14 w 32"/>
                  <a:gd name="T11" fmla="*/ 0 h 32"/>
                  <a:gd name="T12" fmla="*/ 13 w 32"/>
                  <a:gd name="T13" fmla="*/ 1 h 32"/>
                  <a:gd name="T14" fmla="*/ 1 w 32"/>
                  <a:gd name="T15" fmla="*/ 12 h 32"/>
                  <a:gd name="T16" fmla="*/ 1 w 32"/>
                  <a:gd name="T17" fmla="*/ 15 h 32"/>
                  <a:gd name="T18" fmla="*/ 16 w 32"/>
                  <a:gd name="T19" fmla="*/ 32 h 32"/>
                  <a:gd name="T20" fmla="*/ 18 w 32"/>
                  <a:gd name="T21" fmla="*/ 32 h 32"/>
                  <a:gd name="T22" fmla="*/ 18 w 32"/>
                  <a:gd name="T23" fmla="*/ 32 h 32"/>
                  <a:gd name="T24" fmla="*/ 19 w 32"/>
                  <a:gd name="T25" fmla="*/ 32 h 32"/>
                  <a:gd name="T26" fmla="*/ 19 w 32"/>
                  <a:gd name="T27" fmla="*/ 32 h 32"/>
                  <a:gd name="T28" fmla="*/ 31 w 32"/>
                  <a:gd name="T29" fmla="*/ 21 h 32"/>
                  <a:gd name="T30" fmla="*/ 31 w 32"/>
                  <a:gd name="T31" fmla="*/ 18 h 32"/>
                  <a:gd name="T32" fmla="*/ 16 w 32"/>
                  <a:gd name="T33" fmla="*/ 1 h 32"/>
                  <a:gd name="T34" fmla="*/ 14 w 32"/>
                  <a:gd name="T35"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2" h="32">
                    <a:moveTo>
                      <a:pt x="18" y="28"/>
                    </a:moveTo>
                    <a:cubicBezTo>
                      <a:pt x="5" y="14"/>
                      <a:pt x="5" y="14"/>
                      <a:pt x="5" y="14"/>
                    </a:cubicBezTo>
                    <a:cubicBezTo>
                      <a:pt x="14" y="5"/>
                      <a:pt x="14" y="5"/>
                      <a:pt x="14" y="5"/>
                    </a:cubicBezTo>
                    <a:cubicBezTo>
                      <a:pt x="27" y="19"/>
                      <a:pt x="27" y="19"/>
                      <a:pt x="27" y="19"/>
                    </a:cubicBezTo>
                    <a:cubicBezTo>
                      <a:pt x="18" y="28"/>
                      <a:pt x="18" y="28"/>
                      <a:pt x="18" y="28"/>
                    </a:cubicBezTo>
                    <a:moveTo>
                      <a:pt x="14" y="0"/>
                    </a:moveTo>
                    <a:cubicBezTo>
                      <a:pt x="14" y="0"/>
                      <a:pt x="13" y="1"/>
                      <a:pt x="13" y="1"/>
                    </a:cubicBezTo>
                    <a:cubicBezTo>
                      <a:pt x="1" y="12"/>
                      <a:pt x="1" y="12"/>
                      <a:pt x="1" y="12"/>
                    </a:cubicBezTo>
                    <a:cubicBezTo>
                      <a:pt x="0" y="13"/>
                      <a:pt x="0" y="14"/>
                      <a:pt x="1" y="15"/>
                    </a:cubicBezTo>
                    <a:cubicBezTo>
                      <a:pt x="16" y="32"/>
                      <a:pt x="16" y="32"/>
                      <a:pt x="16" y="32"/>
                    </a:cubicBezTo>
                    <a:cubicBezTo>
                      <a:pt x="17" y="32"/>
                      <a:pt x="17" y="32"/>
                      <a:pt x="18" y="32"/>
                    </a:cubicBezTo>
                    <a:cubicBezTo>
                      <a:pt x="18" y="32"/>
                      <a:pt x="18" y="32"/>
                      <a:pt x="18" y="32"/>
                    </a:cubicBezTo>
                    <a:cubicBezTo>
                      <a:pt x="18" y="32"/>
                      <a:pt x="19" y="32"/>
                      <a:pt x="19" y="32"/>
                    </a:cubicBezTo>
                    <a:cubicBezTo>
                      <a:pt x="19" y="32"/>
                      <a:pt x="19" y="32"/>
                      <a:pt x="19" y="32"/>
                    </a:cubicBezTo>
                    <a:cubicBezTo>
                      <a:pt x="31" y="21"/>
                      <a:pt x="31" y="21"/>
                      <a:pt x="31" y="21"/>
                    </a:cubicBezTo>
                    <a:cubicBezTo>
                      <a:pt x="32" y="20"/>
                      <a:pt x="32" y="19"/>
                      <a:pt x="31" y="18"/>
                    </a:cubicBezTo>
                    <a:cubicBezTo>
                      <a:pt x="16" y="1"/>
                      <a:pt x="16" y="1"/>
                      <a:pt x="16" y="1"/>
                    </a:cubicBezTo>
                    <a:cubicBezTo>
                      <a:pt x="15" y="1"/>
                      <a:pt x="15" y="0"/>
                      <a:pt x="1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9" name="Freeform 290"/>
              <p:cNvSpPr>
                <a:spLocks noEditPoints="1"/>
              </p:cNvSpPr>
              <p:nvPr/>
            </p:nvSpPr>
            <p:spPr bwMode="auto">
              <a:xfrm>
                <a:off x="2181226" y="5006975"/>
                <a:ext cx="92075" cy="88900"/>
              </a:xfrm>
              <a:custGeom>
                <a:avLst/>
                <a:gdLst>
                  <a:gd name="T0" fmla="*/ 18 w 33"/>
                  <a:gd name="T1" fmla="*/ 27 h 32"/>
                  <a:gd name="T2" fmla="*/ 5 w 33"/>
                  <a:gd name="T3" fmla="*/ 13 h 32"/>
                  <a:gd name="T4" fmla="*/ 14 w 33"/>
                  <a:gd name="T5" fmla="*/ 5 h 32"/>
                  <a:gd name="T6" fmla="*/ 27 w 33"/>
                  <a:gd name="T7" fmla="*/ 19 h 32"/>
                  <a:gd name="T8" fmla="*/ 18 w 33"/>
                  <a:gd name="T9" fmla="*/ 27 h 32"/>
                  <a:gd name="T10" fmla="*/ 15 w 33"/>
                  <a:gd name="T11" fmla="*/ 0 h 32"/>
                  <a:gd name="T12" fmla="*/ 13 w 33"/>
                  <a:gd name="T13" fmla="*/ 1 h 32"/>
                  <a:gd name="T14" fmla="*/ 1 w 33"/>
                  <a:gd name="T15" fmla="*/ 12 h 32"/>
                  <a:gd name="T16" fmla="*/ 1 w 33"/>
                  <a:gd name="T17" fmla="*/ 14 h 32"/>
                  <a:gd name="T18" fmla="*/ 17 w 33"/>
                  <a:gd name="T19" fmla="*/ 31 h 32"/>
                  <a:gd name="T20" fmla="*/ 18 w 33"/>
                  <a:gd name="T21" fmla="*/ 32 h 32"/>
                  <a:gd name="T22" fmla="*/ 18 w 33"/>
                  <a:gd name="T23" fmla="*/ 32 h 32"/>
                  <a:gd name="T24" fmla="*/ 20 w 33"/>
                  <a:gd name="T25" fmla="*/ 32 h 32"/>
                  <a:gd name="T26" fmla="*/ 20 w 33"/>
                  <a:gd name="T27" fmla="*/ 32 h 32"/>
                  <a:gd name="T28" fmla="*/ 32 w 33"/>
                  <a:gd name="T29" fmla="*/ 20 h 32"/>
                  <a:gd name="T30" fmla="*/ 32 w 33"/>
                  <a:gd name="T31" fmla="*/ 18 h 32"/>
                  <a:gd name="T32" fmla="*/ 16 w 33"/>
                  <a:gd name="T33" fmla="*/ 1 h 32"/>
                  <a:gd name="T34" fmla="*/ 15 w 33"/>
                  <a:gd name="T35"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3" h="32">
                    <a:moveTo>
                      <a:pt x="18" y="27"/>
                    </a:moveTo>
                    <a:cubicBezTo>
                      <a:pt x="5" y="13"/>
                      <a:pt x="5" y="13"/>
                      <a:pt x="5" y="13"/>
                    </a:cubicBezTo>
                    <a:cubicBezTo>
                      <a:pt x="14" y="5"/>
                      <a:pt x="14" y="5"/>
                      <a:pt x="14" y="5"/>
                    </a:cubicBezTo>
                    <a:cubicBezTo>
                      <a:pt x="27" y="19"/>
                      <a:pt x="27" y="19"/>
                      <a:pt x="27" y="19"/>
                    </a:cubicBezTo>
                    <a:cubicBezTo>
                      <a:pt x="18" y="27"/>
                      <a:pt x="18" y="27"/>
                      <a:pt x="18" y="27"/>
                    </a:cubicBezTo>
                    <a:moveTo>
                      <a:pt x="15" y="0"/>
                    </a:moveTo>
                    <a:cubicBezTo>
                      <a:pt x="14" y="0"/>
                      <a:pt x="14" y="0"/>
                      <a:pt x="13" y="1"/>
                    </a:cubicBezTo>
                    <a:cubicBezTo>
                      <a:pt x="1" y="12"/>
                      <a:pt x="1" y="12"/>
                      <a:pt x="1" y="12"/>
                    </a:cubicBezTo>
                    <a:cubicBezTo>
                      <a:pt x="0" y="12"/>
                      <a:pt x="0" y="14"/>
                      <a:pt x="1" y="14"/>
                    </a:cubicBezTo>
                    <a:cubicBezTo>
                      <a:pt x="17" y="31"/>
                      <a:pt x="17" y="31"/>
                      <a:pt x="17" y="31"/>
                    </a:cubicBezTo>
                    <a:cubicBezTo>
                      <a:pt x="17" y="32"/>
                      <a:pt x="18" y="32"/>
                      <a:pt x="18" y="32"/>
                    </a:cubicBezTo>
                    <a:cubicBezTo>
                      <a:pt x="18" y="32"/>
                      <a:pt x="18" y="32"/>
                      <a:pt x="18" y="32"/>
                    </a:cubicBezTo>
                    <a:cubicBezTo>
                      <a:pt x="19" y="32"/>
                      <a:pt x="19" y="32"/>
                      <a:pt x="20" y="32"/>
                    </a:cubicBezTo>
                    <a:cubicBezTo>
                      <a:pt x="20" y="32"/>
                      <a:pt x="20" y="32"/>
                      <a:pt x="20" y="32"/>
                    </a:cubicBezTo>
                    <a:cubicBezTo>
                      <a:pt x="32" y="20"/>
                      <a:pt x="32" y="20"/>
                      <a:pt x="32" y="20"/>
                    </a:cubicBezTo>
                    <a:cubicBezTo>
                      <a:pt x="32" y="20"/>
                      <a:pt x="33" y="18"/>
                      <a:pt x="32" y="18"/>
                    </a:cubicBezTo>
                    <a:cubicBezTo>
                      <a:pt x="16" y="1"/>
                      <a:pt x="16" y="1"/>
                      <a:pt x="16" y="1"/>
                    </a:cubicBezTo>
                    <a:cubicBezTo>
                      <a:pt x="16" y="0"/>
                      <a:pt x="15" y="0"/>
                      <a:pt x="15"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0" name="Freeform 291"/>
              <p:cNvSpPr>
                <a:spLocks noEditPoints="1"/>
              </p:cNvSpPr>
              <p:nvPr/>
            </p:nvSpPr>
            <p:spPr bwMode="auto">
              <a:xfrm>
                <a:off x="2236788" y="5065713"/>
                <a:ext cx="90488" cy="88900"/>
              </a:xfrm>
              <a:custGeom>
                <a:avLst/>
                <a:gdLst>
                  <a:gd name="T0" fmla="*/ 18 w 32"/>
                  <a:gd name="T1" fmla="*/ 27 h 32"/>
                  <a:gd name="T2" fmla="*/ 5 w 32"/>
                  <a:gd name="T3" fmla="*/ 13 h 32"/>
                  <a:gd name="T4" fmla="*/ 14 w 32"/>
                  <a:gd name="T5" fmla="*/ 5 h 32"/>
                  <a:gd name="T6" fmla="*/ 27 w 32"/>
                  <a:gd name="T7" fmla="*/ 19 h 32"/>
                  <a:gd name="T8" fmla="*/ 18 w 32"/>
                  <a:gd name="T9" fmla="*/ 27 h 32"/>
                  <a:gd name="T10" fmla="*/ 14 w 32"/>
                  <a:gd name="T11" fmla="*/ 0 h 32"/>
                  <a:gd name="T12" fmla="*/ 13 w 32"/>
                  <a:gd name="T13" fmla="*/ 0 h 32"/>
                  <a:gd name="T14" fmla="*/ 1 w 32"/>
                  <a:gd name="T15" fmla="*/ 12 h 32"/>
                  <a:gd name="T16" fmla="*/ 1 w 32"/>
                  <a:gd name="T17" fmla="*/ 14 h 32"/>
                  <a:gd name="T18" fmla="*/ 16 w 32"/>
                  <a:gd name="T19" fmla="*/ 31 h 32"/>
                  <a:gd name="T20" fmla="*/ 18 w 32"/>
                  <a:gd name="T21" fmla="*/ 32 h 32"/>
                  <a:gd name="T22" fmla="*/ 18 w 32"/>
                  <a:gd name="T23" fmla="*/ 32 h 32"/>
                  <a:gd name="T24" fmla="*/ 19 w 32"/>
                  <a:gd name="T25" fmla="*/ 31 h 32"/>
                  <a:gd name="T26" fmla="*/ 19 w 32"/>
                  <a:gd name="T27" fmla="*/ 31 h 32"/>
                  <a:gd name="T28" fmla="*/ 31 w 32"/>
                  <a:gd name="T29" fmla="*/ 20 h 32"/>
                  <a:gd name="T30" fmla="*/ 31 w 32"/>
                  <a:gd name="T31" fmla="*/ 17 h 32"/>
                  <a:gd name="T32" fmla="*/ 15 w 32"/>
                  <a:gd name="T33" fmla="*/ 1 h 32"/>
                  <a:gd name="T34" fmla="*/ 14 w 32"/>
                  <a:gd name="T35"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2" h="32">
                    <a:moveTo>
                      <a:pt x="18" y="27"/>
                    </a:moveTo>
                    <a:cubicBezTo>
                      <a:pt x="5" y="13"/>
                      <a:pt x="5" y="13"/>
                      <a:pt x="5" y="13"/>
                    </a:cubicBezTo>
                    <a:cubicBezTo>
                      <a:pt x="14" y="5"/>
                      <a:pt x="14" y="5"/>
                      <a:pt x="14" y="5"/>
                    </a:cubicBezTo>
                    <a:cubicBezTo>
                      <a:pt x="27" y="19"/>
                      <a:pt x="27" y="19"/>
                      <a:pt x="27" y="19"/>
                    </a:cubicBezTo>
                    <a:cubicBezTo>
                      <a:pt x="18" y="27"/>
                      <a:pt x="18" y="27"/>
                      <a:pt x="18" y="27"/>
                    </a:cubicBezTo>
                    <a:moveTo>
                      <a:pt x="14" y="0"/>
                    </a:moveTo>
                    <a:cubicBezTo>
                      <a:pt x="14" y="0"/>
                      <a:pt x="13" y="0"/>
                      <a:pt x="13" y="0"/>
                    </a:cubicBezTo>
                    <a:cubicBezTo>
                      <a:pt x="1" y="12"/>
                      <a:pt x="1" y="12"/>
                      <a:pt x="1" y="12"/>
                    </a:cubicBezTo>
                    <a:cubicBezTo>
                      <a:pt x="0" y="12"/>
                      <a:pt x="0" y="14"/>
                      <a:pt x="1" y="14"/>
                    </a:cubicBezTo>
                    <a:cubicBezTo>
                      <a:pt x="16" y="31"/>
                      <a:pt x="16" y="31"/>
                      <a:pt x="16" y="31"/>
                    </a:cubicBezTo>
                    <a:cubicBezTo>
                      <a:pt x="17" y="32"/>
                      <a:pt x="17" y="32"/>
                      <a:pt x="18" y="32"/>
                    </a:cubicBezTo>
                    <a:cubicBezTo>
                      <a:pt x="18" y="32"/>
                      <a:pt x="18" y="32"/>
                      <a:pt x="18" y="32"/>
                    </a:cubicBezTo>
                    <a:cubicBezTo>
                      <a:pt x="18" y="32"/>
                      <a:pt x="19" y="32"/>
                      <a:pt x="19" y="31"/>
                    </a:cubicBezTo>
                    <a:cubicBezTo>
                      <a:pt x="19" y="31"/>
                      <a:pt x="19" y="31"/>
                      <a:pt x="19" y="31"/>
                    </a:cubicBezTo>
                    <a:cubicBezTo>
                      <a:pt x="31" y="20"/>
                      <a:pt x="31" y="20"/>
                      <a:pt x="31" y="20"/>
                    </a:cubicBezTo>
                    <a:cubicBezTo>
                      <a:pt x="32" y="20"/>
                      <a:pt x="32" y="18"/>
                      <a:pt x="31" y="17"/>
                    </a:cubicBezTo>
                    <a:cubicBezTo>
                      <a:pt x="15" y="1"/>
                      <a:pt x="15" y="1"/>
                      <a:pt x="15" y="1"/>
                    </a:cubicBezTo>
                    <a:cubicBezTo>
                      <a:pt x="15" y="0"/>
                      <a:pt x="15" y="0"/>
                      <a:pt x="1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1" name="Freeform 292"/>
              <p:cNvSpPr>
                <a:spLocks noEditPoints="1"/>
              </p:cNvSpPr>
              <p:nvPr/>
            </p:nvSpPr>
            <p:spPr bwMode="auto">
              <a:xfrm>
                <a:off x="2290763" y="5124450"/>
                <a:ext cx="88900" cy="88900"/>
              </a:xfrm>
              <a:custGeom>
                <a:avLst/>
                <a:gdLst>
                  <a:gd name="T0" fmla="*/ 18 w 32"/>
                  <a:gd name="T1" fmla="*/ 27 h 32"/>
                  <a:gd name="T2" fmla="*/ 5 w 32"/>
                  <a:gd name="T3" fmla="*/ 13 h 32"/>
                  <a:gd name="T4" fmla="*/ 14 w 32"/>
                  <a:gd name="T5" fmla="*/ 5 h 32"/>
                  <a:gd name="T6" fmla="*/ 27 w 32"/>
                  <a:gd name="T7" fmla="*/ 19 h 32"/>
                  <a:gd name="T8" fmla="*/ 18 w 32"/>
                  <a:gd name="T9" fmla="*/ 27 h 32"/>
                  <a:gd name="T10" fmla="*/ 14 w 32"/>
                  <a:gd name="T11" fmla="*/ 0 h 32"/>
                  <a:gd name="T12" fmla="*/ 13 w 32"/>
                  <a:gd name="T13" fmla="*/ 0 h 32"/>
                  <a:gd name="T14" fmla="*/ 1 w 32"/>
                  <a:gd name="T15" fmla="*/ 11 h 32"/>
                  <a:gd name="T16" fmla="*/ 1 w 32"/>
                  <a:gd name="T17" fmla="*/ 14 h 32"/>
                  <a:gd name="T18" fmla="*/ 17 w 32"/>
                  <a:gd name="T19" fmla="*/ 31 h 32"/>
                  <a:gd name="T20" fmla="*/ 18 w 32"/>
                  <a:gd name="T21" fmla="*/ 32 h 32"/>
                  <a:gd name="T22" fmla="*/ 18 w 32"/>
                  <a:gd name="T23" fmla="*/ 32 h 32"/>
                  <a:gd name="T24" fmla="*/ 19 w 32"/>
                  <a:gd name="T25" fmla="*/ 31 h 32"/>
                  <a:gd name="T26" fmla="*/ 19 w 32"/>
                  <a:gd name="T27" fmla="*/ 31 h 32"/>
                  <a:gd name="T28" fmla="*/ 32 w 32"/>
                  <a:gd name="T29" fmla="*/ 20 h 32"/>
                  <a:gd name="T30" fmla="*/ 32 w 32"/>
                  <a:gd name="T31" fmla="*/ 17 h 32"/>
                  <a:gd name="T32" fmla="*/ 16 w 32"/>
                  <a:gd name="T33" fmla="*/ 0 h 32"/>
                  <a:gd name="T34" fmla="*/ 14 w 32"/>
                  <a:gd name="T35"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2" h="32">
                    <a:moveTo>
                      <a:pt x="18" y="27"/>
                    </a:moveTo>
                    <a:cubicBezTo>
                      <a:pt x="5" y="13"/>
                      <a:pt x="5" y="13"/>
                      <a:pt x="5" y="13"/>
                    </a:cubicBezTo>
                    <a:cubicBezTo>
                      <a:pt x="14" y="5"/>
                      <a:pt x="14" y="5"/>
                      <a:pt x="14" y="5"/>
                    </a:cubicBezTo>
                    <a:cubicBezTo>
                      <a:pt x="27" y="19"/>
                      <a:pt x="27" y="19"/>
                      <a:pt x="27" y="19"/>
                    </a:cubicBezTo>
                    <a:cubicBezTo>
                      <a:pt x="18" y="27"/>
                      <a:pt x="18" y="27"/>
                      <a:pt x="18" y="27"/>
                    </a:cubicBezTo>
                    <a:moveTo>
                      <a:pt x="14" y="0"/>
                    </a:moveTo>
                    <a:cubicBezTo>
                      <a:pt x="14" y="0"/>
                      <a:pt x="13" y="0"/>
                      <a:pt x="13" y="0"/>
                    </a:cubicBezTo>
                    <a:cubicBezTo>
                      <a:pt x="1" y="11"/>
                      <a:pt x="1" y="11"/>
                      <a:pt x="1" y="11"/>
                    </a:cubicBezTo>
                    <a:cubicBezTo>
                      <a:pt x="0" y="12"/>
                      <a:pt x="0" y="14"/>
                      <a:pt x="1" y="14"/>
                    </a:cubicBezTo>
                    <a:cubicBezTo>
                      <a:pt x="17" y="31"/>
                      <a:pt x="17" y="31"/>
                      <a:pt x="17" y="31"/>
                    </a:cubicBezTo>
                    <a:cubicBezTo>
                      <a:pt x="17" y="32"/>
                      <a:pt x="18" y="32"/>
                      <a:pt x="18" y="32"/>
                    </a:cubicBezTo>
                    <a:cubicBezTo>
                      <a:pt x="18" y="32"/>
                      <a:pt x="18" y="32"/>
                      <a:pt x="18" y="32"/>
                    </a:cubicBezTo>
                    <a:cubicBezTo>
                      <a:pt x="19" y="32"/>
                      <a:pt x="19" y="32"/>
                      <a:pt x="19" y="31"/>
                    </a:cubicBezTo>
                    <a:cubicBezTo>
                      <a:pt x="19" y="31"/>
                      <a:pt x="19" y="31"/>
                      <a:pt x="19" y="31"/>
                    </a:cubicBezTo>
                    <a:cubicBezTo>
                      <a:pt x="32" y="20"/>
                      <a:pt x="32" y="20"/>
                      <a:pt x="32" y="20"/>
                    </a:cubicBezTo>
                    <a:cubicBezTo>
                      <a:pt x="32" y="19"/>
                      <a:pt x="32" y="18"/>
                      <a:pt x="32" y="17"/>
                    </a:cubicBezTo>
                    <a:cubicBezTo>
                      <a:pt x="16" y="0"/>
                      <a:pt x="16" y="0"/>
                      <a:pt x="16" y="0"/>
                    </a:cubicBezTo>
                    <a:cubicBezTo>
                      <a:pt x="16" y="0"/>
                      <a:pt x="15" y="0"/>
                      <a:pt x="1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2" name="Freeform 293"/>
              <p:cNvSpPr>
                <a:spLocks noEditPoints="1"/>
              </p:cNvSpPr>
              <p:nvPr/>
            </p:nvSpPr>
            <p:spPr bwMode="auto">
              <a:xfrm>
                <a:off x="2136776" y="5048250"/>
                <a:ext cx="88900" cy="92075"/>
              </a:xfrm>
              <a:custGeom>
                <a:avLst/>
                <a:gdLst>
                  <a:gd name="T0" fmla="*/ 18 w 32"/>
                  <a:gd name="T1" fmla="*/ 28 h 33"/>
                  <a:gd name="T2" fmla="*/ 5 w 32"/>
                  <a:gd name="T3" fmla="*/ 14 h 33"/>
                  <a:gd name="T4" fmla="*/ 14 w 32"/>
                  <a:gd name="T5" fmla="*/ 5 h 33"/>
                  <a:gd name="T6" fmla="*/ 27 w 32"/>
                  <a:gd name="T7" fmla="*/ 19 h 33"/>
                  <a:gd name="T8" fmla="*/ 18 w 32"/>
                  <a:gd name="T9" fmla="*/ 28 h 33"/>
                  <a:gd name="T10" fmla="*/ 14 w 32"/>
                  <a:gd name="T11" fmla="*/ 0 h 33"/>
                  <a:gd name="T12" fmla="*/ 13 w 32"/>
                  <a:gd name="T13" fmla="*/ 1 h 33"/>
                  <a:gd name="T14" fmla="*/ 1 w 32"/>
                  <a:gd name="T15" fmla="*/ 12 h 33"/>
                  <a:gd name="T16" fmla="*/ 0 w 32"/>
                  <a:gd name="T17" fmla="*/ 15 h 33"/>
                  <a:gd name="T18" fmla="*/ 16 w 32"/>
                  <a:gd name="T19" fmla="*/ 32 h 33"/>
                  <a:gd name="T20" fmla="*/ 18 w 32"/>
                  <a:gd name="T21" fmla="*/ 33 h 33"/>
                  <a:gd name="T22" fmla="*/ 18 w 32"/>
                  <a:gd name="T23" fmla="*/ 33 h 33"/>
                  <a:gd name="T24" fmla="*/ 19 w 32"/>
                  <a:gd name="T25" fmla="*/ 32 h 33"/>
                  <a:gd name="T26" fmla="*/ 19 w 32"/>
                  <a:gd name="T27" fmla="*/ 32 h 33"/>
                  <a:gd name="T28" fmla="*/ 31 w 32"/>
                  <a:gd name="T29" fmla="*/ 21 h 33"/>
                  <a:gd name="T30" fmla="*/ 32 w 32"/>
                  <a:gd name="T31" fmla="*/ 19 h 33"/>
                  <a:gd name="T32" fmla="*/ 31 w 32"/>
                  <a:gd name="T33" fmla="*/ 18 h 33"/>
                  <a:gd name="T34" fmla="*/ 15 w 32"/>
                  <a:gd name="T35" fmla="*/ 1 h 33"/>
                  <a:gd name="T36" fmla="*/ 14 w 32"/>
                  <a:gd name="T37"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2" h="33">
                    <a:moveTo>
                      <a:pt x="18" y="28"/>
                    </a:moveTo>
                    <a:cubicBezTo>
                      <a:pt x="5" y="14"/>
                      <a:pt x="5" y="14"/>
                      <a:pt x="5" y="14"/>
                    </a:cubicBezTo>
                    <a:cubicBezTo>
                      <a:pt x="14" y="5"/>
                      <a:pt x="14" y="5"/>
                      <a:pt x="14" y="5"/>
                    </a:cubicBezTo>
                    <a:cubicBezTo>
                      <a:pt x="27" y="19"/>
                      <a:pt x="27" y="19"/>
                      <a:pt x="27" y="19"/>
                    </a:cubicBezTo>
                    <a:cubicBezTo>
                      <a:pt x="18" y="28"/>
                      <a:pt x="18" y="28"/>
                      <a:pt x="18" y="28"/>
                    </a:cubicBezTo>
                    <a:moveTo>
                      <a:pt x="14" y="0"/>
                    </a:moveTo>
                    <a:cubicBezTo>
                      <a:pt x="13" y="0"/>
                      <a:pt x="13" y="1"/>
                      <a:pt x="13" y="1"/>
                    </a:cubicBezTo>
                    <a:cubicBezTo>
                      <a:pt x="1" y="12"/>
                      <a:pt x="1" y="12"/>
                      <a:pt x="1" y="12"/>
                    </a:cubicBezTo>
                    <a:cubicBezTo>
                      <a:pt x="0" y="13"/>
                      <a:pt x="0" y="14"/>
                      <a:pt x="0" y="15"/>
                    </a:cubicBezTo>
                    <a:cubicBezTo>
                      <a:pt x="16" y="32"/>
                      <a:pt x="16" y="32"/>
                      <a:pt x="16" y="32"/>
                    </a:cubicBezTo>
                    <a:cubicBezTo>
                      <a:pt x="17" y="32"/>
                      <a:pt x="17" y="32"/>
                      <a:pt x="18" y="33"/>
                    </a:cubicBezTo>
                    <a:cubicBezTo>
                      <a:pt x="18" y="33"/>
                      <a:pt x="18" y="33"/>
                      <a:pt x="18" y="33"/>
                    </a:cubicBezTo>
                    <a:cubicBezTo>
                      <a:pt x="18" y="33"/>
                      <a:pt x="19" y="32"/>
                      <a:pt x="19" y="32"/>
                    </a:cubicBezTo>
                    <a:cubicBezTo>
                      <a:pt x="19" y="32"/>
                      <a:pt x="19" y="32"/>
                      <a:pt x="19" y="32"/>
                    </a:cubicBezTo>
                    <a:cubicBezTo>
                      <a:pt x="31" y="21"/>
                      <a:pt x="31" y="21"/>
                      <a:pt x="31" y="21"/>
                    </a:cubicBezTo>
                    <a:cubicBezTo>
                      <a:pt x="31" y="20"/>
                      <a:pt x="32" y="20"/>
                      <a:pt x="32" y="19"/>
                    </a:cubicBezTo>
                    <a:cubicBezTo>
                      <a:pt x="32" y="19"/>
                      <a:pt x="31" y="18"/>
                      <a:pt x="31" y="18"/>
                    </a:cubicBezTo>
                    <a:cubicBezTo>
                      <a:pt x="15" y="1"/>
                      <a:pt x="15" y="1"/>
                      <a:pt x="15" y="1"/>
                    </a:cubicBezTo>
                    <a:cubicBezTo>
                      <a:pt x="15" y="1"/>
                      <a:pt x="14" y="0"/>
                      <a:pt x="1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3" name="Freeform 294"/>
              <p:cNvSpPr>
                <a:spLocks noEditPoints="1"/>
              </p:cNvSpPr>
              <p:nvPr/>
            </p:nvSpPr>
            <p:spPr bwMode="auto">
              <a:xfrm>
                <a:off x="2189163" y="5106988"/>
                <a:ext cx="90488" cy="90488"/>
              </a:xfrm>
              <a:custGeom>
                <a:avLst/>
                <a:gdLst>
                  <a:gd name="T0" fmla="*/ 18 w 32"/>
                  <a:gd name="T1" fmla="*/ 28 h 32"/>
                  <a:gd name="T2" fmla="*/ 5 w 32"/>
                  <a:gd name="T3" fmla="*/ 14 h 32"/>
                  <a:gd name="T4" fmla="*/ 14 w 32"/>
                  <a:gd name="T5" fmla="*/ 5 h 32"/>
                  <a:gd name="T6" fmla="*/ 27 w 32"/>
                  <a:gd name="T7" fmla="*/ 19 h 32"/>
                  <a:gd name="T8" fmla="*/ 18 w 32"/>
                  <a:gd name="T9" fmla="*/ 28 h 32"/>
                  <a:gd name="T10" fmla="*/ 14 w 32"/>
                  <a:gd name="T11" fmla="*/ 0 h 32"/>
                  <a:gd name="T12" fmla="*/ 13 w 32"/>
                  <a:gd name="T13" fmla="*/ 1 h 32"/>
                  <a:gd name="T14" fmla="*/ 1 w 32"/>
                  <a:gd name="T15" fmla="*/ 12 h 32"/>
                  <a:gd name="T16" fmla="*/ 1 w 32"/>
                  <a:gd name="T17" fmla="*/ 15 h 32"/>
                  <a:gd name="T18" fmla="*/ 17 w 32"/>
                  <a:gd name="T19" fmla="*/ 32 h 32"/>
                  <a:gd name="T20" fmla="*/ 18 w 32"/>
                  <a:gd name="T21" fmla="*/ 32 h 32"/>
                  <a:gd name="T22" fmla="*/ 18 w 32"/>
                  <a:gd name="T23" fmla="*/ 32 h 32"/>
                  <a:gd name="T24" fmla="*/ 19 w 32"/>
                  <a:gd name="T25" fmla="*/ 32 h 32"/>
                  <a:gd name="T26" fmla="*/ 19 w 32"/>
                  <a:gd name="T27" fmla="*/ 32 h 32"/>
                  <a:gd name="T28" fmla="*/ 31 w 32"/>
                  <a:gd name="T29" fmla="*/ 21 h 32"/>
                  <a:gd name="T30" fmla="*/ 32 w 32"/>
                  <a:gd name="T31" fmla="*/ 18 h 32"/>
                  <a:gd name="T32" fmla="*/ 16 w 32"/>
                  <a:gd name="T33" fmla="*/ 1 h 32"/>
                  <a:gd name="T34" fmla="*/ 14 w 32"/>
                  <a:gd name="T35"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2" h="32">
                    <a:moveTo>
                      <a:pt x="18" y="28"/>
                    </a:moveTo>
                    <a:cubicBezTo>
                      <a:pt x="5" y="14"/>
                      <a:pt x="5" y="14"/>
                      <a:pt x="5" y="14"/>
                    </a:cubicBezTo>
                    <a:cubicBezTo>
                      <a:pt x="14" y="5"/>
                      <a:pt x="14" y="5"/>
                      <a:pt x="14" y="5"/>
                    </a:cubicBezTo>
                    <a:cubicBezTo>
                      <a:pt x="27" y="19"/>
                      <a:pt x="27" y="19"/>
                      <a:pt x="27" y="19"/>
                    </a:cubicBezTo>
                    <a:cubicBezTo>
                      <a:pt x="18" y="28"/>
                      <a:pt x="18" y="28"/>
                      <a:pt x="18" y="28"/>
                    </a:cubicBezTo>
                    <a:moveTo>
                      <a:pt x="14" y="0"/>
                    </a:moveTo>
                    <a:cubicBezTo>
                      <a:pt x="14" y="0"/>
                      <a:pt x="13" y="1"/>
                      <a:pt x="13" y="1"/>
                    </a:cubicBezTo>
                    <a:cubicBezTo>
                      <a:pt x="1" y="12"/>
                      <a:pt x="1" y="12"/>
                      <a:pt x="1" y="12"/>
                    </a:cubicBezTo>
                    <a:cubicBezTo>
                      <a:pt x="0" y="13"/>
                      <a:pt x="0" y="14"/>
                      <a:pt x="1" y="15"/>
                    </a:cubicBezTo>
                    <a:cubicBezTo>
                      <a:pt x="17" y="32"/>
                      <a:pt x="17" y="32"/>
                      <a:pt x="17" y="32"/>
                    </a:cubicBezTo>
                    <a:cubicBezTo>
                      <a:pt x="17" y="32"/>
                      <a:pt x="17" y="32"/>
                      <a:pt x="18" y="32"/>
                    </a:cubicBezTo>
                    <a:cubicBezTo>
                      <a:pt x="18" y="32"/>
                      <a:pt x="18" y="32"/>
                      <a:pt x="18" y="32"/>
                    </a:cubicBezTo>
                    <a:cubicBezTo>
                      <a:pt x="19" y="32"/>
                      <a:pt x="19" y="32"/>
                      <a:pt x="19" y="32"/>
                    </a:cubicBezTo>
                    <a:cubicBezTo>
                      <a:pt x="19" y="32"/>
                      <a:pt x="19" y="32"/>
                      <a:pt x="19" y="32"/>
                    </a:cubicBezTo>
                    <a:cubicBezTo>
                      <a:pt x="31" y="21"/>
                      <a:pt x="31" y="21"/>
                      <a:pt x="31" y="21"/>
                    </a:cubicBezTo>
                    <a:cubicBezTo>
                      <a:pt x="32" y="20"/>
                      <a:pt x="32" y="19"/>
                      <a:pt x="32" y="18"/>
                    </a:cubicBezTo>
                    <a:cubicBezTo>
                      <a:pt x="16" y="1"/>
                      <a:pt x="16" y="1"/>
                      <a:pt x="16" y="1"/>
                    </a:cubicBezTo>
                    <a:cubicBezTo>
                      <a:pt x="15" y="1"/>
                      <a:pt x="15" y="0"/>
                      <a:pt x="1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4" name="Freeform 295"/>
              <p:cNvSpPr>
                <a:spLocks noEditPoints="1"/>
              </p:cNvSpPr>
              <p:nvPr/>
            </p:nvSpPr>
            <p:spPr bwMode="auto">
              <a:xfrm>
                <a:off x="2298701" y="5183188"/>
                <a:ext cx="134938" cy="131763"/>
              </a:xfrm>
              <a:custGeom>
                <a:avLst/>
                <a:gdLst>
                  <a:gd name="T0" fmla="*/ 18 w 48"/>
                  <a:gd name="T1" fmla="*/ 42 h 47"/>
                  <a:gd name="T2" fmla="*/ 5 w 48"/>
                  <a:gd name="T3" fmla="*/ 28 h 47"/>
                  <a:gd name="T4" fmla="*/ 31 w 48"/>
                  <a:gd name="T5" fmla="*/ 5 h 47"/>
                  <a:gd name="T6" fmla="*/ 44 w 48"/>
                  <a:gd name="T7" fmla="*/ 19 h 47"/>
                  <a:gd name="T8" fmla="*/ 18 w 48"/>
                  <a:gd name="T9" fmla="*/ 42 h 47"/>
                  <a:gd name="T10" fmla="*/ 31 w 48"/>
                  <a:gd name="T11" fmla="*/ 0 h 47"/>
                  <a:gd name="T12" fmla="*/ 29 w 48"/>
                  <a:gd name="T13" fmla="*/ 0 h 47"/>
                  <a:gd name="T14" fmla="*/ 1 w 48"/>
                  <a:gd name="T15" fmla="*/ 27 h 47"/>
                  <a:gd name="T16" fmla="*/ 1 w 48"/>
                  <a:gd name="T17" fmla="*/ 30 h 47"/>
                  <a:gd name="T18" fmla="*/ 16 w 48"/>
                  <a:gd name="T19" fmla="*/ 47 h 47"/>
                  <a:gd name="T20" fmla="*/ 18 w 48"/>
                  <a:gd name="T21" fmla="*/ 47 h 47"/>
                  <a:gd name="T22" fmla="*/ 18 w 48"/>
                  <a:gd name="T23" fmla="*/ 47 h 47"/>
                  <a:gd name="T24" fmla="*/ 19 w 48"/>
                  <a:gd name="T25" fmla="*/ 47 h 47"/>
                  <a:gd name="T26" fmla="*/ 19 w 48"/>
                  <a:gd name="T27" fmla="*/ 47 h 47"/>
                  <a:gd name="T28" fmla="*/ 48 w 48"/>
                  <a:gd name="T29" fmla="*/ 20 h 47"/>
                  <a:gd name="T30" fmla="*/ 48 w 48"/>
                  <a:gd name="T31" fmla="*/ 19 h 47"/>
                  <a:gd name="T32" fmla="*/ 48 w 48"/>
                  <a:gd name="T33" fmla="*/ 17 h 47"/>
                  <a:gd name="T34" fmla="*/ 32 w 48"/>
                  <a:gd name="T35" fmla="*/ 1 h 47"/>
                  <a:gd name="T36" fmla="*/ 31 w 48"/>
                  <a:gd name="T37"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8" h="47">
                    <a:moveTo>
                      <a:pt x="18" y="42"/>
                    </a:moveTo>
                    <a:cubicBezTo>
                      <a:pt x="5" y="28"/>
                      <a:pt x="5" y="28"/>
                      <a:pt x="5" y="28"/>
                    </a:cubicBezTo>
                    <a:cubicBezTo>
                      <a:pt x="31" y="5"/>
                      <a:pt x="31" y="5"/>
                      <a:pt x="31" y="5"/>
                    </a:cubicBezTo>
                    <a:cubicBezTo>
                      <a:pt x="44" y="19"/>
                      <a:pt x="44" y="19"/>
                      <a:pt x="44" y="19"/>
                    </a:cubicBezTo>
                    <a:cubicBezTo>
                      <a:pt x="18" y="42"/>
                      <a:pt x="18" y="42"/>
                      <a:pt x="18" y="42"/>
                    </a:cubicBezTo>
                    <a:moveTo>
                      <a:pt x="31" y="0"/>
                    </a:moveTo>
                    <a:cubicBezTo>
                      <a:pt x="30" y="0"/>
                      <a:pt x="30" y="0"/>
                      <a:pt x="29" y="0"/>
                    </a:cubicBezTo>
                    <a:cubicBezTo>
                      <a:pt x="1" y="27"/>
                      <a:pt x="1" y="27"/>
                      <a:pt x="1" y="27"/>
                    </a:cubicBezTo>
                    <a:cubicBezTo>
                      <a:pt x="0" y="28"/>
                      <a:pt x="0" y="29"/>
                      <a:pt x="1" y="30"/>
                    </a:cubicBezTo>
                    <a:cubicBezTo>
                      <a:pt x="16" y="47"/>
                      <a:pt x="16" y="47"/>
                      <a:pt x="16" y="47"/>
                    </a:cubicBezTo>
                    <a:cubicBezTo>
                      <a:pt x="17" y="47"/>
                      <a:pt x="17" y="47"/>
                      <a:pt x="18" y="47"/>
                    </a:cubicBezTo>
                    <a:cubicBezTo>
                      <a:pt x="18" y="47"/>
                      <a:pt x="18" y="47"/>
                      <a:pt x="18" y="47"/>
                    </a:cubicBezTo>
                    <a:cubicBezTo>
                      <a:pt x="18" y="47"/>
                      <a:pt x="19" y="47"/>
                      <a:pt x="19" y="47"/>
                    </a:cubicBezTo>
                    <a:cubicBezTo>
                      <a:pt x="19" y="47"/>
                      <a:pt x="19" y="47"/>
                      <a:pt x="19" y="47"/>
                    </a:cubicBezTo>
                    <a:cubicBezTo>
                      <a:pt x="48" y="20"/>
                      <a:pt x="48" y="20"/>
                      <a:pt x="48" y="20"/>
                    </a:cubicBezTo>
                    <a:cubicBezTo>
                      <a:pt x="48" y="20"/>
                      <a:pt x="48" y="19"/>
                      <a:pt x="48" y="19"/>
                    </a:cubicBezTo>
                    <a:cubicBezTo>
                      <a:pt x="48" y="18"/>
                      <a:pt x="48" y="18"/>
                      <a:pt x="48" y="17"/>
                    </a:cubicBezTo>
                    <a:cubicBezTo>
                      <a:pt x="32" y="1"/>
                      <a:pt x="32" y="1"/>
                      <a:pt x="32" y="1"/>
                    </a:cubicBezTo>
                    <a:cubicBezTo>
                      <a:pt x="32" y="0"/>
                      <a:pt x="31" y="0"/>
                      <a:pt x="31"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5" name="Freeform 296"/>
              <p:cNvSpPr>
                <a:spLocks noEditPoints="1"/>
              </p:cNvSpPr>
              <p:nvPr/>
            </p:nvSpPr>
            <p:spPr bwMode="auto">
              <a:xfrm>
                <a:off x="2246313" y="5165725"/>
                <a:ext cx="88900" cy="90488"/>
              </a:xfrm>
              <a:custGeom>
                <a:avLst/>
                <a:gdLst>
                  <a:gd name="T0" fmla="*/ 18 w 32"/>
                  <a:gd name="T1" fmla="*/ 28 h 32"/>
                  <a:gd name="T2" fmla="*/ 5 w 32"/>
                  <a:gd name="T3" fmla="*/ 14 h 32"/>
                  <a:gd name="T4" fmla="*/ 14 w 32"/>
                  <a:gd name="T5" fmla="*/ 5 h 32"/>
                  <a:gd name="T6" fmla="*/ 27 w 32"/>
                  <a:gd name="T7" fmla="*/ 19 h 32"/>
                  <a:gd name="T8" fmla="*/ 18 w 32"/>
                  <a:gd name="T9" fmla="*/ 28 h 32"/>
                  <a:gd name="T10" fmla="*/ 14 w 32"/>
                  <a:gd name="T11" fmla="*/ 0 h 32"/>
                  <a:gd name="T12" fmla="*/ 12 w 32"/>
                  <a:gd name="T13" fmla="*/ 1 h 32"/>
                  <a:gd name="T14" fmla="*/ 0 w 32"/>
                  <a:gd name="T15" fmla="*/ 12 h 32"/>
                  <a:gd name="T16" fmla="*/ 0 w 32"/>
                  <a:gd name="T17" fmla="*/ 15 h 32"/>
                  <a:gd name="T18" fmla="*/ 16 w 32"/>
                  <a:gd name="T19" fmla="*/ 32 h 32"/>
                  <a:gd name="T20" fmla="*/ 17 w 32"/>
                  <a:gd name="T21" fmla="*/ 32 h 32"/>
                  <a:gd name="T22" fmla="*/ 17 w 32"/>
                  <a:gd name="T23" fmla="*/ 32 h 32"/>
                  <a:gd name="T24" fmla="*/ 19 w 32"/>
                  <a:gd name="T25" fmla="*/ 32 h 32"/>
                  <a:gd name="T26" fmla="*/ 19 w 32"/>
                  <a:gd name="T27" fmla="*/ 32 h 32"/>
                  <a:gd name="T28" fmla="*/ 31 w 32"/>
                  <a:gd name="T29" fmla="*/ 21 h 32"/>
                  <a:gd name="T30" fmla="*/ 32 w 32"/>
                  <a:gd name="T31" fmla="*/ 19 h 32"/>
                  <a:gd name="T32" fmla="*/ 31 w 32"/>
                  <a:gd name="T33" fmla="*/ 18 h 32"/>
                  <a:gd name="T34" fmla="*/ 15 w 32"/>
                  <a:gd name="T35" fmla="*/ 1 h 32"/>
                  <a:gd name="T36" fmla="*/ 14 w 32"/>
                  <a:gd name="T37"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2" h="32">
                    <a:moveTo>
                      <a:pt x="18" y="28"/>
                    </a:moveTo>
                    <a:cubicBezTo>
                      <a:pt x="5" y="14"/>
                      <a:pt x="5" y="14"/>
                      <a:pt x="5" y="14"/>
                    </a:cubicBezTo>
                    <a:cubicBezTo>
                      <a:pt x="14" y="5"/>
                      <a:pt x="14" y="5"/>
                      <a:pt x="14" y="5"/>
                    </a:cubicBezTo>
                    <a:cubicBezTo>
                      <a:pt x="27" y="19"/>
                      <a:pt x="27" y="19"/>
                      <a:pt x="27" y="19"/>
                    </a:cubicBezTo>
                    <a:cubicBezTo>
                      <a:pt x="18" y="28"/>
                      <a:pt x="18" y="28"/>
                      <a:pt x="18" y="28"/>
                    </a:cubicBezTo>
                    <a:moveTo>
                      <a:pt x="14" y="0"/>
                    </a:moveTo>
                    <a:cubicBezTo>
                      <a:pt x="13" y="0"/>
                      <a:pt x="13" y="0"/>
                      <a:pt x="12" y="1"/>
                    </a:cubicBezTo>
                    <a:cubicBezTo>
                      <a:pt x="0" y="12"/>
                      <a:pt x="0" y="12"/>
                      <a:pt x="0" y="12"/>
                    </a:cubicBezTo>
                    <a:cubicBezTo>
                      <a:pt x="0" y="13"/>
                      <a:pt x="0" y="14"/>
                      <a:pt x="0" y="15"/>
                    </a:cubicBezTo>
                    <a:cubicBezTo>
                      <a:pt x="16" y="32"/>
                      <a:pt x="16" y="32"/>
                      <a:pt x="16" y="32"/>
                    </a:cubicBezTo>
                    <a:cubicBezTo>
                      <a:pt x="16" y="32"/>
                      <a:pt x="17" y="32"/>
                      <a:pt x="17" y="32"/>
                    </a:cubicBezTo>
                    <a:cubicBezTo>
                      <a:pt x="17" y="32"/>
                      <a:pt x="17" y="32"/>
                      <a:pt x="17" y="32"/>
                    </a:cubicBezTo>
                    <a:cubicBezTo>
                      <a:pt x="18" y="32"/>
                      <a:pt x="18" y="32"/>
                      <a:pt x="19" y="32"/>
                    </a:cubicBezTo>
                    <a:cubicBezTo>
                      <a:pt x="19" y="32"/>
                      <a:pt x="19" y="32"/>
                      <a:pt x="19" y="32"/>
                    </a:cubicBezTo>
                    <a:cubicBezTo>
                      <a:pt x="31" y="21"/>
                      <a:pt x="31" y="21"/>
                      <a:pt x="31" y="21"/>
                    </a:cubicBezTo>
                    <a:cubicBezTo>
                      <a:pt x="31" y="20"/>
                      <a:pt x="31" y="20"/>
                      <a:pt x="32" y="19"/>
                    </a:cubicBezTo>
                    <a:cubicBezTo>
                      <a:pt x="32" y="19"/>
                      <a:pt x="31" y="18"/>
                      <a:pt x="31" y="18"/>
                    </a:cubicBezTo>
                    <a:cubicBezTo>
                      <a:pt x="15" y="1"/>
                      <a:pt x="15" y="1"/>
                      <a:pt x="15" y="1"/>
                    </a:cubicBezTo>
                    <a:cubicBezTo>
                      <a:pt x="15" y="0"/>
                      <a:pt x="14" y="0"/>
                      <a:pt x="1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47" name="组合 46"/>
            <p:cNvGrpSpPr/>
            <p:nvPr/>
          </p:nvGrpSpPr>
          <p:grpSpPr>
            <a:xfrm>
              <a:off x="6419146" y="1332717"/>
              <a:ext cx="546100" cy="417513"/>
              <a:chOff x="5935663" y="1366838"/>
              <a:chExt cx="546100" cy="417513"/>
            </a:xfrm>
          </p:grpSpPr>
          <p:sp>
            <p:nvSpPr>
              <p:cNvPr id="165" name="Freeform 297"/>
              <p:cNvSpPr>
                <a:spLocks noEditPoints="1"/>
              </p:cNvSpPr>
              <p:nvPr/>
            </p:nvSpPr>
            <p:spPr bwMode="auto">
              <a:xfrm>
                <a:off x="6094413" y="1366838"/>
                <a:ext cx="387350" cy="314325"/>
              </a:xfrm>
              <a:custGeom>
                <a:avLst/>
                <a:gdLst>
                  <a:gd name="T0" fmla="*/ 22 w 138"/>
                  <a:gd name="T1" fmla="*/ 111 h 112"/>
                  <a:gd name="T2" fmla="*/ 22 w 138"/>
                  <a:gd name="T3" fmla="*/ 112 h 112"/>
                  <a:gd name="T4" fmla="*/ 22 w 138"/>
                  <a:gd name="T5" fmla="*/ 111 h 112"/>
                  <a:gd name="T6" fmla="*/ 128 w 138"/>
                  <a:gd name="T7" fmla="*/ 0 h 112"/>
                  <a:gd name="T8" fmla="*/ 128 w 138"/>
                  <a:gd name="T9" fmla="*/ 0 h 112"/>
                  <a:gd name="T10" fmla="*/ 118 w 138"/>
                  <a:gd name="T11" fmla="*/ 3 h 112"/>
                  <a:gd name="T12" fmla="*/ 109 w 138"/>
                  <a:gd name="T13" fmla="*/ 9 h 112"/>
                  <a:gd name="T14" fmla="*/ 1 w 138"/>
                  <a:gd name="T15" fmla="*/ 82 h 112"/>
                  <a:gd name="T16" fmla="*/ 0 w 138"/>
                  <a:gd name="T17" fmla="*/ 83 h 112"/>
                  <a:gd name="T18" fmla="*/ 1 w 138"/>
                  <a:gd name="T19" fmla="*/ 82 h 112"/>
                  <a:gd name="T20" fmla="*/ 1 w 138"/>
                  <a:gd name="T21" fmla="*/ 82 h 112"/>
                  <a:gd name="T22" fmla="*/ 2 w 138"/>
                  <a:gd name="T23" fmla="*/ 82 h 112"/>
                  <a:gd name="T24" fmla="*/ 3 w 138"/>
                  <a:gd name="T25" fmla="*/ 81 h 112"/>
                  <a:gd name="T26" fmla="*/ 4 w 138"/>
                  <a:gd name="T27" fmla="*/ 82 h 112"/>
                  <a:gd name="T28" fmla="*/ 5 w 138"/>
                  <a:gd name="T29" fmla="*/ 84 h 112"/>
                  <a:gd name="T30" fmla="*/ 112 w 138"/>
                  <a:gd name="T31" fmla="*/ 12 h 112"/>
                  <a:gd name="T32" fmla="*/ 112 w 138"/>
                  <a:gd name="T33" fmla="*/ 12 h 112"/>
                  <a:gd name="T34" fmla="*/ 120 w 138"/>
                  <a:gd name="T35" fmla="*/ 7 h 112"/>
                  <a:gd name="T36" fmla="*/ 128 w 138"/>
                  <a:gd name="T37" fmla="*/ 4 h 112"/>
                  <a:gd name="T38" fmla="*/ 128 w 138"/>
                  <a:gd name="T39" fmla="*/ 4 h 112"/>
                  <a:gd name="T40" fmla="*/ 133 w 138"/>
                  <a:gd name="T41" fmla="*/ 6 h 112"/>
                  <a:gd name="T42" fmla="*/ 134 w 138"/>
                  <a:gd name="T43" fmla="*/ 10 h 112"/>
                  <a:gd name="T44" fmla="*/ 130 w 138"/>
                  <a:gd name="T45" fmla="*/ 18 h 112"/>
                  <a:gd name="T46" fmla="*/ 122 w 138"/>
                  <a:gd name="T47" fmla="*/ 25 h 112"/>
                  <a:gd name="T48" fmla="*/ 121 w 138"/>
                  <a:gd name="T49" fmla="*/ 25 h 112"/>
                  <a:gd name="T50" fmla="*/ 22 w 138"/>
                  <a:gd name="T51" fmla="*/ 107 h 112"/>
                  <a:gd name="T52" fmla="*/ 24 w 138"/>
                  <a:gd name="T53" fmla="*/ 108 h 112"/>
                  <a:gd name="T54" fmla="*/ 23 w 138"/>
                  <a:gd name="T55" fmla="*/ 111 h 112"/>
                  <a:gd name="T56" fmla="*/ 124 w 138"/>
                  <a:gd name="T57" fmla="*/ 28 h 112"/>
                  <a:gd name="T58" fmla="*/ 133 w 138"/>
                  <a:gd name="T59" fmla="*/ 20 h 112"/>
                  <a:gd name="T60" fmla="*/ 138 w 138"/>
                  <a:gd name="T61" fmla="*/ 10 h 112"/>
                  <a:gd name="T62" fmla="*/ 136 w 138"/>
                  <a:gd name="T63" fmla="*/ 4 h 112"/>
                  <a:gd name="T64" fmla="*/ 128 w 138"/>
                  <a:gd name="T65" fmla="*/ 0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8" h="112">
                    <a:moveTo>
                      <a:pt x="22" y="111"/>
                    </a:moveTo>
                    <a:cubicBezTo>
                      <a:pt x="22" y="112"/>
                      <a:pt x="22" y="112"/>
                      <a:pt x="22" y="112"/>
                    </a:cubicBezTo>
                    <a:cubicBezTo>
                      <a:pt x="22" y="112"/>
                      <a:pt x="22" y="112"/>
                      <a:pt x="22" y="111"/>
                    </a:cubicBezTo>
                    <a:moveTo>
                      <a:pt x="128" y="0"/>
                    </a:moveTo>
                    <a:cubicBezTo>
                      <a:pt x="128" y="0"/>
                      <a:pt x="128" y="0"/>
                      <a:pt x="128" y="0"/>
                    </a:cubicBezTo>
                    <a:cubicBezTo>
                      <a:pt x="125" y="0"/>
                      <a:pt x="121" y="2"/>
                      <a:pt x="118" y="3"/>
                    </a:cubicBezTo>
                    <a:cubicBezTo>
                      <a:pt x="115" y="5"/>
                      <a:pt x="112" y="7"/>
                      <a:pt x="109" y="9"/>
                    </a:cubicBezTo>
                    <a:cubicBezTo>
                      <a:pt x="1" y="82"/>
                      <a:pt x="1" y="82"/>
                      <a:pt x="1" y="82"/>
                    </a:cubicBezTo>
                    <a:cubicBezTo>
                      <a:pt x="0" y="82"/>
                      <a:pt x="0" y="83"/>
                      <a:pt x="0" y="83"/>
                    </a:cubicBezTo>
                    <a:cubicBezTo>
                      <a:pt x="1" y="82"/>
                      <a:pt x="1" y="82"/>
                      <a:pt x="1" y="82"/>
                    </a:cubicBezTo>
                    <a:cubicBezTo>
                      <a:pt x="1" y="82"/>
                      <a:pt x="1" y="82"/>
                      <a:pt x="1" y="82"/>
                    </a:cubicBezTo>
                    <a:cubicBezTo>
                      <a:pt x="2" y="82"/>
                      <a:pt x="2" y="82"/>
                      <a:pt x="2" y="82"/>
                    </a:cubicBezTo>
                    <a:cubicBezTo>
                      <a:pt x="2" y="82"/>
                      <a:pt x="2" y="81"/>
                      <a:pt x="3" y="81"/>
                    </a:cubicBezTo>
                    <a:cubicBezTo>
                      <a:pt x="3" y="81"/>
                      <a:pt x="4" y="82"/>
                      <a:pt x="4" y="82"/>
                    </a:cubicBezTo>
                    <a:cubicBezTo>
                      <a:pt x="5" y="84"/>
                      <a:pt x="5" y="84"/>
                      <a:pt x="5" y="84"/>
                    </a:cubicBezTo>
                    <a:cubicBezTo>
                      <a:pt x="112" y="12"/>
                      <a:pt x="112" y="12"/>
                      <a:pt x="112" y="12"/>
                    </a:cubicBezTo>
                    <a:cubicBezTo>
                      <a:pt x="112" y="12"/>
                      <a:pt x="112" y="12"/>
                      <a:pt x="112" y="12"/>
                    </a:cubicBezTo>
                    <a:cubicBezTo>
                      <a:pt x="114" y="10"/>
                      <a:pt x="117" y="8"/>
                      <a:pt x="120" y="7"/>
                    </a:cubicBezTo>
                    <a:cubicBezTo>
                      <a:pt x="123" y="5"/>
                      <a:pt x="126" y="4"/>
                      <a:pt x="128" y="4"/>
                    </a:cubicBezTo>
                    <a:cubicBezTo>
                      <a:pt x="128" y="4"/>
                      <a:pt x="128" y="4"/>
                      <a:pt x="128" y="4"/>
                    </a:cubicBezTo>
                    <a:cubicBezTo>
                      <a:pt x="130" y="4"/>
                      <a:pt x="131" y="5"/>
                      <a:pt x="133" y="6"/>
                    </a:cubicBezTo>
                    <a:cubicBezTo>
                      <a:pt x="133" y="8"/>
                      <a:pt x="134" y="9"/>
                      <a:pt x="134" y="10"/>
                    </a:cubicBezTo>
                    <a:cubicBezTo>
                      <a:pt x="134" y="12"/>
                      <a:pt x="132" y="15"/>
                      <a:pt x="130" y="18"/>
                    </a:cubicBezTo>
                    <a:cubicBezTo>
                      <a:pt x="127" y="20"/>
                      <a:pt x="124" y="23"/>
                      <a:pt x="122" y="25"/>
                    </a:cubicBezTo>
                    <a:cubicBezTo>
                      <a:pt x="121" y="25"/>
                      <a:pt x="121" y="25"/>
                      <a:pt x="121" y="25"/>
                    </a:cubicBezTo>
                    <a:cubicBezTo>
                      <a:pt x="22" y="107"/>
                      <a:pt x="22" y="107"/>
                      <a:pt x="22" y="107"/>
                    </a:cubicBezTo>
                    <a:cubicBezTo>
                      <a:pt x="24" y="108"/>
                      <a:pt x="24" y="108"/>
                      <a:pt x="24" y="108"/>
                    </a:cubicBezTo>
                    <a:cubicBezTo>
                      <a:pt x="24" y="109"/>
                      <a:pt x="24" y="110"/>
                      <a:pt x="23" y="111"/>
                    </a:cubicBezTo>
                    <a:cubicBezTo>
                      <a:pt x="124" y="28"/>
                      <a:pt x="124" y="28"/>
                      <a:pt x="124" y="28"/>
                    </a:cubicBezTo>
                    <a:cubicBezTo>
                      <a:pt x="127" y="26"/>
                      <a:pt x="130" y="23"/>
                      <a:pt x="133" y="20"/>
                    </a:cubicBezTo>
                    <a:cubicBezTo>
                      <a:pt x="135" y="17"/>
                      <a:pt x="138" y="14"/>
                      <a:pt x="138" y="10"/>
                    </a:cubicBezTo>
                    <a:cubicBezTo>
                      <a:pt x="138" y="8"/>
                      <a:pt x="137" y="6"/>
                      <a:pt x="136" y="4"/>
                    </a:cubicBezTo>
                    <a:cubicBezTo>
                      <a:pt x="134" y="1"/>
                      <a:pt x="131" y="0"/>
                      <a:pt x="128"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6" name="Freeform 298"/>
              <p:cNvSpPr>
                <a:spLocks noEditPoints="1"/>
              </p:cNvSpPr>
              <p:nvPr/>
            </p:nvSpPr>
            <p:spPr bwMode="auto">
              <a:xfrm>
                <a:off x="6046788" y="1593850"/>
                <a:ext cx="114300" cy="120650"/>
              </a:xfrm>
              <a:custGeom>
                <a:avLst/>
                <a:gdLst>
                  <a:gd name="T0" fmla="*/ 1 w 41"/>
                  <a:gd name="T1" fmla="*/ 15 h 43"/>
                  <a:gd name="T2" fmla="*/ 0 w 41"/>
                  <a:gd name="T3" fmla="*/ 20 h 43"/>
                  <a:gd name="T4" fmla="*/ 5 w 41"/>
                  <a:gd name="T5" fmla="*/ 33 h 43"/>
                  <a:gd name="T6" fmla="*/ 12 w 41"/>
                  <a:gd name="T7" fmla="*/ 40 h 43"/>
                  <a:gd name="T8" fmla="*/ 20 w 41"/>
                  <a:gd name="T9" fmla="*/ 43 h 43"/>
                  <a:gd name="T10" fmla="*/ 20 w 41"/>
                  <a:gd name="T11" fmla="*/ 43 h 43"/>
                  <a:gd name="T12" fmla="*/ 21 w 41"/>
                  <a:gd name="T13" fmla="*/ 43 h 43"/>
                  <a:gd name="T14" fmla="*/ 22 w 41"/>
                  <a:gd name="T15" fmla="*/ 41 h 43"/>
                  <a:gd name="T16" fmla="*/ 21 w 41"/>
                  <a:gd name="T17" fmla="*/ 39 h 43"/>
                  <a:gd name="T18" fmla="*/ 20 w 41"/>
                  <a:gd name="T19" fmla="*/ 39 h 43"/>
                  <a:gd name="T20" fmla="*/ 20 w 41"/>
                  <a:gd name="T21" fmla="*/ 39 h 43"/>
                  <a:gd name="T22" fmla="*/ 14 w 41"/>
                  <a:gd name="T23" fmla="*/ 37 h 43"/>
                  <a:gd name="T24" fmla="*/ 8 w 41"/>
                  <a:gd name="T25" fmla="*/ 31 h 43"/>
                  <a:gd name="T26" fmla="*/ 4 w 41"/>
                  <a:gd name="T27" fmla="*/ 20 h 43"/>
                  <a:gd name="T28" fmla="*/ 4 w 41"/>
                  <a:gd name="T29" fmla="*/ 17 h 43"/>
                  <a:gd name="T30" fmla="*/ 3 w 41"/>
                  <a:gd name="T31" fmla="*/ 15 h 43"/>
                  <a:gd name="T32" fmla="*/ 1 w 41"/>
                  <a:gd name="T33" fmla="*/ 15 h 43"/>
                  <a:gd name="T34" fmla="*/ 18 w 41"/>
                  <a:gd name="T35" fmla="*/ 4 h 43"/>
                  <a:gd name="T36" fmla="*/ 20 w 41"/>
                  <a:gd name="T37" fmla="*/ 2 h 43"/>
                  <a:gd name="T38" fmla="*/ 18 w 41"/>
                  <a:gd name="T39" fmla="*/ 4 h 43"/>
                  <a:gd name="T40" fmla="*/ 20 w 41"/>
                  <a:gd name="T41" fmla="*/ 0 h 43"/>
                  <a:gd name="T42" fmla="*/ 19 w 41"/>
                  <a:gd name="T43" fmla="*/ 1 h 43"/>
                  <a:gd name="T44" fmla="*/ 19 w 41"/>
                  <a:gd name="T45" fmla="*/ 1 h 43"/>
                  <a:gd name="T46" fmla="*/ 18 w 41"/>
                  <a:gd name="T47" fmla="*/ 1 h 43"/>
                  <a:gd name="T48" fmla="*/ 18 w 41"/>
                  <a:gd name="T49" fmla="*/ 1 h 43"/>
                  <a:gd name="T50" fmla="*/ 17 w 41"/>
                  <a:gd name="T51" fmla="*/ 2 h 43"/>
                  <a:gd name="T52" fmla="*/ 4 w 41"/>
                  <a:gd name="T53" fmla="*/ 12 h 43"/>
                  <a:gd name="T54" fmla="*/ 5 w 41"/>
                  <a:gd name="T55" fmla="*/ 12 h 43"/>
                  <a:gd name="T56" fmla="*/ 6 w 41"/>
                  <a:gd name="T57" fmla="*/ 13 h 43"/>
                  <a:gd name="T58" fmla="*/ 7 w 41"/>
                  <a:gd name="T59" fmla="*/ 14 h 43"/>
                  <a:gd name="T60" fmla="*/ 19 w 41"/>
                  <a:gd name="T61" fmla="*/ 5 h 43"/>
                  <a:gd name="T62" fmla="*/ 27 w 41"/>
                  <a:gd name="T63" fmla="*/ 16 h 43"/>
                  <a:gd name="T64" fmla="*/ 36 w 41"/>
                  <a:gd name="T65" fmla="*/ 28 h 43"/>
                  <a:gd name="T66" fmla="*/ 24 w 41"/>
                  <a:gd name="T67" fmla="*/ 37 h 43"/>
                  <a:gd name="T68" fmla="*/ 25 w 41"/>
                  <a:gd name="T69" fmla="*/ 38 h 43"/>
                  <a:gd name="T70" fmla="*/ 24 w 41"/>
                  <a:gd name="T71" fmla="*/ 40 h 43"/>
                  <a:gd name="T72" fmla="*/ 25 w 41"/>
                  <a:gd name="T73" fmla="*/ 38 h 43"/>
                  <a:gd name="T74" fmla="*/ 26 w 41"/>
                  <a:gd name="T75" fmla="*/ 40 h 43"/>
                  <a:gd name="T76" fmla="*/ 26 w 41"/>
                  <a:gd name="T77" fmla="*/ 41 h 43"/>
                  <a:gd name="T78" fmla="*/ 39 w 41"/>
                  <a:gd name="T79" fmla="*/ 31 h 43"/>
                  <a:gd name="T80" fmla="*/ 39 w 41"/>
                  <a:gd name="T81" fmla="*/ 30 h 43"/>
                  <a:gd name="T82" fmla="*/ 40 w 41"/>
                  <a:gd name="T83" fmla="*/ 30 h 43"/>
                  <a:gd name="T84" fmla="*/ 40 w 41"/>
                  <a:gd name="T85" fmla="*/ 30 h 43"/>
                  <a:gd name="T86" fmla="*/ 40 w 41"/>
                  <a:gd name="T87" fmla="*/ 30 h 43"/>
                  <a:gd name="T88" fmla="*/ 40 w 41"/>
                  <a:gd name="T89" fmla="*/ 30 h 43"/>
                  <a:gd name="T90" fmla="*/ 41 w 41"/>
                  <a:gd name="T91" fmla="*/ 27 h 43"/>
                  <a:gd name="T92" fmla="*/ 39 w 41"/>
                  <a:gd name="T93" fmla="*/ 26 h 43"/>
                  <a:gd name="T94" fmla="*/ 31 w 41"/>
                  <a:gd name="T95" fmla="*/ 14 h 43"/>
                  <a:gd name="T96" fmla="*/ 22 w 41"/>
                  <a:gd name="T97" fmla="*/ 3 h 43"/>
                  <a:gd name="T98" fmla="*/ 21 w 41"/>
                  <a:gd name="T99" fmla="*/ 1 h 43"/>
                  <a:gd name="T100" fmla="*/ 20 w 41"/>
                  <a:gd name="T101"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1" h="43">
                    <a:moveTo>
                      <a:pt x="1" y="15"/>
                    </a:moveTo>
                    <a:cubicBezTo>
                      <a:pt x="0" y="16"/>
                      <a:pt x="0" y="18"/>
                      <a:pt x="0" y="20"/>
                    </a:cubicBezTo>
                    <a:cubicBezTo>
                      <a:pt x="0" y="24"/>
                      <a:pt x="2" y="29"/>
                      <a:pt x="5" y="33"/>
                    </a:cubicBezTo>
                    <a:cubicBezTo>
                      <a:pt x="7" y="36"/>
                      <a:pt x="10" y="39"/>
                      <a:pt x="12" y="40"/>
                    </a:cubicBezTo>
                    <a:cubicBezTo>
                      <a:pt x="15" y="42"/>
                      <a:pt x="18" y="43"/>
                      <a:pt x="20" y="43"/>
                    </a:cubicBezTo>
                    <a:cubicBezTo>
                      <a:pt x="20" y="43"/>
                      <a:pt x="20" y="43"/>
                      <a:pt x="20" y="43"/>
                    </a:cubicBezTo>
                    <a:cubicBezTo>
                      <a:pt x="21" y="43"/>
                      <a:pt x="21" y="43"/>
                      <a:pt x="21" y="43"/>
                    </a:cubicBezTo>
                    <a:cubicBezTo>
                      <a:pt x="22" y="42"/>
                      <a:pt x="22" y="41"/>
                      <a:pt x="22" y="41"/>
                    </a:cubicBezTo>
                    <a:cubicBezTo>
                      <a:pt x="21" y="39"/>
                      <a:pt x="21" y="39"/>
                      <a:pt x="21" y="39"/>
                    </a:cubicBezTo>
                    <a:cubicBezTo>
                      <a:pt x="20" y="39"/>
                      <a:pt x="20" y="39"/>
                      <a:pt x="20" y="39"/>
                    </a:cubicBezTo>
                    <a:cubicBezTo>
                      <a:pt x="20" y="39"/>
                      <a:pt x="20" y="39"/>
                      <a:pt x="20" y="39"/>
                    </a:cubicBezTo>
                    <a:cubicBezTo>
                      <a:pt x="19" y="39"/>
                      <a:pt x="17" y="38"/>
                      <a:pt x="14" y="37"/>
                    </a:cubicBezTo>
                    <a:cubicBezTo>
                      <a:pt x="12" y="36"/>
                      <a:pt x="10" y="34"/>
                      <a:pt x="8" y="31"/>
                    </a:cubicBezTo>
                    <a:cubicBezTo>
                      <a:pt x="5" y="27"/>
                      <a:pt x="4" y="23"/>
                      <a:pt x="4" y="20"/>
                    </a:cubicBezTo>
                    <a:cubicBezTo>
                      <a:pt x="4" y="19"/>
                      <a:pt x="4" y="18"/>
                      <a:pt x="4" y="17"/>
                    </a:cubicBezTo>
                    <a:cubicBezTo>
                      <a:pt x="3" y="15"/>
                      <a:pt x="3" y="15"/>
                      <a:pt x="3" y="15"/>
                    </a:cubicBezTo>
                    <a:cubicBezTo>
                      <a:pt x="2" y="15"/>
                      <a:pt x="2" y="15"/>
                      <a:pt x="1" y="15"/>
                    </a:cubicBezTo>
                    <a:moveTo>
                      <a:pt x="18" y="4"/>
                    </a:moveTo>
                    <a:cubicBezTo>
                      <a:pt x="20" y="2"/>
                      <a:pt x="20" y="2"/>
                      <a:pt x="20" y="2"/>
                    </a:cubicBezTo>
                    <a:cubicBezTo>
                      <a:pt x="18" y="4"/>
                      <a:pt x="18" y="4"/>
                      <a:pt x="18" y="4"/>
                    </a:cubicBezTo>
                    <a:moveTo>
                      <a:pt x="20" y="0"/>
                    </a:moveTo>
                    <a:cubicBezTo>
                      <a:pt x="19" y="0"/>
                      <a:pt x="19" y="1"/>
                      <a:pt x="19" y="1"/>
                    </a:cubicBezTo>
                    <a:cubicBezTo>
                      <a:pt x="19" y="1"/>
                      <a:pt x="19" y="1"/>
                      <a:pt x="19" y="1"/>
                    </a:cubicBezTo>
                    <a:cubicBezTo>
                      <a:pt x="18" y="1"/>
                      <a:pt x="18" y="1"/>
                      <a:pt x="18" y="1"/>
                    </a:cubicBezTo>
                    <a:cubicBezTo>
                      <a:pt x="18" y="1"/>
                      <a:pt x="18" y="1"/>
                      <a:pt x="18" y="1"/>
                    </a:cubicBezTo>
                    <a:cubicBezTo>
                      <a:pt x="17" y="2"/>
                      <a:pt x="17" y="2"/>
                      <a:pt x="17" y="2"/>
                    </a:cubicBezTo>
                    <a:cubicBezTo>
                      <a:pt x="4" y="12"/>
                      <a:pt x="4" y="12"/>
                      <a:pt x="4" y="12"/>
                    </a:cubicBezTo>
                    <a:cubicBezTo>
                      <a:pt x="4" y="12"/>
                      <a:pt x="5" y="12"/>
                      <a:pt x="5" y="12"/>
                    </a:cubicBezTo>
                    <a:cubicBezTo>
                      <a:pt x="5" y="12"/>
                      <a:pt x="6" y="12"/>
                      <a:pt x="6" y="13"/>
                    </a:cubicBezTo>
                    <a:cubicBezTo>
                      <a:pt x="7" y="14"/>
                      <a:pt x="7" y="14"/>
                      <a:pt x="7" y="14"/>
                    </a:cubicBezTo>
                    <a:cubicBezTo>
                      <a:pt x="19" y="5"/>
                      <a:pt x="19" y="5"/>
                      <a:pt x="19" y="5"/>
                    </a:cubicBezTo>
                    <a:cubicBezTo>
                      <a:pt x="27" y="16"/>
                      <a:pt x="27" y="16"/>
                      <a:pt x="27" y="16"/>
                    </a:cubicBezTo>
                    <a:cubicBezTo>
                      <a:pt x="36" y="28"/>
                      <a:pt x="36" y="28"/>
                      <a:pt x="36" y="28"/>
                    </a:cubicBezTo>
                    <a:cubicBezTo>
                      <a:pt x="24" y="37"/>
                      <a:pt x="24" y="37"/>
                      <a:pt x="24" y="37"/>
                    </a:cubicBezTo>
                    <a:cubicBezTo>
                      <a:pt x="25" y="38"/>
                      <a:pt x="25" y="38"/>
                      <a:pt x="25" y="38"/>
                    </a:cubicBezTo>
                    <a:cubicBezTo>
                      <a:pt x="24" y="40"/>
                      <a:pt x="24" y="40"/>
                      <a:pt x="24" y="40"/>
                    </a:cubicBezTo>
                    <a:cubicBezTo>
                      <a:pt x="25" y="38"/>
                      <a:pt x="25" y="38"/>
                      <a:pt x="25" y="38"/>
                    </a:cubicBezTo>
                    <a:cubicBezTo>
                      <a:pt x="26" y="39"/>
                      <a:pt x="26" y="40"/>
                      <a:pt x="26" y="40"/>
                    </a:cubicBezTo>
                    <a:cubicBezTo>
                      <a:pt x="26" y="40"/>
                      <a:pt x="26" y="41"/>
                      <a:pt x="26" y="41"/>
                    </a:cubicBezTo>
                    <a:cubicBezTo>
                      <a:pt x="39" y="31"/>
                      <a:pt x="39" y="31"/>
                      <a:pt x="39" y="31"/>
                    </a:cubicBezTo>
                    <a:cubicBezTo>
                      <a:pt x="39" y="30"/>
                      <a:pt x="39" y="30"/>
                      <a:pt x="39" y="30"/>
                    </a:cubicBezTo>
                    <a:cubicBezTo>
                      <a:pt x="40" y="30"/>
                      <a:pt x="40" y="30"/>
                      <a:pt x="40" y="30"/>
                    </a:cubicBezTo>
                    <a:cubicBezTo>
                      <a:pt x="40" y="30"/>
                      <a:pt x="40" y="30"/>
                      <a:pt x="40" y="30"/>
                    </a:cubicBezTo>
                    <a:cubicBezTo>
                      <a:pt x="40" y="30"/>
                      <a:pt x="40" y="30"/>
                      <a:pt x="40" y="30"/>
                    </a:cubicBezTo>
                    <a:cubicBezTo>
                      <a:pt x="40" y="30"/>
                      <a:pt x="40" y="30"/>
                      <a:pt x="40" y="30"/>
                    </a:cubicBezTo>
                    <a:cubicBezTo>
                      <a:pt x="41" y="29"/>
                      <a:pt x="41" y="28"/>
                      <a:pt x="41" y="27"/>
                    </a:cubicBezTo>
                    <a:cubicBezTo>
                      <a:pt x="39" y="26"/>
                      <a:pt x="39" y="26"/>
                      <a:pt x="39" y="26"/>
                    </a:cubicBezTo>
                    <a:cubicBezTo>
                      <a:pt x="31" y="14"/>
                      <a:pt x="31" y="14"/>
                      <a:pt x="31" y="14"/>
                    </a:cubicBezTo>
                    <a:cubicBezTo>
                      <a:pt x="22" y="3"/>
                      <a:pt x="22" y="3"/>
                      <a:pt x="22" y="3"/>
                    </a:cubicBezTo>
                    <a:cubicBezTo>
                      <a:pt x="21" y="1"/>
                      <a:pt x="21" y="1"/>
                      <a:pt x="21" y="1"/>
                    </a:cubicBezTo>
                    <a:cubicBezTo>
                      <a:pt x="21" y="1"/>
                      <a:pt x="20" y="0"/>
                      <a:pt x="20"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7" name="Freeform 299"/>
              <p:cNvSpPr>
                <a:spLocks noEditPoints="1"/>
              </p:cNvSpPr>
              <p:nvPr/>
            </p:nvSpPr>
            <p:spPr bwMode="auto">
              <a:xfrm>
                <a:off x="5935663" y="1624013"/>
                <a:ext cx="184150" cy="160338"/>
              </a:xfrm>
              <a:custGeom>
                <a:avLst/>
                <a:gdLst>
                  <a:gd name="T0" fmla="*/ 5 w 66"/>
                  <a:gd name="T1" fmla="*/ 51 h 57"/>
                  <a:gd name="T2" fmla="*/ 16 w 66"/>
                  <a:gd name="T3" fmla="*/ 24 h 57"/>
                  <a:gd name="T4" fmla="*/ 26 w 66"/>
                  <a:gd name="T5" fmla="*/ 10 h 57"/>
                  <a:gd name="T6" fmla="*/ 39 w 66"/>
                  <a:gd name="T7" fmla="*/ 4 h 57"/>
                  <a:gd name="T8" fmla="*/ 41 w 66"/>
                  <a:gd name="T9" fmla="*/ 4 h 57"/>
                  <a:gd name="T10" fmla="*/ 43 w 66"/>
                  <a:gd name="T11" fmla="*/ 4 h 57"/>
                  <a:gd name="T12" fmla="*/ 44 w 66"/>
                  <a:gd name="T13" fmla="*/ 6 h 57"/>
                  <a:gd name="T14" fmla="*/ 61 w 66"/>
                  <a:gd name="T15" fmla="*/ 28 h 57"/>
                  <a:gd name="T16" fmla="*/ 62 w 66"/>
                  <a:gd name="T17" fmla="*/ 30 h 57"/>
                  <a:gd name="T18" fmla="*/ 61 w 66"/>
                  <a:gd name="T19" fmla="*/ 32 h 57"/>
                  <a:gd name="T20" fmla="*/ 61 w 66"/>
                  <a:gd name="T21" fmla="*/ 32 h 57"/>
                  <a:gd name="T22" fmla="*/ 50 w 66"/>
                  <a:gd name="T23" fmla="*/ 43 h 57"/>
                  <a:gd name="T24" fmla="*/ 26 w 66"/>
                  <a:gd name="T25" fmla="*/ 47 h 57"/>
                  <a:gd name="T26" fmla="*/ 5 w 66"/>
                  <a:gd name="T27" fmla="*/ 51 h 57"/>
                  <a:gd name="T28" fmla="*/ 39 w 66"/>
                  <a:gd name="T29" fmla="*/ 0 h 57"/>
                  <a:gd name="T30" fmla="*/ 22 w 66"/>
                  <a:gd name="T31" fmla="*/ 9 h 57"/>
                  <a:gd name="T32" fmla="*/ 5 w 66"/>
                  <a:gd name="T33" fmla="*/ 37 h 57"/>
                  <a:gd name="T34" fmla="*/ 0 w 66"/>
                  <a:gd name="T35" fmla="*/ 54 h 57"/>
                  <a:gd name="T36" fmla="*/ 1 w 66"/>
                  <a:gd name="T37" fmla="*/ 56 h 57"/>
                  <a:gd name="T38" fmla="*/ 2 w 66"/>
                  <a:gd name="T39" fmla="*/ 57 h 57"/>
                  <a:gd name="T40" fmla="*/ 3 w 66"/>
                  <a:gd name="T41" fmla="*/ 57 h 57"/>
                  <a:gd name="T42" fmla="*/ 27 w 66"/>
                  <a:gd name="T43" fmla="*/ 51 h 57"/>
                  <a:gd name="T44" fmla="*/ 52 w 66"/>
                  <a:gd name="T45" fmla="*/ 47 h 57"/>
                  <a:gd name="T46" fmla="*/ 63 w 66"/>
                  <a:gd name="T47" fmla="*/ 38 h 57"/>
                  <a:gd name="T48" fmla="*/ 65 w 66"/>
                  <a:gd name="T49" fmla="*/ 33 h 57"/>
                  <a:gd name="T50" fmla="*/ 66 w 66"/>
                  <a:gd name="T51" fmla="*/ 30 h 57"/>
                  <a:gd name="T52" fmla="*/ 66 w 66"/>
                  <a:gd name="T53" fmla="*/ 29 h 57"/>
                  <a:gd name="T54" fmla="*/ 65 w 66"/>
                  <a:gd name="T55" fmla="*/ 27 h 57"/>
                  <a:gd name="T56" fmla="*/ 64 w 66"/>
                  <a:gd name="T57" fmla="*/ 29 h 57"/>
                  <a:gd name="T58" fmla="*/ 65 w 66"/>
                  <a:gd name="T59" fmla="*/ 27 h 57"/>
                  <a:gd name="T60" fmla="*/ 64 w 66"/>
                  <a:gd name="T61" fmla="*/ 26 h 57"/>
                  <a:gd name="T62" fmla="*/ 47 w 66"/>
                  <a:gd name="T63" fmla="*/ 3 h 57"/>
                  <a:gd name="T64" fmla="*/ 46 w 66"/>
                  <a:gd name="T65" fmla="*/ 2 h 57"/>
                  <a:gd name="T66" fmla="*/ 45 w 66"/>
                  <a:gd name="T67" fmla="*/ 1 h 57"/>
                  <a:gd name="T68" fmla="*/ 44 w 66"/>
                  <a:gd name="T69" fmla="*/ 1 h 57"/>
                  <a:gd name="T70" fmla="*/ 39 w 66"/>
                  <a:gd name="T71" fmla="*/ 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6" h="57">
                    <a:moveTo>
                      <a:pt x="5" y="51"/>
                    </a:moveTo>
                    <a:cubicBezTo>
                      <a:pt x="7" y="46"/>
                      <a:pt x="10" y="34"/>
                      <a:pt x="16" y="24"/>
                    </a:cubicBezTo>
                    <a:cubicBezTo>
                      <a:pt x="19" y="19"/>
                      <a:pt x="22" y="14"/>
                      <a:pt x="26" y="10"/>
                    </a:cubicBezTo>
                    <a:cubicBezTo>
                      <a:pt x="30" y="6"/>
                      <a:pt x="35" y="4"/>
                      <a:pt x="39" y="4"/>
                    </a:cubicBezTo>
                    <a:cubicBezTo>
                      <a:pt x="40" y="4"/>
                      <a:pt x="40" y="4"/>
                      <a:pt x="41" y="4"/>
                    </a:cubicBezTo>
                    <a:cubicBezTo>
                      <a:pt x="42" y="4"/>
                      <a:pt x="42" y="4"/>
                      <a:pt x="43" y="4"/>
                    </a:cubicBezTo>
                    <a:cubicBezTo>
                      <a:pt x="44" y="6"/>
                      <a:pt x="44" y="6"/>
                      <a:pt x="44" y="6"/>
                    </a:cubicBezTo>
                    <a:cubicBezTo>
                      <a:pt x="61" y="28"/>
                      <a:pt x="61" y="28"/>
                      <a:pt x="61" y="28"/>
                    </a:cubicBezTo>
                    <a:cubicBezTo>
                      <a:pt x="62" y="30"/>
                      <a:pt x="62" y="30"/>
                      <a:pt x="62" y="30"/>
                    </a:cubicBezTo>
                    <a:cubicBezTo>
                      <a:pt x="62" y="30"/>
                      <a:pt x="62" y="31"/>
                      <a:pt x="61" y="32"/>
                    </a:cubicBezTo>
                    <a:cubicBezTo>
                      <a:pt x="61" y="32"/>
                      <a:pt x="61" y="32"/>
                      <a:pt x="61" y="32"/>
                    </a:cubicBezTo>
                    <a:cubicBezTo>
                      <a:pt x="60" y="35"/>
                      <a:pt x="56" y="41"/>
                      <a:pt x="50" y="43"/>
                    </a:cubicBezTo>
                    <a:cubicBezTo>
                      <a:pt x="43" y="46"/>
                      <a:pt x="35" y="47"/>
                      <a:pt x="26" y="47"/>
                    </a:cubicBezTo>
                    <a:cubicBezTo>
                      <a:pt x="19" y="48"/>
                      <a:pt x="12" y="49"/>
                      <a:pt x="5" y="51"/>
                    </a:cubicBezTo>
                    <a:moveTo>
                      <a:pt x="39" y="0"/>
                    </a:moveTo>
                    <a:cubicBezTo>
                      <a:pt x="32" y="0"/>
                      <a:pt x="27" y="4"/>
                      <a:pt x="22" y="9"/>
                    </a:cubicBezTo>
                    <a:cubicBezTo>
                      <a:pt x="15" y="17"/>
                      <a:pt x="9" y="28"/>
                      <a:pt x="5" y="37"/>
                    </a:cubicBezTo>
                    <a:cubicBezTo>
                      <a:pt x="2" y="47"/>
                      <a:pt x="0" y="54"/>
                      <a:pt x="0" y="54"/>
                    </a:cubicBezTo>
                    <a:cubicBezTo>
                      <a:pt x="0" y="55"/>
                      <a:pt x="0" y="56"/>
                      <a:pt x="1" y="56"/>
                    </a:cubicBezTo>
                    <a:cubicBezTo>
                      <a:pt x="1" y="57"/>
                      <a:pt x="1" y="57"/>
                      <a:pt x="2" y="57"/>
                    </a:cubicBezTo>
                    <a:cubicBezTo>
                      <a:pt x="2" y="57"/>
                      <a:pt x="2" y="57"/>
                      <a:pt x="3" y="57"/>
                    </a:cubicBezTo>
                    <a:cubicBezTo>
                      <a:pt x="10" y="53"/>
                      <a:pt x="18" y="52"/>
                      <a:pt x="27" y="51"/>
                    </a:cubicBezTo>
                    <a:cubicBezTo>
                      <a:pt x="35" y="50"/>
                      <a:pt x="44" y="50"/>
                      <a:pt x="52" y="47"/>
                    </a:cubicBezTo>
                    <a:cubicBezTo>
                      <a:pt x="57" y="45"/>
                      <a:pt x="60" y="42"/>
                      <a:pt x="63" y="38"/>
                    </a:cubicBezTo>
                    <a:cubicBezTo>
                      <a:pt x="64" y="36"/>
                      <a:pt x="65" y="35"/>
                      <a:pt x="65" y="33"/>
                    </a:cubicBezTo>
                    <a:cubicBezTo>
                      <a:pt x="66" y="32"/>
                      <a:pt x="66" y="31"/>
                      <a:pt x="66" y="30"/>
                    </a:cubicBezTo>
                    <a:cubicBezTo>
                      <a:pt x="66" y="30"/>
                      <a:pt x="66" y="29"/>
                      <a:pt x="66" y="29"/>
                    </a:cubicBezTo>
                    <a:cubicBezTo>
                      <a:pt x="66" y="29"/>
                      <a:pt x="66" y="28"/>
                      <a:pt x="65" y="27"/>
                    </a:cubicBezTo>
                    <a:cubicBezTo>
                      <a:pt x="64" y="29"/>
                      <a:pt x="64" y="29"/>
                      <a:pt x="64" y="29"/>
                    </a:cubicBezTo>
                    <a:cubicBezTo>
                      <a:pt x="65" y="27"/>
                      <a:pt x="65" y="27"/>
                      <a:pt x="65" y="27"/>
                    </a:cubicBezTo>
                    <a:cubicBezTo>
                      <a:pt x="64" y="26"/>
                      <a:pt x="64" y="26"/>
                      <a:pt x="64" y="26"/>
                    </a:cubicBezTo>
                    <a:cubicBezTo>
                      <a:pt x="47" y="3"/>
                      <a:pt x="47" y="3"/>
                      <a:pt x="47" y="3"/>
                    </a:cubicBezTo>
                    <a:cubicBezTo>
                      <a:pt x="46" y="2"/>
                      <a:pt x="46" y="2"/>
                      <a:pt x="46" y="2"/>
                    </a:cubicBezTo>
                    <a:cubicBezTo>
                      <a:pt x="46" y="1"/>
                      <a:pt x="45" y="1"/>
                      <a:pt x="45" y="1"/>
                    </a:cubicBezTo>
                    <a:cubicBezTo>
                      <a:pt x="45" y="1"/>
                      <a:pt x="44" y="1"/>
                      <a:pt x="44" y="1"/>
                    </a:cubicBezTo>
                    <a:cubicBezTo>
                      <a:pt x="42" y="0"/>
                      <a:pt x="41" y="0"/>
                      <a:pt x="39"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48" name="组合 47"/>
            <p:cNvGrpSpPr/>
            <p:nvPr/>
          </p:nvGrpSpPr>
          <p:grpSpPr>
            <a:xfrm>
              <a:off x="9813926" y="2072548"/>
              <a:ext cx="741363" cy="638175"/>
              <a:chOff x="8812213" y="2135188"/>
              <a:chExt cx="741363" cy="638175"/>
            </a:xfrm>
          </p:grpSpPr>
          <p:sp>
            <p:nvSpPr>
              <p:cNvPr id="159" name="Freeform 300"/>
              <p:cNvSpPr/>
              <p:nvPr/>
            </p:nvSpPr>
            <p:spPr bwMode="auto">
              <a:xfrm>
                <a:off x="9170988" y="2436813"/>
                <a:ext cx="63500" cy="36513"/>
              </a:xfrm>
              <a:custGeom>
                <a:avLst/>
                <a:gdLst>
                  <a:gd name="T0" fmla="*/ 14 w 23"/>
                  <a:gd name="T1" fmla="*/ 0 h 13"/>
                  <a:gd name="T2" fmla="*/ 14 w 23"/>
                  <a:gd name="T3" fmla="*/ 0 h 13"/>
                  <a:gd name="T4" fmla="*/ 13 w 23"/>
                  <a:gd name="T5" fmla="*/ 2 h 13"/>
                  <a:gd name="T6" fmla="*/ 0 w 23"/>
                  <a:gd name="T7" fmla="*/ 9 h 13"/>
                  <a:gd name="T8" fmla="*/ 0 w 23"/>
                  <a:gd name="T9" fmla="*/ 9 h 13"/>
                  <a:gd name="T10" fmla="*/ 11 w 23"/>
                  <a:gd name="T11" fmla="*/ 3 h 13"/>
                  <a:gd name="T12" fmla="*/ 11 w 23"/>
                  <a:gd name="T13" fmla="*/ 3 h 13"/>
                  <a:gd name="T14" fmla="*/ 17 w 23"/>
                  <a:gd name="T15" fmla="*/ 12 h 13"/>
                  <a:gd name="T16" fmla="*/ 23 w 23"/>
                  <a:gd name="T17" fmla="*/ 13 h 13"/>
                  <a:gd name="T18" fmla="*/ 23 w 23"/>
                  <a:gd name="T19" fmla="*/ 13 h 13"/>
                  <a:gd name="T20" fmla="*/ 14 w 23"/>
                  <a:gd name="T21" fmla="*/ 1 h 13"/>
                  <a:gd name="T22" fmla="*/ 14 w 23"/>
                  <a:gd name="T23" fmla="*/ 0 h 13"/>
                  <a:gd name="T24" fmla="*/ 14 w 23"/>
                  <a:gd name="T25"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 h="13">
                    <a:moveTo>
                      <a:pt x="14" y="0"/>
                    </a:moveTo>
                    <a:cubicBezTo>
                      <a:pt x="14" y="0"/>
                      <a:pt x="14" y="0"/>
                      <a:pt x="14" y="0"/>
                    </a:cubicBezTo>
                    <a:cubicBezTo>
                      <a:pt x="14" y="1"/>
                      <a:pt x="14" y="2"/>
                      <a:pt x="13" y="2"/>
                    </a:cubicBezTo>
                    <a:cubicBezTo>
                      <a:pt x="0" y="9"/>
                      <a:pt x="0" y="9"/>
                      <a:pt x="0" y="9"/>
                    </a:cubicBezTo>
                    <a:cubicBezTo>
                      <a:pt x="0" y="9"/>
                      <a:pt x="0" y="9"/>
                      <a:pt x="0" y="9"/>
                    </a:cubicBezTo>
                    <a:cubicBezTo>
                      <a:pt x="11" y="3"/>
                      <a:pt x="11" y="3"/>
                      <a:pt x="11" y="3"/>
                    </a:cubicBezTo>
                    <a:cubicBezTo>
                      <a:pt x="11" y="3"/>
                      <a:pt x="11" y="3"/>
                      <a:pt x="11" y="3"/>
                    </a:cubicBezTo>
                    <a:cubicBezTo>
                      <a:pt x="17" y="12"/>
                      <a:pt x="17" y="12"/>
                      <a:pt x="17" y="12"/>
                    </a:cubicBezTo>
                    <a:cubicBezTo>
                      <a:pt x="19" y="12"/>
                      <a:pt x="21" y="13"/>
                      <a:pt x="23" y="13"/>
                    </a:cubicBezTo>
                    <a:cubicBezTo>
                      <a:pt x="23" y="13"/>
                      <a:pt x="23" y="13"/>
                      <a:pt x="23" y="13"/>
                    </a:cubicBezTo>
                    <a:cubicBezTo>
                      <a:pt x="14" y="1"/>
                      <a:pt x="14" y="1"/>
                      <a:pt x="14" y="1"/>
                    </a:cubicBezTo>
                    <a:cubicBezTo>
                      <a:pt x="14" y="1"/>
                      <a:pt x="14" y="0"/>
                      <a:pt x="14" y="0"/>
                    </a:cubicBezTo>
                    <a:cubicBezTo>
                      <a:pt x="14" y="0"/>
                      <a:pt x="14" y="0"/>
                      <a:pt x="1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0" name="Freeform 301"/>
              <p:cNvSpPr/>
              <p:nvPr/>
            </p:nvSpPr>
            <p:spPr bwMode="auto">
              <a:xfrm>
                <a:off x="9197976" y="2530475"/>
                <a:ext cx="255588" cy="242888"/>
              </a:xfrm>
              <a:custGeom>
                <a:avLst/>
                <a:gdLst>
                  <a:gd name="T0" fmla="*/ 0 w 91"/>
                  <a:gd name="T1" fmla="*/ 0 h 87"/>
                  <a:gd name="T2" fmla="*/ 42 w 91"/>
                  <a:gd name="T3" fmla="*/ 55 h 87"/>
                  <a:gd name="T4" fmla="*/ 65 w 91"/>
                  <a:gd name="T5" fmla="*/ 78 h 87"/>
                  <a:gd name="T6" fmla="*/ 87 w 91"/>
                  <a:gd name="T7" fmla="*/ 87 h 87"/>
                  <a:gd name="T8" fmla="*/ 89 w 91"/>
                  <a:gd name="T9" fmla="*/ 87 h 87"/>
                  <a:gd name="T10" fmla="*/ 90 w 91"/>
                  <a:gd name="T11" fmla="*/ 86 h 87"/>
                  <a:gd name="T12" fmla="*/ 90 w 91"/>
                  <a:gd name="T13" fmla="*/ 84 h 87"/>
                  <a:gd name="T14" fmla="*/ 34 w 91"/>
                  <a:gd name="T15" fmla="*/ 9 h 87"/>
                  <a:gd name="T16" fmla="*/ 28 w 91"/>
                  <a:gd name="T17" fmla="*/ 7 h 87"/>
                  <a:gd name="T18" fmla="*/ 85 w 91"/>
                  <a:gd name="T19" fmla="*/ 83 h 87"/>
                  <a:gd name="T20" fmla="*/ 68 w 91"/>
                  <a:gd name="T21" fmla="*/ 75 h 87"/>
                  <a:gd name="T22" fmla="*/ 33 w 91"/>
                  <a:gd name="T23" fmla="*/ 39 h 87"/>
                  <a:gd name="T24" fmla="*/ 6 w 91"/>
                  <a:gd name="T25" fmla="*/ 1 h 87"/>
                  <a:gd name="T26" fmla="*/ 0 w 91"/>
                  <a:gd name="T27"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1" h="87">
                    <a:moveTo>
                      <a:pt x="0" y="0"/>
                    </a:moveTo>
                    <a:cubicBezTo>
                      <a:pt x="11" y="16"/>
                      <a:pt x="26" y="37"/>
                      <a:pt x="42" y="55"/>
                    </a:cubicBezTo>
                    <a:cubicBezTo>
                      <a:pt x="49" y="64"/>
                      <a:pt x="57" y="72"/>
                      <a:pt x="65" y="78"/>
                    </a:cubicBezTo>
                    <a:cubicBezTo>
                      <a:pt x="73" y="84"/>
                      <a:pt x="80" y="87"/>
                      <a:pt x="87" y="87"/>
                    </a:cubicBezTo>
                    <a:cubicBezTo>
                      <a:pt x="88" y="87"/>
                      <a:pt x="88" y="87"/>
                      <a:pt x="89" y="87"/>
                    </a:cubicBezTo>
                    <a:cubicBezTo>
                      <a:pt x="90" y="87"/>
                      <a:pt x="90" y="87"/>
                      <a:pt x="90" y="86"/>
                    </a:cubicBezTo>
                    <a:cubicBezTo>
                      <a:pt x="91" y="85"/>
                      <a:pt x="91" y="85"/>
                      <a:pt x="90" y="84"/>
                    </a:cubicBezTo>
                    <a:cubicBezTo>
                      <a:pt x="34" y="9"/>
                      <a:pt x="34" y="9"/>
                      <a:pt x="34" y="9"/>
                    </a:cubicBezTo>
                    <a:cubicBezTo>
                      <a:pt x="28" y="7"/>
                      <a:pt x="28" y="7"/>
                      <a:pt x="28" y="7"/>
                    </a:cubicBezTo>
                    <a:cubicBezTo>
                      <a:pt x="85" y="83"/>
                      <a:pt x="85" y="83"/>
                      <a:pt x="85" y="83"/>
                    </a:cubicBezTo>
                    <a:cubicBezTo>
                      <a:pt x="80" y="82"/>
                      <a:pt x="74" y="79"/>
                      <a:pt x="68" y="75"/>
                    </a:cubicBezTo>
                    <a:cubicBezTo>
                      <a:pt x="57" y="66"/>
                      <a:pt x="44" y="53"/>
                      <a:pt x="33" y="39"/>
                    </a:cubicBezTo>
                    <a:cubicBezTo>
                      <a:pt x="23" y="26"/>
                      <a:pt x="13" y="13"/>
                      <a:pt x="6" y="1"/>
                    </a:cubicBezTo>
                    <a:cubicBezTo>
                      <a:pt x="0" y="0"/>
                      <a:pt x="0" y="0"/>
                      <a:pt x="0"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1" name="Freeform 302"/>
              <p:cNvSpPr>
                <a:spLocks noEditPoints="1"/>
              </p:cNvSpPr>
              <p:nvPr/>
            </p:nvSpPr>
            <p:spPr bwMode="auto">
              <a:xfrm>
                <a:off x="8980488" y="2135188"/>
                <a:ext cx="228600" cy="327025"/>
              </a:xfrm>
              <a:custGeom>
                <a:avLst/>
                <a:gdLst>
                  <a:gd name="T0" fmla="*/ 20 w 82"/>
                  <a:gd name="T1" fmla="*/ 51 h 117"/>
                  <a:gd name="T2" fmla="*/ 20 w 82"/>
                  <a:gd name="T3" fmla="*/ 16 h 117"/>
                  <a:gd name="T4" fmla="*/ 28 w 82"/>
                  <a:gd name="T5" fmla="*/ 14 h 117"/>
                  <a:gd name="T6" fmla="*/ 54 w 82"/>
                  <a:gd name="T7" fmla="*/ 29 h 117"/>
                  <a:gd name="T8" fmla="*/ 54 w 82"/>
                  <a:gd name="T9" fmla="*/ 29 h 117"/>
                  <a:gd name="T10" fmla="*/ 58 w 82"/>
                  <a:gd name="T11" fmla="*/ 50 h 117"/>
                  <a:gd name="T12" fmla="*/ 44 w 82"/>
                  <a:gd name="T13" fmla="*/ 67 h 117"/>
                  <a:gd name="T14" fmla="*/ 28 w 82"/>
                  <a:gd name="T15" fmla="*/ 10 h 117"/>
                  <a:gd name="T16" fmla="*/ 9 w 82"/>
                  <a:gd name="T17" fmla="*/ 31 h 117"/>
                  <a:gd name="T18" fmla="*/ 44 w 82"/>
                  <a:gd name="T19" fmla="*/ 71 h 117"/>
                  <a:gd name="T20" fmla="*/ 54 w 82"/>
                  <a:gd name="T21" fmla="*/ 68 h 117"/>
                  <a:gd name="T22" fmla="*/ 55 w 82"/>
                  <a:gd name="T23" fmla="*/ 28 h 117"/>
                  <a:gd name="T24" fmla="*/ 28 w 82"/>
                  <a:gd name="T25" fmla="*/ 10 h 117"/>
                  <a:gd name="T26" fmla="*/ 65 w 82"/>
                  <a:gd name="T27" fmla="*/ 113 h 117"/>
                  <a:gd name="T28" fmla="*/ 35 w 82"/>
                  <a:gd name="T29" fmla="*/ 78 h 117"/>
                  <a:gd name="T30" fmla="*/ 4 w 82"/>
                  <a:gd name="T31" fmla="*/ 35 h 117"/>
                  <a:gd name="T32" fmla="*/ 4 w 82"/>
                  <a:gd name="T33" fmla="*/ 35 h 117"/>
                  <a:gd name="T34" fmla="*/ 32 w 82"/>
                  <a:gd name="T35" fmla="*/ 4 h 117"/>
                  <a:gd name="T36" fmla="*/ 35 w 82"/>
                  <a:gd name="T37" fmla="*/ 4 h 117"/>
                  <a:gd name="T38" fmla="*/ 37 w 82"/>
                  <a:gd name="T39" fmla="*/ 4 h 117"/>
                  <a:gd name="T40" fmla="*/ 68 w 82"/>
                  <a:gd name="T41" fmla="*/ 48 h 117"/>
                  <a:gd name="T42" fmla="*/ 66 w 82"/>
                  <a:gd name="T43" fmla="*/ 60 h 117"/>
                  <a:gd name="T44" fmla="*/ 66 w 82"/>
                  <a:gd name="T45" fmla="*/ 61 h 117"/>
                  <a:gd name="T46" fmla="*/ 70 w 82"/>
                  <a:gd name="T47" fmla="*/ 91 h 117"/>
                  <a:gd name="T48" fmla="*/ 65 w 82"/>
                  <a:gd name="T49" fmla="*/ 113 h 117"/>
                  <a:gd name="T50" fmla="*/ 13 w 82"/>
                  <a:gd name="T51" fmla="*/ 6 h 117"/>
                  <a:gd name="T52" fmla="*/ 0 w 82"/>
                  <a:gd name="T53" fmla="*/ 35 h 117"/>
                  <a:gd name="T54" fmla="*/ 33 w 82"/>
                  <a:gd name="T55" fmla="*/ 82 h 117"/>
                  <a:gd name="T56" fmla="*/ 62 w 82"/>
                  <a:gd name="T57" fmla="*/ 116 h 117"/>
                  <a:gd name="T58" fmla="*/ 63 w 82"/>
                  <a:gd name="T59" fmla="*/ 116 h 117"/>
                  <a:gd name="T60" fmla="*/ 64 w 82"/>
                  <a:gd name="T61" fmla="*/ 116 h 117"/>
                  <a:gd name="T62" fmla="*/ 81 w 82"/>
                  <a:gd name="T63" fmla="*/ 110 h 117"/>
                  <a:gd name="T64" fmla="*/ 82 w 82"/>
                  <a:gd name="T65" fmla="*/ 108 h 117"/>
                  <a:gd name="T66" fmla="*/ 69 w 82"/>
                  <a:gd name="T67" fmla="*/ 67 h 117"/>
                  <a:gd name="T68" fmla="*/ 70 w 82"/>
                  <a:gd name="T69" fmla="*/ 62 h 117"/>
                  <a:gd name="T70" fmla="*/ 65 w 82"/>
                  <a:gd name="T71" fmla="*/ 22 h 117"/>
                  <a:gd name="T72" fmla="*/ 37 w 82"/>
                  <a:gd name="T73" fmla="*/ 0 h 117"/>
                  <a:gd name="T74" fmla="*/ 36 w 82"/>
                  <a:gd name="T75" fmla="*/ 4 h 117"/>
                  <a:gd name="T76" fmla="*/ 37 w 82"/>
                  <a:gd name="T77" fmla="*/ 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82" h="117">
                    <a:moveTo>
                      <a:pt x="44" y="67"/>
                    </a:moveTo>
                    <a:cubicBezTo>
                      <a:pt x="36" y="67"/>
                      <a:pt x="26" y="61"/>
                      <a:pt x="20" y="51"/>
                    </a:cubicBezTo>
                    <a:cubicBezTo>
                      <a:pt x="15" y="44"/>
                      <a:pt x="13" y="37"/>
                      <a:pt x="13" y="31"/>
                    </a:cubicBezTo>
                    <a:cubicBezTo>
                      <a:pt x="13" y="24"/>
                      <a:pt x="16" y="19"/>
                      <a:pt x="20" y="16"/>
                    </a:cubicBezTo>
                    <a:cubicBezTo>
                      <a:pt x="22" y="14"/>
                      <a:pt x="25" y="14"/>
                      <a:pt x="28" y="14"/>
                    </a:cubicBezTo>
                    <a:cubicBezTo>
                      <a:pt x="28" y="14"/>
                      <a:pt x="28" y="14"/>
                      <a:pt x="28" y="14"/>
                    </a:cubicBezTo>
                    <a:cubicBezTo>
                      <a:pt x="36" y="14"/>
                      <a:pt x="45" y="20"/>
                      <a:pt x="52" y="30"/>
                    </a:cubicBezTo>
                    <a:cubicBezTo>
                      <a:pt x="54" y="29"/>
                      <a:pt x="54" y="29"/>
                      <a:pt x="54" y="29"/>
                    </a:cubicBezTo>
                    <a:cubicBezTo>
                      <a:pt x="55" y="28"/>
                      <a:pt x="55" y="28"/>
                      <a:pt x="55" y="28"/>
                    </a:cubicBezTo>
                    <a:cubicBezTo>
                      <a:pt x="54" y="29"/>
                      <a:pt x="54" y="29"/>
                      <a:pt x="54" y="29"/>
                    </a:cubicBezTo>
                    <a:cubicBezTo>
                      <a:pt x="52" y="30"/>
                      <a:pt x="52" y="30"/>
                      <a:pt x="52" y="30"/>
                    </a:cubicBezTo>
                    <a:cubicBezTo>
                      <a:pt x="56" y="36"/>
                      <a:pt x="58" y="44"/>
                      <a:pt x="58" y="50"/>
                    </a:cubicBezTo>
                    <a:cubicBezTo>
                      <a:pt x="58" y="56"/>
                      <a:pt x="56" y="62"/>
                      <a:pt x="52" y="65"/>
                    </a:cubicBezTo>
                    <a:cubicBezTo>
                      <a:pt x="49" y="66"/>
                      <a:pt x="47" y="67"/>
                      <a:pt x="44" y="67"/>
                    </a:cubicBezTo>
                    <a:cubicBezTo>
                      <a:pt x="44" y="67"/>
                      <a:pt x="44" y="67"/>
                      <a:pt x="44" y="67"/>
                    </a:cubicBezTo>
                    <a:moveTo>
                      <a:pt x="28" y="10"/>
                    </a:moveTo>
                    <a:cubicBezTo>
                      <a:pt x="24" y="10"/>
                      <a:pt x="21" y="11"/>
                      <a:pt x="18" y="12"/>
                    </a:cubicBezTo>
                    <a:cubicBezTo>
                      <a:pt x="12" y="16"/>
                      <a:pt x="9" y="23"/>
                      <a:pt x="9" y="31"/>
                    </a:cubicBezTo>
                    <a:cubicBezTo>
                      <a:pt x="9" y="38"/>
                      <a:pt x="12" y="46"/>
                      <a:pt x="16" y="53"/>
                    </a:cubicBezTo>
                    <a:cubicBezTo>
                      <a:pt x="24" y="64"/>
                      <a:pt x="34" y="71"/>
                      <a:pt x="44" y="71"/>
                    </a:cubicBezTo>
                    <a:cubicBezTo>
                      <a:pt x="44" y="71"/>
                      <a:pt x="44" y="71"/>
                      <a:pt x="44" y="71"/>
                    </a:cubicBezTo>
                    <a:cubicBezTo>
                      <a:pt x="48" y="71"/>
                      <a:pt x="51" y="70"/>
                      <a:pt x="54" y="68"/>
                    </a:cubicBezTo>
                    <a:cubicBezTo>
                      <a:pt x="60" y="64"/>
                      <a:pt x="62" y="57"/>
                      <a:pt x="62" y="50"/>
                    </a:cubicBezTo>
                    <a:cubicBezTo>
                      <a:pt x="62" y="43"/>
                      <a:pt x="60" y="35"/>
                      <a:pt x="55" y="28"/>
                    </a:cubicBezTo>
                    <a:cubicBezTo>
                      <a:pt x="55" y="28"/>
                      <a:pt x="55" y="28"/>
                      <a:pt x="55" y="28"/>
                    </a:cubicBezTo>
                    <a:cubicBezTo>
                      <a:pt x="48" y="17"/>
                      <a:pt x="37" y="10"/>
                      <a:pt x="28" y="10"/>
                    </a:cubicBezTo>
                    <a:cubicBezTo>
                      <a:pt x="28" y="10"/>
                      <a:pt x="28" y="10"/>
                      <a:pt x="28" y="10"/>
                    </a:cubicBezTo>
                    <a:moveTo>
                      <a:pt x="65" y="113"/>
                    </a:moveTo>
                    <a:cubicBezTo>
                      <a:pt x="53" y="94"/>
                      <a:pt x="36" y="78"/>
                      <a:pt x="36" y="78"/>
                    </a:cubicBezTo>
                    <a:cubicBezTo>
                      <a:pt x="35" y="78"/>
                      <a:pt x="35" y="78"/>
                      <a:pt x="35" y="78"/>
                    </a:cubicBezTo>
                    <a:cubicBezTo>
                      <a:pt x="20" y="69"/>
                      <a:pt x="12" y="60"/>
                      <a:pt x="8" y="51"/>
                    </a:cubicBezTo>
                    <a:cubicBezTo>
                      <a:pt x="4" y="43"/>
                      <a:pt x="4" y="37"/>
                      <a:pt x="4" y="35"/>
                    </a:cubicBezTo>
                    <a:cubicBezTo>
                      <a:pt x="4" y="35"/>
                      <a:pt x="4" y="35"/>
                      <a:pt x="4" y="35"/>
                    </a:cubicBezTo>
                    <a:cubicBezTo>
                      <a:pt x="4" y="35"/>
                      <a:pt x="4" y="35"/>
                      <a:pt x="4" y="35"/>
                    </a:cubicBezTo>
                    <a:cubicBezTo>
                      <a:pt x="5" y="21"/>
                      <a:pt x="10" y="13"/>
                      <a:pt x="15" y="9"/>
                    </a:cubicBezTo>
                    <a:cubicBezTo>
                      <a:pt x="21" y="5"/>
                      <a:pt x="27" y="4"/>
                      <a:pt x="32" y="4"/>
                    </a:cubicBezTo>
                    <a:cubicBezTo>
                      <a:pt x="32" y="4"/>
                      <a:pt x="32" y="4"/>
                      <a:pt x="32" y="4"/>
                    </a:cubicBezTo>
                    <a:cubicBezTo>
                      <a:pt x="33" y="4"/>
                      <a:pt x="34" y="4"/>
                      <a:pt x="35" y="4"/>
                    </a:cubicBezTo>
                    <a:cubicBezTo>
                      <a:pt x="36" y="4"/>
                      <a:pt x="36" y="4"/>
                      <a:pt x="36" y="4"/>
                    </a:cubicBezTo>
                    <a:cubicBezTo>
                      <a:pt x="37" y="4"/>
                      <a:pt x="37" y="4"/>
                      <a:pt x="37" y="4"/>
                    </a:cubicBezTo>
                    <a:cubicBezTo>
                      <a:pt x="50" y="9"/>
                      <a:pt x="57" y="16"/>
                      <a:pt x="62" y="24"/>
                    </a:cubicBezTo>
                    <a:cubicBezTo>
                      <a:pt x="66" y="32"/>
                      <a:pt x="68" y="41"/>
                      <a:pt x="68" y="48"/>
                    </a:cubicBezTo>
                    <a:cubicBezTo>
                      <a:pt x="68" y="52"/>
                      <a:pt x="67" y="55"/>
                      <a:pt x="67" y="57"/>
                    </a:cubicBezTo>
                    <a:cubicBezTo>
                      <a:pt x="67" y="59"/>
                      <a:pt x="66" y="60"/>
                      <a:pt x="66" y="60"/>
                    </a:cubicBezTo>
                    <a:cubicBezTo>
                      <a:pt x="66" y="61"/>
                      <a:pt x="66" y="61"/>
                      <a:pt x="66" y="61"/>
                    </a:cubicBezTo>
                    <a:cubicBezTo>
                      <a:pt x="66" y="61"/>
                      <a:pt x="66" y="61"/>
                      <a:pt x="66" y="61"/>
                    </a:cubicBezTo>
                    <a:cubicBezTo>
                      <a:pt x="65" y="63"/>
                      <a:pt x="65" y="65"/>
                      <a:pt x="65" y="67"/>
                    </a:cubicBezTo>
                    <a:cubicBezTo>
                      <a:pt x="65" y="74"/>
                      <a:pt x="68" y="83"/>
                      <a:pt x="70" y="91"/>
                    </a:cubicBezTo>
                    <a:cubicBezTo>
                      <a:pt x="73" y="98"/>
                      <a:pt x="75" y="104"/>
                      <a:pt x="77" y="108"/>
                    </a:cubicBezTo>
                    <a:cubicBezTo>
                      <a:pt x="65" y="113"/>
                      <a:pt x="65" y="113"/>
                      <a:pt x="65" y="113"/>
                    </a:cubicBezTo>
                    <a:moveTo>
                      <a:pt x="32" y="0"/>
                    </a:moveTo>
                    <a:cubicBezTo>
                      <a:pt x="27" y="0"/>
                      <a:pt x="19" y="1"/>
                      <a:pt x="13" y="6"/>
                    </a:cubicBezTo>
                    <a:cubicBezTo>
                      <a:pt x="6" y="11"/>
                      <a:pt x="1" y="20"/>
                      <a:pt x="0" y="35"/>
                    </a:cubicBezTo>
                    <a:cubicBezTo>
                      <a:pt x="0" y="35"/>
                      <a:pt x="0" y="35"/>
                      <a:pt x="0" y="35"/>
                    </a:cubicBezTo>
                    <a:cubicBezTo>
                      <a:pt x="0" y="37"/>
                      <a:pt x="0" y="44"/>
                      <a:pt x="4" y="53"/>
                    </a:cubicBezTo>
                    <a:cubicBezTo>
                      <a:pt x="9" y="62"/>
                      <a:pt x="17" y="73"/>
                      <a:pt x="33" y="82"/>
                    </a:cubicBezTo>
                    <a:cubicBezTo>
                      <a:pt x="33" y="82"/>
                      <a:pt x="34" y="82"/>
                      <a:pt x="34" y="82"/>
                    </a:cubicBezTo>
                    <a:cubicBezTo>
                      <a:pt x="37" y="85"/>
                      <a:pt x="52" y="99"/>
                      <a:pt x="62" y="116"/>
                    </a:cubicBezTo>
                    <a:cubicBezTo>
                      <a:pt x="62" y="116"/>
                      <a:pt x="62" y="116"/>
                      <a:pt x="63" y="116"/>
                    </a:cubicBezTo>
                    <a:cubicBezTo>
                      <a:pt x="63" y="116"/>
                      <a:pt x="63" y="116"/>
                      <a:pt x="63" y="116"/>
                    </a:cubicBezTo>
                    <a:cubicBezTo>
                      <a:pt x="63" y="116"/>
                      <a:pt x="64" y="116"/>
                      <a:pt x="64" y="116"/>
                    </a:cubicBezTo>
                    <a:cubicBezTo>
                      <a:pt x="64" y="116"/>
                      <a:pt x="64" y="116"/>
                      <a:pt x="64" y="116"/>
                    </a:cubicBezTo>
                    <a:cubicBezTo>
                      <a:pt x="64" y="116"/>
                      <a:pt x="65" y="116"/>
                      <a:pt x="68" y="117"/>
                    </a:cubicBezTo>
                    <a:cubicBezTo>
                      <a:pt x="81" y="110"/>
                      <a:pt x="81" y="110"/>
                      <a:pt x="81" y="110"/>
                    </a:cubicBezTo>
                    <a:cubicBezTo>
                      <a:pt x="82" y="110"/>
                      <a:pt x="82" y="109"/>
                      <a:pt x="82" y="108"/>
                    </a:cubicBezTo>
                    <a:cubicBezTo>
                      <a:pt x="82" y="108"/>
                      <a:pt x="82" y="108"/>
                      <a:pt x="82" y="108"/>
                    </a:cubicBezTo>
                    <a:cubicBezTo>
                      <a:pt x="80" y="105"/>
                      <a:pt x="77" y="98"/>
                      <a:pt x="74" y="90"/>
                    </a:cubicBezTo>
                    <a:cubicBezTo>
                      <a:pt x="71" y="82"/>
                      <a:pt x="69" y="73"/>
                      <a:pt x="69" y="67"/>
                    </a:cubicBezTo>
                    <a:cubicBezTo>
                      <a:pt x="69" y="65"/>
                      <a:pt x="69" y="64"/>
                      <a:pt x="70" y="63"/>
                    </a:cubicBezTo>
                    <a:cubicBezTo>
                      <a:pt x="70" y="62"/>
                      <a:pt x="70" y="62"/>
                      <a:pt x="70" y="62"/>
                    </a:cubicBezTo>
                    <a:cubicBezTo>
                      <a:pt x="70" y="62"/>
                      <a:pt x="72" y="56"/>
                      <a:pt x="72" y="48"/>
                    </a:cubicBezTo>
                    <a:cubicBezTo>
                      <a:pt x="72" y="40"/>
                      <a:pt x="70" y="31"/>
                      <a:pt x="65" y="22"/>
                    </a:cubicBezTo>
                    <a:cubicBezTo>
                      <a:pt x="60" y="14"/>
                      <a:pt x="52" y="5"/>
                      <a:pt x="38" y="0"/>
                    </a:cubicBezTo>
                    <a:cubicBezTo>
                      <a:pt x="37" y="0"/>
                      <a:pt x="37" y="0"/>
                      <a:pt x="37" y="0"/>
                    </a:cubicBezTo>
                    <a:cubicBezTo>
                      <a:pt x="37" y="2"/>
                      <a:pt x="37" y="2"/>
                      <a:pt x="37" y="2"/>
                    </a:cubicBezTo>
                    <a:cubicBezTo>
                      <a:pt x="36" y="4"/>
                      <a:pt x="36" y="4"/>
                      <a:pt x="36" y="4"/>
                    </a:cubicBezTo>
                    <a:cubicBezTo>
                      <a:pt x="37" y="2"/>
                      <a:pt x="37" y="2"/>
                      <a:pt x="37" y="2"/>
                    </a:cubicBezTo>
                    <a:cubicBezTo>
                      <a:pt x="37" y="0"/>
                      <a:pt x="37" y="0"/>
                      <a:pt x="37" y="0"/>
                    </a:cubicBezTo>
                    <a:cubicBezTo>
                      <a:pt x="37" y="0"/>
                      <a:pt x="35" y="0"/>
                      <a:pt x="32"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2" name="Freeform 303"/>
              <p:cNvSpPr>
                <a:spLocks noEditPoints="1"/>
              </p:cNvSpPr>
              <p:nvPr/>
            </p:nvSpPr>
            <p:spPr bwMode="auto">
              <a:xfrm>
                <a:off x="9150351" y="2460625"/>
                <a:ext cx="403225" cy="158750"/>
              </a:xfrm>
              <a:custGeom>
                <a:avLst/>
                <a:gdLst>
                  <a:gd name="T0" fmla="*/ 2 w 144"/>
                  <a:gd name="T1" fmla="*/ 17 h 57"/>
                  <a:gd name="T2" fmla="*/ 3 w 144"/>
                  <a:gd name="T3" fmla="*/ 4 h 57"/>
                  <a:gd name="T4" fmla="*/ 8 w 144"/>
                  <a:gd name="T5" fmla="*/ 5 h 57"/>
                  <a:gd name="T6" fmla="*/ 27 w 144"/>
                  <a:gd name="T7" fmla="*/ 9 h 57"/>
                  <a:gd name="T8" fmla="*/ 29 w 144"/>
                  <a:gd name="T9" fmla="*/ 9 h 57"/>
                  <a:gd name="T10" fmla="*/ 80 w 144"/>
                  <a:gd name="T11" fmla="*/ 22 h 57"/>
                  <a:gd name="T12" fmla="*/ 120 w 144"/>
                  <a:gd name="T13" fmla="*/ 37 h 57"/>
                  <a:gd name="T14" fmla="*/ 133 w 144"/>
                  <a:gd name="T15" fmla="*/ 47 h 57"/>
                  <a:gd name="T16" fmla="*/ 138 w 144"/>
                  <a:gd name="T17" fmla="*/ 52 h 57"/>
                  <a:gd name="T18" fmla="*/ 2 w 144"/>
                  <a:gd name="T19" fmla="*/ 17 h 57"/>
                  <a:gd name="T20" fmla="*/ 2 w 144"/>
                  <a:gd name="T21" fmla="*/ 17 h 57"/>
                  <a:gd name="T22" fmla="*/ 2 w 144"/>
                  <a:gd name="T23" fmla="*/ 0 h 57"/>
                  <a:gd name="T24" fmla="*/ 2 w 144"/>
                  <a:gd name="T25" fmla="*/ 0 h 57"/>
                  <a:gd name="T26" fmla="*/ 3 w 144"/>
                  <a:gd name="T27" fmla="*/ 2 h 57"/>
                  <a:gd name="T28" fmla="*/ 2 w 144"/>
                  <a:gd name="T29" fmla="*/ 19 h 57"/>
                  <a:gd name="T30" fmla="*/ 1 w 144"/>
                  <a:gd name="T31" fmla="*/ 20 h 57"/>
                  <a:gd name="T32" fmla="*/ 1 w 144"/>
                  <a:gd name="T33" fmla="*/ 21 h 57"/>
                  <a:gd name="T34" fmla="*/ 1 w 144"/>
                  <a:gd name="T35" fmla="*/ 20 h 57"/>
                  <a:gd name="T36" fmla="*/ 0 w 144"/>
                  <a:gd name="T37" fmla="*/ 21 h 57"/>
                  <a:gd name="T38" fmla="*/ 0 w 144"/>
                  <a:gd name="T39" fmla="*/ 21 h 57"/>
                  <a:gd name="T40" fmla="*/ 0 w 144"/>
                  <a:gd name="T41" fmla="*/ 21 h 57"/>
                  <a:gd name="T42" fmla="*/ 0 w 144"/>
                  <a:gd name="T43" fmla="*/ 21 h 57"/>
                  <a:gd name="T44" fmla="*/ 1 w 144"/>
                  <a:gd name="T45" fmla="*/ 21 h 57"/>
                  <a:gd name="T46" fmla="*/ 17 w 144"/>
                  <a:gd name="T47" fmla="*/ 25 h 57"/>
                  <a:gd name="T48" fmla="*/ 23 w 144"/>
                  <a:gd name="T49" fmla="*/ 26 h 57"/>
                  <a:gd name="T50" fmla="*/ 45 w 144"/>
                  <a:gd name="T51" fmla="*/ 32 h 57"/>
                  <a:gd name="T52" fmla="*/ 51 w 144"/>
                  <a:gd name="T53" fmla="*/ 34 h 57"/>
                  <a:gd name="T54" fmla="*/ 141 w 144"/>
                  <a:gd name="T55" fmla="*/ 57 h 57"/>
                  <a:gd name="T56" fmla="*/ 142 w 144"/>
                  <a:gd name="T57" fmla="*/ 57 h 57"/>
                  <a:gd name="T58" fmla="*/ 143 w 144"/>
                  <a:gd name="T59" fmla="*/ 57 h 57"/>
                  <a:gd name="T60" fmla="*/ 144 w 144"/>
                  <a:gd name="T61" fmla="*/ 55 h 57"/>
                  <a:gd name="T62" fmla="*/ 134 w 144"/>
                  <a:gd name="T63" fmla="*/ 42 h 57"/>
                  <a:gd name="T64" fmla="*/ 100 w 144"/>
                  <a:gd name="T65" fmla="*/ 24 h 57"/>
                  <a:gd name="T66" fmla="*/ 30 w 144"/>
                  <a:gd name="T67" fmla="*/ 5 h 57"/>
                  <a:gd name="T68" fmla="*/ 24 w 144"/>
                  <a:gd name="T69" fmla="*/ 4 h 57"/>
                  <a:gd name="T70" fmla="*/ 7 w 144"/>
                  <a:gd name="T71" fmla="*/ 1 h 57"/>
                  <a:gd name="T72" fmla="*/ 7 w 144"/>
                  <a:gd name="T73" fmla="*/ 1 h 57"/>
                  <a:gd name="T74" fmla="*/ 3 w 144"/>
                  <a:gd name="T75" fmla="*/ 0 h 57"/>
                  <a:gd name="T76" fmla="*/ 3 w 144"/>
                  <a:gd name="T77" fmla="*/ 0 h 57"/>
                  <a:gd name="T78" fmla="*/ 2 w 144"/>
                  <a:gd name="T79" fmla="*/ 0 h 57"/>
                  <a:gd name="T80" fmla="*/ 2 w 144"/>
                  <a:gd name="T81" fmla="*/ 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44" h="57">
                    <a:moveTo>
                      <a:pt x="2" y="17"/>
                    </a:moveTo>
                    <a:cubicBezTo>
                      <a:pt x="3" y="4"/>
                      <a:pt x="3" y="4"/>
                      <a:pt x="3" y="4"/>
                    </a:cubicBezTo>
                    <a:cubicBezTo>
                      <a:pt x="4" y="4"/>
                      <a:pt x="6" y="5"/>
                      <a:pt x="8" y="5"/>
                    </a:cubicBezTo>
                    <a:cubicBezTo>
                      <a:pt x="12" y="6"/>
                      <a:pt x="19" y="7"/>
                      <a:pt x="27" y="9"/>
                    </a:cubicBezTo>
                    <a:cubicBezTo>
                      <a:pt x="27" y="9"/>
                      <a:pt x="28" y="9"/>
                      <a:pt x="29" y="9"/>
                    </a:cubicBezTo>
                    <a:cubicBezTo>
                      <a:pt x="44" y="12"/>
                      <a:pt x="62" y="16"/>
                      <a:pt x="80" y="22"/>
                    </a:cubicBezTo>
                    <a:cubicBezTo>
                      <a:pt x="95" y="26"/>
                      <a:pt x="109" y="32"/>
                      <a:pt x="120" y="37"/>
                    </a:cubicBezTo>
                    <a:cubicBezTo>
                      <a:pt x="125" y="40"/>
                      <a:pt x="130" y="43"/>
                      <a:pt x="133" y="47"/>
                    </a:cubicBezTo>
                    <a:cubicBezTo>
                      <a:pt x="135" y="48"/>
                      <a:pt x="137" y="50"/>
                      <a:pt x="138" y="52"/>
                    </a:cubicBezTo>
                    <a:cubicBezTo>
                      <a:pt x="2" y="17"/>
                      <a:pt x="2" y="17"/>
                      <a:pt x="2" y="17"/>
                    </a:cubicBezTo>
                    <a:cubicBezTo>
                      <a:pt x="2" y="17"/>
                      <a:pt x="2" y="17"/>
                      <a:pt x="2" y="17"/>
                    </a:cubicBezTo>
                    <a:moveTo>
                      <a:pt x="2" y="0"/>
                    </a:moveTo>
                    <a:cubicBezTo>
                      <a:pt x="2" y="0"/>
                      <a:pt x="2" y="0"/>
                      <a:pt x="2" y="0"/>
                    </a:cubicBezTo>
                    <a:cubicBezTo>
                      <a:pt x="3" y="0"/>
                      <a:pt x="3" y="1"/>
                      <a:pt x="3" y="2"/>
                    </a:cubicBezTo>
                    <a:cubicBezTo>
                      <a:pt x="2" y="19"/>
                      <a:pt x="2" y="19"/>
                      <a:pt x="2" y="19"/>
                    </a:cubicBezTo>
                    <a:cubicBezTo>
                      <a:pt x="2" y="19"/>
                      <a:pt x="2" y="20"/>
                      <a:pt x="1" y="20"/>
                    </a:cubicBezTo>
                    <a:cubicBezTo>
                      <a:pt x="1" y="21"/>
                      <a:pt x="1" y="21"/>
                      <a:pt x="1" y="21"/>
                    </a:cubicBezTo>
                    <a:cubicBezTo>
                      <a:pt x="1" y="20"/>
                      <a:pt x="1" y="20"/>
                      <a:pt x="1" y="20"/>
                    </a:cubicBezTo>
                    <a:cubicBezTo>
                      <a:pt x="1" y="20"/>
                      <a:pt x="0" y="21"/>
                      <a:pt x="0" y="21"/>
                    </a:cubicBezTo>
                    <a:cubicBezTo>
                      <a:pt x="0" y="21"/>
                      <a:pt x="0" y="21"/>
                      <a:pt x="0" y="21"/>
                    </a:cubicBezTo>
                    <a:cubicBezTo>
                      <a:pt x="0" y="21"/>
                      <a:pt x="0" y="21"/>
                      <a:pt x="0" y="21"/>
                    </a:cubicBezTo>
                    <a:cubicBezTo>
                      <a:pt x="0" y="21"/>
                      <a:pt x="0" y="21"/>
                      <a:pt x="0" y="21"/>
                    </a:cubicBezTo>
                    <a:cubicBezTo>
                      <a:pt x="1" y="21"/>
                      <a:pt x="1" y="21"/>
                      <a:pt x="1" y="21"/>
                    </a:cubicBezTo>
                    <a:cubicBezTo>
                      <a:pt x="17" y="25"/>
                      <a:pt x="17" y="25"/>
                      <a:pt x="17" y="25"/>
                    </a:cubicBezTo>
                    <a:cubicBezTo>
                      <a:pt x="23" y="26"/>
                      <a:pt x="23" y="26"/>
                      <a:pt x="23" y="26"/>
                    </a:cubicBezTo>
                    <a:cubicBezTo>
                      <a:pt x="45" y="32"/>
                      <a:pt x="45" y="32"/>
                      <a:pt x="45" y="32"/>
                    </a:cubicBezTo>
                    <a:cubicBezTo>
                      <a:pt x="51" y="34"/>
                      <a:pt x="51" y="34"/>
                      <a:pt x="51" y="34"/>
                    </a:cubicBezTo>
                    <a:cubicBezTo>
                      <a:pt x="141" y="57"/>
                      <a:pt x="141" y="57"/>
                      <a:pt x="141" y="57"/>
                    </a:cubicBezTo>
                    <a:cubicBezTo>
                      <a:pt x="141" y="57"/>
                      <a:pt x="141" y="57"/>
                      <a:pt x="142" y="57"/>
                    </a:cubicBezTo>
                    <a:cubicBezTo>
                      <a:pt x="142" y="57"/>
                      <a:pt x="143" y="57"/>
                      <a:pt x="143" y="57"/>
                    </a:cubicBezTo>
                    <a:cubicBezTo>
                      <a:pt x="144" y="56"/>
                      <a:pt x="144" y="55"/>
                      <a:pt x="144" y="55"/>
                    </a:cubicBezTo>
                    <a:cubicBezTo>
                      <a:pt x="142" y="50"/>
                      <a:pt x="139" y="46"/>
                      <a:pt x="134" y="42"/>
                    </a:cubicBezTo>
                    <a:cubicBezTo>
                      <a:pt x="126" y="35"/>
                      <a:pt x="114" y="29"/>
                      <a:pt x="100" y="24"/>
                    </a:cubicBezTo>
                    <a:cubicBezTo>
                      <a:pt x="77" y="16"/>
                      <a:pt x="50" y="9"/>
                      <a:pt x="30" y="5"/>
                    </a:cubicBezTo>
                    <a:cubicBezTo>
                      <a:pt x="28" y="5"/>
                      <a:pt x="26" y="4"/>
                      <a:pt x="24" y="4"/>
                    </a:cubicBezTo>
                    <a:cubicBezTo>
                      <a:pt x="17" y="2"/>
                      <a:pt x="11" y="1"/>
                      <a:pt x="7" y="1"/>
                    </a:cubicBezTo>
                    <a:cubicBezTo>
                      <a:pt x="7" y="1"/>
                      <a:pt x="7" y="1"/>
                      <a:pt x="7" y="1"/>
                    </a:cubicBezTo>
                    <a:cubicBezTo>
                      <a:pt x="4" y="0"/>
                      <a:pt x="3" y="0"/>
                      <a:pt x="3" y="0"/>
                    </a:cubicBezTo>
                    <a:cubicBezTo>
                      <a:pt x="3" y="0"/>
                      <a:pt x="3" y="0"/>
                      <a:pt x="3" y="0"/>
                    </a:cubicBezTo>
                    <a:cubicBezTo>
                      <a:pt x="3" y="0"/>
                      <a:pt x="2" y="0"/>
                      <a:pt x="2" y="0"/>
                    </a:cubicBezTo>
                    <a:cubicBezTo>
                      <a:pt x="2" y="0"/>
                      <a:pt x="2" y="0"/>
                      <a:pt x="2"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3" name="Freeform 304"/>
              <p:cNvSpPr>
                <a:spLocks noEditPoints="1"/>
              </p:cNvSpPr>
              <p:nvPr/>
            </p:nvSpPr>
            <p:spPr bwMode="auto">
              <a:xfrm>
                <a:off x="8812213" y="2373313"/>
                <a:ext cx="347663" cy="193675"/>
              </a:xfrm>
              <a:custGeom>
                <a:avLst/>
                <a:gdLst>
                  <a:gd name="T0" fmla="*/ 20 w 124"/>
                  <a:gd name="T1" fmla="*/ 19 h 69"/>
                  <a:gd name="T2" fmla="*/ 45 w 124"/>
                  <a:gd name="T3" fmla="*/ 15 h 69"/>
                  <a:gd name="T4" fmla="*/ 70 w 124"/>
                  <a:gd name="T5" fmla="*/ 37 h 69"/>
                  <a:gd name="T6" fmla="*/ 62 w 124"/>
                  <a:gd name="T7" fmla="*/ 50 h 69"/>
                  <a:gd name="T8" fmla="*/ 38 w 124"/>
                  <a:gd name="T9" fmla="*/ 53 h 69"/>
                  <a:gd name="T10" fmla="*/ 12 w 124"/>
                  <a:gd name="T11" fmla="*/ 31 h 69"/>
                  <a:gd name="T12" fmla="*/ 11 w 124"/>
                  <a:gd name="T13" fmla="*/ 28 h 69"/>
                  <a:gd name="T14" fmla="*/ 37 w 124"/>
                  <a:gd name="T15" fmla="*/ 11 h 69"/>
                  <a:gd name="T16" fmla="*/ 9 w 124"/>
                  <a:gd name="T17" fmla="*/ 28 h 69"/>
                  <a:gd name="T18" fmla="*/ 8 w 124"/>
                  <a:gd name="T19" fmla="*/ 31 h 69"/>
                  <a:gd name="T20" fmla="*/ 37 w 124"/>
                  <a:gd name="T21" fmla="*/ 57 h 69"/>
                  <a:gd name="T22" fmla="*/ 64 w 124"/>
                  <a:gd name="T23" fmla="*/ 53 h 69"/>
                  <a:gd name="T24" fmla="*/ 74 w 124"/>
                  <a:gd name="T25" fmla="*/ 37 h 69"/>
                  <a:gd name="T26" fmla="*/ 46 w 124"/>
                  <a:gd name="T27" fmla="*/ 12 h 69"/>
                  <a:gd name="T28" fmla="*/ 24 w 124"/>
                  <a:gd name="T29" fmla="*/ 6 h 69"/>
                  <a:gd name="T30" fmla="*/ 38 w 124"/>
                  <a:gd name="T31" fmla="*/ 4 h 69"/>
                  <a:gd name="T32" fmla="*/ 77 w 124"/>
                  <a:gd name="T33" fmla="*/ 20 h 69"/>
                  <a:gd name="T34" fmla="*/ 119 w 124"/>
                  <a:gd name="T35" fmla="*/ 48 h 69"/>
                  <a:gd name="T36" fmla="*/ 88 w 124"/>
                  <a:gd name="T37" fmla="*/ 49 h 69"/>
                  <a:gd name="T38" fmla="*/ 72 w 124"/>
                  <a:gd name="T39" fmla="*/ 54 h 69"/>
                  <a:gd name="T40" fmla="*/ 42 w 124"/>
                  <a:gd name="T41" fmla="*/ 65 h 69"/>
                  <a:gd name="T42" fmla="*/ 8 w 124"/>
                  <a:gd name="T43" fmla="*/ 48 h 69"/>
                  <a:gd name="T44" fmla="*/ 8 w 124"/>
                  <a:gd name="T45" fmla="*/ 20 h 69"/>
                  <a:gd name="T46" fmla="*/ 24 w 124"/>
                  <a:gd name="T47" fmla="*/ 6 h 69"/>
                  <a:gd name="T48" fmla="*/ 38 w 124"/>
                  <a:gd name="T49" fmla="*/ 0 h 69"/>
                  <a:gd name="T50" fmla="*/ 23 w 124"/>
                  <a:gd name="T51" fmla="*/ 3 h 69"/>
                  <a:gd name="T52" fmla="*/ 0 w 124"/>
                  <a:gd name="T53" fmla="*/ 33 h 69"/>
                  <a:gd name="T54" fmla="*/ 5 w 124"/>
                  <a:gd name="T55" fmla="*/ 51 h 69"/>
                  <a:gd name="T56" fmla="*/ 41 w 124"/>
                  <a:gd name="T57" fmla="*/ 69 h 69"/>
                  <a:gd name="T58" fmla="*/ 75 w 124"/>
                  <a:gd name="T59" fmla="*/ 57 h 69"/>
                  <a:gd name="T60" fmla="*/ 109 w 124"/>
                  <a:gd name="T61" fmla="*/ 51 h 69"/>
                  <a:gd name="T62" fmla="*/ 121 w 124"/>
                  <a:gd name="T63" fmla="*/ 52 h 69"/>
                  <a:gd name="T64" fmla="*/ 121 w 124"/>
                  <a:gd name="T65" fmla="*/ 52 h 69"/>
                  <a:gd name="T66" fmla="*/ 122 w 124"/>
                  <a:gd name="T67" fmla="*/ 51 h 69"/>
                  <a:gd name="T68" fmla="*/ 124 w 124"/>
                  <a:gd name="T69" fmla="*/ 33 h 69"/>
                  <a:gd name="T70" fmla="*/ 123 w 124"/>
                  <a:gd name="T71" fmla="*/ 31 h 69"/>
                  <a:gd name="T72" fmla="*/ 92 w 124"/>
                  <a:gd name="T73" fmla="*/ 22 h 69"/>
                  <a:gd name="T74" fmla="*/ 79 w 124"/>
                  <a:gd name="T75" fmla="*/ 17 h 69"/>
                  <a:gd name="T76" fmla="*/ 38 w 124"/>
                  <a:gd name="T77"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24" h="69">
                    <a:moveTo>
                      <a:pt x="13" y="29"/>
                    </a:moveTo>
                    <a:cubicBezTo>
                      <a:pt x="14" y="25"/>
                      <a:pt x="16" y="21"/>
                      <a:pt x="20" y="19"/>
                    </a:cubicBezTo>
                    <a:cubicBezTo>
                      <a:pt x="25" y="16"/>
                      <a:pt x="30" y="15"/>
                      <a:pt x="37" y="15"/>
                    </a:cubicBezTo>
                    <a:cubicBezTo>
                      <a:pt x="39" y="15"/>
                      <a:pt x="42" y="15"/>
                      <a:pt x="45" y="15"/>
                    </a:cubicBezTo>
                    <a:cubicBezTo>
                      <a:pt x="52" y="17"/>
                      <a:pt x="59" y="20"/>
                      <a:pt x="63" y="24"/>
                    </a:cubicBezTo>
                    <a:cubicBezTo>
                      <a:pt x="68" y="28"/>
                      <a:pt x="70" y="33"/>
                      <a:pt x="70" y="37"/>
                    </a:cubicBezTo>
                    <a:cubicBezTo>
                      <a:pt x="70" y="38"/>
                      <a:pt x="70" y="39"/>
                      <a:pt x="70" y="40"/>
                    </a:cubicBezTo>
                    <a:cubicBezTo>
                      <a:pt x="69" y="44"/>
                      <a:pt x="66" y="47"/>
                      <a:pt x="62" y="50"/>
                    </a:cubicBezTo>
                    <a:cubicBezTo>
                      <a:pt x="58" y="53"/>
                      <a:pt x="52" y="54"/>
                      <a:pt x="46" y="54"/>
                    </a:cubicBezTo>
                    <a:cubicBezTo>
                      <a:pt x="43" y="54"/>
                      <a:pt x="40" y="54"/>
                      <a:pt x="38" y="53"/>
                    </a:cubicBezTo>
                    <a:cubicBezTo>
                      <a:pt x="30" y="52"/>
                      <a:pt x="24" y="49"/>
                      <a:pt x="19" y="45"/>
                    </a:cubicBezTo>
                    <a:cubicBezTo>
                      <a:pt x="15" y="40"/>
                      <a:pt x="12" y="36"/>
                      <a:pt x="12" y="31"/>
                    </a:cubicBezTo>
                    <a:cubicBezTo>
                      <a:pt x="12" y="30"/>
                      <a:pt x="13" y="30"/>
                      <a:pt x="13" y="29"/>
                    </a:cubicBezTo>
                    <a:cubicBezTo>
                      <a:pt x="11" y="28"/>
                      <a:pt x="11" y="28"/>
                      <a:pt x="11" y="28"/>
                    </a:cubicBezTo>
                    <a:cubicBezTo>
                      <a:pt x="13" y="29"/>
                      <a:pt x="13" y="29"/>
                      <a:pt x="13" y="29"/>
                    </a:cubicBezTo>
                    <a:moveTo>
                      <a:pt x="37" y="11"/>
                    </a:moveTo>
                    <a:cubicBezTo>
                      <a:pt x="30" y="11"/>
                      <a:pt x="23" y="12"/>
                      <a:pt x="18" y="15"/>
                    </a:cubicBezTo>
                    <a:cubicBezTo>
                      <a:pt x="13" y="18"/>
                      <a:pt x="10" y="23"/>
                      <a:pt x="9" y="28"/>
                    </a:cubicBezTo>
                    <a:cubicBezTo>
                      <a:pt x="9" y="28"/>
                      <a:pt x="9" y="28"/>
                      <a:pt x="9" y="28"/>
                    </a:cubicBezTo>
                    <a:cubicBezTo>
                      <a:pt x="9" y="29"/>
                      <a:pt x="8" y="30"/>
                      <a:pt x="8" y="31"/>
                    </a:cubicBezTo>
                    <a:cubicBezTo>
                      <a:pt x="8" y="37"/>
                      <a:pt x="12" y="43"/>
                      <a:pt x="17" y="47"/>
                    </a:cubicBezTo>
                    <a:cubicBezTo>
                      <a:pt x="22" y="52"/>
                      <a:pt x="29" y="56"/>
                      <a:pt x="37" y="57"/>
                    </a:cubicBezTo>
                    <a:cubicBezTo>
                      <a:pt x="40" y="58"/>
                      <a:pt x="43" y="58"/>
                      <a:pt x="46" y="58"/>
                    </a:cubicBezTo>
                    <a:cubicBezTo>
                      <a:pt x="53" y="58"/>
                      <a:pt x="59" y="56"/>
                      <a:pt x="64" y="53"/>
                    </a:cubicBezTo>
                    <a:cubicBezTo>
                      <a:pt x="69" y="50"/>
                      <a:pt x="73" y="46"/>
                      <a:pt x="74" y="41"/>
                    </a:cubicBezTo>
                    <a:cubicBezTo>
                      <a:pt x="74" y="40"/>
                      <a:pt x="74" y="39"/>
                      <a:pt x="74" y="37"/>
                    </a:cubicBezTo>
                    <a:cubicBezTo>
                      <a:pt x="74" y="31"/>
                      <a:pt x="71" y="26"/>
                      <a:pt x="66" y="21"/>
                    </a:cubicBezTo>
                    <a:cubicBezTo>
                      <a:pt x="61" y="17"/>
                      <a:pt x="54" y="13"/>
                      <a:pt x="46" y="12"/>
                    </a:cubicBezTo>
                    <a:cubicBezTo>
                      <a:pt x="43" y="11"/>
                      <a:pt x="40" y="11"/>
                      <a:pt x="37" y="11"/>
                    </a:cubicBezTo>
                    <a:moveTo>
                      <a:pt x="24" y="6"/>
                    </a:moveTo>
                    <a:cubicBezTo>
                      <a:pt x="24" y="6"/>
                      <a:pt x="24" y="6"/>
                      <a:pt x="24" y="6"/>
                    </a:cubicBezTo>
                    <a:cubicBezTo>
                      <a:pt x="25" y="6"/>
                      <a:pt x="30" y="4"/>
                      <a:pt x="38" y="4"/>
                    </a:cubicBezTo>
                    <a:cubicBezTo>
                      <a:pt x="47" y="4"/>
                      <a:pt x="60" y="7"/>
                      <a:pt x="76" y="20"/>
                    </a:cubicBezTo>
                    <a:cubicBezTo>
                      <a:pt x="77" y="20"/>
                      <a:pt x="77" y="20"/>
                      <a:pt x="77" y="20"/>
                    </a:cubicBezTo>
                    <a:cubicBezTo>
                      <a:pt x="77" y="20"/>
                      <a:pt x="97" y="30"/>
                      <a:pt x="120" y="34"/>
                    </a:cubicBezTo>
                    <a:cubicBezTo>
                      <a:pt x="119" y="48"/>
                      <a:pt x="119" y="48"/>
                      <a:pt x="119" y="48"/>
                    </a:cubicBezTo>
                    <a:cubicBezTo>
                      <a:pt x="117" y="47"/>
                      <a:pt x="113" y="47"/>
                      <a:pt x="109" y="47"/>
                    </a:cubicBezTo>
                    <a:cubicBezTo>
                      <a:pt x="103" y="47"/>
                      <a:pt x="95" y="48"/>
                      <a:pt x="88" y="49"/>
                    </a:cubicBezTo>
                    <a:cubicBezTo>
                      <a:pt x="85" y="49"/>
                      <a:pt x="82" y="50"/>
                      <a:pt x="79" y="51"/>
                    </a:cubicBezTo>
                    <a:cubicBezTo>
                      <a:pt x="76" y="52"/>
                      <a:pt x="74" y="53"/>
                      <a:pt x="72" y="54"/>
                    </a:cubicBezTo>
                    <a:cubicBezTo>
                      <a:pt x="72" y="54"/>
                      <a:pt x="72" y="54"/>
                      <a:pt x="72" y="54"/>
                    </a:cubicBezTo>
                    <a:cubicBezTo>
                      <a:pt x="70" y="56"/>
                      <a:pt x="57" y="65"/>
                      <a:pt x="42" y="65"/>
                    </a:cubicBezTo>
                    <a:cubicBezTo>
                      <a:pt x="42" y="65"/>
                      <a:pt x="42" y="65"/>
                      <a:pt x="41" y="65"/>
                    </a:cubicBezTo>
                    <a:cubicBezTo>
                      <a:pt x="31" y="65"/>
                      <a:pt x="19" y="61"/>
                      <a:pt x="8" y="48"/>
                    </a:cubicBezTo>
                    <a:cubicBezTo>
                      <a:pt x="8" y="47"/>
                      <a:pt x="4" y="41"/>
                      <a:pt x="4" y="33"/>
                    </a:cubicBezTo>
                    <a:cubicBezTo>
                      <a:pt x="4" y="29"/>
                      <a:pt x="5" y="24"/>
                      <a:pt x="8" y="20"/>
                    </a:cubicBezTo>
                    <a:cubicBezTo>
                      <a:pt x="11" y="15"/>
                      <a:pt x="16" y="11"/>
                      <a:pt x="24" y="6"/>
                    </a:cubicBezTo>
                    <a:cubicBezTo>
                      <a:pt x="24" y="6"/>
                      <a:pt x="24" y="6"/>
                      <a:pt x="24" y="6"/>
                    </a:cubicBezTo>
                    <a:moveTo>
                      <a:pt x="38" y="0"/>
                    </a:moveTo>
                    <a:cubicBezTo>
                      <a:pt x="38" y="0"/>
                      <a:pt x="38" y="0"/>
                      <a:pt x="38" y="0"/>
                    </a:cubicBezTo>
                    <a:cubicBezTo>
                      <a:pt x="28" y="0"/>
                      <a:pt x="23" y="3"/>
                      <a:pt x="23" y="3"/>
                    </a:cubicBezTo>
                    <a:cubicBezTo>
                      <a:pt x="23" y="3"/>
                      <a:pt x="23" y="3"/>
                      <a:pt x="23" y="3"/>
                    </a:cubicBezTo>
                    <a:cubicBezTo>
                      <a:pt x="14" y="7"/>
                      <a:pt x="8" y="12"/>
                      <a:pt x="4" y="17"/>
                    </a:cubicBezTo>
                    <a:cubicBezTo>
                      <a:pt x="1" y="23"/>
                      <a:pt x="0" y="28"/>
                      <a:pt x="0" y="33"/>
                    </a:cubicBezTo>
                    <a:cubicBezTo>
                      <a:pt x="0" y="43"/>
                      <a:pt x="5" y="50"/>
                      <a:pt x="5" y="51"/>
                    </a:cubicBezTo>
                    <a:cubicBezTo>
                      <a:pt x="5" y="51"/>
                      <a:pt x="5" y="51"/>
                      <a:pt x="5" y="51"/>
                    </a:cubicBezTo>
                    <a:cubicBezTo>
                      <a:pt x="17" y="64"/>
                      <a:pt x="30" y="69"/>
                      <a:pt x="41" y="69"/>
                    </a:cubicBezTo>
                    <a:cubicBezTo>
                      <a:pt x="41" y="69"/>
                      <a:pt x="41" y="69"/>
                      <a:pt x="41" y="69"/>
                    </a:cubicBezTo>
                    <a:cubicBezTo>
                      <a:pt x="60" y="69"/>
                      <a:pt x="74" y="58"/>
                      <a:pt x="74" y="58"/>
                    </a:cubicBezTo>
                    <a:cubicBezTo>
                      <a:pt x="75" y="57"/>
                      <a:pt x="75" y="57"/>
                      <a:pt x="75" y="57"/>
                    </a:cubicBezTo>
                    <a:cubicBezTo>
                      <a:pt x="76" y="56"/>
                      <a:pt x="78" y="55"/>
                      <a:pt x="80" y="54"/>
                    </a:cubicBezTo>
                    <a:cubicBezTo>
                      <a:pt x="88" y="52"/>
                      <a:pt x="100" y="51"/>
                      <a:pt x="109" y="51"/>
                    </a:cubicBezTo>
                    <a:cubicBezTo>
                      <a:pt x="109" y="51"/>
                      <a:pt x="109" y="51"/>
                      <a:pt x="109" y="51"/>
                    </a:cubicBezTo>
                    <a:cubicBezTo>
                      <a:pt x="114" y="51"/>
                      <a:pt x="119" y="51"/>
                      <a:pt x="121" y="52"/>
                    </a:cubicBezTo>
                    <a:cubicBezTo>
                      <a:pt x="121" y="52"/>
                      <a:pt x="121" y="52"/>
                      <a:pt x="121" y="52"/>
                    </a:cubicBezTo>
                    <a:cubicBezTo>
                      <a:pt x="121" y="52"/>
                      <a:pt x="121" y="52"/>
                      <a:pt x="121" y="52"/>
                    </a:cubicBezTo>
                    <a:cubicBezTo>
                      <a:pt x="121" y="52"/>
                      <a:pt x="122" y="51"/>
                      <a:pt x="122" y="51"/>
                    </a:cubicBezTo>
                    <a:cubicBezTo>
                      <a:pt x="122" y="51"/>
                      <a:pt x="122" y="51"/>
                      <a:pt x="122" y="51"/>
                    </a:cubicBezTo>
                    <a:cubicBezTo>
                      <a:pt x="123" y="51"/>
                      <a:pt x="123" y="50"/>
                      <a:pt x="123" y="50"/>
                    </a:cubicBezTo>
                    <a:cubicBezTo>
                      <a:pt x="124" y="33"/>
                      <a:pt x="124" y="33"/>
                      <a:pt x="124" y="33"/>
                    </a:cubicBezTo>
                    <a:cubicBezTo>
                      <a:pt x="124" y="32"/>
                      <a:pt x="124" y="31"/>
                      <a:pt x="123" y="31"/>
                    </a:cubicBezTo>
                    <a:cubicBezTo>
                      <a:pt x="123" y="31"/>
                      <a:pt x="123" y="31"/>
                      <a:pt x="123" y="31"/>
                    </a:cubicBezTo>
                    <a:cubicBezTo>
                      <a:pt x="122" y="31"/>
                      <a:pt x="122" y="31"/>
                      <a:pt x="122" y="31"/>
                    </a:cubicBezTo>
                    <a:cubicBezTo>
                      <a:pt x="111" y="29"/>
                      <a:pt x="100" y="25"/>
                      <a:pt x="92" y="22"/>
                    </a:cubicBezTo>
                    <a:cubicBezTo>
                      <a:pt x="88" y="21"/>
                      <a:pt x="84" y="19"/>
                      <a:pt x="82" y="18"/>
                    </a:cubicBezTo>
                    <a:cubicBezTo>
                      <a:pt x="81" y="18"/>
                      <a:pt x="80" y="17"/>
                      <a:pt x="79" y="17"/>
                    </a:cubicBezTo>
                    <a:cubicBezTo>
                      <a:pt x="79" y="17"/>
                      <a:pt x="79" y="17"/>
                      <a:pt x="79" y="17"/>
                    </a:cubicBezTo>
                    <a:cubicBezTo>
                      <a:pt x="62" y="3"/>
                      <a:pt x="48" y="0"/>
                      <a:pt x="38"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4" name="Freeform 305"/>
              <p:cNvSpPr>
                <a:spLocks noEditPoints="1"/>
              </p:cNvSpPr>
              <p:nvPr/>
            </p:nvSpPr>
            <p:spPr bwMode="auto">
              <a:xfrm>
                <a:off x="9204326" y="2486025"/>
                <a:ext cx="38100" cy="34925"/>
              </a:xfrm>
              <a:custGeom>
                <a:avLst/>
                <a:gdLst>
                  <a:gd name="T0" fmla="*/ 7 w 14"/>
                  <a:gd name="T1" fmla="*/ 9 h 13"/>
                  <a:gd name="T2" fmla="*/ 6 w 14"/>
                  <a:gd name="T3" fmla="*/ 9 h 13"/>
                  <a:gd name="T4" fmla="*/ 4 w 14"/>
                  <a:gd name="T5" fmla="*/ 6 h 13"/>
                  <a:gd name="T6" fmla="*/ 5 w 14"/>
                  <a:gd name="T7" fmla="*/ 5 h 13"/>
                  <a:gd name="T8" fmla="*/ 7 w 14"/>
                  <a:gd name="T9" fmla="*/ 4 h 13"/>
                  <a:gd name="T10" fmla="*/ 9 w 14"/>
                  <a:gd name="T11" fmla="*/ 4 h 13"/>
                  <a:gd name="T12" fmla="*/ 9 w 14"/>
                  <a:gd name="T13" fmla="*/ 4 h 13"/>
                  <a:gd name="T14" fmla="*/ 10 w 14"/>
                  <a:gd name="T15" fmla="*/ 7 h 13"/>
                  <a:gd name="T16" fmla="*/ 10 w 14"/>
                  <a:gd name="T17" fmla="*/ 8 h 13"/>
                  <a:gd name="T18" fmla="*/ 7 w 14"/>
                  <a:gd name="T19" fmla="*/ 9 h 13"/>
                  <a:gd name="T20" fmla="*/ 7 w 14"/>
                  <a:gd name="T21" fmla="*/ 0 h 13"/>
                  <a:gd name="T22" fmla="*/ 2 w 14"/>
                  <a:gd name="T23" fmla="*/ 2 h 13"/>
                  <a:gd name="T24" fmla="*/ 0 w 14"/>
                  <a:gd name="T25" fmla="*/ 6 h 13"/>
                  <a:gd name="T26" fmla="*/ 3 w 14"/>
                  <a:gd name="T27" fmla="*/ 12 h 13"/>
                  <a:gd name="T28" fmla="*/ 7 w 14"/>
                  <a:gd name="T29" fmla="*/ 13 h 13"/>
                  <a:gd name="T30" fmla="*/ 7 w 14"/>
                  <a:gd name="T31" fmla="*/ 13 h 13"/>
                  <a:gd name="T32" fmla="*/ 7 w 14"/>
                  <a:gd name="T33" fmla="*/ 13 h 13"/>
                  <a:gd name="T34" fmla="*/ 13 w 14"/>
                  <a:gd name="T35" fmla="*/ 11 h 13"/>
                  <a:gd name="T36" fmla="*/ 14 w 14"/>
                  <a:gd name="T37" fmla="*/ 7 h 13"/>
                  <a:gd name="T38" fmla="*/ 12 w 14"/>
                  <a:gd name="T39" fmla="*/ 1 h 13"/>
                  <a:gd name="T40" fmla="*/ 11 w 14"/>
                  <a:gd name="T41" fmla="*/ 3 h 13"/>
                  <a:gd name="T42" fmla="*/ 12 w 14"/>
                  <a:gd name="T43" fmla="*/ 1 h 13"/>
                  <a:gd name="T44" fmla="*/ 10 w 14"/>
                  <a:gd name="T45" fmla="*/ 0 h 13"/>
                  <a:gd name="T46" fmla="*/ 8 w 14"/>
                  <a:gd name="T47" fmla="*/ 0 h 13"/>
                  <a:gd name="T48" fmla="*/ 7 w 14"/>
                  <a:gd name="T49" fmla="*/ 0 h 13"/>
                  <a:gd name="T50" fmla="*/ 7 w 14"/>
                  <a:gd name="T51" fmla="*/ 0 h 13"/>
                  <a:gd name="T52" fmla="*/ 7 w 14"/>
                  <a:gd name="T53"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 h="13">
                    <a:moveTo>
                      <a:pt x="7" y="9"/>
                    </a:moveTo>
                    <a:cubicBezTo>
                      <a:pt x="7" y="9"/>
                      <a:pt x="6" y="9"/>
                      <a:pt x="6" y="9"/>
                    </a:cubicBezTo>
                    <a:cubicBezTo>
                      <a:pt x="5" y="8"/>
                      <a:pt x="4" y="7"/>
                      <a:pt x="4" y="6"/>
                    </a:cubicBezTo>
                    <a:cubicBezTo>
                      <a:pt x="4" y="6"/>
                      <a:pt x="5" y="5"/>
                      <a:pt x="5" y="5"/>
                    </a:cubicBezTo>
                    <a:cubicBezTo>
                      <a:pt x="6" y="4"/>
                      <a:pt x="7" y="4"/>
                      <a:pt x="7" y="4"/>
                    </a:cubicBezTo>
                    <a:cubicBezTo>
                      <a:pt x="8" y="4"/>
                      <a:pt x="9" y="4"/>
                      <a:pt x="9" y="4"/>
                    </a:cubicBezTo>
                    <a:cubicBezTo>
                      <a:pt x="9" y="4"/>
                      <a:pt x="9" y="4"/>
                      <a:pt x="9" y="4"/>
                    </a:cubicBezTo>
                    <a:cubicBezTo>
                      <a:pt x="10" y="5"/>
                      <a:pt x="10" y="6"/>
                      <a:pt x="10" y="7"/>
                    </a:cubicBezTo>
                    <a:cubicBezTo>
                      <a:pt x="10" y="7"/>
                      <a:pt x="10" y="8"/>
                      <a:pt x="10" y="8"/>
                    </a:cubicBezTo>
                    <a:cubicBezTo>
                      <a:pt x="9" y="9"/>
                      <a:pt x="8" y="9"/>
                      <a:pt x="7" y="9"/>
                    </a:cubicBezTo>
                    <a:moveTo>
                      <a:pt x="7" y="0"/>
                    </a:moveTo>
                    <a:cubicBezTo>
                      <a:pt x="5" y="0"/>
                      <a:pt x="3" y="0"/>
                      <a:pt x="2" y="2"/>
                    </a:cubicBezTo>
                    <a:cubicBezTo>
                      <a:pt x="1" y="3"/>
                      <a:pt x="0" y="5"/>
                      <a:pt x="0" y="6"/>
                    </a:cubicBezTo>
                    <a:cubicBezTo>
                      <a:pt x="0" y="9"/>
                      <a:pt x="1" y="11"/>
                      <a:pt x="3" y="12"/>
                    </a:cubicBezTo>
                    <a:cubicBezTo>
                      <a:pt x="4" y="13"/>
                      <a:pt x="6" y="13"/>
                      <a:pt x="7" y="13"/>
                    </a:cubicBezTo>
                    <a:cubicBezTo>
                      <a:pt x="7" y="13"/>
                      <a:pt x="7" y="13"/>
                      <a:pt x="7" y="13"/>
                    </a:cubicBezTo>
                    <a:cubicBezTo>
                      <a:pt x="7" y="13"/>
                      <a:pt x="7" y="13"/>
                      <a:pt x="7" y="13"/>
                    </a:cubicBezTo>
                    <a:cubicBezTo>
                      <a:pt x="9" y="13"/>
                      <a:pt x="11" y="13"/>
                      <a:pt x="13" y="11"/>
                    </a:cubicBezTo>
                    <a:cubicBezTo>
                      <a:pt x="14" y="10"/>
                      <a:pt x="14" y="8"/>
                      <a:pt x="14" y="7"/>
                    </a:cubicBezTo>
                    <a:cubicBezTo>
                      <a:pt x="14" y="4"/>
                      <a:pt x="13" y="2"/>
                      <a:pt x="12" y="1"/>
                    </a:cubicBezTo>
                    <a:cubicBezTo>
                      <a:pt x="11" y="3"/>
                      <a:pt x="11" y="3"/>
                      <a:pt x="11" y="3"/>
                    </a:cubicBezTo>
                    <a:cubicBezTo>
                      <a:pt x="12" y="1"/>
                      <a:pt x="12" y="1"/>
                      <a:pt x="12" y="1"/>
                    </a:cubicBezTo>
                    <a:cubicBezTo>
                      <a:pt x="11" y="1"/>
                      <a:pt x="11" y="0"/>
                      <a:pt x="10" y="0"/>
                    </a:cubicBezTo>
                    <a:cubicBezTo>
                      <a:pt x="9" y="0"/>
                      <a:pt x="8" y="0"/>
                      <a:pt x="8" y="0"/>
                    </a:cubicBezTo>
                    <a:cubicBezTo>
                      <a:pt x="8" y="0"/>
                      <a:pt x="8" y="0"/>
                      <a:pt x="7" y="0"/>
                    </a:cubicBezTo>
                    <a:cubicBezTo>
                      <a:pt x="7" y="0"/>
                      <a:pt x="7" y="0"/>
                      <a:pt x="7" y="0"/>
                    </a:cubicBezTo>
                    <a:cubicBezTo>
                      <a:pt x="7" y="0"/>
                      <a:pt x="7" y="0"/>
                      <a:pt x="7"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49" name="组合 48"/>
            <p:cNvGrpSpPr/>
            <p:nvPr/>
          </p:nvGrpSpPr>
          <p:grpSpPr>
            <a:xfrm>
              <a:off x="3342274" y="6418098"/>
              <a:ext cx="758825" cy="449263"/>
              <a:chOff x="3441701" y="5740400"/>
              <a:chExt cx="758825" cy="449263"/>
            </a:xfrm>
          </p:grpSpPr>
          <p:sp>
            <p:nvSpPr>
              <p:cNvPr id="153" name="Freeform 306"/>
              <p:cNvSpPr/>
              <p:nvPr/>
            </p:nvSpPr>
            <p:spPr bwMode="auto">
              <a:xfrm>
                <a:off x="3811588" y="6072188"/>
                <a:ext cx="44450" cy="14288"/>
              </a:xfrm>
              <a:custGeom>
                <a:avLst/>
                <a:gdLst>
                  <a:gd name="T0" fmla="*/ 4 w 16"/>
                  <a:gd name="T1" fmla="*/ 0 h 5"/>
                  <a:gd name="T2" fmla="*/ 0 w 16"/>
                  <a:gd name="T3" fmla="*/ 4 h 5"/>
                  <a:gd name="T4" fmla="*/ 0 w 16"/>
                  <a:gd name="T5" fmla="*/ 4 h 5"/>
                  <a:gd name="T6" fmla="*/ 15 w 16"/>
                  <a:gd name="T7" fmla="*/ 5 h 5"/>
                  <a:gd name="T8" fmla="*/ 16 w 16"/>
                  <a:gd name="T9" fmla="*/ 5 h 5"/>
                  <a:gd name="T10" fmla="*/ 16 w 16"/>
                  <a:gd name="T11" fmla="*/ 5 h 5"/>
                  <a:gd name="T12" fmla="*/ 16 w 16"/>
                  <a:gd name="T13" fmla="*/ 5 h 5"/>
                  <a:gd name="T14" fmla="*/ 15 w 16"/>
                  <a:gd name="T15" fmla="*/ 3 h 5"/>
                  <a:gd name="T16" fmla="*/ 15 w 16"/>
                  <a:gd name="T17" fmla="*/ 1 h 5"/>
                  <a:gd name="T18" fmla="*/ 15 w 16"/>
                  <a:gd name="T19" fmla="*/ 1 h 5"/>
                  <a:gd name="T20" fmla="*/ 4 w 16"/>
                  <a:gd name="T2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 h="5">
                    <a:moveTo>
                      <a:pt x="4" y="0"/>
                    </a:moveTo>
                    <a:cubicBezTo>
                      <a:pt x="3" y="2"/>
                      <a:pt x="1" y="3"/>
                      <a:pt x="0" y="4"/>
                    </a:cubicBezTo>
                    <a:cubicBezTo>
                      <a:pt x="0" y="4"/>
                      <a:pt x="0" y="4"/>
                      <a:pt x="0" y="4"/>
                    </a:cubicBezTo>
                    <a:cubicBezTo>
                      <a:pt x="15" y="5"/>
                      <a:pt x="15" y="5"/>
                      <a:pt x="15" y="5"/>
                    </a:cubicBezTo>
                    <a:cubicBezTo>
                      <a:pt x="15" y="5"/>
                      <a:pt x="15" y="5"/>
                      <a:pt x="16" y="5"/>
                    </a:cubicBezTo>
                    <a:cubicBezTo>
                      <a:pt x="16" y="5"/>
                      <a:pt x="16" y="5"/>
                      <a:pt x="16" y="5"/>
                    </a:cubicBezTo>
                    <a:cubicBezTo>
                      <a:pt x="16" y="5"/>
                      <a:pt x="16" y="5"/>
                      <a:pt x="16" y="5"/>
                    </a:cubicBezTo>
                    <a:cubicBezTo>
                      <a:pt x="15" y="5"/>
                      <a:pt x="15" y="4"/>
                      <a:pt x="15" y="3"/>
                    </a:cubicBezTo>
                    <a:cubicBezTo>
                      <a:pt x="15" y="1"/>
                      <a:pt x="15" y="1"/>
                      <a:pt x="15" y="1"/>
                    </a:cubicBezTo>
                    <a:cubicBezTo>
                      <a:pt x="15" y="1"/>
                      <a:pt x="15" y="1"/>
                      <a:pt x="15" y="1"/>
                    </a:cubicBezTo>
                    <a:cubicBezTo>
                      <a:pt x="4" y="0"/>
                      <a:pt x="4" y="0"/>
                      <a:pt x="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4" name="Freeform 307"/>
              <p:cNvSpPr/>
              <p:nvPr/>
            </p:nvSpPr>
            <p:spPr bwMode="auto">
              <a:xfrm>
                <a:off x="3441701" y="6010275"/>
                <a:ext cx="350838" cy="66675"/>
              </a:xfrm>
              <a:custGeom>
                <a:avLst/>
                <a:gdLst>
                  <a:gd name="T0" fmla="*/ 68 w 125"/>
                  <a:gd name="T1" fmla="*/ 0 h 24"/>
                  <a:gd name="T2" fmla="*/ 27 w 125"/>
                  <a:gd name="T3" fmla="*/ 4 h 24"/>
                  <a:gd name="T4" fmla="*/ 11 w 125"/>
                  <a:gd name="T5" fmla="*/ 8 h 24"/>
                  <a:gd name="T6" fmla="*/ 1 w 125"/>
                  <a:gd name="T7" fmla="*/ 17 h 24"/>
                  <a:gd name="T8" fmla="*/ 1 w 125"/>
                  <a:gd name="T9" fmla="*/ 19 h 24"/>
                  <a:gd name="T10" fmla="*/ 2 w 125"/>
                  <a:gd name="T11" fmla="*/ 20 h 24"/>
                  <a:gd name="T12" fmla="*/ 96 w 125"/>
                  <a:gd name="T13" fmla="*/ 24 h 24"/>
                  <a:gd name="T14" fmla="*/ 101 w 125"/>
                  <a:gd name="T15" fmla="*/ 21 h 24"/>
                  <a:gd name="T16" fmla="*/ 7 w 125"/>
                  <a:gd name="T17" fmla="*/ 16 h 24"/>
                  <a:gd name="T18" fmla="*/ 13 w 125"/>
                  <a:gd name="T19" fmla="*/ 12 h 24"/>
                  <a:gd name="T20" fmla="*/ 68 w 125"/>
                  <a:gd name="T21" fmla="*/ 4 h 24"/>
                  <a:gd name="T22" fmla="*/ 68 w 125"/>
                  <a:gd name="T23" fmla="*/ 4 h 24"/>
                  <a:gd name="T24" fmla="*/ 120 w 125"/>
                  <a:gd name="T25" fmla="*/ 7 h 24"/>
                  <a:gd name="T26" fmla="*/ 125 w 125"/>
                  <a:gd name="T27" fmla="*/ 3 h 24"/>
                  <a:gd name="T28" fmla="*/ 68 w 125"/>
                  <a:gd name="T2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5" h="24">
                    <a:moveTo>
                      <a:pt x="68" y="0"/>
                    </a:moveTo>
                    <a:cubicBezTo>
                      <a:pt x="53" y="0"/>
                      <a:pt x="39" y="1"/>
                      <a:pt x="27" y="4"/>
                    </a:cubicBezTo>
                    <a:cubicBezTo>
                      <a:pt x="21" y="5"/>
                      <a:pt x="16" y="6"/>
                      <a:pt x="11" y="8"/>
                    </a:cubicBezTo>
                    <a:cubicBezTo>
                      <a:pt x="7" y="11"/>
                      <a:pt x="3" y="13"/>
                      <a:pt x="1" y="17"/>
                    </a:cubicBezTo>
                    <a:cubicBezTo>
                      <a:pt x="0" y="17"/>
                      <a:pt x="0" y="18"/>
                      <a:pt x="1" y="19"/>
                    </a:cubicBezTo>
                    <a:cubicBezTo>
                      <a:pt x="1" y="19"/>
                      <a:pt x="2" y="20"/>
                      <a:pt x="2" y="20"/>
                    </a:cubicBezTo>
                    <a:cubicBezTo>
                      <a:pt x="96" y="24"/>
                      <a:pt x="96" y="24"/>
                      <a:pt x="96" y="24"/>
                    </a:cubicBezTo>
                    <a:cubicBezTo>
                      <a:pt x="101" y="21"/>
                      <a:pt x="101" y="21"/>
                      <a:pt x="101" y="21"/>
                    </a:cubicBezTo>
                    <a:cubicBezTo>
                      <a:pt x="7" y="16"/>
                      <a:pt x="7" y="16"/>
                      <a:pt x="7" y="16"/>
                    </a:cubicBezTo>
                    <a:cubicBezTo>
                      <a:pt x="8" y="15"/>
                      <a:pt x="11" y="13"/>
                      <a:pt x="13" y="12"/>
                    </a:cubicBezTo>
                    <a:cubicBezTo>
                      <a:pt x="25" y="6"/>
                      <a:pt x="46" y="4"/>
                      <a:pt x="68" y="4"/>
                    </a:cubicBezTo>
                    <a:cubicBezTo>
                      <a:pt x="68" y="4"/>
                      <a:pt x="68" y="4"/>
                      <a:pt x="68" y="4"/>
                    </a:cubicBezTo>
                    <a:cubicBezTo>
                      <a:pt x="86" y="4"/>
                      <a:pt x="105" y="6"/>
                      <a:pt x="120" y="7"/>
                    </a:cubicBezTo>
                    <a:cubicBezTo>
                      <a:pt x="125" y="3"/>
                      <a:pt x="125" y="3"/>
                      <a:pt x="125" y="3"/>
                    </a:cubicBezTo>
                    <a:cubicBezTo>
                      <a:pt x="109" y="2"/>
                      <a:pt x="88" y="0"/>
                      <a:pt x="68"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5" name="Freeform 308"/>
              <p:cNvSpPr>
                <a:spLocks noEditPoints="1"/>
              </p:cNvSpPr>
              <p:nvPr/>
            </p:nvSpPr>
            <p:spPr bwMode="auto">
              <a:xfrm>
                <a:off x="3852863" y="6013450"/>
                <a:ext cx="347663" cy="176213"/>
              </a:xfrm>
              <a:custGeom>
                <a:avLst/>
                <a:gdLst>
                  <a:gd name="T0" fmla="*/ 80 w 124"/>
                  <a:gd name="T1" fmla="*/ 53 h 63"/>
                  <a:gd name="T2" fmla="*/ 53 w 124"/>
                  <a:gd name="T3" fmla="*/ 32 h 63"/>
                  <a:gd name="T4" fmla="*/ 61 w 124"/>
                  <a:gd name="T5" fmla="*/ 19 h 63"/>
                  <a:gd name="T6" fmla="*/ 84 w 124"/>
                  <a:gd name="T7" fmla="*/ 15 h 63"/>
                  <a:gd name="T8" fmla="*/ 111 w 124"/>
                  <a:gd name="T9" fmla="*/ 36 h 63"/>
                  <a:gd name="T10" fmla="*/ 103 w 124"/>
                  <a:gd name="T11" fmla="*/ 48 h 63"/>
                  <a:gd name="T12" fmla="*/ 80 w 124"/>
                  <a:gd name="T13" fmla="*/ 53 h 63"/>
                  <a:gd name="T14" fmla="*/ 59 w 124"/>
                  <a:gd name="T15" fmla="*/ 16 h 63"/>
                  <a:gd name="T16" fmla="*/ 49 w 124"/>
                  <a:gd name="T17" fmla="*/ 32 h 63"/>
                  <a:gd name="T18" fmla="*/ 80 w 124"/>
                  <a:gd name="T19" fmla="*/ 57 h 63"/>
                  <a:gd name="T20" fmla="*/ 80 w 124"/>
                  <a:gd name="T21" fmla="*/ 57 h 63"/>
                  <a:gd name="T22" fmla="*/ 105 w 124"/>
                  <a:gd name="T23" fmla="*/ 52 h 63"/>
                  <a:gd name="T24" fmla="*/ 115 w 124"/>
                  <a:gd name="T25" fmla="*/ 36 h 63"/>
                  <a:gd name="T26" fmla="*/ 85 w 124"/>
                  <a:gd name="T27" fmla="*/ 11 h 63"/>
                  <a:gd name="T28" fmla="*/ 80 w 124"/>
                  <a:gd name="T29" fmla="*/ 0 h 63"/>
                  <a:gd name="T30" fmla="*/ 50 w 124"/>
                  <a:gd name="T31" fmla="*/ 6 h 63"/>
                  <a:gd name="T32" fmla="*/ 7 w 124"/>
                  <a:gd name="T33" fmla="*/ 6 h 63"/>
                  <a:gd name="T34" fmla="*/ 7 w 124"/>
                  <a:gd name="T35" fmla="*/ 6 h 63"/>
                  <a:gd name="T36" fmla="*/ 3 w 124"/>
                  <a:gd name="T37" fmla="*/ 10 h 63"/>
                  <a:gd name="T38" fmla="*/ 0 w 124"/>
                  <a:gd name="T39" fmla="*/ 24 h 63"/>
                  <a:gd name="T40" fmla="*/ 1 w 124"/>
                  <a:gd name="T41" fmla="*/ 26 h 63"/>
                  <a:gd name="T42" fmla="*/ 36 w 124"/>
                  <a:gd name="T43" fmla="*/ 39 h 63"/>
                  <a:gd name="T44" fmla="*/ 44 w 124"/>
                  <a:gd name="T45" fmla="*/ 46 h 63"/>
                  <a:gd name="T46" fmla="*/ 64 w 124"/>
                  <a:gd name="T47" fmla="*/ 63 h 63"/>
                  <a:gd name="T48" fmla="*/ 57 w 124"/>
                  <a:gd name="T49" fmla="*/ 54 h 63"/>
                  <a:gd name="T50" fmla="*/ 48 w 124"/>
                  <a:gd name="T51" fmla="*/ 44 h 63"/>
                  <a:gd name="T52" fmla="*/ 47 w 124"/>
                  <a:gd name="T53" fmla="*/ 44 h 63"/>
                  <a:gd name="T54" fmla="*/ 4 w 124"/>
                  <a:gd name="T55" fmla="*/ 23 h 63"/>
                  <a:gd name="T56" fmla="*/ 7 w 124"/>
                  <a:gd name="T57" fmla="*/ 10 h 63"/>
                  <a:gd name="T58" fmla="*/ 26 w 124"/>
                  <a:gd name="T59" fmla="*/ 11 h 63"/>
                  <a:gd name="T60" fmla="*/ 53 w 124"/>
                  <a:gd name="T61" fmla="*/ 9 h 63"/>
                  <a:gd name="T62" fmla="*/ 100 w 124"/>
                  <a:gd name="T63" fmla="*/ 8 h 63"/>
                  <a:gd name="T64" fmla="*/ 106 w 124"/>
                  <a:gd name="T65" fmla="*/ 12 h 63"/>
                  <a:gd name="T66" fmla="*/ 107 w 124"/>
                  <a:gd name="T67" fmla="*/ 12 h 63"/>
                  <a:gd name="T68" fmla="*/ 107 w 124"/>
                  <a:gd name="T69" fmla="*/ 12 h 63"/>
                  <a:gd name="T70" fmla="*/ 115 w 124"/>
                  <a:gd name="T71" fmla="*/ 52 h 63"/>
                  <a:gd name="T72" fmla="*/ 110 w 124"/>
                  <a:gd name="T73" fmla="*/ 57 h 63"/>
                  <a:gd name="T74" fmla="*/ 95 w 124"/>
                  <a:gd name="T75" fmla="*/ 63 h 63"/>
                  <a:gd name="T76" fmla="*/ 112 w 124"/>
                  <a:gd name="T77" fmla="*/ 60 h 63"/>
                  <a:gd name="T78" fmla="*/ 118 w 124"/>
                  <a:gd name="T79" fmla="*/ 54 h 63"/>
                  <a:gd name="T80" fmla="*/ 110 w 124"/>
                  <a:gd name="T81" fmla="*/ 9 h 63"/>
                  <a:gd name="T82" fmla="*/ 80 w 124"/>
                  <a:gd name="T83" fmla="*/ 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4" h="62">
                    <a:moveTo>
                      <a:pt x="80" y="53"/>
                    </a:moveTo>
                    <a:cubicBezTo>
                      <a:pt x="80" y="53"/>
                      <a:pt x="80" y="53"/>
                      <a:pt x="80" y="53"/>
                    </a:cubicBezTo>
                    <a:cubicBezTo>
                      <a:pt x="72" y="52"/>
                      <a:pt x="66" y="49"/>
                      <a:pt x="61" y="45"/>
                    </a:cubicBezTo>
                    <a:cubicBezTo>
                      <a:pt x="56" y="41"/>
                      <a:pt x="53" y="37"/>
                      <a:pt x="53" y="32"/>
                    </a:cubicBezTo>
                    <a:cubicBezTo>
                      <a:pt x="53" y="31"/>
                      <a:pt x="53" y="31"/>
                      <a:pt x="53" y="30"/>
                    </a:cubicBezTo>
                    <a:cubicBezTo>
                      <a:pt x="54" y="26"/>
                      <a:pt x="57" y="22"/>
                      <a:pt x="61" y="19"/>
                    </a:cubicBezTo>
                    <a:cubicBezTo>
                      <a:pt x="66" y="16"/>
                      <a:pt x="72" y="14"/>
                      <a:pt x="80" y="14"/>
                    </a:cubicBezTo>
                    <a:cubicBezTo>
                      <a:pt x="81" y="14"/>
                      <a:pt x="83" y="14"/>
                      <a:pt x="84" y="15"/>
                    </a:cubicBezTo>
                    <a:cubicBezTo>
                      <a:pt x="92" y="16"/>
                      <a:pt x="99" y="18"/>
                      <a:pt x="104" y="22"/>
                    </a:cubicBezTo>
                    <a:cubicBezTo>
                      <a:pt x="109" y="26"/>
                      <a:pt x="111" y="31"/>
                      <a:pt x="111" y="36"/>
                    </a:cubicBezTo>
                    <a:cubicBezTo>
                      <a:pt x="111" y="36"/>
                      <a:pt x="111" y="37"/>
                      <a:pt x="111" y="37"/>
                    </a:cubicBezTo>
                    <a:cubicBezTo>
                      <a:pt x="111" y="41"/>
                      <a:pt x="108" y="45"/>
                      <a:pt x="103" y="48"/>
                    </a:cubicBezTo>
                    <a:cubicBezTo>
                      <a:pt x="99" y="51"/>
                      <a:pt x="92" y="53"/>
                      <a:pt x="85" y="53"/>
                    </a:cubicBezTo>
                    <a:cubicBezTo>
                      <a:pt x="83" y="53"/>
                      <a:pt x="82" y="53"/>
                      <a:pt x="80" y="53"/>
                    </a:cubicBezTo>
                    <a:moveTo>
                      <a:pt x="80" y="10"/>
                    </a:moveTo>
                    <a:cubicBezTo>
                      <a:pt x="72" y="10"/>
                      <a:pt x="65" y="12"/>
                      <a:pt x="59" y="16"/>
                    </a:cubicBezTo>
                    <a:cubicBezTo>
                      <a:pt x="54" y="19"/>
                      <a:pt x="50" y="24"/>
                      <a:pt x="49" y="30"/>
                    </a:cubicBezTo>
                    <a:cubicBezTo>
                      <a:pt x="49" y="31"/>
                      <a:pt x="49" y="31"/>
                      <a:pt x="49" y="32"/>
                    </a:cubicBezTo>
                    <a:cubicBezTo>
                      <a:pt x="49" y="38"/>
                      <a:pt x="53" y="44"/>
                      <a:pt x="58" y="48"/>
                    </a:cubicBezTo>
                    <a:cubicBezTo>
                      <a:pt x="64" y="53"/>
                      <a:pt x="71" y="56"/>
                      <a:pt x="80" y="57"/>
                    </a:cubicBezTo>
                    <a:cubicBezTo>
                      <a:pt x="80" y="55"/>
                      <a:pt x="80" y="55"/>
                      <a:pt x="80" y="55"/>
                    </a:cubicBezTo>
                    <a:cubicBezTo>
                      <a:pt x="80" y="57"/>
                      <a:pt x="80" y="57"/>
                      <a:pt x="80" y="57"/>
                    </a:cubicBezTo>
                    <a:cubicBezTo>
                      <a:pt x="81" y="57"/>
                      <a:pt x="83" y="57"/>
                      <a:pt x="85" y="57"/>
                    </a:cubicBezTo>
                    <a:cubicBezTo>
                      <a:pt x="93" y="57"/>
                      <a:pt x="100" y="55"/>
                      <a:pt x="105" y="52"/>
                    </a:cubicBezTo>
                    <a:cubicBezTo>
                      <a:pt x="111" y="48"/>
                      <a:pt x="114" y="43"/>
                      <a:pt x="115" y="37"/>
                    </a:cubicBezTo>
                    <a:cubicBezTo>
                      <a:pt x="115" y="37"/>
                      <a:pt x="115" y="36"/>
                      <a:pt x="115" y="36"/>
                    </a:cubicBezTo>
                    <a:cubicBezTo>
                      <a:pt x="115" y="29"/>
                      <a:pt x="112" y="23"/>
                      <a:pt x="106" y="19"/>
                    </a:cubicBezTo>
                    <a:cubicBezTo>
                      <a:pt x="101" y="15"/>
                      <a:pt x="93" y="12"/>
                      <a:pt x="85" y="11"/>
                    </a:cubicBezTo>
                    <a:cubicBezTo>
                      <a:pt x="83" y="10"/>
                      <a:pt x="81" y="10"/>
                      <a:pt x="80" y="10"/>
                    </a:cubicBezTo>
                    <a:moveTo>
                      <a:pt x="80" y="0"/>
                    </a:moveTo>
                    <a:cubicBezTo>
                      <a:pt x="72" y="0"/>
                      <a:pt x="63" y="1"/>
                      <a:pt x="52" y="6"/>
                    </a:cubicBezTo>
                    <a:cubicBezTo>
                      <a:pt x="52" y="6"/>
                      <a:pt x="51" y="6"/>
                      <a:pt x="50" y="6"/>
                    </a:cubicBezTo>
                    <a:cubicBezTo>
                      <a:pt x="46" y="6"/>
                      <a:pt x="37" y="7"/>
                      <a:pt x="26" y="7"/>
                    </a:cubicBezTo>
                    <a:cubicBezTo>
                      <a:pt x="20" y="7"/>
                      <a:pt x="14" y="7"/>
                      <a:pt x="7" y="6"/>
                    </a:cubicBezTo>
                    <a:cubicBezTo>
                      <a:pt x="7" y="6"/>
                      <a:pt x="7" y="6"/>
                      <a:pt x="7" y="6"/>
                    </a:cubicBezTo>
                    <a:cubicBezTo>
                      <a:pt x="7" y="6"/>
                      <a:pt x="7" y="6"/>
                      <a:pt x="7" y="6"/>
                    </a:cubicBezTo>
                    <a:cubicBezTo>
                      <a:pt x="6" y="7"/>
                      <a:pt x="6" y="7"/>
                      <a:pt x="6" y="7"/>
                    </a:cubicBezTo>
                    <a:cubicBezTo>
                      <a:pt x="6" y="7"/>
                      <a:pt x="5" y="8"/>
                      <a:pt x="3" y="10"/>
                    </a:cubicBezTo>
                    <a:cubicBezTo>
                      <a:pt x="0" y="22"/>
                      <a:pt x="0" y="22"/>
                      <a:pt x="0" y="22"/>
                    </a:cubicBezTo>
                    <a:cubicBezTo>
                      <a:pt x="0" y="24"/>
                      <a:pt x="0" y="24"/>
                      <a:pt x="0" y="24"/>
                    </a:cubicBezTo>
                    <a:cubicBezTo>
                      <a:pt x="0" y="25"/>
                      <a:pt x="0" y="26"/>
                      <a:pt x="1" y="26"/>
                    </a:cubicBezTo>
                    <a:cubicBezTo>
                      <a:pt x="1" y="26"/>
                      <a:pt x="1" y="26"/>
                      <a:pt x="1" y="26"/>
                    </a:cubicBezTo>
                    <a:cubicBezTo>
                      <a:pt x="5" y="27"/>
                      <a:pt x="14" y="30"/>
                      <a:pt x="24" y="33"/>
                    </a:cubicBezTo>
                    <a:cubicBezTo>
                      <a:pt x="28" y="35"/>
                      <a:pt x="33" y="37"/>
                      <a:pt x="36" y="39"/>
                    </a:cubicBezTo>
                    <a:cubicBezTo>
                      <a:pt x="40" y="41"/>
                      <a:pt x="43" y="44"/>
                      <a:pt x="44" y="46"/>
                    </a:cubicBezTo>
                    <a:cubicBezTo>
                      <a:pt x="44" y="46"/>
                      <a:pt x="44" y="46"/>
                      <a:pt x="44" y="46"/>
                    </a:cubicBezTo>
                    <a:cubicBezTo>
                      <a:pt x="44" y="46"/>
                      <a:pt x="48" y="52"/>
                      <a:pt x="55" y="57"/>
                    </a:cubicBezTo>
                    <a:cubicBezTo>
                      <a:pt x="57" y="59"/>
                      <a:pt x="60" y="62"/>
                      <a:pt x="64" y="63"/>
                    </a:cubicBezTo>
                    <a:cubicBezTo>
                      <a:pt x="75" y="63"/>
                      <a:pt x="75" y="63"/>
                      <a:pt x="75" y="63"/>
                    </a:cubicBezTo>
                    <a:cubicBezTo>
                      <a:pt x="68" y="62"/>
                      <a:pt x="62" y="58"/>
                      <a:pt x="57" y="54"/>
                    </a:cubicBezTo>
                    <a:cubicBezTo>
                      <a:pt x="54" y="51"/>
                      <a:pt x="51" y="49"/>
                      <a:pt x="50" y="47"/>
                    </a:cubicBezTo>
                    <a:cubicBezTo>
                      <a:pt x="49" y="46"/>
                      <a:pt x="48" y="45"/>
                      <a:pt x="48" y="44"/>
                    </a:cubicBezTo>
                    <a:cubicBezTo>
                      <a:pt x="47" y="44"/>
                      <a:pt x="47" y="44"/>
                      <a:pt x="47" y="44"/>
                    </a:cubicBezTo>
                    <a:cubicBezTo>
                      <a:pt x="47" y="44"/>
                      <a:pt x="47" y="44"/>
                      <a:pt x="47" y="44"/>
                    </a:cubicBezTo>
                    <a:cubicBezTo>
                      <a:pt x="45" y="41"/>
                      <a:pt x="42" y="38"/>
                      <a:pt x="38" y="36"/>
                    </a:cubicBezTo>
                    <a:cubicBezTo>
                      <a:pt x="28" y="30"/>
                      <a:pt x="11" y="25"/>
                      <a:pt x="4" y="23"/>
                    </a:cubicBezTo>
                    <a:cubicBezTo>
                      <a:pt x="4" y="23"/>
                      <a:pt x="4" y="23"/>
                      <a:pt x="4" y="23"/>
                    </a:cubicBezTo>
                    <a:cubicBezTo>
                      <a:pt x="7" y="10"/>
                      <a:pt x="7" y="10"/>
                      <a:pt x="7" y="10"/>
                    </a:cubicBezTo>
                    <a:cubicBezTo>
                      <a:pt x="7" y="10"/>
                      <a:pt x="7" y="10"/>
                      <a:pt x="7" y="10"/>
                    </a:cubicBezTo>
                    <a:cubicBezTo>
                      <a:pt x="14" y="11"/>
                      <a:pt x="20" y="11"/>
                      <a:pt x="26" y="11"/>
                    </a:cubicBezTo>
                    <a:cubicBezTo>
                      <a:pt x="41" y="11"/>
                      <a:pt x="53" y="9"/>
                      <a:pt x="53" y="9"/>
                    </a:cubicBezTo>
                    <a:cubicBezTo>
                      <a:pt x="53" y="9"/>
                      <a:pt x="53" y="9"/>
                      <a:pt x="53" y="9"/>
                    </a:cubicBezTo>
                    <a:cubicBezTo>
                      <a:pt x="64" y="5"/>
                      <a:pt x="72" y="4"/>
                      <a:pt x="80" y="4"/>
                    </a:cubicBezTo>
                    <a:cubicBezTo>
                      <a:pt x="89" y="4"/>
                      <a:pt x="96" y="6"/>
                      <a:pt x="100" y="8"/>
                    </a:cubicBezTo>
                    <a:cubicBezTo>
                      <a:pt x="102" y="9"/>
                      <a:pt x="104" y="10"/>
                      <a:pt x="105" y="11"/>
                    </a:cubicBezTo>
                    <a:cubicBezTo>
                      <a:pt x="106" y="11"/>
                      <a:pt x="106" y="12"/>
                      <a:pt x="106" y="12"/>
                    </a:cubicBezTo>
                    <a:cubicBezTo>
                      <a:pt x="107" y="12"/>
                      <a:pt x="107" y="12"/>
                      <a:pt x="107" y="12"/>
                    </a:cubicBezTo>
                    <a:cubicBezTo>
                      <a:pt x="107" y="12"/>
                      <a:pt x="107" y="12"/>
                      <a:pt x="107" y="12"/>
                    </a:cubicBezTo>
                    <a:cubicBezTo>
                      <a:pt x="107" y="12"/>
                      <a:pt x="107" y="12"/>
                      <a:pt x="107" y="12"/>
                    </a:cubicBezTo>
                    <a:cubicBezTo>
                      <a:pt x="107" y="12"/>
                      <a:pt x="107" y="12"/>
                      <a:pt x="107" y="12"/>
                    </a:cubicBezTo>
                    <a:cubicBezTo>
                      <a:pt x="117" y="22"/>
                      <a:pt x="120" y="30"/>
                      <a:pt x="120" y="37"/>
                    </a:cubicBezTo>
                    <a:cubicBezTo>
                      <a:pt x="120" y="43"/>
                      <a:pt x="117" y="48"/>
                      <a:pt x="115" y="52"/>
                    </a:cubicBezTo>
                    <a:cubicBezTo>
                      <a:pt x="113" y="53"/>
                      <a:pt x="112" y="55"/>
                      <a:pt x="111" y="56"/>
                    </a:cubicBezTo>
                    <a:cubicBezTo>
                      <a:pt x="111" y="56"/>
                      <a:pt x="110" y="57"/>
                      <a:pt x="110" y="57"/>
                    </a:cubicBezTo>
                    <a:cubicBezTo>
                      <a:pt x="110" y="57"/>
                      <a:pt x="110" y="57"/>
                      <a:pt x="110" y="57"/>
                    </a:cubicBezTo>
                    <a:cubicBezTo>
                      <a:pt x="104" y="60"/>
                      <a:pt x="99" y="62"/>
                      <a:pt x="95" y="63"/>
                    </a:cubicBezTo>
                    <a:cubicBezTo>
                      <a:pt x="106" y="63"/>
                      <a:pt x="106" y="63"/>
                      <a:pt x="106" y="63"/>
                    </a:cubicBezTo>
                    <a:cubicBezTo>
                      <a:pt x="108" y="62"/>
                      <a:pt x="110" y="62"/>
                      <a:pt x="112" y="60"/>
                    </a:cubicBezTo>
                    <a:cubicBezTo>
                      <a:pt x="112" y="60"/>
                      <a:pt x="112" y="60"/>
                      <a:pt x="112" y="60"/>
                    </a:cubicBezTo>
                    <a:cubicBezTo>
                      <a:pt x="112" y="60"/>
                      <a:pt x="115" y="58"/>
                      <a:pt x="118" y="54"/>
                    </a:cubicBezTo>
                    <a:cubicBezTo>
                      <a:pt x="121" y="50"/>
                      <a:pt x="124" y="44"/>
                      <a:pt x="124" y="37"/>
                    </a:cubicBezTo>
                    <a:cubicBezTo>
                      <a:pt x="124" y="29"/>
                      <a:pt x="120" y="19"/>
                      <a:pt x="110" y="9"/>
                    </a:cubicBezTo>
                    <a:cubicBezTo>
                      <a:pt x="110" y="9"/>
                      <a:pt x="110" y="9"/>
                      <a:pt x="110" y="9"/>
                    </a:cubicBezTo>
                    <a:cubicBezTo>
                      <a:pt x="109" y="9"/>
                      <a:pt x="99" y="0"/>
                      <a:pt x="80"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6" name="Freeform 309"/>
              <p:cNvSpPr/>
              <p:nvPr/>
            </p:nvSpPr>
            <p:spPr bwMode="auto">
              <a:xfrm>
                <a:off x="3556001" y="5991225"/>
                <a:ext cx="317500" cy="198438"/>
              </a:xfrm>
              <a:custGeom>
                <a:avLst/>
                <a:gdLst>
                  <a:gd name="T0" fmla="*/ 98 w 113"/>
                  <a:gd name="T1" fmla="*/ 0 h 71"/>
                  <a:gd name="T2" fmla="*/ 97 w 113"/>
                  <a:gd name="T3" fmla="*/ 1 h 71"/>
                  <a:gd name="T4" fmla="*/ 84 w 113"/>
                  <a:gd name="T5" fmla="*/ 10 h 71"/>
                  <a:gd name="T6" fmla="*/ 79 w 113"/>
                  <a:gd name="T7" fmla="*/ 14 h 71"/>
                  <a:gd name="T8" fmla="*/ 60 w 113"/>
                  <a:gd name="T9" fmla="*/ 28 h 71"/>
                  <a:gd name="T10" fmla="*/ 55 w 113"/>
                  <a:gd name="T11" fmla="*/ 31 h 71"/>
                  <a:gd name="T12" fmla="*/ 0 w 113"/>
                  <a:gd name="T13" fmla="*/ 71 h 71"/>
                  <a:gd name="T14" fmla="*/ 7 w 113"/>
                  <a:gd name="T15" fmla="*/ 71 h 71"/>
                  <a:gd name="T16" fmla="*/ 99 w 113"/>
                  <a:gd name="T17" fmla="*/ 4 h 71"/>
                  <a:gd name="T18" fmla="*/ 99 w 113"/>
                  <a:gd name="T19" fmla="*/ 4 h 71"/>
                  <a:gd name="T20" fmla="*/ 109 w 113"/>
                  <a:gd name="T21" fmla="*/ 13 h 71"/>
                  <a:gd name="T22" fmla="*/ 106 w 113"/>
                  <a:gd name="T23" fmla="*/ 16 h 71"/>
                  <a:gd name="T24" fmla="*/ 90 w 113"/>
                  <a:gd name="T25" fmla="*/ 28 h 71"/>
                  <a:gd name="T26" fmla="*/ 89 w 113"/>
                  <a:gd name="T27" fmla="*/ 30 h 71"/>
                  <a:gd name="T28" fmla="*/ 53 w 113"/>
                  <a:gd name="T29" fmla="*/ 57 h 71"/>
                  <a:gd name="T30" fmla="*/ 30 w 113"/>
                  <a:gd name="T31" fmla="*/ 71 h 71"/>
                  <a:gd name="T32" fmla="*/ 38 w 113"/>
                  <a:gd name="T33" fmla="*/ 71 h 71"/>
                  <a:gd name="T34" fmla="*/ 91 w 113"/>
                  <a:gd name="T35" fmla="*/ 33 h 71"/>
                  <a:gd name="T36" fmla="*/ 95 w 113"/>
                  <a:gd name="T37" fmla="*/ 29 h 71"/>
                  <a:gd name="T38" fmla="*/ 109 w 113"/>
                  <a:gd name="T39" fmla="*/ 18 h 71"/>
                  <a:gd name="T40" fmla="*/ 112 w 113"/>
                  <a:gd name="T41" fmla="*/ 15 h 71"/>
                  <a:gd name="T42" fmla="*/ 113 w 113"/>
                  <a:gd name="T43" fmla="*/ 14 h 71"/>
                  <a:gd name="T44" fmla="*/ 113 w 113"/>
                  <a:gd name="T45" fmla="*/ 14 h 71"/>
                  <a:gd name="T46" fmla="*/ 113 w 113"/>
                  <a:gd name="T47" fmla="*/ 14 h 71"/>
                  <a:gd name="T48" fmla="*/ 112 w 113"/>
                  <a:gd name="T49" fmla="*/ 15 h 71"/>
                  <a:gd name="T50" fmla="*/ 110 w 113"/>
                  <a:gd name="T51" fmla="*/ 14 h 71"/>
                  <a:gd name="T52" fmla="*/ 98 w 113"/>
                  <a:gd name="T53" fmla="*/ 3 h 71"/>
                  <a:gd name="T54" fmla="*/ 98 w 113"/>
                  <a:gd name="T55"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13" h="71">
                    <a:moveTo>
                      <a:pt x="98" y="0"/>
                    </a:moveTo>
                    <a:cubicBezTo>
                      <a:pt x="97" y="0"/>
                      <a:pt x="97" y="1"/>
                      <a:pt x="97" y="1"/>
                    </a:cubicBezTo>
                    <a:cubicBezTo>
                      <a:pt x="84" y="10"/>
                      <a:pt x="84" y="10"/>
                      <a:pt x="84" y="10"/>
                    </a:cubicBezTo>
                    <a:cubicBezTo>
                      <a:pt x="79" y="14"/>
                      <a:pt x="79" y="14"/>
                      <a:pt x="79" y="14"/>
                    </a:cubicBezTo>
                    <a:cubicBezTo>
                      <a:pt x="60" y="28"/>
                      <a:pt x="60" y="28"/>
                      <a:pt x="60" y="28"/>
                    </a:cubicBezTo>
                    <a:cubicBezTo>
                      <a:pt x="55" y="31"/>
                      <a:pt x="55" y="31"/>
                      <a:pt x="55" y="31"/>
                    </a:cubicBezTo>
                    <a:cubicBezTo>
                      <a:pt x="0" y="71"/>
                      <a:pt x="0" y="71"/>
                      <a:pt x="0" y="71"/>
                    </a:cubicBezTo>
                    <a:cubicBezTo>
                      <a:pt x="7" y="71"/>
                      <a:pt x="7" y="71"/>
                      <a:pt x="7" y="71"/>
                    </a:cubicBezTo>
                    <a:cubicBezTo>
                      <a:pt x="99" y="4"/>
                      <a:pt x="99" y="4"/>
                      <a:pt x="99" y="4"/>
                    </a:cubicBezTo>
                    <a:cubicBezTo>
                      <a:pt x="99" y="4"/>
                      <a:pt x="99" y="4"/>
                      <a:pt x="99" y="4"/>
                    </a:cubicBezTo>
                    <a:cubicBezTo>
                      <a:pt x="109" y="13"/>
                      <a:pt x="109" y="13"/>
                      <a:pt x="109" y="13"/>
                    </a:cubicBezTo>
                    <a:cubicBezTo>
                      <a:pt x="108" y="13"/>
                      <a:pt x="107" y="14"/>
                      <a:pt x="106" y="16"/>
                    </a:cubicBezTo>
                    <a:cubicBezTo>
                      <a:pt x="102" y="18"/>
                      <a:pt x="97" y="23"/>
                      <a:pt x="90" y="28"/>
                    </a:cubicBezTo>
                    <a:cubicBezTo>
                      <a:pt x="90" y="29"/>
                      <a:pt x="89" y="29"/>
                      <a:pt x="89" y="30"/>
                    </a:cubicBezTo>
                    <a:cubicBezTo>
                      <a:pt x="79" y="38"/>
                      <a:pt x="66" y="47"/>
                      <a:pt x="53" y="57"/>
                    </a:cubicBezTo>
                    <a:cubicBezTo>
                      <a:pt x="45" y="62"/>
                      <a:pt x="37" y="67"/>
                      <a:pt x="30" y="71"/>
                    </a:cubicBezTo>
                    <a:cubicBezTo>
                      <a:pt x="38" y="71"/>
                      <a:pt x="38" y="71"/>
                      <a:pt x="38" y="71"/>
                    </a:cubicBezTo>
                    <a:cubicBezTo>
                      <a:pt x="57" y="60"/>
                      <a:pt x="76" y="45"/>
                      <a:pt x="91" y="33"/>
                    </a:cubicBezTo>
                    <a:cubicBezTo>
                      <a:pt x="92" y="32"/>
                      <a:pt x="94" y="31"/>
                      <a:pt x="95" y="29"/>
                    </a:cubicBezTo>
                    <a:cubicBezTo>
                      <a:pt x="101" y="24"/>
                      <a:pt x="106" y="20"/>
                      <a:pt x="109" y="18"/>
                    </a:cubicBezTo>
                    <a:cubicBezTo>
                      <a:pt x="111" y="16"/>
                      <a:pt x="112" y="15"/>
                      <a:pt x="112" y="15"/>
                    </a:cubicBezTo>
                    <a:cubicBezTo>
                      <a:pt x="113" y="14"/>
                      <a:pt x="113" y="14"/>
                      <a:pt x="113" y="14"/>
                    </a:cubicBezTo>
                    <a:cubicBezTo>
                      <a:pt x="113" y="14"/>
                      <a:pt x="113" y="14"/>
                      <a:pt x="113" y="14"/>
                    </a:cubicBezTo>
                    <a:cubicBezTo>
                      <a:pt x="113" y="14"/>
                      <a:pt x="113" y="14"/>
                      <a:pt x="113" y="14"/>
                    </a:cubicBezTo>
                    <a:cubicBezTo>
                      <a:pt x="112" y="15"/>
                      <a:pt x="112" y="15"/>
                      <a:pt x="112" y="15"/>
                    </a:cubicBezTo>
                    <a:cubicBezTo>
                      <a:pt x="111" y="15"/>
                      <a:pt x="111" y="15"/>
                      <a:pt x="110" y="14"/>
                    </a:cubicBezTo>
                    <a:cubicBezTo>
                      <a:pt x="98" y="3"/>
                      <a:pt x="98" y="3"/>
                      <a:pt x="98" y="3"/>
                    </a:cubicBezTo>
                    <a:cubicBezTo>
                      <a:pt x="97" y="2"/>
                      <a:pt x="97" y="1"/>
                      <a:pt x="98"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7" name="Freeform 310"/>
              <p:cNvSpPr>
                <a:spLocks noEditPoints="1"/>
              </p:cNvSpPr>
              <p:nvPr/>
            </p:nvSpPr>
            <p:spPr bwMode="auto">
              <a:xfrm>
                <a:off x="3829051" y="5740400"/>
                <a:ext cx="287338" cy="292100"/>
              </a:xfrm>
              <a:custGeom>
                <a:avLst/>
                <a:gdLst>
                  <a:gd name="T0" fmla="*/ 55 w 103"/>
                  <a:gd name="T1" fmla="*/ 62 h 104"/>
                  <a:gd name="T2" fmla="*/ 39 w 103"/>
                  <a:gd name="T3" fmla="*/ 48 h 104"/>
                  <a:gd name="T4" fmla="*/ 75 w 103"/>
                  <a:gd name="T5" fmla="*/ 15 h 104"/>
                  <a:gd name="T6" fmla="*/ 87 w 103"/>
                  <a:gd name="T7" fmla="*/ 20 h 104"/>
                  <a:gd name="T8" fmla="*/ 90 w 103"/>
                  <a:gd name="T9" fmla="*/ 29 h 104"/>
                  <a:gd name="T10" fmla="*/ 55 w 103"/>
                  <a:gd name="T11" fmla="*/ 62 h 104"/>
                  <a:gd name="T12" fmla="*/ 75 w 103"/>
                  <a:gd name="T13" fmla="*/ 11 h 104"/>
                  <a:gd name="T14" fmla="*/ 35 w 103"/>
                  <a:gd name="T15" fmla="*/ 48 h 104"/>
                  <a:gd name="T16" fmla="*/ 55 w 103"/>
                  <a:gd name="T17" fmla="*/ 66 h 104"/>
                  <a:gd name="T18" fmla="*/ 80 w 103"/>
                  <a:gd name="T19" fmla="*/ 56 h 104"/>
                  <a:gd name="T20" fmla="*/ 90 w 103"/>
                  <a:gd name="T21" fmla="*/ 17 h 104"/>
                  <a:gd name="T22" fmla="*/ 90 w 103"/>
                  <a:gd name="T23" fmla="*/ 17 h 104"/>
                  <a:gd name="T24" fmla="*/ 30 w 103"/>
                  <a:gd name="T25" fmla="*/ 49 h 104"/>
                  <a:gd name="T26" fmla="*/ 37 w 103"/>
                  <a:gd name="T27" fmla="*/ 25 h 104"/>
                  <a:gd name="T28" fmla="*/ 75 w 103"/>
                  <a:gd name="T29" fmla="*/ 4 h 104"/>
                  <a:gd name="T30" fmla="*/ 88 w 103"/>
                  <a:gd name="T31" fmla="*/ 9 h 104"/>
                  <a:gd name="T32" fmla="*/ 97 w 103"/>
                  <a:gd name="T33" fmla="*/ 43 h 104"/>
                  <a:gd name="T34" fmla="*/ 97 w 103"/>
                  <a:gd name="T35" fmla="*/ 43 h 104"/>
                  <a:gd name="T36" fmla="*/ 54 w 103"/>
                  <a:gd name="T37" fmla="*/ 75 h 104"/>
                  <a:gd name="T38" fmla="*/ 15 w 103"/>
                  <a:gd name="T39" fmla="*/ 99 h 104"/>
                  <a:gd name="T40" fmla="*/ 19 w 103"/>
                  <a:gd name="T41" fmla="*/ 73 h 104"/>
                  <a:gd name="T42" fmla="*/ 30 w 103"/>
                  <a:gd name="T43" fmla="*/ 50 h 104"/>
                  <a:gd name="T44" fmla="*/ 75 w 103"/>
                  <a:gd name="T45" fmla="*/ 0 h 104"/>
                  <a:gd name="T46" fmla="*/ 29 w 103"/>
                  <a:gd name="T47" fmla="*/ 34 h 104"/>
                  <a:gd name="T48" fmla="*/ 26 w 103"/>
                  <a:gd name="T49" fmla="*/ 49 h 104"/>
                  <a:gd name="T50" fmla="*/ 26 w 103"/>
                  <a:gd name="T51" fmla="*/ 49 h 104"/>
                  <a:gd name="T52" fmla="*/ 23 w 103"/>
                  <a:gd name="T53" fmla="*/ 59 h 104"/>
                  <a:gd name="T54" fmla="*/ 1 w 103"/>
                  <a:gd name="T55" fmla="*/ 89 h 104"/>
                  <a:gd name="T56" fmla="*/ 13 w 103"/>
                  <a:gd name="T57" fmla="*/ 103 h 104"/>
                  <a:gd name="T58" fmla="*/ 16 w 103"/>
                  <a:gd name="T59" fmla="*/ 103 h 104"/>
                  <a:gd name="T60" fmla="*/ 16 w 103"/>
                  <a:gd name="T61" fmla="*/ 103 h 104"/>
                  <a:gd name="T62" fmla="*/ 51 w 103"/>
                  <a:gd name="T63" fmla="*/ 80 h 104"/>
                  <a:gd name="T64" fmla="*/ 55 w 103"/>
                  <a:gd name="T65" fmla="*/ 78 h 104"/>
                  <a:gd name="T66" fmla="*/ 101 w 103"/>
                  <a:gd name="T67" fmla="*/ 44 h 104"/>
                  <a:gd name="T68" fmla="*/ 103 w 103"/>
                  <a:gd name="T69" fmla="*/ 31 h 104"/>
                  <a:gd name="T70" fmla="*/ 84 w 103"/>
                  <a:gd name="T71" fmla="*/ 2 h 104"/>
                  <a:gd name="T72" fmla="*/ 75 w 103"/>
                  <a:gd name="T73"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3" h="104">
                    <a:moveTo>
                      <a:pt x="55" y="62"/>
                    </a:moveTo>
                    <a:cubicBezTo>
                      <a:pt x="55" y="62"/>
                      <a:pt x="55" y="62"/>
                      <a:pt x="55" y="62"/>
                    </a:cubicBezTo>
                    <a:cubicBezTo>
                      <a:pt x="50" y="62"/>
                      <a:pt x="45" y="60"/>
                      <a:pt x="42" y="57"/>
                    </a:cubicBezTo>
                    <a:cubicBezTo>
                      <a:pt x="40" y="54"/>
                      <a:pt x="39" y="51"/>
                      <a:pt x="39" y="48"/>
                    </a:cubicBezTo>
                    <a:cubicBezTo>
                      <a:pt x="39" y="40"/>
                      <a:pt x="44" y="31"/>
                      <a:pt x="53" y="23"/>
                    </a:cubicBezTo>
                    <a:cubicBezTo>
                      <a:pt x="60" y="18"/>
                      <a:pt x="68" y="15"/>
                      <a:pt x="75" y="15"/>
                    </a:cubicBezTo>
                    <a:cubicBezTo>
                      <a:pt x="75" y="15"/>
                      <a:pt x="75" y="15"/>
                      <a:pt x="75" y="15"/>
                    </a:cubicBezTo>
                    <a:cubicBezTo>
                      <a:pt x="80" y="15"/>
                      <a:pt x="84" y="16"/>
                      <a:pt x="87" y="20"/>
                    </a:cubicBezTo>
                    <a:cubicBezTo>
                      <a:pt x="87" y="20"/>
                      <a:pt x="87" y="20"/>
                      <a:pt x="87" y="20"/>
                    </a:cubicBezTo>
                    <a:cubicBezTo>
                      <a:pt x="89" y="22"/>
                      <a:pt x="90" y="25"/>
                      <a:pt x="90" y="29"/>
                    </a:cubicBezTo>
                    <a:cubicBezTo>
                      <a:pt x="90" y="37"/>
                      <a:pt x="86" y="46"/>
                      <a:pt x="77" y="53"/>
                    </a:cubicBezTo>
                    <a:cubicBezTo>
                      <a:pt x="70" y="59"/>
                      <a:pt x="62" y="62"/>
                      <a:pt x="55" y="62"/>
                    </a:cubicBezTo>
                    <a:moveTo>
                      <a:pt x="75" y="11"/>
                    </a:moveTo>
                    <a:cubicBezTo>
                      <a:pt x="75" y="11"/>
                      <a:pt x="75" y="11"/>
                      <a:pt x="75" y="11"/>
                    </a:cubicBezTo>
                    <a:cubicBezTo>
                      <a:pt x="67" y="11"/>
                      <a:pt x="58" y="14"/>
                      <a:pt x="50" y="20"/>
                    </a:cubicBezTo>
                    <a:cubicBezTo>
                      <a:pt x="41" y="28"/>
                      <a:pt x="35" y="38"/>
                      <a:pt x="35" y="48"/>
                    </a:cubicBezTo>
                    <a:cubicBezTo>
                      <a:pt x="35" y="52"/>
                      <a:pt x="37" y="56"/>
                      <a:pt x="39" y="59"/>
                    </a:cubicBezTo>
                    <a:cubicBezTo>
                      <a:pt x="43" y="64"/>
                      <a:pt x="49" y="66"/>
                      <a:pt x="55" y="66"/>
                    </a:cubicBezTo>
                    <a:cubicBezTo>
                      <a:pt x="55" y="66"/>
                      <a:pt x="55" y="66"/>
                      <a:pt x="55" y="66"/>
                    </a:cubicBezTo>
                    <a:cubicBezTo>
                      <a:pt x="63" y="66"/>
                      <a:pt x="72" y="63"/>
                      <a:pt x="80" y="56"/>
                    </a:cubicBezTo>
                    <a:cubicBezTo>
                      <a:pt x="89" y="48"/>
                      <a:pt x="94" y="38"/>
                      <a:pt x="94" y="29"/>
                    </a:cubicBezTo>
                    <a:cubicBezTo>
                      <a:pt x="94" y="25"/>
                      <a:pt x="93" y="21"/>
                      <a:pt x="90" y="17"/>
                    </a:cubicBezTo>
                    <a:cubicBezTo>
                      <a:pt x="89" y="19"/>
                      <a:pt x="89" y="19"/>
                      <a:pt x="89" y="19"/>
                    </a:cubicBezTo>
                    <a:cubicBezTo>
                      <a:pt x="90" y="17"/>
                      <a:pt x="90" y="17"/>
                      <a:pt x="90" y="17"/>
                    </a:cubicBezTo>
                    <a:cubicBezTo>
                      <a:pt x="87" y="13"/>
                      <a:pt x="81" y="11"/>
                      <a:pt x="75" y="11"/>
                    </a:cubicBezTo>
                    <a:moveTo>
                      <a:pt x="30" y="49"/>
                    </a:moveTo>
                    <a:cubicBezTo>
                      <a:pt x="30" y="49"/>
                      <a:pt x="30" y="49"/>
                      <a:pt x="30" y="49"/>
                    </a:cubicBezTo>
                    <a:cubicBezTo>
                      <a:pt x="30" y="47"/>
                      <a:pt x="31" y="35"/>
                      <a:pt x="37" y="25"/>
                    </a:cubicBezTo>
                    <a:cubicBezTo>
                      <a:pt x="40" y="20"/>
                      <a:pt x="44" y="15"/>
                      <a:pt x="51" y="11"/>
                    </a:cubicBezTo>
                    <a:cubicBezTo>
                      <a:pt x="57" y="7"/>
                      <a:pt x="65" y="4"/>
                      <a:pt x="75" y="4"/>
                    </a:cubicBezTo>
                    <a:cubicBezTo>
                      <a:pt x="75" y="4"/>
                      <a:pt x="75" y="4"/>
                      <a:pt x="75" y="4"/>
                    </a:cubicBezTo>
                    <a:cubicBezTo>
                      <a:pt x="76" y="4"/>
                      <a:pt x="82" y="5"/>
                      <a:pt x="88" y="9"/>
                    </a:cubicBezTo>
                    <a:cubicBezTo>
                      <a:pt x="94" y="13"/>
                      <a:pt x="99" y="19"/>
                      <a:pt x="99" y="31"/>
                    </a:cubicBezTo>
                    <a:cubicBezTo>
                      <a:pt x="99" y="34"/>
                      <a:pt x="98" y="38"/>
                      <a:pt x="97" y="43"/>
                    </a:cubicBezTo>
                    <a:cubicBezTo>
                      <a:pt x="97" y="43"/>
                      <a:pt x="97" y="43"/>
                      <a:pt x="97" y="43"/>
                    </a:cubicBezTo>
                    <a:cubicBezTo>
                      <a:pt x="97" y="43"/>
                      <a:pt x="97" y="43"/>
                      <a:pt x="97" y="43"/>
                    </a:cubicBezTo>
                    <a:cubicBezTo>
                      <a:pt x="97" y="43"/>
                      <a:pt x="95" y="50"/>
                      <a:pt x="89" y="56"/>
                    </a:cubicBezTo>
                    <a:cubicBezTo>
                      <a:pt x="83" y="63"/>
                      <a:pt x="72" y="71"/>
                      <a:pt x="54" y="75"/>
                    </a:cubicBezTo>
                    <a:cubicBezTo>
                      <a:pt x="53" y="75"/>
                      <a:pt x="53" y="75"/>
                      <a:pt x="53" y="75"/>
                    </a:cubicBezTo>
                    <a:cubicBezTo>
                      <a:pt x="53" y="75"/>
                      <a:pt x="32" y="84"/>
                      <a:pt x="15" y="99"/>
                    </a:cubicBezTo>
                    <a:cubicBezTo>
                      <a:pt x="5" y="90"/>
                      <a:pt x="5" y="90"/>
                      <a:pt x="5" y="90"/>
                    </a:cubicBezTo>
                    <a:cubicBezTo>
                      <a:pt x="8" y="87"/>
                      <a:pt x="14" y="80"/>
                      <a:pt x="19" y="73"/>
                    </a:cubicBezTo>
                    <a:cubicBezTo>
                      <a:pt x="22" y="69"/>
                      <a:pt x="24" y="65"/>
                      <a:pt x="26" y="61"/>
                    </a:cubicBezTo>
                    <a:cubicBezTo>
                      <a:pt x="28" y="57"/>
                      <a:pt x="30" y="53"/>
                      <a:pt x="30" y="50"/>
                    </a:cubicBezTo>
                    <a:cubicBezTo>
                      <a:pt x="30" y="49"/>
                      <a:pt x="30" y="49"/>
                      <a:pt x="30" y="49"/>
                    </a:cubicBezTo>
                    <a:moveTo>
                      <a:pt x="75" y="0"/>
                    </a:moveTo>
                    <a:cubicBezTo>
                      <a:pt x="63" y="0"/>
                      <a:pt x="54" y="4"/>
                      <a:pt x="47" y="8"/>
                    </a:cubicBezTo>
                    <a:cubicBezTo>
                      <a:pt x="37" y="15"/>
                      <a:pt x="31" y="26"/>
                      <a:pt x="29" y="34"/>
                    </a:cubicBezTo>
                    <a:cubicBezTo>
                      <a:pt x="26" y="42"/>
                      <a:pt x="26" y="49"/>
                      <a:pt x="26" y="49"/>
                    </a:cubicBezTo>
                    <a:cubicBezTo>
                      <a:pt x="26" y="49"/>
                      <a:pt x="26" y="49"/>
                      <a:pt x="26" y="49"/>
                    </a:cubicBezTo>
                    <a:cubicBezTo>
                      <a:pt x="28" y="49"/>
                      <a:pt x="28" y="49"/>
                      <a:pt x="28" y="49"/>
                    </a:cubicBezTo>
                    <a:cubicBezTo>
                      <a:pt x="26" y="49"/>
                      <a:pt x="26" y="49"/>
                      <a:pt x="26" y="49"/>
                    </a:cubicBezTo>
                    <a:cubicBezTo>
                      <a:pt x="26" y="50"/>
                      <a:pt x="26" y="50"/>
                      <a:pt x="26" y="50"/>
                    </a:cubicBezTo>
                    <a:cubicBezTo>
                      <a:pt x="26" y="52"/>
                      <a:pt x="25" y="56"/>
                      <a:pt x="23" y="59"/>
                    </a:cubicBezTo>
                    <a:cubicBezTo>
                      <a:pt x="17" y="71"/>
                      <a:pt x="5" y="85"/>
                      <a:pt x="1" y="89"/>
                    </a:cubicBezTo>
                    <a:cubicBezTo>
                      <a:pt x="1" y="89"/>
                      <a:pt x="1" y="89"/>
                      <a:pt x="1" y="89"/>
                    </a:cubicBezTo>
                    <a:cubicBezTo>
                      <a:pt x="0" y="90"/>
                      <a:pt x="0" y="91"/>
                      <a:pt x="1" y="92"/>
                    </a:cubicBezTo>
                    <a:cubicBezTo>
                      <a:pt x="13" y="103"/>
                      <a:pt x="13" y="103"/>
                      <a:pt x="13" y="103"/>
                    </a:cubicBezTo>
                    <a:cubicBezTo>
                      <a:pt x="14" y="104"/>
                      <a:pt x="14" y="104"/>
                      <a:pt x="15" y="104"/>
                    </a:cubicBezTo>
                    <a:cubicBezTo>
                      <a:pt x="15" y="104"/>
                      <a:pt x="15" y="104"/>
                      <a:pt x="16" y="103"/>
                    </a:cubicBezTo>
                    <a:cubicBezTo>
                      <a:pt x="16" y="103"/>
                      <a:pt x="16" y="103"/>
                      <a:pt x="16" y="103"/>
                    </a:cubicBezTo>
                    <a:cubicBezTo>
                      <a:pt x="16" y="103"/>
                      <a:pt x="16" y="103"/>
                      <a:pt x="16" y="103"/>
                    </a:cubicBezTo>
                    <a:cubicBezTo>
                      <a:pt x="25" y="96"/>
                      <a:pt x="34" y="89"/>
                      <a:pt x="42" y="85"/>
                    </a:cubicBezTo>
                    <a:cubicBezTo>
                      <a:pt x="46" y="83"/>
                      <a:pt x="49" y="81"/>
                      <a:pt x="51" y="80"/>
                    </a:cubicBezTo>
                    <a:cubicBezTo>
                      <a:pt x="53" y="80"/>
                      <a:pt x="54" y="79"/>
                      <a:pt x="54" y="79"/>
                    </a:cubicBezTo>
                    <a:cubicBezTo>
                      <a:pt x="54" y="79"/>
                      <a:pt x="55" y="79"/>
                      <a:pt x="55" y="78"/>
                    </a:cubicBezTo>
                    <a:cubicBezTo>
                      <a:pt x="74" y="74"/>
                      <a:pt x="86" y="66"/>
                      <a:pt x="93" y="58"/>
                    </a:cubicBezTo>
                    <a:cubicBezTo>
                      <a:pt x="99" y="51"/>
                      <a:pt x="101" y="44"/>
                      <a:pt x="101" y="44"/>
                    </a:cubicBezTo>
                    <a:cubicBezTo>
                      <a:pt x="101" y="44"/>
                      <a:pt x="101" y="44"/>
                      <a:pt x="101" y="44"/>
                    </a:cubicBezTo>
                    <a:cubicBezTo>
                      <a:pt x="102" y="39"/>
                      <a:pt x="103" y="35"/>
                      <a:pt x="103" y="31"/>
                    </a:cubicBezTo>
                    <a:cubicBezTo>
                      <a:pt x="103" y="24"/>
                      <a:pt x="101" y="18"/>
                      <a:pt x="98" y="14"/>
                    </a:cubicBezTo>
                    <a:cubicBezTo>
                      <a:pt x="94" y="8"/>
                      <a:pt x="89" y="4"/>
                      <a:pt x="84" y="2"/>
                    </a:cubicBezTo>
                    <a:cubicBezTo>
                      <a:pt x="79" y="0"/>
                      <a:pt x="75" y="0"/>
                      <a:pt x="75" y="0"/>
                    </a:cubicBezTo>
                    <a:cubicBezTo>
                      <a:pt x="75" y="0"/>
                      <a:pt x="75" y="0"/>
                      <a:pt x="75"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8" name="Freeform 311"/>
              <p:cNvSpPr>
                <a:spLocks noEditPoints="1"/>
              </p:cNvSpPr>
              <p:nvPr/>
            </p:nvSpPr>
            <p:spPr bwMode="auto">
              <a:xfrm>
                <a:off x="3775076" y="6038850"/>
                <a:ext cx="39688" cy="38100"/>
              </a:xfrm>
              <a:custGeom>
                <a:avLst/>
                <a:gdLst>
                  <a:gd name="T0" fmla="*/ 7 w 14"/>
                  <a:gd name="T1" fmla="*/ 10 h 14"/>
                  <a:gd name="T2" fmla="*/ 4 w 14"/>
                  <a:gd name="T3" fmla="*/ 7 h 14"/>
                  <a:gd name="T4" fmla="*/ 4 w 14"/>
                  <a:gd name="T5" fmla="*/ 7 h 14"/>
                  <a:gd name="T6" fmla="*/ 6 w 14"/>
                  <a:gd name="T7" fmla="*/ 4 h 14"/>
                  <a:gd name="T8" fmla="*/ 6 w 14"/>
                  <a:gd name="T9" fmla="*/ 4 h 14"/>
                  <a:gd name="T10" fmla="*/ 7 w 14"/>
                  <a:gd name="T11" fmla="*/ 4 h 14"/>
                  <a:gd name="T12" fmla="*/ 10 w 14"/>
                  <a:gd name="T13" fmla="*/ 6 h 14"/>
                  <a:gd name="T14" fmla="*/ 10 w 14"/>
                  <a:gd name="T15" fmla="*/ 7 h 14"/>
                  <a:gd name="T16" fmla="*/ 8 w 14"/>
                  <a:gd name="T17" fmla="*/ 10 h 14"/>
                  <a:gd name="T18" fmla="*/ 8 w 14"/>
                  <a:gd name="T19" fmla="*/ 10 h 14"/>
                  <a:gd name="T20" fmla="*/ 7 w 14"/>
                  <a:gd name="T21" fmla="*/ 10 h 14"/>
                  <a:gd name="T22" fmla="*/ 7 w 14"/>
                  <a:gd name="T23" fmla="*/ 0 h 14"/>
                  <a:gd name="T24" fmla="*/ 6 w 14"/>
                  <a:gd name="T25" fmla="*/ 0 h 14"/>
                  <a:gd name="T26" fmla="*/ 6 w 14"/>
                  <a:gd name="T27" fmla="*/ 0 h 14"/>
                  <a:gd name="T28" fmla="*/ 0 w 14"/>
                  <a:gd name="T29" fmla="*/ 7 h 14"/>
                  <a:gd name="T30" fmla="*/ 0 w 14"/>
                  <a:gd name="T31" fmla="*/ 8 h 14"/>
                  <a:gd name="T32" fmla="*/ 7 w 14"/>
                  <a:gd name="T33" fmla="*/ 14 h 14"/>
                  <a:gd name="T34" fmla="*/ 7 w 14"/>
                  <a:gd name="T35" fmla="*/ 14 h 14"/>
                  <a:gd name="T36" fmla="*/ 7 w 14"/>
                  <a:gd name="T37" fmla="*/ 14 h 14"/>
                  <a:gd name="T38" fmla="*/ 9 w 14"/>
                  <a:gd name="T39" fmla="*/ 13 h 14"/>
                  <a:gd name="T40" fmla="*/ 8 w 14"/>
                  <a:gd name="T41" fmla="*/ 12 h 14"/>
                  <a:gd name="T42" fmla="*/ 9 w 14"/>
                  <a:gd name="T43" fmla="*/ 13 h 14"/>
                  <a:gd name="T44" fmla="*/ 11 w 14"/>
                  <a:gd name="T45" fmla="*/ 13 h 14"/>
                  <a:gd name="T46" fmla="*/ 12 w 14"/>
                  <a:gd name="T47" fmla="*/ 11 h 14"/>
                  <a:gd name="T48" fmla="*/ 14 w 14"/>
                  <a:gd name="T49" fmla="*/ 7 h 14"/>
                  <a:gd name="T50" fmla="*/ 14 w 14"/>
                  <a:gd name="T51" fmla="*/ 5 h 14"/>
                  <a:gd name="T52" fmla="*/ 7 w 14"/>
                  <a:gd name="T53" fmla="*/ 0 h 14"/>
                  <a:gd name="T54" fmla="*/ 7 w 14"/>
                  <a:gd name="T55" fmla="*/ 0 h 14"/>
                  <a:gd name="T56" fmla="*/ 7 w 14"/>
                  <a:gd name="T57"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4" h="14">
                    <a:moveTo>
                      <a:pt x="7" y="10"/>
                    </a:moveTo>
                    <a:cubicBezTo>
                      <a:pt x="6" y="10"/>
                      <a:pt x="4" y="9"/>
                      <a:pt x="4" y="7"/>
                    </a:cubicBezTo>
                    <a:cubicBezTo>
                      <a:pt x="4" y="7"/>
                      <a:pt x="4" y="7"/>
                      <a:pt x="4" y="7"/>
                    </a:cubicBezTo>
                    <a:cubicBezTo>
                      <a:pt x="4" y="5"/>
                      <a:pt x="5" y="4"/>
                      <a:pt x="6" y="4"/>
                    </a:cubicBezTo>
                    <a:cubicBezTo>
                      <a:pt x="6" y="4"/>
                      <a:pt x="6" y="4"/>
                      <a:pt x="6" y="4"/>
                    </a:cubicBezTo>
                    <a:cubicBezTo>
                      <a:pt x="7" y="4"/>
                      <a:pt x="7" y="4"/>
                      <a:pt x="7" y="4"/>
                    </a:cubicBezTo>
                    <a:cubicBezTo>
                      <a:pt x="8" y="4"/>
                      <a:pt x="10" y="5"/>
                      <a:pt x="10" y="6"/>
                    </a:cubicBezTo>
                    <a:cubicBezTo>
                      <a:pt x="10" y="7"/>
                      <a:pt x="10" y="7"/>
                      <a:pt x="10" y="7"/>
                    </a:cubicBezTo>
                    <a:cubicBezTo>
                      <a:pt x="10" y="8"/>
                      <a:pt x="9" y="9"/>
                      <a:pt x="8" y="10"/>
                    </a:cubicBezTo>
                    <a:cubicBezTo>
                      <a:pt x="8" y="10"/>
                      <a:pt x="8" y="10"/>
                      <a:pt x="8" y="10"/>
                    </a:cubicBezTo>
                    <a:cubicBezTo>
                      <a:pt x="7" y="10"/>
                      <a:pt x="7" y="10"/>
                      <a:pt x="7" y="10"/>
                    </a:cubicBezTo>
                    <a:moveTo>
                      <a:pt x="7" y="0"/>
                    </a:moveTo>
                    <a:cubicBezTo>
                      <a:pt x="7" y="0"/>
                      <a:pt x="6" y="0"/>
                      <a:pt x="6" y="0"/>
                    </a:cubicBezTo>
                    <a:cubicBezTo>
                      <a:pt x="6" y="0"/>
                      <a:pt x="6" y="0"/>
                      <a:pt x="6" y="0"/>
                    </a:cubicBezTo>
                    <a:cubicBezTo>
                      <a:pt x="2" y="1"/>
                      <a:pt x="0" y="3"/>
                      <a:pt x="0" y="7"/>
                    </a:cubicBezTo>
                    <a:cubicBezTo>
                      <a:pt x="0" y="7"/>
                      <a:pt x="0" y="8"/>
                      <a:pt x="0" y="8"/>
                    </a:cubicBezTo>
                    <a:cubicBezTo>
                      <a:pt x="1" y="11"/>
                      <a:pt x="4" y="14"/>
                      <a:pt x="7" y="14"/>
                    </a:cubicBezTo>
                    <a:cubicBezTo>
                      <a:pt x="7" y="14"/>
                      <a:pt x="7" y="14"/>
                      <a:pt x="7" y="14"/>
                    </a:cubicBezTo>
                    <a:cubicBezTo>
                      <a:pt x="7" y="14"/>
                      <a:pt x="7" y="14"/>
                      <a:pt x="7" y="14"/>
                    </a:cubicBezTo>
                    <a:cubicBezTo>
                      <a:pt x="8" y="14"/>
                      <a:pt x="8" y="14"/>
                      <a:pt x="9" y="13"/>
                    </a:cubicBezTo>
                    <a:cubicBezTo>
                      <a:pt x="8" y="12"/>
                      <a:pt x="8" y="12"/>
                      <a:pt x="8" y="12"/>
                    </a:cubicBezTo>
                    <a:cubicBezTo>
                      <a:pt x="9" y="13"/>
                      <a:pt x="9" y="13"/>
                      <a:pt x="9" y="13"/>
                    </a:cubicBezTo>
                    <a:cubicBezTo>
                      <a:pt x="9" y="13"/>
                      <a:pt x="10" y="13"/>
                      <a:pt x="11" y="13"/>
                    </a:cubicBezTo>
                    <a:cubicBezTo>
                      <a:pt x="11" y="12"/>
                      <a:pt x="12" y="12"/>
                      <a:pt x="12" y="11"/>
                    </a:cubicBezTo>
                    <a:cubicBezTo>
                      <a:pt x="13" y="10"/>
                      <a:pt x="14" y="8"/>
                      <a:pt x="14" y="7"/>
                    </a:cubicBezTo>
                    <a:cubicBezTo>
                      <a:pt x="14" y="6"/>
                      <a:pt x="14" y="6"/>
                      <a:pt x="14" y="5"/>
                    </a:cubicBezTo>
                    <a:cubicBezTo>
                      <a:pt x="13" y="2"/>
                      <a:pt x="10" y="0"/>
                      <a:pt x="7" y="0"/>
                    </a:cubicBezTo>
                    <a:cubicBezTo>
                      <a:pt x="7" y="0"/>
                      <a:pt x="7" y="0"/>
                      <a:pt x="7" y="0"/>
                    </a:cubicBezTo>
                    <a:cubicBezTo>
                      <a:pt x="7" y="0"/>
                      <a:pt x="7" y="0"/>
                      <a:pt x="7"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50" name="组合 49"/>
            <p:cNvGrpSpPr/>
            <p:nvPr/>
          </p:nvGrpSpPr>
          <p:grpSpPr>
            <a:xfrm>
              <a:off x="3308876" y="646907"/>
              <a:ext cx="495300" cy="757238"/>
              <a:chOff x="3595688" y="771525"/>
              <a:chExt cx="495300" cy="757238"/>
            </a:xfrm>
          </p:grpSpPr>
          <p:sp>
            <p:nvSpPr>
              <p:cNvPr id="135" name="Freeform 312"/>
              <p:cNvSpPr>
                <a:spLocks noEditPoints="1"/>
              </p:cNvSpPr>
              <p:nvPr/>
            </p:nvSpPr>
            <p:spPr bwMode="auto">
              <a:xfrm>
                <a:off x="3595688" y="771525"/>
                <a:ext cx="495300" cy="757238"/>
              </a:xfrm>
              <a:custGeom>
                <a:avLst/>
                <a:gdLst>
                  <a:gd name="T0" fmla="*/ 11 w 177"/>
                  <a:gd name="T1" fmla="*/ 230 h 270"/>
                  <a:gd name="T2" fmla="*/ 19 w 177"/>
                  <a:gd name="T3" fmla="*/ 221 h 270"/>
                  <a:gd name="T4" fmla="*/ 24 w 177"/>
                  <a:gd name="T5" fmla="*/ 203 h 270"/>
                  <a:gd name="T6" fmla="*/ 19 w 177"/>
                  <a:gd name="T7" fmla="*/ 217 h 270"/>
                  <a:gd name="T8" fmla="*/ 25 w 177"/>
                  <a:gd name="T9" fmla="*/ 206 h 270"/>
                  <a:gd name="T10" fmla="*/ 155 w 177"/>
                  <a:gd name="T11" fmla="*/ 12 h 270"/>
                  <a:gd name="T12" fmla="*/ 172 w 177"/>
                  <a:gd name="T13" fmla="*/ 23 h 270"/>
                  <a:gd name="T14" fmla="*/ 5 w 177"/>
                  <a:gd name="T15" fmla="*/ 247 h 270"/>
                  <a:gd name="T16" fmla="*/ 9 w 177"/>
                  <a:gd name="T17" fmla="*/ 232 h 270"/>
                  <a:gd name="T18" fmla="*/ 20 w 177"/>
                  <a:gd name="T19" fmla="*/ 259 h 270"/>
                  <a:gd name="T20" fmla="*/ 40 w 177"/>
                  <a:gd name="T21" fmla="*/ 270 h 270"/>
                  <a:gd name="T22" fmla="*/ 176 w 177"/>
                  <a:gd name="T23" fmla="*/ 22 h 270"/>
                  <a:gd name="T24" fmla="*/ 137 w 177"/>
                  <a:gd name="T25" fmla="*/ 0 h 270"/>
                  <a:gd name="T26" fmla="*/ 26 w 177"/>
                  <a:gd name="T27" fmla="*/ 202 h 270"/>
                  <a:gd name="T28" fmla="*/ 35 w 177"/>
                  <a:gd name="T29" fmla="*/ 193 h 270"/>
                  <a:gd name="T30" fmla="*/ 34 w 177"/>
                  <a:gd name="T31" fmla="*/ 188 h 270"/>
                  <a:gd name="T32" fmla="*/ 43 w 177"/>
                  <a:gd name="T33" fmla="*/ 178 h 270"/>
                  <a:gd name="T34" fmla="*/ 42 w 177"/>
                  <a:gd name="T35" fmla="*/ 173 h 270"/>
                  <a:gd name="T36" fmla="*/ 50 w 177"/>
                  <a:gd name="T37" fmla="*/ 164 h 270"/>
                  <a:gd name="T38" fmla="*/ 50 w 177"/>
                  <a:gd name="T39" fmla="*/ 160 h 270"/>
                  <a:gd name="T40" fmla="*/ 58 w 177"/>
                  <a:gd name="T41" fmla="*/ 150 h 270"/>
                  <a:gd name="T42" fmla="*/ 58 w 177"/>
                  <a:gd name="T43" fmla="*/ 145 h 270"/>
                  <a:gd name="T44" fmla="*/ 66 w 177"/>
                  <a:gd name="T45" fmla="*/ 136 h 270"/>
                  <a:gd name="T46" fmla="*/ 65 w 177"/>
                  <a:gd name="T47" fmla="*/ 131 h 270"/>
                  <a:gd name="T48" fmla="*/ 74 w 177"/>
                  <a:gd name="T49" fmla="*/ 121 h 270"/>
                  <a:gd name="T50" fmla="*/ 74 w 177"/>
                  <a:gd name="T51" fmla="*/ 117 h 270"/>
                  <a:gd name="T52" fmla="*/ 82 w 177"/>
                  <a:gd name="T53" fmla="*/ 107 h 270"/>
                  <a:gd name="T54" fmla="*/ 81 w 177"/>
                  <a:gd name="T55" fmla="*/ 103 h 270"/>
                  <a:gd name="T56" fmla="*/ 90 w 177"/>
                  <a:gd name="T57" fmla="*/ 93 h 270"/>
                  <a:gd name="T58" fmla="*/ 89 w 177"/>
                  <a:gd name="T59" fmla="*/ 88 h 270"/>
                  <a:gd name="T60" fmla="*/ 97 w 177"/>
                  <a:gd name="T61" fmla="*/ 79 h 270"/>
                  <a:gd name="T62" fmla="*/ 97 w 177"/>
                  <a:gd name="T63" fmla="*/ 74 h 270"/>
                  <a:gd name="T64" fmla="*/ 105 w 177"/>
                  <a:gd name="T65" fmla="*/ 64 h 270"/>
                  <a:gd name="T66" fmla="*/ 105 w 177"/>
                  <a:gd name="T67" fmla="*/ 60 h 270"/>
                  <a:gd name="T68" fmla="*/ 113 w 177"/>
                  <a:gd name="T69" fmla="*/ 50 h 270"/>
                  <a:gd name="T70" fmla="*/ 113 w 177"/>
                  <a:gd name="T71" fmla="*/ 46 h 270"/>
                  <a:gd name="T72" fmla="*/ 121 w 177"/>
                  <a:gd name="T73" fmla="*/ 36 h 270"/>
                  <a:gd name="T74" fmla="*/ 121 w 177"/>
                  <a:gd name="T75" fmla="*/ 31 h 270"/>
                  <a:gd name="T76" fmla="*/ 129 w 177"/>
                  <a:gd name="T77" fmla="*/ 22 h 270"/>
                  <a:gd name="T78" fmla="*/ 128 w 177"/>
                  <a:gd name="T79" fmla="*/ 17 h 270"/>
                  <a:gd name="T80" fmla="*/ 138 w 177"/>
                  <a:gd name="T81" fmla="*/ 5 h 270"/>
                  <a:gd name="T82" fmla="*/ 155 w 177"/>
                  <a:gd name="T83" fmla="*/ 12 h 270"/>
                  <a:gd name="T84" fmla="*/ 137 w 177"/>
                  <a:gd name="T85" fmla="*/ 0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77" h="270">
                    <a:moveTo>
                      <a:pt x="16" y="218"/>
                    </a:moveTo>
                    <a:cubicBezTo>
                      <a:pt x="9" y="231"/>
                      <a:pt x="9" y="231"/>
                      <a:pt x="9" y="231"/>
                    </a:cubicBezTo>
                    <a:cubicBezTo>
                      <a:pt x="10" y="231"/>
                      <a:pt x="10" y="230"/>
                      <a:pt x="11" y="230"/>
                    </a:cubicBezTo>
                    <a:cubicBezTo>
                      <a:pt x="11" y="230"/>
                      <a:pt x="11" y="231"/>
                      <a:pt x="12" y="231"/>
                    </a:cubicBezTo>
                    <a:cubicBezTo>
                      <a:pt x="13" y="232"/>
                      <a:pt x="13" y="232"/>
                      <a:pt x="13" y="232"/>
                    </a:cubicBezTo>
                    <a:cubicBezTo>
                      <a:pt x="19" y="221"/>
                      <a:pt x="19" y="221"/>
                      <a:pt x="19" y="221"/>
                    </a:cubicBezTo>
                    <a:cubicBezTo>
                      <a:pt x="17" y="220"/>
                      <a:pt x="17" y="220"/>
                      <a:pt x="17" y="220"/>
                    </a:cubicBezTo>
                    <a:cubicBezTo>
                      <a:pt x="16" y="220"/>
                      <a:pt x="16" y="219"/>
                      <a:pt x="16" y="218"/>
                    </a:cubicBezTo>
                    <a:moveTo>
                      <a:pt x="24" y="203"/>
                    </a:moveTo>
                    <a:cubicBezTo>
                      <a:pt x="17" y="217"/>
                      <a:pt x="17" y="217"/>
                      <a:pt x="17" y="217"/>
                    </a:cubicBezTo>
                    <a:cubicBezTo>
                      <a:pt x="17" y="217"/>
                      <a:pt x="18" y="217"/>
                      <a:pt x="18" y="217"/>
                    </a:cubicBezTo>
                    <a:cubicBezTo>
                      <a:pt x="19" y="217"/>
                      <a:pt x="19" y="217"/>
                      <a:pt x="19" y="217"/>
                    </a:cubicBezTo>
                    <a:cubicBezTo>
                      <a:pt x="21" y="218"/>
                      <a:pt x="21" y="218"/>
                      <a:pt x="21" y="218"/>
                    </a:cubicBezTo>
                    <a:cubicBezTo>
                      <a:pt x="27" y="207"/>
                      <a:pt x="27" y="207"/>
                      <a:pt x="27" y="207"/>
                    </a:cubicBezTo>
                    <a:cubicBezTo>
                      <a:pt x="25" y="206"/>
                      <a:pt x="25" y="206"/>
                      <a:pt x="25" y="206"/>
                    </a:cubicBezTo>
                    <a:cubicBezTo>
                      <a:pt x="24" y="205"/>
                      <a:pt x="24" y="204"/>
                      <a:pt x="24" y="203"/>
                    </a:cubicBezTo>
                    <a:moveTo>
                      <a:pt x="156" y="10"/>
                    </a:moveTo>
                    <a:cubicBezTo>
                      <a:pt x="155" y="12"/>
                      <a:pt x="155" y="12"/>
                      <a:pt x="155" y="12"/>
                    </a:cubicBezTo>
                    <a:cubicBezTo>
                      <a:pt x="155" y="13"/>
                      <a:pt x="155" y="13"/>
                      <a:pt x="155" y="13"/>
                    </a:cubicBezTo>
                    <a:cubicBezTo>
                      <a:pt x="156" y="13"/>
                      <a:pt x="158" y="14"/>
                      <a:pt x="159" y="16"/>
                    </a:cubicBezTo>
                    <a:cubicBezTo>
                      <a:pt x="172" y="23"/>
                      <a:pt x="172" y="23"/>
                      <a:pt x="172" y="23"/>
                    </a:cubicBezTo>
                    <a:cubicBezTo>
                      <a:pt x="39" y="265"/>
                      <a:pt x="39" y="265"/>
                      <a:pt x="39" y="265"/>
                    </a:cubicBezTo>
                    <a:cubicBezTo>
                      <a:pt x="22" y="256"/>
                      <a:pt x="22" y="256"/>
                      <a:pt x="22" y="256"/>
                    </a:cubicBezTo>
                    <a:cubicBezTo>
                      <a:pt x="5" y="247"/>
                      <a:pt x="5" y="247"/>
                      <a:pt x="5" y="247"/>
                    </a:cubicBezTo>
                    <a:cubicBezTo>
                      <a:pt x="11" y="235"/>
                      <a:pt x="11" y="235"/>
                      <a:pt x="11" y="235"/>
                    </a:cubicBezTo>
                    <a:cubicBezTo>
                      <a:pt x="10" y="234"/>
                      <a:pt x="10" y="234"/>
                      <a:pt x="10" y="234"/>
                    </a:cubicBezTo>
                    <a:cubicBezTo>
                      <a:pt x="9" y="234"/>
                      <a:pt x="8" y="233"/>
                      <a:pt x="9" y="232"/>
                    </a:cubicBezTo>
                    <a:cubicBezTo>
                      <a:pt x="1" y="246"/>
                      <a:pt x="1" y="246"/>
                      <a:pt x="1" y="246"/>
                    </a:cubicBezTo>
                    <a:cubicBezTo>
                      <a:pt x="0" y="247"/>
                      <a:pt x="1" y="249"/>
                      <a:pt x="2" y="249"/>
                    </a:cubicBezTo>
                    <a:cubicBezTo>
                      <a:pt x="20" y="259"/>
                      <a:pt x="20" y="259"/>
                      <a:pt x="20" y="259"/>
                    </a:cubicBezTo>
                    <a:cubicBezTo>
                      <a:pt x="39" y="270"/>
                      <a:pt x="39" y="270"/>
                      <a:pt x="39" y="270"/>
                    </a:cubicBezTo>
                    <a:cubicBezTo>
                      <a:pt x="39" y="270"/>
                      <a:pt x="39" y="270"/>
                      <a:pt x="40" y="270"/>
                    </a:cubicBezTo>
                    <a:cubicBezTo>
                      <a:pt x="40" y="270"/>
                      <a:pt x="40" y="270"/>
                      <a:pt x="40" y="270"/>
                    </a:cubicBezTo>
                    <a:cubicBezTo>
                      <a:pt x="41" y="270"/>
                      <a:pt x="41" y="269"/>
                      <a:pt x="42" y="269"/>
                    </a:cubicBezTo>
                    <a:cubicBezTo>
                      <a:pt x="176" y="23"/>
                      <a:pt x="176" y="23"/>
                      <a:pt x="176" y="23"/>
                    </a:cubicBezTo>
                    <a:cubicBezTo>
                      <a:pt x="176" y="23"/>
                      <a:pt x="177" y="22"/>
                      <a:pt x="176" y="22"/>
                    </a:cubicBezTo>
                    <a:cubicBezTo>
                      <a:pt x="176" y="21"/>
                      <a:pt x="176" y="21"/>
                      <a:pt x="175" y="20"/>
                    </a:cubicBezTo>
                    <a:cubicBezTo>
                      <a:pt x="156" y="10"/>
                      <a:pt x="156" y="10"/>
                      <a:pt x="156" y="10"/>
                    </a:cubicBezTo>
                    <a:moveTo>
                      <a:pt x="137" y="0"/>
                    </a:moveTo>
                    <a:cubicBezTo>
                      <a:pt x="137" y="0"/>
                      <a:pt x="136" y="0"/>
                      <a:pt x="135" y="1"/>
                    </a:cubicBezTo>
                    <a:cubicBezTo>
                      <a:pt x="25" y="203"/>
                      <a:pt x="25" y="203"/>
                      <a:pt x="25" y="203"/>
                    </a:cubicBezTo>
                    <a:cubicBezTo>
                      <a:pt x="25" y="202"/>
                      <a:pt x="26" y="202"/>
                      <a:pt x="26" y="202"/>
                    </a:cubicBezTo>
                    <a:cubicBezTo>
                      <a:pt x="27" y="202"/>
                      <a:pt x="27" y="202"/>
                      <a:pt x="27" y="202"/>
                    </a:cubicBezTo>
                    <a:cubicBezTo>
                      <a:pt x="29" y="203"/>
                      <a:pt x="29" y="203"/>
                      <a:pt x="29" y="203"/>
                    </a:cubicBezTo>
                    <a:cubicBezTo>
                      <a:pt x="35" y="193"/>
                      <a:pt x="35" y="193"/>
                      <a:pt x="35" y="193"/>
                    </a:cubicBezTo>
                    <a:cubicBezTo>
                      <a:pt x="33" y="192"/>
                      <a:pt x="33" y="192"/>
                      <a:pt x="33" y="192"/>
                    </a:cubicBezTo>
                    <a:cubicBezTo>
                      <a:pt x="32" y="191"/>
                      <a:pt x="32" y="190"/>
                      <a:pt x="32" y="189"/>
                    </a:cubicBezTo>
                    <a:cubicBezTo>
                      <a:pt x="33" y="188"/>
                      <a:pt x="33" y="188"/>
                      <a:pt x="34" y="188"/>
                    </a:cubicBezTo>
                    <a:cubicBezTo>
                      <a:pt x="34" y="188"/>
                      <a:pt x="35" y="188"/>
                      <a:pt x="35" y="188"/>
                    </a:cubicBezTo>
                    <a:cubicBezTo>
                      <a:pt x="37" y="189"/>
                      <a:pt x="37" y="189"/>
                      <a:pt x="37" y="189"/>
                    </a:cubicBezTo>
                    <a:cubicBezTo>
                      <a:pt x="43" y="178"/>
                      <a:pt x="43" y="178"/>
                      <a:pt x="43" y="178"/>
                    </a:cubicBezTo>
                    <a:cubicBezTo>
                      <a:pt x="41" y="177"/>
                      <a:pt x="41" y="177"/>
                      <a:pt x="41" y="177"/>
                    </a:cubicBezTo>
                    <a:cubicBezTo>
                      <a:pt x="40" y="177"/>
                      <a:pt x="40" y="176"/>
                      <a:pt x="40" y="175"/>
                    </a:cubicBezTo>
                    <a:cubicBezTo>
                      <a:pt x="41" y="174"/>
                      <a:pt x="41" y="173"/>
                      <a:pt x="42" y="173"/>
                    </a:cubicBezTo>
                    <a:cubicBezTo>
                      <a:pt x="42" y="173"/>
                      <a:pt x="43" y="174"/>
                      <a:pt x="43" y="174"/>
                    </a:cubicBezTo>
                    <a:cubicBezTo>
                      <a:pt x="45" y="175"/>
                      <a:pt x="45" y="175"/>
                      <a:pt x="45" y="175"/>
                    </a:cubicBezTo>
                    <a:cubicBezTo>
                      <a:pt x="50" y="164"/>
                      <a:pt x="50" y="164"/>
                      <a:pt x="50" y="164"/>
                    </a:cubicBezTo>
                    <a:cubicBezTo>
                      <a:pt x="49" y="163"/>
                      <a:pt x="49" y="163"/>
                      <a:pt x="49" y="163"/>
                    </a:cubicBezTo>
                    <a:cubicBezTo>
                      <a:pt x="48" y="163"/>
                      <a:pt x="47" y="162"/>
                      <a:pt x="48" y="161"/>
                    </a:cubicBezTo>
                    <a:cubicBezTo>
                      <a:pt x="48" y="160"/>
                      <a:pt x="49" y="160"/>
                      <a:pt x="50" y="160"/>
                    </a:cubicBezTo>
                    <a:cubicBezTo>
                      <a:pt x="50" y="160"/>
                      <a:pt x="50" y="160"/>
                      <a:pt x="51" y="160"/>
                    </a:cubicBezTo>
                    <a:cubicBezTo>
                      <a:pt x="52" y="161"/>
                      <a:pt x="52" y="161"/>
                      <a:pt x="52" y="161"/>
                    </a:cubicBezTo>
                    <a:cubicBezTo>
                      <a:pt x="58" y="150"/>
                      <a:pt x="58" y="150"/>
                      <a:pt x="58" y="150"/>
                    </a:cubicBezTo>
                    <a:cubicBezTo>
                      <a:pt x="57" y="149"/>
                      <a:pt x="57" y="149"/>
                      <a:pt x="57" y="149"/>
                    </a:cubicBezTo>
                    <a:cubicBezTo>
                      <a:pt x="56" y="148"/>
                      <a:pt x="55" y="147"/>
                      <a:pt x="56" y="146"/>
                    </a:cubicBezTo>
                    <a:cubicBezTo>
                      <a:pt x="56" y="145"/>
                      <a:pt x="57" y="145"/>
                      <a:pt x="58" y="145"/>
                    </a:cubicBezTo>
                    <a:cubicBezTo>
                      <a:pt x="58" y="145"/>
                      <a:pt x="58" y="145"/>
                      <a:pt x="59" y="145"/>
                    </a:cubicBezTo>
                    <a:cubicBezTo>
                      <a:pt x="60" y="146"/>
                      <a:pt x="60" y="146"/>
                      <a:pt x="60" y="146"/>
                    </a:cubicBezTo>
                    <a:cubicBezTo>
                      <a:pt x="66" y="136"/>
                      <a:pt x="66" y="136"/>
                      <a:pt x="66" y="136"/>
                    </a:cubicBezTo>
                    <a:cubicBezTo>
                      <a:pt x="64" y="135"/>
                      <a:pt x="64" y="135"/>
                      <a:pt x="64" y="135"/>
                    </a:cubicBezTo>
                    <a:cubicBezTo>
                      <a:pt x="64" y="134"/>
                      <a:pt x="63" y="133"/>
                      <a:pt x="64" y="132"/>
                    </a:cubicBezTo>
                    <a:cubicBezTo>
                      <a:pt x="64" y="131"/>
                      <a:pt x="65" y="131"/>
                      <a:pt x="65" y="131"/>
                    </a:cubicBezTo>
                    <a:cubicBezTo>
                      <a:pt x="66" y="131"/>
                      <a:pt x="66" y="131"/>
                      <a:pt x="66" y="131"/>
                    </a:cubicBezTo>
                    <a:cubicBezTo>
                      <a:pt x="68" y="132"/>
                      <a:pt x="68" y="132"/>
                      <a:pt x="68" y="132"/>
                    </a:cubicBezTo>
                    <a:cubicBezTo>
                      <a:pt x="74" y="121"/>
                      <a:pt x="74" y="121"/>
                      <a:pt x="74" y="121"/>
                    </a:cubicBezTo>
                    <a:cubicBezTo>
                      <a:pt x="73" y="120"/>
                      <a:pt x="73" y="120"/>
                      <a:pt x="73" y="120"/>
                    </a:cubicBezTo>
                    <a:cubicBezTo>
                      <a:pt x="72" y="120"/>
                      <a:pt x="71" y="119"/>
                      <a:pt x="72" y="118"/>
                    </a:cubicBezTo>
                    <a:cubicBezTo>
                      <a:pt x="72" y="117"/>
                      <a:pt x="73" y="117"/>
                      <a:pt x="74" y="117"/>
                    </a:cubicBezTo>
                    <a:cubicBezTo>
                      <a:pt x="74" y="117"/>
                      <a:pt x="74" y="117"/>
                      <a:pt x="74" y="117"/>
                    </a:cubicBezTo>
                    <a:cubicBezTo>
                      <a:pt x="76" y="118"/>
                      <a:pt x="76" y="118"/>
                      <a:pt x="76" y="118"/>
                    </a:cubicBezTo>
                    <a:cubicBezTo>
                      <a:pt x="82" y="107"/>
                      <a:pt x="82" y="107"/>
                      <a:pt x="82" y="107"/>
                    </a:cubicBezTo>
                    <a:cubicBezTo>
                      <a:pt x="80" y="106"/>
                      <a:pt x="80" y="106"/>
                      <a:pt x="80" y="106"/>
                    </a:cubicBezTo>
                    <a:cubicBezTo>
                      <a:pt x="79" y="106"/>
                      <a:pt x="79" y="105"/>
                      <a:pt x="79" y="104"/>
                    </a:cubicBezTo>
                    <a:cubicBezTo>
                      <a:pt x="80" y="103"/>
                      <a:pt x="80" y="103"/>
                      <a:pt x="81" y="103"/>
                    </a:cubicBezTo>
                    <a:cubicBezTo>
                      <a:pt x="81" y="103"/>
                      <a:pt x="82" y="103"/>
                      <a:pt x="82" y="103"/>
                    </a:cubicBezTo>
                    <a:cubicBezTo>
                      <a:pt x="84" y="104"/>
                      <a:pt x="84" y="104"/>
                      <a:pt x="84" y="104"/>
                    </a:cubicBezTo>
                    <a:cubicBezTo>
                      <a:pt x="90" y="93"/>
                      <a:pt x="90" y="93"/>
                      <a:pt x="90" y="93"/>
                    </a:cubicBezTo>
                    <a:cubicBezTo>
                      <a:pt x="88" y="92"/>
                      <a:pt x="88" y="92"/>
                      <a:pt x="88" y="92"/>
                    </a:cubicBezTo>
                    <a:cubicBezTo>
                      <a:pt x="87" y="91"/>
                      <a:pt x="87" y="90"/>
                      <a:pt x="87" y="89"/>
                    </a:cubicBezTo>
                    <a:cubicBezTo>
                      <a:pt x="88" y="88"/>
                      <a:pt x="89" y="88"/>
                      <a:pt x="89" y="88"/>
                    </a:cubicBezTo>
                    <a:cubicBezTo>
                      <a:pt x="90" y="88"/>
                      <a:pt x="90" y="88"/>
                      <a:pt x="90" y="88"/>
                    </a:cubicBezTo>
                    <a:cubicBezTo>
                      <a:pt x="92" y="89"/>
                      <a:pt x="92" y="89"/>
                      <a:pt x="92" y="89"/>
                    </a:cubicBezTo>
                    <a:cubicBezTo>
                      <a:pt x="97" y="79"/>
                      <a:pt x="97" y="79"/>
                      <a:pt x="97" y="79"/>
                    </a:cubicBezTo>
                    <a:cubicBezTo>
                      <a:pt x="96" y="78"/>
                      <a:pt x="96" y="78"/>
                      <a:pt x="96" y="78"/>
                    </a:cubicBezTo>
                    <a:cubicBezTo>
                      <a:pt x="95" y="77"/>
                      <a:pt x="95" y="76"/>
                      <a:pt x="95" y="75"/>
                    </a:cubicBezTo>
                    <a:cubicBezTo>
                      <a:pt x="96" y="75"/>
                      <a:pt x="96" y="74"/>
                      <a:pt x="97" y="74"/>
                    </a:cubicBezTo>
                    <a:cubicBezTo>
                      <a:pt x="97" y="74"/>
                      <a:pt x="98" y="74"/>
                      <a:pt x="98" y="74"/>
                    </a:cubicBezTo>
                    <a:cubicBezTo>
                      <a:pt x="99" y="75"/>
                      <a:pt x="99" y="75"/>
                      <a:pt x="99" y="75"/>
                    </a:cubicBezTo>
                    <a:cubicBezTo>
                      <a:pt x="105" y="64"/>
                      <a:pt x="105" y="64"/>
                      <a:pt x="105" y="64"/>
                    </a:cubicBezTo>
                    <a:cubicBezTo>
                      <a:pt x="104" y="63"/>
                      <a:pt x="104" y="63"/>
                      <a:pt x="104" y="63"/>
                    </a:cubicBezTo>
                    <a:cubicBezTo>
                      <a:pt x="103" y="63"/>
                      <a:pt x="103" y="62"/>
                      <a:pt x="103" y="61"/>
                    </a:cubicBezTo>
                    <a:cubicBezTo>
                      <a:pt x="104" y="60"/>
                      <a:pt x="104" y="60"/>
                      <a:pt x="105" y="60"/>
                    </a:cubicBezTo>
                    <a:cubicBezTo>
                      <a:pt x="105" y="60"/>
                      <a:pt x="106" y="60"/>
                      <a:pt x="106" y="60"/>
                    </a:cubicBezTo>
                    <a:cubicBezTo>
                      <a:pt x="107" y="61"/>
                      <a:pt x="107" y="61"/>
                      <a:pt x="107" y="61"/>
                    </a:cubicBezTo>
                    <a:cubicBezTo>
                      <a:pt x="113" y="50"/>
                      <a:pt x="113" y="50"/>
                      <a:pt x="113" y="50"/>
                    </a:cubicBezTo>
                    <a:cubicBezTo>
                      <a:pt x="112" y="49"/>
                      <a:pt x="112" y="49"/>
                      <a:pt x="112" y="49"/>
                    </a:cubicBezTo>
                    <a:cubicBezTo>
                      <a:pt x="111" y="49"/>
                      <a:pt x="110" y="48"/>
                      <a:pt x="111" y="47"/>
                    </a:cubicBezTo>
                    <a:cubicBezTo>
                      <a:pt x="111" y="46"/>
                      <a:pt x="112" y="46"/>
                      <a:pt x="113" y="46"/>
                    </a:cubicBezTo>
                    <a:cubicBezTo>
                      <a:pt x="113" y="46"/>
                      <a:pt x="113" y="46"/>
                      <a:pt x="114" y="46"/>
                    </a:cubicBezTo>
                    <a:cubicBezTo>
                      <a:pt x="115" y="47"/>
                      <a:pt x="115" y="47"/>
                      <a:pt x="115" y="47"/>
                    </a:cubicBezTo>
                    <a:cubicBezTo>
                      <a:pt x="121" y="36"/>
                      <a:pt x="121" y="36"/>
                      <a:pt x="121" y="36"/>
                    </a:cubicBezTo>
                    <a:cubicBezTo>
                      <a:pt x="120" y="35"/>
                      <a:pt x="120" y="35"/>
                      <a:pt x="120" y="35"/>
                    </a:cubicBezTo>
                    <a:cubicBezTo>
                      <a:pt x="119" y="34"/>
                      <a:pt x="118" y="33"/>
                      <a:pt x="119" y="32"/>
                    </a:cubicBezTo>
                    <a:cubicBezTo>
                      <a:pt x="119" y="31"/>
                      <a:pt x="120" y="31"/>
                      <a:pt x="121" y="31"/>
                    </a:cubicBezTo>
                    <a:cubicBezTo>
                      <a:pt x="121" y="31"/>
                      <a:pt x="121" y="31"/>
                      <a:pt x="122" y="31"/>
                    </a:cubicBezTo>
                    <a:cubicBezTo>
                      <a:pt x="123" y="32"/>
                      <a:pt x="123" y="32"/>
                      <a:pt x="123" y="32"/>
                    </a:cubicBezTo>
                    <a:cubicBezTo>
                      <a:pt x="129" y="22"/>
                      <a:pt x="129" y="22"/>
                      <a:pt x="129" y="22"/>
                    </a:cubicBezTo>
                    <a:cubicBezTo>
                      <a:pt x="127" y="21"/>
                      <a:pt x="127" y="21"/>
                      <a:pt x="127" y="21"/>
                    </a:cubicBezTo>
                    <a:cubicBezTo>
                      <a:pt x="126" y="20"/>
                      <a:pt x="126" y="19"/>
                      <a:pt x="127" y="18"/>
                    </a:cubicBezTo>
                    <a:cubicBezTo>
                      <a:pt x="127" y="18"/>
                      <a:pt x="128" y="17"/>
                      <a:pt x="128" y="17"/>
                    </a:cubicBezTo>
                    <a:cubicBezTo>
                      <a:pt x="129" y="17"/>
                      <a:pt x="129" y="17"/>
                      <a:pt x="129" y="17"/>
                    </a:cubicBezTo>
                    <a:cubicBezTo>
                      <a:pt x="131" y="18"/>
                      <a:pt x="131" y="18"/>
                      <a:pt x="131" y="18"/>
                    </a:cubicBezTo>
                    <a:cubicBezTo>
                      <a:pt x="138" y="5"/>
                      <a:pt x="138" y="5"/>
                      <a:pt x="138" y="5"/>
                    </a:cubicBezTo>
                    <a:cubicBezTo>
                      <a:pt x="153" y="13"/>
                      <a:pt x="153" y="13"/>
                      <a:pt x="153" y="13"/>
                    </a:cubicBezTo>
                    <a:cubicBezTo>
                      <a:pt x="154" y="13"/>
                      <a:pt x="154" y="13"/>
                      <a:pt x="155" y="13"/>
                    </a:cubicBezTo>
                    <a:cubicBezTo>
                      <a:pt x="155" y="12"/>
                      <a:pt x="155" y="12"/>
                      <a:pt x="155" y="12"/>
                    </a:cubicBezTo>
                    <a:cubicBezTo>
                      <a:pt x="156" y="10"/>
                      <a:pt x="156" y="10"/>
                      <a:pt x="156" y="10"/>
                    </a:cubicBezTo>
                    <a:cubicBezTo>
                      <a:pt x="138" y="0"/>
                      <a:pt x="138" y="0"/>
                      <a:pt x="138" y="0"/>
                    </a:cubicBezTo>
                    <a:cubicBezTo>
                      <a:pt x="138" y="0"/>
                      <a:pt x="138" y="0"/>
                      <a:pt x="137"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6" name="Freeform 313"/>
              <p:cNvSpPr/>
              <p:nvPr/>
            </p:nvSpPr>
            <p:spPr bwMode="auto">
              <a:xfrm>
                <a:off x="3948113" y="819150"/>
                <a:ext cx="65088" cy="39688"/>
              </a:xfrm>
              <a:custGeom>
                <a:avLst/>
                <a:gdLst>
                  <a:gd name="T0" fmla="*/ 2 w 23"/>
                  <a:gd name="T1" fmla="*/ 0 h 14"/>
                  <a:gd name="T2" fmla="*/ 1 w 23"/>
                  <a:gd name="T3" fmla="*/ 1 h 14"/>
                  <a:gd name="T4" fmla="*/ 1 w 23"/>
                  <a:gd name="T5" fmla="*/ 4 h 14"/>
                  <a:gd name="T6" fmla="*/ 3 w 23"/>
                  <a:gd name="T7" fmla="*/ 5 h 14"/>
                  <a:gd name="T8" fmla="*/ 19 w 23"/>
                  <a:gd name="T9" fmla="*/ 14 h 14"/>
                  <a:gd name="T10" fmla="*/ 20 w 23"/>
                  <a:gd name="T11" fmla="*/ 14 h 14"/>
                  <a:gd name="T12" fmla="*/ 22 w 23"/>
                  <a:gd name="T13" fmla="*/ 13 h 14"/>
                  <a:gd name="T14" fmla="*/ 21 w 23"/>
                  <a:gd name="T15" fmla="*/ 10 h 14"/>
                  <a:gd name="T16" fmla="*/ 5 w 23"/>
                  <a:gd name="T17" fmla="*/ 1 h 14"/>
                  <a:gd name="T18" fmla="*/ 3 w 23"/>
                  <a:gd name="T19" fmla="*/ 0 h 14"/>
                  <a:gd name="T20" fmla="*/ 2 w 23"/>
                  <a:gd name="T21"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 h="14">
                    <a:moveTo>
                      <a:pt x="2" y="0"/>
                    </a:moveTo>
                    <a:cubicBezTo>
                      <a:pt x="2" y="0"/>
                      <a:pt x="1" y="1"/>
                      <a:pt x="1" y="1"/>
                    </a:cubicBezTo>
                    <a:cubicBezTo>
                      <a:pt x="0" y="2"/>
                      <a:pt x="0" y="3"/>
                      <a:pt x="1" y="4"/>
                    </a:cubicBezTo>
                    <a:cubicBezTo>
                      <a:pt x="3" y="5"/>
                      <a:pt x="3" y="5"/>
                      <a:pt x="3" y="5"/>
                    </a:cubicBezTo>
                    <a:cubicBezTo>
                      <a:pt x="19" y="14"/>
                      <a:pt x="19" y="14"/>
                      <a:pt x="19" y="14"/>
                    </a:cubicBezTo>
                    <a:cubicBezTo>
                      <a:pt x="20" y="14"/>
                      <a:pt x="20" y="14"/>
                      <a:pt x="20" y="14"/>
                    </a:cubicBezTo>
                    <a:cubicBezTo>
                      <a:pt x="21" y="14"/>
                      <a:pt x="22" y="14"/>
                      <a:pt x="22" y="13"/>
                    </a:cubicBezTo>
                    <a:cubicBezTo>
                      <a:pt x="23" y="12"/>
                      <a:pt x="22" y="11"/>
                      <a:pt x="21" y="10"/>
                    </a:cubicBezTo>
                    <a:cubicBezTo>
                      <a:pt x="5" y="1"/>
                      <a:pt x="5" y="1"/>
                      <a:pt x="5" y="1"/>
                    </a:cubicBezTo>
                    <a:cubicBezTo>
                      <a:pt x="3" y="0"/>
                      <a:pt x="3" y="0"/>
                      <a:pt x="3" y="0"/>
                    </a:cubicBezTo>
                    <a:cubicBezTo>
                      <a:pt x="3" y="0"/>
                      <a:pt x="3" y="0"/>
                      <a:pt x="2"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7" name="Freeform 314"/>
              <p:cNvSpPr/>
              <p:nvPr/>
            </p:nvSpPr>
            <p:spPr bwMode="auto">
              <a:xfrm>
                <a:off x="3925888" y="858838"/>
                <a:ext cx="58738" cy="36513"/>
              </a:xfrm>
              <a:custGeom>
                <a:avLst/>
                <a:gdLst>
                  <a:gd name="T0" fmla="*/ 3 w 21"/>
                  <a:gd name="T1" fmla="*/ 0 h 13"/>
                  <a:gd name="T2" fmla="*/ 1 w 21"/>
                  <a:gd name="T3" fmla="*/ 1 h 13"/>
                  <a:gd name="T4" fmla="*/ 2 w 21"/>
                  <a:gd name="T5" fmla="*/ 4 h 13"/>
                  <a:gd name="T6" fmla="*/ 3 w 21"/>
                  <a:gd name="T7" fmla="*/ 5 h 13"/>
                  <a:gd name="T8" fmla="*/ 18 w 21"/>
                  <a:gd name="T9" fmla="*/ 13 h 13"/>
                  <a:gd name="T10" fmla="*/ 19 w 21"/>
                  <a:gd name="T11" fmla="*/ 13 h 13"/>
                  <a:gd name="T12" fmla="*/ 20 w 21"/>
                  <a:gd name="T13" fmla="*/ 12 h 13"/>
                  <a:gd name="T14" fmla="*/ 19 w 21"/>
                  <a:gd name="T15" fmla="*/ 9 h 13"/>
                  <a:gd name="T16" fmla="*/ 5 w 21"/>
                  <a:gd name="T17" fmla="*/ 1 h 13"/>
                  <a:gd name="T18" fmla="*/ 4 w 21"/>
                  <a:gd name="T19" fmla="*/ 0 h 13"/>
                  <a:gd name="T20" fmla="*/ 3 w 21"/>
                  <a:gd name="T21"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 h="13">
                    <a:moveTo>
                      <a:pt x="3" y="0"/>
                    </a:moveTo>
                    <a:cubicBezTo>
                      <a:pt x="2" y="0"/>
                      <a:pt x="1" y="0"/>
                      <a:pt x="1" y="1"/>
                    </a:cubicBezTo>
                    <a:cubicBezTo>
                      <a:pt x="0" y="2"/>
                      <a:pt x="1" y="3"/>
                      <a:pt x="2" y="4"/>
                    </a:cubicBezTo>
                    <a:cubicBezTo>
                      <a:pt x="3" y="5"/>
                      <a:pt x="3" y="5"/>
                      <a:pt x="3" y="5"/>
                    </a:cubicBezTo>
                    <a:cubicBezTo>
                      <a:pt x="18" y="13"/>
                      <a:pt x="18" y="13"/>
                      <a:pt x="18" y="13"/>
                    </a:cubicBezTo>
                    <a:cubicBezTo>
                      <a:pt x="18" y="13"/>
                      <a:pt x="18" y="13"/>
                      <a:pt x="19" y="13"/>
                    </a:cubicBezTo>
                    <a:cubicBezTo>
                      <a:pt x="19" y="13"/>
                      <a:pt x="20" y="12"/>
                      <a:pt x="20" y="12"/>
                    </a:cubicBezTo>
                    <a:cubicBezTo>
                      <a:pt x="21" y="11"/>
                      <a:pt x="20" y="10"/>
                      <a:pt x="19" y="9"/>
                    </a:cubicBezTo>
                    <a:cubicBezTo>
                      <a:pt x="5" y="1"/>
                      <a:pt x="5" y="1"/>
                      <a:pt x="5" y="1"/>
                    </a:cubicBezTo>
                    <a:cubicBezTo>
                      <a:pt x="4" y="0"/>
                      <a:pt x="4" y="0"/>
                      <a:pt x="4" y="0"/>
                    </a:cubicBezTo>
                    <a:cubicBezTo>
                      <a:pt x="3" y="0"/>
                      <a:pt x="3" y="0"/>
                      <a:pt x="3"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8" name="Freeform 315"/>
              <p:cNvSpPr/>
              <p:nvPr/>
            </p:nvSpPr>
            <p:spPr bwMode="auto">
              <a:xfrm>
                <a:off x="3903663" y="900113"/>
                <a:ext cx="65088" cy="39688"/>
              </a:xfrm>
              <a:custGeom>
                <a:avLst/>
                <a:gdLst>
                  <a:gd name="T0" fmla="*/ 3 w 23"/>
                  <a:gd name="T1" fmla="*/ 0 h 14"/>
                  <a:gd name="T2" fmla="*/ 1 w 23"/>
                  <a:gd name="T3" fmla="*/ 1 h 14"/>
                  <a:gd name="T4" fmla="*/ 2 w 23"/>
                  <a:gd name="T5" fmla="*/ 3 h 14"/>
                  <a:gd name="T6" fmla="*/ 3 w 23"/>
                  <a:gd name="T7" fmla="*/ 4 h 14"/>
                  <a:gd name="T8" fmla="*/ 20 w 23"/>
                  <a:gd name="T9" fmla="*/ 13 h 14"/>
                  <a:gd name="T10" fmla="*/ 21 w 23"/>
                  <a:gd name="T11" fmla="*/ 14 h 14"/>
                  <a:gd name="T12" fmla="*/ 22 w 23"/>
                  <a:gd name="T13" fmla="*/ 12 h 14"/>
                  <a:gd name="T14" fmla="*/ 22 w 23"/>
                  <a:gd name="T15" fmla="*/ 10 h 14"/>
                  <a:gd name="T16" fmla="*/ 5 w 23"/>
                  <a:gd name="T17" fmla="*/ 1 h 14"/>
                  <a:gd name="T18" fmla="*/ 4 w 23"/>
                  <a:gd name="T19" fmla="*/ 0 h 14"/>
                  <a:gd name="T20" fmla="*/ 3 w 23"/>
                  <a:gd name="T21"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 h="14">
                    <a:moveTo>
                      <a:pt x="3" y="0"/>
                    </a:moveTo>
                    <a:cubicBezTo>
                      <a:pt x="2" y="0"/>
                      <a:pt x="1" y="0"/>
                      <a:pt x="1" y="1"/>
                    </a:cubicBezTo>
                    <a:cubicBezTo>
                      <a:pt x="0" y="2"/>
                      <a:pt x="1" y="3"/>
                      <a:pt x="2" y="3"/>
                    </a:cubicBezTo>
                    <a:cubicBezTo>
                      <a:pt x="3" y="4"/>
                      <a:pt x="3" y="4"/>
                      <a:pt x="3" y="4"/>
                    </a:cubicBezTo>
                    <a:cubicBezTo>
                      <a:pt x="20" y="13"/>
                      <a:pt x="20" y="13"/>
                      <a:pt x="20" y="13"/>
                    </a:cubicBezTo>
                    <a:cubicBezTo>
                      <a:pt x="20" y="13"/>
                      <a:pt x="20" y="14"/>
                      <a:pt x="21" y="14"/>
                    </a:cubicBezTo>
                    <a:cubicBezTo>
                      <a:pt x="21" y="14"/>
                      <a:pt x="22" y="13"/>
                      <a:pt x="22" y="12"/>
                    </a:cubicBezTo>
                    <a:cubicBezTo>
                      <a:pt x="23" y="11"/>
                      <a:pt x="23" y="10"/>
                      <a:pt x="22" y="10"/>
                    </a:cubicBezTo>
                    <a:cubicBezTo>
                      <a:pt x="5" y="1"/>
                      <a:pt x="5" y="1"/>
                      <a:pt x="5" y="1"/>
                    </a:cubicBezTo>
                    <a:cubicBezTo>
                      <a:pt x="4" y="0"/>
                      <a:pt x="4" y="0"/>
                      <a:pt x="4" y="0"/>
                    </a:cubicBezTo>
                    <a:cubicBezTo>
                      <a:pt x="3" y="0"/>
                      <a:pt x="3" y="0"/>
                      <a:pt x="3"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9" name="Freeform 316"/>
              <p:cNvSpPr/>
              <p:nvPr/>
            </p:nvSpPr>
            <p:spPr bwMode="auto">
              <a:xfrm>
                <a:off x="3884613" y="939800"/>
                <a:ext cx="55563" cy="33338"/>
              </a:xfrm>
              <a:custGeom>
                <a:avLst/>
                <a:gdLst>
                  <a:gd name="T0" fmla="*/ 2 w 20"/>
                  <a:gd name="T1" fmla="*/ 0 h 12"/>
                  <a:gd name="T2" fmla="*/ 0 w 20"/>
                  <a:gd name="T3" fmla="*/ 1 h 12"/>
                  <a:gd name="T4" fmla="*/ 1 w 20"/>
                  <a:gd name="T5" fmla="*/ 3 h 12"/>
                  <a:gd name="T6" fmla="*/ 2 w 20"/>
                  <a:gd name="T7" fmla="*/ 4 h 12"/>
                  <a:gd name="T8" fmla="*/ 17 w 20"/>
                  <a:gd name="T9" fmla="*/ 12 h 12"/>
                  <a:gd name="T10" fmla="*/ 18 w 20"/>
                  <a:gd name="T11" fmla="*/ 12 h 12"/>
                  <a:gd name="T12" fmla="*/ 20 w 20"/>
                  <a:gd name="T13" fmla="*/ 11 h 12"/>
                  <a:gd name="T14" fmla="*/ 19 w 20"/>
                  <a:gd name="T15" fmla="*/ 8 h 12"/>
                  <a:gd name="T16" fmla="*/ 4 w 20"/>
                  <a:gd name="T17" fmla="*/ 1 h 12"/>
                  <a:gd name="T18" fmla="*/ 3 w 20"/>
                  <a:gd name="T19" fmla="*/ 0 h 12"/>
                  <a:gd name="T20" fmla="*/ 2 w 20"/>
                  <a:gd name="T2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 h="12">
                    <a:moveTo>
                      <a:pt x="2" y="0"/>
                    </a:moveTo>
                    <a:cubicBezTo>
                      <a:pt x="1" y="0"/>
                      <a:pt x="1" y="0"/>
                      <a:pt x="0" y="1"/>
                    </a:cubicBezTo>
                    <a:cubicBezTo>
                      <a:pt x="0" y="2"/>
                      <a:pt x="0" y="3"/>
                      <a:pt x="1" y="3"/>
                    </a:cubicBezTo>
                    <a:cubicBezTo>
                      <a:pt x="2" y="4"/>
                      <a:pt x="2" y="4"/>
                      <a:pt x="2" y="4"/>
                    </a:cubicBezTo>
                    <a:cubicBezTo>
                      <a:pt x="17" y="12"/>
                      <a:pt x="17" y="12"/>
                      <a:pt x="17" y="12"/>
                    </a:cubicBezTo>
                    <a:cubicBezTo>
                      <a:pt x="17" y="12"/>
                      <a:pt x="17" y="12"/>
                      <a:pt x="18" y="12"/>
                    </a:cubicBezTo>
                    <a:cubicBezTo>
                      <a:pt x="18" y="12"/>
                      <a:pt x="19" y="12"/>
                      <a:pt x="20" y="11"/>
                    </a:cubicBezTo>
                    <a:cubicBezTo>
                      <a:pt x="20" y="10"/>
                      <a:pt x="20" y="9"/>
                      <a:pt x="19" y="8"/>
                    </a:cubicBezTo>
                    <a:cubicBezTo>
                      <a:pt x="4" y="1"/>
                      <a:pt x="4" y="1"/>
                      <a:pt x="4" y="1"/>
                    </a:cubicBezTo>
                    <a:cubicBezTo>
                      <a:pt x="3" y="0"/>
                      <a:pt x="3" y="0"/>
                      <a:pt x="3" y="0"/>
                    </a:cubicBezTo>
                    <a:cubicBezTo>
                      <a:pt x="3" y="0"/>
                      <a:pt x="2" y="0"/>
                      <a:pt x="2"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0" name="Freeform 317"/>
              <p:cNvSpPr/>
              <p:nvPr/>
            </p:nvSpPr>
            <p:spPr bwMode="auto">
              <a:xfrm>
                <a:off x="3862388" y="979488"/>
                <a:ext cx="61913" cy="39688"/>
              </a:xfrm>
              <a:custGeom>
                <a:avLst/>
                <a:gdLst>
                  <a:gd name="T0" fmla="*/ 2 w 22"/>
                  <a:gd name="T1" fmla="*/ 0 h 14"/>
                  <a:gd name="T2" fmla="*/ 0 w 22"/>
                  <a:gd name="T3" fmla="*/ 1 h 14"/>
                  <a:gd name="T4" fmla="*/ 1 w 22"/>
                  <a:gd name="T5" fmla="*/ 4 h 14"/>
                  <a:gd name="T6" fmla="*/ 2 w 22"/>
                  <a:gd name="T7" fmla="*/ 5 h 14"/>
                  <a:gd name="T8" fmla="*/ 19 w 22"/>
                  <a:gd name="T9" fmla="*/ 14 h 14"/>
                  <a:gd name="T10" fmla="*/ 20 w 22"/>
                  <a:gd name="T11" fmla="*/ 14 h 14"/>
                  <a:gd name="T12" fmla="*/ 22 w 22"/>
                  <a:gd name="T13" fmla="*/ 13 h 14"/>
                  <a:gd name="T14" fmla="*/ 21 w 22"/>
                  <a:gd name="T15" fmla="*/ 10 h 14"/>
                  <a:gd name="T16" fmla="*/ 4 w 22"/>
                  <a:gd name="T17" fmla="*/ 1 h 14"/>
                  <a:gd name="T18" fmla="*/ 3 w 22"/>
                  <a:gd name="T19" fmla="*/ 0 h 14"/>
                  <a:gd name="T20" fmla="*/ 2 w 22"/>
                  <a:gd name="T21"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 h="14">
                    <a:moveTo>
                      <a:pt x="2" y="0"/>
                    </a:moveTo>
                    <a:cubicBezTo>
                      <a:pt x="1" y="0"/>
                      <a:pt x="1" y="1"/>
                      <a:pt x="0" y="1"/>
                    </a:cubicBezTo>
                    <a:cubicBezTo>
                      <a:pt x="0" y="2"/>
                      <a:pt x="0" y="3"/>
                      <a:pt x="1" y="4"/>
                    </a:cubicBezTo>
                    <a:cubicBezTo>
                      <a:pt x="2" y="5"/>
                      <a:pt x="2" y="5"/>
                      <a:pt x="2" y="5"/>
                    </a:cubicBezTo>
                    <a:cubicBezTo>
                      <a:pt x="19" y="14"/>
                      <a:pt x="19" y="14"/>
                      <a:pt x="19" y="14"/>
                    </a:cubicBezTo>
                    <a:cubicBezTo>
                      <a:pt x="19" y="14"/>
                      <a:pt x="20" y="14"/>
                      <a:pt x="20" y="14"/>
                    </a:cubicBezTo>
                    <a:cubicBezTo>
                      <a:pt x="21" y="14"/>
                      <a:pt x="21" y="14"/>
                      <a:pt x="22" y="13"/>
                    </a:cubicBezTo>
                    <a:cubicBezTo>
                      <a:pt x="22" y="12"/>
                      <a:pt x="22" y="11"/>
                      <a:pt x="21" y="10"/>
                    </a:cubicBezTo>
                    <a:cubicBezTo>
                      <a:pt x="4" y="1"/>
                      <a:pt x="4" y="1"/>
                      <a:pt x="4" y="1"/>
                    </a:cubicBezTo>
                    <a:cubicBezTo>
                      <a:pt x="3" y="0"/>
                      <a:pt x="3" y="0"/>
                      <a:pt x="3" y="0"/>
                    </a:cubicBezTo>
                    <a:cubicBezTo>
                      <a:pt x="3" y="0"/>
                      <a:pt x="2" y="0"/>
                      <a:pt x="2"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1" name="Freeform 318"/>
              <p:cNvSpPr/>
              <p:nvPr/>
            </p:nvSpPr>
            <p:spPr bwMode="auto">
              <a:xfrm>
                <a:off x="3840163" y="1019175"/>
                <a:ext cx="55563" cy="36513"/>
              </a:xfrm>
              <a:custGeom>
                <a:avLst/>
                <a:gdLst>
                  <a:gd name="T0" fmla="*/ 2 w 20"/>
                  <a:gd name="T1" fmla="*/ 0 h 13"/>
                  <a:gd name="T2" fmla="*/ 0 w 20"/>
                  <a:gd name="T3" fmla="*/ 1 h 13"/>
                  <a:gd name="T4" fmla="*/ 1 w 20"/>
                  <a:gd name="T5" fmla="*/ 4 h 13"/>
                  <a:gd name="T6" fmla="*/ 3 w 20"/>
                  <a:gd name="T7" fmla="*/ 5 h 13"/>
                  <a:gd name="T8" fmla="*/ 17 w 20"/>
                  <a:gd name="T9" fmla="*/ 12 h 13"/>
                  <a:gd name="T10" fmla="*/ 18 w 20"/>
                  <a:gd name="T11" fmla="*/ 13 h 13"/>
                  <a:gd name="T12" fmla="*/ 20 w 20"/>
                  <a:gd name="T13" fmla="*/ 12 h 13"/>
                  <a:gd name="T14" fmla="*/ 19 w 20"/>
                  <a:gd name="T15" fmla="*/ 9 h 13"/>
                  <a:gd name="T16" fmla="*/ 5 w 20"/>
                  <a:gd name="T17" fmla="*/ 1 h 13"/>
                  <a:gd name="T18" fmla="*/ 3 w 20"/>
                  <a:gd name="T19" fmla="*/ 0 h 13"/>
                  <a:gd name="T20" fmla="*/ 2 w 20"/>
                  <a:gd name="T21"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 h="13">
                    <a:moveTo>
                      <a:pt x="2" y="0"/>
                    </a:moveTo>
                    <a:cubicBezTo>
                      <a:pt x="2" y="0"/>
                      <a:pt x="1" y="0"/>
                      <a:pt x="0" y="1"/>
                    </a:cubicBezTo>
                    <a:cubicBezTo>
                      <a:pt x="0" y="2"/>
                      <a:pt x="0" y="3"/>
                      <a:pt x="1" y="4"/>
                    </a:cubicBezTo>
                    <a:cubicBezTo>
                      <a:pt x="3" y="5"/>
                      <a:pt x="3" y="5"/>
                      <a:pt x="3" y="5"/>
                    </a:cubicBezTo>
                    <a:cubicBezTo>
                      <a:pt x="17" y="12"/>
                      <a:pt x="17" y="12"/>
                      <a:pt x="17" y="12"/>
                    </a:cubicBezTo>
                    <a:cubicBezTo>
                      <a:pt x="17" y="13"/>
                      <a:pt x="18" y="13"/>
                      <a:pt x="18" y="13"/>
                    </a:cubicBezTo>
                    <a:cubicBezTo>
                      <a:pt x="19" y="13"/>
                      <a:pt x="19" y="12"/>
                      <a:pt x="20" y="12"/>
                    </a:cubicBezTo>
                    <a:cubicBezTo>
                      <a:pt x="20" y="11"/>
                      <a:pt x="20" y="9"/>
                      <a:pt x="19" y="9"/>
                    </a:cubicBezTo>
                    <a:cubicBezTo>
                      <a:pt x="5" y="1"/>
                      <a:pt x="5" y="1"/>
                      <a:pt x="5" y="1"/>
                    </a:cubicBezTo>
                    <a:cubicBezTo>
                      <a:pt x="3" y="0"/>
                      <a:pt x="3" y="0"/>
                      <a:pt x="3" y="0"/>
                    </a:cubicBezTo>
                    <a:cubicBezTo>
                      <a:pt x="3" y="0"/>
                      <a:pt x="3" y="0"/>
                      <a:pt x="2"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2" name="Freeform 319"/>
              <p:cNvSpPr/>
              <p:nvPr/>
            </p:nvSpPr>
            <p:spPr bwMode="auto">
              <a:xfrm>
                <a:off x="3816351" y="1060450"/>
                <a:ext cx="61913" cy="36513"/>
              </a:xfrm>
              <a:custGeom>
                <a:avLst/>
                <a:gdLst>
                  <a:gd name="T0" fmla="*/ 2 w 22"/>
                  <a:gd name="T1" fmla="*/ 0 h 13"/>
                  <a:gd name="T2" fmla="*/ 0 w 22"/>
                  <a:gd name="T3" fmla="*/ 1 h 13"/>
                  <a:gd name="T4" fmla="*/ 1 w 22"/>
                  <a:gd name="T5" fmla="*/ 3 h 13"/>
                  <a:gd name="T6" fmla="*/ 3 w 22"/>
                  <a:gd name="T7" fmla="*/ 4 h 13"/>
                  <a:gd name="T8" fmla="*/ 19 w 22"/>
                  <a:gd name="T9" fmla="*/ 13 h 13"/>
                  <a:gd name="T10" fmla="*/ 20 w 22"/>
                  <a:gd name="T11" fmla="*/ 13 h 13"/>
                  <a:gd name="T12" fmla="*/ 22 w 22"/>
                  <a:gd name="T13" fmla="*/ 12 h 13"/>
                  <a:gd name="T14" fmla="*/ 21 w 22"/>
                  <a:gd name="T15" fmla="*/ 10 h 13"/>
                  <a:gd name="T16" fmla="*/ 5 w 22"/>
                  <a:gd name="T17" fmla="*/ 1 h 13"/>
                  <a:gd name="T18" fmla="*/ 3 w 22"/>
                  <a:gd name="T19" fmla="*/ 0 h 13"/>
                  <a:gd name="T20" fmla="*/ 2 w 22"/>
                  <a:gd name="T21"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 h="13">
                    <a:moveTo>
                      <a:pt x="2" y="0"/>
                    </a:moveTo>
                    <a:cubicBezTo>
                      <a:pt x="1" y="0"/>
                      <a:pt x="1" y="0"/>
                      <a:pt x="0" y="1"/>
                    </a:cubicBezTo>
                    <a:cubicBezTo>
                      <a:pt x="0" y="2"/>
                      <a:pt x="0" y="3"/>
                      <a:pt x="1" y="3"/>
                    </a:cubicBezTo>
                    <a:cubicBezTo>
                      <a:pt x="3" y="4"/>
                      <a:pt x="3" y="4"/>
                      <a:pt x="3" y="4"/>
                    </a:cubicBezTo>
                    <a:cubicBezTo>
                      <a:pt x="19" y="13"/>
                      <a:pt x="19" y="13"/>
                      <a:pt x="19" y="13"/>
                    </a:cubicBezTo>
                    <a:cubicBezTo>
                      <a:pt x="19" y="13"/>
                      <a:pt x="20" y="13"/>
                      <a:pt x="20" y="13"/>
                    </a:cubicBezTo>
                    <a:cubicBezTo>
                      <a:pt x="21" y="13"/>
                      <a:pt x="22" y="13"/>
                      <a:pt x="22" y="12"/>
                    </a:cubicBezTo>
                    <a:cubicBezTo>
                      <a:pt x="22" y="11"/>
                      <a:pt x="22" y="10"/>
                      <a:pt x="21" y="10"/>
                    </a:cubicBezTo>
                    <a:cubicBezTo>
                      <a:pt x="5" y="1"/>
                      <a:pt x="5" y="1"/>
                      <a:pt x="5" y="1"/>
                    </a:cubicBezTo>
                    <a:cubicBezTo>
                      <a:pt x="3" y="0"/>
                      <a:pt x="3" y="0"/>
                      <a:pt x="3" y="0"/>
                    </a:cubicBezTo>
                    <a:cubicBezTo>
                      <a:pt x="3" y="0"/>
                      <a:pt x="2" y="0"/>
                      <a:pt x="2"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3" name="Freeform 320"/>
              <p:cNvSpPr/>
              <p:nvPr/>
            </p:nvSpPr>
            <p:spPr bwMode="auto">
              <a:xfrm>
                <a:off x="3794126" y="1100138"/>
                <a:ext cx="58738" cy="33338"/>
              </a:xfrm>
              <a:custGeom>
                <a:avLst/>
                <a:gdLst>
                  <a:gd name="T0" fmla="*/ 3 w 21"/>
                  <a:gd name="T1" fmla="*/ 0 h 12"/>
                  <a:gd name="T2" fmla="*/ 1 w 21"/>
                  <a:gd name="T3" fmla="*/ 1 h 12"/>
                  <a:gd name="T4" fmla="*/ 2 w 21"/>
                  <a:gd name="T5" fmla="*/ 3 h 12"/>
                  <a:gd name="T6" fmla="*/ 3 w 21"/>
                  <a:gd name="T7" fmla="*/ 4 h 12"/>
                  <a:gd name="T8" fmla="*/ 17 w 21"/>
                  <a:gd name="T9" fmla="*/ 12 h 12"/>
                  <a:gd name="T10" fmla="*/ 18 w 21"/>
                  <a:gd name="T11" fmla="*/ 12 h 12"/>
                  <a:gd name="T12" fmla="*/ 20 w 21"/>
                  <a:gd name="T13" fmla="*/ 11 h 12"/>
                  <a:gd name="T14" fmla="*/ 19 w 21"/>
                  <a:gd name="T15" fmla="*/ 8 h 12"/>
                  <a:gd name="T16" fmla="*/ 5 w 21"/>
                  <a:gd name="T17" fmla="*/ 1 h 12"/>
                  <a:gd name="T18" fmla="*/ 3 w 21"/>
                  <a:gd name="T19" fmla="*/ 0 h 12"/>
                  <a:gd name="T20" fmla="*/ 3 w 21"/>
                  <a:gd name="T2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 h="12">
                    <a:moveTo>
                      <a:pt x="3" y="0"/>
                    </a:moveTo>
                    <a:cubicBezTo>
                      <a:pt x="2" y="0"/>
                      <a:pt x="1" y="0"/>
                      <a:pt x="1" y="1"/>
                    </a:cubicBezTo>
                    <a:cubicBezTo>
                      <a:pt x="0" y="2"/>
                      <a:pt x="1" y="3"/>
                      <a:pt x="2" y="3"/>
                    </a:cubicBezTo>
                    <a:cubicBezTo>
                      <a:pt x="3" y="4"/>
                      <a:pt x="3" y="4"/>
                      <a:pt x="3" y="4"/>
                    </a:cubicBezTo>
                    <a:cubicBezTo>
                      <a:pt x="17" y="12"/>
                      <a:pt x="17" y="12"/>
                      <a:pt x="17" y="12"/>
                    </a:cubicBezTo>
                    <a:cubicBezTo>
                      <a:pt x="18" y="12"/>
                      <a:pt x="18" y="12"/>
                      <a:pt x="18" y="12"/>
                    </a:cubicBezTo>
                    <a:cubicBezTo>
                      <a:pt x="19" y="12"/>
                      <a:pt x="20" y="12"/>
                      <a:pt x="20" y="11"/>
                    </a:cubicBezTo>
                    <a:cubicBezTo>
                      <a:pt x="21" y="10"/>
                      <a:pt x="20" y="9"/>
                      <a:pt x="19" y="8"/>
                    </a:cubicBezTo>
                    <a:cubicBezTo>
                      <a:pt x="5" y="1"/>
                      <a:pt x="5" y="1"/>
                      <a:pt x="5" y="1"/>
                    </a:cubicBezTo>
                    <a:cubicBezTo>
                      <a:pt x="3" y="0"/>
                      <a:pt x="3" y="0"/>
                      <a:pt x="3" y="0"/>
                    </a:cubicBezTo>
                    <a:cubicBezTo>
                      <a:pt x="3" y="0"/>
                      <a:pt x="3" y="0"/>
                      <a:pt x="3"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4" name="Freeform 321"/>
              <p:cNvSpPr/>
              <p:nvPr/>
            </p:nvSpPr>
            <p:spPr bwMode="auto">
              <a:xfrm>
                <a:off x="3771901" y="1139825"/>
                <a:ext cx="65088" cy="38100"/>
              </a:xfrm>
              <a:custGeom>
                <a:avLst/>
                <a:gdLst>
                  <a:gd name="T0" fmla="*/ 2 w 23"/>
                  <a:gd name="T1" fmla="*/ 0 h 14"/>
                  <a:gd name="T2" fmla="*/ 1 w 23"/>
                  <a:gd name="T3" fmla="*/ 1 h 14"/>
                  <a:gd name="T4" fmla="*/ 1 w 23"/>
                  <a:gd name="T5" fmla="*/ 4 h 14"/>
                  <a:gd name="T6" fmla="*/ 3 w 23"/>
                  <a:gd name="T7" fmla="*/ 5 h 14"/>
                  <a:gd name="T8" fmla="*/ 19 w 23"/>
                  <a:gd name="T9" fmla="*/ 14 h 14"/>
                  <a:gd name="T10" fmla="*/ 20 w 23"/>
                  <a:gd name="T11" fmla="*/ 14 h 14"/>
                  <a:gd name="T12" fmla="*/ 22 w 23"/>
                  <a:gd name="T13" fmla="*/ 13 h 14"/>
                  <a:gd name="T14" fmla="*/ 21 w 23"/>
                  <a:gd name="T15" fmla="*/ 10 h 14"/>
                  <a:gd name="T16" fmla="*/ 5 w 23"/>
                  <a:gd name="T17" fmla="*/ 1 h 14"/>
                  <a:gd name="T18" fmla="*/ 3 w 23"/>
                  <a:gd name="T19" fmla="*/ 0 h 14"/>
                  <a:gd name="T20" fmla="*/ 2 w 23"/>
                  <a:gd name="T21"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 h="14">
                    <a:moveTo>
                      <a:pt x="2" y="0"/>
                    </a:moveTo>
                    <a:cubicBezTo>
                      <a:pt x="2" y="0"/>
                      <a:pt x="1" y="0"/>
                      <a:pt x="1" y="1"/>
                    </a:cubicBezTo>
                    <a:cubicBezTo>
                      <a:pt x="0" y="2"/>
                      <a:pt x="1" y="3"/>
                      <a:pt x="1" y="4"/>
                    </a:cubicBezTo>
                    <a:cubicBezTo>
                      <a:pt x="3" y="5"/>
                      <a:pt x="3" y="5"/>
                      <a:pt x="3" y="5"/>
                    </a:cubicBezTo>
                    <a:cubicBezTo>
                      <a:pt x="19" y="14"/>
                      <a:pt x="19" y="14"/>
                      <a:pt x="19" y="14"/>
                    </a:cubicBezTo>
                    <a:cubicBezTo>
                      <a:pt x="20" y="14"/>
                      <a:pt x="20" y="14"/>
                      <a:pt x="20" y="14"/>
                    </a:cubicBezTo>
                    <a:cubicBezTo>
                      <a:pt x="21" y="14"/>
                      <a:pt x="22" y="14"/>
                      <a:pt x="22" y="13"/>
                    </a:cubicBezTo>
                    <a:cubicBezTo>
                      <a:pt x="23" y="12"/>
                      <a:pt x="22" y="11"/>
                      <a:pt x="21" y="10"/>
                    </a:cubicBezTo>
                    <a:cubicBezTo>
                      <a:pt x="5" y="1"/>
                      <a:pt x="5" y="1"/>
                      <a:pt x="5" y="1"/>
                    </a:cubicBezTo>
                    <a:cubicBezTo>
                      <a:pt x="3" y="0"/>
                      <a:pt x="3" y="0"/>
                      <a:pt x="3" y="0"/>
                    </a:cubicBezTo>
                    <a:cubicBezTo>
                      <a:pt x="3" y="0"/>
                      <a:pt x="3" y="0"/>
                      <a:pt x="2"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5" name="Freeform 322"/>
              <p:cNvSpPr/>
              <p:nvPr/>
            </p:nvSpPr>
            <p:spPr bwMode="auto">
              <a:xfrm>
                <a:off x="3749676" y="1177925"/>
                <a:ext cx="58738" cy="36513"/>
              </a:xfrm>
              <a:custGeom>
                <a:avLst/>
                <a:gdLst>
                  <a:gd name="T0" fmla="*/ 3 w 21"/>
                  <a:gd name="T1" fmla="*/ 0 h 13"/>
                  <a:gd name="T2" fmla="*/ 1 w 21"/>
                  <a:gd name="T3" fmla="*/ 1 h 13"/>
                  <a:gd name="T4" fmla="*/ 2 w 21"/>
                  <a:gd name="T5" fmla="*/ 4 h 13"/>
                  <a:gd name="T6" fmla="*/ 3 w 21"/>
                  <a:gd name="T7" fmla="*/ 5 h 13"/>
                  <a:gd name="T8" fmla="*/ 18 w 21"/>
                  <a:gd name="T9" fmla="*/ 12 h 13"/>
                  <a:gd name="T10" fmla="*/ 19 w 21"/>
                  <a:gd name="T11" fmla="*/ 13 h 13"/>
                  <a:gd name="T12" fmla="*/ 20 w 21"/>
                  <a:gd name="T13" fmla="*/ 12 h 13"/>
                  <a:gd name="T14" fmla="*/ 20 w 21"/>
                  <a:gd name="T15" fmla="*/ 9 h 13"/>
                  <a:gd name="T16" fmla="*/ 5 w 21"/>
                  <a:gd name="T17" fmla="*/ 1 h 13"/>
                  <a:gd name="T18" fmla="*/ 4 w 21"/>
                  <a:gd name="T19" fmla="*/ 0 h 13"/>
                  <a:gd name="T20" fmla="*/ 3 w 21"/>
                  <a:gd name="T21"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 h="13">
                    <a:moveTo>
                      <a:pt x="3" y="0"/>
                    </a:moveTo>
                    <a:cubicBezTo>
                      <a:pt x="2" y="0"/>
                      <a:pt x="1" y="0"/>
                      <a:pt x="1" y="1"/>
                    </a:cubicBezTo>
                    <a:cubicBezTo>
                      <a:pt x="0" y="2"/>
                      <a:pt x="1" y="3"/>
                      <a:pt x="2" y="4"/>
                    </a:cubicBezTo>
                    <a:cubicBezTo>
                      <a:pt x="3" y="5"/>
                      <a:pt x="3" y="5"/>
                      <a:pt x="3" y="5"/>
                    </a:cubicBezTo>
                    <a:cubicBezTo>
                      <a:pt x="18" y="12"/>
                      <a:pt x="18" y="12"/>
                      <a:pt x="18" y="12"/>
                    </a:cubicBezTo>
                    <a:cubicBezTo>
                      <a:pt x="18" y="13"/>
                      <a:pt x="18" y="13"/>
                      <a:pt x="19" y="13"/>
                    </a:cubicBezTo>
                    <a:cubicBezTo>
                      <a:pt x="19" y="13"/>
                      <a:pt x="20" y="12"/>
                      <a:pt x="20" y="12"/>
                    </a:cubicBezTo>
                    <a:cubicBezTo>
                      <a:pt x="21" y="11"/>
                      <a:pt x="21" y="9"/>
                      <a:pt x="20" y="9"/>
                    </a:cubicBezTo>
                    <a:cubicBezTo>
                      <a:pt x="5" y="1"/>
                      <a:pt x="5" y="1"/>
                      <a:pt x="5" y="1"/>
                    </a:cubicBezTo>
                    <a:cubicBezTo>
                      <a:pt x="4" y="0"/>
                      <a:pt x="4" y="0"/>
                      <a:pt x="4" y="0"/>
                    </a:cubicBezTo>
                    <a:cubicBezTo>
                      <a:pt x="3" y="0"/>
                      <a:pt x="3" y="0"/>
                      <a:pt x="3"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6" name="Freeform 323"/>
              <p:cNvSpPr/>
              <p:nvPr/>
            </p:nvSpPr>
            <p:spPr bwMode="auto">
              <a:xfrm>
                <a:off x="3727451" y="1220788"/>
                <a:ext cx="65088" cy="36513"/>
              </a:xfrm>
              <a:custGeom>
                <a:avLst/>
                <a:gdLst>
                  <a:gd name="T0" fmla="*/ 3 w 23"/>
                  <a:gd name="T1" fmla="*/ 0 h 13"/>
                  <a:gd name="T2" fmla="*/ 1 w 23"/>
                  <a:gd name="T3" fmla="*/ 1 h 13"/>
                  <a:gd name="T4" fmla="*/ 2 w 23"/>
                  <a:gd name="T5" fmla="*/ 3 h 13"/>
                  <a:gd name="T6" fmla="*/ 3 w 23"/>
                  <a:gd name="T7" fmla="*/ 4 h 13"/>
                  <a:gd name="T8" fmla="*/ 20 w 23"/>
                  <a:gd name="T9" fmla="*/ 13 h 13"/>
                  <a:gd name="T10" fmla="*/ 21 w 23"/>
                  <a:gd name="T11" fmla="*/ 13 h 13"/>
                  <a:gd name="T12" fmla="*/ 22 w 23"/>
                  <a:gd name="T13" fmla="*/ 12 h 13"/>
                  <a:gd name="T14" fmla="*/ 22 w 23"/>
                  <a:gd name="T15" fmla="*/ 10 h 13"/>
                  <a:gd name="T16" fmla="*/ 5 w 23"/>
                  <a:gd name="T17" fmla="*/ 1 h 13"/>
                  <a:gd name="T18" fmla="*/ 4 w 23"/>
                  <a:gd name="T19" fmla="*/ 0 h 13"/>
                  <a:gd name="T20" fmla="*/ 3 w 23"/>
                  <a:gd name="T21"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 h="13">
                    <a:moveTo>
                      <a:pt x="3" y="0"/>
                    </a:moveTo>
                    <a:cubicBezTo>
                      <a:pt x="2" y="0"/>
                      <a:pt x="1" y="0"/>
                      <a:pt x="1" y="1"/>
                    </a:cubicBezTo>
                    <a:cubicBezTo>
                      <a:pt x="0" y="2"/>
                      <a:pt x="1" y="3"/>
                      <a:pt x="2" y="3"/>
                    </a:cubicBezTo>
                    <a:cubicBezTo>
                      <a:pt x="3" y="4"/>
                      <a:pt x="3" y="4"/>
                      <a:pt x="3" y="4"/>
                    </a:cubicBezTo>
                    <a:cubicBezTo>
                      <a:pt x="20" y="13"/>
                      <a:pt x="20" y="13"/>
                      <a:pt x="20" y="13"/>
                    </a:cubicBezTo>
                    <a:cubicBezTo>
                      <a:pt x="20" y="13"/>
                      <a:pt x="20" y="13"/>
                      <a:pt x="21" y="13"/>
                    </a:cubicBezTo>
                    <a:cubicBezTo>
                      <a:pt x="21" y="13"/>
                      <a:pt x="22" y="13"/>
                      <a:pt x="22" y="12"/>
                    </a:cubicBezTo>
                    <a:cubicBezTo>
                      <a:pt x="23" y="11"/>
                      <a:pt x="23" y="10"/>
                      <a:pt x="22" y="10"/>
                    </a:cubicBezTo>
                    <a:cubicBezTo>
                      <a:pt x="5" y="1"/>
                      <a:pt x="5" y="1"/>
                      <a:pt x="5" y="1"/>
                    </a:cubicBezTo>
                    <a:cubicBezTo>
                      <a:pt x="4" y="0"/>
                      <a:pt x="4" y="0"/>
                      <a:pt x="4" y="0"/>
                    </a:cubicBezTo>
                    <a:cubicBezTo>
                      <a:pt x="3" y="0"/>
                      <a:pt x="3" y="0"/>
                      <a:pt x="3"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7" name="Freeform 324"/>
              <p:cNvSpPr/>
              <p:nvPr/>
            </p:nvSpPr>
            <p:spPr bwMode="auto">
              <a:xfrm>
                <a:off x="3708401" y="1257300"/>
                <a:ext cx="55563" cy="36513"/>
              </a:xfrm>
              <a:custGeom>
                <a:avLst/>
                <a:gdLst>
                  <a:gd name="T0" fmla="*/ 2 w 20"/>
                  <a:gd name="T1" fmla="*/ 0 h 13"/>
                  <a:gd name="T2" fmla="*/ 0 w 20"/>
                  <a:gd name="T3" fmla="*/ 2 h 13"/>
                  <a:gd name="T4" fmla="*/ 1 w 20"/>
                  <a:gd name="T5" fmla="*/ 4 h 13"/>
                  <a:gd name="T6" fmla="*/ 3 w 20"/>
                  <a:gd name="T7" fmla="*/ 5 h 13"/>
                  <a:gd name="T8" fmla="*/ 17 w 20"/>
                  <a:gd name="T9" fmla="*/ 13 h 13"/>
                  <a:gd name="T10" fmla="*/ 18 w 20"/>
                  <a:gd name="T11" fmla="*/ 13 h 13"/>
                  <a:gd name="T12" fmla="*/ 20 w 20"/>
                  <a:gd name="T13" fmla="*/ 12 h 13"/>
                  <a:gd name="T14" fmla="*/ 19 w 20"/>
                  <a:gd name="T15" fmla="*/ 9 h 13"/>
                  <a:gd name="T16" fmla="*/ 5 w 20"/>
                  <a:gd name="T17" fmla="*/ 2 h 13"/>
                  <a:gd name="T18" fmla="*/ 3 w 20"/>
                  <a:gd name="T19" fmla="*/ 1 h 13"/>
                  <a:gd name="T20" fmla="*/ 2 w 20"/>
                  <a:gd name="T21"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 h="13">
                    <a:moveTo>
                      <a:pt x="2" y="0"/>
                    </a:moveTo>
                    <a:cubicBezTo>
                      <a:pt x="1" y="0"/>
                      <a:pt x="1" y="1"/>
                      <a:pt x="0" y="2"/>
                    </a:cubicBezTo>
                    <a:cubicBezTo>
                      <a:pt x="0" y="3"/>
                      <a:pt x="0" y="4"/>
                      <a:pt x="1" y="4"/>
                    </a:cubicBezTo>
                    <a:cubicBezTo>
                      <a:pt x="3" y="5"/>
                      <a:pt x="3" y="5"/>
                      <a:pt x="3" y="5"/>
                    </a:cubicBezTo>
                    <a:cubicBezTo>
                      <a:pt x="17" y="13"/>
                      <a:pt x="17" y="13"/>
                      <a:pt x="17" y="13"/>
                    </a:cubicBezTo>
                    <a:cubicBezTo>
                      <a:pt x="17" y="13"/>
                      <a:pt x="18" y="13"/>
                      <a:pt x="18" y="13"/>
                    </a:cubicBezTo>
                    <a:cubicBezTo>
                      <a:pt x="19" y="13"/>
                      <a:pt x="19" y="13"/>
                      <a:pt x="20" y="12"/>
                    </a:cubicBezTo>
                    <a:cubicBezTo>
                      <a:pt x="20" y="11"/>
                      <a:pt x="20" y="10"/>
                      <a:pt x="19" y="9"/>
                    </a:cubicBezTo>
                    <a:cubicBezTo>
                      <a:pt x="5" y="2"/>
                      <a:pt x="5" y="2"/>
                      <a:pt x="5" y="2"/>
                    </a:cubicBezTo>
                    <a:cubicBezTo>
                      <a:pt x="3" y="1"/>
                      <a:pt x="3" y="1"/>
                      <a:pt x="3" y="1"/>
                    </a:cubicBezTo>
                    <a:cubicBezTo>
                      <a:pt x="3" y="1"/>
                      <a:pt x="2" y="0"/>
                      <a:pt x="2"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8" name="Freeform 325"/>
              <p:cNvSpPr/>
              <p:nvPr/>
            </p:nvSpPr>
            <p:spPr bwMode="auto">
              <a:xfrm>
                <a:off x="3686176" y="1298575"/>
                <a:ext cx="60325" cy="39688"/>
              </a:xfrm>
              <a:custGeom>
                <a:avLst/>
                <a:gdLst>
                  <a:gd name="T0" fmla="*/ 2 w 22"/>
                  <a:gd name="T1" fmla="*/ 0 h 14"/>
                  <a:gd name="T2" fmla="*/ 0 w 22"/>
                  <a:gd name="T3" fmla="*/ 1 h 14"/>
                  <a:gd name="T4" fmla="*/ 1 w 22"/>
                  <a:gd name="T5" fmla="*/ 4 h 14"/>
                  <a:gd name="T6" fmla="*/ 3 w 22"/>
                  <a:gd name="T7" fmla="*/ 5 h 14"/>
                  <a:gd name="T8" fmla="*/ 19 w 22"/>
                  <a:gd name="T9" fmla="*/ 14 h 14"/>
                  <a:gd name="T10" fmla="*/ 20 w 22"/>
                  <a:gd name="T11" fmla="*/ 14 h 14"/>
                  <a:gd name="T12" fmla="*/ 22 w 22"/>
                  <a:gd name="T13" fmla="*/ 13 h 14"/>
                  <a:gd name="T14" fmla="*/ 21 w 22"/>
                  <a:gd name="T15" fmla="*/ 10 h 14"/>
                  <a:gd name="T16" fmla="*/ 5 w 22"/>
                  <a:gd name="T17" fmla="*/ 1 h 14"/>
                  <a:gd name="T18" fmla="*/ 3 w 22"/>
                  <a:gd name="T19" fmla="*/ 0 h 14"/>
                  <a:gd name="T20" fmla="*/ 2 w 22"/>
                  <a:gd name="T21"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 h="14">
                    <a:moveTo>
                      <a:pt x="2" y="0"/>
                    </a:moveTo>
                    <a:cubicBezTo>
                      <a:pt x="1" y="0"/>
                      <a:pt x="1" y="0"/>
                      <a:pt x="0" y="1"/>
                    </a:cubicBezTo>
                    <a:cubicBezTo>
                      <a:pt x="0" y="2"/>
                      <a:pt x="0" y="3"/>
                      <a:pt x="1" y="4"/>
                    </a:cubicBezTo>
                    <a:cubicBezTo>
                      <a:pt x="3" y="5"/>
                      <a:pt x="3" y="5"/>
                      <a:pt x="3" y="5"/>
                    </a:cubicBezTo>
                    <a:cubicBezTo>
                      <a:pt x="19" y="14"/>
                      <a:pt x="19" y="14"/>
                      <a:pt x="19" y="14"/>
                    </a:cubicBezTo>
                    <a:cubicBezTo>
                      <a:pt x="19" y="14"/>
                      <a:pt x="20" y="14"/>
                      <a:pt x="20" y="14"/>
                    </a:cubicBezTo>
                    <a:cubicBezTo>
                      <a:pt x="21" y="14"/>
                      <a:pt x="21" y="14"/>
                      <a:pt x="22" y="13"/>
                    </a:cubicBezTo>
                    <a:cubicBezTo>
                      <a:pt x="22" y="12"/>
                      <a:pt x="22" y="11"/>
                      <a:pt x="21" y="10"/>
                    </a:cubicBezTo>
                    <a:cubicBezTo>
                      <a:pt x="5" y="1"/>
                      <a:pt x="5" y="1"/>
                      <a:pt x="5" y="1"/>
                    </a:cubicBezTo>
                    <a:cubicBezTo>
                      <a:pt x="3" y="0"/>
                      <a:pt x="3" y="0"/>
                      <a:pt x="3" y="0"/>
                    </a:cubicBezTo>
                    <a:cubicBezTo>
                      <a:pt x="3" y="0"/>
                      <a:pt x="2" y="0"/>
                      <a:pt x="2"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9" name="Freeform 326"/>
              <p:cNvSpPr/>
              <p:nvPr/>
            </p:nvSpPr>
            <p:spPr bwMode="auto">
              <a:xfrm>
                <a:off x="3662363" y="1338263"/>
                <a:ext cx="57150" cy="36513"/>
              </a:xfrm>
              <a:custGeom>
                <a:avLst/>
                <a:gdLst>
                  <a:gd name="T0" fmla="*/ 2 w 20"/>
                  <a:gd name="T1" fmla="*/ 0 h 13"/>
                  <a:gd name="T2" fmla="*/ 1 w 20"/>
                  <a:gd name="T3" fmla="*/ 1 h 13"/>
                  <a:gd name="T4" fmla="*/ 1 w 20"/>
                  <a:gd name="T5" fmla="*/ 1 h 13"/>
                  <a:gd name="T6" fmla="*/ 0 w 20"/>
                  <a:gd name="T7" fmla="*/ 1 h 13"/>
                  <a:gd name="T8" fmla="*/ 1 w 20"/>
                  <a:gd name="T9" fmla="*/ 4 h 13"/>
                  <a:gd name="T10" fmla="*/ 3 w 20"/>
                  <a:gd name="T11" fmla="*/ 5 h 13"/>
                  <a:gd name="T12" fmla="*/ 17 w 20"/>
                  <a:gd name="T13" fmla="*/ 12 h 13"/>
                  <a:gd name="T14" fmla="*/ 18 w 20"/>
                  <a:gd name="T15" fmla="*/ 13 h 13"/>
                  <a:gd name="T16" fmla="*/ 20 w 20"/>
                  <a:gd name="T17" fmla="*/ 12 h 13"/>
                  <a:gd name="T18" fmla="*/ 19 w 20"/>
                  <a:gd name="T19" fmla="*/ 9 h 13"/>
                  <a:gd name="T20" fmla="*/ 5 w 20"/>
                  <a:gd name="T21" fmla="*/ 1 h 13"/>
                  <a:gd name="T22" fmla="*/ 3 w 20"/>
                  <a:gd name="T23" fmla="*/ 0 h 13"/>
                  <a:gd name="T24" fmla="*/ 2 w 20"/>
                  <a:gd name="T25"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 h="13">
                    <a:moveTo>
                      <a:pt x="2" y="0"/>
                    </a:moveTo>
                    <a:cubicBezTo>
                      <a:pt x="2" y="0"/>
                      <a:pt x="1" y="0"/>
                      <a:pt x="1" y="1"/>
                    </a:cubicBezTo>
                    <a:cubicBezTo>
                      <a:pt x="1" y="1"/>
                      <a:pt x="1" y="1"/>
                      <a:pt x="1" y="1"/>
                    </a:cubicBezTo>
                    <a:cubicBezTo>
                      <a:pt x="1" y="1"/>
                      <a:pt x="1" y="1"/>
                      <a:pt x="0" y="1"/>
                    </a:cubicBezTo>
                    <a:cubicBezTo>
                      <a:pt x="0" y="2"/>
                      <a:pt x="0" y="3"/>
                      <a:pt x="1" y="4"/>
                    </a:cubicBezTo>
                    <a:cubicBezTo>
                      <a:pt x="3" y="5"/>
                      <a:pt x="3" y="5"/>
                      <a:pt x="3" y="5"/>
                    </a:cubicBezTo>
                    <a:cubicBezTo>
                      <a:pt x="17" y="12"/>
                      <a:pt x="17" y="12"/>
                      <a:pt x="17" y="12"/>
                    </a:cubicBezTo>
                    <a:cubicBezTo>
                      <a:pt x="18" y="13"/>
                      <a:pt x="18" y="13"/>
                      <a:pt x="18" y="13"/>
                    </a:cubicBezTo>
                    <a:cubicBezTo>
                      <a:pt x="19" y="13"/>
                      <a:pt x="20" y="12"/>
                      <a:pt x="20" y="12"/>
                    </a:cubicBezTo>
                    <a:cubicBezTo>
                      <a:pt x="20" y="11"/>
                      <a:pt x="20" y="9"/>
                      <a:pt x="19" y="9"/>
                    </a:cubicBezTo>
                    <a:cubicBezTo>
                      <a:pt x="5" y="1"/>
                      <a:pt x="5" y="1"/>
                      <a:pt x="5" y="1"/>
                    </a:cubicBezTo>
                    <a:cubicBezTo>
                      <a:pt x="3" y="0"/>
                      <a:pt x="3" y="0"/>
                      <a:pt x="3" y="0"/>
                    </a:cubicBezTo>
                    <a:cubicBezTo>
                      <a:pt x="3" y="0"/>
                      <a:pt x="3" y="0"/>
                      <a:pt x="2"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0" name="Freeform 327"/>
              <p:cNvSpPr/>
              <p:nvPr/>
            </p:nvSpPr>
            <p:spPr bwMode="auto">
              <a:xfrm>
                <a:off x="3640138" y="1379538"/>
                <a:ext cx="65088" cy="36513"/>
              </a:xfrm>
              <a:custGeom>
                <a:avLst/>
                <a:gdLst>
                  <a:gd name="T0" fmla="*/ 2 w 23"/>
                  <a:gd name="T1" fmla="*/ 0 h 13"/>
                  <a:gd name="T2" fmla="*/ 1 w 23"/>
                  <a:gd name="T3" fmla="*/ 0 h 13"/>
                  <a:gd name="T4" fmla="*/ 1 w 23"/>
                  <a:gd name="T5" fmla="*/ 1 h 13"/>
                  <a:gd name="T6" fmla="*/ 0 w 23"/>
                  <a:gd name="T7" fmla="*/ 1 h 13"/>
                  <a:gd name="T8" fmla="*/ 1 w 23"/>
                  <a:gd name="T9" fmla="*/ 3 h 13"/>
                  <a:gd name="T10" fmla="*/ 3 w 23"/>
                  <a:gd name="T11" fmla="*/ 4 h 13"/>
                  <a:gd name="T12" fmla="*/ 19 w 23"/>
                  <a:gd name="T13" fmla="*/ 13 h 13"/>
                  <a:gd name="T14" fmla="*/ 20 w 23"/>
                  <a:gd name="T15" fmla="*/ 13 h 13"/>
                  <a:gd name="T16" fmla="*/ 22 w 23"/>
                  <a:gd name="T17" fmla="*/ 12 h 13"/>
                  <a:gd name="T18" fmla="*/ 21 w 23"/>
                  <a:gd name="T19" fmla="*/ 10 h 13"/>
                  <a:gd name="T20" fmla="*/ 5 w 23"/>
                  <a:gd name="T21" fmla="*/ 1 h 13"/>
                  <a:gd name="T22" fmla="*/ 3 w 23"/>
                  <a:gd name="T23" fmla="*/ 0 h 13"/>
                  <a:gd name="T24" fmla="*/ 2 w 23"/>
                  <a:gd name="T25"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 h="13">
                    <a:moveTo>
                      <a:pt x="2" y="0"/>
                    </a:moveTo>
                    <a:cubicBezTo>
                      <a:pt x="2" y="0"/>
                      <a:pt x="1" y="0"/>
                      <a:pt x="1" y="0"/>
                    </a:cubicBezTo>
                    <a:cubicBezTo>
                      <a:pt x="1" y="0"/>
                      <a:pt x="1" y="0"/>
                      <a:pt x="1" y="1"/>
                    </a:cubicBezTo>
                    <a:cubicBezTo>
                      <a:pt x="0" y="1"/>
                      <a:pt x="0" y="1"/>
                      <a:pt x="0" y="1"/>
                    </a:cubicBezTo>
                    <a:cubicBezTo>
                      <a:pt x="0" y="2"/>
                      <a:pt x="0" y="3"/>
                      <a:pt x="1" y="3"/>
                    </a:cubicBezTo>
                    <a:cubicBezTo>
                      <a:pt x="3" y="4"/>
                      <a:pt x="3" y="4"/>
                      <a:pt x="3" y="4"/>
                    </a:cubicBezTo>
                    <a:cubicBezTo>
                      <a:pt x="19" y="13"/>
                      <a:pt x="19" y="13"/>
                      <a:pt x="19" y="13"/>
                    </a:cubicBezTo>
                    <a:cubicBezTo>
                      <a:pt x="20" y="13"/>
                      <a:pt x="20" y="13"/>
                      <a:pt x="20" y="13"/>
                    </a:cubicBezTo>
                    <a:cubicBezTo>
                      <a:pt x="21" y="13"/>
                      <a:pt x="22" y="13"/>
                      <a:pt x="22" y="12"/>
                    </a:cubicBezTo>
                    <a:cubicBezTo>
                      <a:pt x="23" y="11"/>
                      <a:pt x="22" y="10"/>
                      <a:pt x="21" y="10"/>
                    </a:cubicBezTo>
                    <a:cubicBezTo>
                      <a:pt x="5" y="1"/>
                      <a:pt x="5" y="1"/>
                      <a:pt x="5" y="1"/>
                    </a:cubicBezTo>
                    <a:cubicBezTo>
                      <a:pt x="3" y="0"/>
                      <a:pt x="3" y="0"/>
                      <a:pt x="3" y="0"/>
                    </a:cubicBezTo>
                    <a:cubicBezTo>
                      <a:pt x="3" y="0"/>
                      <a:pt x="3" y="0"/>
                      <a:pt x="2"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1" name="Freeform 328"/>
              <p:cNvSpPr/>
              <p:nvPr/>
            </p:nvSpPr>
            <p:spPr bwMode="auto">
              <a:xfrm>
                <a:off x="3617913" y="1416050"/>
                <a:ext cx="58738" cy="36513"/>
              </a:xfrm>
              <a:custGeom>
                <a:avLst/>
                <a:gdLst>
                  <a:gd name="T0" fmla="*/ 3 w 21"/>
                  <a:gd name="T1" fmla="*/ 0 h 13"/>
                  <a:gd name="T2" fmla="*/ 1 w 21"/>
                  <a:gd name="T3" fmla="*/ 1 h 13"/>
                  <a:gd name="T4" fmla="*/ 1 w 21"/>
                  <a:gd name="T5" fmla="*/ 2 h 13"/>
                  <a:gd name="T6" fmla="*/ 1 w 21"/>
                  <a:gd name="T7" fmla="*/ 2 h 13"/>
                  <a:gd name="T8" fmla="*/ 2 w 21"/>
                  <a:gd name="T9" fmla="*/ 4 h 13"/>
                  <a:gd name="T10" fmla="*/ 3 w 21"/>
                  <a:gd name="T11" fmla="*/ 5 h 13"/>
                  <a:gd name="T12" fmla="*/ 17 w 21"/>
                  <a:gd name="T13" fmla="*/ 13 h 13"/>
                  <a:gd name="T14" fmla="*/ 18 w 21"/>
                  <a:gd name="T15" fmla="*/ 13 h 13"/>
                  <a:gd name="T16" fmla="*/ 20 w 21"/>
                  <a:gd name="T17" fmla="*/ 12 h 13"/>
                  <a:gd name="T18" fmla="*/ 19 w 21"/>
                  <a:gd name="T19" fmla="*/ 9 h 13"/>
                  <a:gd name="T20" fmla="*/ 5 w 21"/>
                  <a:gd name="T21" fmla="*/ 2 h 13"/>
                  <a:gd name="T22" fmla="*/ 4 w 21"/>
                  <a:gd name="T23" fmla="*/ 1 h 13"/>
                  <a:gd name="T24" fmla="*/ 3 w 21"/>
                  <a:gd name="T25"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1" h="13">
                    <a:moveTo>
                      <a:pt x="3" y="0"/>
                    </a:moveTo>
                    <a:cubicBezTo>
                      <a:pt x="2" y="0"/>
                      <a:pt x="2" y="1"/>
                      <a:pt x="1" y="1"/>
                    </a:cubicBezTo>
                    <a:cubicBezTo>
                      <a:pt x="1" y="1"/>
                      <a:pt x="1" y="1"/>
                      <a:pt x="1" y="2"/>
                    </a:cubicBezTo>
                    <a:cubicBezTo>
                      <a:pt x="1" y="2"/>
                      <a:pt x="1" y="2"/>
                      <a:pt x="1" y="2"/>
                    </a:cubicBezTo>
                    <a:cubicBezTo>
                      <a:pt x="0" y="3"/>
                      <a:pt x="1" y="4"/>
                      <a:pt x="2" y="4"/>
                    </a:cubicBezTo>
                    <a:cubicBezTo>
                      <a:pt x="3" y="5"/>
                      <a:pt x="3" y="5"/>
                      <a:pt x="3" y="5"/>
                    </a:cubicBezTo>
                    <a:cubicBezTo>
                      <a:pt x="17" y="13"/>
                      <a:pt x="17" y="13"/>
                      <a:pt x="17" y="13"/>
                    </a:cubicBezTo>
                    <a:cubicBezTo>
                      <a:pt x="18" y="13"/>
                      <a:pt x="18" y="13"/>
                      <a:pt x="18" y="13"/>
                    </a:cubicBezTo>
                    <a:cubicBezTo>
                      <a:pt x="19" y="13"/>
                      <a:pt x="20" y="13"/>
                      <a:pt x="20" y="12"/>
                    </a:cubicBezTo>
                    <a:cubicBezTo>
                      <a:pt x="21" y="11"/>
                      <a:pt x="20" y="10"/>
                      <a:pt x="19" y="9"/>
                    </a:cubicBezTo>
                    <a:cubicBezTo>
                      <a:pt x="5" y="2"/>
                      <a:pt x="5" y="2"/>
                      <a:pt x="5" y="2"/>
                    </a:cubicBezTo>
                    <a:cubicBezTo>
                      <a:pt x="4" y="1"/>
                      <a:pt x="4" y="1"/>
                      <a:pt x="4" y="1"/>
                    </a:cubicBezTo>
                    <a:cubicBezTo>
                      <a:pt x="3" y="1"/>
                      <a:pt x="3" y="0"/>
                      <a:pt x="3"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2" name="Freeform 329"/>
              <p:cNvSpPr>
                <a:spLocks noEditPoints="1"/>
              </p:cNvSpPr>
              <p:nvPr/>
            </p:nvSpPr>
            <p:spPr bwMode="auto">
              <a:xfrm>
                <a:off x="4006851" y="808038"/>
                <a:ext cx="36513" cy="36513"/>
              </a:xfrm>
              <a:custGeom>
                <a:avLst/>
                <a:gdLst>
                  <a:gd name="T0" fmla="*/ 6 w 13"/>
                  <a:gd name="T1" fmla="*/ 9 h 13"/>
                  <a:gd name="T2" fmla="*/ 4 w 13"/>
                  <a:gd name="T3" fmla="*/ 6 h 13"/>
                  <a:gd name="T4" fmla="*/ 4 w 13"/>
                  <a:gd name="T5" fmla="*/ 6 h 13"/>
                  <a:gd name="T6" fmla="*/ 6 w 13"/>
                  <a:gd name="T7" fmla="*/ 4 h 13"/>
                  <a:gd name="T8" fmla="*/ 6 w 13"/>
                  <a:gd name="T9" fmla="*/ 4 h 13"/>
                  <a:gd name="T10" fmla="*/ 6 w 13"/>
                  <a:gd name="T11" fmla="*/ 4 h 13"/>
                  <a:gd name="T12" fmla="*/ 6 w 13"/>
                  <a:gd name="T13" fmla="*/ 4 h 13"/>
                  <a:gd name="T14" fmla="*/ 9 w 13"/>
                  <a:gd name="T15" fmla="*/ 6 h 13"/>
                  <a:gd name="T16" fmla="*/ 9 w 13"/>
                  <a:gd name="T17" fmla="*/ 6 h 13"/>
                  <a:gd name="T18" fmla="*/ 9 w 13"/>
                  <a:gd name="T19" fmla="*/ 6 h 13"/>
                  <a:gd name="T20" fmla="*/ 6 w 13"/>
                  <a:gd name="T21" fmla="*/ 9 h 13"/>
                  <a:gd name="T22" fmla="*/ 6 w 13"/>
                  <a:gd name="T23" fmla="*/ 9 h 13"/>
                  <a:gd name="T24" fmla="*/ 6 w 13"/>
                  <a:gd name="T25" fmla="*/ 9 h 13"/>
                  <a:gd name="T26" fmla="*/ 6 w 13"/>
                  <a:gd name="T27" fmla="*/ 0 h 13"/>
                  <a:gd name="T28" fmla="*/ 6 w 13"/>
                  <a:gd name="T29" fmla="*/ 0 h 13"/>
                  <a:gd name="T30" fmla="*/ 6 w 13"/>
                  <a:gd name="T31" fmla="*/ 0 h 13"/>
                  <a:gd name="T32" fmla="*/ 0 w 13"/>
                  <a:gd name="T33" fmla="*/ 6 h 13"/>
                  <a:gd name="T34" fmla="*/ 0 w 13"/>
                  <a:gd name="T35" fmla="*/ 7 h 13"/>
                  <a:gd name="T36" fmla="*/ 6 w 13"/>
                  <a:gd name="T37" fmla="*/ 13 h 13"/>
                  <a:gd name="T38" fmla="*/ 6 w 13"/>
                  <a:gd name="T39" fmla="*/ 13 h 13"/>
                  <a:gd name="T40" fmla="*/ 13 w 13"/>
                  <a:gd name="T41" fmla="*/ 6 h 13"/>
                  <a:gd name="T42" fmla="*/ 13 w 13"/>
                  <a:gd name="T43" fmla="*/ 6 h 13"/>
                  <a:gd name="T44" fmla="*/ 11 w 13"/>
                  <a:gd name="T45" fmla="*/ 6 h 13"/>
                  <a:gd name="T46" fmla="*/ 13 w 13"/>
                  <a:gd name="T47" fmla="*/ 6 h 13"/>
                  <a:gd name="T48" fmla="*/ 12 w 13"/>
                  <a:gd name="T49" fmla="*/ 3 h 13"/>
                  <a:gd name="T50" fmla="*/ 8 w 13"/>
                  <a:gd name="T51" fmla="*/ 0 h 13"/>
                  <a:gd name="T52" fmla="*/ 8 w 13"/>
                  <a:gd name="T53" fmla="*/ 0 h 13"/>
                  <a:gd name="T54" fmla="*/ 6 w 13"/>
                  <a:gd name="T55" fmla="*/ 0 h 13"/>
                  <a:gd name="T56" fmla="*/ 6 w 13"/>
                  <a:gd name="T57"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 h="13">
                    <a:moveTo>
                      <a:pt x="6" y="9"/>
                    </a:moveTo>
                    <a:cubicBezTo>
                      <a:pt x="5" y="9"/>
                      <a:pt x="4" y="8"/>
                      <a:pt x="4" y="6"/>
                    </a:cubicBezTo>
                    <a:cubicBezTo>
                      <a:pt x="4" y="6"/>
                      <a:pt x="4" y="6"/>
                      <a:pt x="4" y="6"/>
                    </a:cubicBezTo>
                    <a:cubicBezTo>
                      <a:pt x="4" y="5"/>
                      <a:pt x="5" y="4"/>
                      <a:pt x="6" y="4"/>
                    </a:cubicBezTo>
                    <a:cubicBezTo>
                      <a:pt x="6" y="4"/>
                      <a:pt x="6" y="4"/>
                      <a:pt x="6" y="4"/>
                    </a:cubicBezTo>
                    <a:cubicBezTo>
                      <a:pt x="6" y="4"/>
                      <a:pt x="6" y="4"/>
                      <a:pt x="6" y="4"/>
                    </a:cubicBezTo>
                    <a:cubicBezTo>
                      <a:pt x="6" y="4"/>
                      <a:pt x="6" y="4"/>
                      <a:pt x="6" y="4"/>
                    </a:cubicBezTo>
                    <a:cubicBezTo>
                      <a:pt x="7" y="4"/>
                      <a:pt x="9" y="5"/>
                      <a:pt x="9" y="6"/>
                    </a:cubicBezTo>
                    <a:cubicBezTo>
                      <a:pt x="9" y="6"/>
                      <a:pt x="9" y="6"/>
                      <a:pt x="9" y="6"/>
                    </a:cubicBezTo>
                    <a:cubicBezTo>
                      <a:pt x="9" y="6"/>
                      <a:pt x="9" y="6"/>
                      <a:pt x="9" y="6"/>
                    </a:cubicBezTo>
                    <a:cubicBezTo>
                      <a:pt x="9" y="8"/>
                      <a:pt x="8" y="9"/>
                      <a:pt x="6" y="9"/>
                    </a:cubicBezTo>
                    <a:cubicBezTo>
                      <a:pt x="6" y="9"/>
                      <a:pt x="6" y="9"/>
                      <a:pt x="6" y="9"/>
                    </a:cubicBezTo>
                    <a:cubicBezTo>
                      <a:pt x="6" y="9"/>
                      <a:pt x="6" y="9"/>
                      <a:pt x="6" y="9"/>
                    </a:cubicBezTo>
                    <a:moveTo>
                      <a:pt x="6" y="0"/>
                    </a:moveTo>
                    <a:cubicBezTo>
                      <a:pt x="6" y="0"/>
                      <a:pt x="6" y="0"/>
                      <a:pt x="6" y="0"/>
                    </a:cubicBezTo>
                    <a:cubicBezTo>
                      <a:pt x="6" y="0"/>
                      <a:pt x="6" y="0"/>
                      <a:pt x="6" y="0"/>
                    </a:cubicBezTo>
                    <a:cubicBezTo>
                      <a:pt x="2" y="0"/>
                      <a:pt x="0" y="3"/>
                      <a:pt x="0" y="6"/>
                    </a:cubicBezTo>
                    <a:cubicBezTo>
                      <a:pt x="0" y="7"/>
                      <a:pt x="0" y="7"/>
                      <a:pt x="0" y="7"/>
                    </a:cubicBezTo>
                    <a:cubicBezTo>
                      <a:pt x="0" y="10"/>
                      <a:pt x="3" y="13"/>
                      <a:pt x="6" y="13"/>
                    </a:cubicBezTo>
                    <a:cubicBezTo>
                      <a:pt x="6" y="13"/>
                      <a:pt x="6" y="13"/>
                      <a:pt x="6" y="13"/>
                    </a:cubicBezTo>
                    <a:cubicBezTo>
                      <a:pt x="10" y="13"/>
                      <a:pt x="13" y="10"/>
                      <a:pt x="13" y="6"/>
                    </a:cubicBezTo>
                    <a:cubicBezTo>
                      <a:pt x="13" y="6"/>
                      <a:pt x="13" y="6"/>
                      <a:pt x="13" y="6"/>
                    </a:cubicBezTo>
                    <a:cubicBezTo>
                      <a:pt x="11" y="6"/>
                      <a:pt x="11" y="6"/>
                      <a:pt x="11" y="6"/>
                    </a:cubicBezTo>
                    <a:cubicBezTo>
                      <a:pt x="13" y="6"/>
                      <a:pt x="13" y="6"/>
                      <a:pt x="13" y="6"/>
                    </a:cubicBezTo>
                    <a:cubicBezTo>
                      <a:pt x="13" y="5"/>
                      <a:pt x="12" y="4"/>
                      <a:pt x="12" y="3"/>
                    </a:cubicBezTo>
                    <a:cubicBezTo>
                      <a:pt x="11" y="1"/>
                      <a:pt x="9" y="0"/>
                      <a:pt x="8" y="0"/>
                    </a:cubicBezTo>
                    <a:cubicBezTo>
                      <a:pt x="8" y="0"/>
                      <a:pt x="8" y="0"/>
                      <a:pt x="8" y="0"/>
                    </a:cubicBezTo>
                    <a:cubicBezTo>
                      <a:pt x="7" y="0"/>
                      <a:pt x="7" y="0"/>
                      <a:pt x="6" y="0"/>
                    </a:cubicBezTo>
                    <a:cubicBezTo>
                      <a:pt x="6" y="0"/>
                      <a:pt x="6" y="0"/>
                      <a:pt x="6"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51" name="组合 50"/>
            <p:cNvGrpSpPr/>
            <p:nvPr/>
          </p:nvGrpSpPr>
          <p:grpSpPr>
            <a:xfrm>
              <a:off x="9905415" y="5940426"/>
              <a:ext cx="773113" cy="566738"/>
              <a:chOff x="8921751" y="5502275"/>
              <a:chExt cx="773113" cy="566738"/>
            </a:xfrm>
          </p:grpSpPr>
          <p:sp>
            <p:nvSpPr>
              <p:cNvPr id="132" name="Freeform 330"/>
              <p:cNvSpPr>
                <a:spLocks noEditPoints="1"/>
              </p:cNvSpPr>
              <p:nvPr/>
            </p:nvSpPr>
            <p:spPr bwMode="auto">
              <a:xfrm>
                <a:off x="8921751" y="5502275"/>
                <a:ext cx="773113" cy="566738"/>
              </a:xfrm>
              <a:custGeom>
                <a:avLst/>
                <a:gdLst>
                  <a:gd name="T0" fmla="*/ 255 w 276"/>
                  <a:gd name="T1" fmla="*/ 77 h 202"/>
                  <a:gd name="T2" fmla="*/ 255 w 276"/>
                  <a:gd name="T3" fmla="*/ 77 h 202"/>
                  <a:gd name="T4" fmla="*/ 255 w 276"/>
                  <a:gd name="T5" fmla="*/ 79 h 202"/>
                  <a:gd name="T6" fmla="*/ 256 w 276"/>
                  <a:gd name="T7" fmla="*/ 77 h 202"/>
                  <a:gd name="T8" fmla="*/ 255 w 276"/>
                  <a:gd name="T9" fmla="*/ 77 h 202"/>
                  <a:gd name="T10" fmla="*/ 85 w 276"/>
                  <a:gd name="T11" fmla="*/ 0 h 202"/>
                  <a:gd name="T12" fmla="*/ 84 w 276"/>
                  <a:gd name="T13" fmla="*/ 0 h 202"/>
                  <a:gd name="T14" fmla="*/ 1 w 276"/>
                  <a:gd name="T15" fmla="*/ 81 h 202"/>
                  <a:gd name="T16" fmla="*/ 1 w 276"/>
                  <a:gd name="T17" fmla="*/ 83 h 202"/>
                  <a:gd name="T18" fmla="*/ 2 w 276"/>
                  <a:gd name="T19" fmla="*/ 84 h 202"/>
                  <a:gd name="T20" fmla="*/ 52 w 276"/>
                  <a:gd name="T21" fmla="*/ 116 h 202"/>
                  <a:gd name="T22" fmla="*/ 68 w 276"/>
                  <a:gd name="T23" fmla="*/ 155 h 202"/>
                  <a:gd name="T24" fmla="*/ 72 w 276"/>
                  <a:gd name="T25" fmla="*/ 162 h 202"/>
                  <a:gd name="T26" fmla="*/ 79 w 276"/>
                  <a:gd name="T27" fmla="*/ 163 h 202"/>
                  <a:gd name="T28" fmla="*/ 81 w 276"/>
                  <a:gd name="T29" fmla="*/ 163 h 202"/>
                  <a:gd name="T30" fmla="*/ 91 w 276"/>
                  <a:gd name="T31" fmla="*/ 163 h 202"/>
                  <a:gd name="T32" fmla="*/ 169 w 276"/>
                  <a:gd name="T33" fmla="*/ 201 h 202"/>
                  <a:gd name="T34" fmla="*/ 170 w 276"/>
                  <a:gd name="T35" fmla="*/ 202 h 202"/>
                  <a:gd name="T36" fmla="*/ 170 w 276"/>
                  <a:gd name="T37" fmla="*/ 202 h 202"/>
                  <a:gd name="T38" fmla="*/ 172 w 276"/>
                  <a:gd name="T39" fmla="*/ 201 h 202"/>
                  <a:gd name="T40" fmla="*/ 276 w 276"/>
                  <a:gd name="T41" fmla="*/ 86 h 202"/>
                  <a:gd name="T42" fmla="*/ 276 w 276"/>
                  <a:gd name="T43" fmla="*/ 85 h 202"/>
                  <a:gd name="T44" fmla="*/ 275 w 276"/>
                  <a:gd name="T45" fmla="*/ 83 h 202"/>
                  <a:gd name="T46" fmla="*/ 261 w 276"/>
                  <a:gd name="T47" fmla="*/ 78 h 202"/>
                  <a:gd name="T48" fmla="*/ 261 w 276"/>
                  <a:gd name="T49" fmla="*/ 78 h 202"/>
                  <a:gd name="T50" fmla="*/ 258 w 276"/>
                  <a:gd name="T51" fmla="*/ 81 h 202"/>
                  <a:gd name="T52" fmla="*/ 269 w 276"/>
                  <a:gd name="T53" fmla="*/ 85 h 202"/>
                  <a:gd name="T54" fmla="*/ 271 w 276"/>
                  <a:gd name="T55" fmla="*/ 86 h 202"/>
                  <a:gd name="T56" fmla="*/ 170 w 276"/>
                  <a:gd name="T57" fmla="*/ 197 h 202"/>
                  <a:gd name="T58" fmla="*/ 92 w 276"/>
                  <a:gd name="T59" fmla="*/ 159 h 202"/>
                  <a:gd name="T60" fmla="*/ 91 w 276"/>
                  <a:gd name="T61" fmla="*/ 159 h 202"/>
                  <a:gd name="T62" fmla="*/ 80 w 276"/>
                  <a:gd name="T63" fmla="*/ 159 h 202"/>
                  <a:gd name="T64" fmla="*/ 79 w 276"/>
                  <a:gd name="T65" fmla="*/ 159 h 202"/>
                  <a:gd name="T66" fmla="*/ 79 w 276"/>
                  <a:gd name="T67" fmla="*/ 159 h 202"/>
                  <a:gd name="T68" fmla="*/ 74 w 276"/>
                  <a:gd name="T69" fmla="*/ 158 h 202"/>
                  <a:gd name="T70" fmla="*/ 72 w 276"/>
                  <a:gd name="T71" fmla="*/ 155 h 202"/>
                  <a:gd name="T72" fmla="*/ 56 w 276"/>
                  <a:gd name="T73" fmla="*/ 114 h 202"/>
                  <a:gd name="T74" fmla="*/ 6 w 276"/>
                  <a:gd name="T75" fmla="*/ 81 h 202"/>
                  <a:gd name="T76" fmla="*/ 86 w 276"/>
                  <a:gd name="T77" fmla="*/ 4 h 202"/>
                  <a:gd name="T78" fmla="*/ 87 w 276"/>
                  <a:gd name="T79" fmla="*/ 4 h 202"/>
                  <a:gd name="T80" fmla="*/ 90 w 276"/>
                  <a:gd name="T81" fmla="*/ 1 h 202"/>
                  <a:gd name="T82" fmla="*/ 91 w 276"/>
                  <a:gd name="T83" fmla="*/ 1 h 202"/>
                  <a:gd name="T84" fmla="*/ 91 w 276"/>
                  <a:gd name="T85" fmla="*/ 1 h 202"/>
                  <a:gd name="T86" fmla="*/ 85 w 276"/>
                  <a:gd name="T87" fmla="*/ 0 h 202"/>
                  <a:gd name="T88" fmla="*/ 85 w 276"/>
                  <a:gd name="T89" fmla="*/ 0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76" h="201">
                    <a:moveTo>
                      <a:pt x="255" y="77"/>
                    </a:moveTo>
                    <a:cubicBezTo>
                      <a:pt x="255" y="77"/>
                      <a:pt x="255" y="77"/>
                      <a:pt x="255" y="77"/>
                    </a:cubicBezTo>
                    <a:cubicBezTo>
                      <a:pt x="254" y="78"/>
                      <a:pt x="254" y="79"/>
                      <a:pt x="255" y="79"/>
                    </a:cubicBezTo>
                    <a:cubicBezTo>
                      <a:pt x="256" y="77"/>
                      <a:pt x="256" y="77"/>
                      <a:pt x="256" y="77"/>
                    </a:cubicBezTo>
                    <a:cubicBezTo>
                      <a:pt x="256" y="77"/>
                      <a:pt x="256" y="77"/>
                      <a:pt x="255" y="77"/>
                    </a:cubicBezTo>
                    <a:moveTo>
                      <a:pt x="85" y="0"/>
                    </a:moveTo>
                    <a:cubicBezTo>
                      <a:pt x="84" y="0"/>
                      <a:pt x="84" y="0"/>
                      <a:pt x="84" y="0"/>
                    </a:cubicBezTo>
                    <a:cubicBezTo>
                      <a:pt x="1" y="81"/>
                      <a:pt x="1" y="81"/>
                      <a:pt x="1" y="81"/>
                    </a:cubicBezTo>
                    <a:cubicBezTo>
                      <a:pt x="1" y="81"/>
                      <a:pt x="0" y="82"/>
                      <a:pt x="1" y="83"/>
                    </a:cubicBezTo>
                    <a:cubicBezTo>
                      <a:pt x="1" y="83"/>
                      <a:pt x="1" y="84"/>
                      <a:pt x="2" y="84"/>
                    </a:cubicBezTo>
                    <a:cubicBezTo>
                      <a:pt x="27" y="89"/>
                      <a:pt x="42" y="102"/>
                      <a:pt x="52" y="116"/>
                    </a:cubicBezTo>
                    <a:cubicBezTo>
                      <a:pt x="62" y="130"/>
                      <a:pt x="66" y="146"/>
                      <a:pt x="68" y="155"/>
                    </a:cubicBezTo>
                    <a:cubicBezTo>
                      <a:pt x="68" y="158"/>
                      <a:pt x="70" y="160"/>
                      <a:pt x="72" y="162"/>
                    </a:cubicBezTo>
                    <a:cubicBezTo>
                      <a:pt x="74" y="163"/>
                      <a:pt x="76" y="163"/>
                      <a:pt x="79" y="163"/>
                    </a:cubicBezTo>
                    <a:cubicBezTo>
                      <a:pt x="79" y="163"/>
                      <a:pt x="80" y="163"/>
                      <a:pt x="81" y="163"/>
                    </a:cubicBezTo>
                    <a:cubicBezTo>
                      <a:pt x="84" y="163"/>
                      <a:pt x="87" y="163"/>
                      <a:pt x="91" y="163"/>
                    </a:cubicBezTo>
                    <a:cubicBezTo>
                      <a:pt x="111" y="163"/>
                      <a:pt x="142" y="169"/>
                      <a:pt x="169" y="201"/>
                    </a:cubicBezTo>
                    <a:cubicBezTo>
                      <a:pt x="169" y="202"/>
                      <a:pt x="170" y="202"/>
                      <a:pt x="170" y="202"/>
                    </a:cubicBezTo>
                    <a:cubicBezTo>
                      <a:pt x="170" y="202"/>
                      <a:pt x="170" y="202"/>
                      <a:pt x="170" y="202"/>
                    </a:cubicBezTo>
                    <a:cubicBezTo>
                      <a:pt x="171" y="202"/>
                      <a:pt x="171" y="202"/>
                      <a:pt x="172" y="201"/>
                    </a:cubicBezTo>
                    <a:cubicBezTo>
                      <a:pt x="276" y="86"/>
                      <a:pt x="276" y="86"/>
                      <a:pt x="276" y="86"/>
                    </a:cubicBezTo>
                    <a:cubicBezTo>
                      <a:pt x="276" y="86"/>
                      <a:pt x="276" y="85"/>
                      <a:pt x="276" y="85"/>
                    </a:cubicBezTo>
                    <a:cubicBezTo>
                      <a:pt x="276" y="84"/>
                      <a:pt x="276" y="84"/>
                      <a:pt x="275" y="83"/>
                    </a:cubicBezTo>
                    <a:cubicBezTo>
                      <a:pt x="275" y="83"/>
                      <a:pt x="270" y="81"/>
                      <a:pt x="261" y="78"/>
                    </a:cubicBezTo>
                    <a:cubicBezTo>
                      <a:pt x="261" y="78"/>
                      <a:pt x="261" y="78"/>
                      <a:pt x="261" y="78"/>
                    </a:cubicBezTo>
                    <a:cubicBezTo>
                      <a:pt x="258" y="81"/>
                      <a:pt x="258" y="81"/>
                      <a:pt x="258" y="81"/>
                    </a:cubicBezTo>
                    <a:cubicBezTo>
                      <a:pt x="263" y="83"/>
                      <a:pt x="266" y="84"/>
                      <a:pt x="269" y="85"/>
                    </a:cubicBezTo>
                    <a:cubicBezTo>
                      <a:pt x="270" y="85"/>
                      <a:pt x="270" y="86"/>
                      <a:pt x="271" y="86"/>
                    </a:cubicBezTo>
                    <a:cubicBezTo>
                      <a:pt x="170" y="197"/>
                      <a:pt x="170" y="197"/>
                      <a:pt x="170" y="197"/>
                    </a:cubicBezTo>
                    <a:cubicBezTo>
                      <a:pt x="143" y="165"/>
                      <a:pt x="111" y="159"/>
                      <a:pt x="92" y="159"/>
                    </a:cubicBezTo>
                    <a:cubicBezTo>
                      <a:pt x="92" y="159"/>
                      <a:pt x="91" y="159"/>
                      <a:pt x="91" y="159"/>
                    </a:cubicBezTo>
                    <a:cubicBezTo>
                      <a:pt x="87" y="159"/>
                      <a:pt x="83" y="159"/>
                      <a:pt x="80" y="159"/>
                    </a:cubicBezTo>
                    <a:cubicBezTo>
                      <a:pt x="80" y="159"/>
                      <a:pt x="79" y="159"/>
                      <a:pt x="79" y="159"/>
                    </a:cubicBezTo>
                    <a:cubicBezTo>
                      <a:pt x="79" y="159"/>
                      <a:pt x="79" y="159"/>
                      <a:pt x="79" y="159"/>
                    </a:cubicBezTo>
                    <a:cubicBezTo>
                      <a:pt x="77" y="159"/>
                      <a:pt x="75" y="159"/>
                      <a:pt x="74" y="158"/>
                    </a:cubicBezTo>
                    <a:cubicBezTo>
                      <a:pt x="73" y="157"/>
                      <a:pt x="72" y="157"/>
                      <a:pt x="72" y="155"/>
                    </a:cubicBezTo>
                    <a:cubicBezTo>
                      <a:pt x="70" y="145"/>
                      <a:pt x="66" y="129"/>
                      <a:pt x="56" y="114"/>
                    </a:cubicBezTo>
                    <a:cubicBezTo>
                      <a:pt x="46" y="100"/>
                      <a:pt x="30" y="87"/>
                      <a:pt x="6" y="81"/>
                    </a:cubicBezTo>
                    <a:cubicBezTo>
                      <a:pt x="86" y="4"/>
                      <a:pt x="86" y="4"/>
                      <a:pt x="86" y="4"/>
                    </a:cubicBezTo>
                    <a:cubicBezTo>
                      <a:pt x="87" y="4"/>
                      <a:pt x="87" y="4"/>
                      <a:pt x="87" y="4"/>
                    </a:cubicBezTo>
                    <a:cubicBezTo>
                      <a:pt x="90" y="1"/>
                      <a:pt x="90" y="1"/>
                      <a:pt x="90" y="1"/>
                    </a:cubicBezTo>
                    <a:cubicBezTo>
                      <a:pt x="90" y="1"/>
                      <a:pt x="91" y="1"/>
                      <a:pt x="91" y="1"/>
                    </a:cubicBezTo>
                    <a:cubicBezTo>
                      <a:pt x="91" y="1"/>
                      <a:pt x="91" y="1"/>
                      <a:pt x="91" y="1"/>
                    </a:cubicBezTo>
                    <a:cubicBezTo>
                      <a:pt x="85" y="0"/>
                      <a:pt x="85" y="0"/>
                      <a:pt x="85" y="0"/>
                    </a:cubicBezTo>
                    <a:cubicBezTo>
                      <a:pt x="85" y="0"/>
                      <a:pt x="85" y="0"/>
                      <a:pt x="85"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3" name="Freeform 331"/>
              <p:cNvSpPr>
                <a:spLocks noEditPoints="1"/>
              </p:cNvSpPr>
              <p:nvPr/>
            </p:nvSpPr>
            <p:spPr bwMode="auto">
              <a:xfrm>
                <a:off x="8955088" y="5502275"/>
                <a:ext cx="700088" cy="504825"/>
              </a:xfrm>
              <a:custGeom>
                <a:avLst/>
                <a:gdLst>
                  <a:gd name="T0" fmla="*/ 65 w 250"/>
                  <a:gd name="T1" fmla="*/ 159 h 180"/>
                  <a:gd name="T2" fmla="*/ 65 w 250"/>
                  <a:gd name="T3" fmla="*/ 159 h 180"/>
                  <a:gd name="T4" fmla="*/ 65 w 250"/>
                  <a:gd name="T5" fmla="*/ 159 h 180"/>
                  <a:gd name="T6" fmla="*/ 65 w 250"/>
                  <a:gd name="T7" fmla="*/ 159 h 180"/>
                  <a:gd name="T8" fmla="*/ 65 w 250"/>
                  <a:gd name="T9" fmla="*/ 158 h 180"/>
                  <a:gd name="T10" fmla="*/ 65 w 250"/>
                  <a:gd name="T11" fmla="*/ 158 h 180"/>
                  <a:gd name="T12" fmla="*/ 65 w 250"/>
                  <a:gd name="T13" fmla="*/ 158 h 180"/>
                  <a:gd name="T14" fmla="*/ 63 w 250"/>
                  <a:gd name="T15" fmla="*/ 158 h 180"/>
                  <a:gd name="T16" fmla="*/ 65 w 250"/>
                  <a:gd name="T17" fmla="*/ 159 h 180"/>
                  <a:gd name="T18" fmla="*/ 65 w 250"/>
                  <a:gd name="T19" fmla="*/ 159 h 180"/>
                  <a:gd name="T20" fmla="*/ 63 w 250"/>
                  <a:gd name="T21" fmla="*/ 158 h 180"/>
                  <a:gd name="T22" fmla="*/ 63 w 250"/>
                  <a:gd name="T23" fmla="*/ 158 h 180"/>
                  <a:gd name="T24" fmla="*/ 63 w 250"/>
                  <a:gd name="T25" fmla="*/ 157 h 180"/>
                  <a:gd name="T26" fmla="*/ 63 w 250"/>
                  <a:gd name="T27" fmla="*/ 157 h 180"/>
                  <a:gd name="T28" fmla="*/ 63 w 250"/>
                  <a:gd name="T29" fmla="*/ 157 h 180"/>
                  <a:gd name="T30" fmla="*/ 84 w 250"/>
                  <a:gd name="T31" fmla="*/ 0 h 180"/>
                  <a:gd name="T32" fmla="*/ 79 w 250"/>
                  <a:gd name="T33" fmla="*/ 1 h 180"/>
                  <a:gd name="T34" fmla="*/ 78 w 250"/>
                  <a:gd name="T35" fmla="*/ 1 h 180"/>
                  <a:gd name="T36" fmla="*/ 1 w 250"/>
                  <a:gd name="T37" fmla="*/ 77 h 180"/>
                  <a:gd name="T38" fmla="*/ 2 w 250"/>
                  <a:gd name="T39" fmla="*/ 80 h 180"/>
                  <a:gd name="T40" fmla="*/ 59 w 250"/>
                  <a:gd name="T41" fmla="*/ 135 h 180"/>
                  <a:gd name="T42" fmla="*/ 62 w 250"/>
                  <a:gd name="T43" fmla="*/ 155 h 180"/>
                  <a:gd name="T44" fmla="*/ 63 w 250"/>
                  <a:gd name="T45" fmla="*/ 157 h 180"/>
                  <a:gd name="T46" fmla="*/ 63 w 250"/>
                  <a:gd name="T47" fmla="*/ 155 h 180"/>
                  <a:gd name="T48" fmla="*/ 58 w 250"/>
                  <a:gd name="T49" fmla="*/ 120 h 180"/>
                  <a:gd name="T50" fmla="*/ 6 w 250"/>
                  <a:gd name="T51" fmla="*/ 77 h 180"/>
                  <a:gd name="T52" fmla="*/ 84 w 250"/>
                  <a:gd name="T53" fmla="*/ 4 h 180"/>
                  <a:gd name="T54" fmla="*/ 147 w 250"/>
                  <a:gd name="T55" fmla="*/ 60 h 180"/>
                  <a:gd name="T56" fmla="*/ 150 w 250"/>
                  <a:gd name="T57" fmla="*/ 59 h 180"/>
                  <a:gd name="T58" fmla="*/ 151 w 250"/>
                  <a:gd name="T59" fmla="*/ 62 h 180"/>
                  <a:gd name="T60" fmla="*/ 171 w 250"/>
                  <a:gd name="T61" fmla="*/ 59 h 180"/>
                  <a:gd name="T62" fmla="*/ 222 w 250"/>
                  <a:gd name="T63" fmla="*/ 69 h 180"/>
                  <a:gd name="T64" fmla="*/ 243 w 250"/>
                  <a:gd name="T65" fmla="*/ 77 h 180"/>
                  <a:gd name="T66" fmla="*/ 243 w 250"/>
                  <a:gd name="T67" fmla="*/ 79 h 180"/>
                  <a:gd name="T68" fmla="*/ 92 w 250"/>
                  <a:gd name="T69" fmla="*/ 149 h 180"/>
                  <a:gd name="T70" fmla="*/ 72 w 250"/>
                  <a:gd name="T71" fmla="*/ 152 h 180"/>
                  <a:gd name="T72" fmla="*/ 66 w 250"/>
                  <a:gd name="T73" fmla="*/ 158 h 180"/>
                  <a:gd name="T74" fmla="*/ 66 w 250"/>
                  <a:gd name="T75" fmla="*/ 158 h 180"/>
                  <a:gd name="T76" fmla="*/ 92 w 250"/>
                  <a:gd name="T77" fmla="*/ 153 h 180"/>
                  <a:gd name="T78" fmla="*/ 153 w 250"/>
                  <a:gd name="T79" fmla="*/ 180 h 180"/>
                  <a:gd name="T80" fmla="*/ 154 w 250"/>
                  <a:gd name="T81" fmla="*/ 180 h 180"/>
                  <a:gd name="T82" fmla="*/ 249 w 250"/>
                  <a:gd name="T83" fmla="*/ 78 h 180"/>
                  <a:gd name="T84" fmla="*/ 250 w 250"/>
                  <a:gd name="T85" fmla="*/ 76 h 180"/>
                  <a:gd name="T86" fmla="*/ 223 w 250"/>
                  <a:gd name="T87" fmla="*/ 65 h 180"/>
                  <a:gd name="T88" fmla="*/ 151 w 250"/>
                  <a:gd name="T89" fmla="*/ 58 h 180"/>
                  <a:gd name="T90" fmla="*/ 84 w 250"/>
                  <a:gd name="T91" fmla="*/ 0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50" h="180">
                    <a:moveTo>
                      <a:pt x="65" y="159"/>
                    </a:moveTo>
                    <a:cubicBezTo>
                      <a:pt x="65" y="159"/>
                      <a:pt x="65" y="159"/>
                      <a:pt x="65" y="159"/>
                    </a:cubicBezTo>
                    <a:cubicBezTo>
                      <a:pt x="65" y="159"/>
                      <a:pt x="65" y="159"/>
                      <a:pt x="65" y="159"/>
                    </a:cubicBezTo>
                    <a:moveTo>
                      <a:pt x="65" y="159"/>
                    </a:moveTo>
                    <a:cubicBezTo>
                      <a:pt x="65" y="159"/>
                      <a:pt x="65" y="159"/>
                      <a:pt x="65" y="159"/>
                    </a:cubicBezTo>
                    <a:cubicBezTo>
                      <a:pt x="65" y="159"/>
                      <a:pt x="65" y="159"/>
                      <a:pt x="65" y="159"/>
                    </a:cubicBezTo>
                    <a:moveTo>
                      <a:pt x="65" y="159"/>
                    </a:moveTo>
                    <a:cubicBezTo>
                      <a:pt x="65" y="159"/>
                      <a:pt x="65" y="159"/>
                      <a:pt x="65" y="159"/>
                    </a:cubicBezTo>
                    <a:cubicBezTo>
                      <a:pt x="65" y="159"/>
                      <a:pt x="65" y="159"/>
                      <a:pt x="65" y="159"/>
                    </a:cubicBezTo>
                    <a:moveTo>
                      <a:pt x="65" y="158"/>
                    </a:moveTo>
                    <a:cubicBezTo>
                      <a:pt x="65" y="158"/>
                      <a:pt x="65" y="158"/>
                      <a:pt x="65" y="159"/>
                    </a:cubicBezTo>
                    <a:cubicBezTo>
                      <a:pt x="65" y="158"/>
                      <a:pt x="65" y="158"/>
                      <a:pt x="65" y="158"/>
                    </a:cubicBezTo>
                    <a:moveTo>
                      <a:pt x="66" y="158"/>
                    </a:moveTo>
                    <a:cubicBezTo>
                      <a:pt x="66" y="158"/>
                      <a:pt x="66" y="158"/>
                      <a:pt x="65" y="158"/>
                    </a:cubicBezTo>
                    <a:cubicBezTo>
                      <a:pt x="66" y="158"/>
                      <a:pt x="66" y="158"/>
                      <a:pt x="66" y="158"/>
                    </a:cubicBezTo>
                    <a:moveTo>
                      <a:pt x="63" y="158"/>
                    </a:moveTo>
                    <a:cubicBezTo>
                      <a:pt x="63" y="158"/>
                      <a:pt x="63" y="158"/>
                      <a:pt x="64" y="158"/>
                    </a:cubicBezTo>
                    <a:cubicBezTo>
                      <a:pt x="64" y="159"/>
                      <a:pt x="64" y="159"/>
                      <a:pt x="65" y="159"/>
                    </a:cubicBezTo>
                    <a:cubicBezTo>
                      <a:pt x="65" y="159"/>
                      <a:pt x="65" y="159"/>
                      <a:pt x="65" y="159"/>
                    </a:cubicBezTo>
                    <a:cubicBezTo>
                      <a:pt x="65" y="159"/>
                      <a:pt x="65" y="159"/>
                      <a:pt x="65" y="159"/>
                    </a:cubicBezTo>
                    <a:cubicBezTo>
                      <a:pt x="64" y="159"/>
                      <a:pt x="64" y="159"/>
                      <a:pt x="63" y="158"/>
                    </a:cubicBezTo>
                    <a:cubicBezTo>
                      <a:pt x="63" y="158"/>
                      <a:pt x="63" y="158"/>
                      <a:pt x="63" y="158"/>
                    </a:cubicBezTo>
                    <a:moveTo>
                      <a:pt x="63" y="158"/>
                    </a:moveTo>
                    <a:cubicBezTo>
                      <a:pt x="63" y="158"/>
                      <a:pt x="63" y="158"/>
                      <a:pt x="63" y="158"/>
                    </a:cubicBezTo>
                    <a:cubicBezTo>
                      <a:pt x="63" y="158"/>
                      <a:pt x="63" y="158"/>
                      <a:pt x="63" y="158"/>
                    </a:cubicBezTo>
                    <a:moveTo>
                      <a:pt x="63" y="157"/>
                    </a:moveTo>
                    <a:cubicBezTo>
                      <a:pt x="63" y="157"/>
                      <a:pt x="63" y="157"/>
                      <a:pt x="63" y="157"/>
                    </a:cubicBezTo>
                    <a:cubicBezTo>
                      <a:pt x="63" y="157"/>
                      <a:pt x="63" y="157"/>
                      <a:pt x="63" y="157"/>
                    </a:cubicBezTo>
                    <a:moveTo>
                      <a:pt x="63" y="157"/>
                    </a:moveTo>
                    <a:cubicBezTo>
                      <a:pt x="63" y="157"/>
                      <a:pt x="63" y="157"/>
                      <a:pt x="63" y="157"/>
                    </a:cubicBezTo>
                    <a:cubicBezTo>
                      <a:pt x="63" y="157"/>
                      <a:pt x="63" y="157"/>
                      <a:pt x="63" y="157"/>
                    </a:cubicBezTo>
                    <a:moveTo>
                      <a:pt x="84" y="0"/>
                    </a:moveTo>
                    <a:cubicBezTo>
                      <a:pt x="84" y="0"/>
                      <a:pt x="84" y="0"/>
                      <a:pt x="84" y="0"/>
                    </a:cubicBezTo>
                    <a:cubicBezTo>
                      <a:pt x="82" y="0"/>
                      <a:pt x="80" y="0"/>
                      <a:pt x="79" y="1"/>
                    </a:cubicBezTo>
                    <a:cubicBezTo>
                      <a:pt x="79" y="1"/>
                      <a:pt x="79" y="1"/>
                      <a:pt x="79" y="1"/>
                    </a:cubicBezTo>
                    <a:cubicBezTo>
                      <a:pt x="79" y="1"/>
                      <a:pt x="78" y="1"/>
                      <a:pt x="78" y="1"/>
                    </a:cubicBezTo>
                    <a:cubicBezTo>
                      <a:pt x="75" y="4"/>
                      <a:pt x="75" y="4"/>
                      <a:pt x="75" y="4"/>
                    </a:cubicBezTo>
                    <a:cubicBezTo>
                      <a:pt x="1" y="77"/>
                      <a:pt x="1" y="77"/>
                      <a:pt x="1" y="77"/>
                    </a:cubicBezTo>
                    <a:cubicBezTo>
                      <a:pt x="0" y="77"/>
                      <a:pt x="0" y="78"/>
                      <a:pt x="0" y="79"/>
                    </a:cubicBezTo>
                    <a:cubicBezTo>
                      <a:pt x="0" y="79"/>
                      <a:pt x="1" y="80"/>
                      <a:pt x="2" y="80"/>
                    </a:cubicBezTo>
                    <a:cubicBezTo>
                      <a:pt x="16" y="82"/>
                      <a:pt x="27" y="88"/>
                      <a:pt x="36" y="95"/>
                    </a:cubicBezTo>
                    <a:cubicBezTo>
                      <a:pt x="49" y="107"/>
                      <a:pt x="55" y="122"/>
                      <a:pt x="59" y="135"/>
                    </a:cubicBezTo>
                    <a:cubicBezTo>
                      <a:pt x="61" y="141"/>
                      <a:pt x="61" y="146"/>
                      <a:pt x="62" y="150"/>
                    </a:cubicBezTo>
                    <a:cubicBezTo>
                      <a:pt x="62" y="152"/>
                      <a:pt x="62" y="154"/>
                      <a:pt x="62" y="155"/>
                    </a:cubicBezTo>
                    <a:cubicBezTo>
                      <a:pt x="63" y="156"/>
                      <a:pt x="63" y="156"/>
                      <a:pt x="63" y="156"/>
                    </a:cubicBezTo>
                    <a:cubicBezTo>
                      <a:pt x="63" y="157"/>
                      <a:pt x="63" y="157"/>
                      <a:pt x="63" y="157"/>
                    </a:cubicBezTo>
                    <a:cubicBezTo>
                      <a:pt x="63" y="157"/>
                      <a:pt x="63" y="157"/>
                      <a:pt x="63" y="157"/>
                    </a:cubicBezTo>
                    <a:cubicBezTo>
                      <a:pt x="63" y="156"/>
                      <a:pt x="63" y="156"/>
                      <a:pt x="63" y="155"/>
                    </a:cubicBezTo>
                    <a:cubicBezTo>
                      <a:pt x="66" y="152"/>
                      <a:pt x="66" y="152"/>
                      <a:pt x="66" y="152"/>
                    </a:cubicBezTo>
                    <a:cubicBezTo>
                      <a:pt x="65" y="145"/>
                      <a:pt x="63" y="133"/>
                      <a:pt x="58" y="120"/>
                    </a:cubicBezTo>
                    <a:cubicBezTo>
                      <a:pt x="54" y="110"/>
                      <a:pt x="48" y="100"/>
                      <a:pt x="39" y="92"/>
                    </a:cubicBezTo>
                    <a:cubicBezTo>
                      <a:pt x="30" y="85"/>
                      <a:pt x="20" y="79"/>
                      <a:pt x="6" y="77"/>
                    </a:cubicBezTo>
                    <a:cubicBezTo>
                      <a:pt x="80" y="4"/>
                      <a:pt x="80" y="4"/>
                      <a:pt x="80" y="4"/>
                    </a:cubicBezTo>
                    <a:cubicBezTo>
                      <a:pt x="81" y="4"/>
                      <a:pt x="82" y="4"/>
                      <a:pt x="84" y="4"/>
                    </a:cubicBezTo>
                    <a:cubicBezTo>
                      <a:pt x="90" y="4"/>
                      <a:pt x="101" y="5"/>
                      <a:pt x="113" y="13"/>
                    </a:cubicBezTo>
                    <a:cubicBezTo>
                      <a:pt x="125" y="21"/>
                      <a:pt x="137" y="35"/>
                      <a:pt x="147" y="60"/>
                    </a:cubicBezTo>
                    <a:cubicBezTo>
                      <a:pt x="148" y="59"/>
                      <a:pt x="148" y="59"/>
                      <a:pt x="148" y="59"/>
                    </a:cubicBezTo>
                    <a:cubicBezTo>
                      <a:pt x="148" y="59"/>
                      <a:pt x="149" y="59"/>
                      <a:pt x="150" y="59"/>
                    </a:cubicBezTo>
                    <a:cubicBezTo>
                      <a:pt x="150" y="59"/>
                      <a:pt x="150" y="59"/>
                      <a:pt x="151" y="59"/>
                    </a:cubicBezTo>
                    <a:cubicBezTo>
                      <a:pt x="152" y="60"/>
                      <a:pt x="152" y="61"/>
                      <a:pt x="151" y="62"/>
                    </a:cubicBezTo>
                    <a:cubicBezTo>
                      <a:pt x="151" y="62"/>
                      <a:pt x="151" y="62"/>
                      <a:pt x="151" y="62"/>
                    </a:cubicBezTo>
                    <a:cubicBezTo>
                      <a:pt x="157" y="60"/>
                      <a:pt x="164" y="59"/>
                      <a:pt x="171" y="59"/>
                    </a:cubicBezTo>
                    <a:cubicBezTo>
                      <a:pt x="171" y="59"/>
                      <a:pt x="171" y="59"/>
                      <a:pt x="171" y="59"/>
                    </a:cubicBezTo>
                    <a:cubicBezTo>
                      <a:pt x="188" y="59"/>
                      <a:pt x="207" y="64"/>
                      <a:pt x="222" y="69"/>
                    </a:cubicBezTo>
                    <a:cubicBezTo>
                      <a:pt x="229" y="71"/>
                      <a:pt x="235" y="74"/>
                      <a:pt x="240" y="75"/>
                    </a:cubicBezTo>
                    <a:cubicBezTo>
                      <a:pt x="241" y="76"/>
                      <a:pt x="242" y="76"/>
                      <a:pt x="243" y="77"/>
                    </a:cubicBezTo>
                    <a:cubicBezTo>
                      <a:pt x="244" y="77"/>
                      <a:pt x="244" y="77"/>
                      <a:pt x="244" y="77"/>
                    </a:cubicBezTo>
                    <a:cubicBezTo>
                      <a:pt x="243" y="79"/>
                      <a:pt x="243" y="79"/>
                      <a:pt x="243" y="79"/>
                    </a:cubicBezTo>
                    <a:cubicBezTo>
                      <a:pt x="152" y="175"/>
                      <a:pt x="152" y="175"/>
                      <a:pt x="152" y="175"/>
                    </a:cubicBezTo>
                    <a:cubicBezTo>
                      <a:pt x="129" y="154"/>
                      <a:pt x="108" y="149"/>
                      <a:pt x="92" y="149"/>
                    </a:cubicBezTo>
                    <a:cubicBezTo>
                      <a:pt x="92" y="149"/>
                      <a:pt x="92" y="149"/>
                      <a:pt x="92" y="149"/>
                    </a:cubicBezTo>
                    <a:cubicBezTo>
                      <a:pt x="83" y="149"/>
                      <a:pt x="77" y="150"/>
                      <a:pt x="72" y="152"/>
                    </a:cubicBezTo>
                    <a:cubicBezTo>
                      <a:pt x="66" y="158"/>
                      <a:pt x="66" y="158"/>
                      <a:pt x="66" y="158"/>
                    </a:cubicBezTo>
                    <a:cubicBezTo>
                      <a:pt x="66" y="158"/>
                      <a:pt x="66" y="158"/>
                      <a:pt x="66" y="158"/>
                    </a:cubicBezTo>
                    <a:cubicBezTo>
                      <a:pt x="66" y="158"/>
                      <a:pt x="66" y="158"/>
                      <a:pt x="66" y="158"/>
                    </a:cubicBezTo>
                    <a:cubicBezTo>
                      <a:pt x="66" y="158"/>
                      <a:pt x="66" y="158"/>
                      <a:pt x="66" y="158"/>
                    </a:cubicBezTo>
                    <a:cubicBezTo>
                      <a:pt x="66" y="158"/>
                      <a:pt x="66" y="158"/>
                      <a:pt x="66" y="158"/>
                    </a:cubicBezTo>
                    <a:cubicBezTo>
                      <a:pt x="67" y="158"/>
                      <a:pt x="77" y="153"/>
                      <a:pt x="92" y="153"/>
                    </a:cubicBezTo>
                    <a:cubicBezTo>
                      <a:pt x="107" y="153"/>
                      <a:pt x="128" y="158"/>
                      <a:pt x="151" y="180"/>
                    </a:cubicBezTo>
                    <a:cubicBezTo>
                      <a:pt x="152" y="180"/>
                      <a:pt x="152" y="180"/>
                      <a:pt x="153" y="180"/>
                    </a:cubicBezTo>
                    <a:cubicBezTo>
                      <a:pt x="153" y="180"/>
                      <a:pt x="153" y="180"/>
                      <a:pt x="153" y="180"/>
                    </a:cubicBezTo>
                    <a:cubicBezTo>
                      <a:pt x="153" y="180"/>
                      <a:pt x="154" y="180"/>
                      <a:pt x="154" y="180"/>
                    </a:cubicBezTo>
                    <a:cubicBezTo>
                      <a:pt x="246" y="81"/>
                      <a:pt x="246" y="81"/>
                      <a:pt x="246" y="81"/>
                    </a:cubicBezTo>
                    <a:cubicBezTo>
                      <a:pt x="249" y="78"/>
                      <a:pt x="249" y="78"/>
                      <a:pt x="249" y="78"/>
                    </a:cubicBezTo>
                    <a:cubicBezTo>
                      <a:pt x="249" y="78"/>
                      <a:pt x="249" y="78"/>
                      <a:pt x="249" y="78"/>
                    </a:cubicBezTo>
                    <a:cubicBezTo>
                      <a:pt x="250" y="77"/>
                      <a:pt x="250" y="77"/>
                      <a:pt x="250" y="76"/>
                    </a:cubicBezTo>
                    <a:cubicBezTo>
                      <a:pt x="250" y="75"/>
                      <a:pt x="249" y="75"/>
                      <a:pt x="249" y="75"/>
                    </a:cubicBezTo>
                    <a:cubicBezTo>
                      <a:pt x="249" y="75"/>
                      <a:pt x="238" y="70"/>
                      <a:pt x="223" y="65"/>
                    </a:cubicBezTo>
                    <a:cubicBezTo>
                      <a:pt x="208" y="60"/>
                      <a:pt x="189" y="55"/>
                      <a:pt x="171" y="55"/>
                    </a:cubicBezTo>
                    <a:cubicBezTo>
                      <a:pt x="164" y="55"/>
                      <a:pt x="157" y="56"/>
                      <a:pt x="151" y="58"/>
                    </a:cubicBezTo>
                    <a:cubicBezTo>
                      <a:pt x="141" y="32"/>
                      <a:pt x="128" y="18"/>
                      <a:pt x="115" y="10"/>
                    </a:cubicBezTo>
                    <a:cubicBezTo>
                      <a:pt x="102" y="2"/>
                      <a:pt x="91" y="0"/>
                      <a:pt x="8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4" name="Freeform 332"/>
              <p:cNvSpPr/>
              <p:nvPr/>
            </p:nvSpPr>
            <p:spPr bwMode="auto">
              <a:xfrm>
                <a:off x="9131301" y="5668963"/>
                <a:ext cx="249238" cy="279400"/>
              </a:xfrm>
              <a:custGeom>
                <a:avLst/>
                <a:gdLst>
                  <a:gd name="T0" fmla="*/ 87 w 89"/>
                  <a:gd name="T1" fmla="*/ 0 h 100"/>
                  <a:gd name="T2" fmla="*/ 85 w 89"/>
                  <a:gd name="T3" fmla="*/ 0 h 100"/>
                  <a:gd name="T4" fmla="*/ 84 w 89"/>
                  <a:gd name="T5" fmla="*/ 1 h 100"/>
                  <a:gd name="T6" fmla="*/ 3 w 89"/>
                  <a:gd name="T7" fmla="*/ 93 h 100"/>
                  <a:gd name="T8" fmla="*/ 0 w 89"/>
                  <a:gd name="T9" fmla="*/ 96 h 100"/>
                  <a:gd name="T10" fmla="*/ 0 w 89"/>
                  <a:gd name="T11" fmla="*/ 98 h 100"/>
                  <a:gd name="T12" fmla="*/ 0 w 89"/>
                  <a:gd name="T13" fmla="*/ 98 h 100"/>
                  <a:gd name="T14" fmla="*/ 0 w 89"/>
                  <a:gd name="T15" fmla="*/ 98 h 100"/>
                  <a:gd name="T16" fmla="*/ 0 w 89"/>
                  <a:gd name="T17" fmla="*/ 98 h 100"/>
                  <a:gd name="T18" fmla="*/ 0 w 89"/>
                  <a:gd name="T19" fmla="*/ 98 h 100"/>
                  <a:gd name="T20" fmla="*/ 0 w 89"/>
                  <a:gd name="T21" fmla="*/ 99 h 100"/>
                  <a:gd name="T22" fmla="*/ 0 w 89"/>
                  <a:gd name="T23" fmla="*/ 99 h 100"/>
                  <a:gd name="T24" fmla="*/ 0 w 89"/>
                  <a:gd name="T25" fmla="*/ 99 h 100"/>
                  <a:gd name="T26" fmla="*/ 0 w 89"/>
                  <a:gd name="T27" fmla="*/ 99 h 100"/>
                  <a:gd name="T28" fmla="*/ 2 w 89"/>
                  <a:gd name="T29" fmla="*/ 100 h 100"/>
                  <a:gd name="T30" fmla="*/ 2 w 89"/>
                  <a:gd name="T31" fmla="*/ 100 h 100"/>
                  <a:gd name="T32" fmla="*/ 2 w 89"/>
                  <a:gd name="T33" fmla="*/ 100 h 100"/>
                  <a:gd name="T34" fmla="*/ 2 w 89"/>
                  <a:gd name="T35" fmla="*/ 100 h 100"/>
                  <a:gd name="T36" fmla="*/ 2 w 89"/>
                  <a:gd name="T37" fmla="*/ 100 h 100"/>
                  <a:gd name="T38" fmla="*/ 2 w 89"/>
                  <a:gd name="T39" fmla="*/ 100 h 100"/>
                  <a:gd name="T40" fmla="*/ 2 w 89"/>
                  <a:gd name="T41" fmla="*/ 100 h 100"/>
                  <a:gd name="T42" fmla="*/ 2 w 89"/>
                  <a:gd name="T43" fmla="*/ 100 h 100"/>
                  <a:gd name="T44" fmla="*/ 2 w 89"/>
                  <a:gd name="T45" fmla="*/ 100 h 100"/>
                  <a:gd name="T46" fmla="*/ 2 w 89"/>
                  <a:gd name="T47" fmla="*/ 99 h 100"/>
                  <a:gd name="T48" fmla="*/ 2 w 89"/>
                  <a:gd name="T49" fmla="*/ 99 h 100"/>
                  <a:gd name="T50" fmla="*/ 3 w 89"/>
                  <a:gd name="T51" fmla="*/ 99 h 100"/>
                  <a:gd name="T52" fmla="*/ 3 w 89"/>
                  <a:gd name="T53" fmla="*/ 99 h 100"/>
                  <a:gd name="T54" fmla="*/ 3 w 89"/>
                  <a:gd name="T55" fmla="*/ 99 h 100"/>
                  <a:gd name="T56" fmla="*/ 9 w 89"/>
                  <a:gd name="T57" fmla="*/ 93 h 100"/>
                  <a:gd name="T58" fmla="*/ 88 w 89"/>
                  <a:gd name="T59" fmla="*/ 3 h 100"/>
                  <a:gd name="T60" fmla="*/ 88 w 89"/>
                  <a:gd name="T61" fmla="*/ 3 h 100"/>
                  <a:gd name="T62" fmla="*/ 88 w 89"/>
                  <a:gd name="T63" fmla="*/ 0 h 100"/>
                  <a:gd name="T64" fmla="*/ 87 w 89"/>
                  <a:gd name="T65" fmla="*/ 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9" h="100">
                    <a:moveTo>
                      <a:pt x="87" y="0"/>
                    </a:moveTo>
                    <a:cubicBezTo>
                      <a:pt x="86" y="0"/>
                      <a:pt x="85" y="0"/>
                      <a:pt x="85" y="0"/>
                    </a:cubicBezTo>
                    <a:cubicBezTo>
                      <a:pt x="84" y="1"/>
                      <a:pt x="84" y="1"/>
                      <a:pt x="84" y="1"/>
                    </a:cubicBezTo>
                    <a:cubicBezTo>
                      <a:pt x="3" y="93"/>
                      <a:pt x="3" y="93"/>
                      <a:pt x="3" y="93"/>
                    </a:cubicBezTo>
                    <a:cubicBezTo>
                      <a:pt x="0" y="96"/>
                      <a:pt x="0" y="96"/>
                      <a:pt x="0" y="96"/>
                    </a:cubicBezTo>
                    <a:cubicBezTo>
                      <a:pt x="0" y="97"/>
                      <a:pt x="0" y="97"/>
                      <a:pt x="0" y="98"/>
                    </a:cubicBezTo>
                    <a:cubicBezTo>
                      <a:pt x="0" y="98"/>
                      <a:pt x="0" y="98"/>
                      <a:pt x="0" y="98"/>
                    </a:cubicBezTo>
                    <a:cubicBezTo>
                      <a:pt x="0" y="98"/>
                      <a:pt x="0" y="98"/>
                      <a:pt x="0" y="98"/>
                    </a:cubicBezTo>
                    <a:cubicBezTo>
                      <a:pt x="0" y="98"/>
                      <a:pt x="0" y="98"/>
                      <a:pt x="0" y="98"/>
                    </a:cubicBezTo>
                    <a:cubicBezTo>
                      <a:pt x="0" y="98"/>
                      <a:pt x="0" y="98"/>
                      <a:pt x="0" y="98"/>
                    </a:cubicBezTo>
                    <a:cubicBezTo>
                      <a:pt x="0" y="98"/>
                      <a:pt x="0" y="99"/>
                      <a:pt x="0" y="99"/>
                    </a:cubicBezTo>
                    <a:cubicBezTo>
                      <a:pt x="0" y="99"/>
                      <a:pt x="0" y="99"/>
                      <a:pt x="0" y="99"/>
                    </a:cubicBezTo>
                    <a:cubicBezTo>
                      <a:pt x="0" y="99"/>
                      <a:pt x="0" y="99"/>
                      <a:pt x="0" y="99"/>
                    </a:cubicBezTo>
                    <a:cubicBezTo>
                      <a:pt x="0" y="99"/>
                      <a:pt x="0" y="99"/>
                      <a:pt x="0" y="99"/>
                    </a:cubicBezTo>
                    <a:cubicBezTo>
                      <a:pt x="1" y="100"/>
                      <a:pt x="1" y="100"/>
                      <a:pt x="2" y="100"/>
                    </a:cubicBezTo>
                    <a:cubicBezTo>
                      <a:pt x="2" y="100"/>
                      <a:pt x="2" y="100"/>
                      <a:pt x="2" y="100"/>
                    </a:cubicBezTo>
                    <a:cubicBezTo>
                      <a:pt x="2" y="100"/>
                      <a:pt x="2" y="100"/>
                      <a:pt x="2" y="100"/>
                    </a:cubicBezTo>
                    <a:cubicBezTo>
                      <a:pt x="2" y="100"/>
                      <a:pt x="2" y="100"/>
                      <a:pt x="2" y="100"/>
                    </a:cubicBezTo>
                    <a:cubicBezTo>
                      <a:pt x="2" y="100"/>
                      <a:pt x="2" y="100"/>
                      <a:pt x="2" y="100"/>
                    </a:cubicBezTo>
                    <a:cubicBezTo>
                      <a:pt x="2" y="100"/>
                      <a:pt x="2" y="100"/>
                      <a:pt x="2" y="100"/>
                    </a:cubicBezTo>
                    <a:cubicBezTo>
                      <a:pt x="2" y="100"/>
                      <a:pt x="2" y="100"/>
                      <a:pt x="2" y="100"/>
                    </a:cubicBezTo>
                    <a:cubicBezTo>
                      <a:pt x="2" y="100"/>
                      <a:pt x="2" y="100"/>
                      <a:pt x="2" y="100"/>
                    </a:cubicBezTo>
                    <a:cubicBezTo>
                      <a:pt x="2" y="100"/>
                      <a:pt x="2" y="100"/>
                      <a:pt x="2" y="100"/>
                    </a:cubicBezTo>
                    <a:cubicBezTo>
                      <a:pt x="2" y="99"/>
                      <a:pt x="2" y="99"/>
                      <a:pt x="2" y="99"/>
                    </a:cubicBezTo>
                    <a:cubicBezTo>
                      <a:pt x="2" y="99"/>
                      <a:pt x="2" y="99"/>
                      <a:pt x="2" y="99"/>
                    </a:cubicBezTo>
                    <a:cubicBezTo>
                      <a:pt x="3" y="99"/>
                      <a:pt x="3" y="99"/>
                      <a:pt x="3" y="99"/>
                    </a:cubicBezTo>
                    <a:cubicBezTo>
                      <a:pt x="3" y="99"/>
                      <a:pt x="3" y="99"/>
                      <a:pt x="3" y="99"/>
                    </a:cubicBezTo>
                    <a:cubicBezTo>
                      <a:pt x="3" y="99"/>
                      <a:pt x="3" y="99"/>
                      <a:pt x="3" y="99"/>
                    </a:cubicBezTo>
                    <a:cubicBezTo>
                      <a:pt x="9" y="93"/>
                      <a:pt x="9" y="93"/>
                      <a:pt x="9" y="93"/>
                    </a:cubicBezTo>
                    <a:cubicBezTo>
                      <a:pt x="88" y="3"/>
                      <a:pt x="88" y="3"/>
                      <a:pt x="88" y="3"/>
                    </a:cubicBezTo>
                    <a:cubicBezTo>
                      <a:pt x="88" y="3"/>
                      <a:pt x="88" y="3"/>
                      <a:pt x="88" y="3"/>
                    </a:cubicBezTo>
                    <a:cubicBezTo>
                      <a:pt x="89" y="2"/>
                      <a:pt x="89" y="1"/>
                      <a:pt x="88" y="0"/>
                    </a:cubicBezTo>
                    <a:cubicBezTo>
                      <a:pt x="87" y="0"/>
                      <a:pt x="87" y="0"/>
                      <a:pt x="87"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52" name="组合 51"/>
            <p:cNvGrpSpPr/>
            <p:nvPr/>
          </p:nvGrpSpPr>
          <p:grpSpPr>
            <a:xfrm>
              <a:off x="7269166" y="447557"/>
              <a:ext cx="773113" cy="549275"/>
              <a:chOff x="6680201" y="661988"/>
              <a:chExt cx="773113" cy="549275"/>
            </a:xfrm>
          </p:grpSpPr>
          <p:sp>
            <p:nvSpPr>
              <p:cNvPr id="129" name="Freeform 333"/>
              <p:cNvSpPr>
                <a:spLocks noEditPoints="1"/>
              </p:cNvSpPr>
              <p:nvPr/>
            </p:nvSpPr>
            <p:spPr bwMode="auto">
              <a:xfrm>
                <a:off x="6680201" y="665163"/>
                <a:ext cx="773113" cy="546100"/>
              </a:xfrm>
              <a:custGeom>
                <a:avLst/>
                <a:gdLst>
                  <a:gd name="T0" fmla="*/ 254 w 276"/>
                  <a:gd name="T1" fmla="*/ 65 h 195"/>
                  <a:gd name="T2" fmla="*/ 254 w 276"/>
                  <a:gd name="T3" fmla="*/ 65 h 195"/>
                  <a:gd name="T4" fmla="*/ 254 w 276"/>
                  <a:gd name="T5" fmla="*/ 67 h 195"/>
                  <a:gd name="T6" fmla="*/ 255 w 276"/>
                  <a:gd name="T7" fmla="*/ 65 h 195"/>
                  <a:gd name="T8" fmla="*/ 254 w 276"/>
                  <a:gd name="T9" fmla="*/ 65 h 195"/>
                  <a:gd name="T10" fmla="*/ 79 w 276"/>
                  <a:gd name="T11" fmla="*/ 0 h 195"/>
                  <a:gd name="T12" fmla="*/ 78 w 276"/>
                  <a:gd name="T13" fmla="*/ 0 h 195"/>
                  <a:gd name="T14" fmla="*/ 1 w 276"/>
                  <a:gd name="T15" fmla="*/ 86 h 195"/>
                  <a:gd name="T16" fmla="*/ 0 w 276"/>
                  <a:gd name="T17" fmla="*/ 88 h 195"/>
                  <a:gd name="T18" fmla="*/ 2 w 276"/>
                  <a:gd name="T19" fmla="*/ 89 h 195"/>
                  <a:gd name="T20" fmla="*/ 54 w 276"/>
                  <a:gd name="T21" fmla="*/ 118 h 195"/>
                  <a:gd name="T22" fmla="*/ 72 w 276"/>
                  <a:gd name="T23" fmla="*/ 156 h 195"/>
                  <a:gd name="T24" fmla="*/ 76 w 276"/>
                  <a:gd name="T25" fmla="*/ 162 h 195"/>
                  <a:gd name="T26" fmla="*/ 83 w 276"/>
                  <a:gd name="T27" fmla="*/ 163 h 195"/>
                  <a:gd name="T28" fmla="*/ 86 w 276"/>
                  <a:gd name="T29" fmla="*/ 163 h 195"/>
                  <a:gd name="T30" fmla="*/ 103 w 276"/>
                  <a:gd name="T31" fmla="*/ 161 h 195"/>
                  <a:gd name="T32" fmla="*/ 176 w 276"/>
                  <a:gd name="T33" fmla="*/ 195 h 195"/>
                  <a:gd name="T34" fmla="*/ 178 w 276"/>
                  <a:gd name="T35" fmla="*/ 195 h 195"/>
                  <a:gd name="T36" fmla="*/ 178 w 276"/>
                  <a:gd name="T37" fmla="*/ 195 h 195"/>
                  <a:gd name="T38" fmla="*/ 179 w 276"/>
                  <a:gd name="T39" fmla="*/ 195 h 195"/>
                  <a:gd name="T40" fmla="*/ 275 w 276"/>
                  <a:gd name="T41" fmla="*/ 73 h 195"/>
                  <a:gd name="T42" fmla="*/ 276 w 276"/>
                  <a:gd name="T43" fmla="*/ 71 h 195"/>
                  <a:gd name="T44" fmla="*/ 275 w 276"/>
                  <a:gd name="T45" fmla="*/ 70 h 195"/>
                  <a:gd name="T46" fmla="*/ 260 w 276"/>
                  <a:gd name="T47" fmla="*/ 65 h 195"/>
                  <a:gd name="T48" fmla="*/ 260 w 276"/>
                  <a:gd name="T49" fmla="*/ 65 h 195"/>
                  <a:gd name="T50" fmla="*/ 258 w 276"/>
                  <a:gd name="T51" fmla="*/ 69 h 195"/>
                  <a:gd name="T52" fmla="*/ 268 w 276"/>
                  <a:gd name="T53" fmla="*/ 72 h 195"/>
                  <a:gd name="T54" fmla="*/ 271 w 276"/>
                  <a:gd name="T55" fmla="*/ 73 h 195"/>
                  <a:gd name="T56" fmla="*/ 178 w 276"/>
                  <a:gd name="T57" fmla="*/ 190 h 195"/>
                  <a:gd name="T58" fmla="*/ 103 w 276"/>
                  <a:gd name="T59" fmla="*/ 157 h 195"/>
                  <a:gd name="T60" fmla="*/ 103 w 276"/>
                  <a:gd name="T61" fmla="*/ 157 h 195"/>
                  <a:gd name="T62" fmla="*/ 85 w 276"/>
                  <a:gd name="T63" fmla="*/ 159 h 195"/>
                  <a:gd name="T64" fmla="*/ 83 w 276"/>
                  <a:gd name="T65" fmla="*/ 159 h 195"/>
                  <a:gd name="T66" fmla="*/ 83 w 276"/>
                  <a:gd name="T67" fmla="*/ 159 h 195"/>
                  <a:gd name="T68" fmla="*/ 78 w 276"/>
                  <a:gd name="T69" fmla="*/ 158 h 195"/>
                  <a:gd name="T70" fmla="*/ 76 w 276"/>
                  <a:gd name="T71" fmla="*/ 155 h 195"/>
                  <a:gd name="T72" fmla="*/ 57 w 276"/>
                  <a:gd name="T73" fmla="*/ 115 h 195"/>
                  <a:gd name="T74" fmla="*/ 6 w 276"/>
                  <a:gd name="T75" fmla="*/ 86 h 195"/>
                  <a:gd name="T76" fmla="*/ 80 w 276"/>
                  <a:gd name="T77" fmla="*/ 4 h 195"/>
                  <a:gd name="T78" fmla="*/ 81 w 276"/>
                  <a:gd name="T79" fmla="*/ 4 h 195"/>
                  <a:gd name="T80" fmla="*/ 84 w 276"/>
                  <a:gd name="T81" fmla="*/ 0 h 195"/>
                  <a:gd name="T82" fmla="*/ 85 w 276"/>
                  <a:gd name="T83" fmla="*/ 0 h 195"/>
                  <a:gd name="T84" fmla="*/ 85 w 276"/>
                  <a:gd name="T85" fmla="*/ 0 h 195"/>
                  <a:gd name="T86" fmla="*/ 79 w 276"/>
                  <a:gd name="T87" fmla="*/ 0 h 195"/>
                  <a:gd name="T88" fmla="*/ 79 w 276"/>
                  <a:gd name="T89" fmla="*/ 0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76" h="195">
                    <a:moveTo>
                      <a:pt x="254" y="65"/>
                    </a:moveTo>
                    <a:cubicBezTo>
                      <a:pt x="254" y="65"/>
                      <a:pt x="254" y="65"/>
                      <a:pt x="254" y="65"/>
                    </a:cubicBezTo>
                    <a:cubicBezTo>
                      <a:pt x="253" y="66"/>
                      <a:pt x="253" y="67"/>
                      <a:pt x="254" y="67"/>
                    </a:cubicBezTo>
                    <a:cubicBezTo>
                      <a:pt x="255" y="65"/>
                      <a:pt x="255" y="65"/>
                      <a:pt x="255" y="65"/>
                    </a:cubicBezTo>
                    <a:cubicBezTo>
                      <a:pt x="255" y="65"/>
                      <a:pt x="254" y="65"/>
                      <a:pt x="254" y="65"/>
                    </a:cubicBezTo>
                    <a:moveTo>
                      <a:pt x="79" y="0"/>
                    </a:moveTo>
                    <a:cubicBezTo>
                      <a:pt x="79" y="0"/>
                      <a:pt x="78" y="0"/>
                      <a:pt x="78" y="0"/>
                    </a:cubicBezTo>
                    <a:cubicBezTo>
                      <a:pt x="1" y="86"/>
                      <a:pt x="1" y="86"/>
                      <a:pt x="1" y="86"/>
                    </a:cubicBezTo>
                    <a:cubicBezTo>
                      <a:pt x="0" y="86"/>
                      <a:pt x="0" y="87"/>
                      <a:pt x="0" y="88"/>
                    </a:cubicBezTo>
                    <a:cubicBezTo>
                      <a:pt x="1" y="88"/>
                      <a:pt x="1" y="89"/>
                      <a:pt x="2" y="89"/>
                    </a:cubicBezTo>
                    <a:cubicBezTo>
                      <a:pt x="27" y="93"/>
                      <a:pt x="44" y="105"/>
                      <a:pt x="54" y="118"/>
                    </a:cubicBezTo>
                    <a:cubicBezTo>
                      <a:pt x="65" y="131"/>
                      <a:pt x="70" y="146"/>
                      <a:pt x="72" y="156"/>
                    </a:cubicBezTo>
                    <a:cubicBezTo>
                      <a:pt x="73" y="158"/>
                      <a:pt x="74" y="160"/>
                      <a:pt x="76" y="162"/>
                    </a:cubicBezTo>
                    <a:cubicBezTo>
                      <a:pt x="78" y="163"/>
                      <a:pt x="80" y="163"/>
                      <a:pt x="83" y="163"/>
                    </a:cubicBezTo>
                    <a:cubicBezTo>
                      <a:pt x="84" y="163"/>
                      <a:pt x="85" y="163"/>
                      <a:pt x="86" y="163"/>
                    </a:cubicBezTo>
                    <a:cubicBezTo>
                      <a:pt x="90" y="162"/>
                      <a:pt x="96" y="161"/>
                      <a:pt x="103" y="161"/>
                    </a:cubicBezTo>
                    <a:cubicBezTo>
                      <a:pt x="122" y="161"/>
                      <a:pt x="150" y="167"/>
                      <a:pt x="176" y="195"/>
                    </a:cubicBezTo>
                    <a:cubicBezTo>
                      <a:pt x="177" y="195"/>
                      <a:pt x="177" y="195"/>
                      <a:pt x="178" y="195"/>
                    </a:cubicBezTo>
                    <a:cubicBezTo>
                      <a:pt x="178" y="195"/>
                      <a:pt x="178" y="195"/>
                      <a:pt x="178" y="195"/>
                    </a:cubicBezTo>
                    <a:cubicBezTo>
                      <a:pt x="179" y="195"/>
                      <a:pt x="179" y="195"/>
                      <a:pt x="179" y="195"/>
                    </a:cubicBezTo>
                    <a:cubicBezTo>
                      <a:pt x="275" y="73"/>
                      <a:pt x="275" y="73"/>
                      <a:pt x="275" y="73"/>
                    </a:cubicBezTo>
                    <a:cubicBezTo>
                      <a:pt x="276" y="72"/>
                      <a:pt x="276" y="72"/>
                      <a:pt x="276" y="71"/>
                    </a:cubicBezTo>
                    <a:cubicBezTo>
                      <a:pt x="276" y="71"/>
                      <a:pt x="275" y="70"/>
                      <a:pt x="275" y="70"/>
                    </a:cubicBezTo>
                    <a:cubicBezTo>
                      <a:pt x="274" y="70"/>
                      <a:pt x="269" y="68"/>
                      <a:pt x="260" y="65"/>
                    </a:cubicBezTo>
                    <a:cubicBezTo>
                      <a:pt x="260" y="65"/>
                      <a:pt x="260" y="65"/>
                      <a:pt x="260" y="65"/>
                    </a:cubicBezTo>
                    <a:cubicBezTo>
                      <a:pt x="258" y="69"/>
                      <a:pt x="258" y="69"/>
                      <a:pt x="258" y="69"/>
                    </a:cubicBezTo>
                    <a:cubicBezTo>
                      <a:pt x="262" y="70"/>
                      <a:pt x="266" y="71"/>
                      <a:pt x="268" y="72"/>
                    </a:cubicBezTo>
                    <a:cubicBezTo>
                      <a:pt x="269" y="72"/>
                      <a:pt x="270" y="72"/>
                      <a:pt x="271" y="73"/>
                    </a:cubicBezTo>
                    <a:cubicBezTo>
                      <a:pt x="178" y="190"/>
                      <a:pt x="178" y="190"/>
                      <a:pt x="178" y="190"/>
                    </a:cubicBezTo>
                    <a:cubicBezTo>
                      <a:pt x="151" y="163"/>
                      <a:pt x="123" y="157"/>
                      <a:pt x="103" y="157"/>
                    </a:cubicBezTo>
                    <a:cubicBezTo>
                      <a:pt x="103" y="157"/>
                      <a:pt x="103" y="157"/>
                      <a:pt x="103" y="157"/>
                    </a:cubicBezTo>
                    <a:cubicBezTo>
                      <a:pt x="96" y="157"/>
                      <a:pt x="90" y="158"/>
                      <a:pt x="85" y="159"/>
                    </a:cubicBezTo>
                    <a:cubicBezTo>
                      <a:pt x="84" y="159"/>
                      <a:pt x="84" y="159"/>
                      <a:pt x="83" y="159"/>
                    </a:cubicBezTo>
                    <a:cubicBezTo>
                      <a:pt x="83" y="159"/>
                      <a:pt x="83" y="159"/>
                      <a:pt x="83" y="159"/>
                    </a:cubicBezTo>
                    <a:cubicBezTo>
                      <a:pt x="81" y="159"/>
                      <a:pt x="79" y="159"/>
                      <a:pt x="78" y="158"/>
                    </a:cubicBezTo>
                    <a:cubicBezTo>
                      <a:pt x="77" y="157"/>
                      <a:pt x="77" y="157"/>
                      <a:pt x="76" y="155"/>
                    </a:cubicBezTo>
                    <a:cubicBezTo>
                      <a:pt x="74" y="145"/>
                      <a:pt x="69" y="129"/>
                      <a:pt x="57" y="115"/>
                    </a:cubicBezTo>
                    <a:cubicBezTo>
                      <a:pt x="47" y="102"/>
                      <a:pt x="30" y="90"/>
                      <a:pt x="6" y="86"/>
                    </a:cubicBezTo>
                    <a:cubicBezTo>
                      <a:pt x="80" y="4"/>
                      <a:pt x="80" y="4"/>
                      <a:pt x="80" y="4"/>
                    </a:cubicBezTo>
                    <a:cubicBezTo>
                      <a:pt x="81" y="4"/>
                      <a:pt x="81" y="4"/>
                      <a:pt x="81" y="4"/>
                    </a:cubicBezTo>
                    <a:cubicBezTo>
                      <a:pt x="84" y="0"/>
                      <a:pt x="84" y="0"/>
                      <a:pt x="84" y="0"/>
                    </a:cubicBezTo>
                    <a:cubicBezTo>
                      <a:pt x="84" y="0"/>
                      <a:pt x="85" y="0"/>
                      <a:pt x="85" y="0"/>
                    </a:cubicBezTo>
                    <a:cubicBezTo>
                      <a:pt x="85" y="0"/>
                      <a:pt x="85" y="0"/>
                      <a:pt x="85" y="0"/>
                    </a:cubicBezTo>
                    <a:cubicBezTo>
                      <a:pt x="79" y="0"/>
                      <a:pt x="79" y="0"/>
                      <a:pt x="79" y="0"/>
                    </a:cubicBezTo>
                    <a:cubicBezTo>
                      <a:pt x="79" y="0"/>
                      <a:pt x="79" y="0"/>
                      <a:pt x="79"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 name="Freeform 334"/>
              <p:cNvSpPr>
                <a:spLocks noEditPoints="1"/>
              </p:cNvSpPr>
              <p:nvPr/>
            </p:nvSpPr>
            <p:spPr bwMode="auto">
              <a:xfrm>
                <a:off x="6710363" y="661988"/>
                <a:ext cx="700088" cy="490538"/>
              </a:xfrm>
              <a:custGeom>
                <a:avLst/>
                <a:gdLst>
                  <a:gd name="T0" fmla="*/ 70 w 250"/>
                  <a:gd name="T1" fmla="*/ 160 h 175"/>
                  <a:gd name="T2" fmla="*/ 70 w 250"/>
                  <a:gd name="T3" fmla="*/ 160 h 175"/>
                  <a:gd name="T4" fmla="*/ 70 w 250"/>
                  <a:gd name="T5" fmla="*/ 160 h 175"/>
                  <a:gd name="T6" fmla="*/ 70 w 250"/>
                  <a:gd name="T7" fmla="*/ 160 h 175"/>
                  <a:gd name="T8" fmla="*/ 71 w 250"/>
                  <a:gd name="T9" fmla="*/ 160 h 175"/>
                  <a:gd name="T10" fmla="*/ 71 w 250"/>
                  <a:gd name="T11" fmla="*/ 160 h 175"/>
                  <a:gd name="T12" fmla="*/ 71 w 250"/>
                  <a:gd name="T13" fmla="*/ 160 h 175"/>
                  <a:gd name="T14" fmla="*/ 71 w 250"/>
                  <a:gd name="T15" fmla="*/ 159 h 175"/>
                  <a:gd name="T16" fmla="*/ 71 w 250"/>
                  <a:gd name="T17" fmla="*/ 159 h 175"/>
                  <a:gd name="T18" fmla="*/ 71 w 250"/>
                  <a:gd name="T19" fmla="*/ 159 h 175"/>
                  <a:gd name="T20" fmla="*/ 71 w 250"/>
                  <a:gd name="T21" fmla="*/ 159 h 175"/>
                  <a:gd name="T22" fmla="*/ 71 w 250"/>
                  <a:gd name="T23" fmla="*/ 159 h 175"/>
                  <a:gd name="T24" fmla="*/ 71 w 250"/>
                  <a:gd name="T25" fmla="*/ 159 h 175"/>
                  <a:gd name="T26" fmla="*/ 71 w 250"/>
                  <a:gd name="T27" fmla="*/ 159 h 175"/>
                  <a:gd name="T28" fmla="*/ 71 w 250"/>
                  <a:gd name="T29" fmla="*/ 159 h 175"/>
                  <a:gd name="T30" fmla="*/ 69 w 250"/>
                  <a:gd name="T31" fmla="*/ 159 h 175"/>
                  <a:gd name="T32" fmla="*/ 69 w 250"/>
                  <a:gd name="T33" fmla="*/ 159 h 175"/>
                  <a:gd name="T34" fmla="*/ 69 w 250"/>
                  <a:gd name="T35" fmla="*/ 159 h 175"/>
                  <a:gd name="T36" fmla="*/ 69 w 250"/>
                  <a:gd name="T37" fmla="*/ 159 h 175"/>
                  <a:gd name="T38" fmla="*/ 69 w 250"/>
                  <a:gd name="T39" fmla="*/ 159 h 175"/>
                  <a:gd name="T40" fmla="*/ 69 w 250"/>
                  <a:gd name="T41" fmla="*/ 159 h 175"/>
                  <a:gd name="T42" fmla="*/ 83 w 250"/>
                  <a:gd name="T43" fmla="*/ 0 h 175"/>
                  <a:gd name="T44" fmla="*/ 74 w 250"/>
                  <a:gd name="T45" fmla="*/ 1 h 175"/>
                  <a:gd name="T46" fmla="*/ 73 w 250"/>
                  <a:gd name="T47" fmla="*/ 1 h 175"/>
                  <a:gd name="T48" fmla="*/ 1 w 250"/>
                  <a:gd name="T49" fmla="*/ 82 h 175"/>
                  <a:gd name="T50" fmla="*/ 2 w 250"/>
                  <a:gd name="T51" fmla="*/ 85 h 175"/>
                  <a:gd name="T52" fmla="*/ 63 w 250"/>
                  <a:gd name="T53" fmla="*/ 136 h 175"/>
                  <a:gd name="T54" fmla="*/ 68 w 250"/>
                  <a:gd name="T55" fmla="*/ 156 h 175"/>
                  <a:gd name="T56" fmla="*/ 68 w 250"/>
                  <a:gd name="T57" fmla="*/ 158 h 175"/>
                  <a:gd name="T58" fmla="*/ 72 w 250"/>
                  <a:gd name="T59" fmla="*/ 153 h 175"/>
                  <a:gd name="T60" fmla="*/ 40 w 250"/>
                  <a:gd name="T61" fmla="*/ 95 h 175"/>
                  <a:gd name="T62" fmla="*/ 76 w 250"/>
                  <a:gd name="T63" fmla="*/ 5 h 175"/>
                  <a:gd name="T64" fmla="*/ 112 w 250"/>
                  <a:gd name="T65" fmla="*/ 13 h 175"/>
                  <a:gd name="T66" fmla="*/ 147 w 250"/>
                  <a:gd name="T67" fmla="*/ 55 h 175"/>
                  <a:gd name="T68" fmla="*/ 150 w 250"/>
                  <a:gd name="T69" fmla="*/ 54 h 175"/>
                  <a:gd name="T70" fmla="*/ 150 w 250"/>
                  <a:gd name="T71" fmla="*/ 58 h 175"/>
                  <a:gd name="T72" fmla="*/ 177 w 250"/>
                  <a:gd name="T73" fmla="*/ 53 h 175"/>
                  <a:gd name="T74" fmla="*/ 241 w 250"/>
                  <a:gd name="T75" fmla="*/ 65 h 175"/>
                  <a:gd name="T76" fmla="*/ 244 w 250"/>
                  <a:gd name="T77" fmla="*/ 66 h 175"/>
                  <a:gd name="T78" fmla="*/ 159 w 250"/>
                  <a:gd name="T79" fmla="*/ 170 h 175"/>
                  <a:gd name="T80" fmla="*/ 102 w 250"/>
                  <a:gd name="T81" fmla="*/ 148 h 175"/>
                  <a:gd name="T82" fmla="*/ 72 w 250"/>
                  <a:gd name="T83" fmla="*/ 159 h 175"/>
                  <a:gd name="T84" fmla="*/ 72 w 250"/>
                  <a:gd name="T85" fmla="*/ 159 h 175"/>
                  <a:gd name="T86" fmla="*/ 158 w 250"/>
                  <a:gd name="T87" fmla="*/ 175 h 175"/>
                  <a:gd name="T88" fmla="*/ 160 w 250"/>
                  <a:gd name="T89" fmla="*/ 175 h 175"/>
                  <a:gd name="T90" fmla="*/ 247 w 250"/>
                  <a:gd name="T91" fmla="*/ 70 h 175"/>
                  <a:gd name="T92" fmla="*/ 249 w 250"/>
                  <a:gd name="T93" fmla="*/ 66 h 175"/>
                  <a:gd name="T94" fmla="*/ 248 w 250"/>
                  <a:gd name="T95" fmla="*/ 63 h 175"/>
                  <a:gd name="T96" fmla="*/ 150 w 250"/>
                  <a:gd name="T97" fmla="*/ 53 h 175"/>
                  <a:gd name="T98" fmla="*/ 83 w 250"/>
                  <a:gd name="T99"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50" h="175">
                    <a:moveTo>
                      <a:pt x="70" y="160"/>
                    </a:moveTo>
                    <a:cubicBezTo>
                      <a:pt x="70" y="160"/>
                      <a:pt x="70" y="160"/>
                      <a:pt x="70" y="160"/>
                    </a:cubicBezTo>
                    <a:cubicBezTo>
                      <a:pt x="70" y="160"/>
                      <a:pt x="70" y="160"/>
                      <a:pt x="70" y="160"/>
                    </a:cubicBezTo>
                    <a:moveTo>
                      <a:pt x="70" y="160"/>
                    </a:moveTo>
                    <a:cubicBezTo>
                      <a:pt x="70" y="160"/>
                      <a:pt x="70" y="160"/>
                      <a:pt x="70" y="160"/>
                    </a:cubicBezTo>
                    <a:cubicBezTo>
                      <a:pt x="70" y="160"/>
                      <a:pt x="70" y="160"/>
                      <a:pt x="70" y="160"/>
                    </a:cubicBezTo>
                    <a:moveTo>
                      <a:pt x="71" y="160"/>
                    </a:moveTo>
                    <a:cubicBezTo>
                      <a:pt x="70" y="160"/>
                      <a:pt x="70" y="160"/>
                      <a:pt x="70" y="160"/>
                    </a:cubicBezTo>
                    <a:cubicBezTo>
                      <a:pt x="70" y="160"/>
                      <a:pt x="70" y="160"/>
                      <a:pt x="71" y="160"/>
                    </a:cubicBezTo>
                    <a:moveTo>
                      <a:pt x="71" y="160"/>
                    </a:moveTo>
                    <a:cubicBezTo>
                      <a:pt x="71" y="160"/>
                      <a:pt x="71" y="160"/>
                      <a:pt x="71" y="160"/>
                    </a:cubicBezTo>
                    <a:cubicBezTo>
                      <a:pt x="71" y="160"/>
                      <a:pt x="71" y="160"/>
                      <a:pt x="71" y="160"/>
                    </a:cubicBezTo>
                    <a:moveTo>
                      <a:pt x="71" y="159"/>
                    </a:moveTo>
                    <a:cubicBezTo>
                      <a:pt x="71" y="159"/>
                      <a:pt x="71" y="160"/>
                      <a:pt x="71" y="160"/>
                    </a:cubicBezTo>
                    <a:cubicBezTo>
                      <a:pt x="71" y="160"/>
                      <a:pt x="71" y="159"/>
                      <a:pt x="71" y="159"/>
                    </a:cubicBezTo>
                    <a:moveTo>
                      <a:pt x="71" y="159"/>
                    </a:moveTo>
                    <a:cubicBezTo>
                      <a:pt x="71" y="159"/>
                      <a:pt x="71" y="159"/>
                      <a:pt x="71" y="159"/>
                    </a:cubicBezTo>
                    <a:cubicBezTo>
                      <a:pt x="71" y="159"/>
                      <a:pt x="71" y="159"/>
                      <a:pt x="71" y="159"/>
                    </a:cubicBezTo>
                    <a:moveTo>
                      <a:pt x="71" y="159"/>
                    </a:moveTo>
                    <a:cubicBezTo>
                      <a:pt x="71" y="159"/>
                      <a:pt x="71" y="159"/>
                      <a:pt x="71" y="159"/>
                    </a:cubicBezTo>
                    <a:cubicBezTo>
                      <a:pt x="71" y="159"/>
                      <a:pt x="71" y="159"/>
                      <a:pt x="71" y="159"/>
                    </a:cubicBezTo>
                    <a:moveTo>
                      <a:pt x="71" y="159"/>
                    </a:moveTo>
                    <a:cubicBezTo>
                      <a:pt x="71" y="159"/>
                      <a:pt x="71" y="159"/>
                      <a:pt x="71" y="159"/>
                    </a:cubicBezTo>
                    <a:cubicBezTo>
                      <a:pt x="71" y="159"/>
                      <a:pt x="71" y="159"/>
                      <a:pt x="71" y="159"/>
                    </a:cubicBezTo>
                    <a:moveTo>
                      <a:pt x="71" y="159"/>
                    </a:moveTo>
                    <a:cubicBezTo>
                      <a:pt x="71" y="159"/>
                      <a:pt x="71" y="159"/>
                      <a:pt x="71" y="159"/>
                    </a:cubicBezTo>
                    <a:cubicBezTo>
                      <a:pt x="71" y="159"/>
                      <a:pt x="71" y="159"/>
                      <a:pt x="71" y="159"/>
                    </a:cubicBezTo>
                    <a:moveTo>
                      <a:pt x="71" y="159"/>
                    </a:moveTo>
                    <a:cubicBezTo>
                      <a:pt x="71" y="159"/>
                      <a:pt x="71" y="159"/>
                      <a:pt x="71" y="159"/>
                    </a:cubicBezTo>
                    <a:cubicBezTo>
                      <a:pt x="71" y="159"/>
                      <a:pt x="71" y="159"/>
                      <a:pt x="71" y="159"/>
                    </a:cubicBezTo>
                    <a:moveTo>
                      <a:pt x="69" y="159"/>
                    </a:moveTo>
                    <a:cubicBezTo>
                      <a:pt x="69" y="159"/>
                      <a:pt x="69" y="159"/>
                      <a:pt x="69" y="159"/>
                    </a:cubicBezTo>
                    <a:cubicBezTo>
                      <a:pt x="69" y="159"/>
                      <a:pt x="69" y="159"/>
                      <a:pt x="69" y="159"/>
                    </a:cubicBezTo>
                    <a:moveTo>
                      <a:pt x="69" y="159"/>
                    </a:moveTo>
                    <a:cubicBezTo>
                      <a:pt x="69" y="159"/>
                      <a:pt x="69" y="159"/>
                      <a:pt x="69" y="159"/>
                    </a:cubicBezTo>
                    <a:cubicBezTo>
                      <a:pt x="69" y="159"/>
                      <a:pt x="69" y="159"/>
                      <a:pt x="69" y="159"/>
                    </a:cubicBezTo>
                    <a:cubicBezTo>
                      <a:pt x="69" y="159"/>
                      <a:pt x="69" y="159"/>
                      <a:pt x="69" y="159"/>
                    </a:cubicBezTo>
                    <a:moveTo>
                      <a:pt x="69" y="159"/>
                    </a:moveTo>
                    <a:cubicBezTo>
                      <a:pt x="69" y="159"/>
                      <a:pt x="69" y="159"/>
                      <a:pt x="69" y="159"/>
                    </a:cubicBezTo>
                    <a:cubicBezTo>
                      <a:pt x="69" y="159"/>
                      <a:pt x="69" y="159"/>
                      <a:pt x="69" y="159"/>
                    </a:cubicBezTo>
                    <a:moveTo>
                      <a:pt x="69" y="159"/>
                    </a:moveTo>
                    <a:cubicBezTo>
                      <a:pt x="69" y="159"/>
                      <a:pt x="69" y="159"/>
                      <a:pt x="69" y="159"/>
                    </a:cubicBezTo>
                    <a:cubicBezTo>
                      <a:pt x="69" y="159"/>
                      <a:pt x="69" y="159"/>
                      <a:pt x="69" y="159"/>
                    </a:cubicBezTo>
                    <a:moveTo>
                      <a:pt x="83" y="0"/>
                    </a:moveTo>
                    <a:cubicBezTo>
                      <a:pt x="83" y="0"/>
                      <a:pt x="83" y="0"/>
                      <a:pt x="83" y="0"/>
                    </a:cubicBezTo>
                    <a:cubicBezTo>
                      <a:pt x="78" y="0"/>
                      <a:pt x="75" y="1"/>
                      <a:pt x="74" y="1"/>
                    </a:cubicBezTo>
                    <a:cubicBezTo>
                      <a:pt x="74" y="1"/>
                      <a:pt x="74" y="1"/>
                      <a:pt x="74" y="1"/>
                    </a:cubicBezTo>
                    <a:cubicBezTo>
                      <a:pt x="74" y="1"/>
                      <a:pt x="73" y="1"/>
                      <a:pt x="73" y="1"/>
                    </a:cubicBezTo>
                    <a:cubicBezTo>
                      <a:pt x="70" y="5"/>
                      <a:pt x="70" y="5"/>
                      <a:pt x="70" y="5"/>
                    </a:cubicBezTo>
                    <a:cubicBezTo>
                      <a:pt x="1" y="82"/>
                      <a:pt x="1" y="82"/>
                      <a:pt x="1" y="82"/>
                    </a:cubicBezTo>
                    <a:cubicBezTo>
                      <a:pt x="1" y="83"/>
                      <a:pt x="0" y="83"/>
                      <a:pt x="1" y="84"/>
                    </a:cubicBezTo>
                    <a:cubicBezTo>
                      <a:pt x="1" y="85"/>
                      <a:pt x="2" y="85"/>
                      <a:pt x="2" y="85"/>
                    </a:cubicBezTo>
                    <a:cubicBezTo>
                      <a:pt x="17" y="86"/>
                      <a:pt x="29" y="92"/>
                      <a:pt x="38" y="98"/>
                    </a:cubicBezTo>
                    <a:cubicBezTo>
                      <a:pt x="51" y="109"/>
                      <a:pt x="59" y="124"/>
                      <a:pt x="63" y="136"/>
                    </a:cubicBezTo>
                    <a:cubicBezTo>
                      <a:pt x="65" y="142"/>
                      <a:pt x="67" y="148"/>
                      <a:pt x="67" y="152"/>
                    </a:cubicBezTo>
                    <a:cubicBezTo>
                      <a:pt x="68" y="153"/>
                      <a:pt x="68" y="155"/>
                      <a:pt x="68" y="156"/>
                    </a:cubicBezTo>
                    <a:cubicBezTo>
                      <a:pt x="68" y="157"/>
                      <a:pt x="68" y="157"/>
                      <a:pt x="68" y="157"/>
                    </a:cubicBezTo>
                    <a:cubicBezTo>
                      <a:pt x="68" y="158"/>
                      <a:pt x="68" y="158"/>
                      <a:pt x="68" y="158"/>
                    </a:cubicBezTo>
                    <a:cubicBezTo>
                      <a:pt x="68" y="157"/>
                      <a:pt x="68" y="157"/>
                      <a:pt x="69" y="156"/>
                    </a:cubicBezTo>
                    <a:cubicBezTo>
                      <a:pt x="72" y="153"/>
                      <a:pt x="72" y="153"/>
                      <a:pt x="72" y="153"/>
                    </a:cubicBezTo>
                    <a:cubicBezTo>
                      <a:pt x="70" y="146"/>
                      <a:pt x="68" y="134"/>
                      <a:pt x="61" y="121"/>
                    </a:cubicBezTo>
                    <a:cubicBezTo>
                      <a:pt x="56" y="112"/>
                      <a:pt x="50" y="103"/>
                      <a:pt x="40" y="95"/>
                    </a:cubicBezTo>
                    <a:cubicBezTo>
                      <a:pt x="31" y="89"/>
                      <a:pt x="20" y="83"/>
                      <a:pt x="7" y="82"/>
                    </a:cubicBezTo>
                    <a:cubicBezTo>
                      <a:pt x="76" y="5"/>
                      <a:pt x="76" y="5"/>
                      <a:pt x="76" y="5"/>
                    </a:cubicBezTo>
                    <a:cubicBezTo>
                      <a:pt x="77" y="4"/>
                      <a:pt x="79" y="4"/>
                      <a:pt x="83" y="4"/>
                    </a:cubicBezTo>
                    <a:cubicBezTo>
                      <a:pt x="89" y="4"/>
                      <a:pt x="100" y="6"/>
                      <a:pt x="112" y="13"/>
                    </a:cubicBezTo>
                    <a:cubicBezTo>
                      <a:pt x="123" y="20"/>
                      <a:pt x="136" y="33"/>
                      <a:pt x="146" y="56"/>
                    </a:cubicBezTo>
                    <a:cubicBezTo>
                      <a:pt x="147" y="55"/>
                      <a:pt x="147" y="55"/>
                      <a:pt x="147" y="55"/>
                    </a:cubicBezTo>
                    <a:cubicBezTo>
                      <a:pt x="147" y="54"/>
                      <a:pt x="148" y="54"/>
                      <a:pt x="149" y="54"/>
                    </a:cubicBezTo>
                    <a:cubicBezTo>
                      <a:pt x="149" y="54"/>
                      <a:pt x="149" y="54"/>
                      <a:pt x="150" y="54"/>
                    </a:cubicBezTo>
                    <a:cubicBezTo>
                      <a:pt x="151" y="55"/>
                      <a:pt x="151" y="56"/>
                      <a:pt x="150" y="57"/>
                    </a:cubicBezTo>
                    <a:cubicBezTo>
                      <a:pt x="150" y="58"/>
                      <a:pt x="150" y="58"/>
                      <a:pt x="150" y="58"/>
                    </a:cubicBezTo>
                    <a:cubicBezTo>
                      <a:pt x="157" y="54"/>
                      <a:pt x="167" y="53"/>
                      <a:pt x="177" y="53"/>
                    </a:cubicBezTo>
                    <a:cubicBezTo>
                      <a:pt x="177" y="53"/>
                      <a:pt x="177" y="53"/>
                      <a:pt x="177" y="53"/>
                    </a:cubicBezTo>
                    <a:cubicBezTo>
                      <a:pt x="193" y="53"/>
                      <a:pt x="211" y="57"/>
                      <a:pt x="224" y="60"/>
                    </a:cubicBezTo>
                    <a:cubicBezTo>
                      <a:pt x="231" y="62"/>
                      <a:pt x="237" y="64"/>
                      <a:pt x="241" y="65"/>
                    </a:cubicBezTo>
                    <a:cubicBezTo>
                      <a:pt x="242" y="65"/>
                      <a:pt x="242" y="65"/>
                      <a:pt x="243" y="66"/>
                    </a:cubicBezTo>
                    <a:cubicBezTo>
                      <a:pt x="243" y="66"/>
                      <a:pt x="244" y="66"/>
                      <a:pt x="244" y="66"/>
                    </a:cubicBezTo>
                    <a:cubicBezTo>
                      <a:pt x="243" y="68"/>
                      <a:pt x="243" y="68"/>
                      <a:pt x="243" y="68"/>
                    </a:cubicBezTo>
                    <a:cubicBezTo>
                      <a:pt x="159" y="170"/>
                      <a:pt x="159" y="170"/>
                      <a:pt x="159" y="170"/>
                    </a:cubicBezTo>
                    <a:cubicBezTo>
                      <a:pt x="137" y="153"/>
                      <a:pt x="117" y="148"/>
                      <a:pt x="102" y="148"/>
                    </a:cubicBezTo>
                    <a:cubicBezTo>
                      <a:pt x="102" y="148"/>
                      <a:pt x="102" y="148"/>
                      <a:pt x="102" y="148"/>
                    </a:cubicBezTo>
                    <a:cubicBezTo>
                      <a:pt x="91" y="148"/>
                      <a:pt x="83" y="150"/>
                      <a:pt x="77" y="152"/>
                    </a:cubicBezTo>
                    <a:cubicBezTo>
                      <a:pt x="72" y="159"/>
                      <a:pt x="72" y="159"/>
                      <a:pt x="72" y="159"/>
                    </a:cubicBezTo>
                    <a:cubicBezTo>
                      <a:pt x="72" y="159"/>
                      <a:pt x="72" y="159"/>
                      <a:pt x="71" y="159"/>
                    </a:cubicBezTo>
                    <a:cubicBezTo>
                      <a:pt x="72" y="159"/>
                      <a:pt x="72" y="159"/>
                      <a:pt x="72" y="159"/>
                    </a:cubicBezTo>
                    <a:cubicBezTo>
                      <a:pt x="73" y="158"/>
                      <a:pt x="84" y="152"/>
                      <a:pt x="102" y="152"/>
                    </a:cubicBezTo>
                    <a:cubicBezTo>
                      <a:pt x="117" y="152"/>
                      <a:pt x="136" y="157"/>
                      <a:pt x="158" y="175"/>
                    </a:cubicBezTo>
                    <a:cubicBezTo>
                      <a:pt x="159" y="175"/>
                      <a:pt x="159" y="175"/>
                      <a:pt x="160" y="175"/>
                    </a:cubicBezTo>
                    <a:cubicBezTo>
                      <a:pt x="160" y="175"/>
                      <a:pt x="160" y="175"/>
                      <a:pt x="160" y="175"/>
                    </a:cubicBezTo>
                    <a:cubicBezTo>
                      <a:pt x="160" y="175"/>
                      <a:pt x="161" y="175"/>
                      <a:pt x="161" y="174"/>
                    </a:cubicBezTo>
                    <a:cubicBezTo>
                      <a:pt x="247" y="70"/>
                      <a:pt x="247" y="70"/>
                      <a:pt x="247" y="70"/>
                    </a:cubicBezTo>
                    <a:cubicBezTo>
                      <a:pt x="249" y="66"/>
                      <a:pt x="249" y="66"/>
                      <a:pt x="249" y="66"/>
                    </a:cubicBezTo>
                    <a:cubicBezTo>
                      <a:pt x="249" y="66"/>
                      <a:pt x="249" y="66"/>
                      <a:pt x="249" y="66"/>
                    </a:cubicBezTo>
                    <a:cubicBezTo>
                      <a:pt x="250" y="66"/>
                      <a:pt x="250" y="65"/>
                      <a:pt x="250" y="65"/>
                    </a:cubicBezTo>
                    <a:cubicBezTo>
                      <a:pt x="249" y="64"/>
                      <a:pt x="249" y="63"/>
                      <a:pt x="248" y="63"/>
                    </a:cubicBezTo>
                    <a:cubicBezTo>
                      <a:pt x="248" y="63"/>
                      <a:pt x="210" y="49"/>
                      <a:pt x="177" y="49"/>
                    </a:cubicBezTo>
                    <a:cubicBezTo>
                      <a:pt x="167" y="49"/>
                      <a:pt x="158" y="50"/>
                      <a:pt x="150" y="53"/>
                    </a:cubicBezTo>
                    <a:cubicBezTo>
                      <a:pt x="139" y="30"/>
                      <a:pt x="126" y="17"/>
                      <a:pt x="114" y="9"/>
                    </a:cubicBezTo>
                    <a:cubicBezTo>
                      <a:pt x="102" y="2"/>
                      <a:pt x="90" y="0"/>
                      <a:pt x="83"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 name="Freeform 335"/>
              <p:cNvSpPr/>
              <p:nvPr/>
            </p:nvSpPr>
            <p:spPr bwMode="auto">
              <a:xfrm>
                <a:off x="6900863" y="814388"/>
                <a:ext cx="233363" cy="296863"/>
              </a:xfrm>
              <a:custGeom>
                <a:avLst/>
                <a:gdLst>
                  <a:gd name="T0" fmla="*/ 81 w 83"/>
                  <a:gd name="T1" fmla="*/ 0 h 106"/>
                  <a:gd name="T2" fmla="*/ 79 w 83"/>
                  <a:gd name="T3" fmla="*/ 1 h 106"/>
                  <a:gd name="T4" fmla="*/ 78 w 83"/>
                  <a:gd name="T5" fmla="*/ 2 h 106"/>
                  <a:gd name="T6" fmla="*/ 4 w 83"/>
                  <a:gd name="T7" fmla="*/ 99 h 106"/>
                  <a:gd name="T8" fmla="*/ 1 w 83"/>
                  <a:gd name="T9" fmla="*/ 102 h 106"/>
                  <a:gd name="T10" fmla="*/ 0 w 83"/>
                  <a:gd name="T11" fmla="*/ 104 h 106"/>
                  <a:gd name="T12" fmla="*/ 1 w 83"/>
                  <a:gd name="T13" fmla="*/ 105 h 106"/>
                  <a:gd name="T14" fmla="*/ 1 w 83"/>
                  <a:gd name="T15" fmla="*/ 105 h 106"/>
                  <a:gd name="T16" fmla="*/ 1 w 83"/>
                  <a:gd name="T17" fmla="*/ 105 h 106"/>
                  <a:gd name="T18" fmla="*/ 1 w 83"/>
                  <a:gd name="T19" fmla="*/ 105 h 106"/>
                  <a:gd name="T20" fmla="*/ 1 w 83"/>
                  <a:gd name="T21" fmla="*/ 105 h 106"/>
                  <a:gd name="T22" fmla="*/ 1 w 83"/>
                  <a:gd name="T23" fmla="*/ 105 h 106"/>
                  <a:gd name="T24" fmla="*/ 1 w 83"/>
                  <a:gd name="T25" fmla="*/ 105 h 106"/>
                  <a:gd name="T26" fmla="*/ 1 w 83"/>
                  <a:gd name="T27" fmla="*/ 105 h 106"/>
                  <a:gd name="T28" fmla="*/ 1 w 83"/>
                  <a:gd name="T29" fmla="*/ 105 h 106"/>
                  <a:gd name="T30" fmla="*/ 2 w 83"/>
                  <a:gd name="T31" fmla="*/ 106 h 106"/>
                  <a:gd name="T32" fmla="*/ 2 w 83"/>
                  <a:gd name="T33" fmla="*/ 106 h 106"/>
                  <a:gd name="T34" fmla="*/ 2 w 83"/>
                  <a:gd name="T35" fmla="*/ 106 h 106"/>
                  <a:gd name="T36" fmla="*/ 2 w 83"/>
                  <a:gd name="T37" fmla="*/ 106 h 106"/>
                  <a:gd name="T38" fmla="*/ 2 w 83"/>
                  <a:gd name="T39" fmla="*/ 106 h 106"/>
                  <a:gd name="T40" fmla="*/ 2 w 83"/>
                  <a:gd name="T41" fmla="*/ 106 h 106"/>
                  <a:gd name="T42" fmla="*/ 3 w 83"/>
                  <a:gd name="T43" fmla="*/ 106 h 106"/>
                  <a:gd name="T44" fmla="*/ 3 w 83"/>
                  <a:gd name="T45" fmla="*/ 106 h 106"/>
                  <a:gd name="T46" fmla="*/ 3 w 83"/>
                  <a:gd name="T47" fmla="*/ 106 h 106"/>
                  <a:gd name="T48" fmla="*/ 3 w 83"/>
                  <a:gd name="T49" fmla="*/ 106 h 106"/>
                  <a:gd name="T50" fmla="*/ 3 w 83"/>
                  <a:gd name="T51" fmla="*/ 105 h 106"/>
                  <a:gd name="T52" fmla="*/ 3 w 83"/>
                  <a:gd name="T53" fmla="*/ 105 h 106"/>
                  <a:gd name="T54" fmla="*/ 3 w 83"/>
                  <a:gd name="T55" fmla="*/ 105 h 106"/>
                  <a:gd name="T56" fmla="*/ 3 w 83"/>
                  <a:gd name="T57" fmla="*/ 105 h 106"/>
                  <a:gd name="T58" fmla="*/ 3 w 83"/>
                  <a:gd name="T59" fmla="*/ 105 h 106"/>
                  <a:gd name="T60" fmla="*/ 3 w 83"/>
                  <a:gd name="T61" fmla="*/ 105 h 106"/>
                  <a:gd name="T62" fmla="*/ 3 w 83"/>
                  <a:gd name="T63" fmla="*/ 105 h 106"/>
                  <a:gd name="T64" fmla="*/ 3 w 83"/>
                  <a:gd name="T65" fmla="*/ 105 h 106"/>
                  <a:gd name="T66" fmla="*/ 3 w 83"/>
                  <a:gd name="T67" fmla="*/ 105 h 106"/>
                  <a:gd name="T68" fmla="*/ 3 w 83"/>
                  <a:gd name="T69" fmla="*/ 105 h 106"/>
                  <a:gd name="T70" fmla="*/ 3 w 83"/>
                  <a:gd name="T71" fmla="*/ 105 h 106"/>
                  <a:gd name="T72" fmla="*/ 3 w 83"/>
                  <a:gd name="T73" fmla="*/ 105 h 106"/>
                  <a:gd name="T74" fmla="*/ 4 w 83"/>
                  <a:gd name="T75" fmla="*/ 105 h 106"/>
                  <a:gd name="T76" fmla="*/ 9 w 83"/>
                  <a:gd name="T77" fmla="*/ 98 h 106"/>
                  <a:gd name="T78" fmla="*/ 82 w 83"/>
                  <a:gd name="T79" fmla="*/ 4 h 106"/>
                  <a:gd name="T80" fmla="*/ 82 w 83"/>
                  <a:gd name="T81" fmla="*/ 3 h 106"/>
                  <a:gd name="T82" fmla="*/ 82 w 83"/>
                  <a:gd name="T83" fmla="*/ 0 h 106"/>
                  <a:gd name="T84" fmla="*/ 81 w 83"/>
                  <a:gd name="T85" fmla="*/ 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83" h="105">
                    <a:moveTo>
                      <a:pt x="81" y="0"/>
                    </a:moveTo>
                    <a:cubicBezTo>
                      <a:pt x="80" y="0"/>
                      <a:pt x="79" y="0"/>
                      <a:pt x="79" y="1"/>
                    </a:cubicBezTo>
                    <a:cubicBezTo>
                      <a:pt x="78" y="2"/>
                      <a:pt x="78" y="2"/>
                      <a:pt x="78" y="2"/>
                    </a:cubicBezTo>
                    <a:cubicBezTo>
                      <a:pt x="4" y="99"/>
                      <a:pt x="4" y="99"/>
                      <a:pt x="4" y="99"/>
                    </a:cubicBezTo>
                    <a:cubicBezTo>
                      <a:pt x="1" y="102"/>
                      <a:pt x="1" y="102"/>
                      <a:pt x="1" y="102"/>
                    </a:cubicBezTo>
                    <a:cubicBezTo>
                      <a:pt x="0" y="103"/>
                      <a:pt x="0" y="103"/>
                      <a:pt x="0" y="104"/>
                    </a:cubicBezTo>
                    <a:cubicBezTo>
                      <a:pt x="0" y="104"/>
                      <a:pt x="1" y="105"/>
                      <a:pt x="1" y="105"/>
                    </a:cubicBezTo>
                    <a:cubicBezTo>
                      <a:pt x="1" y="105"/>
                      <a:pt x="1" y="105"/>
                      <a:pt x="1" y="105"/>
                    </a:cubicBezTo>
                    <a:cubicBezTo>
                      <a:pt x="1" y="105"/>
                      <a:pt x="1" y="105"/>
                      <a:pt x="1" y="105"/>
                    </a:cubicBezTo>
                    <a:cubicBezTo>
                      <a:pt x="1" y="105"/>
                      <a:pt x="1" y="105"/>
                      <a:pt x="1" y="105"/>
                    </a:cubicBezTo>
                    <a:cubicBezTo>
                      <a:pt x="1" y="105"/>
                      <a:pt x="1" y="105"/>
                      <a:pt x="1" y="105"/>
                    </a:cubicBezTo>
                    <a:cubicBezTo>
                      <a:pt x="1" y="105"/>
                      <a:pt x="1" y="105"/>
                      <a:pt x="1" y="105"/>
                    </a:cubicBezTo>
                    <a:cubicBezTo>
                      <a:pt x="1" y="105"/>
                      <a:pt x="1" y="105"/>
                      <a:pt x="1" y="105"/>
                    </a:cubicBezTo>
                    <a:cubicBezTo>
                      <a:pt x="1" y="105"/>
                      <a:pt x="1" y="105"/>
                      <a:pt x="1" y="105"/>
                    </a:cubicBezTo>
                    <a:cubicBezTo>
                      <a:pt x="1" y="105"/>
                      <a:pt x="1" y="105"/>
                      <a:pt x="1" y="105"/>
                    </a:cubicBezTo>
                    <a:cubicBezTo>
                      <a:pt x="2" y="105"/>
                      <a:pt x="2" y="106"/>
                      <a:pt x="2" y="106"/>
                    </a:cubicBezTo>
                    <a:cubicBezTo>
                      <a:pt x="2" y="106"/>
                      <a:pt x="2" y="106"/>
                      <a:pt x="2" y="106"/>
                    </a:cubicBezTo>
                    <a:cubicBezTo>
                      <a:pt x="2" y="106"/>
                      <a:pt x="2" y="106"/>
                      <a:pt x="2" y="106"/>
                    </a:cubicBezTo>
                    <a:cubicBezTo>
                      <a:pt x="2" y="106"/>
                      <a:pt x="2" y="106"/>
                      <a:pt x="2" y="106"/>
                    </a:cubicBezTo>
                    <a:cubicBezTo>
                      <a:pt x="2" y="106"/>
                      <a:pt x="2" y="106"/>
                      <a:pt x="2" y="106"/>
                    </a:cubicBezTo>
                    <a:cubicBezTo>
                      <a:pt x="2" y="106"/>
                      <a:pt x="2" y="106"/>
                      <a:pt x="2" y="106"/>
                    </a:cubicBezTo>
                    <a:cubicBezTo>
                      <a:pt x="2" y="106"/>
                      <a:pt x="2" y="106"/>
                      <a:pt x="3" y="106"/>
                    </a:cubicBezTo>
                    <a:cubicBezTo>
                      <a:pt x="3" y="106"/>
                      <a:pt x="3" y="106"/>
                      <a:pt x="3" y="106"/>
                    </a:cubicBezTo>
                    <a:cubicBezTo>
                      <a:pt x="3" y="106"/>
                      <a:pt x="3" y="106"/>
                      <a:pt x="3" y="106"/>
                    </a:cubicBezTo>
                    <a:cubicBezTo>
                      <a:pt x="3" y="106"/>
                      <a:pt x="3" y="106"/>
                      <a:pt x="3" y="106"/>
                    </a:cubicBezTo>
                    <a:cubicBezTo>
                      <a:pt x="3" y="106"/>
                      <a:pt x="3" y="105"/>
                      <a:pt x="3" y="105"/>
                    </a:cubicBezTo>
                    <a:cubicBezTo>
                      <a:pt x="3" y="105"/>
                      <a:pt x="3" y="105"/>
                      <a:pt x="3" y="105"/>
                    </a:cubicBezTo>
                    <a:cubicBezTo>
                      <a:pt x="3" y="105"/>
                      <a:pt x="3" y="105"/>
                      <a:pt x="3" y="105"/>
                    </a:cubicBezTo>
                    <a:cubicBezTo>
                      <a:pt x="3" y="105"/>
                      <a:pt x="3" y="105"/>
                      <a:pt x="3" y="105"/>
                    </a:cubicBezTo>
                    <a:cubicBezTo>
                      <a:pt x="3" y="105"/>
                      <a:pt x="3" y="105"/>
                      <a:pt x="3" y="105"/>
                    </a:cubicBezTo>
                    <a:cubicBezTo>
                      <a:pt x="3" y="105"/>
                      <a:pt x="3" y="105"/>
                      <a:pt x="3" y="105"/>
                    </a:cubicBezTo>
                    <a:cubicBezTo>
                      <a:pt x="3" y="105"/>
                      <a:pt x="3" y="105"/>
                      <a:pt x="3" y="105"/>
                    </a:cubicBezTo>
                    <a:cubicBezTo>
                      <a:pt x="3" y="105"/>
                      <a:pt x="3" y="105"/>
                      <a:pt x="3" y="105"/>
                    </a:cubicBezTo>
                    <a:cubicBezTo>
                      <a:pt x="3" y="105"/>
                      <a:pt x="3" y="105"/>
                      <a:pt x="3" y="105"/>
                    </a:cubicBezTo>
                    <a:cubicBezTo>
                      <a:pt x="3" y="105"/>
                      <a:pt x="3" y="105"/>
                      <a:pt x="3" y="105"/>
                    </a:cubicBezTo>
                    <a:cubicBezTo>
                      <a:pt x="3" y="105"/>
                      <a:pt x="3" y="105"/>
                      <a:pt x="3" y="105"/>
                    </a:cubicBezTo>
                    <a:cubicBezTo>
                      <a:pt x="3" y="105"/>
                      <a:pt x="3" y="105"/>
                      <a:pt x="3" y="105"/>
                    </a:cubicBezTo>
                    <a:cubicBezTo>
                      <a:pt x="4" y="105"/>
                      <a:pt x="4" y="105"/>
                      <a:pt x="4" y="105"/>
                    </a:cubicBezTo>
                    <a:cubicBezTo>
                      <a:pt x="9" y="98"/>
                      <a:pt x="9" y="98"/>
                      <a:pt x="9" y="98"/>
                    </a:cubicBezTo>
                    <a:cubicBezTo>
                      <a:pt x="82" y="4"/>
                      <a:pt x="82" y="4"/>
                      <a:pt x="82" y="4"/>
                    </a:cubicBezTo>
                    <a:cubicBezTo>
                      <a:pt x="82" y="3"/>
                      <a:pt x="82" y="3"/>
                      <a:pt x="82" y="3"/>
                    </a:cubicBezTo>
                    <a:cubicBezTo>
                      <a:pt x="83" y="2"/>
                      <a:pt x="83" y="1"/>
                      <a:pt x="82" y="0"/>
                    </a:cubicBezTo>
                    <a:cubicBezTo>
                      <a:pt x="81" y="0"/>
                      <a:pt x="81" y="0"/>
                      <a:pt x="81"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53" name="组合 52"/>
            <p:cNvGrpSpPr/>
            <p:nvPr/>
          </p:nvGrpSpPr>
          <p:grpSpPr>
            <a:xfrm>
              <a:off x="-11907" y="1739900"/>
              <a:ext cx="385763" cy="512763"/>
              <a:chOff x="2005013" y="1871663"/>
              <a:chExt cx="385763" cy="512763"/>
            </a:xfrm>
          </p:grpSpPr>
          <p:sp>
            <p:nvSpPr>
              <p:cNvPr id="126" name="Freeform 336"/>
              <p:cNvSpPr>
                <a:spLocks noEditPoints="1"/>
              </p:cNvSpPr>
              <p:nvPr/>
            </p:nvSpPr>
            <p:spPr bwMode="auto">
              <a:xfrm>
                <a:off x="2005013" y="2033588"/>
                <a:ext cx="385763" cy="350838"/>
              </a:xfrm>
              <a:custGeom>
                <a:avLst/>
                <a:gdLst>
                  <a:gd name="T0" fmla="*/ 123 w 138"/>
                  <a:gd name="T1" fmla="*/ 1 h 125"/>
                  <a:gd name="T2" fmla="*/ 123 w 138"/>
                  <a:gd name="T3" fmla="*/ 1 h 125"/>
                  <a:gd name="T4" fmla="*/ 120 w 138"/>
                  <a:gd name="T5" fmla="*/ 4 h 125"/>
                  <a:gd name="T6" fmla="*/ 131 w 138"/>
                  <a:gd name="T7" fmla="*/ 8 h 125"/>
                  <a:gd name="T8" fmla="*/ 133 w 138"/>
                  <a:gd name="T9" fmla="*/ 9 h 125"/>
                  <a:gd name="T10" fmla="*/ 32 w 138"/>
                  <a:gd name="T11" fmla="*/ 120 h 125"/>
                  <a:gd name="T12" fmla="*/ 0 w 138"/>
                  <a:gd name="T13" fmla="*/ 94 h 125"/>
                  <a:gd name="T14" fmla="*/ 0 w 138"/>
                  <a:gd name="T15" fmla="*/ 98 h 125"/>
                  <a:gd name="T16" fmla="*/ 31 w 138"/>
                  <a:gd name="T17" fmla="*/ 125 h 125"/>
                  <a:gd name="T18" fmla="*/ 32 w 138"/>
                  <a:gd name="T19" fmla="*/ 125 h 125"/>
                  <a:gd name="T20" fmla="*/ 32 w 138"/>
                  <a:gd name="T21" fmla="*/ 125 h 125"/>
                  <a:gd name="T22" fmla="*/ 34 w 138"/>
                  <a:gd name="T23" fmla="*/ 125 h 125"/>
                  <a:gd name="T24" fmla="*/ 138 w 138"/>
                  <a:gd name="T25" fmla="*/ 10 h 125"/>
                  <a:gd name="T26" fmla="*/ 138 w 138"/>
                  <a:gd name="T27" fmla="*/ 8 h 125"/>
                  <a:gd name="T28" fmla="*/ 137 w 138"/>
                  <a:gd name="T29" fmla="*/ 7 h 125"/>
                  <a:gd name="T30" fmla="*/ 123 w 138"/>
                  <a:gd name="T31" fmla="*/ 1 h 125"/>
                  <a:gd name="T32" fmla="*/ 117 w 138"/>
                  <a:gd name="T33" fmla="*/ 0 h 125"/>
                  <a:gd name="T34" fmla="*/ 116 w 138"/>
                  <a:gd name="T35" fmla="*/ 1 h 125"/>
                  <a:gd name="T36" fmla="*/ 116 w 138"/>
                  <a:gd name="T37" fmla="*/ 2 h 125"/>
                  <a:gd name="T38" fmla="*/ 118 w 138"/>
                  <a:gd name="T39" fmla="*/ 1 h 125"/>
                  <a:gd name="T40" fmla="*/ 117 w 138"/>
                  <a:gd name="T41"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38" h="125">
                    <a:moveTo>
                      <a:pt x="123" y="1"/>
                    </a:moveTo>
                    <a:cubicBezTo>
                      <a:pt x="123" y="1"/>
                      <a:pt x="123" y="1"/>
                      <a:pt x="123" y="1"/>
                    </a:cubicBezTo>
                    <a:cubicBezTo>
                      <a:pt x="120" y="4"/>
                      <a:pt x="120" y="4"/>
                      <a:pt x="120" y="4"/>
                    </a:cubicBezTo>
                    <a:cubicBezTo>
                      <a:pt x="124" y="6"/>
                      <a:pt x="128" y="7"/>
                      <a:pt x="131" y="8"/>
                    </a:cubicBezTo>
                    <a:cubicBezTo>
                      <a:pt x="131" y="9"/>
                      <a:pt x="132" y="9"/>
                      <a:pt x="133" y="9"/>
                    </a:cubicBezTo>
                    <a:cubicBezTo>
                      <a:pt x="32" y="120"/>
                      <a:pt x="32" y="120"/>
                      <a:pt x="32" y="120"/>
                    </a:cubicBezTo>
                    <a:cubicBezTo>
                      <a:pt x="22" y="108"/>
                      <a:pt x="11" y="100"/>
                      <a:pt x="0" y="94"/>
                    </a:cubicBezTo>
                    <a:cubicBezTo>
                      <a:pt x="0" y="98"/>
                      <a:pt x="0" y="98"/>
                      <a:pt x="0" y="98"/>
                    </a:cubicBezTo>
                    <a:cubicBezTo>
                      <a:pt x="10" y="104"/>
                      <a:pt x="21" y="113"/>
                      <a:pt x="31" y="125"/>
                    </a:cubicBezTo>
                    <a:cubicBezTo>
                      <a:pt x="31" y="125"/>
                      <a:pt x="31" y="125"/>
                      <a:pt x="32" y="125"/>
                    </a:cubicBezTo>
                    <a:cubicBezTo>
                      <a:pt x="32" y="125"/>
                      <a:pt x="32" y="125"/>
                      <a:pt x="32" y="125"/>
                    </a:cubicBezTo>
                    <a:cubicBezTo>
                      <a:pt x="33" y="125"/>
                      <a:pt x="33" y="125"/>
                      <a:pt x="34" y="125"/>
                    </a:cubicBezTo>
                    <a:cubicBezTo>
                      <a:pt x="138" y="10"/>
                      <a:pt x="138" y="10"/>
                      <a:pt x="138" y="10"/>
                    </a:cubicBezTo>
                    <a:cubicBezTo>
                      <a:pt x="138" y="9"/>
                      <a:pt x="138" y="9"/>
                      <a:pt x="138" y="8"/>
                    </a:cubicBezTo>
                    <a:cubicBezTo>
                      <a:pt x="138" y="7"/>
                      <a:pt x="138" y="7"/>
                      <a:pt x="137" y="7"/>
                    </a:cubicBezTo>
                    <a:cubicBezTo>
                      <a:pt x="137" y="7"/>
                      <a:pt x="132" y="4"/>
                      <a:pt x="123" y="1"/>
                    </a:cubicBezTo>
                    <a:moveTo>
                      <a:pt x="117" y="0"/>
                    </a:moveTo>
                    <a:cubicBezTo>
                      <a:pt x="117" y="0"/>
                      <a:pt x="116" y="1"/>
                      <a:pt x="116" y="1"/>
                    </a:cubicBezTo>
                    <a:cubicBezTo>
                      <a:pt x="116" y="1"/>
                      <a:pt x="116" y="2"/>
                      <a:pt x="116" y="2"/>
                    </a:cubicBezTo>
                    <a:cubicBezTo>
                      <a:pt x="118" y="1"/>
                      <a:pt x="118" y="1"/>
                      <a:pt x="118" y="1"/>
                    </a:cubicBezTo>
                    <a:cubicBezTo>
                      <a:pt x="118" y="0"/>
                      <a:pt x="117" y="0"/>
                      <a:pt x="117"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 name="Freeform 337"/>
              <p:cNvSpPr/>
              <p:nvPr/>
            </p:nvSpPr>
            <p:spPr bwMode="auto">
              <a:xfrm>
                <a:off x="2005013" y="1871663"/>
                <a:ext cx="347663" cy="454025"/>
              </a:xfrm>
              <a:custGeom>
                <a:avLst/>
                <a:gdLst>
                  <a:gd name="T0" fmla="*/ 0 w 124"/>
                  <a:gd name="T1" fmla="*/ 0 h 162"/>
                  <a:gd name="T2" fmla="*/ 0 w 124"/>
                  <a:gd name="T3" fmla="*/ 6 h 162"/>
                  <a:gd name="T4" fmla="*/ 21 w 124"/>
                  <a:gd name="T5" fmla="*/ 42 h 162"/>
                  <a:gd name="T6" fmla="*/ 22 w 124"/>
                  <a:gd name="T7" fmla="*/ 41 h 162"/>
                  <a:gd name="T8" fmla="*/ 23 w 124"/>
                  <a:gd name="T9" fmla="*/ 40 h 162"/>
                  <a:gd name="T10" fmla="*/ 25 w 124"/>
                  <a:gd name="T11" fmla="*/ 41 h 162"/>
                  <a:gd name="T12" fmla="*/ 25 w 124"/>
                  <a:gd name="T13" fmla="*/ 43 h 162"/>
                  <a:gd name="T14" fmla="*/ 24 w 124"/>
                  <a:gd name="T15" fmla="*/ 44 h 162"/>
                  <a:gd name="T16" fmla="*/ 45 w 124"/>
                  <a:gd name="T17" fmla="*/ 41 h 162"/>
                  <a:gd name="T18" fmla="*/ 45 w 124"/>
                  <a:gd name="T19" fmla="*/ 41 h 162"/>
                  <a:gd name="T20" fmla="*/ 95 w 124"/>
                  <a:gd name="T21" fmla="*/ 50 h 162"/>
                  <a:gd name="T22" fmla="*/ 114 w 124"/>
                  <a:gd name="T23" fmla="*/ 57 h 162"/>
                  <a:gd name="T24" fmla="*/ 117 w 124"/>
                  <a:gd name="T25" fmla="*/ 58 h 162"/>
                  <a:gd name="T26" fmla="*/ 118 w 124"/>
                  <a:gd name="T27" fmla="*/ 59 h 162"/>
                  <a:gd name="T28" fmla="*/ 116 w 124"/>
                  <a:gd name="T29" fmla="*/ 60 h 162"/>
                  <a:gd name="T30" fmla="*/ 26 w 124"/>
                  <a:gd name="T31" fmla="*/ 157 h 162"/>
                  <a:gd name="T32" fmla="*/ 0 w 124"/>
                  <a:gd name="T33" fmla="*/ 139 h 162"/>
                  <a:gd name="T34" fmla="*/ 0 w 124"/>
                  <a:gd name="T35" fmla="*/ 143 h 162"/>
                  <a:gd name="T36" fmla="*/ 25 w 124"/>
                  <a:gd name="T37" fmla="*/ 161 h 162"/>
                  <a:gd name="T38" fmla="*/ 26 w 124"/>
                  <a:gd name="T39" fmla="*/ 162 h 162"/>
                  <a:gd name="T40" fmla="*/ 26 w 124"/>
                  <a:gd name="T41" fmla="*/ 162 h 162"/>
                  <a:gd name="T42" fmla="*/ 28 w 124"/>
                  <a:gd name="T43" fmla="*/ 161 h 162"/>
                  <a:gd name="T44" fmla="*/ 120 w 124"/>
                  <a:gd name="T45" fmla="*/ 62 h 162"/>
                  <a:gd name="T46" fmla="*/ 123 w 124"/>
                  <a:gd name="T47" fmla="*/ 59 h 162"/>
                  <a:gd name="T48" fmla="*/ 123 w 124"/>
                  <a:gd name="T49" fmla="*/ 59 h 162"/>
                  <a:gd name="T50" fmla="*/ 124 w 124"/>
                  <a:gd name="T51" fmla="*/ 57 h 162"/>
                  <a:gd name="T52" fmla="*/ 122 w 124"/>
                  <a:gd name="T53" fmla="*/ 56 h 162"/>
                  <a:gd name="T54" fmla="*/ 97 w 124"/>
                  <a:gd name="T55" fmla="*/ 46 h 162"/>
                  <a:gd name="T56" fmla="*/ 45 w 124"/>
                  <a:gd name="T57" fmla="*/ 37 h 162"/>
                  <a:gd name="T58" fmla="*/ 24 w 124"/>
                  <a:gd name="T59" fmla="*/ 40 h 162"/>
                  <a:gd name="T60" fmla="*/ 0 w 124"/>
                  <a:gd name="T61" fmla="*/ 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4" h="162">
                    <a:moveTo>
                      <a:pt x="0" y="0"/>
                    </a:moveTo>
                    <a:cubicBezTo>
                      <a:pt x="0" y="6"/>
                      <a:pt x="0" y="6"/>
                      <a:pt x="0" y="6"/>
                    </a:cubicBezTo>
                    <a:cubicBezTo>
                      <a:pt x="8" y="14"/>
                      <a:pt x="15" y="26"/>
                      <a:pt x="21" y="42"/>
                    </a:cubicBezTo>
                    <a:cubicBezTo>
                      <a:pt x="22" y="41"/>
                      <a:pt x="22" y="41"/>
                      <a:pt x="22" y="41"/>
                    </a:cubicBezTo>
                    <a:cubicBezTo>
                      <a:pt x="22" y="40"/>
                      <a:pt x="23" y="40"/>
                      <a:pt x="23" y="40"/>
                    </a:cubicBezTo>
                    <a:cubicBezTo>
                      <a:pt x="24" y="40"/>
                      <a:pt x="24" y="40"/>
                      <a:pt x="25" y="41"/>
                    </a:cubicBezTo>
                    <a:cubicBezTo>
                      <a:pt x="25" y="41"/>
                      <a:pt x="25" y="43"/>
                      <a:pt x="25" y="43"/>
                    </a:cubicBezTo>
                    <a:cubicBezTo>
                      <a:pt x="24" y="44"/>
                      <a:pt x="24" y="44"/>
                      <a:pt x="24" y="44"/>
                    </a:cubicBezTo>
                    <a:cubicBezTo>
                      <a:pt x="30" y="42"/>
                      <a:pt x="37" y="41"/>
                      <a:pt x="45" y="41"/>
                    </a:cubicBezTo>
                    <a:cubicBezTo>
                      <a:pt x="45" y="41"/>
                      <a:pt x="45" y="41"/>
                      <a:pt x="45" y="41"/>
                    </a:cubicBezTo>
                    <a:cubicBezTo>
                      <a:pt x="62" y="41"/>
                      <a:pt x="81" y="46"/>
                      <a:pt x="95" y="50"/>
                    </a:cubicBezTo>
                    <a:cubicBezTo>
                      <a:pt x="103" y="53"/>
                      <a:pt x="109" y="55"/>
                      <a:pt x="114" y="57"/>
                    </a:cubicBezTo>
                    <a:cubicBezTo>
                      <a:pt x="115" y="57"/>
                      <a:pt x="116" y="58"/>
                      <a:pt x="117" y="58"/>
                    </a:cubicBezTo>
                    <a:cubicBezTo>
                      <a:pt x="117" y="58"/>
                      <a:pt x="118" y="58"/>
                      <a:pt x="118" y="59"/>
                    </a:cubicBezTo>
                    <a:cubicBezTo>
                      <a:pt x="116" y="60"/>
                      <a:pt x="116" y="60"/>
                      <a:pt x="116" y="60"/>
                    </a:cubicBezTo>
                    <a:cubicBezTo>
                      <a:pt x="26" y="157"/>
                      <a:pt x="26" y="157"/>
                      <a:pt x="26" y="157"/>
                    </a:cubicBezTo>
                    <a:cubicBezTo>
                      <a:pt x="17" y="149"/>
                      <a:pt x="8" y="143"/>
                      <a:pt x="0" y="139"/>
                    </a:cubicBezTo>
                    <a:cubicBezTo>
                      <a:pt x="0" y="143"/>
                      <a:pt x="0" y="143"/>
                      <a:pt x="0" y="143"/>
                    </a:cubicBezTo>
                    <a:cubicBezTo>
                      <a:pt x="8" y="147"/>
                      <a:pt x="16" y="153"/>
                      <a:pt x="25" y="161"/>
                    </a:cubicBezTo>
                    <a:cubicBezTo>
                      <a:pt x="25" y="161"/>
                      <a:pt x="26" y="162"/>
                      <a:pt x="26" y="162"/>
                    </a:cubicBezTo>
                    <a:cubicBezTo>
                      <a:pt x="26" y="162"/>
                      <a:pt x="26" y="162"/>
                      <a:pt x="26" y="162"/>
                    </a:cubicBezTo>
                    <a:cubicBezTo>
                      <a:pt x="27" y="162"/>
                      <a:pt x="27" y="161"/>
                      <a:pt x="28" y="161"/>
                    </a:cubicBezTo>
                    <a:cubicBezTo>
                      <a:pt x="120" y="62"/>
                      <a:pt x="120" y="62"/>
                      <a:pt x="120" y="62"/>
                    </a:cubicBezTo>
                    <a:cubicBezTo>
                      <a:pt x="123" y="59"/>
                      <a:pt x="123" y="59"/>
                      <a:pt x="123" y="59"/>
                    </a:cubicBezTo>
                    <a:cubicBezTo>
                      <a:pt x="123" y="59"/>
                      <a:pt x="123" y="59"/>
                      <a:pt x="123" y="59"/>
                    </a:cubicBezTo>
                    <a:cubicBezTo>
                      <a:pt x="124" y="59"/>
                      <a:pt x="124" y="58"/>
                      <a:pt x="124" y="57"/>
                    </a:cubicBezTo>
                    <a:cubicBezTo>
                      <a:pt x="123" y="57"/>
                      <a:pt x="123" y="56"/>
                      <a:pt x="122" y="56"/>
                    </a:cubicBezTo>
                    <a:cubicBezTo>
                      <a:pt x="122" y="56"/>
                      <a:pt x="112" y="51"/>
                      <a:pt x="97" y="46"/>
                    </a:cubicBezTo>
                    <a:cubicBezTo>
                      <a:pt x="82" y="42"/>
                      <a:pt x="62" y="37"/>
                      <a:pt x="45" y="37"/>
                    </a:cubicBezTo>
                    <a:cubicBezTo>
                      <a:pt x="37" y="37"/>
                      <a:pt x="31" y="38"/>
                      <a:pt x="24" y="40"/>
                    </a:cubicBezTo>
                    <a:cubicBezTo>
                      <a:pt x="18" y="21"/>
                      <a:pt x="9" y="9"/>
                      <a:pt x="0"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 name="Freeform 338"/>
              <p:cNvSpPr/>
              <p:nvPr/>
            </p:nvSpPr>
            <p:spPr bwMode="auto">
              <a:xfrm>
                <a:off x="2005013" y="1982788"/>
                <a:ext cx="69850" cy="87313"/>
              </a:xfrm>
              <a:custGeom>
                <a:avLst/>
                <a:gdLst>
                  <a:gd name="T0" fmla="*/ 23 w 25"/>
                  <a:gd name="T1" fmla="*/ 0 h 31"/>
                  <a:gd name="T2" fmla="*/ 22 w 25"/>
                  <a:gd name="T3" fmla="*/ 1 h 31"/>
                  <a:gd name="T4" fmla="*/ 21 w 25"/>
                  <a:gd name="T5" fmla="*/ 2 h 31"/>
                  <a:gd name="T6" fmla="*/ 0 w 25"/>
                  <a:gd name="T7" fmla="*/ 25 h 31"/>
                  <a:gd name="T8" fmla="*/ 0 w 25"/>
                  <a:gd name="T9" fmla="*/ 31 h 31"/>
                  <a:gd name="T10" fmla="*/ 24 w 25"/>
                  <a:gd name="T11" fmla="*/ 4 h 31"/>
                  <a:gd name="T12" fmla="*/ 25 w 25"/>
                  <a:gd name="T13" fmla="*/ 3 h 31"/>
                  <a:gd name="T14" fmla="*/ 25 w 25"/>
                  <a:gd name="T15" fmla="*/ 1 h 31"/>
                  <a:gd name="T16" fmla="*/ 23 w 25"/>
                  <a:gd name="T17"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31">
                    <a:moveTo>
                      <a:pt x="23" y="0"/>
                    </a:moveTo>
                    <a:cubicBezTo>
                      <a:pt x="23" y="0"/>
                      <a:pt x="22" y="0"/>
                      <a:pt x="22" y="1"/>
                    </a:cubicBezTo>
                    <a:cubicBezTo>
                      <a:pt x="21" y="2"/>
                      <a:pt x="21" y="2"/>
                      <a:pt x="21" y="2"/>
                    </a:cubicBezTo>
                    <a:cubicBezTo>
                      <a:pt x="0" y="25"/>
                      <a:pt x="0" y="25"/>
                      <a:pt x="0" y="25"/>
                    </a:cubicBezTo>
                    <a:cubicBezTo>
                      <a:pt x="0" y="31"/>
                      <a:pt x="0" y="31"/>
                      <a:pt x="0" y="31"/>
                    </a:cubicBezTo>
                    <a:cubicBezTo>
                      <a:pt x="24" y="4"/>
                      <a:pt x="24" y="4"/>
                      <a:pt x="24" y="4"/>
                    </a:cubicBezTo>
                    <a:cubicBezTo>
                      <a:pt x="25" y="3"/>
                      <a:pt x="25" y="3"/>
                      <a:pt x="25" y="3"/>
                    </a:cubicBezTo>
                    <a:cubicBezTo>
                      <a:pt x="25" y="3"/>
                      <a:pt x="25" y="1"/>
                      <a:pt x="25" y="1"/>
                    </a:cubicBezTo>
                    <a:cubicBezTo>
                      <a:pt x="24" y="0"/>
                      <a:pt x="24" y="0"/>
                      <a:pt x="23"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54" name="组合 53"/>
            <p:cNvGrpSpPr/>
            <p:nvPr/>
          </p:nvGrpSpPr>
          <p:grpSpPr>
            <a:xfrm>
              <a:off x="3900835" y="2568532"/>
              <a:ext cx="635001" cy="466725"/>
              <a:chOff x="4097338" y="2655888"/>
              <a:chExt cx="635001" cy="466725"/>
            </a:xfrm>
          </p:grpSpPr>
          <p:sp>
            <p:nvSpPr>
              <p:cNvPr id="119" name="Freeform 339"/>
              <p:cNvSpPr>
                <a:spLocks noEditPoints="1"/>
              </p:cNvSpPr>
              <p:nvPr/>
            </p:nvSpPr>
            <p:spPr bwMode="auto">
              <a:xfrm>
                <a:off x="4097338" y="3028950"/>
                <a:ext cx="109538" cy="93663"/>
              </a:xfrm>
              <a:custGeom>
                <a:avLst/>
                <a:gdLst>
                  <a:gd name="T0" fmla="*/ 38 w 39"/>
                  <a:gd name="T1" fmla="*/ 23 h 33"/>
                  <a:gd name="T2" fmla="*/ 39 w 39"/>
                  <a:gd name="T3" fmla="*/ 24 h 33"/>
                  <a:gd name="T4" fmla="*/ 38 w 39"/>
                  <a:gd name="T5" fmla="*/ 23 h 33"/>
                  <a:gd name="T6" fmla="*/ 18 w 39"/>
                  <a:gd name="T7" fmla="*/ 0 h 33"/>
                  <a:gd name="T8" fmla="*/ 1 w 39"/>
                  <a:gd name="T9" fmla="*/ 30 h 33"/>
                  <a:gd name="T10" fmla="*/ 1 w 39"/>
                  <a:gd name="T11" fmla="*/ 32 h 33"/>
                  <a:gd name="T12" fmla="*/ 2 w 39"/>
                  <a:gd name="T13" fmla="*/ 33 h 33"/>
                  <a:gd name="T14" fmla="*/ 3 w 39"/>
                  <a:gd name="T15" fmla="*/ 33 h 33"/>
                  <a:gd name="T16" fmla="*/ 36 w 39"/>
                  <a:gd name="T17" fmla="*/ 27 h 33"/>
                  <a:gd name="T18" fmla="*/ 35 w 39"/>
                  <a:gd name="T19" fmla="*/ 26 h 33"/>
                  <a:gd name="T20" fmla="*/ 35 w 39"/>
                  <a:gd name="T21" fmla="*/ 26 h 33"/>
                  <a:gd name="T22" fmla="*/ 35 w 39"/>
                  <a:gd name="T23" fmla="*/ 25 h 33"/>
                  <a:gd name="T24" fmla="*/ 35 w 39"/>
                  <a:gd name="T25" fmla="*/ 25 h 33"/>
                  <a:gd name="T26" fmla="*/ 32 w 39"/>
                  <a:gd name="T27" fmla="*/ 24 h 33"/>
                  <a:gd name="T28" fmla="*/ 6 w 39"/>
                  <a:gd name="T29" fmla="*/ 28 h 33"/>
                  <a:gd name="T30" fmla="*/ 20 w 39"/>
                  <a:gd name="T31" fmla="*/ 5 h 33"/>
                  <a:gd name="T32" fmla="*/ 19 w 39"/>
                  <a:gd name="T33" fmla="*/ 1 h 33"/>
                  <a:gd name="T34" fmla="*/ 18 w 39"/>
                  <a:gd name="T35"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9" h="33">
                    <a:moveTo>
                      <a:pt x="38" y="23"/>
                    </a:moveTo>
                    <a:cubicBezTo>
                      <a:pt x="38" y="23"/>
                      <a:pt x="39" y="24"/>
                      <a:pt x="39" y="24"/>
                    </a:cubicBezTo>
                    <a:cubicBezTo>
                      <a:pt x="39" y="23"/>
                      <a:pt x="38" y="23"/>
                      <a:pt x="38" y="23"/>
                    </a:cubicBezTo>
                    <a:moveTo>
                      <a:pt x="18" y="0"/>
                    </a:moveTo>
                    <a:cubicBezTo>
                      <a:pt x="1" y="30"/>
                      <a:pt x="1" y="30"/>
                      <a:pt x="1" y="30"/>
                    </a:cubicBezTo>
                    <a:cubicBezTo>
                      <a:pt x="0" y="31"/>
                      <a:pt x="0" y="31"/>
                      <a:pt x="1" y="32"/>
                    </a:cubicBezTo>
                    <a:cubicBezTo>
                      <a:pt x="1" y="33"/>
                      <a:pt x="2" y="33"/>
                      <a:pt x="2" y="33"/>
                    </a:cubicBezTo>
                    <a:cubicBezTo>
                      <a:pt x="2" y="33"/>
                      <a:pt x="2" y="33"/>
                      <a:pt x="3" y="33"/>
                    </a:cubicBezTo>
                    <a:cubicBezTo>
                      <a:pt x="36" y="27"/>
                      <a:pt x="36" y="27"/>
                      <a:pt x="36" y="27"/>
                    </a:cubicBezTo>
                    <a:cubicBezTo>
                      <a:pt x="36" y="27"/>
                      <a:pt x="35" y="26"/>
                      <a:pt x="35" y="26"/>
                    </a:cubicBezTo>
                    <a:cubicBezTo>
                      <a:pt x="35" y="26"/>
                      <a:pt x="35" y="26"/>
                      <a:pt x="35" y="26"/>
                    </a:cubicBezTo>
                    <a:cubicBezTo>
                      <a:pt x="35" y="25"/>
                      <a:pt x="35" y="25"/>
                      <a:pt x="35" y="25"/>
                    </a:cubicBezTo>
                    <a:cubicBezTo>
                      <a:pt x="35" y="25"/>
                      <a:pt x="35" y="25"/>
                      <a:pt x="35" y="25"/>
                    </a:cubicBezTo>
                    <a:cubicBezTo>
                      <a:pt x="34" y="25"/>
                      <a:pt x="33" y="24"/>
                      <a:pt x="32" y="24"/>
                    </a:cubicBezTo>
                    <a:cubicBezTo>
                      <a:pt x="6" y="28"/>
                      <a:pt x="6" y="28"/>
                      <a:pt x="6" y="28"/>
                    </a:cubicBezTo>
                    <a:cubicBezTo>
                      <a:pt x="20" y="5"/>
                      <a:pt x="20" y="5"/>
                      <a:pt x="20" y="5"/>
                    </a:cubicBezTo>
                    <a:cubicBezTo>
                      <a:pt x="19" y="4"/>
                      <a:pt x="19" y="3"/>
                      <a:pt x="19" y="1"/>
                    </a:cubicBezTo>
                    <a:cubicBezTo>
                      <a:pt x="18" y="1"/>
                      <a:pt x="18" y="1"/>
                      <a:pt x="18"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 name="Freeform 340"/>
              <p:cNvSpPr>
                <a:spLocks noEditPoints="1"/>
              </p:cNvSpPr>
              <p:nvPr/>
            </p:nvSpPr>
            <p:spPr bwMode="auto">
              <a:xfrm>
                <a:off x="4197351" y="2941638"/>
                <a:ext cx="115888" cy="138113"/>
              </a:xfrm>
              <a:custGeom>
                <a:avLst/>
                <a:gdLst>
                  <a:gd name="T0" fmla="*/ 27 w 41"/>
                  <a:gd name="T1" fmla="*/ 46 h 49"/>
                  <a:gd name="T2" fmla="*/ 28 w 41"/>
                  <a:gd name="T3" fmla="*/ 48 h 49"/>
                  <a:gd name="T4" fmla="*/ 27 w 41"/>
                  <a:gd name="T5" fmla="*/ 49 h 49"/>
                  <a:gd name="T6" fmla="*/ 32 w 41"/>
                  <a:gd name="T7" fmla="*/ 46 h 49"/>
                  <a:gd name="T8" fmla="*/ 30 w 41"/>
                  <a:gd name="T9" fmla="*/ 46 h 49"/>
                  <a:gd name="T10" fmla="*/ 27 w 41"/>
                  <a:gd name="T11" fmla="*/ 45 h 49"/>
                  <a:gd name="T12" fmla="*/ 25 w 41"/>
                  <a:gd name="T13" fmla="*/ 45 h 49"/>
                  <a:gd name="T14" fmla="*/ 25 w 41"/>
                  <a:gd name="T15" fmla="*/ 45 h 49"/>
                  <a:gd name="T16" fmla="*/ 24 w 41"/>
                  <a:gd name="T17" fmla="*/ 45 h 49"/>
                  <a:gd name="T18" fmla="*/ 24 w 41"/>
                  <a:gd name="T19" fmla="*/ 45 h 49"/>
                  <a:gd name="T20" fmla="*/ 24 w 41"/>
                  <a:gd name="T21" fmla="*/ 45 h 49"/>
                  <a:gd name="T22" fmla="*/ 24 w 41"/>
                  <a:gd name="T23" fmla="*/ 45 h 49"/>
                  <a:gd name="T24" fmla="*/ 24 w 41"/>
                  <a:gd name="T25" fmla="*/ 45 h 49"/>
                  <a:gd name="T26" fmla="*/ 24 w 41"/>
                  <a:gd name="T27" fmla="*/ 45 h 49"/>
                  <a:gd name="T28" fmla="*/ 25 w 41"/>
                  <a:gd name="T29" fmla="*/ 45 h 49"/>
                  <a:gd name="T30" fmla="*/ 25 w 41"/>
                  <a:gd name="T31" fmla="*/ 45 h 49"/>
                  <a:gd name="T32" fmla="*/ 36 w 41"/>
                  <a:gd name="T33" fmla="*/ 39 h 49"/>
                  <a:gd name="T34" fmla="*/ 37 w 41"/>
                  <a:gd name="T35" fmla="*/ 40 h 49"/>
                  <a:gd name="T36" fmla="*/ 37 w 41"/>
                  <a:gd name="T37" fmla="*/ 42 h 49"/>
                  <a:gd name="T38" fmla="*/ 41 w 41"/>
                  <a:gd name="T39" fmla="*/ 39 h 49"/>
                  <a:gd name="T40" fmla="*/ 39 w 41"/>
                  <a:gd name="T41" fmla="*/ 39 h 49"/>
                  <a:gd name="T42" fmla="*/ 36 w 41"/>
                  <a:gd name="T43" fmla="*/ 39 h 49"/>
                  <a:gd name="T44" fmla="*/ 16 w 41"/>
                  <a:gd name="T45" fmla="*/ 39 h 49"/>
                  <a:gd name="T46" fmla="*/ 15 w 41"/>
                  <a:gd name="T47" fmla="*/ 39 h 49"/>
                  <a:gd name="T48" fmla="*/ 39 w 41"/>
                  <a:gd name="T49" fmla="*/ 35 h 49"/>
                  <a:gd name="T50" fmla="*/ 39 w 41"/>
                  <a:gd name="T51" fmla="*/ 35 h 49"/>
                  <a:gd name="T52" fmla="*/ 39 w 41"/>
                  <a:gd name="T53" fmla="*/ 35 h 49"/>
                  <a:gd name="T54" fmla="*/ 7 w 41"/>
                  <a:gd name="T55" fmla="*/ 34 h 49"/>
                  <a:gd name="T56" fmla="*/ 20 w 41"/>
                  <a:gd name="T57" fmla="*/ 48 h 49"/>
                  <a:gd name="T58" fmla="*/ 21 w 41"/>
                  <a:gd name="T59" fmla="*/ 48 h 49"/>
                  <a:gd name="T60" fmla="*/ 16 w 41"/>
                  <a:gd name="T61" fmla="*/ 45 h 49"/>
                  <a:gd name="T62" fmla="*/ 7 w 41"/>
                  <a:gd name="T63" fmla="*/ 34 h 49"/>
                  <a:gd name="T64" fmla="*/ 35 w 41"/>
                  <a:gd name="T65" fmla="*/ 33 h 49"/>
                  <a:gd name="T66" fmla="*/ 21 w 41"/>
                  <a:gd name="T67" fmla="*/ 25 h 49"/>
                  <a:gd name="T68" fmla="*/ 21 w 41"/>
                  <a:gd name="T69" fmla="*/ 25 h 49"/>
                  <a:gd name="T70" fmla="*/ 35 w 41"/>
                  <a:gd name="T71" fmla="*/ 33 h 49"/>
                  <a:gd name="T72" fmla="*/ 3 w 41"/>
                  <a:gd name="T73" fmla="*/ 15 h 49"/>
                  <a:gd name="T74" fmla="*/ 3 w 41"/>
                  <a:gd name="T75" fmla="*/ 15 h 49"/>
                  <a:gd name="T76" fmla="*/ 3 w 41"/>
                  <a:gd name="T77" fmla="*/ 13 h 49"/>
                  <a:gd name="T78" fmla="*/ 3 w 41"/>
                  <a:gd name="T79" fmla="*/ 13 h 49"/>
                  <a:gd name="T80" fmla="*/ 3 w 41"/>
                  <a:gd name="T81" fmla="*/ 13 h 49"/>
                  <a:gd name="T82" fmla="*/ 3 w 41"/>
                  <a:gd name="T83" fmla="*/ 13 h 49"/>
                  <a:gd name="T84" fmla="*/ 13 w 41"/>
                  <a:gd name="T85" fmla="*/ 6 h 49"/>
                  <a:gd name="T86" fmla="*/ 21 w 41"/>
                  <a:gd name="T87" fmla="*/ 24 h 49"/>
                  <a:gd name="T88" fmla="*/ 21 w 41"/>
                  <a:gd name="T89" fmla="*/ 24 h 49"/>
                  <a:gd name="T90" fmla="*/ 24 w 41"/>
                  <a:gd name="T91" fmla="*/ 22 h 49"/>
                  <a:gd name="T92" fmla="*/ 22 w 41"/>
                  <a:gd name="T93" fmla="*/ 23 h 49"/>
                  <a:gd name="T94" fmla="*/ 15 w 41"/>
                  <a:gd name="T95" fmla="*/ 14 h 49"/>
                  <a:gd name="T96" fmla="*/ 17 w 41"/>
                  <a:gd name="T97" fmla="*/ 5 h 49"/>
                  <a:gd name="T98" fmla="*/ 17 w 41"/>
                  <a:gd name="T99" fmla="*/ 5 h 49"/>
                  <a:gd name="T100" fmla="*/ 18 w 41"/>
                  <a:gd name="T101" fmla="*/ 3 h 49"/>
                  <a:gd name="T102" fmla="*/ 17 w 41"/>
                  <a:gd name="T103" fmla="*/ 3 h 49"/>
                  <a:gd name="T104" fmla="*/ 14 w 41"/>
                  <a:gd name="T105" fmla="*/ 0 h 49"/>
                  <a:gd name="T106" fmla="*/ 1 w 41"/>
                  <a:gd name="T107" fmla="*/ 9 h 49"/>
                  <a:gd name="T108" fmla="*/ 3 w 41"/>
                  <a:gd name="T109" fmla="*/ 10 h 49"/>
                  <a:gd name="T110" fmla="*/ 3 w 41"/>
                  <a:gd name="T111" fmla="*/ 11 h 49"/>
                  <a:gd name="T112" fmla="*/ 4 w 41"/>
                  <a:gd name="T113" fmla="*/ 8 h 49"/>
                  <a:gd name="T114" fmla="*/ 10 w 41"/>
                  <a:gd name="T115" fmla="*/ 3 h 49"/>
                  <a:gd name="T116" fmla="*/ 12 w 41"/>
                  <a:gd name="T117" fmla="*/ 4 h 49"/>
                  <a:gd name="T118" fmla="*/ 13 w 41"/>
                  <a:gd name="T119" fmla="*/ 5 h 49"/>
                  <a:gd name="T120" fmla="*/ 14 w 41"/>
                  <a:gd name="T121" fmla="*/ 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1" h="49">
                    <a:moveTo>
                      <a:pt x="27" y="45"/>
                    </a:moveTo>
                    <a:cubicBezTo>
                      <a:pt x="27" y="46"/>
                      <a:pt x="27" y="46"/>
                      <a:pt x="27" y="46"/>
                    </a:cubicBezTo>
                    <a:cubicBezTo>
                      <a:pt x="28" y="46"/>
                      <a:pt x="28" y="46"/>
                      <a:pt x="28" y="46"/>
                    </a:cubicBezTo>
                    <a:cubicBezTo>
                      <a:pt x="28" y="47"/>
                      <a:pt x="28" y="47"/>
                      <a:pt x="28" y="48"/>
                    </a:cubicBezTo>
                    <a:cubicBezTo>
                      <a:pt x="28" y="48"/>
                      <a:pt x="27" y="49"/>
                      <a:pt x="27" y="49"/>
                    </a:cubicBezTo>
                    <a:cubicBezTo>
                      <a:pt x="27" y="49"/>
                      <a:pt x="27" y="49"/>
                      <a:pt x="27" y="49"/>
                    </a:cubicBezTo>
                    <a:cubicBezTo>
                      <a:pt x="27" y="49"/>
                      <a:pt x="27" y="49"/>
                      <a:pt x="27" y="49"/>
                    </a:cubicBezTo>
                    <a:cubicBezTo>
                      <a:pt x="32" y="46"/>
                      <a:pt x="32" y="46"/>
                      <a:pt x="32" y="46"/>
                    </a:cubicBezTo>
                    <a:cubicBezTo>
                      <a:pt x="31" y="46"/>
                      <a:pt x="31" y="46"/>
                      <a:pt x="31" y="46"/>
                    </a:cubicBezTo>
                    <a:cubicBezTo>
                      <a:pt x="30" y="46"/>
                      <a:pt x="30" y="46"/>
                      <a:pt x="30" y="46"/>
                    </a:cubicBezTo>
                    <a:cubicBezTo>
                      <a:pt x="30" y="46"/>
                      <a:pt x="29" y="46"/>
                      <a:pt x="29" y="46"/>
                    </a:cubicBezTo>
                    <a:cubicBezTo>
                      <a:pt x="29" y="46"/>
                      <a:pt x="28" y="46"/>
                      <a:pt x="27" y="45"/>
                    </a:cubicBezTo>
                    <a:moveTo>
                      <a:pt x="24" y="45"/>
                    </a:moveTo>
                    <a:cubicBezTo>
                      <a:pt x="24" y="45"/>
                      <a:pt x="24" y="45"/>
                      <a:pt x="25" y="45"/>
                    </a:cubicBezTo>
                    <a:cubicBezTo>
                      <a:pt x="25" y="45"/>
                      <a:pt x="25" y="45"/>
                      <a:pt x="25" y="45"/>
                    </a:cubicBezTo>
                    <a:cubicBezTo>
                      <a:pt x="25" y="45"/>
                      <a:pt x="25" y="45"/>
                      <a:pt x="25" y="45"/>
                    </a:cubicBezTo>
                    <a:cubicBezTo>
                      <a:pt x="25" y="45"/>
                      <a:pt x="24" y="45"/>
                      <a:pt x="24" y="45"/>
                    </a:cubicBezTo>
                    <a:moveTo>
                      <a:pt x="24" y="45"/>
                    </a:moveTo>
                    <a:cubicBezTo>
                      <a:pt x="24" y="45"/>
                      <a:pt x="24" y="45"/>
                      <a:pt x="24" y="45"/>
                    </a:cubicBezTo>
                    <a:cubicBezTo>
                      <a:pt x="24" y="45"/>
                      <a:pt x="24" y="45"/>
                      <a:pt x="24" y="45"/>
                    </a:cubicBezTo>
                    <a:moveTo>
                      <a:pt x="24" y="45"/>
                    </a:moveTo>
                    <a:cubicBezTo>
                      <a:pt x="24" y="45"/>
                      <a:pt x="24" y="45"/>
                      <a:pt x="24" y="45"/>
                    </a:cubicBezTo>
                    <a:cubicBezTo>
                      <a:pt x="24" y="45"/>
                      <a:pt x="24" y="45"/>
                      <a:pt x="24" y="45"/>
                    </a:cubicBezTo>
                    <a:moveTo>
                      <a:pt x="24" y="45"/>
                    </a:moveTo>
                    <a:cubicBezTo>
                      <a:pt x="24" y="45"/>
                      <a:pt x="24" y="45"/>
                      <a:pt x="24" y="45"/>
                    </a:cubicBezTo>
                    <a:cubicBezTo>
                      <a:pt x="24" y="45"/>
                      <a:pt x="24" y="45"/>
                      <a:pt x="24" y="45"/>
                    </a:cubicBezTo>
                    <a:moveTo>
                      <a:pt x="24" y="45"/>
                    </a:moveTo>
                    <a:cubicBezTo>
                      <a:pt x="24" y="45"/>
                      <a:pt x="24" y="45"/>
                      <a:pt x="24" y="45"/>
                    </a:cubicBezTo>
                    <a:cubicBezTo>
                      <a:pt x="24" y="45"/>
                      <a:pt x="24" y="45"/>
                      <a:pt x="24" y="45"/>
                    </a:cubicBezTo>
                    <a:moveTo>
                      <a:pt x="25" y="45"/>
                    </a:moveTo>
                    <a:cubicBezTo>
                      <a:pt x="25" y="45"/>
                      <a:pt x="25" y="45"/>
                      <a:pt x="25" y="45"/>
                    </a:cubicBezTo>
                    <a:cubicBezTo>
                      <a:pt x="25" y="45"/>
                      <a:pt x="25" y="45"/>
                      <a:pt x="25" y="45"/>
                    </a:cubicBezTo>
                    <a:cubicBezTo>
                      <a:pt x="25" y="45"/>
                      <a:pt x="25" y="45"/>
                      <a:pt x="25" y="45"/>
                    </a:cubicBezTo>
                    <a:moveTo>
                      <a:pt x="36" y="39"/>
                    </a:moveTo>
                    <a:cubicBezTo>
                      <a:pt x="37" y="39"/>
                      <a:pt x="37" y="39"/>
                      <a:pt x="37" y="39"/>
                    </a:cubicBezTo>
                    <a:cubicBezTo>
                      <a:pt x="37" y="40"/>
                      <a:pt x="37" y="40"/>
                      <a:pt x="37" y="40"/>
                    </a:cubicBezTo>
                    <a:cubicBezTo>
                      <a:pt x="37" y="40"/>
                      <a:pt x="37" y="41"/>
                      <a:pt x="37" y="41"/>
                    </a:cubicBezTo>
                    <a:cubicBezTo>
                      <a:pt x="37" y="42"/>
                      <a:pt x="37" y="42"/>
                      <a:pt x="37" y="42"/>
                    </a:cubicBezTo>
                    <a:cubicBezTo>
                      <a:pt x="41" y="39"/>
                      <a:pt x="41" y="39"/>
                      <a:pt x="41" y="39"/>
                    </a:cubicBezTo>
                    <a:cubicBezTo>
                      <a:pt x="41" y="39"/>
                      <a:pt x="41" y="39"/>
                      <a:pt x="41" y="39"/>
                    </a:cubicBezTo>
                    <a:cubicBezTo>
                      <a:pt x="41" y="39"/>
                      <a:pt x="41" y="39"/>
                      <a:pt x="40" y="39"/>
                    </a:cubicBezTo>
                    <a:cubicBezTo>
                      <a:pt x="40" y="39"/>
                      <a:pt x="40" y="39"/>
                      <a:pt x="39" y="39"/>
                    </a:cubicBezTo>
                    <a:cubicBezTo>
                      <a:pt x="39" y="39"/>
                      <a:pt x="39" y="39"/>
                      <a:pt x="39" y="39"/>
                    </a:cubicBezTo>
                    <a:cubicBezTo>
                      <a:pt x="38" y="39"/>
                      <a:pt x="37" y="39"/>
                      <a:pt x="36" y="39"/>
                    </a:cubicBezTo>
                    <a:moveTo>
                      <a:pt x="15" y="39"/>
                    </a:moveTo>
                    <a:cubicBezTo>
                      <a:pt x="15" y="39"/>
                      <a:pt x="16" y="39"/>
                      <a:pt x="16" y="39"/>
                    </a:cubicBezTo>
                    <a:cubicBezTo>
                      <a:pt x="16" y="39"/>
                      <a:pt x="16" y="40"/>
                      <a:pt x="17" y="40"/>
                    </a:cubicBezTo>
                    <a:cubicBezTo>
                      <a:pt x="16" y="40"/>
                      <a:pt x="16" y="39"/>
                      <a:pt x="15" y="39"/>
                    </a:cubicBezTo>
                    <a:moveTo>
                      <a:pt x="37" y="35"/>
                    </a:moveTo>
                    <a:cubicBezTo>
                      <a:pt x="38" y="35"/>
                      <a:pt x="38" y="35"/>
                      <a:pt x="39" y="35"/>
                    </a:cubicBezTo>
                    <a:cubicBezTo>
                      <a:pt x="39" y="35"/>
                      <a:pt x="39" y="35"/>
                      <a:pt x="39" y="35"/>
                    </a:cubicBezTo>
                    <a:cubicBezTo>
                      <a:pt x="39" y="35"/>
                      <a:pt x="39" y="35"/>
                      <a:pt x="39" y="35"/>
                    </a:cubicBezTo>
                    <a:cubicBezTo>
                      <a:pt x="39" y="35"/>
                      <a:pt x="39" y="35"/>
                      <a:pt x="39" y="35"/>
                    </a:cubicBezTo>
                    <a:cubicBezTo>
                      <a:pt x="39" y="35"/>
                      <a:pt x="39" y="35"/>
                      <a:pt x="39" y="35"/>
                    </a:cubicBezTo>
                    <a:cubicBezTo>
                      <a:pt x="38" y="35"/>
                      <a:pt x="38" y="35"/>
                      <a:pt x="37" y="35"/>
                    </a:cubicBezTo>
                    <a:moveTo>
                      <a:pt x="7" y="34"/>
                    </a:moveTo>
                    <a:cubicBezTo>
                      <a:pt x="10" y="39"/>
                      <a:pt x="13" y="42"/>
                      <a:pt x="16" y="45"/>
                    </a:cubicBezTo>
                    <a:cubicBezTo>
                      <a:pt x="17" y="46"/>
                      <a:pt x="19" y="47"/>
                      <a:pt x="20" y="48"/>
                    </a:cubicBezTo>
                    <a:cubicBezTo>
                      <a:pt x="21" y="48"/>
                      <a:pt x="21" y="48"/>
                      <a:pt x="21" y="48"/>
                    </a:cubicBezTo>
                    <a:cubicBezTo>
                      <a:pt x="21" y="48"/>
                      <a:pt x="21" y="48"/>
                      <a:pt x="21" y="48"/>
                    </a:cubicBezTo>
                    <a:cubicBezTo>
                      <a:pt x="21" y="48"/>
                      <a:pt x="21" y="48"/>
                      <a:pt x="20" y="48"/>
                    </a:cubicBezTo>
                    <a:cubicBezTo>
                      <a:pt x="19" y="47"/>
                      <a:pt x="18" y="46"/>
                      <a:pt x="16" y="45"/>
                    </a:cubicBezTo>
                    <a:cubicBezTo>
                      <a:pt x="15" y="44"/>
                      <a:pt x="14" y="43"/>
                      <a:pt x="13" y="42"/>
                    </a:cubicBezTo>
                    <a:cubicBezTo>
                      <a:pt x="11" y="40"/>
                      <a:pt x="9" y="37"/>
                      <a:pt x="7" y="34"/>
                    </a:cubicBezTo>
                    <a:moveTo>
                      <a:pt x="35" y="33"/>
                    </a:moveTo>
                    <a:cubicBezTo>
                      <a:pt x="35" y="33"/>
                      <a:pt x="35" y="33"/>
                      <a:pt x="35" y="33"/>
                    </a:cubicBezTo>
                    <a:cubicBezTo>
                      <a:pt x="35" y="33"/>
                      <a:pt x="35" y="33"/>
                      <a:pt x="35" y="33"/>
                    </a:cubicBezTo>
                    <a:moveTo>
                      <a:pt x="21" y="25"/>
                    </a:moveTo>
                    <a:cubicBezTo>
                      <a:pt x="23" y="28"/>
                      <a:pt x="25" y="31"/>
                      <a:pt x="28" y="33"/>
                    </a:cubicBezTo>
                    <a:cubicBezTo>
                      <a:pt x="25" y="31"/>
                      <a:pt x="23" y="28"/>
                      <a:pt x="21" y="25"/>
                    </a:cubicBezTo>
                    <a:moveTo>
                      <a:pt x="24" y="22"/>
                    </a:moveTo>
                    <a:cubicBezTo>
                      <a:pt x="28" y="27"/>
                      <a:pt x="31" y="31"/>
                      <a:pt x="35" y="33"/>
                    </a:cubicBezTo>
                    <a:cubicBezTo>
                      <a:pt x="31" y="31"/>
                      <a:pt x="28" y="27"/>
                      <a:pt x="24" y="22"/>
                    </a:cubicBezTo>
                    <a:moveTo>
                      <a:pt x="3" y="15"/>
                    </a:moveTo>
                    <a:cubicBezTo>
                      <a:pt x="3" y="17"/>
                      <a:pt x="3" y="19"/>
                      <a:pt x="4" y="22"/>
                    </a:cubicBezTo>
                    <a:cubicBezTo>
                      <a:pt x="3" y="19"/>
                      <a:pt x="3" y="17"/>
                      <a:pt x="3" y="15"/>
                    </a:cubicBezTo>
                    <a:moveTo>
                      <a:pt x="3" y="13"/>
                    </a:moveTo>
                    <a:cubicBezTo>
                      <a:pt x="3" y="13"/>
                      <a:pt x="3" y="13"/>
                      <a:pt x="3" y="13"/>
                    </a:cubicBezTo>
                    <a:cubicBezTo>
                      <a:pt x="3" y="13"/>
                      <a:pt x="3" y="14"/>
                      <a:pt x="3" y="15"/>
                    </a:cubicBezTo>
                    <a:cubicBezTo>
                      <a:pt x="3" y="14"/>
                      <a:pt x="3" y="13"/>
                      <a:pt x="3" y="13"/>
                    </a:cubicBezTo>
                    <a:cubicBezTo>
                      <a:pt x="3" y="13"/>
                      <a:pt x="3" y="13"/>
                      <a:pt x="3" y="13"/>
                    </a:cubicBezTo>
                    <a:moveTo>
                      <a:pt x="3" y="13"/>
                    </a:moveTo>
                    <a:cubicBezTo>
                      <a:pt x="3" y="13"/>
                      <a:pt x="3" y="13"/>
                      <a:pt x="3" y="13"/>
                    </a:cubicBezTo>
                    <a:cubicBezTo>
                      <a:pt x="3" y="13"/>
                      <a:pt x="3" y="13"/>
                      <a:pt x="3" y="13"/>
                    </a:cubicBezTo>
                    <a:moveTo>
                      <a:pt x="13" y="6"/>
                    </a:moveTo>
                    <a:cubicBezTo>
                      <a:pt x="13" y="6"/>
                      <a:pt x="13" y="6"/>
                      <a:pt x="13" y="6"/>
                    </a:cubicBezTo>
                    <a:cubicBezTo>
                      <a:pt x="13" y="8"/>
                      <a:pt x="14" y="11"/>
                      <a:pt x="15" y="14"/>
                    </a:cubicBezTo>
                    <a:cubicBezTo>
                      <a:pt x="16" y="17"/>
                      <a:pt x="18" y="21"/>
                      <a:pt x="21" y="24"/>
                    </a:cubicBezTo>
                    <a:cubicBezTo>
                      <a:pt x="21" y="24"/>
                      <a:pt x="21" y="25"/>
                      <a:pt x="21" y="25"/>
                    </a:cubicBezTo>
                    <a:cubicBezTo>
                      <a:pt x="21" y="25"/>
                      <a:pt x="21" y="24"/>
                      <a:pt x="21" y="24"/>
                    </a:cubicBezTo>
                    <a:cubicBezTo>
                      <a:pt x="22" y="23"/>
                      <a:pt x="22" y="23"/>
                      <a:pt x="22" y="23"/>
                    </a:cubicBezTo>
                    <a:cubicBezTo>
                      <a:pt x="24" y="22"/>
                      <a:pt x="24" y="22"/>
                      <a:pt x="24" y="22"/>
                    </a:cubicBezTo>
                    <a:cubicBezTo>
                      <a:pt x="24" y="22"/>
                      <a:pt x="24" y="22"/>
                      <a:pt x="24" y="22"/>
                    </a:cubicBezTo>
                    <a:cubicBezTo>
                      <a:pt x="22" y="23"/>
                      <a:pt x="22" y="23"/>
                      <a:pt x="22" y="23"/>
                    </a:cubicBezTo>
                    <a:cubicBezTo>
                      <a:pt x="21" y="24"/>
                      <a:pt x="21" y="24"/>
                      <a:pt x="21" y="24"/>
                    </a:cubicBezTo>
                    <a:cubicBezTo>
                      <a:pt x="18" y="21"/>
                      <a:pt x="16" y="17"/>
                      <a:pt x="15" y="14"/>
                    </a:cubicBezTo>
                    <a:cubicBezTo>
                      <a:pt x="14" y="11"/>
                      <a:pt x="13" y="8"/>
                      <a:pt x="13" y="6"/>
                    </a:cubicBezTo>
                    <a:moveTo>
                      <a:pt x="17" y="5"/>
                    </a:moveTo>
                    <a:cubicBezTo>
                      <a:pt x="17" y="5"/>
                      <a:pt x="17" y="5"/>
                      <a:pt x="17" y="5"/>
                    </a:cubicBezTo>
                    <a:cubicBezTo>
                      <a:pt x="17" y="5"/>
                      <a:pt x="17" y="5"/>
                      <a:pt x="17" y="5"/>
                    </a:cubicBezTo>
                    <a:cubicBezTo>
                      <a:pt x="17" y="5"/>
                      <a:pt x="17" y="5"/>
                      <a:pt x="17" y="5"/>
                    </a:cubicBezTo>
                    <a:moveTo>
                      <a:pt x="18" y="3"/>
                    </a:moveTo>
                    <a:cubicBezTo>
                      <a:pt x="18" y="3"/>
                      <a:pt x="18" y="3"/>
                      <a:pt x="18" y="3"/>
                    </a:cubicBezTo>
                    <a:cubicBezTo>
                      <a:pt x="18" y="3"/>
                      <a:pt x="18" y="3"/>
                      <a:pt x="17" y="3"/>
                    </a:cubicBezTo>
                    <a:cubicBezTo>
                      <a:pt x="18" y="3"/>
                      <a:pt x="18" y="3"/>
                      <a:pt x="18" y="3"/>
                    </a:cubicBezTo>
                    <a:moveTo>
                      <a:pt x="14" y="0"/>
                    </a:moveTo>
                    <a:cubicBezTo>
                      <a:pt x="0" y="10"/>
                      <a:pt x="0" y="10"/>
                      <a:pt x="0" y="10"/>
                    </a:cubicBezTo>
                    <a:cubicBezTo>
                      <a:pt x="1" y="10"/>
                      <a:pt x="1" y="9"/>
                      <a:pt x="1" y="9"/>
                    </a:cubicBezTo>
                    <a:cubicBezTo>
                      <a:pt x="1" y="9"/>
                      <a:pt x="2" y="9"/>
                      <a:pt x="2" y="9"/>
                    </a:cubicBezTo>
                    <a:cubicBezTo>
                      <a:pt x="2" y="10"/>
                      <a:pt x="3" y="10"/>
                      <a:pt x="3" y="10"/>
                    </a:cubicBezTo>
                    <a:cubicBezTo>
                      <a:pt x="3" y="11"/>
                      <a:pt x="3" y="11"/>
                      <a:pt x="3" y="11"/>
                    </a:cubicBezTo>
                    <a:cubicBezTo>
                      <a:pt x="3" y="11"/>
                      <a:pt x="3" y="11"/>
                      <a:pt x="3" y="11"/>
                    </a:cubicBezTo>
                    <a:cubicBezTo>
                      <a:pt x="3" y="10"/>
                      <a:pt x="4" y="9"/>
                      <a:pt x="4" y="8"/>
                    </a:cubicBezTo>
                    <a:cubicBezTo>
                      <a:pt x="4" y="8"/>
                      <a:pt x="4" y="8"/>
                      <a:pt x="4" y="8"/>
                    </a:cubicBezTo>
                    <a:cubicBezTo>
                      <a:pt x="4" y="7"/>
                      <a:pt x="5" y="7"/>
                      <a:pt x="5" y="7"/>
                    </a:cubicBezTo>
                    <a:cubicBezTo>
                      <a:pt x="10" y="3"/>
                      <a:pt x="10" y="3"/>
                      <a:pt x="10" y="3"/>
                    </a:cubicBezTo>
                    <a:cubicBezTo>
                      <a:pt x="10" y="3"/>
                      <a:pt x="10" y="3"/>
                      <a:pt x="11" y="3"/>
                    </a:cubicBezTo>
                    <a:cubicBezTo>
                      <a:pt x="11" y="3"/>
                      <a:pt x="12" y="3"/>
                      <a:pt x="12" y="4"/>
                    </a:cubicBezTo>
                    <a:cubicBezTo>
                      <a:pt x="13" y="4"/>
                      <a:pt x="13" y="4"/>
                      <a:pt x="13" y="4"/>
                    </a:cubicBezTo>
                    <a:cubicBezTo>
                      <a:pt x="13" y="4"/>
                      <a:pt x="13" y="4"/>
                      <a:pt x="13" y="5"/>
                    </a:cubicBezTo>
                    <a:cubicBezTo>
                      <a:pt x="13" y="4"/>
                      <a:pt x="13" y="3"/>
                      <a:pt x="14" y="2"/>
                    </a:cubicBezTo>
                    <a:cubicBezTo>
                      <a:pt x="14" y="2"/>
                      <a:pt x="14" y="1"/>
                      <a:pt x="14" y="1"/>
                    </a:cubicBezTo>
                    <a:cubicBezTo>
                      <a:pt x="14" y="1"/>
                      <a:pt x="14" y="0"/>
                      <a:pt x="1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 name="Freeform 341"/>
              <p:cNvSpPr>
                <a:spLocks noEditPoints="1"/>
              </p:cNvSpPr>
              <p:nvPr/>
            </p:nvSpPr>
            <p:spPr bwMode="auto">
              <a:xfrm>
                <a:off x="4233863" y="2689225"/>
                <a:ext cx="454025" cy="361950"/>
              </a:xfrm>
              <a:custGeom>
                <a:avLst/>
                <a:gdLst>
                  <a:gd name="T0" fmla="*/ 156 w 162"/>
                  <a:gd name="T1" fmla="*/ 37 h 129"/>
                  <a:gd name="T2" fmla="*/ 155 w 162"/>
                  <a:gd name="T3" fmla="*/ 41 h 129"/>
                  <a:gd name="T4" fmla="*/ 160 w 162"/>
                  <a:gd name="T5" fmla="*/ 39 h 129"/>
                  <a:gd name="T6" fmla="*/ 158 w 162"/>
                  <a:gd name="T7" fmla="*/ 39 h 129"/>
                  <a:gd name="T8" fmla="*/ 157 w 162"/>
                  <a:gd name="T9" fmla="*/ 38 h 129"/>
                  <a:gd name="T10" fmla="*/ 156 w 162"/>
                  <a:gd name="T11" fmla="*/ 36 h 129"/>
                  <a:gd name="T12" fmla="*/ 151 w 162"/>
                  <a:gd name="T13" fmla="*/ 17 h 129"/>
                  <a:gd name="T14" fmla="*/ 150 w 162"/>
                  <a:gd name="T15" fmla="*/ 16 h 129"/>
                  <a:gd name="T16" fmla="*/ 151 w 162"/>
                  <a:gd name="T17" fmla="*/ 17 h 129"/>
                  <a:gd name="T18" fmla="*/ 150 w 162"/>
                  <a:gd name="T19" fmla="*/ 16 h 129"/>
                  <a:gd name="T20" fmla="*/ 159 w 162"/>
                  <a:gd name="T21" fmla="*/ 23 h 129"/>
                  <a:gd name="T22" fmla="*/ 162 w 162"/>
                  <a:gd name="T23" fmla="*/ 33 h 129"/>
                  <a:gd name="T24" fmla="*/ 160 w 162"/>
                  <a:gd name="T25" fmla="*/ 25 h 129"/>
                  <a:gd name="T26" fmla="*/ 123 w 162"/>
                  <a:gd name="T27" fmla="*/ 7 h 129"/>
                  <a:gd name="T28" fmla="*/ 1 w 162"/>
                  <a:gd name="T29" fmla="*/ 90 h 129"/>
                  <a:gd name="T30" fmla="*/ 1 w 162"/>
                  <a:gd name="T31" fmla="*/ 92 h 129"/>
                  <a:gd name="T32" fmla="*/ 0 w 162"/>
                  <a:gd name="T33" fmla="*/ 96 h 129"/>
                  <a:gd name="T34" fmla="*/ 8 w 162"/>
                  <a:gd name="T35" fmla="*/ 114 h 129"/>
                  <a:gd name="T36" fmla="*/ 11 w 162"/>
                  <a:gd name="T37" fmla="*/ 112 h 129"/>
                  <a:gd name="T38" fmla="*/ 8 w 162"/>
                  <a:gd name="T39" fmla="*/ 114 h 129"/>
                  <a:gd name="T40" fmla="*/ 8 w 162"/>
                  <a:gd name="T41" fmla="*/ 115 h 129"/>
                  <a:gd name="T42" fmla="*/ 17 w 162"/>
                  <a:gd name="T43" fmla="*/ 125 h 129"/>
                  <a:gd name="T44" fmla="*/ 17 w 162"/>
                  <a:gd name="T45" fmla="*/ 125 h 129"/>
                  <a:gd name="T46" fmla="*/ 17 w 162"/>
                  <a:gd name="T47" fmla="*/ 125 h 129"/>
                  <a:gd name="T48" fmla="*/ 21 w 162"/>
                  <a:gd name="T49" fmla="*/ 128 h 129"/>
                  <a:gd name="T50" fmla="*/ 23 w 162"/>
                  <a:gd name="T51" fmla="*/ 129 h 129"/>
                  <a:gd name="T52" fmla="*/ 26 w 162"/>
                  <a:gd name="T53" fmla="*/ 129 h 129"/>
                  <a:gd name="T54" fmla="*/ 28 w 162"/>
                  <a:gd name="T55" fmla="*/ 129 h 129"/>
                  <a:gd name="T56" fmla="*/ 150 w 162"/>
                  <a:gd name="T57" fmla="*/ 46 h 129"/>
                  <a:gd name="T58" fmla="*/ 147 w 162"/>
                  <a:gd name="T59" fmla="*/ 45 h 129"/>
                  <a:gd name="T60" fmla="*/ 147 w 162"/>
                  <a:gd name="T61" fmla="*/ 43 h 129"/>
                  <a:gd name="T62" fmla="*/ 27 w 162"/>
                  <a:gd name="T63" fmla="*/ 125 h 129"/>
                  <a:gd name="T64" fmla="*/ 26 w 162"/>
                  <a:gd name="T65" fmla="*/ 125 h 129"/>
                  <a:gd name="T66" fmla="*/ 26 w 162"/>
                  <a:gd name="T67" fmla="*/ 125 h 129"/>
                  <a:gd name="T68" fmla="*/ 23 w 162"/>
                  <a:gd name="T69" fmla="*/ 125 h 129"/>
                  <a:gd name="T70" fmla="*/ 22 w 162"/>
                  <a:gd name="T71" fmla="*/ 123 h 129"/>
                  <a:gd name="T72" fmla="*/ 11 w 162"/>
                  <a:gd name="T73" fmla="*/ 112 h 129"/>
                  <a:gd name="T74" fmla="*/ 6 w 162"/>
                  <a:gd name="T75" fmla="*/ 102 h 129"/>
                  <a:gd name="T76" fmla="*/ 4 w 162"/>
                  <a:gd name="T77" fmla="*/ 95 h 129"/>
                  <a:gd name="T78" fmla="*/ 4 w 162"/>
                  <a:gd name="T79" fmla="*/ 93 h 129"/>
                  <a:gd name="T80" fmla="*/ 5 w 162"/>
                  <a:gd name="T81" fmla="*/ 93 h 129"/>
                  <a:gd name="T82" fmla="*/ 124 w 162"/>
                  <a:gd name="T83" fmla="*/ 11 h 129"/>
                  <a:gd name="T84" fmla="*/ 122 w 162"/>
                  <a:gd name="T85" fmla="*/ 9 h 129"/>
                  <a:gd name="T86" fmla="*/ 123 w 162"/>
                  <a:gd name="T87" fmla="*/ 7 h 129"/>
                  <a:gd name="T88" fmla="*/ 154 w 162"/>
                  <a:gd name="T89" fmla="*/ 14 h 129"/>
                  <a:gd name="T90" fmla="*/ 135 w 162"/>
                  <a:gd name="T91" fmla="*/ 3 h 129"/>
                  <a:gd name="T92" fmla="*/ 134 w 162"/>
                  <a:gd name="T93" fmla="*/ 4 h 129"/>
                  <a:gd name="T94" fmla="*/ 140 w 162"/>
                  <a:gd name="T95" fmla="*/ 1 h 129"/>
                  <a:gd name="T96" fmla="*/ 140 w 162"/>
                  <a:gd name="T97" fmla="*/ 1 h 129"/>
                  <a:gd name="T98" fmla="*/ 128 w 162"/>
                  <a:gd name="T99" fmla="*/ 3 h 129"/>
                  <a:gd name="T100" fmla="*/ 130 w 162"/>
                  <a:gd name="T101" fmla="*/ 3 h 129"/>
                  <a:gd name="T102" fmla="*/ 134 w 162"/>
                  <a:gd name="T103" fmla="*/ 4 h 129"/>
                  <a:gd name="T104" fmla="*/ 134 w 162"/>
                  <a:gd name="T105" fmla="*/ 4 h 129"/>
                  <a:gd name="T106" fmla="*/ 132 w 162"/>
                  <a:gd name="T107" fmla="*/ 3 h 129"/>
                  <a:gd name="T108" fmla="*/ 133 w 162"/>
                  <a:gd name="T109" fmla="*/ 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2" h="129">
                    <a:moveTo>
                      <a:pt x="156" y="36"/>
                    </a:moveTo>
                    <a:cubicBezTo>
                      <a:pt x="156" y="37"/>
                      <a:pt x="156" y="37"/>
                      <a:pt x="156" y="37"/>
                    </a:cubicBezTo>
                    <a:cubicBezTo>
                      <a:pt x="156" y="37"/>
                      <a:pt x="156" y="37"/>
                      <a:pt x="156" y="37"/>
                    </a:cubicBezTo>
                    <a:cubicBezTo>
                      <a:pt x="156" y="38"/>
                      <a:pt x="156" y="40"/>
                      <a:pt x="155" y="41"/>
                    </a:cubicBezTo>
                    <a:cubicBezTo>
                      <a:pt x="155" y="41"/>
                      <a:pt x="155" y="42"/>
                      <a:pt x="155" y="42"/>
                    </a:cubicBezTo>
                    <a:cubicBezTo>
                      <a:pt x="160" y="39"/>
                      <a:pt x="160" y="39"/>
                      <a:pt x="160" y="39"/>
                    </a:cubicBezTo>
                    <a:cubicBezTo>
                      <a:pt x="160" y="39"/>
                      <a:pt x="160" y="39"/>
                      <a:pt x="160" y="39"/>
                    </a:cubicBezTo>
                    <a:cubicBezTo>
                      <a:pt x="159" y="39"/>
                      <a:pt x="159" y="39"/>
                      <a:pt x="158" y="39"/>
                    </a:cubicBezTo>
                    <a:cubicBezTo>
                      <a:pt x="158" y="39"/>
                      <a:pt x="158" y="39"/>
                      <a:pt x="158" y="39"/>
                    </a:cubicBezTo>
                    <a:cubicBezTo>
                      <a:pt x="158" y="39"/>
                      <a:pt x="157" y="39"/>
                      <a:pt x="157" y="38"/>
                    </a:cubicBezTo>
                    <a:cubicBezTo>
                      <a:pt x="157" y="38"/>
                      <a:pt x="157" y="38"/>
                      <a:pt x="157" y="38"/>
                    </a:cubicBezTo>
                    <a:cubicBezTo>
                      <a:pt x="156" y="38"/>
                      <a:pt x="156" y="37"/>
                      <a:pt x="156" y="36"/>
                    </a:cubicBezTo>
                    <a:moveTo>
                      <a:pt x="151" y="17"/>
                    </a:moveTo>
                    <a:cubicBezTo>
                      <a:pt x="151" y="17"/>
                      <a:pt x="151" y="17"/>
                      <a:pt x="151" y="17"/>
                    </a:cubicBezTo>
                    <a:cubicBezTo>
                      <a:pt x="151" y="17"/>
                      <a:pt x="151" y="17"/>
                      <a:pt x="151" y="17"/>
                    </a:cubicBezTo>
                    <a:moveTo>
                      <a:pt x="150" y="16"/>
                    </a:moveTo>
                    <a:cubicBezTo>
                      <a:pt x="150" y="16"/>
                      <a:pt x="150" y="16"/>
                      <a:pt x="150" y="16"/>
                    </a:cubicBezTo>
                    <a:cubicBezTo>
                      <a:pt x="150" y="17"/>
                      <a:pt x="151" y="17"/>
                      <a:pt x="151" y="17"/>
                    </a:cubicBezTo>
                    <a:cubicBezTo>
                      <a:pt x="151" y="17"/>
                      <a:pt x="150" y="17"/>
                      <a:pt x="150" y="16"/>
                    </a:cubicBezTo>
                    <a:cubicBezTo>
                      <a:pt x="150" y="16"/>
                      <a:pt x="150" y="16"/>
                      <a:pt x="150" y="16"/>
                    </a:cubicBezTo>
                    <a:moveTo>
                      <a:pt x="155" y="16"/>
                    </a:moveTo>
                    <a:cubicBezTo>
                      <a:pt x="156" y="18"/>
                      <a:pt x="158" y="21"/>
                      <a:pt x="159" y="23"/>
                    </a:cubicBezTo>
                    <a:cubicBezTo>
                      <a:pt x="160" y="25"/>
                      <a:pt x="160" y="27"/>
                      <a:pt x="161" y="28"/>
                    </a:cubicBezTo>
                    <a:cubicBezTo>
                      <a:pt x="161" y="30"/>
                      <a:pt x="162" y="31"/>
                      <a:pt x="162" y="33"/>
                    </a:cubicBezTo>
                    <a:cubicBezTo>
                      <a:pt x="162" y="33"/>
                      <a:pt x="162" y="33"/>
                      <a:pt x="162" y="33"/>
                    </a:cubicBezTo>
                    <a:cubicBezTo>
                      <a:pt x="161" y="30"/>
                      <a:pt x="161" y="28"/>
                      <a:pt x="160" y="25"/>
                    </a:cubicBezTo>
                    <a:cubicBezTo>
                      <a:pt x="158" y="22"/>
                      <a:pt x="157" y="19"/>
                      <a:pt x="155" y="16"/>
                    </a:cubicBezTo>
                    <a:moveTo>
                      <a:pt x="123" y="7"/>
                    </a:moveTo>
                    <a:cubicBezTo>
                      <a:pt x="1" y="90"/>
                      <a:pt x="1" y="90"/>
                      <a:pt x="1" y="90"/>
                    </a:cubicBezTo>
                    <a:cubicBezTo>
                      <a:pt x="1" y="90"/>
                      <a:pt x="1" y="90"/>
                      <a:pt x="1" y="90"/>
                    </a:cubicBezTo>
                    <a:cubicBezTo>
                      <a:pt x="1" y="90"/>
                      <a:pt x="1" y="91"/>
                      <a:pt x="1" y="91"/>
                    </a:cubicBezTo>
                    <a:cubicBezTo>
                      <a:pt x="1" y="91"/>
                      <a:pt x="1" y="92"/>
                      <a:pt x="1" y="92"/>
                    </a:cubicBezTo>
                    <a:cubicBezTo>
                      <a:pt x="0" y="93"/>
                      <a:pt x="0" y="94"/>
                      <a:pt x="0" y="95"/>
                    </a:cubicBezTo>
                    <a:cubicBezTo>
                      <a:pt x="0" y="95"/>
                      <a:pt x="0" y="96"/>
                      <a:pt x="0" y="96"/>
                    </a:cubicBezTo>
                    <a:cubicBezTo>
                      <a:pt x="0" y="98"/>
                      <a:pt x="1" y="101"/>
                      <a:pt x="2" y="104"/>
                    </a:cubicBezTo>
                    <a:cubicBezTo>
                      <a:pt x="3" y="107"/>
                      <a:pt x="5" y="111"/>
                      <a:pt x="8" y="114"/>
                    </a:cubicBezTo>
                    <a:cubicBezTo>
                      <a:pt x="9" y="113"/>
                      <a:pt x="9" y="113"/>
                      <a:pt x="9" y="113"/>
                    </a:cubicBezTo>
                    <a:cubicBezTo>
                      <a:pt x="11" y="112"/>
                      <a:pt x="11" y="112"/>
                      <a:pt x="11" y="112"/>
                    </a:cubicBezTo>
                    <a:cubicBezTo>
                      <a:pt x="9" y="113"/>
                      <a:pt x="9" y="113"/>
                      <a:pt x="9" y="113"/>
                    </a:cubicBezTo>
                    <a:cubicBezTo>
                      <a:pt x="8" y="114"/>
                      <a:pt x="8" y="114"/>
                      <a:pt x="8" y="114"/>
                    </a:cubicBezTo>
                    <a:cubicBezTo>
                      <a:pt x="8" y="114"/>
                      <a:pt x="8" y="115"/>
                      <a:pt x="8" y="115"/>
                    </a:cubicBezTo>
                    <a:cubicBezTo>
                      <a:pt x="8" y="115"/>
                      <a:pt x="8" y="115"/>
                      <a:pt x="8" y="115"/>
                    </a:cubicBezTo>
                    <a:cubicBezTo>
                      <a:pt x="10" y="118"/>
                      <a:pt x="12" y="121"/>
                      <a:pt x="15" y="123"/>
                    </a:cubicBezTo>
                    <a:cubicBezTo>
                      <a:pt x="15" y="124"/>
                      <a:pt x="16" y="124"/>
                      <a:pt x="17" y="125"/>
                    </a:cubicBezTo>
                    <a:cubicBezTo>
                      <a:pt x="17" y="125"/>
                      <a:pt x="17" y="125"/>
                      <a:pt x="17" y="125"/>
                    </a:cubicBezTo>
                    <a:cubicBezTo>
                      <a:pt x="17" y="125"/>
                      <a:pt x="17" y="125"/>
                      <a:pt x="17" y="125"/>
                    </a:cubicBezTo>
                    <a:cubicBezTo>
                      <a:pt x="17" y="125"/>
                      <a:pt x="17" y="125"/>
                      <a:pt x="17" y="125"/>
                    </a:cubicBezTo>
                    <a:cubicBezTo>
                      <a:pt x="17" y="125"/>
                      <a:pt x="17" y="125"/>
                      <a:pt x="17" y="125"/>
                    </a:cubicBezTo>
                    <a:cubicBezTo>
                      <a:pt x="19" y="126"/>
                      <a:pt x="20" y="127"/>
                      <a:pt x="21" y="128"/>
                    </a:cubicBezTo>
                    <a:cubicBezTo>
                      <a:pt x="21" y="128"/>
                      <a:pt x="21" y="128"/>
                      <a:pt x="21" y="128"/>
                    </a:cubicBezTo>
                    <a:cubicBezTo>
                      <a:pt x="22" y="128"/>
                      <a:pt x="22" y="128"/>
                      <a:pt x="22" y="128"/>
                    </a:cubicBezTo>
                    <a:cubicBezTo>
                      <a:pt x="23" y="128"/>
                      <a:pt x="23" y="129"/>
                      <a:pt x="23" y="129"/>
                    </a:cubicBezTo>
                    <a:cubicBezTo>
                      <a:pt x="24" y="129"/>
                      <a:pt x="25" y="129"/>
                      <a:pt x="26" y="129"/>
                    </a:cubicBezTo>
                    <a:cubicBezTo>
                      <a:pt x="26" y="129"/>
                      <a:pt x="26" y="129"/>
                      <a:pt x="26" y="129"/>
                    </a:cubicBezTo>
                    <a:cubicBezTo>
                      <a:pt x="27" y="129"/>
                      <a:pt x="27" y="129"/>
                      <a:pt x="27" y="129"/>
                    </a:cubicBezTo>
                    <a:cubicBezTo>
                      <a:pt x="28" y="129"/>
                      <a:pt x="28" y="129"/>
                      <a:pt x="28" y="129"/>
                    </a:cubicBezTo>
                    <a:cubicBezTo>
                      <a:pt x="28" y="129"/>
                      <a:pt x="28" y="129"/>
                      <a:pt x="28" y="129"/>
                    </a:cubicBezTo>
                    <a:cubicBezTo>
                      <a:pt x="150" y="46"/>
                      <a:pt x="150" y="46"/>
                      <a:pt x="150" y="46"/>
                    </a:cubicBezTo>
                    <a:cubicBezTo>
                      <a:pt x="149" y="46"/>
                      <a:pt x="149" y="46"/>
                      <a:pt x="149" y="46"/>
                    </a:cubicBezTo>
                    <a:cubicBezTo>
                      <a:pt x="148" y="46"/>
                      <a:pt x="147" y="46"/>
                      <a:pt x="147" y="45"/>
                    </a:cubicBezTo>
                    <a:cubicBezTo>
                      <a:pt x="147" y="45"/>
                      <a:pt x="147" y="45"/>
                      <a:pt x="147" y="45"/>
                    </a:cubicBezTo>
                    <a:cubicBezTo>
                      <a:pt x="146" y="44"/>
                      <a:pt x="146" y="44"/>
                      <a:pt x="147" y="43"/>
                    </a:cubicBezTo>
                    <a:cubicBezTo>
                      <a:pt x="27" y="125"/>
                      <a:pt x="27" y="125"/>
                      <a:pt x="27" y="125"/>
                    </a:cubicBezTo>
                    <a:cubicBezTo>
                      <a:pt x="27" y="125"/>
                      <a:pt x="27" y="125"/>
                      <a:pt x="27" y="125"/>
                    </a:cubicBezTo>
                    <a:cubicBezTo>
                      <a:pt x="27" y="125"/>
                      <a:pt x="26" y="125"/>
                      <a:pt x="26" y="125"/>
                    </a:cubicBezTo>
                    <a:cubicBezTo>
                      <a:pt x="26" y="125"/>
                      <a:pt x="26" y="125"/>
                      <a:pt x="26" y="125"/>
                    </a:cubicBezTo>
                    <a:cubicBezTo>
                      <a:pt x="26" y="125"/>
                      <a:pt x="26" y="125"/>
                      <a:pt x="26" y="125"/>
                    </a:cubicBezTo>
                    <a:cubicBezTo>
                      <a:pt x="26" y="125"/>
                      <a:pt x="26" y="125"/>
                      <a:pt x="26" y="125"/>
                    </a:cubicBezTo>
                    <a:cubicBezTo>
                      <a:pt x="25" y="125"/>
                      <a:pt x="25" y="125"/>
                      <a:pt x="24" y="125"/>
                    </a:cubicBezTo>
                    <a:cubicBezTo>
                      <a:pt x="24" y="125"/>
                      <a:pt x="23" y="125"/>
                      <a:pt x="23" y="125"/>
                    </a:cubicBezTo>
                    <a:cubicBezTo>
                      <a:pt x="23" y="124"/>
                      <a:pt x="22" y="124"/>
                      <a:pt x="22" y="123"/>
                    </a:cubicBezTo>
                    <a:cubicBezTo>
                      <a:pt x="22" y="123"/>
                      <a:pt x="22" y="123"/>
                      <a:pt x="22" y="123"/>
                    </a:cubicBezTo>
                    <a:cubicBezTo>
                      <a:pt x="22" y="123"/>
                      <a:pt x="22" y="123"/>
                      <a:pt x="22" y="123"/>
                    </a:cubicBezTo>
                    <a:cubicBezTo>
                      <a:pt x="18" y="121"/>
                      <a:pt x="15" y="117"/>
                      <a:pt x="11" y="112"/>
                    </a:cubicBezTo>
                    <a:cubicBezTo>
                      <a:pt x="11" y="112"/>
                      <a:pt x="11" y="112"/>
                      <a:pt x="11" y="112"/>
                    </a:cubicBezTo>
                    <a:cubicBezTo>
                      <a:pt x="9" y="109"/>
                      <a:pt x="7" y="105"/>
                      <a:pt x="6" y="102"/>
                    </a:cubicBezTo>
                    <a:cubicBezTo>
                      <a:pt x="5" y="100"/>
                      <a:pt x="4" y="97"/>
                      <a:pt x="4" y="95"/>
                    </a:cubicBezTo>
                    <a:cubicBezTo>
                      <a:pt x="4" y="95"/>
                      <a:pt x="4" y="95"/>
                      <a:pt x="4" y="95"/>
                    </a:cubicBezTo>
                    <a:cubicBezTo>
                      <a:pt x="4" y="95"/>
                      <a:pt x="4" y="95"/>
                      <a:pt x="4" y="95"/>
                    </a:cubicBezTo>
                    <a:cubicBezTo>
                      <a:pt x="4" y="94"/>
                      <a:pt x="4" y="93"/>
                      <a:pt x="4" y="93"/>
                    </a:cubicBezTo>
                    <a:cubicBezTo>
                      <a:pt x="4" y="93"/>
                      <a:pt x="4" y="93"/>
                      <a:pt x="4" y="93"/>
                    </a:cubicBezTo>
                    <a:cubicBezTo>
                      <a:pt x="5" y="93"/>
                      <a:pt x="5" y="93"/>
                      <a:pt x="5" y="93"/>
                    </a:cubicBezTo>
                    <a:cubicBezTo>
                      <a:pt x="5" y="93"/>
                      <a:pt x="5" y="93"/>
                      <a:pt x="5" y="93"/>
                    </a:cubicBezTo>
                    <a:cubicBezTo>
                      <a:pt x="124" y="11"/>
                      <a:pt x="124" y="11"/>
                      <a:pt x="124" y="11"/>
                    </a:cubicBezTo>
                    <a:cubicBezTo>
                      <a:pt x="124" y="11"/>
                      <a:pt x="123" y="10"/>
                      <a:pt x="123" y="10"/>
                    </a:cubicBezTo>
                    <a:cubicBezTo>
                      <a:pt x="122" y="9"/>
                      <a:pt x="122" y="9"/>
                      <a:pt x="122" y="9"/>
                    </a:cubicBezTo>
                    <a:cubicBezTo>
                      <a:pt x="122" y="9"/>
                      <a:pt x="122" y="8"/>
                      <a:pt x="122" y="8"/>
                    </a:cubicBezTo>
                    <a:cubicBezTo>
                      <a:pt x="122" y="7"/>
                      <a:pt x="122" y="7"/>
                      <a:pt x="123" y="7"/>
                    </a:cubicBezTo>
                    <a:moveTo>
                      <a:pt x="145" y="4"/>
                    </a:moveTo>
                    <a:cubicBezTo>
                      <a:pt x="148" y="6"/>
                      <a:pt x="151" y="10"/>
                      <a:pt x="154" y="14"/>
                    </a:cubicBezTo>
                    <a:cubicBezTo>
                      <a:pt x="151" y="10"/>
                      <a:pt x="148" y="6"/>
                      <a:pt x="145" y="4"/>
                    </a:cubicBezTo>
                    <a:moveTo>
                      <a:pt x="135" y="3"/>
                    </a:moveTo>
                    <a:cubicBezTo>
                      <a:pt x="135" y="3"/>
                      <a:pt x="135" y="3"/>
                      <a:pt x="135" y="3"/>
                    </a:cubicBezTo>
                    <a:cubicBezTo>
                      <a:pt x="135" y="4"/>
                      <a:pt x="135" y="4"/>
                      <a:pt x="134" y="4"/>
                    </a:cubicBezTo>
                    <a:cubicBezTo>
                      <a:pt x="135" y="4"/>
                      <a:pt x="135" y="4"/>
                      <a:pt x="135" y="3"/>
                    </a:cubicBezTo>
                    <a:moveTo>
                      <a:pt x="140" y="1"/>
                    </a:moveTo>
                    <a:cubicBezTo>
                      <a:pt x="141" y="1"/>
                      <a:pt x="143" y="2"/>
                      <a:pt x="145" y="4"/>
                    </a:cubicBezTo>
                    <a:cubicBezTo>
                      <a:pt x="143" y="2"/>
                      <a:pt x="141" y="1"/>
                      <a:pt x="140" y="1"/>
                    </a:cubicBezTo>
                    <a:moveTo>
                      <a:pt x="133" y="0"/>
                    </a:moveTo>
                    <a:cubicBezTo>
                      <a:pt x="128" y="3"/>
                      <a:pt x="128" y="3"/>
                      <a:pt x="128" y="3"/>
                    </a:cubicBezTo>
                    <a:cubicBezTo>
                      <a:pt x="128" y="3"/>
                      <a:pt x="128" y="3"/>
                      <a:pt x="129" y="3"/>
                    </a:cubicBezTo>
                    <a:cubicBezTo>
                      <a:pt x="129" y="3"/>
                      <a:pt x="129" y="3"/>
                      <a:pt x="130" y="3"/>
                    </a:cubicBezTo>
                    <a:cubicBezTo>
                      <a:pt x="130" y="3"/>
                      <a:pt x="130" y="3"/>
                      <a:pt x="130" y="3"/>
                    </a:cubicBezTo>
                    <a:cubicBezTo>
                      <a:pt x="131" y="3"/>
                      <a:pt x="133" y="4"/>
                      <a:pt x="134" y="4"/>
                    </a:cubicBezTo>
                    <a:cubicBezTo>
                      <a:pt x="134" y="4"/>
                      <a:pt x="134" y="4"/>
                      <a:pt x="134" y="4"/>
                    </a:cubicBezTo>
                    <a:cubicBezTo>
                      <a:pt x="134" y="4"/>
                      <a:pt x="134" y="4"/>
                      <a:pt x="134" y="4"/>
                    </a:cubicBezTo>
                    <a:cubicBezTo>
                      <a:pt x="133" y="4"/>
                      <a:pt x="133" y="4"/>
                      <a:pt x="132" y="3"/>
                    </a:cubicBezTo>
                    <a:cubicBezTo>
                      <a:pt x="132" y="3"/>
                      <a:pt x="132" y="3"/>
                      <a:pt x="132" y="3"/>
                    </a:cubicBezTo>
                    <a:cubicBezTo>
                      <a:pt x="132" y="2"/>
                      <a:pt x="132" y="2"/>
                      <a:pt x="132" y="1"/>
                    </a:cubicBezTo>
                    <a:cubicBezTo>
                      <a:pt x="132" y="1"/>
                      <a:pt x="132" y="0"/>
                      <a:pt x="133"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 name="Freeform 342"/>
              <p:cNvSpPr>
                <a:spLocks noEditPoints="1"/>
              </p:cNvSpPr>
              <p:nvPr/>
            </p:nvSpPr>
            <p:spPr bwMode="auto">
              <a:xfrm>
                <a:off x="4206876" y="2951163"/>
                <a:ext cx="95250" cy="120650"/>
              </a:xfrm>
              <a:custGeom>
                <a:avLst/>
                <a:gdLst>
                  <a:gd name="T0" fmla="*/ 26 w 34"/>
                  <a:gd name="T1" fmla="*/ 39 h 43"/>
                  <a:gd name="T2" fmla="*/ 24 w 34"/>
                  <a:gd name="T3" fmla="*/ 38 h 43"/>
                  <a:gd name="T4" fmla="*/ 12 w 34"/>
                  <a:gd name="T5" fmla="*/ 26 h 43"/>
                  <a:gd name="T6" fmla="*/ 6 w 34"/>
                  <a:gd name="T7" fmla="*/ 16 h 43"/>
                  <a:gd name="T8" fmla="*/ 4 w 34"/>
                  <a:gd name="T9" fmla="*/ 9 h 43"/>
                  <a:gd name="T10" fmla="*/ 5 w 34"/>
                  <a:gd name="T11" fmla="*/ 7 h 43"/>
                  <a:gd name="T12" fmla="*/ 5 w 34"/>
                  <a:gd name="T13" fmla="*/ 6 h 43"/>
                  <a:gd name="T14" fmla="*/ 7 w 34"/>
                  <a:gd name="T15" fmla="*/ 14 h 43"/>
                  <a:gd name="T16" fmla="*/ 13 w 34"/>
                  <a:gd name="T17" fmla="*/ 25 h 43"/>
                  <a:gd name="T18" fmla="*/ 22 w 34"/>
                  <a:gd name="T19" fmla="*/ 35 h 43"/>
                  <a:gd name="T20" fmla="*/ 27 w 34"/>
                  <a:gd name="T21" fmla="*/ 38 h 43"/>
                  <a:gd name="T22" fmla="*/ 27 w 34"/>
                  <a:gd name="T23" fmla="*/ 39 h 43"/>
                  <a:gd name="T24" fmla="*/ 27 w 34"/>
                  <a:gd name="T25" fmla="*/ 39 h 43"/>
                  <a:gd name="T26" fmla="*/ 26 w 34"/>
                  <a:gd name="T27" fmla="*/ 39 h 43"/>
                  <a:gd name="T28" fmla="*/ 26 w 34"/>
                  <a:gd name="T29" fmla="*/ 39 h 43"/>
                  <a:gd name="T30" fmla="*/ 3 w 34"/>
                  <a:gd name="T31" fmla="*/ 6 h 43"/>
                  <a:gd name="T32" fmla="*/ 2 w 34"/>
                  <a:gd name="T33" fmla="*/ 4 h 43"/>
                  <a:gd name="T34" fmla="*/ 3 w 34"/>
                  <a:gd name="T35" fmla="*/ 6 h 43"/>
                  <a:gd name="T36" fmla="*/ 8 w 34"/>
                  <a:gd name="T37" fmla="*/ 0 h 43"/>
                  <a:gd name="T38" fmla="*/ 7 w 34"/>
                  <a:gd name="T39" fmla="*/ 0 h 43"/>
                  <a:gd name="T40" fmla="*/ 2 w 34"/>
                  <a:gd name="T41" fmla="*/ 4 h 43"/>
                  <a:gd name="T42" fmla="*/ 1 w 34"/>
                  <a:gd name="T43" fmla="*/ 5 h 43"/>
                  <a:gd name="T44" fmla="*/ 1 w 34"/>
                  <a:gd name="T45" fmla="*/ 5 h 43"/>
                  <a:gd name="T46" fmla="*/ 0 w 34"/>
                  <a:gd name="T47" fmla="*/ 8 h 43"/>
                  <a:gd name="T48" fmla="*/ 0 w 34"/>
                  <a:gd name="T49" fmla="*/ 9 h 43"/>
                  <a:gd name="T50" fmla="*/ 3 w 34"/>
                  <a:gd name="T51" fmla="*/ 18 h 43"/>
                  <a:gd name="T52" fmla="*/ 8 w 34"/>
                  <a:gd name="T53" fmla="*/ 28 h 43"/>
                  <a:gd name="T54" fmla="*/ 18 w 34"/>
                  <a:gd name="T55" fmla="*/ 38 h 43"/>
                  <a:gd name="T56" fmla="*/ 22 w 34"/>
                  <a:gd name="T57" fmla="*/ 42 h 43"/>
                  <a:gd name="T58" fmla="*/ 23 w 34"/>
                  <a:gd name="T59" fmla="*/ 42 h 43"/>
                  <a:gd name="T60" fmla="*/ 23 w 34"/>
                  <a:gd name="T61" fmla="*/ 42 h 43"/>
                  <a:gd name="T62" fmla="*/ 24 w 34"/>
                  <a:gd name="T63" fmla="*/ 42 h 43"/>
                  <a:gd name="T64" fmla="*/ 26 w 34"/>
                  <a:gd name="T65" fmla="*/ 43 h 43"/>
                  <a:gd name="T66" fmla="*/ 27 w 34"/>
                  <a:gd name="T67" fmla="*/ 43 h 43"/>
                  <a:gd name="T68" fmla="*/ 28 w 34"/>
                  <a:gd name="T69" fmla="*/ 43 h 43"/>
                  <a:gd name="T70" fmla="*/ 29 w 34"/>
                  <a:gd name="T71" fmla="*/ 43 h 43"/>
                  <a:gd name="T72" fmla="*/ 29 w 34"/>
                  <a:gd name="T73" fmla="*/ 43 h 43"/>
                  <a:gd name="T74" fmla="*/ 34 w 34"/>
                  <a:gd name="T75" fmla="*/ 39 h 43"/>
                  <a:gd name="T76" fmla="*/ 34 w 34"/>
                  <a:gd name="T77" fmla="*/ 39 h 43"/>
                  <a:gd name="T78" fmla="*/ 34 w 34"/>
                  <a:gd name="T79" fmla="*/ 38 h 43"/>
                  <a:gd name="T80" fmla="*/ 34 w 34"/>
                  <a:gd name="T81" fmla="*/ 37 h 43"/>
                  <a:gd name="T82" fmla="*/ 34 w 34"/>
                  <a:gd name="T83" fmla="*/ 36 h 43"/>
                  <a:gd name="T84" fmla="*/ 33 w 34"/>
                  <a:gd name="T85" fmla="*/ 36 h 43"/>
                  <a:gd name="T86" fmla="*/ 32 w 34"/>
                  <a:gd name="T87" fmla="*/ 35 h 43"/>
                  <a:gd name="T88" fmla="*/ 32 w 34"/>
                  <a:gd name="T89" fmla="*/ 35 h 43"/>
                  <a:gd name="T90" fmla="*/ 32 w 34"/>
                  <a:gd name="T91" fmla="*/ 35 h 43"/>
                  <a:gd name="T92" fmla="*/ 31 w 34"/>
                  <a:gd name="T93" fmla="*/ 35 h 43"/>
                  <a:gd name="T94" fmla="*/ 31 w 34"/>
                  <a:gd name="T95" fmla="*/ 36 h 43"/>
                  <a:gd name="T96" fmla="*/ 31 w 34"/>
                  <a:gd name="T97" fmla="*/ 36 h 43"/>
                  <a:gd name="T98" fmla="*/ 29 w 34"/>
                  <a:gd name="T99" fmla="*/ 35 h 43"/>
                  <a:gd name="T100" fmla="*/ 16 w 34"/>
                  <a:gd name="T101" fmla="*/ 22 h 43"/>
                  <a:gd name="T102" fmla="*/ 11 w 34"/>
                  <a:gd name="T103" fmla="*/ 13 h 43"/>
                  <a:gd name="T104" fmla="*/ 9 w 34"/>
                  <a:gd name="T105" fmla="*/ 5 h 43"/>
                  <a:gd name="T106" fmla="*/ 10 w 34"/>
                  <a:gd name="T107" fmla="*/ 4 h 43"/>
                  <a:gd name="T108" fmla="*/ 10 w 34"/>
                  <a:gd name="T109" fmla="*/ 3 h 43"/>
                  <a:gd name="T110" fmla="*/ 10 w 34"/>
                  <a:gd name="T111" fmla="*/ 3 h 43"/>
                  <a:gd name="T112" fmla="*/ 10 w 34"/>
                  <a:gd name="T113" fmla="*/ 2 h 43"/>
                  <a:gd name="T114" fmla="*/ 10 w 34"/>
                  <a:gd name="T115" fmla="*/ 1 h 43"/>
                  <a:gd name="T116" fmla="*/ 9 w 34"/>
                  <a:gd name="T117" fmla="*/ 1 h 43"/>
                  <a:gd name="T118" fmla="*/ 8 w 34"/>
                  <a:gd name="T119"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4" h="43">
                    <a:moveTo>
                      <a:pt x="26" y="39"/>
                    </a:moveTo>
                    <a:cubicBezTo>
                      <a:pt x="26" y="39"/>
                      <a:pt x="25" y="39"/>
                      <a:pt x="24" y="38"/>
                    </a:cubicBezTo>
                    <a:cubicBezTo>
                      <a:pt x="21" y="36"/>
                      <a:pt x="16" y="32"/>
                      <a:pt x="12" y="26"/>
                    </a:cubicBezTo>
                    <a:cubicBezTo>
                      <a:pt x="9" y="22"/>
                      <a:pt x="7" y="19"/>
                      <a:pt x="6" y="16"/>
                    </a:cubicBezTo>
                    <a:cubicBezTo>
                      <a:pt x="5" y="13"/>
                      <a:pt x="4" y="10"/>
                      <a:pt x="4" y="9"/>
                    </a:cubicBezTo>
                    <a:cubicBezTo>
                      <a:pt x="4" y="8"/>
                      <a:pt x="5" y="7"/>
                      <a:pt x="5" y="7"/>
                    </a:cubicBezTo>
                    <a:cubicBezTo>
                      <a:pt x="5" y="7"/>
                      <a:pt x="5" y="6"/>
                      <a:pt x="5" y="6"/>
                    </a:cubicBezTo>
                    <a:cubicBezTo>
                      <a:pt x="5" y="9"/>
                      <a:pt x="6" y="11"/>
                      <a:pt x="7" y="14"/>
                    </a:cubicBezTo>
                    <a:cubicBezTo>
                      <a:pt x="9" y="18"/>
                      <a:pt x="11" y="21"/>
                      <a:pt x="13" y="25"/>
                    </a:cubicBezTo>
                    <a:cubicBezTo>
                      <a:pt x="16" y="29"/>
                      <a:pt x="19" y="33"/>
                      <a:pt x="22" y="35"/>
                    </a:cubicBezTo>
                    <a:cubicBezTo>
                      <a:pt x="24" y="37"/>
                      <a:pt x="25" y="38"/>
                      <a:pt x="27" y="38"/>
                    </a:cubicBezTo>
                    <a:cubicBezTo>
                      <a:pt x="27" y="38"/>
                      <a:pt x="27" y="39"/>
                      <a:pt x="27" y="39"/>
                    </a:cubicBezTo>
                    <a:cubicBezTo>
                      <a:pt x="27" y="39"/>
                      <a:pt x="27" y="39"/>
                      <a:pt x="27" y="39"/>
                    </a:cubicBezTo>
                    <a:cubicBezTo>
                      <a:pt x="26" y="39"/>
                      <a:pt x="26" y="39"/>
                      <a:pt x="26" y="39"/>
                    </a:cubicBezTo>
                    <a:cubicBezTo>
                      <a:pt x="26" y="39"/>
                      <a:pt x="26" y="39"/>
                      <a:pt x="26" y="39"/>
                    </a:cubicBezTo>
                    <a:moveTo>
                      <a:pt x="3" y="6"/>
                    </a:moveTo>
                    <a:cubicBezTo>
                      <a:pt x="2" y="4"/>
                      <a:pt x="2" y="4"/>
                      <a:pt x="2" y="4"/>
                    </a:cubicBezTo>
                    <a:cubicBezTo>
                      <a:pt x="3" y="6"/>
                      <a:pt x="3" y="6"/>
                      <a:pt x="3" y="6"/>
                    </a:cubicBezTo>
                    <a:moveTo>
                      <a:pt x="8" y="0"/>
                    </a:moveTo>
                    <a:cubicBezTo>
                      <a:pt x="7" y="0"/>
                      <a:pt x="7" y="0"/>
                      <a:pt x="7" y="0"/>
                    </a:cubicBezTo>
                    <a:cubicBezTo>
                      <a:pt x="2" y="4"/>
                      <a:pt x="2" y="4"/>
                      <a:pt x="2" y="4"/>
                    </a:cubicBezTo>
                    <a:cubicBezTo>
                      <a:pt x="2" y="4"/>
                      <a:pt x="1" y="4"/>
                      <a:pt x="1" y="5"/>
                    </a:cubicBezTo>
                    <a:cubicBezTo>
                      <a:pt x="1" y="5"/>
                      <a:pt x="1" y="5"/>
                      <a:pt x="1" y="5"/>
                    </a:cubicBezTo>
                    <a:cubicBezTo>
                      <a:pt x="1" y="6"/>
                      <a:pt x="0" y="7"/>
                      <a:pt x="0" y="8"/>
                    </a:cubicBezTo>
                    <a:cubicBezTo>
                      <a:pt x="1" y="9"/>
                      <a:pt x="1" y="9"/>
                      <a:pt x="0" y="9"/>
                    </a:cubicBezTo>
                    <a:cubicBezTo>
                      <a:pt x="1" y="12"/>
                      <a:pt x="1" y="15"/>
                      <a:pt x="3" y="18"/>
                    </a:cubicBezTo>
                    <a:cubicBezTo>
                      <a:pt x="4" y="21"/>
                      <a:pt x="6" y="24"/>
                      <a:pt x="8" y="28"/>
                    </a:cubicBezTo>
                    <a:cubicBezTo>
                      <a:pt x="11" y="32"/>
                      <a:pt x="14" y="36"/>
                      <a:pt x="18" y="38"/>
                    </a:cubicBezTo>
                    <a:cubicBezTo>
                      <a:pt x="19" y="40"/>
                      <a:pt x="21" y="41"/>
                      <a:pt x="22" y="42"/>
                    </a:cubicBezTo>
                    <a:cubicBezTo>
                      <a:pt x="22" y="42"/>
                      <a:pt x="22" y="42"/>
                      <a:pt x="23" y="42"/>
                    </a:cubicBezTo>
                    <a:cubicBezTo>
                      <a:pt x="23" y="42"/>
                      <a:pt x="23" y="42"/>
                      <a:pt x="23" y="42"/>
                    </a:cubicBezTo>
                    <a:cubicBezTo>
                      <a:pt x="23" y="42"/>
                      <a:pt x="24" y="42"/>
                      <a:pt x="24" y="42"/>
                    </a:cubicBezTo>
                    <a:cubicBezTo>
                      <a:pt x="25" y="43"/>
                      <a:pt x="26" y="43"/>
                      <a:pt x="26" y="43"/>
                    </a:cubicBezTo>
                    <a:cubicBezTo>
                      <a:pt x="26" y="43"/>
                      <a:pt x="27" y="43"/>
                      <a:pt x="27" y="43"/>
                    </a:cubicBezTo>
                    <a:cubicBezTo>
                      <a:pt x="27" y="43"/>
                      <a:pt x="27" y="43"/>
                      <a:pt x="28" y="43"/>
                    </a:cubicBezTo>
                    <a:cubicBezTo>
                      <a:pt x="28" y="43"/>
                      <a:pt x="28" y="43"/>
                      <a:pt x="29" y="43"/>
                    </a:cubicBezTo>
                    <a:cubicBezTo>
                      <a:pt x="29" y="43"/>
                      <a:pt x="29" y="43"/>
                      <a:pt x="29" y="43"/>
                    </a:cubicBezTo>
                    <a:cubicBezTo>
                      <a:pt x="34" y="39"/>
                      <a:pt x="34" y="39"/>
                      <a:pt x="34" y="39"/>
                    </a:cubicBezTo>
                    <a:cubicBezTo>
                      <a:pt x="34" y="39"/>
                      <a:pt x="34" y="39"/>
                      <a:pt x="34" y="39"/>
                    </a:cubicBezTo>
                    <a:cubicBezTo>
                      <a:pt x="34" y="39"/>
                      <a:pt x="34" y="39"/>
                      <a:pt x="34" y="38"/>
                    </a:cubicBezTo>
                    <a:cubicBezTo>
                      <a:pt x="34" y="38"/>
                      <a:pt x="34" y="37"/>
                      <a:pt x="34" y="37"/>
                    </a:cubicBezTo>
                    <a:cubicBezTo>
                      <a:pt x="34" y="36"/>
                      <a:pt x="34" y="36"/>
                      <a:pt x="34" y="36"/>
                    </a:cubicBezTo>
                    <a:cubicBezTo>
                      <a:pt x="34" y="36"/>
                      <a:pt x="34" y="36"/>
                      <a:pt x="33" y="36"/>
                    </a:cubicBezTo>
                    <a:cubicBezTo>
                      <a:pt x="33" y="36"/>
                      <a:pt x="33" y="35"/>
                      <a:pt x="32" y="35"/>
                    </a:cubicBezTo>
                    <a:cubicBezTo>
                      <a:pt x="32" y="35"/>
                      <a:pt x="32" y="35"/>
                      <a:pt x="32" y="35"/>
                    </a:cubicBezTo>
                    <a:cubicBezTo>
                      <a:pt x="32" y="35"/>
                      <a:pt x="32" y="35"/>
                      <a:pt x="32" y="35"/>
                    </a:cubicBezTo>
                    <a:cubicBezTo>
                      <a:pt x="32" y="35"/>
                      <a:pt x="32" y="35"/>
                      <a:pt x="31" y="35"/>
                    </a:cubicBezTo>
                    <a:cubicBezTo>
                      <a:pt x="31" y="36"/>
                      <a:pt x="31" y="36"/>
                      <a:pt x="31" y="36"/>
                    </a:cubicBezTo>
                    <a:cubicBezTo>
                      <a:pt x="31" y="36"/>
                      <a:pt x="31" y="36"/>
                      <a:pt x="31" y="36"/>
                    </a:cubicBezTo>
                    <a:cubicBezTo>
                      <a:pt x="31" y="36"/>
                      <a:pt x="30" y="35"/>
                      <a:pt x="29" y="35"/>
                    </a:cubicBezTo>
                    <a:cubicBezTo>
                      <a:pt x="25" y="33"/>
                      <a:pt x="20" y="28"/>
                      <a:pt x="16" y="22"/>
                    </a:cubicBezTo>
                    <a:cubicBezTo>
                      <a:pt x="14" y="19"/>
                      <a:pt x="12" y="16"/>
                      <a:pt x="11" y="13"/>
                    </a:cubicBezTo>
                    <a:cubicBezTo>
                      <a:pt x="10" y="10"/>
                      <a:pt x="9" y="7"/>
                      <a:pt x="9" y="5"/>
                    </a:cubicBezTo>
                    <a:cubicBezTo>
                      <a:pt x="9" y="4"/>
                      <a:pt x="9" y="4"/>
                      <a:pt x="10" y="4"/>
                    </a:cubicBezTo>
                    <a:cubicBezTo>
                      <a:pt x="10" y="3"/>
                      <a:pt x="10" y="3"/>
                      <a:pt x="10" y="3"/>
                    </a:cubicBezTo>
                    <a:cubicBezTo>
                      <a:pt x="10" y="3"/>
                      <a:pt x="10" y="3"/>
                      <a:pt x="10" y="3"/>
                    </a:cubicBezTo>
                    <a:cubicBezTo>
                      <a:pt x="10" y="3"/>
                      <a:pt x="10" y="2"/>
                      <a:pt x="10" y="2"/>
                    </a:cubicBezTo>
                    <a:cubicBezTo>
                      <a:pt x="10" y="1"/>
                      <a:pt x="10" y="1"/>
                      <a:pt x="10" y="1"/>
                    </a:cubicBezTo>
                    <a:cubicBezTo>
                      <a:pt x="9" y="1"/>
                      <a:pt x="9" y="1"/>
                      <a:pt x="9" y="1"/>
                    </a:cubicBezTo>
                    <a:cubicBezTo>
                      <a:pt x="9" y="0"/>
                      <a:pt x="8" y="0"/>
                      <a:pt x="8"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 name="Freeform 343"/>
              <p:cNvSpPr>
                <a:spLocks noEditPoints="1"/>
              </p:cNvSpPr>
              <p:nvPr/>
            </p:nvSpPr>
            <p:spPr bwMode="auto">
              <a:xfrm>
                <a:off x="4576763" y="2698750"/>
                <a:ext cx="95250" cy="120650"/>
              </a:xfrm>
              <a:custGeom>
                <a:avLst/>
                <a:gdLst>
                  <a:gd name="T0" fmla="*/ 31 w 34"/>
                  <a:gd name="T1" fmla="*/ 37 h 43"/>
                  <a:gd name="T2" fmla="*/ 31 w 34"/>
                  <a:gd name="T3" fmla="*/ 37 h 43"/>
                  <a:gd name="T4" fmla="*/ 31 w 34"/>
                  <a:gd name="T5" fmla="*/ 37 h 43"/>
                  <a:gd name="T6" fmla="*/ 7 w 34"/>
                  <a:gd name="T7" fmla="*/ 4 h 43"/>
                  <a:gd name="T8" fmla="*/ 8 w 34"/>
                  <a:gd name="T9" fmla="*/ 4 h 43"/>
                  <a:gd name="T10" fmla="*/ 8 w 34"/>
                  <a:gd name="T11" fmla="*/ 4 h 43"/>
                  <a:gd name="T12" fmla="*/ 8 w 34"/>
                  <a:gd name="T13" fmla="*/ 4 h 43"/>
                  <a:gd name="T14" fmla="*/ 11 w 34"/>
                  <a:gd name="T15" fmla="*/ 5 h 43"/>
                  <a:gd name="T16" fmla="*/ 23 w 34"/>
                  <a:gd name="T17" fmla="*/ 17 h 43"/>
                  <a:gd name="T18" fmla="*/ 28 w 34"/>
                  <a:gd name="T19" fmla="*/ 27 h 43"/>
                  <a:gd name="T20" fmla="*/ 30 w 34"/>
                  <a:gd name="T21" fmla="*/ 34 h 43"/>
                  <a:gd name="T22" fmla="*/ 30 w 34"/>
                  <a:gd name="T23" fmla="*/ 36 h 43"/>
                  <a:gd name="T24" fmla="*/ 29 w 34"/>
                  <a:gd name="T25" fmla="*/ 37 h 43"/>
                  <a:gd name="T26" fmla="*/ 27 w 34"/>
                  <a:gd name="T27" fmla="*/ 29 h 43"/>
                  <a:gd name="T28" fmla="*/ 21 w 34"/>
                  <a:gd name="T29" fmla="*/ 18 h 43"/>
                  <a:gd name="T30" fmla="*/ 12 w 34"/>
                  <a:gd name="T31" fmla="*/ 8 h 43"/>
                  <a:gd name="T32" fmla="*/ 8 w 34"/>
                  <a:gd name="T33" fmla="*/ 5 h 43"/>
                  <a:gd name="T34" fmla="*/ 7 w 34"/>
                  <a:gd name="T35" fmla="*/ 4 h 43"/>
                  <a:gd name="T36" fmla="*/ 7 w 34"/>
                  <a:gd name="T37" fmla="*/ 4 h 43"/>
                  <a:gd name="T38" fmla="*/ 7 w 34"/>
                  <a:gd name="T39" fmla="*/ 0 h 43"/>
                  <a:gd name="T40" fmla="*/ 6 w 34"/>
                  <a:gd name="T41" fmla="*/ 0 h 43"/>
                  <a:gd name="T42" fmla="*/ 6 w 34"/>
                  <a:gd name="T43" fmla="*/ 0 h 43"/>
                  <a:gd name="T44" fmla="*/ 1 w 34"/>
                  <a:gd name="T45" fmla="*/ 4 h 43"/>
                  <a:gd name="T46" fmla="*/ 1 w 34"/>
                  <a:gd name="T47" fmla="*/ 4 h 43"/>
                  <a:gd name="T48" fmla="*/ 0 w 34"/>
                  <a:gd name="T49" fmla="*/ 5 h 43"/>
                  <a:gd name="T50" fmla="*/ 0 w 34"/>
                  <a:gd name="T51" fmla="*/ 6 h 43"/>
                  <a:gd name="T52" fmla="*/ 1 w 34"/>
                  <a:gd name="T53" fmla="*/ 7 h 43"/>
                  <a:gd name="T54" fmla="*/ 2 w 34"/>
                  <a:gd name="T55" fmla="*/ 8 h 43"/>
                  <a:gd name="T56" fmla="*/ 2 w 34"/>
                  <a:gd name="T57" fmla="*/ 8 h 43"/>
                  <a:gd name="T58" fmla="*/ 3 w 34"/>
                  <a:gd name="T59" fmla="*/ 7 h 43"/>
                  <a:gd name="T60" fmla="*/ 3 w 34"/>
                  <a:gd name="T61" fmla="*/ 7 h 43"/>
                  <a:gd name="T62" fmla="*/ 3 w 34"/>
                  <a:gd name="T63" fmla="*/ 7 h 43"/>
                  <a:gd name="T64" fmla="*/ 6 w 34"/>
                  <a:gd name="T65" fmla="*/ 8 h 43"/>
                  <a:gd name="T66" fmla="*/ 18 w 34"/>
                  <a:gd name="T67" fmla="*/ 21 h 43"/>
                  <a:gd name="T68" fmla="*/ 23 w 34"/>
                  <a:gd name="T69" fmla="*/ 30 h 43"/>
                  <a:gd name="T70" fmla="*/ 25 w 34"/>
                  <a:gd name="T71" fmla="*/ 38 h 43"/>
                  <a:gd name="T72" fmla="*/ 25 w 34"/>
                  <a:gd name="T73" fmla="*/ 39 h 43"/>
                  <a:gd name="T74" fmla="*/ 25 w 34"/>
                  <a:gd name="T75" fmla="*/ 40 h 43"/>
                  <a:gd name="T76" fmla="*/ 25 w 34"/>
                  <a:gd name="T77" fmla="*/ 42 h 43"/>
                  <a:gd name="T78" fmla="*/ 25 w 34"/>
                  <a:gd name="T79" fmla="*/ 42 h 43"/>
                  <a:gd name="T80" fmla="*/ 27 w 34"/>
                  <a:gd name="T81" fmla="*/ 43 h 43"/>
                  <a:gd name="T82" fmla="*/ 28 w 34"/>
                  <a:gd name="T83" fmla="*/ 43 h 43"/>
                  <a:gd name="T84" fmla="*/ 28 w 34"/>
                  <a:gd name="T85" fmla="*/ 43 h 43"/>
                  <a:gd name="T86" fmla="*/ 33 w 34"/>
                  <a:gd name="T87" fmla="*/ 39 h 43"/>
                  <a:gd name="T88" fmla="*/ 33 w 34"/>
                  <a:gd name="T89" fmla="*/ 39 h 43"/>
                  <a:gd name="T90" fmla="*/ 33 w 34"/>
                  <a:gd name="T91" fmla="*/ 38 h 43"/>
                  <a:gd name="T92" fmla="*/ 34 w 34"/>
                  <a:gd name="T93" fmla="*/ 34 h 43"/>
                  <a:gd name="T94" fmla="*/ 34 w 34"/>
                  <a:gd name="T95" fmla="*/ 34 h 43"/>
                  <a:gd name="T96" fmla="*/ 32 w 34"/>
                  <a:gd name="T97" fmla="*/ 25 h 43"/>
                  <a:gd name="T98" fmla="*/ 26 w 34"/>
                  <a:gd name="T99" fmla="*/ 15 h 43"/>
                  <a:gd name="T100" fmla="*/ 17 w 34"/>
                  <a:gd name="T101" fmla="*/ 5 h 43"/>
                  <a:gd name="T102" fmla="*/ 12 w 34"/>
                  <a:gd name="T103" fmla="*/ 1 h 43"/>
                  <a:gd name="T104" fmla="*/ 12 w 34"/>
                  <a:gd name="T105" fmla="*/ 1 h 43"/>
                  <a:gd name="T106" fmla="*/ 8 w 34"/>
                  <a:gd name="T107" fmla="*/ 0 h 43"/>
                  <a:gd name="T108" fmla="*/ 8 w 34"/>
                  <a:gd name="T109" fmla="*/ 0 h 43"/>
                  <a:gd name="T110" fmla="*/ 7 w 34"/>
                  <a:gd name="T111"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4" h="43">
                    <a:moveTo>
                      <a:pt x="31" y="37"/>
                    </a:moveTo>
                    <a:cubicBezTo>
                      <a:pt x="31" y="37"/>
                      <a:pt x="31" y="37"/>
                      <a:pt x="31" y="37"/>
                    </a:cubicBezTo>
                    <a:cubicBezTo>
                      <a:pt x="31" y="37"/>
                      <a:pt x="31" y="37"/>
                      <a:pt x="31" y="37"/>
                    </a:cubicBezTo>
                    <a:moveTo>
                      <a:pt x="7" y="4"/>
                    </a:moveTo>
                    <a:cubicBezTo>
                      <a:pt x="7" y="4"/>
                      <a:pt x="8" y="4"/>
                      <a:pt x="8" y="4"/>
                    </a:cubicBezTo>
                    <a:cubicBezTo>
                      <a:pt x="8" y="4"/>
                      <a:pt x="8" y="4"/>
                      <a:pt x="8" y="4"/>
                    </a:cubicBezTo>
                    <a:cubicBezTo>
                      <a:pt x="8" y="4"/>
                      <a:pt x="8" y="4"/>
                      <a:pt x="8" y="4"/>
                    </a:cubicBezTo>
                    <a:cubicBezTo>
                      <a:pt x="9" y="4"/>
                      <a:pt x="10" y="4"/>
                      <a:pt x="11" y="5"/>
                    </a:cubicBezTo>
                    <a:cubicBezTo>
                      <a:pt x="14" y="7"/>
                      <a:pt x="19" y="11"/>
                      <a:pt x="23" y="17"/>
                    </a:cubicBezTo>
                    <a:cubicBezTo>
                      <a:pt x="25" y="21"/>
                      <a:pt x="27" y="24"/>
                      <a:pt x="28" y="27"/>
                    </a:cubicBezTo>
                    <a:cubicBezTo>
                      <a:pt x="29" y="30"/>
                      <a:pt x="30" y="33"/>
                      <a:pt x="30" y="34"/>
                    </a:cubicBezTo>
                    <a:cubicBezTo>
                      <a:pt x="30" y="35"/>
                      <a:pt x="30" y="36"/>
                      <a:pt x="30" y="36"/>
                    </a:cubicBezTo>
                    <a:cubicBezTo>
                      <a:pt x="29" y="36"/>
                      <a:pt x="29" y="37"/>
                      <a:pt x="29" y="37"/>
                    </a:cubicBezTo>
                    <a:cubicBezTo>
                      <a:pt x="29" y="34"/>
                      <a:pt x="28" y="32"/>
                      <a:pt x="27" y="29"/>
                    </a:cubicBezTo>
                    <a:cubicBezTo>
                      <a:pt x="26" y="25"/>
                      <a:pt x="24" y="22"/>
                      <a:pt x="21" y="18"/>
                    </a:cubicBezTo>
                    <a:cubicBezTo>
                      <a:pt x="18" y="14"/>
                      <a:pt x="15" y="10"/>
                      <a:pt x="12" y="8"/>
                    </a:cubicBezTo>
                    <a:cubicBezTo>
                      <a:pt x="11" y="6"/>
                      <a:pt x="9" y="5"/>
                      <a:pt x="8" y="5"/>
                    </a:cubicBezTo>
                    <a:cubicBezTo>
                      <a:pt x="7" y="5"/>
                      <a:pt x="7" y="4"/>
                      <a:pt x="7" y="4"/>
                    </a:cubicBezTo>
                    <a:cubicBezTo>
                      <a:pt x="7" y="4"/>
                      <a:pt x="7" y="4"/>
                      <a:pt x="7" y="4"/>
                    </a:cubicBezTo>
                    <a:moveTo>
                      <a:pt x="7" y="0"/>
                    </a:moveTo>
                    <a:cubicBezTo>
                      <a:pt x="6" y="0"/>
                      <a:pt x="6" y="0"/>
                      <a:pt x="6" y="0"/>
                    </a:cubicBezTo>
                    <a:cubicBezTo>
                      <a:pt x="6" y="0"/>
                      <a:pt x="6" y="0"/>
                      <a:pt x="6" y="0"/>
                    </a:cubicBezTo>
                    <a:cubicBezTo>
                      <a:pt x="1" y="4"/>
                      <a:pt x="1" y="4"/>
                      <a:pt x="1" y="4"/>
                    </a:cubicBezTo>
                    <a:cubicBezTo>
                      <a:pt x="1" y="4"/>
                      <a:pt x="1" y="4"/>
                      <a:pt x="1" y="4"/>
                    </a:cubicBezTo>
                    <a:cubicBezTo>
                      <a:pt x="0" y="4"/>
                      <a:pt x="0" y="4"/>
                      <a:pt x="0" y="5"/>
                    </a:cubicBezTo>
                    <a:cubicBezTo>
                      <a:pt x="0" y="5"/>
                      <a:pt x="0" y="6"/>
                      <a:pt x="0" y="6"/>
                    </a:cubicBezTo>
                    <a:cubicBezTo>
                      <a:pt x="1" y="7"/>
                      <a:pt x="1" y="7"/>
                      <a:pt x="1" y="7"/>
                    </a:cubicBezTo>
                    <a:cubicBezTo>
                      <a:pt x="1" y="7"/>
                      <a:pt x="2" y="8"/>
                      <a:pt x="2" y="8"/>
                    </a:cubicBezTo>
                    <a:cubicBezTo>
                      <a:pt x="2" y="8"/>
                      <a:pt x="2" y="8"/>
                      <a:pt x="2" y="8"/>
                    </a:cubicBezTo>
                    <a:cubicBezTo>
                      <a:pt x="3" y="8"/>
                      <a:pt x="3" y="8"/>
                      <a:pt x="3" y="7"/>
                    </a:cubicBezTo>
                    <a:cubicBezTo>
                      <a:pt x="3" y="7"/>
                      <a:pt x="3" y="7"/>
                      <a:pt x="3" y="7"/>
                    </a:cubicBezTo>
                    <a:cubicBezTo>
                      <a:pt x="3" y="7"/>
                      <a:pt x="3" y="7"/>
                      <a:pt x="3" y="7"/>
                    </a:cubicBezTo>
                    <a:cubicBezTo>
                      <a:pt x="4" y="7"/>
                      <a:pt x="5" y="8"/>
                      <a:pt x="6" y="8"/>
                    </a:cubicBezTo>
                    <a:cubicBezTo>
                      <a:pt x="9" y="10"/>
                      <a:pt x="14" y="14"/>
                      <a:pt x="18" y="21"/>
                    </a:cubicBezTo>
                    <a:cubicBezTo>
                      <a:pt x="20" y="24"/>
                      <a:pt x="22" y="27"/>
                      <a:pt x="23" y="30"/>
                    </a:cubicBezTo>
                    <a:cubicBezTo>
                      <a:pt x="25" y="33"/>
                      <a:pt x="25" y="36"/>
                      <a:pt x="25" y="38"/>
                    </a:cubicBezTo>
                    <a:cubicBezTo>
                      <a:pt x="25" y="39"/>
                      <a:pt x="25" y="39"/>
                      <a:pt x="25" y="39"/>
                    </a:cubicBezTo>
                    <a:cubicBezTo>
                      <a:pt x="25" y="40"/>
                      <a:pt x="25" y="40"/>
                      <a:pt x="25" y="40"/>
                    </a:cubicBezTo>
                    <a:cubicBezTo>
                      <a:pt x="24" y="41"/>
                      <a:pt x="24" y="41"/>
                      <a:pt x="25" y="42"/>
                    </a:cubicBezTo>
                    <a:cubicBezTo>
                      <a:pt x="25" y="42"/>
                      <a:pt x="25" y="42"/>
                      <a:pt x="25" y="42"/>
                    </a:cubicBezTo>
                    <a:cubicBezTo>
                      <a:pt x="25" y="43"/>
                      <a:pt x="26" y="43"/>
                      <a:pt x="27" y="43"/>
                    </a:cubicBezTo>
                    <a:cubicBezTo>
                      <a:pt x="27" y="43"/>
                      <a:pt x="27" y="43"/>
                      <a:pt x="28" y="43"/>
                    </a:cubicBezTo>
                    <a:cubicBezTo>
                      <a:pt x="28" y="43"/>
                      <a:pt x="28" y="43"/>
                      <a:pt x="28" y="43"/>
                    </a:cubicBezTo>
                    <a:cubicBezTo>
                      <a:pt x="33" y="39"/>
                      <a:pt x="33" y="39"/>
                      <a:pt x="33" y="39"/>
                    </a:cubicBezTo>
                    <a:cubicBezTo>
                      <a:pt x="33" y="39"/>
                      <a:pt x="33" y="39"/>
                      <a:pt x="33" y="39"/>
                    </a:cubicBezTo>
                    <a:cubicBezTo>
                      <a:pt x="33" y="39"/>
                      <a:pt x="33" y="38"/>
                      <a:pt x="33" y="38"/>
                    </a:cubicBezTo>
                    <a:cubicBezTo>
                      <a:pt x="34" y="37"/>
                      <a:pt x="34" y="35"/>
                      <a:pt x="34" y="34"/>
                    </a:cubicBezTo>
                    <a:cubicBezTo>
                      <a:pt x="34" y="34"/>
                      <a:pt x="34" y="34"/>
                      <a:pt x="34" y="34"/>
                    </a:cubicBezTo>
                    <a:cubicBezTo>
                      <a:pt x="34" y="31"/>
                      <a:pt x="33" y="28"/>
                      <a:pt x="32" y="25"/>
                    </a:cubicBezTo>
                    <a:cubicBezTo>
                      <a:pt x="31" y="22"/>
                      <a:pt x="29" y="19"/>
                      <a:pt x="26" y="15"/>
                    </a:cubicBezTo>
                    <a:cubicBezTo>
                      <a:pt x="23" y="11"/>
                      <a:pt x="20" y="7"/>
                      <a:pt x="17" y="5"/>
                    </a:cubicBezTo>
                    <a:cubicBezTo>
                      <a:pt x="15" y="3"/>
                      <a:pt x="14" y="2"/>
                      <a:pt x="12" y="1"/>
                    </a:cubicBezTo>
                    <a:cubicBezTo>
                      <a:pt x="12" y="1"/>
                      <a:pt x="12" y="1"/>
                      <a:pt x="12" y="1"/>
                    </a:cubicBezTo>
                    <a:cubicBezTo>
                      <a:pt x="11" y="1"/>
                      <a:pt x="9" y="0"/>
                      <a:pt x="8" y="0"/>
                    </a:cubicBezTo>
                    <a:cubicBezTo>
                      <a:pt x="8" y="0"/>
                      <a:pt x="8" y="0"/>
                      <a:pt x="8" y="0"/>
                    </a:cubicBezTo>
                    <a:cubicBezTo>
                      <a:pt x="7" y="0"/>
                      <a:pt x="7" y="0"/>
                      <a:pt x="7"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 name="Freeform 344"/>
              <p:cNvSpPr>
                <a:spLocks noEditPoints="1"/>
              </p:cNvSpPr>
              <p:nvPr/>
            </p:nvSpPr>
            <p:spPr bwMode="auto">
              <a:xfrm>
                <a:off x="4144963" y="2967038"/>
                <a:ext cx="131763" cy="149225"/>
              </a:xfrm>
              <a:custGeom>
                <a:avLst/>
                <a:gdLst>
                  <a:gd name="T0" fmla="*/ 4 w 47"/>
                  <a:gd name="T1" fmla="*/ 16 h 53"/>
                  <a:gd name="T2" fmla="*/ 4 w 47"/>
                  <a:gd name="T3" fmla="*/ 16 h 53"/>
                  <a:gd name="T4" fmla="*/ 18 w 47"/>
                  <a:gd name="T5" fmla="*/ 7 h 53"/>
                  <a:gd name="T6" fmla="*/ 20 w 47"/>
                  <a:gd name="T7" fmla="*/ 15 h 53"/>
                  <a:gd name="T8" fmla="*/ 26 w 47"/>
                  <a:gd name="T9" fmla="*/ 25 h 53"/>
                  <a:gd name="T10" fmla="*/ 32 w 47"/>
                  <a:gd name="T11" fmla="*/ 33 h 53"/>
                  <a:gd name="T12" fmla="*/ 39 w 47"/>
                  <a:gd name="T13" fmla="*/ 39 h 53"/>
                  <a:gd name="T14" fmla="*/ 40 w 47"/>
                  <a:gd name="T15" fmla="*/ 39 h 53"/>
                  <a:gd name="T16" fmla="*/ 26 w 47"/>
                  <a:gd name="T17" fmla="*/ 49 h 53"/>
                  <a:gd name="T18" fmla="*/ 25 w 47"/>
                  <a:gd name="T19" fmla="*/ 48 h 53"/>
                  <a:gd name="T20" fmla="*/ 21 w 47"/>
                  <a:gd name="T21" fmla="*/ 45 h 53"/>
                  <a:gd name="T22" fmla="*/ 20 w 47"/>
                  <a:gd name="T23" fmla="*/ 45 h 53"/>
                  <a:gd name="T24" fmla="*/ 17 w 47"/>
                  <a:gd name="T25" fmla="*/ 42 h 53"/>
                  <a:gd name="T26" fmla="*/ 5 w 47"/>
                  <a:gd name="T27" fmla="*/ 22 h 53"/>
                  <a:gd name="T28" fmla="*/ 2 w 47"/>
                  <a:gd name="T29" fmla="*/ 18 h 53"/>
                  <a:gd name="T30" fmla="*/ 4 w 47"/>
                  <a:gd name="T31" fmla="*/ 16 h 53"/>
                  <a:gd name="T32" fmla="*/ 20 w 47"/>
                  <a:gd name="T33" fmla="*/ 0 h 53"/>
                  <a:gd name="T34" fmla="*/ 19 w 47"/>
                  <a:gd name="T35" fmla="*/ 1 h 53"/>
                  <a:gd name="T36" fmla="*/ 1 w 47"/>
                  <a:gd name="T37" fmla="*/ 14 h 53"/>
                  <a:gd name="T38" fmla="*/ 0 w 47"/>
                  <a:gd name="T39" fmla="*/ 18 h 53"/>
                  <a:gd name="T40" fmla="*/ 1 w 47"/>
                  <a:gd name="T41" fmla="*/ 22 h 53"/>
                  <a:gd name="T42" fmla="*/ 3 w 47"/>
                  <a:gd name="T43" fmla="*/ 27 h 53"/>
                  <a:gd name="T44" fmla="*/ 15 w 47"/>
                  <a:gd name="T45" fmla="*/ 45 h 53"/>
                  <a:gd name="T46" fmla="*/ 18 w 47"/>
                  <a:gd name="T47" fmla="*/ 47 h 53"/>
                  <a:gd name="T48" fmla="*/ 18 w 47"/>
                  <a:gd name="T49" fmla="*/ 48 h 53"/>
                  <a:gd name="T50" fmla="*/ 19 w 47"/>
                  <a:gd name="T51" fmla="*/ 49 h 53"/>
                  <a:gd name="T52" fmla="*/ 24 w 47"/>
                  <a:gd name="T53" fmla="*/ 52 h 53"/>
                  <a:gd name="T54" fmla="*/ 26 w 47"/>
                  <a:gd name="T55" fmla="*/ 53 h 53"/>
                  <a:gd name="T56" fmla="*/ 28 w 47"/>
                  <a:gd name="T57" fmla="*/ 52 h 53"/>
                  <a:gd name="T58" fmla="*/ 46 w 47"/>
                  <a:gd name="T59" fmla="*/ 40 h 53"/>
                  <a:gd name="T60" fmla="*/ 47 w 47"/>
                  <a:gd name="T61" fmla="*/ 39 h 53"/>
                  <a:gd name="T62" fmla="*/ 46 w 47"/>
                  <a:gd name="T63" fmla="*/ 37 h 53"/>
                  <a:gd name="T64" fmla="*/ 45 w 47"/>
                  <a:gd name="T65" fmla="*/ 36 h 53"/>
                  <a:gd name="T66" fmla="*/ 44 w 47"/>
                  <a:gd name="T67" fmla="*/ 36 h 53"/>
                  <a:gd name="T68" fmla="*/ 44 w 47"/>
                  <a:gd name="T69" fmla="*/ 36 h 53"/>
                  <a:gd name="T70" fmla="*/ 44 w 47"/>
                  <a:gd name="T71" fmla="*/ 36 h 53"/>
                  <a:gd name="T72" fmla="*/ 43 w 47"/>
                  <a:gd name="T73" fmla="*/ 36 h 53"/>
                  <a:gd name="T74" fmla="*/ 43 w 47"/>
                  <a:gd name="T75" fmla="*/ 36 h 53"/>
                  <a:gd name="T76" fmla="*/ 43 w 47"/>
                  <a:gd name="T77" fmla="*/ 36 h 53"/>
                  <a:gd name="T78" fmla="*/ 43 w 47"/>
                  <a:gd name="T79" fmla="*/ 36 h 53"/>
                  <a:gd name="T80" fmla="*/ 41 w 47"/>
                  <a:gd name="T81" fmla="*/ 35 h 53"/>
                  <a:gd name="T82" fmla="*/ 36 w 47"/>
                  <a:gd name="T83" fmla="*/ 31 h 53"/>
                  <a:gd name="T84" fmla="*/ 34 w 47"/>
                  <a:gd name="T85" fmla="*/ 30 h 53"/>
                  <a:gd name="T86" fmla="*/ 23 w 47"/>
                  <a:gd name="T87" fmla="*/ 13 h 53"/>
                  <a:gd name="T88" fmla="*/ 22 w 47"/>
                  <a:gd name="T89" fmla="*/ 6 h 53"/>
                  <a:gd name="T90" fmla="*/ 22 w 47"/>
                  <a:gd name="T91" fmla="*/ 6 h 53"/>
                  <a:gd name="T92" fmla="*/ 22 w 47"/>
                  <a:gd name="T93" fmla="*/ 6 h 53"/>
                  <a:gd name="T94" fmla="*/ 22 w 47"/>
                  <a:gd name="T95" fmla="*/ 4 h 53"/>
                  <a:gd name="T96" fmla="*/ 22 w 47"/>
                  <a:gd name="T97" fmla="*/ 4 h 53"/>
                  <a:gd name="T98" fmla="*/ 22 w 47"/>
                  <a:gd name="T99" fmla="*/ 2 h 53"/>
                  <a:gd name="T100" fmla="*/ 22 w 47"/>
                  <a:gd name="T101" fmla="*/ 1 h 53"/>
                  <a:gd name="T102" fmla="*/ 20 w 47"/>
                  <a:gd name="T103"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7" h="52">
                    <a:moveTo>
                      <a:pt x="4" y="16"/>
                    </a:moveTo>
                    <a:cubicBezTo>
                      <a:pt x="4" y="16"/>
                      <a:pt x="4" y="16"/>
                      <a:pt x="4" y="16"/>
                    </a:cubicBezTo>
                    <a:moveTo>
                      <a:pt x="4" y="16"/>
                    </a:moveTo>
                    <a:cubicBezTo>
                      <a:pt x="4" y="16"/>
                      <a:pt x="4" y="16"/>
                      <a:pt x="4" y="16"/>
                    </a:cubicBezTo>
                    <a:cubicBezTo>
                      <a:pt x="4" y="16"/>
                      <a:pt x="5" y="16"/>
                      <a:pt x="5" y="15"/>
                    </a:cubicBezTo>
                    <a:cubicBezTo>
                      <a:pt x="18" y="7"/>
                      <a:pt x="18" y="7"/>
                      <a:pt x="18" y="7"/>
                    </a:cubicBezTo>
                    <a:cubicBezTo>
                      <a:pt x="18" y="9"/>
                      <a:pt x="19" y="12"/>
                      <a:pt x="20" y="15"/>
                    </a:cubicBezTo>
                    <a:cubicBezTo>
                      <a:pt x="20" y="15"/>
                      <a:pt x="20" y="15"/>
                      <a:pt x="20" y="15"/>
                    </a:cubicBezTo>
                    <a:cubicBezTo>
                      <a:pt x="21" y="18"/>
                      <a:pt x="23" y="22"/>
                      <a:pt x="26" y="25"/>
                    </a:cubicBezTo>
                    <a:cubicBezTo>
                      <a:pt x="26" y="25"/>
                      <a:pt x="26" y="25"/>
                      <a:pt x="26" y="25"/>
                    </a:cubicBezTo>
                    <a:cubicBezTo>
                      <a:pt x="26" y="25"/>
                      <a:pt x="26" y="25"/>
                      <a:pt x="26" y="25"/>
                    </a:cubicBezTo>
                    <a:cubicBezTo>
                      <a:pt x="28" y="28"/>
                      <a:pt x="30" y="31"/>
                      <a:pt x="32" y="33"/>
                    </a:cubicBezTo>
                    <a:cubicBezTo>
                      <a:pt x="33" y="34"/>
                      <a:pt x="34" y="35"/>
                      <a:pt x="35" y="36"/>
                    </a:cubicBezTo>
                    <a:cubicBezTo>
                      <a:pt x="37" y="37"/>
                      <a:pt x="38" y="38"/>
                      <a:pt x="39" y="39"/>
                    </a:cubicBezTo>
                    <a:cubicBezTo>
                      <a:pt x="40" y="39"/>
                      <a:pt x="40" y="39"/>
                      <a:pt x="40" y="39"/>
                    </a:cubicBezTo>
                    <a:cubicBezTo>
                      <a:pt x="40" y="39"/>
                      <a:pt x="40" y="39"/>
                      <a:pt x="40" y="39"/>
                    </a:cubicBezTo>
                    <a:cubicBezTo>
                      <a:pt x="27" y="48"/>
                      <a:pt x="27" y="48"/>
                      <a:pt x="27" y="48"/>
                    </a:cubicBezTo>
                    <a:cubicBezTo>
                      <a:pt x="27" y="48"/>
                      <a:pt x="26" y="49"/>
                      <a:pt x="26" y="49"/>
                    </a:cubicBezTo>
                    <a:cubicBezTo>
                      <a:pt x="26" y="49"/>
                      <a:pt x="26" y="49"/>
                      <a:pt x="26" y="49"/>
                    </a:cubicBezTo>
                    <a:cubicBezTo>
                      <a:pt x="26" y="49"/>
                      <a:pt x="25" y="48"/>
                      <a:pt x="25" y="48"/>
                    </a:cubicBezTo>
                    <a:cubicBezTo>
                      <a:pt x="24" y="47"/>
                      <a:pt x="23" y="47"/>
                      <a:pt x="22" y="46"/>
                    </a:cubicBezTo>
                    <a:cubicBezTo>
                      <a:pt x="22" y="46"/>
                      <a:pt x="21" y="45"/>
                      <a:pt x="21" y="45"/>
                    </a:cubicBezTo>
                    <a:cubicBezTo>
                      <a:pt x="21" y="45"/>
                      <a:pt x="20" y="45"/>
                      <a:pt x="20" y="45"/>
                    </a:cubicBezTo>
                    <a:cubicBezTo>
                      <a:pt x="20" y="45"/>
                      <a:pt x="20" y="45"/>
                      <a:pt x="20" y="45"/>
                    </a:cubicBezTo>
                    <a:cubicBezTo>
                      <a:pt x="20" y="44"/>
                      <a:pt x="20" y="44"/>
                      <a:pt x="20" y="44"/>
                    </a:cubicBezTo>
                    <a:cubicBezTo>
                      <a:pt x="19" y="44"/>
                      <a:pt x="18" y="43"/>
                      <a:pt x="17" y="42"/>
                    </a:cubicBezTo>
                    <a:cubicBezTo>
                      <a:pt x="15" y="40"/>
                      <a:pt x="13" y="38"/>
                      <a:pt x="11" y="35"/>
                    </a:cubicBezTo>
                    <a:cubicBezTo>
                      <a:pt x="9" y="31"/>
                      <a:pt x="7" y="27"/>
                      <a:pt x="5" y="22"/>
                    </a:cubicBezTo>
                    <a:cubicBezTo>
                      <a:pt x="5" y="21"/>
                      <a:pt x="4" y="19"/>
                      <a:pt x="4" y="17"/>
                    </a:cubicBezTo>
                    <a:cubicBezTo>
                      <a:pt x="2" y="18"/>
                      <a:pt x="2" y="18"/>
                      <a:pt x="2" y="18"/>
                    </a:cubicBezTo>
                    <a:cubicBezTo>
                      <a:pt x="4" y="17"/>
                      <a:pt x="4" y="17"/>
                      <a:pt x="4" y="17"/>
                    </a:cubicBezTo>
                    <a:cubicBezTo>
                      <a:pt x="4" y="17"/>
                      <a:pt x="4" y="16"/>
                      <a:pt x="4" y="16"/>
                    </a:cubicBezTo>
                    <a:cubicBezTo>
                      <a:pt x="4" y="16"/>
                      <a:pt x="4" y="16"/>
                      <a:pt x="4" y="16"/>
                    </a:cubicBezTo>
                    <a:moveTo>
                      <a:pt x="20" y="0"/>
                    </a:moveTo>
                    <a:cubicBezTo>
                      <a:pt x="20" y="0"/>
                      <a:pt x="20" y="1"/>
                      <a:pt x="19" y="1"/>
                    </a:cubicBezTo>
                    <a:cubicBezTo>
                      <a:pt x="19" y="1"/>
                      <a:pt x="19" y="1"/>
                      <a:pt x="19" y="1"/>
                    </a:cubicBezTo>
                    <a:cubicBezTo>
                      <a:pt x="3" y="12"/>
                      <a:pt x="3" y="12"/>
                      <a:pt x="3" y="12"/>
                    </a:cubicBezTo>
                    <a:cubicBezTo>
                      <a:pt x="2" y="12"/>
                      <a:pt x="2" y="13"/>
                      <a:pt x="1" y="14"/>
                    </a:cubicBezTo>
                    <a:cubicBezTo>
                      <a:pt x="0" y="14"/>
                      <a:pt x="0" y="15"/>
                      <a:pt x="0" y="16"/>
                    </a:cubicBezTo>
                    <a:cubicBezTo>
                      <a:pt x="0" y="17"/>
                      <a:pt x="0" y="17"/>
                      <a:pt x="0" y="18"/>
                    </a:cubicBezTo>
                    <a:cubicBezTo>
                      <a:pt x="0" y="18"/>
                      <a:pt x="0" y="18"/>
                      <a:pt x="0" y="18"/>
                    </a:cubicBezTo>
                    <a:cubicBezTo>
                      <a:pt x="0" y="19"/>
                      <a:pt x="1" y="21"/>
                      <a:pt x="1" y="22"/>
                    </a:cubicBezTo>
                    <a:cubicBezTo>
                      <a:pt x="1" y="23"/>
                      <a:pt x="1" y="23"/>
                      <a:pt x="2" y="23"/>
                    </a:cubicBezTo>
                    <a:cubicBezTo>
                      <a:pt x="2" y="25"/>
                      <a:pt x="2" y="26"/>
                      <a:pt x="3" y="27"/>
                    </a:cubicBezTo>
                    <a:cubicBezTo>
                      <a:pt x="4" y="31"/>
                      <a:pt x="6" y="34"/>
                      <a:pt x="8" y="37"/>
                    </a:cubicBezTo>
                    <a:cubicBezTo>
                      <a:pt x="10" y="40"/>
                      <a:pt x="12" y="43"/>
                      <a:pt x="15" y="45"/>
                    </a:cubicBezTo>
                    <a:cubicBezTo>
                      <a:pt x="15" y="45"/>
                      <a:pt x="15" y="45"/>
                      <a:pt x="15" y="46"/>
                    </a:cubicBezTo>
                    <a:cubicBezTo>
                      <a:pt x="16" y="46"/>
                      <a:pt x="17" y="47"/>
                      <a:pt x="18" y="47"/>
                    </a:cubicBezTo>
                    <a:cubicBezTo>
                      <a:pt x="18" y="47"/>
                      <a:pt x="18" y="47"/>
                      <a:pt x="18" y="47"/>
                    </a:cubicBezTo>
                    <a:cubicBezTo>
                      <a:pt x="18" y="48"/>
                      <a:pt x="18" y="48"/>
                      <a:pt x="18" y="48"/>
                    </a:cubicBezTo>
                    <a:cubicBezTo>
                      <a:pt x="18" y="48"/>
                      <a:pt x="18" y="48"/>
                      <a:pt x="18" y="48"/>
                    </a:cubicBezTo>
                    <a:cubicBezTo>
                      <a:pt x="18" y="48"/>
                      <a:pt x="19" y="49"/>
                      <a:pt x="19" y="49"/>
                    </a:cubicBezTo>
                    <a:cubicBezTo>
                      <a:pt x="20" y="50"/>
                      <a:pt x="21" y="50"/>
                      <a:pt x="22" y="51"/>
                    </a:cubicBezTo>
                    <a:cubicBezTo>
                      <a:pt x="23" y="52"/>
                      <a:pt x="23" y="52"/>
                      <a:pt x="24" y="52"/>
                    </a:cubicBezTo>
                    <a:cubicBezTo>
                      <a:pt x="24" y="52"/>
                      <a:pt x="25" y="53"/>
                      <a:pt x="26" y="53"/>
                    </a:cubicBezTo>
                    <a:cubicBezTo>
                      <a:pt x="26" y="53"/>
                      <a:pt x="26" y="53"/>
                      <a:pt x="26" y="53"/>
                    </a:cubicBezTo>
                    <a:cubicBezTo>
                      <a:pt x="26" y="53"/>
                      <a:pt x="26" y="53"/>
                      <a:pt x="26" y="53"/>
                    </a:cubicBezTo>
                    <a:cubicBezTo>
                      <a:pt x="27" y="53"/>
                      <a:pt x="27" y="53"/>
                      <a:pt x="28" y="52"/>
                    </a:cubicBezTo>
                    <a:cubicBezTo>
                      <a:pt x="28" y="52"/>
                      <a:pt x="29" y="52"/>
                      <a:pt x="29" y="51"/>
                    </a:cubicBezTo>
                    <a:cubicBezTo>
                      <a:pt x="46" y="40"/>
                      <a:pt x="46" y="40"/>
                      <a:pt x="46" y="40"/>
                    </a:cubicBezTo>
                    <a:cubicBezTo>
                      <a:pt x="46" y="40"/>
                      <a:pt x="46" y="40"/>
                      <a:pt x="46" y="40"/>
                    </a:cubicBezTo>
                    <a:cubicBezTo>
                      <a:pt x="46" y="40"/>
                      <a:pt x="47" y="39"/>
                      <a:pt x="47" y="39"/>
                    </a:cubicBezTo>
                    <a:cubicBezTo>
                      <a:pt x="47" y="38"/>
                      <a:pt x="47" y="38"/>
                      <a:pt x="47" y="37"/>
                    </a:cubicBezTo>
                    <a:cubicBezTo>
                      <a:pt x="46" y="37"/>
                      <a:pt x="46" y="37"/>
                      <a:pt x="46" y="37"/>
                    </a:cubicBezTo>
                    <a:cubicBezTo>
                      <a:pt x="46" y="37"/>
                      <a:pt x="46" y="37"/>
                      <a:pt x="46" y="36"/>
                    </a:cubicBezTo>
                    <a:cubicBezTo>
                      <a:pt x="46" y="36"/>
                      <a:pt x="45" y="36"/>
                      <a:pt x="45" y="36"/>
                    </a:cubicBezTo>
                    <a:cubicBezTo>
                      <a:pt x="45" y="36"/>
                      <a:pt x="45" y="36"/>
                      <a:pt x="45" y="36"/>
                    </a:cubicBezTo>
                    <a:cubicBezTo>
                      <a:pt x="44" y="36"/>
                      <a:pt x="44" y="36"/>
                      <a:pt x="44" y="36"/>
                    </a:cubicBezTo>
                    <a:cubicBezTo>
                      <a:pt x="44" y="36"/>
                      <a:pt x="44" y="36"/>
                      <a:pt x="44" y="36"/>
                    </a:cubicBezTo>
                    <a:cubicBezTo>
                      <a:pt x="44" y="36"/>
                      <a:pt x="44" y="36"/>
                      <a:pt x="44" y="36"/>
                    </a:cubicBezTo>
                    <a:cubicBezTo>
                      <a:pt x="44" y="36"/>
                      <a:pt x="44" y="36"/>
                      <a:pt x="44" y="36"/>
                    </a:cubicBezTo>
                    <a:cubicBezTo>
                      <a:pt x="44" y="36"/>
                      <a:pt x="44" y="36"/>
                      <a:pt x="44" y="36"/>
                    </a:cubicBezTo>
                    <a:cubicBezTo>
                      <a:pt x="43" y="36"/>
                      <a:pt x="43" y="36"/>
                      <a:pt x="43" y="36"/>
                    </a:cubicBezTo>
                    <a:cubicBezTo>
                      <a:pt x="43" y="36"/>
                      <a:pt x="43" y="36"/>
                      <a:pt x="43" y="36"/>
                    </a:cubicBezTo>
                    <a:cubicBezTo>
                      <a:pt x="43" y="36"/>
                      <a:pt x="43" y="36"/>
                      <a:pt x="43" y="36"/>
                    </a:cubicBezTo>
                    <a:cubicBezTo>
                      <a:pt x="43" y="36"/>
                      <a:pt x="43" y="36"/>
                      <a:pt x="43" y="36"/>
                    </a:cubicBezTo>
                    <a:cubicBezTo>
                      <a:pt x="43" y="36"/>
                      <a:pt x="43" y="36"/>
                      <a:pt x="43" y="36"/>
                    </a:cubicBezTo>
                    <a:cubicBezTo>
                      <a:pt x="43" y="36"/>
                      <a:pt x="43" y="36"/>
                      <a:pt x="43" y="36"/>
                    </a:cubicBezTo>
                    <a:cubicBezTo>
                      <a:pt x="43" y="36"/>
                      <a:pt x="43" y="36"/>
                      <a:pt x="43" y="36"/>
                    </a:cubicBezTo>
                    <a:cubicBezTo>
                      <a:pt x="43" y="36"/>
                      <a:pt x="43" y="36"/>
                      <a:pt x="43" y="36"/>
                    </a:cubicBezTo>
                    <a:cubicBezTo>
                      <a:pt x="43" y="36"/>
                      <a:pt x="43" y="36"/>
                      <a:pt x="43" y="36"/>
                    </a:cubicBezTo>
                    <a:cubicBezTo>
                      <a:pt x="43" y="36"/>
                      <a:pt x="42" y="36"/>
                      <a:pt x="41" y="35"/>
                    </a:cubicBezTo>
                    <a:cubicBezTo>
                      <a:pt x="40" y="35"/>
                      <a:pt x="39" y="34"/>
                      <a:pt x="38" y="33"/>
                    </a:cubicBezTo>
                    <a:cubicBezTo>
                      <a:pt x="37" y="32"/>
                      <a:pt x="36" y="32"/>
                      <a:pt x="36" y="31"/>
                    </a:cubicBezTo>
                    <a:cubicBezTo>
                      <a:pt x="35" y="31"/>
                      <a:pt x="35" y="30"/>
                      <a:pt x="35" y="30"/>
                    </a:cubicBezTo>
                    <a:cubicBezTo>
                      <a:pt x="35" y="30"/>
                      <a:pt x="34" y="30"/>
                      <a:pt x="34" y="30"/>
                    </a:cubicBezTo>
                    <a:cubicBezTo>
                      <a:pt x="32" y="28"/>
                      <a:pt x="31" y="25"/>
                      <a:pt x="29" y="23"/>
                    </a:cubicBezTo>
                    <a:cubicBezTo>
                      <a:pt x="27" y="20"/>
                      <a:pt x="25" y="16"/>
                      <a:pt x="23" y="13"/>
                    </a:cubicBezTo>
                    <a:cubicBezTo>
                      <a:pt x="23" y="13"/>
                      <a:pt x="23" y="13"/>
                      <a:pt x="23" y="13"/>
                    </a:cubicBezTo>
                    <a:cubicBezTo>
                      <a:pt x="22" y="10"/>
                      <a:pt x="22" y="8"/>
                      <a:pt x="22" y="6"/>
                    </a:cubicBezTo>
                    <a:cubicBezTo>
                      <a:pt x="22" y="6"/>
                      <a:pt x="22" y="6"/>
                      <a:pt x="22" y="6"/>
                    </a:cubicBezTo>
                    <a:cubicBezTo>
                      <a:pt x="22" y="6"/>
                      <a:pt x="22" y="6"/>
                      <a:pt x="22" y="6"/>
                    </a:cubicBezTo>
                    <a:cubicBezTo>
                      <a:pt x="22" y="6"/>
                      <a:pt x="22" y="6"/>
                      <a:pt x="22" y="6"/>
                    </a:cubicBezTo>
                    <a:cubicBezTo>
                      <a:pt x="22" y="6"/>
                      <a:pt x="22" y="6"/>
                      <a:pt x="22" y="6"/>
                    </a:cubicBezTo>
                    <a:cubicBezTo>
                      <a:pt x="22" y="5"/>
                      <a:pt x="22" y="4"/>
                      <a:pt x="22" y="4"/>
                    </a:cubicBezTo>
                    <a:cubicBezTo>
                      <a:pt x="22" y="4"/>
                      <a:pt x="22" y="4"/>
                      <a:pt x="22" y="4"/>
                    </a:cubicBezTo>
                    <a:cubicBezTo>
                      <a:pt x="22" y="4"/>
                      <a:pt x="22" y="4"/>
                      <a:pt x="22" y="4"/>
                    </a:cubicBezTo>
                    <a:cubicBezTo>
                      <a:pt x="22" y="4"/>
                      <a:pt x="22" y="4"/>
                      <a:pt x="22" y="4"/>
                    </a:cubicBezTo>
                    <a:cubicBezTo>
                      <a:pt x="22" y="4"/>
                      <a:pt x="22" y="4"/>
                      <a:pt x="22" y="3"/>
                    </a:cubicBezTo>
                    <a:cubicBezTo>
                      <a:pt x="23" y="3"/>
                      <a:pt x="23" y="3"/>
                      <a:pt x="22" y="2"/>
                    </a:cubicBezTo>
                    <a:cubicBezTo>
                      <a:pt x="22" y="2"/>
                      <a:pt x="22" y="2"/>
                      <a:pt x="22" y="2"/>
                    </a:cubicBezTo>
                    <a:cubicBezTo>
                      <a:pt x="22" y="1"/>
                      <a:pt x="22" y="1"/>
                      <a:pt x="22" y="1"/>
                    </a:cubicBezTo>
                    <a:cubicBezTo>
                      <a:pt x="22" y="1"/>
                      <a:pt x="21" y="1"/>
                      <a:pt x="21" y="0"/>
                    </a:cubicBezTo>
                    <a:cubicBezTo>
                      <a:pt x="21" y="0"/>
                      <a:pt x="20" y="0"/>
                      <a:pt x="20"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 name="Freeform 345"/>
              <p:cNvSpPr>
                <a:spLocks noEditPoints="1"/>
              </p:cNvSpPr>
              <p:nvPr/>
            </p:nvSpPr>
            <p:spPr bwMode="auto">
              <a:xfrm>
                <a:off x="4603751" y="2655888"/>
                <a:ext cx="128588" cy="142875"/>
              </a:xfrm>
              <a:custGeom>
                <a:avLst/>
                <a:gdLst>
                  <a:gd name="T0" fmla="*/ 19 w 46"/>
                  <a:gd name="T1" fmla="*/ 5 h 51"/>
                  <a:gd name="T2" fmla="*/ 20 w 46"/>
                  <a:gd name="T3" fmla="*/ 4 h 51"/>
                  <a:gd name="T4" fmla="*/ 34 w 46"/>
                  <a:gd name="T5" fmla="*/ 18 h 51"/>
                  <a:gd name="T6" fmla="*/ 39 w 46"/>
                  <a:gd name="T7" fmla="*/ 26 h 51"/>
                  <a:gd name="T8" fmla="*/ 42 w 46"/>
                  <a:gd name="T9" fmla="*/ 35 h 51"/>
                  <a:gd name="T10" fmla="*/ 41 w 46"/>
                  <a:gd name="T11" fmla="*/ 37 h 51"/>
                  <a:gd name="T12" fmla="*/ 30 w 46"/>
                  <a:gd name="T13" fmla="*/ 45 h 51"/>
                  <a:gd name="T14" fmla="*/ 29 w 46"/>
                  <a:gd name="T15" fmla="*/ 40 h 51"/>
                  <a:gd name="T16" fmla="*/ 23 w 46"/>
                  <a:gd name="T17" fmla="*/ 28 h 51"/>
                  <a:gd name="T18" fmla="*/ 22 w 46"/>
                  <a:gd name="T19" fmla="*/ 26 h 51"/>
                  <a:gd name="T20" fmla="*/ 13 w 46"/>
                  <a:gd name="T21" fmla="*/ 16 h 51"/>
                  <a:gd name="T22" fmla="*/ 8 w 46"/>
                  <a:gd name="T23" fmla="*/ 13 h 51"/>
                  <a:gd name="T24" fmla="*/ 7 w 46"/>
                  <a:gd name="T25" fmla="*/ 12 h 51"/>
                  <a:gd name="T26" fmla="*/ 20 w 46"/>
                  <a:gd name="T27" fmla="*/ 0 h 51"/>
                  <a:gd name="T28" fmla="*/ 18 w 46"/>
                  <a:gd name="T29" fmla="*/ 1 h 51"/>
                  <a:gd name="T30" fmla="*/ 1 w 46"/>
                  <a:gd name="T31" fmla="*/ 12 h 51"/>
                  <a:gd name="T32" fmla="*/ 0 w 46"/>
                  <a:gd name="T33" fmla="*/ 13 h 51"/>
                  <a:gd name="T34" fmla="*/ 0 w 46"/>
                  <a:gd name="T35" fmla="*/ 15 h 51"/>
                  <a:gd name="T36" fmla="*/ 2 w 46"/>
                  <a:gd name="T37" fmla="*/ 16 h 51"/>
                  <a:gd name="T38" fmla="*/ 3 w 46"/>
                  <a:gd name="T39" fmla="*/ 15 h 51"/>
                  <a:gd name="T40" fmla="*/ 3 w 46"/>
                  <a:gd name="T41" fmla="*/ 15 h 51"/>
                  <a:gd name="T42" fmla="*/ 4 w 46"/>
                  <a:gd name="T43" fmla="*/ 15 h 51"/>
                  <a:gd name="T44" fmla="*/ 7 w 46"/>
                  <a:gd name="T45" fmla="*/ 16 h 51"/>
                  <a:gd name="T46" fmla="*/ 18 w 46"/>
                  <a:gd name="T47" fmla="*/ 28 h 51"/>
                  <a:gd name="T48" fmla="*/ 19 w 46"/>
                  <a:gd name="T49" fmla="*/ 29 h 51"/>
                  <a:gd name="T50" fmla="*/ 23 w 46"/>
                  <a:gd name="T51" fmla="*/ 36 h 51"/>
                  <a:gd name="T52" fmla="*/ 26 w 46"/>
                  <a:gd name="T53" fmla="*/ 45 h 51"/>
                  <a:gd name="T54" fmla="*/ 25 w 46"/>
                  <a:gd name="T55" fmla="*/ 47 h 51"/>
                  <a:gd name="T56" fmla="*/ 25 w 46"/>
                  <a:gd name="T57" fmla="*/ 50 h 51"/>
                  <a:gd name="T58" fmla="*/ 26 w 46"/>
                  <a:gd name="T59" fmla="*/ 51 h 51"/>
                  <a:gd name="T60" fmla="*/ 28 w 46"/>
                  <a:gd name="T61" fmla="*/ 51 h 51"/>
                  <a:gd name="T62" fmla="*/ 43 w 46"/>
                  <a:gd name="T63" fmla="*/ 40 h 51"/>
                  <a:gd name="T64" fmla="*/ 45 w 46"/>
                  <a:gd name="T65" fmla="*/ 37 h 51"/>
                  <a:gd name="T66" fmla="*/ 45 w 46"/>
                  <a:gd name="T67" fmla="*/ 30 h 51"/>
                  <a:gd name="T68" fmla="*/ 43 w 46"/>
                  <a:gd name="T69" fmla="*/ 24 h 51"/>
                  <a:gd name="T70" fmla="*/ 28 w 46"/>
                  <a:gd name="T71" fmla="*/ 5 h 51"/>
                  <a:gd name="T72" fmla="*/ 20 w 46"/>
                  <a:gd name="T73"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6" h="51">
                    <a:moveTo>
                      <a:pt x="18" y="5"/>
                    </a:moveTo>
                    <a:cubicBezTo>
                      <a:pt x="18" y="5"/>
                      <a:pt x="19" y="5"/>
                      <a:pt x="19" y="5"/>
                    </a:cubicBezTo>
                    <a:cubicBezTo>
                      <a:pt x="20" y="4"/>
                      <a:pt x="20" y="4"/>
                      <a:pt x="20" y="4"/>
                    </a:cubicBezTo>
                    <a:cubicBezTo>
                      <a:pt x="20" y="4"/>
                      <a:pt x="20" y="4"/>
                      <a:pt x="20" y="4"/>
                    </a:cubicBezTo>
                    <a:cubicBezTo>
                      <a:pt x="20" y="4"/>
                      <a:pt x="21" y="5"/>
                      <a:pt x="22" y="5"/>
                    </a:cubicBezTo>
                    <a:cubicBezTo>
                      <a:pt x="25" y="7"/>
                      <a:pt x="30" y="11"/>
                      <a:pt x="34" y="18"/>
                    </a:cubicBezTo>
                    <a:cubicBezTo>
                      <a:pt x="36" y="20"/>
                      <a:pt x="38" y="23"/>
                      <a:pt x="39" y="26"/>
                    </a:cubicBezTo>
                    <a:cubicBezTo>
                      <a:pt x="39" y="26"/>
                      <a:pt x="39" y="26"/>
                      <a:pt x="39" y="26"/>
                    </a:cubicBezTo>
                    <a:cubicBezTo>
                      <a:pt x="40" y="27"/>
                      <a:pt x="40" y="29"/>
                      <a:pt x="41" y="31"/>
                    </a:cubicBezTo>
                    <a:cubicBezTo>
                      <a:pt x="41" y="32"/>
                      <a:pt x="42" y="34"/>
                      <a:pt x="42" y="35"/>
                    </a:cubicBezTo>
                    <a:cubicBezTo>
                      <a:pt x="42" y="35"/>
                      <a:pt x="41" y="36"/>
                      <a:pt x="41" y="36"/>
                    </a:cubicBezTo>
                    <a:cubicBezTo>
                      <a:pt x="41" y="37"/>
                      <a:pt x="41" y="37"/>
                      <a:pt x="41" y="37"/>
                    </a:cubicBezTo>
                    <a:cubicBezTo>
                      <a:pt x="41" y="37"/>
                      <a:pt x="40" y="37"/>
                      <a:pt x="40" y="37"/>
                    </a:cubicBezTo>
                    <a:cubicBezTo>
                      <a:pt x="30" y="45"/>
                      <a:pt x="30" y="45"/>
                      <a:pt x="30" y="45"/>
                    </a:cubicBezTo>
                    <a:cubicBezTo>
                      <a:pt x="30" y="45"/>
                      <a:pt x="30" y="45"/>
                      <a:pt x="30" y="45"/>
                    </a:cubicBezTo>
                    <a:cubicBezTo>
                      <a:pt x="30" y="43"/>
                      <a:pt x="29" y="42"/>
                      <a:pt x="29" y="40"/>
                    </a:cubicBezTo>
                    <a:cubicBezTo>
                      <a:pt x="28" y="39"/>
                      <a:pt x="28" y="37"/>
                      <a:pt x="27" y="35"/>
                    </a:cubicBezTo>
                    <a:cubicBezTo>
                      <a:pt x="26" y="33"/>
                      <a:pt x="24" y="30"/>
                      <a:pt x="23" y="28"/>
                    </a:cubicBezTo>
                    <a:cubicBezTo>
                      <a:pt x="23" y="27"/>
                      <a:pt x="22" y="27"/>
                      <a:pt x="22" y="26"/>
                    </a:cubicBezTo>
                    <a:cubicBezTo>
                      <a:pt x="22" y="26"/>
                      <a:pt x="22" y="26"/>
                      <a:pt x="22" y="26"/>
                    </a:cubicBezTo>
                    <a:cubicBezTo>
                      <a:pt x="19" y="22"/>
                      <a:pt x="16" y="18"/>
                      <a:pt x="13" y="16"/>
                    </a:cubicBezTo>
                    <a:cubicBezTo>
                      <a:pt x="13" y="16"/>
                      <a:pt x="13" y="16"/>
                      <a:pt x="13" y="16"/>
                    </a:cubicBezTo>
                    <a:cubicBezTo>
                      <a:pt x="13" y="16"/>
                      <a:pt x="13" y="16"/>
                      <a:pt x="13" y="16"/>
                    </a:cubicBezTo>
                    <a:cubicBezTo>
                      <a:pt x="11" y="14"/>
                      <a:pt x="9" y="13"/>
                      <a:pt x="8" y="13"/>
                    </a:cubicBezTo>
                    <a:cubicBezTo>
                      <a:pt x="8" y="13"/>
                      <a:pt x="8" y="13"/>
                      <a:pt x="8" y="13"/>
                    </a:cubicBezTo>
                    <a:cubicBezTo>
                      <a:pt x="8" y="12"/>
                      <a:pt x="8" y="12"/>
                      <a:pt x="7" y="12"/>
                    </a:cubicBezTo>
                    <a:cubicBezTo>
                      <a:pt x="18" y="5"/>
                      <a:pt x="18" y="5"/>
                      <a:pt x="18" y="5"/>
                    </a:cubicBezTo>
                    <a:moveTo>
                      <a:pt x="20" y="0"/>
                    </a:moveTo>
                    <a:cubicBezTo>
                      <a:pt x="19" y="0"/>
                      <a:pt x="19" y="0"/>
                      <a:pt x="18" y="1"/>
                    </a:cubicBezTo>
                    <a:cubicBezTo>
                      <a:pt x="18" y="1"/>
                      <a:pt x="18" y="1"/>
                      <a:pt x="18" y="1"/>
                    </a:cubicBezTo>
                    <a:cubicBezTo>
                      <a:pt x="17" y="1"/>
                      <a:pt x="17" y="1"/>
                      <a:pt x="17" y="1"/>
                    </a:cubicBezTo>
                    <a:cubicBezTo>
                      <a:pt x="1" y="12"/>
                      <a:pt x="1" y="12"/>
                      <a:pt x="1" y="12"/>
                    </a:cubicBezTo>
                    <a:cubicBezTo>
                      <a:pt x="1" y="12"/>
                      <a:pt x="1" y="12"/>
                      <a:pt x="1" y="12"/>
                    </a:cubicBezTo>
                    <a:cubicBezTo>
                      <a:pt x="0" y="12"/>
                      <a:pt x="0" y="13"/>
                      <a:pt x="0" y="13"/>
                    </a:cubicBezTo>
                    <a:cubicBezTo>
                      <a:pt x="0" y="14"/>
                      <a:pt x="0" y="14"/>
                      <a:pt x="0" y="15"/>
                    </a:cubicBezTo>
                    <a:cubicBezTo>
                      <a:pt x="0" y="15"/>
                      <a:pt x="0" y="15"/>
                      <a:pt x="0" y="15"/>
                    </a:cubicBezTo>
                    <a:cubicBezTo>
                      <a:pt x="1" y="16"/>
                      <a:pt x="1" y="16"/>
                      <a:pt x="2" y="16"/>
                    </a:cubicBezTo>
                    <a:cubicBezTo>
                      <a:pt x="2" y="16"/>
                      <a:pt x="2" y="16"/>
                      <a:pt x="2" y="16"/>
                    </a:cubicBezTo>
                    <a:cubicBezTo>
                      <a:pt x="2" y="16"/>
                      <a:pt x="2" y="16"/>
                      <a:pt x="2" y="16"/>
                    </a:cubicBezTo>
                    <a:cubicBezTo>
                      <a:pt x="3" y="16"/>
                      <a:pt x="3" y="16"/>
                      <a:pt x="3" y="15"/>
                    </a:cubicBezTo>
                    <a:cubicBezTo>
                      <a:pt x="3" y="15"/>
                      <a:pt x="3" y="15"/>
                      <a:pt x="3" y="15"/>
                    </a:cubicBezTo>
                    <a:cubicBezTo>
                      <a:pt x="3" y="15"/>
                      <a:pt x="3" y="15"/>
                      <a:pt x="3" y="15"/>
                    </a:cubicBezTo>
                    <a:cubicBezTo>
                      <a:pt x="4" y="15"/>
                      <a:pt x="4" y="15"/>
                      <a:pt x="4" y="15"/>
                    </a:cubicBezTo>
                    <a:cubicBezTo>
                      <a:pt x="4" y="15"/>
                      <a:pt x="4" y="15"/>
                      <a:pt x="4" y="15"/>
                    </a:cubicBezTo>
                    <a:cubicBezTo>
                      <a:pt x="4" y="15"/>
                      <a:pt x="5" y="16"/>
                      <a:pt x="6" y="16"/>
                    </a:cubicBezTo>
                    <a:cubicBezTo>
                      <a:pt x="6" y="16"/>
                      <a:pt x="6" y="16"/>
                      <a:pt x="7" y="16"/>
                    </a:cubicBezTo>
                    <a:cubicBezTo>
                      <a:pt x="10" y="18"/>
                      <a:pt x="14" y="23"/>
                      <a:pt x="18" y="28"/>
                    </a:cubicBezTo>
                    <a:cubicBezTo>
                      <a:pt x="18" y="28"/>
                      <a:pt x="18" y="28"/>
                      <a:pt x="18" y="28"/>
                    </a:cubicBezTo>
                    <a:cubicBezTo>
                      <a:pt x="18" y="29"/>
                      <a:pt x="19" y="29"/>
                      <a:pt x="19" y="29"/>
                    </a:cubicBezTo>
                    <a:cubicBezTo>
                      <a:pt x="19" y="29"/>
                      <a:pt x="19" y="29"/>
                      <a:pt x="19" y="29"/>
                    </a:cubicBezTo>
                    <a:cubicBezTo>
                      <a:pt x="19" y="29"/>
                      <a:pt x="19" y="29"/>
                      <a:pt x="19" y="29"/>
                    </a:cubicBezTo>
                    <a:cubicBezTo>
                      <a:pt x="20" y="31"/>
                      <a:pt x="22" y="34"/>
                      <a:pt x="23" y="36"/>
                    </a:cubicBezTo>
                    <a:cubicBezTo>
                      <a:pt x="24" y="38"/>
                      <a:pt x="25" y="40"/>
                      <a:pt x="25" y="41"/>
                    </a:cubicBezTo>
                    <a:cubicBezTo>
                      <a:pt x="25" y="43"/>
                      <a:pt x="26" y="44"/>
                      <a:pt x="26" y="45"/>
                    </a:cubicBezTo>
                    <a:cubicBezTo>
                      <a:pt x="26" y="46"/>
                      <a:pt x="26" y="47"/>
                      <a:pt x="25" y="47"/>
                    </a:cubicBezTo>
                    <a:cubicBezTo>
                      <a:pt x="25" y="47"/>
                      <a:pt x="25" y="47"/>
                      <a:pt x="25" y="47"/>
                    </a:cubicBezTo>
                    <a:cubicBezTo>
                      <a:pt x="25" y="48"/>
                      <a:pt x="25" y="48"/>
                      <a:pt x="24" y="48"/>
                    </a:cubicBezTo>
                    <a:cubicBezTo>
                      <a:pt x="24" y="49"/>
                      <a:pt x="24" y="50"/>
                      <a:pt x="25" y="50"/>
                    </a:cubicBezTo>
                    <a:cubicBezTo>
                      <a:pt x="25" y="50"/>
                      <a:pt x="25" y="50"/>
                      <a:pt x="25" y="50"/>
                    </a:cubicBezTo>
                    <a:cubicBezTo>
                      <a:pt x="25" y="51"/>
                      <a:pt x="26" y="51"/>
                      <a:pt x="26" y="51"/>
                    </a:cubicBezTo>
                    <a:cubicBezTo>
                      <a:pt x="26" y="51"/>
                      <a:pt x="26" y="51"/>
                      <a:pt x="26" y="51"/>
                    </a:cubicBezTo>
                    <a:cubicBezTo>
                      <a:pt x="27" y="51"/>
                      <a:pt x="27" y="51"/>
                      <a:pt x="28" y="51"/>
                    </a:cubicBezTo>
                    <a:cubicBezTo>
                      <a:pt x="28" y="51"/>
                      <a:pt x="28" y="51"/>
                      <a:pt x="28" y="51"/>
                    </a:cubicBezTo>
                    <a:cubicBezTo>
                      <a:pt x="43" y="40"/>
                      <a:pt x="43" y="40"/>
                      <a:pt x="43" y="40"/>
                    </a:cubicBezTo>
                    <a:cubicBezTo>
                      <a:pt x="44" y="40"/>
                      <a:pt x="44" y="39"/>
                      <a:pt x="44" y="39"/>
                    </a:cubicBezTo>
                    <a:cubicBezTo>
                      <a:pt x="45" y="38"/>
                      <a:pt x="45" y="38"/>
                      <a:pt x="45" y="37"/>
                    </a:cubicBezTo>
                    <a:cubicBezTo>
                      <a:pt x="45" y="37"/>
                      <a:pt x="46" y="36"/>
                      <a:pt x="46" y="35"/>
                    </a:cubicBezTo>
                    <a:cubicBezTo>
                      <a:pt x="46" y="33"/>
                      <a:pt x="45" y="31"/>
                      <a:pt x="45" y="30"/>
                    </a:cubicBezTo>
                    <a:cubicBezTo>
                      <a:pt x="44" y="28"/>
                      <a:pt x="43" y="26"/>
                      <a:pt x="43" y="24"/>
                    </a:cubicBezTo>
                    <a:cubicBezTo>
                      <a:pt x="43" y="24"/>
                      <a:pt x="43" y="24"/>
                      <a:pt x="43" y="24"/>
                    </a:cubicBezTo>
                    <a:cubicBezTo>
                      <a:pt x="41" y="21"/>
                      <a:pt x="40" y="18"/>
                      <a:pt x="38" y="15"/>
                    </a:cubicBezTo>
                    <a:cubicBezTo>
                      <a:pt x="35" y="11"/>
                      <a:pt x="31" y="7"/>
                      <a:pt x="28" y="5"/>
                    </a:cubicBezTo>
                    <a:cubicBezTo>
                      <a:pt x="27" y="3"/>
                      <a:pt x="25" y="2"/>
                      <a:pt x="24" y="2"/>
                    </a:cubicBezTo>
                    <a:cubicBezTo>
                      <a:pt x="22" y="1"/>
                      <a:pt x="21" y="0"/>
                      <a:pt x="20" y="0"/>
                    </a:cubicBezTo>
                    <a:cubicBezTo>
                      <a:pt x="20" y="0"/>
                      <a:pt x="20" y="0"/>
                      <a:pt x="20"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55" name="组合 54"/>
            <p:cNvGrpSpPr/>
            <p:nvPr/>
          </p:nvGrpSpPr>
          <p:grpSpPr>
            <a:xfrm>
              <a:off x="8590141" y="823575"/>
              <a:ext cx="500062" cy="608013"/>
              <a:chOff x="7826376" y="811213"/>
              <a:chExt cx="500062" cy="608013"/>
            </a:xfrm>
          </p:grpSpPr>
          <p:sp>
            <p:nvSpPr>
              <p:cNvPr id="112" name="Freeform 346"/>
              <p:cNvSpPr>
                <a:spLocks noEditPoints="1"/>
              </p:cNvSpPr>
              <p:nvPr/>
            </p:nvSpPr>
            <p:spPr bwMode="auto">
              <a:xfrm>
                <a:off x="7826376" y="811213"/>
                <a:ext cx="95250" cy="109538"/>
              </a:xfrm>
              <a:custGeom>
                <a:avLst/>
                <a:gdLst>
                  <a:gd name="T0" fmla="*/ 12 w 34"/>
                  <a:gd name="T1" fmla="*/ 37 h 39"/>
                  <a:gd name="T2" fmla="*/ 11 w 34"/>
                  <a:gd name="T3" fmla="*/ 39 h 39"/>
                  <a:gd name="T4" fmla="*/ 12 w 34"/>
                  <a:gd name="T5" fmla="*/ 37 h 39"/>
                  <a:gd name="T6" fmla="*/ 2 w 34"/>
                  <a:gd name="T7" fmla="*/ 0 h 39"/>
                  <a:gd name="T8" fmla="*/ 1 w 34"/>
                  <a:gd name="T9" fmla="*/ 1 h 39"/>
                  <a:gd name="T10" fmla="*/ 0 w 34"/>
                  <a:gd name="T11" fmla="*/ 3 h 39"/>
                  <a:gd name="T12" fmla="*/ 8 w 34"/>
                  <a:gd name="T13" fmla="*/ 36 h 39"/>
                  <a:gd name="T14" fmla="*/ 9 w 34"/>
                  <a:gd name="T15" fmla="*/ 34 h 39"/>
                  <a:gd name="T16" fmla="*/ 9 w 34"/>
                  <a:gd name="T17" fmla="*/ 34 h 39"/>
                  <a:gd name="T18" fmla="*/ 10 w 34"/>
                  <a:gd name="T19" fmla="*/ 34 h 39"/>
                  <a:gd name="T20" fmla="*/ 11 w 34"/>
                  <a:gd name="T21" fmla="*/ 32 h 39"/>
                  <a:gd name="T22" fmla="*/ 5 w 34"/>
                  <a:gd name="T23" fmla="*/ 6 h 39"/>
                  <a:gd name="T24" fmla="*/ 29 w 34"/>
                  <a:gd name="T25" fmla="*/ 18 h 39"/>
                  <a:gd name="T26" fmla="*/ 32 w 34"/>
                  <a:gd name="T27" fmla="*/ 16 h 39"/>
                  <a:gd name="T28" fmla="*/ 34 w 34"/>
                  <a:gd name="T29" fmla="*/ 16 h 39"/>
                  <a:gd name="T30" fmla="*/ 3 w 34"/>
                  <a:gd name="T31" fmla="*/ 0 h 39"/>
                  <a:gd name="T32" fmla="*/ 2 w 34"/>
                  <a:gd name="T33"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4" h="39">
                    <a:moveTo>
                      <a:pt x="12" y="37"/>
                    </a:moveTo>
                    <a:cubicBezTo>
                      <a:pt x="12" y="38"/>
                      <a:pt x="12" y="38"/>
                      <a:pt x="11" y="39"/>
                    </a:cubicBezTo>
                    <a:cubicBezTo>
                      <a:pt x="12" y="39"/>
                      <a:pt x="12" y="38"/>
                      <a:pt x="12" y="37"/>
                    </a:cubicBezTo>
                    <a:moveTo>
                      <a:pt x="2" y="0"/>
                    </a:moveTo>
                    <a:cubicBezTo>
                      <a:pt x="1" y="0"/>
                      <a:pt x="1" y="0"/>
                      <a:pt x="1" y="1"/>
                    </a:cubicBezTo>
                    <a:cubicBezTo>
                      <a:pt x="0" y="1"/>
                      <a:pt x="0" y="2"/>
                      <a:pt x="0" y="3"/>
                    </a:cubicBezTo>
                    <a:cubicBezTo>
                      <a:pt x="8" y="36"/>
                      <a:pt x="8" y="36"/>
                      <a:pt x="8" y="36"/>
                    </a:cubicBezTo>
                    <a:cubicBezTo>
                      <a:pt x="9" y="35"/>
                      <a:pt x="9" y="35"/>
                      <a:pt x="9" y="34"/>
                    </a:cubicBezTo>
                    <a:cubicBezTo>
                      <a:pt x="9" y="34"/>
                      <a:pt x="9" y="34"/>
                      <a:pt x="9" y="34"/>
                    </a:cubicBezTo>
                    <a:cubicBezTo>
                      <a:pt x="10" y="34"/>
                      <a:pt x="10" y="34"/>
                      <a:pt x="10" y="34"/>
                    </a:cubicBezTo>
                    <a:cubicBezTo>
                      <a:pt x="10" y="33"/>
                      <a:pt x="11" y="32"/>
                      <a:pt x="11" y="32"/>
                    </a:cubicBezTo>
                    <a:cubicBezTo>
                      <a:pt x="5" y="6"/>
                      <a:pt x="5" y="6"/>
                      <a:pt x="5" y="6"/>
                    </a:cubicBezTo>
                    <a:cubicBezTo>
                      <a:pt x="29" y="18"/>
                      <a:pt x="29" y="18"/>
                      <a:pt x="29" y="18"/>
                    </a:cubicBezTo>
                    <a:cubicBezTo>
                      <a:pt x="30" y="17"/>
                      <a:pt x="31" y="17"/>
                      <a:pt x="32" y="16"/>
                    </a:cubicBezTo>
                    <a:cubicBezTo>
                      <a:pt x="33" y="16"/>
                      <a:pt x="33" y="16"/>
                      <a:pt x="34" y="16"/>
                    </a:cubicBezTo>
                    <a:cubicBezTo>
                      <a:pt x="3" y="0"/>
                      <a:pt x="3" y="0"/>
                      <a:pt x="3" y="0"/>
                    </a:cubicBezTo>
                    <a:cubicBezTo>
                      <a:pt x="3" y="0"/>
                      <a:pt x="2" y="0"/>
                      <a:pt x="2"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 name="Freeform 347"/>
              <p:cNvSpPr>
                <a:spLocks noEditPoints="1"/>
              </p:cNvSpPr>
              <p:nvPr/>
            </p:nvSpPr>
            <p:spPr bwMode="auto">
              <a:xfrm>
                <a:off x="7878763" y="898525"/>
                <a:ext cx="134938" cy="122238"/>
              </a:xfrm>
              <a:custGeom>
                <a:avLst/>
                <a:gdLst>
                  <a:gd name="T0" fmla="*/ 15 w 48"/>
                  <a:gd name="T1" fmla="*/ 43 h 44"/>
                  <a:gd name="T2" fmla="*/ 15 w 48"/>
                  <a:gd name="T3" fmla="*/ 42 h 44"/>
                  <a:gd name="T4" fmla="*/ 15 w 48"/>
                  <a:gd name="T5" fmla="*/ 42 h 44"/>
                  <a:gd name="T6" fmla="*/ 14 w 48"/>
                  <a:gd name="T7" fmla="*/ 42 h 44"/>
                  <a:gd name="T8" fmla="*/ 14 w 48"/>
                  <a:gd name="T9" fmla="*/ 42 h 44"/>
                  <a:gd name="T10" fmla="*/ 11 w 48"/>
                  <a:gd name="T11" fmla="*/ 40 h 44"/>
                  <a:gd name="T12" fmla="*/ 10 w 48"/>
                  <a:gd name="T13" fmla="*/ 40 h 44"/>
                  <a:gd name="T14" fmla="*/ 7 w 48"/>
                  <a:gd name="T15" fmla="*/ 40 h 44"/>
                  <a:gd name="T16" fmla="*/ 11 w 48"/>
                  <a:gd name="T17" fmla="*/ 44 h 44"/>
                  <a:gd name="T18" fmla="*/ 10 w 48"/>
                  <a:gd name="T19" fmla="*/ 42 h 44"/>
                  <a:gd name="T20" fmla="*/ 3 w 48"/>
                  <a:gd name="T21" fmla="*/ 31 h 44"/>
                  <a:gd name="T22" fmla="*/ 3 w 48"/>
                  <a:gd name="T23" fmla="*/ 31 h 44"/>
                  <a:gd name="T24" fmla="*/ 1 w 48"/>
                  <a:gd name="T25" fmla="*/ 32 h 44"/>
                  <a:gd name="T26" fmla="*/ 0 w 48"/>
                  <a:gd name="T27" fmla="*/ 31 h 44"/>
                  <a:gd name="T28" fmla="*/ 4 w 48"/>
                  <a:gd name="T29" fmla="*/ 35 h 44"/>
                  <a:gd name="T30" fmla="*/ 3 w 48"/>
                  <a:gd name="T31" fmla="*/ 33 h 44"/>
                  <a:gd name="T32" fmla="*/ 4 w 48"/>
                  <a:gd name="T33" fmla="*/ 28 h 44"/>
                  <a:gd name="T34" fmla="*/ 4 w 48"/>
                  <a:gd name="T35" fmla="*/ 29 h 44"/>
                  <a:gd name="T36" fmla="*/ 4 w 48"/>
                  <a:gd name="T37" fmla="*/ 28 h 44"/>
                  <a:gd name="T38" fmla="*/ 36 w 48"/>
                  <a:gd name="T39" fmla="*/ 20 h 44"/>
                  <a:gd name="T40" fmla="*/ 26 w 48"/>
                  <a:gd name="T41" fmla="*/ 26 h 44"/>
                  <a:gd name="T42" fmla="*/ 26 w 48"/>
                  <a:gd name="T43" fmla="*/ 26 h 44"/>
                  <a:gd name="T44" fmla="*/ 43 w 48"/>
                  <a:gd name="T45" fmla="*/ 18 h 44"/>
                  <a:gd name="T46" fmla="*/ 43 w 48"/>
                  <a:gd name="T47" fmla="*/ 18 h 44"/>
                  <a:gd name="T48" fmla="*/ 43 w 48"/>
                  <a:gd name="T49" fmla="*/ 18 h 44"/>
                  <a:gd name="T50" fmla="*/ 16 w 48"/>
                  <a:gd name="T51" fmla="*/ 13 h 44"/>
                  <a:gd name="T52" fmla="*/ 16 w 48"/>
                  <a:gd name="T53" fmla="*/ 13 h 44"/>
                  <a:gd name="T54" fmla="*/ 16 w 48"/>
                  <a:gd name="T55" fmla="*/ 13 h 44"/>
                  <a:gd name="T56" fmla="*/ 44 w 48"/>
                  <a:gd name="T57" fmla="*/ 13 h 44"/>
                  <a:gd name="T58" fmla="*/ 43 w 48"/>
                  <a:gd name="T59" fmla="*/ 14 h 44"/>
                  <a:gd name="T60" fmla="*/ 46 w 48"/>
                  <a:gd name="T61" fmla="*/ 14 h 44"/>
                  <a:gd name="T62" fmla="*/ 47 w 48"/>
                  <a:gd name="T63" fmla="*/ 14 h 44"/>
                  <a:gd name="T64" fmla="*/ 44 w 48"/>
                  <a:gd name="T65" fmla="*/ 10 h 44"/>
                  <a:gd name="T66" fmla="*/ 34 w 48"/>
                  <a:gd name="T67" fmla="*/ 5 h 44"/>
                  <a:gd name="T68" fmla="*/ 35 w 48"/>
                  <a:gd name="T69" fmla="*/ 5 h 44"/>
                  <a:gd name="T70" fmla="*/ 34 w 48"/>
                  <a:gd name="T71" fmla="*/ 4 h 44"/>
                  <a:gd name="T72" fmla="*/ 33 w 48"/>
                  <a:gd name="T73" fmla="*/ 4 h 44"/>
                  <a:gd name="T74" fmla="*/ 33 w 48"/>
                  <a:gd name="T75" fmla="*/ 4 h 44"/>
                  <a:gd name="T76" fmla="*/ 33 w 48"/>
                  <a:gd name="T77" fmla="*/ 4 h 44"/>
                  <a:gd name="T78" fmla="*/ 13 w 48"/>
                  <a:gd name="T79" fmla="*/ 9 h 44"/>
                  <a:gd name="T80" fmla="*/ 0 w 48"/>
                  <a:gd name="T81" fmla="*/ 25 h 44"/>
                  <a:gd name="T82" fmla="*/ 3 w 48"/>
                  <a:gd name="T83" fmla="*/ 20 h 44"/>
                  <a:gd name="T84" fmla="*/ 13 w 48"/>
                  <a:gd name="T85" fmla="*/ 9 h 44"/>
                  <a:gd name="T86" fmla="*/ 37 w 48"/>
                  <a:gd name="T87" fmla="*/ 1 h 44"/>
                  <a:gd name="T88" fmla="*/ 37 w 48"/>
                  <a:gd name="T89" fmla="*/ 4 h 44"/>
                  <a:gd name="T90" fmla="*/ 36 w 48"/>
                  <a:gd name="T91" fmla="*/ 5 h 44"/>
                  <a:gd name="T92" fmla="*/ 39 w 48"/>
                  <a:gd name="T93" fmla="*/ 5 h 44"/>
                  <a:gd name="T94" fmla="*/ 39 w 48"/>
                  <a:gd name="T95" fmla="*/ 5 h 44"/>
                  <a:gd name="T96" fmla="*/ 37 w 48"/>
                  <a:gd name="T97" fmla="*/ 1 h 44"/>
                  <a:gd name="T98" fmla="*/ 24 w 48"/>
                  <a:gd name="T99" fmla="*/ 3 h 44"/>
                  <a:gd name="T100" fmla="*/ 31 w 48"/>
                  <a:gd name="T101"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8" h="44">
                    <a:moveTo>
                      <a:pt x="15" y="42"/>
                    </a:moveTo>
                    <a:cubicBezTo>
                      <a:pt x="15" y="43"/>
                      <a:pt x="15" y="43"/>
                      <a:pt x="15" y="43"/>
                    </a:cubicBezTo>
                    <a:cubicBezTo>
                      <a:pt x="15" y="43"/>
                      <a:pt x="15" y="43"/>
                      <a:pt x="15" y="43"/>
                    </a:cubicBezTo>
                    <a:cubicBezTo>
                      <a:pt x="15" y="43"/>
                      <a:pt x="15" y="43"/>
                      <a:pt x="15" y="42"/>
                    </a:cubicBezTo>
                    <a:moveTo>
                      <a:pt x="15" y="42"/>
                    </a:moveTo>
                    <a:cubicBezTo>
                      <a:pt x="15" y="42"/>
                      <a:pt x="15" y="42"/>
                      <a:pt x="15" y="42"/>
                    </a:cubicBezTo>
                    <a:cubicBezTo>
                      <a:pt x="15" y="42"/>
                      <a:pt x="15" y="42"/>
                      <a:pt x="15" y="42"/>
                    </a:cubicBezTo>
                    <a:moveTo>
                      <a:pt x="14" y="42"/>
                    </a:moveTo>
                    <a:cubicBezTo>
                      <a:pt x="14" y="42"/>
                      <a:pt x="14" y="42"/>
                      <a:pt x="14" y="42"/>
                    </a:cubicBezTo>
                    <a:cubicBezTo>
                      <a:pt x="14" y="42"/>
                      <a:pt x="14" y="42"/>
                      <a:pt x="14" y="42"/>
                    </a:cubicBezTo>
                    <a:cubicBezTo>
                      <a:pt x="14" y="42"/>
                      <a:pt x="14" y="42"/>
                      <a:pt x="14" y="42"/>
                    </a:cubicBezTo>
                    <a:moveTo>
                      <a:pt x="11" y="40"/>
                    </a:moveTo>
                    <a:cubicBezTo>
                      <a:pt x="11" y="40"/>
                      <a:pt x="10" y="40"/>
                      <a:pt x="10" y="40"/>
                    </a:cubicBezTo>
                    <a:cubicBezTo>
                      <a:pt x="10" y="40"/>
                      <a:pt x="10" y="40"/>
                      <a:pt x="10" y="40"/>
                    </a:cubicBezTo>
                    <a:cubicBezTo>
                      <a:pt x="10" y="41"/>
                      <a:pt x="9" y="41"/>
                      <a:pt x="9" y="41"/>
                    </a:cubicBezTo>
                    <a:cubicBezTo>
                      <a:pt x="8" y="41"/>
                      <a:pt x="8" y="40"/>
                      <a:pt x="7" y="40"/>
                    </a:cubicBezTo>
                    <a:cubicBezTo>
                      <a:pt x="11" y="44"/>
                      <a:pt x="11" y="44"/>
                      <a:pt x="11" y="44"/>
                    </a:cubicBezTo>
                    <a:cubicBezTo>
                      <a:pt x="11" y="44"/>
                      <a:pt x="11" y="44"/>
                      <a:pt x="11" y="44"/>
                    </a:cubicBezTo>
                    <a:cubicBezTo>
                      <a:pt x="10" y="44"/>
                      <a:pt x="10" y="43"/>
                      <a:pt x="10" y="42"/>
                    </a:cubicBezTo>
                    <a:cubicBezTo>
                      <a:pt x="10" y="42"/>
                      <a:pt x="10" y="42"/>
                      <a:pt x="10" y="42"/>
                    </a:cubicBezTo>
                    <a:cubicBezTo>
                      <a:pt x="10" y="41"/>
                      <a:pt x="10" y="40"/>
                      <a:pt x="11" y="40"/>
                    </a:cubicBezTo>
                    <a:moveTo>
                      <a:pt x="3" y="31"/>
                    </a:moveTo>
                    <a:cubicBezTo>
                      <a:pt x="3" y="31"/>
                      <a:pt x="3" y="31"/>
                      <a:pt x="3" y="31"/>
                    </a:cubicBezTo>
                    <a:cubicBezTo>
                      <a:pt x="3" y="31"/>
                      <a:pt x="3" y="31"/>
                      <a:pt x="3" y="31"/>
                    </a:cubicBezTo>
                    <a:cubicBezTo>
                      <a:pt x="2" y="31"/>
                      <a:pt x="2" y="32"/>
                      <a:pt x="2" y="32"/>
                    </a:cubicBezTo>
                    <a:cubicBezTo>
                      <a:pt x="2" y="32"/>
                      <a:pt x="1" y="32"/>
                      <a:pt x="1" y="32"/>
                    </a:cubicBezTo>
                    <a:cubicBezTo>
                      <a:pt x="1" y="32"/>
                      <a:pt x="0" y="31"/>
                      <a:pt x="0" y="31"/>
                    </a:cubicBezTo>
                    <a:cubicBezTo>
                      <a:pt x="0" y="31"/>
                      <a:pt x="0" y="31"/>
                      <a:pt x="0" y="31"/>
                    </a:cubicBezTo>
                    <a:cubicBezTo>
                      <a:pt x="0" y="31"/>
                      <a:pt x="0" y="31"/>
                      <a:pt x="0" y="31"/>
                    </a:cubicBezTo>
                    <a:cubicBezTo>
                      <a:pt x="4" y="35"/>
                      <a:pt x="4" y="35"/>
                      <a:pt x="4" y="35"/>
                    </a:cubicBezTo>
                    <a:cubicBezTo>
                      <a:pt x="3" y="35"/>
                      <a:pt x="3" y="34"/>
                      <a:pt x="3" y="33"/>
                    </a:cubicBezTo>
                    <a:cubicBezTo>
                      <a:pt x="3" y="33"/>
                      <a:pt x="3" y="33"/>
                      <a:pt x="3" y="33"/>
                    </a:cubicBezTo>
                    <a:cubicBezTo>
                      <a:pt x="3" y="32"/>
                      <a:pt x="3" y="31"/>
                      <a:pt x="3" y="31"/>
                    </a:cubicBezTo>
                    <a:moveTo>
                      <a:pt x="4" y="28"/>
                    </a:moveTo>
                    <a:cubicBezTo>
                      <a:pt x="4" y="28"/>
                      <a:pt x="4" y="28"/>
                      <a:pt x="4" y="28"/>
                    </a:cubicBezTo>
                    <a:cubicBezTo>
                      <a:pt x="4" y="29"/>
                      <a:pt x="4" y="29"/>
                      <a:pt x="4" y="29"/>
                    </a:cubicBezTo>
                    <a:cubicBezTo>
                      <a:pt x="4" y="28"/>
                      <a:pt x="4" y="28"/>
                      <a:pt x="4" y="28"/>
                    </a:cubicBezTo>
                    <a:cubicBezTo>
                      <a:pt x="4" y="28"/>
                      <a:pt x="4" y="28"/>
                      <a:pt x="4" y="28"/>
                    </a:cubicBezTo>
                    <a:moveTo>
                      <a:pt x="43" y="18"/>
                    </a:moveTo>
                    <a:cubicBezTo>
                      <a:pt x="42" y="18"/>
                      <a:pt x="39" y="18"/>
                      <a:pt x="36" y="20"/>
                    </a:cubicBezTo>
                    <a:cubicBezTo>
                      <a:pt x="33" y="21"/>
                      <a:pt x="30" y="23"/>
                      <a:pt x="26" y="26"/>
                    </a:cubicBezTo>
                    <a:cubicBezTo>
                      <a:pt x="26" y="26"/>
                      <a:pt x="26" y="26"/>
                      <a:pt x="26" y="26"/>
                    </a:cubicBezTo>
                    <a:cubicBezTo>
                      <a:pt x="25" y="27"/>
                      <a:pt x="24" y="28"/>
                      <a:pt x="23" y="29"/>
                    </a:cubicBezTo>
                    <a:cubicBezTo>
                      <a:pt x="24" y="28"/>
                      <a:pt x="25" y="27"/>
                      <a:pt x="26" y="26"/>
                    </a:cubicBezTo>
                    <a:cubicBezTo>
                      <a:pt x="30" y="23"/>
                      <a:pt x="33" y="21"/>
                      <a:pt x="36" y="20"/>
                    </a:cubicBezTo>
                    <a:cubicBezTo>
                      <a:pt x="39" y="18"/>
                      <a:pt x="42" y="18"/>
                      <a:pt x="43" y="18"/>
                    </a:cubicBezTo>
                    <a:cubicBezTo>
                      <a:pt x="43" y="18"/>
                      <a:pt x="43" y="18"/>
                      <a:pt x="43" y="18"/>
                    </a:cubicBezTo>
                    <a:cubicBezTo>
                      <a:pt x="43" y="18"/>
                      <a:pt x="43" y="18"/>
                      <a:pt x="43" y="18"/>
                    </a:cubicBezTo>
                    <a:cubicBezTo>
                      <a:pt x="43" y="18"/>
                      <a:pt x="43" y="18"/>
                      <a:pt x="43" y="18"/>
                    </a:cubicBezTo>
                    <a:cubicBezTo>
                      <a:pt x="43" y="18"/>
                      <a:pt x="43" y="18"/>
                      <a:pt x="43" y="18"/>
                    </a:cubicBezTo>
                    <a:cubicBezTo>
                      <a:pt x="43" y="18"/>
                      <a:pt x="43" y="18"/>
                      <a:pt x="43" y="18"/>
                    </a:cubicBezTo>
                    <a:moveTo>
                      <a:pt x="16" y="13"/>
                    </a:moveTo>
                    <a:cubicBezTo>
                      <a:pt x="16" y="13"/>
                      <a:pt x="16" y="13"/>
                      <a:pt x="16" y="13"/>
                    </a:cubicBezTo>
                    <a:cubicBezTo>
                      <a:pt x="16" y="13"/>
                      <a:pt x="16" y="13"/>
                      <a:pt x="16" y="13"/>
                    </a:cubicBezTo>
                    <a:cubicBezTo>
                      <a:pt x="16" y="13"/>
                      <a:pt x="16" y="13"/>
                      <a:pt x="16" y="13"/>
                    </a:cubicBezTo>
                    <a:cubicBezTo>
                      <a:pt x="16" y="13"/>
                      <a:pt x="16" y="13"/>
                      <a:pt x="16" y="13"/>
                    </a:cubicBezTo>
                    <a:moveTo>
                      <a:pt x="44" y="10"/>
                    </a:moveTo>
                    <a:cubicBezTo>
                      <a:pt x="45" y="11"/>
                      <a:pt x="45" y="13"/>
                      <a:pt x="44" y="13"/>
                    </a:cubicBezTo>
                    <a:cubicBezTo>
                      <a:pt x="44" y="13"/>
                      <a:pt x="44" y="13"/>
                      <a:pt x="44" y="13"/>
                    </a:cubicBezTo>
                    <a:cubicBezTo>
                      <a:pt x="44" y="14"/>
                      <a:pt x="43" y="14"/>
                      <a:pt x="43" y="14"/>
                    </a:cubicBezTo>
                    <a:cubicBezTo>
                      <a:pt x="43" y="14"/>
                      <a:pt x="43" y="14"/>
                      <a:pt x="43" y="14"/>
                    </a:cubicBezTo>
                    <a:cubicBezTo>
                      <a:pt x="44" y="14"/>
                      <a:pt x="45" y="14"/>
                      <a:pt x="46" y="14"/>
                    </a:cubicBezTo>
                    <a:cubicBezTo>
                      <a:pt x="46" y="14"/>
                      <a:pt x="46" y="14"/>
                      <a:pt x="46" y="14"/>
                    </a:cubicBezTo>
                    <a:cubicBezTo>
                      <a:pt x="46" y="14"/>
                      <a:pt x="46" y="14"/>
                      <a:pt x="47" y="14"/>
                    </a:cubicBezTo>
                    <a:cubicBezTo>
                      <a:pt x="47" y="14"/>
                      <a:pt x="48" y="15"/>
                      <a:pt x="48" y="15"/>
                    </a:cubicBezTo>
                    <a:cubicBezTo>
                      <a:pt x="44" y="10"/>
                      <a:pt x="44" y="10"/>
                      <a:pt x="44" y="10"/>
                    </a:cubicBezTo>
                    <a:moveTo>
                      <a:pt x="34" y="4"/>
                    </a:moveTo>
                    <a:cubicBezTo>
                      <a:pt x="34" y="4"/>
                      <a:pt x="34" y="4"/>
                      <a:pt x="34" y="5"/>
                    </a:cubicBezTo>
                    <a:cubicBezTo>
                      <a:pt x="34" y="5"/>
                      <a:pt x="34" y="5"/>
                      <a:pt x="35" y="5"/>
                    </a:cubicBezTo>
                    <a:cubicBezTo>
                      <a:pt x="35" y="5"/>
                      <a:pt x="35" y="5"/>
                      <a:pt x="35" y="5"/>
                    </a:cubicBezTo>
                    <a:cubicBezTo>
                      <a:pt x="34" y="5"/>
                      <a:pt x="34" y="5"/>
                      <a:pt x="34" y="5"/>
                    </a:cubicBezTo>
                    <a:cubicBezTo>
                      <a:pt x="34" y="4"/>
                      <a:pt x="34" y="4"/>
                      <a:pt x="34" y="4"/>
                    </a:cubicBezTo>
                    <a:moveTo>
                      <a:pt x="33" y="4"/>
                    </a:move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moveTo>
                      <a:pt x="24" y="3"/>
                    </a:moveTo>
                    <a:cubicBezTo>
                      <a:pt x="20" y="4"/>
                      <a:pt x="17" y="7"/>
                      <a:pt x="13" y="9"/>
                    </a:cubicBezTo>
                    <a:cubicBezTo>
                      <a:pt x="9" y="13"/>
                      <a:pt x="6" y="16"/>
                      <a:pt x="4" y="19"/>
                    </a:cubicBezTo>
                    <a:cubicBezTo>
                      <a:pt x="2" y="21"/>
                      <a:pt x="1" y="23"/>
                      <a:pt x="0" y="25"/>
                    </a:cubicBezTo>
                    <a:cubicBezTo>
                      <a:pt x="0" y="25"/>
                      <a:pt x="0" y="25"/>
                      <a:pt x="0" y="25"/>
                    </a:cubicBezTo>
                    <a:cubicBezTo>
                      <a:pt x="1" y="23"/>
                      <a:pt x="2" y="21"/>
                      <a:pt x="3" y="20"/>
                    </a:cubicBezTo>
                    <a:cubicBezTo>
                      <a:pt x="4" y="19"/>
                      <a:pt x="5" y="17"/>
                      <a:pt x="6" y="16"/>
                    </a:cubicBezTo>
                    <a:cubicBezTo>
                      <a:pt x="8" y="14"/>
                      <a:pt x="11" y="12"/>
                      <a:pt x="13" y="9"/>
                    </a:cubicBezTo>
                    <a:cubicBezTo>
                      <a:pt x="17" y="7"/>
                      <a:pt x="20" y="4"/>
                      <a:pt x="24" y="3"/>
                    </a:cubicBezTo>
                    <a:moveTo>
                      <a:pt x="37" y="1"/>
                    </a:moveTo>
                    <a:cubicBezTo>
                      <a:pt x="38" y="2"/>
                      <a:pt x="38" y="2"/>
                      <a:pt x="38" y="3"/>
                    </a:cubicBezTo>
                    <a:cubicBezTo>
                      <a:pt x="38" y="3"/>
                      <a:pt x="37" y="4"/>
                      <a:pt x="37" y="4"/>
                    </a:cubicBezTo>
                    <a:cubicBezTo>
                      <a:pt x="37" y="4"/>
                      <a:pt x="37" y="4"/>
                      <a:pt x="37" y="4"/>
                    </a:cubicBezTo>
                    <a:cubicBezTo>
                      <a:pt x="36" y="5"/>
                      <a:pt x="36" y="5"/>
                      <a:pt x="36" y="5"/>
                    </a:cubicBezTo>
                    <a:cubicBezTo>
                      <a:pt x="36" y="5"/>
                      <a:pt x="36" y="5"/>
                      <a:pt x="36" y="5"/>
                    </a:cubicBezTo>
                    <a:cubicBezTo>
                      <a:pt x="37" y="5"/>
                      <a:pt x="38" y="5"/>
                      <a:pt x="39" y="5"/>
                    </a:cubicBezTo>
                    <a:cubicBezTo>
                      <a:pt x="39" y="5"/>
                      <a:pt x="39" y="5"/>
                      <a:pt x="39" y="5"/>
                    </a:cubicBezTo>
                    <a:cubicBezTo>
                      <a:pt x="39" y="5"/>
                      <a:pt x="39" y="5"/>
                      <a:pt x="39" y="5"/>
                    </a:cubicBezTo>
                    <a:cubicBezTo>
                      <a:pt x="40" y="5"/>
                      <a:pt x="40" y="6"/>
                      <a:pt x="41" y="6"/>
                    </a:cubicBezTo>
                    <a:cubicBezTo>
                      <a:pt x="37" y="1"/>
                      <a:pt x="37" y="1"/>
                      <a:pt x="37" y="1"/>
                    </a:cubicBezTo>
                    <a:moveTo>
                      <a:pt x="31" y="0"/>
                    </a:moveTo>
                    <a:cubicBezTo>
                      <a:pt x="29" y="1"/>
                      <a:pt x="27" y="1"/>
                      <a:pt x="24" y="3"/>
                    </a:cubicBezTo>
                    <a:cubicBezTo>
                      <a:pt x="27" y="1"/>
                      <a:pt x="29" y="1"/>
                      <a:pt x="31" y="0"/>
                    </a:cubicBezTo>
                    <a:cubicBezTo>
                      <a:pt x="31" y="0"/>
                      <a:pt x="31" y="0"/>
                      <a:pt x="31"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 name="Freeform 348"/>
              <p:cNvSpPr>
                <a:spLocks noEditPoints="1"/>
              </p:cNvSpPr>
              <p:nvPr/>
            </p:nvSpPr>
            <p:spPr bwMode="auto">
              <a:xfrm>
                <a:off x="7907338" y="936625"/>
                <a:ext cx="384175" cy="441325"/>
              </a:xfrm>
              <a:custGeom>
                <a:avLst/>
                <a:gdLst>
                  <a:gd name="T0" fmla="*/ 100 w 137"/>
                  <a:gd name="T1" fmla="*/ 155 h 157"/>
                  <a:gd name="T2" fmla="*/ 99 w 137"/>
                  <a:gd name="T3" fmla="*/ 154 h 157"/>
                  <a:gd name="T4" fmla="*/ 100 w 137"/>
                  <a:gd name="T5" fmla="*/ 152 h 157"/>
                  <a:gd name="T6" fmla="*/ 103 w 137"/>
                  <a:gd name="T7" fmla="*/ 153 h 157"/>
                  <a:gd name="T8" fmla="*/ 103 w 137"/>
                  <a:gd name="T9" fmla="*/ 153 h 157"/>
                  <a:gd name="T10" fmla="*/ 102 w 137"/>
                  <a:gd name="T11" fmla="*/ 152 h 157"/>
                  <a:gd name="T12" fmla="*/ 98 w 137"/>
                  <a:gd name="T13" fmla="*/ 151 h 157"/>
                  <a:gd name="T14" fmla="*/ 96 w 137"/>
                  <a:gd name="T15" fmla="*/ 150 h 157"/>
                  <a:gd name="T16" fmla="*/ 123 w 137"/>
                  <a:gd name="T17" fmla="*/ 149 h 157"/>
                  <a:gd name="T18" fmla="*/ 110 w 137"/>
                  <a:gd name="T19" fmla="*/ 156 h 157"/>
                  <a:gd name="T20" fmla="*/ 106 w 137"/>
                  <a:gd name="T21" fmla="*/ 157 h 157"/>
                  <a:gd name="T22" fmla="*/ 123 w 137"/>
                  <a:gd name="T23" fmla="*/ 149 h 157"/>
                  <a:gd name="T24" fmla="*/ 123 w 137"/>
                  <a:gd name="T25" fmla="*/ 148 h 157"/>
                  <a:gd name="T26" fmla="*/ 123 w 137"/>
                  <a:gd name="T27" fmla="*/ 148 h 157"/>
                  <a:gd name="T28" fmla="*/ 123 w 137"/>
                  <a:gd name="T29" fmla="*/ 148 h 157"/>
                  <a:gd name="T30" fmla="*/ 123 w 137"/>
                  <a:gd name="T31" fmla="*/ 148 h 157"/>
                  <a:gd name="T32" fmla="*/ 124 w 137"/>
                  <a:gd name="T33" fmla="*/ 148 h 157"/>
                  <a:gd name="T34" fmla="*/ 124 w 137"/>
                  <a:gd name="T35" fmla="*/ 148 h 157"/>
                  <a:gd name="T36" fmla="*/ 121 w 137"/>
                  <a:gd name="T37" fmla="*/ 145 h 157"/>
                  <a:gd name="T38" fmla="*/ 122 w 137"/>
                  <a:gd name="T39" fmla="*/ 145 h 157"/>
                  <a:gd name="T40" fmla="*/ 122 w 137"/>
                  <a:gd name="T41" fmla="*/ 145 h 157"/>
                  <a:gd name="T42" fmla="*/ 134 w 137"/>
                  <a:gd name="T43" fmla="*/ 138 h 157"/>
                  <a:gd name="T44" fmla="*/ 124 w 137"/>
                  <a:gd name="T45" fmla="*/ 148 h 157"/>
                  <a:gd name="T46" fmla="*/ 134 w 137"/>
                  <a:gd name="T47" fmla="*/ 138 h 157"/>
                  <a:gd name="T48" fmla="*/ 137 w 137"/>
                  <a:gd name="T49" fmla="*/ 132 h 157"/>
                  <a:gd name="T50" fmla="*/ 134 w 137"/>
                  <a:gd name="T51" fmla="*/ 129 h 157"/>
                  <a:gd name="T52" fmla="*/ 134 w 137"/>
                  <a:gd name="T53" fmla="*/ 129 h 157"/>
                  <a:gd name="T54" fmla="*/ 134 w 137"/>
                  <a:gd name="T55" fmla="*/ 129 h 157"/>
                  <a:gd name="T56" fmla="*/ 134 w 137"/>
                  <a:gd name="T57" fmla="*/ 129 h 157"/>
                  <a:gd name="T58" fmla="*/ 133 w 137"/>
                  <a:gd name="T59" fmla="*/ 123 h 157"/>
                  <a:gd name="T60" fmla="*/ 133 w 137"/>
                  <a:gd name="T61" fmla="*/ 127 h 157"/>
                  <a:gd name="T62" fmla="*/ 133 w 137"/>
                  <a:gd name="T63" fmla="*/ 128 h 157"/>
                  <a:gd name="T64" fmla="*/ 133 w 137"/>
                  <a:gd name="T65" fmla="*/ 128 h 157"/>
                  <a:gd name="T66" fmla="*/ 133 w 137"/>
                  <a:gd name="T67" fmla="*/ 128 h 157"/>
                  <a:gd name="T68" fmla="*/ 134 w 137"/>
                  <a:gd name="T69" fmla="*/ 125 h 157"/>
                  <a:gd name="T70" fmla="*/ 136 w 137"/>
                  <a:gd name="T71" fmla="*/ 125 h 157"/>
                  <a:gd name="T72" fmla="*/ 133 w 137"/>
                  <a:gd name="T73" fmla="*/ 121 h 157"/>
                  <a:gd name="T74" fmla="*/ 33 w 137"/>
                  <a:gd name="T75" fmla="*/ 0 h 157"/>
                  <a:gd name="T76" fmla="*/ 32 w 137"/>
                  <a:gd name="T77" fmla="*/ 0 h 157"/>
                  <a:gd name="T78" fmla="*/ 14 w 137"/>
                  <a:gd name="T79" fmla="*/ 9 h 157"/>
                  <a:gd name="T80" fmla="*/ 4 w 137"/>
                  <a:gd name="T81" fmla="*/ 19 h 157"/>
                  <a:gd name="T82" fmla="*/ 1 w 137"/>
                  <a:gd name="T83" fmla="*/ 26 h 157"/>
                  <a:gd name="T84" fmla="*/ 0 w 137"/>
                  <a:gd name="T85" fmla="*/ 28 h 157"/>
                  <a:gd name="T86" fmla="*/ 1 w 137"/>
                  <a:gd name="T87" fmla="*/ 30 h 157"/>
                  <a:gd name="T88" fmla="*/ 92 w 137"/>
                  <a:gd name="T89" fmla="*/ 144 h 157"/>
                  <a:gd name="T90" fmla="*/ 93 w 137"/>
                  <a:gd name="T91" fmla="*/ 143 h 157"/>
                  <a:gd name="T92" fmla="*/ 95 w 137"/>
                  <a:gd name="T93" fmla="*/ 142 h 157"/>
                  <a:gd name="T94" fmla="*/ 5 w 137"/>
                  <a:gd name="T95" fmla="*/ 29 h 157"/>
                  <a:gd name="T96" fmla="*/ 5 w 137"/>
                  <a:gd name="T97" fmla="*/ 28 h 157"/>
                  <a:gd name="T98" fmla="*/ 4 w 137"/>
                  <a:gd name="T99" fmla="*/ 28 h 157"/>
                  <a:gd name="T100" fmla="*/ 4 w 137"/>
                  <a:gd name="T101" fmla="*/ 28 h 157"/>
                  <a:gd name="T102" fmla="*/ 4 w 137"/>
                  <a:gd name="T103" fmla="*/ 27 h 157"/>
                  <a:gd name="T104" fmla="*/ 13 w 137"/>
                  <a:gd name="T105" fmla="*/ 15 h 157"/>
                  <a:gd name="T106" fmla="*/ 16 w 137"/>
                  <a:gd name="T107" fmla="*/ 12 h 157"/>
                  <a:gd name="T108" fmla="*/ 33 w 137"/>
                  <a:gd name="T109" fmla="*/ 4 h 157"/>
                  <a:gd name="T110" fmla="*/ 33 w 137"/>
                  <a:gd name="T111" fmla="*/ 4 h 157"/>
                  <a:gd name="T112" fmla="*/ 35 w 137"/>
                  <a:gd name="T113" fmla="*/ 4 h 157"/>
                  <a:gd name="T114" fmla="*/ 126 w 137"/>
                  <a:gd name="T115" fmla="*/ 118 h 157"/>
                  <a:gd name="T116" fmla="*/ 127 w 137"/>
                  <a:gd name="T117" fmla="*/ 116 h 157"/>
                  <a:gd name="T118" fmla="*/ 129 w 137"/>
                  <a:gd name="T119" fmla="*/ 116 h 157"/>
                  <a:gd name="T120" fmla="*/ 38 w 137"/>
                  <a:gd name="T121" fmla="*/ 1 h 157"/>
                  <a:gd name="T122" fmla="*/ 36 w 137"/>
                  <a:gd name="T123" fmla="*/ 0 h 157"/>
                  <a:gd name="T124" fmla="*/ 33 w 137"/>
                  <a:gd name="T12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7" h="157">
                    <a:moveTo>
                      <a:pt x="95" y="149"/>
                    </a:moveTo>
                    <a:cubicBezTo>
                      <a:pt x="100" y="155"/>
                      <a:pt x="100" y="155"/>
                      <a:pt x="100" y="155"/>
                    </a:cubicBezTo>
                    <a:cubicBezTo>
                      <a:pt x="100" y="155"/>
                      <a:pt x="100" y="155"/>
                      <a:pt x="100" y="155"/>
                    </a:cubicBezTo>
                    <a:cubicBezTo>
                      <a:pt x="99" y="155"/>
                      <a:pt x="99" y="154"/>
                      <a:pt x="99" y="154"/>
                    </a:cubicBezTo>
                    <a:cubicBezTo>
                      <a:pt x="99" y="153"/>
                      <a:pt x="100" y="153"/>
                      <a:pt x="100" y="152"/>
                    </a:cubicBezTo>
                    <a:cubicBezTo>
                      <a:pt x="100" y="152"/>
                      <a:pt x="100" y="152"/>
                      <a:pt x="100" y="152"/>
                    </a:cubicBezTo>
                    <a:cubicBezTo>
                      <a:pt x="101" y="152"/>
                      <a:pt x="101" y="152"/>
                      <a:pt x="102" y="152"/>
                    </a:cubicBezTo>
                    <a:cubicBezTo>
                      <a:pt x="102" y="152"/>
                      <a:pt x="103" y="152"/>
                      <a:pt x="103" y="153"/>
                    </a:cubicBezTo>
                    <a:cubicBezTo>
                      <a:pt x="103" y="153"/>
                      <a:pt x="103" y="153"/>
                      <a:pt x="103" y="153"/>
                    </a:cubicBezTo>
                    <a:cubicBezTo>
                      <a:pt x="103" y="153"/>
                      <a:pt x="103" y="153"/>
                      <a:pt x="103" y="153"/>
                    </a:cubicBezTo>
                    <a:cubicBezTo>
                      <a:pt x="103" y="152"/>
                      <a:pt x="103" y="152"/>
                      <a:pt x="102" y="152"/>
                    </a:cubicBezTo>
                    <a:cubicBezTo>
                      <a:pt x="102" y="152"/>
                      <a:pt x="102" y="152"/>
                      <a:pt x="102" y="152"/>
                    </a:cubicBezTo>
                    <a:cubicBezTo>
                      <a:pt x="101" y="152"/>
                      <a:pt x="101" y="152"/>
                      <a:pt x="100" y="152"/>
                    </a:cubicBezTo>
                    <a:cubicBezTo>
                      <a:pt x="100" y="152"/>
                      <a:pt x="99" y="151"/>
                      <a:pt x="98" y="151"/>
                    </a:cubicBezTo>
                    <a:cubicBezTo>
                      <a:pt x="98" y="151"/>
                      <a:pt x="98" y="151"/>
                      <a:pt x="97" y="151"/>
                    </a:cubicBezTo>
                    <a:cubicBezTo>
                      <a:pt x="97" y="151"/>
                      <a:pt x="96" y="151"/>
                      <a:pt x="96" y="150"/>
                    </a:cubicBezTo>
                    <a:cubicBezTo>
                      <a:pt x="95" y="149"/>
                      <a:pt x="95" y="149"/>
                      <a:pt x="95" y="149"/>
                    </a:cubicBezTo>
                    <a:moveTo>
                      <a:pt x="123" y="149"/>
                    </a:moveTo>
                    <a:cubicBezTo>
                      <a:pt x="120" y="150"/>
                      <a:pt x="118" y="152"/>
                      <a:pt x="116" y="153"/>
                    </a:cubicBezTo>
                    <a:cubicBezTo>
                      <a:pt x="114" y="154"/>
                      <a:pt x="112" y="155"/>
                      <a:pt x="110" y="156"/>
                    </a:cubicBezTo>
                    <a:cubicBezTo>
                      <a:pt x="109" y="156"/>
                      <a:pt x="107" y="157"/>
                      <a:pt x="106" y="157"/>
                    </a:cubicBezTo>
                    <a:cubicBezTo>
                      <a:pt x="106" y="157"/>
                      <a:pt x="106" y="157"/>
                      <a:pt x="106" y="157"/>
                    </a:cubicBezTo>
                    <a:cubicBezTo>
                      <a:pt x="108" y="157"/>
                      <a:pt x="111" y="156"/>
                      <a:pt x="114" y="154"/>
                    </a:cubicBezTo>
                    <a:cubicBezTo>
                      <a:pt x="116" y="153"/>
                      <a:pt x="120" y="151"/>
                      <a:pt x="123" y="149"/>
                    </a:cubicBezTo>
                    <a:moveTo>
                      <a:pt x="123" y="148"/>
                    </a:moveTo>
                    <a:cubicBezTo>
                      <a:pt x="123" y="148"/>
                      <a:pt x="123" y="148"/>
                      <a:pt x="123" y="148"/>
                    </a:cubicBezTo>
                    <a:cubicBezTo>
                      <a:pt x="123" y="148"/>
                      <a:pt x="123" y="148"/>
                      <a:pt x="123" y="148"/>
                    </a:cubicBezTo>
                    <a:moveTo>
                      <a:pt x="123" y="148"/>
                    </a:moveTo>
                    <a:cubicBezTo>
                      <a:pt x="123" y="148"/>
                      <a:pt x="123" y="148"/>
                      <a:pt x="123" y="148"/>
                    </a:cubicBezTo>
                    <a:cubicBezTo>
                      <a:pt x="123" y="148"/>
                      <a:pt x="123" y="148"/>
                      <a:pt x="123" y="148"/>
                    </a:cubicBezTo>
                    <a:moveTo>
                      <a:pt x="123" y="148"/>
                    </a:moveTo>
                    <a:cubicBezTo>
                      <a:pt x="123" y="148"/>
                      <a:pt x="123" y="148"/>
                      <a:pt x="123" y="148"/>
                    </a:cubicBezTo>
                    <a:cubicBezTo>
                      <a:pt x="123" y="148"/>
                      <a:pt x="123" y="148"/>
                      <a:pt x="123" y="148"/>
                    </a:cubicBezTo>
                    <a:moveTo>
                      <a:pt x="124" y="148"/>
                    </a:moveTo>
                    <a:cubicBezTo>
                      <a:pt x="124" y="148"/>
                      <a:pt x="124" y="148"/>
                      <a:pt x="124" y="148"/>
                    </a:cubicBezTo>
                    <a:cubicBezTo>
                      <a:pt x="124" y="148"/>
                      <a:pt x="124" y="148"/>
                      <a:pt x="124" y="148"/>
                    </a:cubicBezTo>
                    <a:moveTo>
                      <a:pt x="121" y="145"/>
                    </a:moveTo>
                    <a:cubicBezTo>
                      <a:pt x="121" y="145"/>
                      <a:pt x="121" y="145"/>
                      <a:pt x="121" y="145"/>
                    </a:cubicBezTo>
                    <a:cubicBezTo>
                      <a:pt x="121" y="145"/>
                      <a:pt x="121" y="145"/>
                      <a:pt x="121" y="145"/>
                    </a:cubicBezTo>
                    <a:moveTo>
                      <a:pt x="122" y="145"/>
                    </a:moveTo>
                    <a:cubicBezTo>
                      <a:pt x="121" y="145"/>
                      <a:pt x="121" y="145"/>
                      <a:pt x="121" y="145"/>
                    </a:cubicBezTo>
                    <a:cubicBezTo>
                      <a:pt x="121" y="145"/>
                      <a:pt x="121" y="145"/>
                      <a:pt x="122" y="145"/>
                    </a:cubicBezTo>
                    <a:moveTo>
                      <a:pt x="137" y="132"/>
                    </a:moveTo>
                    <a:cubicBezTo>
                      <a:pt x="136" y="134"/>
                      <a:pt x="135" y="136"/>
                      <a:pt x="134" y="138"/>
                    </a:cubicBezTo>
                    <a:cubicBezTo>
                      <a:pt x="131" y="141"/>
                      <a:pt x="128" y="145"/>
                      <a:pt x="124" y="148"/>
                    </a:cubicBezTo>
                    <a:cubicBezTo>
                      <a:pt x="124" y="148"/>
                      <a:pt x="124" y="148"/>
                      <a:pt x="124" y="148"/>
                    </a:cubicBezTo>
                    <a:cubicBezTo>
                      <a:pt x="124" y="148"/>
                      <a:pt x="124" y="148"/>
                      <a:pt x="124" y="148"/>
                    </a:cubicBezTo>
                    <a:cubicBezTo>
                      <a:pt x="128" y="145"/>
                      <a:pt x="131" y="141"/>
                      <a:pt x="134" y="138"/>
                    </a:cubicBezTo>
                    <a:cubicBezTo>
                      <a:pt x="135" y="136"/>
                      <a:pt x="136" y="134"/>
                      <a:pt x="137" y="132"/>
                    </a:cubicBezTo>
                    <a:cubicBezTo>
                      <a:pt x="137" y="132"/>
                      <a:pt x="137" y="132"/>
                      <a:pt x="137" y="132"/>
                    </a:cubicBezTo>
                    <a:moveTo>
                      <a:pt x="134" y="129"/>
                    </a:moveTo>
                    <a:cubicBezTo>
                      <a:pt x="134" y="129"/>
                      <a:pt x="134" y="129"/>
                      <a:pt x="134" y="129"/>
                    </a:cubicBezTo>
                    <a:cubicBezTo>
                      <a:pt x="134" y="129"/>
                      <a:pt x="134" y="129"/>
                      <a:pt x="134" y="129"/>
                    </a:cubicBezTo>
                    <a:cubicBezTo>
                      <a:pt x="134" y="129"/>
                      <a:pt x="134" y="129"/>
                      <a:pt x="134" y="129"/>
                    </a:cubicBezTo>
                    <a:cubicBezTo>
                      <a:pt x="134" y="129"/>
                      <a:pt x="134" y="129"/>
                      <a:pt x="134" y="129"/>
                    </a:cubicBezTo>
                    <a:moveTo>
                      <a:pt x="134" y="129"/>
                    </a:moveTo>
                    <a:cubicBezTo>
                      <a:pt x="134" y="129"/>
                      <a:pt x="134" y="129"/>
                      <a:pt x="134" y="129"/>
                    </a:cubicBezTo>
                    <a:cubicBezTo>
                      <a:pt x="134" y="129"/>
                      <a:pt x="134" y="129"/>
                      <a:pt x="134" y="129"/>
                    </a:cubicBezTo>
                    <a:moveTo>
                      <a:pt x="133" y="121"/>
                    </a:moveTo>
                    <a:cubicBezTo>
                      <a:pt x="134" y="122"/>
                      <a:pt x="134" y="122"/>
                      <a:pt x="133" y="123"/>
                    </a:cubicBezTo>
                    <a:cubicBezTo>
                      <a:pt x="133" y="123"/>
                      <a:pt x="133" y="124"/>
                      <a:pt x="133" y="124"/>
                    </a:cubicBezTo>
                    <a:cubicBezTo>
                      <a:pt x="133" y="125"/>
                      <a:pt x="133" y="126"/>
                      <a:pt x="133" y="127"/>
                    </a:cubicBezTo>
                    <a:cubicBezTo>
                      <a:pt x="133" y="127"/>
                      <a:pt x="133" y="127"/>
                      <a:pt x="133" y="127"/>
                    </a:cubicBezTo>
                    <a:cubicBezTo>
                      <a:pt x="133" y="128"/>
                      <a:pt x="133" y="128"/>
                      <a:pt x="133" y="128"/>
                    </a:cubicBezTo>
                    <a:cubicBezTo>
                      <a:pt x="133" y="128"/>
                      <a:pt x="134" y="128"/>
                      <a:pt x="134" y="129"/>
                    </a:cubicBezTo>
                    <a:cubicBezTo>
                      <a:pt x="134" y="128"/>
                      <a:pt x="133" y="128"/>
                      <a:pt x="133" y="128"/>
                    </a:cubicBezTo>
                    <a:cubicBezTo>
                      <a:pt x="134" y="128"/>
                      <a:pt x="134" y="128"/>
                      <a:pt x="134" y="128"/>
                    </a:cubicBezTo>
                    <a:cubicBezTo>
                      <a:pt x="133" y="128"/>
                      <a:pt x="133" y="128"/>
                      <a:pt x="133" y="128"/>
                    </a:cubicBezTo>
                    <a:cubicBezTo>
                      <a:pt x="133" y="128"/>
                      <a:pt x="133" y="126"/>
                      <a:pt x="134" y="126"/>
                    </a:cubicBezTo>
                    <a:cubicBezTo>
                      <a:pt x="134" y="125"/>
                      <a:pt x="134" y="125"/>
                      <a:pt x="134" y="125"/>
                    </a:cubicBezTo>
                    <a:cubicBezTo>
                      <a:pt x="134" y="125"/>
                      <a:pt x="135" y="125"/>
                      <a:pt x="135" y="125"/>
                    </a:cubicBezTo>
                    <a:cubicBezTo>
                      <a:pt x="135" y="125"/>
                      <a:pt x="135" y="125"/>
                      <a:pt x="136" y="125"/>
                    </a:cubicBezTo>
                    <a:cubicBezTo>
                      <a:pt x="136" y="125"/>
                      <a:pt x="137" y="125"/>
                      <a:pt x="137" y="126"/>
                    </a:cubicBezTo>
                    <a:cubicBezTo>
                      <a:pt x="133" y="121"/>
                      <a:pt x="133" y="121"/>
                      <a:pt x="133" y="121"/>
                    </a:cubicBezTo>
                    <a:moveTo>
                      <a:pt x="33" y="0"/>
                    </a:moveTo>
                    <a:cubicBezTo>
                      <a:pt x="33" y="0"/>
                      <a:pt x="33" y="0"/>
                      <a:pt x="33" y="0"/>
                    </a:cubicBezTo>
                    <a:cubicBezTo>
                      <a:pt x="33" y="0"/>
                      <a:pt x="33" y="0"/>
                      <a:pt x="32" y="0"/>
                    </a:cubicBezTo>
                    <a:cubicBezTo>
                      <a:pt x="32" y="0"/>
                      <a:pt x="32" y="0"/>
                      <a:pt x="32" y="0"/>
                    </a:cubicBezTo>
                    <a:cubicBezTo>
                      <a:pt x="30" y="0"/>
                      <a:pt x="27" y="1"/>
                      <a:pt x="24" y="2"/>
                    </a:cubicBezTo>
                    <a:cubicBezTo>
                      <a:pt x="21" y="4"/>
                      <a:pt x="18" y="6"/>
                      <a:pt x="14" y="9"/>
                    </a:cubicBezTo>
                    <a:cubicBezTo>
                      <a:pt x="14" y="9"/>
                      <a:pt x="14" y="9"/>
                      <a:pt x="14" y="9"/>
                    </a:cubicBezTo>
                    <a:cubicBezTo>
                      <a:pt x="10" y="12"/>
                      <a:pt x="7" y="15"/>
                      <a:pt x="4" y="19"/>
                    </a:cubicBezTo>
                    <a:cubicBezTo>
                      <a:pt x="3" y="21"/>
                      <a:pt x="2" y="22"/>
                      <a:pt x="1" y="24"/>
                    </a:cubicBezTo>
                    <a:cubicBezTo>
                      <a:pt x="1" y="25"/>
                      <a:pt x="1" y="25"/>
                      <a:pt x="1" y="26"/>
                    </a:cubicBezTo>
                    <a:cubicBezTo>
                      <a:pt x="0" y="26"/>
                      <a:pt x="0" y="27"/>
                      <a:pt x="0" y="28"/>
                    </a:cubicBezTo>
                    <a:cubicBezTo>
                      <a:pt x="0" y="28"/>
                      <a:pt x="0" y="28"/>
                      <a:pt x="0" y="28"/>
                    </a:cubicBezTo>
                    <a:cubicBezTo>
                      <a:pt x="0" y="29"/>
                      <a:pt x="0" y="30"/>
                      <a:pt x="1" y="30"/>
                    </a:cubicBezTo>
                    <a:cubicBezTo>
                      <a:pt x="1" y="30"/>
                      <a:pt x="1" y="30"/>
                      <a:pt x="1" y="30"/>
                    </a:cubicBezTo>
                    <a:cubicBezTo>
                      <a:pt x="92" y="146"/>
                      <a:pt x="92" y="146"/>
                      <a:pt x="92" y="146"/>
                    </a:cubicBezTo>
                    <a:cubicBezTo>
                      <a:pt x="92" y="145"/>
                      <a:pt x="92" y="145"/>
                      <a:pt x="92" y="144"/>
                    </a:cubicBezTo>
                    <a:cubicBezTo>
                      <a:pt x="92" y="144"/>
                      <a:pt x="92" y="143"/>
                      <a:pt x="93" y="143"/>
                    </a:cubicBezTo>
                    <a:cubicBezTo>
                      <a:pt x="93" y="143"/>
                      <a:pt x="93" y="143"/>
                      <a:pt x="93" y="143"/>
                    </a:cubicBezTo>
                    <a:cubicBezTo>
                      <a:pt x="93" y="143"/>
                      <a:pt x="94" y="142"/>
                      <a:pt x="94" y="142"/>
                    </a:cubicBezTo>
                    <a:cubicBezTo>
                      <a:pt x="94" y="142"/>
                      <a:pt x="95" y="142"/>
                      <a:pt x="95" y="142"/>
                    </a:cubicBezTo>
                    <a:cubicBezTo>
                      <a:pt x="5" y="29"/>
                      <a:pt x="5" y="29"/>
                      <a:pt x="5" y="29"/>
                    </a:cubicBezTo>
                    <a:cubicBezTo>
                      <a:pt x="5" y="29"/>
                      <a:pt x="5" y="29"/>
                      <a:pt x="5" y="29"/>
                    </a:cubicBezTo>
                    <a:cubicBezTo>
                      <a:pt x="5" y="29"/>
                      <a:pt x="5" y="29"/>
                      <a:pt x="5" y="28"/>
                    </a:cubicBezTo>
                    <a:cubicBezTo>
                      <a:pt x="5" y="28"/>
                      <a:pt x="5" y="28"/>
                      <a:pt x="5" y="28"/>
                    </a:cubicBezTo>
                    <a:cubicBezTo>
                      <a:pt x="5" y="28"/>
                      <a:pt x="5" y="28"/>
                      <a:pt x="5" y="28"/>
                    </a:cubicBezTo>
                    <a:cubicBezTo>
                      <a:pt x="5" y="28"/>
                      <a:pt x="5" y="28"/>
                      <a:pt x="4" y="28"/>
                    </a:cubicBezTo>
                    <a:cubicBezTo>
                      <a:pt x="4" y="28"/>
                      <a:pt x="4" y="28"/>
                      <a:pt x="4" y="28"/>
                    </a:cubicBezTo>
                    <a:cubicBezTo>
                      <a:pt x="4" y="28"/>
                      <a:pt x="4" y="28"/>
                      <a:pt x="4" y="28"/>
                    </a:cubicBezTo>
                    <a:cubicBezTo>
                      <a:pt x="4" y="28"/>
                      <a:pt x="4" y="27"/>
                      <a:pt x="4" y="27"/>
                    </a:cubicBezTo>
                    <a:cubicBezTo>
                      <a:pt x="4" y="27"/>
                      <a:pt x="4" y="27"/>
                      <a:pt x="4" y="27"/>
                    </a:cubicBezTo>
                    <a:cubicBezTo>
                      <a:pt x="4" y="26"/>
                      <a:pt x="5" y="24"/>
                      <a:pt x="8" y="21"/>
                    </a:cubicBezTo>
                    <a:cubicBezTo>
                      <a:pt x="9" y="19"/>
                      <a:pt x="11" y="17"/>
                      <a:pt x="13" y="15"/>
                    </a:cubicBezTo>
                    <a:cubicBezTo>
                      <a:pt x="14" y="14"/>
                      <a:pt x="15" y="13"/>
                      <a:pt x="16" y="12"/>
                    </a:cubicBezTo>
                    <a:cubicBezTo>
                      <a:pt x="16" y="12"/>
                      <a:pt x="16" y="12"/>
                      <a:pt x="16" y="12"/>
                    </a:cubicBezTo>
                    <a:cubicBezTo>
                      <a:pt x="20" y="9"/>
                      <a:pt x="23" y="7"/>
                      <a:pt x="26" y="6"/>
                    </a:cubicBezTo>
                    <a:cubicBezTo>
                      <a:pt x="29" y="4"/>
                      <a:pt x="32" y="4"/>
                      <a:pt x="33" y="4"/>
                    </a:cubicBezTo>
                    <a:cubicBezTo>
                      <a:pt x="33" y="4"/>
                      <a:pt x="33" y="4"/>
                      <a:pt x="33" y="4"/>
                    </a:cubicBezTo>
                    <a:cubicBezTo>
                      <a:pt x="33" y="4"/>
                      <a:pt x="33" y="4"/>
                      <a:pt x="33" y="4"/>
                    </a:cubicBezTo>
                    <a:cubicBezTo>
                      <a:pt x="33" y="4"/>
                      <a:pt x="33" y="4"/>
                      <a:pt x="33" y="4"/>
                    </a:cubicBezTo>
                    <a:cubicBezTo>
                      <a:pt x="34" y="4"/>
                      <a:pt x="35" y="4"/>
                      <a:pt x="35" y="4"/>
                    </a:cubicBezTo>
                    <a:cubicBezTo>
                      <a:pt x="35" y="4"/>
                      <a:pt x="35" y="4"/>
                      <a:pt x="36" y="4"/>
                    </a:cubicBezTo>
                    <a:cubicBezTo>
                      <a:pt x="126" y="118"/>
                      <a:pt x="126" y="118"/>
                      <a:pt x="126" y="118"/>
                    </a:cubicBezTo>
                    <a:cubicBezTo>
                      <a:pt x="126" y="117"/>
                      <a:pt x="126" y="117"/>
                      <a:pt x="126" y="116"/>
                    </a:cubicBezTo>
                    <a:cubicBezTo>
                      <a:pt x="127" y="116"/>
                      <a:pt x="127" y="116"/>
                      <a:pt x="127" y="116"/>
                    </a:cubicBezTo>
                    <a:cubicBezTo>
                      <a:pt x="127" y="116"/>
                      <a:pt x="127" y="116"/>
                      <a:pt x="128" y="116"/>
                    </a:cubicBezTo>
                    <a:cubicBezTo>
                      <a:pt x="128" y="116"/>
                      <a:pt x="129" y="116"/>
                      <a:pt x="129" y="116"/>
                    </a:cubicBezTo>
                    <a:cubicBezTo>
                      <a:pt x="38" y="1"/>
                      <a:pt x="38" y="1"/>
                      <a:pt x="38" y="1"/>
                    </a:cubicBezTo>
                    <a:cubicBezTo>
                      <a:pt x="38" y="1"/>
                      <a:pt x="38" y="1"/>
                      <a:pt x="38" y="1"/>
                    </a:cubicBezTo>
                    <a:cubicBezTo>
                      <a:pt x="38" y="1"/>
                      <a:pt x="37" y="0"/>
                      <a:pt x="37" y="0"/>
                    </a:cubicBezTo>
                    <a:cubicBezTo>
                      <a:pt x="36" y="0"/>
                      <a:pt x="36" y="0"/>
                      <a:pt x="36" y="0"/>
                    </a:cubicBezTo>
                    <a:cubicBezTo>
                      <a:pt x="36" y="0"/>
                      <a:pt x="36" y="0"/>
                      <a:pt x="36" y="0"/>
                    </a:cubicBezTo>
                    <a:cubicBezTo>
                      <a:pt x="35" y="0"/>
                      <a:pt x="34" y="0"/>
                      <a:pt x="33"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 name="Freeform 349"/>
              <p:cNvSpPr>
                <a:spLocks noEditPoints="1"/>
              </p:cNvSpPr>
              <p:nvPr/>
            </p:nvSpPr>
            <p:spPr bwMode="auto">
              <a:xfrm>
                <a:off x="7886701" y="911225"/>
                <a:ext cx="119063" cy="101600"/>
              </a:xfrm>
              <a:custGeom>
                <a:avLst/>
                <a:gdLst>
                  <a:gd name="T0" fmla="*/ 4 w 42"/>
                  <a:gd name="T1" fmla="*/ 29 h 36"/>
                  <a:gd name="T2" fmla="*/ 4 w 42"/>
                  <a:gd name="T3" fmla="*/ 28 h 36"/>
                  <a:gd name="T4" fmla="*/ 4 w 42"/>
                  <a:gd name="T5" fmla="*/ 28 h 36"/>
                  <a:gd name="T6" fmla="*/ 7 w 42"/>
                  <a:gd name="T7" fmla="*/ 21 h 36"/>
                  <a:gd name="T8" fmla="*/ 16 w 42"/>
                  <a:gd name="T9" fmla="*/ 12 h 36"/>
                  <a:gd name="T10" fmla="*/ 26 w 42"/>
                  <a:gd name="T11" fmla="*/ 6 h 36"/>
                  <a:gd name="T12" fmla="*/ 33 w 42"/>
                  <a:gd name="T13" fmla="*/ 4 h 36"/>
                  <a:gd name="T14" fmla="*/ 33 w 42"/>
                  <a:gd name="T15" fmla="*/ 4 h 36"/>
                  <a:gd name="T16" fmla="*/ 33 w 42"/>
                  <a:gd name="T17" fmla="*/ 4 h 36"/>
                  <a:gd name="T18" fmla="*/ 35 w 42"/>
                  <a:gd name="T19" fmla="*/ 4 h 36"/>
                  <a:gd name="T20" fmla="*/ 35 w 42"/>
                  <a:gd name="T21" fmla="*/ 4 h 36"/>
                  <a:gd name="T22" fmla="*/ 28 w 42"/>
                  <a:gd name="T23" fmla="*/ 7 h 36"/>
                  <a:gd name="T24" fmla="*/ 17 w 42"/>
                  <a:gd name="T25" fmla="*/ 13 h 36"/>
                  <a:gd name="T26" fmla="*/ 8 w 42"/>
                  <a:gd name="T27" fmla="*/ 23 h 36"/>
                  <a:gd name="T28" fmla="*/ 4 w 42"/>
                  <a:gd name="T29" fmla="*/ 29 h 36"/>
                  <a:gd name="T30" fmla="*/ 33 w 42"/>
                  <a:gd name="T31" fmla="*/ 0 h 36"/>
                  <a:gd name="T32" fmla="*/ 33 w 42"/>
                  <a:gd name="T33" fmla="*/ 0 h 36"/>
                  <a:gd name="T34" fmla="*/ 32 w 42"/>
                  <a:gd name="T35" fmla="*/ 0 h 36"/>
                  <a:gd name="T36" fmla="*/ 32 w 42"/>
                  <a:gd name="T37" fmla="*/ 0 h 36"/>
                  <a:gd name="T38" fmla="*/ 32 w 42"/>
                  <a:gd name="T39" fmla="*/ 0 h 36"/>
                  <a:gd name="T40" fmla="*/ 24 w 42"/>
                  <a:gd name="T41" fmla="*/ 2 h 36"/>
                  <a:gd name="T42" fmla="*/ 14 w 42"/>
                  <a:gd name="T43" fmla="*/ 9 h 36"/>
                  <a:gd name="T44" fmla="*/ 4 w 42"/>
                  <a:gd name="T45" fmla="*/ 19 h 36"/>
                  <a:gd name="T46" fmla="*/ 1 w 42"/>
                  <a:gd name="T47" fmla="*/ 24 h 36"/>
                  <a:gd name="T48" fmla="*/ 0 w 42"/>
                  <a:gd name="T49" fmla="*/ 26 h 36"/>
                  <a:gd name="T50" fmla="*/ 0 w 42"/>
                  <a:gd name="T51" fmla="*/ 28 h 36"/>
                  <a:gd name="T52" fmla="*/ 0 w 42"/>
                  <a:gd name="T53" fmla="*/ 28 h 36"/>
                  <a:gd name="T54" fmla="*/ 1 w 42"/>
                  <a:gd name="T55" fmla="*/ 30 h 36"/>
                  <a:gd name="T56" fmla="*/ 1 w 42"/>
                  <a:gd name="T57" fmla="*/ 30 h 36"/>
                  <a:gd name="T58" fmla="*/ 4 w 42"/>
                  <a:gd name="T59" fmla="*/ 35 h 36"/>
                  <a:gd name="T60" fmla="*/ 4 w 42"/>
                  <a:gd name="T61" fmla="*/ 35 h 36"/>
                  <a:gd name="T62" fmla="*/ 6 w 42"/>
                  <a:gd name="T63" fmla="*/ 36 h 36"/>
                  <a:gd name="T64" fmla="*/ 7 w 42"/>
                  <a:gd name="T65" fmla="*/ 35 h 36"/>
                  <a:gd name="T66" fmla="*/ 7 w 42"/>
                  <a:gd name="T67" fmla="*/ 35 h 36"/>
                  <a:gd name="T68" fmla="*/ 8 w 42"/>
                  <a:gd name="T69" fmla="*/ 35 h 36"/>
                  <a:gd name="T70" fmla="*/ 8 w 42"/>
                  <a:gd name="T71" fmla="*/ 33 h 36"/>
                  <a:gd name="T72" fmla="*/ 8 w 42"/>
                  <a:gd name="T73" fmla="*/ 33 h 36"/>
                  <a:gd name="T74" fmla="*/ 8 w 42"/>
                  <a:gd name="T75" fmla="*/ 32 h 36"/>
                  <a:gd name="T76" fmla="*/ 11 w 42"/>
                  <a:gd name="T77" fmla="*/ 26 h 36"/>
                  <a:gd name="T78" fmla="*/ 20 w 42"/>
                  <a:gd name="T79" fmla="*/ 17 h 36"/>
                  <a:gd name="T80" fmla="*/ 30 w 42"/>
                  <a:gd name="T81" fmla="*/ 10 h 36"/>
                  <a:gd name="T82" fmla="*/ 37 w 42"/>
                  <a:gd name="T83" fmla="*/ 8 h 36"/>
                  <a:gd name="T84" fmla="*/ 37 w 42"/>
                  <a:gd name="T85" fmla="*/ 8 h 36"/>
                  <a:gd name="T86" fmla="*/ 37 w 42"/>
                  <a:gd name="T87" fmla="*/ 8 h 36"/>
                  <a:gd name="T88" fmla="*/ 38 w 42"/>
                  <a:gd name="T89" fmla="*/ 9 h 36"/>
                  <a:gd name="T90" fmla="*/ 39 w 42"/>
                  <a:gd name="T91" fmla="*/ 9 h 36"/>
                  <a:gd name="T92" fmla="*/ 39 w 42"/>
                  <a:gd name="T93" fmla="*/ 9 h 36"/>
                  <a:gd name="T94" fmla="*/ 40 w 42"/>
                  <a:gd name="T95" fmla="*/ 9 h 36"/>
                  <a:gd name="T96" fmla="*/ 41 w 42"/>
                  <a:gd name="T97" fmla="*/ 8 h 36"/>
                  <a:gd name="T98" fmla="*/ 41 w 42"/>
                  <a:gd name="T99" fmla="*/ 8 h 36"/>
                  <a:gd name="T100" fmla="*/ 41 w 42"/>
                  <a:gd name="T101" fmla="*/ 5 h 36"/>
                  <a:gd name="T102" fmla="*/ 41 w 42"/>
                  <a:gd name="T103" fmla="*/ 5 h 36"/>
                  <a:gd name="T104" fmla="*/ 38 w 42"/>
                  <a:gd name="T105" fmla="*/ 1 h 36"/>
                  <a:gd name="T106" fmla="*/ 38 w 42"/>
                  <a:gd name="T107" fmla="*/ 1 h 36"/>
                  <a:gd name="T108" fmla="*/ 36 w 42"/>
                  <a:gd name="T109" fmla="*/ 0 h 36"/>
                  <a:gd name="T110" fmla="*/ 36 w 42"/>
                  <a:gd name="T111" fmla="*/ 0 h 36"/>
                  <a:gd name="T112" fmla="*/ 36 w 42"/>
                  <a:gd name="T113" fmla="*/ 0 h 36"/>
                  <a:gd name="T114" fmla="*/ 33 w 42"/>
                  <a:gd name="T115"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2" h="36">
                    <a:moveTo>
                      <a:pt x="4" y="29"/>
                    </a:moveTo>
                    <a:cubicBezTo>
                      <a:pt x="4" y="29"/>
                      <a:pt x="4" y="28"/>
                      <a:pt x="4" y="28"/>
                    </a:cubicBezTo>
                    <a:cubicBezTo>
                      <a:pt x="4" y="28"/>
                      <a:pt x="4" y="28"/>
                      <a:pt x="4" y="28"/>
                    </a:cubicBezTo>
                    <a:cubicBezTo>
                      <a:pt x="4" y="26"/>
                      <a:pt x="5" y="24"/>
                      <a:pt x="7" y="21"/>
                    </a:cubicBezTo>
                    <a:cubicBezTo>
                      <a:pt x="9" y="18"/>
                      <a:pt x="13" y="15"/>
                      <a:pt x="16" y="12"/>
                    </a:cubicBezTo>
                    <a:cubicBezTo>
                      <a:pt x="20" y="9"/>
                      <a:pt x="23" y="7"/>
                      <a:pt x="26" y="6"/>
                    </a:cubicBezTo>
                    <a:cubicBezTo>
                      <a:pt x="29" y="4"/>
                      <a:pt x="32" y="4"/>
                      <a:pt x="33" y="4"/>
                    </a:cubicBezTo>
                    <a:cubicBezTo>
                      <a:pt x="33" y="4"/>
                      <a:pt x="33" y="4"/>
                      <a:pt x="33" y="4"/>
                    </a:cubicBezTo>
                    <a:cubicBezTo>
                      <a:pt x="33" y="4"/>
                      <a:pt x="33" y="4"/>
                      <a:pt x="33" y="4"/>
                    </a:cubicBezTo>
                    <a:cubicBezTo>
                      <a:pt x="34" y="4"/>
                      <a:pt x="35" y="4"/>
                      <a:pt x="35" y="4"/>
                    </a:cubicBezTo>
                    <a:cubicBezTo>
                      <a:pt x="35" y="4"/>
                      <a:pt x="35" y="4"/>
                      <a:pt x="35" y="4"/>
                    </a:cubicBezTo>
                    <a:cubicBezTo>
                      <a:pt x="33" y="5"/>
                      <a:pt x="31" y="5"/>
                      <a:pt x="28" y="7"/>
                    </a:cubicBezTo>
                    <a:cubicBezTo>
                      <a:pt x="25" y="8"/>
                      <a:pt x="21" y="11"/>
                      <a:pt x="17" y="13"/>
                    </a:cubicBezTo>
                    <a:cubicBezTo>
                      <a:pt x="13" y="17"/>
                      <a:pt x="10" y="20"/>
                      <a:pt x="8" y="23"/>
                    </a:cubicBezTo>
                    <a:cubicBezTo>
                      <a:pt x="6" y="25"/>
                      <a:pt x="5" y="27"/>
                      <a:pt x="4" y="29"/>
                    </a:cubicBezTo>
                    <a:moveTo>
                      <a:pt x="33" y="0"/>
                    </a:moveTo>
                    <a:cubicBezTo>
                      <a:pt x="33" y="0"/>
                      <a:pt x="33" y="0"/>
                      <a:pt x="33" y="0"/>
                    </a:cubicBezTo>
                    <a:cubicBezTo>
                      <a:pt x="33" y="0"/>
                      <a:pt x="33" y="0"/>
                      <a:pt x="32" y="0"/>
                    </a:cubicBezTo>
                    <a:cubicBezTo>
                      <a:pt x="32" y="0"/>
                      <a:pt x="32" y="0"/>
                      <a:pt x="32" y="0"/>
                    </a:cubicBezTo>
                    <a:cubicBezTo>
                      <a:pt x="32" y="0"/>
                      <a:pt x="32" y="0"/>
                      <a:pt x="32" y="0"/>
                    </a:cubicBezTo>
                    <a:cubicBezTo>
                      <a:pt x="29" y="0"/>
                      <a:pt x="27" y="1"/>
                      <a:pt x="24" y="2"/>
                    </a:cubicBezTo>
                    <a:cubicBezTo>
                      <a:pt x="21" y="4"/>
                      <a:pt x="17" y="6"/>
                      <a:pt x="14" y="9"/>
                    </a:cubicBezTo>
                    <a:cubicBezTo>
                      <a:pt x="10" y="12"/>
                      <a:pt x="7" y="15"/>
                      <a:pt x="4" y="19"/>
                    </a:cubicBezTo>
                    <a:cubicBezTo>
                      <a:pt x="3" y="21"/>
                      <a:pt x="2" y="22"/>
                      <a:pt x="1" y="24"/>
                    </a:cubicBezTo>
                    <a:cubicBezTo>
                      <a:pt x="1" y="25"/>
                      <a:pt x="1" y="25"/>
                      <a:pt x="0" y="26"/>
                    </a:cubicBezTo>
                    <a:cubicBezTo>
                      <a:pt x="0" y="26"/>
                      <a:pt x="0" y="27"/>
                      <a:pt x="0" y="28"/>
                    </a:cubicBezTo>
                    <a:cubicBezTo>
                      <a:pt x="0" y="28"/>
                      <a:pt x="0" y="28"/>
                      <a:pt x="0" y="28"/>
                    </a:cubicBezTo>
                    <a:cubicBezTo>
                      <a:pt x="0" y="29"/>
                      <a:pt x="0" y="30"/>
                      <a:pt x="1" y="30"/>
                    </a:cubicBezTo>
                    <a:cubicBezTo>
                      <a:pt x="1" y="30"/>
                      <a:pt x="1" y="30"/>
                      <a:pt x="1" y="30"/>
                    </a:cubicBezTo>
                    <a:cubicBezTo>
                      <a:pt x="4" y="35"/>
                      <a:pt x="4" y="35"/>
                      <a:pt x="4" y="35"/>
                    </a:cubicBezTo>
                    <a:cubicBezTo>
                      <a:pt x="4" y="35"/>
                      <a:pt x="4" y="35"/>
                      <a:pt x="4" y="35"/>
                    </a:cubicBezTo>
                    <a:cubicBezTo>
                      <a:pt x="5" y="35"/>
                      <a:pt x="5" y="36"/>
                      <a:pt x="6" y="36"/>
                    </a:cubicBezTo>
                    <a:cubicBezTo>
                      <a:pt x="6" y="36"/>
                      <a:pt x="7" y="36"/>
                      <a:pt x="7" y="35"/>
                    </a:cubicBezTo>
                    <a:cubicBezTo>
                      <a:pt x="7" y="35"/>
                      <a:pt x="7" y="35"/>
                      <a:pt x="7" y="35"/>
                    </a:cubicBezTo>
                    <a:cubicBezTo>
                      <a:pt x="7" y="35"/>
                      <a:pt x="8" y="35"/>
                      <a:pt x="8" y="35"/>
                    </a:cubicBezTo>
                    <a:cubicBezTo>
                      <a:pt x="8" y="34"/>
                      <a:pt x="8" y="34"/>
                      <a:pt x="8" y="33"/>
                    </a:cubicBezTo>
                    <a:cubicBezTo>
                      <a:pt x="8" y="33"/>
                      <a:pt x="8" y="33"/>
                      <a:pt x="8" y="33"/>
                    </a:cubicBezTo>
                    <a:cubicBezTo>
                      <a:pt x="8" y="32"/>
                      <a:pt x="8" y="32"/>
                      <a:pt x="8" y="32"/>
                    </a:cubicBezTo>
                    <a:cubicBezTo>
                      <a:pt x="8" y="31"/>
                      <a:pt x="9" y="28"/>
                      <a:pt x="11" y="26"/>
                    </a:cubicBezTo>
                    <a:cubicBezTo>
                      <a:pt x="13" y="23"/>
                      <a:pt x="16" y="20"/>
                      <a:pt x="20" y="17"/>
                    </a:cubicBezTo>
                    <a:cubicBezTo>
                      <a:pt x="23" y="14"/>
                      <a:pt x="27" y="12"/>
                      <a:pt x="30" y="10"/>
                    </a:cubicBezTo>
                    <a:cubicBezTo>
                      <a:pt x="33" y="9"/>
                      <a:pt x="35" y="8"/>
                      <a:pt x="37" y="8"/>
                    </a:cubicBezTo>
                    <a:cubicBezTo>
                      <a:pt x="37" y="8"/>
                      <a:pt x="37" y="8"/>
                      <a:pt x="37" y="8"/>
                    </a:cubicBezTo>
                    <a:cubicBezTo>
                      <a:pt x="37" y="8"/>
                      <a:pt x="37" y="8"/>
                      <a:pt x="37" y="8"/>
                    </a:cubicBezTo>
                    <a:cubicBezTo>
                      <a:pt x="38" y="8"/>
                      <a:pt x="38" y="8"/>
                      <a:pt x="38" y="9"/>
                    </a:cubicBezTo>
                    <a:cubicBezTo>
                      <a:pt x="38" y="9"/>
                      <a:pt x="39" y="9"/>
                      <a:pt x="39" y="9"/>
                    </a:cubicBezTo>
                    <a:cubicBezTo>
                      <a:pt x="39" y="9"/>
                      <a:pt x="39" y="9"/>
                      <a:pt x="39" y="9"/>
                    </a:cubicBezTo>
                    <a:cubicBezTo>
                      <a:pt x="40" y="9"/>
                      <a:pt x="40" y="9"/>
                      <a:pt x="40" y="9"/>
                    </a:cubicBezTo>
                    <a:cubicBezTo>
                      <a:pt x="40" y="9"/>
                      <a:pt x="41" y="9"/>
                      <a:pt x="41" y="8"/>
                    </a:cubicBezTo>
                    <a:cubicBezTo>
                      <a:pt x="41" y="8"/>
                      <a:pt x="41" y="8"/>
                      <a:pt x="41" y="8"/>
                    </a:cubicBezTo>
                    <a:cubicBezTo>
                      <a:pt x="42" y="8"/>
                      <a:pt x="42" y="6"/>
                      <a:pt x="41" y="5"/>
                    </a:cubicBezTo>
                    <a:cubicBezTo>
                      <a:pt x="41" y="5"/>
                      <a:pt x="41" y="5"/>
                      <a:pt x="41" y="5"/>
                    </a:cubicBezTo>
                    <a:cubicBezTo>
                      <a:pt x="38" y="1"/>
                      <a:pt x="38" y="1"/>
                      <a:pt x="38" y="1"/>
                    </a:cubicBezTo>
                    <a:cubicBezTo>
                      <a:pt x="38" y="1"/>
                      <a:pt x="38" y="1"/>
                      <a:pt x="38" y="1"/>
                    </a:cubicBezTo>
                    <a:cubicBezTo>
                      <a:pt x="37" y="1"/>
                      <a:pt x="37" y="0"/>
                      <a:pt x="36" y="0"/>
                    </a:cubicBezTo>
                    <a:cubicBezTo>
                      <a:pt x="36" y="0"/>
                      <a:pt x="36" y="0"/>
                      <a:pt x="36" y="0"/>
                    </a:cubicBezTo>
                    <a:cubicBezTo>
                      <a:pt x="36" y="0"/>
                      <a:pt x="36" y="0"/>
                      <a:pt x="36" y="0"/>
                    </a:cubicBezTo>
                    <a:cubicBezTo>
                      <a:pt x="35" y="0"/>
                      <a:pt x="34" y="0"/>
                      <a:pt x="33"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 name="Freeform 350"/>
              <p:cNvSpPr>
                <a:spLocks noEditPoints="1"/>
              </p:cNvSpPr>
              <p:nvPr/>
            </p:nvSpPr>
            <p:spPr bwMode="auto">
              <a:xfrm>
                <a:off x="8164513" y="1262063"/>
                <a:ext cx="117475" cy="101600"/>
              </a:xfrm>
              <a:custGeom>
                <a:avLst/>
                <a:gdLst>
                  <a:gd name="T0" fmla="*/ 5 w 42"/>
                  <a:gd name="T1" fmla="*/ 35 h 36"/>
                  <a:gd name="T2" fmla="*/ 6 w 42"/>
                  <a:gd name="T3" fmla="*/ 33 h 36"/>
                  <a:gd name="T4" fmla="*/ 5 w 42"/>
                  <a:gd name="T5" fmla="*/ 35 h 36"/>
                  <a:gd name="T6" fmla="*/ 6 w 42"/>
                  <a:gd name="T7" fmla="*/ 31 h 36"/>
                  <a:gd name="T8" fmla="*/ 14 w 42"/>
                  <a:gd name="T9" fmla="*/ 29 h 36"/>
                  <a:gd name="T10" fmla="*/ 24 w 42"/>
                  <a:gd name="T11" fmla="*/ 22 h 36"/>
                  <a:gd name="T12" fmla="*/ 34 w 42"/>
                  <a:gd name="T13" fmla="*/ 12 h 36"/>
                  <a:gd name="T14" fmla="*/ 37 w 42"/>
                  <a:gd name="T15" fmla="*/ 7 h 36"/>
                  <a:gd name="T16" fmla="*/ 37 w 42"/>
                  <a:gd name="T17" fmla="*/ 7 h 36"/>
                  <a:gd name="T18" fmla="*/ 37 w 42"/>
                  <a:gd name="T19" fmla="*/ 8 h 36"/>
                  <a:gd name="T20" fmla="*/ 34 w 42"/>
                  <a:gd name="T21" fmla="*/ 14 h 36"/>
                  <a:gd name="T22" fmla="*/ 25 w 42"/>
                  <a:gd name="T23" fmla="*/ 23 h 36"/>
                  <a:gd name="T24" fmla="*/ 16 w 42"/>
                  <a:gd name="T25" fmla="*/ 29 h 36"/>
                  <a:gd name="T26" fmla="*/ 8 w 42"/>
                  <a:gd name="T27" fmla="*/ 32 h 36"/>
                  <a:gd name="T28" fmla="*/ 8 w 42"/>
                  <a:gd name="T29" fmla="*/ 32 h 36"/>
                  <a:gd name="T30" fmla="*/ 8 w 42"/>
                  <a:gd name="T31" fmla="*/ 32 h 36"/>
                  <a:gd name="T32" fmla="*/ 7 w 42"/>
                  <a:gd name="T33" fmla="*/ 31 h 36"/>
                  <a:gd name="T34" fmla="*/ 6 w 42"/>
                  <a:gd name="T35" fmla="*/ 31 h 36"/>
                  <a:gd name="T36" fmla="*/ 36 w 42"/>
                  <a:gd name="T37" fmla="*/ 0 h 36"/>
                  <a:gd name="T38" fmla="*/ 35 w 42"/>
                  <a:gd name="T39" fmla="*/ 0 h 36"/>
                  <a:gd name="T40" fmla="*/ 34 w 42"/>
                  <a:gd name="T41" fmla="*/ 0 h 36"/>
                  <a:gd name="T42" fmla="*/ 34 w 42"/>
                  <a:gd name="T43" fmla="*/ 2 h 36"/>
                  <a:gd name="T44" fmla="*/ 34 w 42"/>
                  <a:gd name="T45" fmla="*/ 3 h 36"/>
                  <a:gd name="T46" fmla="*/ 34 w 42"/>
                  <a:gd name="T47" fmla="*/ 3 h 36"/>
                  <a:gd name="T48" fmla="*/ 31 w 42"/>
                  <a:gd name="T49" fmla="*/ 10 h 36"/>
                  <a:gd name="T50" fmla="*/ 22 w 42"/>
                  <a:gd name="T51" fmla="*/ 19 h 36"/>
                  <a:gd name="T52" fmla="*/ 12 w 42"/>
                  <a:gd name="T53" fmla="*/ 25 h 36"/>
                  <a:gd name="T54" fmla="*/ 5 w 42"/>
                  <a:gd name="T55" fmla="*/ 27 h 36"/>
                  <a:gd name="T56" fmla="*/ 5 w 42"/>
                  <a:gd name="T57" fmla="*/ 27 h 36"/>
                  <a:gd name="T58" fmla="*/ 5 w 42"/>
                  <a:gd name="T59" fmla="*/ 27 h 36"/>
                  <a:gd name="T60" fmla="*/ 3 w 42"/>
                  <a:gd name="T61" fmla="*/ 27 h 36"/>
                  <a:gd name="T62" fmla="*/ 3 w 42"/>
                  <a:gd name="T63" fmla="*/ 26 h 36"/>
                  <a:gd name="T64" fmla="*/ 2 w 42"/>
                  <a:gd name="T65" fmla="*/ 26 h 36"/>
                  <a:gd name="T66" fmla="*/ 1 w 42"/>
                  <a:gd name="T67" fmla="*/ 27 h 36"/>
                  <a:gd name="T68" fmla="*/ 1 w 42"/>
                  <a:gd name="T69" fmla="*/ 27 h 36"/>
                  <a:gd name="T70" fmla="*/ 0 w 42"/>
                  <a:gd name="T71" fmla="*/ 28 h 36"/>
                  <a:gd name="T72" fmla="*/ 0 w 42"/>
                  <a:gd name="T73" fmla="*/ 30 h 36"/>
                  <a:gd name="T74" fmla="*/ 0 w 42"/>
                  <a:gd name="T75" fmla="*/ 30 h 36"/>
                  <a:gd name="T76" fmla="*/ 3 w 42"/>
                  <a:gd name="T77" fmla="*/ 33 h 36"/>
                  <a:gd name="T78" fmla="*/ 4 w 42"/>
                  <a:gd name="T79" fmla="*/ 34 h 36"/>
                  <a:gd name="T80" fmla="*/ 5 w 42"/>
                  <a:gd name="T81" fmla="*/ 35 h 36"/>
                  <a:gd name="T82" fmla="*/ 6 w 42"/>
                  <a:gd name="T83" fmla="*/ 35 h 36"/>
                  <a:gd name="T84" fmla="*/ 8 w 42"/>
                  <a:gd name="T85" fmla="*/ 36 h 36"/>
                  <a:gd name="T86" fmla="*/ 10 w 42"/>
                  <a:gd name="T87" fmla="*/ 36 h 36"/>
                  <a:gd name="T88" fmla="*/ 17 w 42"/>
                  <a:gd name="T89" fmla="*/ 33 h 36"/>
                  <a:gd name="T90" fmla="*/ 28 w 42"/>
                  <a:gd name="T91" fmla="*/ 26 h 36"/>
                  <a:gd name="T92" fmla="*/ 38 w 42"/>
                  <a:gd name="T93" fmla="*/ 17 h 36"/>
                  <a:gd name="T94" fmla="*/ 41 w 42"/>
                  <a:gd name="T95" fmla="*/ 11 h 36"/>
                  <a:gd name="T96" fmla="*/ 41 w 42"/>
                  <a:gd name="T97" fmla="*/ 8 h 36"/>
                  <a:gd name="T98" fmla="*/ 41 w 42"/>
                  <a:gd name="T99" fmla="*/ 7 h 36"/>
                  <a:gd name="T100" fmla="*/ 41 w 42"/>
                  <a:gd name="T101" fmla="*/ 5 h 36"/>
                  <a:gd name="T102" fmla="*/ 41 w 42"/>
                  <a:gd name="T103" fmla="*/ 5 h 36"/>
                  <a:gd name="T104" fmla="*/ 37 w 42"/>
                  <a:gd name="T105" fmla="*/ 0 h 36"/>
                  <a:gd name="T106" fmla="*/ 37 w 42"/>
                  <a:gd name="T107" fmla="*/ 0 h 36"/>
                  <a:gd name="T108" fmla="*/ 36 w 42"/>
                  <a:gd name="T109"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2" h="36">
                    <a:moveTo>
                      <a:pt x="5" y="35"/>
                    </a:moveTo>
                    <a:cubicBezTo>
                      <a:pt x="6" y="33"/>
                      <a:pt x="6" y="33"/>
                      <a:pt x="6" y="33"/>
                    </a:cubicBezTo>
                    <a:cubicBezTo>
                      <a:pt x="5" y="35"/>
                      <a:pt x="5" y="35"/>
                      <a:pt x="5" y="35"/>
                    </a:cubicBezTo>
                    <a:moveTo>
                      <a:pt x="6" y="31"/>
                    </a:moveTo>
                    <a:cubicBezTo>
                      <a:pt x="9" y="31"/>
                      <a:pt x="11" y="30"/>
                      <a:pt x="14" y="29"/>
                    </a:cubicBezTo>
                    <a:cubicBezTo>
                      <a:pt x="17" y="27"/>
                      <a:pt x="21" y="25"/>
                      <a:pt x="24" y="22"/>
                    </a:cubicBezTo>
                    <a:cubicBezTo>
                      <a:pt x="28" y="19"/>
                      <a:pt x="32" y="15"/>
                      <a:pt x="34" y="12"/>
                    </a:cubicBezTo>
                    <a:cubicBezTo>
                      <a:pt x="35" y="10"/>
                      <a:pt x="37" y="8"/>
                      <a:pt x="37" y="7"/>
                    </a:cubicBezTo>
                    <a:cubicBezTo>
                      <a:pt x="37" y="7"/>
                      <a:pt x="37" y="7"/>
                      <a:pt x="37" y="7"/>
                    </a:cubicBezTo>
                    <a:cubicBezTo>
                      <a:pt x="37" y="8"/>
                      <a:pt x="37" y="8"/>
                      <a:pt x="37" y="8"/>
                    </a:cubicBezTo>
                    <a:cubicBezTo>
                      <a:pt x="37" y="9"/>
                      <a:pt x="36" y="11"/>
                      <a:pt x="34" y="14"/>
                    </a:cubicBezTo>
                    <a:cubicBezTo>
                      <a:pt x="32" y="17"/>
                      <a:pt x="29" y="20"/>
                      <a:pt x="25" y="23"/>
                    </a:cubicBezTo>
                    <a:cubicBezTo>
                      <a:pt x="22" y="26"/>
                      <a:pt x="19" y="28"/>
                      <a:pt x="16" y="29"/>
                    </a:cubicBezTo>
                    <a:cubicBezTo>
                      <a:pt x="13" y="31"/>
                      <a:pt x="10" y="32"/>
                      <a:pt x="8" y="32"/>
                    </a:cubicBezTo>
                    <a:cubicBezTo>
                      <a:pt x="8" y="32"/>
                      <a:pt x="8" y="32"/>
                      <a:pt x="8" y="32"/>
                    </a:cubicBezTo>
                    <a:cubicBezTo>
                      <a:pt x="8" y="32"/>
                      <a:pt x="8" y="32"/>
                      <a:pt x="8" y="32"/>
                    </a:cubicBezTo>
                    <a:cubicBezTo>
                      <a:pt x="8" y="32"/>
                      <a:pt x="7" y="31"/>
                      <a:pt x="7" y="31"/>
                    </a:cubicBezTo>
                    <a:cubicBezTo>
                      <a:pt x="7" y="31"/>
                      <a:pt x="7" y="31"/>
                      <a:pt x="6" y="31"/>
                    </a:cubicBezTo>
                    <a:moveTo>
                      <a:pt x="36" y="0"/>
                    </a:moveTo>
                    <a:cubicBezTo>
                      <a:pt x="35" y="0"/>
                      <a:pt x="35" y="0"/>
                      <a:pt x="35" y="0"/>
                    </a:cubicBezTo>
                    <a:cubicBezTo>
                      <a:pt x="34" y="0"/>
                      <a:pt x="34" y="0"/>
                      <a:pt x="34" y="0"/>
                    </a:cubicBezTo>
                    <a:cubicBezTo>
                      <a:pt x="34" y="1"/>
                      <a:pt x="34" y="1"/>
                      <a:pt x="34" y="2"/>
                    </a:cubicBezTo>
                    <a:cubicBezTo>
                      <a:pt x="34" y="2"/>
                      <a:pt x="34" y="2"/>
                      <a:pt x="34" y="3"/>
                    </a:cubicBezTo>
                    <a:cubicBezTo>
                      <a:pt x="34" y="3"/>
                      <a:pt x="34" y="3"/>
                      <a:pt x="34" y="3"/>
                    </a:cubicBezTo>
                    <a:cubicBezTo>
                      <a:pt x="34" y="4"/>
                      <a:pt x="33" y="7"/>
                      <a:pt x="31" y="10"/>
                    </a:cubicBezTo>
                    <a:cubicBezTo>
                      <a:pt x="29" y="13"/>
                      <a:pt x="26" y="16"/>
                      <a:pt x="22" y="19"/>
                    </a:cubicBezTo>
                    <a:cubicBezTo>
                      <a:pt x="18" y="21"/>
                      <a:pt x="15" y="24"/>
                      <a:pt x="12" y="25"/>
                    </a:cubicBezTo>
                    <a:cubicBezTo>
                      <a:pt x="9" y="26"/>
                      <a:pt x="6" y="27"/>
                      <a:pt x="5" y="27"/>
                    </a:cubicBezTo>
                    <a:cubicBezTo>
                      <a:pt x="5" y="27"/>
                      <a:pt x="5" y="27"/>
                      <a:pt x="5" y="27"/>
                    </a:cubicBezTo>
                    <a:cubicBezTo>
                      <a:pt x="5" y="27"/>
                      <a:pt x="5" y="27"/>
                      <a:pt x="5" y="27"/>
                    </a:cubicBezTo>
                    <a:cubicBezTo>
                      <a:pt x="4" y="27"/>
                      <a:pt x="4" y="27"/>
                      <a:pt x="3" y="27"/>
                    </a:cubicBezTo>
                    <a:cubicBezTo>
                      <a:pt x="3" y="27"/>
                      <a:pt x="3" y="27"/>
                      <a:pt x="3" y="26"/>
                    </a:cubicBezTo>
                    <a:cubicBezTo>
                      <a:pt x="3" y="26"/>
                      <a:pt x="2" y="26"/>
                      <a:pt x="2" y="26"/>
                    </a:cubicBezTo>
                    <a:cubicBezTo>
                      <a:pt x="2" y="26"/>
                      <a:pt x="1" y="27"/>
                      <a:pt x="1" y="27"/>
                    </a:cubicBezTo>
                    <a:cubicBezTo>
                      <a:pt x="1" y="27"/>
                      <a:pt x="1" y="27"/>
                      <a:pt x="1" y="27"/>
                    </a:cubicBezTo>
                    <a:cubicBezTo>
                      <a:pt x="0" y="27"/>
                      <a:pt x="0" y="28"/>
                      <a:pt x="0" y="28"/>
                    </a:cubicBezTo>
                    <a:cubicBezTo>
                      <a:pt x="0" y="29"/>
                      <a:pt x="0" y="29"/>
                      <a:pt x="0" y="30"/>
                    </a:cubicBezTo>
                    <a:cubicBezTo>
                      <a:pt x="0" y="30"/>
                      <a:pt x="0" y="30"/>
                      <a:pt x="0" y="30"/>
                    </a:cubicBezTo>
                    <a:cubicBezTo>
                      <a:pt x="3" y="33"/>
                      <a:pt x="3" y="33"/>
                      <a:pt x="3" y="33"/>
                    </a:cubicBezTo>
                    <a:cubicBezTo>
                      <a:pt x="4" y="34"/>
                      <a:pt x="4" y="34"/>
                      <a:pt x="4" y="34"/>
                    </a:cubicBezTo>
                    <a:cubicBezTo>
                      <a:pt x="4" y="35"/>
                      <a:pt x="5" y="35"/>
                      <a:pt x="5" y="35"/>
                    </a:cubicBezTo>
                    <a:cubicBezTo>
                      <a:pt x="6" y="35"/>
                      <a:pt x="6" y="35"/>
                      <a:pt x="6" y="35"/>
                    </a:cubicBezTo>
                    <a:cubicBezTo>
                      <a:pt x="7" y="35"/>
                      <a:pt x="8" y="36"/>
                      <a:pt x="8" y="36"/>
                    </a:cubicBezTo>
                    <a:cubicBezTo>
                      <a:pt x="9" y="36"/>
                      <a:pt x="9" y="36"/>
                      <a:pt x="10" y="36"/>
                    </a:cubicBezTo>
                    <a:cubicBezTo>
                      <a:pt x="12" y="35"/>
                      <a:pt x="15" y="34"/>
                      <a:pt x="17" y="33"/>
                    </a:cubicBezTo>
                    <a:cubicBezTo>
                      <a:pt x="21" y="31"/>
                      <a:pt x="24" y="29"/>
                      <a:pt x="28" y="26"/>
                    </a:cubicBezTo>
                    <a:cubicBezTo>
                      <a:pt x="32" y="23"/>
                      <a:pt x="35" y="20"/>
                      <a:pt x="38" y="17"/>
                    </a:cubicBezTo>
                    <a:cubicBezTo>
                      <a:pt x="39" y="15"/>
                      <a:pt x="40" y="13"/>
                      <a:pt x="41" y="11"/>
                    </a:cubicBezTo>
                    <a:cubicBezTo>
                      <a:pt x="41" y="10"/>
                      <a:pt x="41" y="9"/>
                      <a:pt x="41" y="8"/>
                    </a:cubicBezTo>
                    <a:cubicBezTo>
                      <a:pt x="41" y="8"/>
                      <a:pt x="41" y="7"/>
                      <a:pt x="41" y="7"/>
                    </a:cubicBezTo>
                    <a:cubicBezTo>
                      <a:pt x="42" y="6"/>
                      <a:pt x="42" y="6"/>
                      <a:pt x="41" y="5"/>
                    </a:cubicBezTo>
                    <a:cubicBezTo>
                      <a:pt x="41" y="5"/>
                      <a:pt x="41" y="5"/>
                      <a:pt x="41" y="5"/>
                    </a:cubicBezTo>
                    <a:cubicBezTo>
                      <a:pt x="37" y="0"/>
                      <a:pt x="37" y="0"/>
                      <a:pt x="37" y="0"/>
                    </a:cubicBezTo>
                    <a:cubicBezTo>
                      <a:pt x="37" y="0"/>
                      <a:pt x="37" y="0"/>
                      <a:pt x="37" y="0"/>
                    </a:cubicBezTo>
                    <a:cubicBezTo>
                      <a:pt x="37" y="0"/>
                      <a:pt x="36" y="0"/>
                      <a:pt x="36"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 name="Freeform 351"/>
              <p:cNvSpPr>
                <a:spLocks noEditPoints="1"/>
              </p:cNvSpPr>
              <p:nvPr/>
            </p:nvSpPr>
            <p:spPr bwMode="auto">
              <a:xfrm>
                <a:off x="7839076" y="850900"/>
                <a:ext cx="146050" cy="136525"/>
              </a:xfrm>
              <a:custGeom>
                <a:avLst/>
                <a:gdLst>
                  <a:gd name="T0" fmla="*/ 8 w 52"/>
                  <a:gd name="T1" fmla="*/ 23 h 49"/>
                  <a:gd name="T2" fmla="*/ 8 w 52"/>
                  <a:gd name="T3" fmla="*/ 22 h 49"/>
                  <a:gd name="T4" fmla="*/ 16 w 52"/>
                  <a:gd name="T5" fmla="*/ 13 h 49"/>
                  <a:gd name="T6" fmla="*/ 34 w 52"/>
                  <a:gd name="T7" fmla="*/ 5 h 49"/>
                  <a:gd name="T8" fmla="*/ 34 w 52"/>
                  <a:gd name="T9" fmla="*/ 5 h 49"/>
                  <a:gd name="T10" fmla="*/ 35 w 52"/>
                  <a:gd name="T11" fmla="*/ 4 h 49"/>
                  <a:gd name="T12" fmla="*/ 35 w 52"/>
                  <a:gd name="T13" fmla="*/ 5 h 49"/>
                  <a:gd name="T14" fmla="*/ 45 w 52"/>
                  <a:gd name="T15" fmla="*/ 17 h 49"/>
                  <a:gd name="T16" fmla="*/ 38 w 52"/>
                  <a:gd name="T17" fmla="*/ 20 h 49"/>
                  <a:gd name="T18" fmla="*/ 38 w 52"/>
                  <a:gd name="T19" fmla="*/ 20 h 49"/>
                  <a:gd name="T20" fmla="*/ 20 w 52"/>
                  <a:gd name="T21" fmla="*/ 33 h 49"/>
                  <a:gd name="T22" fmla="*/ 14 w 52"/>
                  <a:gd name="T23" fmla="*/ 42 h 49"/>
                  <a:gd name="T24" fmla="*/ 5 w 52"/>
                  <a:gd name="T25" fmla="*/ 30 h 49"/>
                  <a:gd name="T26" fmla="*/ 4 w 52"/>
                  <a:gd name="T27" fmla="*/ 28 h 49"/>
                  <a:gd name="T28" fmla="*/ 6 w 52"/>
                  <a:gd name="T29" fmla="*/ 25 h 49"/>
                  <a:gd name="T30" fmla="*/ 35 w 52"/>
                  <a:gd name="T31" fmla="*/ 0 h 49"/>
                  <a:gd name="T32" fmla="*/ 33 w 52"/>
                  <a:gd name="T33" fmla="*/ 1 h 49"/>
                  <a:gd name="T34" fmla="*/ 29 w 52"/>
                  <a:gd name="T35" fmla="*/ 2 h 49"/>
                  <a:gd name="T36" fmla="*/ 24 w 52"/>
                  <a:gd name="T37" fmla="*/ 4 h 49"/>
                  <a:gd name="T38" fmla="*/ 7 w 52"/>
                  <a:gd name="T39" fmla="*/ 17 h 49"/>
                  <a:gd name="T40" fmla="*/ 5 w 52"/>
                  <a:gd name="T41" fmla="*/ 20 h 49"/>
                  <a:gd name="T42" fmla="*/ 4 w 52"/>
                  <a:gd name="T43" fmla="*/ 20 h 49"/>
                  <a:gd name="T44" fmla="*/ 1 w 52"/>
                  <a:gd name="T45" fmla="*/ 25 h 49"/>
                  <a:gd name="T46" fmla="*/ 0 w 52"/>
                  <a:gd name="T47" fmla="*/ 28 h 49"/>
                  <a:gd name="T48" fmla="*/ 2 w 52"/>
                  <a:gd name="T49" fmla="*/ 32 h 49"/>
                  <a:gd name="T50" fmla="*/ 15 w 52"/>
                  <a:gd name="T51" fmla="*/ 49 h 49"/>
                  <a:gd name="T52" fmla="*/ 17 w 52"/>
                  <a:gd name="T53" fmla="*/ 48 h 49"/>
                  <a:gd name="T54" fmla="*/ 17 w 52"/>
                  <a:gd name="T55" fmla="*/ 48 h 49"/>
                  <a:gd name="T56" fmla="*/ 18 w 52"/>
                  <a:gd name="T57" fmla="*/ 46 h 49"/>
                  <a:gd name="T58" fmla="*/ 18 w 52"/>
                  <a:gd name="T59" fmla="*/ 45 h 49"/>
                  <a:gd name="T60" fmla="*/ 20 w 52"/>
                  <a:gd name="T61" fmla="*/ 39 h 49"/>
                  <a:gd name="T62" fmla="*/ 30 w 52"/>
                  <a:gd name="T63" fmla="*/ 30 h 49"/>
                  <a:gd name="T64" fmla="*/ 30 w 52"/>
                  <a:gd name="T65" fmla="*/ 30 h 49"/>
                  <a:gd name="T66" fmla="*/ 47 w 52"/>
                  <a:gd name="T67" fmla="*/ 21 h 49"/>
                  <a:gd name="T68" fmla="*/ 47 w 52"/>
                  <a:gd name="T69" fmla="*/ 21 h 49"/>
                  <a:gd name="T70" fmla="*/ 47 w 52"/>
                  <a:gd name="T71" fmla="*/ 21 h 49"/>
                  <a:gd name="T72" fmla="*/ 48 w 52"/>
                  <a:gd name="T73" fmla="*/ 22 h 49"/>
                  <a:gd name="T74" fmla="*/ 49 w 52"/>
                  <a:gd name="T75" fmla="*/ 22 h 49"/>
                  <a:gd name="T76" fmla="*/ 51 w 52"/>
                  <a:gd name="T77" fmla="*/ 21 h 49"/>
                  <a:gd name="T78" fmla="*/ 52 w 52"/>
                  <a:gd name="T79" fmla="*/ 20 h 49"/>
                  <a:gd name="T80" fmla="*/ 51 w 52"/>
                  <a:gd name="T81" fmla="*/ 18 h 49"/>
                  <a:gd name="T82" fmla="*/ 37 w 52"/>
                  <a:gd name="T83" fmla="*/ 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2" h="49">
                    <a:moveTo>
                      <a:pt x="7" y="23"/>
                    </a:moveTo>
                    <a:cubicBezTo>
                      <a:pt x="7" y="23"/>
                      <a:pt x="8" y="23"/>
                      <a:pt x="8" y="23"/>
                    </a:cubicBezTo>
                    <a:cubicBezTo>
                      <a:pt x="8" y="23"/>
                      <a:pt x="8" y="23"/>
                      <a:pt x="8" y="23"/>
                    </a:cubicBezTo>
                    <a:cubicBezTo>
                      <a:pt x="8" y="22"/>
                      <a:pt x="8" y="22"/>
                      <a:pt x="8" y="22"/>
                    </a:cubicBezTo>
                    <a:cubicBezTo>
                      <a:pt x="9" y="21"/>
                      <a:pt x="9" y="20"/>
                      <a:pt x="10" y="19"/>
                    </a:cubicBezTo>
                    <a:cubicBezTo>
                      <a:pt x="12" y="17"/>
                      <a:pt x="14" y="15"/>
                      <a:pt x="16" y="13"/>
                    </a:cubicBezTo>
                    <a:cubicBezTo>
                      <a:pt x="20" y="10"/>
                      <a:pt x="24" y="8"/>
                      <a:pt x="29" y="6"/>
                    </a:cubicBezTo>
                    <a:cubicBezTo>
                      <a:pt x="30" y="5"/>
                      <a:pt x="32" y="5"/>
                      <a:pt x="34" y="5"/>
                    </a:cubicBezTo>
                    <a:cubicBezTo>
                      <a:pt x="33" y="3"/>
                      <a:pt x="33" y="3"/>
                      <a:pt x="33" y="3"/>
                    </a:cubicBezTo>
                    <a:cubicBezTo>
                      <a:pt x="34" y="5"/>
                      <a:pt x="34" y="5"/>
                      <a:pt x="34" y="5"/>
                    </a:cubicBezTo>
                    <a:cubicBezTo>
                      <a:pt x="34" y="4"/>
                      <a:pt x="35" y="4"/>
                      <a:pt x="35" y="4"/>
                    </a:cubicBezTo>
                    <a:cubicBezTo>
                      <a:pt x="35" y="4"/>
                      <a:pt x="35" y="4"/>
                      <a:pt x="35" y="4"/>
                    </a:cubicBezTo>
                    <a:cubicBezTo>
                      <a:pt x="35" y="4"/>
                      <a:pt x="35" y="4"/>
                      <a:pt x="35" y="4"/>
                    </a:cubicBezTo>
                    <a:cubicBezTo>
                      <a:pt x="35" y="5"/>
                      <a:pt x="35" y="5"/>
                      <a:pt x="35" y="5"/>
                    </a:cubicBezTo>
                    <a:cubicBezTo>
                      <a:pt x="35" y="5"/>
                      <a:pt x="36" y="5"/>
                      <a:pt x="36" y="6"/>
                    </a:cubicBezTo>
                    <a:cubicBezTo>
                      <a:pt x="45" y="17"/>
                      <a:pt x="45" y="17"/>
                      <a:pt x="45" y="17"/>
                    </a:cubicBezTo>
                    <a:cubicBezTo>
                      <a:pt x="45" y="17"/>
                      <a:pt x="45" y="17"/>
                      <a:pt x="45" y="17"/>
                    </a:cubicBezTo>
                    <a:cubicBezTo>
                      <a:pt x="43" y="18"/>
                      <a:pt x="41" y="18"/>
                      <a:pt x="38" y="20"/>
                    </a:cubicBezTo>
                    <a:cubicBezTo>
                      <a:pt x="38" y="20"/>
                      <a:pt x="38" y="20"/>
                      <a:pt x="38" y="20"/>
                    </a:cubicBezTo>
                    <a:cubicBezTo>
                      <a:pt x="38" y="20"/>
                      <a:pt x="38" y="20"/>
                      <a:pt x="38" y="20"/>
                    </a:cubicBezTo>
                    <a:cubicBezTo>
                      <a:pt x="34" y="21"/>
                      <a:pt x="31" y="24"/>
                      <a:pt x="27" y="26"/>
                    </a:cubicBezTo>
                    <a:cubicBezTo>
                      <a:pt x="25" y="29"/>
                      <a:pt x="22" y="31"/>
                      <a:pt x="20" y="33"/>
                    </a:cubicBezTo>
                    <a:cubicBezTo>
                      <a:pt x="19" y="34"/>
                      <a:pt x="18" y="36"/>
                      <a:pt x="17" y="37"/>
                    </a:cubicBezTo>
                    <a:cubicBezTo>
                      <a:pt x="16" y="38"/>
                      <a:pt x="15" y="40"/>
                      <a:pt x="14" y="42"/>
                    </a:cubicBezTo>
                    <a:cubicBezTo>
                      <a:pt x="14" y="42"/>
                      <a:pt x="14" y="42"/>
                      <a:pt x="14" y="42"/>
                    </a:cubicBezTo>
                    <a:cubicBezTo>
                      <a:pt x="5" y="30"/>
                      <a:pt x="5" y="30"/>
                      <a:pt x="5" y="30"/>
                    </a:cubicBezTo>
                    <a:cubicBezTo>
                      <a:pt x="4" y="29"/>
                      <a:pt x="4" y="29"/>
                      <a:pt x="4" y="29"/>
                    </a:cubicBezTo>
                    <a:cubicBezTo>
                      <a:pt x="4" y="28"/>
                      <a:pt x="4" y="28"/>
                      <a:pt x="4" y="28"/>
                    </a:cubicBezTo>
                    <a:cubicBezTo>
                      <a:pt x="4" y="28"/>
                      <a:pt x="4" y="28"/>
                      <a:pt x="5" y="27"/>
                    </a:cubicBezTo>
                    <a:cubicBezTo>
                      <a:pt x="5" y="26"/>
                      <a:pt x="6" y="26"/>
                      <a:pt x="6" y="25"/>
                    </a:cubicBezTo>
                    <a:cubicBezTo>
                      <a:pt x="7" y="24"/>
                      <a:pt x="7" y="24"/>
                      <a:pt x="7" y="23"/>
                    </a:cubicBezTo>
                    <a:moveTo>
                      <a:pt x="35" y="0"/>
                    </a:moveTo>
                    <a:cubicBezTo>
                      <a:pt x="35" y="0"/>
                      <a:pt x="35" y="0"/>
                      <a:pt x="35" y="0"/>
                    </a:cubicBezTo>
                    <a:cubicBezTo>
                      <a:pt x="34" y="0"/>
                      <a:pt x="33" y="0"/>
                      <a:pt x="33" y="1"/>
                    </a:cubicBezTo>
                    <a:cubicBezTo>
                      <a:pt x="33" y="1"/>
                      <a:pt x="33" y="1"/>
                      <a:pt x="33" y="1"/>
                    </a:cubicBezTo>
                    <a:cubicBezTo>
                      <a:pt x="31" y="1"/>
                      <a:pt x="30" y="1"/>
                      <a:pt x="29" y="2"/>
                    </a:cubicBezTo>
                    <a:cubicBezTo>
                      <a:pt x="28" y="2"/>
                      <a:pt x="28" y="2"/>
                      <a:pt x="27" y="2"/>
                    </a:cubicBezTo>
                    <a:cubicBezTo>
                      <a:pt x="26" y="3"/>
                      <a:pt x="25" y="3"/>
                      <a:pt x="24" y="4"/>
                    </a:cubicBezTo>
                    <a:cubicBezTo>
                      <a:pt x="20" y="5"/>
                      <a:pt x="17" y="7"/>
                      <a:pt x="14" y="10"/>
                    </a:cubicBezTo>
                    <a:cubicBezTo>
                      <a:pt x="11" y="12"/>
                      <a:pt x="9" y="14"/>
                      <a:pt x="7" y="17"/>
                    </a:cubicBezTo>
                    <a:cubicBezTo>
                      <a:pt x="7" y="17"/>
                      <a:pt x="6" y="17"/>
                      <a:pt x="6" y="18"/>
                    </a:cubicBezTo>
                    <a:cubicBezTo>
                      <a:pt x="6" y="18"/>
                      <a:pt x="5" y="19"/>
                      <a:pt x="5" y="20"/>
                    </a:cubicBezTo>
                    <a:cubicBezTo>
                      <a:pt x="4" y="20"/>
                      <a:pt x="4" y="20"/>
                      <a:pt x="4" y="20"/>
                    </a:cubicBezTo>
                    <a:cubicBezTo>
                      <a:pt x="4" y="20"/>
                      <a:pt x="4" y="20"/>
                      <a:pt x="4" y="20"/>
                    </a:cubicBezTo>
                    <a:cubicBezTo>
                      <a:pt x="4" y="21"/>
                      <a:pt x="4" y="21"/>
                      <a:pt x="3" y="22"/>
                    </a:cubicBezTo>
                    <a:cubicBezTo>
                      <a:pt x="2" y="23"/>
                      <a:pt x="2" y="24"/>
                      <a:pt x="1" y="25"/>
                    </a:cubicBezTo>
                    <a:cubicBezTo>
                      <a:pt x="1" y="26"/>
                      <a:pt x="1" y="26"/>
                      <a:pt x="0" y="27"/>
                    </a:cubicBezTo>
                    <a:cubicBezTo>
                      <a:pt x="0" y="27"/>
                      <a:pt x="0" y="28"/>
                      <a:pt x="0" y="28"/>
                    </a:cubicBezTo>
                    <a:cubicBezTo>
                      <a:pt x="0" y="29"/>
                      <a:pt x="0" y="30"/>
                      <a:pt x="0" y="30"/>
                    </a:cubicBezTo>
                    <a:cubicBezTo>
                      <a:pt x="1" y="31"/>
                      <a:pt x="1" y="32"/>
                      <a:pt x="2" y="32"/>
                    </a:cubicBezTo>
                    <a:cubicBezTo>
                      <a:pt x="14" y="48"/>
                      <a:pt x="14" y="48"/>
                      <a:pt x="14" y="48"/>
                    </a:cubicBezTo>
                    <a:cubicBezTo>
                      <a:pt x="14" y="48"/>
                      <a:pt x="15" y="49"/>
                      <a:pt x="15" y="49"/>
                    </a:cubicBezTo>
                    <a:cubicBezTo>
                      <a:pt x="15" y="49"/>
                      <a:pt x="16" y="49"/>
                      <a:pt x="16" y="49"/>
                    </a:cubicBezTo>
                    <a:cubicBezTo>
                      <a:pt x="16" y="49"/>
                      <a:pt x="16" y="48"/>
                      <a:pt x="17" y="48"/>
                    </a:cubicBezTo>
                    <a:cubicBezTo>
                      <a:pt x="17" y="48"/>
                      <a:pt x="17" y="48"/>
                      <a:pt x="17" y="48"/>
                    </a:cubicBezTo>
                    <a:cubicBezTo>
                      <a:pt x="17" y="48"/>
                      <a:pt x="17" y="48"/>
                      <a:pt x="17" y="48"/>
                    </a:cubicBezTo>
                    <a:cubicBezTo>
                      <a:pt x="18" y="47"/>
                      <a:pt x="18" y="47"/>
                      <a:pt x="18" y="46"/>
                    </a:cubicBezTo>
                    <a:cubicBezTo>
                      <a:pt x="18" y="46"/>
                      <a:pt x="18" y="46"/>
                      <a:pt x="18" y="46"/>
                    </a:cubicBezTo>
                    <a:cubicBezTo>
                      <a:pt x="18" y="46"/>
                      <a:pt x="18" y="46"/>
                      <a:pt x="18" y="46"/>
                    </a:cubicBezTo>
                    <a:cubicBezTo>
                      <a:pt x="18" y="45"/>
                      <a:pt x="18" y="45"/>
                      <a:pt x="18" y="45"/>
                    </a:cubicBezTo>
                    <a:cubicBezTo>
                      <a:pt x="18" y="45"/>
                      <a:pt x="18" y="45"/>
                      <a:pt x="18" y="45"/>
                    </a:cubicBezTo>
                    <a:cubicBezTo>
                      <a:pt x="18" y="43"/>
                      <a:pt x="19" y="41"/>
                      <a:pt x="20" y="39"/>
                    </a:cubicBezTo>
                    <a:cubicBezTo>
                      <a:pt x="21" y="38"/>
                      <a:pt x="22" y="37"/>
                      <a:pt x="23" y="36"/>
                    </a:cubicBezTo>
                    <a:cubicBezTo>
                      <a:pt x="25" y="34"/>
                      <a:pt x="27" y="32"/>
                      <a:pt x="30" y="30"/>
                    </a:cubicBezTo>
                    <a:cubicBezTo>
                      <a:pt x="30" y="30"/>
                      <a:pt x="30" y="30"/>
                      <a:pt x="30" y="30"/>
                    </a:cubicBezTo>
                    <a:cubicBezTo>
                      <a:pt x="30" y="30"/>
                      <a:pt x="30" y="30"/>
                      <a:pt x="30" y="30"/>
                    </a:cubicBezTo>
                    <a:cubicBezTo>
                      <a:pt x="33" y="27"/>
                      <a:pt x="37" y="25"/>
                      <a:pt x="39" y="23"/>
                    </a:cubicBezTo>
                    <a:cubicBezTo>
                      <a:pt x="42" y="22"/>
                      <a:pt x="45" y="21"/>
                      <a:pt x="47" y="21"/>
                    </a:cubicBezTo>
                    <a:cubicBezTo>
                      <a:pt x="47" y="21"/>
                      <a:pt x="47" y="21"/>
                      <a:pt x="47" y="21"/>
                    </a:cubicBezTo>
                    <a:cubicBezTo>
                      <a:pt x="47" y="21"/>
                      <a:pt x="47" y="21"/>
                      <a:pt x="47" y="21"/>
                    </a:cubicBezTo>
                    <a:cubicBezTo>
                      <a:pt x="47" y="21"/>
                      <a:pt x="47" y="21"/>
                      <a:pt x="47" y="21"/>
                    </a:cubicBezTo>
                    <a:cubicBezTo>
                      <a:pt x="47" y="21"/>
                      <a:pt x="47" y="21"/>
                      <a:pt x="47" y="21"/>
                    </a:cubicBezTo>
                    <a:cubicBezTo>
                      <a:pt x="47" y="21"/>
                      <a:pt x="48" y="21"/>
                      <a:pt x="48" y="21"/>
                    </a:cubicBezTo>
                    <a:cubicBezTo>
                      <a:pt x="48" y="21"/>
                      <a:pt x="48" y="21"/>
                      <a:pt x="48" y="22"/>
                    </a:cubicBezTo>
                    <a:cubicBezTo>
                      <a:pt x="48" y="22"/>
                      <a:pt x="48" y="22"/>
                      <a:pt x="49" y="22"/>
                    </a:cubicBezTo>
                    <a:cubicBezTo>
                      <a:pt x="49" y="22"/>
                      <a:pt x="49" y="22"/>
                      <a:pt x="49" y="22"/>
                    </a:cubicBezTo>
                    <a:cubicBezTo>
                      <a:pt x="50" y="22"/>
                      <a:pt x="50" y="22"/>
                      <a:pt x="50" y="22"/>
                    </a:cubicBezTo>
                    <a:cubicBezTo>
                      <a:pt x="50" y="22"/>
                      <a:pt x="50" y="22"/>
                      <a:pt x="51" y="21"/>
                    </a:cubicBezTo>
                    <a:cubicBezTo>
                      <a:pt x="51" y="21"/>
                      <a:pt x="51" y="21"/>
                      <a:pt x="51" y="21"/>
                    </a:cubicBezTo>
                    <a:cubicBezTo>
                      <a:pt x="51" y="21"/>
                      <a:pt x="52" y="20"/>
                      <a:pt x="52" y="20"/>
                    </a:cubicBezTo>
                    <a:cubicBezTo>
                      <a:pt x="52" y="19"/>
                      <a:pt x="52" y="19"/>
                      <a:pt x="51" y="18"/>
                    </a:cubicBezTo>
                    <a:cubicBezTo>
                      <a:pt x="51" y="18"/>
                      <a:pt x="51" y="18"/>
                      <a:pt x="51" y="18"/>
                    </a:cubicBezTo>
                    <a:cubicBezTo>
                      <a:pt x="39" y="3"/>
                      <a:pt x="39" y="3"/>
                      <a:pt x="39" y="3"/>
                    </a:cubicBezTo>
                    <a:cubicBezTo>
                      <a:pt x="38" y="2"/>
                      <a:pt x="38" y="2"/>
                      <a:pt x="37" y="1"/>
                    </a:cubicBezTo>
                    <a:cubicBezTo>
                      <a:pt x="37" y="1"/>
                      <a:pt x="36" y="0"/>
                      <a:pt x="35"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 name="Freeform 352"/>
              <p:cNvSpPr>
                <a:spLocks noEditPoints="1"/>
              </p:cNvSpPr>
              <p:nvPr/>
            </p:nvSpPr>
            <p:spPr bwMode="auto">
              <a:xfrm>
                <a:off x="8183563" y="1287463"/>
                <a:ext cx="142875" cy="131763"/>
              </a:xfrm>
              <a:custGeom>
                <a:avLst/>
                <a:gdLst>
                  <a:gd name="T0" fmla="*/ 25 w 51"/>
                  <a:gd name="T1" fmla="*/ 23 h 47"/>
                  <a:gd name="T2" fmla="*/ 38 w 51"/>
                  <a:gd name="T3" fmla="*/ 7 h 47"/>
                  <a:gd name="T4" fmla="*/ 46 w 51"/>
                  <a:gd name="T5" fmla="*/ 17 h 47"/>
                  <a:gd name="T6" fmla="*/ 47 w 51"/>
                  <a:gd name="T7" fmla="*/ 19 h 47"/>
                  <a:gd name="T8" fmla="*/ 35 w 51"/>
                  <a:gd name="T9" fmla="*/ 35 h 47"/>
                  <a:gd name="T10" fmla="*/ 22 w 51"/>
                  <a:gd name="T11" fmla="*/ 42 h 47"/>
                  <a:gd name="T12" fmla="*/ 18 w 51"/>
                  <a:gd name="T13" fmla="*/ 43 h 47"/>
                  <a:gd name="T14" fmla="*/ 16 w 51"/>
                  <a:gd name="T15" fmla="*/ 43 h 47"/>
                  <a:gd name="T16" fmla="*/ 7 w 51"/>
                  <a:gd name="T17" fmla="*/ 32 h 47"/>
                  <a:gd name="T18" fmla="*/ 11 w 51"/>
                  <a:gd name="T19" fmla="*/ 31 h 47"/>
                  <a:gd name="T20" fmla="*/ 24 w 51"/>
                  <a:gd name="T21" fmla="*/ 24 h 47"/>
                  <a:gd name="T22" fmla="*/ 24 w 51"/>
                  <a:gd name="T23" fmla="*/ 23 h 47"/>
                  <a:gd name="T24" fmla="*/ 24 w 51"/>
                  <a:gd name="T25" fmla="*/ 23 h 47"/>
                  <a:gd name="T26" fmla="*/ 24 w 51"/>
                  <a:gd name="T27" fmla="*/ 23 h 47"/>
                  <a:gd name="T28" fmla="*/ 25 w 51"/>
                  <a:gd name="T29" fmla="*/ 23 h 47"/>
                  <a:gd name="T30" fmla="*/ 36 w 51"/>
                  <a:gd name="T31" fmla="*/ 0 h 47"/>
                  <a:gd name="T32" fmla="*/ 35 w 51"/>
                  <a:gd name="T33" fmla="*/ 1 h 47"/>
                  <a:gd name="T34" fmla="*/ 35 w 51"/>
                  <a:gd name="T35" fmla="*/ 3 h 47"/>
                  <a:gd name="T36" fmla="*/ 35 w 51"/>
                  <a:gd name="T37" fmla="*/ 4 h 47"/>
                  <a:gd name="T38" fmla="*/ 35 w 51"/>
                  <a:gd name="T39" fmla="*/ 4 h 47"/>
                  <a:gd name="T40" fmla="*/ 35 w 51"/>
                  <a:gd name="T41" fmla="*/ 4 h 47"/>
                  <a:gd name="T42" fmla="*/ 32 w 51"/>
                  <a:gd name="T43" fmla="*/ 11 h 47"/>
                  <a:gd name="T44" fmla="*/ 23 w 51"/>
                  <a:gd name="T45" fmla="*/ 20 h 47"/>
                  <a:gd name="T46" fmla="*/ 22 w 51"/>
                  <a:gd name="T47" fmla="*/ 20 h 47"/>
                  <a:gd name="T48" fmla="*/ 15 w 51"/>
                  <a:gd name="T49" fmla="*/ 25 h 47"/>
                  <a:gd name="T50" fmla="*/ 6 w 51"/>
                  <a:gd name="T51" fmla="*/ 28 h 47"/>
                  <a:gd name="T52" fmla="*/ 4 w 51"/>
                  <a:gd name="T53" fmla="*/ 28 h 47"/>
                  <a:gd name="T54" fmla="*/ 4 w 51"/>
                  <a:gd name="T55" fmla="*/ 28 h 47"/>
                  <a:gd name="T56" fmla="*/ 1 w 51"/>
                  <a:gd name="T57" fmla="*/ 27 h 47"/>
                  <a:gd name="T58" fmla="*/ 0 w 51"/>
                  <a:gd name="T59" fmla="*/ 29 h 47"/>
                  <a:gd name="T60" fmla="*/ 1 w 51"/>
                  <a:gd name="T61" fmla="*/ 30 h 47"/>
                  <a:gd name="T62" fmla="*/ 14 w 51"/>
                  <a:gd name="T63" fmla="*/ 46 h 47"/>
                  <a:gd name="T64" fmla="*/ 18 w 51"/>
                  <a:gd name="T65" fmla="*/ 47 h 47"/>
                  <a:gd name="T66" fmla="*/ 29 w 51"/>
                  <a:gd name="T67" fmla="*/ 43 h 47"/>
                  <a:gd name="T68" fmla="*/ 47 w 51"/>
                  <a:gd name="T69" fmla="*/ 28 h 47"/>
                  <a:gd name="T70" fmla="*/ 50 w 51"/>
                  <a:gd name="T71" fmla="*/ 17 h 47"/>
                  <a:gd name="T72" fmla="*/ 38 w 51"/>
                  <a:gd name="T73" fmla="*/ 1 h 47"/>
                  <a:gd name="T74" fmla="*/ 37 w 51"/>
                  <a:gd name="T75"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1" h="47">
                    <a:moveTo>
                      <a:pt x="25" y="23"/>
                    </a:moveTo>
                    <a:cubicBezTo>
                      <a:pt x="25" y="23"/>
                      <a:pt x="25" y="23"/>
                      <a:pt x="25" y="23"/>
                    </a:cubicBezTo>
                    <a:cubicBezTo>
                      <a:pt x="29" y="20"/>
                      <a:pt x="32" y="16"/>
                      <a:pt x="35" y="13"/>
                    </a:cubicBezTo>
                    <a:cubicBezTo>
                      <a:pt x="36" y="11"/>
                      <a:pt x="37" y="9"/>
                      <a:pt x="38" y="7"/>
                    </a:cubicBezTo>
                    <a:cubicBezTo>
                      <a:pt x="38" y="7"/>
                      <a:pt x="38" y="7"/>
                      <a:pt x="38" y="7"/>
                    </a:cubicBezTo>
                    <a:cubicBezTo>
                      <a:pt x="46" y="17"/>
                      <a:pt x="46" y="17"/>
                      <a:pt x="46" y="17"/>
                    </a:cubicBezTo>
                    <a:cubicBezTo>
                      <a:pt x="46" y="18"/>
                      <a:pt x="46" y="18"/>
                      <a:pt x="46" y="19"/>
                    </a:cubicBezTo>
                    <a:cubicBezTo>
                      <a:pt x="47" y="19"/>
                      <a:pt x="47" y="19"/>
                      <a:pt x="47" y="19"/>
                    </a:cubicBezTo>
                    <a:cubicBezTo>
                      <a:pt x="47" y="20"/>
                      <a:pt x="46" y="23"/>
                      <a:pt x="44" y="26"/>
                    </a:cubicBezTo>
                    <a:cubicBezTo>
                      <a:pt x="41" y="29"/>
                      <a:pt x="38" y="32"/>
                      <a:pt x="35" y="35"/>
                    </a:cubicBezTo>
                    <a:cubicBezTo>
                      <a:pt x="32" y="37"/>
                      <a:pt x="29" y="38"/>
                      <a:pt x="27" y="40"/>
                    </a:cubicBezTo>
                    <a:cubicBezTo>
                      <a:pt x="25" y="41"/>
                      <a:pt x="23" y="42"/>
                      <a:pt x="22" y="42"/>
                    </a:cubicBezTo>
                    <a:cubicBezTo>
                      <a:pt x="20" y="43"/>
                      <a:pt x="19" y="43"/>
                      <a:pt x="18" y="43"/>
                    </a:cubicBezTo>
                    <a:cubicBezTo>
                      <a:pt x="18" y="43"/>
                      <a:pt x="18" y="43"/>
                      <a:pt x="18" y="43"/>
                    </a:cubicBezTo>
                    <a:cubicBezTo>
                      <a:pt x="17" y="43"/>
                      <a:pt x="17" y="43"/>
                      <a:pt x="16" y="43"/>
                    </a:cubicBezTo>
                    <a:cubicBezTo>
                      <a:pt x="16" y="43"/>
                      <a:pt x="16" y="43"/>
                      <a:pt x="16" y="43"/>
                    </a:cubicBezTo>
                    <a:cubicBezTo>
                      <a:pt x="16" y="42"/>
                      <a:pt x="16" y="42"/>
                      <a:pt x="15" y="42"/>
                    </a:cubicBezTo>
                    <a:cubicBezTo>
                      <a:pt x="7" y="32"/>
                      <a:pt x="7" y="32"/>
                      <a:pt x="7" y="32"/>
                    </a:cubicBezTo>
                    <a:cubicBezTo>
                      <a:pt x="7" y="32"/>
                      <a:pt x="7" y="32"/>
                      <a:pt x="7" y="32"/>
                    </a:cubicBezTo>
                    <a:cubicBezTo>
                      <a:pt x="8" y="32"/>
                      <a:pt x="10" y="31"/>
                      <a:pt x="11" y="31"/>
                    </a:cubicBezTo>
                    <a:cubicBezTo>
                      <a:pt x="13" y="30"/>
                      <a:pt x="15" y="29"/>
                      <a:pt x="17" y="28"/>
                    </a:cubicBezTo>
                    <a:cubicBezTo>
                      <a:pt x="19" y="27"/>
                      <a:pt x="21" y="25"/>
                      <a:pt x="24" y="24"/>
                    </a:cubicBezTo>
                    <a:cubicBezTo>
                      <a:pt x="24" y="24"/>
                      <a:pt x="24" y="24"/>
                      <a:pt x="24" y="23"/>
                    </a:cubicBezTo>
                    <a:cubicBezTo>
                      <a:pt x="24" y="23"/>
                      <a:pt x="24" y="23"/>
                      <a:pt x="24" y="23"/>
                    </a:cubicBezTo>
                    <a:cubicBezTo>
                      <a:pt x="24" y="23"/>
                      <a:pt x="24" y="23"/>
                      <a:pt x="24" y="23"/>
                    </a:cubicBezTo>
                    <a:cubicBezTo>
                      <a:pt x="24" y="23"/>
                      <a:pt x="24" y="23"/>
                      <a:pt x="24" y="23"/>
                    </a:cubicBezTo>
                    <a:cubicBezTo>
                      <a:pt x="24" y="23"/>
                      <a:pt x="24" y="23"/>
                      <a:pt x="24" y="23"/>
                    </a:cubicBezTo>
                    <a:cubicBezTo>
                      <a:pt x="24" y="23"/>
                      <a:pt x="24" y="23"/>
                      <a:pt x="24" y="23"/>
                    </a:cubicBezTo>
                    <a:cubicBezTo>
                      <a:pt x="24" y="23"/>
                      <a:pt x="24" y="23"/>
                      <a:pt x="25" y="23"/>
                    </a:cubicBezTo>
                    <a:cubicBezTo>
                      <a:pt x="25" y="23"/>
                      <a:pt x="25" y="23"/>
                      <a:pt x="25" y="23"/>
                    </a:cubicBezTo>
                    <a:cubicBezTo>
                      <a:pt x="25" y="23"/>
                      <a:pt x="25" y="23"/>
                      <a:pt x="25" y="23"/>
                    </a:cubicBezTo>
                    <a:moveTo>
                      <a:pt x="36" y="0"/>
                    </a:moveTo>
                    <a:cubicBezTo>
                      <a:pt x="36" y="0"/>
                      <a:pt x="35" y="0"/>
                      <a:pt x="35" y="0"/>
                    </a:cubicBezTo>
                    <a:cubicBezTo>
                      <a:pt x="35" y="1"/>
                      <a:pt x="35" y="1"/>
                      <a:pt x="35" y="1"/>
                    </a:cubicBezTo>
                    <a:cubicBezTo>
                      <a:pt x="34" y="1"/>
                      <a:pt x="34" y="3"/>
                      <a:pt x="34" y="3"/>
                    </a:cubicBezTo>
                    <a:cubicBezTo>
                      <a:pt x="35" y="3"/>
                      <a:pt x="35" y="3"/>
                      <a:pt x="35" y="3"/>
                    </a:cubicBezTo>
                    <a:cubicBezTo>
                      <a:pt x="34" y="3"/>
                      <a:pt x="34" y="3"/>
                      <a:pt x="34" y="3"/>
                    </a:cubicBezTo>
                    <a:cubicBezTo>
                      <a:pt x="34" y="3"/>
                      <a:pt x="35" y="3"/>
                      <a:pt x="35" y="4"/>
                    </a:cubicBezTo>
                    <a:cubicBezTo>
                      <a:pt x="35" y="4"/>
                      <a:pt x="35" y="4"/>
                      <a:pt x="35" y="4"/>
                    </a:cubicBezTo>
                    <a:cubicBezTo>
                      <a:pt x="35" y="4"/>
                      <a:pt x="35" y="4"/>
                      <a:pt x="35" y="4"/>
                    </a:cubicBezTo>
                    <a:cubicBezTo>
                      <a:pt x="35" y="4"/>
                      <a:pt x="35" y="4"/>
                      <a:pt x="35" y="4"/>
                    </a:cubicBezTo>
                    <a:cubicBezTo>
                      <a:pt x="35" y="4"/>
                      <a:pt x="35" y="4"/>
                      <a:pt x="35" y="4"/>
                    </a:cubicBezTo>
                    <a:cubicBezTo>
                      <a:pt x="35" y="4"/>
                      <a:pt x="35" y="4"/>
                      <a:pt x="35" y="4"/>
                    </a:cubicBezTo>
                    <a:cubicBezTo>
                      <a:pt x="35" y="5"/>
                      <a:pt x="34" y="8"/>
                      <a:pt x="32" y="11"/>
                    </a:cubicBezTo>
                    <a:cubicBezTo>
                      <a:pt x="29" y="13"/>
                      <a:pt x="26" y="17"/>
                      <a:pt x="23" y="20"/>
                    </a:cubicBezTo>
                    <a:cubicBezTo>
                      <a:pt x="23" y="20"/>
                      <a:pt x="23" y="20"/>
                      <a:pt x="23" y="20"/>
                    </a:cubicBezTo>
                    <a:cubicBezTo>
                      <a:pt x="22" y="20"/>
                      <a:pt x="22" y="20"/>
                      <a:pt x="22" y="20"/>
                    </a:cubicBezTo>
                    <a:cubicBezTo>
                      <a:pt x="22" y="20"/>
                      <a:pt x="22" y="20"/>
                      <a:pt x="22" y="20"/>
                    </a:cubicBezTo>
                    <a:cubicBezTo>
                      <a:pt x="22" y="20"/>
                      <a:pt x="22" y="20"/>
                      <a:pt x="22" y="20"/>
                    </a:cubicBezTo>
                    <a:cubicBezTo>
                      <a:pt x="20" y="22"/>
                      <a:pt x="17" y="23"/>
                      <a:pt x="15" y="25"/>
                    </a:cubicBezTo>
                    <a:cubicBezTo>
                      <a:pt x="13" y="26"/>
                      <a:pt x="12" y="26"/>
                      <a:pt x="10" y="27"/>
                    </a:cubicBezTo>
                    <a:cubicBezTo>
                      <a:pt x="8" y="28"/>
                      <a:pt x="7" y="28"/>
                      <a:pt x="6" y="28"/>
                    </a:cubicBezTo>
                    <a:cubicBezTo>
                      <a:pt x="6" y="28"/>
                      <a:pt x="6" y="28"/>
                      <a:pt x="6" y="28"/>
                    </a:cubicBezTo>
                    <a:cubicBezTo>
                      <a:pt x="5" y="28"/>
                      <a:pt x="5" y="28"/>
                      <a:pt x="4" y="28"/>
                    </a:cubicBezTo>
                    <a:cubicBezTo>
                      <a:pt x="4" y="28"/>
                      <a:pt x="4" y="28"/>
                      <a:pt x="4" y="28"/>
                    </a:cubicBezTo>
                    <a:cubicBezTo>
                      <a:pt x="4" y="28"/>
                      <a:pt x="4" y="28"/>
                      <a:pt x="4" y="28"/>
                    </a:cubicBezTo>
                    <a:cubicBezTo>
                      <a:pt x="4" y="27"/>
                      <a:pt x="3" y="27"/>
                      <a:pt x="3" y="27"/>
                    </a:cubicBezTo>
                    <a:cubicBezTo>
                      <a:pt x="2" y="27"/>
                      <a:pt x="2" y="27"/>
                      <a:pt x="1" y="27"/>
                    </a:cubicBezTo>
                    <a:cubicBezTo>
                      <a:pt x="1" y="27"/>
                      <a:pt x="1" y="27"/>
                      <a:pt x="1" y="27"/>
                    </a:cubicBezTo>
                    <a:cubicBezTo>
                      <a:pt x="1" y="28"/>
                      <a:pt x="0" y="28"/>
                      <a:pt x="0" y="29"/>
                    </a:cubicBezTo>
                    <a:cubicBezTo>
                      <a:pt x="0" y="29"/>
                      <a:pt x="0" y="30"/>
                      <a:pt x="1" y="30"/>
                    </a:cubicBezTo>
                    <a:cubicBezTo>
                      <a:pt x="1" y="30"/>
                      <a:pt x="1" y="30"/>
                      <a:pt x="1" y="30"/>
                    </a:cubicBezTo>
                    <a:cubicBezTo>
                      <a:pt x="13" y="45"/>
                      <a:pt x="13" y="45"/>
                      <a:pt x="13" y="45"/>
                    </a:cubicBezTo>
                    <a:cubicBezTo>
                      <a:pt x="13" y="46"/>
                      <a:pt x="13" y="46"/>
                      <a:pt x="14" y="46"/>
                    </a:cubicBezTo>
                    <a:cubicBezTo>
                      <a:pt x="14" y="46"/>
                      <a:pt x="15" y="46"/>
                      <a:pt x="15" y="47"/>
                    </a:cubicBezTo>
                    <a:cubicBezTo>
                      <a:pt x="16" y="47"/>
                      <a:pt x="17" y="47"/>
                      <a:pt x="18" y="47"/>
                    </a:cubicBezTo>
                    <a:cubicBezTo>
                      <a:pt x="19" y="47"/>
                      <a:pt x="21" y="47"/>
                      <a:pt x="23" y="46"/>
                    </a:cubicBezTo>
                    <a:cubicBezTo>
                      <a:pt x="25" y="45"/>
                      <a:pt x="27" y="44"/>
                      <a:pt x="29" y="43"/>
                    </a:cubicBezTo>
                    <a:cubicBezTo>
                      <a:pt x="31" y="42"/>
                      <a:pt x="34" y="40"/>
                      <a:pt x="37" y="38"/>
                    </a:cubicBezTo>
                    <a:cubicBezTo>
                      <a:pt x="41" y="35"/>
                      <a:pt x="44" y="31"/>
                      <a:pt x="47" y="28"/>
                    </a:cubicBezTo>
                    <a:cubicBezTo>
                      <a:pt x="49" y="25"/>
                      <a:pt x="51" y="22"/>
                      <a:pt x="51" y="19"/>
                    </a:cubicBezTo>
                    <a:cubicBezTo>
                      <a:pt x="51" y="19"/>
                      <a:pt x="51" y="18"/>
                      <a:pt x="50" y="17"/>
                    </a:cubicBezTo>
                    <a:cubicBezTo>
                      <a:pt x="50" y="17"/>
                      <a:pt x="50" y="16"/>
                      <a:pt x="50" y="16"/>
                    </a:cubicBezTo>
                    <a:cubicBezTo>
                      <a:pt x="38" y="1"/>
                      <a:pt x="38" y="1"/>
                      <a:pt x="38" y="1"/>
                    </a:cubicBezTo>
                    <a:cubicBezTo>
                      <a:pt x="38" y="1"/>
                      <a:pt x="38" y="1"/>
                      <a:pt x="38" y="1"/>
                    </a:cubicBezTo>
                    <a:cubicBezTo>
                      <a:pt x="38" y="0"/>
                      <a:pt x="37" y="0"/>
                      <a:pt x="37" y="0"/>
                    </a:cubicBezTo>
                    <a:cubicBezTo>
                      <a:pt x="36" y="0"/>
                      <a:pt x="36" y="0"/>
                      <a:pt x="36"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56" name="组合 55"/>
            <p:cNvGrpSpPr/>
            <p:nvPr/>
          </p:nvGrpSpPr>
          <p:grpSpPr>
            <a:xfrm>
              <a:off x="11081543" y="1901825"/>
              <a:ext cx="538163" cy="496888"/>
              <a:chOff x="9732963" y="2176463"/>
              <a:chExt cx="538163" cy="496888"/>
            </a:xfrm>
          </p:grpSpPr>
          <p:sp>
            <p:nvSpPr>
              <p:cNvPr id="102" name="Freeform 353"/>
              <p:cNvSpPr>
                <a:spLocks noEditPoints="1"/>
              </p:cNvSpPr>
              <p:nvPr/>
            </p:nvSpPr>
            <p:spPr bwMode="auto">
              <a:xfrm>
                <a:off x="9812338" y="2255838"/>
                <a:ext cx="396875" cy="363538"/>
              </a:xfrm>
              <a:custGeom>
                <a:avLst/>
                <a:gdLst>
                  <a:gd name="T0" fmla="*/ 142 w 142"/>
                  <a:gd name="T1" fmla="*/ 85 h 130"/>
                  <a:gd name="T2" fmla="*/ 107 w 142"/>
                  <a:gd name="T3" fmla="*/ 130 h 130"/>
                  <a:gd name="T4" fmla="*/ 108 w 142"/>
                  <a:gd name="T5" fmla="*/ 130 h 130"/>
                  <a:gd name="T6" fmla="*/ 141 w 142"/>
                  <a:gd name="T7" fmla="*/ 86 h 130"/>
                  <a:gd name="T8" fmla="*/ 142 w 142"/>
                  <a:gd name="T9" fmla="*/ 85 h 130"/>
                  <a:gd name="T10" fmla="*/ 59 w 142"/>
                  <a:gd name="T11" fmla="*/ 0 h 130"/>
                  <a:gd name="T12" fmla="*/ 13 w 142"/>
                  <a:gd name="T13" fmla="*/ 21 h 130"/>
                  <a:gd name="T14" fmla="*/ 13 w 142"/>
                  <a:gd name="T15" fmla="*/ 21 h 130"/>
                  <a:gd name="T16" fmla="*/ 0 w 142"/>
                  <a:gd name="T17" fmla="*/ 57 h 130"/>
                  <a:gd name="T18" fmla="*/ 24 w 142"/>
                  <a:gd name="T19" fmla="*/ 107 h 130"/>
                  <a:gd name="T20" fmla="*/ 62 w 142"/>
                  <a:gd name="T21" fmla="*/ 121 h 130"/>
                  <a:gd name="T22" fmla="*/ 62 w 142"/>
                  <a:gd name="T23" fmla="*/ 121 h 130"/>
                  <a:gd name="T24" fmla="*/ 74 w 142"/>
                  <a:gd name="T25" fmla="*/ 120 h 130"/>
                  <a:gd name="T26" fmla="*/ 103 w 142"/>
                  <a:gd name="T27" fmla="*/ 129 h 130"/>
                  <a:gd name="T28" fmla="*/ 105 w 142"/>
                  <a:gd name="T29" fmla="*/ 126 h 130"/>
                  <a:gd name="T30" fmla="*/ 74 w 142"/>
                  <a:gd name="T31" fmla="*/ 116 h 130"/>
                  <a:gd name="T32" fmla="*/ 74 w 142"/>
                  <a:gd name="T33" fmla="*/ 116 h 130"/>
                  <a:gd name="T34" fmla="*/ 62 w 142"/>
                  <a:gd name="T35" fmla="*/ 117 h 130"/>
                  <a:gd name="T36" fmla="*/ 26 w 142"/>
                  <a:gd name="T37" fmla="*/ 104 h 130"/>
                  <a:gd name="T38" fmla="*/ 4 w 142"/>
                  <a:gd name="T39" fmla="*/ 57 h 130"/>
                  <a:gd name="T40" fmla="*/ 16 w 142"/>
                  <a:gd name="T41" fmla="*/ 23 h 130"/>
                  <a:gd name="T42" fmla="*/ 15 w 142"/>
                  <a:gd name="T43" fmla="*/ 22 h 130"/>
                  <a:gd name="T44" fmla="*/ 16 w 142"/>
                  <a:gd name="T45" fmla="*/ 23 h 130"/>
                  <a:gd name="T46" fmla="*/ 59 w 142"/>
                  <a:gd name="T47" fmla="*/ 4 h 130"/>
                  <a:gd name="T48" fmla="*/ 97 w 142"/>
                  <a:gd name="T49" fmla="*/ 18 h 130"/>
                  <a:gd name="T50" fmla="*/ 117 w 142"/>
                  <a:gd name="T51" fmla="*/ 55 h 130"/>
                  <a:gd name="T52" fmla="*/ 118 w 142"/>
                  <a:gd name="T53" fmla="*/ 55 h 130"/>
                  <a:gd name="T54" fmla="*/ 137 w 142"/>
                  <a:gd name="T55" fmla="*/ 84 h 130"/>
                  <a:gd name="T56" fmla="*/ 139 w 142"/>
                  <a:gd name="T57" fmla="*/ 81 h 130"/>
                  <a:gd name="T58" fmla="*/ 126 w 142"/>
                  <a:gd name="T59" fmla="*/ 64 h 130"/>
                  <a:gd name="T60" fmla="*/ 122 w 142"/>
                  <a:gd name="T61" fmla="*/ 57 h 130"/>
                  <a:gd name="T62" fmla="*/ 122 w 142"/>
                  <a:gd name="T63" fmla="*/ 55 h 130"/>
                  <a:gd name="T64" fmla="*/ 121 w 142"/>
                  <a:gd name="T65" fmla="*/ 54 h 130"/>
                  <a:gd name="T66" fmla="*/ 100 w 142"/>
                  <a:gd name="T67" fmla="*/ 15 h 130"/>
                  <a:gd name="T68" fmla="*/ 59 w 142"/>
                  <a:gd name="T69" fmla="*/ 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2" h="130">
                    <a:moveTo>
                      <a:pt x="142" y="85"/>
                    </a:moveTo>
                    <a:cubicBezTo>
                      <a:pt x="107" y="130"/>
                      <a:pt x="107" y="130"/>
                      <a:pt x="107" y="130"/>
                    </a:cubicBezTo>
                    <a:cubicBezTo>
                      <a:pt x="107" y="130"/>
                      <a:pt x="107" y="130"/>
                      <a:pt x="108" y="130"/>
                    </a:cubicBezTo>
                    <a:cubicBezTo>
                      <a:pt x="141" y="86"/>
                      <a:pt x="141" y="86"/>
                      <a:pt x="141" y="86"/>
                    </a:cubicBezTo>
                    <a:cubicBezTo>
                      <a:pt x="141" y="85"/>
                      <a:pt x="142" y="85"/>
                      <a:pt x="142" y="85"/>
                    </a:cubicBezTo>
                    <a:moveTo>
                      <a:pt x="59" y="0"/>
                    </a:moveTo>
                    <a:cubicBezTo>
                      <a:pt x="41" y="0"/>
                      <a:pt x="24" y="7"/>
                      <a:pt x="13" y="21"/>
                    </a:cubicBezTo>
                    <a:cubicBezTo>
                      <a:pt x="13" y="21"/>
                      <a:pt x="13" y="21"/>
                      <a:pt x="13" y="21"/>
                    </a:cubicBezTo>
                    <a:cubicBezTo>
                      <a:pt x="4" y="31"/>
                      <a:pt x="0" y="44"/>
                      <a:pt x="0" y="57"/>
                    </a:cubicBezTo>
                    <a:cubicBezTo>
                      <a:pt x="0" y="76"/>
                      <a:pt x="8" y="94"/>
                      <a:pt x="24" y="107"/>
                    </a:cubicBezTo>
                    <a:cubicBezTo>
                      <a:pt x="35" y="116"/>
                      <a:pt x="49" y="121"/>
                      <a:pt x="62" y="121"/>
                    </a:cubicBezTo>
                    <a:cubicBezTo>
                      <a:pt x="62" y="121"/>
                      <a:pt x="62" y="121"/>
                      <a:pt x="62" y="121"/>
                    </a:cubicBezTo>
                    <a:cubicBezTo>
                      <a:pt x="66" y="121"/>
                      <a:pt x="70" y="120"/>
                      <a:pt x="74" y="120"/>
                    </a:cubicBezTo>
                    <a:cubicBezTo>
                      <a:pt x="84" y="121"/>
                      <a:pt x="96" y="126"/>
                      <a:pt x="103" y="129"/>
                    </a:cubicBezTo>
                    <a:cubicBezTo>
                      <a:pt x="105" y="126"/>
                      <a:pt x="105" y="126"/>
                      <a:pt x="105" y="126"/>
                    </a:cubicBezTo>
                    <a:cubicBezTo>
                      <a:pt x="98" y="123"/>
                      <a:pt x="86" y="117"/>
                      <a:pt x="74" y="116"/>
                    </a:cubicBezTo>
                    <a:cubicBezTo>
                      <a:pt x="74" y="116"/>
                      <a:pt x="74" y="116"/>
                      <a:pt x="74" y="116"/>
                    </a:cubicBezTo>
                    <a:cubicBezTo>
                      <a:pt x="70" y="116"/>
                      <a:pt x="66" y="117"/>
                      <a:pt x="62" y="117"/>
                    </a:cubicBezTo>
                    <a:cubicBezTo>
                      <a:pt x="50" y="117"/>
                      <a:pt x="37" y="113"/>
                      <a:pt x="26" y="104"/>
                    </a:cubicBezTo>
                    <a:cubicBezTo>
                      <a:pt x="12" y="92"/>
                      <a:pt x="4" y="75"/>
                      <a:pt x="4" y="57"/>
                    </a:cubicBezTo>
                    <a:cubicBezTo>
                      <a:pt x="4" y="45"/>
                      <a:pt x="8" y="33"/>
                      <a:pt x="16" y="23"/>
                    </a:cubicBezTo>
                    <a:cubicBezTo>
                      <a:pt x="15" y="22"/>
                      <a:pt x="15" y="22"/>
                      <a:pt x="15" y="22"/>
                    </a:cubicBezTo>
                    <a:cubicBezTo>
                      <a:pt x="16" y="23"/>
                      <a:pt x="16" y="23"/>
                      <a:pt x="16" y="23"/>
                    </a:cubicBezTo>
                    <a:cubicBezTo>
                      <a:pt x="27" y="11"/>
                      <a:pt x="42" y="4"/>
                      <a:pt x="59" y="4"/>
                    </a:cubicBezTo>
                    <a:cubicBezTo>
                      <a:pt x="72" y="4"/>
                      <a:pt x="86" y="9"/>
                      <a:pt x="97" y="18"/>
                    </a:cubicBezTo>
                    <a:cubicBezTo>
                      <a:pt x="109" y="28"/>
                      <a:pt x="116" y="41"/>
                      <a:pt x="117" y="55"/>
                    </a:cubicBezTo>
                    <a:cubicBezTo>
                      <a:pt x="118" y="55"/>
                      <a:pt x="118" y="55"/>
                      <a:pt x="118" y="55"/>
                    </a:cubicBezTo>
                    <a:cubicBezTo>
                      <a:pt x="118" y="56"/>
                      <a:pt x="123" y="71"/>
                      <a:pt x="137" y="84"/>
                    </a:cubicBezTo>
                    <a:cubicBezTo>
                      <a:pt x="139" y="81"/>
                      <a:pt x="139" y="81"/>
                      <a:pt x="139" y="81"/>
                    </a:cubicBezTo>
                    <a:cubicBezTo>
                      <a:pt x="133" y="75"/>
                      <a:pt x="129" y="69"/>
                      <a:pt x="126" y="64"/>
                    </a:cubicBezTo>
                    <a:cubicBezTo>
                      <a:pt x="124" y="61"/>
                      <a:pt x="123" y="58"/>
                      <a:pt x="122" y="57"/>
                    </a:cubicBezTo>
                    <a:cubicBezTo>
                      <a:pt x="122" y="56"/>
                      <a:pt x="122" y="55"/>
                      <a:pt x="122" y="55"/>
                    </a:cubicBezTo>
                    <a:cubicBezTo>
                      <a:pt x="121" y="54"/>
                      <a:pt x="121" y="54"/>
                      <a:pt x="121" y="54"/>
                    </a:cubicBezTo>
                    <a:cubicBezTo>
                      <a:pt x="120" y="40"/>
                      <a:pt x="112" y="25"/>
                      <a:pt x="100" y="15"/>
                    </a:cubicBezTo>
                    <a:cubicBezTo>
                      <a:pt x="88" y="5"/>
                      <a:pt x="73" y="0"/>
                      <a:pt x="59"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 name="Freeform 354"/>
              <p:cNvSpPr>
                <a:spLocks noEditPoints="1"/>
              </p:cNvSpPr>
              <p:nvPr/>
            </p:nvSpPr>
            <p:spPr bwMode="auto">
              <a:xfrm>
                <a:off x="10098088" y="2476500"/>
                <a:ext cx="133350" cy="165100"/>
              </a:xfrm>
              <a:custGeom>
                <a:avLst/>
                <a:gdLst>
                  <a:gd name="T0" fmla="*/ 40 w 48"/>
                  <a:gd name="T1" fmla="*/ 6 h 59"/>
                  <a:gd name="T2" fmla="*/ 40 w 48"/>
                  <a:gd name="T3" fmla="*/ 5 h 59"/>
                  <a:gd name="T4" fmla="*/ 45 w 48"/>
                  <a:gd name="T5" fmla="*/ 9 h 59"/>
                  <a:gd name="T6" fmla="*/ 10 w 48"/>
                  <a:gd name="T7" fmla="*/ 55 h 59"/>
                  <a:gd name="T8" fmla="*/ 5 w 48"/>
                  <a:gd name="T9" fmla="*/ 52 h 59"/>
                  <a:gd name="T10" fmla="*/ 5 w 48"/>
                  <a:gd name="T11" fmla="*/ 51 h 59"/>
                  <a:gd name="T12" fmla="*/ 40 w 48"/>
                  <a:gd name="T13" fmla="*/ 6 h 59"/>
                  <a:gd name="T14" fmla="*/ 40 w 48"/>
                  <a:gd name="T15" fmla="*/ 0 h 59"/>
                  <a:gd name="T16" fmla="*/ 40 w 48"/>
                  <a:gd name="T17" fmla="*/ 0 h 59"/>
                  <a:gd name="T18" fmla="*/ 38 w 48"/>
                  <a:gd name="T19" fmla="*/ 1 h 59"/>
                  <a:gd name="T20" fmla="*/ 37 w 48"/>
                  <a:gd name="T21" fmla="*/ 2 h 59"/>
                  <a:gd name="T22" fmla="*/ 35 w 48"/>
                  <a:gd name="T23" fmla="*/ 5 h 59"/>
                  <a:gd name="T24" fmla="*/ 28 w 48"/>
                  <a:gd name="T25" fmla="*/ 14 h 59"/>
                  <a:gd name="T26" fmla="*/ 28 w 48"/>
                  <a:gd name="T27" fmla="*/ 15 h 59"/>
                  <a:gd name="T28" fmla="*/ 28 w 48"/>
                  <a:gd name="T29" fmla="*/ 15 h 59"/>
                  <a:gd name="T30" fmla="*/ 28 w 48"/>
                  <a:gd name="T31" fmla="*/ 17 h 59"/>
                  <a:gd name="T32" fmla="*/ 27 w 48"/>
                  <a:gd name="T33" fmla="*/ 18 h 59"/>
                  <a:gd name="T34" fmla="*/ 26 w 48"/>
                  <a:gd name="T35" fmla="*/ 17 h 59"/>
                  <a:gd name="T36" fmla="*/ 14 w 48"/>
                  <a:gd name="T37" fmla="*/ 33 h 59"/>
                  <a:gd name="T38" fmla="*/ 15 w 48"/>
                  <a:gd name="T39" fmla="*/ 36 h 59"/>
                  <a:gd name="T40" fmla="*/ 13 w 48"/>
                  <a:gd name="T41" fmla="*/ 37 h 59"/>
                  <a:gd name="T42" fmla="*/ 12 w 48"/>
                  <a:gd name="T43" fmla="*/ 37 h 59"/>
                  <a:gd name="T44" fmla="*/ 11 w 48"/>
                  <a:gd name="T45" fmla="*/ 36 h 59"/>
                  <a:gd name="T46" fmla="*/ 3 w 48"/>
                  <a:gd name="T47" fmla="*/ 47 h 59"/>
                  <a:gd name="T48" fmla="*/ 1 w 48"/>
                  <a:gd name="T49" fmla="*/ 50 h 59"/>
                  <a:gd name="T50" fmla="*/ 0 w 48"/>
                  <a:gd name="T51" fmla="*/ 51 h 59"/>
                  <a:gd name="T52" fmla="*/ 1 w 48"/>
                  <a:gd name="T53" fmla="*/ 54 h 59"/>
                  <a:gd name="T54" fmla="*/ 2 w 48"/>
                  <a:gd name="T55" fmla="*/ 52 h 59"/>
                  <a:gd name="T56" fmla="*/ 1 w 48"/>
                  <a:gd name="T57" fmla="*/ 54 h 59"/>
                  <a:gd name="T58" fmla="*/ 7 w 48"/>
                  <a:gd name="T59" fmla="*/ 59 h 59"/>
                  <a:gd name="T60" fmla="*/ 48 w 48"/>
                  <a:gd name="T61" fmla="*/ 6 h 59"/>
                  <a:gd name="T62" fmla="*/ 41 w 48"/>
                  <a:gd name="T63" fmla="*/ 1 h 59"/>
                  <a:gd name="T64" fmla="*/ 40 w 48"/>
                  <a:gd name="T65"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8" h="59">
                    <a:moveTo>
                      <a:pt x="40" y="6"/>
                    </a:moveTo>
                    <a:cubicBezTo>
                      <a:pt x="40" y="5"/>
                      <a:pt x="40" y="5"/>
                      <a:pt x="40" y="5"/>
                    </a:cubicBezTo>
                    <a:cubicBezTo>
                      <a:pt x="45" y="9"/>
                      <a:pt x="45" y="9"/>
                      <a:pt x="45" y="9"/>
                    </a:cubicBezTo>
                    <a:cubicBezTo>
                      <a:pt x="10" y="55"/>
                      <a:pt x="10" y="55"/>
                      <a:pt x="10" y="55"/>
                    </a:cubicBezTo>
                    <a:cubicBezTo>
                      <a:pt x="5" y="52"/>
                      <a:pt x="5" y="52"/>
                      <a:pt x="5" y="52"/>
                    </a:cubicBezTo>
                    <a:cubicBezTo>
                      <a:pt x="5" y="51"/>
                      <a:pt x="5" y="51"/>
                      <a:pt x="5" y="51"/>
                    </a:cubicBezTo>
                    <a:cubicBezTo>
                      <a:pt x="40" y="6"/>
                      <a:pt x="40" y="6"/>
                      <a:pt x="40" y="6"/>
                    </a:cubicBezTo>
                    <a:moveTo>
                      <a:pt x="40" y="0"/>
                    </a:moveTo>
                    <a:cubicBezTo>
                      <a:pt x="40" y="0"/>
                      <a:pt x="40" y="0"/>
                      <a:pt x="40" y="0"/>
                    </a:cubicBezTo>
                    <a:cubicBezTo>
                      <a:pt x="39" y="0"/>
                      <a:pt x="39" y="0"/>
                      <a:pt x="38" y="1"/>
                    </a:cubicBezTo>
                    <a:cubicBezTo>
                      <a:pt x="37" y="2"/>
                      <a:pt x="37" y="2"/>
                      <a:pt x="37" y="2"/>
                    </a:cubicBezTo>
                    <a:cubicBezTo>
                      <a:pt x="35" y="5"/>
                      <a:pt x="35" y="5"/>
                      <a:pt x="35" y="5"/>
                    </a:cubicBezTo>
                    <a:cubicBezTo>
                      <a:pt x="28" y="14"/>
                      <a:pt x="28" y="14"/>
                      <a:pt x="28" y="14"/>
                    </a:cubicBezTo>
                    <a:cubicBezTo>
                      <a:pt x="28" y="15"/>
                      <a:pt x="28" y="15"/>
                      <a:pt x="28" y="15"/>
                    </a:cubicBezTo>
                    <a:cubicBezTo>
                      <a:pt x="28" y="15"/>
                      <a:pt x="28" y="15"/>
                      <a:pt x="28" y="15"/>
                    </a:cubicBezTo>
                    <a:cubicBezTo>
                      <a:pt x="29" y="15"/>
                      <a:pt x="29" y="17"/>
                      <a:pt x="28" y="17"/>
                    </a:cubicBezTo>
                    <a:cubicBezTo>
                      <a:pt x="27" y="18"/>
                      <a:pt x="27" y="18"/>
                      <a:pt x="27" y="18"/>
                    </a:cubicBezTo>
                    <a:cubicBezTo>
                      <a:pt x="26" y="18"/>
                      <a:pt x="26" y="18"/>
                      <a:pt x="26" y="17"/>
                    </a:cubicBezTo>
                    <a:cubicBezTo>
                      <a:pt x="14" y="33"/>
                      <a:pt x="14" y="33"/>
                      <a:pt x="14" y="33"/>
                    </a:cubicBezTo>
                    <a:cubicBezTo>
                      <a:pt x="15" y="33"/>
                      <a:pt x="15" y="35"/>
                      <a:pt x="15" y="36"/>
                    </a:cubicBezTo>
                    <a:cubicBezTo>
                      <a:pt x="15" y="36"/>
                      <a:pt x="14" y="37"/>
                      <a:pt x="13" y="37"/>
                    </a:cubicBezTo>
                    <a:cubicBezTo>
                      <a:pt x="13" y="37"/>
                      <a:pt x="12" y="37"/>
                      <a:pt x="12" y="37"/>
                    </a:cubicBezTo>
                    <a:cubicBezTo>
                      <a:pt x="11" y="36"/>
                      <a:pt x="11" y="36"/>
                      <a:pt x="11" y="36"/>
                    </a:cubicBezTo>
                    <a:cubicBezTo>
                      <a:pt x="3" y="47"/>
                      <a:pt x="3" y="47"/>
                      <a:pt x="3" y="47"/>
                    </a:cubicBezTo>
                    <a:cubicBezTo>
                      <a:pt x="1" y="50"/>
                      <a:pt x="1" y="50"/>
                      <a:pt x="1" y="50"/>
                    </a:cubicBezTo>
                    <a:cubicBezTo>
                      <a:pt x="0" y="51"/>
                      <a:pt x="0" y="51"/>
                      <a:pt x="0" y="51"/>
                    </a:cubicBezTo>
                    <a:cubicBezTo>
                      <a:pt x="0" y="52"/>
                      <a:pt x="0" y="53"/>
                      <a:pt x="1" y="54"/>
                    </a:cubicBezTo>
                    <a:cubicBezTo>
                      <a:pt x="2" y="52"/>
                      <a:pt x="2" y="52"/>
                      <a:pt x="2" y="52"/>
                    </a:cubicBezTo>
                    <a:cubicBezTo>
                      <a:pt x="1" y="54"/>
                      <a:pt x="1" y="54"/>
                      <a:pt x="1" y="54"/>
                    </a:cubicBezTo>
                    <a:cubicBezTo>
                      <a:pt x="7" y="59"/>
                      <a:pt x="7" y="59"/>
                      <a:pt x="7" y="59"/>
                    </a:cubicBezTo>
                    <a:cubicBezTo>
                      <a:pt x="48" y="6"/>
                      <a:pt x="48" y="6"/>
                      <a:pt x="48" y="6"/>
                    </a:cubicBezTo>
                    <a:cubicBezTo>
                      <a:pt x="41" y="1"/>
                      <a:pt x="41" y="1"/>
                      <a:pt x="41" y="1"/>
                    </a:cubicBezTo>
                    <a:cubicBezTo>
                      <a:pt x="41" y="0"/>
                      <a:pt x="40" y="0"/>
                      <a:pt x="40"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 name="Freeform 355"/>
              <p:cNvSpPr>
                <a:spLocks noEditPoints="1"/>
              </p:cNvSpPr>
              <p:nvPr/>
            </p:nvSpPr>
            <p:spPr bwMode="auto">
              <a:xfrm>
                <a:off x="10113963" y="2487613"/>
                <a:ext cx="157163" cy="185738"/>
              </a:xfrm>
              <a:custGeom>
                <a:avLst/>
                <a:gdLst>
                  <a:gd name="T0" fmla="*/ 5 w 56"/>
                  <a:gd name="T1" fmla="*/ 56 h 66"/>
                  <a:gd name="T2" fmla="*/ 44 w 56"/>
                  <a:gd name="T3" fmla="*/ 5 h 66"/>
                  <a:gd name="T4" fmla="*/ 51 w 56"/>
                  <a:gd name="T5" fmla="*/ 10 h 66"/>
                  <a:gd name="T6" fmla="*/ 12 w 56"/>
                  <a:gd name="T7" fmla="*/ 62 h 66"/>
                  <a:gd name="T8" fmla="*/ 5 w 56"/>
                  <a:gd name="T9" fmla="*/ 56 h 66"/>
                  <a:gd name="T10" fmla="*/ 44 w 56"/>
                  <a:gd name="T11" fmla="*/ 0 h 66"/>
                  <a:gd name="T12" fmla="*/ 42 w 56"/>
                  <a:gd name="T13" fmla="*/ 1 h 66"/>
                  <a:gd name="T14" fmla="*/ 42 w 56"/>
                  <a:gd name="T15" fmla="*/ 2 h 66"/>
                  <a:gd name="T16" fmla="*/ 1 w 56"/>
                  <a:gd name="T17" fmla="*/ 55 h 66"/>
                  <a:gd name="T18" fmla="*/ 1 w 56"/>
                  <a:gd name="T19" fmla="*/ 55 h 66"/>
                  <a:gd name="T20" fmla="*/ 0 w 56"/>
                  <a:gd name="T21" fmla="*/ 57 h 66"/>
                  <a:gd name="T22" fmla="*/ 1 w 56"/>
                  <a:gd name="T23" fmla="*/ 58 h 66"/>
                  <a:gd name="T24" fmla="*/ 2 w 56"/>
                  <a:gd name="T25" fmla="*/ 57 h 66"/>
                  <a:gd name="T26" fmla="*/ 1 w 56"/>
                  <a:gd name="T27" fmla="*/ 58 h 66"/>
                  <a:gd name="T28" fmla="*/ 12 w 56"/>
                  <a:gd name="T29" fmla="*/ 66 h 66"/>
                  <a:gd name="T30" fmla="*/ 13 w 56"/>
                  <a:gd name="T31" fmla="*/ 66 h 66"/>
                  <a:gd name="T32" fmla="*/ 14 w 56"/>
                  <a:gd name="T33" fmla="*/ 66 h 66"/>
                  <a:gd name="T34" fmla="*/ 56 w 56"/>
                  <a:gd name="T35" fmla="*/ 11 h 66"/>
                  <a:gd name="T36" fmla="*/ 56 w 56"/>
                  <a:gd name="T37" fmla="*/ 10 h 66"/>
                  <a:gd name="T38" fmla="*/ 55 w 56"/>
                  <a:gd name="T39" fmla="*/ 8 h 66"/>
                  <a:gd name="T40" fmla="*/ 45 w 56"/>
                  <a:gd name="T41" fmla="*/ 1 h 66"/>
                  <a:gd name="T42" fmla="*/ 44 w 56"/>
                  <a:gd name="T43" fmla="*/ 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6" h="66">
                    <a:moveTo>
                      <a:pt x="5" y="56"/>
                    </a:moveTo>
                    <a:cubicBezTo>
                      <a:pt x="44" y="5"/>
                      <a:pt x="44" y="5"/>
                      <a:pt x="44" y="5"/>
                    </a:cubicBezTo>
                    <a:cubicBezTo>
                      <a:pt x="51" y="10"/>
                      <a:pt x="51" y="10"/>
                      <a:pt x="51" y="10"/>
                    </a:cubicBezTo>
                    <a:cubicBezTo>
                      <a:pt x="12" y="62"/>
                      <a:pt x="12" y="62"/>
                      <a:pt x="12" y="62"/>
                    </a:cubicBezTo>
                    <a:cubicBezTo>
                      <a:pt x="5" y="56"/>
                      <a:pt x="5" y="56"/>
                      <a:pt x="5" y="56"/>
                    </a:cubicBezTo>
                    <a:moveTo>
                      <a:pt x="44" y="0"/>
                    </a:moveTo>
                    <a:cubicBezTo>
                      <a:pt x="43" y="0"/>
                      <a:pt x="43" y="0"/>
                      <a:pt x="42" y="1"/>
                    </a:cubicBezTo>
                    <a:cubicBezTo>
                      <a:pt x="42" y="2"/>
                      <a:pt x="42" y="2"/>
                      <a:pt x="42" y="2"/>
                    </a:cubicBezTo>
                    <a:cubicBezTo>
                      <a:pt x="1" y="55"/>
                      <a:pt x="1" y="55"/>
                      <a:pt x="1" y="55"/>
                    </a:cubicBezTo>
                    <a:cubicBezTo>
                      <a:pt x="1" y="55"/>
                      <a:pt x="1" y="55"/>
                      <a:pt x="1" y="55"/>
                    </a:cubicBezTo>
                    <a:cubicBezTo>
                      <a:pt x="1" y="56"/>
                      <a:pt x="0" y="56"/>
                      <a:pt x="0" y="57"/>
                    </a:cubicBezTo>
                    <a:cubicBezTo>
                      <a:pt x="1" y="57"/>
                      <a:pt x="1" y="58"/>
                      <a:pt x="1" y="58"/>
                    </a:cubicBezTo>
                    <a:cubicBezTo>
                      <a:pt x="2" y="57"/>
                      <a:pt x="2" y="57"/>
                      <a:pt x="2" y="57"/>
                    </a:cubicBezTo>
                    <a:cubicBezTo>
                      <a:pt x="1" y="58"/>
                      <a:pt x="1" y="58"/>
                      <a:pt x="1" y="58"/>
                    </a:cubicBezTo>
                    <a:cubicBezTo>
                      <a:pt x="12" y="66"/>
                      <a:pt x="12" y="66"/>
                      <a:pt x="12" y="66"/>
                    </a:cubicBezTo>
                    <a:cubicBezTo>
                      <a:pt x="12" y="66"/>
                      <a:pt x="12" y="66"/>
                      <a:pt x="13" y="66"/>
                    </a:cubicBezTo>
                    <a:cubicBezTo>
                      <a:pt x="13" y="66"/>
                      <a:pt x="14" y="66"/>
                      <a:pt x="14" y="66"/>
                    </a:cubicBezTo>
                    <a:cubicBezTo>
                      <a:pt x="56" y="11"/>
                      <a:pt x="56" y="11"/>
                      <a:pt x="56" y="11"/>
                    </a:cubicBezTo>
                    <a:cubicBezTo>
                      <a:pt x="56" y="11"/>
                      <a:pt x="56" y="10"/>
                      <a:pt x="56" y="10"/>
                    </a:cubicBezTo>
                    <a:cubicBezTo>
                      <a:pt x="56" y="9"/>
                      <a:pt x="56" y="9"/>
                      <a:pt x="55" y="8"/>
                    </a:cubicBezTo>
                    <a:cubicBezTo>
                      <a:pt x="45" y="1"/>
                      <a:pt x="45" y="1"/>
                      <a:pt x="45" y="1"/>
                    </a:cubicBezTo>
                    <a:cubicBezTo>
                      <a:pt x="45" y="0"/>
                      <a:pt x="44" y="0"/>
                      <a:pt x="4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 name="Freeform 356"/>
              <p:cNvSpPr>
                <a:spLocks noEditPoints="1"/>
              </p:cNvSpPr>
              <p:nvPr/>
            </p:nvSpPr>
            <p:spPr bwMode="auto">
              <a:xfrm>
                <a:off x="9934576" y="2344738"/>
                <a:ext cx="244475" cy="236538"/>
              </a:xfrm>
              <a:custGeom>
                <a:avLst/>
                <a:gdLst>
                  <a:gd name="T0" fmla="*/ 5 w 87"/>
                  <a:gd name="T1" fmla="*/ 33 h 84"/>
                  <a:gd name="T2" fmla="*/ 14 w 87"/>
                  <a:gd name="T3" fmla="*/ 36 h 84"/>
                  <a:gd name="T4" fmla="*/ 13 w 87"/>
                  <a:gd name="T5" fmla="*/ 39 h 84"/>
                  <a:gd name="T6" fmla="*/ 17 w 87"/>
                  <a:gd name="T7" fmla="*/ 18 h 84"/>
                  <a:gd name="T8" fmla="*/ 23 w 87"/>
                  <a:gd name="T9" fmla="*/ 23 h 84"/>
                  <a:gd name="T10" fmla="*/ 16 w 87"/>
                  <a:gd name="T11" fmla="*/ 19 h 84"/>
                  <a:gd name="T12" fmla="*/ 17 w 87"/>
                  <a:gd name="T13" fmla="*/ 18 h 84"/>
                  <a:gd name="T14" fmla="*/ 38 w 87"/>
                  <a:gd name="T15" fmla="*/ 0 h 84"/>
                  <a:gd name="T16" fmla="*/ 38 w 87"/>
                  <a:gd name="T17" fmla="*/ 0 h 84"/>
                  <a:gd name="T18" fmla="*/ 38 w 87"/>
                  <a:gd name="T19" fmla="*/ 0 h 84"/>
                  <a:gd name="T20" fmla="*/ 38 w 87"/>
                  <a:gd name="T21" fmla="*/ 0 h 84"/>
                  <a:gd name="T22" fmla="*/ 37 w 87"/>
                  <a:gd name="T23" fmla="*/ 2 h 84"/>
                  <a:gd name="T24" fmla="*/ 37 w 87"/>
                  <a:gd name="T25" fmla="*/ 2 h 84"/>
                  <a:gd name="T26" fmla="*/ 37 w 87"/>
                  <a:gd name="T27" fmla="*/ 2 h 84"/>
                  <a:gd name="T28" fmla="*/ 37 w 87"/>
                  <a:gd name="T29" fmla="*/ 2 h 84"/>
                  <a:gd name="T30" fmla="*/ 37 w 87"/>
                  <a:gd name="T31" fmla="*/ 2 h 84"/>
                  <a:gd name="T32" fmla="*/ 37 w 87"/>
                  <a:gd name="T33" fmla="*/ 2 h 84"/>
                  <a:gd name="T34" fmla="*/ 37 w 87"/>
                  <a:gd name="T35" fmla="*/ 2 h 84"/>
                  <a:gd name="T36" fmla="*/ 37 w 87"/>
                  <a:gd name="T37" fmla="*/ 2 h 84"/>
                  <a:gd name="T38" fmla="*/ 37 w 87"/>
                  <a:gd name="T39" fmla="*/ 2 h 84"/>
                  <a:gd name="T40" fmla="*/ 37 w 87"/>
                  <a:gd name="T41" fmla="*/ 2 h 84"/>
                  <a:gd name="T42" fmla="*/ 37 w 87"/>
                  <a:gd name="T43" fmla="*/ 3 h 84"/>
                  <a:gd name="T44" fmla="*/ 37 w 87"/>
                  <a:gd name="T45" fmla="*/ 3 h 84"/>
                  <a:gd name="T46" fmla="*/ 37 w 87"/>
                  <a:gd name="T47" fmla="*/ 3 h 84"/>
                  <a:gd name="T48" fmla="*/ 37 w 87"/>
                  <a:gd name="T49" fmla="*/ 5 h 84"/>
                  <a:gd name="T50" fmla="*/ 27 w 87"/>
                  <a:gd name="T51" fmla="*/ 25 h 84"/>
                  <a:gd name="T52" fmla="*/ 21 w 87"/>
                  <a:gd name="T53" fmla="*/ 15 h 84"/>
                  <a:gd name="T54" fmla="*/ 12 w 87"/>
                  <a:gd name="T55" fmla="*/ 19 h 84"/>
                  <a:gd name="T56" fmla="*/ 22 w 87"/>
                  <a:gd name="T57" fmla="*/ 30 h 84"/>
                  <a:gd name="T58" fmla="*/ 17 w 87"/>
                  <a:gd name="T59" fmla="*/ 35 h 84"/>
                  <a:gd name="T60" fmla="*/ 4 w 87"/>
                  <a:gd name="T61" fmla="*/ 27 h 84"/>
                  <a:gd name="T62" fmla="*/ 5 w 87"/>
                  <a:gd name="T63" fmla="*/ 40 h 84"/>
                  <a:gd name="T64" fmla="*/ 13 w 87"/>
                  <a:gd name="T65" fmla="*/ 43 h 84"/>
                  <a:gd name="T66" fmla="*/ 1 w 87"/>
                  <a:gd name="T67" fmla="*/ 58 h 84"/>
                  <a:gd name="T68" fmla="*/ 69 w 87"/>
                  <a:gd name="T69" fmla="*/ 83 h 84"/>
                  <a:gd name="T70" fmla="*/ 73 w 87"/>
                  <a:gd name="T71" fmla="*/ 83 h 84"/>
                  <a:gd name="T72" fmla="*/ 6 w 87"/>
                  <a:gd name="T73" fmla="*/ 59 h 84"/>
                  <a:gd name="T74" fmla="*/ 22 w 87"/>
                  <a:gd name="T75" fmla="*/ 37 h 84"/>
                  <a:gd name="T76" fmla="*/ 32 w 87"/>
                  <a:gd name="T77" fmla="*/ 27 h 84"/>
                  <a:gd name="T78" fmla="*/ 83 w 87"/>
                  <a:gd name="T79" fmla="*/ 64 h 84"/>
                  <a:gd name="T80" fmla="*/ 86 w 87"/>
                  <a:gd name="T81" fmla="*/ 64 h 84"/>
                  <a:gd name="T82" fmla="*/ 86 w 87"/>
                  <a:gd name="T83" fmla="*/ 61 h 84"/>
                  <a:gd name="T84" fmla="*/ 40 w 87"/>
                  <a:gd name="T85" fmla="*/ 1 h 84"/>
                  <a:gd name="T86" fmla="*/ 40 w 87"/>
                  <a:gd name="T87" fmla="*/ 0 h 84"/>
                  <a:gd name="T88" fmla="*/ 39 w 87"/>
                  <a:gd name="T89" fmla="*/ 0 h 84"/>
                  <a:gd name="T90" fmla="*/ 39 w 87"/>
                  <a:gd name="T91" fmla="*/ 0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7" h="84">
                    <a:moveTo>
                      <a:pt x="12" y="39"/>
                    </a:moveTo>
                    <a:cubicBezTo>
                      <a:pt x="11" y="39"/>
                      <a:pt x="9" y="38"/>
                      <a:pt x="7" y="37"/>
                    </a:cubicBezTo>
                    <a:cubicBezTo>
                      <a:pt x="6" y="36"/>
                      <a:pt x="5" y="35"/>
                      <a:pt x="5" y="33"/>
                    </a:cubicBezTo>
                    <a:cubicBezTo>
                      <a:pt x="5" y="32"/>
                      <a:pt x="5" y="32"/>
                      <a:pt x="6" y="31"/>
                    </a:cubicBezTo>
                    <a:cubicBezTo>
                      <a:pt x="7" y="31"/>
                      <a:pt x="9" y="31"/>
                      <a:pt x="10" y="32"/>
                    </a:cubicBezTo>
                    <a:cubicBezTo>
                      <a:pt x="12" y="33"/>
                      <a:pt x="13" y="35"/>
                      <a:pt x="14" y="36"/>
                    </a:cubicBezTo>
                    <a:cubicBezTo>
                      <a:pt x="14" y="37"/>
                      <a:pt x="14" y="38"/>
                      <a:pt x="14" y="39"/>
                    </a:cubicBezTo>
                    <a:cubicBezTo>
                      <a:pt x="14" y="39"/>
                      <a:pt x="13" y="39"/>
                      <a:pt x="13" y="39"/>
                    </a:cubicBezTo>
                    <a:cubicBezTo>
                      <a:pt x="13" y="39"/>
                      <a:pt x="13" y="39"/>
                      <a:pt x="13" y="39"/>
                    </a:cubicBezTo>
                    <a:cubicBezTo>
                      <a:pt x="12" y="39"/>
                      <a:pt x="12" y="39"/>
                      <a:pt x="12" y="39"/>
                    </a:cubicBezTo>
                    <a:moveTo>
                      <a:pt x="17" y="18"/>
                    </a:moveTo>
                    <a:cubicBezTo>
                      <a:pt x="17" y="18"/>
                      <a:pt x="17" y="18"/>
                      <a:pt x="17" y="18"/>
                    </a:cubicBezTo>
                    <a:cubicBezTo>
                      <a:pt x="18" y="18"/>
                      <a:pt x="19" y="18"/>
                      <a:pt x="20" y="18"/>
                    </a:cubicBezTo>
                    <a:cubicBezTo>
                      <a:pt x="21" y="19"/>
                      <a:pt x="22" y="19"/>
                      <a:pt x="23" y="20"/>
                    </a:cubicBezTo>
                    <a:cubicBezTo>
                      <a:pt x="23" y="21"/>
                      <a:pt x="23" y="22"/>
                      <a:pt x="23" y="23"/>
                    </a:cubicBezTo>
                    <a:cubicBezTo>
                      <a:pt x="23" y="24"/>
                      <a:pt x="23" y="24"/>
                      <a:pt x="23" y="25"/>
                    </a:cubicBezTo>
                    <a:cubicBezTo>
                      <a:pt x="21" y="25"/>
                      <a:pt x="19" y="24"/>
                      <a:pt x="18" y="22"/>
                    </a:cubicBezTo>
                    <a:cubicBezTo>
                      <a:pt x="17" y="21"/>
                      <a:pt x="16" y="19"/>
                      <a:pt x="16" y="19"/>
                    </a:cubicBezTo>
                    <a:cubicBezTo>
                      <a:pt x="16" y="18"/>
                      <a:pt x="16" y="18"/>
                      <a:pt x="16" y="18"/>
                    </a:cubicBezTo>
                    <a:cubicBezTo>
                      <a:pt x="16" y="18"/>
                      <a:pt x="16" y="18"/>
                      <a:pt x="17" y="18"/>
                    </a:cubicBezTo>
                    <a:cubicBezTo>
                      <a:pt x="17" y="18"/>
                      <a:pt x="17" y="18"/>
                      <a:pt x="17" y="18"/>
                    </a:cubicBezTo>
                    <a:moveTo>
                      <a:pt x="39" y="0"/>
                    </a:moveTo>
                    <a:cubicBezTo>
                      <a:pt x="39" y="0"/>
                      <a:pt x="38" y="0"/>
                      <a:pt x="38" y="0"/>
                    </a:cubicBezTo>
                    <a:cubicBezTo>
                      <a:pt x="38" y="0"/>
                      <a:pt x="38" y="0"/>
                      <a:pt x="38" y="0"/>
                    </a:cubicBezTo>
                    <a:cubicBezTo>
                      <a:pt x="38" y="0"/>
                      <a:pt x="38" y="0"/>
                      <a:pt x="38" y="0"/>
                    </a:cubicBezTo>
                    <a:cubicBezTo>
                      <a:pt x="38" y="0"/>
                      <a:pt x="38" y="0"/>
                      <a:pt x="38" y="0"/>
                    </a:cubicBezTo>
                    <a:cubicBezTo>
                      <a:pt x="38" y="0"/>
                      <a:pt x="38" y="0"/>
                      <a:pt x="38" y="0"/>
                    </a:cubicBezTo>
                    <a:cubicBezTo>
                      <a:pt x="38" y="0"/>
                      <a:pt x="38" y="0"/>
                      <a:pt x="38" y="0"/>
                    </a:cubicBezTo>
                    <a:cubicBezTo>
                      <a:pt x="38" y="0"/>
                      <a:pt x="38" y="0"/>
                      <a:pt x="38" y="0"/>
                    </a:cubicBezTo>
                    <a:cubicBezTo>
                      <a:pt x="38" y="0"/>
                      <a:pt x="38" y="0"/>
                      <a:pt x="38" y="0"/>
                    </a:cubicBezTo>
                    <a:cubicBezTo>
                      <a:pt x="38" y="0"/>
                      <a:pt x="38" y="0"/>
                      <a:pt x="38" y="0"/>
                    </a:cubicBezTo>
                    <a:cubicBezTo>
                      <a:pt x="38" y="0"/>
                      <a:pt x="38" y="0"/>
                      <a:pt x="38" y="0"/>
                    </a:cubicBezTo>
                    <a:cubicBezTo>
                      <a:pt x="38" y="0"/>
                      <a:pt x="38" y="0"/>
                      <a:pt x="38" y="0"/>
                    </a:cubicBezTo>
                    <a:cubicBezTo>
                      <a:pt x="38" y="0"/>
                      <a:pt x="38" y="0"/>
                      <a:pt x="38" y="0"/>
                    </a:cubicBezTo>
                    <a:cubicBezTo>
                      <a:pt x="38" y="0"/>
                      <a:pt x="38" y="0"/>
                      <a:pt x="38" y="0"/>
                    </a:cubicBezTo>
                    <a:cubicBezTo>
                      <a:pt x="37" y="1"/>
                      <a:pt x="37" y="1"/>
                      <a:pt x="37" y="2"/>
                    </a:cubicBezTo>
                    <a:cubicBezTo>
                      <a:pt x="37" y="2"/>
                      <a:pt x="37" y="2"/>
                      <a:pt x="37" y="2"/>
                    </a:cubicBezTo>
                    <a:cubicBezTo>
                      <a:pt x="37" y="2"/>
                      <a:pt x="37" y="2"/>
                      <a:pt x="37" y="2"/>
                    </a:cubicBezTo>
                    <a:cubicBezTo>
                      <a:pt x="37" y="2"/>
                      <a:pt x="37" y="2"/>
                      <a:pt x="37" y="2"/>
                    </a:cubicBezTo>
                    <a:cubicBezTo>
                      <a:pt x="37" y="2"/>
                      <a:pt x="37" y="2"/>
                      <a:pt x="37" y="2"/>
                    </a:cubicBezTo>
                    <a:cubicBezTo>
                      <a:pt x="37" y="2"/>
                      <a:pt x="37" y="2"/>
                      <a:pt x="37" y="2"/>
                    </a:cubicBezTo>
                    <a:cubicBezTo>
                      <a:pt x="37" y="2"/>
                      <a:pt x="37" y="2"/>
                      <a:pt x="37" y="2"/>
                    </a:cubicBezTo>
                    <a:cubicBezTo>
                      <a:pt x="37" y="2"/>
                      <a:pt x="37" y="2"/>
                      <a:pt x="37" y="2"/>
                    </a:cubicBezTo>
                    <a:cubicBezTo>
                      <a:pt x="37" y="2"/>
                      <a:pt x="37" y="2"/>
                      <a:pt x="37" y="2"/>
                    </a:cubicBezTo>
                    <a:cubicBezTo>
                      <a:pt x="37" y="2"/>
                      <a:pt x="37" y="2"/>
                      <a:pt x="37" y="2"/>
                    </a:cubicBezTo>
                    <a:cubicBezTo>
                      <a:pt x="37" y="2"/>
                      <a:pt x="37" y="2"/>
                      <a:pt x="37" y="2"/>
                    </a:cubicBezTo>
                    <a:cubicBezTo>
                      <a:pt x="37" y="2"/>
                      <a:pt x="37" y="2"/>
                      <a:pt x="37" y="2"/>
                    </a:cubicBezTo>
                    <a:cubicBezTo>
                      <a:pt x="37" y="2"/>
                      <a:pt x="37" y="2"/>
                      <a:pt x="37" y="2"/>
                    </a:cubicBezTo>
                    <a:cubicBezTo>
                      <a:pt x="37" y="2"/>
                      <a:pt x="37" y="2"/>
                      <a:pt x="37" y="2"/>
                    </a:cubicBezTo>
                    <a:cubicBezTo>
                      <a:pt x="37" y="2"/>
                      <a:pt x="37" y="2"/>
                      <a:pt x="37" y="2"/>
                    </a:cubicBezTo>
                    <a:cubicBezTo>
                      <a:pt x="37" y="2"/>
                      <a:pt x="37" y="2"/>
                      <a:pt x="37" y="2"/>
                    </a:cubicBezTo>
                    <a:cubicBezTo>
                      <a:pt x="37" y="2"/>
                      <a:pt x="37" y="2"/>
                      <a:pt x="37" y="2"/>
                    </a:cubicBezTo>
                    <a:cubicBezTo>
                      <a:pt x="37" y="2"/>
                      <a:pt x="37" y="2"/>
                      <a:pt x="37" y="2"/>
                    </a:cubicBezTo>
                    <a:cubicBezTo>
                      <a:pt x="37" y="2"/>
                      <a:pt x="37" y="2"/>
                      <a:pt x="37" y="2"/>
                    </a:cubicBezTo>
                    <a:cubicBezTo>
                      <a:pt x="37" y="2"/>
                      <a:pt x="37" y="2"/>
                      <a:pt x="37" y="2"/>
                    </a:cubicBezTo>
                    <a:cubicBezTo>
                      <a:pt x="37" y="2"/>
                      <a:pt x="37" y="2"/>
                      <a:pt x="37" y="2"/>
                    </a:cubicBezTo>
                    <a:cubicBezTo>
                      <a:pt x="37" y="2"/>
                      <a:pt x="37" y="2"/>
                      <a:pt x="37" y="2"/>
                    </a:cubicBezTo>
                    <a:cubicBezTo>
                      <a:pt x="37" y="2"/>
                      <a:pt x="37" y="2"/>
                      <a:pt x="37" y="2"/>
                    </a:cubicBezTo>
                    <a:cubicBezTo>
                      <a:pt x="37" y="2"/>
                      <a:pt x="37" y="2"/>
                      <a:pt x="37" y="2"/>
                    </a:cubicBezTo>
                    <a:cubicBezTo>
                      <a:pt x="37" y="2"/>
                      <a:pt x="37" y="2"/>
                      <a:pt x="37" y="2"/>
                    </a:cubicBezTo>
                    <a:cubicBezTo>
                      <a:pt x="37" y="2"/>
                      <a:pt x="37" y="2"/>
                      <a:pt x="37" y="2"/>
                    </a:cubicBezTo>
                    <a:cubicBezTo>
                      <a:pt x="37" y="2"/>
                      <a:pt x="37" y="2"/>
                      <a:pt x="37" y="2"/>
                    </a:cubicBezTo>
                    <a:cubicBezTo>
                      <a:pt x="37" y="2"/>
                      <a:pt x="37" y="2"/>
                      <a:pt x="37" y="2"/>
                    </a:cubicBezTo>
                    <a:cubicBezTo>
                      <a:pt x="37" y="2"/>
                      <a:pt x="37" y="2"/>
                      <a:pt x="37" y="2"/>
                    </a:cubicBezTo>
                    <a:cubicBezTo>
                      <a:pt x="37" y="3"/>
                      <a:pt x="37" y="3"/>
                      <a:pt x="37" y="3"/>
                    </a:cubicBezTo>
                    <a:cubicBezTo>
                      <a:pt x="37" y="3"/>
                      <a:pt x="37" y="3"/>
                      <a:pt x="37" y="3"/>
                    </a:cubicBezTo>
                    <a:cubicBezTo>
                      <a:pt x="37" y="3"/>
                      <a:pt x="37" y="3"/>
                      <a:pt x="37" y="3"/>
                    </a:cubicBezTo>
                    <a:cubicBezTo>
                      <a:pt x="37" y="3"/>
                      <a:pt x="37" y="3"/>
                      <a:pt x="37" y="3"/>
                    </a:cubicBezTo>
                    <a:cubicBezTo>
                      <a:pt x="37" y="3"/>
                      <a:pt x="37" y="3"/>
                      <a:pt x="37" y="3"/>
                    </a:cubicBezTo>
                    <a:cubicBezTo>
                      <a:pt x="37" y="3"/>
                      <a:pt x="37" y="3"/>
                      <a:pt x="37" y="3"/>
                    </a:cubicBezTo>
                    <a:cubicBezTo>
                      <a:pt x="37" y="3"/>
                      <a:pt x="37" y="3"/>
                      <a:pt x="37" y="3"/>
                    </a:cubicBezTo>
                    <a:cubicBezTo>
                      <a:pt x="37" y="3"/>
                      <a:pt x="37" y="3"/>
                      <a:pt x="37" y="3"/>
                    </a:cubicBezTo>
                    <a:cubicBezTo>
                      <a:pt x="37" y="3"/>
                      <a:pt x="37" y="3"/>
                      <a:pt x="37" y="3"/>
                    </a:cubicBezTo>
                    <a:cubicBezTo>
                      <a:pt x="37" y="3"/>
                      <a:pt x="37" y="3"/>
                      <a:pt x="37" y="3"/>
                    </a:cubicBezTo>
                    <a:cubicBezTo>
                      <a:pt x="37" y="3"/>
                      <a:pt x="38" y="4"/>
                      <a:pt x="37" y="5"/>
                    </a:cubicBezTo>
                    <a:cubicBezTo>
                      <a:pt x="38" y="9"/>
                      <a:pt x="36" y="15"/>
                      <a:pt x="33" y="19"/>
                    </a:cubicBezTo>
                    <a:cubicBezTo>
                      <a:pt x="32" y="21"/>
                      <a:pt x="31" y="22"/>
                      <a:pt x="29" y="24"/>
                    </a:cubicBezTo>
                    <a:cubicBezTo>
                      <a:pt x="29" y="24"/>
                      <a:pt x="28" y="25"/>
                      <a:pt x="27" y="25"/>
                    </a:cubicBezTo>
                    <a:cubicBezTo>
                      <a:pt x="27" y="24"/>
                      <a:pt x="27" y="24"/>
                      <a:pt x="27" y="23"/>
                    </a:cubicBezTo>
                    <a:cubicBezTo>
                      <a:pt x="27" y="21"/>
                      <a:pt x="27" y="20"/>
                      <a:pt x="26" y="18"/>
                    </a:cubicBezTo>
                    <a:cubicBezTo>
                      <a:pt x="25" y="16"/>
                      <a:pt x="23" y="15"/>
                      <a:pt x="21" y="15"/>
                    </a:cubicBezTo>
                    <a:cubicBezTo>
                      <a:pt x="20" y="14"/>
                      <a:pt x="18" y="14"/>
                      <a:pt x="17" y="14"/>
                    </a:cubicBezTo>
                    <a:cubicBezTo>
                      <a:pt x="16" y="14"/>
                      <a:pt x="15" y="14"/>
                      <a:pt x="13" y="15"/>
                    </a:cubicBezTo>
                    <a:cubicBezTo>
                      <a:pt x="12" y="16"/>
                      <a:pt x="12" y="17"/>
                      <a:pt x="12" y="19"/>
                    </a:cubicBezTo>
                    <a:cubicBezTo>
                      <a:pt x="12" y="21"/>
                      <a:pt x="13" y="23"/>
                      <a:pt x="15" y="25"/>
                    </a:cubicBezTo>
                    <a:cubicBezTo>
                      <a:pt x="17" y="27"/>
                      <a:pt x="19" y="28"/>
                      <a:pt x="22" y="29"/>
                    </a:cubicBezTo>
                    <a:cubicBezTo>
                      <a:pt x="22" y="29"/>
                      <a:pt x="22" y="29"/>
                      <a:pt x="22" y="30"/>
                    </a:cubicBezTo>
                    <a:cubicBezTo>
                      <a:pt x="21" y="32"/>
                      <a:pt x="20" y="34"/>
                      <a:pt x="19" y="35"/>
                    </a:cubicBezTo>
                    <a:cubicBezTo>
                      <a:pt x="19" y="35"/>
                      <a:pt x="18" y="36"/>
                      <a:pt x="18" y="36"/>
                    </a:cubicBezTo>
                    <a:cubicBezTo>
                      <a:pt x="18" y="36"/>
                      <a:pt x="18" y="35"/>
                      <a:pt x="17" y="35"/>
                    </a:cubicBezTo>
                    <a:cubicBezTo>
                      <a:pt x="16" y="32"/>
                      <a:pt x="15" y="30"/>
                      <a:pt x="12" y="29"/>
                    </a:cubicBezTo>
                    <a:cubicBezTo>
                      <a:pt x="10" y="28"/>
                      <a:pt x="8" y="27"/>
                      <a:pt x="5" y="27"/>
                    </a:cubicBezTo>
                    <a:cubicBezTo>
                      <a:pt x="4" y="27"/>
                      <a:pt x="4" y="27"/>
                      <a:pt x="4" y="27"/>
                    </a:cubicBezTo>
                    <a:cubicBezTo>
                      <a:pt x="4" y="27"/>
                      <a:pt x="3" y="27"/>
                      <a:pt x="3" y="28"/>
                    </a:cubicBezTo>
                    <a:cubicBezTo>
                      <a:pt x="2" y="29"/>
                      <a:pt x="1" y="31"/>
                      <a:pt x="1" y="33"/>
                    </a:cubicBezTo>
                    <a:cubicBezTo>
                      <a:pt x="1" y="36"/>
                      <a:pt x="3" y="39"/>
                      <a:pt x="5" y="40"/>
                    </a:cubicBezTo>
                    <a:cubicBezTo>
                      <a:pt x="7" y="42"/>
                      <a:pt x="9" y="42"/>
                      <a:pt x="11" y="43"/>
                    </a:cubicBezTo>
                    <a:cubicBezTo>
                      <a:pt x="11" y="43"/>
                      <a:pt x="11" y="43"/>
                      <a:pt x="11" y="43"/>
                    </a:cubicBezTo>
                    <a:cubicBezTo>
                      <a:pt x="11" y="43"/>
                      <a:pt x="12" y="43"/>
                      <a:pt x="13" y="43"/>
                    </a:cubicBezTo>
                    <a:cubicBezTo>
                      <a:pt x="13" y="43"/>
                      <a:pt x="13" y="43"/>
                      <a:pt x="14" y="43"/>
                    </a:cubicBezTo>
                    <a:cubicBezTo>
                      <a:pt x="13" y="45"/>
                      <a:pt x="12" y="47"/>
                      <a:pt x="10" y="50"/>
                    </a:cubicBezTo>
                    <a:cubicBezTo>
                      <a:pt x="7" y="53"/>
                      <a:pt x="4" y="56"/>
                      <a:pt x="1" y="58"/>
                    </a:cubicBezTo>
                    <a:cubicBezTo>
                      <a:pt x="1" y="59"/>
                      <a:pt x="0" y="59"/>
                      <a:pt x="0" y="60"/>
                    </a:cubicBezTo>
                    <a:cubicBezTo>
                      <a:pt x="1" y="61"/>
                      <a:pt x="1" y="61"/>
                      <a:pt x="2" y="62"/>
                    </a:cubicBezTo>
                    <a:cubicBezTo>
                      <a:pt x="69" y="83"/>
                      <a:pt x="69" y="83"/>
                      <a:pt x="69" y="83"/>
                    </a:cubicBezTo>
                    <a:cubicBezTo>
                      <a:pt x="70" y="84"/>
                      <a:pt x="70" y="84"/>
                      <a:pt x="70" y="84"/>
                    </a:cubicBezTo>
                    <a:cubicBezTo>
                      <a:pt x="70" y="84"/>
                      <a:pt x="71" y="84"/>
                      <a:pt x="71" y="84"/>
                    </a:cubicBezTo>
                    <a:cubicBezTo>
                      <a:pt x="72" y="84"/>
                      <a:pt x="73" y="83"/>
                      <a:pt x="73" y="83"/>
                    </a:cubicBezTo>
                    <a:cubicBezTo>
                      <a:pt x="73" y="82"/>
                      <a:pt x="73" y="80"/>
                      <a:pt x="72" y="80"/>
                    </a:cubicBezTo>
                    <a:cubicBezTo>
                      <a:pt x="72" y="80"/>
                      <a:pt x="72" y="80"/>
                      <a:pt x="72" y="80"/>
                    </a:cubicBezTo>
                    <a:cubicBezTo>
                      <a:pt x="6" y="59"/>
                      <a:pt x="6" y="59"/>
                      <a:pt x="6" y="59"/>
                    </a:cubicBezTo>
                    <a:cubicBezTo>
                      <a:pt x="9" y="57"/>
                      <a:pt x="11" y="55"/>
                      <a:pt x="13" y="52"/>
                    </a:cubicBezTo>
                    <a:cubicBezTo>
                      <a:pt x="16" y="49"/>
                      <a:pt x="18" y="45"/>
                      <a:pt x="18" y="41"/>
                    </a:cubicBezTo>
                    <a:cubicBezTo>
                      <a:pt x="20" y="40"/>
                      <a:pt x="21" y="38"/>
                      <a:pt x="22" y="37"/>
                    </a:cubicBezTo>
                    <a:cubicBezTo>
                      <a:pt x="23" y="36"/>
                      <a:pt x="25" y="34"/>
                      <a:pt x="26" y="31"/>
                    </a:cubicBezTo>
                    <a:cubicBezTo>
                      <a:pt x="26" y="30"/>
                      <a:pt x="26" y="30"/>
                      <a:pt x="26" y="29"/>
                    </a:cubicBezTo>
                    <a:cubicBezTo>
                      <a:pt x="28" y="29"/>
                      <a:pt x="30" y="28"/>
                      <a:pt x="32" y="27"/>
                    </a:cubicBezTo>
                    <a:cubicBezTo>
                      <a:pt x="34" y="25"/>
                      <a:pt x="35" y="23"/>
                      <a:pt x="37" y="21"/>
                    </a:cubicBezTo>
                    <a:cubicBezTo>
                      <a:pt x="39" y="17"/>
                      <a:pt x="41" y="13"/>
                      <a:pt x="41" y="9"/>
                    </a:cubicBezTo>
                    <a:cubicBezTo>
                      <a:pt x="83" y="64"/>
                      <a:pt x="83" y="64"/>
                      <a:pt x="83" y="64"/>
                    </a:cubicBezTo>
                    <a:cubicBezTo>
                      <a:pt x="83" y="64"/>
                      <a:pt x="83" y="64"/>
                      <a:pt x="84" y="64"/>
                    </a:cubicBezTo>
                    <a:cubicBezTo>
                      <a:pt x="84" y="65"/>
                      <a:pt x="84" y="65"/>
                      <a:pt x="85" y="65"/>
                    </a:cubicBezTo>
                    <a:cubicBezTo>
                      <a:pt x="85" y="65"/>
                      <a:pt x="85" y="65"/>
                      <a:pt x="86" y="64"/>
                    </a:cubicBezTo>
                    <a:cubicBezTo>
                      <a:pt x="87" y="64"/>
                      <a:pt x="87" y="62"/>
                      <a:pt x="86" y="62"/>
                    </a:cubicBezTo>
                    <a:cubicBezTo>
                      <a:pt x="86" y="62"/>
                      <a:pt x="86" y="62"/>
                      <a:pt x="86" y="62"/>
                    </a:cubicBezTo>
                    <a:cubicBezTo>
                      <a:pt x="86" y="61"/>
                      <a:pt x="86" y="61"/>
                      <a:pt x="86" y="61"/>
                    </a:cubicBezTo>
                    <a:cubicBezTo>
                      <a:pt x="40" y="1"/>
                      <a:pt x="40" y="1"/>
                      <a:pt x="40" y="1"/>
                    </a:cubicBezTo>
                    <a:cubicBezTo>
                      <a:pt x="40" y="1"/>
                      <a:pt x="40" y="1"/>
                      <a:pt x="40" y="1"/>
                    </a:cubicBezTo>
                    <a:cubicBezTo>
                      <a:pt x="40" y="1"/>
                      <a:pt x="40" y="1"/>
                      <a:pt x="40" y="1"/>
                    </a:cubicBezTo>
                    <a:cubicBezTo>
                      <a:pt x="40" y="1"/>
                      <a:pt x="40" y="1"/>
                      <a:pt x="40" y="1"/>
                    </a:cubicBezTo>
                    <a:cubicBezTo>
                      <a:pt x="40" y="0"/>
                      <a:pt x="40" y="0"/>
                      <a:pt x="40" y="0"/>
                    </a:cubicBezTo>
                    <a:cubicBezTo>
                      <a:pt x="40" y="0"/>
                      <a:pt x="40" y="0"/>
                      <a:pt x="40" y="0"/>
                    </a:cubicBezTo>
                    <a:cubicBezTo>
                      <a:pt x="40" y="0"/>
                      <a:pt x="40" y="0"/>
                      <a:pt x="40" y="0"/>
                    </a:cubicBezTo>
                    <a:cubicBezTo>
                      <a:pt x="40" y="0"/>
                      <a:pt x="40" y="0"/>
                      <a:pt x="40" y="0"/>
                    </a:cubicBezTo>
                    <a:cubicBezTo>
                      <a:pt x="40" y="0"/>
                      <a:pt x="40" y="0"/>
                      <a:pt x="39" y="0"/>
                    </a:cubicBezTo>
                    <a:cubicBezTo>
                      <a:pt x="39" y="0"/>
                      <a:pt x="39" y="0"/>
                      <a:pt x="39" y="0"/>
                    </a:cubicBezTo>
                    <a:cubicBezTo>
                      <a:pt x="39" y="0"/>
                      <a:pt x="39" y="0"/>
                      <a:pt x="39" y="0"/>
                    </a:cubicBezTo>
                    <a:cubicBezTo>
                      <a:pt x="39" y="0"/>
                      <a:pt x="39" y="0"/>
                      <a:pt x="39"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 name="Freeform 357"/>
              <p:cNvSpPr/>
              <p:nvPr/>
            </p:nvSpPr>
            <p:spPr bwMode="auto">
              <a:xfrm>
                <a:off x="9732963" y="2436813"/>
                <a:ext cx="61913" cy="20638"/>
              </a:xfrm>
              <a:custGeom>
                <a:avLst/>
                <a:gdLst>
                  <a:gd name="T0" fmla="*/ 20 w 22"/>
                  <a:gd name="T1" fmla="*/ 0 h 7"/>
                  <a:gd name="T2" fmla="*/ 19 w 22"/>
                  <a:gd name="T3" fmla="*/ 0 h 7"/>
                  <a:gd name="T4" fmla="*/ 1 w 22"/>
                  <a:gd name="T5" fmla="*/ 3 h 7"/>
                  <a:gd name="T6" fmla="*/ 0 w 22"/>
                  <a:gd name="T7" fmla="*/ 5 h 7"/>
                  <a:gd name="T8" fmla="*/ 2 w 22"/>
                  <a:gd name="T9" fmla="*/ 7 h 7"/>
                  <a:gd name="T10" fmla="*/ 2 w 22"/>
                  <a:gd name="T11" fmla="*/ 7 h 7"/>
                  <a:gd name="T12" fmla="*/ 20 w 22"/>
                  <a:gd name="T13" fmla="*/ 4 h 7"/>
                  <a:gd name="T14" fmla="*/ 22 w 22"/>
                  <a:gd name="T15" fmla="*/ 2 h 7"/>
                  <a:gd name="T16" fmla="*/ 20 w 22"/>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7">
                    <a:moveTo>
                      <a:pt x="20" y="0"/>
                    </a:moveTo>
                    <a:cubicBezTo>
                      <a:pt x="20" y="0"/>
                      <a:pt x="19" y="0"/>
                      <a:pt x="19" y="0"/>
                    </a:cubicBezTo>
                    <a:cubicBezTo>
                      <a:pt x="1" y="3"/>
                      <a:pt x="1" y="3"/>
                      <a:pt x="1" y="3"/>
                    </a:cubicBezTo>
                    <a:cubicBezTo>
                      <a:pt x="0" y="3"/>
                      <a:pt x="0" y="4"/>
                      <a:pt x="0" y="5"/>
                    </a:cubicBezTo>
                    <a:cubicBezTo>
                      <a:pt x="0" y="6"/>
                      <a:pt x="1" y="7"/>
                      <a:pt x="2" y="7"/>
                    </a:cubicBezTo>
                    <a:cubicBezTo>
                      <a:pt x="2" y="7"/>
                      <a:pt x="2" y="7"/>
                      <a:pt x="2" y="7"/>
                    </a:cubicBezTo>
                    <a:cubicBezTo>
                      <a:pt x="20" y="4"/>
                      <a:pt x="20" y="4"/>
                      <a:pt x="20" y="4"/>
                    </a:cubicBezTo>
                    <a:cubicBezTo>
                      <a:pt x="21" y="4"/>
                      <a:pt x="22" y="3"/>
                      <a:pt x="22" y="2"/>
                    </a:cubicBezTo>
                    <a:cubicBezTo>
                      <a:pt x="21" y="1"/>
                      <a:pt x="21" y="0"/>
                      <a:pt x="20"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 name="Freeform 358"/>
              <p:cNvSpPr/>
              <p:nvPr/>
            </p:nvSpPr>
            <p:spPr bwMode="auto">
              <a:xfrm>
                <a:off x="9736138" y="2370138"/>
                <a:ext cx="58738" cy="25400"/>
              </a:xfrm>
              <a:custGeom>
                <a:avLst/>
                <a:gdLst>
                  <a:gd name="T0" fmla="*/ 2 w 21"/>
                  <a:gd name="T1" fmla="*/ 0 h 9"/>
                  <a:gd name="T2" fmla="*/ 0 w 21"/>
                  <a:gd name="T3" fmla="*/ 1 h 9"/>
                  <a:gd name="T4" fmla="*/ 1 w 21"/>
                  <a:gd name="T5" fmla="*/ 4 h 9"/>
                  <a:gd name="T6" fmla="*/ 19 w 21"/>
                  <a:gd name="T7" fmla="*/ 8 h 9"/>
                  <a:gd name="T8" fmla="*/ 19 w 21"/>
                  <a:gd name="T9" fmla="*/ 9 h 9"/>
                  <a:gd name="T10" fmla="*/ 21 w 21"/>
                  <a:gd name="T11" fmla="*/ 7 h 9"/>
                  <a:gd name="T12" fmla="*/ 20 w 21"/>
                  <a:gd name="T13" fmla="*/ 5 h 9"/>
                  <a:gd name="T14" fmla="*/ 2 w 21"/>
                  <a:gd name="T15" fmla="*/ 0 h 9"/>
                  <a:gd name="T16" fmla="*/ 2 w 21"/>
                  <a:gd name="T1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9">
                    <a:moveTo>
                      <a:pt x="2" y="0"/>
                    </a:moveTo>
                    <a:cubicBezTo>
                      <a:pt x="1" y="0"/>
                      <a:pt x="0" y="0"/>
                      <a:pt x="0" y="1"/>
                    </a:cubicBezTo>
                    <a:cubicBezTo>
                      <a:pt x="0" y="2"/>
                      <a:pt x="0" y="3"/>
                      <a:pt x="1" y="4"/>
                    </a:cubicBezTo>
                    <a:cubicBezTo>
                      <a:pt x="19" y="8"/>
                      <a:pt x="19" y="8"/>
                      <a:pt x="19" y="8"/>
                    </a:cubicBezTo>
                    <a:cubicBezTo>
                      <a:pt x="19" y="8"/>
                      <a:pt x="19" y="9"/>
                      <a:pt x="19" y="9"/>
                    </a:cubicBezTo>
                    <a:cubicBezTo>
                      <a:pt x="20" y="9"/>
                      <a:pt x="21" y="8"/>
                      <a:pt x="21" y="7"/>
                    </a:cubicBezTo>
                    <a:cubicBezTo>
                      <a:pt x="21" y="6"/>
                      <a:pt x="21" y="5"/>
                      <a:pt x="20" y="5"/>
                    </a:cubicBezTo>
                    <a:cubicBezTo>
                      <a:pt x="2" y="0"/>
                      <a:pt x="2" y="0"/>
                      <a:pt x="2" y="0"/>
                    </a:cubicBezTo>
                    <a:cubicBezTo>
                      <a:pt x="2" y="0"/>
                      <a:pt x="2" y="0"/>
                      <a:pt x="2"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 name="Freeform 359"/>
              <p:cNvSpPr/>
              <p:nvPr/>
            </p:nvSpPr>
            <p:spPr bwMode="auto">
              <a:xfrm>
                <a:off x="9755188" y="2490788"/>
                <a:ext cx="58738" cy="33338"/>
              </a:xfrm>
              <a:custGeom>
                <a:avLst/>
                <a:gdLst>
                  <a:gd name="T0" fmla="*/ 18 w 21"/>
                  <a:gd name="T1" fmla="*/ 0 h 12"/>
                  <a:gd name="T2" fmla="*/ 17 w 21"/>
                  <a:gd name="T3" fmla="*/ 1 h 12"/>
                  <a:gd name="T4" fmla="*/ 1 w 21"/>
                  <a:gd name="T5" fmla="*/ 8 h 12"/>
                  <a:gd name="T6" fmla="*/ 0 w 21"/>
                  <a:gd name="T7" fmla="*/ 11 h 12"/>
                  <a:gd name="T8" fmla="*/ 2 w 21"/>
                  <a:gd name="T9" fmla="*/ 12 h 12"/>
                  <a:gd name="T10" fmla="*/ 3 w 21"/>
                  <a:gd name="T11" fmla="*/ 12 h 12"/>
                  <a:gd name="T12" fmla="*/ 19 w 21"/>
                  <a:gd name="T13" fmla="*/ 4 h 12"/>
                  <a:gd name="T14" fmla="*/ 20 w 21"/>
                  <a:gd name="T15" fmla="*/ 2 h 12"/>
                  <a:gd name="T16" fmla="*/ 18 w 21"/>
                  <a:gd name="T1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12">
                    <a:moveTo>
                      <a:pt x="18" y="0"/>
                    </a:moveTo>
                    <a:cubicBezTo>
                      <a:pt x="18" y="0"/>
                      <a:pt x="18" y="1"/>
                      <a:pt x="17" y="1"/>
                    </a:cubicBezTo>
                    <a:cubicBezTo>
                      <a:pt x="1" y="8"/>
                      <a:pt x="1" y="8"/>
                      <a:pt x="1" y="8"/>
                    </a:cubicBezTo>
                    <a:cubicBezTo>
                      <a:pt x="0" y="9"/>
                      <a:pt x="0" y="10"/>
                      <a:pt x="0" y="11"/>
                    </a:cubicBezTo>
                    <a:cubicBezTo>
                      <a:pt x="1" y="12"/>
                      <a:pt x="1" y="12"/>
                      <a:pt x="2" y="12"/>
                    </a:cubicBezTo>
                    <a:cubicBezTo>
                      <a:pt x="2" y="12"/>
                      <a:pt x="3" y="12"/>
                      <a:pt x="3" y="12"/>
                    </a:cubicBezTo>
                    <a:cubicBezTo>
                      <a:pt x="19" y="4"/>
                      <a:pt x="19" y="4"/>
                      <a:pt x="19" y="4"/>
                    </a:cubicBezTo>
                    <a:cubicBezTo>
                      <a:pt x="20" y="4"/>
                      <a:pt x="21" y="3"/>
                      <a:pt x="20" y="2"/>
                    </a:cubicBezTo>
                    <a:cubicBezTo>
                      <a:pt x="20" y="1"/>
                      <a:pt x="19" y="0"/>
                      <a:pt x="18"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 name="Freeform 360"/>
              <p:cNvSpPr/>
              <p:nvPr/>
            </p:nvSpPr>
            <p:spPr bwMode="auto">
              <a:xfrm>
                <a:off x="9937751" y="2176463"/>
                <a:ext cx="17463" cy="61913"/>
              </a:xfrm>
              <a:custGeom>
                <a:avLst/>
                <a:gdLst>
                  <a:gd name="T0" fmla="*/ 2 w 6"/>
                  <a:gd name="T1" fmla="*/ 0 h 22"/>
                  <a:gd name="T2" fmla="*/ 2 w 6"/>
                  <a:gd name="T3" fmla="*/ 0 h 22"/>
                  <a:gd name="T4" fmla="*/ 0 w 6"/>
                  <a:gd name="T5" fmla="*/ 2 h 22"/>
                  <a:gd name="T6" fmla="*/ 2 w 6"/>
                  <a:gd name="T7" fmla="*/ 20 h 22"/>
                  <a:gd name="T8" fmla="*/ 4 w 6"/>
                  <a:gd name="T9" fmla="*/ 22 h 22"/>
                  <a:gd name="T10" fmla="*/ 5 w 6"/>
                  <a:gd name="T11" fmla="*/ 22 h 22"/>
                  <a:gd name="T12" fmla="*/ 6 w 6"/>
                  <a:gd name="T13" fmla="*/ 19 h 22"/>
                  <a:gd name="T14" fmla="*/ 4 w 6"/>
                  <a:gd name="T15" fmla="*/ 1 h 22"/>
                  <a:gd name="T16" fmla="*/ 2 w 6"/>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2">
                    <a:moveTo>
                      <a:pt x="2" y="0"/>
                    </a:moveTo>
                    <a:cubicBezTo>
                      <a:pt x="2" y="0"/>
                      <a:pt x="2" y="0"/>
                      <a:pt x="2" y="0"/>
                    </a:cubicBezTo>
                    <a:cubicBezTo>
                      <a:pt x="0" y="0"/>
                      <a:pt x="0" y="1"/>
                      <a:pt x="0" y="2"/>
                    </a:cubicBezTo>
                    <a:cubicBezTo>
                      <a:pt x="2" y="20"/>
                      <a:pt x="2" y="20"/>
                      <a:pt x="2" y="20"/>
                    </a:cubicBezTo>
                    <a:cubicBezTo>
                      <a:pt x="2" y="21"/>
                      <a:pt x="3" y="22"/>
                      <a:pt x="4" y="22"/>
                    </a:cubicBezTo>
                    <a:cubicBezTo>
                      <a:pt x="4" y="22"/>
                      <a:pt x="4" y="22"/>
                      <a:pt x="5" y="22"/>
                    </a:cubicBezTo>
                    <a:cubicBezTo>
                      <a:pt x="6" y="21"/>
                      <a:pt x="6" y="20"/>
                      <a:pt x="6" y="19"/>
                    </a:cubicBezTo>
                    <a:cubicBezTo>
                      <a:pt x="4" y="1"/>
                      <a:pt x="4" y="1"/>
                      <a:pt x="4" y="1"/>
                    </a:cubicBezTo>
                    <a:cubicBezTo>
                      <a:pt x="4" y="0"/>
                      <a:pt x="3" y="0"/>
                      <a:pt x="2"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 name="Freeform 361"/>
              <p:cNvSpPr/>
              <p:nvPr/>
            </p:nvSpPr>
            <p:spPr bwMode="auto">
              <a:xfrm>
                <a:off x="9864726" y="2198688"/>
                <a:ext cx="39688" cy="53975"/>
              </a:xfrm>
              <a:custGeom>
                <a:avLst/>
                <a:gdLst>
                  <a:gd name="T0" fmla="*/ 2 w 14"/>
                  <a:gd name="T1" fmla="*/ 0 h 19"/>
                  <a:gd name="T2" fmla="*/ 1 w 14"/>
                  <a:gd name="T3" fmla="*/ 0 h 19"/>
                  <a:gd name="T4" fmla="*/ 0 w 14"/>
                  <a:gd name="T5" fmla="*/ 3 h 19"/>
                  <a:gd name="T6" fmla="*/ 10 w 14"/>
                  <a:gd name="T7" fmla="*/ 18 h 19"/>
                  <a:gd name="T8" fmla="*/ 11 w 14"/>
                  <a:gd name="T9" fmla="*/ 19 h 19"/>
                  <a:gd name="T10" fmla="*/ 12 w 14"/>
                  <a:gd name="T11" fmla="*/ 19 h 19"/>
                  <a:gd name="T12" fmla="*/ 13 w 14"/>
                  <a:gd name="T13" fmla="*/ 16 h 19"/>
                  <a:gd name="T14" fmla="*/ 4 w 14"/>
                  <a:gd name="T15" fmla="*/ 1 h 19"/>
                  <a:gd name="T16" fmla="*/ 2 w 14"/>
                  <a:gd name="T1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19">
                    <a:moveTo>
                      <a:pt x="2" y="0"/>
                    </a:moveTo>
                    <a:cubicBezTo>
                      <a:pt x="2" y="0"/>
                      <a:pt x="1" y="0"/>
                      <a:pt x="1" y="0"/>
                    </a:cubicBezTo>
                    <a:cubicBezTo>
                      <a:pt x="0" y="1"/>
                      <a:pt x="0" y="2"/>
                      <a:pt x="0" y="3"/>
                    </a:cubicBezTo>
                    <a:cubicBezTo>
                      <a:pt x="10" y="18"/>
                      <a:pt x="10" y="18"/>
                      <a:pt x="10" y="18"/>
                    </a:cubicBezTo>
                    <a:cubicBezTo>
                      <a:pt x="10" y="19"/>
                      <a:pt x="11" y="19"/>
                      <a:pt x="11" y="19"/>
                    </a:cubicBezTo>
                    <a:cubicBezTo>
                      <a:pt x="12" y="19"/>
                      <a:pt x="12" y="19"/>
                      <a:pt x="12" y="19"/>
                    </a:cubicBezTo>
                    <a:cubicBezTo>
                      <a:pt x="13" y="19"/>
                      <a:pt x="14" y="17"/>
                      <a:pt x="13" y="16"/>
                    </a:cubicBezTo>
                    <a:cubicBezTo>
                      <a:pt x="4" y="1"/>
                      <a:pt x="4" y="1"/>
                      <a:pt x="4" y="1"/>
                    </a:cubicBezTo>
                    <a:cubicBezTo>
                      <a:pt x="3" y="0"/>
                      <a:pt x="3" y="0"/>
                      <a:pt x="2"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 name="Freeform 362"/>
              <p:cNvSpPr/>
              <p:nvPr/>
            </p:nvSpPr>
            <p:spPr bwMode="auto">
              <a:xfrm>
                <a:off x="9999663" y="2179638"/>
                <a:ext cx="22225" cy="61913"/>
              </a:xfrm>
              <a:custGeom>
                <a:avLst/>
                <a:gdLst>
                  <a:gd name="T0" fmla="*/ 6 w 8"/>
                  <a:gd name="T1" fmla="*/ 0 h 22"/>
                  <a:gd name="T2" fmla="*/ 4 w 8"/>
                  <a:gd name="T3" fmla="*/ 2 h 22"/>
                  <a:gd name="T4" fmla="*/ 1 w 8"/>
                  <a:gd name="T5" fmla="*/ 20 h 22"/>
                  <a:gd name="T6" fmla="*/ 2 w 8"/>
                  <a:gd name="T7" fmla="*/ 22 h 22"/>
                  <a:gd name="T8" fmla="*/ 2 w 8"/>
                  <a:gd name="T9" fmla="*/ 22 h 22"/>
                  <a:gd name="T10" fmla="*/ 4 w 8"/>
                  <a:gd name="T11" fmla="*/ 20 h 22"/>
                  <a:gd name="T12" fmla="*/ 8 w 8"/>
                  <a:gd name="T13" fmla="*/ 3 h 22"/>
                  <a:gd name="T14" fmla="*/ 6 w 8"/>
                  <a:gd name="T15" fmla="*/ 0 h 22"/>
                  <a:gd name="T16" fmla="*/ 6 w 8"/>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22">
                    <a:moveTo>
                      <a:pt x="6" y="0"/>
                    </a:moveTo>
                    <a:cubicBezTo>
                      <a:pt x="5" y="0"/>
                      <a:pt x="4" y="1"/>
                      <a:pt x="4" y="2"/>
                    </a:cubicBezTo>
                    <a:cubicBezTo>
                      <a:pt x="1" y="20"/>
                      <a:pt x="1" y="20"/>
                      <a:pt x="1" y="20"/>
                    </a:cubicBezTo>
                    <a:cubicBezTo>
                      <a:pt x="0" y="21"/>
                      <a:pt x="1" y="22"/>
                      <a:pt x="2" y="22"/>
                    </a:cubicBezTo>
                    <a:cubicBezTo>
                      <a:pt x="2" y="22"/>
                      <a:pt x="2" y="22"/>
                      <a:pt x="2" y="22"/>
                    </a:cubicBezTo>
                    <a:cubicBezTo>
                      <a:pt x="3" y="22"/>
                      <a:pt x="4" y="21"/>
                      <a:pt x="4" y="20"/>
                    </a:cubicBezTo>
                    <a:cubicBezTo>
                      <a:pt x="8" y="3"/>
                      <a:pt x="8" y="3"/>
                      <a:pt x="8" y="3"/>
                    </a:cubicBezTo>
                    <a:cubicBezTo>
                      <a:pt x="8" y="1"/>
                      <a:pt x="7" y="0"/>
                      <a:pt x="6" y="0"/>
                    </a:cubicBezTo>
                    <a:cubicBezTo>
                      <a:pt x="6" y="0"/>
                      <a:pt x="6" y="0"/>
                      <a:pt x="6"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57" name="组合 56"/>
            <p:cNvGrpSpPr/>
            <p:nvPr/>
          </p:nvGrpSpPr>
          <p:grpSpPr>
            <a:xfrm>
              <a:off x="2500313" y="4449969"/>
              <a:ext cx="463550" cy="552451"/>
              <a:chOff x="2924176" y="3470275"/>
              <a:chExt cx="463550" cy="552451"/>
            </a:xfrm>
          </p:grpSpPr>
          <p:sp>
            <p:nvSpPr>
              <p:cNvPr id="92" name="Freeform 363"/>
              <p:cNvSpPr>
                <a:spLocks noEditPoints="1"/>
              </p:cNvSpPr>
              <p:nvPr/>
            </p:nvSpPr>
            <p:spPr bwMode="auto">
              <a:xfrm>
                <a:off x="2971801" y="3548063"/>
                <a:ext cx="338138" cy="406400"/>
              </a:xfrm>
              <a:custGeom>
                <a:avLst/>
                <a:gdLst>
                  <a:gd name="T0" fmla="*/ 0 w 121"/>
                  <a:gd name="T1" fmla="*/ 118 h 145"/>
                  <a:gd name="T2" fmla="*/ 0 w 121"/>
                  <a:gd name="T3" fmla="*/ 119 h 145"/>
                  <a:gd name="T4" fmla="*/ 50 w 121"/>
                  <a:gd name="T5" fmla="*/ 145 h 145"/>
                  <a:gd name="T6" fmla="*/ 50 w 121"/>
                  <a:gd name="T7" fmla="*/ 145 h 145"/>
                  <a:gd name="T8" fmla="*/ 50 w 121"/>
                  <a:gd name="T9" fmla="*/ 145 h 145"/>
                  <a:gd name="T10" fmla="*/ 0 w 121"/>
                  <a:gd name="T11" fmla="*/ 118 h 145"/>
                  <a:gd name="T12" fmla="*/ 64 w 121"/>
                  <a:gd name="T13" fmla="*/ 0 h 145"/>
                  <a:gd name="T14" fmla="*/ 64 w 121"/>
                  <a:gd name="T15" fmla="*/ 0 h 145"/>
                  <a:gd name="T16" fmla="*/ 9 w 121"/>
                  <a:gd name="T17" fmla="*/ 32 h 145"/>
                  <a:gd name="T18" fmla="*/ 1 w 121"/>
                  <a:gd name="T19" fmla="*/ 63 h 145"/>
                  <a:gd name="T20" fmla="*/ 5 w 121"/>
                  <a:gd name="T21" fmla="*/ 85 h 145"/>
                  <a:gd name="T22" fmla="*/ 5 w 121"/>
                  <a:gd name="T23" fmla="*/ 87 h 145"/>
                  <a:gd name="T24" fmla="*/ 0 w 121"/>
                  <a:gd name="T25" fmla="*/ 114 h 145"/>
                  <a:gd name="T26" fmla="*/ 4 w 121"/>
                  <a:gd name="T27" fmla="*/ 116 h 145"/>
                  <a:gd name="T28" fmla="*/ 9 w 121"/>
                  <a:gd name="T29" fmla="*/ 87 h 145"/>
                  <a:gd name="T30" fmla="*/ 9 w 121"/>
                  <a:gd name="T31" fmla="*/ 84 h 145"/>
                  <a:gd name="T32" fmla="*/ 9 w 121"/>
                  <a:gd name="T33" fmla="*/ 83 h 145"/>
                  <a:gd name="T34" fmla="*/ 5 w 121"/>
                  <a:gd name="T35" fmla="*/ 63 h 145"/>
                  <a:gd name="T36" fmla="*/ 13 w 121"/>
                  <a:gd name="T37" fmla="*/ 34 h 145"/>
                  <a:gd name="T38" fmla="*/ 64 w 121"/>
                  <a:gd name="T39" fmla="*/ 4 h 145"/>
                  <a:gd name="T40" fmla="*/ 64 w 121"/>
                  <a:gd name="T41" fmla="*/ 4 h 145"/>
                  <a:gd name="T42" fmla="*/ 90 w 121"/>
                  <a:gd name="T43" fmla="*/ 11 h 145"/>
                  <a:gd name="T44" fmla="*/ 91 w 121"/>
                  <a:gd name="T45" fmla="*/ 10 h 145"/>
                  <a:gd name="T46" fmla="*/ 90 w 121"/>
                  <a:gd name="T47" fmla="*/ 11 h 145"/>
                  <a:gd name="T48" fmla="*/ 117 w 121"/>
                  <a:gd name="T49" fmla="*/ 60 h 145"/>
                  <a:gd name="T50" fmla="*/ 109 w 121"/>
                  <a:gd name="T51" fmla="*/ 90 h 145"/>
                  <a:gd name="T52" fmla="*/ 76 w 121"/>
                  <a:gd name="T53" fmla="*/ 117 h 145"/>
                  <a:gd name="T54" fmla="*/ 75 w 121"/>
                  <a:gd name="T55" fmla="*/ 117 h 145"/>
                  <a:gd name="T56" fmla="*/ 50 w 121"/>
                  <a:gd name="T57" fmla="*/ 140 h 145"/>
                  <a:gd name="T58" fmla="*/ 53 w 121"/>
                  <a:gd name="T59" fmla="*/ 142 h 145"/>
                  <a:gd name="T60" fmla="*/ 69 w 121"/>
                  <a:gd name="T61" fmla="*/ 126 h 145"/>
                  <a:gd name="T62" fmla="*/ 75 w 121"/>
                  <a:gd name="T63" fmla="*/ 122 h 145"/>
                  <a:gd name="T64" fmla="*/ 77 w 121"/>
                  <a:gd name="T65" fmla="*/ 121 h 145"/>
                  <a:gd name="T66" fmla="*/ 77 w 121"/>
                  <a:gd name="T67" fmla="*/ 120 h 145"/>
                  <a:gd name="T68" fmla="*/ 113 w 121"/>
                  <a:gd name="T69" fmla="*/ 92 h 145"/>
                  <a:gd name="T70" fmla="*/ 121 w 121"/>
                  <a:gd name="T71" fmla="*/ 60 h 145"/>
                  <a:gd name="T72" fmla="*/ 92 w 121"/>
                  <a:gd name="T73" fmla="*/ 8 h 145"/>
                  <a:gd name="T74" fmla="*/ 92 w 121"/>
                  <a:gd name="T75" fmla="*/ 8 h 145"/>
                  <a:gd name="T76" fmla="*/ 64 w 121"/>
                  <a:gd name="T77" fmla="*/ 0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20" h="145">
                    <a:moveTo>
                      <a:pt x="0" y="118"/>
                    </a:moveTo>
                    <a:cubicBezTo>
                      <a:pt x="0" y="119"/>
                      <a:pt x="0" y="119"/>
                      <a:pt x="0" y="119"/>
                    </a:cubicBezTo>
                    <a:cubicBezTo>
                      <a:pt x="50" y="145"/>
                      <a:pt x="50" y="145"/>
                      <a:pt x="50" y="145"/>
                    </a:cubicBezTo>
                    <a:cubicBezTo>
                      <a:pt x="50" y="145"/>
                      <a:pt x="50" y="145"/>
                      <a:pt x="50" y="145"/>
                    </a:cubicBezTo>
                    <a:cubicBezTo>
                      <a:pt x="50" y="145"/>
                      <a:pt x="50" y="145"/>
                      <a:pt x="50" y="145"/>
                    </a:cubicBezTo>
                    <a:cubicBezTo>
                      <a:pt x="0" y="118"/>
                      <a:pt x="0" y="118"/>
                      <a:pt x="0" y="118"/>
                    </a:cubicBezTo>
                    <a:moveTo>
                      <a:pt x="64" y="0"/>
                    </a:moveTo>
                    <a:cubicBezTo>
                      <a:pt x="64" y="0"/>
                      <a:pt x="64" y="0"/>
                      <a:pt x="64" y="0"/>
                    </a:cubicBezTo>
                    <a:cubicBezTo>
                      <a:pt x="42" y="0"/>
                      <a:pt x="21" y="12"/>
                      <a:pt x="9" y="32"/>
                    </a:cubicBezTo>
                    <a:cubicBezTo>
                      <a:pt x="4" y="42"/>
                      <a:pt x="1" y="53"/>
                      <a:pt x="1" y="63"/>
                    </a:cubicBezTo>
                    <a:cubicBezTo>
                      <a:pt x="1" y="70"/>
                      <a:pt x="2" y="78"/>
                      <a:pt x="5" y="85"/>
                    </a:cubicBezTo>
                    <a:cubicBezTo>
                      <a:pt x="5" y="85"/>
                      <a:pt x="5" y="86"/>
                      <a:pt x="5" y="87"/>
                    </a:cubicBezTo>
                    <a:cubicBezTo>
                      <a:pt x="5" y="97"/>
                      <a:pt x="2" y="108"/>
                      <a:pt x="0" y="114"/>
                    </a:cubicBezTo>
                    <a:cubicBezTo>
                      <a:pt x="4" y="116"/>
                      <a:pt x="4" y="116"/>
                      <a:pt x="4" y="116"/>
                    </a:cubicBezTo>
                    <a:cubicBezTo>
                      <a:pt x="6" y="110"/>
                      <a:pt x="9" y="98"/>
                      <a:pt x="9" y="87"/>
                    </a:cubicBezTo>
                    <a:cubicBezTo>
                      <a:pt x="9" y="86"/>
                      <a:pt x="9" y="85"/>
                      <a:pt x="9" y="84"/>
                    </a:cubicBezTo>
                    <a:cubicBezTo>
                      <a:pt x="9" y="83"/>
                      <a:pt x="9" y="83"/>
                      <a:pt x="9" y="83"/>
                    </a:cubicBezTo>
                    <a:cubicBezTo>
                      <a:pt x="6" y="77"/>
                      <a:pt x="5" y="70"/>
                      <a:pt x="5" y="63"/>
                    </a:cubicBezTo>
                    <a:cubicBezTo>
                      <a:pt x="5" y="53"/>
                      <a:pt x="7" y="43"/>
                      <a:pt x="13" y="34"/>
                    </a:cubicBezTo>
                    <a:cubicBezTo>
                      <a:pt x="23" y="16"/>
                      <a:pt x="44" y="4"/>
                      <a:pt x="64" y="4"/>
                    </a:cubicBezTo>
                    <a:cubicBezTo>
                      <a:pt x="64" y="4"/>
                      <a:pt x="64" y="4"/>
                      <a:pt x="64" y="4"/>
                    </a:cubicBezTo>
                    <a:cubicBezTo>
                      <a:pt x="73" y="4"/>
                      <a:pt x="82" y="7"/>
                      <a:pt x="90" y="11"/>
                    </a:cubicBezTo>
                    <a:cubicBezTo>
                      <a:pt x="91" y="10"/>
                      <a:pt x="91" y="10"/>
                      <a:pt x="91" y="10"/>
                    </a:cubicBezTo>
                    <a:cubicBezTo>
                      <a:pt x="90" y="11"/>
                      <a:pt x="90" y="11"/>
                      <a:pt x="90" y="11"/>
                    </a:cubicBezTo>
                    <a:cubicBezTo>
                      <a:pt x="108" y="21"/>
                      <a:pt x="117" y="41"/>
                      <a:pt x="117" y="60"/>
                    </a:cubicBezTo>
                    <a:cubicBezTo>
                      <a:pt x="117" y="71"/>
                      <a:pt x="114" y="81"/>
                      <a:pt x="109" y="90"/>
                    </a:cubicBezTo>
                    <a:cubicBezTo>
                      <a:pt x="101" y="104"/>
                      <a:pt x="89" y="113"/>
                      <a:pt x="76" y="117"/>
                    </a:cubicBezTo>
                    <a:cubicBezTo>
                      <a:pt x="75" y="117"/>
                      <a:pt x="75" y="117"/>
                      <a:pt x="75" y="117"/>
                    </a:cubicBezTo>
                    <a:cubicBezTo>
                      <a:pt x="75" y="117"/>
                      <a:pt x="61" y="124"/>
                      <a:pt x="50" y="140"/>
                    </a:cubicBezTo>
                    <a:cubicBezTo>
                      <a:pt x="53" y="142"/>
                      <a:pt x="53" y="142"/>
                      <a:pt x="53" y="142"/>
                    </a:cubicBezTo>
                    <a:cubicBezTo>
                      <a:pt x="58" y="135"/>
                      <a:pt x="64" y="130"/>
                      <a:pt x="69" y="126"/>
                    </a:cubicBezTo>
                    <a:cubicBezTo>
                      <a:pt x="71" y="124"/>
                      <a:pt x="73" y="123"/>
                      <a:pt x="75" y="122"/>
                    </a:cubicBezTo>
                    <a:cubicBezTo>
                      <a:pt x="76" y="121"/>
                      <a:pt x="76" y="121"/>
                      <a:pt x="77" y="121"/>
                    </a:cubicBezTo>
                    <a:cubicBezTo>
                      <a:pt x="77" y="120"/>
                      <a:pt x="77" y="120"/>
                      <a:pt x="77" y="120"/>
                    </a:cubicBezTo>
                    <a:cubicBezTo>
                      <a:pt x="91" y="116"/>
                      <a:pt x="104" y="106"/>
                      <a:pt x="113" y="92"/>
                    </a:cubicBezTo>
                    <a:cubicBezTo>
                      <a:pt x="118" y="82"/>
                      <a:pt x="121" y="71"/>
                      <a:pt x="121" y="60"/>
                    </a:cubicBezTo>
                    <a:cubicBezTo>
                      <a:pt x="121" y="39"/>
                      <a:pt x="111" y="19"/>
                      <a:pt x="92" y="8"/>
                    </a:cubicBezTo>
                    <a:cubicBezTo>
                      <a:pt x="92" y="8"/>
                      <a:pt x="92" y="8"/>
                      <a:pt x="92" y="8"/>
                    </a:cubicBezTo>
                    <a:cubicBezTo>
                      <a:pt x="84" y="3"/>
                      <a:pt x="74" y="0"/>
                      <a:pt x="6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 name="Freeform 364"/>
              <p:cNvSpPr>
                <a:spLocks noEditPoints="1"/>
              </p:cNvSpPr>
              <p:nvPr/>
            </p:nvSpPr>
            <p:spPr bwMode="auto">
              <a:xfrm>
                <a:off x="2951163" y="3867150"/>
                <a:ext cx="176213" cy="109538"/>
              </a:xfrm>
              <a:custGeom>
                <a:avLst/>
                <a:gdLst>
                  <a:gd name="T0" fmla="*/ 55 w 63"/>
                  <a:gd name="T1" fmla="*/ 37 h 39"/>
                  <a:gd name="T2" fmla="*/ 3 w 63"/>
                  <a:gd name="T3" fmla="*/ 10 h 39"/>
                  <a:gd name="T4" fmla="*/ 6 w 63"/>
                  <a:gd name="T5" fmla="*/ 4 h 39"/>
                  <a:gd name="T6" fmla="*/ 7 w 63"/>
                  <a:gd name="T7" fmla="*/ 4 h 39"/>
                  <a:gd name="T8" fmla="*/ 57 w 63"/>
                  <a:gd name="T9" fmla="*/ 31 h 39"/>
                  <a:gd name="T10" fmla="*/ 58 w 63"/>
                  <a:gd name="T11" fmla="*/ 32 h 39"/>
                  <a:gd name="T12" fmla="*/ 55 w 63"/>
                  <a:gd name="T13" fmla="*/ 37 h 39"/>
                  <a:gd name="T14" fmla="*/ 5 w 63"/>
                  <a:gd name="T15" fmla="*/ 3 h 39"/>
                  <a:gd name="T16" fmla="*/ 6 w 63"/>
                  <a:gd name="T17" fmla="*/ 2 h 39"/>
                  <a:gd name="T18" fmla="*/ 5 w 63"/>
                  <a:gd name="T19" fmla="*/ 3 h 39"/>
                  <a:gd name="T20" fmla="*/ 6 w 63"/>
                  <a:gd name="T21" fmla="*/ 0 h 39"/>
                  <a:gd name="T22" fmla="*/ 4 w 63"/>
                  <a:gd name="T23" fmla="*/ 1 h 39"/>
                  <a:gd name="T24" fmla="*/ 4 w 63"/>
                  <a:gd name="T25" fmla="*/ 1 h 39"/>
                  <a:gd name="T26" fmla="*/ 0 w 63"/>
                  <a:gd name="T27" fmla="*/ 8 h 39"/>
                  <a:gd name="T28" fmla="*/ 59 w 63"/>
                  <a:gd name="T29" fmla="*/ 39 h 39"/>
                  <a:gd name="T30" fmla="*/ 63 w 63"/>
                  <a:gd name="T31" fmla="*/ 32 h 39"/>
                  <a:gd name="T32" fmla="*/ 63 w 63"/>
                  <a:gd name="T33" fmla="*/ 30 h 39"/>
                  <a:gd name="T34" fmla="*/ 62 w 63"/>
                  <a:gd name="T35" fmla="*/ 29 h 39"/>
                  <a:gd name="T36" fmla="*/ 60 w 63"/>
                  <a:gd name="T37" fmla="*/ 28 h 39"/>
                  <a:gd name="T38" fmla="*/ 57 w 63"/>
                  <a:gd name="T39" fmla="*/ 26 h 39"/>
                  <a:gd name="T40" fmla="*/ 47 w 63"/>
                  <a:gd name="T41" fmla="*/ 21 h 39"/>
                  <a:gd name="T42" fmla="*/ 47 w 63"/>
                  <a:gd name="T43" fmla="*/ 21 h 39"/>
                  <a:gd name="T44" fmla="*/ 47 w 63"/>
                  <a:gd name="T45" fmla="*/ 21 h 39"/>
                  <a:gd name="T46" fmla="*/ 45 w 63"/>
                  <a:gd name="T47" fmla="*/ 22 h 39"/>
                  <a:gd name="T48" fmla="*/ 44 w 63"/>
                  <a:gd name="T49" fmla="*/ 22 h 39"/>
                  <a:gd name="T50" fmla="*/ 44 w 63"/>
                  <a:gd name="T51" fmla="*/ 19 h 39"/>
                  <a:gd name="T52" fmla="*/ 26 w 63"/>
                  <a:gd name="T53" fmla="*/ 10 h 39"/>
                  <a:gd name="T54" fmla="*/ 24 w 63"/>
                  <a:gd name="T55" fmla="*/ 12 h 39"/>
                  <a:gd name="T56" fmla="*/ 24 w 63"/>
                  <a:gd name="T57" fmla="*/ 12 h 39"/>
                  <a:gd name="T58" fmla="*/ 22 w 63"/>
                  <a:gd name="T59" fmla="*/ 9 h 39"/>
                  <a:gd name="T60" fmla="*/ 22 w 63"/>
                  <a:gd name="T61" fmla="*/ 8 h 39"/>
                  <a:gd name="T62" fmla="*/ 11 w 63"/>
                  <a:gd name="T63" fmla="*/ 2 h 39"/>
                  <a:gd name="T64" fmla="*/ 7 w 63"/>
                  <a:gd name="T65" fmla="*/ 0 h 39"/>
                  <a:gd name="T66" fmla="*/ 7 w 63"/>
                  <a:gd name="T67" fmla="*/ 0 h 39"/>
                  <a:gd name="T68" fmla="*/ 6 w 63"/>
                  <a:gd name="T69"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2" h="39">
                    <a:moveTo>
                      <a:pt x="55" y="37"/>
                    </a:moveTo>
                    <a:cubicBezTo>
                      <a:pt x="3" y="10"/>
                      <a:pt x="3" y="10"/>
                      <a:pt x="3" y="10"/>
                    </a:cubicBezTo>
                    <a:cubicBezTo>
                      <a:pt x="6" y="4"/>
                      <a:pt x="6" y="4"/>
                      <a:pt x="6" y="4"/>
                    </a:cubicBezTo>
                    <a:cubicBezTo>
                      <a:pt x="7" y="4"/>
                      <a:pt x="7" y="4"/>
                      <a:pt x="7" y="4"/>
                    </a:cubicBezTo>
                    <a:cubicBezTo>
                      <a:pt x="57" y="31"/>
                      <a:pt x="57" y="31"/>
                      <a:pt x="57" y="31"/>
                    </a:cubicBezTo>
                    <a:cubicBezTo>
                      <a:pt x="58" y="32"/>
                      <a:pt x="58" y="32"/>
                      <a:pt x="58" y="32"/>
                    </a:cubicBezTo>
                    <a:cubicBezTo>
                      <a:pt x="55" y="37"/>
                      <a:pt x="55" y="37"/>
                      <a:pt x="55" y="37"/>
                    </a:cubicBezTo>
                    <a:moveTo>
                      <a:pt x="5" y="3"/>
                    </a:moveTo>
                    <a:cubicBezTo>
                      <a:pt x="6" y="2"/>
                      <a:pt x="6" y="2"/>
                      <a:pt x="6" y="2"/>
                    </a:cubicBezTo>
                    <a:cubicBezTo>
                      <a:pt x="5" y="3"/>
                      <a:pt x="5" y="3"/>
                      <a:pt x="5" y="3"/>
                    </a:cubicBezTo>
                    <a:moveTo>
                      <a:pt x="6" y="0"/>
                    </a:moveTo>
                    <a:cubicBezTo>
                      <a:pt x="5" y="0"/>
                      <a:pt x="4" y="0"/>
                      <a:pt x="4" y="1"/>
                    </a:cubicBezTo>
                    <a:cubicBezTo>
                      <a:pt x="4" y="1"/>
                      <a:pt x="4" y="1"/>
                      <a:pt x="4" y="1"/>
                    </a:cubicBezTo>
                    <a:cubicBezTo>
                      <a:pt x="0" y="8"/>
                      <a:pt x="0" y="8"/>
                      <a:pt x="0" y="8"/>
                    </a:cubicBezTo>
                    <a:cubicBezTo>
                      <a:pt x="59" y="39"/>
                      <a:pt x="59" y="39"/>
                      <a:pt x="59" y="39"/>
                    </a:cubicBezTo>
                    <a:cubicBezTo>
                      <a:pt x="63" y="32"/>
                      <a:pt x="63" y="32"/>
                      <a:pt x="63" y="32"/>
                    </a:cubicBezTo>
                    <a:cubicBezTo>
                      <a:pt x="63" y="31"/>
                      <a:pt x="63" y="31"/>
                      <a:pt x="63" y="30"/>
                    </a:cubicBezTo>
                    <a:cubicBezTo>
                      <a:pt x="63" y="30"/>
                      <a:pt x="62" y="29"/>
                      <a:pt x="62" y="29"/>
                    </a:cubicBezTo>
                    <a:cubicBezTo>
                      <a:pt x="60" y="28"/>
                      <a:pt x="60" y="28"/>
                      <a:pt x="60" y="28"/>
                    </a:cubicBezTo>
                    <a:cubicBezTo>
                      <a:pt x="57" y="26"/>
                      <a:pt x="57" y="26"/>
                      <a:pt x="57" y="26"/>
                    </a:cubicBezTo>
                    <a:cubicBezTo>
                      <a:pt x="47" y="21"/>
                      <a:pt x="47" y="21"/>
                      <a:pt x="47" y="21"/>
                    </a:cubicBezTo>
                    <a:cubicBezTo>
                      <a:pt x="47" y="21"/>
                      <a:pt x="47" y="21"/>
                      <a:pt x="47" y="21"/>
                    </a:cubicBezTo>
                    <a:cubicBezTo>
                      <a:pt x="47" y="21"/>
                      <a:pt x="47" y="21"/>
                      <a:pt x="47" y="21"/>
                    </a:cubicBezTo>
                    <a:cubicBezTo>
                      <a:pt x="46" y="22"/>
                      <a:pt x="46" y="22"/>
                      <a:pt x="45" y="22"/>
                    </a:cubicBezTo>
                    <a:cubicBezTo>
                      <a:pt x="45" y="22"/>
                      <a:pt x="44" y="22"/>
                      <a:pt x="44" y="22"/>
                    </a:cubicBezTo>
                    <a:cubicBezTo>
                      <a:pt x="43" y="21"/>
                      <a:pt x="43" y="20"/>
                      <a:pt x="44" y="19"/>
                    </a:cubicBezTo>
                    <a:cubicBezTo>
                      <a:pt x="26" y="10"/>
                      <a:pt x="26" y="10"/>
                      <a:pt x="26" y="10"/>
                    </a:cubicBezTo>
                    <a:cubicBezTo>
                      <a:pt x="26" y="11"/>
                      <a:pt x="25" y="12"/>
                      <a:pt x="24" y="12"/>
                    </a:cubicBezTo>
                    <a:cubicBezTo>
                      <a:pt x="24" y="12"/>
                      <a:pt x="24" y="12"/>
                      <a:pt x="24" y="12"/>
                    </a:cubicBezTo>
                    <a:cubicBezTo>
                      <a:pt x="23" y="11"/>
                      <a:pt x="22" y="10"/>
                      <a:pt x="22" y="9"/>
                    </a:cubicBezTo>
                    <a:cubicBezTo>
                      <a:pt x="22" y="8"/>
                      <a:pt x="22" y="8"/>
                      <a:pt x="22" y="8"/>
                    </a:cubicBezTo>
                    <a:cubicBezTo>
                      <a:pt x="11" y="2"/>
                      <a:pt x="11" y="2"/>
                      <a:pt x="11" y="2"/>
                    </a:cubicBezTo>
                    <a:cubicBezTo>
                      <a:pt x="7" y="0"/>
                      <a:pt x="7" y="0"/>
                      <a:pt x="7" y="0"/>
                    </a:cubicBezTo>
                    <a:cubicBezTo>
                      <a:pt x="7" y="0"/>
                      <a:pt x="7" y="0"/>
                      <a:pt x="7" y="0"/>
                    </a:cubicBezTo>
                    <a:cubicBezTo>
                      <a:pt x="6" y="0"/>
                      <a:pt x="6" y="0"/>
                      <a:pt x="6"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 name="Freeform 365"/>
              <p:cNvSpPr>
                <a:spLocks noEditPoints="1"/>
              </p:cNvSpPr>
              <p:nvPr/>
            </p:nvSpPr>
            <p:spPr bwMode="auto">
              <a:xfrm>
                <a:off x="2924176" y="3890963"/>
                <a:ext cx="198438" cy="131763"/>
              </a:xfrm>
              <a:custGeom>
                <a:avLst/>
                <a:gdLst>
                  <a:gd name="T0" fmla="*/ 62 w 71"/>
                  <a:gd name="T1" fmla="*/ 42 h 47"/>
                  <a:gd name="T2" fmla="*/ 5 w 71"/>
                  <a:gd name="T3" fmla="*/ 12 h 47"/>
                  <a:gd name="T4" fmla="*/ 9 w 71"/>
                  <a:gd name="T5" fmla="*/ 4 h 47"/>
                  <a:gd name="T6" fmla="*/ 66 w 71"/>
                  <a:gd name="T7" fmla="*/ 34 h 47"/>
                  <a:gd name="T8" fmla="*/ 62 w 71"/>
                  <a:gd name="T9" fmla="*/ 42 h 47"/>
                  <a:gd name="T10" fmla="*/ 7 w 71"/>
                  <a:gd name="T11" fmla="*/ 3 h 47"/>
                  <a:gd name="T12" fmla="*/ 8 w 71"/>
                  <a:gd name="T13" fmla="*/ 2 h 47"/>
                  <a:gd name="T14" fmla="*/ 7 w 71"/>
                  <a:gd name="T15" fmla="*/ 3 h 47"/>
                  <a:gd name="T16" fmla="*/ 8 w 71"/>
                  <a:gd name="T17" fmla="*/ 0 h 47"/>
                  <a:gd name="T18" fmla="*/ 6 w 71"/>
                  <a:gd name="T19" fmla="*/ 1 h 47"/>
                  <a:gd name="T20" fmla="*/ 6 w 71"/>
                  <a:gd name="T21" fmla="*/ 1 h 47"/>
                  <a:gd name="T22" fmla="*/ 0 w 71"/>
                  <a:gd name="T23" fmla="*/ 12 h 47"/>
                  <a:gd name="T24" fmla="*/ 1 w 71"/>
                  <a:gd name="T25" fmla="*/ 15 h 47"/>
                  <a:gd name="T26" fmla="*/ 62 w 71"/>
                  <a:gd name="T27" fmla="*/ 47 h 47"/>
                  <a:gd name="T28" fmla="*/ 63 w 71"/>
                  <a:gd name="T29" fmla="*/ 47 h 47"/>
                  <a:gd name="T30" fmla="*/ 63 w 71"/>
                  <a:gd name="T31" fmla="*/ 47 h 47"/>
                  <a:gd name="T32" fmla="*/ 64 w 71"/>
                  <a:gd name="T33" fmla="*/ 46 h 47"/>
                  <a:gd name="T34" fmla="*/ 71 w 71"/>
                  <a:gd name="T35" fmla="*/ 34 h 47"/>
                  <a:gd name="T36" fmla="*/ 71 w 71"/>
                  <a:gd name="T37" fmla="*/ 33 h 47"/>
                  <a:gd name="T38" fmla="*/ 70 w 71"/>
                  <a:gd name="T39" fmla="*/ 32 h 47"/>
                  <a:gd name="T40" fmla="*/ 69 w 71"/>
                  <a:gd name="T41" fmla="*/ 31 h 47"/>
                  <a:gd name="T42" fmla="*/ 10 w 71"/>
                  <a:gd name="T43" fmla="*/ 0 h 47"/>
                  <a:gd name="T44" fmla="*/ 9 w 71"/>
                  <a:gd name="T45" fmla="*/ 0 h 47"/>
                  <a:gd name="T46" fmla="*/ 8 w 71"/>
                  <a:gd name="T47"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1" h="47">
                    <a:moveTo>
                      <a:pt x="62" y="42"/>
                    </a:moveTo>
                    <a:cubicBezTo>
                      <a:pt x="5" y="12"/>
                      <a:pt x="5" y="12"/>
                      <a:pt x="5" y="12"/>
                    </a:cubicBezTo>
                    <a:cubicBezTo>
                      <a:pt x="9" y="4"/>
                      <a:pt x="9" y="4"/>
                      <a:pt x="9" y="4"/>
                    </a:cubicBezTo>
                    <a:cubicBezTo>
                      <a:pt x="66" y="34"/>
                      <a:pt x="66" y="34"/>
                      <a:pt x="66" y="34"/>
                    </a:cubicBezTo>
                    <a:cubicBezTo>
                      <a:pt x="62" y="42"/>
                      <a:pt x="62" y="42"/>
                      <a:pt x="62" y="42"/>
                    </a:cubicBezTo>
                    <a:moveTo>
                      <a:pt x="7" y="3"/>
                    </a:moveTo>
                    <a:cubicBezTo>
                      <a:pt x="8" y="2"/>
                      <a:pt x="8" y="2"/>
                      <a:pt x="8" y="2"/>
                    </a:cubicBezTo>
                    <a:cubicBezTo>
                      <a:pt x="7" y="3"/>
                      <a:pt x="7" y="3"/>
                      <a:pt x="7" y="3"/>
                    </a:cubicBezTo>
                    <a:moveTo>
                      <a:pt x="8" y="0"/>
                    </a:moveTo>
                    <a:cubicBezTo>
                      <a:pt x="7" y="0"/>
                      <a:pt x="7" y="0"/>
                      <a:pt x="6" y="1"/>
                    </a:cubicBezTo>
                    <a:cubicBezTo>
                      <a:pt x="6" y="1"/>
                      <a:pt x="6" y="1"/>
                      <a:pt x="6" y="1"/>
                    </a:cubicBezTo>
                    <a:cubicBezTo>
                      <a:pt x="0" y="12"/>
                      <a:pt x="0" y="12"/>
                      <a:pt x="0" y="12"/>
                    </a:cubicBezTo>
                    <a:cubicBezTo>
                      <a:pt x="0" y="13"/>
                      <a:pt x="0" y="14"/>
                      <a:pt x="1" y="15"/>
                    </a:cubicBezTo>
                    <a:cubicBezTo>
                      <a:pt x="62" y="47"/>
                      <a:pt x="62" y="47"/>
                      <a:pt x="62" y="47"/>
                    </a:cubicBezTo>
                    <a:cubicBezTo>
                      <a:pt x="62" y="47"/>
                      <a:pt x="62" y="47"/>
                      <a:pt x="63" y="47"/>
                    </a:cubicBezTo>
                    <a:cubicBezTo>
                      <a:pt x="63" y="47"/>
                      <a:pt x="63" y="47"/>
                      <a:pt x="63" y="47"/>
                    </a:cubicBezTo>
                    <a:cubicBezTo>
                      <a:pt x="64" y="47"/>
                      <a:pt x="64" y="46"/>
                      <a:pt x="64" y="46"/>
                    </a:cubicBezTo>
                    <a:cubicBezTo>
                      <a:pt x="71" y="34"/>
                      <a:pt x="71" y="34"/>
                      <a:pt x="71" y="34"/>
                    </a:cubicBezTo>
                    <a:cubicBezTo>
                      <a:pt x="71" y="34"/>
                      <a:pt x="71" y="33"/>
                      <a:pt x="71" y="33"/>
                    </a:cubicBezTo>
                    <a:cubicBezTo>
                      <a:pt x="71" y="32"/>
                      <a:pt x="70" y="32"/>
                      <a:pt x="70" y="32"/>
                    </a:cubicBezTo>
                    <a:cubicBezTo>
                      <a:pt x="69" y="31"/>
                      <a:pt x="69" y="31"/>
                      <a:pt x="69" y="31"/>
                    </a:cubicBezTo>
                    <a:cubicBezTo>
                      <a:pt x="10" y="0"/>
                      <a:pt x="10" y="0"/>
                      <a:pt x="10" y="0"/>
                    </a:cubicBezTo>
                    <a:cubicBezTo>
                      <a:pt x="9" y="0"/>
                      <a:pt x="9" y="0"/>
                      <a:pt x="9" y="0"/>
                    </a:cubicBezTo>
                    <a:cubicBezTo>
                      <a:pt x="9" y="0"/>
                      <a:pt x="8" y="0"/>
                      <a:pt x="8"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 name="Freeform 366"/>
              <p:cNvSpPr>
                <a:spLocks noEditPoints="1"/>
              </p:cNvSpPr>
              <p:nvPr/>
            </p:nvSpPr>
            <p:spPr bwMode="auto">
              <a:xfrm>
                <a:off x="3013076" y="3679825"/>
                <a:ext cx="219075" cy="249238"/>
              </a:xfrm>
              <a:custGeom>
                <a:avLst/>
                <a:gdLst>
                  <a:gd name="T0" fmla="*/ 55 w 78"/>
                  <a:gd name="T1" fmla="*/ 13 h 89"/>
                  <a:gd name="T2" fmla="*/ 56 w 78"/>
                  <a:gd name="T3" fmla="*/ 12 h 89"/>
                  <a:gd name="T4" fmla="*/ 55 w 78"/>
                  <a:gd name="T5" fmla="*/ 19 h 89"/>
                  <a:gd name="T6" fmla="*/ 35 w 78"/>
                  <a:gd name="T7" fmla="*/ 12 h 89"/>
                  <a:gd name="T8" fmla="*/ 38 w 78"/>
                  <a:gd name="T9" fmla="*/ 4 h 89"/>
                  <a:gd name="T10" fmla="*/ 42 w 78"/>
                  <a:gd name="T11" fmla="*/ 5 h 89"/>
                  <a:gd name="T12" fmla="*/ 40 w 78"/>
                  <a:gd name="T13" fmla="*/ 0 h 89"/>
                  <a:gd name="T14" fmla="*/ 31 w 78"/>
                  <a:gd name="T15" fmla="*/ 11 h 89"/>
                  <a:gd name="T16" fmla="*/ 23 w 78"/>
                  <a:gd name="T17" fmla="*/ 11 h 89"/>
                  <a:gd name="T18" fmla="*/ 12 w 78"/>
                  <a:gd name="T19" fmla="*/ 4 h 89"/>
                  <a:gd name="T20" fmla="*/ 0 w 78"/>
                  <a:gd name="T21" fmla="*/ 76 h 89"/>
                  <a:gd name="T22" fmla="*/ 4 w 78"/>
                  <a:gd name="T23" fmla="*/ 77 h 89"/>
                  <a:gd name="T24" fmla="*/ 21 w 78"/>
                  <a:gd name="T25" fmla="*/ 14 h 89"/>
                  <a:gd name="T26" fmla="*/ 34 w 78"/>
                  <a:gd name="T27" fmla="*/ 18 h 89"/>
                  <a:gd name="T28" fmla="*/ 50 w 78"/>
                  <a:gd name="T29" fmla="*/ 28 h 89"/>
                  <a:gd name="T30" fmla="*/ 70 w 78"/>
                  <a:gd name="T31" fmla="*/ 35 h 89"/>
                  <a:gd name="T32" fmla="*/ 22 w 78"/>
                  <a:gd name="T33" fmla="*/ 89 h 89"/>
                  <a:gd name="T34" fmla="*/ 25 w 78"/>
                  <a:gd name="T35" fmla="*/ 88 h 89"/>
                  <a:gd name="T36" fmla="*/ 77 w 78"/>
                  <a:gd name="T37" fmla="*/ 30 h 89"/>
                  <a:gd name="T38" fmla="*/ 77 w 78"/>
                  <a:gd name="T39" fmla="*/ 30 h 89"/>
                  <a:gd name="T40" fmla="*/ 77 w 78"/>
                  <a:gd name="T41" fmla="*/ 30 h 89"/>
                  <a:gd name="T42" fmla="*/ 77 w 78"/>
                  <a:gd name="T43" fmla="*/ 30 h 89"/>
                  <a:gd name="T44" fmla="*/ 77 w 78"/>
                  <a:gd name="T45" fmla="*/ 30 h 89"/>
                  <a:gd name="T46" fmla="*/ 77 w 78"/>
                  <a:gd name="T47" fmla="*/ 30 h 89"/>
                  <a:gd name="T48" fmla="*/ 77 w 78"/>
                  <a:gd name="T49" fmla="*/ 30 h 89"/>
                  <a:gd name="T50" fmla="*/ 77 w 78"/>
                  <a:gd name="T51" fmla="*/ 30 h 89"/>
                  <a:gd name="T52" fmla="*/ 77 w 78"/>
                  <a:gd name="T53" fmla="*/ 30 h 89"/>
                  <a:gd name="T54" fmla="*/ 77 w 78"/>
                  <a:gd name="T55" fmla="*/ 30 h 89"/>
                  <a:gd name="T56" fmla="*/ 77 w 78"/>
                  <a:gd name="T57" fmla="*/ 30 h 89"/>
                  <a:gd name="T58" fmla="*/ 76 w 78"/>
                  <a:gd name="T59" fmla="*/ 30 h 89"/>
                  <a:gd name="T60" fmla="*/ 76 w 78"/>
                  <a:gd name="T61" fmla="*/ 30 h 89"/>
                  <a:gd name="T62" fmla="*/ 76 w 78"/>
                  <a:gd name="T63" fmla="*/ 30 h 89"/>
                  <a:gd name="T64" fmla="*/ 76 w 78"/>
                  <a:gd name="T65" fmla="*/ 30 h 89"/>
                  <a:gd name="T66" fmla="*/ 76 w 78"/>
                  <a:gd name="T67" fmla="*/ 30 h 89"/>
                  <a:gd name="T68" fmla="*/ 75 w 78"/>
                  <a:gd name="T69" fmla="*/ 30 h 89"/>
                  <a:gd name="T70" fmla="*/ 74 w 78"/>
                  <a:gd name="T71" fmla="*/ 30 h 89"/>
                  <a:gd name="T72" fmla="*/ 69 w 78"/>
                  <a:gd name="T73" fmla="*/ 31 h 89"/>
                  <a:gd name="T74" fmla="*/ 58 w 78"/>
                  <a:gd name="T75" fmla="*/ 29 h 89"/>
                  <a:gd name="T76" fmla="*/ 57 w 78"/>
                  <a:gd name="T77" fmla="*/ 23 h 89"/>
                  <a:gd name="T78" fmla="*/ 59 w 78"/>
                  <a:gd name="T79" fmla="*/ 10 h 89"/>
                  <a:gd name="T80" fmla="*/ 52 w 78"/>
                  <a:gd name="T81" fmla="*/ 9 h 89"/>
                  <a:gd name="T82" fmla="*/ 40 w 78"/>
                  <a:gd name="T83" fmla="*/ 18 h 89"/>
                  <a:gd name="T84" fmla="*/ 46 w 78"/>
                  <a:gd name="T85" fmla="*/ 5 h 89"/>
                  <a:gd name="T86" fmla="*/ 40 w 78"/>
                  <a:gd name="T87" fmla="*/ 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8" h="89">
                    <a:moveTo>
                      <a:pt x="50" y="20"/>
                    </a:moveTo>
                    <a:cubicBezTo>
                      <a:pt x="50" y="18"/>
                      <a:pt x="51" y="16"/>
                      <a:pt x="53" y="14"/>
                    </a:cubicBezTo>
                    <a:cubicBezTo>
                      <a:pt x="53" y="14"/>
                      <a:pt x="54" y="13"/>
                      <a:pt x="55" y="13"/>
                    </a:cubicBezTo>
                    <a:cubicBezTo>
                      <a:pt x="55" y="12"/>
                      <a:pt x="56" y="12"/>
                      <a:pt x="56" y="12"/>
                    </a:cubicBezTo>
                    <a:cubicBezTo>
                      <a:pt x="56" y="12"/>
                      <a:pt x="56" y="12"/>
                      <a:pt x="56" y="12"/>
                    </a:cubicBezTo>
                    <a:cubicBezTo>
                      <a:pt x="56" y="12"/>
                      <a:pt x="56" y="12"/>
                      <a:pt x="56" y="12"/>
                    </a:cubicBezTo>
                    <a:cubicBezTo>
                      <a:pt x="56" y="12"/>
                      <a:pt x="57" y="13"/>
                      <a:pt x="57" y="15"/>
                    </a:cubicBezTo>
                    <a:cubicBezTo>
                      <a:pt x="57" y="15"/>
                      <a:pt x="57" y="16"/>
                      <a:pt x="57" y="16"/>
                    </a:cubicBezTo>
                    <a:cubicBezTo>
                      <a:pt x="56" y="18"/>
                      <a:pt x="56" y="19"/>
                      <a:pt x="55" y="19"/>
                    </a:cubicBezTo>
                    <a:cubicBezTo>
                      <a:pt x="54" y="20"/>
                      <a:pt x="52" y="20"/>
                      <a:pt x="50" y="20"/>
                    </a:cubicBezTo>
                    <a:moveTo>
                      <a:pt x="36" y="14"/>
                    </a:moveTo>
                    <a:cubicBezTo>
                      <a:pt x="35" y="13"/>
                      <a:pt x="35" y="12"/>
                      <a:pt x="35" y="12"/>
                    </a:cubicBezTo>
                    <a:cubicBezTo>
                      <a:pt x="35" y="11"/>
                      <a:pt x="35" y="11"/>
                      <a:pt x="35" y="11"/>
                    </a:cubicBezTo>
                    <a:cubicBezTo>
                      <a:pt x="35" y="10"/>
                      <a:pt x="35" y="8"/>
                      <a:pt x="36" y="6"/>
                    </a:cubicBezTo>
                    <a:cubicBezTo>
                      <a:pt x="37" y="5"/>
                      <a:pt x="37" y="5"/>
                      <a:pt x="38" y="4"/>
                    </a:cubicBezTo>
                    <a:cubicBezTo>
                      <a:pt x="39" y="4"/>
                      <a:pt x="39" y="4"/>
                      <a:pt x="40" y="4"/>
                    </a:cubicBezTo>
                    <a:cubicBezTo>
                      <a:pt x="41" y="4"/>
                      <a:pt x="41" y="4"/>
                      <a:pt x="42" y="4"/>
                    </a:cubicBezTo>
                    <a:cubicBezTo>
                      <a:pt x="42" y="4"/>
                      <a:pt x="42" y="4"/>
                      <a:pt x="42" y="5"/>
                    </a:cubicBezTo>
                    <a:cubicBezTo>
                      <a:pt x="42" y="8"/>
                      <a:pt x="40" y="11"/>
                      <a:pt x="38" y="13"/>
                    </a:cubicBezTo>
                    <a:cubicBezTo>
                      <a:pt x="37" y="13"/>
                      <a:pt x="36" y="14"/>
                      <a:pt x="36" y="14"/>
                    </a:cubicBezTo>
                    <a:moveTo>
                      <a:pt x="40" y="0"/>
                    </a:moveTo>
                    <a:cubicBezTo>
                      <a:pt x="39" y="0"/>
                      <a:pt x="37" y="0"/>
                      <a:pt x="36" y="1"/>
                    </a:cubicBezTo>
                    <a:cubicBezTo>
                      <a:pt x="34" y="2"/>
                      <a:pt x="33" y="4"/>
                      <a:pt x="32" y="6"/>
                    </a:cubicBezTo>
                    <a:cubicBezTo>
                      <a:pt x="31" y="8"/>
                      <a:pt x="31" y="10"/>
                      <a:pt x="31" y="11"/>
                    </a:cubicBezTo>
                    <a:cubicBezTo>
                      <a:pt x="31" y="12"/>
                      <a:pt x="31" y="12"/>
                      <a:pt x="31" y="12"/>
                    </a:cubicBezTo>
                    <a:cubicBezTo>
                      <a:pt x="31" y="12"/>
                      <a:pt x="31" y="13"/>
                      <a:pt x="31" y="14"/>
                    </a:cubicBezTo>
                    <a:cubicBezTo>
                      <a:pt x="29" y="14"/>
                      <a:pt x="26" y="12"/>
                      <a:pt x="23" y="11"/>
                    </a:cubicBezTo>
                    <a:cubicBezTo>
                      <a:pt x="20" y="9"/>
                      <a:pt x="17" y="6"/>
                      <a:pt x="14" y="4"/>
                    </a:cubicBezTo>
                    <a:cubicBezTo>
                      <a:pt x="14" y="4"/>
                      <a:pt x="13" y="3"/>
                      <a:pt x="13" y="3"/>
                    </a:cubicBezTo>
                    <a:cubicBezTo>
                      <a:pt x="13" y="3"/>
                      <a:pt x="12" y="3"/>
                      <a:pt x="12" y="4"/>
                    </a:cubicBezTo>
                    <a:cubicBezTo>
                      <a:pt x="12" y="4"/>
                      <a:pt x="11" y="4"/>
                      <a:pt x="11" y="5"/>
                    </a:cubicBezTo>
                    <a:cubicBezTo>
                      <a:pt x="0" y="75"/>
                      <a:pt x="0" y="75"/>
                      <a:pt x="0" y="75"/>
                    </a:cubicBezTo>
                    <a:cubicBezTo>
                      <a:pt x="0" y="76"/>
                      <a:pt x="0" y="76"/>
                      <a:pt x="0" y="76"/>
                    </a:cubicBezTo>
                    <a:cubicBezTo>
                      <a:pt x="0" y="77"/>
                      <a:pt x="1" y="78"/>
                      <a:pt x="2" y="79"/>
                    </a:cubicBezTo>
                    <a:cubicBezTo>
                      <a:pt x="2" y="79"/>
                      <a:pt x="2" y="79"/>
                      <a:pt x="2" y="79"/>
                    </a:cubicBezTo>
                    <a:cubicBezTo>
                      <a:pt x="3" y="79"/>
                      <a:pt x="4" y="78"/>
                      <a:pt x="4" y="77"/>
                    </a:cubicBezTo>
                    <a:cubicBezTo>
                      <a:pt x="4" y="77"/>
                      <a:pt x="4" y="77"/>
                      <a:pt x="4" y="77"/>
                    </a:cubicBezTo>
                    <a:cubicBezTo>
                      <a:pt x="14" y="9"/>
                      <a:pt x="14" y="9"/>
                      <a:pt x="14" y="9"/>
                    </a:cubicBezTo>
                    <a:cubicBezTo>
                      <a:pt x="16" y="11"/>
                      <a:pt x="19" y="13"/>
                      <a:pt x="21" y="14"/>
                    </a:cubicBezTo>
                    <a:cubicBezTo>
                      <a:pt x="25" y="16"/>
                      <a:pt x="29" y="18"/>
                      <a:pt x="33" y="18"/>
                    </a:cubicBezTo>
                    <a:cubicBezTo>
                      <a:pt x="33" y="18"/>
                      <a:pt x="33" y="18"/>
                      <a:pt x="33" y="18"/>
                    </a:cubicBezTo>
                    <a:cubicBezTo>
                      <a:pt x="33" y="18"/>
                      <a:pt x="34" y="18"/>
                      <a:pt x="34" y="18"/>
                    </a:cubicBezTo>
                    <a:cubicBezTo>
                      <a:pt x="35" y="19"/>
                      <a:pt x="37" y="21"/>
                      <a:pt x="38" y="21"/>
                    </a:cubicBezTo>
                    <a:cubicBezTo>
                      <a:pt x="40" y="22"/>
                      <a:pt x="44" y="23"/>
                      <a:pt x="47" y="24"/>
                    </a:cubicBezTo>
                    <a:cubicBezTo>
                      <a:pt x="47" y="26"/>
                      <a:pt x="48" y="27"/>
                      <a:pt x="50" y="28"/>
                    </a:cubicBezTo>
                    <a:cubicBezTo>
                      <a:pt x="52" y="30"/>
                      <a:pt x="54" y="32"/>
                      <a:pt x="57" y="33"/>
                    </a:cubicBezTo>
                    <a:cubicBezTo>
                      <a:pt x="60" y="34"/>
                      <a:pt x="65" y="35"/>
                      <a:pt x="69" y="35"/>
                    </a:cubicBezTo>
                    <a:cubicBezTo>
                      <a:pt x="69" y="35"/>
                      <a:pt x="70" y="35"/>
                      <a:pt x="70" y="35"/>
                    </a:cubicBezTo>
                    <a:cubicBezTo>
                      <a:pt x="22" y="86"/>
                      <a:pt x="22" y="86"/>
                      <a:pt x="22" y="86"/>
                    </a:cubicBezTo>
                    <a:cubicBezTo>
                      <a:pt x="22" y="86"/>
                      <a:pt x="22" y="86"/>
                      <a:pt x="22" y="86"/>
                    </a:cubicBezTo>
                    <a:cubicBezTo>
                      <a:pt x="21" y="87"/>
                      <a:pt x="21" y="88"/>
                      <a:pt x="22" y="89"/>
                    </a:cubicBezTo>
                    <a:cubicBezTo>
                      <a:pt x="22" y="89"/>
                      <a:pt x="23" y="89"/>
                      <a:pt x="23" y="89"/>
                    </a:cubicBezTo>
                    <a:cubicBezTo>
                      <a:pt x="24" y="89"/>
                      <a:pt x="24" y="89"/>
                      <a:pt x="25" y="88"/>
                    </a:cubicBezTo>
                    <a:cubicBezTo>
                      <a:pt x="25" y="88"/>
                      <a:pt x="25" y="88"/>
                      <a:pt x="25" y="88"/>
                    </a:cubicBezTo>
                    <a:cubicBezTo>
                      <a:pt x="25" y="88"/>
                      <a:pt x="25" y="88"/>
                      <a:pt x="25" y="88"/>
                    </a:cubicBezTo>
                    <a:cubicBezTo>
                      <a:pt x="77" y="33"/>
                      <a:pt x="77" y="33"/>
                      <a:pt x="77" y="33"/>
                    </a:cubicBezTo>
                    <a:cubicBezTo>
                      <a:pt x="78" y="32"/>
                      <a:pt x="78" y="31"/>
                      <a:pt x="77" y="30"/>
                    </a:cubicBezTo>
                    <a:cubicBezTo>
                      <a:pt x="77" y="30"/>
                      <a:pt x="77" y="30"/>
                      <a:pt x="77" y="30"/>
                    </a:cubicBezTo>
                    <a:cubicBezTo>
                      <a:pt x="77" y="30"/>
                      <a:pt x="77" y="30"/>
                      <a:pt x="77" y="30"/>
                    </a:cubicBezTo>
                    <a:cubicBezTo>
                      <a:pt x="77" y="30"/>
                      <a:pt x="77" y="30"/>
                      <a:pt x="77" y="30"/>
                    </a:cubicBezTo>
                    <a:cubicBezTo>
                      <a:pt x="77" y="30"/>
                      <a:pt x="77" y="30"/>
                      <a:pt x="77" y="30"/>
                    </a:cubicBezTo>
                    <a:cubicBezTo>
                      <a:pt x="77" y="30"/>
                      <a:pt x="77" y="30"/>
                      <a:pt x="77" y="30"/>
                    </a:cubicBezTo>
                    <a:cubicBezTo>
                      <a:pt x="77" y="30"/>
                      <a:pt x="77" y="30"/>
                      <a:pt x="77" y="30"/>
                    </a:cubicBezTo>
                    <a:cubicBezTo>
                      <a:pt x="77" y="30"/>
                      <a:pt x="77" y="30"/>
                      <a:pt x="77" y="30"/>
                    </a:cubicBezTo>
                    <a:cubicBezTo>
                      <a:pt x="77" y="30"/>
                      <a:pt x="77" y="30"/>
                      <a:pt x="77" y="30"/>
                    </a:cubicBezTo>
                    <a:cubicBezTo>
                      <a:pt x="77" y="30"/>
                      <a:pt x="77" y="30"/>
                      <a:pt x="77" y="30"/>
                    </a:cubicBezTo>
                    <a:cubicBezTo>
                      <a:pt x="77" y="30"/>
                      <a:pt x="77" y="30"/>
                      <a:pt x="77" y="30"/>
                    </a:cubicBezTo>
                    <a:cubicBezTo>
                      <a:pt x="77" y="30"/>
                      <a:pt x="77" y="30"/>
                      <a:pt x="77" y="30"/>
                    </a:cubicBezTo>
                    <a:cubicBezTo>
                      <a:pt x="77" y="30"/>
                      <a:pt x="77" y="30"/>
                      <a:pt x="77" y="30"/>
                    </a:cubicBezTo>
                    <a:cubicBezTo>
                      <a:pt x="77" y="30"/>
                      <a:pt x="77" y="30"/>
                      <a:pt x="77" y="30"/>
                    </a:cubicBezTo>
                    <a:cubicBezTo>
                      <a:pt x="77" y="30"/>
                      <a:pt x="77" y="30"/>
                      <a:pt x="77" y="30"/>
                    </a:cubicBezTo>
                    <a:cubicBezTo>
                      <a:pt x="77" y="30"/>
                      <a:pt x="77" y="30"/>
                      <a:pt x="77" y="30"/>
                    </a:cubicBezTo>
                    <a:cubicBezTo>
                      <a:pt x="77" y="30"/>
                      <a:pt x="77" y="30"/>
                      <a:pt x="77" y="30"/>
                    </a:cubicBezTo>
                    <a:cubicBezTo>
                      <a:pt x="77" y="30"/>
                      <a:pt x="77" y="30"/>
                      <a:pt x="77" y="30"/>
                    </a:cubicBezTo>
                    <a:cubicBezTo>
                      <a:pt x="77" y="30"/>
                      <a:pt x="77" y="30"/>
                      <a:pt x="77" y="30"/>
                    </a:cubicBezTo>
                    <a:cubicBezTo>
                      <a:pt x="77" y="30"/>
                      <a:pt x="77" y="30"/>
                      <a:pt x="77" y="30"/>
                    </a:cubicBezTo>
                    <a:cubicBezTo>
                      <a:pt x="77" y="30"/>
                      <a:pt x="77" y="30"/>
                      <a:pt x="77" y="30"/>
                    </a:cubicBezTo>
                    <a:cubicBezTo>
                      <a:pt x="77" y="30"/>
                      <a:pt x="77" y="30"/>
                      <a:pt x="77" y="30"/>
                    </a:cubicBezTo>
                    <a:cubicBezTo>
                      <a:pt x="77" y="30"/>
                      <a:pt x="77" y="30"/>
                      <a:pt x="77" y="30"/>
                    </a:cubicBezTo>
                    <a:cubicBezTo>
                      <a:pt x="77" y="30"/>
                      <a:pt x="77" y="30"/>
                      <a:pt x="77" y="30"/>
                    </a:cubicBezTo>
                    <a:cubicBezTo>
                      <a:pt x="77" y="30"/>
                      <a:pt x="77" y="30"/>
                      <a:pt x="77" y="30"/>
                    </a:cubicBezTo>
                    <a:cubicBezTo>
                      <a:pt x="77" y="30"/>
                      <a:pt x="77" y="30"/>
                      <a:pt x="77" y="30"/>
                    </a:cubicBezTo>
                    <a:cubicBezTo>
                      <a:pt x="77" y="30"/>
                      <a:pt x="77" y="30"/>
                      <a:pt x="77" y="30"/>
                    </a:cubicBezTo>
                    <a:cubicBezTo>
                      <a:pt x="77" y="30"/>
                      <a:pt x="77" y="30"/>
                      <a:pt x="77" y="30"/>
                    </a:cubicBezTo>
                    <a:cubicBezTo>
                      <a:pt x="77" y="30"/>
                      <a:pt x="77" y="30"/>
                      <a:pt x="77" y="30"/>
                    </a:cubicBezTo>
                    <a:cubicBezTo>
                      <a:pt x="77" y="30"/>
                      <a:pt x="77" y="30"/>
                      <a:pt x="77" y="30"/>
                    </a:cubicBezTo>
                    <a:cubicBezTo>
                      <a:pt x="77" y="30"/>
                      <a:pt x="77" y="30"/>
                      <a:pt x="77" y="30"/>
                    </a:cubicBezTo>
                    <a:cubicBezTo>
                      <a:pt x="77" y="30"/>
                      <a:pt x="77" y="30"/>
                      <a:pt x="77" y="30"/>
                    </a:cubicBezTo>
                    <a:cubicBezTo>
                      <a:pt x="77" y="30"/>
                      <a:pt x="77" y="30"/>
                      <a:pt x="76" y="30"/>
                    </a:cubicBezTo>
                    <a:cubicBezTo>
                      <a:pt x="76" y="30"/>
                      <a:pt x="76" y="30"/>
                      <a:pt x="76" y="30"/>
                    </a:cubicBezTo>
                    <a:cubicBezTo>
                      <a:pt x="76" y="30"/>
                      <a:pt x="76" y="30"/>
                      <a:pt x="76" y="30"/>
                    </a:cubicBezTo>
                    <a:cubicBezTo>
                      <a:pt x="76" y="30"/>
                      <a:pt x="76" y="30"/>
                      <a:pt x="76" y="30"/>
                    </a:cubicBezTo>
                    <a:cubicBezTo>
                      <a:pt x="76" y="30"/>
                      <a:pt x="76" y="30"/>
                      <a:pt x="76" y="30"/>
                    </a:cubicBezTo>
                    <a:cubicBezTo>
                      <a:pt x="76" y="30"/>
                      <a:pt x="76" y="30"/>
                      <a:pt x="76" y="30"/>
                    </a:cubicBezTo>
                    <a:cubicBezTo>
                      <a:pt x="76" y="30"/>
                      <a:pt x="76" y="30"/>
                      <a:pt x="76" y="30"/>
                    </a:cubicBezTo>
                    <a:cubicBezTo>
                      <a:pt x="76" y="30"/>
                      <a:pt x="76" y="30"/>
                      <a:pt x="76" y="30"/>
                    </a:cubicBezTo>
                    <a:cubicBezTo>
                      <a:pt x="76" y="30"/>
                      <a:pt x="76" y="30"/>
                      <a:pt x="76" y="30"/>
                    </a:cubicBezTo>
                    <a:cubicBezTo>
                      <a:pt x="76" y="30"/>
                      <a:pt x="76" y="30"/>
                      <a:pt x="76" y="30"/>
                    </a:cubicBezTo>
                    <a:cubicBezTo>
                      <a:pt x="76" y="30"/>
                      <a:pt x="76" y="30"/>
                      <a:pt x="76" y="30"/>
                    </a:cubicBezTo>
                    <a:cubicBezTo>
                      <a:pt x="76" y="30"/>
                      <a:pt x="76" y="30"/>
                      <a:pt x="76" y="30"/>
                    </a:cubicBezTo>
                    <a:cubicBezTo>
                      <a:pt x="76" y="30"/>
                      <a:pt x="76" y="30"/>
                      <a:pt x="76" y="30"/>
                    </a:cubicBezTo>
                    <a:cubicBezTo>
                      <a:pt x="76" y="30"/>
                      <a:pt x="76" y="30"/>
                      <a:pt x="76" y="30"/>
                    </a:cubicBezTo>
                    <a:cubicBezTo>
                      <a:pt x="76" y="30"/>
                      <a:pt x="76" y="30"/>
                      <a:pt x="76" y="30"/>
                    </a:cubicBezTo>
                    <a:cubicBezTo>
                      <a:pt x="76" y="30"/>
                      <a:pt x="76" y="30"/>
                      <a:pt x="76" y="30"/>
                    </a:cubicBezTo>
                    <a:cubicBezTo>
                      <a:pt x="76" y="30"/>
                      <a:pt x="75" y="30"/>
                      <a:pt x="75" y="30"/>
                    </a:cubicBezTo>
                    <a:cubicBezTo>
                      <a:pt x="75" y="30"/>
                      <a:pt x="75" y="30"/>
                      <a:pt x="75" y="30"/>
                    </a:cubicBezTo>
                    <a:cubicBezTo>
                      <a:pt x="75" y="30"/>
                      <a:pt x="75" y="30"/>
                      <a:pt x="75" y="30"/>
                    </a:cubicBezTo>
                    <a:cubicBezTo>
                      <a:pt x="75" y="30"/>
                      <a:pt x="75" y="30"/>
                      <a:pt x="74" y="30"/>
                    </a:cubicBezTo>
                    <a:cubicBezTo>
                      <a:pt x="74" y="30"/>
                      <a:pt x="74" y="30"/>
                      <a:pt x="74" y="30"/>
                    </a:cubicBezTo>
                    <a:cubicBezTo>
                      <a:pt x="74" y="31"/>
                      <a:pt x="74" y="31"/>
                      <a:pt x="73" y="31"/>
                    </a:cubicBezTo>
                    <a:cubicBezTo>
                      <a:pt x="72" y="31"/>
                      <a:pt x="71" y="31"/>
                      <a:pt x="69" y="31"/>
                    </a:cubicBezTo>
                    <a:cubicBezTo>
                      <a:pt x="69" y="31"/>
                      <a:pt x="69" y="31"/>
                      <a:pt x="69" y="31"/>
                    </a:cubicBezTo>
                    <a:cubicBezTo>
                      <a:pt x="69" y="31"/>
                      <a:pt x="69" y="31"/>
                      <a:pt x="69" y="31"/>
                    </a:cubicBezTo>
                    <a:cubicBezTo>
                      <a:pt x="66" y="31"/>
                      <a:pt x="61" y="31"/>
                      <a:pt x="58" y="29"/>
                    </a:cubicBezTo>
                    <a:cubicBezTo>
                      <a:pt x="56" y="28"/>
                      <a:pt x="54" y="27"/>
                      <a:pt x="53" y="26"/>
                    </a:cubicBezTo>
                    <a:cubicBezTo>
                      <a:pt x="52" y="25"/>
                      <a:pt x="52" y="25"/>
                      <a:pt x="51" y="24"/>
                    </a:cubicBezTo>
                    <a:cubicBezTo>
                      <a:pt x="53" y="24"/>
                      <a:pt x="55" y="24"/>
                      <a:pt x="57" y="23"/>
                    </a:cubicBezTo>
                    <a:cubicBezTo>
                      <a:pt x="59" y="21"/>
                      <a:pt x="60" y="19"/>
                      <a:pt x="60" y="16"/>
                    </a:cubicBezTo>
                    <a:cubicBezTo>
                      <a:pt x="61" y="16"/>
                      <a:pt x="61" y="15"/>
                      <a:pt x="61" y="15"/>
                    </a:cubicBezTo>
                    <a:cubicBezTo>
                      <a:pt x="61" y="13"/>
                      <a:pt x="60" y="11"/>
                      <a:pt x="59" y="10"/>
                    </a:cubicBezTo>
                    <a:cubicBezTo>
                      <a:pt x="59" y="9"/>
                      <a:pt x="57" y="8"/>
                      <a:pt x="56" y="8"/>
                    </a:cubicBezTo>
                    <a:cubicBezTo>
                      <a:pt x="56" y="8"/>
                      <a:pt x="56" y="8"/>
                      <a:pt x="56" y="8"/>
                    </a:cubicBezTo>
                    <a:cubicBezTo>
                      <a:pt x="55" y="8"/>
                      <a:pt x="53" y="9"/>
                      <a:pt x="52" y="9"/>
                    </a:cubicBezTo>
                    <a:cubicBezTo>
                      <a:pt x="51" y="10"/>
                      <a:pt x="49" y="12"/>
                      <a:pt x="48" y="14"/>
                    </a:cubicBezTo>
                    <a:cubicBezTo>
                      <a:pt x="47" y="16"/>
                      <a:pt x="47" y="18"/>
                      <a:pt x="46" y="20"/>
                    </a:cubicBezTo>
                    <a:cubicBezTo>
                      <a:pt x="44" y="19"/>
                      <a:pt x="42" y="18"/>
                      <a:pt x="40" y="18"/>
                    </a:cubicBezTo>
                    <a:cubicBezTo>
                      <a:pt x="40" y="18"/>
                      <a:pt x="39" y="17"/>
                      <a:pt x="39" y="17"/>
                    </a:cubicBezTo>
                    <a:cubicBezTo>
                      <a:pt x="39" y="17"/>
                      <a:pt x="40" y="16"/>
                      <a:pt x="40" y="16"/>
                    </a:cubicBezTo>
                    <a:cubicBezTo>
                      <a:pt x="44" y="14"/>
                      <a:pt x="46" y="9"/>
                      <a:pt x="46" y="5"/>
                    </a:cubicBezTo>
                    <a:cubicBezTo>
                      <a:pt x="46" y="4"/>
                      <a:pt x="46" y="3"/>
                      <a:pt x="46" y="2"/>
                    </a:cubicBezTo>
                    <a:cubicBezTo>
                      <a:pt x="46" y="1"/>
                      <a:pt x="45" y="1"/>
                      <a:pt x="45" y="1"/>
                    </a:cubicBezTo>
                    <a:cubicBezTo>
                      <a:pt x="43" y="0"/>
                      <a:pt x="42" y="0"/>
                      <a:pt x="40" y="0"/>
                    </a:cubicBezTo>
                    <a:cubicBezTo>
                      <a:pt x="40" y="0"/>
                      <a:pt x="40" y="0"/>
                      <a:pt x="40"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 name="Freeform 367"/>
              <p:cNvSpPr/>
              <p:nvPr/>
            </p:nvSpPr>
            <p:spPr bwMode="auto">
              <a:xfrm>
                <a:off x="3068638" y="3478213"/>
                <a:ext cx="28575" cy="58738"/>
              </a:xfrm>
              <a:custGeom>
                <a:avLst/>
                <a:gdLst>
                  <a:gd name="T0" fmla="*/ 3 w 10"/>
                  <a:gd name="T1" fmla="*/ 0 h 21"/>
                  <a:gd name="T2" fmla="*/ 2 w 10"/>
                  <a:gd name="T3" fmla="*/ 0 h 21"/>
                  <a:gd name="T4" fmla="*/ 1 w 10"/>
                  <a:gd name="T5" fmla="*/ 3 h 21"/>
                  <a:gd name="T6" fmla="*/ 6 w 10"/>
                  <a:gd name="T7" fmla="*/ 20 h 21"/>
                  <a:gd name="T8" fmla="*/ 8 w 10"/>
                  <a:gd name="T9" fmla="*/ 21 h 21"/>
                  <a:gd name="T10" fmla="*/ 9 w 10"/>
                  <a:gd name="T11" fmla="*/ 21 h 21"/>
                  <a:gd name="T12" fmla="*/ 10 w 10"/>
                  <a:gd name="T13" fmla="*/ 19 h 21"/>
                  <a:gd name="T14" fmla="*/ 4 w 10"/>
                  <a:gd name="T15" fmla="*/ 2 h 21"/>
                  <a:gd name="T16" fmla="*/ 3 w 10"/>
                  <a:gd name="T17"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21">
                    <a:moveTo>
                      <a:pt x="3" y="0"/>
                    </a:moveTo>
                    <a:cubicBezTo>
                      <a:pt x="2" y="0"/>
                      <a:pt x="2" y="0"/>
                      <a:pt x="2" y="0"/>
                    </a:cubicBezTo>
                    <a:cubicBezTo>
                      <a:pt x="1" y="1"/>
                      <a:pt x="0" y="2"/>
                      <a:pt x="1" y="3"/>
                    </a:cubicBezTo>
                    <a:cubicBezTo>
                      <a:pt x="6" y="20"/>
                      <a:pt x="6" y="20"/>
                      <a:pt x="6" y="20"/>
                    </a:cubicBezTo>
                    <a:cubicBezTo>
                      <a:pt x="6" y="21"/>
                      <a:pt x="7" y="21"/>
                      <a:pt x="8" y="21"/>
                    </a:cubicBezTo>
                    <a:cubicBezTo>
                      <a:pt x="8" y="21"/>
                      <a:pt x="8" y="21"/>
                      <a:pt x="9" y="21"/>
                    </a:cubicBezTo>
                    <a:cubicBezTo>
                      <a:pt x="10" y="21"/>
                      <a:pt x="10" y="20"/>
                      <a:pt x="10" y="19"/>
                    </a:cubicBezTo>
                    <a:cubicBezTo>
                      <a:pt x="4" y="2"/>
                      <a:pt x="4" y="2"/>
                      <a:pt x="4" y="2"/>
                    </a:cubicBezTo>
                    <a:cubicBezTo>
                      <a:pt x="4" y="1"/>
                      <a:pt x="3" y="0"/>
                      <a:pt x="3"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 name="Freeform 368"/>
              <p:cNvSpPr/>
              <p:nvPr/>
            </p:nvSpPr>
            <p:spPr bwMode="auto">
              <a:xfrm>
                <a:off x="3138488" y="3470275"/>
                <a:ext cx="20638" cy="60325"/>
              </a:xfrm>
              <a:custGeom>
                <a:avLst/>
                <a:gdLst>
                  <a:gd name="T0" fmla="*/ 5 w 7"/>
                  <a:gd name="T1" fmla="*/ 0 h 22"/>
                  <a:gd name="T2" fmla="*/ 3 w 7"/>
                  <a:gd name="T3" fmla="*/ 2 h 22"/>
                  <a:gd name="T4" fmla="*/ 1 w 7"/>
                  <a:gd name="T5" fmla="*/ 19 h 22"/>
                  <a:gd name="T6" fmla="*/ 2 w 7"/>
                  <a:gd name="T7" fmla="*/ 22 h 22"/>
                  <a:gd name="T8" fmla="*/ 3 w 7"/>
                  <a:gd name="T9" fmla="*/ 22 h 22"/>
                  <a:gd name="T10" fmla="*/ 5 w 7"/>
                  <a:gd name="T11" fmla="*/ 20 h 22"/>
                  <a:gd name="T12" fmla="*/ 7 w 7"/>
                  <a:gd name="T13" fmla="*/ 2 h 22"/>
                  <a:gd name="T14" fmla="*/ 5 w 7"/>
                  <a:gd name="T15" fmla="*/ 0 h 22"/>
                  <a:gd name="T16" fmla="*/ 5 w 7"/>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22">
                    <a:moveTo>
                      <a:pt x="5" y="0"/>
                    </a:moveTo>
                    <a:cubicBezTo>
                      <a:pt x="4" y="0"/>
                      <a:pt x="3" y="1"/>
                      <a:pt x="3" y="2"/>
                    </a:cubicBezTo>
                    <a:cubicBezTo>
                      <a:pt x="1" y="19"/>
                      <a:pt x="1" y="19"/>
                      <a:pt x="1" y="19"/>
                    </a:cubicBezTo>
                    <a:cubicBezTo>
                      <a:pt x="0" y="21"/>
                      <a:pt x="1" y="22"/>
                      <a:pt x="2" y="22"/>
                    </a:cubicBezTo>
                    <a:cubicBezTo>
                      <a:pt x="2" y="22"/>
                      <a:pt x="2" y="22"/>
                      <a:pt x="3" y="22"/>
                    </a:cubicBezTo>
                    <a:cubicBezTo>
                      <a:pt x="4" y="22"/>
                      <a:pt x="4" y="21"/>
                      <a:pt x="5" y="20"/>
                    </a:cubicBezTo>
                    <a:cubicBezTo>
                      <a:pt x="7" y="2"/>
                      <a:pt x="7" y="2"/>
                      <a:pt x="7" y="2"/>
                    </a:cubicBezTo>
                    <a:cubicBezTo>
                      <a:pt x="7" y="1"/>
                      <a:pt x="6" y="0"/>
                      <a:pt x="5" y="0"/>
                    </a:cubicBezTo>
                    <a:cubicBezTo>
                      <a:pt x="5" y="0"/>
                      <a:pt x="5" y="0"/>
                      <a:pt x="5"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 name="Freeform 369"/>
              <p:cNvSpPr/>
              <p:nvPr/>
            </p:nvSpPr>
            <p:spPr bwMode="auto">
              <a:xfrm>
                <a:off x="3008313" y="3511550"/>
                <a:ext cx="38100" cy="53975"/>
              </a:xfrm>
              <a:custGeom>
                <a:avLst/>
                <a:gdLst>
                  <a:gd name="T0" fmla="*/ 2 w 14"/>
                  <a:gd name="T1" fmla="*/ 0 h 19"/>
                  <a:gd name="T2" fmla="*/ 1 w 14"/>
                  <a:gd name="T3" fmla="*/ 1 h 19"/>
                  <a:gd name="T4" fmla="*/ 0 w 14"/>
                  <a:gd name="T5" fmla="*/ 4 h 19"/>
                  <a:gd name="T6" fmla="*/ 11 w 14"/>
                  <a:gd name="T7" fmla="*/ 18 h 19"/>
                  <a:gd name="T8" fmla="*/ 12 w 14"/>
                  <a:gd name="T9" fmla="*/ 19 h 19"/>
                  <a:gd name="T10" fmla="*/ 13 w 14"/>
                  <a:gd name="T11" fmla="*/ 19 h 19"/>
                  <a:gd name="T12" fmla="*/ 14 w 14"/>
                  <a:gd name="T13" fmla="*/ 16 h 19"/>
                  <a:gd name="T14" fmla="*/ 3 w 14"/>
                  <a:gd name="T15" fmla="*/ 1 h 19"/>
                  <a:gd name="T16" fmla="*/ 2 w 14"/>
                  <a:gd name="T1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19">
                    <a:moveTo>
                      <a:pt x="2" y="0"/>
                    </a:moveTo>
                    <a:cubicBezTo>
                      <a:pt x="1" y="0"/>
                      <a:pt x="1" y="0"/>
                      <a:pt x="1" y="1"/>
                    </a:cubicBezTo>
                    <a:cubicBezTo>
                      <a:pt x="0" y="1"/>
                      <a:pt x="0" y="3"/>
                      <a:pt x="0" y="4"/>
                    </a:cubicBezTo>
                    <a:cubicBezTo>
                      <a:pt x="11" y="18"/>
                      <a:pt x="11" y="18"/>
                      <a:pt x="11" y="18"/>
                    </a:cubicBezTo>
                    <a:cubicBezTo>
                      <a:pt x="11" y="19"/>
                      <a:pt x="12" y="19"/>
                      <a:pt x="12" y="19"/>
                    </a:cubicBezTo>
                    <a:cubicBezTo>
                      <a:pt x="13" y="19"/>
                      <a:pt x="13" y="19"/>
                      <a:pt x="13" y="19"/>
                    </a:cubicBezTo>
                    <a:cubicBezTo>
                      <a:pt x="14" y="18"/>
                      <a:pt x="14" y="17"/>
                      <a:pt x="14" y="16"/>
                    </a:cubicBezTo>
                    <a:cubicBezTo>
                      <a:pt x="3" y="1"/>
                      <a:pt x="3" y="1"/>
                      <a:pt x="3" y="1"/>
                    </a:cubicBezTo>
                    <a:cubicBezTo>
                      <a:pt x="3" y="1"/>
                      <a:pt x="2" y="0"/>
                      <a:pt x="2"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 name="Freeform 370"/>
              <p:cNvSpPr/>
              <p:nvPr/>
            </p:nvSpPr>
            <p:spPr bwMode="auto">
              <a:xfrm>
                <a:off x="3321051" y="3635375"/>
                <a:ext cx="61913" cy="26988"/>
              </a:xfrm>
              <a:custGeom>
                <a:avLst/>
                <a:gdLst>
                  <a:gd name="T0" fmla="*/ 19 w 22"/>
                  <a:gd name="T1" fmla="*/ 0 h 10"/>
                  <a:gd name="T2" fmla="*/ 19 w 22"/>
                  <a:gd name="T3" fmla="*/ 1 h 10"/>
                  <a:gd name="T4" fmla="*/ 1 w 22"/>
                  <a:gd name="T5" fmla="*/ 6 h 10"/>
                  <a:gd name="T6" fmla="*/ 0 w 22"/>
                  <a:gd name="T7" fmla="*/ 8 h 10"/>
                  <a:gd name="T8" fmla="*/ 2 w 22"/>
                  <a:gd name="T9" fmla="*/ 10 h 10"/>
                  <a:gd name="T10" fmla="*/ 3 w 22"/>
                  <a:gd name="T11" fmla="*/ 10 h 10"/>
                  <a:gd name="T12" fmla="*/ 20 w 22"/>
                  <a:gd name="T13" fmla="*/ 4 h 10"/>
                  <a:gd name="T14" fmla="*/ 21 w 22"/>
                  <a:gd name="T15" fmla="*/ 2 h 10"/>
                  <a:gd name="T16" fmla="*/ 19 w 22"/>
                  <a:gd name="T1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10">
                    <a:moveTo>
                      <a:pt x="19" y="0"/>
                    </a:moveTo>
                    <a:cubicBezTo>
                      <a:pt x="19" y="0"/>
                      <a:pt x="19" y="1"/>
                      <a:pt x="19" y="1"/>
                    </a:cubicBezTo>
                    <a:cubicBezTo>
                      <a:pt x="1" y="6"/>
                      <a:pt x="1" y="6"/>
                      <a:pt x="1" y="6"/>
                    </a:cubicBezTo>
                    <a:cubicBezTo>
                      <a:pt x="0" y="6"/>
                      <a:pt x="0" y="7"/>
                      <a:pt x="0" y="8"/>
                    </a:cubicBezTo>
                    <a:cubicBezTo>
                      <a:pt x="0" y="9"/>
                      <a:pt x="1" y="10"/>
                      <a:pt x="2" y="10"/>
                    </a:cubicBezTo>
                    <a:cubicBezTo>
                      <a:pt x="2" y="10"/>
                      <a:pt x="2" y="10"/>
                      <a:pt x="3" y="10"/>
                    </a:cubicBezTo>
                    <a:cubicBezTo>
                      <a:pt x="20" y="4"/>
                      <a:pt x="20" y="4"/>
                      <a:pt x="20" y="4"/>
                    </a:cubicBezTo>
                    <a:cubicBezTo>
                      <a:pt x="21" y="4"/>
                      <a:pt x="22" y="3"/>
                      <a:pt x="21" y="2"/>
                    </a:cubicBezTo>
                    <a:cubicBezTo>
                      <a:pt x="21" y="1"/>
                      <a:pt x="20" y="0"/>
                      <a:pt x="19"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 name="Freeform 371"/>
              <p:cNvSpPr/>
              <p:nvPr/>
            </p:nvSpPr>
            <p:spPr bwMode="auto">
              <a:xfrm>
                <a:off x="3295651" y="3567113"/>
                <a:ext cx="50800" cy="46038"/>
              </a:xfrm>
              <a:custGeom>
                <a:avLst/>
                <a:gdLst>
                  <a:gd name="T0" fmla="*/ 16 w 18"/>
                  <a:gd name="T1" fmla="*/ 0 h 16"/>
                  <a:gd name="T2" fmla="*/ 15 w 18"/>
                  <a:gd name="T3" fmla="*/ 1 h 16"/>
                  <a:gd name="T4" fmla="*/ 1 w 18"/>
                  <a:gd name="T5" fmla="*/ 13 h 16"/>
                  <a:gd name="T6" fmla="*/ 1 w 18"/>
                  <a:gd name="T7" fmla="*/ 15 h 16"/>
                  <a:gd name="T8" fmla="*/ 2 w 18"/>
                  <a:gd name="T9" fmla="*/ 16 h 16"/>
                  <a:gd name="T10" fmla="*/ 4 w 18"/>
                  <a:gd name="T11" fmla="*/ 16 h 16"/>
                  <a:gd name="T12" fmla="*/ 17 w 18"/>
                  <a:gd name="T13" fmla="*/ 4 h 16"/>
                  <a:gd name="T14" fmla="*/ 17 w 18"/>
                  <a:gd name="T15" fmla="*/ 1 h 16"/>
                  <a:gd name="T16" fmla="*/ 16 w 18"/>
                  <a:gd name="T17"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16">
                    <a:moveTo>
                      <a:pt x="16" y="0"/>
                    </a:moveTo>
                    <a:cubicBezTo>
                      <a:pt x="15" y="0"/>
                      <a:pt x="15" y="0"/>
                      <a:pt x="15" y="1"/>
                    </a:cubicBezTo>
                    <a:cubicBezTo>
                      <a:pt x="1" y="13"/>
                      <a:pt x="1" y="13"/>
                      <a:pt x="1" y="13"/>
                    </a:cubicBezTo>
                    <a:cubicBezTo>
                      <a:pt x="0" y="13"/>
                      <a:pt x="0" y="15"/>
                      <a:pt x="1" y="15"/>
                    </a:cubicBezTo>
                    <a:cubicBezTo>
                      <a:pt x="1" y="16"/>
                      <a:pt x="2" y="16"/>
                      <a:pt x="2" y="16"/>
                    </a:cubicBezTo>
                    <a:cubicBezTo>
                      <a:pt x="3" y="16"/>
                      <a:pt x="3" y="16"/>
                      <a:pt x="4" y="16"/>
                    </a:cubicBezTo>
                    <a:cubicBezTo>
                      <a:pt x="17" y="4"/>
                      <a:pt x="17" y="4"/>
                      <a:pt x="17" y="4"/>
                    </a:cubicBezTo>
                    <a:cubicBezTo>
                      <a:pt x="18" y="3"/>
                      <a:pt x="18" y="2"/>
                      <a:pt x="17" y="1"/>
                    </a:cubicBezTo>
                    <a:cubicBezTo>
                      <a:pt x="17" y="1"/>
                      <a:pt x="17" y="0"/>
                      <a:pt x="16"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 name="Freeform 372"/>
              <p:cNvSpPr/>
              <p:nvPr/>
            </p:nvSpPr>
            <p:spPr bwMode="auto">
              <a:xfrm>
                <a:off x="3327401" y="3708400"/>
                <a:ext cx="60325" cy="11113"/>
              </a:xfrm>
              <a:custGeom>
                <a:avLst/>
                <a:gdLst>
                  <a:gd name="T0" fmla="*/ 2 w 22"/>
                  <a:gd name="T1" fmla="*/ 0 h 4"/>
                  <a:gd name="T2" fmla="*/ 0 w 22"/>
                  <a:gd name="T3" fmla="*/ 2 h 4"/>
                  <a:gd name="T4" fmla="*/ 2 w 22"/>
                  <a:gd name="T5" fmla="*/ 4 h 4"/>
                  <a:gd name="T6" fmla="*/ 20 w 22"/>
                  <a:gd name="T7" fmla="*/ 4 h 4"/>
                  <a:gd name="T8" fmla="*/ 20 w 22"/>
                  <a:gd name="T9" fmla="*/ 4 h 4"/>
                  <a:gd name="T10" fmla="*/ 22 w 22"/>
                  <a:gd name="T11" fmla="*/ 2 h 4"/>
                  <a:gd name="T12" fmla="*/ 20 w 22"/>
                  <a:gd name="T13" fmla="*/ 0 h 4"/>
                  <a:gd name="T14" fmla="*/ 2 w 22"/>
                  <a:gd name="T15" fmla="*/ 0 h 4"/>
                  <a:gd name="T16" fmla="*/ 2 w 22"/>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4">
                    <a:moveTo>
                      <a:pt x="2" y="0"/>
                    </a:moveTo>
                    <a:cubicBezTo>
                      <a:pt x="1" y="0"/>
                      <a:pt x="0" y="1"/>
                      <a:pt x="0" y="2"/>
                    </a:cubicBezTo>
                    <a:cubicBezTo>
                      <a:pt x="0" y="3"/>
                      <a:pt x="1" y="4"/>
                      <a:pt x="2" y="4"/>
                    </a:cubicBezTo>
                    <a:cubicBezTo>
                      <a:pt x="20" y="4"/>
                      <a:pt x="20" y="4"/>
                      <a:pt x="20" y="4"/>
                    </a:cubicBezTo>
                    <a:cubicBezTo>
                      <a:pt x="20" y="4"/>
                      <a:pt x="20" y="4"/>
                      <a:pt x="20" y="4"/>
                    </a:cubicBezTo>
                    <a:cubicBezTo>
                      <a:pt x="21" y="4"/>
                      <a:pt x="22" y="3"/>
                      <a:pt x="22" y="2"/>
                    </a:cubicBezTo>
                    <a:cubicBezTo>
                      <a:pt x="22" y="1"/>
                      <a:pt x="21" y="0"/>
                      <a:pt x="20" y="0"/>
                    </a:cubicBezTo>
                    <a:cubicBezTo>
                      <a:pt x="2" y="0"/>
                      <a:pt x="2" y="0"/>
                      <a:pt x="2" y="0"/>
                    </a:cubicBezTo>
                    <a:cubicBezTo>
                      <a:pt x="2" y="0"/>
                      <a:pt x="2" y="0"/>
                      <a:pt x="2"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58" name="组合 57"/>
            <p:cNvGrpSpPr/>
            <p:nvPr/>
          </p:nvGrpSpPr>
          <p:grpSpPr>
            <a:xfrm>
              <a:off x="8305801" y="2646053"/>
              <a:ext cx="485775" cy="544512"/>
              <a:chOff x="6626226" y="2125663"/>
              <a:chExt cx="485775" cy="544512"/>
            </a:xfrm>
          </p:grpSpPr>
          <p:sp>
            <p:nvSpPr>
              <p:cNvPr id="82" name="Freeform 373"/>
              <p:cNvSpPr>
                <a:spLocks noEditPoints="1"/>
              </p:cNvSpPr>
              <p:nvPr/>
            </p:nvSpPr>
            <p:spPr bwMode="auto">
              <a:xfrm>
                <a:off x="6677026" y="2205038"/>
                <a:ext cx="355600" cy="400050"/>
              </a:xfrm>
              <a:custGeom>
                <a:avLst/>
                <a:gdLst>
                  <a:gd name="T0" fmla="*/ 0 w 127"/>
                  <a:gd name="T1" fmla="*/ 111 h 143"/>
                  <a:gd name="T2" fmla="*/ 1 w 127"/>
                  <a:gd name="T3" fmla="*/ 112 h 143"/>
                  <a:gd name="T4" fmla="*/ 47 w 127"/>
                  <a:gd name="T5" fmla="*/ 143 h 143"/>
                  <a:gd name="T6" fmla="*/ 48 w 127"/>
                  <a:gd name="T7" fmla="*/ 143 h 143"/>
                  <a:gd name="T8" fmla="*/ 0 w 127"/>
                  <a:gd name="T9" fmla="*/ 111 h 143"/>
                  <a:gd name="T10" fmla="*/ 70 w 127"/>
                  <a:gd name="T11" fmla="*/ 0 h 143"/>
                  <a:gd name="T12" fmla="*/ 70 w 127"/>
                  <a:gd name="T13" fmla="*/ 0 h 143"/>
                  <a:gd name="T14" fmla="*/ 19 w 127"/>
                  <a:gd name="T15" fmla="*/ 27 h 143"/>
                  <a:gd name="T16" fmla="*/ 7 w 127"/>
                  <a:gd name="T17" fmla="*/ 62 h 143"/>
                  <a:gd name="T18" fmla="*/ 9 w 127"/>
                  <a:gd name="T19" fmla="*/ 78 h 143"/>
                  <a:gd name="T20" fmla="*/ 1 w 127"/>
                  <a:gd name="T21" fmla="*/ 107 h 143"/>
                  <a:gd name="T22" fmla="*/ 5 w 127"/>
                  <a:gd name="T23" fmla="*/ 109 h 143"/>
                  <a:gd name="T24" fmla="*/ 13 w 127"/>
                  <a:gd name="T25" fmla="*/ 78 h 143"/>
                  <a:gd name="T26" fmla="*/ 13 w 127"/>
                  <a:gd name="T27" fmla="*/ 77 h 143"/>
                  <a:gd name="T28" fmla="*/ 11 w 127"/>
                  <a:gd name="T29" fmla="*/ 62 h 143"/>
                  <a:gd name="T30" fmla="*/ 22 w 127"/>
                  <a:gd name="T31" fmla="*/ 29 h 143"/>
                  <a:gd name="T32" fmla="*/ 70 w 127"/>
                  <a:gd name="T33" fmla="*/ 4 h 143"/>
                  <a:gd name="T34" fmla="*/ 102 w 127"/>
                  <a:gd name="T35" fmla="*/ 14 h 143"/>
                  <a:gd name="T36" fmla="*/ 103 w 127"/>
                  <a:gd name="T37" fmla="*/ 12 h 143"/>
                  <a:gd name="T38" fmla="*/ 104 w 127"/>
                  <a:gd name="T39" fmla="*/ 11 h 143"/>
                  <a:gd name="T40" fmla="*/ 103 w 127"/>
                  <a:gd name="T41" fmla="*/ 12 h 143"/>
                  <a:gd name="T42" fmla="*/ 102 w 127"/>
                  <a:gd name="T43" fmla="*/ 14 h 143"/>
                  <a:gd name="T44" fmla="*/ 123 w 127"/>
                  <a:gd name="T45" fmla="*/ 59 h 143"/>
                  <a:gd name="T46" fmla="*/ 112 w 127"/>
                  <a:gd name="T47" fmla="*/ 95 h 143"/>
                  <a:gd name="T48" fmla="*/ 76 w 127"/>
                  <a:gd name="T49" fmla="*/ 117 h 143"/>
                  <a:gd name="T50" fmla="*/ 76 w 127"/>
                  <a:gd name="T51" fmla="*/ 117 h 143"/>
                  <a:gd name="T52" fmla="*/ 48 w 127"/>
                  <a:gd name="T53" fmla="*/ 138 h 143"/>
                  <a:gd name="T54" fmla="*/ 51 w 127"/>
                  <a:gd name="T55" fmla="*/ 140 h 143"/>
                  <a:gd name="T56" fmla="*/ 68 w 127"/>
                  <a:gd name="T57" fmla="*/ 126 h 143"/>
                  <a:gd name="T58" fmla="*/ 75 w 127"/>
                  <a:gd name="T59" fmla="*/ 122 h 143"/>
                  <a:gd name="T60" fmla="*/ 77 w 127"/>
                  <a:gd name="T61" fmla="*/ 121 h 143"/>
                  <a:gd name="T62" fmla="*/ 77 w 127"/>
                  <a:gd name="T63" fmla="*/ 121 h 143"/>
                  <a:gd name="T64" fmla="*/ 115 w 127"/>
                  <a:gd name="T65" fmla="*/ 97 h 143"/>
                  <a:gd name="T66" fmla="*/ 127 w 127"/>
                  <a:gd name="T67" fmla="*/ 59 h 143"/>
                  <a:gd name="T68" fmla="*/ 104 w 127"/>
                  <a:gd name="T69" fmla="*/ 11 h 143"/>
                  <a:gd name="T70" fmla="*/ 104 w 127"/>
                  <a:gd name="T71" fmla="*/ 11 h 143"/>
                  <a:gd name="T72" fmla="*/ 70 w 127"/>
                  <a:gd name="T73" fmla="*/ 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7" h="143">
                    <a:moveTo>
                      <a:pt x="0" y="111"/>
                    </a:moveTo>
                    <a:cubicBezTo>
                      <a:pt x="0" y="111"/>
                      <a:pt x="1" y="112"/>
                      <a:pt x="1" y="112"/>
                    </a:cubicBezTo>
                    <a:cubicBezTo>
                      <a:pt x="47" y="143"/>
                      <a:pt x="47" y="143"/>
                      <a:pt x="47" y="143"/>
                    </a:cubicBezTo>
                    <a:cubicBezTo>
                      <a:pt x="47" y="143"/>
                      <a:pt x="48" y="143"/>
                      <a:pt x="48" y="143"/>
                    </a:cubicBezTo>
                    <a:cubicBezTo>
                      <a:pt x="0" y="111"/>
                      <a:pt x="0" y="111"/>
                      <a:pt x="0" y="111"/>
                    </a:cubicBezTo>
                    <a:moveTo>
                      <a:pt x="70" y="0"/>
                    </a:moveTo>
                    <a:cubicBezTo>
                      <a:pt x="70" y="0"/>
                      <a:pt x="70" y="0"/>
                      <a:pt x="70" y="0"/>
                    </a:cubicBezTo>
                    <a:cubicBezTo>
                      <a:pt x="51" y="0"/>
                      <a:pt x="31" y="10"/>
                      <a:pt x="19" y="27"/>
                    </a:cubicBezTo>
                    <a:cubicBezTo>
                      <a:pt x="11" y="37"/>
                      <a:pt x="7" y="50"/>
                      <a:pt x="7" y="62"/>
                    </a:cubicBezTo>
                    <a:cubicBezTo>
                      <a:pt x="7" y="68"/>
                      <a:pt x="8" y="73"/>
                      <a:pt x="9" y="78"/>
                    </a:cubicBezTo>
                    <a:cubicBezTo>
                      <a:pt x="9" y="88"/>
                      <a:pt x="4" y="100"/>
                      <a:pt x="1" y="107"/>
                    </a:cubicBezTo>
                    <a:cubicBezTo>
                      <a:pt x="5" y="109"/>
                      <a:pt x="5" y="109"/>
                      <a:pt x="5" y="109"/>
                    </a:cubicBezTo>
                    <a:cubicBezTo>
                      <a:pt x="8" y="102"/>
                      <a:pt x="13" y="89"/>
                      <a:pt x="13" y="78"/>
                    </a:cubicBezTo>
                    <a:cubicBezTo>
                      <a:pt x="13" y="77"/>
                      <a:pt x="13" y="77"/>
                      <a:pt x="13" y="77"/>
                    </a:cubicBezTo>
                    <a:cubicBezTo>
                      <a:pt x="12" y="72"/>
                      <a:pt x="11" y="67"/>
                      <a:pt x="11" y="62"/>
                    </a:cubicBezTo>
                    <a:cubicBezTo>
                      <a:pt x="11" y="51"/>
                      <a:pt x="15" y="39"/>
                      <a:pt x="22" y="29"/>
                    </a:cubicBezTo>
                    <a:cubicBezTo>
                      <a:pt x="33" y="13"/>
                      <a:pt x="52" y="4"/>
                      <a:pt x="70" y="4"/>
                    </a:cubicBezTo>
                    <a:cubicBezTo>
                      <a:pt x="81" y="4"/>
                      <a:pt x="92" y="7"/>
                      <a:pt x="102" y="14"/>
                    </a:cubicBezTo>
                    <a:cubicBezTo>
                      <a:pt x="103" y="12"/>
                      <a:pt x="103" y="12"/>
                      <a:pt x="103" y="12"/>
                    </a:cubicBezTo>
                    <a:cubicBezTo>
                      <a:pt x="104" y="11"/>
                      <a:pt x="104" y="11"/>
                      <a:pt x="104" y="11"/>
                    </a:cubicBezTo>
                    <a:cubicBezTo>
                      <a:pt x="103" y="12"/>
                      <a:pt x="103" y="12"/>
                      <a:pt x="103" y="12"/>
                    </a:cubicBezTo>
                    <a:cubicBezTo>
                      <a:pt x="102" y="14"/>
                      <a:pt x="102" y="14"/>
                      <a:pt x="102" y="14"/>
                    </a:cubicBezTo>
                    <a:cubicBezTo>
                      <a:pt x="116" y="25"/>
                      <a:pt x="123" y="42"/>
                      <a:pt x="123" y="59"/>
                    </a:cubicBezTo>
                    <a:cubicBezTo>
                      <a:pt x="123" y="71"/>
                      <a:pt x="120" y="84"/>
                      <a:pt x="112" y="95"/>
                    </a:cubicBezTo>
                    <a:cubicBezTo>
                      <a:pt x="103" y="107"/>
                      <a:pt x="90" y="115"/>
                      <a:pt x="76" y="117"/>
                    </a:cubicBezTo>
                    <a:cubicBezTo>
                      <a:pt x="76" y="117"/>
                      <a:pt x="76" y="117"/>
                      <a:pt x="76" y="117"/>
                    </a:cubicBezTo>
                    <a:cubicBezTo>
                      <a:pt x="76" y="117"/>
                      <a:pt x="60" y="123"/>
                      <a:pt x="48" y="138"/>
                    </a:cubicBezTo>
                    <a:cubicBezTo>
                      <a:pt x="51" y="140"/>
                      <a:pt x="51" y="140"/>
                      <a:pt x="51" y="140"/>
                    </a:cubicBezTo>
                    <a:cubicBezTo>
                      <a:pt x="57" y="134"/>
                      <a:pt x="63" y="129"/>
                      <a:pt x="68" y="126"/>
                    </a:cubicBezTo>
                    <a:cubicBezTo>
                      <a:pt x="71" y="124"/>
                      <a:pt x="73" y="123"/>
                      <a:pt x="75" y="122"/>
                    </a:cubicBezTo>
                    <a:cubicBezTo>
                      <a:pt x="75" y="122"/>
                      <a:pt x="76" y="121"/>
                      <a:pt x="77" y="121"/>
                    </a:cubicBezTo>
                    <a:cubicBezTo>
                      <a:pt x="77" y="121"/>
                      <a:pt x="77" y="121"/>
                      <a:pt x="77" y="121"/>
                    </a:cubicBezTo>
                    <a:cubicBezTo>
                      <a:pt x="92" y="118"/>
                      <a:pt x="106" y="110"/>
                      <a:pt x="115" y="97"/>
                    </a:cubicBezTo>
                    <a:cubicBezTo>
                      <a:pt x="123" y="86"/>
                      <a:pt x="127" y="72"/>
                      <a:pt x="127" y="59"/>
                    </a:cubicBezTo>
                    <a:cubicBezTo>
                      <a:pt x="127" y="40"/>
                      <a:pt x="119" y="22"/>
                      <a:pt x="104" y="11"/>
                    </a:cubicBezTo>
                    <a:cubicBezTo>
                      <a:pt x="104" y="11"/>
                      <a:pt x="104" y="11"/>
                      <a:pt x="104" y="11"/>
                    </a:cubicBezTo>
                    <a:cubicBezTo>
                      <a:pt x="94" y="4"/>
                      <a:pt x="82" y="0"/>
                      <a:pt x="70"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 name="Freeform 374"/>
              <p:cNvSpPr>
                <a:spLocks noEditPoints="1"/>
              </p:cNvSpPr>
              <p:nvPr/>
            </p:nvSpPr>
            <p:spPr bwMode="auto">
              <a:xfrm>
                <a:off x="6657976" y="2501900"/>
                <a:ext cx="169863" cy="127000"/>
              </a:xfrm>
              <a:custGeom>
                <a:avLst/>
                <a:gdLst>
                  <a:gd name="T0" fmla="*/ 52 w 61"/>
                  <a:gd name="T1" fmla="*/ 43 h 45"/>
                  <a:gd name="T2" fmla="*/ 3 w 61"/>
                  <a:gd name="T3" fmla="*/ 10 h 45"/>
                  <a:gd name="T4" fmla="*/ 7 w 61"/>
                  <a:gd name="T5" fmla="*/ 5 h 45"/>
                  <a:gd name="T6" fmla="*/ 7 w 61"/>
                  <a:gd name="T7" fmla="*/ 5 h 45"/>
                  <a:gd name="T8" fmla="*/ 55 w 61"/>
                  <a:gd name="T9" fmla="*/ 37 h 45"/>
                  <a:gd name="T10" fmla="*/ 56 w 61"/>
                  <a:gd name="T11" fmla="*/ 38 h 45"/>
                  <a:gd name="T12" fmla="*/ 52 w 61"/>
                  <a:gd name="T13" fmla="*/ 43 h 45"/>
                  <a:gd name="T14" fmla="*/ 5 w 61"/>
                  <a:gd name="T15" fmla="*/ 4 h 45"/>
                  <a:gd name="T16" fmla="*/ 7 w 61"/>
                  <a:gd name="T17" fmla="*/ 2 h 45"/>
                  <a:gd name="T18" fmla="*/ 5 w 61"/>
                  <a:gd name="T19" fmla="*/ 4 h 45"/>
                  <a:gd name="T20" fmla="*/ 7 w 61"/>
                  <a:gd name="T21" fmla="*/ 0 h 45"/>
                  <a:gd name="T22" fmla="*/ 5 w 61"/>
                  <a:gd name="T23" fmla="*/ 1 h 45"/>
                  <a:gd name="T24" fmla="*/ 5 w 61"/>
                  <a:gd name="T25" fmla="*/ 1 h 45"/>
                  <a:gd name="T26" fmla="*/ 0 w 61"/>
                  <a:gd name="T27" fmla="*/ 8 h 45"/>
                  <a:gd name="T28" fmla="*/ 56 w 61"/>
                  <a:gd name="T29" fmla="*/ 45 h 45"/>
                  <a:gd name="T30" fmla="*/ 60 w 61"/>
                  <a:gd name="T31" fmla="*/ 38 h 45"/>
                  <a:gd name="T32" fmla="*/ 61 w 61"/>
                  <a:gd name="T33" fmla="*/ 37 h 45"/>
                  <a:gd name="T34" fmla="*/ 60 w 61"/>
                  <a:gd name="T35" fmla="*/ 35 h 45"/>
                  <a:gd name="T36" fmla="*/ 58 w 61"/>
                  <a:gd name="T37" fmla="*/ 34 h 45"/>
                  <a:gd name="T38" fmla="*/ 55 w 61"/>
                  <a:gd name="T39" fmla="*/ 32 h 45"/>
                  <a:gd name="T40" fmla="*/ 46 w 61"/>
                  <a:gd name="T41" fmla="*/ 26 h 45"/>
                  <a:gd name="T42" fmla="*/ 45 w 61"/>
                  <a:gd name="T43" fmla="*/ 26 h 45"/>
                  <a:gd name="T44" fmla="*/ 44 w 61"/>
                  <a:gd name="T45" fmla="*/ 27 h 45"/>
                  <a:gd name="T46" fmla="*/ 43 w 61"/>
                  <a:gd name="T47" fmla="*/ 26 h 45"/>
                  <a:gd name="T48" fmla="*/ 42 w 61"/>
                  <a:gd name="T49" fmla="*/ 24 h 45"/>
                  <a:gd name="T50" fmla="*/ 26 w 61"/>
                  <a:gd name="T51" fmla="*/ 13 h 45"/>
                  <a:gd name="T52" fmla="*/ 24 w 61"/>
                  <a:gd name="T53" fmla="*/ 14 h 45"/>
                  <a:gd name="T54" fmla="*/ 24 w 61"/>
                  <a:gd name="T55" fmla="*/ 14 h 45"/>
                  <a:gd name="T56" fmla="*/ 22 w 61"/>
                  <a:gd name="T57" fmla="*/ 12 h 45"/>
                  <a:gd name="T58" fmla="*/ 23 w 61"/>
                  <a:gd name="T59" fmla="*/ 11 h 45"/>
                  <a:gd name="T60" fmla="*/ 12 w 61"/>
                  <a:gd name="T61" fmla="*/ 3 h 45"/>
                  <a:gd name="T62" fmla="*/ 8 w 61"/>
                  <a:gd name="T63" fmla="*/ 1 h 45"/>
                  <a:gd name="T64" fmla="*/ 8 w 61"/>
                  <a:gd name="T65" fmla="*/ 1 h 45"/>
                  <a:gd name="T66" fmla="*/ 7 w 61"/>
                  <a:gd name="T67"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1" h="45">
                    <a:moveTo>
                      <a:pt x="52" y="43"/>
                    </a:moveTo>
                    <a:cubicBezTo>
                      <a:pt x="3" y="10"/>
                      <a:pt x="3" y="10"/>
                      <a:pt x="3" y="10"/>
                    </a:cubicBezTo>
                    <a:cubicBezTo>
                      <a:pt x="7" y="5"/>
                      <a:pt x="7" y="5"/>
                      <a:pt x="7" y="5"/>
                    </a:cubicBezTo>
                    <a:cubicBezTo>
                      <a:pt x="7" y="5"/>
                      <a:pt x="7" y="5"/>
                      <a:pt x="7" y="5"/>
                    </a:cubicBezTo>
                    <a:cubicBezTo>
                      <a:pt x="55" y="37"/>
                      <a:pt x="55" y="37"/>
                      <a:pt x="55" y="37"/>
                    </a:cubicBezTo>
                    <a:cubicBezTo>
                      <a:pt x="56" y="38"/>
                      <a:pt x="56" y="38"/>
                      <a:pt x="56" y="38"/>
                    </a:cubicBezTo>
                    <a:cubicBezTo>
                      <a:pt x="52" y="43"/>
                      <a:pt x="52" y="43"/>
                      <a:pt x="52" y="43"/>
                    </a:cubicBezTo>
                    <a:moveTo>
                      <a:pt x="5" y="4"/>
                    </a:moveTo>
                    <a:cubicBezTo>
                      <a:pt x="7" y="2"/>
                      <a:pt x="7" y="2"/>
                      <a:pt x="7" y="2"/>
                    </a:cubicBezTo>
                    <a:cubicBezTo>
                      <a:pt x="5" y="4"/>
                      <a:pt x="5" y="4"/>
                      <a:pt x="5" y="4"/>
                    </a:cubicBezTo>
                    <a:moveTo>
                      <a:pt x="7" y="0"/>
                    </a:moveTo>
                    <a:cubicBezTo>
                      <a:pt x="6" y="0"/>
                      <a:pt x="5" y="0"/>
                      <a:pt x="5" y="1"/>
                    </a:cubicBezTo>
                    <a:cubicBezTo>
                      <a:pt x="5" y="1"/>
                      <a:pt x="5" y="1"/>
                      <a:pt x="5" y="1"/>
                    </a:cubicBezTo>
                    <a:cubicBezTo>
                      <a:pt x="0" y="8"/>
                      <a:pt x="0" y="8"/>
                      <a:pt x="0" y="8"/>
                    </a:cubicBezTo>
                    <a:cubicBezTo>
                      <a:pt x="56" y="45"/>
                      <a:pt x="56" y="45"/>
                      <a:pt x="56" y="45"/>
                    </a:cubicBezTo>
                    <a:cubicBezTo>
                      <a:pt x="60" y="38"/>
                      <a:pt x="60" y="38"/>
                      <a:pt x="60" y="38"/>
                    </a:cubicBezTo>
                    <a:cubicBezTo>
                      <a:pt x="61" y="38"/>
                      <a:pt x="61" y="37"/>
                      <a:pt x="61" y="37"/>
                    </a:cubicBezTo>
                    <a:cubicBezTo>
                      <a:pt x="60" y="36"/>
                      <a:pt x="60" y="36"/>
                      <a:pt x="60" y="35"/>
                    </a:cubicBezTo>
                    <a:cubicBezTo>
                      <a:pt x="58" y="34"/>
                      <a:pt x="58" y="34"/>
                      <a:pt x="58" y="34"/>
                    </a:cubicBezTo>
                    <a:cubicBezTo>
                      <a:pt x="55" y="32"/>
                      <a:pt x="55" y="32"/>
                      <a:pt x="55" y="32"/>
                    </a:cubicBezTo>
                    <a:cubicBezTo>
                      <a:pt x="46" y="26"/>
                      <a:pt x="46" y="26"/>
                      <a:pt x="46" y="26"/>
                    </a:cubicBezTo>
                    <a:cubicBezTo>
                      <a:pt x="45" y="26"/>
                      <a:pt x="45" y="26"/>
                      <a:pt x="45" y="26"/>
                    </a:cubicBezTo>
                    <a:cubicBezTo>
                      <a:pt x="45" y="27"/>
                      <a:pt x="45" y="27"/>
                      <a:pt x="44" y="27"/>
                    </a:cubicBezTo>
                    <a:cubicBezTo>
                      <a:pt x="44" y="27"/>
                      <a:pt x="43" y="26"/>
                      <a:pt x="43" y="26"/>
                    </a:cubicBezTo>
                    <a:cubicBezTo>
                      <a:pt x="42" y="25"/>
                      <a:pt x="42" y="24"/>
                      <a:pt x="42" y="24"/>
                    </a:cubicBezTo>
                    <a:cubicBezTo>
                      <a:pt x="26" y="13"/>
                      <a:pt x="26" y="13"/>
                      <a:pt x="26" y="13"/>
                    </a:cubicBezTo>
                    <a:cubicBezTo>
                      <a:pt x="26" y="14"/>
                      <a:pt x="25" y="14"/>
                      <a:pt x="24" y="14"/>
                    </a:cubicBezTo>
                    <a:cubicBezTo>
                      <a:pt x="24" y="14"/>
                      <a:pt x="24" y="14"/>
                      <a:pt x="24" y="14"/>
                    </a:cubicBezTo>
                    <a:cubicBezTo>
                      <a:pt x="23" y="14"/>
                      <a:pt x="22" y="13"/>
                      <a:pt x="22" y="12"/>
                    </a:cubicBezTo>
                    <a:cubicBezTo>
                      <a:pt x="23" y="11"/>
                      <a:pt x="23" y="11"/>
                      <a:pt x="23" y="11"/>
                    </a:cubicBezTo>
                    <a:cubicBezTo>
                      <a:pt x="12" y="3"/>
                      <a:pt x="12" y="3"/>
                      <a:pt x="12" y="3"/>
                    </a:cubicBezTo>
                    <a:cubicBezTo>
                      <a:pt x="8" y="1"/>
                      <a:pt x="8" y="1"/>
                      <a:pt x="8" y="1"/>
                    </a:cubicBezTo>
                    <a:cubicBezTo>
                      <a:pt x="8" y="1"/>
                      <a:pt x="8" y="1"/>
                      <a:pt x="8" y="1"/>
                    </a:cubicBezTo>
                    <a:cubicBezTo>
                      <a:pt x="7" y="0"/>
                      <a:pt x="7" y="0"/>
                      <a:pt x="7"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 name="Freeform 375"/>
              <p:cNvSpPr>
                <a:spLocks noEditPoints="1"/>
              </p:cNvSpPr>
              <p:nvPr/>
            </p:nvSpPr>
            <p:spPr bwMode="auto">
              <a:xfrm>
                <a:off x="6626226" y="2520950"/>
                <a:ext cx="190500" cy="149225"/>
              </a:xfrm>
              <a:custGeom>
                <a:avLst/>
                <a:gdLst>
                  <a:gd name="T0" fmla="*/ 58 w 68"/>
                  <a:gd name="T1" fmla="*/ 48 h 53"/>
                  <a:gd name="T2" fmla="*/ 5 w 68"/>
                  <a:gd name="T3" fmla="*/ 13 h 53"/>
                  <a:gd name="T4" fmla="*/ 10 w 68"/>
                  <a:gd name="T5" fmla="*/ 5 h 53"/>
                  <a:gd name="T6" fmla="*/ 63 w 68"/>
                  <a:gd name="T7" fmla="*/ 41 h 53"/>
                  <a:gd name="T8" fmla="*/ 58 w 68"/>
                  <a:gd name="T9" fmla="*/ 48 h 53"/>
                  <a:gd name="T10" fmla="*/ 8 w 68"/>
                  <a:gd name="T11" fmla="*/ 4 h 53"/>
                  <a:gd name="T12" fmla="*/ 9 w 68"/>
                  <a:gd name="T13" fmla="*/ 2 h 53"/>
                  <a:gd name="T14" fmla="*/ 8 w 68"/>
                  <a:gd name="T15" fmla="*/ 4 h 53"/>
                  <a:gd name="T16" fmla="*/ 9 w 68"/>
                  <a:gd name="T17" fmla="*/ 0 h 53"/>
                  <a:gd name="T18" fmla="*/ 9 w 68"/>
                  <a:gd name="T19" fmla="*/ 0 h 53"/>
                  <a:gd name="T20" fmla="*/ 8 w 68"/>
                  <a:gd name="T21" fmla="*/ 1 h 53"/>
                  <a:gd name="T22" fmla="*/ 8 w 68"/>
                  <a:gd name="T23" fmla="*/ 1 h 53"/>
                  <a:gd name="T24" fmla="*/ 0 w 68"/>
                  <a:gd name="T25" fmla="*/ 12 h 53"/>
                  <a:gd name="T26" fmla="*/ 1 w 68"/>
                  <a:gd name="T27" fmla="*/ 15 h 53"/>
                  <a:gd name="T28" fmla="*/ 58 w 68"/>
                  <a:gd name="T29" fmla="*/ 53 h 53"/>
                  <a:gd name="T30" fmla="*/ 59 w 68"/>
                  <a:gd name="T31" fmla="*/ 53 h 53"/>
                  <a:gd name="T32" fmla="*/ 59 w 68"/>
                  <a:gd name="T33" fmla="*/ 53 h 53"/>
                  <a:gd name="T34" fmla="*/ 61 w 68"/>
                  <a:gd name="T35" fmla="*/ 52 h 53"/>
                  <a:gd name="T36" fmla="*/ 68 w 68"/>
                  <a:gd name="T37" fmla="*/ 41 h 53"/>
                  <a:gd name="T38" fmla="*/ 68 w 68"/>
                  <a:gd name="T39" fmla="*/ 40 h 53"/>
                  <a:gd name="T40" fmla="*/ 67 w 68"/>
                  <a:gd name="T41" fmla="*/ 39 h 53"/>
                  <a:gd name="T42" fmla="*/ 67 w 68"/>
                  <a:gd name="T43" fmla="*/ 38 h 53"/>
                  <a:gd name="T44" fmla="*/ 11 w 68"/>
                  <a:gd name="T45" fmla="*/ 1 h 53"/>
                  <a:gd name="T46" fmla="*/ 10 w 68"/>
                  <a:gd name="T47" fmla="*/ 1 h 53"/>
                  <a:gd name="T48" fmla="*/ 9 w 68"/>
                  <a:gd name="T49"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8" h="52">
                    <a:moveTo>
                      <a:pt x="58" y="48"/>
                    </a:moveTo>
                    <a:cubicBezTo>
                      <a:pt x="5" y="13"/>
                      <a:pt x="5" y="13"/>
                      <a:pt x="5" y="13"/>
                    </a:cubicBezTo>
                    <a:cubicBezTo>
                      <a:pt x="10" y="5"/>
                      <a:pt x="10" y="5"/>
                      <a:pt x="10" y="5"/>
                    </a:cubicBezTo>
                    <a:cubicBezTo>
                      <a:pt x="63" y="41"/>
                      <a:pt x="63" y="41"/>
                      <a:pt x="63" y="41"/>
                    </a:cubicBezTo>
                    <a:cubicBezTo>
                      <a:pt x="58" y="48"/>
                      <a:pt x="58" y="48"/>
                      <a:pt x="58" y="48"/>
                    </a:cubicBezTo>
                    <a:moveTo>
                      <a:pt x="8" y="4"/>
                    </a:moveTo>
                    <a:cubicBezTo>
                      <a:pt x="9" y="2"/>
                      <a:pt x="9" y="2"/>
                      <a:pt x="9" y="2"/>
                    </a:cubicBezTo>
                    <a:cubicBezTo>
                      <a:pt x="8" y="4"/>
                      <a:pt x="8" y="4"/>
                      <a:pt x="8" y="4"/>
                    </a:cubicBezTo>
                    <a:moveTo>
                      <a:pt x="9" y="0"/>
                    </a:moveTo>
                    <a:cubicBezTo>
                      <a:pt x="9" y="0"/>
                      <a:pt x="9" y="0"/>
                      <a:pt x="9" y="0"/>
                    </a:cubicBezTo>
                    <a:cubicBezTo>
                      <a:pt x="8" y="0"/>
                      <a:pt x="8" y="1"/>
                      <a:pt x="8" y="1"/>
                    </a:cubicBezTo>
                    <a:cubicBezTo>
                      <a:pt x="8" y="1"/>
                      <a:pt x="8" y="1"/>
                      <a:pt x="8" y="1"/>
                    </a:cubicBezTo>
                    <a:cubicBezTo>
                      <a:pt x="0" y="12"/>
                      <a:pt x="0" y="12"/>
                      <a:pt x="0" y="12"/>
                    </a:cubicBezTo>
                    <a:cubicBezTo>
                      <a:pt x="0" y="13"/>
                      <a:pt x="0" y="14"/>
                      <a:pt x="1" y="15"/>
                    </a:cubicBezTo>
                    <a:cubicBezTo>
                      <a:pt x="58" y="53"/>
                      <a:pt x="58" y="53"/>
                      <a:pt x="58" y="53"/>
                    </a:cubicBezTo>
                    <a:cubicBezTo>
                      <a:pt x="58" y="53"/>
                      <a:pt x="59" y="53"/>
                      <a:pt x="59" y="53"/>
                    </a:cubicBezTo>
                    <a:cubicBezTo>
                      <a:pt x="59" y="53"/>
                      <a:pt x="59" y="53"/>
                      <a:pt x="59" y="53"/>
                    </a:cubicBezTo>
                    <a:cubicBezTo>
                      <a:pt x="60" y="53"/>
                      <a:pt x="60" y="53"/>
                      <a:pt x="61" y="52"/>
                    </a:cubicBezTo>
                    <a:cubicBezTo>
                      <a:pt x="68" y="41"/>
                      <a:pt x="68" y="41"/>
                      <a:pt x="68" y="41"/>
                    </a:cubicBezTo>
                    <a:cubicBezTo>
                      <a:pt x="68" y="41"/>
                      <a:pt x="68" y="40"/>
                      <a:pt x="68" y="40"/>
                    </a:cubicBezTo>
                    <a:cubicBezTo>
                      <a:pt x="68" y="39"/>
                      <a:pt x="68" y="39"/>
                      <a:pt x="67" y="39"/>
                    </a:cubicBezTo>
                    <a:cubicBezTo>
                      <a:pt x="67" y="38"/>
                      <a:pt x="67" y="38"/>
                      <a:pt x="67" y="38"/>
                    </a:cubicBezTo>
                    <a:cubicBezTo>
                      <a:pt x="11" y="1"/>
                      <a:pt x="11" y="1"/>
                      <a:pt x="11" y="1"/>
                    </a:cubicBezTo>
                    <a:cubicBezTo>
                      <a:pt x="10" y="1"/>
                      <a:pt x="10" y="1"/>
                      <a:pt x="10" y="1"/>
                    </a:cubicBezTo>
                    <a:cubicBezTo>
                      <a:pt x="10" y="0"/>
                      <a:pt x="10" y="0"/>
                      <a:pt x="9"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 name="Freeform 376"/>
              <p:cNvSpPr>
                <a:spLocks noEditPoints="1"/>
              </p:cNvSpPr>
              <p:nvPr/>
            </p:nvSpPr>
            <p:spPr bwMode="auto">
              <a:xfrm>
                <a:off x="6719888" y="2330450"/>
                <a:ext cx="228600" cy="247650"/>
              </a:xfrm>
              <a:custGeom>
                <a:avLst/>
                <a:gdLst>
                  <a:gd name="T0" fmla="*/ 61 w 82"/>
                  <a:gd name="T1" fmla="*/ 15 h 88"/>
                  <a:gd name="T2" fmla="*/ 62 w 82"/>
                  <a:gd name="T3" fmla="*/ 15 h 88"/>
                  <a:gd name="T4" fmla="*/ 61 w 82"/>
                  <a:gd name="T5" fmla="*/ 21 h 88"/>
                  <a:gd name="T6" fmla="*/ 57 w 82"/>
                  <a:gd name="T7" fmla="*/ 22 h 88"/>
                  <a:gd name="T8" fmla="*/ 41 w 82"/>
                  <a:gd name="T9" fmla="*/ 12 h 88"/>
                  <a:gd name="T10" fmla="*/ 45 w 82"/>
                  <a:gd name="T11" fmla="*/ 5 h 88"/>
                  <a:gd name="T12" fmla="*/ 48 w 82"/>
                  <a:gd name="T13" fmla="*/ 10 h 88"/>
                  <a:gd name="T14" fmla="*/ 47 w 82"/>
                  <a:gd name="T15" fmla="*/ 0 h 88"/>
                  <a:gd name="T16" fmla="*/ 38 w 82"/>
                  <a:gd name="T17" fmla="*/ 11 h 88"/>
                  <a:gd name="T18" fmla="*/ 30 w 82"/>
                  <a:gd name="T19" fmla="*/ 10 h 88"/>
                  <a:gd name="T20" fmla="*/ 20 w 82"/>
                  <a:gd name="T21" fmla="*/ 1 h 88"/>
                  <a:gd name="T22" fmla="*/ 0 w 82"/>
                  <a:gd name="T23" fmla="*/ 73 h 88"/>
                  <a:gd name="T24" fmla="*/ 4 w 82"/>
                  <a:gd name="T25" fmla="*/ 74 h 88"/>
                  <a:gd name="T26" fmla="*/ 28 w 82"/>
                  <a:gd name="T27" fmla="*/ 13 h 88"/>
                  <a:gd name="T28" fmla="*/ 52 w 82"/>
                  <a:gd name="T29" fmla="*/ 25 h 88"/>
                  <a:gd name="T30" fmla="*/ 74 w 82"/>
                  <a:gd name="T31" fmla="*/ 39 h 88"/>
                  <a:gd name="T32" fmla="*/ 21 w 82"/>
                  <a:gd name="T33" fmla="*/ 87 h 88"/>
                  <a:gd name="T34" fmla="*/ 24 w 82"/>
                  <a:gd name="T35" fmla="*/ 87 h 88"/>
                  <a:gd name="T36" fmla="*/ 82 w 82"/>
                  <a:gd name="T37" fmla="*/ 37 h 88"/>
                  <a:gd name="T38" fmla="*/ 82 w 82"/>
                  <a:gd name="T39" fmla="*/ 37 h 88"/>
                  <a:gd name="T40" fmla="*/ 82 w 82"/>
                  <a:gd name="T41" fmla="*/ 37 h 88"/>
                  <a:gd name="T42" fmla="*/ 82 w 82"/>
                  <a:gd name="T43" fmla="*/ 37 h 88"/>
                  <a:gd name="T44" fmla="*/ 82 w 82"/>
                  <a:gd name="T45" fmla="*/ 37 h 88"/>
                  <a:gd name="T46" fmla="*/ 82 w 82"/>
                  <a:gd name="T47" fmla="*/ 37 h 88"/>
                  <a:gd name="T48" fmla="*/ 82 w 82"/>
                  <a:gd name="T49" fmla="*/ 37 h 88"/>
                  <a:gd name="T50" fmla="*/ 82 w 82"/>
                  <a:gd name="T51" fmla="*/ 37 h 88"/>
                  <a:gd name="T52" fmla="*/ 82 w 82"/>
                  <a:gd name="T53" fmla="*/ 37 h 88"/>
                  <a:gd name="T54" fmla="*/ 82 w 82"/>
                  <a:gd name="T55" fmla="*/ 37 h 88"/>
                  <a:gd name="T56" fmla="*/ 82 w 82"/>
                  <a:gd name="T57" fmla="*/ 37 h 88"/>
                  <a:gd name="T58" fmla="*/ 82 w 82"/>
                  <a:gd name="T59" fmla="*/ 37 h 88"/>
                  <a:gd name="T60" fmla="*/ 82 w 82"/>
                  <a:gd name="T61" fmla="*/ 36 h 88"/>
                  <a:gd name="T62" fmla="*/ 82 w 82"/>
                  <a:gd name="T63" fmla="*/ 36 h 88"/>
                  <a:gd name="T64" fmla="*/ 81 w 82"/>
                  <a:gd name="T65" fmla="*/ 34 h 88"/>
                  <a:gd name="T66" fmla="*/ 81 w 82"/>
                  <a:gd name="T67" fmla="*/ 34 h 88"/>
                  <a:gd name="T68" fmla="*/ 79 w 82"/>
                  <a:gd name="T69" fmla="*/ 34 h 88"/>
                  <a:gd name="T70" fmla="*/ 79 w 82"/>
                  <a:gd name="T71" fmla="*/ 34 h 88"/>
                  <a:gd name="T72" fmla="*/ 79 w 82"/>
                  <a:gd name="T73" fmla="*/ 35 h 88"/>
                  <a:gd name="T74" fmla="*/ 79 w 82"/>
                  <a:gd name="T75" fmla="*/ 35 h 88"/>
                  <a:gd name="T76" fmla="*/ 76 w 82"/>
                  <a:gd name="T77" fmla="*/ 35 h 88"/>
                  <a:gd name="T78" fmla="*/ 58 w 82"/>
                  <a:gd name="T79" fmla="*/ 28 h 88"/>
                  <a:gd name="T80" fmla="*/ 63 w 82"/>
                  <a:gd name="T81" fmla="*/ 25 h 88"/>
                  <a:gd name="T82" fmla="*/ 66 w 82"/>
                  <a:gd name="T83" fmla="*/ 12 h 88"/>
                  <a:gd name="T84" fmla="*/ 59 w 82"/>
                  <a:gd name="T85" fmla="*/ 12 h 88"/>
                  <a:gd name="T86" fmla="*/ 45 w 82"/>
                  <a:gd name="T87" fmla="*/ 17 h 88"/>
                  <a:gd name="T88" fmla="*/ 53 w 82"/>
                  <a:gd name="T89" fmla="*/ 5 h 88"/>
                  <a:gd name="T90" fmla="*/ 47 w 82"/>
                  <a:gd name="T91"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2" h="88">
                    <a:moveTo>
                      <a:pt x="56" y="22"/>
                    </a:moveTo>
                    <a:cubicBezTo>
                      <a:pt x="56" y="20"/>
                      <a:pt x="57" y="18"/>
                      <a:pt x="59" y="17"/>
                    </a:cubicBezTo>
                    <a:cubicBezTo>
                      <a:pt x="59" y="16"/>
                      <a:pt x="60" y="15"/>
                      <a:pt x="61" y="15"/>
                    </a:cubicBezTo>
                    <a:cubicBezTo>
                      <a:pt x="61" y="15"/>
                      <a:pt x="62" y="14"/>
                      <a:pt x="62" y="14"/>
                    </a:cubicBezTo>
                    <a:cubicBezTo>
                      <a:pt x="62" y="14"/>
                      <a:pt x="62" y="14"/>
                      <a:pt x="62" y="14"/>
                    </a:cubicBezTo>
                    <a:cubicBezTo>
                      <a:pt x="62" y="15"/>
                      <a:pt x="62" y="15"/>
                      <a:pt x="62" y="15"/>
                    </a:cubicBezTo>
                    <a:cubicBezTo>
                      <a:pt x="62" y="15"/>
                      <a:pt x="63" y="15"/>
                      <a:pt x="63" y="16"/>
                    </a:cubicBezTo>
                    <a:cubicBezTo>
                      <a:pt x="63" y="17"/>
                      <a:pt x="63" y="18"/>
                      <a:pt x="62" y="19"/>
                    </a:cubicBezTo>
                    <a:cubicBezTo>
                      <a:pt x="62" y="20"/>
                      <a:pt x="62" y="21"/>
                      <a:pt x="61" y="21"/>
                    </a:cubicBezTo>
                    <a:cubicBezTo>
                      <a:pt x="60" y="22"/>
                      <a:pt x="59" y="22"/>
                      <a:pt x="57" y="22"/>
                    </a:cubicBezTo>
                    <a:cubicBezTo>
                      <a:pt x="57" y="22"/>
                      <a:pt x="57" y="22"/>
                      <a:pt x="57" y="22"/>
                    </a:cubicBezTo>
                    <a:cubicBezTo>
                      <a:pt x="57" y="22"/>
                      <a:pt x="57" y="22"/>
                      <a:pt x="57" y="22"/>
                    </a:cubicBezTo>
                    <a:cubicBezTo>
                      <a:pt x="57" y="22"/>
                      <a:pt x="56" y="22"/>
                      <a:pt x="56" y="22"/>
                    </a:cubicBezTo>
                    <a:moveTo>
                      <a:pt x="42" y="14"/>
                    </a:moveTo>
                    <a:cubicBezTo>
                      <a:pt x="42" y="13"/>
                      <a:pt x="41" y="13"/>
                      <a:pt x="41" y="12"/>
                    </a:cubicBezTo>
                    <a:cubicBezTo>
                      <a:pt x="41" y="12"/>
                      <a:pt x="41" y="12"/>
                      <a:pt x="41" y="12"/>
                    </a:cubicBezTo>
                    <a:cubicBezTo>
                      <a:pt x="42" y="10"/>
                      <a:pt x="42" y="8"/>
                      <a:pt x="43" y="7"/>
                    </a:cubicBezTo>
                    <a:cubicBezTo>
                      <a:pt x="44" y="6"/>
                      <a:pt x="44" y="6"/>
                      <a:pt x="45" y="5"/>
                    </a:cubicBezTo>
                    <a:cubicBezTo>
                      <a:pt x="46" y="5"/>
                      <a:pt x="46" y="5"/>
                      <a:pt x="47" y="4"/>
                    </a:cubicBezTo>
                    <a:cubicBezTo>
                      <a:pt x="48" y="4"/>
                      <a:pt x="49" y="5"/>
                      <a:pt x="49" y="5"/>
                    </a:cubicBezTo>
                    <a:cubicBezTo>
                      <a:pt x="49" y="7"/>
                      <a:pt x="49" y="8"/>
                      <a:pt x="48" y="10"/>
                    </a:cubicBezTo>
                    <a:cubicBezTo>
                      <a:pt x="47" y="11"/>
                      <a:pt x="46" y="13"/>
                      <a:pt x="44" y="13"/>
                    </a:cubicBezTo>
                    <a:cubicBezTo>
                      <a:pt x="43" y="14"/>
                      <a:pt x="43" y="14"/>
                      <a:pt x="42" y="14"/>
                    </a:cubicBezTo>
                    <a:moveTo>
                      <a:pt x="47" y="0"/>
                    </a:moveTo>
                    <a:cubicBezTo>
                      <a:pt x="46" y="0"/>
                      <a:pt x="44" y="1"/>
                      <a:pt x="43" y="2"/>
                    </a:cubicBezTo>
                    <a:cubicBezTo>
                      <a:pt x="41" y="3"/>
                      <a:pt x="40" y="5"/>
                      <a:pt x="39" y="6"/>
                    </a:cubicBezTo>
                    <a:cubicBezTo>
                      <a:pt x="38" y="8"/>
                      <a:pt x="38" y="9"/>
                      <a:pt x="38" y="11"/>
                    </a:cubicBezTo>
                    <a:cubicBezTo>
                      <a:pt x="37" y="11"/>
                      <a:pt x="37" y="12"/>
                      <a:pt x="37" y="12"/>
                    </a:cubicBezTo>
                    <a:cubicBezTo>
                      <a:pt x="37" y="13"/>
                      <a:pt x="37" y="13"/>
                      <a:pt x="38" y="14"/>
                    </a:cubicBezTo>
                    <a:cubicBezTo>
                      <a:pt x="35" y="13"/>
                      <a:pt x="33" y="12"/>
                      <a:pt x="30" y="10"/>
                    </a:cubicBezTo>
                    <a:cubicBezTo>
                      <a:pt x="27" y="8"/>
                      <a:pt x="24" y="5"/>
                      <a:pt x="22" y="2"/>
                    </a:cubicBezTo>
                    <a:cubicBezTo>
                      <a:pt x="21" y="2"/>
                      <a:pt x="21" y="1"/>
                      <a:pt x="20" y="1"/>
                    </a:cubicBezTo>
                    <a:cubicBezTo>
                      <a:pt x="20" y="1"/>
                      <a:pt x="20" y="1"/>
                      <a:pt x="20" y="1"/>
                    </a:cubicBezTo>
                    <a:cubicBezTo>
                      <a:pt x="19" y="2"/>
                      <a:pt x="19" y="2"/>
                      <a:pt x="18" y="3"/>
                    </a:cubicBezTo>
                    <a:cubicBezTo>
                      <a:pt x="1" y="72"/>
                      <a:pt x="1" y="72"/>
                      <a:pt x="1" y="72"/>
                    </a:cubicBezTo>
                    <a:cubicBezTo>
                      <a:pt x="0" y="73"/>
                      <a:pt x="0" y="73"/>
                      <a:pt x="0" y="73"/>
                    </a:cubicBezTo>
                    <a:cubicBezTo>
                      <a:pt x="0" y="74"/>
                      <a:pt x="1" y="75"/>
                      <a:pt x="2" y="75"/>
                    </a:cubicBezTo>
                    <a:cubicBezTo>
                      <a:pt x="2" y="75"/>
                      <a:pt x="2" y="75"/>
                      <a:pt x="2" y="75"/>
                    </a:cubicBezTo>
                    <a:cubicBezTo>
                      <a:pt x="3" y="75"/>
                      <a:pt x="4" y="75"/>
                      <a:pt x="4" y="74"/>
                    </a:cubicBezTo>
                    <a:cubicBezTo>
                      <a:pt x="4" y="74"/>
                      <a:pt x="4" y="74"/>
                      <a:pt x="4" y="74"/>
                    </a:cubicBezTo>
                    <a:cubicBezTo>
                      <a:pt x="21" y="7"/>
                      <a:pt x="21" y="7"/>
                      <a:pt x="21" y="7"/>
                    </a:cubicBezTo>
                    <a:cubicBezTo>
                      <a:pt x="23" y="9"/>
                      <a:pt x="26" y="11"/>
                      <a:pt x="28" y="13"/>
                    </a:cubicBezTo>
                    <a:cubicBezTo>
                      <a:pt x="32" y="16"/>
                      <a:pt x="36" y="18"/>
                      <a:pt x="40" y="18"/>
                    </a:cubicBezTo>
                    <a:cubicBezTo>
                      <a:pt x="41" y="20"/>
                      <a:pt x="43" y="21"/>
                      <a:pt x="44" y="22"/>
                    </a:cubicBezTo>
                    <a:cubicBezTo>
                      <a:pt x="46" y="23"/>
                      <a:pt x="49" y="25"/>
                      <a:pt x="52" y="25"/>
                    </a:cubicBezTo>
                    <a:cubicBezTo>
                      <a:pt x="53" y="27"/>
                      <a:pt x="54" y="29"/>
                      <a:pt x="55" y="31"/>
                    </a:cubicBezTo>
                    <a:cubicBezTo>
                      <a:pt x="56" y="33"/>
                      <a:pt x="59" y="34"/>
                      <a:pt x="61" y="35"/>
                    </a:cubicBezTo>
                    <a:cubicBezTo>
                      <a:pt x="65" y="37"/>
                      <a:pt x="69" y="39"/>
                      <a:pt x="74" y="39"/>
                    </a:cubicBezTo>
                    <a:cubicBezTo>
                      <a:pt x="21" y="84"/>
                      <a:pt x="21" y="84"/>
                      <a:pt x="21" y="84"/>
                    </a:cubicBezTo>
                    <a:cubicBezTo>
                      <a:pt x="21" y="84"/>
                      <a:pt x="20" y="85"/>
                      <a:pt x="20" y="85"/>
                    </a:cubicBezTo>
                    <a:cubicBezTo>
                      <a:pt x="20" y="85"/>
                      <a:pt x="20" y="86"/>
                      <a:pt x="21" y="87"/>
                    </a:cubicBezTo>
                    <a:cubicBezTo>
                      <a:pt x="21" y="87"/>
                      <a:pt x="22" y="88"/>
                      <a:pt x="22" y="88"/>
                    </a:cubicBezTo>
                    <a:cubicBezTo>
                      <a:pt x="23" y="88"/>
                      <a:pt x="23" y="88"/>
                      <a:pt x="23" y="87"/>
                    </a:cubicBezTo>
                    <a:cubicBezTo>
                      <a:pt x="24" y="87"/>
                      <a:pt x="24" y="87"/>
                      <a:pt x="24" y="87"/>
                    </a:cubicBezTo>
                    <a:cubicBezTo>
                      <a:pt x="81" y="38"/>
                      <a:pt x="81" y="38"/>
                      <a:pt x="81" y="38"/>
                    </a:cubicBezTo>
                    <a:cubicBezTo>
                      <a:pt x="81" y="38"/>
                      <a:pt x="81" y="38"/>
                      <a:pt x="82" y="37"/>
                    </a:cubicBezTo>
                    <a:cubicBezTo>
                      <a:pt x="82" y="37"/>
                      <a:pt x="82" y="37"/>
                      <a:pt x="82" y="37"/>
                    </a:cubicBezTo>
                    <a:cubicBezTo>
                      <a:pt x="82" y="37"/>
                      <a:pt x="82" y="37"/>
                      <a:pt x="82" y="37"/>
                    </a:cubicBezTo>
                    <a:cubicBezTo>
                      <a:pt x="82" y="37"/>
                      <a:pt x="82" y="37"/>
                      <a:pt x="82" y="37"/>
                    </a:cubicBezTo>
                    <a:cubicBezTo>
                      <a:pt x="82" y="37"/>
                      <a:pt x="82" y="37"/>
                      <a:pt x="82" y="37"/>
                    </a:cubicBezTo>
                    <a:cubicBezTo>
                      <a:pt x="82" y="37"/>
                      <a:pt x="82" y="37"/>
                      <a:pt x="82" y="37"/>
                    </a:cubicBezTo>
                    <a:cubicBezTo>
                      <a:pt x="82" y="37"/>
                      <a:pt x="82" y="37"/>
                      <a:pt x="82" y="37"/>
                    </a:cubicBezTo>
                    <a:cubicBezTo>
                      <a:pt x="82" y="37"/>
                      <a:pt x="82" y="37"/>
                      <a:pt x="82" y="37"/>
                    </a:cubicBezTo>
                    <a:cubicBezTo>
                      <a:pt x="82" y="37"/>
                      <a:pt x="82" y="37"/>
                      <a:pt x="82" y="37"/>
                    </a:cubicBezTo>
                    <a:cubicBezTo>
                      <a:pt x="82" y="37"/>
                      <a:pt x="82" y="37"/>
                      <a:pt x="82" y="37"/>
                    </a:cubicBezTo>
                    <a:cubicBezTo>
                      <a:pt x="82" y="37"/>
                      <a:pt x="82" y="37"/>
                      <a:pt x="82" y="37"/>
                    </a:cubicBezTo>
                    <a:cubicBezTo>
                      <a:pt x="82" y="37"/>
                      <a:pt x="82" y="37"/>
                      <a:pt x="82" y="37"/>
                    </a:cubicBezTo>
                    <a:cubicBezTo>
                      <a:pt x="82" y="37"/>
                      <a:pt x="82" y="37"/>
                      <a:pt x="82" y="37"/>
                    </a:cubicBezTo>
                    <a:cubicBezTo>
                      <a:pt x="82" y="37"/>
                      <a:pt x="82" y="37"/>
                      <a:pt x="82" y="37"/>
                    </a:cubicBezTo>
                    <a:cubicBezTo>
                      <a:pt x="82" y="37"/>
                      <a:pt x="82" y="37"/>
                      <a:pt x="82" y="37"/>
                    </a:cubicBezTo>
                    <a:cubicBezTo>
                      <a:pt x="82" y="37"/>
                      <a:pt x="82" y="37"/>
                      <a:pt x="82" y="37"/>
                    </a:cubicBezTo>
                    <a:cubicBezTo>
                      <a:pt x="82" y="37"/>
                      <a:pt x="82" y="37"/>
                      <a:pt x="82" y="37"/>
                    </a:cubicBezTo>
                    <a:cubicBezTo>
                      <a:pt x="82" y="37"/>
                      <a:pt x="82" y="37"/>
                      <a:pt x="82" y="37"/>
                    </a:cubicBezTo>
                    <a:cubicBezTo>
                      <a:pt x="82" y="37"/>
                      <a:pt x="82" y="37"/>
                      <a:pt x="82" y="37"/>
                    </a:cubicBezTo>
                    <a:cubicBezTo>
                      <a:pt x="82" y="37"/>
                      <a:pt x="82" y="37"/>
                      <a:pt x="82" y="37"/>
                    </a:cubicBezTo>
                    <a:cubicBezTo>
                      <a:pt x="82" y="37"/>
                      <a:pt x="82" y="37"/>
                      <a:pt x="82" y="37"/>
                    </a:cubicBezTo>
                    <a:cubicBezTo>
                      <a:pt x="82" y="37"/>
                      <a:pt x="82" y="37"/>
                      <a:pt x="82" y="37"/>
                    </a:cubicBezTo>
                    <a:cubicBezTo>
                      <a:pt x="82" y="37"/>
                      <a:pt x="82" y="37"/>
                      <a:pt x="82" y="37"/>
                    </a:cubicBezTo>
                    <a:cubicBezTo>
                      <a:pt x="82" y="37"/>
                      <a:pt x="82" y="37"/>
                      <a:pt x="82" y="37"/>
                    </a:cubicBezTo>
                    <a:cubicBezTo>
                      <a:pt x="82" y="37"/>
                      <a:pt x="82" y="37"/>
                      <a:pt x="82" y="37"/>
                    </a:cubicBezTo>
                    <a:cubicBezTo>
                      <a:pt x="82" y="37"/>
                      <a:pt x="82" y="37"/>
                      <a:pt x="82" y="37"/>
                    </a:cubicBezTo>
                    <a:cubicBezTo>
                      <a:pt x="82" y="37"/>
                      <a:pt x="82" y="37"/>
                      <a:pt x="82" y="37"/>
                    </a:cubicBezTo>
                    <a:cubicBezTo>
                      <a:pt x="82" y="37"/>
                      <a:pt x="82" y="37"/>
                      <a:pt x="82" y="37"/>
                    </a:cubicBezTo>
                    <a:cubicBezTo>
                      <a:pt x="82" y="37"/>
                      <a:pt x="82" y="37"/>
                      <a:pt x="82" y="37"/>
                    </a:cubicBezTo>
                    <a:cubicBezTo>
                      <a:pt x="82" y="37"/>
                      <a:pt x="82" y="37"/>
                      <a:pt x="82" y="37"/>
                    </a:cubicBezTo>
                    <a:cubicBezTo>
                      <a:pt x="82" y="37"/>
                      <a:pt x="82" y="37"/>
                      <a:pt x="82" y="37"/>
                    </a:cubicBezTo>
                    <a:cubicBezTo>
                      <a:pt x="82" y="37"/>
                      <a:pt x="82" y="37"/>
                      <a:pt x="82" y="37"/>
                    </a:cubicBezTo>
                    <a:cubicBezTo>
                      <a:pt x="82" y="37"/>
                      <a:pt x="82" y="37"/>
                      <a:pt x="82" y="37"/>
                    </a:cubicBezTo>
                    <a:cubicBezTo>
                      <a:pt x="82" y="37"/>
                      <a:pt x="82" y="37"/>
                      <a:pt x="82" y="37"/>
                    </a:cubicBezTo>
                    <a:cubicBezTo>
                      <a:pt x="82" y="37"/>
                      <a:pt x="82" y="37"/>
                      <a:pt x="82" y="37"/>
                    </a:cubicBezTo>
                    <a:cubicBezTo>
                      <a:pt x="82" y="37"/>
                      <a:pt x="82" y="37"/>
                      <a:pt x="82" y="37"/>
                    </a:cubicBezTo>
                    <a:cubicBezTo>
                      <a:pt x="82" y="36"/>
                      <a:pt x="82" y="36"/>
                      <a:pt x="82" y="36"/>
                    </a:cubicBezTo>
                    <a:cubicBezTo>
                      <a:pt x="82" y="36"/>
                      <a:pt x="82" y="36"/>
                      <a:pt x="82" y="36"/>
                    </a:cubicBezTo>
                    <a:cubicBezTo>
                      <a:pt x="82" y="36"/>
                      <a:pt x="82" y="36"/>
                      <a:pt x="82" y="36"/>
                    </a:cubicBezTo>
                    <a:cubicBezTo>
                      <a:pt x="82" y="36"/>
                      <a:pt x="82" y="36"/>
                      <a:pt x="82" y="36"/>
                    </a:cubicBezTo>
                    <a:cubicBezTo>
                      <a:pt x="82" y="36"/>
                      <a:pt x="82" y="36"/>
                      <a:pt x="82" y="36"/>
                    </a:cubicBezTo>
                    <a:cubicBezTo>
                      <a:pt x="82" y="35"/>
                      <a:pt x="82" y="35"/>
                      <a:pt x="82" y="35"/>
                    </a:cubicBezTo>
                    <a:cubicBezTo>
                      <a:pt x="81" y="35"/>
                      <a:pt x="81" y="34"/>
                      <a:pt x="81" y="34"/>
                    </a:cubicBezTo>
                    <a:cubicBezTo>
                      <a:pt x="81" y="34"/>
                      <a:pt x="81" y="34"/>
                      <a:pt x="81" y="34"/>
                    </a:cubicBezTo>
                    <a:cubicBezTo>
                      <a:pt x="81" y="34"/>
                      <a:pt x="81" y="34"/>
                      <a:pt x="81" y="34"/>
                    </a:cubicBezTo>
                    <a:cubicBezTo>
                      <a:pt x="81" y="34"/>
                      <a:pt x="81" y="34"/>
                      <a:pt x="81" y="34"/>
                    </a:cubicBezTo>
                    <a:cubicBezTo>
                      <a:pt x="81" y="34"/>
                      <a:pt x="81" y="34"/>
                      <a:pt x="81" y="34"/>
                    </a:cubicBezTo>
                    <a:cubicBezTo>
                      <a:pt x="80" y="34"/>
                      <a:pt x="80" y="34"/>
                      <a:pt x="80" y="34"/>
                    </a:cubicBezTo>
                    <a:cubicBezTo>
                      <a:pt x="80" y="34"/>
                      <a:pt x="79" y="34"/>
                      <a:pt x="79" y="34"/>
                    </a:cubicBezTo>
                    <a:cubicBezTo>
                      <a:pt x="79" y="34"/>
                      <a:pt x="79" y="34"/>
                      <a:pt x="79" y="34"/>
                    </a:cubicBezTo>
                    <a:cubicBezTo>
                      <a:pt x="79" y="34"/>
                      <a:pt x="79" y="34"/>
                      <a:pt x="79" y="34"/>
                    </a:cubicBezTo>
                    <a:cubicBezTo>
                      <a:pt x="79" y="34"/>
                      <a:pt x="79" y="34"/>
                      <a:pt x="79" y="34"/>
                    </a:cubicBezTo>
                    <a:cubicBezTo>
                      <a:pt x="79" y="34"/>
                      <a:pt x="79" y="34"/>
                      <a:pt x="79" y="34"/>
                    </a:cubicBezTo>
                    <a:cubicBezTo>
                      <a:pt x="79" y="34"/>
                      <a:pt x="79" y="34"/>
                      <a:pt x="79" y="34"/>
                    </a:cubicBezTo>
                    <a:cubicBezTo>
                      <a:pt x="79" y="34"/>
                      <a:pt x="79" y="34"/>
                      <a:pt x="79" y="35"/>
                    </a:cubicBezTo>
                    <a:cubicBezTo>
                      <a:pt x="79" y="35"/>
                      <a:pt x="79" y="35"/>
                      <a:pt x="79" y="35"/>
                    </a:cubicBezTo>
                    <a:cubicBezTo>
                      <a:pt x="79" y="35"/>
                      <a:pt x="79" y="35"/>
                      <a:pt x="79" y="35"/>
                    </a:cubicBezTo>
                    <a:cubicBezTo>
                      <a:pt x="79" y="35"/>
                      <a:pt x="79" y="35"/>
                      <a:pt x="79" y="35"/>
                    </a:cubicBezTo>
                    <a:cubicBezTo>
                      <a:pt x="79" y="35"/>
                      <a:pt x="79" y="35"/>
                      <a:pt x="79" y="35"/>
                    </a:cubicBezTo>
                    <a:cubicBezTo>
                      <a:pt x="79" y="35"/>
                      <a:pt x="78" y="35"/>
                      <a:pt x="78" y="35"/>
                    </a:cubicBezTo>
                    <a:cubicBezTo>
                      <a:pt x="77" y="35"/>
                      <a:pt x="77" y="35"/>
                      <a:pt x="76" y="35"/>
                    </a:cubicBezTo>
                    <a:cubicBezTo>
                      <a:pt x="76" y="35"/>
                      <a:pt x="76" y="35"/>
                      <a:pt x="76" y="35"/>
                    </a:cubicBezTo>
                    <a:cubicBezTo>
                      <a:pt x="76" y="35"/>
                      <a:pt x="76" y="35"/>
                      <a:pt x="76" y="35"/>
                    </a:cubicBezTo>
                    <a:cubicBezTo>
                      <a:pt x="72" y="35"/>
                      <a:pt x="66" y="34"/>
                      <a:pt x="63" y="32"/>
                    </a:cubicBezTo>
                    <a:cubicBezTo>
                      <a:pt x="61" y="31"/>
                      <a:pt x="59" y="29"/>
                      <a:pt x="58" y="28"/>
                    </a:cubicBezTo>
                    <a:cubicBezTo>
                      <a:pt x="57" y="27"/>
                      <a:pt x="57" y="27"/>
                      <a:pt x="57" y="26"/>
                    </a:cubicBezTo>
                    <a:cubicBezTo>
                      <a:pt x="57" y="26"/>
                      <a:pt x="57" y="26"/>
                      <a:pt x="57" y="26"/>
                    </a:cubicBezTo>
                    <a:cubicBezTo>
                      <a:pt x="59" y="26"/>
                      <a:pt x="61" y="26"/>
                      <a:pt x="63" y="25"/>
                    </a:cubicBezTo>
                    <a:cubicBezTo>
                      <a:pt x="65" y="24"/>
                      <a:pt x="66" y="22"/>
                      <a:pt x="66" y="19"/>
                    </a:cubicBezTo>
                    <a:cubicBezTo>
                      <a:pt x="67" y="18"/>
                      <a:pt x="67" y="17"/>
                      <a:pt x="67" y="16"/>
                    </a:cubicBezTo>
                    <a:cubicBezTo>
                      <a:pt x="67" y="15"/>
                      <a:pt x="66" y="13"/>
                      <a:pt x="66" y="12"/>
                    </a:cubicBezTo>
                    <a:cubicBezTo>
                      <a:pt x="65" y="11"/>
                      <a:pt x="63" y="10"/>
                      <a:pt x="62" y="10"/>
                    </a:cubicBezTo>
                    <a:cubicBezTo>
                      <a:pt x="62" y="10"/>
                      <a:pt x="62" y="10"/>
                      <a:pt x="62" y="10"/>
                    </a:cubicBezTo>
                    <a:cubicBezTo>
                      <a:pt x="61" y="10"/>
                      <a:pt x="60" y="11"/>
                      <a:pt x="59" y="12"/>
                    </a:cubicBezTo>
                    <a:cubicBezTo>
                      <a:pt x="56" y="13"/>
                      <a:pt x="53" y="17"/>
                      <a:pt x="52" y="21"/>
                    </a:cubicBezTo>
                    <a:cubicBezTo>
                      <a:pt x="50" y="20"/>
                      <a:pt x="47" y="19"/>
                      <a:pt x="46" y="19"/>
                    </a:cubicBezTo>
                    <a:cubicBezTo>
                      <a:pt x="46" y="18"/>
                      <a:pt x="45" y="18"/>
                      <a:pt x="45" y="17"/>
                    </a:cubicBezTo>
                    <a:cubicBezTo>
                      <a:pt x="45" y="17"/>
                      <a:pt x="46" y="17"/>
                      <a:pt x="46" y="17"/>
                    </a:cubicBezTo>
                    <a:cubicBezTo>
                      <a:pt x="48" y="16"/>
                      <a:pt x="50" y="14"/>
                      <a:pt x="51" y="12"/>
                    </a:cubicBezTo>
                    <a:cubicBezTo>
                      <a:pt x="53" y="10"/>
                      <a:pt x="53" y="7"/>
                      <a:pt x="53" y="5"/>
                    </a:cubicBezTo>
                    <a:cubicBezTo>
                      <a:pt x="53" y="4"/>
                      <a:pt x="53" y="4"/>
                      <a:pt x="53" y="3"/>
                    </a:cubicBezTo>
                    <a:cubicBezTo>
                      <a:pt x="53" y="3"/>
                      <a:pt x="53" y="2"/>
                      <a:pt x="52" y="2"/>
                    </a:cubicBezTo>
                    <a:cubicBezTo>
                      <a:pt x="50" y="1"/>
                      <a:pt x="49" y="0"/>
                      <a:pt x="47" y="0"/>
                    </a:cubicBezTo>
                    <a:cubicBezTo>
                      <a:pt x="47" y="0"/>
                      <a:pt x="47" y="0"/>
                      <a:pt x="47" y="0"/>
                    </a:cubicBezTo>
                    <a:cubicBezTo>
                      <a:pt x="47" y="0"/>
                      <a:pt x="47" y="0"/>
                      <a:pt x="47"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 name="Freeform 377"/>
              <p:cNvSpPr/>
              <p:nvPr/>
            </p:nvSpPr>
            <p:spPr bwMode="auto">
              <a:xfrm>
                <a:off x="6816726" y="2128838"/>
                <a:ext cx="22225" cy="58738"/>
              </a:xfrm>
              <a:custGeom>
                <a:avLst/>
                <a:gdLst>
                  <a:gd name="T0" fmla="*/ 3 w 8"/>
                  <a:gd name="T1" fmla="*/ 0 h 21"/>
                  <a:gd name="T2" fmla="*/ 2 w 8"/>
                  <a:gd name="T3" fmla="*/ 0 h 21"/>
                  <a:gd name="T4" fmla="*/ 1 w 8"/>
                  <a:gd name="T5" fmla="*/ 2 h 21"/>
                  <a:gd name="T6" fmla="*/ 4 w 8"/>
                  <a:gd name="T7" fmla="*/ 20 h 21"/>
                  <a:gd name="T8" fmla="*/ 6 w 8"/>
                  <a:gd name="T9" fmla="*/ 21 h 21"/>
                  <a:gd name="T10" fmla="*/ 7 w 8"/>
                  <a:gd name="T11" fmla="*/ 21 h 21"/>
                  <a:gd name="T12" fmla="*/ 8 w 8"/>
                  <a:gd name="T13" fmla="*/ 19 h 21"/>
                  <a:gd name="T14" fmla="*/ 5 w 8"/>
                  <a:gd name="T15" fmla="*/ 1 h 21"/>
                  <a:gd name="T16" fmla="*/ 3 w 8"/>
                  <a:gd name="T17"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21">
                    <a:moveTo>
                      <a:pt x="3" y="0"/>
                    </a:moveTo>
                    <a:cubicBezTo>
                      <a:pt x="3" y="0"/>
                      <a:pt x="2" y="0"/>
                      <a:pt x="2" y="0"/>
                    </a:cubicBezTo>
                    <a:cubicBezTo>
                      <a:pt x="1" y="0"/>
                      <a:pt x="0" y="1"/>
                      <a:pt x="1" y="2"/>
                    </a:cubicBezTo>
                    <a:cubicBezTo>
                      <a:pt x="4" y="20"/>
                      <a:pt x="4" y="20"/>
                      <a:pt x="4" y="20"/>
                    </a:cubicBezTo>
                    <a:cubicBezTo>
                      <a:pt x="4" y="21"/>
                      <a:pt x="5" y="21"/>
                      <a:pt x="6" y="21"/>
                    </a:cubicBezTo>
                    <a:cubicBezTo>
                      <a:pt x="6" y="21"/>
                      <a:pt x="6" y="21"/>
                      <a:pt x="7" y="21"/>
                    </a:cubicBezTo>
                    <a:cubicBezTo>
                      <a:pt x="8" y="21"/>
                      <a:pt x="8" y="20"/>
                      <a:pt x="8" y="19"/>
                    </a:cubicBezTo>
                    <a:cubicBezTo>
                      <a:pt x="5" y="1"/>
                      <a:pt x="5" y="1"/>
                      <a:pt x="5" y="1"/>
                    </a:cubicBezTo>
                    <a:cubicBezTo>
                      <a:pt x="4" y="0"/>
                      <a:pt x="4" y="0"/>
                      <a:pt x="3"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 name="Freeform 378"/>
              <p:cNvSpPr/>
              <p:nvPr/>
            </p:nvSpPr>
            <p:spPr bwMode="auto">
              <a:xfrm>
                <a:off x="6884988" y="2125663"/>
                <a:ext cx="22225" cy="61913"/>
              </a:xfrm>
              <a:custGeom>
                <a:avLst/>
                <a:gdLst>
                  <a:gd name="T0" fmla="*/ 6 w 8"/>
                  <a:gd name="T1" fmla="*/ 0 h 22"/>
                  <a:gd name="T2" fmla="*/ 4 w 8"/>
                  <a:gd name="T3" fmla="*/ 2 h 22"/>
                  <a:gd name="T4" fmla="*/ 0 w 8"/>
                  <a:gd name="T5" fmla="*/ 19 h 22"/>
                  <a:gd name="T6" fmla="*/ 2 w 8"/>
                  <a:gd name="T7" fmla="*/ 22 h 22"/>
                  <a:gd name="T8" fmla="*/ 2 w 8"/>
                  <a:gd name="T9" fmla="*/ 22 h 22"/>
                  <a:gd name="T10" fmla="*/ 4 w 8"/>
                  <a:gd name="T11" fmla="*/ 20 h 22"/>
                  <a:gd name="T12" fmla="*/ 8 w 8"/>
                  <a:gd name="T13" fmla="*/ 2 h 22"/>
                  <a:gd name="T14" fmla="*/ 6 w 8"/>
                  <a:gd name="T15" fmla="*/ 0 h 22"/>
                  <a:gd name="T16" fmla="*/ 6 w 8"/>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22">
                    <a:moveTo>
                      <a:pt x="6" y="0"/>
                    </a:moveTo>
                    <a:cubicBezTo>
                      <a:pt x="5" y="0"/>
                      <a:pt x="4" y="1"/>
                      <a:pt x="4" y="2"/>
                    </a:cubicBezTo>
                    <a:cubicBezTo>
                      <a:pt x="0" y="19"/>
                      <a:pt x="0" y="19"/>
                      <a:pt x="0" y="19"/>
                    </a:cubicBezTo>
                    <a:cubicBezTo>
                      <a:pt x="0" y="20"/>
                      <a:pt x="0" y="21"/>
                      <a:pt x="2" y="22"/>
                    </a:cubicBezTo>
                    <a:cubicBezTo>
                      <a:pt x="2" y="22"/>
                      <a:pt x="2" y="22"/>
                      <a:pt x="2" y="22"/>
                    </a:cubicBezTo>
                    <a:cubicBezTo>
                      <a:pt x="3" y="22"/>
                      <a:pt x="4" y="21"/>
                      <a:pt x="4" y="20"/>
                    </a:cubicBezTo>
                    <a:cubicBezTo>
                      <a:pt x="8" y="2"/>
                      <a:pt x="8" y="2"/>
                      <a:pt x="8" y="2"/>
                    </a:cubicBezTo>
                    <a:cubicBezTo>
                      <a:pt x="8" y="1"/>
                      <a:pt x="7" y="0"/>
                      <a:pt x="6" y="0"/>
                    </a:cubicBezTo>
                    <a:cubicBezTo>
                      <a:pt x="6" y="0"/>
                      <a:pt x="6" y="0"/>
                      <a:pt x="6"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 name="Freeform 379"/>
              <p:cNvSpPr/>
              <p:nvPr/>
            </p:nvSpPr>
            <p:spPr bwMode="auto">
              <a:xfrm>
                <a:off x="6750051" y="2154238"/>
                <a:ext cx="39688" cy="55563"/>
              </a:xfrm>
              <a:custGeom>
                <a:avLst/>
                <a:gdLst>
                  <a:gd name="T0" fmla="*/ 3 w 14"/>
                  <a:gd name="T1" fmla="*/ 0 h 20"/>
                  <a:gd name="T2" fmla="*/ 2 w 14"/>
                  <a:gd name="T3" fmla="*/ 1 h 20"/>
                  <a:gd name="T4" fmla="*/ 1 w 14"/>
                  <a:gd name="T5" fmla="*/ 3 h 20"/>
                  <a:gd name="T6" fmla="*/ 10 w 14"/>
                  <a:gd name="T7" fmla="*/ 19 h 20"/>
                  <a:gd name="T8" fmla="*/ 12 w 14"/>
                  <a:gd name="T9" fmla="*/ 20 h 20"/>
                  <a:gd name="T10" fmla="*/ 12 w 14"/>
                  <a:gd name="T11" fmla="*/ 20 h 20"/>
                  <a:gd name="T12" fmla="*/ 13 w 14"/>
                  <a:gd name="T13" fmla="*/ 17 h 20"/>
                  <a:gd name="T14" fmla="*/ 5 w 14"/>
                  <a:gd name="T15" fmla="*/ 1 h 20"/>
                  <a:gd name="T16" fmla="*/ 3 w 14"/>
                  <a:gd name="T17"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20">
                    <a:moveTo>
                      <a:pt x="3" y="0"/>
                    </a:moveTo>
                    <a:cubicBezTo>
                      <a:pt x="2" y="0"/>
                      <a:pt x="2" y="0"/>
                      <a:pt x="2" y="1"/>
                    </a:cubicBezTo>
                    <a:cubicBezTo>
                      <a:pt x="1" y="1"/>
                      <a:pt x="0" y="2"/>
                      <a:pt x="1" y="3"/>
                    </a:cubicBezTo>
                    <a:cubicBezTo>
                      <a:pt x="10" y="19"/>
                      <a:pt x="10" y="19"/>
                      <a:pt x="10" y="19"/>
                    </a:cubicBezTo>
                    <a:cubicBezTo>
                      <a:pt x="10" y="20"/>
                      <a:pt x="11" y="20"/>
                      <a:pt x="12" y="20"/>
                    </a:cubicBezTo>
                    <a:cubicBezTo>
                      <a:pt x="12" y="20"/>
                      <a:pt x="12" y="20"/>
                      <a:pt x="12" y="20"/>
                    </a:cubicBezTo>
                    <a:cubicBezTo>
                      <a:pt x="13" y="19"/>
                      <a:pt x="14" y="18"/>
                      <a:pt x="13" y="17"/>
                    </a:cubicBezTo>
                    <a:cubicBezTo>
                      <a:pt x="5" y="1"/>
                      <a:pt x="5" y="1"/>
                      <a:pt x="5" y="1"/>
                    </a:cubicBezTo>
                    <a:cubicBezTo>
                      <a:pt x="4" y="1"/>
                      <a:pt x="3" y="0"/>
                      <a:pt x="3"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 name="Freeform 380"/>
              <p:cNvSpPr/>
              <p:nvPr/>
            </p:nvSpPr>
            <p:spPr bwMode="auto">
              <a:xfrm>
                <a:off x="7050088" y="2317750"/>
                <a:ext cx="61913" cy="19050"/>
              </a:xfrm>
              <a:custGeom>
                <a:avLst/>
                <a:gdLst>
                  <a:gd name="T0" fmla="*/ 20 w 22"/>
                  <a:gd name="T1" fmla="*/ 0 h 7"/>
                  <a:gd name="T2" fmla="*/ 20 w 22"/>
                  <a:gd name="T3" fmla="*/ 0 h 7"/>
                  <a:gd name="T4" fmla="*/ 2 w 22"/>
                  <a:gd name="T5" fmla="*/ 3 h 7"/>
                  <a:gd name="T6" fmla="*/ 0 w 22"/>
                  <a:gd name="T7" fmla="*/ 6 h 7"/>
                  <a:gd name="T8" fmla="*/ 2 w 22"/>
                  <a:gd name="T9" fmla="*/ 7 h 7"/>
                  <a:gd name="T10" fmla="*/ 3 w 22"/>
                  <a:gd name="T11" fmla="*/ 7 h 7"/>
                  <a:gd name="T12" fmla="*/ 20 w 22"/>
                  <a:gd name="T13" fmla="*/ 4 h 7"/>
                  <a:gd name="T14" fmla="*/ 22 w 22"/>
                  <a:gd name="T15" fmla="*/ 1 h 7"/>
                  <a:gd name="T16" fmla="*/ 20 w 22"/>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7">
                    <a:moveTo>
                      <a:pt x="20" y="0"/>
                    </a:moveTo>
                    <a:cubicBezTo>
                      <a:pt x="20" y="0"/>
                      <a:pt x="20" y="0"/>
                      <a:pt x="20" y="0"/>
                    </a:cubicBezTo>
                    <a:cubicBezTo>
                      <a:pt x="2" y="3"/>
                      <a:pt x="2" y="3"/>
                      <a:pt x="2" y="3"/>
                    </a:cubicBezTo>
                    <a:cubicBezTo>
                      <a:pt x="1" y="3"/>
                      <a:pt x="0" y="5"/>
                      <a:pt x="0" y="6"/>
                    </a:cubicBezTo>
                    <a:cubicBezTo>
                      <a:pt x="0" y="7"/>
                      <a:pt x="1" y="7"/>
                      <a:pt x="2" y="7"/>
                    </a:cubicBezTo>
                    <a:cubicBezTo>
                      <a:pt x="2" y="7"/>
                      <a:pt x="3" y="7"/>
                      <a:pt x="3" y="7"/>
                    </a:cubicBezTo>
                    <a:cubicBezTo>
                      <a:pt x="20" y="4"/>
                      <a:pt x="20" y="4"/>
                      <a:pt x="20" y="4"/>
                    </a:cubicBezTo>
                    <a:cubicBezTo>
                      <a:pt x="21" y="3"/>
                      <a:pt x="22" y="2"/>
                      <a:pt x="22" y="1"/>
                    </a:cubicBezTo>
                    <a:cubicBezTo>
                      <a:pt x="22" y="0"/>
                      <a:pt x="21" y="0"/>
                      <a:pt x="20"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 name="Freeform 381"/>
              <p:cNvSpPr/>
              <p:nvPr/>
            </p:nvSpPr>
            <p:spPr bwMode="auto">
              <a:xfrm>
                <a:off x="7029451" y="2244725"/>
                <a:ext cx="53975" cy="41275"/>
              </a:xfrm>
              <a:custGeom>
                <a:avLst/>
                <a:gdLst>
                  <a:gd name="T0" fmla="*/ 17 w 19"/>
                  <a:gd name="T1" fmla="*/ 0 h 15"/>
                  <a:gd name="T2" fmla="*/ 16 w 19"/>
                  <a:gd name="T3" fmla="*/ 1 h 15"/>
                  <a:gd name="T4" fmla="*/ 1 w 19"/>
                  <a:gd name="T5" fmla="*/ 11 h 15"/>
                  <a:gd name="T6" fmla="*/ 1 w 19"/>
                  <a:gd name="T7" fmla="*/ 14 h 15"/>
                  <a:gd name="T8" fmla="*/ 2 w 19"/>
                  <a:gd name="T9" fmla="*/ 15 h 15"/>
                  <a:gd name="T10" fmla="*/ 3 w 19"/>
                  <a:gd name="T11" fmla="*/ 14 h 15"/>
                  <a:gd name="T12" fmla="*/ 18 w 19"/>
                  <a:gd name="T13" fmla="*/ 4 h 15"/>
                  <a:gd name="T14" fmla="*/ 19 w 19"/>
                  <a:gd name="T15" fmla="*/ 1 h 15"/>
                  <a:gd name="T16" fmla="*/ 17 w 19"/>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15">
                    <a:moveTo>
                      <a:pt x="17" y="0"/>
                    </a:moveTo>
                    <a:cubicBezTo>
                      <a:pt x="17" y="0"/>
                      <a:pt x="16" y="0"/>
                      <a:pt x="16" y="1"/>
                    </a:cubicBezTo>
                    <a:cubicBezTo>
                      <a:pt x="1" y="11"/>
                      <a:pt x="1" y="11"/>
                      <a:pt x="1" y="11"/>
                    </a:cubicBezTo>
                    <a:cubicBezTo>
                      <a:pt x="0" y="12"/>
                      <a:pt x="0" y="13"/>
                      <a:pt x="1" y="14"/>
                    </a:cubicBezTo>
                    <a:cubicBezTo>
                      <a:pt x="1" y="14"/>
                      <a:pt x="2" y="15"/>
                      <a:pt x="2" y="15"/>
                    </a:cubicBezTo>
                    <a:cubicBezTo>
                      <a:pt x="3" y="15"/>
                      <a:pt x="3" y="15"/>
                      <a:pt x="3" y="14"/>
                    </a:cubicBezTo>
                    <a:cubicBezTo>
                      <a:pt x="18" y="4"/>
                      <a:pt x="18" y="4"/>
                      <a:pt x="18" y="4"/>
                    </a:cubicBezTo>
                    <a:cubicBezTo>
                      <a:pt x="19" y="3"/>
                      <a:pt x="19" y="2"/>
                      <a:pt x="19" y="1"/>
                    </a:cubicBezTo>
                    <a:cubicBezTo>
                      <a:pt x="18" y="1"/>
                      <a:pt x="18" y="0"/>
                      <a:pt x="17"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 name="Freeform 382"/>
              <p:cNvSpPr/>
              <p:nvPr/>
            </p:nvSpPr>
            <p:spPr bwMode="auto">
              <a:xfrm>
                <a:off x="7050088" y="2381250"/>
                <a:ext cx="61913" cy="20638"/>
              </a:xfrm>
              <a:custGeom>
                <a:avLst/>
                <a:gdLst>
                  <a:gd name="T0" fmla="*/ 2 w 22"/>
                  <a:gd name="T1" fmla="*/ 0 h 7"/>
                  <a:gd name="T2" fmla="*/ 0 w 22"/>
                  <a:gd name="T3" fmla="*/ 2 h 7"/>
                  <a:gd name="T4" fmla="*/ 2 w 22"/>
                  <a:gd name="T5" fmla="*/ 4 h 7"/>
                  <a:gd name="T6" fmla="*/ 20 w 22"/>
                  <a:gd name="T7" fmla="*/ 7 h 7"/>
                  <a:gd name="T8" fmla="*/ 20 w 22"/>
                  <a:gd name="T9" fmla="*/ 7 h 7"/>
                  <a:gd name="T10" fmla="*/ 22 w 22"/>
                  <a:gd name="T11" fmla="*/ 5 h 7"/>
                  <a:gd name="T12" fmla="*/ 20 w 22"/>
                  <a:gd name="T13" fmla="*/ 3 h 7"/>
                  <a:gd name="T14" fmla="*/ 2 w 22"/>
                  <a:gd name="T15" fmla="*/ 0 h 7"/>
                  <a:gd name="T16" fmla="*/ 2 w 22"/>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7">
                    <a:moveTo>
                      <a:pt x="2" y="0"/>
                    </a:moveTo>
                    <a:cubicBezTo>
                      <a:pt x="1" y="0"/>
                      <a:pt x="0" y="1"/>
                      <a:pt x="0" y="2"/>
                    </a:cubicBezTo>
                    <a:cubicBezTo>
                      <a:pt x="0" y="3"/>
                      <a:pt x="1" y="4"/>
                      <a:pt x="2" y="4"/>
                    </a:cubicBezTo>
                    <a:cubicBezTo>
                      <a:pt x="20" y="7"/>
                      <a:pt x="20" y="7"/>
                      <a:pt x="20" y="7"/>
                    </a:cubicBezTo>
                    <a:cubicBezTo>
                      <a:pt x="20" y="7"/>
                      <a:pt x="20" y="7"/>
                      <a:pt x="20" y="7"/>
                    </a:cubicBezTo>
                    <a:cubicBezTo>
                      <a:pt x="21" y="7"/>
                      <a:pt x="22" y="6"/>
                      <a:pt x="22" y="5"/>
                    </a:cubicBezTo>
                    <a:cubicBezTo>
                      <a:pt x="22" y="4"/>
                      <a:pt x="21" y="3"/>
                      <a:pt x="20" y="3"/>
                    </a:cubicBezTo>
                    <a:cubicBezTo>
                      <a:pt x="2" y="0"/>
                      <a:pt x="2" y="0"/>
                      <a:pt x="2" y="0"/>
                    </a:cubicBezTo>
                    <a:cubicBezTo>
                      <a:pt x="2" y="0"/>
                      <a:pt x="2" y="0"/>
                      <a:pt x="2"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59" name="组合 58"/>
            <p:cNvGrpSpPr/>
            <p:nvPr/>
          </p:nvGrpSpPr>
          <p:grpSpPr>
            <a:xfrm>
              <a:off x="3883819" y="4641850"/>
              <a:ext cx="536575" cy="498475"/>
              <a:chOff x="4386263" y="4030663"/>
              <a:chExt cx="536575" cy="498475"/>
            </a:xfrm>
          </p:grpSpPr>
          <p:sp>
            <p:nvSpPr>
              <p:cNvPr id="72" name="Freeform 383"/>
              <p:cNvSpPr>
                <a:spLocks noEditPoints="1"/>
              </p:cNvSpPr>
              <p:nvPr/>
            </p:nvSpPr>
            <p:spPr bwMode="auto">
              <a:xfrm>
                <a:off x="4464051" y="4111625"/>
                <a:ext cx="398463" cy="365125"/>
              </a:xfrm>
              <a:custGeom>
                <a:avLst/>
                <a:gdLst>
                  <a:gd name="T0" fmla="*/ 142 w 142"/>
                  <a:gd name="T1" fmla="*/ 84 h 130"/>
                  <a:gd name="T2" fmla="*/ 107 w 142"/>
                  <a:gd name="T3" fmla="*/ 130 h 130"/>
                  <a:gd name="T4" fmla="*/ 108 w 142"/>
                  <a:gd name="T5" fmla="*/ 129 h 130"/>
                  <a:gd name="T6" fmla="*/ 141 w 142"/>
                  <a:gd name="T7" fmla="*/ 85 h 130"/>
                  <a:gd name="T8" fmla="*/ 142 w 142"/>
                  <a:gd name="T9" fmla="*/ 84 h 130"/>
                  <a:gd name="T10" fmla="*/ 59 w 142"/>
                  <a:gd name="T11" fmla="*/ 0 h 130"/>
                  <a:gd name="T12" fmla="*/ 13 w 142"/>
                  <a:gd name="T13" fmla="*/ 20 h 130"/>
                  <a:gd name="T14" fmla="*/ 13 w 142"/>
                  <a:gd name="T15" fmla="*/ 20 h 130"/>
                  <a:gd name="T16" fmla="*/ 0 w 142"/>
                  <a:gd name="T17" fmla="*/ 57 h 130"/>
                  <a:gd name="T18" fmla="*/ 24 w 142"/>
                  <a:gd name="T19" fmla="*/ 106 h 130"/>
                  <a:gd name="T20" fmla="*/ 62 w 142"/>
                  <a:gd name="T21" fmla="*/ 120 h 130"/>
                  <a:gd name="T22" fmla="*/ 62 w 142"/>
                  <a:gd name="T23" fmla="*/ 120 h 130"/>
                  <a:gd name="T24" fmla="*/ 74 w 142"/>
                  <a:gd name="T25" fmla="*/ 119 h 130"/>
                  <a:gd name="T26" fmla="*/ 103 w 142"/>
                  <a:gd name="T27" fmla="*/ 129 h 130"/>
                  <a:gd name="T28" fmla="*/ 105 w 142"/>
                  <a:gd name="T29" fmla="*/ 125 h 130"/>
                  <a:gd name="T30" fmla="*/ 74 w 142"/>
                  <a:gd name="T31" fmla="*/ 115 h 130"/>
                  <a:gd name="T32" fmla="*/ 74 w 142"/>
                  <a:gd name="T33" fmla="*/ 115 h 130"/>
                  <a:gd name="T34" fmla="*/ 62 w 142"/>
                  <a:gd name="T35" fmla="*/ 116 h 130"/>
                  <a:gd name="T36" fmla="*/ 26 w 142"/>
                  <a:gd name="T37" fmla="*/ 103 h 130"/>
                  <a:gd name="T38" fmla="*/ 4 w 142"/>
                  <a:gd name="T39" fmla="*/ 57 h 130"/>
                  <a:gd name="T40" fmla="*/ 16 w 142"/>
                  <a:gd name="T41" fmla="*/ 23 h 130"/>
                  <a:gd name="T42" fmla="*/ 15 w 142"/>
                  <a:gd name="T43" fmla="*/ 22 h 130"/>
                  <a:gd name="T44" fmla="*/ 16 w 142"/>
                  <a:gd name="T45" fmla="*/ 23 h 130"/>
                  <a:gd name="T46" fmla="*/ 59 w 142"/>
                  <a:gd name="T47" fmla="*/ 4 h 130"/>
                  <a:gd name="T48" fmla="*/ 59 w 142"/>
                  <a:gd name="T49" fmla="*/ 4 h 130"/>
                  <a:gd name="T50" fmla="*/ 97 w 142"/>
                  <a:gd name="T51" fmla="*/ 17 h 130"/>
                  <a:gd name="T52" fmla="*/ 117 w 142"/>
                  <a:gd name="T53" fmla="*/ 55 h 130"/>
                  <a:gd name="T54" fmla="*/ 118 w 142"/>
                  <a:gd name="T55" fmla="*/ 55 h 130"/>
                  <a:gd name="T56" fmla="*/ 137 w 142"/>
                  <a:gd name="T57" fmla="*/ 84 h 130"/>
                  <a:gd name="T58" fmla="*/ 139 w 142"/>
                  <a:gd name="T59" fmla="*/ 81 h 130"/>
                  <a:gd name="T60" fmla="*/ 126 w 142"/>
                  <a:gd name="T61" fmla="*/ 63 h 130"/>
                  <a:gd name="T62" fmla="*/ 122 w 142"/>
                  <a:gd name="T63" fmla="*/ 56 h 130"/>
                  <a:gd name="T64" fmla="*/ 122 w 142"/>
                  <a:gd name="T65" fmla="*/ 54 h 130"/>
                  <a:gd name="T66" fmla="*/ 121 w 142"/>
                  <a:gd name="T67" fmla="*/ 54 h 130"/>
                  <a:gd name="T68" fmla="*/ 100 w 142"/>
                  <a:gd name="T69" fmla="*/ 14 h 130"/>
                  <a:gd name="T70" fmla="*/ 59 w 142"/>
                  <a:gd name="T71" fmla="*/ 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42" h="130">
                    <a:moveTo>
                      <a:pt x="142" y="84"/>
                    </a:moveTo>
                    <a:cubicBezTo>
                      <a:pt x="107" y="130"/>
                      <a:pt x="107" y="130"/>
                      <a:pt x="107" y="130"/>
                    </a:cubicBezTo>
                    <a:cubicBezTo>
                      <a:pt x="107" y="130"/>
                      <a:pt x="107" y="130"/>
                      <a:pt x="108" y="129"/>
                    </a:cubicBezTo>
                    <a:cubicBezTo>
                      <a:pt x="141" y="85"/>
                      <a:pt x="141" y="85"/>
                      <a:pt x="141" y="85"/>
                    </a:cubicBezTo>
                    <a:cubicBezTo>
                      <a:pt x="141" y="85"/>
                      <a:pt x="142" y="85"/>
                      <a:pt x="142" y="84"/>
                    </a:cubicBezTo>
                    <a:moveTo>
                      <a:pt x="59" y="0"/>
                    </a:moveTo>
                    <a:cubicBezTo>
                      <a:pt x="41" y="0"/>
                      <a:pt x="24" y="7"/>
                      <a:pt x="13" y="20"/>
                    </a:cubicBezTo>
                    <a:cubicBezTo>
                      <a:pt x="13" y="20"/>
                      <a:pt x="13" y="20"/>
                      <a:pt x="13" y="20"/>
                    </a:cubicBezTo>
                    <a:cubicBezTo>
                      <a:pt x="4" y="31"/>
                      <a:pt x="0" y="44"/>
                      <a:pt x="0" y="57"/>
                    </a:cubicBezTo>
                    <a:cubicBezTo>
                      <a:pt x="0" y="75"/>
                      <a:pt x="8" y="94"/>
                      <a:pt x="24" y="106"/>
                    </a:cubicBezTo>
                    <a:cubicBezTo>
                      <a:pt x="35" y="116"/>
                      <a:pt x="49" y="120"/>
                      <a:pt x="62" y="120"/>
                    </a:cubicBezTo>
                    <a:cubicBezTo>
                      <a:pt x="62" y="120"/>
                      <a:pt x="62" y="120"/>
                      <a:pt x="62" y="120"/>
                    </a:cubicBezTo>
                    <a:cubicBezTo>
                      <a:pt x="66" y="120"/>
                      <a:pt x="70" y="120"/>
                      <a:pt x="74" y="119"/>
                    </a:cubicBezTo>
                    <a:cubicBezTo>
                      <a:pt x="84" y="120"/>
                      <a:pt x="96" y="125"/>
                      <a:pt x="103" y="129"/>
                    </a:cubicBezTo>
                    <a:cubicBezTo>
                      <a:pt x="105" y="125"/>
                      <a:pt x="105" y="125"/>
                      <a:pt x="105" y="125"/>
                    </a:cubicBezTo>
                    <a:cubicBezTo>
                      <a:pt x="98" y="122"/>
                      <a:pt x="85" y="116"/>
                      <a:pt x="74" y="115"/>
                    </a:cubicBezTo>
                    <a:cubicBezTo>
                      <a:pt x="74" y="115"/>
                      <a:pt x="74" y="115"/>
                      <a:pt x="74" y="115"/>
                    </a:cubicBezTo>
                    <a:cubicBezTo>
                      <a:pt x="70" y="116"/>
                      <a:pt x="66" y="116"/>
                      <a:pt x="62" y="116"/>
                    </a:cubicBezTo>
                    <a:cubicBezTo>
                      <a:pt x="50" y="116"/>
                      <a:pt x="37" y="112"/>
                      <a:pt x="26" y="103"/>
                    </a:cubicBezTo>
                    <a:cubicBezTo>
                      <a:pt x="12" y="92"/>
                      <a:pt x="4" y="74"/>
                      <a:pt x="4" y="57"/>
                    </a:cubicBezTo>
                    <a:cubicBezTo>
                      <a:pt x="4" y="45"/>
                      <a:pt x="8" y="33"/>
                      <a:pt x="16" y="23"/>
                    </a:cubicBezTo>
                    <a:cubicBezTo>
                      <a:pt x="15" y="22"/>
                      <a:pt x="15" y="22"/>
                      <a:pt x="15" y="22"/>
                    </a:cubicBezTo>
                    <a:cubicBezTo>
                      <a:pt x="16" y="23"/>
                      <a:pt x="16" y="23"/>
                      <a:pt x="16" y="23"/>
                    </a:cubicBezTo>
                    <a:cubicBezTo>
                      <a:pt x="27" y="10"/>
                      <a:pt x="42" y="4"/>
                      <a:pt x="59" y="4"/>
                    </a:cubicBezTo>
                    <a:cubicBezTo>
                      <a:pt x="59" y="4"/>
                      <a:pt x="59" y="4"/>
                      <a:pt x="59" y="4"/>
                    </a:cubicBezTo>
                    <a:cubicBezTo>
                      <a:pt x="72" y="4"/>
                      <a:pt x="86" y="8"/>
                      <a:pt x="97" y="17"/>
                    </a:cubicBezTo>
                    <a:cubicBezTo>
                      <a:pt x="109" y="27"/>
                      <a:pt x="116" y="41"/>
                      <a:pt x="117" y="55"/>
                    </a:cubicBezTo>
                    <a:cubicBezTo>
                      <a:pt x="118" y="55"/>
                      <a:pt x="118" y="55"/>
                      <a:pt x="118" y="55"/>
                    </a:cubicBezTo>
                    <a:cubicBezTo>
                      <a:pt x="118" y="55"/>
                      <a:pt x="123" y="71"/>
                      <a:pt x="137" y="84"/>
                    </a:cubicBezTo>
                    <a:cubicBezTo>
                      <a:pt x="139" y="81"/>
                      <a:pt x="139" y="81"/>
                      <a:pt x="139" y="81"/>
                    </a:cubicBezTo>
                    <a:cubicBezTo>
                      <a:pt x="133" y="75"/>
                      <a:pt x="129" y="68"/>
                      <a:pt x="126" y="63"/>
                    </a:cubicBezTo>
                    <a:cubicBezTo>
                      <a:pt x="124" y="60"/>
                      <a:pt x="123" y="58"/>
                      <a:pt x="122" y="56"/>
                    </a:cubicBezTo>
                    <a:cubicBezTo>
                      <a:pt x="122" y="56"/>
                      <a:pt x="122" y="55"/>
                      <a:pt x="122" y="54"/>
                    </a:cubicBezTo>
                    <a:cubicBezTo>
                      <a:pt x="121" y="54"/>
                      <a:pt x="121" y="54"/>
                      <a:pt x="121" y="54"/>
                    </a:cubicBezTo>
                    <a:cubicBezTo>
                      <a:pt x="120" y="39"/>
                      <a:pt x="112" y="25"/>
                      <a:pt x="100" y="14"/>
                    </a:cubicBezTo>
                    <a:cubicBezTo>
                      <a:pt x="88" y="5"/>
                      <a:pt x="73" y="0"/>
                      <a:pt x="59"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 name="Freeform 384"/>
              <p:cNvSpPr>
                <a:spLocks noEditPoints="1"/>
              </p:cNvSpPr>
              <p:nvPr/>
            </p:nvSpPr>
            <p:spPr bwMode="auto">
              <a:xfrm>
                <a:off x="4749801" y="4333875"/>
                <a:ext cx="134938" cy="161925"/>
              </a:xfrm>
              <a:custGeom>
                <a:avLst/>
                <a:gdLst>
                  <a:gd name="T0" fmla="*/ 40 w 48"/>
                  <a:gd name="T1" fmla="*/ 5 h 58"/>
                  <a:gd name="T2" fmla="*/ 40 w 48"/>
                  <a:gd name="T3" fmla="*/ 4 h 58"/>
                  <a:gd name="T4" fmla="*/ 45 w 48"/>
                  <a:gd name="T5" fmla="*/ 8 h 58"/>
                  <a:gd name="T6" fmla="*/ 10 w 48"/>
                  <a:gd name="T7" fmla="*/ 55 h 58"/>
                  <a:gd name="T8" fmla="*/ 5 w 48"/>
                  <a:gd name="T9" fmla="*/ 51 h 58"/>
                  <a:gd name="T10" fmla="*/ 5 w 48"/>
                  <a:gd name="T11" fmla="*/ 51 h 58"/>
                  <a:gd name="T12" fmla="*/ 40 w 48"/>
                  <a:gd name="T13" fmla="*/ 5 h 58"/>
                  <a:gd name="T14" fmla="*/ 40 w 48"/>
                  <a:gd name="T15" fmla="*/ 0 h 58"/>
                  <a:gd name="T16" fmla="*/ 40 w 48"/>
                  <a:gd name="T17" fmla="*/ 0 h 58"/>
                  <a:gd name="T18" fmla="*/ 38 w 48"/>
                  <a:gd name="T19" fmla="*/ 0 h 58"/>
                  <a:gd name="T20" fmla="*/ 37 w 48"/>
                  <a:gd name="T21" fmla="*/ 2 h 58"/>
                  <a:gd name="T22" fmla="*/ 35 w 48"/>
                  <a:gd name="T23" fmla="*/ 5 h 58"/>
                  <a:gd name="T24" fmla="*/ 28 w 48"/>
                  <a:gd name="T25" fmla="*/ 14 h 58"/>
                  <a:gd name="T26" fmla="*/ 28 w 48"/>
                  <a:gd name="T27" fmla="*/ 14 h 58"/>
                  <a:gd name="T28" fmla="*/ 28 w 48"/>
                  <a:gd name="T29" fmla="*/ 14 h 58"/>
                  <a:gd name="T30" fmla="*/ 28 w 48"/>
                  <a:gd name="T31" fmla="*/ 17 h 58"/>
                  <a:gd name="T32" fmla="*/ 27 w 48"/>
                  <a:gd name="T33" fmla="*/ 17 h 58"/>
                  <a:gd name="T34" fmla="*/ 26 w 48"/>
                  <a:gd name="T35" fmla="*/ 17 h 58"/>
                  <a:gd name="T36" fmla="*/ 14 w 48"/>
                  <a:gd name="T37" fmla="*/ 33 h 58"/>
                  <a:gd name="T38" fmla="*/ 15 w 48"/>
                  <a:gd name="T39" fmla="*/ 35 h 58"/>
                  <a:gd name="T40" fmla="*/ 13 w 48"/>
                  <a:gd name="T41" fmla="*/ 36 h 58"/>
                  <a:gd name="T42" fmla="*/ 12 w 48"/>
                  <a:gd name="T43" fmla="*/ 36 h 58"/>
                  <a:gd name="T44" fmla="*/ 11 w 48"/>
                  <a:gd name="T45" fmla="*/ 36 h 58"/>
                  <a:gd name="T46" fmla="*/ 3 w 48"/>
                  <a:gd name="T47" fmla="*/ 46 h 58"/>
                  <a:gd name="T48" fmla="*/ 1 w 48"/>
                  <a:gd name="T49" fmla="*/ 50 h 58"/>
                  <a:gd name="T50" fmla="*/ 0 w 48"/>
                  <a:gd name="T51" fmla="*/ 50 h 58"/>
                  <a:gd name="T52" fmla="*/ 1 w 48"/>
                  <a:gd name="T53" fmla="*/ 53 h 58"/>
                  <a:gd name="T54" fmla="*/ 2 w 48"/>
                  <a:gd name="T55" fmla="*/ 51 h 58"/>
                  <a:gd name="T56" fmla="*/ 1 w 48"/>
                  <a:gd name="T57" fmla="*/ 53 h 58"/>
                  <a:gd name="T58" fmla="*/ 7 w 48"/>
                  <a:gd name="T59" fmla="*/ 58 h 58"/>
                  <a:gd name="T60" fmla="*/ 48 w 48"/>
                  <a:gd name="T61" fmla="*/ 5 h 58"/>
                  <a:gd name="T62" fmla="*/ 41 w 48"/>
                  <a:gd name="T63" fmla="*/ 0 h 58"/>
                  <a:gd name="T64" fmla="*/ 40 w 48"/>
                  <a:gd name="T65"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8" h="57">
                    <a:moveTo>
                      <a:pt x="40" y="5"/>
                    </a:moveTo>
                    <a:cubicBezTo>
                      <a:pt x="40" y="4"/>
                      <a:pt x="40" y="4"/>
                      <a:pt x="40" y="4"/>
                    </a:cubicBezTo>
                    <a:cubicBezTo>
                      <a:pt x="45" y="8"/>
                      <a:pt x="45" y="8"/>
                      <a:pt x="45" y="8"/>
                    </a:cubicBezTo>
                    <a:cubicBezTo>
                      <a:pt x="10" y="55"/>
                      <a:pt x="10" y="55"/>
                      <a:pt x="10" y="55"/>
                    </a:cubicBezTo>
                    <a:cubicBezTo>
                      <a:pt x="5" y="51"/>
                      <a:pt x="5" y="51"/>
                      <a:pt x="5" y="51"/>
                    </a:cubicBezTo>
                    <a:cubicBezTo>
                      <a:pt x="5" y="51"/>
                      <a:pt x="5" y="51"/>
                      <a:pt x="5" y="51"/>
                    </a:cubicBezTo>
                    <a:cubicBezTo>
                      <a:pt x="40" y="5"/>
                      <a:pt x="40" y="5"/>
                      <a:pt x="40" y="5"/>
                    </a:cubicBezTo>
                    <a:moveTo>
                      <a:pt x="40" y="0"/>
                    </a:moveTo>
                    <a:cubicBezTo>
                      <a:pt x="40" y="0"/>
                      <a:pt x="40" y="0"/>
                      <a:pt x="40" y="0"/>
                    </a:cubicBezTo>
                    <a:cubicBezTo>
                      <a:pt x="39" y="0"/>
                      <a:pt x="39" y="0"/>
                      <a:pt x="38" y="0"/>
                    </a:cubicBezTo>
                    <a:cubicBezTo>
                      <a:pt x="37" y="2"/>
                      <a:pt x="37" y="2"/>
                      <a:pt x="37" y="2"/>
                    </a:cubicBezTo>
                    <a:cubicBezTo>
                      <a:pt x="35" y="5"/>
                      <a:pt x="35" y="5"/>
                      <a:pt x="35" y="5"/>
                    </a:cubicBezTo>
                    <a:cubicBezTo>
                      <a:pt x="28" y="14"/>
                      <a:pt x="28" y="14"/>
                      <a:pt x="28" y="14"/>
                    </a:cubicBezTo>
                    <a:cubicBezTo>
                      <a:pt x="28" y="14"/>
                      <a:pt x="28" y="14"/>
                      <a:pt x="28" y="14"/>
                    </a:cubicBezTo>
                    <a:cubicBezTo>
                      <a:pt x="28" y="14"/>
                      <a:pt x="28" y="14"/>
                      <a:pt x="28" y="14"/>
                    </a:cubicBezTo>
                    <a:cubicBezTo>
                      <a:pt x="29" y="15"/>
                      <a:pt x="29" y="16"/>
                      <a:pt x="28" y="17"/>
                    </a:cubicBezTo>
                    <a:cubicBezTo>
                      <a:pt x="27" y="17"/>
                      <a:pt x="27" y="17"/>
                      <a:pt x="27" y="17"/>
                    </a:cubicBezTo>
                    <a:cubicBezTo>
                      <a:pt x="26" y="17"/>
                      <a:pt x="26" y="17"/>
                      <a:pt x="26" y="17"/>
                    </a:cubicBezTo>
                    <a:cubicBezTo>
                      <a:pt x="14" y="33"/>
                      <a:pt x="14" y="33"/>
                      <a:pt x="14" y="33"/>
                    </a:cubicBezTo>
                    <a:cubicBezTo>
                      <a:pt x="15" y="33"/>
                      <a:pt x="15" y="34"/>
                      <a:pt x="15" y="35"/>
                    </a:cubicBezTo>
                    <a:cubicBezTo>
                      <a:pt x="14" y="36"/>
                      <a:pt x="14" y="36"/>
                      <a:pt x="13" y="36"/>
                    </a:cubicBezTo>
                    <a:cubicBezTo>
                      <a:pt x="13" y="36"/>
                      <a:pt x="12" y="36"/>
                      <a:pt x="12" y="36"/>
                    </a:cubicBezTo>
                    <a:cubicBezTo>
                      <a:pt x="11" y="36"/>
                      <a:pt x="11" y="36"/>
                      <a:pt x="11" y="36"/>
                    </a:cubicBezTo>
                    <a:cubicBezTo>
                      <a:pt x="3" y="46"/>
                      <a:pt x="3" y="46"/>
                      <a:pt x="3" y="46"/>
                    </a:cubicBezTo>
                    <a:cubicBezTo>
                      <a:pt x="1" y="50"/>
                      <a:pt x="1" y="50"/>
                      <a:pt x="1" y="50"/>
                    </a:cubicBezTo>
                    <a:cubicBezTo>
                      <a:pt x="0" y="50"/>
                      <a:pt x="0" y="50"/>
                      <a:pt x="0" y="50"/>
                    </a:cubicBezTo>
                    <a:cubicBezTo>
                      <a:pt x="0" y="51"/>
                      <a:pt x="0" y="52"/>
                      <a:pt x="1" y="53"/>
                    </a:cubicBezTo>
                    <a:cubicBezTo>
                      <a:pt x="2" y="51"/>
                      <a:pt x="2" y="51"/>
                      <a:pt x="2" y="51"/>
                    </a:cubicBezTo>
                    <a:cubicBezTo>
                      <a:pt x="1" y="53"/>
                      <a:pt x="1" y="53"/>
                      <a:pt x="1" y="53"/>
                    </a:cubicBezTo>
                    <a:cubicBezTo>
                      <a:pt x="7" y="58"/>
                      <a:pt x="7" y="58"/>
                      <a:pt x="7" y="58"/>
                    </a:cubicBezTo>
                    <a:cubicBezTo>
                      <a:pt x="48" y="5"/>
                      <a:pt x="48" y="5"/>
                      <a:pt x="48" y="5"/>
                    </a:cubicBezTo>
                    <a:cubicBezTo>
                      <a:pt x="41" y="0"/>
                      <a:pt x="41" y="0"/>
                      <a:pt x="41" y="0"/>
                    </a:cubicBezTo>
                    <a:cubicBezTo>
                      <a:pt x="41" y="0"/>
                      <a:pt x="40" y="0"/>
                      <a:pt x="40"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 name="Freeform 385"/>
              <p:cNvSpPr>
                <a:spLocks noEditPoints="1"/>
              </p:cNvSpPr>
              <p:nvPr/>
            </p:nvSpPr>
            <p:spPr bwMode="auto">
              <a:xfrm>
                <a:off x="4767263" y="4344988"/>
                <a:ext cx="155575" cy="184150"/>
              </a:xfrm>
              <a:custGeom>
                <a:avLst/>
                <a:gdLst>
                  <a:gd name="T0" fmla="*/ 5 w 56"/>
                  <a:gd name="T1" fmla="*/ 56 h 66"/>
                  <a:gd name="T2" fmla="*/ 44 w 56"/>
                  <a:gd name="T3" fmla="*/ 4 h 66"/>
                  <a:gd name="T4" fmla="*/ 51 w 56"/>
                  <a:gd name="T5" fmla="*/ 10 h 66"/>
                  <a:gd name="T6" fmla="*/ 12 w 56"/>
                  <a:gd name="T7" fmla="*/ 61 h 66"/>
                  <a:gd name="T8" fmla="*/ 5 w 56"/>
                  <a:gd name="T9" fmla="*/ 56 h 66"/>
                  <a:gd name="T10" fmla="*/ 44 w 56"/>
                  <a:gd name="T11" fmla="*/ 0 h 66"/>
                  <a:gd name="T12" fmla="*/ 42 w 56"/>
                  <a:gd name="T13" fmla="*/ 0 h 66"/>
                  <a:gd name="T14" fmla="*/ 42 w 56"/>
                  <a:gd name="T15" fmla="*/ 1 h 66"/>
                  <a:gd name="T16" fmla="*/ 1 w 56"/>
                  <a:gd name="T17" fmla="*/ 54 h 66"/>
                  <a:gd name="T18" fmla="*/ 1 w 56"/>
                  <a:gd name="T19" fmla="*/ 55 h 66"/>
                  <a:gd name="T20" fmla="*/ 0 w 56"/>
                  <a:gd name="T21" fmla="*/ 56 h 66"/>
                  <a:gd name="T22" fmla="*/ 1 w 56"/>
                  <a:gd name="T23" fmla="*/ 58 h 66"/>
                  <a:gd name="T24" fmla="*/ 2 w 56"/>
                  <a:gd name="T25" fmla="*/ 56 h 66"/>
                  <a:gd name="T26" fmla="*/ 1 w 56"/>
                  <a:gd name="T27" fmla="*/ 58 h 66"/>
                  <a:gd name="T28" fmla="*/ 12 w 56"/>
                  <a:gd name="T29" fmla="*/ 66 h 66"/>
                  <a:gd name="T30" fmla="*/ 13 w 56"/>
                  <a:gd name="T31" fmla="*/ 66 h 66"/>
                  <a:gd name="T32" fmla="*/ 14 w 56"/>
                  <a:gd name="T33" fmla="*/ 65 h 66"/>
                  <a:gd name="T34" fmla="*/ 56 w 56"/>
                  <a:gd name="T35" fmla="*/ 11 h 66"/>
                  <a:gd name="T36" fmla="*/ 56 w 56"/>
                  <a:gd name="T37" fmla="*/ 9 h 66"/>
                  <a:gd name="T38" fmla="*/ 55 w 56"/>
                  <a:gd name="T39" fmla="*/ 8 h 66"/>
                  <a:gd name="T40" fmla="*/ 45 w 56"/>
                  <a:gd name="T41" fmla="*/ 0 h 66"/>
                  <a:gd name="T42" fmla="*/ 44 w 56"/>
                  <a:gd name="T43" fmla="*/ 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6" h="66">
                    <a:moveTo>
                      <a:pt x="5" y="56"/>
                    </a:moveTo>
                    <a:cubicBezTo>
                      <a:pt x="44" y="4"/>
                      <a:pt x="44" y="4"/>
                      <a:pt x="44" y="4"/>
                    </a:cubicBezTo>
                    <a:cubicBezTo>
                      <a:pt x="51" y="10"/>
                      <a:pt x="51" y="10"/>
                      <a:pt x="51" y="10"/>
                    </a:cubicBezTo>
                    <a:cubicBezTo>
                      <a:pt x="12" y="61"/>
                      <a:pt x="12" y="61"/>
                      <a:pt x="12" y="61"/>
                    </a:cubicBezTo>
                    <a:cubicBezTo>
                      <a:pt x="5" y="56"/>
                      <a:pt x="5" y="56"/>
                      <a:pt x="5" y="56"/>
                    </a:cubicBezTo>
                    <a:moveTo>
                      <a:pt x="44" y="0"/>
                    </a:moveTo>
                    <a:cubicBezTo>
                      <a:pt x="43" y="0"/>
                      <a:pt x="43" y="0"/>
                      <a:pt x="42" y="0"/>
                    </a:cubicBezTo>
                    <a:cubicBezTo>
                      <a:pt x="42" y="1"/>
                      <a:pt x="42" y="1"/>
                      <a:pt x="42" y="1"/>
                    </a:cubicBezTo>
                    <a:cubicBezTo>
                      <a:pt x="1" y="54"/>
                      <a:pt x="1" y="54"/>
                      <a:pt x="1" y="54"/>
                    </a:cubicBezTo>
                    <a:cubicBezTo>
                      <a:pt x="1" y="55"/>
                      <a:pt x="1" y="55"/>
                      <a:pt x="1" y="55"/>
                    </a:cubicBezTo>
                    <a:cubicBezTo>
                      <a:pt x="0" y="55"/>
                      <a:pt x="0" y="56"/>
                      <a:pt x="0" y="56"/>
                    </a:cubicBezTo>
                    <a:cubicBezTo>
                      <a:pt x="0" y="57"/>
                      <a:pt x="1" y="57"/>
                      <a:pt x="1" y="58"/>
                    </a:cubicBezTo>
                    <a:cubicBezTo>
                      <a:pt x="2" y="56"/>
                      <a:pt x="2" y="56"/>
                      <a:pt x="2" y="56"/>
                    </a:cubicBezTo>
                    <a:cubicBezTo>
                      <a:pt x="1" y="58"/>
                      <a:pt x="1" y="58"/>
                      <a:pt x="1" y="58"/>
                    </a:cubicBezTo>
                    <a:cubicBezTo>
                      <a:pt x="12" y="66"/>
                      <a:pt x="12" y="66"/>
                      <a:pt x="12" y="66"/>
                    </a:cubicBezTo>
                    <a:cubicBezTo>
                      <a:pt x="12" y="66"/>
                      <a:pt x="12" y="66"/>
                      <a:pt x="13" y="66"/>
                    </a:cubicBezTo>
                    <a:cubicBezTo>
                      <a:pt x="13" y="66"/>
                      <a:pt x="14" y="66"/>
                      <a:pt x="14" y="65"/>
                    </a:cubicBezTo>
                    <a:cubicBezTo>
                      <a:pt x="56" y="11"/>
                      <a:pt x="56" y="11"/>
                      <a:pt x="56" y="11"/>
                    </a:cubicBezTo>
                    <a:cubicBezTo>
                      <a:pt x="56" y="10"/>
                      <a:pt x="56" y="10"/>
                      <a:pt x="56" y="9"/>
                    </a:cubicBezTo>
                    <a:cubicBezTo>
                      <a:pt x="56" y="9"/>
                      <a:pt x="56" y="8"/>
                      <a:pt x="55" y="8"/>
                    </a:cubicBezTo>
                    <a:cubicBezTo>
                      <a:pt x="45" y="0"/>
                      <a:pt x="45" y="0"/>
                      <a:pt x="45" y="0"/>
                    </a:cubicBezTo>
                    <a:cubicBezTo>
                      <a:pt x="45" y="0"/>
                      <a:pt x="44" y="0"/>
                      <a:pt x="4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 name="Freeform 386"/>
              <p:cNvSpPr>
                <a:spLocks noEditPoints="1"/>
              </p:cNvSpPr>
              <p:nvPr/>
            </p:nvSpPr>
            <p:spPr bwMode="auto">
              <a:xfrm>
                <a:off x="4587876" y="4202113"/>
                <a:ext cx="242888" cy="231775"/>
              </a:xfrm>
              <a:custGeom>
                <a:avLst/>
                <a:gdLst>
                  <a:gd name="T0" fmla="*/ 7 w 87"/>
                  <a:gd name="T1" fmla="*/ 36 h 83"/>
                  <a:gd name="T2" fmla="*/ 6 w 87"/>
                  <a:gd name="T3" fmla="*/ 30 h 83"/>
                  <a:gd name="T4" fmla="*/ 14 w 87"/>
                  <a:gd name="T5" fmla="*/ 36 h 83"/>
                  <a:gd name="T6" fmla="*/ 13 w 87"/>
                  <a:gd name="T7" fmla="*/ 39 h 83"/>
                  <a:gd name="T8" fmla="*/ 12 w 87"/>
                  <a:gd name="T9" fmla="*/ 39 h 83"/>
                  <a:gd name="T10" fmla="*/ 23 w 87"/>
                  <a:gd name="T11" fmla="*/ 25 h 83"/>
                  <a:gd name="T12" fmla="*/ 16 w 87"/>
                  <a:gd name="T13" fmla="*/ 18 h 83"/>
                  <a:gd name="T14" fmla="*/ 17 w 87"/>
                  <a:gd name="T15" fmla="*/ 18 h 83"/>
                  <a:gd name="T16" fmla="*/ 23 w 87"/>
                  <a:gd name="T17" fmla="*/ 20 h 83"/>
                  <a:gd name="T18" fmla="*/ 23 w 87"/>
                  <a:gd name="T19" fmla="*/ 25 h 83"/>
                  <a:gd name="T20" fmla="*/ 37 w 87"/>
                  <a:gd name="T21" fmla="*/ 0 h 83"/>
                  <a:gd name="T22" fmla="*/ 37 w 87"/>
                  <a:gd name="T23" fmla="*/ 0 h 83"/>
                  <a:gd name="T24" fmla="*/ 37 w 87"/>
                  <a:gd name="T25" fmla="*/ 0 h 83"/>
                  <a:gd name="T26" fmla="*/ 37 w 87"/>
                  <a:gd name="T27" fmla="*/ 0 h 83"/>
                  <a:gd name="T28" fmla="*/ 37 w 87"/>
                  <a:gd name="T29" fmla="*/ 0 h 83"/>
                  <a:gd name="T30" fmla="*/ 37 w 87"/>
                  <a:gd name="T31" fmla="*/ 3 h 83"/>
                  <a:gd name="T32" fmla="*/ 37 w 87"/>
                  <a:gd name="T33" fmla="*/ 3 h 83"/>
                  <a:gd name="T34" fmla="*/ 33 w 87"/>
                  <a:gd name="T35" fmla="*/ 18 h 83"/>
                  <a:gd name="T36" fmla="*/ 27 w 87"/>
                  <a:gd name="T37" fmla="*/ 24 h 83"/>
                  <a:gd name="T38" fmla="*/ 26 w 87"/>
                  <a:gd name="T39" fmla="*/ 17 h 83"/>
                  <a:gd name="T40" fmla="*/ 17 w 87"/>
                  <a:gd name="T41" fmla="*/ 14 h 83"/>
                  <a:gd name="T42" fmla="*/ 12 w 87"/>
                  <a:gd name="T43" fmla="*/ 18 h 83"/>
                  <a:gd name="T44" fmla="*/ 22 w 87"/>
                  <a:gd name="T45" fmla="*/ 29 h 83"/>
                  <a:gd name="T46" fmla="*/ 19 w 87"/>
                  <a:gd name="T47" fmla="*/ 34 h 83"/>
                  <a:gd name="T48" fmla="*/ 17 w 87"/>
                  <a:gd name="T49" fmla="*/ 34 h 83"/>
                  <a:gd name="T50" fmla="*/ 5 w 87"/>
                  <a:gd name="T51" fmla="*/ 26 h 83"/>
                  <a:gd name="T52" fmla="*/ 3 w 87"/>
                  <a:gd name="T53" fmla="*/ 27 h 83"/>
                  <a:gd name="T54" fmla="*/ 5 w 87"/>
                  <a:gd name="T55" fmla="*/ 40 h 83"/>
                  <a:gd name="T56" fmla="*/ 11 w 87"/>
                  <a:gd name="T57" fmla="*/ 42 h 83"/>
                  <a:gd name="T58" fmla="*/ 13 w 87"/>
                  <a:gd name="T59" fmla="*/ 43 h 83"/>
                  <a:gd name="T60" fmla="*/ 10 w 87"/>
                  <a:gd name="T61" fmla="*/ 49 h 83"/>
                  <a:gd name="T62" fmla="*/ 0 w 87"/>
                  <a:gd name="T63" fmla="*/ 60 h 83"/>
                  <a:gd name="T64" fmla="*/ 69 w 87"/>
                  <a:gd name="T65" fmla="*/ 83 h 83"/>
                  <a:gd name="T66" fmla="*/ 71 w 87"/>
                  <a:gd name="T67" fmla="*/ 83 h 83"/>
                  <a:gd name="T68" fmla="*/ 72 w 87"/>
                  <a:gd name="T69" fmla="*/ 80 h 83"/>
                  <a:gd name="T70" fmla="*/ 6 w 87"/>
                  <a:gd name="T71" fmla="*/ 58 h 83"/>
                  <a:gd name="T72" fmla="*/ 18 w 87"/>
                  <a:gd name="T73" fmla="*/ 40 h 83"/>
                  <a:gd name="T74" fmla="*/ 25 w 87"/>
                  <a:gd name="T75" fmla="*/ 31 h 83"/>
                  <a:gd name="T76" fmla="*/ 32 w 87"/>
                  <a:gd name="T77" fmla="*/ 26 h 83"/>
                  <a:gd name="T78" fmla="*/ 41 w 87"/>
                  <a:gd name="T79" fmla="*/ 8 h 83"/>
                  <a:gd name="T80" fmla="*/ 84 w 87"/>
                  <a:gd name="T81" fmla="*/ 64 h 83"/>
                  <a:gd name="T82" fmla="*/ 86 w 87"/>
                  <a:gd name="T83" fmla="*/ 64 h 83"/>
                  <a:gd name="T84" fmla="*/ 86 w 87"/>
                  <a:gd name="T85" fmla="*/ 61 h 83"/>
                  <a:gd name="T86" fmla="*/ 40 w 87"/>
                  <a:gd name="T87" fmla="*/ 0 h 83"/>
                  <a:gd name="T88" fmla="*/ 40 w 87"/>
                  <a:gd name="T89" fmla="*/ 0 h 83"/>
                  <a:gd name="T90" fmla="*/ 40 w 87"/>
                  <a:gd name="T91" fmla="*/ 0 h 83"/>
                  <a:gd name="T92" fmla="*/ 40 w 87"/>
                  <a:gd name="T93" fmla="*/ 0 h 83"/>
                  <a:gd name="T94" fmla="*/ 40 w 87"/>
                  <a:gd name="T95" fmla="*/ 0 h 83"/>
                  <a:gd name="T96" fmla="*/ 40 w 87"/>
                  <a:gd name="T97"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7" h="83">
                    <a:moveTo>
                      <a:pt x="12" y="39"/>
                    </a:moveTo>
                    <a:cubicBezTo>
                      <a:pt x="11" y="38"/>
                      <a:pt x="9" y="37"/>
                      <a:pt x="7" y="36"/>
                    </a:cubicBezTo>
                    <a:cubicBezTo>
                      <a:pt x="6" y="35"/>
                      <a:pt x="5" y="34"/>
                      <a:pt x="5" y="33"/>
                    </a:cubicBezTo>
                    <a:cubicBezTo>
                      <a:pt x="5" y="32"/>
                      <a:pt x="5" y="31"/>
                      <a:pt x="6" y="30"/>
                    </a:cubicBezTo>
                    <a:cubicBezTo>
                      <a:pt x="7" y="30"/>
                      <a:pt x="9" y="31"/>
                      <a:pt x="10" y="32"/>
                    </a:cubicBezTo>
                    <a:cubicBezTo>
                      <a:pt x="12" y="33"/>
                      <a:pt x="13" y="34"/>
                      <a:pt x="14" y="36"/>
                    </a:cubicBezTo>
                    <a:cubicBezTo>
                      <a:pt x="14" y="37"/>
                      <a:pt x="14" y="37"/>
                      <a:pt x="14" y="38"/>
                    </a:cubicBezTo>
                    <a:cubicBezTo>
                      <a:pt x="14" y="38"/>
                      <a:pt x="13" y="39"/>
                      <a:pt x="13" y="39"/>
                    </a:cubicBezTo>
                    <a:cubicBezTo>
                      <a:pt x="13" y="39"/>
                      <a:pt x="13" y="39"/>
                      <a:pt x="13" y="39"/>
                    </a:cubicBezTo>
                    <a:cubicBezTo>
                      <a:pt x="12" y="39"/>
                      <a:pt x="12" y="39"/>
                      <a:pt x="12" y="39"/>
                    </a:cubicBezTo>
                    <a:cubicBezTo>
                      <a:pt x="12" y="39"/>
                      <a:pt x="12" y="39"/>
                      <a:pt x="12" y="39"/>
                    </a:cubicBezTo>
                    <a:moveTo>
                      <a:pt x="23" y="25"/>
                    </a:moveTo>
                    <a:cubicBezTo>
                      <a:pt x="21" y="24"/>
                      <a:pt x="19" y="23"/>
                      <a:pt x="18" y="22"/>
                    </a:cubicBezTo>
                    <a:cubicBezTo>
                      <a:pt x="17" y="20"/>
                      <a:pt x="16" y="19"/>
                      <a:pt x="16" y="18"/>
                    </a:cubicBezTo>
                    <a:cubicBezTo>
                      <a:pt x="16" y="18"/>
                      <a:pt x="16" y="18"/>
                      <a:pt x="16" y="18"/>
                    </a:cubicBezTo>
                    <a:cubicBezTo>
                      <a:pt x="16" y="18"/>
                      <a:pt x="16" y="18"/>
                      <a:pt x="17" y="18"/>
                    </a:cubicBezTo>
                    <a:cubicBezTo>
                      <a:pt x="18" y="18"/>
                      <a:pt x="19" y="18"/>
                      <a:pt x="20" y="18"/>
                    </a:cubicBezTo>
                    <a:cubicBezTo>
                      <a:pt x="21" y="18"/>
                      <a:pt x="22" y="19"/>
                      <a:pt x="23" y="20"/>
                    </a:cubicBezTo>
                    <a:cubicBezTo>
                      <a:pt x="23" y="20"/>
                      <a:pt x="23" y="21"/>
                      <a:pt x="23" y="23"/>
                    </a:cubicBezTo>
                    <a:cubicBezTo>
                      <a:pt x="23" y="23"/>
                      <a:pt x="23" y="24"/>
                      <a:pt x="23" y="25"/>
                    </a:cubicBezTo>
                    <a:moveTo>
                      <a:pt x="39" y="0"/>
                    </a:moveTo>
                    <a:cubicBezTo>
                      <a:pt x="38" y="0"/>
                      <a:pt x="38" y="0"/>
                      <a:pt x="37" y="0"/>
                    </a:cubicBezTo>
                    <a:cubicBezTo>
                      <a:pt x="37" y="0"/>
                      <a:pt x="37" y="0"/>
                      <a:pt x="37" y="0"/>
                    </a:cubicBezTo>
                    <a:cubicBezTo>
                      <a:pt x="37" y="0"/>
                      <a:pt x="37" y="0"/>
                      <a:pt x="37" y="0"/>
                    </a:cubicBezTo>
                    <a:cubicBezTo>
                      <a:pt x="37" y="0"/>
                      <a:pt x="37" y="0"/>
                      <a:pt x="37" y="0"/>
                    </a:cubicBezTo>
                    <a:cubicBezTo>
                      <a:pt x="37" y="0"/>
                      <a:pt x="37" y="0"/>
                      <a:pt x="37" y="0"/>
                    </a:cubicBezTo>
                    <a:cubicBezTo>
                      <a:pt x="37" y="0"/>
                      <a:pt x="37" y="0"/>
                      <a:pt x="37" y="0"/>
                    </a:cubicBezTo>
                    <a:cubicBezTo>
                      <a:pt x="37" y="0"/>
                      <a:pt x="37" y="0"/>
                      <a:pt x="37" y="0"/>
                    </a:cubicBezTo>
                    <a:cubicBezTo>
                      <a:pt x="37" y="0"/>
                      <a:pt x="37" y="0"/>
                      <a:pt x="37" y="0"/>
                    </a:cubicBezTo>
                    <a:cubicBezTo>
                      <a:pt x="37" y="0"/>
                      <a:pt x="37" y="0"/>
                      <a:pt x="37" y="0"/>
                    </a:cubicBezTo>
                    <a:cubicBezTo>
                      <a:pt x="37" y="1"/>
                      <a:pt x="36" y="2"/>
                      <a:pt x="37" y="3"/>
                    </a:cubicBezTo>
                    <a:cubicBezTo>
                      <a:pt x="37" y="3"/>
                      <a:pt x="37" y="3"/>
                      <a:pt x="37" y="3"/>
                    </a:cubicBezTo>
                    <a:cubicBezTo>
                      <a:pt x="37" y="3"/>
                      <a:pt x="37" y="3"/>
                      <a:pt x="37" y="3"/>
                    </a:cubicBezTo>
                    <a:cubicBezTo>
                      <a:pt x="37" y="3"/>
                      <a:pt x="37" y="3"/>
                      <a:pt x="37" y="3"/>
                    </a:cubicBezTo>
                    <a:cubicBezTo>
                      <a:pt x="37" y="3"/>
                      <a:pt x="37" y="4"/>
                      <a:pt x="37" y="5"/>
                    </a:cubicBezTo>
                    <a:cubicBezTo>
                      <a:pt x="37" y="8"/>
                      <a:pt x="36" y="15"/>
                      <a:pt x="33" y="18"/>
                    </a:cubicBezTo>
                    <a:cubicBezTo>
                      <a:pt x="32" y="20"/>
                      <a:pt x="31" y="22"/>
                      <a:pt x="29" y="23"/>
                    </a:cubicBezTo>
                    <a:cubicBezTo>
                      <a:pt x="29" y="24"/>
                      <a:pt x="28" y="24"/>
                      <a:pt x="27" y="24"/>
                    </a:cubicBezTo>
                    <a:cubicBezTo>
                      <a:pt x="27" y="24"/>
                      <a:pt x="27" y="23"/>
                      <a:pt x="27" y="23"/>
                    </a:cubicBezTo>
                    <a:cubicBezTo>
                      <a:pt x="27" y="21"/>
                      <a:pt x="27" y="19"/>
                      <a:pt x="26" y="17"/>
                    </a:cubicBezTo>
                    <a:cubicBezTo>
                      <a:pt x="25" y="16"/>
                      <a:pt x="23" y="15"/>
                      <a:pt x="21" y="14"/>
                    </a:cubicBezTo>
                    <a:cubicBezTo>
                      <a:pt x="20" y="14"/>
                      <a:pt x="18" y="14"/>
                      <a:pt x="17" y="14"/>
                    </a:cubicBezTo>
                    <a:cubicBezTo>
                      <a:pt x="16" y="14"/>
                      <a:pt x="14" y="14"/>
                      <a:pt x="13" y="15"/>
                    </a:cubicBezTo>
                    <a:cubicBezTo>
                      <a:pt x="12" y="16"/>
                      <a:pt x="12" y="17"/>
                      <a:pt x="12" y="18"/>
                    </a:cubicBezTo>
                    <a:cubicBezTo>
                      <a:pt x="12" y="20"/>
                      <a:pt x="13" y="23"/>
                      <a:pt x="15" y="25"/>
                    </a:cubicBezTo>
                    <a:cubicBezTo>
                      <a:pt x="17" y="26"/>
                      <a:pt x="19" y="28"/>
                      <a:pt x="22" y="29"/>
                    </a:cubicBezTo>
                    <a:cubicBezTo>
                      <a:pt x="22" y="29"/>
                      <a:pt x="22" y="29"/>
                      <a:pt x="22" y="29"/>
                    </a:cubicBezTo>
                    <a:cubicBezTo>
                      <a:pt x="21" y="31"/>
                      <a:pt x="20" y="33"/>
                      <a:pt x="19" y="34"/>
                    </a:cubicBezTo>
                    <a:cubicBezTo>
                      <a:pt x="19" y="35"/>
                      <a:pt x="18" y="35"/>
                      <a:pt x="18" y="36"/>
                    </a:cubicBezTo>
                    <a:cubicBezTo>
                      <a:pt x="18" y="35"/>
                      <a:pt x="18" y="35"/>
                      <a:pt x="17" y="34"/>
                    </a:cubicBezTo>
                    <a:cubicBezTo>
                      <a:pt x="16" y="32"/>
                      <a:pt x="15" y="30"/>
                      <a:pt x="12" y="28"/>
                    </a:cubicBezTo>
                    <a:cubicBezTo>
                      <a:pt x="10" y="27"/>
                      <a:pt x="8" y="26"/>
                      <a:pt x="5" y="26"/>
                    </a:cubicBezTo>
                    <a:cubicBezTo>
                      <a:pt x="4" y="26"/>
                      <a:pt x="4" y="26"/>
                      <a:pt x="4" y="26"/>
                    </a:cubicBezTo>
                    <a:cubicBezTo>
                      <a:pt x="4" y="26"/>
                      <a:pt x="3" y="27"/>
                      <a:pt x="3" y="27"/>
                    </a:cubicBezTo>
                    <a:cubicBezTo>
                      <a:pt x="2" y="29"/>
                      <a:pt x="1" y="31"/>
                      <a:pt x="1" y="33"/>
                    </a:cubicBezTo>
                    <a:cubicBezTo>
                      <a:pt x="1" y="36"/>
                      <a:pt x="3" y="38"/>
                      <a:pt x="5" y="40"/>
                    </a:cubicBezTo>
                    <a:cubicBezTo>
                      <a:pt x="7" y="41"/>
                      <a:pt x="9" y="42"/>
                      <a:pt x="11" y="42"/>
                    </a:cubicBezTo>
                    <a:cubicBezTo>
                      <a:pt x="11" y="42"/>
                      <a:pt x="11" y="42"/>
                      <a:pt x="11" y="42"/>
                    </a:cubicBezTo>
                    <a:cubicBezTo>
                      <a:pt x="11" y="43"/>
                      <a:pt x="12" y="43"/>
                      <a:pt x="13" y="43"/>
                    </a:cubicBezTo>
                    <a:cubicBezTo>
                      <a:pt x="13" y="43"/>
                      <a:pt x="13" y="43"/>
                      <a:pt x="13" y="43"/>
                    </a:cubicBezTo>
                    <a:cubicBezTo>
                      <a:pt x="13" y="43"/>
                      <a:pt x="13" y="43"/>
                      <a:pt x="14" y="43"/>
                    </a:cubicBezTo>
                    <a:cubicBezTo>
                      <a:pt x="13" y="45"/>
                      <a:pt x="12" y="47"/>
                      <a:pt x="10" y="49"/>
                    </a:cubicBezTo>
                    <a:cubicBezTo>
                      <a:pt x="7" y="52"/>
                      <a:pt x="4" y="55"/>
                      <a:pt x="1" y="58"/>
                    </a:cubicBezTo>
                    <a:cubicBezTo>
                      <a:pt x="0" y="58"/>
                      <a:pt x="0" y="59"/>
                      <a:pt x="0" y="60"/>
                    </a:cubicBezTo>
                    <a:cubicBezTo>
                      <a:pt x="0" y="60"/>
                      <a:pt x="1" y="61"/>
                      <a:pt x="2" y="61"/>
                    </a:cubicBezTo>
                    <a:cubicBezTo>
                      <a:pt x="69" y="83"/>
                      <a:pt x="69" y="83"/>
                      <a:pt x="69" y="83"/>
                    </a:cubicBezTo>
                    <a:cubicBezTo>
                      <a:pt x="70" y="83"/>
                      <a:pt x="70" y="83"/>
                      <a:pt x="70" y="83"/>
                    </a:cubicBezTo>
                    <a:cubicBezTo>
                      <a:pt x="70" y="83"/>
                      <a:pt x="71" y="83"/>
                      <a:pt x="71" y="83"/>
                    </a:cubicBezTo>
                    <a:cubicBezTo>
                      <a:pt x="72" y="83"/>
                      <a:pt x="72" y="83"/>
                      <a:pt x="73" y="82"/>
                    </a:cubicBezTo>
                    <a:cubicBezTo>
                      <a:pt x="73" y="81"/>
                      <a:pt x="73" y="80"/>
                      <a:pt x="72" y="80"/>
                    </a:cubicBezTo>
                    <a:cubicBezTo>
                      <a:pt x="72" y="80"/>
                      <a:pt x="72" y="80"/>
                      <a:pt x="71" y="80"/>
                    </a:cubicBezTo>
                    <a:cubicBezTo>
                      <a:pt x="6" y="58"/>
                      <a:pt x="6" y="58"/>
                      <a:pt x="6" y="58"/>
                    </a:cubicBezTo>
                    <a:cubicBezTo>
                      <a:pt x="9" y="56"/>
                      <a:pt x="11" y="54"/>
                      <a:pt x="13" y="52"/>
                    </a:cubicBezTo>
                    <a:cubicBezTo>
                      <a:pt x="16" y="48"/>
                      <a:pt x="18" y="45"/>
                      <a:pt x="18" y="40"/>
                    </a:cubicBezTo>
                    <a:cubicBezTo>
                      <a:pt x="20" y="39"/>
                      <a:pt x="21" y="38"/>
                      <a:pt x="22" y="37"/>
                    </a:cubicBezTo>
                    <a:cubicBezTo>
                      <a:pt x="23" y="35"/>
                      <a:pt x="25" y="33"/>
                      <a:pt x="25" y="31"/>
                    </a:cubicBezTo>
                    <a:cubicBezTo>
                      <a:pt x="26" y="30"/>
                      <a:pt x="26" y="29"/>
                      <a:pt x="26" y="29"/>
                    </a:cubicBezTo>
                    <a:cubicBezTo>
                      <a:pt x="28" y="28"/>
                      <a:pt x="30" y="27"/>
                      <a:pt x="32" y="26"/>
                    </a:cubicBezTo>
                    <a:cubicBezTo>
                      <a:pt x="34" y="25"/>
                      <a:pt x="35" y="23"/>
                      <a:pt x="37" y="21"/>
                    </a:cubicBezTo>
                    <a:cubicBezTo>
                      <a:pt x="39" y="17"/>
                      <a:pt x="41" y="12"/>
                      <a:pt x="41" y="8"/>
                    </a:cubicBezTo>
                    <a:cubicBezTo>
                      <a:pt x="83" y="64"/>
                      <a:pt x="83" y="64"/>
                      <a:pt x="83" y="64"/>
                    </a:cubicBezTo>
                    <a:cubicBezTo>
                      <a:pt x="83" y="64"/>
                      <a:pt x="83" y="64"/>
                      <a:pt x="84" y="64"/>
                    </a:cubicBezTo>
                    <a:cubicBezTo>
                      <a:pt x="84" y="64"/>
                      <a:pt x="84" y="64"/>
                      <a:pt x="85" y="64"/>
                    </a:cubicBezTo>
                    <a:cubicBezTo>
                      <a:pt x="85" y="64"/>
                      <a:pt x="85" y="64"/>
                      <a:pt x="86" y="64"/>
                    </a:cubicBezTo>
                    <a:cubicBezTo>
                      <a:pt x="87" y="63"/>
                      <a:pt x="87" y="62"/>
                      <a:pt x="86" y="61"/>
                    </a:cubicBezTo>
                    <a:cubicBezTo>
                      <a:pt x="86" y="61"/>
                      <a:pt x="86" y="61"/>
                      <a:pt x="86" y="61"/>
                    </a:cubicBezTo>
                    <a:cubicBezTo>
                      <a:pt x="86" y="61"/>
                      <a:pt x="86" y="61"/>
                      <a:pt x="86" y="61"/>
                    </a:cubicBezTo>
                    <a:cubicBezTo>
                      <a:pt x="40" y="0"/>
                      <a:pt x="40" y="0"/>
                      <a:pt x="40" y="0"/>
                    </a:cubicBezTo>
                    <a:cubicBezTo>
                      <a:pt x="40" y="0"/>
                      <a:pt x="40" y="0"/>
                      <a:pt x="40" y="0"/>
                    </a:cubicBezTo>
                    <a:cubicBezTo>
                      <a:pt x="40" y="0"/>
                      <a:pt x="40" y="0"/>
                      <a:pt x="40" y="0"/>
                    </a:cubicBezTo>
                    <a:cubicBezTo>
                      <a:pt x="40" y="0"/>
                      <a:pt x="40" y="0"/>
                      <a:pt x="40" y="0"/>
                    </a:cubicBezTo>
                    <a:cubicBezTo>
                      <a:pt x="40" y="0"/>
                      <a:pt x="40" y="0"/>
                      <a:pt x="40" y="0"/>
                    </a:cubicBezTo>
                    <a:cubicBezTo>
                      <a:pt x="40" y="0"/>
                      <a:pt x="40" y="0"/>
                      <a:pt x="40" y="0"/>
                    </a:cubicBezTo>
                    <a:cubicBezTo>
                      <a:pt x="40" y="0"/>
                      <a:pt x="40" y="0"/>
                      <a:pt x="40" y="0"/>
                    </a:cubicBezTo>
                    <a:cubicBezTo>
                      <a:pt x="40" y="0"/>
                      <a:pt x="40" y="0"/>
                      <a:pt x="40" y="0"/>
                    </a:cubicBezTo>
                    <a:cubicBezTo>
                      <a:pt x="40" y="0"/>
                      <a:pt x="40" y="0"/>
                      <a:pt x="40" y="0"/>
                    </a:cubicBezTo>
                    <a:cubicBezTo>
                      <a:pt x="40" y="0"/>
                      <a:pt x="40" y="0"/>
                      <a:pt x="40" y="0"/>
                    </a:cubicBezTo>
                    <a:cubicBezTo>
                      <a:pt x="40" y="0"/>
                      <a:pt x="40" y="0"/>
                      <a:pt x="40" y="0"/>
                    </a:cubicBezTo>
                    <a:cubicBezTo>
                      <a:pt x="40" y="0"/>
                      <a:pt x="39" y="0"/>
                      <a:pt x="39"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 name="Freeform 387"/>
              <p:cNvSpPr/>
              <p:nvPr/>
            </p:nvSpPr>
            <p:spPr bwMode="auto">
              <a:xfrm>
                <a:off x="4386263" y="4294188"/>
                <a:ext cx="61913" cy="17463"/>
              </a:xfrm>
              <a:custGeom>
                <a:avLst/>
                <a:gdLst>
                  <a:gd name="T0" fmla="*/ 20 w 22"/>
                  <a:gd name="T1" fmla="*/ 0 h 6"/>
                  <a:gd name="T2" fmla="*/ 19 w 22"/>
                  <a:gd name="T3" fmla="*/ 0 h 6"/>
                  <a:gd name="T4" fmla="*/ 1 w 22"/>
                  <a:gd name="T5" fmla="*/ 2 h 6"/>
                  <a:gd name="T6" fmla="*/ 0 w 22"/>
                  <a:gd name="T7" fmla="*/ 5 h 6"/>
                  <a:gd name="T8" fmla="*/ 2 w 22"/>
                  <a:gd name="T9" fmla="*/ 6 h 6"/>
                  <a:gd name="T10" fmla="*/ 2 w 22"/>
                  <a:gd name="T11" fmla="*/ 6 h 6"/>
                  <a:gd name="T12" fmla="*/ 20 w 22"/>
                  <a:gd name="T13" fmla="*/ 4 h 6"/>
                  <a:gd name="T14" fmla="*/ 22 w 22"/>
                  <a:gd name="T15" fmla="*/ 2 h 6"/>
                  <a:gd name="T16" fmla="*/ 20 w 22"/>
                  <a:gd name="T1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6">
                    <a:moveTo>
                      <a:pt x="20" y="0"/>
                    </a:moveTo>
                    <a:cubicBezTo>
                      <a:pt x="20" y="0"/>
                      <a:pt x="19" y="0"/>
                      <a:pt x="19" y="0"/>
                    </a:cubicBezTo>
                    <a:cubicBezTo>
                      <a:pt x="1" y="2"/>
                      <a:pt x="1" y="2"/>
                      <a:pt x="1" y="2"/>
                    </a:cubicBezTo>
                    <a:cubicBezTo>
                      <a:pt x="0" y="2"/>
                      <a:pt x="0" y="3"/>
                      <a:pt x="0" y="5"/>
                    </a:cubicBezTo>
                    <a:cubicBezTo>
                      <a:pt x="0" y="6"/>
                      <a:pt x="1" y="6"/>
                      <a:pt x="2" y="6"/>
                    </a:cubicBezTo>
                    <a:cubicBezTo>
                      <a:pt x="2" y="6"/>
                      <a:pt x="2" y="6"/>
                      <a:pt x="2" y="6"/>
                    </a:cubicBezTo>
                    <a:cubicBezTo>
                      <a:pt x="20" y="4"/>
                      <a:pt x="20" y="4"/>
                      <a:pt x="20" y="4"/>
                    </a:cubicBezTo>
                    <a:cubicBezTo>
                      <a:pt x="21" y="4"/>
                      <a:pt x="22" y="3"/>
                      <a:pt x="22" y="2"/>
                    </a:cubicBezTo>
                    <a:cubicBezTo>
                      <a:pt x="21" y="1"/>
                      <a:pt x="21" y="0"/>
                      <a:pt x="20"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 name="Freeform 388"/>
              <p:cNvSpPr/>
              <p:nvPr/>
            </p:nvSpPr>
            <p:spPr bwMode="auto">
              <a:xfrm>
                <a:off x="4387851" y="4224338"/>
                <a:ext cx="60325" cy="25400"/>
              </a:xfrm>
              <a:custGeom>
                <a:avLst/>
                <a:gdLst>
                  <a:gd name="T0" fmla="*/ 2 w 21"/>
                  <a:gd name="T1" fmla="*/ 0 h 9"/>
                  <a:gd name="T2" fmla="*/ 0 w 21"/>
                  <a:gd name="T3" fmla="*/ 2 h 9"/>
                  <a:gd name="T4" fmla="*/ 1 w 21"/>
                  <a:gd name="T5" fmla="*/ 4 h 9"/>
                  <a:gd name="T6" fmla="*/ 19 w 21"/>
                  <a:gd name="T7" fmla="*/ 9 h 9"/>
                  <a:gd name="T8" fmla="*/ 19 w 21"/>
                  <a:gd name="T9" fmla="*/ 9 h 9"/>
                  <a:gd name="T10" fmla="*/ 21 w 21"/>
                  <a:gd name="T11" fmla="*/ 8 h 9"/>
                  <a:gd name="T12" fmla="*/ 20 w 21"/>
                  <a:gd name="T13" fmla="*/ 5 h 9"/>
                  <a:gd name="T14" fmla="*/ 2 w 21"/>
                  <a:gd name="T15" fmla="*/ 0 h 9"/>
                  <a:gd name="T16" fmla="*/ 2 w 21"/>
                  <a:gd name="T1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9">
                    <a:moveTo>
                      <a:pt x="2" y="0"/>
                    </a:moveTo>
                    <a:cubicBezTo>
                      <a:pt x="1" y="0"/>
                      <a:pt x="0" y="1"/>
                      <a:pt x="0" y="2"/>
                    </a:cubicBezTo>
                    <a:cubicBezTo>
                      <a:pt x="0" y="3"/>
                      <a:pt x="0" y="4"/>
                      <a:pt x="1" y="4"/>
                    </a:cubicBezTo>
                    <a:cubicBezTo>
                      <a:pt x="19" y="9"/>
                      <a:pt x="19" y="9"/>
                      <a:pt x="19" y="9"/>
                    </a:cubicBezTo>
                    <a:cubicBezTo>
                      <a:pt x="19" y="9"/>
                      <a:pt x="19" y="9"/>
                      <a:pt x="19" y="9"/>
                    </a:cubicBezTo>
                    <a:cubicBezTo>
                      <a:pt x="20" y="9"/>
                      <a:pt x="21" y="8"/>
                      <a:pt x="21" y="8"/>
                    </a:cubicBezTo>
                    <a:cubicBezTo>
                      <a:pt x="21" y="7"/>
                      <a:pt x="21" y="5"/>
                      <a:pt x="20" y="5"/>
                    </a:cubicBezTo>
                    <a:cubicBezTo>
                      <a:pt x="2" y="0"/>
                      <a:pt x="2" y="0"/>
                      <a:pt x="2" y="0"/>
                    </a:cubicBezTo>
                    <a:cubicBezTo>
                      <a:pt x="2" y="0"/>
                      <a:pt x="2" y="0"/>
                      <a:pt x="2"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 name="Freeform 389"/>
              <p:cNvSpPr/>
              <p:nvPr/>
            </p:nvSpPr>
            <p:spPr bwMode="auto">
              <a:xfrm>
                <a:off x="4408488" y="4348163"/>
                <a:ext cx="58738" cy="33338"/>
              </a:xfrm>
              <a:custGeom>
                <a:avLst/>
                <a:gdLst>
                  <a:gd name="T0" fmla="*/ 18 w 21"/>
                  <a:gd name="T1" fmla="*/ 0 h 12"/>
                  <a:gd name="T2" fmla="*/ 17 w 21"/>
                  <a:gd name="T3" fmla="*/ 0 h 12"/>
                  <a:gd name="T4" fmla="*/ 1 w 21"/>
                  <a:gd name="T5" fmla="*/ 8 h 12"/>
                  <a:gd name="T6" fmla="*/ 0 w 21"/>
                  <a:gd name="T7" fmla="*/ 11 h 12"/>
                  <a:gd name="T8" fmla="*/ 2 w 21"/>
                  <a:gd name="T9" fmla="*/ 12 h 12"/>
                  <a:gd name="T10" fmla="*/ 3 w 21"/>
                  <a:gd name="T11" fmla="*/ 12 h 12"/>
                  <a:gd name="T12" fmla="*/ 19 w 21"/>
                  <a:gd name="T13" fmla="*/ 4 h 12"/>
                  <a:gd name="T14" fmla="*/ 20 w 21"/>
                  <a:gd name="T15" fmla="*/ 1 h 12"/>
                  <a:gd name="T16" fmla="*/ 18 w 21"/>
                  <a:gd name="T1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12">
                    <a:moveTo>
                      <a:pt x="18" y="0"/>
                    </a:moveTo>
                    <a:cubicBezTo>
                      <a:pt x="18" y="0"/>
                      <a:pt x="18" y="0"/>
                      <a:pt x="17" y="0"/>
                    </a:cubicBezTo>
                    <a:cubicBezTo>
                      <a:pt x="1" y="8"/>
                      <a:pt x="1" y="8"/>
                      <a:pt x="1" y="8"/>
                    </a:cubicBezTo>
                    <a:cubicBezTo>
                      <a:pt x="0" y="8"/>
                      <a:pt x="0" y="10"/>
                      <a:pt x="0" y="11"/>
                    </a:cubicBezTo>
                    <a:cubicBezTo>
                      <a:pt x="1" y="11"/>
                      <a:pt x="1" y="12"/>
                      <a:pt x="2" y="12"/>
                    </a:cubicBezTo>
                    <a:cubicBezTo>
                      <a:pt x="2" y="12"/>
                      <a:pt x="3" y="12"/>
                      <a:pt x="3" y="12"/>
                    </a:cubicBezTo>
                    <a:cubicBezTo>
                      <a:pt x="19" y="4"/>
                      <a:pt x="19" y="4"/>
                      <a:pt x="19" y="4"/>
                    </a:cubicBezTo>
                    <a:cubicBezTo>
                      <a:pt x="20" y="3"/>
                      <a:pt x="21" y="2"/>
                      <a:pt x="20" y="1"/>
                    </a:cubicBezTo>
                    <a:cubicBezTo>
                      <a:pt x="20" y="0"/>
                      <a:pt x="19" y="0"/>
                      <a:pt x="18"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 name="Freeform 390"/>
              <p:cNvSpPr/>
              <p:nvPr/>
            </p:nvSpPr>
            <p:spPr bwMode="auto">
              <a:xfrm>
                <a:off x="4591051" y="4030663"/>
                <a:ext cx="15875" cy="61913"/>
              </a:xfrm>
              <a:custGeom>
                <a:avLst/>
                <a:gdLst>
                  <a:gd name="T0" fmla="*/ 2 w 6"/>
                  <a:gd name="T1" fmla="*/ 0 h 22"/>
                  <a:gd name="T2" fmla="*/ 2 w 6"/>
                  <a:gd name="T3" fmla="*/ 0 h 22"/>
                  <a:gd name="T4" fmla="*/ 0 w 6"/>
                  <a:gd name="T5" fmla="*/ 3 h 22"/>
                  <a:gd name="T6" fmla="*/ 2 w 6"/>
                  <a:gd name="T7" fmla="*/ 20 h 22"/>
                  <a:gd name="T8" fmla="*/ 4 w 6"/>
                  <a:gd name="T9" fmla="*/ 22 h 22"/>
                  <a:gd name="T10" fmla="*/ 5 w 6"/>
                  <a:gd name="T11" fmla="*/ 22 h 22"/>
                  <a:gd name="T12" fmla="*/ 6 w 6"/>
                  <a:gd name="T13" fmla="*/ 20 h 22"/>
                  <a:gd name="T14" fmla="*/ 4 w 6"/>
                  <a:gd name="T15" fmla="*/ 2 h 22"/>
                  <a:gd name="T16" fmla="*/ 2 w 6"/>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2">
                    <a:moveTo>
                      <a:pt x="2" y="0"/>
                    </a:moveTo>
                    <a:cubicBezTo>
                      <a:pt x="2" y="0"/>
                      <a:pt x="2" y="0"/>
                      <a:pt x="2" y="0"/>
                    </a:cubicBezTo>
                    <a:cubicBezTo>
                      <a:pt x="0" y="0"/>
                      <a:pt x="0" y="1"/>
                      <a:pt x="0" y="3"/>
                    </a:cubicBezTo>
                    <a:cubicBezTo>
                      <a:pt x="2" y="20"/>
                      <a:pt x="2" y="20"/>
                      <a:pt x="2" y="20"/>
                    </a:cubicBezTo>
                    <a:cubicBezTo>
                      <a:pt x="2" y="21"/>
                      <a:pt x="3" y="22"/>
                      <a:pt x="4" y="22"/>
                    </a:cubicBezTo>
                    <a:cubicBezTo>
                      <a:pt x="4" y="22"/>
                      <a:pt x="4" y="22"/>
                      <a:pt x="5" y="22"/>
                    </a:cubicBezTo>
                    <a:cubicBezTo>
                      <a:pt x="6" y="22"/>
                      <a:pt x="6" y="21"/>
                      <a:pt x="6" y="20"/>
                    </a:cubicBezTo>
                    <a:cubicBezTo>
                      <a:pt x="4" y="2"/>
                      <a:pt x="4" y="2"/>
                      <a:pt x="4" y="2"/>
                    </a:cubicBezTo>
                    <a:cubicBezTo>
                      <a:pt x="4" y="1"/>
                      <a:pt x="3" y="0"/>
                      <a:pt x="2"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 name="Freeform 391"/>
              <p:cNvSpPr/>
              <p:nvPr/>
            </p:nvSpPr>
            <p:spPr bwMode="auto">
              <a:xfrm>
                <a:off x="4518026" y="4056063"/>
                <a:ext cx="38100" cy="52388"/>
              </a:xfrm>
              <a:custGeom>
                <a:avLst/>
                <a:gdLst>
                  <a:gd name="T0" fmla="*/ 2 w 14"/>
                  <a:gd name="T1" fmla="*/ 0 h 19"/>
                  <a:gd name="T2" fmla="*/ 1 w 14"/>
                  <a:gd name="T3" fmla="*/ 0 h 19"/>
                  <a:gd name="T4" fmla="*/ 0 w 14"/>
                  <a:gd name="T5" fmla="*/ 3 h 19"/>
                  <a:gd name="T6" fmla="*/ 10 w 14"/>
                  <a:gd name="T7" fmla="*/ 18 h 19"/>
                  <a:gd name="T8" fmla="*/ 11 w 14"/>
                  <a:gd name="T9" fmla="*/ 19 h 19"/>
                  <a:gd name="T10" fmla="*/ 12 w 14"/>
                  <a:gd name="T11" fmla="*/ 19 h 19"/>
                  <a:gd name="T12" fmla="*/ 13 w 14"/>
                  <a:gd name="T13" fmla="*/ 16 h 19"/>
                  <a:gd name="T14" fmla="*/ 4 w 14"/>
                  <a:gd name="T15" fmla="*/ 0 h 19"/>
                  <a:gd name="T16" fmla="*/ 2 w 14"/>
                  <a:gd name="T1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19">
                    <a:moveTo>
                      <a:pt x="2" y="0"/>
                    </a:moveTo>
                    <a:cubicBezTo>
                      <a:pt x="2" y="0"/>
                      <a:pt x="1" y="0"/>
                      <a:pt x="1" y="0"/>
                    </a:cubicBezTo>
                    <a:cubicBezTo>
                      <a:pt x="0" y="0"/>
                      <a:pt x="0" y="2"/>
                      <a:pt x="0" y="3"/>
                    </a:cubicBezTo>
                    <a:cubicBezTo>
                      <a:pt x="10" y="18"/>
                      <a:pt x="10" y="18"/>
                      <a:pt x="10" y="18"/>
                    </a:cubicBezTo>
                    <a:cubicBezTo>
                      <a:pt x="10" y="19"/>
                      <a:pt x="11" y="19"/>
                      <a:pt x="11" y="19"/>
                    </a:cubicBezTo>
                    <a:cubicBezTo>
                      <a:pt x="12" y="19"/>
                      <a:pt x="12" y="19"/>
                      <a:pt x="12" y="19"/>
                    </a:cubicBezTo>
                    <a:cubicBezTo>
                      <a:pt x="13" y="18"/>
                      <a:pt x="14" y="17"/>
                      <a:pt x="13" y="16"/>
                    </a:cubicBezTo>
                    <a:cubicBezTo>
                      <a:pt x="4" y="0"/>
                      <a:pt x="4" y="0"/>
                      <a:pt x="4" y="0"/>
                    </a:cubicBezTo>
                    <a:cubicBezTo>
                      <a:pt x="3" y="0"/>
                      <a:pt x="3" y="0"/>
                      <a:pt x="2"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 name="Freeform 392"/>
              <p:cNvSpPr/>
              <p:nvPr/>
            </p:nvSpPr>
            <p:spPr bwMode="auto">
              <a:xfrm>
                <a:off x="4651376" y="4035425"/>
                <a:ext cx="22225" cy="61913"/>
              </a:xfrm>
              <a:custGeom>
                <a:avLst/>
                <a:gdLst>
                  <a:gd name="T0" fmla="*/ 6 w 8"/>
                  <a:gd name="T1" fmla="*/ 0 h 22"/>
                  <a:gd name="T2" fmla="*/ 4 w 8"/>
                  <a:gd name="T3" fmla="*/ 1 h 22"/>
                  <a:gd name="T4" fmla="*/ 0 w 8"/>
                  <a:gd name="T5" fmla="*/ 19 h 22"/>
                  <a:gd name="T6" fmla="*/ 2 w 8"/>
                  <a:gd name="T7" fmla="*/ 22 h 22"/>
                  <a:gd name="T8" fmla="*/ 2 w 8"/>
                  <a:gd name="T9" fmla="*/ 22 h 22"/>
                  <a:gd name="T10" fmla="*/ 4 w 8"/>
                  <a:gd name="T11" fmla="*/ 20 h 22"/>
                  <a:gd name="T12" fmla="*/ 8 w 8"/>
                  <a:gd name="T13" fmla="*/ 2 h 22"/>
                  <a:gd name="T14" fmla="*/ 6 w 8"/>
                  <a:gd name="T15" fmla="*/ 0 h 22"/>
                  <a:gd name="T16" fmla="*/ 6 w 8"/>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22">
                    <a:moveTo>
                      <a:pt x="6" y="0"/>
                    </a:moveTo>
                    <a:cubicBezTo>
                      <a:pt x="5" y="0"/>
                      <a:pt x="4" y="0"/>
                      <a:pt x="4" y="1"/>
                    </a:cubicBezTo>
                    <a:cubicBezTo>
                      <a:pt x="0" y="19"/>
                      <a:pt x="0" y="19"/>
                      <a:pt x="0" y="19"/>
                    </a:cubicBezTo>
                    <a:cubicBezTo>
                      <a:pt x="0" y="20"/>
                      <a:pt x="1" y="21"/>
                      <a:pt x="2" y="22"/>
                    </a:cubicBezTo>
                    <a:cubicBezTo>
                      <a:pt x="2" y="22"/>
                      <a:pt x="2" y="22"/>
                      <a:pt x="2" y="22"/>
                    </a:cubicBezTo>
                    <a:cubicBezTo>
                      <a:pt x="3" y="22"/>
                      <a:pt x="4" y="21"/>
                      <a:pt x="4" y="20"/>
                    </a:cubicBezTo>
                    <a:cubicBezTo>
                      <a:pt x="8" y="2"/>
                      <a:pt x="8" y="2"/>
                      <a:pt x="8" y="2"/>
                    </a:cubicBezTo>
                    <a:cubicBezTo>
                      <a:pt x="8" y="1"/>
                      <a:pt x="7" y="0"/>
                      <a:pt x="6" y="0"/>
                    </a:cubicBezTo>
                    <a:cubicBezTo>
                      <a:pt x="6" y="0"/>
                      <a:pt x="6" y="0"/>
                      <a:pt x="6"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60" name="组合 59"/>
            <p:cNvGrpSpPr/>
            <p:nvPr/>
          </p:nvGrpSpPr>
          <p:grpSpPr>
            <a:xfrm>
              <a:off x="7370764" y="6173788"/>
              <a:ext cx="515937" cy="530225"/>
              <a:chOff x="7251701" y="5527675"/>
              <a:chExt cx="515937" cy="530225"/>
            </a:xfrm>
          </p:grpSpPr>
          <p:sp>
            <p:nvSpPr>
              <p:cNvPr id="62" name="Freeform 393"/>
              <p:cNvSpPr>
                <a:spLocks noEditPoints="1"/>
              </p:cNvSpPr>
              <p:nvPr/>
            </p:nvSpPr>
            <p:spPr bwMode="auto">
              <a:xfrm>
                <a:off x="7332663" y="5608638"/>
                <a:ext cx="377825" cy="390525"/>
              </a:xfrm>
              <a:custGeom>
                <a:avLst/>
                <a:gdLst>
                  <a:gd name="T0" fmla="*/ 135 w 135"/>
                  <a:gd name="T1" fmla="*/ 100 h 139"/>
                  <a:gd name="T2" fmla="*/ 92 w 135"/>
                  <a:gd name="T3" fmla="*/ 139 h 139"/>
                  <a:gd name="T4" fmla="*/ 93 w 135"/>
                  <a:gd name="T5" fmla="*/ 138 h 139"/>
                  <a:gd name="T6" fmla="*/ 134 w 135"/>
                  <a:gd name="T7" fmla="*/ 101 h 139"/>
                  <a:gd name="T8" fmla="*/ 135 w 135"/>
                  <a:gd name="T9" fmla="*/ 100 h 139"/>
                  <a:gd name="T10" fmla="*/ 57 w 135"/>
                  <a:gd name="T11" fmla="*/ 1 h 139"/>
                  <a:gd name="T12" fmla="*/ 21 w 135"/>
                  <a:gd name="T13" fmla="*/ 13 h 139"/>
                  <a:gd name="T14" fmla="*/ 21 w 135"/>
                  <a:gd name="T15" fmla="*/ 13 h 139"/>
                  <a:gd name="T16" fmla="*/ 0 w 135"/>
                  <a:gd name="T17" fmla="*/ 59 h 139"/>
                  <a:gd name="T18" fmla="*/ 15 w 135"/>
                  <a:gd name="T19" fmla="*/ 100 h 139"/>
                  <a:gd name="T20" fmla="*/ 62 w 135"/>
                  <a:gd name="T21" fmla="*/ 122 h 139"/>
                  <a:gd name="T22" fmla="*/ 62 w 135"/>
                  <a:gd name="T23" fmla="*/ 122 h 139"/>
                  <a:gd name="T24" fmla="*/ 62 w 135"/>
                  <a:gd name="T25" fmla="*/ 122 h 139"/>
                  <a:gd name="T26" fmla="*/ 88 w 135"/>
                  <a:gd name="T27" fmla="*/ 137 h 139"/>
                  <a:gd name="T28" fmla="*/ 91 w 135"/>
                  <a:gd name="T29" fmla="*/ 134 h 139"/>
                  <a:gd name="T30" fmla="*/ 63 w 135"/>
                  <a:gd name="T31" fmla="*/ 118 h 139"/>
                  <a:gd name="T32" fmla="*/ 62 w 135"/>
                  <a:gd name="T33" fmla="*/ 118 h 139"/>
                  <a:gd name="T34" fmla="*/ 62 w 135"/>
                  <a:gd name="T35" fmla="*/ 118 h 139"/>
                  <a:gd name="T36" fmla="*/ 18 w 135"/>
                  <a:gd name="T37" fmla="*/ 97 h 139"/>
                  <a:gd name="T38" fmla="*/ 4 w 135"/>
                  <a:gd name="T39" fmla="*/ 59 h 139"/>
                  <a:gd name="T40" fmla="*/ 23 w 135"/>
                  <a:gd name="T41" fmla="*/ 16 h 139"/>
                  <a:gd name="T42" fmla="*/ 22 w 135"/>
                  <a:gd name="T43" fmla="*/ 15 h 139"/>
                  <a:gd name="T44" fmla="*/ 23 w 135"/>
                  <a:gd name="T45" fmla="*/ 16 h 139"/>
                  <a:gd name="T46" fmla="*/ 57 w 135"/>
                  <a:gd name="T47" fmla="*/ 5 h 139"/>
                  <a:gd name="T48" fmla="*/ 57 w 135"/>
                  <a:gd name="T49" fmla="*/ 5 h 139"/>
                  <a:gd name="T50" fmla="*/ 104 w 135"/>
                  <a:gd name="T51" fmla="*/ 26 h 139"/>
                  <a:gd name="T52" fmla="*/ 117 w 135"/>
                  <a:gd name="T53" fmla="*/ 63 h 139"/>
                  <a:gd name="T54" fmla="*/ 117 w 135"/>
                  <a:gd name="T55" fmla="*/ 67 h 139"/>
                  <a:gd name="T56" fmla="*/ 117 w 135"/>
                  <a:gd name="T57" fmla="*/ 67 h 139"/>
                  <a:gd name="T58" fmla="*/ 130 w 135"/>
                  <a:gd name="T59" fmla="*/ 99 h 139"/>
                  <a:gd name="T60" fmla="*/ 133 w 135"/>
                  <a:gd name="T61" fmla="*/ 97 h 139"/>
                  <a:gd name="T62" fmla="*/ 123 w 135"/>
                  <a:gd name="T63" fmla="*/ 77 h 139"/>
                  <a:gd name="T64" fmla="*/ 121 w 135"/>
                  <a:gd name="T65" fmla="*/ 69 h 139"/>
                  <a:gd name="T66" fmla="*/ 121 w 135"/>
                  <a:gd name="T67" fmla="*/ 67 h 139"/>
                  <a:gd name="T68" fmla="*/ 121 w 135"/>
                  <a:gd name="T69" fmla="*/ 67 h 139"/>
                  <a:gd name="T70" fmla="*/ 121 w 135"/>
                  <a:gd name="T71" fmla="*/ 63 h 139"/>
                  <a:gd name="T72" fmla="*/ 107 w 135"/>
                  <a:gd name="T73" fmla="*/ 24 h 139"/>
                  <a:gd name="T74" fmla="*/ 57 w 135"/>
                  <a:gd name="T75" fmla="*/ 1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5" h="139">
                    <a:moveTo>
                      <a:pt x="135" y="100"/>
                    </a:moveTo>
                    <a:cubicBezTo>
                      <a:pt x="92" y="139"/>
                      <a:pt x="92" y="139"/>
                      <a:pt x="92" y="139"/>
                    </a:cubicBezTo>
                    <a:cubicBezTo>
                      <a:pt x="92" y="139"/>
                      <a:pt x="92" y="138"/>
                      <a:pt x="93" y="138"/>
                    </a:cubicBezTo>
                    <a:cubicBezTo>
                      <a:pt x="134" y="101"/>
                      <a:pt x="134" y="101"/>
                      <a:pt x="134" y="101"/>
                    </a:cubicBezTo>
                    <a:cubicBezTo>
                      <a:pt x="134" y="101"/>
                      <a:pt x="135" y="101"/>
                      <a:pt x="135" y="100"/>
                    </a:cubicBezTo>
                    <a:moveTo>
                      <a:pt x="57" y="1"/>
                    </a:moveTo>
                    <a:cubicBezTo>
                      <a:pt x="44" y="0"/>
                      <a:pt x="31" y="5"/>
                      <a:pt x="21" y="13"/>
                    </a:cubicBezTo>
                    <a:cubicBezTo>
                      <a:pt x="21" y="13"/>
                      <a:pt x="21" y="13"/>
                      <a:pt x="21" y="13"/>
                    </a:cubicBezTo>
                    <a:cubicBezTo>
                      <a:pt x="7" y="25"/>
                      <a:pt x="0" y="42"/>
                      <a:pt x="0" y="59"/>
                    </a:cubicBezTo>
                    <a:cubicBezTo>
                      <a:pt x="0" y="73"/>
                      <a:pt x="5" y="88"/>
                      <a:pt x="15" y="100"/>
                    </a:cubicBezTo>
                    <a:cubicBezTo>
                      <a:pt x="27" y="114"/>
                      <a:pt x="44" y="122"/>
                      <a:pt x="62" y="122"/>
                    </a:cubicBezTo>
                    <a:cubicBezTo>
                      <a:pt x="62" y="122"/>
                      <a:pt x="62" y="122"/>
                      <a:pt x="62" y="122"/>
                    </a:cubicBezTo>
                    <a:cubicBezTo>
                      <a:pt x="62" y="122"/>
                      <a:pt x="62" y="122"/>
                      <a:pt x="62" y="122"/>
                    </a:cubicBezTo>
                    <a:cubicBezTo>
                      <a:pt x="71" y="125"/>
                      <a:pt x="82" y="132"/>
                      <a:pt x="88" y="137"/>
                    </a:cubicBezTo>
                    <a:cubicBezTo>
                      <a:pt x="91" y="134"/>
                      <a:pt x="91" y="134"/>
                      <a:pt x="91" y="134"/>
                    </a:cubicBezTo>
                    <a:cubicBezTo>
                      <a:pt x="85" y="129"/>
                      <a:pt x="73" y="121"/>
                      <a:pt x="63" y="118"/>
                    </a:cubicBezTo>
                    <a:cubicBezTo>
                      <a:pt x="62" y="118"/>
                      <a:pt x="62" y="118"/>
                      <a:pt x="62" y="118"/>
                    </a:cubicBezTo>
                    <a:cubicBezTo>
                      <a:pt x="62" y="118"/>
                      <a:pt x="62" y="118"/>
                      <a:pt x="62" y="118"/>
                    </a:cubicBezTo>
                    <a:cubicBezTo>
                      <a:pt x="45" y="118"/>
                      <a:pt x="29" y="111"/>
                      <a:pt x="18" y="97"/>
                    </a:cubicBezTo>
                    <a:cubicBezTo>
                      <a:pt x="8" y="86"/>
                      <a:pt x="4" y="72"/>
                      <a:pt x="4" y="59"/>
                    </a:cubicBezTo>
                    <a:cubicBezTo>
                      <a:pt x="4" y="43"/>
                      <a:pt x="10" y="27"/>
                      <a:pt x="23" y="16"/>
                    </a:cubicBezTo>
                    <a:cubicBezTo>
                      <a:pt x="22" y="15"/>
                      <a:pt x="22" y="15"/>
                      <a:pt x="22" y="15"/>
                    </a:cubicBezTo>
                    <a:cubicBezTo>
                      <a:pt x="23" y="16"/>
                      <a:pt x="23" y="16"/>
                      <a:pt x="23" y="16"/>
                    </a:cubicBezTo>
                    <a:cubicBezTo>
                      <a:pt x="33" y="8"/>
                      <a:pt x="45" y="5"/>
                      <a:pt x="57" y="5"/>
                    </a:cubicBezTo>
                    <a:cubicBezTo>
                      <a:pt x="57" y="5"/>
                      <a:pt x="57" y="5"/>
                      <a:pt x="57" y="5"/>
                    </a:cubicBezTo>
                    <a:cubicBezTo>
                      <a:pt x="74" y="5"/>
                      <a:pt x="92" y="12"/>
                      <a:pt x="104" y="26"/>
                    </a:cubicBezTo>
                    <a:cubicBezTo>
                      <a:pt x="112" y="37"/>
                      <a:pt x="117" y="50"/>
                      <a:pt x="117" y="63"/>
                    </a:cubicBezTo>
                    <a:cubicBezTo>
                      <a:pt x="117" y="64"/>
                      <a:pt x="117" y="65"/>
                      <a:pt x="117" y="67"/>
                    </a:cubicBezTo>
                    <a:cubicBezTo>
                      <a:pt x="117" y="67"/>
                      <a:pt x="117" y="67"/>
                      <a:pt x="117" y="67"/>
                    </a:cubicBezTo>
                    <a:cubicBezTo>
                      <a:pt x="117" y="67"/>
                      <a:pt x="119" y="84"/>
                      <a:pt x="130" y="99"/>
                    </a:cubicBezTo>
                    <a:cubicBezTo>
                      <a:pt x="133" y="97"/>
                      <a:pt x="133" y="97"/>
                      <a:pt x="133" y="97"/>
                    </a:cubicBezTo>
                    <a:cubicBezTo>
                      <a:pt x="128" y="90"/>
                      <a:pt x="125" y="82"/>
                      <a:pt x="123" y="77"/>
                    </a:cubicBezTo>
                    <a:cubicBezTo>
                      <a:pt x="122" y="74"/>
                      <a:pt x="121" y="71"/>
                      <a:pt x="121" y="69"/>
                    </a:cubicBezTo>
                    <a:cubicBezTo>
                      <a:pt x="121" y="69"/>
                      <a:pt x="121" y="68"/>
                      <a:pt x="121" y="67"/>
                    </a:cubicBezTo>
                    <a:cubicBezTo>
                      <a:pt x="121" y="67"/>
                      <a:pt x="121" y="67"/>
                      <a:pt x="121" y="67"/>
                    </a:cubicBezTo>
                    <a:cubicBezTo>
                      <a:pt x="121" y="65"/>
                      <a:pt x="121" y="64"/>
                      <a:pt x="121" y="63"/>
                    </a:cubicBezTo>
                    <a:cubicBezTo>
                      <a:pt x="121" y="49"/>
                      <a:pt x="116" y="35"/>
                      <a:pt x="107" y="24"/>
                    </a:cubicBezTo>
                    <a:cubicBezTo>
                      <a:pt x="94" y="9"/>
                      <a:pt x="76" y="1"/>
                      <a:pt x="57" y="1"/>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 name="Freeform 394"/>
              <p:cNvSpPr>
                <a:spLocks noEditPoints="1"/>
              </p:cNvSpPr>
              <p:nvPr/>
            </p:nvSpPr>
            <p:spPr bwMode="auto">
              <a:xfrm>
                <a:off x="7577138" y="5875338"/>
                <a:ext cx="155575" cy="142875"/>
              </a:xfrm>
              <a:custGeom>
                <a:avLst/>
                <a:gdLst>
                  <a:gd name="T0" fmla="*/ 48 w 56"/>
                  <a:gd name="T1" fmla="*/ 5 h 51"/>
                  <a:gd name="T2" fmla="*/ 48 w 56"/>
                  <a:gd name="T3" fmla="*/ 5 h 51"/>
                  <a:gd name="T4" fmla="*/ 53 w 56"/>
                  <a:gd name="T5" fmla="*/ 10 h 51"/>
                  <a:gd name="T6" fmla="*/ 9 w 56"/>
                  <a:gd name="T7" fmla="*/ 49 h 51"/>
                  <a:gd name="T8" fmla="*/ 5 w 56"/>
                  <a:gd name="T9" fmla="*/ 44 h 51"/>
                  <a:gd name="T10" fmla="*/ 5 w 56"/>
                  <a:gd name="T11" fmla="*/ 44 h 51"/>
                  <a:gd name="T12" fmla="*/ 48 w 56"/>
                  <a:gd name="T13" fmla="*/ 5 h 51"/>
                  <a:gd name="T14" fmla="*/ 49 w 56"/>
                  <a:gd name="T15" fmla="*/ 0 h 51"/>
                  <a:gd name="T16" fmla="*/ 47 w 56"/>
                  <a:gd name="T17" fmla="*/ 0 h 51"/>
                  <a:gd name="T18" fmla="*/ 46 w 56"/>
                  <a:gd name="T19" fmla="*/ 2 h 51"/>
                  <a:gd name="T20" fmla="*/ 43 w 56"/>
                  <a:gd name="T21" fmla="*/ 4 h 51"/>
                  <a:gd name="T22" fmla="*/ 35 w 56"/>
                  <a:gd name="T23" fmla="*/ 12 h 51"/>
                  <a:gd name="T24" fmla="*/ 35 w 56"/>
                  <a:gd name="T25" fmla="*/ 12 h 51"/>
                  <a:gd name="T26" fmla="*/ 35 w 56"/>
                  <a:gd name="T27" fmla="*/ 12 h 51"/>
                  <a:gd name="T28" fmla="*/ 34 w 56"/>
                  <a:gd name="T29" fmla="*/ 15 h 51"/>
                  <a:gd name="T30" fmla="*/ 33 w 56"/>
                  <a:gd name="T31" fmla="*/ 15 h 51"/>
                  <a:gd name="T32" fmla="*/ 32 w 56"/>
                  <a:gd name="T33" fmla="*/ 14 h 51"/>
                  <a:gd name="T34" fmla="*/ 17 w 56"/>
                  <a:gd name="T35" fmla="*/ 27 h 51"/>
                  <a:gd name="T36" fmla="*/ 18 w 56"/>
                  <a:gd name="T37" fmla="*/ 30 h 51"/>
                  <a:gd name="T38" fmla="*/ 16 w 56"/>
                  <a:gd name="T39" fmla="*/ 31 h 51"/>
                  <a:gd name="T40" fmla="*/ 15 w 56"/>
                  <a:gd name="T41" fmla="*/ 31 h 51"/>
                  <a:gd name="T42" fmla="*/ 14 w 56"/>
                  <a:gd name="T43" fmla="*/ 30 h 51"/>
                  <a:gd name="T44" fmla="*/ 4 w 56"/>
                  <a:gd name="T45" fmla="*/ 39 h 51"/>
                  <a:gd name="T46" fmla="*/ 1 w 56"/>
                  <a:gd name="T47" fmla="*/ 42 h 51"/>
                  <a:gd name="T48" fmla="*/ 0 w 56"/>
                  <a:gd name="T49" fmla="*/ 42 h 51"/>
                  <a:gd name="T50" fmla="*/ 0 w 56"/>
                  <a:gd name="T51" fmla="*/ 45 h 51"/>
                  <a:gd name="T52" fmla="*/ 2 w 56"/>
                  <a:gd name="T53" fmla="*/ 44 h 51"/>
                  <a:gd name="T54" fmla="*/ 0 w 56"/>
                  <a:gd name="T55" fmla="*/ 45 h 51"/>
                  <a:gd name="T56" fmla="*/ 6 w 56"/>
                  <a:gd name="T57" fmla="*/ 51 h 51"/>
                  <a:gd name="T58" fmla="*/ 56 w 56"/>
                  <a:gd name="T59" fmla="*/ 7 h 51"/>
                  <a:gd name="T60" fmla="*/ 50 w 56"/>
                  <a:gd name="T61" fmla="*/ 1 h 51"/>
                  <a:gd name="T62" fmla="*/ 49 w 56"/>
                  <a:gd name="T63" fmla="*/ 0 h 51"/>
                  <a:gd name="T64" fmla="*/ 49 w 56"/>
                  <a:gd name="T65"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6" h="51">
                    <a:moveTo>
                      <a:pt x="48" y="5"/>
                    </a:moveTo>
                    <a:cubicBezTo>
                      <a:pt x="48" y="5"/>
                      <a:pt x="48" y="5"/>
                      <a:pt x="48" y="5"/>
                    </a:cubicBezTo>
                    <a:cubicBezTo>
                      <a:pt x="53" y="10"/>
                      <a:pt x="53" y="10"/>
                      <a:pt x="53" y="10"/>
                    </a:cubicBezTo>
                    <a:cubicBezTo>
                      <a:pt x="9" y="49"/>
                      <a:pt x="9" y="49"/>
                      <a:pt x="9" y="49"/>
                    </a:cubicBezTo>
                    <a:cubicBezTo>
                      <a:pt x="5" y="44"/>
                      <a:pt x="5" y="44"/>
                      <a:pt x="5" y="44"/>
                    </a:cubicBezTo>
                    <a:cubicBezTo>
                      <a:pt x="5" y="44"/>
                      <a:pt x="5" y="44"/>
                      <a:pt x="5" y="44"/>
                    </a:cubicBezTo>
                    <a:cubicBezTo>
                      <a:pt x="48" y="5"/>
                      <a:pt x="48" y="5"/>
                      <a:pt x="48" y="5"/>
                    </a:cubicBezTo>
                    <a:moveTo>
                      <a:pt x="49" y="0"/>
                    </a:moveTo>
                    <a:cubicBezTo>
                      <a:pt x="48" y="0"/>
                      <a:pt x="48" y="0"/>
                      <a:pt x="47" y="0"/>
                    </a:cubicBezTo>
                    <a:cubicBezTo>
                      <a:pt x="46" y="2"/>
                      <a:pt x="46" y="2"/>
                      <a:pt x="46" y="2"/>
                    </a:cubicBezTo>
                    <a:cubicBezTo>
                      <a:pt x="43" y="4"/>
                      <a:pt x="43" y="4"/>
                      <a:pt x="43" y="4"/>
                    </a:cubicBezTo>
                    <a:cubicBezTo>
                      <a:pt x="35" y="12"/>
                      <a:pt x="35" y="12"/>
                      <a:pt x="35" y="12"/>
                    </a:cubicBezTo>
                    <a:cubicBezTo>
                      <a:pt x="35" y="12"/>
                      <a:pt x="35" y="12"/>
                      <a:pt x="35" y="12"/>
                    </a:cubicBezTo>
                    <a:cubicBezTo>
                      <a:pt x="35" y="12"/>
                      <a:pt x="35" y="12"/>
                      <a:pt x="35" y="12"/>
                    </a:cubicBezTo>
                    <a:cubicBezTo>
                      <a:pt x="35" y="13"/>
                      <a:pt x="35" y="14"/>
                      <a:pt x="34" y="15"/>
                    </a:cubicBezTo>
                    <a:cubicBezTo>
                      <a:pt x="34" y="15"/>
                      <a:pt x="33" y="15"/>
                      <a:pt x="33" y="15"/>
                    </a:cubicBezTo>
                    <a:cubicBezTo>
                      <a:pt x="32" y="15"/>
                      <a:pt x="32" y="15"/>
                      <a:pt x="32" y="14"/>
                    </a:cubicBezTo>
                    <a:cubicBezTo>
                      <a:pt x="17" y="27"/>
                      <a:pt x="17" y="27"/>
                      <a:pt x="17" y="27"/>
                    </a:cubicBezTo>
                    <a:cubicBezTo>
                      <a:pt x="18" y="28"/>
                      <a:pt x="18" y="29"/>
                      <a:pt x="18" y="30"/>
                    </a:cubicBezTo>
                    <a:cubicBezTo>
                      <a:pt x="17" y="31"/>
                      <a:pt x="17" y="31"/>
                      <a:pt x="16" y="31"/>
                    </a:cubicBezTo>
                    <a:cubicBezTo>
                      <a:pt x="16" y="31"/>
                      <a:pt x="15" y="31"/>
                      <a:pt x="15" y="31"/>
                    </a:cubicBezTo>
                    <a:cubicBezTo>
                      <a:pt x="14" y="30"/>
                      <a:pt x="14" y="30"/>
                      <a:pt x="14" y="30"/>
                    </a:cubicBezTo>
                    <a:cubicBezTo>
                      <a:pt x="4" y="39"/>
                      <a:pt x="4" y="39"/>
                      <a:pt x="4" y="39"/>
                    </a:cubicBezTo>
                    <a:cubicBezTo>
                      <a:pt x="1" y="42"/>
                      <a:pt x="1" y="42"/>
                      <a:pt x="1" y="42"/>
                    </a:cubicBezTo>
                    <a:cubicBezTo>
                      <a:pt x="0" y="42"/>
                      <a:pt x="0" y="42"/>
                      <a:pt x="0" y="42"/>
                    </a:cubicBezTo>
                    <a:cubicBezTo>
                      <a:pt x="0" y="43"/>
                      <a:pt x="0" y="44"/>
                      <a:pt x="0" y="45"/>
                    </a:cubicBezTo>
                    <a:cubicBezTo>
                      <a:pt x="2" y="44"/>
                      <a:pt x="2" y="44"/>
                      <a:pt x="2" y="44"/>
                    </a:cubicBezTo>
                    <a:cubicBezTo>
                      <a:pt x="0" y="45"/>
                      <a:pt x="0" y="45"/>
                      <a:pt x="0" y="45"/>
                    </a:cubicBezTo>
                    <a:cubicBezTo>
                      <a:pt x="6" y="51"/>
                      <a:pt x="6" y="51"/>
                      <a:pt x="6" y="51"/>
                    </a:cubicBezTo>
                    <a:cubicBezTo>
                      <a:pt x="56" y="7"/>
                      <a:pt x="56" y="7"/>
                      <a:pt x="56" y="7"/>
                    </a:cubicBezTo>
                    <a:cubicBezTo>
                      <a:pt x="50" y="1"/>
                      <a:pt x="50" y="1"/>
                      <a:pt x="50" y="1"/>
                    </a:cubicBezTo>
                    <a:cubicBezTo>
                      <a:pt x="50" y="0"/>
                      <a:pt x="49" y="0"/>
                      <a:pt x="49" y="0"/>
                    </a:cubicBezTo>
                    <a:cubicBezTo>
                      <a:pt x="49" y="0"/>
                      <a:pt x="49" y="0"/>
                      <a:pt x="49"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 name="Freeform 395"/>
              <p:cNvSpPr>
                <a:spLocks noEditPoints="1"/>
              </p:cNvSpPr>
              <p:nvPr/>
            </p:nvSpPr>
            <p:spPr bwMode="auto">
              <a:xfrm>
                <a:off x="7589838" y="5892800"/>
                <a:ext cx="177800" cy="165100"/>
              </a:xfrm>
              <a:custGeom>
                <a:avLst/>
                <a:gdLst>
                  <a:gd name="T0" fmla="*/ 4 w 63"/>
                  <a:gd name="T1" fmla="*/ 48 h 59"/>
                  <a:gd name="T2" fmla="*/ 53 w 63"/>
                  <a:gd name="T3" fmla="*/ 5 h 59"/>
                  <a:gd name="T4" fmla="*/ 59 w 63"/>
                  <a:gd name="T5" fmla="*/ 11 h 59"/>
                  <a:gd name="T6" fmla="*/ 10 w 63"/>
                  <a:gd name="T7" fmla="*/ 54 h 59"/>
                  <a:gd name="T8" fmla="*/ 4 w 63"/>
                  <a:gd name="T9" fmla="*/ 48 h 59"/>
                  <a:gd name="T10" fmla="*/ 53 w 63"/>
                  <a:gd name="T11" fmla="*/ 0 h 59"/>
                  <a:gd name="T12" fmla="*/ 51 w 63"/>
                  <a:gd name="T13" fmla="*/ 0 h 59"/>
                  <a:gd name="T14" fmla="*/ 51 w 63"/>
                  <a:gd name="T15" fmla="*/ 1 h 59"/>
                  <a:gd name="T16" fmla="*/ 1 w 63"/>
                  <a:gd name="T17" fmla="*/ 45 h 59"/>
                  <a:gd name="T18" fmla="*/ 0 w 63"/>
                  <a:gd name="T19" fmla="*/ 46 h 59"/>
                  <a:gd name="T20" fmla="*/ 0 w 63"/>
                  <a:gd name="T21" fmla="*/ 47 h 59"/>
                  <a:gd name="T22" fmla="*/ 0 w 63"/>
                  <a:gd name="T23" fmla="*/ 49 h 59"/>
                  <a:gd name="T24" fmla="*/ 2 w 63"/>
                  <a:gd name="T25" fmla="*/ 47 h 59"/>
                  <a:gd name="T26" fmla="*/ 0 w 63"/>
                  <a:gd name="T27" fmla="*/ 49 h 59"/>
                  <a:gd name="T28" fmla="*/ 9 w 63"/>
                  <a:gd name="T29" fmla="*/ 58 h 59"/>
                  <a:gd name="T30" fmla="*/ 10 w 63"/>
                  <a:gd name="T31" fmla="*/ 59 h 59"/>
                  <a:gd name="T32" fmla="*/ 12 w 63"/>
                  <a:gd name="T33" fmla="*/ 59 h 59"/>
                  <a:gd name="T34" fmla="*/ 63 w 63"/>
                  <a:gd name="T35" fmla="*/ 13 h 59"/>
                  <a:gd name="T36" fmla="*/ 63 w 63"/>
                  <a:gd name="T37" fmla="*/ 12 h 59"/>
                  <a:gd name="T38" fmla="*/ 63 w 63"/>
                  <a:gd name="T39" fmla="*/ 10 h 59"/>
                  <a:gd name="T40" fmla="*/ 54 w 63"/>
                  <a:gd name="T41" fmla="*/ 1 h 59"/>
                  <a:gd name="T42" fmla="*/ 53 w 63"/>
                  <a:gd name="T43"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2" h="59">
                    <a:moveTo>
                      <a:pt x="4" y="48"/>
                    </a:moveTo>
                    <a:cubicBezTo>
                      <a:pt x="53" y="5"/>
                      <a:pt x="53" y="5"/>
                      <a:pt x="53" y="5"/>
                    </a:cubicBezTo>
                    <a:cubicBezTo>
                      <a:pt x="59" y="11"/>
                      <a:pt x="59" y="11"/>
                      <a:pt x="59" y="11"/>
                    </a:cubicBezTo>
                    <a:cubicBezTo>
                      <a:pt x="10" y="54"/>
                      <a:pt x="10" y="54"/>
                      <a:pt x="10" y="54"/>
                    </a:cubicBezTo>
                    <a:cubicBezTo>
                      <a:pt x="4" y="48"/>
                      <a:pt x="4" y="48"/>
                      <a:pt x="4" y="48"/>
                    </a:cubicBezTo>
                    <a:moveTo>
                      <a:pt x="53" y="0"/>
                    </a:moveTo>
                    <a:cubicBezTo>
                      <a:pt x="52" y="0"/>
                      <a:pt x="52" y="0"/>
                      <a:pt x="51" y="0"/>
                    </a:cubicBezTo>
                    <a:cubicBezTo>
                      <a:pt x="51" y="1"/>
                      <a:pt x="51" y="1"/>
                      <a:pt x="51" y="1"/>
                    </a:cubicBezTo>
                    <a:cubicBezTo>
                      <a:pt x="1" y="45"/>
                      <a:pt x="1" y="45"/>
                      <a:pt x="1" y="45"/>
                    </a:cubicBezTo>
                    <a:cubicBezTo>
                      <a:pt x="0" y="46"/>
                      <a:pt x="0" y="46"/>
                      <a:pt x="0" y="46"/>
                    </a:cubicBezTo>
                    <a:cubicBezTo>
                      <a:pt x="0" y="46"/>
                      <a:pt x="0" y="47"/>
                      <a:pt x="0" y="47"/>
                    </a:cubicBezTo>
                    <a:cubicBezTo>
                      <a:pt x="0" y="48"/>
                      <a:pt x="0" y="48"/>
                      <a:pt x="0" y="49"/>
                    </a:cubicBezTo>
                    <a:cubicBezTo>
                      <a:pt x="2" y="47"/>
                      <a:pt x="2" y="47"/>
                      <a:pt x="2" y="47"/>
                    </a:cubicBezTo>
                    <a:cubicBezTo>
                      <a:pt x="0" y="49"/>
                      <a:pt x="0" y="49"/>
                      <a:pt x="0" y="49"/>
                    </a:cubicBezTo>
                    <a:cubicBezTo>
                      <a:pt x="9" y="58"/>
                      <a:pt x="9" y="58"/>
                      <a:pt x="9" y="58"/>
                    </a:cubicBezTo>
                    <a:cubicBezTo>
                      <a:pt x="9" y="59"/>
                      <a:pt x="10" y="59"/>
                      <a:pt x="10" y="59"/>
                    </a:cubicBezTo>
                    <a:cubicBezTo>
                      <a:pt x="11" y="59"/>
                      <a:pt x="11" y="59"/>
                      <a:pt x="12" y="59"/>
                    </a:cubicBezTo>
                    <a:cubicBezTo>
                      <a:pt x="63" y="13"/>
                      <a:pt x="63" y="13"/>
                      <a:pt x="63" y="13"/>
                    </a:cubicBezTo>
                    <a:cubicBezTo>
                      <a:pt x="63" y="13"/>
                      <a:pt x="63" y="12"/>
                      <a:pt x="63" y="12"/>
                    </a:cubicBezTo>
                    <a:cubicBezTo>
                      <a:pt x="63" y="11"/>
                      <a:pt x="63" y="11"/>
                      <a:pt x="63" y="10"/>
                    </a:cubicBezTo>
                    <a:cubicBezTo>
                      <a:pt x="54" y="1"/>
                      <a:pt x="54" y="1"/>
                      <a:pt x="54" y="1"/>
                    </a:cubicBezTo>
                    <a:cubicBezTo>
                      <a:pt x="54" y="0"/>
                      <a:pt x="53" y="0"/>
                      <a:pt x="53"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 name="Freeform 396"/>
              <p:cNvSpPr>
                <a:spLocks noEditPoints="1"/>
              </p:cNvSpPr>
              <p:nvPr/>
            </p:nvSpPr>
            <p:spPr bwMode="auto">
              <a:xfrm>
                <a:off x="7439026" y="5713413"/>
                <a:ext cx="234950" cy="249238"/>
              </a:xfrm>
              <a:custGeom>
                <a:avLst/>
                <a:gdLst>
                  <a:gd name="T0" fmla="*/ 11 w 84"/>
                  <a:gd name="T1" fmla="*/ 31 h 89"/>
                  <a:gd name="T2" fmla="*/ 11 w 84"/>
                  <a:gd name="T3" fmla="*/ 24 h 89"/>
                  <a:gd name="T4" fmla="*/ 17 w 84"/>
                  <a:gd name="T5" fmla="*/ 31 h 89"/>
                  <a:gd name="T6" fmla="*/ 18 w 84"/>
                  <a:gd name="T7" fmla="*/ 34 h 89"/>
                  <a:gd name="T8" fmla="*/ 17 w 84"/>
                  <a:gd name="T9" fmla="*/ 34 h 89"/>
                  <a:gd name="T10" fmla="*/ 15 w 84"/>
                  <a:gd name="T11" fmla="*/ 34 h 89"/>
                  <a:gd name="T12" fmla="*/ 24 w 84"/>
                  <a:gd name="T13" fmla="*/ 14 h 89"/>
                  <a:gd name="T14" fmla="*/ 27 w 84"/>
                  <a:gd name="T15" fmla="*/ 15 h 89"/>
                  <a:gd name="T16" fmla="*/ 29 w 84"/>
                  <a:gd name="T17" fmla="*/ 19 h 89"/>
                  <a:gd name="T18" fmla="*/ 25 w 84"/>
                  <a:gd name="T19" fmla="*/ 19 h 89"/>
                  <a:gd name="T20" fmla="*/ 23 w 84"/>
                  <a:gd name="T21" fmla="*/ 14 h 89"/>
                  <a:gd name="T22" fmla="*/ 48 w 84"/>
                  <a:gd name="T23" fmla="*/ 0 h 89"/>
                  <a:gd name="T24" fmla="*/ 48 w 84"/>
                  <a:gd name="T25" fmla="*/ 0 h 89"/>
                  <a:gd name="T26" fmla="*/ 48 w 84"/>
                  <a:gd name="T27" fmla="*/ 1 h 89"/>
                  <a:gd name="T28" fmla="*/ 47 w 84"/>
                  <a:gd name="T29" fmla="*/ 2 h 89"/>
                  <a:gd name="T30" fmla="*/ 47 w 84"/>
                  <a:gd name="T31" fmla="*/ 2 h 89"/>
                  <a:gd name="T32" fmla="*/ 47 w 84"/>
                  <a:gd name="T33" fmla="*/ 2 h 89"/>
                  <a:gd name="T34" fmla="*/ 47 w 84"/>
                  <a:gd name="T35" fmla="*/ 2 h 89"/>
                  <a:gd name="T36" fmla="*/ 47 w 84"/>
                  <a:gd name="T37" fmla="*/ 3 h 89"/>
                  <a:gd name="T38" fmla="*/ 47 w 84"/>
                  <a:gd name="T39" fmla="*/ 3 h 89"/>
                  <a:gd name="T40" fmla="*/ 47 w 84"/>
                  <a:gd name="T41" fmla="*/ 4 h 89"/>
                  <a:gd name="T42" fmla="*/ 40 w 84"/>
                  <a:gd name="T43" fmla="*/ 18 h 89"/>
                  <a:gd name="T44" fmla="*/ 33 w 84"/>
                  <a:gd name="T45" fmla="*/ 23 h 89"/>
                  <a:gd name="T46" fmla="*/ 32 w 84"/>
                  <a:gd name="T47" fmla="*/ 15 h 89"/>
                  <a:gd name="T48" fmla="*/ 24 w 84"/>
                  <a:gd name="T49" fmla="*/ 10 h 89"/>
                  <a:gd name="T50" fmla="*/ 20 w 84"/>
                  <a:gd name="T51" fmla="*/ 11 h 89"/>
                  <a:gd name="T52" fmla="*/ 21 w 84"/>
                  <a:gd name="T53" fmla="*/ 21 h 89"/>
                  <a:gd name="T54" fmla="*/ 23 w 84"/>
                  <a:gd name="T55" fmla="*/ 31 h 89"/>
                  <a:gd name="T56" fmla="*/ 21 w 84"/>
                  <a:gd name="T57" fmla="*/ 31 h 89"/>
                  <a:gd name="T58" fmla="*/ 10 w 84"/>
                  <a:gd name="T59" fmla="*/ 20 h 89"/>
                  <a:gd name="T60" fmla="*/ 8 w 84"/>
                  <a:gd name="T61" fmla="*/ 21 h 89"/>
                  <a:gd name="T62" fmla="*/ 8 w 84"/>
                  <a:gd name="T63" fmla="*/ 34 h 89"/>
                  <a:gd name="T64" fmla="*/ 13 w 84"/>
                  <a:gd name="T65" fmla="*/ 37 h 89"/>
                  <a:gd name="T66" fmla="*/ 16 w 84"/>
                  <a:gd name="T67" fmla="*/ 38 h 89"/>
                  <a:gd name="T68" fmla="*/ 0 w 84"/>
                  <a:gd name="T69" fmla="*/ 52 h 89"/>
                  <a:gd name="T70" fmla="*/ 63 w 84"/>
                  <a:gd name="T71" fmla="*/ 88 h 89"/>
                  <a:gd name="T72" fmla="*/ 65 w 84"/>
                  <a:gd name="T73" fmla="*/ 89 h 89"/>
                  <a:gd name="T74" fmla="*/ 66 w 84"/>
                  <a:gd name="T75" fmla="*/ 85 h 89"/>
                  <a:gd name="T76" fmla="*/ 6 w 84"/>
                  <a:gd name="T77" fmla="*/ 52 h 89"/>
                  <a:gd name="T78" fmla="*/ 20 w 84"/>
                  <a:gd name="T79" fmla="*/ 40 h 89"/>
                  <a:gd name="T80" fmla="*/ 26 w 84"/>
                  <a:gd name="T81" fmla="*/ 34 h 89"/>
                  <a:gd name="T82" fmla="*/ 31 w 84"/>
                  <a:gd name="T83" fmla="*/ 27 h 89"/>
                  <a:gd name="T84" fmla="*/ 32 w 84"/>
                  <a:gd name="T85" fmla="*/ 27 h 89"/>
                  <a:gd name="T86" fmla="*/ 43 w 84"/>
                  <a:gd name="T87" fmla="*/ 21 h 89"/>
                  <a:gd name="T88" fmla="*/ 50 w 84"/>
                  <a:gd name="T89" fmla="*/ 9 h 89"/>
                  <a:gd name="T90" fmla="*/ 81 w 84"/>
                  <a:gd name="T91" fmla="*/ 72 h 89"/>
                  <a:gd name="T92" fmla="*/ 83 w 84"/>
                  <a:gd name="T93" fmla="*/ 73 h 89"/>
                  <a:gd name="T94" fmla="*/ 84 w 84"/>
                  <a:gd name="T95" fmla="*/ 70 h 89"/>
                  <a:gd name="T96" fmla="*/ 67 w 84"/>
                  <a:gd name="T97" fmla="*/ 36 h 89"/>
                  <a:gd name="T98" fmla="*/ 50 w 84"/>
                  <a:gd name="T99" fmla="*/ 2 h 89"/>
                  <a:gd name="T100" fmla="*/ 50 w 84"/>
                  <a:gd name="T101" fmla="*/ 1 h 89"/>
                  <a:gd name="T102" fmla="*/ 50 w 84"/>
                  <a:gd name="T103" fmla="*/ 1 h 89"/>
                  <a:gd name="T104" fmla="*/ 50 w 84"/>
                  <a:gd name="T105" fmla="*/ 1 h 89"/>
                  <a:gd name="T106" fmla="*/ 50 w 84"/>
                  <a:gd name="T107" fmla="*/ 1 h 89"/>
                  <a:gd name="T108" fmla="*/ 49 w 84"/>
                  <a:gd name="T109" fmla="*/ 0 h 89"/>
                  <a:gd name="T110" fmla="*/ 49 w 84"/>
                  <a:gd name="T111" fmla="*/ 0 h 89"/>
                  <a:gd name="T112" fmla="*/ 49 w 84"/>
                  <a:gd name="T113" fmla="*/ 0 h 89"/>
                  <a:gd name="T114" fmla="*/ 49 w 84"/>
                  <a:gd name="T115" fmla="*/ 0 h 89"/>
                  <a:gd name="T116" fmla="*/ 49 w 84"/>
                  <a:gd name="T117" fmla="*/ 0 h 89"/>
                  <a:gd name="T118" fmla="*/ 49 w 84"/>
                  <a:gd name="T119" fmla="*/ 0 h 89"/>
                  <a:gd name="T120" fmla="*/ 49 w 84"/>
                  <a:gd name="T121" fmla="*/ 0 h 89"/>
                  <a:gd name="T122" fmla="*/ 48 w 84"/>
                  <a:gd name="T123" fmla="*/ 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4" h="89">
                    <a:moveTo>
                      <a:pt x="15" y="34"/>
                    </a:moveTo>
                    <a:cubicBezTo>
                      <a:pt x="14" y="33"/>
                      <a:pt x="12" y="32"/>
                      <a:pt x="11" y="31"/>
                    </a:cubicBezTo>
                    <a:cubicBezTo>
                      <a:pt x="10" y="30"/>
                      <a:pt x="9" y="29"/>
                      <a:pt x="9" y="27"/>
                    </a:cubicBezTo>
                    <a:cubicBezTo>
                      <a:pt x="9" y="26"/>
                      <a:pt x="10" y="25"/>
                      <a:pt x="11" y="24"/>
                    </a:cubicBezTo>
                    <a:cubicBezTo>
                      <a:pt x="12" y="25"/>
                      <a:pt x="13" y="25"/>
                      <a:pt x="15" y="27"/>
                    </a:cubicBezTo>
                    <a:cubicBezTo>
                      <a:pt x="16" y="28"/>
                      <a:pt x="17" y="30"/>
                      <a:pt x="17" y="31"/>
                    </a:cubicBezTo>
                    <a:cubicBezTo>
                      <a:pt x="18" y="32"/>
                      <a:pt x="18" y="33"/>
                      <a:pt x="18" y="33"/>
                    </a:cubicBezTo>
                    <a:cubicBezTo>
                      <a:pt x="18" y="33"/>
                      <a:pt x="18" y="34"/>
                      <a:pt x="18" y="34"/>
                    </a:cubicBezTo>
                    <a:cubicBezTo>
                      <a:pt x="17" y="34"/>
                      <a:pt x="17" y="34"/>
                      <a:pt x="17" y="34"/>
                    </a:cubicBezTo>
                    <a:cubicBezTo>
                      <a:pt x="17" y="34"/>
                      <a:pt x="17" y="34"/>
                      <a:pt x="17" y="34"/>
                    </a:cubicBezTo>
                    <a:cubicBezTo>
                      <a:pt x="16" y="34"/>
                      <a:pt x="15" y="34"/>
                      <a:pt x="15" y="34"/>
                    </a:cubicBezTo>
                    <a:cubicBezTo>
                      <a:pt x="15" y="34"/>
                      <a:pt x="15" y="34"/>
                      <a:pt x="15" y="34"/>
                    </a:cubicBezTo>
                    <a:moveTo>
                      <a:pt x="23" y="14"/>
                    </a:moveTo>
                    <a:cubicBezTo>
                      <a:pt x="23" y="14"/>
                      <a:pt x="23" y="14"/>
                      <a:pt x="24" y="14"/>
                    </a:cubicBezTo>
                    <a:cubicBezTo>
                      <a:pt x="24" y="14"/>
                      <a:pt x="24" y="14"/>
                      <a:pt x="24" y="14"/>
                    </a:cubicBezTo>
                    <a:cubicBezTo>
                      <a:pt x="24" y="14"/>
                      <a:pt x="25" y="14"/>
                      <a:pt x="27" y="15"/>
                    </a:cubicBezTo>
                    <a:cubicBezTo>
                      <a:pt x="28" y="16"/>
                      <a:pt x="29" y="16"/>
                      <a:pt x="29" y="17"/>
                    </a:cubicBezTo>
                    <a:cubicBezTo>
                      <a:pt x="29" y="17"/>
                      <a:pt x="29" y="18"/>
                      <a:pt x="29" y="19"/>
                    </a:cubicBezTo>
                    <a:cubicBezTo>
                      <a:pt x="29" y="20"/>
                      <a:pt x="29" y="21"/>
                      <a:pt x="29" y="22"/>
                    </a:cubicBezTo>
                    <a:cubicBezTo>
                      <a:pt x="27" y="22"/>
                      <a:pt x="26" y="20"/>
                      <a:pt x="25" y="19"/>
                    </a:cubicBezTo>
                    <a:cubicBezTo>
                      <a:pt x="24" y="17"/>
                      <a:pt x="23" y="16"/>
                      <a:pt x="23" y="15"/>
                    </a:cubicBezTo>
                    <a:cubicBezTo>
                      <a:pt x="23" y="14"/>
                      <a:pt x="23" y="14"/>
                      <a:pt x="23" y="14"/>
                    </a:cubicBezTo>
                    <a:cubicBezTo>
                      <a:pt x="23" y="14"/>
                      <a:pt x="23" y="14"/>
                      <a:pt x="23" y="14"/>
                    </a:cubicBezTo>
                    <a:moveTo>
                      <a:pt x="48" y="0"/>
                    </a:moveTo>
                    <a:cubicBezTo>
                      <a:pt x="48" y="0"/>
                      <a:pt x="48" y="0"/>
                      <a:pt x="48" y="0"/>
                    </a:cubicBezTo>
                    <a:cubicBezTo>
                      <a:pt x="48" y="0"/>
                      <a:pt x="48" y="0"/>
                      <a:pt x="48" y="0"/>
                    </a:cubicBezTo>
                    <a:cubicBezTo>
                      <a:pt x="48" y="0"/>
                      <a:pt x="48" y="1"/>
                      <a:pt x="48" y="1"/>
                    </a:cubicBezTo>
                    <a:cubicBezTo>
                      <a:pt x="48" y="1"/>
                      <a:pt x="48" y="1"/>
                      <a:pt x="48" y="1"/>
                    </a:cubicBezTo>
                    <a:cubicBezTo>
                      <a:pt x="48" y="1"/>
                      <a:pt x="48" y="1"/>
                      <a:pt x="48" y="1"/>
                    </a:cubicBezTo>
                    <a:cubicBezTo>
                      <a:pt x="47" y="1"/>
                      <a:pt x="47" y="1"/>
                      <a:pt x="47" y="2"/>
                    </a:cubicBezTo>
                    <a:cubicBezTo>
                      <a:pt x="47" y="2"/>
                      <a:pt x="47" y="2"/>
                      <a:pt x="47" y="2"/>
                    </a:cubicBezTo>
                    <a:cubicBezTo>
                      <a:pt x="47" y="2"/>
                      <a:pt x="47" y="2"/>
                      <a:pt x="47" y="2"/>
                    </a:cubicBezTo>
                    <a:cubicBezTo>
                      <a:pt x="47" y="2"/>
                      <a:pt x="47" y="2"/>
                      <a:pt x="47" y="2"/>
                    </a:cubicBezTo>
                    <a:cubicBezTo>
                      <a:pt x="47" y="2"/>
                      <a:pt x="47" y="2"/>
                      <a:pt x="47" y="2"/>
                    </a:cubicBezTo>
                    <a:cubicBezTo>
                      <a:pt x="47" y="2"/>
                      <a:pt x="47" y="2"/>
                      <a:pt x="47" y="2"/>
                    </a:cubicBezTo>
                    <a:cubicBezTo>
                      <a:pt x="47" y="2"/>
                      <a:pt x="47" y="2"/>
                      <a:pt x="47" y="2"/>
                    </a:cubicBezTo>
                    <a:cubicBezTo>
                      <a:pt x="46" y="2"/>
                      <a:pt x="46" y="3"/>
                      <a:pt x="47" y="3"/>
                    </a:cubicBezTo>
                    <a:cubicBezTo>
                      <a:pt x="47" y="3"/>
                      <a:pt x="47" y="3"/>
                      <a:pt x="47" y="3"/>
                    </a:cubicBezTo>
                    <a:cubicBezTo>
                      <a:pt x="47" y="3"/>
                      <a:pt x="47" y="3"/>
                      <a:pt x="47" y="3"/>
                    </a:cubicBezTo>
                    <a:cubicBezTo>
                      <a:pt x="47" y="3"/>
                      <a:pt x="47" y="3"/>
                      <a:pt x="47" y="3"/>
                    </a:cubicBezTo>
                    <a:cubicBezTo>
                      <a:pt x="47" y="3"/>
                      <a:pt x="47" y="3"/>
                      <a:pt x="47" y="3"/>
                    </a:cubicBezTo>
                    <a:cubicBezTo>
                      <a:pt x="47" y="3"/>
                      <a:pt x="47" y="4"/>
                      <a:pt x="47" y="4"/>
                    </a:cubicBezTo>
                    <a:cubicBezTo>
                      <a:pt x="47" y="6"/>
                      <a:pt x="46" y="8"/>
                      <a:pt x="45" y="11"/>
                    </a:cubicBezTo>
                    <a:cubicBezTo>
                      <a:pt x="43" y="13"/>
                      <a:pt x="42" y="16"/>
                      <a:pt x="40" y="18"/>
                    </a:cubicBezTo>
                    <a:cubicBezTo>
                      <a:pt x="38" y="19"/>
                      <a:pt x="37" y="21"/>
                      <a:pt x="36" y="21"/>
                    </a:cubicBezTo>
                    <a:cubicBezTo>
                      <a:pt x="35" y="22"/>
                      <a:pt x="34" y="23"/>
                      <a:pt x="33" y="23"/>
                    </a:cubicBezTo>
                    <a:cubicBezTo>
                      <a:pt x="33" y="21"/>
                      <a:pt x="33" y="20"/>
                      <a:pt x="33" y="19"/>
                    </a:cubicBezTo>
                    <a:cubicBezTo>
                      <a:pt x="33" y="17"/>
                      <a:pt x="33" y="16"/>
                      <a:pt x="32" y="15"/>
                    </a:cubicBezTo>
                    <a:cubicBezTo>
                      <a:pt x="32" y="13"/>
                      <a:pt x="30" y="12"/>
                      <a:pt x="29" y="11"/>
                    </a:cubicBezTo>
                    <a:cubicBezTo>
                      <a:pt x="27" y="11"/>
                      <a:pt x="25" y="10"/>
                      <a:pt x="24" y="10"/>
                    </a:cubicBezTo>
                    <a:cubicBezTo>
                      <a:pt x="24" y="10"/>
                      <a:pt x="24" y="10"/>
                      <a:pt x="24" y="10"/>
                    </a:cubicBezTo>
                    <a:cubicBezTo>
                      <a:pt x="22" y="10"/>
                      <a:pt x="21" y="10"/>
                      <a:pt x="20" y="11"/>
                    </a:cubicBezTo>
                    <a:cubicBezTo>
                      <a:pt x="19" y="12"/>
                      <a:pt x="19" y="14"/>
                      <a:pt x="19" y="15"/>
                    </a:cubicBezTo>
                    <a:cubicBezTo>
                      <a:pt x="19" y="17"/>
                      <a:pt x="20" y="19"/>
                      <a:pt x="21" y="21"/>
                    </a:cubicBezTo>
                    <a:cubicBezTo>
                      <a:pt x="23" y="23"/>
                      <a:pt x="25" y="25"/>
                      <a:pt x="27" y="26"/>
                    </a:cubicBezTo>
                    <a:cubicBezTo>
                      <a:pt x="26" y="28"/>
                      <a:pt x="24" y="30"/>
                      <a:pt x="23" y="31"/>
                    </a:cubicBezTo>
                    <a:cubicBezTo>
                      <a:pt x="23" y="31"/>
                      <a:pt x="22" y="32"/>
                      <a:pt x="22" y="32"/>
                    </a:cubicBezTo>
                    <a:cubicBezTo>
                      <a:pt x="22" y="31"/>
                      <a:pt x="21" y="31"/>
                      <a:pt x="21" y="31"/>
                    </a:cubicBezTo>
                    <a:cubicBezTo>
                      <a:pt x="21" y="28"/>
                      <a:pt x="19" y="25"/>
                      <a:pt x="17" y="24"/>
                    </a:cubicBezTo>
                    <a:cubicBezTo>
                      <a:pt x="15" y="22"/>
                      <a:pt x="13" y="20"/>
                      <a:pt x="10" y="20"/>
                    </a:cubicBezTo>
                    <a:cubicBezTo>
                      <a:pt x="10" y="20"/>
                      <a:pt x="10" y="20"/>
                      <a:pt x="10" y="20"/>
                    </a:cubicBezTo>
                    <a:cubicBezTo>
                      <a:pt x="9" y="20"/>
                      <a:pt x="9" y="20"/>
                      <a:pt x="8" y="21"/>
                    </a:cubicBezTo>
                    <a:cubicBezTo>
                      <a:pt x="6" y="23"/>
                      <a:pt x="5" y="25"/>
                      <a:pt x="5" y="27"/>
                    </a:cubicBezTo>
                    <a:cubicBezTo>
                      <a:pt x="5" y="30"/>
                      <a:pt x="7" y="32"/>
                      <a:pt x="8" y="34"/>
                    </a:cubicBezTo>
                    <a:cubicBezTo>
                      <a:pt x="10" y="35"/>
                      <a:pt x="12" y="37"/>
                      <a:pt x="13" y="37"/>
                    </a:cubicBezTo>
                    <a:cubicBezTo>
                      <a:pt x="13" y="37"/>
                      <a:pt x="13" y="37"/>
                      <a:pt x="13" y="37"/>
                    </a:cubicBezTo>
                    <a:cubicBezTo>
                      <a:pt x="14" y="38"/>
                      <a:pt x="15" y="38"/>
                      <a:pt x="16" y="38"/>
                    </a:cubicBezTo>
                    <a:cubicBezTo>
                      <a:pt x="16" y="38"/>
                      <a:pt x="16" y="38"/>
                      <a:pt x="16" y="38"/>
                    </a:cubicBezTo>
                    <a:cubicBezTo>
                      <a:pt x="13" y="43"/>
                      <a:pt x="6" y="48"/>
                      <a:pt x="1" y="50"/>
                    </a:cubicBezTo>
                    <a:cubicBezTo>
                      <a:pt x="0" y="51"/>
                      <a:pt x="0" y="51"/>
                      <a:pt x="0" y="52"/>
                    </a:cubicBezTo>
                    <a:cubicBezTo>
                      <a:pt x="0" y="53"/>
                      <a:pt x="0" y="54"/>
                      <a:pt x="1" y="54"/>
                    </a:cubicBezTo>
                    <a:cubicBezTo>
                      <a:pt x="63" y="88"/>
                      <a:pt x="63" y="88"/>
                      <a:pt x="63" y="88"/>
                    </a:cubicBezTo>
                    <a:cubicBezTo>
                      <a:pt x="64" y="89"/>
                      <a:pt x="64" y="89"/>
                      <a:pt x="64" y="89"/>
                    </a:cubicBezTo>
                    <a:cubicBezTo>
                      <a:pt x="64" y="89"/>
                      <a:pt x="65" y="89"/>
                      <a:pt x="65" y="89"/>
                    </a:cubicBezTo>
                    <a:cubicBezTo>
                      <a:pt x="66" y="89"/>
                      <a:pt x="66" y="89"/>
                      <a:pt x="67" y="88"/>
                    </a:cubicBezTo>
                    <a:cubicBezTo>
                      <a:pt x="67" y="87"/>
                      <a:pt x="67" y="86"/>
                      <a:pt x="66" y="85"/>
                    </a:cubicBezTo>
                    <a:cubicBezTo>
                      <a:pt x="66" y="85"/>
                      <a:pt x="66" y="85"/>
                      <a:pt x="66" y="85"/>
                    </a:cubicBezTo>
                    <a:cubicBezTo>
                      <a:pt x="6" y="52"/>
                      <a:pt x="6" y="52"/>
                      <a:pt x="6" y="52"/>
                    </a:cubicBezTo>
                    <a:cubicBezTo>
                      <a:pt x="9" y="50"/>
                      <a:pt x="12" y="48"/>
                      <a:pt x="15" y="46"/>
                    </a:cubicBezTo>
                    <a:cubicBezTo>
                      <a:pt x="17" y="44"/>
                      <a:pt x="18" y="42"/>
                      <a:pt x="20" y="40"/>
                    </a:cubicBezTo>
                    <a:cubicBezTo>
                      <a:pt x="20" y="39"/>
                      <a:pt x="21" y="38"/>
                      <a:pt x="21" y="37"/>
                    </a:cubicBezTo>
                    <a:cubicBezTo>
                      <a:pt x="23" y="36"/>
                      <a:pt x="24" y="35"/>
                      <a:pt x="26" y="34"/>
                    </a:cubicBezTo>
                    <a:cubicBezTo>
                      <a:pt x="27" y="32"/>
                      <a:pt x="29" y="30"/>
                      <a:pt x="31" y="28"/>
                    </a:cubicBezTo>
                    <a:cubicBezTo>
                      <a:pt x="31" y="27"/>
                      <a:pt x="31" y="27"/>
                      <a:pt x="31" y="27"/>
                    </a:cubicBezTo>
                    <a:cubicBezTo>
                      <a:pt x="31" y="27"/>
                      <a:pt x="31" y="27"/>
                      <a:pt x="32" y="27"/>
                    </a:cubicBezTo>
                    <a:cubicBezTo>
                      <a:pt x="32" y="27"/>
                      <a:pt x="32" y="27"/>
                      <a:pt x="32" y="27"/>
                    </a:cubicBezTo>
                    <a:cubicBezTo>
                      <a:pt x="34" y="27"/>
                      <a:pt x="36" y="26"/>
                      <a:pt x="38" y="25"/>
                    </a:cubicBezTo>
                    <a:cubicBezTo>
                      <a:pt x="40" y="24"/>
                      <a:pt x="41" y="22"/>
                      <a:pt x="43" y="21"/>
                    </a:cubicBezTo>
                    <a:cubicBezTo>
                      <a:pt x="45" y="19"/>
                      <a:pt x="47" y="16"/>
                      <a:pt x="48" y="13"/>
                    </a:cubicBezTo>
                    <a:cubicBezTo>
                      <a:pt x="49" y="11"/>
                      <a:pt x="49" y="10"/>
                      <a:pt x="50" y="9"/>
                    </a:cubicBezTo>
                    <a:cubicBezTo>
                      <a:pt x="58" y="26"/>
                      <a:pt x="80" y="72"/>
                      <a:pt x="80" y="72"/>
                    </a:cubicBezTo>
                    <a:cubicBezTo>
                      <a:pt x="80" y="72"/>
                      <a:pt x="80" y="72"/>
                      <a:pt x="81" y="72"/>
                    </a:cubicBezTo>
                    <a:cubicBezTo>
                      <a:pt x="81" y="73"/>
                      <a:pt x="81" y="73"/>
                      <a:pt x="82" y="73"/>
                    </a:cubicBezTo>
                    <a:cubicBezTo>
                      <a:pt x="82" y="73"/>
                      <a:pt x="83" y="73"/>
                      <a:pt x="83" y="73"/>
                    </a:cubicBezTo>
                    <a:cubicBezTo>
                      <a:pt x="84" y="72"/>
                      <a:pt x="84" y="71"/>
                      <a:pt x="84" y="70"/>
                    </a:cubicBezTo>
                    <a:cubicBezTo>
                      <a:pt x="84" y="70"/>
                      <a:pt x="84" y="70"/>
                      <a:pt x="84" y="70"/>
                    </a:cubicBezTo>
                    <a:cubicBezTo>
                      <a:pt x="84" y="70"/>
                      <a:pt x="84" y="70"/>
                      <a:pt x="84" y="70"/>
                    </a:cubicBezTo>
                    <a:cubicBezTo>
                      <a:pt x="82" y="67"/>
                      <a:pt x="75" y="52"/>
                      <a:pt x="67" y="36"/>
                    </a:cubicBezTo>
                    <a:cubicBezTo>
                      <a:pt x="59" y="19"/>
                      <a:pt x="50" y="2"/>
                      <a:pt x="50" y="2"/>
                    </a:cubicBezTo>
                    <a:cubicBezTo>
                      <a:pt x="50" y="2"/>
                      <a:pt x="50" y="2"/>
                      <a:pt x="50" y="2"/>
                    </a:cubicBezTo>
                    <a:cubicBezTo>
                      <a:pt x="50" y="2"/>
                      <a:pt x="50" y="2"/>
                      <a:pt x="50" y="2"/>
                    </a:cubicBezTo>
                    <a:cubicBezTo>
                      <a:pt x="50" y="2"/>
                      <a:pt x="50" y="1"/>
                      <a:pt x="50" y="1"/>
                    </a:cubicBezTo>
                    <a:cubicBezTo>
                      <a:pt x="50" y="1"/>
                      <a:pt x="50" y="1"/>
                      <a:pt x="50" y="1"/>
                    </a:cubicBezTo>
                    <a:cubicBezTo>
                      <a:pt x="50" y="1"/>
                      <a:pt x="50" y="1"/>
                      <a:pt x="50" y="1"/>
                    </a:cubicBezTo>
                    <a:cubicBezTo>
                      <a:pt x="50" y="1"/>
                      <a:pt x="50" y="1"/>
                      <a:pt x="50" y="1"/>
                    </a:cubicBezTo>
                    <a:cubicBezTo>
                      <a:pt x="50" y="1"/>
                      <a:pt x="50" y="1"/>
                      <a:pt x="50" y="1"/>
                    </a:cubicBezTo>
                    <a:cubicBezTo>
                      <a:pt x="50" y="1"/>
                      <a:pt x="50" y="1"/>
                      <a:pt x="50" y="1"/>
                    </a:cubicBezTo>
                    <a:cubicBezTo>
                      <a:pt x="50" y="1"/>
                      <a:pt x="50" y="1"/>
                      <a:pt x="50" y="1"/>
                    </a:cubicBezTo>
                    <a:cubicBezTo>
                      <a:pt x="50" y="1"/>
                      <a:pt x="50" y="1"/>
                      <a:pt x="49" y="1"/>
                    </a:cubicBezTo>
                    <a:cubicBezTo>
                      <a:pt x="49" y="1"/>
                      <a:pt x="49" y="0"/>
                      <a:pt x="49" y="0"/>
                    </a:cubicBezTo>
                    <a:cubicBezTo>
                      <a:pt x="49" y="0"/>
                      <a:pt x="49" y="0"/>
                      <a:pt x="49" y="0"/>
                    </a:cubicBezTo>
                    <a:cubicBezTo>
                      <a:pt x="49" y="0"/>
                      <a:pt x="49" y="0"/>
                      <a:pt x="49" y="0"/>
                    </a:cubicBezTo>
                    <a:cubicBezTo>
                      <a:pt x="49" y="0"/>
                      <a:pt x="49" y="0"/>
                      <a:pt x="49" y="0"/>
                    </a:cubicBezTo>
                    <a:cubicBezTo>
                      <a:pt x="49" y="0"/>
                      <a:pt x="49" y="0"/>
                      <a:pt x="49" y="0"/>
                    </a:cubicBezTo>
                    <a:cubicBezTo>
                      <a:pt x="49" y="0"/>
                      <a:pt x="49" y="0"/>
                      <a:pt x="49" y="0"/>
                    </a:cubicBezTo>
                    <a:cubicBezTo>
                      <a:pt x="49" y="0"/>
                      <a:pt x="49" y="0"/>
                      <a:pt x="49" y="0"/>
                    </a:cubicBezTo>
                    <a:cubicBezTo>
                      <a:pt x="49" y="0"/>
                      <a:pt x="49" y="0"/>
                      <a:pt x="49" y="0"/>
                    </a:cubicBezTo>
                    <a:cubicBezTo>
                      <a:pt x="49" y="0"/>
                      <a:pt x="49" y="0"/>
                      <a:pt x="49" y="0"/>
                    </a:cubicBezTo>
                    <a:cubicBezTo>
                      <a:pt x="49" y="0"/>
                      <a:pt x="49" y="0"/>
                      <a:pt x="49" y="0"/>
                    </a:cubicBezTo>
                    <a:cubicBezTo>
                      <a:pt x="49" y="0"/>
                      <a:pt x="49" y="0"/>
                      <a:pt x="49" y="0"/>
                    </a:cubicBezTo>
                    <a:cubicBezTo>
                      <a:pt x="49" y="0"/>
                      <a:pt x="49" y="0"/>
                      <a:pt x="49" y="0"/>
                    </a:cubicBezTo>
                    <a:cubicBezTo>
                      <a:pt x="49" y="0"/>
                      <a:pt x="49" y="0"/>
                      <a:pt x="49" y="0"/>
                    </a:cubicBezTo>
                    <a:cubicBezTo>
                      <a:pt x="48" y="0"/>
                      <a:pt x="48" y="0"/>
                      <a:pt x="48" y="0"/>
                    </a:cubicBezTo>
                    <a:cubicBezTo>
                      <a:pt x="48" y="0"/>
                      <a:pt x="48" y="0"/>
                      <a:pt x="48"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 name="Freeform 397"/>
              <p:cNvSpPr/>
              <p:nvPr/>
            </p:nvSpPr>
            <p:spPr bwMode="auto">
              <a:xfrm>
                <a:off x="7251701" y="5754688"/>
                <a:ext cx="61913" cy="14288"/>
              </a:xfrm>
              <a:custGeom>
                <a:avLst/>
                <a:gdLst>
                  <a:gd name="T0" fmla="*/ 2 w 22"/>
                  <a:gd name="T1" fmla="*/ 0 h 5"/>
                  <a:gd name="T2" fmla="*/ 0 w 22"/>
                  <a:gd name="T3" fmla="*/ 2 h 5"/>
                  <a:gd name="T4" fmla="*/ 2 w 22"/>
                  <a:gd name="T5" fmla="*/ 4 h 5"/>
                  <a:gd name="T6" fmla="*/ 20 w 22"/>
                  <a:gd name="T7" fmla="*/ 5 h 5"/>
                  <a:gd name="T8" fmla="*/ 20 w 22"/>
                  <a:gd name="T9" fmla="*/ 5 h 5"/>
                  <a:gd name="T10" fmla="*/ 22 w 22"/>
                  <a:gd name="T11" fmla="*/ 3 h 5"/>
                  <a:gd name="T12" fmla="*/ 20 w 22"/>
                  <a:gd name="T13" fmla="*/ 1 h 5"/>
                  <a:gd name="T14" fmla="*/ 2 w 22"/>
                  <a:gd name="T15" fmla="*/ 0 h 5"/>
                  <a:gd name="T16" fmla="*/ 2 w 22"/>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5">
                    <a:moveTo>
                      <a:pt x="2" y="0"/>
                    </a:moveTo>
                    <a:cubicBezTo>
                      <a:pt x="1" y="0"/>
                      <a:pt x="0" y="1"/>
                      <a:pt x="0" y="2"/>
                    </a:cubicBezTo>
                    <a:cubicBezTo>
                      <a:pt x="0" y="3"/>
                      <a:pt x="0" y="4"/>
                      <a:pt x="2" y="4"/>
                    </a:cubicBezTo>
                    <a:cubicBezTo>
                      <a:pt x="20" y="5"/>
                      <a:pt x="20" y="5"/>
                      <a:pt x="20" y="5"/>
                    </a:cubicBezTo>
                    <a:cubicBezTo>
                      <a:pt x="20" y="5"/>
                      <a:pt x="20" y="5"/>
                      <a:pt x="20" y="5"/>
                    </a:cubicBezTo>
                    <a:cubicBezTo>
                      <a:pt x="21" y="5"/>
                      <a:pt x="22" y="4"/>
                      <a:pt x="22" y="3"/>
                    </a:cubicBezTo>
                    <a:cubicBezTo>
                      <a:pt x="22" y="2"/>
                      <a:pt x="21" y="1"/>
                      <a:pt x="20" y="1"/>
                    </a:cubicBezTo>
                    <a:cubicBezTo>
                      <a:pt x="2" y="0"/>
                      <a:pt x="2" y="0"/>
                      <a:pt x="2" y="0"/>
                    </a:cubicBezTo>
                    <a:cubicBezTo>
                      <a:pt x="2" y="0"/>
                      <a:pt x="2" y="0"/>
                      <a:pt x="2"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 name="Freeform 398"/>
              <p:cNvSpPr/>
              <p:nvPr/>
            </p:nvSpPr>
            <p:spPr bwMode="auto">
              <a:xfrm>
                <a:off x="7267576" y="5680075"/>
                <a:ext cx="57150" cy="36513"/>
              </a:xfrm>
              <a:custGeom>
                <a:avLst/>
                <a:gdLst>
                  <a:gd name="T0" fmla="*/ 2 w 20"/>
                  <a:gd name="T1" fmla="*/ 0 h 13"/>
                  <a:gd name="T2" fmla="*/ 0 w 20"/>
                  <a:gd name="T3" fmla="*/ 1 h 13"/>
                  <a:gd name="T4" fmla="*/ 1 w 20"/>
                  <a:gd name="T5" fmla="*/ 4 h 13"/>
                  <a:gd name="T6" fmla="*/ 17 w 20"/>
                  <a:gd name="T7" fmla="*/ 12 h 13"/>
                  <a:gd name="T8" fmla="*/ 18 w 20"/>
                  <a:gd name="T9" fmla="*/ 13 h 13"/>
                  <a:gd name="T10" fmla="*/ 20 w 20"/>
                  <a:gd name="T11" fmla="*/ 11 h 13"/>
                  <a:gd name="T12" fmla="*/ 19 w 20"/>
                  <a:gd name="T13" fmla="*/ 9 h 13"/>
                  <a:gd name="T14" fmla="*/ 3 w 20"/>
                  <a:gd name="T15" fmla="*/ 1 h 13"/>
                  <a:gd name="T16" fmla="*/ 2 w 20"/>
                  <a:gd name="T17"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13">
                    <a:moveTo>
                      <a:pt x="2" y="0"/>
                    </a:moveTo>
                    <a:cubicBezTo>
                      <a:pt x="1" y="0"/>
                      <a:pt x="0" y="1"/>
                      <a:pt x="0" y="1"/>
                    </a:cubicBezTo>
                    <a:cubicBezTo>
                      <a:pt x="0" y="2"/>
                      <a:pt x="0" y="4"/>
                      <a:pt x="1" y="4"/>
                    </a:cubicBezTo>
                    <a:cubicBezTo>
                      <a:pt x="17" y="12"/>
                      <a:pt x="17" y="12"/>
                      <a:pt x="17" y="12"/>
                    </a:cubicBezTo>
                    <a:cubicBezTo>
                      <a:pt x="17" y="12"/>
                      <a:pt x="18" y="13"/>
                      <a:pt x="18" y="13"/>
                    </a:cubicBezTo>
                    <a:cubicBezTo>
                      <a:pt x="19" y="13"/>
                      <a:pt x="19" y="12"/>
                      <a:pt x="20" y="11"/>
                    </a:cubicBezTo>
                    <a:cubicBezTo>
                      <a:pt x="20" y="10"/>
                      <a:pt x="20" y="9"/>
                      <a:pt x="19" y="9"/>
                    </a:cubicBezTo>
                    <a:cubicBezTo>
                      <a:pt x="3" y="1"/>
                      <a:pt x="3" y="1"/>
                      <a:pt x="3" y="1"/>
                    </a:cubicBezTo>
                    <a:cubicBezTo>
                      <a:pt x="2" y="0"/>
                      <a:pt x="2" y="0"/>
                      <a:pt x="2"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 name="Freeform 399"/>
              <p:cNvSpPr/>
              <p:nvPr/>
            </p:nvSpPr>
            <p:spPr bwMode="auto">
              <a:xfrm>
                <a:off x="7259638" y="5813425"/>
                <a:ext cx="61913" cy="23813"/>
              </a:xfrm>
              <a:custGeom>
                <a:avLst/>
                <a:gdLst>
                  <a:gd name="T0" fmla="*/ 20 w 22"/>
                  <a:gd name="T1" fmla="*/ 0 h 8"/>
                  <a:gd name="T2" fmla="*/ 19 w 22"/>
                  <a:gd name="T3" fmla="*/ 0 h 8"/>
                  <a:gd name="T4" fmla="*/ 2 w 22"/>
                  <a:gd name="T5" fmla="*/ 4 h 8"/>
                  <a:gd name="T6" fmla="*/ 0 w 22"/>
                  <a:gd name="T7" fmla="*/ 7 h 8"/>
                  <a:gd name="T8" fmla="*/ 2 w 22"/>
                  <a:gd name="T9" fmla="*/ 8 h 8"/>
                  <a:gd name="T10" fmla="*/ 3 w 22"/>
                  <a:gd name="T11" fmla="*/ 8 h 8"/>
                  <a:gd name="T12" fmla="*/ 20 w 22"/>
                  <a:gd name="T13" fmla="*/ 4 h 8"/>
                  <a:gd name="T14" fmla="*/ 22 w 22"/>
                  <a:gd name="T15" fmla="*/ 1 h 8"/>
                  <a:gd name="T16" fmla="*/ 20 w 22"/>
                  <a:gd name="T1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8">
                    <a:moveTo>
                      <a:pt x="20" y="0"/>
                    </a:moveTo>
                    <a:cubicBezTo>
                      <a:pt x="19" y="0"/>
                      <a:pt x="19" y="0"/>
                      <a:pt x="19" y="0"/>
                    </a:cubicBezTo>
                    <a:cubicBezTo>
                      <a:pt x="2" y="4"/>
                      <a:pt x="2" y="4"/>
                      <a:pt x="2" y="4"/>
                    </a:cubicBezTo>
                    <a:cubicBezTo>
                      <a:pt x="1" y="5"/>
                      <a:pt x="0" y="6"/>
                      <a:pt x="0" y="7"/>
                    </a:cubicBezTo>
                    <a:cubicBezTo>
                      <a:pt x="0" y="8"/>
                      <a:pt x="1" y="8"/>
                      <a:pt x="2" y="8"/>
                    </a:cubicBezTo>
                    <a:cubicBezTo>
                      <a:pt x="2" y="8"/>
                      <a:pt x="2" y="8"/>
                      <a:pt x="3" y="8"/>
                    </a:cubicBezTo>
                    <a:cubicBezTo>
                      <a:pt x="20" y="4"/>
                      <a:pt x="20" y="4"/>
                      <a:pt x="20" y="4"/>
                    </a:cubicBezTo>
                    <a:cubicBezTo>
                      <a:pt x="21" y="4"/>
                      <a:pt x="22" y="2"/>
                      <a:pt x="22" y="1"/>
                    </a:cubicBezTo>
                    <a:cubicBezTo>
                      <a:pt x="21" y="0"/>
                      <a:pt x="21" y="0"/>
                      <a:pt x="20"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 name="Freeform 400"/>
              <p:cNvSpPr/>
              <p:nvPr/>
            </p:nvSpPr>
            <p:spPr bwMode="auto">
              <a:xfrm>
                <a:off x="7500938" y="5527675"/>
                <a:ext cx="14288" cy="65088"/>
              </a:xfrm>
              <a:custGeom>
                <a:avLst/>
                <a:gdLst>
                  <a:gd name="T0" fmla="*/ 3 w 5"/>
                  <a:gd name="T1" fmla="*/ 0 h 23"/>
                  <a:gd name="T2" fmla="*/ 1 w 5"/>
                  <a:gd name="T3" fmla="*/ 2 h 23"/>
                  <a:gd name="T4" fmla="*/ 0 w 5"/>
                  <a:gd name="T5" fmla="*/ 20 h 23"/>
                  <a:gd name="T6" fmla="*/ 2 w 5"/>
                  <a:gd name="T7" fmla="*/ 22 h 23"/>
                  <a:gd name="T8" fmla="*/ 2 w 5"/>
                  <a:gd name="T9" fmla="*/ 23 h 23"/>
                  <a:gd name="T10" fmla="*/ 4 w 5"/>
                  <a:gd name="T11" fmla="*/ 21 h 23"/>
                  <a:gd name="T12" fmla="*/ 5 w 5"/>
                  <a:gd name="T13" fmla="*/ 3 h 23"/>
                  <a:gd name="T14" fmla="*/ 3 w 5"/>
                  <a:gd name="T15" fmla="*/ 0 h 23"/>
                  <a:gd name="T16" fmla="*/ 3 w 5"/>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23">
                    <a:moveTo>
                      <a:pt x="3" y="0"/>
                    </a:moveTo>
                    <a:cubicBezTo>
                      <a:pt x="2" y="0"/>
                      <a:pt x="1" y="1"/>
                      <a:pt x="1" y="2"/>
                    </a:cubicBezTo>
                    <a:cubicBezTo>
                      <a:pt x="0" y="20"/>
                      <a:pt x="0" y="20"/>
                      <a:pt x="0" y="20"/>
                    </a:cubicBezTo>
                    <a:cubicBezTo>
                      <a:pt x="0" y="21"/>
                      <a:pt x="0" y="22"/>
                      <a:pt x="2" y="22"/>
                    </a:cubicBezTo>
                    <a:cubicBezTo>
                      <a:pt x="2" y="22"/>
                      <a:pt x="2" y="23"/>
                      <a:pt x="2" y="23"/>
                    </a:cubicBezTo>
                    <a:cubicBezTo>
                      <a:pt x="3" y="23"/>
                      <a:pt x="4" y="22"/>
                      <a:pt x="4" y="21"/>
                    </a:cubicBezTo>
                    <a:cubicBezTo>
                      <a:pt x="5" y="3"/>
                      <a:pt x="5" y="3"/>
                      <a:pt x="5" y="3"/>
                    </a:cubicBezTo>
                    <a:cubicBezTo>
                      <a:pt x="5" y="1"/>
                      <a:pt x="4" y="1"/>
                      <a:pt x="3" y="0"/>
                    </a:cubicBezTo>
                    <a:cubicBezTo>
                      <a:pt x="3" y="0"/>
                      <a:pt x="3" y="0"/>
                      <a:pt x="3"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 name="Freeform 401"/>
              <p:cNvSpPr/>
              <p:nvPr/>
            </p:nvSpPr>
            <p:spPr bwMode="auto">
              <a:xfrm>
                <a:off x="7424738" y="5538788"/>
                <a:ext cx="31750" cy="58738"/>
              </a:xfrm>
              <a:custGeom>
                <a:avLst/>
                <a:gdLst>
                  <a:gd name="T0" fmla="*/ 3 w 11"/>
                  <a:gd name="T1" fmla="*/ 0 h 21"/>
                  <a:gd name="T2" fmla="*/ 2 w 11"/>
                  <a:gd name="T3" fmla="*/ 0 h 21"/>
                  <a:gd name="T4" fmla="*/ 1 w 11"/>
                  <a:gd name="T5" fmla="*/ 2 h 21"/>
                  <a:gd name="T6" fmla="*/ 7 w 11"/>
                  <a:gd name="T7" fmla="*/ 19 h 21"/>
                  <a:gd name="T8" fmla="*/ 9 w 11"/>
                  <a:gd name="T9" fmla="*/ 21 h 21"/>
                  <a:gd name="T10" fmla="*/ 10 w 11"/>
                  <a:gd name="T11" fmla="*/ 20 h 21"/>
                  <a:gd name="T12" fmla="*/ 11 w 11"/>
                  <a:gd name="T13" fmla="*/ 18 h 21"/>
                  <a:gd name="T14" fmla="*/ 5 w 11"/>
                  <a:gd name="T15" fmla="*/ 1 h 21"/>
                  <a:gd name="T16" fmla="*/ 3 w 11"/>
                  <a:gd name="T17"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21">
                    <a:moveTo>
                      <a:pt x="3" y="0"/>
                    </a:moveTo>
                    <a:cubicBezTo>
                      <a:pt x="3" y="0"/>
                      <a:pt x="2" y="0"/>
                      <a:pt x="2" y="0"/>
                    </a:cubicBezTo>
                    <a:cubicBezTo>
                      <a:pt x="1" y="0"/>
                      <a:pt x="0" y="1"/>
                      <a:pt x="1" y="2"/>
                    </a:cubicBezTo>
                    <a:cubicBezTo>
                      <a:pt x="7" y="19"/>
                      <a:pt x="7" y="19"/>
                      <a:pt x="7" y="19"/>
                    </a:cubicBezTo>
                    <a:cubicBezTo>
                      <a:pt x="7" y="20"/>
                      <a:pt x="8" y="21"/>
                      <a:pt x="9" y="21"/>
                    </a:cubicBezTo>
                    <a:cubicBezTo>
                      <a:pt x="9" y="21"/>
                      <a:pt x="9" y="21"/>
                      <a:pt x="10" y="20"/>
                    </a:cubicBezTo>
                    <a:cubicBezTo>
                      <a:pt x="11" y="20"/>
                      <a:pt x="11" y="19"/>
                      <a:pt x="11" y="18"/>
                    </a:cubicBezTo>
                    <a:cubicBezTo>
                      <a:pt x="5" y="1"/>
                      <a:pt x="5" y="1"/>
                      <a:pt x="5" y="1"/>
                    </a:cubicBezTo>
                    <a:cubicBezTo>
                      <a:pt x="4" y="0"/>
                      <a:pt x="4" y="0"/>
                      <a:pt x="3"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 name="Freeform 402"/>
              <p:cNvSpPr/>
              <p:nvPr/>
            </p:nvSpPr>
            <p:spPr bwMode="auto">
              <a:xfrm>
                <a:off x="7553326" y="5548313"/>
                <a:ext cx="31750" cy="58738"/>
              </a:xfrm>
              <a:custGeom>
                <a:avLst/>
                <a:gdLst>
                  <a:gd name="T0" fmla="*/ 9 w 11"/>
                  <a:gd name="T1" fmla="*/ 0 h 21"/>
                  <a:gd name="T2" fmla="*/ 7 w 11"/>
                  <a:gd name="T3" fmla="*/ 1 h 21"/>
                  <a:gd name="T4" fmla="*/ 0 w 11"/>
                  <a:gd name="T5" fmla="*/ 18 h 21"/>
                  <a:gd name="T6" fmla="*/ 2 w 11"/>
                  <a:gd name="T7" fmla="*/ 21 h 21"/>
                  <a:gd name="T8" fmla="*/ 2 w 11"/>
                  <a:gd name="T9" fmla="*/ 21 h 21"/>
                  <a:gd name="T10" fmla="*/ 4 w 11"/>
                  <a:gd name="T11" fmla="*/ 19 h 21"/>
                  <a:gd name="T12" fmla="*/ 11 w 11"/>
                  <a:gd name="T13" fmla="*/ 3 h 21"/>
                  <a:gd name="T14" fmla="*/ 9 w 11"/>
                  <a:gd name="T15" fmla="*/ 0 h 21"/>
                  <a:gd name="T16" fmla="*/ 9 w 11"/>
                  <a:gd name="T17"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21">
                    <a:moveTo>
                      <a:pt x="9" y="0"/>
                    </a:moveTo>
                    <a:cubicBezTo>
                      <a:pt x="8" y="0"/>
                      <a:pt x="7" y="0"/>
                      <a:pt x="7" y="1"/>
                    </a:cubicBezTo>
                    <a:cubicBezTo>
                      <a:pt x="0" y="18"/>
                      <a:pt x="0" y="18"/>
                      <a:pt x="0" y="18"/>
                    </a:cubicBezTo>
                    <a:cubicBezTo>
                      <a:pt x="0" y="19"/>
                      <a:pt x="1" y="20"/>
                      <a:pt x="2" y="21"/>
                    </a:cubicBezTo>
                    <a:cubicBezTo>
                      <a:pt x="2" y="21"/>
                      <a:pt x="2" y="21"/>
                      <a:pt x="2" y="21"/>
                    </a:cubicBezTo>
                    <a:cubicBezTo>
                      <a:pt x="3" y="21"/>
                      <a:pt x="4" y="20"/>
                      <a:pt x="4" y="19"/>
                    </a:cubicBezTo>
                    <a:cubicBezTo>
                      <a:pt x="11" y="3"/>
                      <a:pt x="11" y="3"/>
                      <a:pt x="11" y="3"/>
                    </a:cubicBezTo>
                    <a:cubicBezTo>
                      <a:pt x="11" y="2"/>
                      <a:pt x="11" y="0"/>
                      <a:pt x="9" y="0"/>
                    </a:cubicBezTo>
                    <a:cubicBezTo>
                      <a:pt x="9" y="0"/>
                      <a:pt x="9" y="0"/>
                      <a:pt x="9"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pic>
          <p:nvPicPr>
            <p:cNvPr id="61" name="Picture 403"/>
            <p:cNvPicPr>
              <a:picLocks noChangeAspect="1" noChangeArrowheads="1"/>
            </p:cNvPicPr>
            <p:nvPr/>
          </p:nvPicPr>
          <p:blipFill>
            <a:blip r:embed="rId4" cstate="print">
              <a:extLst>
                <a:ext uri="{28A0092B-C50C-407E-A947-70E740481C1C}">
                  <a14:useLocalDpi xmlns:a14="http://schemas.microsoft.com/office/drawing/2010/main" val="0"/>
                </a:ext>
              </a:extLst>
            </a:blip>
            <a:stretch>
              <a:fillRect/>
            </a:stretch>
          </p:blipFill>
          <p:spPr bwMode="auto">
            <a:xfrm>
              <a:off x="9066213" y="4383088"/>
              <a:ext cx="84138" cy="334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428" name="矩形 427"/>
          <p:cNvSpPr/>
          <p:nvPr/>
        </p:nvSpPr>
        <p:spPr>
          <a:xfrm>
            <a:off x="0" y="0"/>
            <a:ext cx="12192000" cy="139701"/>
          </a:xfrm>
          <a:prstGeom prst="rect">
            <a:avLst/>
          </a:prstGeom>
          <a:solidFill>
            <a:srgbClr val="A356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29" name="矩形 428"/>
          <p:cNvSpPr/>
          <p:nvPr/>
        </p:nvSpPr>
        <p:spPr>
          <a:xfrm>
            <a:off x="0" y="6718930"/>
            <a:ext cx="12192000" cy="139701"/>
          </a:xfrm>
          <a:prstGeom prst="rect">
            <a:avLst/>
          </a:prstGeom>
          <a:solidFill>
            <a:srgbClr val="A356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30" name="Rectangle 7"/>
          <p:cNvSpPr>
            <a:spLocks noChangeArrowheads="1"/>
          </p:cNvSpPr>
          <p:nvPr/>
        </p:nvSpPr>
        <p:spPr bwMode="auto">
          <a:xfrm>
            <a:off x="1934697" y="4301171"/>
            <a:ext cx="8342279" cy="45719"/>
          </a:xfrm>
          <a:prstGeom prst="rect">
            <a:avLst/>
          </a:prstGeom>
          <a:solidFill>
            <a:srgbClr val="E15D3F"/>
          </a:solidFill>
          <a:ln>
            <a:noFill/>
          </a:ln>
        </p:spPr>
        <p:txBody>
          <a:bodyPr vert="horz" wrap="square" lIns="91440" tIns="45720" rIns="91440" bIns="45720" numCol="1" anchor="t" anchorCtr="0" compatLnSpc="1"/>
          <a:lstStyle/>
          <a:p>
            <a:endParaRPr lang="zh-CN" altLang="en-US">
              <a:solidFill>
                <a:schemeClr val="bg1"/>
              </a:solidFill>
            </a:endParaRPr>
          </a:p>
        </p:txBody>
      </p:sp>
      <p:sp>
        <p:nvSpPr>
          <p:cNvPr id="432" name="MH_Entry_1"/>
          <p:cNvSpPr/>
          <p:nvPr>
            <p:custDataLst>
              <p:tags r:id="rId1"/>
            </p:custDataLst>
          </p:nvPr>
        </p:nvSpPr>
        <p:spPr>
          <a:xfrm>
            <a:off x="1891146" y="4436109"/>
            <a:ext cx="8421498" cy="893979"/>
          </a:xfrm>
          <a:prstGeom prst="roundRect">
            <a:avLst>
              <a:gd name="adj" fmla="val 9124"/>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r>
              <a:rPr lang="zh-CN" altLang="en-US" sz="6000" spc="200">
                <a:solidFill>
                  <a:schemeClr val="tx1">
                    <a:lumMod val="75000"/>
                    <a:lumOff val="25000"/>
                  </a:schemeClr>
                </a:solidFill>
                <a:latin typeface="微软雅黑" panose="020B0503020204020204" pitchFamily="34" charset="-122"/>
                <a:ea typeface="微软雅黑" panose="020B0503020204020204" pitchFamily="34" charset="-122"/>
              </a:rPr>
              <a:t>请在此处输入您的标题</a:t>
            </a:r>
          </a:p>
        </p:txBody>
      </p:sp>
      <p:cxnSp>
        <p:nvCxnSpPr>
          <p:cNvPr id="433" name="直接连接符 432"/>
          <p:cNvCxnSpPr/>
          <p:nvPr/>
        </p:nvCxnSpPr>
        <p:spPr>
          <a:xfrm>
            <a:off x="3607297" y="5460171"/>
            <a:ext cx="5018089" cy="0"/>
          </a:xfrm>
          <a:prstGeom prst="line">
            <a:avLst/>
          </a:prstGeom>
          <a:ln w="28575">
            <a:solidFill>
              <a:srgbClr val="E15D3F"/>
            </a:solidFill>
          </a:ln>
        </p:spPr>
        <p:style>
          <a:lnRef idx="1">
            <a:schemeClr val="accent1"/>
          </a:lnRef>
          <a:fillRef idx="0">
            <a:schemeClr val="accent1"/>
          </a:fillRef>
          <a:effectRef idx="0">
            <a:schemeClr val="accent1"/>
          </a:effectRef>
          <a:fontRef idx="minor">
            <a:schemeClr val="tx1"/>
          </a:fontRef>
        </p:style>
      </p:cxnSp>
      <p:grpSp>
        <p:nvGrpSpPr>
          <p:cNvPr id="435" name="组合 434"/>
          <p:cNvGrpSpPr/>
          <p:nvPr/>
        </p:nvGrpSpPr>
        <p:grpSpPr>
          <a:xfrm>
            <a:off x="3618081" y="985720"/>
            <a:ext cx="4978384" cy="3245569"/>
            <a:chOff x="7640637" y="-1727200"/>
            <a:chExt cx="5710238" cy="3722688"/>
          </a:xfrm>
        </p:grpSpPr>
        <p:sp>
          <p:nvSpPr>
            <p:cNvPr id="436" name="Freeform 67"/>
            <p:cNvSpPr/>
            <p:nvPr/>
          </p:nvSpPr>
          <p:spPr bwMode="auto">
            <a:xfrm>
              <a:off x="7640637" y="-1727200"/>
              <a:ext cx="5710238" cy="3722688"/>
            </a:xfrm>
            <a:custGeom>
              <a:avLst/>
              <a:gdLst>
                <a:gd name="T0" fmla="*/ 3597 w 3597"/>
                <a:gd name="T1" fmla="*/ 2345 h 2345"/>
                <a:gd name="T2" fmla="*/ 0 w 3597"/>
                <a:gd name="T3" fmla="*/ 2345 h 2345"/>
                <a:gd name="T4" fmla="*/ 86 w 3597"/>
                <a:gd name="T5" fmla="*/ 0 h 2345"/>
                <a:gd name="T6" fmla="*/ 3512 w 3597"/>
                <a:gd name="T7" fmla="*/ 0 h 2345"/>
                <a:gd name="T8" fmla="*/ 3597 w 3597"/>
                <a:gd name="T9" fmla="*/ 2345 h 2345"/>
              </a:gdLst>
              <a:ahLst/>
              <a:cxnLst>
                <a:cxn ang="0">
                  <a:pos x="T0" y="T1"/>
                </a:cxn>
                <a:cxn ang="0">
                  <a:pos x="T2" y="T3"/>
                </a:cxn>
                <a:cxn ang="0">
                  <a:pos x="T4" y="T5"/>
                </a:cxn>
                <a:cxn ang="0">
                  <a:pos x="T6" y="T7"/>
                </a:cxn>
                <a:cxn ang="0">
                  <a:pos x="T8" y="T9"/>
                </a:cxn>
              </a:cxnLst>
              <a:rect l="0" t="0" r="r" b="b"/>
              <a:pathLst>
                <a:path w="3597" h="2345">
                  <a:moveTo>
                    <a:pt x="3597" y="2345"/>
                  </a:moveTo>
                  <a:lnTo>
                    <a:pt x="0" y="2345"/>
                  </a:lnTo>
                  <a:lnTo>
                    <a:pt x="86" y="0"/>
                  </a:lnTo>
                  <a:lnTo>
                    <a:pt x="3512" y="0"/>
                  </a:lnTo>
                  <a:lnTo>
                    <a:pt x="3597" y="2345"/>
                  </a:lnTo>
                  <a:close/>
                </a:path>
              </a:pathLst>
            </a:custGeom>
            <a:solidFill>
              <a:srgbClr val="A3562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7" name="Freeform 68"/>
            <p:cNvSpPr/>
            <p:nvPr/>
          </p:nvSpPr>
          <p:spPr bwMode="auto">
            <a:xfrm>
              <a:off x="7640637" y="-1727200"/>
              <a:ext cx="5710238" cy="3722688"/>
            </a:xfrm>
            <a:custGeom>
              <a:avLst/>
              <a:gdLst>
                <a:gd name="T0" fmla="*/ 3597 w 3597"/>
                <a:gd name="T1" fmla="*/ 2345 h 2345"/>
                <a:gd name="T2" fmla="*/ 0 w 3597"/>
                <a:gd name="T3" fmla="*/ 2345 h 2345"/>
                <a:gd name="T4" fmla="*/ 86 w 3597"/>
                <a:gd name="T5" fmla="*/ 0 h 2345"/>
                <a:gd name="T6" fmla="*/ 3512 w 3597"/>
                <a:gd name="T7" fmla="*/ 0 h 2345"/>
                <a:gd name="T8" fmla="*/ 3597 w 3597"/>
                <a:gd name="T9" fmla="*/ 2345 h 2345"/>
              </a:gdLst>
              <a:ahLst/>
              <a:cxnLst>
                <a:cxn ang="0">
                  <a:pos x="T0" y="T1"/>
                </a:cxn>
                <a:cxn ang="0">
                  <a:pos x="T2" y="T3"/>
                </a:cxn>
                <a:cxn ang="0">
                  <a:pos x="T4" y="T5"/>
                </a:cxn>
                <a:cxn ang="0">
                  <a:pos x="T6" y="T7"/>
                </a:cxn>
                <a:cxn ang="0">
                  <a:pos x="T8" y="T9"/>
                </a:cxn>
              </a:cxnLst>
              <a:rect l="0" t="0" r="r" b="b"/>
              <a:pathLst>
                <a:path w="3597" h="2345">
                  <a:moveTo>
                    <a:pt x="3597" y="2345"/>
                  </a:moveTo>
                  <a:lnTo>
                    <a:pt x="0" y="2345"/>
                  </a:lnTo>
                  <a:lnTo>
                    <a:pt x="86" y="0"/>
                  </a:lnTo>
                  <a:lnTo>
                    <a:pt x="3512" y="0"/>
                  </a:lnTo>
                  <a:lnTo>
                    <a:pt x="3597" y="234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8" name="Freeform 69"/>
            <p:cNvSpPr/>
            <p:nvPr/>
          </p:nvSpPr>
          <p:spPr bwMode="auto">
            <a:xfrm>
              <a:off x="7854949" y="-1589088"/>
              <a:ext cx="5281613" cy="3408363"/>
            </a:xfrm>
            <a:custGeom>
              <a:avLst/>
              <a:gdLst>
                <a:gd name="T0" fmla="*/ 3327 w 3327"/>
                <a:gd name="T1" fmla="*/ 2147 h 2147"/>
                <a:gd name="T2" fmla="*/ 0 w 3327"/>
                <a:gd name="T3" fmla="*/ 2147 h 2147"/>
                <a:gd name="T4" fmla="*/ 78 w 3327"/>
                <a:gd name="T5" fmla="*/ 0 h 2147"/>
                <a:gd name="T6" fmla="*/ 3249 w 3327"/>
                <a:gd name="T7" fmla="*/ 0 h 2147"/>
                <a:gd name="T8" fmla="*/ 3327 w 3327"/>
                <a:gd name="T9" fmla="*/ 2147 h 2147"/>
              </a:gdLst>
              <a:ahLst/>
              <a:cxnLst>
                <a:cxn ang="0">
                  <a:pos x="T0" y="T1"/>
                </a:cxn>
                <a:cxn ang="0">
                  <a:pos x="T2" y="T3"/>
                </a:cxn>
                <a:cxn ang="0">
                  <a:pos x="T4" y="T5"/>
                </a:cxn>
                <a:cxn ang="0">
                  <a:pos x="T6" y="T7"/>
                </a:cxn>
                <a:cxn ang="0">
                  <a:pos x="T8" y="T9"/>
                </a:cxn>
              </a:cxnLst>
              <a:rect l="0" t="0" r="r" b="b"/>
              <a:pathLst>
                <a:path w="3327" h="2147">
                  <a:moveTo>
                    <a:pt x="3327" y="2147"/>
                  </a:moveTo>
                  <a:lnTo>
                    <a:pt x="0" y="2147"/>
                  </a:lnTo>
                  <a:lnTo>
                    <a:pt x="78" y="0"/>
                  </a:lnTo>
                  <a:lnTo>
                    <a:pt x="3249" y="0"/>
                  </a:lnTo>
                  <a:lnTo>
                    <a:pt x="3327" y="2147"/>
                  </a:lnTo>
                  <a:close/>
                </a:path>
              </a:pathLst>
            </a:custGeom>
            <a:solidFill>
              <a:srgbClr val="06592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9" name="Freeform 70"/>
            <p:cNvSpPr/>
            <p:nvPr/>
          </p:nvSpPr>
          <p:spPr bwMode="auto">
            <a:xfrm>
              <a:off x="7854949" y="-1589088"/>
              <a:ext cx="5281613" cy="3408363"/>
            </a:xfrm>
            <a:custGeom>
              <a:avLst/>
              <a:gdLst>
                <a:gd name="T0" fmla="*/ 3327 w 3327"/>
                <a:gd name="T1" fmla="*/ 2147 h 2147"/>
                <a:gd name="T2" fmla="*/ 0 w 3327"/>
                <a:gd name="T3" fmla="*/ 2147 h 2147"/>
                <a:gd name="T4" fmla="*/ 78 w 3327"/>
                <a:gd name="T5" fmla="*/ 0 h 2147"/>
                <a:gd name="T6" fmla="*/ 3249 w 3327"/>
                <a:gd name="T7" fmla="*/ 0 h 2147"/>
                <a:gd name="T8" fmla="*/ 3327 w 3327"/>
                <a:gd name="T9" fmla="*/ 2147 h 2147"/>
              </a:gdLst>
              <a:ahLst/>
              <a:cxnLst>
                <a:cxn ang="0">
                  <a:pos x="T0" y="T1"/>
                </a:cxn>
                <a:cxn ang="0">
                  <a:pos x="T2" y="T3"/>
                </a:cxn>
                <a:cxn ang="0">
                  <a:pos x="T4" y="T5"/>
                </a:cxn>
                <a:cxn ang="0">
                  <a:pos x="T6" y="T7"/>
                </a:cxn>
                <a:cxn ang="0">
                  <a:pos x="T8" y="T9"/>
                </a:cxn>
              </a:cxnLst>
              <a:rect l="0" t="0" r="r" b="b"/>
              <a:pathLst>
                <a:path w="3327" h="2147">
                  <a:moveTo>
                    <a:pt x="3327" y="2147"/>
                  </a:moveTo>
                  <a:lnTo>
                    <a:pt x="0" y="2147"/>
                  </a:lnTo>
                  <a:lnTo>
                    <a:pt x="78" y="0"/>
                  </a:lnTo>
                  <a:lnTo>
                    <a:pt x="3249" y="0"/>
                  </a:lnTo>
                  <a:lnTo>
                    <a:pt x="3327" y="214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0" name="Freeform 71"/>
            <p:cNvSpPr>
              <a:spLocks noEditPoints="1"/>
            </p:cNvSpPr>
            <p:nvPr/>
          </p:nvSpPr>
          <p:spPr bwMode="auto">
            <a:xfrm>
              <a:off x="7851774" y="-1589088"/>
              <a:ext cx="5153025" cy="3408363"/>
            </a:xfrm>
            <a:custGeom>
              <a:avLst/>
              <a:gdLst>
                <a:gd name="T0" fmla="*/ 20 w 1372"/>
                <a:gd name="T1" fmla="*/ 397 h 907"/>
                <a:gd name="T2" fmla="*/ 18 w 1372"/>
                <a:gd name="T3" fmla="*/ 397 h 907"/>
                <a:gd name="T4" fmla="*/ 0 w 1372"/>
                <a:gd name="T5" fmla="*/ 907 h 907"/>
                <a:gd name="T6" fmla="*/ 1 w 1372"/>
                <a:gd name="T7" fmla="*/ 907 h 907"/>
                <a:gd name="T8" fmla="*/ 20 w 1372"/>
                <a:gd name="T9" fmla="*/ 397 h 907"/>
                <a:gd name="T10" fmla="*/ 1372 w 1372"/>
                <a:gd name="T11" fmla="*/ 0 h 907"/>
                <a:gd name="T12" fmla="*/ 1342 w 1372"/>
                <a:gd name="T13" fmla="*/ 0 h 907"/>
                <a:gd name="T14" fmla="*/ 60 w 1372"/>
                <a:gd name="T15" fmla="*/ 0 h 907"/>
                <a:gd name="T16" fmla="*/ 33 w 1372"/>
                <a:gd name="T17" fmla="*/ 0 h 907"/>
                <a:gd name="T18" fmla="*/ 22 w 1372"/>
                <a:gd name="T19" fmla="*/ 290 h 907"/>
                <a:gd name="T20" fmla="*/ 23 w 1372"/>
                <a:gd name="T21" fmla="*/ 290 h 907"/>
                <a:gd name="T22" fmla="*/ 34 w 1372"/>
                <a:gd name="T23" fmla="*/ 0 h 907"/>
                <a:gd name="T24" fmla="*/ 1372 w 1372"/>
                <a:gd name="T25" fmla="*/ 0 h 9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72" h="906">
                  <a:moveTo>
                    <a:pt x="20" y="397"/>
                  </a:moveTo>
                  <a:cubicBezTo>
                    <a:pt x="19" y="397"/>
                    <a:pt x="19" y="397"/>
                    <a:pt x="18" y="397"/>
                  </a:cubicBezTo>
                  <a:cubicBezTo>
                    <a:pt x="0" y="907"/>
                    <a:pt x="0" y="907"/>
                    <a:pt x="0" y="907"/>
                  </a:cubicBezTo>
                  <a:cubicBezTo>
                    <a:pt x="1" y="907"/>
                    <a:pt x="1" y="907"/>
                    <a:pt x="1" y="907"/>
                  </a:cubicBezTo>
                  <a:cubicBezTo>
                    <a:pt x="20" y="397"/>
                    <a:pt x="20" y="397"/>
                    <a:pt x="20" y="397"/>
                  </a:cubicBezTo>
                  <a:moveTo>
                    <a:pt x="1372" y="0"/>
                  </a:moveTo>
                  <a:cubicBezTo>
                    <a:pt x="1342" y="0"/>
                    <a:pt x="1342" y="0"/>
                    <a:pt x="1342" y="0"/>
                  </a:cubicBezTo>
                  <a:cubicBezTo>
                    <a:pt x="60" y="0"/>
                    <a:pt x="60" y="0"/>
                    <a:pt x="60" y="0"/>
                  </a:cubicBezTo>
                  <a:cubicBezTo>
                    <a:pt x="33" y="0"/>
                    <a:pt x="33" y="0"/>
                    <a:pt x="33" y="0"/>
                  </a:cubicBezTo>
                  <a:cubicBezTo>
                    <a:pt x="22" y="290"/>
                    <a:pt x="22" y="290"/>
                    <a:pt x="22" y="290"/>
                  </a:cubicBezTo>
                  <a:cubicBezTo>
                    <a:pt x="23" y="290"/>
                    <a:pt x="23" y="290"/>
                    <a:pt x="23" y="290"/>
                  </a:cubicBezTo>
                  <a:cubicBezTo>
                    <a:pt x="34" y="0"/>
                    <a:pt x="34" y="0"/>
                    <a:pt x="34" y="0"/>
                  </a:cubicBezTo>
                  <a:cubicBezTo>
                    <a:pt x="1372" y="0"/>
                    <a:pt x="1372" y="0"/>
                    <a:pt x="1372" y="0"/>
                  </a:cubicBezTo>
                </a:path>
              </a:pathLst>
            </a:custGeom>
            <a:solidFill>
              <a:srgbClr val="6449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1" name="Freeform 72"/>
            <p:cNvSpPr>
              <a:spLocks noEditPoints="1"/>
            </p:cNvSpPr>
            <p:nvPr/>
          </p:nvSpPr>
          <p:spPr bwMode="auto">
            <a:xfrm>
              <a:off x="7854949" y="-1589088"/>
              <a:ext cx="5265738" cy="3408363"/>
            </a:xfrm>
            <a:custGeom>
              <a:avLst/>
              <a:gdLst>
                <a:gd name="T0" fmla="*/ 1165 w 1402"/>
                <a:gd name="T1" fmla="*/ 878 h 907"/>
                <a:gd name="T2" fmla="*/ 978 w 1402"/>
                <a:gd name="T3" fmla="*/ 878 h 907"/>
                <a:gd name="T4" fmla="*/ 958 w 1402"/>
                <a:gd name="T5" fmla="*/ 906 h 907"/>
                <a:gd name="T6" fmla="*/ 959 w 1402"/>
                <a:gd name="T7" fmla="*/ 907 h 907"/>
                <a:gd name="T8" fmla="*/ 1144 w 1402"/>
                <a:gd name="T9" fmla="*/ 907 h 907"/>
                <a:gd name="T10" fmla="*/ 1167 w 1402"/>
                <a:gd name="T11" fmla="*/ 882 h 907"/>
                <a:gd name="T12" fmla="*/ 1165 w 1402"/>
                <a:gd name="T13" fmla="*/ 878 h 907"/>
                <a:gd name="T14" fmla="*/ 45 w 1402"/>
                <a:gd name="T15" fmla="*/ 395 h 907"/>
                <a:gd name="T16" fmla="*/ 19 w 1402"/>
                <a:gd name="T17" fmla="*/ 397 h 907"/>
                <a:gd name="T18" fmla="*/ 0 w 1402"/>
                <a:gd name="T19" fmla="*/ 907 h 907"/>
                <a:gd name="T20" fmla="*/ 455 w 1402"/>
                <a:gd name="T21" fmla="*/ 907 h 907"/>
                <a:gd name="T22" fmla="*/ 430 w 1402"/>
                <a:gd name="T23" fmla="*/ 878 h 907"/>
                <a:gd name="T24" fmla="*/ 27 w 1402"/>
                <a:gd name="T25" fmla="*/ 878 h 907"/>
                <a:gd name="T26" fmla="*/ 45 w 1402"/>
                <a:gd name="T27" fmla="*/ 395 h 907"/>
                <a:gd name="T28" fmla="*/ 1371 w 1402"/>
                <a:gd name="T29" fmla="*/ 0 h 907"/>
                <a:gd name="T30" fmla="*/ 33 w 1402"/>
                <a:gd name="T31" fmla="*/ 0 h 907"/>
                <a:gd name="T32" fmla="*/ 22 w 1402"/>
                <a:gd name="T33" fmla="*/ 290 h 907"/>
                <a:gd name="T34" fmla="*/ 24 w 1402"/>
                <a:gd name="T35" fmla="*/ 290 h 907"/>
                <a:gd name="T36" fmla="*/ 49 w 1402"/>
                <a:gd name="T37" fmla="*/ 288 h 907"/>
                <a:gd name="T38" fmla="*/ 58 w 1402"/>
                <a:gd name="T39" fmla="*/ 17 h 907"/>
                <a:gd name="T40" fmla="*/ 1342 w 1402"/>
                <a:gd name="T41" fmla="*/ 17 h 907"/>
                <a:gd name="T42" fmla="*/ 1372 w 1402"/>
                <a:gd name="T43" fmla="*/ 840 h 907"/>
                <a:gd name="T44" fmla="*/ 1402 w 1402"/>
                <a:gd name="T45" fmla="*/ 855 h 907"/>
                <a:gd name="T46" fmla="*/ 1371 w 1402"/>
                <a:gd name="T47" fmla="*/ 0 h 9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402" h="906">
                  <a:moveTo>
                    <a:pt x="1165" y="878"/>
                  </a:moveTo>
                  <a:cubicBezTo>
                    <a:pt x="978" y="878"/>
                    <a:pt x="978" y="878"/>
                    <a:pt x="978" y="878"/>
                  </a:cubicBezTo>
                  <a:cubicBezTo>
                    <a:pt x="958" y="906"/>
                    <a:pt x="958" y="906"/>
                    <a:pt x="958" y="906"/>
                  </a:cubicBezTo>
                  <a:cubicBezTo>
                    <a:pt x="959" y="907"/>
                    <a:pt x="959" y="907"/>
                    <a:pt x="959" y="907"/>
                  </a:cubicBezTo>
                  <a:cubicBezTo>
                    <a:pt x="1144" y="907"/>
                    <a:pt x="1144" y="907"/>
                    <a:pt x="1144" y="907"/>
                  </a:cubicBezTo>
                  <a:cubicBezTo>
                    <a:pt x="1151" y="898"/>
                    <a:pt x="1159" y="889"/>
                    <a:pt x="1167" y="882"/>
                  </a:cubicBezTo>
                  <a:cubicBezTo>
                    <a:pt x="1167" y="880"/>
                    <a:pt x="1166" y="879"/>
                    <a:pt x="1165" y="878"/>
                  </a:cubicBezTo>
                  <a:moveTo>
                    <a:pt x="45" y="395"/>
                  </a:moveTo>
                  <a:cubicBezTo>
                    <a:pt x="36" y="396"/>
                    <a:pt x="27" y="397"/>
                    <a:pt x="19" y="397"/>
                  </a:cubicBezTo>
                  <a:cubicBezTo>
                    <a:pt x="0" y="907"/>
                    <a:pt x="0" y="907"/>
                    <a:pt x="0" y="907"/>
                  </a:cubicBezTo>
                  <a:cubicBezTo>
                    <a:pt x="455" y="907"/>
                    <a:pt x="455" y="907"/>
                    <a:pt x="455" y="907"/>
                  </a:cubicBezTo>
                  <a:cubicBezTo>
                    <a:pt x="430" y="878"/>
                    <a:pt x="430" y="878"/>
                    <a:pt x="430" y="878"/>
                  </a:cubicBezTo>
                  <a:cubicBezTo>
                    <a:pt x="27" y="878"/>
                    <a:pt x="27" y="878"/>
                    <a:pt x="27" y="878"/>
                  </a:cubicBezTo>
                  <a:cubicBezTo>
                    <a:pt x="45" y="395"/>
                    <a:pt x="45" y="395"/>
                    <a:pt x="45" y="395"/>
                  </a:cubicBezTo>
                  <a:moveTo>
                    <a:pt x="1371" y="0"/>
                  </a:moveTo>
                  <a:cubicBezTo>
                    <a:pt x="33" y="0"/>
                    <a:pt x="33" y="0"/>
                    <a:pt x="33" y="0"/>
                  </a:cubicBezTo>
                  <a:cubicBezTo>
                    <a:pt x="22" y="290"/>
                    <a:pt x="22" y="290"/>
                    <a:pt x="22" y="290"/>
                  </a:cubicBezTo>
                  <a:cubicBezTo>
                    <a:pt x="23" y="290"/>
                    <a:pt x="24" y="290"/>
                    <a:pt x="24" y="290"/>
                  </a:cubicBezTo>
                  <a:cubicBezTo>
                    <a:pt x="33" y="290"/>
                    <a:pt x="41" y="289"/>
                    <a:pt x="49" y="288"/>
                  </a:cubicBezTo>
                  <a:cubicBezTo>
                    <a:pt x="58" y="17"/>
                    <a:pt x="58" y="17"/>
                    <a:pt x="58" y="17"/>
                  </a:cubicBezTo>
                  <a:cubicBezTo>
                    <a:pt x="1342" y="17"/>
                    <a:pt x="1342" y="17"/>
                    <a:pt x="1342" y="17"/>
                  </a:cubicBezTo>
                  <a:cubicBezTo>
                    <a:pt x="1372" y="840"/>
                    <a:pt x="1372" y="840"/>
                    <a:pt x="1372" y="840"/>
                  </a:cubicBezTo>
                  <a:cubicBezTo>
                    <a:pt x="1382" y="844"/>
                    <a:pt x="1392" y="849"/>
                    <a:pt x="1402" y="855"/>
                  </a:cubicBezTo>
                  <a:cubicBezTo>
                    <a:pt x="1371" y="0"/>
                    <a:pt x="1371" y="0"/>
                    <a:pt x="1371" y="0"/>
                  </a:cubicBezTo>
                </a:path>
              </a:pathLst>
            </a:custGeom>
            <a:solidFill>
              <a:srgbClr val="064B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2" name="Freeform 73"/>
            <p:cNvSpPr/>
            <p:nvPr/>
          </p:nvSpPr>
          <p:spPr bwMode="auto">
            <a:xfrm>
              <a:off x="8024812" y="-841375"/>
              <a:ext cx="4397375" cy="1017588"/>
            </a:xfrm>
            <a:custGeom>
              <a:avLst/>
              <a:gdLst>
                <a:gd name="T0" fmla="*/ 590 w 1171"/>
                <a:gd name="T1" fmla="*/ 0 h 271"/>
                <a:gd name="T2" fmla="*/ 426 w 1171"/>
                <a:gd name="T3" fmla="*/ 18 h 271"/>
                <a:gd name="T4" fmla="*/ 311 w 1171"/>
                <a:gd name="T5" fmla="*/ 49 h 271"/>
                <a:gd name="T6" fmla="*/ 213 w 1171"/>
                <a:gd name="T7" fmla="*/ 62 h 271"/>
                <a:gd name="T8" fmla="*/ 241 w 1171"/>
                <a:gd name="T9" fmla="*/ 30 h 271"/>
                <a:gd name="T10" fmla="*/ 211 w 1171"/>
                <a:gd name="T11" fmla="*/ 25 h 271"/>
                <a:gd name="T12" fmla="*/ 86 w 1171"/>
                <a:gd name="T13" fmla="*/ 57 h 271"/>
                <a:gd name="T14" fmla="*/ 4 w 1171"/>
                <a:gd name="T15" fmla="*/ 89 h 271"/>
                <a:gd name="T16" fmla="*/ 0 w 1171"/>
                <a:gd name="T17" fmla="*/ 196 h 271"/>
                <a:gd name="T18" fmla="*/ 87 w 1171"/>
                <a:gd name="T19" fmla="*/ 188 h 271"/>
                <a:gd name="T20" fmla="*/ 118 w 1171"/>
                <a:gd name="T21" fmla="*/ 186 h 271"/>
                <a:gd name="T22" fmla="*/ 169 w 1171"/>
                <a:gd name="T23" fmla="*/ 206 h 271"/>
                <a:gd name="T24" fmla="*/ 96 w 1171"/>
                <a:gd name="T25" fmla="*/ 258 h 271"/>
                <a:gd name="T26" fmla="*/ 160 w 1171"/>
                <a:gd name="T27" fmla="*/ 271 h 271"/>
                <a:gd name="T28" fmla="*/ 297 w 1171"/>
                <a:gd name="T29" fmla="*/ 243 h 271"/>
                <a:gd name="T30" fmla="*/ 455 w 1171"/>
                <a:gd name="T31" fmla="*/ 198 h 271"/>
                <a:gd name="T32" fmla="*/ 542 w 1171"/>
                <a:gd name="T33" fmla="*/ 186 h 271"/>
                <a:gd name="T34" fmla="*/ 562 w 1171"/>
                <a:gd name="T35" fmla="*/ 186 h 271"/>
                <a:gd name="T36" fmla="*/ 584 w 1171"/>
                <a:gd name="T37" fmla="*/ 186 h 271"/>
                <a:gd name="T38" fmla="*/ 604 w 1171"/>
                <a:gd name="T39" fmla="*/ 186 h 271"/>
                <a:gd name="T40" fmla="*/ 536 w 1171"/>
                <a:gd name="T41" fmla="*/ 226 h 271"/>
                <a:gd name="T42" fmla="*/ 539 w 1171"/>
                <a:gd name="T43" fmla="*/ 231 h 271"/>
                <a:gd name="T44" fmla="*/ 543 w 1171"/>
                <a:gd name="T45" fmla="*/ 247 h 271"/>
                <a:gd name="T46" fmla="*/ 717 w 1171"/>
                <a:gd name="T47" fmla="*/ 205 h 271"/>
                <a:gd name="T48" fmla="*/ 900 w 1171"/>
                <a:gd name="T49" fmla="*/ 187 h 271"/>
                <a:gd name="T50" fmla="*/ 1080 w 1171"/>
                <a:gd name="T51" fmla="*/ 145 h 271"/>
                <a:gd name="T52" fmla="*/ 941 w 1171"/>
                <a:gd name="T53" fmla="*/ 129 h 271"/>
                <a:gd name="T54" fmla="*/ 1135 w 1171"/>
                <a:gd name="T55" fmla="*/ 74 h 271"/>
                <a:gd name="T56" fmla="*/ 1154 w 1171"/>
                <a:gd name="T57" fmla="*/ 39 h 271"/>
                <a:gd name="T58" fmla="*/ 1128 w 1171"/>
                <a:gd name="T59" fmla="*/ 36 h 271"/>
                <a:gd name="T60" fmla="*/ 1067 w 1171"/>
                <a:gd name="T61" fmla="*/ 39 h 271"/>
                <a:gd name="T62" fmla="*/ 922 w 1171"/>
                <a:gd name="T63" fmla="*/ 53 h 271"/>
                <a:gd name="T64" fmla="*/ 859 w 1171"/>
                <a:gd name="T65" fmla="*/ 45 h 271"/>
                <a:gd name="T66" fmla="*/ 860 w 1171"/>
                <a:gd name="T67" fmla="*/ 45 h 271"/>
                <a:gd name="T68" fmla="*/ 866 w 1171"/>
                <a:gd name="T69" fmla="*/ 33 h 271"/>
                <a:gd name="T70" fmla="*/ 850 w 1171"/>
                <a:gd name="T71" fmla="*/ 27 h 271"/>
                <a:gd name="T72" fmla="*/ 827 w 1171"/>
                <a:gd name="T73" fmla="*/ 24 h 271"/>
                <a:gd name="T74" fmla="*/ 804 w 1171"/>
                <a:gd name="T75" fmla="*/ 25 h 271"/>
                <a:gd name="T76" fmla="*/ 785 w 1171"/>
                <a:gd name="T77" fmla="*/ 26 h 271"/>
                <a:gd name="T78" fmla="*/ 785 w 1171"/>
                <a:gd name="T79" fmla="*/ 26 h 271"/>
                <a:gd name="T80" fmla="*/ 783 w 1171"/>
                <a:gd name="T81" fmla="*/ 26 h 271"/>
                <a:gd name="T82" fmla="*/ 665 w 1171"/>
                <a:gd name="T83" fmla="*/ 30 h 271"/>
                <a:gd name="T84" fmla="*/ 550 w 1171"/>
                <a:gd name="T85" fmla="*/ 35 h 271"/>
                <a:gd name="T86" fmla="*/ 516 w 1171"/>
                <a:gd name="T87" fmla="*/ 31 h 271"/>
                <a:gd name="T88" fmla="*/ 620 w 1171"/>
                <a:gd name="T89" fmla="*/ 2 h 271"/>
                <a:gd name="T90" fmla="*/ 590 w 1171"/>
                <a:gd name="T91" fmla="*/ 0 h 2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171" h="271">
                  <a:moveTo>
                    <a:pt x="590" y="0"/>
                  </a:moveTo>
                  <a:cubicBezTo>
                    <a:pt x="536" y="0"/>
                    <a:pt x="476" y="11"/>
                    <a:pt x="426" y="18"/>
                  </a:cubicBezTo>
                  <a:cubicBezTo>
                    <a:pt x="385" y="23"/>
                    <a:pt x="349" y="38"/>
                    <a:pt x="311" y="49"/>
                  </a:cubicBezTo>
                  <a:cubicBezTo>
                    <a:pt x="280" y="57"/>
                    <a:pt x="241" y="54"/>
                    <a:pt x="213" y="62"/>
                  </a:cubicBezTo>
                  <a:cubicBezTo>
                    <a:pt x="220" y="60"/>
                    <a:pt x="260" y="43"/>
                    <a:pt x="241" y="30"/>
                  </a:cubicBezTo>
                  <a:cubicBezTo>
                    <a:pt x="232" y="26"/>
                    <a:pt x="222" y="25"/>
                    <a:pt x="211" y="25"/>
                  </a:cubicBezTo>
                  <a:cubicBezTo>
                    <a:pt x="171" y="25"/>
                    <a:pt x="117" y="46"/>
                    <a:pt x="86" y="57"/>
                  </a:cubicBezTo>
                  <a:cubicBezTo>
                    <a:pt x="54" y="69"/>
                    <a:pt x="35" y="84"/>
                    <a:pt x="4" y="89"/>
                  </a:cubicBezTo>
                  <a:cubicBezTo>
                    <a:pt x="0" y="196"/>
                    <a:pt x="0" y="196"/>
                    <a:pt x="0" y="196"/>
                  </a:cubicBezTo>
                  <a:cubicBezTo>
                    <a:pt x="29" y="194"/>
                    <a:pt x="58" y="191"/>
                    <a:pt x="87" y="188"/>
                  </a:cubicBezTo>
                  <a:cubicBezTo>
                    <a:pt x="96" y="187"/>
                    <a:pt x="107" y="186"/>
                    <a:pt x="118" y="186"/>
                  </a:cubicBezTo>
                  <a:cubicBezTo>
                    <a:pt x="138" y="186"/>
                    <a:pt x="158" y="190"/>
                    <a:pt x="169" y="206"/>
                  </a:cubicBezTo>
                  <a:cubicBezTo>
                    <a:pt x="181" y="224"/>
                    <a:pt x="19" y="224"/>
                    <a:pt x="96" y="258"/>
                  </a:cubicBezTo>
                  <a:cubicBezTo>
                    <a:pt x="117" y="267"/>
                    <a:pt x="138" y="271"/>
                    <a:pt x="160" y="271"/>
                  </a:cubicBezTo>
                  <a:cubicBezTo>
                    <a:pt x="206" y="271"/>
                    <a:pt x="253" y="254"/>
                    <a:pt x="297" y="243"/>
                  </a:cubicBezTo>
                  <a:cubicBezTo>
                    <a:pt x="351" y="230"/>
                    <a:pt x="404" y="215"/>
                    <a:pt x="455" y="198"/>
                  </a:cubicBezTo>
                  <a:cubicBezTo>
                    <a:pt x="487" y="188"/>
                    <a:pt x="514" y="186"/>
                    <a:pt x="542" y="186"/>
                  </a:cubicBezTo>
                  <a:cubicBezTo>
                    <a:pt x="549" y="186"/>
                    <a:pt x="555" y="186"/>
                    <a:pt x="562" y="186"/>
                  </a:cubicBezTo>
                  <a:cubicBezTo>
                    <a:pt x="569" y="186"/>
                    <a:pt x="576" y="186"/>
                    <a:pt x="584" y="186"/>
                  </a:cubicBezTo>
                  <a:cubicBezTo>
                    <a:pt x="590" y="186"/>
                    <a:pt x="597" y="186"/>
                    <a:pt x="604" y="186"/>
                  </a:cubicBezTo>
                  <a:cubicBezTo>
                    <a:pt x="586" y="201"/>
                    <a:pt x="554" y="210"/>
                    <a:pt x="536" y="226"/>
                  </a:cubicBezTo>
                  <a:cubicBezTo>
                    <a:pt x="538" y="228"/>
                    <a:pt x="538" y="229"/>
                    <a:pt x="539" y="231"/>
                  </a:cubicBezTo>
                  <a:cubicBezTo>
                    <a:pt x="529" y="242"/>
                    <a:pt x="532" y="247"/>
                    <a:pt x="543" y="247"/>
                  </a:cubicBezTo>
                  <a:cubicBezTo>
                    <a:pt x="575" y="247"/>
                    <a:pt x="675" y="209"/>
                    <a:pt x="717" y="205"/>
                  </a:cubicBezTo>
                  <a:cubicBezTo>
                    <a:pt x="778" y="198"/>
                    <a:pt x="839" y="194"/>
                    <a:pt x="900" y="187"/>
                  </a:cubicBezTo>
                  <a:cubicBezTo>
                    <a:pt x="918" y="184"/>
                    <a:pt x="1081" y="166"/>
                    <a:pt x="1080" y="145"/>
                  </a:cubicBezTo>
                  <a:cubicBezTo>
                    <a:pt x="1079" y="130"/>
                    <a:pt x="945" y="146"/>
                    <a:pt x="941" y="129"/>
                  </a:cubicBezTo>
                  <a:cubicBezTo>
                    <a:pt x="930" y="83"/>
                    <a:pt x="1107" y="84"/>
                    <a:pt x="1135" y="74"/>
                  </a:cubicBezTo>
                  <a:cubicBezTo>
                    <a:pt x="1156" y="66"/>
                    <a:pt x="1171" y="51"/>
                    <a:pt x="1154" y="39"/>
                  </a:cubicBezTo>
                  <a:cubicBezTo>
                    <a:pt x="1151" y="37"/>
                    <a:pt x="1141" y="36"/>
                    <a:pt x="1128" y="36"/>
                  </a:cubicBezTo>
                  <a:cubicBezTo>
                    <a:pt x="1105" y="36"/>
                    <a:pt x="1075" y="38"/>
                    <a:pt x="1067" y="39"/>
                  </a:cubicBezTo>
                  <a:cubicBezTo>
                    <a:pt x="1022" y="42"/>
                    <a:pt x="971" y="53"/>
                    <a:pt x="922" y="53"/>
                  </a:cubicBezTo>
                  <a:cubicBezTo>
                    <a:pt x="900" y="53"/>
                    <a:pt x="879" y="51"/>
                    <a:pt x="859" y="45"/>
                  </a:cubicBezTo>
                  <a:cubicBezTo>
                    <a:pt x="859" y="45"/>
                    <a:pt x="860" y="45"/>
                    <a:pt x="860" y="45"/>
                  </a:cubicBezTo>
                  <a:cubicBezTo>
                    <a:pt x="861" y="45"/>
                    <a:pt x="866" y="34"/>
                    <a:pt x="866" y="33"/>
                  </a:cubicBezTo>
                  <a:cubicBezTo>
                    <a:pt x="864" y="26"/>
                    <a:pt x="855" y="30"/>
                    <a:pt x="850" y="27"/>
                  </a:cubicBezTo>
                  <a:cubicBezTo>
                    <a:pt x="845" y="25"/>
                    <a:pt x="836" y="24"/>
                    <a:pt x="827" y="24"/>
                  </a:cubicBezTo>
                  <a:cubicBezTo>
                    <a:pt x="819" y="24"/>
                    <a:pt x="811" y="25"/>
                    <a:pt x="804" y="25"/>
                  </a:cubicBezTo>
                  <a:cubicBezTo>
                    <a:pt x="797" y="25"/>
                    <a:pt x="790" y="26"/>
                    <a:pt x="785" y="26"/>
                  </a:cubicBezTo>
                  <a:cubicBezTo>
                    <a:pt x="785" y="26"/>
                    <a:pt x="785" y="26"/>
                    <a:pt x="785" y="26"/>
                  </a:cubicBezTo>
                  <a:cubicBezTo>
                    <a:pt x="784" y="26"/>
                    <a:pt x="784" y="26"/>
                    <a:pt x="783" y="26"/>
                  </a:cubicBezTo>
                  <a:cubicBezTo>
                    <a:pt x="743" y="26"/>
                    <a:pt x="704" y="28"/>
                    <a:pt x="665" y="30"/>
                  </a:cubicBezTo>
                  <a:cubicBezTo>
                    <a:pt x="658" y="30"/>
                    <a:pt x="591" y="35"/>
                    <a:pt x="550" y="35"/>
                  </a:cubicBezTo>
                  <a:cubicBezTo>
                    <a:pt x="531" y="35"/>
                    <a:pt x="517" y="34"/>
                    <a:pt x="516" y="31"/>
                  </a:cubicBezTo>
                  <a:cubicBezTo>
                    <a:pt x="516" y="15"/>
                    <a:pt x="601" y="13"/>
                    <a:pt x="620" y="2"/>
                  </a:cubicBezTo>
                  <a:cubicBezTo>
                    <a:pt x="610" y="1"/>
                    <a:pt x="600" y="0"/>
                    <a:pt x="590" y="0"/>
                  </a:cubicBezTo>
                </a:path>
              </a:pathLst>
            </a:custGeom>
            <a:solidFill>
              <a:srgbClr val="0C623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3" name="Freeform 75"/>
            <p:cNvSpPr/>
            <p:nvPr/>
          </p:nvSpPr>
          <p:spPr bwMode="auto">
            <a:xfrm>
              <a:off x="7926387" y="-506413"/>
              <a:ext cx="112713" cy="409575"/>
            </a:xfrm>
            <a:custGeom>
              <a:avLst/>
              <a:gdLst>
                <a:gd name="T0" fmla="*/ 30 w 30"/>
                <a:gd name="T1" fmla="*/ 0 h 109"/>
                <a:gd name="T2" fmla="*/ 5 w 30"/>
                <a:gd name="T3" fmla="*/ 2 h 109"/>
                <a:gd name="T4" fmla="*/ 3 w 30"/>
                <a:gd name="T5" fmla="*/ 2 h 109"/>
                <a:gd name="T6" fmla="*/ 0 w 30"/>
                <a:gd name="T7" fmla="*/ 109 h 109"/>
                <a:gd name="T8" fmla="*/ 26 w 30"/>
                <a:gd name="T9" fmla="*/ 107 h 109"/>
                <a:gd name="T10" fmla="*/ 30 w 30"/>
                <a:gd name="T11" fmla="*/ 0 h 109"/>
              </a:gdLst>
              <a:ahLst/>
              <a:cxnLst>
                <a:cxn ang="0">
                  <a:pos x="T0" y="T1"/>
                </a:cxn>
                <a:cxn ang="0">
                  <a:pos x="T2" y="T3"/>
                </a:cxn>
                <a:cxn ang="0">
                  <a:pos x="T4" y="T5"/>
                </a:cxn>
                <a:cxn ang="0">
                  <a:pos x="T6" y="T7"/>
                </a:cxn>
                <a:cxn ang="0">
                  <a:pos x="T8" y="T9"/>
                </a:cxn>
                <a:cxn ang="0">
                  <a:pos x="T10" y="T11"/>
                </a:cxn>
              </a:cxnLst>
              <a:rect l="0" t="0" r="r" b="b"/>
              <a:pathLst>
                <a:path w="30" h="109">
                  <a:moveTo>
                    <a:pt x="30" y="0"/>
                  </a:moveTo>
                  <a:cubicBezTo>
                    <a:pt x="22" y="1"/>
                    <a:pt x="14" y="2"/>
                    <a:pt x="5" y="2"/>
                  </a:cubicBezTo>
                  <a:cubicBezTo>
                    <a:pt x="5" y="2"/>
                    <a:pt x="4" y="2"/>
                    <a:pt x="3" y="2"/>
                  </a:cubicBezTo>
                  <a:cubicBezTo>
                    <a:pt x="0" y="109"/>
                    <a:pt x="0" y="109"/>
                    <a:pt x="0" y="109"/>
                  </a:cubicBezTo>
                  <a:cubicBezTo>
                    <a:pt x="8" y="109"/>
                    <a:pt x="17" y="108"/>
                    <a:pt x="26" y="107"/>
                  </a:cubicBezTo>
                  <a:cubicBezTo>
                    <a:pt x="30" y="0"/>
                    <a:pt x="30" y="0"/>
                    <a:pt x="30" y="0"/>
                  </a:cubicBezTo>
                </a:path>
              </a:pathLst>
            </a:custGeom>
            <a:solidFill>
              <a:srgbClr val="0C552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4" name="Freeform 76"/>
            <p:cNvSpPr>
              <a:spLocks noEditPoints="1"/>
            </p:cNvSpPr>
            <p:nvPr/>
          </p:nvSpPr>
          <p:spPr bwMode="auto">
            <a:xfrm>
              <a:off x="8035924" y="327025"/>
              <a:ext cx="4919663" cy="638175"/>
            </a:xfrm>
            <a:custGeom>
              <a:avLst/>
              <a:gdLst>
                <a:gd name="T0" fmla="*/ 404 w 1310"/>
                <a:gd name="T1" fmla="*/ 47 h 170"/>
                <a:gd name="T2" fmla="*/ 24 w 1310"/>
                <a:gd name="T3" fmla="*/ 122 h 170"/>
                <a:gd name="T4" fmla="*/ 5 w 1310"/>
                <a:gd name="T5" fmla="*/ 152 h 170"/>
                <a:gd name="T6" fmla="*/ 31 w 1310"/>
                <a:gd name="T7" fmla="*/ 170 h 170"/>
                <a:gd name="T8" fmla="*/ 39 w 1310"/>
                <a:gd name="T9" fmla="*/ 169 h 170"/>
                <a:gd name="T10" fmla="*/ 339 w 1310"/>
                <a:gd name="T11" fmla="*/ 103 h 170"/>
                <a:gd name="T12" fmla="*/ 404 w 1310"/>
                <a:gd name="T13" fmla="*/ 47 h 170"/>
                <a:gd name="T14" fmla="*/ 683 w 1310"/>
                <a:gd name="T15" fmla="*/ 29 h 170"/>
                <a:gd name="T16" fmla="*/ 681 w 1310"/>
                <a:gd name="T17" fmla="*/ 29 h 170"/>
                <a:gd name="T18" fmla="*/ 434 w 1310"/>
                <a:gd name="T19" fmla="*/ 44 h 170"/>
                <a:gd name="T20" fmla="*/ 475 w 1310"/>
                <a:gd name="T21" fmla="*/ 93 h 170"/>
                <a:gd name="T22" fmla="*/ 515 w 1310"/>
                <a:gd name="T23" fmla="*/ 80 h 170"/>
                <a:gd name="T24" fmla="*/ 671 w 1310"/>
                <a:gd name="T25" fmla="*/ 80 h 170"/>
                <a:gd name="T26" fmla="*/ 678 w 1310"/>
                <a:gd name="T27" fmla="*/ 80 h 170"/>
                <a:gd name="T28" fmla="*/ 688 w 1310"/>
                <a:gd name="T29" fmla="*/ 77 h 170"/>
                <a:gd name="T30" fmla="*/ 683 w 1310"/>
                <a:gd name="T31" fmla="*/ 29 h 170"/>
                <a:gd name="T32" fmla="*/ 982 w 1310"/>
                <a:gd name="T33" fmla="*/ 18 h 170"/>
                <a:gd name="T34" fmla="*/ 979 w 1310"/>
                <a:gd name="T35" fmla="*/ 19 h 170"/>
                <a:gd name="T36" fmla="*/ 814 w 1310"/>
                <a:gd name="T37" fmla="*/ 53 h 170"/>
                <a:gd name="T38" fmla="*/ 693 w 1310"/>
                <a:gd name="T39" fmla="*/ 80 h 170"/>
                <a:gd name="T40" fmla="*/ 827 w 1310"/>
                <a:gd name="T41" fmla="*/ 80 h 170"/>
                <a:gd name="T42" fmla="*/ 865 w 1310"/>
                <a:gd name="T43" fmla="*/ 92 h 170"/>
                <a:gd name="T44" fmla="*/ 881 w 1310"/>
                <a:gd name="T45" fmla="*/ 88 h 170"/>
                <a:gd name="T46" fmla="*/ 953 w 1310"/>
                <a:gd name="T47" fmla="*/ 73 h 170"/>
                <a:gd name="T48" fmla="*/ 982 w 1310"/>
                <a:gd name="T49" fmla="*/ 18 h 170"/>
                <a:gd name="T50" fmla="*/ 1173 w 1310"/>
                <a:gd name="T51" fmla="*/ 0 h 170"/>
                <a:gd name="T52" fmla="*/ 1143 w 1310"/>
                <a:gd name="T53" fmla="*/ 1 h 170"/>
                <a:gd name="T54" fmla="*/ 1061 w 1310"/>
                <a:gd name="T55" fmla="*/ 8 h 170"/>
                <a:gd name="T56" fmla="*/ 1033 w 1310"/>
                <a:gd name="T57" fmla="*/ 61 h 170"/>
                <a:gd name="T58" fmla="*/ 1042 w 1310"/>
                <a:gd name="T59" fmla="*/ 59 h 170"/>
                <a:gd name="T60" fmla="*/ 1162 w 1310"/>
                <a:gd name="T61" fmla="*/ 49 h 170"/>
                <a:gd name="T62" fmla="*/ 1162 w 1310"/>
                <a:gd name="T63" fmla="*/ 49 h 170"/>
                <a:gd name="T64" fmla="*/ 1118 w 1310"/>
                <a:gd name="T65" fmla="*/ 70 h 170"/>
                <a:gd name="T66" fmla="*/ 1022 w 1310"/>
                <a:gd name="T67" fmla="*/ 120 h 170"/>
                <a:gd name="T68" fmla="*/ 1039 w 1310"/>
                <a:gd name="T69" fmla="*/ 156 h 170"/>
                <a:gd name="T70" fmla="*/ 1080 w 1310"/>
                <a:gd name="T71" fmla="*/ 161 h 170"/>
                <a:gd name="T72" fmla="*/ 1278 w 1310"/>
                <a:gd name="T73" fmla="*/ 107 h 170"/>
                <a:gd name="T74" fmla="*/ 1270 w 1310"/>
                <a:gd name="T75" fmla="*/ 59 h 170"/>
                <a:gd name="T76" fmla="*/ 1263 w 1310"/>
                <a:gd name="T77" fmla="*/ 59 h 170"/>
                <a:gd name="T78" fmla="*/ 1213 w 1310"/>
                <a:gd name="T79" fmla="*/ 74 h 170"/>
                <a:gd name="T80" fmla="*/ 1229 w 1310"/>
                <a:gd name="T81" fmla="*/ 28 h 170"/>
                <a:gd name="T82" fmla="*/ 1173 w 1310"/>
                <a:gd name="T8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310" h="170">
                  <a:moveTo>
                    <a:pt x="404" y="47"/>
                  </a:moveTo>
                  <a:cubicBezTo>
                    <a:pt x="274" y="58"/>
                    <a:pt x="145" y="78"/>
                    <a:pt x="24" y="122"/>
                  </a:cubicBezTo>
                  <a:cubicBezTo>
                    <a:pt x="10" y="127"/>
                    <a:pt x="0" y="138"/>
                    <a:pt x="5" y="152"/>
                  </a:cubicBezTo>
                  <a:cubicBezTo>
                    <a:pt x="8" y="162"/>
                    <a:pt x="19" y="170"/>
                    <a:pt x="31" y="170"/>
                  </a:cubicBezTo>
                  <a:cubicBezTo>
                    <a:pt x="34" y="170"/>
                    <a:pt x="37" y="170"/>
                    <a:pt x="39" y="169"/>
                  </a:cubicBezTo>
                  <a:cubicBezTo>
                    <a:pt x="135" y="134"/>
                    <a:pt x="236" y="115"/>
                    <a:pt x="339" y="103"/>
                  </a:cubicBezTo>
                  <a:cubicBezTo>
                    <a:pt x="404" y="47"/>
                    <a:pt x="404" y="47"/>
                    <a:pt x="404" y="47"/>
                  </a:cubicBezTo>
                  <a:moveTo>
                    <a:pt x="683" y="29"/>
                  </a:moveTo>
                  <a:cubicBezTo>
                    <a:pt x="682" y="29"/>
                    <a:pt x="682" y="29"/>
                    <a:pt x="681" y="29"/>
                  </a:cubicBezTo>
                  <a:cubicBezTo>
                    <a:pt x="599" y="34"/>
                    <a:pt x="516" y="38"/>
                    <a:pt x="434" y="44"/>
                  </a:cubicBezTo>
                  <a:cubicBezTo>
                    <a:pt x="475" y="93"/>
                    <a:pt x="475" y="93"/>
                    <a:pt x="475" y="93"/>
                  </a:cubicBezTo>
                  <a:cubicBezTo>
                    <a:pt x="486" y="85"/>
                    <a:pt x="500" y="80"/>
                    <a:pt x="515" y="80"/>
                  </a:cubicBezTo>
                  <a:cubicBezTo>
                    <a:pt x="671" y="80"/>
                    <a:pt x="671" y="80"/>
                    <a:pt x="671" y="80"/>
                  </a:cubicBezTo>
                  <a:cubicBezTo>
                    <a:pt x="678" y="80"/>
                    <a:pt x="678" y="80"/>
                    <a:pt x="678" y="80"/>
                  </a:cubicBezTo>
                  <a:cubicBezTo>
                    <a:pt x="682" y="79"/>
                    <a:pt x="685" y="78"/>
                    <a:pt x="688" y="77"/>
                  </a:cubicBezTo>
                  <a:cubicBezTo>
                    <a:pt x="715" y="68"/>
                    <a:pt x="714" y="29"/>
                    <a:pt x="683" y="29"/>
                  </a:cubicBezTo>
                  <a:moveTo>
                    <a:pt x="982" y="18"/>
                  </a:moveTo>
                  <a:cubicBezTo>
                    <a:pt x="981" y="18"/>
                    <a:pt x="980" y="19"/>
                    <a:pt x="979" y="19"/>
                  </a:cubicBezTo>
                  <a:cubicBezTo>
                    <a:pt x="923" y="27"/>
                    <a:pt x="868" y="39"/>
                    <a:pt x="814" y="53"/>
                  </a:cubicBezTo>
                  <a:cubicBezTo>
                    <a:pt x="774" y="63"/>
                    <a:pt x="733" y="71"/>
                    <a:pt x="693" y="80"/>
                  </a:cubicBezTo>
                  <a:cubicBezTo>
                    <a:pt x="827" y="80"/>
                    <a:pt x="827" y="80"/>
                    <a:pt x="827" y="80"/>
                  </a:cubicBezTo>
                  <a:cubicBezTo>
                    <a:pt x="841" y="80"/>
                    <a:pt x="854" y="85"/>
                    <a:pt x="865" y="92"/>
                  </a:cubicBezTo>
                  <a:cubicBezTo>
                    <a:pt x="870" y="90"/>
                    <a:pt x="876" y="89"/>
                    <a:pt x="881" y="88"/>
                  </a:cubicBezTo>
                  <a:cubicBezTo>
                    <a:pt x="905" y="82"/>
                    <a:pt x="929" y="78"/>
                    <a:pt x="953" y="73"/>
                  </a:cubicBezTo>
                  <a:cubicBezTo>
                    <a:pt x="982" y="18"/>
                    <a:pt x="982" y="18"/>
                    <a:pt x="982" y="18"/>
                  </a:cubicBezTo>
                  <a:moveTo>
                    <a:pt x="1173" y="0"/>
                  </a:moveTo>
                  <a:cubicBezTo>
                    <a:pt x="1162" y="0"/>
                    <a:pt x="1151" y="1"/>
                    <a:pt x="1143" y="1"/>
                  </a:cubicBezTo>
                  <a:cubicBezTo>
                    <a:pt x="1115" y="4"/>
                    <a:pt x="1088" y="6"/>
                    <a:pt x="1061" y="8"/>
                  </a:cubicBezTo>
                  <a:cubicBezTo>
                    <a:pt x="1033" y="61"/>
                    <a:pt x="1033" y="61"/>
                    <a:pt x="1033" y="61"/>
                  </a:cubicBezTo>
                  <a:cubicBezTo>
                    <a:pt x="1036" y="60"/>
                    <a:pt x="1039" y="60"/>
                    <a:pt x="1042" y="59"/>
                  </a:cubicBezTo>
                  <a:cubicBezTo>
                    <a:pt x="1081" y="54"/>
                    <a:pt x="1122" y="49"/>
                    <a:pt x="1162" y="49"/>
                  </a:cubicBezTo>
                  <a:cubicBezTo>
                    <a:pt x="1162" y="49"/>
                    <a:pt x="1162" y="49"/>
                    <a:pt x="1162" y="49"/>
                  </a:cubicBezTo>
                  <a:cubicBezTo>
                    <a:pt x="1151" y="61"/>
                    <a:pt x="1134" y="65"/>
                    <a:pt x="1118" y="70"/>
                  </a:cubicBezTo>
                  <a:cubicBezTo>
                    <a:pt x="1081" y="80"/>
                    <a:pt x="1043" y="88"/>
                    <a:pt x="1022" y="120"/>
                  </a:cubicBezTo>
                  <a:cubicBezTo>
                    <a:pt x="1013" y="134"/>
                    <a:pt x="1022" y="151"/>
                    <a:pt x="1039" y="156"/>
                  </a:cubicBezTo>
                  <a:cubicBezTo>
                    <a:pt x="1053" y="160"/>
                    <a:pt x="1066" y="161"/>
                    <a:pt x="1080" y="161"/>
                  </a:cubicBezTo>
                  <a:cubicBezTo>
                    <a:pt x="1148" y="161"/>
                    <a:pt x="1213" y="120"/>
                    <a:pt x="1278" y="107"/>
                  </a:cubicBezTo>
                  <a:cubicBezTo>
                    <a:pt x="1310" y="100"/>
                    <a:pt x="1300" y="59"/>
                    <a:pt x="1270" y="59"/>
                  </a:cubicBezTo>
                  <a:cubicBezTo>
                    <a:pt x="1268" y="59"/>
                    <a:pt x="1265" y="59"/>
                    <a:pt x="1263" y="59"/>
                  </a:cubicBezTo>
                  <a:cubicBezTo>
                    <a:pt x="1246" y="63"/>
                    <a:pt x="1229" y="68"/>
                    <a:pt x="1213" y="74"/>
                  </a:cubicBezTo>
                  <a:cubicBezTo>
                    <a:pt x="1225" y="61"/>
                    <a:pt x="1233" y="45"/>
                    <a:pt x="1229" y="28"/>
                  </a:cubicBezTo>
                  <a:cubicBezTo>
                    <a:pt x="1225" y="5"/>
                    <a:pt x="1198" y="0"/>
                    <a:pt x="1173" y="0"/>
                  </a:cubicBezTo>
                </a:path>
              </a:pathLst>
            </a:custGeom>
            <a:solidFill>
              <a:srgbClr val="095D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5" name="Freeform 77"/>
            <p:cNvSpPr/>
            <p:nvPr/>
          </p:nvSpPr>
          <p:spPr bwMode="auto">
            <a:xfrm>
              <a:off x="7640637" y="-1727200"/>
              <a:ext cx="334963" cy="3722688"/>
            </a:xfrm>
            <a:custGeom>
              <a:avLst/>
              <a:gdLst>
                <a:gd name="T0" fmla="*/ 86 w 211"/>
                <a:gd name="T1" fmla="*/ 0 h 2345"/>
                <a:gd name="T2" fmla="*/ 86 w 211"/>
                <a:gd name="T3" fmla="*/ 0 h 2345"/>
                <a:gd name="T4" fmla="*/ 43 w 211"/>
                <a:gd name="T5" fmla="*/ 1162 h 2345"/>
                <a:gd name="T6" fmla="*/ 41 w 211"/>
                <a:gd name="T7" fmla="*/ 1268 h 2345"/>
                <a:gd name="T8" fmla="*/ 36 w 211"/>
                <a:gd name="T9" fmla="*/ 1365 h 2345"/>
                <a:gd name="T10" fmla="*/ 33 w 211"/>
                <a:gd name="T11" fmla="*/ 1474 h 2345"/>
                <a:gd name="T12" fmla="*/ 31 w 211"/>
                <a:gd name="T13" fmla="*/ 1498 h 2345"/>
                <a:gd name="T14" fmla="*/ 0 w 211"/>
                <a:gd name="T15" fmla="*/ 2345 h 2345"/>
                <a:gd name="T16" fmla="*/ 133 w 211"/>
                <a:gd name="T17" fmla="*/ 2234 h 2345"/>
                <a:gd name="T18" fmla="*/ 131 w 211"/>
                <a:gd name="T19" fmla="*/ 2234 h 2345"/>
                <a:gd name="T20" fmla="*/ 128 w 211"/>
                <a:gd name="T21" fmla="*/ 2234 h 2345"/>
                <a:gd name="T22" fmla="*/ 204 w 211"/>
                <a:gd name="T23" fmla="*/ 87 h 2345"/>
                <a:gd name="T24" fmla="*/ 211 w 211"/>
                <a:gd name="T25" fmla="*/ 87 h 2345"/>
                <a:gd name="T26" fmla="*/ 86 w 211"/>
                <a:gd name="T27" fmla="*/ 0 h 2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1" h="2345">
                  <a:moveTo>
                    <a:pt x="86" y="0"/>
                  </a:moveTo>
                  <a:lnTo>
                    <a:pt x="86" y="0"/>
                  </a:lnTo>
                  <a:lnTo>
                    <a:pt x="43" y="1162"/>
                  </a:lnTo>
                  <a:lnTo>
                    <a:pt x="41" y="1268"/>
                  </a:lnTo>
                  <a:lnTo>
                    <a:pt x="36" y="1365"/>
                  </a:lnTo>
                  <a:lnTo>
                    <a:pt x="33" y="1474"/>
                  </a:lnTo>
                  <a:lnTo>
                    <a:pt x="31" y="1498"/>
                  </a:lnTo>
                  <a:lnTo>
                    <a:pt x="0" y="2345"/>
                  </a:lnTo>
                  <a:lnTo>
                    <a:pt x="133" y="2234"/>
                  </a:lnTo>
                  <a:lnTo>
                    <a:pt x="131" y="2234"/>
                  </a:lnTo>
                  <a:lnTo>
                    <a:pt x="128" y="2234"/>
                  </a:lnTo>
                  <a:lnTo>
                    <a:pt x="204" y="87"/>
                  </a:lnTo>
                  <a:lnTo>
                    <a:pt x="211" y="87"/>
                  </a:lnTo>
                  <a:lnTo>
                    <a:pt x="86" y="0"/>
                  </a:lnTo>
                  <a:close/>
                </a:path>
              </a:pathLst>
            </a:custGeom>
            <a:solidFill>
              <a:srgbClr val="B75F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6" name="Freeform 78"/>
            <p:cNvSpPr/>
            <p:nvPr/>
          </p:nvSpPr>
          <p:spPr bwMode="auto">
            <a:xfrm>
              <a:off x="7640637" y="-1727200"/>
              <a:ext cx="334963" cy="3722688"/>
            </a:xfrm>
            <a:custGeom>
              <a:avLst/>
              <a:gdLst>
                <a:gd name="T0" fmla="*/ 86 w 211"/>
                <a:gd name="T1" fmla="*/ 0 h 2345"/>
                <a:gd name="T2" fmla="*/ 86 w 211"/>
                <a:gd name="T3" fmla="*/ 0 h 2345"/>
                <a:gd name="T4" fmla="*/ 43 w 211"/>
                <a:gd name="T5" fmla="*/ 1162 h 2345"/>
                <a:gd name="T6" fmla="*/ 41 w 211"/>
                <a:gd name="T7" fmla="*/ 1268 h 2345"/>
                <a:gd name="T8" fmla="*/ 36 w 211"/>
                <a:gd name="T9" fmla="*/ 1365 h 2345"/>
                <a:gd name="T10" fmla="*/ 33 w 211"/>
                <a:gd name="T11" fmla="*/ 1474 h 2345"/>
                <a:gd name="T12" fmla="*/ 31 w 211"/>
                <a:gd name="T13" fmla="*/ 1498 h 2345"/>
                <a:gd name="T14" fmla="*/ 0 w 211"/>
                <a:gd name="T15" fmla="*/ 2345 h 2345"/>
                <a:gd name="T16" fmla="*/ 133 w 211"/>
                <a:gd name="T17" fmla="*/ 2234 h 2345"/>
                <a:gd name="T18" fmla="*/ 131 w 211"/>
                <a:gd name="T19" fmla="*/ 2234 h 2345"/>
                <a:gd name="T20" fmla="*/ 128 w 211"/>
                <a:gd name="T21" fmla="*/ 2234 h 2345"/>
                <a:gd name="T22" fmla="*/ 204 w 211"/>
                <a:gd name="T23" fmla="*/ 87 h 2345"/>
                <a:gd name="T24" fmla="*/ 211 w 211"/>
                <a:gd name="T25" fmla="*/ 87 h 2345"/>
                <a:gd name="T26" fmla="*/ 86 w 211"/>
                <a:gd name="T27" fmla="*/ 0 h 2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1" h="2345">
                  <a:moveTo>
                    <a:pt x="86" y="0"/>
                  </a:moveTo>
                  <a:lnTo>
                    <a:pt x="86" y="0"/>
                  </a:lnTo>
                  <a:lnTo>
                    <a:pt x="43" y="1162"/>
                  </a:lnTo>
                  <a:lnTo>
                    <a:pt x="41" y="1268"/>
                  </a:lnTo>
                  <a:lnTo>
                    <a:pt x="36" y="1365"/>
                  </a:lnTo>
                  <a:lnTo>
                    <a:pt x="33" y="1474"/>
                  </a:lnTo>
                  <a:lnTo>
                    <a:pt x="31" y="1498"/>
                  </a:lnTo>
                  <a:lnTo>
                    <a:pt x="0" y="2345"/>
                  </a:lnTo>
                  <a:lnTo>
                    <a:pt x="133" y="2234"/>
                  </a:lnTo>
                  <a:lnTo>
                    <a:pt x="131" y="2234"/>
                  </a:lnTo>
                  <a:lnTo>
                    <a:pt x="128" y="2234"/>
                  </a:lnTo>
                  <a:lnTo>
                    <a:pt x="204" y="87"/>
                  </a:lnTo>
                  <a:lnTo>
                    <a:pt x="211" y="87"/>
                  </a:lnTo>
                  <a:lnTo>
                    <a:pt x="8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7" name="Freeform 79"/>
            <p:cNvSpPr/>
            <p:nvPr/>
          </p:nvSpPr>
          <p:spPr bwMode="auto">
            <a:xfrm>
              <a:off x="7843837" y="-1589088"/>
              <a:ext cx="131763" cy="3408363"/>
            </a:xfrm>
            <a:custGeom>
              <a:avLst/>
              <a:gdLst>
                <a:gd name="T0" fmla="*/ 35 w 35"/>
                <a:gd name="T1" fmla="*/ 0 h 907"/>
                <a:gd name="T2" fmla="*/ 32 w 35"/>
                <a:gd name="T3" fmla="*/ 0 h 907"/>
                <a:gd name="T4" fmla="*/ 0 w 35"/>
                <a:gd name="T5" fmla="*/ 907 h 907"/>
                <a:gd name="T6" fmla="*/ 1 w 35"/>
                <a:gd name="T7" fmla="*/ 907 h 907"/>
                <a:gd name="T8" fmla="*/ 2 w 35"/>
                <a:gd name="T9" fmla="*/ 907 h 907"/>
                <a:gd name="T10" fmla="*/ 20 w 35"/>
                <a:gd name="T11" fmla="*/ 397 h 907"/>
                <a:gd name="T12" fmla="*/ 20 w 35"/>
                <a:gd name="T13" fmla="*/ 397 h 907"/>
                <a:gd name="T14" fmla="*/ 23 w 35"/>
                <a:gd name="T15" fmla="*/ 290 h 907"/>
                <a:gd name="T16" fmla="*/ 24 w 35"/>
                <a:gd name="T17" fmla="*/ 290 h 907"/>
                <a:gd name="T18" fmla="*/ 35 w 35"/>
                <a:gd name="T19" fmla="*/ 0 h 9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906">
                  <a:moveTo>
                    <a:pt x="35" y="0"/>
                  </a:moveTo>
                  <a:cubicBezTo>
                    <a:pt x="32" y="0"/>
                    <a:pt x="32" y="0"/>
                    <a:pt x="32" y="0"/>
                  </a:cubicBezTo>
                  <a:cubicBezTo>
                    <a:pt x="0" y="907"/>
                    <a:pt x="0" y="907"/>
                    <a:pt x="0" y="907"/>
                  </a:cubicBezTo>
                  <a:cubicBezTo>
                    <a:pt x="1" y="907"/>
                    <a:pt x="1" y="907"/>
                    <a:pt x="1" y="907"/>
                  </a:cubicBezTo>
                  <a:cubicBezTo>
                    <a:pt x="2" y="907"/>
                    <a:pt x="2" y="907"/>
                    <a:pt x="2" y="907"/>
                  </a:cubicBezTo>
                  <a:cubicBezTo>
                    <a:pt x="20" y="397"/>
                    <a:pt x="20" y="397"/>
                    <a:pt x="20" y="397"/>
                  </a:cubicBezTo>
                  <a:cubicBezTo>
                    <a:pt x="20" y="397"/>
                    <a:pt x="20" y="397"/>
                    <a:pt x="20" y="397"/>
                  </a:cubicBezTo>
                  <a:cubicBezTo>
                    <a:pt x="23" y="290"/>
                    <a:pt x="23" y="290"/>
                    <a:pt x="23" y="290"/>
                  </a:cubicBezTo>
                  <a:cubicBezTo>
                    <a:pt x="23" y="290"/>
                    <a:pt x="24" y="290"/>
                    <a:pt x="24" y="290"/>
                  </a:cubicBezTo>
                  <a:cubicBezTo>
                    <a:pt x="35" y="0"/>
                    <a:pt x="35" y="0"/>
                    <a:pt x="35" y="0"/>
                  </a:cubicBezTo>
                </a:path>
              </a:pathLst>
            </a:custGeom>
            <a:solidFill>
              <a:srgbClr val="AA5C2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8" name="Freeform 81"/>
            <p:cNvSpPr/>
            <p:nvPr/>
          </p:nvSpPr>
          <p:spPr bwMode="auto">
            <a:xfrm>
              <a:off x="13020673" y="-1727200"/>
              <a:ext cx="322263" cy="3549651"/>
            </a:xfrm>
            <a:custGeom>
              <a:avLst/>
              <a:gdLst>
                <a:gd name="T0" fmla="*/ 52 w 86"/>
                <a:gd name="T1" fmla="*/ 0 h 945"/>
                <a:gd name="T2" fmla="*/ 52 w 86"/>
                <a:gd name="T3" fmla="*/ 0 h 945"/>
                <a:gd name="T4" fmla="*/ 0 w 86"/>
                <a:gd name="T5" fmla="*/ 37 h 945"/>
                <a:gd name="T6" fmla="*/ 31 w 86"/>
                <a:gd name="T7" fmla="*/ 894 h 945"/>
                <a:gd name="T8" fmla="*/ 86 w 86"/>
                <a:gd name="T9" fmla="*/ 945 h 945"/>
                <a:gd name="T10" fmla="*/ 52 w 86"/>
                <a:gd name="T11" fmla="*/ 0 h 945"/>
              </a:gdLst>
              <a:ahLst/>
              <a:cxnLst>
                <a:cxn ang="0">
                  <a:pos x="T0" y="T1"/>
                </a:cxn>
                <a:cxn ang="0">
                  <a:pos x="T2" y="T3"/>
                </a:cxn>
                <a:cxn ang="0">
                  <a:pos x="T4" y="T5"/>
                </a:cxn>
                <a:cxn ang="0">
                  <a:pos x="T6" y="T7"/>
                </a:cxn>
                <a:cxn ang="0">
                  <a:pos x="T8" y="T9"/>
                </a:cxn>
                <a:cxn ang="0">
                  <a:pos x="T10" y="T11"/>
                </a:cxn>
              </a:cxnLst>
              <a:rect l="0" t="0" r="r" b="b"/>
              <a:pathLst>
                <a:path w="86" h="944">
                  <a:moveTo>
                    <a:pt x="52" y="0"/>
                  </a:moveTo>
                  <a:cubicBezTo>
                    <a:pt x="52" y="0"/>
                    <a:pt x="52" y="0"/>
                    <a:pt x="52" y="0"/>
                  </a:cubicBezTo>
                  <a:cubicBezTo>
                    <a:pt x="0" y="37"/>
                    <a:pt x="0" y="37"/>
                    <a:pt x="0" y="37"/>
                  </a:cubicBezTo>
                  <a:cubicBezTo>
                    <a:pt x="31" y="894"/>
                    <a:pt x="31" y="894"/>
                    <a:pt x="31" y="894"/>
                  </a:cubicBezTo>
                  <a:cubicBezTo>
                    <a:pt x="52" y="907"/>
                    <a:pt x="71" y="925"/>
                    <a:pt x="86" y="945"/>
                  </a:cubicBezTo>
                  <a:cubicBezTo>
                    <a:pt x="52" y="0"/>
                    <a:pt x="52" y="0"/>
                    <a:pt x="52" y="0"/>
                  </a:cubicBezTo>
                </a:path>
              </a:pathLst>
            </a:custGeom>
            <a:solidFill>
              <a:srgbClr val="B75F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9" name="Freeform 82"/>
            <p:cNvSpPr/>
            <p:nvPr/>
          </p:nvSpPr>
          <p:spPr bwMode="auto">
            <a:xfrm>
              <a:off x="11734799" y="1908175"/>
              <a:ext cx="1439863" cy="26988"/>
            </a:xfrm>
            <a:custGeom>
              <a:avLst/>
              <a:gdLst>
                <a:gd name="T0" fmla="*/ 0 w 383"/>
                <a:gd name="T1" fmla="*/ 3 h 7"/>
                <a:gd name="T2" fmla="*/ 60 w 383"/>
                <a:gd name="T3" fmla="*/ 2 h 7"/>
                <a:gd name="T4" fmla="*/ 192 w 383"/>
                <a:gd name="T5" fmla="*/ 1 h 7"/>
                <a:gd name="T6" fmla="*/ 262 w 383"/>
                <a:gd name="T7" fmla="*/ 0 h 7"/>
                <a:gd name="T8" fmla="*/ 294 w 383"/>
                <a:gd name="T9" fmla="*/ 0 h 7"/>
                <a:gd name="T10" fmla="*/ 323 w 383"/>
                <a:gd name="T11" fmla="*/ 1 h 7"/>
                <a:gd name="T12" fmla="*/ 348 w 383"/>
                <a:gd name="T13" fmla="*/ 2 h 7"/>
                <a:gd name="T14" fmla="*/ 367 w 383"/>
                <a:gd name="T15" fmla="*/ 2 h 7"/>
                <a:gd name="T16" fmla="*/ 383 w 383"/>
                <a:gd name="T17" fmla="*/ 3 h 7"/>
                <a:gd name="T18" fmla="*/ 383 w 383"/>
                <a:gd name="T19" fmla="*/ 4 h 7"/>
                <a:gd name="T20" fmla="*/ 367 w 383"/>
                <a:gd name="T21" fmla="*/ 5 h 7"/>
                <a:gd name="T22" fmla="*/ 348 w 383"/>
                <a:gd name="T23" fmla="*/ 5 h 7"/>
                <a:gd name="T24" fmla="*/ 323 w 383"/>
                <a:gd name="T25" fmla="*/ 6 h 7"/>
                <a:gd name="T26" fmla="*/ 294 w 383"/>
                <a:gd name="T27" fmla="*/ 7 h 7"/>
                <a:gd name="T28" fmla="*/ 262 w 383"/>
                <a:gd name="T29" fmla="*/ 7 h 7"/>
                <a:gd name="T30" fmla="*/ 192 w 383"/>
                <a:gd name="T31" fmla="*/ 6 h 7"/>
                <a:gd name="T32" fmla="*/ 60 w 383"/>
                <a:gd name="T33" fmla="*/ 5 h 7"/>
                <a:gd name="T34" fmla="*/ 0 w 383"/>
                <a:gd name="T35" fmla="*/ 4 h 7"/>
                <a:gd name="T36" fmla="*/ 0 w 383"/>
                <a:gd name="T37"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83" h="7">
                  <a:moveTo>
                    <a:pt x="0" y="3"/>
                  </a:moveTo>
                  <a:cubicBezTo>
                    <a:pt x="0" y="3"/>
                    <a:pt x="24" y="3"/>
                    <a:pt x="60" y="2"/>
                  </a:cubicBezTo>
                  <a:cubicBezTo>
                    <a:pt x="96" y="2"/>
                    <a:pt x="144" y="1"/>
                    <a:pt x="192" y="1"/>
                  </a:cubicBezTo>
                  <a:cubicBezTo>
                    <a:pt x="216" y="1"/>
                    <a:pt x="240" y="0"/>
                    <a:pt x="262" y="0"/>
                  </a:cubicBezTo>
                  <a:cubicBezTo>
                    <a:pt x="273" y="0"/>
                    <a:pt x="284" y="0"/>
                    <a:pt x="294" y="0"/>
                  </a:cubicBezTo>
                  <a:cubicBezTo>
                    <a:pt x="305" y="0"/>
                    <a:pt x="314" y="1"/>
                    <a:pt x="323" y="1"/>
                  </a:cubicBezTo>
                  <a:cubicBezTo>
                    <a:pt x="332" y="1"/>
                    <a:pt x="341" y="1"/>
                    <a:pt x="348" y="2"/>
                  </a:cubicBezTo>
                  <a:cubicBezTo>
                    <a:pt x="355" y="2"/>
                    <a:pt x="362" y="2"/>
                    <a:pt x="367" y="2"/>
                  </a:cubicBezTo>
                  <a:cubicBezTo>
                    <a:pt x="377" y="3"/>
                    <a:pt x="383" y="3"/>
                    <a:pt x="383" y="3"/>
                  </a:cubicBezTo>
                  <a:cubicBezTo>
                    <a:pt x="383" y="4"/>
                    <a:pt x="383" y="4"/>
                    <a:pt x="383" y="4"/>
                  </a:cubicBezTo>
                  <a:cubicBezTo>
                    <a:pt x="383" y="4"/>
                    <a:pt x="377" y="4"/>
                    <a:pt x="367" y="5"/>
                  </a:cubicBezTo>
                  <a:cubicBezTo>
                    <a:pt x="362" y="5"/>
                    <a:pt x="355" y="5"/>
                    <a:pt x="348" y="5"/>
                  </a:cubicBezTo>
                  <a:cubicBezTo>
                    <a:pt x="341" y="6"/>
                    <a:pt x="332" y="6"/>
                    <a:pt x="323" y="6"/>
                  </a:cubicBezTo>
                  <a:cubicBezTo>
                    <a:pt x="314" y="6"/>
                    <a:pt x="305" y="6"/>
                    <a:pt x="294" y="7"/>
                  </a:cubicBezTo>
                  <a:cubicBezTo>
                    <a:pt x="284" y="7"/>
                    <a:pt x="273" y="7"/>
                    <a:pt x="262" y="7"/>
                  </a:cubicBezTo>
                  <a:cubicBezTo>
                    <a:pt x="240" y="7"/>
                    <a:pt x="216" y="6"/>
                    <a:pt x="192" y="6"/>
                  </a:cubicBezTo>
                  <a:cubicBezTo>
                    <a:pt x="144" y="6"/>
                    <a:pt x="96" y="5"/>
                    <a:pt x="60" y="5"/>
                  </a:cubicBezTo>
                  <a:cubicBezTo>
                    <a:pt x="24" y="4"/>
                    <a:pt x="0" y="4"/>
                    <a:pt x="0" y="4"/>
                  </a:cubicBezTo>
                  <a:cubicBezTo>
                    <a:pt x="0" y="3"/>
                    <a:pt x="0" y="3"/>
                    <a:pt x="0" y="3"/>
                  </a:cubicBezTo>
                </a:path>
              </a:pathLst>
            </a:custGeom>
            <a:solidFill>
              <a:srgbClr val="60381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0" name="矩形 449"/>
            <p:cNvSpPr/>
            <p:nvPr/>
          </p:nvSpPr>
          <p:spPr>
            <a:xfrm>
              <a:off x="8510025" y="1707016"/>
              <a:ext cx="4625181" cy="111125"/>
            </a:xfrm>
            <a:prstGeom prst="rect">
              <a:avLst/>
            </a:prstGeom>
            <a:solidFill>
              <a:srgbClr val="064B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51" name="矩形 373"/>
            <p:cNvSpPr/>
            <p:nvPr/>
          </p:nvSpPr>
          <p:spPr>
            <a:xfrm>
              <a:off x="12984525" y="710226"/>
              <a:ext cx="146822" cy="1085418"/>
            </a:xfrm>
            <a:custGeom>
              <a:avLst/>
              <a:gdLst>
                <a:gd name="connsiteX0" fmla="*/ 0 w 146822"/>
                <a:gd name="connsiteY0" fmla="*/ 6531 h 1085418"/>
                <a:gd name="connsiteX1" fmla="*/ 111987 w 146822"/>
                <a:gd name="connsiteY1" fmla="*/ 0 h 1085418"/>
                <a:gd name="connsiteX2" fmla="*/ 146822 w 146822"/>
                <a:gd name="connsiteY2" fmla="*/ 1078886 h 1085418"/>
                <a:gd name="connsiteX3" fmla="*/ 32657 w 146822"/>
                <a:gd name="connsiteY3" fmla="*/ 1085418 h 1085418"/>
                <a:gd name="connsiteX4" fmla="*/ 0 w 146822"/>
                <a:gd name="connsiteY4" fmla="*/ 6531 h 10854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6822" h="1085418">
                  <a:moveTo>
                    <a:pt x="0" y="6531"/>
                  </a:moveTo>
                  <a:lnTo>
                    <a:pt x="111987" y="0"/>
                  </a:lnTo>
                  <a:lnTo>
                    <a:pt x="146822" y="1078886"/>
                  </a:lnTo>
                  <a:lnTo>
                    <a:pt x="32657" y="1085418"/>
                  </a:lnTo>
                  <a:lnTo>
                    <a:pt x="0" y="6531"/>
                  </a:lnTo>
                  <a:close/>
                </a:path>
              </a:pathLst>
            </a:custGeom>
            <a:solidFill>
              <a:srgbClr val="064B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431" name="MH_Number_1"/>
          <p:cNvSpPr/>
          <p:nvPr>
            <p:custDataLst>
              <p:tags r:id="rId2"/>
            </p:custDataLst>
          </p:nvPr>
        </p:nvSpPr>
        <p:spPr>
          <a:xfrm>
            <a:off x="4819714" y="1297238"/>
            <a:ext cx="2567854" cy="2566118"/>
          </a:xfrm>
          <a:prstGeom prst="roundRect">
            <a:avLst/>
          </a:prstGeom>
          <a:solidFill>
            <a:srgbClr val="FFC60B"/>
          </a:solidFill>
          <a:ln w="76200">
            <a:solidFill>
              <a:srgbClr val="E15D3F"/>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altLang="zh-CN" sz="13800">
                <a:solidFill>
                  <a:schemeClr val="bg2">
                    <a:lumMod val="25000"/>
                  </a:schemeClr>
                </a:solidFill>
                <a:latin typeface="微软雅黑" panose="020B0503020204020204" pitchFamily="34" charset="-122"/>
                <a:ea typeface="微软雅黑" panose="020B0503020204020204" pitchFamily="34" charset="-122"/>
                <a:cs typeface="Times New Roman" panose="02020603050405020304" pitchFamily="18" charset="0"/>
              </a:rPr>
              <a:t>01</a:t>
            </a:r>
            <a:endParaRPr lang="zh-CN" altLang="en-US" sz="13800">
              <a:solidFill>
                <a:schemeClr val="bg2">
                  <a:lumMod val="25000"/>
                </a:schemeClr>
              </a:solidFill>
              <a:latin typeface="微软雅黑" panose="020B0503020204020204" pitchFamily="34" charset="-122"/>
              <a:ea typeface="微软雅黑" panose="020B0503020204020204" pitchFamily="34" charset="-122"/>
              <a:cs typeface="Times New Roman" panose="02020603050405020304" pitchFamily="18" charset="0"/>
            </a:endParaRPr>
          </a:p>
        </p:txBody>
      </p:sp>
      <p:grpSp>
        <p:nvGrpSpPr>
          <p:cNvPr id="452" name="组合 451"/>
          <p:cNvGrpSpPr/>
          <p:nvPr/>
        </p:nvGrpSpPr>
        <p:grpSpPr>
          <a:xfrm>
            <a:off x="2349847" y="2199103"/>
            <a:ext cx="1784351" cy="1743076"/>
            <a:chOff x="2312988" y="292100"/>
            <a:chExt cx="1784351" cy="1743076"/>
          </a:xfrm>
        </p:grpSpPr>
        <p:sp>
          <p:nvSpPr>
            <p:cNvPr id="453" name="Freeform 5"/>
            <p:cNvSpPr/>
            <p:nvPr/>
          </p:nvSpPr>
          <p:spPr bwMode="auto">
            <a:xfrm>
              <a:off x="2955926" y="292100"/>
              <a:ext cx="860425" cy="1668463"/>
            </a:xfrm>
            <a:custGeom>
              <a:avLst/>
              <a:gdLst>
                <a:gd name="T0" fmla="*/ 53 w 229"/>
                <a:gd name="T1" fmla="*/ 42 h 444"/>
                <a:gd name="T2" fmla="*/ 53 w 229"/>
                <a:gd name="T3" fmla="*/ 42 h 444"/>
                <a:gd name="T4" fmla="*/ 16 w 229"/>
                <a:gd name="T5" fmla="*/ 12 h 444"/>
                <a:gd name="T6" fmla="*/ 13 w 229"/>
                <a:gd name="T7" fmla="*/ 9 h 444"/>
                <a:gd name="T8" fmla="*/ 7 w 229"/>
                <a:gd name="T9" fmla="*/ 4 h 444"/>
                <a:gd name="T10" fmla="*/ 1 w 229"/>
                <a:gd name="T11" fmla="*/ 0 h 444"/>
                <a:gd name="T12" fmla="*/ 1 w 229"/>
                <a:gd name="T13" fmla="*/ 6 h 444"/>
                <a:gd name="T14" fmla="*/ 1 w 229"/>
                <a:gd name="T15" fmla="*/ 13 h 444"/>
                <a:gd name="T16" fmla="*/ 1 w 229"/>
                <a:gd name="T17" fmla="*/ 16 h 444"/>
                <a:gd name="T18" fmla="*/ 0 w 229"/>
                <a:gd name="T19" fmla="*/ 64 h 444"/>
                <a:gd name="T20" fmla="*/ 0 w 229"/>
                <a:gd name="T21" fmla="*/ 65 h 444"/>
                <a:gd name="T22" fmla="*/ 0 w 229"/>
                <a:gd name="T23" fmla="*/ 65 h 444"/>
                <a:gd name="T24" fmla="*/ 0 w 229"/>
                <a:gd name="T25" fmla="*/ 66 h 444"/>
                <a:gd name="T26" fmla="*/ 0 w 229"/>
                <a:gd name="T27" fmla="*/ 66 h 444"/>
                <a:gd name="T28" fmla="*/ 144 w 229"/>
                <a:gd name="T29" fmla="*/ 374 h 444"/>
                <a:gd name="T30" fmla="*/ 168 w 229"/>
                <a:gd name="T31" fmla="*/ 426 h 444"/>
                <a:gd name="T32" fmla="*/ 170 w 229"/>
                <a:gd name="T33" fmla="*/ 430 h 444"/>
                <a:gd name="T34" fmla="*/ 196 w 229"/>
                <a:gd name="T35" fmla="*/ 442 h 444"/>
                <a:gd name="T36" fmla="*/ 206 w 229"/>
                <a:gd name="T37" fmla="*/ 438 h 444"/>
                <a:gd name="T38" fmla="*/ 215 w 229"/>
                <a:gd name="T39" fmla="*/ 434 h 444"/>
                <a:gd name="T40" fmla="*/ 223 w 229"/>
                <a:gd name="T41" fmla="*/ 406 h 444"/>
                <a:gd name="T42" fmla="*/ 221 w 229"/>
                <a:gd name="T43" fmla="*/ 402 h 444"/>
                <a:gd name="T44" fmla="*/ 197 w 229"/>
                <a:gd name="T45" fmla="*/ 351 h 444"/>
                <a:gd name="T46" fmla="*/ 53 w 229"/>
                <a:gd name="T47" fmla="*/ 42 h 444"/>
                <a:gd name="T48" fmla="*/ 53 w 229"/>
                <a:gd name="T49" fmla="*/ 42 h 4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9" h="443">
                  <a:moveTo>
                    <a:pt x="53" y="42"/>
                  </a:moveTo>
                  <a:cubicBezTo>
                    <a:pt x="53" y="42"/>
                    <a:pt x="53" y="42"/>
                    <a:pt x="53" y="42"/>
                  </a:cubicBezTo>
                  <a:cubicBezTo>
                    <a:pt x="16" y="12"/>
                    <a:pt x="16" y="12"/>
                    <a:pt x="16" y="12"/>
                  </a:cubicBezTo>
                  <a:cubicBezTo>
                    <a:pt x="13" y="9"/>
                    <a:pt x="13" y="9"/>
                    <a:pt x="13" y="9"/>
                  </a:cubicBezTo>
                  <a:cubicBezTo>
                    <a:pt x="7" y="4"/>
                    <a:pt x="7" y="4"/>
                    <a:pt x="7" y="4"/>
                  </a:cubicBezTo>
                  <a:cubicBezTo>
                    <a:pt x="5" y="3"/>
                    <a:pt x="4" y="0"/>
                    <a:pt x="1" y="0"/>
                  </a:cubicBezTo>
                  <a:cubicBezTo>
                    <a:pt x="1" y="0"/>
                    <a:pt x="1" y="6"/>
                    <a:pt x="1" y="6"/>
                  </a:cubicBezTo>
                  <a:cubicBezTo>
                    <a:pt x="1" y="13"/>
                    <a:pt x="1" y="13"/>
                    <a:pt x="1" y="13"/>
                  </a:cubicBezTo>
                  <a:cubicBezTo>
                    <a:pt x="1" y="16"/>
                    <a:pt x="1" y="16"/>
                    <a:pt x="1" y="16"/>
                  </a:cubicBezTo>
                  <a:cubicBezTo>
                    <a:pt x="0" y="64"/>
                    <a:pt x="0" y="64"/>
                    <a:pt x="0" y="64"/>
                  </a:cubicBezTo>
                  <a:cubicBezTo>
                    <a:pt x="0" y="65"/>
                    <a:pt x="0" y="65"/>
                    <a:pt x="0" y="65"/>
                  </a:cubicBezTo>
                  <a:cubicBezTo>
                    <a:pt x="0" y="65"/>
                    <a:pt x="0" y="65"/>
                    <a:pt x="0" y="65"/>
                  </a:cubicBezTo>
                  <a:cubicBezTo>
                    <a:pt x="0" y="66"/>
                    <a:pt x="0" y="66"/>
                    <a:pt x="0" y="66"/>
                  </a:cubicBezTo>
                  <a:cubicBezTo>
                    <a:pt x="0" y="66"/>
                    <a:pt x="0" y="66"/>
                    <a:pt x="0" y="66"/>
                  </a:cubicBezTo>
                  <a:cubicBezTo>
                    <a:pt x="144" y="374"/>
                    <a:pt x="144" y="374"/>
                    <a:pt x="144" y="374"/>
                  </a:cubicBezTo>
                  <a:cubicBezTo>
                    <a:pt x="168" y="426"/>
                    <a:pt x="168" y="426"/>
                    <a:pt x="168" y="426"/>
                  </a:cubicBezTo>
                  <a:cubicBezTo>
                    <a:pt x="170" y="430"/>
                    <a:pt x="170" y="430"/>
                    <a:pt x="170" y="430"/>
                  </a:cubicBezTo>
                  <a:cubicBezTo>
                    <a:pt x="176" y="442"/>
                    <a:pt x="185" y="444"/>
                    <a:pt x="196" y="442"/>
                  </a:cubicBezTo>
                  <a:cubicBezTo>
                    <a:pt x="199" y="441"/>
                    <a:pt x="203" y="440"/>
                    <a:pt x="206" y="438"/>
                  </a:cubicBezTo>
                  <a:cubicBezTo>
                    <a:pt x="209" y="437"/>
                    <a:pt x="212" y="435"/>
                    <a:pt x="215" y="434"/>
                  </a:cubicBezTo>
                  <a:cubicBezTo>
                    <a:pt x="224" y="427"/>
                    <a:pt x="229" y="419"/>
                    <a:pt x="223" y="406"/>
                  </a:cubicBezTo>
                  <a:cubicBezTo>
                    <a:pt x="221" y="402"/>
                    <a:pt x="221" y="402"/>
                    <a:pt x="221" y="402"/>
                  </a:cubicBezTo>
                  <a:cubicBezTo>
                    <a:pt x="197" y="351"/>
                    <a:pt x="197" y="351"/>
                    <a:pt x="197" y="351"/>
                  </a:cubicBezTo>
                  <a:cubicBezTo>
                    <a:pt x="53" y="42"/>
                    <a:pt x="53" y="42"/>
                    <a:pt x="53" y="42"/>
                  </a:cubicBezTo>
                  <a:cubicBezTo>
                    <a:pt x="53" y="42"/>
                    <a:pt x="53" y="42"/>
                    <a:pt x="53" y="42"/>
                  </a:cubicBezTo>
                </a:path>
              </a:pathLst>
            </a:custGeom>
            <a:solidFill>
              <a:srgbClr val="F4B68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4" name="Freeform 6"/>
            <p:cNvSpPr/>
            <p:nvPr/>
          </p:nvSpPr>
          <p:spPr bwMode="auto">
            <a:xfrm>
              <a:off x="3586163" y="1870075"/>
              <a:ext cx="106363" cy="90488"/>
            </a:xfrm>
            <a:custGeom>
              <a:avLst/>
              <a:gdLst>
                <a:gd name="T0" fmla="*/ 0 w 28"/>
                <a:gd name="T1" fmla="*/ 6 h 24"/>
                <a:gd name="T2" fmla="*/ 2 w 28"/>
                <a:gd name="T3" fmla="*/ 10 h 24"/>
                <a:gd name="T4" fmla="*/ 28 w 28"/>
                <a:gd name="T5" fmla="*/ 22 h 24"/>
                <a:gd name="T6" fmla="*/ 18 w 28"/>
                <a:gd name="T7" fmla="*/ 0 h 24"/>
                <a:gd name="T8" fmla="*/ 0 w 28"/>
                <a:gd name="T9" fmla="*/ 6 h 24"/>
              </a:gdLst>
              <a:ahLst/>
              <a:cxnLst>
                <a:cxn ang="0">
                  <a:pos x="T0" y="T1"/>
                </a:cxn>
                <a:cxn ang="0">
                  <a:pos x="T2" y="T3"/>
                </a:cxn>
                <a:cxn ang="0">
                  <a:pos x="T4" y="T5"/>
                </a:cxn>
                <a:cxn ang="0">
                  <a:pos x="T6" y="T7"/>
                </a:cxn>
                <a:cxn ang="0">
                  <a:pos x="T8" y="T9"/>
                </a:cxn>
              </a:cxnLst>
              <a:rect l="0" t="0" r="r" b="b"/>
              <a:pathLst>
                <a:path w="28" h="24">
                  <a:moveTo>
                    <a:pt x="0" y="6"/>
                  </a:moveTo>
                  <a:cubicBezTo>
                    <a:pt x="2" y="10"/>
                    <a:pt x="2" y="10"/>
                    <a:pt x="2" y="10"/>
                  </a:cubicBezTo>
                  <a:cubicBezTo>
                    <a:pt x="8" y="22"/>
                    <a:pt x="17" y="24"/>
                    <a:pt x="28" y="22"/>
                  </a:cubicBezTo>
                  <a:cubicBezTo>
                    <a:pt x="18" y="0"/>
                    <a:pt x="18" y="0"/>
                    <a:pt x="18" y="0"/>
                  </a:cubicBezTo>
                  <a:cubicBezTo>
                    <a:pt x="12" y="3"/>
                    <a:pt x="6" y="4"/>
                    <a:pt x="0" y="6"/>
                  </a:cubicBezTo>
                </a:path>
              </a:pathLst>
            </a:custGeom>
            <a:solidFill>
              <a:srgbClr val="D63E5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5" name="Freeform 7"/>
            <p:cNvSpPr/>
            <p:nvPr/>
          </p:nvSpPr>
          <p:spPr bwMode="auto">
            <a:xfrm>
              <a:off x="3725863" y="1801813"/>
              <a:ext cx="90488" cy="120650"/>
            </a:xfrm>
            <a:custGeom>
              <a:avLst/>
              <a:gdLst>
                <a:gd name="T0" fmla="*/ 10 w 24"/>
                <a:gd name="T1" fmla="*/ 32 h 32"/>
                <a:gd name="T2" fmla="*/ 18 w 24"/>
                <a:gd name="T3" fmla="*/ 4 h 32"/>
                <a:gd name="T4" fmla="*/ 16 w 24"/>
                <a:gd name="T5" fmla="*/ 0 h 32"/>
                <a:gd name="T6" fmla="*/ 0 w 24"/>
                <a:gd name="T7" fmla="*/ 10 h 32"/>
                <a:gd name="T8" fmla="*/ 10 w 24"/>
                <a:gd name="T9" fmla="*/ 32 h 32"/>
              </a:gdLst>
              <a:ahLst/>
              <a:cxnLst>
                <a:cxn ang="0">
                  <a:pos x="T0" y="T1"/>
                </a:cxn>
                <a:cxn ang="0">
                  <a:pos x="T2" y="T3"/>
                </a:cxn>
                <a:cxn ang="0">
                  <a:pos x="T4" y="T5"/>
                </a:cxn>
                <a:cxn ang="0">
                  <a:pos x="T6" y="T7"/>
                </a:cxn>
                <a:cxn ang="0">
                  <a:pos x="T8" y="T9"/>
                </a:cxn>
              </a:cxnLst>
              <a:rect l="0" t="0" r="r" b="b"/>
              <a:pathLst>
                <a:path w="24" h="32">
                  <a:moveTo>
                    <a:pt x="10" y="32"/>
                  </a:moveTo>
                  <a:cubicBezTo>
                    <a:pt x="19" y="25"/>
                    <a:pt x="24" y="17"/>
                    <a:pt x="18" y="4"/>
                  </a:cubicBezTo>
                  <a:cubicBezTo>
                    <a:pt x="16" y="0"/>
                    <a:pt x="16" y="0"/>
                    <a:pt x="16" y="0"/>
                  </a:cubicBezTo>
                  <a:cubicBezTo>
                    <a:pt x="11" y="4"/>
                    <a:pt x="6" y="7"/>
                    <a:pt x="0" y="10"/>
                  </a:cubicBezTo>
                  <a:cubicBezTo>
                    <a:pt x="10" y="32"/>
                    <a:pt x="10" y="32"/>
                    <a:pt x="10" y="32"/>
                  </a:cubicBezTo>
                </a:path>
              </a:pathLst>
            </a:custGeom>
            <a:solidFill>
              <a:srgbClr val="BE1E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6" name="Freeform 8"/>
            <p:cNvSpPr/>
            <p:nvPr/>
          </p:nvSpPr>
          <p:spPr bwMode="auto">
            <a:xfrm>
              <a:off x="3654426" y="1839913"/>
              <a:ext cx="109538" cy="112713"/>
            </a:xfrm>
            <a:custGeom>
              <a:avLst/>
              <a:gdLst>
                <a:gd name="T0" fmla="*/ 10 w 29"/>
                <a:gd name="T1" fmla="*/ 5 h 30"/>
                <a:gd name="T2" fmla="*/ 0 w 29"/>
                <a:gd name="T3" fmla="*/ 8 h 30"/>
                <a:gd name="T4" fmla="*/ 10 w 29"/>
                <a:gd name="T5" fmla="*/ 30 h 30"/>
                <a:gd name="T6" fmla="*/ 20 w 29"/>
                <a:gd name="T7" fmla="*/ 26 h 30"/>
                <a:gd name="T8" fmla="*/ 29 w 29"/>
                <a:gd name="T9" fmla="*/ 22 h 30"/>
                <a:gd name="T10" fmla="*/ 19 w 29"/>
                <a:gd name="T11" fmla="*/ 0 h 30"/>
                <a:gd name="T12" fmla="*/ 10 w 29"/>
                <a:gd name="T13" fmla="*/ 5 h 30"/>
              </a:gdLst>
              <a:ahLst/>
              <a:cxnLst>
                <a:cxn ang="0">
                  <a:pos x="T0" y="T1"/>
                </a:cxn>
                <a:cxn ang="0">
                  <a:pos x="T2" y="T3"/>
                </a:cxn>
                <a:cxn ang="0">
                  <a:pos x="T4" y="T5"/>
                </a:cxn>
                <a:cxn ang="0">
                  <a:pos x="T6" y="T7"/>
                </a:cxn>
                <a:cxn ang="0">
                  <a:pos x="T8" y="T9"/>
                </a:cxn>
                <a:cxn ang="0">
                  <a:pos x="T10" y="T11"/>
                </a:cxn>
                <a:cxn ang="0">
                  <a:pos x="T12" y="T13"/>
                </a:cxn>
              </a:cxnLst>
              <a:rect l="0" t="0" r="r" b="b"/>
              <a:pathLst>
                <a:path w="28" h="30">
                  <a:moveTo>
                    <a:pt x="10" y="5"/>
                  </a:moveTo>
                  <a:cubicBezTo>
                    <a:pt x="7" y="6"/>
                    <a:pt x="3" y="7"/>
                    <a:pt x="0" y="8"/>
                  </a:cubicBezTo>
                  <a:cubicBezTo>
                    <a:pt x="10" y="30"/>
                    <a:pt x="10" y="30"/>
                    <a:pt x="10" y="30"/>
                  </a:cubicBezTo>
                  <a:cubicBezTo>
                    <a:pt x="13" y="29"/>
                    <a:pt x="17" y="28"/>
                    <a:pt x="20" y="26"/>
                  </a:cubicBezTo>
                  <a:cubicBezTo>
                    <a:pt x="23" y="25"/>
                    <a:pt x="26" y="23"/>
                    <a:pt x="29" y="22"/>
                  </a:cubicBezTo>
                  <a:cubicBezTo>
                    <a:pt x="19" y="0"/>
                    <a:pt x="19" y="0"/>
                    <a:pt x="19" y="0"/>
                  </a:cubicBezTo>
                  <a:cubicBezTo>
                    <a:pt x="16" y="2"/>
                    <a:pt x="13" y="3"/>
                    <a:pt x="10" y="5"/>
                  </a:cubicBezTo>
                </a:path>
              </a:pathLst>
            </a:custGeom>
            <a:solidFill>
              <a:srgbClr val="CE304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7" name="Freeform 9"/>
            <p:cNvSpPr/>
            <p:nvPr/>
          </p:nvSpPr>
          <p:spPr bwMode="auto">
            <a:xfrm>
              <a:off x="2955926" y="509587"/>
              <a:ext cx="698500" cy="1382713"/>
            </a:xfrm>
            <a:custGeom>
              <a:avLst/>
              <a:gdLst>
                <a:gd name="T0" fmla="*/ 0 w 186"/>
                <a:gd name="T1" fmla="*/ 8 h 368"/>
                <a:gd name="T2" fmla="*/ 144 w 186"/>
                <a:gd name="T3" fmla="*/ 316 h 368"/>
                <a:gd name="T4" fmla="*/ 168 w 186"/>
                <a:gd name="T5" fmla="*/ 368 h 368"/>
                <a:gd name="T6" fmla="*/ 186 w 186"/>
                <a:gd name="T7" fmla="*/ 362 h 368"/>
                <a:gd name="T8" fmla="*/ 160 w 186"/>
                <a:gd name="T9" fmla="*/ 306 h 368"/>
                <a:gd name="T10" fmla="*/ 17 w 186"/>
                <a:gd name="T11" fmla="*/ 0 h 368"/>
                <a:gd name="T12" fmla="*/ 0 w 186"/>
                <a:gd name="T13" fmla="*/ 8 h 368"/>
              </a:gdLst>
              <a:ahLst/>
              <a:cxnLst>
                <a:cxn ang="0">
                  <a:pos x="T0" y="T1"/>
                </a:cxn>
                <a:cxn ang="0">
                  <a:pos x="T2" y="T3"/>
                </a:cxn>
                <a:cxn ang="0">
                  <a:pos x="T4" y="T5"/>
                </a:cxn>
                <a:cxn ang="0">
                  <a:pos x="T6" y="T7"/>
                </a:cxn>
                <a:cxn ang="0">
                  <a:pos x="T8" y="T9"/>
                </a:cxn>
                <a:cxn ang="0">
                  <a:pos x="T10" y="T11"/>
                </a:cxn>
                <a:cxn ang="0">
                  <a:pos x="T12" y="T13"/>
                </a:cxn>
              </a:cxnLst>
              <a:rect l="0" t="0" r="r" b="b"/>
              <a:pathLst>
                <a:path w="186" h="368">
                  <a:moveTo>
                    <a:pt x="0" y="8"/>
                  </a:moveTo>
                  <a:cubicBezTo>
                    <a:pt x="144" y="316"/>
                    <a:pt x="144" y="316"/>
                    <a:pt x="144" y="316"/>
                  </a:cubicBezTo>
                  <a:cubicBezTo>
                    <a:pt x="168" y="368"/>
                    <a:pt x="168" y="368"/>
                    <a:pt x="168" y="368"/>
                  </a:cubicBezTo>
                  <a:cubicBezTo>
                    <a:pt x="174" y="366"/>
                    <a:pt x="180" y="365"/>
                    <a:pt x="186" y="362"/>
                  </a:cubicBezTo>
                  <a:cubicBezTo>
                    <a:pt x="160" y="306"/>
                    <a:pt x="160" y="306"/>
                    <a:pt x="160" y="306"/>
                  </a:cubicBezTo>
                  <a:cubicBezTo>
                    <a:pt x="17" y="0"/>
                    <a:pt x="17" y="0"/>
                    <a:pt x="17" y="0"/>
                  </a:cubicBezTo>
                  <a:cubicBezTo>
                    <a:pt x="0" y="8"/>
                    <a:pt x="0" y="8"/>
                    <a:pt x="0" y="8"/>
                  </a:cubicBezTo>
                </a:path>
              </a:pathLst>
            </a:custGeom>
            <a:solidFill>
              <a:srgbClr val="00AE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8" name="Freeform 10"/>
            <p:cNvSpPr/>
            <p:nvPr/>
          </p:nvSpPr>
          <p:spPr bwMode="auto">
            <a:xfrm>
              <a:off x="3090863" y="449262"/>
              <a:ext cx="695325" cy="1390650"/>
            </a:xfrm>
            <a:custGeom>
              <a:avLst/>
              <a:gdLst>
                <a:gd name="T0" fmla="*/ 0 w 185"/>
                <a:gd name="T1" fmla="*/ 8 h 370"/>
                <a:gd name="T2" fmla="*/ 143 w 185"/>
                <a:gd name="T3" fmla="*/ 314 h 370"/>
                <a:gd name="T4" fmla="*/ 169 w 185"/>
                <a:gd name="T5" fmla="*/ 370 h 370"/>
                <a:gd name="T6" fmla="*/ 185 w 185"/>
                <a:gd name="T7" fmla="*/ 360 h 370"/>
                <a:gd name="T8" fmla="*/ 161 w 185"/>
                <a:gd name="T9" fmla="*/ 309 h 370"/>
                <a:gd name="T10" fmla="*/ 17 w 185"/>
                <a:gd name="T11" fmla="*/ 0 h 370"/>
                <a:gd name="T12" fmla="*/ 0 w 185"/>
                <a:gd name="T13" fmla="*/ 8 h 370"/>
              </a:gdLst>
              <a:ahLst/>
              <a:cxnLst>
                <a:cxn ang="0">
                  <a:pos x="T0" y="T1"/>
                </a:cxn>
                <a:cxn ang="0">
                  <a:pos x="T2" y="T3"/>
                </a:cxn>
                <a:cxn ang="0">
                  <a:pos x="T4" y="T5"/>
                </a:cxn>
                <a:cxn ang="0">
                  <a:pos x="T6" y="T7"/>
                </a:cxn>
                <a:cxn ang="0">
                  <a:pos x="T8" y="T9"/>
                </a:cxn>
                <a:cxn ang="0">
                  <a:pos x="T10" y="T11"/>
                </a:cxn>
                <a:cxn ang="0">
                  <a:pos x="T12" y="T13"/>
                </a:cxn>
              </a:cxnLst>
              <a:rect l="0" t="0" r="r" b="b"/>
              <a:pathLst>
                <a:path w="185" h="370">
                  <a:moveTo>
                    <a:pt x="0" y="8"/>
                  </a:moveTo>
                  <a:cubicBezTo>
                    <a:pt x="143" y="314"/>
                    <a:pt x="143" y="314"/>
                    <a:pt x="143" y="314"/>
                  </a:cubicBezTo>
                  <a:cubicBezTo>
                    <a:pt x="169" y="370"/>
                    <a:pt x="169" y="370"/>
                    <a:pt x="169" y="370"/>
                  </a:cubicBezTo>
                  <a:cubicBezTo>
                    <a:pt x="175" y="367"/>
                    <a:pt x="180" y="364"/>
                    <a:pt x="185" y="360"/>
                  </a:cubicBezTo>
                  <a:cubicBezTo>
                    <a:pt x="161" y="309"/>
                    <a:pt x="161" y="309"/>
                    <a:pt x="161" y="309"/>
                  </a:cubicBezTo>
                  <a:cubicBezTo>
                    <a:pt x="17" y="0"/>
                    <a:pt x="17" y="0"/>
                    <a:pt x="17" y="0"/>
                  </a:cubicBezTo>
                  <a:cubicBezTo>
                    <a:pt x="0" y="8"/>
                    <a:pt x="0" y="8"/>
                    <a:pt x="0" y="8"/>
                  </a:cubicBezTo>
                </a:path>
              </a:pathLst>
            </a:custGeom>
            <a:solidFill>
              <a:srgbClr val="4DC8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9" name="Freeform 11"/>
            <p:cNvSpPr/>
            <p:nvPr/>
          </p:nvSpPr>
          <p:spPr bwMode="auto">
            <a:xfrm>
              <a:off x="3019426" y="479425"/>
              <a:ext cx="706438" cy="1390650"/>
            </a:xfrm>
            <a:custGeom>
              <a:avLst/>
              <a:gdLst>
                <a:gd name="T0" fmla="*/ 0 w 188"/>
                <a:gd name="T1" fmla="*/ 8 h 370"/>
                <a:gd name="T2" fmla="*/ 143 w 188"/>
                <a:gd name="T3" fmla="*/ 314 h 370"/>
                <a:gd name="T4" fmla="*/ 169 w 188"/>
                <a:gd name="T5" fmla="*/ 370 h 370"/>
                <a:gd name="T6" fmla="*/ 179 w 188"/>
                <a:gd name="T7" fmla="*/ 367 h 370"/>
                <a:gd name="T8" fmla="*/ 188 w 188"/>
                <a:gd name="T9" fmla="*/ 362 h 370"/>
                <a:gd name="T10" fmla="*/ 162 w 188"/>
                <a:gd name="T11" fmla="*/ 306 h 370"/>
                <a:gd name="T12" fmla="*/ 19 w 188"/>
                <a:gd name="T13" fmla="*/ 0 h 370"/>
                <a:gd name="T14" fmla="*/ 0 w 188"/>
                <a:gd name="T15" fmla="*/ 8 h 3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8" h="370">
                  <a:moveTo>
                    <a:pt x="0" y="8"/>
                  </a:moveTo>
                  <a:cubicBezTo>
                    <a:pt x="143" y="314"/>
                    <a:pt x="143" y="314"/>
                    <a:pt x="143" y="314"/>
                  </a:cubicBezTo>
                  <a:cubicBezTo>
                    <a:pt x="169" y="370"/>
                    <a:pt x="169" y="370"/>
                    <a:pt x="169" y="370"/>
                  </a:cubicBezTo>
                  <a:cubicBezTo>
                    <a:pt x="172" y="369"/>
                    <a:pt x="176" y="368"/>
                    <a:pt x="179" y="367"/>
                  </a:cubicBezTo>
                  <a:cubicBezTo>
                    <a:pt x="182" y="365"/>
                    <a:pt x="185" y="364"/>
                    <a:pt x="188" y="362"/>
                  </a:cubicBezTo>
                  <a:cubicBezTo>
                    <a:pt x="162" y="306"/>
                    <a:pt x="162" y="306"/>
                    <a:pt x="162" y="306"/>
                  </a:cubicBezTo>
                  <a:cubicBezTo>
                    <a:pt x="19" y="0"/>
                    <a:pt x="19" y="0"/>
                    <a:pt x="19" y="0"/>
                  </a:cubicBezTo>
                  <a:cubicBezTo>
                    <a:pt x="0" y="8"/>
                    <a:pt x="0" y="8"/>
                    <a:pt x="0" y="8"/>
                  </a:cubicBezTo>
                </a:path>
              </a:pathLst>
            </a:custGeom>
            <a:solidFill>
              <a:srgbClr val="37BAE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0" name="Freeform 12"/>
            <p:cNvSpPr>
              <a:spLocks noEditPoints="1"/>
            </p:cNvSpPr>
            <p:nvPr/>
          </p:nvSpPr>
          <p:spPr bwMode="auto">
            <a:xfrm>
              <a:off x="2955926" y="292100"/>
              <a:ext cx="209550" cy="304800"/>
            </a:xfrm>
            <a:custGeom>
              <a:avLst/>
              <a:gdLst>
                <a:gd name="T0" fmla="*/ 16 w 56"/>
                <a:gd name="T1" fmla="*/ 12 h 81"/>
                <a:gd name="T2" fmla="*/ 13 w 56"/>
                <a:gd name="T3" fmla="*/ 9 h 81"/>
                <a:gd name="T4" fmla="*/ 7 w 56"/>
                <a:gd name="T5" fmla="*/ 4 h 81"/>
                <a:gd name="T6" fmla="*/ 1 w 56"/>
                <a:gd name="T7" fmla="*/ 0 h 81"/>
                <a:gd name="T8" fmla="*/ 1 w 56"/>
                <a:gd name="T9" fmla="*/ 6 h 81"/>
                <a:gd name="T10" fmla="*/ 1 w 56"/>
                <a:gd name="T11" fmla="*/ 13 h 81"/>
                <a:gd name="T12" fmla="*/ 1 w 56"/>
                <a:gd name="T13" fmla="*/ 16 h 81"/>
                <a:gd name="T14" fmla="*/ 0 w 56"/>
                <a:gd name="T15" fmla="*/ 64 h 81"/>
                <a:gd name="T16" fmla="*/ 0 w 56"/>
                <a:gd name="T17" fmla="*/ 65 h 81"/>
                <a:gd name="T18" fmla="*/ 0 w 56"/>
                <a:gd name="T19" fmla="*/ 65 h 81"/>
                <a:gd name="T20" fmla="*/ 18 w 56"/>
                <a:gd name="T21" fmla="*/ 76 h 81"/>
                <a:gd name="T22" fmla="*/ 18 w 56"/>
                <a:gd name="T23" fmla="*/ 61 h 81"/>
                <a:gd name="T24" fmla="*/ 34 w 56"/>
                <a:gd name="T25" fmla="*/ 76 h 81"/>
                <a:gd name="T26" fmla="*/ 36 w 56"/>
                <a:gd name="T27" fmla="*/ 75 h 81"/>
                <a:gd name="T28" fmla="*/ 35 w 56"/>
                <a:gd name="T29" fmla="*/ 55 h 81"/>
                <a:gd name="T30" fmla="*/ 51 w 56"/>
                <a:gd name="T31" fmla="*/ 64 h 81"/>
                <a:gd name="T32" fmla="*/ 53 w 56"/>
                <a:gd name="T33" fmla="*/ 42 h 81"/>
                <a:gd name="T34" fmla="*/ 16 w 56"/>
                <a:gd name="T35" fmla="*/ 12 h 81"/>
                <a:gd name="T36" fmla="*/ 8 w 56"/>
                <a:gd name="T37" fmla="*/ 18 h 81"/>
                <a:gd name="T38" fmla="*/ 8 w 56"/>
                <a:gd name="T39" fmla="*/ 18 h 81"/>
                <a:gd name="T40" fmla="*/ 7 w 56"/>
                <a:gd name="T41" fmla="*/ 17 h 81"/>
                <a:gd name="T42" fmla="*/ 7 w 56"/>
                <a:gd name="T43" fmla="*/ 17 h 81"/>
                <a:gd name="T44" fmla="*/ 7 w 56"/>
                <a:gd name="T45" fmla="*/ 17 h 81"/>
                <a:gd name="T46" fmla="*/ 7 w 56"/>
                <a:gd name="T47" fmla="*/ 16 h 81"/>
                <a:gd name="T48" fmla="*/ 7 w 56"/>
                <a:gd name="T49" fmla="*/ 17 h 81"/>
                <a:gd name="T50" fmla="*/ 7 w 56"/>
                <a:gd name="T51" fmla="*/ 16 h 81"/>
                <a:gd name="T52" fmla="*/ 7 w 56"/>
                <a:gd name="T53" fmla="*/ 16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6" h="81">
                  <a:moveTo>
                    <a:pt x="16" y="12"/>
                  </a:moveTo>
                  <a:cubicBezTo>
                    <a:pt x="13" y="9"/>
                    <a:pt x="13" y="9"/>
                    <a:pt x="13" y="9"/>
                  </a:cubicBezTo>
                  <a:cubicBezTo>
                    <a:pt x="7" y="4"/>
                    <a:pt x="7" y="4"/>
                    <a:pt x="7" y="4"/>
                  </a:cubicBezTo>
                  <a:cubicBezTo>
                    <a:pt x="5" y="3"/>
                    <a:pt x="4" y="0"/>
                    <a:pt x="1" y="0"/>
                  </a:cubicBezTo>
                  <a:cubicBezTo>
                    <a:pt x="1" y="0"/>
                    <a:pt x="1" y="6"/>
                    <a:pt x="1" y="6"/>
                  </a:cubicBezTo>
                  <a:cubicBezTo>
                    <a:pt x="1" y="13"/>
                    <a:pt x="1" y="13"/>
                    <a:pt x="1" y="13"/>
                  </a:cubicBezTo>
                  <a:cubicBezTo>
                    <a:pt x="1" y="16"/>
                    <a:pt x="1" y="16"/>
                    <a:pt x="1" y="16"/>
                  </a:cubicBezTo>
                  <a:cubicBezTo>
                    <a:pt x="0" y="64"/>
                    <a:pt x="0" y="64"/>
                    <a:pt x="0" y="64"/>
                  </a:cubicBezTo>
                  <a:cubicBezTo>
                    <a:pt x="0" y="65"/>
                    <a:pt x="0" y="65"/>
                    <a:pt x="0" y="65"/>
                  </a:cubicBezTo>
                  <a:cubicBezTo>
                    <a:pt x="0" y="65"/>
                    <a:pt x="0" y="65"/>
                    <a:pt x="0" y="65"/>
                  </a:cubicBezTo>
                  <a:cubicBezTo>
                    <a:pt x="1" y="67"/>
                    <a:pt x="14" y="81"/>
                    <a:pt x="18" y="76"/>
                  </a:cubicBezTo>
                  <a:cubicBezTo>
                    <a:pt x="18" y="76"/>
                    <a:pt x="20" y="72"/>
                    <a:pt x="18" y="61"/>
                  </a:cubicBezTo>
                  <a:cubicBezTo>
                    <a:pt x="18" y="61"/>
                    <a:pt x="28" y="80"/>
                    <a:pt x="34" y="76"/>
                  </a:cubicBezTo>
                  <a:cubicBezTo>
                    <a:pt x="34" y="76"/>
                    <a:pt x="35" y="76"/>
                    <a:pt x="36" y="75"/>
                  </a:cubicBezTo>
                  <a:cubicBezTo>
                    <a:pt x="38" y="74"/>
                    <a:pt x="40" y="69"/>
                    <a:pt x="35" y="55"/>
                  </a:cubicBezTo>
                  <a:cubicBezTo>
                    <a:pt x="37" y="59"/>
                    <a:pt x="45" y="67"/>
                    <a:pt x="51" y="64"/>
                  </a:cubicBezTo>
                  <a:cubicBezTo>
                    <a:pt x="56" y="62"/>
                    <a:pt x="53" y="43"/>
                    <a:pt x="53" y="42"/>
                  </a:cubicBezTo>
                  <a:lnTo>
                    <a:pt x="16" y="12"/>
                  </a:lnTo>
                  <a:close/>
                  <a:moveTo>
                    <a:pt x="8" y="18"/>
                  </a:moveTo>
                  <a:cubicBezTo>
                    <a:pt x="8" y="18"/>
                    <a:pt x="8" y="18"/>
                    <a:pt x="8" y="18"/>
                  </a:cubicBezTo>
                  <a:close/>
                  <a:moveTo>
                    <a:pt x="7" y="17"/>
                  </a:moveTo>
                  <a:cubicBezTo>
                    <a:pt x="7" y="17"/>
                    <a:pt x="7" y="17"/>
                    <a:pt x="7" y="17"/>
                  </a:cubicBezTo>
                  <a:close/>
                  <a:moveTo>
                    <a:pt x="7" y="17"/>
                  </a:moveTo>
                  <a:cubicBezTo>
                    <a:pt x="7" y="16"/>
                    <a:pt x="7" y="16"/>
                    <a:pt x="7" y="16"/>
                  </a:cubicBezTo>
                  <a:lnTo>
                    <a:pt x="7" y="17"/>
                  </a:lnTo>
                  <a:close/>
                  <a:moveTo>
                    <a:pt x="7" y="16"/>
                  </a:moveTo>
                  <a:cubicBezTo>
                    <a:pt x="7" y="16"/>
                    <a:pt x="7" y="16"/>
                    <a:pt x="7" y="16"/>
                  </a:cubicBezTo>
                  <a:close/>
                </a:path>
              </a:pathLst>
            </a:custGeom>
            <a:solidFill>
              <a:srgbClr val="F4B68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1" name="Freeform 13"/>
            <p:cNvSpPr/>
            <p:nvPr/>
          </p:nvSpPr>
          <p:spPr bwMode="auto">
            <a:xfrm>
              <a:off x="2959101" y="292100"/>
              <a:ext cx="68263" cy="101600"/>
            </a:xfrm>
            <a:custGeom>
              <a:avLst/>
              <a:gdLst>
                <a:gd name="T0" fmla="*/ 17 w 18"/>
                <a:gd name="T1" fmla="*/ 22 h 27"/>
                <a:gd name="T2" fmla="*/ 9 w 18"/>
                <a:gd name="T3" fmla="*/ 14 h 27"/>
                <a:gd name="T4" fmla="*/ 13 w 18"/>
                <a:gd name="T5" fmla="*/ 27 h 27"/>
                <a:gd name="T6" fmla="*/ 6 w 18"/>
                <a:gd name="T7" fmla="*/ 16 h 27"/>
                <a:gd name="T8" fmla="*/ 7 w 18"/>
                <a:gd name="T9" fmla="*/ 25 h 27"/>
                <a:gd name="T10" fmla="*/ 0 w 18"/>
                <a:gd name="T11" fmla="*/ 16 h 27"/>
                <a:gd name="T12" fmla="*/ 0 w 18"/>
                <a:gd name="T13" fmla="*/ 13 h 27"/>
                <a:gd name="T14" fmla="*/ 0 w 18"/>
                <a:gd name="T15" fmla="*/ 6 h 27"/>
                <a:gd name="T16" fmla="*/ 0 w 18"/>
                <a:gd name="T17" fmla="*/ 0 h 27"/>
                <a:gd name="T18" fmla="*/ 6 w 18"/>
                <a:gd name="T19" fmla="*/ 4 h 27"/>
                <a:gd name="T20" fmla="*/ 12 w 18"/>
                <a:gd name="T21" fmla="*/ 9 h 27"/>
                <a:gd name="T22" fmla="*/ 15 w 18"/>
                <a:gd name="T23" fmla="*/ 12 h 27"/>
                <a:gd name="T24" fmla="*/ 17 w 18"/>
                <a:gd name="T25" fmla="*/ 22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 h="27">
                  <a:moveTo>
                    <a:pt x="17" y="22"/>
                  </a:moveTo>
                  <a:cubicBezTo>
                    <a:pt x="15" y="23"/>
                    <a:pt x="9" y="14"/>
                    <a:pt x="9" y="14"/>
                  </a:cubicBezTo>
                  <a:cubicBezTo>
                    <a:pt x="14" y="23"/>
                    <a:pt x="13" y="27"/>
                    <a:pt x="13" y="27"/>
                  </a:cubicBezTo>
                  <a:cubicBezTo>
                    <a:pt x="11" y="27"/>
                    <a:pt x="6" y="16"/>
                    <a:pt x="6" y="16"/>
                  </a:cubicBezTo>
                  <a:cubicBezTo>
                    <a:pt x="8" y="21"/>
                    <a:pt x="7" y="25"/>
                    <a:pt x="7" y="25"/>
                  </a:cubicBezTo>
                  <a:cubicBezTo>
                    <a:pt x="6" y="26"/>
                    <a:pt x="3" y="21"/>
                    <a:pt x="0" y="16"/>
                  </a:cubicBezTo>
                  <a:cubicBezTo>
                    <a:pt x="0" y="13"/>
                    <a:pt x="0" y="13"/>
                    <a:pt x="0" y="13"/>
                  </a:cubicBezTo>
                  <a:cubicBezTo>
                    <a:pt x="0" y="6"/>
                    <a:pt x="0" y="6"/>
                    <a:pt x="0" y="6"/>
                  </a:cubicBezTo>
                  <a:cubicBezTo>
                    <a:pt x="0" y="6"/>
                    <a:pt x="0" y="0"/>
                    <a:pt x="0" y="0"/>
                  </a:cubicBezTo>
                  <a:cubicBezTo>
                    <a:pt x="3" y="0"/>
                    <a:pt x="4" y="3"/>
                    <a:pt x="6" y="4"/>
                  </a:cubicBezTo>
                  <a:cubicBezTo>
                    <a:pt x="12" y="9"/>
                    <a:pt x="12" y="9"/>
                    <a:pt x="12" y="9"/>
                  </a:cubicBezTo>
                  <a:cubicBezTo>
                    <a:pt x="15" y="12"/>
                    <a:pt x="15" y="12"/>
                    <a:pt x="15" y="12"/>
                  </a:cubicBezTo>
                  <a:cubicBezTo>
                    <a:pt x="18" y="21"/>
                    <a:pt x="17" y="22"/>
                    <a:pt x="17" y="22"/>
                  </a:cubicBezTo>
                  <a:close/>
                </a:path>
              </a:pathLst>
            </a:custGeom>
            <a:solidFill>
              <a:srgbClr val="60391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2" name="Freeform 14"/>
            <p:cNvSpPr/>
            <p:nvPr/>
          </p:nvSpPr>
          <p:spPr bwMode="auto">
            <a:xfrm>
              <a:off x="2994026" y="336550"/>
              <a:ext cx="171450" cy="236538"/>
            </a:xfrm>
            <a:custGeom>
              <a:avLst/>
              <a:gdLst>
                <a:gd name="T0" fmla="*/ 26 w 46"/>
                <a:gd name="T1" fmla="*/ 63 h 63"/>
                <a:gd name="T2" fmla="*/ 16 w 46"/>
                <a:gd name="T3" fmla="*/ 42 h 63"/>
                <a:gd name="T4" fmla="*/ 3 w 46"/>
                <a:gd name="T5" fmla="*/ 14 h 63"/>
                <a:gd name="T6" fmla="*/ 4 w 46"/>
                <a:gd name="T7" fmla="*/ 15 h 63"/>
                <a:gd name="T8" fmla="*/ 0 w 46"/>
                <a:gd name="T9" fmla="*/ 2 h 63"/>
                <a:gd name="T10" fmla="*/ 8 w 46"/>
                <a:gd name="T11" fmla="*/ 10 h 63"/>
                <a:gd name="T12" fmla="*/ 6 w 46"/>
                <a:gd name="T13" fmla="*/ 0 h 63"/>
                <a:gd name="T14" fmla="*/ 43 w 46"/>
                <a:gd name="T15" fmla="*/ 30 h 63"/>
                <a:gd name="T16" fmla="*/ 41 w 46"/>
                <a:gd name="T17" fmla="*/ 52 h 63"/>
                <a:gd name="T18" fmla="*/ 25 w 46"/>
                <a:gd name="T19" fmla="*/ 43 h 63"/>
                <a:gd name="T20" fmla="*/ 26 w 46"/>
                <a:gd name="T21" fmla="*/ 63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6" h="62">
                  <a:moveTo>
                    <a:pt x="26" y="63"/>
                  </a:moveTo>
                  <a:cubicBezTo>
                    <a:pt x="16" y="42"/>
                    <a:pt x="16" y="42"/>
                    <a:pt x="16" y="42"/>
                  </a:cubicBezTo>
                  <a:cubicBezTo>
                    <a:pt x="3" y="14"/>
                    <a:pt x="3" y="14"/>
                    <a:pt x="3" y="14"/>
                  </a:cubicBezTo>
                  <a:cubicBezTo>
                    <a:pt x="3" y="14"/>
                    <a:pt x="4" y="15"/>
                    <a:pt x="4" y="15"/>
                  </a:cubicBezTo>
                  <a:cubicBezTo>
                    <a:pt x="4" y="15"/>
                    <a:pt x="5" y="11"/>
                    <a:pt x="0" y="2"/>
                  </a:cubicBezTo>
                  <a:cubicBezTo>
                    <a:pt x="0" y="2"/>
                    <a:pt x="6" y="11"/>
                    <a:pt x="8" y="10"/>
                  </a:cubicBezTo>
                  <a:cubicBezTo>
                    <a:pt x="8" y="10"/>
                    <a:pt x="9" y="9"/>
                    <a:pt x="6" y="0"/>
                  </a:cubicBezTo>
                  <a:cubicBezTo>
                    <a:pt x="43" y="30"/>
                    <a:pt x="43" y="30"/>
                    <a:pt x="43" y="30"/>
                  </a:cubicBezTo>
                  <a:cubicBezTo>
                    <a:pt x="43" y="31"/>
                    <a:pt x="46" y="50"/>
                    <a:pt x="41" y="52"/>
                  </a:cubicBezTo>
                  <a:cubicBezTo>
                    <a:pt x="35" y="55"/>
                    <a:pt x="27" y="47"/>
                    <a:pt x="25" y="43"/>
                  </a:cubicBezTo>
                  <a:cubicBezTo>
                    <a:pt x="30" y="57"/>
                    <a:pt x="28" y="62"/>
                    <a:pt x="26" y="63"/>
                  </a:cubicBezTo>
                  <a:close/>
                </a:path>
              </a:pathLst>
            </a:custGeom>
            <a:solidFill>
              <a:srgbClr val="F9BDA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3" name="Freeform 15"/>
            <p:cNvSpPr/>
            <p:nvPr/>
          </p:nvSpPr>
          <p:spPr bwMode="auto">
            <a:xfrm>
              <a:off x="2955926" y="352425"/>
              <a:ext cx="134938" cy="244475"/>
            </a:xfrm>
            <a:custGeom>
              <a:avLst/>
              <a:gdLst>
                <a:gd name="T0" fmla="*/ 34 w 36"/>
                <a:gd name="T1" fmla="*/ 60 h 65"/>
                <a:gd name="T2" fmla="*/ 18 w 36"/>
                <a:gd name="T3" fmla="*/ 45 h 65"/>
                <a:gd name="T4" fmla="*/ 18 w 36"/>
                <a:gd name="T5" fmla="*/ 60 h 65"/>
                <a:gd name="T6" fmla="*/ 0 w 36"/>
                <a:gd name="T7" fmla="*/ 49 h 65"/>
                <a:gd name="T8" fmla="*/ 0 w 36"/>
                <a:gd name="T9" fmla="*/ 49 h 65"/>
                <a:gd name="T10" fmla="*/ 0 w 36"/>
                <a:gd name="T11" fmla="*/ 48 h 65"/>
                <a:gd name="T12" fmla="*/ 1 w 36"/>
                <a:gd name="T13" fmla="*/ 0 h 65"/>
                <a:gd name="T14" fmla="*/ 8 w 36"/>
                <a:gd name="T15" fmla="*/ 9 h 65"/>
                <a:gd name="T16" fmla="*/ 7 w 36"/>
                <a:gd name="T17" fmla="*/ 0 h 65"/>
                <a:gd name="T18" fmla="*/ 13 w 36"/>
                <a:gd name="T19" fmla="*/ 10 h 65"/>
                <a:gd name="T20" fmla="*/ 26 w 36"/>
                <a:gd name="T21" fmla="*/ 38 h 65"/>
                <a:gd name="T22" fmla="*/ 36 w 36"/>
                <a:gd name="T23" fmla="*/ 59 h 65"/>
                <a:gd name="T24" fmla="*/ 34 w 36"/>
                <a:gd name="T25" fmla="*/ 6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6" h="65">
                  <a:moveTo>
                    <a:pt x="34" y="60"/>
                  </a:moveTo>
                  <a:cubicBezTo>
                    <a:pt x="28" y="64"/>
                    <a:pt x="18" y="45"/>
                    <a:pt x="18" y="45"/>
                  </a:cubicBezTo>
                  <a:cubicBezTo>
                    <a:pt x="20" y="56"/>
                    <a:pt x="18" y="60"/>
                    <a:pt x="18" y="60"/>
                  </a:cubicBezTo>
                  <a:cubicBezTo>
                    <a:pt x="14" y="65"/>
                    <a:pt x="1" y="51"/>
                    <a:pt x="0" y="49"/>
                  </a:cubicBezTo>
                  <a:cubicBezTo>
                    <a:pt x="0" y="49"/>
                    <a:pt x="0" y="49"/>
                    <a:pt x="0" y="49"/>
                  </a:cubicBezTo>
                  <a:cubicBezTo>
                    <a:pt x="0" y="48"/>
                    <a:pt x="0" y="48"/>
                    <a:pt x="0" y="48"/>
                  </a:cubicBezTo>
                  <a:cubicBezTo>
                    <a:pt x="1" y="0"/>
                    <a:pt x="1" y="0"/>
                    <a:pt x="1" y="0"/>
                  </a:cubicBezTo>
                  <a:cubicBezTo>
                    <a:pt x="4" y="5"/>
                    <a:pt x="7" y="10"/>
                    <a:pt x="8" y="9"/>
                  </a:cubicBezTo>
                  <a:cubicBezTo>
                    <a:pt x="8" y="9"/>
                    <a:pt x="9" y="5"/>
                    <a:pt x="7" y="0"/>
                  </a:cubicBezTo>
                  <a:cubicBezTo>
                    <a:pt x="7" y="0"/>
                    <a:pt x="11" y="8"/>
                    <a:pt x="13" y="10"/>
                  </a:cubicBezTo>
                  <a:cubicBezTo>
                    <a:pt x="26" y="38"/>
                    <a:pt x="26" y="38"/>
                    <a:pt x="26" y="38"/>
                  </a:cubicBezTo>
                  <a:cubicBezTo>
                    <a:pt x="36" y="59"/>
                    <a:pt x="36" y="59"/>
                    <a:pt x="36" y="59"/>
                  </a:cubicBezTo>
                  <a:cubicBezTo>
                    <a:pt x="35" y="60"/>
                    <a:pt x="34" y="60"/>
                    <a:pt x="34" y="60"/>
                  </a:cubicBezTo>
                  <a:close/>
                </a:path>
              </a:pathLst>
            </a:custGeom>
            <a:solidFill>
              <a:srgbClr val="F4B68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4" name="Freeform 16"/>
            <p:cNvSpPr/>
            <p:nvPr/>
          </p:nvSpPr>
          <p:spPr bwMode="auto">
            <a:xfrm>
              <a:off x="2557463" y="1790700"/>
              <a:ext cx="258763" cy="217488"/>
            </a:xfrm>
            <a:custGeom>
              <a:avLst/>
              <a:gdLst>
                <a:gd name="T0" fmla="*/ 163 w 163"/>
                <a:gd name="T1" fmla="*/ 137 h 137"/>
                <a:gd name="T2" fmla="*/ 0 w 163"/>
                <a:gd name="T3" fmla="*/ 100 h 137"/>
                <a:gd name="T4" fmla="*/ 137 w 163"/>
                <a:gd name="T5" fmla="*/ 0 h 137"/>
                <a:gd name="T6" fmla="*/ 163 w 163"/>
                <a:gd name="T7" fmla="*/ 137 h 137"/>
              </a:gdLst>
              <a:ahLst/>
              <a:cxnLst>
                <a:cxn ang="0">
                  <a:pos x="T0" y="T1"/>
                </a:cxn>
                <a:cxn ang="0">
                  <a:pos x="T2" y="T3"/>
                </a:cxn>
                <a:cxn ang="0">
                  <a:pos x="T4" y="T5"/>
                </a:cxn>
                <a:cxn ang="0">
                  <a:pos x="T6" y="T7"/>
                </a:cxn>
              </a:cxnLst>
              <a:rect l="0" t="0" r="r" b="b"/>
              <a:pathLst>
                <a:path w="163" h="137">
                  <a:moveTo>
                    <a:pt x="163" y="137"/>
                  </a:moveTo>
                  <a:lnTo>
                    <a:pt x="0" y="100"/>
                  </a:lnTo>
                  <a:lnTo>
                    <a:pt x="137" y="0"/>
                  </a:lnTo>
                  <a:lnTo>
                    <a:pt x="163" y="137"/>
                  </a:lnTo>
                  <a:close/>
                </a:path>
              </a:pathLst>
            </a:custGeom>
            <a:solidFill>
              <a:srgbClr val="F7941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5" name="Freeform 17"/>
            <p:cNvSpPr/>
            <p:nvPr/>
          </p:nvSpPr>
          <p:spPr bwMode="auto">
            <a:xfrm>
              <a:off x="2543176" y="1776413"/>
              <a:ext cx="288925" cy="247650"/>
            </a:xfrm>
            <a:custGeom>
              <a:avLst/>
              <a:gdLst>
                <a:gd name="T0" fmla="*/ 73 w 77"/>
                <a:gd name="T1" fmla="*/ 62 h 66"/>
                <a:gd name="T2" fmla="*/ 74 w 77"/>
                <a:gd name="T3" fmla="*/ 59 h 66"/>
                <a:gd name="T4" fmla="*/ 13 w 77"/>
                <a:gd name="T5" fmla="*/ 44 h 66"/>
                <a:gd name="T6" fmla="*/ 59 w 77"/>
                <a:gd name="T7" fmla="*/ 10 h 66"/>
                <a:gd name="T8" fmla="*/ 70 w 77"/>
                <a:gd name="T9" fmla="*/ 63 h 66"/>
                <a:gd name="T10" fmla="*/ 73 w 77"/>
                <a:gd name="T11" fmla="*/ 62 h 66"/>
                <a:gd name="T12" fmla="*/ 74 w 77"/>
                <a:gd name="T13" fmla="*/ 59 h 66"/>
                <a:gd name="T14" fmla="*/ 73 w 77"/>
                <a:gd name="T15" fmla="*/ 62 h 66"/>
                <a:gd name="T16" fmla="*/ 77 w 77"/>
                <a:gd name="T17" fmla="*/ 61 h 66"/>
                <a:gd name="T18" fmla="*/ 65 w 77"/>
                <a:gd name="T19" fmla="*/ 3 h 66"/>
                <a:gd name="T20" fmla="*/ 63 w 77"/>
                <a:gd name="T21" fmla="*/ 1 h 66"/>
                <a:gd name="T22" fmla="*/ 59 w 77"/>
                <a:gd name="T23" fmla="*/ 1 h 66"/>
                <a:gd name="T24" fmla="*/ 2 w 77"/>
                <a:gd name="T25" fmla="*/ 43 h 66"/>
                <a:gd name="T26" fmla="*/ 1 w 77"/>
                <a:gd name="T27" fmla="*/ 47 h 66"/>
                <a:gd name="T28" fmla="*/ 3 w 77"/>
                <a:gd name="T29" fmla="*/ 49 h 66"/>
                <a:gd name="T30" fmla="*/ 72 w 77"/>
                <a:gd name="T31" fmla="*/ 65 h 66"/>
                <a:gd name="T32" fmla="*/ 76 w 77"/>
                <a:gd name="T33" fmla="*/ 65 h 66"/>
                <a:gd name="T34" fmla="*/ 77 w 77"/>
                <a:gd name="T35" fmla="*/ 61 h 66"/>
                <a:gd name="T36" fmla="*/ 73 w 77"/>
                <a:gd name="T37" fmla="*/ 62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7" h="66">
                  <a:moveTo>
                    <a:pt x="73" y="62"/>
                  </a:moveTo>
                  <a:cubicBezTo>
                    <a:pt x="74" y="59"/>
                    <a:pt x="74" y="59"/>
                    <a:pt x="74" y="59"/>
                  </a:cubicBezTo>
                  <a:cubicBezTo>
                    <a:pt x="13" y="44"/>
                    <a:pt x="13" y="44"/>
                    <a:pt x="13" y="44"/>
                  </a:cubicBezTo>
                  <a:cubicBezTo>
                    <a:pt x="59" y="10"/>
                    <a:pt x="59" y="10"/>
                    <a:pt x="59" y="10"/>
                  </a:cubicBezTo>
                  <a:cubicBezTo>
                    <a:pt x="70" y="63"/>
                    <a:pt x="70" y="63"/>
                    <a:pt x="70" y="63"/>
                  </a:cubicBezTo>
                  <a:cubicBezTo>
                    <a:pt x="73" y="62"/>
                    <a:pt x="73" y="62"/>
                    <a:pt x="73" y="62"/>
                  </a:cubicBezTo>
                  <a:cubicBezTo>
                    <a:pt x="74" y="59"/>
                    <a:pt x="74" y="59"/>
                    <a:pt x="74" y="59"/>
                  </a:cubicBezTo>
                  <a:cubicBezTo>
                    <a:pt x="73" y="62"/>
                    <a:pt x="73" y="62"/>
                    <a:pt x="73" y="62"/>
                  </a:cubicBezTo>
                  <a:cubicBezTo>
                    <a:pt x="77" y="61"/>
                    <a:pt x="77" y="61"/>
                    <a:pt x="77" y="61"/>
                  </a:cubicBezTo>
                  <a:cubicBezTo>
                    <a:pt x="65" y="3"/>
                    <a:pt x="65" y="3"/>
                    <a:pt x="65" y="3"/>
                  </a:cubicBezTo>
                  <a:cubicBezTo>
                    <a:pt x="65" y="2"/>
                    <a:pt x="64" y="1"/>
                    <a:pt x="63" y="1"/>
                  </a:cubicBezTo>
                  <a:cubicBezTo>
                    <a:pt x="62" y="0"/>
                    <a:pt x="60" y="0"/>
                    <a:pt x="59" y="1"/>
                  </a:cubicBezTo>
                  <a:cubicBezTo>
                    <a:pt x="2" y="43"/>
                    <a:pt x="2" y="43"/>
                    <a:pt x="2" y="43"/>
                  </a:cubicBezTo>
                  <a:cubicBezTo>
                    <a:pt x="1" y="44"/>
                    <a:pt x="0" y="45"/>
                    <a:pt x="1" y="47"/>
                  </a:cubicBezTo>
                  <a:cubicBezTo>
                    <a:pt x="1" y="48"/>
                    <a:pt x="2" y="49"/>
                    <a:pt x="3" y="49"/>
                  </a:cubicBezTo>
                  <a:cubicBezTo>
                    <a:pt x="72" y="65"/>
                    <a:pt x="72" y="65"/>
                    <a:pt x="72" y="65"/>
                  </a:cubicBezTo>
                  <a:cubicBezTo>
                    <a:pt x="74" y="66"/>
                    <a:pt x="75" y="65"/>
                    <a:pt x="76" y="65"/>
                  </a:cubicBezTo>
                  <a:cubicBezTo>
                    <a:pt x="77" y="64"/>
                    <a:pt x="77" y="62"/>
                    <a:pt x="77" y="61"/>
                  </a:cubicBezTo>
                  <a:lnTo>
                    <a:pt x="73" y="62"/>
                  </a:lnTo>
                  <a:close/>
                </a:path>
              </a:pathLst>
            </a:custGeom>
            <a:solidFill>
              <a:srgbClr val="F7941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6" name="Freeform 18"/>
            <p:cNvSpPr/>
            <p:nvPr/>
          </p:nvSpPr>
          <p:spPr bwMode="auto">
            <a:xfrm>
              <a:off x="2763838" y="1531938"/>
              <a:ext cx="1296988" cy="484188"/>
            </a:xfrm>
            <a:custGeom>
              <a:avLst/>
              <a:gdLst>
                <a:gd name="T0" fmla="*/ 6 w 345"/>
                <a:gd name="T1" fmla="*/ 66 h 129"/>
                <a:gd name="T2" fmla="*/ 3 w 345"/>
                <a:gd name="T3" fmla="*/ 99 h 129"/>
                <a:gd name="T4" fmla="*/ 19 w 345"/>
                <a:gd name="T5" fmla="*/ 128 h 129"/>
                <a:gd name="T6" fmla="*/ 19 w 345"/>
                <a:gd name="T7" fmla="*/ 129 h 129"/>
                <a:gd name="T8" fmla="*/ 337 w 345"/>
                <a:gd name="T9" fmla="*/ 64 h 129"/>
                <a:gd name="T10" fmla="*/ 337 w 345"/>
                <a:gd name="T11" fmla="*/ 64 h 129"/>
                <a:gd name="T12" fmla="*/ 341 w 345"/>
                <a:gd name="T13" fmla="*/ 31 h 129"/>
                <a:gd name="T14" fmla="*/ 324 w 345"/>
                <a:gd name="T15" fmla="*/ 1 h 129"/>
                <a:gd name="T16" fmla="*/ 324 w 345"/>
                <a:gd name="T17" fmla="*/ 1 h 129"/>
                <a:gd name="T18" fmla="*/ 6 w 345"/>
                <a:gd name="T19" fmla="*/ 65 h 129"/>
                <a:gd name="T20" fmla="*/ 6 w 345"/>
                <a:gd name="T21" fmla="*/ 66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45" h="129">
                  <a:moveTo>
                    <a:pt x="6" y="66"/>
                  </a:moveTo>
                  <a:cubicBezTo>
                    <a:pt x="1" y="69"/>
                    <a:pt x="0" y="83"/>
                    <a:pt x="3" y="99"/>
                  </a:cubicBezTo>
                  <a:cubicBezTo>
                    <a:pt x="6" y="115"/>
                    <a:pt x="13" y="128"/>
                    <a:pt x="19" y="128"/>
                  </a:cubicBezTo>
                  <a:cubicBezTo>
                    <a:pt x="19" y="129"/>
                    <a:pt x="19" y="129"/>
                    <a:pt x="19" y="129"/>
                  </a:cubicBezTo>
                  <a:cubicBezTo>
                    <a:pt x="337" y="64"/>
                    <a:pt x="337" y="64"/>
                    <a:pt x="337" y="64"/>
                  </a:cubicBezTo>
                  <a:cubicBezTo>
                    <a:pt x="337" y="64"/>
                    <a:pt x="337" y="64"/>
                    <a:pt x="337" y="64"/>
                  </a:cubicBezTo>
                  <a:cubicBezTo>
                    <a:pt x="343" y="63"/>
                    <a:pt x="345" y="48"/>
                    <a:pt x="341" y="31"/>
                  </a:cubicBezTo>
                  <a:cubicBezTo>
                    <a:pt x="338" y="13"/>
                    <a:pt x="330" y="0"/>
                    <a:pt x="324" y="1"/>
                  </a:cubicBezTo>
                  <a:cubicBezTo>
                    <a:pt x="324" y="1"/>
                    <a:pt x="324" y="1"/>
                    <a:pt x="324" y="1"/>
                  </a:cubicBezTo>
                  <a:cubicBezTo>
                    <a:pt x="6" y="65"/>
                    <a:pt x="6" y="65"/>
                    <a:pt x="6" y="65"/>
                  </a:cubicBezTo>
                  <a:cubicBezTo>
                    <a:pt x="6" y="66"/>
                    <a:pt x="6" y="66"/>
                    <a:pt x="6" y="66"/>
                  </a:cubicBezTo>
                </a:path>
              </a:pathLst>
            </a:custGeom>
            <a:solidFill>
              <a:srgbClr val="F5D84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7" name="Freeform 19"/>
            <p:cNvSpPr/>
            <p:nvPr/>
          </p:nvSpPr>
          <p:spPr bwMode="auto">
            <a:xfrm>
              <a:off x="2843213" y="1730375"/>
              <a:ext cx="180975" cy="277813"/>
            </a:xfrm>
            <a:custGeom>
              <a:avLst/>
              <a:gdLst>
                <a:gd name="T0" fmla="*/ 7 w 48"/>
                <a:gd name="T1" fmla="*/ 6 h 74"/>
                <a:gd name="T2" fmla="*/ 4 w 48"/>
                <a:gd name="T3" fmla="*/ 42 h 74"/>
                <a:gd name="T4" fmla="*/ 21 w 48"/>
                <a:gd name="T5" fmla="*/ 73 h 74"/>
                <a:gd name="T6" fmla="*/ 21 w 48"/>
                <a:gd name="T7" fmla="*/ 74 h 74"/>
                <a:gd name="T8" fmla="*/ 48 w 48"/>
                <a:gd name="T9" fmla="*/ 68 h 74"/>
                <a:gd name="T10" fmla="*/ 48 w 48"/>
                <a:gd name="T11" fmla="*/ 67 h 74"/>
                <a:gd name="T12" fmla="*/ 31 w 48"/>
                <a:gd name="T13" fmla="*/ 36 h 74"/>
                <a:gd name="T14" fmla="*/ 34 w 48"/>
                <a:gd name="T15" fmla="*/ 1 h 74"/>
                <a:gd name="T16" fmla="*/ 34 w 48"/>
                <a:gd name="T17" fmla="*/ 0 h 74"/>
                <a:gd name="T18" fmla="*/ 7 w 48"/>
                <a:gd name="T19" fmla="*/ 6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8" h="74">
                  <a:moveTo>
                    <a:pt x="7" y="6"/>
                  </a:moveTo>
                  <a:cubicBezTo>
                    <a:pt x="2" y="9"/>
                    <a:pt x="0" y="24"/>
                    <a:pt x="4" y="42"/>
                  </a:cubicBezTo>
                  <a:cubicBezTo>
                    <a:pt x="7" y="59"/>
                    <a:pt x="15" y="73"/>
                    <a:pt x="21" y="73"/>
                  </a:cubicBezTo>
                  <a:cubicBezTo>
                    <a:pt x="21" y="74"/>
                    <a:pt x="21" y="74"/>
                    <a:pt x="21" y="74"/>
                  </a:cubicBezTo>
                  <a:cubicBezTo>
                    <a:pt x="48" y="68"/>
                    <a:pt x="48" y="68"/>
                    <a:pt x="48" y="68"/>
                  </a:cubicBezTo>
                  <a:cubicBezTo>
                    <a:pt x="48" y="67"/>
                    <a:pt x="48" y="67"/>
                    <a:pt x="48" y="67"/>
                  </a:cubicBezTo>
                  <a:cubicBezTo>
                    <a:pt x="42" y="67"/>
                    <a:pt x="34" y="54"/>
                    <a:pt x="31" y="36"/>
                  </a:cubicBezTo>
                  <a:cubicBezTo>
                    <a:pt x="27" y="19"/>
                    <a:pt x="29" y="4"/>
                    <a:pt x="34" y="1"/>
                  </a:cubicBezTo>
                  <a:cubicBezTo>
                    <a:pt x="34" y="0"/>
                    <a:pt x="34" y="0"/>
                    <a:pt x="34" y="0"/>
                  </a:cubicBezTo>
                  <a:cubicBezTo>
                    <a:pt x="7" y="6"/>
                    <a:pt x="7" y="6"/>
                    <a:pt x="7" y="6"/>
                  </a:cubicBezTo>
                  <a:close/>
                </a:path>
              </a:pathLst>
            </a:custGeom>
            <a:solidFill>
              <a:srgbClr val="F7941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8" name="Freeform 20"/>
            <p:cNvSpPr/>
            <p:nvPr/>
          </p:nvSpPr>
          <p:spPr bwMode="auto">
            <a:xfrm>
              <a:off x="2944813" y="1539875"/>
              <a:ext cx="1044575" cy="446088"/>
            </a:xfrm>
            <a:custGeom>
              <a:avLst/>
              <a:gdLst>
                <a:gd name="T0" fmla="*/ 4 w 278"/>
                <a:gd name="T1" fmla="*/ 87 h 119"/>
                <a:gd name="T2" fmla="*/ 21 w 278"/>
                <a:gd name="T3" fmla="*/ 118 h 119"/>
                <a:gd name="T4" fmla="*/ 21 w 278"/>
                <a:gd name="T5" fmla="*/ 119 h 119"/>
                <a:gd name="T6" fmla="*/ 270 w 278"/>
                <a:gd name="T7" fmla="*/ 69 h 119"/>
                <a:gd name="T8" fmla="*/ 270 w 278"/>
                <a:gd name="T9" fmla="*/ 68 h 119"/>
                <a:gd name="T10" fmla="*/ 275 w 278"/>
                <a:gd name="T11" fmla="*/ 32 h 119"/>
                <a:gd name="T12" fmla="*/ 256 w 278"/>
                <a:gd name="T13" fmla="*/ 1 h 119"/>
                <a:gd name="T14" fmla="*/ 256 w 278"/>
                <a:gd name="T15" fmla="*/ 1 h 119"/>
                <a:gd name="T16" fmla="*/ 7 w 278"/>
                <a:gd name="T17" fmla="*/ 51 h 119"/>
                <a:gd name="T18" fmla="*/ 7 w 278"/>
                <a:gd name="T19" fmla="*/ 52 h 119"/>
                <a:gd name="T20" fmla="*/ 4 w 278"/>
                <a:gd name="T21" fmla="*/ 87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78" h="119">
                  <a:moveTo>
                    <a:pt x="4" y="87"/>
                  </a:moveTo>
                  <a:cubicBezTo>
                    <a:pt x="7" y="105"/>
                    <a:pt x="15" y="118"/>
                    <a:pt x="21" y="118"/>
                  </a:cubicBezTo>
                  <a:cubicBezTo>
                    <a:pt x="21" y="119"/>
                    <a:pt x="21" y="119"/>
                    <a:pt x="21" y="119"/>
                  </a:cubicBezTo>
                  <a:cubicBezTo>
                    <a:pt x="270" y="69"/>
                    <a:pt x="270" y="69"/>
                    <a:pt x="270" y="69"/>
                  </a:cubicBezTo>
                  <a:cubicBezTo>
                    <a:pt x="270" y="68"/>
                    <a:pt x="270" y="68"/>
                    <a:pt x="270" y="68"/>
                  </a:cubicBezTo>
                  <a:cubicBezTo>
                    <a:pt x="276" y="67"/>
                    <a:pt x="278" y="51"/>
                    <a:pt x="275" y="32"/>
                  </a:cubicBezTo>
                  <a:cubicBezTo>
                    <a:pt x="271" y="14"/>
                    <a:pt x="263" y="0"/>
                    <a:pt x="256" y="1"/>
                  </a:cubicBezTo>
                  <a:cubicBezTo>
                    <a:pt x="256" y="1"/>
                    <a:pt x="256" y="1"/>
                    <a:pt x="256" y="1"/>
                  </a:cubicBezTo>
                  <a:cubicBezTo>
                    <a:pt x="7" y="51"/>
                    <a:pt x="7" y="51"/>
                    <a:pt x="7" y="51"/>
                  </a:cubicBezTo>
                  <a:cubicBezTo>
                    <a:pt x="7" y="52"/>
                    <a:pt x="7" y="52"/>
                    <a:pt x="7" y="52"/>
                  </a:cubicBezTo>
                  <a:cubicBezTo>
                    <a:pt x="2" y="55"/>
                    <a:pt x="0" y="70"/>
                    <a:pt x="4" y="87"/>
                  </a:cubicBezTo>
                </a:path>
              </a:pathLst>
            </a:custGeom>
            <a:solidFill>
              <a:srgbClr val="FEDC5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9" name="Freeform 21"/>
            <p:cNvSpPr/>
            <p:nvPr/>
          </p:nvSpPr>
          <p:spPr bwMode="auto">
            <a:xfrm>
              <a:off x="2876551" y="1738313"/>
              <a:ext cx="112713" cy="263525"/>
            </a:xfrm>
            <a:custGeom>
              <a:avLst/>
              <a:gdLst>
                <a:gd name="T0" fmla="*/ 7 w 30"/>
                <a:gd name="T1" fmla="*/ 2 h 70"/>
                <a:gd name="T2" fmla="*/ 4 w 30"/>
                <a:gd name="T3" fmla="*/ 38 h 70"/>
                <a:gd name="T4" fmla="*/ 21 w 30"/>
                <a:gd name="T5" fmla="*/ 69 h 70"/>
                <a:gd name="T6" fmla="*/ 21 w 30"/>
                <a:gd name="T7" fmla="*/ 70 h 70"/>
                <a:gd name="T8" fmla="*/ 30 w 30"/>
                <a:gd name="T9" fmla="*/ 68 h 70"/>
                <a:gd name="T10" fmla="*/ 30 w 30"/>
                <a:gd name="T11" fmla="*/ 67 h 70"/>
                <a:gd name="T12" fmla="*/ 13 w 30"/>
                <a:gd name="T13" fmla="*/ 36 h 70"/>
                <a:gd name="T14" fmla="*/ 16 w 30"/>
                <a:gd name="T15" fmla="*/ 1 h 70"/>
                <a:gd name="T16" fmla="*/ 16 w 30"/>
                <a:gd name="T17" fmla="*/ 0 h 70"/>
                <a:gd name="T18" fmla="*/ 7 w 30"/>
                <a:gd name="T19"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 h="70">
                  <a:moveTo>
                    <a:pt x="7" y="2"/>
                  </a:moveTo>
                  <a:cubicBezTo>
                    <a:pt x="2" y="5"/>
                    <a:pt x="0" y="20"/>
                    <a:pt x="4" y="38"/>
                  </a:cubicBezTo>
                  <a:cubicBezTo>
                    <a:pt x="7" y="55"/>
                    <a:pt x="15" y="69"/>
                    <a:pt x="21" y="69"/>
                  </a:cubicBezTo>
                  <a:cubicBezTo>
                    <a:pt x="21" y="70"/>
                    <a:pt x="21" y="70"/>
                    <a:pt x="21" y="70"/>
                  </a:cubicBezTo>
                  <a:cubicBezTo>
                    <a:pt x="30" y="68"/>
                    <a:pt x="30" y="68"/>
                    <a:pt x="30" y="68"/>
                  </a:cubicBezTo>
                  <a:cubicBezTo>
                    <a:pt x="30" y="67"/>
                    <a:pt x="30" y="67"/>
                    <a:pt x="30" y="67"/>
                  </a:cubicBezTo>
                  <a:cubicBezTo>
                    <a:pt x="24" y="67"/>
                    <a:pt x="16" y="54"/>
                    <a:pt x="13" y="36"/>
                  </a:cubicBezTo>
                  <a:cubicBezTo>
                    <a:pt x="9" y="19"/>
                    <a:pt x="11" y="3"/>
                    <a:pt x="16" y="1"/>
                  </a:cubicBezTo>
                  <a:cubicBezTo>
                    <a:pt x="16" y="0"/>
                    <a:pt x="16" y="0"/>
                    <a:pt x="16" y="0"/>
                  </a:cubicBezTo>
                  <a:cubicBezTo>
                    <a:pt x="7" y="2"/>
                    <a:pt x="7" y="2"/>
                    <a:pt x="7" y="2"/>
                  </a:cubicBezTo>
                  <a:close/>
                </a:path>
              </a:pathLst>
            </a:custGeom>
            <a:solidFill>
              <a:srgbClr val="60391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0" name="Freeform 22"/>
            <p:cNvSpPr/>
            <p:nvPr/>
          </p:nvSpPr>
          <p:spPr bwMode="auto">
            <a:xfrm>
              <a:off x="3838576" y="1550988"/>
              <a:ext cx="112713" cy="258763"/>
            </a:xfrm>
            <a:custGeom>
              <a:avLst/>
              <a:gdLst>
                <a:gd name="T0" fmla="*/ 22 w 30"/>
                <a:gd name="T1" fmla="*/ 67 h 69"/>
                <a:gd name="T2" fmla="*/ 26 w 30"/>
                <a:gd name="T3" fmla="*/ 31 h 69"/>
                <a:gd name="T4" fmla="*/ 9 w 30"/>
                <a:gd name="T5" fmla="*/ 0 h 69"/>
                <a:gd name="T6" fmla="*/ 9 w 30"/>
                <a:gd name="T7" fmla="*/ 0 h 69"/>
                <a:gd name="T8" fmla="*/ 0 w 30"/>
                <a:gd name="T9" fmla="*/ 1 h 69"/>
                <a:gd name="T10" fmla="*/ 0 w 30"/>
                <a:gd name="T11" fmla="*/ 2 h 69"/>
                <a:gd name="T12" fmla="*/ 17 w 30"/>
                <a:gd name="T13" fmla="*/ 33 h 69"/>
                <a:gd name="T14" fmla="*/ 13 w 30"/>
                <a:gd name="T15" fmla="*/ 69 h 69"/>
                <a:gd name="T16" fmla="*/ 14 w 30"/>
                <a:gd name="T17" fmla="*/ 69 h 69"/>
                <a:gd name="T18" fmla="*/ 23 w 30"/>
                <a:gd name="T19" fmla="*/ 68 h 69"/>
                <a:gd name="T20" fmla="*/ 22 w 30"/>
                <a:gd name="T21" fmla="*/ 67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69">
                  <a:moveTo>
                    <a:pt x="22" y="67"/>
                  </a:moveTo>
                  <a:cubicBezTo>
                    <a:pt x="28" y="64"/>
                    <a:pt x="30" y="49"/>
                    <a:pt x="26" y="31"/>
                  </a:cubicBezTo>
                  <a:cubicBezTo>
                    <a:pt x="22" y="14"/>
                    <a:pt x="15" y="1"/>
                    <a:pt x="9" y="0"/>
                  </a:cubicBezTo>
                  <a:cubicBezTo>
                    <a:pt x="9" y="0"/>
                    <a:pt x="9" y="0"/>
                    <a:pt x="9" y="0"/>
                  </a:cubicBezTo>
                  <a:cubicBezTo>
                    <a:pt x="0" y="1"/>
                    <a:pt x="0" y="1"/>
                    <a:pt x="0" y="1"/>
                  </a:cubicBezTo>
                  <a:cubicBezTo>
                    <a:pt x="0" y="2"/>
                    <a:pt x="0" y="2"/>
                    <a:pt x="0" y="2"/>
                  </a:cubicBezTo>
                  <a:cubicBezTo>
                    <a:pt x="6" y="2"/>
                    <a:pt x="13" y="16"/>
                    <a:pt x="17" y="33"/>
                  </a:cubicBezTo>
                  <a:cubicBezTo>
                    <a:pt x="21" y="51"/>
                    <a:pt x="19" y="66"/>
                    <a:pt x="13" y="69"/>
                  </a:cubicBezTo>
                  <a:cubicBezTo>
                    <a:pt x="14" y="69"/>
                    <a:pt x="14" y="69"/>
                    <a:pt x="14" y="69"/>
                  </a:cubicBezTo>
                  <a:cubicBezTo>
                    <a:pt x="23" y="68"/>
                    <a:pt x="23" y="68"/>
                    <a:pt x="23" y="68"/>
                  </a:cubicBezTo>
                  <a:cubicBezTo>
                    <a:pt x="22" y="67"/>
                    <a:pt x="22" y="67"/>
                    <a:pt x="22" y="67"/>
                  </a:cubicBezTo>
                </a:path>
              </a:pathLst>
            </a:custGeom>
            <a:solidFill>
              <a:srgbClr val="60391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1" name="Freeform 23"/>
            <p:cNvSpPr/>
            <p:nvPr/>
          </p:nvSpPr>
          <p:spPr bwMode="auto">
            <a:xfrm>
              <a:off x="3019426" y="1677988"/>
              <a:ext cx="792163" cy="200025"/>
            </a:xfrm>
            <a:custGeom>
              <a:avLst/>
              <a:gdLst>
                <a:gd name="T0" fmla="*/ 495 w 499"/>
                <a:gd name="T1" fmla="*/ 0 h 126"/>
                <a:gd name="T2" fmla="*/ 499 w 499"/>
                <a:gd name="T3" fmla="*/ 24 h 126"/>
                <a:gd name="T4" fmla="*/ 5 w 499"/>
                <a:gd name="T5" fmla="*/ 126 h 126"/>
                <a:gd name="T6" fmla="*/ 0 w 499"/>
                <a:gd name="T7" fmla="*/ 100 h 126"/>
                <a:gd name="T8" fmla="*/ 495 w 499"/>
                <a:gd name="T9" fmla="*/ 0 h 126"/>
              </a:gdLst>
              <a:ahLst/>
              <a:cxnLst>
                <a:cxn ang="0">
                  <a:pos x="T0" y="T1"/>
                </a:cxn>
                <a:cxn ang="0">
                  <a:pos x="T2" y="T3"/>
                </a:cxn>
                <a:cxn ang="0">
                  <a:pos x="T4" y="T5"/>
                </a:cxn>
                <a:cxn ang="0">
                  <a:pos x="T6" y="T7"/>
                </a:cxn>
                <a:cxn ang="0">
                  <a:pos x="T8" y="T9"/>
                </a:cxn>
              </a:cxnLst>
              <a:rect l="0" t="0" r="r" b="b"/>
              <a:pathLst>
                <a:path w="499" h="125">
                  <a:moveTo>
                    <a:pt x="495" y="0"/>
                  </a:moveTo>
                  <a:lnTo>
                    <a:pt x="499" y="24"/>
                  </a:lnTo>
                  <a:lnTo>
                    <a:pt x="5" y="126"/>
                  </a:lnTo>
                  <a:lnTo>
                    <a:pt x="0" y="100"/>
                  </a:lnTo>
                  <a:lnTo>
                    <a:pt x="495" y="0"/>
                  </a:lnTo>
                  <a:close/>
                </a:path>
              </a:pathLst>
            </a:custGeom>
            <a:solidFill>
              <a:srgbClr val="F9A41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2" name="Freeform 24"/>
            <p:cNvSpPr/>
            <p:nvPr/>
          </p:nvSpPr>
          <p:spPr bwMode="auto">
            <a:xfrm>
              <a:off x="3019426" y="1677988"/>
              <a:ext cx="792163" cy="200025"/>
            </a:xfrm>
            <a:custGeom>
              <a:avLst/>
              <a:gdLst>
                <a:gd name="T0" fmla="*/ 495 w 499"/>
                <a:gd name="T1" fmla="*/ 0 h 126"/>
                <a:gd name="T2" fmla="*/ 499 w 499"/>
                <a:gd name="T3" fmla="*/ 24 h 126"/>
                <a:gd name="T4" fmla="*/ 5 w 499"/>
                <a:gd name="T5" fmla="*/ 126 h 126"/>
                <a:gd name="T6" fmla="*/ 0 w 499"/>
                <a:gd name="T7" fmla="*/ 100 h 126"/>
                <a:gd name="T8" fmla="*/ 495 w 499"/>
                <a:gd name="T9" fmla="*/ 0 h 126"/>
              </a:gdLst>
              <a:ahLst/>
              <a:cxnLst>
                <a:cxn ang="0">
                  <a:pos x="T0" y="T1"/>
                </a:cxn>
                <a:cxn ang="0">
                  <a:pos x="T2" y="T3"/>
                </a:cxn>
                <a:cxn ang="0">
                  <a:pos x="T4" y="T5"/>
                </a:cxn>
                <a:cxn ang="0">
                  <a:pos x="T6" y="T7"/>
                </a:cxn>
                <a:cxn ang="0">
                  <a:pos x="T8" y="T9"/>
                </a:cxn>
              </a:cxnLst>
              <a:rect l="0" t="0" r="r" b="b"/>
              <a:pathLst>
                <a:path w="499" h="125">
                  <a:moveTo>
                    <a:pt x="495" y="0"/>
                  </a:moveTo>
                  <a:lnTo>
                    <a:pt x="499" y="24"/>
                  </a:lnTo>
                  <a:lnTo>
                    <a:pt x="5" y="126"/>
                  </a:lnTo>
                  <a:lnTo>
                    <a:pt x="0" y="100"/>
                  </a:lnTo>
                  <a:lnTo>
                    <a:pt x="49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3" name="Freeform 25"/>
            <p:cNvSpPr/>
            <p:nvPr/>
          </p:nvSpPr>
          <p:spPr bwMode="auto">
            <a:xfrm>
              <a:off x="3959226" y="1727200"/>
              <a:ext cx="134938" cy="71438"/>
            </a:xfrm>
            <a:custGeom>
              <a:avLst/>
              <a:gdLst>
                <a:gd name="T0" fmla="*/ 0 w 36"/>
                <a:gd name="T1" fmla="*/ 18 h 19"/>
                <a:gd name="T2" fmla="*/ 0 w 36"/>
                <a:gd name="T3" fmla="*/ 19 h 19"/>
                <a:gd name="T4" fmla="*/ 30 w 36"/>
                <a:gd name="T5" fmla="*/ 12 h 19"/>
                <a:gd name="T6" fmla="*/ 30 w 36"/>
                <a:gd name="T7" fmla="*/ 12 h 19"/>
                <a:gd name="T8" fmla="*/ 36 w 36"/>
                <a:gd name="T9" fmla="*/ 0 h 19"/>
                <a:gd name="T10" fmla="*/ 6 w 36"/>
                <a:gd name="T11" fmla="*/ 6 h 19"/>
                <a:gd name="T12" fmla="*/ 0 w 36"/>
                <a:gd name="T13" fmla="*/ 18 h 19"/>
              </a:gdLst>
              <a:ahLst/>
              <a:cxnLst>
                <a:cxn ang="0">
                  <a:pos x="T0" y="T1"/>
                </a:cxn>
                <a:cxn ang="0">
                  <a:pos x="T2" y="T3"/>
                </a:cxn>
                <a:cxn ang="0">
                  <a:pos x="T4" y="T5"/>
                </a:cxn>
                <a:cxn ang="0">
                  <a:pos x="T6" y="T7"/>
                </a:cxn>
                <a:cxn ang="0">
                  <a:pos x="T8" y="T9"/>
                </a:cxn>
                <a:cxn ang="0">
                  <a:pos x="T10" y="T11"/>
                </a:cxn>
                <a:cxn ang="0">
                  <a:pos x="T12" y="T13"/>
                </a:cxn>
              </a:cxnLst>
              <a:rect l="0" t="0" r="r" b="b"/>
              <a:pathLst>
                <a:path w="36" h="19">
                  <a:moveTo>
                    <a:pt x="0" y="18"/>
                  </a:moveTo>
                  <a:cubicBezTo>
                    <a:pt x="0" y="19"/>
                    <a:pt x="0" y="19"/>
                    <a:pt x="0" y="19"/>
                  </a:cubicBezTo>
                  <a:cubicBezTo>
                    <a:pt x="30" y="12"/>
                    <a:pt x="30" y="12"/>
                    <a:pt x="30" y="12"/>
                  </a:cubicBezTo>
                  <a:cubicBezTo>
                    <a:pt x="30" y="12"/>
                    <a:pt x="30" y="12"/>
                    <a:pt x="30" y="12"/>
                  </a:cubicBezTo>
                  <a:cubicBezTo>
                    <a:pt x="33" y="11"/>
                    <a:pt x="35" y="7"/>
                    <a:pt x="36" y="0"/>
                  </a:cubicBezTo>
                  <a:cubicBezTo>
                    <a:pt x="6" y="6"/>
                    <a:pt x="6" y="6"/>
                    <a:pt x="6" y="6"/>
                  </a:cubicBezTo>
                  <a:cubicBezTo>
                    <a:pt x="5" y="13"/>
                    <a:pt x="3" y="17"/>
                    <a:pt x="0" y="18"/>
                  </a:cubicBezTo>
                </a:path>
              </a:pathLst>
            </a:custGeom>
            <a:solidFill>
              <a:srgbClr val="FFA92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4" name="Freeform 26"/>
            <p:cNvSpPr/>
            <p:nvPr/>
          </p:nvSpPr>
          <p:spPr bwMode="auto">
            <a:xfrm>
              <a:off x="3906838" y="1516063"/>
              <a:ext cx="190500" cy="200025"/>
            </a:xfrm>
            <a:custGeom>
              <a:avLst/>
              <a:gdLst>
                <a:gd name="T0" fmla="*/ 0 w 51"/>
                <a:gd name="T1" fmla="*/ 7 h 53"/>
                <a:gd name="T2" fmla="*/ 19 w 51"/>
                <a:gd name="T3" fmla="*/ 38 h 53"/>
                <a:gd name="T4" fmla="*/ 20 w 51"/>
                <a:gd name="T5" fmla="*/ 53 h 53"/>
                <a:gd name="T6" fmla="*/ 51 w 51"/>
                <a:gd name="T7" fmla="*/ 47 h 53"/>
                <a:gd name="T8" fmla="*/ 49 w 51"/>
                <a:gd name="T9" fmla="*/ 32 h 53"/>
                <a:gd name="T10" fmla="*/ 31 w 51"/>
                <a:gd name="T11" fmla="*/ 1 h 53"/>
                <a:gd name="T12" fmla="*/ 31 w 51"/>
                <a:gd name="T13" fmla="*/ 1 h 53"/>
                <a:gd name="T14" fmla="*/ 0 w 51"/>
                <a:gd name="T15" fmla="*/ 7 h 53"/>
                <a:gd name="T16" fmla="*/ 0 w 51"/>
                <a:gd name="T17" fmla="*/ 7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1" h="52">
                  <a:moveTo>
                    <a:pt x="0" y="7"/>
                  </a:moveTo>
                  <a:cubicBezTo>
                    <a:pt x="7" y="6"/>
                    <a:pt x="15" y="20"/>
                    <a:pt x="19" y="38"/>
                  </a:cubicBezTo>
                  <a:cubicBezTo>
                    <a:pt x="20" y="44"/>
                    <a:pt x="20" y="49"/>
                    <a:pt x="20" y="53"/>
                  </a:cubicBezTo>
                  <a:cubicBezTo>
                    <a:pt x="51" y="47"/>
                    <a:pt x="51" y="47"/>
                    <a:pt x="51" y="47"/>
                  </a:cubicBezTo>
                  <a:cubicBezTo>
                    <a:pt x="50" y="43"/>
                    <a:pt x="50" y="38"/>
                    <a:pt x="49" y="32"/>
                  </a:cubicBezTo>
                  <a:cubicBezTo>
                    <a:pt x="45" y="14"/>
                    <a:pt x="37" y="0"/>
                    <a:pt x="31" y="1"/>
                  </a:cubicBezTo>
                  <a:cubicBezTo>
                    <a:pt x="31" y="1"/>
                    <a:pt x="31" y="1"/>
                    <a:pt x="31" y="1"/>
                  </a:cubicBezTo>
                  <a:cubicBezTo>
                    <a:pt x="0" y="7"/>
                    <a:pt x="0" y="7"/>
                    <a:pt x="0" y="7"/>
                  </a:cubicBezTo>
                  <a:cubicBezTo>
                    <a:pt x="0" y="7"/>
                    <a:pt x="0" y="7"/>
                    <a:pt x="0" y="7"/>
                  </a:cubicBezTo>
                </a:path>
              </a:pathLst>
            </a:custGeom>
            <a:solidFill>
              <a:srgbClr val="FFA92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5" name="Freeform 27"/>
            <p:cNvSpPr/>
            <p:nvPr/>
          </p:nvSpPr>
          <p:spPr bwMode="auto">
            <a:xfrm>
              <a:off x="2760663" y="1966913"/>
              <a:ext cx="161925" cy="68263"/>
            </a:xfrm>
            <a:custGeom>
              <a:avLst/>
              <a:gdLst>
                <a:gd name="T0" fmla="*/ 4 w 43"/>
                <a:gd name="T1" fmla="*/ 14 h 18"/>
                <a:gd name="T2" fmla="*/ 12 w 43"/>
                <a:gd name="T3" fmla="*/ 17 h 18"/>
                <a:gd name="T4" fmla="*/ 43 w 43"/>
                <a:gd name="T5" fmla="*/ 11 h 18"/>
                <a:gd name="T6" fmla="*/ 43 w 43"/>
                <a:gd name="T7" fmla="*/ 10 h 18"/>
                <a:gd name="T8" fmla="*/ 33 w 43"/>
                <a:gd name="T9" fmla="*/ 0 h 18"/>
                <a:gd name="T10" fmla="*/ 0 w 43"/>
                <a:gd name="T11" fmla="*/ 6 h 18"/>
                <a:gd name="T12" fmla="*/ 4 w 43"/>
                <a:gd name="T13" fmla="*/ 14 h 18"/>
              </a:gdLst>
              <a:ahLst/>
              <a:cxnLst>
                <a:cxn ang="0">
                  <a:pos x="T0" y="T1"/>
                </a:cxn>
                <a:cxn ang="0">
                  <a:pos x="T2" y="T3"/>
                </a:cxn>
                <a:cxn ang="0">
                  <a:pos x="T4" y="T5"/>
                </a:cxn>
                <a:cxn ang="0">
                  <a:pos x="T6" y="T7"/>
                </a:cxn>
                <a:cxn ang="0">
                  <a:pos x="T8" y="T9"/>
                </a:cxn>
                <a:cxn ang="0">
                  <a:pos x="T10" y="T11"/>
                </a:cxn>
                <a:cxn ang="0">
                  <a:pos x="T12" y="T13"/>
                </a:cxn>
              </a:cxnLst>
              <a:rect l="0" t="0" r="r" b="b"/>
              <a:pathLst>
                <a:path w="43" h="18">
                  <a:moveTo>
                    <a:pt x="4" y="14"/>
                  </a:moveTo>
                  <a:cubicBezTo>
                    <a:pt x="7" y="17"/>
                    <a:pt x="7" y="18"/>
                    <a:pt x="12" y="17"/>
                  </a:cubicBezTo>
                  <a:cubicBezTo>
                    <a:pt x="43" y="11"/>
                    <a:pt x="43" y="11"/>
                    <a:pt x="43" y="11"/>
                  </a:cubicBezTo>
                  <a:cubicBezTo>
                    <a:pt x="43" y="10"/>
                    <a:pt x="43" y="10"/>
                    <a:pt x="43" y="10"/>
                  </a:cubicBezTo>
                  <a:cubicBezTo>
                    <a:pt x="40" y="10"/>
                    <a:pt x="36" y="6"/>
                    <a:pt x="33" y="0"/>
                  </a:cubicBezTo>
                  <a:cubicBezTo>
                    <a:pt x="0" y="6"/>
                    <a:pt x="0" y="6"/>
                    <a:pt x="0" y="6"/>
                  </a:cubicBezTo>
                  <a:cubicBezTo>
                    <a:pt x="2" y="9"/>
                    <a:pt x="3" y="11"/>
                    <a:pt x="4" y="14"/>
                  </a:cubicBezTo>
                  <a:close/>
                </a:path>
              </a:pathLst>
            </a:custGeom>
            <a:solidFill>
              <a:srgbClr val="FFA92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6" name="Freeform 28"/>
            <p:cNvSpPr/>
            <p:nvPr/>
          </p:nvSpPr>
          <p:spPr bwMode="auto">
            <a:xfrm>
              <a:off x="2727326" y="1752600"/>
              <a:ext cx="146050" cy="214313"/>
            </a:xfrm>
            <a:custGeom>
              <a:avLst/>
              <a:gdLst>
                <a:gd name="T0" fmla="*/ 2 w 39"/>
                <a:gd name="T1" fmla="*/ 11 h 57"/>
                <a:gd name="T2" fmla="*/ 1 w 39"/>
                <a:gd name="T3" fmla="*/ 19 h 57"/>
                <a:gd name="T4" fmla="*/ 1 w 39"/>
                <a:gd name="T5" fmla="*/ 42 h 57"/>
                <a:gd name="T6" fmla="*/ 6 w 39"/>
                <a:gd name="T7" fmla="*/ 57 h 57"/>
                <a:gd name="T8" fmla="*/ 39 w 39"/>
                <a:gd name="T9" fmla="*/ 50 h 57"/>
                <a:gd name="T10" fmla="*/ 35 w 39"/>
                <a:gd name="T11" fmla="*/ 36 h 57"/>
                <a:gd name="T12" fmla="*/ 38 w 39"/>
                <a:gd name="T13" fmla="*/ 0 h 57"/>
                <a:gd name="T14" fmla="*/ 38 w 39"/>
                <a:gd name="T15" fmla="*/ 0 h 57"/>
                <a:gd name="T16" fmla="*/ 8 w 39"/>
                <a:gd name="T17" fmla="*/ 6 h 57"/>
                <a:gd name="T18" fmla="*/ 2 w 39"/>
                <a:gd name="T19" fmla="*/ 11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9" h="57">
                  <a:moveTo>
                    <a:pt x="2" y="11"/>
                  </a:moveTo>
                  <a:cubicBezTo>
                    <a:pt x="1" y="13"/>
                    <a:pt x="1" y="16"/>
                    <a:pt x="1" y="19"/>
                  </a:cubicBezTo>
                  <a:cubicBezTo>
                    <a:pt x="0" y="27"/>
                    <a:pt x="0" y="35"/>
                    <a:pt x="1" y="42"/>
                  </a:cubicBezTo>
                  <a:cubicBezTo>
                    <a:pt x="2" y="47"/>
                    <a:pt x="4" y="52"/>
                    <a:pt x="6" y="57"/>
                  </a:cubicBezTo>
                  <a:cubicBezTo>
                    <a:pt x="39" y="50"/>
                    <a:pt x="39" y="50"/>
                    <a:pt x="39" y="50"/>
                  </a:cubicBezTo>
                  <a:cubicBezTo>
                    <a:pt x="37" y="46"/>
                    <a:pt x="36" y="41"/>
                    <a:pt x="35" y="36"/>
                  </a:cubicBezTo>
                  <a:cubicBezTo>
                    <a:pt x="31" y="18"/>
                    <a:pt x="33" y="3"/>
                    <a:pt x="38" y="0"/>
                  </a:cubicBezTo>
                  <a:cubicBezTo>
                    <a:pt x="38" y="0"/>
                    <a:pt x="38" y="0"/>
                    <a:pt x="38" y="0"/>
                  </a:cubicBezTo>
                  <a:cubicBezTo>
                    <a:pt x="8" y="6"/>
                    <a:pt x="8" y="6"/>
                    <a:pt x="8" y="6"/>
                  </a:cubicBezTo>
                  <a:cubicBezTo>
                    <a:pt x="4" y="7"/>
                    <a:pt x="3" y="7"/>
                    <a:pt x="2" y="11"/>
                  </a:cubicBezTo>
                  <a:close/>
                </a:path>
              </a:pathLst>
            </a:custGeom>
            <a:solidFill>
              <a:srgbClr val="FFA92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7" name="Freeform 29"/>
            <p:cNvSpPr/>
            <p:nvPr/>
          </p:nvSpPr>
          <p:spPr bwMode="auto">
            <a:xfrm>
              <a:off x="2749551" y="1941513"/>
              <a:ext cx="134938" cy="49213"/>
            </a:xfrm>
            <a:custGeom>
              <a:avLst/>
              <a:gdLst>
                <a:gd name="T0" fmla="*/ 3 w 36"/>
                <a:gd name="T1" fmla="*/ 13 h 13"/>
                <a:gd name="T2" fmla="*/ 3 w 36"/>
                <a:gd name="T3" fmla="*/ 13 h 13"/>
                <a:gd name="T4" fmla="*/ 36 w 36"/>
                <a:gd name="T5" fmla="*/ 7 h 13"/>
                <a:gd name="T6" fmla="*/ 33 w 36"/>
                <a:gd name="T7" fmla="*/ 0 h 13"/>
                <a:gd name="T8" fmla="*/ 0 w 36"/>
                <a:gd name="T9" fmla="*/ 7 h 13"/>
                <a:gd name="T10" fmla="*/ 3 w 36"/>
                <a:gd name="T11" fmla="*/ 13 h 13"/>
              </a:gdLst>
              <a:ahLst/>
              <a:cxnLst>
                <a:cxn ang="0">
                  <a:pos x="T0" y="T1"/>
                </a:cxn>
                <a:cxn ang="0">
                  <a:pos x="T2" y="T3"/>
                </a:cxn>
                <a:cxn ang="0">
                  <a:pos x="T4" y="T5"/>
                </a:cxn>
                <a:cxn ang="0">
                  <a:pos x="T6" y="T7"/>
                </a:cxn>
                <a:cxn ang="0">
                  <a:pos x="T8" y="T9"/>
                </a:cxn>
                <a:cxn ang="0">
                  <a:pos x="T10" y="T11"/>
                </a:cxn>
              </a:cxnLst>
              <a:rect l="0" t="0" r="r" b="b"/>
              <a:pathLst>
                <a:path w="36" h="13">
                  <a:moveTo>
                    <a:pt x="3" y="13"/>
                  </a:moveTo>
                  <a:cubicBezTo>
                    <a:pt x="3" y="13"/>
                    <a:pt x="3" y="13"/>
                    <a:pt x="3" y="13"/>
                  </a:cubicBezTo>
                  <a:cubicBezTo>
                    <a:pt x="36" y="7"/>
                    <a:pt x="36" y="7"/>
                    <a:pt x="36" y="7"/>
                  </a:cubicBezTo>
                  <a:cubicBezTo>
                    <a:pt x="35" y="5"/>
                    <a:pt x="34" y="3"/>
                    <a:pt x="33" y="0"/>
                  </a:cubicBezTo>
                  <a:cubicBezTo>
                    <a:pt x="0" y="7"/>
                    <a:pt x="0" y="7"/>
                    <a:pt x="0" y="7"/>
                  </a:cubicBezTo>
                  <a:cubicBezTo>
                    <a:pt x="1" y="9"/>
                    <a:pt x="2" y="11"/>
                    <a:pt x="3" y="13"/>
                  </a:cubicBezTo>
                  <a:close/>
                </a:path>
              </a:pathLst>
            </a:custGeom>
            <a:solidFill>
              <a:srgbClr val="FFA92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8" name="Freeform 30"/>
            <p:cNvSpPr/>
            <p:nvPr/>
          </p:nvSpPr>
          <p:spPr bwMode="auto">
            <a:xfrm>
              <a:off x="3981451" y="1693863"/>
              <a:ext cx="115888" cy="55563"/>
            </a:xfrm>
            <a:custGeom>
              <a:avLst/>
              <a:gdLst>
                <a:gd name="T0" fmla="*/ 0 w 31"/>
                <a:gd name="T1" fmla="*/ 15 h 15"/>
                <a:gd name="T2" fmla="*/ 30 w 31"/>
                <a:gd name="T3" fmla="*/ 9 h 15"/>
                <a:gd name="T4" fmla="*/ 31 w 31"/>
                <a:gd name="T5" fmla="*/ 0 h 15"/>
                <a:gd name="T6" fmla="*/ 0 w 31"/>
                <a:gd name="T7" fmla="*/ 6 h 15"/>
                <a:gd name="T8" fmla="*/ 0 w 31"/>
                <a:gd name="T9" fmla="*/ 15 h 15"/>
              </a:gdLst>
              <a:ahLst/>
              <a:cxnLst>
                <a:cxn ang="0">
                  <a:pos x="T0" y="T1"/>
                </a:cxn>
                <a:cxn ang="0">
                  <a:pos x="T2" y="T3"/>
                </a:cxn>
                <a:cxn ang="0">
                  <a:pos x="T4" y="T5"/>
                </a:cxn>
                <a:cxn ang="0">
                  <a:pos x="T6" y="T7"/>
                </a:cxn>
                <a:cxn ang="0">
                  <a:pos x="T8" y="T9"/>
                </a:cxn>
              </a:cxnLst>
              <a:rect l="0" t="0" r="r" b="b"/>
              <a:pathLst>
                <a:path w="31" h="15">
                  <a:moveTo>
                    <a:pt x="0" y="15"/>
                  </a:moveTo>
                  <a:cubicBezTo>
                    <a:pt x="30" y="9"/>
                    <a:pt x="30" y="9"/>
                    <a:pt x="30" y="9"/>
                  </a:cubicBezTo>
                  <a:cubicBezTo>
                    <a:pt x="31" y="7"/>
                    <a:pt x="31" y="4"/>
                    <a:pt x="31" y="0"/>
                  </a:cubicBezTo>
                  <a:cubicBezTo>
                    <a:pt x="0" y="6"/>
                    <a:pt x="0" y="6"/>
                    <a:pt x="0" y="6"/>
                  </a:cubicBezTo>
                  <a:cubicBezTo>
                    <a:pt x="0" y="10"/>
                    <a:pt x="0" y="13"/>
                    <a:pt x="0" y="15"/>
                  </a:cubicBezTo>
                </a:path>
              </a:pathLst>
            </a:custGeom>
            <a:solidFill>
              <a:srgbClr val="FFA92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9" name="Freeform 31"/>
            <p:cNvSpPr/>
            <p:nvPr/>
          </p:nvSpPr>
          <p:spPr bwMode="auto">
            <a:xfrm>
              <a:off x="2328863" y="1212850"/>
              <a:ext cx="261938" cy="217488"/>
            </a:xfrm>
            <a:custGeom>
              <a:avLst/>
              <a:gdLst>
                <a:gd name="T0" fmla="*/ 130 w 165"/>
                <a:gd name="T1" fmla="*/ 137 h 137"/>
                <a:gd name="T2" fmla="*/ 0 w 165"/>
                <a:gd name="T3" fmla="*/ 30 h 137"/>
                <a:gd name="T4" fmla="*/ 165 w 165"/>
                <a:gd name="T5" fmla="*/ 0 h 137"/>
                <a:gd name="T6" fmla="*/ 130 w 165"/>
                <a:gd name="T7" fmla="*/ 137 h 137"/>
              </a:gdLst>
              <a:ahLst/>
              <a:cxnLst>
                <a:cxn ang="0">
                  <a:pos x="T0" y="T1"/>
                </a:cxn>
                <a:cxn ang="0">
                  <a:pos x="T2" y="T3"/>
                </a:cxn>
                <a:cxn ang="0">
                  <a:pos x="T4" y="T5"/>
                </a:cxn>
                <a:cxn ang="0">
                  <a:pos x="T6" y="T7"/>
                </a:cxn>
              </a:cxnLst>
              <a:rect l="0" t="0" r="r" b="b"/>
              <a:pathLst>
                <a:path w="165" h="137">
                  <a:moveTo>
                    <a:pt x="130" y="137"/>
                  </a:moveTo>
                  <a:lnTo>
                    <a:pt x="0" y="30"/>
                  </a:lnTo>
                  <a:lnTo>
                    <a:pt x="165" y="0"/>
                  </a:lnTo>
                  <a:lnTo>
                    <a:pt x="130" y="137"/>
                  </a:lnTo>
                  <a:close/>
                </a:path>
              </a:pathLst>
            </a:custGeom>
            <a:solidFill>
              <a:srgbClr val="BE1E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0" name="Freeform 32"/>
            <p:cNvSpPr/>
            <p:nvPr/>
          </p:nvSpPr>
          <p:spPr bwMode="auto">
            <a:xfrm>
              <a:off x="2312988" y="1201738"/>
              <a:ext cx="290513" cy="239713"/>
            </a:xfrm>
            <a:custGeom>
              <a:avLst/>
              <a:gdLst>
                <a:gd name="T0" fmla="*/ 59 w 77"/>
                <a:gd name="T1" fmla="*/ 61 h 64"/>
                <a:gd name="T2" fmla="*/ 61 w 77"/>
                <a:gd name="T3" fmla="*/ 58 h 64"/>
                <a:gd name="T4" fmla="*/ 12 w 77"/>
                <a:gd name="T5" fmla="*/ 18 h 64"/>
                <a:gd name="T6" fmla="*/ 69 w 77"/>
                <a:gd name="T7" fmla="*/ 8 h 64"/>
                <a:gd name="T8" fmla="*/ 55 w 77"/>
                <a:gd name="T9" fmla="*/ 60 h 64"/>
                <a:gd name="T10" fmla="*/ 59 w 77"/>
                <a:gd name="T11" fmla="*/ 61 h 64"/>
                <a:gd name="T12" fmla="*/ 61 w 77"/>
                <a:gd name="T13" fmla="*/ 58 h 64"/>
                <a:gd name="T14" fmla="*/ 59 w 77"/>
                <a:gd name="T15" fmla="*/ 61 h 64"/>
                <a:gd name="T16" fmla="*/ 62 w 77"/>
                <a:gd name="T17" fmla="*/ 62 h 64"/>
                <a:gd name="T18" fmla="*/ 77 w 77"/>
                <a:gd name="T19" fmla="*/ 4 h 64"/>
                <a:gd name="T20" fmla="*/ 76 w 77"/>
                <a:gd name="T21" fmla="*/ 1 h 64"/>
                <a:gd name="T22" fmla="*/ 73 w 77"/>
                <a:gd name="T23" fmla="*/ 0 h 64"/>
                <a:gd name="T24" fmla="*/ 3 w 77"/>
                <a:gd name="T25" fmla="*/ 12 h 64"/>
                <a:gd name="T26" fmla="*/ 0 w 77"/>
                <a:gd name="T27" fmla="*/ 15 h 64"/>
                <a:gd name="T28" fmla="*/ 2 w 77"/>
                <a:gd name="T29" fmla="*/ 19 h 64"/>
                <a:gd name="T30" fmla="*/ 57 w 77"/>
                <a:gd name="T31" fmla="*/ 63 h 64"/>
                <a:gd name="T32" fmla="*/ 60 w 77"/>
                <a:gd name="T33" fmla="*/ 64 h 64"/>
                <a:gd name="T34" fmla="*/ 62 w 77"/>
                <a:gd name="T35" fmla="*/ 62 h 64"/>
                <a:gd name="T36" fmla="*/ 59 w 77"/>
                <a:gd name="T37" fmla="*/ 61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7" h="64">
                  <a:moveTo>
                    <a:pt x="59" y="61"/>
                  </a:moveTo>
                  <a:cubicBezTo>
                    <a:pt x="61" y="58"/>
                    <a:pt x="61" y="58"/>
                    <a:pt x="61" y="58"/>
                  </a:cubicBezTo>
                  <a:cubicBezTo>
                    <a:pt x="12" y="18"/>
                    <a:pt x="12" y="18"/>
                    <a:pt x="12" y="18"/>
                  </a:cubicBezTo>
                  <a:cubicBezTo>
                    <a:pt x="69" y="8"/>
                    <a:pt x="69" y="8"/>
                    <a:pt x="69" y="8"/>
                  </a:cubicBezTo>
                  <a:cubicBezTo>
                    <a:pt x="55" y="60"/>
                    <a:pt x="55" y="60"/>
                    <a:pt x="55" y="60"/>
                  </a:cubicBezTo>
                  <a:cubicBezTo>
                    <a:pt x="59" y="61"/>
                    <a:pt x="59" y="61"/>
                    <a:pt x="59" y="61"/>
                  </a:cubicBezTo>
                  <a:cubicBezTo>
                    <a:pt x="61" y="58"/>
                    <a:pt x="61" y="58"/>
                    <a:pt x="61" y="58"/>
                  </a:cubicBezTo>
                  <a:cubicBezTo>
                    <a:pt x="59" y="61"/>
                    <a:pt x="59" y="61"/>
                    <a:pt x="59" y="61"/>
                  </a:cubicBezTo>
                  <a:cubicBezTo>
                    <a:pt x="62" y="62"/>
                    <a:pt x="62" y="62"/>
                    <a:pt x="62" y="62"/>
                  </a:cubicBezTo>
                  <a:cubicBezTo>
                    <a:pt x="77" y="4"/>
                    <a:pt x="77" y="4"/>
                    <a:pt x="77" y="4"/>
                  </a:cubicBezTo>
                  <a:cubicBezTo>
                    <a:pt x="77" y="3"/>
                    <a:pt x="77" y="2"/>
                    <a:pt x="76" y="1"/>
                  </a:cubicBezTo>
                  <a:cubicBezTo>
                    <a:pt x="75" y="0"/>
                    <a:pt x="74" y="0"/>
                    <a:pt x="73" y="0"/>
                  </a:cubicBezTo>
                  <a:cubicBezTo>
                    <a:pt x="3" y="12"/>
                    <a:pt x="3" y="12"/>
                    <a:pt x="3" y="12"/>
                  </a:cubicBezTo>
                  <a:cubicBezTo>
                    <a:pt x="2" y="13"/>
                    <a:pt x="1" y="14"/>
                    <a:pt x="0" y="15"/>
                  </a:cubicBezTo>
                  <a:cubicBezTo>
                    <a:pt x="0" y="16"/>
                    <a:pt x="0" y="18"/>
                    <a:pt x="2" y="19"/>
                  </a:cubicBezTo>
                  <a:cubicBezTo>
                    <a:pt x="57" y="63"/>
                    <a:pt x="57" y="63"/>
                    <a:pt x="57" y="63"/>
                  </a:cubicBezTo>
                  <a:cubicBezTo>
                    <a:pt x="57" y="64"/>
                    <a:pt x="59" y="64"/>
                    <a:pt x="60" y="64"/>
                  </a:cubicBezTo>
                  <a:cubicBezTo>
                    <a:pt x="61" y="64"/>
                    <a:pt x="62" y="63"/>
                    <a:pt x="62" y="62"/>
                  </a:cubicBezTo>
                  <a:lnTo>
                    <a:pt x="59" y="61"/>
                  </a:lnTo>
                  <a:close/>
                </a:path>
              </a:pathLst>
            </a:custGeom>
            <a:solidFill>
              <a:srgbClr val="BE1E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1" name="Freeform 33"/>
            <p:cNvSpPr/>
            <p:nvPr/>
          </p:nvSpPr>
          <p:spPr bwMode="auto">
            <a:xfrm>
              <a:off x="2527301" y="1208088"/>
              <a:ext cx="1284288" cy="544513"/>
            </a:xfrm>
            <a:custGeom>
              <a:avLst/>
              <a:gdLst>
                <a:gd name="T0" fmla="*/ 21 w 342"/>
                <a:gd name="T1" fmla="*/ 0 h 145"/>
                <a:gd name="T2" fmla="*/ 4 w 342"/>
                <a:gd name="T3" fmla="*/ 29 h 145"/>
                <a:gd name="T4" fmla="*/ 5 w 342"/>
                <a:gd name="T5" fmla="*/ 62 h 145"/>
                <a:gd name="T6" fmla="*/ 5 w 342"/>
                <a:gd name="T7" fmla="*/ 63 h 145"/>
                <a:gd name="T8" fmla="*/ 319 w 342"/>
                <a:gd name="T9" fmla="*/ 144 h 145"/>
                <a:gd name="T10" fmla="*/ 319 w 342"/>
                <a:gd name="T11" fmla="*/ 144 h 145"/>
                <a:gd name="T12" fmla="*/ 338 w 342"/>
                <a:gd name="T13" fmla="*/ 116 h 145"/>
                <a:gd name="T14" fmla="*/ 335 w 342"/>
                <a:gd name="T15" fmla="*/ 82 h 145"/>
                <a:gd name="T16" fmla="*/ 336 w 342"/>
                <a:gd name="T17" fmla="*/ 82 h 145"/>
                <a:gd name="T18" fmla="*/ 22 w 342"/>
                <a:gd name="T19" fmla="*/ 0 h 145"/>
                <a:gd name="T20" fmla="*/ 21 w 342"/>
                <a:gd name="T21" fmla="*/ 0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42" h="145">
                  <a:moveTo>
                    <a:pt x="21" y="0"/>
                  </a:moveTo>
                  <a:cubicBezTo>
                    <a:pt x="16" y="0"/>
                    <a:pt x="8" y="13"/>
                    <a:pt x="4" y="29"/>
                  </a:cubicBezTo>
                  <a:cubicBezTo>
                    <a:pt x="0" y="45"/>
                    <a:pt x="0" y="59"/>
                    <a:pt x="5" y="62"/>
                  </a:cubicBezTo>
                  <a:cubicBezTo>
                    <a:pt x="5" y="63"/>
                    <a:pt x="5" y="63"/>
                    <a:pt x="5" y="63"/>
                  </a:cubicBezTo>
                  <a:cubicBezTo>
                    <a:pt x="319" y="144"/>
                    <a:pt x="319" y="144"/>
                    <a:pt x="319" y="144"/>
                  </a:cubicBezTo>
                  <a:cubicBezTo>
                    <a:pt x="319" y="144"/>
                    <a:pt x="319" y="144"/>
                    <a:pt x="319" y="144"/>
                  </a:cubicBezTo>
                  <a:cubicBezTo>
                    <a:pt x="325" y="145"/>
                    <a:pt x="333" y="133"/>
                    <a:pt x="338" y="116"/>
                  </a:cubicBezTo>
                  <a:cubicBezTo>
                    <a:pt x="342" y="99"/>
                    <a:pt x="341" y="83"/>
                    <a:pt x="335" y="82"/>
                  </a:cubicBezTo>
                  <a:cubicBezTo>
                    <a:pt x="336" y="82"/>
                    <a:pt x="336" y="82"/>
                    <a:pt x="336" y="82"/>
                  </a:cubicBezTo>
                  <a:cubicBezTo>
                    <a:pt x="22" y="0"/>
                    <a:pt x="22" y="0"/>
                    <a:pt x="22" y="0"/>
                  </a:cubicBezTo>
                  <a:cubicBezTo>
                    <a:pt x="21" y="0"/>
                    <a:pt x="21" y="0"/>
                    <a:pt x="21" y="0"/>
                  </a:cubicBezTo>
                </a:path>
              </a:pathLst>
            </a:custGeom>
            <a:solidFill>
              <a:srgbClr val="F5D84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2" name="Freeform 34"/>
            <p:cNvSpPr/>
            <p:nvPr/>
          </p:nvSpPr>
          <p:spPr bwMode="auto">
            <a:xfrm>
              <a:off x="2606676" y="1219200"/>
              <a:ext cx="187325" cy="279400"/>
            </a:xfrm>
            <a:custGeom>
              <a:avLst/>
              <a:gdLst>
                <a:gd name="T0" fmla="*/ 23 w 50"/>
                <a:gd name="T1" fmla="*/ 1 h 74"/>
                <a:gd name="T2" fmla="*/ 4 w 50"/>
                <a:gd name="T3" fmla="*/ 31 h 74"/>
                <a:gd name="T4" fmla="*/ 6 w 50"/>
                <a:gd name="T5" fmla="*/ 67 h 74"/>
                <a:gd name="T6" fmla="*/ 6 w 50"/>
                <a:gd name="T7" fmla="*/ 67 h 74"/>
                <a:gd name="T8" fmla="*/ 33 w 50"/>
                <a:gd name="T9" fmla="*/ 74 h 74"/>
                <a:gd name="T10" fmla="*/ 33 w 50"/>
                <a:gd name="T11" fmla="*/ 74 h 74"/>
                <a:gd name="T12" fmla="*/ 31 w 50"/>
                <a:gd name="T13" fmla="*/ 38 h 74"/>
                <a:gd name="T14" fmla="*/ 50 w 50"/>
                <a:gd name="T15" fmla="*/ 8 h 74"/>
                <a:gd name="T16" fmla="*/ 50 w 50"/>
                <a:gd name="T17" fmla="*/ 7 h 74"/>
                <a:gd name="T18" fmla="*/ 23 w 50"/>
                <a:gd name="T19" fmla="*/ 0 h 74"/>
                <a:gd name="T20" fmla="*/ 23 w 50"/>
                <a:gd name="T21" fmla="*/ 1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74">
                  <a:moveTo>
                    <a:pt x="23" y="1"/>
                  </a:moveTo>
                  <a:cubicBezTo>
                    <a:pt x="17" y="1"/>
                    <a:pt x="9" y="14"/>
                    <a:pt x="4" y="31"/>
                  </a:cubicBezTo>
                  <a:cubicBezTo>
                    <a:pt x="0" y="49"/>
                    <a:pt x="1" y="64"/>
                    <a:pt x="6" y="67"/>
                  </a:cubicBezTo>
                  <a:cubicBezTo>
                    <a:pt x="6" y="67"/>
                    <a:pt x="6" y="67"/>
                    <a:pt x="6" y="67"/>
                  </a:cubicBezTo>
                  <a:cubicBezTo>
                    <a:pt x="33" y="74"/>
                    <a:pt x="33" y="74"/>
                    <a:pt x="33" y="74"/>
                  </a:cubicBezTo>
                  <a:cubicBezTo>
                    <a:pt x="33" y="74"/>
                    <a:pt x="33" y="74"/>
                    <a:pt x="33" y="74"/>
                  </a:cubicBezTo>
                  <a:cubicBezTo>
                    <a:pt x="27" y="71"/>
                    <a:pt x="27" y="55"/>
                    <a:pt x="31" y="38"/>
                  </a:cubicBezTo>
                  <a:cubicBezTo>
                    <a:pt x="36" y="21"/>
                    <a:pt x="44" y="8"/>
                    <a:pt x="50" y="8"/>
                  </a:cubicBezTo>
                  <a:cubicBezTo>
                    <a:pt x="50" y="7"/>
                    <a:pt x="50" y="7"/>
                    <a:pt x="50" y="7"/>
                  </a:cubicBezTo>
                  <a:cubicBezTo>
                    <a:pt x="23" y="0"/>
                    <a:pt x="23" y="0"/>
                    <a:pt x="23" y="0"/>
                  </a:cubicBezTo>
                  <a:lnTo>
                    <a:pt x="23" y="1"/>
                  </a:lnTo>
                  <a:close/>
                </a:path>
              </a:pathLst>
            </a:custGeom>
            <a:solidFill>
              <a:srgbClr val="BE1E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3" name="Freeform 35"/>
            <p:cNvSpPr/>
            <p:nvPr/>
          </p:nvSpPr>
          <p:spPr bwMode="auto">
            <a:xfrm>
              <a:off x="2708276" y="1246188"/>
              <a:ext cx="1036638" cy="500063"/>
            </a:xfrm>
            <a:custGeom>
              <a:avLst/>
              <a:gdLst>
                <a:gd name="T0" fmla="*/ 4 w 276"/>
                <a:gd name="T1" fmla="*/ 31 h 133"/>
                <a:gd name="T2" fmla="*/ 6 w 276"/>
                <a:gd name="T3" fmla="*/ 67 h 133"/>
                <a:gd name="T4" fmla="*/ 6 w 276"/>
                <a:gd name="T5" fmla="*/ 67 h 133"/>
                <a:gd name="T6" fmla="*/ 252 w 276"/>
                <a:gd name="T7" fmla="*/ 131 h 133"/>
                <a:gd name="T8" fmla="*/ 252 w 276"/>
                <a:gd name="T9" fmla="*/ 131 h 133"/>
                <a:gd name="T10" fmla="*/ 271 w 276"/>
                <a:gd name="T11" fmla="*/ 101 h 133"/>
                <a:gd name="T12" fmla="*/ 269 w 276"/>
                <a:gd name="T13" fmla="*/ 65 h 133"/>
                <a:gd name="T14" fmla="*/ 269 w 276"/>
                <a:gd name="T15" fmla="*/ 64 h 133"/>
                <a:gd name="T16" fmla="*/ 23 w 276"/>
                <a:gd name="T17" fmla="*/ 0 h 133"/>
                <a:gd name="T18" fmla="*/ 23 w 276"/>
                <a:gd name="T19" fmla="*/ 1 h 133"/>
                <a:gd name="T20" fmla="*/ 4 w 276"/>
                <a:gd name="T21" fmla="*/ 31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76" h="133">
                  <a:moveTo>
                    <a:pt x="4" y="31"/>
                  </a:moveTo>
                  <a:cubicBezTo>
                    <a:pt x="0" y="48"/>
                    <a:pt x="0" y="64"/>
                    <a:pt x="6" y="67"/>
                  </a:cubicBezTo>
                  <a:cubicBezTo>
                    <a:pt x="6" y="67"/>
                    <a:pt x="6" y="67"/>
                    <a:pt x="6" y="67"/>
                  </a:cubicBezTo>
                  <a:cubicBezTo>
                    <a:pt x="252" y="131"/>
                    <a:pt x="252" y="131"/>
                    <a:pt x="252" y="131"/>
                  </a:cubicBezTo>
                  <a:cubicBezTo>
                    <a:pt x="252" y="131"/>
                    <a:pt x="252" y="131"/>
                    <a:pt x="252" y="131"/>
                  </a:cubicBezTo>
                  <a:cubicBezTo>
                    <a:pt x="258" y="133"/>
                    <a:pt x="267" y="119"/>
                    <a:pt x="271" y="101"/>
                  </a:cubicBezTo>
                  <a:cubicBezTo>
                    <a:pt x="276" y="83"/>
                    <a:pt x="275" y="67"/>
                    <a:pt x="269" y="65"/>
                  </a:cubicBezTo>
                  <a:cubicBezTo>
                    <a:pt x="269" y="64"/>
                    <a:pt x="269" y="64"/>
                    <a:pt x="269" y="64"/>
                  </a:cubicBezTo>
                  <a:cubicBezTo>
                    <a:pt x="23" y="0"/>
                    <a:pt x="23" y="0"/>
                    <a:pt x="23" y="0"/>
                  </a:cubicBezTo>
                  <a:cubicBezTo>
                    <a:pt x="23" y="1"/>
                    <a:pt x="23" y="1"/>
                    <a:pt x="23" y="1"/>
                  </a:cubicBezTo>
                  <a:cubicBezTo>
                    <a:pt x="17" y="1"/>
                    <a:pt x="9" y="14"/>
                    <a:pt x="4" y="31"/>
                  </a:cubicBezTo>
                </a:path>
              </a:pathLst>
            </a:custGeom>
            <a:solidFill>
              <a:srgbClr val="ED4F7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4" name="Freeform 36"/>
            <p:cNvSpPr/>
            <p:nvPr/>
          </p:nvSpPr>
          <p:spPr bwMode="auto">
            <a:xfrm>
              <a:off x="2640013" y="1231900"/>
              <a:ext cx="120650" cy="258763"/>
            </a:xfrm>
            <a:custGeom>
              <a:avLst/>
              <a:gdLst>
                <a:gd name="T0" fmla="*/ 23 w 32"/>
                <a:gd name="T1" fmla="*/ 0 h 69"/>
                <a:gd name="T2" fmla="*/ 4 w 32"/>
                <a:gd name="T3" fmla="*/ 31 h 69"/>
                <a:gd name="T4" fmla="*/ 6 w 32"/>
                <a:gd name="T5" fmla="*/ 66 h 69"/>
                <a:gd name="T6" fmla="*/ 6 w 32"/>
                <a:gd name="T7" fmla="*/ 67 h 69"/>
                <a:gd name="T8" fmla="*/ 15 w 32"/>
                <a:gd name="T9" fmla="*/ 69 h 69"/>
                <a:gd name="T10" fmla="*/ 15 w 32"/>
                <a:gd name="T11" fmla="*/ 68 h 69"/>
                <a:gd name="T12" fmla="*/ 13 w 32"/>
                <a:gd name="T13" fmla="*/ 33 h 69"/>
                <a:gd name="T14" fmla="*/ 32 w 32"/>
                <a:gd name="T15" fmla="*/ 3 h 69"/>
                <a:gd name="T16" fmla="*/ 32 w 32"/>
                <a:gd name="T17" fmla="*/ 2 h 69"/>
                <a:gd name="T18" fmla="*/ 23 w 32"/>
                <a:gd name="T19"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 h="69">
                  <a:moveTo>
                    <a:pt x="23" y="0"/>
                  </a:moveTo>
                  <a:cubicBezTo>
                    <a:pt x="17" y="0"/>
                    <a:pt x="9" y="13"/>
                    <a:pt x="4" y="31"/>
                  </a:cubicBezTo>
                  <a:cubicBezTo>
                    <a:pt x="0" y="48"/>
                    <a:pt x="1" y="63"/>
                    <a:pt x="6" y="66"/>
                  </a:cubicBezTo>
                  <a:cubicBezTo>
                    <a:pt x="6" y="67"/>
                    <a:pt x="6" y="67"/>
                    <a:pt x="6" y="67"/>
                  </a:cubicBezTo>
                  <a:cubicBezTo>
                    <a:pt x="15" y="69"/>
                    <a:pt x="15" y="69"/>
                    <a:pt x="15" y="69"/>
                  </a:cubicBezTo>
                  <a:cubicBezTo>
                    <a:pt x="15" y="68"/>
                    <a:pt x="15" y="68"/>
                    <a:pt x="15" y="68"/>
                  </a:cubicBezTo>
                  <a:cubicBezTo>
                    <a:pt x="10" y="65"/>
                    <a:pt x="9" y="50"/>
                    <a:pt x="13" y="33"/>
                  </a:cubicBezTo>
                  <a:cubicBezTo>
                    <a:pt x="18" y="16"/>
                    <a:pt x="26" y="3"/>
                    <a:pt x="32" y="3"/>
                  </a:cubicBezTo>
                  <a:cubicBezTo>
                    <a:pt x="32" y="2"/>
                    <a:pt x="32" y="2"/>
                    <a:pt x="32" y="2"/>
                  </a:cubicBezTo>
                  <a:cubicBezTo>
                    <a:pt x="23" y="0"/>
                    <a:pt x="23" y="0"/>
                    <a:pt x="23" y="0"/>
                  </a:cubicBezTo>
                  <a:close/>
                </a:path>
              </a:pathLst>
            </a:custGeom>
            <a:solidFill>
              <a:srgbClr val="60391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5" name="Freeform 37"/>
            <p:cNvSpPr/>
            <p:nvPr/>
          </p:nvSpPr>
          <p:spPr bwMode="auto">
            <a:xfrm>
              <a:off x="3582988" y="1471613"/>
              <a:ext cx="120650" cy="258763"/>
            </a:xfrm>
            <a:custGeom>
              <a:avLst/>
              <a:gdLst>
                <a:gd name="T0" fmla="*/ 9 w 32"/>
                <a:gd name="T1" fmla="*/ 68 h 69"/>
                <a:gd name="T2" fmla="*/ 28 w 32"/>
                <a:gd name="T3" fmla="*/ 38 h 69"/>
                <a:gd name="T4" fmla="*/ 26 w 32"/>
                <a:gd name="T5" fmla="*/ 3 h 69"/>
                <a:gd name="T6" fmla="*/ 27 w 32"/>
                <a:gd name="T7" fmla="*/ 2 h 69"/>
                <a:gd name="T8" fmla="*/ 18 w 32"/>
                <a:gd name="T9" fmla="*/ 0 h 69"/>
                <a:gd name="T10" fmla="*/ 18 w 32"/>
                <a:gd name="T11" fmla="*/ 0 h 69"/>
                <a:gd name="T12" fmla="*/ 19 w 32"/>
                <a:gd name="T13" fmla="*/ 36 h 69"/>
                <a:gd name="T14" fmla="*/ 0 w 32"/>
                <a:gd name="T15" fmla="*/ 66 h 69"/>
                <a:gd name="T16" fmla="*/ 0 w 32"/>
                <a:gd name="T17" fmla="*/ 67 h 69"/>
                <a:gd name="T18" fmla="*/ 9 w 32"/>
                <a:gd name="T19" fmla="*/ 69 h 69"/>
                <a:gd name="T20" fmla="*/ 9 w 32"/>
                <a:gd name="T21" fmla="*/ 68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2" h="69">
                  <a:moveTo>
                    <a:pt x="9" y="68"/>
                  </a:moveTo>
                  <a:cubicBezTo>
                    <a:pt x="15" y="68"/>
                    <a:pt x="23" y="55"/>
                    <a:pt x="28" y="38"/>
                  </a:cubicBezTo>
                  <a:cubicBezTo>
                    <a:pt x="32" y="21"/>
                    <a:pt x="32" y="6"/>
                    <a:pt x="26" y="3"/>
                  </a:cubicBezTo>
                  <a:cubicBezTo>
                    <a:pt x="27" y="2"/>
                    <a:pt x="27" y="2"/>
                    <a:pt x="27" y="2"/>
                  </a:cubicBezTo>
                  <a:cubicBezTo>
                    <a:pt x="18" y="0"/>
                    <a:pt x="18" y="0"/>
                    <a:pt x="18" y="0"/>
                  </a:cubicBezTo>
                  <a:cubicBezTo>
                    <a:pt x="18" y="0"/>
                    <a:pt x="18" y="0"/>
                    <a:pt x="18" y="0"/>
                  </a:cubicBezTo>
                  <a:cubicBezTo>
                    <a:pt x="23" y="3"/>
                    <a:pt x="24" y="19"/>
                    <a:pt x="19" y="36"/>
                  </a:cubicBezTo>
                  <a:cubicBezTo>
                    <a:pt x="15" y="53"/>
                    <a:pt x="6" y="66"/>
                    <a:pt x="0" y="66"/>
                  </a:cubicBezTo>
                  <a:cubicBezTo>
                    <a:pt x="0" y="67"/>
                    <a:pt x="0" y="67"/>
                    <a:pt x="0" y="67"/>
                  </a:cubicBezTo>
                  <a:cubicBezTo>
                    <a:pt x="9" y="69"/>
                    <a:pt x="9" y="69"/>
                    <a:pt x="9" y="69"/>
                  </a:cubicBezTo>
                  <a:cubicBezTo>
                    <a:pt x="9" y="68"/>
                    <a:pt x="9" y="68"/>
                    <a:pt x="9" y="68"/>
                  </a:cubicBezTo>
                </a:path>
              </a:pathLst>
            </a:custGeom>
            <a:solidFill>
              <a:srgbClr val="60391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6" name="Freeform 38"/>
            <p:cNvSpPr/>
            <p:nvPr/>
          </p:nvSpPr>
          <p:spPr bwMode="auto">
            <a:xfrm>
              <a:off x="2779713" y="1362075"/>
              <a:ext cx="788988" cy="241300"/>
            </a:xfrm>
            <a:custGeom>
              <a:avLst/>
              <a:gdLst>
                <a:gd name="T0" fmla="*/ 497 w 497"/>
                <a:gd name="T1" fmla="*/ 128 h 152"/>
                <a:gd name="T2" fmla="*/ 490 w 497"/>
                <a:gd name="T3" fmla="*/ 152 h 152"/>
                <a:gd name="T4" fmla="*/ 0 w 497"/>
                <a:gd name="T5" fmla="*/ 24 h 152"/>
                <a:gd name="T6" fmla="*/ 7 w 497"/>
                <a:gd name="T7" fmla="*/ 0 h 152"/>
                <a:gd name="T8" fmla="*/ 497 w 497"/>
                <a:gd name="T9" fmla="*/ 128 h 152"/>
              </a:gdLst>
              <a:ahLst/>
              <a:cxnLst>
                <a:cxn ang="0">
                  <a:pos x="T0" y="T1"/>
                </a:cxn>
                <a:cxn ang="0">
                  <a:pos x="T2" y="T3"/>
                </a:cxn>
                <a:cxn ang="0">
                  <a:pos x="T4" y="T5"/>
                </a:cxn>
                <a:cxn ang="0">
                  <a:pos x="T6" y="T7"/>
                </a:cxn>
                <a:cxn ang="0">
                  <a:pos x="T8" y="T9"/>
                </a:cxn>
              </a:cxnLst>
              <a:rect l="0" t="0" r="r" b="b"/>
              <a:pathLst>
                <a:path w="497" h="152">
                  <a:moveTo>
                    <a:pt x="497" y="128"/>
                  </a:moveTo>
                  <a:lnTo>
                    <a:pt x="490" y="152"/>
                  </a:lnTo>
                  <a:lnTo>
                    <a:pt x="0" y="24"/>
                  </a:lnTo>
                  <a:lnTo>
                    <a:pt x="7" y="0"/>
                  </a:lnTo>
                  <a:lnTo>
                    <a:pt x="497" y="128"/>
                  </a:lnTo>
                  <a:close/>
                </a:path>
              </a:pathLst>
            </a:custGeom>
            <a:solidFill>
              <a:srgbClr val="C928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7" name="Freeform 39"/>
            <p:cNvSpPr/>
            <p:nvPr/>
          </p:nvSpPr>
          <p:spPr bwMode="auto">
            <a:xfrm>
              <a:off x="2779713" y="1362075"/>
              <a:ext cx="788988" cy="241300"/>
            </a:xfrm>
            <a:custGeom>
              <a:avLst/>
              <a:gdLst>
                <a:gd name="T0" fmla="*/ 497 w 497"/>
                <a:gd name="T1" fmla="*/ 128 h 152"/>
                <a:gd name="T2" fmla="*/ 490 w 497"/>
                <a:gd name="T3" fmla="*/ 152 h 152"/>
                <a:gd name="T4" fmla="*/ 0 w 497"/>
                <a:gd name="T5" fmla="*/ 24 h 152"/>
                <a:gd name="T6" fmla="*/ 7 w 497"/>
                <a:gd name="T7" fmla="*/ 0 h 152"/>
                <a:gd name="T8" fmla="*/ 497 w 497"/>
                <a:gd name="T9" fmla="*/ 128 h 152"/>
              </a:gdLst>
              <a:ahLst/>
              <a:cxnLst>
                <a:cxn ang="0">
                  <a:pos x="T0" y="T1"/>
                </a:cxn>
                <a:cxn ang="0">
                  <a:pos x="T2" y="T3"/>
                </a:cxn>
                <a:cxn ang="0">
                  <a:pos x="T4" y="T5"/>
                </a:cxn>
                <a:cxn ang="0">
                  <a:pos x="T6" y="T7"/>
                </a:cxn>
                <a:cxn ang="0">
                  <a:pos x="T8" y="T9"/>
                </a:cxn>
              </a:cxnLst>
              <a:rect l="0" t="0" r="r" b="b"/>
              <a:pathLst>
                <a:path w="497" h="152">
                  <a:moveTo>
                    <a:pt x="497" y="128"/>
                  </a:moveTo>
                  <a:lnTo>
                    <a:pt x="490" y="152"/>
                  </a:lnTo>
                  <a:lnTo>
                    <a:pt x="0" y="24"/>
                  </a:lnTo>
                  <a:lnTo>
                    <a:pt x="7" y="0"/>
                  </a:lnTo>
                  <a:lnTo>
                    <a:pt x="497" y="12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8" name="Freeform 40"/>
            <p:cNvSpPr/>
            <p:nvPr/>
          </p:nvSpPr>
          <p:spPr bwMode="auto">
            <a:xfrm>
              <a:off x="2490788" y="1189038"/>
              <a:ext cx="201613" cy="282575"/>
            </a:xfrm>
            <a:custGeom>
              <a:avLst/>
              <a:gdLst>
                <a:gd name="T0" fmla="*/ 17 w 54"/>
                <a:gd name="T1" fmla="*/ 2 h 75"/>
                <a:gd name="T2" fmla="*/ 12 w 54"/>
                <a:gd name="T3" fmla="*/ 9 h 75"/>
                <a:gd name="T4" fmla="*/ 2 w 54"/>
                <a:gd name="T5" fmla="*/ 31 h 75"/>
                <a:gd name="T6" fmla="*/ 0 w 54"/>
                <a:gd name="T7" fmla="*/ 46 h 75"/>
                <a:gd name="T8" fmla="*/ 0 w 54"/>
                <a:gd name="T9" fmla="*/ 52 h 75"/>
                <a:gd name="T10" fmla="*/ 0 w 54"/>
                <a:gd name="T11" fmla="*/ 53 h 75"/>
                <a:gd name="T12" fmla="*/ 1 w 54"/>
                <a:gd name="T13" fmla="*/ 61 h 75"/>
                <a:gd name="T14" fmla="*/ 6 w 54"/>
                <a:gd name="T15" fmla="*/ 67 h 75"/>
                <a:gd name="T16" fmla="*/ 37 w 54"/>
                <a:gd name="T17" fmla="*/ 75 h 75"/>
                <a:gd name="T18" fmla="*/ 37 w 54"/>
                <a:gd name="T19" fmla="*/ 75 h 75"/>
                <a:gd name="T20" fmla="*/ 33 w 54"/>
                <a:gd name="T21" fmla="*/ 61 h 75"/>
                <a:gd name="T22" fmla="*/ 33 w 54"/>
                <a:gd name="T23" fmla="*/ 54 h 75"/>
                <a:gd name="T24" fmla="*/ 35 w 54"/>
                <a:gd name="T25" fmla="*/ 39 h 75"/>
                <a:gd name="T26" fmla="*/ 54 w 54"/>
                <a:gd name="T27" fmla="*/ 9 h 75"/>
                <a:gd name="T28" fmla="*/ 54 w 54"/>
                <a:gd name="T29" fmla="*/ 8 h 75"/>
                <a:gd name="T30" fmla="*/ 24 w 54"/>
                <a:gd name="T31" fmla="*/ 1 h 75"/>
                <a:gd name="T32" fmla="*/ 17 w 54"/>
                <a:gd name="T33" fmla="*/ 2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4" h="75">
                  <a:moveTo>
                    <a:pt x="17" y="2"/>
                  </a:moveTo>
                  <a:cubicBezTo>
                    <a:pt x="15" y="5"/>
                    <a:pt x="14" y="7"/>
                    <a:pt x="12" y="9"/>
                  </a:cubicBezTo>
                  <a:cubicBezTo>
                    <a:pt x="8" y="16"/>
                    <a:pt x="4" y="23"/>
                    <a:pt x="2" y="31"/>
                  </a:cubicBezTo>
                  <a:cubicBezTo>
                    <a:pt x="1" y="36"/>
                    <a:pt x="1" y="41"/>
                    <a:pt x="0" y="46"/>
                  </a:cubicBezTo>
                  <a:cubicBezTo>
                    <a:pt x="0" y="48"/>
                    <a:pt x="0" y="50"/>
                    <a:pt x="0" y="52"/>
                  </a:cubicBezTo>
                  <a:cubicBezTo>
                    <a:pt x="0" y="53"/>
                    <a:pt x="0" y="53"/>
                    <a:pt x="0" y="53"/>
                  </a:cubicBezTo>
                  <a:cubicBezTo>
                    <a:pt x="1" y="56"/>
                    <a:pt x="1" y="58"/>
                    <a:pt x="1" y="61"/>
                  </a:cubicBezTo>
                  <a:cubicBezTo>
                    <a:pt x="1" y="66"/>
                    <a:pt x="2" y="66"/>
                    <a:pt x="6" y="67"/>
                  </a:cubicBezTo>
                  <a:cubicBezTo>
                    <a:pt x="37" y="75"/>
                    <a:pt x="37" y="75"/>
                    <a:pt x="37" y="75"/>
                  </a:cubicBezTo>
                  <a:cubicBezTo>
                    <a:pt x="37" y="75"/>
                    <a:pt x="37" y="75"/>
                    <a:pt x="37" y="75"/>
                  </a:cubicBezTo>
                  <a:cubicBezTo>
                    <a:pt x="34" y="73"/>
                    <a:pt x="33" y="68"/>
                    <a:pt x="33" y="61"/>
                  </a:cubicBezTo>
                  <a:cubicBezTo>
                    <a:pt x="33" y="59"/>
                    <a:pt x="33" y="57"/>
                    <a:pt x="33" y="54"/>
                  </a:cubicBezTo>
                  <a:cubicBezTo>
                    <a:pt x="33" y="50"/>
                    <a:pt x="34" y="45"/>
                    <a:pt x="35" y="39"/>
                  </a:cubicBezTo>
                  <a:cubicBezTo>
                    <a:pt x="40" y="22"/>
                    <a:pt x="48" y="9"/>
                    <a:pt x="54" y="9"/>
                  </a:cubicBezTo>
                  <a:cubicBezTo>
                    <a:pt x="54" y="8"/>
                    <a:pt x="54" y="8"/>
                    <a:pt x="54" y="8"/>
                  </a:cubicBezTo>
                  <a:cubicBezTo>
                    <a:pt x="24" y="1"/>
                    <a:pt x="24" y="1"/>
                    <a:pt x="24" y="1"/>
                  </a:cubicBezTo>
                  <a:cubicBezTo>
                    <a:pt x="20" y="0"/>
                    <a:pt x="19" y="0"/>
                    <a:pt x="17" y="2"/>
                  </a:cubicBezTo>
                  <a:close/>
                </a:path>
              </a:pathLst>
            </a:custGeom>
            <a:solidFill>
              <a:srgbClr val="C928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9" name="Freeform 41"/>
            <p:cNvSpPr/>
            <p:nvPr/>
          </p:nvSpPr>
          <p:spPr bwMode="auto">
            <a:xfrm>
              <a:off x="3654426" y="1485900"/>
              <a:ext cx="203200" cy="285750"/>
            </a:xfrm>
            <a:custGeom>
              <a:avLst/>
              <a:gdLst>
                <a:gd name="T0" fmla="*/ 17 w 54"/>
                <a:gd name="T1" fmla="*/ 1 h 76"/>
                <a:gd name="T2" fmla="*/ 19 w 54"/>
                <a:gd name="T3" fmla="*/ 37 h 76"/>
                <a:gd name="T4" fmla="*/ 14 w 54"/>
                <a:gd name="T5" fmla="*/ 51 h 76"/>
                <a:gd name="T6" fmla="*/ 10 w 54"/>
                <a:gd name="T7" fmla="*/ 59 h 76"/>
                <a:gd name="T8" fmla="*/ 0 w 54"/>
                <a:gd name="T9" fmla="*/ 67 h 76"/>
                <a:gd name="T10" fmla="*/ 0 w 54"/>
                <a:gd name="T11" fmla="*/ 67 h 76"/>
                <a:gd name="T12" fmla="*/ 29 w 54"/>
                <a:gd name="T13" fmla="*/ 75 h 76"/>
                <a:gd name="T14" fmla="*/ 29 w 54"/>
                <a:gd name="T15" fmla="*/ 75 h 76"/>
                <a:gd name="T16" fmla="*/ 40 w 54"/>
                <a:gd name="T17" fmla="*/ 67 h 76"/>
                <a:gd name="T18" fmla="*/ 44 w 54"/>
                <a:gd name="T19" fmla="*/ 59 h 76"/>
                <a:gd name="T20" fmla="*/ 49 w 54"/>
                <a:gd name="T21" fmla="*/ 45 h 76"/>
                <a:gd name="T22" fmla="*/ 47 w 54"/>
                <a:gd name="T23" fmla="*/ 9 h 76"/>
                <a:gd name="T24" fmla="*/ 47 w 54"/>
                <a:gd name="T25" fmla="*/ 8 h 76"/>
                <a:gd name="T26" fmla="*/ 17 w 54"/>
                <a:gd name="T27" fmla="*/ 0 h 76"/>
                <a:gd name="T28" fmla="*/ 17 w 54"/>
                <a:gd name="T29" fmla="*/ 1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4" h="76">
                  <a:moveTo>
                    <a:pt x="17" y="1"/>
                  </a:moveTo>
                  <a:cubicBezTo>
                    <a:pt x="23" y="3"/>
                    <a:pt x="24" y="19"/>
                    <a:pt x="19" y="37"/>
                  </a:cubicBezTo>
                  <a:cubicBezTo>
                    <a:pt x="18" y="42"/>
                    <a:pt x="16" y="47"/>
                    <a:pt x="14" y="51"/>
                  </a:cubicBezTo>
                  <a:cubicBezTo>
                    <a:pt x="13" y="54"/>
                    <a:pt x="12" y="57"/>
                    <a:pt x="10" y="59"/>
                  </a:cubicBezTo>
                  <a:cubicBezTo>
                    <a:pt x="7" y="65"/>
                    <a:pt x="3" y="68"/>
                    <a:pt x="0" y="67"/>
                  </a:cubicBezTo>
                  <a:cubicBezTo>
                    <a:pt x="0" y="67"/>
                    <a:pt x="0" y="67"/>
                    <a:pt x="0" y="67"/>
                  </a:cubicBezTo>
                  <a:cubicBezTo>
                    <a:pt x="29" y="75"/>
                    <a:pt x="29" y="75"/>
                    <a:pt x="29" y="75"/>
                  </a:cubicBezTo>
                  <a:cubicBezTo>
                    <a:pt x="29" y="75"/>
                    <a:pt x="29" y="75"/>
                    <a:pt x="29" y="75"/>
                  </a:cubicBezTo>
                  <a:cubicBezTo>
                    <a:pt x="33" y="76"/>
                    <a:pt x="36" y="73"/>
                    <a:pt x="40" y="67"/>
                  </a:cubicBezTo>
                  <a:cubicBezTo>
                    <a:pt x="41" y="65"/>
                    <a:pt x="43" y="62"/>
                    <a:pt x="44" y="59"/>
                  </a:cubicBezTo>
                  <a:cubicBezTo>
                    <a:pt x="46" y="55"/>
                    <a:pt x="48" y="50"/>
                    <a:pt x="49" y="45"/>
                  </a:cubicBezTo>
                  <a:cubicBezTo>
                    <a:pt x="54" y="26"/>
                    <a:pt x="53" y="10"/>
                    <a:pt x="47" y="9"/>
                  </a:cubicBezTo>
                  <a:cubicBezTo>
                    <a:pt x="47" y="8"/>
                    <a:pt x="47" y="8"/>
                    <a:pt x="47" y="8"/>
                  </a:cubicBezTo>
                  <a:cubicBezTo>
                    <a:pt x="17" y="0"/>
                    <a:pt x="17" y="0"/>
                    <a:pt x="17" y="0"/>
                  </a:cubicBezTo>
                  <a:cubicBezTo>
                    <a:pt x="17" y="1"/>
                    <a:pt x="17" y="1"/>
                    <a:pt x="17" y="1"/>
                  </a:cubicBezTo>
                </a:path>
              </a:pathLst>
            </a:custGeom>
            <a:solidFill>
              <a:srgbClr val="C928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490" name="组合 489"/>
          <p:cNvGrpSpPr/>
          <p:nvPr/>
        </p:nvGrpSpPr>
        <p:grpSpPr>
          <a:xfrm>
            <a:off x="7996445" y="2286389"/>
            <a:ext cx="1627188" cy="1874837"/>
            <a:chOff x="7564438" y="2128838"/>
            <a:chExt cx="1627188" cy="1874837"/>
          </a:xfrm>
        </p:grpSpPr>
        <p:sp>
          <p:nvSpPr>
            <p:cNvPr id="491" name="Freeform 65"/>
            <p:cNvSpPr/>
            <p:nvPr/>
          </p:nvSpPr>
          <p:spPr bwMode="auto">
            <a:xfrm>
              <a:off x="7610476" y="3717925"/>
              <a:ext cx="1422400" cy="285750"/>
            </a:xfrm>
            <a:custGeom>
              <a:avLst/>
              <a:gdLst>
                <a:gd name="T0" fmla="*/ 75 w 379"/>
                <a:gd name="T1" fmla="*/ 0 h 76"/>
                <a:gd name="T2" fmla="*/ 0 w 379"/>
                <a:gd name="T3" fmla="*/ 34 h 76"/>
                <a:gd name="T4" fmla="*/ 189 w 379"/>
                <a:gd name="T5" fmla="*/ 76 h 76"/>
                <a:gd name="T6" fmla="*/ 379 w 379"/>
                <a:gd name="T7" fmla="*/ 34 h 76"/>
                <a:gd name="T8" fmla="*/ 326 w 379"/>
                <a:gd name="T9" fmla="*/ 4 h 76"/>
                <a:gd name="T10" fmla="*/ 204 w 379"/>
                <a:gd name="T11" fmla="*/ 47 h 76"/>
                <a:gd name="T12" fmla="*/ 75 w 379"/>
                <a:gd name="T13" fmla="*/ 0 h 76"/>
              </a:gdLst>
              <a:ahLst/>
              <a:cxnLst>
                <a:cxn ang="0">
                  <a:pos x="T0" y="T1"/>
                </a:cxn>
                <a:cxn ang="0">
                  <a:pos x="T2" y="T3"/>
                </a:cxn>
                <a:cxn ang="0">
                  <a:pos x="T4" y="T5"/>
                </a:cxn>
                <a:cxn ang="0">
                  <a:pos x="T6" y="T7"/>
                </a:cxn>
                <a:cxn ang="0">
                  <a:pos x="T8" y="T9"/>
                </a:cxn>
                <a:cxn ang="0">
                  <a:pos x="T10" y="T11"/>
                </a:cxn>
                <a:cxn ang="0">
                  <a:pos x="T12" y="T13"/>
                </a:cxn>
              </a:cxnLst>
              <a:rect l="0" t="0" r="r" b="b"/>
              <a:pathLst>
                <a:path w="379" h="76">
                  <a:moveTo>
                    <a:pt x="75" y="0"/>
                  </a:moveTo>
                  <a:cubicBezTo>
                    <a:pt x="29" y="7"/>
                    <a:pt x="0" y="20"/>
                    <a:pt x="0" y="34"/>
                  </a:cubicBezTo>
                  <a:cubicBezTo>
                    <a:pt x="0" y="57"/>
                    <a:pt x="84" y="76"/>
                    <a:pt x="189" y="76"/>
                  </a:cubicBezTo>
                  <a:cubicBezTo>
                    <a:pt x="294" y="76"/>
                    <a:pt x="379" y="57"/>
                    <a:pt x="379" y="34"/>
                  </a:cubicBezTo>
                  <a:cubicBezTo>
                    <a:pt x="379" y="22"/>
                    <a:pt x="359" y="12"/>
                    <a:pt x="326" y="4"/>
                  </a:cubicBezTo>
                  <a:cubicBezTo>
                    <a:pt x="292" y="31"/>
                    <a:pt x="250" y="47"/>
                    <a:pt x="204" y="47"/>
                  </a:cubicBezTo>
                  <a:cubicBezTo>
                    <a:pt x="155" y="47"/>
                    <a:pt x="110" y="29"/>
                    <a:pt x="75" y="0"/>
                  </a:cubicBezTo>
                </a:path>
              </a:pathLst>
            </a:custGeom>
            <a:solidFill>
              <a:srgbClr val="F0E5D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2" name="Freeform 83"/>
            <p:cNvSpPr/>
            <p:nvPr/>
          </p:nvSpPr>
          <p:spPr bwMode="auto">
            <a:xfrm>
              <a:off x="8353426" y="2579688"/>
              <a:ext cx="330200" cy="128588"/>
            </a:xfrm>
            <a:custGeom>
              <a:avLst/>
              <a:gdLst>
                <a:gd name="T0" fmla="*/ 208 w 208"/>
                <a:gd name="T1" fmla="*/ 81 h 81"/>
                <a:gd name="T2" fmla="*/ 19 w 208"/>
                <a:gd name="T3" fmla="*/ 81 h 81"/>
                <a:gd name="T4" fmla="*/ 2 w 208"/>
                <a:gd name="T5" fmla="*/ 36 h 81"/>
                <a:gd name="T6" fmla="*/ 0 w 208"/>
                <a:gd name="T7" fmla="*/ 0 h 81"/>
                <a:gd name="T8" fmla="*/ 208 w 208"/>
                <a:gd name="T9" fmla="*/ 0 h 81"/>
                <a:gd name="T10" fmla="*/ 208 w 208"/>
                <a:gd name="T11" fmla="*/ 81 h 81"/>
              </a:gdLst>
              <a:ahLst/>
              <a:cxnLst>
                <a:cxn ang="0">
                  <a:pos x="T0" y="T1"/>
                </a:cxn>
                <a:cxn ang="0">
                  <a:pos x="T2" y="T3"/>
                </a:cxn>
                <a:cxn ang="0">
                  <a:pos x="T4" y="T5"/>
                </a:cxn>
                <a:cxn ang="0">
                  <a:pos x="T6" y="T7"/>
                </a:cxn>
                <a:cxn ang="0">
                  <a:pos x="T8" y="T9"/>
                </a:cxn>
                <a:cxn ang="0">
                  <a:pos x="T10" y="T11"/>
                </a:cxn>
              </a:cxnLst>
              <a:rect l="0" t="0" r="r" b="b"/>
              <a:pathLst>
                <a:path w="208" h="81">
                  <a:moveTo>
                    <a:pt x="208" y="81"/>
                  </a:moveTo>
                  <a:lnTo>
                    <a:pt x="19" y="81"/>
                  </a:lnTo>
                  <a:lnTo>
                    <a:pt x="2" y="36"/>
                  </a:lnTo>
                  <a:lnTo>
                    <a:pt x="0" y="0"/>
                  </a:lnTo>
                  <a:lnTo>
                    <a:pt x="208" y="0"/>
                  </a:lnTo>
                  <a:lnTo>
                    <a:pt x="208" y="8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3" name="Freeform 84"/>
            <p:cNvSpPr/>
            <p:nvPr/>
          </p:nvSpPr>
          <p:spPr bwMode="auto">
            <a:xfrm>
              <a:off x="8350251" y="2571750"/>
              <a:ext cx="341313" cy="142875"/>
            </a:xfrm>
            <a:custGeom>
              <a:avLst/>
              <a:gdLst>
                <a:gd name="T0" fmla="*/ 89 w 91"/>
                <a:gd name="T1" fmla="*/ 36 h 38"/>
                <a:gd name="T2" fmla="*/ 89 w 91"/>
                <a:gd name="T3" fmla="*/ 35 h 38"/>
                <a:gd name="T4" fmla="*/ 10 w 91"/>
                <a:gd name="T5" fmla="*/ 35 h 38"/>
                <a:gd name="T6" fmla="*/ 4 w 91"/>
                <a:gd name="T7" fmla="*/ 16 h 38"/>
                <a:gd name="T8" fmla="*/ 3 w 91"/>
                <a:gd name="T9" fmla="*/ 3 h 38"/>
                <a:gd name="T10" fmla="*/ 88 w 91"/>
                <a:gd name="T11" fmla="*/ 3 h 38"/>
                <a:gd name="T12" fmla="*/ 88 w 91"/>
                <a:gd name="T13" fmla="*/ 36 h 38"/>
                <a:gd name="T14" fmla="*/ 89 w 91"/>
                <a:gd name="T15" fmla="*/ 36 h 38"/>
                <a:gd name="T16" fmla="*/ 89 w 91"/>
                <a:gd name="T17" fmla="*/ 35 h 38"/>
                <a:gd name="T18" fmla="*/ 89 w 91"/>
                <a:gd name="T19" fmla="*/ 36 h 38"/>
                <a:gd name="T20" fmla="*/ 91 w 91"/>
                <a:gd name="T21" fmla="*/ 36 h 38"/>
                <a:gd name="T22" fmla="*/ 91 w 91"/>
                <a:gd name="T23" fmla="*/ 2 h 38"/>
                <a:gd name="T24" fmla="*/ 90 w 91"/>
                <a:gd name="T25" fmla="*/ 1 h 38"/>
                <a:gd name="T26" fmla="*/ 89 w 91"/>
                <a:gd name="T27" fmla="*/ 0 h 38"/>
                <a:gd name="T28" fmla="*/ 1 w 91"/>
                <a:gd name="T29" fmla="*/ 0 h 38"/>
                <a:gd name="T30" fmla="*/ 0 w 91"/>
                <a:gd name="T31" fmla="*/ 1 h 38"/>
                <a:gd name="T32" fmla="*/ 0 w 91"/>
                <a:gd name="T33" fmla="*/ 2 h 38"/>
                <a:gd name="T34" fmla="*/ 1 w 91"/>
                <a:gd name="T35" fmla="*/ 17 h 38"/>
                <a:gd name="T36" fmla="*/ 1 w 91"/>
                <a:gd name="T37" fmla="*/ 17 h 38"/>
                <a:gd name="T38" fmla="*/ 8 w 91"/>
                <a:gd name="T39" fmla="*/ 37 h 38"/>
                <a:gd name="T40" fmla="*/ 9 w 91"/>
                <a:gd name="T41" fmla="*/ 38 h 38"/>
                <a:gd name="T42" fmla="*/ 89 w 91"/>
                <a:gd name="T43" fmla="*/ 38 h 38"/>
                <a:gd name="T44" fmla="*/ 90 w 91"/>
                <a:gd name="T45" fmla="*/ 38 h 38"/>
                <a:gd name="T46" fmla="*/ 91 w 91"/>
                <a:gd name="T47" fmla="*/ 36 h 38"/>
                <a:gd name="T48" fmla="*/ 89 w 91"/>
                <a:gd name="T49" fmla="*/ 36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1" h="38">
                  <a:moveTo>
                    <a:pt x="89" y="36"/>
                  </a:moveTo>
                  <a:cubicBezTo>
                    <a:pt x="89" y="35"/>
                    <a:pt x="89" y="35"/>
                    <a:pt x="89" y="35"/>
                  </a:cubicBezTo>
                  <a:cubicBezTo>
                    <a:pt x="10" y="35"/>
                    <a:pt x="10" y="35"/>
                    <a:pt x="10" y="35"/>
                  </a:cubicBezTo>
                  <a:cubicBezTo>
                    <a:pt x="4" y="16"/>
                    <a:pt x="4" y="16"/>
                    <a:pt x="4" y="16"/>
                  </a:cubicBezTo>
                  <a:cubicBezTo>
                    <a:pt x="3" y="3"/>
                    <a:pt x="3" y="3"/>
                    <a:pt x="3" y="3"/>
                  </a:cubicBezTo>
                  <a:cubicBezTo>
                    <a:pt x="88" y="3"/>
                    <a:pt x="88" y="3"/>
                    <a:pt x="88" y="3"/>
                  </a:cubicBezTo>
                  <a:cubicBezTo>
                    <a:pt x="88" y="36"/>
                    <a:pt x="88" y="36"/>
                    <a:pt x="88" y="36"/>
                  </a:cubicBezTo>
                  <a:cubicBezTo>
                    <a:pt x="89" y="36"/>
                    <a:pt x="89" y="36"/>
                    <a:pt x="89" y="36"/>
                  </a:cubicBezTo>
                  <a:cubicBezTo>
                    <a:pt x="89" y="35"/>
                    <a:pt x="89" y="35"/>
                    <a:pt x="89" y="35"/>
                  </a:cubicBezTo>
                  <a:cubicBezTo>
                    <a:pt x="89" y="36"/>
                    <a:pt x="89" y="36"/>
                    <a:pt x="89" y="36"/>
                  </a:cubicBezTo>
                  <a:cubicBezTo>
                    <a:pt x="91" y="36"/>
                    <a:pt x="91" y="36"/>
                    <a:pt x="91" y="36"/>
                  </a:cubicBezTo>
                  <a:cubicBezTo>
                    <a:pt x="91" y="2"/>
                    <a:pt x="91" y="2"/>
                    <a:pt x="91" y="2"/>
                  </a:cubicBezTo>
                  <a:cubicBezTo>
                    <a:pt x="91" y="1"/>
                    <a:pt x="90" y="1"/>
                    <a:pt x="90" y="1"/>
                  </a:cubicBezTo>
                  <a:cubicBezTo>
                    <a:pt x="90" y="0"/>
                    <a:pt x="89" y="0"/>
                    <a:pt x="89" y="0"/>
                  </a:cubicBezTo>
                  <a:cubicBezTo>
                    <a:pt x="1" y="0"/>
                    <a:pt x="1" y="0"/>
                    <a:pt x="1" y="0"/>
                  </a:cubicBezTo>
                  <a:cubicBezTo>
                    <a:pt x="1" y="0"/>
                    <a:pt x="0" y="0"/>
                    <a:pt x="0" y="1"/>
                  </a:cubicBezTo>
                  <a:cubicBezTo>
                    <a:pt x="0" y="1"/>
                    <a:pt x="0" y="1"/>
                    <a:pt x="0" y="2"/>
                  </a:cubicBezTo>
                  <a:cubicBezTo>
                    <a:pt x="1" y="17"/>
                    <a:pt x="1" y="17"/>
                    <a:pt x="1" y="17"/>
                  </a:cubicBezTo>
                  <a:cubicBezTo>
                    <a:pt x="1" y="17"/>
                    <a:pt x="1" y="17"/>
                    <a:pt x="1" y="17"/>
                  </a:cubicBezTo>
                  <a:cubicBezTo>
                    <a:pt x="8" y="37"/>
                    <a:pt x="8" y="37"/>
                    <a:pt x="8" y="37"/>
                  </a:cubicBezTo>
                  <a:cubicBezTo>
                    <a:pt x="8" y="38"/>
                    <a:pt x="8" y="38"/>
                    <a:pt x="9" y="38"/>
                  </a:cubicBezTo>
                  <a:cubicBezTo>
                    <a:pt x="89" y="38"/>
                    <a:pt x="89" y="38"/>
                    <a:pt x="89" y="38"/>
                  </a:cubicBezTo>
                  <a:cubicBezTo>
                    <a:pt x="89" y="38"/>
                    <a:pt x="90" y="38"/>
                    <a:pt x="90" y="38"/>
                  </a:cubicBezTo>
                  <a:cubicBezTo>
                    <a:pt x="90" y="37"/>
                    <a:pt x="91" y="37"/>
                    <a:pt x="91" y="36"/>
                  </a:cubicBezTo>
                  <a:lnTo>
                    <a:pt x="89" y="36"/>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4" name="Rectangle 86"/>
            <p:cNvSpPr>
              <a:spLocks noChangeArrowheads="1"/>
            </p:cNvSpPr>
            <p:nvPr/>
          </p:nvSpPr>
          <p:spPr bwMode="auto">
            <a:xfrm>
              <a:off x="8361363" y="2305050"/>
              <a:ext cx="55563" cy="20002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495" name="Freeform 87"/>
            <p:cNvSpPr/>
            <p:nvPr/>
          </p:nvSpPr>
          <p:spPr bwMode="auto">
            <a:xfrm>
              <a:off x="8267701" y="2282825"/>
              <a:ext cx="231775" cy="71438"/>
            </a:xfrm>
            <a:custGeom>
              <a:avLst/>
              <a:gdLst>
                <a:gd name="T0" fmla="*/ 62 w 62"/>
                <a:gd name="T1" fmla="*/ 10 h 19"/>
                <a:gd name="T2" fmla="*/ 53 w 62"/>
                <a:gd name="T3" fmla="*/ 19 h 19"/>
                <a:gd name="T4" fmla="*/ 9 w 62"/>
                <a:gd name="T5" fmla="*/ 19 h 19"/>
                <a:gd name="T6" fmla="*/ 0 w 62"/>
                <a:gd name="T7" fmla="*/ 10 h 19"/>
                <a:gd name="T8" fmla="*/ 9 w 62"/>
                <a:gd name="T9" fmla="*/ 0 h 19"/>
                <a:gd name="T10" fmla="*/ 53 w 62"/>
                <a:gd name="T11" fmla="*/ 0 h 19"/>
                <a:gd name="T12" fmla="*/ 62 w 62"/>
                <a:gd name="T13" fmla="*/ 10 h 19"/>
              </a:gdLst>
              <a:ahLst/>
              <a:cxnLst>
                <a:cxn ang="0">
                  <a:pos x="T0" y="T1"/>
                </a:cxn>
                <a:cxn ang="0">
                  <a:pos x="T2" y="T3"/>
                </a:cxn>
                <a:cxn ang="0">
                  <a:pos x="T4" y="T5"/>
                </a:cxn>
                <a:cxn ang="0">
                  <a:pos x="T6" y="T7"/>
                </a:cxn>
                <a:cxn ang="0">
                  <a:pos x="T8" y="T9"/>
                </a:cxn>
                <a:cxn ang="0">
                  <a:pos x="T10" y="T11"/>
                </a:cxn>
                <a:cxn ang="0">
                  <a:pos x="T12" y="T13"/>
                </a:cxn>
              </a:cxnLst>
              <a:rect l="0" t="0" r="r" b="b"/>
              <a:pathLst>
                <a:path w="62" h="19">
                  <a:moveTo>
                    <a:pt x="62" y="10"/>
                  </a:moveTo>
                  <a:cubicBezTo>
                    <a:pt x="62" y="15"/>
                    <a:pt x="58" y="19"/>
                    <a:pt x="53" y="19"/>
                  </a:cubicBezTo>
                  <a:cubicBezTo>
                    <a:pt x="9" y="19"/>
                    <a:pt x="9" y="19"/>
                    <a:pt x="9" y="19"/>
                  </a:cubicBezTo>
                  <a:cubicBezTo>
                    <a:pt x="4" y="19"/>
                    <a:pt x="0" y="15"/>
                    <a:pt x="0" y="10"/>
                  </a:cubicBezTo>
                  <a:cubicBezTo>
                    <a:pt x="0" y="5"/>
                    <a:pt x="4" y="0"/>
                    <a:pt x="9" y="0"/>
                  </a:cubicBezTo>
                  <a:cubicBezTo>
                    <a:pt x="53" y="0"/>
                    <a:pt x="53" y="0"/>
                    <a:pt x="53" y="0"/>
                  </a:cubicBezTo>
                  <a:cubicBezTo>
                    <a:pt x="58" y="0"/>
                    <a:pt x="62" y="5"/>
                    <a:pt x="62" y="10"/>
                  </a:cubicBezTo>
                  <a:close/>
                </a:path>
              </a:pathLst>
            </a:custGeom>
            <a:solidFill>
              <a:srgbClr val="08A1C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6" name="Freeform 88"/>
            <p:cNvSpPr/>
            <p:nvPr/>
          </p:nvSpPr>
          <p:spPr bwMode="auto">
            <a:xfrm>
              <a:off x="7805738" y="2335213"/>
              <a:ext cx="292100" cy="384175"/>
            </a:xfrm>
            <a:custGeom>
              <a:avLst/>
              <a:gdLst>
                <a:gd name="T0" fmla="*/ 67 w 78"/>
                <a:gd name="T1" fmla="*/ 37 h 102"/>
                <a:gd name="T2" fmla="*/ 60 w 78"/>
                <a:gd name="T3" fmla="*/ 94 h 102"/>
                <a:gd name="T4" fmla="*/ 11 w 78"/>
                <a:gd name="T5" fmla="*/ 64 h 102"/>
                <a:gd name="T6" fmla="*/ 18 w 78"/>
                <a:gd name="T7" fmla="*/ 7 h 102"/>
                <a:gd name="T8" fmla="*/ 67 w 78"/>
                <a:gd name="T9" fmla="*/ 37 h 102"/>
              </a:gdLst>
              <a:ahLst/>
              <a:cxnLst>
                <a:cxn ang="0">
                  <a:pos x="T0" y="T1"/>
                </a:cxn>
                <a:cxn ang="0">
                  <a:pos x="T2" y="T3"/>
                </a:cxn>
                <a:cxn ang="0">
                  <a:pos x="T4" y="T5"/>
                </a:cxn>
                <a:cxn ang="0">
                  <a:pos x="T6" y="T7"/>
                </a:cxn>
                <a:cxn ang="0">
                  <a:pos x="T8" y="T9"/>
                </a:cxn>
              </a:cxnLst>
              <a:rect l="0" t="0" r="r" b="b"/>
              <a:pathLst>
                <a:path w="78" h="102">
                  <a:moveTo>
                    <a:pt x="67" y="37"/>
                  </a:moveTo>
                  <a:cubicBezTo>
                    <a:pt x="78" y="62"/>
                    <a:pt x="75" y="87"/>
                    <a:pt x="60" y="94"/>
                  </a:cubicBezTo>
                  <a:cubicBezTo>
                    <a:pt x="44" y="102"/>
                    <a:pt x="22" y="88"/>
                    <a:pt x="11" y="64"/>
                  </a:cubicBezTo>
                  <a:cubicBezTo>
                    <a:pt x="0" y="40"/>
                    <a:pt x="3" y="14"/>
                    <a:pt x="18" y="7"/>
                  </a:cubicBezTo>
                  <a:cubicBezTo>
                    <a:pt x="34" y="0"/>
                    <a:pt x="56" y="13"/>
                    <a:pt x="67" y="37"/>
                  </a:cubicBezTo>
                </a:path>
              </a:pathLst>
            </a:custGeom>
            <a:solidFill>
              <a:srgbClr val="08A1C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7" name="Freeform 89"/>
            <p:cNvSpPr/>
            <p:nvPr/>
          </p:nvSpPr>
          <p:spPr bwMode="auto">
            <a:xfrm>
              <a:off x="8650288" y="2335213"/>
              <a:ext cx="296863" cy="384175"/>
            </a:xfrm>
            <a:custGeom>
              <a:avLst/>
              <a:gdLst>
                <a:gd name="T0" fmla="*/ 11 w 79"/>
                <a:gd name="T1" fmla="*/ 37 h 102"/>
                <a:gd name="T2" fmla="*/ 19 w 79"/>
                <a:gd name="T3" fmla="*/ 94 h 102"/>
                <a:gd name="T4" fmla="*/ 68 w 79"/>
                <a:gd name="T5" fmla="*/ 64 h 102"/>
                <a:gd name="T6" fmla="*/ 60 w 79"/>
                <a:gd name="T7" fmla="*/ 7 h 102"/>
                <a:gd name="T8" fmla="*/ 11 w 79"/>
                <a:gd name="T9" fmla="*/ 37 h 102"/>
              </a:gdLst>
              <a:ahLst/>
              <a:cxnLst>
                <a:cxn ang="0">
                  <a:pos x="T0" y="T1"/>
                </a:cxn>
                <a:cxn ang="0">
                  <a:pos x="T2" y="T3"/>
                </a:cxn>
                <a:cxn ang="0">
                  <a:pos x="T4" y="T5"/>
                </a:cxn>
                <a:cxn ang="0">
                  <a:pos x="T6" y="T7"/>
                </a:cxn>
                <a:cxn ang="0">
                  <a:pos x="T8" y="T9"/>
                </a:cxn>
              </a:cxnLst>
              <a:rect l="0" t="0" r="r" b="b"/>
              <a:pathLst>
                <a:path w="79" h="102">
                  <a:moveTo>
                    <a:pt x="11" y="37"/>
                  </a:moveTo>
                  <a:cubicBezTo>
                    <a:pt x="0" y="62"/>
                    <a:pt x="3" y="87"/>
                    <a:pt x="19" y="94"/>
                  </a:cubicBezTo>
                  <a:cubicBezTo>
                    <a:pt x="34" y="102"/>
                    <a:pt x="56" y="88"/>
                    <a:pt x="68" y="64"/>
                  </a:cubicBezTo>
                  <a:cubicBezTo>
                    <a:pt x="79" y="40"/>
                    <a:pt x="76" y="14"/>
                    <a:pt x="60" y="7"/>
                  </a:cubicBezTo>
                  <a:cubicBezTo>
                    <a:pt x="45" y="0"/>
                    <a:pt x="23" y="13"/>
                    <a:pt x="11" y="37"/>
                  </a:cubicBezTo>
                  <a:close/>
                </a:path>
              </a:pathLst>
            </a:custGeom>
            <a:solidFill>
              <a:srgbClr val="08A1C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8" name="Oval 90"/>
            <p:cNvSpPr>
              <a:spLocks noChangeArrowheads="1"/>
            </p:cNvSpPr>
            <p:nvPr/>
          </p:nvSpPr>
          <p:spPr bwMode="auto">
            <a:xfrm>
              <a:off x="7632701" y="2411413"/>
              <a:ext cx="1482725" cy="1482725"/>
            </a:xfrm>
            <a:prstGeom prst="ellipse">
              <a:avLst/>
            </a:pr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9" name="Freeform 91"/>
            <p:cNvSpPr/>
            <p:nvPr/>
          </p:nvSpPr>
          <p:spPr bwMode="auto">
            <a:xfrm>
              <a:off x="8356601" y="2411413"/>
              <a:ext cx="758825" cy="1435100"/>
            </a:xfrm>
            <a:custGeom>
              <a:avLst/>
              <a:gdLst>
                <a:gd name="T0" fmla="*/ 5 w 202"/>
                <a:gd name="T1" fmla="*/ 0 h 382"/>
                <a:gd name="T2" fmla="*/ 0 w 202"/>
                <a:gd name="T3" fmla="*/ 0 h 382"/>
                <a:gd name="T4" fmla="*/ 179 w 202"/>
                <a:gd name="T5" fmla="*/ 207 h 382"/>
                <a:gd name="T6" fmla="*/ 76 w 202"/>
                <a:gd name="T7" fmla="*/ 382 h 382"/>
                <a:gd name="T8" fmla="*/ 202 w 202"/>
                <a:gd name="T9" fmla="*/ 197 h 382"/>
                <a:gd name="T10" fmla="*/ 5 w 202"/>
                <a:gd name="T11" fmla="*/ 0 h 382"/>
              </a:gdLst>
              <a:ahLst/>
              <a:cxnLst>
                <a:cxn ang="0">
                  <a:pos x="T0" y="T1"/>
                </a:cxn>
                <a:cxn ang="0">
                  <a:pos x="T2" y="T3"/>
                </a:cxn>
                <a:cxn ang="0">
                  <a:pos x="T4" y="T5"/>
                </a:cxn>
                <a:cxn ang="0">
                  <a:pos x="T6" y="T7"/>
                </a:cxn>
                <a:cxn ang="0">
                  <a:pos x="T8" y="T9"/>
                </a:cxn>
                <a:cxn ang="0">
                  <a:pos x="T10" y="T11"/>
                </a:cxn>
              </a:cxnLst>
              <a:rect l="0" t="0" r="r" b="b"/>
              <a:pathLst>
                <a:path w="201" h="382">
                  <a:moveTo>
                    <a:pt x="5" y="0"/>
                  </a:moveTo>
                  <a:cubicBezTo>
                    <a:pt x="3" y="0"/>
                    <a:pt x="1" y="0"/>
                    <a:pt x="0" y="0"/>
                  </a:cubicBezTo>
                  <a:cubicBezTo>
                    <a:pt x="108" y="16"/>
                    <a:pt x="188" y="109"/>
                    <a:pt x="179" y="207"/>
                  </a:cubicBezTo>
                  <a:cubicBezTo>
                    <a:pt x="163" y="318"/>
                    <a:pt x="138" y="340"/>
                    <a:pt x="76" y="382"/>
                  </a:cubicBezTo>
                  <a:cubicBezTo>
                    <a:pt x="150" y="353"/>
                    <a:pt x="202" y="281"/>
                    <a:pt x="202" y="197"/>
                  </a:cubicBezTo>
                  <a:cubicBezTo>
                    <a:pt x="202" y="88"/>
                    <a:pt x="114" y="0"/>
                    <a:pt x="5" y="0"/>
                  </a:cubicBezTo>
                  <a:close/>
                </a:path>
              </a:pathLst>
            </a:custGeom>
            <a:solidFill>
              <a:srgbClr val="D1D3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0" name="Oval 92"/>
            <p:cNvSpPr>
              <a:spLocks noChangeArrowheads="1"/>
            </p:cNvSpPr>
            <p:nvPr/>
          </p:nvSpPr>
          <p:spPr bwMode="auto">
            <a:xfrm>
              <a:off x="7677151" y="2455863"/>
              <a:ext cx="1393825" cy="1393825"/>
            </a:xfrm>
            <a:prstGeom prst="ellipse">
              <a:avLst/>
            </a:prstGeom>
            <a:solidFill>
              <a:srgbClr val="00AE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1" name="Oval 93"/>
            <p:cNvSpPr>
              <a:spLocks noChangeArrowheads="1"/>
            </p:cNvSpPr>
            <p:nvPr/>
          </p:nvSpPr>
          <p:spPr bwMode="auto">
            <a:xfrm>
              <a:off x="7808913" y="2587625"/>
              <a:ext cx="1130300" cy="1130300"/>
            </a:xfrm>
            <a:prstGeom prst="ellipse">
              <a:avLst/>
            </a:pr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2" name="Oval 94"/>
            <p:cNvSpPr>
              <a:spLocks noChangeArrowheads="1"/>
            </p:cNvSpPr>
            <p:nvPr/>
          </p:nvSpPr>
          <p:spPr bwMode="auto">
            <a:xfrm>
              <a:off x="8345488" y="2654300"/>
              <a:ext cx="57150" cy="53975"/>
            </a:xfrm>
            <a:prstGeom prst="ellipse">
              <a:avLst/>
            </a:prstGeom>
            <a:solidFill>
              <a:srgbClr val="ED1D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3" name="Oval 95"/>
            <p:cNvSpPr>
              <a:spLocks noChangeArrowheads="1"/>
            </p:cNvSpPr>
            <p:nvPr/>
          </p:nvSpPr>
          <p:spPr bwMode="auto">
            <a:xfrm>
              <a:off x="8345488" y="3597275"/>
              <a:ext cx="57150" cy="52388"/>
            </a:xfrm>
            <a:prstGeom prst="ellipse">
              <a:avLst/>
            </a:prstGeom>
            <a:solidFill>
              <a:srgbClr val="ED1D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4" name="Oval 96"/>
            <p:cNvSpPr>
              <a:spLocks noChangeArrowheads="1"/>
            </p:cNvSpPr>
            <p:nvPr/>
          </p:nvSpPr>
          <p:spPr bwMode="auto">
            <a:xfrm>
              <a:off x="8826501" y="3124200"/>
              <a:ext cx="52388" cy="57150"/>
            </a:xfrm>
            <a:prstGeom prst="ellipse">
              <a:avLst/>
            </a:prstGeom>
            <a:solidFill>
              <a:srgbClr val="ED1D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5" name="Oval 97"/>
            <p:cNvSpPr>
              <a:spLocks noChangeArrowheads="1"/>
            </p:cNvSpPr>
            <p:nvPr/>
          </p:nvSpPr>
          <p:spPr bwMode="auto">
            <a:xfrm>
              <a:off x="7888288" y="3124200"/>
              <a:ext cx="55563" cy="57150"/>
            </a:xfrm>
            <a:prstGeom prst="ellipse">
              <a:avLst/>
            </a:prstGeom>
            <a:solidFill>
              <a:srgbClr val="ED1D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6" name="Freeform 98"/>
            <p:cNvSpPr>
              <a:spLocks noEditPoints="1"/>
            </p:cNvSpPr>
            <p:nvPr/>
          </p:nvSpPr>
          <p:spPr bwMode="auto">
            <a:xfrm>
              <a:off x="8278813" y="3090863"/>
              <a:ext cx="446088" cy="142875"/>
            </a:xfrm>
            <a:custGeom>
              <a:avLst/>
              <a:gdLst>
                <a:gd name="T0" fmla="*/ 0 w 119"/>
                <a:gd name="T1" fmla="*/ 20 h 38"/>
                <a:gd name="T2" fmla="*/ 2 w 119"/>
                <a:gd name="T3" fmla="*/ 24 h 38"/>
                <a:gd name="T4" fmla="*/ 2 w 119"/>
                <a:gd name="T5" fmla="*/ 22 h 38"/>
                <a:gd name="T6" fmla="*/ 0 w 119"/>
                <a:gd name="T7" fmla="*/ 20 h 38"/>
                <a:gd name="T8" fmla="*/ 117 w 119"/>
                <a:gd name="T9" fmla="*/ 15 h 38"/>
                <a:gd name="T10" fmla="*/ 117 w 119"/>
                <a:gd name="T11" fmla="*/ 16 h 38"/>
                <a:gd name="T12" fmla="*/ 111 w 119"/>
                <a:gd name="T13" fmla="*/ 23 h 38"/>
                <a:gd name="T14" fmla="*/ 59 w 119"/>
                <a:gd name="T15" fmla="*/ 23 h 38"/>
                <a:gd name="T16" fmla="*/ 58 w 119"/>
                <a:gd name="T17" fmla="*/ 25 h 38"/>
                <a:gd name="T18" fmla="*/ 66 w 119"/>
                <a:gd name="T19" fmla="*/ 25 h 38"/>
                <a:gd name="T20" fmla="*/ 83 w 119"/>
                <a:gd name="T21" fmla="*/ 38 h 38"/>
                <a:gd name="T22" fmla="*/ 101 w 119"/>
                <a:gd name="T23" fmla="*/ 25 h 38"/>
                <a:gd name="T24" fmla="*/ 112 w 119"/>
                <a:gd name="T25" fmla="*/ 25 h 38"/>
                <a:gd name="T26" fmla="*/ 119 w 119"/>
                <a:gd name="T27" fmla="*/ 19 h 38"/>
                <a:gd name="T28" fmla="*/ 117 w 119"/>
                <a:gd name="T29" fmla="*/ 15 h 38"/>
                <a:gd name="T30" fmla="*/ 83 w 119"/>
                <a:gd name="T31" fmla="*/ 0 h 38"/>
                <a:gd name="T32" fmla="*/ 67 w 119"/>
                <a:gd name="T33" fmla="*/ 10 h 38"/>
                <a:gd name="T34" fmla="*/ 100 w 119"/>
                <a:gd name="T35" fmla="*/ 10 h 38"/>
                <a:gd name="T36" fmla="*/ 83 w 119"/>
                <a:gd name="T37"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9" h="38">
                  <a:moveTo>
                    <a:pt x="0" y="20"/>
                  </a:moveTo>
                  <a:cubicBezTo>
                    <a:pt x="0" y="22"/>
                    <a:pt x="1" y="23"/>
                    <a:pt x="2" y="24"/>
                  </a:cubicBezTo>
                  <a:cubicBezTo>
                    <a:pt x="2" y="23"/>
                    <a:pt x="2" y="23"/>
                    <a:pt x="2" y="22"/>
                  </a:cubicBezTo>
                  <a:cubicBezTo>
                    <a:pt x="1" y="22"/>
                    <a:pt x="0" y="21"/>
                    <a:pt x="0" y="20"/>
                  </a:cubicBezTo>
                  <a:moveTo>
                    <a:pt x="117" y="15"/>
                  </a:moveTo>
                  <a:cubicBezTo>
                    <a:pt x="117" y="15"/>
                    <a:pt x="117" y="16"/>
                    <a:pt x="117" y="16"/>
                  </a:cubicBezTo>
                  <a:cubicBezTo>
                    <a:pt x="117" y="20"/>
                    <a:pt x="115" y="23"/>
                    <a:pt x="111" y="23"/>
                  </a:cubicBezTo>
                  <a:cubicBezTo>
                    <a:pt x="59" y="23"/>
                    <a:pt x="59" y="23"/>
                    <a:pt x="59" y="23"/>
                  </a:cubicBezTo>
                  <a:cubicBezTo>
                    <a:pt x="59" y="24"/>
                    <a:pt x="59" y="24"/>
                    <a:pt x="58" y="25"/>
                  </a:cubicBezTo>
                  <a:cubicBezTo>
                    <a:pt x="66" y="25"/>
                    <a:pt x="66" y="25"/>
                    <a:pt x="66" y="25"/>
                  </a:cubicBezTo>
                  <a:cubicBezTo>
                    <a:pt x="68" y="32"/>
                    <a:pt x="75" y="38"/>
                    <a:pt x="83" y="38"/>
                  </a:cubicBezTo>
                  <a:cubicBezTo>
                    <a:pt x="92" y="38"/>
                    <a:pt x="99" y="32"/>
                    <a:pt x="101" y="25"/>
                  </a:cubicBezTo>
                  <a:cubicBezTo>
                    <a:pt x="112" y="25"/>
                    <a:pt x="112" y="25"/>
                    <a:pt x="112" y="25"/>
                  </a:cubicBezTo>
                  <a:cubicBezTo>
                    <a:pt x="116" y="25"/>
                    <a:pt x="119" y="22"/>
                    <a:pt x="119" y="19"/>
                  </a:cubicBezTo>
                  <a:cubicBezTo>
                    <a:pt x="119" y="17"/>
                    <a:pt x="118" y="16"/>
                    <a:pt x="117" y="15"/>
                  </a:cubicBezTo>
                  <a:moveTo>
                    <a:pt x="83" y="0"/>
                  </a:moveTo>
                  <a:cubicBezTo>
                    <a:pt x="76" y="0"/>
                    <a:pt x="70" y="4"/>
                    <a:pt x="67" y="10"/>
                  </a:cubicBezTo>
                  <a:cubicBezTo>
                    <a:pt x="100" y="10"/>
                    <a:pt x="100" y="10"/>
                    <a:pt x="100" y="10"/>
                  </a:cubicBezTo>
                  <a:cubicBezTo>
                    <a:pt x="97" y="4"/>
                    <a:pt x="91" y="0"/>
                    <a:pt x="83" y="0"/>
                  </a:cubicBezTo>
                </a:path>
              </a:pathLst>
            </a:custGeom>
            <a:solidFill>
              <a:srgbClr val="CFD0D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7" name="Oval 99"/>
            <p:cNvSpPr>
              <a:spLocks noChangeArrowheads="1"/>
            </p:cNvSpPr>
            <p:nvPr/>
          </p:nvSpPr>
          <p:spPr bwMode="auto">
            <a:xfrm>
              <a:off x="8556626" y="3124200"/>
              <a:ext cx="71438" cy="71438"/>
            </a:xfrm>
            <a:prstGeom prst="ellipse">
              <a:avLst/>
            </a:prstGeom>
            <a:solidFill>
              <a:srgbClr val="D1D3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8" name="Oval 100"/>
            <p:cNvSpPr>
              <a:spLocks noChangeArrowheads="1"/>
            </p:cNvSpPr>
            <p:nvPr/>
          </p:nvSpPr>
          <p:spPr bwMode="auto">
            <a:xfrm>
              <a:off x="8515351" y="3079750"/>
              <a:ext cx="142875" cy="142875"/>
            </a:xfrm>
            <a:prstGeom prst="ellipse">
              <a:avLst/>
            </a:prstGeom>
            <a:solidFill>
              <a:srgbClr val="37BAE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9" name="Freeform 101"/>
            <p:cNvSpPr/>
            <p:nvPr/>
          </p:nvSpPr>
          <p:spPr bwMode="auto">
            <a:xfrm>
              <a:off x="8270876" y="3128963"/>
              <a:ext cx="447675" cy="47625"/>
            </a:xfrm>
            <a:custGeom>
              <a:avLst/>
              <a:gdLst>
                <a:gd name="T0" fmla="*/ 0 w 119"/>
                <a:gd name="T1" fmla="*/ 6 h 13"/>
                <a:gd name="T2" fmla="*/ 7 w 119"/>
                <a:gd name="T3" fmla="*/ 0 h 13"/>
                <a:gd name="T4" fmla="*/ 113 w 119"/>
                <a:gd name="T5" fmla="*/ 0 h 13"/>
                <a:gd name="T6" fmla="*/ 119 w 119"/>
                <a:gd name="T7" fmla="*/ 6 h 13"/>
                <a:gd name="T8" fmla="*/ 113 w 119"/>
                <a:gd name="T9" fmla="*/ 13 h 13"/>
                <a:gd name="T10" fmla="*/ 7 w 119"/>
                <a:gd name="T11" fmla="*/ 13 h 13"/>
                <a:gd name="T12" fmla="*/ 0 w 119"/>
                <a:gd name="T13" fmla="*/ 6 h 13"/>
              </a:gdLst>
              <a:ahLst/>
              <a:cxnLst>
                <a:cxn ang="0">
                  <a:pos x="T0" y="T1"/>
                </a:cxn>
                <a:cxn ang="0">
                  <a:pos x="T2" y="T3"/>
                </a:cxn>
                <a:cxn ang="0">
                  <a:pos x="T4" y="T5"/>
                </a:cxn>
                <a:cxn ang="0">
                  <a:pos x="T6" y="T7"/>
                </a:cxn>
                <a:cxn ang="0">
                  <a:pos x="T8" y="T9"/>
                </a:cxn>
                <a:cxn ang="0">
                  <a:pos x="T10" y="T11"/>
                </a:cxn>
                <a:cxn ang="0">
                  <a:pos x="T12" y="T13"/>
                </a:cxn>
              </a:cxnLst>
              <a:rect l="0" t="0" r="r" b="b"/>
              <a:pathLst>
                <a:path w="119" h="13">
                  <a:moveTo>
                    <a:pt x="0" y="6"/>
                  </a:moveTo>
                  <a:cubicBezTo>
                    <a:pt x="0" y="3"/>
                    <a:pt x="3" y="0"/>
                    <a:pt x="7" y="0"/>
                  </a:cubicBezTo>
                  <a:cubicBezTo>
                    <a:pt x="113" y="0"/>
                    <a:pt x="113" y="0"/>
                    <a:pt x="113" y="0"/>
                  </a:cubicBezTo>
                  <a:cubicBezTo>
                    <a:pt x="117" y="0"/>
                    <a:pt x="119" y="3"/>
                    <a:pt x="119" y="6"/>
                  </a:cubicBezTo>
                  <a:cubicBezTo>
                    <a:pt x="119" y="10"/>
                    <a:pt x="117" y="13"/>
                    <a:pt x="113" y="13"/>
                  </a:cubicBezTo>
                  <a:cubicBezTo>
                    <a:pt x="7" y="13"/>
                    <a:pt x="7" y="13"/>
                    <a:pt x="7" y="13"/>
                  </a:cubicBezTo>
                  <a:cubicBezTo>
                    <a:pt x="3" y="13"/>
                    <a:pt x="0" y="10"/>
                    <a:pt x="0" y="6"/>
                  </a:cubicBezTo>
                </a:path>
              </a:pathLst>
            </a:custGeom>
            <a:solidFill>
              <a:srgbClr val="37BAE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0" name="Oval 102"/>
            <p:cNvSpPr>
              <a:spLocks noChangeArrowheads="1"/>
            </p:cNvSpPr>
            <p:nvPr/>
          </p:nvSpPr>
          <p:spPr bwMode="auto">
            <a:xfrm>
              <a:off x="8551863" y="3116263"/>
              <a:ext cx="71438" cy="71438"/>
            </a:xfrm>
            <a:prstGeom prst="ellipse">
              <a:avLst/>
            </a:pr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1" name="Freeform 103"/>
            <p:cNvSpPr>
              <a:spLocks noEditPoints="1"/>
            </p:cNvSpPr>
            <p:nvPr/>
          </p:nvSpPr>
          <p:spPr bwMode="auto">
            <a:xfrm>
              <a:off x="8320088" y="2774950"/>
              <a:ext cx="127000" cy="266700"/>
            </a:xfrm>
            <a:custGeom>
              <a:avLst/>
              <a:gdLst>
                <a:gd name="T0" fmla="*/ 10 w 34"/>
                <a:gd name="T1" fmla="*/ 27 h 71"/>
                <a:gd name="T2" fmla="*/ 0 w 34"/>
                <a:gd name="T3" fmla="*/ 42 h 71"/>
                <a:gd name="T4" fmla="*/ 10 w 34"/>
                <a:gd name="T5" fmla="*/ 57 h 71"/>
                <a:gd name="T6" fmla="*/ 10 w 34"/>
                <a:gd name="T7" fmla="*/ 27 h 71"/>
                <a:gd name="T8" fmla="*/ 17 w 34"/>
                <a:gd name="T9" fmla="*/ 0 h 71"/>
                <a:gd name="T10" fmla="*/ 16 w 34"/>
                <a:gd name="T11" fmla="*/ 0 h 71"/>
                <a:gd name="T12" fmla="*/ 19 w 34"/>
                <a:gd name="T13" fmla="*/ 5 h 71"/>
                <a:gd name="T14" fmla="*/ 19 w 34"/>
                <a:gd name="T15" fmla="*/ 71 h 71"/>
                <a:gd name="T16" fmla="*/ 22 w 34"/>
                <a:gd name="T17" fmla="*/ 71 h 71"/>
                <a:gd name="T18" fmla="*/ 22 w 34"/>
                <a:gd name="T19" fmla="*/ 58 h 71"/>
                <a:gd name="T20" fmla="*/ 34 w 34"/>
                <a:gd name="T21" fmla="*/ 42 h 71"/>
                <a:gd name="T22" fmla="*/ 22 w 34"/>
                <a:gd name="T23" fmla="*/ 26 h 71"/>
                <a:gd name="T24" fmla="*/ 22 w 34"/>
                <a:gd name="T25" fmla="*/ 5 h 71"/>
                <a:gd name="T26" fmla="*/ 17 w 34"/>
                <a:gd name="T27"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4" h="71">
                  <a:moveTo>
                    <a:pt x="10" y="27"/>
                  </a:moveTo>
                  <a:cubicBezTo>
                    <a:pt x="4" y="29"/>
                    <a:pt x="0" y="35"/>
                    <a:pt x="0" y="42"/>
                  </a:cubicBezTo>
                  <a:cubicBezTo>
                    <a:pt x="0" y="48"/>
                    <a:pt x="4" y="54"/>
                    <a:pt x="10" y="57"/>
                  </a:cubicBezTo>
                  <a:cubicBezTo>
                    <a:pt x="10" y="27"/>
                    <a:pt x="10" y="27"/>
                    <a:pt x="10" y="27"/>
                  </a:cubicBezTo>
                  <a:moveTo>
                    <a:pt x="17" y="0"/>
                  </a:moveTo>
                  <a:cubicBezTo>
                    <a:pt x="16" y="0"/>
                    <a:pt x="16" y="0"/>
                    <a:pt x="16" y="0"/>
                  </a:cubicBezTo>
                  <a:cubicBezTo>
                    <a:pt x="18" y="0"/>
                    <a:pt x="19" y="2"/>
                    <a:pt x="19" y="5"/>
                  </a:cubicBezTo>
                  <a:cubicBezTo>
                    <a:pt x="19" y="71"/>
                    <a:pt x="19" y="71"/>
                    <a:pt x="19" y="71"/>
                  </a:cubicBezTo>
                  <a:cubicBezTo>
                    <a:pt x="20" y="71"/>
                    <a:pt x="21" y="71"/>
                    <a:pt x="22" y="71"/>
                  </a:cubicBezTo>
                  <a:cubicBezTo>
                    <a:pt x="22" y="58"/>
                    <a:pt x="22" y="58"/>
                    <a:pt x="22" y="58"/>
                  </a:cubicBezTo>
                  <a:cubicBezTo>
                    <a:pt x="28" y="56"/>
                    <a:pt x="34" y="49"/>
                    <a:pt x="34" y="42"/>
                  </a:cubicBezTo>
                  <a:cubicBezTo>
                    <a:pt x="34" y="34"/>
                    <a:pt x="28" y="28"/>
                    <a:pt x="22" y="26"/>
                  </a:cubicBezTo>
                  <a:cubicBezTo>
                    <a:pt x="22" y="5"/>
                    <a:pt x="22" y="5"/>
                    <a:pt x="22" y="5"/>
                  </a:cubicBezTo>
                  <a:cubicBezTo>
                    <a:pt x="22" y="2"/>
                    <a:pt x="19" y="0"/>
                    <a:pt x="17" y="0"/>
                  </a:cubicBezTo>
                </a:path>
              </a:pathLst>
            </a:custGeom>
            <a:solidFill>
              <a:srgbClr val="CFD0D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2" name="Oval 104"/>
            <p:cNvSpPr>
              <a:spLocks noChangeArrowheads="1"/>
            </p:cNvSpPr>
            <p:nvPr/>
          </p:nvSpPr>
          <p:spPr bwMode="auto">
            <a:xfrm>
              <a:off x="8312151" y="2868613"/>
              <a:ext cx="123825" cy="123825"/>
            </a:xfrm>
            <a:prstGeom prst="ellipse">
              <a:avLst/>
            </a:prstGeom>
            <a:solidFill>
              <a:srgbClr val="37BAE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3" name="Freeform 105"/>
            <p:cNvSpPr/>
            <p:nvPr/>
          </p:nvSpPr>
          <p:spPr bwMode="auto">
            <a:xfrm>
              <a:off x="8356601" y="2774950"/>
              <a:ext cx="34925" cy="330200"/>
            </a:xfrm>
            <a:custGeom>
              <a:avLst/>
              <a:gdLst>
                <a:gd name="T0" fmla="*/ 5 w 9"/>
                <a:gd name="T1" fmla="*/ 88 h 88"/>
                <a:gd name="T2" fmla="*/ 0 w 9"/>
                <a:gd name="T3" fmla="*/ 83 h 88"/>
                <a:gd name="T4" fmla="*/ 0 w 9"/>
                <a:gd name="T5" fmla="*/ 5 h 88"/>
                <a:gd name="T6" fmla="*/ 5 w 9"/>
                <a:gd name="T7" fmla="*/ 0 h 88"/>
                <a:gd name="T8" fmla="*/ 9 w 9"/>
                <a:gd name="T9" fmla="*/ 5 h 88"/>
                <a:gd name="T10" fmla="*/ 9 w 9"/>
                <a:gd name="T11" fmla="*/ 83 h 88"/>
                <a:gd name="T12" fmla="*/ 5 w 9"/>
                <a:gd name="T13" fmla="*/ 88 h 88"/>
              </a:gdLst>
              <a:ahLst/>
              <a:cxnLst>
                <a:cxn ang="0">
                  <a:pos x="T0" y="T1"/>
                </a:cxn>
                <a:cxn ang="0">
                  <a:pos x="T2" y="T3"/>
                </a:cxn>
                <a:cxn ang="0">
                  <a:pos x="T4" y="T5"/>
                </a:cxn>
                <a:cxn ang="0">
                  <a:pos x="T6" y="T7"/>
                </a:cxn>
                <a:cxn ang="0">
                  <a:pos x="T8" y="T9"/>
                </a:cxn>
                <a:cxn ang="0">
                  <a:pos x="T10" y="T11"/>
                </a:cxn>
                <a:cxn ang="0">
                  <a:pos x="T12" y="T13"/>
                </a:cxn>
              </a:cxnLst>
              <a:rect l="0" t="0" r="r" b="b"/>
              <a:pathLst>
                <a:path w="9" h="88">
                  <a:moveTo>
                    <a:pt x="5" y="88"/>
                  </a:moveTo>
                  <a:cubicBezTo>
                    <a:pt x="2" y="88"/>
                    <a:pt x="0" y="86"/>
                    <a:pt x="0" y="83"/>
                  </a:cubicBezTo>
                  <a:cubicBezTo>
                    <a:pt x="0" y="5"/>
                    <a:pt x="0" y="5"/>
                    <a:pt x="0" y="5"/>
                  </a:cubicBezTo>
                  <a:cubicBezTo>
                    <a:pt x="0" y="2"/>
                    <a:pt x="2" y="0"/>
                    <a:pt x="5" y="0"/>
                  </a:cubicBezTo>
                  <a:cubicBezTo>
                    <a:pt x="7" y="0"/>
                    <a:pt x="9" y="2"/>
                    <a:pt x="9" y="5"/>
                  </a:cubicBezTo>
                  <a:cubicBezTo>
                    <a:pt x="9" y="83"/>
                    <a:pt x="9" y="83"/>
                    <a:pt x="9" y="83"/>
                  </a:cubicBezTo>
                  <a:cubicBezTo>
                    <a:pt x="9" y="86"/>
                    <a:pt x="7" y="88"/>
                    <a:pt x="5" y="88"/>
                  </a:cubicBezTo>
                </a:path>
              </a:pathLst>
            </a:custGeom>
            <a:solidFill>
              <a:srgbClr val="37BAE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4" name="Oval 106"/>
            <p:cNvSpPr>
              <a:spLocks noChangeArrowheads="1"/>
            </p:cNvSpPr>
            <p:nvPr/>
          </p:nvSpPr>
          <p:spPr bwMode="auto">
            <a:xfrm>
              <a:off x="8342313" y="2898775"/>
              <a:ext cx="63500" cy="63500"/>
            </a:xfrm>
            <a:prstGeom prst="ellipse">
              <a:avLst/>
            </a:pr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5" name="Freeform 107"/>
            <p:cNvSpPr>
              <a:spLocks noEditPoints="1"/>
            </p:cNvSpPr>
            <p:nvPr/>
          </p:nvSpPr>
          <p:spPr bwMode="auto">
            <a:xfrm>
              <a:off x="8285163" y="3041650"/>
              <a:ext cx="214313" cy="222250"/>
            </a:xfrm>
            <a:custGeom>
              <a:avLst/>
              <a:gdLst>
                <a:gd name="T0" fmla="*/ 0 w 57"/>
                <a:gd name="T1" fmla="*/ 37 h 59"/>
                <a:gd name="T2" fmla="*/ 28 w 57"/>
                <a:gd name="T3" fmla="*/ 59 h 59"/>
                <a:gd name="T4" fmla="*/ 56 w 57"/>
                <a:gd name="T5" fmla="*/ 38 h 59"/>
                <a:gd name="T6" fmla="*/ 4 w 57"/>
                <a:gd name="T7" fmla="*/ 38 h 59"/>
                <a:gd name="T8" fmla="*/ 0 w 57"/>
                <a:gd name="T9" fmla="*/ 37 h 59"/>
                <a:gd name="T10" fmla="*/ 31 w 57"/>
                <a:gd name="T11" fmla="*/ 0 h 59"/>
                <a:gd name="T12" fmla="*/ 31 w 57"/>
                <a:gd name="T13" fmla="*/ 12 h 59"/>
                <a:gd name="T14" fmla="*/ 26 w 57"/>
                <a:gd name="T15" fmla="*/ 17 h 59"/>
                <a:gd name="T16" fmla="*/ 25 w 57"/>
                <a:gd name="T17" fmla="*/ 17 h 59"/>
                <a:gd name="T18" fmla="*/ 24 w 57"/>
                <a:gd name="T19" fmla="*/ 17 h 59"/>
                <a:gd name="T20" fmla="*/ 19 w 57"/>
                <a:gd name="T21" fmla="*/ 12 h 59"/>
                <a:gd name="T22" fmla="*/ 19 w 57"/>
                <a:gd name="T23" fmla="*/ 2 h 59"/>
                <a:gd name="T24" fmla="*/ 0 w 57"/>
                <a:gd name="T25" fmla="*/ 24 h 59"/>
                <a:gd name="T26" fmla="*/ 3 w 57"/>
                <a:gd name="T27" fmla="*/ 23 h 59"/>
                <a:gd name="T28" fmla="*/ 57 w 57"/>
                <a:gd name="T29" fmla="*/ 23 h 59"/>
                <a:gd name="T30" fmla="*/ 31 w 57"/>
                <a:gd name="T31"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7" h="59">
                  <a:moveTo>
                    <a:pt x="0" y="37"/>
                  </a:moveTo>
                  <a:cubicBezTo>
                    <a:pt x="3" y="49"/>
                    <a:pt x="15" y="59"/>
                    <a:pt x="28" y="59"/>
                  </a:cubicBezTo>
                  <a:cubicBezTo>
                    <a:pt x="42" y="59"/>
                    <a:pt x="53" y="50"/>
                    <a:pt x="56" y="38"/>
                  </a:cubicBezTo>
                  <a:cubicBezTo>
                    <a:pt x="4" y="38"/>
                    <a:pt x="4" y="38"/>
                    <a:pt x="4" y="38"/>
                  </a:cubicBezTo>
                  <a:cubicBezTo>
                    <a:pt x="2" y="38"/>
                    <a:pt x="1" y="38"/>
                    <a:pt x="0" y="37"/>
                  </a:cubicBezTo>
                  <a:moveTo>
                    <a:pt x="31" y="0"/>
                  </a:moveTo>
                  <a:cubicBezTo>
                    <a:pt x="31" y="12"/>
                    <a:pt x="31" y="12"/>
                    <a:pt x="31" y="12"/>
                  </a:cubicBezTo>
                  <a:cubicBezTo>
                    <a:pt x="31" y="15"/>
                    <a:pt x="28" y="17"/>
                    <a:pt x="26" y="17"/>
                  </a:cubicBezTo>
                  <a:cubicBezTo>
                    <a:pt x="25" y="17"/>
                    <a:pt x="25" y="17"/>
                    <a:pt x="25" y="17"/>
                  </a:cubicBezTo>
                  <a:cubicBezTo>
                    <a:pt x="24" y="17"/>
                    <a:pt x="24" y="17"/>
                    <a:pt x="24" y="17"/>
                  </a:cubicBezTo>
                  <a:cubicBezTo>
                    <a:pt x="21" y="17"/>
                    <a:pt x="19" y="15"/>
                    <a:pt x="19" y="12"/>
                  </a:cubicBezTo>
                  <a:cubicBezTo>
                    <a:pt x="19" y="2"/>
                    <a:pt x="19" y="2"/>
                    <a:pt x="19" y="2"/>
                  </a:cubicBezTo>
                  <a:cubicBezTo>
                    <a:pt x="9" y="5"/>
                    <a:pt x="2" y="13"/>
                    <a:pt x="0" y="24"/>
                  </a:cubicBezTo>
                  <a:cubicBezTo>
                    <a:pt x="1" y="23"/>
                    <a:pt x="2" y="23"/>
                    <a:pt x="3" y="23"/>
                  </a:cubicBezTo>
                  <a:cubicBezTo>
                    <a:pt x="57" y="23"/>
                    <a:pt x="57" y="23"/>
                    <a:pt x="57" y="23"/>
                  </a:cubicBezTo>
                  <a:cubicBezTo>
                    <a:pt x="54" y="11"/>
                    <a:pt x="44" y="1"/>
                    <a:pt x="31" y="0"/>
                  </a:cubicBezTo>
                </a:path>
              </a:pathLst>
            </a:custGeom>
            <a:solidFill>
              <a:srgbClr val="CFD0D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6" name="Freeform 108"/>
            <p:cNvSpPr/>
            <p:nvPr/>
          </p:nvSpPr>
          <p:spPr bwMode="auto">
            <a:xfrm>
              <a:off x="8285163" y="3173413"/>
              <a:ext cx="214313" cy="11113"/>
            </a:xfrm>
            <a:custGeom>
              <a:avLst/>
              <a:gdLst>
                <a:gd name="T0" fmla="*/ 0 w 57"/>
                <a:gd name="T1" fmla="*/ 0 h 3"/>
                <a:gd name="T2" fmla="*/ 0 w 57"/>
                <a:gd name="T3" fmla="*/ 2 h 3"/>
                <a:gd name="T4" fmla="*/ 4 w 57"/>
                <a:gd name="T5" fmla="*/ 3 h 3"/>
                <a:gd name="T6" fmla="*/ 56 w 57"/>
                <a:gd name="T7" fmla="*/ 3 h 3"/>
                <a:gd name="T8" fmla="*/ 57 w 57"/>
                <a:gd name="T9" fmla="*/ 1 h 3"/>
                <a:gd name="T10" fmla="*/ 3 w 57"/>
                <a:gd name="T11" fmla="*/ 1 h 3"/>
                <a:gd name="T12" fmla="*/ 0 w 57"/>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57" h="3">
                  <a:moveTo>
                    <a:pt x="0" y="0"/>
                  </a:moveTo>
                  <a:cubicBezTo>
                    <a:pt x="0" y="1"/>
                    <a:pt x="0" y="1"/>
                    <a:pt x="0" y="2"/>
                  </a:cubicBezTo>
                  <a:cubicBezTo>
                    <a:pt x="1" y="3"/>
                    <a:pt x="2" y="3"/>
                    <a:pt x="4" y="3"/>
                  </a:cubicBezTo>
                  <a:cubicBezTo>
                    <a:pt x="56" y="3"/>
                    <a:pt x="56" y="3"/>
                    <a:pt x="56" y="3"/>
                  </a:cubicBezTo>
                  <a:cubicBezTo>
                    <a:pt x="57" y="2"/>
                    <a:pt x="57" y="2"/>
                    <a:pt x="57" y="1"/>
                  </a:cubicBezTo>
                  <a:cubicBezTo>
                    <a:pt x="3" y="1"/>
                    <a:pt x="3" y="1"/>
                    <a:pt x="3" y="1"/>
                  </a:cubicBezTo>
                  <a:cubicBezTo>
                    <a:pt x="2" y="1"/>
                    <a:pt x="1" y="1"/>
                    <a:pt x="0" y="0"/>
                  </a:cubicBezTo>
                </a:path>
              </a:pathLst>
            </a:custGeom>
            <a:solidFill>
              <a:srgbClr val="B9BBB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7" name="Freeform 109"/>
            <p:cNvSpPr/>
            <p:nvPr/>
          </p:nvSpPr>
          <p:spPr bwMode="auto">
            <a:xfrm>
              <a:off x="8281988" y="3128963"/>
              <a:ext cx="222250" cy="47625"/>
            </a:xfrm>
            <a:custGeom>
              <a:avLst/>
              <a:gdLst>
                <a:gd name="T0" fmla="*/ 58 w 59"/>
                <a:gd name="T1" fmla="*/ 0 h 13"/>
                <a:gd name="T2" fmla="*/ 4 w 59"/>
                <a:gd name="T3" fmla="*/ 0 h 13"/>
                <a:gd name="T4" fmla="*/ 1 w 59"/>
                <a:gd name="T5" fmla="*/ 1 h 13"/>
                <a:gd name="T6" fmla="*/ 0 w 59"/>
                <a:gd name="T7" fmla="*/ 6 h 13"/>
                <a:gd name="T8" fmla="*/ 1 w 59"/>
                <a:gd name="T9" fmla="*/ 12 h 13"/>
                <a:gd name="T10" fmla="*/ 4 w 59"/>
                <a:gd name="T11" fmla="*/ 13 h 13"/>
                <a:gd name="T12" fmla="*/ 58 w 59"/>
                <a:gd name="T13" fmla="*/ 13 h 13"/>
                <a:gd name="T14" fmla="*/ 59 w 59"/>
                <a:gd name="T15" fmla="*/ 6 h 13"/>
                <a:gd name="T16" fmla="*/ 58 w 59"/>
                <a:gd name="T17"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13">
                  <a:moveTo>
                    <a:pt x="58" y="0"/>
                  </a:moveTo>
                  <a:cubicBezTo>
                    <a:pt x="4" y="0"/>
                    <a:pt x="4" y="0"/>
                    <a:pt x="4" y="0"/>
                  </a:cubicBezTo>
                  <a:cubicBezTo>
                    <a:pt x="3" y="0"/>
                    <a:pt x="2" y="0"/>
                    <a:pt x="1" y="1"/>
                  </a:cubicBezTo>
                  <a:cubicBezTo>
                    <a:pt x="0" y="3"/>
                    <a:pt x="0" y="4"/>
                    <a:pt x="0" y="6"/>
                  </a:cubicBezTo>
                  <a:cubicBezTo>
                    <a:pt x="0" y="8"/>
                    <a:pt x="0" y="10"/>
                    <a:pt x="1" y="12"/>
                  </a:cubicBezTo>
                  <a:cubicBezTo>
                    <a:pt x="2" y="13"/>
                    <a:pt x="3" y="13"/>
                    <a:pt x="4" y="13"/>
                  </a:cubicBezTo>
                  <a:cubicBezTo>
                    <a:pt x="58" y="13"/>
                    <a:pt x="58" y="13"/>
                    <a:pt x="58" y="13"/>
                  </a:cubicBezTo>
                  <a:cubicBezTo>
                    <a:pt x="58" y="11"/>
                    <a:pt x="59" y="9"/>
                    <a:pt x="59" y="6"/>
                  </a:cubicBezTo>
                  <a:cubicBezTo>
                    <a:pt x="59" y="4"/>
                    <a:pt x="58" y="2"/>
                    <a:pt x="58" y="0"/>
                  </a:cubicBezTo>
                </a:path>
              </a:pathLst>
            </a:custGeom>
            <a:solidFill>
              <a:srgbClr val="74B1C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8" name="Freeform 110"/>
            <p:cNvSpPr/>
            <p:nvPr/>
          </p:nvSpPr>
          <p:spPr bwMode="auto">
            <a:xfrm>
              <a:off x="8380413" y="3041650"/>
              <a:ext cx="22225" cy="63500"/>
            </a:xfrm>
            <a:custGeom>
              <a:avLst/>
              <a:gdLst>
                <a:gd name="T0" fmla="*/ 3 w 6"/>
                <a:gd name="T1" fmla="*/ 0 h 17"/>
                <a:gd name="T2" fmla="*/ 3 w 6"/>
                <a:gd name="T3" fmla="*/ 12 h 17"/>
                <a:gd name="T4" fmla="*/ 0 w 6"/>
                <a:gd name="T5" fmla="*/ 17 h 17"/>
                <a:gd name="T6" fmla="*/ 1 w 6"/>
                <a:gd name="T7" fmla="*/ 17 h 17"/>
                <a:gd name="T8" fmla="*/ 6 w 6"/>
                <a:gd name="T9" fmla="*/ 12 h 17"/>
                <a:gd name="T10" fmla="*/ 6 w 6"/>
                <a:gd name="T11" fmla="*/ 0 h 17"/>
                <a:gd name="T12" fmla="*/ 3 w 6"/>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6" h="17">
                  <a:moveTo>
                    <a:pt x="3" y="0"/>
                  </a:moveTo>
                  <a:cubicBezTo>
                    <a:pt x="3" y="12"/>
                    <a:pt x="3" y="12"/>
                    <a:pt x="3" y="12"/>
                  </a:cubicBezTo>
                  <a:cubicBezTo>
                    <a:pt x="3" y="15"/>
                    <a:pt x="2" y="17"/>
                    <a:pt x="0" y="17"/>
                  </a:cubicBezTo>
                  <a:cubicBezTo>
                    <a:pt x="0" y="17"/>
                    <a:pt x="0" y="17"/>
                    <a:pt x="1" y="17"/>
                  </a:cubicBezTo>
                  <a:cubicBezTo>
                    <a:pt x="3" y="17"/>
                    <a:pt x="6" y="15"/>
                    <a:pt x="6" y="12"/>
                  </a:cubicBezTo>
                  <a:cubicBezTo>
                    <a:pt x="6" y="0"/>
                    <a:pt x="6" y="0"/>
                    <a:pt x="6" y="0"/>
                  </a:cubicBezTo>
                  <a:cubicBezTo>
                    <a:pt x="5" y="0"/>
                    <a:pt x="4" y="0"/>
                    <a:pt x="3" y="0"/>
                  </a:cubicBezTo>
                </a:path>
              </a:pathLst>
            </a:custGeom>
            <a:solidFill>
              <a:srgbClr val="B9BBB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9" name="Freeform 111"/>
            <p:cNvSpPr/>
            <p:nvPr/>
          </p:nvSpPr>
          <p:spPr bwMode="auto">
            <a:xfrm>
              <a:off x="8356601" y="3041650"/>
              <a:ext cx="34925" cy="63500"/>
            </a:xfrm>
            <a:custGeom>
              <a:avLst/>
              <a:gdLst>
                <a:gd name="T0" fmla="*/ 9 w 9"/>
                <a:gd name="T1" fmla="*/ 0 h 17"/>
                <a:gd name="T2" fmla="*/ 0 w 9"/>
                <a:gd name="T3" fmla="*/ 2 h 17"/>
                <a:gd name="T4" fmla="*/ 0 w 9"/>
                <a:gd name="T5" fmla="*/ 12 h 17"/>
                <a:gd name="T6" fmla="*/ 5 w 9"/>
                <a:gd name="T7" fmla="*/ 17 h 17"/>
                <a:gd name="T8" fmla="*/ 6 w 9"/>
                <a:gd name="T9" fmla="*/ 17 h 17"/>
                <a:gd name="T10" fmla="*/ 9 w 9"/>
                <a:gd name="T11" fmla="*/ 12 h 17"/>
                <a:gd name="T12" fmla="*/ 9 w 9"/>
                <a:gd name="T13" fmla="*/ 0 h 17"/>
                <a:gd name="T14" fmla="*/ 9 w 9"/>
                <a:gd name="T15" fmla="*/ 0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17">
                  <a:moveTo>
                    <a:pt x="9" y="0"/>
                  </a:moveTo>
                  <a:cubicBezTo>
                    <a:pt x="6" y="0"/>
                    <a:pt x="3" y="1"/>
                    <a:pt x="0" y="2"/>
                  </a:cubicBezTo>
                  <a:cubicBezTo>
                    <a:pt x="0" y="12"/>
                    <a:pt x="0" y="12"/>
                    <a:pt x="0" y="12"/>
                  </a:cubicBezTo>
                  <a:cubicBezTo>
                    <a:pt x="0" y="15"/>
                    <a:pt x="2" y="17"/>
                    <a:pt x="5" y="17"/>
                  </a:cubicBezTo>
                  <a:cubicBezTo>
                    <a:pt x="5" y="17"/>
                    <a:pt x="5" y="17"/>
                    <a:pt x="6" y="17"/>
                  </a:cubicBezTo>
                  <a:cubicBezTo>
                    <a:pt x="8" y="17"/>
                    <a:pt x="9" y="15"/>
                    <a:pt x="9" y="12"/>
                  </a:cubicBezTo>
                  <a:cubicBezTo>
                    <a:pt x="9" y="0"/>
                    <a:pt x="9" y="0"/>
                    <a:pt x="9" y="0"/>
                  </a:cubicBezTo>
                  <a:cubicBezTo>
                    <a:pt x="9" y="0"/>
                    <a:pt x="9" y="0"/>
                    <a:pt x="9" y="0"/>
                  </a:cubicBezTo>
                </a:path>
              </a:pathLst>
            </a:custGeom>
            <a:solidFill>
              <a:srgbClr val="74B1C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0" name="Oval 112"/>
            <p:cNvSpPr>
              <a:spLocks noChangeArrowheads="1"/>
            </p:cNvSpPr>
            <p:nvPr/>
          </p:nvSpPr>
          <p:spPr bwMode="auto">
            <a:xfrm>
              <a:off x="8262938" y="3041650"/>
              <a:ext cx="222250" cy="222250"/>
            </a:xfrm>
            <a:prstGeom prst="ellipse">
              <a:avLst/>
            </a:prstGeom>
            <a:solidFill>
              <a:srgbClr val="ED1D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1" name="Freeform 113"/>
            <p:cNvSpPr/>
            <p:nvPr/>
          </p:nvSpPr>
          <p:spPr bwMode="auto">
            <a:xfrm>
              <a:off x="7564438" y="2128838"/>
              <a:ext cx="623888" cy="514350"/>
            </a:xfrm>
            <a:custGeom>
              <a:avLst/>
              <a:gdLst>
                <a:gd name="T0" fmla="*/ 166 w 166"/>
                <a:gd name="T1" fmla="*/ 53 h 137"/>
                <a:gd name="T2" fmla="*/ 103 w 166"/>
                <a:gd name="T3" fmla="*/ 107 h 137"/>
                <a:gd name="T4" fmla="*/ 23 w 166"/>
                <a:gd name="T5" fmla="*/ 137 h 137"/>
                <a:gd name="T6" fmla="*/ 52 w 166"/>
                <a:gd name="T7" fmla="*/ 23 h 137"/>
                <a:gd name="T8" fmla="*/ 166 w 166"/>
                <a:gd name="T9" fmla="*/ 53 h 137"/>
              </a:gdLst>
              <a:ahLst/>
              <a:cxnLst>
                <a:cxn ang="0">
                  <a:pos x="T0" y="T1"/>
                </a:cxn>
                <a:cxn ang="0">
                  <a:pos x="T2" y="T3"/>
                </a:cxn>
                <a:cxn ang="0">
                  <a:pos x="T4" y="T5"/>
                </a:cxn>
                <a:cxn ang="0">
                  <a:pos x="T6" y="T7"/>
                </a:cxn>
                <a:cxn ang="0">
                  <a:pos x="T8" y="T9"/>
                </a:cxn>
              </a:cxnLst>
              <a:rect l="0" t="0" r="r" b="b"/>
              <a:pathLst>
                <a:path w="166" h="137">
                  <a:moveTo>
                    <a:pt x="166" y="53"/>
                  </a:moveTo>
                  <a:cubicBezTo>
                    <a:pt x="160" y="75"/>
                    <a:pt x="120" y="97"/>
                    <a:pt x="103" y="107"/>
                  </a:cubicBezTo>
                  <a:cubicBezTo>
                    <a:pt x="88" y="116"/>
                    <a:pt x="60" y="132"/>
                    <a:pt x="23" y="137"/>
                  </a:cubicBezTo>
                  <a:cubicBezTo>
                    <a:pt x="0" y="98"/>
                    <a:pt x="13" y="47"/>
                    <a:pt x="52" y="23"/>
                  </a:cubicBezTo>
                  <a:cubicBezTo>
                    <a:pt x="92" y="0"/>
                    <a:pt x="143" y="13"/>
                    <a:pt x="166" y="53"/>
                  </a:cubicBezTo>
                  <a:close/>
                </a:path>
              </a:pathLst>
            </a:custGeom>
            <a:solidFill>
              <a:srgbClr val="37BAE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2" name="Freeform 114"/>
            <p:cNvSpPr/>
            <p:nvPr/>
          </p:nvSpPr>
          <p:spPr bwMode="auto">
            <a:xfrm>
              <a:off x="7831138" y="2147888"/>
              <a:ext cx="357188" cy="346075"/>
            </a:xfrm>
            <a:custGeom>
              <a:avLst/>
              <a:gdLst>
                <a:gd name="T0" fmla="*/ 95 w 95"/>
                <a:gd name="T1" fmla="*/ 48 h 92"/>
                <a:gd name="T2" fmla="*/ 0 w 95"/>
                <a:gd name="T3" fmla="*/ 10 h 92"/>
                <a:gd name="T4" fmla="*/ 70 w 95"/>
                <a:gd name="T5" fmla="*/ 67 h 92"/>
                <a:gd name="T6" fmla="*/ 50 w 95"/>
                <a:gd name="T7" fmla="*/ 92 h 92"/>
                <a:gd name="T8" fmla="*/ 95 w 95"/>
                <a:gd name="T9" fmla="*/ 48 h 92"/>
              </a:gdLst>
              <a:ahLst/>
              <a:cxnLst>
                <a:cxn ang="0">
                  <a:pos x="T0" y="T1"/>
                </a:cxn>
                <a:cxn ang="0">
                  <a:pos x="T2" y="T3"/>
                </a:cxn>
                <a:cxn ang="0">
                  <a:pos x="T4" y="T5"/>
                </a:cxn>
                <a:cxn ang="0">
                  <a:pos x="T6" y="T7"/>
                </a:cxn>
                <a:cxn ang="0">
                  <a:pos x="T8" y="T9"/>
                </a:cxn>
              </a:cxnLst>
              <a:rect l="0" t="0" r="r" b="b"/>
              <a:pathLst>
                <a:path w="95" h="92">
                  <a:moveTo>
                    <a:pt x="95" y="48"/>
                  </a:moveTo>
                  <a:cubicBezTo>
                    <a:pt x="75" y="15"/>
                    <a:pt x="36" y="0"/>
                    <a:pt x="0" y="10"/>
                  </a:cubicBezTo>
                  <a:cubicBezTo>
                    <a:pt x="40" y="0"/>
                    <a:pt x="87" y="28"/>
                    <a:pt x="70" y="67"/>
                  </a:cubicBezTo>
                  <a:cubicBezTo>
                    <a:pt x="66" y="75"/>
                    <a:pt x="61" y="82"/>
                    <a:pt x="50" y="92"/>
                  </a:cubicBezTo>
                  <a:cubicBezTo>
                    <a:pt x="68" y="80"/>
                    <a:pt x="91" y="64"/>
                    <a:pt x="95" y="48"/>
                  </a:cubicBezTo>
                  <a:close/>
                </a:path>
              </a:pathLst>
            </a:custGeom>
            <a:solidFill>
              <a:srgbClr val="08A1C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3" name="Freeform 115"/>
            <p:cNvSpPr/>
            <p:nvPr/>
          </p:nvSpPr>
          <p:spPr bwMode="auto">
            <a:xfrm>
              <a:off x="8564563" y="2128838"/>
              <a:ext cx="627063" cy="514350"/>
            </a:xfrm>
            <a:custGeom>
              <a:avLst/>
              <a:gdLst>
                <a:gd name="T0" fmla="*/ 0 w 167"/>
                <a:gd name="T1" fmla="*/ 53 h 137"/>
                <a:gd name="T2" fmla="*/ 63 w 167"/>
                <a:gd name="T3" fmla="*/ 107 h 137"/>
                <a:gd name="T4" fmla="*/ 143 w 167"/>
                <a:gd name="T5" fmla="*/ 137 h 137"/>
                <a:gd name="T6" fmla="*/ 114 w 167"/>
                <a:gd name="T7" fmla="*/ 23 h 137"/>
                <a:gd name="T8" fmla="*/ 0 w 167"/>
                <a:gd name="T9" fmla="*/ 53 h 137"/>
              </a:gdLst>
              <a:ahLst/>
              <a:cxnLst>
                <a:cxn ang="0">
                  <a:pos x="T0" y="T1"/>
                </a:cxn>
                <a:cxn ang="0">
                  <a:pos x="T2" y="T3"/>
                </a:cxn>
                <a:cxn ang="0">
                  <a:pos x="T4" y="T5"/>
                </a:cxn>
                <a:cxn ang="0">
                  <a:pos x="T6" y="T7"/>
                </a:cxn>
                <a:cxn ang="0">
                  <a:pos x="T8" y="T9"/>
                </a:cxn>
              </a:cxnLst>
              <a:rect l="0" t="0" r="r" b="b"/>
              <a:pathLst>
                <a:path w="167" h="137">
                  <a:moveTo>
                    <a:pt x="0" y="53"/>
                  </a:moveTo>
                  <a:cubicBezTo>
                    <a:pt x="6" y="75"/>
                    <a:pt x="46" y="97"/>
                    <a:pt x="63" y="107"/>
                  </a:cubicBezTo>
                  <a:cubicBezTo>
                    <a:pt x="78" y="116"/>
                    <a:pt x="106" y="132"/>
                    <a:pt x="143" y="137"/>
                  </a:cubicBezTo>
                  <a:cubicBezTo>
                    <a:pt x="167" y="98"/>
                    <a:pt x="153" y="47"/>
                    <a:pt x="114" y="23"/>
                  </a:cubicBezTo>
                  <a:cubicBezTo>
                    <a:pt x="74" y="0"/>
                    <a:pt x="24" y="13"/>
                    <a:pt x="0" y="53"/>
                  </a:cubicBezTo>
                  <a:close/>
                </a:path>
              </a:pathLst>
            </a:custGeom>
            <a:solidFill>
              <a:srgbClr val="37BAE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4" name="Freeform 116"/>
            <p:cNvSpPr/>
            <p:nvPr/>
          </p:nvSpPr>
          <p:spPr bwMode="auto">
            <a:xfrm>
              <a:off x="8985251" y="2216150"/>
              <a:ext cx="206375" cy="427038"/>
            </a:xfrm>
            <a:custGeom>
              <a:avLst/>
              <a:gdLst>
                <a:gd name="T0" fmla="*/ 2 w 55"/>
                <a:gd name="T1" fmla="*/ 0 h 114"/>
                <a:gd name="T2" fmla="*/ 0 w 55"/>
                <a:gd name="T3" fmla="*/ 0 h 114"/>
                <a:gd name="T4" fmla="*/ 9 w 55"/>
                <a:gd name="T5" fmla="*/ 109 h 114"/>
                <a:gd name="T6" fmla="*/ 31 w 55"/>
                <a:gd name="T7" fmla="*/ 114 h 114"/>
                <a:gd name="T8" fmla="*/ 2 w 55"/>
                <a:gd name="T9" fmla="*/ 0 h 114"/>
              </a:gdLst>
              <a:ahLst/>
              <a:cxnLst>
                <a:cxn ang="0">
                  <a:pos x="T0" y="T1"/>
                </a:cxn>
                <a:cxn ang="0">
                  <a:pos x="T2" y="T3"/>
                </a:cxn>
                <a:cxn ang="0">
                  <a:pos x="T4" y="T5"/>
                </a:cxn>
                <a:cxn ang="0">
                  <a:pos x="T6" y="T7"/>
                </a:cxn>
                <a:cxn ang="0">
                  <a:pos x="T8" y="T9"/>
                </a:cxn>
              </a:cxnLst>
              <a:rect l="0" t="0" r="r" b="b"/>
              <a:pathLst>
                <a:path w="55" h="114">
                  <a:moveTo>
                    <a:pt x="2" y="0"/>
                  </a:moveTo>
                  <a:cubicBezTo>
                    <a:pt x="1" y="0"/>
                    <a:pt x="1" y="0"/>
                    <a:pt x="0" y="0"/>
                  </a:cubicBezTo>
                  <a:cubicBezTo>
                    <a:pt x="24" y="28"/>
                    <a:pt x="37" y="75"/>
                    <a:pt x="9" y="109"/>
                  </a:cubicBezTo>
                  <a:cubicBezTo>
                    <a:pt x="16" y="111"/>
                    <a:pt x="24" y="113"/>
                    <a:pt x="31" y="114"/>
                  </a:cubicBezTo>
                  <a:cubicBezTo>
                    <a:pt x="55" y="75"/>
                    <a:pt x="41" y="24"/>
                    <a:pt x="2" y="0"/>
                  </a:cubicBezTo>
                  <a:close/>
                </a:path>
              </a:pathLst>
            </a:custGeom>
            <a:solidFill>
              <a:srgbClr val="08A1C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5" name="Freeform 117"/>
            <p:cNvSpPr/>
            <p:nvPr/>
          </p:nvSpPr>
          <p:spPr bwMode="auto">
            <a:xfrm>
              <a:off x="8634413" y="3781425"/>
              <a:ext cx="222250" cy="131763"/>
            </a:xfrm>
            <a:custGeom>
              <a:avLst/>
              <a:gdLst>
                <a:gd name="T0" fmla="*/ 0 w 59"/>
                <a:gd name="T1" fmla="*/ 29 h 35"/>
                <a:gd name="T2" fmla="*/ 29 w 59"/>
                <a:gd name="T3" fmla="*/ 35 h 35"/>
                <a:gd name="T4" fmla="*/ 59 w 59"/>
                <a:gd name="T5" fmla="*/ 30 h 35"/>
                <a:gd name="T6" fmla="*/ 30 w 59"/>
                <a:gd name="T7" fmla="*/ 0 h 35"/>
                <a:gd name="T8" fmla="*/ 0 w 59"/>
                <a:gd name="T9" fmla="*/ 29 h 35"/>
              </a:gdLst>
              <a:ahLst/>
              <a:cxnLst>
                <a:cxn ang="0">
                  <a:pos x="T0" y="T1"/>
                </a:cxn>
                <a:cxn ang="0">
                  <a:pos x="T2" y="T3"/>
                </a:cxn>
                <a:cxn ang="0">
                  <a:pos x="T4" y="T5"/>
                </a:cxn>
                <a:cxn ang="0">
                  <a:pos x="T6" y="T7"/>
                </a:cxn>
                <a:cxn ang="0">
                  <a:pos x="T8" y="T9"/>
                </a:cxn>
              </a:cxnLst>
              <a:rect l="0" t="0" r="r" b="b"/>
              <a:pathLst>
                <a:path w="59" h="35">
                  <a:moveTo>
                    <a:pt x="0" y="29"/>
                  </a:moveTo>
                  <a:cubicBezTo>
                    <a:pt x="6" y="35"/>
                    <a:pt x="22" y="35"/>
                    <a:pt x="29" y="35"/>
                  </a:cubicBezTo>
                  <a:cubicBezTo>
                    <a:pt x="35" y="35"/>
                    <a:pt x="47" y="35"/>
                    <a:pt x="59" y="30"/>
                  </a:cubicBezTo>
                  <a:cubicBezTo>
                    <a:pt x="59" y="14"/>
                    <a:pt x="46" y="0"/>
                    <a:pt x="30" y="0"/>
                  </a:cubicBezTo>
                  <a:cubicBezTo>
                    <a:pt x="14" y="0"/>
                    <a:pt x="0" y="13"/>
                    <a:pt x="0" y="29"/>
                  </a:cubicBezTo>
                  <a:close/>
                </a:path>
              </a:pathLst>
            </a:custGeom>
            <a:solidFill>
              <a:srgbClr val="ED1D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6" name="Freeform 118"/>
            <p:cNvSpPr/>
            <p:nvPr/>
          </p:nvSpPr>
          <p:spPr bwMode="auto">
            <a:xfrm>
              <a:off x="8747126" y="3781425"/>
              <a:ext cx="109538" cy="123825"/>
            </a:xfrm>
            <a:custGeom>
              <a:avLst/>
              <a:gdLst>
                <a:gd name="T0" fmla="*/ 0 w 29"/>
                <a:gd name="T1" fmla="*/ 0 h 33"/>
                <a:gd name="T2" fmla="*/ 19 w 29"/>
                <a:gd name="T3" fmla="*/ 33 h 33"/>
                <a:gd name="T4" fmla="*/ 29 w 29"/>
                <a:gd name="T5" fmla="*/ 30 h 33"/>
                <a:gd name="T6" fmla="*/ 0 w 29"/>
                <a:gd name="T7" fmla="*/ 0 h 33"/>
              </a:gdLst>
              <a:ahLst/>
              <a:cxnLst>
                <a:cxn ang="0">
                  <a:pos x="T0" y="T1"/>
                </a:cxn>
                <a:cxn ang="0">
                  <a:pos x="T2" y="T3"/>
                </a:cxn>
                <a:cxn ang="0">
                  <a:pos x="T4" y="T5"/>
                </a:cxn>
                <a:cxn ang="0">
                  <a:pos x="T6" y="T7"/>
                </a:cxn>
              </a:cxnLst>
              <a:rect l="0" t="0" r="r" b="b"/>
              <a:pathLst>
                <a:path w="28" h="33">
                  <a:moveTo>
                    <a:pt x="0" y="0"/>
                  </a:moveTo>
                  <a:cubicBezTo>
                    <a:pt x="17" y="9"/>
                    <a:pt x="19" y="17"/>
                    <a:pt x="19" y="33"/>
                  </a:cubicBezTo>
                  <a:cubicBezTo>
                    <a:pt x="22" y="32"/>
                    <a:pt x="26" y="31"/>
                    <a:pt x="29" y="30"/>
                  </a:cubicBezTo>
                  <a:cubicBezTo>
                    <a:pt x="29" y="14"/>
                    <a:pt x="16" y="0"/>
                    <a:pt x="0" y="0"/>
                  </a:cubicBezTo>
                  <a:close/>
                </a:path>
              </a:pathLst>
            </a:custGeom>
            <a:solidFill>
              <a:srgbClr val="D1135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7" name="Freeform 119"/>
            <p:cNvSpPr/>
            <p:nvPr/>
          </p:nvSpPr>
          <p:spPr bwMode="auto">
            <a:xfrm>
              <a:off x="7891463" y="3781425"/>
              <a:ext cx="222250" cy="131763"/>
            </a:xfrm>
            <a:custGeom>
              <a:avLst/>
              <a:gdLst>
                <a:gd name="T0" fmla="*/ 0 w 59"/>
                <a:gd name="T1" fmla="*/ 29 h 35"/>
                <a:gd name="T2" fmla="*/ 29 w 59"/>
                <a:gd name="T3" fmla="*/ 35 h 35"/>
                <a:gd name="T4" fmla="*/ 59 w 59"/>
                <a:gd name="T5" fmla="*/ 30 h 35"/>
                <a:gd name="T6" fmla="*/ 30 w 59"/>
                <a:gd name="T7" fmla="*/ 0 h 35"/>
                <a:gd name="T8" fmla="*/ 0 w 59"/>
                <a:gd name="T9" fmla="*/ 29 h 35"/>
              </a:gdLst>
              <a:ahLst/>
              <a:cxnLst>
                <a:cxn ang="0">
                  <a:pos x="T0" y="T1"/>
                </a:cxn>
                <a:cxn ang="0">
                  <a:pos x="T2" y="T3"/>
                </a:cxn>
                <a:cxn ang="0">
                  <a:pos x="T4" y="T5"/>
                </a:cxn>
                <a:cxn ang="0">
                  <a:pos x="T6" y="T7"/>
                </a:cxn>
                <a:cxn ang="0">
                  <a:pos x="T8" y="T9"/>
                </a:cxn>
              </a:cxnLst>
              <a:rect l="0" t="0" r="r" b="b"/>
              <a:pathLst>
                <a:path w="59" h="35">
                  <a:moveTo>
                    <a:pt x="0" y="29"/>
                  </a:moveTo>
                  <a:cubicBezTo>
                    <a:pt x="5" y="35"/>
                    <a:pt x="22" y="35"/>
                    <a:pt x="29" y="35"/>
                  </a:cubicBezTo>
                  <a:cubicBezTo>
                    <a:pt x="35" y="35"/>
                    <a:pt x="47" y="35"/>
                    <a:pt x="59" y="30"/>
                  </a:cubicBezTo>
                  <a:cubicBezTo>
                    <a:pt x="59" y="14"/>
                    <a:pt x="46" y="0"/>
                    <a:pt x="30" y="0"/>
                  </a:cubicBezTo>
                  <a:cubicBezTo>
                    <a:pt x="13" y="0"/>
                    <a:pt x="0" y="13"/>
                    <a:pt x="0" y="29"/>
                  </a:cubicBezTo>
                  <a:close/>
                </a:path>
              </a:pathLst>
            </a:custGeom>
            <a:solidFill>
              <a:srgbClr val="ED1D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8" name="Freeform 120"/>
            <p:cNvSpPr/>
            <p:nvPr/>
          </p:nvSpPr>
          <p:spPr bwMode="auto">
            <a:xfrm>
              <a:off x="7996238" y="3781425"/>
              <a:ext cx="117475" cy="128588"/>
            </a:xfrm>
            <a:custGeom>
              <a:avLst/>
              <a:gdLst>
                <a:gd name="T0" fmla="*/ 2 w 31"/>
                <a:gd name="T1" fmla="*/ 0 h 34"/>
                <a:gd name="T2" fmla="*/ 0 w 31"/>
                <a:gd name="T3" fmla="*/ 0 h 34"/>
                <a:gd name="T4" fmla="*/ 18 w 31"/>
                <a:gd name="T5" fmla="*/ 34 h 34"/>
                <a:gd name="T6" fmla="*/ 31 w 31"/>
                <a:gd name="T7" fmla="*/ 30 h 34"/>
                <a:gd name="T8" fmla="*/ 2 w 31"/>
                <a:gd name="T9" fmla="*/ 0 h 34"/>
              </a:gdLst>
              <a:ahLst/>
              <a:cxnLst>
                <a:cxn ang="0">
                  <a:pos x="T0" y="T1"/>
                </a:cxn>
                <a:cxn ang="0">
                  <a:pos x="T2" y="T3"/>
                </a:cxn>
                <a:cxn ang="0">
                  <a:pos x="T4" y="T5"/>
                </a:cxn>
                <a:cxn ang="0">
                  <a:pos x="T6" y="T7"/>
                </a:cxn>
                <a:cxn ang="0">
                  <a:pos x="T8" y="T9"/>
                </a:cxn>
              </a:cxnLst>
              <a:rect l="0" t="0" r="r" b="b"/>
              <a:pathLst>
                <a:path w="31" h="34">
                  <a:moveTo>
                    <a:pt x="2" y="0"/>
                  </a:moveTo>
                  <a:cubicBezTo>
                    <a:pt x="1" y="0"/>
                    <a:pt x="1" y="0"/>
                    <a:pt x="0" y="0"/>
                  </a:cubicBezTo>
                  <a:cubicBezTo>
                    <a:pt x="15" y="3"/>
                    <a:pt x="24" y="22"/>
                    <a:pt x="18" y="34"/>
                  </a:cubicBezTo>
                  <a:cubicBezTo>
                    <a:pt x="22" y="33"/>
                    <a:pt x="27" y="32"/>
                    <a:pt x="31" y="30"/>
                  </a:cubicBezTo>
                  <a:cubicBezTo>
                    <a:pt x="31" y="14"/>
                    <a:pt x="18" y="0"/>
                    <a:pt x="2" y="0"/>
                  </a:cubicBezTo>
                  <a:close/>
                </a:path>
              </a:pathLst>
            </a:custGeom>
            <a:solidFill>
              <a:srgbClr val="D1135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9" name="Freeform 121"/>
            <p:cNvSpPr/>
            <p:nvPr/>
          </p:nvSpPr>
          <p:spPr bwMode="auto">
            <a:xfrm>
              <a:off x="7605713" y="2557463"/>
              <a:ext cx="492125" cy="796925"/>
            </a:xfrm>
            <a:custGeom>
              <a:avLst/>
              <a:gdLst>
                <a:gd name="T0" fmla="*/ 127 w 131"/>
                <a:gd name="T1" fmla="*/ 0 h 212"/>
                <a:gd name="T2" fmla="*/ 125 w 131"/>
                <a:gd name="T3" fmla="*/ 0 h 212"/>
                <a:gd name="T4" fmla="*/ 36 w 131"/>
                <a:gd name="T5" fmla="*/ 209 h 212"/>
                <a:gd name="T6" fmla="*/ 40 w 131"/>
                <a:gd name="T7" fmla="*/ 212 h 212"/>
                <a:gd name="T8" fmla="*/ 41 w 131"/>
                <a:gd name="T9" fmla="*/ 212 h 212"/>
                <a:gd name="T10" fmla="*/ 44 w 131"/>
                <a:gd name="T11" fmla="*/ 207 h 212"/>
                <a:gd name="T12" fmla="*/ 129 w 131"/>
                <a:gd name="T13" fmla="*/ 8 h 212"/>
                <a:gd name="T14" fmla="*/ 130 w 131"/>
                <a:gd name="T15" fmla="*/ 2 h 212"/>
                <a:gd name="T16" fmla="*/ 127 w 131"/>
                <a:gd name="T17" fmla="*/ 0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1" h="211">
                  <a:moveTo>
                    <a:pt x="127" y="0"/>
                  </a:moveTo>
                  <a:cubicBezTo>
                    <a:pt x="126" y="0"/>
                    <a:pt x="125" y="0"/>
                    <a:pt x="125" y="0"/>
                  </a:cubicBezTo>
                  <a:cubicBezTo>
                    <a:pt x="124" y="1"/>
                    <a:pt x="0" y="64"/>
                    <a:pt x="36" y="209"/>
                  </a:cubicBezTo>
                  <a:cubicBezTo>
                    <a:pt x="37" y="211"/>
                    <a:pt x="38" y="212"/>
                    <a:pt x="40" y="212"/>
                  </a:cubicBezTo>
                  <a:cubicBezTo>
                    <a:pt x="41" y="212"/>
                    <a:pt x="41" y="212"/>
                    <a:pt x="41" y="212"/>
                  </a:cubicBezTo>
                  <a:cubicBezTo>
                    <a:pt x="43" y="212"/>
                    <a:pt x="45" y="209"/>
                    <a:pt x="44" y="207"/>
                  </a:cubicBezTo>
                  <a:cubicBezTo>
                    <a:pt x="10" y="69"/>
                    <a:pt x="124" y="10"/>
                    <a:pt x="129" y="8"/>
                  </a:cubicBezTo>
                  <a:cubicBezTo>
                    <a:pt x="131" y="7"/>
                    <a:pt x="131" y="4"/>
                    <a:pt x="130" y="2"/>
                  </a:cubicBezTo>
                  <a:cubicBezTo>
                    <a:pt x="130" y="1"/>
                    <a:pt x="128" y="0"/>
                    <a:pt x="127" y="0"/>
                  </a:cubicBezTo>
                </a:path>
              </a:pathLst>
            </a:custGeom>
            <a:solidFill>
              <a:srgbClr val="80D7F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Tree>
  </p:cSld>
  <p:clrMapOvr>
    <a:masterClrMapping/>
  </p:clrMapOvr>
  <p:transition advClick="0" advTm="0"/>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32"/>
                                        </p:tgtEl>
                                        <p:attrNameLst>
                                          <p:attrName>style.visibility</p:attrName>
                                        </p:attrNameLst>
                                      </p:cBhvr>
                                      <p:to>
                                        <p:strVal val="visible"/>
                                      </p:to>
                                    </p:set>
                                    <p:animEffect transition="in" filter="wipe(left)">
                                      <p:cBhvr>
                                        <p:cTn id="7" dur="500"/>
                                        <p:tgtEl>
                                          <p:spTgt spid="432"/>
                                        </p:tgtEl>
                                      </p:cBhvr>
                                    </p:animEffect>
                                  </p:childTnLst>
                                </p:cTn>
                              </p:par>
                              <p:par>
                                <p:cTn id="8" presetID="22" presetClass="entr" presetSubtype="8" fill="hold" nodeType="withEffect">
                                  <p:stCondLst>
                                    <p:cond delay="0"/>
                                  </p:stCondLst>
                                  <p:childTnLst>
                                    <p:set>
                                      <p:cBhvr>
                                        <p:cTn id="9" dur="1" fill="hold">
                                          <p:stCondLst>
                                            <p:cond delay="0"/>
                                          </p:stCondLst>
                                        </p:cTn>
                                        <p:tgtEl>
                                          <p:spTgt spid="433"/>
                                        </p:tgtEl>
                                        <p:attrNameLst>
                                          <p:attrName>style.visibility</p:attrName>
                                        </p:attrNameLst>
                                      </p:cBhvr>
                                      <p:to>
                                        <p:strVal val="visible"/>
                                      </p:to>
                                    </p:set>
                                    <p:animEffect transition="in" filter="wipe(left)">
                                      <p:cBhvr>
                                        <p:cTn id="10" dur="500"/>
                                        <p:tgtEl>
                                          <p:spTgt spid="4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2" grpId="0"/>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MH_Number_1"/>
          <p:cNvSpPr/>
          <p:nvPr>
            <p:custDataLst>
              <p:tags r:id="rId1"/>
            </p:custDataLst>
          </p:nvPr>
        </p:nvSpPr>
        <p:spPr>
          <a:xfrm>
            <a:off x="177307" y="154126"/>
            <a:ext cx="498951" cy="498614"/>
          </a:xfrm>
          <a:prstGeom prst="roundRect">
            <a:avLst/>
          </a:prstGeom>
          <a:solidFill>
            <a:srgbClr val="FFC60B"/>
          </a:solidFill>
          <a:ln>
            <a:solidFill>
              <a:srgbClr val="E15D3F"/>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altLang="zh-CN" sz="2800">
                <a:solidFill>
                  <a:schemeClr val="bg2">
                    <a:lumMod val="25000"/>
                  </a:schemeClr>
                </a:solidFill>
                <a:latin typeface="微软雅黑" panose="020B0503020204020204" pitchFamily="34" charset="-122"/>
                <a:ea typeface="微软雅黑" panose="020B0503020204020204" pitchFamily="34" charset="-122"/>
                <a:cs typeface="Times New Roman" panose="02020603050405020304" pitchFamily="18" charset="0"/>
              </a:rPr>
              <a:t>01</a:t>
            </a:r>
            <a:endParaRPr lang="zh-CN" altLang="en-US" sz="2800">
              <a:solidFill>
                <a:schemeClr val="bg2">
                  <a:lumMod val="25000"/>
                </a:schemeClr>
              </a:solidFill>
              <a:latin typeface="微软雅黑" panose="020B0503020204020204" pitchFamily="34" charset="-122"/>
              <a:ea typeface="微软雅黑" panose="020B0503020204020204" pitchFamily="34" charset="-122"/>
              <a:cs typeface="Times New Roman" panose="02020603050405020304" pitchFamily="18" charset="0"/>
            </a:endParaRPr>
          </a:p>
        </p:txBody>
      </p:sp>
      <p:sp>
        <p:nvSpPr>
          <p:cNvPr id="5" name="MH_Entry_1"/>
          <p:cNvSpPr/>
          <p:nvPr>
            <p:custDataLst>
              <p:tags r:id="rId2"/>
            </p:custDataLst>
          </p:nvPr>
        </p:nvSpPr>
        <p:spPr>
          <a:xfrm>
            <a:off x="766735" y="154126"/>
            <a:ext cx="3627409" cy="498614"/>
          </a:xfrm>
          <a:prstGeom prst="roundRect">
            <a:avLst>
              <a:gd name="adj" fmla="val 9124"/>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rmAutofit/>
          </a:bodyPr>
          <a:lstStyle/>
          <a:p>
            <a:pPr algn="ctr"/>
            <a:r>
              <a:rPr lang="zh-CN" altLang="en-US" sz="2400" spc="200">
                <a:solidFill>
                  <a:schemeClr val="tx1">
                    <a:lumMod val="75000"/>
                    <a:lumOff val="25000"/>
                  </a:schemeClr>
                </a:solidFill>
                <a:latin typeface="微软雅黑" panose="020B0503020204020204" pitchFamily="34" charset="-122"/>
                <a:ea typeface="微软雅黑" panose="020B0503020204020204" pitchFamily="34" charset="-122"/>
              </a:rPr>
              <a:t>请在此处输入您的标题</a:t>
            </a:r>
          </a:p>
        </p:txBody>
      </p:sp>
      <p:cxnSp>
        <p:nvCxnSpPr>
          <p:cNvPr id="6" name="直接连接符 5"/>
          <p:cNvCxnSpPr/>
          <p:nvPr/>
        </p:nvCxnSpPr>
        <p:spPr>
          <a:xfrm>
            <a:off x="773715" y="652740"/>
            <a:ext cx="3627409" cy="0"/>
          </a:xfrm>
          <a:prstGeom prst="line">
            <a:avLst/>
          </a:prstGeom>
          <a:ln>
            <a:solidFill>
              <a:srgbClr val="E15D3F"/>
            </a:solidFill>
          </a:ln>
        </p:spPr>
        <p:style>
          <a:lnRef idx="1">
            <a:schemeClr val="accent1"/>
          </a:lnRef>
          <a:fillRef idx="0">
            <a:schemeClr val="accent1"/>
          </a:fillRef>
          <a:effectRef idx="0">
            <a:schemeClr val="accent1"/>
          </a:effectRef>
          <a:fontRef idx="minor">
            <a:schemeClr val="tx1"/>
          </a:fontRef>
        </p:style>
      </p:cxnSp>
      <p:sp>
        <p:nvSpPr>
          <p:cNvPr id="7" name="矩形: 圆角 6"/>
          <p:cNvSpPr/>
          <p:nvPr/>
        </p:nvSpPr>
        <p:spPr>
          <a:xfrm>
            <a:off x="75709" y="72570"/>
            <a:ext cx="12058235" cy="6705600"/>
          </a:xfrm>
          <a:prstGeom prst="roundRect">
            <a:avLst>
              <a:gd name="adj" fmla="val 1602"/>
            </a:avLst>
          </a:prstGeom>
          <a:noFill/>
          <a:ln>
            <a:solidFill>
              <a:srgbClr val="A3562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 name="菱形 7"/>
          <p:cNvSpPr/>
          <p:nvPr/>
        </p:nvSpPr>
        <p:spPr>
          <a:xfrm>
            <a:off x="2060575" y="2008188"/>
            <a:ext cx="1366838" cy="1365250"/>
          </a:xfrm>
          <a:prstGeom prst="diamond">
            <a:avLst/>
          </a:prstGeom>
          <a:solidFill>
            <a:schemeClr val="accent4"/>
          </a:solidFill>
          <a:ln w="12700" cap="flat" cmpd="sng" algn="ctr">
            <a:noFill/>
            <a:prstDash val="solid"/>
            <a:miter lim="800000"/>
          </a:ln>
          <a:effectLst/>
        </p:spPr>
        <p:txBody>
          <a:bodyPr anchor="ctr"/>
          <a:lstStyle/>
          <a:p>
            <a:pPr algn="ctr" eaLnBrk="1" fontAlgn="auto" hangingPunct="1">
              <a:spcBef>
                <a:spcPct val="0"/>
              </a:spcBef>
              <a:spcAft>
                <a:spcPct val="0"/>
              </a:spcAft>
              <a:defRPr/>
            </a:pPr>
            <a:endParaRPr lang="zh-CN" altLang="en-US" kern="0">
              <a:solidFill>
                <a:sysClr val="window" lastClr="FFFFFF"/>
              </a:solidFill>
              <a:latin typeface="微软雅黑" panose="020B0503020204020204" pitchFamily="34" charset="-122"/>
              <a:ea typeface="微软雅黑" panose="020B0503020204020204" pitchFamily="34" charset="-122"/>
            </a:endParaRPr>
          </a:p>
        </p:txBody>
      </p:sp>
      <p:sp>
        <p:nvSpPr>
          <p:cNvPr id="9" name="菱形 8"/>
          <p:cNvSpPr/>
          <p:nvPr/>
        </p:nvSpPr>
        <p:spPr>
          <a:xfrm>
            <a:off x="3568700" y="2008188"/>
            <a:ext cx="1365250" cy="1365250"/>
          </a:xfrm>
          <a:prstGeom prst="diamond">
            <a:avLst/>
          </a:prstGeom>
          <a:solidFill>
            <a:schemeClr val="accent1"/>
          </a:solidFill>
          <a:ln w="12700" cap="flat" cmpd="sng" algn="ctr">
            <a:noFill/>
            <a:prstDash val="solid"/>
            <a:miter lim="800000"/>
          </a:ln>
          <a:effectLst/>
        </p:spPr>
        <p:txBody>
          <a:bodyPr anchor="ctr"/>
          <a:lstStyle/>
          <a:p>
            <a:pPr algn="ctr" eaLnBrk="1" fontAlgn="auto" hangingPunct="1">
              <a:spcBef>
                <a:spcPct val="0"/>
              </a:spcBef>
              <a:spcAft>
                <a:spcPct val="0"/>
              </a:spcAft>
              <a:defRPr/>
            </a:pPr>
            <a:endParaRPr lang="zh-CN" altLang="en-US" kern="0">
              <a:solidFill>
                <a:sysClr val="window" lastClr="FFFFFF"/>
              </a:solidFill>
              <a:latin typeface="微软雅黑" panose="020B0503020204020204" pitchFamily="34" charset="-122"/>
              <a:ea typeface="微软雅黑" panose="020B0503020204020204" pitchFamily="34" charset="-122"/>
            </a:endParaRPr>
          </a:p>
        </p:txBody>
      </p:sp>
      <p:sp>
        <p:nvSpPr>
          <p:cNvPr id="10" name="菱形 9"/>
          <p:cNvSpPr/>
          <p:nvPr/>
        </p:nvSpPr>
        <p:spPr>
          <a:xfrm>
            <a:off x="5075238" y="1670050"/>
            <a:ext cx="2041525" cy="2041525"/>
          </a:xfrm>
          <a:prstGeom prst="diamond">
            <a:avLst/>
          </a:prstGeom>
          <a:solidFill>
            <a:schemeClr val="accent2"/>
          </a:solidFill>
          <a:ln w="12700" cap="flat" cmpd="sng" algn="ctr">
            <a:noFill/>
            <a:prstDash val="solid"/>
            <a:miter lim="800000"/>
          </a:ln>
          <a:effectLst/>
        </p:spPr>
        <p:txBody>
          <a:bodyPr anchor="ctr"/>
          <a:lstStyle/>
          <a:p>
            <a:pPr algn="ctr" eaLnBrk="1" fontAlgn="auto" hangingPunct="1">
              <a:spcBef>
                <a:spcPct val="0"/>
              </a:spcBef>
              <a:spcAft>
                <a:spcPct val="0"/>
              </a:spcAft>
              <a:defRPr/>
            </a:pPr>
            <a:endParaRPr lang="zh-CN" altLang="en-US" kern="0">
              <a:solidFill>
                <a:sysClr val="window" lastClr="FFFFFF"/>
              </a:solidFill>
              <a:latin typeface="微软雅黑" panose="020B0503020204020204" pitchFamily="34" charset="-122"/>
              <a:ea typeface="微软雅黑" panose="020B0503020204020204" pitchFamily="34" charset="-122"/>
            </a:endParaRPr>
          </a:p>
        </p:txBody>
      </p:sp>
      <p:sp>
        <p:nvSpPr>
          <p:cNvPr id="11" name="菱形 10"/>
          <p:cNvSpPr/>
          <p:nvPr/>
        </p:nvSpPr>
        <p:spPr>
          <a:xfrm>
            <a:off x="7258050" y="2008188"/>
            <a:ext cx="1365250" cy="1365250"/>
          </a:xfrm>
          <a:prstGeom prst="diamond">
            <a:avLst/>
          </a:prstGeom>
          <a:solidFill>
            <a:schemeClr val="accent3"/>
          </a:solidFill>
          <a:ln w="12700" cap="flat" cmpd="sng" algn="ctr">
            <a:noFill/>
            <a:prstDash val="solid"/>
            <a:miter lim="800000"/>
          </a:ln>
          <a:effectLst/>
        </p:spPr>
        <p:txBody>
          <a:bodyPr anchor="ctr"/>
          <a:lstStyle/>
          <a:p>
            <a:pPr algn="ctr" eaLnBrk="1" fontAlgn="auto" hangingPunct="1">
              <a:spcBef>
                <a:spcPct val="0"/>
              </a:spcBef>
              <a:spcAft>
                <a:spcPct val="0"/>
              </a:spcAft>
              <a:defRPr/>
            </a:pPr>
            <a:endParaRPr lang="zh-CN" altLang="en-US" kern="0">
              <a:solidFill>
                <a:sysClr val="window" lastClr="FFFFFF"/>
              </a:solidFill>
              <a:latin typeface="微软雅黑" panose="020B0503020204020204" pitchFamily="34" charset="-122"/>
              <a:ea typeface="微软雅黑" panose="020B0503020204020204" pitchFamily="34" charset="-122"/>
            </a:endParaRPr>
          </a:p>
        </p:txBody>
      </p:sp>
      <p:sp>
        <p:nvSpPr>
          <p:cNvPr id="12" name="菱形 11"/>
          <p:cNvSpPr/>
          <p:nvPr/>
        </p:nvSpPr>
        <p:spPr>
          <a:xfrm>
            <a:off x="8764588" y="2008188"/>
            <a:ext cx="1366837" cy="1365250"/>
          </a:xfrm>
          <a:prstGeom prst="diamond">
            <a:avLst/>
          </a:prstGeom>
          <a:solidFill>
            <a:schemeClr val="accent1"/>
          </a:solidFill>
          <a:ln w="12700" cap="flat" cmpd="sng" algn="ctr">
            <a:noFill/>
            <a:prstDash val="solid"/>
            <a:miter lim="800000"/>
          </a:ln>
          <a:effectLst/>
        </p:spPr>
        <p:txBody>
          <a:bodyPr anchor="ctr"/>
          <a:lstStyle/>
          <a:p>
            <a:pPr algn="ctr" eaLnBrk="1" fontAlgn="auto" hangingPunct="1">
              <a:spcBef>
                <a:spcPct val="0"/>
              </a:spcBef>
              <a:spcAft>
                <a:spcPct val="0"/>
              </a:spcAft>
              <a:defRPr/>
            </a:pPr>
            <a:endParaRPr lang="zh-CN" altLang="en-US" kern="0">
              <a:solidFill>
                <a:sysClr val="window" lastClr="FFFFFF"/>
              </a:solidFill>
              <a:latin typeface="微软雅黑" panose="020B0503020204020204" pitchFamily="34" charset="-122"/>
              <a:ea typeface="微软雅黑" panose="020B0503020204020204" pitchFamily="34" charset="-122"/>
            </a:endParaRPr>
          </a:p>
        </p:txBody>
      </p:sp>
      <p:sp>
        <p:nvSpPr>
          <p:cNvPr id="13" name="菱形 12"/>
          <p:cNvSpPr/>
          <p:nvPr/>
        </p:nvSpPr>
        <p:spPr>
          <a:xfrm>
            <a:off x="3236913" y="2854325"/>
            <a:ext cx="520700" cy="519113"/>
          </a:xfrm>
          <a:prstGeom prst="diamond">
            <a:avLst/>
          </a:prstGeom>
          <a:solidFill>
            <a:schemeClr val="bg1">
              <a:lumMod val="95000"/>
            </a:schemeClr>
          </a:solidFill>
          <a:ln w="12700" cap="flat" cmpd="sng" algn="ctr">
            <a:noFill/>
            <a:prstDash val="solid"/>
            <a:miter lim="800000"/>
          </a:ln>
          <a:effectLst/>
        </p:spPr>
        <p:txBody>
          <a:bodyPr anchor="ctr"/>
          <a:lstStyle/>
          <a:p>
            <a:pPr algn="ctr" eaLnBrk="1" fontAlgn="auto" hangingPunct="1">
              <a:spcBef>
                <a:spcPct val="0"/>
              </a:spcBef>
              <a:spcAft>
                <a:spcPct val="0"/>
              </a:spcAft>
              <a:defRPr/>
            </a:pPr>
            <a:endParaRPr lang="zh-CN" altLang="en-US" kern="0">
              <a:solidFill>
                <a:sysClr val="window" lastClr="FFFFFF"/>
              </a:solidFill>
              <a:latin typeface="微软雅黑" panose="020B0503020204020204" pitchFamily="34" charset="-122"/>
              <a:ea typeface="微软雅黑" panose="020B0503020204020204" pitchFamily="34" charset="-122"/>
            </a:endParaRPr>
          </a:p>
        </p:txBody>
      </p:sp>
      <p:sp>
        <p:nvSpPr>
          <p:cNvPr id="14" name="菱形 13"/>
          <p:cNvSpPr/>
          <p:nvPr/>
        </p:nvSpPr>
        <p:spPr>
          <a:xfrm>
            <a:off x="4729163" y="2008188"/>
            <a:ext cx="520700" cy="520700"/>
          </a:xfrm>
          <a:prstGeom prst="diamond">
            <a:avLst/>
          </a:prstGeom>
          <a:solidFill>
            <a:schemeClr val="bg1">
              <a:lumMod val="95000"/>
            </a:schemeClr>
          </a:solidFill>
          <a:ln w="12700" cap="flat" cmpd="sng" algn="ctr">
            <a:noFill/>
            <a:prstDash val="solid"/>
            <a:miter lim="800000"/>
          </a:ln>
          <a:effectLst/>
        </p:spPr>
        <p:txBody>
          <a:bodyPr anchor="ctr"/>
          <a:lstStyle/>
          <a:p>
            <a:pPr algn="ctr" eaLnBrk="1" fontAlgn="auto" hangingPunct="1">
              <a:spcBef>
                <a:spcPct val="0"/>
              </a:spcBef>
              <a:spcAft>
                <a:spcPct val="0"/>
              </a:spcAft>
              <a:defRPr/>
            </a:pPr>
            <a:endParaRPr lang="zh-CN" altLang="en-US" kern="0">
              <a:solidFill>
                <a:sysClr val="window" lastClr="FFFFFF"/>
              </a:solidFill>
              <a:latin typeface="微软雅黑" panose="020B0503020204020204" pitchFamily="34" charset="-122"/>
              <a:ea typeface="微软雅黑" panose="020B0503020204020204" pitchFamily="34" charset="-122"/>
            </a:endParaRPr>
          </a:p>
        </p:txBody>
      </p:sp>
      <p:sp>
        <p:nvSpPr>
          <p:cNvPr id="15" name="菱形 14"/>
          <p:cNvSpPr/>
          <p:nvPr/>
        </p:nvSpPr>
        <p:spPr>
          <a:xfrm>
            <a:off x="6931025" y="2851150"/>
            <a:ext cx="520700" cy="519113"/>
          </a:xfrm>
          <a:prstGeom prst="diamond">
            <a:avLst/>
          </a:prstGeom>
          <a:solidFill>
            <a:schemeClr val="bg1">
              <a:lumMod val="95000"/>
            </a:schemeClr>
          </a:solidFill>
          <a:ln w="12700" cap="flat" cmpd="sng" algn="ctr">
            <a:noFill/>
            <a:prstDash val="solid"/>
            <a:miter lim="800000"/>
          </a:ln>
          <a:effectLst/>
        </p:spPr>
        <p:txBody>
          <a:bodyPr anchor="ctr"/>
          <a:lstStyle/>
          <a:p>
            <a:pPr algn="ctr" eaLnBrk="1" fontAlgn="auto" hangingPunct="1">
              <a:spcBef>
                <a:spcPct val="0"/>
              </a:spcBef>
              <a:spcAft>
                <a:spcPct val="0"/>
              </a:spcAft>
              <a:defRPr/>
            </a:pPr>
            <a:endParaRPr lang="zh-CN" altLang="en-US" kern="0">
              <a:solidFill>
                <a:sysClr val="window" lastClr="FFFFFF"/>
              </a:solidFill>
              <a:latin typeface="微软雅黑" panose="020B0503020204020204" pitchFamily="34" charset="-122"/>
              <a:ea typeface="微软雅黑" panose="020B0503020204020204" pitchFamily="34" charset="-122"/>
            </a:endParaRPr>
          </a:p>
        </p:txBody>
      </p:sp>
      <p:sp>
        <p:nvSpPr>
          <p:cNvPr id="16" name="菱形 15"/>
          <p:cNvSpPr/>
          <p:nvPr/>
        </p:nvSpPr>
        <p:spPr>
          <a:xfrm>
            <a:off x="8434388" y="2024063"/>
            <a:ext cx="520700" cy="520700"/>
          </a:xfrm>
          <a:prstGeom prst="diamond">
            <a:avLst/>
          </a:prstGeom>
          <a:solidFill>
            <a:schemeClr val="bg1">
              <a:lumMod val="95000"/>
            </a:schemeClr>
          </a:solidFill>
          <a:ln w="12700" cap="flat" cmpd="sng" algn="ctr">
            <a:noFill/>
            <a:prstDash val="solid"/>
            <a:miter lim="800000"/>
          </a:ln>
          <a:effectLst/>
        </p:spPr>
        <p:txBody>
          <a:bodyPr anchor="ctr"/>
          <a:lstStyle/>
          <a:p>
            <a:pPr algn="ctr" eaLnBrk="1" fontAlgn="auto" hangingPunct="1">
              <a:spcBef>
                <a:spcPct val="0"/>
              </a:spcBef>
              <a:spcAft>
                <a:spcPct val="0"/>
              </a:spcAft>
              <a:defRPr/>
            </a:pPr>
            <a:endParaRPr lang="zh-CN" altLang="en-US" kern="0">
              <a:solidFill>
                <a:sysClr val="window" lastClr="FFFFFF"/>
              </a:solidFill>
              <a:latin typeface="微软雅黑" panose="020B0503020204020204" pitchFamily="34" charset="-122"/>
              <a:ea typeface="微软雅黑" panose="020B0503020204020204" pitchFamily="34" charset="-122"/>
            </a:endParaRPr>
          </a:p>
        </p:txBody>
      </p:sp>
      <p:sp>
        <p:nvSpPr>
          <p:cNvPr id="17" name="文本框 85"/>
          <p:cNvSpPr txBox="1"/>
          <p:nvPr/>
        </p:nvSpPr>
        <p:spPr>
          <a:xfrm>
            <a:off x="5287963" y="3838575"/>
            <a:ext cx="1616075" cy="338138"/>
          </a:xfrm>
          <a:prstGeom prst="rect">
            <a:avLst/>
          </a:prstGeom>
          <a:noFill/>
        </p:spPr>
        <p:txBody>
          <a:bodyPr>
            <a:spAutoFit/>
          </a:bodyPr>
          <a:lstStyle/>
          <a:p>
            <a:pPr algn="ctr" eaLnBrk="1" fontAlgn="auto" hangingPunct="1">
              <a:spcBef>
                <a:spcPct val="0"/>
              </a:spcBef>
              <a:spcAft>
                <a:spcPct val="0"/>
              </a:spcAft>
              <a:defRPr/>
            </a:pPr>
            <a:r>
              <a:rPr lang="zh-CN" altLang="en-US" sz="1600" kern="0">
                <a:latin typeface="宋体" panose="02010600030101010101" pitchFamily="2" charset="-122"/>
                <a:ea typeface="宋体" panose="02010600030101010101" pitchFamily="2" charset="-122"/>
              </a:rPr>
              <a:t>点击添加标题</a:t>
            </a:r>
          </a:p>
        </p:txBody>
      </p:sp>
      <p:sp>
        <p:nvSpPr>
          <p:cNvPr id="18" name="文本框 86"/>
          <p:cNvSpPr txBox="1"/>
          <p:nvPr/>
        </p:nvSpPr>
        <p:spPr>
          <a:xfrm>
            <a:off x="3530600" y="3540125"/>
            <a:ext cx="1439863" cy="307975"/>
          </a:xfrm>
          <a:prstGeom prst="rect">
            <a:avLst/>
          </a:prstGeom>
          <a:noFill/>
        </p:spPr>
        <p:txBody>
          <a:bodyPr>
            <a:spAutoFit/>
          </a:bodyPr>
          <a:lstStyle/>
          <a:p>
            <a:pPr algn="ctr" eaLnBrk="1" fontAlgn="auto" hangingPunct="1">
              <a:spcBef>
                <a:spcPct val="0"/>
              </a:spcBef>
              <a:spcAft>
                <a:spcPct val="0"/>
              </a:spcAft>
              <a:defRPr/>
            </a:pPr>
            <a:r>
              <a:rPr lang="zh-CN" altLang="en-US" sz="1400" kern="0">
                <a:latin typeface="宋体" panose="02010600030101010101" pitchFamily="2" charset="-122"/>
                <a:ea typeface="宋体" panose="02010600030101010101" pitchFamily="2" charset="-122"/>
              </a:rPr>
              <a:t>点击添加标题</a:t>
            </a:r>
          </a:p>
        </p:txBody>
      </p:sp>
      <p:sp>
        <p:nvSpPr>
          <p:cNvPr id="19" name="文本框 87"/>
          <p:cNvSpPr txBox="1"/>
          <p:nvPr/>
        </p:nvSpPr>
        <p:spPr>
          <a:xfrm>
            <a:off x="2017713" y="3540125"/>
            <a:ext cx="1441450" cy="307975"/>
          </a:xfrm>
          <a:prstGeom prst="rect">
            <a:avLst/>
          </a:prstGeom>
          <a:noFill/>
        </p:spPr>
        <p:txBody>
          <a:bodyPr>
            <a:spAutoFit/>
          </a:bodyPr>
          <a:lstStyle/>
          <a:p>
            <a:pPr algn="ctr" eaLnBrk="1" fontAlgn="auto" hangingPunct="1">
              <a:spcBef>
                <a:spcPct val="0"/>
              </a:spcBef>
              <a:spcAft>
                <a:spcPct val="0"/>
              </a:spcAft>
              <a:defRPr/>
            </a:pPr>
            <a:r>
              <a:rPr lang="zh-CN" altLang="en-US" sz="1400" kern="0">
                <a:latin typeface="宋体" panose="02010600030101010101" pitchFamily="2" charset="-122"/>
                <a:ea typeface="宋体" panose="02010600030101010101" pitchFamily="2" charset="-122"/>
              </a:rPr>
              <a:t>点击添加标题</a:t>
            </a:r>
          </a:p>
        </p:txBody>
      </p:sp>
      <p:sp>
        <p:nvSpPr>
          <p:cNvPr id="20" name="文本框 88"/>
          <p:cNvSpPr txBox="1"/>
          <p:nvPr/>
        </p:nvSpPr>
        <p:spPr>
          <a:xfrm>
            <a:off x="8732838" y="3540125"/>
            <a:ext cx="1441450" cy="307975"/>
          </a:xfrm>
          <a:prstGeom prst="rect">
            <a:avLst/>
          </a:prstGeom>
          <a:noFill/>
        </p:spPr>
        <p:txBody>
          <a:bodyPr>
            <a:spAutoFit/>
          </a:bodyPr>
          <a:lstStyle/>
          <a:p>
            <a:pPr algn="ctr" eaLnBrk="1" fontAlgn="auto" hangingPunct="1">
              <a:spcBef>
                <a:spcPct val="0"/>
              </a:spcBef>
              <a:spcAft>
                <a:spcPct val="0"/>
              </a:spcAft>
              <a:defRPr/>
            </a:pPr>
            <a:r>
              <a:rPr lang="zh-CN" altLang="en-US" sz="1400" kern="0">
                <a:latin typeface="宋体" panose="02010600030101010101" pitchFamily="2" charset="-122"/>
                <a:ea typeface="宋体" panose="02010600030101010101" pitchFamily="2" charset="-122"/>
              </a:rPr>
              <a:t>点击添加标题</a:t>
            </a:r>
          </a:p>
        </p:txBody>
      </p:sp>
      <p:sp>
        <p:nvSpPr>
          <p:cNvPr id="21" name="文本框 89"/>
          <p:cNvSpPr txBox="1"/>
          <p:nvPr/>
        </p:nvSpPr>
        <p:spPr>
          <a:xfrm>
            <a:off x="7221538" y="3540125"/>
            <a:ext cx="1439862" cy="307975"/>
          </a:xfrm>
          <a:prstGeom prst="rect">
            <a:avLst/>
          </a:prstGeom>
          <a:noFill/>
        </p:spPr>
        <p:txBody>
          <a:bodyPr>
            <a:spAutoFit/>
          </a:bodyPr>
          <a:lstStyle/>
          <a:p>
            <a:pPr algn="ctr" eaLnBrk="1" fontAlgn="auto" hangingPunct="1">
              <a:spcBef>
                <a:spcPct val="0"/>
              </a:spcBef>
              <a:spcAft>
                <a:spcPct val="0"/>
              </a:spcAft>
              <a:defRPr/>
            </a:pPr>
            <a:r>
              <a:rPr lang="zh-CN" altLang="en-US" sz="1400" kern="0">
                <a:latin typeface="宋体" panose="02010600030101010101" pitchFamily="2" charset="-122"/>
                <a:ea typeface="宋体" panose="02010600030101010101" pitchFamily="2" charset="-122"/>
              </a:rPr>
              <a:t>点击添加标题</a:t>
            </a:r>
          </a:p>
        </p:txBody>
      </p:sp>
      <p:sp>
        <p:nvSpPr>
          <p:cNvPr id="22" name="KSO_Shape"/>
          <p:cNvSpPr/>
          <p:nvPr/>
        </p:nvSpPr>
        <p:spPr bwMode="auto">
          <a:xfrm>
            <a:off x="2490788" y="2392363"/>
            <a:ext cx="590550" cy="534987"/>
          </a:xfrm>
          <a:custGeom>
            <a:avLst/>
            <a:gdLst>
              <a:gd name="T0" fmla="*/ 726341 w 2395538"/>
              <a:gd name="T1" fmla="*/ 2170112 h 2170112"/>
              <a:gd name="T2" fmla="*/ 1441768 w 2395538"/>
              <a:gd name="T3" fmla="*/ 728510 h 2170112"/>
              <a:gd name="T4" fmla="*/ 1885633 w 2395538"/>
              <a:gd name="T5" fmla="*/ 1143658 h 2170112"/>
              <a:gd name="T6" fmla="*/ 1870393 w 2395538"/>
              <a:gd name="T7" fmla="*/ 1187775 h 2170112"/>
              <a:gd name="T8" fmla="*/ 1824038 w 2395538"/>
              <a:gd name="T9" fmla="*/ 1209358 h 2170112"/>
              <a:gd name="T10" fmla="*/ 1774825 w 2395538"/>
              <a:gd name="T11" fmla="*/ 1196345 h 2170112"/>
              <a:gd name="T12" fmla="*/ 87630 w 2395538"/>
              <a:gd name="T13" fmla="*/ 1207136 h 2170112"/>
              <a:gd name="T14" fmla="*/ 36195 w 2395538"/>
              <a:gd name="T15" fmla="*/ 1203010 h 2170112"/>
              <a:gd name="T16" fmla="*/ 2540 w 2395538"/>
              <a:gd name="T17" fmla="*/ 1166510 h 2170112"/>
              <a:gd name="T18" fmla="*/ 7937 w 2395538"/>
              <a:gd name="T19" fmla="*/ 1121123 h 2170112"/>
              <a:gd name="T20" fmla="*/ 1968140 w 2395538"/>
              <a:gd name="T21" fmla="*/ 219388 h 2170112"/>
              <a:gd name="T22" fmla="*/ 2114413 w 2395538"/>
              <a:gd name="T23" fmla="*/ 243789 h 2170112"/>
              <a:gd name="T24" fmla="*/ 2240697 w 2395538"/>
              <a:gd name="T25" fmla="*/ 284667 h 2170112"/>
              <a:gd name="T26" fmla="*/ 2388557 w 2395538"/>
              <a:gd name="T27" fmla="*/ 355016 h 2170112"/>
              <a:gd name="T28" fmla="*/ 2336521 w 2395538"/>
              <a:gd name="T29" fmla="*/ 373079 h 2170112"/>
              <a:gd name="T30" fmla="*/ 2250533 w 2395538"/>
              <a:gd name="T31" fmla="*/ 415225 h 2170112"/>
              <a:gd name="T32" fmla="*/ 2138845 w 2395538"/>
              <a:gd name="T33" fmla="*/ 508390 h 2170112"/>
              <a:gd name="T34" fmla="*/ 2044926 w 2395538"/>
              <a:gd name="T35" fmla="*/ 621519 h 2170112"/>
              <a:gd name="T36" fmla="*/ 1960525 w 2395538"/>
              <a:gd name="T37" fmla="*/ 747006 h 2170112"/>
              <a:gd name="T38" fmla="*/ 1902777 w 2395538"/>
              <a:gd name="T39" fmla="*/ 803412 h 2170112"/>
              <a:gd name="T40" fmla="*/ 1832020 w 2395538"/>
              <a:gd name="T41" fmla="*/ 843974 h 2170112"/>
              <a:gd name="T42" fmla="*/ 1753013 w 2395538"/>
              <a:gd name="T43" fmla="*/ 868374 h 2170112"/>
              <a:gd name="T44" fmla="*/ 1568664 w 2395538"/>
              <a:gd name="T45" fmla="*/ 707079 h 2170112"/>
              <a:gd name="T46" fmla="*/ 1657507 w 2395538"/>
              <a:gd name="T47" fmla="*/ 590147 h 2170112"/>
              <a:gd name="T48" fmla="*/ 1736514 w 2395538"/>
              <a:gd name="T49" fmla="*/ 513143 h 2170112"/>
              <a:gd name="T50" fmla="*/ 1825674 w 2395538"/>
              <a:gd name="T51" fmla="*/ 448498 h 2170112"/>
              <a:gd name="T52" fmla="*/ 1925622 w 2395538"/>
              <a:gd name="T53" fmla="*/ 399381 h 2170112"/>
              <a:gd name="T54" fmla="*/ 2033820 w 2395538"/>
              <a:gd name="T55" fmla="*/ 369910 h 2170112"/>
              <a:gd name="T56" fmla="*/ 2147095 w 2395538"/>
              <a:gd name="T57" fmla="*/ 361671 h 2170112"/>
              <a:gd name="T58" fmla="*/ 2032234 w 2395538"/>
              <a:gd name="T59" fmla="*/ 356601 h 2170112"/>
              <a:gd name="T60" fmla="*/ 1917373 w 2395538"/>
              <a:gd name="T61" fmla="*/ 373713 h 2170112"/>
              <a:gd name="T62" fmla="*/ 1806953 w 2395538"/>
              <a:gd name="T63" fmla="*/ 412690 h 2170112"/>
              <a:gd name="T64" fmla="*/ 1703832 w 2395538"/>
              <a:gd name="T65" fmla="*/ 469730 h 2170112"/>
              <a:gd name="T66" fmla="*/ 1610230 w 2395538"/>
              <a:gd name="T67" fmla="*/ 542297 h 2170112"/>
              <a:gd name="T68" fmla="*/ 1526146 w 2395538"/>
              <a:gd name="T69" fmla="*/ 625638 h 2170112"/>
              <a:gd name="T70" fmla="*/ 1409381 w 2395538"/>
              <a:gd name="T71" fmla="*/ 589196 h 2170112"/>
              <a:gd name="T72" fmla="*/ 1430322 w 2395538"/>
              <a:gd name="T73" fmla="*/ 523601 h 2170112"/>
              <a:gd name="T74" fmla="*/ 1476648 w 2395538"/>
              <a:gd name="T75" fmla="*/ 444696 h 2170112"/>
              <a:gd name="T76" fmla="*/ 1541376 w 2395538"/>
              <a:gd name="T77" fmla="*/ 367375 h 2170112"/>
              <a:gd name="T78" fmla="*/ 1611816 w 2395538"/>
              <a:gd name="T79" fmla="*/ 308117 h 2170112"/>
              <a:gd name="T80" fmla="*/ 1686381 w 2395538"/>
              <a:gd name="T81" fmla="*/ 265337 h 2170112"/>
              <a:gd name="T82" fmla="*/ 1763166 w 2395538"/>
              <a:gd name="T83" fmla="*/ 237134 h 2170112"/>
              <a:gd name="T84" fmla="*/ 1910075 w 2395538"/>
              <a:gd name="T85" fmla="*/ 217487 h 2170112"/>
              <a:gd name="T86" fmla="*/ 1198124 w 2395538"/>
              <a:gd name="T87" fmla="*/ 20298 h 2170112"/>
              <a:gd name="T88" fmla="*/ 1336237 w 2395538"/>
              <a:gd name="T89" fmla="*/ 78653 h 2170112"/>
              <a:gd name="T90" fmla="*/ 1406886 w 2395538"/>
              <a:gd name="T91" fmla="*/ 127177 h 2170112"/>
              <a:gd name="T92" fmla="*/ 1468305 w 2395538"/>
              <a:gd name="T93" fmla="*/ 191241 h 2170112"/>
              <a:gd name="T94" fmla="*/ 1512540 w 2395538"/>
              <a:gd name="T95" fmla="*/ 273066 h 2170112"/>
              <a:gd name="T96" fmla="*/ 1474351 w 2395538"/>
              <a:gd name="T97" fmla="*/ 374554 h 2170112"/>
              <a:gd name="T98" fmla="*/ 1420252 w 2395538"/>
              <a:gd name="T99" fmla="*/ 385654 h 2170112"/>
              <a:gd name="T100" fmla="*/ 1384927 w 2395538"/>
              <a:gd name="T101" fmla="*/ 273700 h 2170112"/>
              <a:gd name="T102" fmla="*/ 1348012 w 2395538"/>
              <a:gd name="T103" fmla="*/ 208050 h 2170112"/>
              <a:gd name="T104" fmla="*/ 1299640 w 2395538"/>
              <a:gd name="T105" fmla="*/ 150963 h 2170112"/>
              <a:gd name="T106" fmla="*/ 1242040 w 2395538"/>
              <a:gd name="T107" fmla="*/ 104659 h 2170112"/>
              <a:gd name="T108" fmla="*/ 1280546 w 2395538"/>
              <a:gd name="T109" fmla="*/ 143986 h 2170112"/>
              <a:gd name="T110" fmla="*/ 1323508 w 2395538"/>
              <a:gd name="T111" fmla="*/ 202024 h 2170112"/>
              <a:gd name="T112" fmla="*/ 1356923 w 2395538"/>
              <a:gd name="T113" fmla="*/ 274969 h 2170112"/>
              <a:gd name="T114" fmla="*/ 1381108 w 2395538"/>
              <a:gd name="T115" fmla="*/ 413880 h 2170112"/>
              <a:gd name="T116" fmla="*/ 1369652 w 2395538"/>
              <a:gd name="T117" fmla="*/ 554378 h 2170112"/>
              <a:gd name="T118" fmla="*/ 1166937 w 2395538"/>
              <a:gd name="T119" fmla="*/ 363136 h 2170112"/>
              <a:gd name="T120" fmla="*/ 1178711 w 2395538"/>
              <a:gd name="T121" fmla="*/ 227079 h 2170112"/>
              <a:gd name="T122" fmla="*/ 1172028 w 2395538"/>
              <a:gd name="T123" fmla="*/ 132568 h 2170112"/>
              <a:gd name="T124" fmla="*/ 1144342 w 2395538"/>
              <a:gd name="T125" fmla="*/ 45670 h 2170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395538" h="2170112">
                <a:moveTo>
                  <a:pt x="940433" y="595312"/>
                </a:moveTo>
                <a:lnTo>
                  <a:pt x="1643062" y="1217102"/>
                </a:lnTo>
                <a:lnTo>
                  <a:pt x="1643062" y="2170112"/>
                </a:lnTo>
                <a:lnTo>
                  <a:pt x="1433735" y="2170112"/>
                </a:lnTo>
                <a:lnTo>
                  <a:pt x="1159290" y="2170112"/>
                </a:lnTo>
                <a:lnTo>
                  <a:pt x="1159290" y="1557214"/>
                </a:lnTo>
                <a:lnTo>
                  <a:pt x="726341" y="1557214"/>
                </a:lnTo>
                <a:lnTo>
                  <a:pt x="726341" y="2170112"/>
                </a:lnTo>
                <a:lnTo>
                  <a:pt x="612307" y="2170112"/>
                </a:lnTo>
                <a:lnTo>
                  <a:pt x="242887" y="2170112"/>
                </a:lnTo>
                <a:lnTo>
                  <a:pt x="242887" y="1655658"/>
                </a:lnTo>
                <a:lnTo>
                  <a:pt x="242887" y="1217102"/>
                </a:lnTo>
                <a:lnTo>
                  <a:pt x="940433" y="595312"/>
                </a:lnTo>
                <a:close/>
                <a:moveTo>
                  <a:pt x="942657" y="284162"/>
                </a:moveTo>
                <a:lnTo>
                  <a:pt x="1252855" y="559975"/>
                </a:lnTo>
                <a:lnTo>
                  <a:pt x="1441768" y="728510"/>
                </a:lnTo>
                <a:lnTo>
                  <a:pt x="1865630" y="1106523"/>
                </a:lnTo>
                <a:lnTo>
                  <a:pt x="1870393" y="1110966"/>
                </a:lnTo>
                <a:lnTo>
                  <a:pt x="1874520" y="1115727"/>
                </a:lnTo>
                <a:lnTo>
                  <a:pt x="1878013" y="1121123"/>
                </a:lnTo>
                <a:lnTo>
                  <a:pt x="1880553" y="1126519"/>
                </a:lnTo>
                <a:lnTo>
                  <a:pt x="1882775" y="1132232"/>
                </a:lnTo>
                <a:lnTo>
                  <a:pt x="1884680" y="1137627"/>
                </a:lnTo>
                <a:lnTo>
                  <a:pt x="1885633" y="1143658"/>
                </a:lnTo>
                <a:lnTo>
                  <a:pt x="1885950" y="1149053"/>
                </a:lnTo>
                <a:lnTo>
                  <a:pt x="1885633" y="1155084"/>
                </a:lnTo>
                <a:lnTo>
                  <a:pt x="1884680" y="1160797"/>
                </a:lnTo>
                <a:lnTo>
                  <a:pt x="1882775" y="1166510"/>
                </a:lnTo>
                <a:lnTo>
                  <a:pt x="1880553" y="1171906"/>
                </a:lnTo>
                <a:lnTo>
                  <a:pt x="1878013" y="1177619"/>
                </a:lnTo>
                <a:lnTo>
                  <a:pt x="1874520" y="1182697"/>
                </a:lnTo>
                <a:lnTo>
                  <a:pt x="1870393" y="1187775"/>
                </a:lnTo>
                <a:lnTo>
                  <a:pt x="1865630" y="1192219"/>
                </a:lnTo>
                <a:lnTo>
                  <a:pt x="1860550" y="1196345"/>
                </a:lnTo>
                <a:lnTo>
                  <a:pt x="1855153" y="1200153"/>
                </a:lnTo>
                <a:lnTo>
                  <a:pt x="1849438" y="1203010"/>
                </a:lnTo>
                <a:lnTo>
                  <a:pt x="1843405" y="1205549"/>
                </a:lnTo>
                <a:lnTo>
                  <a:pt x="1836738" y="1207453"/>
                </a:lnTo>
                <a:lnTo>
                  <a:pt x="1830705" y="1208723"/>
                </a:lnTo>
                <a:lnTo>
                  <a:pt x="1824038" y="1209358"/>
                </a:lnTo>
                <a:lnTo>
                  <a:pt x="1817688" y="1209675"/>
                </a:lnTo>
                <a:lnTo>
                  <a:pt x="1811020" y="1209358"/>
                </a:lnTo>
                <a:lnTo>
                  <a:pt x="1804670" y="1208723"/>
                </a:lnTo>
                <a:lnTo>
                  <a:pt x="1798320" y="1207453"/>
                </a:lnTo>
                <a:lnTo>
                  <a:pt x="1792288" y="1205549"/>
                </a:lnTo>
                <a:lnTo>
                  <a:pt x="1785938" y="1203010"/>
                </a:lnTo>
                <a:lnTo>
                  <a:pt x="1780223" y="1200153"/>
                </a:lnTo>
                <a:lnTo>
                  <a:pt x="1774825" y="1196345"/>
                </a:lnTo>
                <a:lnTo>
                  <a:pt x="1769745" y="1192219"/>
                </a:lnTo>
                <a:lnTo>
                  <a:pt x="942657" y="455553"/>
                </a:lnTo>
                <a:lnTo>
                  <a:pt x="116205" y="1192219"/>
                </a:lnTo>
                <a:lnTo>
                  <a:pt x="111125" y="1196345"/>
                </a:lnTo>
                <a:lnTo>
                  <a:pt x="105410" y="1200153"/>
                </a:lnTo>
                <a:lnTo>
                  <a:pt x="99695" y="1203010"/>
                </a:lnTo>
                <a:lnTo>
                  <a:pt x="93662" y="1205549"/>
                </a:lnTo>
                <a:lnTo>
                  <a:pt x="87630" y="1207136"/>
                </a:lnTo>
                <a:lnTo>
                  <a:pt x="80962" y="1208723"/>
                </a:lnTo>
                <a:lnTo>
                  <a:pt x="74930" y="1209358"/>
                </a:lnTo>
                <a:lnTo>
                  <a:pt x="68262" y="1209675"/>
                </a:lnTo>
                <a:lnTo>
                  <a:pt x="61277" y="1209358"/>
                </a:lnTo>
                <a:lnTo>
                  <a:pt x="55245" y="1208723"/>
                </a:lnTo>
                <a:lnTo>
                  <a:pt x="48577" y="1207136"/>
                </a:lnTo>
                <a:lnTo>
                  <a:pt x="42545" y="1205549"/>
                </a:lnTo>
                <a:lnTo>
                  <a:pt x="36195" y="1203010"/>
                </a:lnTo>
                <a:lnTo>
                  <a:pt x="30797" y="1200153"/>
                </a:lnTo>
                <a:lnTo>
                  <a:pt x="25082" y="1196345"/>
                </a:lnTo>
                <a:lnTo>
                  <a:pt x="20002" y="1192219"/>
                </a:lnTo>
                <a:lnTo>
                  <a:pt x="15240" y="1187775"/>
                </a:lnTo>
                <a:lnTo>
                  <a:pt x="11112" y="1182697"/>
                </a:lnTo>
                <a:lnTo>
                  <a:pt x="7937" y="1177619"/>
                </a:lnTo>
                <a:lnTo>
                  <a:pt x="5080" y="1171906"/>
                </a:lnTo>
                <a:lnTo>
                  <a:pt x="2540" y="1166510"/>
                </a:lnTo>
                <a:lnTo>
                  <a:pt x="1270" y="1160797"/>
                </a:lnTo>
                <a:lnTo>
                  <a:pt x="317" y="1155084"/>
                </a:lnTo>
                <a:lnTo>
                  <a:pt x="0" y="1149053"/>
                </a:lnTo>
                <a:lnTo>
                  <a:pt x="317" y="1143658"/>
                </a:lnTo>
                <a:lnTo>
                  <a:pt x="1270" y="1137627"/>
                </a:lnTo>
                <a:lnTo>
                  <a:pt x="2540" y="1131914"/>
                </a:lnTo>
                <a:lnTo>
                  <a:pt x="5080" y="1126201"/>
                </a:lnTo>
                <a:lnTo>
                  <a:pt x="7937" y="1121123"/>
                </a:lnTo>
                <a:lnTo>
                  <a:pt x="11112" y="1115727"/>
                </a:lnTo>
                <a:lnTo>
                  <a:pt x="15240" y="1110966"/>
                </a:lnTo>
                <a:lnTo>
                  <a:pt x="20002" y="1106523"/>
                </a:lnTo>
                <a:lnTo>
                  <a:pt x="942657" y="284162"/>
                </a:lnTo>
                <a:close/>
                <a:moveTo>
                  <a:pt x="1910075" y="217487"/>
                </a:moveTo>
                <a:lnTo>
                  <a:pt x="1929430" y="217487"/>
                </a:lnTo>
                <a:lnTo>
                  <a:pt x="1948785" y="218121"/>
                </a:lnTo>
                <a:lnTo>
                  <a:pt x="1968140" y="219388"/>
                </a:lnTo>
                <a:lnTo>
                  <a:pt x="1986860" y="220973"/>
                </a:lnTo>
                <a:lnTo>
                  <a:pt x="2005898" y="222874"/>
                </a:lnTo>
                <a:lnTo>
                  <a:pt x="2024301" y="225726"/>
                </a:lnTo>
                <a:lnTo>
                  <a:pt x="2043022" y="228578"/>
                </a:lnTo>
                <a:lnTo>
                  <a:pt x="2061425" y="231747"/>
                </a:lnTo>
                <a:lnTo>
                  <a:pt x="2079193" y="235550"/>
                </a:lnTo>
                <a:lnTo>
                  <a:pt x="2097279" y="239669"/>
                </a:lnTo>
                <a:lnTo>
                  <a:pt x="2114413" y="243789"/>
                </a:lnTo>
                <a:lnTo>
                  <a:pt x="2131865" y="248542"/>
                </a:lnTo>
                <a:lnTo>
                  <a:pt x="2148364" y="252979"/>
                </a:lnTo>
                <a:lnTo>
                  <a:pt x="2164546" y="258049"/>
                </a:lnTo>
                <a:lnTo>
                  <a:pt x="2181046" y="263119"/>
                </a:lnTo>
                <a:lnTo>
                  <a:pt x="2196593" y="268189"/>
                </a:lnTo>
                <a:lnTo>
                  <a:pt x="2211506" y="273893"/>
                </a:lnTo>
                <a:lnTo>
                  <a:pt x="2226419" y="278963"/>
                </a:lnTo>
                <a:lnTo>
                  <a:pt x="2240697" y="284667"/>
                </a:lnTo>
                <a:lnTo>
                  <a:pt x="2267668" y="295758"/>
                </a:lnTo>
                <a:lnTo>
                  <a:pt x="2292734" y="306216"/>
                </a:lnTo>
                <a:lnTo>
                  <a:pt x="2315579" y="316673"/>
                </a:lnTo>
                <a:lnTo>
                  <a:pt x="2335886" y="326496"/>
                </a:lnTo>
                <a:lnTo>
                  <a:pt x="2353338" y="335686"/>
                </a:lnTo>
                <a:lnTo>
                  <a:pt x="2368251" y="343608"/>
                </a:lnTo>
                <a:lnTo>
                  <a:pt x="2379991" y="349946"/>
                </a:lnTo>
                <a:lnTo>
                  <a:pt x="2388557" y="355016"/>
                </a:lnTo>
                <a:lnTo>
                  <a:pt x="2395538" y="359136"/>
                </a:lnTo>
                <a:lnTo>
                  <a:pt x="2386971" y="360403"/>
                </a:lnTo>
                <a:lnTo>
                  <a:pt x="2378721" y="361988"/>
                </a:lnTo>
                <a:lnTo>
                  <a:pt x="2370154" y="363572"/>
                </a:lnTo>
                <a:lnTo>
                  <a:pt x="2361587" y="365791"/>
                </a:lnTo>
                <a:lnTo>
                  <a:pt x="2353020" y="368009"/>
                </a:lnTo>
                <a:lnTo>
                  <a:pt x="2345088" y="370544"/>
                </a:lnTo>
                <a:lnTo>
                  <a:pt x="2336521" y="373079"/>
                </a:lnTo>
                <a:lnTo>
                  <a:pt x="2328271" y="375614"/>
                </a:lnTo>
                <a:lnTo>
                  <a:pt x="2320656" y="379100"/>
                </a:lnTo>
                <a:lnTo>
                  <a:pt x="2312406" y="382269"/>
                </a:lnTo>
                <a:lnTo>
                  <a:pt x="2304157" y="385755"/>
                </a:lnTo>
                <a:lnTo>
                  <a:pt x="2296541" y="389557"/>
                </a:lnTo>
                <a:lnTo>
                  <a:pt x="2280677" y="397162"/>
                </a:lnTo>
                <a:lnTo>
                  <a:pt x="2265446" y="405718"/>
                </a:lnTo>
                <a:lnTo>
                  <a:pt x="2250533" y="415225"/>
                </a:lnTo>
                <a:lnTo>
                  <a:pt x="2235303" y="425049"/>
                </a:lnTo>
                <a:lnTo>
                  <a:pt x="2220708" y="435189"/>
                </a:lnTo>
                <a:lnTo>
                  <a:pt x="2206429" y="446280"/>
                </a:lnTo>
                <a:lnTo>
                  <a:pt x="2192468" y="457688"/>
                </a:lnTo>
                <a:lnTo>
                  <a:pt x="2178825" y="469730"/>
                </a:lnTo>
                <a:lnTo>
                  <a:pt x="2164863" y="482088"/>
                </a:lnTo>
                <a:lnTo>
                  <a:pt x="2151854" y="495081"/>
                </a:lnTo>
                <a:lnTo>
                  <a:pt x="2138845" y="508390"/>
                </a:lnTo>
                <a:lnTo>
                  <a:pt x="2126153" y="521699"/>
                </a:lnTo>
                <a:lnTo>
                  <a:pt x="2113779" y="535325"/>
                </a:lnTo>
                <a:lnTo>
                  <a:pt x="2101721" y="549268"/>
                </a:lnTo>
                <a:lnTo>
                  <a:pt x="2089664" y="563528"/>
                </a:lnTo>
                <a:lnTo>
                  <a:pt x="2078242" y="578105"/>
                </a:lnTo>
                <a:lnTo>
                  <a:pt x="2066819" y="592682"/>
                </a:lnTo>
                <a:lnTo>
                  <a:pt x="2055714" y="607259"/>
                </a:lnTo>
                <a:lnTo>
                  <a:pt x="2044926" y="621519"/>
                </a:lnTo>
                <a:lnTo>
                  <a:pt x="2034455" y="636413"/>
                </a:lnTo>
                <a:lnTo>
                  <a:pt x="2024301" y="650989"/>
                </a:lnTo>
                <a:lnTo>
                  <a:pt x="2014782" y="665566"/>
                </a:lnTo>
                <a:lnTo>
                  <a:pt x="1995745" y="694403"/>
                </a:lnTo>
                <a:lnTo>
                  <a:pt x="1977976" y="722289"/>
                </a:lnTo>
                <a:lnTo>
                  <a:pt x="1972582" y="730845"/>
                </a:lnTo>
                <a:lnTo>
                  <a:pt x="1966553" y="739084"/>
                </a:lnTo>
                <a:lnTo>
                  <a:pt x="1960525" y="747006"/>
                </a:lnTo>
                <a:lnTo>
                  <a:pt x="1954179" y="755245"/>
                </a:lnTo>
                <a:lnTo>
                  <a:pt x="1947833" y="762534"/>
                </a:lnTo>
                <a:lnTo>
                  <a:pt x="1940852" y="770139"/>
                </a:lnTo>
                <a:lnTo>
                  <a:pt x="1933872" y="777111"/>
                </a:lnTo>
                <a:lnTo>
                  <a:pt x="1926257" y="784082"/>
                </a:lnTo>
                <a:lnTo>
                  <a:pt x="1918642" y="790737"/>
                </a:lnTo>
                <a:lnTo>
                  <a:pt x="1911027" y="797075"/>
                </a:lnTo>
                <a:lnTo>
                  <a:pt x="1902777" y="803412"/>
                </a:lnTo>
                <a:lnTo>
                  <a:pt x="1894527" y="809116"/>
                </a:lnTo>
                <a:lnTo>
                  <a:pt x="1886277" y="815137"/>
                </a:lnTo>
                <a:lnTo>
                  <a:pt x="1877710" y="820524"/>
                </a:lnTo>
                <a:lnTo>
                  <a:pt x="1868826" y="825911"/>
                </a:lnTo>
                <a:lnTo>
                  <a:pt x="1859625" y="830665"/>
                </a:lnTo>
                <a:lnTo>
                  <a:pt x="1850740" y="835735"/>
                </a:lnTo>
                <a:lnTo>
                  <a:pt x="1841539" y="839854"/>
                </a:lnTo>
                <a:lnTo>
                  <a:pt x="1832020" y="843974"/>
                </a:lnTo>
                <a:lnTo>
                  <a:pt x="1822501" y="848410"/>
                </a:lnTo>
                <a:lnTo>
                  <a:pt x="1812665" y="851896"/>
                </a:lnTo>
                <a:lnTo>
                  <a:pt x="1803146" y="855065"/>
                </a:lnTo>
                <a:lnTo>
                  <a:pt x="1793310" y="858551"/>
                </a:lnTo>
                <a:lnTo>
                  <a:pt x="1783473" y="861403"/>
                </a:lnTo>
                <a:lnTo>
                  <a:pt x="1773320" y="863938"/>
                </a:lnTo>
                <a:lnTo>
                  <a:pt x="1763166" y="866156"/>
                </a:lnTo>
                <a:lnTo>
                  <a:pt x="1753013" y="868374"/>
                </a:lnTo>
                <a:lnTo>
                  <a:pt x="1742542" y="870276"/>
                </a:lnTo>
                <a:lnTo>
                  <a:pt x="1732706" y="871860"/>
                </a:lnTo>
                <a:lnTo>
                  <a:pt x="1722235" y="873128"/>
                </a:lnTo>
                <a:lnTo>
                  <a:pt x="1711764" y="874078"/>
                </a:lnTo>
                <a:lnTo>
                  <a:pt x="1701611" y="874712"/>
                </a:lnTo>
                <a:lnTo>
                  <a:pt x="1548674" y="738450"/>
                </a:lnTo>
                <a:lnTo>
                  <a:pt x="1558510" y="722923"/>
                </a:lnTo>
                <a:lnTo>
                  <a:pt x="1568664" y="707079"/>
                </a:lnTo>
                <a:lnTo>
                  <a:pt x="1578500" y="691234"/>
                </a:lnTo>
                <a:lnTo>
                  <a:pt x="1589288" y="676024"/>
                </a:lnTo>
                <a:lnTo>
                  <a:pt x="1605470" y="653841"/>
                </a:lnTo>
                <a:lnTo>
                  <a:pt x="1622287" y="631976"/>
                </a:lnTo>
                <a:lnTo>
                  <a:pt x="1630854" y="621202"/>
                </a:lnTo>
                <a:lnTo>
                  <a:pt x="1639738" y="610745"/>
                </a:lnTo>
                <a:lnTo>
                  <a:pt x="1648305" y="600604"/>
                </a:lnTo>
                <a:lnTo>
                  <a:pt x="1657507" y="590147"/>
                </a:lnTo>
                <a:lnTo>
                  <a:pt x="1667026" y="580007"/>
                </a:lnTo>
                <a:lnTo>
                  <a:pt x="1676545" y="569866"/>
                </a:lnTo>
                <a:lnTo>
                  <a:pt x="1686063" y="560043"/>
                </a:lnTo>
                <a:lnTo>
                  <a:pt x="1695582" y="550219"/>
                </a:lnTo>
                <a:lnTo>
                  <a:pt x="1705418" y="540396"/>
                </a:lnTo>
                <a:lnTo>
                  <a:pt x="1715572" y="531523"/>
                </a:lnTo>
                <a:lnTo>
                  <a:pt x="1726043" y="522016"/>
                </a:lnTo>
                <a:lnTo>
                  <a:pt x="1736514" y="513143"/>
                </a:lnTo>
                <a:lnTo>
                  <a:pt x="1746984" y="503954"/>
                </a:lnTo>
                <a:lnTo>
                  <a:pt x="1757772" y="495714"/>
                </a:lnTo>
                <a:lnTo>
                  <a:pt x="1768878" y="487158"/>
                </a:lnTo>
                <a:lnTo>
                  <a:pt x="1779983" y="478919"/>
                </a:lnTo>
                <a:lnTo>
                  <a:pt x="1791089" y="470680"/>
                </a:lnTo>
                <a:lnTo>
                  <a:pt x="1802194" y="463075"/>
                </a:lnTo>
                <a:lnTo>
                  <a:pt x="1813934" y="455470"/>
                </a:lnTo>
                <a:lnTo>
                  <a:pt x="1825674" y="448498"/>
                </a:lnTo>
                <a:lnTo>
                  <a:pt x="1838048" y="441210"/>
                </a:lnTo>
                <a:lnTo>
                  <a:pt x="1850106" y="434238"/>
                </a:lnTo>
                <a:lnTo>
                  <a:pt x="1862163" y="427901"/>
                </a:lnTo>
                <a:lnTo>
                  <a:pt x="1874537" y="421563"/>
                </a:lnTo>
                <a:lnTo>
                  <a:pt x="1887229" y="415859"/>
                </a:lnTo>
                <a:lnTo>
                  <a:pt x="1899921" y="409838"/>
                </a:lnTo>
                <a:lnTo>
                  <a:pt x="1912613" y="404451"/>
                </a:lnTo>
                <a:lnTo>
                  <a:pt x="1925622" y="399381"/>
                </a:lnTo>
                <a:lnTo>
                  <a:pt x="1938631" y="394627"/>
                </a:lnTo>
                <a:lnTo>
                  <a:pt x="1951958" y="390191"/>
                </a:lnTo>
                <a:lnTo>
                  <a:pt x="1965284" y="385755"/>
                </a:lnTo>
                <a:lnTo>
                  <a:pt x="1978928" y="382269"/>
                </a:lnTo>
                <a:lnTo>
                  <a:pt x="1992572" y="378783"/>
                </a:lnTo>
                <a:lnTo>
                  <a:pt x="2006215" y="375297"/>
                </a:lnTo>
                <a:lnTo>
                  <a:pt x="2019859" y="372445"/>
                </a:lnTo>
                <a:lnTo>
                  <a:pt x="2033820" y="369910"/>
                </a:lnTo>
                <a:lnTo>
                  <a:pt x="2047781" y="368009"/>
                </a:lnTo>
                <a:lnTo>
                  <a:pt x="2062059" y="366107"/>
                </a:lnTo>
                <a:lnTo>
                  <a:pt x="2076021" y="364206"/>
                </a:lnTo>
                <a:lnTo>
                  <a:pt x="2089981" y="362938"/>
                </a:lnTo>
                <a:lnTo>
                  <a:pt x="2104260" y="362305"/>
                </a:lnTo>
                <a:lnTo>
                  <a:pt x="2118538" y="361671"/>
                </a:lnTo>
                <a:lnTo>
                  <a:pt x="2132817" y="361354"/>
                </a:lnTo>
                <a:lnTo>
                  <a:pt x="2147095" y="361671"/>
                </a:lnTo>
                <a:lnTo>
                  <a:pt x="2133134" y="359770"/>
                </a:lnTo>
                <a:lnTo>
                  <a:pt x="2118538" y="358502"/>
                </a:lnTo>
                <a:lnTo>
                  <a:pt x="2104260" y="357235"/>
                </a:lnTo>
                <a:lnTo>
                  <a:pt x="2089981" y="356601"/>
                </a:lnTo>
                <a:lnTo>
                  <a:pt x="2075703" y="355967"/>
                </a:lnTo>
                <a:lnTo>
                  <a:pt x="2061425" y="355967"/>
                </a:lnTo>
                <a:lnTo>
                  <a:pt x="2046829" y="355967"/>
                </a:lnTo>
                <a:lnTo>
                  <a:pt x="2032234" y="356601"/>
                </a:lnTo>
                <a:lnTo>
                  <a:pt x="2017955" y="357552"/>
                </a:lnTo>
                <a:lnTo>
                  <a:pt x="2003677" y="358819"/>
                </a:lnTo>
                <a:lnTo>
                  <a:pt x="1989081" y="360403"/>
                </a:lnTo>
                <a:lnTo>
                  <a:pt x="1974803" y="362305"/>
                </a:lnTo>
                <a:lnTo>
                  <a:pt x="1960525" y="364523"/>
                </a:lnTo>
                <a:lnTo>
                  <a:pt x="1946246" y="367375"/>
                </a:lnTo>
                <a:lnTo>
                  <a:pt x="1931968" y="370227"/>
                </a:lnTo>
                <a:lnTo>
                  <a:pt x="1917373" y="373713"/>
                </a:lnTo>
                <a:lnTo>
                  <a:pt x="1903411" y="377515"/>
                </a:lnTo>
                <a:lnTo>
                  <a:pt x="1889450" y="381318"/>
                </a:lnTo>
                <a:lnTo>
                  <a:pt x="1875489" y="385755"/>
                </a:lnTo>
                <a:lnTo>
                  <a:pt x="1861528" y="390508"/>
                </a:lnTo>
                <a:lnTo>
                  <a:pt x="1847567" y="395578"/>
                </a:lnTo>
                <a:lnTo>
                  <a:pt x="1833924" y="400965"/>
                </a:lnTo>
                <a:lnTo>
                  <a:pt x="1820280" y="406669"/>
                </a:lnTo>
                <a:lnTo>
                  <a:pt x="1806953" y="412690"/>
                </a:lnTo>
                <a:lnTo>
                  <a:pt x="1793627" y="418711"/>
                </a:lnTo>
                <a:lnTo>
                  <a:pt x="1780618" y="425366"/>
                </a:lnTo>
                <a:lnTo>
                  <a:pt x="1766974" y="432020"/>
                </a:lnTo>
                <a:lnTo>
                  <a:pt x="1754282" y="438992"/>
                </a:lnTo>
                <a:lnTo>
                  <a:pt x="1741273" y="446280"/>
                </a:lnTo>
                <a:lnTo>
                  <a:pt x="1728898" y="453885"/>
                </a:lnTo>
                <a:lnTo>
                  <a:pt x="1716207" y="461808"/>
                </a:lnTo>
                <a:lnTo>
                  <a:pt x="1703832" y="469730"/>
                </a:lnTo>
                <a:lnTo>
                  <a:pt x="1691775" y="478286"/>
                </a:lnTo>
                <a:lnTo>
                  <a:pt x="1679717" y="486842"/>
                </a:lnTo>
                <a:lnTo>
                  <a:pt x="1667660" y="495398"/>
                </a:lnTo>
                <a:lnTo>
                  <a:pt x="1655920" y="504270"/>
                </a:lnTo>
                <a:lnTo>
                  <a:pt x="1644180" y="513460"/>
                </a:lnTo>
                <a:lnTo>
                  <a:pt x="1632758" y="522967"/>
                </a:lnTo>
                <a:lnTo>
                  <a:pt x="1621335" y="532473"/>
                </a:lnTo>
                <a:lnTo>
                  <a:pt x="1610230" y="542297"/>
                </a:lnTo>
                <a:lnTo>
                  <a:pt x="1599124" y="551804"/>
                </a:lnTo>
                <a:lnTo>
                  <a:pt x="1588336" y="561944"/>
                </a:lnTo>
                <a:lnTo>
                  <a:pt x="1577548" y="572084"/>
                </a:lnTo>
                <a:lnTo>
                  <a:pt x="1566760" y="582542"/>
                </a:lnTo>
                <a:lnTo>
                  <a:pt x="1556606" y="592999"/>
                </a:lnTo>
                <a:lnTo>
                  <a:pt x="1546136" y="603773"/>
                </a:lnTo>
                <a:lnTo>
                  <a:pt x="1535982" y="614547"/>
                </a:lnTo>
                <a:lnTo>
                  <a:pt x="1526146" y="625638"/>
                </a:lnTo>
                <a:lnTo>
                  <a:pt x="1514406" y="638631"/>
                </a:lnTo>
                <a:lnTo>
                  <a:pt x="1503301" y="651623"/>
                </a:lnTo>
                <a:lnTo>
                  <a:pt x="1492195" y="664932"/>
                </a:lnTo>
                <a:lnTo>
                  <a:pt x="1481407" y="678559"/>
                </a:lnTo>
                <a:lnTo>
                  <a:pt x="1406525" y="612012"/>
                </a:lnTo>
                <a:lnTo>
                  <a:pt x="1407160" y="604407"/>
                </a:lnTo>
                <a:lnTo>
                  <a:pt x="1408112" y="596802"/>
                </a:lnTo>
                <a:lnTo>
                  <a:pt x="1409381" y="589196"/>
                </a:lnTo>
                <a:lnTo>
                  <a:pt x="1410967" y="581274"/>
                </a:lnTo>
                <a:lnTo>
                  <a:pt x="1412554" y="573352"/>
                </a:lnTo>
                <a:lnTo>
                  <a:pt x="1415092" y="565430"/>
                </a:lnTo>
                <a:lnTo>
                  <a:pt x="1417313" y="557191"/>
                </a:lnTo>
                <a:lnTo>
                  <a:pt x="1420169" y="548952"/>
                </a:lnTo>
                <a:lnTo>
                  <a:pt x="1423025" y="540396"/>
                </a:lnTo>
                <a:lnTo>
                  <a:pt x="1426198" y="532157"/>
                </a:lnTo>
                <a:lnTo>
                  <a:pt x="1430322" y="523601"/>
                </a:lnTo>
                <a:lnTo>
                  <a:pt x="1434130" y="514728"/>
                </a:lnTo>
                <a:lnTo>
                  <a:pt x="1438572" y="505855"/>
                </a:lnTo>
                <a:lnTo>
                  <a:pt x="1443332" y="497299"/>
                </a:lnTo>
                <a:lnTo>
                  <a:pt x="1448408" y="488109"/>
                </a:lnTo>
                <a:lnTo>
                  <a:pt x="1453802" y="478919"/>
                </a:lnTo>
                <a:lnTo>
                  <a:pt x="1461100" y="467195"/>
                </a:lnTo>
                <a:lnTo>
                  <a:pt x="1469033" y="455787"/>
                </a:lnTo>
                <a:lnTo>
                  <a:pt x="1476648" y="444696"/>
                </a:lnTo>
                <a:lnTo>
                  <a:pt x="1484263" y="433921"/>
                </a:lnTo>
                <a:lnTo>
                  <a:pt x="1492195" y="423464"/>
                </a:lnTo>
                <a:lnTo>
                  <a:pt x="1500128" y="413641"/>
                </a:lnTo>
                <a:lnTo>
                  <a:pt x="1508060" y="403817"/>
                </a:lnTo>
                <a:lnTo>
                  <a:pt x="1516310" y="393994"/>
                </a:lnTo>
                <a:lnTo>
                  <a:pt x="1524877" y="384804"/>
                </a:lnTo>
                <a:lnTo>
                  <a:pt x="1533127" y="375614"/>
                </a:lnTo>
                <a:lnTo>
                  <a:pt x="1541376" y="367375"/>
                </a:lnTo>
                <a:lnTo>
                  <a:pt x="1549943" y="358819"/>
                </a:lnTo>
                <a:lnTo>
                  <a:pt x="1558828" y="350580"/>
                </a:lnTo>
                <a:lnTo>
                  <a:pt x="1567077" y="342975"/>
                </a:lnTo>
                <a:lnTo>
                  <a:pt x="1575962" y="335369"/>
                </a:lnTo>
                <a:lnTo>
                  <a:pt x="1584846" y="328081"/>
                </a:lnTo>
                <a:lnTo>
                  <a:pt x="1594047" y="321109"/>
                </a:lnTo>
                <a:lnTo>
                  <a:pt x="1602932" y="314455"/>
                </a:lnTo>
                <a:lnTo>
                  <a:pt x="1611816" y="308117"/>
                </a:lnTo>
                <a:lnTo>
                  <a:pt x="1621018" y="301779"/>
                </a:lnTo>
                <a:lnTo>
                  <a:pt x="1630219" y="296075"/>
                </a:lnTo>
                <a:lnTo>
                  <a:pt x="1639421" y="290054"/>
                </a:lnTo>
                <a:lnTo>
                  <a:pt x="1648622" y="284667"/>
                </a:lnTo>
                <a:lnTo>
                  <a:pt x="1657824" y="279280"/>
                </a:lnTo>
                <a:lnTo>
                  <a:pt x="1667343" y="274527"/>
                </a:lnTo>
                <a:lnTo>
                  <a:pt x="1676862" y="269457"/>
                </a:lnTo>
                <a:lnTo>
                  <a:pt x="1686381" y="265337"/>
                </a:lnTo>
                <a:lnTo>
                  <a:pt x="1695582" y="261218"/>
                </a:lnTo>
                <a:lnTo>
                  <a:pt x="1705101" y="256781"/>
                </a:lnTo>
                <a:lnTo>
                  <a:pt x="1714937" y="252979"/>
                </a:lnTo>
                <a:lnTo>
                  <a:pt x="1724456" y="249493"/>
                </a:lnTo>
                <a:lnTo>
                  <a:pt x="1734292" y="246007"/>
                </a:lnTo>
                <a:lnTo>
                  <a:pt x="1743494" y="242838"/>
                </a:lnTo>
                <a:lnTo>
                  <a:pt x="1753330" y="239986"/>
                </a:lnTo>
                <a:lnTo>
                  <a:pt x="1763166" y="237134"/>
                </a:lnTo>
                <a:lnTo>
                  <a:pt x="1773003" y="234599"/>
                </a:lnTo>
                <a:lnTo>
                  <a:pt x="1792675" y="230163"/>
                </a:lnTo>
                <a:lnTo>
                  <a:pt x="1812030" y="226360"/>
                </a:lnTo>
                <a:lnTo>
                  <a:pt x="1831702" y="222874"/>
                </a:lnTo>
                <a:lnTo>
                  <a:pt x="1851375" y="220656"/>
                </a:lnTo>
                <a:lnTo>
                  <a:pt x="1870730" y="219072"/>
                </a:lnTo>
                <a:lnTo>
                  <a:pt x="1890402" y="217804"/>
                </a:lnTo>
                <a:lnTo>
                  <a:pt x="1910075" y="217487"/>
                </a:lnTo>
                <a:close/>
                <a:moveTo>
                  <a:pt x="1112837" y="0"/>
                </a:moveTo>
                <a:lnTo>
                  <a:pt x="1116656" y="634"/>
                </a:lnTo>
                <a:lnTo>
                  <a:pt x="1128112" y="2854"/>
                </a:lnTo>
                <a:lnTo>
                  <a:pt x="1146570" y="6660"/>
                </a:lnTo>
                <a:lnTo>
                  <a:pt x="1157708" y="9197"/>
                </a:lnTo>
                <a:lnTo>
                  <a:pt x="1170119" y="12369"/>
                </a:lnTo>
                <a:lnTo>
                  <a:pt x="1183485" y="16175"/>
                </a:lnTo>
                <a:lnTo>
                  <a:pt x="1198124" y="20298"/>
                </a:lnTo>
                <a:lnTo>
                  <a:pt x="1213399" y="25372"/>
                </a:lnTo>
                <a:lnTo>
                  <a:pt x="1229629" y="30763"/>
                </a:lnTo>
                <a:lnTo>
                  <a:pt x="1246495" y="37106"/>
                </a:lnTo>
                <a:lnTo>
                  <a:pt x="1263998" y="43767"/>
                </a:lnTo>
                <a:lnTo>
                  <a:pt x="1281501" y="51378"/>
                </a:lnTo>
                <a:lnTo>
                  <a:pt x="1299640" y="59307"/>
                </a:lnTo>
                <a:lnTo>
                  <a:pt x="1317780" y="68504"/>
                </a:lnTo>
                <a:lnTo>
                  <a:pt x="1336237" y="78653"/>
                </a:lnTo>
                <a:lnTo>
                  <a:pt x="1345148" y="84045"/>
                </a:lnTo>
                <a:lnTo>
                  <a:pt x="1354058" y="89436"/>
                </a:lnTo>
                <a:lnTo>
                  <a:pt x="1363287" y="95462"/>
                </a:lnTo>
                <a:lnTo>
                  <a:pt x="1372198" y="101171"/>
                </a:lnTo>
                <a:lnTo>
                  <a:pt x="1381108" y="107514"/>
                </a:lnTo>
                <a:lnTo>
                  <a:pt x="1389701" y="113540"/>
                </a:lnTo>
                <a:lnTo>
                  <a:pt x="1398293" y="120517"/>
                </a:lnTo>
                <a:lnTo>
                  <a:pt x="1406886" y="127177"/>
                </a:lnTo>
                <a:lnTo>
                  <a:pt x="1415160" y="134471"/>
                </a:lnTo>
                <a:lnTo>
                  <a:pt x="1423116" y="141449"/>
                </a:lnTo>
                <a:lnTo>
                  <a:pt x="1431390" y="149377"/>
                </a:lnTo>
                <a:lnTo>
                  <a:pt x="1439346" y="157306"/>
                </a:lnTo>
                <a:lnTo>
                  <a:pt x="1446665" y="165552"/>
                </a:lnTo>
                <a:lnTo>
                  <a:pt x="1454303" y="173798"/>
                </a:lnTo>
                <a:lnTo>
                  <a:pt x="1461304" y="182361"/>
                </a:lnTo>
                <a:lnTo>
                  <a:pt x="1468305" y="191241"/>
                </a:lnTo>
                <a:lnTo>
                  <a:pt x="1474988" y="200756"/>
                </a:lnTo>
                <a:lnTo>
                  <a:pt x="1481034" y="209953"/>
                </a:lnTo>
                <a:lnTo>
                  <a:pt x="1487399" y="219785"/>
                </a:lnTo>
                <a:lnTo>
                  <a:pt x="1492809" y="229616"/>
                </a:lnTo>
                <a:lnTo>
                  <a:pt x="1498537" y="240082"/>
                </a:lnTo>
                <a:lnTo>
                  <a:pt x="1503311" y="250865"/>
                </a:lnTo>
                <a:lnTo>
                  <a:pt x="1508084" y="261648"/>
                </a:lnTo>
                <a:lnTo>
                  <a:pt x="1512540" y="273066"/>
                </a:lnTo>
                <a:lnTo>
                  <a:pt x="1516358" y="284483"/>
                </a:lnTo>
                <a:lnTo>
                  <a:pt x="1519859" y="296218"/>
                </a:lnTo>
                <a:lnTo>
                  <a:pt x="1523041" y="308269"/>
                </a:lnTo>
                <a:lnTo>
                  <a:pt x="1525587" y="320955"/>
                </a:lnTo>
                <a:lnTo>
                  <a:pt x="1512540" y="333641"/>
                </a:lnTo>
                <a:lnTo>
                  <a:pt x="1499492" y="346645"/>
                </a:lnTo>
                <a:lnTo>
                  <a:pt x="1486763" y="360599"/>
                </a:lnTo>
                <a:lnTo>
                  <a:pt x="1474351" y="374554"/>
                </a:lnTo>
                <a:lnTo>
                  <a:pt x="1462259" y="389777"/>
                </a:lnTo>
                <a:lnTo>
                  <a:pt x="1450484" y="405000"/>
                </a:lnTo>
                <a:lnTo>
                  <a:pt x="1439027" y="420540"/>
                </a:lnTo>
                <a:lnTo>
                  <a:pt x="1427889" y="437032"/>
                </a:lnTo>
                <a:lnTo>
                  <a:pt x="1426616" y="424346"/>
                </a:lnTo>
                <a:lnTo>
                  <a:pt x="1424389" y="411343"/>
                </a:lnTo>
                <a:lnTo>
                  <a:pt x="1422479" y="398340"/>
                </a:lnTo>
                <a:lnTo>
                  <a:pt x="1420252" y="385654"/>
                </a:lnTo>
                <a:lnTo>
                  <a:pt x="1417706" y="373285"/>
                </a:lnTo>
                <a:lnTo>
                  <a:pt x="1414842" y="360599"/>
                </a:lnTo>
                <a:lnTo>
                  <a:pt x="1411341" y="348230"/>
                </a:lnTo>
                <a:lnTo>
                  <a:pt x="1408159" y="335544"/>
                </a:lnTo>
                <a:lnTo>
                  <a:pt x="1402112" y="317467"/>
                </a:lnTo>
                <a:lnTo>
                  <a:pt x="1396065" y="299706"/>
                </a:lnTo>
                <a:lnTo>
                  <a:pt x="1388746" y="281946"/>
                </a:lnTo>
                <a:lnTo>
                  <a:pt x="1384927" y="273700"/>
                </a:lnTo>
                <a:lnTo>
                  <a:pt x="1381108" y="265137"/>
                </a:lnTo>
                <a:lnTo>
                  <a:pt x="1376653" y="256574"/>
                </a:lnTo>
                <a:lnTo>
                  <a:pt x="1372516" y="248328"/>
                </a:lnTo>
                <a:lnTo>
                  <a:pt x="1368061" y="240082"/>
                </a:lnTo>
                <a:lnTo>
                  <a:pt x="1363287" y="231836"/>
                </a:lnTo>
                <a:lnTo>
                  <a:pt x="1358514" y="223591"/>
                </a:lnTo>
                <a:lnTo>
                  <a:pt x="1353104" y="215979"/>
                </a:lnTo>
                <a:lnTo>
                  <a:pt x="1348012" y="208050"/>
                </a:lnTo>
                <a:lnTo>
                  <a:pt x="1342284" y="200121"/>
                </a:lnTo>
                <a:lnTo>
                  <a:pt x="1336874" y="192827"/>
                </a:lnTo>
                <a:lnTo>
                  <a:pt x="1330827" y="185215"/>
                </a:lnTo>
                <a:lnTo>
                  <a:pt x="1325099" y="178238"/>
                </a:lnTo>
                <a:lnTo>
                  <a:pt x="1319053" y="171261"/>
                </a:lnTo>
                <a:lnTo>
                  <a:pt x="1312688" y="164284"/>
                </a:lnTo>
                <a:lnTo>
                  <a:pt x="1306323" y="157623"/>
                </a:lnTo>
                <a:lnTo>
                  <a:pt x="1299640" y="150963"/>
                </a:lnTo>
                <a:lnTo>
                  <a:pt x="1292957" y="144620"/>
                </a:lnTo>
                <a:lnTo>
                  <a:pt x="1286274" y="138277"/>
                </a:lnTo>
                <a:lnTo>
                  <a:pt x="1278955" y="132251"/>
                </a:lnTo>
                <a:lnTo>
                  <a:pt x="1271636" y="126225"/>
                </a:lnTo>
                <a:lnTo>
                  <a:pt x="1264635" y="120834"/>
                </a:lnTo>
                <a:lnTo>
                  <a:pt x="1257315" y="115125"/>
                </a:lnTo>
                <a:lnTo>
                  <a:pt x="1249996" y="110051"/>
                </a:lnTo>
                <a:lnTo>
                  <a:pt x="1242040" y="104659"/>
                </a:lnTo>
                <a:lnTo>
                  <a:pt x="1234402" y="99902"/>
                </a:lnTo>
                <a:lnTo>
                  <a:pt x="1241403" y="105611"/>
                </a:lnTo>
                <a:lnTo>
                  <a:pt x="1248086" y="111637"/>
                </a:lnTo>
                <a:lnTo>
                  <a:pt x="1255088" y="117663"/>
                </a:lnTo>
                <a:lnTo>
                  <a:pt x="1262089" y="124006"/>
                </a:lnTo>
                <a:lnTo>
                  <a:pt x="1268135" y="130666"/>
                </a:lnTo>
                <a:lnTo>
                  <a:pt x="1274818" y="137009"/>
                </a:lnTo>
                <a:lnTo>
                  <a:pt x="1280546" y="143986"/>
                </a:lnTo>
                <a:lnTo>
                  <a:pt x="1286911" y="150646"/>
                </a:lnTo>
                <a:lnTo>
                  <a:pt x="1292321" y="157623"/>
                </a:lnTo>
                <a:lnTo>
                  <a:pt x="1298367" y="164601"/>
                </a:lnTo>
                <a:lnTo>
                  <a:pt x="1303459" y="171895"/>
                </a:lnTo>
                <a:lnTo>
                  <a:pt x="1308869" y="179190"/>
                </a:lnTo>
                <a:lnTo>
                  <a:pt x="1313961" y="186484"/>
                </a:lnTo>
                <a:lnTo>
                  <a:pt x="1318734" y="194095"/>
                </a:lnTo>
                <a:lnTo>
                  <a:pt x="1323508" y="202024"/>
                </a:lnTo>
                <a:lnTo>
                  <a:pt x="1327963" y="209636"/>
                </a:lnTo>
                <a:lnTo>
                  <a:pt x="1332418" y="217565"/>
                </a:lnTo>
                <a:lnTo>
                  <a:pt x="1336237" y="225493"/>
                </a:lnTo>
                <a:lnTo>
                  <a:pt x="1340056" y="233422"/>
                </a:lnTo>
                <a:lnTo>
                  <a:pt x="1344193" y="241668"/>
                </a:lnTo>
                <a:lnTo>
                  <a:pt x="1347376" y="249914"/>
                </a:lnTo>
                <a:lnTo>
                  <a:pt x="1350558" y="257843"/>
                </a:lnTo>
                <a:lnTo>
                  <a:pt x="1356923" y="274969"/>
                </a:lnTo>
                <a:lnTo>
                  <a:pt x="1362333" y="291778"/>
                </a:lnTo>
                <a:lnTo>
                  <a:pt x="1366788" y="308904"/>
                </a:lnTo>
                <a:lnTo>
                  <a:pt x="1370925" y="326030"/>
                </a:lnTo>
                <a:lnTo>
                  <a:pt x="1374107" y="343790"/>
                </a:lnTo>
                <a:lnTo>
                  <a:pt x="1376653" y="360916"/>
                </a:lnTo>
                <a:lnTo>
                  <a:pt x="1378562" y="378677"/>
                </a:lnTo>
                <a:lnTo>
                  <a:pt x="1380472" y="396120"/>
                </a:lnTo>
                <a:lnTo>
                  <a:pt x="1381108" y="413880"/>
                </a:lnTo>
                <a:lnTo>
                  <a:pt x="1381427" y="431641"/>
                </a:lnTo>
                <a:lnTo>
                  <a:pt x="1381108" y="449401"/>
                </a:lnTo>
                <a:lnTo>
                  <a:pt x="1380472" y="466844"/>
                </a:lnTo>
                <a:lnTo>
                  <a:pt x="1378881" y="484605"/>
                </a:lnTo>
                <a:lnTo>
                  <a:pt x="1377290" y="502048"/>
                </a:lnTo>
                <a:lnTo>
                  <a:pt x="1375380" y="519491"/>
                </a:lnTo>
                <a:lnTo>
                  <a:pt x="1372516" y="536934"/>
                </a:lnTo>
                <a:lnTo>
                  <a:pt x="1369652" y="554378"/>
                </a:lnTo>
                <a:lnTo>
                  <a:pt x="1367106" y="564843"/>
                </a:lnTo>
                <a:lnTo>
                  <a:pt x="1364878" y="574675"/>
                </a:lnTo>
                <a:lnTo>
                  <a:pt x="1334646" y="547717"/>
                </a:lnTo>
                <a:lnTo>
                  <a:pt x="1168210" y="399609"/>
                </a:lnTo>
                <a:lnTo>
                  <a:pt x="1166618" y="387557"/>
                </a:lnTo>
                <a:lnTo>
                  <a:pt x="1166300" y="375188"/>
                </a:lnTo>
                <a:lnTo>
                  <a:pt x="1166618" y="369479"/>
                </a:lnTo>
                <a:lnTo>
                  <a:pt x="1166937" y="363136"/>
                </a:lnTo>
                <a:lnTo>
                  <a:pt x="1167573" y="357110"/>
                </a:lnTo>
                <a:lnTo>
                  <a:pt x="1168528" y="350767"/>
                </a:lnTo>
                <a:lnTo>
                  <a:pt x="1171074" y="330153"/>
                </a:lnTo>
                <a:lnTo>
                  <a:pt x="1173620" y="308269"/>
                </a:lnTo>
                <a:lnTo>
                  <a:pt x="1175847" y="285435"/>
                </a:lnTo>
                <a:lnTo>
                  <a:pt x="1177438" y="262283"/>
                </a:lnTo>
                <a:lnTo>
                  <a:pt x="1178393" y="238814"/>
                </a:lnTo>
                <a:lnTo>
                  <a:pt x="1178711" y="227079"/>
                </a:lnTo>
                <a:lnTo>
                  <a:pt x="1178711" y="215027"/>
                </a:lnTo>
                <a:lnTo>
                  <a:pt x="1178393" y="203293"/>
                </a:lnTo>
                <a:lnTo>
                  <a:pt x="1178075" y="191241"/>
                </a:lnTo>
                <a:lnTo>
                  <a:pt x="1177438" y="179507"/>
                </a:lnTo>
                <a:lnTo>
                  <a:pt x="1176484" y="167772"/>
                </a:lnTo>
                <a:lnTo>
                  <a:pt x="1175211" y="155720"/>
                </a:lnTo>
                <a:lnTo>
                  <a:pt x="1173938" y="144303"/>
                </a:lnTo>
                <a:lnTo>
                  <a:pt x="1172028" y="132568"/>
                </a:lnTo>
                <a:lnTo>
                  <a:pt x="1169801" y="121151"/>
                </a:lnTo>
                <a:lnTo>
                  <a:pt x="1167573" y="109734"/>
                </a:lnTo>
                <a:lnTo>
                  <a:pt x="1164391" y="98633"/>
                </a:lnTo>
                <a:lnTo>
                  <a:pt x="1161208" y="87533"/>
                </a:lnTo>
                <a:lnTo>
                  <a:pt x="1157708" y="76750"/>
                </a:lnTo>
                <a:lnTo>
                  <a:pt x="1153571" y="66284"/>
                </a:lnTo>
                <a:lnTo>
                  <a:pt x="1149115" y="55818"/>
                </a:lnTo>
                <a:lnTo>
                  <a:pt x="1144342" y="45670"/>
                </a:lnTo>
                <a:lnTo>
                  <a:pt x="1138932" y="35838"/>
                </a:lnTo>
                <a:lnTo>
                  <a:pt x="1133204" y="26641"/>
                </a:lnTo>
                <a:lnTo>
                  <a:pt x="1126839" y="17443"/>
                </a:lnTo>
                <a:lnTo>
                  <a:pt x="1119838" y="8563"/>
                </a:lnTo>
                <a:lnTo>
                  <a:pt x="1112837" y="0"/>
                </a:lnTo>
                <a:close/>
              </a:path>
            </a:pathLst>
          </a:custGeom>
          <a:solidFill>
            <a:srgbClr val="FFFFFF"/>
          </a:solidFill>
          <a:ln>
            <a:noFill/>
          </a:ln>
        </p:spPr>
        <p:txBody>
          <a:bodyPr anchor="ctr">
            <a:scene3d>
              <a:camera prst="orthographicFront"/>
              <a:lightRig rig="threePt" dir="t"/>
            </a:scene3d>
            <a:sp3d contourW="12700">
              <a:contourClr>
                <a:srgbClr val="FFFFFF"/>
              </a:contourClr>
            </a:sp3d>
          </a:bodyPr>
          <a:lstStyle/>
          <a:p>
            <a:pPr algn="ctr" eaLnBrk="1" fontAlgn="auto" hangingPunct="1">
              <a:spcBef>
                <a:spcPct val="0"/>
              </a:spcBef>
              <a:spcAft>
                <a:spcPct val="0"/>
              </a:spcAft>
              <a:defRPr/>
            </a:pPr>
            <a:endParaRPr lang="zh-CN" altLang="en-US">
              <a:solidFill>
                <a:srgbClr val="FFFFFF"/>
              </a:solidFill>
              <a:latin typeface="宋体" panose="02010600030101010101" pitchFamily="2" charset="-122"/>
              <a:ea typeface="宋体" panose="02010600030101010101" pitchFamily="2" charset="-122"/>
            </a:endParaRPr>
          </a:p>
        </p:txBody>
      </p:sp>
      <p:sp>
        <p:nvSpPr>
          <p:cNvPr id="23" name="KSO_Shape"/>
          <p:cNvSpPr/>
          <p:nvPr/>
        </p:nvSpPr>
        <p:spPr bwMode="auto">
          <a:xfrm>
            <a:off x="4059238" y="2428875"/>
            <a:ext cx="384175" cy="523875"/>
          </a:xfrm>
          <a:custGeom>
            <a:avLst/>
            <a:gdLst>
              <a:gd name="T0" fmla="*/ 821150 w 1122363"/>
              <a:gd name="T1" fmla="*/ 1319439 h 1531938"/>
              <a:gd name="T2" fmla="*/ 818610 w 1122363"/>
              <a:gd name="T3" fmla="*/ 1374324 h 1531938"/>
              <a:gd name="T4" fmla="*/ 763001 w 1122363"/>
              <a:gd name="T5" fmla="*/ 1407818 h 1531938"/>
              <a:gd name="T6" fmla="*/ 617712 w 1122363"/>
              <a:gd name="T7" fmla="*/ 1069756 h 1531938"/>
              <a:gd name="T8" fmla="*/ 595045 w 1122363"/>
              <a:gd name="T9" fmla="*/ 1020228 h 1531938"/>
              <a:gd name="T10" fmla="*/ 616862 w 1122363"/>
              <a:gd name="T11" fmla="*/ 985788 h 1531938"/>
              <a:gd name="T12" fmla="*/ 638822 w 1122363"/>
              <a:gd name="T13" fmla="*/ 861065 h 1531938"/>
              <a:gd name="T14" fmla="*/ 533011 w 1122363"/>
              <a:gd name="T15" fmla="*/ 900272 h 1531938"/>
              <a:gd name="T16" fmla="*/ 472344 w 1122363"/>
              <a:gd name="T17" fmla="*/ 959225 h 1531938"/>
              <a:gd name="T18" fmla="*/ 447514 w 1122363"/>
              <a:gd name="T19" fmla="*/ 1068950 h 1531938"/>
              <a:gd name="T20" fmla="*/ 483631 w 1122363"/>
              <a:gd name="T21" fmla="*/ 1155544 h 1531938"/>
              <a:gd name="T22" fmla="*/ 563202 w 1122363"/>
              <a:gd name="T23" fmla="*/ 1213369 h 1531938"/>
              <a:gd name="T24" fmla="*/ 641644 w 1122363"/>
              <a:gd name="T25" fmla="*/ 1407149 h 1531938"/>
              <a:gd name="T26" fmla="*/ 522288 w 1122363"/>
              <a:gd name="T27" fmla="*/ 1360326 h 1531938"/>
              <a:gd name="T28" fmla="*/ 562920 w 1122363"/>
              <a:gd name="T29" fmla="*/ 1503052 h 1531938"/>
              <a:gd name="T30" fmla="*/ 767489 w 1122363"/>
              <a:gd name="T31" fmla="*/ 1526182 h 1531938"/>
              <a:gd name="T32" fmla="*/ 873019 w 1122363"/>
              <a:gd name="T33" fmla="*/ 1493462 h 1531938"/>
              <a:gd name="T34" fmla="*/ 940739 w 1122363"/>
              <a:gd name="T35" fmla="*/ 1437049 h 1531938"/>
              <a:gd name="T36" fmla="*/ 975445 w 1122363"/>
              <a:gd name="T37" fmla="*/ 1352710 h 1531938"/>
              <a:gd name="T38" fmla="*/ 957387 w 1122363"/>
              <a:gd name="T39" fmla="*/ 1244960 h 1531938"/>
              <a:gd name="T40" fmla="*/ 862579 w 1122363"/>
              <a:gd name="T41" fmla="*/ 1159211 h 1531938"/>
              <a:gd name="T42" fmla="*/ 777366 w 1122363"/>
              <a:gd name="T43" fmla="*/ 984893 h 1531938"/>
              <a:gd name="T44" fmla="*/ 941021 w 1122363"/>
              <a:gd name="T45" fmla="*/ 1068103 h 1531938"/>
              <a:gd name="T46" fmla="*/ 812918 w 1122363"/>
              <a:gd name="T47" fmla="*/ 868963 h 1531938"/>
              <a:gd name="T48" fmla="*/ 768618 w 1122363"/>
              <a:gd name="T49" fmla="*/ 464758 h 1531938"/>
              <a:gd name="T50" fmla="*/ 956258 w 1122363"/>
              <a:gd name="T51" fmla="*/ 515531 h 1531938"/>
              <a:gd name="T52" fmla="*/ 1106652 w 1122363"/>
              <a:gd name="T53" fmla="*/ 632589 h 1531938"/>
              <a:gd name="T54" fmla="*/ 1227702 w 1122363"/>
              <a:gd name="T55" fmla="*/ 820164 h 1531938"/>
              <a:gd name="T56" fmla="*/ 1327023 w 1122363"/>
              <a:gd name="T57" fmla="*/ 1081925 h 1531938"/>
              <a:gd name="T58" fmla="*/ 1396717 w 1122363"/>
              <a:gd name="T59" fmla="*/ 1393892 h 1531938"/>
              <a:gd name="T60" fmla="*/ 1355239 w 1122363"/>
              <a:gd name="T61" fmla="*/ 1597827 h 1531938"/>
              <a:gd name="T62" fmla="*/ 1228829 w 1122363"/>
              <a:gd name="T63" fmla="*/ 1750144 h 1531938"/>
              <a:gd name="T64" fmla="*/ 1040908 w 1122363"/>
              <a:gd name="T65" fmla="*/ 1850561 h 1531938"/>
              <a:gd name="T66" fmla="*/ 813764 w 1122363"/>
              <a:gd name="T67" fmla="*/ 1899358 h 1531938"/>
              <a:gd name="T68" fmla="*/ 571385 w 1122363"/>
              <a:gd name="T69" fmla="*/ 1896538 h 1531938"/>
              <a:gd name="T70" fmla="*/ 341985 w 1122363"/>
              <a:gd name="T71" fmla="*/ 1837867 h 1531938"/>
              <a:gd name="T72" fmla="*/ 152933 w 1122363"/>
              <a:gd name="T73" fmla="*/ 1725604 h 1531938"/>
              <a:gd name="T74" fmla="*/ 31320 w 1122363"/>
              <a:gd name="T75" fmla="*/ 1563133 h 1531938"/>
              <a:gd name="T76" fmla="*/ 3668 w 1122363"/>
              <a:gd name="T77" fmla="*/ 1352710 h 1531938"/>
              <a:gd name="T78" fmla="*/ 126691 w 1122363"/>
              <a:gd name="T79" fmla="*/ 958096 h 1531938"/>
              <a:gd name="T80" fmla="*/ 230811 w 1122363"/>
              <a:gd name="T81" fmla="*/ 743160 h 1531938"/>
              <a:gd name="T82" fmla="*/ 362301 w 1122363"/>
              <a:gd name="T83" fmla="*/ 582099 h 1531938"/>
              <a:gd name="T84" fmla="*/ 534421 w 1122363"/>
              <a:gd name="T85" fmla="*/ 485632 h 1531938"/>
              <a:gd name="T86" fmla="*/ 596426 w 1122363"/>
              <a:gd name="T87" fmla="*/ 1978 h 1531938"/>
              <a:gd name="T88" fmla="*/ 686940 w 1122363"/>
              <a:gd name="T89" fmla="*/ 37299 h 1531938"/>
              <a:gd name="T90" fmla="*/ 778299 w 1122363"/>
              <a:gd name="T91" fmla="*/ 32213 h 1531938"/>
              <a:gd name="T92" fmla="*/ 882912 w 1122363"/>
              <a:gd name="T93" fmla="*/ 282 h 1531938"/>
              <a:gd name="T94" fmla="*/ 944383 w 1122363"/>
              <a:gd name="T95" fmla="*/ 34192 h 1531938"/>
              <a:gd name="T96" fmla="*/ 991755 w 1122363"/>
              <a:gd name="T97" fmla="*/ 157394 h 1531938"/>
              <a:gd name="T98" fmla="*/ 1048714 w 1122363"/>
              <a:gd name="T99" fmla="*/ 165023 h 1531938"/>
              <a:gd name="T100" fmla="*/ 1092702 w 1122363"/>
              <a:gd name="T101" fmla="*/ 159655 h 1531938"/>
              <a:gd name="T102" fmla="*/ 1063377 w 1122363"/>
              <a:gd name="T103" fmla="*/ 261663 h 1531938"/>
              <a:gd name="T104" fmla="*/ 978784 w 1122363"/>
              <a:gd name="T105" fmla="*/ 348130 h 1531938"/>
              <a:gd name="T106" fmla="*/ 836387 w 1122363"/>
              <a:gd name="T107" fmla="*/ 422166 h 1531938"/>
              <a:gd name="T108" fmla="*/ 657614 w 1122363"/>
              <a:gd name="T109" fmla="*/ 404646 h 1531938"/>
              <a:gd name="T110" fmla="*/ 554694 w 1122363"/>
              <a:gd name="T111" fmla="*/ 419340 h 1531938"/>
              <a:gd name="T112" fmla="*/ 313322 w 1122363"/>
              <a:gd name="T113" fmla="*/ 219560 h 1531938"/>
              <a:gd name="T114" fmla="*/ 410321 w 1122363"/>
              <a:gd name="T115" fmla="*/ 170392 h 1531938"/>
              <a:gd name="T116" fmla="*/ 485327 w 1122363"/>
              <a:gd name="T117" fmla="*/ 159089 h 1531938"/>
              <a:gd name="T118" fmla="*/ 519164 w 1122363"/>
              <a:gd name="T119" fmla="*/ 54537 h 153193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122363" h="1531938">
                <a:moveTo>
                  <a:pt x="600075" y="1019175"/>
                </a:moveTo>
                <a:lnTo>
                  <a:pt x="608240" y="1022344"/>
                </a:lnTo>
                <a:lnTo>
                  <a:pt x="615950" y="1025965"/>
                </a:lnTo>
                <a:lnTo>
                  <a:pt x="622981" y="1029134"/>
                </a:lnTo>
                <a:lnTo>
                  <a:pt x="629331" y="1032303"/>
                </a:lnTo>
                <a:lnTo>
                  <a:pt x="635227" y="1035925"/>
                </a:lnTo>
                <a:lnTo>
                  <a:pt x="640443" y="1039093"/>
                </a:lnTo>
                <a:lnTo>
                  <a:pt x="644979" y="1042488"/>
                </a:lnTo>
                <a:lnTo>
                  <a:pt x="649061" y="1045884"/>
                </a:lnTo>
                <a:lnTo>
                  <a:pt x="652236" y="1049505"/>
                </a:lnTo>
                <a:lnTo>
                  <a:pt x="655411" y="1053127"/>
                </a:lnTo>
                <a:lnTo>
                  <a:pt x="657906" y="1056974"/>
                </a:lnTo>
                <a:lnTo>
                  <a:pt x="659720" y="1061049"/>
                </a:lnTo>
                <a:lnTo>
                  <a:pt x="661534" y="1065576"/>
                </a:lnTo>
                <a:lnTo>
                  <a:pt x="662668" y="1070329"/>
                </a:lnTo>
                <a:lnTo>
                  <a:pt x="663348" y="1074856"/>
                </a:lnTo>
                <a:lnTo>
                  <a:pt x="663575" y="1080062"/>
                </a:lnTo>
                <a:lnTo>
                  <a:pt x="663575" y="1083230"/>
                </a:lnTo>
                <a:lnTo>
                  <a:pt x="663348" y="1086626"/>
                </a:lnTo>
                <a:lnTo>
                  <a:pt x="662895" y="1089568"/>
                </a:lnTo>
                <a:lnTo>
                  <a:pt x="662441" y="1092510"/>
                </a:lnTo>
                <a:lnTo>
                  <a:pt x="661761" y="1095227"/>
                </a:lnTo>
                <a:lnTo>
                  <a:pt x="660854" y="1097716"/>
                </a:lnTo>
                <a:lnTo>
                  <a:pt x="659947" y="1100432"/>
                </a:lnTo>
                <a:lnTo>
                  <a:pt x="659040" y="1102922"/>
                </a:lnTo>
                <a:lnTo>
                  <a:pt x="657679" y="1105186"/>
                </a:lnTo>
                <a:lnTo>
                  <a:pt x="656545" y="1107449"/>
                </a:lnTo>
                <a:lnTo>
                  <a:pt x="654957" y="1109486"/>
                </a:lnTo>
                <a:lnTo>
                  <a:pt x="653143" y="1111523"/>
                </a:lnTo>
                <a:lnTo>
                  <a:pt x="651556" y="1113334"/>
                </a:lnTo>
                <a:lnTo>
                  <a:pt x="649515" y="1115145"/>
                </a:lnTo>
                <a:lnTo>
                  <a:pt x="647473" y="1116729"/>
                </a:lnTo>
                <a:lnTo>
                  <a:pt x="645206" y="1118087"/>
                </a:lnTo>
                <a:lnTo>
                  <a:pt x="640670" y="1120803"/>
                </a:lnTo>
                <a:lnTo>
                  <a:pt x="635681" y="1123520"/>
                </a:lnTo>
                <a:lnTo>
                  <a:pt x="630238" y="1126009"/>
                </a:lnTo>
                <a:lnTo>
                  <a:pt x="625022" y="1128046"/>
                </a:lnTo>
                <a:lnTo>
                  <a:pt x="619125" y="1130310"/>
                </a:lnTo>
                <a:lnTo>
                  <a:pt x="613002" y="1132121"/>
                </a:lnTo>
                <a:lnTo>
                  <a:pt x="606652" y="1133705"/>
                </a:lnTo>
                <a:lnTo>
                  <a:pt x="600075" y="1135063"/>
                </a:lnTo>
                <a:lnTo>
                  <a:pt x="600075" y="1019175"/>
                </a:lnTo>
                <a:close/>
                <a:moveTo>
                  <a:pt x="538162" y="779462"/>
                </a:moveTo>
                <a:lnTo>
                  <a:pt x="538162" y="877887"/>
                </a:lnTo>
                <a:lnTo>
                  <a:pt x="529967" y="875827"/>
                </a:lnTo>
                <a:lnTo>
                  <a:pt x="522227" y="873538"/>
                </a:lnTo>
                <a:lnTo>
                  <a:pt x="515398" y="870791"/>
                </a:lnTo>
                <a:lnTo>
                  <a:pt x="509024" y="868273"/>
                </a:lnTo>
                <a:lnTo>
                  <a:pt x="503333" y="865298"/>
                </a:lnTo>
                <a:lnTo>
                  <a:pt x="500829" y="863467"/>
                </a:lnTo>
                <a:lnTo>
                  <a:pt x="498553" y="861864"/>
                </a:lnTo>
                <a:lnTo>
                  <a:pt x="496276" y="860262"/>
                </a:lnTo>
                <a:lnTo>
                  <a:pt x="494227" y="858431"/>
                </a:lnTo>
                <a:lnTo>
                  <a:pt x="492406" y="856600"/>
                </a:lnTo>
                <a:lnTo>
                  <a:pt x="490813" y="854540"/>
                </a:lnTo>
                <a:lnTo>
                  <a:pt x="487626" y="850877"/>
                </a:lnTo>
                <a:lnTo>
                  <a:pt x="485122" y="846986"/>
                </a:lnTo>
                <a:lnTo>
                  <a:pt x="482618" y="843324"/>
                </a:lnTo>
                <a:lnTo>
                  <a:pt x="481024" y="839662"/>
                </a:lnTo>
                <a:lnTo>
                  <a:pt x="479658" y="835999"/>
                </a:lnTo>
                <a:lnTo>
                  <a:pt x="478520" y="832337"/>
                </a:lnTo>
                <a:lnTo>
                  <a:pt x="478065" y="828903"/>
                </a:lnTo>
                <a:lnTo>
                  <a:pt x="477837" y="825241"/>
                </a:lnTo>
                <a:lnTo>
                  <a:pt x="477837" y="822952"/>
                </a:lnTo>
                <a:lnTo>
                  <a:pt x="478065" y="820434"/>
                </a:lnTo>
                <a:lnTo>
                  <a:pt x="478520" y="817916"/>
                </a:lnTo>
                <a:lnTo>
                  <a:pt x="478975" y="815627"/>
                </a:lnTo>
                <a:lnTo>
                  <a:pt x="479431" y="813339"/>
                </a:lnTo>
                <a:lnTo>
                  <a:pt x="480341" y="810821"/>
                </a:lnTo>
                <a:lnTo>
                  <a:pt x="481252" y="808761"/>
                </a:lnTo>
                <a:lnTo>
                  <a:pt x="482162" y="806701"/>
                </a:lnTo>
                <a:lnTo>
                  <a:pt x="483528" y="804869"/>
                </a:lnTo>
                <a:lnTo>
                  <a:pt x="484894" y="802809"/>
                </a:lnTo>
                <a:lnTo>
                  <a:pt x="486260" y="800978"/>
                </a:lnTo>
                <a:lnTo>
                  <a:pt x="487853" y="799147"/>
                </a:lnTo>
                <a:lnTo>
                  <a:pt x="489447" y="797545"/>
                </a:lnTo>
                <a:lnTo>
                  <a:pt x="491496" y="795714"/>
                </a:lnTo>
                <a:lnTo>
                  <a:pt x="495593" y="792738"/>
                </a:lnTo>
                <a:lnTo>
                  <a:pt x="500146" y="789991"/>
                </a:lnTo>
                <a:lnTo>
                  <a:pt x="504699" y="787244"/>
                </a:lnTo>
                <a:lnTo>
                  <a:pt x="509935" y="785184"/>
                </a:lnTo>
                <a:lnTo>
                  <a:pt x="515170" y="783582"/>
                </a:lnTo>
                <a:lnTo>
                  <a:pt x="520634" y="781980"/>
                </a:lnTo>
                <a:lnTo>
                  <a:pt x="526097" y="780835"/>
                </a:lnTo>
                <a:lnTo>
                  <a:pt x="532016" y="779920"/>
                </a:lnTo>
                <a:lnTo>
                  <a:pt x="538162" y="779462"/>
                </a:lnTo>
                <a:close/>
                <a:moveTo>
                  <a:pt x="538626" y="654332"/>
                </a:moveTo>
                <a:lnTo>
                  <a:pt x="538626" y="688810"/>
                </a:lnTo>
                <a:lnTo>
                  <a:pt x="530011" y="689945"/>
                </a:lnTo>
                <a:lnTo>
                  <a:pt x="521624" y="691079"/>
                </a:lnTo>
                <a:lnTo>
                  <a:pt x="513236" y="692440"/>
                </a:lnTo>
                <a:lnTo>
                  <a:pt x="505302" y="694028"/>
                </a:lnTo>
                <a:lnTo>
                  <a:pt x="497594" y="695842"/>
                </a:lnTo>
                <a:lnTo>
                  <a:pt x="490113" y="697657"/>
                </a:lnTo>
                <a:lnTo>
                  <a:pt x="482859" y="699471"/>
                </a:lnTo>
                <a:lnTo>
                  <a:pt x="475831" y="701740"/>
                </a:lnTo>
                <a:lnTo>
                  <a:pt x="469257" y="704008"/>
                </a:lnTo>
                <a:lnTo>
                  <a:pt x="462683" y="706276"/>
                </a:lnTo>
                <a:lnTo>
                  <a:pt x="456336" y="708998"/>
                </a:lnTo>
                <a:lnTo>
                  <a:pt x="450215" y="711720"/>
                </a:lnTo>
                <a:lnTo>
                  <a:pt x="444321" y="714442"/>
                </a:lnTo>
                <a:lnTo>
                  <a:pt x="438654" y="717618"/>
                </a:lnTo>
                <a:lnTo>
                  <a:pt x="433440" y="720567"/>
                </a:lnTo>
                <a:lnTo>
                  <a:pt x="428226" y="723969"/>
                </a:lnTo>
                <a:lnTo>
                  <a:pt x="423238" y="727372"/>
                </a:lnTo>
                <a:lnTo>
                  <a:pt x="418478" y="731001"/>
                </a:lnTo>
                <a:lnTo>
                  <a:pt x="413944" y="734403"/>
                </a:lnTo>
                <a:lnTo>
                  <a:pt x="409410" y="738033"/>
                </a:lnTo>
                <a:lnTo>
                  <a:pt x="405556" y="741435"/>
                </a:lnTo>
                <a:lnTo>
                  <a:pt x="401476" y="744837"/>
                </a:lnTo>
                <a:lnTo>
                  <a:pt x="397849" y="748694"/>
                </a:lnTo>
                <a:lnTo>
                  <a:pt x="394221" y="752323"/>
                </a:lnTo>
                <a:lnTo>
                  <a:pt x="391048" y="755952"/>
                </a:lnTo>
                <a:lnTo>
                  <a:pt x="387874" y="760035"/>
                </a:lnTo>
                <a:lnTo>
                  <a:pt x="384927" y="763664"/>
                </a:lnTo>
                <a:lnTo>
                  <a:pt x="382207" y="767520"/>
                </a:lnTo>
                <a:lnTo>
                  <a:pt x="379486" y="771377"/>
                </a:lnTo>
                <a:lnTo>
                  <a:pt x="377219" y="775460"/>
                </a:lnTo>
                <a:lnTo>
                  <a:pt x="375179" y="779316"/>
                </a:lnTo>
                <a:lnTo>
                  <a:pt x="373366" y="783399"/>
                </a:lnTo>
                <a:lnTo>
                  <a:pt x="369738" y="791338"/>
                </a:lnTo>
                <a:lnTo>
                  <a:pt x="367018" y="799277"/>
                </a:lnTo>
                <a:lnTo>
                  <a:pt x="364298" y="806989"/>
                </a:lnTo>
                <a:lnTo>
                  <a:pt x="362258" y="814701"/>
                </a:lnTo>
                <a:lnTo>
                  <a:pt x="360671" y="822187"/>
                </a:lnTo>
                <a:lnTo>
                  <a:pt x="359537" y="829672"/>
                </a:lnTo>
                <a:lnTo>
                  <a:pt x="358857" y="836931"/>
                </a:lnTo>
                <a:lnTo>
                  <a:pt x="358630" y="844189"/>
                </a:lnTo>
                <a:lnTo>
                  <a:pt x="358857" y="851901"/>
                </a:lnTo>
                <a:lnTo>
                  <a:pt x="359537" y="859614"/>
                </a:lnTo>
                <a:lnTo>
                  <a:pt x="360444" y="867326"/>
                </a:lnTo>
                <a:lnTo>
                  <a:pt x="362031" y="874811"/>
                </a:lnTo>
                <a:lnTo>
                  <a:pt x="363844" y="882297"/>
                </a:lnTo>
                <a:lnTo>
                  <a:pt x="366111" y="889782"/>
                </a:lnTo>
                <a:lnTo>
                  <a:pt x="368832" y="897267"/>
                </a:lnTo>
                <a:lnTo>
                  <a:pt x="371779" y="904526"/>
                </a:lnTo>
                <a:lnTo>
                  <a:pt x="373592" y="907928"/>
                </a:lnTo>
                <a:lnTo>
                  <a:pt x="375633" y="911558"/>
                </a:lnTo>
                <a:lnTo>
                  <a:pt x="377673" y="915187"/>
                </a:lnTo>
                <a:lnTo>
                  <a:pt x="379940" y="918816"/>
                </a:lnTo>
                <a:lnTo>
                  <a:pt x="382660" y="922219"/>
                </a:lnTo>
                <a:lnTo>
                  <a:pt x="385380" y="925848"/>
                </a:lnTo>
                <a:lnTo>
                  <a:pt x="388554" y="929250"/>
                </a:lnTo>
                <a:lnTo>
                  <a:pt x="391501" y="932880"/>
                </a:lnTo>
                <a:lnTo>
                  <a:pt x="395128" y="936282"/>
                </a:lnTo>
                <a:lnTo>
                  <a:pt x="398529" y="939685"/>
                </a:lnTo>
                <a:lnTo>
                  <a:pt x="402609" y="943087"/>
                </a:lnTo>
                <a:lnTo>
                  <a:pt x="406463" y="946489"/>
                </a:lnTo>
                <a:lnTo>
                  <a:pt x="410770" y="949892"/>
                </a:lnTo>
                <a:lnTo>
                  <a:pt x="415077" y="953294"/>
                </a:lnTo>
                <a:lnTo>
                  <a:pt x="424372" y="959646"/>
                </a:lnTo>
                <a:lnTo>
                  <a:pt x="429586" y="963048"/>
                </a:lnTo>
                <a:lnTo>
                  <a:pt x="434800" y="966224"/>
                </a:lnTo>
                <a:lnTo>
                  <a:pt x="440467" y="969626"/>
                </a:lnTo>
                <a:lnTo>
                  <a:pt x="446361" y="972575"/>
                </a:lnTo>
                <a:lnTo>
                  <a:pt x="452482" y="975751"/>
                </a:lnTo>
                <a:lnTo>
                  <a:pt x="459056" y="978473"/>
                </a:lnTo>
                <a:lnTo>
                  <a:pt x="465630" y="981421"/>
                </a:lnTo>
                <a:lnTo>
                  <a:pt x="472658" y="984370"/>
                </a:lnTo>
                <a:lnTo>
                  <a:pt x="479912" y="987092"/>
                </a:lnTo>
                <a:lnTo>
                  <a:pt x="487619" y="989814"/>
                </a:lnTo>
                <a:lnTo>
                  <a:pt x="495327" y="992309"/>
                </a:lnTo>
                <a:lnTo>
                  <a:pt x="503488" y="994804"/>
                </a:lnTo>
                <a:lnTo>
                  <a:pt x="520490" y="1000021"/>
                </a:lnTo>
                <a:lnTo>
                  <a:pt x="538626" y="1004785"/>
                </a:lnTo>
                <a:lnTo>
                  <a:pt x="538626" y="1135439"/>
                </a:lnTo>
                <a:lnTo>
                  <a:pt x="530918" y="1134305"/>
                </a:lnTo>
                <a:lnTo>
                  <a:pt x="523210" y="1133171"/>
                </a:lnTo>
                <a:lnTo>
                  <a:pt x="515503" y="1131583"/>
                </a:lnTo>
                <a:lnTo>
                  <a:pt x="507795" y="1129768"/>
                </a:lnTo>
                <a:lnTo>
                  <a:pt x="500088" y="1127727"/>
                </a:lnTo>
                <a:lnTo>
                  <a:pt x="492607" y="1125685"/>
                </a:lnTo>
                <a:lnTo>
                  <a:pt x="485126" y="1123417"/>
                </a:lnTo>
                <a:lnTo>
                  <a:pt x="477645" y="1120695"/>
                </a:lnTo>
                <a:lnTo>
                  <a:pt x="470164" y="1117973"/>
                </a:lnTo>
                <a:lnTo>
                  <a:pt x="462683" y="1115024"/>
                </a:lnTo>
                <a:lnTo>
                  <a:pt x="455429" y="1111849"/>
                </a:lnTo>
                <a:lnTo>
                  <a:pt x="448175" y="1108673"/>
                </a:lnTo>
                <a:lnTo>
                  <a:pt x="440920" y="1105044"/>
                </a:lnTo>
                <a:lnTo>
                  <a:pt x="433893" y="1101641"/>
                </a:lnTo>
                <a:lnTo>
                  <a:pt x="426639" y="1097785"/>
                </a:lnTo>
                <a:lnTo>
                  <a:pt x="419611" y="1093929"/>
                </a:lnTo>
                <a:lnTo>
                  <a:pt x="405783" y="1085310"/>
                </a:lnTo>
                <a:lnTo>
                  <a:pt x="392181" y="1076690"/>
                </a:lnTo>
                <a:lnTo>
                  <a:pt x="379033" y="1067617"/>
                </a:lnTo>
                <a:lnTo>
                  <a:pt x="366338" y="1058317"/>
                </a:lnTo>
                <a:lnTo>
                  <a:pt x="366338" y="1169917"/>
                </a:lnTo>
                <a:lnTo>
                  <a:pt x="376313" y="1175588"/>
                </a:lnTo>
                <a:lnTo>
                  <a:pt x="386287" y="1181032"/>
                </a:lnTo>
                <a:lnTo>
                  <a:pt x="396715" y="1186249"/>
                </a:lnTo>
                <a:lnTo>
                  <a:pt x="407370" y="1191466"/>
                </a:lnTo>
                <a:lnTo>
                  <a:pt x="418251" y="1196003"/>
                </a:lnTo>
                <a:lnTo>
                  <a:pt x="429359" y="1200539"/>
                </a:lnTo>
                <a:lnTo>
                  <a:pt x="440694" y="1204849"/>
                </a:lnTo>
                <a:lnTo>
                  <a:pt x="452255" y="1208705"/>
                </a:lnTo>
                <a:lnTo>
                  <a:pt x="464043" y="1212561"/>
                </a:lnTo>
                <a:lnTo>
                  <a:pt x="475151" y="1215964"/>
                </a:lnTo>
                <a:lnTo>
                  <a:pt x="486486" y="1218686"/>
                </a:lnTo>
                <a:lnTo>
                  <a:pt x="497367" y="1221634"/>
                </a:lnTo>
                <a:lnTo>
                  <a:pt x="508022" y="1223903"/>
                </a:lnTo>
                <a:lnTo>
                  <a:pt x="518450" y="1225944"/>
                </a:lnTo>
                <a:lnTo>
                  <a:pt x="528878" y="1227759"/>
                </a:lnTo>
                <a:lnTo>
                  <a:pt x="538626" y="1229120"/>
                </a:lnTo>
                <a:lnTo>
                  <a:pt x="538626" y="1297396"/>
                </a:lnTo>
                <a:lnTo>
                  <a:pt x="600740" y="1297396"/>
                </a:lnTo>
                <a:lnTo>
                  <a:pt x="600740" y="1229120"/>
                </a:lnTo>
                <a:lnTo>
                  <a:pt x="608674" y="1228213"/>
                </a:lnTo>
                <a:lnTo>
                  <a:pt x="616608" y="1227305"/>
                </a:lnTo>
                <a:lnTo>
                  <a:pt x="624089" y="1225944"/>
                </a:lnTo>
                <a:lnTo>
                  <a:pt x="631570" y="1224810"/>
                </a:lnTo>
                <a:lnTo>
                  <a:pt x="638824" y="1223449"/>
                </a:lnTo>
                <a:lnTo>
                  <a:pt x="645852" y="1221861"/>
                </a:lnTo>
                <a:lnTo>
                  <a:pt x="652880" y="1220273"/>
                </a:lnTo>
                <a:lnTo>
                  <a:pt x="659454" y="1218232"/>
                </a:lnTo>
                <a:lnTo>
                  <a:pt x="666028" y="1216191"/>
                </a:lnTo>
                <a:lnTo>
                  <a:pt x="672375" y="1214149"/>
                </a:lnTo>
                <a:lnTo>
                  <a:pt x="678723" y="1211881"/>
                </a:lnTo>
                <a:lnTo>
                  <a:pt x="684617" y="1209386"/>
                </a:lnTo>
                <a:lnTo>
                  <a:pt x="690284" y="1206890"/>
                </a:lnTo>
                <a:lnTo>
                  <a:pt x="695951" y="1203942"/>
                </a:lnTo>
                <a:lnTo>
                  <a:pt x="701392" y="1200993"/>
                </a:lnTo>
                <a:lnTo>
                  <a:pt x="706833" y="1198044"/>
                </a:lnTo>
                <a:lnTo>
                  <a:pt x="711593" y="1194868"/>
                </a:lnTo>
                <a:lnTo>
                  <a:pt x="716581" y="1191693"/>
                </a:lnTo>
                <a:lnTo>
                  <a:pt x="721341" y="1188290"/>
                </a:lnTo>
                <a:lnTo>
                  <a:pt x="725875" y="1184888"/>
                </a:lnTo>
                <a:lnTo>
                  <a:pt x="730182" y="1181486"/>
                </a:lnTo>
                <a:lnTo>
                  <a:pt x="734263" y="1178083"/>
                </a:lnTo>
                <a:lnTo>
                  <a:pt x="738343" y="1174227"/>
                </a:lnTo>
                <a:lnTo>
                  <a:pt x="742197" y="1170825"/>
                </a:lnTo>
                <a:lnTo>
                  <a:pt x="745824" y="1166968"/>
                </a:lnTo>
                <a:lnTo>
                  <a:pt x="749225" y="1163339"/>
                </a:lnTo>
                <a:lnTo>
                  <a:pt x="752625" y="1159256"/>
                </a:lnTo>
                <a:lnTo>
                  <a:pt x="755799" y="1155627"/>
                </a:lnTo>
                <a:lnTo>
                  <a:pt x="758746" y="1151544"/>
                </a:lnTo>
                <a:lnTo>
                  <a:pt x="761466" y="1147461"/>
                </a:lnTo>
                <a:lnTo>
                  <a:pt x="763960" y="1143378"/>
                </a:lnTo>
                <a:lnTo>
                  <a:pt x="766453" y="1139295"/>
                </a:lnTo>
                <a:lnTo>
                  <a:pt x="770760" y="1130676"/>
                </a:lnTo>
                <a:lnTo>
                  <a:pt x="774614" y="1122056"/>
                </a:lnTo>
                <a:lnTo>
                  <a:pt x="777561" y="1113436"/>
                </a:lnTo>
                <a:lnTo>
                  <a:pt x="778921" y="1109354"/>
                </a:lnTo>
                <a:lnTo>
                  <a:pt x="780055" y="1105044"/>
                </a:lnTo>
                <a:lnTo>
                  <a:pt x="781415" y="1100507"/>
                </a:lnTo>
                <a:lnTo>
                  <a:pt x="782322" y="1096424"/>
                </a:lnTo>
                <a:lnTo>
                  <a:pt x="783002" y="1092114"/>
                </a:lnTo>
                <a:lnTo>
                  <a:pt x="783682" y="1087805"/>
                </a:lnTo>
                <a:lnTo>
                  <a:pt x="784135" y="1083495"/>
                </a:lnTo>
                <a:lnTo>
                  <a:pt x="784589" y="1079185"/>
                </a:lnTo>
                <a:lnTo>
                  <a:pt x="784816" y="1074875"/>
                </a:lnTo>
                <a:lnTo>
                  <a:pt x="784816" y="1070339"/>
                </a:lnTo>
                <a:lnTo>
                  <a:pt x="784589" y="1061719"/>
                </a:lnTo>
                <a:lnTo>
                  <a:pt x="784135" y="1053326"/>
                </a:lnTo>
                <a:lnTo>
                  <a:pt x="783229" y="1045161"/>
                </a:lnTo>
                <a:lnTo>
                  <a:pt x="781869" y="1037222"/>
                </a:lnTo>
                <a:lnTo>
                  <a:pt x="779828" y="1029509"/>
                </a:lnTo>
                <a:lnTo>
                  <a:pt x="777788" y="1022251"/>
                </a:lnTo>
                <a:lnTo>
                  <a:pt x="775294" y="1014992"/>
                </a:lnTo>
                <a:lnTo>
                  <a:pt x="772347" y="1007960"/>
                </a:lnTo>
                <a:lnTo>
                  <a:pt x="769174" y="1001156"/>
                </a:lnTo>
                <a:lnTo>
                  <a:pt x="765320" y="994577"/>
                </a:lnTo>
                <a:lnTo>
                  <a:pt x="761466" y="988226"/>
                </a:lnTo>
                <a:lnTo>
                  <a:pt x="756705" y="982329"/>
                </a:lnTo>
                <a:lnTo>
                  <a:pt x="752172" y="976431"/>
                </a:lnTo>
                <a:lnTo>
                  <a:pt x="746731" y="970987"/>
                </a:lnTo>
                <a:lnTo>
                  <a:pt x="741064" y="965543"/>
                </a:lnTo>
                <a:lnTo>
                  <a:pt x="734943" y="960553"/>
                </a:lnTo>
                <a:lnTo>
                  <a:pt x="728822" y="955563"/>
                </a:lnTo>
                <a:lnTo>
                  <a:pt x="722248" y="950572"/>
                </a:lnTo>
                <a:lnTo>
                  <a:pt x="715220" y="946036"/>
                </a:lnTo>
                <a:lnTo>
                  <a:pt x="708193" y="941272"/>
                </a:lnTo>
                <a:lnTo>
                  <a:pt x="700712" y="936509"/>
                </a:lnTo>
                <a:lnTo>
                  <a:pt x="693004" y="932199"/>
                </a:lnTo>
                <a:lnTo>
                  <a:pt x="685070" y="927889"/>
                </a:lnTo>
                <a:lnTo>
                  <a:pt x="676456" y="923806"/>
                </a:lnTo>
                <a:lnTo>
                  <a:pt x="668068" y="919497"/>
                </a:lnTo>
                <a:lnTo>
                  <a:pt x="659227" y="915641"/>
                </a:lnTo>
                <a:lnTo>
                  <a:pt x="650159" y="911558"/>
                </a:lnTo>
                <a:lnTo>
                  <a:pt x="641091" y="907475"/>
                </a:lnTo>
                <a:lnTo>
                  <a:pt x="631117" y="903845"/>
                </a:lnTo>
                <a:lnTo>
                  <a:pt x="621369" y="899989"/>
                </a:lnTo>
                <a:lnTo>
                  <a:pt x="611394" y="896587"/>
                </a:lnTo>
                <a:lnTo>
                  <a:pt x="600740" y="892958"/>
                </a:lnTo>
                <a:lnTo>
                  <a:pt x="600740" y="785894"/>
                </a:lnTo>
                <a:lnTo>
                  <a:pt x="612755" y="788616"/>
                </a:lnTo>
                <a:lnTo>
                  <a:pt x="624543" y="792018"/>
                </a:lnTo>
                <a:lnTo>
                  <a:pt x="636331" y="795421"/>
                </a:lnTo>
                <a:lnTo>
                  <a:pt x="647892" y="799504"/>
                </a:lnTo>
                <a:lnTo>
                  <a:pt x="659227" y="803813"/>
                </a:lnTo>
                <a:lnTo>
                  <a:pt x="670562" y="808577"/>
                </a:lnTo>
                <a:lnTo>
                  <a:pt x="681443" y="813794"/>
                </a:lnTo>
                <a:lnTo>
                  <a:pt x="692324" y="819465"/>
                </a:lnTo>
                <a:lnTo>
                  <a:pt x="702752" y="824909"/>
                </a:lnTo>
                <a:lnTo>
                  <a:pt x="712727" y="830806"/>
                </a:lnTo>
                <a:lnTo>
                  <a:pt x="722475" y="836477"/>
                </a:lnTo>
                <a:lnTo>
                  <a:pt x="731542" y="842148"/>
                </a:lnTo>
                <a:lnTo>
                  <a:pt x="740157" y="847592"/>
                </a:lnTo>
                <a:lnTo>
                  <a:pt x="748318" y="853262"/>
                </a:lnTo>
                <a:lnTo>
                  <a:pt x="756025" y="858933"/>
                </a:lnTo>
                <a:lnTo>
                  <a:pt x="763280" y="864604"/>
                </a:lnTo>
                <a:lnTo>
                  <a:pt x="763280" y="748240"/>
                </a:lnTo>
                <a:lnTo>
                  <a:pt x="752625" y="741889"/>
                </a:lnTo>
                <a:lnTo>
                  <a:pt x="741744" y="735764"/>
                </a:lnTo>
                <a:lnTo>
                  <a:pt x="731316" y="730547"/>
                </a:lnTo>
                <a:lnTo>
                  <a:pt x="720888" y="725103"/>
                </a:lnTo>
                <a:lnTo>
                  <a:pt x="710913" y="720340"/>
                </a:lnTo>
                <a:lnTo>
                  <a:pt x="701165" y="716030"/>
                </a:lnTo>
                <a:lnTo>
                  <a:pt x="691644" y="711720"/>
                </a:lnTo>
                <a:lnTo>
                  <a:pt x="682123" y="708318"/>
                </a:lnTo>
                <a:lnTo>
                  <a:pt x="672602" y="704689"/>
                </a:lnTo>
                <a:lnTo>
                  <a:pt x="663081" y="701740"/>
                </a:lnTo>
                <a:lnTo>
                  <a:pt x="653106" y="698791"/>
                </a:lnTo>
                <a:lnTo>
                  <a:pt x="643132" y="696296"/>
                </a:lnTo>
                <a:lnTo>
                  <a:pt x="632930" y="694254"/>
                </a:lnTo>
                <a:lnTo>
                  <a:pt x="622276" y="691986"/>
                </a:lnTo>
                <a:lnTo>
                  <a:pt x="611848" y="690171"/>
                </a:lnTo>
                <a:lnTo>
                  <a:pt x="600740" y="688810"/>
                </a:lnTo>
                <a:lnTo>
                  <a:pt x="600740" y="654332"/>
                </a:lnTo>
                <a:lnTo>
                  <a:pt x="538626" y="654332"/>
                </a:lnTo>
                <a:close/>
                <a:moveTo>
                  <a:pt x="549280" y="371475"/>
                </a:moveTo>
                <a:lnTo>
                  <a:pt x="564015" y="371475"/>
                </a:lnTo>
                <a:lnTo>
                  <a:pt x="577844" y="371475"/>
                </a:lnTo>
                <a:lnTo>
                  <a:pt x="591219" y="371929"/>
                </a:lnTo>
                <a:lnTo>
                  <a:pt x="604594" y="372609"/>
                </a:lnTo>
                <a:lnTo>
                  <a:pt x="617515" y="373743"/>
                </a:lnTo>
                <a:lnTo>
                  <a:pt x="630210" y="375104"/>
                </a:lnTo>
                <a:lnTo>
                  <a:pt x="642905" y="376692"/>
                </a:lnTo>
                <a:lnTo>
                  <a:pt x="655373" y="378507"/>
                </a:lnTo>
                <a:lnTo>
                  <a:pt x="667388" y="380775"/>
                </a:lnTo>
                <a:lnTo>
                  <a:pt x="679403" y="383497"/>
                </a:lnTo>
                <a:lnTo>
                  <a:pt x="691191" y="386219"/>
                </a:lnTo>
                <a:lnTo>
                  <a:pt x="702752" y="389168"/>
                </a:lnTo>
                <a:lnTo>
                  <a:pt x="714314" y="392797"/>
                </a:lnTo>
                <a:lnTo>
                  <a:pt x="725422" y="396426"/>
                </a:lnTo>
                <a:lnTo>
                  <a:pt x="736530" y="400509"/>
                </a:lnTo>
                <a:lnTo>
                  <a:pt x="747184" y="405046"/>
                </a:lnTo>
                <a:lnTo>
                  <a:pt x="757839" y="409582"/>
                </a:lnTo>
                <a:lnTo>
                  <a:pt x="768267" y="414573"/>
                </a:lnTo>
                <a:lnTo>
                  <a:pt x="778468" y="420017"/>
                </a:lnTo>
                <a:lnTo>
                  <a:pt x="788669" y="425461"/>
                </a:lnTo>
                <a:lnTo>
                  <a:pt x="798644" y="431358"/>
                </a:lnTo>
                <a:lnTo>
                  <a:pt x="808392" y="437709"/>
                </a:lnTo>
                <a:lnTo>
                  <a:pt x="818140" y="444288"/>
                </a:lnTo>
                <a:lnTo>
                  <a:pt x="827434" y="451092"/>
                </a:lnTo>
                <a:lnTo>
                  <a:pt x="836729" y="458351"/>
                </a:lnTo>
                <a:lnTo>
                  <a:pt x="845796" y="466063"/>
                </a:lnTo>
                <a:lnTo>
                  <a:pt x="854864" y="473775"/>
                </a:lnTo>
                <a:lnTo>
                  <a:pt x="863705" y="481941"/>
                </a:lnTo>
                <a:lnTo>
                  <a:pt x="872319" y="490561"/>
                </a:lnTo>
                <a:lnTo>
                  <a:pt x="880934" y="499407"/>
                </a:lnTo>
                <a:lnTo>
                  <a:pt x="889095" y="508707"/>
                </a:lnTo>
                <a:lnTo>
                  <a:pt x="897483" y="518234"/>
                </a:lnTo>
                <a:lnTo>
                  <a:pt x="905417" y="527988"/>
                </a:lnTo>
                <a:lnTo>
                  <a:pt x="913351" y="538422"/>
                </a:lnTo>
                <a:lnTo>
                  <a:pt x="921512" y="548856"/>
                </a:lnTo>
                <a:lnTo>
                  <a:pt x="929220" y="559744"/>
                </a:lnTo>
                <a:lnTo>
                  <a:pt x="936701" y="571086"/>
                </a:lnTo>
                <a:lnTo>
                  <a:pt x="944182" y="582654"/>
                </a:lnTo>
                <a:lnTo>
                  <a:pt x="951436" y="594449"/>
                </a:lnTo>
                <a:lnTo>
                  <a:pt x="958690" y="606925"/>
                </a:lnTo>
                <a:lnTo>
                  <a:pt x="965944" y="619627"/>
                </a:lnTo>
                <a:lnTo>
                  <a:pt x="972745" y="632330"/>
                </a:lnTo>
                <a:lnTo>
                  <a:pt x="979546" y="645713"/>
                </a:lnTo>
                <a:lnTo>
                  <a:pt x="986347" y="659549"/>
                </a:lnTo>
                <a:lnTo>
                  <a:pt x="993148" y="673613"/>
                </a:lnTo>
                <a:lnTo>
                  <a:pt x="999722" y="687903"/>
                </a:lnTo>
                <a:lnTo>
                  <a:pt x="1006069" y="702647"/>
                </a:lnTo>
                <a:lnTo>
                  <a:pt x="1012643" y="717845"/>
                </a:lnTo>
                <a:lnTo>
                  <a:pt x="1018991" y="733269"/>
                </a:lnTo>
                <a:lnTo>
                  <a:pt x="1025111" y="748920"/>
                </a:lnTo>
                <a:lnTo>
                  <a:pt x="1031005" y="765252"/>
                </a:lnTo>
                <a:lnTo>
                  <a:pt x="1037126" y="781584"/>
                </a:lnTo>
                <a:lnTo>
                  <a:pt x="1043247" y="798823"/>
                </a:lnTo>
                <a:lnTo>
                  <a:pt x="1049141" y="816062"/>
                </a:lnTo>
                <a:lnTo>
                  <a:pt x="1054808" y="833528"/>
                </a:lnTo>
                <a:lnTo>
                  <a:pt x="1060476" y="851674"/>
                </a:lnTo>
                <a:lnTo>
                  <a:pt x="1066143" y="870048"/>
                </a:lnTo>
                <a:lnTo>
                  <a:pt x="1071810" y="888875"/>
                </a:lnTo>
                <a:lnTo>
                  <a:pt x="1077478" y="907928"/>
                </a:lnTo>
                <a:lnTo>
                  <a:pt x="1082692" y="927436"/>
                </a:lnTo>
                <a:lnTo>
                  <a:pt x="1088132" y="947624"/>
                </a:lnTo>
                <a:lnTo>
                  <a:pt x="1093573" y="967812"/>
                </a:lnTo>
                <a:lnTo>
                  <a:pt x="1098787" y="988453"/>
                </a:lnTo>
                <a:lnTo>
                  <a:pt x="1109215" y="1030870"/>
                </a:lnTo>
                <a:lnTo>
                  <a:pt x="1112615" y="1046522"/>
                </a:lnTo>
                <a:lnTo>
                  <a:pt x="1115789" y="1061946"/>
                </a:lnTo>
                <a:lnTo>
                  <a:pt x="1118056" y="1076917"/>
                </a:lnTo>
                <a:lnTo>
                  <a:pt x="1119870" y="1091888"/>
                </a:lnTo>
                <a:lnTo>
                  <a:pt x="1121456" y="1106405"/>
                </a:lnTo>
                <a:lnTo>
                  <a:pt x="1122136" y="1120922"/>
                </a:lnTo>
                <a:lnTo>
                  <a:pt x="1122363" y="1134985"/>
                </a:lnTo>
                <a:lnTo>
                  <a:pt x="1122136" y="1148822"/>
                </a:lnTo>
                <a:lnTo>
                  <a:pt x="1121456" y="1162659"/>
                </a:lnTo>
                <a:lnTo>
                  <a:pt x="1120096" y="1176042"/>
                </a:lnTo>
                <a:lnTo>
                  <a:pt x="1118509" y="1188971"/>
                </a:lnTo>
                <a:lnTo>
                  <a:pt x="1116469" y="1201900"/>
                </a:lnTo>
                <a:lnTo>
                  <a:pt x="1113749" y="1214603"/>
                </a:lnTo>
                <a:lnTo>
                  <a:pt x="1110575" y="1227078"/>
                </a:lnTo>
                <a:lnTo>
                  <a:pt x="1107175" y="1239100"/>
                </a:lnTo>
                <a:lnTo>
                  <a:pt x="1103321" y="1250896"/>
                </a:lnTo>
                <a:lnTo>
                  <a:pt x="1098787" y="1262464"/>
                </a:lnTo>
                <a:lnTo>
                  <a:pt x="1094026" y="1274032"/>
                </a:lnTo>
                <a:lnTo>
                  <a:pt x="1088812" y="1284920"/>
                </a:lnTo>
                <a:lnTo>
                  <a:pt x="1083145" y="1296035"/>
                </a:lnTo>
                <a:lnTo>
                  <a:pt x="1077251" y="1306469"/>
                </a:lnTo>
                <a:lnTo>
                  <a:pt x="1070904" y="1317130"/>
                </a:lnTo>
                <a:lnTo>
                  <a:pt x="1064103" y="1327110"/>
                </a:lnTo>
                <a:lnTo>
                  <a:pt x="1056849" y="1336864"/>
                </a:lnTo>
                <a:lnTo>
                  <a:pt x="1049368" y="1346845"/>
                </a:lnTo>
                <a:lnTo>
                  <a:pt x="1041660" y="1356145"/>
                </a:lnTo>
                <a:lnTo>
                  <a:pt x="1033499" y="1365218"/>
                </a:lnTo>
                <a:lnTo>
                  <a:pt x="1024658" y="1374064"/>
                </a:lnTo>
                <a:lnTo>
                  <a:pt x="1015817" y="1382911"/>
                </a:lnTo>
                <a:lnTo>
                  <a:pt x="1006749" y="1391303"/>
                </a:lnTo>
                <a:lnTo>
                  <a:pt x="997228" y="1399469"/>
                </a:lnTo>
                <a:lnTo>
                  <a:pt x="987253" y="1407408"/>
                </a:lnTo>
                <a:lnTo>
                  <a:pt x="977279" y="1415121"/>
                </a:lnTo>
                <a:lnTo>
                  <a:pt x="967078" y="1422606"/>
                </a:lnTo>
                <a:lnTo>
                  <a:pt x="956196" y="1429638"/>
                </a:lnTo>
                <a:lnTo>
                  <a:pt x="945315" y="1436669"/>
                </a:lnTo>
                <a:lnTo>
                  <a:pt x="934207" y="1443474"/>
                </a:lnTo>
                <a:lnTo>
                  <a:pt x="922872" y="1449826"/>
                </a:lnTo>
                <a:lnTo>
                  <a:pt x="911084" y="1455950"/>
                </a:lnTo>
                <a:lnTo>
                  <a:pt x="899296" y="1461848"/>
                </a:lnTo>
                <a:lnTo>
                  <a:pt x="887055" y="1467745"/>
                </a:lnTo>
                <a:lnTo>
                  <a:pt x="874586" y="1473189"/>
                </a:lnTo>
                <a:lnTo>
                  <a:pt x="862118" y="1478179"/>
                </a:lnTo>
                <a:lnTo>
                  <a:pt x="849197" y="1483396"/>
                </a:lnTo>
                <a:lnTo>
                  <a:pt x="836275" y="1488160"/>
                </a:lnTo>
                <a:lnTo>
                  <a:pt x="823127" y="1492470"/>
                </a:lnTo>
                <a:lnTo>
                  <a:pt x="809752" y="1496779"/>
                </a:lnTo>
                <a:lnTo>
                  <a:pt x="796377" y="1500862"/>
                </a:lnTo>
                <a:lnTo>
                  <a:pt x="782549" y="1504492"/>
                </a:lnTo>
                <a:lnTo>
                  <a:pt x="768720" y="1508348"/>
                </a:lnTo>
                <a:lnTo>
                  <a:pt x="754892" y="1511523"/>
                </a:lnTo>
                <a:lnTo>
                  <a:pt x="740610" y="1514472"/>
                </a:lnTo>
                <a:lnTo>
                  <a:pt x="726555" y="1517194"/>
                </a:lnTo>
                <a:lnTo>
                  <a:pt x="712047" y="1519689"/>
                </a:lnTo>
                <a:lnTo>
                  <a:pt x="697538" y="1521958"/>
                </a:lnTo>
                <a:lnTo>
                  <a:pt x="683030" y="1524226"/>
                </a:lnTo>
                <a:lnTo>
                  <a:pt x="668521" y="1526040"/>
                </a:lnTo>
                <a:lnTo>
                  <a:pt x="653786" y="1527401"/>
                </a:lnTo>
                <a:lnTo>
                  <a:pt x="638824" y="1528762"/>
                </a:lnTo>
                <a:lnTo>
                  <a:pt x="624089" y="1529897"/>
                </a:lnTo>
                <a:lnTo>
                  <a:pt x="609128" y="1530804"/>
                </a:lnTo>
                <a:lnTo>
                  <a:pt x="594166" y="1531484"/>
                </a:lnTo>
                <a:lnTo>
                  <a:pt x="579204" y="1531938"/>
                </a:lnTo>
                <a:lnTo>
                  <a:pt x="564015" y="1531938"/>
                </a:lnTo>
                <a:lnTo>
                  <a:pt x="549054" y="1531938"/>
                </a:lnTo>
                <a:lnTo>
                  <a:pt x="533865" y="1531484"/>
                </a:lnTo>
                <a:lnTo>
                  <a:pt x="518903" y="1530804"/>
                </a:lnTo>
                <a:lnTo>
                  <a:pt x="503941" y="1529670"/>
                </a:lnTo>
                <a:lnTo>
                  <a:pt x="488980" y="1528309"/>
                </a:lnTo>
                <a:lnTo>
                  <a:pt x="474018" y="1526948"/>
                </a:lnTo>
                <a:lnTo>
                  <a:pt x="459056" y="1525133"/>
                </a:lnTo>
                <a:lnTo>
                  <a:pt x="444321" y="1523319"/>
                </a:lnTo>
                <a:lnTo>
                  <a:pt x="429359" y="1520823"/>
                </a:lnTo>
                <a:lnTo>
                  <a:pt x="414851" y="1518328"/>
                </a:lnTo>
                <a:lnTo>
                  <a:pt x="400115" y="1515606"/>
                </a:lnTo>
                <a:lnTo>
                  <a:pt x="385607" y="1512204"/>
                </a:lnTo>
                <a:lnTo>
                  <a:pt x="371325" y="1509028"/>
                </a:lnTo>
                <a:lnTo>
                  <a:pt x="357044" y="1505172"/>
                </a:lnTo>
                <a:lnTo>
                  <a:pt x="342989" y="1501543"/>
                </a:lnTo>
                <a:lnTo>
                  <a:pt x="329160" y="1497233"/>
                </a:lnTo>
                <a:lnTo>
                  <a:pt x="315332" y="1492696"/>
                </a:lnTo>
                <a:lnTo>
                  <a:pt x="301730" y="1488160"/>
                </a:lnTo>
                <a:lnTo>
                  <a:pt x="288129" y="1483170"/>
                </a:lnTo>
                <a:lnTo>
                  <a:pt x="274754" y="1477952"/>
                </a:lnTo>
                <a:lnTo>
                  <a:pt x="261832" y="1472735"/>
                </a:lnTo>
                <a:lnTo>
                  <a:pt x="248910" y="1466838"/>
                </a:lnTo>
                <a:lnTo>
                  <a:pt x="235988" y="1460940"/>
                </a:lnTo>
                <a:lnTo>
                  <a:pt x="223520" y="1454816"/>
                </a:lnTo>
                <a:lnTo>
                  <a:pt x="211505" y="1448238"/>
                </a:lnTo>
                <a:lnTo>
                  <a:pt x="199264" y="1441660"/>
                </a:lnTo>
                <a:lnTo>
                  <a:pt x="187703" y="1434855"/>
                </a:lnTo>
                <a:lnTo>
                  <a:pt x="176141" y="1427596"/>
                </a:lnTo>
                <a:lnTo>
                  <a:pt x="164806" y="1420111"/>
                </a:lnTo>
                <a:lnTo>
                  <a:pt x="153925" y="1412399"/>
                </a:lnTo>
                <a:lnTo>
                  <a:pt x="143497" y="1404233"/>
                </a:lnTo>
                <a:lnTo>
                  <a:pt x="132843" y="1396067"/>
                </a:lnTo>
                <a:lnTo>
                  <a:pt x="122868" y="1387674"/>
                </a:lnTo>
                <a:lnTo>
                  <a:pt x="113120" y="1379055"/>
                </a:lnTo>
                <a:lnTo>
                  <a:pt x="103826" y="1370208"/>
                </a:lnTo>
                <a:lnTo>
                  <a:pt x="94758" y="1361135"/>
                </a:lnTo>
                <a:lnTo>
                  <a:pt x="86144" y="1351608"/>
                </a:lnTo>
                <a:lnTo>
                  <a:pt x="77756" y="1342081"/>
                </a:lnTo>
                <a:lnTo>
                  <a:pt x="69822" y="1332328"/>
                </a:lnTo>
                <a:lnTo>
                  <a:pt x="62341" y="1322120"/>
                </a:lnTo>
                <a:lnTo>
                  <a:pt x="55086" y="1311913"/>
                </a:lnTo>
                <a:lnTo>
                  <a:pt x="48286" y="1301479"/>
                </a:lnTo>
                <a:lnTo>
                  <a:pt x="41711" y="1290591"/>
                </a:lnTo>
                <a:lnTo>
                  <a:pt x="35817" y="1279703"/>
                </a:lnTo>
                <a:lnTo>
                  <a:pt x="30150" y="1268361"/>
                </a:lnTo>
                <a:lnTo>
                  <a:pt x="25163" y="1257020"/>
                </a:lnTo>
                <a:lnTo>
                  <a:pt x="20402" y="1245225"/>
                </a:lnTo>
                <a:lnTo>
                  <a:pt x="16095" y="1233203"/>
                </a:lnTo>
                <a:lnTo>
                  <a:pt x="12468" y="1221181"/>
                </a:lnTo>
                <a:lnTo>
                  <a:pt x="9068" y="1208932"/>
                </a:lnTo>
                <a:lnTo>
                  <a:pt x="6347" y="1196229"/>
                </a:lnTo>
                <a:lnTo>
                  <a:pt x="4080" y="1183527"/>
                </a:lnTo>
                <a:lnTo>
                  <a:pt x="2493" y="1170371"/>
                </a:lnTo>
                <a:lnTo>
                  <a:pt x="907" y="1157215"/>
                </a:lnTo>
                <a:lnTo>
                  <a:pt x="226" y="1143605"/>
                </a:lnTo>
                <a:lnTo>
                  <a:pt x="0" y="1129995"/>
                </a:lnTo>
                <a:lnTo>
                  <a:pt x="453" y="1116158"/>
                </a:lnTo>
                <a:lnTo>
                  <a:pt x="1133" y="1102095"/>
                </a:lnTo>
                <a:lnTo>
                  <a:pt x="2947" y="1087805"/>
                </a:lnTo>
                <a:lnTo>
                  <a:pt x="4760" y="1073288"/>
                </a:lnTo>
                <a:lnTo>
                  <a:pt x="7481" y="1058544"/>
                </a:lnTo>
                <a:lnTo>
                  <a:pt x="10654" y="1043573"/>
                </a:lnTo>
                <a:lnTo>
                  <a:pt x="14508" y="1028375"/>
                </a:lnTo>
                <a:lnTo>
                  <a:pt x="19042" y="1012951"/>
                </a:lnTo>
                <a:lnTo>
                  <a:pt x="29697" y="978473"/>
                </a:lnTo>
                <a:lnTo>
                  <a:pt x="40578" y="944448"/>
                </a:lnTo>
                <a:lnTo>
                  <a:pt x="51233" y="911104"/>
                </a:lnTo>
                <a:lnTo>
                  <a:pt x="62114" y="878667"/>
                </a:lnTo>
                <a:lnTo>
                  <a:pt x="73222" y="846684"/>
                </a:lnTo>
                <a:lnTo>
                  <a:pt x="84557" y="815608"/>
                </a:lnTo>
                <a:lnTo>
                  <a:pt x="95891" y="785213"/>
                </a:lnTo>
                <a:lnTo>
                  <a:pt x="101785" y="770469"/>
                </a:lnTo>
                <a:lnTo>
                  <a:pt x="107679" y="755725"/>
                </a:lnTo>
                <a:lnTo>
                  <a:pt x="113574" y="741435"/>
                </a:lnTo>
                <a:lnTo>
                  <a:pt x="119468" y="727145"/>
                </a:lnTo>
                <a:lnTo>
                  <a:pt x="125588" y="713081"/>
                </a:lnTo>
                <a:lnTo>
                  <a:pt x="131936" y="699245"/>
                </a:lnTo>
                <a:lnTo>
                  <a:pt x="138283" y="685635"/>
                </a:lnTo>
                <a:lnTo>
                  <a:pt x="144631" y="672479"/>
                </a:lnTo>
                <a:lnTo>
                  <a:pt x="151205" y="659322"/>
                </a:lnTo>
                <a:lnTo>
                  <a:pt x="157552" y="646393"/>
                </a:lnTo>
                <a:lnTo>
                  <a:pt x="164353" y="633691"/>
                </a:lnTo>
                <a:lnTo>
                  <a:pt x="171381" y="621669"/>
                </a:lnTo>
                <a:lnTo>
                  <a:pt x="178181" y="609420"/>
                </a:lnTo>
                <a:lnTo>
                  <a:pt x="185436" y="597625"/>
                </a:lnTo>
                <a:lnTo>
                  <a:pt x="192463" y="585830"/>
                </a:lnTo>
                <a:lnTo>
                  <a:pt x="199944" y="574488"/>
                </a:lnTo>
                <a:lnTo>
                  <a:pt x="207425" y="563600"/>
                </a:lnTo>
                <a:lnTo>
                  <a:pt x="215133" y="552712"/>
                </a:lnTo>
                <a:lnTo>
                  <a:pt x="222840" y="542051"/>
                </a:lnTo>
                <a:lnTo>
                  <a:pt x="230774" y="531844"/>
                </a:lnTo>
                <a:lnTo>
                  <a:pt x="238935" y="521863"/>
                </a:lnTo>
                <a:lnTo>
                  <a:pt x="247324" y="512110"/>
                </a:lnTo>
                <a:lnTo>
                  <a:pt x="255711" y="502810"/>
                </a:lnTo>
                <a:lnTo>
                  <a:pt x="264326" y="493736"/>
                </a:lnTo>
                <a:lnTo>
                  <a:pt x="272940" y="484663"/>
                </a:lnTo>
                <a:lnTo>
                  <a:pt x="282008" y="476271"/>
                </a:lnTo>
                <a:lnTo>
                  <a:pt x="291076" y="468105"/>
                </a:lnTo>
                <a:lnTo>
                  <a:pt x="300597" y="460166"/>
                </a:lnTo>
                <a:lnTo>
                  <a:pt x="310118" y="452453"/>
                </a:lnTo>
                <a:lnTo>
                  <a:pt x="319639" y="445195"/>
                </a:lnTo>
                <a:lnTo>
                  <a:pt x="329840" y="438163"/>
                </a:lnTo>
                <a:lnTo>
                  <a:pt x="339815" y="431585"/>
                </a:lnTo>
                <a:lnTo>
                  <a:pt x="350243" y="425234"/>
                </a:lnTo>
                <a:lnTo>
                  <a:pt x="360897" y="419336"/>
                </a:lnTo>
                <a:lnTo>
                  <a:pt x="371552" y="413665"/>
                </a:lnTo>
                <a:lnTo>
                  <a:pt x="382660" y="408222"/>
                </a:lnTo>
                <a:lnTo>
                  <a:pt x="393995" y="403231"/>
                </a:lnTo>
                <a:lnTo>
                  <a:pt x="405556" y="398695"/>
                </a:lnTo>
                <a:lnTo>
                  <a:pt x="417344" y="394385"/>
                </a:lnTo>
                <a:lnTo>
                  <a:pt x="429359" y="390529"/>
                </a:lnTo>
                <a:lnTo>
                  <a:pt x="441601" y="386899"/>
                </a:lnTo>
                <a:lnTo>
                  <a:pt x="454069" y="383724"/>
                </a:lnTo>
                <a:lnTo>
                  <a:pt x="466764" y="380775"/>
                </a:lnTo>
                <a:lnTo>
                  <a:pt x="479912" y="378280"/>
                </a:lnTo>
                <a:lnTo>
                  <a:pt x="493287" y="376238"/>
                </a:lnTo>
                <a:lnTo>
                  <a:pt x="506888" y="374424"/>
                </a:lnTo>
                <a:lnTo>
                  <a:pt x="520717" y="373063"/>
                </a:lnTo>
                <a:lnTo>
                  <a:pt x="534772" y="372156"/>
                </a:lnTo>
                <a:lnTo>
                  <a:pt x="549280" y="371475"/>
                </a:lnTo>
                <a:close/>
                <a:moveTo>
                  <a:pt x="455387" y="0"/>
                </a:moveTo>
                <a:lnTo>
                  <a:pt x="463542" y="227"/>
                </a:lnTo>
                <a:lnTo>
                  <a:pt x="471471" y="682"/>
                </a:lnTo>
                <a:lnTo>
                  <a:pt x="479174" y="1591"/>
                </a:lnTo>
                <a:lnTo>
                  <a:pt x="486423" y="2500"/>
                </a:lnTo>
                <a:lnTo>
                  <a:pt x="493446" y="3863"/>
                </a:lnTo>
                <a:lnTo>
                  <a:pt x="500242" y="5681"/>
                </a:lnTo>
                <a:lnTo>
                  <a:pt x="506812" y="7499"/>
                </a:lnTo>
                <a:lnTo>
                  <a:pt x="512702" y="9317"/>
                </a:lnTo>
                <a:lnTo>
                  <a:pt x="518592" y="11362"/>
                </a:lnTo>
                <a:lnTo>
                  <a:pt x="524256" y="13861"/>
                </a:lnTo>
                <a:lnTo>
                  <a:pt x="529466" y="16361"/>
                </a:lnTo>
                <a:lnTo>
                  <a:pt x="534450" y="18861"/>
                </a:lnTo>
                <a:lnTo>
                  <a:pt x="539207" y="21587"/>
                </a:lnTo>
                <a:lnTo>
                  <a:pt x="543738" y="24314"/>
                </a:lnTo>
                <a:lnTo>
                  <a:pt x="547816" y="27268"/>
                </a:lnTo>
                <a:lnTo>
                  <a:pt x="551894" y="29995"/>
                </a:lnTo>
                <a:lnTo>
                  <a:pt x="555292" y="32722"/>
                </a:lnTo>
                <a:lnTo>
                  <a:pt x="558916" y="35676"/>
                </a:lnTo>
                <a:lnTo>
                  <a:pt x="564807" y="40903"/>
                </a:lnTo>
                <a:lnTo>
                  <a:pt x="569790" y="45902"/>
                </a:lnTo>
                <a:lnTo>
                  <a:pt x="574095" y="50674"/>
                </a:lnTo>
                <a:lnTo>
                  <a:pt x="577040" y="54310"/>
                </a:lnTo>
                <a:lnTo>
                  <a:pt x="579079" y="57491"/>
                </a:lnTo>
                <a:lnTo>
                  <a:pt x="581118" y="59990"/>
                </a:lnTo>
                <a:lnTo>
                  <a:pt x="590406" y="51810"/>
                </a:lnTo>
                <a:lnTo>
                  <a:pt x="599467" y="44311"/>
                </a:lnTo>
                <a:lnTo>
                  <a:pt x="608076" y="37494"/>
                </a:lnTo>
                <a:lnTo>
                  <a:pt x="616685" y="31359"/>
                </a:lnTo>
                <a:lnTo>
                  <a:pt x="625293" y="25905"/>
                </a:lnTo>
                <a:lnTo>
                  <a:pt x="633449" y="21360"/>
                </a:lnTo>
                <a:lnTo>
                  <a:pt x="641151" y="17043"/>
                </a:lnTo>
                <a:lnTo>
                  <a:pt x="648854" y="13407"/>
                </a:lnTo>
                <a:lnTo>
                  <a:pt x="656103" y="10226"/>
                </a:lnTo>
                <a:lnTo>
                  <a:pt x="663126" y="7499"/>
                </a:lnTo>
                <a:lnTo>
                  <a:pt x="669922" y="5454"/>
                </a:lnTo>
                <a:lnTo>
                  <a:pt x="676492" y="3409"/>
                </a:lnTo>
                <a:lnTo>
                  <a:pt x="682608" y="2272"/>
                </a:lnTo>
                <a:lnTo>
                  <a:pt x="688498" y="1136"/>
                </a:lnTo>
                <a:lnTo>
                  <a:pt x="694162" y="454"/>
                </a:lnTo>
                <a:lnTo>
                  <a:pt x="699599" y="227"/>
                </a:lnTo>
                <a:lnTo>
                  <a:pt x="704583" y="0"/>
                </a:lnTo>
                <a:lnTo>
                  <a:pt x="709340" y="227"/>
                </a:lnTo>
                <a:lnTo>
                  <a:pt x="713871" y="454"/>
                </a:lnTo>
                <a:lnTo>
                  <a:pt x="717949" y="909"/>
                </a:lnTo>
                <a:lnTo>
                  <a:pt x="721800" y="1591"/>
                </a:lnTo>
                <a:lnTo>
                  <a:pt x="725198" y="2272"/>
                </a:lnTo>
                <a:lnTo>
                  <a:pt x="728596" y="3181"/>
                </a:lnTo>
                <a:lnTo>
                  <a:pt x="731315" y="3863"/>
                </a:lnTo>
                <a:lnTo>
                  <a:pt x="736299" y="5908"/>
                </a:lnTo>
                <a:lnTo>
                  <a:pt x="739697" y="7499"/>
                </a:lnTo>
                <a:lnTo>
                  <a:pt x="742415" y="8862"/>
                </a:lnTo>
                <a:lnTo>
                  <a:pt x="746720" y="13180"/>
                </a:lnTo>
                <a:lnTo>
                  <a:pt x="751024" y="17497"/>
                </a:lnTo>
                <a:lnTo>
                  <a:pt x="754875" y="22269"/>
                </a:lnTo>
                <a:lnTo>
                  <a:pt x="758726" y="27496"/>
                </a:lnTo>
                <a:lnTo>
                  <a:pt x="762124" y="32495"/>
                </a:lnTo>
                <a:lnTo>
                  <a:pt x="765523" y="37949"/>
                </a:lnTo>
                <a:lnTo>
                  <a:pt x="768694" y="43629"/>
                </a:lnTo>
                <a:lnTo>
                  <a:pt x="771639" y="49310"/>
                </a:lnTo>
                <a:lnTo>
                  <a:pt x="774584" y="54764"/>
                </a:lnTo>
                <a:lnTo>
                  <a:pt x="777076" y="60672"/>
                </a:lnTo>
                <a:lnTo>
                  <a:pt x="779342" y="66808"/>
                </a:lnTo>
                <a:lnTo>
                  <a:pt x="781834" y="72716"/>
                </a:lnTo>
                <a:lnTo>
                  <a:pt x="785911" y="84305"/>
                </a:lnTo>
                <a:lnTo>
                  <a:pt x="789536" y="95894"/>
                </a:lnTo>
                <a:lnTo>
                  <a:pt x="792481" y="106801"/>
                </a:lnTo>
                <a:lnTo>
                  <a:pt x="794973" y="117254"/>
                </a:lnTo>
                <a:lnTo>
                  <a:pt x="796785" y="126571"/>
                </a:lnTo>
                <a:lnTo>
                  <a:pt x="798371" y="134524"/>
                </a:lnTo>
                <a:lnTo>
                  <a:pt x="800183" y="146568"/>
                </a:lnTo>
                <a:lnTo>
                  <a:pt x="800636" y="150658"/>
                </a:lnTo>
                <a:lnTo>
                  <a:pt x="805847" y="149294"/>
                </a:lnTo>
                <a:lnTo>
                  <a:pt x="810831" y="147931"/>
                </a:lnTo>
                <a:lnTo>
                  <a:pt x="815362" y="146340"/>
                </a:lnTo>
                <a:lnTo>
                  <a:pt x="820119" y="144522"/>
                </a:lnTo>
                <a:lnTo>
                  <a:pt x="824197" y="142705"/>
                </a:lnTo>
                <a:lnTo>
                  <a:pt x="828275" y="140887"/>
                </a:lnTo>
                <a:lnTo>
                  <a:pt x="832352" y="139069"/>
                </a:lnTo>
                <a:lnTo>
                  <a:pt x="835750" y="136796"/>
                </a:lnTo>
                <a:lnTo>
                  <a:pt x="839375" y="134751"/>
                </a:lnTo>
                <a:lnTo>
                  <a:pt x="842547" y="132706"/>
                </a:lnTo>
                <a:lnTo>
                  <a:pt x="848663" y="128389"/>
                </a:lnTo>
                <a:lnTo>
                  <a:pt x="853647" y="124071"/>
                </a:lnTo>
                <a:lnTo>
                  <a:pt x="858405" y="119754"/>
                </a:lnTo>
                <a:lnTo>
                  <a:pt x="862482" y="115663"/>
                </a:lnTo>
                <a:lnTo>
                  <a:pt x="865654" y="111800"/>
                </a:lnTo>
                <a:lnTo>
                  <a:pt x="868372" y="108392"/>
                </a:lnTo>
                <a:lnTo>
                  <a:pt x="870638" y="105211"/>
                </a:lnTo>
                <a:lnTo>
                  <a:pt x="873130" y="100439"/>
                </a:lnTo>
                <a:lnTo>
                  <a:pt x="874036" y="98848"/>
                </a:lnTo>
                <a:lnTo>
                  <a:pt x="875395" y="106347"/>
                </a:lnTo>
                <a:lnTo>
                  <a:pt x="876755" y="113846"/>
                </a:lnTo>
                <a:lnTo>
                  <a:pt x="877434" y="121117"/>
                </a:lnTo>
                <a:lnTo>
                  <a:pt x="877887" y="128389"/>
                </a:lnTo>
                <a:lnTo>
                  <a:pt x="877887" y="135433"/>
                </a:lnTo>
                <a:lnTo>
                  <a:pt x="877434" y="142250"/>
                </a:lnTo>
                <a:lnTo>
                  <a:pt x="876755" y="149067"/>
                </a:lnTo>
                <a:lnTo>
                  <a:pt x="875622" y="155884"/>
                </a:lnTo>
                <a:lnTo>
                  <a:pt x="874263" y="162474"/>
                </a:lnTo>
                <a:lnTo>
                  <a:pt x="872903" y="168837"/>
                </a:lnTo>
                <a:lnTo>
                  <a:pt x="870864" y="175199"/>
                </a:lnTo>
                <a:lnTo>
                  <a:pt x="868599" y="181335"/>
                </a:lnTo>
                <a:lnTo>
                  <a:pt x="866334" y="187243"/>
                </a:lnTo>
                <a:lnTo>
                  <a:pt x="863615" y="193378"/>
                </a:lnTo>
                <a:lnTo>
                  <a:pt x="860670" y="199287"/>
                </a:lnTo>
                <a:lnTo>
                  <a:pt x="857725" y="204967"/>
                </a:lnTo>
                <a:lnTo>
                  <a:pt x="854327" y="210421"/>
                </a:lnTo>
                <a:lnTo>
                  <a:pt x="850702" y="215875"/>
                </a:lnTo>
                <a:lnTo>
                  <a:pt x="847078" y="221328"/>
                </a:lnTo>
                <a:lnTo>
                  <a:pt x="843000" y="226328"/>
                </a:lnTo>
                <a:lnTo>
                  <a:pt x="838922" y="231554"/>
                </a:lnTo>
                <a:lnTo>
                  <a:pt x="834844" y="236553"/>
                </a:lnTo>
                <a:lnTo>
                  <a:pt x="830313" y="241325"/>
                </a:lnTo>
                <a:lnTo>
                  <a:pt x="826009" y="246097"/>
                </a:lnTo>
                <a:lnTo>
                  <a:pt x="821252" y="250869"/>
                </a:lnTo>
                <a:lnTo>
                  <a:pt x="816494" y="255187"/>
                </a:lnTo>
                <a:lnTo>
                  <a:pt x="811737" y="259731"/>
                </a:lnTo>
                <a:lnTo>
                  <a:pt x="806753" y="264049"/>
                </a:lnTo>
                <a:lnTo>
                  <a:pt x="796785" y="272229"/>
                </a:lnTo>
                <a:lnTo>
                  <a:pt x="786364" y="279955"/>
                </a:lnTo>
                <a:lnTo>
                  <a:pt x="776170" y="287227"/>
                </a:lnTo>
                <a:lnTo>
                  <a:pt x="765749" y="294044"/>
                </a:lnTo>
                <a:lnTo>
                  <a:pt x="755328" y="300180"/>
                </a:lnTo>
                <a:lnTo>
                  <a:pt x="745360" y="305860"/>
                </a:lnTo>
                <a:lnTo>
                  <a:pt x="735619" y="311314"/>
                </a:lnTo>
                <a:lnTo>
                  <a:pt x="725878" y="316313"/>
                </a:lnTo>
                <a:lnTo>
                  <a:pt x="717043" y="320631"/>
                </a:lnTo>
                <a:lnTo>
                  <a:pt x="708661" y="324721"/>
                </a:lnTo>
                <a:lnTo>
                  <a:pt x="700732" y="327902"/>
                </a:lnTo>
                <a:lnTo>
                  <a:pt x="693709" y="331084"/>
                </a:lnTo>
                <a:lnTo>
                  <a:pt x="681929" y="335628"/>
                </a:lnTo>
                <a:lnTo>
                  <a:pt x="674453" y="338583"/>
                </a:lnTo>
                <a:lnTo>
                  <a:pt x="671961" y="339492"/>
                </a:lnTo>
                <a:lnTo>
                  <a:pt x="658142" y="336083"/>
                </a:lnTo>
                <a:lnTo>
                  <a:pt x="644776" y="333583"/>
                </a:lnTo>
                <a:lnTo>
                  <a:pt x="632089" y="331311"/>
                </a:lnTo>
                <a:lnTo>
                  <a:pt x="619630" y="329266"/>
                </a:lnTo>
                <a:lnTo>
                  <a:pt x="607623" y="327675"/>
                </a:lnTo>
                <a:lnTo>
                  <a:pt x="596069" y="326539"/>
                </a:lnTo>
                <a:lnTo>
                  <a:pt x="584969" y="325630"/>
                </a:lnTo>
                <a:lnTo>
                  <a:pt x="574548" y="324948"/>
                </a:lnTo>
                <a:lnTo>
                  <a:pt x="564127" y="324494"/>
                </a:lnTo>
                <a:lnTo>
                  <a:pt x="554612" y="324494"/>
                </a:lnTo>
                <a:lnTo>
                  <a:pt x="545324" y="324494"/>
                </a:lnTo>
                <a:lnTo>
                  <a:pt x="536715" y="324948"/>
                </a:lnTo>
                <a:lnTo>
                  <a:pt x="528333" y="325403"/>
                </a:lnTo>
                <a:lnTo>
                  <a:pt x="520178" y="326085"/>
                </a:lnTo>
                <a:lnTo>
                  <a:pt x="512702" y="326766"/>
                </a:lnTo>
                <a:lnTo>
                  <a:pt x="505679" y="327675"/>
                </a:lnTo>
                <a:lnTo>
                  <a:pt x="499109" y="328811"/>
                </a:lnTo>
                <a:lnTo>
                  <a:pt x="492993" y="329948"/>
                </a:lnTo>
                <a:lnTo>
                  <a:pt x="487329" y="331311"/>
                </a:lnTo>
                <a:lnTo>
                  <a:pt x="481892" y="332447"/>
                </a:lnTo>
                <a:lnTo>
                  <a:pt x="472604" y="334947"/>
                </a:lnTo>
                <a:lnTo>
                  <a:pt x="465128" y="337219"/>
                </a:lnTo>
                <a:lnTo>
                  <a:pt x="459012" y="339719"/>
                </a:lnTo>
                <a:lnTo>
                  <a:pt x="454934" y="341309"/>
                </a:lnTo>
                <a:lnTo>
                  <a:pt x="451536" y="342900"/>
                </a:lnTo>
                <a:lnTo>
                  <a:pt x="445646" y="337219"/>
                </a:lnTo>
                <a:lnTo>
                  <a:pt x="439529" y="331311"/>
                </a:lnTo>
                <a:lnTo>
                  <a:pt x="425710" y="318813"/>
                </a:lnTo>
                <a:lnTo>
                  <a:pt x="410532" y="305860"/>
                </a:lnTo>
                <a:lnTo>
                  <a:pt x="394221" y="292454"/>
                </a:lnTo>
                <a:lnTo>
                  <a:pt x="377456" y="279274"/>
                </a:lnTo>
                <a:lnTo>
                  <a:pt x="360239" y="266094"/>
                </a:lnTo>
                <a:lnTo>
                  <a:pt x="343249" y="252914"/>
                </a:lnTo>
                <a:lnTo>
                  <a:pt x="326258" y="240416"/>
                </a:lnTo>
                <a:lnTo>
                  <a:pt x="295222" y="217693"/>
                </a:lnTo>
                <a:lnTo>
                  <a:pt x="269849" y="199514"/>
                </a:lnTo>
                <a:lnTo>
                  <a:pt x="252405" y="187243"/>
                </a:lnTo>
                <a:lnTo>
                  <a:pt x="246062" y="183153"/>
                </a:lnTo>
                <a:lnTo>
                  <a:pt x="251726" y="176563"/>
                </a:lnTo>
                <a:lnTo>
                  <a:pt x="257616" y="170655"/>
                </a:lnTo>
                <a:lnTo>
                  <a:pt x="263506" y="165428"/>
                </a:lnTo>
                <a:lnTo>
                  <a:pt x="269623" y="160656"/>
                </a:lnTo>
                <a:lnTo>
                  <a:pt x="275286" y="156339"/>
                </a:lnTo>
                <a:lnTo>
                  <a:pt x="281629" y="152476"/>
                </a:lnTo>
                <a:lnTo>
                  <a:pt x="287746" y="149294"/>
                </a:lnTo>
                <a:lnTo>
                  <a:pt x="293863" y="146568"/>
                </a:lnTo>
                <a:lnTo>
                  <a:pt x="299979" y="144068"/>
                </a:lnTo>
                <a:lnTo>
                  <a:pt x="306096" y="142023"/>
                </a:lnTo>
                <a:lnTo>
                  <a:pt x="311986" y="140432"/>
                </a:lnTo>
                <a:lnTo>
                  <a:pt x="317876" y="139069"/>
                </a:lnTo>
                <a:lnTo>
                  <a:pt x="323766" y="138160"/>
                </a:lnTo>
                <a:lnTo>
                  <a:pt x="329656" y="137024"/>
                </a:lnTo>
                <a:lnTo>
                  <a:pt x="335093" y="136569"/>
                </a:lnTo>
                <a:lnTo>
                  <a:pt x="340530" y="136342"/>
                </a:lnTo>
                <a:lnTo>
                  <a:pt x="345967" y="136342"/>
                </a:lnTo>
                <a:lnTo>
                  <a:pt x="350951" y="136569"/>
                </a:lnTo>
                <a:lnTo>
                  <a:pt x="355708" y="136796"/>
                </a:lnTo>
                <a:lnTo>
                  <a:pt x="360466" y="137251"/>
                </a:lnTo>
                <a:lnTo>
                  <a:pt x="368848" y="138614"/>
                </a:lnTo>
                <a:lnTo>
                  <a:pt x="376097" y="139978"/>
                </a:lnTo>
                <a:lnTo>
                  <a:pt x="382214" y="141341"/>
                </a:lnTo>
                <a:lnTo>
                  <a:pt x="386518" y="142705"/>
                </a:lnTo>
                <a:lnTo>
                  <a:pt x="390369" y="143841"/>
                </a:lnTo>
                <a:lnTo>
                  <a:pt x="389916" y="135888"/>
                </a:lnTo>
                <a:lnTo>
                  <a:pt x="389916" y="127934"/>
                </a:lnTo>
                <a:lnTo>
                  <a:pt x="390369" y="120208"/>
                </a:lnTo>
                <a:lnTo>
                  <a:pt x="391049" y="112482"/>
                </a:lnTo>
                <a:lnTo>
                  <a:pt x="392182" y="105211"/>
                </a:lnTo>
                <a:lnTo>
                  <a:pt x="393767" y="98166"/>
                </a:lnTo>
                <a:lnTo>
                  <a:pt x="395580" y="91122"/>
                </a:lnTo>
                <a:lnTo>
                  <a:pt x="397619" y="84305"/>
                </a:lnTo>
                <a:lnTo>
                  <a:pt x="399884" y="77942"/>
                </a:lnTo>
                <a:lnTo>
                  <a:pt x="402376" y="71807"/>
                </a:lnTo>
                <a:lnTo>
                  <a:pt x="405095" y="65671"/>
                </a:lnTo>
                <a:lnTo>
                  <a:pt x="407813" y="59763"/>
                </a:lnTo>
                <a:lnTo>
                  <a:pt x="410985" y="54310"/>
                </a:lnTo>
                <a:lnTo>
                  <a:pt x="413930" y="49083"/>
                </a:lnTo>
                <a:lnTo>
                  <a:pt x="417101" y="43857"/>
                </a:lnTo>
                <a:lnTo>
                  <a:pt x="420273" y="39085"/>
                </a:lnTo>
                <a:lnTo>
                  <a:pt x="423444" y="34540"/>
                </a:lnTo>
                <a:lnTo>
                  <a:pt x="426616" y="30222"/>
                </a:lnTo>
                <a:lnTo>
                  <a:pt x="432959" y="22496"/>
                </a:lnTo>
                <a:lnTo>
                  <a:pt x="438849" y="15679"/>
                </a:lnTo>
                <a:lnTo>
                  <a:pt x="444060" y="10226"/>
                </a:lnTo>
                <a:lnTo>
                  <a:pt x="448817" y="5908"/>
                </a:lnTo>
                <a:lnTo>
                  <a:pt x="452215" y="2500"/>
                </a:lnTo>
                <a:lnTo>
                  <a:pt x="455387" y="0"/>
                </a:lnTo>
                <a:close/>
              </a:path>
            </a:pathLst>
          </a:custGeom>
          <a:solidFill>
            <a:srgbClr val="FFFFFF"/>
          </a:solidFill>
          <a:ln>
            <a:noFill/>
          </a:ln>
        </p:spPr>
        <p:txBody>
          <a:bodyPr anchor="ctr">
            <a:scene3d>
              <a:camera prst="orthographicFront"/>
              <a:lightRig rig="threePt" dir="t"/>
            </a:scene3d>
            <a:sp3d contourW="12700">
              <a:contourClr>
                <a:srgbClr val="FFFFFF"/>
              </a:contourClr>
            </a:sp3d>
          </a:bodyPr>
          <a:lstStyle/>
          <a:p>
            <a:pPr algn="ctr" eaLnBrk="1" fontAlgn="auto" hangingPunct="1">
              <a:spcBef>
                <a:spcPct val="0"/>
              </a:spcBef>
              <a:spcAft>
                <a:spcPct val="0"/>
              </a:spcAft>
              <a:defRPr/>
            </a:pPr>
            <a:endParaRPr lang="zh-CN" altLang="en-US">
              <a:solidFill>
                <a:srgbClr val="FFFFFF"/>
              </a:solidFill>
              <a:latin typeface="宋体" panose="02010600030101010101" pitchFamily="2" charset="-122"/>
              <a:ea typeface="宋体" panose="02010600030101010101" pitchFamily="2" charset="-122"/>
            </a:endParaRPr>
          </a:p>
        </p:txBody>
      </p:sp>
      <p:sp>
        <p:nvSpPr>
          <p:cNvPr id="24" name="KSO_Shape"/>
          <p:cNvSpPr/>
          <p:nvPr/>
        </p:nvSpPr>
        <p:spPr bwMode="auto">
          <a:xfrm>
            <a:off x="5789613" y="2384425"/>
            <a:ext cx="612775" cy="612775"/>
          </a:xfrm>
          <a:custGeom>
            <a:avLst/>
            <a:gdLst>
              <a:gd name="T0" fmla="*/ 883582 w 2298700"/>
              <a:gd name="T1" fmla="*/ 1295872 h 2298700"/>
              <a:gd name="T2" fmla="*/ 899660 w 2298700"/>
              <a:gd name="T3" fmla="*/ 1824434 h 2298700"/>
              <a:gd name="T4" fmla="*/ 870674 w 2298700"/>
              <a:gd name="T5" fmla="*/ 1867800 h 2298700"/>
              <a:gd name="T6" fmla="*/ 472571 w 2298700"/>
              <a:gd name="T7" fmla="*/ 1870524 h 2298700"/>
              <a:gd name="T8" fmla="*/ 439282 w 2298700"/>
              <a:gd name="T9" fmla="*/ 1829883 h 2298700"/>
              <a:gd name="T10" fmla="*/ 450831 w 2298700"/>
              <a:gd name="T11" fmla="*/ 1299959 h 2298700"/>
              <a:gd name="T12" fmla="*/ 1168971 w 2298700"/>
              <a:gd name="T13" fmla="*/ 903287 h 2298700"/>
              <a:gd name="T14" fmla="*/ 1561900 w 2298700"/>
              <a:gd name="T15" fmla="*/ 923717 h 2298700"/>
              <a:gd name="T16" fmla="*/ 1573443 w 2298700"/>
              <a:gd name="T17" fmla="*/ 1829892 h 2298700"/>
              <a:gd name="T18" fmla="*/ 1540624 w 2298700"/>
              <a:gd name="T19" fmla="*/ 1870524 h 2298700"/>
              <a:gd name="T20" fmla="*/ 1142262 w 2298700"/>
              <a:gd name="T21" fmla="*/ 1867800 h 2298700"/>
              <a:gd name="T22" fmla="*/ 1113291 w 2298700"/>
              <a:gd name="T23" fmla="*/ 1824444 h 2298700"/>
              <a:gd name="T24" fmla="*/ 1129361 w 2298700"/>
              <a:gd name="T25" fmla="*/ 919404 h 2298700"/>
              <a:gd name="T26" fmla="*/ 2191940 w 2298700"/>
              <a:gd name="T27" fmla="*/ 450850 h 2298700"/>
              <a:gd name="T28" fmla="*/ 2238385 w 2298700"/>
              <a:gd name="T29" fmla="*/ 475582 h 2298700"/>
              <a:gd name="T30" fmla="*/ 2245636 w 2298700"/>
              <a:gd name="T31" fmla="*/ 1835358 h 2298700"/>
              <a:gd name="T32" fmla="*/ 2208706 w 2298700"/>
              <a:gd name="T33" fmla="*/ 1872115 h 2298700"/>
              <a:gd name="T34" fmla="*/ 1810633 w 2298700"/>
              <a:gd name="T35" fmla="*/ 1865309 h 2298700"/>
              <a:gd name="T36" fmla="*/ 1785938 w 2298700"/>
              <a:gd name="T37" fmla="*/ 1818568 h 2298700"/>
              <a:gd name="T38" fmla="*/ 1806329 w 2298700"/>
              <a:gd name="T39" fmla="*/ 463556 h 2298700"/>
              <a:gd name="T40" fmla="*/ 1464870 w 2298700"/>
              <a:gd name="T41" fmla="*/ 38100 h 2298700"/>
              <a:gd name="T42" fmla="*/ 1493876 w 2298700"/>
              <a:gd name="T43" fmla="*/ 48317 h 2298700"/>
              <a:gd name="T44" fmla="*/ 1512005 w 2298700"/>
              <a:gd name="T45" fmla="*/ 72609 h 2298700"/>
              <a:gd name="T46" fmla="*/ 1540105 w 2298700"/>
              <a:gd name="T47" fmla="*/ 509198 h 2298700"/>
              <a:gd name="T48" fmla="*/ 1503847 w 2298700"/>
              <a:gd name="T49" fmla="*/ 543253 h 2298700"/>
              <a:gd name="T50" fmla="*/ 1459205 w 2298700"/>
              <a:gd name="T51" fmla="*/ 535761 h 2298700"/>
              <a:gd name="T52" fmla="*/ 1437677 w 2298700"/>
              <a:gd name="T53" fmla="*/ 503749 h 2298700"/>
              <a:gd name="T54" fmla="*/ 1348845 w 2298700"/>
              <a:gd name="T55" fmla="*/ 357311 h 2298700"/>
              <a:gd name="T56" fmla="*/ 1214465 w 2298700"/>
              <a:gd name="T57" fmla="*/ 507608 h 2298700"/>
              <a:gd name="T58" fmla="*/ 1010062 w 2298700"/>
              <a:gd name="T59" fmla="*/ 669711 h 2298700"/>
              <a:gd name="T60" fmla="*/ 834212 w 2298700"/>
              <a:gd name="T61" fmla="*/ 763477 h 2298700"/>
              <a:gd name="T62" fmla="*/ 682609 w 2298700"/>
              <a:gd name="T63" fmla="*/ 817965 h 2298700"/>
              <a:gd name="T64" fmla="*/ 523528 w 2298700"/>
              <a:gd name="T65" fmla="*/ 852928 h 2298700"/>
              <a:gd name="T66" fmla="*/ 404104 w 2298700"/>
              <a:gd name="T67" fmla="*/ 862464 h 2298700"/>
              <a:gd name="T68" fmla="*/ 374191 w 2298700"/>
              <a:gd name="T69" fmla="*/ 838852 h 2298700"/>
              <a:gd name="T70" fmla="*/ 369206 w 2298700"/>
              <a:gd name="T71" fmla="*/ 795034 h 2298700"/>
              <a:gd name="T72" fmla="*/ 405237 w 2298700"/>
              <a:gd name="T73" fmla="*/ 760071 h 2298700"/>
              <a:gd name="T74" fmla="*/ 535765 w 2298700"/>
              <a:gd name="T75" fmla="*/ 742589 h 2298700"/>
              <a:gd name="T76" fmla="*/ 679890 w 2298700"/>
              <a:gd name="T77" fmla="*/ 706945 h 2298700"/>
              <a:gd name="T78" fmla="*/ 816536 w 2298700"/>
              <a:gd name="T79" fmla="*/ 654273 h 2298700"/>
              <a:gd name="T80" fmla="*/ 989667 w 2298700"/>
              <a:gd name="T81" fmla="*/ 554832 h 2298700"/>
              <a:gd name="T82" fmla="*/ 1171862 w 2298700"/>
              <a:gd name="T83" fmla="*/ 398859 h 2298700"/>
              <a:gd name="T84" fmla="*/ 1282675 w 2298700"/>
              <a:gd name="T85" fmla="*/ 267178 h 2298700"/>
              <a:gd name="T86" fmla="*/ 1087110 w 2298700"/>
              <a:gd name="T87" fmla="*/ 283979 h 2298700"/>
              <a:gd name="T88" fmla="*/ 1044054 w 2298700"/>
              <a:gd name="T89" fmla="*/ 259005 h 2298700"/>
              <a:gd name="T90" fmla="*/ 1040654 w 2298700"/>
              <a:gd name="T91" fmla="*/ 208376 h 2298700"/>
              <a:gd name="T92" fmla="*/ 1446288 w 2298700"/>
              <a:gd name="T93" fmla="*/ 40370 h 2298700"/>
              <a:gd name="T94" fmla="*/ 128386 w 2298700"/>
              <a:gd name="T95" fmla="*/ 3403 h 2298700"/>
              <a:gd name="T96" fmla="*/ 171711 w 2298700"/>
              <a:gd name="T97" fmla="*/ 26993 h 2298700"/>
              <a:gd name="T98" fmla="*/ 199157 w 2298700"/>
              <a:gd name="T99" fmla="*/ 67596 h 2298700"/>
              <a:gd name="T100" fmla="*/ 2201163 w 2298700"/>
              <a:gd name="T101" fmla="*/ 2093192 h 2298700"/>
              <a:gd name="T102" fmla="*/ 2249251 w 2298700"/>
              <a:gd name="T103" fmla="*/ 2107936 h 2298700"/>
              <a:gd name="T104" fmla="*/ 2283729 w 2298700"/>
              <a:gd name="T105" fmla="*/ 2142414 h 2298700"/>
              <a:gd name="T106" fmla="*/ 2298473 w 2298700"/>
              <a:gd name="T107" fmla="*/ 2190729 h 2298700"/>
              <a:gd name="T108" fmla="*/ 2288720 w 2298700"/>
              <a:gd name="T109" fmla="*/ 2240405 h 2298700"/>
              <a:gd name="T110" fmla="*/ 2257417 w 2298700"/>
              <a:gd name="T111" fmla="*/ 2278059 h 2298700"/>
              <a:gd name="T112" fmla="*/ 2211597 w 2298700"/>
              <a:gd name="T113" fmla="*/ 2297566 h 2298700"/>
              <a:gd name="T114" fmla="*/ 72132 w 2298700"/>
              <a:gd name="T115" fmla="*/ 2294164 h 2298700"/>
              <a:gd name="T116" fmla="*/ 29715 w 2298700"/>
              <a:gd name="T117" fmla="*/ 2268532 h 2298700"/>
              <a:gd name="T118" fmla="*/ 4537 w 2298700"/>
              <a:gd name="T119" fmla="*/ 2226568 h 2298700"/>
              <a:gd name="T120" fmla="*/ 907 w 2298700"/>
              <a:gd name="T121" fmla="*/ 87330 h 2298700"/>
              <a:gd name="T122" fmla="*/ 20188 w 2298700"/>
              <a:gd name="T123" fmla="*/ 41510 h 2298700"/>
              <a:gd name="T124" fmla="*/ 57842 w 2298700"/>
              <a:gd name="T125" fmla="*/ 10434 h 22987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98700" h="2298700">
                <a:moveTo>
                  <a:pt x="494084" y="1279525"/>
                </a:moveTo>
                <a:lnTo>
                  <a:pt x="844179" y="1279525"/>
                </a:lnTo>
                <a:lnTo>
                  <a:pt x="849841" y="1279752"/>
                </a:lnTo>
                <a:lnTo>
                  <a:pt x="855502" y="1280660"/>
                </a:lnTo>
                <a:lnTo>
                  <a:pt x="860710" y="1282023"/>
                </a:lnTo>
                <a:lnTo>
                  <a:pt x="865692" y="1283839"/>
                </a:lnTo>
                <a:lnTo>
                  <a:pt x="870674" y="1286109"/>
                </a:lnTo>
                <a:lnTo>
                  <a:pt x="875203" y="1289061"/>
                </a:lnTo>
                <a:lnTo>
                  <a:pt x="879732" y="1292467"/>
                </a:lnTo>
                <a:lnTo>
                  <a:pt x="883582" y="1295872"/>
                </a:lnTo>
                <a:lnTo>
                  <a:pt x="887205" y="1299959"/>
                </a:lnTo>
                <a:lnTo>
                  <a:pt x="890602" y="1304273"/>
                </a:lnTo>
                <a:lnTo>
                  <a:pt x="893320" y="1308814"/>
                </a:lnTo>
                <a:lnTo>
                  <a:pt x="895584" y="1313809"/>
                </a:lnTo>
                <a:lnTo>
                  <a:pt x="897396" y="1319031"/>
                </a:lnTo>
                <a:lnTo>
                  <a:pt x="898981" y="1324480"/>
                </a:lnTo>
                <a:lnTo>
                  <a:pt x="899660" y="1329702"/>
                </a:lnTo>
                <a:lnTo>
                  <a:pt x="900113" y="1335378"/>
                </a:lnTo>
                <a:lnTo>
                  <a:pt x="900113" y="1818531"/>
                </a:lnTo>
                <a:lnTo>
                  <a:pt x="899660" y="1824434"/>
                </a:lnTo>
                <a:lnTo>
                  <a:pt x="898981" y="1829883"/>
                </a:lnTo>
                <a:lnTo>
                  <a:pt x="897396" y="1835332"/>
                </a:lnTo>
                <a:lnTo>
                  <a:pt x="895584" y="1840554"/>
                </a:lnTo>
                <a:lnTo>
                  <a:pt x="893320" y="1845322"/>
                </a:lnTo>
                <a:lnTo>
                  <a:pt x="890602" y="1850090"/>
                </a:lnTo>
                <a:lnTo>
                  <a:pt x="887205" y="1854404"/>
                </a:lnTo>
                <a:lnTo>
                  <a:pt x="883582" y="1858264"/>
                </a:lnTo>
                <a:lnTo>
                  <a:pt x="879732" y="1861897"/>
                </a:lnTo>
                <a:lnTo>
                  <a:pt x="875203" y="1865302"/>
                </a:lnTo>
                <a:lnTo>
                  <a:pt x="870674" y="1867800"/>
                </a:lnTo>
                <a:lnTo>
                  <a:pt x="865692" y="1870524"/>
                </a:lnTo>
                <a:lnTo>
                  <a:pt x="860710" y="1872114"/>
                </a:lnTo>
                <a:lnTo>
                  <a:pt x="855502" y="1873476"/>
                </a:lnTo>
                <a:lnTo>
                  <a:pt x="849841" y="1874611"/>
                </a:lnTo>
                <a:lnTo>
                  <a:pt x="844179" y="1874838"/>
                </a:lnTo>
                <a:lnTo>
                  <a:pt x="494084" y="1874838"/>
                </a:lnTo>
                <a:lnTo>
                  <a:pt x="488423" y="1874611"/>
                </a:lnTo>
                <a:lnTo>
                  <a:pt x="482761" y="1873476"/>
                </a:lnTo>
                <a:lnTo>
                  <a:pt x="477326" y="1872114"/>
                </a:lnTo>
                <a:lnTo>
                  <a:pt x="472571" y="1870524"/>
                </a:lnTo>
                <a:lnTo>
                  <a:pt x="467589" y="1867800"/>
                </a:lnTo>
                <a:lnTo>
                  <a:pt x="463060" y="1865302"/>
                </a:lnTo>
                <a:lnTo>
                  <a:pt x="458531" y="1861897"/>
                </a:lnTo>
                <a:lnTo>
                  <a:pt x="454455" y="1858264"/>
                </a:lnTo>
                <a:lnTo>
                  <a:pt x="450831" y="1854404"/>
                </a:lnTo>
                <a:lnTo>
                  <a:pt x="447661" y="1850090"/>
                </a:lnTo>
                <a:lnTo>
                  <a:pt x="444944" y="1845322"/>
                </a:lnTo>
                <a:lnTo>
                  <a:pt x="442679" y="1840554"/>
                </a:lnTo>
                <a:lnTo>
                  <a:pt x="440868" y="1835332"/>
                </a:lnTo>
                <a:lnTo>
                  <a:pt x="439282" y="1829883"/>
                </a:lnTo>
                <a:lnTo>
                  <a:pt x="438603" y="1824434"/>
                </a:lnTo>
                <a:lnTo>
                  <a:pt x="438150" y="1818531"/>
                </a:lnTo>
                <a:lnTo>
                  <a:pt x="438150" y="1335378"/>
                </a:lnTo>
                <a:lnTo>
                  <a:pt x="438603" y="1329702"/>
                </a:lnTo>
                <a:lnTo>
                  <a:pt x="439282" y="1324480"/>
                </a:lnTo>
                <a:lnTo>
                  <a:pt x="440868" y="1319031"/>
                </a:lnTo>
                <a:lnTo>
                  <a:pt x="442679" y="1313809"/>
                </a:lnTo>
                <a:lnTo>
                  <a:pt x="444944" y="1308814"/>
                </a:lnTo>
                <a:lnTo>
                  <a:pt x="447661" y="1304273"/>
                </a:lnTo>
                <a:lnTo>
                  <a:pt x="450831" y="1299959"/>
                </a:lnTo>
                <a:lnTo>
                  <a:pt x="454455" y="1295872"/>
                </a:lnTo>
                <a:lnTo>
                  <a:pt x="458531" y="1292467"/>
                </a:lnTo>
                <a:lnTo>
                  <a:pt x="463060" y="1289061"/>
                </a:lnTo>
                <a:lnTo>
                  <a:pt x="467589" y="1286109"/>
                </a:lnTo>
                <a:lnTo>
                  <a:pt x="472571" y="1283839"/>
                </a:lnTo>
                <a:lnTo>
                  <a:pt x="477326" y="1282023"/>
                </a:lnTo>
                <a:lnTo>
                  <a:pt x="482761" y="1280660"/>
                </a:lnTo>
                <a:lnTo>
                  <a:pt x="488423" y="1279752"/>
                </a:lnTo>
                <a:lnTo>
                  <a:pt x="494084" y="1279525"/>
                </a:lnTo>
                <a:close/>
                <a:moveTo>
                  <a:pt x="1168971" y="903287"/>
                </a:moveTo>
                <a:lnTo>
                  <a:pt x="1518668" y="903287"/>
                </a:lnTo>
                <a:lnTo>
                  <a:pt x="1524553" y="903514"/>
                </a:lnTo>
                <a:lnTo>
                  <a:pt x="1529985" y="904195"/>
                </a:lnTo>
                <a:lnTo>
                  <a:pt x="1535418" y="905557"/>
                </a:lnTo>
                <a:lnTo>
                  <a:pt x="1540624" y="907600"/>
                </a:lnTo>
                <a:lnTo>
                  <a:pt x="1545377" y="909870"/>
                </a:lnTo>
                <a:lnTo>
                  <a:pt x="1550130" y="912821"/>
                </a:lnTo>
                <a:lnTo>
                  <a:pt x="1554430" y="915999"/>
                </a:lnTo>
                <a:lnTo>
                  <a:pt x="1558278" y="919404"/>
                </a:lnTo>
                <a:lnTo>
                  <a:pt x="1561900" y="923717"/>
                </a:lnTo>
                <a:lnTo>
                  <a:pt x="1565295" y="927803"/>
                </a:lnTo>
                <a:lnTo>
                  <a:pt x="1567784" y="932343"/>
                </a:lnTo>
                <a:lnTo>
                  <a:pt x="1570274" y="937337"/>
                </a:lnTo>
                <a:lnTo>
                  <a:pt x="1572085" y="942558"/>
                </a:lnTo>
                <a:lnTo>
                  <a:pt x="1573443" y="948006"/>
                </a:lnTo>
                <a:lnTo>
                  <a:pt x="1574575" y="953681"/>
                </a:lnTo>
                <a:lnTo>
                  <a:pt x="1574801" y="959355"/>
                </a:lnTo>
                <a:lnTo>
                  <a:pt x="1574801" y="1818542"/>
                </a:lnTo>
                <a:lnTo>
                  <a:pt x="1574575" y="1824444"/>
                </a:lnTo>
                <a:lnTo>
                  <a:pt x="1573443" y="1829892"/>
                </a:lnTo>
                <a:lnTo>
                  <a:pt x="1572085" y="1835340"/>
                </a:lnTo>
                <a:lnTo>
                  <a:pt x="1570274" y="1840560"/>
                </a:lnTo>
                <a:lnTo>
                  <a:pt x="1567784" y="1845327"/>
                </a:lnTo>
                <a:lnTo>
                  <a:pt x="1565295" y="1850094"/>
                </a:lnTo>
                <a:lnTo>
                  <a:pt x="1561900" y="1854407"/>
                </a:lnTo>
                <a:lnTo>
                  <a:pt x="1558278" y="1858266"/>
                </a:lnTo>
                <a:lnTo>
                  <a:pt x="1554430" y="1861898"/>
                </a:lnTo>
                <a:lnTo>
                  <a:pt x="1550130" y="1865303"/>
                </a:lnTo>
                <a:lnTo>
                  <a:pt x="1545377" y="1867800"/>
                </a:lnTo>
                <a:lnTo>
                  <a:pt x="1540624" y="1870524"/>
                </a:lnTo>
                <a:lnTo>
                  <a:pt x="1535418" y="1872113"/>
                </a:lnTo>
                <a:lnTo>
                  <a:pt x="1529985" y="1873475"/>
                </a:lnTo>
                <a:lnTo>
                  <a:pt x="1524553" y="1874610"/>
                </a:lnTo>
                <a:lnTo>
                  <a:pt x="1518668" y="1874837"/>
                </a:lnTo>
                <a:lnTo>
                  <a:pt x="1168971" y="1874837"/>
                </a:lnTo>
                <a:lnTo>
                  <a:pt x="1163312" y="1874610"/>
                </a:lnTo>
                <a:lnTo>
                  <a:pt x="1157654" y="1873475"/>
                </a:lnTo>
                <a:lnTo>
                  <a:pt x="1152221" y="1872113"/>
                </a:lnTo>
                <a:lnTo>
                  <a:pt x="1147242" y="1870524"/>
                </a:lnTo>
                <a:lnTo>
                  <a:pt x="1142262" y="1867800"/>
                </a:lnTo>
                <a:lnTo>
                  <a:pt x="1137736" y="1865303"/>
                </a:lnTo>
                <a:lnTo>
                  <a:pt x="1133435" y="1861898"/>
                </a:lnTo>
                <a:lnTo>
                  <a:pt x="1129361" y="1858266"/>
                </a:lnTo>
                <a:lnTo>
                  <a:pt x="1125740" y="1854407"/>
                </a:lnTo>
                <a:lnTo>
                  <a:pt x="1122797" y="1850094"/>
                </a:lnTo>
                <a:lnTo>
                  <a:pt x="1119855" y="1845327"/>
                </a:lnTo>
                <a:lnTo>
                  <a:pt x="1117365" y="1840560"/>
                </a:lnTo>
                <a:lnTo>
                  <a:pt x="1115554" y="1835340"/>
                </a:lnTo>
                <a:lnTo>
                  <a:pt x="1114196" y="1829892"/>
                </a:lnTo>
                <a:lnTo>
                  <a:pt x="1113291" y="1824444"/>
                </a:lnTo>
                <a:lnTo>
                  <a:pt x="1112838" y="1818542"/>
                </a:lnTo>
                <a:lnTo>
                  <a:pt x="1112838" y="959355"/>
                </a:lnTo>
                <a:lnTo>
                  <a:pt x="1113291" y="953681"/>
                </a:lnTo>
                <a:lnTo>
                  <a:pt x="1114196" y="948006"/>
                </a:lnTo>
                <a:lnTo>
                  <a:pt x="1115554" y="942558"/>
                </a:lnTo>
                <a:lnTo>
                  <a:pt x="1117365" y="937337"/>
                </a:lnTo>
                <a:lnTo>
                  <a:pt x="1119855" y="932343"/>
                </a:lnTo>
                <a:lnTo>
                  <a:pt x="1122797" y="927803"/>
                </a:lnTo>
                <a:lnTo>
                  <a:pt x="1125740" y="923717"/>
                </a:lnTo>
                <a:lnTo>
                  <a:pt x="1129361" y="919404"/>
                </a:lnTo>
                <a:lnTo>
                  <a:pt x="1133435" y="915999"/>
                </a:lnTo>
                <a:lnTo>
                  <a:pt x="1137736" y="912821"/>
                </a:lnTo>
                <a:lnTo>
                  <a:pt x="1142262" y="909870"/>
                </a:lnTo>
                <a:lnTo>
                  <a:pt x="1147242" y="907600"/>
                </a:lnTo>
                <a:lnTo>
                  <a:pt x="1152221" y="905557"/>
                </a:lnTo>
                <a:lnTo>
                  <a:pt x="1157654" y="904195"/>
                </a:lnTo>
                <a:lnTo>
                  <a:pt x="1163312" y="903514"/>
                </a:lnTo>
                <a:lnTo>
                  <a:pt x="1168971" y="903287"/>
                </a:lnTo>
                <a:close/>
                <a:moveTo>
                  <a:pt x="1841899" y="450850"/>
                </a:moveTo>
                <a:lnTo>
                  <a:pt x="2191940" y="450850"/>
                </a:lnTo>
                <a:lnTo>
                  <a:pt x="2197604" y="451077"/>
                </a:lnTo>
                <a:lnTo>
                  <a:pt x="2203268" y="451985"/>
                </a:lnTo>
                <a:lnTo>
                  <a:pt x="2208706" y="453573"/>
                </a:lnTo>
                <a:lnTo>
                  <a:pt x="2213917" y="455388"/>
                </a:lnTo>
                <a:lnTo>
                  <a:pt x="2218674" y="457657"/>
                </a:lnTo>
                <a:lnTo>
                  <a:pt x="2223206" y="460380"/>
                </a:lnTo>
                <a:lnTo>
                  <a:pt x="2227510" y="463556"/>
                </a:lnTo>
                <a:lnTo>
                  <a:pt x="2231589" y="467186"/>
                </a:lnTo>
                <a:lnTo>
                  <a:pt x="2235214" y="471271"/>
                </a:lnTo>
                <a:lnTo>
                  <a:pt x="2238385" y="475582"/>
                </a:lnTo>
                <a:lnTo>
                  <a:pt x="2241104" y="480119"/>
                </a:lnTo>
                <a:lnTo>
                  <a:pt x="2243596" y="484884"/>
                </a:lnTo>
                <a:lnTo>
                  <a:pt x="2245636" y="490103"/>
                </a:lnTo>
                <a:lnTo>
                  <a:pt x="2246768" y="495548"/>
                </a:lnTo>
                <a:lnTo>
                  <a:pt x="2247675" y="501221"/>
                </a:lnTo>
                <a:lnTo>
                  <a:pt x="2247901" y="506893"/>
                </a:lnTo>
                <a:lnTo>
                  <a:pt x="2247901" y="1818568"/>
                </a:lnTo>
                <a:lnTo>
                  <a:pt x="2247675" y="1824468"/>
                </a:lnTo>
                <a:lnTo>
                  <a:pt x="2246768" y="1829913"/>
                </a:lnTo>
                <a:lnTo>
                  <a:pt x="2245636" y="1835358"/>
                </a:lnTo>
                <a:lnTo>
                  <a:pt x="2243596" y="1840577"/>
                </a:lnTo>
                <a:lnTo>
                  <a:pt x="2241104" y="1845342"/>
                </a:lnTo>
                <a:lnTo>
                  <a:pt x="2238385" y="1850107"/>
                </a:lnTo>
                <a:lnTo>
                  <a:pt x="2235214" y="1854418"/>
                </a:lnTo>
                <a:lnTo>
                  <a:pt x="2231589" y="1858275"/>
                </a:lnTo>
                <a:lnTo>
                  <a:pt x="2227510" y="1861905"/>
                </a:lnTo>
                <a:lnTo>
                  <a:pt x="2223206" y="1865309"/>
                </a:lnTo>
                <a:lnTo>
                  <a:pt x="2218674" y="1867804"/>
                </a:lnTo>
                <a:lnTo>
                  <a:pt x="2213917" y="1870527"/>
                </a:lnTo>
                <a:lnTo>
                  <a:pt x="2208706" y="1872115"/>
                </a:lnTo>
                <a:lnTo>
                  <a:pt x="2203268" y="1873477"/>
                </a:lnTo>
                <a:lnTo>
                  <a:pt x="2197604" y="1874611"/>
                </a:lnTo>
                <a:lnTo>
                  <a:pt x="2191940" y="1874838"/>
                </a:lnTo>
                <a:lnTo>
                  <a:pt x="1841899" y="1874838"/>
                </a:lnTo>
                <a:lnTo>
                  <a:pt x="1836235" y="1874611"/>
                </a:lnTo>
                <a:lnTo>
                  <a:pt x="1830798" y="1873477"/>
                </a:lnTo>
                <a:lnTo>
                  <a:pt x="1825360" y="1872115"/>
                </a:lnTo>
                <a:lnTo>
                  <a:pt x="1820149" y="1870527"/>
                </a:lnTo>
                <a:lnTo>
                  <a:pt x="1815165" y="1867804"/>
                </a:lnTo>
                <a:lnTo>
                  <a:pt x="1810633" y="1865309"/>
                </a:lnTo>
                <a:lnTo>
                  <a:pt x="1806329" y="1861905"/>
                </a:lnTo>
                <a:lnTo>
                  <a:pt x="1802477" y="1858275"/>
                </a:lnTo>
                <a:lnTo>
                  <a:pt x="1798852" y="1854418"/>
                </a:lnTo>
                <a:lnTo>
                  <a:pt x="1795454" y="1850107"/>
                </a:lnTo>
                <a:lnTo>
                  <a:pt x="1792508" y="1845342"/>
                </a:lnTo>
                <a:lnTo>
                  <a:pt x="1790243" y="1840577"/>
                </a:lnTo>
                <a:lnTo>
                  <a:pt x="1788430" y="1835358"/>
                </a:lnTo>
                <a:lnTo>
                  <a:pt x="1786844" y="1829913"/>
                </a:lnTo>
                <a:lnTo>
                  <a:pt x="1786165" y="1824468"/>
                </a:lnTo>
                <a:lnTo>
                  <a:pt x="1785938" y="1818568"/>
                </a:lnTo>
                <a:lnTo>
                  <a:pt x="1785938" y="506893"/>
                </a:lnTo>
                <a:lnTo>
                  <a:pt x="1786165" y="501221"/>
                </a:lnTo>
                <a:lnTo>
                  <a:pt x="1786844" y="495548"/>
                </a:lnTo>
                <a:lnTo>
                  <a:pt x="1788430" y="490103"/>
                </a:lnTo>
                <a:lnTo>
                  <a:pt x="1790243" y="484884"/>
                </a:lnTo>
                <a:lnTo>
                  <a:pt x="1792508" y="480119"/>
                </a:lnTo>
                <a:lnTo>
                  <a:pt x="1795454" y="475582"/>
                </a:lnTo>
                <a:lnTo>
                  <a:pt x="1798852" y="471271"/>
                </a:lnTo>
                <a:lnTo>
                  <a:pt x="1802477" y="467186"/>
                </a:lnTo>
                <a:lnTo>
                  <a:pt x="1806329" y="463556"/>
                </a:lnTo>
                <a:lnTo>
                  <a:pt x="1810633" y="460380"/>
                </a:lnTo>
                <a:lnTo>
                  <a:pt x="1815165" y="457657"/>
                </a:lnTo>
                <a:lnTo>
                  <a:pt x="1820149" y="455388"/>
                </a:lnTo>
                <a:lnTo>
                  <a:pt x="1825360" y="453573"/>
                </a:lnTo>
                <a:lnTo>
                  <a:pt x="1830798" y="451985"/>
                </a:lnTo>
                <a:lnTo>
                  <a:pt x="1836235" y="451077"/>
                </a:lnTo>
                <a:lnTo>
                  <a:pt x="1841899" y="450850"/>
                </a:lnTo>
                <a:close/>
                <a:moveTo>
                  <a:pt x="1458752" y="38100"/>
                </a:moveTo>
                <a:lnTo>
                  <a:pt x="1461698" y="38100"/>
                </a:lnTo>
                <a:lnTo>
                  <a:pt x="1464870" y="38100"/>
                </a:lnTo>
                <a:lnTo>
                  <a:pt x="1468043" y="38327"/>
                </a:lnTo>
                <a:lnTo>
                  <a:pt x="1470989" y="38554"/>
                </a:lnTo>
                <a:lnTo>
                  <a:pt x="1473935" y="39235"/>
                </a:lnTo>
                <a:lnTo>
                  <a:pt x="1477107" y="40143"/>
                </a:lnTo>
                <a:lnTo>
                  <a:pt x="1479827" y="40825"/>
                </a:lnTo>
                <a:lnTo>
                  <a:pt x="1482773" y="42187"/>
                </a:lnTo>
                <a:lnTo>
                  <a:pt x="1485718" y="43322"/>
                </a:lnTo>
                <a:lnTo>
                  <a:pt x="1488438" y="44684"/>
                </a:lnTo>
                <a:lnTo>
                  <a:pt x="1491157" y="46500"/>
                </a:lnTo>
                <a:lnTo>
                  <a:pt x="1493876" y="48317"/>
                </a:lnTo>
                <a:lnTo>
                  <a:pt x="1496143" y="50133"/>
                </a:lnTo>
                <a:lnTo>
                  <a:pt x="1498409" y="52176"/>
                </a:lnTo>
                <a:lnTo>
                  <a:pt x="1500675" y="54447"/>
                </a:lnTo>
                <a:lnTo>
                  <a:pt x="1502714" y="56490"/>
                </a:lnTo>
                <a:lnTo>
                  <a:pt x="1504754" y="59214"/>
                </a:lnTo>
                <a:lnTo>
                  <a:pt x="1506567" y="61485"/>
                </a:lnTo>
                <a:lnTo>
                  <a:pt x="1508153" y="64436"/>
                </a:lnTo>
                <a:lnTo>
                  <a:pt x="1509739" y="66934"/>
                </a:lnTo>
                <a:lnTo>
                  <a:pt x="1511099" y="69658"/>
                </a:lnTo>
                <a:lnTo>
                  <a:pt x="1512005" y="72609"/>
                </a:lnTo>
                <a:lnTo>
                  <a:pt x="1513138" y="75334"/>
                </a:lnTo>
                <a:lnTo>
                  <a:pt x="1514045" y="78512"/>
                </a:lnTo>
                <a:lnTo>
                  <a:pt x="1514725" y="81691"/>
                </a:lnTo>
                <a:lnTo>
                  <a:pt x="1515178" y="84642"/>
                </a:lnTo>
                <a:lnTo>
                  <a:pt x="1515405" y="87821"/>
                </a:lnTo>
                <a:lnTo>
                  <a:pt x="1543051" y="488083"/>
                </a:lnTo>
                <a:lnTo>
                  <a:pt x="1543051" y="493305"/>
                </a:lnTo>
                <a:lnTo>
                  <a:pt x="1542371" y="498754"/>
                </a:lnTo>
                <a:lnTo>
                  <a:pt x="1541691" y="503976"/>
                </a:lnTo>
                <a:lnTo>
                  <a:pt x="1540105" y="509198"/>
                </a:lnTo>
                <a:lnTo>
                  <a:pt x="1538066" y="513965"/>
                </a:lnTo>
                <a:lnTo>
                  <a:pt x="1535800" y="518506"/>
                </a:lnTo>
                <a:lnTo>
                  <a:pt x="1532854" y="522820"/>
                </a:lnTo>
                <a:lnTo>
                  <a:pt x="1529908" y="526906"/>
                </a:lnTo>
                <a:lnTo>
                  <a:pt x="1526282" y="530539"/>
                </a:lnTo>
                <a:lnTo>
                  <a:pt x="1522429" y="533944"/>
                </a:lnTo>
                <a:lnTo>
                  <a:pt x="1518350" y="537123"/>
                </a:lnTo>
                <a:lnTo>
                  <a:pt x="1513592" y="539620"/>
                </a:lnTo>
                <a:lnTo>
                  <a:pt x="1509059" y="541663"/>
                </a:lnTo>
                <a:lnTo>
                  <a:pt x="1503847" y="543253"/>
                </a:lnTo>
                <a:lnTo>
                  <a:pt x="1498635" y="544615"/>
                </a:lnTo>
                <a:lnTo>
                  <a:pt x="1493197" y="545069"/>
                </a:lnTo>
                <a:lnTo>
                  <a:pt x="1488211" y="545296"/>
                </a:lnTo>
                <a:lnTo>
                  <a:pt x="1482999" y="544842"/>
                </a:lnTo>
                <a:lnTo>
                  <a:pt x="1478014" y="543934"/>
                </a:lnTo>
                <a:lnTo>
                  <a:pt x="1473481" y="542799"/>
                </a:lnTo>
                <a:lnTo>
                  <a:pt x="1469629" y="541437"/>
                </a:lnTo>
                <a:lnTo>
                  <a:pt x="1466003" y="539847"/>
                </a:lnTo>
                <a:lnTo>
                  <a:pt x="1462604" y="537804"/>
                </a:lnTo>
                <a:lnTo>
                  <a:pt x="1459205" y="535761"/>
                </a:lnTo>
                <a:lnTo>
                  <a:pt x="1456032" y="533490"/>
                </a:lnTo>
                <a:lnTo>
                  <a:pt x="1453086" y="530766"/>
                </a:lnTo>
                <a:lnTo>
                  <a:pt x="1450367" y="528041"/>
                </a:lnTo>
                <a:lnTo>
                  <a:pt x="1447874" y="525090"/>
                </a:lnTo>
                <a:lnTo>
                  <a:pt x="1445382" y="522139"/>
                </a:lnTo>
                <a:lnTo>
                  <a:pt x="1443342" y="518733"/>
                </a:lnTo>
                <a:lnTo>
                  <a:pt x="1441529" y="515100"/>
                </a:lnTo>
                <a:lnTo>
                  <a:pt x="1439943" y="511468"/>
                </a:lnTo>
                <a:lnTo>
                  <a:pt x="1438583" y="507608"/>
                </a:lnTo>
                <a:lnTo>
                  <a:pt x="1437677" y="503749"/>
                </a:lnTo>
                <a:lnTo>
                  <a:pt x="1436770" y="499662"/>
                </a:lnTo>
                <a:lnTo>
                  <a:pt x="1436317" y="495348"/>
                </a:lnTo>
                <a:lnTo>
                  <a:pt x="1419775" y="256735"/>
                </a:lnTo>
                <a:lnTo>
                  <a:pt x="1404592" y="280119"/>
                </a:lnTo>
                <a:lnTo>
                  <a:pt x="1396434" y="292606"/>
                </a:lnTo>
                <a:lnTo>
                  <a:pt x="1387596" y="304866"/>
                </a:lnTo>
                <a:lnTo>
                  <a:pt x="1378531" y="317580"/>
                </a:lnTo>
                <a:lnTo>
                  <a:pt x="1369014" y="330748"/>
                </a:lnTo>
                <a:lnTo>
                  <a:pt x="1359270" y="343916"/>
                </a:lnTo>
                <a:lnTo>
                  <a:pt x="1348845" y="357311"/>
                </a:lnTo>
                <a:lnTo>
                  <a:pt x="1338421" y="370933"/>
                </a:lnTo>
                <a:lnTo>
                  <a:pt x="1327317" y="384782"/>
                </a:lnTo>
                <a:lnTo>
                  <a:pt x="1315760" y="398632"/>
                </a:lnTo>
                <a:lnTo>
                  <a:pt x="1303750" y="412935"/>
                </a:lnTo>
                <a:lnTo>
                  <a:pt x="1291513" y="426784"/>
                </a:lnTo>
                <a:lnTo>
                  <a:pt x="1278823" y="441314"/>
                </a:lnTo>
                <a:lnTo>
                  <a:pt x="1265679" y="455390"/>
                </a:lnTo>
                <a:lnTo>
                  <a:pt x="1252082" y="469920"/>
                </a:lnTo>
                <a:lnTo>
                  <a:pt x="1233500" y="488991"/>
                </a:lnTo>
                <a:lnTo>
                  <a:pt x="1214465" y="507608"/>
                </a:lnTo>
                <a:lnTo>
                  <a:pt x="1195430" y="525998"/>
                </a:lnTo>
                <a:lnTo>
                  <a:pt x="1175715" y="543707"/>
                </a:lnTo>
                <a:lnTo>
                  <a:pt x="1156226" y="560961"/>
                </a:lnTo>
                <a:lnTo>
                  <a:pt x="1136058" y="577762"/>
                </a:lnTo>
                <a:lnTo>
                  <a:pt x="1115663" y="594336"/>
                </a:lnTo>
                <a:lnTo>
                  <a:pt x="1095041" y="610455"/>
                </a:lnTo>
                <a:lnTo>
                  <a:pt x="1074193" y="625893"/>
                </a:lnTo>
                <a:lnTo>
                  <a:pt x="1053118" y="641105"/>
                </a:lnTo>
                <a:lnTo>
                  <a:pt x="1031590" y="655408"/>
                </a:lnTo>
                <a:lnTo>
                  <a:pt x="1010062" y="669711"/>
                </a:lnTo>
                <a:lnTo>
                  <a:pt x="988081" y="683333"/>
                </a:lnTo>
                <a:lnTo>
                  <a:pt x="966099" y="696501"/>
                </a:lnTo>
                <a:lnTo>
                  <a:pt x="943891" y="709442"/>
                </a:lnTo>
                <a:lnTo>
                  <a:pt x="921004" y="721702"/>
                </a:lnTo>
                <a:lnTo>
                  <a:pt x="906954" y="729194"/>
                </a:lnTo>
                <a:lnTo>
                  <a:pt x="892451" y="736232"/>
                </a:lnTo>
                <a:lnTo>
                  <a:pt x="878174" y="743497"/>
                </a:lnTo>
                <a:lnTo>
                  <a:pt x="863671" y="750309"/>
                </a:lnTo>
                <a:lnTo>
                  <a:pt x="848941" y="756893"/>
                </a:lnTo>
                <a:lnTo>
                  <a:pt x="834212" y="763477"/>
                </a:lnTo>
                <a:lnTo>
                  <a:pt x="819482" y="769834"/>
                </a:lnTo>
                <a:lnTo>
                  <a:pt x="804526" y="775736"/>
                </a:lnTo>
                <a:lnTo>
                  <a:pt x="789569" y="781866"/>
                </a:lnTo>
                <a:lnTo>
                  <a:pt x="774613" y="787542"/>
                </a:lnTo>
                <a:lnTo>
                  <a:pt x="759430" y="793218"/>
                </a:lnTo>
                <a:lnTo>
                  <a:pt x="744247" y="798440"/>
                </a:lnTo>
                <a:lnTo>
                  <a:pt x="729064" y="803435"/>
                </a:lnTo>
                <a:lnTo>
                  <a:pt x="713655" y="808657"/>
                </a:lnTo>
                <a:lnTo>
                  <a:pt x="698472" y="813197"/>
                </a:lnTo>
                <a:lnTo>
                  <a:pt x="682609" y="817965"/>
                </a:lnTo>
                <a:lnTo>
                  <a:pt x="667199" y="822279"/>
                </a:lnTo>
                <a:lnTo>
                  <a:pt x="651563" y="826365"/>
                </a:lnTo>
                <a:lnTo>
                  <a:pt x="635701" y="830452"/>
                </a:lnTo>
                <a:lnTo>
                  <a:pt x="620064" y="834084"/>
                </a:lnTo>
                <a:lnTo>
                  <a:pt x="604202" y="837717"/>
                </a:lnTo>
                <a:lnTo>
                  <a:pt x="588112" y="841350"/>
                </a:lnTo>
                <a:lnTo>
                  <a:pt x="572249" y="844528"/>
                </a:lnTo>
                <a:lnTo>
                  <a:pt x="555933" y="847479"/>
                </a:lnTo>
                <a:lnTo>
                  <a:pt x="539618" y="850431"/>
                </a:lnTo>
                <a:lnTo>
                  <a:pt x="523528" y="852928"/>
                </a:lnTo>
                <a:lnTo>
                  <a:pt x="507212" y="855653"/>
                </a:lnTo>
                <a:lnTo>
                  <a:pt x="490896" y="857923"/>
                </a:lnTo>
                <a:lnTo>
                  <a:pt x="474353" y="859966"/>
                </a:lnTo>
                <a:lnTo>
                  <a:pt x="458037" y="861783"/>
                </a:lnTo>
                <a:lnTo>
                  <a:pt x="441268" y="863372"/>
                </a:lnTo>
                <a:lnTo>
                  <a:pt x="424726" y="864961"/>
                </a:lnTo>
                <a:lnTo>
                  <a:pt x="419287" y="865188"/>
                </a:lnTo>
                <a:lnTo>
                  <a:pt x="414075" y="864734"/>
                </a:lnTo>
                <a:lnTo>
                  <a:pt x="409089" y="863826"/>
                </a:lnTo>
                <a:lnTo>
                  <a:pt x="404104" y="862464"/>
                </a:lnTo>
                <a:lnTo>
                  <a:pt x="400252" y="861329"/>
                </a:lnTo>
                <a:lnTo>
                  <a:pt x="396626" y="859739"/>
                </a:lnTo>
                <a:lnTo>
                  <a:pt x="393227" y="857923"/>
                </a:lnTo>
                <a:lnTo>
                  <a:pt x="389827" y="855880"/>
                </a:lnTo>
                <a:lnTo>
                  <a:pt x="386882" y="853609"/>
                </a:lnTo>
                <a:lnTo>
                  <a:pt x="383936" y="850885"/>
                </a:lnTo>
                <a:lnTo>
                  <a:pt x="381216" y="848161"/>
                </a:lnTo>
                <a:lnTo>
                  <a:pt x="378497" y="845209"/>
                </a:lnTo>
                <a:lnTo>
                  <a:pt x="376231" y="842258"/>
                </a:lnTo>
                <a:lnTo>
                  <a:pt x="374191" y="838852"/>
                </a:lnTo>
                <a:lnTo>
                  <a:pt x="372378" y="835447"/>
                </a:lnTo>
                <a:lnTo>
                  <a:pt x="370566" y="831814"/>
                </a:lnTo>
                <a:lnTo>
                  <a:pt x="369206" y="827955"/>
                </a:lnTo>
                <a:lnTo>
                  <a:pt x="368299" y="824095"/>
                </a:lnTo>
                <a:lnTo>
                  <a:pt x="367620" y="820008"/>
                </a:lnTo>
                <a:lnTo>
                  <a:pt x="366940" y="815922"/>
                </a:lnTo>
                <a:lnTo>
                  <a:pt x="366713" y="810473"/>
                </a:lnTo>
                <a:lnTo>
                  <a:pt x="367167" y="805024"/>
                </a:lnTo>
                <a:lnTo>
                  <a:pt x="368073" y="799802"/>
                </a:lnTo>
                <a:lnTo>
                  <a:pt x="369206" y="795034"/>
                </a:lnTo>
                <a:lnTo>
                  <a:pt x="371472" y="790040"/>
                </a:lnTo>
                <a:lnTo>
                  <a:pt x="373738" y="785272"/>
                </a:lnTo>
                <a:lnTo>
                  <a:pt x="376231" y="780958"/>
                </a:lnTo>
                <a:lnTo>
                  <a:pt x="379403" y="776872"/>
                </a:lnTo>
                <a:lnTo>
                  <a:pt x="383029" y="773239"/>
                </a:lnTo>
                <a:lnTo>
                  <a:pt x="386882" y="769607"/>
                </a:lnTo>
                <a:lnTo>
                  <a:pt x="390961" y="766882"/>
                </a:lnTo>
                <a:lnTo>
                  <a:pt x="395266" y="763931"/>
                </a:lnTo>
                <a:lnTo>
                  <a:pt x="400252" y="761887"/>
                </a:lnTo>
                <a:lnTo>
                  <a:pt x="405237" y="760071"/>
                </a:lnTo>
                <a:lnTo>
                  <a:pt x="410222" y="758709"/>
                </a:lnTo>
                <a:lnTo>
                  <a:pt x="415661" y="758255"/>
                </a:lnTo>
                <a:lnTo>
                  <a:pt x="431071" y="756666"/>
                </a:lnTo>
                <a:lnTo>
                  <a:pt x="446027" y="755076"/>
                </a:lnTo>
                <a:lnTo>
                  <a:pt x="461210" y="753714"/>
                </a:lnTo>
                <a:lnTo>
                  <a:pt x="476166" y="751898"/>
                </a:lnTo>
                <a:lnTo>
                  <a:pt x="491123" y="749854"/>
                </a:lnTo>
                <a:lnTo>
                  <a:pt x="506079" y="747357"/>
                </a:lnTo>
                <a:lnTo>
                  <a:pt x="521035" y="745087"/>
                </a:lnTo>
                <a:lnTo>
                  <a:pt x="535765" y="742589"/>
                </a:lnTo>
                <a:lnTo>
                  <a:pt x="550495" y="739638"/>
                </a:lnTo>
                <a:lnTo>
                  <a:pt x="565224" y="736913"/>
                </a:lnTo>
                <a:lnTo>
                  <a:pt x="579728" y="733735"/>
                </a:lnTo>
                <a:lnTo>
                  <a:pt x="594231" y="730329"/>
                </a:lnTo>
                <a:lnTo>
                  <a:pt x="608734" y="726697"/>
                </a:lnTo>
                <a:lnTo>
                  <a:pt x="623010" y="723064"/>
                </a:lnTo>
                <a:lnTo>
                  <a:pt x="637287" y="719432"/>
                </a:lnTo>
                <a:lnTo>
                  <a:pt x="651563" y="715345"/>
                </a:lnTo>
                <a:lnTo>
                  <a:pt x="665613" y="711259"/>
                </a:lnTo>
                <a:lnTo>
                  <a:pt x="679890" y="706945"/>
                </a:lnTo>
                <a:lnTo>
                  <a:pt x="693713" y="702404"/>
                </a:lnTo>
                <a:lnTo>
                  <a:pt x="707763" y="697864"/>
                </a:lnTo>
                <a:lnTo>
                  <a:pt x="721586" y="692869"/>
                </a:lnTo>
                <a:lnTo>
                  <a:pt x="735183" y="687874"/>
                </a:lnTo>
                <a:lnTo>
                  <a:pt x="749233" y="682652"/>
                </a:lnTo>
                <a:lnTo>
                  <a:pt x="762603" y="677430"/>
                </a:lnTo>
                <a:lnTo>
                  <a:pt x="776199" y="671755"/>
                </a:lnTo>
                <a:lnTo>
                  <a:pt x="789569" y="666079"/>
                </a:lnTo>
                <a:lnTo>
                  <a:pt x="803166" y="660176"/>
                </a:lnTo>
                <a:lnTo>
                  <a:pt x="816536" y="654273"/>
                </a:lnTo>
                <a:lnTo>
                  <a:pt x="829679" y="648143"/>
                </a:lnTo>
                <a:lnTo>
                  <a:pt x="842823" y="641559"/>
                </a:lnTo>
                <a:lnTo>
                  <a:pt x="855966" y="634975"/>
                </a:lnTo>
                <a:lnTo>
                  <a:pt x="868883" y="628164"/>
                </a:lnTo>
                <a:lnTo>
                  <a:pt x="889505" y="617039"/>
                </a:lnTo>
                <a:lnTo>
                  <a:pt x="910126" y="605460"/>
                </a:lnTo>
                <a:lnTo>
                  <a:pt x="930068" y="593655"/>
                </a:lnTo>
                <a:lnTo>
                  <a:pt x="950237" y="580941"/>
                </a:lnTo>
                <a:lnTo>
                  <a:pt x="970178" y="568000"/>
                </a:lnTo>
                <a:lnTo>
                  <a:pt x="989667" y="554832"/>
                </a:lnTo>
                <a:lnTo>
                  <a:pt x="1008929" y="540982"/>
                </a:lnTo>
                <a:lnTo>
                  <a:pt x="1027964" y="526906"/>
                </a:lnTo>
                <a:lnTo>
                  <a:pt x="1046773" y="512149"/>
                </a:lnTo>
                <a:lnTo>
                  <a:pt x="1065355" y="497165"/>
                </a:lnTo>
                <a:lnTo>
                  <a:pt x="1083937" y="481726"/>
                </a:lnTo>
                <a:lnTo>
                  <a:pt x="1102066" y="466061"/>
                </a:lnTo>
                <a:lnTo>
                  <a:pt x="1119742" y="449714"/>
                </a:lnTo>
                <a:lnTo>
                  <a:pt x="1137644" y="433141"/>
                </a:lnTo>
                <a:lnTo>
                  <a:pt x="1154866" y="416113"/>
                </a:lnTo>
                <a:lnTo>
                  <a:pt x="1171862" y="398859"/>
                </a:lnTo>
                <a:lnTo>
                  <a:pt x="1184779" y="385236"/>
                </a:lnTo>
                <a:lnTo>
                  <a:pt x="1197469" y="371841"/>
                </a:lnTo>
                <a:lnTo>
                  <a:pt x="1209480" y="358219"/>
                </a:lnTo>
                <a:lnTo>
                  <a:pt x="1221037" y="344597"/>
                </a:lnTo>
                <a:lnTo>
                  <a:pt x="1232367" y="331429"/>
                </a:lnTo>
                <a:lnTo>
                  <a:pt x="1243245" y="318261"/>
                </a:lnTo>
                <a:lnTo>
                  <a:pt x="1253895" y="305093"/>
                </a:lnTo>
                <a:lnTo>
                  <a:pt x="1263866" y="292606"/>
                </a:lnTo>
                <a:lnTo>
                  <a:pt x="1273384" y="279665"/>
                </a:lnTo>
                <a:lnTo>
                  <a:pt x="1282675" y="267178"/>
                </a:lnTo>
                <a:lnTo>
                  <a:pt x="1291739" y="255145"/>
                </a:lnTo>
                <a:lnTo>
                  <a:pt x="1300124" y="242886"/>
                </a:lnTo>
                <a:lnTo>
                  <a:pt x="1308282" y="231307"/>
                </a:lnTo>
                <a:lnTo>
                  <a:pt x="1316213" y="219728"/>
                </a:lnTo>
                <a:lnTo>
                  <a:pt x="1330263" y="197706"/>
                </a:lnTo>
                <a:lnTo>
                  <a:pt x="1107958" y="281027"/>
                </a:lnTo>
                <a:lnTo>
                  <a:pt x="1102746" y="282390"/>
                </a:lnTo>
                <a:lnTo>
                  <a:pt x="1097534" y="283525"/>
                </a:lnTo>
                <a:lnTo>
                  <a:pt x="1092322" y="283979"/>
                </a:lnTo>
                <a:lnTo>
                  <a:pt x="1087110" y="283979"/>
                </a:lnTo>
                <a:lnTo>
                  <a:pt x="1081898" y="283752"/>
                </a:lnTo>
                <a:lnTo>
                  <a:pt x="1076686" y="282844"/>
                </a:lnTo>
                <a:lnTo>
                  <a:pt x="1071927" y="281255"/>
                </a:lnTo>
                <a:lnTo>
                  <a:pt x="1067168" y="279438"/>
                </a:lnTo>
                <a:lnTo>
                  <a:pt x="1062636" y="277168"/>
                </a:lnTo>
                <a:lnTo>
                  <a:pt x="1058103" y="274216"/>
                </a:lnTo>
                <a:lnTo>
                  <a:pt x="1054251" y="270811"/>
                </a:lnTo>
                <a:lnTo>
                  <a:pt x="1050399" y="267178"/>
                </a:lnTo>
                <a:lnTo>
                  <a:pt x="1047226" y="263319"/>
                </a:lnTo>
                <a:lnTo>
                  <a:pt x="1044054" y="259005"/>
                </a:lnTo>
                <a:lnTo>
                  <a:pt x="1041561" y="254237"/>
                </a:lnTo>
                <a:lnTo>
                  <a:pt x="1039295" y="249470"/>
                </a:lnTo>
                <a:lnTo>
                  <a:pt x="1037482" y="244021"/>
                </a:lnTo>
                <a:lnTo>
                  <a:pt x="1036575" y="238799"/>
                </a:lnTo>
                <a:lnTo>
                  <a:pt x="1036122" y="233350"/>
                </a:lnTo>
                <a:lnTo>
                  <a:pt x="1036122" y="228355"/>
                </a:lnTo>
                <a:lnTo>
                  <a:pt x="1036349" y="223134"/>
                </a:lnTo>
                <a:lnTo>
                  <a:pt x="1037255" y="218139"/>
                </a:lnTo>
                <a:lnTo>
                  <a:pt x="1038841" y="213144"/>
                </a:lnTo>
                <a:lnTo>
                  <a:pt x="1040654" y="208376"/>
                </a:lnTo>
                <a:lnTo>
                  <a:pt x="1042920" y="203836"/>
                </a:lnTo>
                <a:lnTo>
                  <a:pt x="1045866" y="199295"/>
                </a:lnTo>
                <a:lnTo>
                  <a:pt x="1049266" y="195435"/>
                </a:lnTo>
                <a:lnTo>
                  <a:pt x="1052891" y="191576"/>
                </a:lnTo>
                <a:lnTo>
                  <a:pt x="1056744" y="188170"/>
                </a:lnTo>
                <a:lnTo>
                  <a:pt x="1061049" y="185219"/>
                </a:lnTo>
                <a:lnTo>
                  <a:pt x="1065582" y="182494"/>
                </a:lnTo>
                <a:lnTo>
                  <a:pt x="1070567" y="180451"/>
                </a:lnTo>
                <a:lnTo>
                  <a:pt x="1443569" y="41279"/>
                </a:lnTo>
                <a:lnTo>
                  <a:pt x="1446288" y="40370"/>
                </a:lnTo>
                <a:lnTo>
                  <a:pt x="1449461" y="39462"/>
                </a:lnTo>
                <a:lnTo>
                  <a:pt x="1452633" y="38781"/>
                </a:lnTo>
                <a:lnTo>
                  <a:pt x="1455579" y="38327"/>
                </a:lnTo>
                <a:lnTo>
                  <a:pt x="1458752" y="38100"/>
                </a:lnTo>
                <a:close/>
                <a:moveTo>
                  <a:pt x="102528" y="0"/>
                </a:moveTo>
                <a:lnTo>
                  <a:pt x="107971" y="454"/>
                </a:lnTo>
                <a:lnTo>
                  <a:pt x="113189" y="681"/>
                </a:lnTo>
                <a:lnTo>
                  <a:pt x="118406" y="1361"/>
                </a:lnTo>
                <a:lnTo>
                  <a:pt x="123169" y="2268"/>
                </a:lnTo>
                <a:lnTo>
                  <a:pt x="128386" y="3403"/>
                </a:lnTo>
                <a:lnTo>
                  <a:pt x="133376" y="4764"/>
                </a:lnTo>
                <a:lnTo>
                  <a:pt x="137913" y="6578"/>
                </a:lnTo>
                <a:lnTo>
                  <a:pt x="142450" y="8393"/>
                </a:lnTo>
                <a:lnTo>
                  <a:pt x="147213" y="10434"/>
                </a:lnTo>
                <a:lnTo>
                  <a:pt x="151523" y="12476"/>
                </a:lnTo>
                <a:lnTo>
                  <a:pt x="156059" y="14971"/>
                </a:lnTo>
                <a:lnTo>
                  <a:pt x="160143" y="17693"/>
                </a:lnTo>
                <a:lnTo>
                  <a:pt x="164225" y="20642"/>
                </a:lnTo>
                <a:lnTo>
                  <a:pt x="168082" y="23590"/>
                </a:lnTo>
                <a:lnTo>
                  <a:pt x="171711" y="26993"/>
                </a:lnTo>
                <a:lnTo>
                  <a:pt x="175340" y="30169"/>
                </a:lnTo>
                <a:lnTo>
                  <a:pt x="178743" y="33798"/>
                </a:lnTo>
                <a:lnTo>
                  <a:pt x="181918" y="37427"/>
                </a:lnTo>
                <a:lnTo>
                  <a:pt x="185094" y="41510"/>
                </a:lnTo>
                <a:lnTo>
                  <a:pt x="188043" y="45593"/>
                </a:lnTo>
                <a:lnTo>
                  <a:pt x="190538" y="49676"/>
                </a:lnTo>
                <a:lnTo>
                  <a:pt x="193033" y="53986"/>
                </a:lnTo>
                <a:lnTo>
                  <a:pt x="195074" y="58296"/>
                </a:lnTo>
                <a:lnTo>
                  <a:pt x="197343" y="63059"/>
                </a:lnTo>
                <a:lnTo>
                  <a:pt x="199157" y="67596"/>
                </a:lnTo>
                <a:lnTo>
                  <a:pt x="200745" y="72359"/>
                </a:lnTo>
                <a:lnTo>
                  <a:pt x="202106" y="77122"/>
                </a:lnTo>
                <a:lnTo>
                  <a:pt x="203467" y="82340"/>
                </a:lnTo>
                <a:lnTo>
                  <a:pt x="204148" y="87330"/>
                </a:lnTo>
                <a:lnTo>
                  <a:pt x="205055" y="92320"/>
                </a:lnTo>
                <a:lnTo>
                  <a:pt x="205282" y="97537"/>
                </a:lnTo>
                <a:lnTo>
                  <a:pt x="205509" y="102981"/>
                </a:lnTo>
                <a:lnTo>
                  <a:pt x="205509" y="2092965"/>
                </a:lnTo>
                <a:lnTo>
                  <a:pt x="2195719" y="2092965"/>
                </a:lnTo>
                <a:lnTo>
                  <a:pt x="2201163" y="2093192"/>
                </a:lnTo>
                <a:lnTo>
                  <a:pt x="2206380" y="2093419"/>
                </a:lnTo>
                <a:lnTo>
                  <a:pt x="2211597" y="2094326"/>
                </a:lnTo>
                <a:lnTo>
                  <a:pt x="2216587" y="2095233"/>
                </a:lnTo>
                <a:lnTo>
                  <a:pt x="2221578" y="2096367"/>
                </a:lnTo>
                <a:lnTo>
                  <a:pt x="2226568" y="2097501"/>
                </a:lnTo>
                <a:lnTo>
                  <a:pt x="2231105" y="2099316"/>
                </a:lnTo>
                <a:lnTo>
                  <a:pt x="2235868" y="2101131"/>
                </a:lnTo>
                <a:lnTo>
                  <a:pt x="2240405" y="2103172"/>
                </a:lnTo>
                <a:lnTo>
                  <a:pt x="2244714" y="2105667"/>
                </a:lnTo>
                <a:lnTo>
                  <a:pt x="2249251" y="2107936"/>
                </a:lnTo>
                <a:lnTo>
                  <a:pt x="2253334" y="2110658"/>
                </a:lnTo>
                <a:lnTo>
                  <a:pt x="2257417" y="2113606"/>
                </a:lnTo>
                <a:lnTo>
                  <a:pt x="2261273" y="2116328"/>
                </a:lnTo>
                <a:lnTo>
                  <a:pt x="2264902" y="2119731"/>
                </a:lnTo>
                <a:lnTo>
                  <a:pt x="2268532" y="2123133"/>
                </a:lnTo>
                <a:lnTo>
                  <a:pt x="2271934" y="2126763"/>
                </a:lnTo>
                <a:lnTo>
                  <a:pt x="2275337" y="2130619"/>
                </a:lnTo>
                <a:lnTo>
                  <a:pt x="2278285" y="2134475"/>
                </a:lnTo>
                <a:lnTo>
                  <a:pt x="2281234" y="2138331"/>
                </a:lnTo>
                <a:lnTo>
                  <a:pt x="2283729" y="2142414"/>
                </a:lnTo>
                <a:lnTo>
                  <a:pt x="2286224" y="2146724"/>
                </a:lnTo>
                <a:lnTo>
                  <a:pt x="2288720" y="2151260"/>
                </a:lnTo>
                <a:lnTo>
                  <a:pt x="2290761" y="2155797"/>
                </a:lnTo>
                <a:lnTo>
                  <a:pt x="2292576" y="2160560"/>
                </a:lnTo>
                <a:lnTo>
                  <a:pt x="2294164" y="2165324"/>
                </a:lnTo>
                <a:lnTo>
                  <a:pt x="2295298" y="2170087"/>
                </a:lnTo>
                <a:lnTo>
                  <a:pt x="2296659" y="2175304"/>
                </a:lnTo>
                <a:lnTo>
                  <a:pt x="2297339" y="2180068"/>
                </a:lnTo>
                <a:lnTo>
                  <a:pt x="2298246" y="2185285"/>
                </a:lnTo>
                <a:lnTo>
                  <a:pt x="2298473" y="2190729"/>
                </a:lnTo>
                <a:lnTo>
                  <a:pt x="2298700" y="2195946"/>
                </a:lnTo>
                <a:lnTo>
                  <a:pt x="2298473" y="2201163"/>
                </a:lnTo>
                <a:lnTo>
                  <a:pt x="2298246" y="2206380"/>
                </a:lnTo>
                <a:lnTo>
                  <a:pt x="2297339" y="2211597"/>
                </a:lnTo>
                <a:lnTo>
                  <a:pt x="2296659" y="2216361"/>
                </a:lnTo>
                <a:lnTo>
                  <a:pt x="2295298" y="2221578"/>
                </a:lnTo>
                <a:lnTo>
                  <a:pt x="2294164" y="2226568"/>
                </a:lnTo>
                <a:lnTo>
                  <a:pt x="2292576" y="2231105"/>
                </a:lnTo>
                <a:lnTo>
                  <a:pt x="2290761" y="2235868"/>
                </a:lnTo>
                <a:lnTo>
                  <a:pt x="2288720" y="2240405"/>
                </a:lnTo>
                <a:lnTo>
                  <a:pt x="2286224" y="2244941"/>
                </a:lnTo>
                <a:lnTo>
                  <a:pt x="2283729" y="2249251"/>
                </a:lnTo>
                <a:lnTo>
                  <a:pt x="2281234" y="2253334"/>
                </a:lnTo>
                <a:lnTo>
                  <a:pt x="2278285" y="2257417"/>
                </a:lnTo>
                <a:lnTo>
                  <a:pt x="2275337" y="2261273"/>
                </a:lnTo>
                <a:lnTo>
                  <a:pt x="2271934" y="2264902"/>
                </a:lnTo>
                <a:lnTo>
                  <a:pt x="2268532" y="2268532"/>
                </a:lnTo>
                <a:lnTo>
                  <a:pt x="2264902" y="2271934"/>
                </a:lnTo>
                <a:lnTo>
                  <a:pt x="2261273" y="2275337"/>
                </a:lnTo>
                <a:lnTo>
                  <a:pt x="2257417" y="2278059"/>
                </a:lnTo>
                <a:lnTo>
                  <a:pt x="2253334" y="2281234"/>
                </a:lnTo>
                <a:lnTo>
                  <a:pt x="2249251" y="2283729"/>
                </a:lnTo>
                <a:lnTo>
                  <a:pt x="2244714" y="2286451"/>
                </a:lnTo>
                <a:lnTo>
                  <a:pt x="2240405" y="2288493"/>
                </a:lnTo>
                <a:lnTo>
                  <a:pt x="2235868" y="2290534"/>
                </a:lnTo>
                <a:lnTo>
                  <a:pt x="2231105" y="2292349"/>
                </a:lnTo>
                <a:lnTo>
                  <a:pt x="2226568" y="2294164"/>
                </a:lnTo>
                <a:lnTo>
                  <a:pt x="2221578" y="2295298"/>
                </a:lnTo>
                <a:lnTo>
                  <a:pt x="2216587" y="2296659"/>
                </a:lnTo>
                <a:lnTo>
                  <a:pt x="2211597" y="2297566"/>
                </a:lnTo>
                <a:lnTo>
                  <a:pt x="2206380" y="2298246"/>
                </a:lnTo>
                <a:lnTo>
                  <a:pt x="2201163" y="2298473"/>
                </a:lnTo>
                <a:lnTo>
                  <a:pt x="2195719" y="2298700"/>
                </a:lnTo>
                <a:lnTo>
                  <a:pt x="102528" y="2298700"/>
                </a:lnTo>
                <a:lnTo>
                  <a:pt x="97310" y="2298473"/>
                </a:lnTo>
                <a:lnTo>
                  <a:pt x="92093" y="2298246"/>
                </a:lnTo>
                <a:lnTo>
                  <a:pt x="86876" y="2297566"/>
                </a:lnTo>
                <a:lnTo>
                  <a:pt x="81886" y="2296659"/>
                </a:lnTo>
                <a:lnTo>
                  <a:pt x="77122" y="2295298"/>
                </a:lnTo>
                <a:lnTo>
                  <a:pt x="72132" y="2294164"/>
                </a:lnTo>
                <a:lnTo>
                  <a:pt x="67142" y="2292349"/>
                </a:lnTo>
                <a:lnTo>
                  <a:pt x="62605" y="2290534"/>
                </a:lnTo>
                <a:lnTo>
                  <a:pt x="57842" y="2288493"/>
                </a:lnTo>
                <a:lnTo>
                  <a:pt x="53532" y="2286451"/>
                </a:lnTo>
                <a:lnTo>
                  <a:pt x="49449" y="2283729"/>
                </a:lnTo>
                <a:lnTo>
                  <a:pt x="45139" y="2281234"/>
                </a:lnTo>
                <a:lnTo>
                  <a:pt x="41283" y="2278059"/>
                </a:lnTo>
                <a:lnTo>
                  <a:pt x="37200" y="2275337"/>
                </a:lnTo>
                <a:lnTo>
                  <a:pt x="33344" y="2271934"/>
                </a:lnTo>
                <a:lnTo>
                  <a:pt x="29715" y="2268532"/>
                </a:lnTo>
                <a:lnTo>
                  <a:pt x="26539" y="2264902"/>
                </a:lnTo>
                <a:lnTo>
                  <a:pt x="23364" y="2261273"/>
                </a:lnTo>
                <a:lnTo>
                  <a:pt x="20188" y="2257417"/>
                </a:lnTo>
                <a:lnTo>
                  <a:pt x="17466" y="2253334"/>
                </a:lnTo>
                <a:lnTo>
                  <a:pt x="14517" y="2249251"/>
                </a:lnTo>
                <a:lnTo>
                  <a:pt x="12249" y="2244941"/>
                </a:lnTo>
                <a:lnTo>
                  <a:pt x="9981" y="2240405"/>
                </a:lnTo>
                <a:lnTo>
                  <a:pt x="7939" y="2235868"/>
                </a:lnTo>
                <a:lnTo>
                  <a:pt x="6125" y="2231105"/>
                </a:lnTo>
                <a:lnTo>
                  <a:pt x="4537" y="2226568"/>
                </a:lnTo>
                <a:lnTo>
                  <a:pt x="2949" y="2221578"/>
                </a:lnTo>
                <a:lnTo>
                  <a:pt x="2042" y="2216361"/>
                </a:lnTo>
                <a:lnTo>
                  <a:pt x="907" y="2211597"/>
                </a:lnTo>
                <a:lnTo>
                  <a:pt x="454" y="2206380"/>
                </a:lnTo>
                <a:lnTo>
                  <a:pt x="0" y="2201163"/>
                </a:lnTo>
                <a:lnTo>
                  <a:pt x="0" y="2195946"/>
                </a:lnTo>
                <a:lnTo>
                  <a:pt x="0" y="102981"/>
                </a:lnTo>
                <a:lnTo>
                  <a:pt x="0" y="97537"/>
                </a:lnTo>
                <a:lnTo>
                  <a:pt x="454" y="92320"/>
                </a:lnTo>
                <a:lnTo>
                  <a:pt x="907" y="87330"/>
                </a:lnTo>
                <a:lnTo>
                  <a:pt x="2042" y="82340"/>
                </a:lnTo>
                <a:lnTo>
                  <a:pt x="2949" y="77122"/>
                </a:lnTo>
                <a:lnTo>
                  <a:pt x="4537" y="72359"/>
                </a:lnTo>
                <a:lnTo>
                  <a:pt x="6125" y="67596"/>
                </a:lnTo>
                <a:lnTo>
                  <a:pt x="7939" y="63059"/>
                </a:lnTo>
                <a:lnTo>
                  <a:pt x="9981" y="58296"/>
                </a:lnTo>
                <a:lnTo>
                  <a:pt x="12249" y="53986"/>
                </a:lnTo>
                <a:lnTo>
                  <a:pt x="14517" y="49676"/>
                </a:lnTo>
                <a:lnTo>
                  <a:pt x="17466" y="45593"/>
                </a:lnTo>
                <a:lnTo>
                  <a:pt x="20188" y="41510"/>
                </a:lnTo>
                <a:lnTo>
                  <a:pt x="23364" y="37427"/>
                </a:lnTo>
                <a:lnTo>
                  <a:pt x="26539" y="33798"/>
                </a:lnTo>
                <a:lnTo>
                  <a:pt x="29715" y="30169"/>
                </a:lnTo>
                <a:lnTo>
                  <a:pt x="33344" y="26993"/>
                </a:lnTo>
                <a:lnTo>
                  <a:pt x="37200" y="23590"/>
                </a:lnTo>
                <a:lnTo>
                  <a:pt x="41283" y="20642"/>
                </a:lnTo>
                <a:lnTo>
                  <a:pt x="45139" y="17693"/>
                </a:lnTo>
                <a:lnTo>
                  <a:pt x="49449" y="14971"/>
                </a:lnTo>
                <a:lnTo>
                  <a:pt x="53532" y="12476"/>
                </a:lnTo>
                <a:lnTo>
                  <a:pt x="57842" y="10434"/>
                </a:lnTo>
                <a:lnTo>
                  <a:pt x="62605" y="8393"/>
                </a:lnTo>
                <a:lnTo>
                  <a:pt x="67142" y="6578"/>
                </a:lnTo>
                <a:lnTo>
                  <a:pt x="72132" y="4764"/>
                </a:lnTo>
                <a:lnTo>
                  <a:pt x="77122" y="3403"/>
                </a:lnTo>
                <a:lnTo>
                  <a:pt x="81886" y="2268"/>
                </a:lnTo>
                <a:lnTo>
                  <a:pt x="86876" y="1361"/>
                </a:lnTo>
                <a:lnTo>
                  <a:pt x="92093" y="681"/>
                </a:lnTo>
                <a:lnTo>
                  <a:pt x="97310" y="454"/>
                </a:lnTo>
                <a:lnTo>
                  <a:pt x="102528" y="0"/>
                </a:lnTo>
                <a:close/>
              </a:path>
            </a:pathLst>
          </a:custGeom>
          <a:solidFill>
            <a:srgbClr val="FFFFFF"/>
          </a:solidFill>
          <a:ln>
            <a:noFill/>
          </a:ln>
        </p:spPr>
        <p:txBody>
          <a:bodyPr anchor="ctr">
            <a:scene3d>
              <a:camera prst="orthographicFront"/>
              <a:lightRig rig="threePt" dir="t"/>
            </a:scene3d>
            <a:sp3d contourW="12700">
              <a:contourClr>
                <a:srgbClr val="FFFFFF"/>
              </a:contourClr>
            </a:sp3d>
          </a:bodyPr>
          <a:lstStyle/>
          <a:p>
            <a:pPr algn="ctr" eaLnBrk="1" fontAlgn="auto" hangingPunct="1">
              <a:spcBef>
                <a:spcPct val="0"/>
              </a:spcBef>
              <a:spcAft>
                <a:spcPct val="0"/>
              </a:spcAft>
              <a:defRPr/>
            </a:pPr>
            <a:endParaRPr lang="zh-CN" altLang="en-US">
              <a:solidFill>
                <a:srgbClr val="FFFFFF"/>
              </a:solidFill>
              <a:latin typeface="宋体" panose="02010600030101010101" pitchFamily="2" charset="-122"/>
              <a:ea typeface="宋体" panose="02010600030101010101" pitchFamily="2" charset="-122"/>
            </a:endParaRPr>
          </a:p>
        </p:txBody>
      </p:sp>
      <p:sp>
        <p:nvSpPr>
          <p:cNvPr id="25" name="KSO_Shape"/>
          <p:cNvSpPr/>
          <p:nvPr/>
        </p:nvSpPr>
        <p:spPr bwMode="auto">
          <a:xfrm>
            <a:off x="7729538" y="2478088"/>
            <a:ext cx="422275" cy="427037"/>
          </a:xfrm>
          <a:custGeom>
            <a:avLst/>
            <a:gdLst>
              <a:gd name="T0" fmla="*/ 2147483646 w 5438"/>
              <a:gd name="T1" fmla="*/ 0 h 5494"/>
              <a:gd name="T2" fmla="*/ 0 w 5438"/>
              <a:gd name="T3" fmla="*/ 2147483646 h 5494"/>
              <a:gd name="T4" fmla="*/ 2147483646 w 5438"/>
              <a:gd name="T5" fmla="*/ 2147483646 h 5494"/>
              <a:gd name="T6" fmla="*/ 2147483646 w 5438"/>
              <a:gd name="T7" fmla="*/ 2147483646 h 5494"/>
              <a:gd name="T8" fmla="*/ 2147483646 w 5438"/>
              <a:gd name="T9" fmla="*/ 2147483646 h 5494"/>
              <a:gd name="T10" fmla="*/ 2147483646 w 5438"/>
              <a:gd name="T11" fmla="*/ 2147483646 h 5494"/>
              <a:gd name="T12" fmla="*/ 2147483646 w 5438"/>
              <a:gd name="T13" fmla="*/ 2147483646 h 5494"/>
              <a:gd name="T14" fmla="*/ 2147483646 w 5438"/>
              <a:gd name="T15" fmla="*/ 2147483646 h 5494"/>
              <a:gd name="T16" fmla="*/ 2147483646 w 5438"/>
              <a:gd name="T17" fmla="*/ 2147483646 h 5494"/>
              <a:gd name="T18" fmla="*/ 2147483646 w 5438"/>
              <a:gd name="T19" fmla="*/ 2147483646 h 5494"/>
              <a:gd name="T20" fmla="*/ 2147483646 w 5438"/>
              <a:gd name="T21" fmla="*/ 2147483646 h 5494"/>
              <a:gd name="T22" fmla="*/ 2147483646 w 5438"/>
              <a:gd name="T23" fmla="*/ 2147483646 h 5494"/>
              <a:gd name="T24" fmla="*/ 2147483646 w 5438"/>
              <a:gd name="T25" fmla="*/ 2147483646 h 5494"/>
              <a:gd name="T26" fmla="*/ 2147483646 w 5438"/>
              <a:gd name="T27" fmla="*/ 2147483646 h 5494"/>
              <a:gd name="T28" fmla="*/ 2147483646 w 5438"/>
              <a:gd name="T29" fmla="*/ 2147483646 h 5494"/>
              <a:gd name="T30" fmla="*/ 2147483646 w 5438"/>
              <a:gd name="T31" fmla="*/ 2147483646 h 5494"/>
              <a:gd name="T32" fmla="*/ 2147483646 w 5438"/>
              <a:gd name="T33" fmla="*/ 2147483646 h 5494"/>
              <a:gd name="T34" fmla="*/ 2147483646 w 5438"/>
              <a:gd name="T35" fmla="*/ 2147483646 h 5494"/>
              <a:gd name="T36" fmla="*/ 2147483646 w 5438"/>
              <a:gd name="T37" fmla="*/ 2147483646 h 5494"/>
              <a:gd name="T38" fmla="*/ 2147483646 w 5438"/>
              <a:gd name="T39" fmla="*/ 2147483646 h 5494"/>
              <a:gd name="T40" fmla="*/ 2147483646 w 5438"/>
              <a:gd name="T41" fmla="*/ 2147483646 h 5494"/>
              <a:gd name="T42" fmla="*/ 2147483646 w 5438"/>
              <a:gd name="T43" fmla="*/ 2147483646 h 5494"/>
              <a:gd name="T44" fmla="*/ 2147483646 w 5438"/>
              <a:gd name="T45" fmla="*/ 2147483646 h 5494"/>
              <a:gd name="T46" fmla="*/ 2147483646 w 5438"/>
              <a:gd name="T47" fmla="*/ 2147483646 h 5494"/>
              <a:gd name="T48" fmla="*/ 2147483646 w 5438"/>
              <a:gd name="T49" fmla="*/ 2147483646 h 5494"/>
              <a:gd name="T50" fmla="*/ 2147483646 w 5438"/>
              <a:gd name="T51" fmla="*/ 2147483646 h 5494"/>
              <a:gd name="T52" fmla="*/ 2147483646 w 5438"/>
              <a:gd name="T53" fmla="*/ 2147483646 h 5494"/>
              <a:gd name="T54" fmla="*/ 2147483646 w 5438"/>
              <a:gd name="T55" fmla="*/ 2147483646 h 5494"/>
              <a:gd name="T56" fmla="*/ 2147483646 w 5438"/>
              <a:gd name="T57" fmla="*/ 2147483646 h 5494"/>
              <a:gd name="T58" fmla="*/ 2147483646 w 5438"/>
              <a:gd name="T59" fmla="*/ 2147483646 h 5494"/>
              <a:gd name="T60" fmla="*/ 2147483646 w 5438"/>
              <a:gd name="T61" fmla="*/ 2147483646 h 5494"/>
              <a:gd name="T62" fmla="*/ 2147483646 w 5438"/>
              <a:gd name="T63" fmla="*/ 2147483646 h 5494"/>
              <a:gd name="T64" fmla="*/ 2147483646 w 5438"/>
              <a:gd name="T65" fmla="*/ 2147483646 h 5494"/>
              <a:gd name="T66" fmla="*/ 2147483646 w 5438"/>
              <a:gd name="T67" fmla="*/ 2147483646 h 5494"/>
              <a:gd name="T68" fmla="*/ 2147483646 w 5438"/>
              <a:gd name="T69" fmla="*/ 2147483646 h 5494"/>
              <a:gd name="T70" fmla="*/ 2147483646 w 5438"/>
              <a:gd name="T71" fmla="*/ 2147483646 h 5494"/>
              <a:gd name="T72" fmla="*/ 2147483646 w 5438"/>
              <a:gd name="T73" fmla="*/ 2147483646 h 5494"/>
              <a:gd name="T74" fmla="*/ 2147483646 w 5438"/>
              <a:gd name="T75" fmla="*/ 2147483646 h 5494"/>
              <a:gd name="T76" fmla="*/ 2147483646 w 5438"/>
              <a:gd name="T77" fmla="*/ 2147483646 h 5494"/>
              <a:gd name="T78" fmla="*/ 2147483646 w 5438"/>
              <a:gd name="T79" fmla="*/ 2147483646 h 5494"/>
              <a:gd name="T80" fmla="*/ 2147483646 w 5438"/>
              <a:gd name="T81" fmla="*/ 2147483646 h 5494"/>
              <a:gd name="T82" fmla="*/ 2147483646 w 5438"/>
              <a:gd name="T83" fmla="*/ 2147483646 h 5494"/>
              <a:gd name="T84" fmla="*/ 2147483646 w 5438"/>
              <a:gd name="T85" fmla="*/ 2147483646 h 5494"/>
              <a:gd name="T86" fmla="*/ 2147483646 w 5438"/>
              <a:gd name="T87" fmla="*/ 2147483646 h 5494"/>
              <a:gd name="T88" fmla="*/ 2147483646 w 5438"/>
              <a:gd name="T89" fmla="*/ 2147483646 h 5494"/>
              <a:gd name="T90" fmla="*/ 2147483646 w 5438"/>
              <a:gd name="T91" fmla="*/ 2147483646 h 5494"/>
              <a:gd name="T92" fmla="*/ 2147483646 w 5438"/>
              <a:gd name="T93" fmla="*/ 2147483646 h 5494"/>
              <a:gd name="T94" fmla="*/ 2147483646 w 5438"/>
              <a:gd name="T95" fmla="*/ 2147483646 h 5494"/>
              <a:gd name="T96" fmla="*/ 2147483646 w 5438"/>
              <a:gd name="T97" fmla="*/ 2147483646 h 5494"/>
              <a:gd name="T98" fmla="*/ 2147483646 w 5438"/>
              <a:gd name="T99" fmla="*/ 2147483646 h 5494"/>
              <a:gd name="T100" fmla="*/ 2147483646 w 5438"/>
              <a:gd name="T101" fmla="*/ 2147483646 h 5494"/>
              <a:gd name="T102" fmla="*/ 2147483646 w 5438"/>
              <a:gd name="T103" fmla="*/ 2147483646 h 5494"/>
              <a:gd name="T104" fmla="*/ 2147483646 w 5438"/>
              <a:gd name="T105" fmla="*/ 2147483646 h 5494"/>
              <a:gd name="T106" fmla="*/ 2147483646 w 5438"/>
              <a:gd name="T107" fmla="*/ 2147483646 h 5494"/>
              <a:gd name="T108" fmla="*/ 2147483646 w 5438"/>
              <a:gd name="T109" fmla="*/ 2147483646 h 5494"/>
              <a:gd name="T110" fmla="*/ 2147483646 w 5438"/>
              <a:gd name="T111" fmla="*/ 2147483646 h 5494"/>
              <a:gd name="T112" fmla="*/ 2147483646 w 5438"/>
              <a:gd name="T113" fmla="*/ 2147483646 h 5494"/>
              <a:gd name="T114" fmla="*/ 2147483646 w 5438"/>
              <a:gd name="T115" fmla="*/ 2147483646 h 5494"/>
              <a:gd name="T116" fmla="*/ 2147483646 w 5438"/>
              <a:gd name="T117" fmla="*/ 2147483646 h 5494"/>
              <a:gd name="T118" fmla="*/ 2147483646 w 5438"/>
              <a:gd name="T119" fmla="*/ 2147483646 h 5494"/>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5438" h="5494">
                <a:moveTo>
                  <a:pt x="2825" y="454"/>
                </a:moveTo>
                <a:lnTo>
                  <a:pt x="2825" y="0"/>
                </a:lnTo>
                <a:lnTo>
                  <a:pt x="2514" y="0"/>
                </a:lnTo>
                <a:lnTo>
                  <a:pt x="2514" y="454"/>
                </a:lnTo>
                <a:lnTo>
                  <a:pt x="0" y="454"/>
                </a:lnTo>
                <a:lnTo>
                  <a:pt x="0" y="1259"/>
                </a:lnTo>
                <a:lnTo>
                  <a:pt x="276" y="1259"/>
                </a:lnTo>
                <a:lnTo>
                  <a:pt x="276" y="4295"/>
                </a:lnTo>
                <a:lnTo>
                  <a:pt x="2197" y="4295"/>
                </a:lnTo>
                <a:lnTo>
                  <a:pt x="1028" y="5252"/>
                </a:lnTo>
                <a:lnTo>
                  <a:pt x="1225" y="5494"/>
                </a:lnTo>
                <a:lnTo>
                  <a:pt x="2689" y="4295"/>
                </a:lnTo>
                <a:lnTo>
                  <a:pt x="2699" y="4295"/>
                </a:lnTo>
                <a:lnTo>
                  <a:pt x="4163" y="5494"/>
                </a:lnTo>
                <a:lnTo>
                  <a:pt x="4360" y="5252"/>
                </a:lnTo>
                <a:lnTo>
                  <a:pt x="3192" y="4295"/>
                </a:lnTo>
                <a:lnTo>
                  <a:pt x="5105" y="4295"/>
                </a:lnTo>
                <a:lnTo>
                  <a:pt x="5105" y="1259"/>
                </a:lnTo>
                <a:lnTo>
                  <a:pt x="5438" y="1259"/>
                </a:lnTo>
                <a:lnTo>
                  <a:pt x="5438" y="454"/>
                </a:lnTo>
                <a:lnTo>
                  <a:pt x="2825" y="454"/>
                </a:lnTo>
                <a:close/>
                <a:moveTo>
                  <a:pt x="4793" y="3983"/>
                </a:moveTo>
                <a:lnTo>
                  <a:pt x="587" y="3983"/>
                </a:lnTo>
                <a:lnTo>
                  <a:pt x="587" y="1259"/>
                </a:lnTo>
                <a:lnTo>
                  <a:pt x="4793" y="1259"/>
                </a:lnTo>
                <a:lnTo>
                  <a:pt x="4793" y="3983"/>
                </a:lnTo>
                <a:close/>
                <a:moveTo>
                  <a:pt x="1611" y="3281"/>
                </a:moveTo>
                <a:lnTo>
                  <a:pt x="1611" y="2471"/>
                </a:lnTo>
                <a:lnTo>
                  <a:pt x="2422" y="2471"/>
                </a:lnTo>
                <a:lnTo>
                  <a:pt x="2420" y="2429"/>
                </a:lnTo>
                <a:lnTo>
                  <a:pt x="2417" y="2388"/>
                </a:lnTo>
                <a:lnTo>
                  <a:pt x="2412" y="2347"/>
                </a:lnTo>
                <a:lnTo>
                  <a:pt x="2405" y="2308"/>
                </a:lnTo>
                <a:lnTo>
                  <a:pt x="2396" y="2268"/>
                </a:lnTo>
                <a:lnTo>
                  <a:pt x="2385" y="2230"/>
                </a:lnTo>
                <a:lnTo>
                  <a:pt x="2373" y="2192"/>
                </a:lnTo>
                <a:lnTo>
                  <a:pt x="2358" y="2156"/>
                </a:lnTo>
                <a:lnTo>
                  <a:pt x="2341" y="2120"/>
                </a:lnTo>
                <a:lnTo>
                  <a:pt x="2324" y="2085"/>
                </a:lnTo>
                <a:lnTo>
                  <a:pt x="2304" y="2051"/>
                </a:lnTo>
                <a:lnTo>
                  <a:pt x="2284" y="2018"/>
                </a:lnTo>
                <a:lnTo>
                  <a:pt x="2260" y="1986"/>
                </a:lnTo>
                <a:lnTo>
                  <a:pt x="2237" y="1956"/>
                </a:lnTo>
                <a:lnTo>
                  <a:pt x="2210" y="1926"/>
                </a:lnTo>
                <a:lnTo>
                  <a:pt x="2184" y="1898"/>
                </a:lnTo>
                <a:lnTo>
                  <a:pt x="2156" y="1871"/>
                </a:lnTo>
                <a:lnTo>
                  <a:pt x="2126" y="1846"/>
                </a:lnTo>
                <a:lnTo>
                  <a:pt x="2096" y="1822"/>
                </a:lnTo>
                <a:lnTo>
                  <a:pt x="2064" y="1799"/>
                </a:lnTo>
                <a:lnTo>
                  <a:pt x="2031" y="1778"/>
                </a:lnTo>
                <a:lnTo>
                  <a:pt x="1997" y="1759"/>
                </a:lnTo>
                <a:lnTo>
                  <a:pt x="1962" y="1741"/>
                </a:lnTo>
                <a:lnTo>
                  <a:pt x="1926" y="1724"/>
                </a:lnTo>
                <a:lnTo>
                  <a:pt x="1890" y="1710"/>
                </a:lnTo>
                <a:lnTo>
                  <a:pt x="1852" y="1697"/>
                </a:lnTo>
                <a:lnTo>
                  <a:pt x="1814" y="1686"/>
                </a:lnTo>
                <a:lnTo>
                  <a:pt x="1774" y="1677"/>
                </a:lnTo>
                <a:lnTo>
                  <a:pt x="1735" y="1670"/>
                </a:lnTo>
                <a:lnTo>
                  <a:pt x="1694" y="1665"/>
                </a:lnTo>
                <a:lnTo>
                  <a:pt x="1653" y="1662"/>
                </a:lnTo>
                <a:lnTo>
                  <a:pt x="1611" y="1660"/>
                </a:lnTo>
                <a:lnTo>
                  <a:pt x="1569" y="1662"/>
                </a:lnTo>
                <a:lnTo>
                  <a:pt x="1528" y="1665"/>
                </a:lnTo>
                <a:lnTo>
                  <a:pt x="1487" y="1670"/>
                </a:lnTo>
                <a:lnTo>
                  <a:pt x="1448" y="1677"/>
                </a:lnTo>
                <a:lnTo>
                  <a:pt x="1408" y="1686"/>
                </a:lnTo>
                <a:lnTo>
                  <a:pt x="1369" y="1697"/>
                </a:lnTo>
                <a:lnTo>
                  <a:pt x="1332" y="1710"/>
                </a:lnTo>
                <a:lnTo>
                  <a:pt x="1295" y="1724"/>
                </a:lnTo>
                <a:lnTo>
                  <a:pt x="1260" y="1741"/>
                </a:lnTo>
                <a:lnTo>
                  <a:pt x="1224" y="1759"/>
                </a:lnTo>
                <a:lnTo>
                  <a:pt x="1191" y="1778"/>
                </a:lnTo>
                <a:lnTo>
                  <a:pt x="1157" y="1799"/>
                </a:lnTo>
                <a:lnTo>
                  <a:pt x="1126" y="1822"/>
                </a:lnTo>
                <a:lnTo>
                  <a:pt x="1096" y="1846"/>
                </a:lnTo>
                <a:lnTo>
                  <a:pt x="1066" y="1871"/>
                </a:lnTo>
                <a:lnTo>
                  <a:pt x="1038" y="1898"/>
                </a:lnTo>
                <a:lnTo>
                  <a:pt x="1011" y="1926"/>
                </a:lnTo>
                <a:lnTo>
                  <a:pt x="986" y="1956"/>
                </a:lnTo>
                <a:lnTo>
                  <a:pt x="962" y="1986"/>
                </a:lnTo>
                <a:lnTo>
                  <a:pt x="939" y="2018"/>
                </a:lnTo>
                <a:lnTo>
                  <a:pt x="918" y="2051"/>
                </a:lnTo>
                <a:lnTo>
                  <a:pt x="899" y="2085"/>
                </a:lnTo>
                <a:lnTo>
                  <a:pt x="881" y="2120"/>
                </a:lnTo>
                <a:lnTo>
                  <a:pt x="864" y="2156"/>
                </a:lnTo>
                <a:lnTo>
                  <a:pt x="850" y="2192"/>
                </a:lnTo>
                <a:lnTo>
                  <a:pt x="837" y="2230"/>
                </a:lnTo>
                <a:lnTo>
                  <a:pt x="826" y="2268"/>
                </a:lnTo>
                <a:lnTo>
                  <a:pt x="817" y="2308"/>
                </a:lnTo>
                <a:lnTo>
                  <a:pt x="809" y="2347"/>
                </a:lnTo>
                <a:lnTo>
                  <a:pt x="804" y="2388"/>
                </a:lnTo>
                <a:lnTo>
                  <a:pt x="801" y="2429"/>
                </a:lnTo>
                <a:lnTo>
                  <a:pt x="800" y="2471"/>
                </a:lnTo>
                <a:lnTo>
                  <a:pt x="801" y="2513"/>
                </a:lnTo>
                <a:lnTo>
                  <a:pt x="804" y="2554"/>
                </a:lnTo>
                <a:lnTo>
                  <a:pt x="809" y="2595"/>
                </a:lnTo>
                <a:lnTo>
                  <a:pt x="817" y="2634"/>
                </a:lnTo>
                <a:lnTo>
                  <a:pt x="826" y="2674"/>
                </a:lnTo>
                <a:lnTo>
                  <a:pt x="837" y="2712"/>
                </a:lnTo>
                <a:lnTo>
                  <a:pt x="850" y="2750"/>
                </a:lnTo>
                <a:lnTo>
                  <a:pt x="864" y="2786"/>
                </a:lnTo>
                <a:lnTo>
                  <a:pt x="881" y="2822"/>
                </a:lnTo>
                <a:lnTo>
                  <a:pt x="899" y="2857"/>
                </a:lnTo>
                <a:lnTo>
                  <a:pt x="918" y="2891"/>
                </a:lnTo>
                <a:lnTo>
                  <a:pt x="939" y="2924"/>
                </a:lnTo>
                <a:lnTo>
                  <a:pt x="962" y="2956"/>
                </a:lnTo>
                <a:lnTo>
                  <a:pt x="986" y="2986"/>
                </a:lnTo>
                <a:lnTo>
                  <a:pt x="1011" y="3016"/>
                </a:lnTo>
                <a:lnTo>
                  <a:pt x="1038" y="3044"/>
                </a:lnTo>
                <a:lnTo>
                  <a:pt x="1066" y="3070"/>
                </a:lnTo>
                <a:lnTo>
                  <a:pt x="1096" y="3097"/>
                </a:lnTo>
                <a:lnTo>
                  <a:pt x="1126" y="3120"/>
                </a:lnTo>
                <a:lnTo>
                  <a:pt x="1157" y="3144"/>
                </a:lnTo>
                <a:lnTo>
                  <a:pt x="1191" y="3164"/>
                </a:lnTo>
                <a:lnTo>
                  <a:pt x="1224" y="3184"/>
                </a:lnTo>
                <a:lnTo>
                  <a:pt x="1260" y="3201"/>
                </a:lnTo>
                <a:lnTo>
                  <a:pt x="1295" y="3218"/>
                </a:lnTo>
                <a:lnTo>
                  <a:pt x="1332" y="3233"/>
                </a:lnTo>
                <a:lnTo>
                  <a:pt x="1369" y="3245"/>
                </a:lnTo>
                <a:lnTo>
                  <a:pt x="1408" y="3256"/>
                </a:lnTo>
                <a:lnTo>
                  <a:pt x="1448" y="3265"/>
                </a:lnTo>
                <a:lnTo>
                  <a:pt x="1487" y="3272"/>
                </a:lnTo>
                <a:lnTo>
                  <a:pt x="1528" y="3277"/>
                </a:lnTo>
                <a:lnTo>
                  <a:pt x="1569" y="3280"/>
                </a:lnTo>
                <a:lnTo>
                  <a:pt x="1611" y="3281"/>
                </a:lnTo>
                <a:close/>
                <a:moveTo>
                  <a:pt x="1838" y="3503"/>
                </a:moveTo>
                <a:lnTo>
                  <a:pt x="1838" y="3503"/>
                </a:lnTo>
                <a:lnTo>
                  <a:pt x="1881" y="3502"/>
                </a:lnTo>
                <a:lnTo>
                  <a:pt x="1921" y="3499"/>
                </a:lnTo>
                <a:lnTo>
                  <a:pt x="1962" y="3493"/>
                </a:lnTo>
                <a:lnTo>
                  <a:pt x="2002" y="3486"/>
                </a:lnTo>
                <a:lnTo>
                  <a:pt x="2041" y="3477"/>
                </a:lnTo>
                <a:lnTo>
                  <a:pt x="2080" y="3466"/>
                </a:lnTo>
                <a:lnTo>
                  <a:pt x="2117" y="3453"/>
                </a:lnTo>
                <a:lnTo>
                  <a:pt x="2154" y="3439"/>
                </a:lnTo>
                <a:lnTo>
                  <a:pt x="2190" y="3422"/>
                </a:lnTo>
                <a:lnTo>
                  <a:pt x="2225" y="3404"/>
                </a:lnTo>
                <a:lnTo>
                  <a:pt x="2259" y="3385"/>
                </a:lnTo>
                <a:lnTo>
                  <a:pt x="2292" y="3364"/>
                </a:lnTo>
                <a:lnTo>
                  <a:pt x="2323" y="3341"/>
                </a:lnTo>
                <a:lnTo>
                  <a:pt x="2355" y="3317"/>
                </a:lnTo>
                <a:lnTo>
                  <a:pt x="2384" y="3292"/>
                </a:lnTo>
                <a:lnTo>
                  <a:pt x="2411" y="3265"/>
                </a:lnTo>
                <a:lnTo>
                  <a:pt x="2439" y="3237"/>
                </a:lnTo>
                <a:lnTo>
                  <a:pt x="2464" y="3207"/>
                </a:lnTo>
                <a:lnTo>
                  <a:pt x="2488" y="3177"/>
                </a:lnTo>
                <a:lnTo>
                  <a:pt x="2511" y="3146"/>
                </a:lnTo>
                <a:lnTo>
                  <a:pt x="2532" y="3112"/>
                </a:lnTo>
                <a:lnTo>
                  <a:pt x="2551" y="3079"/>
                </a:lnTo>
                <a:lnTo>
                  <a:pt x="2570" y="3043"/>
                </a:lnTo>
                <a:lnTo>
                  <a:pt x="2586" y="3008"/>
                </a:lnTo>
                <a:lnTo>
                  <a:pt x="2600" y="2971"/>
                </a:lnTo>
                <a:lnTo>
                  <a:pt x="2612" y="2933"/>
                </a:lnTo>
                <a:lnTo>
                  <a:pt x="2623" y="2895"/>
                </a:lnTo>
                <a:lnTo>
                  <a:pt x="2633" y="2855"/>
                </a:lnTo>
                <a:lnTo>
                  <a:pt x="2640" y="2816"/>
                </a:lnTo>
                <a:lnTo>
                  <a:pt x="2645" y="2775"/>
                </a:lnTo>
                <a:lnTo>
                  <a:pt x="2648" y="2734"/>
                </a:lnTo>
                <a:lnTo>
                  <a:pt x="2649" y="2692"/>
                </a:lnTo>
                <a:lnTo>
                  <a:pt x="1838" y="2692"/>
                </a:lnTo>
                <a:lnTo>
                  <a:pt x="1838" y="3503"/>
                </a:lnTo>
                <a:close/>
                <a:moveTo>
                  <a:pt x="4318" y="1839"/>
                </a:moveTo>
                <a:lnTo>
                  <a:pt x="3281" y="1839"/>
                </a:lnTo>
                <a:lnTo>
                  <a:pt x="3281" y="2150"/>
                </a:lnTo>
                <a:lnTo>
                  <a:pt x="4318" y="2150"/>
                </a:lnTo>
                <a:lnTo>
                  <a:pt x="4318" y="1839"/>
                </a:lnTo>
                <a:close/>
                <a:moveTo>
                  <a:pt x="4318" y="2411"/>
                </a:moveTo>
                <a:lnTo>
                  <a:pt x="3281" y="2411"/>
                </a:lnTo>
                <a:lnTo>
                  <a:pt x="3281" y="2723"/>
                </a:lnTo>
                <a:lnTo>
                  <a:pt x="4318" y="2723"/>
                </a:lnTo>
                <a:lnTo>
                  <a:pt x="4318" y="2411"/>
                </a:lnTo>
                <a:close/>
                <a:moveTo>
                  <a:pt x="4318" y="2983"/>
                </a:moveTo>
                <a:lnTo>
                  <a:pt x="3281" y="2983"/>
                </a:lnTo>
                <a:lnTo>
                  <a:pt x="3281" y="3295"/>
                </a:lnTo>
                <a:lnTo>
                  <a:pt x="4318" y="3295"/>
                </a:lnTo>
                <a:lnTo>
                  <a:pt x="4318" y="2983"/>
                </a:lnTo>
                <a:close/>
              </a:path>
            </a:pathLst>
          </a:custGeom>
          <a:solidFill>
            <a:srgbClr val="FFFFFF"/>
          </a:solidFill>
          <a:ln>
            <a:noFill/>
          </a:ln>
        </p:spPr>
        <p:txBody>
          <a:bodyPr anchor="ctr">
            <a:scene3d>
              <a:camera prst="orthographicFront"/>
              <a:lightRig rig="threePt" dir="t"/>
            </a:scene3d>
            <a:sp3d contourW="12700">
              <a:contourClr>
                <a:srgbClr val="FFFFFF"/>
              </a:contourClr>
            </a:sp3d>
          </a:bodyPr>
          <a:lstStyle/>
          <a:p>
            <a:pPr algn="ctr" eaLnBrk="1" fontAlgn="auto" hangingPunct="1">
              <a:spcBef>
                <a:spcPct val="0"/>
              </a:spcBef>
              <a:spcAft>
                <a:spcPct val="0"/>
              </a:spcAft>
              <a:defRPr/>
            </a:pPr>
            <a:endParaRPr lang="zh-CN" altLang="en-US">
              <a:solidFill>
                <a:srgbClr val="FFFFFF"/>
              </a:solidFill>
              <a:latin typeface="宋体" panose="02010600030101010101" pitchFamily="2" charset="-122"/>
              <a:ea typeface="宋体" panose="02010600030101010101" pitchFamily="2" charset="-122"/>
            </a:endParaRPr>
          </a:p>
        </p:txBody>
      </p:sp>
      <p:sp>
        <p:nvSpPr>
          <p:cNvPr id="26" name="KSO_Shape"/>
          <p:cNvSpPr/>
          <p:nvPr/>
        </p:nvSpPr>
        <p:spPr>
          <a:xfrm>
            <a:off x="9240838" y="2493963"/>
            <a:ext cx="412750" cy="395287"/>
          </a:xfrm>
          <a:custGeom>
            <a:avLst/>
            <a:gdLst/>
            <a:ahLst/>
            <a:cxnLst/>
            <a:rect l="l" t="t" r="r" b="b"/>
            <a:pathLst>
              <a:path w="1889279" h="1810503">
                <a:moveTo>
                  <a:pt x="1408636" y="1462945"/>
                </a:moveTo>
                <a:cubicBezTo>
                  <a:pt x="1471912" y="1494489"/>
                  <a:pt x="1528819" y="1532588"/>
                  <a:pt x="1575786" y="1578162"/>
                </a:cubicBezTo>
                <a:cubicBezTo>
                  <a:pt x="1467281" y="1672800"/>
                  <a:pt x="1335058" y="1742507"/>
                  <a:pt x="1188886" y="1779443"/>
                </a:cubicBezTo>
                <a:cubicBezTo>
                  <a:pt x="1278166" y="1700386"/>
                  <a:pt x="1353810" y="1592053"/>
                  <a:pt x="1408636" y="1462945"/>
                </a:cubicBezTo>
                <a:close/>
                <a:moveTo>
                  <a:pt x="494888" y="1445849"/>
                </a:moveTo>
                <a:cubicBezTo>
                  <a:pt x="556747" y="1590569"/>
                  <a:pt x="643865" y="1709702"/>
                  <a:pt x="747068" y="1790925"/>
                </a:cubicBezTo>
                <a:cubicBezTo>
                  <a:pt x="576321" y="1756303"/>
                  <a:pt x="422614" y="1677538"/>
                  <a:pt x="300900" y="1566189"/>
                </a:cubicBezTo>
                <a:cubicBezTo>
                  <a:pt x="355309" y="1517036"/>
                  <a:pt x="421005" y="1476420"/>
                  <a:pt x="494888" y="1445849"/>
                </a:cubicBezTo>
                <a:close/>
                <a:moveTo>
                  <a:pt x="900586" y="1355871"/>
                </a:moveTo>
                <a:lnTo>
                  <a:pt x="900586" y="1808904"/>
                </a:lnTo>
                <a:lnTo>
                  <a:pt x="884222" y="1808113"/>
                </a:lnTo>
                <a:cubicBezTo>
                  <a:pt x="745280" y="1742581"/>
                  <a:pt x="627378" y="1604992"/>
                  <a:pt x="551037" y="1423344"/>
                </a:cubicBezTo>
                <a:cubicBezTo>
                  <a:pt x="655969" y="1381011"/>
                  <a:pt x="774745" y="1357337"/>
                  <a:pt x="900586" y="1355871"/>
                </a:cubicBezTo>
                <a:close/>
                <a:moveTo>
                  <a:pt x="953521" y="1355186"/>
                </a:moveTo>
                <a:cubicBezTo>
                  <a:pt x="1099660" y="1356509"/>
                  <a:pt x="1236550" y="1386650"/>
                  <a:pt x="1354036" y="1440083"/>
                </a:cubicBezTo>
                <a:cubicBezTo>
                  <a:pt x="1283551" y="1605630"/>
                  <a:pt x="1178611" y="1734316"/>
                  <a:pt x="1054486" y="1804443"/>
                </a:cubicBezTo>
                <a:lnTo>
                  <a:pt x="953521" y="1810503"/>
                </a:lnTo>
                <a:close/>
                <a:moveTo>
                  <a:pt x="1517159" y="931303"/>
                </a:moveTo>
                <a:lnTo>
                  <a:pt x="1889279" y="931303"/>
                </a:lnTo>
                <a:cubicBezTo>
                  <a:pt x="1883282" y="1167646"/>
                  <a:pt x="1781715" y="1381244"/>
                  <a:pt x="1618873" y="1536894"/>
                </a:cubicBezTo>
                <a:cubicBezTo>
                  <a:pt x="1566437" y="1485571"/>
                  <a:pt x="1502786" y="1442774"/>
                  <a:pt x="1431939" y="1407715"/>
                </a:cubicBezTo>
                <a:cubicBezTo>
                  <a:pt x="1485774" y="1266553"/>
                  <a:pt x="1516428" y="1104135"/>
                  <a:pt x="1517159" y="931303"/>
                </a:cubicBezTo>
                <a:close/>
                <a:moveTo>
                  <a:pt x="953521" y="931303"/>
                </a:moveTo>
                <a:lnTo>
                  <a:pt x="1456842" y="931303"/>
                </a:lnTo>
                <a:cubicBezTo>
                  <a:pt x="1456123" y="1096196"/>
                  <a:pt x="1427268" y="1250986"/>
                  <a:pt x="1375819" y="1384691"/>
                </a:cubicBezTo>
                <a:cubicBezTo>
                  <a:pt x="1251537" y="1327928"/>
                  <a:pt x="1107288" y="1296191"/>
                  <a:pt x="953521" y="1294902"/>
                </a:cubicBezTo>
                <a:close/>
                <a:moveTo>
                  <a:pt x="448568" y="931303"/>
                </a:moveTo>
                <a:lnTo>
                  <a:pt x="900586" y="931303"/>
                </a:lnTo>
                <a:lnTo>
                  <a:pt x="900586" y="1295603"/>
                </a:lnTo>
                <a:cubicBezTo>
                  <a:pt x="766605" y="1297053"/>
                  <a:pt x="640053" y="1322469"/>
                  <a:pt x="528061" y="1368046"/>
                </a:cubicBezTo>
                <a:cubicBezTo>
                  <a:pt x="478984" y="1238632"/>
                  <a:pt x="450499" y="1089843"/>
                  <a:pt x="448568" y="931303"/>
                </a:cubicBezTo>
                <a:close/>
                <a:moveTo>
                  <a:pt x="0" y="931303"/>
                </a:moveTo>
                <a:lnTo>
                  <a:pt x="388264" y="931303"/>
                </a:lnTo>
                <a:cubicBezTo>
                  <a:pt x="390220" y="1097785"/>
                  <a:pt x="420532" y="1254193"/>
                  <a:pt x="473139" y="1390578"/>
                </a:cubicBezTo>
                <a:cubicBezTo>
                  <a:pt x="391203" y="1423988"/>
                  <a:pt x="318506" y="1469260"/>
                  <a:pt x="258353" y="1524144"/>
                </a:cubicBezTo>
                <a:cubicBezTo>
                  <a:pt x="102364" y="1370026"/>
                  <a:pt x="5849" y="1161456"/>
                  <a:pt x="0" y="931303"/>
                </a:cubicBezTo>
                <a:close/>
                <a:moveTo>
                  <a:pt x="536834" y="421694"/>
                </a:moveTo>
                <a:cubicBezTo>
                  <a:pt x="646682" y="464986"/>
                  <a:pt x="770110" y="489176"/>
                  <a:pt x="900586" y="490537"/>
                </a:cubicBezTo>
                <a:lnTo>
                  <a:pt x="900586" y="875390"/>
                </a:lnTo>
                <a:lnTo>
                  <a:pt x="448805" y="875390"/>
                </a:lnTo>
                <a:cubicBezTo>
                  <a:pt x="451150" y="709592"/>
                  <a:pt x="482649" y="554587"/>
                  <a:pt x="536834" y="421694"/>
                </a:cubicBezTo>
                <a:close/>
                <a:moveTo>
                  <a:pt x="1356131" y="409527"/>
                </a:moveTo>
                <a:cubicBezTo>
                  <a:pt x="1415590" y="544412"/>
                  <a:pt x="1451132" y="703874"/>
                  <a:pt x="1455052" y="875390"/>
                </a:cubicBezTo>
                <a:lnTo>
                  <a:pt x="953521" y="875390"/>
                </a:lnTo>
                <a:lnTo>
                  <a:pt x="953521" y="491238"/>
                </a:lnTo>
                <a:cubicBezTo>
                  <a:pt x="1099303" y="490092"/>
                  <a:pt x="1236528" y="461431"/>
                  <a:pt x="1356131" y="409527"/>
                </a:cubicBezTo>
                <a:close/>
                <a:moveTo>
                  <a:pt x="271202" y="273767"/>
                </a:moveTo>
                <a:cubicBezTo>
                  <a:pt x="330895" y="324894"/>
                  <a:pt x="401533" y="367494"/>
                  <a:pt x="480768" y="398692"/>
                </a:cubicBezTo>
                <a:cubicBezTo>
                  <a:pt x="424147" y="539118"/>
                  <a:pt x="390867" y="701724"/>
                  <a:pt x="388496" y="875390"/>
                </a:cubicBezTo>
                <a:lnTo>
                  <a:pt x="238" y="875390"/>
                </a:lnTo>
                <a:cubicBezTo>
                  <a:pt x="7162" y="640451"/>
                  <a:pt x="108645" y="428248"/>
                  <a:pt x="271202" y="273767"/>
                </a:cubicBezTo>
                <a:close/>
                <a:moveTo>
                  <a:pt x="1605567" y="261436"/>
                </a:moveTo>
                <a:cubicBezTo>
                  <a:pt x="1775300" y="417133"/>
                  <a:pt x="1881942" y="634296"/>
                  <a:pt x="1889035" y="875390"/>
                </a:cubicBezTo>
                <a:lnTo>
                  <a:pt x="1515364" y="875390"/>
                </a:lnTo>
                <a:cubicBezTo>
                  <a:pt x="1511419" y="696081"/>
                  <a:pt x="1474168" y="529014"/>
                  <a:pt x="1413107" y="386152"/>
                </a:cubicBezTo>
                <a:cubicBezTo>
                  <a:pt x="1485941" y="353453"/>
                  <a:pt x="1551126" y="311628"/>
                  <a:pt x="1605567" y="261436"/>
                </a:cubicBezTo>
                <a:close/>
                <a:moveTo>
                  <a:pt x="748157" y="19413"/>
                </a:moveTo>
                <a:cubicBezTo>
                  <a:pt x="649482" y="96557"/>
                  <a:pt x="565491" y="208310"/>
                  <a:pt x="504779" y="344256"/>
                </a:cubicBezTo>
                <a:cubicBezTo>
                  <a:pt x="432706" y="315858"/>
                  <a:pt x="368354" y="277545"/>
                  <a:pt x="313920" y="231604"/>
                </a:cubicBezTo>
                <a:cubicBezTo>
                  <a:pt x="434240" y="127070"/>
                  <a:pt x="583275" y="52667"/>
                  <a:pt x="748157" y="19413"/>
                </a:cubicBezTo>
                <a:close/>
                <a:moveTo>
                  <a:pt x="1137621" y="18543"/>
                </a:moveTo>
                <a:cubicBezTo>
                  <a:pt x="1297904" y="50310"/>
                  <a:pt x="1443338" y="120918"/>
                  <a:pt x="1562575" y="219802"/>
                </a:cubicBezTo>
                <a:cubicBezTo>
                  <a:pt x="1512842" y="265093"/>
                  <a:pt x="1453308" y="302843"/>
                  <a:pt x="1386970" y="332857"/>
                </a:cubicBezTo>
                <a:cubicBezTo>
                  <a:pt x="1323718" y="199817"/>
                  <a:pt x="1237626" y="91674"/>
                  <a:pt x="1137621" y="18543"/>
                </a:cubicBezTo>
                <a:close/>
                <a:moveTo>
                  <a:pt x="900586" y="1702"/>
                </a:moveTo>
                <a:lnTo>
                  <a:pt x="900586" y="430269"/>
                </a:lnTo>
                <a:cubicBezTo>
                  <a:pt x="778345" y="428899"/>
                  <a:pt x="662774" y="406468"/>
                  <a:pt x="560047" y="366408"/>
                </a:cubicBezTo>
                <a:cubicBezTo>
                  <a:pt x="637783" y="193348"/>
                  <a:pt x="753999" y="63227"/>
                  <a:pt x="890213" y="2203"/>
                </a:cubicBezTo>
                <a:close/>
                <a:moveTo>
                  <a:pt x="953521" y="0"/>
                </a:moveTo>
                <a:lnTo>
                  <a:pt x="981035" y="1330"/>
                </a:lnTo>
                <a:cubicBezTo>
                  <a:pt x="1124068" y="53565"/>
                  <a:pt x="1247786" y="180867"/>
                  <a:pt x="1332000" y="354889"/>
                </a:cubicBezTo>
                <a:cubicBezTo>
                  <a:pt x="1219743" y="403080"/>
                  <a:pt x="1090709" y="429800"/>
                  <a:pt x="953521" y="430954"/>
                </a:cubicBezTo>
                <a:close/>
              </a:path>
            </a:pathLst>
          </a:custGeom>
          <a:solidFill>
            <a:srgbClr val="FFFFFF"/>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scene3d>
              <a:camera prst="orthographicFront"/>
              <a:lightRig rig="threePt" dir="t"/>
            </a:scene3d>
            <a:sp3d contourW="12700">
              <a:contourClr>
                <a:srgbClr val="FFFFFF"/>
              </a:contourClr>
            </a:sp3d>
          </a:bodyPr>
          <a:lstStyle/>
          <a:p>
            <a:pPr algn="ctr" eaLnBrk="1" fontAlgn="auto" hangingPunct="1">
              <a:spcBef>
                <a:spcPct val="0"/>
              </a:spcBef>
              <a:spcAft>
                <a:spcPct val="0"/>
              </a:spcAft>
              <a:defRPr/>
            </a:pPr>
            <a:endParaRPr lang="zh-CN" altLang="en-US">
              <a:solidFill>
                <a:srgbClr val="FFFFFF"/>
              </a:solidFill>
              <a:latin typeface="宋体" panose="02010600030101010101" pitchFamily="2" charset="-122"/>
              <a:ea typeface="宋体" panose="02010600030101010101" pitchFamily="2" charset="-122"/>
            </a:endParaRPr>
          </a:p>
        </p:txBody>
      </p:sp>
      <p:sp>
        <p:nvSpPr>
          <p:cNvPr id="27" name="矩形 26"/>
          <p:cNvSpPr>
            <a:spLocks noChangeArrowheads="1"/>
          </p:cNvSpPr>
          <p:nvPr/>
        </p:nvSpPr>
        <p:spPr bwMode="auto">
          <a:xfrm>
            <a:off x="2017713" y="5065557"/>
            <a:ext cx="8134350" cy="3670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5pPr>
            <a:lvl6pPr marL="25146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6pPr>
            <a:lvl7pPr marL="29718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7pPr>
            <a:lvl8pPr marL="34290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8pPr>
            <a:lvl9pPr marL="38862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9pPr>
          </a:lstStyle>
          <a:p>
            <a:pPr eaLnBrk="1" hangingPunct="1">
              <a:lnSpc>
                <a:spcPct val="130000"/>
              </a:lnSpc>
              <a:spcBef>
                <a:spcPts val="600"/>
              </a:spcBef>
              <a:spcAft>
                <a:spcPts val="600"/>
              </a:spcAft>
              <a:buFontTx/>
              <a:buNone/>
            </a:pPr>
            <a:r>
              <a:rPr lang="zh-CN" altLang="en-US" sz="1600" dirty="0">
                <a:solidFill>
                  <a:srgbClr val="4E4E4E"/>
                </a:solidFill>
                <a:latin typeface="宋体" panose="02010600030101010101" pitchFamily="2" charset="-122"/>
              </a:rPr>
              <a:t>内容内容内容内容内容内容内容内容内容内容内容内容</a:t>
            </a:r>
            <a:endParaRPr lang="en-US" altLang="zh-CN" sz="1600" dirty="0">
              <a:solidFill>
                <a:srgbClr val="4E4E4E"/>
              </a:solidFill>
              <a:latin typeface="宋体" panose="02010600030101010101" pitchFamily="2" charset="-122"/>
            </a:endParaRPr>
          </a:p>
        </p:txBody>
      </p:sp>
      <p:sp>
        <p:nvSpPr>
          <p:cNvPr id="28" name="矩形 27"/>
          <p:cNvSpPr/>
          <p:nvPr/>
        </p:nvSpPr>
        <p:spPr>
          <a:xfrm>
            <a:off x="2039938" y="4637088"/>
            <a:ext cx="8112125" cy="46037"/>
          </a:xfrm>
          <a:prstGeom prst="rect">
            <a:avLst/>
          </a:prstGeom>
          <a:solidFill>
            <a:schemeClr val="bg1"/>
          </a:solidFill>
          <a:ln>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ct val="0"/>
              </a:spcBef>
              <a:spcAft>
                <a:spcPct val="0"/>
              </a:spcAft>
              <a:defRPr/>
            </a:pPr>
            <a:endParaRPr lang="zh-CN" altLang="en-US">
              <a:solidFill>
                <a:schemeClr val="tx1"/>
              </a:solidFill>
              <a:latin typeface="宋体" panose="02010600030101010101" pitchFamily="2" charset="-122"/>
              <a:ea typeface="宋体" panose="02010600030101010101" pitchFamily="2" charset="-122"/>
            </a:endParaRPr>
          </a:p>
        </p:txBody>
      </p:sp>
    </p:spTree>
  </p:cSld>
  <p:clrMapOvr>
    <a:masterClrMapping/>
  </p:clrMapOvr>
  <p:transition advClick="0" advTm="0"/>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500" fill="hold"/>
                                        <p:tgtEl>
                                          <p:spTgt spid="4"/>
                                        </p:tgtEl>
                                        <p:attrNameLst>
                                          <p:attrName>ppt_w</p:attrName>
                                        </p:attrNameLst>
                                      </p:cBhvr>
                                      <p:tavLst>
                                        <p:tav tm="0">
                                          <p:val>
                                            <p:fltVal val="0"/>
                                          </p:val>
                                        </p:tav>
                                        <p:tav tm="100000">
                                          <p:val>
                                            <p:strVal val="#ppt_w"/>
                                          </p:val>
                                        </p:tav>
                                      </p:tavLst>
                                    </p:anim>
                                    <p:anim calcmode="lin" valueType="num">
                                      <p:cBhvr>
                                        <p:cTn id="8" dur="500" fill="hold"/>
                                        <p:tgtEl>
                                          <p:spTgt spid="4"/>
                                        </p:tgtEl>
                                        <p:attrNameLst>
                                          <p:attrName>ppt_h</p:attrName>
                                        </p:attrNameLst>
                                      </p:cBhvr>
                                      <p:tavLst>
                                        <p:tav tm="0">
                                          <p:val>
                                            <p:fltVal val="0"/>
                                          </p:val>
                                        </p:tav>
                                        <p:tav tm="100000">
                                          <p:val>
                                            <p:strVal val="#ppt_h"/>
                                          </p:val>
                                        </p:tav>
                                      </p:tavLst>
                                    </p:anim>
                                    <p:animEffect transition="in" filter="fade">
                                      <p:cBhvr>
                                        <p:cTn id="9" dur="500"/>
                                        <p:tgtEl>
                                          <p:spTgt spid="4"/>
                                        </p:tgtEl>
                                      </p:cBhvr>
                                    </p:animEffect>
                                  </p:childTnLst>
                                </p:cTn>
                              </p:par>
                            </p:childTnLst>
                          </p:cTn>
                        </p:par>
                        <p:par>
                          <p:cTn id="10" fill="hold">
                            <p:stCondLst>
                              <p:cond delay="500"/>
                            </p:stCondLst>
                            <p:childTnLst>
                              <p:par>
                                <p:cTn id="11" presetID="22" presetClass="entr" presetSubtype="8" fill="hold" grpId="0" nodeType="afterEffect">
                                  <p:stCondLst>
                                    <p:cond delay="0"/>
                                  </p:stCondLst>
                                  <p:childTnLst>
                                    <p:set>
                                      <p:cBhvr>
                                        <p:cTn id="12" dur="1" fill="hold">
                                          <p:stCondLst>
                                            <p:cond delay="0"/>
                                          </p:stCondLst>
                                        </p:cTn>
                                        <p:tgtEl>
                                          <p:spTgt spid="5"/>
                                        </p:tgtEl>
                                        <p:attrNameLst>
                                          <p:attrName>style.visibility</p:attrName>
                                        </p:attrNameLst>
                                      </p:cBhvr>
                                      <p:to>
                                        <p:strVal val="visible"/>
                                      </p:to>
                                    </p:set>
                                    <p:animEffect transition="in" filter="wipe(left)">
                                      <p:cBhvr>
                                        <p:cTn id="13" dur="500"/>
                                        <p:tgtEl>
                                          <p:spTgt spid="5"/>
                                        </p:tgtEl>
                                      </p:cBhvr>
                                    </p:animEffect>
                                  </p:childTnLst>
                                </p:cTn>
                              </p:par>
                              <p:par>
                                <p:cTn id="14" presetID="22" presetClass="entr" presetSubtype="8" fill="hold" nodeType="withEffect">
                                  <p:stCondLst>
                                    <p:cond delay="0"/>
                                  </p:stCondLst>
                                  <p:childTnLst>
                                    <p:set>
                                      <p:cBhvr>
                                        <p:cTn id="15" dur="1" fill="hold">
                                          <p:stCondLst>
                                            <p:cond delay="0"/>
                                          </p:stCondLst>
                                        </p:cTn>
                                        <p:tgtEl>
                                          <p:spTgt spid="6"/>
                                        </p:tgtEl>
                                        <p:attrNameLst>
                                          <p:attrName>style.visibility</p:attrName>
                                        </p:attrNameLst>
                                      </p:cBhvr>
                                      <p:to>
                                        <p:strVal val="visible"/>
                                      </p:to>
                                    </p:set>
                                    <p:animEffect transition="in" filter="wipe(left)">
                                      <p:cBhvr>
                                        <p:cTn id="16" dur="500"/>
                                        <p:tgtEl>
                                          <p:spTgt spid="6"/>
                                        </p:tgtEl>
                                      </p:cBhvr>
                                    </p:animEffect>
                                  </p:childTnLst>
                                </p:cTn>
                              </p:par>
                              <p:par>
                                <p:cTn id="17" presetID="10" presetClass="entr" presetSubtype="0" fill="hold" grpId="0" nodeType="withEffect">
                                  <p:stCondLst>
                                    <p:cond delay="800"/>
                                  </p:stCondLst>
                                  <p:childTnLst>
                                    <p:set>
                                      <p:cBhvr>
                                        <p:cTn id="18" dur="1" fill="hold">
                                          <p:stCondLst>
                                            <p:cond delay="0"/>
                                          </p:stCondLst>
                                        </p:cTn>
                                        <p:tgtEl>
                                          <p:spTgt spid="10"/>
                                        </p:tgtEl>
                                        <p:attrNameLst>
                                          <p:attrName>style.visibility</p:attrName>
                                        </p:attrNameLst>
                                      </p:cBhvr>
                                      <p:to>
                                        <p:strVal val="visible"/>
                                      </p:to>
                                    </p:set>
                                    <p:animEffect transition="in" filter="fade">
                                      <p:cBhvr>
                                        <p:cTn id="19" dur="500"/>
                                        <p:tgtEl>
                                          <p:spTgt spid="10"/>
                                        </p:tgtEl>
                                      </p:cBhvr>
                                    </p:animEffect>
                                  </p:childTnLst>
                                </p:cTn>
                              </p:par>
                              <p:par>
                                <p:cTn id="20" presetID="10" presetClass="entr" presetSubtype="0" fill="hold" nodeType="withEffect">
                                  <p:stCondLst>
                                    <p:cond delay="800"/>
                                  </p:stCondLst>
                                  <p:childTnLst>
                                    <p:set>
                                      <p:cBhvr>
                                        <p:cTn id="21" dur="1" fill="hold">
                                          <p:stCondLst>
                                            <p:cond delay="0"/>
                                          </p:stCondLst>
                                        </p:cTn>
                                        <p:tgtEl>
                                          <p:spTgt spid="24"/>
                                        </p:tgtEl>
                                        <p:attrNameLst>
                                          <p:attrName>style.visibility</p:attrName>
                                        </p:attrNameLst>
                                      </p:cBhvr>
                                      <p:to>
                                        <p:strVal val="visible"/>
                                      </p:to>
                                    </p:set>
                                    <p:animEffect transition="in" filter="fade">
                                      <p:cBhvr>
                                        <p:cTn id="22" dur="500"/>
                                        <p:tgtEl>
                                          <p:spTgt spid="24"/>
                                        </p:tgtEl>
                                      </p:cBhvr>
                                    </p:animEffect>
                                  </p:childTnLst>
                                </p:cTn>
                              </p:par>
                              <p:par>
                                <p:cTn id="23" presetID="10" presetClass="entr" presetSubtype="0" fill="hold" grpId="0" nodeType="withEffect">
                                  <p:stCondLst>
                                    <p:cond delay="800"/>
                                  </p:stCondLst>
                                  <p:childTnLst>
                                    <p:set>
                                      <p:cBhvr>
                                        <p:cTn id="24" dur="1" fill="hold">
                                          <p:stCondLst>
                                            <p:cond delay="0"/>
                                          </p:stCondLst>
                                        </p:cTn>
                                        <p:tgtEl>
                                          <p:spTgt spid="17"/>
                                        </p:tgtEl>
                                        <p:attrNameLst>
                                          <p:attrName>style.visibility</p:attrName>
                                        </p:attrNameLst>
                                      </p:cBhvr>
                                      <p:to>
                                        <p:strVal val="visible"/>
                                      </p:to>
                                    </p:set>
                                    <p:animEffect transition="in" filter="fade">
                                      <p:cBhvr>
                                        <p:cTn id="25" dur="500"/>
                                        <p:tgtEl>
                                          <p:spTgt spid="17"/>
                                        </p:tgtEl>
                                      </p:cBhvr>
                                    </p:animEffect>
                                  </p:childTnLst>
                                </p:cTn>
                              </p:par>
                              <p:par>
                                <p:cTn id="26" presetID="10" presetClass="entr" presetSubtype="0" fill="hold" grpId="0" nodeType="withEffect">
                                  <p:stCondLst>
                                    <p:cond delay="1100"/>
                                  </p:stCondLst>
                                  <p:childTnLst>
                                    <p:set>
                                      <p:cBhvr>
                                        <p:cTn id="27" dur="1" fill="hold">
                                          <p:stCondLst>
                                            <p:cond delay="0"/>
                                          </p:stCondLst>
                                        </p:cTn>
                                        <p:tgtEl>
                                          <p:spTgt spid="14"/>
                                        </p:tgtEl>
                                        <p:attrNameLst>
                                          <p:attrName>style.visibility</p:attrName>
                                        </p:attrNameLst>
                                      </p:cBhvr>
                                      <p:to>
                                        <p:strVal val="visible"/>
                                      </p:to>
                                    </p:set>
                                    <p:animEffect transition="in" filter="fade">
                                      <p:cBhvr>
                                        <p:cTn id="28" dur="500"/>
                                        <p:tgtEl>
                                          <p:spTgt spid="14"/>
                                        </p:tgtEl>
                                      </p:cBhvr>
                                    </p:animEffect>
                                  </p:childTnLst>
                                </p:cTn>
                              </p:par>
                              <p:par>
                                <p:cTn id="29" presetID="10" presetClass="entr" presetSubtype="0" fill="hold" grpId="0" nodeType="withEffect">
                                  <p:stCondLst>
                                    <p:cond delay="1100"/>
                                  </p:stCondLst>
                                  <p:childTnLst>
                                    <p:set>
                                      <p:cBhvr>
                                        <p:cTn id="30" dur="1" fill="hold">
                                          <p:stCondLst>
                                            <p:cond delay="0"/>
                                          </p:stCondLst>
                                        </p:cTn>
                                        <p:tgtEl>
                                          <p:spTgt spid="15"/>
                                        </p:tgtEl>
                                        <p:attrNameLst>
                                          <p:attrName>style.visibility</p:attrName>
                                        </p:attrNameLst>
                                      </p:cBhvr>
                                      <p:to>
                                        <p:strVal val="visible"/>
                                      </p:to>
                                    </p:set>
                                    <p:animEffect transition="in" filter="fade">
                                      <p:cBhvr>
                                        <p:cTn id="31" dur="500"/>
                                        <p:tgtEl>
                                          <p:spTgt spid="15"/>
                                        </p:tgtEl>
                                      </p:cBhvr>
                                    </p:animEffect>
                                  </p:childTnLst>
                                </p:cTn>
                              </p:par>
                              <p:par>
                                <p:cTn id="32" presetID="10" presetClass="entr" presetSubtype="0" fill="hold" nodeType="withEffect">
                                  <p:stCondLst>
                                    <p:cond delay="1300"/>
                                  </p:stCondLst>
                                  <p:childTnLst>
                                    <p:set>
                                      <p:cBhvr>
                                        <p:cTn id="33" dur="1" fill="hold">
                                          <p:stCondLst>
                                            <p:cond delay="0"/>
                                          </p:stCondLst>
                                        </p:cTn>
                                        <p:tgtEl>
                                          <p:spTgt spid="25"/>
                                        </p:tgtEl>
                                        <p:attrNameLst>
                                          <p:attrName>style.visibility</p:attrName>
                                        </p:attrNameLst>
                                      </p:cBhvr>
                                      <p:to>
                                        <p:strVal val="visible"/>
                                      </p:to>
                                    </p:set>
                                    <p:animEffect transition="in" filter="fade">
                                      <p:cBhvr>
                                        <p:cTn id="34" dur="500"/>
                                        <p:tgtEl>
                                          <p:spTgt spid="25"/>
                                        </p:tgtEl>
                                      </p:cBhvr>
                                    </p:animEffect>
                                  </p:childTnLst>
                                </p:cTn>
                              </p:par>
                              <p:par>
                                <p:cTn id="35" presetID="10" presetClass="entr" presetSubtype="0" fill="hold" grpId="0" nodeType="withEffect">
                                  <p:stCondLst>
                                    <p:cond delay="1300"/>
                                  </p:stCondLst>
                                  <p:childTnLst>
                                    <p:set>
                                      <p:cBhvr>
                                        <p:cTn id="36" dur="1" fill="hold">
                                          <p:stCondLst>
                                            <p:cond delay="0"/>
                                          </p:stCondLst>
                                        </p:cTn>
                                        <p:tgtEl>
                                          <p:spTgt spid="11"/>
                                        </p:tgtEl>
                                        <p:attrNameLst>
                                          <p:attrName>style.visibility</p:attrName>
                                        </p:attrNameLst>
                                      </p:cBhvr>
                                      <p:to>
                                        <p:strVal val="visible"/>
                                      </p:to>
                                    </p:set>
                                    <p:animEffect transition="in" filter="fade">
                                      <p:cBhvr>
                                        <p:cTn id="37" dur="500"/>
                                        <p:tgtEl>
                                          <p:spTgt spid="11"/>
                                        </p:tgtEl>
                                      </p:cBhvr>
                                    </p:animEffect>
                                  </p:childTnLst>
                                </p:cTn>
                              </p:par>
                              <p:par>
                                <p:cTn id="38" presetID="10" presetClass="entr" presetSubtype="0" fill="hold" nodeType="withEffect">
                                  <p:stCondLst>
                                    <p:cond delay="1300"/>
                                  </p:stCondLst>
                                  <p:childTnLst>
                                    <p:set>
                                      <p:cBhvr>
                                        <p:cTn id="39" dur="1" fill="hold">
                                          <p:stCondLst>
                                            <p:cond delay="0"/>
                                          </p:stCondLst>
                                        </p:cTn>
                                        <p:tgtEl>
                                          <p:spTgt spid="23"/>
                                        </p:tgtEl>
                                        <p:attrNameLst>
                                          <p:attrName>style.visibility</p:attrName>
                                        </p:attrNameLst>
                                      </p:cBhvr>
                                      <p:to>
                                        <p:strVal val="visible"/>
                                      </p:to>
                                    </p:set>
                                    <p:animEffect transition="in" filter="fade">
                                      <p:cBhvr>
                                        <p:cTn id="40" dur="500"/>
                                        <p:tgtEl>
                                          <p:spTgt spid="23"/>
                                        </p:tgtEl>
                                      </p:cBhvr>
                                    </p:animEffect>
                                  </p:childTnLst>
                                </p:cTn>
                              </p:par>
                              <p:par>
                                <p:cTn id="41" presetID="10" presetClass="entr" presetSubtype="0" fill="hold" grpId="0" nodeType="withEffect">
                                  <p:stCondLst>
                                    <p:cond delay="1300"/>
                                  </p:stCondLst>
                                  <p:childTnLst>
                                    <p:set>
                                      <p:cBhvr>
                                        <p:cTn id="42" dur="1" fill="hold">
                                          <p:stCondLst>
                                            <p:cond delay="0"/>
                                          </p:stCondLst>
                                        </p:cTn>
                                        <p:tgtEl>
                                          <p:spTgt spid="9"/>
                                        </p:tgtEl>
                                        <p:attrNameLst>
                                          <p:attrName>style.visibility</p:attrName>
                                        </p:attrNameLst>
                                      </p:cBhvr>
                                      <p:to>
                                        <p:strVal val="visible"/>
                                      </p:to>
                                    </p:set>
                                    <p:animEffect transition="in" filter="fade">
                                      <p:cBhvr>
                                        <p:cTn id="43" dur="500"/>
                                        <p:tgtEl>
                                          <p:spTgt spid="9"/>
                                        </p:tgtEl>
                                      </p:cBhvr>
                                    </p:animEffect>
                                  </p:childTnLst>
                                </p:cTn>
                              </p:par>
                              <p:par>
                                <p:cTn id="44" presetID="10" presetClass="entr" presetSubtype="0" fill="hold" grpId="0" nodeType="withEffect">
                                  <p:stCondLst>
                                    <p:cond delay="1300"/>
                                  </p:stCondLst>
                                  <p:childTnLst>
                                    <p:set>
                                      <p:cBhvr>
                                        <p:cTn id="45" dur="1" fill="hold">
                                          <p:stCondLst>
                                            <p:cond delay="0"/>
                                          </p:stCondLst>
                                        </p:cTn>
                                        <p:tgtEl>
                                          <p:spTgt spid="18"/>
                                        </p:tgtEl>
                                        <p:attrNameLst>
                                          <p:attrName>style.visibility</p:attrName>
                                        </p:attrNameLst>
                                      </p:cBhvr>
                                      <p:to>
                                        <p:strVal val="visible"/>
                                      </p:to>
                                    </p:set>
                                    <p:animEffect transition="in" filter="fade">
                                      <p:cBhvr>
                                        <p:cTn id="46" dur="500"/>
                                        <p:tgtEl>
                                          <p:spTgt spid="18"/>
                                        </p:tgtEl>
                                      </p:cBhvr>
                                    </p:animEffect>
                                  </p:childTnLst>
                                </p:cTn>
                              </p:par>
                              <p:par>
                                <p:cTn id="47" presetID="10" presetClass="entr" presetSubtype="0" fill="hold" grpId="0" nodeType="withEffect">
                                  <p:stCondLst>
                                    <p:cond delay="1300"/>
                                  </p:stCondLst>
                                  <p:childTnLst>
                                    <p:set>
                                      <p:cBhvr>
                                        <p:cTn id="48" dur="1" fill="hold">
                                          <p:stCondLst>
                                            <p:cond delay="0"/>
                                          </p:stCondLst>
                                        </p:cTn>
                                        <p:tgtEl>
                                          <p:spTgt spid="21"/>
                                        </p:tgtEl>
                                        <p:attrNameLst>
                                          <p:attrName>style.visibility</p:attrName>
                                        </p:attrNameLst>
                                      </p:cBhvr>
                                      <p:to>
                                        <p:strVal val="visible"/>
                                      </p:to>
                                    </p:set>
                                    <p:animEffect transition="in" filter="fade">
                                      <p:cBhvr>
                                        <p:cTn id="49" dur="500"/>
                                        <p:tgtEl>
                                          <p:spTgt spid="21"/>
                                        </p:tgtEl>
                                      </p:cBhvr>
                                    </p:animEffect>
                                  </p:childTnLst>
                                </p:cTn>
                              </p:par>
                              <p:par>
                                <p:cTn id="50" presetID="10" presetClass="entr" presetSubtype="0" fill="hold" grpId="0" nodeType="withEffect">
                                  <p:stCondLst>
                                    <p:cond delay="1500"/>
                                  </p:stCondLst>
                                  <p:childTnLst>
                                    <p:set>
                                      <p:cBhvr>
                                        <p:cTn id="51" dur="1" fill="hold">
                                          <p:stCondLst>
                                            <p:cond delay="0"/>
                                          </p:stCondLst>
                                        </p:cTn>
                                        <p:tgtEl>
                                          <p:spTgt spid="13"/>
                                        </p:tgtEl>
                                        <p:attrNameLst>
                                          <p:attrName>style.visibility</p:attrName>
                                        </p:attrNameLst>
                                      </p:cBhvr>
                                      <p:to>
                                        <p:strVal val="visible"/>
                                      </p:to>
                                    </p:set>
                                    <p:animEffect transition="in" filter="fade">
                                      <p:cBhvr>
                                        <p:cTn id="52" dur="500"/>
                                        <p:tgtEl>
                                          <p:spTgt spid="13"/>
                                        </p:tgtEl>
                                      </p:cBhvr>
                                    </p:animEffect>
                                  </p:childTnLst>
                                </p:cTn>
                              </p:par>
                              <p:par>
                                <p:cTn id="53" presetID="10" presetClass="entr" presetSubtype="0" fill="hold" grpId="0" nodeType="withEffect">
                                  <p:stCondLst>
                                    <p:cond delay="1500"/>
                                  </p:stCondLst>
                                  <p:childTnLst>
                                    <p:set>
                                      <p:cBhvr>
                                        <p:cTn id="54" dur="1" fill="hold">
                                          <p:stCondLst>
                                            <p:cond delay="0"/>
                                          </p:stCondLst>
                                        </p:cTn>
                                        <p:tgtEl>
                                          <p:spTgt spid="16"/>
                                        </p:tgtEl>
                                        <p:attrNameLst>
                                          <p:attrName>style.visibility</p:attrName>
                                        </p:attrNameLst>
                                      </p:cBhvr>
                                      <p:to>
                                        <p:strVal val="visible"/>
                                      </p:to>
                                    </p:set>
                                    <p:animEffect transition="in" filter="fade">
                                      <p:cBhvr>
                                        <p:cTn id="55" dur="500"/>
                                        <p:tgtEl>
                                          <p:spTgt spid="16"/>
                                        </p:tgtEl>
                                      </p:cBhvr>
                                    </p:animEffect>
                                  </p:childTnLst>
                                </p:cTn>
                              </p:par>
                              <p:par>
                                <p:cTn id="56" presetID="10" presetClass="entr" presetSubtype="0" fill="hold" nodeType="withEffect">
                                  <p:stCondLst>
                                    <p:cond delay="1900"/>
                                  </p:stCondLst>
                                  <p:childTnLst>
                                    <p:set>
                                      <p:cBhvr>
                                        <p:cTn id="57" dur="1" fill="hold">
                                          <p:stCondLst>
                                            <p:cond delay="0"/>
                                          </p:stCondLst>
                                        </p:cTn>
                                        <p:tgtEl>
                                          <p:spTgt spid="22"/>
                                        </p:tgtEl>
                                        <p:attrNameLst>
                                          <p:attrName>style.visibility</p:attrName>
                                        </p:attrNameLst>
                                      </p:cBhvr>
                                      <p:to>
                                        <p:strVal val="visible"/>
                                      </p:to>
                                    </p:set>
                                    <p:animEffect transition="in" filter="fade">
                                      <p:cBhvr>
                                        <p:cTn id="58" dur="500"/>
                                        <p:tgtEl>
                                          <p:spTgt spid="22"/>
                                        </p:tgtEl>
                                      </p:cBhvr>
                                    </p:animEffect>
                                  </p:childTnLst>
                                </p:cTn>
                              </p:par>
                              <p:par>
                                <p:cTn id="59" presetID="10" presetClass="entr" presetSubtype="0" fill="hold" grpId="0" nodeType="withEffect">
                                  <p:stCondLst>
                                    <p:cond delay="1900"/>
                                  </p:stCondLst>
                                  <p:childTnLst>
                                    <p:set>
                                      <p:cBhvr>
                                        <p:cTn id="60" dur="1" fill="hold">
                                          <p:stCondLst>
                                            <p:cond delay="0"/>
                                          </p:stCondLst>
                                        </p:cTn>
                                        <p:tgtEl>
                                          <p:spTgt spid="8"/>
                                        </p:tgtEl>
                                        <p:attrNameLst>
                                          <p:attrName>style.visibility</p:attrName>
                                        </p:attrNameLst>
                                      </p:cBhvr>
                                      <p:to>
                                        <p:strVal val="visible"/>
                                      </p:to>
                                    </p:set>
                                    <p:animEffect transition="in" filter="fade">
                                      <p:cBhvr>
                                        <p:cTn id="61" dur="500"/>
                                        <p:tgtEl>
                                          <p:spTgt spid="8"/>
                                        </p:tgtEl>
                                      </p:cBhvr>
                                    </p:animEffect>
                                  </p:childTnLst>
                                </p:cTn>
                              </p:par>
                              <p:par>
                                <p:cTn id="62" presetID="10" presetClass="entr" presetSubtype="0" fill="hold" nodeType="withEffect">
                                  <p:stCondLst>
                                    <p:cond delay="1900"/>
                                  </p:stCondLst>
                                  <p:childTnLst>
                                    <p:set>
                                      <p:cBhvr>
                                        <p:cTn id="63" dur="1" fill="hold">
                                          <p:stCondLst>
                                            <p:cond delay="0"/>
                                          </p:stCondLst>
                                        </p:cTn>
                                        <p:tgtEl>
                                          <p:spTgt spid="26"/>
                                        </p:tgtEl>
                                        <p:attrNameLst>
                                          <p:attrName>style.visibility</p:attrName>
                                        </p:attrNameLst>
                                      </p:cBhvr>
                                      <p:to>
                                        <p:strVal val="visible"/>
                                      </p:to>
                                    </p:set>
                                    <p:animEffect transition="in" filter="fade">
                                      <p:cBhvr>
                                        <p:cTn id="64" dur="500"/>
                                        <p:tgtEl>
                                          <p:spTgt spid="26"/>
                                        </p:tgtEl>
                                      </p:cBhvr>
                                    </p:animEffect>
                                  </p:childTnLst>
                                </p:cTn>
                              </p:par>
                              <p:par>
                                <p:cTn id="65" presetID="10" presetClass="entr" presetSubtype="0" fill="hold" grpId="0" nodeType="withEffect">
                                  <p:stCondLst>
                                    <p:cond delay="1900"/>
                                  </p:stCondLst>
                                  <p:childTnLst>
                                    <p:set>
                                      <p:cBhvr>
                                        <p:cTn id="66" dur="1" fill="hold">
                                          <p:stCondLst>
                                            <p:cond delay="0"/>
                                          </p:stCondLst>
                                        </p:cTn>
                                        <p:tgtEl>
                                          <p:spTgt spid="12"/>
                                        </p:tgtEl>
                                        <p:attrNameLst>
                                          <p:attrName>style.visibility</p:attrName>
                                        </p:attrNameLst>
                                      </p:cBhvr>
                                      <p:to>
                                        <p:strVal val="visible"/>
                                      </p:to>
                                    </p:set>
                                    <p:animEffect transition="in" filter="fade">
                                      <p:cBhvr>
                                        <p:cTn id="67" dur="500"/>
                                        <p:tgtEl>
                                          <p:spTgt spid="12"/>
                                        </p:tgtEl>
                                      </p:cBhvr>
                                    </p:animEffect>
                                  </p:childTnLst>
                                </p:cTn>
                              </p:par>
                              <p:par>
                                <p:cTn id="68" presetID="10" presetClass="entr" presetSubtype="0" fill="hold" grpId="0" nodeType="withEffect">
                                  <p:stCondLst>
                                    <p:cond delay="1900"/>
                                  </p:stCondLst>
                                  <p:childTnLst>
                                    <p:set>
                                      <p:cBhvr>
                                        <p:cTn id="69" dur="1" fill="hold">
                                          <p:stCondLst>
                                            <p:cond delay="0"/>
                                          </p:stCondLst>
                                        </p:cTn>
                                        <p:tgtEl>
                                          <p:spTgt spid="19"/>
                                        </p:tgtEl>
                                        <p:attrNameLst>
                                          <p:attrName>style.visibility</p:attrName>
                                        </p:attrNameLst>
                                      </p:cBhvr>
                                      <p:to>
                                        <p:strVal val="visible"/>
                                      </p:to>
                                    </p:set>
                                    <p:animEffect transition="in" filter="fade">
                                      <p:cBhvr>
                                        <p:cTn id="70" dur="500"/>
                                        <p:tgtEl>
                                          <p:spTgt spid="19"/>
                                        </p:tgtEl>
                                      </p:cBhvr>
                                    </p:animEffect>
                                  </p:childTnLst>
                                </p:cTn>
                              </p:par>
                              <p:par>
                                <p:cTn id="71" presetID="10" presetClass="entr" presetSubtype="0" fill="hold" grpId="0" nodeType="withEffect">
                                  <p:stCondLst>
                                    <p:cond delay="1900"/>
                                  </p:stCondLst>
                                  <p:childTnLst>
                                    <p:set>
                                      <p:cBhvr>
                                        <p:cTn id="72" dur="1" fill="hold">
                                          <p:stCondLst>
                                            <p:cond delay="0"/>
                                          </p:stCondLst>
                                        </p:cTn>
                                        <p:tgtEl>
                                          <p:spTgt spid="20"/>
                                        </p:tgtEl>
                                        <p:attrNameLst>
                                          <p:attrName>style.visibility</p:attrName>
                                        </p:attrNameLst>
                                      </p:cBhvr>
                                      <p:to>
                                        <p:strVal val="visible"/>
                                      </p:to>
                                    </p:set>
                                    <p:animEffect transition="in" filter="fade">
                                      <p:cBhvr>
                                        <p:cTn id="73" dur="500"/>
                                        <p:tgtEl>
                                          <p:spTgt spid="20"/>
                                        </p:tgtEl>
                                      </p:cBhvr>
                                    </p:animEffect>
                                  </p:childTnLst>
                                </p:cTn>
                              </p:par>
                              <p:par>
                                <p:cTn id="74" presetID="10" presetClass="entr" presetSubtype="0" fill="hold" grpId="0" nodeType="withEffect">
                                  <p:stCondLst>
                                    <p:cond delay="2100"/>
                                  </p:stCondLst>
                                  <p:childTnLst>
                                    <p:set>
                                      <p:cBhvr>
                                        <p:cTn id="75" dur="1" fill="hold">
                                          <p:stCondLst>
                                            <p:cond delay="0"/>
                                          </p:stCondLst>
                                        </p:cTn>
                                        <p:tgtEl>
                                          <p:spTgt spid="28"/>
                                        </p:tgtEl>
                                        <p:attrNameLst>
                                          <p:attrName>style.visibility</p:attrName>
                                        </p:attrNameLst>
                                      </p:cBhvr>
                                      <p:to>
                                        <p:strVal val="visible"/>
                                      </p:to>
                                    </p:set>
                                    <p:animEffect transition="in" filter="fade">
                                      <p:cBhvr>
                                        <p:cTn id="76" dur="500"/>
                                        <p:tgtEl>
                                          <p:spTgt spid="28"/>
                                        </p:tgtEl>
                                      </p:cBhvr>
                                    </p:animEffect>
                                  </p:childTnLst>
                                </p:cTn>
                              </p:par>
                              <p:par>
                                <p:cTn id="77" presetID="10" presetClass="entr" presetSubtype="0" fill="hold" grpId="0" nodeType="withEffect">
                                  <p:stCondLst>
                                    <p:cond delay="2100"/>
                                  </p:stCondLst>
                                  <p:iterate type="wd">
                                    <p:tmPct val="10000"/>
                                  </p:iterate>
                                  <p:childTnLst>
                                    <p:set>
                                      <p:cBhvr>
                                        <p:cTn id="78" dur="1" fill="hold">
                                          <p:stCondLst>
                                            <p:cond delay="0"/>
                                          </p:stCondLst>
                                        </p:cTn>
                                        <p:tgtEl>
                                          <p:spTgt spid="27"/>
                                        </p:tgtEl>
                                        <p:attrNameLst>
                                          <p:attrName>style.visibility</p:attrName>
                                        </p:attrNameLst>
                                      </p:cBhvr>
                                      <p:to>
                                        <p:strVal val="visible"/>
                                      </p:to>
                                    </p:set>
                                    <p:animEffect transition="in" filter="fade">
                                      <p:cBhvr>
                                        <p:cTn id="79" dur="500"/>
                                        <p:tgtEl>
                                          <p:spTgt spid="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p:bldP spid="8" grpId="0" animBg="1"/>
      <p:bldP spid="9" grpId="0" animBg="1"/>
      <p:bldP spid="10" grpId="0" animBg="1"/>
      <p:bldP spid="11" grpId="0" animBg="1"/>
      <p:bldP spid="12" grpId="0" animBg="1"/>
      <p:bldP spid="13" grpId="0" animBg="1"/>
      <p:bldP spid="14" grpId="0" animBg="1"/>
      <p:bldP spid="15" grpId="0" animBg="1"/>
      <p:bldP spid="16" grpId="0" animBg="1"/>
      <p:bldP spid="17" grpId="0"/>
      <p:bldP spid="18" grpId="0"/>
      <p:bldP spid="19" grpId="0"/>
      <p:bldP spid="20" grpId="0"/>
      <p:bldP spid="21" grpId="0"/>
      <p:bldP spid="27" grpId="0"/>
      <p:bldP spid="28" grpId="0" animBg="1"/>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MH_Number_1"/>
          <p:cNvSpPr/>
          <p:nvPr>
            <p:custDataLst>
              <p:tags r:id="rId1"/>
            </p:custDataLst>
          </p:nvPr>
        </p:nvSpPr>
        <p:spPr>
          <a:xfrm>
            <a:off x="177307" y="154126"/>
            <a:ext cx="498951" cy="498614"/>
          </a:xfrm>
          <a:prstGeom prst="roundRect">
            <a:avLst/>
          </a:prstGeom>
          <a:solidFill>
            <a:srgbClr val="FFC60B"/>
          </a:solidFill>
          <a:ln>
            <a:solidFill>
              <a:srgbClr val="E15D3F"/>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altLang="zh-CN" sz="2800">
                <a:solidFill>
                  <a:schemeClr val="bg2">
                    <a:lumMod val="25000"/>
                  </a:schemeClr>
                </a:solidFill>
                <a:latin typeface="微软雅黑" panose="020B0503020204020204" pitchFamily="34" charset="-122"/>
                <a:ea typeface="微软雅黑" panose="020B0503020204020204" pitchFamily="34" charset="-122"/>
                <a:cs typeface="Times New Roman" panose="02020603050405020304" pitchFamily="18" charset="0"/>
              </a:rPr>
              <a:t>01</a:t>
            </a:r>
            <a:endParaRPr lang="zh-CN" altLang="en-US" sz="2800">
              <a:solidFill>
                <a:schemeClr val="bg2">
                  <a:lumMod val="25000"/>
                </a:schemeClr>
              </a:solidFill>
              <a:latin typeface="微软雅黑" panose="020B0503020204020204" pitchFamily="34" charset="-122"/>
              <a:ea typeface="微软雅黑" panose="020B0503020204020204" pitchFamily="34" charset="-122"/>
              <a:cs typeface="Times New Roman" panose="02020603050405020304" pitchFamily="18" charset="0"/>
            </a:endParaRPr>
          </a:p>
        </p:txBody>
      </p:sp>
      <p:sp>
        <p:nvSpPr>
          <p:cNvPr id="5" name="MH_Entry_1"/>
          <p:cNvSpPr/>
          <p:nvPr>
            <p:custDataLst>
              <p:tags r:id="rId2"/>
            </p:custDataLst>
          </p:nvPr>
        </p:nvSpPr>
        <p:spPr>
          <a:xfrm>
            <a:off x="766735" y="154126"/>
            <a:ext cx="3627409" cy="498614"/>
          </a:xfrm>
          <a:prstGeom prst="roundRect">
            <a:avLst>
              <a:gd name="adj" fmla="val 9124"/>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rmAutofit/>
          </a:bodyPr>
          <a:lstStyle/>
          <a:p>
            <a:pPr algn="ctr"/>
            <a:r>
              <a:rPr lang="zh-CN" altLang="en-US" sz="2400" spc="200">
                <a:solidFill>
                  <a:schemeClr val="tx1">
                    <a:lumMod val="75000"/>
                    <a:lumOff val="25000"/>
                  </a:schemeClr>
                </a:solidFill>
                <a:latin typeface="微软雅黑" panose="020B0503020204020204" pitchFamily="34" charset="-122"/>
                <a:ea typeface="微软雅黑" panose="020B0503020204020204" pitchFamily="34" charset="-122"/>
              </a:rPr>
              <a:t>请在此处输入您的标题</a:t>
            </a:r>
          </a:p>
        </p:txBody>
      </p:sp>
      <p:cxnSp>
        <p:nvCxnSpPr>
          <p:cNvPr id="6" name="直接连接符 5"/>
          <p:cNvCxnSpPr/>
          <p:nvPr/>
        </p:nvCxnSpPr>
        <p:spPr>
          <a:xfrm>
            <a:off x="773715" y="652740"/>
            <a:ext cx="3627409" cy="0"/>
          </a:xfrm>
          <a:prstGeom prst="line">
            <a:avLst/>
          </a:prstGeom>
          <a:ln>
            <a:solidFill>
              <a:srgbClr val="E15D3F"/>
            </a:solidFill>
          </a:ln>
        </p:spPr>
        <p:style>
          <a:lnRef idx="1">
            <a:schemeClr val="accent1"/>
          </a:lnRef>
          <a:fillRef idx="0">
            <a:schemeClr val="accent1"/>
          </a:fillRef>
          <a:effectRef idx="0">
            <a:schemeClr val="accent1"/>
          </a:effectRef>
          <a:fontRef idx="minor">
            <a:schemeClr val="tx1"/>
          </a:fontRef>
        </p:style>
      </p:cxnSp>
      <p:sp>
        <p:nvSpPr>
          <p:cNvPr id="7" name="矩形: 圆角 6"/>
          <p:cNvSpPr/>
          <p:nvPr/>
        </p:nvSpPr>
        <p:spPr>
          <a:xfrm>
            <a:off x="75709" y="72570"/>
            <a:ext cx="12058235" cy="6705600"/>
          </a:xfrm>
          <a:prstGeom prst="roundRect">
            <a:avLst>
              <a:gd name="adj" fmla="val 1602"/>
            </a:avLst>
          </a:prstGeom>
          <a:noFill/>
          <a:ln>
            <a:solidFill>
              <a:srgbClr val="A3562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 name="Freeform 5"/>
          <p:cNvSpPr/>
          <p:nvPr/>
        </p:nvSpPr>
        <p:spPr bwMode="auto">
          <a:xfrm>
            <a:off x="5756275" y="3776663"/>
            <a:ext cx="2193925" cy="3081337"/>
          </a:xfrm>
          <a:custGeom>
            <a:avLst/>
            <a:gdLst>
              <a:gd name="T0" fmla="*/ 2147483646 w 979"/>
              <a:gd name="T1" fmla="*/ 0 h 1375"/>
              <a:gd name="T2" fmla="*/ 2147483646 w 979"/>
              <a:gd name="T3" fmla="*/ 2147483646 h 1375"/>
              <a:gd name="T4" fmla="*/ 2147483646 w 979"/>
              <a:gd name="T5" fmla="*/ 2147483646 h 1375"/>
              <a:gd name="T6" fmla="*/ 2147483646 w 979"/>
              <a:gd name="T7" fmla="*/ 2147483646 h 1375"/>
              <a:gd name="T8" fmla="*/ 0 w 979"/>
              <a:gd name="T9" fmla="*/ 2147483646 h 1375"/>
              <a:gd name="T10" fmla="*/ 2147483646 w 979"/>
              <a:gd name="T11" fmla="*/ 2147483646 h 1375"/>
              <a:gd name="T12" fmla="*/ 2147483646 w 979"/>
              <a:gd name="T13" fmla="*/ 0 h 137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79" h="1375">
                <a:moveTo>
                  <a:pt x="489" y="0"/>
                </a:moveTo>
                <a:lnTo>
                  <a:pt x="735" y="688"/>
                </a:lnTo>
                <a:lnTo>
                  <a:pt x="979" y="1375"/>
                </a:lnTo>
                <a:lnTo>
                  <a:pt x="489" y="1375"/>
                </a:lnTo>
                <a:lnTo>
                  <a:pt x="0" y="1375"/>
                </a:lnTo>
                <a:lnTo>
                  <a:pt x="245" y="688"/>
                </a:lnTo>
                <a:lnTo>
                  <a:pt x="489" y="0"/>
                </a:lnTo>
                <a:close/>
              </a:path>
            </a:pathLst>
          </a:custGeom>
          <a:solidFill>
            <a:schemeClr val="accent2"/>
          </a:solidFill>
          <a:ln>
            <a:noFill/>
          </a:ln>
        </p:spPr>
        <p:txBody>
          <a:bodyPr/>
          <a:lstStyle/>
          <a:p>
            <a:endParaRPr lang="zh-CN" altLang="en-US"/>
          </a:p>
        </p:txBody>
      </p:sp>
      <p:sp>
        <p:nvSpPr>
          <p:cNvPr id="9" name="Freeform 6"/>
          <p:cNvSpPr/>
          <p:nvPr/>
        </p:nvSpPr>
        <p:spPr bwMode="auto">
          <a:xfrm>
            <a:off x="3895725" y="5389563"/>
            <a:ext cx="2200275" cy="1468437"/>
          </a:xfrm>
          <a:custGeom>
            <a:avLst/>
            <a:gdLst>
              <a:gd name="T0" fmla="*/ 2147483646 w 982"/>
              <a:gd name="T1" fmla="*/ 0 h 655"/>
              <a:gd name="T2" fmla="*/ 2147483646 w 982"/>
              <a:gd name="T3" fmla="*/ 2147483646 h 655"/>
              <a:gd name="T4" fmla="*/ 2147483646 w 982"/>
              <a:gd name="T5" fmla="*/ 2147483646 h 655"/>
              <a:gd name="T6" fmla="*/ 2147483646 w 982"/>
              <a:gd name="T7" fmla="*/ 2147483646 h 655"/>
              <a:gd name="T8" fmla="*/ 0 w 982"/>
              <a:gd name="T9" fmla="*/ 2147483646 h 655"/>
              <a:gd name="T10" fmla="*/ 2147483646 w 982"/>
              <a:gd name="T11" fmla="*/ 2147483646 h 655"/>
              <a:gd name="T12" fmla="*/ 2147483646 w 982"/>
              <a:gd name="T13" fmla="*/ 0 h 65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82" h="655">
                <a:moveTo>
                  <a:pt x="491" y="0"/>
                </a:moveTo>
                <a:lnTo>
                  <a:pt x="735" y="326"/>
                </a:lnTo>
                <a:lnTo>
                  <a:pt x="982" y="655"/>
                </a:lnTo>
                <a:lnTo>
                  <a:pt x="491" y="655"/>
                </a:lnTo>
                <a:lnTo>
                  <a:pt x="0" y="655"/>
                </a:lnTo>
                <a:lnTo>
                  <a:pt x="247" y="326"/>
                </a:lnTo>
                <a:lnTo>
                  <a:pt x="491" y="0"/>
                </a:lnTo>
                <a:close/>
              </a:path>
            </a:pathLst>
          </a:custGeom>
          <a:solidFill>
            <a:schemeClr val="accent1"/>
          </a:solidFill>
          <a:ln>
            <a:noFill/>
          </a:ln>
        </p:spPr>
        <p:txBody>
          <a:bodyPr/>
          <a:lstStyle/>
          <a:p>
            <a:endParaRPr lang="zh-CN" altLang="en-US"/>
          </a:p>
        </p:txBody>
      </p:sp>
      <p:sp>
        <p:nvSpPr>
          <p:cNvPr id="10" name="Freeform 8"/>
          <p:cNvSpPr/>
          <p:nvPr/>
        </p:nvSpPr>
        <p:spPr bwMode="auto">
          <a:xfrm>
            <a:off x="7612063" y="2451100"/>
            <a:ext cx="2193925" cy="4406900"/>
          </a:xfrm>
          <a:custGeom>
            <a:avLst/>
            <a:gdLst>
              <a:gd name="T0" fmla="*/ 2147483646 w 979"/>
              <a:gd name="T1" fmla="*/ 0 h 2168"/>
              <a:gd name="T2" fmla="*/ 2147483646 w 979"/>
              <a:gd name="T3" fmla="*/ 2147483646 h 2168"/>
              <a:gd name="T4" fmla="*/ 2147483646 w 979"/>
              <a:gd name="T5" fmla="*/ 2147483646 h 2168"/>
              <a:gd name="T6" fmla="*/ 2147483646 w 979"/>
              <a:gd name="T7" fmla="*/ 2147483646 h 2168"/>
              <a:gd name="T8" fmla="*/ 0 w 979"/>
              <a:gd name="T9" fmla="*/ 2147483646 h 2168"/>
              <a:gd name="T10" fmla="*/ 2147483646 w 979"/>
              <a:gd name="T11" fmla="*/ 2147483646 h 2168"/>
              <a:gd name="T12" fmla="*/ 2147483646 w 979"/>
              <a:gd name="T13" fmla="*/ 0 h 216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79" h="2168">
                <a:moveTo>
                  <a:pt x="491" y="0"/>
                </a:moveTo>
                <a:lnTo>
                  <a:pt x="735" y="1083"/>
                </a:lnTo>
                <a:lnTo>
                  <a:pt x="979" y="2168"/>
                </a:lnTo>
                <a:lnTo>
                  <a:pt x="491" y="2168"/>
                </a:lnTo>
                <a:lnTo>
                  <a:pt x="0" y="2168"/>
                </a:lnTo>
                <a:lnTo>
                  <a:pt x="244" y="1083"/>
                </a:lnTo>
                <a:lnTo>
                  <a:pt x="491" y="0"/>
                </a:lnTo>
                <a:close/>
              </a:path>
            </a:pathLst>
          </a:custGeom>
          <a:solidFill>
            <a:schemeClr val="accent3"/>
          </a:solidFill>
          <a:ln>
            <a:noFill/>
          </a:ln>
        </p:spPr>
        <p:txBody>
          <a:bodyPr/>
          <a:lstStyle/>
          <a:p>
            <a:endParaRPr lang="zh-CN" altLang="en-US"/>
          </a:p>
        </p:txBody>
      </p:sp>
      <p:sp>
        <p:nvSpPr>
          <p:cNvPr id="11" name="Freeform 9"/>
          <p:cNvSpPr/>
          <p:nvPr/>
        </p:nvSpPr>
        <p:spPr bwMode="auto">
          <a:xfrm>
            <a:off x="9467850" y="4600575"/>
            <a:ext cx="2198688" cy="2257425"/>
          </a:xfrm>
          <a:custGeom>
            <a:avLst/>
            <a:gdLst>
              <a:gd name="T0" fmla="*/ 2147483646 w 981"/>
              <a:gd name="T1" fmla="*/ 0 h 1007"/>
              <a:gd name="T2" fmla="*/ 2147483646 w 981"/>
              <a:gd name="T3" fmla="*/ 2147483646 h 1007"/>
              <a:gd name="T4" fmla="*/ 2147483646 w 981"/>
              <a:gd name="T5" fmla="*/ 2147483646 h 1007"/>
              <a:gd name="T6" fmla="*/ 2147483646 w 981"/>
              <a:gd name="T7" fmla="*/ 2147483646 h 1007"/>
              <a:gd name="T8" fmla="*/ 0 w 981"/>
              <a:gd name="T9" fmla="*/ 2147483646 h 1007"/>
              <a:gd name="T10" fmla="*/ 2147483646 w 981"/>
              <a:gd name="T11" fmla="*/ 2147483646 h 1007"/>
              <a:gd name="T12" fmla="*/ 2147483646 w 981"/>
              <a:gd name="T13" fmla="*/ 0 h 100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81" h="1006">
                <a:moveTo>
                  <a:pt x="490" y="0"/>
                </a:moveTo>
                <a:lnTo>
                  <a:pt x="735" y="503"/>
                </a:lnTo>
                <a:lnTo>
                  <a:pt x="981" y="1007"/>
                </a:lnTo>
                <a:lnTo>
                  <a:pt x="490" y="1007"/>
                </a:lnTo>
                <a:lnTo>
                  <a:pt x="0" y="1007"/>
                </a:lnTo>
                <a:lnTo>
                  <a:pt x="246" y="503"/>
                </a:lnTo>
                <a:lnTo>
                  <a:pt x="490" y="0"/>
                </a:lnTo>
                <a:close/>
              </a:path>
            </a:pathLst>
          </a:custGeom>
          <a:solidFill>
            <a:schemeClr val="accent4"/>
          </a:solidFill>
          <a:ln>
            <a:noFill/>
          </a:ln>
        </p:spPr>
        <p:txBody>
          <a:bodyPr/>
          <a:lstStyle/>
          <a:p>
            <a:endParaRPr lang="zh-CN" altLang="en-US"/>
          </a:p>
        </p:txBody>
      </p:sp>
      <p:sp>
        <p:nvSpPr>
          <p:cNvPr id="12" name="文本框 11"/>
          <p:cNvSpPr txBox="1"/>
          <p:nvPr/>
        </p:nvSpPr>
        <p:spPr>
          <a:xfrm>
            <a:off x="4608513" y="4805363"/>
            <a:ext cx="906462" cy="584200"/>
          </a:xfrm>
          <a:prstGeom prst="rect">
            <a:avLst/>
          </a:prstGeom>
          <a:noFill/>
        </p:spPr>
        <p:txBody>
          <a:bodyPr wrap="none">
            <a:spAutoFit/>
          </a:bodyPr>
          <a:lstStyle/>
          <a:p>
            <a:pPr eaLnBrk="1" fontAlgn="auto" hangingPunct="1">
              <a:spcBef>
                <a:spcPct val="0"/>
              </a:spcBef>
              <a:spcAft>
                <a:spcPct val="0"/>
              </a:spcAft>
              <a:defRPr/>
            </a:pPr>
            <a:r>
              <a:rPr lang="en-US" altLang="zh-CN" sz="3200">
                <a:solidFill>
                  <a:schemeClr val="tx1">
                    <a:lumMod val="65000"/>
                    <a:lumOff val="35000"/>
                  </a:schemeClr>
                </a:solidFill>
                <a:latin typeface="Impact" panose="020B0806030902050204" pitchFamily="34" charset="0"/>
                <a:ea typeface="宋体" panose="02010600030101010101" pitchFamily="2" charset="-122"/>
              </a:rPr>
              <a:t>30%</a:t>
            </a:r>
            <a:endParaRPr lang="zh-CN" altLang="en-US" sz="3200">
              <a:solidFill>
                <a:schemeClr val="tx1">
                  <a:lumMod val="65000"/>
                  <a:lumOff val="35000"/>
                </a:schemeClr>
              </a:solidFill>
              <a:latin typeface="Impact" panose="020B0806030902050204" pitchFamily="34" charset="0"/>
              <a:ea typeface="宋体" panose="02010600030101010101" pitchFamily="2" charset="-122"/>
            </a:endParaRPr>
          </a:p>
        </p:txBody>
      </p:sp>
      <p:sp>
        <p:nvSpPr>
          <p:cNvPr id="13" name="文本框 12"/>
          <p:cNvSpPr txBox="1"/>
          <p:nvPr/>
        </p:nvSpPr>
        <p:spPr>
          <a:xfrm>
            <a:off x="6430963" y="3205163"/>
            <a:ext cx="912812" cy="584200"/>
          </a:xfrm>
          <a:prstGeom prst="rect">
            <a:avLst/>
          </a:prstGeom>
          <a:noFill/>
        </p:spPr>
        <p:txBody>
          <a:bodyPr wrap="none">
            <a:spAutoFit/>
          </a:bodyPr>
          <a:lstStyle/>
          <a:p>
            <a:pPr eaLnBrk="1" fontAlgn="auto" hangingPunct="1">
              <a:spcBef>
                <a:spcPct val="0"/>
              </a:spcBef>
              <a:spcAft>
                <a:spcPct val="0"/>
              </a:spcAft>
              <a:defRPr/>
            </a:pPr>
            <a:r>
              <a:rPr lang="en-US" altLang="zh-CN" sz="3200">
                <a:solidFill>
                  <a:schemeClr val="tx1">
                    <a:lumMod val="65000"/>
                    <a:lumOff val="35000"/>
                  </a:schemeClr>
                </a:solidFill>
                <a:latin typeface="Impact" panose="020B0806030902050204" pitchFamily="34" charset="0"/>
                <a:ea typeface="宋体" panose="02010600030101010101" pitchFamily="2" charset="-122"/>
              </a:rPr>
              <a:t>69%</a:t>
            </a:r>
            <a:endParaRPr lang="zh-CN" altLang="en-US" sz="3200">
              <a:solidFill>
                <a:schemeClr val="tx1">
                  <a:lumMod val="65000"/>
                  <a:lumOff val="35000"/>
                </a:schemeClr>
              </a:solidFill>
              <a:latin typeface="Impact" panose="020B0806030902050204" pitchFamily="34" charset="0"/>
              <a:ea typeface="宋体" panose="02010600030101010101" pitchFamily="2" charset="-122"/>
            </a:endParaRPr>
          </a:p>
        </p:txBody>
      </p:sp>
      <p:sp>
        <p:nvSpPr>
          <p:cNvPr id="14" name="文本框 13"/>
          <p:cNvSpPr txBox="1"/>
          <p:nvPr/>
        </p:nvSpPr>
        <p:spPr>
          <a:xfrm>
            <a:off x="8253413" y="1866900"/>
            <a:ext cx="911225" cy="584200"/>
          </a:xfrm>
          <a:prstGeom prst="rect">
            <a:avLst/>
          </a:prstGeom>
          <a:noFill/>
        </p:spPr>
        <p:txBody>
          <a:bodyPr wrap="none">
            <a:spAutoFit/>
          </a:bodyPr>
          <a:lstStyle/>
          <a:p>
            <a:pPr eaLnBrk="1" fontAlgn="auto" hangingPunct="1">
              <a:spcBef>
                <a:spcPct val="0"/>
              </a:spcBef>
              <a:spcAft>
                <a:spcPct val="0"/>
              </a:spcAft>
              <a:defRPr/>
            </a:pPr>
            <a:r>
              <a:rPr lang="en-US" altLang="zh-CN" sz="3200">
                <a:solidFill>
                  <a:schemeClr val="tx1">
                    <a:lumMod val="65000"/>
                    <a:lumOff val="35000"/>
                  </a:schemeClr>
                </a:solidFill>
                <a:latin typeface="Impact" panose="020B0806030902050204" pitchFamily="34" charset="0"/>
                <a:ea typeface="宋体" panose="02010600030101010101" pitchFamily="2" charset="-122"/>
              </a:rPr>
              <a:t>90%</a:t>
            </a:r>
            <a:endParaRPr lang="zh-CN" altLang="en-US" sz="3200">
              <a:solidFill>
                <a:schemeClr val="tx1">
                  <a:lumMod val="65000"/>
                  <a:lumOff val="35000"/>
                </a:schemeClr>
              </a:solidFill>
              <a:latin typeface="Impact" panose="020B0806030902050204" pitchFamily="34" charset="0"/>
              <a:ea typeface="宋体" panose="02010600030101010101" pitchFamily="2" charset="-122"/>
            </a:endParaRPr>
          </a:p>
        </p:txBody>
      </p:sp>
      <p:sp>
        <p:nvSpPr>
          <p:cNvPr id="15" name="文本框 14"/>
          <p:cNvSpPr txBox="1"/>
          <p:nvPr/>
        </p:nvSpPr>
        <p:spPr>
          <a:xfrm>
            <a:off x="10118725" y="4016375"/>
            <a:ext cx="896938" cy="584200"/>
          </a:xfrm>
          <a:prstGeom prst="rect">
            <a:avLst/>
          </a:prstGeom>
          <a:noFill/>
        </p:spPr>
        <p:txBody>
          <a:bodyPr wrap="none">
            <a:spAutoFit/>
          </a:bodyPr>
          <a:lstStyle/>
          <a:p>
            <a:pPr eaLnBrk="1" fontAlgn="auto" hangingPunct="1">
              <a:spcBef>
                <a:spcPct val="0"/>
              </a:spcBef>
              <a:spcAft>
                <a:spcPct val="0"/>
              </a:spcAft>
              <a:defRPr/>
            </a:pPr>
            <a:r>
              <a:rPr lang="en-US" altLang="zh-CN" sz="3200">
                <a:solidFill>
                  <a:schemeClr val="tx1">
                    <a:lumMod val="65000"/>
                    <a:lumOff val="35000"/>
                  </a:schemeClr>
                </a:solidFill>
                <a:latin typeface="Impact" panose="020B0806030902050204" pitchFamily="34" charset="0"/>
                <a:ea typeface="宋体" panose="02010600030101010101" pitchFamily="2" charset="-122"/>
              </a:rPr>
              <a:t>49%</a:t>
            </a:r>
            <a:endParaRPr lang="zh-CN" altLang="en-US" sz="3200">
              <a:solidFill>
                <a:schemeClr val="tx1">
                  <a:lumMod val="65000"/>
                  <a:lumOff val="35000"/>
                </a:schemeClr>
              </a:solidFill>
              <a:latin typeface="Impact" panose="020B0806030902050204" pitchFamily="34" charset="0"/>
              <a:ea typeface="宋体" panose="02010600030101010101" pitchFamily="2" charset="-122"/>
            </a:endParaRPr>
          </a:p>
        </p:txBody>
      </p:sp>
      <p:sp>
        <p:nvSpPr>
          <p:cNvPr id="16" name="矩形 15"/>
          <p:cNvSpPr>
            <a:spLocks noChangeArrowheads="1"/>
          </p:cNvSpPr>
          <p:nvPr/>
        </p:nvSpPr>
        <p:spPr bwMode="auto">
          <a:xfrm>
            <a:off x="803275" y="1964963"/>
            <a:ext cx="4238625" cy="10071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5pPr>
            <a:lvl6pPr marL="25146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6pPr>
            <a:lvl7pPr marL="29718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7pPr>
            <a:lvl8pPr marL="34290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8pPr>
            <a:lvl9pPr marL="38862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9pPr>
          </a:lstStyle>
          <a:p>
            <a:pPr eaLnBrk="1" hangingPunct="1">
              <a:lnSpc>
                <a:spcPct val="130000"/>
              </a:lnSpc>
              <a:spcBef>
                <a:spcPts val="600"/>
              </a:spcBef>
              <a:spcAft>
                <a:spcPts val="600"/>
              </a:spcAft>
              <a:buFontTx/>
              <a:buNone/>
            </a:pPr>
            <a:r>
              <a:rPr lang="zh-CN" altLang="en-US" sz="1600" dirty="0">
                <a:solidFill>
                  <a:srgbClr val="4E4E4E"/>
                </a:solidFill>
                <a:latin typeface="宋体" panose="02010600030101010101" pitchFamily="2" charset="-122"/>
              </a:rPr>
              <a:t>内容内容内容内容内容内容内容内容内容内容内容内容内容内容内容内容内容内容内容内容内容内容内容内容</a:t>
            </a:r>
            <a:endParaRPr lang="en-US" altLang="zh-CN" sz="1600" dirty="0">
              <a:solidFill>
                <a:srgbClr val="4E4E4E"/>
              </a:solidFill>
              <a:latin typeface="宋体" panose="02010600030101010101" pitchFamily="2" charset="-122"/>
            </a:endParaRPr>
          </a:p>
        </p:txBody>
      </p:sp>
    </p:spTree>
  </p:cSld>
  <p:clrMapOvr>
    <a:masterClrMapping/>
  </p:clrMapOvr>
  <p:transition advClick="0" advTm="0"/>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500" fill="hold"/>
                                        <p:tgtEl>
                                          <p:spTgt spid="4"/>
                                        </p:tgtEl>
                                        <p:attrNameLst>
                                          <p:attrName>ppt_w</p:attrName>
                                        </p:attrNameLst>
                                      </p:cBhvr>
                                      <p:tavLst>
                                        <p:tav tm="0">
                                          <p:val>
                                            <p:fltVal val="0"/>
                                          </p:val>
                                        </p:tav>
                                        <p:tav tm="100000">
                                          <p:val>
                                            <p:strVal val="#ppt_w"/>
                                          </p:val>
                                        </p:tav>
                                      </p:tavLst>
                                    </p:anim>
                                    <p:anim calcmode="lin" valueType="num">
                                      <p:cBhvr>
                                        <p:cTn id="8" dur="500" fill="hold"/>
                                        <p:tgtEl>
                                          <p:spTgt spid="4"/>
                                        </p:tgtEl>
                                        <p:attrNameLst>
                                          <p:attrName>ppt_h</p:attrName>
                                        </p:attrNameLst>
                                      </p:cBhvr>
                                      <p:tavLst>
                                        <p:tav tm="0">
                                          <p:val>
                                            <p:fltVal val="0"/>
                                          </p:val>
                                        </p:tav>
                                        <p:tav tm="100000">
                                          <p:val>
                                            <p:strVal val="#ppt_h"/>
                                          </p:val>
                                        </p:tav>
                                      </p:tavLst>
                                    </p:anim>
                                    <p:animEffect transition="in" filter="fade">
                                      <p:cBhvr>
                                        <p:cTn id="9" dur="500"/>
                                        <p:tgtEl>
                                          <p:spTgt spid="4"/>
                                        </p:tgtEl>
                                      </p:cBhvr>
                                    </p:animEffect>
                                  </p:childTnLst>
                                </p:cTn>
                              </p:par>
                            </p:childTnLst>
                          </p:cTn>
                        </p:par>
                        <p:par>
                          <p:cTn id="10" fill="hold">
                            <p:stCondLst>
                              <p:cond delay="500"/>
                            </p:stCondLst>
                            <p:childTnLst>
                              <p:par>
                                <p:cTn id="11" presetID="22" presetClass="entr" presetSubtype="8" fill="hold" grpId="0" nodeType="afterEffect">
                                  <p:stCondLst>
                                    <p:cond delay="0"/>
                                  </p:stCondLst>
                                  <p:childTnLst>
                                    <p:set>
                                      <p:cBhvr>
                                        <p:cTn id="12" dur="1" fill="hold">
                                          <p:stCondLst>
                                            <p:cond delay="0"/>
                                          </p:stCondLst>
                                        </p:cTn>
                                        <p:tgtEl>
                                          <p:spTgt spid="5"/>
                                        </p:tgtEl>
                                        <p:attrNameLst>
                                          <p:attrName>style.visibility</p:attrName>
                                        </p:attrNameLst>
                                      </p:cBhvr>
                                      <p:to>
                                        <p:strVal val="visible"/>
                                      </p:to>
                                    </p:set>
                                    <p:animEffect transition="in" filter="wipe(left)">
                                      <p:cBhvr>
                                        <p:cTn id="13" dur="500"/>
                                        <p:tgtEl>
                                          <p:spTgt spid="5"/>
                                        </p:tgtEl>
                                      </p:cBhvr>
                                    </p:animEffect>
                                  </p:childTnLst>
                                </p:cTn>
                              </p:par>
                              <p:par>
                                <p:cTn id="14" presetID="22" presetClass="entr" presetSubtype="8" fill="hold" nodeType="withEffect">
                                  <p:stCondLst>
                                    <p:cond delay="0"/>
                                  </p:stCondLst>
                                  <p:childTnLst>
                                    <p:set>
                                      <p:cBhvr>
                                        <p:cTn id="15" dur="1" fill="hold">
                                          <p:stCondLst>
                                            <p:cond delay="0"/>
                                          </p:stCondLst>
                                        </p:cTn>
                                        <p:tgtEl>
                                          <p:spTgt spid="6"/>
                                        </p:tgtEl>
                                        <p:attrNameLst>
                                          <p:attrName>style.visibility</p:attrName>
                                        </p:attrNameLst>
                                      </p:cBhvr>
                                      <p:to>
                                        <p:strVal val="visible"/>
                                      </p:to>
                                    </p:set>
                                    <p:animEffect transition="in" filter="wipe(left)">
                                      <p:cBhvr>
                                        <p:cTn id="16" dur="500"/>
                                        <p:tgtEl>
                                          <p:spTgt spid="6"/>
                                        </p:tgtEl>
                                      </p:cBhvr>
                                    </p:animEffect>
                                  </p:childTnLst>
                                </p:cTn>
                              </p:par>
                              <p:par>
                                <p:cTn id="17" presetID="2" presetClass="entr" presetSubtype="4" fill="hold" nodeType="withEffect">
                                  <p:stCondLst>
                                    <p:cond delay="500"/>
                                  </p:stCondLst>
                                  <p:childTnLst>
                                    <p:set>
                                      <p:cBhvr>
                                        <p:cTn id="18" dur="1" fill="hold">
                                          <p:stCondLst>
                                            <p:cond delay="0"/>
                                          </p:stCondLst>
                                        </p:cTn>
                                        <p:tgtEl>
                                          <p:spTgt spid="9"/>
                                        </p:tgtEl>
                                        <p:attrNameLst>
                                          <p:attrName>style.visibility</p:attrName>
                                        </p:attrNameLst>
                                      </p:cBhvr>
                                      <p:to>
                                        <p:strVal val="visible"/>
                                      </p:to>
                                    </p:set>
                                    <p:anim calcmode="lin" valueType="num">
                                      <p:cBhvr additive="base">
                                        <p:cTn id="19" dur="500" fill="hold"/>
                                        <p:tgtEl>
                                          <p:spTgt spid="9"/>
                                        </p:tgtEl>
                                        <p:attrNameLst>
                                          <p:attrName>ppt_x</p:attrName>
                                        </p:attrNameLst>
                                      </p:cBhvr>
                                      <p:tavLst>
                                        <p:tav tm="0">
                                          <p:val>
                                            <p:strVal val="#ppt_x"/>
                                          </p:val>
                                        </p:tav>
                                        <p:tav tm="100000">
                                          <p:val>
                                            <p:strVal val="#ppt_x"/>
                                          </p:val>
                                        </p:tav>
                                      </p:tavLst>
                                    </p:anim>
                                    <p:anim calcmode="lin" valueType="num">
                                      <p:cBhvr additive="base">
                                        <p:cTn id="20" dur="500" fill="hold"/>
                                        <p:tgtEl>
                                          <p:spTgt spid="9"/>
                                        </p:tgtEl>
                                        <p:attrNameLst>
                                          <p:attrName>ppt_y</p:attrName>
                                        </p:attrNameLst>
                                      </p:cBhvr>
                                      <p:tavLst>
                                        <p:tav tm="0">
                                          <p:val>
                                            <p:strVal val="1+#ppt_h/2"/>
                                          </p:val>
                                        </p:tav>
                                        <p:tav tm="100000">
                                          <p:val>
                                            <p:strVal val="#ppt_y"/>
                                          </p:val>
                                        </p:tav>
                                      </p:tavLst>
                                    </p:anim>
                                  </p:childTnLst>
                                </p:cTn>
                              </p:par>
                              <p:par>
                                <p:cTn id="21" presetID="10" presetClass="entr" presetSubtype="0" fill="hold" grpId="0" nodeType="withEffect">
                                  <p:stCondLst>
                                    <p:cond delay="700"/>
                                  </p:stCondLst>
                                  <p:childTnLst>
                                    <p:set>
                                      <p:cBhvr>
                                        <p:cTn id="22" dur="1" fill="hold">
                                          <p:stCondLst>
                                            <p:cond delay="0"/>
                                          </p:stCondLst>
                                        </p:cTn>
                                        <p:tgtEl>
                                          <p:spTgt spid="12"/>
                                        </p:tgtEl>
                                        <p:attrNameLst>
                                          <p:attrName>style.visibility</p:attrName>
                                        </p:attrNameLst>
                                      </p:cBhvr>
                                      <p:to>
                                        <p:strVal val="visible"/>
                                      </p:to>
                                    </p:set>
                                    <p:animEffect transition="in" filter="fade">
                                      <p:cBhvr>
                                        <p:cTn id="23" dur="500"/>
                                        <p:tgtEl>
                                          <p:spTgt spid="12"/>
                                        </p:tgtEl>
                                      </p:cBhvr>
                                    </p:animEffect>
                                  </p:childTnLst>
                                </p:cTn>
                              </p:par>
                              <p:par>
                                <p:cTn id="24" presetID="2" presetClass="entr" presetSubtype="4" fill="hold" nodeType="withEffect">
                                  <p:stCondLst>
                                    <p:cond delay="700"/>
                                  </p:stCondLst>
                                  <p:childTnLst>
                                    <p:set>
                                      <p:cBhvr>
                                        <p:cTn id="25" dur="1" fill="hold">
                                          <p:stCondLst>
                                            <p:cond delay="0"/>
                                          </p:stCondLst>
                                        </p:cTn>
                                        <p:tgtEl>
                                          <p:spTgt spid="8"/>
                                        </p:tgtEl>
                                        <p:attrNameLst>
                                          <p:attrName>style.visibility</p:attrName>
                                        </p:attrNameLst>
                                      </p:cBhvr>
                                      <p:to>
                                        <p:strVal val="visible"/>
                                      </p:to>
                                    </p:set>
                                    <p:anim calcmode="lin" valueType="num">
                                      <p:cBhvr additive="base">
                                        <p:cTn id="26" dur="500" fill="hold"/>
                                        <p:tgtEl>
                                          <p:spTgt spid="8"/>
                                        </p:tgtEl>
                                        <p:attrNameLst>
                                          <p:attrName>ppt_x</p:attrName>
                                        </p:attrNameLst>
                                      </p:cBhvr>
                                      <p:tavLst>
                                        <p:tav tm="0">
                                          <p:val>
                                            <p:strVal val="#ppt_x"/>
                                          </p:val>
                                        </p:tav>
                                        <p:tav tm="100000">
                                          <p:val>
                                            <p:strVal val="#ppt_x"/>
                                          </p:val>
                                        </p:tav>
                                      </p:tavLst>
                                    </p:anim>
                                    <p:anim calcmode="lin" valueType="num">
                                      <p:cBhvr additive="base">
                                        <p:cTn id="27" dur="500" fill="hold"/>
                                        <p:tgtEl>
                                          <p:spTgt spid="8"/>
                                        </p:tgtEl>
                                        <p:attrNameLst>
                                          <p:attrName>ppt_y</p:attrName>
                                        </p:attrNameLst>
                                      </p:cBhvr>
                                      <p:tavLst>
                                        <p:tav tm="0">
                                          <p:val>
                                            <p:strVal val="1+#ppt_h/2"/>
                                          </p:val>
                                        </p:tav>
                                        <p:tav tm="100000">
                                          <p:val>
                                            <p:strVal val="#ppt_y"/>
                                          </p:val>
                                        </p:tav>
                                      </p:tavLst>
                                    </p:anim>
                                  </p:childTnLst>
                                </p:cTn>
                              </p:par>
                              <p:par>
                                <p:cTn id="28" presetID="10" presetClass="entr" presetSubtype="0" fill="hold" grpId="0" nodeType="withEffect">
                                  <p:stCondLst>
                                    <p:cond delay="900"/>
                                  </p:stCondLst>
                                  <p:childTnLst>
                                    <p:set>
                                      <p:cBhvr>
                                        <p:cTn id="29" dur="1" fill="hold">
                                          <p:stCondLst>
                                            <p:cond delay="0"/>
                                          </p:stCondLst>
                                        </p:cTn>
                                        <p:tgtEl>
                                          <p:spTgt spid="13"/>
                                        </p:tgtEl>
                                        <p:attrNameLst>
                                          <p:attrName>style.visibility</p:attrName>
                                        </p:attrNameLst>
                                      </p:cBhvr>
                                      <p:to>
                                        <p:strVal val="visible"/>
                                      </p:to>
                                    </p:set>
                                    <p:animEffect transition="in" filter="fade">
                                      <p:cBhvr>
                                        <p:cTn id="30" dur="500"/>
                                        <p:tgtEl>
                                          <p:spTgt spid="13"/>
                                        </p:tgtEl>
                                      </p:cBhvr>
                                    </p:animEffect>
                                  </p:childTnLst>
                                </p:cTn>
                              </p:par>
                              <p:par>
                                <p:cTn id="31" presetID="2" presetClass="entr" presetSubtype="4" fill="hold" nodeType="withEffect">
                                  <p:stCondLst>
                                    <p:cond delay="900"/>
                                  </p:stCondLst>
                                  <p:childTnLst>
                                    <p:set>
                                      <p:cBhvr>
                                        <p:cTn id="32" dur="1" fill="hold">
                                          <p:stCondLst>
                                            <p:cond delay="0"/>
                                          </p:stCondLst>
                                        </p:cTn>
                                        <p:tgtEl>
                                          <p:spTgt spid="10"/>
                                        </p:tgtEl>
                                        <p:attrNameLst>
                                          <p:attrName>style.visibility</p:attrName>
                                        </p:attrNameLst>
                                      </p:cBhvr>
                                      <p:to>
                                        <p:strVal val="visible"/>
                                      </p:to>
                                    </p:set>
                                    <p:anim calcmode="lin" valueType="num">
                                      <p:cBhvr additive="base">
                                        <p:cTn id="33" dur="500" fill="hold"/>
                                        <p:tgtEl>
                                          <p:spTgt spid="10"/>
                                        </p:tgtEl>
                                        <p:attrNameLst>
                                          <p:attrName>ppt_x</p:attrName>
                                        </p:attrNameLst>
                                      </p:cBhvr>
                                      <p:tavLst>
                                        <p:tav tm="0">
                                          <p:val>
                                            <p:strVal val="#ppt_x"/>
                                          </p:val>
                                        </p:tav>
                                        <p:tav tm="100000">
                                          <p:val>
                                            <p:strVal val="#ppt_x"/>
                                          </p:val>
                                        </p:tav>
                                      </p:tavLst>
                                    </p:anim>
                                    <p:anim calcmode="lin" valueType="num">
                                      <p:cBhvr additive="base">
                                        <p:cTn id="34" dur="500" fill="hold"/>
                                        <p:tgtEl>
                                          <p:spTgt spid="10"/>
                                        </p:tgtEl>
                                        <p:attrNameLst>
                                          <p:attrName>ppt_y</p:attrName>
                                        </p:attrNameLst>
                                      </p:cBhvr>
                                      <p:tavLst>
                                        <p:tav tm="0">
                                          <p:val>
                                            <p:strVal val="1+#ppt_h/2"/>
                                          </p:val>
                                        </p:tav>
                                        <p:tav tm="100000">
                                          <p:val>
                                            <p:strVal val="#ppt_y"/>
                                          </p:val>
                                        </p:tav>
                                      </p:tavLst>
                                    </p:anim>
                                  </p:childTnLst>
                                </p:cTn>
                              </p:par>
                              <p:par>
                                <p:cTn id="35" presetID="10" presetClass="entr" presetSubtype="0" fill="hold" grpId="0" nodeType="withEffect">
                                  <p:stCondLst>
                                    <p:cond delay="1100"/>
                                  </p:stCondLst>
                                  <p:childTnLst>
                                    <p:set>
                                      <p:cBhvr>
                                        <p:cTn id="36" dur="1" fill="hold">
                                          <p:stCondLst>
                                            <p:cond delay="0"/>
                                          </p:stCondLst>
                                        </p:cTn>
                                        <p:tgtEl>
                                          <p:spTgt spid="14"/>
                                        </p:tgtEl>
                                        <p:attrNameLst>
                                          <p:attrName>style.visibility</p:attrName>
                                        </p:attrNameLst>
                                      </p:cBhvr>
                                      <p:to>
                                        <p:strVal val="visible"/>
                                      </p:to>
                                    </p:set>
                                    <p:animEffect transition="in" filter="fade">
                                      <p:cBhvr>
                                        <p:cTn id="37" dur="500"/>
                                        <p:tgtEl>
                                          <p:spTgt spid="14"/>
                                        </p:tgtEl>
                                      </p:cBhvr>
                                    </p:animEffect>
                                  </p:childTnLst>
                                </p:cTn>
                              </p:par>
                              <p:par>
                                <p:cTn id="38" presetID="2" presetClass="entr" presetSubtype="4" fill="hold" nodeType="withEffect">
                                  <p:stCondLst>
                                    <p:cond delay="1100"/>
                                  </p:stCondLst>
                                  <p:childTnLst>
                                    <p:set>
                                      <p:cBhvr>
                                        <p:cTn id="39" dur="1" fill="hold">
                                          <p:stCondLst>
                                            <p:cond delay="0"/>
                                          </p:stCondLst>
                                        </p:cTn>
                                        <p:tgtEl>
                                          <p:spTgt spid="11"/>
                                        </p:tgtEl>
                                        <p:attrNameLst>
                                          <p:attrName>style.visibility</p:attrName>
                                        </p:attrNameLst>
                                      </p:cBhvr>
                                      <p:to>
                                        <p:strVal val="visible"/>
                                      </p:to>
                                    </p:set>
                                    <p:anim calcmode="lin" valueType="num">
                                      <p:cBhvr additive="base">
                                        <p:cTn id="40" dur="500" fill="hold"/>
                                        <p:tgtEl>
                                          <p:spTgt spid="11"/>
                                        </p:tgtEl>
                                        <p:attrNameLst>
                                          <p:attrName>ppt_x</p:attrName>
                                        </p:attrNameLst>
                                      </p:cBhvr>
                                      <p:tavLst>
                                        <p:tav tm="0">
                                          <p:val>
                                            <p:strVal val="#ppt_x"/>
                                          </p:val>
                                        </p:tav>
                                        <p:tav tm="100000">
                                          <p:val>
                                            <p:strVal val="#ppt_x"/>
                                          </p:val>
                                        </p:tav>
                                      </p:tavLst>
                                    </p:anim>
                                    <p:anim calcmode="lin" valueType="num">
                                      <p:cBhvr additive="base">
                                        <p:cTn id="41" dur="500" fill="hold"/>
                                        <p:tgtEl>
                                          <p:spTgt spid="11"/>
                                        </p:tgtEl>
                                        <p:attrNameLst>
                                          <p:attrName>ppt_y</p:attrName>
                                        </p:attrNameLst>
                                      </p:cBhvr>
                                      <p:tavLst>
                                        <p:tav tm="0">
                                          <p:val>
                                            <p:strVal val="1+#ppt_h/2"/>
                                          </p:val>
                                        </p:tav>
                                        <p:tav tm="100000">
                                          <p:val>
                                            <p:strVal val="#ppt_y"/>
                                          </p:val>
                                        </p:tav>
                                      </p:tavLst>
                                    </p:anim>
                                  </p:childTnLst>
                                </p:cTn>
                              </p:par>
                              <p:par>
                                <p:cTn id="42" presetID="10" presetClass="entr" presetSubtype="0" fill="hold" grpId="0" nodeType="withEffect">
                                  <p:stCondLst>
                                    <p:cond delay="1300"/>
                                  </p:stCondLst>
                                  <p:childTnLst>
                                    <p:set>
                                      <p:cBhvr>
                                        <p:cTn id="43" dur="1" fill="hold">
                                          <p:stCondLst>
                                            <p:cond delay="0"/>
                                          </p:stCondLst>
                                        </p:cTn>
                                        <p:tgtEl>
                                          <p:spTgt spid="15"/>
                                        </p:tgtEl>
                                        <p:attrNameLst>
                                          <p:attrName>style.visibility</p:attrName>
                                        </p:attrNameLst>
                                      </p:cBhvr>
                                      <p:to>
                                        <p:strVal val="visible"/>
                                      </p:to>
                                    </p:set>
                                    <p:animEffect transition="in" filter="fade">
                                      <p:cBhvr>
                                        <p:cTn id="44" dur="500"/>
                                        <p:tgtEl>
                                          <p:spTgt spid="15"/>
                                        </p:tgtEl>
                                      </p:cBhvr>
                                    </p:animEffect>
                                  </p:childTnLst>
                                </p:cTn>
                              </p:par>
                              <p:par>
                                <p:cTn id="45" presetID="10" presetClass="entr" presetSubtype="0" fill="hold" grpId="0" nodeType="withEffect">
                                  <p:stCondLst>
                                    <p:cond delay="1000"/>
                                  </p:stCondLst>
                                  <p:iterate type="wd">
                                    <p:tmPct val="10000"/>
                                  </p:iterate>
                                  <p:childTnLst>
                                    <p:set>
                                      <p:cBhvr>
                                        <p:cTn id="46" dur="1" fill="hold">
                                          <p:stCondLst>
                                            <p:cond delay="0"/>
                                          </p:stCondLst>
                                        </p:cTn>
                                        <p:tgtEl>
                                          <p:spTgt spid="16"/>
                                        </p:tgtEl>
                                        <p:attrNameLst>
                                          <p:attrName>style.visibility</p:attrName>
                                        </p:attrNameLst>
                                      </p:cBhvr>
                                      <p:to>
                                        <p:strVal val="visible"/>
                                      </p:to>
                                    </p:set>
                                    <p:animEffect transition="in" filter="fade">
                                      <p:cBhvr>
                                        <p:cTn id="47"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p:bldP spid="12" grpId="0"/>
      <p:bldP spid="13" grpId="0"/>
      <p:bldP spid="14" grpId="0"/>
      <p:bldP spid="15" grpId="0"/>
      <p:bldP spid="16" grpId="0"/>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MH_Number_1"/>
          <p:cNvSpPr/>
          <p:nvPr>
            <p:custDataLst>
              <p:tags r:id="rId1"/>
            </p:custDataLst>
          </p:nvPr>
        </p:nvSpPr>
        <p:spPr>
          <a:xfrm>
            <a:off x="177307" y="154126"/>
            <a:ext cx="498951" cy="498614"/>
          </a:xfrm>
          <a:prstGeom prst="roundRect">
            <a:avLst/>
          </a:prstGeom>
          <a:solidFill>
            <a:srgbClr val="FFC60B"/>
          </a:solidFill>
          <a:ln>
            <a:solidFill>
              <a:srgbClr val="E15D3F"/>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altLang="zh-CN" sz="2800">
                <a:solidFill>
                  <a:schemeClr val="bg2">
                    <a:lumMod val="25000"/>
                  </a:schemeClr>
                </a:solidFill>
                <a:latin typeface="微软雅黑" panose="020B0503020204020204" pitchFamily="34" charset="-122"/>
                <a:ea typeface="微软雅黑" panose="020B0503020204020204" pitchFamily="34" charset="-122"/>
                <a:cs typeface="Times New Roman" panose="02020603050405020304" pitchFamily="18" charset="0"/>
              </a:rPr>
              <a:t>01</a:t>
            </a:r>
            <a:endParaRPr lang="zh-CN" altLang="en-US" sz="2800">
              <a:solidFill>
                <a:schemeClr val="bg2">
                  <a:lumMod val="25000"/>
                </a:schemeClr>
              </a:solidFill>
              <a:latin typeface="微软雅黑" panose="020B0503020204020204" pitchFamily="34" charset="-122"/>
              <a:ea typeface="微软雅黑" panose="020B0503020204020204" pitchFamily="34" charset="-122"/>
              <a:cs typeface="Times New Roman" panose="02020603050405020304" pitchFamily="18" charset="0"/>
            </a:endParaRPr>
          </a:p>
        </p:txBody>
      </p:sp>
      <p:sp>
        <p:nvSpPr>
          <p:cNvPr id="5" name="MH_Entry_1"/>
          <p:cNvSpPr/>
          <p:nvPr>
            <p:custDataLst>
              <p:tags r:id="rId2"/>
            </p:custDataLst>
          </p:nvPr>
        </p:nvSpPr>
        <p:spPr>
          <a:xfrm>
            <a:off x="766735" y="154126"/>
            <a:ext cx="3627409" cy="498614"/>
          </a:xfrm>
          <a:prstGeom prst="roundRect">
            <a:avLst>
              <a:gd name="adj" fmla="val 9124"/>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rmAutofit/>
          </a:bodyPr>
          <a:lstStyle/>
          <a:p>
            <a:pPr algn="ctr"/>
            <a:r>
              <a:rPr lang="zh-CN" altLang="en-US" sz="2400" spc="200">
                <a:solidFill>
                  <a:schemeClr val="tx1">
                    <a:lumMod val="75000"/>
                    <a:lumOff val="25000"/>
                  </a:schemeClr>
                </a:solidFill>
                <a:latin typeface="微软雅黑" panose="020B0503020204020204" pitchFamily="34" charset="-122"/>
                <a:ea typeface="微软雅黑" panose="020B0503020204020204" pitchFamily="34" charset="-122"/>
              </a:rPr>
              <a:t>请在此处输入您的标题</a:t>
            </a:r>
          </a:p>
        </p:txBody>
      </p:sp>
      <p:cxnSp>
        <p:nvCxnSpPr>
          <p:cNvPr id="6" name="直接连接符 5"/>
          <p:cNvCxnSpPr/>
          <p:nvPr/>
        </p:nvCxnSpPr>
        <p:spPr>
          <a:xfrm>
            <a:off x="773715" y="652740"/>
            <a:ext cx="3627409" cy="0"/>
          </a:xfrm>
          <a:prstGeom prst="line">
            <a:avLst/>
          </a:prstGeom>
          <a:ln>
            <a:solidFill>
              <a:srgbClr val="E15D3F"/>
            </a:solidFill>
          </a:ln>
        </p:spPr>
        <p:style>
          <a:lnRef idx="1">
            <a:schemeClr val="accent1"/>
          </a:lnRef>
          <a:fillRef idx="0">
            <a:schemeClr val="accent1"/>
          </a:fillRef>
          <a:effectRef idx="0">
            <a:schemeClr val="accent1"/>
          </a:effectRef>
          <a:fontRef idx="minor">
            <a:schemeClr val="tx1"/>
          </a:fontRef>
        </p:style>
      </p:cxnSp>
      <p:sp>
        <p:nvSpPr>
          <p:cNvPr id="7" name="矩形: 圆角 6"/>
          <p:cNvSpPr/>
          <p:nvPr/>
        </p:nvSpPr>
        <p:spPr>
          <a:xfrm>
            <a:off x="75709" y="72570"/>
            <a:ext cx="12058235" cy="6705600"/>
          </a:xfrm>
          <a:prstGeom prst="roundRect">
            <a:avLst>
              <a:gd name="adj" fmla="val 1602"/>
            </a:avLst>
          </a:prstGeom>
          <a:noFill/>
          <a:ln>
            <a:solidFill>
              <a:srgbClr val="A3562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 name="L 形 7"/>
          <p:cNvSpPr/>
          <p:nvPr/>
        </p:nvSpPr>
        <p:spPr>
          <a:xfrm rot="13509573">
            <a:off x="3644900" y="2328863"/>
            <a:ext cx="674688" cy="665162"/>
          </a:xfrm>
          <a:prstGeom prst="corner">
            <a:avLst>
              <a:gd name="adj1" fmla="val 33246"/>
              <a:gd name="adj2" fmla="val 30243"/>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ct val="0"/>
              </a:spcBef>
              <a:spcAft>
                <a:spcPct val="0"/>
              </a:spcAft>
              <a:defRPr/>
            </a:pPr>
            <a:endParaRPr lang="zh-CN" altLang="en-US">
              <a:ea typeface="宋体" panose="02010600030101010101" pitchFamily="2" charset="-122"/>
            </a:endParaRPr>
          </a:p>
        </p:txBody>
      </p:sp>
      <p:sp>
        <p:nvSpPr>
          <p:cNvPr id="9" name="L 形 8"/>
          <p:cNvSpPr/>
          <p:nvPr/>
        </p:nvSpPr>
        <p:spPr>
          <a:xfrm rot="13509573">
            <a:off x="7721600" y="2328863"/>
            <a:ext cx="674688" cy="665162"/>
          </a:xfrm>
          <a:prstGeom prst="corner">
            <a:avLst>
              <a:gd name="adj1" fmla="val 33246"/>
              <a:gd name="adj2" fmla="val 30243"/>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ct val="0"/>
              </a:spcBef>
              <a:spcAft>
                <a:spcPct val="0"/>
              </a:spcAft>
              <a:defRPr/>
            </a:pPr>
            <a:endParaRPr lang="zh-CN" altLang="en-US">
              <a:ea typeface="宋体" panose="02010600030101010101" pitchFamily="2" charset="-122"/>
            </a:endParaRPr>
          </a:p>
        </p:txBody>
      </p:sp>
      <p:sp>
        <p:nvSpPr>
          <p:cNvPr id="10" name="六边形 9"/>
          <p:cNvSpPr/>
          <p:nvPr/>
        </p:nvSpPr>
        <p:spPr bwMode="auto">
          <a:xfrm>
            <a:off x="1028700" y="1676400"/>
            <a:ext cx="2282825" cy="1970088"/>
          </a:xfrm>
          <a:prstGeom prst="hexagon">
            <a:avLst>
              <a:gd name="adj" fmla="val 25000"/>
              <a:gd name="vf" fmla="val 115470"/>
            </a:avLst>
          </a:prstGeom>
          <a:solidFill>
            <a:schemeClr val="accent1"/>
          </a:solidFill>
          <a:ln>
            <a:noFill/>
          </a:ln>
        </p:spPr>
        <p:style>
          <a:lnRef idx="2">
            <a:schemeClr val="accent1">
              <a:hueOff val="0"/>
              <a:satOff val="0"/>
              <a:lumOff val="0"/>
              <a:alphaOff val="0"/>
            </a:schemeClr>
          </a:lnRef>
          <a:fillRef idx="1">
            <a:schemeClr val="lt1">
              <a:alpha val="90000"/>
              <a:hueOff val="0"/>
              <a:satOff val="0"/>
              <a:lumOff val="0"/>
              <a:alphaOff val="0"/>
            </a:schemeClr>
          </a:fillRef>
          <a:effectRef idx="0">
            <a:schemeClr val="lt1">
              <a:alpha val="90000"/>
              <a:hueOff val="0"/>
              <a:satOff val="0"/>
              <a:lumOff val="0"/>
              <a:alphaOff val="0"/>
            </a:schemeClr>
          </a:effectRef>
          <a:fontRef idx="minor">
            <a:schemeClr val="dk1">
              <a:hueOff val="0"/>
              <a:satOff val="0"/>
              <a:lumOff val="0"/>
              <a:alphaOff val="0"/>
            </a:schemeClr>
          </a:fontRef>
        </p:style>
        <p:txBody>
          <a:bodyPr/>
          <a:lstStyle/>
          <a:p>
            <a:endParaRPr lang="zh-CN" altLang="en-US"/>
          </a:p>
        </p:txBody>
      </p:sp>
      <p:sp>
        <p:nvSpPr>
          <p:cNvPr id="11" name="KSO_Shape"/>
          <p:cNvSpPr/>
          <p:nvPr/>
        </p:nvSpPr>
        <p:spPr bwMode="auto">
          <a:xfrm>
            <a:off x="1709738" y="1849438"/>
            <a:ext cx="906462" cy="1011237"/>
          </a:xfrm>
          <a:custGeom>
            <a:avLst/>
            <a:gdLst>
              <a:gd name="T0" fmla="*/ 527033 w 2960688"/>
              <a:gd name="T1" fmla="*/ 1877159 h 3298826"/>
              <a:gd name="T2" fmla="*/ 409443 w 2960688"/>
              <a:gd name="T3" fmla="*/ 2000501 h 3298826"/>
              <a:gd name="T4" fmla="*/ 411355 w 2960688"/>
              <a:gd name="T5" fmla="*/ 2233197 h 3298826"/>
              <a:gd name="T6" fmla="*/ 351125 w 2960688"/>
              <a:gd name="T7" fmla="*/ 2312034 h 3298826"/>
              <a:gd name="T8" fmla="*/ 273369 w 2960688"/>
              <a:gd name="T9" fmla="*/ 2124161 h 3298826"/>
              <a:gd name="T10" fmla="*/ 346027 w 2960688"/>
              <a:gd name="T11" fmla="*/ 1891464 h 3298826"/>
              <a:gd name="T12" fmla="*/ 896304 w 2960688"/>
              <a:gd name="T13" fmla="*/ 1785321 h 3298826"/>
              <a:gd name="T14" fmla="*/ 1068706 w 2960688"/>
              <a:gd name="T15" fmla="*/ 2016555 h 3298826"/>
              <a:gd name="T16" fmla="*/ 1068071 w 2960688"/>
              <a:gd name="T17" fmla="*/ 2228732 h 3298826"/>
              <a:gd name="T18" fmla="*/ 959169 w 2960688"/>
              <a:gd name="T19" fmla="*/ 2409781 h 3298826"/>
              <a:gd name="T20" fmla="*/ 713741 w 2960688"/>
              <a:gd name="T21" fmla="*/ 2518728 h 3298826"/>
              <a:gd name="T22" fmla="*/ 693421 w 2960688"/>
              <a:gd name="T23" fmla="*/ 1957476 h 3298826"/>
              <a:gd name="T24" fmla="*/ 640080 w 2960688"/>
              <a:gd name="T25" fmla="*/ 1634173 h 3298826"/>
              <a:gd name="T26" fmla="*/ 392430 w 2960688"/>
              <a:gd name="T27" fmla="*/ 1729423 h 3298826"/>
              <a:gd name="T28" fmla="*/ 232092 w 2960688"/>
              <a:gd name="T29" fmla="*/ 1935163 h 3298826"/>
              <a:gd name="T30" fmla="*/ 200025 w 2960688"/>
              <a:gd name="T31" fmla="*/ 2188846 h 3298826"/>
              <a:gd name="T32" fmla="*/ 307658 w 2960688"/>
              <a:gd name="T33" fmla="*/ 2432368 h 3298826"/>
              <a:gd name="T34" fmla="*/ 520065 w 2960688"/>
              <a:gd name="T35" fmla="*/ 2581276 h 3298826"/>
              <a:gd name="T36" fmla="*/ 775335 w 2960688"/>
              <a:gd name="T37" fmla="*/ 2601279 h 3298826"/>
              <a:gd name="T38" fmla="*/ 1014095 w 2960688"/>
              <a:gd name="T39" fmla="*/ 2481581 h 3298826"/>
              <a:gd name="T40" fmla="*/ 1151890 w 2960688"/>
              <a:gd name="T41" fmla="*/ 2263141 h 3298826"/>
              <a:gd name="T42" fmla="*/ 1159510 w 2960688"/>
              <a:gd name="T43" fmla="*/ 2006283 h 3298826"/>
              <a:gd name="T44" fmla="*/ 1027748 w 2960688"/>
              <a:gd name="T45" fmla="*/ 1773556 h 3298826"/>
              <a:gd name="T46" fmla="*/ 803275 w 2960688"/>
              <a:gd name="T47" fmla="*/ 1647190 h 3298826"/>
              <a:gd name="T48" fmla="*/ 1574800 w 2960688"/>
              <a:gd name="T49" fmla="*/ 2092842 h 3298826"/>
              <a:gd name="T50" fmla="*/ 2153920 w 2960688"/>
              <a:gd name="T51" fmla="*/ 1496357 h 3298826"/>
              <a:gd name="T52" fmla="*/ 2773363 w 2960688"/>
              <a:gd name="T53" fmla="*/ 1705761 h 3298826"/>
              <a:gd name="T54" fmla="*/ 2930208 w 2960688"/>
              <a:gd name="T55" fmla="*/ 2034463 h 3298826"/>
              <a:gd name="T56" fmla="*/ 2534285 w 2960688"/>
              <a:gd name="T57" fmla="*/ 2333022 h 3298826"/>
              <a:gd name="T58" fmla="*/ 2062798 w 2960688"/>
              <a:gd name="T59" fmla="*/ 2832102 h 3298826"/>
              <a:gd name="T60" fmla="*/ 1393825 w 2960688"/>
              <a:gd name="T61" fmla="*/ 2435503 h 3298826"/>
              <a:gd name="T62" fmla="*/ 1449705 w 2960688"/>
              <a:gd name="T63" fmla="*/ 1990995 h 3298826"/>
              <a:gd name="T64" fmla="*/ 1293813 w 2960688"/>
              <a:gd name="T65" fmla="*/ 1642623 h 3298826"/>
              <a:gd name="T66" fmla="*/ 818833 w 2960688"/>
              <a:gd name="T67" fmla="*/ 1450340 h 3298826"/>
              <a:gd name="T68" fmla="*/ 1141095 w 2960688"/>
              <a:gd name="T69" fmla="*/ 1611630 h 3298826"/>
              <a:gd name="T70" fmla="*/ 1340803 w 2960688"/>
              <a:gd name="T71" fmla="*/ 1927861 h 3298826"/>
              <a:gd name="T72" fmla="*/ 1348423 w 2960688"/>
              <a:gd name="T73" fmla="*/ 2284731 h 3298826"/>
              <a:gd name="T74" fmla="*/ 1223010 w 2960688"/>
              <a:gd name="T75" fmla="*/ 2541906 h 3298826"/>
              <a:gd name="T76" fmla="*/ 1473200 w 2960688"/>
              <a:gd name="T77" fmla="*/ 3188336 h 3298826"/>
              <a:gd name="T78" fmla="*/ 1409700 w 2960688"/>
              <a:gd name="T79" fmla="*/ 3287079 h 3298826"/>
              <a:gd name="T80" fmla="*/ 1293813 w 2960688"/>
              <a:gd name="T81" fmla="*/ 3278189 h 3298826"/>
              <a:gd name="T82" fmla="*/ 780415 w 2960688"/>
              <a:gd name="T83" fmla="*/ 2798129 h 3298826"/>
              <a:gd name="T84" fmla="*/ 485775 w 2960688"/>
              <a:gd name="T85" fmla="*/ 2775904 h 3298826"/>
              <a:gd name="T86" fmla="*/ 179387 w 2960688"/>
              <a:gd name="T87" fmla="*/ 2582863 h 3298826"/>
              <a:gd name="T88" fmla="*/ 11747 w 2960688"/>
              <a:gd name="T89" fmla="*/ 2248853 h 3298826"/>
              <a:gd name="T90" fmla="*/ 39687 w 2960688"/>
              <a:gd name="T91" fmla="*/ 1891666 h 3298826"/>
              <a:gd name="T92" fmla="*/ 248285 w 2960688"/>
              <a:gd name="T93" fmla="*/ 1593533 h 3298826"/>
              <a:gd name="T94" fmla="*/ 589598 w 2960688"/>
              <a:gd name="T95" fmla="*/ 1443356 h 3298826"/>
              <a:gd name="T96" fmla="*/ 2009571 w 2960688"/>
              <a:gd name="T97" fmla="*/ 44471 h 3298826"/>
              <a:gd name="T98" fmla="*/ 2211293 w 2960688"/>
              <a:gd name="T99" fmla="*/ 227752 h 3298826"/>
              <a:gd name="T100" fmla="*/ 2308501 w 2960688"/>
              <a:gd name="T101" fmla="*/ 511410 h 3298826"/>
              <a:gd name="T102" fmla="*/ 2385695 w 2960688"/>
              <a:gd name="T103" fmla="*/ 681985 h 3298826"/>
              <a:gd name="T104" fmla="*/ 2326608 w 2960688"/>
              <a:gd name="T105" fmla="*/ 854149 h 3298826"/>
              <a:gd name="T106" fmla="*/ 2142358 w 2960688"/>
              <a:gd name="T107" fmla="*/ 1198477 h 3298826"/>
              <a:gd name="T108" fmla="*/ 1940000 w 2960688"/>
              <a:gd name="T109" fmla="*/ 1360477 h 3298826"/>
              <a:gd name="T110" fmla="*/ 1698569 w 2960688"/>
              <a:gd name="T111" fmla="*/ 1367782 h 3298826"/>
              <a:gd name="T112" fmla="*/ 1505106 w 2960688"/>
              <a:gd name="T113" fmla="*/ 1235642 h 3298826"/>
              <a:gd name="T114" fmla="*/ 1298619 w 2960688"/>
              <a:gd name="T115" fmla="*/ 873208 h 3298826"/>
              <a:gd name="T116" fmla="*/ 1219200 w 2960688"/>
              <a:gd name="T117" fmla="*/ 700409 h 3298826"/>
              <a:gd name="T118" fmla="*/ 1306560 w 2960688"/>
              <a:gd name="T119" fmla="*/ 536504 h 3298826"/>
              <a:gd name="T120" fmla="*/ 1394873 w 2960688"/>
              <a:gd name="T121" fmla="*/ 248081 h 3298826"/>
              <a:gd name="T122" fmla="*/ 1587383 w 2960688"/>
              <a:gd name="T123" fmla="*/ 54953 h 32988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60688" h="3298826">
                <a:moveTo>
                  <a:pt x="472859" y="1797050"/>
                </a:moveTo>
                <a:lnTo>
                  <a:pt x="478276" y="1797050"/>
                </a:lnTo>
                <a:lnTo>
                  <a:pt x="483375" y="1797686"/>
                </a:lnTo>
                <a:lnTo>
                  <a:pt x="488792" y="1798640"/>
                </a:lnTo>
                <a:lnTo>
                  <a:pt x="493891" y="1800229"/>
                </a:lnTo>
                <a:lnTo>
                  <a:pt x="499309" y="1802454"/>
                </a:lnTo>
                <a:lnTo>
                  <a:pt x="503770" y="1804679"/>
                </a:lnTo>
                <a:lnTo>
                  <a:pt x="508550" y="1807858"/>
                </a:lnTo>
                <a:lnTo>
                  <a:pt x="512693" y="1811355"/>
                </a:lnTo>
                <a:lnTo>
                  <a:pt x="516836" y="1815170"/>
                </a:lnTo>
                <a:lnTo>
                  <a:pt x="520341" y="1819302"/>
                </a:lnTo>
                <a:lnTo>
                  <a:pt x="523846" y="1824071"/>
                </a:lnTo>
                <a:lnTo>
                  <a:pt x="526396" y="1829157"/>
                </a:lnTo>
                <a:lnTo>
                  <a:pt x="528945" y="1834561"/>
                </a:lnTo>
                <a:lnTo>
                  <a:pt x="530220" y="1839648"/>
                </a:lnTo>
                <a:lnTo>
                  <a:pt x="531495" y="1845370"/>
                </a:lnTo>
                <a:lnTo>
                  <a:pt x="531813" y="1850774"/>
                </a:lnTo>
                <a:lnTo>
                  <a:pt x="531813" y="1855860"/>
                </a:lnTo>
                <a:lnTo>
                  <a:pt x="531495" y="1861264"/>
                </a:lnTo>
                <a:lnTo>
                  <a:pt x="530220" y="1866668"/>
                </a:lnTo>
                <a:lnTo>
                  <a:pt x="528945" y="1871755"/>
                </a:lnTo>
                <a:lnTo>
                  <a:pt x="527033" y="1877159"/>
                </a:lnTo>
                <a:lnTo>
                  <a:pt x="524165" y="1881609"/>
                </a:lnTo>
                <a:lnTo>
                  <a:pt x="520978" y="1886378"/>
                </a:lnTo>
                <a:lnTo>
                  <a:pt x="517792" y="1890510"/>
                </a:lnTo>
                <a:lnTo>
                  <a:pt x="513968" y="1894643"/>
                </a:lnTo>
                <a:lnTo>
                  <a:pt x="509506" y="1898140"/>
                </a:lnTo>
                <a:lnTo>
                  <a:pt x="504726" y="1901636"/>
                </a:lnTo>
                <a:lnTo>
                  <a:pt x="495803" y="1907358"/>
                </a:lnTo>
                <a:lnTo>
                  <a:pt x="486880" y="1913080"/>
                </a:lnTo>
                <a:lnTo>
                  <a:pt x="478913" y="1918803"/>
                </a:lnTo>
                <a:lnTo>
                  <a:pt x="471265" y="1924842"/>
                </a:lnTo>
                <a:lnTo>
                  <a:pt x="463936" y="1931200"/>
                </a:lnTo>
                <a:lnTo>
                  <a:pt x="457244" y="1937240"/>
                </a:lnTo>
                <a:lnTo>
                  <a:pt x="450870" y="1943280"/>
                </a:lnTo>
                <a:lnTo>
                  <a:pt x="444815" y="1949320"/>
                </a:lnTo>
                <a:lnTo>
                  <a:pt x="439398" y="1955678"/>
                </a:lnTo>
                <a:lnTo>
                  <a:pt x="433980" y="1962036"/>
                </a:lnTo>
                <a:lnTo>
                  <a:pt x="429519" y="1968076"/>
                </a:lnTo>
                <a:lnTo>
                  <a:pt x="424739" y="1974751"/>
                </a:lnTo>
                <a:lnTo>
                  <a:pt x="420596" y="1980791"/>
                </a:lnTo>
                <a:lnTo>
                  <a:pt x="416453" y="1987467"/>
                </a:lnTo>
                <a:lnTo>
                  <a:pt x="412948" y="1993825"/>
                </a:lnTo>
                <a:lnTo>
                  <a:pt x="409443" y="2000501"/>
                </a:lnTo>
                <a:lnTo>
                  <a:pt x="406256" y="2006858"/>
                </a:lnTo>
                <a:lnTo>
                  <a:pt x="403388" y="2013534"/>
                </a:lnTo>
                <a:lnTo>
                  <a:pt x="400838" y="2019892"/>
                </a:lnTo>
                <a:lnTo>
                  <a:pt x="398608" y="2026886"/>
                </a:lnTo>
                <a:lnTo>
                  <a:pt x="394465" y="2039919"/>
                </a:lnTo>
                <a:lnTo>
                  <a:pt x="391278" y="2053271"/>
                </a:lnTo>
                <a:lnTo>
                  <a:pt x="388729" y="2066622"/>
                </a:lnTo>
                <a:lnTo>
                  <a:pt x="387135" y="2079974"/>
                </a:lnTo>
                <a:lnTo>
                  <a:pt x="386498" y="2093007"/>
                </a:lnTo>
                <a:lnTo>
                  <a:pt x="385861" y="2106041"/>
                </a:lnTo>
                <a:lnTo>
                  <a:pt x="385861" y="2118439"/>
                </a:lnTo>
                <a:lnTo>
                  <a:pt x="386817" y="2130518"/>
                </a:lnTo>
                <a:lnTo>
                  <a:pt x="387773" y="2141962"/>
                </a:lnTo>
                <a:lnTo>
                  <a:pt x="389366" y="2153724"/>
                </a:lnTo>
                <a:lnTo>
                  <a:pt x="391278" y="2164215"/>
                </a:lnTo>
                <a:lnTo>
                  <a:pt x="393190" y="2174705"/>
                </a:lnTo>
                <a:lnTo>
                  <a:pt x="395421" y="2184242"/>
                </a:lnTo>
                <a:lnTo>
                  <a:pt x="397970" y="2193461"/>
                </a:lnTo>
                <a:lnTo>
                  <a:pt x="402432" y="2209038"/>
                </a:lnTo>
                <a:lnTo>
                  <a:pt x="406574" y="2221435"/>
                </a:lnTo>
                <a:lnTo>
                  <a:pt x="409761" y="2229383"/>
                </a:lnTo>
                <a:lnTo>
                  <a:pt x="411355" y="2233197"/>
                </a:lnTo>
                <a:lnTo>
                  <a:pt x="413585" y="2238602"/>
                </a:lnTo>
                <a:lnTo>
                  <a:pt x="415179" y="2244006"/>
                </a:lnTo>
                <a:lnTo>
                  <a:pt x="416453" y="2249728"/>
                </a:lnTo>
                <a:lnTo>
                  <a:pt x="416772" y="2255132"/>
                </a:lnTo>
                <a:lnTo>
                  <a:pt x="416772" y="2260536"/>
                </a:lnTo>
                <a:lnTo>
                  <a:pt x="415816" y="2265940"/>
                </a:lnTo>
                <a:lnTo>
                  <a:pt x="414860" y="2271026"/>
                </a:lnTo>
                <a:lnTo>
                  <a:pt x="413267" y="2276113"/>
                </a:lnTo>
                <a:lnTo>
                  <a:pt x="411036" y="2281199"/>
                </a:lnTo>
                <a:lnTo>
                  <a:pt x="408168" y="2285967"/>
                </a:lnTo>
                <a:lnTo>
                  <a:pt x="405300" y="2290736"/>
                </a:lnTo>
                <a:lnTo>
                  <a:pt x="401794" y="2294868"/>
                </a:lnTo>
                <a:lnTo>
                  <a:pt x="397970" y="2298683"/>
                </a:lnTo>
                <a:lnTo>
                  <a:pt x="393509" y="2302180"/>
                </a:lnTo>
                <a:lnTo>
                  <a:pt x="389047" y="2305359"/>
                </a:lnTo>
                <a:lnTo>
                  <a:pt x="383630" y="2307902"/>
                </a:lnTo>
                <a:lnTo>
                  <a:pt x="378213" y="2309809"/>
                </a:lnTo>
                <a:lnTo>
                  <a:pt x="372795" y="2311717"/>
                </a:lnTo>
                <a:lnTo>
                  <a:pt x="367696" y="2312670"/>
                </a:lnTo>
                <a:lnTo>
                  <a:pt x="361642" y="2312988"/>
                </a:lnTo>
                <a:lnTo>
                  <a:pt x="356543" y="2312988"/>
                </a:lnTo>
                <a:lnTo>
                  <a:pt x="351125" y="2312034"/>
                </a:lnTo>
                <a:lnTo>
                  <a:pt x="345708" y="2311081"/>
                </a:lnTo>
                <a:lnTo>
                  <a:pt x="340609" y="2309491"/>
                </a:lnTo>
                <a:lnTo>
                  <a:pt x="335829" y="2307584"/>
                </a:lnTo>
                <a:lnTo>
                  <a:pt x="330730" y="2304723"/>
                </a:lnTo>
                <a:lnTo>
                  <a:pt x="326587" y="2301862"/>
                </a:lnTo>
                <a:lnTo>
                  <a:pt x="322126" y="2298365"/>
                </a:lnTo>
                <a:lnTo>
                  <a:pt x="318302" y="2294550"/>
                </a:lnTo>
                <a:lnTo>
                  <a:pt x="314478" y="2289782"/>
                </a:lnTo>
                <a:lnTo>
                  <a:pt x="311610" y="2285332"/>
                </a:lnTo>
                <a:lnTo>
                  <a:pt x="308742" y="2280245"/>
                </a:lnTo>
                <a:lnTo>
                  <a:pt x="306830" y="2275795"/>
                </a:lnTo>
                <a:lnTo>
                  <a:pt x="302687" y="2264987"/>
                </a:lnTo>
                <a:lnTo>
                  <a:pt x="296951" y="2249092"/>
                </a:lnTo>
                <a:lnTo>
                  <a:pt x="293764" y="2239237"/>
                </a:lnTo>
                <a:lnTo>
                  <a:pt x="290259" y="2228111"/>
                </a:lnTo>
                <a:lnTo>
                  <a:pt x="287391" y="2216349"/>
                </a:lnTo>
                <a:lnTo>
                  <a:pt x="284204" y="2202998"/>
                </a:lnTo>
                <a:lnTo>
                  <a:pt x="281017" y="2189328"/>
                </a:lnTo>
                <a:lnTo>
                  <a:pt x="278468" y="2173752"/>
                </a:lnTo>
                <a:lnTo>
                  <a:pt x="276556" y="2158175"/>
                </a:lnTo>
                <a:lnTo>
                  <a:pt x="274644" y="2141645"/>
                </a:lnTo>
                <a:lnTo>
                  <a:pt x="273369" y="2124161"/>
                </a:lnTo>
                <a:lnTo>
                  <a:pt x="273050" y="2106041"/>
                </a:lnTo>
                <a:lnTo>
                  <a:pt x="273369" y="2088239"/>
                </a:lnTo>
                <a:lnTo>
                  <a:pt x="274325" y="2078384"/>
                </a:lnTo>
                <a:lnTo>
                  <a:pt x="274962" y="2069483"/>
                </a:lnTo>
                <a:lnTo>
                  <a:pt x="275918" y="2059629"/>
                </a:lnTo>
                <a:lnTo>
                  <a:pt x="277193" y="2049774"/>
                </a:lnTo>
                <a:lnTo>
                  <a:pt x="278786" y="2040237"/>
                </a:lnTo>
                <a:lnTo>
                  <a:pt x="280698" y="2030382"/>
                </a:lnTo>
                <a:lnTo>
                  <a:pt x="282929" y="2020846"/>
                </a:lnTo>
                <a:lnTo>
                  <a:pt x="285479" y="2010673"/>
                </a:lnTo>
                <a:lnTo>
                  <a:pt x="288347" y="2000819"/>
                </a:lnTo>
                <a:lnTo>
                  <a:pt x="291533" y="1990328"/>
                </a:lnTo>
                <a:lnTo>
                  <a:pt x="295039" y="1980473"/>
                </a:lnTo>
                <a:lnTo>
                  <a:pt x="299181" y="1970619"/>
                </a:lnTo>
                <a:lnTo>
                  <a:pt x="303324" y="1960446"/>
                </a:lnTo>
                <a:lnTo>
                  <a:pt x="308423" y="1950274"/>
                </a:lnTo>
                <a:lnTo>
                  <a:pt x="313522" y="1940419"/>
                </a:lnTo>
                <a:lnTo>
                  <a:pt x="319258" y="1930247"/>
                </a:lnTo>
                <a:lnTo>
                  <a:pt x="325313" y="1920710"/>
                </a:lnTo>
                <a:lnTo>
                  <a:pt x="331368" y="1910855"/>
                </a:lnTo>
                <a:lnTo>
                  <a:pt x="338697" y="1901318"/>
                </a:lnTo>
                <a:lnTo>
                  <a:pt x="346027" y="1891464"/>
                </a:lnTo>
                <a:lnTo>
                  <a:pt x="353675" y="1881927"/>
                </a:lnTo>
                <a:lnTo>
                  <a:pt x="362279" y="1872708"/>
                </a:lnTo>
                <a:lnTo>
                  <a:pt x="370883" y="1863807"/>
                </a:lnTo>
                <a:lnTo>
                  <a:pt x="380125" y="1854906"/>
                </a:lnTo>
                <a:lnTo>
                  <a:pt x="389685" y="1846005"/>
                </a:lnTo>
                <a:lnTo>
                  <a:pt x="400201" y="1837740"/>
                </a:lnTo>
                <a:lnTo>
                  <a:pt x="411036" y="1829157"/>
                </a:lnTo>
                <a:lnTo>
                  <a:pt x="422190" y="1820892"/>
                </a:lnTo>
                <a:lnTo>
                  <a:pt x="433980" y="1813263"/>
                </a:lnTo>
                <a:lnTo>
                  <a:pt x="446409" y="1805315"/>
                </a:lnTo>
                <a:lnTo>
                  <a:pt x="451189" y="1802772"/>
                </a:lnTo>
                <a:lnTo>
                  <a:pt x="456606" y="1800547"/>
                </a:lnTo>
                <a:lnTo>
                  <a:pt x="461705" y="1798957"/>
                </a:lnTo>
                <a:lnTo>
                  <a:pt x="467441" y="1797686"/>
                </a:lnTo>
                <a:lnTo>
                  <a:pt x="472859" y="1797050"/>
                </a:lnTo>
                <a:close/>
                <a:moveTo>
                  <a:pt x="799783" y="1741488"/>
                </a:moveTo>
                <a:lnTo>
                  <a:pt x="816611" y="1747205"/>
                </a:lnTo>
                <a:lnTo>
                  <a:pt x="833438" y="1753558"/>
                </a:lnTo>
                <a:lnTo>
                  <a:pt x="849631" y="1760228"/>
                </a:lnTo>
                <a:lnTo>
                  <a:pt x="865506" y="1767851"/>
                </a:lnTo>
                <a:lnTo>
                  <a:pt x="881064" y="1776427"/>
                </a:lnTo>
                <a:lnTo>
                  <a:pt x="896304" y="1785321"/>
                </a:lnTo>
                <a:lnTo>
                  <a:pt x="910909" y="1795167"/>
                </a:lnTo>
                <a:lnTo>
                  <a:pt x="925514" y="1805332"/>
                </a:lnTo>
                <a:lnTo>
                  <a:pt x="939166" y="1816131"/>
                </a:lnTo>
                <a:lnTo>
                  <a:pt x="952819" y="1827566"/>
                </a:lnTo>
                <a:lnTo>
                  <a:pt x="965201" y="1839953"/>
                </a:lnTo>
                <a:lnTo>
                  <a:pt x="977584" y="1852976"/>
                </a:lnTo>
                <a:lnTo>
                  <a:pt x="989331" y="1866317"/>
                </a:lnTo>
                <a:lnTo>
                  <a:pt x="1000444" y="1879975"/>
                </a:lnTo>
                <a:lnTo>
                  <a:pt x="1011239" y="1894586"/>
                </a:lnTo>
                <a:lnTo>
                  <a:pt x="1021081" y="1909514"/>
                </a:lnTo>
                <a:lnTo>
                  <a:pt x="1026479" y="1918090"/>
                </a:lnTo>
                <a:lnTo>
                  <a:pt x="1031559" y="1926666"/>
                </a:lnTo>
                <a:lnTo>
                  <a:pt x="1036004" y="1935242"/>
                </a:lnTo>
                <a:lnTo>
                  <a:pt x="1040766" y="1944136"/>
                </a:lnTo>
                <a:lnTo>
                  <a:pt x="1044894" y="1952712"/>
                </a:lnTo>
                <a:lnTo>
                  <a:pt x="1049021" y="1961605"/>
                </a:lnTo>
                <a:lnTo>
                  <a:pt x="1052831" y="1970817"/>
                </a:lnTo>
                <a:lnTo>
                  <a:pt x="1056324" y="1979710"/>
                </a:lnTo>
                <a:lnTo>
                  <a:pt x="1059816" y="1988922"/>
                </a:lnTo>
                <a:lnTo>
                  <a:pt x="1062991" y="1997815"/>
                </a:lnTo>
                <a:lnTo>
                  <a:pt x="1065849" y="2007026"/>
                </a:lnTo>
                <a:lnTo>
                  <a:pt x="1068706" y="2016555"/>
                </a:lnTo>
                <a:lnTo>
                  <a:pt x="1070929" y="2025767"/>
                </a:lnTo>
                <a:lnTo>
                  <a:pt x="1073151" y="2035295"/>
                </a:lnTo>
                <a:lnTo>
                  <a:pt x="1075056" y="2044507"/>
                </a:lnTo>
                <a:lnTo>
                  <a:pt x="1076961" y="2054353"/>
                </a:lnTo>
                <a:lnTo>
                  <a:pt x="1078549" y="2063882"/>
                </a:lnTo>
                <a:lnTo>
                  <a:pt x="1079819" y="2073411"/>
                </a:lnTo>
                <a:lnTo>
                  <a:pt x="1080771" y="2082940"/>
                </a:lnTo>
                <a:lnTo>
                  <a:pt x="1081724" y="2092786"/>
                </a:lnTo>
                <a:lnTo>
                  <a:pt x="1082359" y="2102315"/>
                </a:lnTo>
                <a:lnTo>
                  <a:pt x="1082676" y="2111844"/>
                </a:lnTo>
                <a:lnTo>
                  <a:pt x="1082676" y="2122008"/>
                </a:lnTo>
                <a:lnTo>
                  <a:pt x="1082676" y="2131537"/>
                </a:lnTo>
                <a:lnTo>
                  <a:pt x="1082359" y="2141066"/>
                </a:lnTo>
                <a:lnTo>
                  <a:pt x="1081724" y="2150913"/>
                </a:lnTo>
                <a:lnTo>
                  <a:pt x="1080771" y="2160442"/>
                </a:lnTo>
                <a:lnTo>
                  <a:pt x="1079819" y="2170606"/>
                </a:lnTo>
                <a:lnTo>
                  <a:pt x="1078231" y="2180135"/>
                </a:lnTo>
                <a:lnTo>
                  <a:pt x="1076644" y="2189981"/>
                </a:lnTo>
                <a:lnTo>
                  <a:pt x="1075056" y="2199510"/>
                </a:lnTo>
                <a:lnTo>
                  <a:pt x="1072834" y="2209674"/>
                </a:lnTo>
                <a:lnTo>
                  <a:pt x="1070611" y="2219203"/>
                </a:lnTo>
                <a:lnTo>
                  <a:pt x="1068071" y="2228732"/>
                </a:lnTo>
                <a:lnTo>
                  <a:pt x="1065214" y="2238261"/>
                </a:lnTo>
                <a:lnTo>
                  <a:pt x="1062356" y="2247472"/>
                </a:lnTo>
                <a:lnTo>
                  <a:pt x="1058864" y="2257001"/>
                </a:lnTo>
                <a:lnTo>
                  <a:pt x="1055689" y="2266212"/>
                </a:lnTo>
                <a:lnTo>
                  <a:pt x="1052196" y="2275106"/>
                </a:lnTo>
                <a:lnTo>
                  <a:pt x="1048386" y="2284317"/>
                </a:lnTo>
                <a:lnTo>
                  <a:pt x="1044259" y="2292893"/>
                </a:lnTo>
                <a:lnTo>
                  <a:pt x="1039814" y="2301787"/>
                </a:lnTo>
                <a:lnTo>
                  <a:pt x="1035369" y="2310045"/>
                </a:lnTo>
                <a:lnTo>
                  <a:pt x="1030606" y="2318621"/>
                </a:lnTo>
                <a:lnTo>
                  <a:pt x="1025844" y="2327197"/>
                </a:lnTo>
                <a:lnTo>
                  <a:pt x="1020764" y="2335456"/>
                </a:lnTo>
                <a:lnTo>
                  <a:pt x="1015366" y="2343396"/>
                </a:lnTo>
                <a:lnTo>
                  <a:pt x="1009969" y="2351655"/>
                </a:lnTo>
                <a:lnTo>
                  <a:pt x="1004254" y="2359278"/>
                </a:lnTo>
                <a:lnTo>
                  <a:pt x="998539" y="2366901"/>
                </a:lnTo>
                <a:lnTo>
                  <a:pt x="992506" y="2374524"/>
                </a:lnTo>
                <a:lnTo>
                  <a:pt x="985839" y="2381830"/>
                </a:lnTo>
                <a:lnTo>
                  <a:pt x="979806" y="2389135"/>
                </a:lnTo>
                <a:lnTo>
                  <a:pt x="972821" y="2396440"/>
                </a:lnTo>
                <a:lnTo>
                  <a:pt x="966471" y="2403111"/>
                </a:lnTo>
                <a:lnTo>
                  <a:pt x="959169" y="2409781"/>
                </a:lnTo>
                <a:lnTo>
                  <a:pt x="952184" y="2416451"/>
                </a:lnTo>
                <a:lnTo>
                  <a:pt x="944564" y="2423121"/>
                </a:lnTo>
                <a:lnTo>
                  <a:pt x="937261" y="2429156"/>
                </a:lnTo>
                <a:lnTo>
                  <a:pt x="929641" y="2435191"/>
                </a:lnTo>
                <a:lnTo>
                  <a:pt x="921704" y="2441544"/>
                </a:lnTo>
                <a:lnTo>
                  <a:pt x="913766" y="2447261"/>
                </a:lnTo>
                <a:lnTo>
                  <a:pt x="905511" y="2452661"/>
                </a:lnTo>
                <a:lnTo>
                  <a:pt x="897256" y="2458061"/>
                </a:lnTo>
                <a:lnTo>
                  <a:pt x="884874" y="2465684"/>
                </a:lnTo>
                <a:lnTo>
                  <a:pt x="872809" y="2472354"/>
                </a:lnTo>
                <a:lnTo>
                  <a:pt x="860426" y="2478707"/>
                </a:lnTo>
                <a:lnTo>
                  <a:pt x="847726" y="2484742"/>
                </a:lnTo>
                <a:lnTo>
                  <a:pt x="834708" y="2490141"/>
                </a:lnTo>
                <a:lnTo>
                  <a:pt x="821691" y="2495541"/>
                </a:lnTo>
                <a:lnTo>
                  <a:pt x="808991" y="2499988"/>
                </a:lnTo>
                <a:lnTo>
                  <a:pt x="795338" y="2503799"/>
                </a:lnTo>
                <a:lnTo>
                  <a:pt x="782003" y="2507611"/>
                </a:lnTo>
                <a:lnTo>
                  <a:pt x="768668" y="2510787"/>
                </a:lnTo>
                <a:lnTo>
                  <a:pt x="755016" y="2513328"/>
                </a:lnTo>
                <a:lnTo>
                  <a:pt x="741046" y="2515552"/>
                </a:lnTo>
                <a:lnTo>
                  <a:pt x="727393" y="2517140"/>
                </a:lnTo>
                <a:lnTo>
                  <a:pt x="713741" y="2518728"/>
                </a:lnTo>
                <a:lnTo>
                  <a:pt x="699771" y="2519363"/>
                </a:lnTo>
                <a:lnTo>
                  <a:pt x="685801" y="2519363"/>
                </a:lnTo>
                <a:lnTo>
                  <a:pt x="675958" y="2519363"/>
                </a:lnTo>
                <a:lnTo>
                  <a:pt x="666116" y="2519046"/>
                </a:lnTo>
                <a:lnTo>
                  <a:pt x="646113" y="2517140"/>
                </a:lnTo>
                <a:lnTo>
                  <a:pt x="647701" y="2406922"/>
                </a:lnTo>
                <a:lnTo>
                  <a:pt x="648971" y="2312586"/>
                </a:lnTo>
                <a:lnTo>
                  <a:pt x="650241" y="2242708"/>
                </a:lnTo>
                <a:lnTo>
                  <a:pt x="650876" y="2220156"/>
                </a:lnTo>
                <a:lnTo>
                  <a:pt x="651193" y="2207133"/>
                </a:lnTo>
                <a:lnTo>
                  <a:pt x="653416" y="2182040"/>
                </a:lnTo>
                <a:lnTo>
                  <a:pt x="656273" y="2157583"/>
                </a:lnTo>
                <a:lnTo>
                  <a:pt x="658813" y="2134078"/>
                </a:lnTo>
                <a:lnTo>
                  <a:pt x="661988" y="2111209"/>
                </a:lnTo>
                <a:lnTo>
                  <a:pt x="665481" y="2089293"/>
                </a:lnTo>
                <a:lnTo>
                  <a:pt x="668973" y="2068329"/>
                </a:lnTo>
                <a:lnTo>
                  <a:pt x="672148" y="2048001"/>
                </a:lnTo>
                <a:lnTo>
                  <a:pt x="675958" y="2028625"/>
                </a:lnTo>
                <a:lnTo>
                  <a:pt x="680403" y="2009885"/>
                </a:lnTo>
                <a:lnTo>
                  <a:pt x="684531" y="1991463"/>
                </a:lnTo>
                <a:lnTo>
                  <a:pt x="688658" y="1974311"/>
                </a:lnTo>
                <a:lnTo>
                  <a:pt x="693421" y="1957476"/>
                </a:lnTo>
                <a:lnTo>
                  <a:pt x="697866" y="1941595"/>
                </a:lnTo>
                <a:lnTo>
                  <a:pt x="702946" y="1926031"/>
                </a:lnTo>
                <a:lnTo>
                  <a:pt x="707708" y="1911420"/>
                </a:lnTo>
                <a:lnTo>
                  <a:pt x="712788" y="1897444"/>
                </a:lnTo>
                <a:lnTo>
                  <a:pt x="717868" y="1883786"/>
                </a:lnTo>
                <a:lnTo>
                  <a:pt x="723266" y="1870763"/>
                </a:lnTo>
                <a:lnTo>
                  <a:pt x="728663" y="1858693"/>
                </a:lnTo>
                <a:lnTo>
                  <a:pt x="733743" y="1846941"/>
                </a:lnTo>
                <a:lnTo>
                  <a:pt x="739141" y="1835824"/>
                </a:lnTo>
                <a:lnTo>
                  <a:pt x="744538" y="1825025"/>
                </a:lnTo>
                <a:lnTo>
                  <a:pt x="750253" y="1814543"/>
                </a:lnTo>
                <a:lnTo>
                  <a:pt x="755651" y="1804696"/>
                </a:lnTo>
                <a:lnTo>
                  <a:pt x="761366" y="1795485"/>
                </a:lnTo>
                <a:lnTo>
                  <a:pt x="766763" y="1786591"/>
                </a:lnTo>
                <a:lnTo>
                  <a:pt x="777876" y="1770392"/>
                </a:lnTo>
                <a:lnTo>
                  <a:pt x="788988" y="1755464"/>
                </a:lnTo>
                <a:lnTo>
                  <a:pt x="799783" y="1741488"/>
                </a:lnTo>
                <a:close/>
                <a:moveTo>
                  <a:pt x="687070" y="1632268"/>
                </a:moveTo>
                <a:lnTo>
                  <a:pt x="675640" y="1632585"/>
                </a:lnTo>
                <a:lnTo>
                  <a:pt x="663575" y="1632585"/>
                </a:lnTo>
                <a:lnTo>
                  <a:pt x="651828" y="1633538"/>
                </a:lnTo>
                <a:lnTo>
                  <a:pt x="640080" y="1634173"/>
                </a:lnTo>
                <a:lnTo>
                  <a:pt x="628015" y="1635760"/>
                </a:lnTo>
                <a:lnTo>
                  <a:pt x="616585" y="1637348"/>
                </a:lnTo>
                <a:lnTo>
                  <a:pt x="604838" y="1638935"/>
                </a:lnTo>
                <a:lnTo>
                  <a:pt x="592773" y="1641158"/>
                </a:lnTo>
                <a:lnTo>
                  <a:pt x="581343" y="1643381"/>
                </a:lnTo>
                <a:lnTo>
                  <a:pt x="569595" y="1645920"/>
                </a:lnTo>
                <a:lnTo>
                  <a:pt x="558165" y="1649095"/>
                </a:lnTo>
                <a:lnTo>
                  <a:pt x="546735" y="1652270"/>
                </a:lnTo>
                <a:lnTo>
                  <a:pt x="534670" y="1655763"/>
                </a:lnTo>
                <a:lnTo>
                  <a:pt x="523240" y="1659573"/>
                </a:lnTo>
                <a:lnTo>
                  <a:pt x="512128" y="1663700"/>
                </a:lnTo>
                <a:lnTo>
                  <a:pt x="500698" y="1668145"/>
                </a:lnTo>
                <a:lnTo>
                  <a:pt x="489268" y="1672908"/>
                </a:lnTo>
                <a:lnTo>
                  <a:pt x="478155" y="1678305"/>
                </a:lnTo>
                <a:lnTo>
                  <a:pt x="467043" y="1683703"/>
                </a:lnTo>
                <a:lnTo>
                  <a:pt x="455930" y="1689418"/>
                </a:lnTo>
                <a:lnTo>
                  <a:pt x="444818" y="1695133"/>
                </a:lnTo>
                <a:lnTo>
                  <a:pt x="434023" y="1701483"/>
                </a:lnTo>
                <a:lnTo>
                  <a:pt x="423545" y="1708150"/>
                </a:lnTo>
                <a:lnTo>
                  <a:pt x="412750" y="1714818"/>
                </a:lnTo>
                <a:lnTo>
                  <a:pt x="402273" y="1721803"/>
                </a:lnTo>
                <a:lnTo>
                  <a:pt x="392430" y="1729423"/>
                </a:lnTo>
                <a:lnTo>
                  <a:pt x="382588" y="1736726"/>
                </a:lnTo>
                <a:lnTo>
                  <a:pt x="373063" y="1744663"/>
                </a:lnTo>
                <a:lnTo>
                  <a:pt x="363220" y="1752283"/>
                </a:lnTo>
                <a:lnTo>
                  <a:pt x="354330" y="1760856"/>
                </a:lnTo>
                <a:lnTo>
                  <a:pt x="345440" y="1768793"/>
                </a:lnTo>
                <a:lnTo>
                  <a:pt x="336550" y="1777683"/>
                </a:lnTo>
                <a:lnTo>
                  <a:pt x="328295" y="1785938"/>
                </a:lnTo>
                <a:lnTo>
                  <a:pt x="320040" y="1795146"/>
                </a:lnTo>
                <a:lnTo>
                  <a:pt x="312103" y="1804036"/>
                </a:lnTo>
                <a:lnTo>
                  <a:pt x="304483" y="1813243"/>
                </a:lnTo>
                <a:lnTo>
                  <a:pt x="297180" y="1822768"/>
                </a:lnTo>
                <a:lnTo>
                  <a:pt x="289878" y="1832293"/>
                </a:lnTo>
                <a:lnTo>
                  <a:pt x="282893" y="1841818"/>
                </a:lnTo>
                <a:lnTo>
                  <a:pt x="276225" y="1851978"/>
                </a:lnTo>
                <a:lnTo>
                  <a:pt x="269875" y="1861821"/>
                </a:lnTo>
                <a:lnTo>
                  <a:pt x="263842" y="1871663"/>
                </a:lnTo>
                <a:lnTo>
                  <a:pt x="257810" y="1882141"/>
                </a:lnTo>
                <a:lnTo>
                  <a:pt x="252095" y="1892301"/>
                </a:lnTo>
                <a:lnTo>
                  <a:pt x="246697" y="1903096"/>
                </a:lnTo>
                <a:lnTo>
                  <a:pt x="241617" y="1913573"/>
                </a:lnTo>
                <a:lnTo>
                  <a:pt x="236855" y="1924051"/>
                </a:lnTo>
                <a:lnTo>
                  <a:pt x="232092" y="1935163"/>
                </a:lnTo>
                <a:lnTo>
                  <a:pt x="227965" y="1945958"/>
                </a:lnTo>
                <a:lnTo>
                  <a:pt x="223837" y="1957071"/>
                </a:lnTo>
                <a:lnTo>
                  <a:pt x="220027" y="1968183"/>
                </a:lnTo>
                <a:lnTo>
                  <a:pt x="216535" y="1979296"/>
                </a:lnTo>
                <a:lnTo>
                  <a:pt x="213360" y="1990726"/>
                </a:lnTo>
                <a:lnTo>
                  <a:pt x="210502" y="2001838"/>
                </a:lnTo>
                <a:lnTo>
                  <a:pt x="207645" y="2013268"/>
                </a:lnTo>
                <a:lnTo>
                  <a:pt x="205105" y="2024698"/>
                </a:lnTo>
                <a:lnTo>
                  <a:pt x="203200" y="2036763"/>
                </a:lnTo>
                <a:lnTo>
                  <a:pt x="201295" y="2048193"/>
                </a:lnTo>
                <a:lnTo>
                  <a:pt x="199390" y="2059623"/>
                </a:lnTo>
                <a:lnTo>
                  <a:pt x="198120" y="2071371"/>
                </a:lnTo>
                <a:lnTo>
                  <a:pt x="196850" y="2082801"/>
                </a:lnTo>
                <a:lnTo>
                  <a:pt x="196215" y="2094866"/>
                </a:lnTo>
                <a:lnTo>
                  <a:pt x="195897" y="2106613"/>
                </a:lnTo>
                <a:lnTo>
                  <a:pt x="195580" y="2118043"/>
                </a:lnTo>
                <a:lnTo>
                  <a:pt x="195580" y="2129791"/>
                </a:lnTo>
                <a:lnTo>
                  <a:pt x="195897" y="2141856"/>
                </a:lnTo>
                <a:lnTo>
                  <a:pt x="196532" y="2153603"/>
                </a:lnTo>
                <a:lnTo>
                  <a:pt x="197485" y="2165668"/>
                </a:lnTo>
                <a:lnTo>
                  <a:pt x="198437" y="2177098"/>
                </a:lnTo>
                <a:lnTo>
                  <a:pt x="200025" y="2188846"/>
                </a:lnTo>
                <a:lnTo>
                  <a:pt x="201930" y="2200593"/>
                </a:lnTo>
                <a:lnTo>
                  <a:pt x="203835" y="2212023"/>
                </a:lnTo>
                <a:lnTo>
                  <a:pt x="206057" y="2224088"/>
                </a:lnTo>
                <a:lnTo>
                  <a:pt x="208915" y="2235518"/>
                </a:lnTo>
                <a:lnTo>
                  <a:pt x="211772" y="2247266"/>
                </a:lnTo>
                <a:lnTo>
                  <a:pt x="215265" y="2258696"/>
                </a:lnTo>
                <a:lnTo>
                  <a:pt x="218757" y="2270443"/>
                </a:lnTo>
                <a:lnTo>
                  <a:pt x="222567" y="2281873"/>
                </a:lnTo>
                <a:lnTo>
                  <a:pt x="226695" y="2293303"/>
                </a:lnTo>
                <a:lnTo>
                  <a:pt x="231140" y="2304733"/>
                </a:lnTo>
                <a:lnTo>
                  <a:pt x="235902" y="2315846"/>
                </a:lnTo>
                <a:lnTo>
                  <a:pt x="240982" y="2327276"/>
                </a:lnTo>
                <a:lnTo>
                  <a:pt x="246380" y="2338388"/>
                </a:lnTo>
                <a:lnTo>
                  <a:pt x="252095" y="2349501"/>
                </a:lnTo>
                <a:lnTo>
                  <a:pt x="257810" y="2360296"/>
                </a:lnTo>
                <a:lnTo>
                  <a:pt x="264160" y="2371408"/>
                </a:lnTo>
                <a:lnTo>
                  <a:pt x="270827" y="2381886"/>
                </a:lnTo>
                <a:lnTo>
                  <a:pt x="277813" y="2392681"/>
                </a:lnTo>
                <a:lnTo>
                  <a:pt x="284798" y="2403158"/>
                </a:lnTo>
                <a:lnTo>
                  <a:pt x="292100" y="2413001"/>
                </a:lnTo>
                <a:lnTo>
                  <a:pt x="299720" y="2422843"/>
                </a:lnTo>
                <a:lnTo>
                  <a:pt x="307658" y="2432368"/>
                </a:lnTo>
                <a:lnTo>
                  <a:pt x="315595" y="2442211"/>
                </a:lnTo>
                <a:lnTo>
                  <a:pt x="323533" y="2451101"/>
                </a:lnTo>
                <a:lnTo>
                  <a:pt x="332105" y="2459991"/>
                </a:lnTo>
                <a:lnTo>
                  <a:pt x="340360" y="2468881"/>
                </a:lnTo>
                <a:lnTo>
                  <a:pt x="349250" y="2477136"/>
                </a:lnTo>
                <a:lnTo>
                  <a:pt x="358140" y="2485391"/>
                </a:lnTo>
                <a:lnTo>
                  <a:pt x="367348" y="2493328"/>
                </a:lnTo>
                <a:lnTo>
                  <a:pt x="376238" y="2500948"/>
                </a:lnTo>
                <a:lnTo>
                  <a:pt x="385445" y="2508251"/>
                </a:lnTo>
                <a:lnTo>
                  <a:pt x="394970" y="2515553"/>
                </a:lnTo>
                <a:lnTo>
                  <a:pt x="405130" y="2522538"/>
                </a:lnTo>
                <a:lnTo>
                  <a:pt x="414655" y="2528888"/>
                </a:lnTo>
                <a:lnTo>
                  <a:pt x="424498" y="2535556"/>
                </a:lnTo>
                <a:lnTo>
                  <a:pt x="434975" y="2541588"/>
                </a:lnTo>
                <a:lnTo>
                  <a:pt x="445135" y="2547621"/>
                </a:lnTo>
                <a:lnTo>
                  <a:pt x="455613" y="2553018"/>
                </a:lnTo>
                <a:lnTo>
                  <a:pt x="465773" y="2558416"/>
                </a:lnTo>
                <a:lnTo>
                  <a:pt x="476568" y="2563813"/>
                </a:lnTo>
                <a:lnTo>
                  <a:pt x="487363" y="2568258"/>
                </a:lnTo>
                <a:lnTo>
                  <a:pt x="498158" y="2573021"/>
                </a:lnTo>
                <a:lnTo>
                  <a:pt x="509270" y="2577466"/>
                </a:lnTo>
                <a:lnTo>
                  <a:pt x="520065" y="2581276"/>
                </a:lnTo>
                <a:lnTo>
                  <a:pt x="531178" y="2585086"/>
                </a:lnTo>
                <a:lnTo>
                  <a:pt x="542290" y="2588896"/>
                </a:lnTo>
                <a:lnTo>
                  <a:pt x="553720" y="2592071"/>
                </a:lnTo>
                <a:lnTo>
                  <a:pt x="564833" y="2594928"/>
                </a:lnTo>
                <a:lnTo>
                  <a:pt x="576580" y="2597786"/>
                </a:lnTo>
                <a:lnTo>
                  <a:pt x="588010" y="2600326"/>
                </a:lnTo>
                <a:lnTo>
                  <a:pt x="599440" y="2602231"/>
                </a:lnTo>
                <a:lnTo>
                  <a:pt x="611188" y="2604136"/>
                </a:lnTo>
                <a:lnTo>
                  <a:pt x="622618" y="2605724"/>
                </a:lnTo>
                <a:lnTo>
                  <a:pt x="634683" y="2607311"/>
                </a:lnTo>
                <a:lnTo>
                  <a:pt x="646113" y="2608581"/>
                </a:lnTo>
                <a:lnTo>
                  <a:pt x="657860" y="2609216"/>
                </a:lnTo>
                <a:lnTo>
                  <a:pt x="669925" y="2609534"/>
                </a:lnTo>
                <a:lnTo>
                  <a:pt x="681355" y="2609851"/>
                </a:lnTo>
                <a:lnTo>
                  <a:pt x="693103" y="2609851"/>
                </a:lnTo>
                <a:lnTo>
                  <a:pt x="704850" y="2609534"/>
                </a:lnTo>
                <a:lnTo>
                  <a:pt x="716915" y="2608899"/>
                </a:lnTo>
                <a:lnTo>
                  <a:pt x="728345" y="2607946"/>
                </a:lnTo>
                <a:lnTo>
                  <a:pt x="740093" y="2606676"/>
                </a:lnTo>
                <a:lnTo>
                  <a:pt x="752158" y="2605406"/>
                </a:lnTo>
                <a:lnTo>
                  <a:pt x="763905" y="2603501"/>
                </a:lnTo>
                <a:lnTo>
                  <a:pt x="775335" y="2601279"/>
                </a:lnTo>
                <a:lnTo>
                  <a:pt x="787083" y="2598738"/>
                </a:lnTo>
                <a:lnTo>
                  <a:pt x="798830" y="2596198"/>
                </a:lnTo>
                <a:lnTo>
                  <a:pt x="810578" y="2593658"/>
                </a:lnTo>
                <a:lnTo>
                  <a:pt x="822008" y="2590166"/>
                </a:lnTo>
                <a:lnTo>
                  <a:pt x="833438" y="2586673"/>
                </a:lnTo>
                <a:lnTo>
                  <a:pt x="844868" y="2582863"/>
                </a:lnTo>
                <a:lnTo>
                  <a:pt x="856615" y="2578736"/>
                </a:lnTo>
                <a:lnTo>
                  <a:pt x="867410" y="2573973"/>
                </a:lnTo>
                <a:lnTo>
                  <a:pt x="879158" y="2569528"/>
                </a:lnTo>
                <a:lnTo>
                  <a:pt x="890270" y="2564131"/>
                </a:lnTo>
                <a:lnTo>
                  <a:pt x="901383" y="2558733"/>
                </a:lnTo>
                <a:lnTo>
                  <a:pt x="912178" y="2553336"/>
                </a:lnTo>
                <a:lnTo>
                  <a:pt x="923290" y="2547303"/>
                </a:lnTo>
                <a:lnTo>
                  <a:pt x="934085" y="2540636"/>
                </a:lnTo>
                <a:lnTo>
                  <a:pt x="944880" y="2534286"/>
                </a:lnTo>
                <a:lnTo>
                  <a:pt x="955675" y="2527301"/>
                </a:lnTo>
                <a:lnTo>
                  <a:pt x="965835" y="2520633"/>
                </a:lnTo>
                <a:lnTo>
                  <a:pt x="976313" y="2512696"/>
                </a:lnTo>
                <a:lnTo>
                  <a:pt x="986155" y="2505711"/>
                </a:lnTo>
                <a:lnTo>
                  <a:pt x="995680" y="2497456"/>
                </a:lnTo>
                <a:lnTo>
                  <a:pt x="1005205" y="2489836"/>
                </a:lnTo>
                <a:lnTo>
                  <a:pt x="1014095" y="2481581"/>
                </a:lnTo>
                <a:lnTo>
                  <a:pt x="1023303" y="2473326"/>
                </a:lnTo>
                <a:lnTo>
                  <a:pt x="1031558" y="2464753"/>
                </a:lnTo>
                <a:lnTo>
                  <a:pt x="1040130" y="2456181"/>
                </a:lnTo>
                <a:lnTo>
                  <a:pt x="1048385" y="2446973"/>
                </a:lnTo>
                <a:lnTo>
                  <a:pt x="1056640" y="2438083"/>
                </a:lnTo>
                <a:lnTo>
                  <a:pt x="1064260" y="2429193"/>
                </a:lnTo>
                <a:lnTo>
                  <a:pt x="1071563" y="2419351"/>
                </a:lnTo>
                <a:lnTo>
                  <a:pt x="1078865" y="2409826"/>
                </a:lnTo>
                <a:lnTo>
                  <a:pt x="1085533" y="2400301"/>
                </a:lnTo>
                <a:lnTo>
                  <a:pt x="1092200" y="2390458"/>
                </a:lnTo>
                <a:lnTo>
                  <a:pt x="1098550" y="2380616"/>
                </a:lnTo>
                <a:lnTo>
                  <a:pt x="1104583" y="2370456"/>
                </a:lnTo>
                <a:lnTo>
                  <a:pt x="1110933" y="2360296"/>
                </a:lnTo>
                <a:lnTo>
                  <a:pt x="1116330" y="2349818"/>
                </a:lnTo>
                <a:lnTo>
                  <a:pt x="1121728" y="2339023"/>
                </a:lnTo>
                <a:lnTo>
                  <a:pt x="1126808" y="2328863"/>
                </a:lnTo>
                <a:lnTo>
                  <a:pt x="1131570" y="2318068"/>
                </a:lnTo>
                <a:lnTo>
                  <a:pt x="1136015" y="2306956"/>
                </a:lnTo>
                <a:lnTo>
                  <a:pt x="1140778" y="2296478"/>
                </a:lnTo>
                <a:lnTo>
                  <a:pt x="1144588" y="2285366"/>
                </a:lnTo>
                <a:lnTo>
                  <a:pt x="1148398" y="2274253"/>
                </a:lnTo>
                <a:lnTo>
                  <a:pt x="1151890" y="2263141"/>
                </a:lnTo>
                <a:lnTo>
                  <a:pt x="1155383" y="2251711"/>
                </a:lnTo>
                <a:lnTo>
                  <a:pt x="1158240" y="2240598"/>
                </a:lnTo>
                <a:lnTo>
                  <a:pt x="1161098" y="2228851"/>
                </a:lnTo>
                <a:lnTo>
                  <a:pt x="1163320" y="2217421"/>
                </a:lnTo>
                <a:lnTo>
                  <a:pt x="1165543" y="2205673"/>
                </a:lnTo>
                <a:lnTo>
                  <a:pt x="1167448" y="2194243"/>
                </a:lnTo>
                <a:lnTo>
                  <a:pt x="1169035" y="2182813"/>
                </a:lnTo>
                <a:lnTo>
                  <a:pt x="1170305" y="2170748"/>
                </a:lnTo>
                <a:lnTo>
                  <a:pt x="1171258" y="2159318"/>
                </a:lnTo>
                <a:lnTo>
                  <a:pt x="1172210" y="2147571"/>
                </a:lnTo>
                <a:lnTo>
                  <a:pt x="1172845" y="2135823"/>
                </a:lnTo>
                <a:lnTo>
                  <a:pt x="1172845" y="2123758"/>
                </a:lnTo>
                <a:lnTo>
                  <a:pt x="1172845" y="2112328"/>
                </a:lnTo>
                <a:lnTo>
                  <a:pt x="1172528" y="2100581"/>
                </a:lnTo>
                <a:lnTo>
                  <a:pt x="1172210" y="2088516"/>
                </a:lnTo>
                <a:lnTo>
                  <a:pt x="1170940" y="2076768"/>
                </a:lnTo>
                <a:lnTo>
                  <a:pt x="1169670" y="2065021"/>
                </a:lnTo>
                <a:lnTo>
                  <a:pt x="1168083" y="2053591"/>
                </a:lnTo>
                <a:lnTo>
                  <a:pt x="1166813" y="2041526"/>
                </a:lnTo>
                <a:lnTo>
                  <a:pt x="1164273" y="2029778"/>
                </a:lnTo>
                <a:lnTo>
                  <a:pt x="1162050" y="2018348"/>
                </a:lnTo>
                <a:lnTo>
                  <a:pt x="1159510" y="2006283"/>
                </a:lnTo>
                <a:lnTo>
                  <a:pt x="1156335" y="1994853"/>
                </a:lnTo>
                <a:lnTo>
                  <a:pt x="1153478" y="1983423"/>
                </a:lnTo>
                <a:lnTo>
                  <a:pt x="1149985" y="1971993"/>
                </a:lnTo>
                <a:lnTo>
                  <a:pt x="1145540" y="1960563"/>
                </a:lnTo>
                <a:lnTo>
                  <a:pt x="1141730" y="1949133"/>
                </a:lnTo>
                <a:lnTo>
                  <a:pt x="1137285" y="1937386"/>
                </a:lnTo>
                <a:lnTo>
                  <a:pt x="1132205" y="1926591"/>
                </a:lnTo>
                <a:lnTo>
                  <a:pt x="1127443" y="1914843"/>
                </a:lnTo>
                <a:lnTo>
                  <a:pt x="1122045" y="1903731"/>
                </a:lnTo>
                <a:lnTo>
                  <a:pt x="1116330" y="1892936"/>
                </a:lnTo>
                <a:lnTo>
                  <a:pt x="1110615" y="1882141"/>
                </a:lnTo>
                <a:lnTo>
                  <a:pt x="1103948" y="1871028"/>
                </a:lnTo>
                <a:lnTo>
                  <a:pt x="1097598" y="1860233"/>
                </a:lnTo>
                <a:lnTo>
                  <a:pt x="1090613" y="1849438"/>
                </a:lnTo>
                <a:lnTo>
                  <a:pt x="1083310" y="1839278"/>
                </a:lnTo>
                <a:lnTo>
                  <a:pt x="1076008" y="1829436"/>
                </a:lnTo>
                <a:lnTo>
                  <a:pt x="1068388" y="1819276"/>
                </a:lnTo>
                <a:lnTo>
                  <a:pt x="1060768" y="1809751"/>
                </a:lnTo>
                <a:lnTo>
                  <a:pt x="1053148" y="1800226"/>
                </a:lnTo>
                <a:lnTo>
                  <a:pt x="1044575" y="1791018"/>
                </a:lnTo>
                <a:lnTo>
                  <a:pt x="1036320" y="1782128"/>
                </a:lnTo>
                <a:lnTo>
                  <a:pt x="1027748" y="1773556"/>
                </a:lnTo>
                <a:lnTo>
                  <a:pt x="1019175" y="1764983"/>
                </a:lnTo>
                <a:lnTo>
                  <a:pt x="1010285" y="1757046"/>
                </a:lnTo>
                <a:lnTo>
                  <a:pt x="1001395" y="1749108"/>
                </a:lnTo>
                <a:lnTo>
                  <a:pt x="992188" y="1741171"/>
                </a:lnTo>
                <a:lnTo>
                  <a:pt x="982663" y="1734186"/>
                </a:lnTo>
                <a:lnTo>
                  <a:pt x="973138" y="1726883"/>
                </a:lnTo>
                <a:lnTo>
                  <a:pt x="963613" y="1719898"/>
                </a:lnTo>
                <a:lnTo>
                  <a:pt x="953770" y="1713230"/>
                </a:lnTo>
                <a:lnTo>
                  <a:pt x="943610" y="1706880"/>
                </a:lnTo>
                <a:lnTo>
                  <a:pt x="933768" y="1700848"/>
                </a:lnTo>
                <a:lnTo>
                  <a:pt x="923290" y="1695133"/>
                </a:lnTo>
                <a:lnTo>
                  <a:pt x="913130" y="1689418"/>
                </a:lnTo>
                <a:lnTo>
                  <a:pt x="902335" y="1684020"/>
                </a:lnTo>
                <a:lnTo>
                  <a:pt x="892175" y="1678623"/>
                </a:lnTo>
                <a:lnTo>
                  <a:pt x="881380" y="1673860"/>
                </a:lnTo>
                <a:lnTo>
                  <a:pt x="870268" y="1669415"/>
                </a:lnTo>
                <a:lnTo>
                  <a:pt x="859473" y="1664653"/>
                </a:lnTo>
                <a:lnTo>
                  <a:pt x="848360" y="1660843"/>
                </a:lnTo>
                <a:lnTo>
                  <a:pt x="837248" y="1657033"/>
                </a:lnTo>
                <a:lnTo>
                  <a:pt x="825818" y="1653858"/>
                </a:lnTo>
                <a:lnTo>
                  <a:pt x="814705" y="1650365"/>
                </a:lnTo>
                <a:lnTo>
                  <a:pt x="803275" y="1647190"/>
                </a:lnTo>
                <a:lnTo>
                  <a:pt x="791845" y="1644651"/>
                </a:lnTo>
                <a:lnTo>
                  <a:pt x="780415" y="1642111"/>
                </a:lnTo>
                <a:lnTo>
                  <a:pt x="768985" y="1639888"/>
                </a:lnTo>
                <a:lnTo>
                  <a:pt x="757238" y="1637983"/>
                </a:lnTo>
                <a:lnTo>
                  <a:pt x="745490" y="1636395"/>
                </a:lnTo>
                <a:lnTo>
                  <a:pt x="734060" y="1635125"/>
                </a:lnTo>
                <a:lnTo>
                  <a:pt x="722313" y="1633855"/>
                </a:lnTo>
                <a:lnTo>
                  <a:pt x="710565" y="1632903"/>
                </a:lnTo>
                <a:lnTo>
                  <a:pt x="698818" y="1632585"/>
                </a:lnTo>
                <a:lnTo>
                  <a:pt x="687070" y="1632268"/>
                </a:lnTo>
                <a:close/>
                <a:moveTo>
                  <a:pt x="1446848" y="1466850"/>
                </a:moveTo>
                <a:lnTo>
                  <a:pt x="1448435" y="1479858"/>
                </a:lnTo>
                <a:lnTo>
                  <a:pt x="1450658" y="1496357"/>
                </a:lnTo>
                <a:lnTo>
                  <a:pt x="1453833" y="1515711"/>
                </a:lnTo>
                <a:lnTo>
                  <a:pt x="1457960" y="1538238"/>
                </a:lnTo>
                <a:lnTo>
                  <a:pt x="1468120" y="1591541"/>
                </a:lnTo>
                <a:lnTo>
                  <a:pt x="1480185" y="1653093"/>
                </a:lnTo>
                <a:lnTo>
                  <a:pt x="1494155" y="1721308"/>
                </a:lnTo>
                <a:lnTo>
                  <a:pt x="1509713" y="1794282"/>
                </a:lnTo>
                <a:lnTo>
                  <a:pt x="1525905" y="1870112"/>
                </a:lnTo>
                <a:lnTo>
                  <a:pt x="1542098" y="1946576"/>
                </a:lnTo>
                <a:lnTo>
                  <a:pt x="1574800" y="2092842"/>
                </a:lnTo>
                <a:lnTo>
                  <a:pt x="1602740" y="2217533"/>
                </a:lnTo>
                <a:lnTo>
                  <a:pt x="1629410" y="2336830"/>
                </a:lnTo>
                <a:lnTo>
                  <a:pt x="1730693" y="1746690"/>
                </a:lnTo>
                <a:lnTo>
                  <a:pt x="1671003" y="1606453"/>
                </a:lnTo>
                <a:lnTo>
                  <a:pt x="1768475" y="1514442"/>
                </a:lnTo>
                <a:lnTo>
                  <a:pt x="1798955" y="1514442"/>
                </a:lnTo>
                <a:lnTo>
                  <a:pt x="1806258" y="1514442"/>
                </a:lnTo>
                <a:lnTo>
                  <a:pt x="1836420" y="1514442"/>
                </a:lnTo>
                <a:lnTo>
                  <a:pt x="1933575" y="1606453"/>
                </a:lnTo>
                <a:lnTo>
                  <a:pt x="1873885" y="1746690"/>
                </a:lnTo>
                <a:lnTo>
                  <a:pt x="1975168" y="2336830"/>
                </a:lnTo>
                <a:lnTo>
                  <a:pt x="2002155" y="2217533"/>
                </a:lnTo>
                <a:lnTo>
                  <a:pt x="2030095" y="2092842"/>
                </a:lnTo>
                <a:lnTo>
                  <a:pt x="2062480" y="1946576"/>
                </a:lnTo>
                <a:lnTo>
                  <a:pt x="2078990" y="1870112"/>
                </a:lnTo>
                <a:lnTo>
                  <a:pt x="2094865" y="1794282"/>
                </a:lnTo>
                <a:lnTo>
                  <a:pt x="2110740" y="1721308"/>
                </a:lnTo>
                <a:lnTo>
                  <a:pt x="2124393" y="1653093"/>
                </a:lnTo>
                <a:lnTo>
                  <a:pt x="2136775" y="1591541"/>
                </a:lnTo>
                <a:lnTo>
                  <a:pt x="2146618" y="1538238"/>
                </a:lnTo>
                <a:lnTo>
                  <a:pt x="2150428" y="1515711"/>
                </a:lnTo>
                <a:lnTo>
                  <a:pt x="2153920" y="1496357"/>
                </a:lnTo>
                <a:lnTo>
                  <a:pt x="2156143" y="1479858"/>
                </a:lnTo>
                <a:lnTo>
                  <a:pt x="2157730" y="1466850"/>
                </a:lnTo>
                <a:lnTo>
                  <a:pt x="2164398" y="1469071"/>
                </a:lnTo>
                <a:lnTo>
                  <a:pt x="2173923" y="1471609"/>
                </a:lnTo>
                <a:lnTo>
                  <a:pt x="2226628" y="1488108"/>
                </a:lnTo>
                <a:lnTo>
                  <a:pt x="2293620" y="1509683"/>
                </a:lnTo>
                <a:lnTo>
                  <a:pt x="2331085" y="1522374"/>
                </a:lnTo>
                <a:lnTo>
                  <a:pt x="2370455" y="1535700"/>
                </a:lnTo>
                <a:lnTo>
                  <a:pt x="2411730" y="1549660"/>
                </a:lnTo>
                <a:lnTo>
                  <a:pt x="2453323" y="1564255"/>
                </a:lnTo>
                <a:lnTo>
                  <a:pt x="2495868" y="1579801"/>
                </a:lnTo>
                <a:lnTo>
                  <a:pt x="2538413" y="1595665"/>
                </a:lnTo>
                <a:lnTo>
                  <a:pt x="2580005" y="1612164"/>
                </a:lnTo>
                <a:lnTo>
                  <a:pt x="2620645" y="1628345"/>
                </a:lnTo>
                <a:lnTo>
                  <a:pt x="2659698" y="1644844"/>
                </a:lnTo>
                <a:lnTo>
                  <a:pt x="2678430" y="1653410"/>
                </a:lnTo>
                <a:lnTo>
                  <a:pt x="2696210" y="1661342"/>
                </a:lnTo>
                <a:lnTo>
                  <a:pt x="2713990" y="1669909"/>
                </a:lnTo>
                <a:lnTo>
                  <a:pt x="2730818" y="1678158"/>
                </a:lnTo>
                <a:lnTo>
                  <a:pt x="2747010" y="1686090"/>
                </a:lnTo>
                <a:lnTo>
                  <a:pt x="2761933" y="1694339"/>
                </a:lnTo>
                <a:lnTo>
                  <a:pt x="2773363" y="1705761"/>
                </a:lnTo>
                <a:lnTo>
                  <a:pt x="2785110" y="1718770"/>
                </a:lnTo>
                <a:lnTo>
                  <a:pt x="2798128" y="1733364"/>
                </a:lnTo>
                <a:lnTo>
                  <a:pt x="2805113" y="1741296"/>
                </a:lnTo>
                <a:lnTo>
                  <a:pt x="2811780" y="1749546"/>
                </a:lnTo>
                <a:lnTo>
                  <a:pt x="2818766" y="1758747"/>
                </a:lnTo>
                <a:lnTo>
                  <a:pt x="2825750" y="1768265"/>
                </a:lnTo>
                <a:lnTo>
                  <a:pt x="2833053" y="1778735"/>
                </a:lnTo>
                <a:lnTo>
                  <a:pt x="2839720" y="1789840"/>
                </a:lnTo>
                <a:lnTo>
                  <a:pt x="2847023" y="1801262"/>
                </a:lnTo>
                <a:lnTo>
                  <a:pt x="2854326" y="1813636"/>
                </a:lnTo>
                <a:lnTo>
                  <a:pt x="2861310" y="1826962"/>
                </a:lnTo>
                <a:lnTo>
                  <a:pt x="2867978" y="1840922"/>
                </a:lnTo>
                <a:lnTo>
                  <a:pt x="2874963" y="1855517"/>
                </a:lnTo>
                <a:lnTo>
                  <a:pt x="2881948" y="1871698"/>
                </a:lnTo>
                <a:lnTo>
                  <a:pt x="2888933" y="1887880"/>
                </a:lnTo>
                <a:lnTo>
                  <a:pt x="2895283" y="1905964"/>
                </a:lnTo>
                <a:lnTo>
                  <a:pt x="2901316" y="1924367"/>
                </a:lnTo>
                <a:lnTo>
                  <a:pt x="2907666" y="1944355"/>
                </a:lnTo>
                <a:lnTo>
                  <a:pt x="2913698" y="1964978"/>
                </a:lnTo>
                <a:lnTo>
                  <a:pt x="2919413" y="1986871"/>
                </a:lnTo>
                <a:lnTo>
                  <a:pt x="2924810" y="2010032"/>
                </a:lnTo>
                <a:lnTo>
                  <a:pt x="2930208" y="2034463"/>
                </a:lnTo>
                <a:lnTo>
                  <a:pt x="2934653" y="2059528"/>
                </a:lnTo>
                <a:lnTo>
                  <a:pt x="2939416" y="2086496"/>
                </a:lnTo>
                <a:lnTo>
                  <a:pt x="2943543" y="2114734"/>
                </a:lnTo>
                <a:lnTo>
                  <a:pt x="2947353" y="2144241"/>
                </a:lnTo>
                <a:lnTo>
                  <a:pt x="2950846" y="2175017"/>
                </a:lnTo>
                <a:lnTo>
                  <a:pt x="2953703" y="2207062"/>
                </a:lnTo>
                <a:lnTo>
                  <a:pt x="2954338" y="2215946"/>
                </a:lnTo>
                <a:lnTo>
                  <a:pt x="2954656" y="2230858"/>
                </a:lnTo>
                <a:lnTo>
                  <a:pt x="2955608" y="2275595"/>
                </a:lnTo>
                <a:lnTo>
                  <a:pt x="2957196" y="2411390"/>
                </a:lnTo>
                <a:lnTo>
                  <a:pt x="2959100" y="2583673"/>
                </a:lnTo>
                <a:lnTo>
                  <a:pt x="2960688" y="2760715"/>
                </a:lnTo>
                <a:lnTo>
                  <a:pt x="2908936" y="2767695"/>
                </a:lnTo>
                <a:lnTo>
                  <a:pt x="2857818" y="2773723"/>
                </a:lnTo>
                <a:lnTo>
                  <a:pt x="2806383" y="2779434"/>
                </a:lnTo>
                <a:lnTo>
                  <a:pt x="2755266" y="2784511"/>
                </a:lnTo>
                <a:lnTo>
                  <a:pt x="2702878" y="2788952"/>
                </a:lnTo>
                <a:lnTo>
                  <a:pt x="2649220" y="2793712"/>
                </a:lnTo>
                <a:lnTo>
                  <a:pt x="2536825" y="2802278"/>
                </a:lnTo>
                <a:lnTo>
                  <a:pt x="2535555" y="2668704"/>
                </a:lnTo>
                <a:lnTo>
                  <a:pt x="2534920" y="2527832"/>
                </a:lnTo>
                <a:lnTo>
                  <a:pt x="2534285" y="2333022"/>
                </a:lnTo>
                <a:lnTo>
                  <a:pt x="2534285" y="2318745"/>
                </a:lnTo>
                <a:lnTo>
                  <a:pt x="2533333" y="2305102"/>
                </a:lnTo>
                <a:lnTo>
                  <a:pt x="2531745" y="2291776"/>
                </a:lnTo>
                <a:lnTo>
                  <a:pt x="2530475" y="2279085"/>
                </a:lnTo>
                <a:lnTo>
                  <a:pt x="2527935" y="2266711"/>
                </a:lnTo>
                <a:lnTo>
                  <a:pt x="2525713" y="2254654"/>
                </a:lnTo>
                <a:lnTo>
                  <a:pt x="2522538" y="2243232"/>
                </a:lnTo>
                <a:lnTo>
                  <a:pt x="2519680" y="2232127"/>
                </a:lnTo>
                <a:lnTo>
                  <a:pt x="2515870" y="2221340"/>
                </a:lnTo>
                <a:lnTo>
                  <a:pt x="2512060" y="2210870"/>
                </a:lnTo>
                <a:lnTo>
                  <a:pt x="2508250" y="2200717"/>
                </a:lnTo>
                <a:lnTo>
                  <a:pt x="2503488" y="2191198"/>
                </a:lnTo>
                <a:lnTo>
                  <a:pt x="2499360" y="2181680"/>
                </a:lnTo>
                <a:lnTo>
                  <a:pt x="2494280" y="2172796"/>
                </a:lnTo>
                <a:lnTo>
                  <a:pt x="2489835" y="2163912"/>
                </a:lnTo>
                <a:lnTo>
                  <a:pt x="2484755" y="2155346"/>
                </a:lnTo>
                <a:lnTo>
                  <a:pt x="2484755" y="2813383"/>
                </a:lnTo>
                <a:lnTo>
                  <a:pt x="2405698" y="2818459"/>
                </a:lnTo>
                <a:lnTo>
                  <a:pt x="2323148" y="2822584"/>
                </a:lnTo>
                <a:lnTo>
                  <a:pt x="2238058" y="2826391"/>
                </a:lnTo>
                <a:lnTo>
                  <a:pt x="2150745" y="2829881"/>
                </a:lnTo>
                <a:lnTo>
                  <a:pt x="2062798" y="2832102"/>
                </a:lnTo>
                <a:lnTo>
                  <a:pt x="1974850" y="2834006"/>
                </a:lnTo>
                <a:lnTo>
                  <a:pt x="1887538" y="2835275"/>
                </a:lnTo>
                <a:lnTo>
                  <a:pt x="1802448" y="2835275"/>
                </a:lnTo>
                <a:lnTo>
                  <a:pt x="1750378" y="2835275"/>
                </a:lnTo>
                <a:lnTo>
                  <a:pt x="1697673" y="2834958"/>
                </a:lnTo>
                <a:lnTo>
                  <a:pt x="1644333" y="2834006"/>
                </a:lnTo>
                <a:lnTo>
                  <a:pt x="1590358" y="2833372"/>
                </a:lnTo>
                <a:lnTo>
                  <a:pt x="1536065" y="2832102"/>
                </a:lnTo>
                <a:lnTo>
                  <a:pt x="1482090" y="2830516"/>
                </a:lnTo>
                <a:lnTo>
                  <a:pt x="1427798" y="2829247"/>
                </a:lnTo>
                <a:lnTo>
                  <a:pt x="1374775" y="2826709"/>
                </a:lnTo>
                <a:lnTo>
                  <a:pt x="1257300" y="2643639"/>
                </a:lnTo>
                <a:lnTo>
                  <a:pt x="1274128" y="2624919"/>
                </a:lnTo>
                <a:lnTo>
                  <a:pt x="1290003" y="2605882"/>
                </a:lnTo>
                <a:lnTo>
                  <a:pt x="1305560" y="2585894"/>
                </a:lnTo>
                <a:lnTo>
                  <a:pt x="1319848" y="2565588"/>
                </a:lnTo>
                <a:lnTo>
                  <a:pt x="1334135" y="2544965"/>
                </a:lnTo>
                <a:lnTo>
                  <a:pt x="1347470" y="2524024"/>
                </a:lnTo>
                <a:lnTo>
                  <a:pt x="1360170" y="2502132"/>
                </a:lnTo>
                <a:lnTo>
                  <a:pt x="1371918" y="2480557"/>
                </a:lnTo>
                <a:lnTo>
                  <a:pt x="1383348" y="2458348"/>
                </a:lnTo>
                <a:lnTo>
                  <a:pt x="1393825" y="2435503"/>
                </a:lnTo>
                <a:lnTo>
                  <a:pt x="1403668" y="2412342"/>
                </a:lnTo>
                <a:lnTo>
                  <a:pt x="1412558" y="2389181"/>
                </a:lnTo>
                <a:lnTo>
                  <a:pt x="1420813" y="2365385"/>
                </a:lnTo>
                <a:lnTo>
                  <a:pt x="1428115" y="2341589"/>
                </a:lnTo>
                <a:lnTo>
                  <a:pt x="1435100" y="2317158"/>
                </a:lnTo>
                <a:lnTo>
                  <a:pt x="1441133" y="2293045"/>
                </a:lnTo>
                <a:lnTo>
                  <a:pt x="1444943" y="2274008"/>
                </a:lnTo>
                <a:lnTo>
                  <a:pt x="1448753" y="2254972"/>
                </a:lnTo>
                <a:lnTo>
                  <a:pt x="1451928" y="2236252"/>
                </a:lnTo>
                <a:lnTo>
                  <a:pt x="1454785" y="2217215"/>
                </a:lnTo>
                <a:lnTo>
                  <a:pt x="1456690" y="2198179"/>
                </a:lnTo>
                <a:lnTo>
                  <a:pt x="1458595" y="2179142"/>
                </a:lnTo>
                <a:lnTo>
                  <a:pt x="1459548" y="2160105"/>
                </a:lnTo>
                <a:lnTo>
                  <a:pt x="1460500" y="2141068"/>
                </a:lnTo>
                <a:lnTo>
                  <a:pt x="1460818" y="2122349"/>
                </a:lnTo>
                <a:lnTo>
                  <a:pt x="1460500" y="2103312"/>
                </a:lnTo>
                <a:lnTo>
                  <a:pt x="1459548" y="2084593"/>
                </a:lnTo>
                <a:lnTo>
                  <a:pt x="1458913" y="2065873"/>
                </a:lnTo>
                <a:lnTo>
                  <a:pt x="1457008" y="2046519"/>
                </a:lnTo>
                <a:lnTo>
                  <a:pt x="1455103" y="2027800"/>
                </a:lnTo>
                <a:lnTo>
                  <a:pt x="1452880" y="2009715"/>
                </a:lnTo>
                <a:lnTo>
                  <a:pt x="1449705" y="1990995"/>
                </a:lnTo>
                <a:lnTo>
                  <a:pt x="1446213" y="1971958"/>
                </a:lnTo>
                <a:lnTo>
                  <a:pt x="1442403" y="1953874"/>
                </a:lnTo>
                <a:lnTo>
                  <a:pt x="1437958" y="1935471"/>
                </a:lnTo>
                <a:lnTo>
                  <a:pt x="1433195" y="1917069"/>
                </a:lnTo>
                <a:lnTo>
                  <a:pt x="1427798" y="1898984"/>
                </a:lnTo>
                <a:lnTo>
                  <a:pt x="1422083" y="1881217"/>
                </a:lnTo>
                <a:lnTo>
                  <a:pt x="1416050" y="1863132"/>
                </a:lnTo>
                <a:lnTo>
                  <a:pt x="1409383" y="1845364"/>
                </a:lnTo>
                <a:lnTo>
                  <a:pt x="1402715" y="1827596"/>
                </a:lnTo>
                <a:lnTo>
                  <a:pt x="1395095" y="1810146"/>
                </a:lnTo>
                <a:lnTo>
                  <a:pt x="1386840" y="1792696"/>
                </a:lnTo>
                <a:lnTo>
                  <a:pt x="1378585" y="1775563"/>
                </a:lnTo>
                <a:lnTo>
                  <a:pt x="1369695" y="1758429"/>
                </a:lnTo>
                <a:lnTo>
                  <a:pt x="1360488" y="1741614"/>
                </a:lnTo>
                <a:lnTo>
                  <a:pt x="1350963" y="1724798"/>
                </a:lnTo>
                <a:lnTo>
                  <a:pt x="1340485" y="1708299"/>
                </a:lnTo>
                <a:lnTo>
                  <a:pt x="1333500" y="1696877"/>
                </a:lnTo>
                <a:lnTo>
                  <a:pt x="1325563" y="1685773"/>
                </a:lnTo>
                <a:lnTo>
                  <a:pt x="1317943" y="1674668"/>
                </a:lnTo>
                <a:lnTo>
                  <a:pt x="1310323" y="1663563"/>
                </a:lnTo>
                <a:lnTo>
                  <a:pt x="1302385" y="1653093"/>
                </a:lnTo>
                <a:lnTo>
                  <a:pt x="1293813" y="1642623"/>
                </a:lnTo>
                <a:lnTo>
                  <a:pt x="1285558" y="1632152"/>
                </a:lnTo>
                <a:lnTo>
                  <a:pt x="1276985" y="1621999"/>
                </a:lnTo>
                <a:lnTo>
                  <a:pt x="1259523" y="1602011"/>
                </a:lnTo>
                <a:lnTo>
                  <a:pt x="1241425" y="1582657"/>
                </a:lnTo>
                <a:lnTo>
                  <a:pt x="1222693" y="1564255"/>
                </a:lnTo>
                <a:lnTo>
                  <a:pt x="1203325" y="1546170"/>
                </a:lnTo>
                <a:lnTo>
                  <a:pt x="1270953" y="1523008"/>
                </a:lnTo>
                <a:lnTo>
                  <a:pt x="1332865" y="1502702"/>
                </a:lnTo>
                <a:lnTo>
                  <a:pt x="1386840" y="1485569"/>
                </a:lnTo>
                <a:lnTo>
                  <a:pt x="1430655" y="1471609"/>
                </a:lnTo>
                <a:lnTo>
                  <a:pt x="1440815" y="1468754"/>
                </a:lnTo>
                <a:lnTo>
                  <a:pt x="1446848" y="1466850"/>
                </a:lnTo>
                <a:close/>
                <a:moveTo>
                  <a:pt x="671830" y="1436688"/>
                </a:moveTo>
                <a:lnTo>
                  <a:pt x="688658" y="1436688"/>
                </a:lnTo>
                <a:lnTo>
                  <a:pt x="704850" y="1437323"/>
                </a:lnTo>
                <a:lnTo>
                  <a:pt x="721360" y="1437958"/>
                </a:lnTo>
                <a:lnTo>
                  <a:pt x="737870" y="1439228"/>
                </a:lnTo>
                <a:lnTo>
                  <a:pt x="754380" y="1440816"/>
                </a:lnTo>
                <a:lnTo>
                  <a:pt x="770255" y="1442721"/>
                </a:lnTo>
                <a:lnTo>
                  <a:pt x="786765" y="1444943"/>
                </a:lnTo>
                <a:lnTo>
                  <a:pt x="802958" y="1447483"/>
                </a:lnTo>
                <a:lnTo>
                  <a:pt x="818833" y="1450340"/>
                </a:lnTo>
                <a:lnTo>
                  <a:pt x="835025" y="1453515"/>
                </a:lnTo>
                <a:lnTo>
                  <a:pt x="851218" y="1457643"/>
                </a:lnTo>
                <a:lnTo>
                  <a:pt x="866775" y="1461771"/>
                </a:lnTo>
                <a:lnTo>
                  <a:pt x="882333" y="1466215"/>
                </a:lnTo>
                <a:lnTo>
                  <a:pt x="898208" y="1471295"/>
                </a:lnTo>
                <a:lnTo>
                  <a:pt x="913765" y="1476693"/>
                </a:lnTo>
                <a:lnTo>
                  <a:pt x="929005" y="1482408"/>
                </a:lnTo>
                <a:lnTo>
                  <a:pt x="944563" y="1488440"/>
                </a:lnTo>
                <a:lnTo>
                  <a:pt x="959803" y="1495108"/>
                </a:lnTo>
                <a:lnTo>
                  <a:pt x="974725" y="1501458"/>
                </a:lnTo>
                <a:lnTo>
                  <a:pt x="989648" y="1508760"/>
                </a:lnTo>
                <a:lnTo>
                  <a:pt x="1004253" y="1516380"/>
                </a:lnTo>
                <a:lnTo>
                  <a:pt x="1018540" y="1524318"/>
                </a:lnTo>
                <a:lnTo>
                  <a:pt x="1033145" y="1532573"/>
                </a:lnTo>
                <a:lnTo>
                  <a:pt x="1047433" y="1541146"/>
                </a:lnTo>
                <a:lnTo>
                  <a:pt x="1061085" y="1550035"/>
                </a:lnTo>
                <a:lnTo>
                  <a:pt x="1075373" y="1559560"/>
                </a:lnTo>
                <a:lnTo>
                  <a:pt x="1088708" y="1569085"/>
                </a:lnTo>
                <a:lnTo>
                  <a:pt x="1102043" y="1579245"/>
                </a:lnTo>
                <a:lnTo>
                  <a:pt x="1115378" y="1589723"/>
                </a:lnTo>
                <a:lnTo>
                  <a:pt x="1128078" y="1600518"/>
                </a:lnTo>
                <a:lnTo>
                  <a:pt x="1141095" y="1611630"/>
                </a:lnTo>
                <a:lnTo>
                  <a:pt x="1153478" y="1623061"/>
                </a:lnTo>
                <a:lnTo>
                  <a:pt x="1165543" y="1634490"/>
                </a:lnTo>
                <a:lnTo>
                  <a:pt x="1177290" y="1646873"/>
                </a:lnTo>
                <a:lnTo>
                  <a:pt x="1189355" y="1659573"/>
                </a:lnTo>
                <a:lnTo>
                  <a:pt x="1200785" y="1671955"/>
                </a:lnTo>
                <a:lnTo>
                  <a:pt x="1211898" y="1685608"/>
                </a:lnTo>
                <a:lnTo>
                  <a:pt x="1222693" y="1698943"/>
                </a:lnTo>
                <a:lnTo>
                  <a:pt x="1233170" y="1712595"/>
                </a:lnTo>
                <a:lnTo>
                  <a:pt x="1243330" y="1726883"/>
                </a:lnTo>
                <a:lnTo>
                  <a:pt x="1253173" y="1741171"/>
                </a:lnTo>
                <a:lnTo>
                  <a:pt x="1262698" y="1755776"/>
                </a:lnTo>
                <a:lnTo>
                  <a:pt x="1272223" y="1771016"/>
                </a:lnTo>
                <a:lnTo>
                  <a:pt x="1280795" y="1785938"/>
                </a:lnTo>
                <a:lnTo>
                  <a:pt x="1289050" y="1801496"/>
                </a:lnTo>
                <a:lnTo>
                  <a:pt x="1297305" y="1817053"/>
                </a:lnTo>
                <a:lnTo>
                  <a:pt x="1304925" y="1832293"/>
                </a:lnTo>
                <a:lnTo>
                  <a:pt x="1311593" y="1848168"/>
                </a:lnTo>
                <a:lnTo>
                  <a:pt x="1318578" y="1864043"/>
                </a:lnTo>
                <a:lnTo>
                  <a:pt x="1324610" y="1879918"/>
                </a:lnTo>
                <a:lnTo>
                  <a:pt x="1330325" y="1895793"/>
                </a:lnTo>
                <a:lnTo>
                  <a:pt x="1335723" y="1911986"/>
                </a:lnTo>
                <a:lnTo>
                  <a:pt x="1340803" y="1927861"/>
                </a:lnTo>
                <a:lnTo>
                  <a:pt x="1345248" y="1944371"/>
                </a:lnTo>
                <a:lnTo>
                  <a:pt x="1349693" y="1960881"/>
                </a:lnTo>
                <a:lnTo>
                  <a:pt x="1353503" y="1977073"/>
                </a:lnTo>
                <a:lnTo>
                  <a:pt x="1356360" y="1993266"/>
                </a:lnTo>
                <a:lnTo>
                  <a:pt x="1359535" y="2009776"/>
                </a:lnTo>
                <a:lnTo>
                  <a:pt x="1361758" y="2026286"/>
                </a:lnTo>
                <a:lnTo>
                  <a:pt x="1363980" y="2042796"/>
                </a:lnTo>
                <a:lnTo>
                  <a:pt x="1365568" y="2059623"/>
                </a:lnTo>
                <a:lnTo>
                  <a:pt x="1367155" y="2076133"/>
                </a:lnTo>
                <a:lnTo>
                  <a:pt x="1367790" y="2092326"/>
                </a:lnTo>
                <a:lnTo>
                  <a:pt x="1368425" y="2108836"/>
                </a:lnTo>
                <a:lnTo>
                  <a:pt x="1368425" y="2125346"/>
                </a:lnTo>
                <a:lnTo>
                  <a:pt x="1368425" y="2141856"/>
                </a:lnTo>
                <a:lnTo>
                  <a:pt x="1367473" y="2158366"/>
                </a:lnTo>
                <a:lnTo>
                  <a:pt x="1366520" y="2174558"/>
                </a:lnTo>
                <a:lnTo>
                  <a:pt x="1364933" y="2191068"/>
                </a:lnTo>
                <a:lnTo>
                  <a:pt x="1363028" y="2207578"/>
                </a:lnTo>
                <a:lnTo>
                  <a:pt x="1360805" y="2223771"/>
                </a:lnTo>
                <a:lnTo>
                  <a:pt x="1357948" y="2239963"/>
                </a:lnTo>
                <a:lnTo>
                  <a:pt x="1354773" y="2256156"/>
                </a:lnTo>
                <a:lnTo>
                  <a:pt x="1351598" y="2272348"/>
                </a:lnTo>
                <a:lnTo>
                  <a:pt x="1348423" y="2284731"/>
                </a:lnTo>
                <a:lnTo>
                  <a:pt x="1345248" y="2297431"/>
                </a:lnTo>
                <a:lnTo>
                  <a:pt x="1342073" y="2309813"/>
                </a:lnTo>
                <a:lnTo>
                  <a:pt x="1337945" y="2322196"/>
                </a:lnTo>
                <a:lnTo>
                  <a:pt x="1334135" y="2334578"/>
                </a:lnTo>
                <a:lnTo>
                  <a:pt x="1330008" y="2347278"/>
                </a:lnTo>
                <a:lnTo>
                  <a:pt x="1325563" y="2359343"/>
                </a:lnTo>
                <a:lnTo>
                  <a:pt x="1320800" y="2371408"/>
                </a:lnTo>
                <a:lnTo>
                  <a:pt x="1316038" y="2383473"/>
                </a:lnTo>
                <a:lnTo>
                  <a:pt x="1310958" y="2395538"/>
                </a:lnTo>
                <a:lnTo>
                  <a:pt x="1305560" y="2407286"/>
                </a:lnTo>
                <a:lnTo>
                  <a:pt x="1299845" y="2419033"/>
                </a:lnTo>
                <a:lnTo>
                  <a:pt x="1294130" y="2431098"/>
                </a:lnTo>
                <a:lnTo>
                  <a:pt x="1288098" y="2442528"/>
                </a:lnTo>
                <a:lnTo>
                  <a:pt x="1281430" y="2453958"/>
                </a:lnTo>
                <a:lnTo>
                  <a:pt x="1275080" y="2465388"/>
                </a:lnTo>
                <a:lnTo>
                  <a:pt x="1268413" y="2476818"/>
                </a:lnTo>
                <a:lnTo>
                  <a:pt x="1261110" y="2487931"/>
                </a:lnTo>
                <a:lnTo>
                  <a:pt x="1253808" y="2499043"/>
                </a:lnTo>
                <a:lnTo>
                  <a:pt x="1246505" y="2509838"/>
                </a:lnTo>
                <a:lnTo>
                  <a:pt x="1238885" y="2520951"/>
                </a:lnTo>
                <a:lnTo>
                  <a:pt x="1230948" y="2531428"/>
                </a:lnTo>
                <a:lnTo>
                  <a:pt x="1223010" y="2541906"/>
                </a:lnTo>
                <a:lnTo>
                  <a:pt x="1214438" y="2552383"/>
                </a:lnTo>
                <a:lnTo>
                  <a:pt x="1206183" y="2562543"/>
                </a:lnTo>
                <a:lnTo>
                  <a:pt x="1197293" y="2573021"/>
                </a:lnTo>
                <a:lnTo>
                  <a:pt x="1188403" y="2582863"/>
                </a:lnTo>
                <a:lnTo>
                  <a:pt x="1179195" y="2592388"/>
                </a:lnTo>
                <a:lnTo>
                  <a:pt x="1169670" y="2602231"/>
                </a:lnTo>
                <a:lnTo>
                  <a:pt x="1160145" y="2611439"/>
                </a:lnTo>
                <a:lnTo>
                  <a:pt x="1150303" y="2620964"/>
                </a:lnTo>
                <a:lnTo>
                  <a:pt x="1140460" y="2630171"/>
                </a:lnTo>
                <a:lnTo>
                  <a:pt x="1455420" y="3124201"/>
                </a:lnTo>
                <a:lnTo>
                  <a:pt x="1458595" y="3128964"/>
                </a:lnTo>
                <a:lnTo>
                  <a:pt x="1461135" y="3134044"/>
                </a:lnTo>
                <a:lnTo>
                  <a:pt x="1463675" y="3139441"/>
                </a:lnTo>
                <a:lnTo>
                  <a:pt x="1465898" y="3144839"/>
                </a:lnTo>
                <a:lnTo>
                  <a:pt x="1467803" y="3150236"/>
                </a:lnTo>
                <a:lnTo>
                  <a:pt x="1469390" y="3155316"/>
                </a:lnTo>
                <a:lnTo>
                  <a:pt x="1470343" y="3160714"/>
                </a:lnTo>
                <a:lnTo>
                  <a:pt x="1471613" y="3166111"/>
                </a:lnTo>
                <a:lnTo>
                  <a:pt x="1472248" y="3171826"/>
                </a:lnTo>
                <a:lnTo>
                  <a:pt x="1472883" y="3177224"/>
                </a:lnTo>
                <a:lnTo>
                  <a:pt x="1473200" y="3182621"/>
                </a:lnTo>
                <a:lnTo>
                  <a:pt x="1473200" y="3188336"/>
                </a:lnTo>
                <a:lnTo>
                  <a:pt x="1472883" y="3193734"/>
                </a:lnTo>
                <a:lnTo>
                  <a:pt x="1471930" y="3199131"/>
                </a:lnTo>
                <a:lnTo>
                  <a:pt x="1471295" y="3204529"/>
                </a:lnTo>
                <a:lnTo>
                  <a:pt x="1470025" y="3209609"/>
                </a:lnTo>
                <a:lnTo>
                  <a:pt x="1469073" y="3215006"/>
                </a:lnTo>
                <a:lnTo>
                  <a:pt x="1467485" y="3220404"/>
                </a:lnTo>
                <a:lnTo>
                  <a:pt x="1465580" y="3225484"/>
                </a:lnTo>
                <a:lnTo>
                  <a:pt x="1463675" y="3230881"/>
                </a:lnTo>
                <a:lnTo>
                  <a:pt x="1461135" y="3235644"/>
                </a:lnTo>
                <a:lnTo>
                  <a:pt x="1458595" y="3240406"/>
                </a:lnTo>
                <a:lnTo>
                  <a:pt x="1455420" y="3245486"/>
                </a:lnTo>
                <a:lnTo>
                  <a:pt x="1452563" y="3249931"/>
                </a:lnTo>
                <a:lnTo>
                  <a:pt x="1449388" y="3254376"/>
                </a:lnTo>
                <a:lnTo>
                  <a:pt x="1445895" y="3258821"/>
                </a:lnTo>
                <a:lnTo>
                  <a:pt x="1442085" y="3262949"/>
                </a:lnTo>
                <a:lnTo>
                  <a:pt x="1437958" y="3266759"/>
                </a:lnTo>
                <a:lnTo>
                  <a:pt x="1433830" y="3270886"/>
                </a:lnTo>
                <a:lnTo>
                  <a:pt x="1429385" y="3274379"/>
                </a:lnTo>
                <a:lnTo>
                  <a:pt x="1424940" y="3277871"/>
                </a:lnTo>
                <a:lnTo>
                  <a:pt x="1419860" y="3281364"/>
                </a:lnTo>
                <a:lnTo>
                  <a:pt x="1415098" y="3283904"/>
                </a:lnTo>
                <a:lnTo>
                  <a:pt x="1409700" y="3287079"/>
                </a:lnTo>
                <a:lnTo>
                  <a:pt x="1404620" y="3289301"/>
                </a:lnTo>
                <a:lnTo>
                  <a:pt x="1399223" y="3291524"/>
                </a:lnTo>
                <a:lnTo>
                  <a:pt x="1393825" y="3293429"/>
                </a:lnTo>
                <a:lnTo>
                  <a:pt x="1388428" y="3295016"/>
                </a:lnTo>
                <a:lnTo>
                  <a:pt x="1382713" y="3296286"/>
                </a:lnTo>
                <a:lnTo>
                  <a:pt x="1377633" y="3297239"/>
                </a:lnTo>
                <a:lnTo>
                  <a:pt x="1372235" y="3298191"/>
                </a:lnTo>
                <a:lnTo>
                  <a:pt x="1366520" y="3298509"/>
                </a:lnTo>
                <a:lnTo>
                  <a:pt x="1361123" y="3298826"/>
                </a:lnTo>
                <a:lnTo>
                  <a:pt x="1355725" y="3298826"/>
                </a:lnTo>
                <a:lnTo>
                  <a:pt x="1350010" y="3298509"/>
                </a:lnTo>
                <a:lnTo>
                  <a:pt x="1344613" y="3297874"/>
                </a:lnTo>
                <a:lnTo>
                  <a:pt x="1339215" y="3296921"/>
                </a:lnTo>
                <a:lnTo>
                  <a:pt x="1333818" y="3295969"/>
                </a:lnTo>
                <a:lnTo>
                  <a:pt x="1328420" y="3294699"/>
                </a:lnTo>
                <a:lnTo>
                  <a:pt x="1323658" y="3293111"/>
                </a:lnTo>
                <a:lnTo>
                  <a:pt x="1318260" y="3291206"/>
                </a:lnTo>
                <a:lnTo>
                  <a:pt x="1313180" y="3289301"/>
                </a:lnTo>
                <a:lnTo>
                  <a:pt x="1308100" y="3287079"/>
                </a:lnTo>
                <a:lnTo>
                  <a:pt x="1303338" y="3284221"/>
                </a:lnTo>
                <a:lnTo>
                  <a:pt x="1298575" y="3281364"/>
                </a:lnTo>
                <a:lnTo>
                  <a:pt x="1293813" y="3278189"/>
                </a:lnTo>
                <a:lnTo>
                  <a:pt x="1289368" y="3275014"/>
                </a:lnTo>
                <a:lnTo>
                  <a:pt x="1284923" y="3271839"/>
                </a:lnTo>
                <a:lnTo>
                  <a:pt x="1280795" y="3268029"/>
                </a:lnTo>
                <a:lnTo>
                  <a:pt x="1276985" y="3263584"/>
                </a:lnTo>
                <a:lnTo>
                  <a:pt x="1273175" y="3259456"/>
                </a:lnTo>
                <a:lnTo>
                  <a:pt x="1269365" y="3255329"/>
                </a:lnTo>
                <a:lnTo>
                  <a:pt x="1265873" y="3250249"/>
                </a:lnTo>
                <a:lnTo>
                  <a:pt x="1262698" y="3245804"/>
                </a:lnTo>
                <a:lnTo>
                  <a:pt x="947420" y="2751774"/>
                </a:lnTo>
                <a:lnTo>
                  <a:pt x="935038" y="2756854"/>
                </a:lnTo>
                <a:lnTo>
                  <a:pt x="922338" y="2761934"/>
                </a:lnTo>
                <a:lnTo>
                  <a:pt x="909638" y="2766379"/>
                </a:lnTo>
                <a:lnTo>
                  <a:pt x="896938" y="2770506"/>
                </a:lnTo>
                <a:lnTo>
                  <a:pt x="883920" y="2774951"/>
                </a:lnTo>
                <a:lnTo>
                  <a:pt x="871538" y="2778761"/>
                </a:lnTo>
                <a:lnTo>
                  <a:pt x="858520" y="2782254"/>
                </a:lnTo>
                <a:lnTo>
                  <a:pt x="845503" y="2785429"/>
                </a:lnTo>
                <a:lnTo>
                  <a:pt x="832485" y="2788604"/>
                </a:lnTo>
                <a:lnTo>
                  <a:pt x="819468" y="2791144"/>
                </a:lnTo>
                <a:lnTo>
                  <a:pt x="806450" y="2794001"/>
                </a:lnTo>
                <a:lnTo>
                  <a:pt x="793433" y="2796224"/>
                </a:lnTo>
                <a:lnTo>
                  <a:pt x="780415" y="2798129"/>
                </a:lnTo>
                <a:lnTo>
                  <a:pt x="767398" y="2799716"/>
                </a:lnTo>
                <a:lnTo>
                  <a:pt x="754063" y="2801304"/>
                </a:lnTo>
                <a:lnTo>
                  <a:pt x="741045" y="2802891"/>
                </a:lnTo>
                <a:lnTo>
                  <a:pt x="728028" y="2803526"/>
                </a:lnTo>
                <a:lnTo>
                  <a:pt x="715010" y="2804161"/>
                </a:lnTo>
                <a:lnTo>
                  <a:pt x="701675" y="2804796"/>
                </a:lnTo>
                <a:lnTo>
                  <a:pt x="688658" y="2805114"/>
                </a:lnTo>
                <a:lnTo>
                  <a:pt x="675640" y="2805114"/>
                </a:lnTo>
                <a:lnTo>
                  <a:pt x="662623" y="2804796"/>
                </a:lnTo>
                <a:lnTo>
                  <a:pt x="649605" y="2804161"/>
                </a:lnTo>
                <a:lnTo>
                  <a:pt x="636588" y="2803526"/>
                </a:lnTo>
                <a:lnTo>
                  <a:pt x="623570" y="2802256"/>
                </a:lnTo>
                <a:lnTo>
                  <a:pt x="610553" y="2801304"/>
                </a:lnTo>
                <a:lnTo>
                  <a:pt x="597535" y="2799716"/>
                </a:lnTo>
                <a:lnTo>
                  <a:pt x="584518" y="2797811"/>
                </a:lnTo>
                <a:lnTo>
                  <a:pt x="571818" y="2795906"/>
                </a:lnTo>
                <a:lnTo>
                  <a:pt x="558800" y="2793684"/>
                </a:lnTo>
                <a:lnTo>
                  <a:pt x="546100" y="2791144"/>
                </a:lnTo>
                <a:lnTo>
                  <a:pt x="533718" y="2788286"/>
                </a:lnTo>
                <a:lnTo>
                  <a:pt x="517525" y="2784794"/>
                </a:lnTo>
                <a:lnTo>
                  <a:pt x="501968" y="2780666"/>
                </a:lnTo>
                <a:lnTo>
                  <a:pt x="485775" y="2775904"/>
                </a:lnTo>
                <a:lnTo>
                  <a:pt x="470218" y="2771141"/>
                </a:lnTo>
                <a:lnTo>
                  <a:pt x="454660" y="2765744"/>
                </a:lnTo>
                <a:lnTo>
                  <a:pt x="439103" y="2760029"/>
                </a:lnTo>
                <a:lnTo>
                  <a:pt x="424180" y="2753679"/>
                </a:lnTo>
                <a:lnTo>
                  <a:pt x="408940" y="2747329"/>
                </a:lnTo>
                <a:lnTo>
                  <a:pt x="394018" y="2740661"/>
                </a:lnTo>
                <a:lnTo>
                  <a:pt x="379095" y="2733676"/>
                </a:lnTo>
                <a:lnTo>
                  <a:pt x="364173" y="2725739"/>
                </a:lnTo>
                <a:lnTo>
                  <a:pt x="349568" y="2717801"/>
                </a:lnTo>
                <a:lnTo>
                  <a:pt x="335598" y="2709864"/>
                </a:lnTo>
                <a:lnTo>
                  <a:pt x="321310" y="2700974"/>
                </a:lnTo>
                <a:lnTo>
                  <a:pt x="307023" y="2692084"/>
                </a:lnTo>
                <a:lnTo>
                  <a:pt x="293370" y="2682559"/>
                </a:lnTo>
                <a:lnTo>
                  <a:pt x="279718" y="2673034"/>
                </a:lnTo>
                <a:lnTo>
                  <a:pt x="266065" y="2663191"/>
                </a:lnTo>
                <a:lnTo>
                  <a:pt x="253047" y="2652396"/>
                </a:lnTo>
                <a:lnTo>
                  <a:pt x="240347" y="2641601"/>
                </a:lnTo>
                <a:lnTo>
                  <a:pt x="227647" y="2630489"/>
                </a:lnTo>
                <a:lnTo>
                  <a:pt x="214947" y="2619059"/>
                </a:lnTo>
                <a:lnTo>
                  <a:pt x="203200" y="2607629"/>
                </a:lnTo>
                <a:lnTo>
                  <a:pt x="190817" y="2595563"/>
                </a:lnTo>
                <a:lnTo>
                  <a:pt x="179387" y="2582863"/>
                </a:lnTo>
                <a:lnTo>
                  <a:pt x="167957" y="2570163"/>
                </a:lnTo>
                <a:lnTo>
                  <a:pt x="156845" y="2556828"/>
                </a:lnTo>
                <a:lnTo>
                  <a:pt x="146050" y="2543493"/>
                </a:lnTo>
                <a:lnTo>
                  <a:pt x="135255" y="2529523"/>
                </a:lnTo>
                <a:lnTo>
                  <a:pt x="125095" y="2515553"/>
                </a:lnTo>
                <a:lnTo>
                  <a:pt x="115252" y="2500948"/>
                </a:lnTo>
                <a:lnTo>
                  <a:pt x="105410" y="2486343"/>
                </a:lnTo>
                <a:lnTo>
                  <a:pt x="96202" y="2471103"/>
                </a:lnTo>
                <a:lnTo>
                  <a:pt x="87630" y="2456181"/>
                </a:lnTo>
                <a:lnTo>
                  <a:pt x="79057" y="2440941"/>
                </a:lnTo>
                <a:lnTo>
                  <a:pt x="71437" y="2425383"/>
                </a:lnTo>
                <a:lnTo>
                  <a:pt x="63817" y="2409826"/>
                </a:lnTo>
                <a:lnTo>
                  <a:pt x="56515" y="2394268"/>
                </a:lnTo>
                <a:lnTo>
                  <a:pt x="50165" y="2378076"/>
                </a:lnTo>
                <a:lnTo>
                  <a:pt x="43815" y="2362518"/>
                </a:lnTo>
                <a:lnTo>
                  <a:pt x="38100" y="2346326"/>
                </a:lnTo>
                <a:lnTo>
                  <a:pt x="32385" y="2330451"/>
                </a:lnTo>
                <a:lnTo>
                  <a:pt x="27622" y="2313941"/>
                </a:lnTo>
                <a:lnTo>
                  <a:pt x="23177" y="2297748"/>
                </a:lnTo>
                <a:lnTo>
                  <a:pt x="19050" y="2281556"/>
                </a:lnTo>
                <a:lnTo>
                  <a:pt x="15240" y="2265363"/>
                </a:lnTo>
                <a:lnTo>
                  <a:pt x="11747" y="2248853"/>
                </a:lnTo>
                <a:lnTo>
                  <a:pt x="9207" y="2232343"/>
                </a:lnTo>
                <a:lnTo>
                  <a:pt x="6350" y="2216151"/>
                </a:lnTo>
                <a:lnTo>
                  <a:pt x="4445" y="2199641"/>
                </a:lnTo>
                <a:lnTo>
                  <a:pt x="2540" y="2182813"/>
                </a:lnTo>
                <a:lnTo>
                  <a:pt x="1587" y="2166303"/>
                </a:lnTo>
                <a:lnTo>
                  <a:pt x="635" y="2149793"/>
                </a:lnTo>
                <a:lnTo>
                  <a:pt x="0" y="2133283"/>
                </a:lnTo>
                <a:lnTo>
                  <a:pt x="0" y="2117091"/>
                </a:lnTo>
                <a:lnTo>
                  <a:pt x="317" y="2100581"/>
                </a:lnTo>
                <a:lnTo>
                  <a:pt x="952" y="2084071"/>
                </a:lnTo>
                <a:lnTo>
                  <a:pt x="2222" y="2067561"/>
                </a:lnTo>
                <a:lnTo>
                  <a:pt x="3810" y="2051051"/>
                </a:lnTo>
                <a:lnTo>
                  <a:pt x="5715" y="2034541"/>
                </a:lnTo>
                <a:lnTo>
                  <a:pt x="7937" y="2018666"/>
                </a:lnTo>
                <a:lnTo>
                  <a:pt x="10795" y="2002473"/>
                </a:lnTo>
                <a:lnTo>
                  <a:pt x="13652" y="1986598"/>
                </a:lnTo>
                <a:lnTo>
                  <a:pt x="17145" y="1970406"/>
                </a:lnTo>
                <a:lnTo>
                  <a:pt x="20955" y="1954213"/>
                </a:lnTo>
                <a:lnTo>
                  <a:pt x="24765" y="1938656"/>
                </a:lnTo>
                <a:lnTo>
                  <a:pt x="29527" y="1922463"/>
                </a:lnTo>
                <a:lnTo>
                  <a:pt x="34290" y="1906906"/>
                </a:lnTo>
                <a:lnTo>
                  <a:pt x="39687" y="1891666"/>
                </a:lnTo>
                <a:lnTo>
                  <a:pt x="45402" y="1876426"/>
                </a:lnTo>
                <a:lnTo>
                  <a:pt x="51752" y="1861186"/>
                </a:lnTo>
                <a:lnTo>
                  <a:pt x="58102" y="1845628"/>
                </a:lnTo>
                <a:lnTo>
                  <a:pt x="64452" y="1830706"/>
                </a:lnTo>
                <a:lnTo>
                  <a:pt x="71755" y="1815783"/>
                </a:lnTo>
                <a:lnTo>
                  <a:pt x="79375" y="1800861"/>
                </a:lnTo>
                <a:lnTo>
                  <a:pt x="87630" y="1786573"/>
                </a:lnTo>
                <a:lnTo>
                  <a:pt x="95567" y="1772286"/>
                </a:lnTo>
                <a:lnTo>
                  <a:pt x="104457" y="1757998"/>
                </a:lnTo>
                <a:lnTo>
                  <a:pt x="113030" y="1744028"/>
                </a:lnTo>
                <a:lnTo>
                  <a:pt x="122872" y="1730376"/>
                </a:lnTo>
                <a:lnTo>
                  <a:pt x="132397" y="1716723"/>
                </a:lnTo>
                <a:lnTo>
                  <a:pt x="142240" y="1703388"/>
                </a:lnTo>
                <a:lnTo>
                  <a:pt x="152717" y="1690053"/>
                </a:lnTo>
                <a:lnTo>
                  <a:pt x="163195" y="1677353"/>
                </a:lnTo>
                <a:lnTo>
                  <a:pt x="174307" y="1664335"/>
                </a:lnTo>
                <a:lnTo>
                  <a:pt x="185737" y="1652270"/>
                </a:lnTo>
                <a:lnTo>
                  <a:pt x="197802" y="1639888"/>
                </a:lnTo>
                <a:lnTo>
                  <a:pt x="209867" y="1628140"/>
                </a:lnTo>
                <a:lnTo>
                  <a:pt x="222250" y="1616075"/>
                </a:lnTo>
                <a:lnTo>
                  <a:pt x="235267" y="1604646"/>
                </a:lnTo>
                <a:lnTo>
                  <a:pt x="248285" y="1593533"/>
                </a:lnTo>
                <a:lnTo>
                  <a:pt x="261937" y="1583056"/>
                </a:lnTo>
                <a:lnTo>
                  <a:pt x="275908" y="1572260"/>
                </a:lnTo>
                <a:lnTo>
                  <a:pt x="289878" y="1561783"/>
                </a:lnTo>
                <a:lnTo>
                  <a:pt x="304165" y="1552258"/>
                </a:lnTo>
                <a:lnTo>
                  <a:pt x="319088" y="1542416"/>
                </a:lnTo>
                <a:lnTo>
                  <a:pt x="334010" y="1533208"/>
                </a:lnTo>
                <a:lnTo>
                  <a:pt x="349250" y="1524318"/>
                </a:lnTo>
                <a:lnTo>
                  <a:pt x="364490" y="1516063"/>
                </a:lnTo>
                <a:lnTo>
                  <a:pt x="379730" y="1508443"/>
                </a:lnTo>
                <a:lnTo>
                  <a:pt x="395605" y="1500823"/>
                </a:lnTo>
                <a:lnTo>
                  <a:pt x="411163" y="1493838"/>
                </a:lnTo>
                <a:lnTo>
                  <a:pt x="426720" y="1486853"/>
                </a:lnTo>
                <a:lnTo>
                  <a:pt x="442913" y="1480821"/>
                </a:lnTo>
                <a:lnTo>
                  <a:pt x="459105" y="1475105"/>
                </a:lnTo>
                <a:lnTo>
                  <a:pt x="474980" y="1469708"/>
                </a:lnTo>
                <a:lnTo>
                  <a:pt x="491173" y="1464628"/>
                </a:lnTo>
                <a:lnTo>
                  <a:pt x="507365" y="1460183"/>
                </a:lnTo>
                <a:lnTo>
                  <a:pt x="523558" y="1456055"/>
                </a:lnTo>
                <a:lnTo>
                  <a:pt x="540068" y="1452245"/>
                </a:lnTo>
                <a:lnTo>
                  <a:pt x="556578" y="1449070"/>
                </a:lnTo>
                <a:lnTo>
                  <a:pt x="573088" y="1445895"/>
                </a:lnTo>
                <a:lnTo>
                  <a:pt x="589598" y="1443356"/>
                </a:lnTo>
                <a:lnTo>
                  <a:pt x="605790" y="1441451"/>
                </a:lnTo>
                <a:lnTo>
                  <a:pt x="622300" y="1439546"/>
                </a:lnTo>
                <a:lnTo>
                  <a:pt x="638810" y="1438275"/>
                </a:lnTo>
                <a:lnTo>
                  <a:pt x="655320" y="1437640"/>
                </a:lnTo>
                <a:lnTo>
                  <a:pt x="671830" y="1436688"/>
                </a:lnTo>
                <a:close/>
                <a:moveTo>
                  <a:pt x="1808801" y="0"/>
                </a:moveTo>
                <a:lnTo>
                  <a:pt x="1822779" y="318"/>
                </a:lnTo>
                <a:lnTo>
                  <a:pt x="1836121" y="635"/>
                </a:lnTo>
                <a:lnTo>
                  <a:pt x="1849463" y="1588"/>
                </a:lnTo>
                <a:lnTo>
                  <a:pt x="1862806" y="3177"/>
                </a:lnTo>
                <a:lnTo>
                  <a:pt x="1875830" y="4447"/>
                </a:lnTo>
                <a:lnTo>
                  <a:pt x="1888855" y="6353"/>
                </a:lnTo>
                <a:lnTo>
                  <a:pt x="1901562" y="8894"/>
                </a:lnTo>
                <a:lnTo>
                  <a:pt x="1914269" y="11435"/>
                </a:lnTo>
                <a:lnTo>
                  <a:pt x="1926658" y="14612"/>
                </a:lnTo>
                <a:lnTo>
                  <a:pt x="1939047" y="17471"/>
                </a:lnTo>
                <a:lnTo>
                  <a:pt x="1951119" y="21282"/>
                </a:lnTo>
                <a:lnTo>
                  <a:pt x="1963190" y="25412"/>
                </a:lnTo>
                <a:lnTo>
                  <a:pt x="1974944" y="29859"/>
                </a:lnTo>
                <a:lnTo>
                  <a:pt x="1986698" y="34306"/>
                </a:lnTo>
                <a:lnTo>
                  <a:pt x="1998452" y="39071"/>
                </a:lnTo>
                <a:lnTo>
                  <a:pt x="2009571" y="44471"/>
                </a:lnTo>
                <a:lnTo>
                  <a:pt x="2020689" y="49870"/>
                </a:lnTo>
                <a:lnTo>
                  <a:pt x="2031490" y="55906"/>
                </a:lnTo>
                <a:lnTo>
                  <a:pt x="2042291" y="61941"/>
                </a:lnTo>
                <a:lnTo>
                  <a:pt x="2053092" y="67976"/>
                </a:lnTo>
                <a:lnTo>
                  <a:pt x="2063257" y="74964"/>
                </a:lnTo>
                <a:lnTo>
                  <a:pt x="2073741" y="81953"/>
                </a:lnTo>
                <a:lnTo>
                  <a:pt x="2083589" y="89259"/>
                </a:lnTo>
                <a:lnTo>
                  <a:pt x="2093754" y="96564"/>
                </a:lnTo>
                <a:lnTo>
                  <a:pt x="2103284" y="104506"/>
                </a:lnTo>
                <a:lnTo>
                  <a:pt x="2112814" y="112447"/>
                </a:lnTo>
                <a:lnTo>
                  <a:pt x="2122027" y="120388"/>
                </a:lnTo>
                <a:lnTo>
                  <a:pt x="2131239" y="129282"/>
                </a:lnTo>
                <a:lnTo>
                  <a:pt x="2139816" y="138176"/>
                </a:lnTo>
                <a:lnTo>
                  <a:pt x="2148711" y="147070"/>
                </a:lnTo>
                <a:lnTo>
                  <a:pt x="2157288" y="156282"/>
                </a:lnTo>
                <a:lnTo>
                  <a:pt x="2165548" y="165811"/>
                </a:lnTo>
                <a:lnTo>
                  <a:pt x="2173490" y="175658"/>
                </a:lnTo>
                <a:lnTo>
                  <a:pt x="2181749" y="185505"/>
                </a:lnTo>
                <a:lnTo>
                  <a:pt x="2189373" y="195987"/>
                </a:lnTo>
                <a:lnTo>
                  <a:pt x="2196680" y="206152"/>
                </a:lnTo>
                <a:lnTo>
                  <a:pt x="2203986" y="216952"/>
                </a:lnTo>
                <a:lnTo>
                  <a:pt x="2211293" y="227752"/>
                </a:lnTo>
                <a:lnTo>
                  <a:pt x="2217646" y="238870"/>
                </a:lnTo>
                <a:lnTo>
                  <a:pt x="2224635" y="249987"/>
                </a:lnTo>
                <a:lnTo>
                  <a:pt x="2230671" y="261423"/>
                </a:lnTo>
                <a:lnTo>
                  <a:pt x="2237024" y="273175"/>
                </a:lnTo>
                <a:lnTo>
                  <a:pt x="2243060" y="285246"/>
                </a:lnTo>
                <a:lnTo>
                  <a:pt x="2248778" y="296999"/>
                </a:lnTo>
                <a:lnTo>
                  <a:pt x="2253861" y="309069"/>
                </a:lnTo>
                <a:lnTo>
                  <a:pt x="2259261" y="321458"/>
                </a:lnTo>
                <a:lnTo>
                  <a:pt x="2264344" y="334163"/>
                </a:lnTo>
                <a:lnTo>
                  <a:pt x="2269427" y="347187"/>
                </a:lnTo>
                <a:lnTo>
                  <a:pt x="2273874" y="359575"/>
                </a:lnTo>
                <a:lnTo>
                  <a:pt x="2278004" y="372599"/>
                </a:lnTo>
                <a:lnTo>
                  <a:pt x="2282452" y="386257"/>
                </a:lnTo>
                <a:lnTo>
                  <a:pt x="2286264" y="399598"/>
                </a:lnTo>
                <a:lnTo>
                  <a:pt x="2290076" y="412939"/>
                </a:lnTo>
                <a:lnTo>
                  <a:pt x="2292935" y="426598"/>
                </a:lnTo>
                <a:lnTo>
                  <a:pt x="2296429" y="440575"/>
                </a:lnTo>
                <a:lnTo>
                  <a:pt x="2299288" y="454233"/>
                </a:lnTo>
                <a:lnTo>
                  <a:pt x="2301830" y="468527"/>
                </a:lnTo>
                <a:lnTo>
                  <a:pt x="2304053" y="482504"/>
                </a:lnTo>
                <a:lnTo>
                  <a:pt x="2306595" y="497116"/>
                </a:lnTo>
                <a:lnTo>
                  <a:pt x="2308501" y="511410"/>
                </a:lnTo>
                <a:lnTo>
                  <a:pt x="2309772" y="526339"/>
                </a:lnTo>
                <a:lnTo>
                  <a:pt x="2311360" y="540633"/>
                </a:lnTo>
                <a:lnTo>
                  <a:pt x="2312630" y="555245"/>
                </a:lnTo>
                <a:lnTo>
                  <a:pt x="2313266" y="570174"/>
                </a:lnTo>
                <a:lnTo>
                  <a:pt x="2320255" y="573033"/>
                </a:lnTo>
                <a:lnTo>
                  <a:pt x="2327244" y="576209"/>
                </a:lnTo>
                <a:lnTo>
                  <a:pt x="2333597" y="579704"/>
                </a:lnTo>
                <a:lnTo>
                  <a:pt x="2339633" y="583515"/>
                </a:lnTo>
                <a:lnTo>
                  <a:pt x="2345351" y="587645"/>
                </a:lnTo>
                <a:lnTo>
                  <a:pt x="2350751" y="592727"/>
                </a:lnTo>
                <a:lnTo>
                  <a:pt x="2356152" y="597809"/>
                </a:lnTo>
                <a:lnTo>
                  <a:pt x="2361234" y="603527"/>
                </a:lnTo>
                <a:lnTo>
                  <a:pt x="2365364" y="609562"/>
                </a:lnTo>
                <a:lnTo>
                  <a:pt x="2369494" y="616233"/>
                </a:lnTo>
                <a:lnTo>
                  <a:pt x="2372988" y="622903"/>
                </a:lnTo>
                <a:lnTo>
                  <a:pt x="2376483" y="630527"/>
                </a:lnTo>
                <a:lnTo>
                  <a:pt x="2379024" y="638786"/>
                </a:lnTo>
                <a:lnTo>
                  <a:pt x="2381566" y="647362"/>
                </a:lnTo>
                <a:lnTo>
                  <a:pt x="2383472" y="656574"/>
                </a:lnTo>
                <a:lnTo>
                  <a:pt x="2384425" y="666103"/>
                </a:lnTo>
                <a:lnTo>
                  <a:pt x="2385378" y="674362"/>
                </a:lnTo>
                <a:lnTo>
                  <a:pt x="2385695" y="681985"/>
                </a:lnTo>
                <a:lnTo>
                  <a:pt x="2386013" y="689927"/>
                </a:lnTo>
                <a:lnTo>
                  <a:pt x="2385695" y="698503"/>
                </a:lnTo>
                <a:lnTo>
                  <a:pt x="2385378" y="706444"/>
                </a:lnTo>
                <a:lnTo>
                  <a:pt x="2384425" y="714703"/>
                </a:lnTo>
                <a:lnTo>
                  <a:pt x="2383472" y="723279"/>
                </a:lnTo>
                <a:lnTo>
                  <a:pt x="2381883" y="731538"/>
                </a:lnTo>
                <a:lnTo>
                  <a:pt x="2380295" y="740115"/>
                </a:lnTo>
                <a:lnTo>
                  <a:pt x="2378389" y="748373"/>
                </a:lnTo>
                <a:lnTo>
                  <a:pt x="2376483" y="756950"/>
                </a:lnTo>
                <a:lnTo>
                  <a:pt x="2374259" y="765526"/>
                </a:lnTo>
                <a:lnTo>
                  <a:pt x="2371400" y="773467"/>
                </a:lnTo>
                <a:lnTo>
                  <a:pt x="2368541" y="781726"/>
                </a:lnTo>
                <a:lnTo>
                  <a:pt x="2365364" y="789985"/>
                </a:lnTo>
                <a:lnTo>
                  <a:pt x="2361870" y="797926"/>
                </a:lnTo>
                <a:lnTo>
                  <a:pt x="2358376" y="805550"/>
                </a:lnTo>
                <a:lnTo>
                  <a:pt x="2354563" y="813173"/>
                </a:lnTo>
                <a:lnTo>
                  <a:pt x="2350434" y="820479"/>
                </a:lnTo>
                <a:lnTo>
                  <a:pt x="2346304" y="827785"/>
                </a:lnTo>
                <a:lnTo>
                  <a:pt x="2341539" y="834773"/>
                </a:lnTo>
                <a:lnTo>
                  <a:pt x="2337091" y="841444"/>
                </a:lnTo>
                <a:lnTo>
                  <a:pt x="2332009" y="848114"/>
                </a:lnTo>
                <a:lnTo>
                  <a:pt x="2326608" y="854149"/>
                </a:lnTo>
                <a:lnTo>
                  <a:pt x="2321843" y="859867"/>
                </a:lnTo>
                <a:lnTo>
                  <a:pt x="2316125" y="865585"/>
                </a:lnTo>
                <a:lnTo>
                  <a:pt x="2310407" y="870667"/>
                </a:lnTo>
                <a:lnTo>
                  <a:pt x="2304689" y="875432"/>
                </a:lnTo>
                <a:lnTo>
                  <a:pt x="2298335" y="879879"/>
                </a:lnTo>
                <a:lnTo>
                  <a:pt x="2292300" y="884008"/>
                </a:lnTo>
                <a:lnTo>
                  <a:pt x="2285628" y="887502"/>
                </a:lnTo>
                <a:lnTo>
                  <a:pt x="2279275" y="890996"/>
                </a:lnTo>
                <a:lnTo>
                  <a:pt x="2273239" y="915137"/>
                </a:lnTo>
                <a:lnTo>
                  <a:pt x="2266250" y="938643"/>
                </a:lnTo>
                <a:lnTo>
                  <a:pt x="2258626" y="962467"/>
                </a:lnTo>
                <a:lnTo>
                  <a:pt x="2251002" y="986290"/>
                </a:lnTo>
                <a:lnTo>
                  <a:pt x="2242425" y="1009161"/>
                </a:lnTo>
                <a:lnTo>
                  <a:pt x="2233212" y="1032031"/>
                </a:lnTo>
                <a:lnTo>
                  <a:pt x="2223682" y="1054584"/>
                </a:lnTo>
                <a:lnTo>
                  <a:pt x="2213834" y="1076819"/>
                </a:lnTo>
                <a:lnTo>
                  <a:pt x="2203351" y="1098419"/>
                </a:lnTo>
                <a:lnTo>
                  <a:pt x="2192232" y="1119701"/>
                </a:lnTo>
                <a:lnTo>
                  <a:pt x="2180479" y="1140348"/>
                </a:lnTo>
                <a:lnTo>
                  <a:pt x="2168407" y="1160360"/>
                </a:lnTo>
                <a:lnTo>
                  <a:pt x="2155700" y="1179736"/>
                </a:lnTo>
                <a:lnTo>
                  <a:pt x="2142358" y="1198477"/>
                </a:lnTo>
                <a:lnTo>
                  <a:pt x="2128380" y="1216901"/>
                </a:lnTo>
                <a:lnTo>
                  <a:pt x="2114403" y="1234054"/>
                </a:lnTo>
                <a:lnTo>
                  <a:pt x="2106779" y="1242630"/>
                </a:lnTo>
                <a:lnTo>
                  <a:pt x="2099472" y="1250889"/>
                </a:lnTo>
                <a:lnTo>
                  <a:pt x="2091848" y="1259148"/>
                </a:lnTo>
                <a:lnTo>
                  <a:pt x="2083589" y="1266771"/>
                </a:lnTo>
                <a:lnTo>
                  <a:pt x="2075647" y="1274395"/>
                </a:lnTo>
                <a:lnTo>
                  <a:pt x="2067705" y="1282018"/>
                </a:lnTo>
                <a:lnTo>
                  <a:pt x="2059445" y="1289006"/>
                </a:lnTo>
                <a:lnTo>
                  <a:pt x="2051186" y="1295994"/>
                </a:lnTo>
                <a:lnTo>
                  <a:pt x="2042609" y="1302665"/>
                </a:lnTo>
                <a:lnTo>
                  <a:pt x="2034032" y="1309018"/>
                </a:lnTo>
                <a:lnTo>
                  <a:pt x="2025137" y="1315688"/>
                </a:lnTo>
                <a:lnTo>
                  <a:pt x="2016242" y="1321724"/>
                </a:lnTo>
                <a:lnTo>
                  <a:pt x="2007029" y="1327441"/>
                </a:lnTo>
                <a:lnTo>
                  <a:pt x="1997817" y="1332841"/>
                </a:lnTo>
                <a:lnTo>
                  <a:pt x="1988922" y="1338241"/>
                </a:lnTo>
                <a:lnTo>
                  <a:pt x="1979074" y="1343324"/>
                </a:lnTo>
                <a:lnTo>
                  <a:pt x="1969544" y="1348088"/>
                </a:lnTo>
                <a:lnTo>
                  <a:pt x="1960014" y="1352535"/>
                </a:lnTo>
                <a:lnTo>
                  <a:pt x="1950166" y="1356665"/>
                </a:lnTo>
                <a:lnTo>
                  <a:pt x="1940000" y="1360477"/>
                </a:lnTo>
                <a:lnTo>
                  <a:pt x="1929835" y="1364288"/>
                </a:lnTo>
                <a:lnTo>
                  <a:pt x="1919352" y="1367782"/>
                </a:lnTo>
                <a:lnTo>
                  <a:pt x="1909186" y="1370641"/>
                </a:lnTo>
                <a:lnTo>
                  <a:pt x="1898703" y="1373500"/>
                </a:lnTo>
                <a:lnTo>
                  <a:pt x="1888220" y="1375724"/>
                </a:lnTo>
                <a:lnTo>
                  <a:pt x="1877101" y="1377947"/>
                </a:lnTo>
                <a:lnTo>
                  <a:pt x="1865982" y="1379853"/>
                </a:lnTo>
                <a:lnTo>
                  <a:pt x="1854864" y="1381123"/>
                </a:lnTo>
                <a:lnTo>
                  <a:pt x="1843745" y="1382712"/>
                </a:lnTo>
                <a:lnTo>
                  <a:pt x="1832309" y="1383347"/>
                </a:lnTo>
                <a:lnTo>
                  <a:pt x="1820873" y="1383665"/>
                </a:lnTo>
                <a:lnTo>
                  <a:pt x="1808801" y="1384300"/>
                </a:lnTo>
                <a:lnTo>
                  <a:pt x="1797365" y="1383665"/>
                </a:lnTo>
                <a:lnTo>
                  <a:pt x="1785929" y="1383347"/>
                </a:lnTo>
                <a:lnTo>
                  <a:pt x="1774493" y="1382712"/>
                </a:lnTo>
                <a:lnTo>
                  <a:pt x="1763374" y="1381441"/>
                </a:lnTo>
                <a:lnTo>
                  <a:pt x="1752256" y="1379853"/>
                </a:lnTo>
                <a:lnTo>
                  <a:pt x="1741137" y="1377947"/>
                </a:lnTo>
                <a:lnTo>
                  <a:pt x="1730336" y="1375724"/>
                </a:lnTo>
                <a:lnTo>
                  <a:pt x="1719535" y="1373500"/>
                </a:lnTo>
                <a:lnTo>
                  <a:pt x="1709052" y="1370641"/>
                </a:lnTo>
                <a:lnTo>
                  <a:pt x="1698569" y="1367782"/>
                </a:lnTo>
                <a:lnTo>
                  <a:pt x="1688721" y="1364606"/>
                </a:lnTo>
                <a:lnTo>
                  <a:pt x="1678238" y="1360794"/>
                </a:lnTo>
                <a:lnTo>
                  <a:pt x="1668390" y="1356982"/>
                </a:lnTo>
                <a:lnTo>
                  <a:pt x="1658542" y="1352853"/>
                </a:lnTo>
                <a:lnTo>
                  <a:pt x="1649012" y="1348088"/>
                </a:lnTo>
                <a:lnTo>
                  <a:pt x="1639164" y="1343641"/>
                </a:lnTo>
                <a:lnTo>
                  <a:pt x="1630269" y="1338559"/>
                </a:lnTo>
                <a:lnTo>
                  <a:pt x="1620421" y="1333794"/>
                </a:lnTo>
                <a:lnTo>
                  <a:pt x="1611526" y="1327759"/>
                </a:lnTo>
                <a:lnTo>
                  <a:pt x="1602632" y="1322042"/>
                </a:lnTo>
                <a:lnTo>
                  <a:pt x="1593737" y="1316324"/>
                </a:lnTo>
                <a:lnTo>
                  <a:pt x="1584842" y="1309971"/>
                </a:lnTo>
                <a:lnTo>
                  <a:pt x="1576265" y="1303936"/>
                </a:lnTo>
                <a:lnTo>
                  <a:pt x="1567688" y="1296947"/>
                </a:lnTo>
                <a:lnTo>
                  <a:pt x="1559746" y="1289959"/>
                </a:lnTo>
                <a:lnTo>
                  <a:pt x="1551169" y="1282653"/>
                </a:lnTo>
                <a:lnTo>
                  <a:pt x="1543227" y="1275348"/>
                </a:lnTo>
                <a:lnTo>
                  <a:pt x="1535285" y="1267724"/>
                </a:lnTo>
                <a:lnTo>
                  <a:pt x="1527661" y="1260100"/>
                </a:lnTo>
                <a:lnTo>
                  <a:pt x="1520037" y="1252159"/>
                </a:lnTo>
                <a:lnTo>
                  <a:pt x="1512095" y="1244218"/>
                </a:lnTo>
                <a:lnTo>
                  <a:pt x="1505106" y="1235642"/>
                </a:lnTo>
                <a:lnTo>
                  <a:pt x="1490811" y="1218489"/>
                </a:lnTo>
                <a:lnTo>
                  <a:pt x="1477151" y="1200383"/>
                </a:lnTo>
                <a:lnTo>
                  <a:pt x="1463491" y="1181642"/>
                </a:lnTo>
                <a:lnTo>
                  <a:pt x="1451102" y="1162583"/>
                </a:lnTo>
                <a:lnTo>
                  <a:pt x="1438712" y="1142572"/>
                </a:lnTo>
                <a:lnTo>
                  <a:pt x="1426958" y="1121925"/>
                </a:lnTo>
                <a:lnTo>
                  <a:pt x="1415840" y="1101278"/>
                </a:lnTo>
                <a:lnTo>
                  <a:pt x="1405357" y="1079678"/>
                </a:lnTo>
                <a:lnTo>
                  <a:pt x="1395191" y="1057760"/>
                </a:lnTo>
                <a:lnTo>
                  <a:pt x="1385979" y="1035525"/>
                </a:lnTo>
                <a:lnTo>
                  <a:pt x="1376766" y="1012972"/>
                </a:lnTo>
                <a:lnTo>
                  <a:pt x="1368189" y="989467"/>
                </a:lnTo>
                <a:lnTo>
                  <a:pt x="1360247" y="966278"/>
                </a:lnTo>
                <a:lnTo>
                  <a:pt x="1352941" y="943090"/>
                </a:lnTo>
                <a:lnTo>
                  <a:pt x="1346269" y="919267"/>
                </a:lnTo>
                <a:lnTo>
                  <a:pt x="1339598" y="895126"/>
                </a:lnTo>
                <a:lnTo>
                  <a:pt x="1332292" y="892902"/>
                </a:lnTo>
                <a:lnTo>
                  <a:pt x="1324985" y="889726"/>
                </a:lnTo>
                <a:lnTo>
                  <a:pt x="1318314" y="886232"/>
                </a:lnTo>
                <a:lnTo>
                  <a:pt x="1311325" y="882420"/>
                </a:lnTo>
                <a:lnTo>
                  <a:pt x="1304654" y="878290"/>
                </a:lnTo>
                <a:lnTo>
                  <a:pt x="1298619" y="873208"/>
                </a:lnTo>
                <a:lnTo>
                  <a:pt x="1292265" y="867808"/>
                </a:lnTo>
                <a:lnTo>
                  <a:pt x="1286547" y="862726"/>
                </a:lnTo>
                <a:lnTo>
                  <a:pt x="1280829" y="856373"/>
                </a:lnTo>
                <a:lnTo>
                  <a:pt x="1274793" y="850020"/>
                </a:lnTo>
                <a:lnTo>
                  <a:pt x="1269710" y="843032"/>
                </a:lnTo>
                <a:lnTo>
                  <a:pt x="1264627" y="836044"/>
                </a:lnTo>
                <a:lnTo>
                  <a:pt x="1259545" y="828738"/>
                </a:lnTo>
                <a:lnTo>
                  <a:pt x="1255097" y="821114"/>
                </a:lnTo>
                <a:lnTo>
                  <a:pt x="1250968" y="813491"/>
                </a:lnTo>
                <a:lnTo>
                  <a:pt x="1246520" y="805550"/>
                </a:lnTo>
                <a:lnTo>
                  <a:pt x="1242708" y="796973"/>
                </a:lnTo>
                <a:lnTo>
                  <a:pt x="1239214" y="788714"/>
                </a:lnTo>
                <a:lnTo>
                  <a:pt x="1236037" y="780138"/>
                </a:lnTo>
                <a:lnTo>
                  <a:pt x="1232860" y="771562"/>
                </a:lnTo>
                <a:lnTo>
                  <a:pt x="1230001" y="762667"/>
                </a:lnTo>
                <a:lnTo>
                  <a:pt x="1227460" y="753773"/>
                </a:lnTo>
                <a:lnTo>
                  <a:pt x="1225554" y="745197"/>
                </a:lnTo>
                <a:lnTo>
                  <a:pt x="1223648" y="735985"/>
                </a:lnTo>
                <a:lnTo>
                  <a:pt x="1222059" y="727091"/>
                </a:lnTo>
                <a:lnTo>
                  <a:pt x="1220471" y="718197"/>
                </a:lnTo>
                <a:lnTo>
                  <a:pt x="1219836" y="708985"/>
                </a:lnTo>
                <a:lnTo>
                  <a:pt x="1219200" y="700409"/>
                </a:lnTo>
                <a:lnTo>
                  <a:pt x="1219200" y="691832"/>
                </a:lnTo>
                <a:lnTo>
                  <a:pt x="1219200" y="682938"/>
                </a:lnTo>
                <a:lnTo>
                  <a:pt x="1219518" y="674680"/>
                </a:lnTo>
                <a:lnTo>
                  <a:pt x="1220153" y="666103"/>
                </a:lnTo>
                <a:lnTo>
                  <a:pt x="1221742" y="655621"/>
                </a:lnTo>
                <a:lnTo>
                  <a:pt x="1223648" y="645456"/>
                </a:lnTo>
                <a:lnTo>
                  <a:pt x="1226824" y="635927"/>
                </a:lnTo>
                <a:lnTo>
                  <a:pt x="1229683" y="627350"/>
                </a:lnTo>
                <a:lnTo>
                  <a:pt x="1233496" y="618774"/>
                </a:lnTo>
                <a:lnTo>
                  <a:pt x="1237943" y="611468"/>
                </a:lnTo>
                <a:lnTo>
                  <a:pt x="1242708" y="604162"/>
                </a:lnTo>
                <a:lnTo>
                  <a:pt x="1248108" y="598127"/>
                </a:lnTo>
                <a:lnTo>
                  <a:pt x="1253827" y="592409"/>
                </a:lnTo>
                <a:lnTo>
                  <a:pt x="1259862" y="587009"/>
                </a:lnTo>
                <a:lnTo>
                  <a:pt x="1266534" y="581927"/>
                </a:lnTo>
                <a:lnTo>
                  <a:pt x="1273522" y="577798"/>
                </a:lnTo>
                <a:lnTo>
                  <a:pt x="1280829" y="574304"/>
                </a:lnTo>
                <a:lnTo>
                  <a:pt x="1288453" y="570809"/>
                </a:lnTo>
                <a:lnTo>
                  <a:pt x="1296395" y="568268"/>
                </a:lnTo>
                <a:lnTo>
                  <a:pt x="1304654" y="566045"/>
                </a:lnTo>
                <a:lnTo>
                  <a:pt x="1305607" y="551115"/>
                </a:lnTo>
                <a:lnTo>
                  <a:pt x="1306560" y="536504"/>
                </a:lnTo>
                <a:lnTo>
                  <a:pt x="1308149" y="521892"/>
                </a:lnTo>
                <a:lnTo>
                  <a:pt x="1310055" y="507598"/>
                </a:lnTo>
                <a:lnTo>
                  <a:pt x="1311961" y="493304"/>
                </a:lnTo>
                <a:lnTo>
                  <a:pt x="1314502" y="479010"/>
                </a:lnTo>
                <a:lnTo>
                  <a:pt x="1316726" y="465033"/>
                </a:lnTo>
                <a:lnTo>
                  <a:pt x="1319267" y="450739"/>
                </a:lnTo>
                <a:lnTo>
                  <a:pt x="1322444" y="437081"/>
                </a:lnTo>
                <a:lnTo>
                  <a:pt x="1325303" y="423104"/>
                </a:lnTo>
                <a:lnTo>
                  <a:pt x="1328797" y="409763"/>
                </a:lnTo>
                <a:lnTo>
                  <a:pt x="1332610" y="396422"/>
                </a:lnTo>
                <a:lnTo>
                  <a:pt x="1336422" y="383081"/>
                </a:lnTo>
                <a:lnTo>
                  <a:pt x="1340869" y="370057"/>
                </a:lnTo>
                <a:lnTo>
                  <a:pt x="1344999" y="357034"/>
                </a:lnTo>
                <a:lnTo>
                  <a:pt x="1349446" y="344010"/>
                </a:lnTo>
                <a:lnTo>
                  <a:pt x="1354529" y="331305"/>
                </a:lnTo>
                <a:lnTo>
                  <a:pt x="1359612" y="319234"/>
                </a:lnTo>
                <a:lnTo>
                  <a:pt x="1365012" y="306528"/>
                </a:lnTo>
                <a:lnTo>
                  <a:pt x="1370095" y="294775"/>
                </a:lnTo>
                <a:lnTo>
                  <a:pt x="1376131" y="282705"/>
                </a:lnTo>
                <a:lnTo>
                  <a:pt x="1382167" y="270952"/>
                </a:lnTo>
                <a:lnTo>
                  <a:pt x="1388202" y="259517"/>
                </a:lnTo>
                <a:lnTo>
                  <a:pt x="1394873" y="248081"/>
                </a:lnTo>
                <a:lnTo>
                  <a:pt x="1401227" y="236964"/>
                </a:lnTo>
                <a:lnTo>
                  <a:pt x="1408216" y="225846"/>
                </a:lnTo>
                <a:lnTo>
                  <a:pt x="1414887" y="215046"/>
                </a:lnTo>
                <a:lnTo>
                  <a:pt x="1422193" y="204246"/>
                </a:lnTo>
                <a:lnTo>
                  <a:pt x="1429817" y="194082"/>
                </a:lnTo>
                <a:lnTo>
                  <a:pt x="1437759" y="183917"/>
                </a:lnTo>
                <a:lnTo>
                  <a:pt x="1445701" y="174070"/>
                </a:lnTo>
                <a:lnTo>
                  <a:pt x="1453643" y="164541"/>
                </a:lnTo>
                <a:lnTo>
                  <a:pt x="1461585" y="155011"/>
                </a:lnTo>
                <a:lnTo>
                  <a:pt x="1470480" y="145799"/>
                </a:lnTo>
                <a:lnTo>
                  <a:pt x="1479057" y="136588"/>
                </a:lnTo>
                <a:lnTo>
                  <a:pt x="1488269" y="128329"/>
                </a:lnTo>
                <a:lnTo>
                  <a:pt x="1496846" y="119753"/>
                </a:lnTo>
                <a:lnTo>
                  <a:pt x="1506377" y="111494"/>
                </a:lnTo>
                <a:lnTo>
                  <a:pt x="1515589" y="103235"/>
                </a:lnTo>
                <a:lnTo>
                  <a:pt x="1525755" y="95611"/>
                </a:lnTo>
                <a:lnTo>
                  <a:pt x="1535285" y="88306"/>
                </a:lnTo>
                <a:lnTo>
                  <a:pt x="1545133" y="81000"/>
                </a:lnTo>
                <a:lnTo>
                  <a:pt x="1555616" y="74329"/>
                </a:lnTo>
                <a:lnTo>
                  <a:pt x="1565781" y="67659"/>
                </a:lnTo>
                <a:lnTo>
                  <a:pt x="1576582" y="61306"/>
                </a:lnTo>
                <a:lnTo>
                  <a:pt x="1587383" y="54953"/>
                </a:lnTo>
                <a:lnTo>
                  <a:pt x="1597866" y="49235"/>
                </a:lnTo>
                <a:lnTo>
                  <a:pt x="1608985" y="44153"/>
                </a:lnTo>
                <a:lnTo>
                  <a:pt x="1620421" y="38753"/>
                </a:lnTo>
                <a:lnTo>
                  <a:pt x="1632175" y="33988"/>
                </a:lnTo>
                <a:lnTo>
                  <a:pt x="1643611" y="29541"/>
                </a:lnTo>
                <a:lnTo>
                  <a:pt x="1655365" y="25412"/>
                </a:lnTo>
                <a:lnTo>
                  <a:pt x="1667119" y="20965"/>
                </a:lnTo>
                <a:lnTo>
                  <a:pt x="1679508" y="17471"/>
                </a:lnTo>
                <a:lnTo>
                  <a:pt x="1691898" y="14294"/>
                </a:lnTo>
                <a:lnTo>
                  <a:pt x="1703969" y="11435"/>
                </a:lnTo>
                <a:lnTo>
                  <a:pt x="1716676" y="8894"/>
                </a:lnTo>
                <a:lnTo>
                  <a:pt x="1729383" y="6353"/>
                </a:lnTo>
                <a:lnTo>
                  <a:pt x="1742408" y="4447"/>
                </a:lnTo>
                <a:lnTo>
                  <a:pt x="1755432" y="3177"/>
                </a:lnTo>
                <a:lnTo>
                  <a:pt x="1768457" y="1588"/>
                </a:lnTo>
                <a:lnTo>
                  <a:pt x="1781799" y="635"/>
                </a:lnTo>
                <a:lnTo>
                  <a:pt x="1795459" y="318"/>
                </a:lnTo>
                <a:lnTo>
                  <a:pt x="1808801" y="0"/>
                </a:lnTo>
                <a:close/>
              </a:path>
            </a:pathLst>
          </a:custGeom>
          <a:solidFill>
            <a:schemeClr val="bg1"/>
          </a:solidFill>
          <a:ln>
            <a:noFill/>
          </a:ln>
        </p:spPr>
        <p:txBody>
          <a:bodyPr anchor="ctr">
            <a:scene3d>
              <a:camera prst="orthographicFront"/>
              <a:lightRig rig="threePt" dir="t"/>
            </a:scene3d>
            <a:sp3d contourW="12700">
              <a:contourClr>
                <a:srgbClr val="FFFFFF"/>
              </a:contourClr>
            </a:sp3d>
          </a:bodyPr>
          <a:lstStyle/>
          <a:p>
            <a:pPr algn="ctr" eaLnBrk="1" fontAlgn="auto" hangingPunct="1">
              <a:spcBef>
                <a:spcPct val="0"/>
              </a:spcBef>
              <a:spcAft>
                <a:spcPct val="0"/>
              </a:spcAft>
              <a:defRPr/>
            </a:pPr>
            <a:endParaRPr lang="zh-CN" altLang="en-US">
              <a:solidFill>
                <a:srgbClr val="FFFFFF"/>
              </a:solidFill>
              <a:latin typeface="+mn-lt"/>
              <a:ea typeface="宋体" panose="02010600030101010101" pitchFamily="2" charset="-122"/>
            </a:endParaRPr>
          </a:p>
        </p:txBody>
      </p:sp>
      <p:sp>
        <p:nvSpPr>
          <p:cNvPr id="12" name="矩形 25"/>
          <p:cNvSpPr>
            <a:spLocks noChangeArrowheads="1"/>
          </p:cNvSpPr>
          <p:nvPr/>
        </p:nvSpPr>
        <p:spPr bwMode="auto">
          <a:xfrm>
            <a:off x="1408113" y="2970213"/>
            <a:ext cx="1539875"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5pPr>
            <a:lvl6pPr marL="25146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6pPr>
            <a:lvl7pPr marL="29718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7pPr>
            <a:lvl8pPr marL="34290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8pPr>
            <a:lvl9pPr marL="38862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9pPr>
          </a:lstStyle>
          <a:p>
            <a:pPr algn="ctr" eaLnBrk="1" hangingPunct="1">
              <a:lnSpc>
                <a:spcPct val="100000"/>
              </a:lnSpc>
              <a:spcBef>
                <a:spcPct val="0"/>
              </a:spcBef>
              <a:buFontTx/>
              <a:buNone/>
            </a:pPr>
            <a:r>
              <a:rPr lang="zh-CN" altLang="en-US" sz="1800" b="1">
                <a:solidFill>
                  <a:schemeClr val="bg1"/>
                </a:solidFill>
                <a:latin typeface="微软雅黑" panose="020B0503020204020204" pitchFamily="34" charset="-122"/>
                <a:ea typeface="微软雅黑" panose="020B0503020204020204" pitchFamily="34" charset="-122"/>
              </a:rPr>
              <a:t>添加标题</a:t>
            </a:r>
          </a:p>
        </p:txBody>
      </p:sp>
      <p:sp>
        <p:nvSpPr>
          <p:cNvPr id="13" name="六边形 12"/>
          <p:cNvSpPr/>
          <p:nvPr/>
        </p:nvSpPr>
        <p:spPr bwMode="auto">
          <a:xfrm>
            <a:off x="4954588" y="1676400"/>
            <a:ext cx="2282825" cy="1970088"/>
          </a:xfrm>
          <a:prstGeom prst="hexagon">
            <a:avLst>
              <a:gd name="adj" fmla="val 25000"/>
              <a:gd name="vf" fmla="val 115470"/>
            </a:avLst>
          </a:prstGeom>
          <a:solidFill>
            <a:schemeClr val="accent2"/>
          </a:solidFill>
          <a:ln>
            <a:noFill/>
          </a:ln>
        </p:spPr>
        <p:style>
          <a:lnRef idx="2">
            <a:schemeClr val="accent1">
              <a:hueOff val="0"/>
              <a:satOff val="0"/>
              <a:lumOff val="0"/>
              <a:alphaOff val="0"/>
            </a:schemeClr>
          </a:lnRef>
          <a:fillRef idx="1">
            <a:schemeClr val="lt1">
              <a:alpha val="90000"/>
              <a:hueOff val="0"/>
              <a:satOff val="0"/>
              <a:lumOff val="0"/>
              <a:alphaOff val="0"/>
            </a:schemeClr>
          </a:fillRef>
          <a:effectRef idx="0">
            <a:schemeClr val="lt1">
              <a:alpha val="90000"/>
              <a:hueOff val="0"/>
              <a:satOff val="0"/>
              <a:lumOff val="0"/>
              <a:alphaOff val="0"/>
            </a:schemeClr>
          </a:effectRef>
          <a:fontRef idx="minor">
            <a:schemeClr val="dk1">
              <a:hueOff val="0"/>
              <a:satOff val="0"/>
              <a:lumOff val="0"/>
              <a:alphaOff val="0"/>
            </a:schemeClr>
          </a:fontRef>
        </p:style>
        <p:txBody>
          <a:bodyPr/>
          <a:lstStyle/>
          <a:p>
            <a:endParaRPr lang="zh-CN" altLang="en-US"/>
          </a:p>
        </p:txBody>
      </p:sp>
      <p:sp>
        <p:nvSpPr>
          <p:cNvPr id="14" name="KSO_Shape"/>
          <p:cNvSpPr/>
          <p:nvPr/>
        </p:nvSpPr>
        <p:spPr bwMode="auto">
          <a:xfrm>
            <a:off x="5589588" y="1882775"/>
            <a:ext cx="1009650" cy="944563"/>
          </a:xfrm>
          <a:custGeom>
            <a:avLst/>
            <a:gdLst>
              <a:gd name="T0" fmla="*/ 1264650 w 2063750"/>
              <a:gd name="T1" fmla="*/ 933236 h 1925638"/>
              <a:gd name="T2" fmla="*/ 1205010 w 2063750"/>
              <a:gd name="T3" fmla="*/ 981200 h 1925638"/>
              <a:gd name="T4" fmla="*/ 1169637 w 2063750"/>
              <a:gd name="T5" fmla="*/ 913641 h 1925638"/>
              <a:gd name="T6" fmla="*/ 1863628 w 2063750"/>
              <a:gd name="T7" fmla="*/ 619424 h 1925638"/>
              <a:gd name="T8" fmla="*/ 1873035 w 2063750"/>
              <a:gd name="T9" fmla="*/ 667280 h 1925638"/>
              <a:gd name="T10" fmla="*/ 1691374 w 2063750"/>
              <a:gd name="T11" fmla="*/ 669322 h 1925638"/>
              <a:gd name="T12" fmla="*/ 1696077 w 2063750"/>
              <a:gd name="T13" fmla="*/ 621175 h 1925638"/>
              <a:gd name="T14" fmla="*/ 742063 w 2063750"/>
              <a:gd name="T15" fmla="*/ 629637 h 1925638"/>
              <a:gd name="T16" fmla="*/ 727975 w 2063750"/>
              <a:gd name="T17" fmla="*/ 676034 h 1925638"/>
              <a:gd name="T18" fmla="*/ 550987 w 2063750"/>
              <a:gd name="T19" fmla="*/ 656483 h 1925638"/>
              <a:gd name="T20" fmla="*/ 577990 w 2063750"/>
              <a:gd name="T21" fmla="*/ 615922 h 1925638"/>
              <a:gd name="T22" fmla="*/ 1273128 w 2063750"/>
              <a:gd name="T23" fmla="*/ 560052 h 1925638"/>
              <a:gd name="T24" fmla="*/ 1196826 w 2063750"/>
              <a:gd name="T25" fmla="*/ 846374 h 1925638"/>
              <a:gd name="T26" fmla="*/ 1157651 w 2063750"/>
              <a:gd name="T27" fmla="*/ 551279 h 1925638"/>
              <a:gd name="T28" fmla="*/ 1196634 w 2063750"/>
              <a:gd name="T29" fmla="*/ 394965 h 1925638"/>
              <a:gd name="T30" fmla="*/ 1004375 w 2063750"/>
              <a:gd name="T31" fmla="*/ 453667 h 1925638"/>
              <a:gd name="T32" fmla="*/ 916159 w 2063750"/>
              <a:gd name="T33" fmla="*/ 617446 h 1925638"/>
              <a:gd name="T34" fmla="*/ 942243 w 2063750"/>
              <a:gd name="T35" fmla="*/ 775648 h 1925638"/>
              <a:gd name="T36" fmla="*/ 1065042 w 2063750"/>
              <a:gd name="T37" fmla="*/ 952636 h 1925638"/>
              <a:gd name="T38" fmla="*/ 1352258 w 2063750"/>
              <a:gd name="T39" fmla="*/ 1009577 h 1925638"/>
              <a:gd name="T40" fmla="*/ 1456007 w 2063750"/>
              <a:gd name="T41" fmla="*/ 831122 h 1925638"/>
              <a:gd name="T42" fmla="*/ 1514915 w 2063750"/>
              <a:gd name="T43" fmla="*/ 694346 h 1925638"/>
              <a:gd name="T44" fmla="*/ 1484729 w 2063750"/>
              <a:gd name="T45" fmla="*/ 506499 h 1925638"/>
              <a:gd name="T46" fmla="*/ 1323829 w 2063750"/>
              <a:gd name="T47" fmla="*/ 407879 h 1925638"/>
              <a:gd name="T48" fmla="*/ 1277230 w 2063750"/>
              <a:gd name="T49" fmla="*/ 330686 h 1925638"/>
              <a:gd name="T50" fmla="*/ 1483556 w 2063750"/>
              <a:gd name="T51" fmla="*/ 408467 h 1925638"/>
              <a:gd name="T52" fmla="*/ 1585840 w 2063750"/>
              <a:gd name="T53" fmla="*/ 598074 h 1925638"/>
              <a:gd name="T54" fmla="*/ 1556532 w 2063750"/>
              <a:gd name="T55" fmla="*/ 799717 h 1925638"/>
              <a:gd name="T56" fmla="*/ 1444577 w 2063750"/>
              <a:gd name="T57" fmla="*/ 953809 h 1925638"/>
              <a:gd name="T58" fmla="*/ 1379514 w 2063750"/>
              <a:gd name="T59" fmla="*/ 1234993 h 1925638"/>
              <a:gd name="T60" fmla="*/ 1224769 w 2063750"/>
              <a:gd name="T61" fmla="*/ 1299859 h 1925638"/>
              <a:gd name="T62" fmla="*/ 973458 w 2063750"/>
              <a:gd name="T63" fmla="*/ 1301550 h 1925638"/>
              <a:gd name="T64" fmla="*/ 884643 w 2063750"/>
              <a:gd name="T65" fmla="*/ 1352828 h 1925638"/>
              <a:gd name="T66" fmla="*/ 1171315 w 2063750"/>
              <a:gd name="T67" fmla="*/ 1381250 h 1925638"/>
              <a:gd name="T68" fmla="*/ 1609826 w 2063750"/>
              <a:gd name="T69" fmla="*/ 1205732 h 1925638"/>
              <a:gd name="T70" fmla="*/ 1769285 w 2063750"/>
              <a:gd name="T71" fmla="*/ 1202215 h 1925638"/>
              <a:gd name="T72" fmla="*/ 1698033 w 2063750"/>
              <a:gd name="T73" fmla="*/ 1343539 h 1925638"/>
              <a:gd name="T74" fmla="*/ 1830840 w 2063750"/>
              <a:gd name="T75" fmla="*/ 1309461 h 1925638"/>
              <a:gd name="T76" fmla="*/ 1902362 w 2063750"/>
              <a:gd name="T77" fmla="*/ 1344330 h 1925638"/>
              <a:gd name="T78" fmla="*/ 1805632 w 2063750"/>
              <a:gd name="T79" fmla="*/ 1426962 h 1925638"/>
              <a:gd name="T80" fmla="*/ 1115916 w 2063750"/>
              <a:gd name="T81" fmla="*/ 1759833 h 1925638"/>
              <a:gd name="T82" fmla="*/ 544327 w 2063750"/>
              <a:gd name="T83" fmla="*/ 1713829 h 1925638"/>
              <a:gd name="T84" fmla="*/ 50124 w 2063750"/>
              <a:gd name="T85" fmla="*/ 1388576 h 1925638"/>
              <a:gd name="T86" fmla="*/ 277587 w 2063750"/>
              <a:gd name="T87" fmla="*/ 1364841 h 1925638"/>
              <a:gd name="T88" fmla="*/ 557812 w 2063750"/>
              <a:gd name="T89" fmla="*/ 1209541 h 1925638"/>
              <a:gd name="T90" fmla="*/ 1023426 w 2063750"/>
              <a:gd name="T91" fmla="*/ 1057126 h 1925638"/>
              <a:gd name="T92" fmla="*/ 919090 w 2063750"/>
              <a:gd name="T93" fmla="*/ 864876 h 1925638"/>
              <a:gd name="T94" fmla="*/ 854320 w 2063750"/>
              <a:gd name="T95" fmla="*/ 707847 h 1925638"/>
              <a:gd name="T96" fmla="*/ 887730 w 2063750"/>
              <a:gd name="T97" fmla="*/ 478909 h 1925638"/>
              <a:gd name="T98" fmla="*/ 1065042 w 2063750"/>
              <a:gd name="T99" fmla="*/ 350938 h 1925638"/>
              <a:gd name="T100" fmla="*/ 1690144 w 2063750"/>
              <a:gd name="T101" fmla="*/ 203159 h 1925638"/>
              <a:gd name="T102" fmla="*/ 1700127 w 2063750"/>
              <a:gd name="T103" fmla="*/ 250943 h 1925638"/>
              <a:gd name="T104" fmla="*/ 1558014 w 2063750"/>
              <a:gd name="T105" fmla="*/ 348271 h 1925638"/>
              <a:gd name="T106" fmla="*/ 1655497 w 2063750"/>
              <a:gd name="T107" fmla="*/ 206383 h 1925638"/>
              <a:gd name="T108" fmla="*/ 904489 w 2063750"/>
              <a:gd name="T109" fmla="*/ 306056 h 1925638"/>
              <a:gd name="T110" fmla="*/ 895180 w 2063750"/>
              <a:gd name="T111" fmla="*/ 353841 h 1925638"/>
              <a:gd name="T112" fmla="*/ 757001 w 2063750"/>
              <a:gd name="T113" fmla="*/ 243028 h 1925638"/>
              <a:gd name="T114" fmla="*/ 779982 w 2063750"/>
              <a:gd name="T115" fmla="*/ 199933 h 1925638"/>
              <a:gd name="T116" fmla="*/ 1248509 w 2063750"/>
              <a:gd name="T117" fmla="*/ 28478 h 1925638"/>
              <a:gd name="T118" fmla="*/ 1217149 w 2063750"/>
              <a:gd name="T119" fmla="*/ 197882 h 1925638"/>
              <a:gd name="T120" fmla="*/ 1185497 w 2063750"/>
              <a:gd name="T121" fmla="*/ 28478 h 192563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2063750" h="1925638">
                <a:moveTo>
                  <a:pt x="1310496" y="957198"/>
                </a:moveTo>
                <a:lnTo>
                  <a:pt x="1315880" y="957198"/>
                </a:lnTo>
                <a:lnTo>
                  <a:pt x="1321581" y="957198"/>
                </a:lnTo>
                <a:lnTo>
                  <a:pt x="1326965" y="958465"/>
                </a:lnTo>
                <a:lnTo>
                  <a:pt x="1332032" y="959732"/>
                </a:lnTo>
                <a:lnTo>
                  <a:pt x="1337099" y="961316"/>
                </a:lnTo>
                <a:lnTo>
                  <a:pt x="1341850" y="963533"/>
                </a:lnTo>
                <a:lnTo>
                  <a:pt x="1346284" y="966383"/>
                </a:lnTo>
                <a:lnTo>
                  <a:pt x="1350718" y="969234"/>
                </a:lnTo>
                <a:lnTo>
                  <a:pt x="1354202" y="973035"/>
                </a:lnTo>
                <a:lnTo>
                  <a:pt x="1357685" y="976519"/>
                </a:lnTo>
                <a:lnTo>
                  <a:pt x="1360536" y="980637"/>
                </a:lnTo>
                <a:lnTo>
                  <a:pt x="1363386" y="985072"/>
                </a:lnTo>
                <a:lnTo>
                  <a:pt x="1365603" y="989506"/>
                </a:lnTo>
                <a:lnTo>
                  <a:pt x="1367503" y="994574"/>
                </a:lnTo>
                <a:lnTo>
                  <a:pt x="1369087" y="999959"/>
                </a:lnTo>
                <a:lnTo>
                  <a:pt x="1369720" y="1005344"/>
                </a:lnTo>
                <a:lnTo>
                  <a:pt x="1370037" y="1010728"/>
                </a:lnTo>
                <a:lnTo>
                  <a:pt x="1369720" y="1016113"/>
                </a:lnTo>
                <a:lnTo>
                  <a:pt x="1369087" y="1021181"/>
                </a:lnTo>
                <a:lnTo>
                  <a:pt x="1367503" y="1026566"/>
                </a:lnTo>
                <a:lnTo>
                  <a:pt x="1365603" y="1031634"/>
                </a:lnTo>
                <a:lnTo>
                  <a:pt x="1363386" y="1036385"/>
                </a:lnTo>
                <a:lnTo>
                  <a:pt x="1360536" y="1040503"/>
                </a:lnTo>
                <a:lnTo>
                  <a:pt x="1357685" y="1044620"/>
                </a:lnTo>
                <a:lnTo>
                  <a:pt x="1354202" y="1048738"/>
                </a:lnTo>
                <a:lnTo>
                  <a:pt x="1350718" y="1051906"/>
                </a:lnTo>
                <a:lnTo>
                  <a:pt x="1346284" y="1055073"/>
                </a:lnTo>
                <a:lnTo>
                  <a:pt x="1341850" y="1057290"/>
                </a:lnTo>
                <a:lnTo>
                  <a:pt x="1337099" y="1059507"/>
                </a:lnTo>
                <a:lnTo>
                  <a:pt x="1332032" y="1061408"/>
                </a:lnTo>
                <a:lnTo>
                  <a:pt x="1326965" y="1062675"/>
                </a:lnTo>
                <a:lnTo>
                  <a:pt x="1321581" y="1063308"/>
                </a:lnTo>
                <a:lnTo>
                  <a:pt x="1315880" y="1063625"/>
                </a:lnTo>
                <a:lnTo>
                  <a:pt x="1310496" y="1063308"/>
                </a:lnTo>
                <a:lnTo>
                  <a:pt x="1305428" y="1062675"/>
                </a:lnTo>
                <a:lnTo>
                  <a:pt x="1300361" y="1061408"/>
                </a:lnTo>
                <a:lnTo>
                  <a:pt x="1295294" y="1059507"/>
                </a:lnTo>
                <a:lnTo>
                  <a:pt x="1290543" y="1057290"/>
                </a:lnTo>
                <a:lnTo>
                  <a:pt x="1286109" y="1055073"/>
                </a:lnTo>
                <a:lnTo>
                  <a:pt x="1281992" y="1051906"/>
                </a:lnTo>
                <a:lnTo>
                  <a:pt x="1278191" y="1048738"/>
                </a:lnTo>
                <a:lnTo>
                  <a:pt x="1275024" y="1044620"/>
                </a:lnTo>
                <a:lnTo>
                  <a:pt x="1271857" y="1040503"/>
                </a:lnTo>
                <a:lnTo>
                  <a:pt x="1269324" y="1036385"/>
                </a:lnTo>
                <a:lnTo>
                  <a:pt x="1267107" y="1031634"/>
                </a:lnTo>
                <a:lnTo>
                  <a:pt x="1265206" y="1026566"/>
                </a:lnTo>
                <a:lnTo>
                  <a:pt x="1263940" y="1021181"/>
                </a:lnTo>
                <a:lnTo>
                  <a:pt x="1263306" y="1016113"/>
                </a:lnTo>
                <a:lnTo>
                  <a:pt x="1262989" y="1010728"/>
                </a:lnTo>
                <a:lnTo>
                  <a:pt x="1263306" y="1005344"/>
                </a:lnTo>
                <a:lnTo>
                  <a:pt x="1263940" y="999959"/>
                </a:lnTo>
                <a:lnTo>
                  <a:pt x="1265206" y="994574"/>
                </a:lnTo>
                <a:lnTo>
                  <a:pt x="1267107" y="989506"/>
                </a:lnTo>
                <a:lnTo>
                  <a:pt x="1269324" y="985072"/>
                </a:lnTo>
                <a:lnTo>
                  <a:pt x="1271857" y="980637"/>
                </a:lnTo>
                <a:lnTo>
                  <a:pt x="1275024" y="976519"/>
                </a:lnTo>
                <a:lnTo>
                  <a:pt x="1278191" y="973035"/>
                </a:lnTo>
                <a:lnTo>
                  <a:pt x="1281992" y="969234"/>
                </a:lnTo>
                <a:lnTo>
                  <a:pt x="1286109" y="966383"/>
                </a:lnTo>
                <a:lnTo>
                  <a:pt x="1290543" y="963533"/>
                </a:lnTo>
                <a:lnTo>
                  <a:pt x="1295294" y="961316"/>
                </a:lnTo>
                <a:lnTo>
                  <a:pt x="1300361" y="959732"/>
                </a:lnTo>
                <a:lnTo>
                  <a:pt x="1305428" y="958465"/>
                </a:lnTo>
                <a:lnTo>
                  <a:pt x="1310496" y="957198"/>
                </a:lnTo>
                <a:close/>
                <a:moveTo>
                  <a:pt x="1856524" y="666750"/>
                </a:moveTo>
                <a:lnTo>
                  <a:pt x="2002690" y="666750"/>
                </a:lnTo>
                <a:lnTo>
                  <a:pt x="2005874" y="667066"/>
                </a:lnTo>
                <a:lnTo>
                  <a:pt x="2009695" y="667382"/>
                </a:lnTo>
                <a:lnTo>
                  <a:pt x="2012561" y="668330"/>
                </a:lnTo>
                <a:lnTo>
                  <a:pt x="2016064" y="669595"/>
                </a:lnTo>
                <a:lnTo>
                  <a:pt x="2018930" y="670859"/>
                </a:lnTo>
                <a:lnTo>
                  <a:pt x="2021796" y="672755"/>
                </a:lnTo>
                <a:lnTo>
                  <a:pt x="2024344" y="674335"/>
                </a:lnTo>
                <a:lnTo>
                  <a:pt x="2026891" y="676863"/>
                </a:lnTo>
                <a:lnTo>
                  <a:pt x="2029121" y="679076"/>
                </a:lnTo>
                <a:lnTo>
                  <a:pt x="2031031" y="681920"/>
                </a:lnTo>
                <a:lnTo>
                  <a:pt x="2032623" y="684764"/>
                </a:lnTo>
                <a:lnTo>
                  <a:pt x="2034216" y="687292"/>
                </a:lnTo>
                <a:lnTo>
                  <a:pt x="2035489" y="690769"/>
                </a:lnTo>
                <a:lnTo>
                  <a:pt x="2036126" y="693929"/>
                </a:lnTo>
                <a:lnTo>
                  <a:pt x="2036763" y="697405"/>
                </a:lnTo>
                <a:lnTo>
                  <a:pt x="2036763" y="700566"/>
                </a:lnTo>
                <a:lnTo>
                  <a:pt x="2036763" y="704358"/>
                </a:lnTo>
                <a:lnTo>
                  <a:pt x="2036126" y="707834"/>
                </a:lnTo>
                <a:lnTo>
                  <a:pt x="2035489" y="710995"/>
                </a:lnTo>
                <a:lnTo>
                  <a:pt x="2034216" y="714155"/>
                </a:lnTo>
                <a:lnTo>
                  <a:pt x="2032623" y="716999"/>
                </a:lnTo>
                <a:lnTo>
                  <a:pt x="2031031" y="720160"/>
                </a:lnTo>
                <a:lnTo>
                  <a:pt x="2029121" y="722688"/>
                </a:lnTo>
                <a:lnTo>
                  <a:pt x="2026891" y="724900"/>
                </a:lnTo>
                <a:lnTo>
                  <a:pt x="2024344" y="727112"/>
                </a:lnTo>
                <a:lnTo>
                  <a:pt x="2021796" y="729009"/>
                </a:lnTo>
                <a:lnTo>
                  <a:pt x="2018930" y="730905"/>
                </a:lnTo>
                <a:lnTo>
                  <a:pt x="2016064" y="732169"/>
                </a:lnTo>
                <a:lnTo>
                  <a:pt x="2012561" y="733433"/>
                </a:lnTo>
                <a:lnTo>
                  <a:pt x="2009695" y="734381"/>
                </a:lnTo>
                <a:lnTo>
                  <a:pt x="2005874" y="734697"/>
                </a:lnTo>
                <a:lnTo>
                  <a:pt x="2002690" y="735013"/>
                </a:lnTo>
                <a:lnTo>
                  <a:pt x="1856524" y="735013"/>
                </a:lnTo>
                <a:lnTo>
                  <a:pt x="1853339" y="734697"/>
                </a:lnTo>
                <a:lnTo>
                  <a:pt x="1849518" y="734381"/>
                </a:lnTo>
                <a:lnTo>
                  <a:pt x="1846652" y="733433"/>
                </a:lnTo>
                <a:lnTo>
                  <a:pt x="1843149" y="732169"/>
                </a:lnTo>
                <a:lnTo>
                  <a:pt x="1840283" y="730905"/>
                </a:lnTo>
                <a:lnTo>
                  <a:pt x="1837417" y="729009"/>
                </a:lnTo>
                <a:lnTo>
                  <a:pt x="1834870" y="727112"/>
                </a:lnTo>
                <a:lnTo>
                  <a:pt x="1832322" y="724900"/>
                </a:lnTo>
                <a:lnTo>
                  <a:pt x="1830093" y="722688"/>
                </a:lnTo>
                <a:lnTo>
                  <a:pt x="1828182" y="720160"/>
                </a:lnTo>
                <a:lnTo>
                  <a:pt x="1826590" y="716999"/>
                </a:lnTo>
                <a:lnTo>
                  <a:pt x="1824998" y="714155"/>
                </a:lnTo>
                <a:lnTo>
                  <a:pt x="1823724" y="710995"/>
                </a:lnTo>
                <a:lnTo>
                  <a:pt x="1823087" y="707834"/>
                </a:lnTo>
                <a:lnTo>
                  <a:pt x="1822450" y="704358"/>
                </a:lnTo>
                <a:lnTo>
                  <a:pt x="1822450" y="700566"/>
                </a:lnTo>
                <a:lnTo>
                  <a:pt x="1822450" y="697405"/>
                </a:lnTo>
                <a:lnTo>
                  <a:pt x="1823087" y="693929"/>
                </a:lnTo>
                <a:lnTo>
                  <a:pt x="1823724" y="690769"/>
                </a:lnTo>
                <a:lnTo>
                  <a:pt x="1824998" y="687292"/>
                </a:lnTo>
                <a:lnTo>
                  <a:pt x="1826590" y="684764"/>
                </a:lnTo>
                <a:lnTo>
                  <a:pt x="1828182" y="681920"/>
                </a:lnTo>
                <a:lnTo>
                  <a:pt x="1830093" y="679076"/>
                </a:lnTo>
                <a:lnTo>
                  <a:pt x="1832322" y="676863"/>
                </a:lnTo>
                <a:lnTo>
                  <a:pt x="1834870" y="674335"/>
                </a:lnTo>
                <a:lnTo>
                  <a:pt x="1837417" y="672755"/>
                </a:lnTo>
                <a:lnTo>
                  <a:pt x="1840283" y="670859"/>
                </a:lnTo>
                <a:lnTo>
                  <a:pt x="1843149" y="669595"/>
                </a:lnTo>
                <a:lnTo>
                  <a:pt x="1846652" y="668330"/>
                </a:lnTo>
                <a:lnTo>
                  <a:pt x="1849518" y="667382"/>
                </a:lnTo>
                <a:lnTo>
                  <a:pt x="1853339" y="667066"/>
                </a:lnTo>
                <a:lnTo>
                  <a:pt x="1856524" y="666750"/>
                </a:lnTo>
                <a:close/>
                <a:moveTo>
                  <a:pt x="629654" y="666750"/>
                </a:moveTo>
                <a:lnTo>
                  <a:pt x="775285" y="666750"/>
                </a:lnTo>
                <a:lnTo>
                  <a:pt x="778783" y="667066"/>
                </a:lnTo>
                <a:lnTo>
                  <a:pt x="781962" y="667382"/>
                </a:lnTo>
                <a:lnTo>
                  <a:pt x="785460" y="668330"/>
                </a:lnTo>
                <a:lnTo>
                  <a:pt x="788640" y="669595"/>
                </a:lnTo>
                <a:lnTo>
                  <a:pt x="791819" y="670859"/>
                </a:lnTo>
                <a:lnTo>
                  <a:pt x="794363" y="672755"/>
                </a:lnTo>
                <a:lnTo>
                  <a:pt x="797225" y="674335"/>
                </a:lnTo>
                <a:lnTo>
                  <a:pt x="799451" y="676863"/>
                </a:lnTo>
                <a:lnTo>
                  <a:pt x="801677" y="679076"/>
                </a:lnTo>
                <a:lnTo>
                  <a:pt x="803902" y="681920"/>
                </a:lnTo>
                <a:lnTo>
                  <a:pt x="805492" y="684764"/>
                </a:lnTo>
                <a:lnTo>
                  <a:pt x="806764" y="687292"/>
                </a:lnTo>
                <a:lnTo>
                  <a:pt x="808036" y="690769"/>
                </a:lnTo>
                <a:lnTo>
                  <a:pt x="808990" y="693929"/>
                </a:lnTo>
                <a:lnTo>
                  <a:pt x="809626" y="697405"/>
                </a:lnTo>
                <a:lnTo>
                  <a:pt x="809626" y="700566"/>
                </a:lnTo>
                <a:lnTo>
                  <a:pt x="809626" y="704358"/>
                </a:lnTo>
                <a:lnTo>
                  <a:pt x="808990" y="707834"/>
                </a:lnTo>
                <a:lnTo>
                  <a:pt x="808036" y="710995"/>
                </a:lnTo>
                <a:lnTo>
                  <a:pt x="806764" y="714155"/>
                </a:lnTo>
                <a:lnTo>
                  <a:pt x="805492" y="716999"/>
                </a:lnTo>
                <a:lnTo>
                  <a:pt x="803902" y="720160"/>
                </a:lnTo>
                <a:lnTo>
                  <a:pt x="801677" y="722688"/>
                </a:lnTo>
                <a:lnTo>
                  <a:pt x="799451" y="724900"/>
                </a:lnTo>
                <a:lnTo>
                  <a:pt x="797225" y="727112"/>
                </a:lnTo>
                <a:lnTo>
                  <a:pt x="794363" y="729009"/>
                </a:lnTo>
                <a:lnTo>
                  <a:pt x="791819" y="730905"/>
                </a:lnTo>
                <a:lnTo>
                  <a:pt x="788640" y="732169"/>
                </a:lnTo>
                <a:lnTo>
                  <a:pt x="785460" y="733433"/>
                </a:lnTo>
                <a:lnTo>
                  <a:pt x="781962" y="734381"/>
                </a:lnTo>
                <a:lnTo>
                  <a:pt x="778783" y="734697"/>
                </a:lnTo>
                <a:lnTo>
                  <a:pt x="775285" y="735013"/>
                </a:lnTo>
                <a:lnTo>
                  <a:pt x="629654" y="735013"/>
                </a:lnTo>
                <a:lnTo>
                  <a:pt x="626156" y="734697"/>
                </a:lnTo>
                <a:lnTo>
                  <a:pt x="622976" y="734381"/>
                </a:lnTo>
                <a:lnTo>
                  <a:pt x="619479" y="733433"/>
                </a:lnTo>
                <a:lnTo>
                  <a:pt x="616299" y="732169"/>
                </a:lnTo>
                <a:lnTo>
                  <a:pt x="613119" y="730905"/>
                </a:lnTo>
                <a:lnTo>
                  <a:pt x="610576" y="729009"/>
                </a:lnTo>
                <a:lnTo>
                  <a:pt x="607714" y="727112"/>
                </a:lnTo>
                <a:lnTo>
                  <a:pt x="605488" y="724900"/>
                </a:lnTo>
                <a:lnTo>
                  <a:pt x="603262" y="722688"/>
                </a:lnTo>
                <a:lnTo>
                  <a:pt x="601036" y="720160"/>
                </a:lnTo>
                <a:lnTo>
                  <a:pt x="599447" y="716999"/>
                </a:lnTo>
                <a:lnTo>
                  <a:pt x="598175" y="714155"/>
                </a:lnTo>
                <a:lnTo>
                  <a:pt x="596903" y="710995"/>
                </a:lnTo>
                <a:lnTo>
                  <a:pt x="596267" y="707834"/>
                </a:lnTo>
                <a:lnTo>
                  <a:pt x="595313" y="704358"/>
                </a:lnTo>
                <a:lnTo>
                  <a:pt x="595313" y="700566"/>
                </a:lnTo>
                <a:lnTo>
                  <a:pt x="595313" y="697405"/>
                </a:lnTo>
                <a:lnTo>
                  <a:pt x="596267" y="693929"/>
                </a:lnTo>
                <a:lnTo>
                  <a:pt x="596903" y="690769"/>
                </a:lnTo>
                <a:lnTo>
                  <a:pt x="598175" y="687292"/>
                </a:lnTo>
                <a:lnTo>
                  <a:pt x="599447" y="684764"/>
                </a:lnTo>
                <a:lnTo>
                  <a:pt x="601036" y="681920"/>
                </a:lnTo>
                <a:lnTo>
                  <a:pt x="603262" y="679076"/>
                </a:lnTo>
                <a:lnTo>
                  <a:pt x="605488" y="676863"/>
                </a:lnTo>
                <a:lnTo>
                  <a:pt x="607714" y="674335"/>
                </a:lnTo>
                <a:lnTo>
                  <a:pt x="610576" y="672755"/>
                </a:lnTo>
                <a:lnTo>
                  <a:pt x="613119" y="670859"/>
                </a:lnTo>
                <a:lnTo>
                  <a:pt x="616299" y="669595"/>
                </a:lnTo>
                <a:lnTo>
                  <a:pt x="619479" y="668330"/>
                </a:lnTo>
                <a:lnTo>
                  <a:pt x="622976" y="667382"/>
                </a:lnTo>
                <a:lnTo>
                  <a:pt x="626156" y="667066"/>
                </a:lnTo>
                <a:lnTo>
                  <a:pt x="629654" y="666750"/>
                </a:lnTo>
                <a:close/>
                <a:moveTo>
                  <a:pt x="1315880" y="528637"/>
                </a:moveTo>
                <a:lnTo>
                  <a:pt x="1321897" y="528954"/>
                </a:lnTo>
                <a:lnTo>
                  <a:pt x="1327598" y="529904"/>
                </a:lnTo>
                <a:lnTo>
                  <a:pt x="1333615" y="531805"/>
                </a:lnTo>
                <a:lnTo>
                  <a:pt x="1339316" y="534655"/>
                </a:lnTo>
                <a:lnTo>
                  <a:pt x="1345017" y="537823"/>
                </a:lnTo>
                <a:lnTo>
                  <a:pt x="1350084" y="541941"/>
                </a:lnTo>
                <a:lnTo>
                  <a:pt x="1354835" y="546375"/>
                </a:lnTo>
                <a:lnTo>
                  <a:pt x="1359586" y="551760"/>
                </a:lnTo>
                <a:lnTo>
                  <a:pt x="1364020" y="557778"/>
                </a:lnTo>
                <a:lnTo>
                  <a:pt x="1367503" y="564430"/>
                </a:lnTo>
                <a:lnTo>
                  <a:pt x="1370987" y="571398"/>
                </a:lnTo>
                <a:lnTo>
                  <a:pt x="1373837" y="579634"/>
                </a:lnTo>
                <a:lnTo>
                  <a:pt x="1375104" y="583751"/>
                </a:lnTo>
                <a:lnTo>
                  <a:pt x="1376371" y="588186"/>
                </a:lnTo>
                <a:lnTo>
                  <a:pt x="1377955" y="597055"/>
                </a:lnTo>
                <a:lnTo>
                  <a:pt x="1379222" y="606557"/>
                </a:lnTo>
                <a:lnTo>
                  <a:pt x="1379538" y="616377"/>
                </a:lnTo>
                <a:lnTo>
                  <a:pt x="1379222" y="627463"/>
                </a:lnTo>
                <a:lnTo>
                  <a:pt x="1378905" y="637915"/>
                </a:lnTo>
                <a:lnTo>
                  <a:pt x="1378588" y="647101"/>
                </a:lnTo>
                <a:lnTo>
                  <a:pt x="1377955" y="655970"/>
                </a:lnTo>
                <a:lnTo>
                  <a:pt x="1376054" y="673074"/>
                </a:lnTo>
                <a:lnTo>
                  <a:pt x="1373204" y="690179"/>
                </a:lnTo>
                <a:lnTo>
                  <a:pt x="1370037" y="706967"/>
                </a:lnTo>
                <a:lnTo>
                  <a:pt x="1366237" y="725021"/>
                </a:lnTo>
                <a:lnTo>
                  <a:pt x="1361803" y="745293"/>
                </a:lnTo>
                <a:lnTo>
                  <a:pt x="1357369" y="769366"/>
                </a:lnTo>
                <a:lnTo>
                  <a:pt x="1352301" y="797873"/>
                </a:lnTo>
                <a:lnTo>
                  <a:pt x="1346917" y="830815"/>
                </a:lnTo>
                <a:lnTo>
                  <a:pt x="1344384" y="849503"/>
                </a:lnTo>
                <a:lnTo>
                  <a:pt x="1341533" y="870092"/>
                </a:lnTo>
                <a:lnTo>
                  <a:pt x="1338683" y="892264"/>
                </a:lnTo>
                <a:lnTo>
                  <a:pt x="1335832" y="916654"/>
                </a:lnTo>
                <a:lnTo>
                  <a:pt x="1296561" y="916654"/>
                </a:lnTo>
                <a:lnTo>
                  <a:pt x="1293710" y="892264"/>
                </a:lnTo>
                <a:lnTo>
                  <a:pt x="1290860" y="870092"/>
                </a:lnTo>
                <a:lnTo>
                  <a:pt x="1288326" y="849820"/>
                </a:lnTo>
                <a:lnTo>
                  <a:pt x="1285792" y="831132"/>
                </a:lnTo>
                <a:lnTo>
                  <a:pt x="1280092" y="797873"/>
                </a:lnTo>
                <a:lnTo>
                  <a:pt x="1275341" y="769366"/>
                </a:lnTo>
                <a:lnTo>
                  <a:pt x="1270590" y="745293"/>
                </a:lnTo>
                <a:lnTo>
                  <a:pt x="1266473" y="725021"/>
                </a:lnTo>
                <a:lnTo>
                  <a:pt x="1262356" y="706967"/>
                </a:lnTo>
                <a:lnTo>
                  <a:pt x="1258872" y="690179"/>
                </a:lnTo>
                <a:lnTo>
                  <a:pt x="1256339" y="673074"/>
                </a:lnTo>
                <a:lnTo>
                  <a:pt x="1254438" y="655970"/>
                </a:lnTo>
                <a:lnTo>
                  <a:pt x="1253805" y="647101"/>
                </a:lnTo>
                <a:lnTo>
                  <a:pt x="1252855" y="637915"/>
                </a:lnTo>
                <a:lnTo>
                  <a:pt x="1252538" y="627463"/>
                </a:lnTo>
                <a:lnTo>
                  <a:pt x="1252538" y="616377"/>
                </a:lnTo>
                <a:lnTo>
                  <a:pt x="1252855" y="606557"/>
                </a:lnTo>
                <a:lnTo>
                  <a:pt x="1254122" y="597055"/>
                </a:lnTo>
                <a:lnTo>
                  <a:pt x="1255705" y="588186"/>
                </a:lnTo>
                <a:lnTo>
                  <a:pt x="1256972" y="583751"/>
                </a:lnTo>
                <a:lnTo>
                  <a:pt x="1258239" y="579634"/>
                </a:lnTo>
                <a:lnTo>
                  <a:pt x="1261406" y="571398"/>
                </a:lnTo>
                <a:lnTo>
                  <a:pt x="1264573" y="564430"/>
                </a:lnTo>
                <a:lnTo>
                  <a:pt x="1268374" y="557778"/>
                </a:lnTo>
                <a:lnTo>
                  <a:pt x="1272807" y="551760"/>
                </a:lnTo>
                <a:lnTo>
                  <a:pt x="1277241" y="546375"/>
                </a:lnTo>
                <a:lnTo>
                  <a:pt x="1281992" y="541941"/>
                </a:lnTo>
                <a:lnTo>
                  <a:pt x="1287376" y="537823"/>
                </a:lnTo>
                <a:lnTo>
                  <a:pt x="1293077" y="534655"/>
                </a:lnTo>
                <a:lnTo>
                  <a:pt x="1298778" y="531805"/>
                </a:lnTo>
                <a:lnTo>
                  <a:pt x="1304162" y="529904"/>
                </a:lnTo>
                <a:lnTo>
                  <a:pt x="1310179" y="528954"/>
                </a:lnTo>
                <a:lnTo>
                  <a:pt x="1315880" y="528637"/>
                </a:lnTo>
                <a:close/>
                <a:moveTo>
                  <a:pt x="1316038" y="427125"/>
                </a:moveTo>
                <a:lnTo>
                  <a:pt x="1306196" y="427443"/>
                </a:lnTo>
                <a:lnTo>
                  <a:pt x="1296353" y="427761"/>
                </a:lnTo>
                <a:lnTo>
                  <a:pt x="1283971" y="428715"/>
                </a:lnTo>
                <a:lnTo>
                  <a:pt x="1269048" y="430622"/>
                </a:lnTo>
                <a:lnTo>
                  <a:pt x="1252221" y="432529"/>
                </a:lnTo>
                <a:lnTo>
                  <a:pt x="1233806" y="435390"/>
                </a:lnTo>
                <a:lnTo>
                  <a:pt x="1224281" y="437615"/>
                </a:lnTo>
                <a:lnTo>
                  <a:pt x="1214121" y="439523"/>
                </a:lnTo>
                <a:lnTo>
                  <a:pt x="1204278" y="441748"/>
                </a:lnTo>
                <a:lnTo>
                  <a:pt x="1193483" y="444609"/>
                </a:lnTo>
                <a:lnTo>
                  <a:pt x="1183323" y="447470"/>
                </a:lnTo>
                <a:lnTo>
                  <a:pt x="1172528" y="450967"/>
                </a:lnTo>
                <a:lnTo>
                  <a:pt x="1161733" y="454463"/>
                </a:lnTo>
                <a:lnTo>
                  <a:pt x="1150938" y="458914"/>
                </a:lnTo>
                <a:lnTo>
                  <a:pt x="1140143" y="463364"/>
                </a:lnTo>
                <a:lnTo>
                  <a:pt x="1129348" y="467814"/>
                </a:lnTo>
                <a:lnTo>
                  <a:pt x="1118871" y="473218"/>
                </a:lnTo>
                <a:lnTo>
                  <a:pt x="1108393" y="478940"/>
                </a:lnTo>
                <a:lnTo>
                  <a:pt x="1097916" y="484980"/>
                </a:lnTo>
                <a:lnTo>
                  <a:pt x="1088073" y="491338"/>
                </a:lnTo>
                <a:lnTo>
                  <a:pt x="1078231" y="498331"/>
                </a:lnTo>
                <a:lnTo>
                  <a:pt x="1069023" y="505960"/>
                </a:lnTo>
                <a:lnTo>
                  <a:pt x="1059498" y="514225"/>
                </a:lnTo>
                <a:lnTo>
                  <a:pt x="1050926" y="522808"/>
                </a:lnTo>
                <a:lnTo>
                  <a:pt x="1043623" y="530755"/>
                </a:lnTo>
                <a:lnTo>
                  <a:pt x="1036638" y="539656"/>
                </a:lnTo>
                <a:lnTo>
                  <a:pt x="1029971" y="548557"/>
                </a:lnTo>
                <a:lnTo>
                  <a:pt x="1023938" y="557775"/>
                </a:lnTo>
                <a:lnTo>
                  <a:pt x="1018541" y="567312"/>
                </a:lnTo>
                <a:lnTo>
                  <a:pt x="1013461" y="577166"/>
                </a:lnTo>
                <a:lnTo>
                  <a:pt x="1009333" y="587656"/>
                </a:lnTo>
                <a:lnTo>
                  <a:pt x="1005206" y="598464"/>
                </a:lnTo>
                <a:lnTo>
                  <a:pt x="1001713" y="608954"/>
                </a:lnTo>
                <a:lnTo>
                  <a:pt x="998856" y="620398"/>
                </a:lnTo>
                <a:lnTo>
                  <a:pt x="996633" y="632160"/>
                </a:lnTo>
                <a:lnTo>
                  <a:pt x="994728" y="643922"/>
                </a:lnTo>
                <a:lnTo>
                  <a:pt x="993458" y="656319"/>
                </a:lnTo>
                <a:lnTo>
                  <a:pt x="992506" y="668716"/>
                </a:lnTo>
                <a:lnTo>
                  <a:pt x="992506" y="681750"/>
                </a:lnTo>
                <a:lnTo>
                  <a:pt x="992506" y="694783"/>
                </a:lnTo>
                <a:lnTo>
                  <a:pt x="993141" y="707498"/>
                </a:lnTo>
                <a:lnTo>
                  <a:pt x="994093" y="719260"/>
                </a:lnTo>
                <a:lnTo>
                  <a:pt x="994728" y="730704"/>
                </a:lnTo>
                <a:lnTo>
                  <a:pt x="996316" y="741829"/>
                </a:lnTo>
                <a:lnTo>
                  <a:pt x="997586" y="752002"/>
                </a:lnTo>
                <a:lnTo>
                  <a:pt x="998856" y="762174"/>
                </a:lnTo>
                <a:lnTo>
                  <a:pt x="1000443" y="771393"/>
                </a:lnTo>
                <a:lnTo>
                  <a:pt x="1002031" y="780611"/>
                </a:lnTo>
                <a:lnTo>
                  <a:pt x="1003936" y="789194"/>
                </a:lnTo>
                <a:lnTo>
                  <a:pt x="1005841" y="797777"/>
                </a:lnTo>
                <a:lnTo>
                  <a:pt x="1008063" y="805724"/>
                </a:lnTo>
                <a:lnTo>
                  <a:pt x="1010603" y="813035"/>
                </a:lnTo>
                <a:lnTo>
                  <a:pt x="1012826" y="820347"/>
                </a:lnTo>
                <a:lnTo>
                  <a:pt x="1015683" y="827022"/>
                </a:lnTo>
                <a:lnTo>
                  <a:pt x="1018223" y="833698"/>
                </a:lnTo>
                <a:lnTo>
                  <a:pt x="1020763" y="840055"/>
                </a:lnTo>
                <a:lnTo>
                  <a:pt x="1023621" y="846095"/>
                </a:lnTo>
                <a:lnTo>
                  <a:pt x="1026478" y="851817"/>
                </a:lnTo>
                <a:lnTo>
                  <a:pt x="1032828" y="862943"/>
                </a:lnTo>
                <a:lnTo>
                  <a:pt x="1039496" y="872797"/>
                </a:lnTo>
                <a:lnTo>
                  <a:pt x="1046481" y="882652"/>
                </a:lnTo>
                <a:lnTo>
                  <a:pt x="1053466" y="891552"/>
                </a:lnTo>
                <a:lnTo>
                  <a:pt x="1061086" y="900135"/>
                </a:lnTo>
                <a:lnTo>
                  <a:pt x="1076643" y="917301"/>
                </a:lnTo>
                <a:lnTo>
                  <a:pt x="1091883" y="934467"/>
                </a:lnTo>
                <a:lnTo>
                  <a:pt x="1099821" y="943367"/>
                </a:lnTo>
                <a:lnTo>
                  <a:pt x="1107441" y="952904"/>
                </a:lnTo>
                <a:lnTo>
                  <a:pt x="1115061" y="962758"/>
                </a:lnTo>
                <a:lnTo>
                  <a:pt x="1122681" y="973566"/>
                </a:lnTo>
                <a:lnTo>
                  <a:pt x="1129983" y="985010"/>
                </a:lnTo>
                <a:lnTo>
                  <a:pt x="1136968" y="996772"/>
                </a:lnTo>
                <a:lnTo>
                  <a:pt x="1143953" y="1009805"/>
                </a:lnTo>
                <a:lnTo>
                  <a:pt x="1150938" y="1024427"/>
                </a:lnTo>
                <a:lnTo>
                  <a:pt x="1153796" y="1031739"/>
                </a:lnTo>
                <a:lnTo>
                  <a:pt x="1157288" y="1039686"/>
                </a:lnTo>
                <a:lnTo>
                  <a:pt x="1160146" y="1047633"/>
                </a:lnTo>
                <a:lnTo>
                  <a:pt x="1162686" y="1056216"/>
                </a:lnTo>
                <a:lnTo>
                  <a:pt x="1165543" y="1064799"/>
                </a:lnTo>
                <a:lnTo>
                  <a:pt x="1168083" y="1074017"/>
                </a:lnTo>
                <a:lnTo>
                  <a:pt x="1170941" y="1083554"/>
                </a:lnTo>
                <a:lnTo>
                  <a:pt x="1173163" y="1093408"/>
                </a:lnTo>
                <a:lnTo>
                  <a:pt x="1175386" y="1103580"/>
                </a:lnTo>
                <a:lnTo>
                  <a:pt x="1177608" y="1114388"/>
                </a:lnTo>
                <a:lnTo>
                  <a:pt x="1179513" y="1125196"/>
                </a:lnTo>
                <a:lnTo>
                  <a:pt x="1181418" y="1136958"/>
                </a:lnTo>
                <a:lnTo>
                  <a:pt x="1181680" y="1141412"/>
                </a:lnTo>
                <a:lnTo>
                  <a:pt x="1456680" y="1141412"/>
                </a:lnTo>
                <a:lnTo>
                  <a:pt x="1456691" y="1136958"/>
                </a:lnTo>
                <a:lnTo>
                  <a:pt x="1458596" y="1125196"/>
                </a:lnTo>
                <a:lnTo>
                  <a:pt x="1460818" y="1114388"/>
                </a:lnTo>
                <a:lnTo>
                  <a:pt x="1462723" y="1103580"/>
                </a:lnTo>
                <a:lnTo>
                  <a:pt x="1464946" y="1093408"/>
                </a:lnTo>
                <a:lnTo>
                  <a:pt x="1467486" y="1083554"/>
                </a:lnTo>
                <a:lnTo>
                  <a:pt x="1470026" y="1074017"/>
                </a:lnTo>
                <a:lnTo>
                  <a:pt x="1472883" y="1064799"/>
                </a:lnTo>
                <a:lnTo>
                  <a:pt x="1475423" y="1056216"/>
                </a:lnTo>
                <a:lnTo>
                  <a:pt x="1478281" y="1047633"/>
                </a:lnTo>
                <a:lnTo>
                  <a:pt x="1481456" y="1039686"/>
                </a:lnTo>
                <a:lnTo>
                  <a:pt x="1484313" y="1031739"/>
                </a:lnTo>
                <a:lnTo>
                  <a:pt x="1487806" y="1024427"/>
                </a:lnTo>
                <a:lnTo>
                  <a:pt x="1494156" y="1009805"/>
                </a:lnTo>
                <a:lnTo>
                  <a:pt x="1501141" y="996772"/>
                </a:lnTo>
                <a:lnTo>
                  <a:pt x="1508443" y="985010"/>
                </a:lnTo>
                <a:lnTo>
                  <a:pt x="1515746" y="973566"/>
                </a:lnTo>
                <a:lnTo>
                  <a:pt x="1523048" y="962758"/>
                </a:lnTo>
                <a:lnTo>
                  <a:pt x="1530986" y="952904"/>
                </a:lnTo>
                <a:lnTo>
                  <a:pt x="1538606" y="943367"/>
                </a:lnTo>
                <a:lnTo>
                  <a:pt x="1546543" y="934467"/>
                </a:lnTo>
                <a:lnTo>
                  <a:pt x="1561466" y="917301"/>
                </a:lnTo>
                <a:lnTo>
                  <a:pt x="1577341" y="900135"/>
                </a:lnTo>
                <a:lnTo>
                  <a:pt x="1584643" y="891552"/>
                </a:lnTo>
                <a:lnTo>
                  <a:pt x="1591946" y="882652"/>
                </a:lnTo>
                <a:lnTo>
                  <a:pt x="1598613" y="872797"/>
                </a:lnTo>
                <a:lnTo>
                  <a:pt x="1605281" y="862943"/>
                </a:lnTo>
                <a:lnTo>
                  <a:pt x="1611631" y="851817"/>
                </a:lnTo>
                <a:lnTo>
                  <a:pt x="1614806" y="846095"/>
                </a:lnTo>
                <a:lnTo>
                  <a:pt x="1617346" y="840055"/>
                </a:lnTo>
                <a:lnTo>
                  <a:pt x="1620203" y="833698"/>
                </a:lnTo>
                <a:lnTo>
                  <a:pt x="1623061" y="827022"/>
                </a:lnTo>
                <a:lnTo>
                  <a:pt x="1625283" y="820347"/>
                </a:lnTo>
                <a:lnTo>
                  <a:pt x="1628141" y="813035"/>
                </a:lnTo>
                <a:lnTo>
                  <a:pt x="1630046" y="805724"/>
                </a:lnTo>
                <a:lnTo>
                  <a:pt x="1632268" y="797777"/>
                </a:lnTo>
                <a:lnTo>
                  <a:pt x="1634491" y="789194"/>
                </a:lnTo>
                <a:lnTo>
                  <a:pt x="1636396" y="780611"/>
                </a:lnTo>
                <a:lnTo>
                  <a:pt x="1637983" y="771393"/>
                </a:lnTo>
                <a:lnTo>
                  <a:pt x="1639571" y="762174"/>
                </a:lnTo>
                <a:lnTo>
                  <a:pt x="1641158" y="752002"/>
                </a:lnTo>
                <a:lnTo>
                  <a:pt x="1642428" y="741829"/>
                </a:lnTo>
                <a:lnTo>
                  <a:pt x="1643381" y="730704"/>
                </a:lnTo>
                <a:lnTo>
                  <a:pt x="1644333" y="719260"/>
                </a:lnTo>
                <a:lnTo>
                  <a:pt x="1644968" y="707498"/>
                </a:lnTo>
                <a:lnTo>
                  <a:pt x="1645603" y="694783"/>
                </a:lnTo>
                <a:lnTo>
                  <a:pt x="1645921" y="681750"/>
                </a:lnTo>
                <a:lnTo>
                  <a:pt x="1645603" y="668716"/>
                </a:lnTo>
                <a:lnTo>
                  <a:pt x="1644968" y="656319"/>
                </a:lnTo>
                <a:lnTo>
                  <a:pt x="1643698" y="643922"/>
                </a:lnTo>
                <a:lnTo>
                  <a:pt x="1641793" y="632160"/>
                </a:lnTo>
                <a:lnTo>
                  <a:pt x="1639253" y="620398"/>
                </a:lnTo>
                <a:lnTo>
                  <a:pt x="1636396" y="608954"/>
                </a:lnTo>
                <a:lnTo>
                  <a:pt x="1632903" y="598464"/>
                </a:lnTo>
                <a:lnTo>
                  <a:pt x="1629411" y="587656"/>
                </a:lnTo>
                <a:lnTo>
                  <a:pt x="1624648" y="577166"/>
                </a:lnTo>
                <a:lnTo>
                  <a:pt x="1619568" y="567312"/>
                </a:lnTo>
                <a:lnTo>
                  <a:pt x="1614488" y="557775"/>
                </a:lnTo>
                <a:lnTo>
                  <a:pt x="1608456" y="548557"/>
                </a:lnTo>
                <a:lnTo>
                  <a:pt x="1602106" y="539656"/>
                </a:lnTo>
                <a:lnTo>
                  <a:pt x="1595121" y="530755"/>
                </a:lnTo>
                <a:lnTo>
                  <a:pt x="1587183" y="522808"/>
                </a:lnTo>
                <a:lnTo>
                  <a:pt x="1578611" y="514225"/>
                </a:lnTo>
                <a:lnTo>
                  <a:pt x="1569721" y="505960"/>
                </a:lnTo>
                <a:lnTo>
                  <a:pt x="1559878" y="498331"/>
                </a:lnTo>
                <a:lnTo>
                  <a:pt x="1550353" y="491338"/>
                </a:lnTo>
                <a:lnTo>
                  <a:pt x="1540193" y="484980"/>
                </a:lnTo>
                <a:lnTo>
                  <a:pt x="1529716" y="478622"/>
                </a:lnTo>
                <a:lnTo>
                  <a:pt x="1519556" y="473218"/>
                </a:lnTo>
                <a:lnTo>
                  <a:pt x="1508761" y="467814"/>
                </a:lnTo>
                <a:lnTo>
                  <a:pt x="1497966" y="463046"/>
                </a:lnTo>
                <a:lnTo>
                  <a:pt x="1487488" y="458596"/>
                </a:lnTo>
                <a:lnTo>
                  <a:pt x="1476376" y="454463"/>
                </a:lnTo>
                <a:lnTo>
                  <a:pt x="1465581" y="450967"/>
                </a:lnTo>
                <a:lnTo>
                  <a:pt x="1455103" y="447470"/>
                </a:lnTo>
                <a:lnTo>
                  <a:pt x="1444308" y="444609"/>
                </a:lnTo>
                <a:lnTo>
                  <a:pt x="1434148" y="441748"/>
                </a:lnTo>
                <a:lnTo>
                  <a:pt x="1423988" y="439523"/>
                </a:lnTo>
                <a:lnTo>
                  <a:pt x="1413828" y="437615"/>
                </a:lnTo>
                <a:lnTo>
                  <a:pt x="1404303" y="435390"/>
                </a:lnTo>
                <a:lnTo>
                  <a:pt x="1385888" y="432529"/>
                </a:lnTo>
                <a:lnTo>
                  <a:pt x="1369061" y="430304"/>
                </a:lnTo>
                <a:lnTo>
                  <a:pt x="1354456" y="428715"/>
                </a:lnTo>
                <a:lnTo>
                  <a:pt x="1342073" y="427761"/>
                </a:lnTo>
                <a:lnTo>
                  <a:pt x="1332866" y="427443"/>
                </a:lnTo>
                <a:lnTo>
                  <a:pt x="1323023" y="427125"/>
                </a:lnTo>
                <a:lnTo>
                  <a:pt x="1316038" y="427125"/>
                </a:lnTo>
                <a:close/>
                <a:moveTo>
                  <a:pt x="1309371" y="354012"/>
                </a:moveTo>
                <a:lnTo>
                  <a:pt x="1315403" y="354012"/>
                </a:lnTo>
                <a:lnTo>
                  <a:pt x="1322071" y="354012"/>
                </a:lnTo>
                <a:lnTo>
                  <a:pt x="1328103" y="354012"/>
                </a:lnTo>
                <a:lnTo>
                  <a:pt x="1337628" y="354330"/>
                </a:lnTo>
                <a:lnTo>
                  <a:pt x="1350011" y="354966"/>
                </a:lnTo>
                <a:lnTo>
                  <a:pt x="1365568" y="356237"/>
                </a:lnTo>
                <a:lnTo>
                  <a:pt x="1383666" y="358145"/>
                </a:lnTo>
                <a:lnTo>
                  <a:pt x="1403351" y="361006"/>
                </a:lnTo>
                <a:lnTo>
                  <a:pt x="1413828" y="362913"/>
                </a:lnTo>
                <a:lnTo>
                  <a:pt x="1424941" y="364820"/>
                </a:lnTo>
                <a:lnTo>
                  <a:pt x="1436371" y="367363"/>
                </a:lnTo>
                <a:lnTo>
                  <a:pt x="1448118" y="369906"/>
                </a:lnTo>
                <a:lnTo>
                  <a:pt x="1460183" y="373085"/>
                </a:lnTo>
                <a:lnTo>
                  <a:pt x="1471931" y="376264"/>
                </a:lnTo>
                <a:lnTo>
                  <a:pt x="1484313" y="380079"/>
                </a:lnTo>
                <a:lnTo>
                  <a:pt x="1497013" y="383893"/>
                </a:lnTo>
                <a:lnTo>
                  <a:pt x="1509396" y="388661"/>
                </a:lnTo>
                <a:lnTo>
                  <a:pt x="1522096" y="393748"/>
                </a:lnTo>
                <a:lnTo>
                  <a:pt x="1534478" y="399152"/>
                </a:lnTo>
                <a:lnTo>
                  <a:pt x="1547178" y="405191"/>
                </a:lnTo>
                <a:lnTo>
                  <a:pt x="1559561" y="411549"/>
                </a:lnTo>
                <a:lnTo>
                  <a:pt x="1571943" y="418542"/>
                </a:lnTo>
                <a:lnTo>
                  <a:pt x="1584008" y="425854"/>
                </a:lnTo>
                <a:lnTo>
                  <a:pt x="1595756" y="433801"/>
                </a:lnTo>
                <a:lnTo>
                  <a:pt x="1607186" y="442384"/>
                </a:lnTo>
                <a:lnTo>
                  <a:pt x="1618616" y="451602"/>
                </a:lnTo>
                <a:lnTo>
                  <a:pt x="1629728" y="461139"/>
                </a:lnTo>
                <a:lnTo>
                  <a:pt x="1640206" y="471629"/>
                </a:lnTo>
                <a:lnTo>
                  <a:pt x="1650366" y="483073"/>
                </a:lnTo>
                <a:lnTo>
                  <a:pt x="1659891" y="494199"/>
                </a:lnTo>
                <a:lnTo>
                  <a:pt x="1668463" y="506278"/>
                </a:lnTo>
                <a:lnTo>
                  <a:pt x="1672591" y="512318"/>
                </a:lnTo>
                <a:lnTo>
                  <a:pt x="1676401" y="518676"/>
                </a:lnTo>
                <a:lnTo>
                  <a:pt x="1680211" y="525033"/>
                </a:lnTo>
                <a:lnTo>
                  <a:pt x="1683703" y="531391"/>
                </a:lnTo>
                <a:lnTo>
                  <a:pt x="1690371" y="544424"/>
                </a:lnTo>
                <a:lnTo>
                  <a:pt x="1696403" y="558093"/>
                </a:lnTo>
                <a:lnTo>
                  <a:pt x="1701801" y="572398"/>
                </a:lnTo>
                <a:lnTo>
                  <a:pt x="1706563" y="586703"/>
                </a:lnTo>
                <a:lnTo>
                  <a:pt x="1710056" y="601325"/>
                </a:lnTo>
                <a:lnTo>
                  <a:pt x="1713548" y="616266"/>
                </a:lnTo>
                <a:lnTo>
                  <a:pt x="1715771" y="631842"/>
                </a:lnTo>
                <a:lnTo>
                  <a:pt x="1717993" y="647736"/>
                </a:lnTo>
                <a:lnTo>
                  <a:pt x="1718946" y="663948"/>
                </a:lnTo>
                <a:lnTo>
                  <a:pt x="1719263" y="680478"/>
                </a:lnTo>
                <a:lnTo>
                  <a:pt x="1718946" y="697644"/>
                </a:lnTo>
                <a:lnTo>
                  <a:pt x="1718311" y="712584"/>
                </a:lnTo>
                <a:lnTo>
                  <a:pt x="1717041" y="727207"/>
                </a:lnTo>
                <a:lnTo>
                  <a:pt x="1716088" y="740876"/>
                </a:lnTo>
                <a:lnTo>
                  <a:pt x="1714501" y="753909"/>
                </a:lnTo>
                <a:lnTo>
                  <a:pt x="1712913" y="766624"/>
                </a:lnTo>
                <a:lnTo>
                  <a:pt x="1711326" y="778704"/>
                </a:lnTo>
                <a:lnTo>
                  <a:pt x="1709103" y="790148"/>
                </a:lnTo>
                <a:lnTo>
                  <a:pt x="1706881" y="801274"/>
                </a:lnTo>
                <a:lnTo>
                  <a:pt x="1704658" y="812082"/>
                </a:lnTo>
                <a:lnTo>
                  <a:pt x="1701801" y="821936"/>
                </a:lnTo>
                <a:lnTo>
                  <a:pt x="1698943" y="831790"/>
                </a:lnTo>
                <a:lnTo>
                  <a:pt x="1696086" y="841009"/>
                </a:lnTo>
                <a:lnTo>
                  <a:pt x="1692911" y="849910"/>
                </a:lnTo>
                <a:lnTo>
                  <a:pt x="1689736" y="858175"/>
                </a:lnTo>
                <a:lnTo>
                  <a:pt x="1686243" y="866122"/>
                </a:lnTo>
                <a:lnTo>
                  <a:pt x="1682751" y="874069"/>
                </a:lnTo>
                <a:lnTo>
                  <a:pt x="1679258" y="881698"/>
                </a:lnTo>
                <a:lnTo>
                  <a:pt x="1675448" y="888691"/>
                </a:lnTo>
                <a:lnTo>
                  <a:pt x="1671321" y="895367"/>
                </a:lnTo>
                <a:lnTo>
                  <a:pt x="1667828" y="902042"/>
                </a:lnTo>
                <a:lnTo>
                  <a:pt x="1659573" y="914440"/>
                </a:lnTo>
                <a:lnTo>
                  <a:pt x="1651001" y="925884"/>
                </a:lnTo>
                <a:lnTo>
                  <a:pt x="1642428" y="936692"/>
                </a:lnTo>
                <a:lnTo>
                  <a:pt x="1633856" y="947182"/>
                </a:lnTo>
                <a:lnTo>
                  <a:pt x="1624648" y="957036"/>
                </a:lnTo>
                <a:lnTo>
                  <a:pt x="1615758" y="966891"/>
                </a:lnTo>
                <a:lnTo>
                  <a:pt x="1602423" y="981831"/>
                </a:lnTo>
                <a:lnTo>
                  <a:pt x="1595756" y="989460"/>
                </a:lnTo>
                <a:lnTo>
                  <a:pt x="1589406" y="997407"/>
                </a:lnTo>
                <a:lnTo>
                  <a:pt x="1583056" y="1005672"/>
                </a:lnTo>
                <a:lnTo>
                  <a:pt x="1576706" y="1014255"/>
                </a:lnTo>
                <a:lnTo>
                  <a:pt x="1570991" y="1023474"/>
                </a:lnTo>
                <a:lnTo>
                  <a:pt x="1564958" y="1033010"/>
                </a:lnTo>
                <a:lnTo>
                  <a:pt x="1559561" y="1043818"/>
                </a:lnTo>
                <a:lnTo>
                  <a:pt x="1554163" y="1054626"/>
                </a:lnTo>
                <a:lnTo>
                  <a:pt x="1549083" y="1067024"/>
                </a:lnTo>
                <a:lnTo>
                  <a:pt x="1544638" y="1080057"/>
                </a:lnTo>
                <a:lnTo>
                  <a:pt x="1540193" y="1094680"/>
                </a:lnTo>
                <a:lnTo>
                  <a:pt x="1536383" y="1110256"/>
                </a:lnTo>
                <a:lnTo>
                  <a:pt x="1532891" y="1127104"/>
                </a:lnTo>
                <a:lnTo>
                  <a:pt x="1529716" y="1144905"/>
                </a:lnTo>
                <a:lnTo>
                  <a:pt x="1529716" y="1286999"/>
                </a:lnTo>
                <a:lnTo>
                  <a:pt x="1526858" y="1293992"/>
                </a:lnTo>
                <a:lnTo>
                  <a:pt x="1525906" y="1296535"/>
                </a:lnTo>
                <a:lnTo>
                  <a:pt x="1523366" y="1300986"/>
                </a:lnTo>
                <a:lnTo>
                  <a:pt x="1520508" y="1306072"/>
                </a:lnTo>
                <a:lnTo>
                  <a:pt x="1516063" y="1312747"/>
                </a:lnTo>
                <a:lnTo>
                  <a:pt x="1510348" y="1320694"/>
                </a:lnTo>
                <a:lnTo>
                  <a:pt x="1503046" y="1328641"/>
                </a:lnTo>
                <a:lnTo>
                  <a:pt x="1499236" y="1333410"/>
                </a:lnTo>
                <a:lnTo>
                  <a:pt x="1494473" y="1337542"/>
                </a:lnTo>
                <a:lnTo>
                  <a:pt x="1489393" y="1342310"/>
                </a:lnTo>
                <a:lnTo>
                  <a:pt x="1483996" y="1346761"/>
                </a:lnTo>
                <a:lnTo>
                  <a:pt x="1478281" y="1351211"/>
                </a:lnTo>
                <a:lnTo>
                  <a:pt x="1471931" y="1355979"/>
                </a:lnTo>
                <a:lnTo>
                  <a:pt x="1465263" y="1360748"/>
                </a:lnTo>
                <a:lnTo>
                  <a:pt x="1457961" y="1365516"/>
                </a:lnTo>
                <a:lnTo>
                  <a:pt x="1450341" y="1369648"/>
                </a:lnTo>
                <a:lnTo>
                  <a:pt x="1442086" y="1374417"/>
                </a:lnTo>
                <a:lnTo>
                  <a:pt x="1432878" y="1378867"/>
                </a:lnTo>
                <a:lnTo>
                  <a:pt x="1423671" y="1382682"/>
                </a:lnTo>
                <a:lnTo>
                  <a:pt x="1413511" y="1386814"/>
                </a:lnTo>
                <a:lnTo>
                  <a:pt x="1403351" y="1390311"/>
                </a:lnTo>
                <a:lnTo>
                  <a:pt x="1392238" y="1394125"/>
                </a:lnTo>
                <a:lnTo>
                  <a:pt x="1380173" y="1397622"/>
                </a:lnTo>
                <a:lnTo>
                  <a:pt x="1367791" y="1400483"/>
                </a:lnTo>
                <a:lnTo>
                  <a:pt x="1354773" y="1403662"/>
                </a:lnTo>
                <a:lnTo>
                  <a:pt x="1341121" y="1405887"/>
                </a:lnTo>
                <a:lnTo>
                  <a:pt x="1326833" y="1407794"/>
                </a:lnTo>
                <a:lnTo>
                  <a:pt x="1324611" y="1408112"/>
                </a:lnTo>
                <a:lnTo>
                  <a:pt x="1311276" y="1407794"/>
                </a:lnTo>
                <a:lnTo>
                  <a:pt x="1296988" y="1405887"/>
                </a:lnTo>
                <a:lnTo>
                  <a:pt x="1283336" y="1403662"/>
                </a:lnTo>
                <a:lnTo>
                  <a:pt x="1270318" y="1400483"/>
                </a:lnTo>
                <a:lnTo>
                  <a:pt x="1257936" y="1397622"/>
                </a:lnTo>
                <a:lnTo>
                  <a:pt x="1246188" y="1394125"/>
                </a:lnTo>
                <a:lnTo>
                  <a:pt x="1235076" y="1390311"/>
                </a:lnTo>
                <a:lnTo>
                  <a:pt x="1224598" y="1386814"/>
                </a:lnTo>
                <a:lnTo>
                  <a:pt x="1214438" y="1382682"/>
                </a:lnTo>
                <a:lnTo>
                  <a:pt x="1205231" y="1378867"/>
                </a:lnTo>
                <a:lnTo>
                  <a:pt x="1196658" y="1374417"/>
                </a:lnTo>
                <a:lnTo>
                  <a:pt x="1192940" y="1372348"/>
                </a:lnTo>
                <a:lnTo>
                  <a:pt x="1177471" y="1376937"/>
                </a:lnTo>
                <a:lnTo>
                  <a:pt x="1156831" y="1382967"/>
                </a:lnTo>
                <a:lnTo>
                  <a:pt x="1135872" y="1388679"/>
                </a:lnTo>
                <a:lnTo>
                  <a:pt x="1094591" y="1399787"/>
                </a:lnTo>
                <a:lnTo>
                  <a:pt x="1054580" y="1409625"/>
                </a:lnTo>
                <a:lnTo>
                  <a:pt x="1017744" y="1419462"/>
                </a:lnTo>
                <a:lnTo>
                  <a:pt x="985672" y="1428031"/>
                </a:lnTo>
                <a:lnTo>
                  <a:pt x="971700" y="1432157"/>
                </a:lnTo>
                <a:lnTo>
                  <a:pt x="959633" y="1436282"/>
                </a:lnTo>
                <a:lnTo>
                  <a:pt x="949471" y="1439773"/>
                </a:lnTo>
                <a:lnTo>
                  <a:pt x="941215" y="1443581"/>
                </a:lnTo>
                <a:lnTo>
                  <a:pt x="938357" y="1445168"/>
                </a:lnTo>
                <a:lnTo>
                  <a:pt x="935499" y="1446755"/>
                </a:lnTo>
                <a:lnTo>
                  <a:pt x="933594" y="1448024"/>
                </a:lnTo>
                <a:lnTo>
                  <a:pt x="932324" y="1449928"/>
                </a:lnTo>
                <a:lnTo>
                  <a:pt x="932006" y="1451198"/>
                </a:lnTo>
                <a:lnTo>
                  <a:pt x="932006" y="1452784"/>
                </a:lnTo>
                <a:lnTo>
                  <a:pt x="932641" y="1454054"/>
                </a:lnTo>
                <a:lnTo>
                  <a:pt x="934229" y="1455641"/>
                </a:lnTo>
                <a:lnTo>
                  <a:pt x="938675" y="1457862"/>
                </a:lnTo>
                <a:lnTo>
                  <a:pt x="944390" y="1460401"/>
                </a:lnTo>
                <a:lnTo>
                  <a:pt x="950741" y="1462940"/>
                </a:lnTo>
                <a:lnTo>
                  <a:pt x="958363" y="1465161"/>
                </a:lnTo>
                <a:lnTo>
                  <a:pt x="966619" y="1467065"/>
                </a:lnTo>
                <a:lnTo>
                  <a:pt x="976145" y="1469604"/>
                </a:lnTo>
                <a:lnTo>
                  <a:pt x="985672" y="1471508"/>
                </a:lnTo>
                <a:lnTo>
                  <a:pt x="996468" y="1473412"/>
                </a:lnTo>
                <a:lnTo>
                  <a:pt x="1019014" y="1477538"/>
                </a:lnTo>
                <a:lnTo>
                  <a:pt x="1043783" y="1481029"/>
                </a:lnTo>
                <a:lnTo>
                  <a:pt x="1069505" y="1484202"/>
                </a:lnTo>
                <a:lnTo>
                  <a:pt x="1095861" y="1486741"/>
                </a:lnTo>
                <a:lnTo>
                  <a:pt x="1122218" y="1489597"/>
                </a:lnTo>
                <a:lnTo>
                  <a:pt x="1147939" y="1491819"/>
                </a:lnTo>
                <a:lnTo>
                  <a:pt x="1172708" y="1493723"/>
                </a:lnTo>
                <a:lnTo>
                  <a:pt x="1195889" y="1495309"/>
                </a:lnTo>
                <a:lnTo>
                  <a:pt x="1233995" y="1497214"/>
                </a:lnTo>
                <a:lnTo>
                  <a:pt x="1247967" y="1497848"/>
                </a:lnTo>
                <a:lnTo>
                  <a:pt x="1257811" y="1497848"/>
                </a:lnTo>
                <a:lnTo>
                  <a:pt x="1260034" y="1497848"/>
                </a:lnTo>
                <a:lnTo>
                  <a:pt x="1262574" y="1497531"/>
                </a:lnTo>
                <a:lnTo>
                  <a:pt x="1268925" y="1495944"/>
                </a:lnTo>
                <a:lnTo>
                  <a:pt x="1276864" y="1493723"/>
                </a:lnTo>
                <a:lnTo>
                  <a:pt x="1286391" y="1490549"/>
                </a:lnTo>
                <a:lnTo>
                  <a:pt x="1297187" y="1486106"/>
                </a:lnTo>
                <a:lnTo>
                  <a:pt x="1309254" y="1481663"/>
                </a:lnTo>
                <a:lnTo>
                  <a:pt x="1337516" y="1470239"/>
                </a:lnTo>
                <a:lnTo>
                  <a:pt x="1369588" y="1456593"/>
                </a:lnTo>
                <a:lnTo>
                  <a:pt x="1404836" y="1440725"/>
                </a:lnTo>
                <a:lnTo>
                  <a:pt x="1483271" y="1406768"/>
                </a:lnTo>
                <a:lnTo>
                  <a:pt x="1524870" y="1388679"/>
                </a:lnTo>
                <a:lnTo>
                  <a:pt x="1566786" y="1370908"/>
                </a:lnTo>
                <a:lnTo>
                  <a:pt x="1608703" y="1354088"/>
                </a:lnTo>
                <a:lnTo>
                  <a:pt x="1629343" y="1346154"/>
                </a:lnTo>
                <a:lnTo>
                  <a:pt x="1649666" y="1337903"/>
                </a:lnTo>
                <a:lnTo>
                  <a:pt x="1669672" y="1330604"/>
                </a:lnTo>
                <a:lnTo>
                  <a:pt x="1689043" y="1323622"/>
                </a:lnTo>
                <a:lnTo>
                  <a:pt x="1708095" y="1317275"/>
                </a:lnTo>
                <a:lnTo>
                  <a:pt x="1726513" y="1311246"/>
                </a:lnTo>
                <a:lnTo>
                  <a:pt x="1743978" y="1305851"/>
                </a:lnTo>
                <a:lnTo>
                  <a:pt x="1760491" y="1301725"/>
                </a:lnTo>
                <a:lnTo>
                  <a:pt x="1776368" y="1297599"/>
                </a:lnTo>
                <a:lnTo>
                  <a:pt x="1790976" y="1294743"/>
                </a:lnTo>
                <a:lnTo>
                  <a:pt x="1804630" y="1292204"/>
                </a:lnTo>
                <a:lnTo>
                  <a:pt x="1817650" y="1290618"/>
                </a:lnTo>
                <a:lnTo>
                  <a:pt x="1829717" y="1289031"/>
                </a:lnTo>
                <a:lnTo>
                  <a:pt x="1840831" y="1288396"/>
                </a:lnTo>
                <a:lnTo>
                  <a:pt x="1851310" y="1287762"/>
                </a:lnTo>
                <a:lnTo>
                  <a:pt x="1860836" y="1287127"/>
                </a:lnTo>
                <a:lnTo>
                  <a:pt x="1869728" y="1287762"/>
                </a:lnTo>
                <a:lnTo>
                  <a:pt x="1877984" y="1288396"/>
                </a:lnTo>
                <a:lnTo>
                  <a:pt x="1885605" y="1289348"/>
                </a:lnTo>
                <a:lnTo>
                  <a:pt x="1892274" y="1290618"/>
                </a:lnTo>
                <a:lnTo>
                  <a:pt x="1898307" y="1292204"/>
                </a:lnTo>
                <a:lnTo>
                  <a:pt x="1904023" y="1294426"/>
                </a:lnTo>
                <a:lnTo>
                  <a:pt x="1908469" y="1296647"/>
                </a:lnTo>
                <a:lnTo>
                  <a:pt x="1912914" y="1298869"/>
                </a:lnTo>
                <a:lnTo>
                  <a:pt x="1916725" y="1302042"/>
                </a:lnTo>
                <a:lnTo>
                  <a:pt x="1919901" y="1304899"/>
                </a:lnTo>
                <a:lnTo>
                  <a:pt x="1922441" y="1308389"/>
                </a:lnTo>
                <a:lnTo>
                  <a:pt x="1924664" y="1311880"/>
                </a:lnTo>
                <a:lnTo>
                  <a:pt x="1926252" y="1315688"/>
                </a:lnTo>
                <a:lnTo>
                  <a:pt x="1927522" y="1319497"/>
                </a:lnTo>
                <a:lnTo>
                  <a:pt x="1928157" y="1323622"/>
                </a:lnTo>
                <a:lnTo>
                  <a:pt x="1928474" y="1328065"/>
                </a:lnTo>
                <a:lnTo>
                  <a:pt x="1928474" y="1332825"/>
                </a:lnTo>
                <a:lnTo>
                  <a:pt x="1928157" y="1336951"/>
                </a:lnTo>
                <a:lnTo>
                  <a:pt x="1927522" y="1342029"/>
                </a:lnTo>
                <a:lnTo>
                  <a:pt x="1926252" y="1346789"/>
                </a:lnTo>
                <a:lnTo>
                  <a:pt x="1924981" y="1351549"/>
                </a:lnTo>
                <a:lnTo>
                  <a:pt x="1923711" y="1356627"/>
                </a:lnTo>
                <a:lnTo>
                  <a:pt x="1921488" y="1361704"/>
                </a:lnTo>
                <a:lnTo>
                  <a:pt x="1919583" y="1366782"/>
                </a:lnTo>
                <a:lnTo>
                  <a:pt x="1917728" y="1370490"/>
                </a:lnTo>
                <a:lnTo>
                  <a:pt x="1673225" y="1539875"/>
                </a:lnTo>
                <a:lnTo>
                  <a:pt x="1839536" y="1455101"/>
                </a:lnTo>
                <a:lnTo>
                  <a:pt x="1835829" y="1457509"/>
                </a:lnTo>
                <a:lnTo>
                  <a:pt x="1835750" y="1457545"/>
                </a:lnTo>
                <a:lnTo>
                  <a:pt x="1831940" y="1459449"/>
                </a:lnTo>
                <a:lnTo>
                  <a:pt x="1834797" y="1458179"/>
                </a:lnTo>
                <a:lnTo>
                  <a:pt x="1835829" y="1457509"/>
                </a:lnTo>
                <a:lnTo>
                  <a:pt x="1846229" y="1452784"/>
                </a:lnTo>
                <a:lnTo>
                  <a:pt x="1861789" y="1446437"/>
                </a:lnTo>
                <a:lnTo>
                  <a:pt x="1871633" y="1442629"/>
                </a:lnTo>
                <a:lnTo>
                  <a:pt x="1882112" y="1438821"/>
                </a:lnTo>
                <a:lnTo>
                  <a:pt x="1893226" y="1435013"/>
                </a:lnTo>
                <a:lnTo>
                  <a:pt x="1905293" y="1431204"/>
                </a:lnTo>
                <a:lnTo>
                  <a:pt x="1917995" y="1427714"/>
                </a:lnTo>
                <a:lnTo>
                  <a:pt x="1930697" y="1424857"/>
                </a:lnTo>
                <a:lnTo>
                  <a:pt x="1944034" y="1422001"/>
                </a:lnTo>
                <a:lnTo>
                  <a:pt x="1957054" y="1420097"/>
                </a:lnTo>
                <a:lnTo>
                  <a:pt x="1970391" y="1418828"/>
                </a:lnTo>
                <a:lnTo>
                  <a:pt x="1977059" y="1418510"/>
                </a:lnTo>
                <a:lnTo>
                  <a:pt x="1983410" y="1418193"/>
                </a:lnTo>
                <a:lnTo>
                  <a:pt x="1989761" y="1418510"/>
                </a:lnTo>
                <a:lnTo>
                  <a:pt x="1995795" y="1418828"/>
                </a:lnTo>
                <a:lnTo>
                  <a:pt x="2001828" y="1419780"/>
                </a:lnTo>
                <a:lnTo>
                  <a:pt x="2007862" y="1420732"/>
                </a:lnTo>
                <a:lnTo>
                  <a:pt x="2013577" y="1421684"/>
                </a:lnTo>
                <a:lnTo>
                  <a:pt x="2018658" y="1423588"/>
                </a:lnTo>
                <a:lnTo>
                  <a:pt x="2023739" y="1425175"/>
                </a:lnTo>
                <a:lnTo>
                  <a:pt x="2028820" y="1427079"/>
                </a:lnTo>
                <a:lnTo>
                  <a:pt x="2033265" y="1429618"/>
                </a:lnTo>
                <a:lnTo>
                  <a:pt x="2037394" y="1431839"/>
                </a:lnTo>
                <a:lnTo>
                  <a:pt x="2041839" y="1434378"/>
                </a:lnTo>
                <a:lnTo>
                  <a:pt x="2045650" y="1437234"/>
                </a:lnTo>
                <a:lnTo>
                  <a:pt x="2048825" y="1439773"/>
                </a:lnTo>
                <a:lnTo>
                  <a:pt x="2052001" y="1442946"/>
                </a:lnTo>
                <a:lnTo>
                  <a:pt x="2054859" y="1445803"/>
                </a:lnTo>
                <a:lnTo>
                  <a:pt x="2057082" y="1449294"/>
                </a:lnTo>
                <a:lnTo>
                  <a:pt x="2059305" y="1452467"/>
                </a:lnTo>
                <a:lnTo>
                  <a:pt x="2060892" y="1455958"/>
                </a:lnTo>
                <a:lnTo>
                  <a:pt x="2062162" y="1459131"/>
                </a:lnTo>
                <a:lnTo>
                  <a:pt x="2063115" y="1462622"/>
                </a:lnTo>
                <a:lnTo>
                  <a:pt x="2063433" y="1465796"/>
                </a:lnTo>
                <a:lnTo>
                  <a:pt x="2063750" y="1469287"/>
                </a:lnTo>
                <a:lnTo>
                  <a:pt x="2063433" y="1472778"/>
                </a:lnTo>
                <a:lnTo>
                  <a:pt x="2062480" y="1476268"/>
                </a:lnTo>
                <a:lnTo>
                  <a:pt x="2061210" y="1479442"/>
                </a:lnTo>
                <a:lnTo>
                  <a:pt x="2059622" y="1482933"/>
                </a:lnTo>
                <a:lnTo>
                  <a:pt x="2057082" y="1485789"/>
                </a:lnTo>
                <a:lnTo>
                  <a:pt x="2054541" y="1489280"/>
                </a:lnTo>
                <a:lnTo>
                  <a:pt x="2051048" y="1492136"/>
                </a:lnTo>
                <a:lnTo>
                  <a:pt x="2047555" y="1495309"/>
                </a:lnTo>
                <a:lnTo>
                  <a:pt x="2043110" y="1497848"/>
                </a:lnTo>
                <a:lnTo>
                  <a:pt x="2038029" y="1500704"/>
                </a:lnTo>
                <a:lnTo>
                  <a:pt x="2017071" y="1511494"/>
                </a:lnTo>
                <a:lnTo>
                  <a:pt x="1995795" y="1522919"/>
                </a:lnTo>
                <a:lnTo>
                  <a:pt x="1975154" y="1534344"/>
                </a:lnTo>
                <a:lnTo>
                  <a:pt x="1956101" y="1545451"/>
                </a:lnTo>
                <a:lnTo>
                  <a:pt x="1926252" y="1562271"/>
                </a:lnTo>
                <a:lnTo>
                  <a:pt x="1914502" y="1569252"/>
                </a:lnTo>
                <a:lnTo>
                  <a:pt x="1983410" y="1527997"/>
                </a:lnTo>
                <a:lnTo>
                  <a:pt x="1511215" y="1778704"/>
                </a:lnTo>
                <a:lnTo>
                  <a:pt x="1498196" y="1785369"/>
                </a:lnTo>
                <a:lnTo>
                  <a:pt x="1482953" y="1792985"/>
                </a:lnTo>
                <a:lnTo>
                  <a:pt x="1462948" y="1802823"/>
                </a:lnTo>
                <a:lnTo>
                  <a:pt x="1438814" y="1814248"/>
                </a:lnTo>
                <a:lnTo>
                  <a:pt x="1410870" y="1827259"/>
                </a:lnTo>
                <a:lnTo>
                  <a:pt x="1380385" y="1841223"/>
                </a:lnTo>
                <a:lnTo>
                  <a:pt x="1347678" y="1855186"/>
                </a:lnTo>
                <a:lnTo>
                  <a:pt x="1313382" y="1869150"/>
                </a:lnTo>
                <a:lnTo>
                  <a:pt x="1295917" y="1876131"/>
                </a:lnTo>
                <a:lnTo>
                  <a:pt x="1278769" y="1882796"/>
                </a:lnTo>
                <a:lnTo>
                  <a:pt x="1260987" y="1889143"/>
                </a:lnTo>
                <a:lnTo>
                  <a:pt x="1243204" y="1895172"/>
                </a:lnTo>
                <a:lnTo>
                  <a:pt x="1225739" y="1900885"/>
                </a:lnTo>
                <a:lnTo>
                  <a:pt x="1208909" y="1905962"/>
                </a:lnTo>
                <a:lnTo>
                  <a:pt x="1191761" y="1910723"/>
                </a:lnTo>
                <a:lnTo>
                  <a:pt x="1175248" y="1914848"/>
                </a:lnTo>
                <a:lnTo>
                  <a:pt x="1159371" y="1918656"/>
                </a:lnTo>
                <a:lnTo>
                  <a:pt x="1144129" y="1921513"/>
                </a:lnTo>
                <a:lnTo>
                  <a:pt x="1129204" y="1923417"/>
                </a:lnTo>
                <a:lnTo>
                  <a:pt x="1115232" y="1925004"/>
                </a:lnTo>
                <a:lnTo>
                  <a:pt x="1108563" y="1925321"/>
                </a:lnTo>
                <a:lnTo>
                  <a:pt x="1102212" y="1925638"/>
                </a:lnTo>
                <a:lnTo>
                  <a:pt x="1095861" y="1925638"/>
                </a:lnTo>
                <a:lnTo>
                  <a:pt x="1089828" y="1925321"/>
                </a:lnTo>
                <a:lnTo>
                  <a:pt x="1076808" y="1924051"/>
                </a:lnTo>
                <a:lnTo>
                  <a:pt x="1061884" y="1922465"/>
                </a:lnTo>
                <a:lnTo>
                  <a:pt x="1025683" y="1918656"/>
                </a:lnTo>
                <a:lnTo>
                  <a:pt x="983131" y="1912944"/>
                </a:lnTo>
                <a:lnTo>
                  <a:pt x="934546" y="1906280"/>
                </a:lnTo>
                <a:lnTo>
                  <a:pt x="824992" y="1890412"/>
                </a:lnTo>
                <a:lnTo>
                  <a:pt x="707181" y="1872958"/>
                </a:lnTo>
                <a:lnTo>
                  <a:pt x="589688" y="1856138"/>
                </a:lnTo>
                <a:lnTo>
                  <a:pt x="534117" y="1848522"/>
                </a:lnTo>
                <a:lnTo>
                  <a:pt x="482357" y="1841540"/>
                </a:lnTo>
                <a:lnTo>
                  <a:pt x="435677" y="1835828"/>
                </a:lnTo>
                <a:lnTo>
                  <a:pt x="394713" y="1831385"/>
                </a:lnTo>
                <a:lnTo>
                  <a:pt x="376613" y="1829798"/>
                </a:lnTo>
                <a:lnTo>
                  <a:pt x="361053" y="1828529"/>
                </a:lnTo>
                <a:lnTo>
                  <a:pt x="347399" y="1827577"/>
                </a:lnTo>
                <a:lnTo>
                  <a:pt x="335967" y="1827259"/>
                </a:lnTo>
                <a:lnTo>
                  <a:pt x="314056" y="1827577"/>
                </a:lnTo>
                <a:lnTo>
                  <a:pt x="289922" y="1827894"/>
                </a:lnTo>
                <a:lnTo>
                  <a:pt x="237209" y="1829481"/>
                </a:lnTo>
                <a:lnTo>
                  <a:pt x="181321" y="1831385"/>
                </a:lnTo>
                <a:lnTo>
                  <a:pt x="126702" y="1833606"/>
                </a:lnTo>
                <a:lnTo>
                  <a:pt x="37153" y="1837732"/>
                </a:lnTo>
                <a:lnTo>
                  <a:pt x="0" y="1839636"/>
                </a:lnTo>
                <a:lnTo>
                  <a:pt x="19053" y="1500704"/>
                </a:lnTo>
                <a:lnTo>
                  <a:pt x="28580" y="1501657"/>
                </a:lnTo>
                <a:lnTo>
                  <a:pt x="54301" y="1503878"/>
                </a:lnTo>
                <a:lnTo>
                  <a:pt x="72084" y="1505147"/>
                </a:lnTo>
                <a:lnTo>
                  <a:pt x="92089" y="1506099"/>
                </a:lnTo>
                <a:lnTo>
                  <a:pt x="114318" y="1507369"/>
                </a:lnTo>
                <a:lnTo>
                  <a:pt x="137499" y="1507686"/>
                </a:lnTo>
                <a:lnTo>
                  <a:pt x="161632" y="1507369"/>
                </a:lnTo>
                <a:lnTo>
                  <a:pt x="173699" y="1506734"/>
                </a:lnTo>
                <a:lnTo>
                  <a:pt x="186084" y="1505782"/>
                </a:lnTo>
                <a:lnTo>
                  <a:pt x="198151" y="1504830"/>
                </a:lnTo>
                <a:lnTo>
                  <a:pt x="210217" y="1503878"/>
                </a:lnTo>
                <a:lnTo>
                  <a:pt x="221649" y="1502291"/>
                </a:lnTo>
                <a:lnTo>
                  <a:pt x="233399" y="1500704"/>
                </a:lnTo>
                <a:lnTo>
                  <a:pt x="244513" y="1498483"/>
                </a:lnTo>
                <a:lnTo>
                  <a:pt x="255627" y="1496262"/>
                </a:lnTo>
                <a:lnTo>
                  <a:pt x="265471" y="1493088"/>
                </a:lnTo>
                <a:lnTo>
                  <a:pt x="275315" y="1490232"/>
                </a:lnTo>
                <a:lnTo>
                  <a:pt x="284524" y="1486424"/>
                </a:lnTo>
                <a:lnTo>
                  <a:pt x="292780" y="1482615"/>
                </a:lnTo>
                <a:lnTo>
                  <a:pt x="300719" y="1478172"/>
                </a:lnTo>
                <a:lnTo>
                  <a:pt x="304212" y="1475634"/>
                </a:lnTo>
                <a:lnTo>
                  <a:pt x="307705" y="1473095"/>
                </a:lnTo>
                <a:lnTo>
                  <a:pt x="321677" y="1462622"/>
                </a:lnTo>
                <a:lnTo>
                  <a:pt x="337872" y="1450880"/>
                </a:lnTo>
                <a:lnTo>
                  <a:pt x="355972" y="1438821"/>
                </a:lnTo>
                <a:lnTo>
                  <a:pt x="375978" y="1426127"/>
                </a:lnTo>
                <a:lnTo>
                  <a:pt x="396936" y="1413433"/>
                </a:lnTo>
                <a:lnTo>
                  <a:pt x="418847" y="1400421"/>
                </a:lnTo>
                <a:lnTo>
                  <a:pt x="441075" y="1387727"/>
                </a:lnTo>
                <a:lnTo>
                  <a:pt x="463621" y="1375351"/>
                </a:lnTo>
                <a:lnTo>
                  <a:pt x="485850" y="1363291"/>
                </a:lnTo>
                <a:lnTo>
                  <a:pt x="508078" y="1352184"/>
                </a:lnTo>
                <a:lnTo>
                  <a:pt x="529037" y="1341711"/>
                </a:lnTo>
                <a:lnTo>
                  <a:pt x="549042" y="1332191"/>
                </a:lnTo>
                <a:lnTo>
                  <a:pt x="567142" y="1323940"/>
                </a:lnTo>
                <a:lnTo>
                  <a:pt x="583972" y="1317275"/>
                </a:lnTo>
                <a:lnTo>
                  <a:pt x="597945" y="1311880"/>
                </a:lnTo>
                <a:lnTo>
                  <a:pt x="604296" y="1309976"/>
                </a:lnTo>
                <a:lnTo>
                  <a:pt x="609694" y="1308389"/>
                </a:lnTo>
                <a:lnTo>
                  <a:pt x="616680" y="1307120"/>
                </a:lnTo>
                <a:lnTo>
                  <a:pt x="626524" y="1304899"/>
                </a:lnTo>
                <a:lnTo>
                  <a:pt x="655103" y="1299821"/>
                </a:lnTo>
                <a:lnTo>
                  <a:pt x="693844" y="1293474"/>
                </a:lnTo>
                <a:lnTo>
                  <a:pt x="740842" y="1286492"/>
                </a:lnTo>
                <a:lnTo>
                  <a:pt x="794507" y="1279193"/>
                </a:lnTo>
                <a:lnTo>
                  <a:pt x="853254" y="1271894"/>
                </a:lnTo>
                <a:lnTo>
                  <a:pt x="884056" y="1268403"/>
                </a:lnTo>
                <a:lnTo>
                  <a:pt x="915176" y="1264912"/>
                </a:lnTo>
                <a:lnTo>
                  <a:pt x="946931" y="1261421"/>
                </a:lnTo>
                <a:lnTo>
                  <a:pt x="979003" y="1258565"/>
                </a:lnTo>
                <a:lnTo>
                  <a:pt x="1010758" y="1256026"/>
                </a:lnTo>
                <a:lnTo>
                  <a:pt x="1042195" y="1253488"/>
                </a:lnTo>
                <a:lnTo>
                  <a:pt x="1073633" y="1251583"/>
                </a:lnTo>
                <a:lnTo>
                  <a:pt x="1103800" y="1249997"/>
                </a:lnTo>
                <a:lnTo>
                  <a:pt x="1108711" y="1249733"/>
                </a:lnTo>
                <a:lnTo>
                  <a:pt x="1108711" y="1144905"/>
                </a:lnTo>
                <a:lnTo>
                  <a:pt x="1105218" y="1127104"/>
                </a:lnTo>
                <a:lnTo>
                  <a:pt x="1102043" y="1110256"/>
                </a:lnTo>
                <a:lnTo>
                  <a:pt x="1097916" y="1094680"/>
                </a:lnTo>
                <a:lnTo>
                  <a:pt x="1093788" y="1080057"/>
                </a:lnTo>
                <a:lnTo>
                  <a:pt x="1089026" y="1067024"/>
                </a:lnTo>
                <a:lnTo>
                  <a:pt x="1083946" y="1054626"/>
                </a:lnTo>
                <a:lnTo>
                  <a:pt x="1078866" y="1043818"/>
                </a:lnTo>
                <a:lnTo>
                  <a:pt x="1073468" y="1033010"/>
                </a:lnTo>
                <a:lnTo>
                  <a:pt x="1067753" y="1023474"/>
                </a:lnTo>
                <a:lnTo>
                  <a:pt x="1061721" y="1014255"/>
                </a:lnTo>
                <a:lnTo>
                  <a:pt x="1055371" y="1005672"/>
                </a:lnTo>
                <a:lnTo>
                  <a:pt x="1049021" y="997407"/>
                </a:lnTo>
                <a:lnTo>
                  <a:pt x="1042671" y="989460"/>
                </a:lnTo>
                <a:lnTo>
                  <a:pt x="1036003" y="981831"/>
                </a:lnTo>
                <a:lnTo>
                  <a:pt x="1022668" y="966891"/>
                </a:lnTo>
                <a:lnTo>
                  <a:pt x="1013461" y="957036"/>
                </a:lnTo>
                <a:lnTo>
                  <a:pt x="1004888" y="947182"/>
                </a:lnTo>
                <a:lnTo>
                  <a:pt x="995681" y="936692"/>
                </a:lnTo>
                <a:lnTo>
                  <a:pt x="987108" y="925884"/>
                </a:lnTo>
                <a:lnTo>
                  <a:pt x="978853" y="914440"/>
                </a:lnTo>
                <a:lnTo>
                  <a:pt x="970916" y="902042"/>
                </a:lnTo>
                <a:lnTo>
                  <a:pt x="966788" y="895367"/>
                </a:lnTo>
                <a:lnTo>
                  <a:pt x="962978" y="888691"/>
                </a:lnTo>
                <a:lnTo>
                  <a:pt x="959168" y="881698"/>
                </a:lnTo>
                <a:lnTo>
                  <a:pt x="955676" y="874069"/>
                </a:lnTo>
                <a:lnTo>
                  <a:pt x="952183" y="866122"/>
                </a:lnTo>
                <a:lnTo>
                  <a:pt x="948691" y="858175"/>
                </a:lnTo>
                <a:lnTo>
                  <a:pt x="945516" y="849910"/>
                </a:lnTo>
                <a:lnTo>
                  <a:pt x="942341" y="841009"/>
                </a:lnTo>
                <a:lnTo>
                  <a:pt x="939483" y="831790"/>
                </a:lnTo>
                <a:lnTo>
                  <a:pt x="936626" y="821936"/>
                </a:lnTo>
                <a:lnTo>
                  <a:pt x="934086" y="812082"/>
                </a:lnTo>
                <a:lnTo>
                  <a:pt x="931863" y="801274"/>
                </a:lnTo>
                <a:lnTo>
                  <a:pt x="929323" y="790148"/>
                </a:lnTo>
                <a:lnTo>
                  <a:pt x="927418" y="778704"/>
                </a:lnTo>
                <a:lnTo>
                  <a:pt x="925513" y="766624"/>
                </a:lnTo>
                <a:lnTo>
                  <a:pt x="923608" y="753909"/>
                </a:lnTo>
                <a:lnTo>
                  <a:pt x="922338" y="740876"/>
                </a:lnTo>
                <a:lnTo>
                  <a:pt x="921068" y="727207"/>
                </a:lnTo>
                <a:lnTo>
                  <a:pt x="920433" y="712584"/>
                </a:lnTo>
                <a:lnTo>
                  <a:pt x="919481" y="697644"/>
                </a:lnTo>
                <a:lnTo>
                  <a:pt x="919163" y="680478"/>
                </a:lnTo>
                <a:lnTo>
                  <a:pt x="919481" y="663948"/>
                </a:lnTo>
                <a:lnTo>
                  <a:pt x="920751" y="647736"/>
                </a:lnTo>
                <a:lnTo>
                  <a:pt x="922338" y="631842"/>
                </a:lnTo>
                <a:lnTo>
                  <a:pt x="924561" y="616266"/>
                </a:lnTo>
                <a:lnTo>
                  <a:pt x="928053" y="601325"/>
                </a:lnTo>
                <a:lnTo>
                  <a:pt x="932181" y="586703"/>
                </a:lnTo>
                <a:lnTo>
                  <a:pt x="936308" y="572398"/>
                </a:lnTo>
                <a:lnTo>
                  <a:pt x="941706" y="558093"/>
                </a:lnTo>
                <a:lnTo>
                  <a:pt x="947738" y="544424"/>
                </a:lnTo>
                <a:lnTo>
                  <a:pt x="954406" y="531391"/>
                </a:lnTo>
                <a:lnTo>
                  <a:pt x="958216" y="525033"/>
                </a:lnTo>
                <a:lnTo>
                  <a:pt x="961708" y="518676"/>
                </a:lnTo>
                <a:lnTo>
                  <a:pt x="965836" y="512318"/>
                </a:lnTo>
                <a:lnTo>
                  <a:pt x="969646" y="506278"/>
                </a:lnTo>
                <a:lnTo>
                  <a:pt x="978853" y="494199"/>
                </a:lnTo>
                <a:lnTo>
                  <a:pt x="988061" y="483073"/>
                </a:lnTo>
                <a:lnTo>
                  <a:pt x="998221" y="471629"/>
                </a:lnTo>
                <a:lnTo>
                  <a:pt x="1008698" y="461139"/>
                </a:lnTo>
                <a:lnTo>
                  <a:pt x="1019811" y="451602"/>
                </a:lnTo>
                <a:lnTo>
                  <a:pt x="1030923" y="442384"/>
                </a:lnTo>
                <a:lnTo>
                  <a:pt x="1042671" y="433801"/>
                </a:lnTo>
                <a:lnTo>
                  <a:pt x="1054736" y="425854"/>
                </a:lnTo>
                <a:lnTo>
                  <a:pt x="1066483" y="418542"/>
                </a:lnTo>
                <a:lnTo>
                  <a:pt x="1078866" y="411549"/>
                </a:lnTo>
                <a:lnTo>
                  <a:pt x="1091248" y="405191"/>
                </a:lnTo>
                <a:lnTo>
                  <a:pt x="1103631" y="399152"/>
                </a:lnTo>
                <a:lnTo>
                  <a:pt x="1116331" y="393748"/>
                </a:lnTo>
                <a:lnTo>
                  <a:pt x="1128713" y="388661"/>
                </a:lnTo>
                <a:lnTo>
                  <a:pt x="1141413" y="383893"/>
                </a:lnTo>
                <a:lnTo>
                  <a:pt x="1153796" y="380079"/>
                </a:lnTo>
                <a:lnTo>
                  <a:pt x="1166178" y="376264"/>
                </a:lnTo>
                <a:lnTo>
                  <a:pt x="1178243" y="373085"/>
                </a:lnTo>
                <a:lnTo>
                  <a:pt x="1190308" y="369906"/>
                </a:lnTo>
                <a:lnTo>
                  <a:pt x="1201738" y="367363"/>
                </a:lnTo>
                <a:lnTo>
                  <a:pt x="1213168" y="364820"/>
                </a:lnTo>
                <a:lnTo>
                  <a:pt x="1224281" y="362595"/>
                </a:lnTo>
                <a:lnTo>
                  <a:pt x="1235076" y="361006"/>
                </a:lnTo>
                <a:lnTo>
                  <a:pt x="1254761" y="358145"/>
                </a:lnTo>
                <a:lnTo>
                  <a:pt x="1272223" y="356237"/>
                </a:lnTo>
                <a:lnTo>
                  <a:pt x="1287781" y="354966"/>
                </a:lnTo>
                <a:lnTo>
                  <a:pt x="1300163" y="354330"/>
                </a:lnTo>
                <a:lnTo>
                  <a:pt x="1309371" y="354012"/>
                </a:lnTo>
                <a:close/>
                <a:moveTo>
                  <a:pt x="1815403" y="215900"/>
                </a:moveTo>
                <a:lnTo>
                  <a:pt x="1818266" y="216218"/>
                </a:lnTo>
                <a:lnTo>
                  <a:pt x="1821764" y="216535"/>
                </a:lnTo>
                <a:lnTo>
                  <a:pt x="1824945" y="217170"/>
                </a:lnTo>
                <a:lnTo>
                  <a:pt x="1828126" y="218758"/>
                </a:lnTo>
                <a:lnTo>
                  <a:pt x="1830989" y="220028"/>
                </a:lnTo>
                <a:lnTo>
                  <a:pt x="1834170" y="221615"/>
                </a:lnTo>
                <a:lnTo>
                  <a:pt x="1836715" y="223520"/>
                </a:lnTo>
                <a:lnTo>
                  <a:pt x="1839577" y="226060"/>
                </a:lnTo>
                <a:lnTo>
                  <a:pt x="1841804" y="228600"/>
                </a:lnTo>
                <a:lnTo>
                  <a:pt x="1843713" y="231458"/>
                </a:lnTo>
                <a:lnTo>
                  <a:pt x="1845621" y="234315"/>
                </a:lnTo>
                <a:lnTo>
                  <a:pt x="1847212" y="237490"/>
                </a:lnTo>
                <a:lnTo>
                  <a:pt x="1848166" y="240348"/>
                </a:lnTo>
                <a:lnTo>
                  <a:pt x="1848802" y="243523"/>
                </a:lnTo>
                <a:lnTo>
                  <a:pt x="1849438" y="247015"/>
                </a:lnTo>
                <a:lnTo>
                  <a:pt x="1849438" y="250508"/>
                </a:lnTo>
                <a:lnTo>
                  <a:pt x="1849438" y="253365"/>
                </a:lnTo>
                <a:lnTo>
                  <a:pt x="1848802" y="256858"/>
                </a:lnTo>
                <a:lnTo>
                  <a:pt x="1848166" y="260033"/>
                </a:lnTo>
                <a:lnTo>
                  <a:pt x="1847212" y="263208"/>
                </a:lnTo>
                <a:lnTo>
                  <a:pt x="1845621" y="266065"/>
                </a:lnTo>
                <a:lnTo>
                  <a:pt x="1843713" y="268923"/>
                </a:lnTo>
                <a:lnTo>
                  <a:pt x="1841804" y="271780"/>
                </a:lnTo>
                <a:lnTo>
                  <a:pt x="1839577" y="274320"/>
                </a:lnTo>
                <a:lnTo>
                  <a:pt x="1736517" y="377190"/>
                </a:lnTo>
                <a:lnTo>
                  <a:pt x="1733654" y="379730"/>
                </a:lnTo>
                <a:lnTo>
                  <a:pt x="1731109" y="381635"/>
                </a:lnTo>
                <a:lnTo>
                  <a:pt x="1727928" y="383223"/>
                </a:lnTo>
                <a:lnTo>
                  <a:pt x="1725065" y="384810"/>
                </a:lnTo>
                <a:lnTo>
                  <a:pt x="1721885" y="386080"/>
                </a:lnTo>
                <a:lnTo>
                  <a:pt x="1718704" y="386715"/>
                </a:lnTo>
                <a:lnTo>
                  <a:pt x="1715205" y="387350"/>
                </a:lnTo>
                <a:lnTo>
                  <a:pt x="1712342" y="387350"/>
                </a:lnTo>
                <a:lnTo>
                  <a:pt x="1708843" y="387350"/>
                </a:lnTo>
                <a:lnTo>
                  <a:pt x="1705662" y="386715"/>
                </a:lnTo>
                <a:lnTo>
                  <a:pt x="1702163" y="386080"/>
                </a:lnTo>
                <a:lnTo>
                  <a:pt x="1699300" y="384810"/>
                </a:lnTo>
                <a:lnTo>
                  <a:pt x="1696119" y="383223"/>
                </a:lnTo>
                <a:lnTo>
                  <a:pt x="1693257" y="381635"/>
                </a:lnTo>
                <a:lnTo>
                  <a:pt x="1690394" y="379730"/>
                </a:lnTo>
                <a:lnTo>
                  <a:pt x="1687849" y="377190"/>
                </a:lnTo>
                <a:lnTo>
                  <a:pt x="1685622" y="374650"/>
                </a:lnTo>
                <a:lnTo>
                  <a:pt x="1683396" y="371793"/>
                </a:lnTo>
                <a:lnTo>
                  <a:pt x="1681805" y="368935"/>
                </a:lnTo>
                <a:lnTo>
                  <a:pt x="1680533" y="365760"/>
                </a:lnTo>
                <a:lnTo>
                  <a:pt x="1679261" y="362903"/>
                </a:lnTo>
                <a:lnTo>
                  <a:pt x="1678624" y="359410"/>
                </a:lnTo>
                <a:lnTo>
                  <a:pt x="1678306" y="356235"/>
                </a:lnTo>
                <a:lnTo>
                  <a:pt x="1677988" y="353378"/>
                </a:lnTo>
                <a:lnTo>
                  <a:pt x="1678306" y="349885"/>
                </a:lnTo>
                <a:lnTo>
                  <a:pt x="1678624" y="346393"/>
                </a:lnTo>
                <a:lnTo>
                  <a:pt x="1679261" y="343218"/>
                </a:lnTo>
                <a:lnTo>
                  <a:pt x="1680533" y="340043"/>
                </a:lnTo>
                <a:lnTo>
                  <a:pt x="1681805" y="337185"/>
                </a:lnTo>
                <a:lnTo>
                  <a:pt x="1683396" y="334328"/>
                </a:lnTo>
                <a:lnTo>
                  <a:pt x="1685622" y="331470"/>
                </a:lnTo>
                <a:lnTo>
                  <a:pt x="1687849" y="328930"/>
                </a:lnTo>
                <a:lnTo>
                  <a:pt x="1790910" y="226060"/>
                </a:lnTo>
                <a:lnTo>
                  <a:pt x="1793455" y="223520"/>
                </a:lnTo>
                <a:lnTo>
                  <a:pt x="1796317" y="221615"/>
                </a:lnTo>
                <a:lnTo>
                  <a:pt x="1799180" y="220028"/>
                </a:lnTo>
                <a:lnTo>
                  <a:pt x="1802361" y="218758"/>
                </a:lnTo>
                <a:lnTo>
                  <a:pt x="1805224" y="217170"/>
                </a:lnTo>
                <a:lnTo>
                  <a:pt x="1808723" y="216535"/>
                </a:lnTo>
                <a:lnTo>
                  <a:pt x="1811904" y="216218"/>
                </a:lnTo>
                <a:lnTo>
                  <a:pt x="1815403" y="215900"/>
                </a:lnTo>
                <a:close/>
                <a:moveTo>
                  <a:pt x="851599" y="215900"/>
                </a:moveTo>
                <a:lnTo>
                  <a:pt x="855065" y="216218"/>
                </a:lnTo>
                <a:lnTo>
                  <a:pt x="857902" y="216535"/>
                </a:lnTo>
                <a:lnTo>
                  <a:pt x="861368" y="217170"/>
                </a:lnTo>
                <a:lnTo>
                  <a:pt x="864205" y="218758"/>
                </a:lnTo>
                <a:lnTo>
                  <a:pt x="867356" y="220028"/>
                </a:lnTo>
                <a:lnTo>
                  <a:pt x="870192" y="221615"/>
                </a:lnTo>
                <a:lnTo>
                  <a:pt x="872713" y="223520"/>
                </a:lnTo>
                <a:lnTo>
                  <a:pt x="875550" y="226060"/>
                </a:lnTo>
                <a:lnTo>
                  <a:pt x="977657" y="328930"/>
                </a:lnTo>
                <a:lnTo>
                  <a:pt x="979863" y="331470"/>
                </a:lnTo>
                <a:lnTo>
                  <a:pt x="981754" y="334328"/>
                </a:lnTo>
                <a:lnTo>
                  <a:pt x="983960" y="337185"/>
                </a:lnTo>
                <a:lnTo>
                  <a:pt x="985220" y="340043"/>
                </a:lnTo>
                <a:lnTo>
                  <a:pt x="986166" y="343218"/>
                </a:lnTo>
                <a:lnTo>
                  <a:pt x="986796" y="346393"/>
                </a:lnTo>
                <a:lnTo>
                  <a:pt x="987426" y="349885"/>
                </a:lnTo>
                <a:lnTo>
                  <a:pt x="987426" y="353378"/>
                </a:lnTo>
                <a:lnTo>
                  <a:pt x="987426" y="356235"/>
                </a:lnTo>
                <a:lnTo>
                  <a:pt x="986796" y="359410"/>
                </a:lnTo>
                <a:lnTo>
                  <a:pt x="986166" y="362903"/>
                </a:lnTo>
                <a:lnTo>
                  <a:pt x="985220" y="365760"/>
                </a:lnTo>
                <a:lnTo>
                  <a:pt x="983960" y="368935"/>
                </a:lnTo>
                <a:lnTo>
                  <a:pt x="981754" y="371793"/>
                </a:lnTo>
                <a:lnTo>
                  <a:pt x="979863" y="374650"/>
                </a:lnTo>
                <a:lnTo>
                  <a:pt x="977657" y="377190"/>
                </a:lnTo>
                <a:lnTo>
                  <a:pt x="975135" y="379730"/>
                </a:lnTo>
                <a:lnTo>
                  <a:pt x="972299" y="381635"/>
                </a:lnTo>
                <a:lnTo>
                  <a:pt x="969778" y="383223"/>
                </a:lnTo>
                <a:lnTo>
                  <a:pt x="966627" y="384810"/>
                </a:lnTo>
                <a:lnTo>
                  <a:pt x="963475" y="386080"/>
                </a:lnTo>
                <a:lnTo>
                  <a:pt x="960324" y="386715"/>
                </a:lnTo>
                <a:lnTo>
                  <a:pt x="957172" y="387350"/>
                </a:lnTo>
                <a:lnTo>
                  <a:pt x="953706" y="387350"/>
                </a:lnTo>
                <a:lnTo>
                  <a:pt x="950554" y="387350"/>
                </a:lnTo>
                <a:lnTo>
                  <a:pt x="947088" y="386715"/>
                </a:lnTo>
                <a:lnTo>
                  <a:pt x="944251" y="386080"/>
                </a:lnTo>
                <a:lnTo>
                  <a:pt x="940785" y="384810"/>
                </a:lnTo>
                <a:lnTo>
                  <a:pt x="937948" y="383223"/>
                </a:lnTo>
                <a:lnTo>
                  <a:pt x="935112" y="381635"/>
                </a:lnTo>
                <a:lnTo>
                  <a:pt x="932276" y="379730"/>
                </a:lnTo>
                <a:lnTo>
                  <a:pt x="929440" y="377190"/>
                </a:lnTo>
                <a:lnTo>
                  <a:pt x="827333" y="274320"/>
                </a:lnTo>
                <a:lnTo>
                  <a:pt x="825127" y="271780"/>
                </a:lnTo>
                <a:lnTo>
                  <a:pt x="823236" y="268923"/>
                </a:lnTo>
                <a:lnTo>
                  <a:pt x="821345" y="266065"/>
                </a:lnTo>
                <a:lnTo>
                  <a:pt x="820084" y="263208"/>
                </a:lnTo>
                <a:lnTo>
                  <a:pt x="819139" y="260033"/>
                </a:lnTo>
                <a:lnTo>
                  <a:pt x="818193" y="256858"/>
                </a:lnTo>
                <a:lnTo>
                  <a:pt x="817878" y="253365"/>
                </a:lnTo>
                <a:lnTo>
                  <a:pt x="817563" y="250508"/>
                </a:lnTo>
                <a:lnTo>
                  <a:pt x="817878" y="247015"/>
                </a:lnTo>
                <a:lnTo>
                  <a:pt x="818193" y="243523"/>
                </a:lnTo>
                <a:lnTo>
                  <a:pt x="819139" y="240348"/>
                </a:lnTo>
                <a:lnTo>
                  <a:pt x="820084" y="237490"/>
                </a:lnTo>
                <a:lnTo>
                  <a:pt x="821345" y="234315"/>
                </a:lnTo>
                <a:lnTo>
                  <a:pt x="823236" y="231458"/>
                </a:lnTo>
                <a:lnTo>
                  <a:pt x="825127" y="228600"/>
                </a:lnTo>
                <a:lnTo>
                  <a:pt x="827333" y="226060"/>
                </a:lnTo>
                <a:lnTo>
                  <a:pt x="830169" y="223520"/>
                </a:lnTo>
                <a:lnTo>
                  <a:pt x="832690" y="221615"/>
                </a:lnTo>
                <a:lnTo>
                  <a:pt x="835842" y="220028"/>
                </a:lnTo>
                <a:lnTo>
                  <a:pt x="838678" y="218758"/>
                </a:lnTo>
                <a:lnTo>
                  <a:pt x="842144" y="217170"/>
                </a:lnTo>
                <a:lnTo>
                  <a:pt x="844981" y="216535"/>
                </a:lnTo>
                <a:lnTo>
                  <a:pt x="848447" y="216218"/>
                </a:lnTo>
                <a:lnTo>
                  <a:pt x="851599" y="215900"/>
                </a:lnTo>
                <a:close/>
                <a:moveTo>
                  <a:pt x="1318578" y="0"/>
                </a:moveTo>
                <a:lnTo>
                  <a:pt x="1321753" y="318"/>
                </a:lnTo>
                <a:lnTo>
                  <a:pt x="1325563" y="636"/>
                </a:lnTo>
                <a:lnTo>
                  <a:pt x="1328421" y="1590"/>
                </a:lnTo>
                <a:lnTo>
                  <a:pt x="1331913" y="2544"/>
                </a:lnTo>
                <a:lnTo>
                  <a:pt x="1334771" y="4133"/>
                </a:lnTo>
                <a:lnTo>
                  <a:pt x="1337629" y="6041"/>
                </a:lnTo>
                <a:lnTo>
                  <a:pt x="1340169" y="7949"/>
                </a:lnTo>
                <a:lnTo>
                  <a:pt x="1342391" y="9857"/>
                </a:lnTo>
                <a:lnTo>
                  <a:pt x="1344931" y="12719"/>
                </a:lnTo>
                <a:lnTo>
                  <a:pt x="1346836" y="15262"/>
                </a:lnTo>
                <a:lnTo>
                  <a:pt x="1348424" y="18124"/>
                </a:lnTo>
                <a:lnTo>
                  <a:pt x="1350011" y="20986"/>
                </a:lnTo>
                <a:lnTo>
                  <a:pt x="1351281" y="23848"/>
                </a:lnTo>
                <a:lnTo>
                  <a:pt x="1351916" y="27345"/>
                </a:lnTo>
                <a:lnTo>
                  <a:pt x="1352551" y="30843"/>
                </a:lnTo>
                <a:lnTo>
                  <a:pt x="1352551" y="34341"/>
                </a:lnTo>
                <a:lnTo>
                  <a:pt x="1352551" y="180290"/>
                </a:lnTo>
                <a:lnTo>
                  <a:pt x="1352551" y="183469"/>
                </a:lnTo>
                <a:lnTo>
                  <a:pt x="1351916" y="186967"/>
                </a:lnTo>
                <a:lnTo>
                  <a:pt x="1351281" y="190147"/>
                </a:lnTo>
                <a:lnTo>
                  <a:pt x="1350011" y="193327"/>
                </a:lnTo>
                <a:lnTo>
                  <a:pt x="1348424" y="196188"/>
                </a:lnTo>
                <a:lnTo>
                  <a:pt x="1346836" y="199368"/>
                </a:lnTo>
                <a:lnTo>
                  <a:pt x="1344931" y="201912"/>
                </a:lnTo>
                <a:lnTo>
                  <a:pt x="1342391" y="204138"/>
                </a:lnTo>
                <a:lnTo>
                  <a:pt x="1340169" y="206681"/>
                </a:lnTo>
                <a:lnTo>
                  <a:pt x="1337629" y="208271"/>
                </a:lnTo>
                <a:lnTo>
                  <a:pt x="1334771" y="210179"/>
                </a:lnTo>
                <a:lnTo>
                  <a:pt x="1331913" y="211769"/>
                </a:lnTo>
                <a:lnTo>
                  <a:pt x="1328421" y="212723"/>
                </a:lnTo>
                <a:lnTo>
                  <a:pt x="1325563" y="213677"/>
                </a:lnTo>
                <a:lnTo>
                  <a:pt x="1321753" y="213995"/>
                </a:lnTo>
                <a:lnTo>
                  <a:pt x="1318578" y="214313"/>
                </a:lnTo>
                <a:lnTo>
                  <a:pt x="1315086" y="213995"/>
                </a:lnTo>
                <a:lnTo>
                  <a:pt x="1311593" y="213677"/>
                </a:lnTo>
                <a:lnTo>
                  <a:pt x="1308418" y="212723"/>
                </a:lnTo>
                <a:lnTo>
                  <a:pt x="1305243" y="211769"/>
                </a:lnTo>
                <a:lnTo>
                  <a:pt x="1302068" y="210179"/>
                </a:lnTo>
                <a:lnTo>
                  <a:pt x="1299528" y="208271"/>
                </a:lnTo>
                <a:lnTo>
                  <a:pt x="1296671" y="206681"/>
                </a:lnTo>
                <a:lnTo>
                  <a:pt x="1294448" y="204138"/>
                </a:lnTo>
                <a:lnTo>
                  <a:pt x="1292226" y="201912"/>
                </a:lnTo>
                <a:lnTo>
                  <a:pt x="1290003" y="199368"/>
                </a:lnTo>
                <a:lnTo>
                  <a:pt x="1288416" y="196188"/>
                </a:lnTo>
                <a:lnTo>
                  <a:pt x="1287146" y="193327"/>
                </a:lnTo>
                <a:lnTo>
                  <a:pt x="1285876" y="190147"/>
                </a:lnTo>
                <a:lnTo>
                  <a:pt x="1285241" y="186967"/>
                </a:lnTo>
                <a:lnTo>
                  <a:pt x="1284288" y="183469"/>
                </a:lnTo>
                <a:lnTo>
                  <a:pt x="1284288" y="180290"/>
                </a:lnTo>
                <a:lnTo>
                  <a:pt x="1284288" y="34341"/>
                </a:lnTo>
                <a:lnTo>
                  <a:pt x="1284288" y="30843"/>
                </a:lnTo>
                <a:lnTo>
                  <a:pt x="1285241" y="27345"/>
                </a:lnTo>
                <a:lnTo>
                  <a:pt x="1285876" y="23848"/>
                </a:lnTo>
                <a:lnTo>
                  <a:pt x="1287146" y="20986"/>
                </a:lnTo>
                <a:lnTo>
                  <a:pt x="1288416" y="18124"/>
                </a:lnTo>
                <a:lnTo>
                  <a:pt x="1290003" y="15262"/>
                </a:lnTo>
                <a:lnTo>
                  <a:pt x="1292226" y="12719"/>
                </a:lnTo>
                <a:lnTo>
                  <a:pt x="1294448" y="9857"/>
                </a:lnTo>
                <a:lnTo>
                  <a:pt x="1296671" y="7949"/>
                </a:lnTo>
                <a:lnTo>
                  <a:pt x="1299528" y="6041"/>
                </a:lnTo>
                <a:lnTo>
                  <a:pt x="1302068" y="4133"/>
                </a:lnTo>
                <a:lnTo>
                  <a:pt x="1305243" y="2544"/>
                </a:lnTo>
                <a:lnTo>
                  <a:pt x="1308418" y="1590"/>
                </a:lnTo>
                <a:lnTo>
                  <a:pt x="1311593" y="636"/>
                </a:lnTo>
                <a:lnTo>
                  <a:pt x="1315086" y="318"/>
                </a:lnTo>
                <a:lnTo>
                  <a:pt x="1318578" y="0"/>
                </a:lnTo>
                <a:close/>
              </a:path>
            </a:pathLst>
          </a:custGeom>
          <a:solidFill>
            <a:schemeClr val="bg1"/>
          </a:solidFill>
          <a:ln>
            <a:noFill/>
          </a:ln>
        </p:spPr>
        <p:txBody>
          <a:bodyPr anchor="ctr">
            <a:scene3d>
              <a:camera prst="orthographicFront"/>
              <a:lightRig rig="threePt" dir="t"/>
            </a:scene3d>
            <a:sp3d contourW="12700">
              <a:contourClr>
                <a:srgbClr val="FFFFFF"/>
              </a:contourClr>
            </a:sp3d>
          </a:bodyPr>
          <a:lstStyle/>
          <a:p>
            <a:pPr algn="ctr" eaLnBrk="1" fontAlgn="auto" hangingPunct="1">
              <a:spcBef>
                <a:spcPct val="0"/>
              </a:spcBef>
              <a:spcAft>
                <a:spcPct val="0"/>
              </a:spcAft>
              <a:defRPr/>
            </a:pPr>
            <a:endParaRPr lang="zh-CN" altLang="en-US">
              <a:solidFill>
                <a:srgbClr val="FFFFFF"/>
              </a:solidFill>
              <a:latin typeface="+mn-lt"/>
              <a:ea typeface="宋体" panose="02010600030101010101" pitchFamily="2" charset="-122"/>
            </a:endParaRPr>
          </a:p>
        </p:txBody>
      </p:sp>
      <p:sp>
        <p:nvSpPr>
          <p:cNvPr id="15" name="矩形 14"/>
          <p:cNvSpPr>
            <a:spLocks noChangeArrowheads="1"/>
          </p:cNvSpPr>
          <p:nvPr/>
        </p:nvSpPr>
        <p:spPr bwMode="auto">
          <a:xfrm>
            <a:off x="5326063" y="2970213"/>
            <a:ext cx="1539875"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5pPr>
            <a:lvl6pPr marL="25146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6pPr>
            <a:lvl7pPr marL="29718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7pPr>
            <a:lvl8pPr marL="34290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8pPr>
            <a:lvl9pPr marL="38862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9pPr>
          </a:lstStyle>
          <a:p>
            <a:pPr algn="ctr" eaLnBrk="1" hangingPunct="1">
              <a:lnSpc>
                <a:spcPct val="100000"/>
              </a:lnSpc>
              <a:spcBef>
                <a:spcPct val="0"/>
              </a:spcBef>
              <a:buFontTx/>
              <a:buNone/>
            </a:pPr>
            <a:r>
              <a:rPr lang="zh-CN" altLang="en-US" sz="1800" b="1">
                <a:solidFill>
                  <a:schemeClr val="bg1"/>
                </a:solidFill>
                <a:latin typeface="微软雅黑" panose="020B0503020204020204" pitchFamily="34" charset="-122"/>
                <a:ea typeface="微软雅黑" panose="020B0503020204020204" pitchFamily="34" charset="-122"/>
              </a:rPr>
              <a:t>添加标题</a:t>
            </a:r>
          </a:p>
        </p:txBody>
      </p:sp>
      <p:sp>
        <p:nvSpPr>
          <p:cNvPr id="16" name="六边形 15"/>
          <p:cNvSpPr/>
          <p:nvPr/>
        </p:nvSpPr>
        <p:spPr bwMode="auto">
          <a:xfrm>
            <a:off x="8880475" y="1676400"/>
            <a:ext cx="2282825" cy="1970088"/>
          </a:xfrm>
          <a:prstGeom prst="hexagon">
            <a:avLst>
              <a:gd name="adj" fmla="val 25000"/>
              <a:gd name="vf" fmla="val 115470"/>
            </a:avLst>
          </a:prstGeom>
          <a:solidFill>
            <a:schemeClr val="accent3"/>
          </a:solidFill>
          <a:ln>
            <a:noFill/>
          </a:ln>
        </p:spPr>
        <p:style>
          <a:lnRef idx="2">
            <a:schemeClr val="accent1">
              <a:hueOff val="0"/>
              <a:satOff val="0"/>
              <a:lumOff val="0"/>
              <a:alphaOff val="0"/>
            </a:schemeClr>
          </a:lnRef>
          <a:fillRef idx="1">
            <a:schemeClr val="lt1">
              <a:alpha val="90000"/>
              <a:hueOff val="0"/>
              <a:satOff val="0"/>
              <a:lumOff val="0"/>
              <a:alphaOff val="0"/>
            </a:schemeClr>
          </a:fillRef>
          <a:effectRef idx="0">
            <a:schemeClr val="lt1">
              <a:alpha val="90000"/>
              <a:hueOff val="0"/>
              <a:satOff val="0"/>
              <a:lumOff val="0"/>
              <a:alphaOff val="0"/>
            </a:schemeClr>
          </a:effectRef>
          <a:fontRef idx="minor">
            <a:schemeClr val="dk1">
              <a:hueOff val="0"/>
              <a:satOff val="0"/>
              <a:lumOff val="0"/>
              <a:alphaOff val="0"/>
            </a:schemeClr>
          </a:fontRef>
        </p:style>
        <p:txBody>
          <a:bodyPr/>
          <a:lstStyle/>
          <a:p>
            <a:endParaRPr lang="zh-CN" altLang="en-US"/>
          </a:p>
        </p:txBody>
      </p:sp>
      <p:sp>
        <p:nvSpPr>
          <p:cNvPr id="17" name="KSO_Shape"/>
          <p:cNvSpPr/>
          <p:nvPr/>
        </p:nvSpPr>
        <p:spPr bwMode="auto">
          <a:xfrm>
            <a:off x="9542463" y="2001838"/>
            <a:ext cx="1009650" cy="706437"/>
          </a:xfrm>
          <a:custGeom>
            <a:avLst/>
            <a:gdLst>
              <a:gd name="T0" fmla="*/ 1733867 w 2074863"/>
              <a:gd name="T1" fmla="*/ 579834 h 1449388"/>
              <a:gd name="T2" fmla="*/ 1791884 w 2074863"/>
              <a:gd name="T3" fmla="*/ 600246 h 1449388"/>
              <a:gd name="T4" fmla="*/ 1794804 w 2074863"/>
              <a:gd name="T5" fmla="*/ 538648 h 1449388"/>
              <a:gd name="T6" fmla="*/ 510830 w 2074863"/>
              <a:gd name="T7" fmla="*/ 162256 h 1449388"/>
              <a:gd name="T8" fmla="*/ 492893 w 2074863"/>
              <a:gd name="T9" fmla="*/ 222976 h 1449388"/>
              <a:gd name="T10" fmla="*/ 438718 w 2074863"/>
              <a:gd name="T11" fmla="*/ 188484 h 1449388"/>
              <a:gd name="T12" fmla="*/ 1598128 w 2074863"/>
              <a:gd name="T13" fmla="*/ 142089 h 1449388"/>
              <a:gd name="T14" fmla="*/ 1885296 w 2074863"/>
              <a:gd name="T15" fmla="*/ 549583 h 1449388"/>
              <a:gd name="T16" fmla="*/ 1586087 w 2074863"/>
              <a:gd name="T17" fmla="*/ 450078 h 1449388"/>
              <a:gd name="T18" fmla="*/ 486453 w 2074863"/>
              <a:gd name="T19" fmla="*/ 72185 h 1449388"/>
              <a:gd name="T20" fmla="*/ 151219 w 2074863"/>
              <a:gd name="T21" fmla="*/ 357281 h 1449388"/>
              <a:gd name="T22" fmla="*/ 295879 w 2074863"/>
              <a:gd name="T23" fmla="*/ 407592 h 1449388"/>
              <a:gd name="T24" fmla="*/ 486453 w 2074863"/>
              <a:gd name="T25" fmla="*/ 72185 h 1449388"/>
              <a:gd name="T26" fmla="*/ 681762 w 2074863"/>
              <a:gd name="T27" fmla="*/ 209994 h 1449388"/>
              <a:gd name="T28" fmla="*/ 910960 w 2074863"/>
              <a:gd name="T29" fmla="*/ 275617 h 1449388"/>
              <a:gd name="T30" fmla="*/ 1184248 w 2074863"/>
              <a:gd name="T31" fmla="*/ 351448 h 1449388"/>
              <a:gd name="T32" fmla="*/ 1396319 w 2074863"/>
              <a:gd name="T33" fmla="*/ 332855 h 1449388"/>
              <a:gd name="T34" fmla="*/ 1606205 w 2074863"/>
              <a:gd name="T35" fmla="*/ 562536 h 1449388"/>
              <a:gd name="T36" fmla="*/ 1640821 w 2074863"/>
              <a:gd name="T37" fmla="*/ 739718 h 1449388"/>
              <a:gd name="T38" fmla="*/ 1379558 w 2074863"/>
              <a:gd name="T39" fmla="*/ 843985 h 1449388"/>
              <a:gd name="T40" fmla="*/ 1124853 w 2074863"/>
              <a:gd name="T41" fmla="*/ 641283 h 1449388"/>
              <a:gd name="T42" fmla="*/ 720387 w 2074863"/>
              <a:gd name="T43" fmla="*/ 519516 h 1449388"/>
              <a:gd name="T44" fmla="*/ 653705 w 2074863"/>
              <a:gd name="T45" fmla="*/ 311345 h 1449388"/>
              <a:gd name="T46" fmla="*/ 325395 w 2074863"/>
              <a:gd name="T47" fmla="*/ 480871 h 1449388"/>
              <a:gd name="T48" fmla="*/ 435438 w 2074863"/>
              <a:gd name="T49" fmla="*/ 683574 h 1449388"/>
              <a:gd name="T50" fmla="*/ 530543 w 2074863"/>
              <a:gd name="T51" fmla="*/ 794768 h 1449388"/>
              <a:gd name="T52" fmla="*/ 611436 w 2074863"/>
              <a:gd name="T53" fmla="*/ 890286 h 1449388"/>
              <a:gd name="T54" fmla="*/ 688686 w 2074863"/>
              <a:gd name="T55" fmla="*/ 1001480 h 1449388"/>
              <a:gd name="T56" fmla="*/ 800188 w 2074863"/>
              <a:gd name="T57" fmla="*/ 1230068 h 1449388"/>
              <a:gd name="T58" fmla="*/ 913511 w 2074863"/>
              <a:gd name="T59" fmla="*/ 1255588 h 1449388"/>
              <a:gd name="T60" fmla="*/ 768486 w 2074863"/>
              <a:gd name="T61" fmla="*/ 1063458 h 1449388"/>
              <a:gd name="T62" fmla="*/ 798730 w 2074863"/>
              <a:gd name="T63" fmla="*/ 1022261 h 1449388"/>
              <a:gd name="T64" fmla="*/ 1047604 w 2074863"/>
              <a:gd name="T65" fmla="*/ 1245015 h 1449388"/>
              <a:gd name="T66" fmla="*/ 1112465 w 2074863"/>
              <a:gd name="T67" fmla="*/ 1184496 h 1449388"/>
              <a:gd name="T68" fmla="*/ 841727 w 2074863"/>
              <a:gd name="T69" fmla="*/ 896119 h 1449388"/>
              <a:gd name="T70" fmla="*/ 886182 w 2074863"/>
              <a:gd name="T71" fmla="*/ 868047 h 1449388"/>
              <a:gd name="T72" fmla="*/ 1205383 w 2074863"/>
              <a:gd name="T73" fmla="*/ 1138195 h 1449388"/>
              <a:gd name="T74" fmla="*/ 1202468 w 2074863"/>
              <a:gd name="T75" fmla="*/ 1026636 h 1449388"/>
              <a:gd name="T76" fmla="*/ 955779 w 2074863"/>
              <a:gd name="T77" fmla="*/ 749197 h 1449388"/>
              <a:gd name="T78" fmla="*/ 1006793 w 2074863"/>
              <a:gd name="T79" fmla="*/ 736437 h 1449388"/>
              <a:gd name="T80" fmla="*/ 1311053 w 2074863"/>
              <a:gd name="T81" fmla="*/ 1001480 h 1449388"/>
              <a:gd name="T82" fmla="*/ 1303037 w 2074863"/>
              <a:gd name="T83" fmla="*/ 890286 h 1449388"/>
              <a:gd name="T84" fmla="*/ 1310325 w 2074863"/>
              <a:gd name="T85" fmla="*/ 838516 h 1449388"/>
              <a:gd name="T86" fmla="*/ 1409802 w 2074863"/>
              <a:gd name="T87" fmla="*/ 919087 h 1449388"/>
              <a:gd name="T88" fmla="*/ 1378829 w 2074863"/>
              <a:gd name="T89" fmla="*/ 1028094 h 1449388"/>
              <a:gd name="T90" fmla="*/ 1306317 w 2074863"/>
              <a:gd name="T91" fmla="*/ 1123248 h 1449388"/>
              <a:gd name="T92" fmla="*/ 1210119 w 2074863"/>
              <a:gd name="T93" fmla="*/ 1205641 h 1449388"/>
              <a:gd name="T94" fmla="*/ 1113922 w 2074863"/>
              <a:gd name="T95" fmla="*/ 1290222 h 1449388"/>
              <a:gd name="T96" fmla="*/ 1016631 w 2074863"/>
              <a:gd name="T97" fmla="*/ 1300795 h 1449388"/>
              <a:gd name="T98" fmla="*/ 897478 w 2074863"/>
              <a:gd name="T99" fmla="*/ 1327044 h 1449388"/>
              <a:gd name="T100" fmla="*/ 625648 w 2074863"/>
              <a:gd name="T101" fmla="*/ 1160798 h 1449388"/>
              <a:gd name="T102" fmla="*/ 491918 w 2074863"/>
              <a:gd name="T103" fmla="*/ 1202360 h 1449388"/>
              <a:gd name="T104" fmla="*/ 458760 w 2074863"/>
              <a:gd name="T105" fmla="*/ 1134550 h 1449388"/>
              <a:gd name="T106" fmla="*/ 365477 w 2074863"/>
              <a:gd name="T107" fmla="*/ 1057260 h 1449388"/>
              <a:gd name="T108" fmla="*/ 317378 w 2074863"/>
              <a:gd name="T109" fmla="*/ 969763 h 1449388"/>
              <a:gd name="T110" fmla="*/ 233206 w 2074863"/>
              <a:gd name="T111" fmla="*/ 865131 h 1449388"/>
              <a:gd name="T112" fmla="*/ 268916 w 2074863"/>
              <a:gd name="T113" fmla="*/ 733520 h 1449388"/>
              <a:gd name="T114" fmla="*/ 186565 w 2074863"/>
              <a:gd name="T115" fmla="*/ 647845 h 1449388"/>
              <a:gd name="T116" fmla="*/ 1822 w 2074863"/>
              <a:gd name="T117" fmla="*/ 438580 h 1449388"/>
              <a:gd name="T118" fmla="*/ 272923 w 2074863"/>
              <a:gd name="T119" fmla="*/ 139996 h 144938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2074863" h="1449388">
                <a:moveTo>
                  <a:pt x="1923841" y="577723"/>
                </a:moveTo>
                <a:lnTo>
                  <a:pt x="1919867" y="578517"/>
                </a:lnTo>
                <a:lnTo>
                  <a:pt x="1915893" y="579312"/>
                </a:lnTo>
                <a:lnTo>
                  <a:pt x="1911919" y="580503"/>
                </a:lnTo>
                <a:lnTo>
                  <a:pt x="1907944" y="582488"/>
                </a:lnTo>
                <a:lnTo>
                  <a:pt x="1904765" y="584871"/>
                </a:lnTo>
                <a:lnTo>
                  <a:pt x="1901983" y="586857"/>
                </a:lnTo>
                <a:lnTo>
                  <a:pt x="1898804" y="589636"/>
                </a:lnTo>
                <a:lnTo>
                  <a:pt x="1896022" y="592813"/>
                </a:lnTo>
                <a:lnTo>
                  <a:pt x="1893240" y="595593"/>
                </a:lnTo>
                <a:lnTo>
                  <a:pt x="1891253" y="599167"/>
                </a:lnTo>
                <a:lnTo>
                  <a:pt x="1889663" y="602741"/>
                </a:lnTo>
                <a:lnTo>
                  <a:pt x="1888471" y="606712"/>
                </a:lnTo>
                <a:lnTo>
                  <a:pt x="1887278" y="610683"/>
                </a:lnTo>
                <a:lnTo>
                  <a:pt x="1886483" y="615051"/>
                </a:lnTo>
                <a:lnTo>
                  <a:pt x="1886483" y="619419"/>
                </a:lnTo>
                <a:lnTo>
                  <a:pt x="1886483" y="623390"/>
                </a:lnTo>
                <a:lnTo>
                  <a:pt x="1887278" y="627758"/>
                </a:lnTo>
                <a:lnTo>
                  <a:pt x="1888471" y="631729"/>
                </a:lnTo>
                <a:lnTo>
                  <a:pt x="1889663" y="635303"/>
                </a:lnTo>
                <a:lnTo>
                  <a:pt x="1891253" y="639274"/>
                </a:lnTo>
                <a:lnTo>
                  <a:pt x="1893240" y="642451"/>
                </a:lnTo>
                <a:lnTo>
                  <a:pt x="1896022" y="646025"/>
                </a:lnTo>
                <a:lnTo>
                  <a:pt x="1898804" y="648805"/>
                </a:lnTo>
                <a:lnTo>
                  <a:pt x="1901983" y="651188"/>
                </a:lnTo>
                <a:lnTo>
                  <a:pt x="1904765" y="653967"/>
                </a:lnTo>
                <a:lnTo>
                  <a:pt x="1907944" y="655953"/>
                </a:lnTo>
                <a:lnTo>
                  <a:pt x="1911919" y="657541"/>
                </a:lnTo>
                <a:lnTo>
                  <a:pt x="1915893" y="659130"/>
                </a:lnTo>
                <a:lnTo>
                  <a:pt x="1919867" y="660321"/>
                </a:lnTo>
                <a:lnTo>
                  <a:pt x="1923841" y="660718"/>
                </a:lnTo>
                <a:lnTo>
                  <a:pt x="1928213" y="661115"/>
                </a:lnTo>
                <a:lnTo>
                  <a:pt x="1932585" y="660718"/>
                </a:lnTo>
                <a:lnTo>
                  <a:pt x="1936956" y="660321"/>
                </a:lnTo>
                <a:lnTo>
                  <a:pt x="1940533" y="659130"/>
                </a:lnTo>
                <a:lnTo>
                  <a:pt x="1944508" y="657541"/>
                </a:lnTo>
                <a:lnTo>
                  <a:pt x="1948084" y="655953"/>
                </a:lnTo>
                <a:lnTo>
                  <a:pt x="1951661" y="653967"/>
                </a:lnTo>
                <a:lnTo>
                  <a:pt x="1954841" y="651188"/>
                </a:lnTo>
                <a:lnTo>
                  <a:pt x="1958020" y="648805"/>
                </a:lnTo>
                <a:lnTo>
                  <a:pt x="1960405" y="646025"/>
                </a:lnTo>
                <a:lnTo>
                  <a:pt x="1963187" y="642451"/>
                </a:lnTo>
                <a:lnTo>
                  <a:pt x="1965174" y="639274"/>
                </a:lnTo>
                <a:lnTo>
                  <a:pt x="1966763" y="635303"/>
                </a:lnTo>
                <a:lnTo>
                  <a:pt x="1967956" y="631729"/>
                </a:lnTo>
                <a:lnTo>
                  <a:pt x="1969148" y="627758"/>
                </a:lnTo>
                <a:lnTo>
                  <a:pt x="1969943" y="623390"/>
                </a:lnTo>
                <a:lnTo>
                  <a:pt x="1970340" y="619419"/>
                </a:lnTo>
                <a:lnTo>
                  <a:pt x="1969943" y="615051"/>
                </a:lnTo>
                <a:lnTo>
                  <a:pt x="1969148" y="610683"/>
                </a:lnTo>
                <a:lnTo>
                  <a:pt x="1967956" y="606712"/>
                </a:lnTo>
                <a:lnTo>
                  <a:pt x="1966763" y="602741"/>
                </a:lnTo>
                <a:lnTo>
                  <a:pt x="1965174" y="599167"/>
                </a:lnTo>
                <a:lnTo>
                  <a:pt x="1963187" y="595593"/>
                </a:lnTo>
                <a:lnTo>
                  <a:pt x="1960405" y="592813"/>
                </a:lnTo>
                <a:lnTo>
                  <a:pt x="1958020" y="589636"/>
                </a:lnTo>
                <a:lnTo>
                  <a:pt x="1954841" y="586857"/>
                </a:lnTo>
                <a:lnTo>
                  <a:pt x="1951661" y="584871"/>
                </a:lnTo>
                <a:lnTo>
                  <a:pt x="1948084" y="582488"/>
                </a:lnTo>
                <a:lnTo>
                  <a:pt x="1944508" y="580503"/>
                </a:lnTo>
                <a:lnTo>
                  <a:pt x="1940533" y="579312"/>
                </a:lnTo>
                <a:lnTo>
                  <a:pt x="1936956" y="578517"/>
                </a:lnTo>
                <a:lnTo>
                  <a:pt x="1932585" y="577723"/>
                </a:lnTo>
                <a:lnTo>
                  <a:pt x="1928213" y="577723"/>
                </a:lnTo>
                <a:lnTo>
                  <a:pt x="1923841" y="577723"/>
                </a:lnTo>
                <a:close/>
                <a:moveTo>
                  <a:pt x="519301" y="160338"/>
                </a:moveTo>
                <a:lnTo>
                  <a:pt x="523687" y="160338"/>
                </a:lnTo>
                <a:lnTo>
                  <a:pt x="528072" y="160729"/>
                </a:lnTo>
                <a:lnTo>
                  <a:pt x="532059" y="161512"/>
                </a:lnTo>
                <a:lnTo>
                  <a:pt x="536445" y="162687"/>
                </a:lnTo>
                <a:lnTo>
                  <a:pt x="540033" y="163861"/>
                </a:lnTo>
                <a:lnTo>
                  <a:pt x="544020" y="166210"/>
                </a:lnTo>
                <a:lnTo>
                  <a:pt x="547209" y="168558"/>
                </a:lnTo>
                <a:lnTo>
                  <a:pt x="550399" y="170907"/>
                </a:lnTo>
                <a:lnTo>
                  <a:pt x="553588" y="174038"/>
                </a:lnTo>
                <a:lnTo>
                  <a:pt x="556379" y="176778"/>
                </a:lnTo>
                <a:lnTo>
                  <a:pt x="558771" y="180693"/>
                </a:lnTo>
                <a:lnTo>
                  <a:pt x="560366" y="183824"/>
                </a:lnTo>
                <a:lnTo>
                  <a:pt x="562359" y="188130"/>
                </a:lnTo>
                <a:lnTo>
                  <a:pt x="563954" y="192436"/>
                </a:lnTo>
                <a:lnTo>
                  <a:pt x="564752" y="196350"/>
                </a:lnTo>
                <a:lnTo>
                  <a:pt x="565150" y="201048"/>
                </a:lnTo>
                <a:lnTo>
                  <a:pt x="565150" y="205353"/>
                </a:lnTo>
                <a:lnTo>
                  <a:pt x="564752" y="209268"/>
                </a:lnTo>
                <a:lnTo>
                  <a:pt x="563954" y="213574"/>
                </a:lnTo>
                <a:lnTo>
                  <a:pt x="562758" y="217488"/>
                </a:lnTo>
                <a:lnTo>
                  <a:pt x="560765" y="221402"/>
                </a:lnTo>
                <a:lnTo>
                  <a:pt x="558771" y="224925"/>
                </a:lnTo>
                <a:lnTo>
                  <a:pt x="556778" y="228448"/>
                </a:lnTo>
                <a:lnTo>
                  <a:pt x="553987" y="231188"/>
                </a:lnTo>
                <a:lnTo>
                  <a:pt x="551196" y="234711"/>
                </a:lnTo>
                <a:lnTo>
                  <a:pt x="547608" y="237060"/>
                </a:lnTo>
                <a:lnTo>
                  <a:pt x="544418" y="239800"/>
                </a:lnTo>
                <a:lnTo>
                  <a:pt x="540431" y="241366"/>
                </a:lnTo>
                <a:lnTo>
                  <a:pt x="536843" y="242932"/>
                </a:lnTo>
                <a:lnTo>
                  <a:pt x="532458" y="244497"/>
                </a:lnTo>
                <a:lnTo>
                  <a:pt x="528072" y="245672"/>
                </a:lnTo>
                <a:lnTo>
                  <a:pt x="523687" y="246063"/>
                </a:lnTo>
                <a:lnTo>
                  <a:pt x="518902" y="246063"/>
                </a:lnTo>
                <a:lnTo>
                  <a:pt x="514915" y="245672"/>
                </a:lnTo>
                <a:lnTo>
                  <a:pt x="510530" y="244497"/>
                </a:lnTo>
                <a:lnTo>
                  <a:pt x="506543" y="243323"/>
                </a:lnTo>
                <a:lnTo>
                  <a:pt x="502955" y="241757"/>
                </a:lnTo>
                <a:lnTo>
                  <a:pt x="498968" y="239800"/>
                </a:lnTo>
                <a:lnTo>
                  <a:pt x="495778" y="237451"/>
                </a:lnTo>
                <a:lnTo>
                  <a:pt x="492190" y="235103"/>
                </a:lnTo>
                <a:lnTo>
                  <a:pt x="489399" y="232363"/>
                </a:lnTo>
                <a:lnTo>
                  <a:pt x="486210" y="228840"/>
                </a:lnTo>
                <a:lnTo>
                  <a:pt x="484216" y="225708"/>
                </a:lnTo>
                <a:lnTo>
                  <a:pt x="482223" y="221794"/>
                </a:lnTo>
                <a:lnTo>
                  <a:pt x="480628" y="217879"/>
                </a:lnTo>
                <a:lnTo>
                  <a:pt x="479033" y="213965"/>
                </a:lnTo>
                <a:lnTo>
                  <a:pt x="478236" y="209268"/>
                </a:lnTo>
                <a:lnTo>
                  <a:pt x="477837" y="205353"/>
                </a:lnTo>
                <a:lnTo>
                  <a:pt x="477837" y="200656"/>
                </a:lnTo>
                <a:lnTo>
                  <a:pt x="478236" y="196350"/>
                </a:lnTo>
                <a:lnTo>
                  <a:pt x="479033" y="192436"/>
                </a:lnTo>
                <a:lnTo>
                  <a:pt x="480628" y="188522"/>
                </a:lnTo>
                <a:lnTo>
                  <a:pt x="481824" y="184607"/>
                </a:lnTo>
                <a:lnTo>
                  <a:pt x="483818" y="181084"/>
                </a:lnTo>
                <a:lnTo>
                  <a:pt x="486210" y="177561"/>
                </a:lnTo>
                <a:lnTo>
                  <a:pt x="489001" y="174430"/>
                </a:lnTo>
                <a:lnTo>
                  <a:pt x="491791" y="171298"/>
                </a:lnTo>
                <a:lnTo>
                  <a:pt x="494981" y="168558"/>
                </a:lnTo>
                <a:lnTo>
                  <a:pt x="498569" y="166601"/>
                </a:lnTo>
                <a:lnTo>
                  <a:pt x="502157" y="164252"/>
                </a:lnTo>
                <a:lnTo>
                  <a:pt x="506144" y="162687"/>
                </a:lnTo>
                <a:lnTo>
                  <a:pt x="510530" y="161512"/>
                </a:lnTo>
                <a:lnTo>
                  <a:pt x="514915" y="160729"/>
                </a:lnTo>
                <a:lnTo>
                  <a:pt x="519301" y="160338"/>
                </a:lnTo>
                <a:close/>
                <a:moveTo>
                  <a:pt x="1699693" y="111125"/>
                </a:moveTo>
                <a:lnTo>
                  <a:pt x="1718770" y="131377"/>
                </a:lnTo>
                <a:lnTo>
                  <a:pt x="1740628" y="154806"/>
                </a:lnTo>
                <a:lnTo>
                  <a:pt x="1768448" y="186178"/>
                </a:lnTo>
                <a:lnTo>
                  <a:pt x="1784345" y="204842"/>
                </a:lnTo>
                <a:lnTo>
                  <a:pt x="1801832" y="224697"/>
                </a:lnTo>
                <a:lnTo>
                  <a:pt x="1819318" y="246538"/>
                </a:lnTo>
                <a:lnTo>
                  <a:pt x="1838395" y="269173"/>
                </a:lnTo>
                <a:lnTo>
                  <a:pt x="1857471" y="293793"/>
                </a:lnTo>
                <a:lnTo>
                  <a:pt x="1877343" y="318811"/>
                </a:lnTo>
                <a:lnTo>
                  <a:pt x="1897611" y="345417"/>
                </a:lnTo>
                <a:lnTo>
                  <a:pt x="1917483" y="372420"/>
                </a:lnTo>
                <a:lnTo>
                  <a:pt x="1936956" y="400217"/>
                </a:lnTo>
                <a:lnTo>
                  <a:pt x="1954841" y="426823"/>
                </a:lnTo>
                <a:lnTo>
                  <a:pt x="1971930" y="453032"/>
                </a:lnTo>
                <a:lnTo>
                  <a:pt x="1987032" y="478050"/>
                </a:lnTo>
                <a:lnTo>
                  <a:pt x="2001339" y="501479"/>
                </a:lnTo>
                <a:lnTo>
                  <a:pt x="2014057" y="524511"/>
                </a:lnTo>
                <a:lnTo>
                  <a:pt x="2025980" y="545558"/>
                </a:lnTo>
                <a:lnTo>
                  <a:pt x="2036313" y="565016"/>
                </a:lnTo>
                <a:lnTo>
                  <a:pt x="2045454" y="582488"/>
                </a:lnTo>
                <a:lnTo>
                  <a:pt x="2053402" y="598770"/>
                </a:lnTo>
                <a:lnTo>
                  <a:pt x="2065325" y="623787"/>
                </a:lnTo>
                <a:lnTo>
                  <a:pt x="2072479" y="640069"/>
                </a:lnTo>
                <a:lnTo>
                  <a:pt x="2074863" y="646025"/>
                </a:lnTo>
                <a:lnTo>
                  <a:pt x="1870189" y="796925"/>
                </a:lnTo>
                <a:lnTo>
                  <a:pt x="1867407" y="789380"/>
                </a:lnTo>
                <a:lnTo>
                  <a:pt x="1859856" y="767142"/>
                </a:lnTo>
                <a:lnTo>
                  <a:pt x="1854689" y="751258"/>
                </a:lnTo>
                <a:lnTo>
                  <a:pt x="1847933" y="733388"/>
                </a:lnTo>
                <a:lnTo>
                  <a:pt x="1839985" y="712342"/>
                </a:lnTo>
                <a:lnTo>
                  <a:pt x="1830844" y="690104"/>
                </a:lnTo>
                <a:lnTo>
                  <a:pt x="1820908" y="666278"/>
                </a:lnTo>
                <a:lnTo>
                  <a:pt x="1809383" y="640466"/>
                </a:lnTo>
                <a:lnTo>
                  <a:pt x="1797063" y="614257"/>
                </a:lnTo>
                <a:lnTo>
                  <a:pt x="1783550" y="586857"/>
                </a:lnTo>
                <a:lnTo>
                  <a:pt x="1768845" y="559059"/>
                </a:lnTo>
                <a:lnTo>
                  <a:pt x="1753346" y="531262"/>
                </a:lnTo>
                <a:lnTo>
                  <a:pt x="1744602" y="517363"/>
                </a:lnTo>
                <a:lnTo>
                  <a:pt x="1736256" y="503862"/>
                </a:lnTo>
                <a:lnTo>
                  <a:pt x="1727513" y="490360"/>
                </a:lnTo>
                <a:lnTo>
                  <a:pt x="1718770" y="476859"/>
                </a:lnTo>
                <a:lnTo>
                  <a:pt x="1709232" y="463357"/>
                </a:lnTo>
                <a:lnTo>
                  <a:pt x="1700091" y="450650"/>
                </a:lnTo>
                <a:lnTo>
                  <a:pt x="1690552" y="438339"/>
                </a:lnTo>
                <a:lnTo>
                  <a:pt x="1681014" y="426029"/>
                </a:lnTo>
                <a:lnTo>
                  <a:pt x="1661938" y="403394"/>
                </a:lnTo>
                <a:lnTo>
                  <a:pt x="1643259" y="381951"/>
                </a:lnTo>
                <a:lnTo>
                  <a:pt x="1624977" y="362095"/>
                </a:lnTo>
                <a:lnTo>
                  <a:pt x="1606696" y="343431"/>
                </a:lnTo>
                <a:lnTo>
                  <a:pt x="1590004" y="327150"/>
                </a:lnTo>
                <a:lnTo>
                  <a:pt x="1573312" y="311663"/>
                </a:lnTo>
                <a:lnTo>
                  <a:pt x="1558210" y="298559"/>
                </a:lnTo>
                <a:lnTo>
                  <a:pt x="1544697" y="287042"/>
                </a:lnTo>
                <a:lnTo>
                  <a:pt x="1532377" y="276718"/>
                </a:lnTo>
                <a:lnTo>
                  <a:pt x="1522044" y="268776"/>
                </a:lnTo>
                <a:lnTo>
                  <a:pt x="1506942" y="257657"/>
                </a:lnTo>
                <a:lnTo>
                  <a:pt x="1501775" y="254083"/>
                </a:lnTo>
                <a:lnTo>
                  <a:pt x="1699693" y="111125"/>
                </a:lnTo>
                <a:close/>
                <a:moveTo>
                  <a:pt x="529828" y="78646"/>
                </a:moveTo>
                <a:lnTo>
                  <a:pt x="511572" y="88179"/>
                </a:lnTo>
                <a:lnTo>
                  <a:pt x="489347" y="100889"/>
                </a:lnTo>
                <a:lnTo>
                  <a:pt x="476647" y="108436"/>
                </a:lnTo>
                <a:lnTo>
                  <a:pt x="463153" y="116777"/>
                </a:lnTo>
                <a:lnTo>
                  <a:pt x="448865" y="126310"/>
                </a:lnTo>
                <a:lnTo>
                  <a:pt x="433784" y="136240"/>
                </a:lnTo>
                <a:lnTo>
                  <a:pt x="417512" y="147759"/>
                </a:lnTo>
                <a:lnTo>
                  <a:pt x="401637" y="159675"/>
                </a:lnTo>
                <a:lnTo>
                  <a:pt x="384175" y="172783"/>
                </a:lnTo>
                <a:lnTo>
                  <a:pt x="367109" y="186288"/>
                </a:lnTo>
                <a:lnTo>
                  <a:pt x="349250" y="200984"/>
                </a:lnTo>
                <a:lnTo>
                  <a:pt x="331787" y="216475"/>
                </a:lnTo>
                <a:lnTo>
                  <a:pt x="313531" y="233157"/>
                </a:lnTo>
                <a:lnTo>
                  <a:pt x="294878" y="250634"/>
                </a:lnTo>
                <a:lnTo>
                  <a:pt x="277019" y="268905"/>
                </a:lnTo>
                <a:lnTo>
                  <a:pt x="259159" y="287177"/>
                </a:lnTo>
                <a:lnTo>
                  <a:pt x="225028" y="322528"/>
                </a:lnTo>
                <a:lnTo>
                  <a:pt x="193278" y="356687"/>
                </a:lnTo>
                <a:lnTo>
                  <a:pt x="164703" y="389257"/>
                </a:lnTo>
                <a:lnTo>
                  <a:pt x="138906" y="419445"/>
                </a:lnTo>
                <a:lnTo>
                  <a:pt x="116284" y="446057"/>
                </a:lnTo>
                <a:lnTo>
                  <a:pt x="97234" y="469095"/>
                </a:lnTo>
                <a:lnTo>
                  <a:pt x="82550" y="488161"/>
                </a:lnTo>
                <a:lnTo>
                  <a:pt x="205184" y="612882"/>
                </a:lnTo>
                <a:lnTo>
                  <a:pt x="213915" y="597391"/>
                </a:lnTo>
                <a:lnTo>
                  <a:pt x="224631" y="581106"/>
                </a:lnTo>
                <a:lnTo>
                  <a:pt x="236934" y="562437"/>
                </a:lnTo>
                <a:lnTo>
                  <a:pt x="250428" y="542974"/>
                </a:lnTo>
                <a:lnTo>
                  <a:pt x="256381" y="531456"/>
                </a:lnTo>
                <a:lnTo>
                  <a:pt x="260350" y="524306"/>
                </a:lnTo>
                <a:lnTo>
                  <a:pt x="265112" y="515965"/>
                </a:lnTo>
                <a:lnTo>
                  <a:pt x="270669" y="507623"/>
                </a:lnTo>
                <a:lnTo>
                  <a:pt x="277019" y="498885"/>
                </a:lnTo>
                <a:lnTo>
                  <a:pt x="284162" y="488558"/>
                </a:lnTo>
                <a:lnTo>
                  <a:pt x="292100" y="478628"/>
                </a:lnTo>
                <a:lnTo>
                  <a:pt x="301228" y="467506"/>
                </a:lnTo>
                <a:lnTo>
                  <a:pt x="311547" y="456385"/>
                </a:lnTo>
                <a:lnTo>
                  <a:pt x="322262" y="444071"/>
                </a:lnTo>
                <a:lnTo>
                  <a:pt x="334565" y="431758"/>
                </a:lnTo>
                <a:lnTo>
                  <a:pt x="348059" y="418650"/>
                </a:lnTo>
                <a:lnTo>
                  <a:pt x="362347" y="405543"/>
                </a:lnTo>
                <a:lnTo>
                  <a:pt x="378619" y="391641"/>
                </a:lnTo>
                <a:lnTo>
                  <a:pt x="395684" y="377739"/>
                </a:lnTo>
                <a:lnTo>
                  <a:pt x="413147" y="362248"/>
                </a:lnTo>
                <a:lnTo>
                  <a:pt x="430609" y="347154"/>
                </a:lnTo>
                <a:lnTo>
                  <a:pt x="448469" y="332855"/>
                </a:lnTo>
                <a:lnTo>
                  <a:pt x="466328" y="318953"/>
                </a:lnTo>
                <a:lnTo>
                  <a:pt x="484188" y="305448"/>
                </a:lnTo>
                <a:lnTo>
                  <a:pt x="502047" y="292737"/>
                </a:lnTo>
                <a:lnTo>
                  <a:pt x="519510" y="280821"/>
                </a:lnTo>
                <a:lnTo>
                  <a:pt x="536972" y="268905"/>
                </a:lnTo>
                <a:lnTo>
                  <a:pt x="553641" y="257784"/>
                </a:lnTo>
                <a:lnTo>
                  <a:pt x="570310" y="247457"/>
                </a:lnTo>
                <a:lnTo>
                  <a:pt x="601663" y="228391"/>
                </a:lnTo>
                <a:lnTo>
                  <a:pt x="629841" y="212106"/>
                </a:lnTo>
                <a:lnTo>
                  <a:pt x="654050" y="198601"/>
                </a:lnTo>
                <a:lnTo>
                  <a:pt x="529828" y="78646"/>
                </a:lnTo>
                <a:close/>
                <a:moveTo>
                  <a:pt x="537766" y="0"/>
                </a:moveTo>
                <a:lnTo>
                  <a:pt x="542925" y="794"/>
                </a:lnTo>
                <a:lnTo>
                  <a:pt x="548085" y="2383"/>
                </a:lnTo>
                <a:lnTo>
                  <a:pt x="552450" y="4369"/>
                </a:lnTo>
                <a:lnTo>
                  <a:pt x="557213" y="6752"/>
                </a:lnTo>
                <a:lnTo>
                  <a:pt x="561181" y="10327"/>
                </a:lnTo>
                <a:lnTo>
                  <a:pt x="738981" y="181521"/>
                </a:lnTo>
                <a:lnTo>
                  <a:pt x="741760" y="185096"/>
                </a:lnTo>
                <a:lnTo>
                  <a:pt x="744538" y="188274"/>
                </a:lnTo>
                <a:lnTo>
                  <a:pt x="746522" y="192246"/>
                </a:lnTo>
                <a:lnTo>
                  <a:pt x="748110" y="195820"/>
                </a:lnTo>
                <a:lnTo>
                  <a:pt x="748903" y="200190"/>
                </a:lnTo>
                <a:lnTo>
                  <a:pt x="749697" y="204162"/>
                </a:lnTo>
                <a:lnTo>
                  <a:pt x="749697" y="208531"/>
                </a:lnTo>
                <a:lnTo>
                  <a:pt x="749300" y="213297"/>
                </a:lnTo>
                <a:lnTo>
                  <a:pt x="748506" y="217269"/>
                </a:lnTo>
                <a:lnTo>
                  <a:pt x="746919" y="221241"/>
                </a:lnTo>
                <a:lnTo>
                  <a:pt x="745331" y="224816"/>
                </a:lnTo>
                <a:lnTo>
                  <a:pt x="742553" y="228788"/>
                </a:lnTo>
                <a:lnTo>
                  <a:pt x="740172" y="231568"/>
                </a:lnTo>
                <a:lnTo>
                  <a:pt x="736600" y="234746"/>
                </a:lnTo>
                <a:lnTo>
                  <a:pt x="733425" y="237129"/>
                </a:lnTo>
                <a:lnTo>
                  <a:pt x="729456" y="239512"/>
                </a:lnTo>
                <a:lnTo>
                  <a:pt x="722710" y="242690"/>
                </a:lnTo>
                <a:lnTo>
                  <a:pt x="705247" y="251429"/>
                </a:lnTo>
                <a:lnTo>
                  <a:pt x="776685" y="295915"/>
                </a:lnTo>
                <a:lnTo>
                  <a:pt x="813594" y="318953"/>
                </a:lnTo>
                <a:lnTo>
                  <a:pt x="843756" y="338416"/>
                </a:lnTo>
                <a:lnTo>
                  <a:pt x="855266" y="332458"/>
                </a:lnTo>
                <a:lnTo>
                  <a:pt x="867569" y="326500"/>
                </a:lnTo>
                <a:lnTo>
                  <a:pt x="879872" y="321733"/>
                </a:lnTo>
                <a:lnTo>
                  <a:pt x="892175" y="317364"/>
                </a:lnTo>
                <a:lnTo>
                  <a:pt x="905669" y="312995"/>
                </a:lnTo>
                <a:lnTo>
                  <a:pt x="919163" y="309817"/>
                </a:lnTo>
                <a:lnTo>
                  <a:pt x="933847" y="307037"/>
                </a:lnTo>
                <a:lnTo>
                  <a:pt x="948135" y="304256"/>
                </a:lnTo>
                <a:lnTo>
                  <a:pt x="970756" y="301873"/>
                </a:lnTo>
                <a:lnTo>
                  <a:pt x="992188" y="300284"/>
                </a:lnTo>
                <a:lnTo>
                  <a:pt x="1013222" y="299093"/>
                </a:lnTo>
                <a:lnTo>
                  <a:pt x="1033066" y="298696"/>
                </a:lnTo>
                <a:lnTo>
                  <a:pt x="1052513" y="299490"/>
                </a:lnTo>
                <a:lnTo>
                  <a:pt x="1070769" y="301079"/>
                </a:lnTo>
                <a:lnTo>
                  <a:pt x="1088231" y="302668"/>
                </a:lnTo>
                <a:lnTo>
                  <a:pt x="1105297" y="305051"/>
                </a:lnTo>
                <a:lnTo>
                  <a:pt x="1121172" y="308228"/>
                </a:lnTo>
                <a:lnTo>
                  <a:pt x="1137047" y="311803"/>
                </a:lnTo>
                <a:lnTo>
                  <a:pt x="1151731" y="315775"/>
                </a:lnTo>
                <a:lnTo>
                  <a:pt x="1165622" y="320542"/>
                </a:lnTo>
                <a:lnTo>
                  <a:pt x="1179116" y="324911"/>
                </a:lnTo>
                <a:lnTo>
                  <a:pt x="1191816" y="329677"/>
                </a:lnTo>
                <a:lnTo>
                  <a:pt x="1203722" y="335238"/>
                </a:lnTo>
                <a:lnTo>
                  <a:pt x="1215231" y="340004"/>
                </a:lnTo>
                <a:lnTo>
                  <a:pt x="1226741" y="345565"/>
                </a:lnTo>
                <a:lnTo>
                  <a:pt x="1237060" y="351126"/>
                </a:lnTo>
                <a:lnTo>
                  <a:pt x="1256506" y="362645"/>
                </a:lnTo>
                <a:lnTo>
                  <a:pt x="1274366" y="372972"/>
                </a:lnTo>
                <a:lnTo>
                  <a:pt x="1289844" y="382902"/>
                </a:lnTo>
                <a:lnTo>
                  <a:pt x="1304131" y="391641"/>
                </a:lnTo>
                <a:lnTo>
                  <a:pt x="1310878" y="395613"/>
                </a:lnTo>
                <a:lnTo>
                  <a:pt x="1317228" y="398790"/>
                </a:lnTo>
                <a:lnTo>
                  <a:pt x="1323578" y="401968"/>
                </a:lnTo>
                <a:lnTo>
                  <a:pt x="1329135" y="403954"/>
                </a:lnTo>
                <a:lnTo>
                  <a:pt x="1334691" y="405543"/>
                </a:lnTo>
                <a:lnTo>
                  <a:pt x="1340247" y="406337"/>
                </a:lnTo>
                <a:lnTo>
                  <a:pt x="1345406" y="407132"/>
                </a:lnTo>
                <a:lnTo>
                  <a:pt x="1351360" y="407132"/>
                </a:lnTo>
                <a:lnTo>
                  <a:pt x="1358106" y="406734"/>
                </a:lnTo>
                <a:lnTo>
                  <a:pt x="1364853" y="406337"/>
                </a:lnTo>
                <a:lnTo>
                  <a:pt x="1379538" y="404351"/>
                </a:lnTo>
                <a:lnTo>
                  <a:pt x="1395810" y="401173"/>
                </a:lnTo>
                <a:lnTo>
                  <a:pt x="1412081" y="397201"/>
                </a:lnTo>
                <a:lnTo>
                  <a:pt x="1429544" y="392832"/>
                </a:lnTo>
                <a:lnTo>
                  <a:pt x="1446610" y="387669"/>
                </a:lnTo>
                <a:lnTo>
                  <a:pt x="1463675" y="382505"/>
                </a:lnTo>
                <a:lnTo>
                  <a:pt x="1494631" y="371781"/>
                </a:lnTo>
                <a:lnTo>
                  <a:pt x="1520825" y="362645"/>
                </a:lnTo>
                <a:lnTo>
                  <a:pt x="1545035" y="353112"/>
                </a:lnTo>
                <a:lnTo>
                  <a:pt x="1550988" y="357481"/>
                </a:lnTo>
                <a:lnTo>
                  <a:pt x="1557338" y="363439"/>
                </a:lnTo>
                <a:lnTo>
                  <a:pt x="1566069" y="371383"/>
                </a:lnTo>
                <a:lnTo>
                  <a:pt x="1577578" y="382108"/>
                </a:lnTo>
                <a:lnTo>
                  <a:pt x="1589881" y="395215"/>
                </a:lnTo>
                <a:lnTo>
                  <a:pt x="1604963" y="410309"/>
                </a:lnTo>
                <a:lnTo>
                  <a:pt x="1620838" y="428183"/>
                </a:lnTo>
                <a:lnTo>
                  <a:pt x="1638697" y="449235"/>
                </a:lnTo>
                <a:lnTo>
                  <a:pt x="1656953" y="472670"/>
                </a:lnTo>
                <a:lnTo>
                  <a:pt x="1666875" y="485380"/>
                </a:lnTo>
                <a:lnTo>
                  <a:pt x="1676400" y="498885"/>
                </a:lnTo>
                <a:lnTo>
                  <a:pt x="1686719" y="512787"/>
                </a:lnTo>
                <a:lnTo>
                  <a:pt x="1696641" y="527881"/>
                </a:lnTo>
                <a:lnTo>
                  <a:pt x="1707356" y="542974"/>
                </a:lnTo>
                <a:lnTo>
                  <a:pt x="1717675" y="559657"/>
                </a:lnTo>
                <a:lnTo>
                  <a:pt x="1727994" y="576339"/>
                </a:lnTo>
                <a:lnTo>
                  <a:pt x="1738710" y="594213"/>
                </a:lnTo>
                <a:lnTo>
                  <a:pt x="1749425" y="612882"/>
                </a:lnTo>
                <a:lnTo>
                  <a:pt x="1760141" y="632345"/>
                </a:lnTo>
                <a:lnTo>
                  <a:pt x="1770460" y="651808"/>
                </a:lnTo>
                <a:lnTo>
                  <a:pt x="1781175" y="672859"/>
                </a:lnTo>
                <a:lnTo>
                  <a:pt x="1802606" y="715360"/>
                </a:lnTo>
                <a:lnTo>
                  <a:pt x="1810544" y="731645"/>
                </a:lnTo>
                <a:lnTo>
                  <a:pt x="1813322" y="739192"/>
                </a:lnTo>
                <a:lnTo>
                  <a:pt x="1816100" y="745944"/>
                </a:lnTo>
                <a:lnTo>
                  <a:pt x="1817688" y="752300"/>
                </a:lnTo>
                <a:lnTo>
                  <a:pt x="1818878" y="758258"/>
                </a:lnTo>
                <a:lnTo>
                  <a:pt x="1819275" y="764216"/>
                </a:lnTo>
                <a:lnTo>
                  <a:pt x="1819275" y="769379"/>
                </a:lnTo>
                <a:lnTo>
                  <a:pt x="1818481" y="774543"/>
                </a:lnTo>
                <a:lnTo>
                  <a:pt x="1816497" y="778912"/>
                </a:lnTo>
                <a:lnTo>
                  <a:pt x="1814116" y="783679"/>
                </a:lnTo>
                <a:lnTo>
                  <a:pt x="1810544" y="788445"/>
                </a:lnTo>
                <a:lnTo>
                  <a:pt x="1805781" y="792417"/>
                </a:lnTo>
                <a:lnTo>
                  <a:pt x="1801019" y="796786"/>
                </a:lnTo>
                <a:lnTo>
                  <a:pt x="1794272" y="801155"/>
                </a:lnTo>
                <a:lnTo>
                  <a:pt x="1787128" y="805922"/>
                </a:lnTo>
                <a:lnTo>
                  <a:pt x="1778397" y="810688"/>
                </a:lnTo>
                <a:lnTo>
                  <a:pt x="1769269" y="815852"/>
                </a:lnTo>
                <a:lnTo>
                  <a:pt x="1747044" y="826179"/>
                </a:lnTo>
                <a:lnTo>
                  <a:pt x="1720056" y="838492"/>
                </a:lnTo>
                <a:lnTo>
                  <a:pt x="1687910" y="852394"/>
                </a:lnTo>
                <a:lnTo>
                  <a:pt x="1650206" y="868680"/>
                </a:lnTo>
                <a:lnTo>
                  <a:pt x="1607741" y="888142"/>
                </a:lnTo>
                <a:lnTo>
                  <a:pt x="1568450" y="905619"/>
                </a:lnTo>
                <a:lnTo>
                  <a:pt x="1553766" y="911975"/>
                </a:lnTo>
                <a:lnTo>
                  <a:pt x="1541463" y="916344"/>
                </a:lnTo>
                <a:lnTo>
                  <a:pt x="1531144" y="919521"/>
                </a:lnTo>
                <a:lnTo>
                  <a:pt x="1526778" y="920713"/>
                </a:lnTo>
                <a:lnTo>
                  <a:pt x="1522810" y="921507"/>
                </a:lnTo>
                <a:lnTo>
                  <a:pt x="1518841" y="921905"/>
                </a:lnTo>
                <a:lnTo>
                  <a:pt x="1514872" y="921905"/>
                </a:lnTo>
                <a:lnTo>
                  <a:pt x="1511697" y="921507"/>
                </a:lnTo>
                <a:lnTo>
                  <a:pt x="1508522" y="921110"/>
                </a:lnTo>
                <a:lnTo>
                  <a:pt x="1505347" y="920316"/>
                </a:lnTo>
                <a:lnTo>
                  <a:pt x="1502569" y="919521"/>
                </a:lnTo>
                <a:lnTo>
                  <a:pt x="1496219" y="916344"/>
                </a:lnTo>
                <a:lnTo>
                  <a:pt x="1489869" y="912769"/>
                </a:lnTo>
                <a:lnTo>
                  <a:pt x="1482328" y="907605"/>
                </a:lnTo>
                <a:lnTo>
                  <a:pt x="1472803" y="902045"/>
                </a:lnTo>
                <a:lnTo>
                  <a:pt x="1462485" y="895689"/>
                </a:lnTo>
                <a:lnTo>
                  <a:pt x="1449785" y="888540"/>
                </a:lnTo>
                <a:lnTo>
                  <a:pt x="1433910" y="880993"/>
                </a:lnTo>
                <a:lnTo>
                  <a:pt x="1425178" y="876624"/>
                </a:lnTo>
                <a:lnTo>
                  <a:pt x="1415653" y="870666"/>
                </a:lnTo>
                <a:lnTo>
                  <a:pt x="1404541" y="863516"/>
                </a:lnTo>
                <a:lnTo>
                  <a:pt x="1393428" y="854778"/>
                </a:lnTo>
                <a:lnTo>
                  <a:pt x="1381522" y="845642"/>
                </a:lnTo>
                <a:lnTo>
                  <a:pt x="1368822" y="834917"/>
                </a:lnTo>
                <a:lnTo>
                  <a:pt x="1355725" y="823796"/>
                </a:lnTo>
                <a:lnTo>
                  <a:pt x="1342231" y="811483"/>
                </a:lnTo>
                <a:lnTo>
                  <a:pt x="1314053" y="785267"/>
                </a:lnTo>
                <a:lnTo>
                  <a:pt x="1284288" y="757463"/>
                </a:lnTo>
                <a:lnTo>
                  <a:pt x="1254522" y="728468"/>
                </a:lnTo>
                <a:lnTo>
                  <a:pt x="1225153" y="698677"/>
                </a:lnTo>
                <a:lnTo>
                  <a:pt x="1167606" y="642275"/>
                </a:lnTo>
                <a:lnTo>
                  <a:pt x="1141016" y="616457"/>
                </a:lnTo>
                <a:lnTo>
                  <a:pt x="1116806" y="593816"/>
                </a:lnTo>
                <a:lnTo>
                  <a:pt x="1105694" y="583886"/>
                </a:lnTo>
                <a:lnTo>
                  <a:pt x="1094978" y="574751"/>
                </a:lnTo>
                <a:lnTo>
                  <a:pt x="1085453" y="567204"/>
                </a:lnTo>
                <a:lnTo>
                  <a:pt x="1077119" y="560451"/>
                </a:lnTo>
                <a:lnTo>
                  <a:pt x="1069181" y="554890"/>
                </a:lnTo>
                <a:lnTo>
                  <a:pt x="1062435" y="551316"/>
                </a:lnTo>
                <a:lnTo>
                  <a:pt x="1056878" y="548535"/>
                </a:lnTo>
                <a:lnTo>
                  <a:pt x="1054100" y="547741"/>
                </a:lnTo>
                <a:lnTo>
                  <a:pt x="1052116" y="547741"/>
                </a:lnTo>
                <a:lnTo>
                  <a:pt x="1042591" y="547741"/>
                </a:lnTo>
                <a:lnTo>
                  <a:pt x="1028700" y="548535"/>
                </a:lnTo>
                <a:lnTo>
                  <a:pt x="992585" y="550918"/>
                </a:lnTo>
                <a:lnTo>
                  <a:pt x="949325" y="553302"/>
                </a:lnTo>
                <a:lnTo>
                  <a:pt x="902494" y="556479"/>
                </a:lnTo>
                <a:lnTo>
                  <a:pt x="820341" y="562835"/>
                </a:lnTo>
                <a:lnTo>
                  <a:pt x="784622" y="566012"/>
                </a:lnTo>
                <a:lnTo>
                  <a:pt x="760810" y="542180"/>
                </a:lnTo>
                <a:lnTo>
                  <a:pt x="755650" y="532250"/>
                </a:lnTo>
                <a:lnTo>
                  <a:pt x="752078" y="521526"/>
                </a:lnTo>
                <a:lnTo>
                  <a:pt x="748506" y="511596"/>
                </a:lnTo>
                <a:lnTo>
                  <a:pt x="746522" y="500871"/>
                </a:lnTo>
                <a:lnTo>
                  <a:pt x="745331" y="490544"/>
                </a:lnTo>
                <a:lnTo>
                  <a:pt x="744935" y="480217"/>
                </a:lnTo>
                <a:lnTo>
                  <a:pt x="745728" y="470287"/>
                </a:lnTo>
                <a:lnTo>
                  <a:pt x="746919" y="459959"/>
                </a:lnTo>
                <a:lnTo>
                  <a:pt x="748903" y="450029"/>
                </a:lnTo>
                <a:lnTo>
                  <a:pt x="752078" y="440099"/>
                </a:lnTo>
                <a:lnTo>
                  <a:pt x="755650" y="430566"/>
                </a:lnTo>
                <a:lnTo>
                  <a:pt x="760016" y="420636"/>
                </a:lnTo>
                <a:lnTo>
                  <a:pt x="765175" y="411501"/>
                </a:lnTo>
                <a:lnTo>
                  <a:pt x="771128" y="402365"/>
                </a:lnTo>
                <a:lnTo>
                  <a:pt x="777875" y="393229"/>
                </a:lnTo>
                <a:lnTo>
                  <a:pt x="785019" y="384888"/>
                </a:lnTo>
                <a:lnTo>
                  <a:pt x="749697" y="362645"/>
                </a:lnTo>
                <a:lnTo>
                  <a:pt x="711994" y="339210"/>
                </a:lnTo>
                <a:lnTo>
                  <a:pt x="648494" y="300682"/>
                </a:lnTo>
                <a:lnTo>
                  <a:pt x="635000" y="307037"/>
                </a:lnTo>
                <a:lnTo>
                  <a:pt x="617538" y="316172"/>
                </a:lnTo>
                <a:lnTo>
                  <a:pt x="596503" y="327691"/>
                </a:lnTo>
                <a:lnTo>
                  <a:pt x="572294" y="341593"/>
                </a:lnTo>
                <a:lnTo>
                  <a:pt x="545306" y="357879"/>
                </a:lnTo>
                <a:lnTo>
                  <a:pt x="531019" y="367014"/>
                </a:lnTo>
                <a:lnTo>
                  <a:pt x="516335" y="377341"/>
                </a:lnTo>
                <a:lnTo>
                  <a:pt x="500856" y="387669"/>
                </a:lnTo>
                <a:lnTo>
                  <a:pt x="484585" y="399187"/>
                </a:lnTo>
                <a:lnTo>
                  <a:pt x="467915" y="411501"/>
                </a:lnTo>
                <a:lnTo>
                  <a:pt x="450850" y="424211"/>
                </a:lnTo>
                <a:lnTo>
                  <a:pt x="438150" y="434141"/>
                </a:lnTo>
                <a:lnTo>
                  <a:pt x="432990" y="439702"/>
                </a:lnTo>
                <a:lnTo>
                  <a:pt x="415131" y="456782"/>
                </a:lnTo>
                <a:lnTo>
                  <a:pt x="398859" y="473464"/>
                </a:lnTo>
                <a:lnTo>
                  <a:pt x="382984" y="490544"/>
                </a:lnTo>
                <a:lnTo>
                  <a:pt x="368300" y="506829"/>
                </a:lnTo>
                <a:lnTo>
                  <a:pt x="354409" y="523909"/>
                </a:lnTo>
                <a:lnTo>
                  <a:pt x="341312" y="539797"/>
                </a:lnTo>
                <a:lnTo>
                  <a:pt x="329009" y="555685"/>
                </a:lnTo>
                <a:lnTo>
                  <a:pt x="317500" y="570779"/>
                </a:lnTo>
                <a:lnTo>
                  <a:pt x="387350" y="732042"/>
                </a:lnTo>
                <a:lnTo>
                  <a:pt x="401240" y="724098"/>
                </a:lnTo>
                <a:lnTo>
                  <a:pt x="406400" y="721318"/>
                </a:lnTo>
                <a:lnTo>
                  <a:pt x="413147" y="720523"/>
                </a:lnTo>
                <a:lnTo>
                  <a:pt x="419497" y="719729"/>
                </a:lnTo>
                <a:lnTo>
                  <a:pt x="425053" y="719729"/>
                </a:lnTo>
                <a:lnTo>
                  <a:pt x="430609" y="720523"/>
                </a:lnTo>
                <a:lnTo>
                  <a:pt x="436165" y="721715"/>
                </a:lnTo>
                <a:lnTo>
                  <a:pt x="441325" y="722907"/>
                </a:lnTo>
                <a:lnTo>
                  <a:pt x="446484" y="724495"/>
                </a:lnTo>
                <a:lnTo>
                  <a:pt x="450850" y="726482"/>
                </a:lnTo>
                <a:lnTo>
                  <a:pt x="455215" y="729262"/>
                </a:lnTo>
                <a:lnTo>
                  <a:pt x="459581" y="731645"/>
                </a:lnTo>
                <a:lnTo>
                  <a:pt x="463550" y="734823"/>
                </a:lnTo>
                <a:lnTo>
                  <a:pt x="467519" y="738000"/>
                </a:lnTo>
                <a:lnTo>
                  <a:pt x="474265" y="744753"/>
                </a:lnTo>
                <a:lnTo>
                  <a:pt x="481013" y="752300"/>
                </a:lnTo>
                <a:lnTo>
                  <a:pt x="486966" y="759846"/>
                </a:lnTo>
                <a:lnTo>
                  <a:pt x="492125" y="768188"/>
                </a:lnTo>
                <a:lnTo>
                  <a:pt x="502047" y="783281"/>
                </a:lnTo>
                <a:lnTo>
                  <a:pt x="506413" y="790034"/>
                </a:lnTo>
                <a:lnTo>
                  <a:pt x="510778" y="795992"/>
                </a:lnTo>
                <a:lnTo>
                  <a:pt x="515541" y="800361"/>
                </a:lnTo>
                <a:lnTo>
                  <a:pt x="517525" y="802744"/>
                </a:lnTo>
                <a:lnTo>
                  <a:pt x="519510" y="803936"/>
                </a:lnTo>
                <a:lnTo>
                  <a:pt x="525860" y="807511"/>
                </a:lnTo>
                <a:lnTo>
                  <a:pt x="531416" y="811483"/>
                </a:lnTo>
                <a:lnTo>
                  <a:pt x="536972" y="815852"/>
                </a:lnTo>
                <a:lnTo>
                  <a:pt x="541735" y="819427"/>
                </a:lnTo>
                <a:lnTo>
                  <a:pt x="550466" y="827371"/>
                </a:lnTo>
                <a:lnTo>
                  <a:pt x="558006" y="834917"/>
                </a:lnTo>
                <a:lnTo>
                  <a:pt x="564356" y="843259"/>
                </a:lnTo>
                <a:lnTo>
                  <a:pt x="569516" y="850806"/>
                </a:lnTo>
                <a:lnTo>
                  <a:pt x="573881" y="858352"/>
                </a:lnTo>
                <a:lnTo>
                  <a:pt x="577850" y="865899"/>
                </a:lnTo>
                <a:lnTo>
                  <a:pt x="584597" y="879404"/>
                </a:lnTo>
                <a:lnTo>
                  <a:pt x="587375" y="885759"/>
                </a:lnTo>
                <a:lnTo>
                  <a:pt x="590550" y="891717"/>
                </a:lnTo>
                <a:lnTo>
                  <a:pt x="594122" y="896881"/>
                </a:lnTo>
                <a:lnTo>
                  <a:pt x="598091" y="901250"/>
                </a:lnTo>
                <a:lnTo>
                  <a:pt x="602456" y="905619"/>
                </a:lnTo>
                <a:lnTo>
                  <a:pt x="604838" y="907208"/>
                </a:lnTo>
                <a:lnTo>
                  <a:pt x="607616" y="908797"/>
                </a:lnTo>
                <a:lnTo>
                  <a:pt x="613569" y="912372"/>
                </a:lnTo>
                <a:lnTo>
                  <a:pt x="618728" y="915549"/>
                </a:lnTo>
                <a:lnTo>
                  <a:pt x="624285" y="919124"/>
                </a:lnTo>
                <a:lnTo>
                  <a:pt x="629047" y="922699"/>
                </a:lnTo>
                <a:lnTo>
                  <a:pt x="633413" y="926274"/>
                </a:lnTo>
                <a:lnTo>
                  <a:pt x="637778" y="929849"/>
                </a:lnTo>
                <a:lnTo>
                  <a:pt x="645319" y="938190"/>
                </a:lnTo>
                <a:lnTo>
                  <a:pt x="651669" y="946134"/>
                </a:lnTo>
                <a:lnTo>
                  <a:pt x="657622" y="954078"/>
                </a:lnTo>
                <a:lnTo>
                  <a:pt x="661988" y="962022"/>
                </a:lnTo>
                <a:lnTo>
                  <a:pt x="665956" y="969966"/>
                </a:lnTo>
                <a:lnTo>
                  <a:pt x="669528" y="977116"/>
                </a:lnTo>
                <a:lnTo>
                  <a:pt x="671910" y="983868"/>
                </a:lnTo>
                <a:lnTo>
                  <a:pt x="673894" y="990223"/>
                </a:lnTo>
                <a:lnTo>
                  <a:pt x="675085" y="995784"/>
                </a:lnTo>
                <a:lnTo>
                  <a:pt x="677069" y="1003331"/>
                </a:lnTo>
                <a:lnTo>
                  <a:pt x="677466" y="1006509"/>
                </a:lnTo>
                <a:lnTo>
                  <a:pt x="681038" y="1008892"/>
                </a:lnTo>
                <a:lnTo>
                  <a:pt x="691356" y="1016439"/>
                </a:lnTo>
                <a:lnTo>
                  <a:pt x="698103" y="1021999"/>
                </a:lnTo>
                <a:lnTo>
                  <a:pt x="705644" y="1028752"/>
                </a:lnTo>
                <a:lnTo>
                  <a:pt x="713185" y="1036299"/>
                </a:lnTo>
                <a:lnTo>
                  <a:pt x="721519" y="1045037"/>
                </a:lnTo>
                <a:lnTo>
                  <a:pt x="729456" y="1055364"/>
                </a:lnTo>
                <a:lnTo>
                  <a:pt x="733425" y="1060925"/>
                </a:lnTo>
                <a:lnTo>
                  <a:pt x="737394" y="1066486"/>
                </a:lnTo>
                <a:lnTo>
                  <a:pt x="740966" y="1072047"/>
                </a:lnTo>
                <a:lnTo>
                  <a:pt x="744538" y="1078005"/>
                </a:lnTo>
                <a:lnTo>
                  <a:pt x="747316" y="1084757"/>
                </a:lnTo>
                <a:lnTo>
                  <a:pt x="750094" y="1091112"/>
                </a:lnTo>
                <a:lnTo>
                  <a:pt x="753269" y="1097865"/>
                </a:lnTo>
                <a:lnTo>
                  <a:pt x="755253" y="1105014"/>
                </a:lnTo>
                <a:lnTo>
                  <a:pt x="757635" y="1112164"/>
                </a:lnTo>
                <a:lnTo>
                  <a:pt x="759222" y="1120108"/>
                </a:lnTo>
                <a:lnTo>
                  <a:pt x="760016" y="1128052"/>
                </a:lnTo>
                <a:lnTo>
                  <a:pt x="760810" y="1135599"/>
                </a:lnTo>
                <a:lnTo>
                  <a:pt x="760810" y="1143940"/>
                </a:lnTo>
                <a:lnTo>
                  <a:pt x="760413" y="1152281"/>
                </a:lnTo>
                <a:lnTo>
                  <a:pt x="760016" y="1157048"/>
                </a:lnTo>
                <a:lnTo>
                  <a:pt x="759222" y="1162211"/>
                </a:lnTo>
                <a:lnTo>
                  <a:pt x="756841" y="1171347"/>
                </a:lnTo>
                <a:lnTo>
                  <a:pt x="753666" y="1181277"/>
                </a:lnTo>
                <a:lnTo>
                  <a:pt x="749697" y="1190016"/>
                </a:lnTo>
                <a:lnTo>
                  <a:pt x="744935" y="1199151"/>
                </a:lnTo>
                <a:lnTo>
                  <a:pt x="739378" y="1207492"/>
                </a:lnTo>
                <a:lnTo>
                  <a:pt x="733028" y="1216628"/>
                </a:lnTo>
                <a:lnTo>
                  <a:pt x="726281" y="1224572"/>
                </a:lnTo>
                <a:lnTo>
                  <a:pt x="864394" y="1334200"/>
                </a:lnTo>
                <a:lnTo>
                  <a:pt x="871538" y="1340158"/>
                </a:lnTo>
                <a:lnTo>
                  <a:pt x="871935" y="1340555"/>
                </a:lnTo>
                <a:lnTo>
                  <a:pt x="872728" y="1340555"/>
                </a:lnTo>
                <a:lnTo>
                  <a:pt x="891381" y="1356046"/>
                </a:lnTo>
                <a:lnTo>
                  <a:pt x="908050" y="1369153"/>
                </a:lnTo>
                <a:lnTo>
                  <a:pt x="915194" y="1374317"/>
                </a:lnTo>
                <a:lnTo>
                  <a:pt x="921941" y="1379083"/>
                </a:lnTo>
                <a:lnTo>
                  <a:pt x="927894" y="1382658"/>
                </a:lnTo>
                <a:lnTo>
                  <a:pt x="933847" y="1386233"/>
                </a:lnTo>
                <a:lnTo>
                  <a:pt x="939006" y="1388219"/>
                </a:lnTo>
                <a:lnTo>
                  <a:pt x="944563" y="1389808"/>
                </a:lnTo>
                <a:lnTo>
                  <a:pt x="949722" y="1390205"/>
                </a:lnTo>
                <a:lnTo>
                  <a:pt x="954881" y="1390205"/>
                </a:lnTo>
                <a:lnTo>
                  <a:pt x="960041" y="1389411"/>
                </a:lnTo>
                <a:lnTo>
                  <a:pt x="965200" y="1387822"/>
                </a:lnTo>
                <a:lnTo>
                  <a:pt x="971153" y="1385041"/>
                </a:lnTo>
                <a:lnTo>
                  <a:pt x="977106" y="1381467"/>
                </a:lnTo>
                <a:lnTo>
                  <a:pt x="983456" y="1376700"/>
                </a:lnTo>
                <a:lnTo>
                  <a:pt x="990203" y="1371934"/>
                </a:lnTo>
                <a:lnTo>
                  <a:pt x="994966" y="1367962"/>
                </a:lnTo>
                <a:lnTo>
                  <a:pt x="998538" y="1364387"/>
                </a:lnTo>
                <a:lnTo>
                  <a:pt x="1002506" y="1360415"/>
                </a:lnTo>
                <a:lnTo>
                  <a:pt x="1005285" y="1356443"/>
                </a:lnTo>
                <a:lnTo>
                  <a:pt x="1008063" y="1353265"/>
                </a:lnTo>
                <a:lnTo>
                  <a:pt x="1009650" y="1349691"/>
                </a:lnTo>
                <a:lnTo>
                  <a:pt x="1010841" y="1346513"/>
                </a:lnTo>
                <a:lnTo>
                  <a:pt x="1011238" y="1343732"/>
                </a:lnTo>
                <a:lnTo>
                  <a:pt x="1011238" y="1341746"/>
                </a:lnTo>
                <a:lnTo>
                  <a:pt x="1010841" y="1339760"/>
                </a:lnTo>
                <a:lnTo>
                  <a:pt x="1009650" y="1336980"/>
                </a:lnTo>
                <a:lnTo>
                  <a:pt x="1008460" y="1334994"/>
                </a:lnTo>
                <a:lnTo>
                  <a:pt x="1007269" y="1334200"/>
                </a:lnTo>
                <a:lnTo>
                  <a:pt x="972344" y="1296466"/>
                </a:lnTo>
                <a:lnTo>
                  <a:pt x="846138" y="1173333"/>
                </a:lnTo>
                <a:lnTo>
                  <a:pt x="843756" y="1170950"/>
                </a:lnTo>
                <a:lnTo>
                  <a:pt x="841772" y="1168169"/>
                </a:lnTo>
                <a:lnTo>
                  <a:pt x="839788" y="1164992"/>
                </a:lnTo>
                <a:lnTo>
                  <a:pt x="838200" y="1162211"/>
                </a:lnTo>
                <a:lnTo>
                  <a:pt x="837010" y="1158637"/>
                </a:lnTo>
                <a:lnTo>
                  <a:pt x="836216" y="1155856"/>
                </a:lnTo>
                <a:lnTo>
                  <a:pt x="835819" y="1152281"/>
                </a:lnTo>
                <a:lnTo>
                  <a:pt x="835422" y="1149104"/>
                </a:lnTo>
                <a:lnTo>
                  <a:pt x="835819" y="1145529"/>
                </a:lnTo>
                <a:lnTo>
                  <a:pt x="836216" y="1142351"/>
                </a:lnTo>
                <a:lnTo>
                  <a:pt x="836613" y="1138777"/>
                </a:lnTo>
                <a:lnTo>
                  <a:pt x="837803" y="1135996"/>
                </a:lnTo>
                <a:lnTo>
                  <a:pt x="839391" y="1132421"/>
                </a:lnTo>
                <a:lnTo>
                  <a:pt x="840978" y="1129641"/>
                </a:lnTo>
                <a:lnTo>
                  <a:pt x="842963" y="1126861"/>
                </a:lnTo>
                <a:lnTo>
                  <a:pt x="845741" y="1124080"/>
                </a:lnTo>
                <a:lnTo>
                  <a:pt x="848122" y="1121697"/>
                </a:lnTo>
                <a:lnTo>
                  <a:pt x="850900" y="1119314"/>
                </a:lnTo>
                <a:lnTo>
                  <a:pt x="854075" y="1117725"/>
                </a:lnTo>
                <a:lnTo>
                  <a:pt x="856853" y="1116136"/>
                </a:lnTo>
                <a:lnTo>
                  <a:pt x="860028" y="1115342"/>
                </a:lnTo>
                <a:lnTo>
                  <a:pt x="863203" y="1114547"/>
                </a:lnTo>
                <a:lnTo>
                  <a:pt x="866775" y="1113753"/>
                </a:lnTo>
                <a:lnTo>
                  <a:pt x="869950" y="1113753"/>
                </a:lnTo>
                <a:lnTo>
                  <a:pt x="873522" y="1113753"/>
                </a:lnTo>
                <a:lnTo>
                  <a:pt x="876697" y="1114150"/>
                </a:lnTo>
                <a:lnTo>
                  <a:pt x="879872" y="1114944"/>
                </a:lnTo>
                <a:lnTo>
                  <a:pt x="883047" y="1116136"/>
                </a:lnTo>
                <a:lnTo>
                  <a:pt x="886222" y="1117328"/>
                </a:lnTo>
                <a:lnTo>
                  <a:pt x="889000" y="1118916"/>
                </a:lnTo>
                <a:lnTo>
                  <a:pt x="891778" y="1121300"/>
                </a:lnTo>
                <a:lnTo>
                  <a:pt x="894953" y="1123286"/>
                </a:lnTo>
                <a:lnTo>
                  <a:pt x="1063625" y="1287330"/>
                </a:lnTo>
                <a:lnTo>
                  <a:pt x="1063625" y="1286933"/>
                </a:lnTo>
                <a:lnTo>
                  <a:pt x="1071563" y="1294877"/>
                </a:lnTo>
                <a:lnTo>
                  <a:pt x="1073944" y="1298054"/>
                </a:lnTo>
                <a:lnTo>
                  <a:pt x="1092200" y="1315531"/>
                </a:lnTo>
                <a:lnTo>
                  <a:pt x="1110060" y="1332611"/>
                </a:lnTo>
                <a:lnTo>
                  <a:pt x="1117203" y="1339760"/>
                </a:lnTo>
                <a:lnTo>
                  <a:pt x="1123950" y="1345718"/>
                </a:lnTo>
                <a:lnTo>
                  <a:pt x="1130300" y="1350485"/>
                </a:lnTo>
                <a:lnTo>
                  <a:pt x="1135460" y="1354060"/>
                </a:lnTo>
                <a:lnTo>
                  <a:pt x="1141016" y="1356443"/>
                </a:lnTo>
                <a:lnTo>
                  <a:pt x="1145778" y="1358429"/>
                </a:lnTo>
                <a:lnTo>
                  <a:pt x="1150938" y="1359223"/>
                </a:lnTo>
                <a:lnTo>
                  <a:pt x="1155303" y="1358826"/>
                </a:lnTo>
                <a:lnTo>
                  <a:pt x="1160066" y="1357635"/>
                </a:lnTo>
                <a:lnTo>
                  <a:pt x="1164828" y="1354854"/>
                </a:lnTo>
                <a:lnTo>
                  <a:pt x="1169591" y="1351677"/>
                </a:lnTo>
                <a:lnTo>
                  <a:pt x="1175147" y="1347307"/>
                </a:lnTo>
                <a:lnTo>
                  <a:pt x="1181100" y="1341746"/>
                </a:lnTo>
                <a:lnTo>
                  <a:pt x="1187847" y="1335788"/>
                </a:lnTo>
                <a:lnTo>
                  <a:pt x="1193403" y="1330228"/>
                </a:lnTo>
                <a:lnTo>
                  <a:pt x="1198166" y="1324667"/>
                </a:lnTo>
                <a:lnTo>
                  <a:pt x="1201738" y="1319106"/>
                </a:lnTo>
                <a:lnTo>
                  <a:pt x="1205310" y="1313942"/>
                </a:lnTo>
                <a:lnTo>
                  <a:pt x="1207294" y="1309176"/>
                </a:lnTo>
                <a:lnTo>
                  <a:pt x="1209278" y="1304807"/>
                </a:lnTo>
                <a:lnTo>
                  <a:pt x="1210469" y="1300835"/>
                </a:lnTo>
                <a:lnTo>
                  <a:pt x="1211263" y="1297260"/>
                </a:lnTo>
                <a:lnTo>
                  <a:pt x="1211660" y="1293288"/>
                </a:lnTo>
                <a:lnTo>
                  <a:pt x="1211660" y="1290507"/>
                </a:lnTo>
                <a:lnTo>
                  <a:pt x="1211263" y="1287330"/>
                </a:lnTo>
                <a:lnTo>
                  <a:pt x="1210072" y="1284947"/>
                </a:lnTo>
                <a:lnTo>
                  <a:pt x="1208485" y="1280180"/>
                </a:lnTo>
                <a:lnTo>
                  <a:pt x="1206897" y="1277400"/>
                </a:lnTo>
                <a:lnTo>
                  <a:pt x="1161653" y="1233310"/>
                </a:lnTo>
                <a:lnTo>
                  <a:pt x="1159272" y="1230530"/>
                </a:lnTo>
                <a:lnTo>
                  <a:pt x="1156494" y="1227352"/>
                </a:lnTo>
                <a:lnTo>
                  <a:pt x="1154906" y="1224175"/>
                </a:lnTo>
                <a:lnTo>
                  <a:pt x="1153319" y="1220600"/>
                </a:lnTo>
                <a:lnTo>
                  <a:pt x="927894" y="1004920"/>
                </a:lnTo>
                <a:lnTo>
                  <a:pt x="925116" y="1002139"/>
                </a:lnTo>
                <a:lnTo>
                  <a:pt x="923131" y="999359"/>
                </a:lnTo>
                <a:lnTo>
                  <a:pt x="921544" y="996181"/>
                </a:lnTo>
                <a:lnTo>
                  <a:pt x="919560" y="993401"/>
                </a:lnTo>
                <a:lnTo>
                  <a:pt x="918369" y="989826"/>
                </a:lnTo>
                <a:lnTo>
                  <a:pt x="917575" y="986648"/>
                </a:lnTo>
                <a:lnTo>
                  <a:pt x="917178" y="983074"/>
                </a:lnTo>
                <a:lnTo>
                  <a:pt x="916781" y="979896"/>
                </a:lnTo>
                <a:lnTo>
                  <a:pt x="916781" y="976321"/>
                </a:lnTo>
                <a:lnTo>
                  <a:pt x="917178" y="973144"/>
                </a:lnTo>
                <a:lnTo>
                  <a:pt x="917972" y="969569"/>
                </a:lnTo>
                <a:lnTo>
                  <a:pt x="919163" y="966391"/>
                </a:lnTo>
                <a:lnTo>
                  <a:pt x="920750" y="962816"/>
                </a:lnTo>
                <a:lnTo>
                  <a:pt x="922338" y="960036"/>
                </a:lnTo>
                <a:lnTo>
                  <a:pt x="924322" y="956858"/>
                </a:lnTo>
                <a:lnTo>
                  <a:pt x="927100" y="954078"/>
                </a:lnTo>
                <a:lnTo>
                  <a:pt x="929481" y="952092"/>
                </a:lnTo>
                <a:lnTo>
                  <a:pt x="932260" y="949311"/>
                </a:lnTo>
                <a:lnTo>
                  <a:pt x="935435" y="947723"/>
                </a:lnTo>
                <a:lnTo>
                  <a:pt x="938213" y="946134"/>
                </a:lnTo>
                <a:lnTo>
                  <a:pt x="941785" y="944942"/>
                </a:lnTo>
                <a:lnTo>
                  <a:pt x="944960" y="944148"/>
                </a:lnTo>
                <a:lnTo>
                  <a:pt x="948531" y="943353"/>
                </a:lnTo>
                <a:lnTo>
                  <a:pt x="951706" y="942956"/>
                </a:lnTo>
                <a:lnTo>
                  <a:pt x="955278" y="942956"/>
                </a:lnTo>
                <a:lnTo>
                  <a:pt x="958453" y="943353"/>
                </a:lnTo>
                <a:lnTo>
                  <a:pt x="962025" y="944545"/>
                </a:lnTo>
                <a:lnTo>
                  <a:pt x="965200" y="945737"/>
                </a:lnTo>
                <a:lnTo>
                  <a:pt x="968772" y="946928"/>
                </a:lnTo>
                <a:lnTo>
                  <a:pt x="971550" y="948517"/>
                </a:lnTo>
                <a:lnTo>
                  <a:pt x="974725" y="950900"/>
                </a:lnTo>
                <a:lnTo>
                  <a:pt x="977503" y="953284"/>
                </a:lnTo>
                <a:lnTo>
                  <a:pt x="1214041" y="1179291"/>
                </a:lnTo>
                <a:lnTo>
                  <a:pt x="1216819" y="1182469"/>
                </a:lnTo>
                <a:lnTo>
                  <a:pt x="1235472" y="1199946"/>
                </a:lnTo>
                <a:lnTo>
                  <a:pt x="1254125" y="1217422"/>
                </a:lnTo>
                <a:lnTo>
                  <a:pt x="1262063" y="1224572"/>
                </a:lnTo>
                <a:lnTo>
                  <a:pt x="1268810" y="1230530"/>
                </a:lnTo>
                <a:lnTo>
                  <a:pt x="1275556" y="1235694"/>
                </a:lnTo>
                <a:lnTo>
                  <a:pt x="1281510" y="1239269"/>
                </a:lnTo>
                <a:lnTo>
                  <a:pt x="1287066" y="1242049"/>
                </a:lnTo>
                <a:lnTo>
                  <a:pt x="1292622" y="1244035"/>
                </a:lnTo>
                <a:lnTo>
                  <a:pt x="1297385" y="1244432"/>
                </a:lnTo>
                <a:lnTo>
                  <a:pt x="1299766" y="1244432"/>
                </a:lnTo>
                <a:lnTo>
                  <a:pt x="1302147" y="1244035"/>
                </a:lnTo>
                <a:lnTo>
                  <a:pt x="1307306" y="1242843"/>
                </a:lnTo>
                <a:lnTo>
                  <a:pt x="1312863" y="1240063"/>
                </a:lnTo>
                <a:lnTo>
                  <a:pt x="1317625" y="1236885"/>
                </a:lnTo>
                <a:lnTo>
                  <a:pt x="1323578" y="1232516"/>
                </a:lnTo>
                <a:lnTo>
                  <a:pt x="1329928" y="1226955"/>
                </a:lnTo>
                <a:lnTo>
                  <a:pt x="1336675" y="1220600"/>
                </a:lnTo>
                <a:lnTo>
                  <a:pt x="1343422" y="1213848"/>
                </a:lnTo>
                <a:lnTo>
                  <a:pt x="1348978" y="1207492"/>
                </a:lnTo>
                <a:lnTo>
                  <a:pt x="1352947" y="1201932"/>
                </a:lnTo>
                <a:lnTo>
                  <a:pt x="1356122" y="1196371"/>
                </a:lnTo>
                <a:lnTo>
                  <a:pt x="1358503" y="1191207"/>
                </a:lnTo>
                <a:lnTo>
                  <a:pt x="1360488" y="1186044"/>
                </a:lnTo>
                <a:lnTo>
                  <a:pt x="1361281" y="1182072"/>
                </a:lnTo>
                <a:lnTo>
                  <a:pt x="1361678" y="1178099"/>
                </a:lnTo>
                <a:lnTo>
                  <a:pt x="1361281" y="1174922"/>
                </a:lnTo>
                <a:lnTo>
                  <a:pt x="1360885" y="1171744"/>
                </a:lnTo>
                <a:lnTo>
                  <a:pt x="1359694" y="1168964"/>
                </a:lnTo>
                <a:lnTo>
                  <a:pt x="1359297" y="1166581"/>
                </a:lnTo>
                <a:lnTo>
                  <a:pt x="1357710" y="1164197"/>
                </a:lnTo>
                <a:lnTo>
                  <a:pt x="1356916" y="1163006"/>
                </a:lnTo>
                <a:lnTo>
                  <a:pt x="1309688" y="1118519"/>
                </a:lnTo>
                <a:lnTo>
                  <a:pt x="1307703" y="1116533"/>
                </a:lnTo>
                <a:lnTo>
                  <a:pt x="1306116" y="1114150"/>
                </a:lnTo>
                <a:lnTo>
                  <a:pt x="1302544" y="1108986"/>
                </a:lnTo>
                <a:lnTo>
                  <a:pt x="1299369" y="1105412"/>
                </a:lnTo>
                <a:lnTo>
                  <a:pt x="1279128" y="1084757"/>
                </a:lnTo>
                <a:lnTo>
                  <a:pt x="1278335" y="1084360"/>
                </a:lnTo>
                <a:lnTo>
                  <a:pt x="1048941" y="854778"/>
                </a:lnTo>
                <a:lnTo>
                  <a:pt x="1046163" y="851997"/>
                </a:lnTo>
                <a:lnTo>
                  <a:pt x="1044178" y="849217"/>
                </a:lnTo>
                <a:lnTo>
                  <a:pt x="1042591" y="846039"/>
                </a:lnTo>
                <a:lnTo>
                  <a:pt x="1041003" y="843259"/>
                </a:lnTo>
                <a:lnTo>
                  <a:pt x="1039813" y="839684"/>
                </a:lnTo>
                <a:lnTo>
                  <a:pt x="1039019" y="836506"/>
                </a:lnTo>
                <a:lnTo>
                  <a:pt x="1038622" y="832931"/>
                </a:lnTo>
                <a:lnTo>
                  <a:pt x="1038622" y="829754"/>
                </a:lnTo>
                <a:lnTo>
                  <a:pt x="1038622" y="826179"/>
                </a:lnTo>
                <a:lnTo>
                  <a:pt x="1039019" y="823001"/>
                </a:lnTo>
                <a:lnTo>
                  <a:pt x="1039813" y="819427"/>
                </a:lnTo>
                <a:lnTo>
                  <a:pt x="1041003" y="816249"/>
                </a:lnTo>
                <a:lnTo>
                  <a:pt x="1042591" y="813071"/>
                </a:lnTo>
                <a:lnTo>
                  <a:pt x="1044178" y="810291"/>
                </a:lnTo>
                <a:lnTo>
                  <a:pt x="1046163" y="807113"/>
                </a:lnTo>
                <a:lnTo>
                  <a:pt x="1048941" y="804730"/>
                </a:lnTo>
                <a:lnTo>
                  <a:pt x="1051719" y="802347"/>
                </a:lnTo>
                <a:lnTo>
                  <a:pt x="1054100" y="799964"/>
                </a:lnTo>
                <a:lnTo>
                  <a:pt x="1057672" y="798375"/>
                </a:lnTo>
                <a:lnTo>
                  <a:pt x="1060450" y="796786"/>
                </a:lnTo>
                <a:lnTo>
                  <a:pt x="1064022" y="795595"/>
                </a:lnTo>
                <a:lnTo>
                  <a:pt x="1067197" y="794800"/>
                </a:lnTo>
                <a:lnTo>
                  <a:pt x="1070769" y="794006"/>
                </a:lnTo>
                <a:lnTo>
                  <a:pt x="1073944" y="794006"/>
                </a:lnTo>
                <a:lnTo>
                  <a:pt x="1077516" y="794006"/>
                </a:lnTo>
                <a:lnTo>
                  <a:pt x="1080691" y="794800"/>
                </a:lnTo>
                <a:lnTo>
                  <a:pt x="1084263" y="795595"/>
                </a:lnTo>
                <a:lnTo>
                  <a:pt x="1087041" y="796786"/>
                </a:lnTo>
                <a:lnTo>
                  <a:pt x="1090613" y="798375"/>
                </a:lnTo>
                <a:lnTo>
                  <a:pt x="1093391" y="799964"/>
                </a:lnTo>
                <a:lnTo>
                  <a:pt x="1096566" y="802347"/>
                </a:lnTo>
                <a:lnTo>
                  <a:pt x="1098947" y="804730"/>
                </a:lnTo>
                <a:lnTo>
                  <a:pt x="1328738" y="1034313"/>
                </a:lnTo>
                <a:lnTo>
                  <a:pt x="1331119" y="1037093"/>
                </a:lnTo>
                <a:lnTo>
                  <a:pt x="1349375" y="1055364"/>
                </a:lnTo>
                <a:lnTo>
                  <a:pt x="1364456" y="1070061"/>
                </a:lnTo>
                <a:lnTo>
                  <a:pt x="1371600" y="1076813"/>
                </a:lnTo>
                <a:lnTo>
                  <a:pt x="1378347" y="1083168"/>
                </a:lnTo>
                <a:lnTo>
                  <a:pt x="1385094" y="1088729"/>
                </a:lnTo>
                <a:lnTo>
                  <a:pt x="1391444" y="1093496"/>
                </a:lnTo>
                <a:lnTo>
                  <a:pt x="1397397" y="1096673"/>
                </a:lnTo>
                <a:lnTo>
                  <a:pt x="1400175" y="1097865"/>
                </a:lnTo>
                <a:lnTo>
                  <a:pt x="1402953" y="1098659"/>
                </a:lnTo>
                <a:lnTo>
                  <a:pt x="1404541" y="1099056"/>
                </a:lnTo>
                <a:lnTo>
                  <a:pt x="1407716" y="1099851"/>
                </a:lnTo>
                <a:lnTo>
                  <a:pt x="1410891" y="1099056"/>
                </a:lnTo>
                <a:lnTo>
                  <a:pt x="1415653" y="1098262"/>
                </a:lnTo>
                <a:lnTo>
                  <a:pt x="1421210" y="1095879"/>
                </a:lnTo>
                <a:lnTo>
                  <a:pt x="1424385" y="1093893"/>
                </a:lnTo>
                <a:lnTo>
                  <a:pt x="1427956" y="1091112"/>
                </a:lnTo>
                <a:lnTo>
                  <a:pt x="1431528" y="1088729"/>
                </a:lnTo>
                <a:lnTo>
                  <a:pt x="1435894" y="1084757"/>
                </a:lnTo>
                <a:lnTo>
                  <a:pt x="1440260" y="1081182"/>
                </a:lnTo>
                <a:lnTo>
                  <a:pt x="1445419" y="1076019"/>
                </a:lnTo>
                <a:lnTo>
                  <a:pt x="1452166" y="1068869"/>
                </a:lnTo>
                <a:lnTo>
                  <a:pt x="1457325" y="1062514"/>
                </a:lnTo>
                <a:lnTo>
                  <a:pt x="1461294" y="1056159"/>
                </a:lnTo>
                <a:lnTo>
                  <a:pt x="1464866" y="1050201"/>
                </a:lnTo>
                <a:lnTo>
                  <a:pt x="1466850" y="1044640"/>
                </a:lnTo>
                <a:lnTo>
                  <a:pt x="1468835" y="1039873"/>
                </a:lnTo>
                <a:lnTo>
                  <a:pt x="1469628" y="1035504"/>
                </a:lnTo>
                <a:lnTo>
                  <a:pt x="1470025" y="1031135"/>
                </a:lnTo>
                <a:lnTo>
                  <a:pt x="1469628" y="1027560"/>
                </a:lnTo>
                <a:lnTo>
                  <a:pt x="1469231" y="1024383"/>
                </a:lnTo>
                <a:lnTo>
                  <a:pt x="1468041" y="1021602"/>
                </a:lnTo>
                <a:lnTo>
                  <a:pt x="1467247" y="1019616"/>
                </a:lnTo>
                <a:lnTo>
                  <a:pt x="1465660" y="1016041"/>
                </a:lnTo>
                <a:lnTo>
                  <a:pt x="1464866" y="1015247"/>
                </a:lnTo>
                <a:lnTo>
                  <a:pt x="1419225" y="969966"/>
                </a:lnTo>
                <a:lnTo>
                  <a:pt x="1416844" y="967583"/>
                </a:lnTo>
                <a:lnTo>
                  <a:pt x="1414860" y="964802"/>
                </a:lnTo>
                <a:lnTo>
                  <a:pt x="1412478" y="961625"/>
                </a:lnTo>
                <a:lnTo>
                  <a:pt x="1411288" y="958447"/>
                </a:lnTo>
                <a:lnTo>
                  <a:pt x="1410097" y="955270"/>
                </a:lnTo>
                <a:lnTo>
                  <a:pt x="1409303" y="952092"/>
                </a:lnTo>
                <a:lnTo>
                  <a:pt x="1408906" y="948517"/>
                </a:lnTo>
                <a:lnTo>
                  <a:pt x="1408510" y="945339"/>
                </a:lnTo>
                <a:lnTo>
                  <a:pt x="1408906" y="941765"/>
                </a:lnTo>
                <a:lnTo>
                  <a:pt x="1409303" y="938587"/>
                </a:lnTo>
                <a:lnTo>
                  <a:pt x="1410097" y="935012"/>
                </a:lnTo>
                <a:lnTo>
                  <a:pt x="1410891" y="931835"/>
                </a:lnTo>
                <a:lnTo>
                  <a:pt x="1412478" y="928657"/>
                </a:lnTo>
                <a:lnTo>
                  <a:pt x="1414463" y="925479"/>
                </a:lnTo>
                <a:lnTo>
                  <a:pt x="1416447" y="922302"/>
                </a:lnTo>
                <a:lnTo>
                  <a:pt x="1418828" y="919919"/>
                </a:lnTo>
                <a:lnTo>
                  <a:pt x="1421606" y="917535"/>
                </a:lnTo>
                <a:lnTo>
                  <a:pt x="1424385" y="915152"/>
                </a:lnTo>
                <a:lnTo>
                  <a:pt x="1427163" y="913563"/>
                </a:lnTo>
                <a:lnTo>
                  <a:pt x="1430338" y="911975"/>
                </a:lnTo>
                <a:lnTo>
                  <a:pt x="1433513" y="910783"/>
                </a:lnTo>
                <a:lnTo>
                  <a:pt x="1437085" y="909989"/>
                </a:lnTo>
                <a:lnTo>
                  <a:pt x="1440260" y="909194"/>
                </a:lnTo>
                <a:lnTo>
                  <a:pt x="1443831" y="909194"/>
                </a:lnTo>
                <a:lnTo>
                  <a:pt x="1447006" y="909194"/>
                </a:lnTo>
                <a:lnTo>
                  <a:pt x="1450578" y="909989"/>
                </a:lnTo>
                <a:lnTo>
                  <a:pt x="1453753" y="910783"/>
                </a:lnTo>
                <a:lnTo>
                  <a:pt x="1457325" y="911975"/>
                </a:lnTo>
                <a:lnTo>
                  <a:pt x="1460103" y="913166"/>
                </a:lnTo>
                <a:lnTo>
                  <a:pt x="1463278" y="914755"/>
                </a:lnTo>
                <a:lnTo>
                  <a:pt x="1466056" y="917138"/>
                </a:lnTo>
                <a:lnTo>
                  <a:pt x="1469231" y="919521"/>
                </a:lnTo>
                <a:lnTo>
                  <a:pt x="1516460" y="966391"/>
                </a:lnTo>
                <a:lnTo>
                  <a:pt x="1520825" y="971952"/>
                </a:lnTo>
                <a:lnTo>
                  <a:pt x="1525191" y="978307"/>
                </a:lnTo>
                <a:lnTo>
                  <a:pt x="1528763" y="985060"/>
                </a:lnTo>
                <a:lnTo>
                  <a:pt x="1532731" y="993004"/>
                </a:lnTo>
                <a:lnTo>
                  <a:pt x="1535510" y="1001345"/>
                </a:lnTo>
                <a:lnTo>
                  <a:pt x="1538288" y="1010481"/>
                </a:lnTo>
                <a:lnTo>
                  <a:pt x="1539875" y="1020411"/>
                </a:lnTo>
                <a:lnTo>
                  <a:pt x="1540272" y="1025574"/>
                </a:lnTo>
                <a:lnTo>
                  <a:pt x="1540272" y="1030738"/>
                </a:lnTo>
                <a:lnTo>
                  <a:pt x="1540272" y="1035901"/>
                </a:lnTo>
                <a:lnTo>
                  <a:pt x="1539875" y="1041462"/>
                </a:lnTo>
                <a:lnTo>
                  <a:pt x="1539478" y="1047023"/>
                </a:lnTo>
                <a:lnTo>
                  <a:pt x="1538685" y="1052981"/>
                </a:lnTo>
                <a:lnTo>
                  <a:pt x="1537494" y="1058145"/>
                </a:lnTo>
                <a:lnTo>
                  <a:pt x="1535510" y="1064103"/>
                </a:lnTo>
                <a:lnTo>
                  <a:pt x="1533525" y="1070061"/>
                </a:lnTo>
                <a:lnTo>
                  <a:pt x="1531144" y="1076416"/>
                </a:lnTo>
                <a:lnTo>
                  <a:pt x="1527969" y="1082374"/>
                </a:lnTo>
                <a:lnTo>
                  <a:pt x="1525191" y="1088729"/>
                </a:lnTo>
                <a:lnTo>
                  <a:pt x="1521222" y="1094687"/>
                </a:lnTo>
                <a:lnTo>
                  <a:pt x="1517253" y="1101042"/>
                </a:lnTo>
                <a:lnTo>
                  <a:pt x="1512491" y="1107398"/>
                </a:lnTo>
                <a:lnTo>
                  <a:pt x="1507331" y="1113753"/>
                </a:lnTo>
                <a:lnTo>
                  <a:pt x="1501775" y="1120108"/>
                </a:lnTo>
                <a:lnTo>
                  <a:pt x="1495822" y="1126066"/>
                </a:lnTo>
                <a:lnTo>
                  <a:pt x="1485900" y="1135599"/>
                </a:lnTo>
                <a:lnTo>
                  <a:pt x="1479550" y="1141160"/>
                </a:lnTo>
                <a:lnTo>
                  <a:pt x="1472010" y="1147118"/>
                </a:lnTo>
                <a:lnTo>
                  <a:pt x="1463675" y="1152679"/>
                </a:lnTo>
                <a:lnTo>
                  <a:pt x="1453753" y="1158239"/>
                </a:lnTo>
                <a:lnTo>
                  <a:pt x="1448991" y="1161020"/>
                </a:lnTo>
                <a:lnTo>
                  <a:pt x="1443435" y="1163403"/>
                </a:lnTo>
                <a:lnTo>
                  <a:pt x="1437878" y="1165389"/>
                </a:lnTo>
                <a:lnTo>
                  <a:pt x="1432322" y="1166978"/>
                </a:lnTo>
                <a:lnTo>
                  <a:pt x="1432719" y="1172539"/>
                </a:lnTo>
                <a:lnTo>
                  <a:pt x="1432719" y="1178497"/>
                </a:lnTo>
                <a:lnTo>
                  <a:pt x="1432719" y="1184852"/>
                </a:lnTo>
                <a:lnTo>
                  <a:pt x="1432322" y="1190810"/>
                </a:lnTo>
                <a:lnTo>
                  <a:pt x="1431131" y="1197165"/>
                </a:lnTo>
                <a:lnTo>
                  <a:pt x="1429941" y="1203520"/>
                </a:lnTo>
                <a:lnTo>
                  <a:pt x="1427956" y="1210273"/>
                </a:lnTo>
                <a:lnTo>
                  <a:pt x="1425575" y="1217025"/>
                </a:lnTo>
                <a:lnTo>
                  <a:pt x="1422797" y="1223778"/>
                </a:lnTo>
                <a:lnTo>
                  <a:pt x="1419225" y="1230530"/>
                </a:lnTo>
                <a:lnTo>
                  <a:pt x="1415653" y="1237283"/>
                </a:lnTo>
                <a:lnTo>
                  <a:pt x="1410891" y="1244432"/>
                </a:lnTo>
                <a:lnTo>
                  <a:pt x="1405731" y="1251185"/>
                </a:lnTo>
                <a:lnTo>
                  <a:pt x="1399778" y="1258334"/>
                </a:lnTo>
                <a:lnTo>
                  <a:pt x="1393428" y="1265484"/>
                </a:lnTo>
                <a:lnTo>
                  <a:pt x="1386285" y="1272633"/>
                </a:lnTo>
                <a:lnTo>
                  <a:pt x="1379935" y="1278194"/>
                </a:lnTo>
                <a:lnTo>
                  <a:pt x="1374378" y="1283755"/>
                </a:lnTo>
                <a:lnTo>
                  <a:pt x="1368028" y="1288124"/>
                </a:lnTo>
                <a:lnTo>
                  <a:pt x="1362075" y="1292891"/>
                </a:lnTo>
                <a:lnTo>
                  <a:pt x="1356519" y="1296863"/>
                </a:lnTo>
                <a:lnTo>
                  <a:pt x="1350566" y="1300040"/>
                </a:lnTo>
                <a:lnTo>
                  <a:pt x="1345010" y="1303615"/>
                </a:lnTo>
                <a:lnTo>
                  <a:pt x="1339453" y="1305998"/>
                </a:lnTo>
                <a:lnTo>
                  <a:pt x="1334294" y="1308382"/>
                </a:lnTo>
                <a:lnTo>
                  <a:pt x="1328738" y="1310765"/>
                </a:lnTo>
                <a:lnTo>
                  <a:pt x="1323181" y="1312354"/>
                </a:lnTo>
                <a:lnTo>
                  <a:pt x="1318022" y="1313545"/>
                </a:lnTo>
                <a:lnTo>
                  <a:pt x="1312863" y="1314737"/>
                </a:lnTo>
                <a:lnTo>
                  <a:pt x="1307703" y="1315134"/>
                </a:lnTo>
                <a:lnTo>
                  <a:pt x="1302544" y="1315531"/>
                </a:lnTo>
                <a:lnTo>
                  <a:pt x="1297781" y="1315928"/>
                </a:lnTo>
                <a:lnTo>
                  <a:pt x="1293019" y="1315531"/>
                </a:lnTo>
                <a:lnTo>
                  <a:pt x="1288256" y="1315134"/>
                </a:lnTo>
                <a:lnTo>
                  <a:pt x="1279128" y="1313545"/>
                </a:lnTo>
                <a:lnTo>
                  <a:pt x="1276747" y="1322284"/>
                </a:lnTo>
                <a:lnTo>
                  <a:pt x="1273969" y="1331022"/>
                </a:lnTo>
                <a:lnTo>
                  <a:pt x="1270000" y="1339760"/>
                </a:lnTo>
                <a:lnTo>
                  <a:pt x="1265635" y="1348499"/>
                </a:lnTo>
                <a:lnTo>
                  <a:pt x="1260078" y="1358032"/>
                </a:lnTo>
                <a:lnTo>
                  <a:pt x="1253331" y="1366770"/>
                </a:lnTo>
                <a:lnTo>
                  <a:pt x="1245394" y="1375906"/>
                </a:lnTo>
                <a:lnTo>
                  <a:pt x="1236266" y="1385439"/>
                </a:lnTo>
                <a:lnTo>
                  <a:pt x="1230313" y="1391397"/>
                </a:lnTo>
                <a:lnTo>
                  <a:pt x="1224756" y="1396163"/>
                </a:lnTo>
                <a:lnTo>
                  <a:pt x="1219200" y="1401327"/>
                </a:lnTo>
                <a:lnTo>
                  <a:pt x="1213247" y="1405696"/>
                </a:lnTo>
                <a:lnTo>
                  <a:pt x="1207691" y="1409271"/>
                </a:lnTo>
                <a:lnTo>
                  <a:pt x="1202135" y="1413243"/>
                </a:lnTo>
                <a:lnTo>
                  <a:pt x="1196578" y="1416023"/>
                </a:lnTo>
                <a:lnTo>
                  <a:pt x="1191419" y="1419201"/>
                </a:lnTo>
                <a:lnTo>
                  <a:pt x="1185863" y="1421584"/>
                </a:lnTo>
                <a:lnTo>
                  <a:pt x="1180703" y="1423173"/>
                </a:lnTo>
                <a:lnTo>
                  <a:pt x="1175544" y="1425159"/>
                </a:lnTo>
                <a:lnTo>
                  <a:pt x="1170781" y="1426748"/>
                </a:lnTo>
                <a:lnTo>
                  <a:pt x="1165622" y="1427542"/>
                </a:lnTo>
                <a:lnTo>
                  <a:pt x="1160463" y="1428336"/>
                </a:lnTo>
                <a:lnTo>
                  <a:pt x="1155700" y="1428734"/>
                </a:lnTo>
                <a:lnTo>
                  <a:pt x="1150938" y="1428734"/>
                </a:lnTo>
                <a:lnTo>
                  <a:pt x="1144588" y="1428734"/>
                </a:lnTo>
                <a:lnTo>
                  <a:pt x="1137841" y="1427939"/>
                </a:lnTo>
                <a:lnTo>
                  <a:pt x="1131491" y="1426748"/>
                </a:lnTo>
                <a:lnTo>
                  <a:pt x="1125538" y="1425159"/>
                </a:lnTo>
                <a:lnTo>
                  <a:pt x="1119188" y="1422776"/>
                </a:lnTo>
                <a:lnTo>
                  <a:pt x="1113235" y="1420392"/>
                </a:lnTo>
                <a:lnTo>
                  <a:pt x="1107281" y="1417215"/>
                </a:lnTo>
                <a:lnTo>
                  <a:pt x="1101725" y="1414037"/>
                </a:lnTo>
                <a:lnTo>
                  <a:pt x="1096566" y="1410462"/>
                </a:lnTo>
                <a:lnTo>
                  <a:pt x="1090613" y="1406888"/>
                </a:lnTo>
                <a:lnTo>
                  <a:pt x="1079897" y="1398943"/>
                </a:lnTo>
                <a:lnTo>
                  <a:pt x="1069975" y="1390205"/>
                </a:lnTo>
                <a:lnTo>
                  <a:pt x="1059656" y="1381069"/>
                </a:lnTo>
                <a:lnTo>
                  <a:pt x="1056878" y="1385836"/>
                </a:lnTo>
                <a:lnTo>
                  <a:pt x="1053703" y="1390205"/>
                </a:lnTo>
                <a:lnTo>
                  <a:pt x="1050131" y="1394971"/>
                </a:lnTo>
                <a:lnTo>
                  <a:pt x="1046163" y="1399738"/>
                </a:lnTo>
                <a:lnTo>
                  <a:pt x="1042194" y="1404107"/>
                </a:lnTo>
                <a:lnTo>
                  <a:pt x="1037431" y="1408874"/>
                </a:lnTo>
                <a:lnTo>
                  <a:pt x="1032669" y="1413640"/>
                </a:lnTo>
                <a:lnTo>
                  <a:pt x="1027113" y="1417612"/>
                </a:lnTo>
                <a:lnTo>
                  <a:pt x="1016794" y="1425953"/>
                </a:lnTo>
                <a:lnTo>
                  <a:pt x="1006475" y="1432706"/>
                </a:lnTo>
                <a:lnTo>
                  <a:pt x="996553" y="1437869"/>
                </a:lnTo>
                <a:lnTo>
                  <a:pt x="986631" y="1442238"/>
                </a:lnTo>
                <a:lnTo>
                  <a:pt x="977503" y="1445813"/>
                </a:lnTo>
                <a:lnTo>
                  <a:pt x="968772" y="1447799"/>
                </a:lnTo>
                <a:lnTo>
                  <a:pt x="959644" y="1448991"/>
                </a:lnTo>
                <a:lnTo>
                  <a:pt x="950913" y="1449388"/>
                </a:lnTo>
                <a:lnTo>
                  <a:pt x="944166" y="1449388"/>
                </a:lnTo>
                <a:lnTo>
                  <a:pt x="937419" y="1448594"/>
                </a:lnTo>
                <a:lnTo>
                  <a:pt x="930672" y="1447402"/>
                </a:lnTo>
                <a:lnTo>
                  <a:pt x="923925" y="1445416"/>
                </a:lnTo>
                <a:lnTo>
                  <a:pt x="917575" y="1443033"/>
                </a:lnTo>
                <a:lnTo>
                  <a:pt x="911225" y="1440650"/>
                </a:lnTo>
                <a:lnTo>
                  <a:pt x="905272" y="1437472"/>
                </a:lnTo>
                <a:lnTo>
                  <a:pt x="898922" y="1434294"/>
                </a:lnTo>
                <a:lnTo>
                  <a:pt x="893366" y="1430720"/>
                </a:lnTo>
                <a:lnTo>
                  <a:pt x="887810" y="1427145"/>
                </a:lnTo>
                <a:lnTo>
                  <a:pt x="876300" y="1419201"/>
                </a:lnTo>
                <a:lnTo>
                  <a:pt x="865188" y="1410462"/>
                </a:lnTo>
                <a:lnTo>
                  <a:pt x="854472" y="1402121"/>
                </a:lnTo>
                <a:lnTo>
                  <a:pt x="837803" y="1388616"/>
                </a:lnTo>
                <a:lnTo>
                  <a:pt x="835422" y="1386630"/>
                </a:lnTo>
                <a:lnTo>
                  <a:pt x="681435" y="1264689"/>
                </a:lnTo>
                <a:lnTo>
                  <a:pt x="673497" y="1270647"/>
                </a:lnTo>
                <a:lnTo>
                  <a:pt x="665560" y="1275414"/>
                </a:lnTo>
                <a:lnTo>
                  <a:pt x="649685" y="1285741"/>
                </a:lnTo>
                <a:lnTo>
                  <a:pt x="633016" y="1294480"/>
                </a:lnTo>
                <a:lnTo>
                  <a:pt x="617538" y="1302026"/>
                </a:lnTo>
                <a:lnTo>
                  <a:pt x="602456" y="1308382"/>
                </a:lnTo>
                <a:lnTo>
                  <a:pt x="588963" y="1313148"/>
                </a:lnTo>
                <a:lnTo>
                  <a:pt x="576660" y="1317120"/>
                </a:lnTo>
                <a:lnTo>
                  <a:pt x="571103" y="1318312"/>
                </a:lnTo>
                <a:lnTo>
                  <a:pt x="565944" y="1319106"/>
                </a:lnTo>
                <a:lnTo>
                  <a:pt x="561975" y="1319503"/>
                </a:lnTo>
                <a:lnTo>
                  <a:pt x="557610" y="1319503"/>
                </a:lnTo>
                <a:lnTo>
                  <a:pt x="553641" y="1319106"/>
                </a:lnTo>
                <a:lnTo>
                  <a:pt x="550069" y="1318312"/>
                </a:lnTo>
                <a:lnTo>
                  <a:pt x="546497" y="1317517"/>
                </a:lnTo>
                <a:lnTo>
                  <a:pt x="543719" y="1315531"/>
                </a:lnTo>
                <a:lnTo>
                  <a:pt x="540941" y="1313942"/>
                </a:lnTo>
                <a:lnTo>
                  <a:pt x="538163" y="1312354"/>
                </a:lnTo>
                <a:lnTo>
                  <a:pt x="535781" y="1309970"/>
                </a:lnTo>
                <a:lnTo>
                  <a:pt x="533003" y="1307587"/>
                </a:lnTo>
                <a:lnTo>
                  <a:pt x="529431" y="1302026"/>
                </a:lnTo>
                <a:lnTo>
                  <a:pt x="525860" y="1296466"/>
                </a:lnTo>
                <a:lnTo>
                  <a:pt x="523478" y="1290507"/>
                </a:lnTo>
                <a:lnTo>
                  <a:pt x="521891" y="1284152"/>
                </a:lnTo>
                <a:lnTo>
                  <a:pt x="519906" y="1278194"/>
                </a:lnTo>
                <a:lnTo>
                  <a:pt x="518716" y="1272236"/>
                </a:lnTo>
                <a:lnTo>
                  <a:pt x="518319" y="1267073"/>
                </a:lnTo>
                <a:lnTo>
                  <a:pt x="517525" y="1259526"/>
                </a:lnTo>
                <a:lnTo>
                  <a:pt x="517525" y="1256745"/>
                </a:lnTo>
                <a:lnTo>
                  <a:pt x="517525" y="1255554"/>
                </a:lnTo>
                <a:lnTo>
                  <a:pt x="516731" y="1252376"/>
                </a:lnTo>
                <a:lnTo>
                  <a:pt x="515541" y="1248007"/>
                </a:lnTo>
                <a:lnTo>
                  <a:pt x="514350" y="1245624"/>
                </a:lnTo>
                <a:lnTo>
                  <a:pt x="512366" y="1243638"/>
                </a:lnTo>
                <a:lnTo>
                  <a:pt x="509985" y="1240857"/>
                </a:lnTo>
                <a:lnTo>
                  <a:pt x="507603" y="1239269"/>
                </a:lnTo>
                <a:lnTo>
                  <a:pt x="504031" y="1237283"/>
                </a:lnTo>
                <a:lnTo>
                  <a:pt x="499666" y="1236091"/>
                </a:lnTo>
                <a:lnTo>
                  <a:pt x="495300" y="1235296"/>
                </a:lnTo>
                <a:lnTo>
                  <a:pt x="489744" y="1234502"/>
                </a:lnTo>
                <a:lnTo>
                  <a:pt x="483394" y="1234502"/>
                </a:lnTo>
                <a:lnTo>
                  <a:pt x="475853" y="1235694"/>
                </a:lnTo>
                <a:lnTo>
                  <a:pt x="471884" y="1236091"/>
                </a:lnTo>
                <a:lnTo>
                  <a:pt x="467915" y="1235694"/>
                </a:lnTo>
                <a:lnTo>
                  <a:pt x="463947" y="1234105"/>
                </a:lnTo>
                <a:lnTo>
                  <a:pt x="459978" y="1232119"/>
                </a:lnTo>
                <a:lnTo>
                  <a:pt x="455612" y="1229736"/>
                </a:lnTo>
                <a:lnTo>
                  <a:pt x="451247" y="1226558"/>
                </a:lnTo>
                <a:lnTo>
                  <a:pt x="447278" y="1222983"/>
                </a:lnTo>
                <a:lnTo>
                  <a:pt x="442912" y="1219011"/>
                </a:lnTo>
                <a:lnTo>
                  <a:pt x="439340" y="1214245"/>
                </a:lnTo>
                <a:lnTo>
                  <a:pt x="434975" y="1209876"/>
                </a:lnTo>
                <a:lnTo>
                  <a:pt x="427037" y="1199151"/>
                </a:lnTo>
                <a:lnTo>
                  <a:pt x="419100" y="1187235"/>
                </a:lnTo>
                <a:lnTo>
                  <a:pt x="411559" y="1175716"/>
                </a:lnTo>
                <a:lnTo>
                  <a:pt x="404415" y="1163800"/>
                </a:lnTo>
                <a:lnTo>
                  <a:pt x="398065" y="1151884"/>
                </a:lnTo>
                <a:lnTo>
                  <a:pt x="388144" y="1130833"/>
                </a:lnTo>
                <a:lnTo>
                  <a:pt x="381000" y="1116136"/>
                </a:lnTo>
                <a:lnTo>
                  <a:pt x="379015" y="1110575"/>
                </a:lnTo>
                <a:lnTo>
                  <a:pt x="379015" y="1108589"/>
                </a:lnTo>
                <a:lnTo>
                  <a:pt x="379015" y="1102631"/>
                </a:lnTo>
                <a:lnTo>
                  <a:pt x="379015" y="1099056"/>
                </a:lnTo>
                <a:lnTo>
                  <a:pt x="378619" y="1094687"/>
                </a:lnTo>
                <a:lnTo>
                  <a:pt x="377428" y="1089921"/>
                </a:lnTo>
                <a:lnTo>
                  <a:pt x="375840" y="1085154"/>
                </a:lnTo>
                <a:lnTo>
                  <a:pt x="374253" y="1080388"/>
                </a:lnTo>
                <a:lnTo>
                  <a:pt x="371872" y="1075622"/>
                </a:lnTo>
                <a:lnTo>
                  <a:pt x="368300" y="1070855"/>
                </a:lnTo>
                <a:lnTo>
                  <a:pt x="363934" y="1066883"/>
                </a:lnTo>
                <a:lnTo>
                  <a:pt x="361553" y="1064500"/>
                </a:lnTo>
                <a:lnTo>
                  <a:pt x="359172" y="1062514"/>
                </a:lnTo>
                <a:lnTo>
                  <a:pt x="355997" y="1060925"/>
                </a:lnTo>
                <a:lnTo>
                  <a:pt x="352822" y="1059336"/>
                </a:lnTo>
                <a:lnTo>
                  <a:pt x="349250" y="1057747"/>
                </a:lnTo>
                <a:lnTo>
                  <a:pt x="345678" y="1056556"/>
                </a:lnTo>
                <a:lnTo>
                  <a:pt x="341312" y="1055761"/>
                </a:lnTo>
                <a:lnTo>
                  <a:pt x="336947" y="1054967"/>
                </a:lnTo>
                <a:lnTo>
                  <a:pt x="332581" y="1054173"/>
                </a:lnTo>
                <a:lnTo>
                  <a:pt x="328215" y="1052981"/>
                </a:lnTo>
                <a:lnTo>
                  <a:pt x="323453" y="1050598"/>
                </a:lnTo>
                <a:lnTo>
                  <a:pt x="319484" y="1048612"/>
                </a:lnTo>
                <a:lnTo>
                  <a:pt x="315119" y="1046229"/>
                </a:lnTo>
                <a:lnTo>
                  <a:pt x="311150" y="1043051"/>
                </a:lnTo>
                <a:lnTo>
                  <a:pt x="307181" y="1039476"/>
                </a:lnTo>
                <a:lnTo>
                  <a:pt x="303212" y="1035504"/>
                </a:lnTo>
                <a:lnTo>
                  <a:pt x="299640" y="1031532"/>
                </a:lnTo>
                <a:lnTo>
                  <a:pt x="295672" y="1027163"/>
                </a:lnTo>
                <a:lnTo>
                  <a:pt x="288528" y="1017233"/>
                </a:lnTo>
                <a:lnTo>
                  <a:pt x="281781" y="1006906"/>
                </a:lnTo>
                <a:lnTo>
                  <a:pt x="275431" y="994990"/>
                </a:lnTo>
                <a:lnTo>
                  <a:pt x="269081" y="982676"/>
                </a:lnTo>
                <a:lnTo>
                  <a:pt x="263922" y="969569"/>
                </a:lnTo>
                <a:lnTo>
                  <a:pt x="258762" y="956064"/>
                </a:lnTo>
                <a:lnTo>
                  <a:pt x="254000" y="942559"/>
                </a:lnTo>
                <a:lnTo>
                  <a:pt x="250031" y="928657"/>
                </a:lnTo>
                <a:lnTo>
                  <a:pt x="246062" y="914755"/>
                </a:lnTo>
                <a:lnTo>
                  <a:pt x="242887" y="901250"/>
                </a:lnTo>
                <a:lnTo>
                  <a:pt x="239712" y="888142"/>
                </a:lnTo>
                <a:lnTo>
                  <a:pt x="239315" y="884568"/>
                </a:lnTo>
                <a:lnTo>
                  <a:pt x="238919" y="880993"/>
                </a:lnTo>
                <a:lnTo>
                  <a:pt x="239315" y="877418"/>
                </a:lnTo>
                <a:lnTo>
                  <a:pt x="239712" y="873843"/>
                </a:lnTo>
                <a:lnTo>
                  <a:pt x="240109" y="870268"/>
                </a:lnTo>
                <a:lnTo>
                  <a:pt x="240903" y="866296"/>
                </a:lnTo>
                <a:lnTo>
                  <a:pt x="244078" y="859147"/>
                </a:lnTo>
                <a:lnTo>
                  <a:pt x="247253" y="851600"/>
                </a:lnTo>
                <a:lnTo>
                  <a:pt x="252015" y="844053"/>
                </a:lnTo>
                <a:lnTo>
                  <a:pt x="257572" y="836506"/>
                </a:lnTo>
                <a:lnTo>
                  <a:pt x="263525" y="828959"/>
                </a:lnTo>
                <a:lnTo>
                  <a:pt x="270272" y="821015"/>
                </a:lnTo>
                <a:lnTo>
                  <a:pt x="277415" y="813469"/>
                </a:lnTo>
                <a:lnTo>
                  <a:pt x="284956" y="806319"/>
                </a:lnTo>
                <a:lnTo>
                  <a:pt x="292894" y="799169"/>
                </a:lnTo>
                <a:lnTo>
                  <a:pt x="301228" y="792020"/>
                </a:lnTo>
                <a:lnTo>
                  <a:pt x="309562" y="784870"/>
                </a:lnTo>
                <a:lnTo>
                  <a:pt x="327422" y="771762"/>
                </a:lnTo>
                <a:lnTo>
                  <a:pt x="271065" y="641480"/>
                </a:lnTo>
                <a:lnTo>
                  <a:pt x="259953" y="660546"/>
                </a:lnTo>
                <a:lnTo>
                  <a:pt x="252015" y="674448"/>
                </a:lnTo>
                <a:lnTo>
                  <a:pt x="245665" y="687159"/>
                </a:lnTo>
                <a:lnTo>
                  <a:pt x="243681" y="690733"/>
                </a:lnTo>
                <a:lnTo>
                  <a:pt x="240903" y="694308"/>
                </a:lnTo>
                <a:lnTo>
                  <a:pt x="238125" y="697486"/>
                </a:lnTo>
                <a:lnTo>
                  <a:pt x="234950" y="700266"/>
                </a:lnTo>
                <a:lnTo>
                  <a:pt x="231378" y="702649"/>
                </a:lnTo>
                <a:lnTo>
                  <a:pt x="227409" y="704635"/>
                </a:lnTo>
                <a:lnTo>
                  <a:pt x="223837" y="705827"/>
                </a:lnTo>
                <a:lnTo>
                  <a:pt x="219472" y="707019"/>
                </a:lnTo>
                <a:lnTo>
                  <a:pt x="213519" y="707416"/>
                </a:lnTo>
                <a:lnTo>
                  <a:pt x="209947" y="707416"/>
                </a:lnTo>
                <a:lnTo>
                  <a:pt x="206375" y="707019"/>
                </a:lnTo>
                <a:lnTo>
                  <a:pt x="203200" y="705827"/>
                </a:lnTo>
                <a:lnTo>
                  <a:pt x="199628" y="704635"/>
                </a:lnTo>
                <a:lnTo>
                  <a:pt x="196850" y="703047"/>
                </a:lnTo>
                <a:lnTo>
                  <a:pt x="193675" y="701458"/>
                </a:lnTo>
                <a:lnTo>
                  <a:pt x="190897" y="699075"/>
                </a:lnTo>
                <a:lnTo>
                  <a:pt x="188119" y="696691"/>
                </a:lnTo>
                <a:lnTo>
                  <a:pt x="9922" y="515568"/>
                </a:lnTo>
                <a:lnTo>
                  <a:pt x="7937" y="513184"/>
                </a:lnTo>
                <a:lnTo>
                  <a:pt x="5953" y="510801"/>
                </a:lnTo>
                <a:lnTo>
                  <a:pt x="3969" y="508021"/>
                </a:lnTo>
                <a:lnTo>
                  <a:pt x="2778" y="505240"/>
                </a:lnTo>
                <a:lnTo>
                  <a:pt x="1587" y="502063"/>
                </a:lnTo>
                <a:lnTo>
                  <a:pt x="794" y="499282"/>
                </a:lnTo>
                <a:lnTo>
                  <a:pt x="397" y="496105"/>
                </a:lnTo>
                <a:lnTo>
                  <a:pt x="0" y="493324"/>
                </a:lnTo>
                <a:lnTo>
                  <a:pt x="0" y="490147"/>
                </a:lnTo>
                <a:lnTo>
                  <a:pt x="0" y="486969"/>
                </a:lnTo>
                <a:lnTo>
                  <a:pt x="397" y="484189"/>
                </a:lnTo>
                <a:lnTo>
                  <a:pt x="1190" y="481011"/>
                </a:lnTo>
                <a:lnTo>
                  <a:pt x="1984" y="477833"/>
                </a:lnTo>
                <a:lnTo>
                  <a:pt x="3175" y="475053"/>
                </a:lnTo>
                <a:lnTo>
                  <a:pt x="4762" y="472273"/>
                </a:lnTo>
                <a:lnTo>
                  <a:pt x="7144" y="469889"/>
                </a:lnTo>
                <a:lnTo>
                  <a:pt x="12700" y="461548"/>
                </a:lnTo>
                <a:lnTo>
                  <a:pt x="26987" y="444071"/>
                </a:lnTo>
                <a:lnTo>
                  <a:pt x="48419" y="417062"/>
                </a:lnTo>
                <a:lnTo>
                  <a:pt x="76597" y="382902"/>
                </a:lnTo>
                <a:lnTo>
                  <a:pt x="92869" y="363439"/>
                </a:lnTo>
                <a:lnTo>
                  <a:pt x="111125" y="342785"/>
                </a:lnTo>
                <a:lnTo>
                  <a:pt x="130572" y="320939"/>
                </a:lnTo>
                <a:lnTo>
                  <a:pt x="151209" y="297901"/>
                </a:lnTo>
                <a:lnTo>
                  <a:pt x="173037" y="274069"/>
                </a:lnTo>
                <a:lnTo>
                  <a:pt x="196453" y="249840"/>
                </a:lnTo>
                <a:lnTo>
                  <a:pt x="220265" y="224816"/>
                </a:lnTo>
                <a:lnTo>
                  <a:pt x="245269" y="200190"/>
                </a:lnTo>
                <a:lnTo>
                  <a:pt x="258365" y="187479"/>
                </a:lnTo>
                <a:lnTo>
                  <a:pt x="271462" y="175166"/>
                </a:lnTo>
                <a:lnTo>
                  <a:pt x="284162" y="163647"/>
                </a:lnTo>
                <a:lnTo>
                  <a:pt x="297259" y="152525"/>
                </a:lnTo>
                <a:lnTo>
                  <a:pt x="321865" y="131474"/>
                </a:lnTo>
                <a:lnTo>
                  <a:pt x="346472" y="112011"/>
                </a:lnTo>
                <a:lnTo>
                  <a:pt x="369887" y="94137"/>
                </a:lnTo>
                <a:lnTo>
                  <a:pt x="392906" y="78646"/>
                </a:lnTo>
                <a:lnTo>
                  <a:pt x="413940" y="64347"/>
                </a:lnTo>
                <a:lnTo>
                  <a:pt x="434181" y="51239"/>
                </a:lnTo>
                <a:lnTo>
                  <a:pt x="452040" y="40117"/>
                </a:lnTo>
                <a:lnTo>
                  <a:pt x="469106" y="30584"/>
                </a:lnTo>
                <a:lnTo>
                  <a:pt x="483791" y="22640"/>
                </a:lnTo>
                <a:lnTo>
                  <a:pt x="496491" y="15888"/>
                </a:lnTo>
                <a:lnTo>
                  <a:pt x="514747" y="6752"/>
                </a:lnTo>
                <a:lnTo>
                  <a:pt x="522685" y="3178"/>
                </a:lnTo>
                <a:lnTo>
                  <a:pt x="527447" y="1192"/>
                </a:lnTo>
                <a:lnTo>
                  <a:pt x="532606" y="397"/>
                </a:lnTo>
                <a:lnTo>
                  <a:pt x="537766" y="0"/>
                </a:lnTo>
                <a:close/>
              </a:path>
            </a:pathLst>
          </a:custGeom>
          <a:solidFill>
            <a:schemeClr val="bg1"/>
          </a:solidFill>
          <a:ln>
            <a:noFill/>
          </a:ln>
        </p:spPr>
        <p:txBody>
          <a:bodyPr anchor="ctr">
            <a:scene3d>
              <a:camera prst="orthographicFront"/>
              <a:lightRig rig="threePt" dir="t"/>
            </a:scene3d>
            <a:sp3d contourW="12700">
              <a:contourClr>
                <a:srgbClr val="FFFFFF"/>
              </a:contourClr>
            </a:sp3d>
          </a:bodyPr>
          <a:lstStyle/>
          <a:p>
            <a:pPr algn="ctr" eaLnBrk="1" fontAlgn="auto" hangingPunct="1">
              <a:spcBef>
                <a:spcPct val="0"/>
              </a:spcBef>
              <a:spcAft>
                <a:spcPct val="0"/>
              </a:spcAft>
              <a:defRPr/>
            </a:pPr>
            <a:endParaRPr lang="zh-CN" altLang="en-US">
              <a:solidFill>
                <a:srgbClr val="FFFFFF"/>
              </a:solidFill>
              <a:latin typeface="+mn-lt"/>
              <a:ea typeface="宋体" panose="02010600030101010101" pitchFamily="2" charset="-122"/>
            </a:endParaRPr>
          </a:p>
        </p:txBody>
      </p:sp>
      <p:sp>
        <p:nvSpPr>
          <p:cNvPr id="18" name="矩形 27"/>
          <p:cNvSpPr>
            <a:spLocks noChangeArrowheads="1"/>
          </p:cNvSpPr>
          <p:nvPr/>
        </p:nvSpPr>
        <p:spPr bwMode="auto">
          <a:xfrm>
            <a:off x="9285288" y="2970213"/>
            <a:ext cx="1538287"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5pPr>
            <a:lvl6pPr marL="25146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6pPr>
            <a:lvl7pPr marL="29718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7pPr>
            <a:lvl8pPr marL="34290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8pPr>
            <a:lvl9pPr marL="38862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9pPr>
          </a:lstStyle>
          <a:p>
            <a:pPr algn="ctr" eaLnBrk="1" hangingPunct="1">
              <a:lnSpc>
                <a:spcPct val="100000"/>
              </a:lnSpc>
              <a:spcBef>
                <a:spcPct val="0"/>
              </a:spcBef>
              <a:buFontTx/>
              <a:buNone/>
            </a:pPr>
            <a:r>
              <a:rPr lang="zh-CN" altLang="en-US" sz="1800" b="1">
                <a:solidFill>
                  <a:schemeClr val="bg1"/>
                </a:solidFill>
                <a:latin typeface="微软雅黑" panose="020B0503020204020204" pitchFamily="34" charset="-122"/>
                <a:ea typeface="微软雅黑" panose="020B0503020204020204" pitchFamily="34" charset="-122"/>
              </a:rPr>
              <a:t>添加标题</a:t>
            </a:r>
          </a:p>
        </p:txBody>
      </p:sp>
      <p:sp>
        <p:nvSpPr>
          <p:cNvPr id="19" name="矩形 117"/>
          <p:cNvSpPr>
            <a:spLocks noChangeArrowheads="1"/>
          </p:cNvSpPr>
          <p:nvPr/>
        </p:nvSpPr>
        <p:spPr bwMode="auto">
          <a:xfrm>
            <a:off x="1825625" y="4367213"/>
            <a:ext cx="2030413"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5pPr>
            <a:lvl6pPr marL="25146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6pPr>
            <a:lvl7pPr marL="29718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7pPr>
            <a:lvl8pPr marL="34290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8pPr>
            <a:lvl9pPr marL="38862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9pPr>
          </a:lstStyle>
          <a:p>
            <a:pPr eaLnBrk="1" hangingPunct="1">
              <a:lnSpc>
                <a:spcPct val="100000"/>
              </a:lnSpc>
              <a:spcBef>
                <a:spcPct val="0"/>
              </a:spcBef>
              <a:buFontTx/>
              <a:buNone/>
            </a:pPr>
            <a:r>
              <a:rPr lang="zh-CN" altLang="en-US" sz="2400" b="1">
                <a:latin typeface="微软雅黑" panose="020B0503020204020204" pitchFamily="34" charset="-122"/>
                <a:ea typeface="微软雅黑" panose="020B0503020204020204" pitchFamily="34" charset="-122"/>
              </a:rPr>
              <a:t>点击添加标题</a:t>
            </a:r>
          </a:p>
        </p:txBody>
      </p:sp>
      <p:sp>
        <p:nvSpPr>
          <p:cNvPr id="20" name="矩形 124"/>
          <p:cNvSpPr>
            <a:spLocks noChangeArrowheads="1"/>
          </p:cNvSpPr>
          <p:nvPr/>
        </p:nvSpPr>
        <p:spPr bwMode="auto">
          <a:xfrm>
            <a:off x="1825625" y="4879975"/>
            <a:ext cx="8543925"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5pPr>
            <a:lvl6pPr marL="25146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6pPr>
            <a:lvl7pPr marL="29718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7pPr>
            <a:lvl8pPr marL="34290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8pPr>
            <a:lvl9pPr marL="38862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9pPr>
          </a:lstStyle>
          <a:p>
            <a:pPr eaLnBrk="1" hangingPunct="1">
              <a:lnSpc>
                <a:spcPct val="100000"/>
              </a:lnSpc>
              <a:spcBef>
                <a:spcPct val="0"/>
              </a:spcBef>
              <a:buFontTx/>
              <a:buNone/>
            </a:pPr>
            <a:r>
              <a:rPr lang="zh-CN" altLang="en-US" sz="1600" dirty="0">
                <a:latin typeface="宋体" panose="02010600030101010101" pitchFamily="2" charset="-122"/>
              </a:rPr>
              <a:t>内容内容内容内容内容内容内容内容内容内容内容内容内容内容内容内容内容内容内容内容内容内容内容内容</a:t>
            </a:r>
          </a:p>
        </p:txBody>
      </p:sp>
      <p:cxnSp>
        <p:nvCxnSpPr>
          <p:cNvPr id="21" name="直接连接符 20"/>
          <p:cNvCxnSpPr/>
          <p:nvPr/>
        </p:nvCxnSpPr>
        <p:spPr>
          <a:xfrm>
            <a:off x="1920875" y="4829175"/>
            <a:ext cx="1851025"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spTree>
  </p:cSld>
  <p:clrMapOvr>
    <a:masterClrMapping/>
  </p:clrMapOvr>
  <p:transition advClick="0" advTm="0"/>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500" fill="hold"/>
                                        <p:tgtEl>
                                          <p:spTgt spid="4"/>
                                        </p:tgtEl>
                                        <p:attrNameLst>
                                          <p:attrName>ppt_w</p:attrName>
                                        </p:attrNameLst>
                                      </p:cBhvr>
                                      <p:tavLst>
                                        <p:tav tm="0">
                                          <p:val>
                                            <p:fltVal val="0"/>
                                          </p:val>
                                        </p:tav>
                                        <p:tav tm="100000">
                                          <p:val>
                                            <p:strVal val="#ppt_w"/>
                                          </p:val>
                                        </p:tav>
                                      </p:tavLst>
                                    </p:anim>
                                    <p:anim calcmode="lin" valueType="num">
                                      <p:cBhvr>
                                        <p:cTn id="8" dur="500" fill="hold"/>
                                        <p:tgtEl>
                                          <p:spTgt spid="4"/>
                                        </p:tgtEl>
                                        <p:attrNameLst>
                                          <p:attrName>ppt_h</p:attrName>
                                        </p:attrNameLst>
                                      </p:cBhvr>
                                      <p:tavLst>
                                        <p:tav tm="0">
                                          <p:val>
                                            <p:fltVal val="0"/>
                                          </p:val>
                                        </p:tav>
                                        <p:tav tm="100000">
                                          <p:val>
                                            <p:strVal val="#ppt_h"/>
                                          </p:val>
                                        </p:tav>
                                      </p:tavLst>
                                    </p:anim>
                                    <p:animEffect transition="in" filter="fade">
                                      <p:cBhvr>
                                        <p:cTn id="9" dur="500"/>
                                        <p:tgtEl>
                                          <p:spTgt spid="4"/>
                                        </p:tgtEl>
                                      </p:cBhvr>
                                    </p:animEffect>
                                  </p:childTnLst>
                                </p:cTn>
                              </p:par>
                            </p:childTnLst>
                          </p:cTn>
                        </p:par>
                        <p:par>
                          <p:cTn id="10" fill="hold">
                            <p:stCondLst>
                              <p:cond delay="500"/>
                            </p:stCondLst>
                            <p:childTnLst>
                              <p:par>
                                <p:cTn id="11" presetID="22" presetClass="entr" presetSubtype="8" fill="hold" grpId="0" nodeType="afterEffect">
                                  <p:stCondLst>
                                    <p:cond delay="0"/>
                                  </p:stCondLst>
                                  <p:childTnLst>
                                    <p:set>
                                      <p:cBhvr>
                                        <p:cTn id="12" dur="1" fill="hold">
                                          <p:stCondLst>
                                            <p:cond delay="0"/>
                                          </p:stCondLst>
                                        </p:cTn>
                                        <p:tgtEl>
                                          <p:spTgt spid="5"/>
                                        </p:tgtEl>
                                        <p:attrNameLst>
                                          <p:attrName>style.visibility</p:attrName>
                                        </p:attrNameLst>
                                      </p:cBhvr>
                                      <p:to>
                                        <p:strVal val="visible"/>
                                      </p:to>
                                    </p:set>
                                    <p:animEffect transition="in" filter="wipe(left)">
                                      <p:cBhvr>
                                        <p:cTn id="13" dur="500"/>
                                        <p:tgtEl>
                                          <p:spTgt spid="5"/>
                                        </p:tgtEl>
                                      </p:cBhvr>
                                    </p:animEffect>
                                  </p:childTnLst>
                                </p:cTn>
                              </p:par>
                              <p:par>
                                <p:cTn id="14" presetID="22" presetClass="entr" presetSubtype="8" fill="hold" nodeType="withEffect">
                                  <p:stCondLst>
                                    <p:cond delay="0"/>
                                  </p:stCondLst>
                                  <p:childTnLst>
                                    <p:set>
                                      <p:cBhvr>
                                        <p:cTn id="15" dur="1" fill="hold">
                                          <p:stCondLst>
                                            <p:cond delay="0"/>
                                          </p:stCondLst>
                                        </p:cTn>
                                        <p:tgtEl>
                                          <p:spTgt spid="6"/>
                                        </p:tgtEl>
                                        <p:attrNameLst>
                                          <p:attrName>style.visibility</p:attrName>
                                        </p:attrNameLst>
                                      </p:cBhvr>
                                      <p:to>
                                        <p:strVal val="visible"/>
                                      </p:to>
                                    </p:set>
                                    <p:animEffect transition="in" filter="wipe(left)">
                                      <p:cBhvr>
                                        <p:cTn id="16" dur="500"/>
                                        <p:tgtEl>
                                          <p:spTgt spid="6"/>
                                        </p:tgtEl>
                                      </p:cBhvr>
                                    </p:animEffect>
                                  </p:childTnLst>
                                </p:cTn>
                              </p:par>
                            </p:childTnLst>
                          </p:cTn>
                        </p:par>
                        <p:par>
                          <p:cTn id="17" fill="hold">
                            <p:stCondLst>
                              <p:cond delay="1000"/>
                            </p:stCondLst>
                            <p:childTnLst>
                              <p:par>
                                <p:cTn id="18" presetID="53" presetClass="entr" presetSubtype="16" fill="hold" nodeType="afterEffect">
                                  <p:stCondLst>
                                    <p:cond delay="0"/>
                                  </p:stCondLst>
                                  <p:childTnLst>
                                    <p:set>
                                      <p:cBhvr>
                                        <p:cTn id="19" dur="1" fill="hold">
                                          <p:stCondLst>
                                            <p:cond delay="0"/>
                                          </p:stCondLst>
                                        </p:cTn>
                                        <p:tgtEl>
                                          <p:spTgt spid="10"/>
                                        </p:tgtEl>
                                        <p:attrNameLst>
                                          <p:attrName>style.visibility</p:attrName>
                                        </p:attrNameLst>
                                      </p:cBhvr>
                                      <p:to>
                                        <p:strVal val="visible"/>
                                      </p:to>
                                    </p:set>
                                    <p:anim calcmode="lin" valueType="num">
                                      <p:cBhvr>
                                        <p:cTn id="20" dur="500" fill="hold"/>
                                        <p:tgtEl>
                                          <p:spTgt spid="10"/>
                                        </p:tgtEl>
                                        <p:attrNameLst>
                                          <p:attrName>ppt_w</p:attrName>
                                        </p:attrNameLst>
                                      </p:cBhvr>
                                      <p:tavLst>
                                        <p:tav tm="0">
                                          <p:val>
                                            <p:fltVal val="0"/>
                                          </p:val>
                                        </p:tav>
                                        <p:tav tm="100000">
                                          <p:val>
                                            <p:strVal val="#ppt_w"/>
                                          </p:val>
                                        </p:tav>
                                      </p:tavLst>
                                    </p:anim>
                                    <p:anim calcmode="lin" valueType="num">
                                      <p:cBhvr>
                                        <p:cTn id="21" dur="500" fill="hold"/>
                                        <p:tgtEl>
                                          <p:spTgt spid="10"/>
                                        </p:tgtEl>
                                        <p:attrNameLst>
                                          <p:attrName>ppt_h</p:attrName>
                                        </p:attrNameLst>
                                      </p:cBhvr>
                                      <p:tavLst>
                                        <p:tav tm="0">
                                          <p:val>
                                            <p:fltVal val="0"/>
                                          </p:val>
                                        </p:tav>
                                        <p:tav tm="100000">
                                          <p:val>
                                            <p:strVal val="#ppt_h"/>
                                          </p:val>
                                        </p:tav>
                                      </p:tavLst>
                                    </p:anim>
                                    <p:animEffect transition="in" filter="fade">
                                      <p:cBhvr>
                                        <p:cTn id="22" dur="500"/>
                                        <p:tgtEl>
                                          <p:spTgt spid="10"/>
                                        </p:tgtEl>
                                      </p:cBhvr>
                                    </p:animEffect>
                                  </p:childTnLst>
                                </p:cTn>
                              </p:par>
                              <p:par>
                                <p:cTn id="23" presetID="53" presetClass="entr" presetSubtype="16" fill="hold" grpId="0" nodeType="withEffect">
                                  <p:stCondLst>
                                    <p:cond delay="0"/>
                                  </p:stCondLst>
                                  <p:childTnLst>
                                    <p:set>
                                      <p:cBhvr>
                                        <p:cTn id="24" dur="1" fill="hold">
                                          <p:stCondLst>
                                            <p:cond delay="0"/>
                                          </p:stCondLst>
                                        </p:cTn>
                                        <p:tgtEl>
                                          <p:spTgt spid="11"/>
                                        </p:tgtEl>
                                        <p:attrNameLst>
                                          <p:attrName>style.visibility</p:attrName>
                                        </p:attrNameLst>
                                      </p:cBhvr>
                                      <p:to>
                                        <p:strVal val="visible"/>
                                      </p:to>
                                    </p:set>
                                    <p:anim calcmode="lin" valueType="num">
                                      <p:cBhvr>
                                        <p:cTn id="25" dur="500" fill="hold"/>
                                        <p:tgtEl>
                                          <p:spTgt spid="11"/>
                                        </p:tgtEl>
                                        <p:attrNameLst>
                                          <p:attrName>ppt_w</p:attrName>
                                        </p:attrNameLst>
                                      </p:cBhvr>
                                      <p:tavLst>
                                        <p:tav tm="0">
                                          <p:val>
                                            <p:fltVal val="0"/>
                                          </p:val>
                                        </p:tav>
                                        <p:tav tm="100000">
                                          <p:val>
                                            <p:strVal val="#ppt_w"/>
                                          </p:val>
                                        </p:tav>
                                      </p:tavLst>
                                    </p:anim>
                                    <p:anim calcmode="lin" valueType="num">
                                      <p:cBhvr>
                                        <p:cTn id="26" dur="500" fill="hold"/>
                                        <p:tgtEl>
                                          <p:spTgt spid="11"/>
                                        </p:tgtEl>
                                        <p:attrNameLst>
                                          <p:attrName>ppt_h</p:attrName>
                                        </p:attrNameLst>
                                      </p:cBhvr>
                                      <p:tavLst>
                                        <p:tav tm="0">
                                          <p:val>
                                            <p:fltVal val="0"/>
                                          </p:val>
                                        </p:tav>
                                        <p:tav tm="100000">
                                          <p:val>
                                            <p:strVal val="#ppt_h"/>
                                          </p:val>
                                        </p:tav>
                                      </p:tavLst>
                                    </p:anim>
                                    <p:animEffect transition="in" filter="fade">
                                      <p:cBhvr>
                                        <p:cTn id="27" dur="500"/>
                                        <p:tgtEl>
                                          <p:spTgt spid="11"/>
                                        </p:tgtEl>
                                      </p:cBhvr>
                                    </p:animEffect>
                                  </p:childTnLst>
                                </p:cTn>
                              </p:par>
                              <p:par>
                                <p:cTn id="28" presetID="53" presetClass="entr" presetSubtype="16" fill="hold" grpId="0" nodeType="withEffect">
                                  <p:stCondLst>
                                    <p:cond delay="0"/>
                                  </p:stCondLst>
                                  <p:childTnLst>
                                    <p:set>
                                      <p:cBhvr>
                                        <p:cTn id="29" dur="1" fill="hold">
                                          <p:stCondLst>
                                            <p:cond delay="0"/>
                                          </p:stCondLst>
                                        </p:cTn>
                                        <p:tgtEl>
                                          <p:spTgt spid="12"/>
                                        </p:tgtEl>
                                        <p:attrNameLst>
                                          <p:attrName>style.visibility</p:attrName>
                                        </p:attrNameLst>
                                      </p:cBhvr>
                                      <p:to>
                                        <p:strVal val="visible"/>
                                      </p:to>
                                    </p:set>
                                    <p:anim calcmode="lin" valueType="num">
                                      <p:cBhvr>
                                        <p:cTn id="30" dur="500" fill="hold"/>
                                        <p:tgtEl>
                                          <p:spTgt spid="12"/>
                                        </p:tgtEl>
                                        <p:attrNameLst>
                                          <p:attrName>ppt_w</p:attrName>
                                        </p:attrNameLst>
                                      </p:cBhvr>
                                      <p:tavLst>
                                        <p:tav tm="0">
                                          <p:val>
                                            <p:fltVal val="0"/>
                                          </p:val>
                                        </p:tav>
                                        <p:tav tm="100000">
                                          <p:val>
                                            <p:strVal val="#ppt_w"/>
                                          </p:val>
                                        </p:tav>
                                      </p:tavLst>
                                    </p:anim>
                                    <p:anim calcmode="lin" valueType="num">
                                      <p:cBhvr>
                                        <p:cTn id="31" dur="500" fill="hold"/>
                                        <p:tgtEl>
                                          <p:spTgt spid="12"/>
                                        </p:tgtEl>
                                        <p:attrNameLst>
                                          <p:attrName>ppt_h</p:attrName>
                                        </p:attrNameLst>
                                      </p:cBhvr>
                                      <p:tavLst>
                                        <p:tav tm="0">
                                          <p:val>
                                            <p:fltVal val="0"/>
                                          </p:val>
                                        </p:tav>
                                        <p:tav tm="100000">
                                          <p:val>
                                            <p:strVal val="#ppt_h"/>
                                          </p:val>
                                        </p:tav>
                                      </p:tavLst>
                                    </p:anim>
                                    <p:animEffect transition="in" filter="fade">
                                      <p:cBhvr>
                                        <p:cTn id="32" dur="500"/>
                                        <p:tgtEl>
                                          <p:spTgt spid="12"/>
                                        </p:tgtEl>
                                      </p:cBhvr>
                                    </p:animEffect>
                                  </p:childTnLst>
                                </p:cTn>
                              </p:par>
                            </p:childTnLst>
                          </p:cTn>
                        </p:par>
                        <p:par>
                          <p:cTn id="33" fill="hold">
                            <p:stCondLst>
                              <p:cond delay="1500"/>
                            </p:stCondLst>
                            <p:childTnLst>
                              <p:par>
                                <p:cTn id="34" presetID="12" presetClass="entr" presetSubtype="8" fill="hold" grpId="0" nodeType="afterEffect">
                                  <p:stCondLst>
                                    <p:cond delay="0"/>
                                  </p:stCondLst>
                                  <p:childTnLst>
                                    <p:set>
                                      <p:cBhvr>
                                        <p:cTn id="35" dur="1" fill="hold">
                                          <p:stCondLst>
                                            <p:cond delay="0"/>
                                          </p:stCondLst>
                                        </p:cTn>
                                        <p:tgtEl>
                                          <p:spTgt spid="8"/>
                                        </p:tgtEl>
                                        <p:attrNameLst>
                                          <p:attrName>style.visibility</p:attrName>
                                        </p:attrNameLst>
                                      </p:cBhvr>
                                      <p:to>
                                        <p:strVal val="visible"/>
                                      </p:to>
                                    </p:set>
                                    <p:anim calcmode="lin" valueType="num">
                                      <p:cBhvr additive="base">
                                        <p:cTn id="36" dur="500"/>
                                        <p:tgtEl>
                                          <p:spTgt spid="8"/>
                                        </p:tgtEl>
                                        <p:attrNameLst>
                                          <p:attrName>ppt_x</p:attrName>
                                        </p:attrNameLst>
                                      </p:cBhvr>
                                      <p:tavLst>
                                        <p:tav tm="0">
                                          <p:val>
                                            <p:strVal val="#ppt_x-#ppt_w*1.125000"/>
                                          </p:val>
                                        </p:tav>
                                        <p:tav tm="100000">
                                          <p:val>
                                            <p:strVal val="#ppt_x"/>
                                          </p:val>
                                        </p:tav>
                                      </p:tavLst>
                                    </p:anim>
                                    <p:animEffect transition="in" filter="wipe(right)">
                                      <p:cBhvr>
                                        <p:cTn id="37" dur="500"/>
                                        <p:tgtEl>
                                          <p:spTgt spid="8"/>
                                        </p:tgtEl>
                                      </p:cBhvr>
                                    </p:animEffect>
                                  </p:childTnLst>
                                </p:cTn>
                              </p:par>
                            </p:childTnLst>
                          </p:cTn>
                        </p:par>
                        <p:par>
                          <p:cTn id="38" fill="hold">
                            <p:stCondLst>
                              <p:cond delay="2000"/>
                            </p:stCondLst>
                            <p:childTnLst>
                              <p:par>
                                <p:cTn id="39" presetID="53" presetClass="entr" presetSubtype="16" fill="hold" nodeType="afterEffect">
                                  <p:stCondLst>
                                    <p:cond delay="0"/>
                                  </p:stCondLst>
                                  <p:childTnLst>
                                    <p:set>
                                      <p:cBhvr>
                                        <p:cTn id="40" dur="1" fill="hold">
                                          <p:stCondLst>
                                            <p:cond delay="0"/>
                                          </p:stCondLst>
                                        </p:cTn>
                                        <p:tgtEl>
                                          <p:spTgt spid="13"/>
                                        </p:tgtEl>
                                        <p:attrNameLst>
                                          <p:attrName>style.visibility</p:attrName>
                                        </p:attrNameLst>
                                      </p:cBhvr>
                                      <p:to>
                                        <p:strVal val="visible"/>
                                      </p:to>
                                    </p:set>
                                    <p:anim calcmode="lin" valueType="num">
                                      <p:cBhvr>
                                        <p:cTn id="41" dur="500" fill="hold"/>
                                        <p:tgtEl>
                                          <p:spTgt spid="13"/>
                                        </p:tgtEl>
                                        <p:attrNameLst>
                                          <p:attrName>ppt_w</p:attrName>
                                        </p:attrNameLst>
                                      </p:cBhvr>
                                      <p:tavLst>
                                        <p:tav tm="0">
                                          <p:val>
                                            <p:fltVal val="0"/>
                                          </p:val>
                                        </p:tav>
                                        <p:tav tm="100000">
                                          <p:val>
                                            <p:strVal val="#ppt_w"/>
                                          </p:val>
                                        </p:tav>
                                      </p:tavLst>
                                    </p:anim>
                                    <p:anim calcmode="lin" valueType="num">
                                      <p:cBhvr>
                                        <p:cTn id="42" dur="500" fill="hold"/>
                                        <p:tgtEl>
                                          <p:spTgt spid="13"/>
                                        </p:tgtEl>
                                        <p:attrNameLst>
                                          <p:attrName>ppt_h</p:attrName>
                                        </p:attrNameLst>
                                      </p:cBhvr>
                                      <p:tavLst>
                                        <p:tav tm="0">
                                          <p:val>
                                            <p:fltVal val="0"/>
                                          </p:val>
                                        </p:tav>
                                        <p:tav tm="100000">
                                          <p:val>
                                            <p:strVal val="#ppt_h"/>
                                          </p:val>
                                        </p:tav>
                                      </p:tavLst>
                                    </p:anim>
                                    <p:animEffect transition="in" filter="fade">
                                      <p:cBhvr>
                                        <p:cTn id="43" dur="500"/>
                                        <p:tgtEl>
                                          <p:spTgt spid="13"/>
                                        </p:tgtEl>
                                      </p:cBhvr>
                                    </p:animEffect>
                                  </p:childTnLst>
                                </p:cTn>
                              </p:par>
                              <p:par>
                                <p:cTn id="44" presetID="53" presetClass="entr" presetSubtype="16" fill="hold" grpId="0" nodeType="withEffect">
                                  <p:stCondLst>
                                    <p:cond delay="0"/>
                                  </p:stCondLst>
                                  <p:childTnLst>
                                    <p:set>
                                      <p:cBhvr>
                                        <p:cTn id="45" dur="1" fill="hold">
                                          <p:stCondLst>
                                            <p:cond delay="0"/>
                                          </p:stCondLst>
                                        </p:cTn>
                                        <p:tgtEl>
                                          <p:spTgt spid="14"/>
                                        </p:tgtEl>
                                        <p:attrNameLst>
                                          <p:attrName>style.visibility</p:attrName>
                                        </p:attrNameLst>
                                      </p:cBhvr>
                                      <p:to>
                                        <p:strVal val="visible"/>
                                      </p:to>
                                    </p:set>
                                    <p:anim calcmode="lin" valueType="num">
                                      <p:cBhvr>
                                        <p:cTn id="46" dur="500" fill="hold"/>
                                        <p:tgtEl>
                                          <p:spTgt spid="14"/>
                                        </p:tgtEl>
                                        <p:attrNameLst>
                                          <p:attrName>ppt_w</p:attrName>
                                        </p:attrNameLst>
                                      </p:cBhvr>
                                      <p:tavLst>
                                        <p:tav tm="0">
                                          <p:val>
                                            <p:fltVal val="0"/>
                                          </p:val>
                                        </p:tav>
                                        <p:tav tm="100000">
                                          <p:val>
                                            <p:strVal val="#ppt_w"/>
                                          </p:val>
                                        </p:tav>
                                      </p:tavLst>
                                    </p:anim>
                                    <p:anim calcmode="lin" valueType="num">
                                      <p:cBhvr>
                                        <p:cTn id="47" dur="500" fill="hold"/>
                                        <p:tgtEl>
                                          <p:spTgt spid="14"/>
                                        </p:tgtEl>
                                        <p:attrNameLst>
                                          <p:attrName>ppt_h</p:attrName>
                                        </p:attrNameLst>
                                      </p:cBhvr>
                                      <p:tavLst>
                                        <p:tav tm="0">
                                          <p:val>
                                            <p:fltVal val="0"/>
                                          </p:val>
                                        </p:tav>
                                        <p:tav tm="100000">
                                          <p:val>
                                            <p:strVal val="#ppt_h"/>
                                          </p:val>
                                        </p:tav>
                                      </p:tavLst>
                                    </p:anim>
                                    <p:animEffect transition="in" filter="fade">
                                      <p:cBhvr>
                                        <p:cTn id="48" dur="500"/>
                                        <p:tgtEl>
                                          <p:spTgt spid="14"/>
                                        </p:tgtEl>
                                      </p:cBhvr>
                                    </p:animEffect>
                                  </p:childTnLst>
                                </p:cTn>
                              </p:par>
                              <p:par>
                                <p:cTn id="49" presetID="53" presetClass="entr" presetSubtype="16" fill="hold" grpId="0" nodeType="withEffect">
                                  <p:stCondLst>
                                    <p:cond delay="0"/>
                                  </p:stCondLst>
                                  <p:childTnLst>
                                    <p:set>
                                      <p:cBhvr>
                                        <p:cTn id="50" dur="1" fill="hold">
                                          <p:stCondLst>
                                            <p:cond delay="0"/>
                                          </p:stCondLst>
                                        </p:cTn>
                                        <p:tgtEl>
                                          <p:spTgt spid="15"/>
                                        </p:tgtEl>
                                        <p:attrNameLst>
                                          <p:attrName>style.visibility</p:attrName>
                                        </p:attrNameLst>
                                      </p:cBhvr>
                                      <p:to>
                                        <p:strVal val="visible"/>
                                      </p:to>
                                    </p:set>
                                    <p:anim calcmode="lin" valueType="num">
                                      <p:cBhvr>
                                        <p:cTn id="51" dur="500" fill="hold"/>
                                        <p:tgtEl>
                                          <p:spTgt spid="15"/>
                                        </p:tgtEl>
                                        <p:attrNameLst>
                                          <p:attrName>ppt_w</p:attrName>
                                        </p:attrNameLst>
                                      </p:cBhvr>
                                      <p:tavLst>
                                        <p:tav tm="0">
                                          <p:val>
                                            <p:fltVal val="0"/>
                                          </p:val>
                                        </p:tav>
                                        <p:tav tm="100000">
                                          <p:val>
                                            <p:strVal val="#ppt_w"/>
                                          </p:val>
                                        </p:tav>
                                      </p:tavLst>
                                    </p:anim>
                                    <p:anim calcmode="lin" valueType="num">
                                      <p:cBhvr>
                                        <p:cTn id="52" dur="500" fill="hold"/>
                                        <p:tgtEl>
                                          <p:spTgt spid="15"/>
                                        </p:tgtEl>
                                        <p:attrNameLst>
                                          <p:attrName>ppt_h</p:attrName>
                                        </p:attrNameLst>
                                      </p:cBhvr>
                                      <p:tavLst>
                                        <p:tav tm="0">
                                          <p:val>
                                            <p:fltVal val="0"/>
                                          </p:val>
                                        </p:tav>
                                        <p:tav tm="100000">
                                          <p:val>
                                            <p:strVal val="#ppt_h"/>
                                          </p:val>
                                        </p:tav>
                                      </p:tavLst>
                                    </p:anim>
                                    <p:animEffect transition="in" filter="fade">
                                      <p:cBhvr>
                                        <p:cTn id="53" dur="500"/>
                                        <p:tgtEl>
                                          <p:spTgt spid="15"/>
                                        </p:tgtEl>
                                      </p:cBhvr>
                                    </p:animEffect>
                                  </p:childTnLst>
                                </p:cTn>
                              </p:par>
                            </p:childTnLst>
                          </p:cTn>
                        </p:par>
                        <p:par>
                          <p:cTn id="54" fill="hold">
                            <p:stCondLst>
                              <p:cond delay="2500"/>
                            </p:stCondLst>
                            <p:childTnLst>
                              <p:par>
                                <p:cTn id="55" presetID="12" presetClass="entr" presetSubtype="8" fill="hold" grpId="0" nodeType="afterEffect">
                                  <p:stCondLst>
                                    <p:cond delay="0"/>
                                  </p:stCondLst>
                                  <p:childTnLst>
                                    <p:set>
                                      <p:cBhvr>
                                        <p:cTn id="56" dur="1" fill="hold">
                                          <p:stCondLst>
                                            <p:cond delay="0"/>
                                          </p:stCondLst>
                                        </p:cTn>
                                        <p:tgtEl>
                                          <p:spTgt spid="9"/>
                                        </p:tgtEl>
                                        <p:attrNameLst>
                                          <p:attrName>style.visibility</p:attrName>
                                        </p:attrNameLst>
                                      </p:cBhvr>
                                      <p:to>
                                        <p:strVal val="visible"/>
                                      </p:to>
                                    </p:set>
                                    <p:anim calcmode="lin" valueType="num">
                                      <p:cBhvr additive="base">
                                        <p:cTn id="57" dur="500"/>
                                        <p:tgtEl>
                                          <p:spTgt spid="9"/>
                                        </p:tgtEl>
                                        <p:attrNameLst>
                                          <p:attrName>ppt_x</p:attrName>
                                        </p:attrNameLst>
                                      </p:cBhvr>
                                      <p:tavLst>
                                        <p:tav tm="0">
                                          <p:val>
                                            <p:strVal val="#ppt_x-#ppt_w*1.125000"/>
                                          </p:val>
                                        </p:tav>
                                        <p:tav tm="100000">
                                          <p:val>
                                            <p:strVal val="#ppt_x"/>
                                          </p:val>
                                        </p:tav>
                                      </p:tavLst>
                                    </p:anim>
                                    <p:animEffect transition="in" filter="wipe(right)">
                                      <p:cBhvr>
                                        <p:cTn id="58" dur="500"/>
                                        <p:tgtEl>
                                          <p:spTgt spid="9"/>
                                        </p:tgtEl>
                                      </p:cBhvr>
                                    </p:animEffect>
                                  </p:childTnLst>
                                </p:cTn>
                              </p:par>
                            </p:childTnLst>
                          </p:cTn>
                        </p:par>
                        <p:par>
                          <p:cTn id="59" fill="hold">
                            <p:stCondLst>
                              <p:cond delay="3000"/>
                            </p:stCondLst>
                            <p:childTnLst>
                              <p:par>
                                <p:cTn id="60" presetID="53" presetClass="entr" presetSubtype="16" fill="hold" nodeType="afterEffect">
                                  <p:stCondLst>
                                    <p:cond delay="0"/>
                                  </p:stCondLst>
                                  <p:childTnLst>
                                    <p:set>
                                      <p:cBhvr>
                                        <p:cTn id="61" dur="1" fill="hold">
                                          <p:stCondLst>
                                            <p:cond delay="0"/>
                                          </p:stCondLst>
                                        </p:cTn>
                                        <p:tgtEl>
                                          <p:spTgt spid="16"/>
                                        </p:tgtEl>
                                        <p:attrNameLst>
                                          <p:attrName>style.visibility</p:attrName>
                                        </p:attrNameLst>
                                      </p:cBhvr>
                                      <p:to>
                                        <p:strVal val="visible"/>
                                      </p:to>
                                    </p:set>
                                    <p:anim calcmode="lin" valueType="num">
                                      <p:cBhvr>
                                        <p:cTn id="62" dur="500" fill="hold"/>
                                        <p:tgtEl>
                                          <p:spTgt spid="16"/>
                                        </p:tgtEl>
                                        <p:attrNameLst>
                                          <p:attrName>ppt_w</p:attrName>
                                        </p:attrNameLst>
                                      </p:cBhvr>
                                      <p:tavLst>
                                        <p:tav tm="0">
                                          <p:val>
                                            <p:fltVal val="0"/>
                                          </p:val>
                                        </p:tav>
                                        <p:tav tm="100000">
                                          <p:val>
                                            <p:strVal val="#ppt_w"/>
                                          </p:val>
                                        </p:tav>
                                      </p:tavLst>
                                    </p:anim>
                                    <p:anim calcmode="lin" valueType="num">
                                      <p:cBhvr>
                                        <p:cTn id="63" dur="500" fill="hold"/>
                                        <p:tgtEl>
                                          <p:spTgt spid="16"/>
                                        </p:tgtEl>
                                        <p:attrNameLst>
                                          <p:attrName>ppt_h</p:attrName>
                                        </p:attrNameLst>
                                      </p:cBhvr>
                                      <p:tavLst>
                                        <p:tav tm="0">
                                          <p:val>
                                            <p:fltVal val="0"/>
                                          </p:val>
                                        </p:tav>
                                        <p:tav tm="100000">
                                          <p:val>
                                            <p:strVal val="#ppt_h"/>
                                          </p:val>
                                        </p:tav>
                                      </p:tavLst>
                                    </p:anim>
                                    <p:animEffect transition="in" filter="fade">
                                      <p:cBhvr>
                                        <p:cTn id="64" dur="500"/>
                                        <p:tgtEl>
                                          <p:spTgt spid="16"/>
                                        </p:tgtEl>
                                      </p:cBhvr>
                                    </p:animEffect>
                                  </p:childTnLst>
                                </p:cTn>
                              </p:par>
                              <p:par>
                                <p:cTn id="65" presetID="53" presetClass="entr" presetSubtype="16" fill="hold" grpId="0" nodeType="withEffect">
                                  <p:stCondLst>
                                    <p:cond delay="0"/>
                                  </p:stCondLst>
                                  <p:childTnLst>
                                    <p:set>
                                      <p:cBhvr>
                                        <p:cTn id="66" dur="1" fill="hold">
                                          <p:stCondLst>
                                            <p:cond delay="0"/>
                                          </p:stCondLst>
                                        </p:cTn>
                                        <p:tgtEl>
                                          <p:spTgt spid="17"/>
                                        </p:tgtEl>
                                        <p:attrNameLst>
                                          <p:attrName>style.visibility</p:attrName>
                                        </p:attrNameLst>
                                      </p:cBhvr>
                                      <p:to>
                                        <p:strVal val="visible"/>
                                      </p:to>
                                    </p:set>
                                    <p:anim calcmode="lin" valueType="num">
                                      <p:cBhvr>
                                        <p:cTn id="67" dur="500" fill="hold"/>
                                        <p:tgtEl>
                                          <p:spTgt spid="17"/>
                                        </p:tgtEl>
                                        <p:attrNameLst>
                                          <p:attrName>ppt_w</p:attrName>
                                        </p:attrNameLst>
                                      </p:cBhvr>
                                      <p:tavLst>
                                        <p:tav tm="0">
                                          <p:val>
                                            <p:fltVal val="0"/>
                                          </p:val>
                                        </p:tav>
                                        <p:tav tm="100000">
                                          <p:val>
                                            <p:strVal val="#ppt_w"/>
                                          </p:val>
                                        </p:tav>
                                      </p:tavLst>
                                    </p:anim>
                                    <p:anim calcmode="lin" valueType="num">
                                      <p:cBhvr>
                                        <p:cTn id="68" dur="500" fill="hold"/>
                                        <p:tgtEl>
                                          <p:spTgt spid="17"/>
                                        </p:tgtEl>
                                        <p:attrNameLst>
                                          <p:attrName>ppt_h</p:attrName>
                                        </p:attrNameLst>
                                      </p:cBhvr>
                                      <p:tavLst>
                                        <p:tav tm="0">
                                          <p:val>
                                            <p:fltVal val="0"/>
                                          </p:val>
                                        </p:tav>
                                        <p:tav tm="100000">
                                          <p:val>
                                            <p:strVal val="#ppt_h"/>
                                          </p:val>
                                        </p:tav>
                                      </p:tavLst>
                                    </p:anim>
                                    <p:animEffect transition="in" filter="fade">
                                      <p:cBhvr>
                                        <p:cTn id="69" dur="500"/>
                                        <p:tgtEl>
                                          <p:spTgt spid="17"/>
                                        </p:tgtEl>
                                      </p:cBhvr>
                                    </p:animEffect>
                                  </p:childTnLst>
                                </p:cTn>
                              </p:par>
                              <p:par>
                                <p:cTn id="70" presetID="53" presetClass="entr" presetSubtype="16" fill="hold" grpId="0" nodeType="withEffect">
                                  <p:stCondLst>
                                    <p:cond delay="0"/>
                                  </p:stCondLst>
                                  <p:childTnLst>
                                    <p:set>
                                      <p:cBhvr>
                                        <p:cTn id="71" dur="1" fill="hold">
                                          <p:stCondLst>
                                            <p:cond delay="0"/>
                                          </p:stCondLst>
                                        </p:cTn>
                                        <p:tgtEl>
                                          <p:spTgt spid="18"/>
                                        </p:tgtEl>
                                        <p:attrNameLst>
                                          <p:attrName>style.visibility</p:attrName>
                                        </p:attrNameLst>
                                      </p:cBhvr>
                                      <p:to>
                                        <p:strVal val="visible"/>
                                      </p:to>
                                    </p:set>
                                    <p:anim calcmode="lin" valueType="num">
                                      <p:cBhvr>
                                        <p:cTn id="72" dur="500" fill="hold"/>
                                        <p:tgtEl>
                                          <p:spTgt spid="18"/>
                                        </p:tgtEl>
                                        <p:attrNameLst>
                                          <p:attrName>ppt_w</p:attrName>
                                        </p:attrNameLst>
                                      </p:cBhvr>
                                      <p:tavLst>
                                        <p:tav tm="0">
                                          <p:val>
                                            <p:fltVal val="0"/>
                                          </p:val>
                                        </p:tav>
                                        <p:tav tm="100000">
                                          <p:val>
                                            <p:strVal val="#ppt_w"/>
                                          </p:val>
                                        </p:tav>
                                      </p:tavLst>
                                    </p:anim>
                                    <p:anim calcmode="lin" valueType="num">
                                      <p:cBhvr>
                                        <p:cTn id="73" dur="500" fill="hold"/>
                                        <p:tgtEl>
                                          <p:spTgt spid="18"/>
                                        </p:tgtEl>
                                        <p:attrNameLst>
                                          <p:attrName>ppt_h</p:attrName>
                                        </p:attrNameLst>
                                      </p:cBhvr>
                                      <p:tavLst>
                                        <p:tav tm="0">
                                          <p:val>
                                            <p:fltVal val="0"/>
                                          </p:val>
                                        </p:tav>
                                        <p:tav tm="100000">
                                          <p:val>
                                            <p:strVal val="#ppt_h"/>
                                          </p:val>
                                        </p:tav>
                                      </p:tavLst>
                                    </p:anim>
                                    <p:animEffect transition="in" filter="fade">
                                      <p:cBhvr>
                                        <p:cTn id="74" dur="500"/>
                                        <p:tgtEl>
                                          <p:spTgt spid="18"/>
                                        </p:tgtEl>
                                      </p:cBhvr>
                                    </p:animEffect>
                                  </p:childTnLst>
                                </p:cTn>
                              </p:par>
                            </p:childTnLst>
                          </p:cTn>
                        </p:par>
                        <p:par>
                          <p:cTn id="75" fill="hold">
                            <p:stCondLst>
                              <p:cond delay="3500"/>
                            </p:stCondLst>
                            <p:childTnLst>
                              <p:par>
                                <p:cTn id="76" presetID="10" presetClass="entr" presetSubtype="0" fill="hold" grpId="0" nodeType="afterEffect">
                                  <p:stCondLst>
                                    <p:cond delay="0"/>
                                  </p:stCondLst>
                                  <p:childTnLst>
                                    <p:set>
                                      <p:cBhvr>
                                        <p:cTn id="77" dur="1" fill="hold">
                                          <p:stCondLst>
                                            <p:cond delay="0"/>
                                          </p:stCondLst>
                                        </p:cTn>
                                        <p:tgtEl>
                                          <p:spTgt spid="19"/>
                                        </p:tgtEl>
                                        <p:attrNameLst>
                                          <p:attrName>style.visibility</p:attrName>
                                        </p:attrNameLst>
                                      </p:cBhvr>
                                      <p:to>
                                        <p:strVal val="visible"/>
                                      </p:to>
                                    </p:set>
                                    <p:animEffect transition="in" filter="fade">
                                      <p:cBhvr>
                                        <p:cTn id="78" dur="500"/>
                                        <p:tgtEl>
                                          <p:spTgt spid="19"/>
                                        </p:tgtEl>
                                      </p:cBhvr>
                                    </p:animEffect>
                                  </p:childTnLst>
                                </p:cTn>
                              </p:par>
                              <p:par>
                                <p:cTn id="79" presetID="10" presetClass="entr" presetSubtype="0" fill="hold" grpId="0" nodeType="withEffect">
                                  <p:stCondLst>
                                    <p:cond delay="0"/>
                                  </p:stCondLst>
                                  <p:childTnLst>
                                    <p:set>
                                      <p:cBhvr>
                                        <p:cTn id="80" dur="1" fill="hold">
                                          <p:stCondLst>
                                            <p:cond delay="0"/>
                                          </p:stCondLst>
                                        </p:cTn>
                                        <p:tgtEl>
                                          <p:spTgt spid="20"/>
                                        </p:tgtEl>
                                        <p:attrNameLst>
                                          <p:attrName>style.visibility</p:attrName>
                                        </p:attrNameLst>
                                      </p:cBhvr>
                                      <p:to>
                                        <p:strVal val="visible"/>
                                      </p:to>
                                    </p:set>
                                    <p:animEffect transition="in" filter="fade">
                                      <p:cBhvr>
                                        <p:cTn id="81" dur="500"/>
                                        <p:tgtEl>
                                          <p:spTgt spid="20"/>
                                        </p:tgtEl>
                                      </p:cBhvr>
                                    </p:animEffect>
                                  </p:childTnLst>
                                </p:cTn>
                              </p:par>
                              <p:par>
                                <p:cTn id="82" presetID="10" presetClass="entr" presetSubtype="0" fill="hold" nodeType="withEffect">
                                  <p:stCondLst>
                                    <p:cond delay="0"/>
                                  </p:stCondLst>
                                  <p:childTnLst>
                                    <p:set>
                                      <p:cBhvr>
                                        <p:cTn id="83" dur="1" fill="hold">
                                          <p:stCondLst>
                                            <p:cond delay="0"/>
                                          </p:stCondLst>
                                        </p:cTn>
                                        <p:tgtEl>
                                          <p:spTgt spid="21"/>
                                        </p:tgtEl>
                                        <p:attrNameLst>
                                          <p:attrName>style.visibility</p:attrName>
                                        </p:attrNameLst>
                                      </p:cBhvr>
                                      <p:to>
                                        <p:strVal val="visible"/>
                                      </p:to>
                                    </p:set>
                                    <p:animEffect transition="in" filter="fade">
                                      <p:cBhvr>
                                        <p:cTn id="84"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p:bldP spid="8" grpId="0" animBg="1"/>
      <p:bldP spid="9" grpId="0" animBg="1"/>
      <p:bldP spid="11" grpId="0" animBg="1"/>
      <p:bldP spid="12" grpId="0"/>
      <p:bldP spid="14" grpId="0" animBg="1"/>
      <p:bldP spid="15" grpId="0"/>
      <p:bldP spid="17" grpId="0" animBg="1"/>
      <p:bldP spid="18" grpId="0"/>
      <p:bldP spid="19" grpId="0"/>
      <p:bldP spid="20" grpId="0"/>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MH_Number_1"/>
          <p:cNvSpPr/>
          <p:nvPr>
            <p:custDataLst>
              <p:tags r:id="rId1"/>
            </p:custDataLst>
          </p:nvPr>
        </p:nvSpPr>
        <p:spPr>
          <a:xfrm>
            <a:off x="177307" y="154126"/>
            <a:ext cx="498951" cy="498614"/>
          </a:xfrm>
          <a:prstGeom prst="roundRect">
            <a:avLst/>
          </a:prstGeom>
          <a:solidFill>
            <a:srgbClr val="FFC60B"/>
          </a:solidFill>
          <a:ln>
            <a:solidFill>
              <a:srgbClr val="E15D3F"/>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altLang="zh-CN" sz="2800">
                <a:solidFill>
                  <a:schemeClr val="bg2">
                    <a:lumMod val="25000"/>
                  </a:schemeClr>
                </a:solidFill>
                <a:latin typeface="微软雅黑" panose="020B0503020204020204" pitchFamily="34" charset="-122"/>
                <a:ea typeface="微软雅黑" panose="020B0503020204020204" pitchFamily="34" charset="-122"/>
                <a:cs typeface="Times New Roman" panose="02020603050405020304" pitchFamily="18" charset="0"/>
              </a:rPr>
              <a:t>01</a:t>
            </a:r>
            <a:endParaRPr lang="zh-CN" altLang="en-US" sz="2800">
              <a:solidFill>
                <a:schemeClr val="bg2">
                  <a:lumMod val="25000"/>
                </a:schemeClr>
              </a:solidFill>
              <a:latin typeface="微软雅黑" panose="020B0503020204020204" pitchFamily="34" charset="-122"/>
              <a:ea typeface="微软雅黑" panose="020B0503020204020204" pitchFamily="34" charset="-122"/>
              <a:cs typeface="Times New Roman" panose="02020603050405020304" pitchFamily="18" charset="0"/>
            </a:endParaRPr>
          </a:p>
        </p:txBody>
      </p:sp>
      <p:sp>
        <p:nvSpPr>
          <p:cNvPr id="5" name="MH_Entry_1"/>
          <p:cNvSpPr/>
          <p:nvPr>
            <p:custDataLst>
              <p:tags r:id="rId2"/>
            </p:custDataLst>
          </p:nvPr>
        </p:nvSpPr>
        <p:spPr>
          <a:xfrm>
            <a:off x="766735" y="154126"/>
            <a:ext cx="3627409" cy="498614"/>
          </a:xfrm>
          <a:prstGeom prst="roundRect">
            <a:avLst>
              <a:gd name="adj" fmla="val 9124"/>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rmAutofit/>
          </a:bodyPr>
          <a:lstStyle/>
          <a:p>
            <a:pPr algn="ctr"/>
            <a:r>
              <a:rPr lang="zh-CN" altLang="en-US" sz="2400" spc="200">
                <a:solidFill>
                  <a:schemeClr val="tx1">
                    <a:lumMod val="75000"/>
                    <a:lumOff val="25000"/>
                  </a:schemeClr>
                </a:solidFill>
                <a:latin typeface="微软雅黑" panose="020B0503020204020204" pitchFamily="34" charset="-122"/>
                <a:ea typeface="微软雅黑" panose="020B0503020204020204" pitchFamily="34" charset="-122"/>
              </a:rPr>
              <a:t>请在此处输入您的标题</a:t>
            </a:r>
          </a:p>
        </p:txBody>
      </p:sp>
      <p:cxnSp>
        <p:nvCxnSpPr>
          <p:cNvPr id="6" name="直接连接符 5"/>
          <p:cNvCxnSpPr/>
          <p:nvPr/>
        </p:nvCxnSpPr>
        <p:spPr>
          <a:xfrm>
            <a:off x="773715" y="652740"/>
            <a:ext cx="3627409" cy="0"/>
          </a:xfrm>
          <a:prstGeom prst="line">
            <a:avLst/>
          </a:prstGeom>
          <a:ln>
            <a:solidFill>
              <a:srgbClr val="E15D3F"/>
            </a:solidFill>
          </a:ln>
        </p:spPr>
        <p:style>
          <a:lnRef idx="1">
            <a:schemeClr val="accent1"/>
          </a:lnRef>
          <a:fillRef idx="0">
            <a:schemeClr val="accent1"/>
          </a:fillRef>
          <a:effectRef idx="0">
            <a:schemeClr val="accent1"/>
          </a:effectRef>
          <a:fontRef idx="minor">
            <a:schemeClr val="tx1"/>
          </a:fontRef>
        </p:style>
      </p:cxnSp>
      <p:sp>
        <p:nvSpPr>
          <p:cNvPr id="7" name="矩形: 圆角 6"/>
          <p:cNvSpPr/>
          <p:nvPr/>
        </p:nvSpPr>
        <p:spPr>
          <a:xfrm>
            <a:off x="75709" y="72570"/>
            <a:ext cx="12058235" cy="6705600"/>
          </a:xfrm>
          <a:prstGeom prst="roundRect">
            <a:avLst>
              <a:gd name="adj" fmla="val 1602"/>
            </a:avLst>
          </a:prstGeom>
          <a:noFill/>
          <a:ln>
            <a:solidFill>
              <a:srgbClr val="A3562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 name="MH_Desc_1"/>
          <p:cNvSpPr txBox="1">
            <a:spLocks noChangeArrowheads="1"/>
          </p:cNvSpPr>
          <p:nvPr/>
        </p:nvSpPr>
        <p:spPr bwMode="auto">
          <a:xfrm>
            <a:off x="8851900" y="2252663"/>
            <a:ext cx="2913063" cy="3338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5pPr>
            <a:lvl6pPr marL="25146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6pPr>
            <a:lvl7pPr marL="29718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7pPr>
            <a:lvl8pPr marL="34290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8pPr>
            <a:lvl9pPr marL="38862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9pPr>
          </a:lstStyle>
          <a:p>
            <a:pPr eaLnBrk="1" hangingPunct="1">
              <a:lnSpc>
                <a:spcPct val="100000"/>
              </a:lnSpc>
              <a:spcBef>
                <a:spcPct val="0"/>
              </a:spcBef>
              <a:buFontTx/>
              <a:buNone/>
            </a:pPr>
            <a:r>
              <a:rPr lang="zh-CN" altLang="en-US" sz="1600" dirty="0">
                <a:latin typeface="宋体" panose="02010600030101010101" pitchFamily="2" charset="-122"/>
              </a:rPr>
              <a:t>内容内容内容内容内容内容内容内容内容内容内容内容内容内容内容内容内容内容内容内容内容内容内容内容内容内容内容内容内容内容内容内容内容内容内容内容</a:t>
            </a:r>
          </a:p>
        </p:txBody>
      </p:sp>
      <p:sp>
        <p:nvSpPr>
          <p:cNvPr id="9" name="MH_SubTitle_1"/>
          <p:cNvSpPr/>
          <p:nvPr/>
        </p:nvSpPr>
        <p:spPr bwMode="auto">
          <a:xfrm>
            <a:off x="5383213" y="2235200"/>
            <a:ext cx="3209925" cy="804863"/>
          </a:xfrm>
          <a:custGeom>
            <a:avLst/>
            <a:gdLst>
              <a:gd name="T0" fmla="*/ 52232 w 5009091"/>
              <a:gd name="T1" fmla="*/ 2731 h 1255217"/>
              <a:gd name="T2" fmla="*/ 51475 w 5009091"/>
              <a:gd name="T3" fmla="*/ 3046 h 1255217"/>
              <a:gd name="T4" fmla="*/ 51462 w 5009091"/>
              <a:gd name="T5" fmla="*/ 3059 h 1255217"/>
              <a:gd name="T6" fmla="*/ 51274 w 5009091"/>
              <a:gd name="T7" fmla="*/ 3375 h 1255217"/>
              <a:gd name="T8" fmla="*/ 54470 w 5009091"/>
              <a:gd name="T9" fmla="*/ 6588 h 1255217"/>
              <a:gd name="T10" fmla="*/ 54783 w 5009091"/>
              <a:gd name="T11" fmla="*/ 7349 h 1255217"/>
              <a:gd name="T12" fmla="*/ 54780 w 5009091"/>
              <a:gd name="T13" fmla="*/ 7371 h 1255217"/>
              <a:gd name="T14" fmla="*/ 54470 w 5009091"/>
              <a:gd name="T15" fmla="*/ 8153 h 1255217"/>
              <a:gd name="T16" fmla="*/ 51274 w 5009091"/>
              <a:gd name="T17" fmla="*/ 11367 h 1255217"/>
              <a:gd name="T18" fmla="*/ 51462 w 5009091"/>
              <a:gd name="T19" fmla="*/ 11682 h 1255217"/>
              <a:gd name="T20" fmla="*/ 51475 w 5009091"/>
              <a:gd name="T21" fmla="*/ 11696 h 1255217"/>
              <a:gd name="T22" fmla="*/ 52988 w 5009091"/>
              <a:gd name="T23" fmla="*/ 11696 h 1255217"/>
              <a:gd name="T24" fmla="*/ 56511 w 5009091"/>
              <a:gd name="T25" fmla="*/ 8153 h 1255217"/>
              <a:gd name="T26" fmla="*/ 56823 w 5009091"/>
              <a:gd name="T27" fmla="*/ 7371 h 1255217"/>
              <a:gd name="T28" fmla="*/ 56825 w 5009091"/>
              <a:gd name="T29" fmla="*/ 7349 h 1255217"/>
              <a:gd name="T30" fmla="*/ 56511 w 5009091"/>
              <a:gd name="T31" fmla="*/ 6588 h 1255217"/>
              <a:gd name="T32" fmla="*/ 52988 w 5009091"/>
              <a:gd name="T33" fmla="*/ 3046 h 1255217"/>
              <a:gd name="T34" fmla="*/ 52232 w 5009091"/>
              <a:gd name="T35" fmla="*/ 2731 h 1255217"/>
              <a:gd name="T36" fmla="*/ 51208 w 5009091"/>
              <a:gd name="T37" fmla="*/ 0 h 1255217"/>
              <a:gd name="T38" fmla="*/ 52409 w 5009091"/>
              <a:gd name="T39" fmla="*/ 500 h 1255217"/>
              <a:gd name="T40" fmla="*/ 58006 w 5009091"/>
              <a:gd name="T41" fmla="*/ 6128 h 1255217"/>
              <a:gd name="T42" fmla="*/ 58503 w 5009091"/>
              <a:gd name="T43" fmla="*/ 7336 h 1255217"/>
              <a:gd name="T44" fmla="*/ 58500 w 5009091"/>
              <a:gd name="T45" fmla="*/ 7371 h 1255217"/>
              <a:gd name="T46" fmla="*/ 58006 w 5009091"/>
              <a:gd name="T47" fmla="*/ 8613 h 1255217"/>
              <a:gd name="T48" fmla="*/ 52409 w 5009091"/>
              <a:gd name="T49" fmla="*/ 14241 h 1255217"/>
              <a:gd name="T50" fmla="*/ 50007 w 5009091"/>
              <a:gd name="T51" fmla="*/ 14241 h 1255217"/>
              <a:gd name="T52" fmla="*/ 49988 w 5009091"/>
              <a:gd name="T53" fmla="*/ 14221 h 1255217"/>
              <a:gd name="T54" fmla="*/ 49938 w 5009091"/>
              <a:gd name="T55" fmla="*/ 14232 h 1255217"/>
              <a:gd name="T56" fmla="*/ 1483 w 5009091"/>
              <a:gd name="T57" fmla="*/ 14232 h 1255217"/>
              <a:gd name="T58" fmla="*/ 0 w 5009091"/>
              <a:gd name="T59" fmla="*/ 12740 h 1255217"/>
              <a:gd name="T60" fmla="*/ 0 w 5009091"/>
              <a:gd name="T61" fmla="*/ 2001 h 1255217"/>
              <a:gd name="T62" fmla="*/ 1483 w 5009091"/>
              <a:gd name="T63" fmla="*/ 510 h 1255217"/>
              <a:gd name="T64" fmla="*/ 49938 w 5009091"/>
              <a:gd name="T65" fmla="*/ 510 h 1255217"/>
              <a:gd name="T66" fmla="*/ 49988 w 5009091"/>
              <a:gd name="T67" fmla="*/ 519 h 1255217"/>
              <a:gd name="T68" fmla="*/ 50007 w 5009091"/>
              <a:gd name="T69" fmla="*/ 500 h 1255217"/>
              <a:gd name="T70" fmla="*/ 51208 w 5009091"/>
              <a:gd name="T71" fmla="*/ 0 h 125521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009091"/>
              <a:gd name="T109" fmla="*/ 0 h 1255217"/>
              <a:gd name="T110" fmla="*/ 5009091 w 5009091"/>
              <a:gd name="T111" fmla="*/ 1255217 h 1255217"/>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009091" h="1255217">
                <a:moveTo>
                  <a:pt x="4472112" y="232513"/>
                </a:moveTo>
                <a:cubicBezTo>
                  <a:pt x="4448677" y="232513"/>
                  <a:pt x="4425242" y="241454"/>
                  <a:pt x="4407361" y="259336"/>
                </a:cubicBezTo>
                <a:lnTo>
                  <a:pt x="4406178" y="260519"/>
                </a:lnTo>
                <a:lnTo>
                  <a:pt x="4390099" y="287363"/>
                </a:lnTo>
                <a:lnTo>
                  <a:pt x="4663721" y="561011"/>
                </a:lnTo>
                <a:cubicBezTo>
                  <a:pt x="4681601" y="578892"/>
                  <a:pt x="4690542" y="602330"/>
                  <a:pt x="4690542" y="625767"/>
                </a:cubicBezTo>
                <a:cubicBezTo>
                  <a:pt x="4690542" y="626383"/>
                  <a:pt x="4690535" y="626998"/>
                  <a:pt x="4690365" y="627610"/>
                </a:cubicBezTo>
                <a:cubicBezTo>
                  <a:pt x="4691004" y="651655"/>
                  <a:pt x="4682071" y="675856"/>
                  <a:pt x="4663721" y="694208"/>
                </a:cubicBezTo>
                <a:lnTo>
                  <a:pt x="4390100" y="967855"/>
                </a:lnTo>
                <a:lnTo>
                  <a:pt x="4406179" y="994698"/>
                </a:lnTo>
                <a:lnTo>
                  <a:pt x="4407362" y="995881"/>
                </a:lnTo>
                <a:cubicBezTo>
                  <a:pt x="4443122" y="1031646"/>
                  <a:pt x="4501103" y="1031646"/>
                  <a:pt x="4536863" y="995881"/>
                </a:cubicBezTo>
                <a:lnTo>
                  <a:pt x="4838508" y="694208"/>
                </a:lnTo>
                <a:cubicBezTo>
                  <a:pt x="4856858" y="675856"/>
                  <a:pt x="4865792" y="651655"/>
                  <a:pt x="4865152" y="627610"/>
                </a:cubicBezTo>
                <a:cubicBezTo>
                  <a:pt x="4865322" y="626998"/>
                  <a:pt x="4865329" y="626383"/>
                  <a:pt x="4865329" y="625767"/>
                </a:cubicBezTo>
                <a:cubicBezTo>
                  <a:pt x="4865329" y="602330"/>
                  <a:pt x="4856388" y="578892"/>
                  <a:pt x="4838508" y="561011"/>
                </a:cubicBezTo>
                <a:lnTo>
                  <a:pt x="4536862" y="259336"/>
                </a:lnTo>
                <a:cubicBezTo>
                  <a:pt x="4518982" y="241454"/>
                  <a:pt x="4495547" y="232513"/>
                  <a:pt x="4472112" y="232513"/>
                </a:cubicBezTo>
                <a:close/>
                <a:moveTo>
                  <a:pt x="4384468" y="0"/>
                </a:moveTo>
                <a:cubicBezTo>
                  <a:pt x="4421694" y="0"/>
                  <a:pt x="4458920" y="14203"/>
                  <a:pt x="4487323" y="42608"/>
                </a:cubicBezTo>
                <a:lnTo>
                  <a:pt x="4966487" y="521818"/>
                </a:lnTo>
                <a:cubicBezTo>
                  <a:pt x="4994889" y="550223"/>
                  <a:pt x="5009091" y="587454"/>
                  <a:pt x="5009091" y="624683"/>
                </a:cubicBezTo>
                <a:cubicBezTo>
                  <a:pt x="5009091" y="625661"/>
                  <a:pt x="5009080" y="626638"/>
                  <a:pt x="5008811" y="627610"/>
                </a:cubicBezTo>
                <a:cubicBezTo>
                  <a:pt x="5009826" y="665805"/>
                  <a:pt x="4995635" y="704250"/>
                  <a:pt x="4966487" y="733401"/>
                </a:cubicBezTo>
                <a:lnTo>
                  <a:pt x="4487324" y="1212608"/>
                </a:lnTo>
                <a:cubicBezTo>
                  <a:pt x="4430520" y="1269420"/>
                  <a:pt x="4338418" y="1269420"/>
                  <a:pt x="4281613" y="1212608"/>
                </a:cubicBezTo>
                <a:lnTo>
                  <a:pt x="4279948" y="1210943"/>
                </a:lnTo>
                <a:lnTo>
                  <a:pt x="4275661" y="1211808"/>
                </a:lnTo>
                <a:lnTo>
                  <a:pt x="127005" y="1211808"/>
                </a:lnTo>
                <a:cubicBezTo>
                  <a:pt x="56862" y="1211808"/>
                  <a:pt x="0" y="1154946"/>
                  <a:pt x="0" y="1084803"/>
                </a:cubicBezTo>
                <a:lnTo>
                  <a:pt x="0" y="170413"/>
                </a:lnTo>
                <a:cubicBezTo>
                  <a:pt x="0" y="100270"/>
                  <a:pt x="56862" y="43408"/>
                  <a:pt x="127005" y="43408"/>
                </a:cubicBezTo>
                <a:lnTo>
                  <a:pt x="4275661" y="43408"/>
                </a:lnTo>
                <a:lnTo>
                  <a:pt x="4279946" y="44273"/>
                </a:lnTo>
                <a:lnTo>
                  <a:pt x="4281611" y="42608"/>
                </a:lnTo>
                <a:cubicBezTo>
                  <a:pt x="4310014" y="14203"/>
                  <a:pt x="4347241" y="0"/>
                  <a:pt x="4384468" y="0"/>
                </a:cubicBezTo>
                <a:close/>
              </a:path>
            </a:pathLst>
          </a:custGeom>
          <a:solidFill>
            <a:schemeClr val="accent2"/>
          </a:solidFill>
          <a:ln>
            <a:noFill/>
          </a:ln>
        </p:spPr>
        <p:txBody>
          <a:bodyPr rIns="540000"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5pPr>
            <a:lvl6pPr marL="25146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6pPr>
            <a:lvl7pPr marL="29718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7pPr>
            <a:lvl8pPr marL="34290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8pPr>
            <a:lvl9pPr marL="38862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9pPr>
          </a:lstStyle>
          <a:p>
            <a:pPr algn="ctr" eaLnBrk="1" hangingPunct="1">
              <a:lnSpc>
                <a:spcPct val="100000"/>
              </a:lnSpc>
              <a:spcBef>
                <a:spcPct val="0"/>
              </a:spcBef>
              <a:buFontTx/>
              <a:buNone/>
            </a:pPr>
            <a:r>
              <a:rPr lang="zh-CN" altLang="en-US" sz="1600" b="1">
                <a:solidFill>
                  <a:schemeClr val="bg1"/>
                </a:solidFill>
                <a:latin typeface="微软雅黑" panose="020B0503020204020204" pitchFamily="34" charset="-122"/>
                <a:ea typeface="微软雅黑" panose="020B0503020204020204" pitchFamily="34" charset="-122"/>
              </a:rPr>
              <a:t>此处输入标题</a:t>
            </a:r>
          </a:p>
        </p:txBody>
      </p:sp>
      <p:sp>
        <p:nvSpPr>
          <p:cNvPr id="10" name="MH_SubTitle_2"/>
          <p:cNvSpPr/>
          <p:nvPr/>
        </p:nvSpPr>
        <p:spPr bwMode="auto">
          <a:xfrm flipH="1">
            <a:off x="5383213" y="3511550"/>
            <a:ext cx="3209925" cy="803275"/>
          </a:xfrm>
          <a:custGeom>
            <a:avLst/>
            <a:gdLst>
              <a:gd name="T0" fmla="*/ 52232 w 5009091"/>
              <a:gd name="T1" fmla="*/ 2683 h 1255217"/>
              <a:gd name="T2" fmla="*/ 51475 w 5009091"/>
              <a:gd name="T3" fmla="*/ 2992 h 1255217"/>
              <a:gd name="T4" fmla="*/ 51462 w 5009091"/>
              <a:gd name="T5" fmla="*/ 3006 h 1255217"/>
              <a:gd name="T6" fmla="*/ 51274 w 5009091"/>
              <a:gd name="T7" fmla="*/ 3316 h 1255217"/>
              <a:gd name="T8" fmla="*/ 54470 w 5009091"/>
              <a:gd name="T9" fmla="*/ 6472 h 1255217"/>
              <a:gd name="T10" fmla="*/ 54783 w 5009091"/>
              <a:gd name="T11" fmla="*/ 7220 h 1255217"/>
              <a:gd name="T12" fmla="*/ 54780 w 5009091"/>
              <a:gd name="T13" fmla="*/ 7241 h 1255217"/>
              <a:gd name="T14" fmla="*/ 54470 w 5009091"/>
              <a:gd name="T15" fmla="*/ 8009 h 1255217"/>
              <a:gd name="T16" fmla="*/ 51274 w 5009091"/>
              <a:gd name="T17" fmla="*/ 11166 h 1255217"/>
              <a:gd name="T18" fmla="*/ 51462 w 5009091"/>
              <a:gd name="T19" fmla="*/ 11476 h 1255217"/>
              <a:gd name="T20" fmla="*/ 51475 w 5009091"/>
              <a:gd name="T21" fmla="*/ 11490 h 1255217"/>
              <a:gd name="T22" fmla="*/ 52988 w 5009091"/>
              <a:gd name="T23" fmla="*/ 11490 h 1255217"/>
              <a:gd name="T24" fmla="*/ 56511 w 5009091"/>
              <a:gd name="T25" fmla="*/ 8009 h 1255217"/>
              <a:gd name="T26" fmla="*/ 56823 w 5009091"/>
              <a:gd name="T27" fmla="*/ 7241 h 1255217"/>
              <a:gd name="T28" fmla="*/ 56825 w 5009091"/>
              <a:gd name="T29" fmla="*/ 7220 h 1255217"/>
              <a:gd name="T30" fmla="*/ 56511 w 5009091"/>
              <a:gd name="T31" fmla="*/ 6472 h 1255217"/>
              <a:gd name="T32" fmla="*/ 52988 w 5009091"/>
              <a:gd name="T33" fmla="*/ 2992 h 1255217"/>
              <a:gd name="T34" fmla="*/ 52232 w 5009091"/>
              <a:gd name="T35" fmla="*/ 2683 h 1255217"/>
              <a:gd name="T36" fmla="*/ 51208 w 5009091"/>
              <a:gd name="T37" fmla="*/ 0 h 1255217"/>
              <a:gd name="T38" fmla="*/ 52409 w 5009091"/>
              <a:gd name="T39" fmla="*/ 492 h 1255217"/>
              <a:gd name="T40" fmla="*/ 58006 w 5009091"/>
              <a:gd name="T41" fmla="*/ 6021 h 1255217"/>
              <a:gd name="T42" fmla="*/ 58503 w 5009091"/>
              <a:gd name="T43" fmla="*/ 7207 h 1255217"/>
              <a:gd name="T44" fmla="*/ 58500 w 5009091"/>
              <a:gd name="T45" fmla="*/ 7241 h 1255217"/>
              <a:gd name="T46" fmla="*/ 58006 w 5009091"/>
              <a:gd name="T47" fmla="*/ 8461 h 1255217"/>
              <a:gd name="T48" fmla="*/ 52409 w 5009091"/>
              <a:gd name="T49" fmla="*/ 13990 h 1255217"/>
              <a:gd name="T50" fmla="*/ 50007 w 5009091"/>
              <a:gd name="T51" fmla="*/ 13990 h 1255217"/>
              <a:gd name="T52" fmla="*/ 49988 w 5009091"/>
              <a:gd name="T53" fmla="*/ 13971 h 1255217"/>
              <a:gd name="T54" fmla="*/ 49938 w 5009091"/>
              <a:gd name="T55" fmla="*/ 13981 h 1255217"/>
              <a:gd name="T56" fmla="*/ 1483 w 5009091"/>
              <a:gd name="T57" fmla="*/ 13981 h 1255217"/>
              <a:gd name="T58" fmla="*/ 0 w 5009091"/>
              <a:gd name="T59" fmla="*/ 12515 h 1255217"/>
              <a:gd name="T60" fmla="*/ 0 w 5009091"/>
              <a:gd name="T61" fmla="*/ 1966 h 1255217"/>
              <a:gd name="T62" fmla="*/ 1483 w 5009091"/>
              <a:gd name="T63" fmla="*/ 501 h 1255217"/>
              <a:gd name="T64" fmla="*/ 49938 w 5009091"/>
              <a:gd name="T65" fmla="*/ 501 h 1255217"/>
              <a:gd name="T66" fmla="*/ 49988 w 5009091"/>
              <a:gd name="T67" fmla="*/ 511 h 1255217"/>
              <a:gd name="T68" fmla="*/ 50007 w 5009091"/>
              <a:gd name="T69" fmla="*/ 492 h 1255217"/>
              <a:gd name="T70" fmla="*/ 51208 w 5009091"/>
              <a:gd name="T71" fmla="*/ 0 h 125521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009091"/>
              <a:gd name="T109" fmla="*/ 0 h 1255217"/>
              <a:gd name="T110" fmla="*/ 5009091 w 5009091"/>
              <a:gd name="T111" fmla="*/ 1255217 h 1255217"/>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009091" h="1255217">
                <a:moveTo>
                  <a:pt x="4472112" y="232513"/>
                </a:moveTo>
                <a:cubicBezTo>
                  <a:pt x="4448677" y="232513"/>
                  <a:pt x="4425242" y="241454"/>
                  <a:pt x="4407361" y="259336"/>
                </a:cubicBezTo>
                <a:lnTo>
                  <a:pt x="4406178" y="260519"/>
                </a:lnTo>
                <a:lnTo>
                  <a:pt x="4390099" y="287363"/>
                </a:lnTo>
                <a:lnTo>
                  <a:pt x="4663721" y="561011"/>
                </a:lnTo>
                <a:cubicBezTo>
                  <a:pt x="4681601" y="578892"/>
                  <a:pt x="4690542" y="602330"/>
                  <a:pt x="4690542" y="625767"/>
                </a:cubicBezTo>
                <a:cubicBezTo>
                  <a:pt x="4690542" y="626383"/>
                  <a:pt x="4690535" y="626998"/>
                  <a:pt x="4690365" y="627610"/>
                </a:cubicBezTo>
                <a:cubicBezTo>
                  <a:pt x="4691004" y="651655"/>
                  <a:pt x="4682071" y="675856"/>
                  <a:pt x="4663721" y="694208"/>
                </a:cubicBezTo>
                <a:lnTo>
                  <a:pt x="4390100" y="967855"/>
                </a:lnTo>
                <a:lnTo>
                  <a:pt x="4406179" y="994698"/>
                </a:lnTo>
                <a:lnTo>
                  <a:pt x="4407362" y="995881"/>
                </a:lnTo>
                <a:cubicBezTo>
                  <a:pt x="4443122" y="1031646"/>
                  <a:pt x="4501103" y="1031646"/>
                  <a:pt x="4536863" y="995881"/>
                </a:cubicBezTo>
                <a:lnTo>
                  <a:pt x="4838508" y="694208"/>
                </a:lnTo>
                <a:cubicBezTo>
                  <a:pt x="4856858" y="675856"/>
                  <a:pt x="4865792" y="651655"/>
                  <a:pt x="4865152" y="627610"/>
                </a:cubicBezTo>
                <a:cubicBezTo>
                  <a:pt x="4865322" y="626998"/>
                  <a:pt x="4865329" y="626383"/>
                  <a:pt x="4865329" y="625767"/>
                </a:cubicBezTo>
                <a:cubicBezTo>
                  <a:pt x="4865329" y="602330"/>
                  <a:pt x="4856388" y="578892"/>
                  <a:pt x="4838508" y="561011"/>
                </a:cubicBezTo>
                <a:lnTo>
                  <a:pt x="4536862" y="259336"/>
                </a:lnTo>
                <a:cubicBezTo>
                  <a:pt x="4518982" y="241454"/>
                  <a:pt x="4495547" y="232513"/>
                  <a:pt x="4472112" y="232513"/>
                </a:cubicBezTo>
                <a:close/>
                <a:moveTo>
                  <a:pt x="4384468" y="0"/>
                </a:moveTo>
                <a:cubicBezTo>
                  <a:pt x="4421694" y="0"/>
                  <a:pt x="4458920" y="14203"/>
                  <a:pt x="4487323" y="42608"/>
                </a:cubicBezTo>
                <a:lnTo>
                  <a:pt x="4966487" y="521818"/>
                </a:lnTo>
                <a:cubicBezTo>
                  <a:pt x="4994889" y="550223"/>
                  <a:pt x="5009091" y="587454"/>
                  <a:pt x="5009091" y="624683"/>
                </a:cubicBezTo>
                <a:cubicBezTo>
                  <a:pt x="5009091" y="625661"/>
                  <a:pt x="5009080" y="626638"/>
                  <a:pt x="5008811" y="627610"/>
                </a:cubicBezTo>
                <a:cubicBezTo>
                  <a:pt x="5009826" y="665805"/>
                  <a:pt x="4995635" y="704250"/>
                  <a:pt x="4966487" y="733401"/>
                </a:cubicBezTo>
                <a:lnTo>
                  <a:pt x="4487324" y="1212608"/>
                </a:lnTo>
                <a:cubicBezTo>
                  <a:pt x="4430520" y="1269420"/>
                  <a:pt x="4338418" y="1269420"/>
                  <a:pt x="4281613" y="1212608"/>
                </a:cubicBezTo>
                <a:lnTo>
                  <a:pt x="4279948" y="1210943"/>
                </a:lnTo>
                <a:lnTo>
                  <a:pt x="4275661" y="1211808"/>
                </a:lnTo>
                <a:lnTo>
                  <a:pt x="127005" y="1211808"/>
                </a:lnTo>
                <a:cubicBezTo>
                  <a:pt x="56862" y="1211808"/>
                  <a:pt x="0" y="1154946"/>
                  <a:pt x="0" y="1084803"/>
                </a:cubicBezTo>
                <a:lnTo>
                  <a:pt x="0" y="170413"/>
                </a:lnTo>
                <a:cubicBezTo>
                  <a:pt x="0" y="100270"/>
                  <a:pt x="56862" y="43408"/>
                  <a:pt x="127005" y="43408"/>
                </a:cubicBezTo>
                <a:lnTo>
                  <a:pt x="4275661" y="43408"/>
                </a:lnTo>
                <a:lnTo>
                  <a:pt x="4279946" y="44273"/>
                </a:lnTo>
                <a:lnTo>
                  <a:pt x="4281611" y="42608"/>
                </a:lnTo>
                <a:cubicBezTo>
                  <a:pt x="4310014" y="14203"/>
                  <a:pt x="4347241" y="0"/>
                  <a:pt x="4384468" y="0"/>
                </a:cubicBezTo>
                <a:close/>
              </a:path>
            </a:pathLst>
          </a:custGeom>
          <a:solidFill>
            <a:schemeClr val="accent1"/>
          </a:solidFill>
          <a:ln>
            <a:noFill/>
          </a:ln>
        </p:spPr>
        <p:txBody>
          <a:bodyPr lIns="540000" rIns="90000"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5pPr>
            <a:lvl6pPr marL="25146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6pPr>
            <a:lvl7pPr marL="29718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7pPr>
            <a:lvl8pPr marL="34290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8pPr>
            <a:lvl9pPr marL="38862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9pPr>
          </a:lstStyle>
          <a:p>
            <a:pPr algn="ctr" eaLnBrk="1" hangingPunct="1">
              <a:lnSpc>
                <a:spcPct val="100000"/>
              </a:lnSpc>
              <a:spcBef>
                <a:spcPct val="0"/>
              </a:spcBef>
              <a:buFontTx/>
              <a:buNone/>
            </a:pPr>
            <a:r>
              <a:rPr lang="zh-CN" altLang="en-US" sz="1600" b="1">
                <a:solidFill>
                  <a:schemeClr val="bg1"/>
                </a:solidFill>
                <a:latin typeface="微软雅黑" panose="020B0503020204020204" pitchFamily="34" charset="-122"/>
                <a:ea typeface="微软雅黑" panose="020B0503020204020204" pitchFamily="34" charset="-122"/>
              </a:rPr>
              <a:t>此处输入标题</a:t>
            </a:r>
          </a:p>
        </p:txBody>
      </p:sp>
      <p:sp>
        <p:nvSpPr>
          <p:cNvPr id="11" name="MH_SubTitle_3"/>
          <p:cNvSpPr/>
          <p:nvPr/>
        </p:nvSpPr>
        <p:spPr bwMode="auto">
          <a:xfrm>
            <a:off x="5383213" y="4786313"/>
            <a:ext cx="3209925" cy="804862"/>
          </a:xfrm>
          <a:custGeom>
            <a:avLst/>
            <a:gdLst>
              <a:gd name="T0" fmla="*/ 52232 w 5009091"/>
              <a:gd name="T1" fmla="*/ 2731 h 1255217"/>
              <a:gd name="T2" fmla="*/ 51475 w 5009091"/>
              <a:gd name="T3" fmla="*/ 3046 h 1255217"/>
              <a:gd name="T4" fmla="*/ 51462 w 5009091"/>
              <a:gd name="T5" fmla="*/ 3059 h 1255217"/>
              <a:gd name="T6" fmla="*/ 51274 w 5009091"/>
              <a:gd name="T7" fmla="*/ 3375 h 1255217"/>
              <a:gd name="T8" fmla="*/ 54470 w 5009091"/>
              <a:gd name="T9" fmla="*/ 6588 h 1255217"/>
              <a:gd name="T10" fmla="*/ 54783 w 5009091"/>
              <a:gd name="T11" fmla="*/ 7349 h 1255217"/>
              <a:gd name="T12" fmla="*/ 54780 w 5009091"/>
              <a:gd name="T13" fmla="*/ 7371 h 1255217"/>
              <a:gd name="T14" fmla="*/ 54470 w 5009091"/>
              <a:gd name="T15" fmla="*/ 8153 h 1255217"/>
              <a:gd name="T16" fmla="*/ 51274 w 5009091"/>
              <a:gd name="T17" fmla="*/ 11367 h 1255217"/>
              <a:gd name="T18" fmla="*/ 51462 w 5009091"/>
              <a:gd name="T19" fmla="*/ 11682 h 1255217"/>
              <a:gd name="T20" fmla="*/ 51475 w 5009091"/>
              <a:gd name="T21" fmla="*/ 11696 h 1255217"/>
              <a:gd name="T22" fmla="*/ 52988 w 5009091"/>
              <a:gd name="T23" fmla="*/ 11696 h 1255217"/>
              <a:gd name="T24" fmla="*/ 56511 w 5009091"/>
              <a:gd name="T25" fmla="*/ 8153 h 1255217"/>
              <a:gd name="T26" fmla="*/ 56823 w 5009091"/>
              <a:gd name="T27" fmla="*/ 7371 h 1255217"/>
              <a:gd name="T28" fmla="*/ 56825 w 5009091"/>
              <a:gd name="T29" fmla="*/ 7349 h 1255217"/>
              <a:gd name="T30" fmla="*/ 56511 w 5009091"/>
              <a:gd name="T31" fmla="*/ 6588 h 1255217"/>
              <a:gd name="T32" fmla="*/ 52988 w 5009091"/>
              <a:gd name="T33" fmla="*/ 3046 h 1255217"/>
              <a:gd name="T34" fmla="*/ 52232 w 5009091"/>
              <a:gd name="T35" fmla="*/ 2731 h 1255217"/>
              <a:gd name="T36" fmla="*/ 51208 w 5009091"/>
              <a:gd name="T37" fmla="*/ 0 h 1255217"/>
              <a:gd name="T38" fmla="*/ 52409 w 5009091"/>
              <a:gd name="T39" fmla="*/ 500 h 1255217"/>
              <a:gd name="T40" fmla="*/ 58006 w 5009091"/>
              <a:gd name="T41" fmla="*/ 6128 h 1255217"/>
              <a:gd name="T42" fmla="*/ 58503 w 5009091"/>
              <a:gd name="T43" fmla="*/ 7337 h 1255217"/>
              <a:gd name="T44" fmla="*/ 58500 w 5009091"/>
              <a:gd name="T45" fmla="*/ 7371 h 1255217"/>
              <a:gd name="T46" fmla="*/ 58006 w 5009091"/>
              <a:gd name="T47" fmla="*/ 8613 h 1255217"/>
              <a:gd name="T48" fmla="*/ 52409 w 5009091"/>
              <a:gd name="T49" fmla="*/ 14241 h 1255217"/>
              <a:gd name="T50" fmla="*/ 50007 w 5009091"/>
              <a:gd name="T51" fmla="*/ 14241 h 1255217"/>
              <a:gd name="T52" fmla="*/ 49988 w 5009091"/>
              <a:gd name="T53" fmla="*/ 14222 h 1255217"/>
              <a:gd name="T54" fmla="*/ 49938 w 5009091"/>
              <a:gd name="T55" fmla="*/ 14232 h 1255217"/>
              <a:gd name="T56" fmla="*/ 1483 w 5009091"/>
              <a:gd name="T57" fmla="*/ 14232 h 1255217"/>
              <a:gd name="T58" fmla="*/ 0 w 5009091"/>
              <a:gd name="T59" fmla="*/ 12740 h 1255217"/>
              <a:gd name="T60" fmla="*/ 0 w 5009091"/>
              <a:gd name="T61" fmla="*/ 2001 h 1255217"/>
              <a:gd name="T62" fmla="*/ 1483 w 5009091"/>
              <a:gd name="T63" fmla="*/ 510 h 1255217"/>
              <a:gd name="T64" fmla="*/ 49938 w 5009091"/>
              <a:gd name="T65" fmla="*/ 510 h 1255217"/>
              <a:gd name="T66" fmla="*/ 49988 w 5009091"/>
              <a:gd name="T67" fmla="*/ 519 h 1255217"/>
              <a:gd name="T68" fmla="*/ 50007 w 5009091"/>
              <a:gd name="T69" fmla="*/ 500 h 1255217"/>
              <a:gd name="T70" fmla="*/ 51208 w 5009091"/>
              <a:gd name="T71" fmla="*/ 0 h 125521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009091"/>
              <a:gd name="T109" fmla="*/ 0 h 1255217"/>
              <a:gd name="T110" fmla="*/ 5009091 w 5009091"/>
              <a:gd name="T111" fmla="*/ 1255217 h 1255217"/>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009091" h="1255217">
                <a:moveTo>
                  <a:pt x="4472112" y="232513"/>
                </a:moveTo>
                <a:cubicBezTo>
                  <a:pt x="4448677" y="232513"/>
                  <a:pt x="4425242" y="241454"/>
                  <a:pt x="4407361" y="259336"/>
                </a:cubicBezTo>
                <a:lnTo>
                  <a:pt x="4406178" y="260519"/>
                </a:lnTo>
                <a:lnTo>
                  <a:pt x="4390099" y="287363"/>
                </a:lnTo>
                <a:lnTo>
                  <a:pt x="4663721" y="561011"/>
                </a:lnTo>
                <a:cubicBezTo>
                  <a:pt x="4681601" y="578892"/>
                  <a:pt x="4690542" y="602330"/>
                  <a:pt x="4690542" y="625767"/>
                </a:cubicBezTo>
                <a:cubicBezTo>
                  <a:pt x="4690542" y="626383"/>
                  <a:pt x="4690535" y="626998"/>
                  <a:pt x="4690365" y="627610"/>
                </a:cubicBezTo>
                <a:cubicBezTo>
                  <a:pt x="4691004" y="651655"/>
                  <a:pt x="4682071" y="675856"/>
                  <a:pt x="4663721" y="694208"/>
                </a:cubicBezTo>
                <a:lnTo>
                  <a:pt x="4390100" y="967855"/>
                </a:lnTo>
                <a:lnTo>
                  <a:pt x="4406179" y="994698"/>
                </a:lnTo>
                <a:lnTo>
                  <a:pt x="4407362" y="995881"/>
                </a:lnTo>
                <a:cubicBezTo>
                  <a:pt x="4443122" y="1031646"/>
                  <a:pt x="4501103" y="1031646"/>
                  <a:pt x="4536863" y="995881"/>
                </a:cubicBezTo>
                <a:lnTo>
                  <a:pt x="4838508" y="694208"/>
                </a:lnTo>
                <a:cubicBezTo>
                  <a:pt x="4856858" y="675856"/>
                  <a:pt x="4865792" y="651655"/>
                  <a:pt x="4865152" y="627610"/>
                </a:cubicBezTo>
                <a:cubicBezTo>
                  <a:pt x="4865322" y="626998"/>
                  <a:pt x="4865329" y="626383"/>
                  <a:pt x="4865329" y="625767"/>
                </a:cubicBezTo>
                <a:cubicBezTo>
                  <a:pt x="4865329" y="602330"/>
                  <a:pt x="4856388" y="578892"/>
                  <a:pt x="4838508" y="561011"/>
                </a:cubicBezTo>
                <a:lnTo>
                  <a:pt x="4536862" y="259336"/>
                </a:lnTo>
                <a:cubicBezTo>
                  <a:pt x="4518982" y="241454"/>
                  <a:pt x="4495547" y="232513"/>
                  <a:pt x="4472112" y="232513"/>
                </a:cubicBezTo>
                <a:close/>
                <a:moveTo>
                  <a:pt x="4384468" y="0"/>
                </a:moveTo>
                <a:cubicBezTo>
                  <a:pt x="4421694" y="0"/>
                  <a:pt x="4458920" y="14203"/>
                  <a:pt x="4487323" y="42608"/>
                </a:cubicBezTo>
                <a:lnTo>
                  <a:pt x="4966487" y="521818"/>
                </a:lnTo>
                <a:cubicBezTo>
                  <a:pt x="4994889" y="550223"/>
                  <a:pt x="5009091" y="587454"/>
                  <a:pt x="5009091" y="624683"/>
                </a:cubicBezTo>
                <a:cubicBezTo>
                  <a:pt x="5009091" y="625661"/>
                  <a:pt x="5009080" y="626638"/>
                  <a:pt x="5008811" y="627610"/>
                </a:cubicBezTo>
                <a:cubicBezTo>
                  <a:pt x="5009826" y="665805"/>
                  <a:pt x="4995635" y="704250"/>
                  <a:pt x="4966487" y="733401"/>
                </a:cubicBezTo>
                <a:lnTo>
                  <a:pt x="4487324" y="1212608"/>
                </a:lnTo>
                <a:cubicBezTo>
                  <a:pt x="4430520" y="1269420"/>
                  <a:pt x="4338418" y="1269420"/>
                  <a:pt x="4281613" y="1212608"/>
                </a:cubicBezTo>
                <a:lnTo>
                  <a:pt x="4279948" y="1210943"/>
                </a:lnTo>
                <a:lnTo>
                  <a:pt x="4275661" y="1211808"/>
                </a:lnTo>
                <a:lnTo>
                  <a:pt x="127005" y="1211808"/>
                </a:lnTo>
                <a:cubicBezTo>
                  <a:pt x="56862" y="1211808"/>
                  <a:pt x="0" y="1154946"/>
                  <a:pt x="0" y="1084803"/>
                </a:cubicBezTo>
                <a:lnTo>
                  <a:pt x="0" y="170413"/>
                </a:lnTo>
                <a:cubicBezTo>
                  <a:pt x="0" y="100270"/>
                  <a:pt x="56862" y="43408"/>
                  <a:pt x="127005" y="43408"/>
                </a:cubicBezTo>
                <a:lnTo>
                  <a:pt x="4275661" y="43408"/>
                </a:lnTo>
                <a:lnTo>
                  <a:pt x="4279946" y="44273"/>
                </a:lnTo>
                <a:lnTo>
                  <a:pt x="4281611" y="42608"/>
                </a:lnTo>
                <a:cubicBezTo>
                  <a:pt x="4310014" y="14203"/>
                  <a:pt x="4347241" y="0"/>
                  <a:pt x="4384468" y="0"/>
                </a:cubicBezTo>
                <a:close/>
              </a:path>
            </a:pathLst>
          </a:custGeom>
          <a:solidFill>
            <a:schemeClr val="accent3"/>
          </a:solidFill>
          <a:ln>
            <a:noFill/>
          </a:ln>
        </p:spPr>
        <p:txBody>
          <a:bodyPr rIns="540000"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5pPr>
            <a:lvl6pPr marL="25146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6pPr>
            <a:lvl7pPr marL="29718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7pPr>
            <a:lvl8pPr marL="34290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8pPr>
            <a:lvl9pPr marL="38862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9pPr>
          </a:lstStyle>
          <a:p>
            <a:pPr algn="ctr" eaLnBrk="1" hangingPunct="1">
              <a:lnSpc>
                <a:spcPct val="100000"/>
              </a:lnSpc>
              <a:spcBef>
                <a:spcPct val="0"/>
              </a:spcBef>
              <a:buFontTx/>
              <a:buNone/>
            </a:pPr>
            <a:r>
              <a:rPr lang="zh-CN" altLang="en-US" sz="1600" b="1">
                <a:solidFill>
                  <a:schemeClr val="bg1"/>
                </a:solidFill>
                <a:latin typeface="微软雅黑" panose="020B0503020204020204" pitchFamily="34" charset="-122"/>
                <a:ea typeface="微软雅黑" panose="020B0503020204020204" pitchFamily="34" charset="-122"/>
              </a:rPr>
              <a:t>此处输入标题</a:t>
            </a:r>
          </a:p>
        </p:txBody>
      </p:sp>
      <p:sp>
        <p:nvSpPr>
          <p:cNvPr id="12" name="MH_SubTitle_4"/>
          <p:cNvSpPr/>
          <p:nvPr/>
        </p:nvSpPr>
        <p:spPr>
          <a:xfrm>
            <a:off x="1325563" y="3141663"/>
            <a:ext cx="2519362" cy="598487"/>
          </a:xfrm>
          <a:prstGeom prst="rect">
            <a:avLst/>
          </a:prstGeom>
          <a:solidFill>
            <a:schemeClr val="accent2"/>
          </a:solidFill>
          <a:ln w="19050">
            <a:noFill/>
          </a:ln>
        </p:spPr>
        <p:style>
          <a:lnRef idx="2">
            <a:schemeClr val="accent1">
              <a:shade val="50000"/>
            </a:schemeClr>
          </a:lnRef>
          <a:fillRef idx="1">
            <a:schemeClr val="accent1"/>
          </a:fillRef>
          <a:effectRef idx="0">
            <a:schemeClr val="accent1"/>
          </a:effectRef>
          <a:fontRef idx="minor">
            <a:schemeClr val="lt1"/>
          </a:fontRef>
        </p:style>
        <p:txBody>
          <a:bodyPr anchor="ctr">
            <a:normAutofit/>
          </a:bodyPr>
          <a:lstStyle/>
          <a:p>
            <a:pPr algn="ctr" eaLnBrk="1" fontAlgn="auto" hangingPunct="1">
              <a:spcBef>
                <a:spcPct val="0"/>
              </a:spcBef>
              <a:spcAft>
                <a:spcPct val="0"/>
              </a:spcAft>
              <a:defRPr/>
            </a:pPr>
            <a:r>
              <a:rPr lang="zh-CN" altLang="en-US" b="1">
                <a:solidFill>
                  <a:schemeClr val="bg1"/>
                </a:solidFill>
                <a:latin typeface="宋体" panose="02010600030101010101" pitchFamily="2" charset="-122"/>
                <a:ea typeface="宋体" panose="02010600030101010101" pitchFamily="2" charset="-122"/>
              </a:rPr>
              <a:t>此处输入标题</a:t>
            </a:r>
          </a:p>
        </p:txBody>
      </p:sp>
      <p:sp>
        <p:nvSpPr>
          <p:cNvPr id="13" name="MH_SubTitle_3"/>
          <p:cNvSpPr/>
          <p:nvPr/>
        </p:nvSpPr>
        <p:spPr>
          <a:xfrm>
            <a:off x="1325563" y="3824288"/>
            <a:ext cx="2519362" cy="598487"/>
          </a:xfrm>
          <a:prstGeom prst="rect">
            <a:avLst/>
          </a:prstGeom>
          <a:solidFill>
            <a:schemeClr val="accent1"/>
          </a:solidFill>
          <a:ln w="19050">
            <a:noFill/>
          </a:ln>
        </p:spPr>
        <p:style>
          <a:lnRef idx="2">
            <a:schemeClr val="accent1">
              <a:shade val="50000"/>
            </a:schemeClr>
          </a:lnRef>
          <a:fillRef idx="1">
            <a:schemeClr val="accent1"/>
          </a:fillRef>
          <a:effectRef idx="0">
            <a:schemeClr val="accent1"/>
          </a:effectRef>
          <a:fontRef idx="minor">
            <a:schemeClr val="lt1"/>
          </a:fontRef>
        </p:style>
        <p:txBody>
          <a:bodyPr anchor="ctr">
            <a:normAutofit/>
          </a:bodyPr>
          <a:lstStyle/>
          <a:p>
            <a:pPr algn="ctr" eaLnBrk="1" fontAlgn="auto" hangingPunct="1">
              <a:spcBef>
                <a:spcPct val="0"/>
              </a:spcBef>
              <a:spcAft>
                <a:spcPct val="0"/>
              </a:spcAft>
              <a:defRPr/>
            </a:pPr>
            <a:r>
              <a:rPr lang="zh-CN" altLang="en-US" b="1">
                <a:solidFill>
                  <a:schemeClr val="bg1"/>
                </a:solidFill>
                <a:latin typeface="宋体" panose="02010600030101010101" pitchFamily="2" charset="-122"/>
                <a:ea typeface="宋体" panose="02010600030101010101" pitchFamily="2" charset="-122"/>
              </a:rPr>
              <a:t>此处输入标题</a:t>
            </a:r>
          </a:p>
        </p:txBody>
      </p:sp>
      <p:sp>
        <p:nvSpPr>
          <p:cNvPr id="14" name="MH_SubTitle_2"/>
          <p:cNvSpPr/>
          <p:nvPr/>
        </p:nvSpPr>
        <p:spPr>
          <a:xfrm>
            <a:off x="1325563" y="4506913"/>
            <a:ext cx="2519362" cy="598487"/>
          </a:xfrm>
          <a:prstGeom prst="rect">
            <a:avLst/>
          </a:prstGeom>
          <a:solidFill>
            <a:schemeClr val="accent3"/>
          </a:solidFill>
          <a:ln w="19050">
            <a:noFill/>
          </a:ln>
        </p:spPr>
        <p:style>
          <a:lnRef idx="2">
            <a:schemeClr val="accent1">
              <a:shade val="50000"/>
            </a:schemeClr>
          </a:lnRef>
          <a:fillRef idx="1">
            <a:schemeClr val="accent1"/>
          </a:fillRef>
          <a:effectRef idx="0">
            <a:schemeClr val="accent1"/>
          </a:effectRef>
          <a:fontRef idx="minor">
            <a:schemeClr val="lt1"/>
          </a:fontRef>
        </p:style>
        <p:txBody>
          <a:bodyPr anchor="ctr">
            <a:normAutofit/>
          </a:bodyPr>
          <a:lstStyle/>
          <a:p>
            <a:pPr algn="ctr" eaLnBrk="1" fontAlgn="auto" hangingPunct="1">
              <a:spcBef>
                <a:spcPct val="0"/>
              </a:spcBef>
              <a:spcAft>
                <a:spcPct val="0"/>
              </a:spcAft>
              <a:defRPr/>
            </a:pPr>
            <a:r>
              <a:rPr lang="zh-CN" altLang="en-US" b="1">
                <a:solidFill>
                  <a:schemeClr val="bg1"/>
                </a:solidFill>
                <a:latin typeface="宋体" panose="02010600030101010101" pitchFamily="2" charset="-122"/>
                <a:ea typeface="宋体" panose="02010600030101010101" pitchFamily="2" charset="-122"/>
              </a:rPr>
              <a:t>此处输入标题</a:t>
            </a:r>
          </a:p>
        </p:txBody>
      </p:sp>
      <p:sp>
        <p:nvSpPr>
          <p:cNvPr id="15" name="MH_SubTitle_1"/>
          <p:cNvSpPr/>
          <p:nvPr/>
        </p:nvSpPr>
        <p:spPr>
          <a:xfrm>
            <a:off x="1325563" y="5189538"/>
            <a:ext cx="2519362" cy="598487"/>
          </a:xfrm>
          <a:prstGeom prst="rect">
            <a:avLst/>
          </a:prstGeom>
          <a:solidFill>
            <a:schemeClr val="accent3">
              <a:lumMod val="75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anchor="ctr">
            <a:normAutofit/>
          </a:bodyPr>
          <a:lstStyle/>
          <a:p>
            <a:pPr algn="ctr" eaLnBrk="1" fontAlgn="auto" hangingPunct="1">
              <a:spcBef>
                <a:spcPct val="0"/>
              </a:spcBef>
              <a:spcAft>
                <a:spcPct val="0"/>
              </a:spcAft>
              <a:defRPr/>
            </a:pPr>
            <a:r>
              <a:rPr lang="zh-CN" altLang="en-US" b="1">
                <a:solidFill>
                  <a:schemeClr val="bg1"/>
                </a:solidFill>
                <a:latin typeface="宋体" panose="02010600030101010101" pitchFamily="2" charset="-122"/>
                <a:ea typeface="宋体" panose="02010600030101010101" pitchFamily="2" charset="-122"/>
              </a:rPr>
              <a:t>此处输入标题</a:t>
            </a:r>
          </a:p>
        </p:txBody>
      </p:sp>
      <p:sp>
        <p:nvSpPr>
          <p:cNvPr id="16" name="MH_SubTitle_5"/>
          <p:cNvSpPr/>
          <p:nvPr/>
        </p:nvSpPr>
        <p:spPr>
          <a:xfrm>
            <a:off x="552450" y="1101725"/>
            <a:ext cx="4086225" cy="1971675"/>
          </a:xfrm>
          <a:prstGeom prst="upArrow">
            <a:avLst>
              <a:gd name="adj1" fmla="val 61514"/>
              <a:gd name="adj2" fmla="val 83131"/>
            </a:avLst>
          </a:prstGeom>
          <a:solidFill>
            <a:schemeClr val="accent4"/>
          </a:solidFill>
          <a:ln w="19050">
            <a:noFill/>
          </a:ln>
        </p:spPr>
        <p:style>
          <a:lnRef idx="2">
            <a:schemeClr val="accent1">
              <a:shade val="50000"/>
            </a:schemeClr>
          </a:lnRef>
          <a:fillRef idx="1">
            <a:schemeClr val="accent1"/>
          </a:fillRef>
          <a:effectRef idx="0">
            <a:schemeClr val="accent1"/>
          </a:effectRef>
          <a:fontRef idx="minor">
            <a:schemeClr val="lt1"/>
          </a:fontRef>
        </p:style>
        <p:txBody>
          <a:bodyPr anchor="ctr">
            <a:normAutofit/>
          </a:bodyPr>
          <a:lstStyle/>
          <a:p>
            <a:pPr algn="ctr" eaLnBrk="1" fontAlgn="auto" hangingPunct="1">
              <a:spcBef>
                <a:spcPct val="0"/>
              </a:spcBef>
              <a:spcAft>
                <a:spcPct val="0"/>
              </a:spcAft>
              <a:defRPr/>
            </a:pPr>
            <a:r>
              <a:rPr lang="zh-CN" altLang="en-US" sz="2000" b="1">
                <a:solidFill>
                  <a:schemeClr val="bg1"/>
                </a:solidFill>
                <a:latin typeface="微软雅黑" panose="020B0503020204020204" pitchFamily="34" charset="-122"/>
                <a:ea typeface="微软雅黑" panose="020B0503020204020204" pitchFamily="34" charset="-122"/>
              </a:rPr>
              <a:t>此处输入标题</a:t>
            </a:r>
          </a:p>
        </p:txBody>
      </p:sp>
    </p:spTree>
  </p:cSld>
  <p:clrMapOvr>
    <a:masterClrMapping/>
  </p:clrMapOvr>
  <p:transition advClick="0" advTm="0"/>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500" fill="hold"/>
                                        <p:tgtEl>
                                          <p:spTgt spid="4"/>
                                        </p:tgtEl>
                                        <p:attrNameLst>
                                          <p:attrName>ppt_w</p:attrName>
                                        </p:attrNameLst>
                                      </p:cBhvr>
                                      <p:tavLst>
                                        <p:tav tm="0">
                                          <p:val>
                                            <p:fltVal val="0"/>
                                          </p:val>
                                        </p:tav>
                                        <p:tav tm="100000">
                                          <p:val>
                                            <p:strVal val="#ppt_w"/>
                                          </p:val>
                                        </p:tav>
                                      </p:tavLst>
                                    </p:anim>
                                    <p:anim calcmode="lin" valueType="num">
                                      <p:cBhvr>
                                        <p:cTn id="8" dur="500" fill="hold"/>
                                        <p:tgtEl>
                                          <p:spTgt spid="4"/>
                                        </p:tgtEl>
                                        <p:attrNameLst>
                                          <p:attrName>ppt_h</p:attrName>
                                        </p:attrNameLst>
                                      </p:cBhvr>
                                      <p:tavLst>
                                        <p:tav tm="0">
                                          <p:val>
                                            <p:fltVal val="0"/>
                                          </p:val>
                                        </p:tav>
                                        <p:tav tm="100000">
                                          <p:val>
                                            <p:strVal val="#ppt_h"/>
                                          </p:val>
                                        </p:tav>
                                      </p:tavLst>
                                    </p:anim>
                                    <p:animEffect transition="in" filter="fade">
                                      <p:cBhvr>
                                        <p:cTn id="9" dur="500"/>
                                        <p:tgtEl>
                                          <p:spTgt spid="4"/>
                                        </p:tgtEl>
                                      </p:cBhvr>
                                    </p:animEffect>
                                  </p:childTnLst>
                                </p:cTn>
                              </p:par>
                            </p:childTnLst>
                          </p:cTn>
                        </p:par>
                        <p:par>
                          <p:cTn id="10" fill="hold">
                            <p:stCondLst>
                              <p:cond delay="500"/>
                            </p:stCondLst>
                            <p:childTnLst>
                              <p:par>
                                <p:cTn id="11" presetID="22" presetClass="entr" presetSubtype="8" fill="hold" grpId="0" nodeType="afterEffect">
                                  <p:stCondLst>
                                    <p:cond delay="0"/>
                                  </p:stCondLst>
                                  <p:childTnLst>
                                    <p:set>
                                      <p:cBhvr>
                                        <p:cTn id="12" dur="1" fill="hold">
                                          <p:stCondLst>
                                            <p:cond delay="0"/>
                                          </p:stCondLst>
                                        </p:cTn>
                                        <p:tgtEl>
                                          <p:spTgt spid="5"/>
                                        </p:tgtEl>
                                        <p:attrNameLst>
                                          <p:attrName>style.visibility</p:attrName>
                                        </p:attrNameLst>
                                      </p:cBhvr>
                                      <p:to>
                                        <p:strVal val="visible"/>
                                      </p:to>
                                    </p:set>
                                    <p:animEffect transition="in" filter="wipe(left)">
                                      <p:cBhvr>
                                        <p:cTn id="13" dur="500"/>
                                        <p:tgtEl>
                                          <p:spTgt spid="5"/>
                                        </p:tgtEl>
                                      </p:cBhvr>
                                    </p:animEffect>
                                  </p:childTnLst>
                                </p:cTn>
                              </p:par>
                              <p:par>
                                <p:cTn id="14" presetID="22" presetClass="entr" presetSubtype="8" fill="hold" nodeType="withEffect">
                                  <p:stCondLst>
                                    <p:cond delay="0"/>
                                  </p:stCondLst>
                                  <p:childTnLst>
                                    <p:set>
                                      <p:cBhvr>
                                        <p:cTn id="15" dur="1" fill="hold">
                                          <p:stCondLst>
                                            <p:cond delay="0"/>
                                          </p:stCondLst>
                                        </p:cTn>
                                        <p:tgtEl>
                                          <p:spTgt spid="6"/>
                                        </p:tgtEl>
                                        <p:attrNameLst>
                                          <p:attrName>style.visibility</p:attrName>
                                        </p:attrNameLst>
                                      </p:cBhvr>
                                      <p:to>
                                        <p:strVal val="visible"/>
                                      </p:to>
                                    </p:set>
                                    <p:animEffect transition="in" filter="wipe(left)">
                                      <p:cBhvr>
                                        <p:cTn id="16" dur="500"/>
                                        <p:tgtEl>
                                          <p:spTgt spid="6"/>
                                        </p:tgtEl>
                                      </p:cBhvr>
                                    </p:animEffect>
                                  </p:childTnLst>
                                </p:cTn>
                              </p:par>
                              <p:par>
                                <p:cTn id="17" presetID="10" presetClass="entr" presetSubtype="0" fill="hold" grpId="0" nodeType="withEffect">
                                  <p:stCondLst>
                                    <p:cond delay="300"/>
                                  </p:stCondLst>
                                  <p:childTnLst>
                                    <p:set>
                                      <p:cBhvr>
                                        <p:cTn id="18" dur="1" fill="hold">
                                          <p:stCondLst>
                                            <p:cond delay="0"/>
                                          </p:stCondLst>
                                        </p:cTn>
                                        <p:tgtEl>
                                          <p:spTgt spid="15"/>
                                        </p:tgtEl>
                                        <p:attrNameLst>
                                          <p:attrName>style.visibility</p:attrName>
                                        </p:attrNameLst>
                                      </p:cBhvr>
                                      <p:to>
                                        <p:strVal val="visible"/>
                                      </p:to>
                                    </p:set>
                                    <p:animEffect transition="in" filter="fade">
                                      <p:cBhvr>
                                        <p:cTn id="19" dur="500"/>
                                        <p:tgtEl>
                                          <p:spTgt spid="15"/>
                                        </p:tgtEl>
                                      </p:cBhvr>
                                    </p:animEffect>
                                  </p:childTnLst>
                                </p:cTn>
                              </p:par>
                              <p:par>
                                <p:cTn id="20" presetID="10" presetClass="entr" presetSubtype="0" fill="hold" grpId="0" nodeType="withEffect">
                                  <p:stCondLst>
                                    <p:cond delay="600"/>
                                  </p:stCondLst>
                                  <p:childTnLst>
                                    <p:set>
                                      <p:cBhvr>
                                        <p:cTn id="21" dur="1" fill="hold">
                                          <p:stCondLst>
                                            <p:cond delay="0"/>
                                          </p:stCondLst>
                                        </p:cTn>
                                        <p:tgtEl>
                                          <p:spTgt spid="14"/>
                                        </p:tgtEl>
                                        <p:attrNameLst>
                                          <p:attrName>style.visibility</p:attrName>
                                        </p:attrNameLst>
                                      </p:cBhvr>
                                      <p:to>
                                        <p:strVal val="visible"/>
                                      </p:to>
                                    </p:set>
                                    <p:animEffect transition="in" filter="fade">
                                      <p:cBhvr>
                                        <p:cTn id="22" dur="500"/>
                                        <p:tgtEl>
                                          <p:spTgt spid="14"/>
                                        </p:tgtEl>
                                      </p:cBhvr>
                                    </p:animEffect>
                                  </p:childTnLst>
                                </p:cTn>
                              </p:par>
                              <p:par>
                                <p:cTn id="23" presetID="10" presetClass="entr" presetSubtype="0" fill="hold" grpId="0" nodeType="withEffect">
                                  <p:stCondLst>
                                    <p:cond delay="900"/>
                                  </p:stCondLst>
                                  <p:childTnLst>
                                    <p:set>
                                      <p:cBhvr>
                                        <p:cTn id="24" dur="1" fill="hold">
                                          <p:stCondLst>
                                            <p:cond delay="0"/>
                                          </p:stCondLst>
                                        </p:cTn>
                                        <p:tgtEl>
                                          <p:spTgt spid="13"/>
                                        </p:tgtEl>
                                        <p:attrNameLst>
                                          <p:attrName>style.visibility</p:attrName>
                                        </p:attrNameLst>
                                      </p:cBhvr>
                                      <p:to>
                                        <p:strVal val="visible"/>
                                      </p:to>
                                    </p:set>
                                    <p:animEffect transition="in" filter="fade">
                                      <p:cBhvr>
                                        <p:cTn id="25" dur="500"/>
                                        <p:tgtEl>
                                          <p:spTgt spid="13"/>
                                        </p:tgtEl>
                                      </p:cBhvr>
                                    </p:animEffect>
                                  </p:childTnLst>
                                </p:cTn>
                              </p:par>
                              <p:par>
                                <p:cTn id="26" presetID="10" presetClass="entr" presetSubtype="0" fill="hold" grpId="0" nodeType="withEffect">
                                  <p:stCondLst>
                                    <p:cond delay="1100"/>
                                  </p:stCondLst>
                                  <p:childTnLst>
                                    <p:set>
                                      <p:cBhvr>
                                        <p:cTn id="27" dur="1" fill="hold">
                                          <p:stCondLst>
                                            <p:cond delay="0"/>
                                          </p:stCondLst>
                                        </p:cTn>
                                        <p:tgtEl>
                                          <p:spTgt spid="12"/>
                                        </p:tgtEl>
                                        <p:attrNameLst>
                                          <p:attrName>style.visibility</p:attrName>
                                        </p:attrNameLst>
                                      </p:cBhvr>
                                      <p:to>
                                        <p:strVal val="visible"/>
                                      </p:to>
                                    </p:set>
                                    <p:animEffect transition="in" filter="fade">
                                      <p:cBhvr>
                                        <p:cTn id="28" dur="500"/>
                                        <p:tgtEl>
                                          <p:spTgt spid="12"/>
                                        </p:tgtEl>
                                      </p:cBhvr>
                                    </p:animEffect>
                                  </p:childTnLst>
                                </p:cTn>
                              </p:par>
                              <p:par>
                                <p:cTn id="29" presetID="10" presetClass="entr" presetSubtype="0" fill="hold" grpId="0" nodeType="withEffect">
                                  <p:stCondLst>
                                    <p:cond delay="1300"/>
                                  </p:stCondLst>
                                  <p:childTnLst>
                                    <p:set>
                                      <p:cBhvr>
                                        <p:cTn id="30" dur="1" fill="hold">
                                          <p:stCondLst>
                                            <p:cond delay="0"/>
                                          </p:stCondLst>
                                        </p:cTn>
                                        <p:tgtEl>
                                          <p:spTgt spid="16"/>
                                        </p:tgtEl>
                                        <p:attrNameLst>
                                          <p:attrName>style.visibility</p:attrName>
                                        </p:attrNameLst>
                                      </p:cBhvr>
                                      <p:to>
                                        <p:strVal val="visible"/>
                                      </p:to>
                                    </p:set>
                                    <p:animEffect transition="in" filter="fade">
                                      <p:cBhvr>
                                        <p:cTn id="31" dur="500"/>
                                        <p:tgtEl>
                                          <p:spTgt spid="16"/>
                                        </p:tgtEl>
                                      </p:cBhvr>
                                    </p:animEffect>
                                  </p:childTnLst>
                                </p:cTn>
                              </p:par>
                              <p:par>
                                <p:cTn id="32" presetID="2" presetClass="entr" presetSubtype="2" fill="hold" grpId="0" nodeType="withEffect">
                                  <p:stCondLst>
                                    <p:cond delay="1600"/>
                                  </p:stCondLst>
                                  <p:childTnLst>
                                    <p:set>
                                      <p:cBhvr>
                                        <p:cTn id="33" dur="1" fill="hold">
                                          <p:stCondLst>
                                            <p:cond delay="0"/>
                                          </p:stCondLst>
                                        </p:cTn>
                                        <p:tgtEl>
                                          <p:spTgt spid="9"/>
                                        </p:tgtEl>
                                        <p:attrNameLst>
                                          <p:attrName>style.visibility</p:attrName>
                                        </p:attrNameLst>
                                      </p:cBhvr>
                                      <p:to>
                                        <p:strVal val="visible"/>
                                      </p:to>
                                    </p:set>
                                    <p:anim calcmode="lin" valueType="num">
                                      <p:cBhvr additive="base">
                                        <p:cTn id="34" dur="500" fill="hold"/>
                                        <p:tgtEl>
                                          <p:spTgt spid="9"/>
                                        </p:tgtEl>
                                        <p:attrNameLst>
                                          <p:attrName>ppt_x</p:attrName>
                                        </p:attrNameLst>
                                      </p:cBhvr>
                                      <p:tavLst>
                                        <p:tav tm="0">
                                          <p:val>
                                            <p:strVal val="1+#ppt_w/2"/>
                                          </p:val>
                                        </p:tav>
                                        <p:tav tm="100000">
                                          <p:val>
                                            <p:strVal val="#ppt_x"/>
                                          </p:val>
                                        </p:tav>
                                      </p:tavLst>
                                    </p:anim>
                                    <p:anim calcmode="lin" valueType="num">
                                      <p:cBhvr additive="base">
                                        <p:cTn id="35" dur="500" fill="hold"/>
                                        <p:tgtEl>
                                          <p:spTgt spid="9"/>
                                        </p:tgtEl>
                                        <p:attrNameLst>
                                          <p:attrName>ppt_y</p:attrName>
                                        </p:attrNameLst>
                                      </p:cBhvr>
                                      <p:tavLst>
                                        <p:tav tm="0">
                                          <p:val>
                                            <p:strVal val="#ppt_y"/>
                                          </p:val>
                                        </p:tav>
                                        <p:tav tm="100000">
                                          <p:val>
                                            <p:strVal val="#ppt_y"/>
                                          </p:val>
                                        </p:tav>
                                      </p:tavLst>
                                    </p:anim>
                                  </p:childTnLst>
                                </p:cTn>
                              </p:par>
                              <p:par>
                                <p:cTn id="36" presetID="2" presetClass="entr" presetSubtype="2" fill="hold" grpId="0" nodeType="withEffect">
                                  <p:stCondLst>
                                    <p:cond delay="1900"/>
                                  </p:stCondLst>
                                  <p:childTnLst>
                                    <p:set>
                                      <p:cBhvr>
                                        <p:cTn id="37" dur="1" fill="hold">
                                          <p:stCondLst>
                                            <p:cond delay="0"/>
                                          </p:stCondLst>
                                        </p:cTn>
                                        <p:tgtEl>
                                          <p:spTgt spid="10"/>
                                        </p:tgtEl>
                                        <p:attrNameLst>
                                          <p:attrName>style.visibility</p:attrName>
                                        </p:attrNameLst>
                                      </p:cBhvr>
                                      <p:to>
                                        <p:strVal val="visible"/>
                                      </p:to>
                                    </p:set>
                                    <p:anim calcmode="lin" valueType="num">
                                      <p:cBhvr additive="base">
                                        <p:cTn id="38" dur="500" fill="hold"/>
                                        <p:tgtEl>
                                          <p:spTgt spid="10"/>
                                        </p:tgtEl>
                                        <p:attrNameLst>
                                          <p:attrName>ppt_x</p:attrName>
                                        </p:attrNameLst>
                                      </p:cBhvr>
                                      <p:tavLst>
                                        <p:tav tm="0">
                                          <p:val>
                                            <p:strVal val="1+#ppt_w/2"/>
                                          </p:val>
                                        </p:tav>
                                        <p:tav tm="100000">
                                          <p:val>
                                            <p:strVal val="#ppt_x"/>
                                          </p:val>
                                        </p:tav>
                                      </p:tavLst>
                                    </p:anim>
                                    <p:anim calcmode="lin" valueType="num">
                                      <p:cBhvr additive="base">
                                        <p:cTn id="39" dur="500" fill="hold"/>
                                        <p:tgtEl>
                                          <p:spTgt spid="10"/>
                                        </p:tgtEl>
                                        <p:attrNameLst>
                                          <p:attrName>ppt_y</p:attrName>
                                        </p:attrNameLst>
                                      </p:cBhvr>
                                      <p:tavLst>
                                        <p:tav tm="0">
                                          <p:val>
                                            <p:strVal val="#ppt_y"/>
                                          </p:val>
                                        </p:tav>
                                        <p:tav tm="100000">
                                          <p:val>
                                            <p:strVal val="#ppt_y"/>
                                          </p:val>
                                        </p:tav>
                                      </p:tavLst>
                                    </p:anim>
                                  </p:childTnLst>
                                </p:cTn>
                              </p:par>
                              <p:par>
                                <p:cTn id="40" presetID="2" presetClass="entr" presetSubtype="2" fill="hold" grpId="0" nodeType="withEffect">
                                  <p:stCondLst>
                                    <p:cond delay="2100"/>
                                  </p:stCondLst>
                                  <p:childTnLst>
                                    <p:set>
                                      <p:cBhvr>
                                        <p:cTn id="41" dur="1" fill="hold">
                                          <p:stCondLst>
                                            <p:cond delay="0"/>
                                          </p:stCondLst>
                                        </p:cTn>
                                        <p:tgtEl>
                                          <p:spTgt spid="11"/>
                                        </p:tgtEl>
                                        <p:attrNameLst>
                                          <p:attrName>style.visibility</p:attrName>
                                        </p:attrNameLst>
                                      </p:cBhvr>
                                      <p:to>
                                        <p:strVal val="visible"/>
                                      </p:to>
                                    </p:set>
                                    <p:anim calcmode="lin" valueType="num">
                                      <p:cBhvr additive="base">
                                        <p:cTn id="42" dur="500" fill="hold"/>
                                        <p:tgtEl>
                                          <p:spTgt spid="11"/>
                                        </p:tgtEl>
                                        <p:attrNameLst>
                                          <p:attrName>ppt_x</p:attrName>
                                        </p:attrNameLst>
                                      </p:cBhvr>
                                      <p:tavLst>
                                        <p:tav tm="0">
                                          <p:val>
                                            <p:strVal val="1+#ppt_w/2"/>
                                          </p:val>
                                        </p:tav>
                                        <p:tav tm="100000">
                                          <p:val>
                                            <p:strVal val="#ppt_x"/>
                                          </p:val>
                                        </p:tav>
                                      </p:tavLst>
                                    </p:anim>
                                    <p:anim calcmode="lin" valueType="num">
                                      <p:cBhvr additive="base">
                                        <p:cTn id="43" dur="500" fill="hold"/>
                                        <p:tgtEl>
                                          <p:spTgt spid="11"/>
                                        </p:tgtEl>
                                        <p:attrNameLst>
                                          <p:attrName>ppt_y</p:attrName>
                                        </p:attrNameLst>
                                      </p:cBhvr>
                                      <p:tavLst>
                                        <p:tav tm="0">
                                          <p:val>
                                            <p:strVal val="#ppt_y"/>
                                          </p:val>
                                        </p:tav>
                                        <p:tav tm="100000">
                                          <p:val>
                                            <p:strVal val="#ppt_y"/>
                                          </p:val>
                                        </p:tav>
                                      </p:tavLst>
                                    </p:anim>
                                  </p:childTnLst>
                                </p:cTn>
                              </p:par>
                              <p:par>
                                <p:cTn id="44" presetID="10" presetClass="entr" presetSubtype="0" fill="hold" grpId="0" nodeType="withEffect">
                                  <p:stCondLst>
                                    <p:cond delay="2400"/>
                                  </p:stCondLst>
                                  <p:childTnLst>
                                    <p:set>
                                      <p:cBhvr>
                                        <p:cTn id="45" dur="1" fill="hold">
                                          <p:stCondLst>
                                            <p:cond delay="0"/>
                                          </p:stCondLst>
                                        </p:cTn>
                                        <p:tgtEl>
                                          <p:spTgt spid="8"/>
                                        </p:tgtEl>
                                        <p:attrNameLst>
                                          <p:attrName>style.visibility</p:attrName>
                                        </p:attrNameLst>
                                      </p:cBhvr>
                                      <p:to>
                                        <p:strVal val="visible"/>
                                      </p:to>
                                    </p:set>
                                    <p:animEffect transition="in" filter="fade">
                                      <p:cBhvr>
                                        <p:cTn id="46"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p:bldP spid="8" grpId="0"/>
      <p:bldP spid="9" grpId="0" animBg="1"/>
      <p:bldP spid="10" grpId="0" animBg="1"/>
      <p:bldP spid="11" grpId="0" animBg="1"/>
      <p:bldP spid="12" grpId="0" animBg="1"/>
      <p:bldP spid="13" grpId="0" animBg="1"/>
      <p:bldP spid="14" grpId="0" animBg="1"/>
      <p:bldP spid="15" grpId="0" animBg="1"/>
      <p:bldP spid="16" grpId="0" animBg="1"/>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MH_Number_1"/>
          <p:cNvSpPr/>
          <p:nvPr>
            <p:custDataLst>
              <p:tags r:id="rId1"/>
            </p:custDataLst>
          </p:nvPr>
        </p:nvSpPr>
        <p:spPr>
          <a:xfrm>
            <a:off x="177307" y="154126"/>
            <a:ext cx="498951" cy="498614"/>
          </a:xfrm>
          <a:prstGeom prst="roundRect">
            <a:avLst/>
          </a:prstGeom>
          <a:solidFill>
            <a:srgbClr val="FFC60B"/>
          </a:solidFill>
          <a:ln>
            <a:solidFill>
              <a:srgbClr val="E15D3F"/>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altLang="zh-CN" sz="2800">
                <a:solidFill>
                  <a:schemeClr val="bg2">
                    <a:lumMod val="25000"/>
                  </a:schemeClr>
                </a:solidFill>
                <a:latin typeface="微软雅黑" panose="020B0503020204020204" pitchFamily="34" charset="-122"/>
                <a:ea typeface="微软雅黑" panose="020B0503020204020204" pitchFamily="34" charset="-122"/>
                <a:cs typeface="Times New Roman" panose="02020603050405020304" pitchFamily="18" charset="0"/>
              </a:rPr>
              <a:t>01</a:t>
            </a:r>
            <a:endParaRPr lang="zh-CN" altLang="en-US" sz="2800">
              <a:solidFill>
                <a:schemeClr val="bg2">
                  <a:lumMod val="25000"/>
                </a:schemeClr>
              </a:solidFill>
              <a:latin typeface="微软雅黑" panose="020B0503020204020204" pitchFamily="34" charset="-122"/>
              <a:ea typeface="微软雅黑" panose="020B0503020204020204" pitchFamily="34" charset="-122"/>
              <a:cs typeface="Times New Roman" panose="02020603050405020304" pitchFamily="18" charset="0"/>
            </a:endParaRPr>
          </a:p>
        </p:txBody>
      </p:sp>
      <p:sp>
        <p:nvSpPr>
          <p:cNvPr id="5" name="MH_Entry_1"/>
          <p:cNvSpPr/>
          <p:nvPr>
            <p:custDataLst>
              <p:tags r:id="rId2"/>
            </p:custDataLst>
          </p:nvPr>
        </p:nvSpPr>
        <p:spPr>
          <a:xfrm>
            <a:off x="766735" y="154126"/>
            <a:ext cx="3627409" cy="498614"/>
          </a:xfrm>
          <a:prstGeom prst="roundRect">
            <a:avLst>
              <a:gd name="adj" fmla="val 9124"/>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rmAutofit/>
          </a:bodyPr>
          <a:lstStyle/>
          <a:p>
            <a:pPr algn="ctr"/>
            <a:r>
              <a:rPr lang="zh-CN" altLang="en-US" sz="2400" spc="200">
                <a:solidFill>
                  <a:schemeClr val="tx1">
                    <a:lumMod val="75000"/>
                    <a:lumOff val="25000"/>
                  </a:schemeClr>
                </a:solidFill>
                <a:latin typeface="微软雅黑" panose="020B0503020204020204" pitchFamily="34" charset="-122"/>
                <a:ea typeface="微软雅黑" panose="020B0503020204020204" pitchFamily="34" charset="-122"/>
              </a:rPr>
              <a:t>请在此处输入您的标题</a:t>
            </a:r>
          </a:p>
        </p:txBody>
      </p:sp>
      <p:cxnSp>
        <p:nvCxnSpPr>
          <p:cNvPr id="6" name="直接连接符 5"/>
          <p:cNvCxnSpPr/>
          <p:nvPr/>
        </p:nvCxnSpPr>
        <p:spPr>
          <a:xfrm>
            <a:off x="773715" y="652740"/>
            <a:ext cx="3627409" cy="0"/>
          </a:xfrm>
          <a:prstGeom prst="line">
            <a:avLst/>
          </a:prstGeom>
          <a:ln>
            <a:solidFill>
              <a:srgbClr val="E15D3F"/>
            </a:solidFill>
          </a:ln>
        </p:spPr>
        <p:style>
          <a:lnRef idx="1">
            <a:schemeClr val="accent1"/>
          </a:lnRef>
          <a:fillRef idx="0">
            <a:schemeClr val="accent1"/>
          </a:fillRef>
          <a:effectRef idx="0">
            <a:schemeClr val="accent1"/>
          </a:effectRef>
          <a:fontRef idx="minor">
            <a:schemeClr val="tx1"/>
          </a:fontRef>
        </p:style>
      </p:cxnSp>
      <p:sp>
        <p:nvSpPr>
          <p:cNvPr id="7" name="矩形: 圆角 6"/>
          <p:cNvSpPr/>
          <p:nvPr/>
        </p:nvSpPr>
        <p:spPr>
          <a:xfrm>
            <a:off x="75709" y="72570"/>
            <a:ext cx="12058235" cy="6705600"/>
          </a:xfrm>
          <a:prstGeom prst="roundRect">
            <a:avLst>
              <a:gd name="adj" fmla="val 1602"/>
            </a:avLst>
          </a:prstGeom>
          <a:noFill/>
          <a:ln>
            <a:solidFill>
              <a:srgbClr val="A3562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 name="椭圆 7"/>
          <p:cNvSpPr/>
          <p:nvPr/>
        </p:nvSpPr>
        <p:spPr>
          <a:xfrm>
            <a:off x="5462588" y="3248025"/>
            <a:ext cx="1724025" cy="1724025"/>
          </a:xfrm>
          <a:prstGeom prst="ellipse">
            <a:avLst/>
          </a:prstGeom>
          <a:solidFill>
            <a:schemeClr val="accent2"/>
          </a:solidFill>
          <a:ln w="25400">
            <a:noFill/>
          </a:ln>
        </p:spPr>
        <p:style>
          <a:lnRef idx="2">
            <a:schemeClr val="accent1">
              <a:shade val="50000"/>
            </a:schemeClr>
          </a:lnRef>
          <a:fillRef idx="1">
            <a:schemeClr val="accent1"/>
          </a:fillRef>
          <a:effectRef idx="0">
            <a:schemeClr val="accent1"/>
          </a:effectRef>
          <a:fontRef idx="minor">
            <a:schemeClr val="lt1"/>
          </a:fontRef>
        </p:style>
        <p:txBody>
          <a:bodyPr lIns="0" tIns="0" rIns="0" bIns="108000" anchor="b"/>
          <a:lstStyle/>
          <a:p>
            <a:pPr algn="ctr" eaLnBrk="1" fontAlgn="auto" hangingPunct="1">
              <a:spcBef>
                <a:spcPct val="0"/>
              </a:spcBef>
              <a:spcAft>
                <a:spcPct val="0"/>
              </a:spcAft>
              <a:defRPr/>
            </a:pPr>
            <a:r>
              <a:rPr lang="zh-CN" altLang="en-US">
                <a:solidFill>
                  <a:srgbClr val="FFFFFF"/>
                </a:solidFill>
                <a:latin typeface="微软雅黑" panose="020B0503020204020204" pitchFamily="34" charset="-122"/>
                <a:ea typeface="微软雅黑" panose="020B0503020204020204" pitchFamily="34" charset="-122"/>
              </a:rPr>
              <a:t>添加标题</a:t>
            </a:r>
          </a:p>
        </p:txBody>
      </p:sp>
      <p:sp>
        <p:nvSpPr>
          <p:cNvPr id="9" name="椭圆 8"/>
          <p:cNvSpPr/>
          <p:nvPr/>
        </p:nvSpPr>
        <p:spPr>
          <a:xfrm>
            <a:off x="8072438" y="3733800"/>
            <a:ext cx="749300" cy="750888"/>
          </a:xfrm>
          <a:prstGeom prst="ellipse">
            <a:avLst/>
          </a:prstGeom>
          <a:solidFill>
            <a:schemeClr val="accent2"/>
          </a:solidFill>
          <a:ln w="2540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p>
            <a:pPr algn="ctr" eaLnBrk="1" fontAlgn="auto" hangingPunct="1">
              <a:spcBef>
                <a:spcPct val="0"/>
              </a:spcBef>
              <a:spcAft>
                <a:spcPct val="0"/>
              </a:spcAft>
              <a:defRPr/>
            </a:pPr>
            <a:r>
              <a:rPr lang="en-US" altLang="zh-CN" sz="2000">
                <a:solidFill>
                  <a:srgbClr val="FFFFFF"/>
                </a:solidFill>
                <a:latin typeface="微软雅黑" panose="020B0503020204020204" pitchFamily="34" charset="-122"/>
                <a:ea typeface="微软雅黑" panose="020B0503020204020204" pitchFamily="34" charset="-122"/>
              </a:rPr>
              <a:t>60</a:t>
            </a:r>
            <a:r>
              <a:rPr lang="en-US" altLang="zh-CN" sz="900">
                <a:solidFill>
                  <a:srgbClr val="FFFFFF"/>
                </a:solidFill>
                <a:latin typeface="微软雅黑" panose="020B0503020204020204" pitchFamily="34" charset="-122"/>
                <a:ea typeface="微软雅黑" panose="020B0503020204020204" pitchFamily="34" charset="-122"/>
              </a:rPr>
              <a:t>%</a:t>
            </a:r>
            <a:endParaRPr lang="zh-CN" altLang="en-US" sz="900">
              <a:solidFill>
                <a:srgbClr val="FFFFFF"/>
              </a:solidFill>
              <a:latin typeface="微软雅黑" panose="020B0503020204020204" pitchFamily="34" charset="-122"/>
              <a:ea typeface="微软雅黑" panose="020B0503020204020204" pitchFamily="34" charset="-122"/>
            </a:endParaRPr>
          </a:p>
        </p:txBody>
      </p:sp>
      <p:sp>
        <p:nvSpPr>
          <p:cNvPr id="10" name="椭圆 9"/>
          <p:cNvSpPr/>
          <p:nvPr/>
        </p:nvSpPr>
        <p:spPr>
          <a:xfrm>
            <a:off x="3467100" y="2889250"/>
            <a:ext cx="515938" cy="514350"/>
          </a:xfrm>
          <a:prstGeom prst="ellipse">
            <a:avLst/>
          </a:prstGeom>
          <a:solidFill>
            <a:schemeClr val="accent1"/>
          </a:solidFill>
          <a:ln w="2540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p>
            <a:pPr algn="ctr" eaLnBrk="1" fontAlgn="auto" hangingPunct="1">
              <a:spcBef>
                <a:spcPct val="0"/>
              </a:spcBef>
              <a:spcAft>
                <a:spcPct val="0"/>
              </a:spcAft>
              <a:defRPr/>
            </a:pPr>
            <a:r>
              <a:rPr lang="en-US" altLang="zh-CN" sz="1600">
                <a:solidFill>
                  <a:srgbClr val="FFFFFF"/>
                </a:solidFill>
                <a:latin typeface="微软雅黑" panose="020B0503020204020204" pitchFamily="34" charset="-122"/>
                <a:ea typeface="微软雅黑" panose="020B0503020204020204" pitchFamily="34" charset="-122"/>
              </a:rPr>
              <a:t>40</a:t>
            </a:r>
            <a:r>
              <a:rPr lang="en-US" altLang="zh-CN" sz="700">
                <a:solidFill>
                  <a:srgbClr val="FFFFFF"/>
                </a:solidFill>
                <a:latin typeface="微软雅黑" panose="020B0503020204020204" pitchFamily="34" charset="-122"/>
                <a:ea typeface="微软雅黑" panose="020B0503020204020204" pitchFamily="34" charset="-122"/>
              </a:rPr>
              <a:t>%</a:t>
            </a:r>
            <a:endParaRPr lang="zh-CN" altLang="en-US" sz="700">
              <a:solidFill>
                <a:srgbClr val="FFFFFF"/>
              </a:solidFill>
              <a:latin typeface="微软雅黑" panose="020B0503020204020204" pitchFamily="34" charset="-122"/>
              <a:ea typeface="微软雅黑" panose="020B0503020204020204" pitchFamily="34" charset="-122"/>
            </a:endParaRPr>
          </a:p>
        </p:txBody>
      </p:sp>
      <p:cxnSp>
        <p:nvCxnSpPr>
          <p:cNvPr id="11" name="直接连接符 10"/>
          <p:cNvCxnSpPr>
            <a:stCxn id="8" idx="6"/>
            <a:endCxn id="9" idx="2"/>
          </p:cNvCxnSpPr>
          <p:nvPr/>
        </p:nvCxnSpPr>
        <p:spPr>
          <a:xfrm flipV="1">
            <a:off x="7186613" y="4110038"/>
            <a:ext cx="885825" cy="0"/>
          </a:xfrm>
          <a:prstGeom prst="line">
            <a:avLst/>
          </a:prstGeom>
          <a:ln>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2" name="直接连接符 11"/>
          <p:cNvCxnSpPr>
            <a:stCxn id="13" idx="2"/>
            <a:endCxn id="10" idx="6"/>
          </p:cNvCxnSpPr>
          <p:nvPr/>
        </p:nvCxnSpPr>
        <p:spPr>
          <a:xfrm flipH="1">
            <a:off x="3983038" y="3146425"/>
            <a:ext cx="1112837" cy="0"/>
          </a:xfrm>
          <a:prstGeom prst="line">
            <a:avLst/>
          </a:prstGeom>
          <a:ln>
            <a:solidFill>
              <a:schemeClr val="accent1"/>
            </a:solidFill>
          </a:ln>
        </p:spPr>
        <p:style>
          <a:lnRef idx="1">
            <a:schemeClr val="accent1"/>
          </a:lnRef>
          <a:fillRef idx="0">
            <a:schemeClr val="accent1"/>
          </a:fillRef>
          <a:effectRef idx="0">
            <a:schemeClr val="accent1"/>
          </a:effectRef>
          <a:fontRef idx="minor">
            <a:schemeClr val="tx1"/>
          </a:fontRef>
        </p:style>
      </p:cxnSp>
      <p:sp>
        <p:nvSpPr>
          <p:cNvPr id="13" name="椭圆 12"/>
          <p:cNvSpPr/>
          <p:nvPr/>
        </p:nvSpPr>
        <p:spPr>
          <a:xfrm>
            <a:off x="5095875" y="2401888"/>
            <a:ext cx="1490663" cy="1489075"/>
          </a:xfrm>
          <a:prstGeom prst="ellipse">
            <a:avLst/>
          </a:prstGeom>
          <a:solidFill>
            <a:schemeClr val="accent1"/>
          </a:solidFill>
          <a:ln w="25400">
            <a:noFill/>
          </a:ln>
        </p:spPr>
        <p:style>
          <a:lnRef idx="2">
            <a:schemeClr val="accent1">
              <a:shade val="50000"/>
            </a:schemeClr>
          </a:lnRef>
          <a:fillRef idx="1">
            <a:schemeClr val="accent1"/>
          </a:fillRef>
          <a:effectRef idx="0">
            <a:schemeClr val="accent1"/>
          </a:effectRef>
          <a:fontRef idx="minor">
            <a:schemeClr val="lt1"/>
          </a:fontRef>
        </p:style>
        <p:txBody>
          <a:bodyPr lIns="0" tIns="0" rIns="0" bIns="108000" anchor="b"/>
          <a:lstStyle/>
          <a:p>
            <a:pPr algn="ctr" eaLnBrk="1" fontAlgn="auto" hangingPunct="1">
              <a:spcBef>
                <a:spcPct val="0"/>
              </a:spcBef>
              <a:spcAft>
                <a:spcPct val="0"/>
              </a:spcAft>
              <a:defRPr/>
            </a:pPr>
            <a:r>
              <a:rPr lang="zh-CN" altLang="en-US">
                <a:solidFill>
                  <a:srgbClr val="FFFFFF"/>
                </a:solidFill>
                <a:latin typeface="微软雅黑" panose="020B0503020204020204" pitchFamily="34" charset="-122"/>
                <a:ea typeface="微软雅黑" panose="020B0503020204020204" pitchFamily="34" charset="-122"/>
              </a:rPr>
              <a:t>添加标题</a:t>
            </a:r>
          </a:p>
        </p:txBody>
      </p:sp>
      <p:sp>
        <p:nvSpPr>
          <p:cNvPr id="14" name="文本框 47"/>
          <p:cNvSpPr txBox="1">
            <a:spLocks noChangeArrowheads="1"/>
          </p:cNvSpPr>
          <p:nvPr/>
        </p:nvSpPr>
        <p:spPr bwMode="auto">
          <a:xfrm>
            <a:off x="2471738" y="3660775"/>
            <a:ext cx="2478087" cy="2162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5pPr>
            <a:lvl6pPr marL="25146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6pPr>
            <a:lvl7pPr marL="29718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7pPr>
            <a:lvl8pPr marL="34290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8pPr>
            <a:lvl9pPr marL="38862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9pPr>
          </a:lstStyle>
          <a:p>
            <a:pPr eaLnBrk="1" hangingPunct="1">
              <a:lnSpc>
                <a:spcPct val="130000"/>
              </a:lnSpc>
              <a:spcBef>
                <a:spcPts val="600"/>
              </a:spcBef>
              <a:spcAft>
                <a:spcPts val="600"/>
              </a:spcAft>
              <a:buFontTx/>
              <a:buNone/>
            </a:pPr>
            <a:r>
              <a:rPr lang="zh-CN" altLang="en-US" sz="1800" dirty="0">
                <a:solidFill>
                  <a:srgbClr val="4E4E4E"/>
                </a:solidFill>
                <a:latin typeface="宋体" panose="02010600030101010101" pitchFamily="2" charset="-122"/>
              </a:rPr>
              <a:t>内容内容内容内容内容内容内容内容内容内容内容内容</a:t>
            </a:r>
            <a:endParaRPr lang="en-US" altLang="zh-CN" sz="1800" dirty="0">
              <a:solidFill>
                <a:srgbClr val="4E4E4E"/>
              </a:solidFill>
              <a:latin typeface="宋体" panose="02010600030101010101" pitchFamily="2" charset="-122"/>
            </a:endParaRPr>
          </a:p>
        </p:txBody>
      </p:sp>
      <p:sp>
        <p:nvSpPr>
          <p:cNvPr id="15" name="文本框 47"/>
          <p:cNvSpPr txBox="1">
            <a:spLocks noChangeArrowheads="1"/>
          </p:cNvSpPr>
          <p:nvPr/>
        </p:nvSpPr>
        <p:spPr bwMode="auto">
          <a:xfrm>
            <a:off x="7181850" y="1227138"/>
            <a:ext cx="2538413" cy="2232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5pPr>
            <a:lvl6pPr marL="25146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6pPr>
            <a:lvl7pPr marL="29718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7pPr>
            <a:lvl8pPr marL="34290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8pPr>
            <a:lvl9pPr marL="38862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9pPr>
          </a:lstStyle>
          <a:p>
            <a:pPr eaLnBrk="1" hangingPunct="1">
              <a:lnSpc>
                <a:spcPct val="130000"/>
              </a:lnSpc>
              <a:spcBef>
                <a:spcPts val="600"/>
              </a:spcBef>
              <a:spcAft>
                <a:spcPts val="600"/>
              </a:spcAft>
              <a:buFontTx/>
              <a:buNone/>
            </a:pPr>
            <a:r>
              <a:rPr lang="zh-CN" altLang="en-US" sz="1800" dirty="0">
                <a:solidFill>
                  <a:srgbClr val="4E4E4E"/>
                </a:solidFill>
                <a:latin typeface="宋体" panose="02010600030101010101" pitchFamily="2" charset="-122"/>
              </a:rPr>
              <a:t>内容内容内容内容内容内容内容内容内容内容内容内容</a:t>
            </a:r>
            <a:endParaRPr lang="en-US" altLang="zh-CN" sz="1800" dirty="0">
              <a:solidFill>
                <a:srgbClr val="4E4E4E"/>
              </a:solidFill>
              <a:latin typeface="宋体" panose="02010600030101010101" pitchFamily="2" charset="-122"/>
            </a:endParaRPr>
          </a:p>
        </p:txBody>
      </p:sp>
      <p:sp>
        <p:nvSpPr>
          <p:cNvPr id="16" name="KSO_Shape"/>
          <p:cNvSpPr/>
          <p:nvPr/>
        </p:nvSpPr>
        <p:spPr bwMode="auto">
          <a:xfrm>
            <a:off x="5749925" y="2633663"/>
            <a:ext cx="220663" cy="415925"/>
          </a:xfrm>
          <a:custGeom>
            <a:avLst/>
            <a:gdLst>
              <a:gd name="T0" fmla="*/ 134485 w 2938"/>
              <a:gd name="T1" fmla="*/ 2420 h 5511"/>
              <a:gd name="T2" fmla="*/ 89887 w 2938"/>
              <a:gd name="T3" fmla="*/ 15901 h 5511"/>
              <a:gd name="T4" fmla="*/ 51858 w 2938"/>
              <a:gd name="T5" fmla="*/ 41481 h 5511"/>
              <a:gd name="T6" fmla="*/ 22817 w 2938"/>
              <a:gd name="T7" fmla="*/ 77085 h 5511"/>
              <a:gd name="T8" fmla="*/ 4840 w 2938"/>
              <a:gd name="T9" fmla="*/ 119257 h 5511"/>
              <a:gd name="T10" fmla="*/ 0 w 2938"/>
              <a:gd name="T11" fmla="*/ 1746336 h 5511"/>
              <a:gd name="T12" fmla="*/ 4840 w 2938"/>
              <a:gd name="T13" fmla="*/ 1786089 h 5511"/>
              <a:gd name="T14" fmla="*/ 22817 w 2938"/>
              <a:gd name="T15" fmla="*/ 1828606 h 5511"/>
              <a:gd name="T16" fmla="*/ 51858 w 2938"/>
              <a:gd name="T17" fmla="*/ 1863865 h 5511"/>
              <a:gd name="T18" fmla="*/ 89887 w 2938"/>
              <a:gd name="T19" fmla="*/ 1889445 h 5511"/>
              <a:gd name="T20" fmla="*/ 134485 w 2938"/>
              <a:gd name="T21" fmla="*/ 1903272 h 5511"/>
              <a:gd name="T22" fmla="*/ 864989 w 2938"/>
              <a:gd name="T23" fmla="*/ 1905000 h 5511"/>
              <a:gd name="T24" fmla="*/ 911316 w 2938"/>
              <a:gd name="T25" fmla="*/ 1895667 h 5511"/>
              <a:gd name="T26" fmla="*/ 952111 w 2938"/>
              <a:gd name="T27" fmla="*/ 1873544 h 5511"/>
              <a:gd name="T28" fmla="*/ 984263 w 2938"/>
              <a:gd name="T29" fmla="*/ 1841396 h 5511"/>
              <a:gd name="T30" fmla="*/ 1006043 w 2938"/>
              <a:gd name="T31" fmla="*/ 1800953 h 5511"/>
              <a:gd name="T32" fmla="*/ 1015377 w 2938"/>
              <a:gd name="T33" fmla="*/ 1754633 h 5511"/>
              <a:gd name="T34" fmla="*/ 1013994 w 2938"/>
              <a:gd name="T35" fmla="*/ 134812 h 5511"/>
              <a:gd name="T36" fmla="*/ 999820 w 2938"/>
              <a:gd name="T37" fmla="*/ 90220 h 5511"/>
              <a:gd name="T38" fmla="*/ 974237 w 2938"/>
              <a:gd name="T39" fmla="*/ 52542 h 5511"/>
              <a:gd name="T40" fmla="*/ 938973 w 2938"/>
              <a:gd name="T41" fmla="*/ 23160 h 5511"/>
              <a:gd name="T42" fmla="*/ 896450 w 2938"/>
              <a:gd name="T43" fmla="*/ 5531 h 5511"/>
              <a:gd name="T44" fmla="*/ 412789 w 2938"/>
              <a:gd name="T45" fmla="*/ 127553 h 5511"/>
              <a:gd name="T46" fmla="*/ 615380 w 2938"/>
              <a:gd name="T47" fmla="*/ 129973 h 5511"/>
              <a:gd name="T48" fmla="*/ 629209 w 2938"/>
              <a:gd name="T49" fmla="*/ 141034 h 5511"/>
              <a:gd name="T50" fmla="*/ 635086 w 2938"/>
              <a:gd name="T51" fmla="*/ 159009 h 5511"/>
              <a:gd name="T52" fmla="*/ 630938 w 2938"/>
              <a:gd name="T53" fmla="*/ 174219 h 5511"/>
              <a:gd name="T54" fmla="*/ 618146 w 2938"/>
              <a:gd name="T55" fmla="*/ 187009 h 5511"/>
              <a:gd name="T56" fmla="*/ 412789 w 2938"/>
              <a:gd name="T57" fmla="*/ 190811 h 5511"/>
              <a:gd name="T58" fmla="*/ 397577 w 2938"/>
              <a:gd name="T59" fmla="*/ 187009 h 5511"/>
              <a:gd name="T60" fmla="*/ 384440 w 2938"/>
              <a:gd name="T61" fmla="*/ 174219 h 5511"/>
              <a:gd name="T62" fmla="*/ 380637 w 2938"/>
              <a:gd name="T63" fmla="*/ 159009 h 5511"/>
              <a:gd name="T64" fmla="*/ 386168 w 2938"/>
              <a:gd name="T65" fmla="*/ 141034 h 5511"/>
              <a:gd name="T66" fmla="*/ 400343 w 2938"/>
              <a:gd name="T67" fmla="*/ 129973 h 5511"/>
              <a:gd name="T68" fmla="*/ 507516 w 2938"/>
              <a:gd name="T69" fmla="*/ 1841742 h 5511"/>
              <a:gd name="T70" fmla="*/ 479513 w 2938"/>
              <a:gd name="T71" fmla="*/ 1837594 h 5511"/>
              <a:gd name="T72" fmla="*/ 454275 w 2938"/>
              <a:gd name="T73" fmla="*/ 1825495 h 5511"/>
              <a:gd name="T74" fmla="*/ 434223 w 2938"/>
              <a:gd name="T75" fmla="*/ 1806829 h 5511"/>
              <a:gd name="T76" fmla="*/ 420049 w 2938"/>
              <a:gd name="T77" fmla="*/ 1783323 h 5511"/>
              <a:gd name="T78" fmla="*/ 413134 w 2938"/>
              <a:gd name="T79" fmla="*/ 1756015 h 5511"/>
              <a:gd name="T80" fmla="*/ 413826 w 2938"/>
              <a:gd name="T81" fmla="*/ 1731818 h 5511"/>
              <a:gd name="T82" fmla="*/ 422123 w 2938"/>
              <a:gd name="T83" fmla="*/ 1704856 h 5511"/>
              <a:gd name="T84" fmla="*/ 437335 w 2938"/>
              <a:gd name="T85" fmla="*/ 1682387 h 5511"/>
              <a:gd name="T86" fmla="*/ 458078 w 2938"/>
              <a:gd name="T87" fmla="*/ 1665103 h 5511"/>
              <a:gd name="T88" fmla="*/ 483661 w 2938"/>
              <a:gd name="T89" fmla="*/ 1654042 h 5511"/>
              <a:gd name="T90" fmla="*/ 507516 w 2938"/>
              <a:gd name="T91" fmla="*/ 1651277 h 5511"/>
              <a:gd name="T92" fmla="*/ 536210 w 2938"/>
              <a:gd name="T93" fmla="*/ 1655425 h 5511"/>
              <a:gd name="T94" fmla="*/ 561102 w 2938"/>
              <a:gd name="T95" fmla="*/ 1667523 h 5511"/>
              <a:gd name="T96" fmla="*/ 581154 w 2938"/>
              <a:gd name="T97" fmla="*/ 1685498 h 5511"/>
              <a:gd name="T98" fmla="*/ 595674 w 2938"/>
              <a:gd name="T99" fmla="*/ 1709349 h 5511"/>
              <a:gd name="T100" fmla="*/ 602589 w 2938"/>
              <a:gd name="T101" fmla="*/ 1737003 h 5511"/>
              <a:gd name="T102" fmla="*/ 601897 w 2938"/>
              <a:gd name="T103" fmla="*/ 1761200 h 5511"/>
              <a:gd name="T104" fmla="*/ 593600 w 2938"/>
              <a:gd name="T105" fmla="*/ 1787817 h 5511"/>
              <a:gd name="T106" fmla="*/ 578388 w 2938"/>
              <a:gd name="T107" fmla="*/ 1810631 h 5511"/>
              <a:gd name="T108" fmla="*/ 556954 w 2938"/>
              <a:gd name="T109" fmla="*/ 1827915 h 5511"/>
              <a:gd name="T110" fmla="*/ 531370 w 2938"/>
              <a:gd name="T111" fmla="*/ 1838631 h 5511"/>
              <a:gd name="T112" fmla="*/ 952456 w 2938"/>
              <a:gd name="T113" fmla="*/ 1587673 h 5511"/>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2938" h="5511">
                <a:moveTo>
                  <a:pt x="2479" y="0"/>
                </a:moveTo>
                <a:lnTo>
                  <a:pt x="458" y="0"/>
                </a:lnTo>
                <a:lnTo>
                  <a:pt x="435" y="1"/>
                </a:lnTo>
                <a:lnTo>
                  <a:pt x="412" y="3"/>
                </a:lnTo>
                <a:lnTo>
                  <a:pt x="389" y="7"/>
                </a:lnTo>
                <a:lnTo>
                  <a:pt x="366" y="11"/>
                </a:lnTo>
                <a:lnTo>
                  <a:pt x="345" y="16"/>
                </a:lnTo>
                <a:lnTo>
                  <a:pt x="322" y="22"/>
                </a:lnTo>
                <a:lnTo>
                  <a:pt x="301" y="29"/>
                </a:lnTo>
                <a:lnTo>
                  <a:pt x="281" y="37"/>
                </a:lnTo>
                <a:lnTo>
                  <a:pt x="260" y="46"/>
                </a:lnTo>
                <a:lnTo>
                  <a:pt x="240" y="56"/>
                </a:lnTo>
                <a:lnTo>
                  <a:pt x="221" y="67"/>
                </a:lnTo>
                <a:lnTo>
                  <a:pt x="203" y="80"/>
                </a:lnTo>
                <a:lnTo>
                  <a:pt x="184" y="93"/>
                </a:lnTo>
                <a:lnTo>
                  <a:pt x="167" y="106"/>
                </a:lnTo>
                <a:lnTo>
                  <a:pt x="150" y="120"/>
                </a:lnTo>
                <a:lnTo>
                  <a:pt x="135" y="135"/>
                </a:lnTo>
                <a:lnTo>
                  <a:pt x="119" y="152"/>
                </a:lnTo>
                <a:lnTo>
                  <a:pt x="104" y="169"/>
                </a:lnTo>
                <a:lnTo>
                  <a:pt x="91" y="186"/>
                </a:lnTo>
                <a:lnTo>
                  <a:pt x="78" y="203"/>
                </a:lnTo>
                <a:lnTo>
                  <a:pt x="66" y="223"/>
                </a:lnTo>
                <a:lnTo>
                  <a:pt x="55" y="242"/>
                </a:lnTo>
                <a:lnTo>
                  <a:pt x="45" y="261"/>
                </a:lnTo>
                <a:lnTo>
                  <a:pt x="35" y="281"/>
                </a:lnTo>
                <a:lnTo>
                  <a:pt x="27" y="303"/>
                </a:lnTo>
                <a:lnTo>
                  <a:pt x="20" y="324"/>
                </a:lnTo>
                <a:lnTo>
                  <a:pt x="14" y="345"/>
                </a:lnTo>
                <a:lnTo>
                  <a:pt x="9" y="368"/>
                </a:lnTo>
                <a:lnTo>
                  <a:pt x="5" y="390"/>
                </a:lnTo>
                <a:lnTo>
                  <a:pt x="2" y="413"/>
                </a:lnTo>
                <a:lnTo>
                  <a:pt x="0" y="437"/>
                </a:lnTo>
                <a:lnTo>
                  <a:pt x="0" y="460"/>
                </a:lnTo>
                <a:lnTo>
                  <a:pt x="0" y="5052"/>
                </a:lnTo>
                <a:lnTo>
                  <a:pt x="0" y="5076"/>
                </a:lnTo>
                <a:lnTo>
                  <a:pt x="2" y="5099"/>
                </a:lnTo>
                <a:lnTo>
                  <a:pt x="5" y="5122"/>
                </a:lnTo>
                <a:lnTo>
                  <a:pt x="9" y="5144"/>
                </a:lnTo>
                <a:lnTo>
                  <a:pt x="14" y="5167"/>
                </a:lnTo>
                <a:lnTo>
                  <a:pt x="20" y="5189"/>
                </a:lnTo>
                <a:lnTo>
                  <a:pt x="27" y="5210"/>
                </a:lnTo>
                <a:lnTo>
                  <a:pt x="35" y="5230"/>
                </a:lnTo>
                <a:lnTo>
                  <a:pt x="45" y="5251"/>
                </a:lnTo>
                <a:lnTo>
                  <a:pt x="55" y="5271"/>
                </a:lnTo>
                <a:lnTo>
                  <a:pt x="66" y="5290"/>
                </a:lnTo>
                <a:lnTo>
                  <a:pt x="78" y="5309"/>
                </a:lnTo>
                <a:lnTo>
                  <a:pt x="91" y="5327"/>
                </a:lnTo>
                <a:lnTo>
                  <a:pt x="104" y="5344"/>
                </a:lnTo>
                <a:lnTo>
                  <a:pt x="119" y="5360"/>
                </a:lnTo>
                <a:lnTo>
                  <a:pt x="135" y="5377"/>
                </a:lnTo>
                <a:lnTo>
                  <a:pt x="150" y="5392"/>
                </a:lnTo>
                <a:lnTo>
                  <a:pt x="167" y="5406"/>
                </a:lnTo>
                <a:lnTo>
                  <a:pt x="184" y="5420"/>
                </a:lnTo>
                <a:lnTo>
                  <a:pt x="203" y="5433"/>
                </a:lnTo>
                <a:lnTo>
                  <a:pt x="221" y="5445"/>
                </a:lnTo>
                <a:lnTo>
                  <a:pt x="240" y="5456"/>
                </a:lnTo>
                <a:lnTo>
                  <a:pt x="260" y="5466"/>
                </a:lnTo>
                <a:lnTo>
                  <a:pt x="281" y="5475"/>
                </a:lnTo>
                <a:lnTo>
                  <a:pt x="301" y="5484"/>
                </a:lnTo>
                <a:lnTo>
                  <a:pt x="322" y="5491"/>
                </a:lnTo>
                <a:lnTo>
                  <a:pt x="345" y="5497"/>
                </a:lnTo>
                <a:lnTo>
                  <a:pt x="366" y="5502"/>
                </a:lnTo>
                <a:lnTo>
                  <a:pt x="389" y="5506"/>
                </a:lnTo>
                <a:lnTo>
                  <a:pt x="412" y="5509"/>
                </a:lnTo>
                <a:lnTo>
                  <a:pt x="435" y="5511"/>
                </a:lnTo>
                <a:lnTo>
                  <a:pt x="458" y="5511"/>
                </a:lnTo>
                <a:lnTo>
                  <a:pt x="2479" y="5511"/>
                </a:lnTo>
                <a:lnTo>
                  <a:pt x="2502" y="5511"/>
                </a:lnTo>
                <a:lnTo>
                  <a:pt x="2525" y="5509"/>
                </a:lnTo>
                <a:lnTo>
                  <a:pt x="2549" y="5506"/>
                </a:lnTo>
                <a:lnTo>
                  <a:pt x="2571" y="5502"/>
                </a:lnTo>
                <a:lnTo>
                  <a:pt x="2593" y="5497"/>
                </a:lnTo>
                <a:lnTo>
                  <a:pt x="2615" y="5491"/>
                </a:lnTo>
                <a:lnTo>
                  <a:pt x="2636" y="5484"/>
                </a:lnTo>
                <a:lnTo>
                  <a:pt x="2657" y="5475"/>
                </a:lnTo>
                <a:lnTo>
                  <a:pt x="2677" y="5466"/>
                </a:lnTo>
                <a:lnTo>
                  <a:pt x="2698" y="5456"/>
                </a:lnTo>
                <a:lnTo>
                  <a:pt x="2716" y="5445"/>
                </a:lnTo>
                <a:lnTo>
                  <a:pt x="2735" y="5433"/>
                </a:lnTo>
                <a:lnTo>
                  <a:pt x="2754" y="5420"/>
                </a:lnTo>
                <a:lnTo>
                  <a:pt x="2771" y="5406"/>
                </a:lnTo>
                <a:lnTo>
                  <a:pt x="2787" y="5392"/>
                </a:lnTo>
                <a:lnTo>
                  <a:pt x="2803" y="5377"/>
                </a:lnTo>
                <a:lnTo>
                  <a:pt x="2818" y="5360"/>
                </a:lnTo>
                <a:lnTo>
                  <a:pt x="2833" y="5344"/>
                </a:lnTo>
                <a:lnTo>
                  <a:pt x="2847" y="5327"/>
                </a:lnTo>
                <a:lnTo>
                  <a:pt x="2859" y="5309"/>
                </a:lnTo>
                <a:lnTo>
                  <a:pt x="2871" y="5290"/>
                </a:lnTo>
                <a:lnTo>
                  <a:pt x="2882" y="5271"/>
                </a:lnTo>
                <a:lnTo>
                  <a:pt x="2892" y="5251"/>
                </a:lnTo>
                <a:lnTo>
                  <a:pt x="2902" y="5230"/>
                </a:lnTo>
                <a:lnTo>
                  <a:pt x="2910" y="5210"/>
                </a:lnTo>
                <a:lnTo>
                  <a:pt x="2918" y="5189"/>
                </a:lnTo>
                <a:lnTo>
                  <a:pt x="2924" y="5167"/>
                </a:lnTo>
                <a:lnTo>
                  <a:pt x="2929" y="5144"/>
                </a:lnTo>
                <a:lnTo>
                  <a:pt x="2933" y="5122"/>
                </a:lnTo>
                <a:lnTo>
                  <a:pt x="2936" y="5099"/>
                </a:lnTo>
                <a:lnTo>
                  <a:pt x="2937" y="5076"/>
                </a:lnTo>
                <a:lnTo>
                  <a:pt x="2938" y="5052"/>
                </a:lnTo>
                <a:lnTo>
                  <a:pt x="2938" y="460"/>
                </a:lnTo>
                <a:lnTo>
                  <a:pt x="2937" y="437"/>
                </a:lnTo>
                <a:lnTo>
                  <a:pt x="2936" y="413"/>
                </a:lnTo>
                <a:lnTo>
                  <a:pt x="2933" y="390"/>
                </a:lnTo>
                <a:lnTo>
                  <a:pt x="2929" y="368"/>
                </a:lnTo>
                <a:lnTo>
                  <a:pt x="2924" y="345"/>
                </a:lnTo>
                <a:lnTo>
                  <a:pt x="2918" y="324"/>
                </a:lnTo>
                <a:lnTo>
                  <a:pt x="2910" y="303"/>
                </a:lnTo>
                <a:lnTo>
                  <a:pt x="2902" y="281"/>
                </a:lnTo>
                <a:lnTo>
                  <a:pt x="2892" y="261"/>
                </a:lnTo>
                <a:lnTo>
                  <a:pt x="2882" y="242"/>
                </a:lnTo>
                <a:lnTo>
                  <a:pt x="2871" y="223"/>
                </a:lnTo>
                <a:lnTo>
                  <a:pt x="2859" y="203"/>
                </a:lnTo>
                <a:lnTo>
                  <a:pt x="2847" y="186"/>
                </a:lnTo>
                <a:lnTo>
                  <a:pt x="2833" y="169"/>
                </a:lnTo>
                <a:lnTo>
                  <a:pt x="2818" y="152"/>
                </a:lnTo>
                <a:lnTo>
                  <a:pt x="2803" y="135"/>
                </a:lnTo>
                <a:lnTo>
                  <a:pt x="2787" y="120"/>
                </a:lnTo>
                <a:lnTo>
                  <a:pt x="2771" y="106"/>
                </a:lnTo>
                <a:lnTo>
                  <a:pt x="2754" y="93"/>
                </a:lnTo>
                <a:lnTo>
                  <a:pt x="2735" y="80"/>
                </a:lnTo>
                <a:lnTo>
                  <a:pt x="2716" y="67"/>
                </a:lnTo>
                <a:lnTo>
                  <a:pt x="2698" y="56"/>
                </a:lnTo>
                <a:lnTo>
                  <a:pt x="2677" y="46"/>
                </a:lnTo>
                <a:lnTo>
                  <a:pt x="2657" y="37"/>
                </a:lnTo>
                <a:lnTo>
                  <a:pt x="2636" y="29"/>
                </a:lnTo>
                <a:lnTo>
                  <a:pt x="2615" y="22"/>
                </a:lnTo>
                <a:lnTo>
                  <a:pt x="2593" y="16"/>
                </a:lnTo>
                <a:lnTo>
                  <a:pt x="2571" y="11"/>
                </a:lnTo>
                <a:lnTo>
                  <a:pt x="2549" y="7"/>
                </a:lnTo>
                <a:lnTo>
                  <a:pt x="2525" y="3"/>
                </a:lnTo>
                <a:lnTo>
                  <a:pt x="2502" y="1"/>
                </a:lnTo>
                <a:lnTo>
                  <a:pt x="2479" y="0"/>
                </a:lnTo>
                <a:close/>
                <a:moveTo>
                  <a:pt x="1194" y="369"/>
                </a:moveTo>
                <a:lnTo>
                  <a:pt x="1744" y="369"/>
                </a:lnTo>
                <a:lnTo>
                  <a:pt x="1753" y="369"/>
                </a:lnTo>
                <a:lnTo>
                  <a:pt x="1763" y="370"/>
                </a:lnTo>
                <a:lnTo>
                  <a:pt x="1772" y="373"/>
                </a:lnTo>
                <a:lnTo>
                  <a:pt x="1780" y="376"/>
                </a:lnTo>
                <a:lnTo>
                  <a:pt x="1788" y="379"/>
                </a:lnTo>
                <a:lnTo>
                  <a:pt x="1796" y="384"/>
                </a:lnTo>
                <a:lnTo>
                  <a:pt x="1803" y="389"/>
                </a:lnTo>
                <a:lnTo>
                  <a:pt x="1809" y="395"/>
                </a:lnTo>
                <a:lnTo>
                  <a:pt x="1815" y="401"/>
                </a:lnTo>
                <a:lnTo>
                  <a:pt x="1820" y="408"/>
                </a:lnTo>
                <a:lnTo>
                  <a:pt x="1825" y="416"/>
                </a:lnTo>
                <a:lnTo>
                  <a:pt x="1828" y="424"/>
                </a:lnTo>
                <a:lnTo>
                  <a:pt x="1833" y="433"/>
                </a:lnTo>
                <a:lnTo>
                  <a:pt x="1835" y="442"/>
                </a:lnTo>
                <a:lnTo>
                  <a:pt x="1836" y="451"/>
                </a:lnTo>
                <a:lnTo>
                  <a:pt x="1837" y="460"/>
                </a:lnTo>
                <a:lnTo>
                  <a:pt x="1836" y="469"/>
                </a:lnTo>
                <a:lnTo>
                  <a:pt x="1835" y="478"/>
                </a:lnTo>
                <a:lnTo>
                  <a:pt x="1833" y="487"/>
                </a:lnTo>
                <a:lnTo>
                  <a:pt x="1828" y="495"/>
                </a:lnTo>
                <a:lnTo>
                  <a:pt x="1825" y="504"/>
                </a:lnTo>
                <a:lnTo>
                  <a:pt x="1820" y="512"/>
                </a:lnTo>
                <a:lnTo>
                  <a:pt x="1815" y="519"/>
                </a:lnTo>
                <a:lnTo>
                  <a:pt x="1809" y="525"/>
                </a:lnTo>
                <a:lnTo>
                  <a:pt x="1803" y="531"/>
                </a:lnTo>
                <a:lnTo>
                  <a:pt x="1796" y="536"/>
                </a:lnTo>
                <a:lnTo>
                  <a:pt x="1788" y="541"/>
                </a:lnTo>
                <a:lnTo>
                  <a:pt x="1780" y="545"/>
                </a:lnTo>
                <a:lnTo>
                  <a:pt x="1772" y="548"/>
                </a:lnTo>
                <a:lnTo>
                  <a:pt x="1763" y="550"/>
                </a:lnTo>
                <a:lnTo>
                  <a:pt x="1753" y="551"/>
                </a:lnTo>
                <a:lnTo>
                  <a:pt x="1744" y="552"/>
                </a:lnTo>
                <a:lnTo>
                  <a:pt x="1194" y="552"/>
                </a:lnTo>
                <a:lnTo>
                  <a:pt x="1184" y="551"/>
                </a:lnTo>
                <a:lnTo>
                  <a:pt x="1175" y="550"/>
                </a:lnTo>
                <a:lnTo>
                  <a:pt x="1166" y="548"/>
                </a:lnTo>
                <a:lnTo>
                  <a:pt x="1158" y="545"/>
                </a:lnTo>
                <a:lnTo>
                  <a:pt x="1150" y="541"/>
                </a:lnTo>
                <a:lnTo>
                  <a:pt x="1142" y="536"/>
                </a:lnTo>
                <a:lnTo>
                  <a:pt x="1135" y="531"/>
                </a:lnTo>
                <a:lnTo>
                  <a:pt x="1129" y="525"/>
                </a:lnTo>
                <a:lnTo>
                  <a:pt x="1123" y="519"/>
                </a:lnTo>
                <a:lnTo>
                  <a:pt x="1117" y="512"/>
                </a:lnTo>
                <a:lnTo>
                  <a:pt x="1112" y="504"/>
                </a:lnTo>
                <a:lnTo>
                  <a:pt x="1108" y="495"/>
                </a:lnTo>
                <a:lnTo>
                  <a:pt x="1105" y="487"/>
                </a:lnTo>
                <a:lnTo>
                  <a:pt x="1103" y="478"/>
                </a:lnTo>
                <a:lnTo>
                  <a:pt x="1102" y="469"/>
                </a:lnTo>
                <a:lnTo>
                  <a:pt x="1101" y="460"/>
                </a:lnTo>
                <a:lnTo>
                  <a:pt x="1102" y="451"/>
                </a:lnTo>
                <a:lnTo>
                  <a:pt x="1103" y="442"/>
                </a:lnTo>
                <a:lnTo>
                  <a:pt x="1105" y="433"/>
                </a:lnTo>
                <a:lnTo>
                  <a:pt x="1108" y="424"/>
                </a:lnTo>
                <a:lnTo>
                  <a:pt x="1112" y="416"/>
                </a:lnTo>
                <a:lnTo>
                  <a:pt x="1117" y="408"/>
                </a:lnTo>
                <a:lnTo>
                  <a:pt x="1123" y="401"/>
                </a:lnTo>
                <a:lnTo>
                  <a:pt x="1129" y="395"/>
                </a:lnTo>
                <a:lnTo>
                  <a:pt x="1135" y="389"/>
                </a:lnTo>
                <a:lnTo>
                  <a:pt x="1142" y="384"/>
                </a:lnTo>
                <a:lnTo>
                  <a:pt x="1150" y="379"/>
                </a:lnTo>
                <a:lnTo>
                  <a:pt x="1158" y="376"/>
                </a:lnTo>
                <a:lnTo>
                  <a:pt x="1166" y="373"/>
                </a:lnTo>
                <a:lnTo>
                  <a:pt x="1175" y="370"/>
                </a:lnTo>
                <a:lnTo>
                  <a:pt x="1184" y="369"/>
                </a:lnTo>
                <a:lnTo>
                  <a:pt x="1194" y="369"/>
                </a:lnTo>
                <a:close/>
                <a:moveTo>
                  <a:pt x="1468" y="5328"/>
                </a:moveTo>
                <a:lnTo>
                  <a:pt x="1468" y="5328"/>
                </a:lnTo>
                <a:lnTo>
                  <a:pt x="1454" y="5328"/>
                </a:lnTo>
                <a:lnTo>
                  <a:pt x="1441" y="5327"/>
                </a:lnTo>
                <a:lnTo>
                  <a:pt x="1427" y="5325"/>
                </a:lnTo>
                <a:lnTo>
                  <a:pt x="1414" y="5322"/>
                </a:lnTo>
                <a:lnTo>
                  <a:pt x="1399" y="5319"/>
                </a:lnTo>
                <a:lnTo>
                  <a:pt x="1387" y="5316"/>
                </a:lnTo>
                <a:lnTo>
                  <a:pt x="1374" y="5312"/>
                </a:lnTo>
                <a:lnTo>
                  <a:pt x="1362" y="5307"/>
                </a:lnTo>
                <a:lnTo>
                  <a:pt x="1350" y="5300"/>
                </a:lnTo>
                <a:lnTo>
                  <a:pt x="1338" y="5294"/>
                </a:lnTo>
                <a:lnTo>
                  <a:pt x="1325" y="5288"/>
                </a:lnTo>
                <a:lnTo>
                  <a:pt x="1314" y="5281"/>
                </a:lnTo>
                <a:lnTo>
                  <a:pt x="1304" y="5273"/>
                </a:lnTo>
                <a:lnTo>
                  <a:pt x="1294" y="5265"/>
                </a:lnTo>
                <a:lnTo>
                  <a:pt x="1284" y="5257"/>
                </a:lnTo>
                <a:lnTo>
                  <a:pt x="1274" y="5248"/>
                </a:lnTo>
                <a:lnTo>
                  <a:pt x="1265" y="5238"/>
                </a:lnTo>
                <a:lnTo>
                  <a:pt x="1256" y="5227"/>
                </a:lnTo>
                <a:lnTo>
                  <a:pt x="1248" y="5217"/>
                </a:lnTo>
                <a:lnTo>
                  <a:pt x="1240" y="5206"/>
                </a:lnTo>
                <a:lnTo>
                  <a:pt x="1233" y="5195"/>
                </a:lnTo>
                <a:lnTo>
                  <a:pt x="1227" y="5184"/>
                </a:lnTo>
                <a:lnTo>
                  <a:pt x="1221" y="5172"/>
                </a:lnTo>
                <a:lnTo>
                  <a:pt x="1215" y="5159"/>
                </a:lnTo>
                <a:lnTo>
                  <a:pt x="1210" y="5147"/>
                </a:lnTo>
                <a:lnTo>
                  <a:pt x="1206" y="5134"/>
                </a:lnTo>
                <a:lnTo>
                  <a:pt x="1202" y="5121"/>
                </a:lnTo>
                <a:lnTo>
                  <a:pt x="1199" y="5108"/>
                </a:lnTo>
                <a:lnTo>
                  <a:pt x="1197" y="5095"/>
                </a:lnTo>
                <a:lnTo>
                  <a:pt x="1195" y="5080"/>
                </a:lnTo>
                <a:lnTo>
                  <a:pt x="1194" y="5066"/>
                </a:lnTo>
                <a:lnTo>
                  <a:pt x="1194" y="5052"/>
                </a:lnTo>
                <a:lnTo>
                  <a:pt x="1194" y="5038"/>
                </a:lnTo>
                <a:lnTo>
                  <a:pt x="1195" y="5025"/>
                </a:lnTo>
                <a:lnTo>
                  <a:pt x="1197" y="5010"/>
                </a:lnTo>
                <a:lnTo>
                  <a:pt x="1199" y="4997"/>
                </a:lnTo>
                <a:lnTo>
                  <a:pt x="1202" y="4983"/>
                </a:lnTo>
                <a:lnTo>
                  <a:pt x="1206" y="4970"/>
                </a:lnTo>
                <a:lnTo>
                  <a:pt x="1210" y="4958"/>
                </a:lnTo>
                <a:lnTo>
                  <a:pt x="1215" y="4945"/>
                </a:lnTo>
                <a:lnTo>
                  <a:pt x="1221" y="4932"/>
                </a:lnTo>
                <a:lnTo>
                  <a:pt x="1227" y="4921"/>
                </a:lnTo>
                <a:lnTo>
                  <a:pt x="1233" y="4909"/>
                </a:lnTo>
                <a:lnTo>
                  <a:pt x="1240" y="4898"/>
                </a:lnTo>
                <a:lnTo>
                  <a:pt x="1248" y="4888"/>
                </a:lnTo>
                <a:lnTo>
                  <a:pt x="1256" y="4876"/>
                </a:lnTo>
                <a:lnTo>
                  <a:pt x="1265" y="4867"/>
                </a:lnTo>
                <a:lnTo>
                  <a:pt x="1274" y="4857"/>
                </a:lnTo>
                <a:lnTo>
                  <a:pt x="1284" y="4848"/>
                </a:lnTo>
                <a:lnTo>
                  <a:pt x="1294" y="4840"/>
                </a:lnTo>
                <a:lnTo>
                  <a:pt x="1304" y="4832"/>
                </a:lnTo>
                <a:lnTo>
                  <a:pt x="1314" y="4824"/>
                </a:lnTo>
                <a:lnTo>
                  <a:pt x="1325" y="4817"/>
                </a:lnTo>
                <a:lnTo>
                  <a:pt x="1338" y="4810"/>
                </a:lnTo>
                <a:lnTo>
                  <a:pt x="1350" y="4803"/>
                </a:lnTo>
                <a:lnTo>
                  <a:pt x="1362" y="4798"/>
                </a:lnTo>
                <a:lnTo>
                  <a:pt x="1374" y="4793"/>
                </a:lnTo>
                <a:lnTo>
                  <a:pt x="1387" y="4789"/>
                </a:lnTo>
                <a:lnTo>
                  <a:pt x="1399" y="4785"/>
                </a:lnTo>
                <a:lnTo>
                  <a:pt x="1414" y="4782"/>
                </a:lnTo>
                <a:lnTo>
                  <a:pt x="1427" y="4780"/>
                </a:lnTo>
                <a:lnTo>
                  <a:pt x="1441" y="4778"/>
                </a:lnTo>
                <a:lnTo>
                  <a:pt x="1454" y="4777"/>
                </a:lnTo>
                <a:lnTo>
                  <a:pt x="1468" y="4777"/>
                </a:lnTo>
                <a:lnTo>
                  <a:pt x="1483" y="4777"/>
                </a:lnTo>
                <a:lnTo>
                  <a:pt x="1497" y="4778"/>
                </a:lnTo>
                <a:lnTo>
                  <a:pt x="1511" y="4780"/>
                </a:lnTo>
                <a:lnTo>
                  <a:pt x="1524" y="4782"/>
                </a:lnTo>
                <a:lnTo>
                  <a:pt x="1537" y="4785"/>
                </a:lnTo>
                <a:lnTo>
                  <a:pt x="1551" y="4789"/>
                </a:lnTo>
                <a:lnTo>
                  <a:pt x="1564" y="4793"/>
                </a:lnTo>
                <a:lnTo>
                  <a:pt x="1576" y="4798"/>
                </a:lnTo>
                <a:lnTo>
                  <a:pt x="1588" y="4803"/>
                </a:lnTo>
                <a:lnTo>
                  <a:pt x="1600" y="4810"/>
                </a:lnTo>
                <a:lnTo>
                  <a:pt x="1611" y="4817"/>
                </a:lnTo>
                <a:lnTo>
                  <a:pt x="1623" y="4824"/>
                </a:lnTo>
                <a:lnTo>
                  <a:pt x="1634" y="4832"/>
                </a:lnTo>
                <a:lnTo>
                  <a:pt x="1644" y="4840"/>
                </a:lnTo>
                <a:lnTo>
                  <a:pt x="1654" y="4848"/>
                </a:lnTo>
                <a:lnTo>
                  <a:pt x="1664" y="4857"/>
                </a:lnTo>
                <a:lnTo>
                  <a:pt x="1673" y="4867"/>
                </a:lnTo>
                <a:lnTo>
                  <a:pt x="1681" y="4876"/>
                </a:lnTo>
                <a:lnTo>
                  <a:pt x="1690" y="4888"/>
                </a:lnTo>
                <a:lnTo>
                  <a:pt x="1698" y="4898"/>
                </a:lnTo>
                <a:lnTo>
                  <a:pt x="1705" y="4909"/>
                </a:lnTo>
                <a:lnTo>
                  <a:pt x="1711" y="4921"/>
                </a:lnTo>
                <a:lnTo>
                  <a:pt x="1717" y="4932"/>
                </a:lnTo>
                <a:lnTo>
                  <a:pt x="1723" y="4945"/>
                </a:lnTo>
                <a:lnTo>
                  <a:pt x="1728" y="4958"/>
                </a:lnTo>
                <a:lnTo>
                  <a:pt x="1732" y="4970"/>
                </a:lnTo>
                <a:lnTo>
                  <a:pt x="1736" y="4983"/>
                </a:lnTo>
                <a:lnTo>
                  <a:pt x="1739" y="4997"/>
                </a:lnTo>
                <a:lnTo>
                  <a:pt x="1741" y="5010"/>
                </a:lnTo>
                <a:lnTo>
                  <a:pt x="1743" y="5025"/>
                </a:lnTo>
                <a:lnTo>
                  <a:pt x="1744" y="5038"/>
                </a:lnTo>
                <a:lnTo>
                  <a:pt x="1744" y="5052"/>
                </a:lnTo>
                <a:lnTo>
                  <a:pt x="1744" y="5066"/>
                </a:lnTo>
                <a:lnTo>
                  <a:pt x="1743" y="5080"/>
                </a:lnTo>
                <a:lnTo>
                  <a:pt x="1741" y="5095"/>
                </a:lnTo>
                <a:lnTo>
                  <a:pt x="1739" y="5108"/>
                </a:lnTo>
                <a:lnTo>
                  <a:pt x="1736" y="5121"/>
                </a:lnTo>
                <a:lnTo>
                  <a:pt x="1732" y="5134"/>
                </a:lnTo>
                <a:lnTo>
                  <a:pt x="1728" y="5147"/>
                </a:lnTo>
                <a:lnTo>
                  <a:pt x="1723" y="5159"/>
                </a:lnTo>
                <a:lnTo>
                  <a:pt x="1717" y="5172"/>
                </a:lnTo>
                <a:lnTo>
                  <a:pt x="1711" y="5184"/>
                </a:lnTo>
                <a:lnTo>
                  <a:pt x="1705" y="5195"/>
                </a:lnTo>
                <a:lnTo>
                  <a:pt x="1698" y="5206"/>
                </a:lnTo>
                <a:lnTo>
                  <a:pt x="1690" y="5217"/>
                </a:lnTo>
                <a:lnTo>
                  <a:pt x="1681" y="5227"/>
                </a:lnTo>
                <a:lnTo>
                  <a:pt x="1673" y="5238"/>
                </a:lnTo>
                <a:lnTo>
                  <a:pt x="1664" y="5248"/>
                </a:lnTo>
                <a:lnTo>
                  <a:pt x="1654" y="5257"/>
                </a:lnTo>
                <a:lnTo>
                  <a:pt x="1644" y="5265"/>
                </a:lnTo>
                <a:lnTo>
                  <a:pt x="1634" y="5273"/>
                </a:lnTo>
                <a:lnTo>
                  <a:pt x="1623" y="5281"/>
                </a:lnTo>
                <a:lnTo>
                  <a:pt x="1611" y="5288"/>
                </a:lnTo>
                <a:lnTo>
                  <a:pt x="1600" y="5294"/>
                </a:lnTo>
                <a:lnTo>
                  <a:pt x="1588" y="5300"/>
                </a:lnTo>
                <a:lnTo>
                  <a:pt x="1576" y="5307"/>
                </a:lnTo>
                <a:lnTo>
                  <a:pt x="1564" y="5312"/>
                </a:lnTo>
                <a:lnTo>
                  <a:pt x="1551" y="5316"/>
                </a:lnTo>
                <a:lnTo>
                  <a:pt x="1537" y="5319"/>
                </a:lnTo>
                <a:lnTo>
                  <a:pt x="1524" y="5322"/>
                </a:lnTo>
                <a:lnTo>
                  <a:pt x="1511" y="5325"/>
                </a:lnTo>
                <a:lnTo>
                  <a:pt x="1497" y="5327"/>
                </a:lnTo>
                <a:lnTo>
                  <a:pt x="1483" y="5328"/>
                </a:lnTo>
                <a:lnTo>
                  <a:pt x="1468" y="5328"/>
                </a:lnTo>
                <a:close/>
                <a:moveTo>
                  <a:pt x="2755" y="4593"/>
                </a:moveTo>
                <a:lnTo>
                  <a:pt x="183" y="4593"/>
                </a:lnTo>
                <a:lnTo>
                  <a:pt x="183" y="919"/>
                </a:lnTo>
                <a:lnTo>
                  <a:pt x="2755" y="919"/>
                </a:lnTo>
                <a:lnTo>
                  <a:pt x="2755" y="4593"/>
                </a:lnTo>
                <a:close/>
              </a:path>
            </a:pathLst>
          </a:custGeom>
          <a:solidFill>
            <a:srgbClr val="FFFFFF"/>
          </a:solidFill>
          <a:ln>
            <a:noFill/>
          </a:ln>
        </p:spPr>
        <p:txBody>
          <a:bodyPr anchor="ctr">
            <a:scene3d>
              <a:camera prst="orthographicFront"/>
              <a:lightRig rig="threePt" dir="t"/>
            </a:scene3d>
            <a:sp3d contourW="12700">
              <a:contourClr>
                <a:srgbClr val="FFFFFF"/>
              </a:contourClr>
            </a:sp3d>
          </a:bodyPr>
          <a:lstStyle/>
          <a:p>
            <a:pPr algn="ctr" eaLnBrk="1" fontAlgn="auto" hangingPunct="1">
              <a:spcBef>
                <a:spcPct val="0"/>
              </a:spcBef>
              <a:spcAft>
                <a:spcPct val="0"/>
              </a:spcAft>
              <a:defRPr/>
            </a:pPr>
            <a:endParaRPr lang="zh-CN" altLang="en-US">
              <a:latin typeface="宋体" panose="02010600030101010101" pitchFamily="2" charset="-122"/>
              <a:ea typeface="宋体" panose="02010600030101010101" pitchFamily="2" charset="-122"/>
            </a:endParaRPr>
          </a:p>
        </p:txBody>
      </p:sp>
      <p:sp>
        <p:nvSpPr>
          <p:cNvPr id="17" name="KSO_Shape"/>
          <p:cNvSpPr/>
          <p:nvPr/>
        </p:nvSpPr>
        <p:spPr bwMode="auto">
          <a:xfrm>
            <a:off x="6116638" y="3910013"/>
            <a:ext cx="414337" cy="307975"/>
          </a:xfrm>
          <a:custGeom>
            <a:avLst/>
            <a:gdLst>
              <a:gd name="T0" fmla="*/ 2147483646 w 257"/>
              <a:gd name="T1" fmla="*/ 2147483646 h 191"/>
              <a:gd name="T2" fmla="*/ 2147483646 w 257"/>
              <a:gd name="T3" fmla="*/ 2147483646 h 191"/>
              <a:gd name="T4" fmla="*/ 2147483646 w 257"/>
              <a:gd name="T5" fmla="*/ 2147483646 h 191"/>
              <a:gd name="T6" fmla="*/ 2147483646 w 257"/>
              <a:gd name="T7" fmla="*/ 2147483646 h 191"/>
              <a:gd name="T8" fmla="*/ 2147483646 w 257"/>
              <a:gd name="T9" fmla="*/ 2147483646 h 191"/>
              <a:gd name="T10" fmla="*/ 2147483646 w 257"/>
              <a:gd name="T11" fmla="*/ 2147483646 h 191"/>
              <a:gd name="T12" fmla="*/ 2147483646 w 257"/>
              <a:gd name="T13" fmla="*/ 2147483646 h 191"/>
              <a:gd name="T14" fmla="*/ 2147483646 w 257"/>
              <a:gd name="T15" fmla="*/ 2147483646 h 191"/>
              <a:gd name="T16" fmla="*/ 2147483646 w 257"/>
              <a:gd name="T17" fmla="*/ 2147483646 h 191"/>
              <a:gd name="T18" fmla="*/ 2147483646 w 257"/>
              <a:gd name="T19" fmla="*/ 2147483646 h 191"/>
              <a:gd name="T20" fmla="*/ 2147483646 w 257"/>
              <a:gd name="T21" fmla="*/ 2147483646 h 191"/>
              <a:gd name="T22" fmla="*/ 2147483646 w 257"/>
              <a:gd name="T23" fmla="*/ 2147483646 h 191"/>
              <a:gd name="T24" fmla="*/ 2147483646 w 257"/>
              <a:gd name="T25" fmla="*/ 2147483646 h 191"/>
              <a:gd name="T26" fmla="*/ 2147483646 w 257"/>
              <a:gd name="T27" fmla="*/ 2147483646 h 191"/>
              <a:gd name="T28" fmla="*/ 2147483646 w 257"/>
              <a:gd name="T29" fmla="*/ 2147483646 h 191"/>
              <a:gd name="T30" fmla="*/ 2147483646 w 257"/>
              <a:gd name="T31" fmla="*/ 2147483646 h 191"/>
              <a:gd name="T32" fmla="*/ 2147483646 w 257"/>
              <a:gd name="T33" fmla="*/ 2147483646 h 191"/>
              <a:gd name="T34" fmla="*/ 2147483646 w 257"/>
              <a:gd name="T35" fmla="*/ 2147483646 h 191"/>
              <a:gd name="T36" fmla="*/ 2147483646 w 257"/>
              <a:gd name="T37" fmla="*/ 2147483646 h 191"/>
              <a:gd name="T38" fmla="*/ 2147483646 w 257"/>
              <a:gd name="T39" fmla="*/ 2147483646 h 191"/>
              <a:gd name="T40" fmla="*/ 2147483646 w 257"/>
              <a:gd name="T41" fmla="*/ 2147483646 h 191"/>
              <a:gd name="T42" fmla="*/ 2147483646 w 257"/>
              <a:gd name="T43" fmla="*/ 2147483646 h 191"/>
              <a:gd name="T44" fmla="*/ 2147483646 w 257"/>
              <a:gd name="T45" fmla="*/ 2147483646 h 191"/>
              <a:gd name="T46" fmla="*/ 2147483646 w 257"/>
              <a:gd name="T47" fmla="*/ 2147483646 h 191"/>
              <a:gd name="T48" fmla="*/ 2147483646 w 257"/>
              <a:gd name="T49" fmla="*/ 2147483646 h 191"/>
              <a:gd name="T50" fmla="*/ 2147483646 w 257"/>
              <a:gd name="T51" fmla="*/ 2147483646 h 191"/>
              <a:gd name="T52" fmla="*/ 2147483646 w 257"/>
              <a:gd name="T53" fmla="*/ 2147483646 h 191"/>
              <a:gd name="T54" fmla="*/ 2147483646 w 257"/>
              <a:gd name="T55" fmla="*/ 2147483646 h 191"/>
              <a:gd name="T56" fmla="*/ 2147483646 w 257"/>
              <a:gd name="T57" fmla="*/ 2147483646 h 191"/>
              <a:gd name="T58" fmla="*/ 2147483646 w 257"/>
              <a:gd name="T59" fmla="*/ 2147483646 h 191"/>
              <a:gd name="T60" fmla="*/ 2147483646 w 257"/>
              <a:gd name="T61" fmla="*/ 2147483646 h 191"/>
              <a:gd name="T62" fmla="*/ 2147483646 w 257"/>
              <a:gd name="T63" fmla="*/ 2147483646 h 191"/>
              <a:gd name="T64" fmla="*/ 2147483646 w 257"/>
              <a:gd name="T65" fmla="*/ 2147483646 h 191"/>
              <a:gd name="T66" fmla="*/ 2147483646 w 257"/>
              <a:gd name="T67" fmla="*/ 2147483646 h 191"/>
              <a:gd name="T68" fmla="*/ 2147483646 w 257"/>
              <a:gd name="T69" fmla="*/ 2147483646 h 191"/>
              <a:gd name="T70" fmla="*/ 2147483646 w 257"/>
              <a:gd name="T71" fmla="*/ 2147483646 h 191"/>
              <a:gd name="T72" fmla="*/ 2147483646 w 257"/>
              <a:gd name="T73" fmla="*/ 2147483646 h 191"/>
              <a:gd name="T74" fmla="*/ 2147483646 w 257"/>
              <a:gd name="T75" fmla="*/ 2147483646 h 191"/>
              <a:gd name="T76" fmla="*/ 2147483646 w 257"/>
              <a:gd name="T77" fmla="*/ 2147483646 h 191"/>
              <a:gd name="T78" fmla="*/ 2147483646 w 257"/>
              <a:gd name="T79" fmla="*/ 2147483646 h 191"/>
              <a:gd name="T80" fmla="*/ 2147483646 w 257"/>
              <a:gd name="T81" fmla="*/ 2147483646 h 191"/>
              <a:gd name="T82" fmla="*/ 2147483646 w 257"/>
              <a:gd name="T83" fmla="*/ 2147483646 h 191"/>
              <a:gd name="T84" fmla="*/ 2147483646 w 257"/>
              <a:gd name="T85" fmla="*/ 2147483646 h 191"/>
              <a:gd name="T86" fmla="*/ 2147483646 w 257"/>
              <a:gd name="T87" fmla="*/ 2147483646 h 191"/>
              <a:gd name="T88" fmla="*/ 2147483646 w 257"/>
              <a:gd name="T89" fmla="*/ 2147483646 h 191"/>
              <a:gd name="T90" fmla="*/ 2147483646 w 257"/>
              <a:gd name="T91" fmla="*/ 2147483646 h 191"/>
              <a:gd name="T92" fmla="*/ 2147483646 w 257"/>
              <a:gd name="T93" fmla="*/ 2147483646 h 191"/>
              <a:gd name="T94" fmla="*/ 2147483646 w 257"/>
              <a:gd name="T95" fmla="*/ 2147483646 h 191"/>
              <a:gd name="T96" fmla="*/ 2147483646 w 257"/>
              <a:gd name="T97" fmla="*/ 2147483646 h 191"/>
              <a:gd name="T98" fmla="*/ 2147483646 w 257"/>
              <a:gd name="T99" fmla="*/ 2147483646 h 19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57" h="191">
                <a:moveTo>
                  <a:pt x="33" y="125"/>
                </a:moveTo>
                <a:cubicBezTo>
                  <a:pt x="55" y="125"/>
                  <a:pt x="55" y="125"/>
                  <a:pt x="55" y="125"/>
                </a:cubicBezTo>
                <a:cubicBezTo>
                  <a:pt x="55" y="122"/>
                  <a:pt x="55" y="122"/>
                  <a:pt x="55" y="122"/>
                </a:cubicBezTo>
                <a:cubicBezTo>
                  <a:pt x="45" y="122"/>
                  <a:pt x="45" y="122"/>
                  <a:pt x="45" y="122"/>
                </a:cubicBezTo>
                <a:cubicBezTo>
                  <a:pt x="41" y="122"/>
                  <a:pt x="37" y="120"/>
                  <a:pt x="34" y="118"/>
                </a:cubicBezTo>
                <a:cubicBezTo>
                  <a:pt x="32" y="115"/>
                  <a:pt x="30" y="111"/>
                  <a:pt x="30" y="107"/>
                </a:cubicBezTo>
                <a:cubicBezTo>
                  <a:pt x="30" y="15"/>
                  <a:pt x="30" y="15"/>
                  <a:pt x="30" y="15"/>
                </a:cubicBezTo>
                <a:cubicBezTo>
                  <a:pt x="30" y="11"/>
                  <a:pt x="32" y="7"/>
                  <a:pt x="34" y="5"/>
                </a:cubicBezTo>
                <a:cubicBezTo>
                  <a:pt x="34" y="5"/>
                  <a:pt x="34" y="5"/>
                  <a:pt x="34" y="5"/>
                </a:cubicBezTo>
                <a:cubicBezTo>
                  <a:pt x="37" y="2"/>
                  <a:pt x="41" y="0"/>
                  <a:pt x="45" y="0"/>
                </a:cubicBezTo>
                <a:cubicBezTo>
                  <a:pt x="209" y="0"/>
                  <a:pt x="209" y="0"/>
                  <a:pt x="209" y="0"/>
                </a:cubicBezTo>
                <a:cubicBezTo>
                  <a:pt x="213" y="0"/>
                  <a:pt x="217" y="2"/>
                  <a:pt x="220" y="5"/>
                </a:cubicBezTo>
                <a:cubicBezTo>
                  <a:pt x="220" y="5"/>
                  <a:pt x="220" y="5"/>
                  <a:pt x="220" y="5"/>
                </a:cubicBezTo>
                <a:cubicBezTo>
                  <a:pt x="222" y="7"/>
                  <a:pt x="224" y="11"/>
                  <a:pt x="224" y="15"/>
                </a:cubicBezTo>
                <a:cubicBezTo>
                  <a:pt x="224" y="107"/>
                  <a:pt x="224" y="107"/>
                  <a:pt x="224" y="107"/>
                </a:cubicBezTo>
                <a:cubicBezTo>
                  <a:pt x="224" y="111"/>
                  <a:pt x="222" y="115"/>
                  <a:pt x="220" y="118"/>
                </a:cubicBezTo>
                <a:cubicBezTo>
                  <a:pt x="217" y="120"/>
                  <a:pt x="213" y="122"/>
                  <a:pt x="209" y="122"/>
                </a:cubicBezTo>
                <a:cubicBezTo>
                  <a:pt x="198" y="122"/>
                  <a:pt x="198" y="122"/>
                  <a:pt x="198" y="122"/>
                </a:cubicBezTo>
                <a:cubicBezTo>
                  <a:pt x="198" y="125"/>
                  <a:pt x="198" y="125"/>
                  <a:pt x="198" y="125"/>
                </a:cubicBezTo>
                <a:cubicBezTo>
                  <a:pt x="221" y="125"/>
                  <a:pt x="221" y="125"/>
                  <a:pt x="221" y="125"/>
                </a:cubicBezTo>
                <a:cubicBezTo>
                  <a:pt x="257" y="173"/>
                  <a:pt x="257" y="173"/>
                  <a:pt x="257" y="173"/>
                </a:cubicBezTo>
                <a:cubicBezTo>
                  <a:pt x="256" y="173"/>
                  <a:pt x="256" y="173"/>
                  <a:pt x="256" y="173"/>
                </a:cubicBezTo>
                <a:cubicBezTo>
                  <a:pt x="248" y="191"/>
                  <a:pt x="248" y="191"/>
                  <a:pt x="248" y="191"/>
                </a:cubicBezTo>
                <a:cubicBezTo>
                  <a:pt x="9" y="191"/>
                  <a:pt x="9" y="191"/>
                  <a:pt x="9" y="191"/>
                </a:cubicBezTo>
                <a:cubicBezTo>
                  <a:pt x="0" y="173"/>
                  <a:pt x="0" y="173"/>
                  <a:pt x="0" y="173"/>
                </a:cubicBezTo>
                <a:cubicBezTo>
                  <a:pt x="33" y="125"/>
                  <a:pt x="33" y="125"/>
                  <a:pt x="33" y="125"/>
                </a:cubicBezTo>
                <a:close/>
                <a:moveTo>
                  <a:pt x="77" y="125"/>
                </a:moveTo>
                <a:cubicBezTo>
                  <a:pt x="176" y="125"/>
                  <a:pt x="176" y="125"/>
                  <a:pt x="176" y="125"/>
                </a:cubicBezTo>
                <a:cubicBezTo>
                  <a:pt x="176" y="122"/>
                  <a:pt x="176" y="122"/>
                  <a:pt x="176" y="122"/>
                </a:cubicBezTo>
                <a:cubicBezTo>
                  <a:pt x="77" y="122"/>
                  <a:pt x="77" y="122"/>
                  <a:pt x="77" y="122"/>
                </a:cubicBezTo>
                <a:cubicBezTo>
                  <a:pt x="77" y="125"/>
                  <a:pt x="77" y="125"/>
                  <a:pt x="77" y="125"/>
                </a:cubicBezTo>
                <a:close/>
                <a:moveTo>
                  <a:pt x="209" y="15"/>
                </a:moveTo>
                <a:cubicBezTo>
                  <a:pt x="45" y="15"/>
                  <a:pt x="45" y="15"/>
                  <a:pt x="45" y="15"/>
                </a:cubicBezTo>
                <a:cubicBezTo>
                  <a:pt x="45" y="15"/>
                  <a:pt x="45" y="15"/>
                  <a:pt x="45" y="15"/>
                </a:cubicBezTo>
                <a:cubicBezTo>
                  <a:pt x="45" y="15"/>
                  <a:pt x="45" y="15"/>
                  <a:pt x="45" y="15"/>
                </a:cubicBezTo>
                <a:cubicBezTo>
                  <a:pt x="45" y="15"/>
                  <a:pt x="45" y="15"/>
                  <a:pt x="45" y="15"/>
                </a:cubicBezTo>
                <a:cubicBezTo>
                  <a:pt x="45" y="107"/>
                  <a:pt x="45" y="107"/>
                  <a:pt x="45" y="107"/>
                </a:cubicBezTo>
                <a:cubicBezTo>
                  <a:pt x="45" y="107"/>
                  <a:pt x="45" y="107"/>
                  <a:pt x="45" y="107"/>
                </a:cubicBezTo>
                <a:cubicBezTo>
                  <a:pt x="45" y="107"/>
                  <a:pt x="45" y="107"/>
                  <a:pt x="45" y="107"/>
                </a:cubicBezTo>
                <a:cubicBezTo>
                  <a:pt x="209" y="107"/>
                  <a:pt x="209" y="107"/>
                  <a:pt x="209" y="107"/>
                </a:cubicBezTo>
                <a:cubicBezTo>
                  <a:pt x="209" y="107"/>
                  <a:pt x="209" y="107"/>
                  <a:pt x="209" y="107"/>
                </a:cubicBezTo>
                <a:cubicBezTo>
                  <a:pt x="209" y="107"/>
                  <a:pt x="210" y="107"/>
                  <a:pt x="210" y="107"/>
                </a:cubicBezTo>
                <a:cubicBezTo>
                  <a:pt x="210" y="15"/>
                  <a:pt x="210" y="15"/>
                  <a:pt x="210" y="15"/>
                </a:cubicBezTo>
                <a:cubicBezTo>
                  <a:pt x="210" y="15"/>
                  <a:pt x="210" y="15"/>
                  <a:pt x="209" y="15"/>
                </a:cubicBezTo>
                <a:cubicBezTo>
                  <a:pt x="209" y="15"/>
                  <a:pt x="209" y="15"/>
                  <a:pt x="209" y="15"/>
                </a:cubicBezTo>
                <a:cubicBezTo>
                  <a:pt x="209" y="15"/>
                  <a:pt x="209" y="15"/>
                  <a:pt x="209" y="15"/>
                </a:cubicBezTo>
                <a:close/>
                <a:moveTo>
                  <a:pt x="39" y="155"/>
                </a:moveTo>
                <a:cubicBezTo>
                  <a:pt x="37" y="158"/>
                  <a:pt x="35" y="160"/>
                  <a:pt x="34" y="163"/>
                </a:cubicBezTo>
                <a:cubicBezTo>
                  <a:pt x="42" y="163"/>
                  <a:pt x="51" y="163"/>
                  <a:pt x="60" y="163"/>
                </a:cubicBezTo>
                <a:cubicBezTo>
                  <a:pt x="61" y="160"/>
                  <a:pt x="62" y="158"/>
                  <a:pt x="63" y="155"/>
                </a:cubicBezTo>
                <a:cubicBezTo>
                  <a:pt x="55" y="155"/>
                  <a:pt x="47" y="155"/>
                  <a:pt x="39" y="155"/>
                </a:cubicBezTo>
                <a:close/>
                <a:moveTo>
                  <a:pt x="51" y="135"/>
                </a:moveTo>
                <a:cubicBezTo>
                  <a:pt x="50" y="137"/>
                  <a:pt x="49" y="139"/>
                  <a:pt x="48" y="141"/>
                </a:cubicBezTo>
                <a:cubicBezTo>
                  <a:pt x="57" y="141"/>
                  <a:pt x="66" y="141"/>
                  <a:pt x="75" y="141"/>
                </a:cubicBezTo>
                <a:cubicBezTo>
                  <a:pt x="76" y="139"/>
                  <a:pt x="77" y="137"/>
                  <a:pt x="78" y="135"/>
                </a:cubicBezTo>
                <a:cubicBezTo>
                  <a:pt x="69" y="135"/>
                  <a:pt x="60" y="135"/>
                  <a:pt x="51" y="135"/>
                </a:cubicBezTo>
                <a:close/>
                <a:moveTo>
                  <a:pt x="192" y="135"/>
                </a:moveTo>
                <a:cubicBezTo>
                  <a:pt x="193" y="137"/>
                  <a:pt x="194" y="139"/>
                  <a:pt x="195" y="141"/>
                </a:cubicBezTo>
                <a:cubicBezTo>
                  <a:pt x="201" y="141"/>
                  <a:pt x="207" y="141"/>
                  <a:pt x="213" y="141"/>
                </a:cubicBezTo>
                <a:cubicBezTo>
                  <a:pt x="212" y="139"/>
                  <a:pt x="210" y="137"/>
                  <a:pt x="209" y="135"/>
                </a:cubicBezTo>
                <a:cubicBezTo>
                  <a:pt x="204" y="135"/>
                  <a:pt x="198" y="135"/>
                  <a:pt x="192" y="135"/>
                </a:cubicBezTo>
                <a:close/>
                <a:moveTo>
                  <a:pt x="171" y="135"/>
                </a:moveTo>
                <a:cubicBezTo>
                  <a:pt x="171" y="137"/>
                  <a:pt x="172" y="139"/>
                  <a:pt x="173" y="141"/>
                </a:cubicBezTo>
                <a:cubicBezTo>
                  <a:pt x="179" y="141"/>
                  <a:pt x="184" y="141"/>
                  <a:pt x="190" y="141"/>
                </a:cubicBezTo>
                <a:cubicBezTo>
                  <a:pt x="189" y="139"/>
                  <a:pt x="188" y="137"/>
                  <a:pt x="187" y="135"/>
                </a:cubicBezTo>
                <a:cubicBezTo>
                  <a:pt x="182" y="135"/>
                  <a:pt x="176" y="135"/>
                  <a:pt x="171" y="135"/>
                </a:cubicBezTo>
                <a:close/>
                <a:moveTo>
                  <a:pt x="149" y="135"/>
                </a:moveTo>
                <a:cubicBezTo>
                  <a:pt x="149" y="137"/>
                  <a:pt x="149" y="139"/>
                  <a:pt x="150" y="141"/>
                </a:cubicBezTo>
                <a:cubicBezTo>
                  <a:pt x="155" y="141"/>
                  <a:pt x="161" y="141"/>
                  <a:pt x="167" y="141"/>
                </a:cubicBezTo>
                <a:cubicBezTo>
                  <a:pt x="167" y="139"/>
                  <a:pt x="166" y="137"/>
                  <a:pt x="165" y="135"/>
                </a:cubicBezTo>
                <a:cubicBezTo>
                  <a:pt x="160" y="135"/>
                  <a:pt x="154" y="135"/>
                  <a:pt x="149" y="135"/>
                </a:cubicBezTo>
                <a:close/>
                <a:moveTo>
                  <a:pt x="127" y="135"/>
                </a:moveTo>
                <a:cubicBezTo>
                  <a:pt x="127" y="137"/>
                  <a:pt x="127" y="139"/>
                  <a:pt x="127" y="141"/>
                </a:cubicBezTo>
                <a:cubicBezTo>
                  <a:pt x="133" y="141"/>
                  <a:pt x="139" y="141"/>
                  <a:pt x="144" y="141"/>
                </a:cubicBezTo>
                <a:cubicBezTo>
                  <a:pt x="144" y="139"/>
                  <a:pt x="144" y="137"/>
                  <a:pt x="144" y="135"/>
                </a:cubicBezTo>
                <a:cubicBezTo>
                  <a:pt x="138" y="135"/>
                  <a:pt x="133" y="135"/>
                  <a:pt x="127" y="135"/>
                </a:cubicBezTo>
                <a:close/>
                <a:moveTo>
                  <a:pt x="105" y="135"/>
                </a:moveTo>
                <a:cubicBezTo>
                  <a:pt x="105" y="137"/>
                  <a:pt x="104" y="139"/>
                  <a:pt x="104" y="141"/>
                </a:cubicBezTo>
                <a:cubicBezTo>
                  <a:pt x="110" y="141"/>
                  <a:pt x="115" y="141"/>
                  <a:pt x="121" y="141"/>
                </a:cubicBezTo>
                <a:cubicBezTo>
                  <a:pt x="121" y="139"/>
                  <a:pt x="122" y="137"/>
                  <a:pt x="122" y="135"/>
                </a:cubicBezTo>
                <a:cubicBezTo>
                  <a:pt x="116" y="135"/>
                  <a:pt x="111" y="135"/>
                  <a:pt x="105" y="135"/>
                </a:cubicBezTo>
                <a:close/>
                <a:moveTo>
                  <a:pt x="83" y="135"/>
                </a:moveTo>
                <a:cubicBezTo>
                  <a:pt x="83" y="137"/>
                  <a:pt x="82" y="139"/>
                  <a:pt x="81" y="141"/>
                </a:cubicBezTo>
                <a:cubicBezTo>
                  <a:pt x="87" y="141"/>
                  <a:pt x="93" y="141"/>
                  <a:pt x="99" y="141"/>
                </a:cubicBezTo>
                <a:cubicBezTo>
                  <a:pt x="99" y="139"/>
                  <a:pt x="100" y="137"/>
                  <a:pt x="100" y="135"/>
                </a:cubicBezTo>
                <a:cubicBezTo>
                  <a:pt x="94" y="135"/>
                  <a:pt x="89" y="135"/>
                  <a:pt x="83" y="135"/>
                </a:cubicBezTo>
                <a:close/>
                <a:moveTo>
                  <a:pt x="187" y="144"/>
                </a:moveTo>
                <a:cubicBezTo>
                  <a:pt x="188" y="146"/>
                  <a:pt x="189" y="149"/>
                  <a:pt x="190" y="151"/>
                </a:cubicBezTo>
                <a:cubicBezTo>
                  <a:pt x="200" y="151"/>
                  <a:pt x="209" y="151"/>
                  <a:pt x="219" y="151"/>
                </a:cubicBezTo>
                <a:cubicBezTo>
                  <a:pt x="218" y="149"/>
                  <a:pt x="216" y="146"/>
                  <a:pt x="215" y="144"/>
                </a:cubicBezTo>
                <a:cubicBezTo>
                  <a:pt x="205" y="144"/>
                  <a:pt x="196" y="144"/>
                  <a:pt x="187" y="144"/>
                </a:cubicBezTo>
                <a:close/>
                <a:moveTo>
                  <a:pt x="163" y="144"/>
                </a:moveTo>
                <a:cubicBezTo>
                  <a:pt x="163" y="146"/>
                  <a:pt x="164" y="149"/>
                  <a:pt x="165" y="151"/>
                </a:cubicBezTo>
                <a:cubicBezTo>
                  <a:pt x="171" y="151"/>
                  <a:pt x="177" y="151"/>
                  <a:pt x="183" y="151"/>
                </a:cubicBezTo>
                <a:cubicBezTo>
                  <a:pt x="183" y="149"/>
                  <a:pt x="182" y="146"/>
                  <a:pt x="181" y="144"/>
                </a:cubicBezTo>
                <a:cubicBezTo>
                  <a:pt x="175" y="144"/>
                  <a:pt x="169" y="144"/>
                  <a:pt x="163" y="144"/>
                </a:cubicBezTo>
                <a:close/>
                <a:moveTo>
                  <a:pt x="139" y="144"/>
                </a:moveTo>
                <a:cubicBezTo>
                  <a:pt x="140" y="146"/>
                  <a:pt x="140" y="149"/>
                  <a:pt x="140" y="151"/>
                </a:cubicBezTo>
                <a:cubicBezTo>
                  <a:pt x="146" y="151"/>
                  <a:pt x="153" y="151"/>
                  <a:pt x="159" y="151"/>
                </a:cubicBezTo>
                <a:cubicBezTo>
                  <a:pt x="158" y="149"/>
                  <a:pt x="158" y="146"/>
                  <a:pt x="157" y="144"/>
                </a:cubicBezTo>
                <a:cubicBezTo>
                  <a:pt x="151" y="144"/>
                  <a:pt x="145" y="144"/>
                  <a:pt x="139" y="144"/>
                </a:cubicBezTo>
                <a:close/>
                <a:moveTo>
                  <a:pt x="116" y="144"/>
                </a:moveTo>
                <a:cubicBezTo>
                  <a:pt x="116" y="146"/>
                  <a:pt x="115" y="149"/>
                  <a:pt x="115" y="151"/>
                </a:cubicBezTo>
                <a:cubicBezTo>
                  <a:pt x="121" y="151"/>
                  <a:pt x="128" y="151"/>
                  <a:pt x="134" y="151"/>
                </a:cubicBezTo>
                <a:cubicBezTo>
                  <a:pt x="134" y="149"/>
                  <a:pt x="134" y="146"/>
                  <a:pt x="134" y="144"/>
                </a:cubicBezTo>
                <a:cubicBezTo>
                  <a:pt x="128" y="144"/>
                  <a:pt x="122" y="144"/>
                  <a:pt x="116" y="144"/>
                </a:cubicBezTo>
                <a:close/>
                <a:moveTo>
                  <a:pt x="92" y="144"/>
                </a:moveTo>
                <a:cubicBezTo>
                  <a:pt x="92" y="146"/>
                  <a:pt x="91" y="149"/>
                  <a:pt x="91" y="151"/>
                </a:cubicBezTo>
                <a:cubicBezTo>
                  <a:pt x="97" y="151"/>
                  <a:pt x="103" y="151"/>
                  <a:pt x="109" y="151"/>
                </a:cubicBezTo>
                <a:cubicBezTo>
                  <a:pt x="110" y="149"/>
                  <a:pt x="110" y="146"/>
                  <a:pt x="110" y="144"/>
                </a:cubicBezTo>
                <a:cubicBezTo>
                  <a:pt x="104" y="144"/>
                  <a:pt x="98" y="144"/>
                  <a:pt x="92" y="144"/>
                </a:cubicBezTo>
                <a:close/>
                <a:moveTo>
                  <a:pt x="69" y="144"/>
                </a:moveTo>
                <a:cubicBezTo>
                  <a:pt x="68" y="146"/>
                  <a:pt x="67" y="149"/>
                  <a:pt x="66" y="151"/>
                </a:cubicBezTo>
                <a:cubicBezTo>
                  <a:pt x="72" y="151"/>
                  <a:pt x="78" y="151"/>
                  <a:pt x="84" y="151"/>
                </a:cubicBezTo>
                <a:cubicBezTo>
                  <a:pt x="85" y="149"/>
                  <a:pt x="86" y="146"/>
                  <a:pt x="87" y="144"/>
                </a:cubicBezTo>
                <a:cubicBezTo>
                  <a:pt x="81" y="144"/>
                  <a:pt x="75" y="144"/>
                  <a:pt x="69" y="144"/>
                </a:cubicBezTo>
                <a:close/>
                <a:moveTo>
                  <a:pt x="45" y="144"/>
                </a:moveTo>
                <a:cubicBezTo>
                  <a:pt x="44" y="146"/>
                  <a:pt x="43" y="149"/>
                  <a:pt x="41" y="151"/>
                </a:cubicBezTo>
                <a:cubicBezTo>
                  <a:pt x="47" y="151"/>
                  <a:pt x="54" y="151"/>
                  <a:pt x="60" y="151"/>
                </a:cubicBezTo>
                <a:cubicBezTo>
                  <a:pt x="61" y="149"/>
                  <a:pt x="62" y="146"/>
                  <a:pt x="63" y="144"/>
                </a:cubicBezTo>
                <a:cubicBezTo>
                  <a:pt x="57" y="144"/>
                  <a:pt x="51" y="144"/>
                  <a:pt x="45" y="144"/>
                </a:cubicBezTo>
                <a:close/>
                <a:moveTo>
                  <a:pt x="197" y="155"/>
                </a:moveTo>
                <a:cubicBezTo>
                  <a:pt x="198" y="158"/>
                  <a:pt x="199" y="160"/>
                  <a:pt x="201" y="163"/>
                </a:cubicBezTo>
                <a:cubicBezTo>
                  <a:pt x="209" y="163"/>
                  <a:pt x="218" y="163"/>
                  <a:pt x="227" y="163"/>
                </a:cubicBezTo>
                <a:cubicBezTo>
                  <a:pt x="225" y="160"/>
                  <a:pt x="223" y="158"/>
                  <a:pt x="222" y="155"/>
                </a:cubicBezTo>
                <a:cubicBezTo>
                  <a:pt x="213" y="155"/>
                  <a:pt x="205" y="155"/>
                  <a:pt x="197" y="155"/>
                </a:cubicBezTo>
                <a:close/>
                <a:moveTo>
                  <a:pt x="171" y="155"/>
                </a:moveTo>
                <a:cubicBezTo>
                  <a:pt x="172" y="158"/>
                  <a:pt x="173" y="160"/>
                  <a:pt x="174" y="163"/>
                </a:cubicBezTo>
                <a:cubicBezTo>
                  <a:pt x="180" y="163"/>
                  <a:pt x="187" y="163"/>
                  <a:pt x="194" y="163"/>
                </a:cubicBezTo>
                <a:cubicBezTo>
                  <a:pt x="193" y="160"/>
                  <a:pt x="192" y="158"/>
                  <a:pt x="191" y="155"/>
                </a:cubicBezTo>
                <a:cubicBezTo>
                  <a:pt x="184" y="155"/>
                  <a:pt x="178" y="155"/>
                  <a:pt x="171" y="155"/>
                </a:cubicBezTo>
                <a:close/>
                <a:moveTo>
                  <a:pt x="146" y="155"/>
                </a:moveTo>
                <a:cubicBezTo>
                  <a:pt x="146" y="158"/>
                  <a:pt x="147" y="160"/>
                  <a:pt x="147" y="163"/>
                </a:cubicBezTo>
                <a:cubicBezTo>
                  <a:pt x="154" y="163"/>
                  <a:pt x="161" y="163"/>
                  <a:pt x="168" y="163"/>
                </a:cubicBezTo>
                <a:cubicBezTo>
                  <a:pt x="167" y="160"/>
                  <a:pt x="166" y="158"/>
                  <a:pt x="165" y="155"/>
                </a:cubicBezTo>
                <a:cubicBezTo>
                  <a:pt x="159" y="155"/>
                  <a:pt x="153" y="155"/>
                  <a:pt x="146" y="155"/>
                </a:cubicBezTo>
                <a:close/>
                <a:moveTo>
                  <a:pt x="121" y="155"/>
                </a:moveTo>
                <a:cubicBezTo>
                  <a:pt x="121" y="158"/>
                  <a:pt x="121" y="160"/>
                  <a:pt x="120" y="163"/>
                </a:cubicBezTo>
                <a:cubicBezTo>
                  <a:pt x="127" y="163"/>
                  <a:pt x="134" y="163"/>
                  <a:pt x="141" y="163"/>
                </a:cubicBezTo>
                <a:cubicBezTo>
                  <a:pt x="141" y="160"/>
                  <a:pt x="141" y="158"/>
                  <a:pt x="140" y="155"/>
                </a:cubicBezTo>
                <a:cubicBezTo>
                  <a:pt x="134" y="155"/>
                  <a:pt x="127" y="155"/>
                  <a:pt x="121" y="155"/>
                </a:cubicBezTo>
                <a:close/>
                <a:moveTo>
                  <a:pt x="95" y="155"/>
                </a:moveTo>
                <a:cubicBezTo>
                  <a:pt x="95" y="158"/>
                  <a:pt x="94" y="160"/>
                  <a:pt x="93" y="163"/>
                </a:cubicBezTo>
                <a:cubicBezTo>
                  <a:pt x="100" y="163"/>
                  <a:pt x="107" y="163"/>
                  <a:pt x="114" y="163"/>
                </a:cubicBezTo>
                <a:cubicBezTo>
                  <a:pt x="114" y="160"/>
                  <a:pt x="114" y="158"/>
                  <a:pt x="115" y="155"/>
                </a:cubicBezTo>
                <a:cubicBezTo>
                  <a:pt x="108" y="155"/>
                  <a:pt x="102" y="155"/>
                  <a:pt x="95" y="155"/>
                </a:cubicBezTo>
                <a:close/>
                <a:moveTo>
                  <a:pt x="70" y="155"/>
                </a:moveTo>
                <a:cubicBezTo>
                  <a:pt x="69" y="158"/>
                  <a:pt x="68" y="160"/>
                  <a:pt x="67" y="163"/>
                </a:cubicBezTo>
                <a:cubicBezTo>
                  <a:pt x="74" y="163"/>
                  <a:pt x="81" y="163"/>
                  <a:pt x="87" y="163"/>
                </a:cubicBezTo>
                <a:cubicBezTo>
                  <a:pt x="88" y="160"/>
                  <a:pt x="89" y="158"/>
                  <a:pt x="90" y="155"/>
                </a:cubicBezTo>
                <a:cubicBezTo>
                  <a:pt x="83" y="155"/>
                  <a:pt x="77" y="155"/>
                  <a:pt x="70" y="155"/>
                </a:cubicBezTo>
                <a:close/>
              </a:path>
            </a:pathLst>
          </a:custGeom>
          <a:solidFill>
            <a:srgbClr val="FFFFFF"/>
          </a:solidFill>
          <a:ln>
            <a:noFill/>
          </a:ln>
        </p:spPr>
        <p:txBody>
          <a:bodyPr lIns="68580" tIns="34290" rIns="68580" bIns="540000" anchor="ctr">
            <a:scene3d>
              <a:camera prst="orthographicFront"/>
              <a:lightRig rig="threePt" dir="t"/>
            </a:scene3d>
            <a:sp3d contourW="12700">
              <a:contourClr>
                <a:srgbClr val="FFFFFF"/>
              </a:contourClr>
            </a:sp3d>
          </a:bodyPr>
          <a:lstStyle/>
          <a:p>
            <a:pPr algn="ctr" eaLnBrk="1" fontAlgn="auto" hangingPunct="1">
              <a:spcBef>
                <a:spcPct val="0"/>
              </a:spcBef>
              <a:spcAft>
                <a:spcPct val="0"/>
              </a:spcAft>
              <a:defRPr/>
            </a:pPr>
            <a:endParaRPr lang="zh-CN" altLang="en-US">
              <a:latin typeface="宋体" panose="02010600030101010101" pitchFamily="2" charset="-122"/>
              <a:ea typeface="宋体" panose="02010600030101010101" pitchFamily="2" charset="-122"/>
            </a:endParaRPr>
          </a:p>
        </p:txBody>
      </p:sp>
    </p:spTree>
  </p:cSld>
  <p:clrMapOvr>
    <a:masterClrMapping/>
  </p:clrMapOvr>
  <p:transition advClick="0" advTm="0"/>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500" fill="hold"/>
                                        <p:tgtEl>
                                          <p:spTgt spid="4"/>
                                        </p:tgtEl>
                                        <p:attrNameLst>
                                          <p:attrName>ppt_w</p:attrName>
                                        </p:attrNameLst>
                                      </p:cBhvr>
                                      <p:tavLst>
                                        <p:tav tm="0">
                                          <p:val>
                                            <p:fltVal val="0"/>
                                          </p:val>
                                        </p:tav>
                                        <p:tav tm="100000">
                                          <p:val>
                                            <p:strVal val="#ppt_w"/>
                                          </p:val>
                                        </p:tav>
                                      </p:tavLst>
                                    </p:anim>
                                    <p:anim calcmode="lin" valueType="num">
                                      <p:cBhvr>
                                        <p:cTn id="8" dur="500" fill="hold"/>
                                        <p:tgtEl>
                                          <p:spTgt spid="4"/>
                                        </p:tgtEl>
                                        <p:attrNameLst>
                                          <p:attrName>ppt_h</p:attrName>
                                        </p:attrNameLst>
                                      </p:cBhvr>
                                      <p:tavLst>
                                        <p:tav tm="0">
                                          <p:val>
                                            <p:fltVal val="0"/>
                                          </p:val>
                                        </p:tav>
                                        <p:tav tm="100000">
                                          <p:val>
                                            <p:strVal val="#ppt_h"/>
                                          </p:val>
                                        </p:tav>
                                      </p:tavLst>
                                    </p:anim>
                                    <p:animEffect transition="in" filter="fade">
                                      <p:cBhvr>
                                        <p:cTn id="9" dur="500"/>
                                        <p:tgtEl>
                                          <p:spTgt spid="4"/>
                                        </p:tgtEl>
                                      </p:cBhvr>
                                    </p:animEffect>
                                  </p:childTnLst>
                                </p:cTn>
                              </p:par>
                            </p:childTnLst>
                          </p:cTn>
                        </p:par>
                        <p:par>
                          <p:cTn id="10" fill="hold">
                            <p:stCondLst>
                              <p:cond delay="500"/>
                            </p:stCondLst>
                            <p:childTnLst>
                              <p:par>
                                <p:cTn id="11" presetID="22" presetClass="entr" presetSubtype="8" fill="hold" grpId="0" nodeType="afterEffect">
                                  <p:stCondLst>
                                    <p:cond delay="0"/>
                                  </p:stCondLst>
                                  <p:childTnLst>
                                    <p:set>
                                      <p:cBhvr>
                                        <p:cTn id="12" dur="1" fill="hold">
                                          <p:stCondLst>
                                            <p:cond delay="0"/>
                                          </p:stCondLst>
                                        </p:cTn>
                                        <p:tgtEl>
                                          <p:spTgt spid="5"/>
                                        </p:tgtEl>
                                        <p:attrNameLst>
                                          <p:attrName>style.visibility</p:attrName>
                                        </p:attrNameLst>
                                      </p:cBhvr>
                                      <p:to>
                                        <p:strVal val="visible"/>
                                      </p:to>
                                    </p:set>
                                    <p:animEffect transition="in" filter="wipe(left)">
                                      <p:cBhvr>
                                        <p:cTn id="13" dur="500"/>
                                        <p:tgtEl>
                                          <p:spTgt spid="5"/>
                                        </p:tgtEl>
                                      </p:cBhvr>
                                    </p:animEffect>
                                  </p:childTnLst>
                                </p:cTn>
                              </p:par>
                              <p:par>
                                <p:cTn id="14" presetID="22" presetClass="entr" presetSubtype="8" fill="hold" nodeType="withEffect">
                                  <p:stCondLst>
                                    <p:cond delay="0"/>
                                  </p:stCondLst>
                                  <p:childTnLst>
                                    <p:set>
                                      <p:cBhvr>
                                        <p:cTn id="15" dur="1" fill="hold">
                                          <p:stCondLst>
                                            <p:cond delay="0"/>
                                          </p:stCondLst>
                                        </p:cTn>
                                        <p:tgtEl>
                                          <p:spTgt spid="6"/>
                                        </p:tgtEl>
                                        <p:attrNameLst>
                                          <p:attrName>style.visibility</p:attrName>
                                        </p:attrNameLst>
                                      </p:cBhvr>
                                      <p:to>
                                        <p:strVal val="visible"/>
                                      </p:to>
                                    </p:set>
                                    <p:animEffect transition="in" filter="wipe(left)">
                                      <p:cBhvr>
                                        <p:cTn id="16" dur="500"/>
                                        <p:tgtEl>
                                          <p:spTgt spid="6"/>
                                        </p:tgtEl>
                                      </p:cBhvr>
                                    </p:animEffect>
                                  </p:childTnLst>
                                </p:cTn>
                              </p:par>
                              <p:par>
                                <p:cTn id="17" presetID="10" presetClass="entr" presetSubtype="0" fill="hold" grpId="0" nodeType="withEffect">
                                  <p:stCondLst>
                                    <p:cond delay="800"/>
                                  </p:stCondLst>
                                  <p:childTnLst>
                                    <p:set>
                                      <p:cBhvr>
                                        <p:cTn id="18" dur="1" fill="hold">
                                          <p:stCondLst>
                                            <p:cond delay="0"/>
                                          </p:stCondLst>
                                        </p:cTn>
                                        <p:tgtEl>
                                          <p:spTgt spid="13"/>
                                        </p:tgtEl>
                                        <p:attrNameLst>
                                          <p:attrName>style.visibility</p:attrName>
                                        </p:attrNameLst>
                                      </p:cBhvr>
                                      <p:to>
                                        <p:strVal val="visible"/>
                                      </p:to>
                                    </p:set>
                                    <p:animEffect transition="in" filter="fade">
                                      <p:cBhvr>
                                        <p:cTn id="19" dur="500"/>
                                        <p:tgtEl>
                                          <p:spTgt spid="13"/>
                                        </p:tgtEl>
                                      </p:cBhvr>
                                    </p:animEffect>
                                  </p:childTnLst>
                                </p:cTn>
                              </p:par>
                              <p:par>
                                <p:cTn id="20" presetID="10" presetClass="entr" presetSubtype="0" fill="hold" nodeType="withEffect">
                                  <p:stCondLst>
                                    <p:cond delay="800"/>
                                  </p:stCondLst>
                                  <p:childTnLst>
                                    <p:set>
                                      <p:cBhvr>
                                        <p:cTn id="21" dur="1" fill="hold">
                                          <p:stCondLst>
                                            <p:cond delay="0"/>
                                          </p:stCondLst>
                                        </p:cTn>
                                        <p:tgtEl>
                                          <p:spTgt spid="16"/>
                                        </p:tgtEl>
                                        <p:attrNameLst>
                                          <p:attrName>style.visibility</p:attrName>
                                        </p:attrNameLst>
                                      </p:cBhvr>
                                      <p:to>
                                        <p:strVal val="visible"/>
                                      </p:to>
                                    </p:set>
                                    <p:animEffect transition="in" filter="fade">
                                      <p:cBhvr>
                                        <p:cTn id="22" dur="500"/>
                                        <p:tgtEl>
                                          <p:spTgt spid="16"/>
                                        </p:tgtEl>
                                      </p:cBhvr>
                                    </p:animEffect>
                                  </p:childTnLst>
                                </p:cTn>
                              </p:par>
                              <p:par>
                                <p:cTn id="23" presetID="22" presetClass="entr" presetSubtype="2" fill="hold" nodeType="withEffect">
                                  <p:stCondLst>
                                    <p:cond delay="1000"/>
                                  </p:stCondLst>
                                  <p:childTnLst>
                                    <p:set>
                                      <p:cBhvr>
                                        <p:cTn id="24" dur="1" fill="hold">
                                          <p:stCondLst>
                                            <p:cond delay="0"/>
                                          </p:stCondLst>
                                        </p:cTn>
                                        <p:tgtEl>
                                          <p:spTgt spid="12"/>
                                        </p:tgtEl>
                                        <p:attrNameLst>
                                          <p:attrName>style.visibility</p:attrName>
                                        </p:attrNameLst>
                                      </p:cBhvr>
                                      <p:to>
                                        <p:strVal val="visible"/>
                                      </p:to>
                                    </p:set>
                                    <p:animEffect transition="in" filter="wipe(right)">
                                      <p:cBhvr>
                                        <p:cTn id="25" dur="500"/>
                                        <p:tgtEl>
                                          <p:spTgt spid="12"/>
                                        </p:tgtEl>
                                      </p:cBhvr>
                                    </p:animEffect>
                                  </p:childTnLst>
                                </p:cTn>
                              </p:par>
                              <p:par>
                                <p:cTn id="26" presetID="10" presetClass="entr" presetSubtype="0" fill="hold" grpId="0" nodeType="withEffect">
                                  <p:stCondLst>
                                    <p:cond delay="1300"/>
                                  </p:stCondLst>
                                  <p:childTnLst>
                                    <p:set>
                                      <p:cBhvr>
                                        <p:cTn id="27" dur="1" fill="hold">
                                          <p:stCondLst>
                                            <p:cond delay="0"/>
                                          </p:stCondLst>
                                        </p:cTn>
                                        <p:tgtEl>
                                          <p:spTgt spid="10"/>
                                        </p:tgtEl>
                                        <p:attrNameLst>
                                          <p:attrName>style.visibility</p:attrName>
                                        </p:attrNameLst>
                                      </p:cBhvr>
                                      <p:to>
                                        <p:strVal val="visible"/>
                                      </p:to>
                                    </p:set>
                                    <p:animEffect transition="in" filter="fade">
                                      <p:cBhvr>
                                        <p:cTn id="28" dur="500"/>
                                        <p:tgtEl>
                                          <p:spTgt spid="10"/>
                                        </p:tgtEl>
                                      </p:cBhvr>
                                    </p:animEffect>
                                  </p:childTnLst>
                                </p:cTn>
                              </p:par>
                              <p:par>
                                <p:cTn id="29" presetID="10" presetClass="entr" presetSubtype="0" fill="hold" grpId="0" nodeType="withEffect">
                                  <p:stCondLst>
                                    <p:cond delay="1300"/>
                                  </p:stCondLst>
                                  <p:iterate type="wd">
                                    <p:tmPct val="10000"/>
                                  </p:iterate>
                                  <p:childTnLst>
                                    <p:set>
                                      <p:cBhvr>
                                        <p:cTn id="30" dur="1" fill="hold">
                                          <p:stCondLst>
                                            <p:cond delay="0"/>
                                          </p:stCondLst>
                                        </p:cTn>
                                        <p:tgtEl>
                                          <p:spTgt spid="14"/>
                                        </p:tgtEl>
                                        <p:attrNameLst>
                                          <p:attrName>style.visibility</p:attrName>
                                        </p:attrNameLst>
                                      </p:cBhvr>
                                      <p:to>
                                        <p:strVal val="visible"/>
                                      </p:to>
                                    </p:set>
                                    <p:animEffect transition="in" filter="fade">
                                      <p:cBhvr>
                                        <p:cTn id="31" dur="500"/>
                                        <p:tgtEl>
                                          <p:spTgt spid="14"/>
                                        </p:tgtEl>
                                      </p:cBhvr>
                                    </p:animEffect>
                                  </p:childTnLst>
                                </p:cTn>
                              </p:par>
                              <p:par>
                                <p:cTn id="32" presetID="10" presetClass="entr" presetSubtype="0" fill="hold" grpId="0" nodeType="withEffect">
                                  <p:stCondLst>
                                    <p:cond delay="1300"/>
                                  </p:stCondLst>
                                  <p:childTnLst>
                                    <p:set>
                                      <p:cBhvr>
                                        <p:cTn id="33" dur="1" fill="hold">
                                          <p:stCondLst>
                                            <p:cond delay="0"/>
                                          </p:stCondLst>
                                        </p:cTn>
                                        <p:tgtEl>
                                          <p:spTgt spid="8"/>
                                        </p:tgtEl>
                                        <p:attrNameLst>
                                          <p:attrName>style.visibility</p:attrName>
                                        </p:attrNameLst>
                                      </p:cBhvr>
                                      <p:to>
                                        <p:strVal val="visible"/>
                                      </p:to>
                                    </p:set>
                                    <p:animEffect transition="in" filter="fade">
                                      <p:cBhvr>
                                        <p:cTn id="34" dur="500"/>
                                        <p:tgtEl>
                                          <p:spTgt spid="8"/>
                                        </p:tgtEl>
                                      </p:cBhvr>
                                    </p:animEffect>
                                  </p:childTnLst>
                                </p:cTn>
                              </p:par>
                              <p:par>
                                <p:cTn id="35" presetID="10" presetClass="entr" presetSubtype="0" fill="hold" nodeType="withEffect">
                                  <p:stCondLst>
                                    <p:cond delay="1300"/>
                                  </p:stCondLst>
                                  <p:childTnLst>
                                    <p:set>
                                      <p:cBhvr>
                                        <p:cTn id="36" dur="1" fill="hold">
                                          <p:stCondLst>
                                            <p:cond delay="0"/>
                                          </p:stCondLst>
                                        </p:cTn>
                                        <p:tgtEl>
                                          <p:spTgt spid="17"/>
                                        </p:tgtEl>
                                        <p:attrNameLst>
                                          <p:attrName>style.visibility</p:attrName>
                                        </p:attrNameLst>
                                      </p:cBhvr>
                                      <p:to>
                                        <p:strVal val="visible"/>
                                      </p:to>
                                    </p:set>
                                    <p:animEffect transition="in" filter="fade">
                                      <p:cBhvr>
                                        <p:cTn id="37" dur="500"/>
                                        <p:tgtEl>
                                          <p:spTgt spid="17"/>
                                        </p:tgtEl>
                                      </p:cBhvr>
                                    </p:animEffect>
                                  </p:childTnLst>
                                </p:cTn>
                              </p:par>
                              <p:par>
                                <p:cTn id="38" presetID="22" presetClass="entr" presetSubtype="8" fill="hold" nodeType="withEffect">
                                  <p:stCondLst>
                                    <p:cond delay="1500"/>
                                  </p:stCondLst>
                                  <p:childTnLst>
                                    <p:set>
                                      <p:cBhvr>
                                        <p:cTn id="39" dur="1" fill="hold">
                                          <p:stCondLst>
                                            <p:cond delay="0"/>
                                          </p:stCondLst>
                                        </p:cTn>
                                        <p:tgtEl>
                                          <p:spTgt spid="11"/>
                                        </p:tgtEl>
                                        <p:attrNameLst>
                                          <p:attrName>style.visibility</p:attrName>
                                        </p:attrNameLst>
                                      </p:cBhvr>
                                      <p:to>
                                        <p:strVal val="visible"/>
                                      </p:to>
                                    </p:set>
                                    <p:animEffect transition="in" filter="wipe(left)">
                                      <p:cBhvr>
                                        <p:cTn id="40" dur="500"/>
                                        <p:tgtEl>
                                          <p:spTgt spid="11"/>
                                        </p:tgtEl>
                                      </p:cBhvr>
                                    </p:animEffect>
                                  </p:childTnLst>
                                </p:cTn>
                              </p:par>
                              <p:par>
                                <p:cTn id="41" presetID="10" presetClass="entr" presetSubtype="0" fill="hold" grpId="0" nodeType="withEffect">
                                  <p:stCondLst>
                                    <p:cond delay="1700"/>
                                  </p:stCondLst>
                                  <p:childTnLst>
                                    <p:set>
                                      <p:cBhvr>
                                        <p:cTn id="42" dur="1" fill="hold">
                                          <p:stCondLst>
                                            <p:cond delay="0"/>
                                          </p:stCondLst>
                                        </p:cTn>
                                        <p:tgtEl>
                                          <p:spTgt spid="9"/>
                                        </p:tgtEl>
                                        <p:attrNameLst>
                                          <p:attrName>style.visibility</p:attrName>
                                        </p:attrNameLst>
                                      </p:cBhvr>
                                      <p:to>
                                        <p:strVal val="visible"/>
                                      </p:to>
                                    </p:set>
                                    <p:animEffect transition="in" filter="fade">
                                      <p:cBhvr>
                                        <p:cTn id="43" dur="500"/>
                                        <p:tgtEl>
                                          <p:spTgt spid="9"/>
                                        </p:tgtEl>
                                      </p:cBhvr>
                                    </p:animEffect>
                                  </p:childTnLst>
                                </p:cTn>
                              </p:par>
                              <p:par>
                                <p:cTn id="44" presetID="10" presetClass="entr" presetSubtype="0" fill="hold" grpId="0" nodeType="withEffect">
                                  <p:stCondLst>
                                    <p:cond delay="1800"/>
                                  </p:stCondLst>
                                  <p:iterate type="wd">
                                    <p:tmPct val="10000"/>
                                  </p:iterate>
                                  <p:childTnLst>
                                    <p:set>
                                      <p:cBhvr>
                                        <p:cTn id="45" dur="1" fill="hold">
                                          <p:stCondLst>
                                            <p:cond delay="0"/>
                                          </p:stCondLst>
                                        </p:cTn>
                                        <p:tgtEl>
                                          <p:spTgt spid="15"/>
                                        </p:tgtEl>
                                        <p:attrNameLst>
                                          <p:attrName>style.visibility</p:attrName>
                                        </p:attrNameLst>
                                      </p:cBhvr>
                                      <p:to>
                                        <p:strVal val="visible"/>
                                      </p:to>
                                    </p:set>
                                    <p:animEffect transition="in" filter="fade">
                                      <p:cBhvr>
                                        <p:cTn id="46"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p:bldP spid="8" grpId="0" animBg="1"/>
      <p:bldP spid="9" grpId="0" animBg="1"/>
      <p:bldP spid="10" grpId="0" animBg="1"/>
      <p:bldP spid="13" grpId="0" animBg="1"/>
      <p:bldP spid="14" grpId="0"/>
      <p:bldP spid="15" grpId="0"/>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组合 3"/>
          <p:cNvGrpSpPr/>
          <p:nvPr/>
        </p:nvGrpSpPr>
        <p:grpSpPr>
          <a:xfrm>
            <a:off x="-11907" y="266614"/>
            <a:ext cx="12201527" cy="6603129"/>
            <a:chOff x="-11907" y="266614"/>
            <a:chExt cx="12201527" cy="6603129"/>
          </a:xfrm>
        </p:grpSpPr>
        <p:grpSp>
          <p:nvGrpSpPr>
            <p:cNvPr id="5" name="组合 4"/>
            <p:cNvGrpSpPr/>
            <p:nvPr/>
          </p:nvGrpSpPr>
          <p:grpSpPr>
            <a:xfrm>
              <a:off x="8339138" y="5230813"/>
              <a:ext cx="500063" cy="608013"/>
              <a:chOff x="8339138" y="5230813"/>
              <a:chExt cx="500063" cy="608013"/>
            </a:xfrm>
          </p:grpSpPr>
          <p:sp>
            <p:nvSpPr>
              <p:cNvPr id="421" name="Freeform 7"/>
              <p:cNvSpPr>
                <a:spLocks noEditPoints="1"/>
              </p:cNvSpPr>
              <p:nvPr/>
            </p:nvSpPr>
            <p:spPr bwMode="auto">
              <a:xfrm>
                <a:off x="8743951" y="5230813"/>
                <a:ext cx="95250" cy="109538"/>
              </a:xfrm>
              <a:custGeom>
                <a:avLst/>
                <a:gdLst>
                  <a:gd name="T0" fmla="*/ 21 w 34"/>
                  <a:gd name="T1" fmla="*/ 37 h 39"/>
                  <a:gd name="T2" fmla="*/ 22 w 34"/>
                  <a:gd name="T3" fmla="*/ 39 h 39"/>
                  <a:gd name="T4" fmla="*/ 21 w 34"/>
                  <a:gd name="T5" fmla="*/ 37 h 39"/>
                  <a:gd name="T6" fmla="*/ 31 w 34"/>
                  <a:gd name="T7" fmla="*/ 0 h 39"/>
                  <a:gd name="T8" fmla="*/ 31 w 34"/>
                  <a:gd name="T9" fmla="*/ 0 h 39"/>
                  <a:gd name="T10" fmla="*/ 0 w 34"/>
                  <a:gd name="T11" fmla="*/ 16 h 39"/>
                  <a:gd name="T12" fmla="*/ 1 w 34"/>
                  <a:gd name="T13" fmla="*/ 16 h 39"/>
                  <a:gd name="T14" fmla="*/ 5 w 34"/>
                  <a:gd name="T15" fmla="*/ 18 h 39"/>
                  <a:gd name="T16" fmla="*/ 28 w 34"/>
                  <a:gd name="T17" fmla="*/ 6 h 39"/>
                  <a:gd name="T18" fmla="*/ 22 w 34"/>
                  <a:gd name="T19" fmla="*/ 32 h 39"/>
                  <a:gd name="T20" fmla="*/ 24 w 34"/>
                  <a:gd name="T21" fmla="*/ 34 h 39"/>
                  <a:gd name="T22" fmla="*/ 24 w 34"/>
                  <a:gd name="T23" fmla="*/ 34 h 39"/>
                  <a:gd name="T24" fmla="*/ 24 w 34"/>
                  <a:gd name="T25" fmla="*/ 34 h 39"/>
                  <a:gd name="T26" fmla="*/ 25 w 34"/>
                  <a:gd name="T27" fmla="*/ 36 h 39"/>
                  <a:gd name="T28" fmla="*/ 33 w 34"/>
                  <a:gd name="T29" fmla="*/ 2 h 39"/>
                  <a:gd name="T30" fmla="*/ 33 w 34"/>
                  <a:gd name="T31" fmla="*/ 0 h 39"/>
                  <a:gd name="T32" fmla="*/ 31 w 34"/>
                  <a:gd name="T33"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4" h="39">
                    <a:moveTo>
                      <a:pt x="21" y="37"/>
                    </a:moveTo>
                    <a:cubicBezTo>
                      <a:pt x="21" y="38"/>
                      <a:pt x="21" y="38"/>
                      <a:pt x="22" y="39"/>
                    </a:cubicBezTo>
                    <a:cubicBezTo>
                      <a:pt x="22" y="38"/>
                      <a:pt x="21" y="37"/>
                      <a:pt x="21" y="37"/>
                    </a:cubicBezTo>
                    <a:moveTo>
                      <a:pt x="31" y="0"/>
                    </a:moveTo>
                    <a:cubicBezTo>
                      <a:pt x="31" y="0"/>
                      <a:pt x="31" y="0"/>
                      <a:pt x="31" y="0"/>
                    </a:cubicBezTo>
                    <a:cubicBezTo>
                      <a:pt x="0" y="16"/>
                      <a:pt x="0" y="16"/>
                      <a:pt x="0" y="16"/>
                    </a:cubicBezTo>
                    <a:cubicBezTo>
                      <a:pt x="0" y="16"/>
                      <a:pt x="1" y="16"/>
                      <a:pt x="1" y="16"/>
                    </a:cubicBezTo>
                    <a:cubicBezTo>
                      <a:pt x="2" y="17"/>
                      <a:pt x="3" y="17"/>
                      <a:pt x="5" y="18"/>
                    </a:cubicBezTo>
                    <a:cubicBezTo>
                      <a:pt x="28" y="6"/>
                      <a:pt x="28" y="6"/>
                      <a:pt x="28" y="6"/>
                    </a:cubicBezTo>
                    <a:cubicBezTo>
                      <a:pt x="22" y="32"/>
                      <a:pt x="22" y="32"/>
                      <a:pt x="22" y="32"/>
                    </a:cubicBezTo>
                    <a:cubicBezTo>
                      <a:pt x="23" y="32"/>
                      <a:pt x="23" y="33"/>
                      <a:pt x="24" y="34"/>
                    </a:cubicBezTo>
                    <a:cubicBezTo>
                      <a:pt x="24" y="34"/>
                      <a:pt x="24" y="34"/>
                      <a:pt x="24" y="34"/>
                    </a:cubicBezTo>
                    <a:cubicBezTo>
                      <a:pt x="24" y="34"/>
                      <a:pt x="24" y="34"/>
                      <a:pt x="24" y="34"/>
                    </a:cubicBezTo>
                    <a:cubicBezTo>
                      <a:pt x="24" y="35"/>
                      <a:pt x="25" y="35"/>
                      <a:pt x="25" y="36"/>
                    </a:cubicBezTo>
                    <a:cubicBezTo>
                      <a:pt x="33" y="2"/>
                      <a:pt x="33" y="2"/>
                      <a:pt x="33" y="2"/>
                    </a:cubicBezTo>
                    <a:cubicBezTo>
                      <a:pt x="34" y="2"/>
                      <a:pt x="33" y="1"/>
                      <a:pt x="33" y="0"/>
                    </a:cubicBezTo>
                    <a:cubicBezTo>
                      <a:pt x="32" y="0"/>
                      <a:pt x="32" y="0"/>
                      <a:pt x="31"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2" name="Freeform 8"/>
              <p:cNvSpPr>
                <a:spLocks noEditPoints="1"/>
              </p:cNvSpPr>
              <p:nvPr/>
            </p:nvSpPr>
            <p:spPr bwMode="auto">
              <a:xfrm>
                <a:off x="8648701" y="5319713"/>
                <a:ext cx="134938" cy="120650"/>
              </a:xfrm>
              <a:custGeom>
                <a:avLst/>
                <a:gdLst>
                  <a:gd name="T0" fmla="*/ 38 w 48"/>
                  <a:gd name="T1" fmla="*/ 41 h 43"/>
                  <a:gd name="T2" fmla="*/ 38 w 48"/>
                  <a:gd name="T3" fmla="*/ 43 h 43"/>
                  <a:gd name="T4" fmla="*/ 40 w 48"/>
                  <a:gd name="T5" fmla="*/ 40 h 43"/>
                  <a:gd name="T6" fmla="*/ 38 w 48"/>
                  <a:gd name="T7" fmla="*/ 39 h 43"/>
                  <a:gd name="T8" fmla="*/ 45 w 48"/>
                  <a:gd name="T9" fmla="*/ 32 h 43"/>
                  <a:gd name="T10" fmla="*/ 48 w 48"/>
                  <a:gd name="T11" fmla="*/ 30 h 43"/>
                  <a:gd name="T12" fmla="*/ 47 w 48"/>
                  <a:gd name="T13" fmla="*/ 31 h 43"/>
                  <a:gd name="T14" fmla="*/ 45 w 48"/>
                  <a:gd name="T15" fmla="*/ 30 h 43"/>
                  <a:gd name="T16" fmla="*/ 44 w 48"/>
                  <a:gd name="T17" fmla="*/ 28 h 43"/>
                  <a:gd name="T18" fmla="*/ 44 w 48"/>
                  <a:gd name="T19" fmla="*/ 28 h 43"/>
                  <a:gd name="T20" fmla="*/ 44 w 48"/>
                  <a:gd name="T21" fmla="*/ 28 h 43"/>
                  <a:gd name="T22" fmla="*/ 45 w 48"/>
                  <a:gd name="T23" fmla="*/ 27 h 43"/>
                  <a:gd name="T24" fmla="*/ 45 w 48"/>
                  <a:gd name="T25" fmla="*/ 27 h 43"/>
                  <a:gd name="T26" fmla="*/ 22 w 48"/>
                  <a:gd name="T27" fmla="*/ 25 h 43"/>
                  <a:gd name="T28" fmla="*/ 12 w 48"/>
                  <a:gd name="T29" fmla="*/ 19 h 43"/>
                  <a:gd name="T30" fmla="*/ 12 w 48"/>
                  <a:gd name="T31" fmla="*/ 19 h 43"/>
                  <a:gd name="T32" fmla="*/ 5 w 48"/>
                  <a:gd name="T33" fmla="*/ 17 h 43"/>
                  <a:gd name="T34" fmla="*/ 5 w 48"/>
                  <a:gd name="T35" fmla="*/ 17 h 43"/>
                  <a:gd name="T36" fmla="*/ 6 w 48"/>
                  <a:gd name="T37" fmla="*/ 13 h 43"/>
                  <a:gd name="T38" fmla="*/ 23 w 48"/>
                  <a:gd name="T39" fmla="*/ 21 h 43"/>
                  <a:gd name="T40" fmla="*/ 33 w 48"/>
                  <a:gd name="T41" fmla="*/ 12 h 43"/>
                  <a:gd name="T42" fmla="*/ 33 w 48"/>
                  <a:gd name="T43" fmla="*/ 12 h 43"/>
                  <a:gd name="T44" fmla="*/ 33 w 48"/>
                  <a:gd name="T45" fmla="*/ 12 h 43"/>
                  <a:gd name="T46" fmla="*/ 36 w 48"/>
                  <a:gd name="T47" fmla="*/ 9 h 43"/>
                  <a:gd name="T48" fmla="*/ 48 w 48"/>
                  <a:gd name="T49" fmla="*/ 24 h 43"/>
                  <a:gd name="T50" fmla="*/ 36 w 48"/>
                  <a:gd name="T51" fmla="*/ 9 h 43"/>
                  <a:gd name="T52" fmla="*/ 36 w 48"/>
                  <a:gd name="T53" fmla="*/ 9 h 43"/>
                  <a:gd name="T54" fmla="*/ 36 w 48"/>
                  <a:gd name="T55" fmla="*/ 9 h 43"/>
                  <a:gd name="T56" fmla="*/ 35 w 48"/>
                  <a:gd name="T57" fmla="*/ 8 h 43"/>
                  <a:gd name="T58" fmla="*/ 33 w 48"/>
                  <a:gd name="T59" fmla="*/ 7 h 43"/>
                  <a:gd name="T60" fmla="*/ 32 w 48"/>
                  <a:gd name="T61" fmla="*/ 6 h 43"/>
                  <a:gd name="T62" fmla="*/ 16 w 48"/>
                  <a:gd name="T63" fmla="*/ 3 h 43"/>
                  <a:gd name="T64" fmla="*/ 16 w 48"/>
                  <a:gd name="T65" fmla="*/ 3 h 43"/>
                  <a:gd name="T66" fmla="*/ 16 w 48"/>
                  <a:gd name="T67" fmla="*/ 3 h 43"/>
                  <a:gd name="T68" fmla="*/ 33 w 48"/>
                  <a:gd name="T69" fmla="*/ 12 h 43"/>
                  <a:gd name="T70" fmla="*/ 16 w 48"/>
                  <a:gd name="T71" fmla="*/ 3 h 43"/>
                  <a:gd name="T72" fmla="*/ 32 w 48"/>
                  <a:gd name="T73" fmla="*/ 6 h 43"/>
                  <a:gd name="T74" fmla="*/ 22 w 48"/>
                  <a:gd name="T75" fmla="*/ 0 h 43"/>
                  <a:gd name="T76" fmla="*/ 11 w 48"/>
                  <a:gd name="T77" fmla="*/ 0 h 43"/>
                  <a:gd name="T78" fmla="*/ 2 w 48"/>
                  <a:gd name="T79" fmla="*/ 13 h 43"/>
                  <a:gd name="T80" fmla="*/ 5 w 48"/>
                  <a:gd name="T81" fmla="*/ 13 h 43"/>
                  <a:gd name="T82" fmla="*/ 4 w 48"/>
                  <a:gd name="T83" fmla="*/ 12 h 43"/>
                  <a:gd name="T84" fmla="*/ 9 w 48"/>
                  <a:gd name="T85" fmla="*/ 4 h 43"/>
                  <a:gd name="T86" fmla="*/ 12 w 48"/>
                  <a:gd name="T87" fmla="*/ 4 h 43"/>
                  <a:gd name="T88" fmla="*/ 11 w 48"/>
                  <a:gd name="T89" fmla="*/ 3 h 43"/>
                  <a:gd name="T90" fmla="*/ 11 w 48"/>
                  <a:gd name="T91"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8" h="43">
                    <a:moveTo>
                      <a:pt x="38" y="39"/>
                    </a:moveTo>
                    <a:cubicBezTo>
                      <a:pt x="38" y="39"/>
                      <a:pt x="38" y="40"/>
                      <a:pt x="38" y="40"/>
                    </a:cubicBezTo>
                    <a:cubicBezTo>
                      <a:pt x="38" y="41"/>
                      <a:pt x="38" y="41"/>
                      <a:pt x="38" y="41"/>
                    </a:cubicBezTo>
                    <a:cubicBezTo>
                      <a:pt x="38" y="42"/>
                      <a:pt x="38" y="43"/>
                      <a:pt x="38" y="43"/>
                    </a:cubicBezTo>
                    <a:cubicBezTo>
                      <a:pt x="38" y="43"/>
                      <a:pt x="38" y="43"/>
                      <a:pt x="38" y="43"/>
                    </a:cubicBezTo>
                    <a:cubicBezTo>
                      <a:pt x="38" y="43"/>
                      <a:pt x="38" y="43"/>
                      <a:pt x="38" y="43"/>
                    </a:cubicBezTo>
                    <a:cubicBezTo>
                      <a:pt x="41" y="39"/>
                      <a:pt x="41" y="39"/>
                      <a:pt x="41" y="39"/>
                    </a:cubicBezTo>
                    <a:cubicBezTo>
                      <a:pt x="41" y="39"/>
                      <a:pt x="40" y="39"/>
                      <a:pt x="40" y="40"/>
                    </a:cubicBezTo>
                    <a:cubicBezTo>
                      <a:pt x="40" y="40"/>
                      <a:pt x="40" y="40"/>
                      <a:pt x="40" y="40"/>
                    </a:cubicBezTo>
                    <a:cubicBezTo>
                      <a:pt x="39" y="40"/>
                      <a:pt x="39" y="39"/>
                      <a:pt x="38" y="39"/>
                    </a:cubicBezTo>
                    <a:cubicBezTo>
                      <a:pt x="38" y="39"/>
                      <a:pt x="38" y="39"/>
                      <a:pt x="38" y="39"/>
                    </a:cubicBezTo>
                    <a:cubicBezTo>
                      <a:pt x="38" y="39"/>
                      <a:pt x="38" y="39"/>
                      <a:pt x="38" y="39"/>
                    </a:cubicBezTo>
                    <a:moveTo>
                      <a:pt x="45" y="30"/>
                    </a:moveTo>
                    <a:cubicBezTo>
                      <a:pt x="45" y="30"/>
                      <a:pt x="45" y="31"/>
                      <a:pt x="45" y="31"/>
                    </a:cubicBezTo>
                    <a:cubicBezTo>
                      <a:pt x="45" y="32"/>
                      <a:pt x="45" y="32"/>
                      <a:pt x="45" y="32"/>
                    </a:cubicBezTo>
                    <a:cubicBezTo>
                      <a:pt x="45" y="33"/>
                      <a:pt x="45" y="34"/>
                      <a:pt x="45" y="34"/>
                    </a:cubicBezTo>
                    <a:cubicBezTo>
                      <a:pt x="48" y="30"/>
                      <a:pt x="48" y="30"/>
                      <a:pt x="48" y="30"/>
                    </a:cubicBezTo>
                    <a:cubicBezTo>
                      <a:pt x="48" y="30"/>
                      <a:pt x="48" y="30"/>
                      <a:pt x="48" y="30"/>
                    </a:cubicBezTo>
                    <a:cubicBezTo>
                      <a:pt x="48" y="30"/>
                      <a:pt x="48" y="30"/>
                      <a:pt x="48" y="30"/>
                    </a:cubicBezTo>
                    <a:cubicBezTo>
                      <a:pt x="48" y="30"/>
                      <a:pt x="47" y="30"/>
                      <a:pt x="47" y="31"/>
                    </a:cubicBezTo>
                    <a:cubicBezTo>
                      <a:pt x="47" y="31"/>
                      <a:pt x="47" y="31"/>
                      <a:pt x="47" y="31"/>
                    </a:cubicBezTo>
                    <a:cubicBezTo>
                      <a:pt x="46" y="31"/>
                      <a:pt x="46" y="30"/>
                      <a:pt x="45" y="30"/>
                    </a:cubicBezTo>
                    <a:cubicBezTo>
                      <a:pt x="45" y="30"/>
                      <a:pt x="45" y="30"/>
                      <a:pt x="45" y="30"/>
                    </a:cubicBezTo>
                    <a:cubicBezTo>
                      <a:pt x="45" y="30"/>
                      <a:pt x="45" y="30"/>
                      <a:pt x="45" y="30"/>
                    </a:cubicBezTo>
                    <a:moveTo>
                      <a:pt x="44" y="28"/>
                    </a:moveTo>
                    <a:cubicBezTo>
                      <a:pt x="44" y="28"/>
                      <a:pt x="44" y="28"/>
                      <a:pt x="44" y="28"/>
                    </a:cubicBezTo>
                    <a:cubicBezTo>
                      <a:pt x="44" y="28"/>
                      <a:pt x="44" y="28"/>
                      <a:pt x="44" y="28"/>
                    </a:cubicBezTo>
                    <a:cubicBezTo>
                      <a:pt x="44" y="28"/>
                      <a:pt x="44" y="28"/>
                      <a:pt x="44" y="28"/>
                    </a:cubicBezTo>
                    <a:moveTo>
                      <a:pt x="44" y="28"/>
                    </a:moveTo>
                    <a:cubicBezTo>
                      <a:pt x="44" y="28"/>
                      <a:pt x="44" y="28"/>
                      <a:pt x="44" y="28"/>
                    </a:cubicBezTo>
                    <a:cubicBezTo>
                      <a:pt x="44" y="28"/>
                      <a:pt x="44" y="28"/>
                      <a:pt x="44" y="28"/>
                    </a:cubicBezTo>
                    <a:moveTo>
                      <a:pt x="45" y="28"/>
                    </a:moveTo>
                    <a:cubicBezTo>
                      <a:pt x="44" y="28"/>
                      <a:pt x="44" y="28"/>
                      <a:pt x="44" y="28"/>
                    </a:cubicBezTo>
                    <a:cubicBezTo>
                      <a:pt x="44" y="28"/>
                      <a:pt x="44" y="28"/>
                      <a:pt x="45" y="28"/>
                    </a:cubicBezTo>
                    <a:moveTo>
                      <a:pt x="45" y="27"/>
                    </a:moveTo>
                    <a:cubicBezTo>
                      <a:pt x="45" y="27"/>
                      <a:pt x="45" y="27"/>
                      <a:pt x="45" y="27"/>
                    </a:cubicBezTo>
                    <a:cubicBezTo>
                      <a:pt x="45" y="27"/>
                      <a:pt x="45" y="27"/>
                      <a:pt x="45" y="27"/>
                    </a:cubicBezTo>
                    <a:cubicBezTo>
                      <a:pt x="45" y="27"/>
                      <a:pt x="45" y="27"/>
                      <a:pt x="45" y="27"/>
                    </a:cubicBezTo>
                    <a:cubicBezTo>
                      <a:pt x="45" y="27"/>
                      <a:pt x="45" y="27"/>
                      <a:pt x="45" y="27"/>
                    </a:cubicBezTo>
                    <a:cubicBezTo>
                      <a:pt x="45" y="27"/>
                      <a:pt x="45" y="27"/>
                      <a:pt x="45" y="27"/>
                    </a:cubicBezTo>
                    <a:moveTo>
                      <a:pt x="21" y="24"/>
                    </a:moveTo>
                    <a:cubicBezTo>
                      <a:pt x="21" y="25"/>
                      <a:pt x="22" y="25"/>
                      <a:pt x="22" y="25"/>
                    </a:cubicBezTo>
                    <a:cubicBezTo>
                      <a:pt x="22" y="25"/>
                      <a:pt x="22" y="25"/>
                      <a:pt x="22" y="25"/>
                    </a:cubicBezTo>
                    <a:cubicBezTo>
                      <a:pt x="22" y="25"/>
                      <a:pt x="21" y="25"/>
                      <a:pt x="21" y="24"/>
                    </a:cubicBezTo>
                    <a:moveTo>
                      <a:pt x="12" y="19"/>
                    </a:moveTo>
                    <a:cubicBezTo>
                      <a:pt x="12" y="19"/>
                      <a:pt x="12" y="19"/>
                      <a:pt x="12" y="19"/>
                    </a:cubicBezTo>
                    <a:cubicBezTo>
                      <a:pt x="15" y="20"/>
                      <a:pt x="18" y="22"/>
                      <a:pt x="21" y="24"/>
                    </a:cubicBezTo>
                    <a:cubicBezTo>
                      <a:pt x="18" y="22"/>
                      <a:pt x="15" y="20"/>
                      <a:pt x="12" y="19"/>
                    </a:cubicBezTo>
                    <a:cubicBezTo>
                      <a:pt x="12" y="19"/>
                      <a:pt x="12" y="19"/>
                      <a:pt x="12" y="19"/>
                    </a:cubicBezTo>
                    <a:moveTo>
                      <a:pt x="5" y="17"/>
                    </a:move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moveTo>
                      <a:pt x="6" y="13"/>
                    </a:moveTo>
                    <a:cubicBezTo>
                      <a:pt x="6" y="13"/>
                      <a:pt x="6" y="13"/>
                      <a:pt x="6" y="13"/>
                    </a:cubicBezTo>
                    <a:cubicBezTo>
                      <a:pt x="9" y="13"/>
                      <a:pt x="11" y="14"/>
                      <a:pt x="14" y="15"/>
                    </a:cubicBezTo>
                    <a:cubicBezTo>
                      <a:pt x="17" y="17"/>
                      <a:pt x="20" y="19"/>
                      <a:pt x="23" y="21"/>
                    </a:cubicBezTo>
                    <a:cubicBezTo>
                      <a:pt x="20" y="19"/>
                      <a:pt x="17" y="17"/>
                      <a:pt x="14" y="15"/>
                    </a:cubicBezTo>
                    <a:cubicBezTo>
                      <a:pt x="11" y="14"/>
                      <a:pt x="9" y="13"/>
                      <a:pt x="6" y="13"/>
                    </a:cubicBezTo>
                    <a:moveTo>
                      <a:pt x="33" y="12"/>
                    </a:moveTo>
                    <a:cubicBezTo>
                      <a:pt x="33" y="12"/>
                      <a:pt x="33" y="12"/>
                      <a:pt x="33" y="12"/>
                    </a:cubicBezTo>
                    <a:cubicBezTo>
                      <a:pt x="33" y="12"/>
                      <a:pt x="33" y="12"/>
                      <a:pt x="33" y="12"/>
                    </a:cubicBezTo>
                    <a:moveTo>
                      <a:pt x="33" y="12"/>
                    </a:moveTo>
                    <a:cubicBezTo>
                      <a:pt x="33" y="12"/>
                      <a:pt x="33" y="12"/>
                      <a:pt x="33" y="12"/>
                    </a:cubicBezTo>
                    <a:cubicBezTo>
                      <a:pt x="33" y="12"/>
                      <a:pt x="33" y="12"/>
                      <a:pt x="33" y="12"/>
                    </a:cubicBezTo>
                    <a:moveTo>
                      <a:pt x="33" y="12"/>
                    </a:moveTo>
                    <a:cubicBezTo>
                      <a:pt x="33" y="12"/>
                      <a:pt x="33" y="12"/>
                      <a:pt x="33" y="12"/>
                    </a:cubicBezTo>
                    <a:cubicBezTo>
                      <a:pt x="33" y="12"/>
                      <a:pt x="33" y="12"/>
                      <a:pt x="33" y="12"/>
                    </a:cubicBezTo>
                    <a:moveTo>
                      <a:pt x="36" y="9"/>
                    </a:moveTo>
                    <a:cubicBezTo>
                      <a:pt x="38" y="11"/>
                      <a:pt x="40" y="13"/>
                      <a:pt x="42" y="15"/>
                    </a:cubicBezTo>
                    <a:cubicBezTo>
                      <a:pt x="43" y="16"/>
                      <a:pt x="44" y="17"/>
                      <a:pt x="45" y="19"/>
                    </a:cubicBezTo>
                    <a:cubicBezTo>
                      <a:pt x="46" y="20"/>
                      <a:pt x="47" y="22"/>
                      <a:pt x="48" y="24"/>
                    </a:cubicBezTo>
                    <a:cubicBezTo>
                      <a:pt x="48" y="24"/>
                      <a:pt x="48" y="24"/>
                      <a:pt x="48" y="24"/>
                    </a:cubicBezTo>
                    <a:cubicBezTo>
                      <a:pt x="47" y="22"/>
                      <a:pt x="46" y="20"/>
                      <a:pt x="45" y="18"/>
                    </a:cubicBezTo>
                    <a:cubicBezTo>
                      <a:pt x="43" y="15"/>
                      <a:pt x="39" y="12"/>
                      <a:pt x="36" y="9"/>
                    </a:cubicBezTo>
                    <a:moveTo>
                      <a:pt x="36" y="9"/>
                    </a:moveTo>
                    <a:cubicBezTo>
                      <a:pt x="36" y="9"/>
                      <a:pt x="36" y="9"/>
                      <a:pt x="36" y="9"/>
                    </a:cubicBezTo>
                    <a:cubicBezTo>
                      <a:pt x="36" y="9"/>
                      <a:pt x="36" y="9"/>
                      <a:pt x="36" y="9"/>
                    </a:cubicBezTo>
                    <a:moveTo>
                      <a:pt x="36" y="9"/>
                    </a:moveTo>
                    <a:cubicBezTo>
                      <a:pt x="36" y="9"/>
                      <a:pt x="36" y="9"/>
                      <a:pt x="36" y="9"/>
                    </a:cubicBezTo>
                    <a:cubicBezTo>
                      <a:pt x="36" y="9"/>
                      <a:pt x="36" y="9"/>
                      <a:pt x="36" y="9"/>
                    </a:cubicBezTo>
                    <a:moveTo>
                      <a:pt x="35" y="8"/>
                    </a:moveTo>
                    <a:cubicBezTo>
                      <a:pt x="35" y="8"/>
                      <a:pt x="35" y="8"/>
                      <a:pt x="35" y="8"/>
                    </a:cubicBezTo>
                    <a:cubicBezTo>
                      <a:pt x="35" y="8"/>
                      <a:pt x="35" y="8"/>
                      <a:pt x="35" y="8"/>
                    </a:cubicBezTo>
                    <a:moveTo>
                      <a:pt x="33" y="7"/>
                    </a:moveTo>
                    <a:cubicBezTo>
                      <a:pt x="33" y="7"/>
                      <a:pt x="33" y="7"/>
                      <a:pt x="33" y="7"/>
                    </a:cubicBezTo>
                    <a:cubicBezTo>
                      <a:pt x="33" y="7"/>
                      <a:pt x="33" y="7"/>
                      <a:pt x="33" y="7"/>
                    </a:cubicBezTo>
                    <a:moveTo>
                      <a:pt x="32" y="6"/>
                    </a:moveTo>
                    <a:cubicBezTo>
                      <a:pt x="33" y="6"/>
                      <a:pt x="33" y="7"/>
                      <a:pt x="33" y="7"/>
                    </a:cubicBezTo>
                    <a:cubicBezTo>
                      <a:pt x="33" y="7"/>
                      <a:pt x="33" y="6"/>
                      <a:pt x="32" y="6"/>
                    </a:cubicBezTo>
                    <a:moveTo>
                      <a:pt x="16" y="3"/>
                    </a:moveTo>
                    <a:cubicBezTo>
                      <a:pt x="15" y="3"/>
                      <a:pt x="14" y="3"/>
                      <a:pt x="14" y="3"/>
                    </a:cubicBezTo>
                    <a:cubicBezTo>
                      <a:pt x="14" y="3"/>
                      <a:pt x="15" y="3"/>
                      <a:pt x="16" y="3"/>
                    </a:cubicBezTo>
                    <a:cubicBezTo>
                      <a:pt x="16" y="3"/>
                      <a:pt x="16" y="3"/>
                      <a:pt x="16" y="3"/>
                    </a:cubicBezTo>
                    <a:moveTo>
                      <a:pt x="16" y="3"/>
                    </a:moveTo>
                    <a:cubicBezTo>
                      <a:pt x="16" y="3"/>
                      <a:pt x="16" y="3"/>
                      <a:pt x="16" y="3"/>
                    </a:cubicBezTo>
                    <a:cubicBezTo>
                      <a:pt x="16" y="3"/>
                      <a:pt x="16" y="3"/>
                      <a:pt x="16" y="3"/>
                    </a:cubicBezTo>
                    <a:cubicBezTo>
                      <a:pt x="16" y="3"/>
                      <a:pt x="16" y="3"/>
                      <a:pt x="16" y="3"/>
                    </a:cubicBezTo>
                    <a:cubicBezTo>
                      <a:pt x="16" y="3"/>
                      <a:pt x="16" y="3"/>
                      <a:pt x="16" y="3"/>
                    </a:cubicBezTo>
                    <a:cubicBezTo>
                      <a:pt x="17" y="3"/>
                      <a:pt x="20" y="4"/>
                      <a:pt x="23" y="5"/>
                    </a:cubicBezTo>
                    <a:cubicBezTo>
                      <a:pt x="26" y="7"/>
                      <a:pt x="29" y="9"/>
                      <a:pt x="33" y="11"/>
                    </a:cubicBezTo>
                    <a:cubicBezTo>
                      <a:pt x="33" y="11"/>
                      <a:pt x="33" y="12"/>
                      <a:pt x="33" y="12"/>
                    </a:cubicBezTo>
                    <a:cubicBezTo>
                      <a:pt x="33" y="12"/>
                      <a:pt x="33" y="11"/>
                      <a:pt x="33" y="11"/>
                    </a:cubicBezTo>
                    <a:cubicBezTo>
                      <a:pt x="29" y="9"/>
                      <a:pt x="26" y="7"/>
                      <a:pt x="23" y="5"/>
                    </a:cubicBezTo>
                    <a:cubicBezTo>
                      <a:pt x="20" y="4"/>
                      <a:pt x="17" y="3"/>
                      <a:pt x="16" y="3"/>
                    </a:cubicBezTo>
                    <a:moveTo>
                      <a:pt x="22" y="0"/>
                    </a:moveTo>
                    <a:cubicBezTo>
                      <a:pt x="23" y="1"/>
                      <a:pt x="24" y="1"/>
                      <a:pt x="25" y="2"/>
                    </a:cubicBezTo>
                    <a:cubicBezTo>
                      <a:pt x="27" y="3"/>
                      <a:pt x="30" y="4"/>
                      <a:pt x="32" y="6"/>
                    </a:cubicBezTo>
                    <a:cubicBezTo>
                      <a:pt x="30" y="4"/>
                      <a:pt x="27" y="3"/>
                      <a:pt x="25" y="2"/>
                    </a:cubicBezTo>
                    <a:cubicBezTo>
                      <a:pt x="24" y="1"/>
                      <a:pt x="23" y="1"/>
                      <a:pt x="22" y="0"/>
                    </a:cubicBezTo>
                    <a:moveTo>
                      <a:pt x="22" y="0"/>
                    </a:moveTo>
                    <a:cubicBezTo>
                      <a:pt x="22" y="0"/>
                      <a:pt x="22" y="0"/>
                      <a:pt x="22" y="0"/>
                    </a:cubicBezTo>
                    <a:cubicBezTo>
                      <a:pt x="22" y="0"/>
                      <a:pt x="22" y="0"/>
                      <a:pt x="22" y="0"/>
                    </a:cubicBezTo>
                    <a:moveTo>
                      <a:pt x="11" y="0"/>
                    </a:moveTo>
                    <a:cubicBezTo>
                      <a:pt x="11" y="0"/>
                      <a:pt x="11" y="0"/>
                      <a:pt x="11" y="0"/>
                    </a:cubicBezTo>
                    <a:cubicBezTo>
                      <a:pt x="0" y="14"/>
                      <a:pt x="0" y="14"/>
                      <a:pt x="0" y="14"/>
                    </a:cubicBezTo>
                    <a:cubicBezTo>
                      <a:pt x="1" y="13"/>
                      <a:pt x="1" y="13"/>
                      <a:pt x="2" y="13"/>
                    </a:cubicBezTo>
                    <a:cubicBezTo>
                      <a:pt x="2" y="13"/>
                      <a:pt x="2" y="13"/>
                      <a:pt x="2" y="13"/>
                    </a:cubicBezTo>
                    <a:cubicBezTo>
                      <a:pt x="2" y="13"/>
                      <a:pt x="2" y="13"/>
                      <a:pt x="2" y="13"/>
                    </a:cubicBezTo>
                    <a:cubicBezTo>
                      <a:pt x="3" y="13"/>
                      <a:pt x="4" y="13"/>
                      <a:pt x="5" y="13"/>
                    </a:cubicBezTo>
                    <a:cubicBezTo>
                      <a:pt x="5" y="13"/>
                      <a:pt x="5" y="13"/>
                      <a:pt x="5" y="13"/>
                    </a:cubicBezTo>
                    <a:cubicBezTo>
                      <a:pt x="5" y="13"/>
                      <a:pt x="5" y="12"/>
                      <a:pt x="5" y="12"/>
                    </a:cubicBezTo>
                    <a:cubicBezTo>
                      <a:pt x="4" y="12"/>
                      <a:pt x="4" y="12"/>
                      <a:pt x="4" y="12"/>
                    </a:cubicBezTo>
                    <a:cubicBezTo>
                      <a:pt x="3" y="11"/>
                      <a:pt x="3" y="10"/>
                      <a:pt x="4" y="9"/>
                    </a:cubicBezTo>
                    <a:cubicBezTo>
                      <a:pt x="8" y="5"/>
                      <a:pt x="8" y="5"/>
                      <a:pt x="8" y="5"/>
                    </a:cubicBezTo>
                    <a:cubicBezTo>
                      <a:pt x="8" y="4"/>
                      <a:pt x="8" y="4"/>
                      <a:pt x="9" y="4"/>
                    </a:cubicBezTo>
                    <a:cubicBezTo>
                      <a:pt x="9" y="4"/>
                      <a:pt x="9" y="4"/>
                      <a:pt x="9" y="4"/>
                    </a:cubicBezTo>
                    <a:cubicBezTo>
                      <a:pt x="9" y="4"/>
                      <a:pt x="9" y="4"/>
                      <a:pt x="9" y="4"/>
                    </a:cubicBezTo>
                    <a:cubicBezTo>
                      <a:pt x="10" y="4"/>
                      <a:pt x="11" y="4"/>
                      <a:pt x="12" y="4"/>
                    </a:cubicBezTo>
                    <a:cubicBezTo>
                      <a:pt x="12" y="4"/>
                      <a:pt x="12" y="4"/>
                      <a:pt x="12" y="4"/>
                    </a:cubicBezTo>
                    <a:cubicBezTo>
                      <a:pt x="12" y="4"/>
                      <a:pt x="12" y="3"/>
                      <a:pt x="12" y="3"/>
                    </a:cubicBezTo>
                    <a:cubicBezTo>
                      <a:pt x="11" y="3"/>
                      <a:pt x="11" y="3"/>
                      <a:pt x="11" y="3"/>
                    </a:cubicBezTo>
                    <a:cubicBezTo>
                      <a:pt x="11" y="3"/>
                      <a:pt x="11" y="2"/>
                      <a:pt x="11" y="2"/>
                    </a:cubicBezTo>
                    <a:cubicBezTo>
                      <a:pt x="11" y="1"/>
                      <a:pt x="11" y="1"/>
                      <a:pt x="11" y="0"/>
                    </a:cubicBezTo>
                    <a:cubicBezTo>
                      <a:pt x="11" y="0"/>
                      <a:pt x="11" y="0"/>
                      <a:pt x="11"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3" name="Freeform 9"/>
              <p:cNvSpPr>
                <a:spLocks noEditPoints="1"/>
              </p:cNvSpPr>
              <p:nvPr/>
            </p:nvSpPr>
            <p:spPr bwMode="auto">
              <a:xfrm>
                <a:off x="8372476" y="5356225"/>
                <a:ext cx="382588" cy="441325"/>
              </a:xfrm>
              <a:custGeom>
                <a:avLst/>
                <a:gdLst>
                  <a:gd name="T0" fmla="*/ 41 w 137"/>
                  <a:gd name="T1" fmla="*/ 150 h 157"/>
                  <a:gd name="T2" fmla="*/ 40 w 137"/>
                  <a:gd name="T3" fmla="*/ 151 h 157"/>
                  <a:gd name="T4" fmla="*/ 35 w 137"/>
                  <a:gd name="T5" fmla="*/ 151 h 157"/>
                  <a:gd name="T6" fmla="*/ 34 w 137"/>
                  <a:gd name="T7" fmla="*/ 152 h 157"/>
                  <a:gd name="T8" fmla="*/ 36 w 137"/>
                  <a:gd name="T9" fmla="*/ 152 h 157"/>
                  <a:gd name="T10" fmla="*/ 37 w 137"/>
                  <a:gd name="T11" fmla="*/ 152 h 157"/>
                  <a:gd name="T12" fmla="*/ 38 w 137"/>
                  <a:gd name="T13" fmla="*/ 155 h 157"/>
                  <a:gd name="T14" fmla="*/ 38 w 137"/>
                  <a:gd name="T15" fmla="*/ 155 h 157"/>
                  <a:gd name="T16" fmla="*/ 14 w 137"/>
                  <a:gd name="T17" fmla="*/ 148 h 157"/>
                  <a:gd name="T18" fmla="*/ 31 w 137"/>
                  <a:gd name="T19" fmla="*/ 157 h 157"/>
                  <a:gd name="T20" fmla="*/ 27 w 137"/>
                  <a:gd name="T21" fmla="*/ 156 h 157"/>
                  <a:gd name="T22" fmla="*/ 14 w 137"/>
                  <a:gd name="T23" fmla="*/ 148 h 157"/>
                  <a:gd name="T24" fmla="*/ 14 w 137"/>
                  <a:gd name="T25" fmla="*/ 148 h 157"/>
                  <a:gd name="T26" fmla="*/ 14 w 137"/>
                  <a:gd name="T27" fmla="*/ 148 h 157"/>
                  <a:gd name="T28" fmla="*/ 14 w 137"/>
                  <a:gd name="T29" fmla="*/ 148 h 157"/>
                  <a:gd name="T30" fmla="*/ 13 w 137"/>
                  <a:gd name="T31" fmla="*/ 148 h 157"/>
                  <a:gd name="T32" fmla="*/ 0 w 137"/>
                  <a:gd name="T33" fmla="*/ 132 h 157"/>
                  <a:gd name="T34" fmla="*/ 1 w 137"/>
                  <a:gd name="T35" fmla="*/ 134 h 157"/>
                  <a:gd name="T36" fmla="*/ 4 w 137"/>
                  <a:gd name="T37" fmla="*/ 129 h 157"/>
                  <a:gd name="T38" fmla="*/ 4 w 137"/>
                  <a:gd name="T39" fmla="*/ 129 h 157"/>
                  <a:gd name="T40" fmla="*/ 4 w 137"/>
                  <a:gd name="T41" fmla="*/ 129 h 157"/>
                  <a:gd name="T42" fmla="*/ 4 w 137"/>
                  <a:gd name="T43" fmla="*/ 128 h 157"/>
                  <a:gd name="T44" fmla="*/ 4 w 137"/>
                  <a:gd name="T45" fmla="*/ 121 h 157"/>
                  <a:gd name="T46" fmla="*/ 2 w 137"/>
                  <a:gd name="T47" fmla="*/ 125 h 157"/>
                  <a:gd name="T48" fmla="*/ 3 w 137"/>
                  <a:gd name="T49" fmla="*/ 125 h 157"/>
                  <a:gd name="T50" fmla="*/ 4 w 137"/>
                  <a:gd name="T51" fmla="*/ 128 h 157"/>
                  <a:gd name="T52" fmla="*/ 5 w 137"/>
                  <a:gd name="T53" fmla="*/ 127 h 157"/>
                  <a:gd name="T54" fmla="*/ 4 w 137"/>
                  <a:gd name="T55" fmla="*/ 123 h 157"/>
                  <a:gd name="T56" fmla="*/ 122 w 137"/>
                  <a:gd name="T57" fmla="*/ 10 h 157"/>
                  <a:gd name="T58" fmla="*/ 123 w 137"/>
                  <a:gd name="T59" fmla="*/ 9 h 157"/>
                  <a:gd name="T60" fmla="*/ 104 w 137"/>
                  <a:gd name="T61" fmla="*/ 0 h 157"/>
                  <a:gd name="T62" fmla="*/ 101 w 137"/>
                  <a:gd name="T63" fmla="*/ 0 h 157"/>
                  <a:gd name="T64" fmla="*/ 99 w 137"/>
                  <a:gd name="T65" fmla="*/ 1 h 157"/>
                  <a:gd name="T66" fmla="*/ 7 w 137"/>
                  <a:gd name="T67" fmla="*/ 117 h 157"/>
                  <a:gd name="T68" fmla="*/ 9 w 137"/>
                  <a:gd name="T69" fmla="*/ 116 h 157"/>
                  <a:gd name="T70" fmla="*/ 11 w 137"/>
                  <a:gd name="T71" fmla="*/ 116 h 157"/>
                  <a:gd name="T72" fmla="*/ 12 w 137"/>
                  <a:gd name="T73" fmla="*/ 118 h 157"/>
                  <a:gd name="T74" fmla="*/ 102 w 137"/>
                  <a:gd name="T75" fmla="*/ 4 h 157"/>
                  <a:gd name="T76" fmla="*/ 104 w 137"/>
                  <a:gd name="T77" fmla="*/ 4 h 157"/>
                  <a:gd name="T78" fmla="*/ 104 w 137"/>
                  <a:gd name="T79" fmla="*/ 4 h 157"/>
                  <a:gd name="T80" fmla="*/ 111 w 137"/>
                  <a:gd name="T81" fmla="*/ 6 h 157"/>
                  <a:gd name="T82" fmla="*/ 120 w 137"/>
                  <a:gd name="T83" fmla="*/ 11 h 157"/>
                  <a:gd name="T84" fmla="*/ 121 w 137"/>
                  <a:gd name="T85" fmla="*/ 12 h 157"/>
                  <a:gd name="T86" fmla="*/ 121 w 137"/>
                  <a:gd name="T87" fmla="*/ 12 h 157"/>
                  <a:gd name="T88" fmla="*/ 130 w 137"/>
                  <a:gd name="T89" fmla="*/ 21 h 157"/>
                  <a:gd name="T90" fmla="*/ 133 w 137"/>
                  <a:gd name="T91" fmla="*/ 27 h 157"/>
                  <a:gd name="T92" fmla="*/ 133 w 137"/>
                  <a:gd name="T93" fmla="*/ 29 h 157"/>
                  <a:gd name="T94" fmla="*/ 43 w 137"/>
                  <a:gd name="T95" fmla="*/ 142 h 157"/>
                  <a:gd name="T96" fmla="*/ 45 w 137"/>
                  <a:gd name="T97" fmla="*/ 143 h 157"/>
                  <a:gd name="T98" fmla="*/ 137 w 137"/>
                  <a:gd name="T99" fmla="*/ 30 h 157"/>
                  <a:gd name="T100" fmla="*/ 137 w 137"/>
                  <a:gd name="T101" fmla="*/ 27 h 157"/>
                  <a:gd name="T102" fmla="*/ 136 w 137"/>
                  <a:gd name="T103" fmla="*/ 24 h 157"/>
                  <a:gd name="T104" fmla="*/ 123 w 137"/>
                  <a:gd name="T105" fmla="*/ 9 h 157"/>
                  <a:gd name="T106" fmla="*/ 122 w 137"/>
                  <a:gd name="T107" fmla="*/ 8 h 157"/>
                  <a:gd name="T108" fmla="*/ 105 w 137"/>
                  <a:gd name="T109" fmla="*/ 0 h 157"/>
                  <a:gd name="T110" fmla="*/ 104 w 137"/>
                  <a:gd name="T11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37" h="157">
                    <a:moveTo>
                      <a:pt x="42" y="150"/>
                    </a:moveTo>
                    <a:cubicBezTo>
                      <a:pt x="41" y="150"/>
                      <a:pt x="41" y="150"/>
                      <a:pt x="41" y="150"/>
                    </a:cubicBezTo>
                    <a:cubicBezTo>
                      <a:pt x="41" y="151"/>
                      <a:pt x="40" y="151"/>
                      <a:pt x="40" y="151"/>
                    </a:cubicBezTo>
                    <a:cubicBezTo>
                      <a:pt x="40" y="151"/>
                      <a:pt x="40" y="151"/>
                      <a:pt x="40" y="151"/>
                    </a:cubicBezTo>
                    <a:cubicBezTo>
                      <a:pt x="39" y="151"/>
                      <a:pt x="38" y="151"/>
                      <a:pt x="37" y="151"/>
                    </a:cubicBezTo>
                    <a:cubicBezTo>
                      <a:pt x="36" y="151"/>
                      <a:pt x="36" y="151"/>
                      <a:pt x="35" y="151"/>
                    </a:cubicBezTo>
                    <a:cubicBezTo>
                      <a:pt x="35" y="152"/>
                      <a:pt x="35" y="152"/>
                      <a:pt x="35" y="152"/>
                    </a:cubicBezTo>
                    <a:cubicBezTo>
                      <a:pt x="35" y="152"/>
                      <a:pt x="34" y="152"/>
                      <a:pt x="34" y="152"/>
                    </a:cubicBezTo>
                    <a:cubicBezTo>
                      <a:pt x="34" y="152"/>
                      <a:pt x="34" y="152"/>
                      <a:pt x="34" y="152"/>
                    </a:cubicBezTo>
                    <a:cubicBezTo>
                      <a:pt x="35" y="152"/>
                      <a:pt x="35" y="152"/>
                      <a:pt x="36" y="152"/>
                    </a:cubicBezTo>
                    <a:cubicBezTo>
                      <a:pt x="36" y="152"/>
                      <a:pt x="37" y="152"/>
                      <a:pt x="37" y="152"/>
                    </a:cubicBezTo>
                    <a:cubicBezTo>
                      <a:pt x="37" y="152"/>
                      <a:pt x="37" y="152"/>
                      <a:pt x="37" y="152"/>
                    </a:cubicBezTo>
                    <a:cubicBezTo>
                      <a:pt x="38" y="153"/>
                      <a:pt x="38" y="153"/>
                      <a:pt x="38" y="154"/>
                    </a:cubicBezTo>
                    <a:cubicBezTo>
                      <a:pt x="38" y="154"/>
                      <a:pt x="38" y="155"/>
                      <a:pt x="38" y="155"/>
                    </a:cubicBezTo>
                    <a:cubicBezTo>
                      <a:pt x="38" y="155"/>
                      <a:pt x="38" y="155"/>
                      <a:pt x="38" y="155"/>
                    </a:cubicBezTo>
                    <a:cubicBezTo>
                      <a:pt x="38" y="155"/>
                      <a:pt x="38" y="155"/>
                      <a:pt x="38" y="155"/>
                    </a:cubicBezTo>
                    <a:cubicBezTo>
                      <a:pt x="42" y="150"/>
                      <a:pt x="42" y="150"/>
                      <a:pt x="42" y="150"/>
                    </a:cubicBezTo>
                    <a:moveTo>
                      <a:pt x="14" y="148"/>
                    </a:moveTo>
                    <a:cubicBezTo>
                      <a:pt x="17" y="151"/>
                      <a:pt x="21" y="153"/>
                      <a:pt x="24" y="154"/>
                    </a:cubicBezTo>
                    <a:cubicBezTo>
                      <a:pt x="26" y="156"/>
                      <a:pt x="29" y="156"/>
                      <a:pt x="31" y="157"/>
                    </a:cubicBezTo>
                    <a:cubicBezTo>
                      <a:pt x="31" y="157"/>
                      <a:pt x="31" y="157"/>
                      <a:pt x="31" y="157"/>
                    </a:cubicBezTo>
                    <a:cubicBezTo>
                      <a:pt x="30" y="157"/>
                      <a:pt x="28" y="156"/>
                      <a:pt x="27" y="156"/>
                    </a:cubicBezTo>
                    <a:cubicBezTo>
                      <a:pt x="25" y="155"/>
                      <a:pt x="23" y="154"/>
                      <a:pt x="21" y="153"/>
                    </a:cubicBezTo>
                    <a:cubicBezTo>
                      <a:pt x="19" y="152"/>
                      <a:pt x="16" y="150"/>
                      <a:pt x="14" y="148"/>
                    </a:cubicBezTo>
                    <a:moveTo>
                      <a:pt x="14" y="148"/>
                    </a:moveTo>
                    <a:cubicBezTo>
                      <a:pt x="14" y="148"/>
                      <a:pt x="14" y="148"/>
                      <a:pt x="14" y="148"/>
                    </a:cubicBezTo>
                    <a:cubicBezTo>
                      <a:pt x="14" y="148"/>
                      <a:pt x="14" y="148"/>
                      <a:pt x="14" y="148"/>
                    </a:cubicBezTo>
                    <a:moveTo>
                      <a:pt x="14" y="148"/>
                    </a:moveTo>
                    <a:cubicBezTo>
                      <a:pt x="14" y="148"/>
                      <a:pt x="14" y="148"/>
                      <a:pt x="14" y="148"/>
                    </a:cubicBezTo>
                    <a:cubicBezTo>
                      <a:pt x="14" y="148"/>
                      <a:pt x="14" y="148"/>
                      <a:pt x="14" y="148"/>
                    </a:cubicBezTo>
                    <a:moveTo>
                      <a:pt x="13" y="148"/>
                    </a:moveTo>
                    <a:cubicBezTo>
                      <a:pt x="13" y="148"/>
                      <a:pt x="13" y="148"/>
                      <a:pt x="13" y="148"/>
                    </a:cubicBezTo>
                    <a:cubicBezTo>
                      <a:pt x="13" y="148"/>
                      <a:pt x="13" y="148"/>
                      <a:pt x="13" y="148"/>
                    </a:cubicBezTo>
                    <a:moveTo>
                      <a:pt x="0" y="132"/>
                    </a:moveTo>
                    <a:cubicBezTo>
                      <a:pt x="0" y="132"/>
                      <a:pt x="0" y="132"/>
                      <a:pt x="0" y="132"/>
                    </a:cubicBezTo>
                    <a:cubicBezTo>
                      <a:pt x="1" y="133"/>
                      <a:pt x="1" y="134"/>
                      <a:pt x="1" y="134"/>
                    </a:cubicBezTo>
                    <a:cubicBezTo>
                      <a:pt x="1" y="134"/>
                      <a:pt x="1" y="133"/>
                      <a:pt x="0" y="132"/>
                    </a:cubicBezTo>
                    <a:moveTo>
                      <a:pt x="4" y="129"/>
                    </a:moveTo>
                    <a:cubicBezTo>
                      <a:pt x="4" y="129"/>
                      <a:pt x="4" y="129"/>
                      <a:pt x="4" y="129"/>
                    </a:cubicBezTo>
                    <a:cubicBezTo>
                      <a:pt x="4" y="129"/>
                      <a:pt x="4" y="129"/>
                      <a:pt x="4" y="129"/>
                    </a:cubicBezTo>
                    <a:cubicBezTo>
                      <a:pt x="4" y="129"/>
                      <a:pt x="4" y="129"/>
                      <a:pt x="4" y="129"/>
                    </a:cubicBezTo>
                    <a:cubicBezTo>
                      <a:pt x="4" y="129"/>
                      <a:pt x="4" y="129"/>
                      <a:pt x="4" y="129"/>
                    </a:cubicBezTo>
                    <a:moveTo>
                      <a:pt x="4" y="128"/>
                    </a:moveTo>
                    <a:cubicBezTo>
                      <a:pt x="4" y="128"/>
                      <a:pt x="4" y="128"/>
                      <a:pt x="4" y="128"/>
                    </a:cubicBezTo>
                    <a:cubicBezTo>
                      <a:pt x="4" y="128"/>
                      <a:pt x="4" y="128"/>
                      <a:pt x="4" y="128"/>
                    </a:cubicBezTo>
                    <a:moveTo>
                      <a:pt x="4" y="121"/>
                    </a:moveTo>
                    <a:cubicBezTo>
                      <a:pt x="0" y="126"/>
                      <a:pt x="0" y="126"/>
                      <a:pt x="0" y="126"/>
                    </a:cubicBezTo>
                    <a:cubicBezTo>
                      <a:pt x="1" y="125"/>
                      <a:pt x="1" y="125"/>
                      <a:pt x="2" y="125"/>
                    </a:cubicBezTo>
                    <a:cubicBezTo>
                      <a:pt x="2" y="125"/>
                      <a:pt x="2" y="125"/>
                      <a:pt x="2" y="125"/>
                    </a:cubicBezTo>
                    <a:cubicBezTo>
                      <a:pt x="2" y="125"/>
                      <a:pt x="3" y="125"/>
                      <a:pt x="3" y="125"/>
                    </a:cubicBezTo>
                    <a:cubicBezTo>
                      <a:pt x="4" y="125"/>
                      <a:pt x="4" y="125"/>
                      <a:pt x="4" y="125"/>
                    </a:cubicBezTo>
                    <a:cubicBezTo>
                      <a:pt x="4" y="126"/>
                      <a:pt x="4" y="127"/>
                      <a:pt x="4" y="128"/>
                    </a:cubicBezTo>
                    <a:cubicBezTo>
                      <a:pt x="4" y="128"/>
                      <a:pt x="4" y="127"/>
                      <a:pt x="4" y="127"/>
                    </a:cubicBezTo>
                    <a:cubicBezTo>
                      <a:pt x="5" y="127"/>
                      <a:pt x="5" y="127"/>
                      <a:pt x="5" y="127"/>
                    </a:cubicBezTo>
                    <a:cubicBezTo>
                      <a:pt x="4" y="126"/>
                      <a:pt x="4" y="125"/>
                      <a:pt x="4" y="124"/>
                    </a:cubicBezTo>
                    <a:cubicBezTo>
                      <a:pt x="4" y="123"/>
                      <a:pt x="4" y="123"/>
                      <a:pt x="4" y="123"/>
                    </a:cubicBezTo>
                    <a:cubicBezTo>
                      <a:pt x="4" y="122"/>
                      <a:pt x="4" y="121"/>
                      <a:pt x="4" y="121"/>
                    </a:cubicBezTo>
                    <a:moveTo>
                      <a:pt x="122" y="10"/>
                    </a:moveTo>
                    <a:cubicBezTo>
                      <a:pt x="122" y="10"/>
                      <a:pt x="122" y="10"/>
                      <a:pt x="122" y="10"/>
                    </a:cubicBezTo>
                    <a:cubicBezTo>
                      <a:pt x="123" y="9"/>
                      <a:pt x="123" y="9"/>
                      <a:pt x="123" y="9"/>
                    </a:cubicBezTo>
                    <a:cubicBezTo>
                      <a:pt x="122" y="10"/>
                      <a:pt x="122" y="10"/>
                      <a:pt x="122" y="10"/>
                    </a:cubicBezTo>
                    <a:moveTo>
                      <a:pt x="104" y="0"/>
                    </a:moveTo>
                    <a:cubicBezTo>
                      <a:pt x="103" y="0"/>
                      <a:pt x="102" y="0"/>
                      <a:pt x="101" y="0"/>
                    </a:cubicBezTo>
                    <a:cubicBezTo>
                      <a:pt x="101" y="0"/>
                      <a:pt x="101" y="0"/>
                      <a:pt x="101" y="0"/>
                    </a:cubicBezTo>
                    <a:cubicBezTo>
                      <a:pt x="101" y="0"/>
                      <a:pt x="101" y="0"/>
                      <a:pt x="101" y="0"/>
                    </a:cubicBezTo>
                    <a:cubicBezTo>
                      <a:pt x="100" y="0"/>
                      <a:pt x="100" y="0"/>
                      <a:pt x="99" y="1"/>
                    </a:cubicBezTo>
                    <a:cubicBezTo>
                      <a:pt x="99" y="1"/>
                      <a:pt x="99" y="1"/>
                      <a:pt x="99" y="1"/>
                    </a:cubicBezTo>
                    <a:cubicBezTo>
                      <a:pt x="7" y="117"/>
                      <a:pt x="7" y="117"/>
                      <a:pt x="7" y="117"/>
                    </a:cubicBezTo>
                    <a:cubicBezTo>
                      <a:pt x="8" y="116"/>
                      <a:pt x="8" y="116"/>
                      <a:pt x="8" y="116"/>
                    </a:cubicBezTo>
                    <a:cubicBezTo>
                      <a:pt x="8" y="116"/>
                      <a:pt x="9" y="116"/>
                      <a:pt x="9" y="116"/>
                    </a:cubicBezTo>
                    <a:cubicBezTo>
                      <a:pt x="9" y="116"/>
                      <a:pt x="9" y="116"/>
                      <a:pt x="9" y="116"/>
                    </a:cubicBezTo>
                    <a:cubicBezTo>
                      <a:pt x="10" y="116"/>
                      <a:pt x="10" y="116"/>
                      <a:pt x="11" y="116"/>
                    </a:cubicBezTo>
                    <a:cubicBezTo>
                      <a:pt x="11" y="116"/>
                      <a:pt x="11" y="116"/>
                      <a:pt x="11" y="116"/>
                    </a:cubicBezTo>
                    <a:cubicBezTo>
                      <a:pt x="11" y="117"/>
                      <a:pt x="12" y="117"/>
                      <a:pt x="12" y="118"/>
                    </a:cubicBezTo>
                    <a:cubicBezTo>
                      <a:pt x="102" y="4"/>
                      <a:pt x="102" y="4"/>
                      <a:pt x="102" y="4"/>
                    </a:cubicBezTo>
                    <a:cubicBezTo>
                      <a:pt x="102" y="4"/>
                      <a:pt x="102" y="4"/>
                      <a:pt x="102" y="4"/>
                    </a:cubicBezTo>
                    <a:cubicBezTo>
                      <a:pt x="103" y="4"/>
                      <a:pt x="103" y="4"/>
                      <a:pt x="104" y="4"/>
                    </a:cubicBezTo>
                    <a:cubicBezTo>
                      <a:pt x="104" y="4"/>
                      <a:pt x="104" y="4"/>
                      <a:pt x="104" y="4"/>
                    </a:cubicBezTo>
                    <a:cubicBezTo>
                      <a:pt x="104" y="4"/>
                      <a:pt x="104" y="4"/>
                      <a:pt x="104" y="4"/>
                    </a:cubicBezTo>
                    <a:cubicBezTo>
                      <a:pt x="104" y="4"/>
                      <a:pt x="104" y="4"/>
                      <a:pt x="104" y="4"/>
                    </a:cubicBezTo>
                    <a:cubicBezTo>
                      <a:pt x="104" y="4"/>
                      <a:pt x="104" y="4"/>
                      <a:pt x="104" y="4"/>
                    </a:cubicBezTo>
                    <a:cubicBezTo>
                      <a:pt x="105" y="4"/>
                      <a:pt x="108" y="4"/>
                      <a:pt x="111" y="6"/>
                    </a:cubicBezTo>
                    <a:cubicBezTo>
                      <a:pt x="111" y="6"/>
                      <a:pt x="111" y="6"/>
                      <a:pt x="111" y="6"/>
                    </a:cubicBezTo>
                    <a:cubicBezTo>
                      <a:pt x="114" y="7"/>
                      <a:pt x="117" y="9"/>
                      <a:pt x="120" y="11"/>
                    </a:cubicBezTo>
                    <a:cubicBezTo>
                      <a:pt x="120" y="11"/>
                      <a:pt x="120" y="11"/>
                      <a:pt x="120" y="11"/>
                    </a:cubicBezTo>
                    <a:cubicBezTo>
                      <a:pt x="120" y="12"/>
                      <a:pt x="121" y="12"/>
                      <a:pt x="121" y="12"/>
                    </a:cubicBezTo>
                    <a:cubicBezTo>
                      <a:pt x="121" y="12"/>
                      <a:pt x="121" y="12"/>
                      <a:pt x="121" y="12"/>
                    </a:cubicBezTo>
                    <a:cubicBezTo>
                      <a:pt x="121" y="12"/>
                      <a:pt x="121" y="12"/>
                      <a:pt x="121" y="12"/>
                    </a:cubicBezTo>
                    <a:cubicBezTo>
                      <a:pt x="124" y="15"/>
                      <a:pt x="127" y="18"/>
                      <a:pt x="129" y="20"/>
                    </a:cubicBezTo>
                    <a:cubicBezTo>
                      <a:pt x="129" y="20"/>
                      <a:pt x="130" y="21"/>
                      <a:pt x="130" y="21"/>
                    </a:cubicBezTo>
                    <a:cubicBezTo>
                      <a:pt x="132" y="24"/>
                      <a:pt x="133" y="26"/>
                      <a:pt x="133" y="27"/>
                    </a:cubicBezTo>
                    <a:cubicBezTo>
                      <a:pt x="133" y="27"/>
                      <a:pt x="133" y="27"/>
                      <a:pt x="133" y="27"/>
                    </a:cubicBezTo>
                    <a:cubicBezTo>
                      <a:pt x="133" y="28"/>
                      <a:pt x="133" y="28"/>
                      <a:pt x="133" y="28"/>
                    </a:cubicBezTo>
                    <a:cubicBezTo>
                      <a:pt x="133" y="28"/>
                      <a:pt x="133" y="29"/>
                      <a:pt x="133" y="29"/>
                    </a:cubicBezTo>
                    <a:cubicBezTo>
                      <a:pt x="43" y="142"/>
                      <a:pt x="43" y="142"/>
                      <a:pt x="43" y="142"/>
                    </a:cubicBezTo>
                    <a:cubicBezTo>
                      <a:pt x="43" y="142"/>
                      <a:pt x="43" y="142"/>
                      <a:pt x="43" y="142"/>
                    </a:cubicBezTo>
                    <a:cubicBezTo>
                      <a:pt x="44" y="142"/>
                      <a:pt x="44" y="142"/>
                      <a:pt x="44" y="143"/>
                    </a:cubicBezTo>
                    <a:cubicBezTo>
                      <a:pt x="45" y="143"/>
                      <a:pt x="45" y="143"/>
                      <a:pt x="45" y="143"/>
                    </a:cubicBezTo>
                    <a:cubicBezTo>
                      <a:pt x="45" y="144"/>
                      <a:pt x="46" y="145"/>
                      <a:pt x="45" y="146"/>
                    </a:cubicBezTo>
                    <a:cubicBezTo>
                      <a:pt x="137" y="30"/>
                      <a:pt x="137" y="30"/>
                      <a:pt x="137" y="30"/>
                    </a:cubicBezTo>
                    <a:cubicBezTo>
                      <a:pt x="137" y="30"/>
                      <a:pt x="137" y="29"/>
                      <a:pt x="137" y="28"/>
                    </a:cubicBezTo>
                    <a:cubicBezTo>
                      <a:pt x="137" y="28"/>
                      <a:pt x="137" y="28"/>
                      <a:pt x="137" y="27"/>
                    </a:cubicBezTo>
                    <a:cubicBezTo>
                      <a:pt x="137" y="27"/>
                      <a:pt x="137" y="26"/>
                      <a:pt x="137" y="26"/>
                    </a:cubicBezTo>
                    <a:cubicBezTo>
                      <a:pt x="136" y="25"/>
                      <a:pt x="136" y="25"/>
                      <a:pt x="136" y="24"/>
                    </a:cubicBezTo>
                    <a:cubicBezTo>
                      <a:pt x="136" y="22"/>
                      <a:pt x="134" y="21"/>
                      <a:pt x="133" y="19"/>
                    </a:cubicBezTo>
                    <a:cubicBezTo>
                      <a:pt x="131" y="15"/>
                      <a:pt x="127" y="12"/>
                      <a:pt x="123" y="9"/>
                    </a:cubicBezTo>
                    <a:cubicBezTo>
                      <a:pt x="123" y="9"/>
                      <a:pt x="123" y="9"/>
                      <a:pt x="123" y="9"/>
                    </a:cubicBezTo>
                    <a:cubicBezTo>
                      <a:pt x="123" y="9"/>
                      <a:pt x="123" y="8"/>
                      <a:pt x="122" y="8"/>
                    </a:cubicBezTo>
                    <a:cubicBezTo>
                      <a:pt x="119" y="6"/>
                      <a:pt x="116" y="4"/>
                      <a:pt x="113" y="2"/>
                    </a:cubicBezTo>
                    <a:cubicBezTo>
                      <a:pt x="110" y="1"/>
                      <a:pt x="108" y="0"/>
                      <a:pt x="105" y="0"/>
                    </a:cubicBezTo>
                    <a:cubicBezTo>
                      <a:pt x="105" y="0"/>
                      <a:pt x="105" y="0"/>
                      <a:pt x="105" y="0"/>
                    </a:cubicBezTo>
                    <a:cubicBezTo>
                      <a:pt x="105" y="0"/>
                      <a:pt x="104" y="0"/>
                      <a:pt x="104" y="0"/>
                    </a:cubicBezTo>
                    <a:cubicBezTo>
                      <a:pt x="104" y="0"/>
                      <a:pt x="104" y="0"/>
                      <a:pt x="10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4" name="Freeform 10"/>
              <p:cNvSpPr>
                <a:spLocks noEditPoints="1"/>
              </p:cNvSpPr>
              <p:nvPr/>
            </p:nvSpPr>
            <p:spPr bwMode="auto">
              <a:xfrm>
                <a:off x="8658226" y="5332413"/>
                <a:ext cx="117475" cy="100013"/>
              </a:xfrm>
              <a:custGeom>
                <a:avLst/>
                <a:gdLst>
                  <a:gd name="T0" fmla="*/ 9 w 42"/>
                  <a:gd name="T1" fmla="*/ 4 h 36"/>
                  <a:gd name="T2" fmla="*/ 26 w 42"/>
                  <a:gd name="T3" fmla="*/ 12 h 36"/>
                  <a:gd name="T4" fmla="*/ 38 w 42"/>
                  <a:gd name="T5" fmla="*/ 27 h 36"/>
                  <a:gd name="T6" fmla="*/ 38 w 42"/>
                  <a:gd name="T7" fmla="*/ 29 h 36"/>
                  <a:gd name="T8" fmla="*/ 25 w 42"/>
                  <a:gd name="T9" fmla="*/ 13 h 36"/>
                  <a:gd name="T10" fmla="*/ 7 w 42"/>
                  <a:gd name="T11" fmla="*/ 4 h 36"/>
                  <a:gd name="T12" fmla="*/ 8 w 42"/>
                  <a:gd name="T13" fmla="*/ 4 h 36"/>
                  <a:gd name="T14" fmla="*/ 9 w 42"/>
                  <a:gd name="T15" fmla="*/ 4 h 36"/>
                  <a:gd name="T16" fmla="*/ 8 w 42"/>
                  <a:gd name="T17" fmla="*/ 1 h 36"/>
                  <a:gd name="T18" fmla="*/ 8 w 42"/>
                  <a:gd name="T19" fmla="*/ 1 h 36"/>
                  <a:gd name="T20" fmla="*/ 9 w 42"/>
                  <a:gd name="T21" fmla="*/ 0 h 36"/>
                  <a:gd name="T22" fmla="*/ 6 w 42"/>
                  <a:gd name="T23" fmla="*/ 0 h 36"/>
                  <a:gd name="T24" fmla="*/ 5 w 42"/>
                  <a:gd name="T25" fmla="*/ 1 h 36"/>
                  <a:gd name="T26" fmla="*/ 1 w 42"/>
                  <a:gd name="T27" fmla="*/ 8 h 36"/>
                  <a:gd name="T28" fmla="*/ 2 w 42"/>
                  <a:gd name="T29" fmla="*/ 9 h 36"/>
                  <a:gd name="T30" fmla="*/ 3 w 42"/>
                  <a:gd name="T31" fmla="*/ 9 h 36"/>
                  <a:gd name="T32" fmla="*/ 4 w 42"/>
                  <a:gd name="T33" fmla="*/ 8 h 36"/>
                  <a:gd name="T34" fmla="*/ 6 w 42"/>
                  <a:gd name="T35" fmla="*/ 8 h 36"/>
                  <a:gd name="T36" fmla="*/ 13 w 42"/>
                  <a:gd name="T37" fmla="*/ 10 h 36"/>
                  <a:gd name="T38" fmla="*/ 31 w 42"/>
                  <a:gd name="T39" fmla="*/ 25 h 36"/>
                  <a:gd name="T40" fmla="*/ 34 w 42"/>
                  <a:gd name="T41" fmla="*/ 32 h 36"/>
                  <a:gd name="T42" fmla="*/ 35 w 42"/>
                  <a:gd name="T43" fmla="*/ 35 h 36"/>
                  <a:gd name="T44" fmla="*/ 35 w 42"/>
                  <a:gd name="T45" fmla="*/ 35 h 36"/>
                  <a:gd name="T46" fmla="*/ 37 w 42"/>
                  <a:gd name="T47" fmla="*/ 36 h 36"/>
                  <a:gd name="T48" fmla="*/ 38 w 42"/>
                  <a:gd name="T49" fmla="*/ 35 h 36"/>
                  <a:gd name="T50" fmla="*/ 42 w 42"/>
                  <a:gd name="T51" fmla="*/ 30 h 36"/>
                  <a:gd name="T52" fmla="*/ 42 w 42"/>
                  <a:gd name="T53" fmla="*/ 27 h 36"/>
                  <a:gd name="T54" fmla="*/ 41 w 42"/>
                  <a:gd name="T55" fmla="*/ 24 h 36"/>
                  <a:gd name="T56" fmla="*/ 38 w 42"/>
                  <a:gd name="T57" fmla="*/ 19 h 36"/>
                  <a:gd name="T58" fmla="*/ 18 w 42"/>
                  <a:gd name="T59" fmla="*/ 2 h 36"/>
                  <a:gd name="T60" fmla="*/ 10 w 42"/>
                  <a:gd name="T61" fmla="*/ 0 h 36"/>
                  <a:gd name="T62" fmla="*/ 9 w 42"/>
                  <a:gd name="T63"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2" h="36">
                    <a:moveTo>
                      <a:pt x="9" y="4"/>
                    </a:moveTo>
                    <a:cubicBezTo>
                      <a:pt x="9" y="4"/>
                      <a:pt x="9" y="4"/>
                      <a:pt x="9" y="4"/>
                    </a:cubicBezTo>
                    <a:cubicBezTo>
                      <a:pt x="11" y="4"/>
                      <a:pt x="13" y="4"/>
                      <a:pt x="16" y="6"/>
                    </a:cubicBezTo>
                    <a:cubicBezTo>
                      <a:pt x="19" y="7"/>
                      <a:pt x="23" y="9"/>
                      <a:pt x="26" y="12"/>
                    </a:cubicBezTo>
                    <a:cubicBezTo>
                      <a:pt x="30" y="15"/>
                      <a:pt x="33" y="18"/>
                      <a:pt x="35" y="21"/>
                    </a:cubicBezTo>
                    <a:cubicBezTo>
                      <a:pt x="37" y="24"/>
                      <a:pt x="38" y="26"/>
                      <a:pt x="38" y="27"/>
                    </a:cubicBezTo>
                    <a:cubicBezTo>
                      <a:pt x="38" y="28"/>
                      <a:pt x="38" y="28"/>
                      <a:pt x="38" y="28"/>
                    </a:cubicBezTo>
                    <a:cubicBezTo>
                      <a:pt x="38" y="28"/>
                      <a:pt x="38" y="28"/>
                      <a:pt x="38" y="29"/>
                    </a:cubicBezTo>
                    <a:cubicBezTo>
                      <a:pt x="37" y="27"/>
                      <a:pt x="36" y="25"/>
                      <a:pt x="35" y="23"/>
                    </a:cubicBezTo>
                    <a:cubicBezTo>
                      <a:pt x="32" y="20"/>
                      <a:pt x="29" y="16"/>
                      <a:pt x="25" y="13"/>
                    </a:cubicBezTo>
                    <a:cubicBezTo>
                      <a:pt x="21" y="10"/>
                      <a:pt x="18" y="8"/>
                      <a:pt x="14" y="7"/>
                    </a:cubicBezTo>
                    <a:cubicBezTo>
                      <a:pt x="12" y="5"/>
                      <a:pt x="9" y="5"/>
                      <a:pt x="7" y="4"/>
                    </a:cubicBezTo>
                    <a:cubicBezTo>
                      <a:pt x="7" y="4"/>
                      <a:pt x="7" y="4"/>
                      <a:pt x="8" y="4"/>
                    </a:cubicBezTo>
                    <a:cubicBezTo>
                      <a:pt x="8" y="4"/>
                      <a:pt x="8" y="4"/>
                      <a:pt x="8" y="4"/>
                    </a:cubicBezTo>
                    <a:cubicBezTo>
                      <a:pt x="8" y="4"/>
                      <a:pt x="8" y="4"/>
                      <a:pt x="9" y="4"/>
                    </a:cubicBezTo>
                    <a:cubicBezTo>
                      <a:pt x="9" y="4"/>
                      <a:pt x="9" y="4"/>
                      <a:pt x="9" y="4"/>
                    </a:cubicBezTo>
                    <a:moveTo>
                      <a:pt x="6" y="2"/>
                    </a:moveTo>
                    <a:cubicBezTo>
                      <a:pt x="8" y="1"/>
                      <a:pt x="8" y="1"/>
                      <a:pt x="8" y="1"/>
                    </a:cubicBezTo>
                    <a:cubicBezTo>
                      <a:pt x="6" y="2"/>
                      <a:pt x="6" y="2"/>
                      <a:pt x="6" y="2"/>
                    </a:cubicBezTo>
                    <a:moveTo>
                      <a:pt x="8" y="1"/>
                    </a:moveTo>
                    <a:cubicBezTo>
                      <a:pt x="8" y="1"/>
                      <a:pt x="8" y="1"/>
                      <a:pt x="8" y="1"/>
                    </a:cubicBezTo>
                    <a:moveTo>
                      <a:pt x="9" y="0"/>
                    </a:moveTo>
                    <a:cubicBezTo>
                      <a:pt x="8" y="0"/>
                      <a:pt x="7" y="0"/>
                      <a:pt x="6" y="0"/>
                    </a:cubicBezTo>
                    <a:cubicBezTo>
                      <a:pt x="6" y="0"/>
                      <a:pt x="6" y="0"/>
                      <a:pt x="6" y="0"/>
                    </a:cubicBezTo>
                    <a:cubicBezTo>
                      <a:pt x="6" y="0"/>
                      <a:pt x="6" y="0"/>
                      <a:pt x="6" y="0"/>
                    </a:cubicBezTo>
                    <a:cubicBezTo>
                      <a:pt x="5" y="0"/>
                      <a:pt x="5" y="0"/>
                      <a:pt x="5" y="1"/>
                    </a:cubicBezTo>
                    <a:cubicBezTo>
                      <a:pt x="1" y="5"/>
                      <a:pt x="1" y="5"/>
                      <a:pt x="1" y="5"/>
                    </a:cubicBezTo>
                    <a:cubicBezTo>
                      <a:pt x="0" y="6"/>
                      <a:pt x="0" y="7"/>
                      <a:pt x="1" y="8"/>
                    </a:cubicBezTo>
                    <a:cubicBezTo>
                      <a:pt x="2" y="8"/>
                      <a:pt x="2" y="8"/>
                      <a:pt x="2" y="8"/>
                    </a:cubicBezTo>
                    <a:cubicBezTo>
                      <a:pt x="2" y="8"/>
                      <a:pt x="2" y="9"/>
                      <a:pt x="2" y="9"/>
                    </a:cubicBezTo>
                    <a:cubicBezTo>
                      <a:pt x="2" y="9"/>
                      <a:pt x="3" y="9"/>
                      <a:pt x="3" y="9"/>
                    </a:cubicBezTo>
                    <a:cubicBezTo>
                      <a:pt x="3" y="9"/>
                      <a:pt x="3" y="9"/>
                      <a:pt x="3" y="9"/>
                    </a:cubicBezTo>
                    <a:cubicBezTo>
                      <a:pt x="3" y="9"/>
                      <a:pt x="3" y="9"/>
                      <a:pt x="3" y="9"/>
                    </a:cubicBezTo>
                    <a:cubicBezTo>
                      <a:pt x="4" y="9"/>
                      <a:pt x="4" y="9"/>
                      <a:pt x="4" y="8"/>
                    </a:cubicBezTo>
                    <a:cubicBezTo>
                      <a:pt x="4" y="8"/>
                      <a:pt x="5" y="8"/>
                      <a:pt x="5" y="8"/>
                    </a:cubicBezTo>
                    <a:cubicBezTo>
                      <a:pt x="5" y="8"/>
                      <a:pt x="5" y="8"/>
                      <a:pt x="6" y="8"/>
                    </a:cubicBezTo>
                    <a:cubicBezTo>
                      <a:pt x="6" y="8"/>
                      <a:pt x="6" y="8"/>
                      <a:pt x="6" y="8"/>
                    </a:cubicBezTo>
                    <a:cubicBezTo>
                      <a:pt x="7" y="8"/>
                      <a:pt x="10" y="9"/>
                      <a:pt x="13" y="10"/>
                    </a:cubicBezTo>
                    <a:cubicBezTo>
                      <a:pt x="16" y="12"/>
                      <a:pt x="19" y="14"/>
                      <a:pt x="22" y="16"/>
                    </a:cubicBezTo>
                    <a:cubicBezTo>
                      <a:pt x="26" y="19"/>
                      <a:pt x="29" y="23"/>
                      <a:pt x="31" y="25"/>
                    </a:cubicBezTo>
                    <a:cubicBezTo>
                      <a:pt x="34" y="28"/>
                      <a:pt x="35" y="31"/>
                      <a:pt x="34" y="32"/>
                    </a:cubicBezTo>
                    <a:cubicBezTo>
                      <a:pt x="34" y="32"/>
                      <a:pt x="34" y="32"/>
                      <a:pt x="34" y="32"/>
                    </a:cubicBezTo>
                    <a:cubicBezTo>
                      <a:pt x="34" y="33"/>
                      <a:pt x="34" y="33"/>
                      <a:pt x="34" y="33"/>
                    </a:cubicBezTo>
                    <a:cubicBezTo>
                      <a:pt x="34" y="34"/>
                      <a:pt x="34" y="34"/>
                      <a:pt x="35" y="35"/>
                    </a:cubicBezTo>
                    <a:cubicBezTo>
                      <a:pt x="35" y="35"/>
                      <a:pt x="35" y="35"/>
                      <a:pt x="35" y="35"/>
                    </a:cubicBezTo>
                    <a:cubicBezTo>
                      <a:pt x="35" y="35"/>
                      <a:pt x="35" y="35"/>
                      <a:pt x="35" y="35"/>
                    </a:cubicBezTo>
                    <a:cubicBezTo>
                      <a:pt x="36" y="35"/>
                      <a:pt x="36" y="36"/>
                      <a:pt x="37" y="36"/>
                    </a:cubicBezTo>
                    <a:cubicBezTo>
                      <a:pt x="37" y="36"/>
                      <a:pt x="37" y="36"/>
                      <a:pt x="37" y="36"/>
                    </a:cubicBezTo>
                    <a:cubicBezTo>
                      <a:pt x="37" y="35"/>
                      <a:pt x="38" y="35"/>
                      <a:pt x="38" y="35"/>
                    </a:cubicBezTo>
                    <a:cubicBezTo>
                      <a:pt x="38" y="35"/>
                      <a:pt x="38" y="35"/>
                      <a:pt x="38" y="35"/>
                    </a:cubicBezTo>
                    <a:cubicBezTo>
                      <a:pt x="42" y="30"/>
                      <a:pt x="42" y="30"/>
                      <a:pt x="42" y="30"/>
                    </a:cubicBezTo>
                    <a:cubicBezTo>
                      <a:pt x="42" y="30"/>
                      <a:pt x="42" y="30"/>
                      <a:pt x="42" y="30"/>
                    </a:cubicBezTo>
                    <a:cubicBezTo>
                      <a:pt x="42" y="30"/>
                      <a:pt x="42" y="29"/>
                      <a:pt x="42" y="28"/>
                    </a:cubicBezTo>
                    <a:cubicBezTo>
                      <a:pt x="42" y="28"/>
                      <a:pt x="42" y="28"/>
                      <a:pt x="42" y="27"/>
                    </a:cubicBezTo>
                    <a:cubicBezTo>
                      <a:pt x="42" y="27"/>
                      <a:pt x="42" y="26"/>
                      <a:pt x="42" y="26"/>
                    </a:cubicBezTo>
                    <a:cubicBezTo>
                      <a:pt x="42" y="25"/>
                      <a:pt x="41" y="25"/>
                      <a:pt x="41" y="24"/>
                    </a:cubicBezTo>
                    <a:cubicBezTo>
                      <a:pt x="41" y="24"/>
                      <a:pt x="41" y="24"/>
                      <a:pt x="41" y="24"/>
                    </a:cubicBezTo>
                    <a:cubicBezTo>
                      <a:pt x="41" y="22"/>
                      <a:pt x="40" y="20"/>
                      <a:pt x="38" y="19"/>
                    </a:cubicBezTo>
                    <a:cubicBezTo>
                      <a:pt x="36" y="15"/>
                      <a:pt x="32" y="12"/>
                      <a:pt x="28" y="9"/>
                    </a:cubicBezTo>
                    <a:cubicBezTo>
                      <a:pt x="25" y="6"/>
                      <a:pt x="21" y="4"/>
                      <a:pt x="18" y="2"/>
                    </a:cubicBezTo>
                    <a:cubicBezTo>
                      <a:pt x="15" y="1"/>
                      <a:pt x="13" y="0"/>
                      <a:pt x="11" y="0"/>
                    </a:cubicBezTo>
                    <a:cubicBezTo>
                      <a:pt x="10" y="0"/>
                      <a:pt x="10" y="0"/>
                      <a:pt x="10" y="0"/>
                    </a:cubicBezTo>
                    <a:cubicBezTo>
                      <a:pt x="10" y="0"/>
                      <a:pt x="9" y="0"/>
                      <a:pt x="9" y="0"/>
                    </a:cubicBezTo>
                    <a:cubicBezTo>
                      <a:pt x="9" y="0"/>
                      <a:pt x="9" y="0"/>
                      <a:pt x="9"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5" name="Freeform 11"/>
              <p:cNvSpPr>
                <a:spLocks noEditPoints="1"/>
              </p:cNvSpPr>
              <p:nvPr/>
            </p:nvSpPr>
            <p:spPr bwMode="auto">
              <a:xfrm>
                <a:off x="8383588" y="5681663"/>
                <a:ext cx="117475" cy="98425"/>
              </a:xfrm>
              <a:custGeom>
                <a:avLst/>
                <a:gdLst>
                  <a:gd name="T0" fmla="*/ 34 w 42"/>
                  <a:gd name="T1" fmla="*/ 34 h 35"/>
                  <a:gd name="T2" fmla="*/ 36 w 42"/>
                  <a:gd name="T3" fmla="*/ 33 h 35"/>
                  <a:gd name="T4" fmla="*/ 34 w 42"/>
                  <a:gd name="T5" fmla="*/ 34 h 35"/>
                  <a:gd name="T6" fmla="*/ 33 w 42"/>
                  <a:gd name="T7" fmla="*/ 31 h 35"/>
                  <a:gd name="T8" fmla="*/ 26 w 42"/>
                  <a:gd name="T9" fmla="*/ 29 h 35"/>
                  <a:gd name="T10" fmla="*/ 16 w 42"/>
                  <a:gd name="T11" fmla="*/ 23 h 35"/>
                  <a:gd name="T12" fmla="*/ 7 w 42"/>
                  <a:gd name="T13" fmla="*/ 14 h 35"/>
                  <a:gd name="T14" fmla="*/ 4 w 42"/>
                  <a:gd name="T15" fmla="*/ 8 h 35"/>
                  <a:gd name="T16" fmla="*/ 4 w 42"/>
                  <a:gd name="T17" fmla="*/ 7 h 35"/>
                  <a:gd name="T18" fmla="*/ 4 w 42"/>
                  <a:gd name="T19" fmla="*/ 6 h 35"/>
                  <a:gd name="T20" fmla="*/ 7 w 42"/>
                  <a:gd name="T21" fmla="*/ 12 h 35"/>
                  <a:gd name="T22" fmla="*/ 17 w 42"/>
                  <a:gd name="T23" fmla="*/ 22 h 35"/>
                  <a:gd name="T24" fmla="*/ 28 w 42"/>
                  <a:gd name="T25" fmla="*/ 28 h 35"/>
                  <a:gd name="T26" fmla="*/ 35 w 42"/>
                  <a:gd name="T27" fmla="*/ 31 h 35"/>
                  <a:gd name="T28" fmla="*/ 34 w 42"/>
                  <a:gd name="T29" fmla="*/ 31 h 35"/>
                  <a:gd name="T30" fmla="*/ 34 w 42"/>
                  <a:gd name="T31" fmla="*/ 31 h 35"/>
                  <a:gd name="T32" fmla="*/ 33 w 42"/>
                  <a:gd name="T33" fmla="*/ 31 h 35"/>
                  <a:gd name="T34" fmla="*/ 33 w 42"/>
                  <a:gd name="T35" fmla="*/ 31 h 35"/>
                  <a:gd name="T36" fmla="*/ 33 w 42"/>
                  <a:gd name="T37" fmla="*/ 31 h 35"/>
                  <a:gd name="T38" fmla="*/ 5 w 42"/>
                  <a:gd name="T39" fmla="*/ 0 h 35"/>
                  <a:gd name="T40" fmla="*/ 5 w 42"/>
                  <a:gd name="T41" fmla="*/ 0 h 35"/>
                  <a:gd name="T42" fmla="*/ 4 w 42"/>
                  <a:gd name="T43" fmla="*/ 0 h 35"/>
                  <a:gd name="T44" fmla="*/ 3 w 42"/>
                  <a:gd name="T45" fmla="*/ 1 h 35"/>
                  <a:gd name="T46" fmla="*/ 0 w 42"/>
                  <a:gd name="T47" fmla="*/ 5 h 35"/>
                  <a:gd name="T48" fmla="*/ 0 w 42"/>
                  <a:gd name="T49" fmla="*/ 5 h 35"/>
                  <a:gd name="T50" fmla="*/ 0 w 42"/>
                  <a:gd name="T51" fmla="*/ 7 h 35"/>
                  <a:gd name="T52" fmla="*/ 0 w 42"/>
                  <a:gd name="T53" fmla="*/ 8 h 35"/>
                  <a:gd name="T54" fmla="*/ 1 w 42"/>
                  <a:gd name="T55" fmla="*/ 11 h 35"/>
                  <a:gd name="T56" fmla="*/ 4 w 42"/>
                  <a:gd name="T57" fmla="*/ 17 h 35"/>
                  <a:gd name="T58" fmla="*/ 13 w 42"/>
                  <a:gd name="T59" fmla="*/ 26 h 35"/>
                  <a:gd name="T60" fmla="*/ 24 w 42"/>
                  <a:gd name="T61" fmla="*/ 33 h 35"/>
                  <a:gd name="T62" fmla="*/ 31 w 42"/>
                  <a:gd name="T63" fmla="*/ 35 h 35"/>
                  <a:gd name="T64" fmla="*/ 33 w 42"/>
                  <a:gd name="T65" fmla="*/ 35 h 35"/>
                  <a:gd name="T66" fmla="*/ 36 w 42"/>
                  <a:gd name="T67" fmla="*/ 35 h 35"/>
                  <a:gd name="T68" fmla="*/ 36 w 42"/>
                  <a:gd name="T69" fmla="*/ 35 h 35"/>
                  <a:gd name="T70" fmla="*/ 37 w 42"/>
                  <a:gd name="T71" fmla="*/ 34 h 35"/>
                  <a:gd name="T72" fmla="*/ 38 w 42"/>
                  <a:gd name="T73" fmla="*/ 34 h 35"/>
                  <a:gd name="T74" fmla="*/ 41 w 42"/>
                  <a:gd name="T75" fmla="*/ 30 h 35"/>
                  <a:gd name="T76" fmla="*/ 41 w 42"/>
                  <a:gd name="T77" fmla="*/ 30 h 35"/>
                  <a:gd name="T78" fmla="*/ 41 w 42"/>
                  <a:gd name="T79" fmla="*/ 27 h 35"/>
                  <a:gd name="T80" fmla="*/ 40 w 42"/>
                  <a:gd name="T81" fmla="*/ 27 h 35"/>
                  <a:gd name="T82" fmla="*/ 39 w 42"/>
                  <a:gd name="T83" fmla="*/ 26 h 35"/>
                  <a:gd name="T84" fmla="*/ 39 w 42"/>
                  <a:gd name="T85" fmla="*/ 26 h 35"/>
                  <a:gd name="T86" fmla="*/ 38 w 42"/>
                  <a:gd name="T87" fmla="*/ 27 h 35"/>
                  <a:gd name="T88" fmla="*/ 36 w 42"/>
                  <a:gd name="T89" fmla="*/ 27 h 35"/>
                  <a:gd name="T90" fmla="*/ 36 w 42"/>
                  <a:gd name="T91" fmla="*/ 27 h 35"/>
                  <a:gd name="T92" fmla="*/ 36 w 42"/>
                  <a:gd name="T93" fmla="*/ 27 h 35"/>
                  <a:gd name="T94" fmla="*/ 29 w 42"/>
                  <a:gd name="T95" fmla="*/ 25 h 35"/>
                  <a:gd name="T96" fmla="*/ 20 w 42"/>
                  <a:gd name="T97" fmla="*/ 19 h 35"/>
                  <a:gd name="T98" fmla="*/ 11 w 42"/>
                  <a:gd name="T99" fmla="*/ 10 h 35"/>
                  <a:gd name="T100" fmla="*/ 7 w 42"/>
                  <a:gd name="T101" fmla="*/ 3 h 35"/>
                  <a:gd name="T102" fmla="*/ 8 w 42"/>
                  <a:gd name="T103" fmla="*/ 3 h 35"/>
                  <a:gd name="T104" fmla="*/ 8 w 42"/>
                  <a:gd name="T105" fmla="*/ 2 h 35"/>
                  <a:gd name="T106" fmla="*/ 7 w 42"/>
                  <a:gd name="T107" fmla="*/ 0 h 35"/>
                  <a:gd name="T108" fmla="*/ 7 w 42"/>
                  <a:gd name="T109" fmla="*/ 0 h 35"/>
                  <a:gd name="T110" fmla="*/ 5 w 42"/>
                  <a:gd name="T111"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2" h="35">
                    <a:moveTo>
                      <a:pt x="34" y="34"/>
                    </a:moveTo>
                    <a:cubicBezTo>
                      <a:pt x="36" y="33"/>
                      <a:pt x="36" y="33"/>
                      <a:pt x="36" y="33"/>
                    </a:cubicBezTo>
                    <a:cubicBezTo>
                      <a:pt x="34" y="34"/>
                      <a:pt x="34" y="34"/>
                      <a:pt x="34" y="34"/>
                    </a:cubicBezTo>
                    <a:moveTo>
                      <a:pt x="33" y="31"/>
                    </a:moveTo>
                    <a:cubicBezTo>
                      <a:pt x="31" y="31"/>
                      <a:pt x="29" y="31"/>
                      <a:pt x="26" y="29"/>
                    </a:cubicBezTo>
                    <a:cubicBezTo>
                      <a:pt x="23" y="28"/>
                      <a:pt x="19" y="26"/>
                      <a:pt x="16" y="23"/>
                    </a:cubicBezTo>
                    <a:cubicBezTo>
                      <a:pt x="12" y="20"/>
                      <a:pt x="9" y="17"/>
                      <a:pt x="7" y="14"/>
                    </a:cubicBezTo>
                    <a:cubicBezTo>
                      <a:pt x="5" y="11"/>
                      <a:pt x="4" y="9"/>
                      <a:pt x="4" y="8"/>
                    </a:cubicBezTo>
                    <a:cubicBezTo>
                      <a:pt x="4" y="7"/>
                      <a:pt x="4" y="7"/>
                      <a:pt x="4" y="7"/>
                    </a:cubicBezTo>
                    <a:cubicBezTo>
                      <a:pt x="4" y="7"/>
                      <a:pt x="4" y="7"/>
                      <a:pt x="4" y="6"/>
                    </a:cubicBezTo>
                    <a:cubicBezTo>
                      <a:pt x="5" y="8"/>
                      <a:pt x="6" y="10"/>
                      <a:pt x="7" y="12"/>
                    </a:cubicBezTo>
                    <a:cubicBezTo>
                      <a:pt x="10" y="15"/>
                      <a:pt x="13" y="19"/>
                      <a:pt x="17" y="22"/>
                    </a:cubicBezTo>
                    <a:cubicBezTo>
                      <a:pt x="21" y="25"/>
                      <a:pt x="24" y="27"/>
                      <a:pt x="28" y="28"/>
                    </a:cubicBezTo>
                    <a:cubicBezTo>
                      <a:pt x="30" y="30"/>
                      <a:pt x="33" y="31"/>
                      <a:pt x="35" y="31"/>
                    </a:cubicBezTo>
                    <a:cubicBezTo>
                      <a:pt x="35" y="31"/>
                      <a:pt x="35" y="31"/>
                      <a:pt x="34" y="31"/>
                    </a:cubicBezTo>
                    <a:cubicBezTo>
                      <a:pt x="34" y="31"/>
                      <a:pt x="34" y="31"/>
                      <a:pt x="34" y="31"/>
                    </a:cubicBezTo>
                    <a:cubicBezTo>
                      <a:pt x="34" y="31"/>
                      <a:pt x="34" y="31"/>
                      <a:pt x="33" y="31"/>
                    </a:cubicBezTo>
                    <a:cubicBezTo>
                      <a:pt x="33" y="31"/>
                      <a:pt x="33" y="31"/>
                      <a:pt x="33" y="31"/>
                    </a:cubicBezTo>
                    <a:cubicBezTo>
                      <a:pt x="33" y="31"/>
                      <a:pt x="33" y="31"/>
                      <a:pt x="33" y="31"/>
                    </a:cubicBezTo>
                    <a:moveTo>
                      <a:pt x="5" y="0"/>
                    </a:moveTo>
                    <a:cubicBezTo>
                      <a:pt x="5" y="0"/>
                      <a:pt x="5" y="0"/>
                      <a:pt x="5" y="0"/>
                    </a:cubicBezTo>
                    <a:cubicBezTo>
                      <a:pt x="5" y="0"/>
                      <a:pt x="4" y="0"/>
                      <a:pt x="4" y="0"/>
                    </a:cubicBezTo>
                    <a:cubicBezTo>
                      <a:pt x="3" y="1"/>
                      <a:pt x="3" y="1"/>
                      <a:pt x="3" y="1"/>
                    </a:cubicBezTo>
                    <a:cubicBezTo>
                      <a:pt x="0" y="5"/>
                      <a:pt x="0" y="5"/>
                      <a:pt x="0" y="5"/>
                    </a:cubicBezTo>
                    <a:cubicBezTo>
                      <a:pt x="0" y="5"/>
                      <a:pt x="0" y="5"/>
                      <a:pt x="0" y="5"/>
                    </a:cubicBezTo>
                    <a:cubicBezTo>
                      <a:pt x="0" y="5"/>
                      <a:pt x="0" y="6"/>
                      <a:pt x="0" y="7"/>
                    </a:cubicBezTo>
                    <a:cubicBezTo>
                      <a:pt x="0" y="7"/>
                      <a:pt x="0" y="7"/>
                      <a:pt x="0" y="8"/>
                    </a:cubicBezTo>
                    <a:cubicBezTo>
                      <a:pt x="0" y="9"/>
                      <a:pt x="0" y="10"/>
                      <a:pt x="1" y="11"/>
                    </a:cubicBezTo>
                    <a:cubicBezTo>
                      <a:pt x="1" y="13"/>
                      <a:pt x="2" y="15"/>
                      <a:pt x="4" y="17"/>
                    </a:cubicBezTo>
                    <a:cubicBezTo>
                      <a:pt x="6" y="20"/>
                      <a:pt x="9" y="23"/>
                      <a:pt x="13" y="26"/>
                    </a:cubicBezTo>
                    <a:cubicBezTo>
                      <a:pt x="17" y="29"/>
                      <a:pt x="21" y="31"/>
                      <a:pt x="24" y="33"/>
                    </a:cubicBezTo>
                    <a:cubicBezTo>
                      <a:pt x="27" y="34"/>
                      <a:pt x="29" y="35"/>
                      <a:pt x="31" y="35"/>
                    </a:cubicBezTo>
                    <a:cubicBezTo>
                      <a:pt x="32" y="35"/>
                      <a:pt x="32" y="35"/>
                      <a:pt x="33" y="35"/>
                    </a:cubicBezTo>
                    <a:cubicBezTo>
                      <a:pt x="34" y="35"/>
                      <a:pt x="35" y="35"/>
                      <a:pt x="36" y="35"/>
                    </a:cubicBezTo>
                    <a:cubicBezTo>
                      <a:pt x="36" y="35"/>
                      <a:pt x="36" y="35"/>
                      <a:pt x="36" y="35"/>
                    </a:cubicBezTo>
                    <a:cubicBezTo>
                      <a:pt x="36" y="35"/>
                      <a:pt x="37" y="35"/>
                      <a:pt x="37" y="34"/>
                    </a:cubicBezTo>
                    <a:cubicBezTo>
                      <a:pt x="38" y="34"/>
                      <a:pt x="38" y="34"/>
                      <a:pt x="38" y="34"/>
                    </a:cubicBezTo>
                    <a:cubicBezTo>
                      <a:pt x="41" y="30"/>
                      <a:pt x="41" y="30"/>
                      <a:pt x="41" y="30"/>
                    </a:cubicBezTo>
                    <a:cubicBezTo>
                      <a:pt x="41" y="30"/>
                      <a:pt x="41" y="30"/>
                      <a:pt x="41" y="30"/>
                    </a:cubicBezTo>
                    <a:cubicBezTo>
                      <a:pt x="42" y="29"/>
                      <a:pt x="41" y="28"/>
                      <a:pt x="41" y="27"/>
                    </a:cubicBezTo>
                    <a:cubicBezTo>
                      <a:pt x="40" y="27"/>
                      <a:pt x="40" y="27"/>
                      <a:pt x="40" y="27"/>
                    </a:cubicBezTo>
                    <a:cubicBezTo>
                      <a:pt x="40" y="26"/>
                      <a:pt x="40" y="26"/>
                      <a:pt x="39" y="26"/>
                    </a:cubicBezTo>
                    <a:cubicBezTo>
                      <a:pt x="39" y="26"/>
                      <a:pt x="39" y="26"/>
                      <a:pt x="39" y="26"/>
                    </a:cubicBezTo>
                    <a:cubicBezTo>
                      <a:pt x="38" y="26"/>
                      <a:pt x="38" y="27"/>
                      <a:pt x="38" y="27"/>
                    </a:cubicBezTo>
                    <a:cubicBezTo>
                      <a:pt x="38" y="27"/>
                      <a:pt x="37" y="27"/>
                      <a:pt x="36" y="27"/>
                    </a:cubicBezTo>
                    <a:cubicBezTo>
                      <a:pt x="36" y="27"/>
                      <a:pt x="36" y="27"/>
                      <a:pt x="36" y="27"/>
                    </a:cubicBezTo>
                    <a:cubicBezTo>
                      <a:pt x="36" y="27"/>
                      <a:pt x="36" y="27"/>
                      <a:pt x="36" y="27"/>
                    </a:cubicBezTo>
                    <a:cubicBezTo>
                      <a:pt x="35" y="27"/>
                      <a:pt x="32" y="26"/>
                      <a:pt x="29" y="25"/>
                    </a:cubicBezTo>
                    <a:cubicBezTo>
                      <a:pt x="26" y="23"/>
                      <a:pt x="23" y="21"/>
                      <a:pt x="20" y="19"/>
                    </a:cubicBezTo>
                    <a:cubicBezTo>
                      <a:pt x="16" y="16"/>
                      <a:pt x="13" y="12"/>
                      <a:pt x="11" y="10"/>
                    </a:cubicBezTo>
                    <a:cubicBezTo>
                      <a:pt x="8" y="7"/>
                      <a:pt x="7" y="4"/>
                      <a:pt x="7" y="3"/>
                    </a:cubicBezTo>
                    <a:cubicBezTo>
                      <a:pt x="8" y="3"/>
                      <a:pt x="8" y="3"/>
                      <a:pt x="8" y="3"/>
                    </a:cubicBezTo>
                    <a:cubicBezTo>
                      <a:pt x="8" y="2"/>
                      <a:pt x="8" y="2"/>
                      <a:pt x="8" y="2"/>
                    </a:cubicBezTo>
                    <a:cubicBezTo>
                      <a:pt x="8" y="1"/>
                      <a:pt x="7" y="1"/>
                      <a:pt x="7" y="0"/>
                    </a:cubicBezTo>
                    <a:cubicBezTo>
                      <a:pt x="7" y="0"/>
                      <a:pt x="7" y="0"/>
                      <a:pt x="7" y="0"/>
                    </a:cubicBezTo>
                    <a:cubicBezTo>
                      <a:pt x="6" y="0"/>
                      <a:pt x="6" y="0"/>
                      <a:pt x="5"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6" name="Freeform 12"/>
              <p:cNvSpPr>
                <a:spLocks noEditPoints="1"/>
              </p:cNvSpPr>
              <p:nvPr/>
            </p:nvSpPr>
            <p:spPr bwMode="auto">
              <a:xfrm>
                <a:off x="8680451" y="5270500"/>
                <a:ext cx="142875" cy="136525"/>
              </a:xfrm>
              <a:custGeom>
                <a:avLst/>
                <a:gdLst>
                  <a:gd name="T0" fmla="*/ 47 w 51"/>
                  <a:gd name="T1" fmla="*/ 28 h 49"/>
                  <a:gd name="T2" fmla="*/ 16 w 51"/>
                  <a:gd name="T3" fmla="*/ 4 h 49"/>
                  <a:gd name="T4" fmla="*/ 18 w 51"/>
                  <a:gd name="T5" fmla="*/ 4 h 49"/>
                  <a:gd name="T6" fmla="*/ 19 w 51"/>
                  <a:gd name="T7" fmla="*/ 1 h 49"/>
                  <a:gd name="T8" fmla="*/ 18 w 51"/>
                  <a:gd name="T9" fmla="*/ 4 h 49"/>
                  <a:gd name="T10" fmla="*/ 35 w 51"/>
                  <a:gd name="T11" fmla="*/ 13 h 49"/>
                  <a:gd name="T12" fmla="*/ 44 w 51"/>
                  <a:gd name="T13" fmla="*/ 22 h 49"/>
                  <a:gd name="T14" fmla="*/ 44 w 51"/>
                  <a:gd name="T15" fmla="*/ 22 h 49"/>
                  <a:gd name="T16" fmla="*/ 44 w 51"/>
                  <a:gd name="T17" fmla="*/ 23 h 49"/>
                  <a:gd name="T18" fmla="*/ 47 w 51"/>
                  <a:gd name="T19" fmla="*/ 27 h 49"/>
                  <a:gd name="T20" fmla="*/ 47 w 51"/>
                  <a:gd name="T21" fmla="*/ 28 h 49"/>
                  <a:gd name="T22" fmla="*/ 47 w 51"/>
                  <a:gd name="T23" fmla="*/ 30 h 49"/>
                  <a:gd name="T24" fmla="*/ 37 w 51"/>
                  <a:gd name="T25" fmla="*/ 42 h 49"/>
                  <a:gd name="T26" fmla="*/ 31 w 51"/>
                  <a:gd name="T27" fmla="*/ 33 h 49"/>
                  <a:gd name="T28" fmla="*/ 25 w 51"/>
                  <a:gd name="T29" fmla="*/ 27 h 49"/>
                  <a:gd name="T30" fmla="*/ 25 w 51"/>
                  <a:gd name="T31" fmla="*/ 27 h 49"/>
                  <a:gd name="T32" fmla="*/ 24 w 51"/>
                  <a:gd name="T33" fmla="*/ 26 h 49"/>
                  <a:gd name="T34" fmla="*/ 24 w 51"/>
                  <a:gd name="T35" fmla="*/ 26 h 49"/>
                  <a:gd name="T36" fmla="*/ 22 w 51"/>
                  <a:gd name="T37" fmla="*/ 25 h 49"/>
                  <a:gd name="T38" fmla="*/ 21 w 51"/>
                  <a:gd name="T39" fmla="*/ 24 h 49"/>
                  <a:gd name="T40" fmla="*/ 14 w 51"/>
                  <a:gd name="T41" fmla="*/ 20 h 49"/>
                  <a:gd name="T42" fmla="*/ 11 w 51"/>
                  <a:gd name="T43" fmla="*/ 18 h 49"/>
                  <a:gd name="T44" fmla="*/ 6 w 51"/>
                  <a:gd name="T45" fmla="*/ 17 h 49"/>
                  <a:gd name="T46" fmla="*/ 16 w 51"/>
                  <a:gd name="T47" fmla="*/ 4 h 49"/>
                  <a:gd name="T48" fmla="*/ 17 w 51"/>
                  <a:gd name="T49" fmla="*/ 4 h 49"/>
                  <a:gd name="T50" fmla="*/ 18 w 51"/>
                  <a:gd name="T51" fmla="*/ 4 h 49"/>
                  <a:gd name="T52" fmla="*/ 16 w 51"/>
                  <a:gd name="T53" fmla="*/ 0 h 49"/>
                  <a:gd name="T54" fmla="*/ 12 w 51"/>
                  <a:gd name="T55" fmla="*/ 3 h 49"/>
                  <a:gd name="T56" fmla="*/ 0 w 51"/>
                  <a:gd name="T57" fmla="*/ 18 h 49"/>
                  <a:gd name="T58" fmla="*/ 0 w 51"/>
                  <a:gd name="T59" fmla="*/ 21 h 49"/>
                  <a:gd name="T60" fmla="*/ 1 w 51"/>
                  <a:gd name="T61" fmla="*/ 22 h 49"/>
                  <a:gd name="T62" fmla="*/ 3 w 51"/>
                  <a:gd name="T63" fmla="*/ 22 h 49"/>
                  <a:gd name="T64" fmla="*/ 3 w 51"/>
                  <a:gd name="T65" fmla="*/ 21 h 49"/>
                  <a:gd name="T66" fmla="*/ 5 w 51"/>
                  <a:gd name="T67" fmla="*/ 21 h 49"/>
                  <a:gd name="T68" fmla="*/ 5 w 51"/>
                  <a:gd name="T69" fmla="*/ 21 h 49"/>
                  <a:gd name="T70" fmla="*/ 12 w 51"/>
                  <a:gd name="T71" fmla="*/ 23 h 49"/>
                  <a:gd name="T72" fmla="*/ 22 w 51"/>
                  <a:gd name="T73" fmla="*/ 30 h 49"/>
                  <a:gd name="T74" fmla="*/ 22 w 51"/>
                  <a:gd name="T75" fmla="*/ 30 h 49"/>
                  <a:gd name="T76" fmla="*/ 22 w 51"/>
                  <a:gd name="T77" fmla="*/ 30 h 49"/>
                  <a:gd name="T78" fmla="*/ 22 w 51"/>
                  <a:gd name="T79" fmla="*/ 30 h 49"/>
                  <a:gd name="T80" fmla="*/ 31 w 51"/>
                  <a:gd name="T81" fmla="*/ 39 h 49"/>
                  <a:gd name="T82" fmla="*/ 34 w 51"/>
                  <a:gd name="T83" fmla="*/ 45 h 49"/>
                  <a:gd name="T84" fmla="*/ 34 w 51"/>
                  <a:gd name="T85" fmla="*/ 45 h 49"/>
                  <a:gd name="T86" fmla="*/ 33 w 51"/>
                  <a:gd name="T87" fmla="*/ 46 h 49"/>
                  <a:gd name="T88" fmla="*/ 33 w 51"/>
                  <a:gd name="T89" fmla="*/ 46 h 49"/>
                  <a:gd name="T90" fmla="*/ 33 w 51"/>
                  <a:gd name="T91" fmla="*/ 46 h 49"/>
                  <a:gd name="T92" fmla="*/ 34 w 51"/>
                  <a:gd name="T93" fmla="*/ 48 h 49"/>
                  <a:gd name="T94" fmla="*/ 36 w 51"/>
                  <a:gd name="T95" fmla="*/ 49 h 49"/>
                  <a:gd name="T96" fmla="*/ 37 w 51"/>
                  <a:gd name="T97" fmla="*/ 48 h 49"/>
                  <a:gd name="T98" fmla="*/ 50 w 51"/>
                  <a:gd name="T99" fmla="*/ 32 h 49"/>
                  <a:gd name="T100" fmla="*/ 51 w 51"/>
                  <a:gd name="T101" fmla="*/ 28 h 49"/>
                  <a:gd name="T102" fmla="*/ 50 w 51"/>
                  <a:gd name="T103" fmla="*/ 25 h 49"/>
                  <a:gd name="T104" fmla="*/ 48 w 51"/>
                  <a:gd name="T105" fmla="*/ 22 h 49"/>
                  <a:gd name="T106" fmla="*/ 47 w 51"/>
                  <a:gd name="T107" fmla="*/ 20 h 49"/>
                  <a:gd name="T108" fmla="*/ 47 w 51"/>
                  <a:gd name="T109" fmla="*/ 20 h 49"/>
                  <a:gd name="T110" fmla="*/ 44 w 51"/>
                  <a:gd name="T111" fmla="*/ 17 h 49"/>
                  <a:gd name="T112" fmla="*/ 28 w 51"/>
                  <a:gd name="T113" fmla="*/ 4 h 49"/>
                  <a:gd name="T114" fmla="*/ 23 w 51"/>
                  <a:gd name="T115" fmla="*/ 2 h 49"/>
                  <a:gd name="T116" fmla="*/ 19 w 51"/>
                  <a:gd name="T117" fmla="*/ 1 h 49"/>
                  <a:gd name="T118" fmla="*/ 16 w 51"/>
                  <a:gd name="T119"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1" h="49">
                    <a:moveTo>
                      <a:pt x="47" y="28"/>
                    </a:moveTo>
                    <a:cubicBezTo>
                      <a:pt x="47" y="28"/>
                      <a:pt x="47" y="28"/>
                      <a:pt x="47" y="28"/>
                    </a:cubicBezTo>
                    <a:cubicBezTo>
                      <a:pt x="47" y="28"/>
                      <a:pt x="47" y="28"/>
                      <a:pt x="47" y="28"/>
                    </a:cubicBezTo>
                    <a:moveTo>
                      <a:pt x="16" y="4"/>
                    </a:moveTo>
                    <a:cubicBezTo>
                      <a:pt x="16" y="4"/>
                      <a:pt x="16" y="4"/>
                      <a:pt x="16" y="4"/>
                    </a:cubicBezTo>
                    <a:moveTo>
                      <a:pt x="18" y="4"/>
                    </a:moveTo>
                    <a:cubicBezTo>
                      <a:pt x="18" y="2"/>
                      <a:pt x="18" y="2"/>
                      <a:pt x="18" y="2"/>
                    </a:cubicBezTo>
                    <a:cubicBezTo>
                      <a:pt x="19" y="1"/>
                      <a:pt x="19" y="1"/>
                      <a:pt x="19" y="1"/>
                    </a:cubicBezTo>
                    <a:cubicBezTo>
                      <a:pt x="18" y="2"/>
                      <a:pt x="18" y="2"/>
                      <a:pt x="18" y="2"/>
                    </a:cubicBezTo>
                    <a:cubicBezTo>
                      <a:pt x="18" y="4"/>
                      <a:pt x="18" y="4"/>
                      <a:pt x="18" y="4"/>
                    </a:cubicBezTo>
                    <a:cubicBezTo>
                      <a:pt x="19" y="5"/>
                      <a:pt x="21" y="5"/>
                      <a:pt x="22" y="6"/>
                    </a:cubicBezTo>
                    <a:cubicBezTo>
                      <a:pt x="27" y="8"/>
                      <a:pt x="31" y="10"/>
                      <a:pt x="35" y="13"/>
                    </a:cubicBezTo>
                    <a:cubicBezTo>
                      <a:pt x="37" y="15"/>
                      <a:pt x="39" y="17"/>
                      <a:pt x="41" y="19"/>
                    </a:cubicBezTo>
                    <a:cubicBezTo>
                      <a:pt x="42" y="20"/>
                      <a:pt x="43" y="21"/>
                      <a:pt x="44" y="22"/>
                    </a:cubicBezTo>
                    <a:cubicBezTo>
                      <a:pt x="44" y="22"/>
                      <a:pt x="44" y="22"/>
                      <a:pt x="44" y="22"/>
                    </a:cubicBezTo>
                    <a:cubicBezTo>
                      <a:pt x="44" y="22"/>
                      <a:pt x="44" y="22"/>
                      <a:pt x="44" y="22"/>
                    </a:cubicBezTo>
                    <a:cubicBezTo>
                      <a:pt x="44" y="23"/>
                      <a:pt x="44" y="23"/>
                      <a:pt x="44" y="23"/>
                    </a:cubicBezTo>
                    <a:cubicBezTo>
                      <a:pt x="44" y="23"/>
                      <a:pt x="44" y="23"/>
                      <a:pt x="44" y="23"/>
                    </a:cubicBezTo>
                    <a:cubicBezTo>
                      <a:pt x="44" y="23"/>
                      <a:pt x="45" y="24"/>
                      <a:pt x="45" y="25"/>
                    </a:cubicBezTo>
                    <a:cubicBezTo>
                      <a:pt x="46" y="25"/>
                      <a:pt x="46" y="26"/>
                      <a:pt x="47" y="27"/>
                    </a:cubicBezTo>
                    <a:cubicBezTo>
                      <a:pt x="47" y="27"/>
                      <a:pt x="47" y="27"/>
                      <a:pt x="47" y="27"/>
                    </a:cubicBezTo>
                    <a:cubicBezTo>
                      <a:pt x="47" y="27"/>
                      <a:pt x="47" y="28"/>
                      <a:pt x="47" y="28"/>
                    </a:cubicBezTo>
                    <a:cubicBezTo>
                      <a:pt x="47" y="28"/>
                      <a:pt x="47" y="28"/>
                      <a:pt x="47" y="28"/>
                    </a:cubicBezTo>
                    <a:cubicBezTo>
                      <a:pt x="47" y="28"/>
                      <a:pt x="47" y="29"/>
                      <a:pt x="47" y="30"/>
                    </a:cubicBezTo>
                    <a:cubicBezTo>
                      <a:pt x="37" y="42"/>
                      <a:pt x="37" y="42"/>
                      <a:pt x="37" y="42"/>
                    </a:cubicBezTo>
                    <a:cubicBezTo>
                      <a:pt x="37" y="42"/>
                      <a:pt x="37" y="42"/>
                      <a:pt x="37" y="42"/>
                    </a:cubicBezTo>
                    <a:cubicBezTo>
                      <a:pt x="36" y="40"/>
                      <a:pt x="35" y="38"/>
                      <a:pt x="34" y="37"/>
                    </a:cubicBezTo>
                    <a:cubicBezTo>
                      <a:pt x="33" y="35"/>
                      <a:pt x="32" y="34"/>
                      <a:pt x="31" y="33"/>
                    </a:cubicBezTo>
                    <a:cubicBezTo>
                      <a:pt x="29" y="31"/>
                      <a:pt x="27" y="29"/>
                      <a:pt x="25" y="27"/>
                    </a:cubicBezTo>
                    <a:cubicBezTo>
                      <a:pt x="25" y="27"/>
                      <a:pt x="25" y="27"/>
                      <a:pt x="25" y="27"/>
                    </a:cubicBezTo>
                    <a:cubicBezTo>
                      <a:pt x="25" y="27"/>
                      <a:pt x="25" y="27"/>
                      <a:pt x="25" y="27"/>
                    </a:cubicBezTo>
                    <a:cubicBezTo>
                      <a:pt x="25" y="27"/>
                      <a:pt x="25" y="27"/>
                      <a:pt x="25" y="27"/>
                    </a:cubicBezTo>
                    <a:cubicBezTo>
                      <a:pt x="25" y="27"/>
                      <a:pt x="25" y="27"/>
                      <a:pt x="25" y="27"/>
                    </a:cubicBezTo>
                    <a:cubicBezTo>
                      <a:pt x="24" y="27"/>
                      <a:pt x="24" y="27"/>
                      <a:pt x="24" y="26"/>
                    </a:cubicBezTo>
                    <a:cubicBezTo>
                      <a:pt x="24" y="26"/>
                      <a:pt x="24" y="26"/>
                      <a:pt x="24" y="26"/>
                    </a:cubicBezTo>
                    <a:cubicBezTo>
                      <a:pt x="24" y="26"/>
                      <a:pt x="24" y="26"/>
                      <a:pt x="24" y="26"/>
                    </a:cubicBezTo>
                    <a:cubicBezTo>
                      <a:pt x="23" y="26"/>
                      <a:pt x="23" y="25"/>
                      <a:pt x="22" y="25"/>
                    </a:cubicBezTo>
                    <a:cubicBezTo>
                      <a:pt x="22" y="25"/>
                      <a:pt x="22" y="25"/>
                      <a:pt x="22" y="25"/>
                    </a:cubicBezTo>
                    <a:cubicBezTo>
                      <a:pt x="22" y="25"/>
                      <a:pt x="22" y="25"/>
                      <a:pt x="22" y="25"/>
                    </a:cubicBezTo>
                    <a:cubicBezTo>
                      <a:pt x="22" y="25"/>
                      <a:pt x="22" y="24"/>
                      <a:pt x="21" y="24"/>
                    </a:cubicBezTo>
                    <a:cubicBezTo>
                      <a:pt x="21" y="24"/>
                      <a:pt x="21" y="24"/>
                      <a:pt x="21" y="24"/>
                    </a:cubicBezTo>
                    <a:cubicBezTo>
                      <a:pt x="19" y="22"/>
                      <a:pt x="16" y="21"/>
                      <a:pt x="14" y="20"/>
                    </a:cubicBezTo>
                    <a:cubicBezTo>
                      <a:pt x="13" y="19"/>
                      <a:pt x="12" y="19"/>
                      <a:pt x="11" y="18"/>
                    </a:cubicBezTo>
                    <a:cubicBezTo>
                      <a:pt x="11" y="18"/>
                      <a:pt x="11" y="18"/>
                      <a:pt x="11" y="18"/>
                    </a:cubicBezTo>
                    <a:cubicBezTo>
                      <a:pt x="11" y="18"/>
                      <a:pt x="11" y="18"/>
                      <a:pt x="11" y="18"/>
                    </a:cubicBezTo>
                    <a:cubicBezTo>
                      <a:pt x="9" y="18"/>
                      <a:pt x="8" y="17"/>
                      <a:pt x="6" y="17"/>
                    </a:cubicBezTo>
                    <a:cubicBezTo>
                      <a:pt x="15" y="5"/>
                      <a:pt x="15" y="5"/>
                      <a:pt x="15" y="5"/>
                    </a:cubicBezTo>
                    <a:cubicBezTo>
                      <a:pt x="16" y="5"/>
                      <a:pt x="16" y="4"/>
                      <a:pt x="16" y="4"/>
                    </a:cubicBezTo>
                    <a:cubicBezTo>
                      <a:pt x="17" y="4"/>
                      <a:pt x="17" y="4"/>
                      <a:pt x="17" y="4"/>
                    </a:cubicBezTo>
                    <a:cubicBezTo>
                      <a:pt x="17" y="4"/>
                      <a:pt x="17" y="4"/>
                      <a:pt x="17" y="4"/>
                    </a:cubicBezTo>
                    <a:cubicBezTo>
                      <a:pt x="17" y="4"/>
                      <a:pt x="17" y="4"/>
                      <a:pt x="17" y="4"/>
                    </a:cubicBezTo>
                    <a:cubicBezTo>
                      <a:pt x="17" y="4"/>
                      <a:pt x="17" y="4"/>
                      <a:pt x="18" y="4"/>
                    </a:cubicBezTo>
                    <a:cubicBezTo>
                      <a:pt x="18" y="4"/>
                      <a:pt x="18" y="4"/>
                      <a:pt x="18" y="4"/>
                    </a:cubicBezTo>
                    <a:moveTo>
                      <a:pt x="16" y="0"/>
                    </a:moveTo>
                    <a:cubicBezTo>
                      <a:pt x="16" y="0"/>
                      <a:pt x="15" y="1"/>
                      <a:pt x="14" y="1"/>
                    </a:cubicBezTo>
                    <a:cubicBezTo>
                      <a:pt x="13" y="2"/>
                      <a:pt x="13" y="2"/>
                      <a:pt x="12" y="3"/>
                    </a:cubicBezTo>
                    <a:cubicBezTo>
                      <a:pt x="0" y="18"/>
                      <a:pt x="0" y="18"/>
                      <a:pt x="0" y="18"/>
                    </a:cubicBezTo>
                    <a:cubicBezTo>
                      <a:pt x="0" y="18"/>
                      <a:pt x="0" y="18"/>
                      <a:pt x="0" y="18"/>
                    </a:cubicBezTo>
                    <a:cubicBezTo>
                      <a:pt x="0" y="19"/>
                      <a:pt x="0" y="19"/>
                      <a:pt x="0" y="20"/>
                    </a:cubicBezTo>
                    <a:cubicBezTo>
                      <a:pt x="0" y="20"/>
                      <a:pt x="0" y="21"/>
                      <a:pt x="0" y="21"/>
                    </a:cubicBezTo>
                    <a:cubicBezTo>
                      <a:pt x="1" y="21"/>
                      <a:pt x="1" y="21"/>
                      <a:pt x="1" y="21"/>
                    </a:cubicBezTo>
                    <a:cubicBezTo>
                      <a:pt x="1" y="21"/>
                      <a:pt x="1" y="22"/>
                      <a:pt x="1" y="22"/>
                    </a:cubicBezTo>
                    <a:cubicBezTo>
                      <a:pt x="1" y="22"/>
                      <a:pt x="2" y="22"/>
                      <a:pt x="2" y="22"/>
                    </a:cubicBezTo>
                    <a:cubicBezTo>
                      <a:pt x="2" y="22"/>
                      <a:pt x="2" y="22"/>
                      <a:pt x="3" y="22"/>
                    </a:cubicBezTo>
                    <a:cubicBezTo>
                      <a:pt x="3" y="22"/>
                      <a:pt x="3" y="22"/>
                      <a:pt x="3" y="21"/>
                    </a:cubicBezTo>
                    <a:cubicBezTo>
                      <a:pt x="3" y="21"/>
                      <a:pt x="3" y="21"/>
                      <a:pt x="3" y="21"/>
                    </a:cubicBezTo>
                    <a:cubicBezTo>
                      <a:pt x="3" y="21"/>
                      <a:pt x="4" y="21"/>
                      <a:pt x="5" y="21"/>
                    </a:cubicBezTo>
                    <a:cubicBezTo>
                      <a:pt x="5" y="21"/>
                      <a:pt x="5" y="21"/>
                      <a:pt x="5" y="21"/>
                    </a:cubicBezTo>
                    <a:cubicBezTo>
                      <a:pt x="5" y="21"/>
                      <a:pt x="5" y="21"/>
                      <a:pt x="5" y="21"/>
                    </a:cubicBezTo>
                    <a:cubicBezTo>
                      <a:pt x="5" y="21"/>
                      <a:pt x="5" y="21"/>
                      <a:pt x="5" y="21"/>
                    </a:cubicBezTo>
                    <a:cubicBezTo>
                      <a:pt x="5" y="21"/>
                      <a:pt x="5" y="21"/>
                      <a:pt x="5" y="21"/>
                    </a:cubicBezTo>
                    <a:cubicBezTo>
                      <a:pt x="6" y="21"/>
                      <a:pt x="9" y="22"/>
                      <a:pt x="12" y="23"/>
                    </a:cubicBezTo>
                    <a:cubicBezTo>
                      <a:pt x="15" y="25"/>
                      <a:pt x="18" y="27"/>
                      <a:pt x="22" y="29"/>
                    </a:cubicBezTo>
                    <a:cubicBezTo>
                      <a:pt x="22" y="29"/>
                      <a:pt x="22" y="30"/>
                      <a:pt x="22" y="30"/>
                    </a:cubicBezTo>
                    <a:cubicBezTo>
                      <a:pt x="22" y="30"/>
                      <a:pt x="22" y="30"/>
                      <a:pt x="22" y="30"/>
                    </a:cubicBezTo>
                    <a:cubicBezTo>
                      <a:pt x="22" y="30"/>
                      <a:pt x="22" y="30"/>
                      <a:pt x="22" y="30"/>
                    </a:cubicBezTo>
                    <a:cubicBezTo>
                      <a:pt x="22" y="30"/>
                      <a:pt x="22" y="30"/>
                      <a:pt x="22" y="30"/>
                    </a:cubicBezTo>
                    <a:cubicBezTo>
                      <a:pt x="22" y="30"/>
                      <a:pt x="22" y="30"/>
                      <a:pt x="22" y="30"/>
                    </a:cubicBezTo>
                    <a:cubicBezTo>
                      <a:pt x="22" y="30"/>
                      <a:pt x="22" y="30"/>
                      <a:pt x="22" y="30"/>
                    </a:cubicBezTo>
                    <a:cubicBezTo>
                      <a:pt x="22" y="30"/>
                      <a:pt x="22" y="30"/>
                      <a:pt x="22" y="30"/>
                    </a:cubicBezTo>
                    <a:cubicBezTo>
                      <a:pt x="24" y="32"/>
                      <a:pt x="27" y="34"/>
                      <a:pt x="28" y="36"/>
                    </a:cubicBezTo>
                    <a:cubicBezTo>
                      <a:pt x="29" y="37"/>
                      <a:pt x="30" y="38"/>
                      <a:pt x="31" y="39"/>
                    </a:cubicBezTo>
                    <a:cubicBezTo>
                      <a:pt x="33" y="41"/>
                      <a:pt x="34" y="44"/>
                      <a:pt x="34" y="45"/>
                    </a:cubicBezTo>
                    <a:cubicBezTo>
                      <a:pt x="34" y="45"/>
                      <a:pt x="34" y="45"/>
                      <a:pt x="34" y="45"/>
                    </a:cubicBezTo>
                    <a:cubicBezTo>
                      <a:pt x="34" y="45"/>
                      <a:pt x="34" y="45"/>
                      <a:pt x="34" y="45"/>
                    </a:cubicBezTo>
                    <a:cubicBezTo>
                      <a:pt x="34" y="45"/>
                      <a:pt x="34" y="45"/>
                      <a:pt x="34" y="45"/>
                    </a:cubicBezTo>
                    <a:cubicBezTo>
                      <a:pt x="34" y="46"/>
                      <a:pt x="34" y="46"/>
                      <a:pt x="34" y="46"/>
                    </a:cubicBezTo>
                    <a:cubicBezTo>
                      <a:pt x="33" y="46"/>
                      <a:pt x="33" y="46"/>
                      <a:pt x="33" y="46"/>
                    </a:cubicBezTo>
                    <a:cubicBezTo>
                      <a:pt x="33" y="46"/>
                      <a:pt x="33" y="46"/>
                      <a:pt x="33" y="46"/>
                    </a:cubicBezTo>
                    <a:cubicBezTo>
                      <a:pt x="33" y="46"/>
                      <a:pt x="33" y="46"/>
                      <a:pt x="33" y="46"/>
                    </a:cubicBezTo>
                    <a:cubicBezTo>
                      <a:pt x="33" y="46"/>
                      <a:pt x="33" y="46"/>
                      <a:pt x="33" y="46"/>
                    </a:cubicBezTo>
                    <a:cubicBezTo>
                      <a:pt x="33" y="46"/>
                      <a:pt x="33" y="46"/>
                      <a:pt x="33" y="46"/>
                    </a:cubicBezTo>
                    <a:cubicBezTo>
                      <a:pt x="33" y="47"/>
                      <a:pt x="34" y="47"/>
                      <a:pt x="34" y="48"/>
                    </a:cubicBezTo>
                    <a:cubicBezTo>
                      <a:pt x="34" y="48"/>
                      <a:pt x="34" y="48"/>
                      <a:pt x="34" y="48"/>
                    </a:cubicBezTo>
                    <a:cubicBezTo>
                      <a:pt x="34" y="48"/>
                      <a:pt x="34" y="48"/>
                      <a:pt x="34" y="48"/>
                    </a:cubicBezTo>
                    <a:cubicBezTo>
                      <a:pt x="35" y="48"/>
                      <a:pt x="35" y="49"/>
                      <a:pt x="36" y="49"/>
                    </a:cubicBezTo>
                    <a:cubicBezTo>
                      <a:pt x="36" y="49"/>
                      <a:pt x="36" y="49"/>
                      <a:pt x="36" y="49"/>
                    </a:cubicBezTo>
                    <a:cubicBezTo>
                      <a:pt x="36" y="48"/>
                      <a:pt x="37" y="48"/>
                      <a:pt x="37" y="48"/>
                    </a:cubicBezTo>
                    <a:cubicBezTo>
                      <a:pt x="37" y="48"/>
                      <a:pt x="37" y="48"/>
                      <a:pt x="37" y="48"/>
                    </a:cubicBezTo>
                    <a:cubicBezTo>
                      <a:pt x="50" y="32"/>
                      <a:pt x="50" y="32"/>
                      <a:pt x="50" y="32"/>
                    </a:cubicBezTo>
                    <a:cubicBezTo>
                      <a:pt x="50" y="31"/>
                      <a:pt x="51" y="31"/>
                      <a:pt x="51" y="30"/>
                    </a:cubicBezTo>
                    <a:cubicBezTo>
                      <a:pt x="51" y="30"/>
                      <a:pt x="51" y="29"/>
                      <a:pt x="51" y="28"/>
                    </a:cubicBezTo>
                    <a:cubicBezTo>
                      <a:pt x="51" y="28"/>
                      <a:pt x="51" y="27"/>
                      <a:pt x="51" y="26"/>
                    </a:cubicBezTo>
                    <a:cubicBezTo>
                      <a:pt x="51" y="26"/>
                      <a:pt x="51" y="25"/>
                      <a:pt x="50" y="25"/>
                    </a:cubicBezTo>
                    <a:cubicBezTo>
                      <a:pt x="50" y="25"/>
                      <a:pt x="50" y="25"/>
                      <a:pt x="50" y="25"/>
                    </a:cubicBezTo>
                    <a:cubicBezTo>
                      <a:pt x="50" y="24"/>
                      <a:pt x="49" y="23"/>
                      <a:pt x="48" y="22"/>
                    </a:cubicBezTo>
                    <a:cubicBezTo>
                      <a:pt x="48" y="21"/>
                      <a:pt x="47" y="21"/>
                      <a:pt x="47" y="20"/>
                    </a:cubicBezTo>
                    <a:cubicBezTo>
                      <a:pt x="47" y="20"/>
                      <a:pt x="47" y="20"/>
                      <a:pt x="47" y="20"/>
                    </a:cubicBezTo>
                    <a:cubicBezTo>
                      <a:pt x="47" y="20"/>
                      <a:pt x="47" y="20"/>
                      <a:pt x="47" y="20"/>
                    </a:cubicBezTo>
                    <a:cubicBezTo>
                      <a:pt x="47" y="20"/>
                      <a:pt x="47" y="20"/>
                      <a:pt x="47" y="20"/>
                    </a:cubicBezTo>
                    <a:cubicBezTo>
                      <a:pt x="46" y="19"/>
                      <a:pt x="46" y="18"/>
                      <a:pt x="45" y="18"/>
                    </a:cubicBezTo>
                    <a:cubicBezTo>
                      <a:pt x="45" y="17"/>
                      <a:pt x="45" y="17"/>
                      <a:pt x="44" y="17"/>
                    </a:cubicBezTo>
                    <a:cubicBezTo>
                      <a:pt x="42" y="14"/>
                      <a:pt x="40" y="12"/>
                      <a:pt x="37" y="10"/>
                    </a:cubicBezTo>
                    <a:cubicBezTo>
                      <a:pt x="34" y="7"/>
                      <a:pt x="31" y="5"/>
                      <a:pt x="28" y="4"/>
                    </a:cubicBezTo>
                    <a:cubicBezTo>
                      <a:pt x="26" y="3"/>
                      <a:pt x="25" y="3"/>
                      <a:pt x="24" y="2"/>
                    </a:cubicBezTo>
                    <a:cubicBezTo>
                      <a:pt x="24" y="2"/>
                      <a:pt x="23" y="2"/>
                      <a:pt x="23" y="2"/>
                    </a:cubicBezTo>
                    <a:cubicBezTo>
                      <a:pt x="21" y="1"/>
                      <a:pt x="20" y="1"/>
                      <a:pt x="19" y="1"/>
                    </a:cubicBezTo>
                    <a:cubicBezTo>
                      <a:pt x="19" y="1"/>
                      <a:pt x="19" y="1"/>
                      <a:pt x="19" y="1"/>
                    </a:cubicBezTo>
                    <a:cubicBezTo>
                      <a:pt x="18" y="0"/>
                      <a:pt x="17" y="0"/>
                      <a:pt x="17" y="0"/>
                    </a:cubicBezTo>
                    <a:cubicBezTo>
                      <a:pt x="17" y="0"/>
                      <a:pt x="16" y="0"/>
                      <a:pt x="16"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7" name="Freeform 13"/>
              <p:cNvSpPr>
                <a:spLocks noEditPoints="1"/>
              </p:cNvSpPr>
              <p:nvPr/>
            </p:nvSpPr>
            <p:spPr bwMode="auto">
              <a:xfrm>
                <a:off x="8339138" y="5707063"/>
                <a:ext cx="139700" cy="131763"/>
              </a:xfrm>
              <a:custGeom>
                <a:avLst/>
                <a:gdLst>
                  <a:gd name="T0" fmla="*/ 12 w 50"/>
                  <a:gd name="T1" fmla="*/ 7 h 47"/>
                  <a:gd name="T2" fmla="*/ 16 w 50"/>
                  <a:gd name="T3" fmla="*/ 13 h 47"/>
                  <a:gd name="T4" fmla="*/ 25 w 50"/>
                  <a:gd name="T5" fmla="*/ 23 h 47"/>
                  <a:gd name="T6" fmla="*/ 25 w 50"/>
                  <a:gd name="T7" fmla="*/ 23 h 47"/>
                  <a:gd name="T8" fmla="*/ 26 w 50"/>
                  <a:gd name="T9" fmla="*/ 23 h 47"/>
                  <a:gd name="T10" fmla="*/ 26 w 50"/>
                  <a:gd name="T11" fmla="*/ 23 h 47"/>
                  <a:gd name="T12" fmla="*/ 26 w 50"/>
                  <a:gd name="T13" fmla="*/ 23 h 47"/>
                  <a:gd name="T14" fmla="*/ 39 w 50"/>
                  <a:gd name="T15" fmla="*/ 31 h 47"/>
                  <a:gd name="T16" fmla="*/ 43 w 50"/>
                  <a:gd name="T17" fmla="*/ 32 h 47"/>
                  <a:gd name="T18" fmla="*/ 34 w 50"/>
                  <a:gd name="T19" fmla="*/ 43 h 47"/>
                  <a:gd name="T20" fmla="*/ 33 w 50"/>
                  <a:gd name="T21" fmla="*/ 43 h 47"/>
                  <a:gd name="T22" fmla="*/ 28 w 50"/>
                  <a:gd name="T23" fmla="*/ 42 h 47"/>
                  <a:gd name="T24" fmla="*/ 23 w 50"/>
                  <a:gd name="T25" fmla="*/ 40 h 47"/>
                  <a:gd name="T26" fmla="*/ 7 w 50"/>
                  <a:gd name="T27" fmla="*/ 26 h 47"/>
                  <a:gd name="T28" fmla="*/ 4 w 50"/>
                  <a:gd name="T29" fmla="*/ 18 h 47"/>
                  <a:gd name="T30" fmla="*/ 12 w 50"/>
                  <a:gd name="T31" fmla="*/ 7 h 47"/>
                  <a:gd name="T32" fmla="*/ 13 w 50"/>
                  <a:gd name="T33" fmla="*/ 1 h 47"/>
                  <a:gd name="T34" fmla="*/ 14 w 50"/>
                  <a:gd name="T35" fmla="*/ 2 h 47"/>
                  <a:gd name="T36" fmla="*/ 14 w 50"/>
                  <a:gd name="T37" fmla="*/ 2 h 47"/>
                  <a:gd name="T38" fmla="*/ 14 w 50"/>
                  <a:gd name="T39" fmla="*/ 0 h 47"/>
                  <a:gd name="T40" fmla="*/ 12 w 50"/>
                  <a:gd name="T41" fmla="*/ 1 h 47"/>
                  <a:gd name="T42" fmla="*/ 0 w 50"/>
                  <a:gd name="T43" fmla="*/ 17 h 47"/>
                  <a:gd name="T44" fmla="*/ 4 w 50"/>
                  <a:gd name="T45" fmla="*/ 28 h 47"/>
                  <a:gd name="T46" fmla="*/ 21 w 50"/>
                  <a:gd name="T47" fmla="*/ 43 h 47"/>
                  <a:gd name="T48" fmla="*/ 27 w 50"/>
                  <a:gd name="T49" fmla="*/ 46 h 47"/>
                  <a:gd name="T50" fmla="*/ 35 w 50"/>
                  <a:gd name="T51" fmla="*/ 46 h 47"/>
                  <a:gd name="T52" fmla="*/ 38 w 50"/>
                  <a:gd name="T53" fmla="*/ 45 h 47"/>
                  <a:gd name="T54" fmla="*/ 50 w 50"/>
                  <a:gd name="T55" fmla="*/ 29 h 47"/>
                  <a:gd name="T56" fmla="*/ 49 w 50"/>
                  <a:gd name="T57" fmla="*/ 27 h 47"/>
                  <a:gd name="T58" fmla="*/ 46 w 50"/>
                  <a:gd name="T59" fmla="*/ 27 h 47"/>
                  <a:gd name="T60" fmla="*/ 46 w 50"/>
                  <a:gd name="T61" fmla="*/ 28 h 47"/>
                  <a:gd name="T62" fmla="*/ 45 w 50"/>
                  <a:gd name="T63" fmla="*/ 28 h 47"/>
                  <a:gd name="T64" fmla="*/ 35 w 50"/>
                  <a:gd name="T65" fmla="*/ 25 h 47"/>
                  <a:gd name="T66" fmla="*/ 19 w 50"/>
                  <a:gd name="T67" fmla="*/ 10 h 47"/>
                  <a:gd name="T68" fmla="*/ 16 w 50"/>
                  <a:gd name="T69" fmla="*/ 4 h 47"/>
                  <a:gd name="T70" fmla="*/ 16 w 50"/>
                  <a:gd name="T71" fmla="*/ 3 h 47"/>
                  <a:gd name="T72" fmla="*/ 16 w 50"/>
                  <a:gd name="T73" fmla="*/ 3 h 47"/>
                  <a:gd name="T74" fmla="*/ 16 w 50"/>
                  <a:gd name="T75" fmla="*/ 0 h 47"/>
                  <a:gd name="T76" fmla="*/ 15 w 50"/>
                  <a:gd name="T77"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0" h="47">
                    <a:moveTo>
                      <a:pt x="12" y="7"/>
                    </a:moveTo>
                    <a:cubicBezTo>
                      <a:pt x="12" y="7"/>
                      <a:pt x="12" y="7"/>
                      <a:pt x="12" y="7"/>
                    </a:cubicBezTo>
                    <a:cubicBezTo>
                      <a:pt x="13" y="8"/>
                      <a:pt x="13" y="9"/>
                      <a:pt x="13" y="9"/>
                    </a:cubicBezTo>
                    <a:cubicBezTo>
                      <a:pt x="14" y="10"/>
                      <a:pt x="15" y="12"/>
                      <a:pt x="16" y="13"/>
                    </a:cubicBezTo>
                    <a:cubicBezTo>
                      <a:pt x="18" y="16"/>
                      <a:pt x="21" y="19"/>
                      <a:pt x="25" y="22"/>
                    </a:cubicBezTo>
                    <a:cubicBezTo>
                      <a:pt x="25" y="22"/>
                      <a:pt x="25" y="23"/>
                      <a:pt x="25" y="23"/>
                    </a:cubicBezTo>
                    <a:cubicBezTo>
                      <a:pt x="25" y="23"/>
                      <a:pt x="25" y="23"/>
                      <a:pt x="25" y="23"/>
                    </a:cubicBezTo>
                    <a:cubicBezTo>
                      <a:pt x="25" y="23"/>
                      <a:pt x="25" y="23"/>
                      <a:pt x="25" y="23"/>
                    </a:cubicBezTo>
                    <a:cubicBezTo>
                      <a:pt x="25" y="23"/>
                      <a:pt x="25" y="23"/>
                      <a:pt x="25"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8" y="25"/>
                      <a:pt x="31" y="27"/>
                      <a:pt x="33" y="28"/>
                    </a:cubicBezTo>
                    <a:cubicBezTo>
                      <a:pt x="35" y="29"/>
                      <a:pt x="37" y="30"/>
                      <a:pt x="39" y="31"/>
                    </a:cubicBezTo>
                    <a:cubicBezTo>
                      <a:pt x="40" y="31"/>
                      <a:pt x="42" y="32"/>
                      <a:pt x="43" y="32"/>
                    </a:cubicBezTo>
                    <a:cubicBezTo>
                      <a:pt x="43" y="32"/>
                      <a:pt x="43" y="32"/>
                      <a:pt x="43" y="32"/>
                    </a:cubicBezTo>
                    <a:cubicBezTo>
                      <a:pt x="35" y="42"/>
                      <a:pt x="35" y="42"/>
                      <a:pt x="35" y="42"/>
                    </a:cubicBezTo>
                    <a:cubicBezTo>
                      <a:pt x="35" y="42"/>
                      <a:pt x="34" y="42"/>
                      <a:pt x="34" y="43"/>
                    </a:cubicBezTo>
                    <a:cubicBezTo>
                      <a:pt x="34" y="43"/>
                      <a:pt x="34" y="43"/>
                      <a:pt x="34" y="43"/>
                    </a:cubicBezTo>
                    <a:cubicBezTo>
                      <a:pt x="34" y="43"/>
                      <a:pt x="33" y="43"/>
                      <a:pt x="33" y="43"/>
                    </a:cubicBezTo>
                    <a:cubicBezTo>
                      <a:pt x="33" y="43"/>
                      <a:pt x="33" y="43"/>
                      <a:pt x="33" y="43"/>
                    </a:cubicBezTo>
                    <a:cubicBezTo>
                      <a:pt x="32" y="43"/>
                      <a:pt x="30" y="43"/>
                      <a:pt x="28" y="42"/>
                    </a:cubicBezTo>
                    <a:cubicBezTo>
                      <a:pt x="27" y="41"/>
                      <a:pt x="25" y="41"/>
                      <a:pt x="23" y="40"/>
                    </a:cubicBezTo>
                    <a:cubicBezTo>
                      <a:pt x="23" y="40"/>
                      <a:pt x="23" y="40"/>
                      <a:pt x="23" y="40"/>
                    </a:cubicBezTo>
                    <a:cubicBezTo>
                      <a:pt x="21" y="38"/>
                      <a:pt x="18" y="37"/>
                      <a:pt x="16" y="35"/>
                    </a:cubicBezTo>
                    <a:cubicBezTo>
                      <a:pt x="12" y="32"/>
                      <a:pt x="9" y="28"/>
                      <a:pt x="7" y="26"/>
                    </a:cubicBezTo>
                    <a:cubicBezTo>
                      <a:pt x="5" y="23"/>
                      <a:pt x="4" y="20"/>
                      <a:pt x="4" y="19"/>
                    </a:cubicBezTo>
                    <a:cubicBezTo>
                      <a:pt x="4" y="19"/>
                      <a:pt x="4" y="19"/>
                      <a:pt x="4" y="18"/>
                    </a:cubicBezTo>
                    <a:cubicBezTo>
                      <a:pt x="4" y="18"/>
                      <a:pt x="4" y="18"/>
                      <a:pt x="4" y="17"/>
                    </a:cubicBezTo>
                    <a:cubicBezTo>
                      <a:pt x="12" y="7"/>
                      <a:pt x="12" y="7"/>
                      <a:pt x="12" y="7"/>
                    </a:cubicBezTo>
                    <a:moveTo>
                      <a:pt x="14" y="2"/>
                    </a:moveTo>
                    <a:cubicBezTo>
                      <a:pt x="13" y="1"/>
                      <a:pt x="13" y="1"/>
                      <a:pt x="13" y="1"/>
                    </a:cubicBezTo>
                    <a:cubicBezTo>
                      <a:pt x="14" y="2"/>
                      <a:pt x="14" y="2"/>
                      <a:pt x="14" y="2"/>
                    </a:cubicBezTo>
                    <a:moveTo>
                      <a:pt x="14" y="2"/>
                    </a:moveTo>
                    <a:cubicBezTo>
                      <a:pt x="16" y="0"/>
                      <a:pt x="16" y="0"/>
                      <a:pt x="16" y="0"/>
                    </a:cubicBezTo>
                    <a:cubicBezTo>
                      <a:pt x="14" y="2"/>
                      <a:pt x="14" y="2"/>
                      <a:pt x="14" y="2"/>
                    </a:cubicBezTo>
                    <a:moveTo>
                      <a:pt x="14" y="0"/>
                    </a:moveTo>
                    <a:cubicBezTo>
                      <a:pt x="14" y="0"/>
                      <a:pt x="14" y="0"/>
                      <a:pt x="14" y="0"/>
                    </a:cubicBezTo>
                    <a:cubicBezTo>
                      <a:pt x="13" y="0"/>
                      <a:pt x="13" y="0"/>
                      <a:pt x="12" y="1"/>
                    </a:cubicBezTo>
                    <a:cubicBezTo>
                      <a:pt x="12" y="1"/>
                      <a:pt x="12" y="1"/>
                      <a:pt x="12" y="1"/>
                    </a:cubicBezTo>
                    <a:cubicBezTo>
                      <a:pt x="0" y="16"/>
                      <a:pt x="0" y="16"/>
                      <a:pt x="0" y="16"/>
                    </a:cubicBezTo>
                    <a:cubicBezTo>
                      <a:pt x="0" y="16"/>
                      <a:pt x="0" y="17"/>
                      <a:pt x="0" y="17"/>
                    </a:cubicBezTo>
                    <a:cubicBezTo>
                      <a:pt x="0" y="18"/>
                      <a:pt x="0" y="18"/>
                      <a:pt x="0" y="19"/>
                    </a:cubicBezTo>
                    <a:cubicBezTo>
                      <a:pt x="0" y="22"/>
                      <a:pt x="1" y="25"/>
                      <a:pt x="4" y="28"/>
                    </a:cubicBezTo>
                    <a:cubicBezTo>
                      <a:pt x="6" y="31"/>
                      <a:pt x="9" y="35"/>
                      <a:pt x="13" y="38"/>
                    </a:cubicBezTo>
                    <a:cubicBezTo>
                      <a:pt x="16" y="40"/>
                      <a:pt x="19" y="42"/>
                      <a:pt x="21" y="43"/>
                    </a:cubicBezTo>
                    <a:cubicBezTo>
                      <a:pt x="21" y="43"/>
                      <a:pt x="21" y="43"/>
                      <a:pt x="21" y="43"/>
                    </a:cubicBezTo>
                    <a:cubicBezTo>
                      <a:pt x="23" y="44"/>
                      <a:pt x="25" y="45"/>
                      <a:pt x="27" y="46"/>
                    </a:cubicBezTo>
                    <a:cubicBezTo>
                      <a:pt x="29" y="46"/>
                      <a:pt x="31" y="47"/>
                      <a:pt x="33" y="47"/>
                    </a:cubicBezTo>
                    <a:cubicBezTo>
                      <a:pt x="34" y="47"/>
                      <a:pt x="34" y="47"/>
                      <a:pt x="35" y="46"/>
                    </a:cubicBezTo>
                    <a:cubicBezTo>
                      <a:pt x="36" y="46"/>
                      <a:pt x="36" y="46"/>
                      <a:pt x="36" y="46"/>
                    </a:cubicBezTo>
                    <a:cubicBezTo>
                      <a:pt x="37" y="46"/>
                      <a:pt x="37" y="46"/>
                      <a:pt x="38" y="45"/>
                    </a:cubicBezTo>
                    <a:cubicBezTo>
                      <a:pt x="50" y="30"/>
                      <a:pt x="50" y="30"/>
                      <a:pt x="50" y="30"/>
                    </a:cubicBezTo>
                    <a:cubicBezTo>
                      <a:pt x="50" y="30"/>
                      <a:pt x="50" y="29"/>
                      <a:pt x="50" y="29"/>
                    </a:cubicBezTo>
                    <a:cubicBezTo>
                      <a:pt x="50" y="28"/>
                      <a:pt x="50" y="28"/>
                      <a:pt x="49" y="27"/>
                    </a:cubicBezTo>
                    <a:cubicBezTo>
                      <a:pt x="49" y="27"/>
                      <a:pt x="49" y="27"/>
                      <a:pt x="49" y="27"/>
                    </a:cubicBezTo>
                    <a:cubicBezTo>
                      <a:pt x="49" y="27"/>
                      <a:pt x="48" y="27"/>
                      <a:pt x="48" y="27"/>
                    </a:cubicBezTo>
                    <a:cubicBezTo>
                      <a:pt x="47" y="27"/>
                      <a:pt x="47" y="27"/>
                      <a:pt x="46" y="27"/>
                    </a:cubicBezTo>
                    <a:cubicBezTo>
                      <a:pt x="46" y="27"/>
                      <a:pt x="46" y="27"/>
                      <a:pt x="46" y="27"/>
                    </a:cubicBezTo>
                    <a:cubicBezTo>
                      <a:pt x="46" y="28"/>
                      <a:pt x="46" y="28"/>
                      <a:pt x="46" y="28"/>
                    </a:cubicBezTo>
                    <a:cubicBezTo>
                      <a:pt x="46" y="28"/>
                      <a:pt x="45" y="28"/>
                      <a:pt x="45" y="28"/>
                    </a:cubicBezTo>
                    <a:cubicBezTo>
                      <a:pt x="45" y="28"/>
                      <a:pt x="45" y="28"/>
                      <a:pt x="45" y="28"/>
                    </a:cubicBezTo>
                    <a:cubicBezTo>
                      <a:pt x="44" y="28"/>
                      <a:pt x="42" y="27"/>
                      <a:pt x="40" y="27"/>
                    </a:cubicBezTo>
                    <a:cubicBezTo>
                      <a:pt x="39" y="26"/>
                      <a:pt x="37" y="26"/>
                      <a:pt x="35" y="25"/>
                    </a:cubicBezTo>
                    <a:cubicBezTo>
                      <a:pt x="33" y="23"/>
                      <a:pt x="30" y="21"/>
                      <a:pt x="28" y="19"/>
                    </a:cubicBezTo>
                    <a:cubicBezTo>
                      <a:pt x="24" y="16"/>
                      <a:pt x="21" y="13"/>
                      <a:pt x="19" y="10"/>
                    </a:cubicBezTo>
                    <a:cubicBezTo>
                      <a:pt x="17" y="8"/>
                      <a:pt x="16" y="5"/>
                      <a:pt x="16" y="4"/>
                    </a:cubicBezTo>
                    <a:cubicBezTo>
                      <a:pt x="16" y="4"/>
                      <a:pt x="16" y="4"/>
                      <a:pt x="16" y="4"/>
                    </a:cubicBezTo>
                    <a:cubicBezTo>
                      <a:pt x="16" y="4"/>
                      <a:pt x="16" y="4"/>
                      <a:pt x="16" y="4"/>
                    </a:cubicBezTo>
                    <a:cubicBezTo>
                      <a:pt x="16" y="4"/>
                      <a:pt x="16" y="3"/>
                      <a:pt x="16" y="3"/>
                    </a:cubicBezTo>
                    <a:cubicBezTo>
                      <a:pt x="16" y="3"/>
                      <a:pt x="16" y="3"/>
                      <a:pt x="16" y="3"/>
                    </a:cubicBezTo>
                    <a:cubicBezTo>
                      <a:pt x="16" y="3"/>
                      <a:pt x="16" y="3"/>
                      <a:pt x="16" y="3"/>
                    </a:cubicBezTo>
                    <a:cubicBezTo>
                      <a:pt x="16" y="3"/>
                      <a:pt x="16" y="3"/>
                      <a:pt x="16" y="3"/>
                    </a:cubicBezTo>
                    <a:cubicBezTo>
                      <a:pt x="16" y="2"/>
                      <a:pt x="16" y="1"/>
                      <a:pt x="16" y="0"/>
                    </a:cubicBezTo>
                    <a:cubicBezTo>
                      <a:pt x="16" y="0"/>
                      <a:pt x="16" y="0"/>
                      <a:pt x="16" y="0"/>
                    </a:cubicBezTo>
                    <a:cubicBezTo>
                      <a:pt x="15" y="0"/>
                      <a:pt x="15" y="0"/>
                      <a:pt x="15" y="0"/>
                    </a:cubicBezTo>
                    <a:cubicBezTo>
                      <a:pt x="15" y="0"/>
                      <a:pt x="14" y="0"/>
                      <a:pt x="1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6" name="组合 5"/>
            <p:cNvGrpSpPr/>
            <p:nvPr/>
          </p:nvGrpSpPr>
          <p:grpSpPr>
            <a:xfrm>
              <a:off x="312738" y="3740878"/>
              <a:ext cx="484188" cy="568325"/>
              <a:chOff x="2166938" y="3829050"/>
              <a:chExt cx="484188" cy="568325"/>
            </a:xfrm>
          </p:grpSpPr>
          <p:sp>
            <p:nvSpPr>
              <p:cNvPr id="414" name="Freeform 14"/>
              <p:cNvSpPr>
                <a:spLocks noEditPoints="1"/>
              </p:cNvSpPr>
              <p:nvPr/>
            </p:nvSpPr>
            <p:spPr bwMode="auto">
              <a:xfrm>
                <a:off x="2573338" y="3829050"/>
                <a:ext cx="73025" cy="66675"/>
              </a:xfrm>
              <a:custGeom>
                <a:avLst/>
                <a:gdLst>
                  <a:gd name="T0" fmla="*/ 21 w 26"/>
                  <a:gd name="T1" fmla="*/ 22 h 24"/>
                  <a:gd name="T2" fmla="*/ 22 w 26"/>
                  <a:gd name="T3" fmla="*/ 24 h 24"/>
                  <a:gd name="T4" fmla="*/ 21 w 26"/>
                  <a:gd name="T5" fmla="*/ 22 h 24"/>
                  <a:gd name="T6" fmla="*/ 7 w 26"/>
                  <a:gd name="T7" fmla="*/ 0 h 24"/>
                  <a:gd name="T8" fmla="*/ 0 w 26"/>
                  <a:gd name="T9" fmla="*/ 1 h 24"/>
                  <a:gd name="T10" fmla="*/ 1 w 26"/>
                  <a:gd name="T11" fmla="*/ 2 h 24"/>
                  <a:gd name="T12" fmla="*/ 5 w 26"/>
                  <a:gd name="T13" fmla="*/ 4 h 24"/>
                  <a:gd name="T14" fmla="*/ 7 w 26"/>
                  <a:gd name="T15" fmla="*/ 4 h 24"/>
                  <a:gd name="T16" fmla="*/ 7 w 26"/>
                  <a:gd name="T17" fmla="*/ 4 h 24"/>
                  <a:gd name="T18" fmla="*/ 17 w 26"/>
                  <a:gd name="T19" fmla="*/ 8 h 24"/>
                  <a:gd name="T20" fmla="*/ 21 w 26"/>
                  <a:gd name="T21" fmla="*/ 17 h 24"/>
                  <a:gd name="T22" fmla="*/ 24 w 26"/>
                  <a:gd name="T23" fmla="*/ 20 h 24"/>
                  <a:gd name="T24" fmla="*/ 24 w 26"/>
                  <a:gd name="T25" fmla="*/ 20 h 24"/>
                  <a:gd name="T26" fmla="*/ 25 w 26"/>
                  <a:gd name="T27" fmla="*/ 21 h 24"/>
                  <a:gd name="T28" fmla="*/ 26 w 26"/>
                  <a:gd name="T29" fmla="*/ 18 h 24"/>
                  <a:gd name="T30" fmla="*/ 7 w 26"/>
                  <a:gd name="T31"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6" h="24">
                    <a:moveTo>
                      <a:pt x="21" y="22"/>
                    </a:moveTo>
                    <a:cubicBezTo>
                      <a:pt x="21" y="23"/>
                      <a:pt x="21" y="24"/>
                      <a:pt x="22" y="24"/>
                    </a:cubicBezTo>
                    <a:cubicBezTo>
                      <a:pt x="22" y="24"/>
                      <a:pt x="21" y="23"/>
                      <a:pt x="21" y="22"/>
                    </a:cubicBezTo>
                    <a:moveTo>
                      <a:pt x="7" y="0"/>
                    </a:moveTo>
                    <a:cubicBezTo>
                      <a:pt x="5" y="0"/>
                      <a:pt x="2" y="0"/>
                      <a:pt x="0" y="1"/>
                    </a:cubicBezTo>
                    <a:cubicBezTo>
                      <a:pt x="0" y="2"/>
                      <a:pt x="0" y="2"/>
                      <a:pt x="1" y="2"/>
                    </a:cubicBezTo>
                    <a:cubicBezTo>
                      <a:pt x="2" y="3"/>
                      <a:pt x="4" y="3"/>
                      <a:pt x="5" y="4"/>
                    </a:cubicBezTo>
                    <a:cubicBezTo>
                      <a:pt x="6" y="4"/>
                      <a:pt x="7" y="4"/>
                      <a:pt x="7" y="4"/>
                    </a:cubicBezTo>
                    <a:cubicBezTo>
                      <a:pt x="7" y="4"/>
                      <a:pt x="7" y="4"/>
                      <a:pt x="7" y="4"/>
                    </a:cubicBezTo>
                    <a:cubicBezTo>
                      <a:pt x="11" y="4"/>
                      <a:pt x="15" y="5"/>
                      <a:pt x="17" y="8"/>
                    </a:cubicBezTo>
                    <a:cubicBezTo>
                      <a:pt x="20" y="10"/>
                      <a:pt x="21" y="13"/>
                      <a:pt x="21" y="17"/>
                    </a:cubicBezTo>
                    <a:cubicBezTo>
                      <a:pt x="22" y="18"/>
                      <a:pt x="23" y="19"/>
                      <a:pt x="24" y="20"/>
                    </a:cubicBezTo>
                    <a:cubicBezTo>
                      <a:pt x="24" y="20"/>
                      <a:pt x="24" y="20"/>
                      <a:pt x="24" y="20"/>
                    </a:cubicBezTo>
                    <a:cubicBezTo>
                      <a:pt x="24" y="20"/>
                      <a:pt x="25" y="21"/>
                      <a:pt x="25" y="21"/>
                    </a:cubicBezTo>
                    <a:cubicBezTo>
                      <a:pt x="25" y="20"/>
                      <a:pt x="26" y="19"/>
                      <a:pt x="26" y="18"/>
                    </a:cubicBezTo>
                    <a:cubicBezTo>
                      <a:pt x="25" y="8"/>
                      <a:pt x="17" y="0"/>
                      <a:pt x="7"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5" name="Freeform 15"/>
              <p:cNvSpPr>
                <a:spLocks noEditPoints="1"/>
              </p:cNvSpPr>
              <p:nvPr/>
            </p:nvSpPr>
            <p:spPr bwMode="auto">
              <a:xfrm>
                <a:off x="2478088" y="3878263"/>
                <a:ext cx="134938" cy="120650"/>
              </a:xfrm>
              <a:custGeom>
                <a:avLst/>
                <a:gdLst>
                  <a:gd name="T0" fmla="*/ 34 w 48"/>
                  <a:gd name="T1" fmla="*/ 41 h 43"/>
                  <a:gd name="T2" fmla="*/ 34 w 48"/>
                  <a:gd name="T3" fmla="*/ 41 h 43"/>
                  <a:gd name="T4" fmla="*/ 34 w 48"/>
                  <a:gd name="T5" fmla="*/ 40 h 43"/>
                  <a:gd name="T6" fmla="*/ 38 w 48"/>
                  <a:gd name="T7" fmla="*/ 40 h 43"/>
                  <a:gd name="T8" fmla="*/ 38 w 48"/>
                  <a:gd name="T9" fmla="*/ 41 h 43"/>
                  <a:gd name="T10" fmla="*/ 41 w 48"/>
                  <a:gd name="T11" fmla="*/ 39 h 43"/>
                  <a:gd name="T12" fmla="*/ 40 w 48"/>
                  <a:gd name="T13" fmla="*/ 39 h 43"/>
                  <a:gd name="T14" fmla="*/ 38 w 48"/>
                  <a:gd name="T15" fmla="*/ 38 h 43"/>
                  <a:gd name="T16" fmla="*/ 28 w 48"/>
                  <a:gd name="T17" fmla="*/ 31 h 43"/>
                  <a:gd name="T18" fmla="*/ 34 w 48"/>
                  <a:gd name="T19" fmla="*/ 40 h 43"/>
                  <a:gd name="T20" fmla="*/ 28 w 48"/>
                  <a:gd name="T21" fmla="*/ 31 h 43"/>
                  <a:gd name="T22" fmla="*/ 45 w 48"/>
                  <a:gd name="T23" fmla="*/ 31 h 43"/>
                  <a:gd name="T24" fmla="*/ 45 w 48"/>
                  <a:gd name="T25" fmla="*/ 34 h 43"/>
                  <a:gd name="T26" fmla="*/ 48 w 48"/>
                  <a:gd name="T27" fmla="*/ 29 h 43"/>
                  <a:gd name="T28" fmla="*/ 47 w 48"/>
                  <a:gd name="T29" fmla="*/ 30 h 43"/>
                  <a:gd name="T30" fmla="*/ 45 w 48"/>
                  <a:gd name="T31" fmla="*/ 29 h 43"/>
                  <a:gd name="T32" fmla="*/ 45 w 48"/>
                  <a:gd name="T33" fmla="*/ 26 h 43"/>
                  <a:gd name="T34" fmla="*/ 45 w 48"/>
                  <a:gd name="T35" fmla="*/ 27 h 43"/>
                  <a:gd name="T36" fmla="*/ 44 w 48"/>
                  <a:gd name="T37" fmla="*/ 28 h 43"/>
                  <a:gd name="T38" fmla="*/ 45 w 48"/>
                  <a:gd name="T39" fmla="*/ 27 h 43"/>
                  <a:gd name="T40" fmla="*/ 4 w 48"/>
                  <a:gd name="T41" fmla="*/ 17 h 43"/>
                  <a:gd name="T42" fmla="*/ 3 w 48"/>
                  <a:gd name="T43" fmla="*/ 17 h 43"/>
                  <a:gd name="T44" fmla="*/ 3 w 48"/>
                  <a:gd name="T45" fmla="*/ 17 h 43"/>
                  <a:gd name="T46" fmla="*/ 5 w 48"/>
                  <a:gd name="T47" fmla="*/ 16 h 43"/>
                  <a:gd name="T48" fmla="*/ 5 w 48"/>
                  <a:gd name="T49" fmla="*/ 16 h 43"/>
                  <a:gd name="T50" fmla="*/ 5 w 48"/>
                  <a:gd name="T51" fmla="*/ 16 h 43"/>
                  <a:gd name="T52" fmla="*/ 12 w 48"/>
                  <a:gd name="T53" fmla="*/ 18 h 43"/>
                  <a:gd name="T54" fmla="*/ 22 w 48"/>
                  <a:gd name="T55" fmla="*/ 25 h 43"/>
                  <a:gd name="T56" fmla="*/ 5 w 48"/>
                  <a:gd name="T57" fmla="*/ 16 h 43"/>
                  <a:gd name="T58" fmla="*/ 33 w 48"/>
                  <a:gd name="T59" fmla="*/ 11 h 43"/>
                  <a:gd name="T60" fmla="*/ 33 w 48"/>
                  <a:gd name="T61" fmla="*/ 11 h 43"/>
                  <a:gd name="T62" fmla="*/ 33 w 48"/>
                  <a:gd name="T63" fmla="*/ 11 h 43"/>
                  <a:gd name="T64" fmla="*/ 33 w 48"/>
                  <a:gd name="T65" fmla="*/ 11 h 43"/>
                  <a:gd name="T66" fmla="*/ 42 w 48"/>
                  <a:gd name="T67" fmla="*/ 15 h 43"/>
                  <a:gd name="T68" fmla="*/ 48 w 48"/>
                  <a:gd name="T69" fmla="*/ 23 h 43"/>
                  <a:gd name="T70" fmla="*/ 45 w 48"/>
                  <a:gd name="T71" fmla="*/ 18 h 43"/>
                  <a:gd name="T72" fmla="*/ 36 w 48"/>
                  <a:gd name="T73" fmla="*/ 9 h 43"/>
                  <a:gd name="T74" fmla="*/ 36 w 48"/>
                  <a:gd name="T75" fmla="*/ 9 h 43"/>
                  <a:gd name="T76" fmla="*/ 22 w 48"/>
                  <a:gd name="T77" fmla="*/ 5 h 43"/>
                  <a:gd name="T78" fmla="*/ 22 w 48"/>
                  <a:gd name="T79" fmla="*/ 5 h 43"/>
                  <a:gd name="T80" fmla="*/ 22 w 48"/>
                  <a:gd name="T81" fmla="*/ 5 h 43"/>
                  <a:gd name="T82" fmla="*/ 22 w 48"/>
                  <a:gd name="T83" fmla="*/ 4 h 43"/>
                  <a:gd name="T84" fmla="*/ 22 w 48"/>
                  <a:gd name="T85" fmla="*/ 4 h 43"/>
                  <a:gd name="T86" fmla="*/ 22 w 48"/>
                  <a:gd name="T87" fmla="*/ 4 h 43"/>
                  <a:gd name="T88" fmla="*/ 22 w 48"/>
                  <a:gd name="T89" fmla="*/ 4 h 43"/>
                  <a:gd name="T90" fmla="*/ 16 w 48"/>
                  <a:gd name="T91" fmla="*/ 3 h 43"/>
                  <a:gd name="T92" fmla="*/ 16 w 48"/>
                  <a:gd name="T93" fmla="*/ 3 h 43"/>
                  <a:gd name="T94" fmla="*/ 14 w 48"/>
                  <a:gd name="T95" fmla="*/ 3 h 43"/>
                  <a:gd name="T96" fmla="*/ 14 w 48"/>
                  <a:gd name="T97" fmla="*/ 3 h 43"/>
                  <a:gd name="T98" fmla="*/ 16 w 48"/>
                  <a:gd name="T99" fmla="*/ 3 h 43"/>
                  <a:gd name="T100" fmla="*/ 21 w 48"/>
                  <a:gd name="T101" fmla="*/ 4 h 43"/>
                  <a:gd name="T102" fmla="*/ 23 w 48"/>
                  <a:gd name="T103" fmla="*/ 1 h 43"/>
                  <a:gd name="T104" fmla="*/ 23 w 48"/>
                  <a:gd name="T105" fmla="*/ 1 h 43"/>
                  <a:gd name="T106" fmla="*/ 0 w 48"/>
                  <a:gd name="T107" fmla="*/ 13 h 43"/>
                  <a:gd name="T108" fmla="*/ 2 w 48"/>
                  <a:gd name="T109" fmla="*/ 13 h 43"/>
                  <a:gd name="T110" fmla="*/ 5 w 48"/>
                  <a:gd name="T111" fmla="*/ 12 h 43"/>
                  <a:gd name="T112" fmla="*/ 5 w 48"/>
                  <a:gd name="T113" fmla="*/ 12 h 43"/>
                  <a:gd name="T114" fmla="*/ 4 w 48"/>
                  <a:gd name="T115" fmla="*/ 9 h 43"/>
                  <a:gd name="T116" fmla="*/ 9 w 48"/>
                  <a:gd name="T117" fmla="*/ 4 h 43"/>
                  <a:gd name="T118" fmla="*/ 9 w 48"/>
                  <a:gd name="T119" fmla="*/ 4 h 43"/>
                  <a:gd name="T120" fmla="*/ 12 w 48"/>
                  <a:gd name="T121" fmla="*/ 3 h 43"/>
                  <a:gd name="T122" fmla="*/ 11 w 48"/>
                  <a:gd name="T123" fmla="*/ 3 h 43"/>
                  <a:gd name="T124" fmla="*/ 11 w 48"/>
                  <a:gd name="T125"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8" h="43">
                    <a:moveTo>
                      <a:pt x="34" y="40"/>
                    </a:moveTo>
                    <a:cubicBezTo>
                      <a:pt x="34" y="41"/>
                      <a:pt x="34" y="41"/>
                      <a:pt x="34" y="41"/>
                    </a:cubicBezTo>
                    <a:cubicBezTo>
                      <a:pt x="34" y="41"/>
                      <a:pt x="34" y="41"/>
                      <a:pt x="34" y="41"/>
                    </a:cubicBezTo>
                    <a:cubicBezTo>
                      <a:pt x="34" y="41"/>
                      <a:pt x="34" y="41"/>
                      <a:pt x="34" y="41"/>
                    </a:cubicBezTo>
                    <a:cubicBezTo>
                      <a:pt x="34" y="41"/>
                      <a:pt x="34" y="41"/>
                      <a:pt x="34" y="41"/>
                    </a:cubicBezTo>
                    <a:cubicBezTo>
                      <a:pt x="34" y="40"/>
                      <a:pt x="34" y="40"/>
                      <a:pt x="34" y="40"/>
                    </a:cubicBezTo>
                    <a:moveTo>
                      <a:pt x="38" y="38"/>
                    </a:moveTo>
                    <a:cubicBezTo>
                      <a:pt x="38" y="39"/>
                      <a:pt x="38" y="39"/>
                      <a:pt x="38" y="40"/>
                    </a:cubicBezTo>
                    <a:cubicBezTo>
                      <a:pt x="38" y="40"/>
                      <a:pt x="38" y="41"/>
                      <a:pt x="38" y="41"/>
                    </a:cubicBezTo>
                    <a:cubicBezTo>
                      <a:pt x="38" y="41"/>
                      <a:pt x="38" y="41"/>
                      <a:pt x="38" y="41"/>
                    </a:cubicBezTo>
                    <a:cubicBezTo>
                      <a:pt x="38" y="42"/>
                      <a:pt x="38" y="42"/>
                      <a:pt x="38" y="43"/>
                    </a:cubicBezTo>
                    <a:cubicBezTo>
                      <a:pt x="41" y="39"/>
                      <a:pt x="41" y="39"/>
                      <a:pt x="41" y="39"/>
                    </a:cubicBezTo>
                    <a:cubicBezTo>
                      <a:pt x="41" y="39"/>
                      <a:pt x="40" y="39"/>
                      <a:pt x="40" y="39"/>
                    </a:cubicBezTo>
                    <a:cubicBezTo>
                      <a:pt x="40" y="39"/>
                      <a:pt x="40" y="39"/>
                      <a:pt x="40" y="39"/>
                    </a:cubicBezTo>
                    <a:cubicBezTo>
                      <a:pt x="39" y="39"/>
                      <a:pt x="39" y="39"/>
                      <a:pt x="38" y="39"/>
                    </a:cubicBezTo>
                    <a:cubicBezTo>
                      <a:pt x="38" y="38"/>
                      <a:pt x="38" y="38"/>
                      <a:pt x="38" y="38"/>
                    </a:cubicBezTo>
                    <a:cubicBezTo>
                      <a:pt x="38" y="38"/>
                      <a:pt x="38" y="38"/>
                      <a:pt x="38" y="38"/>
                    </a:cubicBezTo>
                    <a:moveTo>
                      <a:pt x="28" y="31"/>
                    </a:moveTo>
                    <a:cubicBezTo>
                      <a:pt x="29" y="32"/>
                      <a:pt x="30" y="33"/>
                      <a:pt x="31" y="34"/>
                    </a:cubicBezTo>
                    <a:cubicBezTo>
                      <a:pt x="33" y="36"/>
                      <a:pt x="34" y="39"/>
                      <a:pt x="34" y="40"/>
                    </a:cubicBezTo>
                    <a:cubicBezTo>
                      <a:pt x="34" y="39"/>
                      <a:pt x="33" y="36"/>
                      <a:pt x="31" y="34"/>
                    </a:cubicBezTo>
                    <a:cubicBezTo>
                      <a:pt x="30" y="33"/>
                      <a:pt x="29" y="32"/>
                      <a:pt x="28" y="31"/>
                    </a:cubicBezTo>
                    <a:moveTo>
                      <a:pt x="45" y="29"/>
                    </a:moveTo>
                    <a:cubicBezTo>
                      <a:pt x="45" y="30"/>
                      <a:pt x="45" y="30"/>
                      <a:pt x="45" y="31"/>
                    </a:cubicBezTo>
                    <a:cubicBezTo>
                      <a:pt x="45" y="31"/>
                      <a:pt x="45" y="32"/>
                      <a:pt x="45" y="32"/>
                    </a:cubicBezTo>
                    <a:cubicBezTo>
                      <a:pt x="45" y="33"/>
                      <a:pt x="45" y="33"/>
                      <a:pt x="45" y="34"/>
                    </a:cubicBezTo>
                    <a:cubicBezTo>
                      <a:pt x="48" y="29"/>
                      <a:pt x="48" y="29"/>
                      <a:pt x="48" y="29"/>
                    </a:cubicBezTo>
                    <a:cubicBezTo>
                      <a:pt x="48" y="29"/>
                      <a:pt x="48" y="29"/>
                      <a:pt x="48" y="29"/>
                    </a:cubicBezTo>
                    <a:cubicBezTo>
                      <a:pt x="48" y="30"/>
                      <a:pt x="47" y="30"/>
                      <a:pt x="47" y="30"/>
                    </a:cubicBezTo>
                    <a:cubicBezTo>
                      <a:pt x="47" y="30"/>
                      <a:pt x="47" y="30"/>
                      <a:pt x="47" y="30"/>
                    </a:cubicBezTo>
                    <a:cubicBezTo>
                      <a:pt x="46" y="30"/>
                      <a:pt x="46" y="30"/>
                      <a:pt x="45" y="30"/>
                    </a:cubicBezTo>
                    <a:cubicBezTo>
                      <a:pt x="45" y="29"/>
                      <a:pt x="45" y="29"/>
                      <a:pt x="45" y="29"/>
                    </a:cubicBezTo>
                    <a:cubicBezTo>
                      <a:pt x="45" y="29"/>
                      <a:pt x="45" y="29"/>
                      <a:pt x="45" y="29"/>
                    </a:cubicBezTo>
                    <a:moveTo>
                      <a:pt x="45" y="26"/>
                    </a:moveTo>
                    <a:cubicBezTo>
                      <a:pt x="45" y="26"/>
                      <a:pt x="45" y="26"/>
                      <a:pt x="45" y="27"/>
                    </a:cubicBezTo>
                    <a:cubicBezTo>
                      <a:pt x="45" y="27"/>
                      <a:pt x="45" y="27"/>
                      <a:pt x="45" y="27"/>
                    </a:cubicBezTo>
                    <a:cubicBezTo>
                      <a:pt x="44" y="27"/>
                      <a:pt x="44" y="28"/>
                      <a:pt x="44" y="28"/>
                    </a:cubicBezTo>
                    <a:cubicBezTo>
                      <a:pt x="44" y="28"/>
                      <a:pt x="44" y="28"/>
                      <a:pt x="44" y="28"/>
                    </a:cubicBezTo>
                    <a:cubicBezTo>
                      <a:pt x="44" y="28"/>
                      <a:pt x="44" y="27"/>
                      <a:pt x="45" y="27"/>
                    </a:cubicBezTo>
                    <a:cubicBezTo>
                      <a:pt x="45" y="27"/>
                      <a:pt x="45" y="27"/>
                      <a:pt x="45" y="27"/>
                    </a:cubicBezTo>
                    <a:cubicBezTo>
                      <a:pt x="45" y="26"/>
                      <a:pt x="45" y="26"/>
                      <a:pt x="45" y="26"/>
                    </a:cubicBezTo>
                    <a:moveTo>
                      <a:pt x="4" y="17"/>
                    </a:moveTo>
                    <a:cubicBezTo>
                      <a:pt x="3" y="17"/>
                      <a:pt x="3" y="17"/>
                      <a:pt x="3" y="17"/>
                    </a:cubicBezTo>
                    <a:cubicBezTo>
                      <a:pt x="3" y="17"/>
                      <a:pt x="3" y="17"/>
                      <a:pt x="3" y="17"/>
                    </a:cubicBezTo>
                    <a:cubicBezTo>
                      <a:pt x="3" y="17"/>
                      <a:pt x="3" y="17"/>
                      <a:pt x="3" y="17"/>
                    </a:cubicBezTo>
                    <a:cubicBezTo>
                      <a:pt x="3" y="17"/>
                      <a:pt x="3" y="17"/>
                      <a:pt x="3" y="17"/>
                    </a:cubicBezTo>
                    <a:cubicBezTo>
                      <a:pt x="3" y="17"/>
                      <a:pt x="3" y="17"/>
                      <a:pt x="4" y="17"/>
                    </a:cubicBezTo>
                    <a:moveTo>
                      <a:pt x="5" y="16"/>
                    </a:moveTo>
                    <a:cubicBezTo>
                      <a:pt x="5" y="16"/>
                      <a:pt x="5" y="16"/>
                      <a:pt x="5" y="16"/>
                    </a:cubicBezTo>
                    <a:cubicBezTo>
                      <a:pt x="5" y="16"/>
                      <a:pt x="5" y="16"/>
                      <a:pt x="5" y="16"/>
                    </a:cubicBezTo>
                    <a:cubicBezTo>
                      <a:pt x="5" y="16"/>
                      <a:pt x="5" y="16"/>
                      <a:pt x="5" y="16"/>
                    </a:cubicBezTo>
                    <a:cubicBezTo>
                      <a:pt x="5" y="16"/>
                      <a:pt x="5" y="16"/>
                      <a:pt x="5" y="16"/>
                    </a:cubicBezTo>
                    <a:cubicBezTo>
                      <a:pt x="5" y="16"/>
                      <a:pt x="5" y="16"/>
                      <a:pt x="5" y="16"/>
                    </a:cubicBezTo>
                    <a:cubicBezTo>
                      <a:pt x="7" y="16"/>
                      <a:pt x="9" y="17"/>
                      <a:pt x="12" y="18"/>
                    </a:cubicBezTo>
                    <a:cubicBezTo>
                      <a:pt x="15" y="20"/>
                      <a:pt x="18" y="22"/>
                      <a:pt x="22" y="25"/>
                    </a:cubicBezTo>
                    <a:cubicBezTo>
                      <a:pt x="22" y="25"/>
                      <a:pt x="22" y="25"/>
                      <a:pt x="22" y="25"/>
                    </a:cubicBezTo>
                    <a:cubicBezTo>
                      <a:pt x="18" y="22"/>
                      <a:pt x="15" y="20"/>
                      <a:pt x="12" y="18"/>
                    </a:cubicBezTo>
                    <a:cubicBezTo>
                      <a:pt x="9" y="17"/>
                      <a:pt x="7" y="16"/>
                      <a:pt x="5" y="16"/>
                    </a:cubicBezTo>
                    <a:moveTo>
                      <a:pt x="33" y="11"/>
                    </a:moveTo>
                    <a:cubicBezTo>
                      <a:pt x="33" y="11"/>
                      <a:pt x="33" y="11"/>
                      <a:pt x="33" y="11"/>
                    </a:cubicBezTo>
                    <a:cubicBezTo>
                      <a:pt x="33" y="11"/>
                      <a:pt x="33" y="11"/>
                      <a:pt x="33" y="11"/>
                    </a:cubicBezTo>
                    <a:moveTo>
                      <a:pt x="33" y="11"/>
                    </a:moveTo>
                    <a:cubicBezTo>
                      <a:pt x="33" y="11"/>
                      <a:pt x="33" y="11"/>
                      <a:pt x="33" y="11"/>
                    </a:cubicBezTo>
                    <a:cubicBezTo>
                      <a:pt x="33" y="11"/>
                      <a:pt x="33" y="11"/>
                      <a:pt x="33" y="11"/>
                    </a:cubicBezTo>
                    <a:cubicBezTo>
                      <a:pt x="33" y="11"/>
                      <a:pt x="33" y="11"/>
                      <a:pt x="33" y="11"/>
                    </a:cubicBezTo>
                    <a:cubicBezTo>
                      <a:pt x="33" y="11"/>
                      <a:pt x="33" y="11"/>
                      <a:pt x="33" y="11"/>
                    </a:cubicBezTo>
                    <a:moveTo>
                      <a:pt x="37" y="9"/>
                    </a:moveTo>
                    <a:cubicBezTo>
                      <a:pt x="39" y="11"/>
                      <a:pt x="41" y="13"/>
                      <a:pt x="42" y="15"/>
                    </a:cubicBezTo>
                    <a:cubicBezTo>
                      <a:pt x="43" y="16"/>
                      <a:pt x="44" y="17"/>
                      <a:pt x="45" y="18"/>
                    </a:cubicBezTo>
                    <a:cubicBezTo>
                      <a:pt x="46" y="20"/>
                      <a:pt x="47" y="22"/>
                      <a:pt x="48" y="23"/>
                    </a:cubicBezTo>
                    <a:cubicBezTo>
                      <a:pt x="48" y="23"/>
                      <a:pt x="48" y="23"/>
                      <a:pt x="48" y="23"/>
                    </a:cubicBezTo>
                    <a:cubicBezTo>
                      <a:pt x="47" y="22"/>
                      <a:pt x="46" y="20"/>
                      <a:pt x="45" y="18"/>
                    </a:cubicBezTo>
                    <a:cubicBezTo>
                      <a:pt x="43" y="15"/>
                      <a:pt x="40" y="12"/>
                      <a:pt x="37" y="9"/>
                    </a:cubicBezTo>
                    <a:moveTo>
                      <a:pt x="36" y="9"/>
                    </a:moveTo>
                    <a:cubicBezTo>
                      <a:pt x="36" y="9"/>
                      <a:pt x="36" y="9"/>
                      <a:pt x="36" y="9"/>
                    </a:cubicBezTo>
                    <a:cubicBezTo>
                      <a:pt x="36" y="9"/>
                      <a:pt x="36" y="9"/>
                      <a:pt x="36" y="9"/>
                    </a:cubicBezTo>
                    <a:moveTo>
                      <a:pt x="22" y="5"/>
                    </a:moveTo>
                    <a:cubicBezTo>
                      <a:pt x="22" y="5"/>
                      <a:pt x="22" y="5"/>
                      <a:pt x="22" y="5"/>
                    </a:cubicBezTo>
                    <a:cubicBezTo>
                      <a:pt x="22" y="5"/>
                      <a:pt x="22" y="5"/>
                      <a:pt x="22" y="5"/>
                    </a:cubicBezTo>
                    <a:moveTo>
                      <a:pt x="22" y="5"/>
                    </a:moveTo>
                    <a:cubicBezTo>
                      <a:pt x="22" y="5"/>
                      <a:pt x="22" y="5"/>
                      <a:pt x="22" y="5"/>
                    </a:cubicBezTo>
                    <a:cubicBezTo>
                      <a:pt x="22" y="5"/>
                      <a:pt x="22" y="5"/>
                      <a:pt x="22" y="5"/>
                    </a:cubicBezTo>
                    <a:moveTo>
                      <a:pt x="22" y="4"/>
                    </a:moveTo>
                    <a:cubicBezTo>
                      <a:pt x="22" y="4"/>
                      <a:pt x="22" y="4"/>
                      <a:pt x="22" y="4"/>
                    </a:cubicBezTo>
                    <a:cubicBezTo>
                      <a:pt x="22" y="4"/>
                      <a:pt x="22" y="4"/>
                      <a:pt x="22" y="4"/>
                    </a:cubicBezTo>
                    <a:moveTo>
                      <a:pt x="22" y="4"/>
                    </a:moveTo>
                    <a:cubicBezTo>
                      <a:pt x="22" y="4"/>
                      <a:pt x="22" y="4"/>
                      <a:pt x="22" y="4"/>
                    </a:cubicBezTo>
                    <a:cubicBezTo>
                      <a:pt x="22" y="4"/>
                      <a:pt x="22" y="4"/>
                      <a:pt x="22" y="4"/>
                    </a:cubicBezTo>
                    <a:moveTo>
                      <a:pt x="21" y="4"/>
                    </a:moveTo>
                    <a:cubicBezTo>
                      <a:pt x="22" y="4"/>
                      <a:pt x="22" y="4"/>
                      <a:pt x="22" y="4"/>
                    </a:cubicBezTo>
                    <a:cubicBezTo>
                      <a:pt x="22" y="4"/>
                      <a:pt x="22" y="4"/>
                      <a:pt x="21" y="4"/>
                    </a:cubicBezTo>
                    <a:moveTo>
                      <a:pt x="16" y="3"/>
                    </a:moveTo>
                    <a:cubicBezTo>
                      <a:pt x="16" y="3"/>
                      <a:pt x="16" y="3"/>
                      <a:pt x="16" y="3"/>
                    </a:cubicBezTo>
                    <a:cubicBezTo>
                      <a:pt x="16" y="3"/>
                      <a:pt x="16" y="3"/>
                      <a:pt x="16" y="3"/>
                    </a:cubicBezTo>
                    <a:cubicBezTo>
                      <a:pt x="15" y="3"/>
                      <a:pt x="14" y="3"/>
                      <a:pt x="14" y="3"/>
                    </a:cubicBezTo>
                    <a:cubicBezTo>
                      <a:pt x="14" y="3"/>
                      <a:pt x="14" y="3"/>
                      <a:pt x="14" y="3"/>
                    </a:cubicBezTo>
                    <a:cubicBezTo>
                      <a:pt x="14" y="3"/>
                      <a:pt x="14" y="3"/>
                      <a:pt x="14" y="3"/>
                    </a:cubicBezTo>
                    <a:cubicBezTo>
                      <a:pt x="14" y="3"/>
                      <a:pt x="14" y="3"/>
                      <a:pt x="14" y="3"/>
                    </a:cubicBezTo>
                    <a:cubicBezTo>
                      <a:pt x="14" y="3"/>
                      <a:pt x="15" y="3"/>
                      <a:pt x="16" y="3"/>
                    </a:cubicBezTo>
                    <a:cubicBezTo>
                      <a:pt x="16" y="3"/>
                      <a:pt x="16" y="3"/>
                      <a:pt x="16" y="3"/>
                    </a:cubicBezTo>
                    <a:cubicBezTo>
                      <a:pt x="16" y="3"/>
                      <a:pt x="16" y="3"/>
                      <a:pt x="16" y="3"/>
                    </a:cubicBezTo>
                    <a:cubicBezTo>
                      <a:pt x="17" y="3"/>
                      <a:pt x="19" y="3"/>
                      <a:pt x="21" y="4"/>
                    </a:cubicBezTo>
                    <a:cubicBezTo>
                      <a:pt x="19" y="3"/>
                      <a:pt x="17" y="3"/>
                      <a:pt x="16" y="3"/>
                    </a:cubicBezTo>
                    <a:moveTo>
                      <a:pt x="23" y="1"/>
                    </a:moveTo>
                    <a:cubicBezTo>
                      <a:pt x="23" y="1"/>
                      <a:pt x="23" y="1"/>
                      <a:pt x="24" y="1"/>
                    </a:cubicBezTo>
                    <a:cubicBezTo>
                      <a:pt x="23" y="1"/>
                      <a:pt x="23" y="1"/>
                      <a:pt x="23" y="1"/>
                    </a:cubicBezTo>
                    <a:moveTo>
                      <a:pt x="11" y="0"/>
                    </a:moveTo>
                    <a:cubicBezTo>
                      <a:pt x="0" y="13"/>
                      <a:pt x="0" y="13"/>
                      <a:pt x="0" y="13"/>
                    </a:cubicBezTo>
                    <a:cubicBezTo>
                      <a:pt x="1" y="13"/>
                      <a:pt x="1" y="13"/>
                      <a:pt x="2" y="13"/>
                    </a:cubicBezTo>
                    <a:cubicBezTo>
                      <a:pt x="2" y="13"/>
                      <a:pt x="2" y="13"/>
                      <a:pt x="2" y="13"/>
                    </a:cubicBezTo>
                    <a:cubicBezTo>
                      <a:pt x="2" y="13"/>
                      <a:pt x="2" y="13"/>
                      <a:pt x="2" y="13"/>
                    </a:cubicBezTo>
                    <a:cubicBezTo>
                      <a:pt x="3" y="12"/>
                      <a:pt x="4" y="12"/>
                      <a:pt x="5" y="12"/>
                    </a:cubicBezTo>
                    <a:cubicBezTo>
                      <a:pt x="5" y="12"/>
                      <a:pt x="5" y="12"/>
                      <a:pt x="5" y="12"/>
                    </a:cubicBezTo>
                    <a:cubicBezTo>
                      <a:pt x="5" y="12"/>
                      <a:pt x="5" y="12"/>
                      <a:pt x="5" y="12"/>
                    </a:cubicBezTo>
                    <a:cubicBezTo>
                      <a:pt x="4" y="12"/>
                      <a:pt x="4" y="12"/>
                      <a:pt x="4" y="12"/>
                    </a:cubicBezTo>
                    <a:cubicBezTo>
                      <a:pt x="3" y="11"/>
                      <a:pt x="3" y="10"/>
                      <a:pt x="4" y="9"/>
                    </a:cubicBezTo>
                    <a:cubicBezTo>
                      <a:pt x="8" y="4"/>
                      <a:pt x="8" y="4"/>
                      <a:pt x="8" y="4"/>
                    </a:cubicBezTo>
                    <a:cubicBezTo>
                      <a:pt x="8" y="4"/>
                      <a:pt x="8" y="4"/>
                      <a:pt x="9" y="4"/>
                    </a:cubicBezTo>
                    <a:cubicBezTo>
                      <a:pt x="9" y="4"/>
                      <a:pt x="9" y="4"/>
                      <a:pt x="9" y="4"/>
                    </a:cubicBezTo>
                    <a:cubicBezTo>
                      <a:pt x="9" y="4"/>
                      <a:pt x="9" y="4"/>
                      <a:pt x="9" y="4"/>
                    </a:cubicBezTo>
                    <a:cubicBezTo>
                      <a:pt x="10" y="3"/>
                      <a:pt x="11" y="3"/>
                      <a:pt x="12" y="3"/>
                    </a:cubicBezTo>
                    <a:cubicBezTo>
                      <a:pt x="12" y="3"/>
                      <a:pt x="12" y="3"/>
                      <a:pt x="12" y="3"/>
                    </a:cubicBezTo>
                    <a:cubicBezTo>
                      <a:pt x="12" y="3"/>
                      <a:pt x="12" y="3"/>
                      <a:pt x="12" y="3"/>
                    </a:cubicBezTo>
                    <a:cubicBezTo>
                      <a:pt x="11" y="3"/>
                      <a:pt x="11" y="3"/>
                      <a:pt x="11" y="3"/>
                    </a:cubicBezTo>
                    <a:cubicBezTo>
                      <a:pt x="11" y="2"/>
                      <a:pt x="11" y="2"/>
                      <a:pt x="11" y="1"/>
                    </a:cubicBezTo>
                    <a:cubicBezTo>
                      <a:pt x="11" y="1"/>
                      <a:pt x="11" y="0"/>
                      <a:pt x="11"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6" name="Freeform 16"/>
              <p:cNvSpPr>
                <a:spLocks noEditPoints="1"/>
              </p:cNvSpPr>
              <p:nvPr/>
            </p:nvSpPr>
            <p:spPr bwMode="auto">
              <a:xfrm>
                <a:off x="2200276" y="3913188"/>
                <a:ext cx="384175" cy="439738"/>
              </a:xfrm>
              <a:custGeom>
                <a:avLst/>
                <a:gdLst>
                  <a:gd name="T0" fmla="*/ 41 w 137"/>
                  <a:gd name="T1" fmla="*/ 151 h 157"/>
                  <a:gd name="T2" fmla="*/ 40 w 137"/>
                  <a:gd name="T3" fmla="*/ 152 h 157"/>
                  <a:gd name="T4" fmla="*/ 35 w 137"/>
                  <a:gd name="T5" fmla="*/ 152 h 157"/>
                  <a:gd name="T6" fmla="*/ 36 w 137"/>
                  <a:gd name="T7" fmla="*/ 152 h 157"/>
                  <a:gd name="T8" fmla="*/ 37 w 137"/>
                  <a:gd name="T9" fmla="*/ 153 h 157"/>
                  <a:gd name="T10" fmla="*/ 38 w 137"/>
                  <a:gd name="T11" fmla="*/ 156 h 157"/>
                  <a:gd name="T12" fmla="*/ 38 w 137"/>
                  <a:gd name="T13" fmla="*/ 156 h 157"/>
                  <a:gd name="T14" fmla="*/ 14 w 137"/>
                  <a:gd name="T15" fmla="*/ 149 h 157"/>
                  <a:gd name="T16" fmla="*/ 31 w 137"/>
                  <a:gd name="T17" fmla="*/ 157 h 157"/>
                  <a:gd name="T18" fmla="*/ 27 w 137"/>
                  <a:gd name="T19" fmla="*/ 156 h 157"/>
                  <a:gd name="T20" fmla="*/ 14 w 137"/>
                  <a:gd name="T21" fmla="*/ 149 h 157"/>
                  <a:gd name="T22" fmla="*/ 14 w 137"/>
                  <a:gd name="T23" fmla="*/ 149 h 157"/>
                  <a:gd name="T24" fmla="*/ 13 w 137"/>
                  <a:gd name="T25" fmla="*/ 148 h 157"/>
                  <a:gd name="T26" fmla="*/ 13 w 137"/>
                  <a:gd name="T27" fmla="*/ 148 h 157"/>
                  <a:gd name="T28" fmla="*/ 13 w 137"/>
                  <a:gd name="T29" fmla="*/ 148 h 157"/>
                  <a:gd name="T30" fmla="*/ 13 w 137"/>
                  <a:gd name="T31" fmla="*/ 148 h 157"/>
                  <a:gd name="T32" fmla="*/ 0 w 137"/>
                  <a:gd name="T33" fmla="*/ 133 h 157"/>
                  <a:gd name="T34" fmla="*/ 0 w 137"/>
                  <a:gd name="T35" fmla="*/ 133 h 157"/>
                  <a:gd name="T36" fmla="*/ 4 w 137"/>
                  <a:gd name="T37" fmla="*/ 129 h 157"/>
                  <a:gd name="T38" fmla="*/ 4 w 137"/>
                  <a:gd name="T39" fmla="*/ 130 h 157"/>
                  <a:gd name="T40" fmla="*/ 4 w 137"/>
                  <a:gd name="T41" fmla="*/ 130 h 157"/>
                  <a:gd name="T42" fmla="*/ 4 w 137"/>
                  <a:gd name="T43" fmla="*/ 129 h 157"/>
                  <a:gd name="T44" fmla="*/ 0 w 137"/>
                  <a:gd name="T45" fmla="*/ 126 h 157"/>
                  <a:gd name="T46" fmla="*/ 2 w 137"/>
                  <a:gd name="T47" fmla="*/ 125 h 157"/>
                  <a:gd name="T48" fmla="*/ 4 w 137"/>
                  <a:gd name="T49" fmla="*/ 126 h 157"/>
                  <a:gd name="T50" fmla="*/ 4 w 137"/>
                  <a:gd name="T51" fmla="*/ 128 h 157"/>
                  <a:gd name="T52" fmla="*/ 4 w 137"/>
                  <a:gd name="T53" fmla="*/ 123 h 157"/>
                  <a:gd name="T54" fmla="*/ 4 w 137"/>
                  <a:gd name="T55" fmla="*/ 122 h 157"/>
                  <a:gd name="T56" fmla="*/ 122 w 137"/>
                  <a:gd name="T57" fmla="*/ 11 h 157"/>
                  <a:gd name="T58" fmla="*/ 122 w 137"/>
                  <a:gd name="T59" fmla="*/ 11 h 157"/>
                  <a:gd name="T60" fmla="*/ 101 w 137"/>
                  <a:gd name="T61" fmla="*/ 1 h 157"/>
                  <a:gd name="T62" fmla="*/ 101 w 137"/>
                  <a:gd name="T63" fmla="*/ 1 h 157"/>
                  <a:gd name="T64" fmla="*/ 99 w 137"/>
                  <a:gd name="T65" fmla="*/ 1 h 157"/>
                  <a:gd name="T66" fmla="*/ 9 w 137"/>
                  <a:gd name="T67" fmla="*/ 116 h 157"/>
                  <a:gd name="T68" fmla="*/ 11 w 137"/>
                  <a:gd name="T69" fmla="*/ 117 h 157"/>
                  <a:gd name="T70" fmla="*/ 12 w 137"/>
                  <a:gd name="T71" fmla="*/ 118 h 157"/>
                  <a:gd name="T72" fmla="*/ 102 w 137"/>
                  <a:gd name="T73" fmla="*/ 5 h 157"/>
                  <a:gd name="T74" fmla="*/ 103 w 137"/>
                  <a:gd name="T75" fmla="*/ 5 h 157"/>
                  <a:gd name="T76" fmla="*/ 104 w 137"/>
                  <a:gd name="T77" fmla="*/ 4 h 157"/>
                  <a:gd name="T78" fmla="*/ 104 w 137"/>
                  <a:gd name="T79" fmla="*/ 4 h 157"/>
                  <a:gd name="T80" fmla="*/ 121 w 137"/>
                  <a:gd name="T81" fmla="*/ 13 h 157"/>
                  <a:gd name="T82" fmla="*/ 121 w 137"/>
                  <a:gd name="T83" fmla="*/ 13 h 157"/>
                  <a:gd name="T84" fmla="*/ 130 w 137"/>
                  <a:gd name="T85" fmla="*/ 22 h 157"/>
                  <a:gd name="T86" fmla="*/ 133 w 137"/>
                  <a:gd name="T87" fmla="*/ 28 h 157"/>
                  <a:gd name="T88" fmla="*/ 133 w 137"/>
                  <a:gd name="T89" fmla="*/ 29 h 157"/>
                  <a:gd name="T90" fmla="*/ 133 w 137"/>
                  <a:gd name="T91" fmla="*/ 29 h 157"/>
                  <a:gd name="T92" fmla="*/ 43 w 137"/>
                  <a:gd name="T93" fmla="*/ 143 h 157"/>
                  <a:gd name="T94" fmla="*/ 45 w 137"/>
                  <a:gd name="T95" fmla="*/ 144 h 157"/>
                  <a:gd name="T96" fmla="*/ 45 w 137"/>
                  <a:gd name="T97" fmla="*/ 146 h 157"/>
                  <a:gd name="T98" fmla="*/ 137 w 137"/>
                  <a:gd name="T99" fmla="*/ 31 h 157"/>
                  <a:gd name="T100" fmla="*/ 137 w 137"/>
                  <a:gd name="T101" fmla="*/ 29 h 157"/>
                  <a:gd name="T102" fmla="*/ 137 w 137"/>
                  <a:gd name="T103" fmla="*/ 26 h 157"/>
                  <a:gd name="T104" fmla="*/ 133 w 137"/>
                  <a:gd name="T105" fmla="*/ 19 h 157"/>
                  <a:gd name="T106" fmla="*/ 123 w 137"/>
                  <a:gd name="T107" fmla="*/ 9 h 157"/>
                  <a:gd name="T108" fmla="*/ 105 w 137"/>
                  <a:gd name="T109" fmla="*/ 0 h 157"/>
                  <a:gd name="T110" fmla="*/ 104 w 137"/>
                  <a:gd name="T11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37" h="157">
                    <a:moveTo>
                      <a:pt x="42" y="150"/>
                    </a:moveTo>
                    <a:cubicBezTo>
                      <a:pt x="41" y="151"/>
                      <a:pt x="41" y="151"/>
                      <a:pt x="41" y="151"/>
                    </a:cubicBezTo>
                    <a:cubicBezTo>
                      <a:pt x="41" y="151"/>
                      <a:pt x="40" y="152"/>
                      <a:pt x="40" y="152"/>
                    </a:cubicBezTo>
                    <a:cubicBezTo>
                      <a:pt x="40" y="152"/>
                      <a:pt x="40" y="152"/>
                      <a:pt x="40" y="152"/>
                    </a:cubicBezTo>
                    <a:cubicBezTo>
                      <a:pt x="39" y="152"/>
                      <a:pt x="38" y="152"/>
                      <a:pt x="37" y="152"/>
                    </a:cubicBezTo>
                    <a:cubicBezTo>
                      <a:pt x="36" y="152"/>
                      <a:pt x="36" y="152"/>
                      <a:pt x="35" y="152"/>
                    </a:cubicBezTo>
                    <a:cubicBezTo>
                      <a:pt x="35" y="152"/>
                      <a:pt x="35" y="152"/>
                      <a:pt x="35" y="152"/>
                    </a:cubicBezTo>
                    <a:cubicBezTo>
                      <a:pt x="35" y="152"/>
                      <a:pt x="36" y="152"/>
                      <a:pt x="36" y="152"/>
                    </a:cubicBezTo>
                    <a:cubicBezTo>
                      <a:pt x="36" y="152"/>
                      <a:pt x="37" y="152"/>
                      <a:pt x="37" y="153"/>
                    </a:cubicBezTo>
                    <a:cubicBezTo>
                      <a:pt x="37" y="153"/>
                      <a:pt x="37" y="153"/>
                      <a:pt x="37" y="153"/>
                    </a:cubicBezTo>
                    <a:cubicBezTo>
                      <a:pt x="38" y="153"/>
                      <a:pt x="38" y="154"/>
                      <a:pt x="38" y="154"/>
                    </a:cubicBezTo>
                    <a:cubicBezTo>
                      <a:pt x="38" y="155"/>
                      <a:pt x="38" y="155"/>
                      <a:pt x="38" y="156"/>
                    </a:cubicBezTo>
                    <a:cubicBezTo>
                      <a:pt x="38" y="156"/>
                      <a:pt x="38" y="156"/>
                      <a:pt x="38" y="156"/>
                    </a:cubicBezTo>
                    <a:cubicBezTo>
                      <a:pt x="38" y="156"/>
                      <a:pt x="38" y="156"/>
                      <a:pt x="38" y="156"/>
                    </a:cubicBezTo>
                    <a:cubicBezTo>
                      <a:pt x="42" y="150"/>
                      <a:pt x="42" y="150"/>
                      <a:pt x="42" y="150"/>
                    </a:cubicBezTo>
                    <a:moveTo>
                      <a:pt x="14" y="149"/>
                    </a:moveTo>
                    <a:cubicBezTo>
                      <a:pt x="17" y="151"/>
                      <a:pt x="21" y="153"/>
                      <a:pt x="24" y="155"/>
                    </a:cubicBezTo>
                    <a:cubicBezTo>
                      <a:pt x="26" y="156"/>
                      <a:pt x="29" y="157"/>
                      <a:pt x="31" y="157"/>
                    </a:cubicBezTo>
                    <a:cubicBezTo>
                      <a:pt x="31" y="157"/>
                      <a:pt x="31" y="157"/>
                      <a:pt x="31" y="157"/>
                    </a:cubicBezTo>
                    <a:cubicBezTo>
                      <a:pt x="30" y="157"/>
                      <a:pt x="28" y="157"/>
                      <a:pt x="27" y="156"/>
                    </a:cubicBezTo>
                    <a:cubicBezTo>
                      <a:pt x="25" y="156"/>
                      <a:pt x="23" y="155"/>
                      <a:pt x="21" y="154"/>
                    </a:cubicBezTo>
                    <a:cubicBezTo>
                      <a:pt x="19" y="152"/>
                      <a:pt x="16" y="151"/>
                      <a:pt x="14" y="149"/>
                    </a:cubicBezTo>
                    <a:moveTo>
                      <a:pt x="14" y="148"/>
                    </a:moveTo>
                    <a:cubicBezTo>
                      <a:pt x="14" y="148"/>
                      <a:pt x="14" y="148"/>
                      <a:pt x="14" y="149"/>
                    </a:cubicBezTo>
                    <a:cubicBezTo>
                      <a:pt x="14" y="148"/>
                      <a:pt x="14" y="148"/>
                      <a:pt x="14" y="148"/>
                    </a:cubicBezTo>
                    <a:moveTo>
                      <a:pt x="13" y="148"/>
                    </a:moveTo>
                    <a:cubicBezTo>
                      <a:pt x="13" y="148"/>
                      <a:pt x="13" y="148"/>
                      <a:pt x="13" y="148"/>
                    </a:cubicBezTo>
                    <a:cubicBezTo>
                      <a:pt x="13" y="148"/>
                      <a:pt x="13" y="148"/>
                      <a:pt x="13" y="148"/>
                    </a:cubicBezTo>
                    <a:moveTo>
                      <a:pt x="8" y="144"/>
                    </a:moveTo>
                    <a:cubicBezTo>
                      <a:pt x="10" y="145"/>
                      <a:pt x="11" y="147"/>
                      <a:pt x="13" y="148"/>
                    </a:cubicBezTo>
                    <a:cubicBezTo>
                      <a:pt x="13" y="148"/>
                      <a:pt x="13" y="148"/>
                      <a:pt x="13" y="148"/>
                    </a:cubicBezTo>
                    <a:cubicBezTo>
                      <a:pt x="13" y="148"/>
                      <a:pt x="13" y="148"/>
                      <a:pt x="13" y="148"/>
                    </a:cubicBezTo>
                    <a:cubicBezTo>
                      <a:pt x="11" y="147"/>
                      <a:pt x="10" y="145"/>
                      <a:pt x="8" y="144"/>
                    </a:cubicBezTo>
                    <a:moveTo>
                      <a:pt x="0" y="133"/>
                    </a:moveTo>
                    <a:cubicBezTo>
                      <a:pt x="0" y="133"/>
                      <a:pt x="0" y="133"/>
                      <a:pt x="0" y="133"/>
                    </a:cubicBezTo>
                    <a:cubicBezTo>
                      <a:pt x="0" y="133"/>
                      <a:pt x="0" y="133"/>
                      <a:pt x="0" y="133"/>
                    </a:cubicBezTo>
                    <a:cubicBezTo>
                      <a:pt x="0" y="133"/>
                      <a:pt x="0" y="133"/>
                      <a:pt x="0" y="133"/>
                    </a:cubicBezTo>
                    <a:moveTo>
                      <a:pt x="4" y="129"/>
                    </a:moveTo>
                    <a:cubicBezTo>
                      <a:pt x="4" y="129"/>
                      <a:pt x="4" y="129"/>
                      <a:pt x="4" y="129"/>
                    </a:cubicBezTo>
                    <a:cubicBezTo>
                      <a:pt x="4" y="129"/>
                      <a:pt x="4" y="129"/>
                      <a:pt x="4" y="130"/>
                    </a:cubicBezTo>
                    <a:cubicBezTo>
                      <a:pt x="4" y="130"/>
                      <a:pt x="4" y="132"/>
                      <a:pt x="5" y="134"/>
                    </a:cubicBezTo>
                    <a:cubicBezTo>
                      <a:pt x="4" y="132"/>
                      <a:pt x="4" y="130"/>
                      <a:pt x="4" y="130"/>
                    </a:cubicBezTo>
                    <a:cubicBezTo>
                      <a:pt x="4" y="129"/>
                      <a:pt x="4" y="129"/>
                      <a:pt x="4" y="129"/>
                    </a:cubicBezTo>
                    <a:cubicBezTo>
                      <a:pt x="4" y="129"/>
                      <a:pt x="4" y="129"/>
                      <a:pt x="4" y="129"/>
                    </a:cubicBezTo>
                    <a:moveTo>
                      <a:pt x="4" y="122"/>
                    </a:moveTo>
                    <a:cubicBezTo>
                      <a:pt x="0" y="126"/>
                      <a:pt x="0" y="126"/>
                      <a:pt x="0" y="126"/>
                    </a:cubicBezTo>
                    <a:cubicBezTo>
                      <a:pt x="1" y="126"/>
                      <a:pt x="1" y="126"/>
                      <a:pt x="2" y="125"/>
                    </a:cubicBezTo>
                    <a:cubicBezTo>
                      <a:pt x="2" y="125"/>
                      <a:pt x="2" y="125"/>
                      <a:pt x="2" y="125"/>
                    </a:cubicBezTo>
                    <a:cubicBezTo>
                      <a:pt x="2" y="125"/>
                      <a:pt x="3" y="126"/>
                      <a:pt x="3" y="126"/>
                    </a:cubicBezTo>
                    <a:cubicBezTo>
                      <a:pt x="4" y="126"/>
                      <a:pt x="4" y="126"/>
                      <a:pt x="4" y="126"/>
                    </a:cubicBezTo>
                    <a:cubicBezTo>
                      <a:pt x="4" y="127"/>
                      <a:pt x="4" y="127"/>
                      <a:pt x="4" y="128"/>
                    </a:cubicBezTo>
                    <a:cubicBezTo>
                      <a:pt x="4" y="128"/>
                      <a:pt x="4" y="128"/>
                      <a:pt x="4" y="128"/>
                    </a:cubicBezTo>
                    <a:cubicBezTo>
                      <a:pt x="4" y="126"/>
                      <a:pt x="4" y="125"/>
                      <a:pt x="4" y="124"/>
                    </a:cubicBezTo>
                    <a:cubicBezTo>
                      <a:pt x="4" y="124"/>
                      <a:pt x="4" y="124"/>
                      <a:pt x="4" y="123"/>
                    </a:cubicBezTo>
                    <a:cubicBezTo>
                      <a:pt x="4" y="123"/>
                      <a:pt x="4" y="123"/>
                      <a:pt x="4" y="123"/>
                    </a:cubicBezTo>
                    <a:cubicBezTo>
                      <a:pt x="4" y="122"/>
                      <a:pt x="4" y="122"/>
                      <a:pt x="4" y="122"/>
                    </a:cubicBezTo>
                    <a:moveTo>
                      <a:pt x="122" y="11"/>
                    </a:moveTo>
                    <a:cubicBezTo>
                      <a:pt x="122" y="11"/>
                      <a:pt x="122" y="11"/>
                      <a:pt x="122" y="11"/>
                    </a:cubicBezTo>
                    <a:cubicBezTo>
                      <a:pt x="123" y="9"/>
                      <a:pt x="123" y="9"/>
                      <a:pt x="123" y="9"/>
                    </a:cubicBezTo>
                    <a:cubicBezTo>
                      <a:pt x="122" y="11"/>
                      <a:pt x="122" y="11"/>
                      <a:pt x="122" y="11"/>
                    </a:cubicBezTo>
                    <a:moveTo>
                      <a:pt x="104" y="0"/>
                    </a:moveTo>
                    <a:cubicBezTo>
                      <a:pt x="103" y="0"/>
                      <a:pt x="102" y="0"/>
                      <a:pt x="101" y="1"/>
                    </a:cubicBezTo>
                    <a:cubicBezTo>
                      <a:pt x="101" y="1"/>
                      <a:pt x="101" y="1"/>
                      <a:pt x="101" y="1"/>
                    </a:cubicBezTo>
                    <a:cubicBezTo>
                      <a:pt x="101" y="1"/>
                      <a:pt x="101" y="1"/>
                      <a:pt x="101" y="1"/>
                    </a:cubicBezTo>
                    <a:cubicBezTo>
                      <a:pt x="100" y="1"/>
                      <a:pt x="100" y="1"/>
                      <a:pt x="99" y="1"/>
                    </a:cubicBezTo>
                    <a:cubicBezTo>
                      <a:pt x="99" y="1"/>
                      <a:pt x="99" y="1"/>
                      <a:pt x="99" y="1"/>
                    </a:cubicBezTo>
                    <a:cubicBezTo>
                      <a:pt x="8" y="117"/>
                      <a:pt x="8" y="117"/>
                      <a:pt x="8" y="117"/>
                    </a:cubicBezTo>
                    <a:cubicBezTo>
                      <a:pt x="8" y="116"/>
                      <a:pt x="9" y="116"/>
                      <a:pt x="9" y="116"/>
                    </a:cubicBezTo>
                    <a:cubicBezTo>
                      <a:pt x="9" y="116"/>
                      <a:pt x="9" y="116"/>
                      <a:pt x="9" y="116"/>
                    </a:cubicBezTo>
                    <a:cubicBezTo>
                      <a:pt x="10" y="116"/>
                      <a:pt x="10" y="116"/>
                      <a:pt x="11" y="117"/>
                    </a:cubicBezTo>
                    <a:cubicBezTo>
                      <a:pt x="11" y="117"/>
                      <a:pt x="11" y="117"/>
                      <a:pt x="11" y="117"/>
                    </a:cubicBezTo>
                    <a:cubicBezTo>
                      <a:pt x="11" y="117"/>
                      <a:pt x="12" y="118"/>
                      <a:pt x="12" y="118"/>
                    </a:cubicBezTo>
                    <a:cubicBezTo>
                      <a:pt x="102" y="5"/>
                      <a:pt x="102" y="5"/>
                      <a:pt x="102" y="5"/>
                    </a:cubicBezTo>
                    <a:cubicBezTo>
                      <a:pt x="102" y="5"/>
                      <a:pt x="102" y="5"/>
                      <a:pt x="102" y="5"/>
                    </a:cubicBezTo>
                    <a:cubicBezTo>
                      <a:pt x="102" y="5"/>
                      <a:pt x="102" y="5"/>
                      <a:pt x="102" y="5"/>
                    </a:cubicBezTo>
                    <a:cubicBezTo>
                      <a:pt x="102" y="5"/>
                      <a:pt x="102" y="5"/>
                      <a:pt x="103" y="5"/>
                    </a:cubicBezTo>
                    <a:cubicBezTo>
                      <a:pt x="103" y="4"/>
                      <a:pt x="103" y="4"/>
                      <a:pt x="104" y="4"/>
                    </a:cubicBezTo>
                    <a:cubicBezTo>
                      <a:pt x="104" y="4"/>
                      <a:pt x="104" y="4"/>
                      <a:pt x="104" y="4"/>
                    </a:cubicBezTo>
                    <a:cubicBezTo>
                      <a:pt x="104" y="4"/>
                      <a:pt x="104" y="4"/>
                      <a:pt x="104" y="4"/>
                    </a:cubicBezTo>
                    <a:cubicBezTo>
                      <a:pt x="104" y="4"/>
                      <a:pt x="104" y="4"/>
                      <a:pt x="104" y="4"/>
                    </a:cubicBezTo>
                    <a:cubicBezTo>
                      <a:pt x="106" y="4"/>
                      <a:pt x="108" y="5"/>
                      <a:pt x="111" y="6"/>
                    </a:cubicBezTo>
                    <a:cubicBezTo>
                      <a:pt x="114" y="8"/>
                      <a:pt x="117" y="10"/>
                      <a:pt x="121" y="13"/>
                    </a:cubicBezTo>
                    <a:cubicBezTo>
                      <a:pt x="121" y="13"/>
                      <a:pt x="121" y="13"/>
                      <a:pt x="121" y="13"/>
                    </a:cubicBezTo>
                    <a:cubicBezTo>
                      <a:pt x="121" y="13"/>
                      <a:pt x="121" y="13"/>
                      <a:pt x="121" y="13"/>
                    </a:cubicBezTo>
                    <a:cubicBezTo>
                      <a:pt x="123" y="15"/>
                      <a:pt x="126" y="17"/>
                      <a:pt x="127" y="19"/>
                    </a:cubicBezTo>
                    <a:cubicBezTo>
                      <a:pt x="128" y="20"/>
                      <a:pt x="129" y="21"/>
                      <a:pt x="130" y="22"/>
                    </a:cubicBezTo>
                    <a:cubicBezTo>
                      <a:pt x="132" y="24"/>
                      <a:pt x="133" y="27"/>
                      <a:pt x="133" y="28"/>
                    </a:cubicBezTo>
                    <a:cubicBezTo>
                      <a:pt x="133" y="28"/>
                      <a:pt x="133" y="28"/>
                      <a:pt x="133" y="28"/>
                    </a:cubicBezTo>
                    <a:cubicBezTo>
                      <a:pt x="133" y="28"/>
                      <a:pt x="133" y="28"/>
                      <a:pt x="133" y="28"/>
                    </a:cubicBezTo>
                    <a:cubicBezTo>
                      <a:pt x="133" y="29"/>
                      <a:pt x="133" y="29"/>
                      <a:pt x="133" y="29"/>
                    </a:cubicBezTo>
                    <a:cubicBezTo>
                      <a:pt x="133" y="29"/>
                      <a:pt x="133" y="29"/>
                      <a:pt x="133" y="29"/>
                    </a:cubicBezTo>
                    <a:cubicBezTo>
                      <a:pt x="133" y="29"/>
                      <a:pt x="133" y="29"/>
                      <a:pt x="133" y="29"/>
                    </a:cubicBezTo>
                    <a:cubicBezTo>
                      <a:pt x="43" y="143"/>
                      <a:pt x="43" y="143"/>
                      <a:pt x="43" y="143"/>
                    </a:cubicBezTo>
                    <a:cubicBezTo>
                      <a:pt x="43" y="143"/>
                      <a:pt x="43" y="143"/>
                      <a:pt x="43" y="143"/>
                    </a:cubicBezTo>
                    <a:cubicBezTo>
                      <a:pt x="43" y="143"/>
                      <a:pt x="44" y="143"/>
                      <a:pt x="44" y="143"/>
                    </a:cubicBezTo>
                    <a:cubicBezTo>
                      <a:pt x="45" y="144"/>
                      <a:pt x="45" y="144"/>
                      <a:pt x="45" y="144"/>
                    </a:cubicBezTo>
                    <a:cubicBezTo>
                      <a:pt x="45" y="144"/>
                      <a:pt x="45" y="144"/>
                      <a:pt x="45" y="145"/>
                    </a:cubicBezTo>
                    <a:cubicBezTo>
                      <a:pt x="45" y="145"/>
                      <a:pt x="45" y="146"/>
                      <a:pt x="45" y="146"/>
                    </a:cubicBezTo>
                    <a:cubicBezTo>
                      <a:pt x="137" y="31"/>
                      <a:pt x="137" y="31"/>
                      <a:pt x="137" y="31"/>
                    </a:cubicBezTo>
                    <a:cubicBezTo>
                      <a:pt x="137" y="31"/>
                      <a:pt x="137" y="31"/>
                      <a:pt x="137" y="31"/>
                    </a:cubicBezTo>
                    <a:cubicBezTo>
                      <a:pt x="137" y="30"/>
                      <a:pt x="137" y="30"/>
                      <a:pt x="137" y="29"/>
                    </a:cubicBezTo>
                    <a:cubicBezTo>
                      <a:pt x="137" y="29"/>
                      <a:pt x="137" y="29"/>
                      <a:pt x="137" y="29"/>
                    </a:cubicBezTo>
                    <a:cubicBezTo>
                      <a:pt x="137" y="29"/>
                      <a:pt x="137" y="28"/>
                      <a:pt x="137" y="28"/>
                    </a:cubicBezTo>
                    <a:cubicBezTo>
                      <a:pt x="137" y="27"/>
                      <a:pt x="137" y="27"/>
                      <a:pt x="137" y="26"/>
                    </a:cubicBezTo>
                    <a:cubicBezTo>
                      <a:pt x="136" y="26"/>
                      <a:pt x="136" y="25"/>
                      <a:pt x="136" y="25"/>
                    </a:cubicBezTo>
                    <a:cubicBezTo>
                      <a:pt x="136" y="23"/>
                      <a:pt x="134" y="21"/>
                      <a:pt x="133" y="19"/>
                    </a:cubicBezTo>
                    <a:cubicBezTo>
                      <a:pt x="131" y="16"/>
                      <a:pt x="127" y="13"/>
                      <a:pt x="123" y="9"/>
                    </a:cubicBezTo>
                    <a:cubicBezTo>
                      <a:pt x="123" y="9"/>
                      <a:pt x="123" y="9"/>
                      <a:pt x="123" y="9"/>
                    </a:cubicBezTo>
                    <a:cubicBezTo>
                      <a:pt x="120" y="7"/>
                      <a:pt x="116" y="4"/>
                      <a:pt x="113" y="3"/>
                    </a:cubicBezTo>
                    <a:cubicBezTo>
                      <a:pt x="110" y="2"/>
                      <a:pt x="108" y="1"/>
                      <a:pt x="105" y="0"/>
                    </a:cubicBezTo>
                    <a:cubicBezTo>
                      <a:pt x="105" y="0"/>
                      <a:pt x="105" y="0"/>
                      <a:pt x="105" y="0"/>
                    </a:cubicBezTo>
                    <a:cubicBezTo>
                      <a:pt x="105" y="0"/>
                      <a:pt x="104" y="0"/>
                      <a:pt x="104" y="0"/>
                    </a:cubicBezTo>
                    <a:cubicBezTo>
                      <a:pt x="104" y="0"/>
                      <a:pt x="104" y="0"/>
                      <a:pt x="10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7" name="Freeform 17"/>
              <p:cNvSpPr>
                <a:spLocks noEditPoints="1"/>
              </p:cNvSpPr>
              <p:nvPr/>
            </p:nvSpPr>
            <p:spPr bwMode="auto">
              <a:xfrm>
                <a:off x="2486026" y="3887788"/>
                <a:ext cx="117475" cy="100013"/>
              </a:xfrm>
              <a:custGeom>
                <a:avLst/>
                <a:gdLst>
                  <a:gd name="T0" fmla="*/ 9 w 42"/>
                  <a:gd name="T1" fmla="*/ 4 h 36"/>
                  <a:gd name="T2" fmla="*/ 9 w 42"/>
                  <a:gd name="T3" fmla="*/ 4 h 36"/>
                  <a:gd name="T4" fmla="*/ 16 w 42"/>
                  <a:gd name="T5" fmla="*/ 6 h 36"/>
                  <a:gd name="T6" fmla="*/ 26 w 42"/>
                  <a:gd name="T7" fmla="*/ 13 h 36"/>
                  <a:gd name="T8" fmla="*/ 35 w 42"/>
                  <a:gd name="T9" fmla="*/ 22 h 36"/>
                  <a:gd name="T10" fmla="*/ 38 w 42"/>
                  <a:gd name="T11" fmla="*/ 28 h 36"/>
                  <a:gd name="T12" fmla="*/ 38 w 42"/>
                  <a:gd name="T13" fmla="*/ 29 h 36"/>
                  <a:gd name="T14" fmla="*/ 38 w 42"/>
                  <a:gd name="T15" fmla="*/ 29 h 36"/>
                  <a:gd name="T16" fmla="*/ 35 w 42"/>
                  <a:gd name="T17" fmla="*/ 24 h 36"/>
                  <a:gd name="T18" fmla="*/ 25 w 42"/>
                  <a:gd name="T19" fmla="*/ 14 h 36"/>
                  <a:gd name="T20" fmla="*/ 14 w 42"/>
                  <a:gd name="T21" fmla="*/ 7 h 36"/>
                  <a:gd name="T22" fmla="*/ 7 w 42"/>
                  <a:gd name="T23" fmla="*/ 5 h 36"/>
                  <a:gd name="T24" fmla="*/ 8 w 42"/>
                  <a:gd name="T25" fmla="*/ 5 h 36"/>
                  <a:gd name="T26" fmla="*/ 8 w 42"/>
                  <a:gd name="T27" fmla="*/ 5 h 36"/>
                  <a:gd name="T28" fmla="*/ 9 w 42"/>
                  <a:gd name="T29" fmla="*/ 4 h 36"/>
                  <a:gd name="T30" fmla="*/ 9 w 42"/>
                  <a:gd name="T31" fmla="*/ 4 h 36"/>
                  <a:gd name="T32" fmla="*/ 6 w 42"/>
                  <a:gd name="T33" fmla="*/ 3 h 36"/>
                  <a:gd name="T34" fmla="*/ 8 w 42"/>
                  <a:gd name="T35" fmla="*/ 1 h 36"/>
                  <a:gd name="T36" fmla="*/ 6 w 42"/>
                  <a:gd name="T37" fmla="*/ 3 h 36"/>
                  <a:gd name="T38" fmla="*/ 8 w 42"/>
                  <a:gd name="T39" fmla="*/ 1 h 36"/>
                  <a:gd name="T40" fmla="*/ 8 w 42"/>
                  <a:gd name="T41" fmla="*/ 1 h 36"/>
                  <a:gd name="T42" fmla="*/ 9 w 42"/>
                  <a:gd name="T43" fmla="*/ 0 h 36"/>
                  <a:gd name="T44" fmla="*/ 6 w 42"/>
                  <a:gd name="T45" fmla="*/ 1 h 36"/>
                  <a:gd name="T46" fmla="*/ 6 w 42"/>
                  <a:gd name="T47" fmla="*/ 1 h 36"/>
                  <a:gd name="T48" fmla="*/ 6 w 42"/>
                  <a:gd name="T49" fmla="*/ 1 h 36"/>
                  <a:gd name="T50" fmla="*/ 5 w 42"/>
                  <a:gd name="T51" fmla="*/ 1 h 36"/>
                  <a:gd name="T52" fmla="*/ 1 w 42"/>
                  <a:gd name="T53" fmla="*/ 6 h 36"/>
                  <a:gd name="T54" fmla="*/ 1 w 42"/>
                  <a:gd name="T55" fmla="*/ 9 h 36"/>
                  <a:gd name="T56" fmla="*/ 2 w 42"/>
                  <a:gd name="T57" fmla="*/ 9 h 36"/>
                  <a:gd name="T58" fmla="*/ 2 w 42"/>
                  <a:gd name="T59" fmla="*/ 9 h 36"/>
                  <a:gd name="T60" fmla="*/ 3 w 42"/>
                  <a:gd name="T61" fmla="*/ 9 h 36"/>
                  <a:gd name="T62" fmla="*/ 3 w 42"/>
                  <a:gd name="T63" fmla="*/ 9 h 36"/>
                  <a:gd name="T64" fmla="*/ 4 w 42"/>
                  <a:gd name="T65" fmla="*/ 9 h 36"/>
                  <a:gd name="T66" fmla="*/ 5 w 42"/>
                  <a:gd name="T67" fmla="*/ 9 h 36"/>
                  <a:gd name="T68" fmla="*/ 5 w 42"/>
                  <a:gd name="T69" fmla="*/ 9 h 36"/>
                  <a:gd name="T70" fmla="*/ 6 w 42"/>
                  <a:gd name="T71" fmla="*/ 9 h 36"/>
                  <a:gd name="T72" fmla="*/ 13 w 42"/>
                  <a:gd name="T73" fmla="*/ 11 h 36"/>
                  <a:gd name="T74" fmla="*/ 22 w 42"/>
                  <a:gd name="T75" fmla="*/ 17 h 36"/>
                  <a:gd name="T76" fmla="*/ 31 w 42"/>
                  <a:gd name="T77" fmla="*/ 26 h 36"/>
                  <a:gd name="T78" fmla="*/ 34 w 42"/>
                  <a:gd name="T79" fmla="*/ 33 h 36"/>
                  <a:gd name="T80" fmla="*/ 34 w 42"/>
                  <a:gd name="T81" fmla="*/ 33 h 36"/>
                  <a:gd name="T82" fmla="*/ 34 w 42"/>
                  <a:gd name="T83" fmla="*/ 34 h 36"/>
                  <a:gd name="T84" fmla="*/ 35 w 42"/>
                  <a:gd name="T85" fmla="*/ 35 h 36"/>
                  <a:gd name="T86" fmla="*/ 35 w 42"/>
                  <a:gd name="T87" fmla="*/ 35 h 36"/>
                  <a:gd name="T88" fmla="*/ 35 w 42"/>
                  <a:gd name="T89" fmla="*/ 36 h 36"/>
                  <a:gd name="T90" fmla="*/ 37 w 42"/>
                  <a:gd name="T91" fmla="*/ 36 h 36"/>
                  <a:gd name="T92" fmla="*/ 37 w 42"/>
                  <a:gd name="T93" fmla="*/ 36 h 36"/>
                  <a:gd name="T94" fmla="*/ 38 w 42"/>
                  <a:gd name="T95" fmla="*/ 36 h 36"/>
                  <a:gd name="T96" fmla="*/ 38 w 42"/>
                  <a:gd name="T97" fmla="*/ 35 h 36"/>
                  <a:gd name="T98" fmla="*/ 42 w 42"/>
                  <a:gd name="T99" fmla="*/ 31 h 36"/>
                  <a:gd name="T100" fmla="*/ 42 w 42"/>
                  <a:gd name="T101" fmla="*/ 31 h 36"/>
                  <a:gd name="T102" fmla="*/ 42 w 42"/>
                  <a:gd name="T103" fmla="*/ 29 h 36"/>
                  <a:gd name="T104" fmla="*/ 42 w 42"/>
                  <a:gd name="T105" fmla="*/ 28 h 36"/>
                  <a:gd name="T106" fmla="*/ 42 w 42"/>
                  <a:gd name="T107" fmla="*/ 26 h 36"/>
                  <a:gd name="T108" fmla="*/ 41 w 42"/>
                  <a:gd name="T109" fmla="*/ 25 h 36"/>
                  <a:gd name="T110" fmla="*/ 41 w 42"/>
                  <a:gd name="T111" fmla="*/ 25 h 36"/>
                  <a:gd name="T112" fmla="*/ 38 w 42"/>
                  <a:gd name="T113" fmla="*/ 19 h 36"/>
                  <a:gd name="T114" fmla="*/ 28 w 42"/>
                  <a:gd name="T115" fmla="*/ 9 h 36"/>
                  <a:gd name="T116" fmla="*/ 18 w 42"/>
                  <a:gd name="T117" fmla="*/ 3 h 36"/>
                  <a:gd name="T118" fmla="*/ 11 w 42"/>
                  <a:gd name="T119" fmla="*/ 0 h 36"/>
                  <a:gd name="T120" fmla="*/ 10 w 42"/>
                  <a:gd name="T121" fmla="*/ 0 h 36"/>
                  <a:gd name="T122" fmla="*/ 9 w 42"/>
                  <a:gd name="T123" fmla="*/ 0 h 36"/>
                  <a:gd name="T124" fmla="*/ 9 w 42"/>
                  <a:gd name="T125"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2" h="36">
                    <a:moveTo>
                      <a:pt x="9" y="4"/>
                    </a:moveTo>
                    <a:cubicBezTo>
                      <a:pt x="9" y="4"/>
                      <a:pt x="9" y="4"/>
                      <a:pt x="9" y="4"/>
                    </a:cubicBezTo>
                    <a:cubicBezTo>
                      <a:pt x="11" y="4"/>
                      <a:pt x="13" y="5"/>
                      <a:pt x="16" y="6"/>
                    </a:cubicBezTo>
                    <a:cubicBezTo>
                      <a:pt x="19" y="8"/>
                      <a:pt x="23" y="10"/>
                      <a:pt x="26" y="13"/>
                    </a:cubicBezTo>
                    <a:cubicBezTo>
                      <a:pt x="30" y="16"/>
                      <a:pt x="33" y="19"/>
                      <a:pt x="35" y="22"/>
                    </a:cubicBezTo>
                    <a:cubicBezTo>
                      <a:pt x="37" y="24"/>
                      <a:pt x="38" y="27"/>
                      <a:pt x="38" y="28"/>
                    </a:cubicBezTo>
                    <a:cubicBezTo>
                      <a:pt x="38" y="29"/>
                      <a:pt x="38" y="29"/>
                      <a:pt x="38" y="29"/>
                    </a:cubicBezTo>
                    <a:cubicBezTo>
                      <a:pt x="38" y="29"/>
                      <a:pt x="38" y="29"/>
                      <a:pt x="38" y="29"/>
                    </a:cubicBezTo>
                    <a:cubicBezTo>
                      <a:pt x="37" y="27"/>
                      <a:pt x="36" y="26"/>
                      <a:pt x="35" y="24"/>
                    </a:cubicBezTo>
                    <a:cubicBezTo>
                      <a:pt x="32" y="21"/>
                      <a:pt x="29" y="17"/>
                      <a:pt x="25" y="14"/>
                    </a:cubicBezTo>
                    <a:cubicBezTo>
                      <a:pt x="21" y="11"/>
                      <a:pt x="18" y="9"/>
                      <a:pt x="14" y="7"/>
                    </a:cubicBezTo>
                    <a:cubicBezTo>
                      <a:pt x="12" y="6"/>
                      <a:pt x="9" y="5"/>
                      <a:pt x="7" y="5"/>
                    </a:cubicBezTo>
                    <a:cubicBezTo>
                      <a:pt x="7" y="5"/>
                      <a:pt x="7" y="5"/>
                      <a:pt x="8" y="5"/>
                    </a:cubicBezTo>
                    <a:cubicBezTo>
                      <a:pt x="8" y="5"/>
                      <a:pt x="8" y="5"/>
                      <a:pt x="8" y="5"/>
                    </a:cubicBezTo>
                    <a:cubicBezTo>
                      <a:pt x="8" y="4"/>
                      <a:pt x="8" y="4"/>
                      <a:pt x="9" y="4"/>
                    </a:cubicBezTo>
                    <a:cubicBezTo>
                      <a:pt x="9" y="4"/>
                      <a:pt x="9" y="4"/>
                      <a:pt x="9" y="4"/>
                    </a:cubicBezTo>
                    <a:moveTo>
                      <a:pt x="6" y="3"/>
                    </a:moveTo>
                    <a:cubicBezTo>
                      <a:pt x="8" y="1"/>
                      <a:pt x="8" y="1"/>
                      <a:pt x="8" y="1"/>
                    </a:cubicBezTo>
                    <a:cubicBezTo>
                      <a:pt x="6" y="3"/>
                      <a:pt x="6" y="3"/>
                      <a:pt x="6" y="3"/>
                    </a:cubicBezTo>
                    <a:moveTo>
                      <a:pt x="8" y="1"/>
                    </a:moveTo>
                    <a:cubicBezTo>
                      <a:pt x="8" y="1"/>
                      <a:pt x="8" y="1"/>
                      <a:pt x="8" y="1"/>
                    </a:cubicBezTo>
                    <a:moveTo>
                      <a:pt x="9" y="0"/>
                    </a:moveTo>
                    <a:cubicBezTo>
                      <a:pt x="8" y="0"/>
                      <a:pt x="7" y="0"/>
                      <a:pt x="6" y="1"/>
                    </a:cubicBezTo>
                    <a:cubicBezTo>
                      <a:pt x="6" y="1"/>
                      <a:pt x="6" y="1"/>
                      <a:pt x="6" y="1"/>
                    </a:cubicBezTo>
                    <a:cubicBezTo>
                      <a:pt x="6" y="1"/>
                      <a:pt x="6" y="1"/>
                      <a:pt x="6" y="1"/>
                    </a:cubicBezTo>
                    <a:cubicBezTo>
                      <a:pt x="5" y="1"/>
                      <a:pt x="5" y="1"/>
                      <a:pt x="5" y="1"/>
                    </a:cubicBezTo>
                    <a:cubicBezTo>
                      <a:pt x="1" y="6"/>
                      <a:pt x="1" y="6"/>
                      <a:pt x="1" y="6"/>
                    </a:cubicBezTo>
                    <a:cubicBezTo>
                      <a:pt x="0" y="7"/>
                      <a:pt x="0" y="8"/>
                      <a:pt x="1" y="9"/>
                    </a:cubicBezTo>
                    <a:cubicBezTo>
                      <a:pt x="2" y="9"/>
                      <a:pt x="2" y="9"/>
                      <a:pt x="2" y="9"/>
                    </a:cubicBezTo>
                    <a:cubicBezTo>
                      <a:pt x="2" y="9"/>
                      <a:pt x="2" y="9"/>
                      <a:pt x="2" y="9"/>
                    </a:cubicBezTo>
                    <a:cubicBezTo>
                      <a:pt x="2" y="9"/>
                      <a:pt x="3" y="9"/>
                      <a:pt x="3" y="9"/>
                    </a:cubicBezTo>
                    <a:cubicBezTo>
                      <a:pt x="3" y="9"/>
                      <a:pt x="3" y="9"/>
                      <a:pt x="3" y="9"/>
                    </a:cubicBezTo>
                    <a:cubicBezTo>
                      <a:pt x="4" y="9"/>
                      <a:pt x="4" y="9"/>
                      <a:pt x="4" y="9"/>
                    </a:cubicBezTo>
                    <a:cubicBezTo>
                      <a:pt x="4" y="9"/>
                      <a:pt x="5" y="9"/>
                      <a:pt x="5" y="9"/>
                    </a:cubicBezTo>
                    <a:cubicBezTo>
                      <a:pt x="5" y="9"/>
                      <a:pt x="5" y="9"/>
                      <a:pt x="5" y="9"/>
                    </a:cubicBezTo>
                    <a:cubicBezTo>
                      <a:pt x="5" y="9"/>
                      <a:pt x="5" y="9"/>
                      <a:pt x="6" y="9"/>
                    </a:cubicBezTo>
                    <a:cubicBezTo>
                      <a:pt x="7" y="9"/>
                      <a:pt x="10" y="9"/>
                      <a:pt x="13" y="11"/>
                    </a:cubicBezTo>
                    <a:cubicBezTo>
                      <a:pt x="16" y="12"/>
                      <a:pt x="19" y="14"/>
                      <a:pt x="22" y="17"/>
                    </a:cubicBezTo>
                    <a:cubicBezTo>
                      <a:pt x="26" y="20"/>
                      <a:pt x="29" y="23"/>
                      <a:pt x="31" y="26"/>
                    </a:cubicBezTo>
                    <a:cubicBezTo>
                      <a:pt x="33" y="29"/>
                      <a:pt x="35" y="31"/>
                      <a:pt x="34" y="33"/>
                    </a:cubicBezTo>
                    <a:cubicBezTo>
                      <a:pt x="34" y="33"/>
                      <a:pt x="34" y="33"/>
                      <a:pt x="34" y="33"/>
                    </a:cubicBezTo>
                    <a:cubicBezTo>
                      <a:pt x="34" y="33"/>
                      <a:pt x="34" y="34"/>
                      <a:pt x="34" y="34"/>
                    </a:cubicBezTo>
                    <a:cubicBezTo>
                      <a:pt x="34" y="34"/>
                      <a:pt x="34" y="35"/>
                      <a:pt x="35" y="35"/>
                    </a:cubicBezTo>
                    <a:cubicBezTo>
                      <a:pt x="35" y="35"/>
                      <a:pt x="35" y="35"/>
                      <a:pt x="35" y="35"/>
                    </a:cubicBezTo>
                    <a:cubicBezTo>
                      <a:pt x="35" y="36"/>
                      <a:pt x="35" y="36"/>
                      <a:pt x="35" y="36"/>
                    </a:cubicBezTo>
                    <a:cubicBezTo>
                      <a:pt x="36" y="36"/>
                      <a:pt x="36" y="36"/>
                      <a:pt x="37" y="36"/>
                    </a:cubicBezTo>
                    <a:cubicBezTo>
                      <a:pt x="37" y="36"/>
                      <a:pt x="37" y="36"/>
                      <a:pt x="37" y="36"/>
                    </a:cubicBezTo>
                    <a:cubicBezTo>
                      <a:pt x="37" y="36"/>
                      <a:pt x="38" y="36"/>
                      <a:pt x="38" y="36"/>
                    </a:cubicBezTo>
                    <a:cubicBezTo>
                      <a:pt x="38" y="35"/>
                      <a:pt x="38" y="35"/>
                      <a:pt x="38" y="35"/>
                    </a:cubicBezTo>
                    <a:cubicBezTo>
                      <a:pt x="42" y="31"/>
                      <a:pt x="42" y="31"/>
                      <a:pt x="42" y="31"/>
                    </a:cubicBezTo>
                    <a:cubicBezTo>
                      <a:pt x="42" y="31"/>
                      <a:pt x="42" y="31"/>
                      <a:pt x="42" y="31"/>
                    </a:cubicBezTo>
                    <a:cubicBezTo>
                      <a:pt x="42" y="30"/>
                      <a:pt x="42" y="30"/>
                      <a:pt x="42" y="29"/>
                    </a:cubicBezTo>
                    <a:cubicBezTo>
                      <a:pt x="42" y="29"/>
                      <a:pt x="42" y="28"/>
                      <a:pt x="42" y="28"/>
                    </a:cubicBezTo>
                    <a:cubicBezTo>
                      <a:pt x="42" y="27"/>
                      <a:pt x="42" y="27"/>
                      <a:pt x="42" y="26"/>
                    </a:cubicBezTo>
                    <a:cubicBezTo>
                      <a:pt x="41" y="26"/>
                      <a:pt x="41" y="25"/>
                      <a:pt x="41" y="25"/>
                    </a:cubicBezTo>
                    <a:cubicBezTo>
                      <a:pt x="41" y="25"/>
                      <a:pt x="41" y="25"/>
                      <a:pt x="41" y="25"/>
                    </a:cubicBezTo>
                    <a:cubicBezTo>
                      <a:pt x="41" y="23"/>
                      <a:pt x="40" y="21"/>
                      <a:pt x="38" y="19"/>
                    </a:cubicBezTo>
                    <a:cubicBezTo>
                      <a:pt x="36" y="16"/>
                      <a:pt x="32" y="13"/>
                      <a:pt x="28" y="9"/>
                    </a:cubicBezTo>
                    <a:cubicBezTo>
                      <a:pt x="25" y="7"/>
                      <a:pt x="21" y="4"/>
                      <a:pt x="18" y="3"/>
                    </a:cubicBezTo>
                    <a:cubicBezTo>
                      <a:pt x="15" y="2"/>
                      <a:pt x="13" y="1"/>
                      <a:pt x="11" y="0"/>
                    </a:cubicBezTo>
                    <a:cubicBezTo>
                      <a:pt x="10" y="0"/>
                      <a:pt x="10" y="0"/>
                      <a:pt x="10" y="0"/>
                    </a:cubicBezTo>
                    <a:cubicBezTo>
                      <a:pt x="10" y="0"/>
                      <a:pt x="9" y="0"/>
                      <a:pt x="9" y="0"/>
                    </a:cubicBezTo>
                    <a:cubicBezTo>
                      <a:pt x="9" y="0"/>
                      <a:pt x="9" y="0"/>
                      <a:pt x="9"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8" name="Freeform 18"/>
              <p:cNvSpPr>
                <a:spLocks noEditPoints="1"/>
              </p:cNvSpPr>
              <p:nvPr/>
            </p:nvSpPr>
            <p:spPr bwMode="auto">
              <a:xfrm>
                <a:off x="2211388" y="4238625"/>
                <a:ext cx="115888" cy="100013"/>
              </a:xfrm>
              <a:custGeom>
                <a:avLst/>
                <a:gdLst>
                  <a:gd name="T0" fmla="*/ 34 w 41"/>
                  <a:gd name="T1" fmla="*/ 35 h 36"/>
                  <a:gd name="T2" fmla="*/ 35 w 41"/>
                  <a:gd name="T3" fmla="*/ 33 h 36"/>
                  <a:gd name="T4" fmla="*/ 34 w 41"/>
                  <a:gd name="T5" fmla="*/ 35 h 36"/>
                  <a:gd name="T6" fmla="*/ 33 w 41"/>
                  <a:gd name="T7" fmla="*/ 32 h 36"/>
                  <a:gd name="T8" fmla="*/ 26 w 41"/>
                  <a:gd name="T9" fmla="*/ 30 h 36"/>
                  <a:gd name="T10" fmla="*/ 16 w 41"/>
                  <a:gd name="T11" fmla="*/ 24 h 36"/>
                  <a:gd name="T12" fmla="*/ 7 w 41"/>
                  <a:gd name="T13" fmla="*/ 15 h 36"/>
                  <a:gd name="T14" fmla="*/ 4 w 41"/>
                  <a:gd name="T15" fmla="*/ 8 h 36"/>
                  <a:gd name="T16" fmla="*/ 4 w 41"/>
                  <a:gd name="T17" fmla="*/ 8 h 36"/>
                  <a:gd name="T18" fmla="*/ 4 w 41"/>
                  <a:gd name="T19" fmla="*/ 7 h 36"/>
                  <a:gd name="T20" fmla="*/ 7 w 41"/>
                  <a:gd name="T21" fmla="*/ 13 h 36"/>
                  <a:gd name="T22" fmla="*/ 17 w 41"/>
                  <a:gd name="T23" fmla="*/ 22 h 36"/>
                  <a:gd name="T24" fmla="*/ 28 w 41"/>
                  <a:gd name="T25" fmla="*/ 29 h 36"/>
                  <a:gd name="T26" fmla="*/ 35 w 41"/>
                  <a:gd name="T27" fmla="*/ 32 h 36"/>
                  <a:gd name="T28" fmla="*/ 34 w 41"/>
                  <a:gd name="T29" fmla="*/ 32 h 36"/>
                  <a:gd name="T30" fmla="*/ 34 w 41"/>
                  <a:gd name="T31" fmla="*/ 32 h 36"/>
                  <a:gd name="T32" fmla="*/ 33 w 41"/>
                  <a:gd name="T33" fmla="*/ 32 h 36"/>
                  <a:gd name="T34" fmla="*/ 33 w 41"/>
                  <a:gd name="T35" fmla="*/ 32 h 36"/>
                  <a:gd name="T36" fmla="*/ 33 w 41"/>
                  <a:gd name="T37" fmla="*/ 32 h 36"/>
                  <a:gd name="T38" fmla="*/ 5 w 41"/>
                  <a:gd name="T39" fmla="*/ 0 h 36"/>
                  <a:gd name="T40" fmla="*/ 5 w 41"/>
                  <a:gd name="T41" fmla="*/ 0 h 36"/>
                  <a:gd name="T42" fmla="*/ 4 w 41"/>
                  <a:gd name="T43" fmla="*/ 1 h 36"/>
                  <a:gd name="T44" fmla="*/ 4 w 41"/>
                  <a:gd name="T45" fmla="*/ 1 h 36"/>
                  <a:gd name="T46" fmla="*/ 0 w 41"/>
                  <a:gd name="T47" fmla="*/ 5 h 36"/>
                  <a:gd name="T48" fmla="*/ 0 w 41"/>
                  <a:gd name="T49" fmla="*/ 6 h 36"/>
                  <a:gd name="T50" fmla="*/ 0 w 41"/>
                  <a:gd name="T51" fmla="*/ 7 h 36"/>
                  <a:gd name="T52" fmla="*/ 0 w 41"/>
                  <a:gd name="T53" fmla="*/ 7 h 36"/>
                  <a:gd name="T54" fmla="*/ 0 w 41"/>
                  <a:gd name="T55" fmla="*/ 8 h 36"/>
                  <a:gd name="T56" fmla="*/ 0 w 41"/>
                  <a:gd name="T57" fmla="*/ 12 h 36"/>
                  <a:gd name="T58" fmla="*/ 4 w 41"/>
                  <a:gd name="T59" fmla="*/ 17 h 36"/>
                  <a:gd name="T60" fmla="*/ 13 w 41"/>
                  <a:gd name="T61" fmla="*/ 27 h 36"/>
                  <a:gd name="T62" fmla="*/ 24 w 41"/>
                  <a:gd name="T63" fmla="*/ 34 h 36"/>
                  <a:gd name="T64" fmla="*/ 31 w 41"/>
                  <a:gd name="T65" fmla="*/ 36 h 36"/>
                  <a:gd name="T66" fmla="*/ 33 w 41"/>
                  <a:gd name="T67" fmla="*/ 36 h 36"/>
                  <a:gd name="T68" fmla="*/ 36 w 41"/>
                  <a:gd name="T69" fmla="*/ 36 h 36"/>
                  <a:gd name="T70" fmla="*/ 36 w 41"/>
                  <a:gd name="T71" fmla="*/ 36 h 36"/>
                  <a:gd name="T72" fmla="*/ 37 w 41"/>
                  <a:gd name="T73" fmla="*/ 35 h 36"/>
                  <a:gd name="T74" fmla="*/ 38 w 41"/>
                  <a:gd name="T75" fmla="*/ 34 h 36"/>
                  <a:gd name="T76" fmla="*/ 41 w 41"/>
                  <a:gd name="T77" fmla="*/ 30 h 36"/>
                  <a:gd name="T78" fmla="*/ 41 w 41"/>
                  <a:gd name="T79" fmla="*/ 30 h 36"/>
                  <a:gd name="T80" fmla="*/ 41 w 41"/>
                  <a:gd name="T81" fmla="*/ 29 h 36"/>
                  <a:gd name="T82" fmla="*/ 41 w 41"/>
                  <a:gd name="T83" fmla="*/ 28 h 36"/>
                  <a:gd name="T84" fmla="*/ 40 w 41"/>
                  <a:gd name="T85" fmla="*/ 27 h 36"/>
                  <a:gd name="T86" fmla="*/ 39 w 41"/>
                  <a:gd name="T87" fmla="*/ 27 h 36"/>
                  <a:gd name="T88" fmla="*/ 39 w 41"/>
                  <a:gd name="T89" fmla="*/ 27 h 36"/>
                  <a:gd name="T90" fmla="*/ 38 w 41"/>
                  <a:gd name="T91" fmla="*/ 27 h 36"/>
                  <a:gd name="T92" fmla="*/ 36 w 41"/>
                  <a:gd name="T93" fmla="*/ 28 h 36"/>
                  <a:gd name="T94" fmla="*/ 36 w 41"/>
                  <a:gd name="T95" fmla="*/ 28 h 36"/>
                  <a:gd name="T96" fmla="*/ 36 w 41"/>
                  <a:gd name="T97" fmla="*/ 28 h 36"/>
                  <a:gd name="T98" fmla="*/ 29 w 41"/>
                  <a:gd name="T99" fmla="*/ 25 h 36"/>
                  <a:gd name="T100" fmla="*/ 20 w 41"/>
                  <a:gd name="T101" fmla="*/ 19 h 36"/>
                  <a:gd name="T102" fmla="*/ 11 w 41"/>
                  <a:gd name="T103" fmla="*/ 10 h 36"/>
                  <a:gd name="T104" fmla="*/ 7 w 41"/>
                  <a:gd name="T105" fmla="*/ 4 h 36"/>
                  <a:gd name="T106" fmla="*/ 8 w 41"/>
                  <a:gd name="T107" fmla="*/ 3 h 36"/>
                  <a:gd name="T108" fmla="*/ 8 w 41"/>
                  <a:gd name="T109" fmla="*/ 2 h 36"/>
                  <a:gd name="T110" fmla="*/ 7 w 41"/>
                  <a:gd name="T111" fmla="*/ 1 h 36"/>
                  <a:gd name="T112" fmla="*/ 7 w 41"/>
                  <a:gd name="T113" fmla="*/ 1 h 36"/>
                  <a:gd name="T114" fmla="*/ 5 w 41"/>
                  <a:gd name="T115"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1" h="36">
                    <a:moveTo>
                      <a:pt x="34" y="35"/>
                    </a:moveTo>
                    <a:cubicBezTo>
                      <a:pt x="35" y="33"/>
                      <a:pt x="35" y="33"/>
                      <a:pt x="35" y="33"/>
                    </a:cubicBezTo>
                    <a:cubicBezTo>
                      <a:pt x="34" y="35"/>
                      <a:pt x="34" y="35"/>
                      <a:pt x="34" y="35"/>
                    </a:cubicBezTo>
                    <a:moveTo>
                      <a:pt x="33" y="32"/>
                    </a:moveTo>
                    <a:cubicBezTo>
                      <a:pt x="31" y="32"/>
                      <a:pt x="29" y="31"/>
                      <a:pt x="26" y="30"/>
                    </a:cubicBezTo>
                    <a:cubicBezTo>
                      <a:pt x="23" y="29"/>
                      <a:pt x="19" y="26"/>
                      <a:pt x="16" y="24"/>
                    </a:cubicBezTo>
                    <a:cubicBezTo>
                      <a:pt x="12" y="21"/>
                      <a:pt x="9" y="18"/>
                      <a:pt x="7" y="15"/>
                    </a:cubicBezTo>
                    <a:cubicBezTo>
                      <a:pt x="5" y="12"/>
                      <a:pt x="4" y="9"/>
                      <a:pt x="4" y="8"/>
                    </a:cubicBezTo>
                    <a:cubicBezTo>
                      <a:pt x="4" y="8"/>
                      <a:pt x="4" y="8"/>
                      <a:pt x="4" y="8"/>
                    </a:cubicBezTo>
                    <a:cubicBezTo>
                      <a:pt x="4" y="8"/>
                      <a:pt x="4" y="7"/>
                      <a:pt x="4" y="7"/>
                    </a:cubicBezTo>
                    <a:cubicBezTo>
                      <a:pt x="5" y="9"/>
                      <a:pt x="6" y="11"/>
                      <a:pt x="7" y="13"/>
                    </a:cubicBezTo>
                    <a:cubicBezTo>
                      <a:pt x="10" y="16"/>
                      <a:pt x="13" y="19"/>
                      <a:pt x="17" y="22"/>
                    </a:cubicBezTo>
                    <a:cubicBezTo>
                      <a:pt x="21" y="25"/>
                      <a:pt x="24" y="28"/>
                      <a:pt x="28" y="29"/>
                    </a:cubicBezTo>
                    <a:cubicBezTo>
                      <a:pt x="30" y="30"/>
                      <a:pt x="33" y="31"/>
                      <a:pt x="35" y="32"/>
                    </a:cubicBezTo>
                    <a:cubicBezTo>
                      <a:pt x="35" y="32"/>
                      <a:pt x="34" y="32"/>
                      <a:pt x="34" y="32"/>
                    </a:cubicBezTo>
                    <a:cubicBezTo>
                      <a:pt x="34" y="32"/>
                      <a:pt x="34" y="32"/>
                      <a:pt x="34" y="32"/>
                    </a:cubicBezTo>
                    <a:cubicBezTo>
                      <a:pt x="34" y="32"/>
                      <a:pt x="34" y="32"/>
                      <a:pt x="33" y="32"/>
                    </a:cubicBezTo>
                    <a:cubicBezTo>
                      <a:pt x="33" y="32"/>
                      <a:pt x="33" y="32"/>
                      <a:pt x="33" y="32"/>
                    </a:cubicBezTo>
                    <a:cubicBezTo>
                      <a:pt x="33" y="32"/>
                      <a:pt x="33" y="32"/>
                      <a:pt x="33" y="32"/>
                    </a:cubicBezTo>
                    <a:moveTo>
                      <a:pt x="5" y="0"/>
                    </a:moveTo>
                    <a:cubicBezTo>
                      <a:pt x="5" y="0"/>
                      <a:pt x="5" y="0"/>
                      <a:pt x="5" y="0"/>
                    </a:cubicBezTo>
                    <a:cubicBezTo>
                      <a:pt x="5" y="0"/>
                      <a:pt x="4" y="0"/>
                      <a:pt x="4" y="1"/>
                    </a:cubicBezTo>
                    <a:cubicBezTo>
                      <a:pt x="4" y="1"/>
                      <a:pt x="4" y="1"/>
                      <a:pt x="4" y="1"/>
                    </a:cubicBezTo>
                    <a:cubicBezTo>
                      <a:pt x="0" y="5"/>
                      <a:pt x="0" y="5"/>
                      <a:pt x="0" y="5"/>
                    </a:cubicBezTo>
                    <a:cubicBezTo>
                      <a:pt x="0" y="5"/>
                      <a:pt x="0" y="6"/>
                      <a:pt x="0" y="6"/>
                    </a:cubicBezTo>
                    <a:cubicBezTo>
                      <a:pt x="0" y="6"/>
                      <a:pt x="0" y="6"/>
                      <a:pt x="0" y="7"/>
                    </a:cubicBezTo>
                    <a:cubicBezTo>
                      <a:pt x="0" y="7"/>
                      <a:pt x="0" y="7"/>
                      <a:pt x="0" y="7"/>
                    </a:cubicBezTo>
                    <a:cubicBezTo>
                      <a:pt x="0" y="8"/>
                      <a:pt x="0" y="8"/>
                      <a:pt x="0" y="8"/>
                    </a:cubicBezTo>
                    <a:cubicBezTo>
                      <a:pt x="0" y="9"/>
                      <a:pt x="0" y="10"/>
                      <a:pt x="0" y="12"/>
                    </a:cubicBezTo>
                    <a:cubicBezTo>
                      <a:pt x="1" y="13"/>
                      <a:pt x="2" y="15"/>
                      <a:pt x="4" y="17"/>
                    </a:cubicBezTo>
                    <a:cubicBezTo>
                      <a:pt x="6" y="20"/>
                      <a:pt x="9" y="24"/>
                      <a:pt x="13" y="27"/>
                    </a:cubicBezTo>
                    <a:cubicBezTo>
                      <a:pt x="17" y="30"/>
                      <a:pt x="21" y="32"/>
                      <a:pt x="24" y="34"/>
                    </a:cubicBezTo>
                    <a:cubicBezTo>
                      <a:pt x="27" y="35"/>
                      <a:pt x="29" y="36"/>
                      <a:pt x="31" y="36"/>
                    </a:cubicBezTo>
                    <a:cubicBezTo>
                      <a:pt x="32" y="36"/>
                      <a:pt x="32" y="36"/>
                      <a:pt x="33" y="36"/>
                    </a:cubicBezTo>
                    <a:cubicBezTo>
                      <a:pt x="34" y="36"/>
                      <a:pt x="35" y="36"/>
                      <a:pt x="36" y="36"/>
                    </a:cubicBezTo>
                    <a:cubicBezTo>
                      <a:pt x="36" y="36"/>
                      <a:pt x="36" y="36"/>
                      <a:pt x="36" y="36"/>
                    </a:cubicBezTo>
                    <a:cubicBezTo>
                      <a:pt x="36" y="36"/>
                      <a:pt x="37" y="35"/>
                      <a:pt x="37" y="35"/>
                    </a:cubicBezTo>
                    <a:cubicBezTo>
                      <a:pt x="38" y="34"/>
                      <a:pt x="38" y="34"/>
                      <a:pt x="38" y="34"/>
                    </a:cubicBezTo>
                    <a:cubicBezTo>
                      <a:pt x="41" y="30"/>
                      <a:pt x="41" y="30"/>
                      <a:pt x="41" y="30"/>
                    </a:cubicBezTo>
                    <a:cubicBezTo>
                      <a:pt x="41" y="30"/>
                      <a:pt x="41" y="30"/>
                      <a:pt x="41" y="30"/>
                    </a:cubicBezTo>
                    <a:cubicBezTo>
                      <a:pt x="41" y="30"/>
                      <a:pt x="41" y="29"/>
                      <a:pt x="41" y="29"/>
                    </a:cubicBezTo>
                    <a:cubicBezTo>
                      <a:pt x="41" y="28"/>
                      <a:pt x="41" y="28"/>
                      <a:pt x="41" y="28"/>
                    </a:cubicBezTo>
                    <a:cubicBezTo>
                      <a:pt x="40" y="27"/>
                      <a:pt x="40" y="27"/>
                      <a:pt x="40" y="27"/>
                    </a:cubicBezTo>
                    <a:cubicBezTo>
                      <a:pt x="40" y="27"/>
                      <a:pt x="39" y="27"/>
                      <a:pt x="39" y="27"/>
                    </a:cubicBezTo>
                    <a:cubicBezTo>
                      <a:pt x="39" y="27"/>
                      <a:pt x="39" y="27"/>
                      <a:pt x="39" y="27"/>
                    </a:cubicBezTo>
                    <a:cubicBezTo>
                      <a:pt x="38" y="27"/>
                      <a:pt x="38" y="27"/>
                      <a:pt x="38" y="27"/>
                    </a:cubicBezTo>
                    <a:cubicBezTo>
                      <a:pt x="38" y="27"/>
                      <a:pt x="37" y="28"/>
                      <a:pt x="36" y="28"/>
                    </a:cubicBezTo>
                    <a:cubicBezTo>
                      <a:pt x="36" y="28"/>
                      <a:pt x="36" y="28"/>
                      <a:pt x="36" y="28"/>
                    </a:cubicBezTo>
                    <a:cubicBezTo>
                      <a:pt x="36" y="28"/>
                      <a:pt x="36" y="28"/>
                      <a:pt x="36" y="28"/>
                    </a:cubicBezTo>
                    <a:cubicBezTo>
                      <a:pt x="35" y="28"/>
                      <a:pt x="32" y="27"/>
                      <a:pt x="29" y="25"/>
                    </a:cubicBezTo>
                    <a:cubicBezTo>
                      <a:pt x="26" y="24"/>
                      <a:pt x="23" y="22"/>
                      <a:pt x="20" y="19"/>
                    </a:cubicBezTo>
                    <a:cubicBezTo>
                      <a:pt x="16" y="16"/>
                      <a:pt x="13" y="13"/>
                      <a:pt x="11" y="10"/>
                    </a:cubicBezTo>
                    <a:cubicBezTo>
                      <a:pt x="8" y="8"/>
                      <a:pt x="7" y="5"/>
                      <a:pt x="7" y="4"/>
                    </a:cubicBezTo>
                    <a:cubicBezTo>
                      <a:pt x="8" y="3"/>
                      <a:pt x="8" y="3"/>
                      <a:pt x="8" y="3"/>
                    </a:cubicBezTo>
                    <a:cubicBezTo>
                      <a:pt x="8" y="3"/>
                      <a:pt x="8" y="3"/>
                      <a:pt x="8" y="2"/>
                    </a:cubicBezTo>
                    <a:cubicBezTo>
                      <a:pt x="8" y="2"/>
                      <a:pt x="7" y="1"/>
                      <a:pt x="7" y="1"/>
                    </a:cubicBezTo>
                    <a:cubicBezTo>
                      <a:pt x="7" y="1"/>
                      <a:pt x="7" y="1"/>
                      <a:pt x="7" y="1"/>
                    </a:cubicBezTo>
                    <a:cubicBezTo>
                      <a:pt x="6" y="0"/>
                      <a:pt x="6" y="0"/>
                      <a:pt x="5"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9" name="Freeform 19"/>
              <p:cNvSpPr>
                <a:spLocks noEditPoints="1"/>
              </p:cNvSpPr>
              <p:nvPr/>
            </p:nvSpPr>
            <p:spPr bwMode="auto">
              <a:xfrm>
                <a:off x="2508251" y="3829050"/>
                <a:ext cx="142875" cy="133350"/>
              </a:xfrm>
              <a:custGeom>
                <a:avLst/>
                <a:gdLst>
                  <a:gd name="T0" fmla="*/ 47 w 51"/>
                  <a:gd name="T1" fmla="*/ 28 h 48"/>
                  <a:gd name="T2" fmla="*/ 16 w 51"/>
                  <a:gd name="T3" fmla="*/ 4 h 48"/>
                  <a:gd name="T4" fmla="*/ 18 w 51"/>
                  <a:gd name="T5" fmla="*/ 4 h 48"/>
                  <a:gd name="T6" fmla="*/ 19 w 51"/>
                  <a:gd name="T7" fmla="*/ 0 h 48"/>
                  <a:gd name="T8" fmla="*/ 18 w 51"/>
                  <a:gd name="T9" fmla="*/ 4 h 48"/>
                  <a:gd name="T10" fmla="*/ 35 w 51"/>
                  <a:gd name="T11" fmla="*/ 12 h 48"/>
                  <a:gd name="T12" fmla="*/ 43 w 51"/>
                  <a:gd name="T13" fmla="*/ 22 h 48"/>
                  <a:gd name="T14" fmla="*/ 44 w 51"/>
                  <a:gd name="T15" fmla="*/ 22 h 48"/>
                  <a:gd name="T16" fmla="*/ 47 w 51"/>
                  <a:gd name="T17" fmla="*/ 27 h 48"/>
                  <a:gd name="T18" fmla="*/ 47 w 51"/>
                  <a:gd name="T19" fmla="*/ 28 h 48"/>
                  <a:gd name="T20" fmla="*/ 37 w 51"/>
                  <a:gd name="T21" fmla="*/ 41 h 48"/>
                  <a:gd name="T22" fmla="*/ 34 w 51"/>
                  <a:gd name="T23" fmla="*/ 36 h 48"/>
                  <a:gd name="T24" fmla="*/ 26 w 51"/>
                  <a:gd name="T25" fmla="*/ 27 h 48"/>
                  <a:gd name="T26" fmla="*/ 25 w 51"/>
                  <a:gd name="T27" fmla="*/ 27 h 48"/>
                  <a:gd name="T28" fmla="*/ 14 w 51"/>
                  <a:gd name="T29" fmla="*/ 19 h 48"/>
                  <a:gd name="T30" fmla="*/ 12 w 51"/>
                  <a:gd name="T31" fmla="*/ 19 h 48"/>
                  <a:gd name="T32" fmla="*/ 15 w 51"/>
                  <a:gd name="T33" fmla="*/ 5 h 48"/>
                  <a:gd name="T34" fmla="*/ 16 w 51"/>
                  <a:gd name="T35" fmla="*/ 4 h 48"/>
                  <a:gd name="T36" fmla="*/ 17 w 51"/>
                  <a:gd name="T37" fmla="*/ 4 h 48"/>
                  <a:gd name="T38" fmla="*/ 18 w 51"/>
                  <a:gd name="T39" fmla="*/ 4 h 48"/>
                  <a:gd name="T40" fmla="*/ 14 w 51"/>
                  <a:gd name="T41" fmla="*/ 1 h 48"/>
                  <a:gd name="T42" fmla="*/ 0 w 51"/>
                  <a:gd name="T43" fmla="*/ 18 h 48"/>
                  <a:gd name="T44" fmla="*/ 0 w 51"/>
                  <a:gd name="T45" fmla="*/ 19 h 48"/>
                  <a:gd name="T46" fmla="*/ 1 w 51"/>
                  <a:gd name="T47" fmla="*/ 21 h 48"/>
                  <a:gd name="T48" fmla="*/ 2 w 51"/>
                  <a:gd name="T49" fmla="*/ 21 h 48"/>
                  <a:gd name="T50" fmla="*/ 3 w 51"/>
                  <a:gd name="T51" fmla="*/ 21 h 48"/>
                  <a:gd name="T52" fmla="*/ 5 w 51"/>
                  <a:gd name="T53" fmla="*/ 21 h 48"/>
                  <a:gd name="T54" fmla="*/ 5 w 51"/>
                  <a:gd name="T55" fmla="*/ 21 h 48"/>
                  <a:gd name="T56" fmla="*/ 10 w 51"/>
                  <a:gd name="T57" fmla="*/ 22 h 48"/>
                  <a:gd name="T58" fmla="*/ 11 w 51"/>
                  <a:gd name="T59" fmla="*/ 22 h 48"/>
                  <a:gd name="T60" fmla="*/ 11 w 51"/>
                  <a:gd name="T61" fmla="*/ 22 h 48"/>
                  <a:gd name="T62" fmla="*/ 11 w 51"/>
                  <a:gd name="T63" fmla="*/ 23 h 48"/>
                  <a:gd name="T64" fmla="*/ 11 w 51"/>
                  <a:gd name="T65" fmla="*/ 23 h 48"/>
                  <a:gd name="T66" fmla="*/ 12 w 51"/>
                  <a:gd name="T67" fmla="*/ 23 h 48"/>
                  <a:gd name="T68" fmla="*/ 12 w 51"/>
                  <a:gd name="T69" fmla="*/ 23 h 48"/>
                  <a:gd name="T70" fmla="*/ 22 w 51"/>
                  <a:gd name="T71" fmla="*/ 29 h 48"/>
                  <a:gd name="T72" fmla="*/ 22 w 51"/>
                  <a:gd name="T73" fmla="*/ 29 h 48"/>
                  <a:gd name="T74" fmla="*/ 28 w 51"/>
                  <a:gd name="T75" fmla="*/ 35 h 48"/>
                  <a:gd name="T76" fmla="*/ 34 w 51"/>
                  <a:gd name="T77" fmla="*/ 44 h 48"/>
                  <a:gd name="T78" fmla="*/ 34 w 51"/>
                  <a:gd name="T79" fmla="*/ 45 h 48"/>
                  <a:gd name="T80" fmla="*/ 34 w 51"/>
                  <a:gd name="T81" fmla="*/ 47 h 48"/>
                  <a:gd name="T82" fmla="*/ 34 w 51"/>
                  <a:gd name="T83" fmla="*/ 48 h 48"/>
                  <a:gd name="T84" fmla="*/ 36 w 51"/>
                  <a:gd name="T85" fmla="*/ 48 h 48"/>
                  <a:gd name="T86" fmla="*/ 37 w 51"/>
                  <a:gd name="T87" fmla="*/ 47 h 48"/>
                  <a:gd name="T88" fmla="*/ 51 w 51"/>
                  <a:gd name="T89" fmla="*/ 30 h 48"/>
                  <a:gd name="T90" fmla="*/ 51 w 51"/>
                  <a:gd name="T91" fmla="*/ 26 h 48"/>
                  <a:gd name="T92" fmla="*/ 48 w 51"/>
                  <a:gd name="T93" fmla="*/ 21 h 48"/>
                  <a:gd name="T94" fmla="*/ 47 w 51"/>
                  <a:gd name="T95" fmla="*/ 20 h 48"/>
                  <a:gd name="T96" fmla="*/ 44 w 51"/>
                  <a:gd name="T97" fmla="*/ 16 h 48"/>
                  <a:gd name="T98" fmla="*/ 28 w 51"/>
                  <a:gd name="T99" fmla="*/ 4 h 48"/>
                  <a:gd name="T100" fmla="*/ 23 w 51"/>
                  <a:gd name="T101" fmla="*/ 1 h 48"/>
                  <a:gd name="T102" fmla="*/ 19 w 51"/>
                  <a:gd name="T103" fmla="*/ 0 h 48"/>
                  <a:gd name="T104" fmla="*/ 16 w 51"/>
                  <a:gd name="T105"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1" h="48">
                    <a:moveTo>
                      <a:pt x="47" y="28"/>
                    </a:moveTo>
                    <a:cubicBezTo>
                      <a:pt x="47" y="28"/>
                      <a:pt x="47" y="28"/>
                      <a:pt x="47" y="28"/>
                    </a:cubicBezTo>
                    <a:cubicBezTo>
                      <a:pt x="47" y="28"/>
                      <a:pt x="47" y="28"/>
                      <a:pt x="47" y="28"/>
                    </a:cubicBezTo>
                    <a:moveTo>
                      <a:pt x="16" y="4"/>
                    </a:moveTo>
                    <a:cubicBezTo>
                      <a:pt x="16" y="4"/>
                      <a:pt x="16" y="4"/>
                      <a:pt x="16" y="4"/>
                    </a:cubicBezTo>
                    <a:moveTo>
                      <a:pt x="18" y="4"/>
                    </a:moveTo>
                    <a:cubicBezTo>
                      <a:pt x="18" y="2"/>
                      <a:pt x="18" y="2"/>
                      <a:pt x="18" y="2"/>
                    </a:cubicBezTo>
                    <a:cubicBezTo>
                      <a:pt x="19" y="0"/>
                      <a:pt x="19" y="0"/>
                      <a:pt x="19" y="0"/>
                    </a:cubicBezTo>
                    <a:cubicBezTo>
                      <a:pt x="18" y="2"/>
                      <a:pt x="18" y="2"/>
                      <a:pt x="18" y="2"/>
                    </a:cubicBezTo>
                    <a:cubicBezTo>
                      <a:pt x="18" y="4"/>
                      <a:pt x="18" y="4"/>
                      <a:pt x="18" y="4"/>
                    </a:cubicBezTo>
                    <a:cubicBezTo>
                      <a:pt x="19" y="4"/>
                      <a:pt x="21" y="5"/>
                      <a:pt x="22" y="6"/>
                    </a:cubicBezTo>
                    <a:cubicBezTo>
                      <a:pt x="27" y="7"/>
                      <a:pt x="31" y="9"/>
                      <a:pt x="35" y="12"/>
                    </a:cubicBezTo>
                    <a:cubicBezTo>
                      <a:pt x="37" y="14"/>
                      <a:pt x="39" y="16"/>
                      <a:pt x="41" y="19"/>
                    </a:cubicBezTo>
                    <a:cubicBezTo>
                      <a:pt x="42" y="20"/>
                      <a:pt x="43" y="21"/>
                      <a:pt x="43" y="22"/>
                    </a:cubicBezTo>
                    <a:cubicBezTo>
                      <a:pt x="44" y="22"/>
                      <a:pt x="44" y="22"/>
                      <a:pt x="44" y="22"/>
                    </a:cubicBezTo>
                    <a:cubicBezTo>
                      <a:pt x="44" y="22"/>
                      <a:pt x="44" y="22"/>
                      <a:pt x="44" y="22"/>
                    </a:cubicBezTo>
                    <a:cubicBezTo>
                      <a:pt x="44" y="23"/>
                      <a:pt x="45" y="24"/>
                      <a:pt x="45" y="24"/>
                    </a:cubicBezTo>
                    <a:cubicBezTo>
                      <a:pt x="46" y="25"/>
                      <a:pt x="46" y="26"/>
                      <a:pt x="47" y="27"/>
                    </a:cubicBezTo>
                    <a:cubicBezTo>
                      <a:pt x="47" y="27"/>
                      <a:pt x="47" y="28"/>
                      <a:pt x="47" y="28"/>
                    </a:cubicBezTo>
                    <a:cubicBezTo>
                      <a:pt x="47" y="28"/>
                      <a:pt x="47" y="28"/>
                      <a:pt x="47" y="28"/>
                    </a:cubicBezTo>
                    <a:cubicBezTo>
                      <a:pt x="47" y="28"/>
                      <a:pt x="47" y="29"/>
                      <a:pt x="47" y="29"/>
                    </a:cubicBezTo>
                    <a:cubicBezTo>
                      <a:pt x="37" y="41"/>
                      <a:pt x="37" y="41"/>
                      <a:pt x="37" y="41"/>
                    </a:cubicBezTo>
                    <a:cubicBezTo>
                      <a:pt x="37" y="41"/>
                      <a:pt x="37" y="41"/>
                      <a:pt x="37" y="41"/>
                    </a:cubicBezTo>
                    <a:cubicBezTo>
                      <a:pt x="36" y="40"/>
                      <a:pt x="35" y="38"/>
                      <a:pt x="34" y="36"/>
                    </a:cubicBezTo>
                    <a:cubicBezTo>
                      <a:pt x="33" y="35"/>
                      <a:pt x="32" y="34"/>
                      <a:pt x="31" y="33"/>
                    </a:cubicBezTo>
                    <a:cubicBezTo>
                      <a:pt x="30" y="31"/>
                      <a:pt x="28" y="29"/>
                      <a:pt x="26" y="27"/>
                    </a:cubicBezTo>
                    <a:cubicBezTo>
                      <a:pt x="26" y="27"/>
                      <a:pt x="26" y="27"/>
                      <a:pt x="25" y="27"/>
                    </a:cubicBezTo>
                    <a:cubicBezTo>
                      <a:pt x="25" y="27"/>
                      <a:pt x="25" y="27"/>
                      <a:pt x="25" y="27"/>
                    </a:cubicBezTo>
                    <a:cubicBezTo>
                      <a:pt x="25" y="27"/>
                      <a:pt x="24" y="26"/>
                      <a:pt x="24" y="26"/>
                    </a:cubicBezTo>
                    <a:cubicBezTo>
                      <a:pt x="20" y="23"/>
                      <a:pt x="17" y="21"/>
                      <a:pt x="14" y="19"/>
                    </a:cubicBezTo>
                    <a:cubicBezTo>
                      <a:pt x="13" y="19"/>
                      <a:pt x="13" y="19"/>
                      <a:pt x="13" y="19"/>
                    </a:cubicBezTo>
                    <a:cubicBezTo>
                      <a:pt x="12" y="19"/>
                      <a:pt x="12" y="19"/>
                      <a:pt x="12" y="19"/>
                    </a:cubicBezTo>
                    <a:cubicBezTo>
                      <a:pt x="10" y="18"/>
                      <a:pt x="8" y="17"/>
                      <a:pt x="6" y="17"/>
                    </a:cubicBezTo>
                    <a:cubicBezTo>
                      <a:pt x="15" y="5"/>
                      <a:pt x="15" y="5"/>
                      <a:pt x="15" y="5"/>
                    </a:cubicBezTo>
                    <a:cubicBezTo>
                      <a:pt x="16" y="4"/>
                      <a:pt x="16" y="4"/>
                      <a:pt x="16" y="4"/>
                    </a:cubicBezTo>
                    <a:cubicBezTo>
                      <a:pt x="16" y="4"/>
                      <a:pt x="16" y="4"/>
                      <a:pt x="16" y="4"/>
                    </a:cubicBezTo>
                    <a:cubicBezTo>
                      <a:pt x="17" y="4"/>
                      <a:pt x="17" y="4"/>
                      <a:pt x="17" y="4"/>
                    </a:cubicBezTo>
                    <a:cubicBezTo>
                      <a:pt x="17" y="4"/>
                      <a:pt x="17" y="4"/>
                      <a:pt x="17" y="4"/>
                    </a:cubicBezTo>
                    <a:cubicBezTo>
                      <a:pt x="17" y="4"/>
                      <a:pt x="17" y="4"/>
                      <a:pt x="18" y="4"/>
                    </a:cubicBezTo>
                    <a:cubicBezTo>
                      <a:pt x="18" y="4"/>
                      <a:pt x="18" y="4"/>
                      <a:pt x="18" y="4"/>
                    </a:cubicBezTo>
                    <a:moveTo>
                      <a:pt x="16" y="0"/>
                    </a:moveTo>
                    <a:cubicBezTo>
                      <a:pt x="16" y="0"/>
                      <a:pt x="15" y="0"/>
                      <a:pt x="14" y="1"/>
                    </a:cubicBezTo>
                    <a:cubicBezTo>
                      <a:pt x="13" y="1"/>
                      <a:pt x="13" y="2"/>
                      <a:pt x="12" y="3"/>
                    </a:cubicBezTo>
                    <a:cubicBezTo>
                      <a:pt x="0" y="18"/>
                      <a:pt x="0" y="18"/>
                      <a:pt x="0" y="18"/>
                    </a:cubicBezTo>
                    <a:cubicBezTo>
                      <a:pt x="0" y="18"/>
                      <a:pt x="0" y="18"/>
                      <a:pt x="0" y="18"/>
                    </a:cubicBezTo>
                    <a:cubicBezTo>
                      <a:pt x="0" y="18"/>
                      <a:pt x="0" y="19"/>
                      <a:pt x="0" y="19"/>
                    </a:cubicBezTo>
                    <a:cubicBezTo>
                      <a:pt x="0" y="20"/>
                      <a:pt x="0" y="20"/>
                      <a:pt x="0" y="21"/>
                    </a:cubicBezTo>
                    <a:cubicBezTo>
                      <a:pt x="1" y="21"/>
                      <a:pt x="1" y="21"/>
                      <a:pt x="1" y="21"/>
                    </a:cubicBezTo>
                    <a:cubicBezTo>
                      <a:pt x="1" y="21"/>
                      <a:pt x="1" y="21"/>
                      <a:pt x="1" y="21"/>
                    </a:cubicBezTo>
                    <a:cubicBezTo>
                      <a:pt x="1" y="21"/>
                      <a:pt x="2" y="21"/>
                      <a:pt x="2" y="21"/>
                    </a:cubicBezTo>
                    <a:cubicBezTo>
                      <a:pt x="2" y="21"/>
                      <a:pt x="2" y="21"/>
                      <a:pt x="3" y="21"/>
                    </a:cubicBezTo>
                    <a:cubicBezTo>
                      <a:pt x="3" y="21"/>
                      <a:pt x="3" y="21"/>
                      <a:pt x="3" y="21"/>
                    </a:cubicBezTo>
                    <a:cubicBezTo>
                      <a:pt x="3" y="21"/>
                      <a:pt x="3" y="21"/>
                      <a:pt x="3" y="21"/>
                    </a:cubicBezTo>
                    <a:cubicBezTo>
                      <a:pt x="3" y="21"/>
                      <a:pt x="4" y="21"/>
                      <a:pt x="5" y="21"/>
                    </a:cubicBezTo>
                    <a:cubicBezTo>
                      <a:pt x="5" y="21"/>
                      <a:pt x="5" y="21"/>
                      <a:pt x="5" y="21"/>
                    </a:cubicBezTo>
                    <a:cubicBezTo>
                      <a:pt x="5" y="21"/>
                      <a:pt x="5" y="21"/>
                      <a:pt x="5" y="21"/>
                    </a:cubicBezTo>
                    <a:cubicBezTo>
                      <a:pt x="6" y="21"/>
                      <a:pt x="8" y="21"/>
                      <a:pt x="10" y="22"/>
                    </a:cubicBezTo>
                    <a:cubicBezTo>
                      <a:pt x="10" y="22"/>
                      <a:pt x="10" y="22"/>
                      <a:pt x="10" y="22"/>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1" y="23"/>
                      <a:pt x="11" y="23"/>
                      <a:pt x="11" y="23"/>
                    </a:cubicBezTo>
                    <a:cubicBezTo>
                      <a:pt x="11" y="23"/>
                      <a:pt x="11" y="23"/>
                      <a:pt x="11" y="23"/>
                    </a:cubicBezTo>
                    <a:cubicBezTo>
                      <a:pt x="11" y="23"/>
                      <a:pt x="11" y="23"/>
                      <a:pt x="11" y="23"/>
                    </a:cubicBezTo>
                    <a:cubicBezTo>
                      <a:pt x="11" y="23"/>
                      <a:pt x="11" y="23"/>
                      <a:pt x="11" y="23"/>
                    </a:cubicBezTo>
                    <a:cubicBezTo>
                      <a:pt x="11" y="23"/>
                      <a:pt x="12" y="23"/>
                      <a:pt x="12" y="23"/>
                    </a:cubicBezTo>
                    <a:cubicBezTo>
                      <a:pt x="12" y="23"/>
                      <a:pt x="12" y="23"/>
                      <a:pt x="12" y="23"/>
                    </a:cubicBezTo>
                    <a:cubicBezTo>
                      <a:pt x="12" y="23"/>
                      <a:pt x="12" y="23"/>
                      <a:pt x="12" y="23"/>
                    </a:cubicBezTo>
                    <a:cubicBezTo>
                      <a:pt x="15" y="24"/>
                      <a:pt x="18" y="26"/>
                      <a:pt x="22" y="29"/>
                    </a:cubicBezTo>
                    <a:cubicBezTo>
                      <a:pt x="22" y="29"/>
                      <a:pt x="22" y="29"/>
                      <a:pt x="22" y="29"/>
                    </a:cubicBezTo>
                    <a:cubicBezTo>
                      <a:pt x="22" y="29"/>
                      <a:pt x="22" y="29"/>
                      <a:pt x="22" y="29"/>
                    </a:cubicBezTo>
                    <a:cubicBezTo>
                      <a:pt x="22" y="29"/>
                      <a:pt x="22" y="29"/>
                      <a:pt x="22" y="29"/>
                    </a:cubicBezTo>
                    <a:cubicBezTo>
                      <a:pt x="22" y="29"/>
                      <a:pt x="22" y="29"/>
                      <a:pt x="22" y="29"/>
                    </a:cubicBezTo>
                    <a:cubicBezTo>
                      <a:pt x="24" y="31"/>
                      <a:pt x="26" y="33"/>
                      <a:pt x="28" y="35"/>
                    </a:cubicBezTo>
                    <a:cubicBezTo>
                      <a:pt x="29" y="36"/>
                      <a:pt x="30" y="38"/>
                      <a:pt x="31" y="39"/>
                    </a:cubicBezTo>
                    <a:cubicBezTo>
                      <a:pt x="33" y="41"/>
                      <a:pt x="33" y="43"/>
                      <a:pt x="34" y="44"/>
                    </a:cubicBezTo>
                    <a:cubicBezTo>
                      <a:pt x="34" y="44"/>
                      <a:pt x="34" y="44"/>
                      <a:pt x="34" y="45"/>
                    </a:cubicBezTo>
                    <a:cubicBezTo>
                      <a:pt x="34" y="45"/>
                      <a:pt x="34" y="45"/>
                      <a:pt x="34" y="45"/>
                    </a:cubicBezTo>
                    <a:cubicBezTo>
                      <a:pt x="33" y="45"/>
                      <a:pt x="33" y="46"/>
                      <a:pt x="33" y="46"/>
                    </a:cubicBezTo>
                    <a:cubicBezTo>
                      <a:pt x="33" y="46"/>
                      <a:pt x="33" y="47"/>
                      <a:pt x="34" y="47"/>
                    </a:cubicBezTo>
                    <a:cubicBezTo>
                      <a:pt x="34" y="47"/>
                      <a:pt x="34" y="47"/>
                      <a:pt x="34" y="47"/>
                    </a:cubicBezTo>
                    <a:cubicBezTo>
                      <a:pt x="34" y="48"/>
                      <a:pt x="34" y="48"/>
                      <a:pt x="34" y="48"/>
                    </a:cubicBezTo>
                    <a:cubicBezTo>
                      <a:pt x="35" y="48"/>
                      <a:pt x="35" y="48"/>
                      <a:pt x="36" y="48"/>
                    </a:cubicBezTo>
                    <a:cubicBezTo>
                      <a:pt x="36" y="48"/>
                      <a:pt x="36" y="48"/>
                      <a:pt x="36" y="48"/>
                    </a:cubicBezTo>
                    <a:cubicBezTo>
                      <a:pt x="36" y="48"/>
                      <a:pt x="37" y="48"/>
                      <a:pt x="37" y="47"/>
                    </a:cubicBezTo>
                    <a:cubicBezTo>
                      <a:pt x="37" y="47"/>
                      <a:pt x="37" y="47"/>
                      <a:pt x="37" y="47"/>
                    </a:cubicBezTo>
                    <a:cubicBezTo>
                      <a:pt x="50" y="32"/>
                      <a:pt x="50" y="32"/>
                      <a:pt x="50" y="32"/>
                    </a:cubicBezTo>
                    <a:cubicBezTo>
                      <a:pt x="50" y="31"/>
                      <a:pt x="51" y="31"/>
                      <a:pt x="51" y="30"/>
                    </a:cubicBezTo>
                    <a:cubicBezTo>
                      <a:pt x="51" y="29"/>
                      <a:pt x="51" y="29"/>
                      <a:pt x="51" y="28"/>
                    </a:cubicBezTo>
                    <a:cubicBezTo>
                      <a:pt x="51" y="27"/>
                      <a:pt x="51" y="27"/>
                      <a:pt x="51" y="26"/>
                    </a:cubicBezTo>
                    <a:cubicBezTo>
                      <a:pt x="51" y="26"/>
                      <a:pt x="50" y="25"/>
                      <a:pt x="50" y="25"/>
                    </a:cubicBezTo>
                    <a:cubicBezTo>
                      <a:pt x="49" y="23"/>
                      <a:pt x="49" y="22"/>
                      <a:pt x="48" y="21"/>
                    </a:cubicBezTo>
                    <a:cubicBezTo>
                      <a:pt x="48" y="21"/>
                      <a:pt x="47" y="20"/>
                      <a:pt x="47" y="20"/>
                    </a:cubicBezTo>
                    <a:cubicBezTo>
                      <a:pt x="47" y="20"/>
                      <a:pt x="47" y="20"/>
                      <a:pt x="47" y="20"/>
                    </a:cubicBezTo>
                    <a:cubicBezTo>
                      <a:pt x="46" y="19"/>
                      <a:pt x="45" y="18"/>
                      <a:pt x="44" y="17"/>
                    </a:cubicBezTo>
                    <a:cubicBezTo>
                      <a:pt x="44" y="16"/>
                      <a:pt x="44" y="16"/>
                      <a:pt x="44" y="16"/>
                    </a:cubicBezTo>
                    <a:cubicBezTo>
                      <a:pt x="42" y="14"/>
                      <a:pt x="40" y="11"/>
                      <a:pt x="37" y="9"/>
                    </a:cubicBezTo>
                    <a:cubicBezTo>
                      <a:pt x="35" y="7"/>
                      <a:pt x="32" y="5"/>
                      <a:pt x="28" y="4"/>
                    </a:cubicBezTo>
                    <a:cubicBezTo>
                      <a:pt x="27" y="3"/>
                      <a:pt x="25" y="3"/>
                      <a:pt x="24" y="2"/>
                    </a:cubicBezTo>
                    <a:cubicBezTo>
                      <a:pt x="23" y="2"/>
                      <a:pt x="23" y="2"/>
                      <a:pt x="23" y="1"/>
                    </a:cubicBezTo>
                    <a:cubicBezTo>
                      <a:pt x="21" y="1"/>
                      <a:pt x="20" y="1"/>
                      <a:pt x="19" y="0"/>
                    </a:cubicBezTo>
                    <a:cubicBezTo>
                      <a:pt x="19" y="0"/>
                      <a:pt x="19" y="0"/>
                      <a:pt x="19" y="0"/>
                    </a:cubicBezTo>
                    <a:cubicBezTo>
                      <a:pt x="18" y="0"/>
                      <a:pt x="17" y="0"/>
                      <a:pt x="17" y="0"/>
                    </a:cubicBezTo>
                    <a:cubicBezTo>
                      <a:pt x="16" y="0"/>
                      <a:pt x="16" y="0"/>
                      <a:pt x="16"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0" name="Freeform 20"/>
              <p:cNvSpPr>
                <a:spLocks noEditPoints="1"/>
              </p:cNvSpPr>
              <p:nvPr/>
            </p:nvSpPr>
            <p:spPr bwMode="auto">
              <a:xfrm>
                <a:off x="2166938" y="4264025"/>
                <a:ext cx="139700" cy="133350"/>
              </a:xfrm>
              <a:custGeom>
                <a:avLst/>
                <a:gdLst>
                  <a:gd name="T0" fmla="*/ 12 w 50"/>
                  <a:gd name="T1" fmla="*/ 8 h 48"/>
                  <a:gd name="T2" fmla="*/ 16 w 50"/>
                  <a:gd name="T3" fmla="*/ 14 h 48"/>
                  <a:gd name="T4" fmla="*/ 25 w 50"/>
                  <a:gd name="T5" fmla="*/ 23 h 48"/>
                  <a:gd name="T6" fmla="*/ 25 w 50"/>
                  <a:gd name="T7" fmla="*/ 23 h 48"/>
                  <a:gd name="T8" fmla="*/ 26 w 50"/>
                  <a:gd name="T9" fmla="*/ 23 h 48"/>
                  <a:gd name="T10" fmla="*/ 26 w 50"/>
                  <a:gd name="T11" fmla="*/ 24 h 48"/>
                  <a:gd name="T12" fmla="*/ 39 w 50"/>
                  <a:gd name="T13" fmla="*/ 31 h 48"/>
                  <a:gd name="T14" fmla="*/ 43 w 50"/>
                  <a:gd name="T15" fmla="*/ 32 h 48"/>
                  <a:gd name="T16" fmla="*/ 34 w 50"/>
                  <a:gd name="T17" fmla="*/ 43 h 48"/>
                  <a:gd name="T18" fmla="*/ 33 w 50"/>
                  <a:gd name="T19" fmla="*/ 44 h 48"/>
                  <a:gd name="T20" fmla="*/ 33 w 50"/>
                  <a:gd name="T21" fmla="*/ 44 h 48"/>
                  <a:gd name="T22" fmla="*/ 23 w 50"/>
                  <a:gd name="T23" fmla="*/ 40 h 48"/>
                  <a:gd name="T24" fmla="*/ 7 w 50"/>
                  <a:gd name="T25" fmla="*/ 26 h 48"/>
                  <a:gd name="T26" fmla="*/ 4 w 50"/>
                  <a:gd name="T27" fmla="*/ 19 h 48"/>
                  <a:gd name="T28" fmla="*/ 12 w 50"/>
                  <a:gd name="T29" fmla="*/ 8 h 48"/>
                  <a:gd name="T30" fmla="*/ 13 w 50"/>
                  <a:gd name="T31" fmla="*/ 1 h 48"/>
                  <a:gd name="T32" fmla="*/ 14 w 50"/>
                  <a:gd name="T33" fmla="*/ 3 h 48"/>
                  <a:gd name="T34" fmla="*/ 14 w 50"/>
                  <a:gd name="T35" fmla="*/ 3 h 48"/>
                  <a:gd name="T36" fmla="*/ 14 w 50"/>
                  <a:gd name="T37" fmla="*/ 0 h 48"/>
                  <a:gd name="T38" fmla="*/ 12 w 50"/>
                  <a:gd name="T39" fmla="*/ 1 h 48"/>
                  <a:gd name="T40" fmla="*/ 0 w 50"/>
                  <a:gd name="T41" fmla="*/ 18 h 48"/>
                  <a:gd name="T42" fmla="*/ 4 w 50"/>
                  <a:gd name="T43" fmla="*/ 29 h 48"/>
                  <a:gd name="T44" fmla="*/ 21 w 50"/>
                  <a:gd name="T45" fmla="*/ 44 h 48"/>
                  <a:gd name="T46" fmla="*/ 33 w 50"/>
                  <a:gd name="T47" fmla="*/ 48 h 48"/>
                  <a:gd name="T48" fmla="*/ 36 w 50"/>
                  <a:gd name="T49" fmla="*/ 47 h 48"/>
                  <a:gd name="T50" fmla="*/ 50 w 50"/>
                  <a:gd name="T51" fmla="*/ 31 h 48"/>
                  <a:gd name="T52" fmla="*/ 49 w 50"/>
                  <a:gd name="T53" fmla="*/ 28 h 48"/>
                  <a:gd name="T54" fmla="*/ 48 w 50"/>
                  <a:gd name="T55" fmla="*/ 27 h 48"/>
                  <a:gd name="T56" fmla="*/ 46 w 50"/>
                  <a:gd name="T57" fmla="*/ 28 h 48"/>
                  <a:gd name="T58" fmla="*/ 45 w 50"/>
                  <a:gd name="T59" fmla="*/ 28 h 48"/>
                  <a:gd name="T60" fmla="*/ 40 w 50"/>
                  <a:gd name="T61" fmla="*/ 27 h 48"/>
                  <a:gd name="T62" fmla="*/ 28 w 50"/>
                  <a:gd name="T63" fmla="*/ 20 h 48"/>
                  <a:gd name="T64" fmla="*/ 17 w 50"/>
                  <a:gd name="T65" fmla="*/ 9 h 48"/>
                  <a:gd name="T66" fmla="*/ 16 w 50"/>
                  <a:gd name="T67" fmla="*/ 4 h 48"/>
                  <a:gd name="T68" fmla="*/ 16 w 50"/>
                  <a:gd name="T69" fmla="*/ 3 h 48"/>
                  <a:gd name="T70" fmla="*/ 16 w 50"/>
                  <a:gd name="T71" fmla="*/ 1 h 48"/>
                  <a:gd name="T72" fmla="*/ 14 w 50"/>
                  <a:gd name="T73"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0" h="48">
                    <a:moveTo>
                      <a:pt x="12" y="8"/>
                    </a:moveTo>
                    <a:cubicBezTo>
                      <a:pt x="12" y="8"/>
                      <a:pt x="12" y="8"/>
                      <a:pt x="12" y="8"/>
                    </a:cubicBezTo>
                    <a:cubicBezTo>
                      <a:pt x="12" y="8"/>
                      <a:pt x="12" y="8"/>
                      <a:pt x="12" y="8"/>
                    </a:cubicBezTo>
                    <a:cubicBezTo>
                      <a:pt x="13" y="10"/>
                      <a:pt x="14" y="12"/>
                      <a:pt x="16" y="14"/>
                    </a:cubicBezTo>
                    <a:cubicBezTo>
                      <a:pt x="17" y="15"/>
                      <a:pt x="18" y="17"/>
                      <a:pt x="20" y="19"/>
                    </a:cubicBezTo>
                    <a:cubicBezTo>
                      <a:pt x="22" y="20"/>
                      <a:pt x="23" y="22"/>
                      <a:pt x="25" y="23"/>
                    </a:cubicBezTo>
                    <a:cubicBezTo>
                      <a:pt x="25" y="23"/>
                      <a:pt x="25" y="23"/>
                      <a:pt x="25" y="23"/>
                    </a:cubicBezTo>
                    <a:cubicBezTo>
                      <a:pt x="25" y="23"/>
                      <a:pt x="25" y="23"/>
                      <a:pt x="25" y="23"/>
                    </a:cubicBezTo>
                    <a:cubicBezTo>
                      <a:pt x="25" y="23"/>
                      <a:pt x="25" y="23"/>
                      <a:pt x="25" y="23"/>
                    </a:cubicBezTo>
                    <a:cubicBezTo>
                      <a:pt x="25" y="23"/>
                      <a:pt x="26" y="23"/>
                      <a:pt x="26" y="23"/>
                    </a:cubicBezTo>
                    <a:cubicBezTo>
                      <a:pt x="26" y="23"/>
                      <a:pt x="26" y="23"/>
                      <a:pt x="26" y="24"/>
                    </a:cubicBezTo>
                    <a:cubicBezTo>
                      <a:pt x="26" y="24"/>
                      <a:pt x="26" y="24"/>
                      <a:pt x="26" y="24"/>
                    </a:cubicBezTo>
                    <a:cubicBezTo>
                      <a:pt x="28" y="26"/>
                      <a:pt x="31" y="27"/>
                      <a:pt x="33" y="29"/>
                    </a:cubicBezTo>
                    <a:cubicBezTo>
                      <a:pt x="35" y="30"/>
                      <a:pt x="37" y="31"/>
                      <a:pt x="39" y="31"/>
                    </a:cubicBezTo>
                    <a:cubicBezTo>
                      <a:pt x="40" y="32"/>
                      <a:pt x="42" y="32"/>
                      <a:pt x="43" y="32"/>
                    </a:cubicBezTo>
                    <a:cubicBezTo>
                      <a:pt x="43" y="32"/>
                      <a:pt x="43" y="32"/>
                      <a:pt x="43" y="32"/>
                    </a:cubicBezTo>
                    <a:cubicBezTo>
                      <a:pt x="35" y="42"/>
                      <a:pt x="35" y="42"/>
                      <a:pt x="35" y="42"/>
                    </a:cubicBezTo>
                    <a:cubicBezTo>
                      <a:pt x="35" y="43"/>
                      <a:pt x="34" y="43"/>
                      <a:pt x="34" y="43"/>
                    </a:cubicBezTo>
                    <a:cubicBezTo>
                      <a:pt x="34" y="43"/>
                      <a:pt x="34" y="43"/>
                      <a:pt x="34" y="43"/>
                    </a:cubicBezTo>
                    <a:cubicBezTo>
                      <a:pt x="34" y="43"/>
                      <a:pt x="33" y="44"/>
                      <a:pt x="33" y="44"/>
                    </a:cubicBezTo>
                    <a:cubicBezTo>
                      <a:pt x="33" y="44"/>
                      <a:pt x="33" y="44"/>
                      <a:pt x="33" y="44"/>
                    </a:cubicBezTo>
                    <a:cubicBezTo>
                      <a:pt x="33" y="44"/>
                      <a:pt x="33" y="44"/>
                      <a:pt x="33" y="44"/>
                    </a:cubicBezTo>
                    <a:cubicBezTo>
                      <a:pt x="32" y="44"/>
                      <a:pt x="30" y="43"/>
                      <a:pt x="28" y="43"/>
                    </a:cubicBezTo>
                    <a:cubicBezTo>
                      <a:pt x="27" y="42"/>
                      <a:pt x="25" y="41"/>
                      <a:pt x="23" y="40"/>
                    </a:cubicBezTo>
                    <a:cubicBezTo>
                      <a:pt x="21" y="39"/>
                      <a:pt x="18" y="37"/>
                      <a:pt x="16" y="35"/>
                    </a:cubicBezTo>
                    <a:cubicBezTo>
                      <a:pt x="12" y="32"/>
                      <a:pt x="9" y="29"/>
                      <a:pt x="7" y="26"/>
                    </a:cubicBezTo>
                    <a:cubicBezTo>
                      <a:pt x="5" y="23"/>
                      <a:pt x="4" y="21"/>
                      <a:pt x="4" y="20"/>
                    </a:cubicBezTo>
                    <a:cubicBezTo>
                      <a:pt x="4" y="19"/>
                      <a:pt x="4" y="19"/>
                      <a:pt x="4" y="19"/>
                    </a:cubicBezTo>
                    <a:cubicBezTo>
                      <a:pt x="4" y="19"/>
                      <a:pt x="4" y="18"/>
                      <a:pt x="4" y="18"/>
                    </a:cubicBezTo>
                    <a:cubicBezTo>
                      <a:pt x="12" y="8"/>
                      <a:pt x="12" y="8"/>
                      <a:pt x="12" y="8"/>
                    </a:cubicBezTo>
                    <a:moveTo>
                      <a:pt x="14" y="2"/>
                    </a:moveTo>
                    <a:cubicBezTo>
                      <a:pt x="13" y="1"/>
                      <a:pt x="13" y="1"/>
                      <a:pt x="13" y="1"/>
                    </a:cubicBezTo>
                    <a:cubicBezTo>
                      <a:pt x="14" y="2"/>
                      <a:pt x="14" y="2"/>
                      <a:pt x="14" y="2"/>
                    </a:cubicBezTo>
                    <a:moveTo>
                      <a:pt x="14" y="3"/>
                    </a:moveTo>
                    <a:cubicBezTo>
                      <a:pt x="16" y="1"/>
                      <a:pt x="16" y="1"/>
                      <a:pt x="16" y="1"/>
                    </a:cubicBezTo>
                    <a:cubicBezTo>
                      <a:pt x="14" y="3"/>
                      <a:pt x="14" y="3"/>
                      <a:pt x="14" y="3"/>
                    </a:cubicBezTo>
                    <a:moveTo>
                      <a:pt x="14" y="0"/>
                    </a:moveTo>
                    <a:cubicBezTo>
                      <a:pt x="14" y="0"/>
                      <a:pt x="14" y="0"/>
                      <a:pt x="14" y="0"/>
                    </a:cubicBezTo>
                    <a:cubicBezTo>
                      <a:pt x="13" y="1"/>
                      <a:pt x="13" y="1"/>
                      <a:pt x="12" y="1"/>
                    </a:cubicBezTo>
                    <a:cubicBezTo>
                      <a:pt x="12" y="1"/>
                      <a:pt x="12" y="1"/>
                      <a:pt x="12" y="1"/>
                    </a:cubicBezTo>
                    <a:cubicBezTo>
                      <a:pt x="0" y="16"/>
                      <a:pt x="0" y="16"/>
                      <a:pt x="0" y="16"/>
                    </a:cubicBezTo>
                    <a:cubicBezTo>
                      <a:pt x="0" y="17"/>
                      <a:pt x="0" y="17"/>
                      <a:pt x="0" y="18"/>
                    </a:cubicBezTo>
                    <a:cubicBezTo>
                      <a:pt x="0" y="18"/>
                      <a:pt x="0" y="19"/>
                      <a:pt x="0" y="20"/>
                    </a:cubicBezTo>
                    <a:cubicBezTo>
                      <a:pt x="0" y="23"/>
                      <a:pt x="1" y="25"/>
                      <a:pt x="4" y="29"/>
                    </a:cubicBezTo>
                    <a:cubicBezTo>
                      <a:pt x="6" y="32"/>
                      <a:pt x="9" y="35"/>
                      <a:pt x="13" y="38"/>
                    </a:cubicBezTo>
                    <a:cubicBezTo>
                      <a:pt x="16" y="41"/>
                      <a:pt x="19" y="42"/>
                      <a:pt x="21" y="44"/>
                    </a:cubicBezTo>
                    <a:cubicBezTo>
                      <a:pt x="23" y="45"/>
                      <a:pt x="25" y="46"/>
                      <a:pt x="27" y="46"/>
                    </a:cubicBezTo>
                    <a:cubicBezTo>
                      <a:pt x="29" y="47"/>
                      <a:pt x="31" y="48"/>
                      <a:pt x="33" y="48"/>
                    </a:cubicBezTo>
                    <a:cubicBezTo>
                      <a:pt x="34" y="48"/>
                      <a:pt x="34" y="47"/>
                      <a:pt x="35" y="47"/>
                    </a:cubicBezTo>
                    <a:cubicBezTo>
                      <a:pt x="36" y="47"/>
                      <a:pt x="36" y="47"/>
                      <a:pt x="36" y="47"/>
                    </a:cubicBezTo>
                    <a:cubicBezTo>
                      <a:pt x="37" y="47"/>
                      <a:pt x="37" y="46"/>
                      <a:pt x="38" y="46"/>
                    </a:cubicBezTo>
                    <a:cubicBezTo>
                      <a:pt x="50" y="31"/>
                      <a:pt x="50" y="31"/>
                      <a:pt x="50" y="31"/>
                    </a:cubicBezTo>
                    <a:cubicBezTo>
                      <a:pt x="50" y="30"/>
                      <a:pt x="50" y="30"/>
                      <a:pt x="50" y="29"/>
                    </a:cubicBezTo>
                    <a:cubicBezTo>
                      <a:pt x="50" y="29"/>
                      <a:pt x="50" y="28"/>
                      <a:pt x="49" y="28"/>
                    </a:cubicBezTo>
                    <a:cubicBezTo>
                      <a:pt x="49" y="28"/>
                      <a:pt x="49" y="28"/>
                      <a:pt x="49" y="28"/>
                    </a:cubicBezTo>
                    <a:cubicBezTo>
                      <a:pt x="49" y="27"/>
                      <a:pt x="48" y="27"/>
                      <a:pt x="48" y="27"/>
                    </a:cubicBezTo>
                    <a:cubicBezTo>
                      <a:pt x="48" y="27"/>
                      <a:pt x="47" y="27"/>
                      <a:pt x="47" y="27"/>
                    </a:cubicBezTo>
                    <a:cubicBezTo>
                      <a:pt x="47" y="27"/>
                      <a:pt x="46" y="28"/>
                      <a:pt x="46" y="28"/>
                    </a:cubicBezTo>
                    <a:cubicBezTo>
                      <a:pt x="46" y="28"/>
                      <a:pt x="46" y="28"/>
                      <a:pt x="46" y="28"/>
                    </a:cubicBezTo>
                    <a:cubicBezTo>
                      <a:pt x="46" y="28"/>
                      <a:pt x="45" y="28"/>
                      <a:pt x="45" y="28"/>
                    </a:cubicBezTo>
                    <a:cubicBezTo>
                      <a:pt x="45" y="28"/>
                      <a:pt x="45" y="28"/>
                      <a:pt x="45" y="28"/>
                    </a:cubicBezTo>
                    <a:cubicBezTo>
                      <a:pt x="44" y="28"/>
                      <a:pt x="42" y="28"/>
                      <a:pt x="40" y="27"/>
                    </a:cubicBezTo>
                    <a:cubicBezTo>
                      <a:pt x="39" y="27"/>
                      <a:pt x="37" y="26"/>
                      <a:pt x="35" y="25"/>
                    </a:cubicBezTo>
                    <a:cubicBezTo>
                      <a:pt x="33" y="24"/>
                      <a:pt x="30" y="22"/>
                      <a:pt x="28" y="20"/>
                    </a:cubicBezTo>
                    <a:cubicBezTo>
                      <a:pt x="24" y="17"/>
                      <a:pt x="21" y="14"/>
                      <a:pt x="19" y="11"/>
                    </a:cubicBezTo>
                    <a:cubicBezTo>
                      <a:pt x="18" y="10"/>
                      <a:pt x="18" y="10"/>
                      <a:pt x="17" y="9"/>
                    </a:cubicBezTo>
                    <a:cubicBezTo>
                      <a:pt x="16" y="7"/>
                      <a:pt x="16" y="5"/>
                      <a:pt x="16" y="5"/>
                    </a:cubicBezTo>
                    <a:cubicBezTo>
                      <a:pt x="16" y="4"/>
                      <a:pt x="16" y="4"/>
                      <a:pt x="16" y="4"/>
                    </a:cubicBezTo>
                    <a:cubicBezTo>
                      <a:pt x="16" y="4"/>
                      <a:pt x="16" y="4"/>
                      <a:pt x="16" y="4"/>
                    </a:cubicBezTo>
                    <a:cubicBezTo>
                      <a:pt x="16" y="3"/>
                      <a:pt x="16" y="3"/>
                      <a:pt x="16" y="3"/>
                    </a:cubicBezTo>
                    <a:cubicBezTo>
                      <a:pt x="16" y="2"/>
                      <a:pt x="16" y="2"/>
                      <a:pt x="16" y="1"/>
                    </a:cubicBezTo>
                    <a:cubicBezTo>
                      <a:pt x="16" y="1"/>
                      <a:pt x="16" y="1"/>
                      <a:pt x="16" y="1"/>
                    </a:cubicBezTo>
                    <a:cubicBezTo>
                      <a:pt x="15" y="1"/>
                      <a:pt x="15" y="1"/>
                      <a:pt x="15" y="1"/>
                    </a:cubicBezTo>
                    <a:cubicBezTo>
                      <a:pt x="15" y="1"/>
                      <a:pt x="14" y="0"/>
                      <a:pt x="1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7" name="组合 6"/>
            <p:cNvGrpSpPr/>
            <p:nvPr/>
          </p:nvGrpSpPr>
          <p:grpSpPr>
            <a:xfrm>
              <a:off x="2118231" y="5844869"/>
              <a:ext cx="166688" cy="700088"/>
              <a:chOff x="2995613" y="4356100"/>
              <a:chExt cx="166688" cy="700088"/>
            </a:xfrm>
          </p:grpSpPr>
          <p:sp>
            <p:nvSpPr>
              <p:cNvPr id="405" name="Freeform 21"/>
              <p:cNvSpPr>
                <a:spLocks noEditPoints="1"/>
              </p:cNvSpPr>
              <p:nvPr/>
            </p:nvSpPr>
            <p:spPr bwMode="auto">
              <a:xfrm>
                <a:off x="2995613" y="4378325"/>
                <a:ext cx="166688" cy="677863"/>
              </a:xfrm>
              <a:custGeom>
                <a:avLst/>
                <a:gdLst>
                  <a:gd name="T0" fmla="*/ 9 w 59"/>
                  <a:gd name="T1" fmla="*/ 235 h 242"/>
                  <a:gd name="T2" fmla="*/ 6 w 59"/>
                  <a:gd name="T3" fmla="*/ 234 h 242"/>
                  <a:gd name="T4" fmla="*/ 6 w 59"/>
                  <a:gd name="T5" fmla="*/ 234 h 242"/>
                  <a:gd name="T6" fmla="*/ 0 w 59"/>
                  <a:gd name="T7" fmla="*/ 228 h 242"/>
                  <a:gd name="T8" fmla="*/ 3 w 59"/>
                  <a:gd name="T9" fmla="*/ 236 h 242"/>
                  <a:gd name="T10" fmla="*/ 15 w 59"/>
                  <a:gd name="T11" fmla="*/ 241 h 242"/>
                  <a:gd name="T12" fmla="*/ 21 w 59"/>
                  <a:gd name="T13" fmla="*/ 242 h 242"/>
                  <a:gd name="T14" fmla="*/ 21 w 59"/>
                  <a:gd name="T15" fmla="*/ 242 h 242"/>
                  <a:gd name="T16" fmla="*/ 20 w 59"/>
                  <a:gd name="T17" fmla="*/ 242 h 242"/>
                  <a:gd name="T18" fmla="*/ 10 w 59"/>
                  <a:gd name="T19" fmla="*/ 240 h 242"/>
                  <a:gd name="T20" fmla="*/ 3 w 59"/>
                  <a:gd name="T21" fmla="*/ 236 h 242"/>
                  <a:gd name="T22" fmla="*/ 1 w 59"/>
                  <a:gd name="T23" fmla="*/ 223 h 242"/>
                  <a:gd name="T24" fmla="*/ 0 w 59"/>
                  <a:gd name="T25" fmla="*/ 223 h 242"/>
                  <a:gd name="T26" fmla="*/ 59 w 59"/>
                  <a:gd name="T27" fmla="*/ 27 h 242"/>
                  <a:gd name="T28" fmla="*/ 37 w 59"/>
                  <a:gd name="T29" fmla="*/ 199 h 242"/>
                  <a:gd name="T30" fmla="*/ 34 w 59"/>
                  <a:gd name="T31" fmla="*/ 228 h 242"/>
                  <a:gd name="T32" fmla="*/ 29 w 59"/>
                  <a:gd name="T33" fmla="*/ 239 h 242"/>
                  <a:gd name="T34" fmla="*/ 29 w 59"/>
                  <a:gd name="T35" fmla="*/ 239 h 242"/>
                  <a:gd name="T36" fmla="*/ 34 w 59"/>
                  <a:gd name="T37" fmla="*/ 228 h 242"/>
                  <a:gd name="T38" fmla="*/ 59 w 59"/>
                  <a:gd name="T39" fmla="*/ 27 h 242"/>
                  <a:gd name="T40" fmla="*/ 59 w 59"/>
                  <a:gd name="T41" fmla="*/ 27 h 242"/>
                  <a:gd name="T42" fmla="*/ 59 w 59"/>
                  <a:gd name="T43" fmla="*/ 27 h 242"/>
                  <a:gd name="T44" fmla="*/ 59 w 59"/>
                  <a:gd name="T45" fmla="*/ 27 h 242"/>
                  <a:gd name="T46" fmla="*/ 59 w 59"/>
                  <a:gd name="T47" fmla="*/ 27 h 242"/>
                  <a:gd name="T48" fmla="*/ 59 w 59"/>
                  <a:gd name="T49" fmla="*/ 27 h 242"/>
                  <a:gd name="T50" fmla="*/ 59 w 59"/>
                  <a:gd name="T51" fmla="*/ 27 h 242"/>
                  <a:gd name="T52" fmla="*/ 59 w 59"/>
                  <a:gd name="T53" fmla="*/ 27 h 242"/>
                  <a:gd name="T54" fmla="*/ 59 w 59"/>
                  <a:gd name="T55" fmla="*/ 27 h 242"/>
                  <a:gd name="T56" fmla="*/ 59 w 59"/>
                  <a:gd name="T57" fmla="*/ 27 h 242"/>
                  <a:gd name="T58" fmla="*/ 59 w 59"/>
                  <a:gd name="T59" fmla="*/ 27 h 242"/>
                  <a:gd name="T60" fmla="*/ 59 w 59"/>
                  <a:gd name="T61" fmla="*/ 27 h 242"/>
                  <a:gd name="T62" fmla="*/ 59 w 59"/>
                  <a:gd name="T63" fmla="*/ 27 h 242"/>
                  <a:gd name="T64" fmla="*/ 59 w 59"/>
                  <a:gd name="T65" fmla="*/ 26 h 242"/>
                  <a:gd name="T66" fmla="*/ 59 w 59"/>
                  <a:gd name="T67" fmla="*/ 26 h 242"/>
                  <a:gd name="T68" fmla="*/ 59 w 59"/>
                  <a:gd name="T69" fmla="*/ 26 h 242"/>
                  <a:gd name="T70" fmla="*/ 59 w 59"/>
                  <a:gd name="T71" fmla="*/ 26 h 242"/>
                  <a:gd name="T72" fmla="*/ 59 w 59"/>
                  <a:gd name="T73" fmla="*/ 26 h 242"/>
                  <a:gd name="T74" fmla="*/ 59 w 59"/>
                  <a:gd name="T75" fmla="*/ 26 h 242"/>
                  <a:gd name="T76" fmla="*/ 26 w 59"/>
                  <a:gd name="T77" fmla="*/ 22 h 242"/>
                  <a:gd name="T78" fmla="*/ 26 w 59"/>
                  <a:gd name="T79" fmla="*/ 22 h 242"/>
                  <a:gd name="T80" fmla="*/ 26 w 59"/>
                  <a:gd name="T81" fmla="*/ 22 h 242"/>
                  <a:gd name="T82" fmla="*/ 26 w 59"/>
                  <a:gd name="T83" fmla="*/ 22 h 242"/>
                  <a:gd name="T84" fmla="*/ 26 w 59"/>
                  <a:gd name="T85" fmla="*/ 22 h 242"/>
                  <a:gd name="T86" fmla="*/ 26 w 59"/>
                  <a:gd name="T87" fmla="*/ 22 h 242"/>
                  <a:gd name="T88" fmla="*/ 26 w 59"/>
                  <a:gd name="T89" fmla="*/ 22 h 242"/>
                  <a:gd name="T90" fmla="*/ 51 w 59"/>
                  <a:gd name="T91" fmla="*/ 3 h 242"/>
                  <a:gd name="T92" fmla="*/ 59 w 59"/>
                  <a:gd name="T93" fmla="*/ 26 h 242"/>
                  <a:gd name="T94" fmla="*/ 51 w 59"/>
                  <a:gd name="T95" fmla="*/ 0 h 242"/>
                  <a:gd name="T96" fmla="*/ 51 w 59"/>
                  <a:gd name="T97" fmla="*/ 0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9" h="241">
                    <a:moveTo>
                      <a:pt x="6" y="234"/>
                    </a:moveTo>
                    <a:cubicBezTo>
                      <a:pt x="7" y="234"/>
                      <a:pt x="8" y="235"/>
                      <a:pt x="9" y="235"/>
                    </a:cubicBezTo>
                    <a:cubicBezTo>
                      <a:pt x="9" y="235"/>
                      <a:pt x="9" y="235"/>
                      <a:pt x="9" y="235"/>
                    </a:cubicBezTo>
                    <a:cubicBezTo>
                      <a:pt x="8" y="235"/>
                      <a:pt x="7" y="234"/>
                      <a:pt x="6" y="234"/>
                    </a:cubicBezTo>
                    <a:moveTo>
                      <a:pt x="6" y="234"/>
                    </a:moveTo>
                    <a:cubicBezTo>
                      <a:pt x="6" y="234"/>
                      <a:pt x="6" y="234"/>
                      <a:pt x="6" y="234"/>
                    </a:cubicBezTo>
                    <a:cubicBezTo>
                      <a:pt x="6" y="234"/>
                      <a:pt x="6" y="234"/>
                      <a:pt x="6" y="234"/>
                    </a:cubicBezTo>
                    <a:moveTo>
                      <a:pt x="0" y="228"/>
                    </a:moveTo>
                    <a:cubicBezTo>
                      <a:pt x="0" y="228"/>
                      <a:pt x="0" y="228"/>
                      <a:pt x="0" y="228"/>
                    </a:cubicBezTo>
                    <a:cubicBezTo>
                      <a:pt x="0" y="231"/>
                      <a:pt x="1" y="234"/>
                      <a:pt x="3" y="236"/>
                    </a:cubicBezTo>
                    <a:cubicBezTo>
                      <a:pt x="5" y="238"/>
                      <a:pt x="7" y="239"/>
                      <a:pt x="10" y="240"/>
                    </a:cubicBezTo>
                    <a:cubicBezTo>
                      <a:pt x="11" y="241"/>
                      <a:pt x="13" y="241"/>
                      <a:pt x="15" y="241"/>
                    </a:cubicBezTo>
                    <a:cubicBezTo>
                      <a:pt x="17" y="242"/>
                      <a:pt x="18" y="242"/>
                      <a:pt x="20" y="242"/>
                    </a:cubicBezTo>
                    <a:cubicBezTo>
                      <a:pt x="21" y="242"/>
                      <a:pt x="21" y="242"/>
                      <a:pt x="21" y="242"/>
                    </a:cubicBezTo>
                    <a:cubicBezTo>
                      <a:pt x="22" y="242"/>
                      <a:pt x="23" y="242"/>
                      <a:pt x="24" y="241"/>
                    </a:cubicBezTo>
                    <a:cubicBezTo>
                      <a:pt x="23" y="242"/>
                      <a:pt x="22" y="242"/>
                      <a:pt x="21" y="242"/>
                    </a:cubicBezTo>
                    <a:cubicBezTo>
                      <a:pt x="21" y="242"/>
                      <a:pt x="21" y="242"/>
                      <a:pt x="21" y="242"/>
                    </a:cubicBezTo>
                    <a:cubicBezTo>
                      <a:pt x="20" y="242"/>
                      <a:pt x="20" y="242"/>
                      <a:pt x="20" y="242"/>
                    </a:cubicBezTo>
                    <a:cubicBezTo>
                      <a:pt x="18" y="242"/>
                      <a:pt x="17" y="242"/>
                      <a:pt x="15" y="241"/>
                    </a:cubicBezTo>
                    <a:cubicBezTo>
                      <a:pt x="13" y="241"/>
                      <a:pt x="12" y="241"/>
                      <a:pt x="10" y="240"/>
                    </a:cubicBezTo>
                    <a:cubicBezTo>
                      <a:pt x="10" y="240"/>
                      <a:pt x="10" y="240"/>
                      <a:pt x="10" y="240"/>
                    </a:cubicBezTo>
                    <a:cubicBezTo>
                      <a:pt x="7" y="239"/>
                      <a:pt x="5" y="238"/>
                      <a:pt x="3" y="236"/>
                    </a:cubicBezTo>
                    <a:cubicBezTo>
                      <a:pt x="1" y="234"/>
                      <a:pt x="0" y="231"/>
                      <a:pt x="0" y="228"/>
                    </a:cubicBezTo>
                    <a:moveTo>
                      <a:pt x="1" y="223"/>
                    </a:moveTo>
                    <a:cubicBezTo>
                      <a:pt x="0" y="225"/>
                      <a:pt x="0" y="225"/>
                      <a:pt x="0" y="225"/>
                    </a:cubicBezTo>
                    <a:cubicBezTo>
                      <a:pt x="0" y="223"/>
                      <a:pt x="0" y="223"/>
                      <a:pt x="0" y="223"/>
                    </a:cubicBezTo>
                    <a:cubicBezTo>
                      <a:pt x="0" y="223"/>
                      <a:pt x="0" y="223"/>
                      <a:pt x="1" y="223"/>
                    </a:cubicBezTo>
                    <a:moveTo>
                      <a:pt x="59" y="27"/>
                    </a:moveTo>
                    <a:cubicBezTo>
                      <a:pt x="59" y="27"/>
                      <a:pt x="59" y="27"/>
                      <a:pt x="59" y="27"/>
                    </a:cubicBezTo>
                    <a:cubicBezTo>
                      <a:pt x="37" y="199"/>
                      <a:pt x="37" y="199"/>
                      <a:pt x="37" y="199"/>
                    </a:cubicBezTo>
                    <a:cubicBezTo>
                      <a:pt x="34" y="228"/>
                      <a:pt x="34" y="228"/>
                      <a:pt x="34" y="228"/>
                    </a:cubicBezTo>
                    <a:cubicBezTo>
                      <a:pt x="34" y="228"/>
                      <a:pt x="34" y="228"/>
                      <a:pt x="34" y="228"/>
                    </a:cubicBezTo>
                    <a:cubicBezTo>
                      <a:pt x="34" y="230"/>
                      <a:pt x="34" y="230"/>
                      <a:pt x="34" y="230"/>
                    </a:cubicBezTo>
                    <a:cubicBezTo>
                      <a:pt x="33" y="234"/>
                      <a:pt x="32" y="237"/>
                      <a:pt x="29" y="239"/>
                    </a:cubicBezTo>
                    <a:cubicBezTo>
                      <a:pt x="29" y="239"/>
                      <a:pt x="29" y="239"/>
                      <a:pt x="29" y="239"/>
                    </a:cubicBezTo>
                    <a:cubicBezTo>
                      <a:pt x="29" y="239"/>
                      <a:pt x="29" y="239"/>
                      <a:pt x="29" y="239"/>
                    </a:cubicBezTo>
                    <a:cubicBezTo>
                      <a:pt x="32" y="237"/>
                      <a:pt x="33" y="234"/>
                      <a:pt x="34" y="230"/>
                    </a:cubicBezTo>
                    <a:cubicBezTo>
                      <a:pt x="34" y="228"/>
                      <a:pt x="34" y="228"/>
                      <a:pt x="34" y="228"/>
                    </a:cubicBezTo>
                    <a:cubicBezTo>
                      <a:pt x="37" y="199"/>
                      <a:pt x="37" y="199"/>
                      <a:pt x="37" y="199"/>
                    </a:cubicBezTo>
                    <a:cubicBezTo>
                      <a:pt x="59" y="27"/>
                      <a:pt x="59" y="27"/>
                      <a:pt x="59" y="27"/>
                    </a:cubicBezTo>
                    <a:cubicBezTo>
                      <a:pt x="59" y="27"/>
                      <a:pt x="59" y="27"/>
                      <a:pt x="59" y="27"/>
                    </a:cubicBezTo>
                    <a:moveTo>
                      <a:pt x="59" y="27"/>
                    </a:moveTo>
                    <a:cubicBezTo>
                      <a:pt x="59" y="27"/>
                      <a:pt x="59" y="27"/>
                      <a:pt x="59" y="27"/>
                    </a:cubicBezTo>
                    <a:cubicBezTo>
                      <a:pt x="59" y="27"/>
                      <a:pt x="59" y="27"/>
                      <a:pt x="59" y="27"/>
                    </a:cubicBezTo>
                    <a:moveTo>
                      <a:pt x="59" y="27"/>
                    </a:moveTo>
                    <a:cubicBezTo>
                      <a:pt x="59" y="27"/>
                      <a:pt x="59" y="27"/>
                      <a:pt x="59" y="27"/>
                    </a:cubicBezTo>
                    <a:cubicBezTo>
                      <a:pt x="59" y="27"/>
                      <a:pt x="59" y="27"/>
                      <a:pt x="59" y="27"/>
                    </a:cubicBezTo>
                    <a:moveTo>
                      <a:pt x="59" y="27"/>
                    </a:moveTo>
                    <a:cubicBezTo>
                      <a:pt x="59" y="27"/>
                      <a:pt x="59" y="27"/>
                      <a:pt x="59" y="27"/>
                    </a:cubicBezTo>
                    <a:cubicBezTo>
                      <a:pt x="59" y="27"/>
                      <a:pt x="59" y="27"/>
                      <a:pt x="59" y="27"/>
                    </a:cubicBezTo>
                    <a:moveTo>
                      <a:pt x="59" y="27"/>
                    </a:moveTo>
                    <a:cubicBezTo>
                      <a:pt x="59" y="27"/>
                      <a:pt x="59" y="27"/>
                      <a:pt x="59" y="27"/>
                    </a:cubicBezTo>
                    <a:cubicBezTo>
                      <a:pt x="59" y="27"/>
                      <a:pt x="59" y="27"/>
                      <a:pt x="59" y="27"/>
                    </a:cubicBezTo>
                    <a:moveTo>
                      <a:pt x="59" y="27"/>
                    </a:moveTo>
                    <a:cubicBezTo>
                      <a:pt x="59" y="27"/>
                      <a:pt x="59" y="27"/>
                      <a:pt x="59" y="27"/>
                    </a:cubicBezTo>
                    <a:cubicBezTo>
                      <a:pt x="59" y="27"/>
                      <a:pt x="59" y="27"/>
                      <a:pt x="59" y="27"/>
                    </a:cubicBezTo>
                    <a:moveTo>
                      <a:pt x="59" y="27"/>
                    </a:moveTo>
                    <a:cubicBezTo>
                      <a:pt x="59" y="27"/>
                      <a:pt x="59" y="27"/>
                      <a:pt x="59" y="27"/>
                    </a:cubicBezTo>
                    <a:cubicBezTo>
                      <a:pt x="59" y="27"/>
                      <a:pt x="59" y="27"/>
                      <a:pt x="59" y="27"/>
                    </a:cubicBezTo>
                    <a:moveTo>
                      <a:pt x="59" y="27"/>
                    </a:moveTo>
                    <a:cubicBezTo>
                      <a:pt x="59" y="27"/>
                      <a:pt x="59" y="27"/>
                      <a:pt x="59" y="27"/>
                    </a:cubicBezTo>
                    <a:cubicBezTo>
                      <a:pt x="59" y="27"/>
                      <a:pt x="59" y="27"/>
                      <a:pt x="59" y="27"/>
                    </a:cubicBezTo>
                    <a:moveTo>
                      <a:pt x="59" y="26"/>
                    </a:moveTo>
                    <a:cubicBezTo>
                      <a:pt x="59" y="26"/>
                      <a:pt x="59" y="26"/>
                      <a:pt x="59" y="27"/>
                    </a:cubicBezTo>
                    <a:cubicBezTo>
                      <a:pt x="59" y="26"/>
                      <a:pt x="59" y="26"/>
                      <a:pt x="59" y="26"/>
                    </a:cubicBezTo>
                    <a:moveTo>
                      <a:pt x="59" y="26"/>
                    </a:moveTo>
                    <a:cubicBezTo>
                      <a:pt x="59" y="26"/>
                      <a:pt x="59" y="26"/>
                      <a:pt x="59" y="26"/>
                    </a:cubicBezTo>
                    <a:cubicBezTo>
                      <a:pt x="59" y="26"/>
                      <a:pt x="59" y="26"/>
                      <a:pt x="59" y="26"/>
                    </a:cubicBezTo>
                    <a:moveTo>
                      <a:pt x="59" y="26"/>
                    </a:moveTo>
                    <a:cubicBezTo>
                      <a:pt x="59" y="26"/>
                      <a:pt x="59" y="26"/>
                      <a:pt x="59" y="26"/>
                    </a:cubicBezTo>
                    <a:cubicBezTo>
                      <a:pt x="59" y="26"/>
                      <a:pt x="59" y="26"/>
                      <a:pt x="59" y="26"/>
                    </a:cubicBezTo>
                    <a:moveTo>
                      <a:pt x="59" y="26"/>
                    </a:moveTo>
                    <a:cubicBezTo>
                      <a:pt x="59" y="26"/>
                      <a:pt x="59" y="26"/>
                      <a:pt x="59" y="26"/>
                    </a:cubicBezTo>
                    <a:cubicBezTo>
                      <a:pt x="59" y="26"/>
                      <a:pt x="59" y="26"/>
                      <a:pt x="59" y="26"/>
                    </a:cubicBezTo>
                    <a:cubicBezTo>
                      <a:pt x="59" y="26"/>
                      <a:pt x="59" y="26"/>
                      <a:pt x="59" y="26"/>
                    </a:cubicBezTo>
                    <a:cubicBezTo>
                      <a:pt x="59" y="26"/>
                      <a:pt x="59" y="26"/>
                      <a:pt x="59" y="26"/>
                    </a:cubicBezTo>
                    <a:moveTo>
                      <a:pt x="26" y="22"/>
                    </a:moveTo>
                    <a:cubicBezTo>
                      <a:pt x="26" y="22"/>
                      <a:pt x="26" y="22"/>
                      <a:pt x="26" y="22"/>
                    </a:cubicBezTo>
                    <a:cubicBezTo>
                      <a:pt x="26" y="22"/>
                      <a:pt x="26" y="22"/>
                      <a:pt x="26" y="22"/>
                    </a:cubicBezTo>
                    <a:cubicBezTo>
                      <a:pt x="26" y="22"/>
                      <a:pt x="26" y="22"/>
                      <a:pt x="26" y="22"/>
                    </a:cubicBezTo>
                    <a:moveTo>
                      <a:pt x="26" y="22"/>
                    </a:moveTo>
                    <a:cubicBezTo>
                      <a:pt x="26" y="22"/>
                      <a:pt x="26" y="22"/>
                      <a:pt x="26" y="22"/>
                    </a:cubicBezTo>
                    <a:cubicBezTo>
                      <a:pt x="26" y="22"/>
                      <a:pt x="26" y="22"/>
                      <a:pt x="26" y="22"/>
                    </a:cubicBezTo>
                    <a:moveTo>
                      <a:pt x="26" y="22"/>
                    </a:moveTo>
                    <a:cubicBezTo>
                      <a:pt x="26" y="22"/>
                      <a:pt x="26" y="22"/>
                      <a:pt x="26" y="22"/>
                    </a:cubicBezTo>
                    <a:cubicBezTo>
                      <a:pt x="26" y="22"/>
                      <a:pt x="26" y="22"/>
                      <a:pt x="26" y="22"/>
                    </a:cubicBezTo>
                    <a:moveTo>
                      <a:pt x="26" y="22"/>
                    </a:moveTo>
                    <a:cubicBezTo>
                      <a:pt x="26" y="22"/>
                      <a:pt x="26" y="22"/>
                      <a:pt x="26" y="22"/>
                    </a:cubicBezTo>
                    <a:cubicBezTo>
                      <a:pt x="26" y="22"/>
                      <a:pt x="26" y="22"/>
                      <a:pt x="26" y="22"/>
                    </a:cubicBezTo>
                    <a:cubicBezTo>
                      <a:pt x="26" y="22"/>
                      <a:pt x="26" y="22"/>
                      <a:pt x="26" y="22"/>
                    </a:cubicBezTo>
                    <a:moveTo>
                      <a:pt x="51" y="3"/>
                    </a:moveTo>
                    <a:cubicBezTo>
                      <a:pt x="51" y="3"/>
                      <a:pt x="51" y="3"/>
                      <a:pt x="51" y="3"/>
                    </a:cubicBezTo>
                    <a:cubicBezTo>
                      <a:pt x="51" y="3"/>
                      <a:pt x="51" y="3"/>
                      <a:pt x="51" y="3"/>
                    </a:cubicBezTo>
                    <a:cubicBezTo>
                      <a:pt x="59" y="26"/>
                      <a:pt x="59" y="26"/>
                      <a:pt x="59" y="26"/>
                    </a:cubicBezTo>
                    <a:cubicBezTo>
                      <a:pt x="51" y="3"/>
                      <a:pt x="51" y="3"/>
                      <a:pt x="51" y="3"/>
                    </a:cubicBezTo>
                    <a:moveTo>
                      <a:pt x="51" y="0"/>
                    </a:moveTo>
                    <a:cubicBezTo>
                      <a:pt x="51" y="0"/>
                      <a:pt x="51" y="0"/>
                      <a:pt x="51" y="0"/>
                    </a:cubicBezTo>
                    <a:cubicBezTo>
                      <a:pt x="51" y="0"/>
                      <a:pt x="51" y="0"/>
                      <a:pt x="51"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6" name="Freeform 22"/>
              <p:cNvSpPr/>
              <p:nvPr/>
            </p:nvSpPr>
            <p:spPr bwMode="auto">
              <a:xfrm>
                <a:off x="2995613" y="5003800"/>
                <a:ext cx="28575" cy="47625"/>
              </a:xfrm>
              <a:custGeom>
                <a:avLst/>
                <a:gdLst>
                  <a:gd name="T0" fmla="*/ 0 w 10"/>
                  <a:gd name="T1" fmla="*/ 0 h 17"/>
                  <a:gd name="T2" fmla="*/ 0 w 10"/>
                  <a:gd name="T3" fmla="*/ 2 h 17"/>
                  <a:gd name="T4" fmla="*/ 0 w 10"/>
                  <a:gd name="T5" fmla="*/ 5 h 17"/>
                  <a:gd name="T6" fmla="*/ 0 w 10"/>
                  <a:gd name="T7" fmla="*/ 5 h 17"/>
                  <a:gd name="T8" fmla="*/ 3 w 10"/>
                  <a:gd name="T9" fmla="*/ 13 h 17"/>
                  <a:gd name="T10" fmla="*/ 10 w 10"/>
                  <a:gd name="T11" fmla="*/ 17 h 17"/>
                  <a:gd name="T12" fmla="*/ 10 w 10"/>
                  <a:gd name="T13" fmla="*/ 17 h 17"/>
                  <a:gd name="T14" fmla="*/ 10 w 10"/>
                  <a:gd name="T15" fmla="*/ 17 h 17"/>
                  <a:gd name="T16" fmla="*/ 8 w 10"/>
                  <a:gd name="T17" fmla="*/ 15 h 17"/>
                  <a:gd name="T18" fmla="*/ 9 w 10"/>
                  <a:gd name="T19" fmla="*/ 12 h 17"/>
                  <a:gd name="T20" fmla="*/ 6 w 10"/>
                  <a:gd name="T21" fmla="*/ 11 h 17"/>
                  <a:gd name="T22" fmla="*/ 6 w 10"/>
                  <a:gd name="T23" fmla="*/ 11 h 17"/>
                  <a:gd name="T24" fmla="*/ 6 w 10"/>
                  <a:gd name="T25" fmla="*/ 11 h 17"/>
                  <a:gd name="T26" fmla="*/ 6 w 10"/>
                  <a:gd name="T27" fmla="*/ 10 h 17"/>
                  <a:gd name="T28" fmla="*/ 4 w 10"/>
                  <a:gd name="T29" fmla="*/ 5 h 17"/>
                  <a:gd name="T30" fmla="*/ 4 w 10"/>
                  <a:gd name="T31" fmla="*/ 5 h 17"/>
                  <a:gd name="T32" fmla="*/ 4 w 10"/>
                  <a:gd name="T33" fmla="*/ 3 h 17"/>
                  <a:gd name="T34" fmla="*/ 4 w 10"/>
                  <a:gd name="T35" fmla="*/ 3 h 17"/>
                  <a:gd name="T36" fmla="*/ 10 w 10"/>
                  <a:gd name="T37" fmla="*/ 5 h 17"/>
                  <a:gd name="T38" fmla="*/ 10 w 10"/>
                  <a:gd name="T39" fmla="*/ 5 h 17"/>
                  <a:gd name="T40" fmla="*/ 2 w 10"/>
                  <a:gd name="T41" fmla="*/ 2 h 17"/>
                  <a:gd name="T42" fmla="*/ 2 w 10"/>
                  <a:gd name="T43" fmla="*/ 2 h 17"/>
                  <a:gd name="T44" fmla="*/ 2 w 10"/>
                  <a:gd name="T45" fmla="*/ 2 h 17"/>
                  <a:gd name="T46" fmla="*/ 0 w 10"/>
                  <a:gd name="T47"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 h="17">
                    <a:moveTo>
                      <a:pt x="0" y="0"/>
                    </a:moveTo>
                    <a:cubicBezTo>
                      <a:pt x="0" y="2"/>
                      <a:pt x="0" y="2"/>
                      <a:pt x="0" y="2"/>
                    </a:cubicBezTo>
                    <a:cubicBezTo>
                      <a:pt x="0" y="3"/>
                      <a:pt x="0" y="4"/>
                      <a:pt x="0" y="5"/>
                    </a:cubicBezTo>
                    <a:cubicBezTo>
                      <a:pt x="0" y="5"/>
                      <a:pt x="0" y="5"/>
                      <a:pt x="0" y="5"/>
                    </a:cubicBezTo>
                    <a:cubicBezTo>
                      <a:pt x="0" y="8"/>
                      <a:pt x="1" y="11"/>
                      <a:pt x="3" y="13"/>
                    </a:cubicBezTo>
                    <a:cubicBezTo>
                      <a:pt x="5" y="15"/>
                      <a:pt x="7" y="16"/>
                      <a:pt x="10" y="17"/>
                    </a:cubicBezTo>
                    <a:cubicBezTo>
                      <a:pt x="10" y="17"/>
                      <a:pt x="10" y="17"/>
                      <a:pt x="10" y="17"/>
                    </a:cubicBezTo>
                    <a:cubicBezTo>
                      <a:pt x="10" y="17"/>
                      <a:pt x="10" y="17"/>
                      <a:pt x="10" y="17"/>
                    </a:cubicBezTo>
                    <a:cubicBezTo>
                      <a:pt x="9" y="17"/>
                      <a:pt x="8" y="16"/>
                      <a:pt x="8" y="15"/>
                    </a:cubicBezTo>
                    <a:cubicBezTo>
                      <a:pt x="9" y="12"/>
                      <a:pt x="9" y="12"/>
                      <a:pt x="9" y="12"/>
                    </a:cubicBezTo>
                    <a:cubicBezTo>
                      <a:pt x="8" y="12"/>
                      <a:pt x="7" y="11"/>
                      <a:pt x="6" y="11"/>
                    </a:cubicBezTo>
                    <a:cubicBezTo>
                      <a:pt x="6" y="11"/>
                      <a:pt x="6" y="11"/>
                      <a:pt x="6" y="11"/>
                    </a:cubicBezTo>
                    <a:cubicBezTo>
                      <a:pt x="6" y="11"/>
                      <a:pt x="6" y="11"/>
                      <a:pt x="6" y="11"/>
                    </a:cubicBezTo>
                    <a:cubicBezTo>
                      <a:pt x="6" y="10"/>
                      <a:pt x="6" y="10"/>
                      <a:pt x="6" y="10"/>
                    </a:cubicBezTo>
                    <a:cubicBezTo>
                      <a:pt x="5" y="9"/>
                      <a:pt x="4" y="7"/>
                      <a:pt x="4" y="5"/>
                    </a:cubicBezTo>
                    <a:cubicBezTo>
                      <a:pt x="4" y="5"/>
                      <a:pt x="4" y="5"/>
                      <a:pt x="4" y="5"/>
                    </a:cubicBezTo>
                    <a:cubicBezTo>
                      <a:pt x="4" y="4"/>
                      <a:pt x="4" y="4"/>
                      <a:pt x="4" y="3"/>
                    </a:cubicBezTo>
                    <a:cubicBezTo>
                      <a:pt x="4" y="3"/>
                      <a:pt x="4" y="3"/>
                      <a:pt x="4" y="3"/>
                    </a:cubicBezTo>
                    <a:cubicBezTo>
                      <a:pt x="6" y="4"/>
                      <a:pt x="8" y="4"/>
                      <a:pt x="10" y="5"/>
                    </a:cubicBezTo>
                    <a:cubicBezTo>
                      <a:pt x="10" y="5"/>
                      <a:pt x="10" y="5"/>
                      <a:pt x="10" y="5"/>
                    </a:cubicBezTo>
                    <a:cubicBezTo>
                      <a:pt x="7" y="4"/>
                      <a:pt x="4" y="3"/>
                      <a:pt x="2" y="2"/>
                    </a:cubicBezTo>
                    <a:cubicBezTo>
                      <a:pt x="2" y="2"/>
                      <a:pt x="2" y="2"/>
                      <a:pt x="2" y="2"/>
                    </a:cubicBezTo>
                    <a:cubicBezTo>
                      <a:pt x="2" y="2"/>
                      <a:pt x="2" y="2"/>
                      <a:pt x="2" y="2"/>
                    </a:cubicBezTo>
                    <a:cubicBezTo>
                      <a:pt x="1" y="2"/>
                      <a:pt x="0" y="1"/>
                      <a:pt x="0"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7" name="Freeform 23"/>
              <p:cNvSpPr>
                <a:spLocks noEditPoints="1"/>
              </p:cNvSpPr>
              <p:nvPr/>
            </p:nvSpPr>
            <p:spPr bwMode="auto">
              <a:xfrm>
                <a:off x="3055938" y="5011738"/>
                <a:ext cx="34925" cy="44450"/>
              </a:xfrm>
              <a:custGeom>
                <a:avLst/>
                <a:gdLst>
                  <a:gd name="T0" fmla="*/ 2 w 13"/>
                  <a:gd name="T1" fmla="*/ 12 h 16"/>
                  <a:gd name="T2" fmla="*/ 3 w 13"/>
                  <a:gd name="T3" fmla="*/ 4 h 16"/>
                  <a:gd name="T4" fmla="*/ 7 w 13"/>
                  <a:gd name="T5" fmla="*/ 4 h 16"/>
                  <a:gd name="T6" fmla="*/ 9 w 13"/>
                  <a:gd name="T7" fmla="*/ 4 h 16"/>
                  <a:gd name="T8" fmla="*/ 6 w 13"/>
                  <a:gd name="T9" fmla="*/ 10 h 16"/>
                  <a:gd name="T10" fmla="*/ 2 w 13"/>
                  <a:gd name="T11" fmla="*/ 12 h 16"/>
                  <a:gd name="T12" fmla="*/ 13 w 13"/>
                  <a:gd name="T13" fmla="*/ 2 h 16"/>
                  <a:gd name="T14" fmla="*/ 13 w 13"/>
                  <a:gd name="T15" fmla="*/ 2 h 16"/>
                  <a:gd name="T16" fmla="*/ 11 w 13"/>
                  <a:gd name="T17" fmla="*/ 4 h 16"/>
                  <a:gd name="T18" fmla="*/ 7 w 13"/>
                  <a:gd name="T19" fmla="*/ 4 h 16"/>
                  <a:gd name="T20" fmla="*/ 3 w 13"/>
                  <a:gd name="T21" fmla="*/ 4 h 16"/>
                  <a:gd name="T22" fmla="*/ 2 w 13"/>
                  <a:gd name="T23" fmla="*/ 14 h 16"/>
                  <a:gd name="T24" fmla="*/ 0 w 13"/>
                  <a:gd name="T25" fmla="*/ 16 h 16"/>
                  <a:gd name="T26" fmla="*/ 3 w 13"/>
                  <a:gd name="T27" fmla="*/ 15 h 16"/>
                  <a:gd name="T28" fmla="*/ 8 w 13"/>
                  <a:gd name="T29" fmla="*/ 13 h 16"/>
                  <a:gd name="T30" fmla="*/ 8 w 13"/>
                  <a:gd name="T31" fmla="*/ 13 h 16"/>
                  <a:gd name="T32" fmla="*/ 13 w 13"/>
                  <a:gd name="T33" fmla="*/ 4 h 16"/>
                  <a:gd name="T34" fmla="*/ 13 w 13"/>
                  <a:gd name="T35" fmla="*/ 2 h 16"/>
                  <a:gd name="T36" fmla="*/ 13 w 13"/>
                  <a:gd name="T37" fmla="*/ 2 h 16"/>
                  <a:gd name="T38" fmla="*/ 3 w 13"/>
                  <a:gd name="T39" fmla="*/ 0 h 16"/>
                  <a:gd name="T40" fmla="*/ 3 w 13"/>
                  <a:gd name="T41" fmla="*/ 0 h 16"/>
                  <a:gd name="T42" fmla="*/ 7 w 13"/>
                  <a:gd name="T43" fmla="*/ 0 h 16"/>
                  <a:gd name="T44" fmla="*/ 3 w 13"/>
                  <a:gd name="T45"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3" h="16">
                    <a:moveTo>
                      <a:pt x="2" y="12"/>
                    </a:moveTo>
                    <a:cubicBezTo>
                      <a:pt x="3" y="4"/>
                      <a:pt x="3" y="4"/>
                      <a:pt x="3" y="4"/>
                    </a:cubicBezTo>
                    <a:cubicBezTo>
                      <a:pt x="4" y="4"/>
                      <a:pt x="5" y="4"/>
                      <a:pt x="7" y="4"/>
                    </a:cubicBezTo>
                    <a:cubicBezTo>
                      <a:pt x="7" y="4"/>
                      <a:pt x="8" y="4"/>
                      <a:pt x="9" y="4"/>
                    </a:cubicBezTo>
                    <a:cubicBezTo>
                      <a:pt x="8" y="7"/>
                      <a:pt x="7" y="9"/>
                      <a:pt x="6" y="10"/>
                    </a:cubicBezTo>
                    <a:cubicBezTo>
                      <a:pt x="5" y="11"/>
                      <a:pt x="3" y="11"/>
                      <a:pt x="2" y="12"/>
                    </a:cubicBezTo>
                    <a:moveTo>
                      <a:pt x="13" y="2"/>
                    </a:moveTo>
                    <a:cubicBezTo>
                      <a:pt x="13" y="2"/>
                      <a:pt x="13" y="2"/>
                      <a:pt x="13" y="2"/>
                    </a:cubicBezTo>
                    <a:cubicBezTo>
                      <a:pt x="13" y="3"/>
                      <a:pt x="12" y="4"/>
                      <a:pt x="11" y="4"/>
                    </a:cubicBezTo>
                    <a:cubicBezTo>
                      <a:pt x="10" y="4"/>
                      <a:pt x="8" y="4"/>
                      <a:pt x="7" y="4"/>
                    </a:cubicBezTo>
                    <a:cubicBezTo>
                      <a:pt x="5" y="4"/>
                      <a:pt x="4" y="4"/>
                      <a:pt x="3" y="4"/>
                    </a:cubicBezTo>
                    <a:cubicBezTo>
                      <a:pt x="2" y="14"/>
                      <a:pt x="2" y="14"/>
                      <a:pt x="2" y="14"/>
                    </a:cubicBezTo>
                    <a:cubicBezTo>
                      <a:pt x="1" y="15"/>
                      <a:pt x="1" y="16"/>
                      <a:pt x="0" y="16"/>
                    </a:cubicBezTo>
                    <a:cubicBezTo>
                      <a:pt x="1" y="16"/>
                      <a:pt x="2" y="16"/>
                      <a:pt x="3" y="15"/>
                    </a:cubicBezTo>
                    <a:cubicBezTo>
                      <a:pt x="5" y="15"/>
                      <a:pt x="6" y="14"/>
                      <a:pt x="8" y="13"/>
                    </a:cubicBezTo>
                    <a:cubicBezTo>
                      <a:pt x="8" y="13"/>
                      <a:pt x="8" y="13"/>
                      <a:pt x="8" y="13"/>
                    </a:cubicBezTo>
                    <a:cubicBezTo>
                      <a:pt x="11" y="11"/>
                      <a:pt x="12" y="8"/>
                      <a:pt x="13" y="4"/>
                    </a:cubicBezTo>
                    <a:cubicBezTo>
                      <a:pt x="13" y="2"/>
                      <a:pt x="13" y="2"/>
                      <a:pt x="13" y="2"/>
                    </a:cubicBezTo>
                    <a:cubicBezTo>
                      <a:pt x="13" y="2"/>
                      <a:pt x="13" y="2"/>
                      <a:pt x="13" y="2"/>
                    </a:cubicBezTo>
                    <a:moveTo>
                      <a:pt x="3" y="0"/>
                    </a:moveTo>
                    <a:cubicBezTo>
                      <a:pt x="3" y="0"/>
                      <a:pt x="3" y="0"/>
                      <a:pt x="3" y="0"/>
                    </a:cubicBezTo>
                    <a:cubicBezTo>
                      <a:pt x="4" y="0"/>
                      <a:pt x="6" y="0"/>
                      <a:pt x="7" y="0"/>
                    </a:cubicBezTo>
                    <a:cubicBezTo>
                      <a:pt x="6" y="0"/>
                      <a:pt x="4" y="0"/>
                      <a:pt x="3"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8" name="Freeform 24"/>
              <p:cNvSpPr>
                <a:spLocks noEditPoints="1"/>
              </p:cNvSpPr>
              <p:nvPr/>
            </p:nvSpPr>
            <p:spPr bwMode="auto">
              <a:xfrm>
                <a:off x="3019426" y="5008563"/>
                <a:ext cx="44450" cy="47625"/>
              </a:xfrm>
              <a:custGeom>
                <a:avLst/>
                <a:gdLst>
                  <a:gd name="T0" fmla="*/ 5 w 16"/>
                  <a:gd name="T1" fmla="*/ 12 h 17"/>
                  <a:gd name="T2" fmla="*/ 6 w 16"/>
                  <a:gd name="T3" fmla="*/ 4 h 17"/>
                  <a:gd name="T4" fmla="*/ 6 w 16"/>
                  <a:gd name="T5" fmla="*/ 4 h 17"/>
                  <a:gd name="T6" fmla="*/ 9 w 16"/>
                  <a:gd name="T7" fmla="*/ 4 h 17"/>
                  <a:gd name="T8" fmla="*/ 9 w 16"/>
                  <a:gd name="T9" fmla="*/ 4 h 17"/>
                  <a:gd name="T10" fmla="*/ 12 w 16"/>
                  <a:gd name="T11" fmla="*/ 5 h 17"/>
                  <a:gd name="T12" fmla="*/ 11 w 16"/>
                  <a:gd name="T13" fmla="*/ 13 h 17"/>
                  <a:gd name="T14" fmla="*/ 8 w 16"/>
                  <a:gd name="T15" fmla="*/ 12 h 17"/>
                  <a:gd name="T16" fmla="*/ 5 w 16"/>
                  <a:gd name="T17" fmla="*/ 12 h 17"/>
                  <a:gd name="T18" fmla="*/ 5 w 16"/>
                  <a:gd name="T19" fmla="*/ 12 h 17"/>
                  <a:gd name="T20" fmla="*/ 2 w 16"/>
                  <a:gd name="T21" fmla="*/ 3 h 17"/>
                  <a:gd name="T22" fmla="*/ 2 w 16"/>
                  <a:gd name="T23" fmla="*/ 3 h 17"/>
                  <a:gd name="T24" fmla="*/ 1 w 16"/>
                  <a:gd name="T25" fmla="*/ 10 h 17"/>
                  <a:gd name="T26" fmla="*/ 0 w 16"/>
                  <a:gd name="T27" fmla="*/ 13 h 17"/>
                  <a:gd name="T28" fmla="*/ 2 w 16"/>
                  <a:gd name="T29" fmla="*/ 15 h 17"/>
                  <a:gd name="T30" fmla="*/ 2 w 16"/>
                  <a:gd name="T31" fmla="*/ 15 h 17"/>
                  <a:gd name="T32" fmla="*/ 7 w 16"/>
                  <a:gd name="T33" fmla="*/ 16 h 17"/>
                  <a:gd name="T34" fmla="*/ 12 w 16"/>
                  <a:gd name="T35" fmla="*/ 17 h 17"/>
                  <a:gd name="T36" fmla="*/ 13 w 16"/>
                  <a:gd name="T37" fmla="*/ 17 h 17"/>
                  <a:gd name="T38" fmla="*/ 13 w 16"/>
                  <a:gd name="T39" fmla="*/ 17 h 17"/>
                  <a:gd name="T40" fmla="*/ 15 w 16"/>
                  <a:gd name="T41" fmla="*/ 15 h 17"/>
                  <a:gd name="T42" fmla="*/ 16 w 16"/>
                  <a:gd name="T43" fmla="*/ 5 h 17"/>
                  <a:gd name="T44" fmla="*/ 14 w 16"/>
                  <a:gd name="T45" fmla="*/ 5 h 17"/>
                  <a:gd name="T46" fmla="*/ 14 w 16"/>
                  <a:gd name="T47" fmla="*/ 5 h 17"/>
                  <a:gd name="T48" fmla="*/ 9 w 16"/>
                  <a:gd name="T49" fmla="*/ 4 h 17"/>
                  <a:gd name="T50" fmla="*/ 4 w 16"/>
                  <a:gd name="T51" fmla="*/ 3 h 17"/>
                  <a:gd name="T52" fmla="*/ 3 w 16"/>
                  <a:gd name="T53" fmla="*/ 3 h 17"/>
                  <a:gd name="T54" fmla="*/ 2 w 16"/>
                  <a:gd name="T55" fmla="*/ 3 h 17"/>
                  <a:gd name="T56" fmla="*/ 6 w 16"/>
                  <a:gd name="T57" fmla="*/ 0 h 17"/>
                  <a:gd name="T58" fmla="*/ 6 w 16"/>
                  <a:gd name="T59" fmla="*/ 0 h 17"/>
                  <a:gd name="T60" fmla="*/ 9 w 16"/>
                  <a:gd name="T61" fmla="*/ 0 h 17"/>
                  <a:gd name="T62" fmla="*/ 9 w 16"/>
                  <a:gd name="T63" fmla="*/ 0 h 17"/>
                  <a:gd name="T64" fmla="*/ 6 w 16"/>
                  <a:gd name="T65"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 h="17">
                    <a:moveTo>
                      <a:pt x="5" y="12"/>
                    </a:moveTo>
                    <a:cubicBezTo>
                      <a:pt x="6" y="4"/>
                      <a:pt x="6" y="4"/>
                      <a:pt x="6" y="4"/>
                    </a:cubicBezTo>
                    <a:cubicBezTo>
                      <a:pt x="6" y="4"/>
                      <a:pt x="6" y="4"/>
                      <a:pt x="6" y="4"/>
                    </a:cubicBezTo>
                    <a:cubicBezTo>
                      <a:pt x="7" y="4"/>
                      <a:pt x="8" y="4"/>
                      <a:pt x="9" y="4"/>
                    </a:cubicBezTo>
                    <a:cubicBezTo>
                      <a:pt x="9" y="4"/>
                      <a:pt x="9" y="4"/>
                      <a:pt x="9" y="4"/>
                    </a:cubicBezTo>
                    <a:cubicBezTo>
                      <a:pt x="10" y="4"/>
                      <a:pt x="11" y="5"/>
                      <a:pt x="12" y="5"/>
                    </a:cubicBezTo>
                    <a:cubicBezTo>
                      <a:pt x="11" y="13"/>
                      <a:pt x="11" y="13"/>
                      <a:pt x="11" y="13"/>
                    </a:cubicBezTo>
                    <a:cubicBezTo>
                      <a:pt x="10" y="13"/>
                      <a:pt x="9" y="13"/>
                      <a:pt x="8" y="12"/>
                    </a:cubicBezTo>
                    <a:cubicBezTo>
                      <a:pt x="7" y="12"/>
                      <a:pt x="6" y="12"/>
                      <a:pt x="5" y="12"/>
                    </a:cubicBezTo>
                    <a:cubicBezTo>
                      <a:pt x="5" y="12"/>
                      <a:pt x="5" y="12"/>
                      <a:pt x="5" y="12"/>
                    </a:cubicBezTo>
                    <a:moveTo>
                      <a:pt x="2" y="3"/>
                    </a:moveTo>
                    <a:cubicBezTo>
                      <a:pt x="2" y="3"/>
                      <a:pt x="2" y="3"/>
                      <a:pt x="2" y="3"/>
                    </a:cubicBezTo>
                    <a:cubicBezTo>
                      <a:pt x="1" y="10"/>
                      <a:pt x="1" y="10"/>
                      <a:pt x="1" y="10"/>
                    </a:cubicBezTo>
                    <a:cubicBezTo>
                      <a:pt x="0" y="13"/>
                      <a:pt x="0" y="13"/>
                      <a:pt x="0" y="13"/>
                    </a:cubicBezTo>
                    <a:cubicBezTo>
                      <a:pt x="0" y="14"/>
                      <a:pt x="1" y="15"/>
                      <a:pt x="2" y="15"/>
                    </a:cubicBezTo>
                    <a:cubicBezTo>
                      <a:pt x="2" y="15"/>
                      <a:pt x="2" y="15"/>
                      <a:pt x="2" y="15"/>
                    </a:cubicBezTo>
                    <a:cubicBezTo>
                      <a:pt x="4" y="16"/>
                      <a:pt x="5" y="16"/>
                      <a:pt x="7" y="16"/>
                    </a:cubicBezTo>
                    <a:cubicBezTo>
                      <a:pt x="9" y="17"/>
                      <a:pt x="10" y="17"/>
                      <a:pt x="12" y="17"/>
                    </a:cubicBezTo>
                    <a:cubicBezTo>
                      <a:pt x="13" y="17"/>
                      <a:pt x="13" y="17"/>
                      <a:pt x="13" y="17"/>
                    </a:cubicBezTo>
                    <a:cubicBezTo>
                      <a:pt x="13" y="17"/>
                      <a:pt x="13" y="17"/>
                      <a:pt x="13" y="17"/>
                    </a:cubicBezTo>
                    <a:cubicBezTo>
                      <a:pt x="14" y="17"/>
                      <a:pt x="14" y="16"/>
                      <a:pt x="15" y="15"/>
                    </a:cubicBezTo>
                    <a:cubicBezTo>
                      <a:pt x="16" y="5"/>
                      <a:pt x="16" y="5"/>
                      <a:pt x="16" y="5"/>
                    </a:cubicBezTo>
                    <a:cubicBezTo>
                      <a:pt x="15" y="5"/>
                      <a:pt x="15" y="5"/>
                      <a:pt x="14" y="5"/>
                    </a:cubicBezTo>
                    <a:cubicBezTo>
                      <a:pt x="14" y="5"/>
                      <a:pt x="14" y="5"/>
                      <a:pt x="14" y="5"/>
                    </a:cubicBezTo>
                    <a:cubicBezTo>
                      <a:pt x="12" y="5"/>
                      <a:pt x="10" y="5"/>
                      <a:pt x="9" y="4"/>
                    </a:cubicBezTo>
                    <a:cubicBezTo>
                      <a:pt x="7" y="4"/>
                      <a:pt x="5" y="4"/>
                      <a:pt x="4" y="3"/>
                    </a:cubicBezTo>
                    <a:cubicBezTo>
                      <a:pt x="4" y="3"/>
                      <a:pt x="4" y="3"/>
                      <a:pt x="3" y="3"/>
                    </a:cubicBezTo>
                    <a:cubicBezTo>
                      <a:pt x="3" y="3"/>
                      <a:pt x="2" y="3"/>
                      <a:pt x="2" y="3"/>
                    </a:cubicBezTo>
                    <a:moveTo>
                      <a:pt x="6" y="0"/>
                    </a:moveTo>
                    <a:cubicBezTo>
                      <a:pt x="6" y="0"/>
                      <a:pt x="6" y="0"/>
                      <a:pt x="6" y="0"/>
                    </a:cubicBezTo>
                    <a:cubicBezTo>
                      <a:pt x="7" y="0"/>
                      <a:pt x="8" y="0"/>
                      <a:pt x="9" y="0"/>
                    </a:cubicBezTo>
                    <a:cubicBezTo>
                      <a:pt x="9" y="0"/>
                      <a:pt x="9" y="0"/>
                      <a:pt x="9" y="0"/>
                    </a:cubicBezTo>
                    <a:cubicBezTo>
                      <a:pt x="8" y="0"/>
                      <a:pt x="7" y="0"/>
                      <a:pt x="6"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9" name="Freeform 25"/>
              <p:cNvSpPr>
                <a:spLocks noEditPoints="1"/>
              </p:cNvSpPr>
              <p:nvPr/>
            </p:nvSpPr>
            <p:spPr bwMode="auto">
              <a:xfrm>
                <a:off x="2995613" y="4440238"/>
                <a:ext cx="109538" cy="577850"/>
              </a:xfrm>
              <a:custGeom>
                <a:avLst/>
                <a:gdLst>
                  <a:gd name="T0" fmla="*/ 38 w 39"/>
                  <a:gd name="T1" fmla="*/ 15 h 206"/>
                  <a:gd name="T2" fmla="*/ 37 w 39"/>
                  <a:gd name="T3" fmla="*/ 19 h 206"/>
                  <a:gd name="T4" fmla="*/ 18 w 39"/>
                  <a:gd name="T5" fmla="*/ 173 h 206"/>
                  <a:gd name="T6" fmla="*/ 14 w 39"/>
                  <a:gd name="T7" fmla="*/ 203 h 206"/>
                  <a:gd name="T8" fmla="*/ 14 w 39"/>
                  <a:gd name="T9" fmla="*/ 203 h 206"/>
                  <a:gd name="T10" fmla="*/ 18 w 39"/>
                  <a:gd name="T11" fmla="*/ 173 h 206"/>
                  <a:gd name="T12" fmla="*/ 38 w 39"/>
                  <a:gd name="T13" fmla="*/ 16 h 206"/>
                  <a:gd name="T14" fmla="*/ 38 w 39"/>
                  <a:gd name="T15" fmla="*/ 15 h 206"/>
                  <a:gd name="T16" fmla="*/ 39 w 39"/>
                  <a:gd name="T17" fmla="*/ 3 h 206"/>
                  <a:gd name="T18" fmla="*/ 39 w 39"/>
                  <a:gd name="T19" fmla="*/ 3 h 206"/>
                  <a:gd name="T20" fmla="*/ 39 w 39"/>
                  <a:gd name="T21" fmla="*/ 4 h 206"/>
                  <a:gd name="T22" fmla="*/ 39 w 39"/>
                  <a:gd name="T23" fmla="*/ 5 h 206"/>
                  <a:gd name="T24" fmla="*/ 39 w 39"/>
                  <a:gd name="T25" fmla="*/ 6 h 206"/>
                  <a:gd name="T26" fmla="*/ 39 w 39"/>
                  <a:gd name="T27" fmla="*/ 4 h 206"/>
                  <a:gd name="T28" fmla="*/ 39 w 39"/>
                  <a:gd name="T29" fmla="*/ 3 h 206"/>
                  <a:gd name="T30" fmla="*/ 26 w 39"/>
                  <a:gd name="T31" fmla="*/ 0 h 206"/>
                  <a:gd name="T32" fmla="*/ 26 w 39"/>
                  <a:gd name="T33" fmla="*/ 0 h 206"/>
                  <a:gd name="T34" fmla="*/ 26 w 39"/>
                  <a:gd name="T35" fmla="*/ 0 h 206"/>
                  <a:gd name="T36" fmla="*/ 26 w 39"/>
                  <a:gd name="T37" fmla="*/ 0 h 206"/>
                  <a:gd name="T38" fmla="*/ 26 w 39"/>
                  <a:gd name="T39" fmla="*/ 0 h 206"/>
                  <a:gd name="T40" fmla="*/ 26 w 39"/>
                  <a:gd name="T41" fmla="*/ 0 h 206"/>
                  <a:gd name="T42" fmla="*/ 26 w 39"/>
                  <a:gd name="T43" fmla="*/ 0 h 206"/>
                  <a:gd name="T44" fmla="*/ 26 w 39"/>
                  <a:gd name="T45" fmla="*/ 0 h 206"/>
                  <a:gd name="T46" fmla="*/ 26 w 39"/>
                  <a:gd name="T47" fmla="*/ 0 h 206"/>
                  <a:gd name="T48" fmla="*/ 4 w 39"/>
                  <a:gd name="T49" fmla="*/ 173 h 206"/>
                  <a:gd name="T50" fmla="*/ 1 w 39"/>
                  <a:gd name="T51" fmla="*/ 201 h 206"/>
                  <a:gd name="T52" fmla="*/ 1 w 39"/>
                  <a:gd name="T53" fmla="*/ 201 h 206"/>
                  <a:gd name="T54" fmla="*/ 0 w 39"/>
                  <a:gd name="T55" fmla="*/ 201 h 206"/>
                  <a:gd name="T56" fmla="*/ 2 w 39"/>
                  <a:gd name="T57" fmla="*/ 203 h 206"/>
                  <a:gd name="T58" fmla="*/ 2 w 39"/>
                  <a:gd name="T59" fmla="*/ 203 h 206"/>
                  <a:gd name="T60" fmla="*/ 2 w 39"/>
                  <a:gd name="T61" fmla="*/ 203 h 206"/>
                  <a:gd name="T62" fmla="*/ 10 w 39"/>
                  <a:gd name="T63" fmla="*/ 206 h 206"/>
                  <a:gd name="T64" fmla="*/ 11 w 39"/>
                  <a:gd name="T65" fmla="*/ 206 h 206"/>
                  <a:gd name="T66" fmla="*/ 12 w 39"/>
                  <a:gd name="T67" fmla="*/ 206 h 206"/>
                  <a:gd name="T68" fmla="*/ 11 w 39"/>
                  <a:gd name="T69" fmla="*/ 206 h 206"/>
                  <a:gd name="T70" fmla="*/ 10 w 39"/>
                  <a:gd name="T71" fmla="*/ 204 h 206"/>
                  <a:gd name="T72" fmla="*/ 14 w 39"/>
                  <a:gd name="T73" fmla="*/ 173 h 206"/>
                  <a:gd name="T74" fmla="*/ 14 w 39"/>
                  <a:gd name="T75" fmla="*/ 168 h 206"/>
                  <a:gd name="T76" fmla="*/ 14 w 39"/>
                  <a:gd name="T77" fmla="*/ 173 h 206"/>
                  <a:gd name="T78" fmla="*/ 10 w 39"/>
                  <a:gd name="T79" fmla="*/ 202 h 206"/>
                  <a:gd name="T80" fmla="*/ 5 w 39"/>
                  <a:gd name="T81" fmla="*/ 200 h 206"/>
                  <a:gd name="T82" fmla="*/ 8 w 39"/>
                  <a:gd name="T83" fmla="*/ 173 h 206"/>
                  <a:gd name="T84" fmla="*/ 29 w 39"/>
                  <a:gd name="T85" fmla="*/ 9 h 206"/>
                  <a:gd name="T86" fmla="*/ 29 w 39"/>
                  <a:gd name="T87" fmla="*/ 9 h 206"/>
                  <a:gd name="T88" fmla="*/ 27 w 39"/>
                  <a:gd name="T89" fmla="*/ 6 h 206"/>
                  <a:gd name="T90" fmla="*/ 26 w 39"/>
                  <a:gd name="T91" fmla="*/ 0 h 206"/>
                  <a:gd name="T92" fmla="*/ 26 w 39"/>
                  <a:gd name="T93" fmla="*/ 0 h 206"/>
                  <a:gd name="T94" fmla="*/ 26 w 39"/>
                  <a:gd name="T95" fmla="*/ 0 h 206"/>
                  <a:gd name="T96" fmla="*/ 26 w 39"/>
                  <a:gd name="T97" fmla="*/ 0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9" h="206">
                    <a:moveTo>
                      <a:pt x="38" y="15"/>
                    </a:moveTo>
                    <a:cubicBezTo>
                      <a:pt x="37" y="19"/>
                      <a:pt x="37" y="19"/>
                      <a:pt x="37" y="19"/>
                    </a:cubicBezTo>
                    <a:cubicBezTo>
                      <a:pt x="18" y="173"/>
                      <a:pt x="18" y="173"/>
                      <a:pt x="18" y="173"/>
                    </a:cubicBezTo>
                    <a:cubicBezTo>
                      <a:pt x="14" y="203"/>
                      <a:pt x="14" y="203"/>
                      <a:pt x="14" y="203"/>
                    </a:cubicBezTo>
                    <a:cubicBezTo>
                      <a:pt x="14" y="203"/>
                      <a:pt x="14" y="203"/>
                      <a:pt x="14" y="203"/>
                    </a:cubicBezTo>
                    <a:cubicBezTo>
                      <a:pt x="18" y="173"/>
                      <a:pt x="18" y="173"/>
                      <a:pt x="18" y="173"/>
                    </a:cubicBezTo>
                    <a:cubicBezTo>
                      <a:pt x="38" y="16"/>
                      <a:pt x="38" y="16"/>
                      <a:pt x="38" y="16"/>
                    </a:cubicBezTo>
                    <a:cubicBezTo>
                      <a:pt x="38" y="15"/>
                      <a:pt x="38" y="15"/>
                      <a:pt x="38" y="15"/>
                    </a:cubicBezTo>
                    <a:moveTo>
                      <a:pt x="39" y="3"/>
                    </a:moveTo>
                    <a:cubicBezTo>
                      <a:pt x="39" y="3"/>
                      <a:pt x="39" y="3"/>
                      <a:pt x="39" y="3"/>
                    </a:cubicBezTo>
                    <a:cubicBezTo>
                      <a:pt x="39" y="4"/>
                      <a:pt x="39" y="4"/>
                      <a:pt x="39" y="4"/>
                    </a:cubicBezTo>
                    <a:cubicBezTo>
                      <a:pt x="39" y="4"/>
                      <a:pt x="39" y="4"/>
                      <a:pt x="39" y="5"/>
                    </a:cubicBezTo>
                    <a:cubicBezTo>
                      <a:pt x="39" y="5"/>
                      <a:pt x="39" y="6"/>
                      <a:pt x="39" y="6"/>
                    </a:cubicBezTo>
                    <a:cubicBezTo>
                      <a:pt x="39" y="4"/>
                      <a:pt x="39" y="4"/>
                      <a:pt x="39" y="4"/>
                    </a:cubicBezTo>
                    <a:cubicBezTo>
                      <a:pt x="39" y="4"/>
                      <a:pt x="39" y="4"/>
                      <a:pt x="39" y="3"/>
                    </a:cubicBezTo>
                    <a:moveTo>
                      <a:pt x="26" y="0"/>
                    </a:move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4" y="173"/>
                      <a:pt x="4" y="173"/>
                      <a:pt x="4" y="173"/>
                    </a:cubicBezTo>
                    <a:cubicBezTo>
                      <a:pt x="1" y="201"/>
                      <a:pt x="1" y="201"/>
                      <a:pt x="1" y="201"/>
                    </a:cubicBezTo>
                    <a:cubicBezTo>
                      <a:pt x="1" y="201"/>
                      <a:pt x="1" y="201"/>
                      <a:pt x="1" y="201"/>
                    </a:cubicBezTo>
                    <a:cubicBezTo>
                      <a:pt x="0" y="201"/>
                      <a:pt x="0" y="201"/>
                      <a:pt x="0" y="201"/>
                    </a:cubicBezTo>
                    <a:cubicBezTo>
                      <a:pt x="0" y="202"/>
                      <a:pt x="1" y="203"/>
                      <a:pt x="2" y="203"/>
                    </a:cubicBezTo>
                    <a:cubicBezTo>
                      <a:pt x="2" y="203"/>
                      <a:pt x="2" y="203"/>
                      <a:pt x="2" y="203"/>
                    </a:cubicBezTo>
                    <a:cubicBezTo>
                      <a:pt x="2" y="203"/>
                      <a:pt x="2" y="203"/>
                      <a:pt x="2" y="203"/>
                    </a:cubicBezTo>
                    <a:cubicBezTo>
                      <a:pt x="4" y="204"/>
                      <a:pt x="7" y="205"/>
                      <a:pt x="10" y="206"/>
                    </a:cubicBezTo>
                    <a:cubicBezTo>
                      <a:pt x="10" y="206"/>
                      <a:pt x="11" y="206"/>
                      <a:pt x="11" y="206"/>
                    </a:cubicBezTo>
                    <a:cubicBezTo>
                      <a:pt x="12" y="206"/>
                      <a:pt x="12" y="206"/>
                      <a:pt x="12" y="206"/>
                    </a:cubicBezTo>
                    <a:cubicBezTo>
                      <a:pt x="12" y="206"/>
                      <a:pt x="12" y="206"/>
                      <a:pt x="11" y="206"/>
                    </a:cubicBezTo>
                    <a:cubicBezTo>
                      <a:pt x="10" y="206"/>
                      <a:pt x="10" y="205"/>
                      <a:pt x="10" y="204"/>
                    </a:cubicBezTo>
                    <a:cubicBezTo>
                      <a:pt x="14" y="173"/>
                      <a:pt x="14" y="173"/>
                      <a:pt x="14" y="173"/>
                    </a:cubicBezTo>
                    <a:cubicBezTo>
                      <a:pt x="14" y="168"/>
                      <a:pt x="14" y="168"/>
                      <a:pt x="14" y="168"/>
                    </a:cubicBezTo>
                    <a:cubicBezTo>
                      <a:pt x="14" y="173"/>
                      <a:pt x="14" y="173"/>
                      <a:pt x="14" y="173"/>
                    </a:cubicBezTo>
                    <a:cubicBezTo>
                      <a:pt x="10" y="202"/>
                      <a:pt x="10" y="202"/>
                      <a:pt x="10" y="202"/>
                    </a:cubicBezTo>
                    <a:cubicBezTo>
                      <a:pt x="8" y="201"/>
                      <a:pt x="6" y="201"/>
                      <a:pt x="5" y="200"/>
                    </a:cubicBezTo>
                    <a:cubicBezTo>
                      <a:pt x="8" y="173"/>
                      <a:pt x="8" y="173"/>
                      <a:pt x="8" y="173"/>
                    </a:cubicBezTo>
                    <a:cubicBezTo>
                      <a:pt x="29" y="9"/>
                      <a:pt x="29" y="9"/>
                      <a:pt x="29" y="9"/>
                    </a:cubicBezTo>
                    <a:cubicBezTo>
                      <a:pt x="29" y="9"/>
                      <a:pt x="29" y="9"/>
                      <a:pt x="29" y="9"/>
                    </a:cubicBezTo>
                    <a:cubicBezTo>
                      <a:pt x="28" y="8"/>
                      <a:pt x="28" y="7"/>
                      <a:pt x="27" y="6"/>
                    </a:cubicBezTo>
                    <a:cubicBezTo>
                      <a:pt x="26" y="3"/>
                      <a:pt x="26" y="1"/>
                      <a:pt x="26" y="0"/>
                    </a:cubicBezTo>
                    <a:cubicBezTo>
                      <a:pt x="26" y="0"/>
                      <a:pt x="26" y="0"/>
                      <a:pt x="26" y="0"/>
                    </a:cubicBezTo>
                    <a:cubicBezTo>
                      <a:pt x="26" y="0"/>
                      <a:pt x="26" y="0"/>
                      <a:pt x="26" y="0"/>
                    </a:cubicBezTo>
                    <a:cubicBezTo>
                      <a:pt x="26" y="0"/>
                      <a:pt x="26" y="0"/>
                      <a:pt x="26"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0" name="Freeform 26"/>
              <p:cNvSpPr/>
              <p:nvPr/>
            </p:nvSpPr>
            <p:spPr bwMode="auto">
              <a:xfrm>
                <a:off x="3057526" y="4451350"/>
                <a:ext cx="104775" cy="571500"/>
              </a:xfrm>
              <a:custGeom>
                <a:avLst/>
                <a:gdLst>
                  <a:gd name="T0" fmla="*/ 37 w 37"/>
                  <a:gd name="T1" fmla="*/ 0 h 204"/>
                  <a:gd name="T2" fmla="*/ 37 w 37"/>
                  <a:gd name="T3" fmla="*/ 1 h 204"/>
                  <a:gd name="T4" fmla="*/ 37 w 37"/>
                  <a:gd name="T5" fmla="*/ 1 h 204"/>
                  <a:gd name="T6" fmla="*/ 36 w 37"/>
                  <a:gd name="T7" fmla="*/ 4 h 204"/>
                  <a:gd name="T8" fmla="*/ 33 w 37"/>
                  <a:gd name="T9" fmla="*/ 8 h 204"/>
                  <a:gd name="T10" fmla="*/ 32 w 37"/>
                  <a:gd name="T11" fmla="*/ 10 h 204"/>
                  <a:gd name="T12" fmla="*/ 11 w 37"/>
                  <a:gd name="T13" fmla="*/ 173 h 204"/>
                  <a:gd name="T14" fmla="*/ 8 w 37"/>
                  <a:gd name="T15" fmla="*/ 200 h 204"/>
                  <a:gd name="T16" fmla="*/ 6 w 37"/>
                  <a:gd name="T17" fmla="*/ 200 h 204"/>
                  <a:gd name="T18" fmla="*/ 6 w 37"/>
                  <a:gd name="T19" fmla="*/ 200 h 204"/>
                  <a:gd name="T20" fmla="*/ 2 w 37"/>
                  <a:gd name="T21" fmla="*/ 200 h 204"/>
                  <a:gd name="T22" fmla="*/ 2 w 37"/>
                  <a:gd name="T23" fmla="*/ 200 h 204"/>
                  <a:gd name="T24" fmla="*/ 6 w 37"/>
                  <a:gd name="T25" fmla="*/ 171 h 204"/>
                  <a:gd name="T26" fmla="*/ 26 w 37"/>
                  <a:gd name="T27" fmla="*/ 11 h 204"/>
                  <a:gd name="T28" fmla="*/ 26 w 37"/>
                  <a:gd name="T29" fmla="*/ 11 h 204"/>
                  <a:gd name="T30" fmla="*/ 6 w 37"/>
                  <a:gd name="T31" fmla="*/ 171 h 204"/>
                  <a:gd name="T32" fmla="*/ 2 w 37"/>
                  <a:gd name="T33" fmla="*/ 202 h 204"/>
                  <a:gd name="T34" fmla="*/ 0 w 37"/>
                  <a:gd name="T35" fmla="*/ 204 h 204"/>
                  <a:gd name="T36" fmla="*/ 0 w 37"/>
                  <a:gd name="T37" fmla="*/ 204 h 204"/>
                  <a:gd name="T38" fmla="*/ 0 w 37"/>
                  <a:gd name="T39" fmla="*/ 204 h 204"/>
                  <a:gd name="T40" fmla="*/ 0 w 37"/>
                  <a:gd name="T41" fmla="*/ 204 h 204"/>
                  <a:gd name="T42" fmla="*/ 2 w 37"/>
                  <a:gd name="T43" fmla="*/ 204 h 204"/>
                  <a:gd name="T44" fmla="*/ 6 w 37"/>
                  <a:gd name="T45" fmla="*/ 204 h 204"/>
                  <a:gd name="T46" fmla="*/ 10 w 37"/>
                  <a:gd name="T47" fmla="*/ 204 h 204"/>
                  <a:gd name="T48" fmla="*/ 12 w 37"/>
                  <a:gd name="T49" fmla="*/ 202 h 204"/>
                  <a:gd name="T50" fmla="*/ 12 w 37"/>
                  <a:gd name="T51" fmla="*/ 202 h 204"/>
                  <a:gd name="T52" fmla="*/ 15 w 37"/>
                  <a:gd name="T53" fmla="*/ 173 h 204"/>
                  <a:gd name="T54" fmla="*/ 37 w 37"/>
                  <a:gd name="T55" fmla="*/ 1 h 204"/>
                  <a:gd name="T56" fmla="*/ 37 w 37"/>
                  <a:gd name="T57" fmla="*/ 1 h 204"/>
                  <a:gd name="T58" fmla="*/ 37 w 37"/>
                  <a:gd name="T59" fmla="*/ 1 h 204"/>
                  <a:gd name="T60" fmla="*/ 37 w 37"/>
                  <a:gd name="T61" fmla="*/ 1 h 204"/>
                  <a:gd name="T62" fmla="*/ 37 w 37"/>
                  <a:gd name="T63" fmla="*/ 1 h 204"/>
                  <a:gd name="T64" fmla="*/ 37 w 37"/>
                  <a:gd name="T65" fmla="*/ 1 h 204"/>
                  <a:gd name="T66" fmla="*/ 37 w 37"/>
                  <a:gd name="T67" fmla="*/ 1 h 204"/>
                  <a:gd name="T68" fmla="*/ 37 w 37"/>
                  <a:gd name="T69" fmla="*/ 1 h 204"/>
                  <a:gd name="T70" fmla="*/ 37 w 37"/>
                  <a:gd name="T71" fmla="*/ 1 h 204"/>
                  <a:gd name="T72" fmla="*/ 37 w 37"/>
                  <a:gd name="T73" fmla="*/ 1 h 204"/>
                  <a:gd name="T74" fmla="*/ 37 w 37"/>
                  <a:gd name="T75" fmla="*/ 1 h 204"/>
                  <a:gd name="T76" fmla="*/ 37 w 37"/>
                  <a:gd name="T77" fmla="*/ 1 h 204"/>
                  <a:gd name="T78" fmla="*/ 37 w 37"/>
                  <a:gd name="T79" fmla="*/ 1 h 204"/>
                  <a:gd name="T80" fmla="*/ 37 w 37"/>
                  <a:gd name="T81" fmla="*/ 1 h 204"/>
                  <a:gd name="T82" fmla="*/ 37 w 37"/>
                  <a:gd name="T83" fmla="*/ 1 h 204"/>
                  <a:gd name="T84" fmla="*/ 37 w 37"/>
                  <a:gd name="T85" fmla="*/ 1 h 204"/>
                  <a:gd name="T86" fmla="*/ 37 w 37"/>
                  <a:gd name="T87" fmla="*/ 1 h 204"/>
                  <a:gd name="T88" fmla="*/ 37 w 37"/>
                  <a:gd name="T89" fmla="*/ 0 h 204"/>
                  <a:gd name="T90" fmla="*/ 37 w 37"/>
                  <a:gd name="T91" fmla="*/ 0 h 204"/>
                  <a:gd name="T92" fmla="*/ 37 w 37"/>
                  <a:gd name="T93" fmla="*/ 0 h 204"/>
                  <a:gd name="T94" fmla="*/ 37 w 37"/>
                  <a:gd name="T95" fmla="*/ 0 h 204"/>
                  <a:gd name="T96" fmla="*/ 37 w 37"/>
                  <a:gd name="T97" fmla="*/ 0 h 204"/>
                  <a:gd name="T98" fmla="*/ 37 w 37"/>
                  <a:gd name="T99" fmla="*/ 0 h 204"/>
                  <a:gd name="T100" fmla="*/ 37 w 37"/>
                  <a:gd name="T101" fmla="*/ 0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7" h="204">
                    <a:moveTo>
                      <a:pt x="37" y="0"/>
                    </a:moveTo>
                    <a:cubicBezTo>
                      <a:pt x="37" y="0"/>
                      <a:pt x="37" y="0"/>
                      <a:pt x="37" y="1"/>
                    </a:cubicBezTo>
                    <a:cubicBezTo>
                      <a:pt x="37" y="1"/>
                      <a:pt x="37" y="1"/>
                      <a:pt x="37" y="1"/>
                    </a:cubicBezTo>
                    <a:cubicBezTo>
                      <a:pt x="37" y="1"/>
                      <a:pt x="36" y="3"/>
                      <a:pt x="36" y="4"/>
                    </a:cubicBezTo>
                    <a:cubicBezTo>
                      <a:pt x="35" y="5"/>
                      <a:pt x="34" y="7"/>
                      <a:pt x="33" y="8"/>
                    </a:cubicBezTo>
                    <a:cubicBezTo>
                      <a:pt x="33" y="9"/>
                      <a:pt x="32" y="9"/>
                      <a:pt x="32" y="10"/>
                    </a:cubicBezTo>
                    <a:cubicBezTo>
                      <a:pt x="11" y="173"/>
                      <a:pt x="11" y="173"/>
                      <a:pt x="11" y="173"/>
                    </a:cubicBezTo>
                    <a:cubicBezTo>
                      <a:pt x="8" y="200"/>
                      <a:pt x="8" y="200"/>
                      <a:pt x="8" y="200"/>
                    </a:cubicBezTo>
                    <a:cubicBezTo>
                      <a:pt x="7" y="200"/>
                      <a:pt x="7" y="200"/>
                      <a:pt x="6" y="200"/>
                    </a:cubicBezTo>
                    <a:cubicBezTo>
                      <a:pt x="6" y="200"/>
                      <a:pt x="6" y="200"/>
                      <a:pt x="6" y="200"/>
                    </a:cubicBezTo>
                    <a:cubicBezTo>
                      <a:pt x="5" y="200"/>
                      <a:pt x="3" y="200"/>
                      <a:pt x="2" y="200"/>
                    </a:cubicBezTo>
                    <a:cubicBezTo>
                      <a:pt x="2" y="200"/>
                      <a:pt x="2" y="200"/>
                      <a:pt x="2" y="200"/>
                    </a:cubicBezTo>
                    <a:cubicBezTo>
                      <a:pt x="6" y="171"/>
                      <a:pt x="6" y="171"/>
                      <a:pt x="6" y="171"/>
                    </a:cubicBezTo>
                    <a:cubicBezTo>
                      <a:pt x="26" y="11"/>
                      <a:pt x="26" y="11"/>
                      <a:pt x="26" y="11"/>
                    </a:cubicBezTo>
                    <a:cubicBezTo>
                      <a:pt x="26" y="11"/>
                      <a:pt x="26" y="11"/>
                      <a:pt x="26" y="11"/>
                    </a:cubicBezTo>
                    <a:cubicBezTo>
                      <a:pt x="6" y="171"/>
                      <a:pt x="6" y="171"/>
                      <a:pt x="6" y="171"/>
                    </a:cubicBezTo>
                    <a:cubicBezTo>
                      <a:pt x="2" y="202"/>
                      <a:pt x="2" y="202"/>
                      <a:pt x="2" y="202"/>
                    </a:cubicBezTo>
                    <a:cubicBezTo>
                      <a:pt x="2" y="203"/>
                      <a:pt x="1" y="204"/>
                      <a:pt x="0" y="204"/>
                    </a:cubicBezTo>
                    <a:cubicBezTo>
                      <a:pt x="0" y="204"/>
                      <a:pt x="0" y="204"/>
                      <a:pt x="0" y="204"/>
                    </a:cubicBezTo>
                    <a:cubicBezTo>
                      <a:pt x="0" y="204"/>
                      <a:pt x="0" y="204"/>
                      <a:pt x="0" y="204"/>
                    </a:cubicBezTo>
                    <a:cubicBezTo>
                      <a:pt x="0" y="204"/>
                      <a:pt x="0" y="204"/>
                      <a:pt x="0" y="204"/>
                    </a:cubicBezTo>
                    <a:cubicBezTo>
                      <a:pt x="1" y="204"/>
                      <a:pt x="1" y="204"/>
                      <a:pt x="2" y="204"/>
                    </a:cubicBezTo>
                    <a:cubicBezTo>
                      <a:pt x="3" y="204"/>
                      <a:pt x="4" y="204"/>
                      <a:pt x="6" y="204"/>
                    </a:cubicBezTo>
                    <a:cubicBezTo>
                      <a:pt x="7" y="204"/>
                      <a:pt x="9" y="204"/>
                      <a:pt x="10" y="204"/>
                    </a:cubicBezTo>
                    <a:cubicBezTo>
                      <a:pt x="11" y="204"/>
                      <a:pt x="12" y="203"/>
                      <a:pt x="12" y="202"/>
                    </a:cubicBezTo>
                    <a:cubicBezTo>
                      <a:pt x="12" y="202"/>
                      <a:pt x="12" y="202"/>
                      <a:pt x="12" y="202"/>
                    </a:cubicBezTo>
                    <a:cubicBezTo>
                      <a:pt x="15" y="173"/>
                      <a:pt x="15" y="173"/>
                      <a:pt x="15" y="173"/>
                    </a:cubicBezTo>
                    <a:cubicBezTo>
                      <a:pt x="37" y="1"/>
                      <a:pt x="37" y="1"/>
                      <a:pt x="37" y="1"/>
                    </a:cubicBezTo>
                    <a:cubicBezTo>
                      <a:pt x="37" y="1"/>
                      <a:pt x="37" y="1"/>
                      <a:pt x="37" y="1"/>
                    </a:cubicBezTo>
                    <a:cubicBezTo>
                      <a:pt x="37" y="1"/>
                      <a:pt x="37" y="1"/>
                      <a:pt x="37" y="1"/>
                    </a:cubicBezTo>
                    <a:cubicBezTo>
                      <a:pt x="37" y="1"/>
                      <a:pt x="37" y="1"/>
                      <a:pt x="37" y="1"/>
                    </a:cubicBezTo>
                    <a:cubicBezTo>
                      <a:pt x="37" y="1"/>
                      <a:pt x="37" y="1"/>
                      <a:pt x="37" y="1"/>
                    </a:cubicBezTo>
                    <a:cubicBezTo>
                      <a:pt x="37" y="1"/>
                      <a:pt x="37" y="1"/>
                      <a:pt x="37" y="1"/>
                    </a:cubicBezTo>
                    <a:cubicBezTo>
                      <a:pt x="37" y="1"/>
                      <a:pt x="37" y="1"/>
                      <a:pt x="37" y="1"/>
                    </a:cubicBezTo>
                    <a:cubicBezTo>
                      <a:pt x="37" y="1"/>
                      <a:pt x="37" y="1"/>
                      <a:pt x="37" y="1"/>
                    </a:cubicBezTo>
                    <a:cubicBezTo>
                      <a:pt x="37" y="1"/>
                      <a:pt x="37" y="1"/>
                      <a:pt x="37" y="1"/>
                    </a:cubicBezTo>
                    <a:cubicBezTo>
                      <a:pt x="37" y="1"/>
                      <a:pt x="37" y="1"/>
                      <a:pt x="37" y="1"/>
                    </a:cubicBezTo>
                    <a:cubicBezTo>
                      <a:pt x="37" y="1"/>
                      <a:pt x="37" y="1"/>
                      <a:pt x="37" y="1"/>
                    </a:cubicBezTo>
                    <a:cubicBezTo>
                      <a:pt x="37" y="1"/>
                      <a:pt x="37" y="1"/>
                      <a:pt x="37" y="1"/>
                    </a:cubicBezTo>
                    <a:cubicBezTo>
                      <a:pt x="37" y="1"/>
                      <a:pt x="37" y="1"/>
                      <a:pt x="37" y="1"/>
                    </a:cubicBezTo>
                    <a:cubicBezTo>
                      <a:pt x="37" y="1"/>
                      <a:pt x="37" y="1"/>
                      <a:pt x="37" y="1"/>
                    </a:cubicBezTo>
                    <a:cubicBezTo>
                      <a:pt x="37" y="1"/>
                      <a:pt x="37" y="1"/>
                      <a:pt x="37" y="1"/>
                    </a:cubicBezTo>
                    <a:cubicBezTo>
                      <a:pt x="37" y="1"/>
                      <a:pt x="37" y="1"/>
                      <a:pt x="37" y="1"/>
                    </a:cubicBezTo>
                    <a:cubicBezTo>
                      <a:pt x="37" y="1"/>
                      <a:pt x="37" y="1"/>
                      <a:pt x="37" y="1"/>
                    </a:cubicBezTo>
                    <a:cubicBezTo>
                      <a:pt x="37" y="0"/>
                      <a:pt x="37" y="0"/>
                      <a:pt x="37" y="0"/>
                    </a:cubicBezTo>
                    <a:cubicBezTo>
                      <a:pt x="37" y="0"/>
                      <a:pt x="37" y="0"/>
                      <a:pt x="37" y="0"/>
                    </a:cubicBezTo>
                    <a:cubicBezTo>
                      <a:pt x="37" y="0"/>
                      <a:pt x="37" y="0"/>
                      <a:pt x="37" y="0"/>
                    </a:cubicBezTo>
                    <a:cubicBezTo>
                      <a:pt x="37" y="0"/>
                      <a:pt x="37" y="0"/>
                      <a:pt x="37" y="0"/>
                    </a:cubicBezTo>
                    <a:cubicBezTo>
                      <a:pt x="37" y="0"/>
                      <a:pt x="37" y="0"/>
                      <a:pt x="37" y="0"/>
                    </a:cubicBezTo>
                    <a:cubicBezTo>
                      <a:pt x="37" y="0"/>
                      <a:pt x="37" y="0"/>
                      <a:pt x="37" y="0"/>
                    </a:cubicBezTo>
                    <a:cubicBezTo>
                      <a:pt x="37" y="0"/>
                      <a:pt x="37" y="0"/>
                      <a:pt x="37"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1" name="Freeform 27"/>
              <p:cNvSpPr/>
              <p:nvPr/>
            </p:nvSpPr>
            <p:spPr bwMode="auto">
              <a:xfrm>
                <a:off x="3024188" y="4467225"/>
                <a:ext cx="106363" cy="555625"/>
              </a:xfrm>
              <a:custGeom>
                <a:avLst/>
                <a:gdLst>
                  <a:gd name="T0" fmla="*/ 25 w 38"/>
                  <a:gd name="T1" fmla="*/ 0 h 198"/>
                  <a:gd name="T2" fmla="*/ 24 w 38"/>
                  <a:gd name="T3" fmla="*/ 1 h 198"/>
                  <a:gd name="T4" fmla="*/ 23 w 38"/>
                  <a:gd name="T5" fmla="*/ 8 h 198"/>
                  <a:gd name="T6" fmla="*/ 4 w 38"/>
                  <a:gd name="T7" fmla="*/ 158 h 198"/>
                  <a:gd name="T8" fmla="*/ 4 w 38"/>
                  <a:gd name="T9" fmla="*/ 163 h 198"/>
                  <a:gd name="T10" fmla="*/ 0 w 38"/>
                  <a:gd name="T11" fmla="*/ 194 h 198"/>
                  <a:gd name="T12" fmla="*/ 1 w 38"/>
                  <a:gd name="T13" fmla="*/ 196 h 198"/>
                  <a:gd name="T14" fmla="*/ 2 w 38"/>
                  <a:gd name="T15" fmla="*/ 196 h 198"/>
                  <a:gd name="T16" fmla="*/ 7 w 38"/>
                  <a:gd name="T17" fmla="*/ 197 h 198"/>
                  <a:gd name="T18" fmla="*/ 12 w 38"/>
                  <a:gd name="T19" fmla="*/ 198 h 198"/>
                  <a:gd name="T20" fmla="*/ 12 w 38"/>
                  <a:gd name="T21" fmla="*/ 198 h 198"/>
                  <a:gd name="T22" fmla="*/ 12 w 38"/>
                  <a:gd name="T23" fmla="*/ 198 h 198"/>
                  <a:gd name="T24" fmla="*/ 14 w 38"/>
                  <a:gd name="T25" fmla="*/ 196 h 198"/>
                  <a:gd name="T26" fmla="*/ 18 w 38"/>
                  <a:gd name="T27" fmla="*/ 165 h 198"/>
                  <a:gd name="T28" fmla="*/ 38 w 38"/>
                  <a:gd name="T29" fmla="*/ 5 h 198"/>
                  <a:gd name="T30" fmla="*/ 37 w 38"/>
                  <a:gd name="T31" fmla="*/ 4 h 198"/>
                  <a:gd name="T32" fmla="*/ 36 w 38"/>
                  <a:gd name="T33" fmla="*/ 2 h 198"/>
                  <a:gd name="T34" fmla="*/ 35 w 38"/>
                  <a:gd name="T35" fmla="*/ 4 h 198"/>
                  <a:gd name="T36" fmla="*/ 34 w 38"/>
                  <a:gd name="T37" fmla="*/ 4 h 198"/>
                  <a:gd name="T38" fmla="*/ 14 w 38"/>
                  <a:gd name="T39" fmla="*/ 164 h 198"/>
                  <a:gd name="T40" fmla="*/ 10 w 38"/>
                  <a:gd name="T41" fmla="*/ 194 h 198"/>
                  <a:gd name="T42" fmla="*/ 7 w 38"/>
                  <a:gd name="T43" fmla="*/ 193 h 198"/>
                  <a:gd name="T44" fmla="*/ 7 w 38"/>
                  <a:gd name="T45" fmla="*/ 193 h 198"/>
                  <a:gd name="T46" fmla="*/ 4 w 38"/>
                  <a:gd name="T47" fmla="*/ 193 h 198"/>
                  <a:gd name="T48" fmla="*/ 4 w 38"/>
                  <a:gd name="T49" fmla="*/ 193 h 198"/>
                  <a:gd name="T50" fmla="*/ 8 w 38"/>
                  <a:gd name="T51" fmla="*/ 163 h 198"/>
                  <a:gd name="T52" fmla="*/ 27 w 38"/>
                  <a:gd name="T53" fmla="*/ 9 h 198"/>
                  <a:gd name="T54" fmla="*/ 28 w 38"/>
                  <a:gd name="T55" fmla="*/ 5 h 198"/>
                  <a:gd name="T56" fmla="*/ 28 w 38"/>
                  <a:gd name="T57" fmla="*/ 5 h 198"/>
                  <a:gd name="T58" fmla="*/ 26 w 38"/>
                  <a:gd name="T59" fmla="*/ 4 h 198"/>
                  <a:gd name="T60" fmla="*/ 25 w 38"/>
                  <a:gd name="T61" fmla="*/ 1 h 198"/>
                  <a:gd name="T62" fmla="*/ 25 w 38"/>
                  <a:gd name="T63" fmla="*/ 0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8" h="198">
                    <a:moveTo>
                      <a:pt x="25" y="0"/>
                    </a:moveTo>
                    <a:cubicBezTo>
                      <a:pt x="25" y="0"/>
                      <a:pt x="24" y="1"/>
                      <a:pt x="24" y="1"/>
                    </a:cubicBezTo>
                    <a:cubicBezTo>
                      <a:pt x="23" y="8"/>
                      <a:pt x="23" y="8"/>
                      <a:pt x="23" y="8"/>
                    </a:cubicBezTo>
                    <a:cubicBezTo>
                      <a:pt x="4" y="158"/>
                      <a:pt x="4" y="158"/>
                      <a:pt x="4" y="158"/>
                    </a:cubicBezTo>
                    <a:cubicBezTo>
                      <a:pt x="4" y="163"/>
                      <a:pt x="4" y="163"/>
                      <a:pt x="4" y="163"/>
                    </a:cubicBezTo>
                    <a:cubicBezTo>
                      <a:pt x="0" y="194"/>
                      <a:pt x="0" y="194"/>
                      <a:pt x="0" y="194"/>
                    </a:cubicBezTo>
                    <a:cubicBezTo>
                      <a:pt x="0" y="195"/>
                      <a:pt x="0" y="196"/>
                      <a:pt x="1" y="196"/>
                    </a:cubicBezTo>
                    <a:cubicBezTo>
                      <a:pt x="2" y="196"/>
                      <a:pt x="2" y="196"/>
                      <a:pt x="2" y="196"/>
                    </a:cubicBezTo>
                    <a:cubicBezTo>
                      <a:pt x="3" y="197"/>
                      <a:pt x="5" y="197"/>
                      <a:pt x="7" y="197"/>
                    </a:cubicBezTo>
                    <a:cubicBezTo>
                      <a:pt x="8" y="198"/>
                      <a:pt x="10" y="198"/>
                      <a:pt x="12" y="198"/>
                    </a:cubicBezTo>
                    <a:cubicBezTo>
                      <a:pt x="12" y="198"/>
                      <a:pt x="12" y="198"/>
                      <a:pt x="12" y="198"/>
                    </a:cubicBezTo>
                    <a:cubicBezTo>
                      <a:pt x="12" y="198"/>
                      <a:pt x="12" y="198"/>
                      <a:pt x="12" y="198"/>
                    </a:cubicBezTo>
                    <a:cubicBezTo>
                      <a:pt x="13" y="198"/>
                      <a:pt x="14" y="197"/>
                      <a:pt x="14" y="196"/>
                    </a:cubicBezTo>
                    <a:cubicBezTo>
                      <a:pt x="18" y="165"/>
                      <a:pt x="18" y="165"/>
                      <a:pt x="18" y="165"/>
                    </a:cubicBezTo>
                    <a:cubicBezTo>
                      <a:pt x="38" y="5"/>
                      <a:pt x="38" y="5"/>
                      <a:pt x="38" y="5"/>
                    </a:cubicBezTo>
                    <a:cubicBezTo>
                      <a:pt x="38" y="5"/>
                      <a:pt x="37" y="4"/>
                      <a:pt x="37" y="4"/>
                    </a:cubicBezTo>
                    <a:cubicBezTo>
                      <a:pt x="36" y="3"/>
                      <a:pt x="36" y="3"/>
                      <a:pt x="36" y="2"/>
                    </a:cubicBezTo>
                    <a:cubicBezTo>
                      <a:pt x="35" y="3"/>
                      <a:pt x="35" y="3"/>
                      <a:pt x="35" y="4"/>
                    </a:cubicBezTo>
                    <a:cubicBezTo>
                      <a:pt x="35" y="4"/>
                      <a:pt x="34" y="4"/>
                      <a:pt x="34" y="4"/>
                    </a:cubicBezTo>
                    <a:cubicBezTo>
                      <a:pt x="14" y="164"/>
                      <a:pt x="14" y="164"/>
                      <a:pt x="14" y="164"/>
                    </a:cubicBezTo>
                    <a:cubicBezTo>
                      <a:pt x="10" y="194"/>
                      <a:pt x="10" y="194"/>
                      <a:pt x="10" y="194"/>
                    </a:cubicBezTo>
                    <a:cubicBezTo>
                      <a:pt x="9" y="194"/>
                      <a:pt x="8" y="193"/>
                      <a:pt x="7" y="193"/>
                    </a:cubicBezTo>
                    <a:cubicBezTo>
                      <a:pt x="7" y="193"/>
                      <a:pt x="7" y="193"/>
                      <a:pt x="7" y="193"/>
                    </a:cubicBezTo>
                    <a:cubicBezTo>
                      <a:pt x="6" y="193"/>
                      <a:pt x="5" y="193"/>
                      <a:pt x="4" y="193"/>
                    </a:cubicBezTo>
                    <a:cubicBezTo>
                      <a:pt x="4" y="193"/>
                      <a:pt x="4" y="193"/>
                      <a:pt x="4" y="193"/>
                    </a:cubicBezTo>
                    <a:cubicBezTo>
                      <a:pt x="8" y="163"/>
                      <a:pt x="8" y="163"/>
                      <a:pt x="8" y="163"/>
                    </a:cubicBezTo>
                    <a:cubicBezTo>
                      <a:pt x="27" y="9"/>
                      <a:pt x="27" y="9"/>
                      <a:pt x="27" y="9"/>
                    </a:cubicBezTo>
                    <a:cubicBezTo>
                      <a:pt x="28" y="5"/>
                      <a:pt x="28" y="5"/>
                      <a:pt x="28" y="5"/>
                    </a:cubicBezTo>
                    <a:cubicBezTo>
                      <a:pt x="28" y="5"/>
                      <a:pt x="28" y="5"/>
                      <a:pt x="28" y="5"/>
                    </a:cubicBezTo>
                    <a:cubicBezTo>
                      <a:pt x="27" y="5"/>
                      <a:pt x="27" y="5"/>
                      <a:pt x="26" y="4"/>
                    </a:cubicBezTo>
                    <a:cubicBezTo>
                      <a:pt x="26" y="3"/>
                      <a:pt x="26" y="2"/>
                      <a:pt x="25" y="1"/>
                    </a:cubicBezTo>
                    <a:cubicBezTo>
                      <a:pt x="25" y="1"/>
                      <a:pt x="25" y="0"/>
                      <a:pt x="25"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2" name="Freeform 28"/>
              <p:cNvSpPr>
                <a:spLocks noEditPoints="1"/>
              </p:cNvSpPr>
              <p:nvPr/>
            </p:nvSpPr>
            <p:spPr bwMode="auto">
              <a:xfrm>
                <a:off x="3108326" y="4356100"/>
                <a:ext cx="30163" cy="52388"/>
              </a:xfrm>
              <a:custGeom>
                <a:avLst/>
                <a:gdLst>
                  <a:gd name="T0" fmla="*/ 0 w 11"/>
                  <a:gd name="T1" fmla="*/ 15 h 19"/>
                  <a:gd name="T2" fmla="*/ 0 w 11"/>
                  <a:gd name="T3" fmla="*/ 15 h 19"/>
                  <a:gd name="T4" fmla="*/ 0 w 11"/>
                  <a:gd name="T5" fmla="*/ 15 h 19"/>
                  <a:gd name="T6" fmla="*/ 0 w 11"/>
                  <a:gd name="T7" fmla="*/ 15 h 19"/>
                  <a:gd name="T8" fmla="*/ 1 w 11"/>
                  <a:gd name="T9" fmla="*/ 16 h 19"/>
                  <a:gd name="T10" fmla="*/ 2 w 11"/>
                  <a:gd name="T11" fmla="*/ 17 h 19"/>
                  <a:gd name="T12" fmla="*/ 2 w 11"/>
                  <a:gd name="T13" fmla="*/ 18 h 19"/>
                  <a:gd name="T14" fmla="*/ 3 w 11"/>
                  <a:gd name="T15" fmla="*/ 18 h 19"/>
                  <a:gd name="T16" fmla="*/ 4 w 11"/>
                  <a:gd name="T17" fmla="*/ 19 h 19"/>
                  <a:gd name="T18" fmla="*/ 4 w 11"/>
                  <a:gd name="T19" fmla="*/ 19 h 19"/>
                  <a:gd name="T20" fmla="*/ 5 w 11"/>
                  <a:gd name="T21" fmla="*/ 19 h 19"/>
                  <a:gd name="T22" fmla="*/ 4 w 11"/>
                  <a:gd name="T23" fmla="*/ 19 h 19"/>
                  <a:gd name="T24" fmla="*/ 4 w 11"/>
                  <a:gd name="T25" fmla="*/ 19 h 19"/>
                  <a:gd name="T26" fmla="*/ 3 w 11"/>
                  <a:gd name="T27" fmla="*/ 18 h 19"/>
                  <a:gd name="T28" fmla="*/ 2 w 11"/>
                  <a:gd name="T29" fmla="*/ 18 h 19"/>
                  <a:gd name="T30" fmla="*/ 2 w 11"/>
                  <a:gd name="T31" fmla="*/ 17 h 19"/>
                  <a:gd name="T32" fmla="*/ 2 w 11"/>
                  <a:gd name="T33" fmla="*/ 17 h 19"/>
                  <a:gd name="T34" fmla="*/ 1 w 11"/>
                  <a:gd name="T35" fmla="*/ 16 h 19"/>
                  <a:gd name="T36" fmla="*/ 0 w 11"/>
                  <a:gd name="T37" fmla="*/ 15 h 19"/>
                  <a:gd name="T38" fmla="*/ 0 w 11"/>
                  <a:gd name="T39" fmla="*/ 15 h 19"/>
                  <a:gd name="T40" fmla="*/ 5 w 11"/>
                  <a:gd name="T41" fmla="*/ 9 h 19"/>
                  <a:gd name="T42" fmla="*/ 5 w 11"/>
                  <a:gd name="T43" fmla="*/ 9 h 19"/>
                  <a:gd name="T44" fmla="*/ 5 w 11"/>
                  <a:gd name="T45" fmla="*/ 9 h 19"/>
                  <a:gd name="T46" fmla="*/ 5 w 11"/>
                  <a:gd name="T47" fmla="*/ 9 h 19"/>
                  <a:gd name="T48" fmla="*/ 6 w 11"/>
                  <a:gd name="T49" fmla="*/ 0 h 19"/>
                  <a:gd name="T50" fmla="*/ 6 w 11"/>
                  <a:gd name="T51" fmla="*/ 0 h 19"/>
                  <a:gd name="T52" fmla="*/ 5 w 11"/>
                  <a:gd name="T53" fmla="*/ 1 h 19"/>
                  <a:gd name="T54" fmla="*/ 3 w 11"/>
                  <a:gd name="T55" fmla="*/ 4 h 19"/>
                  <a:gd name="T56" fmla="*/ 3 w 11"/>
                  <a:gd name="T57" fmla="*/ 4 h 19"/>
                  <a:gd name="T58" fmla="*/ 1 w 11"/>
                  <a:gd name="T59" fmla="*/ 7 h 19"/>
                  <a:gd name="T60" fmla="*/ 0 w 11"/>
                  <a:gd name="T61" fmla="*/ 8 h 19"/>
                  <a:gd name="T62" fmla="*/ 0 w 11"/>
                  <a:gd name="T63" fmla="*/ 8 h 19"/>
                  <a:gd name="T64" fmla="*/ 0 w 11"/>
                  <a:gd name="T65" fmla="*/ 8 h 19"/>
                  <a:gd name="T66" fmla="*/ 2 w 11"/>
                  <a:gd name="T67" fmla="*/ 7 h 19"/>
                  <a:gd name="T68" fmla="*/ 2 w 11"/>
                  <a:gd name="T69" fmla="*/ 7 h 19"/>
                  <a:gd name="T70" fmla="*/ 4 w 11"/>
                  <a:gd name="T71" fmla="*/ 9 h 19"/>
                  <a:gd name="T72" fmla="*/ 4 w 11"/>
                  <a:gd name="T73" fmla="*/ 9 h 19"/>
                  <a:gd name="T74" fmla="*/ 4 w 11"/>
                  <a:gd name="T75" fmla="*/ 9 h 19"/>
                  <a:gd name="T76" fmla="*/ 6 w 11"/>
                  <a:gd name="T77" fmla="*/ 6 h 19"/>
                  <a:gd name="T78" fmla="*/ 7 w 11"/>
                  <a:gd name="T79" fmla="*/ 9 h 19"/>
                  <a:gd name="T80" fmla="*/ 8 w 11"/>
                  <a:gd name="T81" fmla="*/ 10 h 19"/>
                  <a:gd name="T82" fmla="*/ 10 w 11"/>
                  <a:gd name="T83" fmla="*/ 10 h 19"/>
                  <a:gd name="T84" fmla="*/ 10 w 11"/>
                  <a:gd name="T85" fmla="*/ 10 h 19"/>
                  <a:gd name="T86" fmla="*/ 11 w 11"/>
                  <a:gd name="T87" fmla="*/ 11 h 19"/>
                  <a:gd name="T88" fmla="*/ 11 w 11"/>
                  <a:gd name="T89" fmla="*/ 11 h 19"/>
                  <a:gd name="T90" fmla="*/ 11 w 11"/>
                  <a:gd name="T91" fmla="*/ 11 h 19"/>
                  <a:gd name="T92" fmla="*/ 11 w 11"/>
                  <a:gd name="T93" fmla="*/ 11 h 19"/>
                  <a:gd name="T94" fmla="*/ 11 w 11"/>
                  <a:gd name="T95" fmla="*/ 8 h 19"/>
                  <a:gd name="T96" fmla="*/ 11 w 11"/>
                  <a:gd name="T97" fmla="*/ 8 h 19"/>
                  <a:gd name="T98" fmla="*/ 10 w 11"/>
                  <a:gd name="T99" fmla="*/ 5 h 19"/>
                  <a:gd name="T100" fmla="*/ 10 w 11"/>
                  <a:gd name="T101" fmla="*/ 5 h 19"/>
                  <a:gd name="T102" fmla="*/ 9 w 11"/>
                  <a:gd name="T103" fmla="*/ 3 h 19"/>
                  <a:gd name="T104" fmla="*/ 8 w 11"/>
                  <a:gd name="T105" fmla="*/ 1 h 19"/>
                  <a:gd name="T106" fmla="*/ 6 w 11"/>
                  <a:gd name="T10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1" h="19">
                    <a:moveTo>
                      <a:pt x="0" y="15"/>
                    </a:moveTo>
                    <a:cubicBezTo>
                      <a:pt x="0" y="15"/>
                      <a:pt x="0" y="15"/>
                      <a:pt x="0" y="15"/>
                    </a:cubicBezTo>
                    <a:cubicBezTo>
                      <a:pt x="0" y="15"/>
                      <a:pt x="0" y="15"/>
                      <a:pt x="0" y="15"/>
                    </a:cubicBezTo>
                    <a:cubicBezTo>
                      <a:pt x="0" y="15"/>
                      <a:pt x="0" y="15"/>
                      <a:pt x="0" y="15"/>
                    </a:cubicBezTo>
                    <a:cubicBezTo>
                      <a:pt x="0" y="15"/>
                      <a:pt x="0" y="15"/>
                      <a:pt x="1" y="16"/>
                    </a:cubicBezTo>
                    <a:cubicBezTo>
                      <a:pt x="1" y="16"/>
                      <a:pt x="1" y="17"/>
                      <a:pt x="2" y="17"/>
                    </a:cubicBezTo>
                    <a:cubicBezTo>
                      <a:pt x="2" y="17"/>
                      <a:pt x="2" y="17"/>
                      <a:pt x="2" y="18"/>
                    </a:cubicBezTo>
                    <a:cubicBezTo>
                      <a:pt x="3" y="18"/>
                      <a:pt x="3" y="18"/>
                      <a:pt x="3" y="18"/>
                    </a:cubicBezTo>
                    <a:cubicBezTo>
                      <a:pt x="3" y="19"/>
                      <a:pt x="3" y="19"/>
                      <a:pt x="4" y="19"/>
                    </a:cubicBezTo>
                    <a:cubicBezTo>
                      <a:pt x="4" y="19"/>
                      <a:pt x="4" y="19"/>
                      <a:pt x="4" y="19"/>
                    </a:cubicBezTo>
                    <a:cubicBezTo>
                      <a:pt x="5" y="19"/>
                      <a:pt x="5" y="19"/>
                      <a:pt x="5" y="19"/>
                    </a:cubicBezTo>
                    <a:cubicBezTo>
                      <a:pt x="5" y="19"/>
                      <a:pt x="5" y="19"/>
                      <a:pt x="4" y="19"/>
                    </a:cubicBezTo>
                    <a:cubicBezTo>
                      <a:pt x="4" y="19"/>
                      <a:pt x="4" y="19"/>
                      <a:pt x="4" y="19"/>
                    </a:cubicBezTo>
                    <a:cubicBezTo>
                      <a:pt x="3" y="19"/>
                      <a:pt x="3" y="19"/>
                      <a:pt x="3" y="18"/>
                    </a:cubicBezTo>
                    <a:cubicBezTo>
                      <a:pt x="2" y="18"/>
                      <a:pt x="2" y="18"/>
                      <a:pt x="2" y="18"/>
                    </a:cubicBezTo>
                    <a:cubicBezTo>
                      <a:pt x="2" y="17"/>
                      <a:pt x="2" y="17"/>
                      <a:pt x="2" y="17"/>
                    </a:cubicBezTo>
                    <a:cubicBezTo>
                      <a:pt x="2" y="17"/>
                      <a:pt x="2" y="17"/>
                      <a:pt x="2" y="17"/>
                    </a:cubicBezTo>
                    <a:cubicBezTo>
                      <a:pt x="1" y="17"/>
                      <a:pt x="1" y="16"/>
                      <a:pt x="1" y="16"/>
                    </a:cubicBezTo>
                    <a:cubicBezTo>
                      <a:pt x="0" y="15"/>
                      <a:pt x="0" y="15"/>
                      <a:pt x="0" y="15"/>
                    </a:cubicBezTo>
                    <a:cubicBezTo>
                      <a:pt x="0" y="15"/>
                      <a:pt x="0" y="15"/>
                      <a:pt x="0" y="15"/>
                    </a:cubicBezTo>
                    <a:moveTo>
                      <a:pt x="5" y="9"/>
                    </a:moveTo>
                    <a:cubicBezTo>
                      <a:pt x="5" y="9"/>
                      <a:pt x="5" y="9"/>
                      <a:pt x="5" y="9"/>
                    </a:cubicBezTo>
                    <a:cubicBezTo>
                      <a:pt x="5" y="9"/>
                      <a:pt x="5" y="9"/>
                      <a:pt x="5" y="9"/>
                    </a:cubicBezTo>
                    <a:cubicBezTo>
                      <a:pt x="5" y="9"/>
                      <a:pt x="5" y="9"/>
                      <a:pt x="5" y="9"/>
                    </a:cubicBezTo>
                    <a:moveTo>
                      <a:pt x="6" y="0"/>
                    </a:moveTo>
                    <a:cubicBezTo>
                      <a:pt x="6" y="0"/>
                      <a:pt x="6" y="0"/>
                      <a:pt x="6" y="0"/>
                    </a:cubicBezTo>
                    <a:cubicBezTo>
                      <a:pt x="6" y="0"/>
                      <a:pt x="5" y="1"/>
                      <a:pt x="5" y="1"/>
                    </a:cubicBezTo>
                    <a:cubicBezTo>
                      <a:pt x="3" y="4"/>
                      <a:pt x="3" y="4"/>
                      <a:pt x="3" y="4"/>
                    </a:cubicBezTo>
                    <a:cubicBezTo>
                      <a:pt x="3" y="4"/>
                      <a:pt x="3" y="4"/>
                      <a:pt x="3" y="4"/>
                    </a:cubicBezTo>
                    <a:cubicBezTo>
                      <a:pt x="1" y="7"/>
                      <a:pt x="1" y="7"/>
                      <a:pt x="1" y="7"/>
                    </a:cubicBezTo>
                    <a:cubicBezTo>
                      <a:pt x="0" y="8"/>
                      <a:pt x="0" y="8"/>
                      <a:pt x="0" y="8"/>
                    </a:cubicBezTo>
                    <a:cubicBezTo>
                      <a:pt x="0" y="8"/>
                      <a:pt x="0" y="8"/>
                      <a:pt x="0" y="8"/>
                    </a:cubicBezTo>
                    <a:cubicBezTo>
                      <a:pt x="0" y="8"/>
                      <a:pt x="0" y="8"/>
                      <a:pt x="0" y="8"/>
                    </a:cubicBezTo>
                    <a:cubicBezTo>
                      <a:pt x="0" y="7"/>
                      <a:pt x="1" y="7"/>
                      <a:pt x="2" y="7"/>
                    </a:cubicBezTo>
                    <a:cubicBezTo>
                      <a:pt x="2" y="7"/>
                      <a:pt x="2" y="7"/>
                      <a:pt x="2" y="7"/>
                    </a:cubicBezTo>
                    <a:cubicBezTo>
                      <a:pt x="3" y="7"/>
                      <a:pt x="3" y="8"/>
                      <a:pt x="4" y="9"/>
                    </a:cubicBezTo>
                    <a:cubicBezTo>
                      <a:pt x="4" y="9"/>
                      <a:pt x="4" y="9"/>
                      <a:pt x="4" y="9"/>
                    </a:cubicBezTo>
                    <a:cubicBezTo>
                      <a:pt x="4" y="9"/>
                      <a:pt x="4" y="9"/>
                      <a:pt x="4" y="9"/>
                    </a:cubicBezTo>
                    <a:cubicBezTo>
                      <a:pt x="6" y="6"/>
                      <a:pt x="6" y="6"/>
                      <a:pt x="6" y="6"/>
                    </a:cubicBezTo>
                    <a:cubicBezTo>
                      <a:pt x="7" y="9"/>
                      <a:pt x="7" y="9"/>
                      <a:pt x="7" y="9"/>
                    </a:cubicBezTo>
                    <a:cubicBezTo>
                      <a:pt x="7" y="9"/>
                      <a:pt x="8" y="10"/>
                      <a:pt x="8" y="10"/>
                    </a:cubicBezTo>
                    <a:cubicBezTo>
                      <a:pt x="8" y="10"/>
                      <a:pt x="9" y="10"/>
                      <a:pt x="10" y="10"/>
                    </a:cubicBezTo>
                    <a:cubicBezTo>
                      <a:pt x="10" y="10"/>
                      <a:pt x="10" y="10"/>
                      <a:pt x="10" y="10"/>
                    </a:cubicBezTo>
                    <a:cubicBezTo>
                      <a:pt x="10" y="10"/>
                      <a:pt x="11" y="10"/>
                      <a:pt x="11" y="11"/>
                    </a:cubicBezTo>
                    <a:cubicBezTo>
                      <a:pt x="11" y="11"/>
                      <a:pt x="11" y="11"/>
                      <a:pt x="11" y="11"/>
                    </a:cubicBezTo>
                    <a:cubicBezTo>
                      <a:pt x="11" y="11"/>
                      <a:pt x="11" y="11"/>
                      <a:pt x="11" y="11"/>
                    </a:cubicBezTo>
                    <a:cubicBezTo>
                      <a:pt x="11" y="11"/>
                      <a:pt x="11" y="11"/>
                      <a:pt x="11" y="11"/>
                    </a:cubicBezTo>
                    <a:cubicBezTo>
                      <a:pt x="11" y="8"/>
                      <a:pt x="11" y="8"/>
                      <a:pt x="11" y="8"/>
                    </a:cubicBezTo>
                    <a:cubicBezTo>
                      <a:pt x="11" y="8"/>
                      <a:pt x="11" y="8"/>
                      <a:pt x="11" y="8"/>
                    </a:cubicBezTo>
                    <a:cubicBezTo>
                      <a:pt x="10" y="5"/>
                      <a:pt x="10" y="5"/>
                      <a:pt x="10" y="5"/>
                    </a:cubicBezTo>
                    <a:cubicBezTo>
                      <a:pt x="10" y="5"/>
                      <a:pt x="10" y="5"/>
                      <a:pt x="10" y="5"/>
                    </a:cubicBezTo>
                    <a:cubicBezTo>
                      <a:pt x="9" y="5"/>
                      <a:pt x="9" y="4"/>
                      <a:pt x="9" y="3"/>
                    </a:cubicBezTo>
                    <a:cubicBezTo>
                      <a:pt x="9" y="2"/>
                      <a:pt x="9" y="2"/>
                      <a:pt x="8" y="1"/>
                    </a:cubicBezTo>
                    <a:cubicBezTo>
                      <a:pt x="7" y="0"/>
                      <a:pt x="7" y="0"/>
                      <a:pt x="6"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3" name="Freeform 29"/>
              <p:cNvSpPr>
                <a:spLocks noEditPoints="1"/>
              </p:cNvSpPr>
              <p:nvPr/>
            </p:nvSpPr>
            <p:spPr bwMode="auto">
              <a:xfrm>
                <a:off x="3068638" y="4375150"/>
                <a:ext cx="93663" cy="109538"/>
              </a:xfrm>
              <a:custGeom>
                <a:avLst/>
                <a:gdLst>
                  <a:gd name="T0" fmla="*/ 14 w 33"/>
                  <a:gd name="T1" fmla="*/ 8 h 39"/>
                  <a:gd name="T2" fmla="*/ 15 w 33"/>
                  <a:gd name="T3" fmla="*/ 9 h 39"/>
                  <a:gd name="T4" fmla="*/ 16 w 33"/>
                  <a:gd name="T5" fmla="*/ 10 h 39"/>
                  <a:gd name="T6" fmla="*/ 17 w 33"/>
                  <a:gd name="T7" fmla="*/ 11 h 39"/>
                  <a:gd name="T8" fmla="*/ 18 w 33"/>
                  <a:gd name="T9" fmla="*/ 12 h 39"/>
                  <a:gd name="T10" fmla="*/ 20 w 33"/>
                  <a:gd name="T11" fmla="*/ 12 h 39"/>
                  <a:gd name="T12" fmla="*/ 20 w 33"/>
                  <a:gd name="T13" fmla="*/ 11 h 39"/>
                  <a:gd name="T14" fmla="*/ 21 w 33"/>
                  <a:gd name="T15" fmla="*/ 11 h 39"/>
                  <a:gd name="T16" fmla="*/ 21 w 33"/>
                  <a:gd name="T17" fmla="*/ 11 h 39"/>
                  <a:gd name="T18" fmla="*/ 22 w 33"/>
                  <a:gd name="T19" fmla="*/ 11 h 39"/>
                  <a:gd name="T20" fmla="*/ 23 w 33"/>
                  <a:gd name="T21" fmla="*/ 10 h 39"/>
                  <a:gd name="T22" fmla="*/ 29 w 33"/>
                  <a:gd name="T23" fmla="*/ 27 h 39"/>
                  <a:gd name="T24" fmla="*/ 29 w 33"/>
                  <a:gd name="T25" fmla="*/ 28 h 39"/>
                  <a:gd name="T26" fmla="*/ 25 w 33"/>
                  <a:gd name="T27" fmla="*/ 34 h 39"/>
                  <a:gd name="T28" fmla="*/ 24 w 33"/>
                  <a:gd name="T29" fmla="*/ 34 h 39"/>
                  <a:gd name="T30" fmla="*/ 22 w 33"/>
                  <a:gd name="T31" fmla="*/ 28 h 39"/>
                  <a:gd name="T32" fmla="*/ 22 w 33"/>
                  <a:gd name="T33" fmla="*/ 28 h 39"/>
                  <a:gd name="T34" fmla="*/ 20 w 33"/>
                  <a:gd name="T35" fmla="*/ 26 h 39"/>
                  <a:gd name="T36" fmla="*/ 18 w 33"/>
                  <a:gd name="T37" fmla="*/ 28 h 39"/>
                  <a:gd name="T38" fmla="*/ 14 w 33"/>
                  <a:gd name="T39" fmla="*/ 35 h 39"/>
                  <a:gd name="T40" fmla="*/ 14 w 33"/>
                  <a:gd name="T41" fmla="*/ 35 h 39"/>
                  <a:gd name="T42" fmla="*/ 14 w 33"/>
                  <a:gd name="T43" fmla="*/ 35 h 39"/>
                  <a:gd name="T44" fmla="*/ 13 w 33"/>
                  <a:gd name="T45" fmla="*/ 29 h 39"/>
                  <a:gd name="T46" fmla="*/ 13 w 33"/>
                  <a:gd name="T47" fmla="*/ 28 h 39"/>
                  <a:gd name="T48" fmla="*/ 13 w 33"/>
                  <a:gd name="T49" fmla="*/ 26 h 39"/>
                  <a:gd name="T50" fmla="*/ 11 w 33"/>
                  <a:gd name="T51" fmla="*/ 24 h 39"/>
                  <a:gd name="T52" fmla="*/ 9 w 33"/>
                  <a:gd name="T53" fmla="*/ 25 h 39"/>
                  <a:gd name="T54" fmla="*/ 6 w 33"/>
                  <a:gd name="T55" fmla="*/ 30 h 39"/>
                  <a:gd name="T56" fmla="*/ 4 w 33"/>
                  <a:gd name="T57" fmla="*/ 23 h 39"/>
                  <a:gd name="T58" fmla="*/ 14 w 33"/>
                  <a:gd name="T59" fmla="*/ 8 h 39"/>
                  <a:gd name="T60" fmla="*/ 14 w 33"/>
                  <a:gd name="T61" fmla="*/ 1 h 39"/>
                  <a:gd name="T62" fmla="*/ 0 w 33"/>
                  <a:gd name="T63" fmla="*/ 21 h 39"/>
                  <a:gd name="T64" fmla="*/ 0 w 33"/>
                  <a:gd name="T65" fmla="*/ 22 h 39"/>
                  <a:gd name="T66" fmla="*/ 0 w 33"/>
                  <a:gd name="T67" fmla="*/ 23 h 39"/>
                  <a:gd name="T68" fmla="*/ 0 w 33"/>
                  <a:gd name="T69" fmla="*/ 23 h 39"/>
                  <a:gd name="T70" fmla="*/ 1 w 33"/>
                  <a:gd name="T71" fmla="*/ 29 h 39"/>
                  <a:gd name="T72" fmla="*/ 4 w 33"/>
                  <a:gd name="T73" fmla="*/ 34 h 39"/>
                  <a:gd name="T74" fmla="*/ 6 w 33"/>
                  <a:gd name="T75" fmla="*/ 35 h 39"/>
                  <a:gd name="T76" fmla="*/ 7 w 33"/>
                  <a:gd name="T77" fmla="*/ 34 h 39"/>
                  <a:gd name="T78" fmla="*/ 9 w 33"/>
                  <a:gd name="T79" fmla="*/ 33 h 39"/>
                  <a:gd name="T80" fmla="*/ 10 w 33"/>
                  <a:gd name="T81" fmla="*/ 37 h 39"/>
                  <a:gd name="T82" fmla="*/ 13 w 33"/>
                  <a:gd name="T83" fmla="*/ 39 h 39"/>
                  <a:gd name="T84" fmla="*/ 15 w 33"/>
                  <a:gd name="T85" fmla="*/ 39 h 39"/>
                  <a:gd name="T86" fmla="*/ 19 w 33"/>
                  <a:gd name="T87" fmla="*/ 37 h 39"/>
                  <a:gd name="T88" fmla="*/ 21 w 33"/>
                  <a:gd name="T89" fmla="*/ 37 h 39"/>
                  <a:gd name="T90" fmla="*/ 24 w 33"/>
                  <a:gd name="T91" fmla="*/ 38 h 39"/>
                  <a:gd name="T92" fmla="*/ 27 w 33"/>
                  <a:gd name="T93" fmla="*/ 38 h 39"/>
                  <a:gd name="T94" fmla="*/ 32 w 33"/>
                  <a:gd name="T95" fmla="*/ 31 h 39"/>
                  <a:gd name="T96" fmla="*/ 33 w 33"/>
                  <a:gd name="T97" fmla="*/ 28 h 39"/>
                  <a:gd name="T98" fmla="*/ 33 w 33"/>
                  <a:gd name="T99" fmla="*/ 27 h 39"/>
                  <a:gd name="T100" fmla="*/ 33 w 33"/>
                  <a:gd name="T101" fmla="*/ 27 h 39"/>
                  <a:gd name="T102" fmla="*/ 25 w 33"/>
                  <a:gd name="T103" fmla="*/ 4 h 39"/>
                  <a:gd name="T104" fmla="*/ 24 w 33"/>
                  <a:gd name="T105" fmla="*/ 3 h 39"/>
                  <a:gd name="T106" fmla="*/ 21 w 33"/>
                  <a:gd name="T107" fmla="*/ 2 h 39"/>
                  <a:gd name="T108" fmla="*/ 20 w 33"/>
                  <a:gd name="T109" fmla="*/ 2 h 39"/>
                  <a:gd name="T110" fmla="*/ 19 w 33"/>
                  <a:gd name="T111" fmla="*/ 2 h 39"/>
                  <a:gd name="T112" fmla="*/ 19 w 33"/>
                  <a:gd name="T113" fmla="*/ 2 h 39"/>
                  <a:gd name="T114" fmla="*/ 18 w 33"/>
                  <a:gd name="T115" fmla="*/ 2 h 39"/>
                  <a:gd name="T116" fmla="*/ 18 w 33"/>
                  <a:gd name="T117" fmla="*/ 2 h 39"/>
                  <a:gd name="T118" fmla="*/ 16 w 33"/>
                  <a:gd name="T119"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3" h="39">
                    <a:moveTo>
                      <a:pt x="14" y="8"/>
                    </a:moveTo>
                    <a:cubicBezTo>
                      <a:pt x="14" y="8"/>
                      <a:pt x="14" y="8"/>
                      <a:pt x="14" y="8"/>
                    </a:cubicBezTo>
                    <a:cubicBezTo>
                      <a:pt x="14" y="8"/>
                      <a:pt x="14" y="8"/>
                      <a:pt x="14" y="8"/>
                    </a:cubicBezTo>
                    <a:cubicBezTo>
                      <a:pt x="14" y="8"/>
                      <a:pt x="14" y="8"/>
                      <a:pt x="15" y="9"/>
                    </a:cubicBezTo>
                    <a:cubicBezTo>
                      <a:pt x="15" y="9"/>
                      <a:pt x="15" y="10"/>
                      <a:pt x="16" y="10"/>
                    </a:cubicBezTo>
                    <a:cubicBezTo>
                      <a:pt x="16" y="10"/>
                      <a:pt x="16" y="10"/>
                      <a:pt x="16" y="10"/>
                    </a:cubicBezTo>
                    <a:cubicBezTo>
                      <a:pt x="16" y="11"/>
                      <a:pt x="16" y="11"/>
                      <a:pt x="16" y="11"/>
                    </a:cubicBezTo>
                    <a:cubicBezTo>
                      <a:pt x="17" y="11"/>
                      <a:pt x="17" y="11"/>
                      <a:pt x="17" y="11"/>
                    </a:cubicBezTo>
                    <a:cubicBezTo>
                      <a:pt x="17" y="12"/>
                      <a:pt x="17" y="12"/>
                      <a:pt x="18" y="12"/>
                    </a:cubicBezTo>
                    <a:cubicBezTo>
                      <a:pt x="18" y="12"/>
                      <a:pt x="18" y="12"/>
                      <a:pt x="18" y="12"/>
                    </a:cubicBezTo>
                    <a:cubicBezTo>
                      <a:pt x="19" y="12"/>
                      <a:pt x="19" y="12"/>
                      <a:pt x="19" y="12"/>
                    </a:cubicBezTo>
                    <a:cubicBezTo>
                      <a:pt x="20" y="12"/>
                      <a:pt x="20" y="12"/>
                      <a:pt x="20" y="12"/>
                    </a:cubicBezTo>
                    <a:cubicBezTo>
                      <a:pt x="20" y="12"/>
                      <a:pt x="20" y="12"/>
                      <a:pt x="20" y="12"/>
                    </a:cubicBezTo>
                    <a:cubicBezTo>
                      <a:pt x="20" y="12"/>
                      <a:pt x="20" y="11"/>
                      <a:pt x="20"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2" y="11"/>
                      <a:pt x="22" y="11"/>
                    </a:cubicBezTo>
                    <a:cubicBezTo>
                      <a:pt x="22" y="11"/>
                      <a:pt x="22" y="11"/>
                      <a:pt x="22" y="11"/>
                    </a:cubicBezTo>
                    <a:cubicBezTo>
                      <a:pt x="22" y="11"/>
                      <a:pt x="22" y="11"/>
                      <a:pt x="22" y="11"/>
                    </a:cubicBezTo>
                    <a:cubicBezTo>
                      <a:pt x="22" y="11"/>
                      <a:pt x="23" y="11"/>
                      <a:pt x="23" y="10"/>
                    </a:cubicBezTo>
                    <a:cubicBezTo>
                      <a:pt x="23" y="10"/>
                      <a:pt x="23" y="10"/>
                      <a:pt x="23" y="10"/>
                    </a:cubicBezTo>
                    <a:cubicBezTo>
                      <a:pt x="29" y="27"/>
                      <a:pt x="29" y="27"/>
                      <a:pt x="29" y="27"/>
                    </a:cubicBezTo>
                    <a:cubicBezTo>
                      <a:pt x="29" y="27"/>
                      <a:pt x="29" y="27"/>
                      <a:pt x="29" y="27"/>
                    </a:cubicBezTo>
                    <a:cubicBezTo>
                      <a:pt x="29" y="28"/>
                      <a:pt x="29" y="28"/>
                      <a:pt x="29" y="28"/>
                    </a:cubicBezTo>
                    <a:cubicBezTo>
                      <a:pt x="28" y="29"/>
                      <a:pt x="27" y="31"/>
                      <a:pt x="26" y="33"/>
                    </a:cubicBezTo>
                    <a:cubicBezTo>
                      <a:pt x="26" y="33"/>
                      <a:pt x="25" y="34"/>
                      <a:pt x="25" y="34"/>
                    </a:cubicBezTo>
                    <a:cubicBezTo>
                      <a:pt x="24" y="34"/>
                      <a:pt x="24" y="34"/>
                      <a:pt x="24" y="34"/>
                    </a:cubicBezTo>
                    <a:cubicBezTo>
                      <a:pt x="24" y="34"/>
                      <a:pt x="24" y="34"/>
                      <a:pt x="24" y="34"/>
                    </a:cubicBezTo>
                    <a:cubicBezTo>
                      <a:pt x="23" y="34"/>
                      <a:pt x="23" y="32"/>
                      <a:pt x="22" y="31"/>
                    </a:cubicBezTo>
                    <a:cubicBezTo>
                      <a:pt x="22" y="30"/>
                      <a:pt x="22" y="29"/>
                      <a:pt x="22" y="28"/>
                    </a:cubicBezTo>
                    <a:cubicBezTo>
                      <a:pt x="22" y="28"/>
                      <a:pt x="22" y="28"/>
                      <a:pt x="22" y="28"/>
                    </a:cubicBezTo>
                    <a:cubicBezTo>
                      <a:pt x="22" y="28"/>
                      <a:pt x="22" y="28"/>
                      <a:pt x="22" y="28"/>
                    </a:cubicBezTo>
                    <a:cubicBezTo>
                      <a:pt x="22" y="28"/>
                      <a:pt x="22" y="28"/>
                      <a:pt x="22" y="28"/>
                    </a:cubicBezTo>
                    <a:cubicBezTo>
                      <a:pt x="22" y="27"/>
                      <a:pt x="21" y="26"/>
                      <a:pt x="20" y="26"/>
                    </a:cubicBezTo>
                    <a:cubicBezTo>
                      <a:pt x="20" y="26"/>
                      <a:pt x="20" y="26"/>
                      <a:pt x="20" y="26"/>
                    </a:cubicBezTo>
                    <a:cubicBezTo>
                      <a:pt x="19" y="26"/>
                      <a:pt x="18" y="27"/>
                      <a:pt x="18" y="28"/>
                    </a:cubicBezTo>
                    <a:cubicBezTo>
                      <a:pt x="17" y="31"/>
                      <a:pt x="16" y="33"/>
                      <a:pt x="16" y="34"/>
                    </a:cubicBezTo>
                    <a:cubicBezTo>
                      <a:pt x="15" y="35"/>
                      <a:pt x="14" y="35"/>
                      <a:pt x="14" y="35"/>
                    </a:cubicBezTo>
                    <a:cubicBezTo>
                      <a:pt x="14" y="35"/>
                      <a:pt x="14" y="35"/>
                      <a:pt x="14" y="35"/>
                    </a:cubicBezTo>
                    <a:cubicBezTo>
                      <a:pt x="14" y="35"/>
                      <a:pt x="14" y="35"/>
                      <a:pt x="14" y="35"/>
                    </a:cubicBezTo>
                    <a:cubicBezTo>
                      <a:pt x="14" y="35"/>
                      <a:pt x="14" y="35"/>
                      <a:pt x="14" y="35"/>
                    </a:cubicBezTo>
                    <a:cubicBezTo>
                      <a:pt x="14" y="35"/>
                      <a:pt x="14" y="35"/>
                      <a:pt x="14" y="35"/>
                    </a:cubicBezTo>
                    <a:cubicBezTo>
                      <a:pt x="14" y="35"/>
                      <a:pt x="13" y="34"/>
                      <a:pt x="13" y="32"/>
                    </a:cubicBezTo>
                    <a:cubicBezTo>
                      <a:pt x="13" y="31"/>
                      <a:pt x="13" y="30"/>
                      <a:pt x="13" y="29"/>
                    </a:cubicBezTo>
                    <a:cubicBezTo>
                      <a:pt x="13" y="29"/>
                      <a:pt x="13" y="28"/>
                      <a:pt x="13" y="28"/>
                    </a:cubicBezTo>
                    <a:cubicBezTo>
                      <a:pt x="13" y="28"/>
                      <a:pt x="13" y="28"/>
                      <a:pt x="13" y="28"/>
                    </a:cubicBezTo>
                    <a:cubicBezTo>
                      <a:pt x="13" y="27"/>
                      <a:pt x="13" y="27"/>
                      <a:pt x="13" y="27"/>
                    </a:cubicBezTo>
                    <a:cubicBezTo>
                      <a:pt x="13" y="26"/>
                      <a:pt x="13" y="26"/>
                      <a:pt x="13" y="26"/>
                    </a:cubicBezTo>
                    <a:cubicBezTo>
                      <a:pt x="13" y="26"/>
                      <a:pt x="13" y="26"/>
                      <a:pt x="13" y="26"/>
                    </a:cubicBezTo>
                    <a:cubicBezTo>
                      <a:pt x="13" y="25"/>
                      <a:pt x="12" y="24"/>
                      <a:pt x="11" y="24"/>
                    </a:cubicBezTo>
                    <a:cubicBezTo>
                      <a:pt x="11" y="24"/>
                      <a:pt x="11" y="24"/>
                      <a:pt x="11" y="24"/>
                    </a:cubicBezTo>
                    <a:cubicBezTo>
                      <a:pt x="10" y="24"/>
                      <a:pt x="9" y="25"/>
                      <a:pt x="9" y="25"/>
                    </a:cubicBezTo>
                    <a:cubicBezTo>
                      <a:pt x="8" y="28"/>
                      <a:pt x="7" y="29"/>
                      <a:pt x="6" y="30"/>
                    </a:cubicBezTo>
                    <a:cubicBezTo>
                      <a:pt x="6" y="30"/>
                      <a:pt x="6" y="30"/>
                      <a:pt x="6" y="30"/>
                    </a:cubicBezTo>
                    <a:cubicBezTo>
                      <a:pt x="6" y="30"/>
                      <a:pt x="6" y="30"/>
                      <a:pt x="6" y="29"/>
                    </a:cubicBezTo>
                    <a:cubicBezTo>
                      <a:pt x="5" y="28"/>
                      <a:pt x="4" y="25"/>
                      <a:pt x="4" y="23"/>
                    </a:cubicBezTo>
                    <a:cubicBezTo>
                      <a:pt x="4" y="23"/>
                      <a:pt x="4" y="23"/>
                      <a:pt x="4" y="23"/>
                    </a:cubicBezTo>
                    <a:cubicBezTo>
                      <a:pt x="14" y="8"/>
                      <a:pt x="14" y="8"/>
                      <a:pt x="14" y="8"/>
                    </a:cubicBezTo>
                    <a:moveTo>
                      <a:pt x="16" y="0"/>
                    </a:moveTo>
                    <a:cubicBezTo>
                      <a:pt x="15" y="0"/>
                      <a:pt x="14" y="0"/>
                      <a:pt x="14" y="1"/>
                    </a:cubicBezTo>
                    <a:cubicBezTo>
                      <a:pt x="14" y="1"/>
                      <a:pt x="14" y="1"/>
                      <a:pt x="14" y="1"/>
                    </a:cubicBezTo>
                    <a:cubicBezTo>
                      <a:pt x="0" y="21"/>
                      <a:pt x="0" y="21"/>
                      <a:pt x="0" y="21"/>
                    </a:cubicBezTo>
                    <a:cubicBezTo>
                      <a:pt x="0" y="21"/>
                      <a:pt x="0" y="21"/>
                      <a:pt x="0" y="21"/>
                    </a:cubicBezTo>
                    <a:cubicBezTo>
                      <a:pt x="0" y="22"/>
                      <a:pt x="0" y="22"/>
                      <a:pt x="0" y="22"/>
                    </a:cubicBezTo>
                    <a:cubicBezTo>
                      <a:pt x="0" y="22"/>
                      <a:pt x="0" y="22"/>
                      <a:pt x="0" y="22"/>
                    </a:cubicBezTo>
                    <a:cubicBezTo>
                      <a:pt x="0" y="23"/>
                      <a:pt x="0" y="23"/>
                      <a:pt x="0" y="23"/>
                    </a:cubicBezTo>
                    <a:cubicBezTo>
                      <a:pt x="0" y="23"/>
                      <a:pt x="0" y="23"/>
                      <a:pt x="0" y="23"/>
                    </a:cubicBezTo>
                    <a:cubicBezTo>
                      <a:pt x="0" y="23"/>
                      <a:pt x="0" y="23"/>
                      <a:pt x="0" y="23"/>
                    </a:cubicBezTo>
                    <a:cubicBezTo>
                      <a:pt x="0" y="23"/>
                      <a:pt x="0" y="23"/>
                      <a:pt x="0" y="23"/>
                    </a:cubicBezTo>
                    <a:cubicBezTo>
                      <a:pt x="0" y="24"/>
                      <a:pt x="0" y="26"/>
                      <a:pt x="1" y="29"/>
                    </a:cubicBezTo>
                    <a:cubicBezTo>
                      <a:pt x="2" y="30"/>
                      <a:pt x="2" y="31"/>
                      <a:pt x="3" y="32"/>
                    </a:cubicBezTo>
                    <a:cubicBezTo>
                      <a:pt x="3" y="33"/>
                      <a:pt x="3" y="33"/>
                      <a:pt x="4" y="34"/>
                    </a:cubicBezTo>
                    <a:cubicBezTo>
                      <a:pt x="4" y="34"/>
                      <a:pt x="5" y="35"/>
                      <a:pt x="6" y="35"/>
                    </a:cubicBezTo>
                    <a:cubicBezTo>
                      <a:pt x="6" y="35"/>
                      <a:pt x="6" y="35"/>
                      <a:pt x="6" y="35"/>
                    </a:cubicBezTo>
                    <a:cubicBezTo>
                      <a:pt x="6" y="35"/>
                      <a:pt x="6" y="35"/>
                      <a:pt x="6" y="35"/>
                    </a:cubicBezTo>
                    <a:cubicBezTo>
                      <a:pt x="7" y="35"/>
                      <a:pt x="7" y="35"/>
                      <a:pt x="7" y="34"/>
                    </a:cubicBezTo>
                    <a:cubicBezTo>
                      <a:pt x="8" y="34"/>
                      <a:pt x="8" y="34"/>
                      <a:pt x="8" y="34"/>
                    </a:cubicBezTo>
                    <a:cubicBezTo>
                      <a:pt x="8" y="34"/>
                      <a:pt x="8" y="34"/>
                      <a:pt x="9" y="33"/>
                    </a:cubicBezTo>
                    <a:cubicBezTo>
                      <a:pt x="9" y="33"/>
                      <a:pt x="9" y="34"/>
                      <a:pt x="9" y="34"/>
                    </a:cubicBezTo>
                    <a:cubicBezTo>
                      <a:pt x="10" y="35"/>
                      <a:pt x="10" y="36"/>
                      <a:pt x="10" y="37"/>
                    </a:cubicBezTo>
                    <a:cubicBezTo>
                      <a:pt x="11" y="38"/>
                      <a:pt x="11" y="38"/>
                      <a:pt x="12" y="38"/>
                    </a:cubicBezTo>
                    <a:cubicBezTo>
                      <a:pt x="12" y="39"/>
                      <a:pt x="13" y="39"/>
                      <a:pt x="13" y="39"/>
                    </a:cubicBezTo>
                    <a:cubicBezTo>
                      <a:pt x="14" y="39"/>
                      <a:pt x="14" y="39"/>
                      <a:pt x="14" y="39"/>
                    </a:cubicBezTo>
                    <a:cubicBezTo>
                      <a:pt x="15" y="39"/>
                      <a:pt x="15" y="39"/>
                      <a:pt x="15" y="39"/>
                    </a:cubicBezTo>
                    <a:cubicBezTo>
                      <a:pt x="15" y="39"/>
                      <a:pt x="15" y="39"/>
                      <a:pt x="15" y="39"/>
                    </a:cubicBezTo>
                    <a:cubicBezTo>
                      <a:pt x="16" y="39"/>
                      <a:pt x="18" y="38"/>
                      <a:pt x="19" y="37"/>
                    </a:cubicBezTo>
                    <a:cubicBezTo>
                      <a:pt x="19" y="36"/>
                      <a:pt x="19" y="36"/>
                      <a:pt x="20" y="35"/>
                    </a:cubicBezTo>
                    <a:cubicBezTo>
                      <a:pt x="20" y="36"/>
                      <a:pt x="20" y="36"/>
                      <a:pt x="21" y="37"/>
                    </a:cubicBezTo>
                    <a:cubicBezTo>
                      <a:pt x="22" y="38"/>
                      <a:pt x="23" y="38"/>
                      <a:pt x="24" y="38"/>
                    </a:cubicBezTo>
                    <a:cubicBezTo>
                      <a:pt x="24" y="38"/>
                      <a:pt x="24" y="38"/>
                      <a:pt x="24" y="38"/>
                    </a:cubicBezTo>
                    <a:cubicBezTo>
                      <a:pt x="24" y="38"/>
                      <a:pt x="24" y="38"/>
                      <a:pt x="24" y="38"/>
                    </a:cubicBezTo>
                    <a:cubicBezTo>
                      <a:pt x="25" y="38"/>
                      <a:pt x="26" y="38"/>
                      <a:pt x="27" y="38"/>
                    </a:cubicBezTo>
                    <a:cubicBezTo>
                      <a:pt x="28" y="37"/>
                      <a:pt x="28" y="36"/>
                      <a:pt x="29" y="35"/>
                    </a:cubicBezTo>
                    <a:cubicBezTo>
                      <a:pt x="30" y="34"/>
                      <a:pt x="31" y="32"/>
                      <a:pt x="32" y="31"/>
                    </a:cubicBezTo>
                    <a:cubicBezTo>
                      <a:pt x="32" y="30"/>
                      <a:pt x="33" y="28"/>
                      <a:pt x="33" y="28"/>
                    </a:cubicBezTo>
                    <a:cubicBezTo>
                      <a:pt x="33" y="28"/>
                      <a:pt x="33" y="28"/>
                      <a:pt x="33" y="28"/>
                    </a:cubicBezTo>
                    <a:cubicBezTo>
                      <a:pt x="33" y="27"/>
                      <a:pt x="33" y="27"/>
                      <a:pt x="33" y="27"/>
                    </a:cubicBezTo>
                    <a:cubicBezTo>
                      <a:pt x="33" y="27"/>
                      <a:pt x="33" y="27"/>
                      <a:pt x="33" y="27"/>
                    </a:cubicBezTo>
                    <a:cubicBezTo>
                      <a:pt x="33" y="27"/>
                      <a:pt x="33" y="27"/>
                      <a:pt x="33" y="27"/>
                    </a:cubicBezTo>
                    <a:cubicBezTo>
                      <a:pt x="33" y="27"/>
                      <a:pt x="33" y="27"/>
                      <a:pt x="33" y="27"/>
                    </a:cubicBezTo>
                    <a:cubicBezTo>
                      <a:pt x="25" y="4"/>
                      <a:pt x="25" y="4"/>
                      <a:pt x="25" y="4"/>
                    </a:cubicBezTo>
                    <a:cubicBezTo>
                      <a:pt x="25" y="4"/>
                      <a:pt x="25" y="4"/>
                      <a:pt x="25" y="4"/>
                    </a:cubicBezTo>
                    <a:cubicBezTo>
                      <a:pt x="25" y="3"/>
                      <a:pt x="24" y="3"/>
                      <a:pt x="24" y="3"/>
                    </a:cubicBezTo>
                    <a:cubicBezTo>
                      <a:pt x="24" y="3"/>
                      <a:pt x="24" y="3"/>
                      <a:pt x="24" y="3"/>
                    </a:cubicBezTo>
                    <a:cubicBezTo>
                      <a:pt x="23" y="3"/>
                      <a:pt x="22" y="3"/>
                      <a:pt x="22" y="3"/>
                    </a:cubicBezTo>
                    <a:cubicBezTo>
                      <a:pt x="22" y="3"/>
                      <a:pt x="21" y="2"/>
                      <a:pt x="21" y="2"/>
                    </a:cubicBezTo>
                    <a:cubicBezTo>
                      <a:pt x="21" y="2"/>
                      <a:pt x="21" y="2"/>
                      <a:pt x="21" y="2"/>
                    </a:cubicBezTo>
                    <a:cubicBezTo>
                      <a:pt x="20" y="2"/>
                      <a:pt x="20" y="2"/>
                      <a:pt x="20" y="2"/>
                    </a:cubicBezTo>
                    <a:cubicBezTo>
                      <a:pt x="20" y="2"/>
                      <a:pt x="20" y="2"/>
                      <a:pt x="20" y="2"/>
                    </a:cubicBezTo>
                    <a:cubicBezTo>
                      <a:pt x="20" y="2"/>
                      <a:pt x="20" y="2"/>
                      <a:pt x="19" y="2"/>
                    </a:cubicBezTo>
                    <a:cubicBezTo>
                      <a:pt x="19" y="2"/>
                      <a:pt x="19" y="2"/>
                      <a:pt x="19" y="2"/>
                    </a:cubicBezTo>
                    <a:cubicBezTo>
                      <a:pt x="19" y="2"/>
                      <a:pt x="19" y="2"/>
                      <a:pt x="19" y="2"/>
                    </a:cubicBezTo>
                    <a:cubicBezTo>
                      <a:pt x="19" y="2"/>
                      <a:pt x="19" y="2"/>
                      <a:pt x="18" y="2"/>
                    </a:cubicBezTo>
                    <a:cubicBezTo>
                      <a:pt x="18" y="2"/>
                      <a:pt x="18" y="2"/>
                      <a:pt x="18" y="2"/>
                    </a:cubicBezTo>
                    <a:cubicBezTo>
                      <a:pt x="18" y="2"/>
                      <a:pt x="18" y="2"/>
                      <a:pt x="18" y="2"/>
                    </a:cubicBezTo>
                    <a:cubicBezTo>
                      <a:pt x="18" y="2"/>
                      <a:pt x="18" y="2"/>
                      <a:pt x="18" y="2"/>
                    </a:cubicBezTo>
                    <a:cubicBezTo>
                      <a:pt x="18" y="2"/>
                      <a:pt x="18" y="2"/>
                      <a:pt x="18" y="2"/>
                    </a:cubicBezTo>
                    <a:cubicBezTo>
                      <a:pt x="17" y="1"/>
                      <a:pt x="17" y="0"/>
                      <a:pt x="16" y="0"/>
                    </a:cubicBezTo>
                    <a:cubicBezTo>
                      <a:pt x="16" y="0"/>
                      <a:pt x="16" y="0"/>
                      <a:pt x="16"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8" name="组合 7"/>
            <p:cNvGrpSpPr/>
            <p:nvPr/>
          </p:nvGrpSpPr>
          <p:grpSpPr>
            <a:xfrm>
              <a:off x="11908632" y="3713956"/>
              <a:ext cx="280988" cy="457200"/>
              <a:chOff x="10128251" y="3965575"/>
              <a:chExt cx="280988" cy="457200"/>
            </a:xfrm>
          </p:grpSpPr>
          <p:sp>
            <p:nvSpPr>
              <p:cNvPr id="395" name="Freeform 30"/>
              <p:cNvSpPr>
                <a:spLocks noEditPoints="1"/>
              </p:cNvSpPr>
              <p:nvPr/>
            </p:nvSpPr>
            <p:spPr bwMode="auto">
              <a:xfrm>
                <a:off x="10131426" y="3976688"/>
                <a:ext cx="88900" cy="90488"/>
              </a:xfrm>
              <a:custGeom>
                <a:avLst/>
                <a:gdLst>
                  <a:gd name="T0" fmla="*/ 0 w 32"/>
                  <a:gd name="T1" fmla="*/ 7 h 32"/>
                  <a:gd name="T2" fmla="*/ 5 w 32"/>
                  <a:gd name="T3" fmla="*/ 31 h 32"/>
                  <a:gd name="T4" fmla="*/ 5 w 32"/>
                  <a:gd name="T5" fmla="*/ 31 h 32"/>
                  <a:gd name="T6" fmla="*/ 5 w 32"/>
                  <a:gd name="T7" fmla="*/ 32 h 32"/>
                  <a:gd name="T8" fmla="*/ 5 w 32"/>
                  <a:gd name="T9" fmla="*/ 32 h 32"/>
                  <a:gd name="T10" fmla="*/ 5 w 32"/>
                  <a:gd name="T11" fmla="*/ 32 h 32"/>
                  <a:gd name="T12" fmla="*/ 5 w 32"/>
                  <a:gd name="T13" fmla="*/ 32 h 32"/>
                  <a:gd name="T14" fmla="*/ 5 w 32"/>
                  <a:gd name="T15" fmla="*/ 32 h 32"/>
                  <a:gd name="T16" fmla="*/ 5 w 32"/>
                  <a:gd name="T17" fmla="*/ 32 h 32"/>
                  <a:gd name="T18" fmla="*/ 5 w 32"/>
                  <a:gd name="T19" fmla="*/ 32 h 32"/>
                  <a:gd name="T20" fmla="*/ 5 w 32"/>
                  <a:gd name="T21" fmla="*/ 32 h 32"/>
                  <a:gd name="T22" fmla="*/ 5 w 32"/>
                  <a:gd name="T23" fmla="*/ 31 h 32"/>
                  <a:gd name="T24" fmla="*/ 5 w 32"/>
                  <a:gd name="T25" fmla="*/ 31 h 32"/>
                  <a:gd name="T26" fmla="*/ 0 w 32"/>
                  <a:gd name="T27" fmla="*/ 7 h 32"/>
                  <a:gd name="T28" fmla="*/ 0 w 32"/>
                  <a:gd name="T29" fmla="*/ 7 h 32"/>
                  <a:gd name="T30" fmla="*/ 9 w 32"/>
                  <a:gd name="T31" fmla="*/ 0 h 32"/>
                  <a:gd name="T32" fmla="*/ 11 w 32"/>
                  <a:gd name="T33" fmla="*/ 1 h 32"/>
                  <a:gd name="T34" fmla="*/ 32 w 32"/>
                  <a:gd name="T35" fmla="*/ 13 h 32"/>
                  <a:gd name="T36" fmla="*/ 11 w 32"/>
                  <a:gd name="T37" fmla="*/ 1 h 32"/>
                  <a:gd name="T38" fmla="*/ 9 w 32"/>
                  <a:gd name="T39"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2" h="32">
                    <a:moveTo>
                      <a:pt x="0" y="7"/>
                    </a:moveTo>
                    <a:cubicBezTo>
                      <a:pt x="5" y="31"/>
                      <a:pt x="5" y="31"/>
                      <a:pt x="5" y="31"/>
                    </a:cubicBezTo>
                    <a:cubicBezTo>
                      <a:pt x="5" y="31"/>
                      <a:pt x="5" y="31"/>
                      <a:pt x="5" y="31"/>
                    </a:cubicBezTo>
                    <a:cubicBezTo>
                      <a:pt x="5" y="32"/>
                      <a:pt x="5" y="32"/>
                      <a:pt x="5" y="32"/>
                    </a:cubicBezTo>
                    <a:cubicBezTo>
                      <a:pt x="5" y="32"/>
                      <a:pt x="5" y="32"/>
                      <a:pt x="5" y="32"/>
                    </a:cubicBezTo>
                    <a:cubicBezTo>
                      <a:pt x="5" y="32"/>
                      <a:pt x="5" y="32"/>
                      <a:pt x="5" y="32"/>
                    </a:cubicBezTo>
                    <a:cubicBezTo>
                      <a:pt x="5" y="32"/>
                      <a:pt x="5" y="32"/>
                      <a:pt x="5" y="32"/>
                    </a:cubicBezTo>
                    <a:cubicBezTo>
                      <a:pt x="5" y="32"/>
                      <a:pt x="5" y="32"/>
                      <a:pt x="5" y="32"/>
                    </a:cubicBezTo>
                    <a:cubicBezTo>
                      <a:pt x="5" y="32"/>
                      <a:pt x="5" y="32"/>
                      <a:pt x="5" y="32"/>
                    </a:cubicBezTo>
                    <a:cubicBezTo>
                      <a:pt x="5" y="32"/>
                      <a:pt x="5" y="32"/>
                      <a:pt x="5" y="32"/>
                    </a:cubicBezTo>
                    <a:cubicBezTo>
                      <a:pt x="5" y="32"/>
                      <a:pt x="5" y="32"/>
                      <a:pt x="5" y="32"/>
                    </a:cubicBezTo>
                    <a:cubicBezTo>
                      <a:pt x="5" y="31"/>
                      <a:pt x="5" y="31"/>
                      <a:pt x="5" y="31"/>
                    </a:cubicBezTo>
                    <a:cubicBezTo>
                      <a:pt x="5" y="31"/>
                      <a:pt x="5" y="31"/>
                      <a:pt x="5" y="31"/>
                    </a:cubicBezTo>
                    <a:cubicBezTo>
                      <a:pt x="0" y="7"/>
                      <a:pt x="0" y="7"/>
                      <a:pt x="0" y="7"/>
                    </a:cubicBezTo>
                    <a:cubicBezTo>
                      <a:pt x="0" y="7"/>
                      <a:pt x="0" y="7"/>
                      <a:pt x="0" y="7"/>
                    </a:cubicBezTo>
                    <a:moveTo>
                      <a:pt x="9" y="0"/>
                    </a:moveTo>
                    <a:cubicBezTo>
                      <a:pt x="11" y="1"/>
                      <a:pt x="11" y="1"/>
                      <a:pt x="11" y="1"/>
                    </a:cubicBezTo>
                    <a:cubicBezTo>
                      <a:pt x="32" y="13"/>
                      <a:pt x="32" y="13"/>
                      <a:pt x="32" y="13"/>
                    </a:cubicBezTo>
                    <a:cubicBezTo>
                      <a:pt x="11" y="1"/>
                      <a:pt x="11" y="1"/>
                      <a:pt x="11" y="1"/>
                    </a:cubicBezTo>
                    <a:cubicBezTo>
                      <a:pt x="9" y="0"/>
                      <a:pt x="9" y="0"/>
                      <a:pt x="9"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6" name="Freeform 31"/>
              <p:cNvSpPr/>
              <p:nvPr/>
            </p:nvSpPr>
            <p:spPr bwMode="auto">
              <a:xfrm>
                <a:off x="10179051" y="4049713"/>
                <a:ext cx="4763" cy="6350"/>
              </a:xfrm>
              <a:custGeom>
                <a:avLst/>
                <a:gdLst>
                  <a:gd name="T0" fmla="*/ 0 w 2"/>
                  <a:gd name="T1" fmla="*/ 0 h 2"/>
                  <a:gd name="T2" fmla="*/ 0 w 2"/>
                  <a:gd name="T3" fmla="*/ 0 h 2"/>
                  <a:gd name="T4" fmla="*/ 1 w 2"/>
                  <a:gd name="T5" fmla="*/ 1 h 2"/>
                  <a:gd name="T6" fmla="*/ 2 w 2"/>
                  <a:gd name="T7" fmla="*/ 2 h 2"/>
                  <a:gd name="T8" fmla="*/ 2 w 2"/>
                  <a:gd name="T9" fmla="*/ 2 h 2"/>
                  <a:gd name="T10" fmla="*/ 1 w 2"/>
                  <a:gd name="T11" fmla="*/ 1 h 2"/>
                  <a:gd name="T12" fmla="*/ 0 w 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0" y="0"/>
                    </a:moveTo>
                    <a:cubicBezTo>
                      <a:pt x="0" y="0"/>
                      <a:pt x="0" y="0"/>
                      <a:pt x="0" y="0"/>
                    </a:cubicBezTo>
                    <a:cubicBezTo>
                      <a:pt x="1" y="1"/>
                      <a:pt x="1" y="1"/>
                      <a:pt x="1" y="1"/>
                    </a:cubicBezTo>
                    <a:cubicBezTo>
                      <a:pt x="1" y="1"/>
                      <a:pt x="1" y="1"/>
                      <a:pt x="2" y="2"/>
                    </a:cubicBezTo>
                    <a:cubicBezTo>
                      <a:pt x="2" y="2"/>
                      <a:pt x="2" y="2"/>
                      <a:pt x="2" y="2"/>
                    </a:cubicBezTo>
                    <a:cubicBezTo>
                      <a:pt x="1" y="1"/>
                      <a:pt x="1" y="1"/>
                      <a:pt x="1" y="1"/>
                    </a:cubicBezTo>
                    <a:cubicBezTo>
                      <a:pt x="1" y="0"/>
                      <a:pt x="0" y="0"/>
                      <a:pt x="0"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7" name="Freeform 32"/>
              <p:cNvSpPr/>
              <p:nvPr/>
            </p:nvSpPr>
            <p:spPr bwMode="auto">
              <a:xfrm>
                <a:off x="10145713" y="4067175"/>
                <a:ext cx="263525" cy="355600"/>
              </a:xfrm>
              <a:custGeom>
                <a:avLst/>
                <a:gdLst>
                  <a:gd name="T0" fmla="*/ 0 w 94"/>
                  <a:gd name="T1" fmla="*/ 0 h 127"/>
                  <a:gd name="T2" fmla="*/ 0 w 94"/>
                  <a:gd name="T3" fmla="*/ 0 h 127"/>
                  <a:gd name="T4" fmla="*/ 0 w 94"/>
                  <a:gd name="T5" fmla="*/ 1 h 127"/>
                  <a:gd name="T6" fmla="*/ 0 w 94"/>
                  <a:gd name="T7" fmla="*/ 1 h 127"/>
                  <a:gd name="T8" fmla="*/ 94 w 94"/>
                  <a:gd name="T9" fmla="*/ 127 h 127"/>
                  <a:gd name="T10" fmla="*/ 94 w 94"/>
                  <a:gd name="T11" fmla="*/ 121 h 127"/>
                  <a:gd name="T12" fmla="*/ 9 w 94"/>
                  <a:gd name="T13" fmla="*/ 5 h 127"/>
                  <a:gd name="T14" fmla="*/ 7 w 94"/>
                  <a:gd name="T15" fmla="*/ 5 h 127"/>
                  <a:gd name="T16" fmla="*/ 4 w 94"/>
                  <a:gd name="T17" fmla="*/ 3 h 127"/>
                  <a:gd name="T18" fmla="*/ 1 w 94"/>
                  <a:gd name="T19" fmla="*/ 1 h 127"/>
                  <a:gd name="T20" fmla="*/ 0 w 94"/>
                  <a:gd name="T21" fmla="*/ 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4" h="127">
                    <a:moveTo>
                      <a:pt x="0" y="0"/>
                    </a:moveTo>
                    <a:cubicBezTo>
                      <a:pt x="0" y="0"/>
                      <a:pt x="0" y="0"/>
                      <a:pt x="0" y="0"/>
                    </a:cubicBezTo>
                    <a:cubicBezTo>
                      <a:pt x="0" y="0"/>
                      <a:pt x="0" y="1"/>
                      <a:pt x="0" y="1"/>
                    </a:cubicBezTo>
                    <a:cubicBezTo>
                      <a:pt x="0" y="1"/>
                      <a:pt x="0" y="1"/>
                      <a:pt x="0" y="1"/>
                    </a:cubicBezTo>
                    <a:cubicBezTo>
                      <a:pt x="94" y="127"/>
                      <a:pt x="94" y="127"/>
                      <a:pt x="94" y="127"/>
                    </a:cubicBezTo>
                    <a:cubicBezTo>
                      <a:pt x="94" y="121"/>
                      <a:pt x="94" y="121"/>
                      <a:pt x="94" y="121"/>
                    </a:cubicBezTo>
                    <a:cubicBezTo>
                      <a:pt x="9" y="5"/>
                      <a:pt x="9" y="5"/>
                      <a:pt x="9" y="5"/>
                    </a:cubicBezTo>
                    <a:cubicBezTo>
                      <a:pt x="8" y="5"/>
                      <a:pt x="8" y="5"/>
                      <a:pt x="7" y="5"/>
                    </a:cubicBezTo>
                    <a:cubicBezTo>
                      <a:pt x="6" y="4"/>
                      <a:pt x="5" y="4"/>
                      <a:pt x="4" y="3"/>
                    </a:cubicBezTo>
                    <a:cubicBezTo>
                      <a:pt x="3" y="2"/>
                      <a:pt x="1" y="1"/>
                      <a:pt x="1" y="1"/>
                    </a:cubicBezTo>
                    <a:cubicBezTo>
                      <a:pt x="0" y="0"/>
                      <a:pt x="0" y="0"/>
                      <a:pt x="0"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8" name="Freeform 33"/>
              <p:cNvSpPr/>
              <p:nvPr/>
            </p:nvSpPr>
            <p:spPr bwMode="auto">
              <a:xfrm>
                <a:off x="10201276" y="4078288"/>
                <a:ext cx="207963" cy="280988"/>
              </a:xfrm>
              <a:custGeom>
                <a:avLst/>
                <a:gdLst>
                  <a:gd name="T0" fmla="*/ 0 w 74"/>
                  <a:gd name="T1" fmla="*/ 0 h 100"/>
                  <a:gd name="T2" fmla="*/ 0 w 74"/>
                  <a:gd name="T3" fmla="*/ 0 h 100"/>
                  <a:gd name="T4" fmla="*/ 2 w 74"/>
                  <a:gd name="T5" fmla="*/ 2 h 100"/>
                  <a:gd name="T6" fmla="*/ 74 w 74"/>
                  <a:gd name="T7" fmla="*/ 100 h 100"/>
                  <a:gd name="T8" fmla="*/ 74 w 74"/>
                  <a:gd name="T9" fmla="*/ 100 h 100"/>
                  <a:gd name="T10" fmla="*/ 0 w 74"/>
                  <a:gd name="T11" fmla="*/ 0 h 100"/>
                </a:gdLst>
                <a:ahLst/>
                <a:cxnLst>
                  <a:cxn ang="0">
                    <a:pos x="T0" y="T1"/>
                  </a:cxn>
                  <a:cxn ang="0">
                    <a:pos x="T2" y="T3"/>
                  </a:cxn>
                  <a:cxn ang="0">
                    <a:pos x="T4" y="T5"/>
                  </a:cxn>
                  <a:cxn ang="0">
                    <a:pos x="T6" y="T7"/>
                  </a:cxn>
                  <a:cxn ang="0">
                    <a:pos x="T8" y="T9"/>
                  </a:cxn>
                  <a:cxn ang="0">
                    <a:pos x="T10" y="T11"/>
                  </a:cxn>
                </a:cxnLst>
                <a:rect l="0" t="0" r="r" b="b"/>
                <a:pathLst>
                  <a:path w="74" h="100">
                    <a:moveTo>
                      <a:pt x="0" y="0"/>
                    </a:moveTo>
                    <a:cubicBezTo>
                      <a:pt x="0" y="0"/>
                      <a:pt x="0" y="0"/>
                      <a:pt x="0" y="0"/>
                    </a:cubicBezTo>
                    <a:cubicBezTo>
                      <a:pt x="2" y="2"/>
                      <a:pt x="2" y="2"/>
                      <a:pt x="2" y="2"/>
                    </a:cubicBezTo>
                    <a:cubicBezTo>
                      <a:pt x="74" y="100"/>
                      <a:pt x="74" y="100"/>
                      <a:pt x="74" y="100"/>
                    </a:cubicBezTo>
                    <a:cubicBezTo>
                      <a:pt x="74" y="100"/>
                      <a:pt x="74" y="100"/>
                      <a:pt x="74" y="100"/>
                    </a:cubicBezTo>
                    <a:cubicBezTo>
                      <a:pt x="0" y="0"/>
                      <a:pt x="0" y="0"/>
                      <a:pt x="0"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9" name="Freeform 34"/>
              <p:cNvSpPr/>
              <p:nvPr/>
            </p:nvSpPr>
            <p:spPr bwMode="auto">
              <a:xfrm>
                <a:off x="10220326" y="4013200"/>
                <a:ext cx="188913" cy="269875"/>
              </a:xfrm>
              <a:custGeom>
                <a:avLst/>
                <a:gdLst>
                  <a:gd name="T0" fmla="*/ 0 w 67"/>
                  <a:gd name="T1" fmla="*/ 0 h 96"/>
                  <a:gd name="T2" fmla="*/ 1 w 67"/>
                  <a:gd name="T3" fmla="*/ 1 h 96"/>
                  <a:gd name="T4" fmla="*/ 2 w 67"/>
                  <a:gd name="T5" fmla="*/ 4 h 96"/>
                  <a:gd name="T6" fmla="*/ 3 w 67"/>
                  <a:gd name="T7" fmla="*/ 10 h 96"/>
                  <a:gd name="T8" fmla="*/ 3 w 67"/>
                  <a:gd name="T9" fmla="*/ 10 h 96"/>
                  <a:gd name="T10" fmla="*/ 3 w 67"/>
                  <a:gd name="T11" fmla="*/ 10 h 96"/>
                  <a:gd name="T12" fmla="*/ 3 w 67"/>
                  <a:gd name="T13" fmla="*/ 10 h 96"/>
                  <a:gd name="T14" fmla="*/ 67 w 67"/>
                  <a:gd name="T15" fmla="*/ 96 h 96"/>
                  <a:gd name="T16" fmla="*/ 67 w 67"/>
                  <a:gd name="T17" fmla="*/ 90 h 96"/>
                  <a:gd name="T18" fmla="*/ 1 w 67"/>
                  <a:gd name="T19" fmla="*/ 0 h 96"/>
                  <a:gd name="T20" fmla="*/ 0 w 67"/>
                  <a:gd name="T21"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7" h="96">
                    <a:moveTo>
                      <a:pt x="0" y="0"/>
                    </a:moveTo>
                    <a:cubicBezTo>
                      <a:pt x="1" y="0"/>
                      <a:pt x="1" y="0"/>
                      <a:pt x="1" y="1"/>
                    </a:cubicBezTo>
                    <a:cubicBezTo>
                      <a:pt x="1" y="1"/>
                      <a:pt x="2" y="2"/>
                      <a:pt x="2" y="4"/>
                    </a:cubicBezTo>
                    <a:cubicBezTo>
                      <a:pt x="3" y="6"/>
                      <a:pt x="3" y="8"/>
                      <a:pt x="3" y="10"/>
                    </a:cubicBezTo>
                    <a:cubicBezTo>
                      <a:pt x="3" y="10"/>
                      <a:pt x="3" y="10"/>
                      <a:pt x="3" y="10"/>
                    </a:cubicBezTo>
                    <a:cubicBezTo>
                      <a:pt x="3" y="10"/>
                      <a:pt x="3" y="10"/>
                      <a:pt x="3" y="10"/>
                    </a:cubicBezTo>
                    <a:cubicBezTo>
                      <a:pt x="3" y="10"/>
                      <a:pt x="3" y="10"/>
                      <a:pt x="3" y="10"/>
                    </a:cubicBezTo>
                    <a:cubicBezTo>
                      <a:pt x="67" y="96"/>
                      <a:pt x="67" y="96"/>
                      <a:pt x="67" y="96"/>
                    </a:cubicBezTo>
                    <a:cubicBezTo>
                      <a:pt x="67" y="90"/>
                      <a:pt x="67" y="90"/>
                      <a:pt x="67" y="90"/>
                    </a:cubicBezTo>
                    <a:cubicBezTo>
                      <a:pt x="1" y="0"/>
                      <a:pt x="1" y="0"/>
                      <a:pt x="1" y="0"/>
                    </a:cubicBezTo>
                    <a:cubicBezTo>
                      <a:pt x="1" y="0"/>
                      <a:pt x="1" y="0"/>
                      <a:pt x="0"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0" name="Freeform 35"/>
              <p:cNvSpPr/>
              <p:nvPr/>
            </p:nvSpPr>
            <p:spPr bwMode="auto">
              <a:xfrm>
                <a:off x="10209213" y="4056063"/>
                <a:ext cx="200025" cy="274638"/>
              </a:xfrm>
              <a:custGeom>
                <a:avLst/>
                <a:gdLst>
                  <a:gd name="T0" fmla="*/ 0 w 71"/>
                  <a:gd name="T1" fmla="*/ 0 h 98"/>
                  <a:gd name="T2" fmla="*/ 1 w 71"/>
                  <a:gd name="T3" fmla="*/ 2 h 98"/>
                  <a:gd name="T4" fmla="*/ 71 w 71"/>
                  <a:gd name="T5" fmla="*/ 98 h 98"/>
                  <a:gd name="T6" fmla="*/ 71 w 71"/>
                  <a:gd name="T7" fmla="*/ 91 h 98"/>
                  <a:gd name="T8" fmla="*/ 4 w 71"/>
                  <a:gd name="T9" fmla="*/ 0 h 98"/>
                  <a:gd name="T10" fmla="*/ 2 w 71"/>
                  <a:gd name="T11" fmla="*/ 0 h 98"/>
                  <a:gd name="T12" fmla="*/ 2 w 71"/>
                  <a:gd name="T13" fmla="*/ 0 h 98"/>
                  <a:gd name="T14" fmla="*/ 0 w 71"/>
                  <a:gd name="T15" fmla="*/ 0 h 9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1" h="98">
                    <a:moveTo>
                      <a:pt x="0" y="0"/>
                    </a:moveTo>
                    <a:cubicBezTo>
                      <a:pt x="0" y="1"/>
                      <a:pt x="1" y="2"/>
                      <a:pt x="1" y="2"/>
                    </a:cubicBezTo>
                    <a:cubicBezTo>
                      <a:pt x="71" y="98"/>
                      <a:pt x="71" y="98"/>
                      <a:pt x="71" y="98"/>
                    </a:cubicBezTo>
                    <a:cubicBezTo>
                      <a:pt x="71" y="91"/>
                      <a:pt x="71" y="91"/>
                      <a:pt x="71" y="91"/>
                    </a:cubicBezTo>
                    <a:cubicBezTo>
                      <a:pt x="4" y="0"/>
                      <a:pt x="4" y="0"/>
                      <a:pt x="4" y="0"/>
                    </a:cubicBezTo>
                    <a:cubicBezTo>
                      <a:pt x="3" y="0"/>
                      <a:pt x="3" y="0"/>
                      <a:pt x="2" y="0"/>
                    </a:cubicBezTo>
                    <a:cubicBezTo>
                      <a:pt x="2" y="0"/>
                      <a:pt x="2" y="0"/>
                      <a:pt x="2" y="0"/>
                    </a:cubicBezTo>
                    <a:cubicBezTo>
                      <a:pt x="2" y="0"/>
                      <a:pt x="1" y="0"/>
                      <a:pt x="0"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1" name="Freeform 36"/>
              <p:cNvSpPr/>
              <p:nvPr/>
            </p:nvSpPr>
            <p:spPr bwMode="auto">
              <a:xfrm>
                <a:off x="10183813" y="4070350"/>
                <a:ext cx="225425" cy="307975"/>
              </a:xfrm>
              <a:custGeom>
                <a:avLst/>
                <a:gdLst>
                  <a:gd name="T0" fmla="*/ 0 w 80"/>
                  <a:gd name="T1" fmla="*/ 0 h 110"/>
                  <a:gd name="T2" fmla="*/ 0 w 80"/>
                  <a:gd name="T3" fmla="*/ 1 h 110"/>
                  <a:gd name="T4" fmla="*/ 0 w 80"/>
                  <a:gd name="T5" fmla="*/ 1 h 110"/>
                  <a:gd name="T6" fmla="*/ 0 w 80"/>
                  <a:gd name="T7" fmla="*/ 1 h 110"/>
                  <a:gd name="T8" fmla="*/ 0 w 80"/>
                  <a:gd name="T9" fmla="*/ 2 h 110"/>
                  <a:gd name="T10" fmla="*/ 5 w 80"/>
                  <a:gd name="T11" fmla="*/ 8 h 110"/>
                  <a:gd name="T12" fmla="*/ 80 w 80"/>
                  <a:gd name="T13" fmla="*/ 110 h 110"/>
                  <a:gd name="T14" fmla="*/ 80 w 80"/>
                  <a:gd name="T15" fmla="*/ 103 h 110"/>
                  <a:gd name="T16" fmla="*/ 8 w 80"/>
                  <a:gd name="T17" fmla="*/ 5 h 110"/>
                  <a:gd name="T18" fmla="*/ 6 w 80"/>
                  <a:gd name="T19" fmla="*/ 3 h 110"/>
                  <a:gd name="T20" fmla="*/ 5 w 80"/>
                  <a:gd name="T21" fmla="*/ 3 h 110"/>
                  <a:gd name="T22" fmla="*/ 5 w 80"/>
                  <a:gd name="T23" fmla="*/ 3 h 110"/>
                  <a:gd name="T24" fmla="*/ 1 w 80"/>
                  <a:gd name="T25" fmla="*/ 1 h 110"/>
                  <a:gd name="T26" fmla="*/ 0 w 80"/>
                  <a:gd name="T27" fmla="*/ 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0" h="110">
                    <a:moveTo>
                      <a:pt x="0" y="0"/>
                    </a:moveTo>
                    <a:cubicBezTo>
                      <a:pt x="0" y="1"/>
                      <a:pt x="0" y="1"/>
                      <a:pt x="0" y="1"/>
                    </a:cubicBezTo>
                    <a:cubicBezTo>
                      <a:pt x="0" y="1"/>
                      <a:pt x="0" y="1"/>
                      <a:pt x="0" y="1"/>
                    </a:cubicBezTo>
                    <a:cubicBezTo>
                      <a:pt x="0" y="1"/>
                      <a:pt x="0" y="1"/>
                      <a:pt x="0" y="1"/>
                    </a:cubicBezTo>
                    <a:cubicBezTo>
                      <a:pt x="0" y="1"/>
                      <a:pt x="0" y="1"/>
                      <a:pt x="0" y="2"/>
                    </a:cubicBezTo>
                    <a:cubicBezTo>
                      <a:pt x="5" y="8"/>
                      <a:pt x="5" y="8"/>
                      <a:pt x="5" y="8"/>
                    </a:cubicBezTo>
                    <a:cubicBezTo>
                      <a:pt x="80" y="110"/>
                      <a:pt x="80" y="110"/>
                      <a:pt x="80" y="110"/>
                    </a:cubicBezTo>
                    <a:cubicBezTo>
                      <a:pt x="80" y="103"/>
                      <a:pt x="80" y="103"/>
                      <a:pt x="80" y="103"/>
                    </a:cubicBezTo>
                    <a:cubicBezTo>
                      <a:pt x="8" y="5"/>
                      <a:pt x="8" y="5"/>
                      <a:pt x="8" y="5"/>
                    </a:cubicBezTo>
                    <a:cubicBezTo>
                      <a:pt x="6" y="3"/>
                      <a:pt x="6" y="3"/>
                      <a:pt x="6" y="3"/>
                    </a:cubicBezTo>
                    <a:cubicBezTo>
                      <a:pt x="6" y="3"/>
                      <a:pt x="5" y="3"/>
                      <a:pt x="5" y="3"/>
                    </a:cubicBezTo>
                    <a:cubicBezTo>
                      <a:pt x="5" y="3"/>
                      <a:pt x="5" y="3"/>
                      <a:pt x="5" y="3"/>
                    </a:cubicBezTo>
                    <a:cubicBezTo>
                      <a:pt x="4" y="3"/>
                      <a:pt x="3" y="2"/>
                      <a:pt x="1" y="1"/>
                    </a:cubicBezTo>
                    <a:cubicBezTo>
                      <a:pt x="1" y="1"/>
                      <a:pt x="0" y="1"/>
                      <a:pt x="0"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2" name="Freeform 37"/>
              <p:cNvSpPr>
                <a:spLocks noEditPoints="1"/>
              </p:cNvSpPr>
              <p:nvPr/>
            </p:nvSpPr>
            <p:spPr bwMode="auto">
              <a:xfrm>
                <a:off x="10128251" y="3965575"/>
                <a:ext cx="84138" cy="112713"/>
              </a:xfrm>
              <a:custGeom>
                <a:avLst/>
                <a:gdLst>
                  <a:gd name="T0" fmla="*/ 30 w 30"/>
                  <a:gd name="T1" fmla="*/ 35 h 40"/>
                  <a:gd name="T2" fmla="*/ 29 w 30"/>
                  <a:gd name="T3" fmla="*/ 38 h 40"/>
                  <a:gd name="T4" fmla="*/ 29 w 30"/>
                  <a:gd name="T5" fmla="*/ 38 h 40"/>
                  <a:gd name="T6" fmla="*/ 29 w 30"/>
                  <a:gd name="T7" fmla="*/ 38 h 40"/>
                  <a:gd name="T8" fmla="*/ 27 w 30"/>
                  <a:gd name="T9" fmla="*/ 39 h 40"/>
                  <a:gd name="T10" fmla="*/ 25 w 30"/>
                  <a:gd name="T11" fmla="*/ 40 h 40"/>
                  <a:gd name="T12" fmla="*/ 25 w 30"/>
                  <a:gd name="T13" fmla="*/ 40 h 40"/>
                  <a:gd name="T14" fmla="*/ 21 w 30"/>
                  <a:gd name="T15" fmla="*/ 38 h 40"/>
                  <a:gd name="T16" fmla="*/ 20 w 30"/>
                  <a:gd name="T17" fmla="*/ 37 h 40"/>
                  <a:gd name="T18" fmla="*/ 20 w 30"/>
                  <a:gd name="T19" fmla="*/ 37 h 40"/>
                  <a:gd name="T20" fmla="*/ 21 w 30"/>
                  <a:gd name="T21" fmla="*/ 38 h 40"/>
                  <a:gd name="T22" fmla="*/ 25 w 30"/>
                  <a:gd name="T23" fmla="*/ 40 h 40"/>
                  <a:gd name="T24" fmla="*/ 25 w 30"/>
                  <a:gd name="T25" fmla="*/ 40 h 40"/>
                  <a:gd name="T26" fmla="*/ 26 w 30"/>
                  <a:gd name="T27" fmla="*/ 40 h 40"/>
                  <a:gd name="T28" fmla="*/ 26 w 30"/>
                  <a:gd name="T29" fmla="*/ 40 h 40"/>
                  <a:gd name="T30" fmla="*/ 27 w 30"/>
                  <a:gd name="T31" fmla="*/ 39 h 40"/>
                  <a:gd name="T32" fmla="*/ 29 w 30"/>
                  <a:gd name="T33" fmla="*/ 38 h 40"/>
                  <a:gd name="T34" fmla="*/ 29 w 30"/>
                  <a:gd name="T35" fmla="*/ 38 h 40"/>
                  <a:gd name="T36" fmla="*/ 30 w 30"/>
                  <a:gd name="T37" fmla="*/ 35 h 40"/>
                  <a:gd name="T38" fmla="*/ 10 w 30"/>
                  <a:gd name="T39" fmla="*/ 4 h 40"/>
                  <a:gd name="T40" fmla="*/ 10 w 30"/>
                  <a:gd name="T41" fmla="*/ 4 h 40"/>
                  <a:gd name="T42" fmla="*/ 10 w 30"/>
                  <a:gd name="T43" fmla="*/ 4 h 40"/>
                  <a:gd name="T44" fmla="*/ 10 w 30"/>
                  <a:gd name="T45" fmla="*/ 4 h 40"/>
                  <a:gd name="T46" fmla="*/ 1 w 30"/>
                  <a:gd name="T47" fmla="*/ 6 h 40"/>
                  <a:gd name="T48" fmla="*/ 1 w 30"/>
                  <a:gd name="T49" fmla="*/ 6 h 40"/>
                  <a:gd name="T50" fmla="*/ 1 w 30"/>
                  <a:gd name="T51" fmla="*/ 6 h 40"/>
                  <a:gd name="T52" fmla="*/ 0 w 30"/>
                  <a:gd name="T53" fmla="*/ 1 h 40"/>
                  <a:gd name="T54" fmla="*/ 0 w 30"/>
                  <a:gd name="T55" fmla="*/ 2 h 40"/>
                  <a:gd name="T56" fmla="*/ 0 w 30"/>
                  <a:gd name="T57" fmla="*/ 3 h 40"/>
                  <a:gd name="T58" fmla="*/ 0 w 30"/>
                  <a:gd name="T59" fmla="*/ 3 h 40"/>
                  <a:gd name="T60" fmla="*/ 0 w 30"/>
                  <a:gd name="T61" fmla="*/ 5 h 40"/>
                  <a:gd name="T62" fmla="*/ 0 w 30"/>
                  <a:gd name="T63" fmla="*/ 6 h 40"/>
                  <a:gd name="T64" fmla="*/ 1 w 30"/>
                  <a:gd name="T65" fmla="*/ 6 h 40"/>
                  <a:gd name="T66" fmla="*/ 1 w 30"/>
                  <a:gd name="T67" fmla="*/ 6 h 40"/>
                  <a:gd name="T68" fmla="*/ 1 w 30"/>
                  <a:gd name="T69" fmla="*/ 6 h 40"/>
                  <a:gd name="T70" fmla="*/ 1 w 30"/>
                  <a:gd name="T71" fmla="*/ 9 h 40"/>
                  <a:gd name="T72" fmla="*/ 1 w 30"/>
                  <a:gd name="T73" fmla="*/ 6 h 40"/>
                  <a:gd name="T74" fmla="*/ 1 w 30"/>
                  <a:gd name="T75" fmla="*/ 6 h 40"/>
                  <a:gd name="T76" fmla="*/ 1 w 30"/>
                  <a:gd name="T77" fmla="*/ 6 h 40"/>
                  <a:gd name="T78" fmla="*/ 0 w 30"/>
                  <a:gd name="T79" fmla="*/ 6 h 40"/>
                  <a:gd name="T80" fmla="*/ 0 w 30"/>
                  <a:gd name="T81" fmla="*/ 5 h 40"/>
                  <a:gd name="T82" fmla="*/ 0 w 30"/>
                  <a:gd name="T83" fmla="*/ 3 h 40"/>
                  <a:gd name="T84" fmla="*/ 0 w 30"/>
                  <a:gd name="T85" fmla="*/ 2 h 40"/>
                  <a:gd name="T86" fmla="*/ 0 w 30"/>
                  <a:gd name="T87" fmla="*/ 1 h 40"/>
                  <a:gd name="T88" fmla="*/ 0 w 30"/>
                  <a:gd name="T89" fmla="*/ 1 h 40"/>
                  <a:gd name="T90" fmla="*/ 0 w 30"/>
                  <a:gd name="T91" fmla="*/ 1 h 40"/>
                  <a:gd name="T92" fmla="*/ 0 w 30"/>
                  <a:gd name="T93" fmla="*/ 1 h 40"/>
                  <a:gd name="T94" fmla="*/ 0 w 30"/>
                  <a:gd name="T95" fmla="*/ 1 h 40"/>
                  <a:gd name="T96" fmla="*/ 0 w 30"/>
                  <a:gd name="T97" fmla="*/ 1 h 40"/>
                  <a:gd name="T98" fmla="*/ 0 w 30"/>
                  <a:gd name="T99" fmla="*/ 1 h 40"/>
                  <a:gd name="T100" fmla="*/ 0 w 30"/>
                  <a:gd name="T101" fmla="*/ 1 h 40"/>
                  <a:gd name="T102" fmla="*/ 0 w 30"/>
                  <a:gd name="T103" fmla="*/ 1 h 40"/>
                  <a:gd name="T104" fmla="*/ 0 w 30"/>
                  <a:gd name="T105" fmla="*/ 1 h 40"/>
                  <a:gd name="T106" fmla="*/ 2 w 30"/>
                  <a:gd name="T107" fmla="*/ 0 h 40"/>
                  <a:gd name="T108" fmla="*/ 1 w 30"/>
                  <a:gd name="T109" fmla="*/ 1 h 40"/>
                  <a:gd name="T110" fmla="*/ 2 w 30"/>
                  <a:gd name="T111"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0" h="40">
                    <a:moveTo>
                      <a:pt x="30" y="35"/>
                    </a:moveTo>
                    <a:cubicBezTo>
                      <a:pt x="30" y="36"/>
                      <a:pt x="29" y="37"/>
                      <a:pt x="29" y="38"/>
                    </a:cubicBezTo>
                    <a:cubicBezTo>
                      <a:pt x="29" y="38"/>
                      <a:pt x="29" y="38"/>
                      <a:pt x="29" y="38"/>
                    </a:cubicBezTo>
                    <a:cubicBezTo>
                      <a:pt x="29" y="38"/>
                      <a:pt x="29" y="38"/>
                      <a:pt x="29" y="38"/>
                    </a:cubicBezTo>
                    <a:cubicBezTo>
                      <a:pt x="28" y="39"/>
                      <a:pt x="28" y="39"/>
                      <a:pt x="27" y="39"/>
                    </a:cubicBezTo>
                    <a:cubicBezTo>
                      <a:pt x="27" y="40"/>
                      <a:pt x="26" y="40"/>
                      <a:pt x="25" y="40"/>
                    </a:cubicBezTo>
                    <a:cubicBezTo>
                      <a:pt x="25" y="40"/>
                      <a:pt x="25" y="40"/>
                      <a:pt x="25" y="40"/>
                    </a:cubicBezTo>
                    <a:cubicBezTo>
                      <a:pt x="24" y="40"/>
                      <a:pt x="23" y="39"/>
                      <a:pt x="21" y="38"/>
                    </a:cubicBezTo>
                    <a:cubicBezTo>
                      <a:pt x="21" y="38"/>
                      <a:pt x="20" y="38"/>
                      <a:pt x="20" y="37"/>
                    </a:cubicBezTo>
                    <a:cubicBezTo>
                      <a:pt x="20" y="37"/>
                      <a:pt x="20" y="37"/>
                      <a:pt x="20" y="37"/>
                    </a:cubicBezTo>
                    <a:cubicBezTo>
                      <a:pt x="20" y="38"/>
                      <a:pt x="21" y="38"/>
                      <a:pt x="21" y="38"/>
                    </a:cubicBezTo>
                    <a:cubicBezTo>
                      <a:pt x="23" y="39"/>
                      <a:pt x="24" y="40"/>
                      <a:pt x="25" y="40"/>
                    </a:cubicBezTo>
                    <a:cubicBezTo>
                      <a:pt x="25" y="40"/>
                      <a:pt x="25" y="40"/>
                      <a:pt x="25" y="40"/>
                    </a:cubicBezTo>
                    <a:cubicBezTo>
                      <a:pt x="25" y="40"/>
                      <a:pt x="26" y="40"/>
                      <a:pt x="26" y="40"/>
                    </a:cubicBezTo>
                    <a:cubicBezTo>
                      <a:pt x="26" y="40"/>
                      <a:pt x="26" y="40"/>
                      <a:pt x="26" y="40"/>
                    </a:cubicBezTo>
                    <a:cubicBezTo>
                      <a:pt x="26" y="40"/>
                      <a:pt x="27" y="39"/>
                      <a:pt x="27" y="39"/>
                    </a:cubicBezTo>
                    <a:cubicBezTo>
                      <a:pt x="28" y="39"/>
                      <a:pt x="28" y="39"/>
                      <a:pt x="29" y="38"/>
                    </a:cubicBezTo>
                    <a:cubicBezTo>
                      <a:pt x="29" y="38"/>
                      <a:pt x="29" y="38"/>
                      <a:pt x="29" y="38"/>
                    </a:cubicBezTo>
                    <a:cubicBezTo>
                      <a:pt x="29" y="37"/>
                      <a:pt x="30" y="36"/>
                      <a:pt x="30" y="35"/>
                    </a:cubicBezTo>
                    <a:moveTo>
                      <a:pt x="10" y="4"/>
                    </a:moveTo>
                    <a:cubicBezTo>
                      <a:pt x="10" y="4"/>
                      <a:pt x="10" y="4"/>
                      <a:pt x="10" y="4"/>
                    </a:cubicBezTo>
                    <a:cubicBezTo>
                      <a:pt x="10" y="4"/>
                      <a:pt x="10" y="4"/>
                      <a:pt x="10" y="4"/>
                    </a:cubicBezTo>
                    <a:cubicBezTo>
                      <a:pt x="10" y="4"/>
                      <a:pt x="10" y="4"/>
                      <a:pt x="10" y="4"/>
                    </a:cubicBezTo>
                    <a:moveTo>
                      <a:pt x="1" y="6"/>
                    </a:moveTo>
                    <a:cubicBezTo>
                      <a:pt x="1" y="6"/>
                      <a:pt x="1" y="6"/>
                      <a:pt x="1" y="6"/>
                    </a:cubicBezTo>
                    <a:cubicBezTo>
                      <a:pt x="1" y="6"/>
                      <a:pt x="1" y="6"/>
                      <a:pt x="1" y="6"/>
                    </a:cubicBezTo>
                    <a:moveTo>
                      <a:pt x="0" y="1"/>
                    </a:moveTo>
                    <a:cubicBezTo>
                      <a:pt x="0" y="2"/>
                      <a:pt x="0" y="2"/>
                      <a:pt x="0" y="2"/>
                    </a:cubicBezTo>
                    <a:cubicBezTo>
                      <a:pt x="0" y="3"/>
                      <a:pt x="0" y="3"/>
                      <a:pt x="0" y="3"/>
                    </a:cubicBezTo>
                    <a:cubicBezTo>
                      <a:pt x="0" y="3"/>
                      <a:pt x="0" y="3"/>
                      <a:pt x="0" y="3"/>
                    </a:cubicBezTo>
                    <a:cubicBezTo>
                      <a:pt x="0" y="3"/>
                      <a:pt x="0" y="4"/>
                      <a:pt x="0" y="5"/>
                    </a:cubicBezTo>
                    <a:cubicBezTo>
                      <a:pt x="0" y="6"/>
                      <a:pt x="0" y="6"/>
                      <a:pt x="0" y="6"/>
                    </a:cubicBezTo>
                    <a:cubicBezTo>
                      <a:pt x="1" y="6"/>
                      <a:pt x="1" y="6"/>
                      <a:pt x="1" y="6"/>
                    </a:cubicBezTo>
                    <a:cubicBezTo>
                      <a:pt x="1" y="6"/>
                      <a:pt x="1" y="6"/>
                      <a:pt x="1" y="6"/>
                    </a:cubicBezTo>
                    <a:cubicBezTo>
                      <a:pt x="1" y="6"/>
                      <a:pt x="1" y="6"/>
                      <a:pt x="1" y="6"/>
                    </a:cubicBezTo>
                    <a:cubicBezTo>
                      <a:pt x="1" y="9"/>
                      <a:pt x="1" y="9"/>
                      <a:pt x="1" y="9"/>
                    </a:cubicBezTo>
                    <a:cubicBezTo>
                      <a:pt x="1" y="6"/>
                      <a:pt x="1" y="6"/>
                      <a:pt x="1" y="6"/>
                    </a:cubicBezTo>
                    <a:cubicBezTo>
                      <a:pt x="1" y="6"/>
                      <a:pt x="1" y="6"/>
                      <a:pt x="1" y="6"/>
                    </a:cubicBezTo>
                    <a:cubicBezTo>
                      <a:pt x="1" y="6"/>
                      <a:pt x="1" y="6"/>
                      <a:pt x="1" y="6"/>
                    </a:cubicBezTo>
                    <a:cubicBezTo>
                      <a:pt x="0" y="6"/>
                      <a:pt x="0" y="6"/>
                      <a:pt x="0" y="6"/>
                    </a:cubicBezTo>
                    <a:cubicBezTo>
                      <a:pt x="0" y="5"/>
                      <a:pt x="0" y="5"/>
                      <a:pt x="0" y="5"/>
                    </a:cubicBezTo>
                    <a:cubicBezTo>
                      <a:pt x="0" y="4"/>
                      <a:pt x="0" y="3"/>
                      <a:pt x="0" y="3"/>
                    </a:cubicBezTo>
                    <a:cubicBezTo>
                      <a:pt x="0" y="2"/>
                      <a:pt x="0" y="2"/>
                      <a:pt x="0" y="2"/>
                    </a:cubicBezTo>
                    <a:cubicBezTo>
                      <a:pt x="0" y="2"/>
                      <a:pt x="0" y="2"/>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2" y="0"/>
                    </a:moveTo>
                    <a:cubicBezTo>
                      <a:pt x="1" y="1"/>
                      <a:pt x="1" y="1"/>
                      <a:pt x="1" y="1"/>
                    </a:cubicBezTo>
                    <a:cubicBezTo>
                      <a:pt x="1" y="1"/>
                      <a:pt x="1" y="1"/>
                      <a:pt x="2"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3" name="Freeform 38"/>
              <p:cNvSpPr>
                <a:spLocks noEditPoints="1"/>
              </p:cNvSpPr>
              <p:nvPr/>
            </p:nvSpPr>
            <p:spPr bwMode="auto">
              <a:xfrm>
                <a:off x="10128251" y="3965575"/>
                <a:ext cx="36513" cy="47625"/>
              </a:xfrm>
              <a:custGeom>
                <a:avLst/>
                <a:gdLst>
                  <a:gd name="T0" fmla="*/ 9 w 13"/>
                  <a:gd name="T1" fmla="*/ 16 h 17"/>
                  <a:gd name="T2" fmla="*/ 11 w 13"/>
                  <a:gd name="T3" fmla="*/ 17 h 17"/>
                  <a:gd name="T4" fmla="*/ 12 w 13"/>
                  <a:gd name="T5" fmla="*/ 16 h 17"/>
                  <a:gd name="T6" fmla="*/ 10 w 13"/>
                  <a:gd name="T7" fmla="*/ 16 h 17"/>
                  <a:gd name="T8" fmla="*/ 9 w 13"/>
                  <a:gd name="T9" fmla="*/ 16 h 17"/>
                  <a:gd name="T10" fmla="*/ 13 w 13"/>
                  <a:gd name="T11" fmla="*/ 15 h 17"/>
                  <a:gd name="T12" fmla="*/ 13 w 13"/>
                  <a:gd name="T13" fmla="*/ 15 h 17"/>
                  <a:gd name="T14" fmla="*/ 13 w 13"/>
                  <a:gd name="T15" fmla="*/ 15 h 17"/>
                  <a:gd name="T16" fmla="*/ 2 w 13"/>
                  <a:gd name="T17" fmla="*/ 3 h 17"/>
                  <a:gd name="T18" fmla="*/ 2 w 13"/>
                  <a:gd name="T19" fmla="*/ 0 h 17"/>
                  <a:gd name="T20" fmla="*/ 1 w 13"/>
                  <a:gd name="T21" fmla="*/ 1 h 17"/>
                  <a:gd name="T22" fmla="*/ 0 w 13"/>
                  <a:gd name="T23" fmla="*/ 1 h 17"/>
                  <a:gd name="T24" fmla="*/ 0 w 13"/>
                  <a:gd name="T25" fmla="*/ 1 h 17"/>
                  <a:gd name="T26" fmla="*/ 0 w 13"/>
                  <a:gd name="T27" fmla="*/ 1 h 17"/>
                  <a:gd name="T28" fmla="*/ 0 w 13"/>
                  <a:gd name="T29" fmla="*/ 1 h 17"/>
                  <a:gd name="T30" fmla="*/ 0 w 13"/>
                  <a:gd name="T31" fmla="*/ 3 h 17"/>
                  <a:gd name="T32" fmla="*/ 0 w 13"/>
                  <a:gd name="T33" fmla="*/ 6 h 17"/>
                  <a:gd name="T34" fmla="*/ 1 w 13"/>
                  <a:gd name="T35" fmla="*/ 6 h 17"/>
                  <a:gd name="T36" fmla="*/ 1 w 13"/>
                  <a:gd name="T37" fmla="*/ 9 h 17"/>
                  <a:gd name="T38" fmla="*/ 1 w 13"/>
                  <a:gd name="T39" fmla="*/ 11 h 17"/>
                  <a:gd name="T40" fmla="*/ 1 w 13"/>
                  <a:gd name="T41" fmla="*/ 11 h 17"/>
                  <a:gd name="T42" fmla="*/ 1 w 13"/>
                  <a:gd name="T43" fmla="*/ 11 h 17"/>
                  <a:gd name="T44" fmla="*/ 3 w 13"/>
                  <a:gd name="T45" fmla="*/ 9 h 17"/>
                  <a:gd name="T46" fmla="*/ 5 w 13"/>
                  <a:gd name="T47" fmla="*/ 8 h 17"/>
                  <a:gd name="T48" fmla="*/ 5 w 13"/>
                  <a:gd name="T49" fmla="*/ 6 h 17"/>
                  <a:gd name="T50" fmla="*/ 8 w 13"/>
                  <a:gd name="T51" fmla="*/ 7 h 17"/>
                  <a:gd name="T52" fmla="*/ 10 w 13"/>
                  <a:gd name="T53" fmla="*/ 5 h 17"/>
                  <a:gd name="T54" fmla="*/ 12 w 13"/>
                  <a:gd name="T55" fmla="*/ 5 h 17"/>
                  <a:gd name="T56" fmla="*/ 10 w 13"/>
                  <a:gd name="T57" fmla="*/ 4 h 17"/>
                  <a:gd name="T58" fmla="*/ 6 w 13"/>
                  <a:gd name="T59" fmla="*/ 2 h 17"/>
                  <a:gd name="T60" fmla="*/ 5 w 13"/>
                  <a:gd name="T61" fmla="*/ 1 h 17"/>
                  <a:gd name="T62" fmla="*/ 2 w 13"/>
                  <a:gd name="T63"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3" h="17">
                    <a:moveTo>
                      <a:pt x="9" y="16"/>
                    </a:moveTo>
                    <a:cubicBezTo>
                      <a:pt x="9" y="16"/>
                      <a:pt x="9" y="16"/>
                      <a:pt x="9" y="16"/>
                    </a:cubicBezTo>
                    <a:cubicBezTo>
                      <a:pt x="10" y="16"/>
                      <a:pt x="10" y="16"/>
                      <a:pt x="10" y="16"/>
                    </a:cubicBezTo>
                    <a:cubicBezTo>
                      <a:pt x="10" y="16"/>
                      <a:pt x="10" y="17"/>
                      <a:pt x="11" y="17"/>
                    </a:cubicBezTo>
                    <a:cubicBezTo>
                      <a:pt x="11" y="17"/>
                      <a:pt x="11" y="17"/>
                      <a:pt x="11" y="17"/>
                    </a:cubicBezTo>
                    <a:cubicBezTo>
                      <a:pt x="11" y="17"/>
                      <a:pt x="12" y="16"/>
                      <a:pt x="12" y="16"/>
                    </a:cubicBezTo>
                    <a:cubicBezTo>
                      <a:pt x="12" y="16"/>
                      <a:pt x="11" y="17"/>
                      <a:pt x="11" y="17"/>
                    </a:cubicBezTo>
                    <a:cubicBezTo>
                      <a:pt x="11" y="17"/>
                      <a:pt x="11" y="16"/>
                      <a:pt x="10" y="16"/>
                    </a:cubicBezTo>
                    <a:cubicBezTo>
                      <a:pt x="10" y="16"/>
                      <a:pt x="10" y="16"/>
                      <a:pt x="10" y="16"/>
                    </a:cubicBezTo>
                    <a:cubicBezTo>
                      <a:pt x="9" y="16"/>
                      <a:pt x="9" y="16"/>
                      <a:pt x="9" y="16"/>
                    </a:cubicBezTo>
                    <a:cubicBezTo>
                      <a:pt x="9" y="16"/>
                      <a:pt x="9" y="16"/>
                      <a:pt x="9" y="16"/>
                    </a:cubicBezTo>
                    <a:moveTo>
                      <a:pt x="13" y="15"/>
                    </a:moveTo>
                    <a:cubicBezTo>
                      <a:pt x="13" y="15"/>
                      <a:pt x="13" y="16"/>
                      <a:pt x="12" y="16"/>
                    </a:cubicBezTo>
                    <a:cubicBezTo>
                      <a:pt x="13" y="16"/>
                      <a:pt x="13" y="15"/>
                      <a:pt x="13" y="15"/>
                    </a:cubicBezTo>
                    <a:moveTo>
                      <a:pt x="13" y="15"/>
                    </a:moveTo>
                    <a:cubicBezTo>
                      <a:pt x="13" y="15"/>
                      <a:pt x="13" y="15"/>
                      <a:pt x="13" y="15"/>
                    </a:cubicBezTo>
                    <a:cubicBezTo>
                      <a:pt x="13" y="15"/>
                      <a:pt x="13" y="15"/>
                      <a:pt x="13" y="15"/>
                    </a:cubicBezTo>
                    <a:moveTo>
                      <a:pt x="2" y="3"/>
                    </a:moveTo>
                    <a:cubicBezTo>
                      <a:pt x="2" y="3"/>
                      <a:pt x="2" y="3"/>
                      <a:pt x="2" y="3"/>
                    </a:cubicBezTo>
                    <a:moveTo>
                      <a:pt x="2" y="0"/>
                    </a:moveTo>
                    <a:cubicBezTo>
                      <a:pt x="2" y="0"/>
                      <a:pt x="2" y="0"/>
                      <a:pt x="2" y="0"/>
                    </a:cubicBezTo>
                    <a:cubicBezTo>
                      <a:pt x="1" y="1"/>
                      <a:pt x="1" y="1"/>
                      <a:pt x="1" y="1"/>
                    </a:cubicBezTo>
                    <a:cubicBezTo>
                      <a:pt x="1" y="1"/>
                      <a:pt x="1" y="1"/>
                      <a:pt x="1" y="1"/>
                    </a:cubicBezTo>
                    <a:cubicBezTo>
                      <a:pt x="1"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2"/>
                      <a:pt x="0" y="2"/>
                      <a:pt x="0" y="2"/>
                    </a:cubicBezTo>
                    <a:cubicBezTo>
                      <a:pt x="0" y="3"/>
                      <a:pt x="0" y="3"/>
                      <a:pt x="0" y="3"/>
                    </a:cubicBezTo>
                    <a:cubicBezTo>
                      <a:pt x="0" y="3"/>
                      <a:pt x="0" y="4"/>
                      <a:pt x="0" y="5"/>
                    </a:cubicBezTo>
                    <a:cubicBezTo>
                      <a:pt x="0" y="6"/>
                      <a:pt x="0" y="6"/>
                      <a:pt x="0" y="6"/>
                    </a:cubicBezTo>
                    <a:cubicBezTo>
                      <a:pt x="1" y="6"/>
                      <a:pt x="1" y="6"/>
                      <a:pt x="1" y="6"/>
                    </a:cubicBezTo>
                    <a:cubicBezTo>
                      <a:pt x="1" y="6"/>
                      <a:pt x="1" y="6"/>
                      <a:pt x="1" y="6"/>
                    </a:cubicBezTo>
                    <a:cubicBezTo>
                      <a:pt x="1" y="6"/>
                      <a:pt x="1" y="6"/>
                      <a:pt x="1" y="6"/>
                    </a:cubicBezTo>
                    <a:cubicBezTo>
                      <a:pt x="1" y="9"/>
                      <a:pt x="1" y="9"/>
                      <a:pt x="1" y="9"/>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0"/>
                      <a:pt x="2" y="9"/>
                      <a:pt x="2" y="9"/>
                    </a:cubicBezTo>
                    <a:cubicBezTo>
                      <a:pt x="3" y="9"/>
                      <a:pt x="3" y="9"/>
                      <a:pt x="3" y="9"/>
                    </a:cubicBezTo>
                    <a:cubicBezTo>
                      <a:pt x="4" y="9"/>
                      <a:pt x="4" y="9"/>
                      <a:pt x="5" y="9"/>
                    </a:cubicBezTo>
                    <a:cubicBezTo>
                      <a:pt x="5" y="9"/>
                      <a:pt x="5" y="8"/>
                      <a:pt x="5" y="8"/>
                    </a:cubicBezTo>
                    <a:cubicBezTo>
                      <a:pt x="5" y="8"/>
                      <a:pt x="5" y="8"/>
                      <a:pt x="5" y="8"/>
                    </a:cubicBezTo>
                    <a:cubicBezTo>
                      <a:pt x="5" y="6"/>
                      <a:pt x="5" y="6"/>
                      <a:pt x="5" y="6"/>
                    </a:cubicBezTo>
                    <a:cubicBezTo>
                      <a:pt x="7" y="7"/>
                      <a:pt x="7" y="7"/>
                      <a:pt x="7" y="7"/>
                    </a:cubicBezTo>
                    <a:cubicBezTo>
                      <a:pt x="7" y="7"/>
                      <a:pt x="8" y="7"/>
                      <a:pt x="8" y="7"/>
                    </a:cubicBezTo>
                    <a:cubicBezTo>
                      <a:pt x="8" y="7"/>
                      <a:pt x="9" y="7"/>
                      <a:pt x="9" y="7"/>
                    </a:cubicBezTo>
                    <a:cubicBezTo>
                      <a:pt x="9" y="7"/>
                      <a:pt x="9" y="6"/>
                      <a:pt x="10" y="5"/>
                    </a:cubicBezTo>
                    <a:cubicBezTo>
                      <a:pt x="10" y="5"/>
                      <a:pt x="10" y="5"/>
                      <a:pt x="11" y="5"/>
                    </a:cubicBezTo>
                    <a:cubicBezTo>
                      <a:pt x="11" y="5"/>
                      <a:pt x="12" y="5"/>
                      <a:pt x="12" y="5"/>
                    </a:cubicBezTo>
                    <a:cubicBezTo>
                      <a:pt x="12" y="5"/>
                      <a:pt x="12" y="5"/>
                      <a:pt x="12" y="5"/>
                    </a:cubicBezTo>
                    <a:cubicBezTo>
                      <a:pt x="10" y="4"/>
                      <a:pt x="10" y="4"/>
                      <a:pt x="10" y="4"/>
                    </a:cubicBezTo>
                    <a:cubicBezTo>
                      <a:pt x="10" y="4"/>
                      <a:pt x="10" y="4"/>
                      <a:pt x="10" y="4"/>
                    </a:cubicBezTo>
                    <a:cubicBezTo>
                      <a:pt x="6" y="2"/>
                      <a:pt x="6" y="2"/>
                      <a:pt x="6" y="2"/>
                    </a:cubicBezTo>
                    <a:cubicBezTo>
                      <a:pt x="6" y="2"/>
                      <a:pt x="6" y="2"/>
                      <a:pt x="6" y="2"/>
                    </a:cubicBezTo>
                    <a:cubicBezTo>
                      <a:pt x="6" y="2"/>
                      <a:pt x="6" y="2"/>
                      <a:pt x="5" y="1"/>
                    </a:cubicBezTo>
                    <a:cubicBezTo>
                      <a:pt x="4" y="1"/>
                      <a:pt x="3" y="0"/>
                      <a:pt x="2" y="0"/>
                    </a:cubicBezTo>
                    <a:cubicBezTo>
                      <a:pt x="2" y="0"/>
                      <a:pt x="2" y="0"/>
                      <a:pt x="2" y="0"/>
                    </a:cubicBezTo>
                    <a:cubicBezTo>
                      <a:pt x="2" y="0"/>
                      <a:pt x="2" y="0"/>
                      <a:pt x="2"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4" name="Freeform 39"/>
              <p:cNvSpPr>
                <a:spLocks noEditPoints="1"/>
              </p:cNvSpPr>
              <p:nvPr/>
            </p:nvSpPr>
            <p:spPr bwMode="auto">
              <a:xfrm>
                <a:off x="10131426" y="3979863"/>
                <a:ext cx="98425" cy="103188"/>
              </a:xfrm>
              <a:custGeom>
                <a:avLst/>
                <a:gdLst>
                  <a:gd name="T0" fmla="*/ 24 w 35"/>
                  <a:gd name="T1" fmla="*/ 31 h 37"/>
                  <a:gd name="T2" fmla="*/ 13 w 35"/>
                  <a:gd name="T3" fmla="*/ 6 h 37"/>
                  <a:gd name="T4" fmla="*/ 30 w 35"/>
                  <a:gd name="T5" fmla="*/ 17 h 37"/>
                  <a:gd name="T6" fmla="*/ 31 w 35"/>
                  <a:gd name="T7" fmla="*/ 22 h 37"/>
                  <a:gd name="T8" fmla="*/ 31 w 35"/>
                  <a:gd name="T9" fmla="*/ 23 h 37"/>
                  <a:gd name="T10" fmla="*/ 30 w 35"/>
                  <a:gd name="T11" fmla="*/ 23 h 37"/>
                  <a:gd name="T12" fmla="*/ 25 w 35"/>
                  <a:gd name="T13" fmla="*/ 20 h 37"/>
                  <a:gd name="T14" fmla="*/ 22 w 35"/>
                  <a:gd name="T15" fmla="*/ 20 h 37"/>
                  <a:gd name="T16" fmla="*/ 22 w 35"/>
                  <a:gd name="T17" fmla="*/ 23 h 37"/>
                  <a:gd name="T18" fmla="*/ 25 w 35"/>
                  <a:gd name="T19" fmla="*/ 30 h 37"/>
                  <a:gd name="T20" fmla="*/ 24 w 35"/>
                  <a:gd name="T21" fmla="*/ 31 h 37"/>
                  <a:gd name="T22" fmla="*/ 24 w 35"/>
                  <a:gd name="T23" fmla="*/ 31 h 37"/>
                  <a:gd name="T24" fmla="*/ 19 w 35"/>
                  <a:gd name="T25" fmla="*/ 27 h 37"/>
                  <a:gd name="T26" fmla="*/ 18 w 35"/>
                  <a:gd name="T27" fmla="*/ 26 h 37"/>
                  <a:gd name="T28" fmla="*/ 17 w 35"/>
                  <a:gd name="T29" fmla="*/ 25 h 37"/>
                  <a:gd name="T30" fmla="*/ 15 w 35"/>
                  <a:gd name="T31" fmla="*/ 25 h 37"/>
                  <a:gd name="T32" fmla="*/ 14 w 35"/>
                  <a:gd name="T33" fmla="*/ 27 h 37"/>
                  <a:gd name="T34" fmla="*/ 15 w 35"/>
                  <a:gd name="T35" fmla="*/ 33 h 37"/>
                  <a:gd name="T36" fmla="*/ 9 w 35"/>
                  <a:gd name="T37" fmla="*/ 29 h 37"/>
                  <a:gd name="T38" fmla="*/ 6 w 35"/>
                  <a:gd name="T39" fmla="*/ 11 h 37"/>
                  <a:gd name="T40" fmla="*/ 8 w 35"/>
                  <a:gd name="T41" fmla="*/ 11 h 37"/>
                  <a:gd name="T42" fmla="*/ 8 w 35"/>
                  <a:gd name="T43" fmla="*/ 11 h 37"/>
                  <a:gd name="T44" fmla="*/ 8 w 35"/>
                  <a:gd name="T45" fmla="*/ 11 h 37"/>
                  <a:gd name="T46" fmla="*/ 9 w 35"/>
                  <a:gd name="T47" fmla="*/ 11 h 37"/>
                  <a:gd name="T48" fmla="*/ 11 w 35"/>
                  <a:gd name="T49" fmla="*/ 11 h 37"/>
                  <a:gd name="T50" fmla="*/ 11 w 35"/>
                  <a:gd name="T51" fmla="*/ 11 h 37"/>
                  <a:gd name="T52" fmla="*/ 12 w 35"/>
                  <a:gd name="T53" fmla="*/ 10 h 37"/>
                  <a:gd name="T54" fmla="*/ 12 w 35"/>
                  <a:gd name="T55" fmla="*/ 10 h 37"/>
                  <a:gd name="T56" fmla="*/ 12 w 35"/>
                  <a:gd name="T57" fmla="*/ 9 h 37"/>
                  <a:gd name="T58" fmla="*/ 12 w 35"/>
                  <a:gd name="T59" fmla="*/ 9 h 37"/>
                  <a:gd name="T60" fmla="*/ 12 w 35"/>
                  <a:gd name="T61" fmla="*/ 9 h 37"/>
                  <a:gd name="T62" fmla="*/ 13 w 35"/>
                  <a:gd name="T63" fmla="*/ 8 h 37"/>
                  <a:gd name="T64" fmla="*/ 13 w 35"/>
                  <a:gd name="T65" fmla="*/ 6 h 37"/>
                  <a:gd name="T66" fmla="*/ 13 w 35"/>
                  <a:gd name="T67" fmla="*/ 6 h 37"/>
                  <a:gd name="T68" fmla="*/ 9 w 35"/>
                  <a:gd name="T69" fmla="*/ 0 h 37"/>
                  <a:gd name="T70" fmla="*/ 7 w 35"/>
                  <a:gd name="T71" fmla="*/ 2 h 37"/>
                  <a:gd name="T72" fmla="*/ 6 w 35"/>
                  <a:gd name="T73" fmla="*/ 2 h 37"/>
                  <a:gd name="T74" fmla="*/ 5 w 35"/>
                  <a:gd name="T75" fmla="*/ 3 h 37"/>
                  <a:gd name="T76" fmla="*/ 4 w 35"/>
                  <a:gd name="T77" fmla="*/ 3 h 37"/>
                  <a:gd name="T78" fmla="*/ 2 w 35"/>
                  <a:gd name="T79" fmla="*/ 4 h 37"/>
                  <a:gd name="T80" fmla="*/ 0 w 35"/>
                  <a:gd name="T81" fmla="*/ 6 h 37"/>
                  <a:gd name="T82" fmla="*/ 5 w 35"/>
                  <a:gd name="T83" fmla="*/ 30 h 37"/>
                  <a:gd name="T84" fmla="*/ 5 w 35"/>
                  <a:gd name="T85" fmla="*/ 31 h 37"/>
                  <a:gd name="T86" fmla="*/ 5 w 35"/>
                  <a:gd name="T87" fmla="*/ 31 h 37"/>
                  <a:gd name="T88" fmla="*/ 9 w 35"/>
                  <a:gd name="T89" fmla="*/ 34 h 37"/>
                  <a:gd name="T90" fmla="*/ 16 w 35"/>
                  <a:gd name="T91" fmla="*/ 37 h 37"/>
                  <a:gd name="T92" fmla="*/ 19 w 35"/>
                  <a:gd name="T93" fmla="*/ 35 h 37"/>
                  <a:gd name="T94" fmla="*/ 19 w 35"/>
                  <a:gd name="T95" fmla="*/ 33 h 37"/>
                  <a:gd name="T96" fmla="*/ 19 w 35"/>
                  <a:gd name="T97" fmla="*/ 32 h 37"/>
                  <a:gd name="T98" fmla="*/ 20 w 35"/>
                  <a:gd name="T99" fmla="*/ 33 h 37"/>
                  <a:gd name="T100" fmla="*/ 24 w 35"/>
                  <a:gd name="T101" fmla="*/ 35 h 37"/>
                  <a:gd name="T102" fmla="*/ 28 w 35"/>
                  <a:gd name="T103" fmla="*/ 33 h 37"/>
                  <a:gd name="T104" fmla="*/ 29 w 35"/>
                  <a:gd name="T105" fmla="*/ 30 h 37"/>
                  <a:gd name="T106" fmla="*/ 29 w 35"/>
                  <a:gd name="T107" fmla="*/ 29 h 37"/>
                  <a:gd name="T108" fmla="*/ 28 w 35"/>
                  <a:gd name="T109" fmla="*/ 27 h 37"/>
                  <a:gd name="T110" fmla="*/ 30 w 35"/>
                  <a:gd name="T111" fmla="*/ 27 h 37"/>
                  <a:gd name="T112" fmla="*/ 34 w 35"/>
                  <a:gd name="T113" fmla="*/ 26 h 37"/>
                  <a:gd name="T114" fmla="*/ 35 w 35"/>
                  <a:gd name="T115" fmla="*/ 22 h 37"/>
                  <a:gd name="T116" fmla="*/ 34 w 35"/>
                  <a:gd name="T117" fmla="*/ 16 h 37"/>
                  <a:gd name="T118" fmla="*/ 32 w 35"/>
                  <a:gd name="T119" fmla="*/ 12 h 37"/>
                  <a:gd name="T120" fmla="*/ 32 w 35"/>
                  <a:gd name="T121" fmla="*/ 12 h 37"/>
                  <a:gd name="T122" fmla="*/ 11 w 35"/>
                  <a:gd name="T123"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5" h="37">
                    <a:moveTo>
                      <a:pt x="24" y="31"/>
                    </a:moveTo>
                    <a:cubicBezTo>
                      <a:pt x="24" y="31"/>
                      <a:pt x="24" y="31"/>
                      <a:pt x="24" y="31"/>
                    </a:cubicBezTo>
                    <a:moveTo>
                      <a:pt x="13" y="6"/>
                    </a:moveTo>
                    <a:cubicBezTo>
                      <a:pt x="13" y="6"/>
                      <a:pt x="13" y="6"/>
                      <a:pt x="13" y="6"/>
                    </a:cubicBezTo>
                    <a:cubicBezTo>
                      <a:pt x="30" y="15"/>
                      <a:pt x="30" y="15"/>
                      <a:pt x="30" y="15"/>
                    </a:cubicBezTo>
                    <a:cubicBezTo>
                      <a:pt x="30" y="15"/>
                      <a:pt x="30" y="16"/>
                      <a:pt x="30" y="17"/>
                    </a:cubicBezTo>
                    <a:cubicBezTo>
                      <a:pt x="31" y="19"/>
                      <a:pt x="31" y="21"/>
                      <a:pt x="31" y="22"/>
                    </a:cubicBezTo>
                    <a:cubicBezTo>
                      <a:pt x="31" y="22"/>
                      <a:pt x="31" y="22"/>
                      <a:pt x="31" y="22"/>
                    </a:cubicBezTo>
                    <a:cubicBezTo>
                      <a:pt x="31" y="22"/>
                      <a:pt x="31" y="23"/>
                      <a:pt x="31" y="23"/>
                    </a:cubicBezTo>
                    <a:cubicBezTo>
                      <a:pt x="31" y="23"/>
                      <a:pt x="31" y="23"/>
                      <a:pt x="31" y="23"/>
                    </a:cubicBezTo>
                    <a:cubicBezTo>
                      <a:pt x="31" y="23"/>
                      <a:pt x="31" y="23"/>
                      <a:pt x="30" y="23"/>
                    </a:cubicBezTo>
                    <a:cubicBezTo>
                      <a:pt x="30" y="23"/>
                      <a:pt x="30" y="23"/>
                      <a:pt x="30" y="23"/>
                    </a:cubicBezTo>
                    <a:cubicBezTo>
                      <a:pt x="30" y="23"/>
                      <a:pt x="28" y="23"/>
                      <a:pt x="27" y="22"/>
                    </a:cubicBezTo>
                    <a:cubicBezTo>
                      <a:pt x="26" y="22"/>
                      <a:pt x="25" y="21"/>
                      <a:pt x="25" y="20"/>
                    </a:cubicBezTo>
                    <a:cubicBezTo>
                      <a:pt x="24" y="20"/>
                      <a:pt x="24" y="19"/>
                      <a:pt x="23" y="19"/>
                    </a:cubicBezTo>
                    <a:cubicBezTo>
                      <a:pt x="23" y="19"/>
                      <a:pt x="22" y="20"/>
                      <a:pt x="22" y="20"/>
                    </a:cubicBezTo>
                    <a:cubicBezTo>
                      <a:pt x="22" y="20"/>
                      <a:pt x="21" y="21"/>
                      <a:pt x="21" y="21"/>
                    </a:cubicBezTo>
                    <a:cubicBezTo>
                      <a:pt x="21" y="22"/>
                      <a:pt x="21" y="22"/>
                      <a:pt x="22" y="23"/>
                    </a:cubicBezTo>
                    <a:cubicBezTo>
                      <a:pt x="24" y="26"/>
                      <a:pt x="25" y="28"/>
                      <a:pt x="25" y="30"/>
                    </a:cubicBezTo>
                    <a:cubicBezTo>
                      <a:pt x="25" y="30"/>
                      <a:pt x="25" y="30"/>
                      <a:pt x="25" y="30"/>
                    </a:cubicBezTo>
                    <a:cubicBezTo>
                      <a:pt x="25" y="30"/>
                      <a:pt x="24" y="30"/>
                      <a:pt x="24" y="31"/>
                    </a:cubicBezTo>
                    <a:cubicBezTo>
                      <a:pt x="24" y="31"/>
                      <a:pt x="24" y="31"/>
                      <a:pt x="24" y="31"/>
                    </a:cubicBezTo>
                    <a:cubicBezTo>
                      <a:pt x="24" y="31"/>
                      <a:pt x="24" y="31"/>
                      <a:pt x="24" y="31"/>
                    </a:cubicBezTo>
                    <a:cubicBezTo>
                      <a:pt x="24" y="31"/>
                      <a:pt x="24" y="31"/>
                      <a:pt x="24" y="31"/>
                    </a:cubicBezTo>
                    <a:cubicBezTo>
                      <a:pt x="24" y="31"/>
                      <a:pt x="23" y="30"/>
                      <a:pt x="23" y="30"/>
                    </a:cubicBezTo>
                    <a:cubicBezTo>
                      <a:pt x="22" y="29"/>
                      <a:pt x="20" y="28"/>
                      <a:pt x="19" y="27"/>
                    </a:cubicBezTo>
                    <a:cubicBezTo>
                      <a:pt x="19" y="27"/>
                      <a:pt x="19" y="27"/>
                      <a:pt x="19" y="27"/>
                    </a:cubicBezTo>
                    <a:cubicBezTo>
                      <a:pt x="18" y="26"/>
                      <a:pt x="18" y="26"/>
                      <a:pt x="18" y="26"/>
                    </a:cubicBezTo>
                    <a:cubicBezTo>
                      <a:pt x="17" y="25"/>
                      <a:pt x="17" y="25"/>
                      <a:pt x="17" y="25"/>
                    </a:cubicBezTo>
                    <a:cubicBezTo>
                      <a:pt x="17" y="25"/>
                      <a:pt x="17" y="25"/>
                      <a:pt x="17" y="25"/>
                    </a:cubicBezTo>
                    <a:cubicBezTo>
                      <a:pt x="17" y="25"/>
                      <a:pt x="16" y="24"/>
                      <a:pt x="16" y="24"/>
                    </a:cubicBezTo>
                    <a:cubicBezTo>
                      <a:pt x="15" y="24"/>
                      <a:pt x="15" y="24"/>
                      <a:pt x="15" y="25"/>
                    </a:cubicBezTo>
                    <a:cubicBezTo>
                      <a:pt x="14" y="25"/>
                      <a:pt x="14" y="26"/>
                      <a:pt x="14" y="26"/>
                    </a:cubicBezTo>
                    <a:cubicBezTo>
                      <a:pt x="14" y="27"/>
                      <a:pt x="14" y="27"/>
                      <a:pt x="14" y="27"/>
                    </a:cubicBezTo>
                    <a:cubicBezTo>
                      <a:pt x="15" y="30"/>
                      <a:pt x="15" y="32"/>
                      <a:pt x="15" y="33"/>
                    </a:cubicBezTo>
                    <a:cubicBezTo>
                      <a:pt x="15" y="33"/>
                      <a:pt x="15" y="33"/>
                      <a:pt x="15" y="33"/>
                    </a:cubicBezTo>
                    <a:cubicBezTo>
                      <a:pt x="15" y="33"/>
                      <a:pt x="14" y="32"/>
                      <a:pt x="14" y="32"/>
                    </a:cubicBezTo>
                    <a:cubicBezTo>
                      <a:pt x="12" y="31"/>
                      <a:pt x="10" y="30"/>
                      <a:pt x="9" y="29"/>
                    </a:cubicBezTo>
                    <a:cubicBezTo>
                      <a:pt x="5" y="11"/>
                      <a:pt x="5" y="11"/>
                      <a:pt x="5" y="11"/>
                    </a:cubicBezTo>
                    <a:cubicBezTo>
                      <a:pt x="6" y="11"/>
                      <a:pt x="6" y="11"/>
                      <a:pt x="6" y="11"/>
                    </a:cubicBezTo>
                    <a:cubicBezTo>
                      <a:pt x="6" y="11"/>
                      <a:pt x="6" y="11"/>
                      <a:pt x="7" y="11"/>
                    </a:cubicBezTo>
                    <a:cubicBezTo>
                      <a:pt x="7"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9" y="11"/>
                      <a:pt x="9" y="11"/>
                      <a:pt x="9" y="11"/>
                    </a:cubicBezTo>
                    <a:cubicBezTo>
                      <a:pt x="9" y="11"/>
                      <a:pt x="9" y="11"/>
                      <a:pt x="9" y="11"/>
                    </a:cubicBezTo>
                    <a:cubicBezTo>
                      <a:pt x="10" y="11"/>
                      <a:pt x="10" y="12"/>
                      <a:pt x="10" y="12"/>
                    </a:cubicBezTo>
                    <a:cubicBezTo>
                      <a:pt x="10" y="12"/>
                      <a:pt x="11" y="11"/>
                      <a:pt x="11" y="11"/>
                    </a:cubicBezTo>
                    <a:cubicBezTo>
                      <a:pt x="11" y="11"/>
                      <a:pt x="11" y="11"/>
                      <a:pt x="11" y="11"/>
                    </a:cubicBezTo>
                    <a:cubicBezTo>
                      <a:pt x="11" y="11"/>
                      <a:pt x="11" y="11"/>
                      <a:pt x="11" y="11"/>
                    </a:cubicBezTo>
                    <a:cubicBezTo>
                      <a:pt x="12" y="11"/>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2" y="8"/>
                      <a:pt x="13" y="8"/>
                      <a:pt x="13" y="8"/>
                    </a:cubicBezTo>
                    <a:cubicBezTo>
                      <a:pt x="13" y="8"/>
                      <a:pt x="13" y="8"/>
                      <a:pt x="13" y="8"/>
                    </a:cubicBezTo>
                    <a:cubicBezTo>
                      <a:pt x="13" y="8"/>
                      <a:pt x="13" y="8"/>
                      <a:pt x="13" y="8"/>
                    </a:cubicBezTo>
                    <a:cubicBezTo>
                      <a:pt x="13" y="7"/>
                      <a:pt x="13" y="7"/>
                      <a:pt x="13" y="6"/>
                    </a:cubicBezTo>
                    <a:cubicBezTo>
                      <a:pt x="13" y="6"/>
                      <a:pt x="13" y="6"/>
                      <a:pt x="13" y="6"/>
                    </a:cubicBezTo>
                    <a:cubicBezTo>
                      <a:pt x="13" y="6"/>
                      <a:pt x="13" y="6"/>
                      <a:pt x="13" y="6"/>
                    </a:cubicBezTo>
                    <a:moveTo>
                      <a:pt x="10" y="0"/>
                    </a:moveTo>
                    <a:cubicBezTo>
                      <a:pt x="9" y="0"/>
                      <a:pt x="9" y="0"/>
                      <a:pt x="9" y="0"/>
                    </a:cubicBezTo>
                    <a:cubicBezTo>
                      <a:pt x="8" y="1"/>
                      <a:pt x="8" y="2"/>
                      <a:pt x="8" y="2"/>
                    </a:cubicBezTo>
                    <a:cubicBezTo>
                      <a:pt x="8" y="2"/>
                      <a:pt x="7" y="2"/>
                      <a:pt x="7" y="2"/>
                    </a:cubicBezTo>
                    <a:cubicBezTo>
                      <a:pt x="7" y="2"/>
                      <a:pt x="6" y="2"/>
                      <a:pt x="6" y="2"/>
                    </a:cubicBezTo>
                    <a:cubicBezTo>
                      <a:pt x="6" y="2"/>
                      <a:pt x="6" y="2"/>
                      <a:pt x="6" y="2"/>
                    </a:cubicBezTo>
                    <a:cubicBezTo>
                      <a:pt x="6" y="2"/>
                      <a:pt x="6" y="2"/>
                      <a:pt x="5" y="2"/>
                    </a:cubicBezTo>
                    <a:cubicBezTo>
                      <a:pt x="5" y="3"/>
                      <a:pt x="5" y="3"/>
                      <a:pt x="5" y="3"/>
                    </a:cubicBezTo>
                    <a:cubicBezTo>
                      <a:pt x="5" y="3"/>
                      <a:pt x="4" y="3"/>
                      <a:pt x="4" y="3"/>
                    </a:cubicBezTo>
                    <a:cubicBezTo>
                      <a:pt x="4" y="3"/>
                      <a:pt x="4" y="3"/>
                      <a:pt x="4" y="3"/>
                    </a:cubicBezTo>
                    <a:cubicBezTo>
                      <a:pt x="4" y="3"/>
                      <a:pt x="4" y="4"/>
                      <a:pt x="4" y="4"/>
                    </a:cubicBezTo>
                    <a:cubicBezTo>
                      <a:pt x="3" y="4"/>
                      <a:pt x="3" y="4"/>
                      <a:pt x="2" y="4"/>
                    </a:cubicBezTo>
                    <a:cubicBezTo>
                      <a:pt x="2" y="4"/>
                      <a:pt x="2" y="4"/>
                      <a:pt x="1" y="4"/>
                    </a:cubicBezTo>
                    <a:cubicBezTo>
                      <a:pt x="1" y="4"/>
                      <a:pt x="0" y="5"/>
                      <a:pt x="0" y="6"/>
                    </a:cubicBezTo>
                    <a:cubicBezTo>
                      <a:pt x="0" y="6"/>
                      <a:pt x="0" y="6"/>
                      <a:pt x="0" y="6"/>
                    </a:cubicBezTo>
                    <a:cubicBezTo>
                      <a:pt x="5" y="30"/>
                      <a:pt x="5" y="30"/>
                      <a:pt x="5" y="30"/>
                    </a:cubicBezTo>
                    <a:cubicBezTo>
                      <a:pt x="5" y="30"/>
                      <a:pt x="5" y="30"/>
                      <a:pt x="5" y="30"/>
                    </a:cubicBezTo>
                    <a:cubicBezTo>
                      <a:pt x="5" y="31"/>
                      <a:pt x="5" y="31"/>
                      <a:pt x="5" y="31"/>
                    </a:cubicBezTo>
                    <a:cubicBezTo>
                      <a:pt x="5" y="31"/>
                      <a:pt x="5" y="31"/>
                      <a:pt x="5" y="31"/>
                    </a:cubicBezTo>
                    <a:cubicBezTo>
                      <a:pt x="5" y="31"/>
                      <a:pt x="5" y="31"/>
                      <a:pt x="5" y="31"/>
                    </a:cubicBezTo>
                    <a:cubicBezTo>
                      <a:pt x="6" y="32"/>
                      <a:pt x="6" y="32"/>
                      <a:pt x="6" y="32"/>
                    </a:cubicBezTo>
                    <a:cubicBezTo>
                      <a:pt x="6" y="32"/>
                      <a:pt x="8" y="33"/>
                      <a:pt x="9" y="34"/>
                    </a:cubicBezTo>
                    <a:cubicBezTo>
                      <a:pt x="10" y="35"/>
                      <a:pt x="11" y="35"/>
                      <a:pt x="12" y="36"/>
                    </a:cubicBezTo>
                    <a:cubicBezTo>
                      <a:pt x="13" y="36"/>
                      <a:pt x="14" y="37"/>
                      <a:pt x="16" y="37"/>
                    </a:cubicBezTo>
                    <a:cubicBezTo>
                      <a:pt x="16" y="37"/>
                      <a:pt x="17" y="37"/>
                      <a:pt x="17" y="36"/>
                    </a:cubicBezTo>
                    <a:cubicBezTo>
                      <a:pt x="18" y="36"/>
                      <a:pt x="19" y="35"/>
                      <a:pt x="19" y="35"/>
                    </a:cubicBezTo>
                    <a:cubicBezTo>
                      <a:pt x="19" y="34"/>
                      <a:pt x="19" y="34"/>
                      <a:pt x="19" y="34"/>
                    </a:cubicBezTo>
                    <a:cubicBezTo>
                      <a:pt x="19" y="34"/>
                      <a:pt x="19" y="34"/>
                      <a:pt x="19" y="33"/>
                    </a:cubicBezTo>
                    <a:cubicBezTo>
                      <a:pt x="19" y="33"/>
                      <a:pt x="19" y="33"/>
                      <a:pt x="19" y="33"/>
                    </a:cubicBezTo>
                    <a:cubicBezTo>
                      <a:pt x="19" y="33"/>
                      <a:pt x="19" y="33"/>
                      <a:pt x="19" y="32"/>
                    </a:cubicBezTo>
                    <a:cubicBezTo>
                      <a:pt x="19" y="32"/>
                      <a:pt x="19" y="32"/>
                      <a:pt x="19" y="32"/>
                    </a:cubicBezTo>
                    <a:cubicBezTo>
                      <a:pt x="19" y="33"/>
                      <a:pt x="20" y="33"/>
                      <a:pt x="20" y="33"/>
                    </a:cubicBezTo>
                    <a:cubicBezTo>
                      <a:pt x="22" y="34"/>
                      <a:pt x="23" y="35"/>
                      <a:pt x="24" y="35"/>
                    </a:cubicBezTo>
                    <a:cubicBezTo>
                      <a:pt x="24" y="35"/>
                      <a:pt x="24" y="35"/>
                      <a:pt x="24" y="35"/>
                    </a:cubicBezTo>
                    <a:cubicBezTo>
                      <a:pt x="25" y="35"/>
                      <a:pt x="26" y="35"/>
                      <a:pt x="26" y="34"/>
                    </a:cubicBezTo>
                    <a:cubicBezTo>
                      <a:pt x="27" y="34"/>
                      <a:pt x="27" y="34"/>
                      <a:pt x="28" y="33"/>
                    </a:cubicBezTo>
                    <a:cubicBezTo>
                      <a:pt x="28" y="33"/>
                      <a:pt x="28" y="33"/>
                      <a:pt x="28" y="33"/>
                    </a:cubicBezTo>
                    <a:cubicBezTo>
                      <a:pt x="28" y="32"/>
                      <a:pt x="29" y="31"/>
                      <a:pt x="29" y="30"/>
                    </a:cubicBezTo>
                    <a:cubicBezTo>
                      <a:pt x="29" y="30"/>
                      <a:pt x="29" y="30"/>
                      <a:pt x="29" y="30"/>
                    </a:cubicBezTo>
                    <a:cubicBezTo>
                      <a:pt x="29" y="30"/>
                      <a:pt x="29" y="29"/>
                      <a:pt x="29" y="29"/>
                    </a:cubicBezTo>
                    <a:cubicBezTo>
                      <a:pt x="29" y="29"/>
                      <a:pt x="28" y="28"/>
                      <a:pt x="28" y="27"/>
                    </a:cubicBezTo>
                    <a:cubicBezTo>
                      <a:pt x="28" y="27"/>
                      <a:pt x="28" y="27"/>
                      <a:pt x="28" y="27"/>
                    </a:cubicBezTo>
                    <a:cubicBezTo>
                      <a:pt x="29" y="27"/>
                      <a:pt x="30" y="27"/>
                      <a:pt x="30" y="27"/>
                    </a:cubicBezTo>
                    <a:cubicBezTo>
                      <a:pt x="30" y="27"/>
                      <a:pt x="30" y="27"/>
                      <a:pt x="30" y="27"/>
                    </a:cubicBezTo>
                    <a:cubicBezTo>
                      <a:pt x="31" y="27"/>
                      <a:pt x="33" y="27"/>
                      <a:pt x="34" y="26"/>
                    </a:cubicBezTo>
                    <a:cubicBezTo>
                      <a:pt x="34" y="26"/>
                      <a:pt x="34" y="26"/>
                      <a:pt x="34" y="26"/>
                    </a:cubicBezTo>
                    <a:cubicBezTo>
                      <a:pt x="34" y="26"/>
                      <a:pt x="35" y="25"/>
                      <a:pt x="35" y="24"/>
                    </a:cubicBezTo>
                    <a:cubicBezTo>
                      <a:pt x="35" y="23"/>
                      <a:pt x="35" y="23"/>
                      <a:pt x="35" y="22"/>
                    </a:cubicBezTo>
                    <a:cubicBezTo>
                      <a:pt x="35" y="22"/>
                      <a:pt x="35" y="22"/>
                      <a:pt x="35" y="22"/>
                    </a:cubicBezTo>
                    <a:cubicBezTo>
                      <a:pt x="35" y="20"/>
                      <a:pt x="35" y="18"/>
                      <a:pt x="34" y="16"/>
                    </a:cubicBezTo>
                    <a:cubicBezTo>
                      <a:pt x="34" y="14"/>
                      <a:pt x="33" y="13"/>
                      <a:pt x="33" y="13"/>
                    </a:cubicBezTo>
                    <a:cubicBezTo>
                      <a:pt x="33" y="12"/>
                      <a:pt x="33" y="12"/>
                      <a:pt x="32" y="12"/>
                    </a:cubicBezTo>
                    <a:cubicBezTo>
                      <a:pt x="32" y="12"/>
                      <a:pt x="32" y="12"/>
                      <a:pt x="32" y="12"/>
                    </a:cubicBezTo>
                    <a:cubicBezTo>
                      <a:pt x="32" y="12"/>
                      <a:pt x="32" y="12"/>
                      <a:pt x="32" y="12"/>
                    </a:cubicBezTo>
                    <a:cubicBezTo>
                      <a:pt x="11" y="0"/>
                      <a:pt x="11" y="0"/>
                      <a:pt x="11" y="0"/>
                    </a:cubicBezTo>
                    <a:cubicBezTo>
                      <a:pt x="11" y="0"/>
                      <a:pt x="11" y="0"/>
                      <a:pt x="11" y="0"/>
                    </a:cubicBezTo>
                    <a:cubicBezTo>
                      <a:pt x="11" y="0"/>
                      <a:pt x="10" y="0"/>
                      <a:pt x="10"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9" name="组合 8"/>
            <p:cNvGrpSpPr/>
            <p:nvPr/>
          </p:nvGrpSpPr>
          <p:grpSpPr>
            <a:xfrm>
              <a:off x="1023611" y="475456"/>
              <a:ext cx="574676" cy="693738"/>
              <a:chOff x="2401888" y="900113"/>
              <a:chExt cx="574676" cy="693738"/>
            </a:xfrm>
          </p:grpSpPr>
          <p:sp>
            <p:nvSpPr>
              <p:cNvPr id="372" name="Freeform 40"/>
              <p:cNvSpPr>
                <a:spLocks noEditPoints="1"/>
              </p:cNvSpPr>
              <p:nvPr/>
            </p:nvSpPr>
            <p:spPr bwMode="auto">
              <a:xfrm>
                <a:off x="2511426" y="923925"/>
                <a:ext cx="233363" cy="117475"/>
              </a:xfrm>
              <a:custGeom>
                <a:avLst/>
                <a:gdLst>
                  <a:gd name="T0" fmla="*/ 2 w 83"/>
                  <a:gd name="T1" fmla="*/ 41 h 42"/>
                  <a:gd name="T2" fmla="*/ 1 w 83"/>
                  <a:gd name="T3" fmla="*/ 42 h 42"/>
                  <a:gd name="T4" fmla="*/ 1 w 83"/>
                  <a:gd name="T5" fmla="*/ 42 h 42"/>
                  <a:gd name="T6" fmla="*/ 2 w 83"/>
                  <a:gd name="T7" fmla="*/ 41 h 42"/>
                  <a:gd name="T8" fmla="*/ 51 w 83"/>
                  <a:gd name="T9" fmla="*/ 0 h 42"/>
                  <a:gd name="T10" fmla="*/ 51 w 83"/>
                  <a:gd name="T11" fmla="*/ 0 h 42"/>
                  <a:gd name="T12" fmla="*/ 31 w 83"/>
                  <a:gd name="T13" fmla="*/ 4 h 42"/>
                  <a:gd name="T14" fmla="*/ 31 w 83"/>
                  <a:gd name="T15" fmla="*/ 4 h 42"/>
                  <a:gd name="T16" fmla="*/ 31 w 83"/>
                  <a:gd name="T17" fmla="*/ 4 h 42"/>
                  <a:gd name="T18" fmla="*/ 31 w 83"/>
                  <a:gd name="T19" fmla="*/ 4 h 42"/>
                  <a:gd name="T20" fmla="*/ 0 w 83"/>
                  <a:gd name="T21" fmla="*/ 38 h 42"/>
                  <a:gd name="T22" fmla="*/ 4 w 83"/>
                  <a:gd name="T23" fmla="*/ 37 h 42"/>
                  <a:gd name="T24" fmla="*/ 32 w 83"/>
                  <a:gd name="T25" fmla="*/ 7 h 42"/>
                  <a:gd name="T26" fmla="*/ 32 w 83"/>
                  <a:gd name="T27" fmla="*/ 7 h 42"/>
                  <a:gd name="T28" fmla="*/ 33 w 83"/>
                  <a:gd name="T29" fmla="*/ 7 h 42"/>
                  <a:gd name="T30" fmla="*/ 33 w 83"/>
                  <a:gd name="T31" fmla="*/ 7 h 42"/>
                  <a:gd name="T32" fmla="*/ 51 w 83"/>
                  <a:gd name="T33" fmla="*/ 4 h 42"/>
                  <a:gd name="T34" fmla="*/ 80 w 83"/>
                  <a:gd name="T35" fmla="*/ 18 h 42"/>
                  <a:gd name="T36" fmla="*/ 83 w 83"/>
                  <a:gd name="T37" fmla="*/ 15 h 42"/>
                  <a:gd name="T38" fmla="*/ 51 w 83"/>
                  <a:gd name="T39"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3" h="42">
                    <a:moveTo>
                      <a:pt x="2" y="41"/>
                    </a:moveTo>
                    <a:cubicBezTo>
                      <a:pt x="2" y="41"/>
                      <a:pt x="2" y="42"/>
                      <a:pt x="1" y="42"/>
                    </a:cubicBezTo>
                    <a:cubicBezTo>
                      <a:pt x="1" y="42"/>
                      <a:pt x="1" y="42"/>
                      <a:pt x="1" y="42"/>
                    </a:cubicBezTo>
                    <a:cubicBezTo>
                      <a:pt x="2" y="42"/>
                      <a:pt x="2" y="42"/>
                      <a:pt x="2" y="41"/>
                    </a:cubicBezTo>
                    <a:moveTo>
                      <a:pt x="51" y="0"/>
                    </a:moveTo>
                    <a:cubicBezTo>
                      <a:pt x="51" y="0"/>
                      <a:pt x="51" y="0"/>
                      <a:pt x="51" y="0"/>
                    </a:cubicBezTo>
                    <a:cubicBezTo>
                      <a:pt x="45" y="0"/>
                      <a:pt x="38" y="1"/>
                      <a:pt x="31" y="4"/>
                    </a:cubicBezTo>
                    <a:cubicBezTo>
                      <a:pt x="31" y="4"/>
                      <a:pt x="31" y="4"/>
                      <a:pt x="31" y="4"/>
                    </a:cubicBezTo>
                    <a:cubicBezTo>
                      <a:pt x="31" y="4"/>
                      <a:pt x="31" y="4"/>
                      <a:pt x="31" y="4"/>
                    </a:cubicBezTo>
                    <a:cubicBezTo>
                      <a:pt x="31" y="4"/>
                      <a:pt x="31" y="4"/>
                      <a:pt x="31" y="4"/>
                    </a:cubicBezTo>
                    <a:cubicBezTo>
                      <a:pt x="13" y="10"/>
                      <a:pt x="1" y="23"/>
                      <a:pt x="0" y="38"/>
                    </a:cubicBezTo>
                    <a:cubicBezTo>
                      <a:pt x="1" y="38"/>
                      <a:pt x="2" y="37"/>
                      <a:pt x="4" y="37"/>
                    </a:cubicBezTo>
                    <a:cubicBezTo>
                      <a:pt x="6" y="25"/>
                      <a:pt x="16" y="14"/>
                      <a:pt x="32" y="7"/>
                    </a:cubicBezTo>
                    <a:cubicBezTo>
                      <a:pt x="32" y="7"/>
                      <a:pt x="32" y="7"/>
                      <a:pt x="32" y="7"/>
                    </a:cubicBezTo>
                    <a:cubicBezTo>
                      <a:pt x="33" y="7"/>
                      <a:pt x="33" y="7"/>
                      <a:pt x="33" y="7"/>
                    </a:cubicBezTo>
                    <a:cubicBezTo>
                      <a:pt x="33" y="7"/>
                      <a:pt x="33" y="7"/>
                      <a:pt x="33" y="7"/>
                    </a:cubicBezTo>
                    <a:cubicBezTo>
                      <a:pt x="39" y="5"/>
                      <a:pt x="45" y="4"/>
                      <a:pt x="51" y="4"/>
                    </a:cubicBezTo>
                    <a:cubicBezTo>
                      <a:pt x="64" y="4"/>
                      <a:pt x="74" y="9"/>
                      <a:pt x="80" y="18"/>
                    </a:cubicBezTo>
                    <a:cubicBezTo>
                      <a:pt x="81" y="17"/>
                      <a:pt x="82" y="16"/>
                      <a:pt x="83" y="15"/>
                    </a:cubicBezTo>
                    <a:cubicBezTo>
                      <a:pt x="76" y="5"/>
                      <a:pt x="64" y="0"/>
                      <a:pt x="51"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3" name="Freeform 41"/>
              <p:cNvSpPr/>
              <p:nvPr/>
            </p:nvSpPr>
            <p:spPr bwMode="auto">
              <a:xfrm>
                <a:off x="2489201" y="900113"/>
                <a:ext cx="271463" cy="138113"/>
              </a:xfrm>
              <a:custGeom>
                <a:avLst/>
                <a:gdLst>
                  <a:gd name="T0" fmla="*/ 60 w 97"/>
                  <a:gd name="T1" fmla="*/ 0 h 49"/>
                  <a:gd name="T2" fmla="*/ 59 w 97"/>
                  <a:gd name="T3" fmla="*/ 0 h 49"/>
                  <a:gd name="T4" fmla="*/ 37 w 97"/>
                  <a:gd name="T5" fmla="*/ 4 h 49"/>
                  <a:gd name="T6" fmla="*/ 37 w 97"/>
                  <a:gd name="T7" fmla="*/ 4 h 49"/>
                  <a:gd name="T8" fmla="*/ 36 w 97"/>
                  <a:gd name="T9" fmla="*/ 5 h 49"/>
                  <a:gd name="T10" fmla="*/ 36 w 97"/>
                  <a:gd name="T11" fmla="*/ 5 h 49"/>
                  <a:gd name="T12" fmla="*/ 0 w 97"/>
                  <a:gd name="T13" fmla="*/ 49 h 49"/>
                  <a:gd name="T14" fmla="*/ 4 w 97"/>
                  <a:gd name="T15" fmla="*/ 47 h 49"/>
                  <a:gd name="T16" fmla="*/ 38 w 97"/>
                  <a:gd name="T17" fmla="*/ 8 h 49"/>
                  <a:gd name="T18" fmla="*/ 38 w 97"/>
                  <a:gd name="T19" fmla="*/ 8 h 49"/>
                  <a:gd name="T20" fmla="*/ 38 w 97"/>
                  <a:gd name="T21" fmla="*/ 8 h 49"/>
                  <a:gd name="T22" fmla="*/ 59 w 97"/>
                  <a:gd name="T23" fmla="*/ 4 h 49"/>
                  <a:gd name="T24" fmla="*/ 93 w 97"/>
                  <a:gd name="T25" fmla="*/ 21 h 49"/>
                  <a:gd name="T26" fmla="*/ 96 w 97"/>
                  <a:gd name="T27" fmla="*/ 19 h 49"/>
                  <a:gd name="T28" fmla="*/ 97 w 97"/>
                  <a:gd name="T29" fmla="*/ 19 h 49"/>
                  <a:gd name="T30" fmla="*/ 60 w 97"/>
                  <a:gd name="T31"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7" h="49">
                    <a:moveTo>
                      <a:pt x="60" y="0"/>
                    </a:moveTo>
                    <a:cubicBezTo>
                      <a:pt x="60" y="0"/>
                      <a:pt x="60" y="0"/>
                      <a:pt x="59" y="0"/>
                    </a:cubicBezTo>
                    <a:cubicBezTo>
                      <a:pt x="52" y="0"/>
                      <a:pt x="44" y="2"/>
                      <a:pt x="37" y="4"/>
                    </a:cubicBezTo>
                    <a:cubicBezTo>
                      <a:pt x="37" y="4"/>
                      <a:pt x="37" y="4"/>
                      <a:pt x="37" y="4"/>
                    </a:cubicBezTo>
                    <a:cubicBezTo>
                      <a:pt x="36" y="5"/>
                      <a:pt x="36" y="5"/>
                      <a:pt x="36" y="5"/>
                    </a:cubicBezTo>
                    <a:cubicBezTo>
                      <a:pt x="36" y="5"/>
                      <a:pt x="36" y="5"/>
                      <a:pt x="36" y="5"/>
                    </a:cubicBezTo>
                    <a:cubicBezTo>
                      <a:pt x="14" y="13"/>
                      <a:pt x="0" y="30"/>
                      <a:pt x="0" y="49"/>
                    </a:cubicBezTo>
                    <a:cubicBezTo>
                      <a:pt x="1" y="49"/>
                      <a:pt x="2" y="48"/>
                      <a:pt x="4" y="47"/>
                    </a:cubicBezTo>
                    <a:cubicBezTo>
                      <a:pt x="5" y="31"/>
                      <a:pt x="17" y="16"/>
                      <a:pt x="38" y="8"/>
                    </a:cubicBezTo>
                    <a:cubicBezTo>
                      <a:pt x="38" y="8"/>
                      <a:pt x="38" y="8"/>
                      <a:pt x="38" y="8"/>
                    </a:cubicBezTo>
                    <a:cubicBezTo>
                      <a:pt x="38" y="8"/>
                      <a:pt x="38" y="8"/>
                      <a:pt x="38" y="8"/>
                    </a:cubicBezTo>
                    <a:cubicBezTo>
                      <a:pt x="45" y="5"/>
                      <a:pt x="53" y="4"/>
                      <a:pt x="59" y="4"/>
                    </a:cubicBezTo>
                    <a:cubicBezTo>
                      <a:pt x="74" y="4"/>
                      <a:pt x="86" y="10"/>
                      <a:pt x="93" y="21"/>
                    </a:cubicBezTo>
                    <a:cubicBezTo>
                      <a:pt x="94" y="20"/>
                      <a:pt x="95" y="20"/>
                      <a:pt x="96" y="19"/>
                    </a:cubicBezTo>
                    <a:cubicBezTo>
                      <a:pt x="96" y="19"/>
                      <a:pt x="96" y="19"/>
                      <a:pt x="97" y="19"/>
                    </a:cubicBezTo>
                    <a:cubicBezTo>
                      <a:pt x="89" y="7"/>
                      <a:pt x="75" y="0"/>
                      <a:pt x="60"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4" name="Freeform 42"/>
              <p:cNvSpPr>
                <a:spLocks noEditPoints="1"/>
              </p:cNvSpPr>
              <p:nvPr/>
            </p:nvSpPr>
            <p:spPr bwMode="auto">
              <a:xfrm>
                <a:off x="2671763" y="1512888"/>
                <a:ext cx="36513" cy="60325"/>
              </a:xfrm>
              <a:custGeom>
                <a:avLst/>
                <a:gdLst>
                  <a:gd name="T0" fmla="*/ 4 w 13"/>
                  <a:gd name="T1" fmla="*/ 20 h 22"/>
                  <a:gd name="T2" fmla="*/ 2 w 13"/>
                  <a:gd name="T3" fmla="*/ 21 h 22"/>
                  <a:gd name="T4" fmla="*/ 4 w 13"/>
                  <a:gd name="T5" fmla="*/ 21 h 22"/>
                  <a:gd name="T6" fmla="*/ 4 w 13"/>
                  <a:gd name="T7" fmla="*/ 21 h 22"/>
                  <a:gd name="T8" fmla="*/ 5 w 13"/>
                  <a:gd name="T9" fmla="*/ 22 h 22"/>
                  <a:gd name="T10" fmla="*/ 6 w 13"/>
                  <a:gd name="T11" fmla="*/ 21 h 22"/>
                  <a:gd name="T12" fmla="*/ 4 w 13"/>
                  <a:gd name="T13" fmla="*/ 20 h 22"/>
                  <a:gd name="T14" fmla="*/ 4 w 13"/>
                  <a:gd name="T15" fmla="*/ 20 h 22"/>
                  <a:gd name="T16" fmla="*/ 9 w 13"/>
                  <a:gd name="T17" fmla="*/ 1 h 22"/>
                  <a:gd name="T18" fmla="*/ 6 w 13"/>
                  <a:gd name="T19" fmla="*/ 16 h 22"/>
                  <a:gd name="T20" fmla="*/ 9 w 13"/>
                  <a:gd name="T21" fmla="*/ 19 h 22"/>
                  <a:gd name="T22" fmla="*/ 10 w 13"/>
                  <a:gd name="T23" fmla="*/ 17 h 22"/>
                  <a:gd name="T24" fmla="*/ 13 w 13"/>
                  <a:gd name="T25" fmla="*/ 1 h 22"/>
                  <a:gd name="T26" fmla="*/ 9 w 13"/>
                  <a:gd name="T27" fmla="*/ 1 h 22"/>
                  <a:gd name="T28" fmla="*/ 2 w 13"/>
                  <a:gd name="T29" fmla="*/ 0 h 22"/>
                  <a:gd name="T30" fmla="*/ 1 w 13"/>
                  <a:gd name="T31" fmla="*/ 16 h 22"/>
                  <a:gd name="T32" fmla="*/ 1 w 13"/>
                  <a:gd name="T33" fmla="*/ 16 h 22"/>
                  <a:gd name="T34" fmla="*/ 0 w 13"/>
                  <a:gd name="T35" fmla="*/ 16 h 22"/>
                  <a:gd name="T36" fmla="*/ 0 w 13"/>
                  <a:gd name="T37" fmla="*/ 17 h 22"/>
                  <a:gd name="T38" fmla="*/ 4 w 13"/>
                  <a:gd name="T39" fmla="*/ 16 h 22"/>
                  <a:gd name="T40" fmla="*/ 5 w 13"/>
                  <a:gd name="T41" fmla="*/ 16 h 22"/>
                  <a:gd name="T42" fmla="*/ 6 w 13"/>
                  <a:gd name="T43" fmla="*/ 0 h 22"/>
                  <a:gd name="T44" fmla="*/ 2 w 13"/>
                  <a:gd name="T45"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3" h="22">
                    <a:moveTo>
                      <a:pt x="4" y="20"/>
                    </a:moveTo>
                    <a:cubicBezTo>
                      <a:pt x="3" y="20"/>
                      <a:pt x="3" y="20"/>
                      <a:pt x="2" y="21"/>
                    </a:cubicBezTo>
                    <a:cubicBezTo>
                      <a:pt x="3" y="21"/>
                      <a:pt x="3" y="21"/>
                      <a:pt x="4" y="21"/>
                    </a:cubicBezTo>
                    <a:cubicBezTo>
                      <a:pt x="4" y="21"/>
                      <a:pt x="4" y="21"/>
                      <a:pt x="4" y="21"/>
                    </a:cubicBezTo>
                    <a:cubicBezTo>
                      <a:pt x="5" y="22"/>
                      <a:pt x="5" y="22"/>
                      <a:pt x="5" y="22"/>
                    </a:cubicBezTo>
                    <a:cubicBezTo>
                      <a:pt x="5" y="22"/>
                      <a:pt x="6" y="21"/>
                      <a:pt x="6" y="21"/>
                    </a:cubicBezTo>
                    <a:cubicBezTo>
                      <a:pt x="6" y="21"/>
                      <a:pt x="5" y="20"/>
                      <a:pt x="4" y="20"/>
                    </a:cubicBezTo>
                    <a:cubicBezTo>
                      <a:pt x="4" y="20"/>
                      <a:pt x="4" y="20"/>
                      <a:pt x="4" y="20"/>
                    </a:cubicBezTo>
                    <a:moveTo>
                      <a:pt x="9" y="1"/>
                    </a:moveTo>
                    <a:cubicBezTo>
                      <a:pt x="6" y="16"/>
                      <a:pt x="6" y="16"/>
                      <a:pt x="6" y="16"/>
                    </a:cubicBezTo>
                    <a:cubicBezTo>
                      <a:pt x="7" y="17"/>
                      <a:pt x="8" y="17"/>
                      <a:pt x="9" y="19"/>
                    </a:cubicBezTo>
                    <a:cubicBezTo>
                      <a:pt x="9" y="18"/>
                      <a:pt x="10" y="18"/>
                      <a:pt x="10" y="17"/>
                    </a:cubicBezTo>
                    <a:cubicBezTo>
                      <a:pt x="13" y="1"/>
                      <a:pt x="13" y="1"/>
                      <a:pt x="13" y="1"/>
                    </a:cubicBezTo>
                    <a:cubicBezTo>
                      <a:pt x="12" y="1"/>
                      <a:pt x="11" y="1"/>
                      <a:pt x="9" y="1"/>
                    </a:cubicBezTo>
                    <a:moveTo>
                      <a:pt x="2" y="0"/>
                    </a:moveTo>
                    <a:cubicBezTo>
                      <a:pt x="1" y="16"/>
                      <a:pt x="1" y="16"/>
                      <a:pt x="1" y="16"/>
                    </a:cubicBezTo>
                    <a:cubicBezTo>
                      <a:pt x="1" y="16"/>
                      <a:pt x="1" y="16"/>
                      <a:pt x="1" y="16"/>
                    </a:cubicBezTo>
                    <a:cubicBezTo>
                      <a:pt x="0" y="16"/>
                      <a:pt x="0" y="16"/>
                      <a:pt x="0" y="16"/>
                    </a:cubicBezTo>
                    <a:cubicBezTo>
                      <a:pt x="0" y="17"/>
                      <a:pt x="0" y="17"/>
                      <a:pt x="0" y="17"/>
                    </a:cubicBezTo>
                    <a:cubicBezTo>
                      <a:pt x="1" y="16"/>
                      <a:pt x="3" y="16"/>
                      <a:pt x="4" y="16"/>
                    </a:cubicBezTo>
                    <a:cubicBezTo>
                      <a:pt x="4" y="16"/>
                      <a:pt x="4" y="16"/>
                      <a:pt x="5" y="16"/>
                    </a:cubicBezTo>
                    <a:cubicBezTo>
                      <a:pt x="6" y="0"/>
                      <a:pt x="6" y="0"/>
                      <a:pt x="6" y="0"/>
                    </a:cubicBezTo>
                    <a:cubicBezTo>
                      <a:pt x="5" y="0"/>
                      <a:pt x="4" y="0"/>
                      <a:pt x="2"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5" name="Freeform 43"/>
              <p:cNvSpPr>
                <a:spLocks noEditPoints="1"/>
              </p:cNvSpPr>
              <p:nvPr/>
            </p:nvSpPr>
            <p:spPr bwMode="auto">
              <a:xfrm>
                <a:off x="2662238" y="1557338"/>
                <a:ext cx="39688" cy="36513"/>
              </a:xfrm>
              <a:custGeom>
                <a:avLst/>
                <a:gdLst>
                  <a:gd name="T0" fmla="*/ 5 w 14"/>
                  <a:gd name="T1" fmla="*/ 5 h 13"/>
                  <a:gd name="T2" fmla="*/ 7 w 14"/>
                  <a:gd name="T3" fmla="*/ 4 h 13"/>
                  <a:gd name="T4" fmla="*/ 7 w 14"/>
                  <a:gd name="T5" fmla="*/ 4 h 13"/>
                  <a:gd name="T6" fmla="*/ 9 w 14"/>
                  <a:gd name="T7" fmla="*/ 5 h 13"/>
                  <a:gd name="T8" fmla="*/ 10 w 14"/>
                  <a:gd name="T9" fmla="*/ 6 h 13"/>
                  <a:gd name="T10" fmla="*/ 9 w 14"/>
                  <a:gd name="T11" fmla="*/ 7 h 13"/>
                  <a:gd name="T12" fmla="*/ 7 w 14"/>
                  <a:gd name="T13" fmla="*/ 9 h 13"/>
                  <a:gd name="T14" fmla="*/ 7 w 14"/>
                  <a:gd name="T15" fmla="*/ 9 h 13"/>
                  <a:gd name="T16" fmla="*/ 4 w 14"/>
                  <a:gd name="T17" fmla="*/ 6 h 13"/>
                  <a:gd name="T18" fmla="*/ 5 w 14"/>
                  <a:gd name="T19" fmla="*/ 6 h 13"/>
                  <a:gd name="T20" fmla="*/ 3 w 14"/>
                  <a:gd name="T21" fmla="*/ 6 h 13"/>
                  <a:gd name="T22" fmla="*/ 5 w 14"/>
                  <a:gd name="T23" fmla="*/ 6 h 13"/>
                  <a:gd name="T24" fmla="*/ 5 w 14"/>
                  <a:gd name="T25" fmla="*/ 5 h 13"/>
                  <a:gd name="T26" fmla="*/ 7 w 14"/>
                  <a:gd name="T27" fmla="*/ 0 h 13"/>
                  <a:gd name="T28" fmla="*/ 3 w 14"/>
                  <a:gd name="T29" fmla="*/ 1 h 13"/>
                  <a:gd name="T30" fmla="*/ 1 w 14"/>
                  <a:gd name="T31" fmla="*/ 5 h 13"/>
                  <a:gd name="T32" fmla="*/ 1 w 14"/>
                  <a:gd name="T33" fmla="*/ 5 h 13"/>
                  <a:gd name="T34" fmla="*/ 0 w 14"/>
                  <a:gd name="T35" fmla="*/ 6 h 13"/>
                  <a:gd name="T36" fmla="*/ 6 w 14"/>
                  <a:gd name="T37" fmla="*/ 13 h 13"/>
                  <a:gd name="T38" fmla="*/ 7 w 14"/>
                  <a:gd name="T39" fmla="*/ 13 h 13"/>
                  <a:gd name="T40" fmla="*/ 13 w 14"/>
                  <a:gd name="T41" fmla="*/ 7 h 13"/>
                  <a:gd name="T42" fmla="*/ 14 w 14"/>
                  <a:gd name="T43" fmla="*/ 6 h 13"/>
                  <a:gd name="T44" fmla="*/ 12 w 14"/>
                  <a:gd name="T45" fmla="*/ 3 h 13"/>
                  <a:gd name="T46" fmla="*/ 9 w 14"/>
                  <a:gd name="T47" fmla="*/ 0 h 13"/>
                  <a:gd name="T48" fmla="*/ 8 w 14"/>
                  <a:gd name="T49" fmla="*/ 0 h 13"/>
                  <a:gd name="T50" fmla="*/ 8 w 14"/>
                  <a:gd name="T51" fmla="*/ 0 h 13"/>
                  <a:gd name="T52" fmla="*/ 7 w 14"/>
                  <a:gd name="T53"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 h="13">
                    <a:moveTo>
                      <a:pt x="5" y="5"/>
                    </a:moveTo>
                    <a:cubicBezTo>
                      <a:pt x="6" y="4"/>
                      <a:pt x="6" y="4"/>
                      <a:pt x="7" y="4"/>
                    </a:cubicBezTo>
                    <a:cubicBezTo>
                      <a:pt x="7" y="4"/>
                      <a:pt x="7" y="4"/>
                      <a:pt x="7" y="4"/>
                    </a:cubicBezTo>
                    <a:cubicBezTo>
                      <a:pt x="8" y="4"/>
                      <a:pt x="9" y="5"/>
                      <a:pt x="9" y="5"/>
                    </a:cubicBezTo>
                    <a:cubicBezTo>
                      <a:pt x="9" y="6"/>
                      <a:pt x="10" y="6"/>
                      <a:pt x="10" y="6"/>
                    </a:cubicBezTo>
                    <a:cubicBezTo>
                      <a:pt x="9" y="7"/>
                      <a:pt x="9" y="7"/>
                      <a:pt x="9" y="7"/>
                    </a:cubicBezTo>
                    <a:cubicBezTo>
                      <a:pt x="9" y="8"/>
                      <a:pt x="8" y="9"/>
                      <a:pt x="7" y="9"/>
                    </a:cubicBezTo>
                    <a:cubicBezTo>
                      <a:pt x="7" y="9"/>
                      <a:pt x="7" y="9"/>
                      <a:pt x="7" y="9"/>
                    </a:cubicBezTo>
                    <a:cubicBezTo>
                      <a:pt x="5" y="9"/>
                      <a:pt x="4" y="8"/>
                      <a:pt x="4" y="6"/>
                    </a:cubicBezTo>
                    <a:cubicBezTo>
                      <a:pt x="5" y="6"/>
                      <a:pt x="5" y="6"/>
                      <a:pt x="5" y="6"/>
                    </a:cubicBezTo>
                    <a:cubicBezTo>
                      <a:pt x="3" y="6"/>
                      <a:pt x="3" y="6"/>
                      <a:pt x="3" y="6"/>
                    </a:cubicBezTo>
                    <a:cubicBezTo>
                      <a:pt x="5" y="6"/>
                      <a:pt x="5" y="6"/>
                      <a:pt x="5" y="6"/>
                    </a:cubicBezTo>
                    <a:cubicBezTo>
                      <a:pt x="5" y="5"/>
                      <a:pt x="5" y="5"/>
                      <a:pt x="5" y="5"/>
                    </a:cubicBezTo>
                    <a:moveTo>
                      <a:pt x="7" y="0"/>
                    </a:moveTo>
                    <a:cubicBezTo>
                      <a:pt x="6" y="0"/>
                      <a:pt x="4" y="0"/>
                      <a:pt x="3" y="1"/>
                    </a:cubicBezTo>
                    <a:cubicBezTo>
                      <a:pt x="2" y="2"/>
                      <a:pt x="1" y="3"/>
                      <a:pt x="1" y="5"/>
                    </a:cubicBezTo>
                    <a:cubicBezTo>
                      <a:pt x="1" y="5"/>
                      <a:pt x="1" y="5"/>
                      <a:pt x="1" y="5"/>
                    </a:cubicBezTo>
                    <a:cubicBezTo>
                      <a:pt x="0" y="6"/>
                      <a:pt x="0" y="6"/>
                      <a:pt x="0" y="6"/>
                    </a:cubicBezTo>
                    <a:cubicBezTo>
                      <a:pt x="0" y="9"/>
                      <a:pt x="3" y="12"/>
                      <a:pt x="6" y="13"/>
                    </a:cubicBezTo>
                    <a:cubicBezTo>
                      <a:pt x="6" y="13"/>
                      <a:pt x="7" y="13"/>
                      <a:pt x="7" y="13"/>
                    </a:cubicBezTo>
                    <a:cubicBezTo>
                      <a:pt x="10" y="13"/>
                      <a:pt x="13" y="11"/>
                      <a:pt x="13" y="7"/>
                    </a:cubicBezTo>
                    <a:cubicBezTo>
                      <a:pt x="13" y="7"/>
                      <a:pt x="14" y="7"/>
                      <a:pt x="14" y="6"/>
                    </a:cubicBezTo>
                    <a:cubicBezTo>
                      <a:pt x="14" y="5"/>
                      <a:pt x="13" y="4"/>
                      <a:pt x="12" y="3"/>
                    </a:cubicBezTo>
                    <a:cubicBezTo>
                      <a:pt x="11" y="1"/>
                      <a:pt x="10" y="1"/>
                      <a:pt x="9" y="0"/>
                    </a:cubicBezTo>
                    <a:cubicBezTo>
                      <a:pt x="9" y="0"/>
                      <a:pt x="8" y="0"/>
                      <a:pt x="8" y="0"/>
                    </a:cubicBezTo>
                    <a:cubicBezTo>
                      <a:pt x="8" y="0"/>
                      <a:pt x="8" y="0"/>
                      <a:pt x="8" y="0"/>
                    </a:cubicBezTo>
                    <a:cubicBezTo>
                      <a:pt x="7" y="0"/>
                      <a:pt x="7" y="0"/>
                      <a:pt x="7"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6" name="Freeform 44"/>
              <p:cNvSpPr>
                <a:spLocks noEditPoints="1"/>
              </p:cNvSpPr>
              <p:nvPr/>
            </p:nvSpPr>
            <p:spPr bwMode="auto">
              <a:xfrm>
                <a:off x="2900363" y="1416050"/>
                <a:ext cx="61913" cy="57150"/>
              </a:xfrm>
              <a:custGeom>
                <a:avLst/>
                <a:gdLst>
                  <a:gd name="T0" fmla="*/ 21 w 22"/>
                  <a:gd name="T1" fmla="*/ 16 h 20"/>
                  <a:gd name="T2" fmla="*/ 19 w 22"/>
                  <a:gd name="T3" fmla="*/ 17 h 20"/>
                  <a:gd name="T4" fmla="*/ 18 w 22"/>
                  <a:gd name="T5" fmla="*/ 18 h 20"/>
                  <a:gd name="T6" fmla="*/ 19 w 22"/>
                  <a:gd name="T7" fmla="*/ 20 h 20"/>
                  <a:gd name="T8" fmla="*/ 21 w 22"/>
                  <a:gd name="T9" fmla="*/ 18 h 20"/>
                  <a:gd name="T10" fmla="*/ 22 w 22"/>
                  <a:gd name="T11" fmla="*/ 16 h 20"/>
                  <a:gd name="T12" fmla="*/ 21 w 22"/>
                  <a:gd name="T13" fmla="*/ 16 h 20"/>
                  <a:gd name="T14" fmla="*/ 3 w 22"/>
                  <a:gd name="T15" fmla="*/ 6 h 20"/>
                  <a:gd name="T16" fmla="*/ 0 w 22"/>
                  <a:gd name="T17" fmla="*/ 9 h 20"/>
                  <a:gd name="T18" fmla="*/ 14 w 22"/>
                  <a:gd name="T19" fmla="*/ 19 h 20"/>
                  <a:gd name="T20" fmla="*/ 14 w 22"/>
                  <a:gd name="T21" fmla="*/ 19 h 20"/>
                  <a:gd name="T22" fmla="*/ 14 w 22"/>
                  <a:gd name="T23" fmla="*/ 18 h 20"/>
                  <a:gd name="T24" fmla="*/ 15 w 22"/>
                  <a:gd name="T25" fmla="*/ 15 h 20"/>
                  <a:gd name="T26" fmla="*/ 3 w 22"/>
                  <a:gd name="T27" fmla="*/ 6 h 20"/>
                  <a:gd name="T28" fmla="*/ 7 w 22"/>
                  <a:gd name="T29" fmla="*/ 0 h 20"/>
                  <a:gd name="T30" fmla="*/ 5 w 22"/>
                  <a:gd name="T31" fmla="*/ 3 h 20"/>
                  <a:gd name="T32" fmla="*/ 16 w 22"/>
                  <a:gd name="T33" fmla="*/ 14 h 20"/>
                  <a:gd name="T34" fmla="*/ 20 w 22"/>
                  <a:gd name="T35" fmla="*/ 12 h 20"/>
                  <a:gd name="T36" fmla="*/ 20 w 22"/>
                  <a:gd name="T37" fmla="*/ 12 h 20"/>
                  <a:gd name="T38" fmla="*/ 7 w 22"/>
                  <a:gd name="T39"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0">
                    <a:moveTo>
                      <a:pt x="21" y="16"/>
                    </a:moveTo>
                    <a:cubicBezTo>
                      <a:pt x="20" y="16"/>
                      <a:pt x="19" y="16"/>
                      <a:pt x="19" y="17"/>
                    </a:cubicBezTo>
                    <a:cubicBezTo>
                      <a:pt x="18" y="17"/>
                      <a:pt x="18" y="18"/>
                      <a:pt x="18" y="18"/>
                    </a:cubicBezTo>
                    <a:cubicBezTo>
                      <a:pt x="18" y="19"/>
                      <a:pt x="18" y="19"/>
                      <a:pt x="19" y="20"/>
                    </a:cubicBezTo>
                    <a:cubicBezTo>
                      <a:pt x="19" y="20"/>
                      <a:pt x="20" y="19"/>
                      <a:pt x="21" y="18"/>
                    </a:cubicBezTo>
                    <a:cubicBezTo>
                      <a:pt x="21" y="18"/>
                      <a:pt x="22" y="17"/>
                      <a:pt x="22" y="16"/>
                    </a:cubicBezTo>
                    <a:cubicBezTo>
                      <a:pt x="21" y="16"/>
                      <a:pt x="21" y="16"/>
                      <a:pt x="21" y="16"/>
                    </a:cubicBezTo>
                    <a:moveTo>
                      <a:pt x="3" y="6"/>
                    </a:moveTo>
                    <a:cubicBezTo>
                      <a:pt x="2" y="7"/>
                      <a:pt x="1" y="8"/>
                      <a:pt x="0" y="9"/>
                    </a:cubicBezTo>
                    <a:cubicBezTo>
                      <a:pt x="14" y="19"/>
                      <a:pt x="14" y="19"/>
                      <a:pt x="14" y="19"/>
                    </a:cubicBezTo>
                    <a:cubicBezTo>
                      <a:pt x="14" y="19"/>
                      <a:pt x="14" y="19"/>
                      <a:pt x="14" y="19"/>
                    </a:cubicBezTo>
                    <a:cubicBezTo>
                      <a:pt x="14" y="19"/>
                      <a:pt x="14" y="19"/>
                      <a:pt x="14" y="18"/>
                    </a:cubicBezTo>
                    <a:cubicBezTo>
                      <a:pt x="14" y="17"/>
                      <a:pt x="14" y="16"/>
                      <a:pt x="15" y="15"/>
                    </a:cubicBezTo>
                    <a:cubicBezTo>
                      <a:pt x="3" y="6"/>
                      <a:pt x="3" y="6"/>
                      <a:pt x="3" y="6"/>
                    </a:cubicBezTo>
                    <a:moveTo>
                      <a:pt x="7" y="0"/>
                    </a:moveTo>
                    <a:cubicBezTo>
                      <a:pt x="7" y="1"/>
                      <a:pt x="6" y="2"/>
                      <a:pt x="5" y="3"/>
                    </a:cubicBezTo>
                    <a:cubicBezTo>
                      <a:pt x="16" y="14"/>
                      <a:pt x="16" y="14"/>
                      <a:pt x="16" y="14"/>
                    </a:cubicBezTo>
                    <a:cubicBezTo>
                      <a:pt x="17" y="13"/>
                      <a:pt x="19" y="12"/>
                      <a:pt x="20" y="12"/>
                    </a:cubicBezTo>
                    <a:cubicBezTo>
                      <a:pt x="20" y="12"/>
                      <a:pt x="20" y="12"/>
                      <a:pt x="20" y="12"/>
                    </a:cubicBezTo>
                    <a:cubicBezTo>
                      <a:pt x="7" y="0"/>
                      <a:pt x="7" y="0"/>
                      <a:pt x="7"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7" name="Freeform 45"/>
              <p:cNvSpPr>
                <a:spLocks noEditPoints="1"/>
              </p:cNvSpPr>
              <p:nvPr/>
            </p:nvSpPr>
            <p:spPr bwMode="auto">
              <a:xfrm>
                <a:off x="2940051" y="1450975"/>
                <a:ext cx="36513" cy="36513"/>
              </a:xfrm>
              <a:custGeom>
                <a:avLst/>
                <a:gdLst>
                  <a:gd name="T0" fmla="*/ 8 w 13"/>
                  <a:gd name="T1" fmla="*/ 4 h 13"/>
                  <a:gd name="T2" fmla="*/ 9 w 13"/>
                  <a:gd name="T3" fmla="*/ 3 h 13"/>
                  <a:gd name="T4" fmla="*/ 8 w 13"/>
                  <a:gd name="T5" fmla="*/ 4 h 13"/>
                  <a:gd name="T6" fmla="*/ 9 w 13"/>
                  <a:gd name="T7" fmla="*/ 6 h 13"/>
                  <a:gd name="T8" fmla="*/ 8 w 13"/>
                  <a:gd name="T9" fmla="*/ 8 h 13"/>
                  <a:gd name="T10" fmla="*/ 7 w 13"/>
                  <a:gd name="T11" fmla="*/ 9 h 13"/>
                  <a:gd name="T12" fmla="*/ 5 w 13"/>
                  <a:gd name="T13" fmla="*/ 8 h 13"/>
                  <a:gd name="T14" fmla="*/ 5 w 13"/>
                  <a:gd name="T15" fmla="*/ 8 h 13"/>
                  <a:gd name="T16" fmla="*/ 4 w 13"/>
                  <a:gd name="T17" fmla="*/ 6 h 13"/>
                  <a:gd name="T18" fmla="*/ 5 w 13"/>
                  <a:gd name="T19" fmla="*/ 5 h 13"/>
                  <a:gd name="T20" fmla="*/ 7 w 13"/>
                  <a:gd name="T21" fmla="*/ 4 h 13"/>
                  <a:gd name="T22" fmla="*/ 8 w 13"/>
                  <a:gd name="T23" fmla="*/ 4 h 13"/>
                  <a:gd name="T24" fmla="*/ 8 w 13"/>
                  <a:gd name="T25" fmla="*/ 4 h 13"/>
                  <a:gd name="T26" fmla="*/ 7 w 13"/>
                  <a:gd name="T27" fmla="*/ 0 h 13"/>
                  <a:gd name="T28" fmla="*/ 7 w 13"/>
                  <a:gd name="T29" fmla="*/ 0 h 13"/>
                  <a:gd name="T30" fmla="*/ 6 w 13"/>
                  <a:gd name="T31" fmla="*/ 0 h 13"/>
                  <a:gd name="T32" fmla="*/ 2 w 13"/>
                  <a:gd name="T33" fmla="*/ 2 h 13"/>
                  <a:gd name="T34" fmla="*/ 2 w 13"/>
                  <a:gd name="T35" fmla="*/ 2 h 13"/>
                  <a:gd name="T36" fmla="*/ 1 w 13"/>
                  <a:gd name="T37" fmla="*/ 3 h 13"/>
                  <a:gd name="T38" fmla="*/ 0 w 13"/>
                  <a:gd name="T39" fmla="*/ 6 h 13"/>
                  <a:gd name="T40" fmla="*/ 0 w 13"/>
                  <a:gd name="T41" fmla="*/ 7 h 13"/>
                  <a:gd name="T42" fmla="*/ 2 w 13"/>
                  <a:gd name="T43" fmla="*/ 11 h 13"/>
                  <a:gd name="T44" fmla="*/ 7 w 13"/>
                  <a:gd name="T45" fmla="*/ 13 h 13"/>
                  <a:gd name="T46" fmla="*/ 7 w 13"/>
                  <a:gd name="T47" fmla="*/ 13 h 13"/>
                  <a:gd name="T48" fmla="*/ 7 w 13"/>
                  <a:gd name="T49" fmla="*/ 13 h 13"/>
                  <a:gd name="T50" fmla="*/ 12 w 13"/>
                  <a:gd name="T51" fmla="*/ 11 h 13"/>
                  <a:gd name="T52" fmla="*/ 13 w 13"/>
                  <a:gd name="T53" fmla="*/ 6 h 13"/>
                  <a:gd name="T54" fmla="*/ 11 w 13"/>
                  <a:gd name="T55" fmla="*/ 1 h 13"/>
                  <a:gd name="T56" fmla="*/ 11 w 13"/>
                  <a:gd name="T57" fmla="*/ 1 h 13"/>
                  <a:gd name="T58" fmla="*/ 7 w 13"/>
                  <a:gd name="T59"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 h="13">
                    <a:moveTo>
                      <a:pt x="8" y="4"/>
                    </a:moveTo>
                    <a:cubicBezTo>
                      <a:pt x="9" y="3"/>
                      <a:pt x="9" y="3"/>
                      <a:pt x="9" y="3"/>
                    </a:cubicBezTo>
                    <a:cubicBezTo>
                      <a:pt x="8" y="4"/>
                      <a:pt x="8" y="4"/>
                      <a:pt x="8" y="4"/>
                    </a:cubicBezTo>
                    <a:cubicBezTo>
                      <a:pt x="9" y="5"/>
                      <a:pt x="9" y="6"/>
                      <a:pt x="9" y="6"/>
                    </a:cubicBezTo>
                    <a:cubicBezTo>
                      <a:pt x="9" y="7"/>
                      <a:pt x="9" y="8"/>
                      <a:pt x="8" y="8"/>
                    </a:cubicBezTo>
                    <a:cubicBezTo>
                      <a:pt x="8" y="9"/>
                      <a:pt x="7" y="9"/>
                      <a:pt x="7" y="9"/>
                    </a:cubicBezTo>
                    <a:cubicBezTo>
                      <a:pt x="6" y="9"/>
                      <a:pt x="5" y="9"/>
                      <a:pt x="5" y="8"/>
                    </a:cubicBezTo>
                    <a:cubicBezTo>
                      <a:pt x="5" y="8"/>
                      <a:pt x="5" y="8"/>
                      <a:pt x="5" y="8"/>
                    </a:cubicBezTo>
                    <a:cubicBezTo>
                      <a:pt x="4" y="7"/>
                      <a:pt x="4" y="7"/>
                      <a:pt x="4" y="6"/>
                    </a:cubicBezTo>
                    <a:cubicBezTo>
                      <a:pt x="4" y="6"/>
                      <a:pt x="4" y="5"/>
                      <a:pt x="5" y="5"/>
                    </a:cubicBezTo>
                    <a:cubicBezTo>
                      <a:pt x="5" y="4"/>
                      <a:pt x="6" y="4"/>
                      <a:pt x="7" y="4"/>
                    </a:cubicBezTo>
                    <a:cubicBezTo>
                      <a:pt x="7" y="4"/>
                      <a:pt x="7" y="4"/>
                      <a:pt x="8" y="4"/>
                    </a:cubicBezTo>
                    <a:cubicBezTo>
                      <a:pt x="8" y="4"/>
                      <a:pt x="8" y="4"/>
                      <a:pt x="8" y="4"/>
                    </a:cubicBezTo>
                    <a:moveTo>
                      <a:pt x="7" y="0"/>
                    </a:moveTo>
                    <a:cubicBezTo>
                      <a:pt x="7" y="0"/>
                      <a:pt x="7" y="0"/>
                      <a:pt x="7" y="0"/>
                    </a:cubicBezTo>
                    <a:cubicBezTo>
                      <a:pt x="6" y="0"/>
                      <a:pt x="6" y="0"/>
                      <a:pt x="6" y="0"/>
                    </a:cubicBezTo>
                    <a:cubicBezTo>
                      <a:pt x="5" y="0"/>
                      <a:pt x="3" y="1"/>
                      <a:pt x="2" y="2"/>
                    </a:cubicBezTo>
                    <a:cubicBezTo>
                      <a:pt x="2" y="2"/>
                      <a:pt x="2" y="2"/>
                      <a:pt x="2" y="2"/>
                    </a:cubicBezTo>
                    <a:cubicBezTo>
                      <a:pt x="1" y="2"/>
                      <a:pt x="1" y="3"/>
                      <a:pt x="1" y="3"/>
                    </a:cubicBezTo>
                    <a:cubicBezTo>
                      <a:pt x="0" y="4"/>
                      <a:pt x="0" y="5"/>
                      <a:pt x="0" y="6"/>
                    </a:cubicBezTo>
                    <a:cubicBezTo>
                      <a:pt x="0" y="7"/>
                      <a:pt x="0" y="7"/>
                      <a:pt x="0" y="7"/>
                    </a:cubicBezTo>
                    <a:cubicBezTo>
                      <a:pt x="0" y="9"/>
                      <a:pt x="1" y="10"/>
                      <a:pt x="2" y="11"/>
                    </a:cubicBezTo>
                    <a:cubicBezTo>
                      <a:pt x="4" y="12"/>
                      <a:pt x="5" y="13"/>
                      <a:pt x="7" y="13"/>
                    </a:cubicBezTo>
                    <a:cubicBezTo>
                      <a:pt x="7" y="13"/>
                      <a:pt x="7" y="13"/>
                      <a:pt x="7" y="13"/>
                    </a:cubicBezTo>
                    <a:cubicBezTo>
                      <a:pt x="7" y="13"/>
                      <a:pt x="7" y="13"/>
                      <a:pt x="7" y="13"/>
                    </a:cubicBezTo>
                    <a:cubicBezTo>
                      <a:pt x="8" y="13"/>
                      <a:pt x="10" y="12"/>
                      <a:pt x="12" y="11"/>
                    </a:cubicBezTo>
                    <a:cubicBezTo>
                      <a:pt x="13" y="9"/>
                      <a:pt x="13" y="8"/>
                      <a:pt x="13" y="6"/>
                    </a:cubicBezTo>
                    <a:cubicBezTo>
                      <a:pt x="13" y="5"/>
                      <a:pt x="12" y="3"/>
                      <a:pt x="11" y="1"/>
                    </a:cubicBezTo>
                    <a:cubicBezTo>
                      <a:pt x="11" y="1"/>
                      <a:pt x="11" y="1"/>
                      <a:pt x="11" y="1"/>
                    </a:cubicBezTo>
                    <a:cubicBezTo>
                      <a:pt x="9" y="0"/>
                      <a:pt x="8" y="0"/>
                      <a:pt x="7"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8" name="Freeform 46"/>
              <p:cNvSpPr>
                <a:spLocks noEditPoints="1"/>
              </p:cNvSpPr>
              <p:nvPr/>
            </p:nvSpPr>
            <p:spPr bwMode="auto">
              <a:xfrm>
                <a:off x="2614613" y="1031875"/>
                <a:ext cx="42863" cy="65088"/>
              </a:xfrm>
              <a:custGeom>
                <a:avLst/>
                <a:gdLst>
                  <a:gd name="T0" fmla="*/ 10 w 15"/>
                  <a:gd name="T1" fmla="*/ 11 h 23"/>
                  <a:gd name="T2" fmla="*/ 6 w 15"/>
                  <a:gd name="T3" fmla="*/ 13 h 23"/>
                  <a:gd name="T4" fmla="*/ 11 w 15"/>
                  <a:gd name="T5" fmla="*/ 22 h 23"/>
                  <a:gd name="T6" fmla="*/ 13 w 15"/>
                  <a:gd name="T7" fmla="*/ 23 h 23"/>
                  <a:gd name="T8" fmla="*/ 13 w 15"/>
                  <a:gd name="T9" fmla="*/ 23 h 23"/>
                  <a:gd name="T10" fmla="*/ 14 w 15"/>
                  <a:gd name="T11" fmla="*/ 20 h 23"/>
                  <a:gd name="T12" fmla="*/ 10 w 15"/>
                  <a:gd name="T13" fmla="*/ 11 h 23"/>
                  <a:gd name="T14" fmla="*/ 6 w 15"/>
                  <a:gd name="T15" fmla="*/ 4 h 23"/>
                  <a:gd name="T16" fmla="*/ 2 w 15"/>
                  <a:gd name="T17" fmla="*/ 5 h 23"/>
                  <a:gd name="T18" fmla="*/ 4 w 15"/>
                  <a:gd name="T19" fmla="*/ 9 h 23"/>
                  <a:gd name="T20" fmla="*/ 8 w 15"/>
                  <a:gd name="T21" fmla="*/ 8 h 23"/>
                  <a:gd name="T22" fmla="*/ 6 w 15"/>
                  <a:gd name="T23" fmla="*/ 4 h 23"/>
                  <a:gd name="T24" fmla="*/ 2 w 15"/>
                  <a:gd name="T25" fmla="*/ 0 h 23"/>
                  <a:gd name="T26" fmla="*/ 1 w 15"/>
                  <a:gd name="T27" fmla="*/ 0 h 23"/>
                  <a:gd name="T28" fmla="*/ 0 w 15"/>
                  <a:gd name="T29" fmla="*/ 2 h 23"/>
                  <a:gd name="T30" fmla="*/ 4 w 15"/>
                  <a:gd name="T31" fmla="*/ 0 h 23"/>
                  <a:gd name="T32" fmla="*/ 2 w 15"/>
                  <a:gd name="T33"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 h="23">
                    <a:moveTo>
                      <a:pt x="10" y="11"/>
                    </a:moveTo>
                    <a:cubicBezTo>
                      <a:pt x="8" y="12"/>
                      <a:pt x="7" y="12"/>
                      <a:pt x="6" y="13"/>
                    </a:cubicBezTo>
                    <a:cubicBezTo>
                      <a:pt x="11" y="22"/>
                      <a:pt x="11" y="22"/>
                      <a:pt x="11" y="22"/>
                    </a:cubicBezTo>
                    <a:cubicBezTo>
                      <a:pt x="11" y="23"/>
                      <a:pt x="12" y="23"/>
                      <a:pt x="13" y="23"/>
                    </a:cubicBezTo>
                    <a:cubicBezTo>
                      <a:pt x="13" y="23"/>
                      <a:pt x="13" y="23"/>
                      <a:pt x="13" y="23"/>
                    </a:cubicBezTo>
                    <a:cubicBezTo>
                      <a:pt x="14" y="23"/>
                      <a:pt x="15" y="21"/>
                      <a:pt x="14" y="20"/>
                    </a:cubicBezTo>
                    <a:cubicBezTo>
                      <a:pt x="10" y="11"/>
                      <a:pt x="10" y="11"/>
                      <a:pt x="10" y="11"/>
                    </a:cubicBezTo>
                    <a:moveTo>
                      <a:pt x="6" y="4"/>
                    </a:moveTo>
                    <a:cubicBezTo>
                      <a:pt x="2" y="5"/>
                      <a:pt x="2" y="5"/>
                      <a:pt x="2" y="5"/>
                    </a:cubicBezTo>
                    <a:cubicBezTo>
                      <a:pt x="4" y="9"/>
                      <a:pt x="4" y="9"/>
                      <a:pt x="4" y="9"/>
                    </a:cubicBezTo>
                    <a:cubicBezTo>
                      <a:pt x="5" y="9"/>
                      <a:pt x="7" y="8"/>
                      <a:pt x="8" y="8"/>
                    </a:cubicBezTo>
                    <a:cubicBezTo>
                      <a:pt x="6" y="4"/>
                      <a:pt x="6" y="4"/>
                      <a:pt x="6" y="4"/>
                    </a:cubicBezTo>
                    <a:moveTo>
                      <a:pt x="2" y="0"/>
                    </a:moveTo>
                    <a:cubicBezTo>
                      <a:pt x="2" y="0"/>
                      <a:pt x="2" y="0"/>
                      <a:pt x="1" y="0"/>
                    </a:cubicBezTo>
                    <a:cubicBezTo>
                      <a:pt x="1" y="0"/>
                      <a:pt x="0" y="1"/>
                      <a:pt x="0" y="2"/>
                    </a:cubicBezTo>
                    <a:cubicBezTo>
                      <a:pt x="4" y="0"/>
                      <a:pt x="4" y="0"/>
                      <a:pt x="4" y="0"/>
                    </a:cubicBezTo>
                    <a:cubicBezTo>
                      <a:pt x="4" y="0"/>
                      <a:pt x="3" y="0"/>
                      <a:pt x="2"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9" name="Freeform 47"/>
              <p:cNvSpPr>
                <a:spLocks noEditPoints="1"/>
              </p:cNvSpPr>
              <p:nvPr/>
            </p:nvSpPr>
            <p:spPr bwMode="auto">
              <a:xfrm>
                <a:off x="2587626" y="1008063"/>
                <a:ext cx="63500" cy="47625"/>
              </a:xfrm>
              <a:custGeom>
                <a:avLst/>
                <a:gdLst>
                  <a:gd name="T0" fmla="*/ 4 w 23"/>
                  <a:gd name="T1" fmla="*/ 12 h 17"/>
                  <a:gd name="T2" fmla="*/ 4 w 23"/>
                  <a:gd name="T3" fmla="*/ 12 h 17"/>
                  <a:gd name="T4" fmla="*/ 5 w 23"/>
                  <a:gd name="T5" fmla="*/ 10 h 17"/>
                  <a:gd name="T6" fmla="*/ 16 w 23"/>
                  <a:gd name="T7" fmla="*/ 5 h 17"/>
                  <a:gd name="T8" fmla="*/ 17 w 23"/>
                  <a:gd name="T9" fmla="*/ 4 h 17"/>
                  <a:gd name="T10" fmla="*/ 19 w 23"/>
                  <a:gd name="T11" fmla="*/ 5 h 17"/>
                  <a:gd name="T12" fmla="*/ 19 w 23"/>
                  <a:gd name="T13" fmla="*/ 6 h 17"/>
                  <a:gd name="T14" fmla="*/ 18 w 23"/>
                  <a:gd name="T15" fmla="*/ 7 h 17"/>
                  <a:gd name="T16" fmla="*/ 14 w 23"/>
                  <a:gd name="T17" fmla="*/ 9 h 17"/>
                  <a:gd name="T18" fmla="*/ 10 w 23"/>
                  <a:gd name="T19" fmla="*/ 11 h 17"/>
                  <a:gd name="T20" fmla="*/ 6 w 23"/>
                  <a:gd name="T21" fmla="*/ 13 h 17"/>
                  <a:gd name="T22" fmla="*/ 6 w 23"/>
                  <a:gd name="T23" fmla="*/ 13 h 17"/>
                  <a:gd name="T24" fmla="*/ 5 w 23"/>
                  <a:gd name="T25" fmla="*/ 13 h 17"/>
                  <a:gd name="T26" fmla="*/ 4 w 23"/>
                  <a:gd name="T27" fmla="*/ 12 h 17"/>
                  <a:gd name="T28" fmla="*/ 4 w 23"/>
                  <a:gd name="T29" fmla="*/ 12 h 17"/>
                  <a:gd name="T30" fmla="*/ 17 w 23"/>
                  <a:gd name="T31" fmla="*/ 0 h 17"/>
                  <a:gd name="T32" fmla="*/ 17 w 23"/>
                  <a:gd name="T33" fmla="*/ 0 h 17"/>
                  <a:gd name="T34" fmla="*/ 15 w 23"/>
                  <a:gd name="T35" fmla="*/ 1 h 17"/>
                  <a:gd name="T36" fmla="*/ 3 w 23"/>
                  <a:gd name="T37" fmla="*/ 7 h 17"/>
                  <a:gd name="T38" fmla="*/ 0 w 23"/>
                  <a:gd name="T39" fmla="*/ 12 h 17"/>
                  <a:gd name="T40" fmla="*/ 0 w 23"/>
                  <a:gd name="T41" fmla="*/ 14 h 17"/>
                  <a:gd name="T42" fmla="*/ 2 w 23"/>
                  <a:gd name="T43" fmla="*/ 13 h 17"/>
                  <a:gd name="T44" fmla="*/ 4 w 23"/>
                  <a:gd name="T45" fmla="*/ 12 h 17"/>
                  <a:gd name="T46" fmla="*/ 2 w 23"/>
                  <a:gd name="T47" fmla="*/ 13 h 17"/>
                  <a:gd name="T48" fmla="*/ 0 w 23"/>
                  <a:gd name="T49" fmla="*/ 14 h 17"/>
                  <a:gd name="T50" fmla="*/ 5 w 23"/>
                  <a:gd name="T51" fmla="*/ 17 h 17"/>
                  <a:gd name="T52" fmla="*/ 5 w 23"/>
                  <a:gd name="T53" fmla="*/ 17 h 17"/>
                  <a:gd name="T54" fmla="*/ 5 w 23"/>
                  <a:gd name="T55" fmla="*/ 17 h 17"/>
                  <a:gd name="T56" fmla="*/ 8 w 23"/>
                  <a:gd name="T57" fmla="*/ 17 h 17"/>
                  <a:gd name="T58" fmla="*/ 8 w 23"/>
                  <a:gd name="T59" fmla="*/ 17 h 17"/>
                  <a:gd name="T60" fmla="*/ 12 w 23"/>
                  <a:gd name="T61" fmla="*/ 14 h 17"/>
                  <a:gd name="T62" fmla="*/ 16 w 23"/>
                  <a:gd name="T63" fmla="*/ 13 h 17"/>
                  <a:gd name="T64" fmla="*/ 20 w 23"/>
                  <a:gd name="T65" fmla="*/ 11 h 17"/>
                  <a:gd name="T66" fmla="*/ 23 w 23"/>
                  <a:gd name="T67" fmla="*/ 6 h 17"/>
                  <a:gd name="T68" fmla="*/ 22 w 23"/>
                  <a:gd name="T69" fmla="*/ 4 h 17"/>
                  <a:gd name="T70" fmla="*/ 17 w 23"/>
                  <a:gd name="T7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3" h="17">
                    <a:moveTo>
                      <a:pt x="4" y="12"/>
                    </a:moveTo>
                    <a:cubicBezTo>
                      <a:pt x="4" y="12"/>
                      <a:pt x="4" y="12"/>
                      <a:pt x="4" y="12"/>
                    </a:cubicBezTo>
                    <a:cubicBezTo>
                      <a:pt x="4" y="11"/>
                      <a:pt x="4" y="11"/>
                      <a:pt x="5" y="10"/>
                    </a:cubicBezTo>
                    <a:cubicBezTo>
                      <a:pt x="16" y="5"/>
                      <a:pt x="16" y="5"/>
                      <a:pt x="16" y="5"/>
                    </a:cubicBezTo>
                    <a:cubicBezTo>
                      <a:pt x="17" y="4"/>
                      <a:pt x="17" y="4"/>
                      <a:pt x="17" y="4"/>
                    </a:cubicBezTo>
                    <a:cubicBezTo>
                      <a:pt x="18" y="4"/>
                      <a:pt x="18" y="5"/>
                      <a:pt x="19" y="5"/>
                    </a:cubicBezTo>
                    <a:cubicBezTo>
                      <a:pt x="19" y="6"/>
                      <a:pt x="19" y="6"/>
                      <a:pt x="19" y="6"/>
                    </a:cubicBezTo>
                    <a:cubicBezTo>
                      <a:pt x="19" y="7"/>
                      <a:pt x="18" y="7"/>
                      <a:pt x="18" y="7"/>
                    </a:cubicBezTo>
                    <a:cubicBezTo>
                      <a:pt x="14" y="9"/>
                      <a:pt x="14" y="9"/>
                      <a:pt x="14" y="9"/>
                    </a:cubicBezTo>
                    <a:cubicBezTo>
                      <a:pt x="10" y="11"/>
                      <a:pt x="10" y="11"/>
                      <a:pt x="10" y="11"/>
                    </a:cubicBezTo>
                    <a:cubicBezTo>
                      <a:pt x="6" y="13"/>
                      <a:pt x="6" y="13"/>
                      <a:pt x="6" y="13"/>
                    </a:cubicBezTo>
                    <a:cubicBezTo>
                      <a:pt x="6" y="13"/>
                      <a:pt x="6" y="13"/>
                      <a:pt x="6" y="13"/>
                    </a:cubicBezTo>
                    <a:cubicBezTo>
                      <a:pt x="5" y="13"/>
                      <a:pt x="5" y="13"/>
                      <a:pt x="5" y="13"/>
                    </a:cubicBezTo>
                    <a:cubicBezTo>
                      <a:pt x="5" y="13"/>
                      <a:pt x="4" y="13"/>
                      <a:pt x="4" y="12"/>
                    </a:cubicBezTo>
                    <a:cubicBezTo>
                      <a:pt x="4" y="12"/>
                      <a:pt x="4" y="12"/>
                      <a:pt x="4" y="12"/>
                    </a:cubicBezTo>
                    <a:moveTo>
                      <a:pt x="17" y="0"/>
                    </a:moveTo>
                    <a:cubicBezTo>
                      <a:pt x="17" y="0"/>
                      <a:pt x="17" y="0"/>
                      <a:pt x="17" y="0"/>
                    </a:cubicBezTo>
                    <a:cubicBezTo>
                      <a:pt x="16" y="0"/>
                      <a:pt x="15" y="1"/>
                      <a:pt x="15" y="1"/>
                    </a:cubicBezTo>
                    <a:cubicBezTo>
                      <a:pt x="3" y="7"/>
                      <a:pt x="3" y="7"/>
                      <a:pt x="3" y="7"/>
                    </a:cubicBezTo>
                    <a:cubicBezTo>
                      <a:pt x="1" y="8"/>
                      <a:pt x="0" y="10"/>
                      <a:pt x="0" y="12"/>
                    </a:cubicBezTo>
                    <a:cubicBezTo>
                      <a:pt x="0" y="12"/>
                      <a:pt x="0" y="13"/>
                      <a:pt x="0" y="14"/>
                    </a:cubicBezTo>
                    <a:cubicBezTo>
                      <a:pt x="2" y="13"/>
                      <a:pt x="2" y="13"/>
                      <a:pt x="2" y="13"/>
                    </a:cubicBezTo>
                    <a:cubicBezTo>
                      <a:pt x="4" y="12"/>
                      <a:pt x="4" y="12"/>
                      <a:pt x="4" y="12"/>
                    </a:cubicBezTo>
                    <a:cubicBezTo>
                      <a:pt x="2" y="13"/>
                      <a:pt x="2" y="13"/>
                      <a:pt x="2" y="13"/>
                    </a:cubicBezTo>
                    <a:cubicBezTo>
                      <a:pt x="0" y="14"/>
                      <a:pt x="0" y="14"/>
                      <a:pt x="0" y="14"/>
                    </a:cubicBezTo>
                    <a:cubicBezTo>
                      <a:pt x="1" y="16"/>
                      <a:pt x="3" y="17"/>
                      <a:pt x="5" y="17"/>
                    </a:cubicBezTo>
                    <a:cubicBezTo>
                      <a:pt x="5" y="17"/>
                      <a:pt x="5" y="17"/>
                      <a:pt x="5" y="17"/>
                    </a:cubicBezTo>
                    <a:cubicBezTo>
                      <a:pt x="5" y="17"/>
                      <a:pt x="5" y="17"/>
                      <a:pt x="5" y="17"/>
                    </a:cubicBezTo>
                    <a:cubicBezTo>
                      <a:pt x="6" y="17"/>
                      <a:pt x="7" y="17"/>
                      <a:pt x="8" y="17"/>
                    </a:cubicBezTo>
                    <a:cubicBezTo>
                      <a:pt x="8" y="17"/>
                      <a:pt x="8" y="17"/>
                      <a:pt x="8" y="17"/>
                    </a:cubicBezTo>
                    <a:cubicBezTo>
                      <a:pt x="12" y="14"/>
                      <a:pt x="12" y="14"/>
                      <a:pt x="12" y="14"/>
                    </a:cubicBezTo>
                    <a:cubicBezTo>
                      <a:pt x="16" y="13"/>
                      <a:pt x="16" y="13"/>
                      <a:pt x="16" y="13"/>
                    </a:cubicBezTo>
                    <a:cubicBezTo>
                      <a:pt x="20" y="11"/>
                      <a:pt x="20" y="11"/>
                      <a:pt x="20" y="11"/>
                    </a:cubicBezTo>
                    <a:cubicBezTo>
                      <a:pt x="21" y="10"/>
                      <a:pt x="23" y="8"/>
                      <a:pt x="23" y="6"/>
                    </a:cubicBezTo>
                    <a:cubicBezTo>
                      <a:pt x="23" y="5"/>
                      <a:pt x="22" y="4"/>
                      <a:pt x="22" y="4"/>
                    </a:cubicBezTo>
                    <a:cubicBezTo>
                      <a:pt x="21" y="2"/>
                      <a:pt x="19" y="0"/>
                      <a:pt x="17"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0" name="Freeform 48"/>
              <p:cNvSpPr>
                <a:spLocks noEditPoints="1"/>
              </p:cNvSpPr>
              <p:nvPr/>
            </p:nvSpPr>
            <p:spPr bwMode="auto">
              <a:xfrm>
                <a:off x="2486026" y="1035050"/>
                <a:ext cx="482600" cy="482600"/>
              </a:xfrm>
              <a:custGeom>
                <a:avLst/>
                <a:gdLst>
                  <a:gd name="T0" fmla="*/ 9 w 172"/>
                  <a:gd name="T1" fmla="*/ 49 h 172"/>
                  <a:gd name="T2" fmla="*/ 6 w 172"/>
                  <a:gd name="T3" fmla="*/ 116 h 172"/>
                  <a:gd name="T4" fmla="*/ 10 w 172"/>
                  <a:gd name="T5" fmla="*/ 115 h 172"/>
                  <a:gd name="T6" fmla="*/ 15 w 172"/>
                  <a:gd name="T7" fmla="*/ 45 h 172"/>
                  <a:gd name="T8" fmla="*/ 18 w 172"/>
                  <a:gd name="T9" fmla="*/ 41 h 172"/>
                  <a:gd name="T10" fmla="*/ 17 w 172"/>
                  <a:gd name="T11" fmla="*/ 41 h 172"/>
                  <a:gd name="T12" fmla="*/ 18 w 172"/>
                  <a:gd name="T13" fmla="*/ 42 h 172"/>
                  <a:gd name="T14" fmla="*/ 18 w 172"/>
                  <a:gd name="T15" fmla="*/ 41 h 172"/>
                  <a:gd name="T16" fmla="*/ 18 w 172"/>
                  <a:gd name="T17" fmla="*/ 35 h 172"/>
                  <a:gd name="T18" fmla="*/ 26 w 172"/>
                  <a:gd name="T19" fmla="*/ 25 h 172"/>
                  <a:gd name="T20" fmla="*/ 121 w 172"/>
                  <a:gd name="T21" fmla="*/ 12 h 172"/>
                  <a:gd name="T22" fmla="*/ 168 w 172"/>
                  <a:gd name="T23" fmla="*/ 86 h 172"/>
                  <a:gd name="T24" fmla="*/ 86 w 172"/>
                  <a:gd name="T25" fmla="*/ 168 h 172"/>
                  <a:gd name="T26" fmla="*/ 8 w 172"/>
                  <a:gd name="T27" fmla="*/ 115 h 172"/>
                  <a:gd name="T28" fmla="*/ 68 w 172"/>
                  <a:gd name="T29" fmla="*/ 170 h 172"/>
                  <a:gd name="T30" fmla="*/ 75 w 172"/>
                  <a:gd name="T31" fmla="*/ 171 h 172"/>
                  <a:gd name="T32" fmla="*/ 86 w 172"/>
                  <a:gd name="T33" fmla="*/ 172 h 172"/>
                  <a:gd name="T34" fmla="*/ 116 w 172"/>
                  <a:gd name="T35" fmla="*/ 166 h 172"/>
                  <a:gd name="T36" fmla="*/ 151 w 172"/>
                  <a:gd name="T37" fmla="*/ 142 h 172"/>
                  <a:gd name="T38" fmla="*/ 155 w 172"/>
                  <a:gd name="T39" fmla="*/ 136 h 172"/>
                  <a:gd name="T40" fmla="*/ 166 w 172"/>
                  <a:gd name="T41" fmla="*/ 56 h 172"/>
                  <a:gd name="T42" fmla="*/ 122 w 172"/>
                  <a:gd name="T43" fmla="*/ 12 h 172"/>
                  <a:gd name="T44" fmla="*/ 117 w 172"/>
                  <a:gd name="T45" fmla="*/ 10 h 172"/>
                  <a:gd name="T46" fmla="*/ 118 w 172"/>
                  <a:gd name="T47" fmla="*/ 11 h 172"/>
                  <a:gd name="T48" fmla="*/ 117 w 172"/>
                  <a:gd name="T49" fmla="*/ 10 h 172"/>
                  <a:gd name="T50" fmla="*/ 112 w 172"/>
                  <a:gd name="T51" fmla="*/ 4 h 172"/>
                  <a:gd name="T52" fmla="*/ 114 w 172"/>
                  <a:gd name="T53" fmla="*/ 5 h 172"/>
                  <a:gd name="T54" fmla="*/ 86 w 172"/>
                  <a:gd name="T55" fmla="*/ 0 h 172"/>
                  <a:gd name="T56" fmla="*/ 56 w 172"/>
                  <a:gd name="T57" fmla="*/ 6 h 172"/>
                  <a:gd name="T58" fmla="*/ 50 w 172"/>
                  <a:gd name="T59" fmla="*/ 8 h 172"/>
                  <a:gd name="T60" fmla="*/ 29 w 172"/>
                  <a:gd name="T61" fmla="*/ 28 h 172"/>
                  <a:gd name="T62" fmla="*/ 56 w 172"/>
                  <a:gd name="T63" fmla="*/ 10 h 172"/>
                  <a:gd name="T64" fmla="*/ 86 w 172"/>
                  <a:gd name="T65" fmla="*/ 4 h 172"/>
                  <a:gd name="T66" fmla="*/ 95 w 172"/>
                  <a:gd name="T67" fmla="*/ 1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72" h="172">
                    <a:moveTo>
                      <a:pt x="14" y="44"/>
                    </a:moveTo>
                    <a:cubicBezTo>
                      <a:pt x="13" y="46"/>
                      <a:pt x="11" y="47"/>
                      <a:pt x="9" y="49"/>
                    </a:cubicBezTo>
                    <a:cubicBezTo>
                      <a:pt x="3" y="60"/>
                      <a:pt x="0" y="73"/>
                      <a:pt x="0" y="86"/>
                    </a:cubicBezTo>
                    <a:cubicBezTo>
                      <a:pt x="0" y="96"/>
                      <a:pt x="2" y="106"/>
                      <a:pt x="6" y="116"/>
                    </a:cubicBezTo>
                    <a:cubicBezTo>
                      <a:pt x="8" y="115"/>
                      <a:pt x="8" y="115"/>
                      <a:pt x="8" y="115"/>
                    </a:cubicBezTo>
                    <a:cubicBezTo>
                      <a:pt x="10" y="115"/>
                      <a:pt x="10" y="115"/>
                      <a:pt x="10" y="115"/>
                    </a:cubicBezTo>
                    <a:cubicBezTo>
                      <a:pt x="6" y="105"/>
                      <a:pt x="4" y="95"/>
                      <a:pt x="4" y="86"/>
                    </a:cubicBezTo>
                    <a:cubicBezTo>
                      <a:pt x="4" y="71"/>
                      <a:pt x="8" y="57"/>
                      <a:pt x="15" y="45"/>
                    </a:cubicBezTo>
                    <a:cubicBezTo>
                      <a:pt x="14" y="44"/>
                      <a:pt x="14" y="44"/>
                      <a:pt x="14" y="44"/>
                    </a:cubicBezTo>
                    <a:moveTo>
                      <a:pt x="18" y="41"/>
                    </a:moveTo>
                    <a:cubicBezTo>
                      <a:pt x="18" y="41"/>
                      <a:pt x="18" y="41"/>
                      <a:pt x="17" y="41"/>
                    </a:cubicBezTo>
                    <a:cubicBezTo>
                      <a:pt x="17" y="41"/>
                      <a:pt x="17" y="41"/>
                      <a:pt x="17" y="41"/>
                    </a:cubicBezTo>
                    <a:cubicBezTo>
                      <a:pt x="17" y="41"/>
                      <a:pt x="17" y="41"/>
                      <a:pt x="17" y="41"/>
                    </a:cubicBezTo>
                    <a:cubicBezTo>
                      <a:pt x="18" y="42"/>
                      <a:pt x="18" y="42"/>
                      <a:pt x="18" y="42"/>
                    </a:cubicBezTo>
                    <a:cubicBezTo>
                      <a:pt x="18" y="41"/>
                      <a:pt x="18" y="41"/>
                      <a:pt x="18" y="41"/>
                    </a:cubicBezTo>
                    <a:cubicBezTo>
                      <a:pt x="18" y="41"/>
                      <a:pt x="18" y="41"/>
                      <a:pt x="18" y="41"/>
                    </a:cubicBezTo>
                    <a:moveTo>
                      <a:pt x="26" y="25"/>
                    </a:moveTo>
                    <a:cubicBezTo>
                      <a:pt x="23" y="28"/>
                      <a:pt x="20" y="31"/>
                      <a:pt x="18" y="35"/>
                    </a:cubicBezTo>
                    <a:cubicBezTo>
                      <a:pt x="18" y="35"/>
                      <a:pt x="18" y="35"/>
                      <a:pt x="18" y="35"/>
                    </a:cubicBezTo>
                    <a:cubicBezTo>
                      <a:pt x="21" y="32"/>
                      <a:pt x="23" y="28"/>
                      <a:pt x="26" y="25"/>
                    </a:cubicBezTo>
                    <a:moveTo>
                      <a:pt x="122" y="12"/>
                    </a:moveTo>
                    <a:cubicBezTo>
                      <a:pt x="121" y="12"/>
                      <a:pt x="121" y="12"/>
                      <a:pt x="121" y="12"/>
                    </a:cubicBezTo>
                    <a:cubicBezTo>
                      <a:pt x="140" y="21"/>
                      <a:pt x="155" y="37"/>
                      <a:pt x="162" y="57"/>
                    </a:cubicBezTo>
                    <a:cubicBezTo>
                      <a:pt x="166" y="67"/>
                      <a:pt x="168" y="76"/>
                      <a:pt x="168" y="86"/>
                    </a:cubicBezTo>
                    <a:cubicBezTo>
                      <a:pt x="168" y="119"/>
                      <a:pt x="148" y="150"/>
                      <a:pt x="115" y="162"/>
                    </a:cubicBezTo>
                    <a:cubicBezTo>
                      <a:pt x="105" y="166"/>
                      <a:pt x="96" y="168"/>
                      <a:pt x="86" y="168"/>
                    </a:cubicBezTo>
                    <a:cubicBezTo>
                      <a:pt x="53" y="168"/>
                      <a:pt x="22" y="147"/>
                      <a:pt x="10" y="115"/>
                    </a:cubicBezTo>
                    <a:cubicBezTo>
                      <a:pt x="8" y="115"/>
                      <a:pt x="8" y="115"/>
                      <a:pt x="8" y="115"/>
                    </a:cubicBezTo>
                    <a:cubicBezTo>
                      <a:pt x="6" y="116"/>
                      <a:pt x="6" y="116"/>
                      <a:pt x="6" y="116"/>
                    </a:cubicBezTo>
                    <a:cubicBezTo>
                      <a:pt x="17" y="144"/>
                      <a:pt x="41" y="164"/>
                      <a:pt x="68" y="170"/>
                    </a:cubicBezTo>
                    <a:cubicBezTo>
                      <a:pt x="70" y="170"/>
                      <a:pt x="71" y="170"/>
                      <a:pt x="72" y="170"/>
                    </a:cubicBezTo>
                    <a:cubicBezTo>
                      <a:pt x="73" y="171"/>
                      <a:pt x="74" y="171"/>
                      <a:pt x="75" y="171"/>
                    </a:cubicBezTo>
                    <a:cubicBezTo>
                      <a:pt x="77" y="171"/>
                      <a:pt x="78" y="171"/>
                      <a:pt x="79" y="171"/>
                    </a:cubicBezTo>
                    <a:cubicBezTo>
                      <a:pt x="82" y="172"/>
                      <a:pt x="84" y="172"/>
                      <a:pt x="86" y="172"/>
                    </a:cubicBezTo>
                    <a:cubicBezTo>
                      <a:pt x="86" y="172"/>
                      <a:pt x="86" y="172"/>
                      <a:pt x="86" y="172"/>
                    </a:cubicBezTo>
                    <a:cubicBezTo>
                      <a:pt x="96" y="172"/>
                      <a:pt x="106" y="170"/>
                      <a:pt x="116" y="166"/>
                    </a:cubicBezTo>
                    <a:cubicBezTo>
                      <a:pt x="129" y="161"/>
                      <a:pt x="140" y="154"/>
                      <a:pt x="148" y="145"/>
                    </a:cubicBezTo>
                    <a:cubicBezTo>
                      <a:pt x="149" y="144"/>
                      <a:pt x="150" y="143"/>
                      <a:pt x="151" y="142"/>
                    </a:cubicBezTo>
                    <a:cubicBezTo>
                      <a:pt x="152" y="141"/>
                      <a:pt x="152" y="140"/>
                      <a:pt x="153" y="139"/>
                    </a:cubicBezTo>
                    <a:cubicBezTo>
                      <a:pt x="154" y="138"/>
                      <a:pt x="155" y="137"/>
                      <a:pt x="155" y="136"/>
                    </a:cubicBezTo>
                    <a:cubicBezTo>
                      <a:pt x="166" y="122"/>
                      <a:pt x="172" y="104"/>
                      <a:pt x="172" y="86"/>
                    </a:cubicBezTo>
                    <a:cubicBezTo>
                      <a:pt x="172" y="76"/>
                      <a:pt x="170" y="66"/>
                      <a:pt x="166" y="56"/>
                    </a:cubicBezTo>
                    <a:cubicBezTo>
                      <a:pt x="160" y="38"/>
                      <a:pt x="148" y="24"/>
                      <a:pt x="133" y="14"/>
                    </a:cubicBezTo>
                    <a:cubicBezTo>
                      <a:pt x="129" y="14"/>
                      <a:pt x="126" y="13"/>
                      <a:pt x="122" y="12"/>
                    </a:cubicBezTo>
                    <a:moveTo>
                      <a:pt x="117" y="10"/>
                    </a:moveTo>
                    <a:cubicBezTo>
                      <a:pt x="117" y="10"/>
                      <a:pt x="117" y="10"/>
                      <a:pt x="117" y="10"/>
                    </a:cubicBezTo>
                    <a:cubicBezTo>
                      <a:pt x="117" y="10"/>
                      <a:pt x="117" y="11"/>
                      <a:pt x="118" y="11"/>
                    </a:cubicBezTo>
                    <a:cubicBezTo>
                      <a:pt x="118" y="11"/>
                      <a:pt x="118" y="11"/>
                      <a:pt x="118" y="11"/>
                    </a:cubicBezTo>
                    <a:cubicBezTo>
                      <a:pt x="118" y="11"/>
                      <a:pt x="118" y="11"/>
                      <a:pt x="117" y="10"/>
                    </a:cubicBezTo>
                    <a:cubicBezTo>
                      <a:pt x="117" y="10"/>
                      <a:pt x="117" y="10"/>
                      <a:pt x="117" y="10"/>
                    </a:cubicBezTo>
                    <a:cubicBezTo>
                      <a:pt x="117" y="10"/>
                      <a:pt x="117" y="10"/>
                      <a:pt x="117" y="10"/>
                    </a:cubicBezTo>
                    <a:moveTo>
                      <a:pt x="112" y="4"/>
                    </a:moveTo>
                    <a:cubicBezTo>
                      <a:pt x="113" y="5"/>
                      <a:pt x="114" y="5"/>
                      <a:pt x="114" y="5"/>
                    </a:cubicBezTo>
                    <a:cubicBezTo>
                      <a:pt x="114" y="5"/>
                      <a:pt x="114" y="5"/>
                      <a:pt x="114" y="5"/>
                    </a:cubicBezTo>
                    <a:cubicBezTo>
                      <a:pt x="114" y="5"/>
                      <a:pt x="113" y="5"/>
                      <a:pt x="112" y="4"/>
                    </a:cubicBezTo>
                    <a:moveTo>
                      <a:pt x="86" y="0"/>
                    </a:moveTo>
                    <a:cubicBezTo>
                      <a:pt x="86" y="0"/>
                      <a:pt x="86" y="0"/>
                      <a:pt x="86" y="0"/>
                    </a:cubicBezTo>
                    <a:cubicBezTo>
                      <a:pt x="76" y="0"/>
                      <a:pt x="66" y="2"/>
                      <a:pt x="56" y="6"/>
                    </a:cubicBezTo>
                    <a:cubicBezTo>
                      <a:pt x="55" y="6"/>
                      <a:pt x="54" y="6"/>
                      <a:pt x="54" y="7"/>
                    </a:cubicBezTo>
                    <a:cubicBezTo>
                      <a:pt x="53" y="7"/>
                      <a:pt x="51" y="8"/>
                      <a:pt x="50" y="8"/>
                    </a:cubicBezTo>
                    <a:cubicBezTo>
                      <a:pt x="45" y="11"/>
                      <a:pt x="40" y="13"/>
                      <a:pt x="36" y="17"/>
                    </a:cubicBezTo>
                    <a:cubicBezTo>
                      <a:pt x="34" y="20"/>
                      <a:pt x="32" y="24"/>
                      <a:pt x="29" y="28"/>
                    </a:cubicBezTo>
                    <a:cubicBezTo>
                      <a:pt x="35" y="21"/>
                      <a:pt x="43" y="16"/>
                      <a:pt x="52" y="12"/>
                    </a:cubicBezTo>
                    <a:cubicBezTo>
                      <a:pt x="53" y="11"/>
                      <a:pt x="54" y="11"/>
                      <a:pt x="56" y="10"/>
                    </a:cubicBezTo>
                    <a:cubicBezTo>
                      <a:pt x="56" y="10"/>
                      <a:pt x="57" y="10"/>
                      <a:pt x="57" y="10"/>
                    </a:cubicBezTo>
                    <a:cubicBezTo>
                      <a:pt x="67" y="6"/>
                      <a:pt x="76" y="4"/>
                      <a:pt x="86" y="4"/>
                    </a:cubicBezTo>
                    <a:cubicBezTo>
                      <a:pt x="95" y="4"/>
                      <a:pt x="103" y="6"/>
                      <a:pt x="111" y="8"/>
                    </a:cubicBezTo>
                    <a:cubicBezTo>
                      <a:pt x="105" y="6"/>
                      <a:pt x="100" y="4"/>
                      <a:pt x="95" y="1"/>
                    </a:cubicBezTo>
                    <a:cubicBezTo>
                      <a:pt x="92" y="0"/>
                      <a:pt x="89" y="0"/>
                      <a:pt x="86"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1" name="Freeform 49"/>
              <p:cNvSpPr/>
              <p:nvPr/>
            </p:nvSpPr>
            <p:spPr bwMode="auto">
              <a:xfrm>
                <a:off x="2576513" y="1130300"/>
                <a:ext cx="311150" cy="311150"/>
              </a:xfrm>
              <a:custGeom>
                <a:avLst/>
                <a:gdLst>
                  <a:gd name="T0" fmla="*/ 55 w 111"/>
                  <a:gd name="T1" fmla="*/ 0 h 111"/>
                  <a:gd name="T2" fmla="*/ 55 w 111"/>
                  <a:gd name="T3" fmla="*/ 0 h 111"/>
                  <a:gd name="T4" fmla="*/ 36 w 111"/>
                  <a:gd name="T5" fmla="*/ 3 h 111"/>
                  <a:gd name="T6" fmla="*/ 0 w 111"/>
                  <a:gd name="T7" fmla="*/ 55 h 111"/>
                  <a:gd name="T8" fmla="*/ 3 w 111"/>
                  <a:gd name="T9" fmla="*/ 75 h 111"/>
                  <a:gd name="T10" fmla="*/ 5 w 111"/>
                  <a:gd name="T11" fmla="*/ 74 h 111"/>
                  <a:gd name="T12" fmla="*/ 7 w 111"/>
                  <a:gd name="T13" fmla="*/ 73 h 111"/>
                  <a:gd name="T14" fmla="*/ 7 w 111"/>
                  <a:gd name="T15" fmla="*/ 73 h 111"/>
                  <a:gd name="T16" fmla="*/ 6 w 111"/>
                  <a:gd name="T17" fmla="*/ 72 h 111"/>
                  <a:gd name="T18" fmla="*/ 6 w 111"/>
                  <a:gd name="T19" fmla="*/ 71 h 111"/>
                  <a:gd name="T20" fmla="*/ 4 w 111"/>
                  <a:gd name="T21" fmla="*/ 55 h 111"/>
                  <a:gd name="T22" fmla="*/ 35 w 111"/>
                  <a:gd name="T23" fmla="*/ 8 h 111"/>
                  <a:gd name="T24" fmla="*/ 37 w 111"/>
                  <a:gd name="T25" fmla="*/ 6 h 111"/>
                  <a:gd name="T26" fmla="*/ 39 w 111"/>
                  <a:gd name="T27" fmla="*/ 6 h 111"/>
                  <a:gd name="T28" fmla="*/ 41 w 111"/>
                  <a:gd name="T29" fmla="*/ 6 h 111"/>
                  <a:gd name="T30" fmla="*/ 55 w 111"/>
                  <a:gd name="T31" fmla="*/ 4 h 111"/>
                  <a:gd name="T32" fmla="*/ 102 w 111"/>
                  <a:gd name="T33" fmla="*/ 34 h 111"/>
                  <a:gd name="T34" fmla="*/ 105 w 111"/>
                  <a:gd name="T35" fmla="*/ 36 h 111"/>
                  <a:gd name="T36" fmla="*/ 105 w 111"/>
                  <a:gd name="T37" fmla="*/ 38 h 111"/>
                  <a:gd name="T38" fmla="*/ 104 w 111"/>
                  <a:gd name="T39" fmla="*/ 40 h 111"/>
                  <a:gd name="T40" fmla="*/ 104 w 111"/>
                  <a:gd name="T41" fmla="*/ 40 h 111"/>
                  <a:gd name="T42" fmla="*/ 107 w 111"/>
                  <a:gd name="T43" fmla="*/ 55 h 111"/>
                  <a:gd name="T44" fmla="*/ 76 w 111"/>
                  <a:gd name="T45" fmla="*/ 102 h 111"/>
                  <a:gd name="T46" fmla="*/ 74 w 111"/>
                  <a:gd name="T47" fmla="*/ 104 h 111"/>
                  <a:gd name="T48" fmla="*/ 72 w 111"/>
                  <a:gd name="T49" fmla="*/ 104 h 111"/>
                  <a:gd name="T50" fmla="*/ 72 w 111"/>
                  <a:gd name="T51" fmla="*/ 104 h 111"/>
                  <a:gd name="T52" fmla="*/ 55 w 111"/>
                  <a:gd name="T53" fmla="*/ 107 h 111"/>
                  <a:gd name="T54" fmla="*/ 8 w 111"/>
                  <a:gd name="T55" fmla="*/ 75 h 111"/>
                  <a:gd name="T56" fmla="*/ 7 w 111"/>
                  <a:gd name="T57" fmla="*/ 73 h 111"/>
                  <a:gd name="T58" fmla="*/ 5 w 111"/>
                  <a:gd name="T59" fmla="*/ 74 h 111"/>
                  <a:gd name="T60" fmla="*/ 3 w 111"/>
                  <a:gd name="T61" fmla="*/ 75 h 111"/>
                  <a:gd name="T62" fmla="*/ 55 w 111"/>
                  <a:gd name="T63" fmla="*/ 111 h 111"/>
                  <a:gd name="T64" fmla="*/ 55 w 111"/>
                  <a:gd name="T65" fmla="*/ 111 h 111"/>
                  <a:gd name="T66" fmla="*/ 75 w 111"/>
                  <a:gd name="T67" fmla="*/ 107 h 111"/>
                  <a:gd name="T68" fmla="*/ 111 w 111"/>
                  <a:gd name="T69" fmla="*/ 55 h 111"/>
                  <a:gd name="T70" fmla="*/ 107 w 111"/>
                  <a:gd name="T71" fmla="*/ 36 h 111"/>
                  <a:gd name="T72" fmla="*/ 55 w 111"/>
                  <a:gd name="T73"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10" h="110">
                    <a:moveTo>
                      <a:pt x="55" y="0"/>
                    </a:moveTo>
                    <a:cubicBezTo>
                      <a:pt x="55" y="0"/>
                      <a:pt x="55" y="0"/>
                      <a:pt x="55" y="0"/>
                    </a:cubicBezTo>
                    <a:cubicBezTo>
                      <a:pt x="49" y="0"/>
                      <a:pt x="42" y="1"/>
                      <a:pt x="36" y="3"/>
                    </a:cubicBezTo>
                    <a:cubicBezTo>
                      <a:pt x="14" y="12"/>
                      <a:pt x="0" y="33"/>
                      <a:pt x="0" y="55"/>
                    </a:cubicBezTo>
                    <a:cubicBezTo>
                      <a:pt x="0" y="62"/>
                      <a:pt x="1" y="68"/>
                      <a:pt x="3" y="75"/>
                    </a:cubicBezTo>
                    <a:cubicBezTo>
                      <a:pt x="5" y="74"/>
                      <a:pt x="5" y="74"/>
                      <a:pt x="5" y="74"/>
                    </a:cubicBezTo>
                    <a:cubicBezTo>
                      <a:pt x="7" y="73"/>
                      <a:pt x="7" y="73"/>
                      <a:pt x="7" y="73"/>
                    </a:cubicBezTo>
                    <a:cubicBezTo>
                      <a:pt x="7" y="73"/>
                      <a:pt x="7" y="73"/>
                      <a:pt x="7" y="73"/>
                    </a:cubicBezTo>
                    <a:cubicBezTo>
                      <a:pt x="6" y="73"/>
                      <a:pt x="6" y="72"/>
                      <a:pt x="6" y="72"/>
                    </a:cubicBezTo>
                    <a:cubicBezTo>
                      <a:pt x="6" y="72"/>
                      <a:pt x="6" y="71"/>
                      <a:pt x="6" y="71"/>
                    </a:cubicBezTo>
                    <a:cubicBezTo>
                      <a:pt x="5" y="66"/>
                      <a:pt x="4" y="61"/>
                      <a:pt x="4" y="55"/>
                    </a:cubicBezTo>
                    <a:cubicBezTo>
                      <a:pt x="4" y="35"/>
                      <a:pt x="16" y="16"/>
                      <a:pt x="35" y="8"/>
                    </a:cubicBezTo>
                    <a:cubicBezTo>
                      <a:pt x="35" y="7"/>
                      <a:pt x="36" y="6"/>
                      <a:pt x="37" y="6"/>
                    </a:cubicBezTo>
                    <a:cubicBezTo>
                      <a:pt x="38" y="6"/>
                      <a:pt x="38" y="6"/>
                      <a:pt x="39" y="6"/>
                    </a:cubicBezTo>
                    <a:cubicBezTo>
                      <a:pt x="39" y="6"/>
                      <a:pt x="40" y="6"/>
                      <a:pt x="41" y="6"/>
                    </a:cubicBezTo>
                    <a:cubicBezTo>
                      <a:pt x="45" y="5"/>
                      <a:pt x="50" y="4"/>
                      <a:pt x="55" y="4"/>
                    </a:cubicBezTo>
                    <a:cubicBezTo>
                      <a:pt x="75" y="4"/>
                      <a:pt x="94" y="15"/>
                      <a:pt x="102" y="34"/>
                    </a:cubicBezTo>
                    <a:cubicBezTo>
                      <a:pt x="103" y="34"/>
                      <a:pt x="104" y="35"/>
                      <a:pt x="105" y="36"/>
                    </a:cubicBezTo>
                    <a:cubicBezTo>
                      <a:pt x="105" y="37"/>
                      <a:pt x="105" y="37"/>
                      <a:pt x="105" y="38"/>
                    </a:cubicBezTo>
                    <a:cubicBezTo>
                      <a:pt x="105" y="39"/>
                      <a:pt x="105" y="39"/>
                      <a:pt x="104" y="40"/>
                    </a:cubicBezTo>
                    <a:cubicBezTo>
                      <a:pt x="104" y="40"/>
                      <a:pt x="104" y="40"/>
                      <a:pt x="104" y="40"/>
                    </a:cubicBezTo>
                    <a:cubicBezTo>
                      <a:pt x="106" y="45"/>
                      <a:pt x="107" y="50"/>
                      <a:pt x="107" y="55"/>
                    </a:cubicBezTo>
                    <a:cubicBezTo>
                      <a:pt x="107" y="75"/>
                      <a:pt x="95" y="94"/>
                      <a:pt x="76" y="102"/>
                    </a:cubicBezTo>
                    <a:cubicBezTo>
                      <a:pt x="76" y="103"/>
                      <a:pt x="75" y="103"/>
                      <a:pt x="74" y="104"/>
                    </a:cubicBezTo>
                    <a:cubicBezTo>
                      <a:pt x="74" y="104"/>
                      <a:pt x="73" y="104"/>
                      <a:pt x="72" y="104"/>
                    </a:cubicBezTo>
                    <a:cubicBezTo>
                      <a:pt x="72" y="104"/>
                      <a:pt x="72" y="104"/>
                      <a:pt x="72" y="104"/>
                    </a:cubicBezTo>
                    <a:cubicBezTo>
                      <a:pt x="66" y="106"/>
                      <a:pt x="61" y="107"/>
                      <a:pt x="55" y="107"/>
                    </a:cubicBezTo>
                    <a:cubicBezTo>
                      <a:pt x="35" y="107"/>
                      <a:pt x="16" y="95"/>
                      <a:pt x="8" y="75"/>
                    </a:cubicBezTo>
                    <a:cubicBezTo>
                      <a:pt x="7" y="75"/>
                      <a:pt x="7" y="74"/>
                      <a:pt x="7" y="73"/>
                    </a:cubicBezTo>
                    <a:cubicBezTo>
                      <a:pt x="5" y="74"/>
                      <a:pt x="5" y="74"/>
                      <a:pt x="5" y="74"/>
                    </a:cubicBezTo>
                    <a:cubicBezTo>
                      <a:pt x="3" y="75"/>
                      <a:pt x="3" y="75"/>
                      <a:pt x="3" y="75"/>
                    </a:cubicBezTo>
                    <a:cubicBezTo>
                      <a:pt x="12" y="97"/>
                      <a:pt x="33" y="111"/>
                      <a:pt x="55" y="111"/>
                    </a:cubicBezTo>
                    <a:cubicBezTo>
                      <a:pt x="55" y="111"/>
                      <a:pt x="55" y="111"/>
                      <a:pt x="55" y="111"/>
                    </a:cubicBezTo>
                    <a:cubicBezTo>
                      <a:pt x="62" y="111"/>
                      <a:pt x="68" y="110"/>
                      <a:pt x="75" y="107"/>
                    </a:cubicBezTo>
                    <a:cubicBezTo>
                      <a:pt x="97" y="99"/>
                      <a:pt x="111" y="78"/>
                      <a:pt x="111" y="55"/>
                    </a:cubicBezTo>
                    <a:cubicBezTo>
                      <a:pt x="111" y="49"/>
                      <a:pt x="110" y="42"/>
                      <a:pt x="107" y="36"/>
                    </a:cubicBezTo>
                    <a:cubicBezTo>
                      <a:pt x="99" y="14"/>
                      <a:pt x="78" y="0"/>
                      <a:pt x="55"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2" name="Freeform 50"/>
              <p:cNvSpPr>
                <a:spLocks noEditPoints="1"/>
              </p:cNvSpPr>
              <p:nvPr/>
            </p:nvSpPr>
            <p:spPr bwMode="auto">
              <a:xfrm>
                <a:off x="2508251" y="1125538"/>
                <a:ext cx="46038" cy="44450"/>
              </a:xfrm>
              <a:custGeom>
                <a:avLst/>
                <a:gdLst>
                  <a:gd name="T0" fmla="*/ 13 w 16"/>
                  <a:gd name="T1" fmla="*/ 6 h 16"/>
                  <a:gd name="T2" fmla="*/ 10 w 16"/>
                  <a:gd name="T3" fmla="*/ 9 h 16"/>
                  <a:gd name="T4" fmla="*/ 10 w 16"/>
                  <a:gd name="T5" fmla="*/ 9 h 16"/>
                  <a:gd name="T6" fmla="*/ 12 w 16"/>
                  <a:gd name="T7" fmla="*/ 11 h 16"/>
                  <a:gd name="T8" fmla="*/ 12 w 16"/>
                  <a:gd name="T9" fmla="*/ 11 h 16"/>
                  <a:gd name="T10" fmla="*/ 12 w 16"/>
                  <a:gd name="T11" fmla="*/ 11 h 16"/>
                  <a:gd name="T12" fmla="*/ 12 w 16"/>
                  <a:gd name="T13" fmla="*/ 12 h 16"/>
                  <a:gd name="T14" fmla="*/ 11 w 16"/>
                  <a:gd name="T15" fmla="*/ 11 h 16"/>
                  <a:gd name="T16" fmla="*/ 10 w 16"/>
                  <a:gd name="T17" fmla="*/ 10 h 16"/>
                  <a:gd name="T18" fmla="*/ 9 w 16"/>
                  <a:gd name="T19" fmla="*/ 9 h 16"/>
                  <a:gd name="T20" fmla="*/ 8 w 16"/>
                  <a:gd name="T21" fmla="*/ 10 h 16"/>
                  <a:gd name="T22" fmla="*/ 6 w 16"/>
                  <a:gd name="T23" fmla="*/ 12 h 16"/>
                  <a:gd name="T24" fmla="*/ 7 w 16"/>
                  <a:gd name="T25" fmla="*/ 13 h 16"/>
                  <a:gd name="T26" fmla="*/ 9 w 16"/>
                  <a:gd name="T27" fmla="*/ 14 h 16"/>
                  <a:gd name="T28" fmla="*/ 12 w 16"/>
                  <a:gd name="T29" fmla="*/ 16 h 16"/>
                  <a:gd name="T30" fmla="*/ 12 w 16"/>
                  <a:gd name="T31" fmla="*/ 16 h 16"/>
                  <a:gd name="T32" fmla="*/ 15 w 16"/>
                  <a:gd name="T33" fmla="*/ 14 h 16"/>
                  <a:gd name="T34" fmla="*/ 15 w 16"/>
                  <a:gd name="T35" fmla="*/ 14 h 16"/>
                  <a:gd name="T36" fmla="*/ 16 w 16"/>
                  <a:gd name="T37" fmla="*/ 11 h 16"/>
                  <a:gd name="T38" fmla="*/ 15 w 16"/>
                  <a:gd name="T39" fmla="*/ 8 h 16"/>
                  <a:gd name="T40" fmla="*/ 14 w 16"/>
                  <a:gd name="T41" fmla="*/ 9 h 16"/>
                  <a:gd name="T42" fmla="*/ 15 w 16"/>
                  <a:gd name="T43" fmla="*/ 8 h 16"/>
                  <a:gd name="T44" fmla="*/ 13 w 16"/>
                  <a:gd name="T45" fmla="*/ 6 h 16"/>
                  <a:gd name="T46" fmla="*/ 5 w 16"/>
                  <a:gd name="T47" fmla="*/ 0 h 16"/>
                  <a:gd name="T48" fmla="*/ 5 w 16"/>
                  <a:gd name="T49" fmla="*/ 0 h 16"/>
                  <a:gd name="T50" fmla="*/ 1 w 16"/>
                  <a:gd name="T51" fmla="*/ 1 h 16"/>
                  <a:gd name="T52" fmla="*/ 0 w 16"/>
                  <a:gd name="T53" fmla="*/ 4 h 16"/>
                  <a:gd name="T54" fmla="*/ 1 w 16"/>
                  <a:gd name="T55" fmla="*/ 7 h 16"/>
                  <a:gd name="T56" fmla="*/ 3 w 16"/>
                  <a:gd name="T57" fmla="*/ 9 h 16"/>
                  <a:gd name="T58" fmla="*/ 5 w 16"/>
                  <a:gd name="T59" fmla="*/ 8 h 16"/>
                  <a:gd name="T60" fmla="*/ 6 w 16"/>
                  <a:gd name="T61" fmla="*/ 6 h 16"/>
                  <a:gd name="T62" fmla="*/ 4 w 16"/>
                  <a:gd name="T63" fmla="*/ 4 h 16"/>
                  <a:gd name="T64" fmla="*/ 4 w 16"/>
                  <a:gd name="T65" fmla="*/ 4 h 16"/>
                  <a:gd name="T66" fmla="*/ 4 w 16"/>
                  <a:gd name="T67" fmla="*/ 4 h 16"/>
                  <a:gd name="T68" fmla="*/ 5 w 16"/>
                  <a:gd name="T69" fmla="*/ 4 h 16"/>
                  <a:gd name="T70" fmla="*/ 5 w 16"/>
                  <a:gd name="T71" fmla="*/ 4 h 16"/>
                  <a:gd name="T72" fmla="*/ 7 w 16"/>
                  <a:gd name="T73" fmla="*/ 6 h 16"/>
                  <a:gd name="T74" fmla="*/ 10 w 16"/>
                  <a:gd name="T75" fmla="*/ 3 h 16"/>
                  <a:gd name="T76" fmla="*/ 10 w 16"/>
                  <a:gd name="T77" fmla="*/ 3 h 16"/>
                  <a:gd name="T78" fmla="*/ 8 w 16"/>
                  <a:gd name="T79" fmla="*/ 1 h 16"/>
                  <a:gd name="T80" fmla="*/ 5 w 16"/>
                  <a:gd name="T81"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6" h="16">
                    <a:moveTo>
                      <a:pt x="13" y="6"/>
                    </a:moveTo>
                    <a:cubicBezTo>
                      <a:pt x="12" y="7"/>
                      <a:pt x="11" y="8"/>
                      <a:pt x="10" y="9"/>
                    </a:cubicBezTo>
                    <a:cubicBezTo>
                      <a:pt x="10" y="9"/>
                      <a:pt x="10" y="9"/>
                      <a:pt x="10" y="9"/>
                    </a:cubicBezTo>
                    <a:cubicBezTo>
                      <a:pt x="12" y="11"/>
                      <a:pt x="12" y="11"/>
                      <a:pt x="12" y="11"/>
                    </a:cubicBezTo>
                    <a:cubicBezTo>
                      <a:pt x="12" y="11"/>
                      <a:pt x="12" y="11"/>
                      <a:pt x="12" y="11"/>
                    </a:cubicBezTo>
                    <a:cubicBezTo>
                      <a:pt x="12" y="11"/>
                      <a:pt x="12" y="11"/>
                      <a:pt x="12" y="11"/>
                    </a:cubicBezTo>
                    <a:cubicBezTo>
                      <a:pt x="12" y="12"/>
                      <a:pt x="12" y="12"/>
                      <a:pt x="12" y="12"/>
                    </a:cubicBezTo>
                    <a:cubicBezTo>
                      <a:pt x="11" y="11"/>
                      <a:pt x="11" y="11"/>
                      <a:pt x="11" y="11"/>
                    </a:cubicBezTo>
                    <a:cubicBezTo>
                      <a:pt x="10" y="10"/>
                      <a:pt x="10" y="10"/>
                      <a:pt x="10" y="10"/>
                    </a:cubicBezTo>
                    <a:cubicBezTo>
                      <a:pt x="9" y="9"/>
                      <a:pt x="9" y="9"/>
                      <a:pt x="9" y="9"/>
                    </a:cubicBezTo>
                    <a:cubicBezTo>
                      <a:pt x="9" y="10"/>
                      <a:pt x="8" y="10"/>
                      <a:pt x="8" y="10"/>
                    </a:cubicBezTo>
                    <a:cubicBezTo>
                      <a:pt x="7" y="11"/>
                      <a:pt x="7" y="12"/>
                      <a:pt x="6" y="12"/>
                    </a:cubicBezTo>
                    <a:cubicBezTo>
                      <a:pt x="7" y="13"/>
                      <a:pt x="7" y="13"/>
                      <a:pt x="7" y="13"/>
                    </a:cubicBezTo>
                    <a:cubicBezTo>
                      <a:pt x="9" y="14"/>
                      <a:pt x="9" y="14"/>
                      <a:pt x="9" y="14"/>
                    </a:cubicBezTo>
                    <a:cubicBezTo>
                      <a:pt x="10" y="15"/>
                      <a:pt x="11" y="16"/>
                      <a:pt x="12" y="16"/>
                    </a:cubicBezTo>
                    <a:cubicBezTo>
                      <a:pt x="12" y="16"/>
                      <a:pt x="12" y="16"/>
                      <a:pt x="12" y="16"/>
                    </a:cubicBezTo>
                    <a:cubicBezTo>
                      <a:pt x="13" y="16"/>
                      <a:pt x="14" y="15"/>
                      <a:pt x="15" y="14"/>
                    </a:cubicBezTo>
                    <a:cubicBezTo>
                      <a:pt x="15" y="14"/>
                      <a:pt x="15" y="14"/>
                      <a:pt x="15" y="14"/>
                    </a:cubicBezTo>
                    <a:cubicBezTo>
                      <a:pt x="16" y="13"/>
                      <a:pt x="16" y="12"/>
                      <a:pt x="16" y="11"/>
                    </a:cubicBezTo>
                    <a:cubicBezTo>
                      <a:pt x="16" y="10"/>
                      <a:pt x="16" y="9"/>
                      <a:pt x="15" y="8"/>
                    </a:cubicBezTo>
                    <a:cubicBezTo>
                      <a:pt x="14" y="9"/>
                      <a:pt x="14" y="9"/>
                      <a:pt x="14" y="9"/>
                    </a:cubicBezTo>
                    <a:cubicBezTo>
                      <a:pt x="15" y="8"/>
                      <a:pt x="15" y="8"/>
                      <a:pt x="15" y="8"/>
                    </a:cubicBezTo>
                    <a:cubicBezTo>
                      <a:pt x="13" y="6"/>
                      <a:pt x="13" y="6"/>
                      <a:pt x="13" y="6"/>
                    </a:cubicBezTo>
                    <a:moveTo>
                      <a:pt x="5" y="0"/>
                    </a:moveTo>
                    <a:cubicBezTo>
                      <a:pt x="5" y="0"/>
                      <a:pt x="5" y="0"/>
                      <a:pt x="5" y="0"/>
                    </a:cubicBezTo>
                    <a:cubicBezTo>
                      <a:pt x="3" y="0"/>
                      <a:pt x="2" y="0"/>
                      <a:pt x="1" y="1"/>
                    </a:cubicBezTo>
                    <a:cubicBezTo>
                      <a:pt x="0" y="2"/>
                      <a:pt x="0" y="3"/>
                      <a:pt x="0" y="4"/>
                    </a:cubicBezTo>
                    <a:cubicBezTo>
                      <a:pt x="0" y="5"/>
                      <a:pt x="0" y="6"/>
                      <a:pt x="1" y="7"/>
                    </a:cubicBezTo>
                    <a:cubicBezTo>
                      <a:pt x="3" y="9"/>
                      <a:pt x="3" y="9"/>
                      <a:pt x="3" y="9"/>
                    </a:cubicBezTo>
                    <a:cubicBezTo>
                      <a:pt x="4" y="9"/>
                      <a:pt x="5" y="8"/>
                      <a:pt x="5" y="8"/>
                    </a:cubicBezTo>
                    <a:cubicBezTo>
                      <a:pt x="6" y="7"/>
                      <a:pt x="6" y="7"/>
                      <a:pt x="6" y="6"/>
                    </a:cubicBezTo>
                    <a:cubicBezTo>
                      <a:pt x="4" y="4"/>
                      <a:pt x="4" y="4"/>
                      <a:pt x="4" y="4"/>
                    </a:cubicBezTo>
                    <a:cubicBezTo>
                      <a:pt x="4" y="4"/>
                      <a:pt x="4" y="4"/>
                      <a:pt x="4" y="4"/>
                    </a:cubicBezTo>
                    <a:cubicBezTo>
                      <a:pt x="4" y="4"/>
                      <a:pt x="4" y="4"/>
                      <a:pt x="4" y="4"/>
                    </a:cubicBezTo>
                    <a:cubicBezTo>
                      <a:pt x="5" y="4"/>
                      <a:pt x="5" y="4"/>
                      <a:pt x="5" y="4"/>
                    </a:cubicBezTo>
                    <a:cubicBezTo>
                      <a:pt x="5" y="4"/>
                      <a:pt x="5" y="4"/>
                      <a:pt x="5" y="4"/>
                    </a:cubicBezTo>
                    <a:cubicBezTo>
                      <a:pt x="7" y="6"/>
                      <a:pt x="7" y="6"/>
                      <a:pt x="7" y="6"/>
                    </a:cubicBezTo>
                    <a:cubicBezTo>
                      <a:pt x="8" y="5"/>
                      <a:pt x="9" y="4"/>
                      <a:pt x="10" y="3"/>
                    </a:cubicBezTo>
                    <a:cubicBezTo>
                      <a:pt x="10" y="3"/>
                      <a:pt x="10" y="3"/>
                      <a:pt x="10" y="3"/>
                    </a:cubicBezTo>
                    <a:cubicBezTo>
                      <a:pt x="8" y="1"/>
                      <a:pt x="8" y="1"/>
                      <a:pt x="8" y="1"/>
                    </a:cubicBezTo>
                    <a:cubicBezTo>
                      <a:pt x="7" y="0"/>
                      <a:pt x="6" y="0"/>
                      <a:pt x="5"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3" name="Freeform 51"/>
              <p:cNvSpPr>
                <a:spLocks noEditPoints="1"/>
              </p:cNvSpPr>
              <p:nvPr/>
            </p:nvSpPr>
            <p:spPr bwMode="auto">
              <a:xfrm>
                <a:off x="2424113" y="1038225"/>
                <a:ext cx="39688" cy="39688"/>
              </a:xfrm>
              <a:custGeom>
                <a:avLst/>
                <a:gdLst>
                  <a:gd name="T0" fmla="*/ 9 w 14"/>
                  <a:gd name="T1" fmla="*/ 5 h 14"/>
                  <a:gd name="T2" fmla="*/ 10 w 14"/>
                  <a:gd name="T3" fmla="*/ 4 h 14"/>
                  <a:gd name="T4" fmla="*/ 9 w 14"/>
                  <a:gd name="T5" fmla="*/ 5 h 14"/>
                  <a:gd name="T6" fmla="*/ 10 w 14"/>
                  <a:gd name="T7" fmla="*/ 7 h 14"/>
                  <a:gd name="T8" fmla="*/ 9 w 14"/>
                  <a:gd name="T9" fmla="*/ 9 h 14"/>
                  <a:gd name="T10" fmla="*/ 7 w 14"/>
                  <a:gd name="T11" fmla="*/ 10 h 14"/>
                  <a:gd name="T12" fmla="*/ 5 w 14"/>
                  <a:gd name="T13" fmla="*/ 9 h 14"/>
                  <a:gd name="T14" fmla="*/ 4 w 14"/>
                  <a:gd name="T15" fmla="*/ 7 h 14"/>
                  <a:gd name="T16" fmla="*/ 5 w 14"/>
                  <a:gd name="T17" fmla="*/ 5 h 14"/>
                  <a:gd name="T18" fmla="*/ 7 w 14"/>
                  <a:gd name="T19" fmla="*/ 4 h 14"/>
                  <a:gd name="T20" fmla="*/ 9 w 14"/>
                  <a:gd name="T21" fmla="*/ 5 h 14"/>
                  <a:gd name="T22" fmla="*/ 7 w 14"/>
                  <a:gd name="T23" fmla="*/ 0 h 14"/>
                  <a:gd name="T24" fmla="*/ 7 w 14"/>
                  <a:gd name="T25" fmla="*/ 0 h 14"/>
                  <a:gd name="T26" fmla="*/ 2 w 14"/>
                  <a:gd name="T27" fmla="*/ 2 h 14"/>
                  <a:gd name="T28" fmla="*/ 0 w 14"/>
                  <a:gd name="T29" fmla="*/ 7 h 14"/>
                  <a:gd name="T30" fmla="*/ 2 w 14"/>
                  <a:gd name="T31" fmla="*/ 12 h 14"/>
                  <a:gd name="T32" fmla="*/ 5 w 14"/>
                  <a:gd name="T33" fmla="*/ 14 h 14"/>
                  <a:gd name="T34" fmla="*/ 8 w 14"/>
                  <a:gd name="T35" fmla="*/ 11 h 14"/>
                  <a:gd name="T36" fmla="*/ 8 w 14"/>
                  <a:gd name="T37" fmla="*/ 11 h 14"/>
                  <a:gd name="T38" fmla="*/ 8 w 14"/>
                  <a:gd name="T39" fmla="*/ 11 h 14"/>
                  <a:gd name="T40" fmla="*/ 9 w 14"/>
                  <a:gd name="T41" fmla="*/ 11 h 14"/>
                  <a:gd name="T42" fmla="*/ 9 w 14"/>
                  <a:gd name="T43" fmla="*/ 11 h 14"/>
                  <a:gd name="T44" fmla="*/ 14 w 14"/>
                  <a:gd name="T45" fmla="*/ 6 h 14"/>
                  <a:gd name="T46" fmla="*/ 12 w 14"/>
                  <a:gd name="T47" fmla="*/ 2 h 14"/>
                  <a:gd name="T48" fmla="*/ 12 w 14"/>
                  <a:gd name="T49" fmla="*/ 2 h 14"/>
                  <a:gd name="T50" fmla="*/ 7 w 14"/>
                  <a:gd name="T51"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4" h="14">
                    <a:moveTo>
                      <a:pt x="9" y="5"/>
                    </a:moveTo>
                    <a:cubicBezTo>
                      <a:pt x="10" y="4"/>
                      <a:pt x="10" y="4"/>
                      <a:pt x="10" y="4"/>
                    </a:cubicBezTo>
                    <a:cubicBezTo>
                      <a:pt x="9" y="5"/>
                      <a:pt x="9" y="5"/>
                      <a:pt x="9" y="5"/>
                    </a:cubicBezTo>
                    <a:cubicBezTo>
                      <a:pt x="10" y="6"/>
                      <a:pt x="10" y="6"/>
                      <a:pt x="10" y="7"/>
                    </a:cubicBezTo>
                    <a:cubicBezTo>
                      <a:pt x="10" y="8"/>
                      <a:pt x="10" y="9"/>
                      <a:pt x="9" y="9"/>
                    </a:cubicBezTo>
                    <a:cubicBezTo>
                      <a:pt x="8" y="10"/>
                      <a:pt x="8" y="10"/>
                      <a:pt x="7" y="10"/>
                    </a:cubicBezTo>
                    <a:cubicBezTo>
                      <a:pt x="6" y="10"/>
                      <a:pt x="5" y="10"/>
                      <a:pt x="5" y="9"/>
                    </a:cubicBezTo>
                    <a:cubicBezTo>
                      <a:pt x="4" y="9"/>
                      <a:pt x="4" y="8"/>
                      <a:pt x="4" y="7"/>
                    </a:cubicBezTo>
                    <a:cubicBezTo>
                      <a:pt x="4" y="6"/>
                      <a:pt x="4" y="5"/>
                      <a:pt x="5" y="5"/>
                    </a:cubicBezTo>
                    <a:cubicBezTo>
                      <a:pt x="5" y="4"/>
                      <a:pt x="6" y="4"/>
                      <a:pt x="7" y="4"/>
                    </a:cubicBezTo>
                    <a:cubicBezTo>
                      <a:pt x="8" y="4"/>
                      <a:pt x="8" y="4"/>
                      <a:pt x="9" y="5"/>
                    </a:cubicBezTo>
                    <a:moveTo>
                      <a:pt x="7" y="0"/>
                    </a:moveTo>
                    <a:cubicBezTo>
                      <a:pt x="7" y="0"/>
                      <a:pt x="7" y="0"/>
                      <a:pt x="7" y="0"/>
                    </a:cubicBezTo>
                    <a:cubicBezTo>
                      <a:pt x="5" y="0"/>
                      <a:pt x="3" y="1"/>
                      <a:pt x="2" y="2"/>
                    </a:cubicBezTo>
                    <a:cubicBezTo>
                      <a:pt x="0" y="3"/>
                      <a:pt x="0" y="5"/>
                      <a:pt x="0" y="7"/>
                    </a:cubicBezTo>
                    <a:cubicBezTo>
                      <a:pt x="0" y="9"/>
                      <a:pt x="0" y="11"/>
                      <a:pt x="2" y="12"/>
                    </a:cubicBezTo>
                    <a:cubicBezTo>
                      <a:pt x="3" y="13"/>
                      <a:pt x="4" y="14"/>
                      <a:pt x="5" y="14"/>
                    </a:cubicBezTo>
                    <a:cubicBezTo>
                      <a:pt x="6" y="13"/>
                      <a:pt x="7" y="12"/>
                      <a:pt x="8" y="11"/>
                    </a:cubicBezTo>
                    <a:cubicBezTo>
                      <a:pt x="8" y="11"/>
                      <a:pt x="8" y="11"/>
                      <a:pt x="8" y="11"/>
                    </a:cubicBezTo>
                    <a:cubicBezTo>
                      <a:pt x="8" y="11"/>
                      <a:pt x="8" y="11"/>
                      <a:pt x="8" y="11"/>
                    </a:cubicBezTo>
                    <a:cubicBezTo>
                      <a:pt x="9" y="11"/>
                      <a:pt x="9" y="11"/>
                      <a:pt x="9" y="11"/>
                    </a:cubicBezTo>
                    <a:cubicBezTo>
                      <a:pt x="9" y="11"/>
                      <a:pt x="9" y="11"/>
                      <a:pt x="9" y="11"/>
                    </a:cubicBezTo>
                    <a:cubicBezTo>
                      <a:pt x="10" y="9"/>
                      <a:pt x="12" y="8"/>
                      <a:pt x="14" y="6"/>
                    </a:cubicBezTo>
                    <a:cubicBezTo>
                      <a:pt x="14" y="5"/>
                      <a:pt x="13" y="3"/>
                      <a:pt x="12" y="2"/>
                    </a:cubicBezTo>
                    <a:cubicBezTo>
                      <a:pt x="12" y="2"/>
                      <a:pt x="12" y="2"/>
                      <a:pt x="12" y="2"/>
                    </a:cubicBezTo>
                    <a:cubicBezTo>
                      <a:pt x="11" y="1"/>
                      <a:pt x="9" y="0"/>
                      <a:pt x="7"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4" name="Freeform 52"/>
              <p:cNvSpPr>
                <a:spLocks noEditPoints="1"/>
              </p:cNvSpPr>
              <p:nvPr/>
            </p:nvSpPr>
            <p:spPr bwMode="auto">
              <a:xfrm>
                <a:off x="2401888" y="1027113"/>
                <a:ext cx="190500" cy="187325"/>
              </a:xfrm>
              <a:custGeom>
                <a:avLst/>
                <a:gdLst>
                  <a:gd name="T0" fmla="*/ 41 w 68"/>
                  <a:gd name="T1" fmla="*/ 4 h 67"/>
                  <a:gd name="T2" fmla="*/ 48 w 68"/>
                  <a:gd name="T3" fmla="*/ 4 h 67"/>
                  <a:gd name="T4" fmla="*/ 48 w 68"/>
                  <a:gd name="T5" fmla="*/ 4 h 67"/>
                  <a:gd name="T6" fmla="*/ 59 w 68"/>
                  <a:gd name="T7" fmla="*/ 8 h 67"/>
                  <a:gd name="T8" fmla="*/ 64 w 68"/>
                  <a:gd name="T9" fmla="*/ 14 h 67"/>
                  <a:gd name="T10" fmla="*/ 56 w 68"/>
                  <a:gd name="T11" fmla="*/ 28 h 67"/>
                  <a:gd name="T12" fmla="*/ 48 w 68"/>
                  <a:gd name="T13" fmla="*/ 38 h 67"/>
                  <a:gd name="T14" fmla="*/ 45 w 68"/>
                  <a:gd name="T15" fmla="*/ 41 h 67"/>
                  <a:gd name="T16" fmla="*/ 45 w 68"/>
                  <a:gd name="T17" fmla="*/ 41 h 67"/>
                  <a:gd name="T18" fmla="*/ 45 w 68"/>
                  <a:gd name="T19" fmla="*/ 41 h 67"/>
                  <a:gd name="T20" fmla="*/ 44 w 68"/>
                  <a:gd name="T21" fmla="*/ 41 h 67"/>
                  <a:gd name="T22" fmla="*/ 43 w 68"/>
                  <a:gd name="T23" fmla="*/ 43 h 67"/>
                  <a:gd name="T24" fmla="*/ 41 w 68"/>
                  <a:gd name="T25" fmla="*/ 44 h 67"/>
                  <a:gd name="T26" fmla="*/ 15 w 68"/>
                  <a:gd name="T27" fmla="*/ 62 h 67"/>
                  <a:gd name="T28" fmla="*/ 8 w 68"/>
                  <a:gd name="T29" fmla="*/ 57 h 67"/>
                  <a:gd name="T30" fmla="*/ 4 w 68"/>
                  <a:gd name="T31" fmla="*/ 47 h 67"/>
                  <a:gd name="T32" fmla="*/ 19 w 68"/>
                  <a:gd name="T33" fmla="*/ 18 h 67"/>
                  <a:gd name="T34" fmla="*/ 19 w 68"/>
                  <a:gd name="T35" fmla="*/ 18 h 67"/>
                  <a:gd name="T36" fmla="*/ 19 w 68"/>
                  <a:gd name="T37" fmla="*/ 18 h 67"/>
                  <a:gd name="T38" fmla="*/ 19 w 68"/>
                  <a:gd name="T39" fmla="*/ 18 h 67"/>
                  <a:gd name="T40" fmla="*/ 40 w 68"/>
                  <a:gd name="T41" fmla="*/ 5 h 67"/>
                  <a:gd name="T42" fmla="*/ 41 w 68"/>
                  <a:gd name="T43" fmla="*/ 4 h 67"/>
                  <a:gd name="T44" fmla="*/ 48 w 68"/>
                  <a:gd name="T45" fmla="*/ 0 h 67"/>
                  <a:gd name="T46" fmla="*/ 48 w 68"/>
                  <a:gd name="T47" fmla="*/ 0 h 67"/>
                  <a:gd name="T48" fmla="*/ 43 w 68"/>
                  <a:gd name="T49" fmla="*/ 0 h 67"/>
                  <a:gd name="T50" fmla="*/ 39 w 68"/>
                  <a:gd name="T51" fmla="*/ 1 h 67"/>
                  <a:gd name="T52" fmla="*/ 35 w 68"/>
                  <a:gd name="T53" fmla="*/ 2 h 67"/>
                  <a:gd name="T54" fmla="*/ 31 w 68"/>
                  <a:gd name="T55" fmla="*/ 4 h 67"/>
                  <a:gd name="T56" fmla="*/ 22 w 68"/>
                  <a:gd name="T57" fmla="*/ 10 h 67"/>
                  <a:gd name="T58" fmla="*/ 17 w 68"/>
                  <a:gd name="T59" fmla="*/ 15 h 67"/>
                  <a:gd name="T60" fmla="*/ 17 w 68"/>
                  <a:gd name="T61" fmla="*/ 15 h 67"/>
                  <a:gd name="T62" fmla="*/ 16 w 68"/>
                  <a:gd name="T63" fmla="*/ 15 h 67"/>
                  <a:gd name="T64" fmla="*/ 16 w 68"/>
                  <a:gd name="T65" fmla="*/ 15 h 67"/>
                  <a:gd name="T66" fmla="*/ 13 w 68"/>
                  <a:gd name="T67" fmla="*/ 18 h 67"/>
                  <a:gd name="T68" fmla="*/ 0 w 68"/>
                  <a:gd name="T69" fmla="*/ 47 h 67"/>
                  <a:gd name="T70" fmla="*/ 5 w 68"/>
                  <a:gd name="T71" fmla="*/ 60 h 67"/>
                  <a:gd name="T72" fmla="*/ 14 w 68"/>
                  <a:gd name="T73" fmla="*/ 66 h 67"/>
                  <a:gd name="T74" fmla="*/ 15 w 68"/>
                  <a:gd name="T75" fmla="*/ 67 h 67"/>
                  <a:gd name="T76" fmla="*/ 15 w 68"/>
                  <a:gd name="T77" fmla="*/ 66 h 67"/>
                  <a:gd name="T78" fmla="*/ 39 w 68"/>
                  <a:gd name="T79" fmla="*/ 52 h 67"/>
                  <a:gd name="T80" fmla="*/ 44 w 68"/>
                  <a:gd name="T81" fmla="*/ 47 h 67"/>
                  <a:gd name="T82" fmla="*/ 46 w 68"/>
                  <a:gd name="T83" fmla="*/ 45 h 67"/>
                  <a:gd name="T84" fmla="*/ 47 w 68"/>
                  <a:gd name="T85" fmla="*/ 44 h 67"/>
                  <a:gd name="T86" fmla="*/ 47 w 68"/>
                  <a:gd name="T87" fmla="*/ 44 h 67"/>
                  <a:gd name="T88" fmla="*/ 47 w 68"/>
                  <a:gd name="T89" fmla="*/ 44 h 67"/>
                  <a:gd name="T90" fmla="*/ 48 w 68"/>
                  <a:gd name="T91" fmla="*/ 44 h 67"/>
                  <a:gd name="T92" fmla="*/ 51 w 68"/>
                  <a:gd name="T93" fmla="*/ 41 h 67"/>
                  <a:gd name="T94" fmla="*/ 59 w 68"/>
                  <a:gd name="T95" fmla="*/ 31 h 67"/>
                  <a:gd name="T96" fmla="*/ 66 w 68"/>
                  <a:gd name="T97" fmla="*/ 20 h 67"/>
                  <a:gd name="T98" fmla="*/ 68 w 68"/>
                  <a:gd name="T99" fmla="*/ 15 h 67"/>
                  <a:gd name="T100" fmla="*/ 68 w 68"/>
                  <a:gd name="T101" fmla="*/ 13 h 67"/>
                  <a:gd name="T102" fmla="*/ 62 w 68"/>
                  <a:gd name="T103" fmla="*/ 5 h 67"/>
                  <a:gd name="T104" fmla="*/ 48 w 68"/>
                  <a:gd name="T105"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8" h="67">
                    <a:moveTo>
                      <a:pt x="41" y="4"/>
                    </a:moveTo>
                    <a:cubicBezTo>
                      <a:pt x="44" y="4"/>
                      <a:pt x="46" y="4"/>
                      <a:pt x="48" y="4"/>
                    </a:cubicBezTo>
                    <a:cubicBezTo>
                      <a:pt x="48" y="4"/>
                      <a:pt x="48" y="4"/>
                      <a:pt x="48" y="4"/>
                    </a:cubicBezTo>
                    <a:cubicBezTo>
                      <a:pt x="52" y="4"/>
                      <a:pt x="56" y="5"/>
                      <a:pt x="59" y="8"/>
                    </a:cubicBezTo>
                    <a:cubicBezTo>
                      <a:pt x="60" y="9"/>
                      <a:pt x="62" y="12"/>
                      <a:pt x="64" y="14"/>
                    </a:cubicBezTo>
                    <a:cubicBezTo>
                      <a:pt x="62" y="19"/>
                      <a:pt x="59" y="23"/>
                      <a:pt x="56" y="28"/>
                    </a:cubicBezTo>
                    <a:cubicBezTo>
                      <a:pt x="53" y="31"/>
                      <a:pt x="51" y="35"/>
                      <a:pt x="48" y="38"/>
                    </a:cubicBezTo>
                    <a:cubicBezTo>
                      <a:pt x="47" y="39"/>
                      <a:pt x="46" y="40"/>
                      <a:pt x="45" y="41"/>
                    </a:cubicBezTo>
                    <a:cubicBezTo>
                      <a:pt x="45" y="41"/>
                      <a:pt x="45" y="41"/>
                      <a:pt x="45" y="41"/>
                    </a:cubicBezTo>
                    <a:cubicBezTo>
                      <a:pt x="45" y="41"/>
                      <a:pt x="45" y="41"/>
                      <a:pt x="45" y="41"/>
                    </a:cubicBezTo>
                    <a:cubicBezTo>
                      <a:pt x="45" y="41"/>
                      <a:pt x="44" y="41"/>
                      <a:pt x="44" y="41"/>
                    </a:cubicBezTo>
                    <a:cubicBezTo>
                      <a:pt x="44" y="42"/>
                      <a:pt x="44" y="42"/>
                      <a:pt x="43" y="43"/>
                    </a:cubicBezTo>
                    <a:cubicBezTo>
                      <a:pt x="43" y="43"/>
                      <a:pt x="42" y="44"/>
                      <a:pt x="41" y="44"/>
                    </a:cubicBezTo>
                    <a:cubicBezTo>
                      <a:pt x="33" y="53"/>
                      <a:pt x="23" y="59"/>
                      <a:pt x="15" y="62"/>
                    </a:cubicBezTo>
                    <a:cubicBezTo>
                      <a:pt x="12" y="61"/>
                      <a:pt x="10" y="59"/>
                      <a:pt x="8" y="57"/>
                    </a:cubicBezTo>
                    <a:cubicBezTo>
                      <a:pt x="5" y="54"/>
                      <a:pt x="4" y="51"/>
                      <a:pt x="4" y="47"/>
                    </a:cubicBezTo>
                    <a:cubicBezTo>
                      <a:pt x="4" y="38"/>
                      <a:pt x="10" y="27"/>
                      <a:pt x="19" y="18"/>
                    </a:cubicBezTo>
                    <a:cubicBezTo>
                      <a:pt x="19" y="18"/>
                      <a:pt x="19" y="18"/>
                      <a:pt x="19" y="18"/>
                    </a:cubicBezTo>
                    <a:cubicBezTo>
                      <a:pt x="19" y="18"/>
                      <a:pt x="19" y="18"/>
                      <a:pt x="19" y="18"/>
                    </a:cubicBezTo>
                    <a:cubicBezTo>
                      <a:pt x="19" y="18"/>
                      <a:pt x="19" y="18"/>
                      <a:pt x="19" y="18"/>
                    </a:cubicBezTo>
                    <a:cubicBezTo>
                      <a:pt x="26" y="11"/>
                      <a:pt x="33" y="7"/>
                      <a:pt x="40" y="5"/>
                    </a:cubicBezTo>
                    <a:cubicBezTo>
                      <a:pt x="41" y="5"/>
                      <a:pt x="41" y="4"/>
                      <a:pt x="41" y="4"/>
                    </a:cubicBezTo>
                    <a:moveTo>
                      <a:pt x="48" y="0"/>
                    </a:moveTo>
                    <a:cubicBezTo>
                      <a:pt x="48" y="0"/>
                      <a:pt x="48" y="0"/>
                      <a:pt x="48" y="0"/>
                    </a:cubicBezTo>
                    <a:cubicBezTo>
                      <a:pt x="46" y="0"/>
                      <a:pt x="44" y="0"/>
                      <a:pt x="43" y="0"/>
                    </a:cubicBezTo>
                    <a:cubicBezTo>
                      <a:pt x="41" y="0"/>
                      <a:pt x="40" y="1"/>
                      <a:pt x="39" y="1"/>
                    </a:cubicBezTo>
                    <a:cubicBezTo>
                      <a:pt x="37" y="1"/>
                      <a:pt x="36" y="2"/>
                      <a:pt x="35" y="2"/>
                    </a:cubicBezTo>
                    <a:cubicBezTo>
                      <a:pt x="33" y="3"/>
                      <a:pt x="32" y="4"/>
                      <a:pt x="31" y="4"/>
                    </a:cubicBezTo>
                    <a:cubicBezTo>
                      <a:pt x="28" y="6"/>
                      <a:pt x="25" y="8"/>
                      <a:pt x="22" y="10"/>
                    </a:cubicBezTo>
                    <a:cubicBezTo>
                      <a:pt x="20" y="12"/>
                      <a:pt x="18" y="13"/>
                      <a:pt x="17" y="15"/>
                    </a:cubicBezTo>
                    <a:cubicBezTo>
                      <a:pt x="17" y="15"/>
                      <a:pt x="17" y="15"/>
                      <a:pt x="17" y="15"/>
                    </a:cubicBezTo>
                    <a:cubicBezTo>
                      <a:pt x="16" y="15"/>
                      <a:pt x="16" y="15"/>
                      <a:pt x="16" y="15"/>
                    </a:cubicBezTo>
                    <a:cubicBezTo>
                      <a:pt x="16" y="15"/>
                      <a:pt x="16" y="15"/>
                      <a:pt x="16" y="15"/>
                    </a:cubicBezTo>
                    <a:cubicBezTo>
                      <a:pt x="15" y="16"/>
                      <a:pt x="14" y="17"/>
                      <a:pt x="13" y="18"/>
                    </a:cubicBezTo>
                    <a:cubicBezTo>
                      <a:pt x="5" y="27"/>
                      <a:pt x="0" y="37"/>
                      <a:pt x="0" y="47"/>
                    </a:cubicBezTo>
                    <a:cubicBezTo>
                      <a:pt x="0" y="52"/>
                      <a:pt x="2" y="56"/>
                      <a:pt x="5" y="60"/>
                    </a:cubicBezTo>
                    <a:cubicBezTo>
                      <a:pt x="7" y="62"/>
                      <a:pt x="10" y="64"/>
                      <a:pt x="14" y="66"/>
                    </a:cubicBezTo>
                    <a:cubicBezTo>
                      <a:pt x="14" y="67"/>
                      <a:pt x="14" y="67"/>
                      <a:pt x="15" y="67"/>
                    </a:cubicBezTo>
                    <a:cubicBezTo>
                      <a:pt x="15" y="67"/>
                      <a:pt x="15" y="67"/>
                      <a:pt x="15" y="66"/>
                    </a:cubicBezTo>
                    <a:cubicBezTo>
                      <a:pt x="23" y="63"/>
                      <a:pt x="31" y="58"/>
                      <a:pt x="39" y="52"/>
                    </a:cubicBezTo>
                    <a:cubicBezTo>
                      <a:pt x="41" y="50"/>
                      <a:pt x="43" y="49"/>
                      <a:pt x="44" y="47"/>
                    </a:cubicBezTo>
                    <a:cubicBezTo>
                      <a:pt x="45" y="47"/>
                      <a:pt x="45" y="46"/>
                      <a:pt x="46" y="45"/>
                    </a:cubicBezTo>
                    <a:cubicBezTo>
                      <a:pt x="46" y="45"/>
                      <a:pt x="47" y="45"/>
                      <a:pt x="47" y="44"/>
                    </a:cubicBezTo>
                    <a:cubicBezTo>
                      <a:pt x="47" y="44"/>
                      <a:pt x="47" y="44"/>
                      <a:pt x="47" y="44"/>
                    </a:cubicBezTo>
                    <a:cubicBezTo>
                      <a:pt x="47" y="44"/>
                      <a:pt x="47" y="44"/>
                      <a:pt x="47" y="44"/>
                    </a:cubicBezTo>
                    <a:cubicBezTo>
                      <a:pt x="48" y="44"/>
                      <a:pt x="48" y="44"/>
                      <a:pt x="48" y="44"/>
                    </a:cubicBezTo>
                    <a:cubicBezTo>
                      <a:pt x="49" y="43"/>
                      <a:pt x="50" y="42"/>
                      <a:pt x="51" y="41"/>
                    </a:cubicBezTo>
                    <a:cubicBezTo>
                      <a:pt x="54" y="37"/>
                      <a:pt x="56" y="34"/>
                      <a:pt x="59" y="31"/>
                    </a:cubicBezTo>
                    <a:cubicBezTo>
                      <a:pt x="62" y="27"/>
                      <a:pt x="64" y="23"/>
                      <a:pt x="66" y="20"/>
                    </a:cubicBezTo>
                    <a:cubicBezTo>
                      <a:pt x="67" y="18"/>
                      <a:pt x="67" y="17"/>
                      <a:pt x="68" y="15"/>
                    </a:cubicBezTo>
                    <a:cubicBezTo>
                      <a:pt x="68" y="15"/>
                      <a:pt x="68" y="14"/>
                      <a:pt x="68" y="13"/>
                    </a:cubicBezTo>
                    <a:cubicBezTo>
                      <a:pt x="66" y="10"/>
                      <a:pt x="64" y="7"/>
                      <a:pt x="62" y="5"/>
                    </a:cubicBezTo>
                    <a:cubicBezTo>
                      <a:pt x="58" y="1"/>
                      <a:pt x="53" y="0"/>
                      <a:pt x="48"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5" name="Freeform 53"/>
              <p:cNvSpPr>
                <a:spLocks noEditPoints="1"/>
              </p:cNvSpPr>
              <p:nvPr/>
            </p:nvSpPr>
            <p:spPr bwMode="auto">
              <a:xfrm>
                <a:off x="2800351" y="1031875"/>
                <a:ext cx="33338" cy="53975"/>
              </a:xfrm>
              <a:custGeom>
                <a:avLst/>
                <a:gdLst>
                  <a:gd name="T0" fmla="*/ 1 w 12"/>
                  <a:gd name="T1" fmla="*/ 10 h 19"/>
                  <a:gd name="T2" fmla="*/ 0 w 12"/>
                  <a:gd name="T3" fmla="*/ 13 h 19"/>
                  <a:gd name="T4" fmla="*/ 2 w 12"/>
                  <a:gd name="T5" fmla="*/ 14 h 19"/>
                  <a:gd name="T6" fmla="*/ 0 w 12"/>
                  <a:gd name="T7" fmla="*/ 13 h 19"/>
                  <a:gd name="T8" fmla="*/ 0 w 12"/>
                  <a:gd name="T9" fmla="*/ 14 h 19"/>
                  <a:gd name="T10" fmla="*/ 3 w 12"/>
                  <a:gd name="T11" fmla="*/ 19 h 19"/>
                  <a:gd name="T12" fmla="*/ 3 w 12"/>
                  <a:gd name="T13" fmla="*/ 19 h 19"/>
                  <a:gd name="T14" fmla="*/ 4 w 12"/>
                  <a:gd name="T15" fmla="*/ 19 h 19"/>
                  <a:gd name="T16" fmla="*/ 9 w 12"/>
                  <a:gd name="T17" fmla="*/ 16 h 19"/>
                  <a:gd name="T18" fmla="*/ 9 w 12"/>
                  <a:gd name="T19" fmla="*/ 13 h 19"/>
                  <a:gd name="T20" fmla="*/ 10 w 12"/>
                  <a:gd name="T21" fmla="*/ 13 h 19"/>
                  <a:gd name="T22" fmla="*/ 7 w 12"/>
                  <a:gd name="T23" fmla="*/ 12 h 19"/>
                  <a:gd name="T24" fmla="*/ 6 w 12"/>
                  <a:gd name="T25" fmla="*/ 12 h 19"/>
                  <a:gd name="T26" fmla="*/ 6 w 12"/>
                  <a:gd name="T27" fmla="*/ 12 h 19"/>
                  <a:gd name="T28" fmla="*/ 5 w 12"/>
                  <a:gd name="T29" fmla="*/ 15 h 19"/>
                  <a:gd name="T30" fmla="*/ 4 w 12"/>
                  <a:gd name="T31" fmla="*/ 15 h 19"/>
                  <a:gd name="T32" fmla="*/ 4 w 12"/>
                  <a:gd name="T33" fmla="*/ 15 h 19"/>
                  <a:gd name="T34" fmla="*/ 4 w 12"/>
                  <a:gd name="T35" fmla="*/ 14 h 19"/>
                  <a:gd name="T36" fmla="*/ 4 w 12"/>
                  <a:gd name="T37" fmla="*/ 14 h 19"/>
                  <a:gd name="T38" fmla="*/ 4 w 12"/>
                  <a:gd name="T39" fmla="*/ 14 h 19"/>
                  <a:gd name="T40" fmla="*/ 5 w 12"/>
                  <a:gd name="T41" fmla="*/ 11 h 19"/>
                  <a:gd name="T42" fmla="*/ 5 w 12"/>
                  <a:gd name="T43" fmla="*/ 11 h 19"/>
                  <a:gd name="T44" fmla="*/ 1 w 12"/>
                  <a:gd name="T45" fmla="*/ 10 h 19"/>
                  <a:gd name="T46" fmla="*/ 7 w 12"/>
                  <a:gd name="T47" fmla="*/ 0 h 19"/>
                  <a:gd name="T48" fmla="*/ 3 w 12"/>
                  <a:gd name="T49" fmla="*/ 3 h 19"/>
                  <a:gd name="T50" fmla="*/ 2 w 12"/>
                  <a:gd name="T51" fmla="*/ 6 h 19"/>
                  <a:gd name="T52" fmla="*/ 2 w 12"/>
                  <a:gd name="T53" fmla="*/ 6 h 19"/>
                  <a:gd name="T54" fmla="*/ 6 w 12"/>
                  <a:gd name="T55" fmla="*/ 7 h 19"/>
                  <a:gd name="T56" fmla="*/ 7 w 12"/>
                  <a:gd name="T57" fmla="*/ 5 h 19"/>
                  <a:gd name="T58" fmla="*/ 7 w 12"/>
                  <a:gd name="T59" fmla="*/ 4 h 19"/>
                  <a:gd name="T60" fmla="*/ 8 w 12"/>
                  <a:gd name="T61" fmla="*/ 4 h 19"/>
                  <a:gd name="T62" fmla="*/ 8 w 12"/>
                  <a:gd name="T63" fmla="*/ 5 h 19"/>
                  <a:gd name="T64" fmla="*/ 8 w 12"/>
                  <a:gd name="T65" fmla="*/ 5 h 19"/>
                  <a:gd name="T66" fmla="*/ 7 w 12"/>
                  <a:gd name="T67" fmla="*/ 8 h 19"/>
                  <a:gd name="T68" fmla="*/ 8 w 12"/>
                  <a:gd name="T69" fmla="*/ 8 h 19"/>
                  <a:gd name="T70" fmla="*/ 11 w 12"/>
                  <a:gd name="T71" fmla="*/ 9 h 19"/>
                  <a:gd name="T72" fmla="*/ 12 w 12"/>
                  <a:gd name="T73" fmla="*/ 6 h 19"/>
                  <a:gd name="T74" fmla="*/ 12 w 12"/>
                  <a:gd name="T75" fmla="*/ 5 h 19"/>
                  <a:gd name="T76" fmla="*/ 9 w 12"/>
                  <a:gd name="T77" fmla="*/ 1 h 19"/>
                  <a:gd name="T78" fmla="*/ 7 w 12"/>
                  <a:gd name="T79" fmla="*/ 0 h 19"/>
                  <a:gd name="T80" fmla="*/ 7 w 12"/>
                  <a:gd name="T81"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2" h="19">
                    <a:moveTo>
                      <a:pt x="1" y="10"/>
                    </a:moveTo>
                    <a:cubicBezTo>
                      <a:pt x="0" y="13"/>
                      <a:pt x="0" y="13"/>
                      <a:pt x="0" y="13"/>
                    </a:cubicBezTo>
                    <a:cubicBezTo>
                      <a:pt x="2" y="14"/>
                      <a:pt x="2" y="14"/>
                      <a:pt x="2" y="14"/>
                    </a:cubicBezTo>
                    <a:cubicBezTo>
                      <a:pt x="0" y="13"/>
                      <a:pt x="0" y="13"/>
                      <a:pt x="0" y="13"/>
                    </a:cubicBezTo>
                    <a:cubicBezTo>
                      <a:pt x="0" y="13"/>
                      <a:pt x="0" y="14"/>
                      <a:pt x="0" y="14"/>
                    </a:cubicBezTo>
                    <a:cubicBezTo>
                      <a:pt x="0" y="16"/>
                      <a:pt x="1" y="18"/>
                      <a:pt x="3" y="19"/>
                    </a:cubicBezTo>
                    <a:cubicBezTo>
                      <a:pt x="3" y="19"/>
                      <a:pt x="3" y="19"/>
                      <a:pt x="3" y="19"/>
                    </a:cubicBezTo>
                    <a:cubicBezTo>
                      <a:pt x="3" y="19"/>
                      <a:pt x="4" y="19"/>
                      <a:pt x="4" y="19"/>
                    </a:cubicBezTo>
                    <a:cubicBezTo>
                      <a:pt x="6" y="19"/>
                      <a:pt x="8" y="18"/>
                      <a:pt x="9" y="16"/>
                    </a:cubicBezTo>
                    <a:cubicBezTo>
                      <a:pt x="9" y="13"/>
                      <a:pt x="9" y="13"/>
                      <a:pt x="9" y="13"/>
                    </a:cubicBezTo>
                    <a:cubicBezTo>
                      <a:pt x="10" y="13"/>
                      <a:pt x="10" y="13"/>
                      <a:pt x="10" y="13"/>
                    </a:cubicBezTo>
                    <a:cubicBezTo>
                      <a:pt x="9" y="13"/>
                      <a:pt x="8" y="12"/>
                      <a:pt x="7" y="12"/>
                    </a:cubicBezTo>
                    <a:cubicBezTo>
                      <a:pt x="7" y="12"/>
                      <a:pt x="6" y="12"/>
                      <a:pt x="6" y="12"/>
                    </a:cubicBezTo>
                    <a:cubicBezTo>
                      <a:pt x="6" y="12"/>
                      <a:pt x="6" y="12"/>
                      <a:pt x="6" y="12"/>
                    </a:cubicBezTo>
                    <a:cubicBezTo>
                      <a:pt x="5" y="15"/>
                      <a:pt x="5" y="15"/>
                      <a:pt x="5" y="15"/>
                    </a:cubicBezTo>
                    <a:cubicBezTo>
                      <a:pt x="4" y="15"/>
                      <a:pt x="4" y="15"/>
                      <a:pt x="4" y="15"/>
                    </a:cubicBezTo>
                    <a:cubicBezTo>
                      <a:pt x="4" y="15"/>
                      <a:pt x="4" y="15"/>
                      <a:pt x="4" y="15"/>
                    </a:cubicBezTo>
                    <a:cubicBezTo>
                      <a:pt x="4" y="14"/>
                      <a:pt x="4" y="14"/>
                      <a:pt x="4" y="14"/>
                    </a:cubicBezTo>
                    <a:cubicBezTo>
                      <a:pt x="4" y="14"/>
                      <a:pt x="4" y="14"/>
                      <a:pt x="4" y="14"/>
                    </a:cubicBezTo>
                    <a:cubicBezTo>
                      <a:pt x="4" y="14"/>
                      <a:pt x="4" y="14"/>
                      <a:pt x="4" y="14"/>
                    </a:cubicBezTo>
                    <a:cubicBezTo>
                      <a:pt x="5" y="11"/>
                      <a:pt x="5" y="11"/>
                      <a:pt x="5" y="11"/>
                    </a:cubicBezTo>
                    <a:cubicBezTo>
                      <a:pt x="5" y="11"/>
                      <a:pt x="5" y="11"/>
                      <a:pt x="5" y="11"/>
                    </a:cubicBezTo>
                    <a:cubicBezTo>
                      <a:pt x="4" y="11"/>
                      <a:pt x="2" y="10"/>
                      <a:pt x="1" y="10"/>
                    </a:cubicBezTo>
                    <a:moveTo>
                      <a:pt x="7" y="0"/>
                    </a:moveTo>
                    <a:cubicBezTo>
                      <a:pt x="6" y="0"/>
                      <a:pt x="4" y="2"/>
                      <a:pt x="3" y="3"/>
                    </a:cubicBezTo>
                    <a:cubicBezTo>
                      <a:pt x="2" y="6"/>
                      <a:pt x="2" y="6"/>
                      <a:pt x="2" y="6"/>
                    </a:cubicBezTo>
                    <a:cubicBezTo>
                      <a:pt x="2" y="6"/>
                      <a:pt x="2" y="6"/>
                      <a:pt x="2" y="6"/>
                    </a:cubicBezTo>
                    <a:cubicBezTo>
                      <a:pt x="4" y="7"/>
                      <a:pt x="5" y="7"/>
                      <a:pt x="6" y="7"/>
                    </a:cubicBezTo>
                    <a:cubicBezTo>
                      <a:pt x="7" y="5"/>
                      <a:pt x="7" y="5"/>
                      <a:pt x="7" y="5"/>
                    </a:cubicBezTo>
                    <a:cubicBezTo>
                      <a:pt x="7" y="4"/>
                      <a:pt x="7" y="4"/>
                      <a:pt x="7" y="4"/>
                    </a:cubicBezTo>
                    <a:cubicBezTo>
                      <a:pt x="8" y="4"/>
                      <a:pt x="8" y="4"/>
                      <a:pt x="8" y="4"/>
                    </a:cubicBezTo>
                    <a:cubicBezTo>
                      <a:pt x="8" y="5"/>
                      <a:pt x="8" y="5"/>
                      <a:pt x="8" y="5"/>
                    </a:cubicBezTo>
                    <a:cubicBezTo>
                      <a:pt x="8" y="5"/>
                      <a:pt x="8" y="5"/>
                      <a:pt x="8" y="5"/>
                    </a:cubicBezTo>
                    <a:cubicBezTo>
                      <a:pt x="7" y="8"/>
                      <a:pt x="7" y="8"/>
                      <a:pt x="7" y="8"/>
                    </a:cubicBezTo>
                    <a:cubicBezTo>
                      <a:pt x="8" y="8"/>
                      <a:pt x="8" y="8"/>
                      <a:pt x="8" y="8"/>
                    </a:cubicBezTo>
                    <a:cubicBezTo>
                      <a:pt x="9" y="9"/>
                      <a:pt x="10" y="9"/>
                      <a:pt x="11" y="9"/>
                    </a:cubicBezTo>
                    <a:cubicBezTo>
                      <a:pt x="12" y="6"/>
                      <a:pt x="12" y="6"/>
                      <a:pt x="12" y="6"/>
                    </a:cubicBezTo>
                    <a:cubicBezTo>
                      <a:pt x="12" y="6"/>
                      <a:pt x="12" y="5"/>
                      <a:pt x="12" y="5"/>
                    </a:cubicBezTo>
                    <a:cubicBezTo>
                      <a:pt x="12" y="3"/>
                      <a:pt x="11" y="1"/>
                      <a:pt x="9" y="1"/>
                    </a:cubicBezTo>
                    <a:cubicBezTo>
                      <a:pt x="8" y="0"/>
                      <a:pt x="8" y="0"/>
                      <a:pt x="7" y="0"/>
                    </a:cubicBezTo>
                    <a:cubicBezTo>
                      <a:pt x="7" y="0"/>
                      <a:pt x="7" y="0"/>
                      <a:pt x="7"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6" name="Freeform 54"/>
              <p:cNvSpPr>
                <a:spLocks noEditPoints="1"/>
              </p:cNvSpPr>
              <p:nvPr/>
            </p:nvSpPr>
            <p:spPr bwMode="auto">
              <a:xfrm>
                <a:off x="2833688" y="920750"/>
                <a:ext cx="39688" cy="39688"/>
              </a:xfrm>
              <a:custGeom>
                <a:avLst/>
                <a:gdLst>
                  <a:gd name="T0" fmla="*/ 4 w 14"/>
                  <a:gd name="T1" fmla="*/ 6 h 14"/>
                  <a:gd name="T2" fmla="*/ 7 w 14"/>
                  <a:gd name="T3" fmla="*/ 4 h 14"/>
                  <a:gd name="T4" fmla="*/ 8 w 14"/>
                  <a:gd name="T5" fmla="*/ 4 h 14"/>
                  <a:gd name="T6" fmla="*/ 10 w 14"/>
                  <a:gd name="T7" fmla="*/ 7 h 14"/>
                  <a:gd name="T8" fmla="*/ 10 w 14"/>
                  <a:gd name="T9" fmla="*/ 8 h 14"/>
                  <a:gd name="T10" fmla="*/ 7 w 14"/>
                  <a:gd name="T11" fmla="*/ 10 h 14"/>
                  <a:gd name="T12" fmla="*/ 6 w 14"/>
                  <a:gd name="T13" fmla="*/ 10 h 14"/>
                  <a:gd name="T14" fmla="*/ 4 w 14"/>
                  <a:gd name="T15" fmla="*/ 7 h 14"/>
                  <a:gd name="T16" fmla="*/ 4 w 14"/>
                  <a:gd name="T17" fmla="*/ 6 h 14"/>
                  <a:gd name="T18" fmla="*/ 7 w 14"/>
                  <a:gd name="T19" fmla="*/ 0 h 14"/>
                  <a:gd name="T20" fmla="*/ 0 w 14"/>
                  <a:gd name="T21" fmla="*/ 5 h 14"/>
                  <a:gd name="T22" fmla="*/ 0 w 14"/>
                  <a:gd name="T23" fmla="*/ 5 h 14"/>
                  <a:gd name="T24" fmla="*/ 0 w 14"/>
                  <a:gd name="T25" fmla="*/ 7 h 14"/>
                  <a:gd name="T26" fmla="*/ 1 w 14"/>
                  <a:gd name="T27" fmla="*/ 10 h 14"/>
                  <a:gd name="T28" fmla="*/ 7 w 14"/>
                  <a:gd name="T29" fmla="*/ 11 h 14"/>
                  <a:gd name="T30" fmla="*/ 8 w 14"/>
                  <a:gd name="T31" fmla="*/ 11 h 14"/>
                  <a:gd name="T32" fmla="*/ 7 w 14"/>
                  <a:gd name="T33" fmla="*/ 13 h 14"/>
                  <a:gd name="T34" fmla="*/ 7 w 14"/>
                  <a:gd name="T35" fmla="*/ 14 h 14"/>
                  <a:gd name="T36" fmla="*/ 7 w 14"/>
                  <a:gd name="T37" fmla="*/ 14 h 14"/>
                  <a:gd name="T38" fmla="*/ 7 w 14"/>
                  <a:gd name="T39" fmla="*/ 13 h 14"/>
                  <a:gd name="T40" fmla="*/ 8 w 14"/>
                  <a:gd name="T41" fmla="*/ 11 h 14"/>
                  <a:gd name="T42" fmla="*/ 8 w 14"/>
                  <a:gd name="T43" fmla="*/ 11 h 14"/>
                  <a:gd name="T44" fmla="*/ 12 w 14"/>
                  <a:gd name="T45" fmla="*/ 13 h 14"/>
                  <a:gd name="T46" fmla="*/ 14 w 14"/>
                  <a:gd name="T47" fmla="*/ 9 h 14"/>
                  <a:gd name="T48" fmla="*/ 14 w 14"/>
                  <a:gd name="T49" fmla="*/ 7 h 14"/>
                  <a:gd name="T50" fmla="*/ 9 w 14"/>
                  <a:gd name="T51" fmla="*/ 0 h 14"/>
                  <a:gd name="T52" fmla="*/ 7 w 14"/>
                  <a:gd name="T53"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 h="14">
                    <a:moveTo>
                      <a:pt x="4" y="6"/>
                    </a:moveTo>
                    <a:cubicBezTo>
                      <a:pt x="5" y="5"/>
                      <a:pt x="6" y="4"/>
                      <a:pt x="7" y="4"/>
                    </a:cubicBezTo>
                    <a:cubicBezTo>
                      <a:pt x="8" y="4"/>
                      <a:pt x="8" y="4"/>
                      <a:pt x="8" y="4"/>
                    </a:cubicBezTo>
                    <a:cubicBezTo>
                      <a:pt x="9" y="5"/>
                      <a:pt x="10" y="6"/>
                      <a:pt x="10" y="7"/>
                    </a:cubicBezTo>
                    <a:cubicBezTo>
                      <a:pt x="10" y="8"/>
                      <a:pt x="10" y="8"/>
                      <a:pt x="10" y="8"/>
                    </a:cubicBezTo>
                    <a:cubicBezTo>
                      <a:pt x="10" y="9"/>
                      <a:pt x="9" y="10"/>
                      <a:pt x="7" y="10"/>
                    </a:cubicBezTo>
                    <a:cubicBezTo>
                      <a:pt x="6" y="10"/>
                      <a:pt x="6" y="10"/>
                      <a:pt x="6" y="10"/>
                    </a:cubicBezTo>
                    <a:cubicBezTo>
                      <a:pt x="5" y="10"/>
                      <a:pt x="4" y="9"/>
                      <a:pt x="4" y="7"/>
                    </a:cubicBezTo>
                    <a:cubicBezTo>
                      <a:pt x="4" y="6"/>
                      <a:pt x="4" y="6"/>
                      <a:pt x="4" y="6"/>
                    </a:cubicBezTo>
                    <a:moveTo>
                      <a:pt x="7" y="0"/>
                    </a:moveTo>
                    <a:cubicBezTo>
                      <a:pt x="4" y="0"/>
                      <a:pt x="1" y="2"/>
                      <a:pt x="0" y="5"/>
                    </a:cubicBezTo>
                    <a:cubicBezTo>
                      <a:pt x="0" y="5"/>
                      <a:pt x="0" y="5"/>
                      <a:pt x="0" y="5"/>
                    </a:cubicBezTo>
                    <a:cubicBezTo>
                      <a:pt x="0" y="6"/>
                      <a:pt x="0" y="7"/>
                      <a:pt x="0" y="7"/>
                    </a:cubicBezTo>
                    <a:cubicBezTo>
                      <a:pt x="0" y="8"/>
                      <a:pt x="0" y="9"/>
                      <a:pt x="1" y="10"/>
                    </a:cubicBezTo>
                    <a:cubicBezTo>
                      <a:pt x="3" y="10"/>
                      <a:pt x="5" y="11"/>
                      <a:pt x="7" y="11"/>
                    </a:cubicBezTo>
                    <a:cubicBezTo>
                      <a:pt x="8" y="11"/>
                      <a:pt x="8" y="11"/>
                      <a:pt x="8" y="11"/>
                    </a:cubicBezTo>
                    <a:cubicBezTo>
                      <a:pt x="7" y="13"/>
                      <a:pt x="7" y="13"/>
                      <a:pt x="7" y="13"/>
                    </a:cubicBezTo>
                    <a:cubicBezTo>
                      <a:pt x="7" y="14"/>
                      <a:pt x="7" y="14"/>
                      <a:pt x="7" y="14"/>
                    </a:cubicBezTo>
                    <a:cubicBezTo>
                      <a:pt x="7" y="14"/>
                      <a:pt x="7" y="14"/>
                      <a:pt x="7" y="14"/>
                    </a:cubicBezTo>
                    <a:cubicBezTo>
                      <a:pt x="7" y="13"/>
                      <a:pt x="7" y="13"/>
                      <a:pt x="7" y="13"/>
                    </a:cubicBezTo>
                    <a:cubicBezTo>
                      <a:pt x="8" y="11"/>
                      <a:pt x="8" y="11"/>
                      <a:pt x="8" y="11"/>
                    </a:cubicBezTo>
                    <a:cubicBezTo>
                      <a:pt x="8" y="11"/>
                      <a:pt x="8" y="11"/>
                      <a:pt x="8" y="11"/>
                    </a:cubicBezTo>
                    <a:cubicBezTo>
                      <a:pt x="9" y="12"/>
                      <a:pt x="10" y="12"/>
                      <a:pt x="12" y="13"/>
                    </a:cubicBezTo>
                    <a:cubicBezTo>
                      <a:pt x="13" y="12"/>
                      <a:pt x="14" y="11"/>
                      <a:pt x="14" y="9"/>
                    </a:cubicBezTo>
                    <a:cubicBezTo>
                      <a:pt x="14" y="9"/>
                      <a:pt x="14" y="8"/>
                      <a:pt x="14" y="7"/>
                    </a:cubicBezTo>
                    <a:cubicBezTo>
                      <a:pt x="14" y="4"/>
                      <a:pt x="12" y="1"/>
                      <a:pt x="9" y="0"/>
                    </a:cubicBezTo>
                    <a:cubicBezTo>
                      <a:pt x="9" y="0"/>
                      <a:pt x="8" y="0"/>
                      <a:pt x="7"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7" name="Freeform 55"/>
              <p:cNvSpPr>
                <a:spLocks noEditPoints="1"/>
              </p:cNvSpPr>
              <p:nvPr/>
            </p:nvSpPr>
            <p:spPr bwMode="auto">
              <a:xfrm>
                <a:off x="2724151" y="946150"/>
                <a:ext cx="219075" cy="133350"/>
              </a:xfrm>
              <a:custGeom>
                <a:avLst/>
                <a:gdLst>
                  <a:gd name="T0" fmla="*/ 4 w 78"/>
                  <a:gd name="T1" fmla="*/ 24 h 48"/>
                  <a:gd name="T2" fmla="*/ 6 w 78"/>
                  <a:gd name="T3" fmla="*/ 16 h 48"/>
                  <a:gd name="T4" fmla="*/ 13 w 78"/>
                  <a:gd name="T5" fmla="*/ 7 h 48"/>
                  <a:gd name="T6" fmla="*/ 29 w 78"/>
                  <a:gd name="T7" fmla="*/ 4 h 48"/>
                  <a:gd name="T8" fmla="*/ 45 w 78"/>
                  <a:gd name="T9" fmla="*/ 6 h 48"/>
                  <a:gd name="T10" fmla="*/ 45 w 78"/>
                  <a:gd name="T11" fmla="*/ 6 h 48"/>
                  <a:gd name="T12" fmla="*/ 46 w 78"/>
                  <a:gd name="T13" fmla="*/ 6 h 48"/>
                  <a:gd name="T14" fmla="*/ 66 w 78"/>
                  <a:gd name="T15" fmla="*/ 17 h 48"/>
                  <a:gd name="T16" fmla="*/ 74 w 78"/>
                  <a:gd name="T17" fmla="*/ 32 h 48"/>
                  <a:gd name="T18" fmla="*/ 73 w 78"/>
                  <a:gd name="T19" fmla="*/ 36 h 48"/>
                  <a:gd name="T20" fmla="*/ 70 w 78"/>
                  <a:gd name="T21" fmla="*/ 44 h 48"/>
                  <a:gd name="T22" fmla="*/ 65 w 78"/>
                  <a:gd name="T23" fmla="*/ 44 h 48"/>
                  <a:gd name="T24" fmla="*/ 38 w 78"/>
                  <a:gd name="T25" fmla="*/ 40 h 48"/>
                  <a:gd name="T26" fmla="*/ 35 w 78"/>
                  <a:gd name="T27" fmla="*/ 39 h 48"/>
                  <a:gd name="T28" fmla="*/ 34 w 78"/>
                  <a:gd name="T29" fmla="*/ 39 h 48"/>
                  <a:gd name="T30" fmla="*/ 34 w 78"/>
                  <a:gd name="T31" fmla="*/ 39 h 48"/>
                  <a:gd name="T32" fmla="*/ 34 w 78"/>
                  <a:gd name="T33" fmla="*/ 39 h 48"/>
                  <a:gd name="T34" fmla="*/ 33 w 78"/>
                  <a:gd name="T35" fmla="*/ 38 h 48"/>
                  <a:gd name="T36" fmla="*/ 29 w 78"/>
                  <a:gd name="T37" fmla="*/ 37 h 48"/>
                  <a:gd name="T38" fmla="*/ 27 w 78"/>
                  <a:gd name="T39" fmla="*/ 36 h 48"/>
                  <a:gd name="T40" fmla="*/ 4 w 78"/>
                  <a:gd name="T41" fmla="*/ 24 h 48"/>
                  <a:gd name="T42" fmla="*/ 29 w 78"/>
                  <a:gd name="T43" fmla="*/ 0 h 48"/>
                  <a:gd name="T44" fmla="*/ 13 w 78"/>
                  <a:gd name="T45" fmla="*/ 3 h 48"/>
                  <a:gd name="T46" fmla="*/ 12 w 78"/>
                  <a:gd name="T47" fmla="*/ 3 h 48"/>
                  <a:gd name="T48" fmla="*/ 9 w 78"/>
                  <a:gd name="T49" fmla="*/ 5 h 48"/>
                  <a:gd name="T50" fmla="*/ 7 w 78"/>
                  <a:gd name="T51" fmla="*/ 7 h 48"/>
                  <a:gd name="T52" fmla="*/ 4 w 78"/>
                  <a:gd name="T53" fmla="*/ 10 h 48"/>
                  <a:gd name="T54" fmla="*/ 2 w 78"/>
                  <a:gd name="T55" fmla="*/ 15 h 48"/>
                  <a:gd name="T56" fmla="*/ 0 w 78"/>
                  <a:gd name="T57" fmla="*/ 25 h 48"/>
                  <a:gd name="T58" fmla="*/ 1 w 78"/>
                  <a:gd name="T59" fmla="*/ 26 h 48"/>
                  <a:gd name="T60" fmla="*/ 10 w 78"/>
                  <a:gd name="T61" fmla="*/ 33 h 48"/>
                  <a:gd name="T62" fmla="*/ 26 w 78"/>
                  <a:gd name="T63" fmla="*/ 40 h 48"/>
                  <a:gd name="T64" fmla="*/ 28 w 78"/>
                  <a:gd name="T65" fmla="*/ 41 h 48"/>
                  <a:gd name="T66" fmla="*/ 32 w 78"/>
                  <a:gd name="T67" fmla="*/ 42 h 48"/>
                  <a:gd name="T68" fmla="*/ 32 w 78"/>
                  <a:gd name="T69" fmla="*/ 42 h 48"/>
                  <a:gd name="T70" fmla="*/ 32 w 78"/>
                  <a:gd name="T71" fmla="*/ 42 h 48"/>
                  <a:gd name="T72" fmla="*/ 33 w 78"/>
                  <a:gd name="T73" fmla="*/ 43 h 48"/>
                  <a:gd name="T74" fmla="*/ 34 w 78"/>
                  <a:gd name="T75" fmla="*/ 43 h 48"/>
                  <a:gd name="T76" fmla="*/ 37 w 78"/>
                  <a:gd name="T77" fmla="*/ 44 h 48"/>
                  <a:gd name="T78" fmla="*/ 48 w 78"/>
                  <a:gd name="T79" fmla="*/ 46 h 48"/>
                  <a:gd name="T80" fmla="*/ 65 w 78"/>
                  <a:gd name="T81" fmla="*/ 48 h 48"/>
                  <a:gd name="T82" fmla="*/ 71 w 78"/>
                  <a:gd name="T83" fmla="*/ 48 h 48"/>
                  <a:gd name="T84" fmla="*/ 73 w 78"/>
                  <a:gd name="T85" fmla="*/ 47 h 48"/>
                  <a:gd name="T86" fmla="*/ 77 w 78"/>
                  <a:gd name="T87" fmla="*/ 37 h 48"/>
                  <a:gd name="T88" fmla="*/ 78 w 78"/>
                  <a:gd name="T89" fmla="*/ 32 h 48"/>
                  <a:gd name="T90" fmla="*/ 69 w 78"/>
                  <a:gd name="T91" fmla="*/ 14 h 48"/>
                  <a:gd name="T92" fmla="*/ 51 w 78"/>
                  <a:gd name="T93" fmla="*/ 4 h 48"/>
                  <a:gd name="T94" fmla="*/ 47 w 78"/>
                  <a:gd name="T95" fmla="*/ 2 h 48"/>
                  <a:gd name="T96" fmla="*/ 47 w 78"/>
                  <a:gd name="T97" fmla="*/ 2 h 48"/>
                  <a:gd name="T98" fmla="*/ 46 w 78"/>
                  <a:gd name="T99" fmla="*/ 4 h 48"/>
                  <a:gd name="T100" fmla="*/ 46 w 78"/>
                  <a:gd name="T101" fmla="*/ 5 h 48"/>
                  <a:gd name="T102" fmla="*/ 45 w 78"/>
                  <a:gd name="T103" fmla="*/ 6 h 48"/>
                  <a:gd name="T104" fmla="*/ 46 w 78"/>
                  <a:gd name="T105" fmla="*/ 5 h 48"/>
                  <a:gd name="T106" fmla="*/ 46 w 78"/>
                  <a:gd name="T107" fmla="*/ 4 h 48"/>
                  <a:gd name="T108" fmla="*/ 47 w 78"/>
                  <a:gd name="T109" fmla="*/ 2 h 48"/>
                  <a:gd name="T110" fmla="*/ 46 w 78"/>
                  <a:gd name="T111" fmla="*/ 2 h 48"/>
                  <a:gd name="T112" fmla="*/ 40 w 78"/>
                  <a:gd name="T113" fmla="*/ 1 h 48"/>
                  <a:gd name="T114" fmla="*/ 29 w 78"/>
                  <a:gd name="T115"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8" h="48">
                    <a:moveTo>
                      <a:pt x="4" y="24"/>
                    </a:moveTo>
                    <a:cubicBezTo>
                      <a:pt x="4" y="21"/>
                      <a:pt x="5" y="17"/>
                      <a:pt x="6" y="16"/>
                    </a:cubicBezTo>
                    <a:cubicBezTo>
                      <a:pt x="7" y="12"/>
                      <a:pt x="9" y="9"/>
                      <a:pt x="13" y="7"/>
                    </a:cubicBezTo>
                    <a:cubicBezTo>
                      <a:pt x="17" y="5"/>
                      <a:pt x="23" y="4"/>
                      <a:pt x="29" y="4"/>
                    </a:cubicBezTo>
                    <a:cubicBezTo>
                      <a:pt x="34" y="4"/>
                      <a:pt x="39" y="4"/>
                      <a:pt x="45" y="6"/>
                    </a:cubicBezTo>
                    <a:cubicBezTo>
                      <a:pt x="45" y="6"/>
                      <a:pt x="45" y="6"/>
                      <a:pt x="45" y="6"/>
                    </a:cubicBezTo>
                    <a:cubicBezTo>
                      <a:pt x="46" y="6"/>
                      <a:pt x="46" y="6"/>
                      <a:pt x="46" y="6"/>
                    </a:cubicBezTo>
                    <a:cubicBezTo>
                      <a:pt x="54" y="9"/>
                      <a:pt x="61" y="13"/>
                      <a:pt x="66" y="17"/>
                    </a:cubicBezTo>
                    <a:cubicBezTo>
                      <a:pt x="71" y="22"/>
                      <a:pt x="74" y="27"/>
                      <a:pt x="74" y="32"/>
                    </a:cubicBezTo>
                    <a:cubicBezTo>
                      <a:pt x="74" y="34"/>
                      <a:pt x="74" y="35"/>
                      <a:pt x="73" y="36"/>
                    </a:cubicBezTo>
                    <a:cubicBezTo>
                      <a:pt x="73" y="38"/>
                      <a:pt x="71" y="41"/>
                      <a:pt x="70" y="44"/>
                    </a:cubicBezTo>
                    <a:cubicBezTo>
                      <a:pt x="68" y="44"/>
                      <a:pt x="66" y="44"/>
                      <a:pt x="65" y="44"/>
                    </a:cubicBezTo>
                    <a:cubicBezTo>
                      <a:pt x="57" y="44"/>
                      <a:pt x="47" y="43"/>
                      <a:pt x="38" y="40"/>
                    </a:cubicBezTo>
                    <a:cubicBezTo>
                      <a:pt x="37" y="40"/>
                      <a:pt x="36" y="40"/>
                      <a:pt x="35" y="39"/>
                    </a:cubicBezTo>
                    <a:cubicBezTo>
                      <a:pt x="35" y="39"/>
                      <a:pt x="35" y="39"/>
                      <a:pt x="34" y="39"/>
                    </a:cubicBezTo>
                    <a:cubicBezTo>
                      <a:pt x="34" y="39"/>
                      <a:pt x="34" y="39"/>
                      <a:pt x="34" y="39"/>
                    </a:cubicBezTo>
                    <a:cubicBezTo>
                      <a:pt x="34" y="39"/>
                      <a:pt x="34" y="39"/>
                      <a:pt x="34" y="39"/>
                    </a:cubicBezTo>
                    <a:cubicBezTo>
                      <a:pt x="33" y="39"/>
                      <a:pt x="33" y="39"/>
                      <a:pt x="33" y="38"/>
                    </a:cubicBezTo>
                    <a:cubicBezTo>
                      <a:pt x="32" y="38"/>
                      <a:pt x="31" y="38"/>
                      <a:pt x="29" y="37"/>
                    </a:cubicBezTo>
                    <a:cubicBezTo>
                      <a:pt x="29" y="37"/>
                      <a:pt x="28" y="37"/>
                      <a:pt x="27" y="36"/>
                    </a:cubicBezTo>
                    <a:cubicBezTo>
                      <a:pt x="18" y="33"/>
                      <a:pt x="10" y="28"/>
                      <a:pt x="4" y="24"/>
                    </a:cubicBezTo>
                    <a:moveTo>
                      <a:pt x="29" y="0"/>
                    </a:moveTo>
                    <a:cubicBezTo>
                      <a:pt x="23" y="0"/>
                      <a:pt x="17" y="1"/>
                      <a:pt x="13" y="3"/>
                    </a:cubicBezTo>
                    <a:cubicBezTo>
                      <a:pt x="12" y="3"/>
                      <a:pt x="12" y="3"/>
                      <a:pt x="12" y="3"/>
                    </a:cubicBezTo>
                    <a:cubicBezTo>
                      <a:pt x="11" y="4"/>
                      <a:pt x="10" y="4"/>
                      <a:pt x="9" y="5"/>
                    </a:cubicBezTo>
                    <a:cubicBezTo>
                      <a:pt x="8" y="5"/>
                      <a:pt x="7" y="6"/>
                      <a:pt x="7" y="7"/>
                    </a:cubicBezTo>
                    <a:cubicBezTo>
                      <a:pt x="6" y="8"/>
                      <a:pt x="5" y="9"/>
                      <a:pt x="4" y="10"/>
                    </a:cubicBezTo>
                    <a:cubicBezTo>
                      <a:pt x="3" y="11"/>
                      <a:pt x="2" y="13"/>
                      <a:pt x="2" y="15"/>
                    </a:cubicBezTo>
                    <a:cubicBezTo>
                      <a:pt x="1" y="17"/>
                      <a:pt x="0" y="21"/>
                      <a:pt x="0" y="25"/>
                    </a:cubicBezTo>
                    <a:cubicBezTo>
                      <a:pt x="0" y="25"/>
                      <a:pt x="0" y="26"/>
                      <a:pt x="1" y="26"/>
                    </a:cubicBezTo>
                    <a:cubicBezTo>
                      <a:pt x="4" y="29"/>
                      <a:pt x="7" y="31"/>
                      <a:pt x="10" y="33"/>
                    </a:cubicBezTo>
                    <a:cubicBezTo>
                      <a:pt x="15" y="36"/>
                      <a:pt x="20" y="38"/>
                      <a:pt x="26" y="40"/>
                    </a:cubicBezTo>
                    <a:cubicBezTo>
                      <a:pt x="27" y="40"/>
                      <a:pt x="27" y="41"/>
                      <a:pt x="28" y="41"/>
                    </a:cubicBezTo>
                    <a:cubicBezTo>
                      <a:pt x="29" y="41"/>
                      <a:pt x="31" y="42"/>
                      <a:pt x="32" y="42"/>
                    </a:cubicBezTo>
                    <a:cubicBezTo>
                      <a:pt x="32" y="42"/>
                      <a:pt x="32" y="42"/>
                      <a:pt x="32" y="42"/>
                    </a:cubicBezTo>
                    <a:cubicBezTo>
                      <a:pt x="32" y="42"/>
                      <a:pt x="32" y="42"/>
                      <a:pt x="32" y="42"/>
                    </a:cubicBezTo>
                    <a:cubicBezTo>
                      <a:pt x="33" y="43"/>
                      <a:pt x="33" y="43"/>
                      <a:pt x="33" y="43"/>
                    </a:cubicBezTo>
                    <a:cubicBezTo>
                      <a:pt x="33" y="43"/>
                      <a:pt x="34" y="43"/>
                      <a:pt x="34" y="43"/>
                    </a:cubicBezTo>
                    <a:cubicBezTo>
                      <a:pt x="35" y="43"/>
                      <a:pt x="36" y="44"/>
                      <a:pt x="37" y="44"/>
                    </a:cubicBezTo>
                    <a:cubicBezTo>
                      <a:pt x="41" y="45"/>
                      <a:pt x="44" y="46"/>
                      <a:pt x="48" y="46"/>
                    </a:cubicBezTo>
                    <a:cubicBezTo>
                      <a:pt x="54" y="47"/>
                      <a:pt x="60" y="48"/>
                      <a:pt x="65" y="48"/>
                    </a:cubicBezTo>
                    <a:cubicBezTo>
                      <a:pt x="67" y="48"/>
                      <a:pt x="69" y="48"/>
                      <a:pt x="71" y="48"/>
                    </a:cubicBezTo>
                    <a:cubicBezTo>
                      <a:pt x="72" y="48"/>
                      <a:pt x="72" y="47"/>
                      <a:pt x="73" y="47"/>
                    </a:cubicBezTo>
                    <a:cubicBezTo>
                      <a:pt x="75" y="44"/>
                      <a:pt x="76" y="40"/>
                      <a:pt x="77" y="37"/>
                    </a:cubicBezTo>
                    <a:cubicBezTo>
                      <a:pt x="78" y="36"/>
                      <a:pt x="78" y="34"/>
                      <a:pt x="78" y="32"/>
                    </a:cubicBezTo>
                    <a:cubicBezTo>
                      <a:pt x="78" y="26"/>
                      <a:pt x="74" y="20"/>
                      <a:pt x="69" y="14"/>
                    </a:cubicBezTo>
                    <a:cubicBezTo>
                      <a:pt x="64" y="10"/>
                      <a:pt x="58" y="6"/>
                      <a:pt x="51" y="4"/>
                    </a:cubicBezTo>
                    <a:cubicBezTo>
                      <a:pt x="49" y="3"/>
                      <a:pt x="48" y="3"/>
                      <a:pt x="47" y="2"/>
                    </a:cubicBezTo>
                    <a:cubicBezTo>
                      <a:pt x="47" y="2"/>
                      <a:pt x="47" y="2"/>
                      <a:pt x="47" y="2"/>
                    </a:cubicBezTo>
                    <a:cubicBezTo>
                      <a:pt x="46" y="4"/>
                      <a:pt x="46" y="4"/>
                      <a:pt x="46" y="4"/>
                    </a:cubicBezTo>
                    <a:cubicBezTo>
                      <a:pt x="46" y="5"/>
                      <a:pt x="46" y="5"/>
                      <a:pt x="46" y="5"/>
                    </a:cubicBezTo>
                    <a:cubicBezTo>
                      <a:pt x="45" y="6"/>
                      <a:pt x="45" y="6"/>
                      <a:pt x="45" y="6"/>
                    </a:cubicBezTo>
                    <a:cubicBezTo>
                      <a:pt x="46" y="5"/>
                      <a:pt x="46" y="5"/>
                      <a:pt x="46" y="5"/>
                    </a:cubicBezTo>
                    <a:cubicBezTo>
                      <a:pt x="46" y="4"/>
                      <a:pt x="46" y="4"/>
                      <a:pt x="46" y="4"/>
                    </a:cubicBezTo>
                    <a:cubicBezTo>
                      <a:pt x="47" y="2"/>
                      <a:pt x="47" y="2"/>
                      <a:pt x="47" y="2"/>
                    </a:cubicBezTo>
                    <a:cubicBezTo>
                      <a:pt x="46" y="2"/>
                      <a:pt x="46" y="2"/>
                      <a:pt x="46" y="2"/>
                    </a:cubicBezTo>
                    <a:cubicBezTo>
                      <a:pt x="44" y="2"/>
                      <a:pt x="42" y="1"/>
                      <a:pt x="40" y="1"/>
                    </a:cubicBezTo>
                    <a:cubicBezTo>
                      <a:pt x="36" y="0"/>
                      <a:pt x="32" y="0"/>
                      <a:pt x="29"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8" name="Freeform 56"/>
              <p:cNvSpPr>
                <a:spLocks noEditPoints="1"/>
              </p:cNvSpPr>
              <p:nvPr/>
            </p:nvSpPr>
            <p:spPr bwMode="auto">
              <a:xfrm>
                <a:off x="2727326" y="1287463"/>
                <a:ext cx="42863" cy="92075"/>
              </a:xfrm>
              <a:custGeom>
                <a:avLst/>
                <a:gdLst>
                  <a:gd name="T0" fmla="*/ 7 w 15"/>
                  <a:gd name="T1" fmla="*/ 16 h 33"/>
                  <a:gd name="T2" fmla="*/ 6 w 15"/>
                  <a:gd name="T3" fmla="*/ 12 h 33"/>
                  <a:gd name="T4" fmla="*/ 7 w 15"/>
                  <a:gd name="T5" fmla="*/ 16 h 33"/>
                  <a:gd name="T6" fmla="*/ 9 w 15"/>
                  <a:gd name="T7" fmla="*/ 20 h 33"/>
                  <a:gd name="T8" fmla="*/ 7 w 15"/>
                  <a:gd name="T9" fmla="*/ 16 h 33"/>
                  <a:gd name="T10" fmla="*/ 7 w 15"/>
                  <a:gd name="T11" fmla="*/ 16 h 33"/>
                  <a:gd name="T12" fmla="*/ 7 w 15"/>
                  <a:gd name="T13" fmla="*/ 6 h 33"/>
                  <a:gd name="T14" fmla="*/ 4 w 15"/>
                  <a:gd name="T15" fmla="*/ 7 h 33"/>
                  <a:gd name="T16" fmla="*/ 2 w 15"/>
                  <a:gd name="T17" fmla="*/ 8 h 33"/>
                  <a:gd name="T18" fmla="*/ 2 w 15"/>
                  <a:gd name="T19" fmla="*/ 8 h 33"/>
                  <a:gd name="T20" fmla="*/ 2 w 15"/>
                  <a:gd name="T21" fmla="*/ 8 h 33"/>
                  <a:gd name="T22" fmla="*/ 1 w 15"/>
                  <a:gd name="T23" fmla="*/ 8 h 33"/>
                  <a:gd name="T24" fmla="*/ 3 w 15"/>
                  <a:gd name="T25" fmla="*/ 17 h 33"/>
                  <a:gd name="T26" fmla="*/ 5 w 15"/>
                  <a:gd name="T27" fmla="*/ 17 h 33"/>
                  <a:gd name="T28" fmla="*/ 7 w 15"/>
                  <a:gd name="T29" fmla="*/ 16 h 33"/>
                  <a:gd name="T30" fmla="*/ 5 w 15"/>
                  <a:gd name="T31" fmla="*/ 17 h 33"/>
                  <a:gd name="T32" fmla="*/ 3 w 15"/>
                  <a:gd name="T33" fmla="*/ 17 h 33"/>
                  <a:gd name="T34" fmla="*/ 11 w 15"/>
                  <a:gd name="T35" fmla="*/ 32 h 33"/>
                  <a:gd name="T36" fmla="*/ 13 w 15"/>
                  <a:gd name="T37" fmla="*/ 33 h 33"/>
                  <a:gd name="T38" fmla="*/ 13 w 15"/>
                  <a:gd name="T39" fmla="*/ 33 h 33"/>
                  <a:gd name="T40" fmla="*/ 15 w 15"/>
                  <a:gd name="T41" fmla="*/ 31 h 33"/>
                  <a:gd name="T42" fmla="*/ 11 w 15"/>
                  <a:gd name="T43" fmla="*/ 14 h 33"/>
                  <a:gd name="T44" fmla="*/ 7 w 15"/>
                  <a:gd name="T45" fmla="*/ 6 h 33"/>
                  <a:gd name="T46" fmla="*/ 3 w 15"/>
                  <a:gd name="T47" fmla="*/ 0 h 33"/>
                  <a:gd name="T48" fmla="*/ 4 w 15"/>
                  <a:gd name="T49" fmla="*/ 1 h 33"/>
                  <a:gd name="T50" fmla="*/ 2 w 15"/>
                  <a:gd name="T51" fmla="*/ 3 h 33"/>
                  <a:gd name="T52" fmla="*/ 2 w 15"/>
                  <a:gd name="T53" fmla="*/ 3 h 33"/>
                  <a:gd name="T54" fmla="*/ 0 w 15"/>
                  <a:gd name="T55" fmla="*/ 2 h 33"/>
                  <a:gd name="T56" fmla="*/ 0 w 15"/>
                  <a:gd name="T57" fmla="*/ 1 h 33"/>
                  <a:gd name="T58" fmla="*/ 0 w 15"/>
                  <a:gd name="T59" fmla="*/ 3 h 33"/>
                  <a:gd name="T60" fmla="*/ 2 w 15"/>
                  <a:gd name="T61" fmla="*/ 4 h 33"/>
                  <a:gd name="T62" fmla="*/ 3 w 15"/>
                  <a:gd name="T63" fmla="*/ 4 h 33"/>
                  <a:gd name="T64" fmla="*/ 5 w 15"/>
                  <a:gd name="T65" fmla="*/ 2 h 33"/>
                  <a:gd name="T66" fmla="*/ 3 w 15"/>
                  <a:gd name="T67"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 h="33">
                    <a:moveTo>
                      <a:pt x="7" y="16"/>
                    </a:moveTo>
                    <a:cubicBezTo>
                      <a:pt x="7" y="14"/>
                      <a:pt x="6" y="13"/>
                      <a:pt x="6" y="12"/>
                    </a:cubicBezTo>
                    <a:cubicBezTo>
                      <a:pt x="6" y="13"/>
                      <a:pt x="7" y="14"/>
                      <a:pt x="7" y="16"/>
                    </a:cubicBezTo>
                    <a:cubicBezTo>
                      <a:pt x="8" y="17"/>
                      <a:pt x="8" y="18"/>
                      <a:pt x="9" y="20"/>
                    </a:cubicBezTo>
                    <a:cubicBezTo>
                      <a:pt x="8" y="18"/>
                      <a:pt x="8" y="17"/>
                      <a:pt x="7" y="16"/>
                    </a:cubicBezTo>
                    <a:cubicBezTo>
                      <a:pt x="7" y="16"/>
                      <a:pt x="7" y="16"/>
                      <a:pt x="7" y="16"/>
                    </a:cubicBezTo>
                    <a:moveTo>
                      <a:pt x="7" y="6"/>
                    </a:moveTo>
                    <a:cubicBezTo>
                      <a:pt x="6" y="6"/>
                      <a:pt x="5" y="7"/>
                      <a:pt x="4" y="7"/>
                    </a:cubicBezTo>
                    <a:cubicBezTo>
                      <a:pt x="4" y="8"/>
                      <a:pt x="3" y="8"/>
                      <a:pt x="2" y="8"/>
                    </a:cubicBezTo>
                    <a:cubicBezTo>
                      <a:pt x="2" y="8"/>
                      <a:pt x="2" y="8"/>
                      <a:pt x="2" y="8"/>
                    </a:cubicBezTo>
                    <a:cubicBezTo>
                      <a:pt x="2" y="8"/>
                      <a:pt x="2" y="8"/>
                      <a:pt x="2" y="8"/>
                    </a:cubicBezTo>
                    <a:cubicBezTo>
                      <a:pt x="1" y="8"/>
                      <a:pt x="1" y="8"/>
                      <a:pt x="1" y="8"/>
                    </a:cubicBezTo>
                    <a:cubicBezTo>
                      <a:pt x="1" y="10"/>
                      <a:pt x="2" y="14"/>
                      <a:pt x="3" y="17"/>
                    </a:cubicBezTo>
                    <a:cubicBezTo>
                      <a:pt x="5" y="17"/>
                      <a:pt x="5" y="17"/>
                      <a:pt x="5" y="17"/>
                    </a:cubicBezTo>
                    <a:cubicBezTo>
                      <a:pt x="7" y="16"/>
                      <a:pt x="7" y="16"/>
                      <a:pt x="7" y="16"/>
                    </a:cubicBezTo>
                    <a:cubicBezTo>
                      <a:pt x="5" y="17"/>
                      <a:pt x="5" y="17"/>
                      <a:pt x="5" y="17"/>
                    </a:cubicBezTo>
                    <a:cubicBezTo>
                      <a:pt x="3" y="17"/>
                      <a:pt x="3" y="17"/>
                      <a:pt x="3" y="17"/>
                    </a:cubicBezTo>
                    <a:cubicBezTo>
                      <a:pt x="7" y="26"/>
                      <a:pt x="11" y="32"/>
                      <a:pt x="11" y="32"/>
                    </a:cubicBezTo>
                    <a:cubicBezTo>
                      <a:pt x="12" y="32"/>
                      <a:pt x="12" y="33"/>
                      <a:pt x="13" y="33"/>
                    </a:cubicBezTo>
                    <a:cubicBezTo>
                      <a:pt x="13" y="33"/>
                      <a:pt x="13" y="33"/>
                      <a:pt x="13" y="33"/>
                    </a:cubicBezTo>
                    <a:cubicBezTo>
                      <a:pt x="14" y="32"/>
                      <a:pt x="15" y="31"/>
                      <a:pt x="15" y="31"/>
                    </a:cubicBezTo>
                    <a:cubicBezTo>
                      <a:pt x="15" y="30"/>
                      <a:pt x="14" y="23"/>
                      <a:pt x="11" y="14"/>
                    </a:cubicBezTo>
                    <a:cubicBezTo>
                      <a:pt x="10" y="11"/>
                      <a:pt x="8" y="8"/>
                      <a:pt x="7" y="6"/>
                    </a:cubicBezTo>
                    <a:moveTo>
                      <a:pt x="3" y="0"/>
                    </a:moveTo>
                    <a:cubicBezTo>
                      <a:pt x="4" y="0"/>
                      <a:pt x="4" y="1"/>
                      <a:pt x="4" y="1"/>
                    </a:cubicBezTo>
                    <a:cubicBezTo>
                      <a:pt x="4" y="1"/>
                      <a:pt x="3" y="2"/>
                      <a:pt x="2" y="3"/>
                    </a:cubicBezTo>
                    <a:cubicBezTo>
                      <a:pt x="2" y="3"/>
                      <a:pt x="2" y="3"/>
                      <a:pt x="2" y="3"/>
                    </a:cubicBezTo>
                    <a:cubicBezTo>
                      <a:pt x="1" y="3"/>
                      <a:pt x="0" y="2"/>
                      <a:pt x="0" y="2"/>
                    </a:cubicBezTo>
                    <a:cubicBezTo>
                      <a:pt x="0" y="2"/>
                      <a:pt x="0" y="2"/>
                      <a:pt x="0" y="1"/>
                    </a:cubicBezTo>
                    <a:cubicBezTo>
                      <a:pt x="0" y="2"/>
                      <a:pt x="0" y="2"/>
                      <a:pt x="0" y="3"/>
                    </a:cubicBezTo>
                    <a:cubicBezTo>
                      <a:pt x="0" y="4"/>
                      <a:pt x="1" y="4"/>
                      <a:pt x="2" y="4"/>
                    </a:cubicBezTo>
                    <a:cubicBezTo>
                      <a:pt x="2" y="4"/>
                      <a:pt x="3" y="4"/>
                      <a:pt x="3" y="4"/>
                    </a:cubicBezTo>
                    <a:cubicBezTo>
                      <a:pt x="4" y="3"/>
                      <a:pt x="4" y="3"/>
                      <a:pt x="5" y="2"/>
                    </a:cubicBezTo>
                    <a:cubicBezTo>
                      <a:pt x="4" y="1"/>
                      <a:pt x="4" y="0"/>
                      <a:pt x="3"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9" name="Freeform 57"/>
              <p:cNvSpPr>
                <a:spLocks noEditPoints="1"/>
              </p:cNvSpPr>
              <p:nvPr/>
            </p:nvSpPr>
            <p:spPr bwMode="auto">
              <a:xfrm>
                <a:off x="2687638" y="1184275"/>
                <a:ext cx="50800" cy="111125"/>
              </a:xfrm>
              <a:custGeom>
                <a:avLst/>
                <a:gdLst>
                  <a:gd name="T0" fmla="*/ 16 w 18"/>
                  <a:gd name="T1" fmla="*/ 35 h 40"/>
                  <a:gd name="T2" fmla="*/ 15 w 18"/>
                  <a:gd name="T3" fmla="*/ 36 h 40"/>
                  <a:gd name="T4" fmla="*/ 13 w 18"/>
                  <a:gd name="T5" fmla="*/ 38 h 40"/>
                  <a:gd name="T6" fmla="*/ 14 w 18"/>
                  <a:gd name="T7" fmla="*/ 38 h 40"/>
                  <a:gd name="T8" fmla="*/ 14 w 18"/>
                  <a:gd name="T9" fmla="*/ 39 h 40"/>
                  <a:gd name="T10" fmla="*/ 16 w 18"/>
                  <a:gd name="T11" fmla="*/ 40 h 40"/>
                  <a:gd name="T12" fmla="*/ 16 w 18"/>
                  <a:gd name="T13" fmla="*/ 40 h 40"/>
                  <a:gd name="T14" fmla="*/ 18 w 18"/>
                  <a:gd name="T15" fmla="*/ 38 h 40"/>
                  <a:gd name="T16" fmla="*/ 17 w 18"/>
                  <a:gd name="T17" fmla="*/ 37 h 40"/>
                  <a:gd name="T18" fmla="*/ 17 w 18"/>
                  <a:gd name="T19" fmla="*/ 35 h 40"/>
                  <a:gd name="T20" fmla="*/ 16 w 18"/>
                  <a:gd name="T21" fmla="*/ 35 h 40"/>
                  <a:gd name="T22" fmla="*/ 7 w 18"/>
                  <a:gd name="T23" fmla="*/ 21 h 40"/>
                  <a:gd name="T24" fmla="*/ 7 w 18"/>
                  <a:gd name="T25" fmla="*/ 21 h 40"/>
                  <a:gd name="T26" fmla="*/ 9 w 18"/>
                  <a:gd name="T27" fmla="*/ 20 h 40"/>
                  <a:gd name="T28" fmla="*/ 7 w 18"/>
                  <a:gd name="T29" fmla="*/ 15 h 40"/>
                  <a:gd name="T30" fmla="*/ 9 w 18"/>
                  <a:gd name="T31" fmla="*/ 20 h 40"/>
                  <a:gd name="T32" fmla="*/ 11 w 18"/>
                  <a:gd name="T33" fmla="*/ 24 h 40"/>
                  <a:gd name="T34" fmla="*/ 9 w 18"/>
                  <a:gd name="T35" fmla="*/ 20 h 40"/>
                  <a:gd name="T36" fmla="*/ 7 w 18"/>
                  <a:gd name="T37" fmla="*/ 21 h 40"/>
                  <a:gd name="T38" fmla="*/ 2 w 18"/>
                  <a:gd name="T39" fmla="*/ 0 h 40"/>
                  <a:gd name="T40" fmla="*/ 1 w 18"/>
                  <a:gd name="T41" fmla="*/ 0 h 40"/>
                  <a:gd name="T42" fmla="*/ 0 w 18"/>
                  <a:gd name="T43" fmla="*/ 2 h 40"/>
                  <a:gd name="T44" fmla="*/ 5 w 18"/>
                  <a:gd name="T45" fmla="*/ 21 h 40"/>
                  <a:gd name="T46" fmla="*/ 5 w 18"/>
                  <a:gd name="T47" fmla="*/ 21 h 40"/>
                  <a:gd name="T48" fmla="*/ 11 w 18"/>
                  <a:gd name="T49" fmla="*/ 34 h 40"/>
                  <a:gd name="T50" fmla="*/ 14 w 18"/>
                  <a:gd name="T51" fmla="*/ 32 h 40"/>
                  <a:gd name="T52" fmla="*/ 16 w 18"/>
                  <a:gd name="T53" fmla="*/ 31 h 40"/>
                  <a:gd name="T54" fmla="*/ 16 w 18"/>
                  <a:gd name="T55" fmla="*/ 31 h 40"/>
                  <a:gd name="T56" fmla="*/ 16 w 18"/>
                  <a:gd name="T57" fmla="*/ 31 h 40"/>
                  <a:gd name="T58" fmla="*/ 13 w 18"/>
                  <a:gd name="T59" fmla="*/ 18 h 40"/>
                  <a:gd name="T60" fmla="*/ 4 w 18"/>
                  <a:gd name="T61" fmla="*/ 1 h 40"/>
                  <a:gd name="T62" fmla="*/ 2 w 18"/>
                  <a:gd name="T63"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8" h="40">
                    <a:moveTo>
                      <a:pt x="16" y="35"/>
                    </a:moveTo>
                    <a:cubicBezTo>
                      <a:pt x="16" y="35"/>
                      <a:pt x="15" y="35"/>
                      <a:pt x="15" y="36"/>
                    </a:cubicBezTo>
                    <a:cubicBezTo>
                      <a:pt x="14" y="36"/>
                      <a:pt x="13" y="37"/>
                      <a:pt x="13" y="38"/>
                    </a:cubicBezTo>
                    <a:cubicBezTo>
                      <a:pt x="13" y="38"/>
                      <a:pt x="13" y="38"/>
                      <a:pt x="14" y="38"/>
                    </a:cubicBezTo>
                    <a:cubicBezTo>
                      <a:pt x="14" y="39"/>
                      <a:pt x="14" y="39"/>
                      <a:pt x="14" y="39"/>
                    </a:cubicBezTo>
                    <a:cubicBezTo>
                      <a:pt x="14" y="39"/>
                      <a:pt x="15" y="40"/>
                      <a:pt x="16" y="40"/>
                    </a:cubicBezTo>
                    <a:cubicBezTo>
                      <a:pt x="16" y="40"/>
                      <a:pt x="16" y="40"/>
                      <a:pt x="16" y="40"/>
                    </a:cubicBezTo>
                    <a:cubicBezTo>
                      <a:pt x="17" y="39"/>
                      <a:pt x="18" y="38"/>
                      <a:pt x="18" y="38"/>
                    </a:cubicBezTo>
                    <a:cubicBezTo>
                      <a:pt x="18" y="38"/>
                      <a:pt x="18" y="37"/>
                      <a:pt x="17" y="37"/>
                    </a:cubicBezTo>
                    <a:cubicBezTo>
                      <a:pt x="17" y="37"/>
                      <a:pt x="17" y="36"/>
                      <a:pt x="17" y="35"/>
                    </a:cubicBezTo>
                    <a:cubicBezTo>
                      <a:pt x="17" y="35"/>
                      <a:pt x="17" y="35"/>
                      <a:pt x="16" y="35"/>
                    </a:cubicBezTo>
                    <a:moveTo>
                      <a:pt x="7" y="21"/>
                    </a:moveTo>
                    <a:cubicBezTo>
                      <a:pt x="7" y="21"/>
                      <a:pt x="7" y="21"/>
                      <a:pt x="7" y="21"/>
                    </a:cubicBezTo>
                    <a:cubicBezTo>
                      <a:pt x="9" y="20"/>
                      <a:pt x="9" y="20"/>
                      <a:pt x="9" y="20"/>
                    </a:cubicBezTo>
                    <a:cubicBezTo>
                      <a:pt x="8" y="18"/>
                      <a:pt x="7" y="17"/>
                      <a:pt x="7" y="15"/>
                    </a:cubicBezTo>
                    <a:cubicBezTo>
                      <a:pt x="8" y="17"/>
                      <a:pt x="8" y="18"/>
                      <a:pt x="9" y="20"/>
                    </a:cubicBezTo>
                    <a:cubicBezTo>
                      <a:pt x="10" y="21"/>
                      <a:pt x="10" y="23"/>
                      <a:pt x="11" y="24"/>
                    </a:cubicBezTo>
                    <a:cubicBezTo>
                      <a:pt x="10" y="23"/>
                      <a:pt x="9" y="21"/>
                      <a:pt x="9" y="20"/>
                    </a:cubicBezTo>
                    <a:cubicBezTo>
                      <a:pt x="7" y="21"/>
                      <a:pt x="7" y="21"/>
                      <a:pt x="7" y="21"/>
                    </a:cubicBezTo>
                    <a:moveTo>
                      <a:pt x="2" y="0"/>
                    </a:moveTo>
                    <a:cubicBezTo>
                      <a:pt x="2" y="0"/>
                      <a:pt x="2" y="0"/>
                      <a:pt x="1" y="0"/>
                    </a:cubicBezTo>
                    <a:cubicBezTo>
                      <a:pt x="0" y="0"/>
                      <a:pt x="0" y="1"/>
                      <a:pt x="0" y="2"/>
                    </a:cubicBezTo>
                    <a:cubicBezTo>
                      <a:pt x="0" y="2"/>
                      <a:pt x="1" y="11"/>
                      <a:pt x="5" y="21"/>
                    </a:cubicBezTo>
                    <a:cubicBezTo>
                      <a:pt x="5" y="21"/>
                      <a:pt x="5" y="21"/>
                      <a:pt x="5" y="21"/>
                    </a:cubicBezTo>
                    <a:cubicBezTo>
                      <a:pt x="7" y="26"/>
                      <a:pt x="9" y="31"/>
                      <a:pt x="11" y="34"/>
                    </a:cubicBezTo>
                    <a:cubicBezTo>
                      <a:pt x="12" y="33"/>
                      <a:pt x="12" y="32"/>
                      <a:pt x="14" y="32"/>
                    </a:cubicBezTo>
                    <a:cubicBezTo>
                      <a:pt x="14" y="31"/>
                      <a:pt x="15" y="31"/>
                      <a:pt x="16" y="31"/>
                    </a:cubicBezTo>
                    <a:cubicBezTo>
                      <a:pt x="16" y="31"/>
                      <a:pt x="16" y="31"/>
                      <a:pt x="16" y="31"/>
                    </a:cubicBezTo>
                    <a:cubicBezTo>
                      <a:pt x="16" y="31"/>
                      <a:pt x="16" y="31"/>
                      <a:pt x="16" y="31"/>
                    </a:cubicBezTo>
                    <a:cubicBezTo>
                      <a:pt x="16" y="28"/>
                      <a:pt x="15" y="23"/>
                      <a:pt x="13" y="18"/>
                    </a:cubicBezTo>
                    <a:cubicBezTo>
                      <a:pt x="9" y="8"/>
                      <a:pt x="4" y="1"/>
                      <a:pt x="4" y="1"/>
                    </a:cubicBezTo>
                    <a:cubicBezTo>
                      <a:pt x="3" y="0"/>
                      <a:pt x="3" y="0"/>
                      <a:pt x="2"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0" name="Freeform 58"/>
              <p:cNvSpPr>
                <a:spLocks noEditPoints="1"/>
              </p:cNvSpPr>
              <p:nvPr/>
            </p:nvSpPr>
            <p:spPr bwMode="auto">
              <a:xfrm>
                <a:off x="2713038" y="1271588"/>
                <a:ext cx="39688" cy="38100"/>
              </a:xfrm>
              <a:custGeom>
                <a:avLst/>
                <a:gdLst>
                  <a:gd name="T0" fmla="*/ 4 w 14"/>
                  <a:gd name="T1" fmla="*/ 7 h 14"/>
                  <a:gd name="T2" fmla="*/ 6 w 14"/>
                  <a:gd name="T3" fmla="*/ 5 h 14"/>
                  <a:gd name="T4" fmla="*/ 7 w 14"/>
                  <a:gd name="T5" fmla="*/ 4 h 14"/>
                  <a:gd name="T6" fmla="*/ 8 w 14"/>
                  <a:gd name="T7" fmla="*/ 4 h 14"/>
                  <a:gd name="T8" fmla="*/ 10 w 14"/>
                  <a:gd name="T9" fmla="*/ 6 h 14"/>
                  <a:gd name="T10" fmla="*/ 10 w 14"/>
                  <a:gd name="T11" fmla="*/ 7 h 14"/>
                  <a:gd name="T12" fmla="*/ 10 w 14"/>
                  <a:gd name="T13" fmla="*/ 8 h 14"/>
                  <a:gd name="T14" fmla="*/ 8 w 14"/>
                  <a:gd name="T15" fmla="*/ 10 h 14"/>
                  <a:gd name="T16" fmla="*/ 7 w 14"/>
                  <a:gd name="T17" fmla="*/ 10 h 14"/>
                  <a:gd name="T18" fmla="*/ 5 w 14"/>
                  <a:gd name="T19" fmla="*/ 9 h 14"/>
                  <a:gd name="T20" fmla="*/ 4 w 14"/>
                  <a:gd name="T21" fmla="*/ 8 h 14"/>
                  <a:gd name="T22" fmla="*/ 2 w 14"/>
                  <a:gd name="T23" fmla="*/ 9 h 14"/>
                  <a:gd name="T24" fmla="*/ 4 w 14"/>
                  <a:gd name="T25" fmla="*/ 8 h 14"/>
                  <a:gd name="T26" fmla="*/ 4 w 14"/>
                  <a:gd name="T27" fmla="*/ 7 h 14"/>
                  <a:gd name="T28" fmla="*/ 4 w 14"/>
                  <a:gd name="T29" fmla="*/ 7 h 14"/>
                  <a:gd name="T30" fmla="*/ 7 w 14"/>
                  <a:gd name="T31" fmla="*/ 0 h 14"/>
                  <a:gd name="T32" fmla="*/ 7 w 14"/>
                  <a:gd name="T33" fmla="*/ 0 h 14"/>
                  <a:gd name="T34" fmla="*/ 5 w 14"/>
                  <a:gd name="T35" fmla="*/ 1 h 14"/>
                  <a:gd name="T36" fmla="*/ 2 w 14"/>
                  <a:gd name="T37" fmla="*/ 3 h 14"/>
                  <a:gd name="T38" fmla="*/ 0 w 14"/>
                  <a:gd name="T39" fmla="*/ 7 h 14"/>
                  <a:gd name="T40" fmla="*/ 0 w 14"/>
                  <a:gd name="T41" fmla="*/ 10 h 14"/>
                  <a:gd name="T42" fmla="*/ 0 w 14"/>
                  <a:gd name="T43" fmla="*/ 10 h 14"/>
                  <a:gd name="T44" fmla="*/ 6 w 14"/>
                  <a:gd name="T45" fmla="*/ 14 h 14"/>
                  <a:gd name="T46" fmla="*/ 7 w 14"/>
                  <a:gd name="T47" fmla="*/ 14 h 14"/>
                  <a:gd name="T48" fmla="*/ 7 w 14"/>
                  <a:gd name="T49" fmla="*/ 14 h 14"/>
                  <a:gd name="T50" fmla="*/ 7 w 14"/>
                  <a:gd name="T51" fmla="*/ 14 h 14"/>
                  <a:gd name="T52" fmla="*/ 9 w 14"/>
                  <a:gd name="T53" fmla="*/ 13 h 14"/>
                  <a:gd name="T54" fmla="*/ 12 w 14"/>
                  <a:gd name="T55" fmla="*/ 12 h 14"/>
                  <a:gd name="T56" fmla="*/ 14 w 14"/>
                  <a:gd name="T57" fmla="*/ 7 h 14"/>
                  <a:gd name="T58" fmla="*/ 14 w 14"/>
                  <a:gd name="T59" fmla="*/ 5 h 14"/>
                  <a:gd name="T60" fmla="*/ 7 w 14"/>
                  <a:gd name="T61" fmla="*/ 0 h 14"/>
                  <a:gd name="T62" fmla="*/ 7 w 14"/>
                  <a:gd name="T63"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 h="14">
                    <a:moveTo>
                      <a:pt x="4" y="7"/>
                    </a:moveTo>
                    <a:cubicBezTo>
                      <a:pt x="4" y="6"/>
                      <a:pt x="5" y="5"/>
                      <a:pt x="6" y="5"/>
                    </a:cubicBezTo>
                    <a:cubicBezTo>
                      <a:pt x="6" y="4"/>
                      <a:pt x="7" y="4"/>
                      <a:pt x="7" y="4"/>
                    </a:cubicBezTo>
                    <a:cubicBezTo>
                      <a:pt x="8" y="4"/>
                      <a:pt x="8" y="4"/>
                      <a:pt x="8" y="4"/>
                    </a:cubicBezTo>
                    <a:cubicBezTo>
                      <a:pt x="9" y="5"/>
                      <a:pt x="10" y="5"/>
                      <a:pt x="10" y="6"/>
                    </a:cubicBezTo>
                    <a:cubicBezTo>
                      <a:pt x="10" y="7"/>
                      <a:pt x="10" y="7"/>
                      <a:pt x="10" y="7"/>
                    </a:cubicBezTo>
                    <a:cubicBezTo>
                      <a:pt x="10" y="7"/>
                      <a:pt x="10" y="8"/>
                      <a:pt x="10" y="8"/>
                    </a:cubicBezTo>
                    <a:cubicBezTo>
                      <a:pt x="9" y="9"/>
                      <a:pt x="9" y="9"/>
                      <a:pt x="8" y="10"/>
                    </a:cubicBezTo>
                    <a:cubicBezTo>
                      <a:pt x="8" y="10"/>
                      <a:pt x="7" y="10"/>
                      <a:pt x="7" y="10"/>
                    </a:cubicBezTo>
                    <a:cubicBezTo>
                      <a:pt x="6" y="10"/>
                      <a:pt x="5" y="10"/>
                      <a:pt x="5" y="9"/>
                    </a:cubicBezTo>
                    <a:cubicBezTo>
                      <a:pt x="5" y="9"/>
                      <a:pt x="4" y="9"/>
                      <a:pt x="4" y="8"/>
                    </a:cubicBezTo>
                    <a:cubicBezTo>
                      <a:pt x="2" y="9"/>
                      <a:pt x="2" y="9"/>
                      <a:pt x="2" y="9"/>
                    </a:cubicBezTo>
                    <a:cubicBezTo>
                      <a:pt x="4" y="8"/>
                      <a:pt x="4" y="8"/>
                      <a:pt x="4" y="8"/>
                    </a:cubicBezTo>
                    <a:cubicBezTo>
                      <a:pt x="4" y="7"/>
                      <a:pt x="4" y="7"/>
                      <a:pt x="4" y="7"/>
                    </a:cubicBezTo>
                    <a:cubicBezTo>
                      <a:pt x="4" y="7"/>
                      <a:pt x="4" y="7"/>
                      <a:pt x="4" y="7"/>
                    </a:cubicBezTo>
                    <a:moveTo>
                      <a:pt x="7" y="0"/>
                    </a:moveTo>
                    <a:cubicBezTo>
                      <a:pt x="7" y="0"/>
                      <a:pt x="7" y="0"/>
                      <a:pt x="7" y="0"/>
                    </a:cubicBezTo>
                    <a:cubicBezTo>
                      <a:pt x="6" y="0"/>
                      <a:pt x="5" y="0"/>
                      <a:pt x="5" y="1"/>
                    </a:cubicBezTo>
                    <a:cubicBezTo>
                      <a:pt x="3" y="1"/>
                      <a:pt x="3" y="2"/>
                      <a:pt x="2" y="3"/>
                    </a:cubicBezTo>
                    <a:cubicBezTo>
                      <a:pt x="1" y="4"/>
                      <a:pt x="0" y="6"/>
                      <a:pt x="0" y="7"/>
                    </a:cubicBezTo>
                    <a:cubicBezTo>
                      <a:pt x="0" y="8"/>
                      <a:pt x="0" y="9"/>
                      <a:pt x="0" y="10"/>
                    </a:cubicBezTo>
                    <a:cubicBezTo>
                      <a:pt x="0" y="10"/>
                      <a:pt x="0" y="10"/>
                      <a:pt x="0" y="10"/>
                    </a:cubicBezTo>
                    <a:cubicBezTo>
                      <a:pt x="1" y="12"/>
                      <a:pt x="3" y="13"/>
                      <a:pt x="6" y="14"/>
                    </a:cubicBezTo>
                    <a:cubicBezTo>
                      <a:pt x="6" y="14"/>
                      <a:pt x="6" y="14"/>
                      <a:pt x="7" y="14"/>
                    </a:cubicBezTo>
                    <a:cubicBezTo>
                      <a:pt x="7" y="14"/>
                      <a:pt x="7" y="14"/>
                      <a:pt x="7" y="14"/>
                    </a:cubicBezTo>
                    <a:cubicBezTo>
                      <a:pt x="7" y="14"/>
                      <a:pt x="7" y="14"/>
                      <a:pt x="7" y="14"/>
                    </a:cubicBezTo>
                    <a:cubicBezTo>
                      <a:pt x="8" y="14"/>
                      <a:pt x="9" y="14"/>
                      <a:pt x="9" y="13"/>
                    </a:cubicBezTo>
                    <a:cubicBezTo>
                      <a:pt x="10" y="13"/>
                      <a:pt x="11" y="12"/>
                      <a:pt x="12" y="12"/>
                    </a:cubicBezTo>
                    <a:cubicBezTo>
                      <a:pt x="13" y="10"/>
                      <a:pt x="14" y="9"/>
                      <a:pt x="14" y="7"/>
                    </a:cubicBezTo>
                    <a:cubicBezTo>
                      <a:pt x="14" y="6"/>
                      <a:pt x="14" y="5"/>
                      <a:pt x="14" y="5"/>
                    </a:cubicBezTo>
                    <a:cubicBezTo>
                      <a:pt x="13" y="2"/>
                      <a:pt x="10" y="0"/>
                      <a:pt x="7" y="0"/>
                    </a:cubicBezTo>
                    <a:cubicBezTo>
                      <a:pt x="7" y="0"/>
                      <a:pt x="7" y="0"/>
                      <a:pt x="7"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1" name="Freeform 59"/>
              <p:cNvSpPr>
                <a:spLocks noEditPoints="1"/>
              </p:cNvSpPr>
              <p:nvPr/>
            </p:nvSpPr>
            <p:spPr bwMode="auto">
              <a:xfrm>
                <a:off x="2674938" y="1147763"/>
                <a:ext cx="23813" cy="30163"/>
              </a:xfrm>
              <a:custGeom>
                <a:avLst/>
                <a:gdLst>
                  <a:gd name="T0" fmla="*/ 5 w 9"/>
                  <a:gd name="T1" fmla="*/ 8 h 11"/>
                  <a:gd name="T2" fmla="*/ 5 w 9"/>
                  <a:gd name="T3" fmla="*/ 8 h 11"/>
                  <a:gd name="T4" fmla="*/ 5 w 9"/>
                  <a:gd name="T5" fmla="*/ 8 h 11"/>
                  <a:gd name="T6" fmla="*/ 3 w 9"/>
                  <a:gd name="T7" fmla="*/ 9 h 11"/>
                  <a:gd name="T8" fmla="*/ 5 w 9"/>
                  <a:gd name="T9" fmla="*/ 8 h 11"/>
                  <a:gd name="T10" fmla="*/ 5 w 9"/>
                  <a:gd name="T11" fmla="*/ 8 h 11"/>
                  <a:gd name="T12" fmla="*/ 4 w 9"/>
                  <a:gd name="T13" fmla="*/ 0 h 11"/>
                  <a:gd name="T14" fmla="*/ 2 w 9"/>
                  <a:gd name="T15" fmla="*/ 0 h 11"/>
                  <a:gd name="T16" fmla="*/ 0 w 9"/>
                  <a:gd name="T17" fmla="*/ 2 h 11"/>
                  <a:gd name="T18" fmla="*/ 0 w 9"/>
                  <a:gd name="T19" fmla="*/ 3 h 11"/>
                  <a:gd name="T20" fmla="*/ 0 w 9"/>
                  <a:gd name="T21" fmla="*/ 4 h 11"/>
                  <a:gd name="T22" fmla="*/ 2 w 9"/>
                  <a:gd name="T23" fmla="*/ 9 h 11"/>
                  <a:gd name="T24" fmla="*/ 2 w 9"/>
                  <a:gd name="T25" fmla="*/ 9 h 11"/>
                  <a:gd name="T26" fmla="*/ 3 w 9"/>
                  <a:gd name="T27" fmla="*/ 11 h 11"/>
                  <a:gd name="T28" fmla="*/ 5 w 9"/>
                  <a:gd name="T29" fmla="*/ 11 h 11"/>
                  <a:gd name="T30" fmla="*/ 6 w 9"/>
                  <a:gd name="T31" fmla="*/ 11 h 11"/>
                  <a:gd name="T32" fmla="*/ 6 w 9"/>
                  <a:gd name="T33" fmla="*/ 11 h 11"/>
                  <a:gd name="T34" fmla="*/ 9 w 9"/>
                  <a:gd name="T35" fmla="*/ 8 h 11"/>
                  <a:gd name="T36" fmla="*/ 9 w 9"/>
                  <a:gd name="T37" fmla="*/ 6 h 11"/>
                  <a:gd name="T38" fmla="*/ 9 w 9"/>
                  <a:gd name="T39" fmla="*/ 6 h 11"/>
                  <a:gd name="T40" fmla="*/ 7 w 9"/>
                  <a:gd name="T41" fmla="*/ 2 h 11"/>
                  <a:gd name="T42" fmla="*/ 7 w 9"/>
                  <a:gd name="T43" fmla="*/ 2 h 11"/>
                  <a:gd name="T44" fmla="*/ 6 w 9"/>
                  <a:gd name="T45" fmla="*/ 0 h 11"/>
                  <a:gd name="T46" fmla="*/ 6 w 9"/>
                  <a:gd name="T47" fmla="*/ 0 h 11"/>
                  <a:gd name="T48" fmla="*/ 4 w 9"/>
                  <a:gd name="T49"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 h="11">
                    <a:moveTo>
                      <a:pt x="5" y="8"/>
                    </a:moveTo>
                    <a:cubicBezTo>
                      <a:pt x="5" y="8"/>
                      <a:pt x="5" y="8"/>
                      <a:pt x="5" y="8"/>
                    </a:cubicBezTo>
                    <a:cubicBezTo>
                      <a:pt x="5" y="8"/>
                      <a:pt x="5" y="8"/>
                      <a:pt x="5" y="8"/>
                    </a:cubicBezTo>
                    <a:cubicBezTo>
                      <a:pt x="3" y="9"/>
                      <a:pt x="3" y="9"/>
                      <a:pt x="3" y="9"/>
                    </a:cubicBezTo>
                    <a:cubicBezTo>
                      <a:pt x="5" y="8"/>
                      <a:pt x="5" y="8"/>
                      <a:pt x="5" y="8"/>
                    </a:cubicBezTo>
                    <a:cubicBezTo>
                      <a:pt x="5" y="8"/>
                      <a:pt x="5" y="8"/>
                      <a:pt x="5" y="8"/>
                    </a:cubicBezTo>
                    <a:moveTo>
                      <a:pt x="4" y="0"/>
                    </a:moveTo>
                    <a:cubicBezTo>
                      <a:pt x="3" y="0"/>
                      <a:pt x="3" y="0"/>
                      <a:pt x="2" y="0"/>
                    </a:cubicBezTo>
                    <a:cubicBezTo>
                      <a:pt x="1" y="0"/>
                      <a:pt x="0" y="1"/>
                      <a:pt x="0" y="2"/>
                    </a:cubicBezTo>
                    <a:cubicBezTo>
                      <a:pt x="0" y="2"/>
                      <a:pt x="0" y="3"/>
                      <a:pt x="0" y="3"/>
                    </a:cubicBezTo>
                    <a:cubicBezTo>
                      <a:pt x="0" y="4"/>
                      <a:pt x="0" y="4"/>
                      <a:pt x="0" y="4"/>
                    </a:cubicBezTo>
                    <a:cubicBezTo>
                      <a:pt x="2" y="9"/>
                      <a:pt x="2" y="9"/>
                      <a:pt x="2" y="9"/>
                    </a:cubicBezTo>
                    <a:cubicBezTo>
                      <a:pt x="2" y="9"/>
                      <a:pt x="2" y="9"/>
                      <a:pt x="2" y="9"/>
                    </a:cubicBezTo>
                    <a:cubicBezTo>
                      <a:pt x="2" y="10"/>
                      <a:pt x="2" y="11"/>
                      <a:pt x="3" y="11"/>
                    </a:cubicBezTo>
                    <a:cubicBezTo>
                      <a:pt x="4" y="11"/>
                      <a:pt x="4" y="11"/>
                      <a:pt x="5" y="11"/>
                    </a:cubicBezTo>
                    <a:cubicBezTo>
                      <a:pt x="5" y="11"/>
                      <a:pt x="6" y="11"/>
                      <a:pt x="6" y="11"/>
                    </a:cubicBezTo>
                    <a:cubicBezTo>
                      <a:pt x="6" y="11"/>
                      <a:pt x="6" y="11"/>
                      <a:pt x="6" y="11"/>
                    </a:cubicBezTo>
                    <a:cubicBezTo>
                      <a:pt x="8" y="10"/>
                      <a:pt x="9" y="9"/>
                      <a:pt x="9" y="8"/>
                    </a:cubicBezTo>
                    <a:cubicBezTo>
                      <a:pt x="9" y="7"/>
                      <a:pt x="9" y="7"/>
                      <a:pt x="9" y="6"/>
                    </a:cubicBezTo>
                    <a:cubicBezTo>
                      <a:pt x="9" y="6"/>
                      <a:pt x="9" y="6"/>
                      <a:pt x="9" y="6"/>
                    </a:cubicBezTo>
                    <a:cubicBezTo>
                      <a:pt x="7" y="2"/>
                      <a:pt x="7" y="2"/>
                      <a:pt x="7" y="2"/>
                    </a:cubicBezTo>
                    <a:cubicBezTo>
                      <a:pt x="7" y="2"/>
                      <a:pt x="7" y="2"/>
                      <a:pt x="7" y="2"/>
                    </a:cubicBezTo>
                    <a:cubicBezTo>
                      <a:pt x="7" y="1"/>
                      <a:pt x="6" y="0"/>
                      <a:pt x="6" y="0"/>
                    </a:cubicBezTo>
                    <a:cubicBezTo>
                      <a:pt x="6" y="0"/>
                      <a:pt x="6" y="0"/>
                      <a:pt x="6" y="0"/>
                    </a:cubicBezTo>
                    <a:cubicBezTo>
                      <a:pt x="5" y="0"/>
                      <a:pt x="4" y="0"/>
                      <a:pt x="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2" name="Freeform 60"/>
              <p:cNvSpPr>
                <a:spLocks noEditPoints="1"/>
              </p:cNvSpPr>
              <p:nvPr/>
            </p:nvSpPr>
            <p:spPr bwMode="auto">
              <a:xfrm>
                <a:off x="2763838" y="1389063"/>
                <a:ext cx="28575" cy="33338"/>
              </a:xfrm>
              <a:custGeom>
                <a:avLst/>
                <a:gdLst>
                  <a:gd name="T0" fmla="*/ 6 w 10"/>
                  <a:gd name="T1" fmla="*/ 9 h 12"/>
                  <a:gd name="T2" fmla="*/ 6 w 10"/>
                  <a:gd name="T3" fmla="*/ 9 h 12"/>
                  <a:gd name="T4" fmla="*/ 6 w 10"/>
                  <a:gd name="T5" fmla="*/ 9 h 12"/>
                  <a:gd name="T6" fmla="*/ 6 w 10"/>
                  <a:gd name="T7" fmla="*/ 9 h 12"/>
                  <a:gd name="T8" fmla="*/ 6 w 10"/>
                  <a:gd name="T9" fmla="*/ 9 h 12"/>
                  <a:gd name="T10" fmla="*/ 6 w 10"/>
                  <a:gd name="T11" fmla="*/ 9 h 12"/>
                  <a:gd name="T12" fmla="*/ 6 w 10"/>
                  <a:gd name="T13" fmla="*/ 9 h 12"/>
                  <a:gd name="T14" fmla="*/ 6 w 10"/>
                  <a:gd name="T15" fmla="*/ 9 h 12"/>
                  <a:gd name="T16" fmla="*/ 4 w 10"/>
                  <a:gd name="T17" fmla="*/ 0 h 12"/>
                  <a:gd name="T18" fmla="*/ 3 w 10"/>
                  <a:gd name="T19" fmla="*/ 1 h 12"/>
                  <a:gd name="T20" fmla="*/ 0 w 10"/>
                  <a:gd name="T21" fmla="*/ 4 h 12"/>
                  <a:gd name="T22" fmla="*/ 0 w 10"/>
                  <a:gd name="T23" fmla="*/ 5 h 12"/>
                  <a:gd name="T24" fmla="*/ 2 w 10"/>
                  <a:gd name="T25" fmla="*/ 10 h 12"/>
                  <a:gd name="T26" fmla="*/ 4 w 10"/>
                  <a:gd name="T27" fmla="*/ 9 h 12"/>
                  <a:gd name="T28" fmla="*/ 2 w 10"/>
                  <a:gd name="T29" fmla="*/ 10 h 12"/>
                  <a:gd name="T30" fmla="*/ 4 w 10"/>
                  <a:gd name="T31" fmla="*/ 12 h 12"/>
                  <a:gd name="T32" fmla="*/ 5 w 10"/>
                  <a:gd name="T33" fmla="*/ 12 h 12"/>
                  <a:gd name="T34" fmla="*/ 5 w 10"/>
                  <a:gd name="T35" fmla="*/ 12 h 12"/>
                  <a:gd name="T36" fmla="*/ 7 w 10"/>
                  <a:gd name="T37" fmla="*/ 12 h 12"/>
                  <a:gd name="T38" fmla="*/ 9 w 10"/>
                  <a:gd name="T39" fmla="*/ 10 h 12"/>
                  <a:gd name="T40" fmla="*/ 10 w 10"/>
                  <a:gd name="T41" fmla="*/ 8 h 12"/>
                  <a:gd name="T42" fmla="*/ 9 w 10"/>
                  <a:gd name="T43" fmla="*/ 7 h 12"/>
                  <a:gd name="T44" fmla="*/ 9 w 10"/>
                  <a:gd name="T45" fmla="*/ 7 h 12"/>
                  <a:gd name="T46" fmla="*/ 8 w 10"/>
                  <a:gd name="T47" fmla="*/ 2 h 12"/>
                  <a:gd name="T48" fmla="*/ 6 w 10"/>
                  <a:gd name="T49" fmla="*/ 1 h 12"/>
                  <a:gd name="T50" fmla="*/ 4 w 10"/>
                  <a:gd name="T5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0" h="12">
                    <a:moveTo>
                      <a:pt x="6" y="9"/>
                    </a:moveTo>
                    <a:cubicBezTo>
                      <a:pt x="6" y="9"/>
                      <a:pt x="6" y="9"/>
                      <a:pt x="6" y="9"/>
                    </a:cubicBezTo>
                    <a:cubicBezTo>
                      <a:pt x="6" y="9"/>
                      <a:pt x="6" y="9"/>
                      <a:pt x="6" y="9"/>
                    </a:cubicBezTo>
                    <a:cubicBezTo>
                      <a:pt x="6" y="9"/>
                      <a:pt x="6" y="9"/>
                      <a:pt x="6" y="9"/>
                    </a:cubicBezTo>
                    <a:moveTo>
                      <a:pt x="6" y="9"/>
                    </a:moveTo>
                    <a:cubicBezTo>
                      <a:pt x="6" y="9"/>
                      <a:pt x="6" y="9"/>
                      <a:pt x="6" y="9"/>
                    </a:cubicBezTo>
                    <a:moveTo>
                      <a:pt x="6" y="9"/>
                    </a:moveTo>
                    <a:cubicBezTo>
                      <a:pt x="6" y="9"/>
                      <a:pt x="6" y="9"/>
                      <a:pt x="6" y="9"/>
                    </a:cubicBezTo>
                    <a:moveTo>
                      <a:pt x="4" y="0"/>
                    </a:moveTo>
                    <a:cubicBezTo>
                      <a:pt x="4" y="0"/>
                      <a:pt x="3" y="0"/>
                      <a:pt x="3" y="1"/>
                    </a:cubicBezTo>
                    <a:cubicBezTo>
                      <a:pt x="1" y="1"/>
                      <a:pt x="0" y="2"/>
                      <a:pt x="0" y="4"/>
                    </a:cubicBezTo>
                    <a:cubicBezTo>
                      <a:pt x="0" y="5"/>
                      <a:pt x="0" y="5"/>
                      <a:pt x="0" y="5"/>
                    </a:cubicBezTo>
                    <a:cubicBezTo>
                      <a:pt x="2" y="10"/>
                      <a:pt x="2" y="10"/>
                      <a:pt x="2" y="10"/>
                    </a:cubicBezTo>
                    <a:cubicBezTo>
                      <a:pt x="4" y="9"/>
                      <a:pt x="4" y="9"/>
                      <a:pt x="4" y="9"/>
                    </a:cubicBezTo>
                    <a:cubicBezTo>
                      <a:pt x="2" y="10"/>
                      <a:pt x="2" y="10"/>
                      <a:pt x="2" y="10"/>
                    </a:cubicBezTo>
                    <a:cubicBezTo>
                      <a:pt x="2" y="11"/>
                      <a:pt x="3" y="11"/>
                      <a:pt x="4" y="12"/>
                    </a:cubicBezTo>
                    <a:cubicBezTo>
                      <a:pt x="4" y="12"/>
                      <a:pt x="4" y="12"/>
                      <a:pt x="5" y="12"/>
                    </a:cubicBezTo>
                    <a:cubicBezTo>
                      <a:pt x="5" y="12"/>
                      <a:pt x="5" y="12"/>
                      <a:pt x="5" y="12"/>
                    </a:cubicBezTo>
                    <a:cubicBezTo>
                      <a:pt x="6" y="12"/>
                      <a:pt x="7" y="12"/>
                      <a:pt x="7" y="12"/>
                    </a:cubicBezTo>
                    <a:cubicBezTo>
                      <a:pt x="8" y="11"/>
                      <a:pt x="9" y="11"/>
                      <a:pt x="9" y="10"/>
                    </a:cubicBezTo>
                    <a:cubicBezTo>
                      <a:pt x="9" y="10"/>
                      <a:pt x="10" y="9"/>
                      <a:pt x="10" y="8"/>
                    </a:cubicBezTo>
                    <a:cubicBezTo>
                      <a:pt x="9" y="7"/>
                      <a:pt x="9" y="7"/>
                      <a:pt x="9" y="7"/>
                    </a:cubicBezTo>
                    <a:cubicBezTo>
                      <a:pt x="9" y="7"/>
                      <a:pt x="9" y="7"/>
                      <a:pt x="9" y="7"/>
                    </a:cubicBezTo>
                    <a:cubicBezTo>
                      <a:pt x="8" y="2"/>
                      <a:pt x="8" y="2"/>
                      <a:pt x="8" y="2"/>
                    </a:cubicBezTo>
                    <a:cubicBezTo>
                      <a:pt x="7" y="2"/>
                      <a:pt x="7" y="1"/>
                      <a:pt x="6" y="1"/>
                    </a:cubicBezTo>
                    <a:cubicBezTo>
                      <a:pt x="6" y="0"/>
                      <a:pt x="5" y="0"/>
                      <a:pt x="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3" name="Freeform 61"/>
              <p:cNvSpPr>
                <a:spLocks noEditPoints="1"/>
              </p:cNvSpPr>
              <p:nvPr/>
            </p:nvSpPr>
            <p:spPr bwMode="auto">
              <a:xfrm>
                <a:off x="2836863" y="1225550"/>
                <a:ext cx="33338" cy="25400"/>
              </a:xfrm>
              <a:custGeom>
                <a:avLst/>
                <a:gdLst>
                  <a:gd name="T0" fmla="*/ 3 w 12"/>
                  <a:gd name="T1" fmla="*/ 5 h 9"/>
                  <a:gd name="T2" fmla="*/ 3 w 12"/>
                  <a:gd name="T3" fmla="*/ 5 h 9"/>
                  <a:gd name="T4" fmla="*/ 8 w 12"/>
                  <a:gd name="T5" fmla="*/ 3 h 9"/>
                  <a:gd name="T6" fmla="*/ 8 w 12"/>
                  <a:gd name="T7" fmla="*/ 3 h 9"/>
                  <a:gd name="T8" fmla="*/ 8 w 12"/>
                  <a:gd name="T9" fmla="*/ 0 h 9"/>
                  <a:gd name="T10" fmla="*/ 7 w 12"/>
                  <a:gd name="T11" fmla="*/ 0 h 9"/>
                  <a:gd name="T12" fmla="*/ 7 w 12"/>
                  <a:gd name="T13" fmla="*/ 0 h 9"/>
                  <a:gd name="T14" fmla="*/ 2 w 12"/>
                  <a:gd name="T15" fmla="*/ 2 h 9"/>
                  <a:gd name="T16" fmla="*/ 2 w 12"/>
                  <a:gd name="T17" fmla="*/ 2 h 9"/>
                  <a:gd name="T18" fmla="*/ 1 w 12"/>
                  <a:gd name="T19" fmla="*/ 3 h 9"/>
                  <a:gd name="T20" fmla="*/ 0 w 12"/>
                  <a:gd name="T21" fmla="*/ 5 h 9"/>
                  <a:gd name="T22" fmla="*/ 0 w 12"/>
                  <a:gd name="T23" fmla="*/ 7 h 9"/>
                  <a:gd name="T24" fmla="*/ 4 w 12"/>
                  <a:gd name="T25" fmla="*/ 9 h 9"/>
                  <a:gd name="T26" fmla="*/ 5 w 12"/>
                  <a:gd name="T27" fmla="*/ 9 h 9"/>
                  <a:gd name="T28" fmla="*/ 5 w 12"/>
                  <a:gd name="T29" fmla="*/ 9 h 9"/>
                  <a:gd name="T30" fmla="*/ 10 w 12"/>
                  <a:gd name="T31" fmla="*/ 7 h 9"/>
                  <a:gd name="T32" fmla="*/ 11 w 12"/>
                  <a:gd name="T33" fmla="*/ 6 h 9"/>
                  <a:gd name="T34" fmla="*/ 11 w 12"/>
                  <a:gd name="T35" fmla="*/ 6 h 9"/>
                  <a:gd name="T36" fmla="*/ 12 w 12"/>
                  <a:gd name="T37" fmla="*/ 4 h 9"/>
                  <a:gd name="T38" fmla="*/ 12 w 12"/>
                  <a:gd name="T39" fmla="*/ 2 h 9"/>
                  <a:gd name="T40" fmla="*/ 9 w 12"/>
                  <a:gd name="T41" fmla="*/ 0 h 9"/>
                  <a:gd name="T42" fmla="*/ 8 w 12"/>
                  <a:gd name="T4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2" h="9">
                    <a:moveTo>
                      <a:pt x="3" y="5"/>
                    </a:moveTo>
                    <a:cubicBezTo>
                      <a:pt x="3" y="5"/>
                      <a:pt x="3" y="5"/>
                      <a:pt x="3" y="5"/>
                    </a:cubicBezTo>
                    <a:moveTo>
                      <a:pt x="8" y="3"/>
                    </a:moveTo>
                    <a:cubicBezTo>
                      <a:pt x="8" y="3"/>
                      <a:pt x="8" y="3"/>
                      <a:pt x="8" y="3"/>
                    </a:cubicBezTo>
                    <a:moveTo>
                      <a:pt x="8" y="0"/>
                    </a:moveTo>
                    <a:cubicBezTo>
                      <a:pt x="8" y="0"/>
                      <a:pt x="7" y="0"/>
                      <a:pt x="7" y="0"/>
                    </a:cubicBezTo>
                    <a:cubicBezTo>
                      <a:pt x="7" y="0"/>
                      <a:pt x="7" y="0"/>
                      <a:pt x="7" y="0"/>
                    </a:cubicBezTo>
                    <a:cubicBezTo>
                      <a:pt x="2" y="2"/>
                      <a:pt x="2" y="2"/>
                      <a:pt x="2" y="2"/>
                    </a:cubicBezTo>
                    <a:cubicBezTo>
                      <a:pt x="2" y="2"/>
                      <a:pt x="2" y="2"/>
                      <a:pt x="2" y="2"/>
                    </a:cubicBezTo>
                    <a:cubicBezTo>
                      <a:pt x="2" y="2"/>
                      <a:pt x="1" y="3"/>
                      <a:pt x="1" y="3"/>
                    </a:cubicBezTo>
                    <a:cubicBezTo>
                      <a:pt x="0" y="4"/>
                      <a:pt x="0" y="4"/>
                      <a:pt x="0" y="5"/>
                    </a:cubicBezTo>
                    <a:cubicBezTo>
                      <a:pt x="0" y="6"/>
                      <a:pt x="0" y="6"/>
                      <a:pt x="0" y="7"/>
                    </a:cubicBezTo>
                    <a:cubicBezTo>
                      <a:pt x="1" y="8"/>
                      <a:pt x="2" y="9"/>
                      <a:pt x="4" y="9"/>
                    </a:cubicBezTo>
                    <a:cubicBezTo>
                      <a:pt x="5" y="9"/>
                      <a:pt x="5" y="9"/>
                      <a:pt x="5" y="9"/>
                    </a:cubicBezTo>
                    <a:cubicBezTo>
                      <a:pt x="5" y="9"/>
                      <a:pt x="5" y="9"/>
                      <a:pt x="5" y="9"/>
                    </a:cubicBezTo>
                    <a:cubicBezTo>
                      <a:pt x="10" y="7"/>
                      <a:pt x="10" y="7"/>
                      <a:pt x="10" y="7"/>
                    </a:cubicBezTo>
                    <a:cubicBezTo>
                      <a:pt x="10" y="7"/>
                      <a:pt x="11" y="7"/>
                      <a:pt x="11" y="6"/>
                    </a:cubicBezTo>
                    <a:cubicBezTo>
                      <a:pt x="11" y="6"/>
                      <a:pt x="11" y="6"/>
                      <a:pt x="11" y="6"/>
                    </a:cubicBezTo>
                    <a:cubicBezTo>
                      <a:pt x="12" y="5"/>
                      <a:pt x="12" y="5"/>
                      <a:pt x="12" y="4"/>
                    </a:cubicBezTo>
                    <a:cubicBezTo>
                      <a:pt x="12" y="3"/>
                      <a:pt x="12" y="3"/>
                      <a:pt x="12" y="2"/>
                    </a:cubicBezTo>
                    <a:cubicBezTo>
                      <a:pt x="11" y="1"/>
                      <a:pt x="10" y="0"/>
                      <a:pt x="9" y="0"/>
                    </a:cubicBezTo>
                    <a:cubicBezTo>
                      <a:pt x="9" y="0"/>
                      <a:pt x="8" y="0"/>
                      <a:pt x="8"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4" name="Freeform 62"/>
              <p:cNvSpPr>
                <a:spLocks noEditPoints="1"/>
              </p:cNvSpPr>
              <p:nvPr/>
            </p:nvSpPr>
            <p:spPr bwMode="auto">
              <a:xfrm>
                <a:off x="2592388" y="1316038"/>
                <a:ext cx="34925" cy="28575"/>
              </a:xfrm>
              <a:custGeom>
                <a:avLst/>
                <a:gdLst>
                  <a:gd name="T0" fmla="*/ 4 w 12"/>
                  <a:gd name="T1" fmla="*/ 5 h 10"/>
                  <a:gd name="T2" fmla="*/ 4 w 12"/>
                  <a:gd name="T3" fmla="*/ 5 h 10"/>
                  <a:gd name="T4" fmla="*/ 8 w 12"/>
                  <a:gd name="T5" fmla="*/ 3 h 10"/>
                  <a:gd name="T6" fmla="*/ 8 w 12"/>
                  <a:gd name="T7" fmla="*/ 3 h 10"/>
                  <a:gd name="T8" fmla="*/ 8 w 12"/>
                  <a:gd name="T9" fmla="*/ 0 h 10"/>
                  <a:gd name="T10" fmla="*/ 7 w 12"/>
                  <a:gd name="T11" fmla="*/ 1 h 10"/>
                  <a:gd name="T12" fmla="*/ 7 w 12"/>
                  <a:gd name="T13" fmla="*/ 1 h 10"/>
                  <a:gd name="T14" fmla="*/ 2 w 12"/>
                  <a:gd name="T15" fmla="*/ 2 h 10"/>
                  <a:gd name="T16" fmla="*/ 3 w 12"/>
                  <a:gd name="T17" fmla="*/ 2 h 10"/>
                  <a:gd name="T18" fmla="*/ 1 w 12"/>
                  <a:gd name="T19" fmla="*/ 4 h 10"/>
                  <a:gd name="T20" fmla="*/ 0 w 12"/>
                  <a:gd name="T21" fmla="*/ 5 h 10"/>
                  <a:gd name="T22" fmla="*/ 0 w 12"/>
                  <a:gd name="T23" fmla="*/ 6 h 10"/>
                  <a:gd name="T24" fmla="*/ 1 w 12"/>
                  <a:gd name="T25" fmla="*/ 7 h 10"/>
                  <a:gd name="T26" fmla="*/ 1 w 12"/>
                  <a:gd name="T27" fmla="*/ 7 h 10"/>
                  <a:gd name="T28" fmla="*/ 1 w 12"/>
                  <a:gd name="T29" fmla="*/ 7 h 10"/>
                  <a:gd name="T30" fmla="*/ 2 w 12"/>
                  <a:gd name="T31" fmla="*/ 9 h 10"/>
                  <a:gd name="T32" fmla="*/ 4 w 12"/>
                  <a:gd name="T33" fmla="*/ 10 h 10"/>
                  <a:gd name="T34" fmla="*/ 5 w 12"/>
                  <a:gd name="T35" fmla="*/ 10 h 10"/>
                  <a:gd name="T36" fmla="*/ 5 w 12"/>
                  <a:gd name="T37" fmla="*/ 10 h 10"/>
                  <a:gd name="T38" fmla="*/ 10 w 12"/>
                  <a:gd name="T39" fmla="*/ 8 h 10"/>
                  <a:gd name="T40" fmla="*/ 12 w 12"/>
                  <a:gd name="T41" fmla="*/ 6 h 10"/>
                  <a:gd name="T42" fmla="*/ 12 w 12"/>
                  <a:gd name="T43" fmla="*/ 5 h 10"/>
                  <a:gd name="T44" fmla="*/ 12 w 12"/>
                  <a:gd name="T45" fmla="*/ 3 h 10"/>
                  <a:gd name="T46" fmla="*/ 12 w 12"/>
                  <a:gd name="T47" fmla="*/ 3 h 10"/>
                  <a:gd name="T48" fmla="*/ 8 w 12"/>
                  <a:gd name="T49"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 h="10">
                    <a:moveTo>
                      <a:pt x="4" y="5"/>
                    </a:moveTo>
                    <a:cubicBezTo>
                      <a:pt x="4" y="5"/>
                      <a:pt x="4" y="5"/>
                      <a:pt x="4" y="5"/>
                    </a:cubicBezTo>
                    <a:moveTo>
                      <a:pt x="8" y="3"/>
                    </a:moveTo>
                    <a:cubicBezTo>
                      <a:pt x="8" y="3"/>
                      <a:pt x="8" y="3"/>
                      <a:pt x="8" y="3"/>
                    </a:cubicBezTo>
                    <a:moveTo>
                      <a:pt x="8" y="0"/>
                    </a:moveTo>
                    <a:cubicBezTo>
                      <a:pt x="8" y="0"/>
                      <a:pt x="8" y="0"/>
                      <a:pt x="7" y="1"/>
                    </a:cubicBezTo>
                    <a:cubicBezTo>
                      <a:pt x="7" y="1"/>
                      <a:pt x="7" y="1"/>
                      <a:pt x="7" y="1"/>
                    </a:cubicBezTo>
                    <a:cubicBezTo>
                      <a:pt x="2" y="2"/>
                      <a:pt x="2" y="2"/>
                      <a:pt x="2" y="2"/>
                    </a:cubicBezTo>
                    <a:cubicBezTo>
                      <a:pt x="3" y="2"/>
                      <a:pt x="3" y="2"/>
                      <a:pt x="3" y="2"/>
                    </a:cubicBezTo>
                    <a:cubicBezTo>
                      <a:pt x="2" y="3"/>
                      <a:pt x="1" y="3"/>
                      <a:pt x="1" y="4"/>
                    </a:cubicBezTo>
                    <a:cubicBezTo>
                      <a:pt x="1" y="4"/>
                      <a:pt x="0" y="5"/>
                      <a:pt x="0" y="5"/>
                    </a:cubicBezTo>
                    <a:cubicBezTo>
                      <a:pt x="0" y="5"/>
                      <a:pt x="0" y="6"/>
                      <a:pt x="0" y="6"/>
                    </a:cubicBezTo>
                    <a:cubicBezTo>
                      <a:pt x="0" y="6"/>
                      <a:pt x="0" y="7"/>
                      <a:pt x="1" y="7"/>
                    </a:cubicBezTo>
                    <a:cubicBezTo>
                      <a:pt x="1" y="7"/>
                      <a:pt x="1" y="7"/>
                      <a:pt x="1" y="7"/>
                    </a:cubicBezTo>
                    <a:cubicBezTo>
                      <a:pt x="1" y="7"/>
                      <a:pt x="1" y="7"/>
                      <a:pt x="1" y="7"/>
                    </a:cubicBezTo>
                    <a:cubicBezTo>
                      <a:pt x="1" y="8"/>
                      <a:pt x="1" y="9"/>
                      <a:pt x="2" y="9"/>
                    </a:cubicBezTo>
                    <a:cubicBezTo>
                      <a:pt x="2" y="9"/>
                      <a:pt x="3" y="10"/>
                      <a:pt x="4" y="10"/>
                    </a:cubicBezTo>
                    <a:cubicBezTo>
                      <a:pt x="5" y="10"/>
                      <a:pt x="5" y="10"/>
                      <a:pt x="5" y="10"/>
                    </a:cubicBezTo>
                    <a:cubicBezTo>
                      <a:pt x="5" y="10"/>
                      <a:pt x="5" y="10"/>
                      <a:pt x="5" y="10"/>
                    </a:cubicBezTo>
                    <a:cubicBezTo>
                      <a:pt x="10" y="8"/>
                      <a:pt x="10" y="8"/>
                      <a:pt x="10" y="8"/>
                    </a:cubicBezTo>
                    <a:cubicBezTo>
                      <a:pt x="11" y="8"/>
                      <a:pt x="11" y="7"/>
                      <a:pt x="12" y="6"/>
                    </a:cubicBezTo>
                    <a:cubicBezTo>
                      <a:pt x="12" y="6"/>
                      <a:pt x="12" y="5"/>
                      <a:pt x="12" y="5"/>
                    </a:cubicBezTo>
                    <a:cubicBezTo>
                      <a:pt x="12" y="4"/>
                      <a:pt x="12" y="4"/>
                      <a:pt x="12" y="3"/>
                    </a:cubicBezTo>
                    <a:cubicBezTo>
                      <a:pt x="12" y="3"/>
                      <a:pt x="12" y="3"/>
                      <a:pt x="12" y="3"/>
                    </a:cubicBezTo>
                    <a:cubicBezTo>
                      <a:pt x="11" y="2"/>
                      <a:pt x="10" y="0"/>
                      <a:pt x="8"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10" name="组合 9"/>
            <p:cNvGrpSpPr/>
            <p:nvPr/>
          </p:nvGrpSpPr>
          <p:grpSpPr>
            <a:xfrm>
              <a:off x="9989791" y="466725"/>
              <a:ext cx="695326" cy="630238"/>
              <a:chOff x="8685213" y="1041400"/>
              <a:chExt cx="695326" cy="630238"/>
            </a:xfrm>
          </p:grpSpPr>
          <p:sp>
            <p:nvSpPr>
              <p:cNvPr id="349" name="Freeform 63"/>
              <p:cNvSpPr>
                <a:spLocks noEditPoints="1"/>
              </p:cNvSpPr>
              <p:nvPr/>
            </p:nvSpPr>
            <p:spPr bwMode="auto">
              <a:xfrm>
                <a:off x="9190038" y="1119188"/>
                <a:ext cx="146050" cy="212725"/>
              </a:xfrm>
              <a:custGeom>
                <a:avLst/>
                <a:gdLst>
                  <a:gd name="T0" fmla="*/ 0 w 52"/>
                  <a:gd name="T1" fmla="*/ 3 h 76"/>
                  <a:gd name="T2" fmla="*/ 0 w 52"/>
                  <a:gd name="T3" fmla="*/ 3 h 76"/>
                  <a:gd name="T4" fmla="*/ 0 w 52"/>
                  <a:gd name="T5" fmla="*/ 4 h 76"/>
                  <a:gd name="T6" fmla="*/ 0 w 52"/>
                  <a:gd name="T7" fmla="*/ 3 h 76"/>
                  <a:gd name="T8" fmla="*/ 6 w 52"/>
                  <a:gd name="T9" fmla="*/ 0 h 76"/>
                  <a:gd name="T10" fmla="*/ 3 w 52"/>
                  <a:gd name="T11" fmla="*/ 0 h 76"/>
                  <a:gd name="T12" fmla="*/ 5 w 52"/>
                  <a:gd name="T13" fmla="*/ 4 h 76"/>
                  <a:gd name="T14" fmla="*/ 6 w 52"/>
                  <a:gd name="T15" fmla="*/ 4 h 76"/>
                  <a:gd name="T16" fmla="*/ 6 w 52"/>
                  <a:gd name="T17" fmla="*/ 4 h 76"/>
                  <a:gd name="T18" fmla="*/ 40 w 52"/>
                  <a:gd name="T19" fmla="*/ 25 h 76"/>
                  <a:gd name="T20" fmla="*/ 40 w 52"/>
                  <a:gd name="T21" fmla="*/ 25 h 76"/>
                  <a:gd name="T22" fmla="*/ 40 w 52"/>
                  <a:gd name="T23" fmla="*/ 26 h 76"/>
                  <a:gd name="T24" fmla="*/ 40 w 52"/>
                  <a:gd name="T25" fmla="*/ 26 h 76"/>
                  <a:gd name="T26" fmla="*/ 48 w 52"/>
                  <a:gd name="T27" fmla="*/ 52 h 76"/>
                  <a:gd name="T28" fmla="*/ 40 w 52"/>
                  <a:gd name="T29" fmla="*/ 74 h 76"/>
                  <a:gd name="T30" fmla="*/ 43 w 52"/>
                  <a:gd name="T31" fmla="*/ 76 h 76"/>
                  <a:gd name="T32" fmla="*/ 52 w 52"/>
                  <a:gd name="T33" fmla="*/ 52 h 76"/>
                  <a:gd name="T34" fmla="*/ 43 w 52"/>
                  <a:gd name="T35" fmla="*/ 24 h 76"/>
                  <a:gd name="T36" fmla="*/ 43 w 52"/>
                  <a:gd name="T37" fmla="*/ 24 h 76"/>
                  <a:gd name="T38" fmla="*/ 43 w 52"/>
                  <a:gd name="T39" fmla="*/ 23 h 76"/>
                  <a:gd name="T40" fmla="*/ 43 w 52"/>
                  <a:gd name="T41" fmla="*/ 23 h 76"/>
                  <a:gd name="T42" fmla="*/ 6 w 52"/>
                  <a:gd name="T43"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2" h="76">
                    <a:moveTo>
                      <a:pt x="0" y="3"/>
                    </a:moveTo>
                    <a:cubicBezTo>
                      <a:pt x="0" y="3"/>
                      <a:pt x="0" y="3"/>
                      <a:pt x="0" y="3"/>
                    </a:cubicBezTo>
                    <a:cubicBezTo>
                      <a:pt x="0" y="3"/>
                      <a:pt x="0" y="3"/>
                      <a:pt x="0" y="4"/>
                    </a:cubicBezTo>
                    <a:cubicBezTo>
                      <a:pt x="0" y="3"/>
                      <a:pt x="0" y="3"/>
                      <a:pt x="0" y="3"/>
                    </a:cubicBezTo>
                    <a:moveTo>
                      <a:pt x="6" y="0"/>
                    </a:moveTo>
                    <a:cubicBezTo>
                      <a:pt x="5" y="0"/>
                      <a:pt x="4" y="0"/>
                      <a:pt x="3" y="0"/>
                    </a:cubicBezTo>
                    <a:cubicBezTo>
                      <a:pt x="3" y="1"/>
                      <a:pt x="4" y="3"/>
                      <a:pt x="5" y="4"/>
                    </a:cubicBezTo>
                    <a:cubicBezTo>
                      <a:pt x="5" y="4"/>
                      <a:pt x="5" y="4"/>
                      <a:pt x="6" y="4"/>
                    </a:cubicBezTo>
                    <a:cubicBezTo>
                      <a:pt x="6" y="4"/>
                      <a:pt x="6" y="4"/>
                      <a:pt x="6" y="4"/>
                    </a:cubicBezTo>
                    <a:cubicBezTo>
                      <a:pt x="18" y="4"/>
                      <a:pt x="31" y="11"/>
                      <a:pt x="40" y="25"/>
                    </a:cubicBezTo>
                    <a:cubicBezTo>
                      <a:pt x="40" y="25"/>
                      <a:pt x="40" y="25"/>
                      <a:pt x="40" y="25"/>
                    </a:cubicBezTo>
                    <a:cubicBezTo>
                      <a:pt x="40" y="26"/>
                      <a:pt x="40" y="26"/>
                      <a:pt x="40" y="26"/>
                    </a:cubicBezTo>
                    <a:cubicBezTo>
                      <a:pt x="40" y="26"/>
                      <a:pt x="40" y="26"/>
                      <a:pt x="40" y="26"/>
                    </a:cubicBezTo>
                    <a:cubicBezTo>
                      <a:pt x="46" y="35"/>
                      <a:pt x="48" y="44"/>
                      <a:pt x="48" y="52"/>
                    </a:cubicBezTo>
                    <a:cubicBezTo>
                      <a:pt x="48" y="61"/>
                      <a:pt x="46" y="68"/>
                      <a:pt x="40" y="74"/>
                    </a:cubicBezTo>
                    <a:cubicBezTo>
                      <a:pt x="41" y="75"/>
                      <a:pt x="42" y="75"/>
                      <a:pt x="43" y="76"/>
                    </a:cubicBezTo>
                    <a:cubicBezTo>
                      <a:pt x="49" y="70"/>
                      <a:pt x="52" y="61"/>
                      <a:pt x="52" y="52"/>
                    </a:cubicBezTo>
                    <a:cubicBezTo>
                      <a:pt x="52" y="43"/>
                      <a:pt x="49" y="33"/>
                      <a:pt x="43" y="24"/>
                    </a:cubicBezTo>
                    <a:cubicBezTo>
                      <a:pt x="43" y="24"/>
                      <a:pt x="43" y="24"/>
                      <a:pt x="43" y="24"/>
                    </a:cubicBezTo>
                    <a:cubicBezTo>
                      <a:pt x="43" y="23"/>
                      <a:pt x="43" y="23"/>
                      <a:pt x="43" y="23"/>
                    </a:cubicBezTo>
                    <a:cubicBezTo>
                      <a:pt x="43" y="23"/>
                      <a:pt x="43" y="23"/>
                      <a:pt x="43" y="23"/>
                    </a:cubicBezTo>
                    <a:cubicBezTo>
                      <a:pt x="33" y="8"/>
                      <a:pt x="20" y="0"/>
                      <a:pt x="6"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0" name="Freeform 64"/>
              <p:cNvSpPr/>
              <p:nvPr/>
            </p:nvSpPr>
            <p:spPr bwMode="auto">
              <a:xfrm>
                <a:off x="9183688" y="1096963"/>
                <a:ext cx="174625" cy="249238"/>
              </a:xfrm>
              <a:custGeom>
                <a:avLst/>
                <a:gdLst>
                  <a:gd name="T0" fmla="*/ 8 w 62"/>
                  <a:gd name="T1" fmla="*/ 0 h 89"/>
                  <a:gd name="T2" fmla="*/ 0 w 62"/>
                  <a:gd name="T3" fmla="*/ 1 h 89"/>
                  <a:gd name="T4" fmla="*/ 3 w 62"/>
                  <a:gd name="T5" fmla="*/ 5 h 89"/>
                  <a:gd name="T6" fmla="*/ 8 w 62"/>
                  <a:gd name="T7" fmla="*/ 4 h 89"/>
                  <a:gd name="T8" fmla="*/ 8 w 62"/>
                  <a:gd name="T9" fmla="*/ 4 h 89"/>
                  <a:gd name="T10" fmla="*/ 48 w 62"/>
                  <a:gd name="T11" fmla="*/ 29 h 89"/>
                  <a:gd name="T12" fmla="*/ 48 w 62"/>
                  <a:gd name="T13" fmla="*/ 30 h 89"/>
                  <a:gd name="T14" fmla="*/ 48 w 62"/>
                  <a:gd name="T15" fmla="*/ 30 h 89"/>
                  <a:gd name="T16" fmla="*/ 58 w 62"/>
                  <a:gd name="T17" fmla="*/ 60 h 89"/>
                  <a:gd name="T18" fmla="*/ 48 w 62"/>
                  <a:gd name="T19" fmla="*/ 86 h 89"/>
                  <a:gd name="T20" fmla="*/ 51 w 62"/>
                  <a:gd name="T21" fmla="*/ 89 h 89"/>
                  <a:gd name="T22" fmla="*/ 62 w 62"/>
                  <a:gd name="T23" fmla="*/ 60 h 89"/>
                  <a:gd name="T24" fmla="*/ 52 w 62"/>
                  <a:gd name="T25" fmla="*/ 27 h 89"/>
                  <a:gd name="T26" fmla="*/ 52 w 62"/>
                  <a:gd name="T27" fmla="*/ 27 h 89"/>
                  <a:gd name="T28" fmla="*/ 51 w 62"/>
                  <a:gd name="T29" fmla="*/ 27 h 89"/>
                  <a:gd name="T30" fmla="*/ 51 w 62"/>
                  <a:gd name="T31" fmla="*/ 27 h 89"/>
                  <a:gd name="T32" fmla="*/ 8 w 62"/>
                  <a:gd name="T33" fmla="*/ 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2" h="89">
                    <a:moveTo>
                      <a:pt x="8" y="0"/>
                    </a:moveTo>
                    <a:cubicBezTo>
                      <a:pt x="5" y="0"/>
                      <a:pt x="2" y="1"/>
                      <a:pt x="0" y="1"/>
                    </a:cubicBezTo>
                    <a:cubicBezTo>
                      <a:pt x="1" y="2"/>
                      <a:pt x="2" y="3"/>
                      <a:pt x="3" y="5"/>
                    </a:cubicBezTo>
                    <a:cubicBezTo>
                      <a:pt x="4" y="4"/>
                      <a:pt x="6" y="4"/>
                      <a:pt x="8" y="4"/>
                    </a:cubicBezTo>
                    <a:cubicBezTo>
                      <a:pt x="8" y="4"/>
                      <a:pt x="8" y="4"/>
                      <a:pt x="8" y="4"/>
                    </a:cubicBezTo>
                    <a:cubicBezTo>
                      <a:pt x="23" y="4"/>
                      <a:pt x="37" y="13"/>
                      <a:pt x="48" y="29"/>
                    </a:cubicBezTo>
                    <a:cubicBezTo>
                      <a:pt x="48" y="30"/>
                      <a:pt x="48" y="30"/>
                      <a:pt x="48" y="30"/>
                    </a:cubicBezTo>
                    <a:cubicBezTo>
                      <a:pt x="48" y="30"/>
                      <a:pt x="48" y="30"/>
                      <a:pt x="48" y="30"/>
                    </a:cubicBezTo>
                    <a:cubicBezTo>
                      <a:pt x="55" y="40"/>
                      <a:pt x="58" y="50"/>
                      <a:pt x="58" y="60"/>
                    </a:cubicBezTo>
                    <a:cubicBezTo>
                      <a:pt x="58" y="70"/>
                      <a:pt x="55" y="79"/>
                      <a:pt x="48" y="86"/>
                    </a:cubicBezTo>
                    <a:cubicBezTo>
                      <a:pt x="49" y="87"/>
                      <a:pt x="50" y="88"/>
                      <a:pt x="51" y="89"/>
                    </a:cubicBezTo>
                    <a:cubicBezTo>
                      <a:pt x="58" y="81"/>
                      <a:pt x="62" y="71"/>
                      <a:pt x="62" y="60"/>
                    </a:cubicBezTo>
                    <a:cubicBezTo>
                      <a:pt x="62" y="50"/>
                      <a:pt x="59" y="38"/>
                      <a:pt x="52" y="27"/>
                    </a:cubicBezTo>
                    <a:cubicBezTo>
                      <a:pt x="52" y="27"/>
                      <a:pt x="52" y="27"/>
                      <a:pt x="52" y="27"/>
                    </a:cubicBezTo>
                    <a:cubicBezTo>
                      <a:pt x="51" y="27"/>
                      <a:pt x="51" y="27"/>
                      <a:pt x="51" y="27"/>
                    </a:cubicBezTo>
                    <a:cubicBezTo>
                      <a:pt x="51" y="27"/>
                      <a:pt x="51" y="27"/>
                      <a:pt x="51" y="27"/>
                    </a:cubicBezTo>
                    <a:cubicBezTo>
                      <a:pt x="40" y="10"/>
                      <a:pt x="24" y="0"/>
                      <a:pt x="8"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1" name="Freeform 65"/>
              <p:cNvSpPr>
                <a:spLocks noEditPoints="1"/>
              </p:cNvSpPr>
              <p:nvPr/>
            </p:nvSpPr>
            <p:spPr bwMode="auto">
              <a:xfrm>
                <a:off x="8705851" y="1389063"/>
                <a:ext cx="61913" cy="30163"/>
              </a:xfrm>
              <a:custGeom>
                <a:avLst/>
                <a:gdLst>
                  <a:gd name="T0" fmla="*/ 6 w 22"/>
                  <a:gd name="T1" fmla="*/ 7 h 11"/>
                  <a:gd name="T2" fmla="*/ 4 w 22"/>
                  <a:gd name="T3" fmla="*/ 11 h 11"/>
                  <a:gd name="T4" fmla="*/ 6 w 22"/>
                  <a:gd name="T5" fmla="*/ 11 h 11"/>
                  <a:gd name="T6" fmla="*/ 6 w 22"/>
                  <a:gd name="T7" fmla="*/ 11 h 11"/>
                  <a:gd name="T8" fmla="*/ 22 w 22"/>
                  <a:gd name="T9" fmla="*/ 11 h 11"/>
                  <a:gd name="T10" fmla="*/ 21 w 22"/>
                  <a:gd name="T11" fmla="*/ 7 h 11"/>
                  <a:gd name="T12" fmla="*/ 6 w 22"/>
                  <a:gd name="T13" fmla="*/ 7 h 11"/>
                  <a:gd name="T14" fmla="*/ 1 w 22"/>
                  <a:gd name="T15" fmla="*/ 4 h 11"/>
                  <a:gd name="T16" fmla="*/ 0 w 22"/>
                  <a:gd name="T17" fmla="*/ 6 h 11"/>
                  <a:gd name="T18" fmla="*/ 0 w 22"/>
                  <a:gd name="T19" fmla="*/ 6 h 11"/>
                  <a:gd name="T20" fmla="*/ 0 w 22"/>
                  <a:gd name="T21" fmla="*/ 6 h 11"/>
                  <a:gd name="T22" fmla="*/ 1 w 22"/>
                  <a:gd name="T23" fmla="*/ 8 h 11"/>
                  <a:gd name="T24" fmla="*/ 2 w 22"/>
                  <a:gd name="T25" fmla="*/ 6 h 11"/>
                  <a:gd name="T26" fmla="*/ 2 w 22"/>
                  <a:gd name="T27" fmla="*/ 6 h 11"/>
                  <a:gd name="T28" fmla="*/ 2 w 22"/>
                  <a:gd name="T29" fmla="*/ 6 h 11"/>
                  <a:gd name="T30" fmla="*/ 1 w 22"/>
                  <a:gd name="T31" fmla="*/ 4 h 11"/>
                  <a:gd name="T32" fmla="*/ 21 w 22"/>
                  <a:gd name="T33" fmla="*/ 0 h 11"/>
                  <a:gd name="T34" fmla="*/ 5 w 22"/>
                  <a:gd name="T35" fmla="*/ 1 h 11"/>
                  <a:gd name="T36" fmla="*/ 4 w 22"/>
                  <a:gd name="T37" fmla="*/ 2 h 11"/>
                  <a:gd name="T38" fmla="*/ 6 w 22"/>
                  <a:gd name="T39" fmla="*/ 5 h 11"/>
                  <a:gd name="T40" fmla="*/ 21 w 22"/>
                  <a:gd name="T41" fmla="*/ 4 h 11"/>
                  <a:gd name="T42" fmla="*/ 21 w 22"/>
                  <a:gd name="T43"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2" h="11">
                    <a:moveTo>
                      <a:pt x="6" y="7"/>
                    </a:moveTo>
                    <a:cubicBezTo>
                      <a:pt x="6" y="8"/>
                      <a:pt x="5" y="10"/>
                      <a:pt x="4" y="11"/>
                    </a:cubicBezTo>
                    <a:cubicBezTo>
                      <a:pt x="5" y="11"/>
                      <a:pt x="5" y="11"/>
                      <a:pt x="6" y="11"/>
                    </a:cubicBezTo>
                    <a:cubicBezTo>
                      <a:pt x="6" y="11"/>
                      <a:pt x="6" y="11"/>
                      <a:pt x="6" y="11"/>
                    </a:cubicBezTo>
                    <a:cubicBezTo>
                      <a:pt x="22" y="11"/>
                      <a:pt x="22" y="11"/>
                      <a:pt x="22" y="11"/>
                    </a:cubicBezTo>
                    <a:cubicBezTo>
                      <a:pt x="22" y="9"/>
                      <a:pt x="22" y="8"/>
                      <a:pt x="21" y="7"/>
                    </a:cubicBezTo>
                    <a:cubicBezTo>
                      <a:pt x="6" y="7"/>
                      <a:pt x="6" y="7"/>
                      <a:pt x="6" y="7"/>
                    </a:cubicBezTo>
                    <a:moveTo>
                      <a:pt x="1" y="4"/>
                    </a:moveTo>
                    <a:cubicBezTo>
                      <a:pt x="0" y="5"/>
                      <a:pt x="0" y="5"/>
                      <a:pt x="0" y="6"/>
                    </a:cubicBezTo>
                    <a:cubicBezTo>
                      <a:pt x="0" y="6"/>
                      <a:pt x="0" y="6"/>
                      <a:pt x="0" y="6"/>
                    </a:cubicBezTo>
                    <a:cubicBezTo>
                      <a:pt x="0" y="6"/>
                      <a:pt x="0" y="6"/>
                      <a:pt x="0" y="6"/>
                    </a:cubicBezTo>
                    <a:cubicBezTo>
                      <a:pt x="0" y="7"/>
                      <a:pt x="1" y="8"/>
                      <a:pt x="1" y="8"/>
                    </a:cubicBezTo>
                    <a:cubicBezTo>
                      <a:pt x="2" y="8"/>
                      <a:pt x="2" y="7"/>
                      <a:pt x="2" y="6"/>
                    </a:cubicBezTo>
                    <a:cubicBezTo>
                      <a:pt x="2" y="6"/>
                      <a:pt x="2" y="6"/>
                      <a:pt x="2" y="6"/>
                    </a:cubicBezTo>
                    <a:cubicBezTo>
                      <a:pt x="2" y="6"/>
                      <a:pt x="2" y="6"/>
                      <a:pt x="2" y="6"/>
                    </a:cubicBezTo>
                    <a:cubicBezTo>
                      <a:pt x="2" y="5"/>
                      <a:pt x="1" y="5"/>
                      <a:pt x="1" y="4"/>
                    </a:cubicBezTo>
                    <a:moveTo>
                      <a:pt x="21" y="0"/>
                    </a:moveTo>
                    <a:cubicBezTo>
                      <a:pt x="5" y="1"/>
                      <a:pt x="5" y="1"/>
                      <a:pt x="5" y="1"/>
                    </a:cubicBezTo>
                    <a:cubicBezTo>
                      <a:pt x="5" y="1"/>
                      <a:pt x="4" y="2"/>
                      <a:pt x="4" y="2"/>
                    </a:cubicBezTo>
                    <a:cubicBezTo>
                      <a:pt x="5" y="3"/>
                      <a:pt x="6" y="4"/>
                      <a:pt x="6" y="5"/>
                    </a:cubicBezTo>
                    <a:cubicBezTo>
                      <a:pt x="21" y="4"/>
                      <a:pt x="21" y="4"/>
                      <a:pt x="21" y="4"/>
                    </a:cubicBezTo>
                    <a:cubicBezTo>
                      <a:pt x="21" y="2"/>
                      <a:pt x="21" y="1"/>
                      <a:pt x="21"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2" name="Freeform 66"/>
              <p:cNvSpPr>
                <a:spLocks noEditPoints="1"/>
              </p:cNvSpPr>
              <p:nvPr/>
            </p:nvSpPr>
            <p:spPr bwMode="auto">
              <a:xfrm>
                <a:off x="8685213" y="1389063"/>
                <a:ext cx="36513" cy="36513"/>
              </a:xfrm>
              <a:custGeom>
                <a:avLst/>
                <a:gdLst>
                  <a:gd name="T0" fmla="*/ 6 w 13"/>
                  <a:gd name="T1" fmla="*/ 4 h 13"/>
                  <a:gd name="T2" fmla="*/ 6 w 13"/>
                  <a:gd name="T3" fmla="*/ 4 h 13"/>
                  <a:gd name="T4" fmla="*/ 6 w 13"/>
                  <a:gd name="T5" fmla="*/ 4 h 13"/>
                  <a:gd name="T6" fmla="*/ 8 w 13"/>
                  <a:gd name="T7" fmla="*/ 4 h 13"/>
                  <a:gd name="T8" fmla="*/ 9 w 13"/>
                  <a:gd name="T9" fmla="*/ 6 h 13"/>
                  <a:gd name="T10" fmla="*/ 9 w 13"/>
                  <a:gd name="T11" fmla="*/ 6 h 13"/>
                  <a:gd name="T12" fmla="*/ 9 w 13"/>
                  <a:gd name="T13" fmla="*/ 6 h 13"/>
                  <a:gd name="T14" fmla="*/ 8 w 13"/>
                  <a:gd name="T15" fmla="*/ 8 h 13"/>
                  <a:gd name="T16" fmla="*/ 7 w 13"/>
                  <a:gd name="T17" fmla="*/ 9 h 13"/>
                  <a:gd name="T18" fmla="*/ 7 w 13"/>
                  <a:gd name="T19" fmla="*/ 9 h 13"/>
                  <a:gd name="T20" fmla="*/ 6 w 13"/>
                  <a:gd name="T21" fmla="*/ 9 h 13"/>
                  <a:gd name="T22" fmla="*/ 4 w 13"/>
                  <a:gd name="T23" fmla="*/ 6 h 13"/>
                  <a:gd name="T24" fmla="*/ 4 w 13"/>
                  <a:gd name="T25" fmla="*/ 6 h 13"/>
                  <a:gd name="T26" fmla="*/ 4 w 13"/>
                  <a:gd name="T27" fmla="*/ 6 h 13"/>
                  <a:gd name="T28" fmla="*/ 6 w 13"/>
                  <a:gd name="T29" fmla="*/ 4 h 13"/>
                  <a:gd name="T30" fmla="*/ 6 w 13"/>
                  <a:gd name="T31" fmla="*/ 4 h 13"/>
                  <a:gd name="T32" fmla="*/ 6 w 13"/>
                  <a:gd name="T33" fmla="*/ 0 h 13"/>
                  <a:gd name="T34" fmla="*/ 6 w 13"/>
                  <a:gd name="T35" fmla="*/ 0 h 13"/>
                  <a:gd name="T36" fmla="*/ 6 w 13"/>
                  <a:gd name="T37" fmla="*/ 0 h 13"/>
                  <a:gd name="T38" fmla="*/ 6 w 13"/>
                  <a:gd name="T39" fmla="*/ 0 h 13"/>
                  <a:gd name="T40" fmla="*/ 6 w 13"/>
                  <a:gd name="T41" fmla="*/ 0 h 13"/>
                  <a:gd name="T42" fmla="*/ 6 w 13"/>
                  <a:gd name="T43" fmla="*/ 0 h 13"/>
                  <a:gd name="T44" fmla="*/ 6 w 13"/>
                  <a:gd name="T45" fmla="*/ 0 h 13"/>
                  <a:gd name="T46" fmla="*/ 6 w 13"/>
                  <a:gd name="T47" fmla="*/ 0 h 13"/>
                  <a:gd name="T48" fmla="*/ 6 w 13"/>
                  <a:gd name="T49" fmla="*/ 0 h 13"/>
                  <a:gd name="T50" fmla="*/ 0 w 13"/>
                  <a:gd name="T51" fmla="*/ 6 h 13"/>
                  <a:gd name="T52" fmla="*/ 0 w 13"/>
                  <a:gd name="T53" fmla="*/ 7 h 13"/>
                  <a:gd name="T54" fmla="*/ 0 w 13"/>
                  <a:gd name="T55" fmla="*/ 7 h 13"/>
                  <a:gd name="T56" fmla="*/ 6 w 13"/>
                  <a:gd name="T57" fmla="*/ 13 h 13"/>
                  <a:gd name="T58" fmla="*/ 7 w 13"/>
                  <a:gd name="T59" fmla="*/ 13 h 13"/>
                  <a:gd name="T60" fmla="*/ 7 w 13"/>
                  <a:gd name="T61" fmla="*/ 13 h 13"/>
                  <a:gd name="T62" fmla="*/ 11 w 13"/>
                  <a:gd name="T63" fmla="*/ 11 h 13"/>
                  <a:gd name="T64" fmla="*/ 13 w 13"/>
                  <a:gd name="T65" fmla="*/ 7 h 13"/>
                  <a:gd name="T66" fmla="*/ 13 w 13"/>
                  <a:gd name="T67" fmla="*/ 6 h 13"/>
                  <a:gd name="T68" fmla="*/ 13 w 13"/>
                  <a:gd name="T69" fmla="*/ 6 h 13"/>
                  <a:gd name="T70" fmla="*/ 13 w 13"/>
                  <a:gd name="T71" fmla="*/ 6 h 13"/>
                  <a:gd name="T72" fmla="*/ 13 w 13"/>
                  <a:gd name="T73" fmla="*/ 5 h 13"/>
                  <a:gd name="T74" fmla="*/ 11 w 13"/>
                  <a:gd name="T75" fmla="*/ 2 h 13"/>
                  <a:gd name="T76" fmla="*/ 6 w 13"/>
                  <a:gd name="T77"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3" h="13">
                    <a:moveTo>
                      <a:pt x="6" y="4"/>
                    </a:moveTo>
                    <a:cubicBezTo>
                      <a:pt x="6" y="4"/>
                      <a:pt x="6" y="4"/>
                      <a:pt x="6" y="4"/>
                    </a:cubicBezTo>
                    <a:cubicBezTo>
                      <a:pt x="6" y="4"/>
                      <a:pt x="6" y="4"/>
                      <a:pt x="6" y="4"/>
                    </a:cubicBezTo>
                    <a:cubicBezTo>
                      <a:pt x="7" y="4"/>
                      <a:pt x="7" y="4"/>
                      <a:pt x="8" y="4"/>
                    </a:cubicBezTo>
                    <a:cubicBezTo>
                      <a:pt x="8" y="5"/>
                      <a:pt x="9" y="5"/>
                      <a:pt x="9" y="6"/>
                    </a:cubicBezTo>
                    <a:cubicBezTo>
                      <a:pt x="9" y="6"/>
                      <a:pt x="9" y="6"/>
                      <a:pt x="9" y="6"/>
                    </a:cubicBezTo>
                    <a:cubicBezTo>
                      <a:pt x="9" y="6"/>
                      <a:pt x="9" y="6"/>
                      <a:pt x="9" y="6"/>
                    </a:cubicBezTo>
                    <a:cubicBezTo>
                      <a:pt x="9" y="7"/>
                      <a:pt x="9" y="8"/>
                      <a:pt x="8" y="8"/>
                    </a:cubicBezTo>
                    <a:cubicBezTo>
                      <a:pt x="8" y="9"/>
                      <a:pt x="7" y="9"/>
                      <a:pt x="7" y="9"/>
                    </a:cubicBezTo>
                    <a:cubicBezTo>
                      <a:pt x="7" y="9"/>
                      <a:pt x="7" y="9"/>
                      <a:pt x="7" y="9"/>
                    </a:cubicBezTo>
                    <a:cubicBezTo>
                      <a:pt x="6" y="9"/>
                      <a:pt x="6" y="9"/>
                      <a:pt x="6" y="9"/>
                    </a:cubicBezTo>
                    <a:cubicBezTo>
                      <a:pt x="5" y="9"/>
                      <a:pt x="4" y="8"/>
                      <a:pt x="4" y="6"/>
                    </a:cubicBezTo>
                    <a:cubicBezTo>
                      <a:pt x="4" y="6"/>
                      <a:pt x="4" y="6"/>
                      <a:pt x="4" y="6"/>
                    </a:cubicBezTo>
                    <a:cubicBezTo>
                      <a:pt x="4" y="6"/>
                      <a:pt x="4" y="6"/>
                      <a:pt x="4" y="6"/>
                    </a:cubicBezTo>
                    <a:cubicBezTo>
                      <a:pt x="4" y="5"/>
                      <a:pt x="5" y="4"/>
                      <a:pt x="6" y="4"/>
                    </a:cubicBezTo>
                    <a:cubicBezTo>
                      <a:pt x="6" y="4"/>
                      <a:pt x="6" y="4"/>
                      <a:pt x="6" y="4"/>
                    </a:cubicBezTo>
                    <a:moveTo>
                      <a:pt x="6" y="0"/>
                    </a:moveTo>
                    <a:cubicBezTo>
                      <a:pt x="6" y="0"/>
                      <a:pt x="6" y="0"/>
                      <a:pt x="6" y="0"/>
                    </a:cubicBezTo>
                    <a:cubicBezTo>
                      <a:pt x="6" y="0"/>
                      <a:pt x="6" y="0"/>
                      <a:pt x="6" y="0"/>
                    </a:cubicBezTo>
                    <a:moveTo>
                      <a:pt x="6" y="0"/>
                    </a:move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3" y="0"/>
                      <a:pt x="0" y="3"/>
                      <a:pt x="0" y="6"/>
                    </a:cubicBezTo>
                    <a:cubicBezTo>
                      <a:pt x="0" y="7"/>
                      <a:pt x="0" y="7"/>
                      <a:pt x="0" y="7"/>
                    </a:cubicBezTo>
                    <a:cubicBezTo>
                      <a:pt x="0" y="7"/>
                      <a:pt x="0" y="7"/>
                      <a:pt x="0" y="7"/>
                    </a:cubicBezTo>
                    <a:cubicBezTo>
                      <a:pt x="0" y="10"/>
                      <a:pt x="3" y="13"/>
                      <a:pt x="6" y="13"/>
                    </a:cubicBezTo>
                    <a:cubicBezTo>
                      <a:pt x="7" y="13"/>
                      <a:pt x="7" y="13"/>
                      <a:pt x="7" y="13"/>
                    </a:cubicBezTo>
                    <a:cubicBezTo>
                      <a:pt x="7" y="13"/>
                      <a:pt x="7" y="13"/>
                      <a:pt x="7" y="13"/>
                    </a:cubicBezTo>
                    <a:cubicBezTo>
                      <a:pt x="9" y="13"/>
                      <a:pt x="10" y="12"/>
                      <a:pt x="11" y="11"/>
                    </a:cubicBezTo>
                    <a:cubicBezTo>
                      <a:pt x="12" y="10"/>
                      <a:pt x="13" y="8"/>
                      <a:pt x="13" y="7"/>
                    </a:cubicBezTo>
                    <a:cubicBezTo>
                      <a:pt x="13" y="7"/>
                      <a:pt x="13" y="6"/>
                      <a:pt x="13" y="6"/>
                    </a:cubicBezTo>
                    <a:cubicBezTo>
                      <a:pt x="13" y="6"/>
                      <a:pt x="13" y="6"/>
                      <a:pt x="13" y="6"/>
                    </a:cubicBezTo>
                    <a:cubicBezTo>
                      <a:pt x="13" y="6"/>
                      <a:pt x="13" y="6"/>
                      <a:pt x="13" y="6"/>
                    </a:cubicBezTo>
                    <a:cubicBezTo>
                      <a:pt x="13" y="6"/>
                      <a:pt x="13" y="6"/>
                      <a:pt x="13" y="5"/>
                    </a:cubicBezTo>
                    <a:cubicBezTo>
                      <a:pt x="13" y="4"/>
                      <a:pt x="12" y="3"/>
                      <a:pt x="11" y="2"/>
                    </a:cubicBezTo>
                    <a:cubicBezTo>
                      <a:pt x="10" y="0"/>
                      <a:pt x="8" y="0"/>
                      <a:pt x="6"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3" name="Freeform 67"/>
              <p:cNvSpPr>
                <a:spLocks noEditPoints="1"/>
              </p:cNvSpPr>
              <p:nvPr/>
            </p:nvSpPr>
            <p:spPr bwMode="auto">
              <a:xfrm>
                <a:off x="8863013" y="1590675"/>
                <a:ext cx="47625" cy="65088"/>
              </a:xfrm>
              <a:custGeom>
                <a:avLst/>
                <a:gdLst>
                  <a:gd name="T0" fmla="*/ 2 w 17"/>
                  <a:gd name="T1" fmla="*/ 20 h 23"/>
                  <a:gd name="T2" fmla="*/ 0 w 17"/>
                  <a:gd name="T3" fmla="*/ 21 h 23"/>
                  <a:gd name="T4" fmla="*/ 2 w 17"/>
                  <a:gd name="T5" fmla="*/ 22 h 23"/>
                  <a:gd name="T6" fmla="*/ 4 w 17"/>
                  <a:gd name="T7" fmla="*/ 23 h 23"/>
                  <a:gd name="T8" fmla="*/ 4 w 17"/>
                  <a:gd name="T9" fmla="*/ 23 h 23"/>
                  <a:gd name="T10" fmla="*/ 4 w 17"/>
                  <a:gd name="T11" fmla="*/ 23 h 23"/>
                  <a:gd name="T12" fmla="*/ 4 w 17"/>
                  <a:gd name="T13" fmla="*/ 22 h 23"/>
                  <a:gd name="T14" fmla="*/ 3 w 17"/>
                  <a:gd name="T15" fmla="*/ 20 h 23"/>
                  <a:gd name="T16" fmla="*/ 2 w 17"/>
                  <a:gd name="T17" fmla="*/ 20 h 23"/>
                  <a:gd name="T18" fmla="*/ 13 w 17"/>
                  <a:gd name="T19" fmla="*/ 4 h 23"/>
                  <a:gd name="T20" fmla="*/ 5 w 17"/>
                  <a:gd name="T21" fmla="*/ 17 h 23"/>
                  <a:gd name="T22" fmla="*/ 8 w 17"/>
                  <a:gd name="T23" fmla="*/ 20 h 23"/>
                  <a:gd name="T24" fmla="*/ 8 w 17"/>
                  <a:gd name="T25" fmla="*/ 20 h 23"/>
                  <a:gd name="T26" fmla="*/ 17 w 17"/>
                  <a:gd name="T27" fmla="*/ 5 h 23"/>
                  <a:gd name="T28" fmla="*/ 13 w 17"/>
                  <a:gd name="T29" fmla="*/ 4 h 23"/>
                  <a:gd name="T30" fmla="*/ 7 w 17"/>
                  <a:gd name="T31" fmla="*/ 0 h 23"/>
                  <a:gd name="T32" fmla="*/ 0 w 17"/>
                  <a:gd name="T33" fmla="*/ 16 h 23"/>
                  <a:gd name="T34" fmla="*/ 0 w 17"/>
                  <a:gd name="T35" fmla="*/ 16 h 23"/>
                  <a:gd name="T36" fmla="*/ 2 w 17"/>
                  <a:gd name="T37" fmla="*/ 16 h 23"/>
                  <a:gd name="T38" fmla="*/ 4 w 17"/>
                  <a:gd name="T39" fmla="*/ 16 h 23"/>
                  <a:gd name="T40" fmla="*/ 10 w 17"/>
                  <a:gd name="T41" fmla="*/ 2 h 23"/>
                  <a:gd name="T42" fmla="*/ 7 w 17"/>
                  <a:gd name="T43"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7" h="23">
                    <a:moveTo>
                      <a:pt x="2" y="20"/>
                    </a:moveTo>
                    <a:cubicBezTo>
                      <a:pt x="1" y="20"/>
                      <a:pt x="0" y="20"/>
                      <a:pt x="0" y="21"/>
                    </a:cubicBezTo>
                    <a:cubicBezTo>
                      <a:pt x="0" y="21"/>
                      <a:pt x="1" y="22"/>
                      <a:pt x="2" y="22"/>
                    </a:cubicBezTo>
                    <a:cubicBezTo>
                      <a:pt x="2" y="23"/>
                      <a:pt x="3" y="23"/>
                      <a:pt x="4" y="23"/>
                    </a:cubicBezTo>
                    <a:cubicBezTo>
                      <a:pt x="4" y="23"/>
                      <a:pt x="4" y="23"/>
                      <a:pt x="4" y="23"/>
                    </a:cubicBezTo>
                    <a:cubicBezTo>
                      <a:pt x="4" y="23"/>
                      <a:pt x="4" y="23"/>
                      <a:pt x="4" y="23"/>
                    </a:cubicBezTo>
                    <a:cubicBezTo>
                      <a:pt x="4" y="23"/>
                      <a:pt x="4" y="22"/>
                      <a:pt x="4" y="22"/>
                    </a:cubicBezTo>
                    <a:cubicBezTo>
                      <a:pt x="4" y="21"/>
                      <a:pt x="4" y="20"/>
                      <a:pt x="3" y="20"/>
                    </a:cubicBezTo>
                    <a:cubicBezTo>
                      <a:pt x="3" y="20"/>
                      <a:pt x="2" y="20"/>
                      <a:pt x="2" y="20"/>
                    </a:cubicBezTo>
                    <a:moveTo>
                      <a:pt x="13" y="4"/>
                    </a:moveTo>
                    <a:cubicBezTo>
                      <a:pt x="5" y="17"/>
                      <a:pt x="5" y="17"/>
                      <a:pt x="5" y="17"/>
                    </a:cubicBezTo>
                    <a:cubicBezTo>
                      <a:pt x="7" y="18"/>
                      <a:pt x="8" y="19"/>
                      <a:pt x="8" y="20"/>
                    </a:cubicBezTo>
                    <a:cubicBezTo>
                      <a:pt x="8" y="20"/>
                      <a:pt x="8" y="20"/>
                      <a:pt x="8" y="20"/>
                    </a:cubicBezTo>
                    <a:cubicBezTo>
                      <a:pt x="17" y="5"/>
                      <a:pt x="17" y="5"/>
                      <a:pt x="17" y="5"/>
                    </a:cubicBezTo>
                    <a:cubicBezTo>
                      <a:pt x="15" y="5"/>
                      <a:pt x="14" y="4"/>
                      <a:pt x="13" y="4"/>
                    </a:cubicBezTo>
                    <a:moveTo>
                      <a:pt x="7" y="0"/>
                    </a:moveTo>
                    <a:cubicBezTo>
                      <a:pt x="0" y="16"/>
                      <a:pt x="0" y="16"/>
                      <a:pt x="0" y="16"/>
                    </a:cubicBezTo>
                    <a:cubicBezTo>
                      <a:pt x="0" y="16"/>
                      <a:pt x="0" y="16"/>
                      <a:pt x="0" y="16"/>
                    </a:cubicBezTo>
                    <a:cubicBezTo>
                      <a:pt x="0" y="16"/>
                      <a:pt x="1" y="16"/>
                      <a:pt x="2" y="16"/>
                    </a:cubicBezTo>
                    <a:cubicBezTo>
                      <a:pt x="3" y="16"/>
                      <a:pt x="3" y="16"/>
                      <a:pt x="4" y="16"/>
                    </a:cubicBezTo>
                    <a:cubicBezTo>
                      <a:pt x="10" y="2"/>
                      <a:pt x="10" y="2"/>
                      <a:pt x="10" y="2"/>
                    </a:cubicBezTo>
                    <a:cubicBezTo>
                      <a:pt x="9" y="2"/>
                      <a:pt x="8" y="1"/>
                      <a:pt x="7"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4" name="Freeform 68"/>
              <p:cNvSpPr>
                <a:spLocks noEditPoints="1"/>
              </p:cNvSpPr>
              <p:nvPr/>
            </p:nvSpPr>
            <p:spPr bwMode="auto">
              <a:xfrm>
                <a:off x="8848726" y="1635125"/>
                <a:ext cx="36513" cy="36513"/>
              </a:xfrm>
              <a:custGeom>
                <a:avLst/>
                <a:gdLst>
                  <a:gd name="T0" fmla="*/ 5 w 13"/>
                  <a:gd name="T1" fmla="*/ 5 h 13"/>
                  <a:gd name="T2" fmla="*/ 7 w 13"/>
                  <a:gd name="T3" fmla="*/ 4 h 13"/>
                  <a:gd name="T4" fmla="*/ 8 w 13"/>
                  <a:gd name="T5" fmla="*/ 4 h 13"/>
                  <a:gd name="T6" fmla="*/ 9 w 13"/>
                  <a:gd name="T7" fmla="*/ 6 h 13"/>
                  <a:gd name="T8" fmla="*/ 9 w 13"/>
                  <a:gd name="T9" fmla="*/ 7 h 13"/>
                  <a:gd name="T10" fmla="*/ 9 w 13"/>
                  <a:gd name="T11" fmla="*/ 7 h 13"/>
                  <a:gd name="T12" fmla="*/ 9 w 13"/>
                  <a:gd name="T13" fmla="*/ 7 h 13"/>
                  <a:gd name="T14" fmla="*/ 7 w 13"/>
                  <a:gd name="T15" fmla="*/ 9 h 13"/>
                  <a:gd name="T16" fmla="*/ 6 w 13"/>
                  <a:gd name="T17" fmla="*/ 8 h 13"/>
                  <a:gd name="T18" fmla="*/ 4 w 13"/>
                  <a:gd name="T19" fmla="*/ 6 h 13"/>
                  <a:gd name="T20" fmla="*/ 5 w 13"/>
                  <a:gd name="T21" fmla="*/ 5 h 13"/>
                  <a:gd name="T22" fmla="*/ 5 w 13"/>
                  <a:gd name="T23" fmla="*/ 5 h 13"/>
                  <a:gd name="T24" fmla="*/ 5 w 13"/>
                  <a:gd name="T25" fmla="*/ 5 h 13"/>
                  <a:gd name="T26" fmla="*/ 7 w 13"/>
                  <a:gd name="T27" fmla="*/ 0 h 13"/>
                  <a:gd name="T28" fmla="*/ 5 w 13"/>
                  <a:gd name="T29" fmla="*/ 0 h 13"/>
                  <a:gd name="T30" fmla="*/ 1 w 13"/>
                  <a:gd name="T31" fmla="*/ 3 h 13"/>
                  <a:gd name="T32" fmla="*/ 1 w 13"/>
                  <a:gd name="T33" fmla="*/ 3 h 13"/>
                  <a:gd name="T34" fmla="*/ 0 w 13"/>
                  <a:gd name="T35" fmla="*/ 6 h 13"/>
                  <a:gd name="T36" fmla="*/ 4 w 13"/>
                  <a:gd name="T37" fmla="*/ 12 h 13"/>
                  <a:gd name="T38" fmla="*/ 7 w 13"/>
                  <a:gd name="T39" fmla="*/ 13 h 13"/>
                  <a:gd name="T40" fmla="*/ 7 w 13"/>
                  <a:gd name="T41" fmla="*/ 13 h 13"/>
                  <a:gd name="T42" fmla="*/ 7 w 13"/>
                  <a:gd name="T43" fmla="*/ 13 h 13"/>
                  <a:gd name="T44" fmla="*/ 13 w 13"/>
                  <a:gd name="T45" fmla="*/ 9 h 13"/>
                  <a:gd name="T46" fmla="*/ 11 w 13"/>
                  <a:gd name="T47" fmla="*/ 8 h 13"/>
                  <a:gd name="T48" fmla="*/ 13 w 13"/>
                  <a:gd name="T49" fmla="*/ 9 h 13"/>
                  <a:gd name="T50" fmla="*/ 13 w 13"/>
                  <a:gd name="T51" fmla="*/ 6 h 13"/>
                  <a:gd name="T52" fmla="*/ 13 w 13"/>
                  <a:gd name="T53" fmla="*/ 4 h 13"/>
                  <a:gd name="T54" fmla="*/ 10 w 13"/>
                  <a:gd name="T55" fmla="*/ 1 h 13"/>
                  <a:gd name="T56" fmla="*/ 10 w 13"/>
                  <a:gd name="T57" fmla="*/ 0 h 13"/>
                  <a:gd name="T58" fmla="*/ 9 w 13"/>
                  <a:gd name="T59" fmla="*/ 0 h 13"/>
                  <a:gd name="T60" fmla="*/ 7 w 13"/>
                  <a:gd name="T61"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3" h="13">
                    <a:moveTo>
                      <a:pt x="5" y="5"/>
                    </a:moveTo>
                    <a:cubicBezTo>
                      <a:pt x="5" y="4"/>
                      <a:pt x="6" y="4"/>
                      <a:pt x="7" y="4"/>
                    </a:cubicBezTo>
                    <a:cubicBezTo>
                      <a:pt x="7" y="4"/>
                      <a:pt x="8" y="4"/>
                      <a:pt x="8" y="4"/>
                    </a:cubicBezTo>
                    <a:cubicBezTo>
                      <a:pt x="9" y="4"/>
                      <a:pt x="9" y="5"/>
                      <a:pt x="9" y="6"/>
                    </a:cubicBezTo>
                    <a:cubicBezTo>
                      <a:pt x="9" y="6"/>
                      <a:pt x="9" y="7"/>
                      <a:pt x="9" y="7"/>
                    </a:cubicBezTo>
                    <a:cubicBezTo>
                      <a:pt x="9" y="7"/>
                      <a:pt x="9" y="7"/>
                      <a:pt x="9" y="7"/>
                    </a:cubicBezTo>
                    <a:cubicBezTo>
                      <a:pt x="9" y="7"/>
                      <a:pt x="9" y="7"/>
                      <a:pt x="9" y="7"/>
                    </a:cubicBezTo>
                    <a:cubicBezTo>
                      <a:pt x="9" y="8"/>
                      <a:pt x="8" y="9"/>
                      <a:pt x="7" y="9"/>
                    </a:cubicBezTo>
                    <a:cubicBezTo>
                      <a:pt x="6" y="9"/>
                      <a:pt x="6" y="9"/>
                      <a:pt x="6" y="8"/>
                    </a:cubicBezTo>
                    <a:cubicBezTo>
                      <a:pt x="5" y="8"/>
                      <a:pt x="4" y="7"/>
                      <a:pt x="4" y="6"/>
                    </a:cubicBezTo>
                    <a:cubicBezTo>
                      <a:pt x="4" y="6"/>
                      <a:pt x="4" y="5"/>
                      <a:pt x="5" y="5"/>
                    </a:cubicBezTo>
                    <a:cubicBezTo>
                      <a:pt x="5" y="5"/>
                      <a:pt x="5" y="5"/>
                      <a:pt x="5" y="5"/>
                    </a:cubicBezTo>
                    <a:cubicBezTo>
                      <a:pt x="5" y="5"/>
                      <a:pt x="5" y="5"/>
                      <a:pt x="5" y="5"/>
                    </a:cubicBezTo>
                    <a:moveTo>
                      <a:pt x="7" y="0"/>
                    </a:moveTo>
                    <a:cubicBezTo>
                      <a:pt x="6" y="0"/>
                      <a:pt x="5" y="0"/>
                      <a:pt x="5" y="0"/>
                    </a:cubicBezTo>
                    <a:cubicBezTo>
                      <a:pt x="3" y="1"/>
                      <a:pt x="2" y="2"/>
                      <a:pt x="1" y="3"/>
                    </a:cubicBezTo>
                    <a:cubicBezTo>
                      <a:pt x="1" y="3"/>
                      <a:pt x="1" y="3"/>
                      <a:pt x="1" y="3"/>
                    </a:cubicBezTo>
                    <a:cubicBezTo>
                      <a:pt x="0" y="4"/>
                      <a:pt x="0" y="5"/>
                      <a:pt x="0" y="6"/>
                    </a:cubicBezTo>
                    <a:cubicBezTo>
                      <a:pt x="0" y="9"/>
                      <a:pt x="2" y="11"/>
                      <a:pt x="4" y="12"/>
                    </a:cubicBezTo>
                    <a:cubicBezTo>
                      <a:pt x="5" y="13"/>
                      <a:pt x="6" y="13"/>
                      <a:pt x="7" y="13"/>
                    </a:cubicBezTo>
                    <a:cubicBezTo>
                      <a:pt x="7" y="13"/>
                      <a:pt x="7" y="13"/>
                      <a:pt x="7" y="13"/>
                    </a:cubicBezTo>
                    <a:cubicBezTo>
                      <a:pt x="7" y="13"/>
                      <a:pt x="7" y="13"/>
                      <a:pt x="7" y="13"/>
                    </a:cubicBezTo>
                    <a:cubicBezTo>
                      <a:pt x="9" y="13"/>
                      <a:pt x="11" y="11"/>
                      <a:pt x="13" y="9"/>
                    </a:cubicBezTo>
                    <a:cubicBezTo>
                      <a:pt x="11" y="8"/>
                      <a:pt x="11" y="8"/>
                      <a:pt x="11" y="8"/>
                    </a:cubicBezTo>
                    <a:cubicBezTo>
                      <a:pt x="13" y="9"/>
                      <a:pt x="13" y="9"/>
                      <a:pt x="13" y="9"/>
                    </a:cubicBezTo>
                    <a:cubicBezTo>
                      <a:pt x="13" y="8"/>
                      <a:pt x="13" y="7"/>
                      <a:pt x="13" y="6"/>
                    </a:cubicBezTo>
                    <a:cubicBezTo>
                      <a:pt x="13" y="6"/>
                      <a:pt x="13" y="5"/>
                      <a:pt x="13" y="4"/>
                    </a:cubicBezTo>
                    <a:cubicBezTo>
                      <a:pt x="13" y="3"/>
                      <a:pt x="12" y="2"/>
                      <a:pt x="10" y="1"/>
                    </a:cubicBezTo>
                    <a:cubicBezTo>
                      <a:pt x="10" y="1"/>
                      <a:pt x="10" y="1"/>
                      <a:pt x="10" y="0"/>
                    </a:cubicBezTo>
                    <a:cubicBezTo>
                      <a:pt x="10" y="0"/>
                      <a:pt x="9" y="0"/>
                      <a:pt x="9" y="0"/>
                    </a:cubicBezTo>
                    <a:cubicBezTo>
                      <a:pt x="8" y="0"/>
                      <a:pt x="8" y="0"/>
                      <a:pt x="7"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5" name="Freeform 69"/>
              <p:cNvSpPr>
                <a:spLocks noEditPoints="1"/>
              </p:cNvSpPr>
              <p:nvPr/>
            </p:nvSpPr>
            <p:spPr bwMode="auto">
              <a:xfrm>
                <a:off x="9161463" y="1225550"/>
                <a:ext cx="58738" cy="50800"/>
              </a:xfrm>
              <a:custGeom>
                <a:avLst/>
                <a:gdLst>
                  <a:gd name="T0" fmla="*/ 9 w 21"/>
                  <a:gd name="T1" fmla="*/ 7 h 18"/>
                  <a:gd name="T2" fmla="*/ 1 w 21"/>
                  <a:gd name="T3" fmla="*/ 14 h 18"/>
                  <a:gd name="T4" fmla="*/ 0 w 21"/>
                  <a:gd name="T5" fmla="*/ 17 h 18"/>
                  <a:gd name="T6" fmla="*/ 2 w 21"/>
                  <a:gd name="T7" fmla="*/ 18 h 18"/>
                  <a:gd name="T8" fmla="*/ 3 w 21"/>
                  <a:gd name="T9" fmla="*/ 17 h 18"/>
                  <a:gd name="T10" fmla="*/ 11 w 21"/>
                  <a:gd name="T11" fmla="*/ 11 h 18"/>
                  <a:gd name="T12" fmla="*/ 9 w 21"/>
                  <a:gd name="T13" fmla="*/ 7 h 18"/>
                  <a:gd name="T14" fmla="*/ 15 w 21"/>
                  <a:gd name="T15" fmla="*/ 2 h 18"/>
                  <a:gd name="T16" fmla="*/ 12 w 21"/>
                  <a:gd name="T17" fmla="*/ 5 h 18"/>
                  <a:gd name="T18" fmla="*/ 14 w 21"/>
                  <a:gd name="T19" fmla="*/ 8 h 18"/>
                  <a:gd name="T20" fmla="*/ 18 w 21"/>
                  <a:gd name="T21" fmla="*/ 5 h 18"/>
                  <a:gd name="T22" fmla="*/ 15 w 21"/>
                  <a:gd name="T23" fmla="*/ 2 h 18"/>
                  <a:gd name="T24" fmla="*/ 19 w 21"/>
                  <a:gd name="T25" fmla="*/ 0 h 18"/>
                  <a:gd name="T26" fmla="*/ 18 w 21"/>
                  <a:gd name="T27" fmla="*/ 0 h 18"/>
                  <a:gd name="T28" fmla="*/ 21 w 21"/>
                  <a:gd name="T29" fmla="*/ 3 h 18"/>
                  <a:gd name="T30" fmla="*/ 21 w 21"/>
                  <a:gd name="T31" fmla="*/ 0 h 18"/>
                  <a:gd name="T32" fmla="*/ 19 w 21"/>
                  <a:gd name="T3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1" h="18">
                    <a:moveTo>
                      <a:pt x="9" y="7"/>
                    </a:moveTo>
                    <a:cubicBezTo>
                      <a:pt x="1" y="14"/>
                      <a:pt x="1" y="14"/>
                      <a:pt x="1" y="14"/>
                    </a:cubicBezTo>
                    <a:cubicBezTo>
                      <a:pt x="0" y="15"/>
                      <a:pt x="0" y="16"/>
                      <a:pt x="0" y="17"/>
                    </a:cubicBezTo>
                    <a:cubicBezTo>
                      <a:pt x="1" y="18"/>
                      <a:pt x="1" y="18"/>
                      <a:pt x="2" y="18"/>
                    </a:cubicBezTo>
                    <a:cubicBezTo>
                      <a:pt x="2" y="18"/>
                      <a:pt x="3" y="18"/>
                      <a:pt x="3" y="17"/>
                    </a:cubicBezTo>
                    <a:cubicBezTo>
                      <a:pt x="11" y="11"/>
                      <a:pt x="11" y="11"/>
                      <a:pt x="11" y="11"/>
                    </a:cubicBezTo>
                    <a:cubicBezTo>
                      <a:pt x="10" y="10"/>
                      <a:pt x="10" y="9"/>
                      <a:pt x="9" y="7"/>
                    </a:cubicBezTo>
                    <a:moveTo>
                      <a:pt x="15" y="2"/>
                    </a:moveTo>
                    <a:cubicBezTo>
                      <a:pt x="12" y="5"/>
                      <a:pt x="12" y="5"/>
                      <a:pt x="12" y="5"/>
                    </a:cubicBezTo>
                    <a:cubicBezTo>
                      <a:pt x="13" y="6"/>
                      <a:pt x="13" y="7"/>
                      <a:pt x="14" y="8"/>
                    </a:cubicBezTo>
                    <a:cubicBezTo>
                      <a:pt x="18" y="5"/>
                      <a:pt x="18" y="5"/>
                      <a:pt x="18" y="5"/>
                    </a:cubicBezTo>
                    <a:cubicBezTo>
                      <a:pt x="15" y="2"/>
                      <a:pt x="15" y="2"/>
                      <a:pt x="15" y="2"/>
                    </a:cubicBezTo>
                    <a:moveTo>
                      <a:pt x="19" y="0"/>
                    </a:moveTo>
                    <a:cubicBezTo>
                      <a:pt x="19" y="0"/>
                      <a:pt x="18" y="0"/>
                      <a:pt x="18" y="0"/>
                    </a:cubicBezTo>
                    <a:cubicBezTo>
                      <a:pt x="21" y="3"/>
                      <a:pt x="21" y="3"/>
                      <a:pt x="21" y="3"/>
                    </a:cubicBezTo>
                    <a:cubicBezTo>
                      <a:pt x="21" y="2"/>
                      <a:pt x="21" y="1"/>
                      <a:pt x="21" y="0"/>
                    </a:cubicBezTo>
                    <a:cubicBezTo>
                      <a:pt x="20" y="0"/>
                      <a:pt x="20" y="0"/>
                      <a:pt x="19"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6" name="Freeform 70"/>
              <p:cNvSpPr>
                <a:spLocks noEditPoints="1"/>
              </p:cNvSpPr>
              <p:nvPr/>
            </p:nvSpPr>
            <p:spPr bwMode="auto">
              <a:xfrm>
                <a:off x="9193213" y="1195388"/>
                <a:ext cx="52388" cy="61913"/>
              </a:xfrm>
              <a:custGeom>
                <a:avLst/>
                <a:gdLst>
                  <a:gd name="T0" fmla="*/ 4 w 19"/>
                  <a:gd name="T1" fmla="*/ 5 h 22"/>
                  <a:gd name="T2" fmla="*/ 5 w 19"/>
                  <a:gd name="T3" fmla="*/ 4 h 22"/>
                  <a:gd name="T4" fmla="*/ 7 w 19"/>
                  <a:gd name="T5" fmla="*/ 5 h 22"/>
                  <a:gd name="T6" fmla="*/ 15 w 19"/>
                  <a:gd name="T7" fmla="*/ 15 h 22"/>
                  <a:gd name="T8" fmla="*/ 15 w 19"/>
                  <a:gd name="T9" fmla="*/ 16 h 22"/>
                  <a:gd name="T10" fmla="*/ 14 w 19"/>
                  <a:gd name="T11" fmla="*/ 17 h 22"/>
                  <a:gd name="T12" fmla="*/ 13 w 19"/>
                  <a:gd name="T13" fmla="*/ 18 h 22"/>
                  <a:gd name="T14" fmla="*/ 12 w 19"/>
                  <a:gd name="T15" fmla="*/ 17 h 22"/>
                  <a:gd name="T16" fmla="*/ 10 w 19"/>
                  <a:gd name="T17" fmla="*/ 14 h 22"/>
                  <a:gd name="T18" fmla="*/ 7 w 19"/>
                  <a:gd name="T19" fmla="*/ 11 h 22"/>
                  <a:gd name="T20" fmla="*/ 4 w 19"/>
                  <a:gd name="T21" fmla="*/ 7 h 22"/>
                  <a:gd name="T22" fmla="*/ 4 w 19"/>
                  <a:gd name="T23" fmla="*/ 6 h 22"/>
                  <a:gd name="T24" fmla="*/ 4 w 19"/>
                  <a:gd name="T25" fmla="*/ 5 h 22"/>
                  <a:gd name="T26" fmla="*/ 4 w 19"/>
                  <a:gd name="T27" fmla="*/ 5 h 22"/>
                  <a:gd name="T28" fmla="*/ 5 w 19"/>
                  <a:gd name="T29" fmla="*/ 0 h 22"/>
                  <a:gd name="T30" fmla="*/ 5 w 19"/>
                  <a:gd name="T31" fmla="*/ 0 h 22"/>
                  <a:gd name="T32" fmla="*/ 2 w 19"/>
                  <a:gd name="T33" fmla="*/ 2 h 22"/>
                  <a:gd name="T34" fmla="*/ 2 w 19"/>
                  <a:gd name="T35" fmla="*/ 2 h 22"/>
                  <a:gd name="T36" fmla="*/ 0 w 19"/>
                  <a:gd name="T37" fmla="*/ 6 h 22"/>
                  <a:gd name="T38" fmla="*/ 1 w 19"/>
                  <a:gd name="T39" fmla="*/ 9 h 22"/>
                  <a:gd name="T40" fmla="*/ 4 w 19"/>
                  <a:gd name="T41" fmla="*/ 13 h 22"/>
                  <a:gd name="T42" fmla="*/ 7 w 19"/>
                  <a:gd name="T43" fmla="*/ 16 h 22"/>
                  <a:gd name="T44" fmla="*/ 9 w 19"/>
                  <a:gd name="T45" fmla="*/ 20 h 22"/>
                  <a:gd name="T46" fmla="*/ 13 w 19"/>
                  <a:gd name="T47" fmla="*/ 22 h 22"/>
                  <a:gd name="T48" fmla="*/ 13 w 19"/>
                  <a:gd name="T49" fmla="*/ 22 h 22"/>
                  <a:gd name="T50" fmla="*/ 17 w 19"/>
                  <a:gd name="T51" fmla="*/ 21 h 22"/>
                  <a:gd name="T52" fmla="*/ 19 w 19"/>
                  <a:gd name="T53" fmla="*/ 16 h 22"/>
                  <a:gd name="T54" fmla="*/ 18 w 19"/>
                  <a:gd name="T55" fmla="*/ 13 h 22"/>
                  <a:gd name="T56" fmla="*/ 10 w 19"/>
                  <a:gd name="T57" fmla="*/ 3 h 22"/>
                  <a:gd name="T58" fmla="*/ 5 w 19"/>
                  <a:gd name="T59"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9" h="22">
                    <a:moveTo>
                      <a:pt x="4" y="5"/>
                    </a:moveTo>
                    <a:cubicBezTo>
                      <a:pt x="5" y="4"/>
                      <a:pt x="5" y="4"/>
                      <a:pt x="5" y="4"/>
                    </a:cubicBezTo>
                    <a:cubicBezTo>
                      <a:pt x="6" y="4"/>
                      <a:pt x="6" y="5"/>
                      <a:pt x="7" y="5"/>
                    </a:cubicBezTo>
                    <a:cubicBezTo>
                      <a:pt x="15" y="15"/>
                      <a:pt x="15" y="15"/>
                      <a:pt x="15" y="15"/>
                    </a:cubicBezTo>
                    <a:cubicBezTo>
                      <a:pt x="15" y="16"/>
                      <a:pt x="15" y="16"/>
                      <a:pt x="15" y="16"/>
                    </a:cubicBezTo>
                    <a:cubicBezTo>
                      <a:pt x="15" y="17"/>
                      <a:pt x="15" y="17"/>
                      <a:pt x="14" y="17"/>
                    </a:cubicBezTo>
                    <a:cubicBezTo>
                      <a:pt x="13" y="18"/>
                      <a:pt x="13" y="18"/>
                      <a:pt x="13" y="18"/>
                    </a:cubicBezTo>
                    <a:cubicBezTo>
                      <a:pt x="13" y="18"/>
                      <a:pt x="13" y="18"/>
                      <a:pt x="12" y="17"/>
                    </a:cubicBezTo>
                    <a:cubicBezTo>
                      <a:pt x="10" y="14"/>
                      <a:pt x="10" y="14"/>
                      <a:pt x="10" y="14"/>
                    </a:cubicBezTo>
                    <a:cubicBezTo>
                      <a:pt x="7" y="11"/>
                      <a:pt x="7" y="11"/>
                      <a:pt x="7" y="11"/>
                    </a:cubicBezTo>
                    <a:cubicBezTo>
                      <a:pt x="4" y="7"/>
                      <a:pt x="4" y="7"/>
                      <a:pt x="4" y="7"/>
                    </a:cubicBezTo>
                    <a:cubicBezTo>
                      <a:pt x="4" y="6"/>
                      <a:pt x="4" y="6"/>
                      <a:pt x="4" y="6"/>
                    </a:cubicBezTo>
                    <a:cubicBezTo>
                      <a:pt x="4" y="5"/>
                      <a:pt x="4" y="5"/>
                      <a:pt x="4" y="5"/>
                    </a:cubicBezTo>
                    <a:cubicBezTo>
                      <a:pt x="4" y="5"/>
                      <a:pt x="4" y="5"/>
                      <a:pt x="4" y="5"/>
                    </a:cubicBezTo>
                    <a:moveTo>
                      <a:pt x="5" y="0"/>
                    </a:moveTo>
                    <a:cubicBezTo>
                      <a:pt x="5" y="0"/>
                      <a:pt x="5" y="0"/>
                      <a:pt x="5" y="0"/>
                    </a:cubicBezTo>
                    <a:cubicBezTo>
                      <a:pt x="4" y="0"/>
                      <a:pt x="3" y="1"/>
                      <a:pt x="2" y="2"/>
                    </a:cubicBezTo>
                    <a:cubicBezTo>
                      <a:pt x="2" y="2"/>
                      <a:pt x="2" y="2"/>
                      <a:pt x="2" y="2"/>
                    </a:cubicBezTo>
                    <a:cubicBezTo>
                      <a:pt x="1" y="3"/>
                      <a:pt x="0" y="4"/>
                      <a:pt x="0" y="6"/>
                    </a:cubicBezTo>
                    <a:cubicBezTo>
                      <a:pt x="0" y="7"/>
                      <a:pt x="0" y="8"/>
                      <a:pt x="1" y="9"/>
                    </a:cubicBezTo>
                    <a:cubicBezTo>
                      <a:pt x="4" y="13"/>
                      <a:pt x="4" y="13"/>
                      <a:pt x="4" y="13"/>
                    </a:cubicBezTo>
                    <a:cubicBezTo>
                      <a:pt x="7" y="16"/>
                      <a:pt x="7" y="16"/>
                      <a:pt x="7" y="16"/>
                    </a:cubicBezTo>
                    <a:cubicBezTo>
                      <a:pt x="9" y="20"/>
                      <a:pt x="9" y="20"/>
                      <a:pt x="9" y="20"/>
                    </a:cubicBezTo>
                    <a:cubicBezTo>
                      <a:pt x="10" y="21"/>
                      <a:pt x="12" y="22"/>
                      <a:pt x="13" y="22"/>
                    </a:cubicBezTo>
                    <a:cubicBezTo>
                      <a:pt x="13" y="22"/>
                      <a:pt x="13" y="22"/>
                      <a:pt x="13" y="22"/>
                    </a:cubicBezTo>
                    <a:cubicBezTo>
                      <a:pt x="15" y="22"/>
                      <a:pt x="16" y="21"/>
                      <a:pt x="17" y="21"/>
                    </a:cubicBezTo>
                    <a:cubicBezTo>
                      <a:pt x="18" y="19"/>
                      <a:pt x="19" y="18"/>
                      <a:pt x="19" y="16"/>
                    </a:cubicBezTo>
                    <a:cubicBezTo>
                      <a:pt x="19" y="15"/>
                      <a:pt x="19" y="14"/>
                      <a:pt x="18" y="13"/>
                    </a:cubicBezTo>
                    <a:cubicBezTo>
                      <a:pt x="10" y="3"/>
                      <a:pt x="10" y="3"/>
                      <a:pt x="10" y="3"/>
                    </a:cubicBezTo>
                    <a:cubicBezTo>
                      <a:pt x="9" y="1"/>
                      <a:pt x="7" y="0"/>
                      <a:pt x="5"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7" name="Freeform 71"/>
              <p:cNvSpPr>
                <a:spLocks noEditPoints="1"/>
              </p:cNvSpPr>
              <p:nvPr/>
            </p:nvSpPr>
            <p:spPr bwMode="auto">
              <a:xfrm>
                <a:off x="8764588" y="1144588"/>
                <a:ext cx="477838" cy="482600"/>
              </a:xfrm>
              <a:custGeom>
                <a:avLst/>
                <a:gdLst>
                  <a:gd name="T0" fmla="*/ 166 w 171"/>
                  <a:gd name="T1" fmla="*/ 100 h 172"/>
                  <a:gd name="T2" fmla="*/ 166 w 171"/>
                  <a:gd name="T3" fmla="*/ 100 h 172"/>
                  <a:gd name="T4" fmla="*/ 166 w 171"/>
                  <a:gd name="T5" fmla="*/ 99 h 172"/>
                  <a:gd name="T6" fmla="*/ 171 w 171"/>
                  <a:gd name="T7" fmla="*/ 94 h 172"/>
                  <a:gd name="T8" fmla="*/ 171 w 171"/>
                  <a:gd name="T9" fmla="*/ 96 h 172"/>
                  <a:gd name="T10" fmla="*/ 130 w 171"/>
                  <a:gd name="T11" fmla="*/ 17 h 172"/>
                  <a:gd name="T12" fmla="*/ 153 w 171"/>
                  <a:gd name="T13" fmla="*/ 40 h 172"/>
                  <a:gd name="T14" fmla="*/ 167 w 171"/>
                  <a:gd name="T15" fmla="*/ 86 h 172"/>
                  <a:gd name="T16" fmla="*/ 171 w 171"/>
                  <a:gd name="T17" fmla="*/ 77 h 172"/>
                  <a:gd name="T18" fmla="*/ 156 w 171"/>
                  <a:gd name="T19" fmla="*/ 37 h 172"/>
                  <a:gd name="T20" fmla="*/ 143 w 171"/>
                  <a:gd name="T21" fmla="*/ 22 h 172"/>
                  <a:gd name="T22" fmla="*/ 114 w 171"/>
                  <a:gd name="T23" fmla="*/ 9 h 172"/>
                  <a:gd name="T24" fmla="*/ 115 w 171"/>
                  <a:gd name="T25" fmla="*/ 10 h 172"/>
                  <a:gd name="T26" fmla="*/ 115 w 171"/>
                  <a:gd name="T27" fmla="*/ 9 h 172"/>
                  <a:gd name="T28" fmla="*/ 114 w 171"/>
                  <a:gd name="T29" fmla="*/ 9 h 172"/>
                  <a:gd name="T30" fmla="*/ 121 w 171"/>
                  <a:gd name="T31" fmla="*/ 8 h 172"/>
                  <a:gd name="T32" fmla="*/ 121 w 171"/>
                  <a:gd name="T33" fmla="*/ 8 h 172"/>
                  <a:gd name="T34" fmla="*/ 86 w 171"/>
                  <a:gd name="T35" fmla="*/ 0 h 172"/>
                  <a:gd name="T36" fmla="*/ 39 w 171"/>
                  <a:gd name="T37" fmla="*/ 14 h 172"/>
                  <a:gd name="T38" fmla="*/ 0 w 171"/>
                  <a:gd name="T39" fmla="*/ 87 h 172"/>
                  <a:gd name="T40" fmla="*/ 0 w 171"/>
                  <a:gd name="T41" fmla="*/ 94 h 172"/>
                  <a:gd name="T42" fmla="*/ 14 w 171"/>
                  <a:gd name="T43" fmla="*/ 133 h 172"/>
                  <a:gd name="T44" fmla="*/ 45 w 171"/>
                  <a:gd name="T45" fmla="*/ 161 h 172"/>
                  <a:gd name="T46" fmla="*/ 52 w 171"/>
                  <a:gd name="T47" fmla="*/ 164 h 172"/>
                  <a:gd name="T48" fmla="*/ 86 w 171"/>
                  <a:gd name="T49" fmla="*/ 172 h 172"/>
                  <a:gd name="T50" fmla="*/ 166 w 171"/>
                  <a:gd name="T51" fmla="*/ 116 h 172"/>
                  <a:gd name="T52" fmla="*/ 166 w 171"/>
                  <a:gd name="T53" fmla="*/ 104 h 172"/>
                  <a:gd name="T54" fmla="*/ 130 w 171"/>
                  <a:gd name="T55" fmla="*/ 154 h 172"/>
                  <a:gd name="T56" fmla="*/ 17 w 171"/>
                  <a:gd name="T57" fmla="*/ 130 h 172"/>
                  <a:gd name="T58" fmla="*/ 41 w 171"/>
                  <a:gd name="T59" fmla="*/ 17 h 172"/>
                  <a:gd name="T60" fmla="*/ 86 w 171"/>
                  <a:gd name="T61" fmla="*/ 4 h 172"/>
                  <a:gd name="T62" fmla="*/ 111 w 171"/>
                  <a:gd name="T63" fmla="*/ 7 h 172"/>
                  <a:gd name="T64" fmla="*/ 86 w 171"/>
                  <a:gd name="T65" fmla="*/ 0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71" h="172">
                    <a:moveTo>
                      <a:pt x="166" y="99"/>
                    </a:moveTo>
                    <a:cubicBezTo>
                      <a:pt x="166" y="100"/>
                      <a:pt x="166" y="100"/>
                      <a:pt x="166" y="100"/>
                    </a:cubicBezTo>
                    <a:cubicBezTo>
                      <a:pt x="166" y="101"/>
                      <a:pt x="166" y="101"/>
                      <a:pt x="166" y="101"/>
                    </a:cubicBezTo>
                    <a:cubicBezTo>
                      <a:pt x="166" y="100"/>
                      <a:pt x="166" y="100"/>
                      <a:pt x="166" y="100"/>
                    </a:cubicBezTo>
                    <a:cubicBezTo>
                      <a:pt x="166" y="100"/>
                      <a:pt x="166" y="100"/>
                      <a:pt x="166" y="100"/>
                    </a:cubicBezTo>
                    <a:cubicBezTo>
                      <a:pt x="166" y="100"/>
                      <a:pt x="166" y="100"/>
                      <a:pt x="166" y="99"/>
                    </a:cubicBezTo>
                    <a:cubicBezTo>
                      <a:pt x="166" y="99"/>
                      <a:pt x="166" y="99"/>
                      <a:pt x="166" y="99"/>
                    </a:cubicBezTo>
                    <a:moveTo>
                      <a:pt x="171" y="94"/>
                    </a:moveTo>
                    <a:cubicBezTo>
                      <a:pt x="171" y="95"/>
                      <a:pt x="171" y="95"/>
                      <a:pt x="171" y="96"/>
                    </a:cubicBezTo>
                    <a:cubicBezTo>
                      <a:pt x="171" y="96"/>
                      <a:pt x="171" y="96"/>
                      <a:pt x="171" y="96"/>
                    </a:cubicBezTo>
                    <a:cubicBezTo>
                      <a:pt x="171" y="95"/>
                      <a:pt x="171" y="95"/>
                      <a:pt x="171" y="94"/>
                    </a:cubicBezTo>
                    <a:moveTo>
                      <a:pt x="130" y="17"/>
                    </a:moveTo>
                    <a:cubicBezTo>
                      <a:pt x="138" y="22"/>
                      <a:pt x="145" y="29"/>
                      <a:pt x="151" y="36"/>
                    </a:cubicBezTo>
                    <a:cubicBezTo>
                      <a:pt x="152" y="38"/>
                      <a:pt x="152" y="39"/>
                      <a:pt x="153" y="40"/>
                    </a:cubicBezTo>
                    <a:cubicBezTo>
                      <a:pt x="153" y="40"/>
                      <a:pt x="154" y="41"/>
                      <a:pt x="154" y="41"/>
                    </a:cubicBezTo>
                    <a:cubicBezTo>
                      <a:pt x="163" y="55"/>
                      <a:pt x="167" y="70"/>
                      <a:pt x="167" y="86"/>
                    </a:cubicBezTo>
                    <a:cubicBezTo>
                      <a:pt x="167" y="88"/>
                      <a:pt x="167" y="91"/>
                      <a:pt x="167" y="93"/>
                    </a:cubicBezTo>
                    <a:cubicBezTo>
                      <a:pt x="168" y="87"/>
                      <a:pt x="169" y="82"/>
                      <a:pt x="171" y="77"/>
                    </a:cubicBezTo>
                    <a:cubicBezTo>
                      <a:pt x="169" y="64"/>
                      <a:pt x="165" y="51"/>
                      <a:pt x="157" y="39"/>
                    </a:cubicBezTo>
                    <a:cubicBezTo>
                      <a:pt x="157" y="38"/>
                      <a:pt x="157" y="38"/>
                      <a:pt x="156" y="37"/>
                    </a:cubicBezTo>
                    <a:cubicBezTo>
                      <a:pt x="155" y="36"/>
                      <a:pt x="155" y="35"/>
                      <a:pt x="154" y="34"/>
                    </a:cubicBezTo>
                    <a:cubicBezTo>
                      <a:pt x="150" y="29"/>
                      <a:pt x="147" y="25"/>
                      <a:pt x="143" y="22"/>
                    </a:cubicBezTo>
                    <a:cubicBezTo>
                      <a:pt x="139" y="21"/>
                      <a:pt x="134" y="19"/>
                      <a:pt x="130" y="17"/>
                    </a:cubicBezTo>
                    <a:moveTo>
                      <a:pt x="114" y="9"/>
                    </a:moveTo>
                    <a:cubicBezTo>
                      <a:pt x="114" y="9"/>
                      <a:pt x="114" y="9"/>
                      <a:pt x="114" y="9"/>
                    </a:cubicBezTo>
                    <a:cubicBezTo>
                      <a:pt x="115" y="9"/>
                      <a:pt x="115" y="10"/>
                      <a:pt x="115" y="10"/>
                    </a:cubicBezTo>
                    <a:cubicBezTo>
                      <a:pt x="115" y="9"/>
                      <a:pt x="115" y="9"/>
                      <a:pt x="115" y="9"/>
                    </a:cubicBezTo>
                    <a:cubicBezTo>
                      <a:pt x="115" y="9"/>
                      <a:pt x="115" y="9"/>
                      <a:pt x="115" y="9"/>
                    </a:cubicBezTo>
                    <a:cubicBezTo>
                      <a:pt x="115" y="9"/>
                      <a:pt x="115" y="9"/>
                      <a:pt x="115" y="9"/>
                    </a:cubicBezTo>
                    <a:cubicBezTo>
                      <a:pt x="115" y="9"/>
                      <a:pt x="115" y="9"/>
                      <a:pt x="114" y="9"/>
                    </a:cubicBezTo>
                    <a:moveTo>
                      <a:pt x="121" y="8"/>
                    </a:moveTo>
                    <a:cubicBezTo>
                      <a:pt x="121" y="8"/>
                      <a:pt x="121" y="8"/>
                      <a:pt x="121" y="8"/>
                    </a:cubicBezTo>
                    <a:cubicBezTo>
                      <a:pt x="125" y="10"/>
                      <a:pt x="128" y="12"/>
                      <a:pt x="132" y="14"/>
                    </a:cubicBezTo>
                    <a:cubicBezTo>
                      <a:pt x="129" y="12"/>
                      <a:pt x="125" y="10"/>
                      <a:pt x="121" y="8"/>
                    </a:cubicBezTo>
                    <a:moveTo>
                      <a:pt x="86" y="0"/>
                    </a:moveTo>
                    <a:cubicBezTo>
                      <a:pt x="86" y="0"/>
                      <a:pt x="86" y="0"/>
                      <a:pt x="86" y="0"/>
                    </a:cubicBezTo>
                    <a:cubicBezTo>
                      <a:pt x="70" y="0"/>
                      <a:pt x="53" y="5"/>
                      <a:pt x="39" y="14"/>
                    </a:cubicBezTo>
                    <a:cubicBezTo>
                      <a:pt x="39" y="14"/>
                      <a:pt x="39" y="14"/>
                      <a:pt x="39" y="14"/>
                    </a:cubicBezTo>
                    <a:cubicBezTo>
                      <a:pt x="14" y="31"/>
                      <a:pt x="0" y="58"/>
                      <a:pt x="0" y="86"/>
                    </a:cubicBezTo>
                    <a:cubicBezTo>
                      <a:pt x="0" y="86"/>
                      <a:pt x="0" y="86"/>
                      <a:pt x="0" y="87"/>
                    </a:cubicBezTo>
                    <a:cubicBezTo>
                      <a:pt x="0" y="88"/>
                      <a:pt x="0" y="89"/>
                      <a:pt x="0" y="91"/>
                    </a:cubicBezTo>
                    <a:cubicBezTo>
                      <a:pt x="0" y="92"/>
                      <a:pt x="0" y="93"/>
                      <a:pt x="0" y="94"/>
                    </a:cubicBezTo>
                    <a:cubicBezTo>
                      <a:pt x="1" y="95"/>
                      <a:pt x="1" y="96"/>
                      <a:pt x="1" y="98"/>
                    </a:cubicBezTo>
                    <a:cubicBezTo>
                      <a:pt x="3" y="110"/>
                      <a:pt x="7" y="122"/>
                      <a:pt x="14" y="133"/>
                    </a:cubicBezTo>
                    <a:cubicBezTo>
                      <a:pt x="21" y="144"/>
                      <a:pt x="31" y="153"/>
                      <a:pt x="42" y="159"/>
                    </a:cubicBezTo>
                    <a:cubicBezTo>
                      <a:pt x="43" y="160"/>
                      <a:pt x="44" y="161"/>
                      <a:pt x="45" y="161"/>
                    </a:cubicBezTo>
                    <a:cubicBezTo>
                      <a:pt x="46" y="162"/>
                      <a:pt x="47" y="162"/>
                      <a:pt x="48" y="163"/>
                    </a:cubicBezTo>
                    <a:cubicBezTo>
                      <a:pt x="49" y="163"/>
                      <a:pt x="50" y="164"/>
                      <a:pt x="52" y="164"/>
                    </a:cubicBezTo>
                    <a:cubicBezTo>
                      <a:pt x="62" y="169"/>
                      <a:pt x="74" y="172"/>
                      <a:pt x="86" y="172"/>
                    </a:cubicBezTo>
                    <a:cubicBezTo>
                      <a:pt x="86" y="172"/>
                      <a:pt x="86" y="172"/>
                      <a:pt x="86" y="172"/>
                    </a:cubicBezTo>
                    <a:cubicBezTo>
                      <a:pt x="102" y="172"/>
                      <a:pt x="118" y="167"/>
                      <a:pt x="133" y="158"/>
                    </a:cubicBezTo>
                    <a:cubicBezTo>
                      <a:pt x="148" y="147"/>
                      <a:pt x="160" y="133"/>
                      <a:pt x="166" y="116"/>
                    </a:cubicBezTo>
                    <a:cubicBezTo>
                      <a:pt x="166" y="115"/>
                      <a:pt x="166" y="113"/>
                      <a:pt x="166" y="111"/>
                    </a:cubicBezTo>
                    <a:cubicBezTo>
                      <a:pt x="166" y="109"/>
                      <a:pt x="166" y="107"/>
                      <a:pt x="166" y="104"/>
                    </a:cubicBezTo>
                    <a:cubicBezTo>
                      <a:pt x="165" y="104"/>
                      <a:pt x="165" y="104"/>
                      <a:pt x="165" y="104"/>
                    </a:cubicBezTo>
                    <a:cubicBezTo>
                      <a:pt x="161" y="124"/>
                      <a:pt x="149" y="142"/>
                      <a:pt x="130" y="154"/>
                    </a:cubicBezTo>
                    <a:cubicBezTo>
                      <a:pt x="117" y="163"/>
                      <a:pt x="101" y="168"/>
                      <a:pt x="86" y="168"/>
                    </a:cubicBezTo>
                    <a:cubicBezTo>
                      <a:pt x="59" y="168"/>
                      <a:pt x="33" y="154"/>
                      <a:pt x="17" y="130"/>
                    </a:cubicBezTo>
                    <a:cubicBezTo>
                      <a:pt x="8" y="117"/>
                      <a:pt x="4" y="101"/>
                      <a:pt x="4" y="86"/>
                    </a:cubicBezTo>
                    <a:cubicBezTo>
                      <a:pt x="4" y="59"/>
                      <a:pt x="17" y="33"/>
                      <a:pt x="41" y="17"/>
                    </a:cubicBezTo>
                    <a:cubicBezTo>
                      <a:pt x="41" y="17"/>
                      <a:pt x="41" y="17"/>
                      <a:pt x="41" y="17"/>
                    </a:cubicBezTo>
                    <a:cubicBezTo>
                      <a:pt x="55" y="9"/>
                      <a:pt x="70" y="4"/>
                      <a:pt x="86" y="4"/>
                    </a:cubicBezTo>
                    <a:cubicBezTo>
                      <a:pt x="94" y="4"/>
                      <a:pt x="102" y="6"/>
                      <a:pt x="110" y="8"/>
                    </a:cubicBezTo>
                    <a:cubicBezTo>
                      <a:pt x="111" y="7"/>
                      <a:pt x="111" y="7"/>
                      <a:pt x="111" y="7"/>
                    </a:cubicBezTo>
                    <a:cubicBezTo>
                      <a:pt x="109" y="5"/>
                      <a:pt x="107" y="4"/>
                      <a:pt x="105" y="2"/>
                    </a:cubicBezTo>
                    <a:cubicBezTo>
                      <a:pt x="99" y="1"/>
                      <a:pt x="92" y="0"/>
                      <a:pt x="86"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8" name="Freeform 72"/>
              <p:cNvSpPr>
                <a:spLocks noEditPoints="1"/>
              </p:cNvSpPr>
              <p:nvPr/>
            </p:nvSpPr>
            <p:spPr bwMode="auto">
              <a:xfrm>
                <a:off x="8839201" y="1235075"/>
                <a:ext cx="311150" cy="311150"/>
              </a:xfrm>
              <a:custGeom>
                <a:avLst/>
                <a:gdLst>
                  <a:gd name="T0" fmla="*/ 30 w 111"/>
                  <a:gd name="T1" fmla="*/ 12 h 111"/>
                  <a:gd name="T2" fmla="*/ 56 w 111"/>
                  <a:gd name="T3" fmla="*/ 4 h 111"/>
                  <a:gd name="T4" fmla="*/ 97 w 111"/>
                  <a:gd name="T5" fmla="*/ 26 h 111"/>
                  <a:gd name="T6" fmla="*/ 100 w 111"/>
                  <a:gd name="T7" fmla="*/ 27 h 111"/>
                  <a:gd name="T8" fmla="*/ 100 w 111"/>
                  <a:gd name="T9" fmla="*/ 27 h 111"/>
                  <a:gd name="T10" fmla="*/ 101 w 111"/>
                  <a:gd name="T11" fmla="*/ 30 h 111"/>
                  <a:gd name="T12" fmla="*/ 101 w 111"/>
                  <a:gd name="T13" fmla="*/ 31 h 111"/>
                  <a:gd name="T14" fmla="*/ 107 w 111"/>
                  <a:gd name="T15" fmla="*/ 56 h 111"/>
                  <a:gd name="T16" fmla="*/ 87 w 111"/>
                  <a:gd name="T17" fmla="*/ 97 h 111"/>
                  <a:gd name="T18" fmla="*/ 85 w 111"/>
                  <a:gd name="T19" fmla="*/ 100 h 111"/>
                  <a:gd name="T20" fmla="*/ 85 w 111"/>
                  <a:gd name="T21" fmla="*/ 100 h 111"/>
                  <a:gd name="T22" fmla="*/ 83 w 111"/>
                  <a:gd name="T23" fmla="*/ 101 h 111"/>
                  <a:gd name="T24" fmla="*/ 82 w 111"/>
                  <a:gd name="T25" fmla="*/ 101 h 111"/>
                  <a:gd name="T26" fmla="*/ 81 w 111"/>
                  <a:gd name="T27" fmla="*/ 100 h 111"/>
                  <a:gd name="T28" fmla="*/ 56 w 111"/>
                  <a:gd name="T29" fmla="*/ 107 h 111"/>
                  <a:gd name="T30" fmla="*/ 14 w 111"/>
                  <a:gd name="T31" fmla="*/ 86 h 111"/>
                  <a:gd name="T32" fmla="*/ 12 w 111"/>
                  <a:gd name="T33" fmla="*/ 85 h 111"/>
                  <a:gd name="T34" fmla="*/ 12 w 111"/>
                  <a:gd name="T35" fmla="*/ 82 h 111"/>
                  <a:gd name="T36" fmla="*/ 12 w 111"/>
                  <a:gd name="T37" fmla="*/ 82 h 111"/>
                  <a:gd name="T38" fmla="*/ 4 w 111"/>
                  <a:gd name="T39" fmla="*/ 56 h 111"/>
                  <a:gd name="T40" fmla="*/ 26 w 111"/>
                  <a:gd name="T41" fmla="*/ 14 h 111"/>
                  <a:gd name="T42" fmla="*/ 28 w 111"/>
                  <a:gd name="T43" fmla="*/ 12 h 111"/>
                  <a:gd name="T44" fmla="*/ 28 w 111"/>
                  <a:gd name="T45" fmla="*/ 12 h 111"/>
                  <a:gd name="T46" fmla="*/ 30 w 111"/>
                  <a:gd name="T47" fmla="*/ 12 h 111"/>
                  <a:gd name="T48" fmla="*/ 56 w 111"/>
                  <a:gd name="T49" fmla="*/ 0 h 111"/>
                  <a:gd name="T50" fmla="*/ 56 w 111"/>
                  <a:gd name="T51" fmla="*/ 0 h 111"/>
                  <a:gd name="T52" fmla="*/ 26 w 111"/>
                  <a:gd name="T53" fmla="*/ 9 h 111"/>
                  <a:gd name="T54" fmla="*/ 26 w 111"/>
                  <a:gd name="T55" fmla="*/ 9 h 111"/>
                  <a:gd name="T56" fmla="*/ 0 w 111"/>
                  <a:gd name="T57" fmla="*/ 56 h 111"/>
                  <a:gd name="T58" fmla="*/ 9 w 111"/>
                  <a:gd name="T59" fmla="*/ 86 h 111"/>
                  <a:gd name="T60" fmla="*/ 56 w 111"/>
                  <a:gd name="T61" fmla="*/ 111 h 111"/>
                  <a:gd name="T62" fmla="*/ 56 w 111"/>
                  <a:gd name="T63" fmla="*/ 111 h 111"/>
                  <a:gd name="T64" fmla="*/ 86 w 111"/>
                  <a:gd name="T65" fmla="*/ 102 h 111"/>
                  <a:gd name="T66" fmla="*/ 111 w 111"/>
                  <a:gd name="T67" fmla="*/ 56 h 111"/>
                  <a:gd name="T68" fmla="*/ 102 w 111"/>
                  <a:gd name="T69" fmla="*/ 26 h 111"/>
                  <a:gd name="T70" fmla="*/ 56 w 111"/>
                  <a:gd name="T71"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10" h="110">
                    <a:moveTo>
                      <a:pt x="30" y="12"/>
                    </a:moveTo>
                    <a:cubicBezTo>
                      <a:pt x="38" y="7"/>
                      <a:pt x="47" y="4"/>
                      <a:pt x="56" y="4"/>
                    </a:cubicBezTo>
                    <a:cubicBezTo>
                      <a:pt x="72" y="4"/>
                      <a:pt x="87" y="12"/>
                      <a:pt x="97" y="26"/>
                    </a:cubicBezTo>
                    <a:cubicBezTo>
                      <a:pt x="99" y="26"/>
                      <a:pt x="99" y="27"/>
                      <a:pt x="100" y="27"/>
                    </a:cubicBezTo>
                    <a:cubicBezTo>
                      <a:pt x="100" y="27"/>
                      <a:pt x="100" y="27"/>
                      <a:pt x="100" y="27"/>
                    </a:cubicBezTo>
                    <a:cubicBezTo>
                      <a:pt x="101" y="28"/>
                      <a:pt x="101" y="29"/>
                      <a:pt x="101" y="30"/>
                    </a:cubicBezTo>
                    <a:cubicBezTo>
                      <a:pt x="101" y="30"/>
                      <a:pt x="101" y="30"/>
                      <a:pt x="101" y="31"/>
                    </a:cubicBezTo>
                    <a:cubicBezTo>
                      <a:pt x="105" y="39"/>
                      <a:pt x="107" y="47"/>
                      <a:pt x="107" y="56"/>
                    </a:cubicBezTo>
                    <a:cubicBezTo>
                      <a:pt x="107" y="71"/>
                      <a:pt x="100" y="87"/>
                      <a:pt x="87" y="97"/>
                    </a:cubicBezTo>
                    <a:cubicBezTo>
                      <a:pt x="87" y="98"/>
                      <a:pt x="86" y="99"/>
                      <a:pt x="85" y="100"/>
                    </a:cubicBezTo>
                    <a:cubicBezTo>
                      <a:pt x="85" y="100"/>
                      <a:pt x="85" y="100"/>
                      <a:pt x="85" y="100"/>
                    </a:cubicBezTo>
                    <a:cubicBezTo>
                      <a:pt x="84" y="100"/>
                      <a:pt x="83" y="101"/>
                      <a:pt x="83" y="101"/>
                    </a:cubicBezTo>
                    <a:cubicBezTo>
                      <a:pt x="82" y="101"/>
                      <a:pt x="82" y="101"/>
                      <a:pt x="82" y="101"/>
                    </a:cubicBezTo>
                    <a:cubicBezTo>
                      <a:pt x="82" y="101"/>
                      <a:pt x="82" y="100"/>
                      <a:pt x="81" y="100"/>
                    </a:cubicBezTo>
                    <a:cubicBezTo>
                      <a:pt x="73" y="105"/>
                      <a:pt x="65" y="107"/>
                      <a:pt x="56" y="107"/>
                    </a:cubicBezTo>
                    <a:cubicBezTo>
                      <a:pt x="40" y="107"/>
                      <a:pt x="24" y="100"/>
                      <a:pt x="14" y="86"/>
                    </a:cubicBezTo>
                    <a:cubicBezTo>
                      <a:pt x="14" y="86"/>
                      <a:pt x="13" y="85"/>
                      <a:pt x="12" y="85"/>
                    </a:cubicBezTo>
                    <a:cubicBezTo>
                      <a:pt x="12" y="84"/>
                      <a:pt x="12" y="83"/>
                      <a:pt x="12" y="82"/>
                    </a:cubicBezTo>
                    <a:cubicBezTo>
                      <a:pt x="12" y="82"/>
                      <a:pt x="12" y="82"/>
                      <a:pt x="12" y="82"/>
                    </a:cubicBezTo>
                    <a:cubicBezTo>
                      <a:pt x="7" y="74"/>
                      <a:pt x="4" y="65"/>
                      <a:pt x="4" y="56"/>
                    </a:cubicBezTo>
                    <a:cubicBezTo>
                      <a:pt x="4" y="40"/>
                      <a:pt x="12" y="24"/>
                      <a:pt x="26" y="14"/>
                    </a:cubicBezTo>
                    <a:cubicBezTo>
                      <a:pt x="27" y="13"/>
                      <a:pt x="27" y="13"/>
                      <a:pt x="28" y="12"/>
                    </a:cubicBezTo>
                    <a:cubicBezTo>
                      <a:pt x="28" y="12"/>
                      <a:pt x="28" y="12"/>
                      <a:pt x="28" y="12"/>
                    </a:cubicBezTo>
                    <a:cubicBezTo>
                      <a:pt x="28" y="12"/>
                      <a:pt x="29" y="12"/>
                      <a:pt x="30" y="12"/>
                    </a:cubicBezTo>
                    <a:moveTo>
                      <a:pt x="56" y="0"/>
                    </a:moveTo>
                    <a:cubicBezTo>
                      <a:pt x="56" y="0"/>
                      <a:pt x="56" y="0"/>
                      <a:pt x="56" y="0"/>
                    </a:cubicBezTo>
                    <a:cubicBezTo>
                      <a:pt x="45" y="0"/>
                      <a:pt x="35" y="3"/>
                      <a:pt x="26" y="9"/>
                    </a:cubicBezTo>
                    <a:cubicBezTo>
                      <a:pt x="26" y="9"/>
                      <a:pt x="26" y="9"/>
                      <a:pt x="26" y="9"/>
                    </a:cubicBezTo>
                    <a:cubicBezTo>
                      <a:pt x="9" y="20"/>
                      <a:pt x="0" y="38"/>
                      <a:pt x="0" y="56"/>
                    </a:cubicBezTo>
                    <a:cubicBezTo>
                      <a:pt x="0" y="66"/>
                      <a:pt x="3" y="77"/>
                      <a:pt x="9" y="86"/>
                    </a:cubicBezTo>
                    <a:cubicBezTo>
                      <a:pt x="20" y="102"/>
                      <a:pt x="38" y="111"/>
                      <a:pt x="56" y="111"/>
                    </a:cubicBezTo>
                    <a:cubicBezTo>
                      <a:pt x="56" y="111"/>
                      <a:pt x="56" y="111"/>
                      <a:pt x="56" y="111"/>
                    </a:cubicBezTo>
                    <a:cubicBezTo>
                      <a:pt x="66" y="111"/>
                      <a:pt x="77" y="108"/>
                      <a:pt x="86" y="102"/>
                    </a:cubicBezTo>
                    <a:cubicBezTo>
                      <a:pt x="102" y="92"/>
                      <a:pt x="111" y="74"/>
                      <a:pt x="111" y="56"/>
                    </a:cubicBezTo>
                    <a:cubicBezTo>
                      <a:pt x="111" y="45"/>
                      <a:pt x="108" y="35"/>
                      <a:pt x="102" y="26"/>
                    </a:cubicBezTo>
                    <a:cubicBezTo>
                      <a:pt x="92" y="9"/>
                      <a:pt x="74" y="0"/>
                      <a:pt x="56"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9" name="Freeform 73"/>
              <p:cNvSpPr>
                <a:spLocks noEditPoints="1"/>
              </p:cNvSpPr>
              <p:nvPr/>
            </p:nvSpPr>
            <p:spPr bwMode="auto">
              <a:xfrm>
                <a:off x="9069388" y="1141413"/>
                <a:ext cx="39688" cy="47625"/>
              </a:xfrm>
              <a:custGeom>
                <a:avLst/>
                <a:gdLst>
                  <a:gd name="T0" fmla="*/ 2 w 14"/>
                  <a:gd name="T1" fmla="*/ 8 h 17"/>
                  <a:gd name="T2" fmla="*/ 1 w 14"/>
                  <a:gd name="T3" fmla="*/ 9 h 17"/>
                  <a:gd name="T4" fmla="*/ 0 w 14"/>
                  <a:gd name="T5" fmla="*/ 11 h 17"/>
                  <a:gd name="T6" fmla="*/ 0 w 14"/>
                  <a:gd name="T7" fmla="*/ 13 h 17"/>
                  <a:gd name="T8" fmla="*/ 2 w 14"/>
                  <a:gd name="T9" fmla="*/ 17 h 17"/>
                  <a:gd name="T10" fmla="*/ 4 w 14"/>
                  <a:gd name="T11" fmla="*/ 17 h 17"/>
                  <a:gd name="T12" fmla="*/ 8 w 14"/>
                  <a:gd name="T13" fmla="*/ 15 h 17"/>
                  <a:gd name="T14" fmla="*/ 6 w 14"/>
                  <a:gd name="T15" fmla="*/ 14 h 17"/>
                  <a:gd name="T16" fmla="*/ 8 w 14"/>
                  <a:gd name="T17" fmla="*/ 15 h 17"/>
                  <a:gd name="T18" fmla="*/ 10 w 14"/>
                  <a:gd name="T19" fmla="*/ 13 h 17"/>
                  <a:gd name="T20" fmla="*/ 6 w 14"/>
                  <a:gd name="T21" fmla="*/ 10 h 17"/>
                  <a:gd name="T22" fmla="*/ 6 w 14"/>
                  <a:gd name="T23" fmla="*/ 11 h 17"/>
                  <a:gd name="T24" fmla="*/ 5 w 14"/>
                  <a:gd name="T25" fmla="*/ 13 h 17"/>
                  <a:gd name="T26" fmla="*/ 4 w 14"/>
                  <a:gd name="T27" fmla="*/ 13 h 17"/>
                  <a:gd name="T28" fmla="*/ 4 w 14"/>
                  <a:gd name="T29" fmla="*/ 13 h 17"/>
                  <a:gd name="T30" fmla="*/ 4 w 14"/>
                  <a:gd name="T31" fmla="*/ 13 h 17"/>
                  <a:gd name="T32" fmla="*/ 4 w 14"/>
                  <a:gd name="T33" fmla="*/ 13 h 17"/>
                  <a:gd name="T34" fmla="*/ 5 w 14"/>
                  <a:gd name="T35" fmla="*/ 10 h 17"/>
                  <a:gd name="T36" fmla="*/ 5 w 14"/>
                  <a:gd name="T37" fmla="*/ 10 h 17"/>
                  <a:gd name="T38" fmla="*/ 4 w 14"/>
                  <a:gd name="T39" fmla="*/ 9 h 17"/>
                  <a:gd name="T40" fmla="*/ 2 w 14"/>
                  <a:gd name="T41" fmla="*/ 8 h 17"/>
                  <a:gd name="T42" fmla="*/ 10 w 14"/>
                  <a:gd name="T43" fmla="*/ 0 h 17"/>
                  <a:gd name="T44" fmla="*/ 10 w 14"/>
                  <a:gd name="T45" fmla="*/ 0 h 17"/>
                  <a:gd name="T46" fmla="*/ 10 w 14"/>
                  <a:gd name="T47" fmla="*/ 0 h 17"/>
                  <a:gd name="T48" fmla="*/ 6 w 14"/>
                  <a:gd name="T49" fmla="*/ 2 h 17"/>
                  <a:gd name="T50" fmla="*/ 4 w 14"/>
                  <a:gd name="T51" fmla="*/ 4 h 17"/>
                  <a:gd name="T52" fmla="*/ 6 w 14"/>
                  <a:gd name="T53" fmla="*/ 6 h 17"/>
                  <a:gd name="T54" fmla="*/ 8 w 14"/>
                  <a:gd name="T55" fmla="*/ 7 h 17"/>
                  <a:gd name="T56" fmla="*/ 9 w 14"/>
                  <a:gd name="T57" fmla="*/ 4 h 17"/>
                  <a:gd name="T58" fmla="*/ 10 w 14"/>
                  <a:gd name="T59" fmla="*/ 4 h 17"/>
                  <a:gd name="T60" fmla="*/ 10 w 14"/>
                  <a:gd name="T61" fmla="*/ 4 h 17"/>
                  <a:gd name="T62" fmla="*/ 10 w 14"/>
                  <a:gd name="T63" fmla="*/ 4 h 17"/>
                  <a:gd name="T64" fmla="*/ 10 w 14"/>
                  <a:gd name="T65" fmla="*/ 5 h 17"/>
                  <a:gd name="T66" fmla="*/ 8 w 14"/>
                  <a:gd name="T67" fmla="*/ 7 h 17"/>
                  <a:gd name="T68" fmla="*/ 12 w 14"/>
                  <a:gd name="T69" fmla="*/ 9 h 17"/>
                  <a:gd name="T70" fmla="*/ 12 w 14"/>
                  <a:gd name="T71" fmla="*/ 9 h 17"/>
                  <a:gd name="T72" fmla="*/ 13 w 14"/>
                  <a:gd name="T73" fmla="*/ 7 h 17"/>
                  <a:gd name="T74" fmla="*/ 14 w 14"/>
                  <a:gd name="T75" fmla="*/ 4 h 17"/>
                  <a:gd name="T76" fmla="*/ 12 w 14"/>
                  <a:gd name="T77" fmla="*/ 0 h 17"/>
                  <a:gd name="T78" fmla="*/ 10 w 14"/>
                  <a:gd name="T79"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 h="17">
                    <a:moveTo>
                      <a:pt x="2" y="8"/>
                    </a:moveTo>
                    <a:cubicBezTo>
                      <a:pt x="1" y="9"/>
                      <a:pt x="1" y="9"/>
                      <a:pt x="1" y="9"/>
                    </a:cubicBezTo>
                    <a:cubicBezTo>
                      <a:pt x="0" y="11"/>
                      <a:pt x="0" y="11"/>
                      <a:pt x="0" y="11"/>
                    </a:cubicBezTo>
                    <a:cubicBezTo>
                      <a:pt x="0" y="11"/>
                      <a:pt x="0" y="12"/>
                      <a:pt x="0" y="13"/>
                    </a:cubicBezTo>
                    <a:cubicBezTo>
                      <a:pt x="0" y="14"/>
                      <a:pt x="1" y="16"/>
                      <a:pt x="2" y="17"/>
                    </a:cubicBezTo>
                    <a:cubicBezTo>
                      <a:pt x="3" y="17"/>
                      <a:pt x="3" y="17"/>
                      <a:pt x="4" y="17"/>
                    </a:cubicBezTo>
                    <a:cubicBezTo>
                      <a:pt x="6" y="17"/>
                      <a:pt x="7" y="17"/>
                      <a:pt x="8" y="15"/>
                    </a:cubicBezTo>
                    <a:cubicBezTo>
                      <a:pt x="6" y="14"/>
                      <a:pt x="6" y="14"/>
                      <a:pt x="6" y="14"/>
                    </a:cubicBezTo>
                    <a:cubicBezTo>
                      <a:pt x="8" y="15"/>
                      <a:pt x="8" y="15"/>
                      <a:pt x="8" y="15"/>
                    </a:cubicBezTo>
                    <a:cubicBezTo>
                      <a:pt x="10" y="13"/>
                      <a:pt x="10" y="13"/>
                      <a:pt x="10" y="13"/>
                    </a:cubicBezTo>
                    <a:cubicBezTo>
                      <a:pt x="9" y="12"/>
                      <a:pt x="7" y="11"/>
                      <a:pt x="6" y="10"/>
                    </a:cubicBezTo>
                    <a:cubicBezTo>
                      <a:pt x="6" y="11"/>
                      <a:pt x="6" y="11"/>
                      <a:pt x="6" y="11"/>
                    </a:cubicBezTo>
                    <a:cubicBezTo>
                      <a:pt x="5" y="13"/>
                      <a:pt x="5" y="13"/>
                      <a:pt x="5" y="13"/>
                    </a:cubicBezTo>
                    <a:cubicBezTo>
                      <a:pt x="4" y="13"/>
                      <a:pt x="4" y="13"/>
                      <a:pt x="4" y="13"/>
                    </a:cubicBezTo>
                    <a:cubicBezTo>
                      <a:pt x="4" y="13"/>
                      <a:pt x="4" y="13"/>
                      <a:pt x="4" y="13"/>
                    </a:cubicBezTo>
                    <a:cubicBezTo>
                      <a:pt x="4" y="13"/>
                      <a:pt x="4" y="13"/>
                      <a:pt x="4" y="13"/>
                    </a:cubicBezTo>
                    <a:cubicBezTo>
                      <a:pt x="4" y="13"/>
                      <a:pt x="4" y="13"/>
                      <a:pt x="4" y="13"/>
                    </a:cubicBezTo>
                    <a:cubicBezTo>
                      <a:pt x="5" y="10"/>
                      <a:pt x="5" y="10"/>
                      <a:pt x="5" y="10"/>
                    </a:cubicBezTo>
                    <a:cubicBezTo>
                      <a:pt x="5" y="10"/>
                      <a:pt x="5" y="10"/>
                      <a:pt x="5" y="10"/>
                    </a:cubicBezTo>
                    <a:cubicBezTo>
                      <a:pt x="5" y="10"/>
                      <a:pt x="5" y="9"/>
                      <a:pt x="4" y="9"/>
                    </a:cubicBezTo>
                    <a:cubicBezTo>
                      <a:pt x="3" y="9"/>
                      <a:pt x="3" y="8"/>
                      <a:pt x="2" y="8"/>
                    </a:cubicBezTo>
                    <a:moveTo>
                      <a:pt x="10" y="0"/>
                    </a:moveTo>
                    <a:cubicBezTo>
                      <a:pt x="10" y="0"/>
                      <a:pt x="10" y="0"/>
                      <a:pt x="10" y="0"/>
                    </a:cubicBezTo>
                    <a:cubicBezTo>
                      <a:pt x="10" y="0"/>
                      <a:pt x="10" y="0"/>
                      <a:pt x="10" y="0"/>
                    </a:cubicBezTo>
                    <a:cubicBezTo>
                      <a:pt x="8" y="0"/>
                      <a:pt x="7" y="1"/>
                      <a:pt x="6" y="2"/>
                    </a:cubicBezTo>
                    <a:cubicBezTo>
                      <a:pt x="4" y="4"/>
                      <a:pt x="4" y="4"/>
                      <a:pt x="4" y="4"/>
                    </a:cubicBezTo>
                    <a:cubicBezTo>
                      <a:pt x="5" y="5"/>
                      <a:pt x="6" y="5"/>
                      <a:pt x="6" y="6"/>
                    </a:cubicBezTo>
                    <a:cubicBezTo>
                      <a:pt x="7" y="6"/>
                      <a:pt x="7" y="6"/>
                      <a:pt x="8" y="7"/>
                    </a:cubicBezTo>
                    <a:cubicBezTo>
                      <a:pt x="9" y="4"/>
                      <a:pt x="9" y="4"/>
                      <a:pt x="9" y="4"/>
                    </a:cubicBezTo>
                    <a:cubicBezTo>
                      <a:pt x="10" y="4"/>
                      <a:pt x="10" y="4"/>
                      <a:pt x="10" y="4"/>
                    </a:cubicBezTo>
                    <a:cubicBezTo>
                      <a:pt x="10" y="4"/>
                      <a:pt x="10" y="4"/>
                      <a:pt x="10" y="4"/>
                    </a:cubicBezTo>
                    <a:cubicBezTo>
                      <a:pt x="10" y="4"/>
                      <a:pt x="10" y="4"/>
                      <a:pt x="10" y="4"/>
                    </a:cubicBezTo>
                    <a:cubicBezTo>
                      <a:pt x="10" y="5"/>
                      <a:pt x="10" y="5"/>
                      <a:pt x="10" y="5"/>
                    </a:cubicBezTo>
                    <a:cubicBezTo>
                      <a:pt x="8" y="7"/>
                      <a:pt x="8" y="7"/>
                      <a:pt x="8" y="7"/>
                    </a:cubicBezTo>
                    <a:cubicBezTo>
                      <a:pt x="10" y="8"/>
                      <a:pt x="11" y="8"/>
                      <a:pt x="12" y="9"/>
                    </a:cubicBezTo>
                    <a:cubicBezTo>
                      <a:pt x="12" y="9"/>
                      <a:pt x="12" y="9"/>
                      <a:pt x="12" y="9"/>
                    </a:cubicBezTo>
                    <a:cubicBezTo>
                      <a:pt x="13" y="7"/>
                      <a:pt x="13" y="7"/>
                      <a:pt x="13" y="7"/>
                    </a:cubicBezTo>
                    <a:cubicBezTo>
                      <a:pt x="14" y="6"/>
                      <a:pt x="14" y="5"/>
                      <a:pt x="14" y="4"/>
                    </a:cubicBezTo>
                    <a:cubicBezTo>
                      <a:pt x="14" y="3"/>
                      <a:pt x="13" y="1"/>
                      <a:pt x="12" y="0"/>
                    </a:cubicBezTo>
                    <a:cubicBezTo>
                      <a:pt x="11" y="0"/>
                      <a:pt x="10" y="0"/>
                      <a:pt x="10"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0" name="Freeform 74"/>
              <p:cNvSpPr>
                <a:spLocks noEditPoints="1"/>
              </p:cNvSpPr>
              <p:nvPr/>
            </p:nvSpPr>
            <p:spPr bwMode="auto">
              <a:xfrm>
                <a:off x="9136063" y="1041400"/>
                <a:ext cx="39688" cy="38100"/>
              </a:xfrm>
              <a:custGeom>
                <a:avLst/>
                <a:gdLst>
                  <a:gd name="T0" fmla="*/ 7 w 14"/>
                  <a:gd name="T1" fmla="*/ 10 h 14"/>
                  <a:gd name="T2" fmla="*/ 5 w 14"/>
                  <a:gd name="T3" fmla="*/ 10 h 14"/>
                  <a:gd name="T4" fmla="*/ 4 w 14"/>
                  <a:gd name="T5" fmla="*/ 7 h 14"/>
                  <a:gd name="T6" fmla="*/ 4 w 14"/>
                  <a:gd name="T7" fmla="*/ 5 h 14"/>
                  <a:gd name="T8" fmla="*/ 7 w 14"/>
                  <a:gd name="T9" fmla="*/ 4 h 14"/>
                  <a:gd name="T10" fmla="*/ 8 w 14"/>
                  <a:gd name="T11" fmla="*/ 5 h 14"/>
                  <a:gd name="T12" fmla="*/ 10 w 14"/>
                  <a:gd name="T13" fmla="*/ 7 h 14"/>
                  <a:gd name="T14" fmla="*/ 9 w 14"/>
                  <a:gd name="T15" fmla="*/ 9 h 14"/>
                  <a:gd name="T16" fmla="*/ 7 w 14"/>
                  <a:gd name="T17" fmla="*/ 10 h 14"/>
                  <a:gd name="T18" fmla="*/ 7 w 14"/>
                  <a:gd name="T19" fmla="*/ 0 h 14"/>
                  <a:gd name="T20" fmla="*/ 1 w 14"/>
                  <a:gd name="T21" fmla="*/ 3 h 14"/>
                  <a:gd name="T22" fmla="*/ 0 w 14"/>
                  <a:gd name="T23" fmla="*/ 7 h 14"/>
                  <a:gd name="T24" fmla="*/ 0 w 14"/>
                  <a:gd name="T25" fmla="*/ 7 h 14"/>
                  <a:gd name="T26" fmla="*/ 3 w 14"/>
                  <a:gd name="T27" fmla="*/ 9 h 14"/>
                  <a:gd name="T28" fmla="*/ 3 w 14"/>
                  <a:gd name="T29" fmla="*/ 9 h 14"/>
                  <a:gd name="T30" fmla="*/ 3 w 14"/>
                  <a:gd name="T31" fmla="*/ 10 h 14"/>
                  <a:gd name="T32" fmla="*/ 4 w 14"/>
                  <a:gd name="T33" fmla="*/ 10 h 14"/>
                  <a:gd name="T34" fmla="*/ 4 w 14"/>
                  <a:gd name="T35" fmla="*/ 10 h 14"/>
                  <a:gd name="T36" fmla="*/ 9 w 14"/>
                  <a:gd name="T37" fmla="*/ 14 h 14"/>
                  <a:gd name="T38" fmla="*/ 13 w 14"/>
                  <a:gd name="T39" fmla="*/ 11 h 14"/>
                  <a:gd name="T40" fmla="*/ 11 w 14"/>
                  <a:gd name="T41" fmla="*/ 10 h 14"/>
                  <a:gd name="T42" fmla="*/ 13 w 14"/>
                  <a:gd name="T43" fmla="*/ 11 h 14"/>
                  <a:gd name="T44" fmla="*/ 14 w 14"/>
                  <a:gd name="T45" fmla="*/ 7 h 14"/>
                  <a:gd name="T46" fmla="*/ 11 w 14"/>
                  <a:gd name="T47" fmla="*/ 1 h 14"/>
                  <a:gd name="T48" fmla="*/ 7 w 14"/>
                  <a:gd name="T49" fmla="*/ 0 h 14"/>
                  <a:gd name="T50" fmla="*/ 7 w 14"/>
                  <a:gd name="T51"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4" h="14">
                    <a:moveTo>
                      <a:pt x="7" y="10"/>
                    </a:moveTo>
                    <a:cubicBezTo>
                      <a:pt x="6" y="10"/>
                      <a:pt x="6" y="10"/>
                      <a:pt x="5" y="10"/>
                    </a:cubicBezTo>
                    <a:cubicBezTo>
                      <a:pt x="4" y="9"/>
                      <a:pt x="4" y="8"/>
                      <a:pt x="4" y="7"/>
                    </a:cubicBezTo>
                    <a:cubicBezTo>
                      <a:pt x="4" y="7"/>
                      <a:pt x="4" y="6"/>
                      <a:pt x="4" y="5"/>
                    </a:cubicBezTo>
                    <a:cubicBezTo>
                      <a:pt x="5" y="5"/>
                      <a:pt x="6" y="4"/>
                      <a:pt x="7" y="4"/>
                    </a:cubicBezTo>
                    <a:cubicBezTo>
                      <a:pt x="7" y="4"/>
                      <a:pt x="8" y="4"/>
                      <a:pt x="8" y="5"/>
                    </a:cubicBezTo>
                    <a:cubicBezTo>
                      <a:pt x="9" y="5"/>
                      <a:pt x="10" y="6"/>
                      <a:pt x="10" y="7"/>
                    </a:cubicBezTo>
                    <a:cubicBezTo>
                      <a:pt x="10" y="8"/>
                      <a:pt x="10" y="8"/>
                      <a:pt x="9" y="9"/>
                    </a:cubicBezTo>
                    <a:cubicBezTo>
                      <a:pt x="9" y="10"/>
                      <a:pt x="8" y="10"/>
                      <a:pt x="7" y="10"/>
                    </a:cubicBezTo>
                    <a:moveTo>
                      <a:pt x="7" y="0"/>
                    </a:moveTo>
                    <a:cubicBezTo>
                      <a:pt x="4" y="0"/>
                      <a:pt x="2" y="1"/>
                      <a:pt x="1" y="3"/>
                    </a:cubicBezTo>
                    <a:cubicBezTo>
                      <a:pt x="0" y="4"/>
                      <a:pt x="0" y="6"/>
                      <a:pt x="0" y="7"/>
                    </a:cubicBezTo>
                    <a:cubicBezTo>
                      <a:pt x="0" y="7"/>
                      <a:pt x="0" y="7"/>
                      <a:pt x="0" y="7"/>
                    </a:cubicBezTo>
                    <a:cubicBezTo>
                      <a:pt x="1" y="8"/>
                      <a:pt x="2" y="9"/>
                      <a:pt x="3" y="9"/>
                    </a:cubicBezTo>
                    <a:cubicBezTo>
                      <a:pt x="3" y="9"/>
                      <a:pt x="3" y="9"/>
                      <a:pt x="3" y="9"/>
                    </a:cubicBezTo>
                    <a:cubicBezTo>
                      <a:pt x="3" y="10"/>
                      <a:pt x="3" y="10"/>
                      <a:pt x="3" y="10"/>
                    </a:cubicBezTo>
                    <a:cubicBezTo>
                      <a:pt x="4" y="10"/>
                      <a:pt x="4" y="10"/>
                      <a:pt x="4" y="10"/>
                    </a:cubicBezTo>
                    <a:cubicBezTo>
                      <a:pt x="4" y="10"/>
                      <a:pt x="4" y="10"/>
                      <a:pt x="4" y="10"/>
                    </a:cubicBezTo>
                    <a:cubicBezTo>
                      <a:pt x="6" y="11"/>
                      <a:pt x="8" y="12"/>
                      <a:pt x="9" y="14"/>
                    </a:cubicBezTo>
                    <a:cubicBezTo>
                      <a:pt x="11" y="13"/>
                      <a:pt x="12" y="12"/>
                      <a:pt x="13" y="11"/>
                    </a:cubicBezTo>
                    <a:cubicBezTo>
                      <a:pt x="11" y="10"/>
                      <a:pt x="11" y="10"/>
                      <a:pt x="11" y="10"/>
                    </a:cubicBezTo>
                    <a:cubicBezTo>
                      <a:pt x="13" y="11"/>
                      <a:pt x="13" y="11"/>
                      <a:pt x="13" y="11"/>
                    </a:cubicBezTo>
                    <a:cubicBezTo>
                      <a:pt x="14" y="10"/>
                      <a:pt x="14" y="8"/>
                      <a:pt x="14" y="7"/>
                    </a:cubicBezTo>
                    <a:cubicBezTo>
                      <a:pt x="14" y="5"/>
                      <a:pt x="13" y="3"/>
                      <a:pt x="11" y="1"/>
                    </a:cubicBezTo>
                    <a:cubicBezTo>
                      <a:pt x="9" y="0"/>
                      <a:pt x="8" y="0"/>
                      <a:pt x="7" y="0"/>
                    </a:cubicBezTo>
                    <a:cubicBezTo>
                      <a:pt x="7" y="0"/>
                      <a:pt x="7" y="0"/>
                      <a:pt x="7"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1" name="Freeform 75"/>
              <p:cNvSpPr>
                <a:spLocks noEditPoints="1"/>
              </p:cNvSpPr>
              <p:nvPr/>
            </p:nvSpPr>
            <p:spPr bwMode="auto">
              <a:xfrm>
                <a:off x="9002713" y="1041400"/>
                <a:ext cx="206375" cy="168275"/>
              </a:xfrm>
              <a:custGeom>
                <a:avLst/>
                <a:gdLst>
                  <a:gd name="T0" fmla="*/ 49 w 74"/>
                  <a:gd name="T1" fmla="*/ 13 h 60"/>
                  <a:gd name="T2" fmla="*/ 50 w 74"/>
                  <a:gd name="T3" fmla="*/ 11 h 60"/>
                  <a:gd name="T4" fmla="*/ 51 w 74"/>
                  <a:gd name="T5" fmla="*/ 9 h 60"/>
                  <a:gd name="T6" fmla="*/ 50 w 74"/>
                  <a:gd name="T7" fmla="*/ 11 h 60"/>
                  <a:gd name="T8" fmla="*/ 49 w 74"/>
                  <a:gd name="T9" fmla="*/ 13 h 60"/>
                  <a:gd name="T10" fmla="*/ 5 w 74"/>
                  <a:gd name="T11" fmla="*/ 18 h 60"/>
                  <a:gd name="T12" fmla="*/ 8 w 74"/>
                  <a:gd name="T13" fmla="*/ 11 h 60"/>
                  <a:gd name="T14" fmla="*/ 14 w 74"/>
                  <a:gd name="T15" fmla="*/ 6 h 60"/>
                  <a:gd name="T16" fmla="*/ 23 w 74"/>
                  <a:gd name="T17" fmla="*/ 4 h 60"/>
                  <a:gd name="T18" fmla="*/ 23 w 74"/>
                  <a:gd name="T19" fmla="*/ 4 h 60"/>
                  <a:gd name="T20" fmla="*/ 49 w 74"/>
                  <a:gd name="T21" fmla="*/ 13 h 60"/>
                  <a:gd name="T22" fmla="*/ 49 w 74"/>
                  <a:gd name="T23" fmla="*/ 13 h 60"/>
                  <a:gd name="T24" fmla="*/ 49 w 74"/>
                  <a:gd name="T25" fmla="*/ 13 h 60"/>
                  <a:gd name="T26" fmla="*/ 49 w 74"/>
                  <a:gd name="T27" fmla="*/ 13 h 60"/>
                  <a:gd name="T28" fmla="*/ 64 w 74"/>
                  <a:gd name="T29" fmla="*/ 27 h 60"/>
                  <a:gd name="T30" fmla="*/ 67 w 74"/>
                  <a:gd name="T31" fmla="*/ 31 h 60"/>
                  <a:gd name="T32" fmla="*/ 67 w 74"/>
                  <a:gd name="T33" fmla="*/ 32 h 60"/>
                  <a:gd name="T34" fmla="*/ 70 w 74"/>
                  <a:gd name="T35" fmla="*/ 42 h 60"/>
                  <a:gd name="T36" fmla="*/ 68 w 74"/>
                  <a:gd name="T37" fmla="*/ 50 h 60"/>
                  <a:gd name="T38" fmla="*/ 62 w 74"/>
                  <a:gd name="T39" fmla="*/ 56 h 60"/>
                  <a:gd name="T40" fmla="*/ 47 w 74"/>
                  <a:gd name="T41" fmla="*/ 51 h 60"/>
                  <a:gd name="T42" fmla="*/ 36 w 74"/>
                  <a:gd name="T43" fmla="*/ 45 h 60"/>
                  <a:gd name="T44" fmla="*/ 32 w 74"/>
                  <a:gd name="T45" fmla="*/ 43 h 60"/>
                  <a:gd name="T46" fmla="*/ 32 w 74"/>
                  <a:gd name="T47" fmla="*/ 43 h 60"/>
                  <a:gd name="T48" fmla="*/ 32 w 74"/>
                  <a:gd name="T49" fmla="*/ 43 h 60"/>
                  <a:gd name="T50" fmla="*/ 32 w 74"/>
                  <a:gd name="T51" fmla="*/ 43 h 60"/>
                  <a:gd name="T52" fmla="*/ 30 w 74"/>
                  <a:gd name="T53" fmla="*/ 42 h 60"/>
                  <a:gd name="T54" fmla="*/ 28 w 74"/>
                  <a:gd name="T55" fmla="*/ 40 h 60"/>
                  <a:gd name="T56" fmla="*/ 5 w 74"/>
                  <a:gd name="T57" fmla="*/ 18 h 60"/>
                  <a:gd name="T58" fmla="*/ 23 w 74"/>
                  <a:gd name="T59" fmla="*/ 0 h 60"/>
                  <a:gd name="T60" fmla="*/ 13 w 74"/>
                  <a:gd name="T61" fmla="*/ 2 h 60"/>
                  <a:gd name="T62" fmla="*/ 5 w 74"/>
                  <a:gd name="T63" fmla="*/ 9 h 60"/>
                  <a:gd name="T64" fmla="*/ 1 w 74"/>
                  <a:gd name="T65" fmla="*/ 18 h 60"/>
                  <a:gd name="T66" fmla="*/ 1 w 74"/>
                  <a:gd name="T67" fmla="*/ 20 h 60"/>
                  <a:gd name="T68" fmla="*/ 20 w 74"/>
                  <a:gd name="T69" fmla="*/ 39 h 60"/>
                  <a:gd name="T70" fmla="*/ 26 w 74"/>
                  <a:gd name="T71" fmla="*/ 44 h 60"/>
                  <a:gd name="T72" fmla="*/ 28 w 74"/>
                  <a:gd name="T73" fmla="*/ 45 h 60"/>
                  <a:gd name="T74" fmla="*/ 29 w 74"/>
                  <a:gd name="T75" fmla="*/ 46 h 60"/>
                  <a:gd name="T76" fmla="*/ 30 w 74"/>
                  <a:gd name="T77" fmla="*/ 46 h 60"/>
                  <a:gd name="T78" fmla="*/ 30 w 74"/>
                  <a:gd name="T79" fmla="*/ 46 h 60"/>
                  <a:gd name="T80" fmla="*/ 30 w 74"/>
                  <a:gd name="T81" fmla="*/ 46 h 60"/>
                  <a:gd name="T82" fmla="*/ 34 w 74"/>
                  <a:gd name="T83" fmla="*/ 49 h 60"/>
                  <a:gd name="T84" fmla="*/ 45 w 74"/>
                  <a:gd name="T85" fmla="*/ 54 h 60"/>
                  <a:gd name="T86" fmla="*/ 58 w 74"/>
                  <a:gd name="T87" fmla="*/ 59 h 60"/>
                  <a:gd name="T88" fmla="*/ 62 w 74"/>
                  <a:gd name="T89" fmla="*/ 60 h 60"/>
                  <a:gd name="T90" fmla="*/ 63 w 74"/>
                  <a:gd name="T91" fmla="*/ 60 h 60"/>
                  <a:gd name="T92" fmla="*/ 64 w 74"/>
                  <a:gd name="T93" fmla="*/ 59 h 60"/>
                  <a:gd name="T94" fmla="*/ 71 w 74"/>
                  <a:gd name="T95" fmla="*/ 52 h 60"/>
                  <a:gd name="T96" fmla="*/ 74 w 74"/>
                  <a:gd name="T97" fmla="*/ 42 h 60"/>
                  <a:gd name="T98" fmla="*/ 72 w 74"/>
                  <a:gd name="T99" fmla="*/ 32 h 60"/>
                  <a:gd name="T100" fmla="*/ 70 w 74"/>
                  <a:gd name="T101" fmla="*/ 28 h 60"/>
                  <a:gd name="T102" fmla="*/ 68 w 74"/>
                  <a:gd name="T103" fmla="*/ 25 h 60"/>
                  <a:gd name="T104" fmla="*/ 68 w 74"/>
                  <a:gd name="T105" fmla="*/ 25 h 60"/>
                  <a:gd name="T106" fmla="*/ 65 w 74"/>
                  <a:gd name="T107" fmla="*/ 21 h 60"/>
                  <a:gd name="T108" fmla="*/ 57 w 74"/>
                  <a:gd name="T109" fmla="*/ 14 h 60"/>
                  <a:gd name="T110" fmla="*/ 52 w 74"/>
                  <a:gd name="T111" fmla="*/ 10 h 60"/>
                  <a:gd name="T112" fmla="*/ 52 w 74"/>
                  <a:gd name="T113" fmla="*/ 10 h 60"/>
                  <a:gd name="T114" fmla="*/ 51 w 74"/>
                  <a:gd name="T115" fmla="*/ 10 h 60"/>
                  <a:gd name="T116" fmla="*/ 51 w 74"/>
                  <a:gd name="T117" fmla="*/ 9 h 60"/>
                  <a:gd name="T118" fmla="*/ 48 w 74"/>
                  <a:gd name="T119" fmla="*/ 7 h 60"/>
                  <a:gd name="T120" fmla="*/ 23 w 74"/>
                  <a:gd name="T121"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4" h="60">
                    <a:moveTo>
                      <a:pt x="49" y="13"/>
                    </a:moveTo>
                    <a:cubicBezTo>
                      <a:pt x="50" y="11"/>
                      <a:pt x="50" y="11"/>
                      <a:pt x="50" y="11"/>
                    </a:cubicBezTo>
                    <a:cubicBezTo>
                      <a:pt x="51" y="9"/>
                      <a:pt x="51" y="9"/>
                      <a:pt x="51" y="9"/>
                    </a:cubicBezTo>
                    <a:cubicBezTo>
                      <a:pt x="50" y="11"/>
                      <a:pt x="50" y="11"/>
                      <a:pt x="50" y="11"/>
                    </a:cubicBezTo>
                    <a:cubicBezTo>
                      <a:pt x="49" y="13"/>
                      <a:pt x="49" y="13"/>
                      <a:pt x="49" y="13"/>
                    </a:cubicBezTo>
                    <a:moveTo>
                      <a:pt x="5" y="18"/>
                    </a:moveTo>
                    <a:cubicBezTo>
                      <a:pt x="6" y="15"/>
                      <a:pt x="7" y="12"/>
                      <a:pt x="8" y="11"/>
                    </a:cubicBezTo>
                    <a:cubicBezTo>
                      <a:pt x="10" y="8"/>
                      <a:pt x="12" y="7"/>
                      <a:pt x="14" y="6"/>
                    </a:cubicBezTo>
                    <a:cubicBezTo>
                      <a:pt x="17" y="4"/>
                      <a:pt x="20" y="4"/>
                      <a:pt x="23" y="4"/>
                    </a:cubicBezTo>
                    <a:cubicBezTo>
                      <a:pt x="23" y="4"/>
                      <a:pt x="23" y="4"/>
                      <a:pt x="23" y="4"/>
                    </a:cubicBezTo>
                    <a:cubicBezTo>
                      <a:pt x="31" y="4"/>
                      <a:pt x="40" y="7"/>
                      <a:pt x="49" y="13"/>
                    </a:cubicBezTo>
                    <a:cubicBezTo>
                      <a:pt x="49" y="13"/>
                      <a:pt x="49" y="13"/>
                      <a:pt x="49" y="13"/>
                    </a:cubicBezTo>
                    <a:cubicBezTo>
                      <a:pt x="49" y="13"/>
                      <a:pt x="49" y="13"/>
                      <a:pt x="49" y="13"/>
                    </a:cubicBezTo>
                    <a:cubicBezTo>
                      <a:pt x="49" y="13"/>
                      <a:pt x="49" y="13"/>
                      <a:pt x="49" y="13"/>
                    </a:cubicBezTo>
                    <a:cubicBezTo>
                      <a:pt x="56" y="17"/>
                      <a:pt x="61" y="22"/>
                      <a:pt x="64" y="27"/>
                    </a:cubicBezTo>
                    <a:cubicBezTo>
                      <a:pt x="65" y="28"/>
                      <a:pt x="66" y="29"/>
                      <a:pt x="67" y="31"/>
                    </a:cubicBezTo>
                    <a:cubicBezTo>
                      <a:pt x="67" y="31"/>
                      <a:pt x="67" y="31"/>
                      <a:pt x="67" y="32"/>
                    </a:cubicBezTo>
                    <a:cubicBezTo>
                      <a:pt x="69" y="35"/>
                      <a:pt x="70" y="39"/>
                      <a:pt x="70" y="42"/>
                    </a:cubicBezTo>
                    <a:cubicBezTo>
                      <a:pt x="70" y="45"/>
                      <a:pt x="69" y="47"/>
                      <a:pt x="68" y="50"/>
                    </a:cubicBezTo>
                    <a:cubicBezTo>
                      <a:pt x="67" y="51"/>
                      <a:pt x="64" y="54"/>
                      <a:pt x="62" y="56"/>
                    </a:cubicBezTo>
                    <a:cubicBezTo>
                      <a:pt x="58" y="55"/>
                      <a:pt x="52" y="53"/>
                      <a:pt x="47" y="51"/>
                    </a:cubicBezTo>
                    <a:cubicBezTo>
                      <a:pt x="43" y="49"/>
                      <a:pt x="40" y="47"/>
                      <a:pt x="36" y="45"/>
                    </a:cubicBezTo>
                    <a:cubicBezTo>
                      <a:pt x="35" y="44"/>
                      <a:pt x="34" y="44"/>
                      <a:pt x="32" y="43"/>
                    </a:cubicBezTo>
                    <a:cubicBezTo>
                      <a:pt x="32" y="43"/>
                      <a:pt x="32" y="43"/>
                      <a:pt x="32" y="43"/>
                    </a:cubicBezTo>
                    <a:cubicBezTo>
                      <a:pt x="32" y="43"/>
                      <a:pt x="32" y="43"/>
                      <a:pt x="32" y="43"/>
                    </a:cubicBezTo>
                    <a:cubicBezTo>
                      <a:pt x="32" y="43"/>
                      <a:pt x="32" y="43"/>
                      <a:pt x="32" y="43"/>
                    </a:cubicBezTo>
                    <a:cubicBezTo>
                      <a:pt x="31" y="42"/>
                      <a:pt x="31" y="42"/>
                      <a:pt x="30" y="42"/>
                    </a:cubicBezTo>
                    <a:cubicBezTo>
                      <a:pt x="30" y="41"/>
                      <a:pt x="29" y="41"/>
                      <a:pt x="28" y="40"/>
                    </a:cubicBezTo>
                    <a:cubicBezTo>
                      <a:pt x="18" y="33"/>
                      <a:pt x="10" y="26"/>
                      <a:pt x="5" y="18"/>
                    </a:cubicBezTo>
                    <a:moveTo>
                      <a:pt x="23" y="0"/>
                    </a:moveTo>
                    <a:cubicBezTo>
                      <a:pt x="19" y="0"/>
                      <a:pt x="16" y="1"/>
                      <a:pt x="13" y="2"/>
                    </a:cubicBezTo>
                    <a:cubicBezTo>
                      <a:pt x="9" y="3"/>
                      <a:pt x="7" y="6"/>
                      <a:pt x="5" y="9"/>
                    </a:cubicBezTo>
                    <a:cubicBezTo>
                      <a:pt x="3" y="11"/>
                      <a:pt x="2" y="14"/>
                      <a:pt x="1" y="18"/>
                    </a:cubicBezTo>
                    <a:cubicBezTo>
                      <a:pt x="0" y="19"/>
                      <a:pt x="1" y="19"/>
                      <a:pt x="1" y="20"/>
                    </a:cubicBezTo>
                    <a:cubicBezTo>
                      <a:pt x="5" y="26"/>
                      <a:pt x="12" y="33"/>
                      <a:pt x="20" y="39"/>
                    </a:cubicBezTo>
                    <a:cubicBezTo>
                      <a:pt x="22" y="41"/>
                      <a:pt x="24" y="42"/>
                      <a:pt x="26" y="44"/>
                    </a:cubicBezTo>
                    <a:cubicBezTo>
                      <a:pt x="27" y="44"/>
                      <a:pt x="27" y="45"/>
                      <a:pt x="28" y="45"/>
                    </a:cubicBezTo>
                    <a:cubicBezTo>
                      <a:pt x="29" y="45"/>
                      <a:pt x="29" y="46"/>
                      <a:pt x="29" y="46"/>
                    </a:cubicBezTo>
                    <a:cubicBezTo>
                      <a:pt x="30" y="46"/>
                      <a:pt x="30" y="46"/>
                      <a:pt x="30" y="46"/>
                    </a:cubicBezTo>
                    <a:cubicBezTo>
                      <a:pt x="30" y="46"/>
                      <a:pt x="30" y="46"/>
                      <a:pt x="30" y="46"/>
                    </a:cubicBezTo>
                    <a:cubicBezTo>
                      <a:pt x="30" y="46"/>
                      <a:pt x="30" y="46"/>
                      <a:pt x="30" y="46"/>
                    </a:cubicBezTo>
                    <a:cubicBezTo>
                      <a:pt x="31" y="47"/>
                      <a:pt x="33" y="48"/>
                      <a:pt x="34" y="49"/>
                    </a:cubicBezTo>
                    <a:cubicBezTo>
                      <a:pt x="38" y="51"/>
                      <a:pt x="41" y="53"/>
                      <a:pt x="45" y="54"/>
                    </a:cubicBezTo>
                    <a:cubicBezTo>
                      <a:pt x="49" y="56"/>
                      <a:pt x="54" y="58"/>
                      <a:pt x="58" y="59"/>
                    </a:cubicBezTo>
                    <a:cubicBezTo>
                      <a:pt x="59" y="59"/>
                      <a:pt x="61" y="60"/>
                      <a:pt x="62" y="60"/>
                    </a:cubicBezTo>
                    <a:cubicBezTo>
                      <a:pt x="63" y="60"/>
                      <a:pt x="63" y="60"/>
                      <a:pt x="63" y="60"/>
                    </a:cubicBezTo>
                    <a:cubicBezTo>
                      <a:pt x="63" y="60"/>
                      <a:pt x="64" y="60"/>
                      <a:pt x="64" y="59"/>
                    </a:cubicBezTo>
                    <a:cubicBezTo>
                      <a:pt x="67" y="57"/>
                      <a:pt x="69" y="54"/>
                      <a:pt x="71" y="52"/>
                    </a:cubicBezTo>
                    <a:cubicBezTo>
                      <a:pt x="73" y="49"/>
                      <a:pt x="74" y="45"/>
                      <a:pt x="74" y="42"/>
                    </a:cubicBezTo>
                    <a:cubicBezTo>
                      <a:pt x="74" y="39"/>
                      <a:pt x="73" y="35"/>
                      <a:pt x="72" y="32"/>
                    </a:cubicBezTo>
                    <a:cubicBezTo>
                      <a:pt x="71" y="31"/>
                      <a:pt x="70" y="29"/>
                      <a:pt x="70" y="28"/>
                    </a:cubicBezTo>
                    <a:cubicBezTo>
                      <a:pt x="69" y="27"/>
                      <a:pt x="68" y="26"/>
                      <a:pt x="68" y="25"/>
                    </a:cubicBezTo>
                    <a:cubicBezTo>
                      <a:pt x="68" y="25"/>
                      <a:pt x="68" y="25"/>
                      <a:pt x="68" y="25"/>
                    </a:cubicBezTo>
                    <a:cubicBezTo>
                      <a:pt x="67" y="23"/>
                      <a:pt x="66" y="22"/>
                      <a:pt x="65" y="21"/>
                    </a:cubicBezTo>
                    <a:cubicBezTo>
                      <a:pt x="63" y="19"/>
                      <a:pt x="60" y="16"/>
                      <a:pt x="57" y="14"/>
                    </a:cubicBezTo>
                    <a:cubicBezTo>
                      <a:pt x="56" y="12"/>
                      <a:pt x="54" y="11"/>
                      <a:pt x="52" y="10"/>
                    </a:cubicBezTo>
                    <a:cubicBezTo>
                      <a:pt x="52" y="10"/>
                      <a:pt x="52" y="10"/>
                      <a:pt x="52" y="10"/>
                    </a:cubicBezTo>
                    <a:cubicBezTo>
                      <a:pt x="51" y="10"/>
                      <a:pt x="51" y="10"/>
                      <a:pt x="51" y="10"/>
                    </a:cubicBezTo>
                    <a:cubicBezTo>
                      <a:pt x="51" y="9"/>
                      <a:pt x="51" y="9"/>
                      <a:pt x="51" y="9"/>
                    </a:cubicBezTo>
                    <a:cubicBezTo>
                      <a:pt x="50" y="9"/>
                      <a:pt x="49" y="8"/>
                      <a:pt x="48" y="7"/>
                    </a:cubicBezTo>
                    <a:cubicBezTo>
                      <a:pt x="39" y="2"/>
                      <a:pt x="31" y="0"/>
                      <a:pt x="23"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2" name="Freeform 76"/>
              <p:cNvSpPr>
                <a:spLocks noEditPoints="1"/>
              </p:cNvSpPr>
              <p:nvPr/>
            </p:nvSpPr>
            <p:spPr bwMode="auto">
              <a:xfrm>
                <a:off x="9209088" y="1411288"/>
                <a:ext cx="53975" cy="28575"/>
              </a:xfrm>
              <a:custGeom>
                <a:avLst/>
                <a:gdLst>
                  <a:gd name="T0" fmla="*/ 12 w 19"/>
                  <a:gd name="T1" fmla="*/ 1 h 10"/>
                  <a:gd name="T2" fmla="*/ 11 w 19"/>
                  <a:gd name="T3" fmla="*/ 5 h 10"/>
                  <a:gd name="T4" fmla="*/ 14 w 19"/>
                  <a:gd name="T5" fmla="*/ 5 h 10"/>
                  <a:gd name="T6" fmla="*/ 15 w 19"/>
                  <a:gd name="T7" fmla="*/ 6 h 10"/>
                  <a:gd name="T8" fmla="*/ 15 w 19"/>
                  <a:gd name="T9" fmla="*/ 6 h 10"/>
                  <a:gd name="T10" fmla="*/ 14 w 19"/>
                  <a:gd name="T11" fmla="*/ 6 h 10"/>
                  <a:gd name="T12" fmla="*/ 14 w 19"/>
                  <a:gd name="T13" fmla="*/ 6 h 10"/>
                  <a:gd name="T14" fmla="*/ 11 w 19"/>
                  <a:gd name="T15" fmla="*/ 6 h 10"/>
                  <a:gd name="T16" fmla="*/ 11 w 19"/>
                  <a:gd name="T17" fmla="*/ 7 h 10"/>
                  <a:gd name="T18" fmla="*/ 11 w 19"/>
                  <a:gd name="T19" fmla="*/ 10 h 10"/>
                  <a:gd name="T20" fmla="*/ 14 w 19"/>
                  <a:gd name="T21" fmla="*/ 10 h 10"/>
                  <a:gd name="T22" fmla="*/ 14 w 19"/>
                  <a:gd name="T23" fmla="*/ 10 h 10"/>
                  <a:gd name="T24" fmla="*/ 19 w 19"/>
                  <a:gd name="T25" fmla="*/ 6 h 10"/>
                  <a:gd name="T26" fmla="*/ 19 w 19"/>
                  <a:gd name="T27" fmla="*/ 6 h 10"/>
                  <a:gd name="T28" fmla="*/ 15 w 19"/>
                  <a:gd name="T29" fmla="*/ 1 h 10"/>
                  <a:gd name="T30" fmla="*/ 12 w 19"/>
                  <a:gd name="T31" fmla="*/ 1 h 10"/>
                  <a:gd name="T32" fmla="*/ 12 w 19"/>
                  <a:gd name="T33" fmla="*/ 1 h 10"/>
                  <a:gd name="T34" fmla="*/ 4 w 19"/>
                  <a:gd name="T35" fmla="*/ 0 h 10"/>
                  <a:gd name="T36" fmla="*/ 0 w 19"/>
                  <a:gd name="T37" fmla="*/ 4 h 10"/>
                  <a:gd name="T38" fmla="*/ 0 w 19"/>
                  <a:gd name="T39" fmla="*/ 5 h 10"/>
                  <a:gd name="T40" fmla="*/ 4 w 19"/>
                  <a:gd name="T41" fmla="*/ 9 h 10"/>
                  <a:gd name="T42" fmla="*/ 6 w 19"/>
                  <a:gd name="T43" fmla="*/ 9 h 10"/>
                  <a:gd name="T44" fmla="*/ 7 w 19"/>
                  <a:gd name="T45" fmla="*/ 9 h 10"/>
                  <a:gd name="T46" fmla="*/ 7 w 19"/>
                  <a:gd name="T47" fmla="*/ 7 h 10"/>
                  <a:gd name="T48" fmla="*/ 7 w 19"/>
                  <a:gd name="T49" fmla="*/ 6 h 10"/>
                  <a:gd name="T50" fmla="*/ 7 w 19"/>
                  <a:gd name="T51" fmla="*/ 5 h 10"/>
                  <a:gd name="T52" fmla="*/ 4 w 19"/>
                  <a:gd name="T53" fmla="*/ 5 h 10"/>
                  <a:gd name="T54" fmla="*/ 4 w 19"/>
                  <a:gd name="T55" fmla="*/ 5 h 10"/>
                  <a:gd name="T56" fmla="*/ 4 w 19"/>
                  <a:gd name="T57" fmla="*/ 5 h 10"/>
                  <a:gd name="T58" fmla="*/ 4 w 19"/>
                  <a:gd name="T59" fmla="*/ 4 h 10"/>
                  <a:gd name="T60" fmla="*/ 4 w 19"/>
                  <a:gd name="T61" fmla="*/ 4 h 10"/>
                  <a:gd name="T62" fmla="*/ 4 w 19"/>
                  <a:gd name="T63" fmla="*/ 2 h 10"/>
                  <a:gd name="T64" fmla="*/ 4 w 19"/>
                  <a:gd name="T65" fmla="*/ 4 h 10"/>
                  <a:gd name="T66" fmla="*/ 7 w 19"/>
                  <a:gd name="T67" fmla="*/ 4 h 10"/>
                  <a:gd name="T68" fmla="*/ 7 w 19"/>
                  <a:gd name="T69" fmla="*/ 4 h 10"/>
                  <a:gd name="T70" fmla="*/ 8 w 19"/>
                  <a:gd name="T71" fmla="*/ 0 h 10"/>
                  <a:gd name="T72" fmla="*/ 5 w 19"/>
                  <a:gd name="T73" fmla="*/ 0 h 10"/>
                  <a:gd name="T74" fmla="*/ 4 w 19"/>
                  <a:gd name="T75"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9" h="10">
                    <a:moveTo>
                      <a:pt x="12" y="1"/>
                    </a:moveTo>
                    <a:cubicBezTo>
                      <a:pt x="12" y="2"/>
                      <a:pt x="11" y="4"/>
                      <a:pt x="11" y="5"/>
                    </a:cubicBezTo>
                    <a:cubicBezTo>
                      <a:pt x="14" y="5"/>
                      <a:pt x="14" y="5"/>
                      <a:pt x="14" y="5"/>
                    </a:cubicBezTo>
                    <a:cubicBezTo>
                      <a:pt x="15" y="6"/>
                      <a:pt x="15" y="6"/>
                      <a:pt x="15" y="6"/>
                    </a:cubicBezTo>
                    <a:cubicBezTo>
                      <a:pt x="15" y="6"/>
                      <a:pt x="15" y="6"/>
                      <a:pt x="15" y="6"/>
                    </a:cubicBezTo>
                    <a:cubicBezTo>
                      <a:pt x="14" y="6"/>
                      <a:pt x="14" y="6"/>
                      <a:pt x="14" y="6"/>
                    </a:cubicBezTo>
                    <a:cubicBezTo>
                      <a:pt x="14" y="6"/>
                      <a:pt x="14" y="6"/>
                      <a:pt x="14" y="6"/>
                    </a:cubicBezTo>
                    <a:cubicBezTo>
                      <a:pt x="11" y="6"/>
                      <a:pt x="11" y="6"/>
                      <a:pt x="11" y="6"/>
                    </a:cubicBezTo>
                    <a:cubicBezTo>
                      <a:pt x="11" y="6"/>
                      <a:pt x="11" y="7"/>
                      <a:pt x="11" y="7"/>
                    </a:cubicBezTo>
                    <a:cubicBezTo>
                      <a:pt x="11" y="8"/>
                      <a:pt x="11" y="9"/>
                      <a:pt x="11" y="10"/>
                    </a:cubicBezTo>
                    <a:cubicBezTo>
                      <a:pt x="14" y="10"/>
                      <a:pt x="14" y="10"/>
                      <a:pt x="14" y="10"/>
                    </a:cubicBezTo>
                    <a:cubicBezTo>
                      <a:pt x="14" y="10"/>
                      <a:pt x="14" y="10"/>
                      <a:pt x="14" y="10"/>
                    </a:cubicBezTo>
                    <a:cubicBezTo>
                      <a:pt x="16" y="10"/>
                      <a:pt x="18" y="8"/>
                      <a:pt x="19" y="6"/>
                    </a:cubicBezTo>
                    <a:cubicBezTo>
                      <a:pt x="19" y="6"/>
                      <a:pt x="19" y="6"/>
                      <a:pt x="19" y="6"/>
                    </a:cubicBezTo>
                    <a:cubicBezTo>
                      <a:pt x="19" y="3"/>
                      <a:pt x="17" y="1"/>
                      <a:pt x="15" y="1"/>
                    </a:cubicBezTo>
                    <a:cubicBezTo>
                      <a:pt x="12" y="1"/>
                      <a:pt x="12" y="1"/>
                      <a:pt x="12" y="1"/>
                    </a:cubicBezTo>
                    <a:cubicBezTo>
                      <a:pt x="12" y="1"/>
                      <a:pt x="12" y="1"/>
                      <a:pt x="12" y="1"/>
                    </a:cubicBezTo>
                    <a:moveTo>
                      <a:pt x="4" y="0"/>
                    </a:moveTo>
                    <a:cubicBezTo>
                      <a:pt x="2" y="0"/>
                      <a:pt x="0" y="2"/>
                      <a:pt x="0" y="4"/>
                    </a:cubicBezTo>
                    <a:cubicBezTo>
                      <a:pt x="0" y="5"/>
                      <a:pt x="0" y="5"/>
                      <a:pt x="0" y="5"/>
                    </a:cubicBezTo>
                    <a:cubicBezTo>
                      <a:pt x="0" y="7"/>
                      <a:pt x="1" y="9"/>
                      <a:pt x="4" y="9"/>
                    </a:cubicBezTo>
                    <a:cubicBezTo>
                      <a:pt x="6" y="9"/>
                      <a:pt x="6" y="9"/>
                      <a:pt x="6" y="9"/>
                    </a:cubicBezTo>
                    <a:cubicBezTo>
                      <a:pt x="7" y="9"/>
                      <a:pt x="7" y="9"/>
                      <a:pt x="7" y="9"/>
                    </a:cubicBezTo>
                    <a:cubicBezTo>
                      <a:pt x="7" y="9"/>
                      <a:pt x="7" y="8"/>
                      <a:pt x="7" y="7"/>
                    </a:cubicBezTo>
                    <a:cubicBezTo>
                      <a:pt x="7" y="7"/>
                      <a:pt x="7" y="6"/>
                      <a:pt x="7" y="6"/>
                    </a:cubicBezTo>
                    <a:cubicBezTo>
                      <a:pt x="7" y="5"/>
                      <a:pt x="7" y="5"/>
                      <a:pt x="7" y="5"/>
                    </a:cubicBezTo>
                    <a:cubicBezTo>
                      <a:pt x="4" y="5"/>
                      <a:pt x="4" y="5"/>
                      <a:pt x="4" y="5"/>
                    </a:cubicBezTo>
                    <a:cubicBezTo>
                      <a:pt x="4" y="5"/>
                      <a:pt x="4" y="5"/>
                      <a:pt x="4" y="5"/>
                    </a:cubicBezTo>
                    <a:cubicBezTo>
                      <a:pt x="4" y="5"/>
                      <a:pt x="4" y="5"/>
                      <a:pt x="4" y="5"/>
                    </a:cubicBezTo>
                    <a:cubicBezTo>
                      <a:pt x="4" y="4"/>
                      <a:pt x="4" y="4"/>
                      <a:pt x="4" y="4"/>
                    </a:cubicBezTo>
                    <a:cubicBezTo>
                      <a:pt x="4" y="4"/>
                      <a:pt x="4" y="4"/>
                      <a:pt x="4" y="4"/>
                    </a:cubicBezTo>
                    <a:cubicBezTo>
                      <a:pt x="4" y="2"/>
                      <a:pt x="4" y="2"/>
                      <a:pt x="4" y="2"/>
                    </a:cubicBezTo>
                    <a:cubicBezTo>
                      <a:pt x="4" y="4"/>
                      <a:pt x="4" y="4"/>
                      <a:pt x="4" y="4"/>
                    </a:cubicBezTo>
                    <a:cubicBezTo>
                      <a:pt x="7" y="4"/>
                      <a:pt x="7" y="4"/>
                      <a:pt x="7" y="4"/>
                    </a:cubicBezTo>
                    <a:cubicBezTo>
                      <a:pt x="7" y="4"/>
                      <a:pt x="7" y="4"/>
                      <a:pt x="7" y="4"/>
                    </a:cubicBezTo>
                    <a:cubicBezTo>
                      <a:pt x="7" y="3"/>
                      <a:pt x="8" y="2"/>
                      <a:pt x="8" y="0"/>
                    </a:cubicBezTo>
                    <a:cubicBezTo>
                      <a:pt x="5" y="0"/>
                      <a:pt x="5" y="0"/>
                      <a:pt x="5" y="0"/>
                    </a:cubicBezTo>
                    <a:cubicBezTo>
                      <a:pt x="4" y="0"/>
                      <a:pt x="4" y="0"/>
                      <a:pt x="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3" name="Freeform 77"/>
              <p:cNvSpPr>
                <a:spLocks noEditPoints="1"/>
              </p:cNvSpPr>
              <p:nvPr/>
            </p:nvSpPr>
            <p:spPr bwMode="auto">
              <a:xfrm>
                <a:off x="9347201" y="1416050"/>
                <a:ext cx="33338" cy="39688"/>
              </a:xfrm>
              <a:custGeom>
                <a:avLst/>
                <a:gdLst>
                  <a:gd name="T0" fmla="*/ 5 w 12"/>
                  <a:gd name="T1" fmla="*/ 4 h 14"/>
                  <a:gd name="T2" fmla="*/ 5 w 12"/>
                  <a:gd name="T3" fmla="*/ 2 h 14"/>
                  <a:gd name="T4" fmla="*/ 5 w 12"/>
                  <a:gd name="T5" fmla="*/ 4 h 14"/>
                  <a:gd name="T6" fmla="*/ 8 w 12"/>
                  <a:gd name="T7" fmla="*/ 7 h 14"/>
                  <a:gd name="T8" fmla="*/ 7 w 12"/>
                  <a:gd name="T9" fmla="*/ 7 h 14"/>
                  <a:gd name="T10" fmla="*/ 8 w 12"/>
                  <a:gd name="T11" fmla="*/ 7 h 14"/>
                  <a:gd name="T12" fmla="*/ 4 w 12"/>
                  <a:gd name="T13" fmla="*/ 10 h 14"/>
                  <a:gd name="T14" fmla="*/ 4 w 12"/>
                  <a:gd name="T15" fmla="*/ 10 h 14"/>
                  <a:gd name="T16" fmla="*/ 1 w 12"/>
                  <a:gd name="T17" fmla="*/ 7 h 14"/>
                  <a:gd name="T18" fmla="*/ 1 w 12"/>
                  <a:gd name="T19" fmla="*/ 7 h 14"/>
                  <a:gd name="T20" fmla="*/ 4 w 12"/>
                  <a:gd name="T21" fmla="*/ 4 h 14"/>
                  <a:gd name="T22" fmla="*/ 5 w 12"/>
                  <a:gd name="T23" fmla="*/ 4 h 14"/>
                  <a:gd name="T24" fmla="*/ 4 w 12"/>
                  <a:gd name="T25" fmla="*/ 0 h 14"/>
                  <a:gd name="T26" fmla="*/ 1 w 12"/>
                  <a:gd name="T27" fmla="*/ 1 h 14"/>
                  <a:gd name="T28" fmla="*/ 1 w 12"/>
                  <a:gd name="T29" fmla="*/ 3 h 14"/>
                  <a:gd name="T30" fmla="*/ 0 w 12"/>
                  <a:gd name="T31" fmla="*/ 8 h 14"/>
                  <a:gd name="T32" fmla="*/ 0 w 12"/>
                  <a:gd name="T33" fmla="*/ 8 h 14"/>
                  <a:gd name="T34" fmla="*/ 0 w 12"/>
                  <a:gd name="T35" fmla="*/ 8 h 14"/>
                  <a:gd name="T36" fmla="*/ 0 w 12"/>
                  <a:gd name="T37" fmla="*/ 8 h 14"/>
                  <a:gd name="T38" fmla="*/ 0 w 12"/>
                  <a:gd name="T39" fmla="*/ 13 h 14"/>
                  <a:gd name="T40" fmla="*/ 4 w 12"/>
                  <a:gd name="T41" fmla="*/ 14 h 14"/>
                  <a:gd name="T42" fmla="*/ 4 w 12"/>
                  <a:gd name="T43" fmla="*/ 14 h 14"/>
                  <a:gd name="T44" fmla="*/ 11 w 12"/>
                  <a:gd name="T45" fmla="*/ 8 h 14"/>
                  <a:gd name="T46" fmla="*/ 11 w 12"/>
                  <a:gd name="T47" fmla="*/ 8 h 14"/>
                  <a:gd name="T48" fmla="*/ 12 w 12"/>
                  <a:gd name="T49" fmla="*/ 7 h 14"/>
                  <a:gd name="T50" fmla="*/ 5 w 12"/>
                  <a:gd name="T51" fmla="*/ 0 h 14"/>
                  <a:gd name="T52" fmla="*/ 5 w 12"/>
                  <a:gd name="T53" fmla="*/ 0 h 14"/>
                  <a:gd name="T54" fmla="*/ 4 w 12"/>
                  <a:gd name="T55"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2" h="14">
                    <a:moveTo>
                      <a:pt x="5" y="4"/>
                    </a:moveTo>
                    <a:cubicBezTo>
                      <a:pt x="5" y="2"/>
                      <a:pt x="5" y="2"/>
                      <a:pt x="5" y="2"/>
                    </a:cubicBezTo>
                    <a:cubicBezTo>
                      <a:pt x="5" y="4"/>
                      <a:pt x="5" y="4"/>
                      <a:pt x="5" y="4"/>
                    </a:cubicBezTo>
                    <a:cubicBezTo>
                      <a:pt x="6" y="4"/>
                      <a:pt x="8" y="5"/>
                      <a:pt x="8" y="7"/>
                    </a:cubicBezTo>
                    <a:cubicBezTo>
                      <a:pt x="7" y="7"/>
                      <a:pt x="7" y="7"/>
                      <a:pt x="7" y="7"/>
                    </a:cubicBezTo>
                    <a:cubicBezTo>
                      <a:pt x="8" y="7"/>
                      <a:pt x="8" y="7"/>
                      <a:pt x="8" y="7"/>
                    </a:cubicBezTo>
                    <a:cubicBezTo>
                      <a:pt x="7" y="9"/>
                      <a:pt x="6" y="10"/>
                      <a:pt x="4" y="10"/>
                    </a:cubicBezTo>
                    <a:cubicBezTo>
                      <a:pt x="4" y="10"/>
                      <a:pt x="4" y="10"/>
                      <a:pt x="4" y="10"/>
                    </a:cubicBezTo>
                    <a:cubicBezTo>
                      <a:pt x="3" y="10"/>
                      <a:pt x="1" y="9"/>
                      <a:pt x="1" y="7"/>
                    </a:cubicBezTo>
                    <a:cubicBezTo>
                      <a:pt x="1" y="7"/>
                      <a:pt x="1" y="7"/>
                      <a:pt x="1" y="7"/>
                    </a:cubicBezTo>
                    <a:cubicBezTo>
                      <a:pt x="1" y="5"/>
                      <a:pt x="3" y="4"/>
                      <a:pt x="4" y="4"/>
                    </a:cubicBezTo>
                    <a:cubicBezTo>
                      <a:pt x="5" y="4"/>
                      <a:pt x="5" y="4"/>
                      <a:pt x="5" y="4"/>
                    </a:cubicBezTo>
                    <a:moveTo>
                      <a:pt x="4" y="0"/>
                    </a:moveTo>
                    <a:cubicBezTo>
                      <a:pt x="3" y="0"/>
                      <a:pt x="2" y="0"/>
                      <a:pt x="1" y="1"/>
                    </a:cubicBezTo>
                    <a:cubicBezTo>
                      <a:pt x="1" y="2"/>
                      <a:pt x="1" y="2"/>
                      <a:pt x="1" y="3"/>
                    </a:cubicBezTo>
                    <a:cubicBezTo>
                      <a:pt x="1" y="5"/>
                      <a:pt x="1" y="6"/>
                      <a:pt x="0" y="8"/>
                    </a:cubicBezTo>
                    <a:cubicBezTo>
                      <a:pt x="0" y="8"/>
                      <a:pt x="0" y="8"/>
                      <a:pt x="0" y="8"/>
                    </a:cubicBezTo>
                    <a:cubicBezTo>
                      <a:pt x="0" y="8"/>
                      <a:pt x="0" y="8"/>
                      <a:pt x="0" y="8"/>
                    </a:cubicBezTo>
                    <a:cubicBezTo>
                      <a:pt x="0" y="8"/>
                      <a:pt x="0" y="8"/>
                      <a:pt x="0" y="8"/>
                    </a:cubicBezTo>
                    <a:cubicBezTo>
                      <a:pt x="0" y="10"/>
                      <a:pt x="0" y="11"/>
                      <a:pt x="0" y="13"/>
                    </a:cubicBezTo>
                    <a:cubicBezTo>
                      <a:pt x="1" y="13"/>
                      <a:pt x="2" y="14"/>
                      <a:pt x="4" y="14"/>
                    </a:cubicBezTo>
                    <a:cubicBezTo>
                      <a:pt x="4" y="14"/>
                      <a:pt x="4" y="14"/>
                      <a:pt x="4" y="14"/>
                    </a:cubicBezTo>
                    <a:cubicBezTo>
                      <a:pt x="8" y="14"/>
                      <a:pt x="11" y="11"/>
                      <a:pt x="11" y="8"/>
                    </a:cubicBezTo>
                    <a:cubicBezTo>
                      <a:pt x="11" y="8"/>
                      <a:pt x="11" y="8"/>
                      <a:pt x="11" y="8"/>
                    </a:cubicBezTo>
                    <a:cubicBezTo>
                      <a:pt x="12" y="7"/>
                      <a:pt x="12" y="7"/>
                      <a:pt x="12" y="7"/>
                    </a:cubicBezTo>
                    <a:cubicBezTo>
                      <a:pt x="12" y="3"/>
                      <a:pt x="9" y="0"/>
                      <a:pt x="5" y="0"/>
                    </a:cubicBezTo>
                    <a:cubicBezTo>
                      <a:pt x="5" y="0"/>
                      <a:pt x="5" y="0"/>
                      <a:pt x="5" y="0"/>
                    </a:cubicBezTo>
                    <a:cubicBezTo>
                      <a:pt x="4" y="0"/>
                      <a:pt x="4" y="0"/>
                      <a:pt x="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4" name="Freeform 78"/>
              <p:cNvSpPr>
                <a:spLocks noEditPoints="1"/>
              </p:cNvSpPr>
              <p:nvPr/>
            </p:nvSpPr>
            <p:spPr bwMode="auto">
              <a:xfrm>
                <a:off x="9229726" y="1323975"/>
                <a:ext cx="120650" cy="222250"/>
              </a:xfrm>
              <a:custGeom>
                <a:avLst/>
                <a:gdLst>
                  <a:gd name="T0" fmla="*/ 12 w 43"/>
                  <a:gd name="T1" fmla="*/ 5 h 79"/>
                  <a:gd name="T2" fmla="*/ 19 w 43"/>
                  <a:gd name="T3" fmla="*/ 4 h 79"/>
                  <a:gd name="T4" fmla="*/ 19 w 43"/>
                  <a:gd name="T5" fmla="*/ 4 h 79"/>
                  <a:gd name="T6" fmla="*/ 21 w 43"/>
                  <a:gd name="T7" fmla="*/ 4 h 79"/>
                  <a:gd name="T8" fmla="*/ 34 w 43"/>
                  <a:gd name="T9" fmla="*/ 14 h 79"/>
                  <a:gd name="T10" fmla="*/ 39 w 43"/>
                  <a:gd name="T11" fmla="*/ 36 h 79"/>
                  <a:gd name="T12" fmla="*/ 38 w 43"/>
                  <a:gd name="T13" fmla="*/ 41 h 79"/>
                  <a:gd name="T14" fmla="*/ 38 w 43"/>
                  <a:gd name="T15" fmla="*/ 41 h 79"/>
                  <a:gd name="T16" fmla="*/ 38 w 43"/>
                  <a:gd name="T17" fmla="*/ 41 h 79"/>
                  <a:gd name="T18" fmla="*/ 31 w 43"/>
                  <a:gd name="T19" fmla="*/ 65 h 79"/>
                  <a:gd name="T20" fmla="*/ 16 w 43"/>
                  <a:gd name="T21" fmla="*/ 75 h 79"/>
                  <a:gd name="T22" fmla="*/ 15 w 43"/>
                  <a:gd name="T23" fmla="*/ 75 h 79"/>
                  <a:gd name="T24" fmla="*/ 7 w 43"/>
                  <a:gd name="T25" fmla="*/ 73 h 79"/>
                  <a:gd name="T26" fmla="*/ 4 w 43"/>
                  <a:gd name="T27" fmla="*/ 47 h 79"/>
                  <a:gd name="T28" fmla="*/ 4 w 43"/>
                  <a:gd name="T29" fmla="*/ 41 h 79"/>
                  <a:gd name="T30" fmla="*/ 4 w 43"/>
                  <a:gd name="T31" fmla="*/ 38 h 79"/>
                  <a:gd name="T32" fmla="*/ 4 w 43"/>
                  <a:gd name="T33" fmla="*/ 37 h 79"/>
                  <a:gd name="T34" fmla="*/ 4 w 43"/>
                  <a:gd name="T35" fmla="*/ 36 h 79"/>
                  <a:gd name="T36" fmla="*/ 4 w 43"/>
                  <a:gd name="T37" fmla="*/ 36 h 79"/>
                  <a:gd name="T38" fmla="*/ 4 w 43"/>
                  <a:gd name="T39" fmla="*/ 36 h 79"/>
                  <a:gd name="T40" fmla="*/ 5 w 43"/>
                  <a:gd name="T41" fmla="*/ 32 h 79"/>
                  <a:gd name="T42" fmla="*/ 5 w 43"/>
                  <a:gd name="T43" fmla="*/ 30 h 79"/>
                  <a:gd name="T44" fmla="*/ 12 w 43"/>
                  <a:gd name="T45" fmla="*/ 5 h 79"/>
                  <a:gd name="T46" fmla="*/ 19 w 43"/>
                  <a:gd name="T47" fmla="*/ 0 h 79"/>
                  <a:gd name="T48" fmla="*/ 11 w 43"/>
                  <a:gd name="T49" fmla="*/ 1 h 79"/>
                  <a:gd name="T50" fmla="*/ 9 w 43"/>
                  <a:gd name="T51" fmla="*/ 2 h 79"/>
                  <a:gd name="T52" fmla="*/ 5 w 43"/>
                  <a:gd name="T53" fmla="*/ 13 h 79"/>
                  <a:gd name="T54" fmla="*/ 1 w 43"/>
                  <a:gd name="T55" fmla="*/ 29 h 79"/>
                  <a:gd name="T56" fmla="*/ 1 w 43"/>
                  <a:gd name="T57" fmla="*/ 31 h 79"/>
                  <a:gd name="T58" fmla="*/ 0 w 43"/>
                  <a:gd name="T59" fmla="*/ 35 h 79"/>
                  <a:gd name="T60" fmla="*/ 0 w 43"/>
                  <a:gd name="T61" fmla="*/ 36 h 79"/>
                  <a:gd name="T62" fmla="*/ 0 w 43"/>
                  <a:gd name="T63" fmla="*/ 36 h 79"/>
                  <a:gd name="T64" fmla="*/ 0 w 43"/>
                  <a:gd name="T65" fmla="*/ 37 h 79"/>
                  <a:gd name="T66" fmla="*/ 0 w 43"/>
                  <a:gd name="T67" fmla="*/ 38 h 79"/>
                  <a:gd name="T68" fmla="*/ 0 w 43"/>
                  <a:gd name="T69" fmla="*/ 40 h 79"/>
                  <a:gd name="T70" fmla="*/ 0 w 43"/>
                  <a:gd name="T71" fmla="*/ 47 h 79"/>
                  <a:gd name="T72" fmla="*/ 0 w 43"/>
                  <a:gd name="T73" fmla="*/ 52 h 79"/>
                  <a:gd name="T74" fmla="*/ 4 w 43"/>
                  <a:gd name="T75" fmla="*/ 75 h 79"/>
                  <a:gd name="T76" fmla="*/ 5 w 43"/>
                  <a:gd name="T77" fmla="*/ 76 h 79"/>
                  <a:gd name="T78" fmla="*/ 15 w 43"/>
                  <a:gd name="T79" fmla="*/ 79 h 79"/>
                  <a:gd name="T80" fmla="*/ 16 w 43"/>
                  <a:gd name="T81" fmla="*/ 79 h 79"/>
                  <a:gd name="T82" fmla="*/ 16 w 43"/>
                  <a:gd name="T83" fmla="*/ 79 h 79"/>
                  <a:gd name="T84" fmla="*/ 34 w 43"/>
                  <a:gd name="T85" fmla="*/ 68 h 79"/>
                  <a:gd name="T86" fmla="*/ 42 w 43"/>
                  <a:gd name="T87" fmla="*/ 46 h 79"/>
                  <a:gd name="T88" fmla="*/ 42 w 43"/>
                  <a:gd name="T89" fmla="*/ 41 h 79"/>
                  <a:gd name="T90" fmla="*/ 42 w 43"/>
                  <a:gd name="T91" fmla="*/ 41 h 79"/>
                  <a:gd name="T92" fmla="*/ 42 w 43"/>
                  <a:gd name="T93" fmla="*/ 41 h 79"/>
                  <a:gd name="T94" fmla="*/ 42 w 43"/>
                  <a:gd name="T95" fmla="*/ 41 h 79"/>
                  <a:gd name="T96" fmla="*/ 43 w 43"/>
                  <a:gd name="T97" fmla="*/ 36 h 79"/>
                  <a:gd name="T98" fmla="*/ 43 w 43"/>
                  <a:gd name="T99" fmla="*/ 34 h 79"/>
                  <a:gd name="T100" fmla="*/ 37 w 43"/>
                  <a:gd name="T101" fmla="*/ 12 h 79"/>
                  <a:gd name="T102" fmla="*/ 35 w 43"/>
                  <a:gd name="T103" fmla="*/ 8 h 79"/>
                  <a:gd name="T104" fmla="*/ 32 w 43"/>
                  <a:gd name="T105" fmla="*/ 5 h 79"/>
                  <a:gd name="T106" fmla="*/ 29 w 43"/>
                  <a:gd name="T107" fmla="*/ 3 h 79"/>
                  <a:gd name="T108" fmla="*/ 26 w 43"/>
                  <a:gd name="T109" fmla="*/ 1 h 79"/>
                  <a:gd name="T110" fmla="*/ 21 w 43"/>
                  <a:gd name="T111" fmla="*/ 0 h 79"/>
                  <a:gd name="T112" fmla="*/ 19 w 43"/>
                  <a:gd name="T113"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3" h="79">
                    <a:moveTo>
                      <a:pt x="12" y="5"/>
                    </a:moveTo>
                    <a:cubicBezTo>
                      <a:pt x="14" y="4"/>
                      <a:pt x="17" y="4"/>
                      <a:pt x="19" y="4"/>
                    </a:cubicBezTo>
                    <a:cubicBezTo>
                      <a:pt x="19" y="4"/>
                      <a:pt x="19" y="4"/>
                      <a:pt x="19" y="4"/>
                    </a:cubicBezTo>
                    <a:cubicBezTo>
                      <a:pt x="19" y="4"/>
                      <a:pt x="20" y="4"/>
                      <a:pt x="21" y="4"/>
                    </a:cubicBezTo>
                    <a:cubicBezTo>
                      <a:pt x="26" y="5"/>
                      <a:pt x="30" y="8"/>
                      <a:pt x="34" y="14"/>
                    </a:cubicBezTo>
                    <a:cubicBezTo>
                      <a:pt x="37" y="19"/>
                      <a:pt x="39" y="27"/>
                      <a:pt x="39" y="36"/>
                    </a:cubicBezTo>
                    <a:cubicBezTo>
                      <a:pt x="39" y="38"/>
                      <a:pt x="39" y="39"/>
                      <a:pt x="38" y="41"/>
                    </a:cubicBezTo>
                    <a:cubicBezTo>
                      <a:pt x="38" y="41"/>
                      <a:pt x="38" y="41"/>
                      <a:pt x="38" y="41"/>
                    </a:cubicBezTo>
                    <a:cubicBezTo>
                      <a:pt x="38" y="41"/>
                      <a:pt x="38" y="41"/>
                      <a:pt x="38" y="41"/>
                    </a:cubicBezTo>
                    <a:cubicBezTo>
                      <a:pt x="38" y="51"/>
                      <a:pt x="35" y="59"/>
                      <a:pt x="31" y="65"/>
                    </a:cubicBezTo>
                    <a:cubicBezTo>
                      <a:pt x="27" y="71"/>
                      <a:pt x="22" y="75"/>
                      <a:pt x="16" y="75"/>
                    </a:cubicBezTo>
                    <a:cubicBezTo>
                      <a:pt x="15" y="75"/>
                      <a:pt x="15" y="75"/>
                      <a:pt x="15" y="75"/>
                    </a:cubicBezTo>
                    <a:cubicBezTo>
                      <a:pt x="13" y="75"/>
                      <a:pt x="10" y="74"/>
                      <a:pt x="7" y="73"/>
                    </a:cubicBezTo>
                    <a:cubicBezTo>
                      <a:pt x="5" y="66"/>
                      <a:pt x="4" y="57"/>
                      <a:pt x="4" y="47"/>
                    </a:cubicBezTo>
                    <a:cubicBezTo>
                      <a:pt x="4" y="45"/>
                      <a:pt x="4" y="43"/>
                      <a:pt x="4" y="41"/>
                    </a:cubicBezTo>
                    <a:cubicBezTo>
                      <a:pt x="4" y="40"/>
                      <a:pt x="4" y="39"/>
                      <a:pt x="4" y="38"/>
                    </a:cubicBezTo>
                    <a:cubicBezTo>
                      <a:pt x="4" y="38"/>
                      <a:pt x="4" y="37"/>
                      <a:pt x="4" y="37"/>
                    </a:cubicBezTo>
                    <a:cubicBezTo>
                      <a:pt x="4" y="37"/>
                      <a:pt x="4" y="37"/>
                      <a:pt x="4" y="36"/>
                    </a:cubicBezTo>
                    <a:cubicBezTo>
                      <a:pt x="4" y="36"/>
                      <a:pt x="4" y="36"/>
                      <a:pt x="4" y="36"/>
                    </a:cubicBezTo>
                    <a:cubicBezTo>
                      <a:pt x="4" y="36"/>
                      <a:pt x="4" y="36"/>
                      <a:pt x="4" y="36"/>
                    </a:cubicBezTo>
                    <a:cubicBezTo>
                      <a:pt x="4" y="35"/>
                      <a:pt x="5" y="33"/>
                      <a:pt x="5" y="32"/>
                    </a:cubicBezTo>
                    <a:cubicBezTo>
                      <a:pt x="5" y="31"/>
                      <a:pt x="5" y="31"/>
                      <a:pt x="5" y="30"/>
                    </a:cubicBezTo>
                    <a:cubicBezTo>
                      <a:pt x="6" y="20"/>
                      <a:pt x="9" y="11"/>
                      <a:pt x="12" y="5"/>
                    </a:cubicBezTo>
                    <a:moveTo>
                      <a:pt x="19" y="0"/>
                    </a:moveTo>
                    <a:cubicBezTo>
                      <a:pt x="16" y="0"/>
                      <a:pt x="13" y="0"/>
                      <a:pt x="11" y="1"/>
                    </a:cubicBezTo>
                    <a:cubicBezTo>
                      <a:pt x="10" y="1"/>
                      <a:pt x="9" y="1"/>
                      <a:pt x="9" y="2"/>
                    </a:cubicBezTo>
                    <a:cubicBezTo>
                      <a:pt x="8" y="5"/>
                      <a:pt x="6" y="9"/>
                      <a:pt x="5" y="13"/>
                    </a:cubicBezTo>
                    <a:cubicBezTo>
                      <a:pt x="3" y="18"/>
                      <a:pt x="2" y="23"/>
                      <a:pt x="1" y="29"/>
                    </a:cubicBezTo>
                    <a:cubicBezTo>
                      <a:pt x="1" y="30"/>
                      <a:pt x="1" y="31"/>
                      <a:pt x="1" y="31"/>
                    </a:cubicBezTo>
                    <a:cubicBezTo>
                      <a:pt x="1" y="33"/>
                      <a:pt x="0" y="34"/>
                      <a:pt x="0" y="35"/>
                    </a:cubicBezTo>
                    <a:cubicBezTo>
                      <a:pt x="0" y="36"/>
                      <a:pt x="0" y="36"/>
                      <a:pt x="0" y="36"/>
                    </a:cubicBezTo>
                    <a:cubicBezTo>
                      <a:pt x="0" y="36"/>
                      <a:pt x="0" y="36"/>
                      <a:pt x="0" y="36"/>
                    </a:cubicBezTo>
                    <a:cubicBezTo>
                      <a:pt x="0" y="36"/>
                      <a:pt x="0" y="36"/>
                      <a:pt x="0" y="37"/>
                    </a:cubicBezTo>
                    <a:cubicBezTo>
                      <a:pt x="0" y="37"/>
                      <a:pt x="0" y="38"/>
                      <a:pt x="0" y="38"/>
                    </a:cubicBezTo>
                    <a:cubicBezTo>
                      <a:pt x="0" y="39"/>
                      <a:pt x="0" y="40"/>
                      <a:pt x="0" y="40"/>
                    </a:cubicBezTo>
                    <a:cubicBezTo>
                      <a:pt x="0" y="43"/>
                      <a:pt x="0" y="45"/>
                      <a:pt x="0" y="47"/>
                    </a:cubicBezTo>
                    <a:cubicBezTo>
                      <a:pt x="0" y="49"/>
                      <a:pt x="0" y="51"/>
                      <a:pt x="0" y="52"/>
                    </a:cubicBezTo>
                    <a:cubicBezTo>
                      <a:pt x="0" y="61"/>
                      <a:pt x="1" y="69"/>
                      <a:pt x="4" y="75"/>
                    </a:cubicBezTo>
                    <a:cubicBezTo>
                      <a:pt x="4" y="76"/>
                      <a:pt x="4" y="76"/>
                      <a:pt x="5" y="76"/>
                    </a:cubicBezTo>
                    <a:cubicBezTo>
                      <a:pt x="8" y="78"/>
                      <a:pt x="12" y="79"/>
                      <a:pt x="15" y="79"/>
                    </a:cubicBezTo>
                    <a:cubicBezTo>
                      <a:pt x="15" y="79"/>
                      <a:pt x="16" y="79"/>
                      <a:pt x="16" y="79"/>
                    </a:cubicBezTo>
                    <a:cubicBezTo>
                      <a:pt x="16" y="79"/>
                      <a:pt x="16" y="79"/>
                      <a:pt x="16" y="79"/>
                    </a:cubicBezTo>
                    <a:cubicBezTo>
                      <a:pt x="24" y="79"/>
                      <a:pt x="30" y="74"/>
                      <a:pt x="34" y="68"/>
                    </a:cubicBezTo>
                    <a:cubicBezTo>
                      <a:pt x="38" y="62"/>
                      <a:pt x="41" y="54"/>
                      <a:pt x="42" y="46"/>
                    </a:cubicBezTo>
                    <a:cubicBezTo>
                      <a:pt x="42" y="44"/>
                      <a:pt x="42" y="43"/>
                      <a:pt x="42" y="41"/>
                    </a:cubicBezTo>
                    <a:cubicBezTo>
                      <a:pt x="42" y="41"/>
                      <a:pt x="42" y="41"/>
                      <a:pt x="42" y="41"/>
                    </a:cubicBezTo>
                    <a:cubicBezTo>
                      <a:pt x="42" y="41"/>
                      <a:pt x="42" y="41"/>
                      <a:pt x="42" y="41"/>
                    </a:cubicBezTo>
                    <a:cubicBezTo>
                      <a:pt x="42" y="41"/>
                      <a:pt x="42" y="41"/>
                      <a:pt x="42" y="41"/>
                    </a:cubicBezTo>
                    <a:cubicBezTo>
                      <a:pt x="43" y="39"/>
                      <a:pt x="43" y="38"/>
                      <a:pt x="43" y="36"/>
                    </a:cubicBezTo>
                    <a:cubicBezTo>
                      <a:pt x="43" y="35"/>
                      <a:pt x="43" y="35"/>
                      <a:pt x="43" y="34"/>
                    </a:cubicBezTo>
                    <a:cubicBezTo>
                      <a:pt x="42" y="25"/>
                      <a:pt x="40" y="18"/>
                      <a:pt x="37" y="12"/>
                    </a:cubicBezTo>
                    <a:cubicBezTo>
                      <a:pt x="36" y="10"/>
                      <a:pt x="36" y="9"/>
                      <a:pt x="35" y="8"/>
                    </a:cubicBezTo>
                    <a:cubicBezTo>
                      <a:pt x="34" y="7"/>
                      <a:pt x="33" y="6"/>
                      <a:pt x="32" y="5"/>
                    </a:cubicBezTo>
                    <a:cubicBezTo>
                      <a:pt x="31" y="5"/>
                      <a:pt x="30" y="4"/>
                      <a:pt x="29" y="3"/>
                    </a:cubicBezTo>
                    <a:cubicBezTo>
                      <a:pt x="28" y="2"/>
                      <a:pt x="27" y="2"/>
                      <a:pt x="26" y="1"/>
                    </a:cubicBezTo>
                    <a:cubicBezTo>
                      <a:pt x="24" y="1"/>
                      <a:pt x="23" y="0"/>
                      <a:pt x="21" y="0"/>
                    </a:cubicBezTo>
                    <a:cubicBezTo>
                      <a:pt x="20" y="0"/>
                      <a:pt x="20" y="0"/>
                      <a:pt x="19"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5" name="Freeform 79"/>
              <p:cNvSpPr>
                <a:spLocks noEditPoints="1"/>
              </p:cNvSpPr>
              <p:nvPr/>
            </p:nvSpPr>
            <p:spPr bwMode="auto">
              <a:xfrm>
                <a:off x="8910638" y="1389063"/>
                <a:ext cx="82550" cy="58738"/>
              </a:xfrm>
              <a:custGeom>
                <a:avLst/>
                <a:gdLst>
                  <a:gd name="T0" fmla="*/ 16 w 30"/>
                  <a:gd name="T1" fmla="*/ 10 h 21"/>
                  <a:gd name="T2" fmla="*/ 19 w 30"/>
                  <a:gd name="T3" fmla="*/ 8 h 21"/>
                  <a:gd name="T4" fmla="*/ 16 w 30"/>
                  <a:gd name="T5" fmla="*/ 10 h 21"/>
                  <a:gd name="T6" fmla="*/ 12 w 30"/>
                  <a:gd name="T7" fmla="*/ 12 h 21"/>
                  <a:gd name="T8" fmla="*/ 16 w 30"/>
                  <a:gd name="T9" fmla="*/ 10 h 21"/>
                  <a:gd name="T10" fmla="*/ 15 w 30"/>
                  <a:gd name="T11" fmla="*/ 8 h 21"/>
                  <a:gd name="T12" fmla="*/ 16 w 30"/>
                  <a:gd name="T13" fmla="*/ 10 h 21"/>
                  <a:gd name="T14" fmla="*/ 22 w 30"/>
                  <a:gd name="T15" fmla="*/ 2 h 21"/>
                  <a:gd name="T16" fmla="*/ 14 w 30"/>
                  <a:gd name="T17" fmla="*/ 7 h 21"/>
                  <a:gd name="T18" fmla="*/ 14 w 30"/>
                  <a:gd name="T19" fmla="*/ 7 h 21"/>
                  <a:gd name="T20" fmla="*/ 1 w 30"/>
                  <a:gd name="T21" fmla="*/ 18 h 21"/>
                  <a:gd name="T22" fmla="*/ 1 w 30"/>
                  <a:gd name="T23" fmla="*/ 20 h 21"/>
                  <a:gd name="T24" fmla="*/ 3 w 30"/>
                  <a:gd name="T25" fmla="*/ 21 h 21"/>
                  <a:gd name="T26" fmla="*/ 3 w 30"/>
                  <a:gd name="T27" fmla="*/ 21 h 21"/>
                  <a:gd name="T28" fmla="*/ 18 w 30"/>
                  <a:gd name="T29" fmla="*/ 14 h 21"/>
                  <a:gd name="T30" fmla="*/ 26 w 30"/>
                  <a:gd name="T31" fmla="*/ 8 h 21"/>
                  <a:gd name="T32" fmla="*/ 23 w 30"/>
                  <a:gd name="T33" fmla="*/ 6 h 21"/>
                  <a:gd name="T34" fmla="*/ 22 w 30"/>
                  <a:gd name="T35" fmla="*/ 2 h 21"/>
                  <a:gd name="T36" fmla="*/ 28 w 30"/>
                  <a:gd name="T37" fmla="*/ 0 h 21"/>
                  <a:gd name="T38" fmla="*/ 27 w 30"/>
                  <a:gd name="T39" fmla="*/ 0 h 21"/>
                  <a:gd name="T40" fmla="*/ 26 w 30"/>
                  <a:gd name="T41" fmla="*/ 2 h 21"/>
                  <a:gd name="T42" fmla="*/ 27 w 30"/>
                  <a:gd name="T43" fmla="*/ 3 h 21"/>
                  <a:gd name="T44" fmla="*/ 29 w 30"/>
                  <a:gd name="T45" fmla="*/ 5 h 21"/>
                  <a:gd name="T46" fmla="*/ 30 w 30"/>
                  <a:gd name="T47" fmla="*/ 3 h 21"/>
                  <a:gd name="T48" fmla="*/ 30 w 30"/>
                  <a:gd name="T49" fmla="*/ 3 h 21"/>
                  <a:gd name="T50" fmla="*/ 29 w 30"/>
                  <a:gd name="T51" fmla="*/ 3 h 21"/>
                  <a:gd name="T52" fmla="*/ 28 w 30"/>
                  <a:gd name="T53" fmla="*/ 2 h 21"/>
                  <a:gd name="T54" fmla="*/ 28 w 30"/>
                  <a:gd name="T55" fmla="*/ 0 h 21"/>
                  <a:gd name="T56" fmla="*/ 28 w 30"/>
                  <a:gd name="T57"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0" h="21">
                    <a:moveTo>
                      <a:pt x="16" y="10"/>
                    </a:moveTo>
                    <a:cubicBezTo>
                      <a:pt x="17" y="9"/>
                      <a:pt x="18" y="9"/>
                      <a:pt x="19" y="8"/>
                    </a:cubicBezTo>
                    <a:cubicBezTo>
                      <a:pt x="18" y="9"/>
                      <a:pt x="17" y="9"/>
                      <a:pt x="16" y="10"/>
                    </a:cubicBezTo>
                    <a:cubicBezTo>
                      <a:pt x="15" y="11"/>
                      <a:pt x="14" y="12"/>
                      <a:pt x="12" y="12"/>
                    </a:cubicBezTo>
                    <a:cubicBezTo>
                      <a:pt x="14" y="12"/>
                      <a:pt x="15" y="11"/>
                      <a:pt x="16" y="10"/>
                    </a:cubicBezTo>
                    <a:cubicBezTo>
                      <a:pt x="15" y="8"/>
                      <a:pt x="15" y="8"/>
                      <a:pt x="15" y="8"/>
                    </a:cubicBezTo>
                    <a:cubicBezTo>
                      <a:pt x="16" y="10"/>
                      <a:pt x="16" y="10"/>
                      <a:pt x="16" y="10"/>
                    </a:cubicBezTo>
                    <a:moveTo>
                      <a:pt x="22" y="2"/>
                    </a:moveTo>
                    <a:cubicBezTo>
                      <a:pt x="20" y="3"/>
                      <a:pt x="17" y="5"/>
                      <a:pt x="14" y="7"/>
                    </a:cubicBezTo>
                    <a:cubicBezTo>
                      <a:pt x="14" y="7"/>
                      <a:pt x="14" y="7"/>
                      <a:pt x="14" y="7"/>
                    </a:cubicBezTo>
                    <a:cubicBezTo>
                      <a:pt x="6" y="12"/>
                      <a:pt x="1" y="17"/>
                      <a:pt x="1" y="18"/>
                    </a:cubicBezTo>
                    <a:cubicBezTo>
                      <a:pt x="0" y="18"/>
                      <a:pt x="0" y="19"/>
                      <a:pt x="1" y="20"/>
                    </a:cubicBezTo>
                    <a:cubicBezTo>
                      <a:pt x="1" y="21"/>
                      <a:pt x="2" y="21"/>
                      <a:pt x="3" y="21"/>
                    </a:cubicBezTo>
                    <a:cubicBezTo>
                      <a:pt x="3" y="21"/>
                      <a:pt x="3" y="21"/>
                      <a:pt x="3" y="21"/>
                    </a:cubicBezTo>
                    <a:cubicBezTo>
                      <a:pt x="3" y="21"/>
                      <a:pt x="11" y="19"/>
                      <a:pt x="18" y="14"/>
                    </a:cubicBezTo>
                    <a:cubicBezTo>
                      <a:pt x="21" y="12"/>
                      <a:pt x="24" y="10"/>
                      <a:pt x="26" y="8"/>
                    </a:cubicBezTo>
                    <a:cubicBezTo>
                      <a:pt x="25" y="7"/>
                      <a:pt x="24" y="6"/>
                      <a:pt x="23" y="6"/>
                    </a:cubicBezTo>
                    <a:cubicBezTo>
                      <a:pt x="23" y="4"/>
                      <a:pt x="22" y="3"/>
                      <a:pt x="22" y="2"/>
                    </a:cubicBezTo>
                    <a:moveTo>
                      <a:pt x="28" y="0"/>
                    </a:moveTo>
                    <a:cubicBezTo>
                      <a:pt x="28" y="0"/>
                      <a:pt x="27" y="0"/>
                      <a:pt x="27" y="0"/>
                    </a:cubicBezTo>
                    <a:cubicBezTo>
                      <a:pt x="26" y="1"/>
                      <a:pt x="26" y="1"/>
                      <a:pt x="26" y="2"/>
                    </a:cubicBezTo>
                    <a:cubicBezTo>
                      <a:pt x="26" y="2"/>
                      <a:pt x="26" y="3"/>
                      <a:pt x="27" y="3"/>
                    </a:cubicBezTo>
                    <a:cubicBezTo>
                      <a:pt x="27" y="4"/>
                      <a:pt x="28" y="5"/>
                      <a:pt x="29" y="5"/>
                    </a:cubicBezTo>
                    <a:cubicBezTo>
                      <a:pt x="30" y="4"/>
                      <a:pt x="30" y="3"/>
                      <a:pt x="30" y="3"/>
                    </a:cubicBezTo>
                    <a:cubicBezTo>
                      <a:pt x="30" y="3"/>
                      <a:pt x="30" y="3"/>
                      <a:pt x="30" y="3"/>
                    </a:cubicBezTo>
                    <a:cubicBezTo>
                      <a:pt x="30" y="3"/>
                      <a:pt x="30" y="3"/>
                      <a:pt x="29" y="3"/>
                    </a:cubicBezTo>
                    <a:cubicBezTo>
                      <a:pt x="29" y="3"/>
                      <a:pt x="28" y="3"/>
                      <a:pt x="28" y="2"/>
                    </a:cubicBezTo>
                    <a:cubicBezTo>
                      <a:pt x="27" y="2"/>
                      <a:pt x="27" y="1"/>
                      <a:pt x="28" y="0"/>
                    </a:cubicBezTo>
                    <a:cubicBezTo>
                      <a:pt x="28" y="0"/>
                      <a:pt x="28" y="0"/>
                      <a:pt x="28"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6" name="Freeform 80"/>
              <p:cNvSpPr>
                <a:spLocks noEditPoints="1"/>
              </p:cNvSpPr>
              <p:nvPr/>
            </p:nvSpPr>
            <p:spPr bwMode="auto">
              <a:xfrm>
                <a:off x="8985251" y="1327150"/>
                <a:ext cx="103188" cy="69850"/>
              </a:xfrm>
              <a:custGeom>
                <a:avLst/>
                <a:gdLst>
                  <a:gd name="T0" fmla="*/ 2 w 37"/>
                  <a:gd name="T1" fmla="*/ 21 h 25"/>
                  <a:gd name="T2" fmla="*/ 1 w 37"/>
                  <a:gd name="T3" fmla="*/ 22 h 25"/>
                  <a:gd name="T4" fmla="*/ 1 w 37"/>
                  <a:gd name="T5" fmla="*/ 22 h 25"/>
                  <a:gd name="T6" fmla="*/ 1 w 37"/>
                  <a:gd name="T7" fmla="*/ 24 h 25"/>
                  <a:gd name="T8" fmla="*/ 2 w 37"/>
                  <a:gd name="T9" fmla="*/ 25 h 25"/>
                  <a:gd name="T10" fmla="*/ 3 w 37"/>
                  <a:gd name="T11" fmla="*/ 25 h 25"/>
                  <a:gd name="T12" fmla="*/ 3 w 37"/>
                  <a:gd name="T13" fmla="*/ 25 h 25"/>
                  <a:gd name="T14" fmla="*/ 5 w 37"/>
                  <a:gd name="T15" fmla="*/ 25 h 25"/>
                  <a:gd name="T16" fmla="*/ 5 w 37"/>
                  <a:gd name="T17" fmla="*/ 24 h 25"/>
                  <a:gd name="T18" fmla="*/ 4 w 37"/>
                  <a:gd name="T19" fmla="*/ 22 h 25"/>
                  <a:gd name="T20" fmla="*/ 2 w 37"/>
                  <a:gd name="T21" fmla="*/ 21 h 25"/>
                  <a:gd name="T22" fmla="*/ 18 w 37"/>
                  <a:gd name="T23" fmla="*/ 13 h 25"/>
                  <a:gd name="T24" fmla="*/ 23 w 37"/>
                  <a:gd name="T25" fmla="*/ 10 h 25"/>
                  <a:gd name="T26" fmla="*/ 19 w 37"/>
                  <a:gd name="T27" fmla="*/ 13 h 25"/>
                  <a:gd name="T28" fmla="*/ 14 w 37"/>
                  <a:gd name="T29" fmla="*/ 16 h 25"/>
                  <a:gd name="T30" fmla="*/ 18 w 37"/>
                  <a:gd name="T31" fmla="*/ 13 h 25"/>
                  <a:gd name="T32" fmla="*/ 17 w 37"/>
                  <a:gd name="T33" fmla="*/ 11 h 25"/>
                  <a:gd name="T34" fmla="*/ 18 w 37"/>
                  <a:gd name="T35" fmla="*/ 13 h 25"/>
                  <a:gd name="T36" fmla="*/ 35 w 37"/>
                  <a:gd name="T37" fmla="*/ 0 h 25"/>
                  <a:gd name="T38" fmla="*/ 34 w 37"/>
                  <a:gd name="T39" fmla="*/ 0 h 25"/>
                  <a:gd name="T40" fmla="*/ 16 w 37"/>
                  <a:gd name="T41" fmla="*/ 9 h 25"/>
                  <a:gd name="T42" fmla="*/ 16 w 37"/>
                  <a:gd name="T43" fmla="*/ 9 h 25"/>
                  <a:gd name="T44" fmla="*/ 5 w 37"/>
                  <a:gd name="T45" fmla="*/ 18 h 25"/>
                  <a:gd name="T46" fmla="*/ 8 w 37"/>
                  <a:gd name="T47" fmla="*/ 20 h 25"/>
                  <a:gd name="T48" fmla="*/ 9 w 37"/>
                  <a:gd name="T49" fmla="*/ 23 h 25"/>
                  <a:gd name="T50" fmla="*/ 21 w 37"/>
                  <a:gd name="T51" fmla="*/ 16 h 25"/>
                  <a:gd name="T52" fmla="*/ 36 w 37"/>
                  <a:gd name="T53" fmla="*/ 4 h 25"/>
                  <a:gd name="T54" fmla="*/ 36 w 37"/>
                  <a:gd name="T55" fmla="*/ 1 h 25"/>
                  <a:gd name="T56" fmla="*/ 35 w 37"/>
                  <a:gd name="T57"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7" h="25">
                    <a:moveTo>
                      <a:pt x="2" y="21"/>
                    </a:moveTo>
                    <a:cubicBezTo>
                      <a:pt x="2" y="21"/>
                      <a:pt x="1" y="21"/>
                      <a:pt x="1" y="22"/>
                    </a:cubicBezTo>
                    <a:cubicBezTo>
                      <a:pt x="1" y="22"/>
                      <a:pt x="1" y="22"/>
                      <a:pt x="1" y="22"/>
                    </a:cubicBezTo>
                    <a:cubicBezTo>
                      <a:pt x="0" y="23"/>
                      <a:pt x="0" y="24"/>
                      <a:pt x="1" y="24"/>
                    </a:cubicBezTo>
                    <a:cubicBezTo>
                      <a:pt x="1" y="25"/>
                      <a:pt x="2" y="25"/>
                      <a:pt x="2" y="25"/>
                    </a:cubicBezTo>
                    <a:cubicBezTo>
                      <a:pt x="3" y="25"/>
                      <a:pt x="3" y="25"/>
                      <a:pt x="3" y="25"/>
                    </a:cubicBezTo>
                    <a:cubicBezTo>
                      <a:pt x="3" y="25"/>
                      <a:pt x="3" y="25"/>
                      <a:pt x="3" y="25"/>
                    </a:cubicBezTo>
                    <a:cubicBezTo>
                      <a:pt x="4" y="25"/>
                      <a:pt x="4" y="25"/>
                      <a:pt x="5" y="25"/>
                    </a:cubicBezTo>
                    <a:cubicBezTo>
                      <a:pt x="5" y="24"/>
                      <a:pt x="5" y="24"/>
                      <a:pt x="5" y="24"/>
                    </a:cubicBezTo>
                    <a:cubicBezTo>
                      <a:pt x="5" y="24"/>
                      <a:pt x="5" y="23"/>
                      <a:pt x="4" y="22"/>
                    </a:cubicBezTo>
                    <a:cubicBezTo>
                      <a:pt x="4" y="21"/>
                      <a:pt x="3" y="21"/>
                      <a:pt x="2" y="21"/>
                    </a:cubicBezTo>
                    <a:moveTo>
                      <a:pt x="18" y="13"/>
                    </a:moveTo>
                    <a:cubicBezTo>
                      <a:pt x="20" y="12"/>
                      <a:pt x="21" y="11"/>
                      <a:pt x="23" y="10"/>
                    </a:cubicBezTo>
                    <a:cubicBezTo>
                      <a:pt x="21" y="11"/>
                      <a:pt x="20" y="12"/>
                      <a:pt x="19" y="13"/>
                    </a:cubicBezTo>
                    <a:cubicBezTo>
                      <a:pt x="17" y="14"/>
                      <a:pt x="16" y="15"/>
                      <a:pt x="14" y="16"/>
                    </a:cubicBezTo>
                    <a:cubicBezTo>
                      <a:pt x="16" y="15"/>
                      <a:pt x="17" y="14"/>
                      <a:pt x="18" y="13"/>
                    </a:cubicBezTo>
                    <a:cubicBezTo>
                      <a:pt x="17" y="11"/>
                      <a:pt x="17" y="11"/>
                      <a:pt x="17" y="11"/>
                    </a:cubicBezTo>
                    <a:cubicBezTo>
                      <a:pt x="18" y="13"/>
                      <a:pt x="18" y="13"/>
                      <a:pt x="18" y="13"/>
                    </a:cubicBezTo>
                    <a:moveTo>
                      <a:pt x="35" y="0"/>
                    </a:moveTo>
                    <a:cubicBezTo>
                      <a:pt x="34" y="0"/>
                      <a:pt x="34" y="0"/>
                      <a:pt x="34" y="0"/>
                    </a:cubicBezTo>
                    <a:cubicBezTo>
                      <a:pt x="34" y="1"/>
                      <a:pt x="25" y="3"/>
                      <a:pt x="16" y="9"/>
                    </a:cubicBezTo>
                    <a:cubicBezTo>
                      <a:pt x="16" y="9"/>
                      <a:pt x="16" y="9"/>
                      <a:pt x="16" y="9"/>
                    </a:cubicBezTo>
                    <a:cubicBezTo>
                      <a:pt x="12" y="12"/>
                      <a:pt x="8" y="15"/>
                      <a:pt x="5" y="18"/>
                    </a:cubicBezTo>
                    <a:cubicBezTo>
                      <a:pt x="6" y="18"/>
                      <a:pt x="7" y="19"/>
                      <a:pt x="8" y="20"/>
                    </a:cubicBezTo>
                    <a:cubicBezTo>
                      <a:pt x="8" y="21"/>
                      <a:pt x="9" y="22"/>
                      <a:pt x="9" y="23"/>
                    </a:cubicBezTo>
                    <a:cubicBezTo>
                      <a:pt x="12" y="21"/>
                      <a:pt x="16" y="19"/>
                      <a:pt x="21" y="16"/>
                    </a:cubicBezTo>
                    <a:cubicBezTo>
                      <a:pt x="30" y="10"/>
                      <a:pt x="36" y="4"/>
                      <a:pt x="36" y="4"/>
                    </a:cubicBezTo>
                    <a:cubicBezTo>
                      <a:pt x="37" y="3"/>
                      <a:pt x="37" y="2"/>
                      <a:pt x="36" y="1"/>
                    </a:cubicBezTo>
                    <a:cubicBezTo>
                      <a:pt x="36" y="1"/>
                      <a:pt x="35" y="0"/>
                      <a:pt x="35"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7" name="Freeform 81"/>
              <p:cNvSpPr>
                <a:spLocks noEditPoints="1"/>
              </p:cNvSpPr>
              <p:nvPr/>
            </p:nvSpPr>
            <p:spPr bwMode="auto">
              <a:xfrm>
                <a:off x="8970963" y="1374775"/>
                <a:ext cx="39688" cy="39688"/>
              </a:xfrm>
              <a:custGeom>
                <a:avLst/>
                <a:gdLst>
                  <a:gd name="T0" fmla="*/ 5 w 14"/>
                  <a:gd name="T1" fmla="*/ 5 h 14"/>
                  <a:gd name="T2" fmla="*/ 5 w 14"/>
                  <a:gd name="T3" fmla="*/ 4 h 14"/>
                  <a:gd name="T4" fmla="*/ 4 w 14"/>
                  <a:gd name="T5" fmla="*/ 3 h 14"/>
                  <a:gd name="T6" fmla="*/ 5 w 14"/>
                  <a:gd name="T7" fmla="*/ 4 h 14"/>
                  <a:gd name="T8" fmla="*/ 7 w 14"/>
                  <a:gd name="T9" fmla="*/ 4 h 14"/>
                  <a:gd name="T10" fmla="*/ 7 w 14"/>
                  <a:gd name="T11" fmla="*/ 4 h 14"/>
                  <a:gd name="T12" fmla="*/ 7 w 14"/>
                  <a:gd name="T13" fmla="*/ 4 h 14"/>
                  <a:gd name="T14" fmla="*/ 9 w 14"/>
                  <a:gd name="T15" fmla="*/ 5 h 14"/>
                  <a:gd name="T16" fmla="*/ 10 w 14"/>
                  <a:gd name="T17" fmla="*/ 7 h 14"/>
                  <a:gd name="T18" fmla="*/ 10 w 14"/>
                  <a:gd name="T19" fmla="*/ 8 h 14"/>
                  <a:gd name="T20" fmla="*/ 9 w 14"/>
                  <a:gd name="T21" fmla="*/ 9 h 14"/>
                  <a:gd name="T22" fmla="*/ 7 w 14"/>
                  <a:gd name="T23" fmla="*/ 10 h 14"/>
                  <a:gd name="T24" fmla="*/ 7 w 14"/>
                  <a:gd name="T25" fmla="*/ 10 h 14"/>
                  <a:gd name="T26" fmla="*/ 7 w 14"/>
                  <a:gd name="T27" fmla="*/ 10 h 14"/>
                  <a:gd name="T28" fmla="*/ 5 w 14"/>
                  <a:gd name="T29" fmla="*/ 8 h 14"/>
                  <a:gd name="T30" fmla="*/ 4 w 14"/>
                  <a:gd name="T31" fmla="*/ 7 h 14"/>
                  <a:gd name="T32" fmla="*/ 5 w 14"/>
                  <a:gd name="T33" fmla="*/ 5 h 14"/>
                  <a:gd name="T34" fmla="*/ 7 w 14"/>
                  <a:gd name="T35" fmla="*/ 0 h 14"/>
                  <a:gd name="T36" fmla="*/ 3 w 14"/>
                  <a:gd name="T37" fmla="*/ 1 h 14"/>
                  <a:gd name="T38" fmla="*/ 3 w 14"/>
                  <a:gd name="T39" fmla="*/ 1 h 14"/>
                  <a:gd name="T40" fmla="*/ 0 w 14"/>
                  <a:gd name="T41" fmla="*/ 7 h 14"/>
                  <a:gd name="T42" fmla="*/ 0 w 14"/>
                  <a:gd name="T43" fmla="*/ 7 h 14"/>
                  <a:gd name="T44" fmla="*/ 1 w 14"/>
                  <a:gd name="T45" fmla="*/ 11 h 14"/>
                  <a:gd name="T46" fmla="*/ 4 w 14"/>
                  <a:gd name="T47" fmla="*/ 13 h 14"/>
                  <a:gd name="T48" fmla="*/ 7 w 14"/>
                  <a:gd name="T49" fmla="*/ 14 h 14"/>
                  <a:gd name="T50" fmla="*/ 11 w 14"/>
                  <a:gd name="T51" fmla="*/ 13 h 14"/>
                  <a:gd name="T52" fmla="*/ 14 w 14"/>
                  <a:gd name="T53" fmla="*/ 7 h 14"/>
                  <a:gd name="T54" fmla="*/ 14 w 14"/>
                  <a:gd name="T55" fmla="*/ 6 h 14"/>
                  <a:gd name="T56" fmla="*/ 13 w 14"/>
                  <a:gd name="T57" fmla="*/ 3 h 14"/>
                  <a:gd name="T58" fmla="*/ 10 w 14"/>
                  <a:gd name="T59" fmla="*/ 1 h 14"/>
                  <a:gd name="T60" fmla="*/ 7 w 14"/>
                  <a:gd name="T61"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4" h="14">
                    <a:moveTo>
                      <a:pt x="5" y="5"/>
                    </a:moveTo>
                    <a:cubicBezTo>
                      <a:pt x="5" y="5"/>
                      <a:pt x="5" y="5"/>
                      <a:pt x="5" y="4"/>
                    </a:cubicBezTo>
                    <a:cubicBezTo>
                      <a:pt x="4" y="3"/>
                      <a:pt x="4" y="3"/>
                      <a:pt x="4" y="3"/>
                    </a:cubicBezTo>
                    <a:cubicBezTo>
                      <a:pt x="5" y="4"/>
                      <a:pt x="5" y="4"/>
                      <a:pt x="5" y="4"/>
                    </a:cubicBezTo>
                    <a:cubicBezTo>
                      <a:pt x="6" y="4"/>
                      <a:pt x="6" y="4"/>
                      <a:pt x="7" y="4"/>
                    </a:cubicBezTo>
                    <a:cubicBezTo>
                      <a:pt x="7" y="4"/>
                      <a:pt x="7" y="4"/>
                      <a:pt x="7" y="4"/>
                    </a:cubicBezTo>
                    <a:cubicBezTo>
                      <a:pt x="7" y="4"/>
                      <a:pt x="7" y="4"/>
                      <a:pt x="7" y="4"/>
                    </a:cubicBezTo>
                    <a:cubicBezTo>
                      <a:pt x="8" y="4"/>
                      <a:pt x="9" y="4"/>
                      <a:pt x="9" y="5"/>
                    </a:cubicBezTo>
                    <a:cubicBezTo>
                      <a:pt x="10" y="6"/>
                      <a:pt x="10" y="7"/>
                      <a:pt x="10" y="7"/>
                    </a:cubicBezTo>
                    <a:cubicBezTo>
                      <a:pt x="10" y="7"/>
                      <a:pt x="10" y="7"/>
                      <a:pt x="10" y="8"/>
                    </a:cubicBezTo>
                    <a:cubicBezTo>
                      <a:pt x="10" y="8"/>
                      <a:pt x="9" y="9"/>
                      <a:pt x="9" y="9"/>
                    </a:cubicBezTo>
                    <a:cubicBezTo>
                      <a:pt x="8" y="10"/>
                      <a:pt x="8" y="10"/>
                      <a:pt x="7" y="10"/>
                    </a:cubicBezTo>
                    <a:cubicBezTo>
                      <a:pt x="7" y="10"/>
                      <a:pt x="7" y="10"/>
                      <a:pt x="7" y="10"/>
                    </a:cubicBezTo>
                    <a:cubicBezTo>
                      <a:pt x="7" y="10"/>
                      <a:pt x="7" y="10"/>
                      <a:pt x="7" y="10"/>
                    </a:cubicBezTo>
                    <a:cubicBezTo>
                      <a:pt x="6" y="10"/>
                      <a:pt x="5" y="9"/>
                      <a:pt x="5" y="8"/>
                    </a:cubicBezTo>
                    <a:cubicBezTo>
                      <a:pt x="4" y="8"/>
                      <a:pt x="4" y="7"/>
                      <a:pt x="4" y="7"/>
                    </a:cubicBezTo>
                    <a:cubicBezTo>
                      <a:pt x="4" y="6"/>
                      <a:pt x="4" y="6"/>
                      <a:pt x="5" y="5"/>
                    </a:cubicBezTo>
                    <a:moveTo>
                      <a:pt x="7" y="0"/>
                    </a:moveTo>
                    <a:cubicBezTo>
                      <a:pt x="6" y="0"/>
                      <a:pt x="4" y="0"/>
                      <a:pt x="3" y="1"/>
                    </a:cubicBezTo>
                    <a:cubicBezTo>
                      <a:pt x="3" y="1"/>
                      <a:pt x="3" y="1"/>
                      <a:pt x="3" y="1"/>
                    </a:cubicBezTo>
                    <a:cubicBezTo>
                      <a:pt x="1" y="2"/>
                      <a:pt x="0" y="4"/>
                      <a:pt x="0" y="7"/>
                    </a:cubicBezTo>
                    <a:cubicBezTo>
                      <a:pt x="0" y="7"/>
                      <a:pt x="0" y="7"/>
                      <a:pt x="0" y="7"/>
                    </a:cubicBezTo>
                    <a:cubicBezTo>
                      <a:pt x="0" y="8"/>
                      <a:pt x="1" y="9"/>
                      <a:pt x="1" y="11"/>
                    </a:cubicBezTo>
                    <a:cubicBezTo>
                      <a:pt x="2" y="11"/>
                      <a:pt x="3" y="12"/>
                      <a:pt x="4" y="13"/>
                    </a:cubicBezTo>
                    <a:cubicBezTo>
                      <a:pt x="5" y="13"/>
                      <a:pt x="6" y="14"/>
                      <a:pt x="7" y="14"/>
                    </a:cubicBezTo>
                    <a:cubicBezTo>
                      <a:pt x="9" y="14"/>
                      <a:pt x="10" y="13"/>
                      <a:pt x="11" y="13"/>
                    </a:cubicBezTo>
                    <a:cubicBezTo>
                      <a:pt x="13" y="11"/>
                      <a:pt x="14" y="9"/>
                      <a:pt x="14" y="7"/>
                    </a:cubicBezTo>
                    <a:cubicBezTo>
                      <a:pt x="14" y="7"/>
                      <a:pt x="14" y="6"/>
                      <a:pt x="14" y="6"/>
                    </a:cubicBezTo>
                    <a:cubicBezTo>
                      <a:pt x="14" y="5"/>
                      <a:pt x="13" y="4"/>
                      <a:pt x="13" y="3"/>
                    </a:cubicBezTo>
                    <a:cubicBezTo>
                      <a:pt x="12" y="2"/>
                      <a:pt x="11" y="1"/>
                      <a:pt x="10" y="1"/>
                    </a:cubicBezTo>
                    <a:cubicBezTo>
                      <a:pt x="9" y="0"/>
                      <a:pt x="8" y="0"/>
                      <a:pt x="7"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8" name="Freeform 82"/>
              <p:cNvSpPr>
                <a:spLocks noEditPoints="1"/>
              </p:cNvSpPr>
              <p:nvPr/>
            </p:nvSpPr>
            <p:spPr bwMode="auto">
              <a:xfrm>
                <a:off x="9088438" y="1308100"/>
                <a:ext cx="34925" cy="26988"/>
              </a:xfrm>
              <a:custGeom>
                <a:avLst/>
                <a:gdLst>
                  <a:gd name="T0" fmla="*/ 4 w 12"/>
                  <a:gd name="T1" fmla="*/ 6 h 10"/>
                  <a:gd name="T2" fmla="*/ 3 w 12"/>
                  <a:gd name="T3" fmla="*/ 5 h 10"/>
                  <a:gd name="T4" fmla="*/ 4 w 12"/>
                  <a:gd name="T5" fmla="*/ 6 h 10"/>
                  <a:gd name="T6" fmla="*/ 4 w 12"/>
                  <a:gd name="T7" fmla="*/ 6 h 10"/>
                  <a:gd name="T8" fmla="*/ 8 w 12"/>
                  <a:gd name="T9" fmla="*/ 0 h 10"/>
                  <a:gd name="T10" fmla="*/ 6 w 12"/>
                  <a:gd name="T11" fmla="*/ 0 h 10"/>
                  <a:gd name="T12" fmla="*/ 6 w 12"/>
                  <a:gd name="T13" fmla="*/ 0 h 10"/>
                  <a:gd name="T14" fmla="*/ 2 w 12"/>
                  <a:gd name="T15" fmla="*/ 3 h 10"/>
                  <a:gd name="T16" fmla="*/ 2 w 12"/>
                  <a:gd name="T17" fmla="*/ 3 h 10"/>
                  <a:gd name="T18" fmla="*/ 0 w 12"/>
                  <a:gd name="T19" fmla="*/ 6 h 10"/>
                  <a:gd name="T20" fmla="*/ 1 w 12"/>
                  <a:gd name="T21" fmla="*/ 8 h 10"/>
                  <a:gd name="T22" fmla="*/ 4 w 12"/>
                  <a:gd name="T23" fmla="*/ 10 h 10"/>
                  <a:gd name="T24" fmla="*/ 4 w 12"/>
                  <a:gd name="T25" fmla="*/ 10 h 10"/>
                  <a:gd name="T26" fmla="*/ 6 w 12"/>
                  <a:gd name="T27" fmla="*/ 9 h 10"/>
                  <a:gd name="T28" fmla="*/ 10 w 12"/>
                  <a:gd name="T29" fmla="*/ 7 h 10"/>
                  <a:gd name="T30" fmla="*/ 10 w 12"/>
                  <a:gd name="T31" fmla="*/ 7 h 10"/>
                  <a:gd name="T32" fmla="*/ 12 w 12"/>
                  <a:gd name="T33" fmla="*/ 5 h 10"/>
                  <a:gd name="T34" fmla="*/ 12 w 12"/>
                  <a:gd name="T35" fmla="*/ 4 h 10"/>
                  <a:gd name="T36" fmla="*/ 11 w 12"/>
                  <a:gd name="T37" fmla="*/ 1 h 10"/>
                  <a:gd name="T38" fmla="*/ 11 w 12"/>
                  <a:gd name="T39" fmla="*/ 1 h 10"/>
                  <a:gd name="T40" fmla="*/ 8 w 12"/>
                  <a:gd name="T41" fmla="*/ 0 h 10"/>
                  <a:gd name="T42" fmla="*/ 8 w 12"/>
                  <a:gd name="T43" fmla="*/ 0 h 10"/>
                  <a:gd name="T44" fmla="*/ 8 w 12"/>
                  <a:gd name="T45"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2" h="10">
                    <a:moveTo>
                      <a:pt x="4" y="6"/>
                    </a:moveTo>
                    <a:cubicBezTo>
                      <a:pt x="3" y="5"/>
                      <a:pt x="3" y="5"/>
                      <a:pt x="3" y="5"/>
                    </a:cubicBezTo>
                    <a:cubicBezTo>
                      <a:pt x="4" y="6"/>
                      <a:pt x="4" y="6"/>
                      <a:pt x="4" y="6"/>
                    </a:cubicBezTo>
                    <a:cubicBezTo>
                      <a:pt x="4" y="6"/>
                      <a:pt x="4" y="6"/>
                      <a:pt x="4" y="6"/>
                    </a:cubicBezTo>
                    <a:moveTo>
                      <a:pt x="8" y="0"/>
                    </a:moveTo>
                    <a:cubicBezTo>
                      <a:pt x="7" y="0"/>
                      <a:pt x="7" y="0"/>
                      <a:pt x="6" y="0"/>
                    </a:cubicBezTo>
                    <a:cubicBezTo>
                      <a:pt x="6" y="0"/>
                      <a:pt x="6" y="0"/>
                      <a:pt x="6" y="0"/>
                    </a:cubicBezTo>
                    <a:cubicBezTo>
                      <a:pt x="2" y="3"/>
                      <a:pt x="2" y="3"/>
                      <a:pt x="2" y="3"/>
                    </a:cubicBezTo>
                    <a:cubicBezTo>
                      <a:pt x="2" y="3"/>
                      <a:pt x="2" y="3"/>
                      <a:pt x="2" y="3"/>
                    </a:cubicBezTo>
                    <a:cubicBezTo>
                      <a:pt x="1" y="4"/>
                      <a:pt x="0" y="5"/>
                      <a:pt x="0" y="6"/>
                    </a:cubicBezTo>
                    <a:cubicBezTo>
                      <a:pt x="0" y="6"/>
                      <a:pt x="1" y="7"/>
                      <a:pt x="1" y="8"/>
                    </a:cubicBezTo>
                    <a:cubicBezTo>
                      <a:pt x="2" y="9"/>
                      <a:pt x="3" y="10"/>
                      <a:pt x="4" y="10"/>
                    </a:cubicBezTo>
                    <a:cubicBezTo>
                      <a:pt x="4" y="10"/>
                      <a:pt x="4" y="10"/>
                      <a:pt x="4" y="10"/>
                    </a:cubicBezTo>
                    <a:cubicBezTo>
                      <a:pt x="5" y="10"/>
                      <a:pt x="6" y="10"/>
                      <a:pt x="6" y="9"/>
                    </a:cubicBezTo>
                    <a:cubicBezTo>
                      <a:pt x="10" y="7"/>
                      <a:pt x="10" y="7"/>
                      <a:pt x="10" y="7"/>
                    </a:cubicBezTo>
                    <a:cubicBezTo>
                      <a:pt x="10" y="7"/>
                      <a:pt x="10" y="7"/>
                      <a:pt x="10" y="7"/>
                    </a:cubicBezTo>
                    <a:cubicBezTo>
                      <a:pt x="11" y="6"/>
                      <a:pt x="11" y="5"/>
                      <a:pt x="12" y="5"/>
                    </a:cubicBezTo>
                    <a:cubicBezTo>
                      <a:pt x="12" y="4"/>
                      <a:pt x="12" y="4"/>
                      <a:pt x="12" y="4"/>
                    </a:cubicBezTo>
                    <a:cubicBezTo>
                      <a:pt x="12" y="3"/>
                      <a:pt x="12" y="2"/>
                      <a:pt x="11" y="1"/>
                    </a:cubicBezTo>
                    <a:cubicBezTo>
                      <a:pt x="11" y="1"/>
                      <a:pt x="11" y="1"/>
                      <a:pt x="11" y="1"/>
                    </a:cubicBezTo>
                    <a:cubicBezTo>
                      <a:pt x="10" y="1"/>
                      <a:pt x="10" y="0"/>
                      <a:pt x="8" y="0"/>
                    </a:cubicBezTo>
                    <a:cubicBezTo>
                      <a:pt x="8" y="0"/>
                      <a:pt x="8" y="0"/>
                      <a:pt x="8" y="0"/>
                    </a:cubicBezTo>
                    <a:cubicBezTo>
                      <a:pt x="8" y="0"/>
                      <a:pt x="8" y="0"/>
                      <a:pt x="8"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9" name="Freeform 83"/>
              <p:cNvSpPr>
                <a:spLocks noEditPoints="1"/>
              </p:cNvSpPr>
              <p:nvPr/>
            </p:nvSpPr>
            <p:spPr bwMode="auto">
              <a:xfrm>
                <a:off x="8874126" y="1447800"/>
                <a:ext cx="30163" cy="28575"/>
              </a:xfrm>
              <a:custGeom>
                <a:avLst/>
                <a:gdLst>
                  <a:gd name="T0" fmla="*/ 3 w 11"/>
                  <a:gd name="T1" fmla="*/ 7 h 10"/>
                  <a:gd name="T2" fmla="*/ 2 w 11"/>
                  <a:gd name="T3" fmla="*/ 5 h 10"/>
                  <a:gd name="T4" fmla="*/ 3 w 11"/>
                  <a:gd name="T5" fmla="*/ 6 h 10"/>
                  <a:gd name="T6" fmla="*/ 3 w 11"/>
                  <a:gd name="T7" fmla="*/ 6 h 10"/>
                  <a:gd name="T8" fmla="*/ 3 w 11"/>
                  <a:gd name="T9" fmla="*/ 7 h 10"/>
                  <a:gd name="T10" fmla="*/ 7 w 11"/>
                  <a:gd name="T11" fmla="*/ 0 h 10"/>
                  <a:gd name="T12" fmla="*/ 5 w 11"/>
                  <a:gd name="T13" fmla="*/ 1 h 10"/>
                  <a:gd name="T14" fmla="*/ 5 w 11"/>
                  <a:gd name="T15" fmla="*/ 1 h 10"/>
                  <a:gd name="T16" fmla="*/ 1 w 11"/>
                  <a:gd name="T17" fmla="*/ 3 h 10"/>
                  <a:gd name="T18" fmla="*/ 1 w 11"/>
                  <a:gd name="T19" fmla="*/ 3 h 10"/>
                  <a:gd name="T20" fmla="*/ 0 w 11"/>
                  <a:gd name="T21" fmla="*/ 6 h 10"/>
                  <a:gd name="T22" fmla="*/ 0 w 11"/>
                  <a:gd name="T23" fmla="*/ 6 h 10"/>
                  <a:gd name="T24" fmla="*/ 0 w 11"/>
                  <a:gd name="T25" fmla="*/ 9 h 10"/>
                  <a:gd name="T26" fmla="*/ 2 w 11"/>
                  <a:gd name="T27" fmla="*/ 10 h 10"/>
                  <a:gd name="T28" fmla="*/ 4 w 11"/>
                  <a:gd name="T29" fmla="*/ 10 h 10"/>
                  <a:gd name="T30" fmla="*/ 4 w 11"/>
                  <a:gd name="T31" fmla="*/ 10 h 10"/>
                  <a:gd name="T32" fmla="*/ 5 w 11"/>
                  <a:gd name="T33" fmla="*/ 10 h 10"/>
                  <a:gd name="T34" fmla="*/ 5 w 11"/>
                  <a:gd name="T35" fmla="*/ 10 h 10"/>
                  <a:gd name="T36" fmla="*/ 10 w 11"/>
                  <a:gd name="T37" fmla="*/ 7 h 10"/>
                  <a:gd name="T38" fmla="*/ 11 w 11"/>
                  <a:gd name="T39" fmla="*/ 4 h 10"/>
                  <a:gd name="T40" fmla="*/ 10 w 11"/>
                  <a:gd name="T41" fmla="*/ 2 h 10"/>
                  <a:gd name="T42" fmla="*/ 7 w 11"/>
                  <a:gd name="T43" fmla="*/ 0 h 10"/>
                  <a:gd name="T44" fmla="*/ 7 w 11"/>
                  <a:gd name="T45"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1" h="10">
                    <a:moveTo>
                      <a:pt x="3" y="7"/>
                    </a:moveTo>
                    <a:cubicBezTo>
                      <a:pt x="2" y="5"/>
                      <a:pt x="2" y="5"/>
                      <a:pt x="2" y="5"/>
                    </a:cubicBezTo>
                    <a:cubicBezTo>
                      <a:pt x="3" y="6"/>
                      <a:pt x="3" y="6"/>
                      <a:pt x="3" y="6"/>
                    </a:cubicBezTo>
                    <a:cubicBezTo>
                      <a:pt x="3" y="6"/>
                      <a:pt x="3" y="6"/>
                      <a:pt x="3" y="6"/>
                    </a:cubicBezTo>
                    <a:cubicBezTo>
                      <a:pt x="3" y="7"/>
                      <a:pt x="3" y="7"/>
                      <a:pt x="3" y="7"/>
                    </a:cubicBezTo>
                    <a:moveTo>
                      <a:pt x="7" y="0"/>
                    </a:moveTo>
                    <a:cubicBezTo>
                      <a:pt x="7" y="0"/>
                      <a:pt x="6" y="0"/>
                      <a:pt x="5" y="1"/>
                    </a:cubicBezTo>
                    <a:cubicBezTo>
                      <a:pt x="5" y="1"/>
                      <a:pt x="5" y="1"/>
                      <a:pt x="5" y="1"/>
                    </a:cubicBezTo>
                    <a:cubicBezTo>
                      <a:pt x="1" y="3"/>
                      <a:pt x="1" y="3"/>
                      <a:pt x="1" y="3"/>
                    </a:cubicBezTo>
                    <a:cubicBezTo>
                      <a:pt x="1" y="3"/>
                      <a:pt x="1" y="3"/>
                      <a:pt x="1" y="3"/>
                    </a:cubicBezTo>
                    <a:cubicBezTo>
                      <a:pt x="0" y="4"/>
                      <a:pt x="0" y="5"/>
                      <a:pt x="0" y="6"/>
                    </a:cubicBezTo>
                    <a:cubicBezTo>
                      <a:pt x="0" y="6"/>
                      <a:pt x="0" y="6"/>
                      <a:pt x="0" y="6"/>
                    </a:cubicBezTo>
                    <a:cubicBezTo>
                      <a:pt x="0" y="7"/>
                      <a:pt x="0" y="8"/>
                      <a:pt x="0" y="9"/>
                    </a:cubicBezTo>
                    <a:cubicBezTo>
                      <a:pt x="1" y="9"/>
                      <a:pt x="2" y="10"/>
                      <a:pt x="2" y="10"/>
                    </a:cubicBezTo>
                    <a:cubicBezTo>
                      <a:pt x="3" y="10"/>
                      <a:pt x="3" y="10"/>
                      <a:pt x="4" y="10"/>
                    </a:cubicBezTo>
                    <a:cubicBezTo>
                      <a:pt x="4" y="10"/>
                      <a:pt x="4" y="10"/>
                      <a:pt x="4" y="10"/>
                    </a:cubicBezTo>
                    <a:cubicBezTo>
                      <a:pt x="4" y="10"/>
                      <a:pt x="5" y="10"/>
                      <a:pt x="5" y="10"/>
                    </a:cubicBezTo>
                    <a:cubicBezTo>
                      <a:pt x="5" y="10"/>
                      <a:pt x="5" y="10"/>
                      <a:pt x="5" y="10"/>
                    </a:cubicBezTo>
                    <a:cubicBezTo>
                      <a:pt x="10" y="7"/>
                      <a:pt x="10" y="7"/>
                      <a:pt x="10" y="7"/>
                    </a:cubicBezTo>
                    <a:cubicBezTo>
                      <a:pt x="11" y="7"/>
                      <a:pt x="11" y="5"/>
                      <a:pt x="11" y="4"/>
                    </a:cubicBezTo>
                    <a:cubicBezTo>
                      <a:pt x="11" y="4"/>
                      <a:pt x="11" y="3"/>
                      <a:pt x="10" y="2"/>
                    </a:cubicBezTo>
                    <a:cubicBezTo>
                      <a:pt x="10" y="1"/>
                      <a:pt x="9" y="0"/>
                      <a:pt x="7" y="0"/>
                    </a:cubicBezTo>
                    <a:cubicBezTo>
                      <a:pt x="7" y="0"/>
                      <a:pt x="7" y="0"/>
                      <a:pt x="7"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0" name="Freeform 84"/>
              <p:cNvSpPr>
                <a:spLocks noEditPoints="1"/>
              </p:cNvSpPr>
              <p:nvPr/>
            </p:nvSpPr>
            <p:spPr bwMode="auto">
              <a:xfrm>
                <a:off x="9051926" y="1484313"/>
                <a:ext cx="31750" cy="33338"/>
              </a:xfrm>
              <a:custGeom>
                <a:avLst/>
                <a:gdLst>
                  <a:gd name="T0" fmla="*/ 7 w 11"/>
                  <a:gd name="T1" fmla="*/ 2 h 12"/>
                  <a:gd name="T2" fmla="*/ 7 w 11"/>
                  <a:gd name="T3" fmla="*/ 2 h 12"/>
                  <a:gd name="T4" fmla="*/ 5 w 11"/>
                  <a:gd name="T5" fmla="*/ 0 h 12"/>
                  <a:gd name="T6" fmla="*/ 5 w 11"/>
                  <a:gd name="T7" fmla="*/ 0 h 12"/>
                  <a:gd name="T8" fmla="*/ 2 w 11"/>
                  <a:gd name="T9" fmla="*/ 1 h 12"/>
                  <a:gd name="T10" fmla="*/ 2 w 11"/>
                  <a:gd name="T11" fmla="*/ 1 h 12"/>
                  <a:gd name="T12" fmla="*/ 0 w 11"/>
                  <a:gd name="T13" fmla="*/ 4 h 12"/>
                  <a:gd name="T14" fmla="*/ 1 w 11"/>
                  <a:gd name="T15" fmla="*/ 6 h 12"/>
                  <a:gd name="T16" fmla="*/ 4 w 11"/>
                  <a:gd name="T17" fmla="*/ 10 h 12"/>
                  <a:gd name="T18" fmla="*/ 5 w 11"/>
                  <a:gd name="T19" fmla="*/ 11 h 12"/>
                  <a:gd name="T20" fmla="*/ 6 w 11"/>
                  <a:gd name="T21" fmla="*/ 12 h 12"/>
                  <a:gd name="T22" fmla="*/ 7 w 11"/>
                  <a:gd name="T23" fmla="*/ 12 h 12"/>
                  <a:gd name="T24" fmla="*/ 9 w 11"/>
                  <a:gd name="T25" fmla="*/ 11 h 12"/>
                  <a:gd name="T26" fmla="*/ 9 w 11"/>
                  <a:gd name="T27" fmla="*/ 11 h 12"/>
                  <a:gd name="T28" fmla="*/ 11 w 11"/>
                  <a:gd name="T29" fmla="*/ 8 h 12"/>
                  <a:gd name="T30" fmla="*/ 11 w 11"/>
                  <a:gd name="T31" fmla="*/ 8 h 12"/>
                  <a:gd name="T32" fmla="*/ 10 w 11"/>
                  <a:gd name="T33" fmla="*/ 6 h 12"/>
                  <a:gd name="T34" fmla="*/ 7 w 11"/>
                  <a:gd name="T35" fmla="*/ 2 h 12"/>
                  <a:gd name="T36" fmla="*/ 6 w 11"/>
                  <a:gd name="T37" fmla="*/ 3 h 12"/>
                  <a:gd name="T38" fmla="*/ 5 w 11"/>
                  <a:gd name="T39" fmla="*/ 3 h 12"/>
                  <a:gd name="T40" fmla="*/ 6 w 11"/>
                  <a:gd name="T41" fmla="*/ 3 h 12"/>
                  <a:gd name="T42" fmla="*/ 7 w 11"/>
                  <a:gd name="T43" fmla="*/ 2 h 12"/>
                  <a:gd name="T44" fmla="*/ 7 w 11"/>
                  <a:gd name="T45" fmla="*/ 2 h 12"/>
                  <a:gd name="T46" fmla="*/ 7 w 11"/>
                  <a:gd name="T47" fmla="*/ 2 h 12"/>
                  <a:gd name="T48" fmla="*/ 5 w 11"/>
                  <a:gd name="T4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 h="12">
                    <a:moveTo>
                      <a:pt x="7" y="2"/>
                    </a:moveTo>
                    <a:cubicBezTo>
                      <a:pt x="7" y="2"/>
                      <a:pt x="7" y="2"/>
                      <a:pt x="7" y="2"/>
                    </a:cubicBezTo>
                    <a:moveTo>
                      <a:pt x="5" y="0"/>
                    </a:moveTo>
                    <a:cubicBezTo>
                      <a:pt x="5" y="0"/>
                      <a:pt x="5" y="0"/>
                      <a:pt x="5" y="0"/>
                    </a:cubicBezTo>
                    <a:cubicBezTo>
                      <a:pt x="4" y="0"/>
                      <a:pt x="3" y="0"/>
                      <a:pt x="2" y="1"/>
                    </a:cubicBezTo>
                    <a:cubicBezTo>
                      <a:pt x="2" y="1"/>
                      <a:pt x="2" y="1"/>
                      <a:pt x="2" y="1"/>
                    </a:cubicBezTo>
                    <a:cubicBezTo>
                      <a:pt x="1" y="2"/>
                      <a:pt x="0" y="3"/>
                      <a:pt x="0" y="4"/>
                    </a:cubicBezTo>
                    <a:cubicBezTo>
                      <a:pt x="0" y="5"/>
                      <a:pt x="1" y="5"/>
                      <a:pt x="1" y="6"/>
                    </a:cubicBezTo>
                    <a:cubicBezTo>
                      <a:pt x="4" y="10"/>
                      <a:pt x="4" y="10"/>
                      <a:pt x="4" y="10"/>
                    </a:cubicBezTo>
                    <a:cubicBezTo>
                      <a:pt x="4" y="11"/>
                      <a:pt x="5" y="11"/>
                      <a:pt x="5" y="11"/>
                    </a:cubicBezTo>
                    <a:cubicBezTo>
                      <a:pt x="6" y="11"/>
                      <a:pt x="6" y="12"/>
                      <a:pt x="6" y="12"/>
                    </a:cubicBezTo>
                    <a:cubicBezTo>
                      <a:pt x="6" y="12"/>
                      <a:pt x="6" y="12"/>
                      <a:pt x="7" y="12"/>
                    </a:cubicBezTo>
                    <a:cubicBezTo>
                      <a:pt x="7" y="12"/>
                      <a:pt x="8" y="11"/>
                      <a:pt x="9" y="11"/>
                    </a:cubicBezTo>
                    <a:cubicBezTo>
                      <a:pt x="9" y="11"/>
                      <a:pt x="9" y="11"/>
                      <a:pt x="9" y="11"/>
                    </a:cubicBezTo>
                    <a:cubicBezTo>
                      <a:pt x="10" y="10"/>
                      <a:pt x="11" y="9"/>
                      <a:pt x="11" y="8"/>
                    </a:cubicBezTo>
                    <a:cubicBezTo>
                      <a:pt x="11" y="8"/>
                      <a:pt x="11" y="8"/>
                      <a:pt x="11" y="8"/>
                    </a:cubicBezTo>
                    <a:cubicBezTo>
                      <a:pt x="11" y="7"/>
                      <a:pt x="11" y="6"/>
                      <a:pt x="10" y="6"/>
                    </a:cubicBezTo>
                    <a:cubicBezTo>
                      <a:pt x="7" y="2"/>
                      <a:pt x="7" y="2"/>
                      <a:pt x="7" y="2"/>
                    </a:cubicBezTo>
                    <a:cubicBezTo>
                      <a:pt x="6" y="3"/>
                      <a:pt x="6" y="3"/>
                      <a:pt x="6" y="3"/>
                    </a:cubicBezTo>
                    <a:cubicBezTo>
                      <a:pt x="5" y="3"/>
                      <a:pt x="5" y="3"/>
                      <a:pt x="5" y="3"/>
                    </a:cubicBezTo>
                    <a:cubicBezTo>
                      <a:pt x="6" y="3"/>
                      <a:pt x="6" y="3"/>
                      <a:pt x="6" y="3"/>
                    </a:cubicBezTo>
                    <a:cubicBezTo>
                      <a:pt x="7" y="2"/>
                      <a:pt x="7" y="2"/>
                      <a:pt x="7" y="2"/>
                    </a:cubicBezTo>
                    <a:cubicBezTo>
                      <a:pt x="7" y="2"/>
                      <a:pt x="7" y="2"/>
                      <a:pt x="7" y="2"/>
                    </a:cubicBezTo>
                    <a:cubicBezTo>
                      <a:pt x="7" y="2"/>
                      <a:pt x="7" y="2"/>
                      <a:pt x="7" y="2"/>
                    </a:cubicBezTo>
                    <a:cubicBezTo>
                      <a:pt x="7" y="1"/>
                      <a:pt x="6" y="0"/>
                      <a:pt x="5"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1" name="Freeform 85"/>
              <p:cNvSpPr>
                <a:spLocks noEditPoints="1"/>
              </p:cNvSpPr>
              <p:nvPr/>
            </p:nvSpPr>
            <p:spPr bwMode="auto">
              <a:xfrm>
                <a:off x="8912226" y="1268413"/>
                <a:ext cx="28575" cy="30163"/>
              </a:xfrm>
              <a:custGeom>
                <a:avLst/>
                <a:gdLst>
                  <a:gd name="T0" fmla="*/ 4 w 10"/>
                  <a:gd name="T1" fmla="*/ 3 h 11"/>
                  <a:gd name="T2" fmla="*/ 5 w 10"/>
                  <a:gd name="T3" fmla="*/ 2 h 11"/>
                  <a:gd name="T4" fmla="*/ 4 w 10"/>
                  <a:gd name="T5" fmla="*/ 3 h 11"/>
                  <a:gd name="T6" fmla="*/ 4 w 10"/>
                  <a:gd name="T7" fmla="*/ 3 h 11"/>
                  <a:gd name="T8" fmla="*/ 4 w 10"/>
                  <a:gd name="T9" fmla="*/ 0 h 11"/>
                  <a:gd name="T10" fmla="*/ 4 w 10"/>
                  <a:gd name="T11" fmla="*/ 0 h 11"/>
                  <a:gd name="T12" fmla="*/ 4 w 10"/>
                  <a:gd name="T13" fmla="*/ 0 h 11"/>
                  <a:gd name="T14" fmla="*/ 2 w 10"/>
                  <a:gd name="T15" fmla="*/ 0 h 11"/>
                  <a:gd name="T16" fmla="*/ 2 w 10"/>
                  <a:gd name="T17" fmla="*/ 0 h 11"/>
                  <a:gd name="T18" fmla="*/ 0 w 10"/>
                  <a:gd name="T19" fmla="*/ 2 h 11"/>
                  <a:gd name="T20" fmla="*/ 0 w 10"/>
                  <a:gd name="T21" fmla="*/ 3 h 11"/>
                  <a:gd name="T22" fmla="*/ 0 w 10"/>
                  <a:gd name="T23" fmla="*/ 5 h 11"/>
                  <a:gd name="T24" fmla="*/ 3 w 10"/>
                  <a:gd name="T25" fmla="*/ 9 h 11"/>
                  <a:gd name="T26" fmla="*/ 6 w 10"/>
                  <a:gd name="T27" fmla="*/ 11 h 11"/>
                  <a:gd name="T28" fmla="*/ 6 w 10"/>
                  <a:gd name="T29" fmla="*/ 11 h 11"/>
                  <a:gd name="T30" fmla="*/ 8 w 10"/>
                  <a:gd name="T31" fmla="*/ 10 h 11"/>
                  <a:gd name="T32" fmla="*/ 8 w 10"/>
                  <a:gd name="T33" fmla="*/ 10 h 11"/>
                  <a:gd name="T34" fmla="*/ 10 w 10"/>
                  <a:gd name="T35" fmla="*/ 7 h 11"/>
                  <a:gd name="T36" fmla="*/ 10 w 10"/>
                  <a:gd name="T37" fmla="*/ 5 h 11"/>
                  <a:gd name="T38" fmla="*/ 7 w 10"/>
                  <a:gd name="T39" fmla="*/ 1 h 11"/>
                  <a:gd name="T40" fmla="*/ 7 w 10"/>
                  <a:gd name="T41" fmla="*/ 1 h 11"/>
                  <a:gd name="T42" fmla="*/ 4 w 10"/>
                  <a:gd name="T43"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 h="11">
                    <a:moveTo>
                      <a:pt x="4" y="3"/>
                    </a:moveTo>
                    <a:cubicBezTo>
                      <a:pt x="5" y="2"/>
                      <a:pt x="5" y="2"/>
                      <a:pt x="5" y="2"/>
                    </a:cubicBezTo>
                    <a:cubicBezTo>
                      <a:pt x="4" y="3"/>
                      <a:pt x="4" y="3"/>
                      <a:pt x="4" y="3"/>
                    </a:cubicBezTo>
                    <a:cubicBezTo>
                      <a:pt x="4" y="3"/>
                      <a:pt x="4" y="3"/>
                      <a:pt x="4" y="3"/>
                    </a:cubicBezTo>
                    <a:moveTo>
                      <a:pt x="4" y="0"/>
                    </a:moveTo>
                    <a:cubicBezTo>
                      <a:pt x="4" y="0"/>
                      <a:pt x="4" y="0"/>
                      <a:pt x="4" y="0"/>
                    </a:cubicBezTo>
                    <a:cubicBezTo>
                      <a:pt x="4" y="0"/>
                      <a:pt x="4" y="0"/>
                      <a:pt x="4" y="0"/>
                    </a:cubicBezTo>
                    <a:cubicBezTo>
                      <a:pt x="3" y="0"/>
                      <a:pt x="2" y="0"/>
                      <a:pt x="2" y="0"/>
                    </a:cubicBezTo>
                    <a:cubicBezTo>
                      <a:pt x="2" y="0"/>
                      <a:pt x="2" y="0"/>
                      <a:pt x="2" y="0"/>
                    </a:cubicBezTo>
                    <a:cubicBezTo>
                      <a:pt x="1" y="1"/>
                      <a:pt x="1" y="1"/>
                      <a:pt x="0" y="2"/>
                    </a:cubicBezTo>
                    <a:cubicBezTo>
                      <a:pt x="0" y="2"/>
                      <a:pt x="0" y="3"/>
                      <a:pt x="0" y="3"/>
                    </a:cubicBezTo>
                    <a:cubicBezTo>
                      <a:pt x="0" y="4"/>
                      <a:pt x="0" y="5"/>
                      <a:pt x="0" y="5"/>
                    </a:cubicBezTo>
                    <a:cubicBezTo>
                      <a:pt x="3" y="9"/>
                      <a:pt x="3" y="9"/>
                      <a:pt x="3" y="9"/>
                    </a:cubicBezTo>
                    <a:cubicBezTo>
                      <a:pt x="4" y="11"/>
                      <a:pt x="5" y="11"/>
                      <a:pt x="6" y="11"/>
                    </a:cubicBezTo>
                    <a:cubicBezTo>
                      <a:pt x="6" y="11"/>
                      <a:pt x="6" y="11"/>
                      <a:pt x="6" y="11"/>
                    </a:cubicBezTo>
                    <a:cubicBezTo>
                      <a:pt x="7" y="11"/>
                      <a:pt x="8" y="11"/>
                      <a:pt x="8" y="10"/>
                    </a:cubicBezTo>
                    <a:cubicBezTo>
                      <a:pt x="8" y="10"/>
                      <a:pt x="8" y="10"/>
                      <a:pt x="8" y="10"/>
                    </a:cubicBezTo>
                    <a:cubicBezTo>
                      <a:pt x="9" y="9"/>
                      <a:pt x="10" y="8"/>
                      <a:pt x="10" y="7"/>
                    </a:cubicBezTo>
                    <a:cubicBezTo>
                      <a:pt x="10" y="6"/>
                      <a:pt x="10" y="6"/>
                      <a:pt x="10" y="5"/>
                    </a:cubicBezTo>
                    <a:cubicBezTo>
                      <a:pt x="7" y="1"/>
                      <a:pt x="7" y="1"/>
                      <a:pt x="7" y="1"/>
                    </a:cubicBezTo>
                    <a:cubicBezTo>
                      <a:pt x="7" y="1"/>
                      <a:pt x="7" y="1"/>
                      <a:pt x="7" y="1"/>
                    </a:cubicBezTo>
                    <a:cubicBezTo>
                      <a:pt x="6" y="0"/>
                      <a:pt x="5" y="0"/>
                      <a:pt x="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11" name="组合 10"/>
            <p:cNvGrpSpPr/>
            <p:nvPr/>
          </p:nvGrpSpPr>
          <p:grpSpPr>
            <a:xfrm>
              <a:off x="10336421" y="3273425"/>
              <a:ext cx="604837" cy="693738"/>
              <a:chOff x="9248776" y="3146425"/>
              <a:chExt cx="604837" cy="693738"/>
            </a:xfrm>
          </p:grpSpPr>
          <p:sp>
            <p:nvSpPr>
              <p:cNvPr id="331" name="Freeform 86"/>
              <p:cNvSpPr>
                <a:spLocks noEditPoints="1"/>
              </p:cNvSpPr>
              <p:nvPr/>
            </p:nvSpPr>
            <p:spPr bwMode="auto">
              <a:xfrm>
                <a:off x="9780588" y="3290888"/>
                <a:ext cx="73025" cy="74613"/>
              </a:xfrm>
              <a:custGeom>
                <a:avLst/>
                <a:gdLst>
                  <a:gd name="T0" fmla="*/ 13 w 26"/>
                  <a:gd name="T1" fmla="*/ 4 h 27"/>
                  <a:gd name="T2" fmla="*/ 13 w 26"/>
                  <a:gd name="T3" fmla="*/ 4 h 27"/>
                  <a:gd name="T4" fmla="*/ 17 w 26"/>
                  <a:gd name="T5" fmla="*/ 0 h 27"/>
                  <a:gd name="T6" fmla="*/ 17 w 26"/>
                  <a:gd name="T7" fmla="*/ 0 h 27"/>
                  <a:gd name="T8" fmla="*/ 12 w 26"/>
                  <a:gd name="T9" fmla="*/ 1 h 27"/>
                  <a:gd name="T10" fmla="*/ 11 w 26"/>
                  <a:gd name="T11" fmla="*/ 1 h 27"/>
                  <a:gd name="T12" fmla="*/ 1 w 26"/>
                  <a:gd name="T13" fmla="*/ 6 h 27"/>
                  <a:gd name="T14" fmla="*/ 0 w 26"/>
                  <a:gd name="T15" fmla="*/ 6 h 27"/>
                  <a:gd name="T16" fmla="*/ 0 w 26"/>
                  <a:gd name="T17" fmla="*/ 10 h 27"/>
                  <a:gd name="T18" fmla="*/ 1 w 26"/>
                  <a:gd name="T19" fmla="*/ 10 h 27"/>
                  <a:gd name="T20" fmla="*/ 1 w 26"/>
                  <a:gd name="T21" fmla="*/ 10 h 27"/>
                  <a:gd name="T22" fmla="*/ 14 w 26"/>
                  <a:gd name="T23" fmla="*/ 4 h 27"/>
                  <a:gd name="T24" fmla="*/ 17 w 26"/>
                  <a:gd name="T25" fmla="*/ 4 h 27"/>
                  <a:gd name="T26" fmla="*/ 17 w 26"/>
                  <a:gd name="T27" fmla="*/ 4 h 27"/>
                  <a:gd name="T28" fmla="*/ 20 w 26"/>
                  <a:gd name="T29" fmla="*/ 5 h 27"/>
                  <a:gd name="T30" fmla="*/ 22 w 26"/>
                  <a:gd name="T31" fmla="*/ 9 h 27"/>
                  <a:gd name="T32" fmla="*/ 17 w 26"/>
                  <a:gd name="T33" fmla="*/ 19 h 27"/>
                  <a:gd name="T34" fmla="*/ 17 w 26"/>
                  <a:gd name="T35" fmla="*/ 21 h 27"/>
                  <a:gd name="T36" fmla="*/ 15 w 26"/>
                  <a:gd name="T37" fmla="*/ 26 h 27"/>
                  <a:gd name="T38" fmla="*/ 15 w 26"/>
                  <a:gd name="T39" fmla="*/ 27 h 27"/>
                  <a:gd name="T40" fmla="*/ 16 w 26"/>
                  <a:gd name="T41" fmla="*/ 26 h 27"/>
                  <a:gd name="T42" fmla="*/ 20 w 26"/>
                  <a:gd name="T43" fmla="*/ 21 h 27"/>
                  <a:gd name="T44" fmla="*/ 26 w 26"/>
                  <a:gd name="T45" fmla="*/ 9 h 27"/>
                  <a:gd name="T46" fmla="*/ 23 w 26"/>
                  <a:gd name="T47" fmla="*/ 2 h 27"/>
                  <a:gd name="T48" fmla="*/ 22 w 26"/>
                  <a:gd name="T49" fmla="*/ 1 h 27"/>
                  <a:gd name="T50" fmla="*/ 17 w 26"/>
                  <a:gd name="T51"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6" h="27">
                    <a:moveTo>
                      <a:pt x="13" y="4"/>
                    </a:moveTo>
                    <a:cubicBezTo>
                      <a:pt x="13" y="4"/>
                      <a:pt x="13" y="4"/>
                      <a:pt x="13" y="4"/>
                    </a:cubicBezTo>
                    <a:moveTo>
                      <a:pt x="17" y="0"/>
                    </a:moveTo>
                    <a:cubicBezTo>
                      <a:pt x="17" y="0"/>
                      <a:pt x="17" y="0"/>
                      <a:pt x="17" y="0"/>
                    </a:cubicBezTo>
                    <a:cubicBezTo>
                      <a:pt x="14" y="0"/>
                      <a:pt x="12" y="1"/>
                      <a:pt x="12" y="1"/>
                    </a:cubicBezTo>
                    <a:cubicBezTo>
                      <a:pt x="11" y="1"/>
                      <a:pt x="11" y="1"/>
                      <a:pt x="11" y="1"/>
                    </a:cubicBezTo>
                    <a:cubicBezTo>
                      <a:pt x="7" y="5"/>
                      <a:pt x="4" y="6"/>
                      <a:pt x="1" y="6"/>
                    </a:cubicBezTo>
                    <a:cubicBezTo>
                      <a:pt x="1" y="6"/>
                      <a:pt x="1" y="6"/>
                      <a:pt x="0" y="6"/>
                    </a:cubicBezTo>
                    <a:cubicBezTo>
                      <a:pt x="0" y="8"/>
                      <a:pt x="0" y="9"/>
                      <a:pt x="0" y="10"/>
                    </a:cubicBezTo>
                    <a:cubicBezTo>
                      <a:pt x="0" y="10"/>
                      <a:pt x="1" y="10"/>
                      <a:pt x="1" y="10"/>
                    </a:cubicBezTo>
                    <a:cubicBezTo>
                      <a:pt x="1" y="10"/>
                      <a:pt x="1" y="10"/>
                      <a:pt x="1" y="10"/>
                    </a:cubicBezTo>
                    <a:cubicBezTo>
                      <a:pt x="5" y="10"/>
                      <a:pt x="9" y="9"/>
                      <a:pt x="14" y="4"/>
                    </a:cubicBezTo>
                    <a:cubicBezTo>
                      <a:pt x="14" y="4"/>
                      <a:pt x="15" y="4"/>
                      <a:pt x="17" y="4"/>
                    </a:cubicBezTo>
                    <a:cubicBezTo>
                      <a:pt x="17" y="4"/>
                      <a:pt x="17" y="4"/>
                      <a:pt x="17" y="4"/>
                    </a:cubicBezTo>
                    <a:cubicBezTo>
                      <a:pt x="18" y="4"/>
                      <a:pt x="19" y="4"/>
                      <a:pt x="20" y="5"/>
                    </a:cubicBezTo>
                    <a:cubicBezTo>
                      <a:pt x="20" y="5"/>
                      <a:pt x="22" y="6"/>
                      <a:pt x="22" y="9"/>
                    </a:cubicBezTo>
                    <a:cubicBezTo>
                      <a:pt x="22" y="11"/>
                      <a:pt x="21" y="14"/>
                      <a:pt x="17" y="19"/>
                    </a:cubicBezTo>
                    <a:cubicBezTo>
                      <a:pt x="17" y="19"/>
                      <a:pt x="17" y="20"/>
                      <a:pt x="17" y="21"/>
                    </a:cubicBezTo>
                    <a:cubicBezTo>
                      <a:pt x="17" y="23"/>
                      <a:pt x="17" y="25"/>
                      <a:pt x="15" y="26"/>
                    </a:cubicBezTo>
                    <a:cubicBezTo>
                      <a:pt x="15" y="27"/>
                      <a:pt x="15" y="27"/>
                      <a:pt x="15" y="27"/>
                    </a:cubicBezTo>
                    <a:cubicBezTo>
                      <a:pt x="15" y="27"/>
                      <a:pt x="16" y="26"/>
                      <a:pt x="16" y="26"/>
                    </a:cubicBezTo>
                    <a:cubicBezTo>
                      <a:pt x="19" y="24"/>
                      <a:pt x="20" y="22"/>
                      <a:pt x="20" y="21"/>
                    </a:cubicBezTo>
                    <a:cubicBezTo>
                      <a:pt x="24" y="16"/>
                      <a:pt x="26" y="12"/>
                      <a:pt x="26" y="9"/>
                    </a:cubicBezTo>
                    <a:cubicBezTo>
                      <a:pt x="26" y="4"/>
                      <a:pt x="23" y="2"/>
                      <a:pt x="23" y="2"/>
                    </a:cubicBezTo>
                    <a:cubicBezTo>
                      <a:pt x="22" y="1"/>
                      <a:pt x="22" y="1"/>
                      <a:pt x="22" y="1"/>
                    </a:cubicBezTo>
                    <a:cubicBezTo>
                      <a:pt x="21" y="0"/>
                      <a:pt x="19" y="0"/>
                      <a:pt x="17"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2" name="Freeform 87"/>
              <p:cNvSpPr>
                <a:spLocks noEditPoints="1"/>
              </p:cNvSpPr>
              <p:nvPr/>
            </p:nvSpPr>
            <p:spPr bwMode="auto">
              <a:xfrm>
                <a:off x="9358313" y="3349625"/>
                <a:ext cx="330200" cy="198438"/>
              </a:xfrm>
              <a:custGeom>
                <a:avLst/>
                <a:gdLst>
                  <a:gd name="T0" fmla="*/ 0 w 118"/>
                  <a:gd name="T1" fmla="*/ 65 h 71"/>
                  <a:gd name="T2" fmla="*/ 3 w 118"/>
                  <a:gd name="T3" fmla="*/ 68 h 71"/>
                  <a:gd name="T4" fmla="*/ 3 w 118"/>
                  <a:gd name="T5" fmla="*/ 68 h 71"/>
                  <a:gd name="T6" fmla="*/ 0 w 118"/>
                  <a:gd name="T7" fmla="*/ 65 h 71"/>
                  <a:gd name="T8" fmla="*/ 0 w 118"/>
                  <a:gd name="T9" fmla="*/ 59 h 71"/>
                  <a:gd name="T10" fmla="*/ 0 w 118"/>
                  <a:gd name="T11" fmla="*/ 59 h 71"/>
                  <a:gd name="T12" fmla="*/ 3 w 118"/>
                  <a:gd name="T13" fmla="*/ 62 h 71"/>
                  <a:gd name="T14" fmla="*/ 0 w 118"/>
                  <a:gd name="T15" fmla="*/ 59 h 71"/>
                  <a:gd name="T16" fmla="*/ 81 w 118"/>
                  <a:gd name="T17" fmla="*/ 0 h 71"/>
                  <a:gd name="T18" fmla="*/ 81 w 118"/>
                  <a:gd name="T19" fmla="*/ 0 h 71"/>
                  <a:gd name="T20" fmla="*/ 72 w 118"/>
                  <a:gd name="T21" fmla="*/ 2 h 71"/>
                  <a:gd name="T22" fmla="*/ 71 w 118"/>
                  <a:gd name="T23" fmla="*/ 5 h 71"/>
                  <a:gd name="T24" fmla="*/ 71 w 118"/>
                  <a:gd name="T25" fmla="*/ 5 h 71"/>
                  <a:gd name="T26" fmla="*/ 71 w 118"/>
                  <a:gd name="T27" fmla="*/ 5 h 71"/>
                  <a:gd name="T28" fmla="*/ 71 w 118"/>
                  <a:gd name="T29" fmla="*/ 5 h 71"/>
                  <a:gd name="T30" fmla="*/ 69 w 118"/>
                  <a:gd name="T31" fmla="*/ 7 h 71"/>
                  <a:gd name="T32" fmla="*/ 69 w 118"/>
                  <a:gd name="T33" fmla="*/ 8 h 71"/>
                  <a:gd name="T34" fmla="*/ 68 w 118"/>
                  <a:gd name="T35" fmla="*/ 9 h 71"/>
                  <a:gd name="T36" fmla="*/ 68 w 118"/>
                  <a:gd name="T37" fmla="*/ 9 h 71"/>
                  <a:gd name="T38" fmla="*/ 48 w 118"/>
                  <a:gd name="T39" fmla="*/ 28 h 71"/>
                  <a:gd name="T40" fmla="*/ 49 w 118"/>
                  <a:gd name="T41" fmla="*/ 29 h 71"/>
                  <a:gd name="T42" fmla="*/ 48 w 118"/>
                  <a:gd name="T43" fmla="*/ 30 h 71"/>
                  <a:gd name="T44" fmla="*/ 9 w 118"/>
                  <a:gd name="T45" fmla="*/ 71 h 71"/>
                  <a:gd name="T46" fmla="*/ 7 w 118"/>
                  <a:gd name="T47" fmla="*/ 71 h 71"/>
                  <a:gd name="T48" fmla="*/ 7 w 118"/>
                  <a:gd name="T49" fmla="*/ 71 h 71"/>
                  <a:gd name="T50" fmla="*/ 6 w 118"/>
                  <a:gd name="T51" fmla="*/ 71 h 71"/>
                  <a:gd name="T52" fmla="*/ 6 w 118"/>
                  <a:gd name="T53" fmla="*/ 71 h 71"/>
                  <a:gd name="T54" fmla="*/ 7 w 118"/>
                  <a:gd name="T55" fmla="*/ 71 h 71"/>
                  <a:gd name="T56" fmla="*/ 7 w 118"/>
                  <a:gd name="T57" fmla="*/ 71 h 71"/>
                  <a:gd name="T58" fmla="*/ 8 w 118"/>
                  <a:gd name="T59" fmla="*/ 71 h 71"/>
                  <a:gd name="T60" fmla="*/ 65 w 118"/>
                  <a:gd name="T61" fmla="*/ 13 h 71"/>
                  <a:gd name="T62" fmla="*/ 65 w 118"/>
                  <a:gd name="T63" fmla="*/ 13 h 71"/>
                  <a:gd name="T64" fmla="*/ 65 w 118"/>
                  <a:gd name="T65" fmla="*/ 13 h 71"/>
                  <a:gd name="T66" fmla="*/ 71 w 118"/>
                  <a:gd name="T67" fmla="*/ 8 h 71"/>
                  <a:gd name="T68" fmla="*/ 80 w 118"/>
                  <a:gd name="T69" fmla="*/ 4 h 71"/>
                  <a:gd name="T70" fmla="*/ 81 w 118"/>
                  <a:gd name="T71" fmla="*/ 4 h 71"/>
                  <a:gd name="T72" fmla="*/ 85 w 118"/>
                  <a:gd name="T73" fmla="*/ 6 h 71"/>
                  <a:gd name="T74" fmla="*/ 95 w 118"/>
                  <a:gd name="T75" fmla="*/ 14 h 71"/>
                  <a:gd name="T76" fmla="*/ 117 w 118"/>
                  <a:gd name="T77" fmla="*/ 25 h 71"/>
                  <a:gd name="T78" fmla="*/ 118 w 118"/>
                  <a:gd name="T79" fmla="*/ 23 h 71"/>
                  <a:gd name="T80" fmla="*/ 99 w 118"/>
                  <a:gd name="T81" fmla="*/ 14 h 71"/>
                  <a:gd name="T82" fmla="*/ 86 w 118"/>
                  <a:gd name="T83" fmla="*/ 4 h 71"/>
                  <a:gd name="T84" fmla="*/ 86 w 118"/>
                  <a:gd name="T85" fmla="*/ 4 h 71"/>
                  <a:gd name="T86" fmla="*/ 84 w 118"/>
                  <a:gd name="T87" fmla="*/ 1 h 71"/>
                  <a:gd name="T88" fmla="*/ 81 w 118"/>
                  <a:gd name="T89"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18" h="71">
                    <a:moveTo>
                      <a:pt x="0" y="65"/>
                    </a:moveTo>
                    <a:cubicBezTo>
                      <a:pt x="3" y="68"/>
                      <a:pt x="3" y="68"/>
                      <a:pt x="3" y="68"/>
                    </a:cubicBezTo>
                    <a:cubicBezTo>
                      <a:pt x="3" y="68"/>
                      <a:pt x="3" y="68"/>
                      <a:pt x="3" y="68"/>
                    </a:cubicBezTo>
                    <a:cubicBezTo>
                      <a:pt x="0" y="65"/>
                      <a:pt x="0" y="65"/>
                      <a:pt x="0" y="65"/>
                    </a:cubicBezTo>
                    <a:moveTo>
                      <a:pt x="0" y="59"/>
                    </a:moveTo>
                    <a:cubicBezTo>
                      <a:pt x="0" y="59"/>
                      <a:pt x="0" y="59"/>
                      <a:pt x="0" y="59"/>
                    </a:cubicBezTo>
                    <a:cubicBezTo>
                      <a:pt x="3" y="62"/>
                      <a:pt x="3" y="62"/>
                      <a:pt x="3" y="62"/>
                    </a:cubicBezTo>
                    <a:cubicBezTo>
                      <a:pt x="0" y="59"/>
                      <a:pt x="0" y="59"/>
                      <a:pt x="0" y="59"/>
                    </a:cubicBezTo>
                    <a:moveTo>
                      <a:pt x="81" y="0"/>
                    </a:moveTo>
                    <a:cubicBezTo>
                      <a:pt x="81" y="0"/>
                      <a:pt x="81" y="0"/>
                      <a:pt x="81" y="0"/>
                    </a:cubicBezTo>
                    <a:cubicBezTo>
                      <a:pt x="78" y="0"/>
                      <a:pt x="75" y="1"/>
                      <a:pt x="72" y="2"/>
                    </a:cubicBezTo>
                    <a:cubicBezTo>
                      <a:pt x="72" y="3"/>
                      <a:pt x="72" y="4"/>
                      <a:pt x="71" y="5"/>
                    </a:cubicBezTo>
                    <a:cubicBezTo>
                      <a:pt x="71" y="5"/>
                      <a:pt x="71" y="5"/>
                      <a:pt x="71" y="5"/>
                    </a:cubicBezTo>
                    <a:cubicBezTo>
                      <a:pt x="71" y="5"/>
                      <a:pt x="71" y="5"/>
                      <a:pt x="71" y="5"/>
                    </a:cubicBezTo>
                    <a:cubicBezTo>
                      <a:pt x="71" y="5"/>
                      <a:pt x="71" y="5"/>
                      <a:pt x="71" y="5"/>
                    </a:cubicBezTo>
                    <a:cubicBezTo>
                      <a:pt x="69" y="7"/>
                      <a:pt x="69" y="7"/>
                      <a:pt x="69" y="7"/>
                    </a:cubicBezTo>
                    <a:cubicBezTo>
                      <a:pt x="69" y="7"/>
                      <a:pt x="69" y="8"/>
                      <a:pt x="69" y="8"/>
                    </a:cubicBezTo>
                    <a:cubicBezTo>
                      <a:pt x="68" y="9"/>
                      <a:pt x="68" y="9"/>
                      <a:pt x="68" y="9"/>
                    </a:cubicBezTo>
                    <a:cubicBezTo>
                      <a:pt x="68" y="9"/>
                      <a:pt x="68" y="9"/>
                      <a:pt x="68" y="9"/>
                    </a:cubicBezTo>
                    <a:cubicBezTo>
                      <a:pt x="48" y="28"/>
                      <a:pt x="48" y="28"/>
                      <a:pt x="48" y="28"/>
                    </a:cubicBezTo>
                    <a:cubicBezTo>
                      <a:pt x="48" y="28"/>
                      <a:pt x="49" y="29"/>
                      <a:pt x="49" y="29"/>
                    </a:cubicBezTo>
                    <a:cubicBezTo>
                      <a:pt x="49" y="29"/>
                      <a:pt x="48" y="30"/>
                      <a:pt x="48" y="30"/>
                    </a:cubicBezTo>
                    <a:cubicBezTo>
                      <a:pt x="9" y="71"/>
                      <a:pt x="9" y="71"/>
                      <a:pt x="9" y="71"/>
                    </a:cubicBezTo>
                    <a:cubicBezTo>
                      <a:pt x="8" y="71"/>
                      <a:pt x="8" y="71"/>
                      <a:pt x="7" y="71"/>
                    </a:cubicBezTo>
                    <a:cubicBezTo>
                      <a:pt x="7" y="71"/>
                      <a:pt x="7" y="71"/>
                      <a:pt x="7" y="71"/>
                    </a:cubicBezTo>
                    <a:cubicBezTo>
                      <a:pt x="7" y="71"/>
                      <a:pt x="6" y="71"/>
                      <a:pt x="6" y="71"/>
                    </a:cubicBezTo>
                    <a:cubicBezTo>
                      <a:pt x="6" y="71"/>
                      <a:pt x="6" y="71"/>
                      <a:pt x="6" y="71"/>
                    </a:cubicBezTo>
                    <a:cubicBezTo>
                      <a:pt x="6" y="71"/>
                      <a:pt x="7" y="71"/>
                      <a:pt x="7" y="71"/>
                    </a:cubicBezTo>
                    <a:cubicBezTo>
                      <a:pt x="7" y="71"/>
                      <a:pt x="7" y="71"/>
                      <a:pt x="7" y="71"/>
                    </a:cubicBezTo>
                    <a:cubicBezTo>
                      <a:pt x="7" y="71"/>
                      <a:pt x="8" y="71"/>
                      <a:pt x="8" y="71"/>
                    </a:cubicBezTo>
                    <a:cubicBezTo>
                      <a:pt x="65" y="13"/>
                      <a:pt x="65" y="13"/>
                      <a:pt x="65" y="13"/>
                    </a:cubicBezTo>
                    <a:cubicBezTo>
                      <a:pt x="65" y="13"/>
                      <a:pt x="65" y="13"/>
                      <a:pt x="65" y="13"/>
                    </a:cubicBezTo>
                    <a:cubicBezTo>
                      <a:pt x="65" y="13"/>
                      <a:pt x="65" y="13"/>
                      <a:pt x="65" y="13"/>
                    </a:cubicBezTo>
                    <a:cubicBezTo>
                      <a:pt x="66" y="13"/>
                      <a:pt x="68" y="10"/>
                      <a:pt x="71" y="8"/>
                    </a:cubicBezTo>
                    <a:cubicBezTo>
                      <a:pt x="74" y="6"/>
                      <a:pt x="78" y="4"/>
                      <a:pt x="80" y="4"/>
                    </a:cubicBezTo>
                    <a:cubicBezTo>
                      <a:pt x="81" y="4"/>
                      <a:pt x="81" y="4"/>
                      <a:pt x="81" y="4"/>
                    </a:cubicBezTo>
                    <a:cubicBezTo>
                      <a:pt x="82" y="4"/>
                      <a:pt x="84" y="4"/>
                      <a:pt x="85" y="6"/>
                    </a:cubicBezTo>
                    <a:cubicBezTo>
                      <a:pt x="86" y="6"/>
                      <a:pt x="89" y="10"/>
                      <a:pt x="95" y="14"/>
                    </a:cubicBezTo>
                    <a:cubicBezTo>
                      <a:pt x="101" y="19"/>
                      <a:pt x="109" y="23"/>
                      <a:pt x="117" y="25"/>
                    </a:cubicBezTo>
                    <a:cubicBezTo>
                      <a:pt x="117" y="24"/>
                      <a:pt x="117" y="23"/>
                      <a:pt x="118" y="23"/>
                    </a:cubicBezTo>
                    <a:cubicBezTo>
                      <a:pt x="110" y="21"/>
                      <a:pt x="104" y="18"/>
                      <a:pt x="99" y="14"/>
                    </a:cubicBezTo>
                    <a:cubicBezTo>
                      <a:pt x="91" y="10"/>
                      <a:pt x="87" y="5"/>
                      <a:pt x="86" y="4"/>
                    </a:cubicBezTo>
                    <a:cubicBezTo>
                      <a:pt x="86" y="4"/>
                      <a:pt x="86" y="4"/>
                      <a:pt x="86" y="4"/>
                    </a:cubicBezTo>
                    <a:cubicBezTo>
                      <a:pt x="85" y="3"/>
                      <a:pt x="85" y="2"/>
                      <a:pt x="84" y="1"/>
                    </a:cubicBezTo>
                    <a:cubicBezTo>
                      <a:pt x="83" y="0"/>
                      <a:pt x="82" y="0"/>
                      <a:pt x="81"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3" name="Freeform 88"/>
              <p:cNvSpPr>
                <a:spLocks noEditPoints="1"/>
              </p:cNvSpPr>
              <p:nvPr/>
            </p:nvSpPr>
            <p:spPr bwMode="auto">
              <a:xfrm>
                <a:off x="9445626" y="3230563"/>
                <a:ext cx="212725" cy="160338"/>
              </a:xfrm>
              <a:custGeom>
                <a:avLst/>
                <a:gdLst>
                  <a:gd name="T0" fmla="*/ 76 w 76"/>
                  <a:gd name="T1" fmla="*/ 2 h 57"/>
                  <a:gd name="T2" fmla="*/ 75 w 76"/>
                  <a:gd name="T3" fmla="*/ 3 h 57"/>
                  <a:gd name="T4" fmla="*/ 75 w 76"/>
                  <a:gd name="T5" fmla="*/ 3 h 57"/>
                  <a:gd name="T6" fmla="*/ 76 w 76"/>
                  <a:gd name="T7" fmla="*/ 2 h 57"/>
                  <a:gd name="T8" fmla="*/ 72 w 76"/>
                  <a:gd name="T9" fmla="*/ 0 h 57"/>
                  <a:gd name="T10" fmla="*/ 0 w 76"/>
                  <a:gd name="T11" fmla="*/ 56 h 57"/>
                  <a:gd name="T12" fmla="*/ 1 w 76"/>
                  <a:gd name="T13" fmla="*/ 55 h 57"/>
                  <a:gd name="T14" fmla="*/ 3 w 76"/>
                  <a:gd name="T15" fmla="*/ 56 h 57"/>
                  <a:gd name="T16" fmla="*/ 4 w 76"/>
                  <a:gd name="T17" fmla="*/ 57 h 57"/>
                  <a:gd name="T18" fmla="*/ 69 w 76"/>
                  <a:gd name="T19" fmla="*/ 6 h 57"/>
                  <a:gd name="T20" fmla="*/ 72 w 76"/>
                  <a:gd name="T21" fmla="*/ 1 h 57"/>
                  <a:gd name="T22" fmla="*/ 72 w 76"/>
                  <a:gd name="T23" fmla="*/ 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6" h="57">
                    <a:moveTo>
                      <a:pt x="76" y="2"/>
                    </a:moveTo>
                    <a:cubicBezTo>
                      <a:pt x="76" y="2"/>
                      <a:pt x="75" y="2"/>
                      <a:pt x="75" y="3"/>
                    </a:cubicBezTo>
                    <a:cubicBezTo>
                      <a:pt x="75" y="3"/>
                      <a:pt x="75" y="3"/>
                      <a:pt x="75" y="3"/>
                    </a:cubicBezTo>
                    <a:cubicBezTo>
                      <a:pt x="75" y="3"/>
                      <a:pt x="76" y="2"/>
                      <a:pt x="76" y="2"/>
                    </a:cubicBezTo>
                    <a:moveTo>
                      <a:pt x="72" y="0"/>
                    </a:moveTo>
                    <a:cubicBezTo>
                      <a:pt x="61" y="6"/>
                      <a:pt x="33" y="21"/>
                      <a:pt x="0" y="56"/>
                    </a:cubicBezTo>
                    <a:cubicBezTo>
                      <a:pt x="1" y="55"/>
                      <a:pt x="1" y="55"/>
                      <a:pt x="1" y="55"/>
                    </a:cubicBezTo>
                    <a:cubicBezTo>
                      <a:pt x="2" y="55"/>
                      <a:pt x="2" y="55"/>
                      <a:pt x="3" y="56"/>
                    </a:cubicBezTo>
                    <a:cubicBezTo>
                      <a:pt x="4" y="57"/>
                      <a:pt x="4" y="57"/>
                      <a:pt x="4" y="57"/>
                    </a:cubicBezTo>
                    <a:cubicBezTo>
                      <a:pt x="32" y="28"/>
                      <a:pt x="56" y="13"/>
                      <a:pt x="69" y="6"/>
                    </a:cubicBezTo>
                    <a:cubicBezTo>
                      <a:pt x="70" y="4"/>
                      <a:pt x="71" y="2"/>
                      <a:pt x="72" y="1"/>
                    </a:cubicBezTo>
                    <a:cubicBezTo>
                      <a:pt x="72" y="0"/>
                      <a:pt x="72" y="0"/>
                      <a:pt x="72"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4" name="Freeform 89"/>
              <p:cNvSpPr>
                <a:spLocks noEditPoints="1"/>
              </p:cNvSpPr>
              <p:nvPr/>
            </p:nvSpPr>
            <p:spPr bwMode="auto">
              <a:xfrm>
                <a:off x="9593263" y="3321050"/>
                <a:ext cx="106363" cy="92075"/>
              </a:xfrm>
              <a:custGeom>
                <a:avLst/>
                <a:gdLst>
                  <a:gd name="T0" fmla="*/ 38 w 38"/>
                  <a:gd name="T1" fmla="*/ 31 h 33"/>
                  <a:gd name="T2" fmla="*/ 38 w 38"/>
                  <a:gd name="T3" fmla="*/ 31 h 33"/>
                  <a:gd name="T4" fmla="*/ 38 w 38"/>
                  <a:gd name="T5" fmla="*/ 31 h 33"/>
                  <a:gd name="T6" fmla="*/ 8 w 38"/>
                  <a:gd name="T7" fmla="*/ 0 h 33"/>
                  <a:gd name="T8" fmla="*/ 8 w 38"/>
                  <a:gd name="T9" fmla="*/ 0 h 33"/>
                  <a:gd name="T10" fmla="*/ 3 w 38"/>
                  <a:gd name="T11" fmla="*/ 2 h 33"/>
                  <a:gd name="T12" fmla="*/ 0 w 38"/>
                  <a:gd name="T13" fmla="*/ 9 h 33"/>
                  <a:gd name="T14" fmla="*/ 0 w 38"/>
                  <a:gd name="T15" fmla="*/ 11 h 33"/>
                  <a:gd name="T16" fmla="*/ 2 w 38"/>
                  <a:gd name="T17" fmla="*/ 14 h 33"/>
                  <a:gd name="T18" fmla="*/ 2 w 38"/>
                  <a:gd name="T19" fmla="*/ 14 h 33"/>
                  <a:gd name="T20" fmla="*/ 15 w 38"/>
                  <a:gd name="T21" fmla="*/ 24 h 33"/>
                  <a:gd name="T22" fmla="*/ 34 w 38"/>
                  <a:gd name="T23" fmla="*/ 33 h 33"/>
                  <a:gd name="T24" fmla="*/ 34 w 38"/>
                  <a:gd name="T25" fmla="*/ 30 h 33"/>
                  <a:gd name="T26" fmla="*/ 34 w 38"/>
                  <a:gd name="T27" fmla="*/ 29 h 33"/>
                  <a:gd name="T28" fmla="*/ 17 w 38"/>
                  <a:gd name="T29" fmla="*/ 21 h 33"/>
                  <a:gd name="T30" fmla="*/ 5 w 38"/>
                  <a:gd name="T31" fmla="*/ 12 h 33"/>
                  <a:gd name="T32" fmla="*/ 5 w 38"/>
                  <a:gd name="T33" fmla="*/ 12 h 33"/>
                  <a:gd name="T34" fmla="*/ 4 w 38"/>
                  <a:gd name="T35" fmla="*/ 9 h 33"/>
                  <a:gd name="T36" fmla="*/ 5 w 38"/>
                  <a:gd name="T37" fmla="*/ 5 h 33"/>
                  <a:gd name="T38" fmla="*/ 8 w 38"/>
                  <a:gd name="T39" fmla="*/ 4 h 33"/>
                  <a:gd name="T40" fmla="*/ 11 w 38"/>
                  <a:gd name="T41" fmla="*/ 6 h 33"/>
                  <a:gd name="T42" fmla="*/ 12 w 38"/>
                  <a:gd name="T43" fmla="*/ 6 h 33"/>
                  <a:gd name="T44" fmla="*/ 31 w 38"/>
                  <a:gd name="T45" fmla="*/ 18 h 33"/>
                  <a:gd name="T46" fmla="*/ 29 w 38"/>
                  <a:gd name="T47" fmla="*/ 16 h 33"/>
                  <a:gd name="T48" fmla="*/ 25 w 38"/>
                  <a:gd name="T49" fmla="*/ 11 h 33"/>
                  <a:gd name="T50" fmla="*/ 14 w 38"/>
                  <a:gd name="T51" fmla="*/ 3 h 33"/>
                  <a:gd name="T52" fmla="*/ 14 w 38"/>
                  <a:gd name="T53" fmla="*/ 3 h 33"/>
                  <a:gd name="T54" fmla="*/ 14 w 38"/>
                  <a:gd name="T55" fmla="*/ 3 h 33"/>
                  <a:gd name="T56" fmla="*/ 14 w 38"/>
                  <a:gd name="T57" fmla="*/ 3 h 33"/>
                  <a:gd name="T58" fmla="*/ 14 w 38"/>
                  <a:gd name="T59" fmla="*/ 3 h 33"/>
                  <a:gd name="T60" fmla="*/ 8 w 38"/>
                  <a:gd name="T61"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8" h="33">
                    <a:moveTo>
                      <a:pt x="38" y="31"/>
                    </a:moveTo>
                    <a:cubicBezTo>
                      <a:pt x="38" y="31"/>
                      <a:pt x="38" y="31"/>
                      <a:pt x="38" y="31"/>
                    </a:cubicBezTo>
                    <a:cubicBezTo>
                      <a:pt x="38" y="31"/>
                      <a:pt x="38" y="31"/>
                      <a:pt x="38" y="31"/>
                    </a:cubicBezTo>
                    <a:moveTo>
                      <a:pt x="8" y="0"/>
                    </a:moveTo>
                    <a:cubicBezTo>
                      <a:pt x="8" y="0"/>
                      <a:pt x="8" y="0"/>
                      <a:pt x="8" y="0"/>
                    </a:cubicBezTo>
                    <a:cubicBezTo>
                      <a:pt x="6" y="0"/>
                      <a:pt x="4" y="1"/>
                      <a:pt x="3" y="2"/>
                    </a:cubicBezTo>
                    <a:cubicBezTo>
                      <a:pt x="1" y="4"/>
                      <a:pt x="0" y="6"/>
                      <a:pt x="0" y="9"/>
                    </a:cubicBezTo>
                    <a:cubicBezTo>
                      <a:pt x="0" y="9"/>
                      <a:pt x="0" y="10"/>
                      <a:pt x="0" y="11"/>
                    </a:cubicBezTo>
                    <a:cubicBezTo>
                      <a:pt x="1" y="12"/>
                      <a:pt x="1" y="13"/>
                      <a:pt x="2" y="14"/>
                    </a:cubicBezTo>
                    <a:cubicBezTo>
                      <a:pt x="2" y="14"/>
                      <a:pt x="2" y="14"/>
                      <a:pt x="2" y="14"/>
                    </a:cubicBezTo>
                    <a:cubicBezTo>
                      <a:pt x="3" y="15"/>
                      <a:pt x="7" y="20"/>
                      <a:pt x="15" y="24"/>
                    </a:cubicBezTo>
                    <a:cubicBezTo>
                      <a:pt x="20" y="28"/>
                      <a:pt x="26" y="31"/>
                      <a:pt x="34" y="33"/>
                    </a:cubicBezTo>
                    <a:cubicBezTo>
                      <a:pt x="34" y="32"/>
                      <a:pt x="34" y="31"/>
                      <a:pt x="34" y="30"/>
                    </a:cubicBezTo>
                    <a:cubicBezTo>
                      <a:pt x="34" y="30"/>
                      <a:pt x="34" y="29"/>
                      <a:pt x="34" y="29"/>
                    </a:cubicBezTo>
                    <a:cubicBezTo>
                      <a:pt x="27" y="27"/>
                      <a:pt x="21" y="24"/>
                      <a:pt x="17" y="21"/>
                    </a:cubicBezTo>
                    <a:cubicBezTo>
                      <a:pt x="10" y="17"/>
                      <a:pt x="5" y="12"/>
                      <a:pt x="5" y="12"/>
                    </a:cubicBezTo>
                    <a:cubicBezTo>
                      <a:pt x="5" y="12"/>
                      <a:pt x="5" y="12"/>
                      <a:pt x="5" y="12"/>
                    </a:cubicBezTo>
                    <a:cubicBezTo>
                      <a:pt x="4" y="11"/>
                      <a:pt x="4" y="10"/>
                      <a:pt x="4" y="9"/>
                    </a:cubicBezTo>
                    <a:cubicBezTo>
                      <a:pt x="4" y="7"/>
                      <a:pt x="4" y="6"/>
                      <a:pt x="5" y="5"/>
                    </a:cubicBezTo>
                    <a:cubicBezTo>
                      <a:pt x="6" y="5"/>
                      <a:pt x="7" y="4"/>
                      <a:pt x="8" y="4"/>
                    </a:cubicBezTo>
                    <a:cubicBezTo>
                      <a:pt x="9" y="4"/>
                      <a:pt x="11" y="5"/>
                      <a:pt x="11" y="6"/>
                    </a:cubicBezTo>
                    <a:cubicBezTo>
                      <a:pt x="12" y="6"/>
                      <a:pt x="12" y="6"/>
                      <a:pt x="12" y="6"/>
                    </a:cubicBezTo>
                    <a:cubicBezTo>
                      <a:pt x="12" y="6"/>
                      <a:pt x="19" y="14"/>
                      <a:pt x="31" y="18"/>
                    </a:cubicBezTo>
                    <a:cubicBezTo>
                      <a:pt x="30" y="17"/>
                      <a:pt x="29" y="17"/>
                      <a:pt x="29" y="16"/>
                    </a:cubicBezTo>
                    <a:cubicBezTo>
                      <a:pt x="27" y="14"/>
                      <a:pt x="26" y="13"/>
                      <a:pt x="25" y="11"/>
                    </a:cubicBezTo>
                    <a:cubicBezTo>
                      <a:pt x="19" y="7"/>
                      <a:pt x="15" y="3"/>
                      <a:pt x="14" y="3"/>
                    </a:cubicBezTo>
                    <a:cubicBezTo>
                      <a:pt x="14" y="3"/>
                      <a:pt x="14" y="3"/>
                      <a:pt x="14" y="3"/>
                    </a:cubicBezTo>
                    <a:cubicBezTo>
                      <a:pt x="14" y="3"/>
                      <a:pt x="14" y="3"/>
                      <a:pt x="14" y="3"/>
                    </a:cubicBezTo>
                    <a:cubicBezTo>
                      <a:pt x="14" y="3"/>
                      <a:pt x="14" y="3"/>
                      <a:pt x="14" y="3"/>
                    </a:cubicBezTo>
                    <a:cubicBezTo>
                      <a:pt x="14" y="3"/>
                      <a:pt x="14" y="3"/>
                      <a:pt x="14" y="3"/>
                    </a:cubicBezTo>
                    <a:cubicBezTo>
                      <a:pt x="13" y="1"/>
                      <a:pt x="11" y="0"/>
                      <a:pt x="8"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5" name="Freeform 90"/>
              <p:cNvSpPr/>
              <p:nvPr/>
            </p:nvSpPr>
            <p:spPr bwMode="auto">
              <a:xfrm>
                <a:off x="9766301" y="3324225"/>
                <a:ext cx="61913" cy="84138"/>
              </a:xfrm>
              <a:custGeom>
                <a:avLst/>
                <a:gdLst>
                  <a:gd name="T0" fmla="*/ 14 w 22"/>
                  <a:gd name="T1" fmla="*/ 0 h 30"/>
                  <a:gd name="T2" fmla="*/ 14 w 22"/>
                  <a:gd name="T3" fmla="*/ 0 h 30"/>
                  <a:gd name="T4" fmla="*/ 8 w 22"/>
                  <a:gd name="T5" fmla="*/ 3 h 30"/>
                  <a:gd name="T6" fmla="*/ 4 w 22"/>
                  <a:gd name="T7" fmla="*/ 7 h 30"/>
                  <a:gd name="T8" fmla="*/ 3 w 22"/>
                  <a:gd name="T9" fmla="*/ 13 h 30"/>
                  <a:gd name="T10" fmla="*/ 11 w 22"/>
                  <a:gd name="T11" fmla="*/ 6 h 30"/>
                  <a:gd name="T12" fmla="*/ 14 w 22"/>
                  <a:gd name="T13" fmla="*/ 4 h 30"/>
                  <a:gd name="T14" fmla="*/ 17 w 22"/>
                  <a:gd name="T15" fmla="*/ 6 h 30"/>
                  <a:gd name="T16" fmla="*/ 18 w 22"/>
                  <a:gd name="T17" fmla="*/ 9 h 30"/>
                  <a:gd name="T18" fmla="*/ 17 w 22"/>
                  <a:gd name="T19" fmla="*/ 12 h 30"/>
                  <a:gd name="T20" fmla="*/ 1 w 22"/>
                  <a:gd name="T21" fmla="*/ 25 h 30"/>
                  <a:gd name="T22" fmla="*/ 0 w 22"/>
                  <a:gd name="T23" fmla="*/ 30 h 30"/>
                  <a:gd name="T24" fmla="*/ 20 w 22"/>
                  <a:gd name="T25" fmla="*/ 15 h 30"/>
                  <a:gd name="T26" fmla="*/ 20 w 22"/>
                  <a:gd name="T27" fmla="*/ 14 h 30"/>
                  <a:gd name="T28" fmla="*/ 22 w 22"/>
                  <a:gd name="T29" fmla="*/ 9 h 30"/>
                  <a:gd name="T30" fmla="*/ 22 w 22"/>
                  <a:gd name="T31" fmla="*/ 7 h 30"/>
                  <a:gd name="T32" fmla="*/ 20 w 22"/>
                  <a:gd name="T33" fmla="*/ 3 h 30"/>
                  <a:gd name="T34" fmla="*/ 14 w 22"/>
                  <a:gd name="T35"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2" h="30">
                    <a:moveTo>
                      <a:pt x="14" y="0"/>
                    </a:moveTo>
                    <a:cubicBezTo>
                      <a:pt x="14" y="0"/>
                      <a:pt x="14" y="0"/>
                      <a:pt x="14" y="0"/>
                    </a:cubicBezTo>
                    <a:cubicBezTo>
                      <a:pt x="12" y="0"/>
                      <a:pt x="10" y="1"/>
                      <a:pt x="8" y="3"/>
                    </a:cubicBezTo>
                    <a:cubicBezTo>
                      <a:pt x="6" y="5"/>
                      <a:pt x="5" y="6"/>
                      <a:pt x="4" y="7"/>
                    </a:cubicBezTo>
                    <a:cubicBezTo>
                      <a:pt x="3" y="9"/>
                      <a:pt x="3" y="11"/>
                      <a:pt x="3" y="13"/>
                    </a:cubicBezTo>
                    <a:cubicBezTo>
                      <a:pt x="6" y="11"/>
                      <a:pt x="8" y="9"/>
                      <a:pt x="11" y="6"/>
                    </a:cubicBezTo>
                    <a:cubicBezTo>
                      <a:pt x="12" y="5"/>
                      <a:pt x="13" y="4"/>
                      <a:pt x="14" y="4"/>
                    </a:cubicBezTo>
                    <a:cubicBezTo>
                      <a:pt x="15" y="4"/>
                      <a:pt x="16" y="5"/>
                      <a:pt x="17" y="6"/>
                    </a:cubicBezTo>
                    <a:cubicBezTo>
                      <a:pt x="18" y="6"/>
                      <a:pt x="18" y="8"/>
                      <a:pt x="18" y="9"/>
                    </a:cubicBezTo>
                    <a:cubicBezTo>
                      <a:pt x="18" y="10"/>
                      <a:pt x="18" y="11"/>
                      <a:pt x="17" y="12"/>
                    </a:cubicBezTo>
                    <a:cubicBezTo>
                      <a:pt x="12" y="18"/>
                      <a:pt x="7" y="22"/>
                      <a:pt x="1" y="25"/>
                    </a:cubicBezTo>
                    <a:cubicBezTo>
                      <a:pt x="0" y="26"/>
                      <a:pt x="0" y="28"/>
                      <a:pt x="0" y="30"/>
                    </a:cubicBezTo>
                    <a:cubicBezTo>
                      <a:pt x="7" y="27"/>
                      <a:pt x="14" y="22"/>
                      <a:pt x="20" y="15"/>
                    </a:cubicBezTo>
                    <a:cubicBezTo>
                      <a:pt x="20" y="15"/>
                      <a:pt x="20" y="15"/>
                      <a:pt x="20" y="14"/>
                    </a:cubicBezTo>
                    <a:cubicBezTo>
                      <a:pt x="22" y="13"/>
                      <a:pt x="22" y="11"/>
                      <a:pt x="22" y="9"/>
                    </a:cubicBezTo>
                    <a:cubicBezTo>
                      <a:pt x="22" y="8"/>
                      <a:pt x="22" y="7"/>
                      <a:pt x="22" y="7"/>
                    </a:cubicBezTo>
                    <a:cubicBezTo>
                      <a:pt x="22" y="5"/>
                      <a:pt x="21" y="4"/>
                      <a:pt x="20" y="3"/>
                    </a:cubicBezTo>
                    <a:cubicBezTo>
                      <a:pt x="18" y="1"/>
                      <a:pt x="16" y="0"/>
                      <a:pt x="1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6" name="Freeform 91"/>
              <p:cNvSpPr>
                <a:spLocks noEditPoints="1"/>
              </p:cNvSpPr>
              <p:nvPr/>
            </p:nvSpPr>
            <p:spPr bwMode="auto">
              <a:xfrm>
                <a:off x="9731376" y="3146425"/>
                <a:ext cx="74613" cy="84138"/>
              </a:xfrm>
              <a:custGeom>
                <a:avLst/>
                <a:gdLst>
                  <a:gd name="T0" fmla="*/ 0 w 27"/>
                  <a:gd name="T1" fmla="*/ 24 h 30"/>
                  <a:gd name="T2" fmla="*/ 0 w 27"/>
                  <a:gd name="T3" fmla="*/ 25 h 30"/>
                  <a:gd name="T4" fmla="*/ 2 w 27"/>
                  <a:gd name="T5" fmla="*/ 25 h 30"/>
                  <a:gd name="T6" fmla="*/ 2 w 27"/>
                  <a:gd name="T7" fmla="*/ 25 h 30"/>
                  <a:gd name="T8" fmla="*/ 0 w 27"/>
                  <a:gd name="T9" fmla="*/ 24 h 30"/>
                  <a:gd name="T10" fmla="*/ 17 w 27"/>
                  <a:gd name="T11" fmla="*/ 0 h 30"/>
                  <a:gd name="T12" fmla="*/ 13 w 27"/>
                  <a:gd name="T13" fmla="*/ 2 h 30"/>
                  <a:gd name="T14" fmla="*/ 1 w 27"/>
                  <a:gd name="T15" fmla="*/ 20 h 30"/>
                  <a:gd name="T16" fmla="*/ 5 w 27"/>
                  <a:gd name="T17" fmla="*/ 22 h 30"/>
                  <a:gd name="T18" fmla="*/ 16 w 27"/>
                  <a:gd name="T19" fmla="*/ 4 h 30"/>
                  <a:gd name="T20" fmla="*/ 17 w 27"/>
                  <a:gd name="T21" fmla="*/ 4 h 30"/>
                  <a:gd name="T22" fmla="*/ 17 w 27"/>
                  <a:gd name="T23" fmla="*/ 4 h 30"/>
                  <a:gd name="T24" fmla="*/ 19 w 27"/>
                  <a:gd name="T25" fmla="*/ 5 h 30"/>
                  <a:gd name="T26" fmla="*/ 20 w 27"/>
                  <a:gd name="T27" fmla="*/ 5 h 30"/>
                  <a:gd name="T28" fmla="*/ 20 w 27"/>
                  <a:gd name="T29" fmla="*/ 5 h 30"/>
                  <a:gd name="T30" fmla="*/ 21 w 27"/>
                  <a:gd name="T31" fmla="*/ 6 h 30"/>
                  <a:gd name="T32" fmla="*/ 21 w 27"/>
                  <a:gd name="T33" fmla="*/ 6 h 30"/>
                  <a:gd name="T34" fmla="*/ 22 w 27"/>
                  <a:gd name="T35" fmla="*/ 7 h 30"/>
                  <a:gd name="T36" fmla="*/ 23 w 27"/>
                  <a:gd name="T37" fmla="*/ 8 h 30"/>
                  <a:gd name="T38" fmla="*/ 22 w 27"/>
                  <a:gd name="T39" fmla="*/ 9 h 30"/>
                  <a:gd name="T40" fmla="*/ 11 w 27"/>
                  <a:gd name="T41" fmla="*/ 27 h 30"/>
                  <a:gd name="T42" fmla="*/ 13 w 27"/>
                  <a:gd name="T43" fmla="*/ 30 h 30"/>
                  <a:gd name="T44" fmla="*/ 26 w 27"/>
                  <a:gd name="T45" fmla="*/ 11 h 30"/>
                  <a:gd name="T46" fmla="*/ 27 w 27"/>
                  <a:gd name="T47" fmla="*/ 8 h 30"/>
                  <a:gd name="T48" fmla="*/ 26 w 27"/>
                  <a:gd name="T49" fmla="*/ 5 h 30"/>
                  <a:gd name="T50" fmla="*/ 24 w 27"/>
                  <a:gd name="T51" fmla="*/ 3 h 30"/>
                  <a:gd name="T52" fmla="*/ 24 w 27"/>
                  <a:gd name="T53" fmla="*/ 3 h 30"/>
                  <a:gd name="T54" fmla="*/ 22 w 27"/>
                  <a:gd name="T55" fmla="*/ 2 h 30"/>
                  <a:gd name="T56" fmla="*/ 22 w 27"/>
                  <a:gd name="T57" fmla="*/ 2 h 30"/>
                  <a:gd name="T58" fmla="*/ 21 w 27"/>
                  <a:gd name="T59" fmla="*/ 1 h 30"/>
                  <a:gd name="T60" fmla="*/ 17 w 27"/>
                  <a:gd name="T61" fmla="*/ 0 h 30"/>
                  <a:gd name="T62" fmla="*/ 17 w 27"/>
                  <a:gd name="T63"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7" h="30">
                    <a:moveTo>
                      <a:pt x="0" y="24"/>
                    </a:moveTo>
                    <a:cubicBezTo>
                      <a:pt x="0" y="25"/>
                      <a:pt x="0" y="25"/>
                      <a:pt x="0" y="25"/>
                    </a:cubicBezTo>
                    <a:cubicBezTo>
                      <a:pt x="1" y="25"/>
                      <a:pt x="1" y="25"/>
                      <a:pt x="2" y="25"/>
                    </a:cubicBezTo>
                    <a:cubicBezTo>
                      <a:pt x="2" y="25"/>
                      <a:pt x="2" y="25"/>
                      <a:pt x="2" y="25"/>
                    </a:cubicBezTo>
                    <a:cubicBezTo>
                      <a:pt x="1" y="25"/>
                      <a:pt x="1" y="25"/>
                      <a:pt x="0" y="24"/>
                    </a:cubicBezTo>
                    <a:moveTo>
                      <a:pt x="17" y="0"/>
                    </a:moveTo>
                    <a:cubicBezTo>
                      <a:pt x="15" y="0"/>
                      <a:pt x="14" y="1"/>
                      <a:pt x="13" y="2"/>
                    </a:cubicBezTo>
                    <a:cubicBezTo>
                      <a:pt x="1" y="20"/>
                      <a:pt x="1" y="20"/>
                      <a:pt x="1" y="20"/>
                    </a:cubicBezTo>
                    <a:cubicBezTo>
                      <a:pt x="2" y="21"/>
                      <a:pt x="4" y="21"/>
                      <a:pt x="5" y="22"/>
                    </a:cubicBezTo>
                    <a:cubicBezTo>
                      <a:pt x="16" y="4"/>
                      <a:pt x="16" y="4"/>
                      <a:pt x="16" y="4"/>
                    </a:cubicBezTo>
                    <a:cubicBezTo>
                      <a:pt x="17" y="4"/>
                      <a:pt x="17" y="4"/>
                      <a:pt x="17" y="4"/>
                    </a:cubicBezTo>
                    <a:cubicBezTo>
                      <a:pt x="17" y="4"/>
                      <a:pt x="17" y="4"/>
                      <a:pt x="17" y="4"/>
                    </a:cubicBezTo>
                    <a:cubicBezTo>
                      <a:pt x="17" y="4"/>
                      <a:pt x="18" y="4"/>
                      <a:pt x="19" y="5"/>
                    </a:cubicBezTo>
                    <a:cubicBezTo>
                      <a:pt x="19" y="5"/>
                      <a:pt x="20" y="5"/>
                      <a:pt x="20" y="5"/>
                    </a:cubicBezTo>
                    <a:cubicBezTo>
                      <a:pt x="20" y="5"/>
                      <a:pt x="20" y="5"/>
                      <a:pt x="20" y="5"/>
                    </a:cubicBezTo>
                    <a:cubicBezTo>
                      <a:pt x="20" y="6"/>
                      <a:pt x="21" y="6"/>
                      <a:pt x="21" y="6"/>
                    </a:cubicBezTo>
                    <a:cubicBezTo>
                      <a:pt x="21" y="6"/>
                      <a:pt x="21" y="6"/>
                      <a:pt x="21" y="6"/>
                    </a:cubicBezTo>
                    <a:cubicBezTo>
                      <a:pt x="22" y="7"/>
                      <a:pt x="22" y="7"/>
                      <a:pt x="22" y="7"/>
                    </a:cubicBezTo>
                    <a:cubicBezTo>
                      <a:pt x="23" y="8"/>
                      <a:pt x="23" y="8"/>
                      <a:pt x="23" y="8"/>
                    </a:cubicBezTo>
                    <a:cubicBezTo>
                      <a:pt x="22" y="9"/>
                      <a:pt x="22" y="9"/>
                      <a:pt x="22" y="9"/>
                    </a:cubicBezTo>
                    <a:cubicBezTo>
                      <a:pt x="11" y="27"/>
                      <a:pt x="11" y="27"/>
                      <a:pt x="11" y="27"/>
                    </a:cubicBezTo>
                    <a:cubicBezTo>
                      <a:pt x="12" y="28"/>
                      <a:pt x="12" y="29"/>
                      <a:pt x="13" y="30"/>
                    </a:cubicBezTo>
                    <a:cubicBezTo>
                      <a:pt x="26" y="11"/>
                      <a:pt x="26" y="11"/>
                      <a:pt x="26" y="11"/>
                    </a:cubicBezTo>
                    <a:cubicBezTo>
                      <a:pt x="26" y="10"/>
                      <a:pt x="27" y="9"/>
                      <a:pt x="27" y="8"/>
                    </a:cubicBezTo>
                    <a:cubicBezTo>
                      <a:pt x="27" y="7"/>
                      <a:pt x="26" y="6"/>
                      <a:pt x="26" y="5"/>
                    </a:cubicBezTo>
                    <a:cubicBezTo>
                      <a:pt x="25" y="4"/>
                      <a:pt x="24" y="4"/>
                      <a:pt x="24" y="3"/>
                    </a:cubicBezTo>
                    <a:cubicBezTo>
                      <a:pt x="24" y="3"/>
                      <a:pt x="24" y="3"/>
                      <a:pt x="24" y="3"/>
                    </a:cubicBezTo>
                    <a:cubicBezTo>
                      <a:pt x="23" y="3"/>
                      <a:pt x="23" y="2"/>
                      <a:pt x="22" y="2"/>
                    </a:cubicBezTo>
                    <a:cubicBezTo>
                      <a:pt x="22" y="2"/>
                      <a:pt x="22" y="2"/>
                      <a:pt x="22" y="2"/>
                    </a:cubicBezTo>
                    <a:cubicBezTo>
                      <a:pt x="22" y="2"/>
                      <a:pt x="21" y="1"/>
                      <a:pt x="21" y="1"/>
                    </a:cubicBezTo>
                    <a:cubicBezTo>
                      <a:pt x="20" y="1"/>
                      <a:pt x="18" y="0"/>
                      <a:pt x="17" y="0"/>
                    </a:cubicBezTo>
                    <a:cubicBezTo>
                      <a:pt x="17" y="0"/>
                      <a:pt x="17" y="0"/>
                      <a:pt x="17"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7" name="Freeform 92"/>
              <p:cNvSpPr>
                <a:spLocks noEditPoints="1"/>
              </p:cNvSpPr>
              <p:nvPr/>
            </p:nvSpPr>
            <p:spPr bwMode="auto">
              <a:xfrm>
                <a:off x="9612313" y="3200400"/>
                <a:ext cx="168275" cy="457200"/>
              </a:xfrm>
              <a:custGeom>
                <a:avLst/>
                <a:gdLst>
                  <a:gd name="T0" fmla="*/ 8 w 60"/>
                  <a:gd name="T1" fmla="*/ 158 h 163"/>
                  <a:gd name="T2" fmla="*/ 15 w 60"/>
                  <a:gd name="T3" fmla="*/ 161 h 163"/>
                  <a:gd name="T4" fmla="*/ 11 w 60"/>
                  <a:gd name="T5" fmla="*/ 28 h 163"/>
                  <a:gd name="T6" fmla="*/ 34 w 60"/>
                  <a:gd name="T7" fmla="*/ 0 h 163"/>
                  <a:gd name="T8" fmla="*/ 12 w 60"/>
                  <a:gd name="T9" fmla="*/ 12 h 163"/>
                  <a:gd name="T10" fmla="*/ 8 w 60"/>
                  <a:gd name="T11" fmla="*/ 26 h 163"/>
                  <a:gd name="T12" fmla="*/ 7 w 60"/>
                  <a:gd name="T13" fmla="*/ 27 h 163"/>
                  <a:gd name="T14" fmla="*/ 18 w 60"/>
                  <a:gd name="T15" fmla="*/ 54 h 163"/>
                  <a:gd name="T16" fmla="*/ 24 w 60"/>
                  <a:gd name="T17" fmla="*/ 61 h 163"/>
                  <a:gd name="T18" fmla="*/ 27 w 60"/>
                  <a:gd name="T19" fmla="*/ 73 h 163"/>
                  <a:gd name="T20" fmla="*/ 26 w 60"/>
                  <a:gd name="T21" fmla="*/ 78 h 163"/>
                  <a:gd name="T22" fmla="*/ 4 w 60"/>
                  <a:gd name="T23" fmla="*/ 143 h 163"/>
                  <a:gd name="T24" fmla="*/ 2 w 60"/>
                  <a:gd name="T25" fmla="*/ 148 h 163"/>
                  <a:gd name="T26" fmla="*/ 1 w 60"/>
                  <a:gd name="T27" fmla="*/ 153 h 163"/>
                  <a:gd name="T28" fmla="*/ 0 w 60"/>
                  <a:gd name="T29" fmla="*/ 154 h 163"/>
                  <a:gd name="T30" fmla="*/ 0 w 60"/>
                  <a:gd name="T31" fmla="*/ 154 h 163"/>
                  <a:gd name="T32" fmla="*/ 4 w 60"/>
                  <a:gd name="T33" fmla="*/ 157 h 163"/>
                  <a:gd name="T34" fmla="*/ 6 w 60"/>
                  <a:gd name="T35" fmla="*/ 154 h 163"/>
                  <a:gd name="T36" fmla="*/ 5 w 60"/>
                  <a:gd name="T37" fmla="*/ 153 h 163"/>
                  <a:gd name="T38" fmla="*/ 8 w 60"/>
                  <a:gd name="T39" fmla="*/ 144 h 163"/>
                  <a:gd name="T40" fmla="*/ 23 w 60"/>
                  <a:gd name="T41" fmla="*/ 103 h 163"/>
                  <a:gd name="T42" fmla="*/ 31 w 60"/>
                  <a:gd name="T43" fmla="*/ 74 h 163"/>
                  <a:gd name="T44" fmla="*/ 25 w 60"/>
                  <a:gd name="T45" fmla="*/ 56 h 163"/>
                  <a:gd name="T46" fmla="*/ 12 w 60"/>
                  <a:gd name="T47" fmla="*/ 27 h 163"/>
                  <a:gd name="T48" fmla="*/ 15 w 60"/>
                  <a:gd name="T49" fmla="*/ 14 h 163"/>
                  <a:gd name="T50" fmla="*/ 16 w 60"/>
                  <a:gd name="T51" fmla="*/ 13 h 163"/>
                  <a:gd name="T52" fmla="*/ 42 w 60"/>
                  <a:gd name="T53" fmla="*/ 5 h 163"/>
                  <a:gd name="T54" fmla="*/ 46 w 60"/>
                  <a:gd name="T55" fmla="*/ 7 h 163"/>
                  <a:gd name="T56" fmla="*/ 56 w 60"/>
                  <a:gd name="T57" fmla="*/ 33 h 163"/>
                  <a:gd name="T58" fmla="*/ 55 w 60"/>
                  <a:gd name="T59" fmla="*/ 50 h 163"/>
                  <a:gd name="T60" fmla="*/ 23 w 60"/>
                  <a:gd name="T61" fmla="*/ 149 h 163"/>
                  <a:gd name="T62" fmla="*/ 19 w 60"/>
                  <a:gd name="T63" fmla="*/ 158 h 163"/>
                  <a:gd name="T64" fmla="*/ 20 w 60"/>
                  <a:gd name="T65" fmla="*/ 161 h 163"/>
                  <a:gd name="T66" fmla="*/ 19 w 60"/>
                  <a:gd name="T67" fmla="*/ 163 h 163"/>
                  <a:gd name="T68" fmla="*/ 38 w 60"/>
                  <a:gd name="T69" fmla="*/ 124 h 163"/>
                  <a:gd name="T70" fmla="*/ 56 w 60"/>
                  <a:gd name="T71" fmla="*/ 69 h 163"/>
                  <a:gd name="T72" fmla="*/ 59 w 60"/>
                  <a:gd name="T73" fmla="*/ 51 h 163"/>
                  <a:gd name="T74" fmla="*/ 60 w 60"/>
                  <a:gd name="T75" fmla="*/ 44 h 163"/>
                  <a:gd name="T76" fmla="*/ 60 w 60"/>
                  <a:gd name="T77" fmla="*/ 38 h 163"/>
                  <a:gd name="T78" fmla="*/ 58 w 60"/>
                  <a:gd name="T79" fmla="*/ 17 h 163"/>
                  <a:gd name="T80" fmla="*/ 53 w 60"/>
                  <a:gd name="T81" fmla="*/ 8 h 163"/>
                  <a:gd name="T82" fmla="*/ 48 w 60"/>
                  <a:gd name="T83" fmla="*/ 4 h 163"/>
                  <a:gd name="T84" fmla="*/ 46 w 60"/>
                  <a:gd name="T85" fmla="*/ 7 h 163"/>
                  <a:gd name="T86" fmla="*/ 48 w 60"/>
                  <a:gd name="T87" fmla="*/ 4 h 163"/>
                  <a:gd name="T88" fmla="*/ 43 w 60"/>
                  <a:gd name="T89" fmla="*/ 1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0" h="163">
                    <a:moveTo>
                      <a:pt x="8" y="158"/>
                    </a:moveTo>
                    <a:cubicBezTo>
                      <a:pt x="8" y="158"/>
                      <a:pt x="8" y="158"/>
                      <a:pt x="8" y="158"/>
                    </a:cubicBezTo>
                    <a:cubicBezTo>
                      <a:pt x="15" y="161"/>
                      <a:pt x="15" y="161"/>
                      <a:pt x="15" y="161"/>
                    </a:cubicBezTo>
                    <a:cubicBezTo>
                      <a:pt x="15" y="161"/>
                      <a:pt x="15" y="161"/>
                      <a:pt x="15" y="161"/>
                    </a:cubicBezTo>
                    <a:cubicBezTo>
                      <a:pt x="8" y="158"/>
                      <a:pt x="8" y="158"/>
                      <a:pt x="8" y="158"/>
                    </a:cubicBezTo>
                    <a:moveTo>
                      <a:pt x="11" y="28"/>
                    </a:moveTo>
                    <a:cubicBezTo>
                      <a:pt x="11" y="28"/>
                      <a:pt x="11" y="28"/>
                      <a:pt x="11" y="28"/>
                    </a:cubicBezTo>
                    <a:moveTo>
                      <a:pt x="34" y="0"/>
                    </a:moveTo>
                    <a:cubicBezTo>
                      <a:pt x="25" y="0"/>
                      <a:pt x="17" y="4"/>
                      <a:pt x="12" y="11"/>
                    </a:cubicBezTo>
                    <a:cubicBezTo>
                      <a:pt x="12" y="11"/>
                      <a:pt x="12" y="11"/>
                      <a:pt x="12" y="12"/>
                    </a:cubicBezTo>
                    <a:cubicBezTo>
                      <a:pt x="11" y="13"/>
                      <a:pt x="10" y="15"/>
                      <a:pt x="9" y="17"/>
                    </a:cubicBezTo>
                    <a:cubicBezTo>
                      <a:pt x="8" y="20"/>
                      <a:pt x="8" y="23"/>
                      <a:pt x="8" y="26"/>
                    </a:cubicBezTo>
                    <a:cubicBezTo>
                      <a:pt x="8" y="26"/>
                      <a:pt x="8" y="26"/>
                      <a:pt x="8" y="26"/>
                    </a:cubicBezTo>
                    <a:cubicBezTo>
                      <a:pt x="7" y="27"/>
                      <a:pt x="7" y="27"/>
                      <a:pt x="7" y="27"/>
                    </a:cubicBezTo>
                    <a:cubicBezTo>
                      <a:pt x="7" y="27"/>
                      <a:pt x="7" y="28"/>
                      <a:pt x="7" y="29"/>
                    </a:cubicBezTo>
                    <a:cubicBezTo>
                      <a:pt x="7" y="32"/>
                      <a:pt x="8" y="41"/>
                      <a:pt x="18" y="54"/>
                    </a:cubicBezTo>
                    <a:cubicBezTo>
                      <a:pt x="19" y="56"/>
                      <a:pt x="20" y="57"/>
                      <a:pt x="22" y="59"/>
                    </a:cubicBezTo>
                    <a:cubicBezTo>
                      <a:pt x="22" y="60"/>
                      <a:pt x="23" y="60"/>
                      <a:pt x="24" y="61"/>
                    </a:cubicBezTo>
                    <a:cubicBezTo>
                      <a:pt x="25" y="65"/>
                      <a:pt x="26" y="68"/>
                      <a:pt x="27" y="72"/>
                    </a:cubicBezTo>
                    <a:cubicBezTo>
                      <a:pt x="27" y="72"/>
                      <a:pt x="27" y="73"/>
                      <a:pt x="27" y="73"/>
                    </a:cubicBezTo>
                    <a:cubicBezTo>
                      <a:pt x="27" y="74"/>
                      <a:pt x="27" y="75"/>
                      <a:pt x="27" y="76"/>
                    </a:cubicBezTo>
                    <a:cubicBezTo>
                      <a:pt x="26" y="76"/>
                      <a:pt x="26" y="77"/>
                      <a:pt x="26" y="78"/>
                    </a:cubicBezTo>
                    <a:cubicBezTo>
                      <a:pt x="25" y="86"/>
                      <a:pt x="22" y="95"/>
                      <a:pt x="19" y="102"/>
                    </a:cubicBezTo>
                    <a:cubicBezTo>
                      <a:pt x="15" y="115"/>
                      <a:pt x="9" y="129"/>
                      <a:pt x="4" y="143"/>
                    </a:cubicBezTo>
                    <a:cubicBezTo>
                      <a:pt x="4" y="143"/>
                      <a:pt x="4" y="143"/>
                      <a:pt x="4" y="143"/>
                    </a:cubicBezTo>
                    <a:cubicBezTo>
                      <a:pt x="4" y="143"/>
                      <a:pt x="3" y="146"/>
                      <a:pt x="2" y="148"/>
                    </a:cubicBezTo>
                    <a:cubicBezTo>
                      <a:pt x="2" y="150"/>
                      <a:pt x="1" y="151"/>
                      <a:pt x="1" y="152"/>
                    </a:cubicBezTo>
                    <a:cubicBezTo>
                      <a:pt x="1" y="152"/>
                      <a:pt x="1" y="153"/>
                      <a:pt x="1" y="153"/>
                    </a:cubicBezTo>
                    <a:cubicBezTo>
                      <a:pt x="0" y="154"/>
                      <a:pt x="0" y="154"/>
                      <a:pt x="0" y="154"/>
                    </a:cubicBezTo>
                    <a:cubicBezTo>
                      <a:pt x="0" y="154"/>
                      <a:pt x="0" y="154"/>
                      <a:pt x="0" y="154"/>
                    </a:cubicBezTo>
                    <a:cubicBezTo>
                      <a:pt x="0" y="154"/>
                      <a:pt x="0" y="154"/>
                      <a:pt x="0" y="154"/>
                    </a:cubicBezTo>
                    <a:cubicBezTo>
                      <a:pt x="0" y="154"/>
                      <a:pt x="0" y="154"/>
                      <a:pt x="0" y="154"/>
                    </a:cubicBezTo>
                    <a:cubicBezTo>
                      <a:pt x="0" y="155"/>
                      <a:pt x="1" y="156"/>
                      <a:pt x="2" y="156"/>
                    </a:cubicBezTo>
                    <a:cubicBezTo>
                      <a:pt x="4" y="157"/>
                      <a:pt x="4" y="157"/>
                      <a:pt x="4" y="157"/>
                    </a:cubicBezTo>
                    <a:cubicBezTo>
                      <a:pt x="5" y="155"/>
                      <a:pt x="5" y="155"/>
                      <a:pt x="5" y="155"/>
                    </a:cubicBezTo>
                    <a:cubicBezTo>
                      <a:pt x="5" y="154"/>
                      <a:pt x="6" y="154"/>
                      <a:pt x="6" y="154"/>
                    </a:cubicBezTo>
                    <a:cubicBezTo>
                      <a:pt x="7" y="154"/>
                      <a:pt x="7" y="154"/>
                      <a:pt x="7" y="154"/>
                    </a:cubicBezTo>
                    <a:cubicBezTo>
                      <a:pt x="5" y="153"/>
                      <a:pt x="5" y="153"/>
                      <a:pt x="5" y="153"/>
                    </a:cubicBezTo>
                    <a:cubicBezTo>
                      <a:pt x="5" y="152"/>
                      <a:pt x="6" y="151"/>
                      <a:pt x="6" y="149"/>
                    </a:cubicBezTo>
                    <a:cubicBezTo>
                      <a:pt x="7" y="147"/>
                      <a:pt x="8" y="144"/>
                      <a:pt x="8" y="144"/>
                    </a:cubicBezTo>
                    <a:cubicBezTo>
                      <a:pt x="8" y="144"/>
                      <a:pt x="8" y="144"/>
                      <a:pt x="8" y="144"/>
                    </a:cubicBezTo>
                    <a:cubicBezTo>
                      <a:pt x="13" y="130"/>
                      <a:pt x="18" y="117"/>
                      <a:pt x="23" y="103"/>
                    </a:cubicBezTo>
                    <a:cubicBezTo>
                      <a:pt x="26" y="95"/>
                      <a:pt x="30" y="85"/>
                      <a:pt x="31" y="74"/>
                    </a:cubicBezTo>
                    <a:cubicBezTo>
                      <a:pt x="31" y="74"/>
                      <a:pt x="31" y="74"/>
                      <a:pt x="31" y="74"/>
                    </a:cubicBezTo>
                    <a:cubicBezTo>
                      <a:pt x="31" y="74"/>
                      <a:pt x="31" y="73"/>
                      <a:pt x="31" y="73"/>
                    </a:cubicBezTo>
                    <a:cubicBezTo>
                      <a:pt x="31" y="67"/>
                      <a:pt x="29" y="61"/>
                      <a:pt x="25" y="56"/>
                    </a:cubicBezTo>
                    <a:cubicBezTo>
                      <a:pt x="12" y="41"/>
                      <a:pt x="11" y="32"/>
                      <a:pt x="11" y="29"/>
                    </a:cubicBezTo>
                    <a:cubicBezTo>
                      <a:pt x="12" y="28"/>
                      <a:pt x="12" y="28"/>
                      <a:pt x="12" y="27"/>
                    </a:cubicBezTo>
                    <a:cubicBezTo>
                      <a:pt x="12" y="27"/>
                      <a:pt x="12" y="26"/>
                      <a:pt x="12" y="26"/>
                    </a:cubicBezTo>
                    <a:cubicBezTo>
                      <a:pt x="12" y="22"/>
                      <a:pt x="13" y="18"/>
                      <a:pt x="15" y="14"/>
                    </a:cubicBezTo>
                    <a:cubicBezTo>
                      <a:pt x="15" y="14"/>
                      <a:pt x="15" y="14"/>
                      <a:pt x="15" y="14"/>
                    </a:cubicBezTo>
                    <a:cubicBezTo>
                      <a:pt x="15" y="13"/>
                      <a:pt x="16" y="13"/>
                      <a:pt x="16" y="13"/>
                    </a:cubicBezTo>
                    <a:cubicBezTo>
                      <a:pt x="20" y="7"/>
                      <a:pt x="27" y="4"/>
                      <a:pt x="34" y="4"/>
                    </a:cubicBezTo>
                    <a:cubicBezTo>
                      <a:pt x="36" y="4"/>
                      <a:pt x="39" y="4"/>
                      <a:pt x="42" y="5"/>
                    </a:cubicBezTo>
                    <a:cubicBezTo>
                      <a:pt x="43" y="6"/>
                      <a:pt x="43" y="6"/>
                      <a:pt x="44" y="6"/>
                    </a:cubicBezTo>
                    <a:cubicBezTo>
                      <a:pt x="45" y="7"/>
                      <a:pt x="45" y="7"/>
                      <a:pt x="46" y="7"/>
                    </a:cubicBezTo>
                    <a:cubicBezTo>
                      <a:pt x="50" y="10"/>
                      <a:pt x="53" y="14"/>
                      <a:pt x="54" y="19"/>
                    </a:cubicBezTo>
                    <a:cubicBezTo>
                      <a:pt x="56" y="23"/>
                      <a:pt x="56" y="28"/>
                      <a:pt x="56" y="33"/>
                    </a:cubicBezTo>
                    <a:cubicBezTo>
                      <a:pt x="56" y="37"/>
                      <a:pt x="56" y="40"/>
                      <a:pt x="56" y="43"/>
                    </a:cubicBezTo>
                    <a:cubicBezTo>
                      <a:pt x="55" y="46"/>
                      <a:pt x="55" y="48"/>
                      <a:pt x="55" y="50"/>
                    </a:cubicBezTo>
                    <a:cubicBezTo>
                      <a:pt x="53" y="73"/>
                      <a:pt x="43" y="100"/>
                      <a:pt x="35" y="122"/>
                    </a:cubicBezTo>
                    <a:cubicBezTo>
                      <a:pt x="30" y="133"/>
                      <a:pt x="26" y="142"/>
                      <a:pt x="23" y="149"/>
                    </a:cubicBezTo>
                    <a:cubicBezTo>
                      <a:pt x="21" y="153"/>
                      <a:pt x="20" y="155"/>
                      <a:pt x="19" y="157"/>
                    </a:cubicBezTo>
                    <a:cubicBezTo>
                      <a:pt x="19" y="157"/>
                      <a:pt x="19" y="158"/>
                      <a:pt x="19" y="158"/>
                    </a:cubicBezTo>
                    <a:cubicBezTo>
                      <a:pt x="19" y="158"/>
                      <a:pt x="20" y="159"/>
                      <a:pt x="20" y="159"/>
                    </a:cubicBezTo>
                    <a:cubicBezTo>
                      <a:pt x="20" y="160"/>
                      <a:pt x="20" y="160"/>
                      <a:pt x="20" y="161"/>
                    </a:cubicBezTo>
                    <a:cubicBezTo>
                      <a:pt x="19" y="163"/>
                      <a:pt x="19" y="163"/>
                      <a:pt x="19" y="163"/>
                    </a:cubicBezTo>
                    <a:cubicBezTo>
                      <a:pt x="19" y="163"/>
                      <a:pt x="19" y="163"/>
                      <a:pt x="19" y="163"/>
                    </a:cubicBezTo>
                    <a:cubicBezTo>
                      <a:pt x="20" y="163"/>
                      <a:pt x="21" y="162"/>
                      <a:pt x="21" y="162"/>
                    </a:cubicBezTo>
                    <a:cubicBezTo>
                      <a:pt x="21" y="162"/>
                      <a:pt x="29" y="146"/>
                      <a:pt x="38" y="124"/>
                    </a:cubicBezTo>
                    <a:cubicBezTo>
                      <a:pt x="44" y="109"/>
                      <a:pt x="51" y="91"/>
                      <a:pt x="55" y="74"/>
                    </a:cubicBezTo>
                    <a:cubicBezTo>
                      <a:pt x="55" y="72"/>
                      <a:pt x="55" y="70"/>
                      <a:pt x="56" y="69"/>
                    </a:cubicBezTo>
                    <a:cubicBezTo>
                      <a:pt x="57" y="65"/>
                      <a:pt x="57" y="61"/>
                      <a:pt x="58" y="57"/>
                    </a:cubicBezTo>
                    <a:cubicBezTo>
                      <a:pt x="58" y="55"/>
                      <a:pt x="58" y="53"/>
                      <a:pt x="59" y="51"/>
                    </a:cubicBezTo>
                    <a:cubicBezTo>
                      <a:pt x="59" y="51"/>
                      <a:pt x="59" y="51"/>
                      <a:pt x="59" y="50"/>
                    </a:cubicBezTo>
                    <a:cubicBezTo>
                      <a:pt x="59" y="49"/>
                      <a:pt x="59" y="47"/>
                      <a:pt x="60" y="44"/>
                    </a:cubicBezTo>
                    <a:cubicBezTo>
                      <a:pt x="60" y="43"/>
                      <a:pt x="60" y="43"/>
                      <a:pt x="60" y="42"/>
                    </a:cubicBezTo>
                    <a:cubicBezTo>
                      <a:pt x="60" y="41"/>
                      <a:pt x="60" y="40"/>
                      <a:pt x="60" y="38"/>
                    </a:cubicBezTo>
                    <a:cubicBezTo>
                      <a:pt x="60" y="37"/>
                      <a:pt x="60" y="35"/>
                      <a:pt x="60" y="33"/>
                    </a:cubicBezTo>
                    <a:cubicBezTo>
                      <a:pt x="60" y="28"/>
                      <a:pt x="60" y="22"/>
                      <a:pt x="58" y="17"/>
                    </a:cubicBezTo>
                    <a:cubicBezTo>
                      <a:pt x="57" y="15"/>
                      <a:pt x="56" y="13"/>
                      <a:pt x="55" y="11"/>
                    </a:cubicBezTo>
                    <a:cubicBezTo>
                      <a:pt x="54" y="10"/>
                      <a:pt x="54" y="9"/>
                      <a:pt x="53" y="8"/>
                    </a:cubicBezTo>
                    <a:cubicBezTo>
                      <a:pt x="51" y="6"/>
                      <a:pt x="50" y="5"/>
                      <a:pt x="48" y="4"/>
                    </a:cubicBezTo>
                    <a:cubicBezTo>
                      <a:pt x="48" y="4"/>
                      <a:pt x="48" y="4"/>
                      <a:pt x="48" y="4"/>
                    </a:cubicBezTo>
                    <a:cubicBezTo>
                      <a:pt x="47" y="6"/>
                      <a:pt x="47" y="6"/>
                      <a:pt x="47" y="6"/>
                    </a:cubicBezTo>
                    <a:cubicBezTo>
                      <a:pt x="46" y="7"/>
                      <a:pt x="46" y="7"/>
                      <a:pt x="46" y="7"/>
                    </a:cubicBezTo>
                    <a:cubicBezTo>
                      <a:pt x="47" y="6"/>
                      <a:pt x="47" y="6"/>
                      <a:pt x="47" y="6"/>
                    </a:cubicBezTo>
                    <a:cubicBezTo>
                      <a:pt x="48" y="4"/>
                      <a:pt x="48" y="4"/>
                      <a:pt x="48" y="4"/>
                    </a:cubicBezTo>
                    <a:cubicBezTo>
                      <a:pt x="48" y="4"/>
                      <a:pt x="47" y="3"/>
                      <a:pt x="47" y="3"/>
                    </a:cubicBezTo>
                    <a:cubicBezTo>
                      <a:pt x="46" y="2"/>
                      <a:pt x="44" y="2"/>
                      <a:pt x="43" y="1"/>
                    </a:cubicBezTo>
                    <a:cubicBezTo>
                      <a:pt x="40" y="0"/>
                      <a:pt x="37" y="0"/>
                      <a:pt x="3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8" name="Freeform 93"/>
              <p:cNvSpPr>
                <a:spLocks noEditPoints="1"/>
              </p:cNvSpPr>
              <p:nvPr/>
            </p:nvSpPr>
            <p:spPr bwMode="auto">
              <a:xfrm>
                <a:off x="9659938" y="3265488"/>
                <a:ext cx="57150" cy="85725"/>
              </a:xfrm>
              <a:custGeom>
                <a:avLst/>
                <a:gdLst>
                  <a:gd name="T0" fmla="*/ 9 w 20"/>
                  <a:gd name="T1" fmla="*/ 5 h 31"/>
                  <a:gd name="T2" fmla="*/ 9 w 20"/>
                  <a:gd name="T3" fmla="*/ 5 h 31"/>
                  <a:gd name="T4" fmla="*/ 3 w 20"/>
                  <a:gd name="T5" fmla="*/ 5 h 31"/>
                  <a:gd name="T6" fmla="*/ 3 w 20"/>
                  <a:gd name="T7" fmla="*/ 5 h 31"/>
                  <a:gd name="T8" fmla="*/ 4 w 20"/>
                  <a:gd name="T9" fmla="*/ 5 h 31"/>
                  <a:gd name="T10" fmla="*/ 4 w 20"/>
                  <a:gd name="T11" fmla="*/ 5 h 31"/>
                  <a:gd name="T12" fmla="*/ 5 w 20"/>
                  <a:gd name="T13" fmla="*/ 4 h 31"/>
                  <a:gd name="T14" fmla="*/ 5 w 20"/>
                  <a:gd name="T15" fmla="*/ 4 h 31"/>
                  <a:gd name="T16" fmla="*/ 5 w 20"/>
                  <a:gd name="T17" fmla="*/ 5 h 31"/>
                  <a:gd name="T18" fmla="*/ 5 w 20"/>
                  <a:gd name="T19" fmla="*/ 5 h 31"/>
                  <a:gd name="T20" fmla="*/ 5 w 20"/>
                  <a:gd name="T21" fmla="*/ 5 h 31"/>
                  <a:gd name="T22" fmla="*/ 7 w 20"/>
                  <a:gd name="T23" fmla="*/ 13 h 31"/>
                  <a:gd name="T24" fmla="*/ 15 w 20"/>
                  <a:gd name="T25" fmla="*/ 26 h 31"/>
                  <a:gd name="T26" fmla="*/ 16 w 20"/>
                  <a:gd name="T27" fmla="*/ 26 h 31"/>
                  <a:gd name="T28" fmla="*/ 15 w 20"/>
                  <a:gd name="T29" fmla="*/ 26 h 31"/>
                  <a:gd name="T30" fmla="*/ 15 w 20"/>
                  <a:gd name="T31" fmla="*/ 27 h 31"/>
                  <a:gd name="T32" fmla="*/ 15 w 20"/>
                  <a:gd name="T33" fmla="*/ 26 h 31"/>
                  <a:gd name="T34" fmla="*/ 15 w 20"/>
                  <a:gd name="T35" fmla="*/ 26 h 31"/>
                  <a:gd name="T36" fmla="*/ 6 w 20"/>
                  <a:gd name="T37" fmla="*/ 13 h 31"/>
                  <a:gd name="T38" fmla="*/ 4 w 20"/>
                  <a:gd name="T39" fmla="*/ 5 h 31"/>
                  <a:gd name="T40" fmla="*/ 4 w 20"/>
                  <a:gd name="T41" fmla="*/ 5 h 31"/>
                  <a:gd name="T42" fmla="*/ 5 w 20"/>
                  <a:gd name="T43" fmla="*/ 0 h 31"/>
                  <a:gd name="T44" fmla="*/ 0 w 20"/>
                  <a:gd name="T45" fmla="*/ 5 h 31"/>
                  <a:gd name="T46" fmla="*/ 0 w 20"/>
                  <a:gd name="T47" fmla="*/ 5 h 31"/>
                  <a:gd name="T48" fmla="*/ 0 w 20"/>
                  <a:gd name="T49" fmla="*/ 5 h 31"/>
                  <a:gd name="T50" fmla="*/ 0 w 20"/>
                  <a:gd name="T51" fmla="*/ 5 h 31"/>
                  <a:gd name="T52" fmla="*/ 0 w 20"/>
                  <a:gd name="T53" fmla="*/ 5 h 31"/>
                  <a:gd name="T54" fmla="*/ 0 w 20"/>
                  <a:gd name="T55" fmla="*/ 5 h 31"/>
                  <a:gd name="T56" fmla="*/ 2 w 20"/>
                  <a:gd name="T57" fmla="*/ 14 h 31"/>
                  <a:gd name="T58" fmla="*/ 12 w 20"/>
                  <a:gd name="T59" fmla="*/ 29 h 31"/>
                  <a:gd name="T60" fmla="*/ 12 w 20"/>
                  <a:gd name="T61" fmla="*/ 30 h 31"/>
                  <a:gd name="T62" fmla="*/ 12 w 20"/>
                  <a:gd name="T63" fmla="*/ 30 h 31"/>
                  <a:gd name="T64" fmla="*/ 13 w 20"/>
                  <a:gd name="T65" fmla="*/ 30 h 31"/>
                  <a:gd name="T66" fmla="*/ 15 w 20"/>
                  <a:gd name="T67" fmla="*/ 31 h 31"/>
                  <a:gd name="T68" fmla="*/ 18 w 20"/>
                  <a:gd name="T69" fmla="*/ 29 h 31"/>
                  <a:gd name="T70" fmla="*/ 17 w 20"/>
                  <a:gd name="T71" fmla="*/ 28 h 31"/>
                  <a:gd name="T72" fmla="*/ 18 w 20"/>
                  <a:gd name="T73" fmla="*/ 29 h 31"/>
                  <a:gd name="T74" fmla="*/ 20 w 20"/>
                  <a:gd name="T75" fmla="*/ 26 h 31"/>
                  <a:gd name="T76" fmla="*/ 18 w 20"/>
                  <a:gd name="T77" fmla="*/ 23 h 31"/>
                  <a:gd name="T78" fmla="*/ 10 w 20"/>
                  <a:gd name="T79" fmla="*/ 12 h 31"/>
                  <a:gd name="T80" fmla="*/ 9 w 20"/>
                  <a:gd name="T81" fmla="*/ 5 h 31"/>
                  <a:gd name="T82" fmla="*/ 9 w 20"/>
                  <a:gd name="T83" fmla="*/ 5 h 31"/>
                  <a:gd name="T84" fmla="*/ 9 w 20"/>
                  <a:gd name="T85" fmla="*/ 5 h 31"/>
                  <a:gd name="T86" fmla="*/ 9 w 20"/>
                  <a:gd name="T87" fmla="*/ 5 h 31"/>
                  <a:gd name="T88" fmla="*/ 9 w 20"/>
                  <a:gd name="T89" fmla="*/ 5 h 31"/>
                  <a:gd name="T90" fmla="*/ 5 w 20"/>
                  <a:gd name="T91" fmla="*/ 0 h 31"/>
                  <a:gd name="T92" fmla="*/ 5 w 20"/>
                  <a:gd name="T93" fmla="*/ 0 h 31"/>
                  <a:gd name="T94" fmla="*/ 5 w 20"/>
                  <a:gd name="T95"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0" h="31">
                    <a:moveTo>
                      <a:pt x="9" y="5"/>
                    </a:moveTo>
                    <a:cubicBezTo>
                      <a:pt x="9" y="5"/>
                      <a:pt x="9" y="5"/>
                      <a:pt x="9" y="5"/>
                    </a:cubicBezTo>
                    <a:moveTo>
                      <a:pt x="3" y="5"/>
                    </a:moveTo>
                    <a:cubicBezTo>
                      <a:pt x="3" y="5"/>
                      <a:pt x="3" y="5"/>
                      <a:pt x="3" y="5"/>
                    </a:cubicBezTo>
                    <a:moveTo>
                      <a:pt x="4" y="5"/>
                    </a:moveTo>
                    <a:cubicBezTo>
                      <a:pt x="4" y="5"/>
                      <a:pt x="4" y="5"/>
                      <a:pt x="4" y="5"/>
                    </a:cubicBezTo>
                    <a:cubicBezTo>
                      <a:pt x="5" y="4"/>
                      <a:pt x="5" y="4"/>
                      <a:pt x="5" y="4"/>
                    </a:cubicBezTo>
                    <a:cubicBezTo>
                      <a:pt x="5" y="4"/>
                      <a:pt x="5" y="4"/>
                      <a:pt x="5" y="4"/>
                    </a:cubicBezTo>
                    <a:cubicBezTo>
                      <a:pt x="5" y="5"/>
                      <a:pt x="5" y="5"/>
                      <a:pt x="5" y="5"/>
                    </a:cubicBezTo>
                    <a:cubicBezTo>
                      <a:pt x="5" y="5"/>
                      <a:pt x="5" y="5"/>
                      <a:pt x="5" y="5"/>
                    </a:cubicBezTo>
                    <a:cubicBezTo>
                      <a:pt x="5" y="5"/>
                      <a:pt x="5" y="5"/>
                      <a:pt x="5" y="5"/>
                    </a:cubicBezTo>
                    <a:cubicBezTo>
                      <a:pt x="5" y="6"/>
                      <a:pt x="5" y="9"/>
                      <a:pt x="7" y="13"/>
                    </a:cubicBezTo>
                    <a:cubicBezTo>
                      <a:pt x="8" y="17"/>
                      <a:pt x="10" y="21"/>
                      <a:pt x="15" y="26"/>
                    </a:cubicBezTo>
                    <a:cubicBezTo>
                      <a:pt x="16" y="26"/>
                      <a:pt x="16" y="26"/>
                      <a:pt x="16" y="26"/>
                    </a:cubicBezTo>
                    <a:cubicBezTo>
                      <a:pt x="15" y="26"/>
                      <a:pt x="15" y="26"/>
                      <a:pt x="15" y="26"/>
                    </a:cubicBezTo>
                    <a:cubicBezTo>
                      <a:pt x="15" y="27"/>
                      <a:pt x="15" y="27"/>
                      <a:pt x="15" y="27"/>
                    </a:cubicBezTo>
                    <a:cubicBezTo>
                      <a:pt x="15" y="26"/>
                      <a:pt x="15" y="26"/>
                      <a:pt x="15" y="26"/>
                    </a:cubicBezTo>
                    <a:cubicBezTo>
                      <a:pt x="15" y="26"/>
                      <a:pt x="15" y="26"/>
                      <a:pt x="15" y="26"/>
                    </a:cubicBezTo>
                    <a:cubicBezTo>
                      <a:pt x="10" y="22"/>
                      <a:pt x="7" y="17"/>
                      <a:pt x="6" y="13"/>
                    </a:cubicBezTo>
                    <a:cubicBezTo>
                      <a:pt x="4" y="9"/>
                      <a:pt x="4" y="6"/>
                      <a:pt x="4" y="5"/>
                    </a:cubicBezTo>
                    <a:cubicBezTo>
                      <a:pt x="4" y="5"/>
                      <a:pt x="4" y="5"/>
                      <a:pt x="4" y="5"/>
                    </a:cubicBezTo>
                    <a:moveTo>
                      <a:pt x="5" y="0"/>
                    </a:moveTo>
                    <a:cubicBezTo>
                      <a:pt x="2" y="0"/>
                      <a:pt x="0" y="2"/>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6"/>
                      <a:pt x="0" y="10"/>
                      <a:pt x="2" y="14"/>
                    </a:cubicBezTo>
                    <a:cubicBezTo>
                      <a:pt x="3" y="19"/>
                      <a:pt x="6" y="25"/>
                      <a:pt x="12" y="29"/>
                    </a:cubicBezTo>
                    <a:cubicBezTo>
                      <a:pt x="12" y="30"/>
                      <a:pt x="12" y="30"/>
                      <a:pt x="12" y="30"/>
                    </a:cubicBezTo>
                    <a:cubicBezTo>
                      <a:pt x="12" y="30"/>
                      <a:pt x="12" y="30"/>
                      <a:pt x="12" y="30"/>
                    </a:cubicBezTo>
                    <a:cubicBezTo>
                      <a:pt x="13" y="30"/>
                      <a:pt x="13" y="30"/>
                      <a:pt x="13" y="30"/>
                    </a:cubicBezTo>
                    <a:cubicBezTo>
                      <a:pt x="13" y="30"/>
                      <a:pt x="14" y="31"/>
                      <a:pt x="15" y="31"/>
                    </a:cubicBezTo>
                    <a:cubicBezTo>
                      <a:pt x="16" y="31"/>
                      <a:pt x="18" y="30"/>
                      <a:pt x="18" y="29"/>
                    </a:cubicBezTo>
                    <a:cubicBezTo>
                      <a:pt x="17" y="28"/>
                      <a:pt x="17" y="28"/>
                      <a:pt x="17" y="28"/>
                    </a:cubicBezTo>
                    <a:cubicBezTo>
                      <a:pt x="18" y="29"/>
                      <a:pt x="18" y="29"/>
                      <a:pt x="18" y="29"/>
                    </a:cubicBezTo>
                    <a:cubicBezTo>
                      <a:pt x="19" y="28"/>
                      <a:pt x="20" y="27"/>
                      <a:pt x="20" y="26"/>
                    </a:cubicBezTo>
                    <a:cubicBezTo>
                      <a:pt x="20" y="25"/>
                      <a:pt x="19" y="23"/>
                      <a:pt x="18" y="23"/>
                    </a:cubicBezTo>
                    <a:cubicBezTo>
                      <a:pt x="14" y="19"/>
                      <a:pt x="12" y="15"/>
                      <a:pt x="10" y="12"/>
                    </a:cubicBezTo>
                    <a:cubicBezTo>
                      <a:pt x="9" y="8"/>
                      <a:pt x="9" y="6"/>
                      <a:pt x="9" y="5"/>
                    </a:cubicBezTo>
                    <a:cubicBezTo>
                      <a:pt x="9" y="5"/>
                      <a:pt x="9" y="5"/>
                      <a:pt x="9" y="5"/>
                    </a:cubicBezTo>
                    <a:cubicBezTo>
                      <a:pt x="9" y="5"/>
                      <a:pt x="9" y="5"/>
                      <a:pt x="9" y="5"/>
                    </a:cubicBezTo>
                    <a:cubicBezTo>
                      <a:pt x="9" y="5"/>
                      <a:pt x="9" y="5"/>
                      <a:pt x="9" y="5"/>
                    </a:cubicBezTo>
                    <a:cubicBezTo>
                      <a:pt x="9" y="5"/>
                      <a:pt x="9" y="5"/>
                      <a:pt x="9" y="5"/>
                    </a:cubicBezTo>
                    <a:cubicBezTo>
                      <a:pt x="9" y="2"/>
                      <a:pt x="7" y="0"/>
                      <a:pt x="5" y="0"/>
                    </a:cubicBezTo>
                    <a:cubicBezTo>
                      <a:pt x="5" y="0"/>
                      <a:pt x="5" y="0"/>
                      <a:pt x="5" y="0"/>
                    </a:cubicBezTo>
                    <a:cubicBezTo>
                      <a:pt x="5" y="0"/>
                      <a:pt x="5" y="0"/>
                      <a:pt x="5"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9" name="Freeform 94"/>
              <p:cNvSpPr>
                <a:spLocks noEditPoints="1"/>
              </p:cNvSpPr>
              <p:nvPr/>
            </p:nvSpPr>
            <p:spPr bwMode="auto">
              <a:xfrm>
                <a:off x="9688513" y="3244850"/>
                <a:ext cx="50800" cy="50800"/>
              </a:xfrm>
              <a:custGeom>
                <a:avLst/>
                <a:gdLst>
                  <a:gd name="T0" fmla="*/ 9 w 18"/>
                  <a:gd name="T1" fmla="*/ 3 h 18"/>
                  <a:gd name="T2" fmla="*/ 9 w 18"/>
                  <a:gd name="T3" fmla="*/ 3 h 18"/>
                  <a:gd name="T4" fmla="*/ 12 w 18"/>
                  <a:gd name="T5" fmla="*/ 4 h 18"/>
                  <a:gd name="T6" fmla="*/ 15 w 18"/>
                  <a:gd name="T7" fmla="*/ 9 h 18"/>
                  <a:gd name="T8" fmla="*/ 14 w 18"/>
                  <a:gd name="T9" fmla="*/ 12 h 18"/>
                  <a:gd name="T10" fmla="*/ 14 w 18"/>
                  <a:gd name="T11" fmla="*/ 12 h 18"/>
                  <a:gd name="T12" fmla="*/ 9 w 18"/>
                  <a:gd name="T13" fmla="*/ 15 h 18"/>
                  <a:gd name="T14" fmla="*/ 9 w 18"/>
                  <a:gd name="T15" fmla="*/ 15 h 18"/>
                  <a:gd name="T16" fmla="*/ 6 w 18"/>
                  <a:gd name="T17" fmla="*/ 14 h 18"/>
                  <a:gd name="T18" fmla="*/ 3 w 18"/>
                  <a:gd name="T19" fmla="*/ 9 h 18"/>
                  <a:gd name="T20" fmla="*/ 4 w 18"/>
                  <a:gd name="T21" fmla="*/ 6 h 18"/>
                  <a:gd name="T22" fmla="*/ 9 w 18"/>
                  <a:gd name="T23" fmla="*/ 3 h 18"/>
                  <a:gd name="T24" fmla="*/ 9 w 18"/>
                  <a:gd name="T25" fmla="*/ 3 h 18"/>
                  <a:gd name="T26" fmla="*/ 9 w 18"/>
                  <a:gd name="T27" fmla="*/ 0 h 18"/>
                  <a:gd name="T28" fmla="*/ 9 w 18"/>
                  <a:gd name="T29" fmla="*/ 0 h 18"/>
                  <a:gd name="T30" fmla="*/ 2 w 18"/>
                  <a:gd name="T31" fmla="*/ 4 h 18"/>
                  <a:gd name="T32" fmla="*/ 0 w 18"/>
                  <a:gd name="T33" fmla="*/ 9 h 18"/>
                  <a:gd name="T34" fmla="*/ 4 w 18"/>
                  <a:gd name="T35" fmla="*/ 16 h 18"/>
                  <a:gd name="T36" fmla="*/ 9 w 18"/>
                  <a:gd name="T37" fmla="*/ 18 h 18"/>
                  <a:gd name="T38" fmla="*/ 9 w 18"/>
                  <a:gd name="T39" fmla="*/ 18 h 18"/>
                  <a:gd name="T40" fmla="*/ 16 w 18"/>
                  <a:gd name="T41" fmla="*/ 14 h 18"/>
                  <a:gd name="T42" fmla="*/ 15 w 18"/>
                  <a:gd name="T43" fmla="*/ 13 h 18"/>
                  <a:gd name="T44" fmla="*/ 16 w 18"/>
                  <a:gd name="T45" fmla="*/ 14 h 18"/>
                  <a:gd name="T46" fmla="*/ 18 w 18"/>
                  <a:gd name="T47" fmla="*/ 9 h 18"/>
                  <a:gd name="T48" fmla="*/ 14 w 18"/>
                  <a:gd name="T49" fmla="*/ 2 h 18"/>
                  <a:gd name="T50" fmla="*/ 9 w 18"/>
                  <a:gd name="T51"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8" h="18">
                    <a:moveTo>
                      <a:pt x="9" y="3"/>
                    </a:moveTo>
                    <a:cubicBezTo>
                      <a:pt x="9" y="3"/>
                      <a:pt x="9" y="3"/>
                      <a:pt x="9" y="3"/>
                    </a:cubicBezTo>
                    <a:cubicBezTo>
                      <a:pt x="10" y="3"/>
                      <a:pt x="11" y="4"/>
                      <a:pt x="12" y="4"/>
                    </a:cubicBezTo>
                    <a:cubicBezTo>
                      <a:pt x="14" y="5"/>
                      <a:pt x="15" y="7"/>
                      <a:pt x="15" y="9"/>
                    </a:cubicBezTo>
                    <a:cubicBezTo>
                      <a:pt x="15" y="10"/>
                      <a:pt x="15" y="11"/>
                      <a:pt x="14" y="12"/>
                    </a:cubicBezTo>
                    <a:cubicBezTo>
                      <a:pt x="14" y="12"/>
                      <a:pt x="14" y="12"/>
                      <a:pt x="14" y="12"/>
                    </a:cubicBezTo>
                    <a:cubicBezTo>
                      <a:pt x="13" y="14"/>
                      <a:pt x="11" y="15"/>
                      <a:pt x="9" y="15"/>
                    </a:cubicBezTo>
                    <a:cubicBezTo>
                      <a:pt x="9" y="15"/>
                      <a:pt x="9" y="15"/>
                      <a:pt x="9" y="15"/>
                    </a:cubicBezTo>
                    <a:cubicBezTo>
                      <a:pt x="8" y="15"/>
                      <a:pt x="7" y="14"/>
                      <a:pt x="6" y="14"/>
                    </a:cubicBezTo>
                    <a:cubicBezTo>
                      <a:pt x="4" y="13"/>
                      <a:pt x="3" y="11"/>
                      <a:pt x="3" y="9"/>
                    </a:cubicBezTo>
                    <a:cubicBezTo>
                      <a:pt x="3" y="8"/>
                      <a:pt x="4" y="7"/>
                      <a:pt x="4" y="6"/>
                    </a:cubicBezTo>
                    <a:cubicBezTo>
                      <a:pt x="5" y="4"/>
                      <a:pt x="7" y="3"/>
                      <a:pt x="9" y="3"/>
                    </a:cubicBezTo>
                    <a:cubicBezTo>
                      <a:pt x="9" y="3"/>
                      <a:pt x="9" y="3"/>
                      <a:pt x="9" y="3"/>
                    </a:cubicBezTo>
                    <a:moveTo>
                      <a:pt x="9" y="0"/>
                    </a:moveTo>
                    <a:cubicBezTo>
                      <a:pt x="9" y="0"/>
                      <a:pt x="9" y="0"/>
                      <a:pt x="9" y="0"/>
                    </a:cubicBezTo>
                    <a:cubicBezTo>
                      <a:pt x="6" y="0"/>
                      <a:pt x="3" y="2"/>
                      <a:pt x="2" y="4"/>
                    </a:cubicBezTo>
                    <a:cubicBezTo>
                      <a:pt x="1" y="6"/>
                      <a:pt x="0" y="7"/>
                      <a:pt x="0" y="9"/>
                    </a:cubicBezTo>
                    <a:cubicBezTo>
                      <a:pt x="0" y="12"/>
                      <a:pt x="2" y="15"/>
                      <a:pt x="4" y="16"/>
                    </a:cubicBezTo>
                    <a:cubicBezTo>
                      <a:pt x="6" y="17"/>
                      <a:pt x="7" y="18"/>
                      <a:pt x="9" y="18"/>
                    </a:cubicBezTo>
                    <a:cubicBezTo>
                      <a:pt x="9" y="18"/>
                      <a:pt x="9" y="18"/>
                      <a:pt x="9" y="18"/>
                    </a:cubicBezTo>
                    <a:cubicBezTo>
                      <a:pt x="12" y="18"/>
                      <a:pt x="15" y="16"/>
                      <a:pt x="16" y="14"/>
                    </a:cubicBezTo>
                    <a:cubicBezTo>
                      <a:pt x="15" y="13"/>
                      <a:pt x="15" y="13"/>
                      <a:pt x="15" y="13"/>
                    </a:cubicBezTo>
                    <a:cubicBezTo>
                      <a:pt x="16" y="14"/>
                      <a:pt x="16" y="14"/>
                      <a:pt x="16" y="14"/>
                    </a:cubicBezTo>
                    <a:cubicBezTo>
                      <a:pt x="17" y="12"/>
                      <a:pt x="18" y="11"/>
                      <a:pt x="18" y="9"/>
                    </a:cubicBezTo>
                    <a:cubicBezTo>
                      <a:pt x="18" y="6"/>
                      <a:pt x="16" y="3"/>
                      <a:pt x="14" y="2"/>
                    </a:cubicBezTo>
                    <a:cubicBezTo>
                      <a:pt x="12" y="1"/>
                      <a:pt x="11" y="0"/>
                      <a:pt x="9"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0" name="Freeform 95"/>
              <p:cNvSpPr>
                <a:spLocks noEditPoints="1"/>
              </p:cNvSpPr>
              <p:nvPr/>
            </p:nvSpPr>
            <p:spPr bwMode="auto">
              <a:xfrm>
                <a:off x="9696451" y="3254375"/>
                <a:ext cx="34925" cy="33338"/>
              </a:xfrm>
              <a:custGeom>
                <a:avLst/>
                <a:gdLst>
                  <a:gd name="T0" fmla="*/ 6 w 12"/>
                  <a:gd name="T1" fmla="*/ 8 h 12"/>
                  <a:gd name="T2" fmla="*/ 5 w 12"/>
                  <a:gd name="T3" fmla="*/ 8 h 12"/>
                  <a:gd name="T4" fmla="*/ 4 w 12"/>
                  <a:gd name="T5" fmla="*/ 6 h 12"/>
                  <a:gd name="T6" fmla="*/ 5 w 12"/>
                  <a:gd name="T7" fmla="*/ 5 h 12"/>
                  <a:gd name="T8" fmla="*/ 6 w 12"/>
                  <a:gd name="T9" fmla="*/ 4 h 12"/>
                  <a:gd name="T10" fmla="*/ 7 w 12"/>
                  <a:gd name="T11" fmla="*/ 5 h 12"/>
                  <a:gd name="T12" fmla="*/ 8 w 12"/>
                  <a:gd name="T13" fmla="*/ 6 h 12"/>
                  <a:gd name="T14" fmla="*/ 8 w 12"/>
                  <a:gd name="T15" fmla="*/ 7 h 12"/>
                  <a:gd name="T16" fmla="*/ 9 w 12"/>
                  <a:gd name="T17" fmla="*/ 8 h 12"/>
                  <a:gd name="T18" fmla="*/ 8 w 12"/>
                  <a:gd name="T19" fmla="*/ 7 h 12"/>
                  <a:gd name="T20" fmla="*/ 6 w 12"/>
                  <a:gd name="T21" fmla="*/ 8 h 12"/>
                  <a:gd name="T22" fmla="*/ 6 w 12"/>
                  <a:gd name="T23" fmla="*/ 0 h 12"/>
                  <a:gd name="T24" fmla="*/ 6 w 12"/>
                  <a:gd name="T25" fmla="*/ 0 h 12"/>
                  <a:gd name="T26" fmla="*/ 6 w 12"/>
                  <a:gd name="T27" fmla="*/ 0 h 12"/>
                  <a:gd name="T28" fmla="*/ 1 w 12"/>
                  <a:gd name="T29" fmla="*/ 3 h 12"/>
                  <a:gd name="T30" fmla="*/ 0 w 12"/>
                  <a:gd name="T31" fmla="*/ 6 h 12"/>
                  <a:gd name="T32" fmla="*/ 3 w 12"/>
                  <a:gd name="T33" fmla="*/ 11 h 12"/>
                  <a:gd name="T34" fmla="*/ 6 w 12"/>
                  <a:gd name="T35" fmla="*/ 12 h 12"/>
                  <a:gd name="T36" fmla="*/ 6 w 12"/>
                  <a:gd name="T37" fmla="*/ 12 h 12"/>
                  <a:gd name="T38" fmla="*/ 11 w 12"/>
                  <a:gd name="T39" fmla="*/ 9 h 12"/>
                  <a:gd name="T40" fmla="*/ 11 w 12"/>
                  <a:gd name="T41" fmla="*/ 9 h 12"/>
                  <a:gd name="T42" fmla="*/ 12 w 12"/>
                  <a:gd name="T43" fmla="*/ 6 h 12"/>
                  <a:gd name="T44" fmla="*/ 9 w 12"/>
                  <a:gd name="T45" fmla="*/ 1 h 12"/>
                  <a:gd name="T46" fmla="*/ 6 w 12"/>
                  <a:gd name="T4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2" h="12">
                    <a:moveTo>
                      <a:pt x="6" y="8"/>
                    </a:moveTo>
                    <a:cubicBezTo>
                      <a:pt x="5" y="8"/>
                      <a:pt x="5" y="8"/>
                      <a:pt x="5" y="8"/>
                    </a:cubicBezTo>
                    <a:cubicBezTo>
                      <a:pt x="5" y="7"/>
                      <a:pt x="4" y="7"/>
                      <a:pt x="4" y="6"/>
                    </a:cubicBezTo>
                    <a:cubicBezTo>
                      <a:pt x="5" y="5"/>
                      <a:pt x="5" y="5"/>
                      <a:pt x="5" y="5"/>
                    </a:cubicBezTo>
                    <a:cubicBezTo>
                      <a:pt x="5" y="5"/>
                      <a:pt x="6" y="4"/>
                      <a:pt x="6" y="4"/>
                    </a:cubicBezTo>
                    <a:cubicBezTo>
                      <a:pt x="7" y="5"/>
                      <a:pt x="7" y="5"/>
                      <a:pt x="7" y="5"/>
                    </a:cubicBezTo>
                    <a:cubicBezTo>
                      <a:pt x="8" y="5"/>
                      <a:pt x="8" y="5"/>
                      <a:pt x="8" y="6"/>
                    </a:cubicBezTo>
                    <a:cubicBezTo>
                      <a:pt x="8" y="7"/>
                      <a:pt x="8" y="7"/>
                      <a:pt x="8" y="7"/>
                    </a:cubicBezTo>
                    <a:cubicBezTo>
                      <a:pt x="9" y="8"/>
                      <a:pt x="9" y="8"/>
                      <a:pt x="9" y="8"/>
                    </a:cubicBezTo>
                    <a:cubicBezTo>
                      <a:pt x="8" y="7"/>
                      <a:pt x="8" y="7"/>
                      <a:pt x="8" y="7"/>
                    </a:cubicBezTo>
                    <a:cubicBezTo>
                      <a:pt x="7" y="8"/>
                      <a:pt x="7" y="8"/>
                      <a:pt x="6" y="8"/>
                    </a:cubicBezTo>
                    <a:moveTo>
                      <a:pt x="6" y="0"/>
                    </a:moveTo>
                    <a:cubicBezTo>
                      <a:pt x="6" y="0"/>
                      <a:pt x="6" y="0"/>
                      <a:pt x="6" y="0"/>
                    </a:cubicBezTo>
                    <a:cubicBezTo>
                      <a:pt x="6" y="0"/>
                      <a:pt x="6" y="0"/>
                      <a:pt x="6" y="0"/>
                    </a:cubicBezTo>
                    <a:cubicBezTo>
                      <a:pt x="4" y="0"/>
                      <a:pt x="2" y="1"/>
                      <a:pt x="1" y="3"/>
                    </a:cubicBezTo>
                    <a:cubicBezTo>
                      <a:pt x="1" y="4"/>
                      <a:pt x="0" y="5"/>
                      <a:pt x="0" y="6"/>
                    </a:cubicBezTo>
                    <a:cubicBezTo>
                      <a:pt x="0" y="8"/>
                      <a:pt x="1" y="10"/>
                      <a:pt x="3" y="11"/>
                    </a:cubicBezTo>
                    <a:cubicBezTo>
                      <a:pt x="4" y="11"/>
                      <a:pt x="5" y="12"/>
                      <a:pt x="6" y="12"/>
                    </a:cubicBezTo>
                    <a:cubicBezTo>
                      <a:pt x="6" y="12"/>
                      <a:pt x="6" y="12"/>
                      <a:pt x="6" y="12"/>
                    </a:cubicBezTo>
                    <a:cubicBezTo>
                      <a:pt x="8" y="12"/>
                      <a:pt x="10" y="11"/>
                      <a:pt x="11" y="9"/>
                    </a:cubicBezTo>
                    <a:cubicBezTo>
                      <a:pt x="11" y="9"/>
                      <a:pt x="11" y="9"/>
                      <a:pt x="11" y="9"/>
                    </a:cubicBezTo>
                    <a:cubicBezTo>
                      <a:pt x="12" y="8"/>
                      <a:pt x="12" y="7"/>
                      <a:pt x="12" y="6"/>
                    </a:cubicBezTo>
                    <a:cubicBezTo>
                      <a:pt x="12" y="4"/>
                      <a:pt x="11" y="2"/>
                      <a:pt x="9" y="1"/>
                    </a:cubicBezTo>
                    <a:cubicBezTo>
                      <a:pt x="8" y="1"/>
                      <a:pt x="7" y="0"/>
                      <a:pt x="6"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1" name="Freeform 96"/>
              <p:cNvSpPr/>
              <p:nvPr/>
            </p:nvSpPr>
            <p:spPr bwMode="auto">
              <a:xfrm>
                <a:off x="9574213" y="3632200"/>
                <a:ext cx="95250" cy="149225"/>
              </a:xfrm>
              <a:custGeom>
                <a:avLst/>
                <a:gdLst>
                  <a:gd name="T0" fmla="*/ 20 w 34"/>
                  <a:gd name="T1" fmla="*/ 0 h 53"/>
                  <a:gd name="T2" fmla="*/ 19 w 34"/>
                  <a:gd name="T3" fmla="*/ 1 h 53"/>
                  <a:gd name="T4" fmla="*/ 18 w 34"/>
                  <a:gd name="T5" fmla="*/ 3 h 53"/>
                  <a:gd name="T6" fmla="*/ 0 w 34"/>
                  <a:gd name="T7" fmla="*/ 46 h 53"/>
                  <a:gd name="T8" fmla="*/ 0 w 34"/>
                  <a:gd name="T9" fmla="*/ 46 h 53"/>
                  <a:gd name="T10" fmla="*/ 3 w 34"/>
                  <a:gd name="T11" fmla="*/ 48 h 53"/>
                  <a:gd name="T12" fmla="*/ 22 w 34"/>
                  <a:gd name="T13" fmla="*/ 4 h 53"/>
                  <a:gd name="T14" fmla="*/ 22 w 34"/>
                  <a:gd name="T15" fmla="*/ 4 h 53"/>
                  <a:gd name="T16" fmla="*/ 29 w 34"/>
                  <a:gd name="T17" fmla="*/ 7 h 53"/>
                  <a:gd name="T18" fmla="*/ 29 w 34"/>
                  <a:gd name="T19" fmla="*/ 7 h 53"/>
                  <a:gd name="T20" fmla="*/ 11 w 34"/>
                  <a:gd name="T21" fmla="*/ 51 h 53"/>
                  <a:gd name="T22" fmla="*/ 14 w 34"/>
                  <a:gd name="T23" fmla="*/ 52 h 53"/>
                  <a:gd name="T24" fmla="*/ 14 w 34"/>
                  <a:gd name="T25" fmla="*/ 53 h 53"/>
                  <a:gd name="T26" fmla="*/ 33 w 34"/>
                  <a:gd name="T27" fmla="*/ 9 h 53"/>
                  <a:gd name="T28" fmla="*/ 34 w 34"/>
                  <a:gd name="T29" fmla="*/ 7 h 53"/>
                  <a:gd name="T30" fmla="*/ 34 w 34"/>
                  <a:gd name="T31" fmla="*/ 5 h 53"/>
                  <a:gd name="T32" fmla="*/ 33 w 34"/>
                  <a:gd name="T33" fmla="*/ 4 h 53"/>
                  <a:gd name="T34" fmla="*/ 33 w 34"/>
                  <a:gd name="T35" fmla="*/ 4 h 53"/>
                  <a:gd name="T36" fmla="*/ 21 w 34"/>
                  <a:gd name="T37" fmla="*/ 0 h 53"/>
                  <a:gd name="T38" fmla="*/ 21 w 34"/>
                  <a:gd name="T39" fmla="*/ 0 h 53"/>
                  <a:gd name="T40" fmla="*/ 20 w 34"/>
                  <a:gd name="T41"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4" h="52">
                    <a:moveTo>
                      <a:pt x="20" y="0"/>
                    </a:moveTo>
                    <a:cubicBezTo>
                      <a:pt x="20" y="0"/>
                      <a:pt x="19" y="0"/>
                      <a:pt x="19" y="1"/>
                    </a:cubicBezTo>
                    <a:cubicBezTo>
                      <a:pt x="18" y="3"/>
                      <a:pt x="18" y="3"/>
                      <a:pt x="18" y="3"/>
                    </a:cubicBezTo>
                    <a:cubicBezTo>
                      <a:pt x="0" y="46"/>
                      <a:pt x="0" y="46"/>
                      <a:pt x="0" y="46"/>
                    </a:cubicBezTo>
                    <a:cubicBezTo>
                      <a:pt x="0" y="46"/>
                      <a:pt x="0" y="46"/>
                      <a:pt x="0" y="46"/>
                    </a:cubicBezTo>
                    <a:cubicBezTo>
                      <a:pt x="3" y="48"/>
                      <a:pt x="3" y="48"/>
                      <a:pt x="3" y="48"/>
                    </a:cubicBezTo>
                    <a:cubicBezTo>
                      <a:pt x="22" y="4"/>
                      <a:pt x="22" y="4"/>
                      <a:pt x="22" y="4"/>
                    </a:cubicBezTo>
                    <a:cubicBezTo>
                      <a:pt x="22" y="4"/>
                      <a:pt x="22" y="4"/>
                      <a:pt x="22" y="4"/>
                    </a:cubicBezTo>
                    <a:cubicBezTo>
                      <a:pt x="29" y="7"/>
                      <a:pt x="29" y="7"/>
                      <a:pt x="29" y="7"/>
                    </a:cubicBezTo>
                    <a:cubicBezTo>
                      <a:pt x="29" y="7"/>
                      <a:pt x="29" y="7"/>
                      <a:pt x="29" y="7"/>
                    </a:cubicBezTo>
                    <a:cubicBezTo>
                      <a:pt x="11" y="51"/>
                      <a:pt x="11" y="51"/>
                      <a:pt x="11" y="51"/>
                    </a:cubicBezTo>
                    <a:cubicBezTo>
                      <a:pt x="14" y="52"/>
                      <a:pt x="14" y="52"/>
                      <a:pt x="14" y="52"/>
                    </a:cubicBezTo>
                    <a:cubicBezTo>
                      <a:pt x="14" y="52"/>
                      <a:pt x="14" y="53"/>
                      <a:pt x="14" y="53"/>
                    </a:cubicBezTo>
                    <a:cubicBezTo>
                      <a:pt x="33" y="9"/>
                      <a:pt x="33" y="9"/>
                      <a:pt x="33" y="9"/>
                    </a:cubicBezTo>
                    <a:cubicBezTo>
                      <a:pt x="34" y="7"/>
                      <a:pt x="34" y="7"/>
                      <a:pt x="34" y="7"/>
                    </a:cubicBezTo>
                    <a:cubicBezTo>
                      <a:pt x="34" y="6"/>
                      <a:pt x="34" y="6"/>
                      <a:pt x="34" y="5"/>
                    </a:cubicBezTo>
                    <a:cubicBezTo>
                      <a:pt x="34" y="5"/>
                      <a:pt x="33" y="4"/>
                      <a:pt x="33" y="4"/>
                    </a:cubicBezTo>
                    <a:cubicBezTo>
                      <a:pt x="33" y="4"/>
                      <a:pt x="33" y="4"/>
                      <a:pt x="33" y="4"/>
                    </a:cubicBezTo>
                    <a:cubicBezTo>
                      <a:pt x="21" y="0"/>
                      <a:pt x="21" y="0"/>
                      <a:pt x="21" y="0"/>
                    </a:cubicBezTo>
                    <a:cubicBezTo>
                      <a:pt x="21" y="0"/>
                      <a:pt x="21" y="0"/>
                      <a:pt x="21" y="0"/>
                    </a:cubicBezTo>
                    <a:cubicBezTo>
                      <a:pt x="21" y="0"/>
                      <a:pt x="21" y="0"/>
                      <a:pt x="20"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2" name="Freeform 97"/>
              <p:cNvSpPr>
                <a:spLocks noEditPoints="1"/>
              </p:cNvSpPr>
              <p:nvPr/>
            </p:nvSpPr>
            <p:spPr bwMode="auto">
              <a:xfrm>
                <a:off x="9563101" y="3775075"/>
                <a:ext cx="44450" cy="47625"/>
              </a:xfrm>
              <a:custGeom>
                <a:avLst/>
                <a:gdLst>
                  <a:gd name="T0" fmla="*/ 6 w 16"/>
                  <a:gd name="T1" fmla="*/ 13 h 17"/>
                  <a:gd name="T2" fmla="*/ 4 w 16"/>
                  <a:gd name="T3" fmla="*/ 13 h 17"/>
                  <a:gd name="T4" fmla="*/ 5 w 16"/>
                  <a:gd name="T5" fmla="*/ 2 h 17"/>
                  <a:gd name="T6" fmla="*/ 12 w 16"/>
                  <a:gd name="T7" fmla="*/ 6 h 17"/>
                  <a:gd name="T8" fmla="*/ 6 w 16"/>
                  <a:gd name="T9" fmla="*/ 13 h 17"/>
                  <a:gd name="T10" fmla="*/ 1 w 16"/>
                  <a:gd name="T11" fmla="*/ 0 h 17"/>
                  <a:gd name="T12" fmla="*/ 0 w 16"/>
                  <a:gd name="T13" fmla="*/ 14 h 17"/>
                  <a:gd name="T14" fmla="*/ 1 w 16"/>
                  <a:gd name="T15" fmla="*/ 12 h 17"/>
                  <a:gd name="T16" fmla="*/ 2 w 16"/>
                  <a:gd name="T17" fmla="*/ 12 h 17"/>
                  <a:gd name="T18" fmla="*/ 3 w 16"/>
                  <a:gd name="T19" fmla="*/ 12 h 17"/>
                  <a:gd name="T20" fmla="*/ 7 w 16"/>
                  <a:gd name="T21" fmla="*/ 14 h 17"/>
                  <a:gd name="T22" fmla="*/ 9 w 16"/>
                  <a:gd name="T23" fmla="*/ 15 h 17"/>
                  <a:gd name="T24" fmla="*/ 8 w 16"/>
                  <a:gd name="T25" fmla="*/ 17 h 17"/>
                  <a:gd name="T26" fmla="*/ 16 w 16"/>
                  <a:gd name="T27" fmla="*/ 7 h 17"/>
                  <a:gd name="T28" fmla="*/ 15 w 16"/>
                  <a:gd name="T29" fmla="*/ 7 h 17"/>
                  <a:gd name="T30" fmla="*/ 2 w 16"/>
                  <a:gd name="T31" fmla="*/ 1 h 17"/>
                  <a:gd name="T32" fmla="*/ 1 w 16"/>
                  <a:gd name="T33"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 h="17">
                    <a:moveTo>
                      <a:pt x="6" y="13"/>
                    </a:moveTo>
                    <a:cubicBezTo>
                      <a:pt x="4" y="13"/>
                      <a:pt x="4" y="13"/>
                      <a:pt x="4" y="13"/>
                    </a:cubicBezTo>
                    <a:cubicBezTo>
                      <a:pt x="5" y="2"/>
                      <a:pt x="5" y="2"/>
                      <a:pt x="5" y="2"/>
                    </a:cubicBezTo>
                    <a:cubicBezTo>
                      <a:pt x="12" y="6"/>
                      <a:pt x="12" y="6"/>
                      <a:pt x="12" y="6"/>
                    </a:cubicBezTo>
                    <a:cubicBezTo>
                      <a:pt x="6" y="13"/>
                      <a:pt x="6" y="13"/>
                      <a:pt x="6" y="13"/>
                    </a:cubicBezTo>
                    <a:moveTo>
                      <a:pt x="1" y="0"/>
                    </a:moveTo>
                    <a:cubicBezTo>
                      <a:pt x="0" y="14"/>
                      <a:pt x="0" y="14"/>
                      <a:pt x="0" y="14"/>
                    </a:cubicBezTo>
                    <a:cubicBezTo>
                      <a:pt x="0" y="13"/>
                      <a:pt x="1" y="13"/>
                      <a:pt x="1" y="12"/>
                    </a:cubicBezTo>
                    <a:cubicBezTo>
                      <a:pt x="2" y="12"/>
                      <a:pt x="2" y="12"/>
                      <a:pt x="2" y="12"/>
                    </a:cubicBezTo>
                    <a:cubicBezTo>
                      <a:pt x="3" y="12"/>
                      <a:pt x="3" y="12"/>
                      <a:pt x="3" y="12"/>
                    </a:cubicBezTo>
                    <a:cubicBezTo>
                      <a:pt x="7" y="14"/>
                      <a:pt x="7" y="14"/>
                      <a:pt x="7" y="14"/>
                    </a:cubicBezTo>
                    <a:cubicBezTo>
                      <a:pt x="8" y="14"/>
                      <a:pt x="8" y="15"/>
                      <a:pt x="9" y="15"/>
                    </a:cubicBezTo>
                    <a:cubicBezTo>
                      <a:pt x="9" y="16"/>
                      <a:pt x="9" y="17"/>
                      <a:pt x="8" y="17"/>
                    </a:cubicBezTo>
                    <a:cubicBezTo>
                      <a:pt x="16" y="7"/>
                      <a:pt x="16" y="7"/>
                      <a:pt x="16" y="7"/>
                    </a:cubicBezTo>
                    <a:cubicBezTo>
                      <a:pt x="16" y="7"/>
                      <a:pt x="16" y="7"/>
                      <a:pt x="15" y="7"/>
                    </a:cubicBezTo>
                    <a:cubicBezTo>
                      <a:pt x="2" y="1"/>
                      <a:pt x="2" y="1"/>
                      <a:pt x="2" y="1"/>
                    </a:cubicBezTo>
                    <a:cubicBezTo>
                      <a:pt x="1" y="1"/>
                      <a:pt x="1" y="1"/>
                      <a:pt x="1"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3" name="Freeform 98"/>
              <p:cNvSpPr/>
              <p:nvPr/>
            </p:nvSpPr>
            <p:spPr bwMode="auto">
              <a:xfrm>
                <a:off x="9563101" y="3808413"/>
                <a:ext cx="25400" cy="31750"/>
              </a:xfrm>
              <a:custGeom>
                <a:avLst/>
                <a:gdLst>
                  <a:gd name="T0" fmla="*/ 2 w 9"/>
                  <a:gd name="T1" fmla="*/ 0 h 11"/>
                  <a:gd name="T2" fmla="*/ 1 w 9"/>
                  <a:gd name="T3" fmla="*/ 0 h 11"/>
                  <a:gd name="T4" fmla="*/ 0 w 9"/>
                  <a:gd name="T5" fmla="*/ 2 h 11"/>
                  <a:gd name="T6" fmla="*/ 0 w 9"/>
                  <a:gd name="T7" fmla="*/ 2 h 11"/>
                  <a:gd name="T8" fmla="*/ 0 w 9"/>
                  <a:gd name="T9" fmla="*/ 9 h 11"/>
                  <a:gd name="T10" fmla="*/ 1 w 9"/>
                  <a:gd name="T11" fmla="*/ 11 h 11"/>
                  <a:gd name="T12" fmla="*/ 2 w 9"/>
                  <a:gd name="T13" fmla="*/ 11 h 11"/>
                  <a:gd name="T14" fmla="*/ 4 w 9"/>
                  <a:gd name="T15" fmla="*/ 10 h 11"/>
                  <a:gd name="T16" fmla="*/ 8 w 9"/>
                  <a:gd name="T17" fmla="*/ 5 h 11"/>
                  <a:gd name="T18" fmla="*/ 8 w 9"/>
                  <a:gd name="T19" fmla="*/ 5 h 11"/>
                  <a:gd name="T20" fmla="*/ 9 w 9"/>
                  <a:gd name="T21" fmla="*/ 3 h 11"/>
                  <a:gd name="T22" fmla="*/ 7 w 9"/>
                  <a:gd name="T23" fmla="*/ 2 h 11"/>
                  <a:gd name="T24" fmla="*/ 7 w 9"/>
                  <a:gd name="T25" fmla="*/ 2 h 11"/>
                  <a:gd name="T26" fmla="*/ 3 w 9"/>
                  <a:gd name="T27" fmla="*/ 0 h 11"/>
                  <a:gd name="T28" fmla="*/ 2 w 9"/>
                  <a:gd name="T29"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 h="11">
                    <a:moveTo>
                      <a:pt x="2" y="0"/>
                    </a:moveTo>
                    <a:cubicBezTo>
                      <a:pt x="2" y="0"/>
                      <a:pt x="2" y="0"/>
                      <a:pt x="1" y="0"/>
                    </a:cubicBezTo>
                    <a:cubicBezTo>
                      <a:pt x="1" y="1"/>
                      <a:pt x="0" y="1"/>
                      <a:pt x="0" y="2"/>
                    </a:cubicBezTo>
                    <a:cubicBezTo>
                      <a:pt x="0" y="2"/>
                      <a:pt x="0" y="2"/>
                      <a:pt x="0" y="2"/>
                    </a:cubicBezTo>
                    <a:cubicBezTo>
                      <a:pt x="0" y="9"/>
                      <a:pt x="0" y="9"/>
                      <a:pt x="0" y="9"/>
                    </a:cubicBezTo>
                    <a:cubicBezTo>
                      <a:pt x="0" y="10"/>
                      <a:pt x="1" y="11"/>
                      <a:pt x="1" y="11"/>
                    </a:cubicBezTo>
                    <a:cubicBezTo>
                      <a:pt x="2" y="11"/>
                      <a:pt x="2" y="11"/>
                      <a:pt x="2" y="11"/>
                    </a:cubicBezTo>
                    <a:cubicBezTo>
                      <a:pt x="3" y="11"/>
                      <a:pt x="3" y="11"/>
                      <a:pt x="4" y="10"/>
                    </a:cubicBezTo>
                    <a:cubicBezTo>
                      <a:pt x="8" y="5"/>
                      <a:pt x="8" y="5"/>
                      <a:pt x="8" y="5"/>
                    </a:cubicBezTo>
                    <a:cubicBezTo>
                      <a:pt x="8" y="5"/>
                      <a:pt x="8" y="5"/>
                      <a:pt x="8" y="5"/>
                    </a:cubicBezTo>
                    <a:cubicBezTo>
                      <a:pt x="9" y="5"/>
                      <a:pt x="9" y="4"/>
                      <a:pt x="9" y="3"/>
                    </a:cubicBezTo>
                    <a:cubicBezTo>
                      <a:pt x="8" y="3"/>
                      <a:pt x="8" y="2"/>
                      <a:pt x="7" y="2"/>
                    </a:cubicBezTo>
                    <a:cubicBezTo>
                      <a:pt x="7" y="2"/>
                      <a:pt x="7" y="2"/>
                      <a:pt x="7" y="2"/>
                    </a:cubicBezTo>
                    <a:cubicBezTo>
                      <a:pt x="3" y="0"/>
                      <a:pt x="3" y="0"/>
                      <a:pt x="3" y="0"/>
                    </a:cubicBezTo>
                    <a:cubicBezTo>
                      <a:pt x="3" y="0"/>
                      <a:pt x="3" y="0"/>
                      <a:pt x="2"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4" name="Freeform 99"/>
              <p:cNvSpPr>
                <a:spLocks noEditPoints="1"/>
              </p:cNvSpPr>
              <p:nvPr/>
            </p:nvSpPr>
            <p:spPr bwMode="auto">
              <a:xfrm>
                <a:off x="9559926" y="3760788"/>
                <a:ext cx="58738" cy="33338"/>
              </a:xfrm>
              <a:custGeom>
                <a:avLst/>
                <a:gdLst>
                  <a:gd name="T0" fmla="*/ 4 w 21"/>
                  <a:gd name="T1" fmla="*/ 3 h 12"/>
                  <a:gd name="T2" fmla="*/ 4 w 21"/>
                  <a:gd name="T3" fmla="*/ 3 h 12"/>
                  <a:gd name="T4" fmla="*/ 4 w 21"/>
                  <a:gd name="T5" fmla="*/ 0 h 12"/>
                  <a:gd name="T6" fmla="*/ 2 w 21"/>
                  <a:gd name="T7" fmla="*/ 0 h 12"/>
                  <a:gd name="T8" fmla="*/ 1 w 21"/>
                  <a:gd name="T9" fmla="*/ 2 h 12"/>
                  <a:gd name="T10" fmla="*/ 1 w 21"/>
                  <a:gd name="T11" fmla="*/ 2 h 12"/>
                  <a:gd name="T12" fmla="*/ 0 w 21"/>
                  <a:gd name="T13" fmla="*/ 3 h 12"/>
                  <a:gd name="T14" fmla="*/ 2 w 21"/>
                  <a:gd name="T15" fmla="*/ 5 h 12"/>
                  <a:gd name="T16" fmla="*/ 3 w 21"/>
                  <a:gd name="T17" fmla="*/ 6 h 12"/>
                  <a:gd name="T18" fmla="*/ 16 w 21"/>
                  <a:gd name="T19" fmla="*/ 12 h 12"/>
                  <a:gd name="T20" fmla="*/ 17 w 21"/>
                  <a:gd name="T21" fmla="*/ 12 h 12"/>
                  <a:gd name="T22" fmla="*/ 18 w 21"/>
                  <a:gd name="T23" fmla="*/ 12 h 12"/>
                  <a:gd name="T24" fmla="*/ 20 w 21"/>
                  <a:gd name="T25" fmla="*/ 12 h 12"/>
                  <a:gd name="T26" fmla="*/ 21 w 21"/>
                  <a:gd name="T27" fmla="*/ 11 h 12"/>
                  <a:gd name="T28" fmla="*/ 21 w 21"/>
                  <a:gd name="T29" fmla="*/ 11 h 12"/>
                  <a:gd name="T30" fmla="*/ 21 w 21"/>
                  <a:gd name="T31" fmla="*/ 9 h 12"/>
                  <a:gd name="T32" fmla="*/ 19 w 21"/>
                  <a:gd name="T33" fmla="*/ 7 h 12"/>
                  <a:gd name="T34" fmla="*/ 19 w 21"/>
                  <a:gd name="T35" fmla="*/ 6 h 12"/>
                  <a:gd name="T36" fmla="*/ 16 w 21"/>
                  <a:gd name="T37" fmla="*/ 5 h 12"/>
                  <a:gd name="T38" fmla="*/ 8 w 21"/>
                  <a:gd name="T39" fmla="*/ 2 h 12"/>
                  <a:gd name="T40" fmla="*/ 5 w 21"/>
                  <a:gd name="T41" fmla="*/ 0 h 12"/>
                  <a:gd name="T42" fmla="*/ 5 w 21"/>
                  <a:gd name="T43" fmla="*/ 0 h 12"/>
                  <a:gd name="T44" fmla="*/ 4 w 21"/>
                  <a:gd name="T45"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1" h="12">
                    <a:moveTo>
                      <a:pt x="4" y="3"/>
                    </a:moveTo>
                    <a:cubicBezTo>
                      <a:pt x="4" y="3"/>
                      <a:pt x="4" y="3"/>
                      <a:pt x="4" y="3"/>
                    </a:cubicBezTo>
                    <a:moveTo>
                      <a:pt x="4" y="0"/>
                    </a:moveTo>
                    <a:cubicBezTo>
                      <a:pt x="3" y="0"/>
                      <a:pt x="3" y="0"/>
                      <a:pt x="2" y="0"/>
                    </a:cubicBezTo>
                    <a:cubicBezTo>
                      <a:pt x="1" y="1"/>
                      <a:pt x="1" y="1"/>
                      <a:pt x="1" y="2"/>
                    </a:cubicBezTo>
                    <a:cubicBezTo>
                      <a:pt x="1" y="2"/>
                      <a:pt x="1" y="2"/>
                      <a:pt x="1" y="2"/>
                    </a:cubicBezTo>
                    <a:cubicBezTo>
                      <a:pt x="1" y="2"/>
                      <a:pt x="0" y="3"/>
                      <a:pt x="0" y="3"/>
                    </a:cubicBezTo>
                    <a:cubicBezTo>
                      <a:pt x="0" y="4"/>
                      <a:pt x="1" y="5"/>
                      <a:pt x="2" y="5"/>
                    </a:cubicBezTo>
                    <a:cubicBezTo>
                      <a:pt x="2" y="6"/>
                      <a:pt x="2" y="6"/>
                      <a:pt x="3" y="6"/>
                    </a:cubicBezTo>
                    <a:cubicBezTo>
                      <a:pt x="16" y="12"/>
                      <a:pt x="16" y="12"/>
                      <a:pt x="16" y="12"/>
                    </a:cubicBezTo>
                    <a:cubicBezTo>
                      <a:pt x="17" y="12"/>
                      <a:pt x="17" y="12"/>
                      <a:pt x="17" y="12"/>
                    </a:cubicBezTo>
                    <a:cubicBezTo>
                      <a:pt x="18" y="12"/>
                      <a:pt x="18" y="12"/>
                      <a:pt x="18" y="12"/>
                    </a:cubicBezTo>
                    <a:cubicBezTo>
                      <a:pt x="19" y="12"/>
                      <a:pt x="19" y="12"/>
                      <a:pt x="20" y="12"/>
                    </a:cubicBezTo>
                    <a:cubicBezTo>
                      <a:pt x="20" y="12"/>
                      <a:pt x="21" y="11"/>
                      <a:pt x="21" y="11"/>
                    </a:cubicBezTo>
                    <a:cubicBezTo>
                      <a:pt x="21" y="11"/>
                      <a:pt x="21" y="11"/>
                      <a:pt x="21" y="11"/>
                    </a:cubicBezTo>
                    <a:cubicBezTo>
                      <a:pt x="21" y="10"/>
                      <a:pt x="21" y="10"/>
                      <a:pt x="21" y="9"/>
                    </a:cubicBezTo>
                    <a:cubicBezTo>
                      <a:pt x="21" y="8"/>
                      <a:pt x="20" y="7"/>
                      <a:pt x="19" y="7"/>
                    </a:cubicBezTo>
                    <a:cubicBezTo>
                      <a:pt x="19" y="7"/>
                      <a:pt x="19" y="6"/>
                      <a:pt x="19" y="6"/>
                    </a:cubicBezTo>
                    <a:cubicBezTo>
                      <a:pt x="16" y="5"/>
                      <a:pt x="16" y="5"/>
                      <a:pt x="16" y="5"/>
                    </a:cubicBezTo>
                    <a:cubicBezTo>
                      <a:pt x="8" y="2"/>
                      <a:pt x="8" y="2"/>
                      <a:pt x="8" y="2"/>
                    </a:cubicBezTo>
                    <a:cubicBezTo>
                      <a:pt x="5" y="0"/>
                      <a:pt x="5" y="0"/>
                      <a:pt x="5" y="0"/>
                    </a:cubicBezTo>
                    <a:cubicBezTo>
                      <a:pt x="5" y="0"/>
                      <a:pt x="5" y="0"/>
                      <a:pt x="5" y="0"/>
                    </a:cubicBezTo>
                    <a:cubicBezTo>
                      <a:pt x="4" y="0"/>
                      <a:pt x="4" y="0"/>
                      <a:pt x="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5" name="Freeform 100"/>
              <p:cNvSpPr>
                <a:spLocks noEditPoints="1"/>
              </p:cNvSpPr>
              <p:nvPr/>
            </p:nvSpPr>
            <p:spPr bwMode="auto">
              <a:xfrm>
                <a:off x="9248776" y="3325813"/>
                <a:ext cx="311150" cy="317500"/>
              </a:xfrm>
              <a:custGeom>
                <a:avLst/>
                <a:gdLst>
                  <a:gd name="T0" fmla="*/ 46 w 111"/>
                  <a:gd name="T1" fmla="*/ 74 h 113"/>
                  <a:gd name="T2" fmla="*/ 33 w 111"/>
                  <a:gd name="T3" fmla="*/ 67 h 113"/>
                  <a:gd name="T4" fmla="*/ 5 w 111"/>
                  <a:gd name="T5" fmla="*/ 95 h 113"/>
                  <a:gd name="T6" fmla="*/ 1 w 111"/>
                  <a:gd name="T7" fmla="*/ 107 h 113"/>
                  <a:gd name="T8" fmla="*/ 0 w 111"/>
                  <a:gd name="T9" fmla="*/ 111 h 113"/>
                  <a:gd name="T10" fmla="*/ 2 w 111"/>
                  <a:gd name="T11" fmla="*/ 113 h 113"/>
                  <a:gd name="T12" fmla="*/ 4 w 111"/>
                  <a:gd name="T13" fmla="*/ 112 h 113"/>
                  <a:gd name="T14" fmla="*/ 6 w 111"/>
                  <a:gd name="T15" fmla="*/ 111 h 113"/>
                  <a:gd name="T16" fmla="*/ 17 w 111"/>
                  <a:gd name="T17" fmla="*/ 107 h 113"/>
                  <a:gd name="T18" fmla="*/ 18 w 111"/>
                  <a:gd name="T19" fmla="*/ 106 h 113"/>
                  <a:gd name="T20" fmla="*/ 45 w 111"/>
                  <a:gd name="T21" fmla="*/ 79 h 113"/>
                  <a:gd name="T22" fmla="*/ 15 w 111"/>
                  <a:gd name="T23" fmla="*/ 103 h 113"/>
                  <a:gd name="T24" fmla="*/ 9 w 111"/>
                  <a:gd name="T25" fmla="*/ 97 h 113"/>
                  <a:gd name="T26" fmla="*/ 33 w 111"/>
                  <a:gd name="T27" fmla="*/ 67 h 113"/>
                  <a:gd name="T28" fmla="*/ 55 w 111"/>
                  <a:gd name="T29" fmla="*/ 66 h 113"/>
                  <a:gd name="T30" fmla="*/ 66 w 111"/>
                  <a:gd name="T31" fmla="*/ 52 h 113"/>
                  <a:gd name="T32" fmla="*/ 68 w 111"/>
                  <a:gd name="T33" fmla="*/ 52 h 113"/>
                  <a:gd name="T34" fmla="*/ 71 w 111"/>
                  <a:gd name="T35" fmla="*/ 49 h 113"/>
                  <a:gd name="T36" fmla="*/ 82 w 111"/>
                  <a:gd name="T37" fmla="*/ 36 h 113"/>
                  <a:gd name="T38" fmla="*/ 83 w 111"/>
                  <a:gd name="T39" fmla="*/ 37 h 113"/>
                  <a:gd name="T40" fmla="*/ 36 w 111"/>
                  <a:gd name="T41" fmla="*/ 64 h 113"/>
                  <a:gd name="T42" fmla="*/ 44 w 111"/>
                  <a:gd name="T43" fmla="*/ 62 h 113"/>
                  <a:gd name="T44" fmla="*/ 48 w 111"/>
                  <a:gd name="T45" fmla="*/ 56 h 113"/>
                  <a:gd name="T46" fmla="*/ 60 w 111"/>
                  <a:gd name="T47" fmla="*/ 45 h 113"/>
                  <a:gd name="T48" fmla="*/ 62 w 111"/>
                  <a:gd name="T49" fmla="*/ 40 h 113"/>
                  <a:gd name="T50" fmla="*/ 67 w 111"/>
                  <a:gd name="T51" fmla="*/ 38 h 113"/>
                  <a:gd name="T52" fmla="*/ 73 w 111"/>
                  <a:gd name="T53" fmla="*/ 27 h 113"/>
                  <a:gd name="T54" fmla="*/ 98 w 111"/>
                  <a:gd name="T55" fmla="*/ 1 h 113"/>
                  <a:gd name="T56" fmla="*/ 95 w 111"/>
                  <a:gd name="T57" fmla="*/ 5 h 113"/>
                  <a:gd name="T58" fmla="*/ 78 w 111"/>
                  <a:gd name="T59" fmla="*/ 27 h 113"/>
                  <a:gd name="T60" fmla="*/ 98 w 111"/>
                  <a:gd name="T61" fmla="*/ 7 h 113"/>
                  <a:gd name="T62" fmla="*/ 101 w 111"/>
                  <a:gd name="T63" fmla="*/ 4 h 113"/>
                  <a:gd name="T64" fmla="*/ 101 w 111"/>
                  <a:gd name="T65" fmla="*/ 4 h 113"/>
                  <a:gd name="T66" fmla="*/ 105 w 111"/>
                  <a:gd name="T67" fmla="*/ 6 h 113"/>
                  <a:gd name="T68" fmla="*/ 105 w 111"/>
                  <a:gd name="T69" fmla="*/ 6 h 113"/>
                  <a:gd name="T70" fmla="*/ 107 w 111"/>
                  <a:gd name="T71" fmla="*/ 10 h 113"/>
                  <a:gd name="T72" fmla="*/ 104 w 111"/>
                  <a:gd name="T73" fmla="*/ 13 h 113"/>
                  <a:gd name="T74" fmla="*/ 87 w 111"/>
                  <a:gd name="T75" fmla="*/ 36 h 113"/>
                  <a:gd name="T76" fmla="*/ 107 w 111"/>
                  <a:gd name="T77" fmla="*/ 17 h 113"/>
                  <a:gd name="T78" fmla="*/ 110 w 111"/>
                  <a:gd name="T79" fmla="*/ 13 h 113"/>
                  <a:gd name="T80" fmla="*/ 110 w 111"/>
                  <a:gd name="T81" fmla="*/ 13 h 113"/>
                  <a:gd name="T82" fmla="*/ 110 w 111"/>
                  <a:gd name="T83" fmla="*/ 7 h 113"/>
                  <a:gd name="T84" fmla="*/ 108 w 111"/>
                  <a:gd name="T85" fmla="*/ 3 h 113"/>
                  <a:gd name="T86" fmla="*/ 101 w 111"/>
                  <a:gd name="T87" fmla="*/ 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10" h="113">
                    <a:moveTo>
                      <a:pt x="50" y="69"/>
                    </a:moveTo>
                    <a:cubicBezTo>
                      <a:pt x="45" y="73"/>
                      <a:pt x="45" y="73"/>
                      <a:pt x="45" y="73"/>
                    </a:cubicBezTo>
                    <a:cubicBezTo>
                      <a:pt x="46" y="74"/>
                      <a:pt x="46" y="74"/>
                      <a:pt x="46" y="74"/>
                    </a:cubicBezTo>
                    <a:cubicBezTo>
                      <a:pt x="51" y="69"/>
                      <a:pt x="51" y="69"/>
                      <a:pt x="51" y="69"/>
                    </a:cubicBezTo>
                    <a:cubicBezTo>
                      <a:pt x="50" y="69"/>
                      <a:pt x="50" y="69"/>
                      <a:pt x="50" y="69"/>
                    </a:cubicBezTo>
                    <a:moveTo>
                      <a:pt x="33" y="67"/>
                    </a:moveTo>
                    <a:cubicBezTo>
                      <a:pt x="6" y="94"/>
                      <a:pt x="6" y="94"/>
                      <a:pt x="6" y="94"/>
                    </a:cubicBezTo>
                    <a:cubicBezTo>
                      <a:pt x="6" y="94"/>
                      <a:pt x="6" y="94"/>
                      <a:pt x="6" y="94"/>
                    </a:cubicBezTo>
                    <a:cubicBezTo>
                      <a:pt x="6" y="94"/>
                      <a:pt x="5" y="95"/>
                      <a:pt x="5" y="95"/>
                    </a:cubicBezTo>
                    <a:cubicBezTo>
                      <a:pt x="1" y="106"/>
                      <a:pt x="1" y="106"/>
                      <a:pt x="1" y="106"/>
                    </a:cubicBezTo>
                    <a:cubicBezTo>
                      <a:pt x="1" y="107"/>
                      <a:pt x="1" y="107"/>
                      <a:pt x="1" y="107"/>
                    </a:cubicBezTo>
                    <a:cubicBezTo>
                      <a:pt x="1" y="107"/>
                      <a:pt x="1" y="107"/>
                      <a:pt x="1" y="107"/>
                    </a:cubicBezTo>
                    <a:cubicBezTo>
                      <a:pt x="0" y="109"/>
                      <a:pt x="0" y="109"/>
                      <a:pt x="0" y="109"/>
                    </a:cubicBezTo>
                    <a:cubicBezTo>
                      <a:pt x="0" y="109"/>
                      <a:pt x="0" y="109"/>
                      <a:pt x="0" y="109"/>
                    </a:cubicBezTo>
                    <a:cubicBezTo>
                      <a:pt x="0" y="109"/>
                      <a:pt x="0" y="109"/>
                      <a:pt x="0" y="111"/>
                    </a:cubicBezTo>
                    <a:cubicBezTo>
                      <a:pt x="0" y="111"/>
                      <a:pt x="0" y="111"/>
                      <a:pt x="0" y="111"/>
                    </a:cubicBezTo>
                    <a:cubicBezTo>
                      <a:pt x="0" y="112"/>
                      <a:pt x="0" y="112"/>
                      <a:pt x="1" y="113"/>
                    </a:cubicBezTo>
                    <a:cubicBezTo>
                      <a:pt x="1" y="113"/>
                      <a:pt x="1" y="113"/>
                      <a:pt x="2" y="113"/>
                    </a:cubicBezTo>
                    <a:cubicBezTo>
                      <a:pt x="2" y="113"/>
                      <a:pt x="2" y="113"/>
                      <a:pt x="2" y="113"/>
                    </a:cubicBezTo>
                    <a:cubicBezTo>
                      <a:pt x="4" y="112"/>
                      <a:pt x="4" y="112"/>
                      <a:pt x="4" y="112"/>
                    </a:cubicBezTo>
                    <a:cubicBezTo>
                      <a:pt x="4" y="112"/>
                      <a:pt x="4" y="112"/>
                      <a:pt x="4" y="112"/>
                    </a:cubicBezTo>
                    <a:cubicBezTo>
                      <a:pt x="5" y="112"/>
                      <a:pt x="5" y="112"/>
                      <a:pt x="5" y="112"/>
                    </a:cubicBezTo>
                    <a:cubicBezTo>
                      <a:pt x="5" y="112"/>
                      <a:pt x="5" y="112"/>
                      <a:pt x="5" y="112"/>
                    </a:cubicBezTo>
                    <a:cubicBezTo>
                      <a:pt x="6" y="111"/>
                      <a:pt x="6" y="111"/>
                      <a:pt x="6" y="111"/>
                    </a:cubicBezTo>
                    <a:cubicBezTo>
                      <a:pt x="6" y="111"/>
                      <a:pt x="6" y="111"/>
                      <a:pt x="6" y="111"/>
                    </a:cubicBezTo>
                    <a:cubicBezTo>
                      <a:pt x="17" y="107"/>
                      <a:pt x="17" y="107"/>
                      <a:pt x="17" y="107"/>
                    </a:cubicBezTo>
                    <a:cubicBezTo>
                      <a:pt x="17" y="107"/>
                      <a:pt x="17" y="107"/>
                      <a:pt x="17" y="107"/>
                    </a:cubicBezTo>
                    <a:cubicBezTo>
                      <a:pt x="18" y="107"/>
                      <a:pt x="18" y="107"/>
                      <a:pt x="18" y="107"/>
                    </a:cubicBezTo>
                    <a:cubicBezTo>
                      <a:pt x="18" y="107"/>
                      <a:pt x="18" y="107"/>
                      <a:pt x="18" y="107"/>
                    </a:cubicBezTo>
                    <a:cubicBezTo>
                      <a:pt x="18" y="106"/>
                      <a:pt x="18" y="106"/>
                      <a:pt x="18" y="106"/>
                    </a:cubicBezTo>
                    <a:cubicBezTo>
                      <a:pt x="45" y="79"/>
                      <a:pt x="45" y="79"/>
                      <a:pt x="45" y="79"/>
                    </a:cubicBezTo>
                    <a:cubicBezTo>
                      <a:pt x="45" y="79"/>
                      <a:pt x="45" y="79"/>
                      <a:pt x="45" y="79"/>
                    </a:cubicBezTo>
                    <a:cubicBezTo>
                      <a:pt x="45" y="79"/>
                      <a:pt x="45" y="79"/>
                      <a:pt x="45" y="79"/>
                    </a:cubicBezTo>
                    <a:cubicBezTo>
                      <a:pt x="42" y="76"/>
                      <a:pt x="42" y="76"/>
                      <a:pt x="42" y="76"/>
                    </a:cubicBezTo>
                    <a:cubicBezTo>
                      <a:pt x="42" y="76"/>
                      <a:pt x="42" y="76"/>
                      <a:pt x="42" y="76"/>
                    </a:cubicBezTo>
                    <a:cubicBezTo>
                      <a:pt x="15" y="103"/>
                      <a:pt x="15" y="103"/>
                      <a:pt x="15" y="103"/>
                    </a:cubicBezTo>
                    <a:cubicBezTo>
                      <a:pt x="5" y="107"/>
                      <a:pt x="5" y="107"/>
                      <a:pt x="5" y="107"/>
                    </a:cubicBezTo>
                    <a:cubicBezTo>
                      <a:pt x="5" y="107"/>
                      <a:pt x="5" y="107"/>
                      <a:pt x="5" y="107"/>
                    </a:cubicBezTo>
                    <a:cubicBezTo>
                      <a:pt x="9" y="97"/>
                      <a:pt x="9" y="97"/>
                      <a:pt x="9" y="97"/>
                    </a:cubicBezTo>
                    <a:cubicBezTo>
                      <a:pt x="9" y="97"/>
                      <a:pt x="9" y="97"/>
                      <a:pt x="9" y="97"/>
                    </a:cubicBezTo>
                    <a:cubicBezTo>
                      <a:pt x="36" y="70"/>
                      <a:pt x="36" y="70"/>
                      <a:pt x="36" y="70"/>
                    </a:cubicBezTo>
                    <a:cubicBezTo>
                      <a:pt x="33" y="67"/>
                      <a:pt x="33" y="67"/>
                      <a:pt x="33" y="67"/>
                    </a:cubicBezTo>
                    <a:moveTo>
                      <a:pt x="54" y="65"/>
                    </a:moveTo>
                    <a:cubicBezTo>
                      <a:pt x="54" y="65"/>
                      <a:pt x="54" y="65"/>
                      <a:pt x="54" y="65"/>
                    </a:cubicBezTo>
                    <a:cubicBezTo>
                      <a:pt x="55" y="66"/>
                      <a:pt x="55" y="66"/>
                      <a:pt x="55" y="66"/>
                    </a:cubicBezTo>
                    <a:cubicBezTo>
                      <a:pt x="55" y="66"/>
                      <a:pt x="55" y="66"/>
                      <a:pt x="55" y="66"/>
                    </a:cubicBezTo>
                    <a:cubicBezTo>
                      <a:pt x="54" y="65"/>
                      <a:pt x="54" y="65"/>
                      <a:pt x="54" y="65"/>
                    </a:cubicBezTo>
                    <a:moveTo>
                      <a:pt x="66" y="52"/>
                    </a:moveTo>
                    <a:cubicBezTo>
                      <a:pt x="58" y="60"/>
                      <a:pt x="58" y="60"/>
                      <a:pt x="58" y="60"/>
                    </a:cubicBezTo>
                    <a:cubicBezTo>
                      <a:pt x="58" y="61"/>
                      <a:pt x="58" y="61"/>
                      <a:pt x="58" y="62"/>
                    </a:cubicBezTo>
                    <a:cubicBezTo>
                      <a:pt x="68" y="52"/>
                      <a:pt x="68" y="52"/>
                      <a:pt x="68" y="52"/>
                    </a:cubicBezTo>
                    <a:cubicBezTo>
                      <a:pt x="67" y="52"/>
                      <a:pt x="67" y="52"/>
                      <a:pt x="66" y="52"/>
                    </a:cubicBezTo>
                    <a:moveTo>
                      <a:pt x="71" y="49"/>
                    </a:moveTo>
                    <a:cubicBezTo>
                      <a:pt x="71" y="49"/>
                      <a:pt x="71" y="49"/>
                      <a:pt x="71" y="49"/>
                    </a:cubicBezTo>
                    <a:cubicBezTo>
                      <a:pt x="71" y="49"/>
                      <a:pt x="71" y="49"/>
                      <a:pt x="71" y="49"/>
                    </a:cubicBezTo>
                    <a:cubicBezTo>
                      <a:pt x="71" y="49"/>
                      <a:pt x="71" y="49"/>
                      <a:pt x="71" y="49"/>
                    </a:cubicBezTo>
                    <a:moveTo>
                      <a:pt x="82" y="36"/>
                    </a:moveTo>
                    <a:cubicBezTo>
                      <a:pt x="74" y="44"/>
                      <a:pt x="74" y="44"/>
                      <a:pt x="74" y="44"/>
                    </a:cubicBezTo>
                    <a:cubicBezTo>
                      <a:pt x="74" y="44"/>
                      <a:pt x="75" y="45"/>
                      <a:pt x="75" y="45"/>
                    </a:cubicBezTo>
                    <a:cubicBezTo>
                      <a:pt x="83" y="37"/>
                      <a:pt x="83" y="37"/>
                      <a:pt x="83" y="37"/>
                    </a:cubicBezTo>
                    <a:cubicBezTo>
                      <a:pt x="82" y="36"/>
                      <a:pt x="82" y="36"/>
                      <a:pt x="82" y="36"/>
                    </a:cubicBezTo>
                    <a:moveTo>
                      <a:pt x="73" y="27"/>
                    </a:moveTo>
                    <a:cubicBezTo>
                      <a:pt x="36" y="64"/>
                      <a:pt x="36" y="64"/>
                      <a:pt x="36" y="64"/>
                    </a:cubicBezTo>
                    <a:cubicBezTo>
                      <a:pt x="39" y="67"/>
                      <a:pt x="39" y="67"/>
                      <a:pt x="39" y="67"/>
                    </a:cubicBezTo>
                    <a:cubicBezTo>
                      <a:pt x="39" y="67"/>
                      <a:pt x="39" y="67"/>
                      <a:pt x="39" y="67"/>
                    </a:cubicBezTo>
                    <a:cubicBezTo>
                      <a:pt x="44" y="62"/>
                      <a:pt x="44" y="62"/>
                      <a:pt x="44" y="62"/>
                    </a:cubicBezTo>
                    <a:cubicBezTo>
                      <a:pt x="44" y="61"/>
                      <a:pt x="44" y="60"/>
                      <a:pt x="45" y="59"/>
                    </a:cubicBezTo>
                    <a:cubicBezTo>
                      <a:pt x="45" y="59"/>
                      <a:pt x="46" y="58"/>
                      <a:pt x="46" y="58"/>
                    </a:cubicBezTo>
                    <a:cubicBezTo>
                      <a:pt x="47" y="57"/>
                      <a:pt x="47" y="56"/>
                      <a:pt x="48" y="56"/>
                    </a:cubicBezTo>
                    <a:cubicBezTo>
                      <a:pt x="49" y="56"/>
                      <a:pt x="49" y="55"/>
                      <a:pt x="50" y="55"/>
                    </a:cubicBezTo>
                    <a:cubicBezTo>
                      <a:pt x="60" y="45"/>
                      <a:pt x="60" y="45"/>
                      <a:pt x="60" y="45"/>
                    </a:cubicBezTo>
                    <a:cubicBezTo>
                      <a:pt x="60" y="45"/>
                      <a:pt x="60" y="45"/>
                      <a:pt x="60" y="45"/>
                    </a:cubicBezTo>
                    <a:cubicBezTo>
                      <a:pt x="60" y="44"/>
                      <a:pt x="60" y="43"/>
                      <a:pt x="61" y="42"/>
                    </a:cubicBezTo>
                    <a:cubicBezTo>
                      <a:pt x="61" y="42"/>
                      <a:pt x="62" y="41"/>
                      <a:pt x="62" y="40"/>
                    </a:cubicBezTo>
                    <a:cubicBezTo>
                      <a:pt x="62" y="40"/>
                      <a:pt x="62" y="40"/>
                      <a:pt x="62" y="40"/>
                    </a:cubicBezTo>
                    <a:cubicBezTo>
                      <a:pt x="63" y="40"/>
                      <a:pt x="63" y="39"/>
                      <a:pt x="64" y="39"/>
                    </a:cubicBezTo>
                    <a:cubicBezTo>
                      <a:pt x="65" y="38"/>
                      <a:pt x="66" y="38"/>
                      <a:pt x="67" y="38"/>
                    </a:cubicBezTo>
                    <a:cubicBezTo>
                      <a:pt x="67" y="38"/>
                      <a:pt x="67" y="38"/>
                      <a:pt x="67" y="38"/>
                    </a:cubicBezTo>
                    <a:cubicBezTo>
                      <a:pt x="67" y="38"/>
                      <a:pt x="67" y="38"/>
                      <a:pt x="67" y="38"/>
                    </a:cubicBezTo>
                    <a:cubicBezTo>
                      <a:pt x="75" y="30"/>
                      <a:pt x="75" y="30"/>
                      <a:pt x="75" y="30"/>
                    </a:cubicBezTo>
                    <a:cubicBezTo>
                      <a:pt x="73" y="27"/>
                      <a:pt x="73" y="27"/>
                      <a:pt x="73" y="27"/>
                    </a:cubicBezTo>
                    <a:moveTo>
                      <a:pt x="101" y="0"/>
                    </a:moveTo>
                    <a:cubicBezTo>
                      <a:pt x="100" y="0"/>
                      <a:pt x="99" y="0"/>
                      <a:pt x="98" y="1"/>
                    </a:cubicBezTo>
                    <a:cubicBezTo>
                      <a:pt x="98" y="1"/>
                      <a:pt x="98" y="1"/>
                      <a:pt x="98" y="1"/>
                    </a:cubicBezTo>
                    <a:cubicBezTo>
                      <a:pt x="98" y="1"/>
                      <a:pt x="98" y="1"/>
                      <a:pt x="98" y="1"/>
                    </a:cubicBezTo>
                    <a:cubicBezTo>
                      <a:pt x="98" y="2"/>
                      <a:pt x="98" y="2"/>
                      <a:pt x="98" y="2"/>
                    </a:cubicBezTo>
                    <a:cubicBezTo>
                      <a:pt x="95" y="5"/>
                      <a:pt x="95" y="5"/>
                      <a:pt x="95" y="5"/>
                    </a:cubicBezTo>
                    <a:cubicBezTo>
                      <a:pt x="94" y="5"/>
                      <a:pt x="94" y="5"/>
                      <a:pt x="94" y="5"/>
                    </a:cubicBezTo>
                    <a:cubicBezTo>
                      <a:pt x="75" y="24"/>
                      <a:pt x="75" y="24"/>
                      <a:pt x="75" y="24"/>
                    </a:cubicBezTo>
                    <a:cubicBezTo>
                      <a:pt x="78" y="27"/>
                      <a:pt x="78" y="27"/>
                      <a:pt x="78" y="27"/>
                    </a:cubicBezTo>
                    <a:cubicBezTo>
                      <a:pt x="97" y="8"/>
                      <a:pt x="97" y="8"/>
                      <a:pt x="97" y="8"/>
                    </a:cubicBezTo>
                    <a:cubicBezTo>
                      <a:pt x="97" y="8"/>
                      <a:pt x="97" y="8"/>
                      <a:pt x="98" y="8"/>
                    </a:cubicBezTo>
                    <a:cubicBezTo>
                      <a:pt x="98" y="7"/>
                      <a:pt x="98" y="7"/>
                      <a:pt x="98" y="7"/>
                    </a:cubicBezTo>
                    <a:cubicBezTo>
                      <a:pt x="98" y="7"/>
                      <a:pt x="98" y="7"/>
                      <a:pt x="98" y="7"/>
                    </a:cubicBezTo>
                    <a:cubicBezTo>
                      <a:pt x="100" y="5"/>
                      <a:pt x="100" y="5"/>
                      <a:pt x="100" y="5"/>
                    </a:cubicBezTo>
                    <a:cubicBezTo>
                      <a:pt x="100" y="5"/>
                      <a:pt x="101" y="4"/>
                      <a:pt x="101" y="4"/>
                    </a:cubicBezTo>
                    <a:cubicBezTo>
                      <a:pt x="101" y="4"/>
                      <a:pt x="101" y="4"/>
                      <a:pt x="101" y="4"/>
                    </a:cubicBezTo>
                    <a:cubicBezTo>
                      <a:pt x="101" y="4"/>
                      <a:pt x="101" y="4"/>
                      <a:pt x="101" y="4"/>
                    </a:cubicBezTo>
                    <a:cubicBezTo>
                      <a:pt x="101" y="4"/>
                      <a:pt x="101" y="4"/>
                      <a:pt x="101" y="4"/>
                    </a:cubicBezTo>
                    <a:cubicBezTo>
                      <a:pt x="101" y="4"/>
                      <a:pt x="102" y="4"/>
                      <a:pt x="103" y="4"/>
                    </a:cubicBezTo>
                    <a:cubicBezTo>
                      <a:pt x="103" y="5"/>
                      <a:pt x="104" y="5"/>
                      <a:pt x="105" y="6"/>
                    </a:cubicBezTo>
                    <a:cubicBezTo>
                      <a:pt x="105" y="6"/>
                      <a:pt x="105" y="6"/>
                      <a:pt x="105" y="6"/>
                    </a:cubicBezTo>
                    <a:cubicBezTo>
                      <a:pt x="105" y="6"/>
                      <a:pt x="105" y="6"/>
                      <a:pt x="105" y="6"/>
                    </a:cubicBezTo>
                    <a:cubicBezTo>
                      <a:pt x="107" y="5"/>
                      <a:pt x="107" y="5"/>
                      <a:pt x="107" y="5"/>
                    </a:cubicBezTo>
                    <a:cubicBezTo>
                      <a:pt x="105" y="6"/>
                      <a:pt x="105" y="6"/>
                      <a:pt x="105" y="6"/>
                    </a:cubicBezTo>
                    <a:cubicBezTo>
                      <a:pt x="106" y="7"/>
                      <a:pt x="107" y="8"/>
                      <a:pt x="107" y="8"/>
                    </a:cubicBezTo>
                    <a:cubicBezTo>
                      <a:pt x="107" y="9"/>
                      <a:pt x="107" y="10"/>
                      <a:pt x="107" y="10"/>
                    </a:cubicBezTo>
                    <a:cubicBezTo>
                      <a:pt x="107" y="10"/>
                      <a:pt x="107" y="10"/>
                      <a:pt x="107" y="10"/>
                    </a:cubicBezTo>
                    <a:cubicBezTo>
                      <a:pt x="107" y="10"/>
                      <a:pt x="107" y="11"/>
                      <a:pt x="106" y="11"/>
                    </a:cubicBezTo>
                    <a:cubicBezTo>
                      <a:pt x="105" y="13"/>
                      <a:pt x="105" y="13"/>
                      <a:pt x="105" y="13"/>
                    </a:cubicBezTo>
                    <a:cubicBezTo>
                      <a:pt x="105" y="13"/>
                      <a:pt x="104" y="13"/>
                      <a:pt x="104" y="13"/>
                    </a:cubicBezTo>
                    <a:cubicBezTo>
                      <a:pt x="104" y="14"/>
                      <a:pt x="104" y="14"/>
                      <a:pt x="104" y="14"/>
                    </a:cubicBezTo>
                    <a:cubicBezTo>
                      <a:pt x="85" y="33"/>
                      <a:pt x="85" y="33"/>
                      <a:pt x="85" y="33"/>
                    </a:cubicBezTo>
                    <a:cubicBezTo>
                      <a:pt x="87" y="36"/>
                      <a:pt x="87" y="36"/>
                      <a:pt x="87" y="36"/>
                    </a:cubicBezTo>
                    <a:cubicBezTo>
                      <a:pt x="87" y="36"/>
                      <a:pt x="87" y="36"/>
                      <a:pt x="87" y="36"/>
                    </a:cubicBezTo>
                    <a:cubicBezTo>
                      <a:pt x="107" y="17"/>
                      <a:pt x="107" y="17"/>
                      <a:pt x="107" y="17"/>
                    </a:cubicBezTo>
                    <a:cubicBezTo>
                      <a:pt x="107" y="17"/>
                      <a:pt x="107" y="17"/>
                      <a:pt x="107" y="17"/>
                    </a:cubicBezTo>
                    <a:cubicBezTo>
                      <a:pt x="108" y="16"/>
                      <a:pt x="108" y="16"/>
                      <a:pt x="108" y="16"/>
                    </a:cubicBezTo>
                    <a:cubicBezTo>
                      <a:pt x="108" y="16"/>
                      <a:pt x="108" y="15"/>
                      <a:pt x="108" y="15"/>
                    </a:cubicBezTo>
                    <a:cubicBezTo>
                      <a:pt x="110" y="13"/>
                      <a:pt x="110" y="13"/>
                      <a:pt x="110" y="13"/>
                    </a:cubicBezTo>
                    <a:cubicBezTo>
                      <a:pt x="110" y="13"/>
                      <a:pt x="110" y="13"/>
                      <a:pt x="110" y="13"/>
                    </a:cubicBezTo>
                    <a:cubicBezTo>
                      <a:pt x="110" y="13"/>
                      <a:pt x="110" y="13"/>
                      <a:pt x="110" y="13"/>
                    </a:cubicBezTo>
                    <a:cubicBezTo>
                      <a:pt x="110" y="13"/>
                      <a:pt x="110" y="13"/>
                      <a:pt x="110" y="13"/>
                    </a:cubicBezTo>
                    <a:cubicBezTo>
                      <a:pt x="111" y="12"/>
                      <a:pt x="111" y="11"/>
                      <a:pt x="111" y="10"/>
                    </a:cubicBezTo>
                    <a:cubicBezTo>
                      <a:pt x="111" y="10"/>
                      <a:pt x="111" y="10"/>
                      <a:pt x="111" y="10"/>
                    </a:cubicBezTo>
                    <a:cubicBezTo>
                      <a:pt x="111" y="9"/>
                      <a:pt x="111" y="8"/>
                      <a:pt x="110" y="7"/>
                    </a:cubicBezTo>
                    <a:cubicBezTo>
                      <a:pt x="110" y="6"/>
                      <a:pt x="109" y="4"/>
                      <a:pt x="108" y="3"/>
                    </a:cubicBezTo>
                    <a:cubicBezTo>
                      <a:pt x="108" y="3"/>
                      <a:pt x="108" y="3"/>
                      <a:pt x="108" y="3"/>
                    </a:cubicBezTo>
                    <a:cubicBezTo>
                      <a:pt x="108" y="3"/>
                      <a:pt x="108" y="3"/>
                      <a:pt x="108" y="3"/>
                    </a:cubicBezTo>
                    <a:cubicBezTo>
                      <a:pt x="107" y="2"/>
                      <a:pt x="106" y="1"/>
                      <a:pt x="105" y="1"/>
                    </a:cubicBezTo>
                    <a:cubicBezTo>
                      <a:pt x="103" y="0"/>
                      <a:pt x="102" y="0"/>
                      <a:pt x="101" y="0"/>
                    </a:cubicBezTo>
                    <a:cubicBezTo>
                      <a:pt x="101" y="0"/>
                      <a:pt x="101" y="0"/>
                      <a:pt x="101"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6" name="Freeform 101"/>
              <p:cNvSpPr>
                <a:spLocks noEditPoints="1"/>
              </p:cNvSpPr>
              <p:nvPr/>
            </p:nvSpPr>
            <p:spPr bwMode="auto">
              <a:xfrm>
                <a:off x="9332913" y="3386138"/>
                <a:ext cx="161925" cy="161925"/>
              </a:xfrm>
              <a:custGeom>
                <a:avLst/>
                <a:gdLst>
                  <a:gd name="T0" fmla="*/ 18 w 58"/>
                  <a:gd name="T1" fmla="*/ 41 h 58"/>
                  <a:gd name="T2" fmla="*/ 19 w 58"/>
                  <a:gd name="T3" fmla="*/ 39 h 58"/>
                  <a:gd name="T4" fmla="*/ 21 w 58"/>
                  <a:gd name="T5" fmla="*/ 38 h 58"/>
                  <a:gd name="T6" fmla="*/ 24 w 58"/>
                  <a:gd name="T7" fmla="*/ 42 h 58"/>
                  <a:gd name="T8" fmla="*/ 25 w 58"/>
                  <a:gd name="T9" fmla="*/ 45 h 58"/>
                  <a:gd name="T10" fmla="*/ 24 w 58"/>
                  <a:gd name="T11" fmla="*/ 43 h 58"/>
                  <a:gd name="T12" fmla="*/ 41 w 58"/>
                  <a:gd name="T13" fmla="*/ 28 h 58"/>
                  <a:gd name="T14" fmla="*/ 41 w 58"/>
                  <a:gd name="T15" fmla="*/ 28 h 58"/>
                  <a:gd name="T16" fmla="*/ 34 w 58"/>
                  <a:gd name="T17" fmla="*/ 24 h 58"/>
                  <a:gd name="T18" fmla="*/ 35 w 58"/>
                  <a:gd name="T19" fmla="*/ 22 h 58"/>
                  <a:gd name="T20" fmla="*/ 37 w 58"/>
                  <a:gd name="T21" fmla="*/ 21 h 58"/>
                  <a:gd name="T22" fmla="*/ 41 w 58"/>
                  <a:gd name="T23" fmla="*/ 25 h 58"/>
                  <a:gd name="T24" fmla="*/ 40 w 58"/>
                  <a:gd name="T25" fmla="*/ 26 h 58"/>
                  <a:gd name="T26" fmla="*/ 40 w 58"/>
                  <a:gd name="T27" fmla="*/ 4 h 58"/>
                  <a:gd name="T28" fmla="*/ 41 w 58"/>
                  <a:gd name="T29" fmla="*/ 0 h 58"/>
                  <a:gd name="T30" fmla="*/ 40 w 58"/>
                  <a:gd name="T31" fmla="*/ 1 h 58"/>
                  <a:gd name="T32" fmla="*/ 39 w 58"/>
                  <a:gd name="T33" fmla="*/ 3 h 58"/>
                  <a:gd name="T34" fmla="*/ 32 w 58"/>
                  <a:gd name="T35" fmla="*/ 12 h 58"/>
                  <a:gd name="T36" fmla="*/ 17 w 58"/>
                  <a:gd name="T37" fmla="*/ 24 h 58"/>
                  <a:gd name="T38" fmla="*/ 20 w 58"/>
                  <a:gd name="T39" fmla="*/ 26 h 58"/>
                  <a:gd name="T40" fmla="*/ 43 w 58"/>
                  <a:gd name="T41" fmla="*/ 6 h 58"/>
                  <a:gd name="T42" fmla="*/ 53 w 58"/>
                  <a:gd name="T43" fmla="*/ 16 h 58"/>
                  <a:gd name="T44" fmla="*/ 43 w 58"/>
                  <a:gd name="T45" fmla="*/ 22 h 58"/>
                  <a:gd name="T46" fmla="*/ 37 w 58"/>
                  <a:gd name="T47" fmla="*/ 17 h 58"/>
                  <a:gd name="T48" fmla="*/ 32 w 58"/>
                  <a:gd name="T49" fmla="*/ 19 h 58"/>
                  <a:gd name="T50" fmla="*/ 30 w 58"/>
                  <a:gd name="T51" fmla="*/ 24 h 58"/>
                  <a:gd name="T52" fmla="*/ 35 w 58"/>
                  <a:gd name="T53" fmla="*/ 30 h 58"/>
                  <a:gd name="T54" fmla="*/ 28 w 58"/>
                  <a:gd name="T55" fmla="*/ 41 h 58"/>
                  <a:gd name="T56" fmla="*/ 24 w 58"/>
                  <a:gd name="T57" fmla="*/ 35 h 58"/>
                  <a:gd name="T58" fmla="*/ 20 w 58"/>
                  <a:gd name="T59" fmla="*/ 34 h 58"/>
                  <a:gd name="T60" fmla="*/ 15 w 58"/>
                  <a:gd name="T61" fmla="*/ 38 h 58"/>
                  <a:gd name="T62" fmla="*/ 16 w 58"/>
                  <a:gd name="T63" fmla="*/ 44 h 58"/>
                  <a:gd name="T64" fmla="*/ 21 w 58"/>
                  <a:gd name="T65" fmla="*/ 48 h 58"/>
                  <a:gd name="T66" fmla="*/ 12 w 58"/>
                  <a:gd name="T67" fmla="*/ 49 h 58"/>
                  <a:gd name="T68" fmla="*/ 5 w 58"/>
                  <a:gd name="T69" fmla="*/ 42 h 58"/>
                  <a:gd name="T70" fmla="*/ 12 w 58"/>
                  <a:gd name="T71" fmla="*/ 30 h 58"/>
                  <a:gd name="T72" fmla="*/ 3 w 58"/>
                  <a:gd name="T73" fmla="*/ 46 h 58"/>
                  <a:gd name="T74" fmla="*/ 12 w 58"/>
                  <a:gd name="T75" fmla="*/ 55 h 58"/>
                  <a:gd name="T76" fmla="*/ 16 w 58"/>
                  <a:gd name="T77" fmla="*/ 58 h 58"/>
                  <a:gd name="T78" fmla="*/ 57 w 58"/>
                  <a:gd name="T79" fmla="*/ 17 h 58"/>
                  <a:gd name="T80" fmla="*/ 57 w 58"/>
                  <a:gd name="T81" fmla="*/ 15 h 58"/>
                  <a:gd name="T82" fmla="*/ 45 w 58"/>
                  <a:gd name="T83" fmla="*/ 3 h 58"/>
                  <a:gd name="T84" fmla="*/ 41 w 58"/>
                  <a:gd name="T85"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7" h="57">
                    <a:moveTo>
                      <a:pt x="22" y="45"/>
                    </a:moveTo>
                    <a:cubicBezTo>
                      <a:pt x="22" y="44"/>
                      <a:pt x="22" y="44"/>
                      <a:pt x="22" y="44"/>
                    </a:cubicBezTo>
                    <a:cubicBezTo>
                      <a:pt x="18" y="41"/>
                      <a:pt x="18" y="41"/>
                      <a:pt x="18" y="41"/>
                    </a:cubicBezTo>
                    <a:cubicBezTo>
                      <a:pt x="18" y="41"/>
                      <a:pt x="18" y="41"/>
                      <a:pt x="18" y="41"/>
                    </a:cubicBezTo>
                    <a:cubicBezTo>
                      <a:pt x="18" y="40"/>
                      <a:pt x="18" y="40"/>
                      <a:pt x="18" y="40"/>
                    </a:cubicBezTo>
                    <a:cubicBezTo>
                      <a:pt x="18" y="40"/>
                      <a:pt x="19" y="40"/>
                      <a:pt x="19" y="39"/>
                    </a:cubicBezTo>
                    <a:cubicBezTo>
                      <a:pt x="19" y="39"/>
                      <a:pt x="20" y="39"/>
                      <a:pt x="20" y="38"/>
                    </a:cubicBezTo>
                    <a:cubicBezTo>
                      <a:pt x="21" y="38"/>
                      <a:pt x="21" y="38"/>
                      <a:pt x="21" y="38"/>
                    </a:cubicBezTo>
                    <a:cubicBezTo>
                      <a:pt x="21" y="38"/>
                      <a:pt x="21" y="38"/>
                      <a:pt x="21" y="38"/>
                    </a:cubicBezTo>
                    <a:cubicBezTo>
                      <a:pt x="24" y="42"/>
                      <a:pt x="24" y="42"/>
                      <a:pt x="24" y="42"/>
                    </a:cubicBezTo>
                    <a:cubicBezTo>
                      <a:pt x="25" y="42"/>
                      <a:pt x="25" y="42"/>
                      <a:pt x="25" y="42"/>
                    </a:cubicBezTo>
                    <a:cubicBezTo>
                      <a:pt x="24" y="42"/>
                      <a:pt x="24" y="42"/>
                      <a:pt x="24" y="42"/>
                    </a:cubicBezTo>
                    <a:cubicBezTo>
                      <a:pt x="24" y="43"/>
                      <a:pt x="24" y="43"/>
                      <a:pt x="24" y="43"/>
                    </a:cubicBezTo>
                    <a:cubicBezTo>
                      <a:pt x="24" y="44"/>
                      <a:pt x="24" y="44"/>
                      <a:pt x="24" y="44"/>
                    </a:cubicBezTo>
                    <a:cubicBezTo>
                      <a:pt x="25" y="45"/>
                      <a:pt x="25" y="45"/>
                      <a:pt x="25" y="45"/>
                    </a:cubicBezTo>
                    <a:cubicBezTo>
                      <a:pt x="25" y="45"/>
                      <a:pt x="25" y="45"/>
                      <a:pt x="25" y="45"/>
                    </a:cubicBezTo>
                    <a:cubicBezTo>
                      <a:pt x="24" y="44"/>
                      <a:pt x="24" y="44"/>
                      <a:pt x="24" y="44"/>
                    </a:cubicBezTo>
                    <a:cubicBezTo>
                      <a:pt x="24" y="43"/>
                      <a:pt x="24" y="43"/>
                      <a:pt x="24" y="43"/>
                    </a:cubicBezTo>
                    <a:cubicBezTo>
                      <a:pt x="23" y="44"/>
                      <a:pt x="23" y="44"/>
                      <a:pt x="22" y="44"/>
                    </a:cubicBezTo>
                    <a:cubicBezTo>
                      <a:pt x="22" y="45"/>
                      <a:pt x="22" y="45"/>
                      <a:pt x="22" y="45"/>
                    </a:cubicBezTo>
                    <a:moveTo>
                      <a:pt x="41" y="28"/>
                    </a:moveTo>
                    <a:cubicBezTo>
                      <a:pt x="41" y="28"/>
                      <a:pt x="41" y="28"/>
                      <a:pt x="41" y="28"/>
                    </a:cubicBezTo>
                    <a:cubicBezTo>
                      <a:pt x="41" y="28"/>
                      <a:pt x="41" y="28"/>
                      <a:pt x="41" y="28"/>
                    </a:cubicBezTo>
                    <a:cubicBezTo>
                      <a:pt x="41" y="28"/>
                      <a:pt x="41" y="28"/>
                      <a:pt x="41" y="28"/>
                    </a:cubicBezTo>
                    <a:moveTo>
                      <a:pt x="38" y="27"/>
                    </a:moveTo>
                    <a:cubicBezTo>
                      <a:pt x="38" y="27"/>
                      <a:pt x="38" y="27"/>
                      <a:pt x="38" y="27"/>
                    </a:cubicBezTo>
                    <a:cubicBezTo>
                      <a:pt x="34" y="24"/>
                      <a:pt x="34" y="24"/>
                      <a:pt x="34" y="24"/>
                    </a:cubicBezTo>
                    <a:cubicBezTo>
                      <a:pt x="34" y="24"/>
                      <a:pt x="34" y="24"/>
                      <a:pt x="34" y="24"/>
                    </a:cubicBezTo>
                    <a:cubicBezTo>
                      <a:pt x="34" y="23"/>
                      <a:pt x="34" y="23"/>
                      <a:pt x="34" y="23"/>
                    </a:cubicBezTo>
                    <a:cubicBezTo>
                      <a:pt x="34" y="23"/>
                      <a:pt x="35" y="23"/>
                      <a:pt x="35" y="22"/>
                    </a:cubicBezTo>
                    <a:cubicBezTo>
                      <a:pt x="35" y="22"/>
                      <a:pt x="35" y="22"/>
                      <a:pt x="35" y="22"/>
                    </a:cubicBezTo>
                    <a:cubicBezTo>
                      <a:pt x="36" y="22"/>
                      <a:pt x="36" y="21"/>
                      <a:pt x="36" y="21"/>
                    </a:cubicBezTo>
                    <a:cubicBezTo>
                      <a:pt x="37" y="21"/>
                      <a:pt x="37" y="21"/>
                      <a:pt x="37" y="21"/>
                    </a:cubicBezTo>
                    <a:cubicBezTo>
                      <a:pt x="37" y="21"/>
                      <a:pt x="37" y="21"/>
                      <a:pt x="37" y="21"/>
                    </a:cubicBezTo>
                    <a:cubicBezTo>
                      <a:pt x="40" y="25"/>
                      <a:pt x="40" y="25"/>
                      <a:pt x="40" y="25"/>
                    </a:cubicBezTo>
                    <a:cubicBezTo>
                      <a:pt x="41" y="25"/>
                      <a:pt x="41" y="25"/>
                      <a:pt x="41" y="25"/>
                    </a:cubicBezTo>
                    <a:cubicBezTo>
                      <a:pt x="40" y="25"/>
                      <a:pt x="40" y="25"/>
                      <a:pt x="40" y="25"/>
                    </a:cubicBezTo>
                    <a:cubicBezTo>
                      <a:pt x="40" y="26"/>
                      <a:pt x="40" y="26"/>
                      <a:pt x="40" y="26"/>
                    </a:cubicBezTo>
                    <a:cubicBezTo>
                      <a:pt x="40" y="26"/>
                      <a:pt x="40" y="26"/>
                      <a:pt x="40" y="26"/>
                    </a:cubicBezTo>
                    <a:cubicBezTo>
                      <a:pt x="39" y="27"/>
                      <a:pt x="39" y="27"/>
                      <a:pt x="39" y="27"/>
                    </a:cubicBezTo>
                    <a:cubicBezTo>
                      <a:pt x="38" y="27"/>
                      <a:pt x="38" y="27"/>
                      <a:pt x="38" y="27"/>
                    </a:cubicBezTo>
                    <a:moveTo>
                      <a:pt x="40" y="4"/>
                    </a:moveTo>
                    <a:cubicBezTo>
                      <a:pt x="41" y="2"/>
                      <a:pt x="41" y="2"/>
                      <a:pt x="41" y="2"/>
                    </a:cubicBezTo>
                    <a:cubicBezTo>
                      <a:pt x="40" y="4"/>
                      <a:pt x="40" y="4"/>
                      <a:pt x="40" y="4"/>
                    </a:cubicBezTo>
                    <a:moveTo>
                      <a:pt x="41" y="0"/>
                    </a:moveTo>
                    <a:cubicBezTo>
                      <a:pt x="41" y="0"/>
                      <a:pt x="41" y="0"/>
                      <a:pt x="40" y="1"/>
                    </a:cubicBezTo>
                    <a:cubicBezTo>
                      <a:pt x="40" y="1"/>
                      <a:pt x="40" y="1"/>
                      <a:pt x="40" y="1"/>
                    </a:cubicBezTo>
                    <a:cubicBezTo>
                      <a:pt x="40" y="1"/>
                      <a:pt x="40" y="1"/>
                      <a:pt x="40" y="1"/>
                    </a:cubicBezTo>
                    <a:cubicBezTo>
                      <a:pt x="39" y="2"/>
                      <a:pt x="39" y="2"/>
                      <a:pt x="39" y="2"/>
                    </a:cubicBezTo>
                    <a:cubicBezTo>
                      <a:pt x="39" y="2"/>
                      <a:pt x="39" y="3"/>
                      <a:pt x="39" y="3"/>
                    </a:cubicBezTo>
                    <a:cubicBezTo>
                      <a:pt x="39" y="3"/>
                      <a:pt x="39" y="3"/>
                      <a:pt x="39" y="3"/>
                    </a:cubicBezTo>
                    <a:cubicBezTo>
                      <a:pt x="35" y="11"/>
                      <a:pt x="35" y="11"/>
                      <a:pt x="35" y="11"/>
                    </a:cubicBezTo>
                    <a:cubicBezTo>
                      <a:pt x="35" y="12"/>
                      <a:pt x="34" y="13"/>
                      <a:pt x="33" y="13"/>
                    </a:cubicBezTo>
                    <a:cubicBezTo>
                      <a:pt x="33" y="13"/>
                      <a:pt x="33" y="12"/>
                      <a:pt x="32" y="12"/>
                    </a:cubicBezTo>
                    <a:cubicBezTo>
                      <a:pt x="31" y="12"/>
                      <a:pt x="31" y="11"/>
                      <a:pt x="31" y="10"/>
                    </a:cubicBezTo>
                    <a:cubicBezTo>
                      <a:pt x="31" y="10"/>
                      <a:pt x="31" y="10"/>
                      <a:pt x="31" y="10"/>
                    </a:cubicBezTo>
                    <a:cubicBezTo>
                      <a:pt x="17" y="24"/>
                      <a:pt x="17" y="24"/>
                      <a:pt x="17" y="24"/>
                    </a:cubicBezTo>
                    <a:cubicBezTo>
                      <a:pt x="18" y="24"/>
                      <a:pt x="18" y="24"/>
                      <a:pt x="18" y="24"/>
                    </a:cubicBezTo>
                    <a:cubicBezTo>
                      <a:pt x="18" y="24"/>
                      <a:pt x="18" y="24"/>
                      <a:pt x="18" y="24"/>
                    </a:cubicBezTo>
                    <a:cubicBezTo>
                      <a:pt x="19" y="24"/>
                      <a:pt x="20" y="25"/>
                      <a:pt x="20" y="26"/>
                    </a:cubicBezTo>
                    <a:cubicBezTo>
                      <a:pt x="20" y="26"/>
                      <a:pt x="20" y="26"/>
                      <a:pt x="20" y="27"/>
                    </a:cubicBezTo>
                    <a:cubicBezTo>
                      <a:pt x="41" y="5"/>
                      <a:pt x="41" y="5"/>
                      <a:pt x="41" y="5"/>
                    </a:cubicBezTo>
                    <a:cubicBezTo>
                      <a:pt x="43" y="6"/>
                      <a:pt x="43" y="6"/>
                      <a:pt x="43" y="6"/>
                    </a:cubicBezTo>
                    <a:cubicBezTo>
                      <a:pt x="45" y="9"/>
                      <a:pt x="45" y="9"/>
                      <a:pt x="45" y="9"/>
                    </a:cubicBezTo>
                    <a:cubicBezTo>
                      <a:pt x="52" y="15"/>
                      <a:pt x="52" y="15"/>
                      <a:pt x="52" y="15"/>
                    </a:cubicBezTo>
                    <a:cubicBezTo>
                      <a:pt x="53" y="16"/>
                      <a:pt x="53" y="16"/>
                      <a:pt x="53" y="16"/>
                    </a:cubicBezTo>
                    <a:cubicBezTo>
                      <a:pt x="45" y="24"/>
                      <a:pt x="45" y="24"/>
                      <a:pt x="45" y="24"/>
                    </a:cubicBezTo>
                    <a:cubicBezTo>
                      <a:pt x="45" y="24"/>
                      <a:pt x="44" y="23"/>
                      <a:pt x="44" y="23"/>
                    </a:cubicBezTo>
                    <a:cubicBezTo>
                      <a:pt x="44" y="22"/>
                      <a:pt x="44" y="22"/>
                      <a:pt x="43" y="22"/>
                    </a:cubicBezTo>
                    <a:cubicBezTo>
                      <a:pt x="40" y="18"/>
                      <a:pt x="40" y="18"/>
                      <a:pt x="40" y="18"/>
                    </a:cubicBezTo>
                    <a:cubicBezTo>
                      <a:pt x="39" y="18"/>
                      <a:pt x="38" y="17"/>
                      <a:pt x="37" y="17"/>
                    </a:cubicBezTo>
                    <a:cubicBezTo>
                      <a:pt x="37" y="17"/>
                      <a:pt x="37" y="17"/>
                      <a:pt x="37" y="17"/>
                    </a:cubicBezTo>
                    <a:cubicBezTo>
                      <a:pt x="37" y="17"/>
                      <a:pt x="37" y="17"/>
                      <a:pt x="37" y="17"/>
                    </a:cubicBezTo>
                    <a:cubicBezTo>
                      <a:pt x="36" y="17"/>
                      <a:pt x="35" y="17"/>
                      <a:pt x="34" y="18"/>
                    </a:cubicBezTo>
                    <a:cubicBezTo>
                      <a:pt x="33" y="18"/>
                      <a:pt x="33" y="19"/>
                      <a:pt x="32" y="19"/>
                    </a:cubicBezTo>
                    <a:cubicBezTo>
                      <a:pt x="32" y="19"/>
                      <a:pt x="32" y="19"/>
                      <a:pt x="32" y="19"/>
                    </a:cubicBezTo>
                    <a:cubicBezTo>
                      <a:pt x="32" y="20"/>
                      <a:pt x="31" y="21"/>
                      <a:pt x="31" y="21"/>
                    </a:cubicBezTo>
                    <a:cubicBezTo>
                      <a:pt x="30" y="22"/>
                      <a:pt x="30" y="23"/>
                      <a:pt x="30" y="24"/>
                    </a:cubicBezTo>
                    <a:cubicBezTo>
                      <a:pt x="30" y="24"/>
                      <a:pt x="30" y="24"/>
                      <a:pt x="30" y="24"/>
                    </a:cubicBezTo>
                    <a:cubicBezTo>
                      <a:pt x="30" y="25"/>
                      <a:pt x="31" y="26"/>
                      <a:pt x="32" y="27"/>
                    </a:cubicBezTo>
                    <a:cubicBezTo>
                      <a:pt x="35" y="30"/>
                      <a:pt x="35" y="30"/>
                      <a:pt x="35" y="30"/>
                    </a:cubicBezTo>
                    <a:cubicBezTo>
                      <a:pt x="35" y="30"/>
                      <a:pt x="36" y="31"/>
                      <a:pt x="36" y="31"/>
                    </a:cubicBezTo>
                    <a:cubicBezTo>
                      <a:pt x="37" y="31"/>
                      <a:pt x="37" y="31"/>
                      <a:pt x="38" y="31"/>
                    </a:cubicBezTo>
                    <a:cubicBezTo>
                      <a:pt x="28" y="41"/>
                      <a:pt x="28" y="41"/>
                      <a:pt x="28" y="41"/>
                    </a:cubicBezTo>
                    <a:cubicBezTo>
                      <a:pt x="28" y="40"/>
                      <a:pt x="28" y="40"/>
                      <a:pt x="28" y="39"/>
                    </a:cubicBezTo>
                    <a:cubicBezTo>
                      <a:pt x="28" y="39"/>
                      <a:pt x="27" y="39"/>
                      <a:pt x="27" y="39"/>
                    </a:cubicBezTo>
                    <a:cubicBezTo>
                      <a:pt x="24" y="35"/>
                      <a:pt x="24" y="35"/>
                      <a:pt x="24" y="35"/>
                    </a:cubicBezTo>
                    <a:cubicBezTo>
                      <a:pt x="23" y="35"/>
                      <a:pt x="22" y="34"/>
                      <a:pt x="21" y="34"/>
                    </a:cubicBezTo>
                    <a:cubicBezTo>
                      <a:pt x="21" y="34"/>
                      <a:pt x="21" y="34"/>
                      <a:pt x="21" y="34"/>
                    </a:cubicBezTo>
                    <a:cubicBezTo>
                      <a:pt x="20" y="34"/>
                      <a:pt x="20" y="34"/>
                      <a:pt x="20" y="34"/>
                    </a:cubicBezTo>
                    <a:cubicBezTo>
                      <a:pt x="19" y="34"/>
                      <a:pt x="19" y="35"/>
                      <a:pt x="18" y="35"/>
                    </a:cubicBezTo>
                    <a:cubicBezTo>
                      <a:pt x="17" y="35"/>
                      <a:pt x="17" y="36"/>
                      <a:pt x="16" y="37"/>
                    </a:cubicBezTo>
                    <a:cubicBezTo>
                      <a:pt x="16" y="37"/>
                      <a:pt x="15" y="38"/>
                      <a:pt x="15" y="38"/>
                    </a:cubicBezTo>
                    <a:cubicBezTo>
                      <a:pt x="14" y="39"/>
                      <a:pt x="14" y="40"/>
                      <a:pt x="14" y="41"/>
                    </a:cubicBezTo>
                    <a:cubicBezTo>
                      <a:pt x="14" y="41"/>
                      <a:pt x="14" y="41"/>
                      <a:pt x="14" y="41"/>
                    </a:cubicBezTo>
                    <a:cubicBezTo>
                      <a:pt x="14" y="42"/>
                      <a:pt x="15" y="43"/>
                      <a:pt x="16" y="44"/>
                    </a:cubicBezTo>
                    <a:cubicBezTo>
                      <a:pt x="19" y="47"/>
                      <a:pt x="19" y="47"/>
                      <a:pt x="19" y="47"/>
                    </a:cubicBezTo>
                    <a:cubicBezTo>
                      <a:pt x="19" y="47"/>
                      <a:pt x="19" y="48"/>
                      <a:pt x="20" y="48"/>
                    </a:cubicBezTo>
                    <a:cubicBezTo>
                      <a:pt x="20" y="48"/>
                      <a:pt x="20" y="48"/>
                      <a:pt x="21" y="48"/>
                    </a:cubicBezTo>
                    <a:cubicBezTo>
                      <a:pt x="16" y="53"/>
                      <a:pt x="16" y="53"/>
                      <a:pt x="16" y="53"/>
                    </a:cubicBezTo>
                    <a:cubicBezTo>
                      <a:pt x="15" y="52"/>
                      <a:pt x="15" y="52"/>
                      <a:pt x="15" y="52"/>
                    </a:cubicBezTo>
                    <a:cubicBezTo>
                      <a:pt x="12" y="49"/>
                      <a:pt x="12" y="49"/>
                      <a:pt x="12" y="49"/>
                    </a:cubicBezTo>
                    <a:cubicBezTo>
                      <a:pt x="9" y="46"/>
                      <a:pt x="9" y="46"/>
                      <a:pt x="9" y="46"/>
                    </a:cubicBezTo>
                    <a:cubicBezTo>
                      <a:pt x="6" y="43"/>
                      <a:pt x="6" y="43"/>
                      <a:pt x="6" y="43"/>
                    </a:cubicBezTo>
                    <a:cubicBezTo>
                      <a:pt x="5" y="42"/>
                      <a:pt x="5" y="42"/>
                      <a:pt x="5" y="42"/>
                    </a:cubicBezTo>
                    <a:cubicBezTo>
                      <a:pt x="19" y="28"/>
                      <a:pt x="19" y="28"/>
                      <a:pt x="19" y="28"/>
                    </a:cubicBezTo>
                    <a:cubicBezTo>
                      <a:pt x="19" y="28"/>
                      <a:pt x="19" y="28"/>
                      <a:pt x="19" y="28"/>
                    </a:cubicBezTo>
                    <a:cubicBezTo>
                      <a:pt x="12" y="30"/>
                      <a:pt x="12" y="30"/>
                      <a:pt x="12" y="30"/>
                    </a:cubicBezTo>
                    <a:cubicBezTo>
                      <a:pt x="1" y="41"/>
                      <a:pt x="1" y="41"/>
                      <a:pt x="1" y="41"/>
                    </a:cubicBezTo>
                    <a:cubicBezTo>
                      <a:pt x="0" y="42"/>
                      <a:pt x="0" y="43"/>
                      <a:pt x="1" y="44"/>
                    </a:cubicBezTo>
                    <a:cubicBezTo>
                      <a:pt x="3" y="46"/>
                      <a:pt x="3" y="46"/>
                      <a:pt x="3" y="46"/>
                    </a:cubicBezTo>
                    <a:cubicBezTo>
                      <a:pt x="6" y="49"/>
                      <a:pt x="6" y="49"/>
                      <a:pt x="6" y="49"/>
                    </a:cubicBezTo>
                    <a:cubicBezTo>
                      <a:pt x="9" y="52"/>
                      <a:pt x="9" y="52"/>
                      <a:pt x="9" y="52"/>
                    </a:cubicBezTo>
                    <a:cubicBezTo>
                      <a:pt x="12" y="55"/>
                      <a:pt x="12" y="55"/>
                      <a:pt x="12" y="55"/>
                    </a:cubicBezTo>
                    <a:cubicBezTo>
                      <a:pt x="15" y="58"/>
                      <a:pt x="15" y="58"/>
                      <a:pt x="15" y="58"/>
                    </a:cubicBezTo>
                    <a:cubicBezTo>
                      <a:pt x="15" y="58"/>
                      <a:pt x="15" y="58"/>
                      <a:pt x="15" y="58"/>
                    </a:cubicBezTo>
                    <a:cubicBezTo>
                      <a:pt x="15" y="58"/>
                      <a:pt x="16" y="58"/>
                      <a:pt x="16" y="58"/>
                    </a:cubicBezTo>
                    <a:cubicBezTo>
                      <a:pt x="16" y="58"/>
                      <a:pt x="16" y="58"/>
                      <a:pt x="16" y="58"/>
                    </a:cubicBezTo>
                    <a:cubicBezTo>
                      <a:pt x="17" y="58"/>
                      <a:pt x="17" y="58"/>
                      <a:pt x="18" y="58"/>
                    </a:cubicBezTo>
                    <a:cubicBezTo>
                      <a:pt x="57" y="17"/>
                      <a:pt x="57" y="17"/>
                      <a:pt x="57" y="17"/>
                    </a:cubicBezTo>
                    <a:cubicBezTo>
                      <a:pt x="57" y="17"/>
                      <a:pt x="58" y="16"/>
                      <a:pt x="58" y="16"/>
                    </a:cubicBezTo>
                    <a:cubicBezTo>
                      <a:pt x="58" y="16"/>
                      <a:pt x="57" y="15"/>
                      <a:pt x="57" y="15"/>
                    </a:cubicBezTo>
                    <a:cubicBezTo>
                      <a:pt x="57" y="15"/>
                      <a:pt x="57" y="15"/>
                      <a:pt x="57" y="15"/>
                    </a:cubicBezTo>
                    <a:cubicBezTo>
                      <a:pt x="55" y="12"/>
                      <a:pt x="55" y="12"/>
                      <a:pt x="55" y="12"/>
                    </a:cubicBezTo>
                    <a:cubicBezTo>
                      <a:pt x="48" y="6"/>
                      <a:pt x="48" y="6"/>
                      <a:pt x="48" y="6"/>
                    </a:cubicBezTo>
                    <a:cubicBezTo>
                      <a:pt x="45" y="3"/>
                      <a:pt x="45" y="3"/>
                      <a:pt x="45" y="3"/>
                    </a:cubicBezTo>
                    <a:cubicBezTo>
                      <a:pt x="44" y="2"/>
                      <a:pt x="44" y="2"/>
                      <a:pt x="44" y="2"/>
                    </a:cubicBezTo>
                    <a:cubicBezTo>
                      <a:pt x="43" y="1"/>
                      <a:pt x="43" y="1"/>
                      <a:pt x="43" y="1"/>
                    </a:cubicBezTo>
                    <a:cubicBezTo>
                      <a:pt x="42" y="0"/>
                      <a:pt x="42" y="0"/>
                      <a:pt x="41"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7" name="Freeform 102"/>
              <p:cNvSpPr/>
              <p:nvPr/>
            </p:nvSpPr>
            <p:spPr bwMode="auto">
              <a:xfrm>
                <a:off x="9324976" y="3365500"/>
                <a:ext cx="117475" cy="106363"/>
              </a:xfrm>
              <a:custGeom>
                <a:avLst/>
                <a:gdLst>
                  <a:gd name="T0" fmla="*/ 35 w 42"/>
                  <a:gd name="T1" fmla="*/ 0 h 38"/>
                  <a:gd name="T2" fmla="*/ 29 w 42"/>
                  <a:gd name="T3" fmla="*/ 5 h 38"/>
                  <a:gd name="T4" fmla="*/ 29 w 42"/>
                  <a:gd name="T5" fmla="*/ 5 h 38"/>
                  <a:gd name="T6" fmla="*/ 22 w 42"/>
                  <a:gd name="T7" fmla="*/ 20 h 38"/>
                  <a:gd name="T8" fmla="*/ 6 w 42"/>
                  <a:gd name="T9" fmla="*/ 24 h 38"/>
                  <a:gd name="T10" fmla="*/ 2 w 42"/>
                  <a:gd name="T11" fmla="*/ 27 h 38"/>
                  <a:gd name="T12" fmla="*/ 0 w 42"/>
                  <a:gd name="T13" fmla="*/ 31 h 38"/>
                  <a:gd name="T14" fmla="*/ 0 w 42"/>
                  <a:gd name="T15" fmla="*/ 33 h 38"/>
                  <a:gd name="T16" fmla="*/ 7 w 42"/>
                  <a:gd name="T17" fmla="*/ 38 h 38"/>
                  <a:gd name="T18" fmla="*/ 7 w 42"/>
                  <a:gd name="T19" fmla="*/ 38 h 38"/>
                  <a:gd name="T20" fmla="*/ 7 w 42"/>
                  <a:gd name="T21" fmla="*/ 38 h 38"/>
                  <a:gd name="T22" fmla="*/ 10 w 42"/>
                  <a:gd name="T23" fmla="*/ 38 h 38"/>
                  <a:gd name="T24" fmla="*/ 10 w 42"/>
                  <a:gd name="T25" fmla="*/ 38 h 38"/>
                  <a:gd name="T26" fmla="*/ 15 w 42"/>
                  <a:gd name="T27" fmla="*/ 37 h 38"/>
                  <a:gd name="T28" fmla="*/ 22 w 42"/>
                  <a:gd name="T29" fmla="*/ 35 h 38"/>
                  <a:gd name="T30" fmla="*/ 22 w 42"/>
                  <a:gd name="T31" fmla="*/ 35 h 38"/>
                  <a:gd name="T32" fmla="*/ 23 w 42"/>
                  <a:gd name="T33" fmla="*/ 34 h 38"/>
                  <a:gd name="T34" fmla="*/ 23 w 42"/>
                  <a:gd name="T35" fmla="*/ 33 h 38"/>
                  <a:gd name="T36" fmla="*/ 21 w 42"/>
                  <a:gd name="T37" fmla="*/ 31 h 38"/>
                  <a:gd name="T38" fmla="*/ 21 w 42"/>
                  <a:gd name="T39" fmla="*/ 31 h 38"/>
                  <a:gd name="T40" fmla="*/ 20 w 42"/>
                  <a:gd name="T41" fmla="*/ 31 h 38"/>
                  <a:gd name="T42" fmla="*/ 9 w 42"/>
                  <a:gd name="T43" fmla="*/ 34 h 38"/>
                  <a:gd name="T44" fmla="*/ 9 w 42"/>
                  <a:gd name="T45" fmla="*/ 34 h 38"/>
                  <a:gd name="T46" fmla="*/ 7 w 42"/>
                  <a:gd name="T47" fmla="*/ 34 h 38"/>
                  <a:gd name="T48" fmla="*/ 4 w 42"/>
                  <a:gd name="T49" fmla="*/ 32 h 38"/>
                  <a:gd name="T50" fmla="*/ 4 w 42"/>
                  <a:gd name="T51" fmla="*/ 31 h 38"/>
                  <a:gd name="T52" fmla="*/ 5 w 42"/>
                  <a:gd name="T53" fmla="*/ 29 h 38"/>
                  <a:gd name="T54" fmla="*/ 7 w 42"/>
                  <a:gd name="T55" fmla="*/ 28 h 38"/>
                  <a:gd name="T56" fmla="*/ 7 w 42"/>
                  <a:gd name="T57" fmla="*/ 28 h 38"/>
                  <a:gd name="T58" fmla="*/ 24 w 42"/>
                  <a:gd name="T59" fmla="*/ 24 h 38"/>
                  <a:gd name="T60" fmla="*/ 25 w 42"/>
                  <a:gd name="T61" fmla="*/ 23 h 38"/>
                  <a:gd name="T62" fmla="*/ 25 w 42"/>
                  <a:gd name="T63" fmla="*/ 22 h 38"/>
                  <a:gd name="T64" fmla="*/ 31 w 42"/>
                  <a:gd name="T65" fmla="*/ 8 h 38"/>
                  <a:gd name="T66" fmla="*/ 31 w 42"/>
                  <a:gd name="T67" fmla="*/ 7 h 38"/>
                  <a:gd name="T68" fmla="*/ 32 w 42"/>
                  <a:gd name="T69" fmla="*/ 5 h 38"/>
                  <a:gd name="T70" fmla="*/ 35 w 42"/>
                  <a:gd name="T71" fmla="*/ 3 h 38"/>
                  <a:gd name="T72" fmla="*/ 35 w 42"/>
                  <a:gd name="T73" fmla="*/ 3 h 38"/>
                  <a:gd name="T74" fmla="*/ 35 w 42"/>
                  <a:gd name="T75" fmla="*/ 3 h 38"/>
                  <a:gd name="T76" fmla="*/ 37 w 42"/>
                  <a:gd name="T77" fmla="*/ 4 h 38"/>
                  <a:gd name="T78" fmla="*/ 39 w 42"/>
                  <a:gd name="T79" fmla="*/ 7 h 38"/>
                  <a:gd name="T80" fmla="*/ 39 w 42"/>
                  <a:gd name="T81" fmla="*/ 9 h 38"/>
                  <a:gd name="T82" fmla="*/ 39 w 42"/>
                  <a:gd name="T83" fmla="*/ 9 h 38"/>
                  <a:gd name="T84" fmla="*/ 39 w 42"/>
                  <a:gd name="T85" fmla="*/ 9 h 38"/>
                  <a:gd name="T86" fmla="*/ 37 w 42"/>
                  <a:gd name="T87" fmla="*/ 11 h 38"/>
                  <a:gd name="T88" fmla="*/ 34 w 42"/>
                  <a:gd name="T89" fmla="*/ 17 h 38"/>
                  <a:gd name="T90" fmla="*/ 34 w 42"/>
                  <a:gd name="T91" fmla="*/ 17 h 38"/>
                  <a:gd name="T92" fmla="*/ 35 w 42"/>
                  <a:gd name="T93" fmla="*/ 19 h 38"/>
                  <a:gd name="T94" fmla="*/ 36 w 42"/>
                  <a:gd name="T95" fmla="*/ 20 h 38"/>
                  <a:gd name="T96" fmla="*/ 38 w 42"/>
                  <a:gd name="T97" fmla="*/ 18 h 38"/>
                  <a:gd name="T98" fmla="*/ 42 w 42"/>
                  <a:gd name="T99" fmla="*/ 10 h 38"/>
                  <a:gd name="T100" fmla="*/ 42 w 42"/>
                  <a:gd name="T101" fmla="*/ 10 h 38"/>
                  <a:gd name="T102" fmla="*/ 42 w 42"/>
                  <a:gd name="T103" fmla="*/ 9 h 38"/>
                  <a:gd name="T104" fmla="*/ 42 w 42"/>
                  <a:gd name="T105" fmla="*/ 7 h 38"/>
                  <a:gd name="T106" fmla="*/ 38 w 42"/>
                  <a:gd name="T107" fmla="*/ 0 h 38"/>
                  <a:gd name="T108" fmla="*/ 35 w 42"/>
                  <a:gd name="T109" fmla="*/ 0 h 38"/>
                  <a:gd name="T110" fmla="*/ 35 w 42"/>
                  <a:gd name="T111" fmla="*/ 0 h 38"/>
                  <a:gd name="T112" fmla="*/ 35 w 42"/>
                  <a:gd name="T113"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2" h="38">
                    <a:moveTo>
                      <a:pt x="35" y="0"/>
                    </a:moveTo>
                    <a:cubicBezTo>
                      <a:pt x="32" y="0"/>
                      <a:pt x="30" y="2"/>
                      <a:pt x="29" y="5"/>
                    </a:cubicBezTo>
                    <a:cubicBezTo>
                      <a:pt x="29" y="5"/>
                      <a:pt x="29" y="5"/>
                      <a:pt x="29" y="5"/>
                    </a:cubicBezTo>
                    <a:cubicBezTo>
                      <a:pt x="22" y="20"/>
                      <a:pt x="22" y="20"/>
                      <a:pt x="22" y="20"/>
                    </a:cubicBezTo>
                    <a:cubicBezTo>
                      <a:pt x="6" y="24"/>
                      <a:pt x="6" y="24"/>
                      <a:pt x="6" y="24"/>
                    </a:cubicBezTo>
                    <a:cubicBezTo>
                      <a:pt x="4" y="25"/>
                      <a:pt x="3" y="26"/>
                      <a:pt x="2" y="27"/>
                    </a:cubicBezTo>
                    <a:cubicBezTo>
                      <a:pt x="1" y="28"/>
                      <a:pt x="0" y="30"/>
                      <a:pt x="0" y="31"/>
                    </a:cubicBezTo>
                    <a:cubicBezTo>
                      <a:pt x="0" y="32"/>
                      <a:pt x="0" y="32"/>
                      <a:pt x="0" y="33"/>
                    </a:cubicBezTo>
                    <a:cubicBezTo>
                      <a:pt x="1" y="36"/>
                      <a:pt x="4" y="38"/>
                      <a:pt x="7" y="38"/>
                    </a:cubicBezTo>
                    <a:cubicBezTo>
                      <a:pt x="7" y="38"/>
                      <a:pt x="7" y="38"/>
                      <a:pt x="7" y="38"/>
                    </a:cubicBezTo>
                    <a:cubicBezTo>
                      <a:pt x="7" y="38"/>
                      <a:pt x="7" y="38"/>
                      <a:pt x="7" y="38"/>
                    </a:cubicBezTo>
                    <a:cubicBezTo>
                      <a:pt x="8" y="38"/>
                      <a:pt x="9" y="38"/>
                      <a:pt x="10" y="38"/>
                    </a:cubicBezTo>
                    <a:cubicBezTo>
                      <a:pt x="10" y="38"/>
                      <a:pt x="10" y="38"/>
                      <a:pt x="10" y="38"/>
                    </a:cubicBezTo>
                    <a:cubicBezTo>
                      <a:pt x="15" y="37"/>
                      <a:pt x="15" y="37"/>
                      <a:pt x="15" y="37"/>
                    </a:cubicBezTo>
                    <a:cubicBezTo>
                      <a:pt x="22" y="35"/>
                      <a:pt x="22" y="35"/>
                      <a:pt x="22" y="35"/>
                    </a:cubicBezTo>
                    <a:cubicBezTo>
                      <a:pt x="22" y="35"/>
                      <a:pt x="22" y="35"/>
                      <a:pt x="22" y="35"/>
                    </a:cubicBezTo>
                    <a:cubicBezTo>
                      <a:pt x="23" y="35"/>
                      <a:pt x="23" y="34"/>
                      <a:pt x="23" y="34"/>
                    </a:cubicBezTo>
                    <a:cubicBezTo>
                      <a:pt x="23" y="33"/>
                      <a:pt x="23" y="33"/>
                      <a:pt x="23" y="33"/>
                    </a:cubicBezTo>
                    <a:cubicBezTo>
                      <a:pt x="23" y="32"/>
                      <a:pt x="22" y="31"/>
                      <a:pt x="21" y="31"/>
                    </a:cubicBezTo>
                    <a:cubicBezTo>
                      <a:pt x="21" y="31"/>
                      <a:pt x="21" y="31"/>
                      <a:pt x="21" y="31"/>
                    </a:cubicBezTo>
                    <a:cubicBezTo>
                      <a:pt x="20" y="31"/>
                      <a:pt x="20" y="31"/>
                      <a:pt x="20" y="31"/>
                    </a:cubicBezTo>
                    <a:cubicBezTo>
                      <a:pt x="9" y="34"/>
                      <a:pt x="9" y="34"/>
                      <a:pt x="9" y="34"/>
                    </a:cubicBezTo>
                    <a:cubicBezTo>
                      <a:pt x="9" y="34"/>
                      <a:pt x="9" y="34"/>
                      <a:pt x="9" y="34"/>
                    </a:cubicBezTo>
                    <a:cubicBezTo>
                      <a:pt x="8" y="34"/>
                      <a:pt x="8" y="34"/>
                      <a:pt x="7" y="34"/>
                    </a:cubicBezTo>
                    <a:cubicBezTo>
                      <a:pt x="5" y="34"/>
                      <a:pt x="4" y="33"/>
                      <a:pt x="4" y="32"/>
                    </a:cubicBezTo>
                    <a:cubicBezTo>
                      <a:pt x="4" y="31"/>
                      <a:pt x="4" y="31"/>
                      <a:pt x="4" y="31"/>
                    </a:cubicBezTo>
                    <a:cubicBezTo>
                      <a:pt x="4" y="31"/>
                      <a:pt x="4" y="30"/>
                      <a:pt x="5" y="29"/>
                    </a:cubicBezTo>
                    <a:cubicBezTo>
                      <a:pt x="5" y="29"/>
                      <a:pt x="6" y="28"/>
                      <a:pt x="7" y="28"/>
                    </a:cubicBezTo>
                    <a:cubicBezTo>
                      <a:pt x="7" y="28"/>
                      <a:pt x="7" y="28"/>
                      <a:pt x="7" y="28"/>
                    </a:cubicBezTo>
                    <a:cubicBezTo>
                      <a:pt x="24" y="24"/>
                      <a:pt x="24" y="24"/>
                      <a:pt x="24" y="24"/>
                    </a:cubicBezTo>
                    <a:cubicBezTo>
                      <a:pt x="24" y="24"/>
                      <a:pt x="25" y="23"/>
                      <a:pt x="25" y="23"/>
                    </a:cubicBezTo>
                    <a:cubicBezTo>
                      <a:pt x="25" y="22"/>
                      <a:pt x="25" y="22"/>
                      <a:pt x="25" y="22"/>
                    </a:cubicBezTo>
                    <a:cubicBezTo>
                      <a:pt x="31" y="8"/>
                      <a:pt x="31" y="8"/>
                      <a:pt x="31" y="8"/>
                    </a:cubicBezTo>
                    <a:cubicBezTo>
                      <a:pt x="31" y="8"/>
                      <a:pt x="31" y="8"/>
                      <a:pt x="31" y="7"/>
                    </a:cubicBezTo>
                    <a:cubicBezTo>
                      <a:pt x="31" y="7"/>
                      <a:pt x="31" y="6"/>
                      <a:pt x="32" y="5"/>
                    </a:cubicBezTo>
                    <a:cubicBezTo>
                      <a:pt x="33" y="4"/>
                      <a:pt x="34" y="3"/>
                      <a:pt x="35" y="3"/>
                    </a:cubicBezTo>
                    <a:cubicBezTo>
                      <a:pt x="35" y="3"/>
                      <a:pt x="35" y="3"/>
                      <a:pt x="35" y="3"/>
                    </a:cubicBezTo>
                    <a:cubicBezTo>
                      <a:pt x="35" y="3"/>
                      <a:pt x="35" y="3"/>
                      <a:pt x="35" y="3"/>
                    </a:cubicBezTo>
                    <a:cubicBezTo>
                      <a:pt x="36" y="3"/>
                      <a:pt x="37" y="4"/>
                      <a:pt x="37" y="4"/>
                    </a:cubicBezTo>
                    <a:cubicBezTo>
                      <a:pt x="39" y="5"/>
                      <a:pt x="39" y="6"/>
                      <a:pt x="39" y="7"/>
                    </a:cubicBezTo>
                    <a:cubicBezTo>
                      <a:pt x="39" y="8"/>
                      <a:pt x="39" y="9"/>
                      <a:pt x="39" y="9"/>
                    </a:cubicBezTo>
                    <a:cubicBezTo>
                      <a:pt x="39" y="9"/>
                      <a:pt x="39" y="9"/>
                      <a:pt x="39" y="9"/>
                    </a:cubicBezTo>
                    <a:cubicBezTo>
                      <a:pt x="39" y="9"/>
                      <a:pt x="39" y="9"/>
                      <a:pt x="39" y="9"/>
                    </a:cubicBezTo>
                    <a:cubicBezTo>
                      <a:pt x="38" y="10"/>
                      <a:pt x="38" y="11"/>
                      <a:pt x="37" y="11"/>
                    </a:cubicBezTo>
                    <a:cubicBezTo>
                      <a:pt x="34" y="17"/>
                      <a:pt x="34" y="17"/>
                      <a:pt x="34" y="17"/>
                    </a:cubicBezTo>
                    <a:cubicBezTo>
                      <a:pt x="34" y="17"/>
                      <a:pt x="34" y="17"/>
                      <a:pt x="34" y="17"/>
                    </a:cubicBezTo>
                    <a:cubicBezTo>
                      <a:pt x="34" y="18"/>
                      <a:pt x="34" y="19"/>
                      <a:pt x="35" y="19"/>
                    </a:cubicBezTo>
                    <a:cubicBezTo>
                      <a:pt x="36" y="19"/>
                      <a:pt x="36" y="20"/>
                      <a:pt x="36" y="20"/>
                    </a:cubicBezTo>
                    <a:cubicBezTo>
                      <a:pt x="37" y="20"/>
                      <a:pt x="38" y="19"/>
                      <a:pt x="38" y="18"/>
                    </a:cubicBezTo>
                    <a:cubicBezTo>
                      <a:pt x="42" y="10"/>
                      <a:pt x="42" y="10"/>
                      <a:pt x="42" y="10"/>
                    </a:cubicBezTo>
                    <a:cubicBezTo>
                      <a:pt x="42" y="10"/>
                      <a:pt x="42" y="10"/>
                      <a:pt x="42" y="10"/>
                    </a:cubicBezTo>
                    <a:cubicBezTo>
                      <a:pt x="42" y="10"/>
                      <a:pt x="42" y="9"/>
                      <a:pt x="42" y="9"/>
                    </a:cubicBezTo>
                    <a:cubicBezTo>
                      <a:pt x="42" y="8"/>
                      <a:pt x="42" y="7"/>
                      <a:pt x="42" y="7"/>
                    </a:cubicBezTo>
                    <a:cubicBezTo>
                      <a:pt x="42" y="4"/>
                      <a:pt x="41" y="1"/>
                      <a:pt x="38" y="0"/>
                    </a:cubicBezTo>
                    <a:cubicBezTo>
                      <a:pt x="37" y="0"/>
                      <a:pt x="36" y="0"/>
                      <a:pt x="35" y="0"/>
                    </a:cubicBezTo>
                    <a:cubicBezTo>
                      <a:pt x="35" y="0"/>
                      <a:pt x="35" y="0"/>
                      <a:pt x="35" y="0"/>
                    </a:cubicBezTo>
                    <a:cubicBezTo>
                      <a:pt x="35" y="0"/>
                      <a:pt x="35" y="0"/>
                      <a:pt x="35"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8" name="Freeform 103"/>
              <p:cNvSpPr>
                <a:spLocks noEditPoints="1"/>
              </p:cNvSpPr>
              <p:nvPr/>
            </p:nvSpPr>
            <p:spPr bwMode="auto">
              <a:xfrm>
                <a:off x="9410701" y="3375025"/>
                <a:ext cx="22225" cy="22225"/>
              </a:xfrm>
              <a:custGeom>
                <a:avLst/>
                <a:gdLst>
                  <a:gd name="T0" fmla="*/ 4 w 8"/>
                  <a:gd name="T1" fmla="*/ 4 h 8"/>
                  <a:gd name="T2" fmla="*/ 4 w 8"/>
                  <a:gd name="T3" fmla="*/ 4 h 8"/>
                  <a:gd name="T4" fmla="*/ 4 w 8"/>
                  <a:gd name="T5" fmla="*/ 4 h 8"/>
                  <a:gd name="T6" fmla="*/ 4 w 8"/>
                  <a:gd name="T7" fmla="*/ 4 h 8"/>
                  <a:gd name="T8" fmla="*/ 4 w 8"/>
                  <a:gd name="T9" fmla="*/ 4 h 8"/>
                  <a:gd name="T10" fmla="*/ 4 w 8"/>
                  <a:gd name="T11" fmla="*/ 4 h 8"/>
                  <a:gd name="T12" fmla="*/ 4 w 8"/>
                  <a:gd name="T13" fmla="*/ 4 h 8"/>
                  <a:gd name="T14" fmla="*/ 4 w 8"/>
                  <a:gd name="T15" fmla="*/ 4 h 8"/>
                  <a:gd name="T16" fmla="*/ 4 w 8"/>
                  <a:gd name="T17" fmla="*/ 4 h 8"/>
                  <a:gd name="T18" fmla="*/ 4 w 8"/>
                  <a:gd name="T19" fmla="*/ 4 h 8"/>
                  <a:gd name="T20" fmla="*/ 4 w 8"/>
                  <a:gd name="T21" fmla="*/ 4 h 8"/>
                  <a:gd name="T22" fmla="*/ 4 w 8"/>
                  <a:gd name="T23" fmla="*/ 4 h 8"/>
                  <a:gd name="T24" fmla="*/ 4 w 8"/>
                  <a:gd name="T25" fmla="*/ 4 h 8"/>
                  <a:gd name="T26" fmla="*/ 4 w 8"/>
                  <a:gd name="T27" fmla="*/ 0 h 8"/>
                  <a:gd name="T28" fmla="*/ 1 w 8"/>
                  <a:gd name="T29" fmla="*/ 2 h 8"/>
                  <a:gd name="T30" fmla="*/ 0 w 8"/>
                  <a:gd name="T31" fmla="*/ 4 h 8"/>
                  <a:gd name="T32" fmla="*/ 0 w 8"/>
                  <a:gd name="T33" fmla="*/ 5 h 8"/>
                  <a:gd name="T34" fmla="*/ 2 w 8"/>
                  <a:gd name="T35" fmla="*/ 8 h 8"/>
                  <a:gd name="T36" fmla="*/ 4 w 8"/>
                  <a:gd name="T37" fmla="*/ 8 h 8"/>
                  <a:gd name="T38" fmla="*/ 4 w 8"/>
                  <a:gd name="T39" fmla="*/ 8 h 8"/>
                  <a:gd name="T40" fmla="*/ 6 w 8"/>
                  <a:gd name="T41" fmla="*/ 8 h 8"/>
                  <a:gd name="T42" fmla="*/ 8 w 8"/>
                  <a:gd name="T43" fmla="*/ 6 h 8"/>
                  <a:gd name="T44" fmla="*/ 8 w 8"/>
                  <a:gd name="T45" fmla="*/ 6 h 8"/>
                  <a:gd name="T46" fmla="*/ 8 w 8"/>
                  <a:gd name="T47" fmla="*/ 4 h 8"/>
                  <a:gd name="T48" fmla="*/ 6 w 8"/>
                  <a:gd name="T49" fmla="*/ 1 h 8"/>
                  <a:gd name="T50" fmla="*/ 4 w 8"/>
                  <a:gd name="T51" fmla="*/ 0 h 8"/>
                  <a:gd name="T52" fmla="*/ 4 w 8"/>
                  <a:gd name="T53" fmla="*/ 0 h 8"/>
                  <a:gd name="T54" fmla="*/ 4 w 8"/>
                  <a:gd name="T55"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 h="8">
                    <a:moveTo>
                      <a:pt x="4" y="4"/>
                    </a:moveTo>
                    <a:cubicBezTo>
                      <a:pt x="4" y="4"/>
                      <a:pt x="4" y="4"/>
                      <a:pt x="4" y="4"/>
                    </a:cubicBezTo>
                    <a:cubicBezTo>
                      <a:pt x="4" y="4"/>
                      <a:pt x="4" y="4"/>
                      <a:pt x="4" y="4"/>
                    </a:cubicBezTo>
                    <a:cubicBezTo>
                      <a:pt x="4" y="4"/>
                      <a:pt x="4" y="4"/>
                      <a:pt x="4" y="4"/>
                    </a:cubicBezTo>
                    <a:moveTo>
                      <a:pt x="4" y="4"/>
                    </a:moveTo>
                    <a:cubicBezTo>
                      <a:pt x="4" y="4"/>
                      <a:pt x="4" y="4"/>
                      <a:pt x="4" y="4"/>
                    </a:cubicBezTo>
                    <a:cubicBezTo>
                      <a:pt x="4" y="4"/>
                      <a:pt x="4" y="4"/>
                      <a:pt x="4" y="4"/>
                    </a:cubicBezTo>
                    <a:cubicBezTo>
                      <a:pt x="4" y="4"/>
                      <a:pt x="4" y="4"/>
                      <a:pt x="4" y="4"/>
                    </a:cubicBezTo>
                    <a:cubicBezTo>
                      <a:pt x="4" y="4"/>
                      <a:pt x="4" y="4"/>
                      <a:pt x="4" y="4"/>
                    </a:cubicBezTo>
                    <a:moveTo>
                      <a:pt x="4" y="4"/>
                    </a:moveTo>
                    <a:cubicBezTo>
                      <a:pt x="4" y="4"/>
                      <a:pt x="4" y="4"/>
                      <a:pt x="4" y="4"/>
                    </a:cubicBezTo>
                    <a:cubicBezTo>
                      <a:pt x="4" y="4"/>
                      <a:pt x="4" y="4"/>
                      <a:pt x="4" y="4"/>
                    </a:cubicBezTo>
                    <a:cubicBezTo>
                      <a:pt x="4" y="4"/>
                      <a:pt x="4" y="4"/>
                      <a:pt x="4" y="4"/>
                    </a:cubicBezTo>
                    <a:moveTo>
                      <a:pt x="4" y="0"/>
                    </a:moveTo>
                    <a:cubicBezTo>
                      <a:pt x="3" y="0"/>
                      <a:pt x="2" y="1"/>
                      <a:pt x="1" y="2"/>
                    </a:cubicBezTo>
                    <a:cubicBezTo>
                      <a:pt x="0" y="3"/>
                      <a:pt x="0" y="4"/>
                      <a:pt x="0" y="4"/>
                    </a:cubicBezTo>
                    <a:cubicBezTo>
                      <a:pt x="0" y="5"/>
                      <a:pt x="0" y="5"/>
                      <a:pt x="0" y="5"/>
                    </a:cubicBezTo>
                    <a:cubicBezTo>
                      <a:pt x="1" y="6"/>
                      <a:pt x="1" y="7"/>
                      <a:pt x="2" y="8"/>
                    </a:cubicBezTo>
                    <a:cubicBezTo>
                      <a:pt x="3" y="8"/>
                      <a:pt x="4" y="8"/>
                      <a:pt x="4" y="8"/>
                    </a:cubicBezTo>
                    <a:cubicBezTo>
                      <a:pt x="4" y="8"/>
                      <a:pt x="4" y="8"/>
                      <a:pt x="4" y="8"/>
                    </a:cubicBezTo>
                    <a:cubicBezTo>
                      <a:pt x="5" y="8"/>
                      <a:pt x="5" y="8"/>
                      <a:pt x="6" y="8"/>
                    </a:cubicBezTo>
                    <a:cubicBezTo>
                      <a:pt x="7" y="8"/>
                      <a:pt x="7" y="7"/>
                      <a:pt x="8" y="6"/>
                    </a:cubicBezTo>
                    <a:cubicBezTo>
                      <a:pt x="8" y="6"/>
                      <a:pt x="8" y="6"/>
                      <a:pt x="8" y="6"/>
                    </a:cubicBezTo>
                    <a:cubicBezTo>
                      <a:pt x="8" y="6"/>
                      <a:pt x="8" y="5"/>
                      <a:pt x="8" y="4"/>
                    </a:cubicBezTo>
                    <a:cubicBezTo>
                      <a:pt x="8" y="3"/>
                      <a:pt x="8" y="2"/>
                      <a:pt x="6" y="1"/>
                    </a:cubicBezTo>
                    <a:cubicBezTo>
                      <a:pt x="6" y="1"/>
                      <a:pt x="5" y="0"/>
                      <a:pt x="4" y="0"/>
                    </a:cubicBezTo>
                    <a:cubicBezTo>
                      <a:pt x="4" y="0"/>
                      <a:pt x="4" y="0"/>
                      <a:pt x="4" y="0"/>
                    </a:cubicBezTo>
                    <a:cubicBezTo>
                      <a:pt x="4" y="0"/>
                      <a:pt x="4" y="0"/>
                      <a:pt x="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12" name="Freeform 104"/>
            <p:cNvSpPr>
              <a:spLocks noEditPoints="1"/>
            </p:cNvSpPr>
            <p:nvPr/>
          </p:nvSpPr>
          <p:spPr bwMode="auto">
            <a:xfrm>
              <a:off x="11272838" y="4934059"/>
              <a:ext cx="419100" cy="722313"/>
            </a:xfrm>
            <a:custGeom>
              <a:avLst/>
              <a:gdLst>
                <a:gd name="T0" fmla="*/ 39 w 150"/>
                <a:gd name="T1" fmla="*/ 179 h 258"/>
                <a:gd name="T2" fmla="*/ 59 w 150"/>
                <a:gd name="T3" fmla="*/ 57 h 258"/>
                <a:gd name="T4" fmla="*/ 109 w 150"/>
                <a:gd name="T5" fmla="*/ 104 h 258"/>
                <a:gd name="T6" fmla="*/ 39 w 150"/>
                <a:gd name="T7" fmla="*/ 179 h 258"/>
                <a:gd name="T8" fmla="*/ 58 w 150"/>
                <a:gd name="T9" fmla="*/ 51 h 258"/>
                <a:gd name="T10" fmla="*/ 57 w 150"/>
                <a:gd name="T11" fmla="*/ 51 h 258"/>
                <a:gd name="T12" fmla="*/ 56 w 150"/>
                <a:gd name="T13" fmla="*/ 53 h 258"/>
                <a:gd name="T14" fmla="*/ 34 w 150"/>
                <a:gd name="T15" fmla="*/ 185 h 258"/>
                <a:gd name="T16" fmla="*/ 35 w 150"/>
                <a:gd name="T17" fmla="*/ 187 h 258"/>
                <a:gd name="T18" fmla="*/ 36 w 150"/>
                <a:gd name="T19" fmla="*/ 187 h 258"/>
                <a:gd name="T20" fmla="*/ 37 w 150"/>
                <a:gd name="T21" fmla="*/ 187 h 258"/>
                <a:gd name="T22" fmla="*/ 37 w 150"/>
                <a:gd name="T23" fmla="*/ 187 h 258"/>
                <a:gd name="T24" fmla="*/ 114 w 150"/>
                <a:gd name="T25" fmla="*/ 105 h 258"/>
                <a:gd name="T26" fmla="*/ 114 w 150"/>
                <a:gd name="T27" fmla="*/ 104 h 258"/>
                <a:gd name="T28" fmla="*/ 114 w 150"/>
                <a:gd name="T29" fmla="*/ 102 h 258"/>
                <a:gd name="T30" fmla="*/ 59 w 150"/>
                <a:gd name="T31" fmla="*/ 52 h 258"/>
                <a:gd name="T32" fmla="*/ 58 w 150"/>
                <a:gd name="T33" fmla="*/ 51 h 258"/>
                <a:gd name="T34" fmla="*/ 5 w 150"/>
                <a:gd name="T35" fmla="*/ 250 h 258"/>
                <a:gd name="T36" fmla="*/ 45 w 150"/>
                <a:gd name="T37" fmla="*/ 6 h 258"/>
                <a:gd name="T38" fmla="*/ 145 w 150"/>
                <a:gd name="T39" fmla="*/ 100 h 258"/>
                <a:gd name="T40" fmla="*/ 5 w 150"/>
                <a:gd name="T41" fmla="*/ 250 h 258"/>
                <a:gd name="T42" fmla="*/ 44 w 150"/>
                <a:gd name="T43" fmla="*/ 0 h 258"/>
                <a:gd name="T44" fmla="*/ 43 w 150"/>
                <a:gd name="T45" fmla="*/ 0 h 258"/>
                <a:gd name="T46" fmla="*/ 42 w 150"/>
                <a:gd name="T47" fmla="*/ 2 h 258"/>
                <a:gd name="T48" fmla="*/ 0 w 150"/>
                <a:gd name="T49" fmla="*/ 255 h 258"/>
                <a:gd name="T50" fmla="*/ 1 w 150"/>
                <a:gd name="T51" fmla="*/ 258 h 258"/>
                <a:gd name="T52" fmla="*/ 2 w 150"/>
                <a:gd name="T53" fmla="*/ 258 h 258"/>
                <a:gd name="T54" fmla="*/ 3 w 150"/>
                <a:gd name="T55" fmla="*/ 257 h 258"/>
                <a:gd name="T56" fmla="*/ 3 w 150"/>
                <a:gd name="T57" fmla="*/ 257 h 258"/>
                <a:gd name="T58" fmla="*/ 149 w 150"/>
                <a:gd name="T59" fmla="*/ 101 h 258"/>
                <a:gd name="T60" fmla="*/ 150 w 150"/>
                <a:gd name="T61" fmla="*/ 99 h 258"/>
                <a:gd name="T62" fmla="*/ 149 w 150"/>
                <a:gd name="T63" fmla="*/ 98 h 258"/>
                <a:gd name="T64" fmla="*/ 45 w 150"/>
                <a:gd name="T65" fmla="*/ 1 h 258"/>
                <a:gd name="T66" fmla="*/ 44 w 150"/>
                <a:gd name="T67" fmla="*/ 0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0" h="258">
                  <a:moveTo>
                    <a:pt x="39" y="179"/>
                  </a:moveTo>
                  <a:cubicBezTo>
                    <a:pt x="59" y="57"/>
                    <a:pt x="59" y="57"/>
                    <a:pt x="59" y="57"/>
                  </a:cubicBezTo>
                  <a:cubicBezTo>
                    <a:pt x="109" y="104"/>
                    <a:pt x="109" y="104"/>
                    <a:pt x="109" y="104"/>
                  </a:cubicBezTo>
                  <a:cubicBezTo>
                    <a:pt x="39" y="179"/>
                    <a:pt x="39" y="179"/>
                    <a:pt x="39" y="179"/>
                  </a:cubicBezTo>
                  <a:moveTo>
                    <a:pt x="58" y="51"/>
                  </a:moveTo>
                  <a:cubicBezTo>
                    <a:pt x="58" y="51"/>
                    <a:pt x="58" y="51"/>
                    <a:pt x="57" y="51"/>
                  </a:cubicBezTo>
                  <a:cubicBezTo>
                    <a:pt x="57" y="51"/>
                    <a:pt x="56" y="52"/>
                    <a:pt x="56" y="53"/>
                  </a:cubicBezTo>
                  <a:cubicBezTo>
                    <a:pt x="34" y="185"/>
                    <a:pt x="34" y="185"/>
                    <a:pt x="34" y="185"/>
                  </a:cubicBezTo>
                  <a:cubicBezTo>
                    <a:pt x="34" y="186"/>
                    <a:pt x="34" y="187"/>
                    <a:pt x="35" y="187"/>
                  </a:cubicBezTo>
                  <a:cubicBezTo>
                    <a:pt x="35" y="187"/>
                    <a:pt x="36" y="187"/>
                    <a:pt x="36" y="187"/>
                  </a:cubicBezTo>
                  <a:cubicBezTo>
                    <a:pt x="37" y="187"/>
                    <a:pt x="37" y="187"/>
                    <a:pt x="37" y="187"/>
                  </a:cubicBezTo>
                  <a:cubicBezTo>
                    <a:pt x="37" y="187"/>
                    <a:pt x="37" y="187"/>
                    <a:pt x="37" y="187"/>
                  </a:cubicBezTo>
                  <a:cubicBezTo>
                    <a:pt x="114" y="105"/>
                    <a:pt x="114" y="105"/>
                    <a:pt x="114" y="105"/>
                  </a:cubicBezTo>
                  <a:cubicBezTo>
                    <a:pt x="114" y="105"/>
                    <a:pt x="114" y="104"/>
                    <a:pt x="114" y="104"/>
                  </a:cubicBezTo>
                  <a:cubicBezTo>
                    <a:pt x="114" y="103"/>
                    <a:pt x="114" y="103"/>
                    <a:pt x="114" y="102"/>
                  </a:cubicBezTo>
                  <a:cubicBezTo>
                    <a:pt x="59" y="52"/>
                    <a:pt x="59" y="52"/>
                    <a:pt x="59" y="52"/>
                  </a:cubicBezTo>
                  <a:cubicBezTo>
                    <a:pt x="59" y="51"/>
                    <a:pt x="59" y="51"/>
                    <a:pt x="58" y="51"/>
                  </a:cubicBezTo>
                  <a:moveTo>
                    <a:pt x="5" y="250"/>
                  </a:moveTo>
                  <a:cubicBezTo>
                    <a:pt x="45" y="6"/>
                    <a:pt x="45" y="6"/>
                    <a:pt x="45" y="6"/>
                  </a:cubicBezTo>
                  <a:cubicBezTo>
                    <a:pt x="145" y="100"/>
                    <a:pt x="145" y="100"/>
                    <a:pt x="145" y="100"/>
                  </a:cubicBezTo>
                  <a:cubicBezTo>
                    <a:pt x="5" y="250"/>
                    <a:pt x="5" y="250"/>
                    <a:pt x="5" y="250"/>
                  </a:cubicBezTo>
                  <a:moveTo>
                    <a:pt x="44" y="0"/>
                  </a:moveTo>
                  <a:cubicBezTo>
                    <a:pt x="44" y="0"/>
                    <a:pt x="44" y="0"/>
                    <a:pt x="43" y="0"/>
                  </a:cubicBezTo>
                  <a:cubicBezTo>
                    <a:pt x="43" y="1"/>
                    <a:pt x="42" y="1"/>
                    <a:pt x="42" y="2"/>
                  </a:cubicBezTo>
                  <a:cubicBezTo>
                    <a:pt x="0" y="255"/>
                    <a:pt x="0" y="255"/>
                    <a:pt x="0" y="255"/>
                  </a:cubicBezTo>
                  <a:cubicBezTo>
                    <a:pt x="0" y="256"/>
                    <a:pt x="0" y="257"/>
                    <a:pt x="1" y="258"/>
                  </a:cubicBezTo>
                  <a:cubicBezTo>
                    <a:pt x="1" y="258"/>
                    <a:pt x="1" y="258"/>
                    <a:pt x="2" y="258"/>
                  </a:cubicBezTo>
                  <a:cubicBezTo>
                    <a:pt x="2" y="258"/>
                    <a:pt x="3" y="258"/>
                    <a:pt x="3" y="257"/>
                  </a:cubicBezTo>
                  <a:cubicBezTo>
                    <a:pt x="3" y="257"/>
                    <a:pt x="3" y="257"/>
                    <a:pt x="3" y="257"/>
                  </a:cubicBezTo>
                  <a:cubicBezTo>
                    <a:pt x="149" y="101"/>
                    <a:pt x="149" y="101"/>
                    <a:pt x="149" y="101"/>
                  </a:cubicBezTo>
                  <a:cubicBezTo>
                    <a:pt x="150" y="100"/>
                    <a:pt x="150" y="100"/>
                    <a:pt x="150" y="99"/>
                  </a:cubicBezTo>
                  <a:cubicBezTo>
                    <a:pt x="150" y="99"/>
                    <a:pt x="150" y="98"/>
                    <a:pt x="149" y="98"/>
                  </a:cubicBezTo>
                  <a:cubicBezTo>
                    <a:pt x="45" y="1"/>
                    <a:pt x="45" y="1"/>
                    <a:pt x="45" y="1"/>
                  </a:cubicBezTo>
                  <a:cubicBezTo>
                    <a:pt x="45" y="0"/>
                    <a:pt x="44" y="0"/>
                    <a:pt x="4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 name="Freeform 105"/>
            <p:cNvSpPr>
              <a:spLocks noEditPoints="1"/>
            </p:cNvSpPr>
            <p:nvPr/>
          </p:nvSpPr>
          <p:spPr bwMode="auto">
            <a:xfrm>
              <a:off x="5690305" y="4123531"/>
              <a:ext cx="419100" cy="720725"/>
            </a:xfrm>
            <a:custGeom>
              <a:avLst/>
              <a:gdLst>
                <a:gd name="T0" fmla="*/ 39 w 150"/>
                <a:gd name="T1" fmla="*/ 179 h 257"/>
                <a:gd name="T2" fmla="*/ 59 w 150"/>
                <a:gd name="T3" fmla="*/ 57 h 257"/>
                <a:gd name="T4" fmla="*/ 110 w 150"/>
                <a:gd name="T5" fmla="*/ 104 h 257"/>
                <a:gd name="T6" fmla="*/ 39 w 150"/>
                <a:gd name="T7" fmla="*/ 179 h 257"/>
                <a:gd name="T8" fmla="*/ 58 w 150"/>
                <a:gd name="T9" fmla="*/ 51 h 257"/>
                <a:gd name="T10" fmla="*/ 57 w 150"/>
                <a:gd name="T11" fmla="*/ 51 h 257"/>
                <a:gd name="T12" fmla="*/ 56 w 150"/>
                <a:gd name="T13" fmla="*/ 52 h 257"/>
                <a:gd name="T14" fmla="*/ 34 w 150"/>
                <a:gd name="T15" fmla="*/ 185 h 257"/>
                <a:gd name="T16" fmla="*/ 35 w 150"/>
                <a:gd name="T17" fmla="*/ 187 h 257"/>
                <a:gd name="T18" fmla="*/ 36 w 150"/>
                <a:gd name="T19" fmla="*/ 187 h 257"/>
                <a:gd name="T20" fmla="*/ 38 w 150"/>
                <a:gd name="T21" fmla="*/ 186 h 257"/>
                <a:gd name="T22" fmla="*/ 38 w 150"/>
                <a:gd name="T23" fmla="*/ 186 h 257"/>
                <a:gd name="T24" fmla="*/ 114 w 150"/>
                <a:gd name="T25" fmla="*/ 105 h 257"/>
                <a:gd name="T26" fmla="*/ 114 w 150"/>
                <a:gd name="T27" fmla="*/ 103 h 257"/>
                <a:gd name="T28" fmla="*/ 114 w 150"/>
                <a:gd name="T29" fmla="*/ 102 h 257"/>
                <a:gd name="T30" fmla="*/ 59 w 150"/>
                <a:gd name="T31" fmla="*/ 51 h 257"/>
                <a:gd name="T32" fmla="*/ 58 w 150"/>
                <a:gd name="T33" fmla="*/ 51 h 257"/>
                <a:gd name="T34" fmla="*/ 5 w 150"/>
                <a:gd name="T35" fmla="*/ 249 h 257"/>
                <a:gd name="T36" fmla="*/ 45 w 150"/>
                <a:gd name="T37" fmla="*/ 6 h 257"/>
                <a:gd name="T38" fmla="*/ 145 w 150"/>
                <a:gd name="T39" fmla="*/ 99 h 257"/>
                <a:gd name="T40" fmla="*/ 5 w 150"/>
                <a:gd name="T41" fmla="*/ 249 h 257"/>
                <a:gd name="T42" fmla="*/ 44 w 150"/>
                <a:gd name="T43" fmla="*/ 0 h 257"/>
                <a:gd name="T44" fmla="*/ 43 w 150"/>
                <a:gd name="T45" fmla="*/ 0 h 257"/>
                <a:gd name="T46" fmla="*/ 42 w 150"/>
                <a:gd name="T47" fmla="*/ 2 h 257"/>
                <a:gd name="T48" fmla="*/ 0 w 150"/>
                <a:gd name="T49" fmla="*/ 255 h 257"/>
                <a:gd name="T50" fmla="*/ 1 w 150"/>
                <a:gd name="T51" fmla="*/ 257 h 257"/>
                <a:gd name="T52" fmla="*/ 2 w 150"/>
                <a:gd name="T53" fmla="*/ 257 h 257"/>
                <a:gd name="T54" fmla="*/ 3 w 150"/>
                <a:gd name="T55" fmla="*/ 257 h 257"/>
                <a:gd name="T56" fmla="*/ 3 w 150"/>
                <a:gd name="T57" fmla="*/ 257 h 257"/>
                <a:gd name="T58" fmla="*/ 149 w 150"/>
                <a:gd name="T59" fmla="*/ 100 h 257"/>
                <a:gd name="T60" fmla="*/ 150 w 150"/>
                <a:gd name="T61" fmla="*/ 99 h 257"/>
                <a:gd name="T62" fmla="*/ 149 w 150"/>
                <a:gd name="T63" fmla="*/ 98 h 257"/>
                <a:gd name="T64" fmla="*/ 45 w 150"/>
                <a:gd name="T65" fmla="*/ 0 h 257"/>
                <a:gd name="T66" fmla="*/ 44 w 150"/>
                <a:gd name="T67" fmla="*/ 0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0" h="257">
                  <a:moveTo>
                    <a:pt x="39" y="179"/>
                  </a:moveTo>
                  <a:cubicBezTo>
                    <a:pt x="59" y="57"/>
                    <a:pt x="59" y="57"/>
                    <a:pt x="59" y="57"/>
                  </a:cubicBezTo>
                  <a:cubicBezTo>
                    <a:pt x="110" y="104"/>
                    <a:pt x="110" y="104"/>
                    <a:pt x="110" y="104"/>
                  </a:cubicBezTo>
                  <a:cubicBezTo>
                    <a:pt x="39" y="179"/>
                    <a:pt x="39" y="179"/>
                    <a:pt x="39" y="179"/>
                  </a:cubicBezTo>
                  <a:moveTo>
                    <a:pt x="58" y="51"/>
                  </a:moveTo>
                  <a:cubicBezTo>
                    <a:pt x="58" y="51"/>
                    <a:pt x="58" y="51"/>
                    <a:pt x="57" y="51"/>
                  </a:cubicBezTo>
                  <a:cubicBezTo>
                    <a:pt x="57" y="51"/>
                    <a:pt x="56" y="52"/>
                    <a:pt x="56" y="52"/>
                  </a:cubicBezTo>
                  <a:cubicBezTo>
                    <a:pt x="34" y="185"/>
                    <a:pt x="34" y="185"/>
                    <a:pt x="34" y="185"/>
                  </a:cubicBezTo>
                  <a:cubicBezTo>
                    <a:pt x="34" y="186"/>
                    <a:pt x="34" y="186"/>
                    <a:pt x="35" y="187"/>
                  </a:cubicBezTo>
                  <a:cubicBezTo>
                    <a:pt x="35" y="187"/>
                    <a:pt x="36" y="187"/>
                    <a:pt x="36" y="187"/>
                  </a:cubicBezTo>
                  <a:cubicBezTo>
                    <a:pt x="37" y="187"/>
                    <a:pt x="37" y="187"/>
                    <a:pt x="38" y="186"/>
                  </a:cubicBezTo>
                  <a:cubicBezTo>
                    <a:pt x="38" y="186"/>
                    <a:pt x="38" y="186"/>
                    <a:pt x="38" y="186"/>
                  </a:cubicBezTo>
                  <a:cubicBezTo>
                    <a:pt x="114" y="105"/>
                    <a:pt x="114" y="105"/>
                    <a:pt x="114" y="105"/>
                  </a:cubicBezTo>
                  <a:cubicBezTo>
                    <a:pt x="114" y="104"/>
                    <a:pt x="114" y="104"/>
                    <a:pt x="114" y="103"/>
                  </a:cubicBezTo>
                  <a:cubicBezTo>
                    <a:pt x="114" y="103"/>
                    <a:pt x="114" y="102"/>
                    <a:pt x="114" y="102"/>
                  </a:cubicBezTo>
                  <a:cubicBezTo>
                    <a:pt x="59" y="51"/>
                    <a:pt x="59" y="51"/>
                    <a:pt x="59" y="51"/>
                  </a:cubicBezTo>
                  <a:cubicBezTo>
                    <a:pt x="59" y="51"/>
                    <a:pt x="59" y="51"/>
                    <a:pt x="58" y="51"/>
                  </a:cubicBezTo>
                  <a:moveTo>
                    <a:pt x="5" y="249"/>
                  </a:moveTo>
                  <a:cubicBezTo>
                    <a:pt x="45" y="6"/>
                    <a:pt x="45" y="6"/>
                    <a:pt x="45" y="6"/>
                  </a:cubicBezTo>
                  <a:cubicBezTo>
                    <a:pt x="145" y="99"/>
                    <a:pt x="145" y="99"/>
                    <a:pt x="145" y="99"/>
                  </a:cubicBezTo>
                  <a:cubicBezTo>
                    <a:pt x="5" y="249"/>
                    <a:pt x="5" y="249"/>
                    <a:pt x="5" y="249"/>
                  </a:cubicBezTo>
                  <a:moveTo>
                    <a:pt x="44" y="0"/>
                  </a:moveTo>
                  <a:cubicBezTo>
                    <a:pt x="44" y="0"/>
                    <a:pt x="44" y="0"/>
                    <a:pt x="43" y="0"/>
                  </a:cubicBezTo>
                  <a:cubicBezTo>
                    <a:pt x="43" y="0"/>
                    <a:pt x="42" y="1"/>
                    <a:pt x="42" y="2"/>
                  </a:cubicBezTo>
                  <a:cubicBezTo>
                    <a:pt x="0" y="255"/>
                    <a:pt x="0" y="255"/>
                    <a:pt x="0" y="255"/>
                  </a:cubicBezTo>
                  <a:cubicBezTo>
                    <a:pt x="0" y="256"/>
                    <a:pt x="0" y="257"/>
                    <a:pt x="1" y="257"/>
                  </a:cubicBezTo>
                  <a:cubicBezTo>
                    <a:pt x="1" y="257"/>
                    <a:pt x="2" y="257"/>
                    <a:pt x="2" y="257"/>
                  </a:cubicBezTo>
                  <a:cubicBezTo>
                    <a:pt x="2" y="257"/>
                    <a:pt x="3" y="257"/>
                    <a:pt x="3" y="257"/>
                  </a:cubicBezTo>
                  <a:cubicBezTo>
                    <a:pt x="3" y="257"/>
                    <a:pt x="3" y="257"/>
                    <a:pt x="3" y="257"/>
                  </a:cubicBezTo>
                  <a:cubicBezTo>
                    <a:pt x="149" y="100"/>
                    <a:pt x="149" y="100"/>
                    <a:pt x="149" y="100"/>
                  </a:cubicBezTo>
                  <a:cubicBezTo>
                    <a:pt x="150" y="100"/>
                    <a:pt x="150" y="100"/>
                    <a:pt x="150" y="99"/>
                  </a:cubicBezTo>
                  <a:cubicBezTo>
                    <a:pt x="150" y="99"/>
                    <a:pt x="150" y="98"/>
                    <a:pt x="149" y="98"/>
                  </a:cubicBezTo>
                  <a:cubicBezTo>
                    <a:pt x="45" y="0"/>
                    <a:pt x="45" y="0"/>
                    <a:pt x="45" y="0"/>
                  </a:cubicBezTo>
                  <a:cubicBezTo>
                    <a:pt x="45" y="0"/>
                    <a:pt x="45" y="0"/>
                    <a:pt x="4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 name="Freeform 106"/>
            <p:cNvSpPr>
              <a:spLocks noEditPoints="1"/>
            </p:cNvSpPr>
            <p:nvPr/>
          </p:nvSpPr>
          <p:spPr bwMode="auto">
            <a:xfrm>
              <a:off x="373856" y="6114443"/>
              <a:ext cx="465138" cy="609600"/>
            </a:xfrm>
            <a:custGeom>
              <a:avLst/>
              <a:gdLst>
                <a:gd name="T0" fmla="*/ 134 w 166"/>
                <a:gd name="T1" fmla="*/ 143 h 217"/>
                <a:gd name="T2" fmla="*/ 136 w 166"/>
                <a:gd name="T3" fmla="*/ 143 h 217"/>
                <a:gd name="T4" fmla="*/ 134 w 166"/>
                <a:gd name="T5" fmla="*/ 143 h 217"/>
                <a:gd name="T6" fmla="*/ 131 w 166"/>
                <a:gd name="T7" fmla="*/ 137 h 217"/>
                <a:gd name="T8" fmla="*/ 54 w 166"/>
                <a:gd name="T9" fmla="*/ 41 h 217"/>
                <a:gd name="T10" fmla="*/ 122 w 166"/>
                <a:gd name="T11" fmla="*/ 34 h 217"/>
                <a:gd name="T12" fmla="*/ 131 w 166"/>
                <a:gd name="T13" fmla="*/ 137 h 217"/>
                <a:gd name="T14" fmla="*/ 124 w 166"/>
                <a:gd name="T15" fmla="*/ 30 h 217"/>
                <a:gd name="T16" fmla="*/ 123 w 166"/>
                <a:gd name="T17" fmla="*/ 30 h 217"/>
                <a:gd name="T18" fmla="*/ 49 w 166"/>
                <a:gd name="T19" fmla="*/ 37 h 217"/>
                <a:gd name="T20" fmla="*/ 48 w 166"/>
                <a:gd name="T21" fmla="*/ 38 h 217"/>
                <a:gd name="T22" fmla="*/ 48 w 166"/>
                <a:gd name="T23" fmla="*/ 40 h 217"/>
                <a:gd name="T24" fmla="*/ 133 w 166"/>
                <a:gd name="T25" fmla="*/ 144 h 217"/>
                <a:gd name="T26" fmla="*/ 134 w 166"/>
                <a:gd name="T27" fmla="*/ 145 h 217"/>
                <a:gd name="T28" fmla="*/ 135 w 166"/>
                <a:gd name="T29" fmla="*/ 145 h 217"/>
                <a:gd name="T30" fmla="*/ 136 w 166"/>
                <a:gd name="T31" fmla="*/ 143 h 217"/>
                <a:gd name="T32" fmla="*/ 136 w 166"/>
                <a:gd name="T33" fmla="*/ 143 h 217"/>
                <a:gd name="T34" fmla="*/ 126 w 166"/>
                <a:gd name="T35" fmla="*/ 32 h 217"/>
                <a:gd name="T36" fmla="*/ 124 w 166"/>
                <a:gd name="T37" fmla="*/ 30 h 217"/>
                <a:gd name="T38" fmla="*/ 164 w 166"/>
                <a:gd name="T39" fmla="*/ 215 h 217"/>
                <a:gd name="T40" fmla="*/ 166 w 166"/>
                <a:gd name="T41" fmla="*/ 214 h 217"/>
                <a:gd name="T42" fmla="*/ 164 w 166"/>
                <a:gd name="T43" fmla="*/ 215 h 217"/>
                <a:gd name="T44" fmla="*/ 166 w 166"/>
                <a:gd name="T45" fmla="*/ 214 h 217"/>
                <a:gd name="T46" fmla="*/ 166 w 166"/>
                <a:gd name="T47" fmla="*/ 214 h 217"/>
                <a:gd name="T48" fmla="*/ 161 w 166"/>
                <a:gd name="T49" fmla="*/ 209 h 217"/>
                <a:gd name="T50" fmla="*/ 6 w 166"/>
                <a:gd name="T51" fmla="*/ 17 h 217"/>
                <a:gd name="T52" fmla="*/ 142 w 166"/>
                <a:gd name="T53" fmla="*/ 5 h 217"/>
                <a:gd name="T54" fmla="*/ 161 w 166"/>
                <a:gd name="T55" fmla="*/ 209 h 217"/>
                <a:gd name="T56" fmla="*/ 144 w 166"/>
                <a:gd name="T57" fmla="*/ 0 h 217"/>
                <a:gd name="T58" fmla="*/ 144 w 166"/>
                <a:gd name="T59" fmla="*/ 0 h 217"/>
                <a:gd name="T60" fmla="*/ 2 w 166"/>
                <a:gd name="T61" fmla="*/ 14 h 217"/>
                <a:gd name="T62" fmla="*/ 0 w 166"/>
                <a:gd name="T63" fmla="*/ 15 h 217"/>
                <a:gd name="T64" fmla="*/ 1 w 166"/>
                <a:gd name="T65" fmla="*/ 17 h 217"/>
                <a:gd name="T66" fmla="*/ 163 w 166"/>
                <a:gd name="T67" fmla="*/ 217 h 217"/>
                <a:gd name="T68" fmla="*/ 164 w 166"/>
                <a:gd name="T69" fmla="*/ 217 h 217"/>
                <a:gd name="T70" fmla="*/ 165 w 166"/>
                <a:gd name="T71" fmla="*/ 217 h 217"/>
                <a:gd name="T72" fmla="*/ 166 w 166"/>
                <a:gd name="T73" fmla="*/ 215 h 217"/>
                <a:gd name="T74" fmla="*/ 166 w 166"/>
                <a:gd name="T75" fmla="*/ 215 h 217"/>
                <a:gd name="T76" fmla="*/ 146 w 166"/>
                <a:gd name="T77" fmla="*/ 2 h 217"/>
                <a:gd name="T78" fmla="*/ 144 w 166"/>
                <a:gd name="T79" fmla="*/ 0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66" h="216">
                  <a:moveTo>
                    <a:pt x="134" y="143"/>
                  </a:moveTo>
                  <a:cubicBezTo>
                    <a:pt x="136" y="143"/>
                    <a:pt x="136" y="143"/>
                    <a:pt x="136" y="143"/>
                  </a:cubicBezTo>
                  <a:cubicBezTo>
                    <a:pt x="134" y="143"/>
                    <a:pt x="134" y="143"/>
                    <a:pt x="134" y="143"/>
                  </a:cubicBezTo>
                  <a:moveTo>
                    <a:pt x="131" y="137"/>
                  </a:moveTo>
                  <a:cubicBezTo>
                    <a:pt x="54" y="41"/>
                    <a:pt x="54" y="41"/>
                    <a:pt x="54" y="41"/>
                  </a:cubicBezTo>
                  <a:cubicBezTo>
                    <a:pt x="122" y="34"/>
                    <a:pt x="122" y="34"/>
                    <a:pt x="122" y="34"/>
                  </a:cubicBezTo>
                  <a:cubicBezTo>
                    <a:pt x="131" y="137"/>
                    <a:pt x="131" y="137"/>
                    <a:pt x="131" y="137"/>
                  </a:cubicBezTo>
                  <a:moveTo>
                    <a:pt x="124" y="30"/>
                  </a:moveTo>
                  <a:cubicBezTo>
                    <a:pt x="124" y="30"/>
                    <a:pt x="123" y="30"/>
                    <a:pt x="123" y="30"/>
                  </a:cubicBezTo>
                  <a:cubicBezTo>
                    <a:pt x="49" y="37"/>
                    <a:pt x="49" y="37"/>
                    <a:pt x="49" y="37"/>
                  </a:cubicBezTo>
                  <a:cubicBezTo>
                    <a:pt x="49" y="37"/>
                    <a:pt x="48" y="37"/>
                    <a:pt x="48" y="38"/>
                  </a:cubicBezTo>
                  <a:cubicBezTo>
                    <a:pt x="48" y="39"/>
                    <a:pt x="48" y="40"/>
                    <a:pt x="48" y="40"/>
                  </a:cubicBezTo>
                  <a:cubicBezTo>
                    <a:pt x="133" y="144"/>
                    <a:pt x="133" y="144"/>
                    <a:pt x="133" y="144"/>
                  </a:cubicBezTo>
                  <a:cubicBezTo>
                    <a:pt x="133" y="145"/>
                    <a:pt x="134" y="145"/>
                    <a:pt x="134" y="145"/>
                  </a:cubicBezTo>
                  <a:cubicBezTo>
                    <a:pt x="134" y="145"/>
                    <a:pt x="135" y="145"/>
                    <a:pt x="135" y="145"/>
                  </a:cubicBezTo>
                  <a:cubicBezTo>
                    <a:pt x="136" y="145"/>
                    <a:pt x="136" y="144"/>
                    <a:pt x="136" y="143"/>
                  </a:cubicBezTo>
                  <a:cubicBezTo>
                    <a:pt x="136" y="143"/>
                    <a:pt x="136" y="143"/>
                    <a:pt x="136" y="143"/>
                  </a:cubicBezTo>
                  <a:cubicBezTo>
                    <a:pt x="126" y="32"/>
                    <a:pt x="126" y="32"/>
                    <a:pt x="126" y="32"/>
                  </a:cubicBezTo>
                  <a:cubicBezTo>
                    <a:pt x="125" y="31"/>
                    <a:pt x="125" y="30"/>
                    <a:pt x="124" y="30"/>
                  </a:cubicBezTo>
                  <a:moveTo>
                    <a:pt x="164" y="215"/>
                  </a:moveTo>
                  <a:cubicBezTo>
                    <a:pt x="166" y="214"/>
                    <a:pt x="166" y="214"/>
                    <a:pt x="166" y="214"/>
                  </a:cubicBezTo>
                  <a:cubicBezTo>
                    <a:pt x="164" y="215"/>
                    <a:pt x="164" y="215"/>
                    <a:pt x="164" y="215"/>
                  </a:cubicBezTo>
                  <a:moveTo>
                    <a:pt x="166" y="214"/>
                  </a:moveTo>
                  <a:cubicBezTo>
                    <a:pt x="166" y="214"/>
                    <a:pt x="166" y="214"/>
                    <a:pt x="166" y="214"/>
                  </a:cubicBezTo>
                  <a:moveTo>
                    <a:pt x="161" y="209"/>
                  </a:moveTo>
                  <a:cubicBezTo>
                    <a:pt x="6" y="17"/>
                    <a:pt x="6" y="17"/>
                    <a:pt x="6" y="17"/>
                  </a:cubicBezTo>
                  <a:cubicBezTo>
                    <a:pt x="142" y="5"/>
                    <a:pt x="142" y="5"/>
                    <a:pt x="142" y="5"/>
                  </a:cubicBezTo>
                  <a:cubicBezTo>
                    <a:pt x="161" y="209"/>
                    <a:pt x="161" y="209"/>
                    <a:pt x="161" y="209"/>
                  </a:cubicBezTo>
                  <a:moveTo>
                    <a:pt x="144" y="0"/>
                  </a:moveTo>
                  <a:cubicBezTo>
                    <a:pt x="144" y="0"/>
                    <a:pt x="144" y="0"/>
                    <a:pt x="144" y="0"/>
                  </a:cubicBezTo>
                  <a:cubicBezTo>
                    <a:pt x="2" y="14"/>
                    <a:pt x="2" y="14"/>
                    <a:pt x="2" y="14"/>
                  </a:cubicBezTo>
                  <a:cubicBezTo>
                    <a:pt x="1" y="14"/>
                    <a:pt x="1" y="14"/>
                    <a:pt x="0" y="15"/>
                  </a:cubicBezTo>
                  <a:cubicBezTo>
                    <a:pt x="0" y="16"/>
                    <a:pt x="0" y="16"/>
                    <a:pt x="1" y="17"/>
                  </a:cubicBezTo>
                  <a:cubicBezTo>
                    <a:pt x="163" y="217"/>
                    <a:pt x="163" y="217"/>
                    <a:pt x="163" y="217"/>
                  </a:cubicBezTo>
                  <a:cubicBezTo>
                    <a:pt x="163" y="217"/>
                    <a:pt x="163" y="217"/>
                    <a:pt x="164" y="217"/>
                  </a:cubicBezTo>
                  <a:cubicBezTo>
                    <a:pt x="164" y="217"/>
                    <a:pt x="165" y="217"/>
                    <a:pt x="165" y="217"/>
                  </a:cubicBezTo>
                  <a:cubicBezTo>
                    <a:pt x="166" y="217"/>
                    <a:pt x="166" y="216"/>
                    <a:pt x="166" y="215"/>
                  </a:cubicBezTo>
                  <a:cubicBezTo>
                    <a:pt x="166" y="215"/>
                    <a:pt x="166" y="215"/>
                    <a:pt x="166" y="215"/>
                  </a:cubicBezTo>
                  <a:cubicBezTo>
                    <a:pt x="146" y="2"/>
                    <a:pt x="146" y="2"/>
                    <a:pt x="146" y="2"/>
                  </a:cubicBezTo>
                  <a:cubicBezTo>
                    <a:pt x="146" y="1"/>
                    <a:pt x="145" y="0"/>
                    <a:pt x="14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nvGrpSpPr>
            <p:cNvPr id="15" name="组合 14"/>
            <p:cNvGrpSpPr/>
            <p:nvPr/>
          </p:nvGrpSpPr>
          <p:grpSpPr>
            <a:xfrm>
              <a:off x="11737976" y="266614"/>
              <a:ext cx="311150" cy="620712"/>
              <a:chOff x="9909176" y="830263"/>
              <a:chExt cx="311150" cy="620712"/>
            </a:xfrm>
          </p:grpSpPr>
          <p:sp>
            <p:nvSpPr>
              <p:cNvPr id="326" name="Freeform 107"/>
              <p:cNvSpPr/>
              <p:nvPr/>
            </p:nvSpPr>
            <p:spPr bwMode="auto">
              <a:xfrm>
                <a:off x="10028238" y="1093788"/>
                <a:ext cx="19050" cy="46038"/>
              </a:xfrm>
              <a:custGeom>
                <a:avLst/>
                <a:gdLst>
                  <a:gd name="T0" fmla="*/ 3 w 7"/>
                  <a:gd name="T1" fmla="*/ 0 h 16"/>
                  <a:gd name="T2" fmla="*/ 0 w 7"/>
                  <a:gd name="T3" fmla="*/ 3 h 16"/>
                  <a:gd name="T4" fmla="*/ 3 w 7"/>
                  <a:gd name="T5" fmla="*/ 16 h 16"/>
                  <a:gd name="T6" fmla="*/ 7 w 7"/>
                  <a:gd name="T7" fmla="*/ 15 h 16"/>
                  <a:gd name="T8" fmla="*/ 3 w 7"/>
                  <a:gd name="T9" fmla="*/ 0 h 16"/>
                </a:gdLst>
                <a:ahLst/>
                <a:cxnLst>
                  <a:cxn ang="0">
                    <a:pos x="T0" y="T1"/>
                  </a:cxn>
                  <a:cxn ang="0">
                    <a:pos x="T2" y="T3"/>
                  </a:cxn>
                  <a:cxn ang="0">
                    <a:pos x="T4" y="T5"/>
                  </a:cxn>
                  <a:cxn ang="0">
                    <a:pos x="T6" y="T7"/>
                  </a:cxn>
                  <a:cxn ang="0">
                    <a:pos x="T8" y="T9"/>
                  </a:cxn>
                </a:cxnLst>
                <a:rect l="0" t="0" r="r" b="b"/>
                <a:pathLst>
                  <a:path w="7" h="16">
                    <a:moveTo>
                      <a:pt x="3" y="0"/>
                    </a:moveTo>
                    <a:cubicBezTo>
                      <a:pt x="2" y="1"/>
                      <a:pt x="1" y="2"/>
                      <a:pt x="0" y="3"/>
                    </a:cubicBezTo>
                    <a:cubicBezTo>
                      <a:pt x="3" y="16"/>
                      <a:pt x="3" y="16"/>
                      <a:pt x="3" y="16"/>
                    </a:cubicBezTo>
                    <a:cubicBezTo>
                      <a:pt x="4" y="16"/>
                      <a:pt x="6" y="15"/>
                      <a:pt x="7" y="15"/>
                    </a:cubicBezTo>
                    <a:cubicBezTo>
                      <a:pt x="3" y="0"/>
                      <a:pt x="3" y="0"/>
                      <a:pt x="3"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7" name="Freeform 108"/>
              <p:cNvSpPr/>
              <p:nvPr/>
            </p:nvSpPr>
            <p:spPr bwMode="auto">
              <a:xfrm>
                <a:off x="9991726" y="1104900"/>
                <a:ext cx="22225" cy="46038"/>
              </a:xfrm>
              <a:custGeom>
                <a:avLst/>
                <a:gdLst>
                  <a:gd name="T0" fmla="*/ 0 w 8"/>
                  <a:gd name="T1" fmla="*/ 0 h 16"/>
                  <a:gd name="T2" fmla="*/ 4 w 8"/>
                  <a:gd name="T3" fmla="*/ 16 h 16"/>
                  <a:gd name="T4" fmla="*/ 8 w 8"/>
                  <a:gd name="T5" fmla="*/ 14 h 16"/>
                  <a:gd name="T6" fmla="*/ 4 w 8"/>
                  <a:gd name="T7" fmla="*/ 1 h 16"/>
                  <a:gd name="T8" fmla="*/ 0 w 8"/>
                  <a:gd name="T9" fmla="*/ 0 h 16"/>
                </a:gdLst>
                <a:ahLst/>
                <a:cxnLst>
                  <a:cxn ang="0">
                    <a:pos x="T0" y="T1"/>
                  </a:cxn>
                  <a:cxn ang="0">
                    <a:pos x="T2" y="T3"/>
                  </a:cxn>
                  <a:cxn ang="0">
                    <a:pos x="T4" y="T5"/>
                  </a:cxn>
                  <a:cxn ang="0">
                    <a:pos x="T6" y="T7"/>
                  </a:cxn>
                  <a:cxn ang="0">
                    <a:pos x="T8" y="T9"/>
                  </a:cxn>
                </a:cxnLst>
                <a:rect l="0" t="0" r="r" b="b"/>
                <a:pathLst>
                  <a:path w="8" h="16">
                    <a:moveTo>
                      <a:pt x="0" y="0"/>
                    </a:moveTo>
                    <a:cubicBezTo>
                      <a:pt x="4" y="16"/>
                      <a:pt x="4" y="16"/>
                      <a:pt x="4" y="16"/>
                    </a:cubicBezTo>
                    <a:cubicBezTo>
                      <a:pt x="5" y="15"/>
                      <a:pt x="7" y="15"/>
                      <a:pt x="8" y="14"/>
                    </a:cubicBezTo>
                    <a:cubicBezTo>
                      <a:pt x="4" y="1"/>
                      <a:pt x="4" y="1"/>
                      <a:pt x="4" y="1"/>
                    </a:cubicBezTo>
                    <a:cubicBezTo>
                      <a:pt x="3" y="1"/>
                      <a:pt x="1" y="1"/>
                      <a:pt x="0"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8" name="Freeform 109"/>
              <p:cNvSpPr>
                <a:spLocks noEditPoints="1"/>
              </p:cNvSpPr>
              <p:nvPr/>
            </p:nvSpPr>
            <p:spPr bwMode="auto">
              <a:xfrm>
                <a:off x="9909176" y="1136650"/>
                <a:ext cx="311150" cy="314325"/>
              </a:xfrm>
              <a:custGeom>
                <a:avLst/>
                <a:gdLst>
                  <a:gd name="T0" fmla="*/ 55 w 111"/>
                  <a:gd name="T1" fmla="*/ 97 h 112"/>
                  <a:gd name="T2" fmla="*/ 16 w 111"/>
                  <a:gd name="T3" fmla="*/ 66 h 112"/>
                  <a:gd name="T4" fmla="*/ 14 w 111"/>
                  <a:gd name="T5" fmla="*/ 56 h 112"/>
                  <a:gd name="T6" fmla="*/ 45 w 111"/>
                  <a:gd name="T7" fmla="*/ 16 h 112"/>
                  <a:gd name="T8" fmla="*/ 56 w 111"/>
                  <a:gd name="T9" fmla="*/ 15 h 112"/>
                  <a:gd name="T10" fmla="*/ 95 w 111"/>
                  <a:gd name="T11" fmla="*/ 45 h 112"/>
                  <a:gd name="T12" fmla="*/ 97 w 111"/>
                  <a:gd name="T13" fmla="*/ 45 h 112"/>
                  <a:gd name="T14" fmla="*/ 99 w 111"/>
                  <a:gd name="T15" fmla="*/ 44 h 112"/>
                  <a:gd name="T16" fmla="*/ 97 w 111"/>
                  <a:gd name="T17" fmla="*/ 45 h 112"/>
                  <a:gd name="T18" fmla="*/ 95 w 111"/>
                  <a:gd name="T19" fmla="*/ 45 h 112"/>
                  <a:gd name="T20" fmla="*/ 97 w 111"/>
                  <a:gd name="T21" fmla="*/ 56 h 112"/>
                  <a:gd name="T22" fmla="*/ 66 w 111"/>
                  <a:gd name="T23" fmla="*/ 95 h 112"/>
                  <a:gd name="T24" fmla="*/ 55 w 111"/>
                  <a:gd name="T25" fmla="*/ 97 h 112"/>
                  <a:gd name="T26" fmla="*/ 56 w 111"/>
                  <a:gd name="T27" fmla="*/ 11 h 112"/>
                  <a:gd name="T28" fmla="*/ 56 w 111"/>
                  <a:gd name="T29" fmla="*/ 11 h 112"/>
                  <a:gd name="T30" fmla="*/ 44 w 111"/>
                  <a:gd name="T31" fmla="*/ 12 h 112"/>
                  <a:gd name="T32" fmla="*/ 10 w 111"/>
                  <a:gd name="T33" fmla="*/ 56 h 112"/>
                  <a:gd name="T34" fmla="*/ 12 w 111"/>
                  <a:gd name="T35" fmla="*/ 68 h 112"/>
                  <a:gd name="T36" fmla="*/ 55 w 111"/>
                  <a:gd name="T37" fmla="*/ 101 h 112"/>
                  <a:gd name="T38" fmla="*/ 55 w 111"/>
                  <a:gd name="T39" fmla="*/ 101 h 112"/>
                  <a:gd name="T40" fmla="*/ 67 w 111"/>
                  <a:gd name="T41" fmla="*/ 99 h 112"/>
                  <a:gd name="T42" fmla="*/ 101 w 111"/>
                  <a:gd name="T43" fmla="*/ 56 h 112"/>
                  <a:gd name="T44" fmla="*/ 99 w 111"/>
                  <a:gd name="T45" fmla="*/ 44 h 112"/>
                  <a:gd name="T46" fmla="*/ 99 w 111"/>
                  <a:gd name="T47" fmla="*/ 44 h 112"/>
                  <a:gd name="T48" fmla="*/ 56 w 111"/>
                  <a:gd name="T49" fmla="*/ 11 h 112"/>
                  <a:gd name="T50" fmla="*/ 56 w 111"/>
                  <a:gd name="T51" fmla="*/ 0 h 112"/>
                  <a:gd name="T52" fmla="*/ 56 w 111"/>
                  <a:gd name="T53" fmla="*/ 0 h 112"/>
                  <a:gd name="T54" fmla="*/ 49 w 111"/>
                  <a:gd name="T55" fmla="*/ 0 h 112"/>
                  <a:gd name="T56" fmla="*/ 45 w 111"/>
                  <a:gd name="T57" fmla="*/ 1 h 112"/>
                  <a:gd name="T58" fmla="*/ 41 w 111"/>
                  <a:gd name="T59" fmla="*/ 2 h 112"/>
                  <a:gd name="T60" fmla="*/ 37 w 111"/>
                  <a:gd name="T61" fmla="*/ 3 h 112"/>
                  <a:gd name="T62" fmla="*/ 33 w 111"/>
                  <a:gd name="T63" fmla="*/ 5 h 112"/>
                  <a:gd name="T64" fmla="*/ 0 w 111"/>
                  <a:gd name="T65" fmla="*/ 56 h 112"/>
                  <a:gd name="T66" fmla="*/ 2 w 111"/>
                  <a:gd name="T67" fmla="*/ 70 h 112"/>
                  <a:gd name="T68" fmla="*/ 55 w 111"/>
                  <a:gd name="T69" fmla="*/ 112 h 112"/>
                  <a:gd name="T70" fmla="*/ 55 w 111"/>
                  <a:gd name="T71" fmla="*/ 112 h 112"/>
                  <a:gd name="T72" fmla="*/ 70 w 111"/>
                  <a:gd name="T73" fmla="*/ 110 h 112"/>
                  <a:gd name="T74" fmla="*/ 111 w 111"/>
                  <a:gd name="T75" fmla="*/ 56 h 112"/>
                  <a:gd name="T76" fmla="*/ 109 w 111"/>
                  <a:gd name="T77" fmla="*/ 41 h 112"/>
                  <a:gd name="T78" fmla="*/ 108 w 111"/>
                  <a:gd name="T79" fmla="*/ 42 h 112"/>
                  <a:gd name="T80" fmla="*/ 106 w 111"/>
                  <a:gd name="T81" fmla="*/ 42 h 112"/>
                  <a:gd name="T82" fmla="*/ 107 w 111"/>
                  <a:gd name="T83" fmla="*/ 56 h 112"/>
                  <a:gd name="T84" fmla="*/ 69 w 111"/>
                  <a:gd name="T85" fmla="*/ 106 h 112"/>
                  <a:gd name="T86" fmla="*/ 55 w 111"/>
                  <a:gd name="T87" fmla="*/ 108 h 112"/>
                  <a:gd name="T88" fmla="*/ 5 w 111"/>
                  <a:gd name="T89" fmla="*/ 69 h 112"/>
                  <a:gd name="T90" fmla="*/ 4 w 111"/>
                  <a:gd name="T91" fmla="*/ 56 h 112"/>
                  <a:gd name="T92" fmla="*/ 42 w 111"/>
                  <a:gd name="T93" fmla="*/ 6 h 112"/>
                  <a:gd name="T94" fmla="*/ 56 w 111"/>
                  <a:gd name="T95" fmla="*/ 4 h 112"/>
                  <a:gd name="T96" fmla="*/ 106 w 111"/>
                  <a:gd name="T97" fmla="*/ 42 h 112"/>
                  <a:gd name="T98" fmla="*/ 108 w 111"/>
                  <a:gd name="T99" fmla="*/ 42 h 112"/>
                  <a:gd name="T100" fmla="*/ 109 w 111"/>
                  <a:gd name="T101" fmla="*/ 41 h 112"/>
                  <a:gd name="T102" fmla="*/ 56 w 111"/>
                  <a:gd name="T103" fmla="*/ 0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0" h="112">
                    <a:moveTo>
                      <a:pt x="55" y="97"/>
                    </a:moveTo>
                    <a:cubicBezTo>
                      <a:pt x="37" y="97"/>
                      <a:pt x="21" y="85"/>
                      <a:pt x="16" y="66"/>
                    </a:cubicBezTo>
                    <a:cubicBezTo>
                      <a:pt x="15" y="63"/>
                      <a:pt x="14" y="59"/>
                      <a:pt x="14" y="56"/>
                    </a:cubicBezTo>
                    <a:cubicBezTo>
                      <a:pt x="14" y="38"/>
                      <a:pt x="26" y="21"/>
                      <a:pt x="45" y="16"/>
                    </a:cubicBezTo>
                    <a:cubicBezTo>
                      <a:pt x="48" y="15"/>
                      <a:pt x="52" y="15"/>
                      <a:pt x="56" y="15"/>
                    </a:cubicBezTo>
                    <a:cubicBezTo>
                      <a:pt x="74" y="15"/>
                      <a:pt x="90" y="27"/>
                      <a:pt x="95" y="45"/>
                    </a:cubicBezTo>
                    <a:cubicBezTo>
                      <a:pt x="97" y="45"/>
                      <a:pt x="97" y="45"/>
                      <a:pt x="97" y="45"/>
                    </a:cubicBezTo>
                    <a:cubicBezTo>
                      <a:pt x="99" y="44"/>
                      <a:pt x="99" y="44"/>
                      <a:pt x="99" y="44"/>
                    </a:cubicBezTo>
                    <a:cubicBezTo>
                      <a:pt x="97" y="45"/>
                      <a:pt x="97" y="45"/>
                      <a:pt x="97" y="45"/>
                    </a:cubicBezTo>
                    <a:cubicBezTo>
                      <a:pt x="95" y="45"/>
                      <a:pt x="95" y="45"/>
                      <a:pt x="95" y="45"/>
                    </a:cubicBezTo>
                    <a:cubicBezTo>
                      <a:pt x="96" y="49"/>
                      <a:pt x="97" y="52"/>
                      <a:pt x="97" y="56"/>
                    </a:cubicBezTo>
                    <a:cubicBezTo>
                      <a:pt x="97" y="74"/>
                      <a:pt x="85" y="90"/>
                      <a:pt x="66" y="95"/>
                    </a:cubicBezTo>
                    <a:cubicBezTo>
                      <a:pt x="63" y="96"/>
                      <a:pt x="59" y="97"/>
                      <a:pt x="55" y="97"/>
                    </a:cubicBezTo>
                    <a:moveTo>
                      <a:pt x="56" y="11"/>
                    </a:moveTo>
                    <a:cubicBezTo>
                      <a:pt x="56" y="11"/>
                      <a:pt x="56" y="11"/>
                      <a:pt x="56" y="11"/>
                    </a:cubicBezTo>
                    <a:cubicBezTo>
                      <a:pt x="52" y="11"/>
                      <a:pt x="48" y="11"/>
                      <a:pt x="44" y="12"/>
                    </a:cubicBezTo>
                    <a:cubicBezTo>
                      <a:pt x="24" y="18"/>
                      <a:pt x="10" y="36"/>
                      <a:pt x="10" y="56"/>
                    </a:cubicBezTo>
                    <a:cubicBezTo>
                      <a:pt x="10" y="60"/>
                      <a:pt x="11" y="64"/>
                      <a:pt x="12" y="68"/>
                    </a:cubicBezTo>
                    <a:cubicBezTo>
                      <a:pt x="17" y="88"/>
                      <a:pt x="36" y="101"/>
                      <a:pt x="55" y="101"/>
                    </a:cubicBezTo>
                    <a:cubicBezTo>
                      <a:pt x="55" y="101"/>
                      <a:pt x="55" y="101"/>
                      <a:pt x="55" y="101"/>
                    </a:cubicBezTo>
                    <a:cubicBezTo>
                      <a:pt x="59" y="101"/>
                      <a:pt x="63" y="100"/>
                      <a:pt x="67" y="99"/>
                    </a:cubicBezTo>
                    <a:cubicBezTo>
                      <a:pt x="87" y="94"/>
                      <a:pt x="101" y="76"/>
                      <a:pt x="101" y="56"/>
                    </a:cubicBezTo>
                    <a:cubicBezTo>
                      <a:pt x="101" y="52"/>
                      <a:pt x="100" y="48"/>
                      <a:pt x="99" y="44"/>
                    </a:cubicBezTo>
                    <a:cubicBezTo>
                      <a:pt x="99" y="44"/>
                      <a:pt x="99" y="44"/>
                      <a:pt x="99" y="44"/>
                    </a:cubicBezTo>
                    <a:cubicBezTo>
                      <a:pt x="94" y="24"/>
                      <a:pt x="75" y="11"/>
                      <a:pt x="56" y="11"/>
                    </a:cubicBezTo>
                    <a:moveTo>
                      <a:pt x="56" y="0"/>
                    </a:moveTo>
                    <a:cubicBezTo>
                      <a:pt x="56" y="0"/>
                      <a:pt x="56" y="0"/>
                      <a:pt x="56" y="0"/>
                    </a:cubicBezTo>
                    <a:cubicBezTo>
                      <a:pt x="53" y="0"/>
                      <a:pt x="51" y="0"/>
                      <a:pt x="49" y="0"/>
                    </a:cubicBezTo>
                    <a:cubicBezTo>
                      <a:pt x="48" y="0"/>
                      <a:pt x="46" y="1"/>
                      <a:pt x="45" y="1"/>
                    </a:cubicBezTo>
                    <a:cubicBezTo>
                      <a:pt x="44" y="1"/>
                      <a:pt x="42" y="1"/>
                      <a:pt x="41" y="2"/>
                    </a:cubicBezTo>
                    <a:cubicBezTo>
                      <a:pt x="40" y="2"/>
                      <a:pt x="38" y="3"/>
                      <a:pt x="37" y="3"/>
                    </a:cubicBezTo>
                    <a:cubicBezTo>
                      <a:pt x="36" y="4"/>
                      <a:pt x="34" y="4"/>
                      <a:pt x="33" y="5"/>
                    </a:cubicBezTo>
                    <a:cubicBezTo>
                      <a:pt x="13" y="14"/>
                      <a:pt x="0" y="34"/>
                      <a:pt x="0" y="56"/>
                    </a:cubicBezTo>
                    <a:cubicBezTo>
                      <a:pt x="0" y="61"/>
                      <a:pt x="0" y="65"/>
                      <a:pt x="2" y="70"/>
                    </a:cubicBezTo>
                    <a:cubicBezTo>
                      <a:pt x="8" y="95"/>
                      <a:pt x="31" y="112"/>
                      <a:pt x="55" y="112"/>
                    </a:cubicBezTo>
                    <a:cubicBezTo>
                      <a:pt x="55" y="112"/>
                      <a:pt x="55" y="112"/>
                      <a:pt x="55" y="112"/>
                    </a:cubicBezTo>
                    <a:cubicBezTo>
                      <a:pt x="60" y="112"/>
                      <a:pt x="65" y="111"/>
                      <a:pt x="70" y="110"/>
                    </a:cubicBezTo>
                    <a:cubicBezTo>
                      <a:pt x="95" y="103"/>
                      <a:pt x="111" y="80"/>
                      <a:pt x="111" y="56"/>
                    </a:cubicBezTo>
                    <a:cubicBezTo>
                      <a:pt x="111" y="51"/>
                      <a:pt x="111" y="46"/>
                      <a:pt x="109" y="41"/>
                    </a:cubicBezTo>
                    <a:cubicBezTo>
                      <a:pt x="108" y="42"/>
                      <a:pt x="108" y="42"/>
                      <a:pt x="108" y="42"/>
                    </a:cubicBezTo>
                    <a:cubicBezTo>
                      <a:pt x="106" y="42"/>
                      <a:pt x="106" y="42"/>
                      <a:pt x="106" y="42"/>
                    </a:cubicBezTo>
                    <a:cubicBezTo>
                      <a:pt x="107" y="47"/>
                      <a:pt x="107" y="51"/>
                      <a:pt x="107" y="56"/>
                    </a:cubicBezTo>
                    <a:cubicBezTo>
                      <a:pt x="107" y="79"/>
                      <a:pt x="92" y="100"/>
                      <a:pt x="69" y="106"/>
                    </a:cubicBezTo>
                    <a:cubicBezTo>
                      <a:pt x="65" y="107"/>
                      <a:pt x="60" y="108"/>
                      <a:pt x="55" y="108"/>
                    </a:cubicBezTo>
                    <a:cubicBezTo>
                      <a:pt x="33" y="108"/>
                      <a:pt x="12" y="92"/>
                      <a:pt x="5" y="69"/>
                    </a:cubicBezTo>
                    <a:cubicBezTo>
                      <a:pt x="4" y="65"/>
                      <a:pt x="4" y="60"/>
                      <a:pt x="4" y="56"/>
                    </a:cubicBezTo>
                    <a:cubicBezTo>
                      <a:pt x="4" y="33"/>
                      <a:pt x="19" y="12"/>
                      <a:pt x="42" y="6"/>
                    </a:cubicBezTo>
                    <a:cubicBezTo>
                      <a:pt x="47" y="4"/>
                      <a:pt x="51" y="4"/>
                      <a:pt x="56" y="4"/>
                    </a:cubicBezTo>
                    <a:cubicBezTo>
                      <a:pt x="78" y="4"/>
                      <a:pt x="99" y="19"/>
                      <a:pt x="106" y="42"/>
                    </a:cubicBezTo>
                    <a:cubicBezTo>
                      <a:pt x="108" y="42"/>
                      <a:pt x="108" y="42"/>
                      <a:pt x="108" y="42"/>
                    </a:cubicBezTo>
                    <a:cubicBezTo>
                      <a:pt x="109" y="41"/>
                      <a:pt x="109" y="41"/>
                      <a:pt x="109" y="41"/>
                    </a:cubicBezTo>
                    <a:cubicBezTo>
                      <a:pt x="103" y="16"/>
                      <a:pt x="80" y="0"/>
                      <a:pt x="56"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9" name="Freeform 110"/>
              <p:cNvSpPr/>
              <p:nvPr/>
            </p:nvSpPr>
            <p:spPr bwMode="auto">
              <a:xfrm>
                <a:off x="9909176" y="830263"/>
                <a:ext cx="138113" cy="277813"/>
              </a:xfrm>
              <a:custGeom>
                <a:avLst/>
                <a:gdLst>
                  <a:gd name="T0" fmla="*/ 15 w 49"/>
                  <a:gd name="T1" fmla="*/ 0 h 99"/>
                  <a:gd name="T2" fmla="*/ 11 w 49"/>
                  <a:gd name="T3" fmla="*/ 1 h 99"/>
                  <a:gd name="T4" fmla="*/ 0 w 49"/>
                  <a:gd name="T5" fmla="*/ 16 h 99"/>
                  <a:gd name="T6" fmla="*/ 0 w 49"/>
                  <a:gd name="T7" fmla="*/ 20 h 99"/>
                  <a:gd name="T8" fmla="*/ 19 w 49"/>
                  <a:gd name="T9" fmla="*/ 87 h 99"/>
                  <a:gd name="T10" fmla="*/ 29 w 49"/>
                  <a:gd name="T11" fmla="*/ 98 h 99"/>
                  <a:gd name="T12" fmla="*/ 33 w 49"/>
                  <a:gd name="T13" fmla="*/ 99 h 99"/>
                  <a:gd name="T14" fmla="*/ 33 w 49"/>
                  <a:gd name="T15" fmla="*/ 99 h 99"/>
                  <a:gd name="T16" fmla="*/ 33 w 49"/>
                  <a:gd name="T17" fmla="*/ 99 h 99"/>
                  <a:gd name="T18" fmla="*/ 38 w 49"/>
                  <a:gd name="T19" fmla="*/ 98 h 99"/>
                  <a:gd name="T20" fmla="*/ 42 w 49"/>
                  <a:gd name="T21" fmla="*/ 97 h 99"/>
                  <a:gd name="T22" fmla="*/ 45 w 49"/>
                  <a:gd name="T23" fmla="*/ 94 h 99"/>
                  <a:gd name="T24" fmla="*/ 49 w 49"/>
                  <a:gd name="T25" fmla="*/ 83 h 99"/>
                  <a:gd name="T26" fmla="*/ 48 w 49"/>
                  <a:gd name="T27" fmla="*/ 79 h 99"/>
                  <a:gd name="T28" fmla="*/ 30 w 49"/>
                  <a:gd name="T29" fmla="*/ 12 h 99"/>
                  <a:gd name="T30" fmla="*/ 28 w 49"/>
                  <a:gd name="T31" fmla="*/ 12 h 99"/>
                  <a:gd name="T32" fmla="*/ 26 w 49"/>
                  <a:gd name="T33" fmla="*/ 13 h 99"/>
                  <a:gd name="T34" fmla="*/ 45 w 49"/>
                  <a:gd name="T35" fmla="*/ 80 h 99"/>
                  <a:gd name="T36" fmla="*/ 45 w 49"/>
                  <a:gd name="T37" fmla="*/ 83 h 99"/>
                  <a:gd name="T38" fmla="*/ 36 w 49"/>
                  <a:gd name="T39" fmla="*/ 94 h 99"/>
                  <a:gd name="T40" fmla="*/ 33 w 49"/>
                  <a:gd name="T41" fmla="*/ 95 h 99"/>
                  <a:gd name="T42" fmla="*/ 22 w 49"/>
                  <a:gd name="T43" fmla="*/ 86 h 99"/>
                  <a:gd name="T44" fmla="*/ 4 w 49"/>
                  <a:gd name="T45" fmla="*/ 19 h 99"/>
                  <a:gd name="T46" fmla="*/ 4 w 49"/>
                  <a:gd name="T47" fmla="*/ 16 h 99"/>
                  <a:gd name="T48" fmla="*/ 12 w 49"/>
                  <a:gd name="T49" fmla="*/ 5 h 99"/>
                  <a:gd name="T50" fmla="*/ 15 w 49"/>
                  <a:gd name="T51" fmla="*/ 4 h 99"/>
                  <a:gd name="T52" fmla="*/ 26 w 49"/>
                  <a:gd name="T53" fmla="*/ 13 h 99"/>
                  <a:gd name="T54" fmla="*/ 28 w 49"/>
                  <a:gd name="T55" fmla="*/ 12 h 99"/>
                  <a:gd name="T56" fmla="*/ 30 w 49"/>
                  <a:gd name="T57" fmla="*/ 12 h 99"/>
                  <a:gd name="T58" fmla="*/ 15 w 49"/>
                  <a:gd name="T59" fmla="*/ 0 h 99"/>
                  <a:gd name="T60" fmla="*/ 15 w 49"/>
                  <a:gd name="T61" fmla="*/ 0 h 99"/>
                  <a:gd name="T62" fmla="*/ 15 w 49"/>
                  <a:gd name="T63" fmla="*/ 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9" h="99">
                    <a:moveTo>
                      <a:pt x="15" y="0"/>
                    </a:moveTo>
                    <a:cubicBezTo>
                      <a:pt x="14" y="0"/>
                      <a:pt x="13" y="0"/>
                      <a:pt x="11" y="1"/>
                    </a:cubicBezTo>
                    <a:cubicBezTo>
                      <a:pt x="4" y="3"/>
                      <a:pt x="0" y="9"/>
                      <a:pt x="0" y="16"/>
                    </a:cubicBezTo>
                    <a:cubicBezTo>
                      <a:pt x="0" y="17"/>
                      <a:pt x="0" y="18"/>
                      <a:pt x="0" y="20"/>
                    </a:cubicBezTo>
                    <a:cubicBezTo>
                      <a:pt x="19" y="87"/>
                      <a:pt x="19" y="87"/>
                      <a:pt x="19" y="87"/>
                    </a:cubicBezTo>
                    <a:cubicBezTo>
                      <a:pt x="20" y="93"/>
                      <a:pt x="24" y="97"/>
                      <a:pt x="29" y="98"/>
                    </a:cubicBezTo>
                    <a:cubicBezTo>
                      <a:pt x="30" y="99"/>
                      <a:pt x="32" y="99"/>
                      <a:pt x="33" y="99"/>
                    </a:cubicBezTo>
                    <a:cubicBezTo>
                      <a:pt x="33" y="99"/>
                      <a:pt x="33" y="99"/>
                      <a:pt x="33" y="99"/>
                    </a:cubicBezTo>
                    <a:cubicBezTo>
                      <a:pt x="33" y="99"/>
                      <a:pt x="33" y="99"/>
                      <a:pt x="33" y="99"/>
                    </a:cubicBezTo>
                    <a:cubicBezTo>
                      <a:pt x="35" y="99"/>
                      <a:pt x="36" y="99"/>
                      <a:pt x="38" y="98"/>
                    </a:cubicBezTo>
                    <a:cubicBezTo>
                      <a:pt x="39" y="98"/>
                      <a:pt x="40" y="97"/>
                      <a:pt x="42" y="97"/>
                    </a:cubicBezTo>
                    <a:cubicBezTo>
                      <a:pt x="43" y="96"/>
                      <a:pt x="44" y="95"/>
                      <a:pt x="45" y="94"/>
                    </a:cubicBezTo>
                    <a:cubicBezTo>
                      <a:pt x="47" y="91"/>
                      <a:pt x="49" y="87"/>
                      <a:pt x="49" y="83"/>
                    </a:cubicBezTo>
                    <a:cubicBezTo>
                      <a:pt x="49" y="82"/>
                      <a:pt x="49" y="81"/>
                      <a:pt x="48" y="79"/>
                    </a:cubicBezTo>
                    <a:cubicBezTo>
                      <a:pt x="30" y="12"/>
                      <a:pt x="30" y="12"/>
                      <a:pt x="30" y="12"/>
                    </a:cubicBezTo>
                    <a:cubicBezTo>
                      <a:pt x="28" y="12"/>
                      <a:pt x="28" y="12"/>
                      <a:pt x="28" y="12"/>
                    </a:cubicBezTo>
                    <a:cubicBezTo>
                      <a:pt x="26" y="13"/>
                      <a:pt x="26" y="13"/>
                      <a:pt x="26" y="13"/>
                    </a:cubicBezTo>
                    <a:cubicBezTo>
                      <a:pt x="45" y="80"/>
                      <a:pt x="45" y="80"/>
                      <a:pt x="45" y="80"/>
                    </a:cubicBezTo>
                    <a:cubicBezTo>
                      <a:pt x="45" y="81"/>
                      <a:pt x="45" y="82"/>
                      <a:pt x="45" y="83"/>
                    </a:cubicBezTo>
                    <a:cubicBezTo>
                      <a:pt x="45" y="88"/>
                      <a:pt x="42" y="93"/>
                      <a:pt x="36" y="94"/>
                    </a:cubicBezTo>
                    <a:cubicBezTo>
                      <a:pt x="35" y="95"/>
                      <a:pt x="34" y="95"/>
                      <a:pt x="33" y="95"/>
                    </a:cubicBezTo>
                    <a:cubicBezTo>
                      <a:pt x="28" y="95"/>
                      <a:pt x="24" y="91"/>
                      <a:pt x="22" y="86"/>
                    </a:cubicBezTo>
                    <a:cubicBezTo>
                      <a:pt x="4" y="19"/>
                      <a:pt x="4" y="19"/>
                      <a:pt x="4" y="19"/>
                    </a:cubicBezTo>
                    <a:cubicBezTo>
                      <a:pt x="4" y="18"/>
                      <a:pt x="4" y="17"/>
                      <a:pt x="4" y="16"/>
                    </a:cubicBezTo>
                    <a:cubicBezTo>
                      <a:pt x="4" y="11"/>
                      <a:pt x="7" y="6"/>
                      <a:pt x="12" y="5"/>
                    </a:cubicBezTo>
                    <a:cubicBezTo>
                      <a:pt x="13" y="4"/>
                      <a:pt x="14" y="4"/>
                      <a:pt x="15" y="4"/>
                    </a:cubicBezTo>
                    <a:cubicBezTo>
                      <a:pt x="20" y="4"/>
                      <a:pt x="25" y="8"/>
                      <a:pt x="26" y="13"/>
                    </a:cubicBezTo>
                    <a:cubicBezTo>
                      <a:pt x="28" y="12"/>
                      <a:pt x="28" y="12"/>
                      <a:pt x="28" y="12"/>
                    </a:cubicBezTo>
                    <a:cubicBezTo>
                      <a:pt x="30" y="12"/>
                      <a:pt x="30" y="12"/>
                      <a:pt x="30" y="12"/>
                    </a:cubicBezTo>
                    <a:cubicBezTo>
                      <a:pt x="28" y="5"/>
                      <a:pt x="22" y="0"/>
                      <a:pt x="15" y="0"/>
                    </a:cubicBezTo>
                    <a:cubicBezTo>
                      <a:pt x="15" y="0"/>
                      <a:pt x="15" y="0"/>
                      <a:pt x="15" y="0"/>
                    </a:cubicBezTo>
                    <a:cubicBezTo>
                      <a:pt x="15" y="0"/>
                      <a:pt x="15" y="0"/>
                      <a:pt x="15"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0" name="Freeform 111"/>
              <p:cNvSpPr>
                <a:spLocks noEditPoints="1"/>
              </p:cNvSpPr>
              <p:nvPr/>
            </p:nvSpPr>
            <p:spPr bwMode="auto">
              <a:xfrm>
                <a:off x="10094913" y="1236663"/>
                <a:ext cx="77788" cy="160338"/>
              </a:xfrm>
              <a:custGeom>
                <a:avLst/>
                <a:gdLst>
                  <a:gd name="T0" fmla="*/ 21 w 28"/>
                  <a:gd name="T1" fmla="*/ 4 h 57"/>
                  <a:gd name="T2" fmla="*/ 21 w 28"/>
                  <a:gd name="T3" fmla="*/ 4 h 57"/>
                  <a:gd name="T4" fmla="*/ 22 w 28"/>
                  <a:gd name="T5" fmla="*/ 4 h 57"/>
                  <a:gd name="T6" fmla="*/ 24 w 28"/>
                  <a:gd name="T7" fmla="*/ 17 h 57"/>
                  <a:gd name="T8" fmla="*/ 15 w 28"/>
                  <a:gd name="T9" fmla="*/ 44 h 57"/>
                  <a:gd name="T10" fmla="*/ 8 w 28"/>
                  <a:gd name="T11" fmla="*/ 51 h 57"/>
                  <a:gd name="T12" fmla="*/ 6 w 28"/>
                  <a:gd name="T13" fmla="*/ 53 h 57"/>
                  <a:gd name="T14" fmla="*/ 5 w 28"/>
                  <a:gd name="T15" fmla="*/ 53 h 57"/>
                  <a:gd name="T16" fmla="*/ 5 w 28"/>
                  <a:gd name="T17" fmla="*/ 53 h 57"/>
                  <a:gd name="T18" fmla="*/ 5 w 28"/>
                  <a:gd name="T19" fmla="*/ 53 h 57"/>
                  <a:gd name="T20" fmla="*/ 5 w 28"/>
                  <a:gd name="T21" fmla="*/ 53 h 57"/>
                  <a:gd name="T22" fmla="*/ 5 w 28"/>
                  <a:gd name="T23" fmla="*/ 53 h 57"/>
                  <a:gd name="T24" fmla="*/ 4 w 28"/>
                  <a:gd name="T25" fmla="*/ 53 h 57"/>
                  <a:gd name="T26" fmla="*/ 4 w 28"/>
                  <a:gd name="T27" fmla="*/ 53 h 57"/>
                  <a:gd name="T28" fmla="*/ 4 w 28"/>
                  <a:gd name="T29" fmla="*/ 52 h 57"/>
                  <a:gd name="T30" fmla="*/ 4 w 28"/>
                  <a:gd name="T31" fmla="*/ 52 h 57"/>
                  <a:gd name="T32" fmla="*/ 14 w 28"/>
                  <a:gd name="T33" fmla="*/ 43 h 57"/>
                  <a:gd name="T34" fmla="*/ 23 w 28"/>
                  <a:gd name="T35" fmla="*/ 17 h 57"/>
                  <a:gd name="T36" fmla="*/ 21 w 28"/>
                  <a:gd name="T37" fmla="*/ 5 h 57"/>
                  <a:gd name="T38" fmla="*/ 21 w 28"/>
                  <a:gd name="T39" fmla="*/ 5 h 57"/>
                  <a:gd name="T40" fmla="*/ 21 w 28"/>
                  <a:gd name="T41" fmla="*/ 5 h 57"/>
                  <a:gd name="T42" fmla="*/ 21 w 28"/>
                  <a:gd name="T43" fmla="*/ 4 h 57"/>
                  <a:gd name="T44" fmla="*/ 21 w 28"/>
                  <a:gd name="T45" fmla="*/ 4 h 57"/>
                  <a:gd name="T46" fmla="*/ 21 w 28"/>
                  <a:gd name="T47" fmla="*/ 4 h 57"/>
                  <a:gd name="T48" fmla="*/ 21 w 28"/>
                  <a:gd name="T49" fmla="*/ 0 h 57"/>
                  <a:gd name="T50" fmla="*/ 21 w 28"/>
                  <a:gd name="T51" fmla="*/ 0 h 57"/>
                  <a:gd name="T52" fmla="*/ 20 w 28"/>
                  <a:gd name="T53" fmla="*/ 0 h 57"/>
                  <a:gd name="T54" fmla="*/ 20 w 28"/>
                  <a:gd name="T55" fmla="*/ 0 h 57"/>
                  <a:gd name="T56" fmla="*/ 20 w 28"/>
                  <a:gd name="T57" fmla="*/ 0 h 57"/>
                  <a:gd name="T58" fmla="*/ 20 w 28"/>
                  <a:gd name="T59" fmla="*/ 0 h 57"/>
                  <a:gd name="T60" fmla="*/ 17 w 28"/>
                  <a:gd name="T61" fmla="*/ 5 h 57"/>
                  <a:gd name="T62" fmla="*/ 17 w 28"/>
                  <a:gd name="T63" fmla="*/ 6 h 57"/>
                  <a:gd name="T64" fmla="*/ 17 w 28"/>
                  <a:gd name="T65" fmla="*/ 6 h 57"/>
                  <a:gd name="T66" fmla="*/ 19 w 28"/>
                  <a:gd name="T67" fmla="*/ 17 h 57"/>
                  <a:gd name="T68" fmla="*/ 10 w 28"/>
                  <a:gd name="T69" fmla="*/ 40 h 57"/>
                  <a:gd name="T70" fmla="*/ 2 w 28"/>
                  <a:gd name="T71" fmla="*/ 49 h 57"/>
                  <a:gd name="T72" fmla="*/ 2 w 28"/>
                  <a:gd name="T73" fmla="*/ 49 h 57"/>
                  <a:gd name="T74" fmla="*/ 0 w 28"/>
                  <a:gd name="T75" fmla="*/ 53 h 57"/>
                  <a:gd name="T76" fmla="*/ 1 w 28"/>
                  <a:gd name="T77" fmla="*/ 55 h 57"/>
                  <a:gd name="T78" fmla="*/ 5 w 28"/>
                  <a:gd name="T79" fmla="*/ 57 h 57"/>
                  <a:gd name="T80" fmla="*/ 5 w 28"/>
                  <a:gd name="T81" fmla="*/ 57 h 57"/>
                  <a:gd name="T82" fmla="*/ 5 w 28"/>
                  <a:gd name="T83" fmla="*/ 57 h 57"/>
                  <a:gd name="T84" fmla="*/ 7 w 28"/>
                  <a:gd name="T85" fmla="*/ 56 h 57"/>
                  <a:gd name="T86" fmla="*/ 18 w 28"/>
                  <a:gd name="T87" fmla="*/ 46 h 57"/>
                  <a:gd name="T88" fmla="*/ 28 w 28"/>
                  <a:gd name="T89" fmla="*/ 17 h 57"/>
                  <a:gd name="T90" fmla="*/ 26 w 28"/>
                  <a:gd name="T91" fmla="*/ 3 h 57"/>
                  <a:gd name="T92" fmla="*/ 21 w 28"/>
                  <a:gd name="T93" fmla="*/ 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8" h="57">
                    <a:moveTo>
                      <a:pt x="21" y="4"/>
                    </a:moveTo>
                    <a:cubicBezTo>
                      <a:pt x="21" y="4"/>
                      <a:pt x="21" y="4"/>
                      <a:pt x="21" y="4"/>
                    </a:cubicBezTo>
                    <a:cubicBezTo>
                      <a:pt x="22" y="4"/>
                      <a:pt x="22" y="4"/>
                      <a:pt x="22" y="4"/>
                    </a:cubicBezTo>
                    <a:cubicBezTo>
                      <a:pt x="23" y="9"/>
                      <a:pt x="24" y="13"/>
                      <a:pt x="24" y="17"/>
                    </a:cubicBezTo>
                    <a:cubicBezTo>
                      <a:pt x="24" y="28"/>
                      <a:pt x="19" y="37"/>
                      <a:pt x="15" y="44"/>
                    </a:cubicBezTo>
                    <a:cubicBezTo>
                      <a:pt x="12" y="47"/>
                      <a:pt x="10" y="49"/>
                      <a:pt x="8" y="51"/>
                    </a:cubicBezTo>
                    <a:cubicBezTo>
                      <a:pt x="7" y="51"/>
                      <a:pt x="6" y="52"/>
                      <a:pt x="6" y="53"/>
                    </a:cubicBezTo>
                    <a:cubicBezTo>
                      <a:pt x="5" y="53"/>
                      <a:pt x="5" y="53"/>
                      <a:pt x="5" y="53"/>
                    </a:cubicBezTo>
                    <a:cubicBezTo>
                      <a:pt x="5" y="53"/>
                      <a:pt x="5" y="53"/>
                      <a:pt x="5" y="53"/>
                    </a:cubicBezTo>
                    <a:cubicBezTo>
                      <a:pt x="5" y="53"/>
                      <a:pt x="5" y="53"/>
                      <a:pt x="5" y="53"/>
                    </a:cubicBezTo>
                    <a:cubicBezTo>
                      <a:pt x="5" y="53"/>
                      <a:pt x="5" y="53"/>
                      <a:pt x="5" y="53"/>
                    </a:cubicBezTo>
                    <a:cubicBezTo>
                      <a:pt x="5" y="53"/>
                      <a:pt x="5" y="53"/>
                      <a:pt x="5" y="53"/>
                    </a:cubicBezTo>
                    <a:cubicBezTo>
                      <a:pt x="4" y="53"/>
                      <a:pt x="4" y="53"/>
                      <a:pt x="4" y="53"/>
                    </a:cubicBezTo>
                    <a:cubicBezTo>
                      <a:pt x="4" y="53"/>
                      <a:pt x="4" y="53"/>
                      <a:pt x="4" y="53"/>
                    </a:cubicBezTo>
                    <a:cubicBezTo>
                      <a:pt x="4" y="52"/>
                      <a:pt x="4" y="52"/>
                      <a:pt x="4" y="52"/>
                    </a:cubicBezTo>
                    <a:cubicBezTo>
                      <a:pt x="4" y="52"/>
                      <a:pt x="4" y="52"/>
                      <a:pt x="4" y="52"/>
                    </a:cubicBezTo>
                    <a:cubicBezTo>
                      <a:pt x="4" y="52"/>
                      <a:pt x="9" y="49"/>
                      <a:pt x="14" y="43"/>
                    </a:cubicBezTo>
                    <a:cubicBezTo>
                      <a:pt x="18" y="37"/>
                      <a:pt x="23" y="28"/>
                      <a:pt x="23" y="17"/>
                    </a:cubicBezTo>
                    <a:cubicBezTo>
                      <a:pt x="23" y="13"/>
                      <a:pt x="22" y="9"/>
                      <a:pt x="21" y="5"/>
                    </a:cubicBezTo>
                    <a:cubicBezTo>
                      <a:pt x="21" y="5"/>
                      <a:pt x="21" y="5"/>
                      <a:pt x="21" y="5"/>
                    </a:cubicBezTo>
                    <a:cubicBezTo>
                      <a:pt x="21" y="5"/>
                      <a:pt x="21" y="5"/>
                      <a:pt x="21" y="5"/>
                    </a:cubicBezTo>
                    <a:cubicBezTo>
                      <a:pt x="21" y="4"/>
                      <a:pt x="21" y="4"/>
                      <a:pt x="21" y="4"/>
                    </a:cubicBezTo>
                    <a:cubicBezTo>
                      <a:pt x="21" y="4"/>
                      <a:pt x="21" y="4"/>
                      <a:pt x="21" y="4"/>
                    </a:cubicBezTo>
                    <a:cubicBezTo>
                      <a:pt x="21" y="4"/>
                      <a:pt x="21" y="4"/>
                      <a:pt x="21" y="4"/>
                    </a:cubicBezTo>
                    <a:moveTo>
                      <a:pt x="21" y="0"/>
                    </a:moveTo>
                    <a:cubicBezTo>
                      <a:pt x="21" y="0"/>
                      <a:pt x="21" y="0"/>
                      <a:pt x="21" y="0"/>
                    </a:cubicBezTo>
                    <a:cubicBezTo>
                      <a:pt x="21" y="0"/>
                      <a:pt x="21" y="0"/>
                      <a:pt x="20" y="0"/>
                    </a:cubicBezTo>
                    <a:cubicBezTo>
                      <a:pt x="20" y="0"/>
                      <a:pt x="20" y="0"/>
                      <a:pt x="20" y="0"/>
                    </a:cubicBezTo>
                    <a:cubicBezTo>
                      <a:pt x="20" y="0"/>
                      <a:pt x="20" y="0"/>
                      <a:pt x="20" y="0"/>
                    </a:cubicBezTo>
                    <a:cubicBezTo>
                      <a:pt x="20" y="0"/>
                      <a:pt x="20" y="0"/>
                      <a:pt x="20" y="0"/>
                    </a:cubicBezTo>
                    <a:cubicBezTo>
                      <a:pt x="18" y="1"/>
                      <a:pt x="17" y="3"/>
                      <a:pt x="17" y="5"/>
                    </a:cubicBezTo>
                    <a:cubicBezTo>
                      <a:pt x="17" y="5"/>
                      <a:pt x="17" y="6"/>
                      <a:pt x="17" y="6"/>
                    </a:cubicBezTo>
                    <a:cubicBezTo>
                      <a:pt x="17" y="6"/>
                      <a:pt x="17" y="6"/>
                      <a:pt x="17" y="6"/>
                    </a:cubicBezTo>
                    <a:cubicBezTo>
                      <a:pt x="18" y="10"/>
                      <a:pt x="19" y="14"/>
                      <a:pt x="19" y="17"/>
                    </a:cubicBezTo>
                    <a:cubicBezTo>
                      <a:pt x="19" y="27"/>
                      <a:pt x="15" y="35"/>
                      <a:pt x="10" y="40"/>
                    </a:cubicBezTo>
                    <a:cubicBezTo>
                      <a:pt x="6" y="46"/>
                      <a:pt x="2" y="49"/>
                      <a:pt x="2" y="49"/>
                    </a:cubicBezTo>
                    <a:cubicBezTo>
                      <a:pt x="2" y="49"/>
                      <a:pt x="2" y="49"/>
                      <a:pt x="2" y="49"/>
                    </a:cubicBezTo>
                    <a:cubicBezTo>
                      <a:pt x="1" y="50"/>
                      <a:pt x="0" y="51"/>
                      <a:pt x="0" y="53"/>
                    </a:cubicBezTo>
                    <a:cubicBezTo>
                      <a:pt x="0" y="54"/>
                      <a:pt x="0" y="55"/>
                      <a:pt x="1" y="55"/>
                    </a:cubicBezTo>
                    <a:cubicBezTo>
                      <a:pt x="2" y="57"/>
                      <a:pt x="3" y="57"/>
                      <a:pt x="5" y="57"/>
                    </a:cubicBezTo>
                    <a:cubicBezTo>
                      <a:pt x="5" y="57"/>
                      <a:pt x="5" y="57"/>
                      <a:pt x="5" y="57"/>
                    </a:cubicBezTo>
                    <a:cubicBezTo>
                      <a:pt x="5" y="57"/>
                      <a:pt x="5" y="57"/>
                      <a:pt x="5" y="57"/>
                    </a:cubicBezTo>
                    <a:cubicBezTo>
                      <a:pt x="6" y="57"/>
                      <a:pt x="6" y="57"/>
                      <a:pt x="7" y="56"/>
                    </a:cubicBezTo>
                    <a:cubicBezTo>
                      <a:pt x="8" y="56"/>
                      <a:pt x="13" y="53"/>
                      <a:pt x="18" y="46"/>
                    </a:cubicBezTo>
                    <a:cubicBezTo>
                      <a:pt x="23" y="39"/>
                      <a:pt x="28" y="30"/>
                      <a:pt x="28" y="17"/>
                    </a:cubicBezTo>
                    <a:cubicBezTo>
                      <a:pt x="28" y="13"/>
                      <a:pt x="27" y="8"/>
                      <a:pt x="26" y="3"/>
                    </a:cubicBezTo>
                    <a:cubicBezTo>
                      <a:pt x="25" y="1"/>
                      <a:pt x="23" y="0"/>
                      <a:pt x="21"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16" name="组合 15"/>
            <p:cNvGrpSpPr/>
            <p:nvPr/>
          </p:nvGrpSpPr>
          <p:grpSpPr>
            <a:xfrm>
              <a:off x="2471737" y="2698750"/>
              <a:ext cx="403225" cy="584201"/>
              <a:chOff x="3151188" y="1971675"/>
              <a:chExt cx="403225" cy="584201"/>
            </a:xfrm>
          </p:grpSpPr>
          <p:sp>
            <p:nvSpPr>
              <p:cNvPr id="321" name="Freeform 112"/>
              <p:cNvSpPr/>
              <p:nvPr/>
            </p:nvSpPr>
            <p:spPr bwMode="auto">
              <a:xfrm>
                <a:off x="3281363" y="2255838"/>
                <a:ext cx="31750" cy="38100"/>
              </a:xfrm>
              <a:custGeom>
                <a:avLst/>
                <a:gdLst>
                  <a:gd name="T0" fmla="*/ 8 w 11"/>
                  <a:gd name="T1" fmla="*/ 0 h 14"/>
                  <a:gd name="T2" fmla="*/ 0 w 11"/>
                  <a:gd name="T3" fmla="*/ 14 h 14"/>
                  <a:gd name="T4" fmla="*/ 1 w 11"/>
                  <a:gd name="T5" fmla="*/ 14 h 14"/>
                  <a:gd name="T6" fmla="*/ 5 w 11"/>
                  <a:gd name="T7" fmla="*/ 14 h 14"/>
                  <a:gd name="T8" fmla="*/ 11 w 11"/>
                  <a:gd name="T9" fmla="*/ 2 h 14"/>
                  <a:gd name="T10" fmla="*/ 8 w 11"/>
                  <a:gd name="T11" fmla="*/ 0 h 14"/>
                </a:gdLst>
                <a:ahLst/>
                <a:cxnLst>
                  <a:cxn ang="0">
                    <a:pos x="T0" y="T1"/>
                  </a:cxn>
                  <a:cxn ang="0">
                    <a:pos x="T2" y="T3"/>
                  </a:cxn>
                  <a:cxn ang="0">
                    <a:pos x="T4" y="T5"/>
                  </a:cxn>
                  <a:cxn ang="0">
                    <a:pos x="T6" y="T7"/>
                  </a:cxn>
                  <a:cxn ang="0">
                    <a:pos x="T8" y="T9"/>
                  </a:cxn>
                  <a:cxn ang="0">
                    <a:pos x="T10" y="T11"/>
                  </a:cxn>
                </a:cxnLst>
                <a:rect l="0" t="0" r="r" b="b"/>
                <a:pathLst>
                  <a:path w="11" h="14">
                    <a:moveTo>
                      <a:pt x="8" y="0"/>
                    </a:moveTo>
                    <a:cubicBezTo>
                      <a:pt x="0" y="14"/>
                      <a:pt x="0" y="14"/>
                      <a:pt x="0" y="14"/>
                    </a:cubicBezTo>
                    <a:cubicBezTo>
                      <a:pt x="1" y="14"/>
                      <a:pt x="1" y="14"/>
                      <a:pt x="1" y="14"/>
                    </a:cubicBezTo>
                    <a:cubicBezTo>
                      <a:pt x="2" y="14"/>
                      <a:pt x="4" y="14"/>
                      <a:pt x="5" y="14"/>
                    </a:cubicBezTo>
                    <a:cubicBezTo>
                      <a:pt x="11" y="2"/>
                      <a:pt x="11" y="2"/>
                      <a:pt x="11" y="2"/>
                    </a:cubicBezTo>
                    <a:cubicBezTo>
                      <a:pt x="10" y="2"/>
                      <a:pt x="9" y="1"/>
                      <a:pt x="8"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2" name="Freeform 113"/>
              <p:cNvSpPr/>
              <p:nvPr/>
            </p:nvSpPr>
            <p:spPr bwMode="auto">
              <a:xfrm>
                <a:off x="3316288" y="2271713"/>
                <a:ext cx="26988" cy="46038"/>
              </a:xfrm>
              <a:custGeom>
                <a:avLst/>
                <a:gdLst>
                  <a:gd name="T0" fmla="*/ 7 w 10"/>
                  <a:gd name="T1" fmla="*/ 0 h 16"/>
                  <a:gd name="T2" fmla="*/ 0 w 10"/>
                  <a:gd name="T3" fmla="*/ 13 h 16"/>
                  <a:gd name="T4" fmla="*/ 3 w 10"/>
                  <a:gd name="T5" fmla="*/ 16 h 16"/>
                  <a:gd name="T6" fmla="*/ 10 w 10"/>
                  <a:gd name="T7" fmla="*/ 2 h 16"/>
                  <a:gd name="T8" fmla="*/ 7 w 10"/>
                  <a:gd name="T9" fmla="*/ 0 h 16"/>
                </a:gdLst>
                <a:ahLst/>
                <a:cxnLst>
                  <a:cxn ang="0">
                    <a:pos x="T0" y="T1"/>
                  </a:cxn>
                  <a:cxn ang="0">
                    <a:pos x="T2" y="T3"/>
                  </a:cxn>
                  <a:cxn ang="0">
                    <a:pos x="T4" y="T5"/>
                  </a:cxn>
                  <a:cxn ang="0">
                    <a:pos x="T6" y="T7"/>
                  </a:cxn>
                  <a:cxn ang="0">
                    <a:pos x="T8" y="T9"/>
                  </a:cxn>
                </a:cxnLst>
                <a:rect l="0" t="0" r="r" b="b"/>
                <a:pathLst>
                  <a:path w="10" h="16">
                    <a:moveTo>
                      <a:pt x="7" y="0"/>
                    </a:moveTo>
                    <a:cubicBezTo>
                      <a:pt x="0" y="13"/>
                      <a:pt x="0" y="13"/>
                      <a:pt x="0" y="13"/>
                    </a:cubicBezTo>
                    <a:cubicBezTo>
                      <a:pt x="1" y="14"/>
                      <a:pt x="2" y="15"/>
                      <a:pt x="3" y="16"/>
                    </a:cubicBezTo>
                    <a:cubicBezTo>
                      <a:pt x="10" y="2"/>
                      <a:pt x="10" y="2"/>
                      <a:pt x="10" y="2"/>
                    </a:cubicBezTo>
                    <a:cubicBezTo>
                      <a:pt x="9" y="1"/>
                      <a:pt x="8" y="1"/>
                      <a:pt x="7"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3" name="Freeform 114"/>
              <p:cNvSpPr>
                <a:spLocks noEditPoints="1"/>
              </p:cNvSpPr>
              <p:nvPr/>
            </p:nvSpPr>
            <p:spPr bwMode="auto">
              <a:xfrm>
                <a:off x="3240088" y="1971675"/>
                <a:ext cx="314325" cy="314325"/>
              </a:xfrm>
              <a:custGeom>
                <a:avLst/>
                <a:gdLst>
                  <a:gd name="T0" fmla="*/ 19 w 112"/>
                  <a:gd name="T1" fmla="*/ 37 h 112"/>
                  <a:gd name="T2" fmla="*/ 56 w 112"/>
                  <a:gd name="T3" fmla="*/ 15 h 112"/>
                  <a:gd name="T4" fmla="*/ 75 w 112"/>
                  <a:gd name="T5" fmla="*/ 20 h 112"/>
                  <a:gd name="T6" fmla="*/ 97 w 112"/>
                  <a:gd name="T7" fmla="*/ 56 h 112"/>
                  <a:gd name="T8" fmla="*/ 92 w 112"/>
                  <a:gd name="T9" fmla="*/ 75 h 112"/>
                  <a:gd name="T10" fmla="*/ 56 w 112"/>
                  <a:gd name="T11" fmla="*/ 97 h 112"/>
                  <a:gd name="T12" fmla="*/ 37 w 112"/>
                  <a:gd name="T13" fmla="*/ 92 h 112"/>
                  <a:gd name="T14" fmla="*/ 15 w 112"/>
                  <a:gd name="T15" fmla="*/ 56 h 112"/>
                  <a:gd name="T16" fmla="*/ 19 w 112"/>
                  <a:gd name="T17" fmla="*/ 37 h 112"/>
                  <a:gd name="T18" fmla="*/ 19 w 112"/>
                  <a:gd name="T19" fmla="*/ 37 h 112"/>
                  <a:gd name="T20" fmla="*/ 56 w 112"/>
                  <a:gd name="T21" fmla="*/ 11 h 112"/>
                  <a:gd name="T22" fmla="*/ 56 w 112"/>
                  <a:gd name="T23" fmla="*/ 11 h 112"/>
                  <a:gd name="T24" fmla="*/ 16 w 112"/>
                  <a:gd name="T25" fmla="*/ 35 h 112"/>
                  <a:gd name="T26" fmla="*/ 16 w 112"/>
                  <a:gd name="T27" fmla="*/ 35 h 112"/>
                  <a:gd name="T28" fmla="*/ 11 w 112"/>
                  <a:gd name="T29" fmla="*/ 56 h 112"/>
                  <a:gd name="T30" fmla="*/ 35 w 112"/>
                  <a:gd name="T31" fmla="*/ 96 h 112"/>
                  <a:gd name="T32" fmla="*/ 56 w 112"/>
                  <a:gd name="T33" fmla="*/ 101 h 112"/>
                  <a:gd name="T34" fmla="*/ 56 w 112"/>
                  <a:gd name="T35" fmla="*/ 101 h 112"/>
                  <a:gd name="T36" fmla="*/ 96 w 112"/>
                  <a:gd name="T37" fmla="*/ 77 h 112"/>
                  <a:gd name="T38" fmla="*/ 101 w 112"/>
                  <a:gd name="T39" fmla="*/ 56 h 112"/>
                  <a:gd name="T40" fmla="*/ 77 w 112"/>
                  <a:gd name="T41" fmla="*/ 16 h 112"/>
                  <a:gd name="T42" fmla="*/ 56 w 112"/>
                  <a:gd name="T43" fmla="*/ 11 h 112"/>
                  <a:gd name="T44" fmla="*/ 10 w 112"/>
                  <a:gd name="T45" fmla="*/ 32 h 112"/>
                  <a:gd name="T46" fmla="*/ 56 w 112"/>
                  <a:gd name="T47" fmla="*/ 4 h 112"/>
                  <a:gd name="T48" fmla="*/ 80 w 112"/>
                  <a:gd name="T49" fmla="*/ 10 h 112"/>
                  <a:gd name="T50" fmla="*/ 108 w 112"/>
                  <a:gd name="T51" fmla="*/ 56 h 112"/>
                  <a:gd name="T52" fmla="*/ 102 w 112"/>
                  <a:gd name="T53" fmla="*/ 80 h 112"/>
                  <a:gd name="T54" fmla="*/ 56 w 112"/>
                  <a:gd name="T55" fmla="*/ 108 h 112"/>
                  <a:gd name="T56" fmla="*/ 32 w 112"/>
                  <a:gd name="T57" fmla="*/ 102 h 112"/>
                  <a:gd name="T58" fmla="*/ 4 w 112"/>
                  <a:gd name="T59" fmla="*/ 56 h 112"/>
                  <a:gd name="T60" fmla="*/ 10 w 112"/>
                  <a:gd name="T61" fmla="*/ 32 h 112"/>
                  <a:gd name="T62" fmla="*/ 10 w 112"/>
                  <a:gd name="T63" fmla="*/ 32 h 112"/>
                  <a:gd name="T64" fmla="*/ 56 w 112"/>
                  <a:gd name="T65" fmla="*/ 0 h 112"/>
                  <a:gd name="T66" fmla="*/ 56 w 112"/>
                  <a:gd name="T67" fmla="*/ 0 h 112"/>
                  <a:gd name="T68" fmla="*/ 6 w 112"/>
                  <a:gd name="T69" fmla="*/ 30 h 112"/>
                  <a:gd name="T70" fmla="*/ 6 w 112"/>
                  <a:gd name="T71" fmla="*/ 30 h 112"/>
                  <a:gd name="T72" fmla="*/ 0 w 112"/>
                  <a:gd name="T73" fmla="*/ 56 h 112"/>
                  <a:gd name="T74" fmla="*/ 23 w 112"/>
                  <a:gd name="T75" fmla="*/ 101 h 112"/>
                  <a:gd name="T76" fmla="*/ 26 w 112"/>
                  <a:gd name="T77" fmla="*/ 103 h 112"/>
                  <a:gd name="T78" fmla="*/ 30 w 112"/>
                  <a:gd name="T79" fmla="*/ 105 h 112"/>
                  <a:gd name="T80" fmla="*/ 34 w 112"/>
                  <a:gd name="T81" fmla="*/ 107 h 112"/>
                  <a:gd name="T82" fmla="*/ 37 w 112"/>
                  <a:gd name="T83" fmla="*/ 109 h 112"/>
                  <a:gd name="T84" fmla="*/ 56 w 112"/>
                  <a:gd name="T85" fmla="*/ 112 h 112"/>
                  <a:gd name="T86" fmla="*/ 105 w 112"/>
                  <a:gd name="T87" fmla="*/ 82 h 112"/>
                  <a:gd name="T88" fmla="*/ 112 w 112"/>
                  <a:gd name="T89" fmla="*/ 56 h 112"/>
                  <a:gd name="T90" fmla="*/ 82 w 112"/>
                  <a:gd name="T91" fmla="*/ 7 h 112"/>
                  <a:gd name="T92" fmla="*/ 56 w 112"/>
                  <a:gd name="T93" fmla="*/ 0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12" h="112">
                    <a:moveTo>
                      <a:pt x="19" y="37"/>
                    </a:moveTo>
                    <a:cubicBezTo>
                      <a:pt x="27" y="23"/>
                      <a:pt x="41" y="15"/>
                      <a:pt x="56" y="15"/>
                    </a:cubicBezTo>
                    <a:cubicBezTo>
                      <a:pt x="62" y="15"/>
                      <a:pt x="69" y="16"/>
                      <a:pt x="75" y="20"/>
                    </a:cubicBezTo>
                    <a:cubicBezTo>
                      <a:pt x="89" y="27"/>
                      <a:pt x="97" y="41"/>
                      <a:pt x="97" y="56"/>
                    </a:cubicBezTo>
                    <a:cubicBezTo>
                      <a:pt x="97" y="63"/>
                      <a:pt x="95" y="69"/>
                      <a:pt x="92" y="75"/>
                    </a:cubicBezTo>
                    <a:cubicBezTo>
                      <a:pt x="85" y="89"/>
                      <a:pt x="71" y="97"/>
                      <a:pt x="56" y="97"/>
                    </a:cubicBezTo>
                    <a:cubicBezTo>
                      <a:pt x="49" y="97"/>
                      <a:pt x="43" y="96"/>
                      <a:pt x="37" y="92"/>
                    </a:cubicBezTo>
                    <a:cubicBezTo>
                      <a:pt x="23" y="85"/>
                      <a:pt x="15" y="71"/>
                      <a:pt x="15" y="56"/>
                    </a:cubicBezTo>
                    <a:cubicBezTo>
                      <a:pt x="15" y="50"/>
                      <a:pt x="16" y="43"/>
                      <a:pt x="19" y="37"/>
                    </a:cubicBezTo>
                    <a:cubicBezTo>
                      <a:pt x="19" y="37"/>
                      <a:pt x="19" y="37"/>
                      <a:pt x="19" y="37"/>
                    </a:cubicBezTo>
                    <a:moveTo>
                      <a:pt x="56" y="11"/>
                    </a:moveTo>
                    <a:cubicBezTo>
                      <a:pt x="56" y="11"/>
                      <a:pt x="56" y="11"/>
                      <a:pt x="56" y="11"/>
                    </a:cubicBezTo>
                    <a:cubicBezTo>
                      <a:pt x="40" y="11"/>
                      <a:pt x="24" y="20"/>
                      <a:pt x="16" y="35"/>
                    </a:cubicBezTo>
                    <a:cubicBezTo>
                      <a:pt x="16" y="35"/>
                      <a:pt x="16" y="35"/>
                      <a:pt x="16" y="35"/>
                    </a:cubicBezTo>
                    <a:cubicBezTo>
                      <a:pt x="12" y="42"/>
                      <a:pt x="11" y="49"/>
                      <a:pt x="11" y="56"/>
                    </a:cubicBezTo>
                    <a:cubicBezTo>
                      <a:pt x="11" y="72"/>
                      <a:pt x="19" y="88"/>
                      <a:pt x="35" y="96"/>
                    </a:cubicBezTo>
                    <a:cubicBezTo>
                      <a:pt x="41" y="99"/>
                      <a:pt x="49" y="101"/>
                      <a:pt x="56" y="101"/>
                    </a:cubicBezTo>
                    <a:cubicBezTo>
                      <a:pt x="56" y="101"/>
                      <a:pt x="56" y="101"/>
                      <a:pt x="56" y="101"/>
                    </a:cubicBezTo>
                    <a:cubicBezTo>
                      <a:pt x="72" y="101"/>
                      <a:pt x="88" y="92"/>
                      <a:pt x="96" y="77"/>
                    </a:cubicBezTo>
                    <a:cubicBezTo>
                      <a:pt x="99" y="70"/>
                      <a:pt x="101" y="63"/>
                      <a:pt x="101" y="56"/>
                    </a:cubicBezTo>
                    <a:cubicBezTo>
                      <a:pt x="101" y="40"/>
                      <a:pt x="92" y="24"/>
                      <a:pt x="77" y="16"/>
                    </a:cubicBezTo>
                    <a:cubicBezTo>
                      <a:pt x="70" y="13"/>
                      <a:pt x="63" y="11"/>
                      <a:pt x="56" y="11"/>
                    </a:cubicBezTo>
                    <a:moveTo>
                      <a:pt x="10" y="32"/>
                    </a:moveTo>
                    <a:cubicBezTo>
                      <a:pt x="19" y="14"/>
                      <a:pt x="37" y="4"/>
                      <a:pt x="56" y="4"/>
                    </a:cubicBezTo>
                    <a:cubicBezTo>
                      <a:pt x="64" y="4"/>
                      <a:pt x="72" y="6"/>
                      <a:pt x="80" y="10"/>
                    </a:cubicBezTo>
                    <a:cubicBezTo>
                      <a:pt x="98" y="19"/>
                      <a:pt x="108" y="37"/>
                      <a:pt x="108" y="56"/>
                    </a:cubicBezTo>
                    <a:cubicBezTo>
                      <a:pt x="108" y="64"/>
                      <a:pt x="106" y="72"/>
                      <a:pt x="102" y="80"/>
                    </a:cubicBezTo>
                    <a:cubicBezTo>
                      <a:pt x="92" y="98"/>
                      <a:pt x="74" y="108"/>
                      <a:pt x="56" y="108"/>
                    </a:cubicBezTo>
                    <a:cubicBezTo>
                      <a:pt x="48" y="108"/>
                      <a:pt x="39" y="106"/>
                      <a:pt x="32" y="102"/>
                    </a:cubicBezTo>
                    <a:cubicBezTo>
                      <a:pt x="14" y="93"/>
                      <a:pt x="4" y="75"/>
                      <a:pt x="4" y="56"/>
                    </a:cubicBezTo>
                    <a:cubicBezTo>
                      <a:pt x="4" y="48"/>
                      <a:pt x="6" y="40"/>
                      <a:pt x="10" y="32"/>
                    </a:cubicBezTo>
                    <a:cubicBezTo>
                      <a:pt x="10" y="32"/>
                      <a:pt x="10" y="32"/>
                      <a:pt x="10" y="32"/>
                    </a:cubicBezTo>
                    <a:moveTo>
                      <a:pt x="56" y="0"/>
                    </a:moveTo>
                    <a:cubicBezTo>
                      <a:pt x="56" y="0"/>
                      <a:pt x="56" y="0"/>
                      <a:pt x="56" y="0"/>
                    </a:cubicBezTo>
                    <a:cubicBezTo>
                      <a:pt x="36" y="0"/>
                      <a:pt x="16" y="11"/>
                      <a:pt x="6" y="30"/>
                    </a:cubicBezTo>
                    <a:cubicBezTo>
                      <a:pt x="6" y="30"/>
                      <a:pt x="6" y="30"/>
                      <a:pt x="6" y="30"/>
                    </a:cubicBezTo>
                    <a:cubicBezTo>
                      <a:pt x="2" y="38"/>
                      <a:pt x="0" y="47"/>
                      <a:pt x="0" y="56"/>
                    </a:cubicBezTo>
                    <a:cubicBezTo>
                      <a:pt x="0" y="73"/>
                      <a:pt x="8" y="90"/>
                      <a:pt x="23" y="101"/>
                    </a:cubicBezTo>
                    <a:cubicBezTo>
                      <a:pt x="24" y="102"/>
                      <a:pt x="25" y="103"/>
                      <a:pt x="26" y="103"/>
                    </a:cubicBezTo>
                    <a:cubicBezTo>
                      <a:pt x="27" y="104"/>
                      <a:pt x="28" y="105"/>
                      <a:pt x="30" y="105"/>
                    </a:cubicBezTo>
                    <a:cubicBezTo>
                      <a:pt x="31" y="106"/>
                      <a:pt x="32" y="107"/>
                      <a:pt x="34" y="107"/>
                    </a:cubicBezTo>
                    <a:cubicBezTo>
                      <a:pt x="35" y="108"/>
                      <a:pt x="36" y="108"/>
                      <a:pt x="37" y="109"/>
                    </a:cubicBezTo>
                    <a:cubicBezTo>
                      <a:pt x="43" y="111"/>
                      <a:pt x="50" y="112"/>
                      <a:pt x="56" y="112"/>
                    </a:cubicBezTo>
                    <a:cubicBezTo>
                      <a:pt x="76" y="112"/>
                      <a:pt x="95" y="101"/>
                      <a:pt x="105" y="82"/>
                    </a:cubicBezTo>
                    <a:cubicBezTo>
                      <a:pt x="110" y="74"/>
                      <a:pt x="112" y="65"/>
                      <a:pt x="112" y="56"/>
                    </a:cubicBezTo>
                    <a:cubicBezTo>
                      <a:pt x="112" y="36"/>
                      <a:pt x="101" y="17"/>
                      <a:pt x="82" y="7"/>
                    </a:cubicBezTo>
                    <a:cubicBezTo>
                      <a:pt x="74" y="2"/>
                      <a:pt x="65" y="0"/>
                      <a:pt x="56"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4" name="Freeform 115"/>
              <p:cNvSpPr>
                <a:spLocks noEditPoints="1"/>
              </p:cNvSpPr>
              <p:nvPr/>
            </p:nvSpPr>
            <p:spPr bwMode="auto">
              <a:xfrm>
                <a:off x="3151188" y="2293938"/>
                <a:ext cx="177800" cy="261938"/>
              </a:xfrm>
              <a:custGeom>
                <a:avLst/>
                <a:gdLst>
                  <a:gd name="T0" fmla="*/ 6 w 64"/>
                  <a:gd name="T1" fmla="*/ 72 h 93"/>
                  <a:gd name="T2" fmla="*/ 38 w 64"/>
                  <a:gd name="T3" fmla="*/ 10 h 93"/>
                  <a:gd name="T4" fmla="*/ 48 w 64"/>
                  <a:gd name="T5" fmla="*/ 4 h 93"/>
                  <a:gd name="T6" fmla="*/ 54 w 64"/>
                  <a:gd name="T7" fmla="*/ 5 h 93"/>
                  <a:gd name="T8" fmla="*/ 60 w 64"/>
                  <a:gd name="T9" fmla="*/ 16 h 93"/>
                  <a:gd name="T10" fmla="*/ 59 w 64"/>
                  <a:gd name="T11" fmla="*/ 21 h 93"/>
                  <a:gd name="T12" fmla="*/ 26 w 64"/>
                  <a:gd name="T13" fmla="*/ 83 h 93"/>
                  <a:gd name="T14" fmla="*/ 16 w 64"/>
                  <a:gd name="T15" fmla="*/ 89 h 93"/>
                  <a:gd name="T16" fmla="*/ 10 w 64"/>
                  <a:gd name="T17" fmla="*/ 88 h 93"/>
                  <a:gd name="T18" fmla="*/ 4 w 64"/>
                  <a:gd name="T19" fmla="*/ 78 h 93"/>
                  <a:gd name="T20" fmla="*/ 6 w 64"/>
                  <a:gd name="T21" fmla="*/ 72 h 93"/>
                  <a:gd name="T22" fmla="*/ 4 w 64"/>
                  <a:gd name="T23" fmla="*/ 71 h 93"/>
                  <a:gd name="T24" fmla="*/ 6 w 64"/>
                  <a:gd name="T25" fmla="*/ 72 h 93"/>
                  <a:gd name="T26" fmla="*/ 48 w 64"/>
                  <a:gd name="T27" fmla="*/ 0 h 93"/>
                  <a:gd name="T28" fmla="*/ 47 w 64"/>
                  <a:gd name="T29" fmla="*/ 0 h 93"/>
                  <a:gd name="T30" fmla="*/ 35 w 64"/>
                  <a:gd name="T31" fmla="*/ 8 h 93"/>
                  <a:gd name="T32" fmla="*/ 2 w 64"/>
                  <a:gd name="T33" fmla="*/ 70 h 93"/>
                  <a:gd name="T34" fmla="*/ 2 w 64"/>
                  <a:gd name="T35" fmla="*/ 70 h 93"/>
                  <a:gd name="T36" fmla="*/ 0 w 64"/>
                  <a:gd name="T37" fmla="*/ 78 h 93"/>
                  <a:gd name="T38" fmla="*/ 9 w 64"/>
                  <a:gd name="T39" fmla="*/ 91 h 93"/>
                  <a:gd name="T40" fmla="*/ 16 w 64"/>
                  <a:gd name="T41" fmla="*/ 93 h 93"/>
                  <a:gd name="T42" fmla="*/ 29 w 64"/>
                  <a:gd name="T43" fmla="*/ 85 h 93"/>
                  <a:gd name="T44" fmla="*/ 62 w 64"/>
                  <a:gd name="T45" fmla="*/ 23 h 93"/>
                  <a:gd name="T46" fmla="*/ 64 w 64"/>
                  <a:gd name="T47" fmla="*/ 16 h 93"/>
                  <a:gd name="T48" fmla="*/ 62 w 64"/>
                  <a:gd name="T49" fmla="*/ 8 h 93"/>
                  <a:gd name="T50" fmla="*/ 59 w 64"/>
                  <a:gd name="T51" fmla="*/ 5 h 93"/>
                  <a:gd name="T52" fmla="*/ 56 w 64"/>
                  <a:gd name="T53" fmla="*/ 2 h 93"/>
                  <a:gd name="T54" fmla="*/ 52 w 64"/>
                  <a:gd name="T55" fmla="*/ 0 h 93"/>
                  <a:gd name="T56" fmla="*/ 48 w 64"/>
                  <a:gd name="T57" fmla="*/ 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4" h="93">
                    <a:moveTo>
                      <a:pt x="6" y="72"/>
                    </a:moveTo>
                    <a:cubicBezTo>
                      <a:pt x="38" y="10"/>
                      <a:pt x="38" y="10"/>
                      <a:pt x="38" y="10"/>
                    </a:cubicBezTo>
                    <a:cubicBezTo>
                      <a:pt x="40" y="6"/>
                      <a:pt x="44" y="4"/>
                      <a:pt x="48" y="4"/>
                    </a:cubicBezTo>
                    <a:cubicBezTo>
                      <a:pt x="50" y="4"/>
                      <a:pt x="52" y="5"/>
                      <a:pt x="54" y="5"/>
                    </a:cubicBezTo>
                    <a:cubicBezTo>
                      <a:pt x="58" y="8"/>
                      <a:pt x="60" y="12"/>
                      <a:pt x="60" y="16"/>
                    </a:cubicBezTo>
                    <a:cubicBezTo>
                      <a:pt x="60" y="17"/>
                      <a:pt x="59" y="19"/>
                      <a:pt x="59" y="21"/>
                    </a:cubicBezTo>
                    <a:cubicBezTo>
                      <a:pt x="26" y="83"/>
                      <a:pt x="26" y="83"/>
                      <a:pt x="26" y="83"/>
                    </a:cubicBezTo>
                    <a:cubicBezTo>
                      <a:pt x="24" y="87"/>
                      <a:pt x="20" y="89"/>
                      <a:pt x="16" y="89"/>
                    </a:cubicBezTo>
                    <a:cubicBezTo>
                      <a:pt x="14" y="89"/>
                      <a:pt x="12" y="89"/>
                      <a:pt x="10" y="88"/>
                    </a:cubicBezTo>
                    <a:cubicBezTo>
                      <a:pt x="6" y="86"/>
                      <a:pt x="4" y="82"/>
                      <a:pt x="4" y="78"/>
                    </a:cubicBezTo>
                    <a:cubicBezTo>
                      <a:pt x="4" y="76"/>
                      <a:pt x="5" y="74"/>
                      <a:pt x="6" y="72"/>
                    </a:cubicBezTo>
                    <a:cubicBezTo>
                      <a:pt x="4" y="71"/>
                      <a:pt x="4" y="71"/>
                      <a:pt x="4" y="71"/>
                    </a:cubicBezTo>
                    <a:cubicBezTo>
                      <a:pt x="6" y="72"/>
                      <a:pt x="6" y="72"/>
                      <a:pt x="6" y="72"/>
                    </a:cubicBezTo>
                    <a:moveTo>
                      <a:pt x="48" y="0"/>
                    </a:moveTo>
                    <a:cubicBezTo>
                      <a:pt x="48" y="0"/>
                      <a:pt x="48" y="0"/>
                      <a:pt x="47" y="0"/>
                    </a:cubicBezTo>
                    <a:cubicBezTo>
                      <a:pt x="42" y="1"/>
                      <a:pt x="37" y="4"/>
                      <a:pt x="35" y="8"/>
                    </a:cubicBezTo>
                    <a:cubicBezTo>
                      <a:pt x="2" y="70"/>
                      <a:pt x="2" y="70"/>
                      <a:pt x="2" y="70"/>
                    </a:cubicBezTo>
                    <a:cubicBezTo>
                      <a:pt x="2" y="70"/>
                      <a:pt x="2" y="70"/>
                      <a:pt x="2" y="70"/>
                    </a:cubicBezTo>
                    <a:cubicBezTo>
                      <a:pt x="1" y="73"/>
                      <a:pt x="0" y="75"/>
                      <a:pt x="0" y="78"/>
                    </a:cubicBezTo>
                    <a:cubicBezTo>
                      <a:pt x="0" y="83"/>
                      <a:pt x="3" y="88"/>
                      <a:pt x="9" y="91"/>
                    </a:cubicBezTo>
                    <a:cubicBezTo>
                      <a:pt x="11" y="92"/>
                      <a:pt x="13" y="93"/>
                      <a:pt x="16" y="93"/>
                    </a:cubicBezTo>
                    <a:cubicBezTo>
                      <a:pt x="21" y="93"/>
                      <a:pt x="27" y="90"/>
                      <a:pt x="29" y="85"/>
                    </a:cubicBezTo>
                    <a:cubicBezTo>
                      <a:pt x="62" y="23"/>
                      <a:pt x="62" y="23"/>
                      <a:pt x="62" y="23"/>
                    </a:cubicBezTo>
                    <a:cubicBezTo>
                      <a:pt x="63" y="21"/>
                      <a:pt x="64" y="18"/>
                      <a:pt x="64" y="16"/>
                    </a:cubicBezTo>
                    <a:cubicBezTo>
                      <a:pt x="64" y="13"/>
                      <a:pt x="63" y="10"/>
                      <a:pt x="62" y="8"/>
                    </a:cubicBezTo>
                    <a:cubicBezTo>
                      <a:pt x="61" y="7"/>
                      <a:pt x="60" y="6"/>
                      <a:pt x="59" y="5"/>
                    </a:cubicBezTo>
                    <a:cubicBezTo>
                      <a:pt x="58" y="4"/>
                      <a:pt x="57" y="3"/>
                      <a:pt x="56" y="2"/>
                    </a:cubicBezTo>
                    <a:cubicBezTo>
                      <a:pt x="54" y="1"/>
                      <a:pt x="53" y="1"/>
                      <a:pt x="52" y="0"/>
                    </a:cubicBezTo>
                    <a:cubicBezTo>
                      <a:pt x="51" y="0"/>
                      <a:pt x="49" y="0"/>
                      <a:pt x="48"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5" name="Freeform 116"/>
              <p:cNvSpPr>
                <a:spLocks noEditPoints="1"/>
              </p:cNvSpPr>
              <p:nvPr/>
            </p:nvSpPr>
            <p:spPr bwMode="auto">
              <a:xfrm>
                <a:off x="3287713" y="2019300"/>
                <a:ext cx="153988" cy="93663"/>
              </a:xfrm>
              <a:custGeom>
                <a:avLst/>
                <a:gdLst>
                  <a:gd name="T0" fmla="*/ 3 w 55"/>
                  <a:gd name="T1" fmla="*/ 33 h 33"/>
                  <a:gd name="T2" fmla="*/ 3 w 55"/>
                  <a:gd name="T3" fmla="*/ 33 h 33"/>
                  <a:gd name="T4" fmla="*/ 3 w 55"/>
                  <a:gd name="T5" fmla="*/ 33 h 33"/>
                  <a:gd name="T6" fmla="*/ 3 w 55"/>
                  <a:gd name="T7" fmla="*/ 33 h 33"/>
                  <a:gd name="T8" fmla="*/ 5 w 55"/>
                  <a:gd name="T9" fmla="*/ 29 h 33"/>
                  <a:gd name="T10" fmla="*/ 4 w 55"/>
                  <a:gd name="T11" fmla="*/ 28 h 33"/>
                  <a:gd name="T12" fmla="*/ 5 w 55"/>
                  <a:gd name="T13" fmla="*/ 28 h 33"/>
                  <a:gd name="T14" fmla="*/ 25 w 55"/>
                  <a:gd name="T15" fmla="*/ 8 h 33"/>
                  <a:gd name="T16" fmla="*/ 45 w 55"/>
                  <a:gd name="T17" fmla="*/ 4 h 33"/>
                  <a:gd name="T18" fmla="*/ 49 w 55"/>
                  <a:gd name="T19" fmla="*/ 4 h 33"/>
                  <a:gd name="T20" fmla="*/ 50 w 55"/>
                  <a:gd name="T21" fmla="*/ 4 h 33"/>
                  <a:gd name="T22" fmla="*/ 50 w 55"/>
                  <a:gd name="T23" fmla="*/ 4 h 33"/>
                  <a:gd name="T24" fmla="*/ 50 w 55"/>
                  <a:gd name="T25" fmla="*/ 4 h 33"/>
                  <a:gd name="T26" fmla="*/ 50 w 55"/>
                  <a:gd name="T27" fmla="*/ 4 h 33"/>
                  <a:gd name="T28" fmla="*/ 50 w 55"/>
                  <a:gd name="T29" fmla="*/ 4 h 33"/>
                  <a:gd name="T30" fmla="*/ 51 w 55"/>
                  <a:gd name="T31" fmla="*/ 5 h 33"/>
                  <a:gd name="T32" fmla="*/ 51 w 55"/>
                  <a:gd name="T33" fmla="*/ 5 h 33"/>
                  <a:gd name="T34" fmla="*/ 50 w 55"/>
                  <a:gd name="T35" fmla="*/ 5 h 33"/>
                  <a:gd name="T36" fmla="*/ 50 w 55"/>
                  <a:gd name="T37" fmla="*/ 5 h 33"/>
                  <a:gd name="T38" fmla="*/ 49 w 55"/>
                  <a:gd name="T39" fmla="*/ 5 h 33"/>
                  <a:gd name="T40" fmla="*/ 45 w 55"/>
                  <a:gd name="T41" fmla="*/ 5 h 33"/>
                  <a:gd name="T42" fmla="*/ 26 w 55"/>
                  <a:gd name="T43" fmla="*/ 9 h 33"/>
                  <a:gd name="T44" fmla="*/ 6 w 55"/>
                  <a:gd name="T45" fmla="*/ 29 h 33"/>
                  <a:gd name="T46" fmla="*/ 5 w 55"/>
                  <a:gd name="T47" fmla="*/ 29 h 33"/>
                  <a:gd name="T48" fmla="*/ 5 w 55"/>
                  <a:gd name="T49" fmla="*/ 29 h 33"/>
                  <a:gd name="T50" fmla="*/ 5 w 55"/>
                  <a:gd name="T51" fmla="*/ 29 h 33"/>
                  <a:gd name="T52" fmla="*/ 5 w 55"/>
                  <a:gd name="T53" fmla="*/ 29 h 33"/>
                  <a:gd name="T54" fmla="*/ 45 w 55"/>
                  <a:gd name="T55" fmla="*/ 0 h 33"/>
                  <a:gd name="T56" fmla="*/ 24 w 55"/>
                  <a:gd name="T57" fmla="*/ 4 h 33"/>
                  <a:gd name="T58" fmla="*/ 1 w 55"/>
                  <a:gd name="T59" fmla="*/ 26 h 33"/>
                  <a:gd name="T60" fmla="*/ 0 w 55"/>
                  <a:gd name="T61" fmla="*/ 28 h 33"/>
                  <a:gd name="T62" fmla="*/ 3 w 55"/>
                  <a:gd name="T63" fmla="*/ 33 h 33"/>
                  <a:gd name="T64" fmla="*/ 4 w 55"/>
                  <a:gd name="T65" fmla="*/ 31 h 33"/>
                  <a:gd name="T66" fmla="*/ 5 w 55"/>
                  <a:gd name="T67" fmla="*/ 29 h 33"/>
                  <a:gd name="T68" fmla="*/ 4 w 55"/>
                  <a:gd name="T69" fmla="*/ 31 h 33"/>
                  <a:gd name="T70" fmla="*/ 3 w 55"/>
                  <a:gd name="T71" fmla="*/ 33 h 33"/>
                  <a:gd name="T72" fmla="*/ 3 w 55"/>
                  <a:gd name="T73" fmla="*/ 33 h 33"/>
                  <a:gd name="T74" fmla="*/ 3 w 55"/>
                  <a:gd name="T75" fmla="*/ 33 h 33"/>
                  <a:gd name="T76" fmla="*/ 3 w 55"/>
                  <a:gd name="T77" fmla="*/ 33 h 33"/>
                  <a:gd name="T78" fmla="*/ 3 w 55"/>
                  <a:gd name="T79" fmla="*/ 33 h 33"/>
                  <a:gd name="T80" fmla="*/ 5 w 55"/>
                  <a:gd name="T81" fmla="*/ 33 h 33"/>
                  <a:gd name="T82" fmla="*/ 5 w 55"/>
                  <a:gd name="T83" fmla="*/ 33 h 33"/>
                  <a:gd name="T84" fmla="*/ 9 w 55"/>
                  <a:gd name="T85" fmla="*/ 30 h 33"/>
                  <a:gd name="T86" fmla="*/ 28 w 55"/>
                  <a:gd name="T87" fmla="*/ 13 h 33"/>
                  <a:gd name="T88" fmla="*/ 45 w 55"/>
                  <a:gd name="T89" fmla="*/ 9 h 33"/>
                  <a:gd name="T90" fmla="*/ 48 w 55"/>
                  <a:gd name="T91" fmla="*/ 9 h 33"/>
                  <a:gd name="T92" fmla="*/ 49 w 55"/>
                  <a:gd name="T93" fmla="*/ 9 h 33"/>
                  <a:gd name="T94" fmla="*/ 49 w 55"/>
                  <a:gd name="T95" fmla="*/ 9 h 33"/>
                  <a:gd name="T96" fmla="*/ 50 w 55"/>
                  <a:gd name="T97" fmla="*/ 9 h 33"/>
                  <a:gd name="T98" fmla="*/ 50 w 55"/>
                  <a:gd name="T99" fmla="*/ 9 h 33"/>
                  <a:gd name="T100" fmla="*/ 50 w 55"/>
                  <a:gd name="T101" fmla="*/ 9 h 33"/>
                  <a:gd name="T102" fmla="*/ 50 w 55"/>
                  <a:gd name="T103" fmla="*/ 9 h 33"/>
                  <a:gd name="T104" fmla="*/ 50 w 55"/>
                  <a:gd name="T105" fmla="*/ 9 h 33"/>
                  <a:gd name="T106" fmla="*/ 55 w 55"/>
                  <a:gd name="T107" fmla="*/ 5 h 33"/>
                  <a:gd name="T108" fmla="*/ 55 w 55"/>
                  <a:gd name="T109" fmla="*/ 5 h 33"/>
                  <a:gd name="T110" fmla="*/ 51 w 55"/>
                  <a:gd name="T111" fmla="*/ 0 h 33"/>
                  <a:gd name="T112" fmla="*/ 51 w 55"/>
                  <a:gd name="T113" fmla="*/ 0 h 33"/>
                  <a:gd name="T114" fmla="*/ 45 w 55"/>
                  <a:gd name="T115"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5" h="33">
                    <a:moveTo>
                      <a:pt x="3" y="33"/>
                    </a:moveTo>
                    <a:cubicBezTo>
                      <a:pt x="3" y="33"/>
                      <a:pt x="3" y="33"/>
                      <a:pt x="3" y="33"/>
                    </a:cubicBezTo>
                    <a:cubicBezTo>
                      <a:pt x="3" y="33"/>
                      <a:pt x="3" y="33"/>
                      <a:pt x="3" y="33"/>
                    </a:cubicBezTo>
                    <a:cubicBezTo>
                      <a:pt x="3" y="33"/>
                      <a:pt x="3" y="33"/>
                      <a:pt x="3" y="33"/>
                    </a:cubicBezTo>
                    <a:moveTo>
                      <a:pt x="5" y="29"/>
                    </a:moveTo>
                    <a:cubicBezTo>
                      <a:pt x="4" y="28"/>
                      <a:pt x="4" y="28"/>
                      <a:pt x="4" y="28"/>
                    </a:cubicBezTo>
                    <a:cubicBezTo>
                      <a:pt x="5" y="28"/>
                      <a:pt x="5" y="28"/>
                      <a:pt x="5" y="28"/>
                    </a:cubicBezTo>
                    <a:cubicBezTo>
                      <a:pt x="10" y="17"/>
                      <a:pt x="18" y="11"/>
                      <a:pt x="25" y="8"/>
                    </a:cubicBezTo>
                    <a:cubicBezTo>
                      <a:pt x="33" y="4"/>
                      <a:pt x="41" y="4"/>
                      <a:pt x="45" y="4"/>
                    </a:cubicBezTo>
                    <a:cubicBezTo>
                      <a:pt x="47" y="4"/>
                      <a:pt x="48" y="4"/>
                      <a:pt x="49" y="4"/>
                    </a:cubicBezTo>
                    <a:cubicBezTo>
                      <a:pt x="49" y="4"/>
                      <a:pt x="50" y="4"/>
                      <a:pt x="50" y="4"/>
                    </a:cubicBezTo>
                    <a:cubicBezTo>
                      <a:pt x="50" y="4"/>
                      <a:pt x="50" y="4"/>
                      <a:pt x="50" y="4"/>
                    </a:cubicBezTo>
                    <a:cubicBezTo>
                      <a:pt x="50" y="4"/>
                      <a:pt x="50" y="4"/>
                      <a:pt x="50" y="4"/>
                    </a:cubicBezTo>
                    <a:cubicBezTo>
                      <a:pt x="50" y="4"/>
                      <a:pt x="50" y="4"/>
                      <a:pt x="50" y="4"/>
                    </a:cubicBezTo>
                    <a:cubicBezTo>
                      <a:pt x="50" y="4"/>
                      <a:pt x="50" y="4"/>
                      <a:pt x="50" y="4"/>
                    </a:cubicBezTo>
                    <a:cubicBezTo>
                      <a:pt x="51" y="4"/>
                      <a:pt x="51" y="4"/>
                      <a:pt x="51" y="5"/>
                    </a:cubicBezTo>
                    <a:cubicBezTo>
                      <a:pt x="51" y="5"/>
                      <a:pt x="51" y="5"/>
                      <a:pt x="51" y="5"/>
                    </a:cubicBezTo>
                    <a:cubicBezTo>
                      <a:pt x="50" y="5"/>
                      <a:pt x="50" y="5"/>
                      <a:pt x="50" y="5"/>
                    </a:cubicBezTo>
                    <a:cubicBezTo>
                      <a:pt x="50" y="5"/>
                      <a:pt x="50" y="5"/>
                      <a:pt x="50" y="5"/>
                    </a:cubicBezTo>
                    <a:cubicBezTo>
                      <a:pt x="50" y="5"/>
                      <a:pt x="50" y="5"/>
                      <a:pt x="49" y="5"/>
                    </a:cubicBezTo>
                    <a:cubicBezTo>
                      <a:pt x="48" y="5"/>
                      <a:pt x="47" y="5"/>
                      <a:pt x="45" y="5"/>
                    </a:cubicBezTo>
                    <a:cubicBezTo>
                      <a:pt x="41" y="5"/>
                      <a:pt x="33" y="6"/>
                      <a:pt x="26" y="9"/>
                    </a:cubicBezTo>
                    <a:cubicBezTo>
                      <a:pt x="18" y="12"/>
                      <a:pt x="11" y="18"/>
                      <a:pt x="6" y="29"/>
                    </a:cubicBezTo>
                    <a:cubicBezTo>
                      <a:pt x="5" y="29"/>
                      <a:pt x="5" y="29"/>
                      <a:pt x="5" y="29"/>
                    </a:cubicBezTo>
                    <a:cubicBezTo>
                      <a:pt x="5" y="29"/>
                      <a:pt x="5" y="29"/>
                      <a:pt x="5" y="29"/>
                    </a:cubicBezTo>
                    <a:cubicBezTo>
                      <a:pt x="5" y="29"/>
                      <a:pt x="5" y="29"/>
                      <a:pt x="5" y="29"/>
                    </a:cubicBezTo>
                    <a:cubicBezTo>
                      <a:pt x="5" y="29"/>
                      <a:pt x="5" y="29"/>
                      <a:pt x="5" y="29"/>
                    </a:cubicBezTo>
                    <a:moveTo>
                      <a:pt x="45" y="0"/>
                    </a:moveTo>
                    <a:cubicBezTo>
                      <a:pt x="40" y="0"/>
                      <a:pt x="32" y="0"/>
                      <a:pt x="24" y="4"/>
                    </a:cubicBezTo>
                    <a:cubicBezTo>
                      <a:pt x="15" y="8"/>
                      <a:pt x="7" y="15"/>
                      <a:pt x="1" y="26"/>
                    </a:cubicBezTo>
                    <a:cubicBezTo>
                      <a:pt x="1" y="27"/>
                      <a:pt x="0" y="28"/>
                      <a:pt x="0" y="28"/>
                    </a:cubicBezTo>
                    <a:cubicBezTo>
                      <a:pt x="0" y="30"/>
                      <a:pt x="1" y="32"/>
                      <a:pt x="3" y="33"/>
                    </a:cubicBezTo>
                    <a:cubicBezTo>
                      <a:pt x="4" y="31"/>
                      <a:pt x="4" y="31"/>
                      <a:pt x="4" y="31"/>
                    </a:cubicBezTo>
                    <a:cubicBezTo>
                      <a:pt x="5" y="29"/>
                      <a:pt x="5" y="29"/>
                      <a:pt x="5" y="29"/>
                    </a:cubicBezTo>
                    <a:cubicBezTo>
                      <a:pt x="4" y="31"/>
                      <a:pt x="4" y="31"/>
                      <a:pt x="4" y="31"/>
                    </a:cubicBezTo>
                    <a:cubicBezTo>
                      <a:pt x="3" y="33"/>
                      <a:pt x="3" y="33"/>
                      <a:pt x="3" y="33"/>
                    </a:cubicBezTo>
                    <a:cubicBezTo>
                      <a:pt x="3" y="33"/>
                      <a:pt x="3" y="33"/>
                      <a:pt x="3" y="33"/>
                    </a:cubicBezTo>
                    <a:cubicBezTo>
                      <a:pt x="3" y="33"/>
                      <a:pt x="3" y="33"/>
                      <a:pt x="3" y="33"/>
                    </a:cubicBezTo>
                    <a:cubicBezTo>
                      <a:pt x="3" y="33"/>
                      <a:pt x="3" y="33"/>
                      <a:pt x="3" y="33"/>
                    </a:cubicBezTo>
                    <a:cubicBezTo>
                      <a:pt x="3" y="33"/>
                      <a:pt x="3" y="33"/>
                      <a:pt x="3" y="33"/>
                    </a:cubicBezTo>
                    <a:cubicBezTo>
                      <a:pt x="4" y="33"/>
                      <a:pt x="5" y="33"/>
                      <a:pt x="5" y="33"/>
                    </a:cubicBezTo>
                    <a:cubicBezTo>
                      <a:pt x="5" y="33"/>
                      <a:pt x="5" y="33"/>
                      <a:pt x="5" y="33"/>
                    </a:cubicBezTo>
                    <a:cubicBezTo>
                      <a:pt x="7" y="33"/>
                      <a:pt x="9" y="32"/>
                      <a:pt x="9" y="30"/>
                    </a:cubicBezTo>
                    <a:cubicBezTo>
                      <a:pt x="14" y="21"/>
                      <a:pt x="21" y="16"/>
                      <a:pt x="28" y="13"/>
                    </a:cubicBezTo>
                    <a:cubicBezTo>
                      <a:pt x="34" y="10"/>
                      <a:pt x="41" y="9"/>
                      <a:pt x="45" y="9"/>
                    </a:cubicBezTo>
                    <a:cubicBezTo>
                      <a:pt x="47" y="9"/>
                      <a:pt x="48" y="9"/>
                      <a:pt x="48" y="9"/>
                    </a:cubicBezTo>
                    <a:cubicBezTo>
                      <a:pt x="49" y="9"/>
                      <a:pt x="49" y="9"/>
                      <a:pt x="49" y="9"/>
                    </a:cubicBezTo>
                    <a:cubicBezTo>
                      <a:pt x="49" y="9"/>
                      <a:pt x="49" y="9"/>
                      <a:pt x="49" y="9"/>
                    </a:cubicBezTo>
                    <a:cubicBezTo>
                      <a:pt x="50" y="9"/>
                      <a:pt x="50" y="9"/>
                      <a:pt x="50" y="9"/>
                    </a:cubicBezTo>
                    <a:cubicBezTo>
                      <a:pt x="50" y="9"/>
                      <a:pt x="50" y="9"/>
                      <a:pt x="50" y="9"/>
                    </a:cubicBezTo>
                    <a:cubicBezTo>
                      <a:pt x="50" y="9"/>
                      <a:pt x="50" y="9"/>
                      <a:pt x="50" y="9"/>
                    </a:cubicBezTo>
                    <a:cubicBezTo>
                      <a:pt x="50" y="9"/>
                      <a:pt x="50" y="9"/>
                      <a:pt x="50" y="9"/>
                    </a:cubicBezTo>
                    <a:cubicBezTo>
                      <a:pt x="50" y="9"/>
                      <a:pt x="50" y="9"/>
                      <a:pt x="50" y="9"/>
                    </a:cubicBezTo>
                    <a:cubicBezTo>
                      <a:pt x="52" y="9"/>
                      <a:pt x="54" y="8"/>
                      <a:pt x="55" y="5"/>
                    </a:cubicBezTo>
                    <a:cubicBezTo>
                      <a:pt x="55" y="5"/>
                      <a:pt x="55" y="5"/>
                      <a:pt x="55" y="5"/>
                    </a:cubicBezTo>
                    <a:cubicBezTo>
                      <a:pt x="55" y="2"/>
                      <a:pt x="53" y="0"/>
                      <a:pt x="51" y="0"/>
                    </a:cubicBezTo>
                    <a:cubicBezTo>
                      <a:pt x="51" y="0"/>
                      <a:pt x="51" y="0"/>
                      <a:pt x="51" y="0"/>
                    </a:cubicBezTo>
                    <a:cubicBezTo>
                      <a:pt x="51" y="0"/>
                      <a:pt x="49" y="0"/>
                      <a:pt x="45"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17" name="Freeform 117"/>
            <p:cNvSpPr>
              <a:spLocks noEditPoints="1"/>
            </p:cNvSpPr>
            <p:nvPr/>
          </p:nvSpPr>
          <p:spPr bwMode="auto">
            <a:xfrm>
              <a:off x="9120188" y="4181475"/>
              <a:ext cx="349250" cy="558800"/>
            </a:xfrm>
            <a:custGeom>
              <a:avLst/>
              <a:gdLst>
                <a:gd name="T0" fmla="*/ 11 w 125"/>
                <a:gd name="T1" fmla="*/ 185 h 199"/>
                <a:gd name="T2" fmla="*/ 9 w 125"/>
                <a:gd name="T3" fmla="*/ 175 h 199"/>
                <a:gd name="T4" fmla="*/ 10 w 125"/>
                <a:gd name="T5" fmla="*/ 164 h 199"/>
                <a:gd name="T6" fmla="*/ 10 w 125"/>
                <a:gd name="T7" fmla="*/ 164 h 199"/>
                <a:gd name="T8" fmla="*/ 9 w 125"/>
                <a:gd name="T9" fmla="*/ 143 h 199"/>
                <a:gd name="T10" fmla="*/ 7 w 125"/>
                <a:gd name="T11" fmla="*/ 133 h 199"/>
                <a:gd name="T12" fmla="*/ 7 w 125"/>
                <a:gd name="T13" fmla="*/ 123 h 199"/>
                <a:gd name="T14" fmla="*/ 7 w 125"/>
                <a:gd name="T15" fmla="*/ 123 h 199"/>
                <a:gd name="T16" fmla="*/ 7 w 125"/>
                <a:gd name="T17" fmla="*/ 112 h 199"/>
                <a:gd name="T18" fmla="*/ 5 w 125"/>
                <a:gd name="T19" fmla="*/ 102 h 199"/>
                <a:gd name="T20" fmla="*/ 6 w 125"/>
                <a:gd name="T21" fmla="*/ 91 h 199"/>
                <a:gd name="T22" fmla="*/ 6 w 125"/>
                <a:gd name="T23" fmla="*/ 91 h 199"/>
                <a:gd name="T24" fmla="*/ 5 w 125"/>
                <a:gd name="T25" fmla="*/ 81 h 199"/>
                <a:gd name="T26" fmla="*/ 0 w 125"/>
                <a:gd name="T27" fmla="*/ 10 h 199"/>
                <a:gd name="T28" fmla="*/ 2 w 125"/>
                <a:gd name="T29" fmla="*/ 19 h 199"/>
                <a:gd name="T30" fmla="*/ 1 w 125"/>
                <a:gd name="T31" fmla="*/ 22 h 199"/>
                <a:gd name="T32" fmla="*/ 1 w 125"/>
                <a:gd name="T33" fmla="*/ 29 h 199"/>
                <a:gd name="T34" fmla="*/ 3 w 125"/>
                <a:gd name="T35" fmla="*/ 29 h 199"/>
                <a:gd name="T36" fmla="*/ 3 w 125"/>
                <a:gd name="T37" fmla="*/ 40 h 199"/>
                <a:gd name="T38" fmla="*/ 3 w 125"/>
                <a:gd name="T39" fmla="*/ 40 h 199"/>
                <a:gd name="T40" fmla="*/ 2 w 125"/>
                <a:gd name="T41" fmla="*/ 47 h 199"/>
                <a:gd name="T42" fmla="*/ 4 w 125"/>
                <a:gd name="T43" fmla="*/ 50 h 199"/>
                <a:gd name="T44" fmla="*/ 3 w 125"/>
                <a:gd name="T45" fmla="*/ 57 h 199"/>
                <a:gd name="T46" fmla="*/ 4 w 125"/>
                <a:gd name="T47" fmla="*/ 60 h 199"/>
                <a:gd name="T48" fmla="*/ 3 w 125"/>
                <a:gd name="T49" fmla="*/ 68 h 199"/>
                <a:gd name="T50" fmla="*/ 5 w 125"/>
                <a:gd name="T51" fmla="*/ 71 h 199"/>
                <a:gd name="T52" fmla="*/ 4 w 125"/>
                <a:gd name="T53" fmla="*/ 78 h 199"/>
                <a:gd name="T54" fmla="*/ 5 w 125"/>
                <a:gd name="T55" fmla="*/ 81 h 199"/>
                <a:gd name="T56" fmla="*/ 4 w 125"/>
                <a:gd name="T57" fmla="*/ 84 h 199"/>
                <a:gd name="T58" fmla="*/ 6 w 125"/>
                <a:gd name="T59" fmla="*/ 91 h 199"/>
                <a:gd name="T60" fmla="*/ 6 w 125"/>
                <a:gd name="T61" fmla="*/ 92 h 199"/>
                <a:gd name="T62" fmla="*/ 6 w 125"/>
                <a:gd name="T63" fmla="*/ 102 h 199"/>
                <a:gd name="T64" fmla="*/ 6 w 125"/>
                <a:gd name="T65" fmla="*/ 102 h 199"/>
                <a:gd name="T66" fmla="*/ 7 w 125"/>
                <a:gd name="T67" fmla="*/ 112 h 199"/>
                <a:gd name="T68" fmla="*/ 7 w 125"/>
                <a:gd name="T69" fmla="*/ 112 h 199"/>
                <a:gd name="T70" fmla="*/ 7 w 125"/>
                <a:gd name="T71" fmla="*/ 123 h 199"/>
                <a:gd name="T72" fmla="*/ 7 w 125"/>
                <a:gd name="T73" fmla="*/ 123 h 199"/>
                <a:gd name="T74" fmla="*/ 7 w 125"/>
                <a:gd name="T75" fmla="*/ 130 h 199"/>
                <a:gd name="T76" fmla="*/ 8 w 125"/>
                <a:gd name="T77" fmla="*/ 133 h 199"/>
                <a:gd name="T78" fmla="*/ 7 w 125"/>
                <a:gd name="T79" fmla="*/ 140 h 199"/>
                <a:gd name="T80" fmla="*/ 9 w 125"/>
                <a:gd name="T81" fmla="*/ 143 h 199"/>
                <a:gd name="T82" fmla="*/ 8 w 125"/>
                <a:gd name="T83" fmla="*/ 151 h 199"/>
                <a:gd name="T84" fmla="*/ 9 w 125"/>
                <a:gd name="T85" fmla="*/ 154 h 199"/>
                <a:gd name="T86" fmla="*/ 8 w 125"/>
                <a:gd name="T87" fmla="*/ 157 h 199"/>
                <a:gd name="T88" fmla="*/ 10 w 125"/>
                <a:gd name="T89" fmla="*/ 164 h 199"/>
                <a:gd name="T90" fmla="*/ 10 w 125"/>
                <a:gd name="T91" fmla="*/ 164 h 199"/>
                <a:gd name="T92" fmla="*/ 10 w 125"/>
                <a:gd name="T93" fmla="*/ 175 h 199"/>
                <a:gd name="T94" fmla="*/ 10 w 125"/>
                <a:gd name="T95" fmla="*/ 175 h 199"/>
                <a:gd name="T96" fmla="*/ 11 w 125"/>
                <a:gd name="T97" fmla="*/ 185 h 199"/>
                <a:gd name="T98" fmla="*/ 11 w 125"/>
                <a:gd name="T99" fmla="*/ 185 h 199"/>
                <a:gd name="T100" fmla="*/ 10 w 125"/>
                <a:gd name="T101" fmla="*/ 195 h 199"/>
                <a:gd name="T102" fmla="*/ 111 w 125"/>
                <a:gd name="T103" fmla="*/ 2 h 199"/>
                <a:gd name="T104" fmla="*/ 113 w 125"/>
                <a:gd name="T105" fmla="*/ 0 h 199"/>
                <a:gd name="T106" fmla="*/ 2 w 125"/>
                <a:gd name="T107" fmla="*/ 6 h 199"/>
                <a:gd name="T108" fmla="*/ 4 w 125"/>
                <a:gd name="T109" fmla="*/ 6 h 199"/>
                <a:gd name="T110" fmla="*/ 6 w 125"/>
                <a:gd name="T111" fmla="*/ 10 h 199"/>
                <a:gd name="T112" fmla="*/ 16 w 125"/>
                <a:gd name="T113" fmla="*/ 195 h 199"/>
                <a:gd name="T114" fmla="*/ 14 w 125"/>
                <a:gd name="T115" fmla="*/ 199 h 199"/>
                <a:gd name="T116" fmla="*/ 12 w 125"/>
                <a:gd name="T117" fmla="*/ 199 h 199"/>
                <a:gd name="T118" fmla="*/ 125 w 125"/>
                <a:gd name="T119" fmla="*/ 19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5" h="199">
                  <a:moveTo>
                    <a:pt x="11" y="185"/>
                  </a:moveTo>
                  <a:cubicBezTo>
                    <a:pt x="9" y="185"/>
                    <a:pt x="9" y="185"/>
                    <a:pt x="9" y="185"/>
                  </a:cubicBezTo>
                  <a:cubicBezTo>
                    <a:pt x="11" y="185"/>
                    <a:pt x="11" y="185"/>
                    <a:pt x="11" y="185"/>
                  </a:cubicBezTo>
                  <a:cubicBezTo>
                    <a:pt x="11" y="185"/>
                    <a:pt x="11" y="185"/>
                    <a:pt x="11" y="185"/>
                  </a:cubicBezTo>
                  <a:moveTo>
                    <a:pt x="10" y="175"/>
                  </a:moveTo>
                  <a:cubicBezTo>
                    <a:pt x="9" y="175"/>
                    <a:pt x="9" y="175"/>
                    <a:pt x="9" y="175"/>
                  </a:cubicBezTo>
                  <a:cubicBezTo>
                    <a:pt x="10" y="175"/>
                    <a:pt x="10" y="175"/>
                    <a:pt x="10" y="175"/>
                  </a:cubicBezTo>
                  <a:cubicBezTo>
                    <a:pt x="10" y="175"/>
                    <a:pt x="10" y="175"/>
                    <a:pt x="10" y="175"/>
                  </a:cubicBezTo>
                  <a:moveTo>
                    <a:pt x="10" y="164"/>
                  </a:moveTo>
                  <a:cubicBezTo>
                    <a:pt x="8" y="164"/>
                    <a:pt x="8" y="164"/>
                    <a:pt x="8" y="164"/>
                  </a:cubicBezTo>
                  <a:cubicBezTo>
                    <a:pt x="10" y="164"/>
                    <a:pt x="10" y="164"/>
                    <a:pt x="10" y="164"/>
                  </a:cubicBezTo>
                  <a:cubicBezTo>
                    <a:pt x="10" y="164"/>
                    <a:pt x="10" y="164"/>
                    <a:pt x="10" y="164"/>
                  </a:cubicBezTo>
                  <a:moveTo>
                    <a:pt x="9" y="143"/>
                  </a:moveTo>
                  <a:cubicBezTo>
                    <a:pt x="7" y="143"/>
                    <a:pt x="7" y="143"/>
                    <a:pt x="7" y="143"/>
                  </a:cubicBezTo>
                  <a:cubicBezTo>
                    <a:pt x="9" y="143"/>
                    <a:pt x="9" y="143"/>
                    <a:pt x="9" y="143"/>
                  </a:cubicBezTo>
                  <a:cubicBezTo>
                    <a:pt x="9" y="143"/>
                    <a:pt x="9" y="143"/>
                    <a:pt x="9" y="143"/>
                  </a:cubicBezTo>
                  <a:moveTo>
                    <a:pt x="8" y="133"/>
                  </a:moveTo>
                  <a:cubicBezTo>
                    <a:pt x="7" y="133"/>
                    <a:pt x="7" y="133"/>
                    <a:pt x="7" y="133"/>
                  </a:cubicBezTo>
                  <a:cubicBezTo>
                    <a:pt x="8" y="133"/>
                    <a:pt x="8" y="133"/>
                    <a:pt x="8" y="133"/>
                  </a:cubicBezTo>
                  <a:cubicBezTo>
                    <a:pt x="8" y="133"/>
                    <a:pt x="8" y="133"/>
                    <a:pt x="8" y="133"/>
                  </a:cubicBezTo>
                  <a:moveTo>
                    <a:pt x="7" y="123"/>
                  </a:moveTo>
                  <a:cubicBezTo>
                    <a:pt x="6" y="123"/>
                    <a:pt x="6" y="123"/>
                    <a:pt x="6" y="123"/>
                  </a:cubicBezTo>
                  <a:cubicBezTo>
                    <a:pt x="7" y="123"/>
                    <a:pt x="7" y="123"/>
                    <a:pt x="7" y="123"/>
                  </a:cubicBezTo>
                  <a:cubicBezTo>
                    <a:pt x="7" y="123"/>
                    <a:pt x="7" y="123"/>
                    <a:pt x="7" y="123"/>
                  </a:cubicBezTo>
                  <a:moveTo>
                    <a:pt x="7" y="112"/>
                  </a:moveTo>
                  <a:cubicBezTo>
                    <a:pt x="6" y="112"/>
                    <a:pt x="6" y="112"/>
                    <a:pt x="6" y="112"/>
                  </a:cubicBezTo>
                  <a:cubicBezTo>
                    <a:pt x="7" y="112"/>
                    <a:pt x="7" y="112"/>
                    <a:pt x="7" y="112"/>
                  </a:cubicBezTo>
                  <a:cubicBezTo>
                    <a:pt x="7" y="112"/>
                    <a:pt x="7" y="112"/>
                    <a:pt x="7" y="112"/>
                  </a:cubicBezTo>
                  <a:moveTo>
                    <a:pt x="6" y="102"/>
                  </a:moveTo>
                  <a:cubicBezTo>
                    <a:pt x="5" y="102"/>
                    <a:pt x="5" y="102"/>
                    <a:pt x="5" y="102"/>
                  </a:cubicBezTo>
                  <a:cubicBezTo>
                    <a:pt x="6" y="102"/>
                    <a:pt x="6" y="102"/>
                    <a:pt x="6" y="102"/>
                  </a:cubicBezTo>
                  <a:cubicBezTo>
                    <a:pt x="6" y="102"/>
                    <a:pt x="6" y="102"/>
                    <a:pt x="6" y="102"/>
                  </a:cubicBezTo>
                  <a:moveTo>
                    <a:pt x="6" y="91"/>
                  </a:moveTo>
                  <a:cubicBezTo>
                    <a:pt x="5" y="91"/>
                    <a:pt x="5" y="91"/>
                    <a:pt x="5" y="91"/>
                  </a:cubicBezTo>
                  <a:cubicBezTo>
                    <a:pt x="6" y="91"/>
                    <a:pt x="6" y="91"/>
                    <a:pt x="6" y="91"/>
                  </a:cubicBezTo>
                  <a:cubicBezTo>
                    <a:pt x="6" y="91"/>
                    <a:pt x="6" y="91"/>
                    <a:pt x="6" y="91"/>
                  </a:cubicBezTo>
                  <a:moveTo>
                    <a:pt x="5" y="81"/>
                  </a:moveTo>
                  <a:cubicBezTo>
                    <a:pt x="4" y="81"/>
                    <a:pt x="4" y="81"/>
                    <a:pt x="4" y="81"/>
                  </a:cubicBezTo>
                  <a:cubicBezTo>
                    <a:pt x="5" y="81"/>
                    <a:pt x="5" y="81"/>
                    <a:pt x="5" y="81"/>
                  </a:cubicBezTo>
                  <a:cubicBezTo>
                    <a:pt x="5" y="81"/>
                    <a:pt x="5" y="81"/>
                    <a:pt x="5" y="81"/>
                  </a:cubicBezTo>
                  <a:moveTo>
                    <a:pt x="2" y="10"/>
                  </a:moveTo>
                  <a:cubicBezTo>
                    <a:pt x="0" y="10"/>
                    <a:pt x="0" y="10"/>
                    <a:pt x="0" y="10"/>
                  </a:cubicBezTo>
                  <a:cubicBezTo>
                    <a:pt x="1" y="16"/>
                    <a:pt x="1" y="16"/>
                    <a:pt x="1" y="16"/>
                  </a:cubicBezTo>
                  <a:cubicBezTo>
                    <a:pt x="2" y="16"/>
                    <a:pt x="2" y="18"/>
                    <a:pt x="2" y="19"/>
                  </a:cubicBezTo>
                  <a:cubicBezTo>
                    <a:pt x="2" y="19"/>
                    <a:pt x="2" y="19"/>
                    <a:pt x="2" y="19"/>
                  </a:cubicBezTo>
                  <a:cubicBezTo>
                    <a:pt x="2" y="19"/>
                    <a:pt x="2" y="19"/>
                    <a:pt x="2" y="19"/>
                  </a:cubicBezTo>
                  <a:cubicBezTo>
                    <a:pt x="2" y="19"/>
                    <a:pt x="2" y="19"/>
                    <a:pt x="2" y="19"/>
                  </a:cubicBezTo>
                  <a:cubicBezTo>
                    <a:pt x="2" y="20"/>
                    <a:pt x="2" y="21"/>
                    <a:pt x="1" y="22"/>
                  </a:cubicBezTo>
                  <a:cubicBezTo>
                    <a:pt x="1" y="26"/>
                    <a:pt x="1" y="26"/>
                    <a:pt x="1" y="26"/>
                  </a:cubicBezTo>
                  <a:cubicBezTo>
                    <a:pt x="2" y="27"/>
                    <a:pt x="3" y="28"/>
                    <a:pt x="3" y="29"/>
                  </a:cubicBezTo>
                  <a:cubicBezTo>
                    <a:pt x="1" y="29"/>
                    <a:pt x="1" y="29"/>
                    <a:pt x="1" y="29"/>
                  </a:cubicBezTo>
                  <a:cubicBezTo>
                    <a:pt x="1" y="29"/>
                    <a:pt x="1" y="29"/>
                    <a:pt x="1" y="29"/>
                  </a:cubicBezTo>
                  <a:cubicBezTo>
                    <a:pt x="3" y="29"/>
                    <a:pt x="3" y="29"/>
                    <a:pt x="3" y="29"/>
                  </a:cubicBezTo>
                  <a:cubicBezTo>
                    <a:pt x="3" y="29"/>
                    <a:pt x="3" y="29"/>
                    <a:pt x="3" y="29"/>
                  </a:cubicBezTo>
                  <a:cubicBezTo>
                    <a:pt x="3" y="31"/>
                    <a:pt x="2" y="32"/>
                    <a:pt x="2" y="32"/>
                  </a:cubicBezTo>
                  <a:cubicBezTo>
                    <a:pt x="2" y="36"/>
                    <a:pt x="2" y="36"/>
                    <a:pt x="2" y="36"/>
                  </a:cubicBezTo>
                  <a:cubicBezTo>
                    <a:pt x="3" y="37"/>
                    <a:pt x="3" y="38"/>
                    <a:pt x="3" y="40"/>
                  </a:cubicBezTo>
                  <a:cubicBezTo>
                    <a:pt x="2" y="40"/>
                    <a:pt x="2" y="40"/>
                    <a:pt x="2" y="40"/>
                  </a:cubicBezTo>
                  <a:cubicBezTo>
                    <a:pt x="2" y="40"/>
                    <a:pt x="2" y="40"/>
                    <a:pt x="2" y="40"/>
                  </a:cubicBezTo>
                  <a:cubicBezTo>
                    <a:pt x="3" y="40"/>
                    <a:pt x="3" y="40"/>
                    <a:pt x="3" y="40"/>
                  </a:cubicBezTo>
                  <a:cubicBezTo>
                    <a:pt x="3" y="40"/>
                    <a:pt x="3" y="40"/>
                    <a:pt x="3" y="40"/>
                  </a:cubicBezTo>
                  <a:cubicBezTo>
                    <a:pt x="3" y="41"/>
                    <a:pt x="3" y="42"/>
                    <a:pt x="2" y="43"/>
                  </a:cubicBezTo>
                  <a:cubicBezTo>
                    <a:pt x="2" y="47"/>
                    <a:pt x="2" y="47"/>
                    <a:pt x="2" y="47"/>
                  </a:cubicBezTo>
                  <a:cubicBezTo>
                    <a:pt x="3" y="48"/>
                    <a:pt x="4" y="49"/>
                    <a:pt x="4" y="50"/>
                  </a:cubicBezTo>
                  <a:cubicBezTo>
                    <a:pt x="4" y="50"/>
                    <a:pt x="4" y="50"/>
                    <a:pt x="4" y="50"/>
                  </a:cubicBezTo>
                  <a:cubicBezTo>
                    <a:pt x="4" y="50"/>
                    <a:pt x="4" y="50"/>
                    <a:pt x="4" y="50"/>
                  </a:cubicBezTo>
                  <a:cubicBezTo>
                    <a:pt x="4" y="50"/>
                    <a:pt x="4" y="50"/>
                    <a:pt x="4" y="50"/>
                  </a:cubicBezTo>
                  <a:cubicBezTo>
                    <a:pt x="4" y="51"/>
                    <a:pt x="3" y="52"/>
                    <a:pt x="3" y="53"/>
                  </a:cubicBezTo>
                  <a:cubicBezTo>
                    <a:pt x="3" y="57"/>
                    <a:pt x="3" y="57"/>
                    <a:pt x="3" y="57"/>
                  </a:cubicBezTo>
                  <a:cubicBezTo>
                    <a:pt x="4" y="58"/>
                    <a:pt x="4" y="59"/>
                    <a:pt x="4" y="60"/>
                  </a:cubicBezTo>
                  <a:cubicBezTo>
                    <a:pt x="4" y="60"/>
                    <a:pt x="4" y="60"/>
                    <a:pt x="4" y="60"/>
                  </a:cubicBezTo>
                  <a:cubicBezTo>
                    <a:pt x="4" y="60"/>
                    <a:pt x="4" y="60"/>
                    <a:pt x="4" y="60"/>
                  </a:cubicBezTo>
                  <a:cubicBezTo>
                    <a:pt x="4" y="61"/>
                    <a:pt x="4" y="61"/>
                    <a:pt x="4" y="61"/>
                  </a:cubicBezTo>
                  <a:cubicBezTo>
                    <a:pt x="4" y="62"/>
                    <a:pt x="4" y="63"/>
                    <a:pt x="3" y="64"/>
                  </a:cubicBezTo>
                  <a:cubicBezTo>
                    <a:pt x="3" y="68"/>
                    <a:pt x="3" y="68"/>
                    <a:pt x="3" y="68"/>
                  </a:cubicBezTo>
                  <a:cubicBezTo>
                    <a:pt x="4" y="68"/>
                    <a:pt x="5" y="69"/>
                    <a:pt x="5" y="71"/>
                  </a:cubicBezTo>
                  <a:cubicBezTo>
                    <a:pt x="5" y="71"/>
                    <a:pt x="5" y="71"/>
                    <a:pt x="5" y="71"/>
                  </a:cubicBezTo>
                  <a:cubicBezTo>
                    <a:pt x="5" y="71"/>
                    <a:pt x="5" y="71"/>
                    <a:pt x="5" y="71"/>
                  </a:cubicBezTo>
                  <a:cubicBezTo>
                    <a:pt x="5" y="71"/>
                    <a:pt x="5" y="71"/>
                    <a:pt x="5" y="71"/>
                  </a:cubicBezTo>
                  <a:cubicBezTo>
                    <a:pt x="5" y="72"/>
                    <a:pt x="4" y="73"/>
                    <a:pt x="4" y="74"/>
                  </a:cubicBezTo>
                  <a:cubicBezTo>
                    <a:pt x="4" y="78"/>
                    <a:pt x="4" y="78"/>
                    <a:pt x="4" y="78"/>
                  </a:cubicBezTo>
                  <a:cubicBezTo>
                    <a:pt x="5" y="79"/>
                    <a:pt x="5" y="80"/>
                    <a:pt x="5" y="81"/>
                  </a:cubicBezTo>
                  <a:cubicBezTo>
                    <a:pt x="5" y="81"/>
                    <a:pt x="5" y="81"/>
                    <a:pt x="5" y="81"/>
                  </a:cubicBezTo>
                  <a:cubicBezTo>
                    <a:pt x="5" y="81"/>
                    <a:pt x="5" y="81"/>
                    <a:pt x="5" y="81"/>
                  </a:cubicBezTo>
                  <a:cubicBezTo>
                    <a:pt x="5" y="81"/>
                    <a:pt x="5" y="81"/>
                    <a:pt x="5" y="81"/>
                  </a:cubicBezTo>
                  <a:cubicBezTo>
                    <a:pt x="5" y="81"/>
                    <a:pt x="5" y="81"/>
                    <a:pt x="5" y="81"/>
                  </a:cubicBezTo>
                  <a:cubicBezTo>
                    <a:pt x="5" y="82"/>
                    <a:pt x="5" y="83"/>
                    <a:pt x="4" y="84"/>
                  </a:cubicBezTo>
                  <a:cubicBezTo>
                    <a:pt x="4" y="88"/>
                    <a:pt x="4" y="88"/>
                    <a:pt x="4" y="88"/>
                  </a:cubicBezTo>
                  <a:cubicBezTo>
                    <a:pt x="5" y="89"/>
                    <a:pt x="6" y="90"/>
                    <a:pt x="6" y="91"/>
                  </a:cubicBezTo>
                  <a:cubicBezTo>
                    <a:pt x="6" y="91"/>
                    <a:pt x="6" y="91"/>
                    <a:pt x="6" y="91"/>
                  </a:cubicBezTo>
                  <a:cubicBezTo>
                    <a:pt x="6" y="91"/>
                    <a:pt x="6" y="91"/>
                    <a:pt x="6" y="91"/>
                  </a:cubicBezTo>
                  <a:cubicBezTo>
                    <a:pt x="6" y="91"/>
                    <a:pt x="6" y="91"/>
                    <a:pt x="6" y="91"/>
                  </a:cubicBezTo>
                  <a:cubicBezTo>
                    <a:pt x="6" y="92"/>
                    <a:pt x="6" y="92"/>
                    <a:pt x="6" y="92"/>
                  </a:cubicBezTo>
                  <a:cubicBezTo>
                    <a:pt x="6" y="93"/>
                    <a:pt x="5" y="94"/>
                    <a:pt x="5" y="95"/>
                  </a:cubicBezTo>
                  <a:cubicBezTo>
                    <a:pt x="5" y="99"/>
                    <a:pt x="5" y="99"/>
                    <a:pt x="5" y="99"/>
                  </a:cubicBezTo>
                  <a:cubicBezTo>
                    <a:pt x="6" y="99"/>
                    <a:pt x="6" y="101"/>
                    <a:pt x="6" y="102"/>
                  </a:cubicBezTo>
                  <a:cubicBezTo>
                    <a:pt x="6" y="102"/>
                    <a:pt x="6" y="102"/>
                    <a:pt x="6" y="102"/>
                  </a:cubicBezTo>
                  <a:cubicBezTo>
                    <a:pt x="6" y="102"/>
                    <a:pt x="6" y="102"/>
                    <a:pt x="6" y="102"/>
                  </a:cubicBezTo>
                  <a:cubicBezTo>
                    <a:pt x="6" y="102"/>
                    <a:pt x="6" y="102"/>
                    <a:pt x="6" y="102"/>
                  </a:cubicBezTo>
                  <a:cubicBezTo>
                    <a:pt x="6" y="103"/>
                    <a:pt x="6" y="104"/>
                    <a:pt x="5" y="105"/>
                  </a:cubicBezTo>
                  <a:cubicBezTo>
                    <a:pt x="5" y="109"/>
                    <a:pt x="5" y="109"/>
                    <a:pt x="5" y="109"/>
                  </a:cubicBezTo>
                  <a:cubicBezTo>
                    <a:pt x="6" y="110"/>
                    <a:pt x="7" y="111"/>
                    <a:pt x="7" y="112"/>
                  </a:cubicBezTo>
                  <a:cubicBezTo>
                    <a:pt x="7" y="112"/>
                    <a:pt x="7" y="112"/>
                    <a:pt x="7" y="112"/>
                  </a:cubicBezTo>
                  <a:cubicBezTo>
                    <a:pt x="7" y="112"/>
                    <a:pt x="7" y="112"/>
                    <a:pt x="7" y="112"/>
                  </a:cubicBezTo>
                  <a:cubicBezTo>
                    <a:pt x="7" y="112"/>
                    <a:pt x="7" y="112"/>
                    <a:pt x="7" y="112"/>
                  </a:cubicBezTo>
                  <a:cubicBezTo>
                    <a:pt x="7" y="114"/>
                    <a:pt x="7" y="115"/>
                    <a:pt x="6" y="115"/>
                  </a:cubicBezTo>
                  <a:cubicBezTo>
                    <a:pt x="6" y="119"/>
                    <a:pt x="6" y="119"/>
                    <a:pt x="6" y="119"/>
                  </a:cubicBezTo>
                  <a:cubicBezTo>
                    <a:pt x="7" y="120"/>
                    <a:pt x="7" y="121"/>
                    <a:pt x="7" y="123"/>
                  </a:cubicBezTo>
                  <a:cubicBezTo>
                    <a:pt x="7" y="123"/>
                    <a:pt x="7" y="123"/>
                    <a:pt x="7" y="123"/>
                  </a:cubicBezTo>
                  <a:cubicBezTo>
                    <a:pt x="7" y="123"/>
                    <a:pt x="7" y="123"/>
                    <a:pt x="7" y="123"/>
                  </a:cubicBezTo>
                  <a:cubicBezTo>
                    <a:pt x="7" y="123"/>
                    <a:pt x="7" y="123"/>
                    <a:pt x="7" y="123"/>
                  </a:cubicBezTo>
                  <a:cubicBezTo>
                    <a:pt x="7" y="123"/>
                    <a:pt x="7" y="123"/>
                    <a:pt x="7" y="123"/>
                  </a:cubicBezTo>
                  <a:cubicBezTo>
                    <a:pt x="7" y="124"/>
                    <a:pt x="7" y="125"/>
                    <a:pt x="6" y="126"/>
                  </a:cubicBezTo>
                  <a:cubicBezTo>
                    <a:pt x="7" y="130"/>
                    <a:pt x="7" y="130"/>
                    <a:pt x="7" y="130"/>
                  </a:cubicBezTo>
                  <a:cubicBezTo>
                    <a:pt x="7" y="131"/>
                    <a:pt x="8" y="132"/>
                    <a:pt x="8" y="133"/>
                  </a:cubicBezTo>
                  <a:cubicBezTo>
                    <a:pt x="8" y="133"/>
                    <a:pt x="8" y="133"/>
                    <a:pt x="8" y="133"/>
                  </a:cubicBezTo>
                  <a:cubicBezTo>
                    <a:pt x="8" y="133"/>
                    <a:pt x="8" y="133"/>
                    <a:pt x="8" y="133"/>
                  </a:cubicBezTo>
                  <a:cubicBezTo>
                    <a:pt x="8" y="133"/>
                    <a:pt x="8" y="133"/>
                    <a:pt x="8" y="133"/>
                  </a:cubicBezTo>
                  <a:cubicBezTo>
                    <a:pt x="8" y="134"/>
                    <a:pt x="8" y="135"/>
                    <a:pt x="7" y="136"/>
                  </a:cubicBezTo>
                  <a:cubicBezTo>
                    <a:pt x="7" y="140"/>
                    <a:pt x="7" y="140"/>
                    <a:pt x="7" y="140"/>
                  </a:cubicBezTo>
                  <a:cubicBezTo>
                    <a:pt x="8" y="141"/>
                    <a:pt x="8" y="142"/>
                    <a:pt x="9" y="143"/>
                  </a:cubicBezTo>
                  <a:cubicBezTo>
                    <a:pt x="9" y="143"/>
                    <a:pt x="9" y="143"/>
                    <a:pt x="9" y="143"/>
                  </a:cubicBezTo>
                  <a:cubicBezTo>
                    <a:pt x="9" y="143"/>
                    <a:pt x="9" y="143"/>
                    <a:pt x="9" y="143"/>
                  </a:cubicBezTo>
                  <a:cubicBezTo>
                    <a:pt x="9" y="144"/>
                    <a:pt x="9" y="144"/>
                    <a:pt x="9" y="144"/>
                  </a:cubicBezTo>
                  <a:cubicBezTo>
                    <a:pt x="9" y="145"/>
                    <a:pt x="8" y="146"/>
                    <a:pt x="7" y="147"/>
                  </a:cubicBezTo>
                  <a:cubicBezTo>
                    <a:pt x="8" y="151"/>
                    <a:pt x="8" y="151"/>
                    <a:pt x="8" y="151"/>
                  </a:cubicBezTo>
                  <a:cubicBezTo>
                    <a:pt x="8" y="151"/>
                    <a:pt x="9" y="153"/>
                    <a:pt x="9" y="154"/>
                  </a:cubicBezTo>
                  <a:cubicBezTo>
                    <a:pt x="8" y="154"/>
                    <a:pt x="8" y="154"/>
                    <a:pt x="8" y="154"/>
                  </a:cubicBezTo>
                  <a:cubicBezTo>
                    <a:pt x="9" y="154"/>
                    <a:pt x="9" y="154"/>
                    <a:pt x="9" y="154"/>
                  </a:cubicBezTo>
                  <a:cubicBezTo>
                    <a:pt x="9" y="154"/>
                    <a:pt x="9" y="154"/>
                    <a:pt x="9" y="154"/>
                  </a:cubicBezTo>
                  <a:cubicBezTo>
                    <a:pt x="9" y="154"/>
                    <a:pt x="9" y="154"/>
                    <a:pt x="9" y="154"/>
                  </a:cubicBezTo>
                  <a:cubicBezTo>
                    <a:pt x="9" y="155"/>
                    <a:pt x="9" y="156"/>
                    <a:pt x="8" y="157"/>
                  </a:cubicBezTo>
                  <a:cubicBezTo>
                    <a:pt x="8" y="161"/>
                    <a:pt x="8" y="161"/>
                    <a:pt x="8" y="161"/>
                  </a:cubicBezTo>
                  <a:cubicBezTo>
                    <a:pt x="9" y="162"/>
                    <a:pt x="10" y="163"/>
                    <a:pt x="10" y="164"/>
                  </a:cubicBezTo>
                  <a:cubicBezTo>
                    <a:pt x="10" y="164"/>
                    <a:pt x="10" y="164"/>
                    <a:pt x="10" y="164"/>
                  </a:cubicBezTo>
                  <a:cubicBezTo>
                    <a:pt x="10" y="164"/>
                    <a:pt x="10" y="164"/>
                    <a:pt x="10" y="164"/>
                  </a:cubicBezTo>
                  <a:cubicBezTo>
                    <a:pt x="10" y="164"/>
                    <a:pt x="10" y="164"/>
                    <a:pt x="10" y="164"/>
                  </a:cubicBezTo>
                  <a:cubicBezTo>
                    <a:pt x="10" y="164"/>
                    <a:pt x="10" y="164"/>
                    <a:pt x="10" y="164"/>
                  </a:cubicBezTo>
                  <a:cubicBezTo>
                    <a:pt x="10" y="166"/>
                    <a:pt x="9" y="167"/>
                    <a:pt x="8" y="167"/>
                  </a:cubicBezTo>
                  <a:cubicBezTo>
                    <a:pt x="9" y="171"/>
                    <a:pt x="9" y="171"/>
                    <a:pt x="9" y="171"/>
                  </a:cubicBezTo>
                  <a:cubicBezTo>
                    <a:pt x="10" y="172"/>
                    <a:pt x="10" y="173"/>
                    <a:pt x="10" y="175"/>
                  </a:cubicBezTo>
                  <a:cubicBezTo>
                    <a:pt x="10" y="175"/>
                    <a:pt x="10" y="175"/>
                    <a:pt x="10" y="175"/>
                  </a:cubicBezTo>
                  <a:cubicBezTo>
                    <a:pt x="10" y="175"/>
                    <a:pt x="10" y="175"/>
                    <a:pt x="10" y="175"/>
                  </a:cubicBezTo>
                  <a:cubicBezTo>
                    <a:pt x="10" y="175"/>
                    <a:pt x="10" y="175"/>
                    <a:pt x="10" y="175"/>
                  </a:cubicBezTo>
                  <a:cubicBezTo>
                    <a:pt x="10" y="176"/>
                    <a:pt x="10" y="177"/>
                    <a:pt x="9" y="178"/>
                  </a:cubicBezTo>
                  <a:cubicBezTo>
                    <a:pt x="9" y="182"/>
                    <a:pt x="9" y="182"/>
                    <a:pt x="9" y="182"/>
                  </a:cubicBezTo>
                  <a:cubicBezTo>
                    <a:pt x="10" y="183"/>
                    <a:pt x="11" y="184"/>
                    <a:pt x="11" y="185"/>
                  </a:cubicBezTo>
                  <a:cubicBezTo>
                    <a:pt x="11" y="185"/>
                    <a:pt x="11" y="185"/>
                    <a:pt x="11" y="185"/>
                  </a:cubicBezTo>
                  <a:cubicBezTo>
                    <a:pt x="11" y="185"/>
                    <a:pt x="11" y="185"/>
                    <a:pt x="11" y="185"/>
                  </a:cubicBezTo>
                  <a:cubicBezTo>
                    <a:pt x="11" y="185"/>
                    <a:pt x="11" y="185"/>
                    <a:pt x="11" y="185"/>
                  </a:cubicBezTo>
                  <a:cubicBezTo>
                    <a:pt x="11" y="185"/>
                    <a:pt x="11" y="185"/>
                    <a:pt x="11" y="185"/>
                  </a:cubicBezTo>
                  <a:cubicBezTo>
                    <a:pt x="11" y="186"/>
                    <a:pt x="10" y="187"/>
                    <a:pt x="10" y="188"/>
                  </a:cubicBezTo>
                  <a:cubicBezTo>
                    <a:pt x="10" y="195"/>
                    <a:pt x="10" y="195"/>
                    <a:pt x="10" y="195"/>
                  </a:cubicBezTo>
                  <a:cubicBezTo>
                    <a:pt x="12" y="195"/>
                    <a:pt x="12" y="195"/>
                    <a:pt x="12" y="195"/>
                  </a:cubicBezTo>
                  <a:cubicBezTo>
                    <a:pt x="2" y="10"/>
                    <a:pt x="2" y="10"/>
                    <a:pt x="2" y="10"/>
                  </a:cubicBezTo>
                  <a:moveTo>
                    <a:pt x="111" y="2"/>
                  </a:moveTo>
                  <a:cubicBezTo>
                    <a:pt x="113" y="2"/>
                    <a:pt x="113" y="2"/>
                    <a:pt x="113" y="2"/>
                  </a:cubicBezTo>
                  <a:cubicBezTo>
                    <a:pt x="111" y="2"/>
                    <a:pt x="111" y="2"/>
                    <a:pt x="111" y="2"/>
                  </a:cubicBezTo>
                  <a:moveTo>
                    <a:pt x="113" y="0"/>
                  </a:moveTo>
                  <a:cubicBezTo>
                    <a:pt x="113" y="0"/>
                    <a:pt x="113" y="0"/>
                    <a:pt x="113" y="0"/>
                  </a:cubicBezTo>
                  <a:cubicBezTo>
                    <a:pt x="113" y="0"/>
                    <a:pt x="113" y="0"/>
                    <a:pt x="113" y="0"/>
                  </a:cubicBezTo>
                  <a:cubicBezTo>
                    <a:pt x="2" y="6"/>
                    <a:pt x="2" y="6"/>
                    <a:pt x="2" y="6"/>
                  </a:cubicBezTo>
                  <a:cubicBezTo>
                    <a:pt x="2" y="6"/>
                    <a:pt x="2" y="6"/>
                    <a:pt x="2" y="6"/>
                  </a:cubicBezTo>
                  <a:cubicBezTo>
                    <a:pt x="4" y="6"/>
                    <a:pt x="4" y="6"/>
                    <a:pt x="4" y="6"/>
                  </a:cubicBezTo>
                  <a:cubicBezTo>
                    <a:pt x="4" y="6"/>
                    <a:pt x="4" y="6"/>
                    <a:pt x="4" y="6"/>
                  </a:cubicBezTo>
                  <a:cubicBezTo>
                    <a:pt x="4" y="6"/>
                    <a:pt x="5" y="6"/>
                    <a:pt x="5" y="6"/>
                  </a:cubicBezTo>
                  <a:cubicBezTo>
                    <a:pt x="6" y="7"/>
                    <a:pt x="6" y="7"/>
                    <a:pt x="6" y="8"/>
                  </a:cubicBezTo>
                  <a:cubicBezTo>
                    <a:pt x="6" y="10"/>
                    <a:pt x="6" y="10"/>
                    <a:pt x="6" y="10"/>
                  </a:cubicBezTo>
                  <a:cubicBezTo>
                    <a:pt x="112" y="4"/>
                    <a:pt x="112" y="4"/>
                    <a:pt x="112" y="4"/>
                  </a:cubicBezTo>
                  <a:cubicBezTo>
                    <a:pt x="121" y="190"/>
                    <a:pt x="121" y="190"/>
                    <a:pt x="121" y="190"/>
                  </a:cubicBezTo>
                  <a:cubicBezTo>
                    <a:pt x="16" y="195"/>
                    <a:pt x="16" y="195"/>
                    <a:pt x="16" y="195"/>
                  </a:cubicBezTo>
                  <a:cubicBezTo>
                    <a:pt x="16" y="197"/>
                    <a:pt x="16" y="197"/>
                    <a:pt x="16" y="197"/>
                  </a:cubicBezTo>
                  <a:cubicBezTo>
                    <a:pt x="16" y="197"/>
                    <a:pt x="15" y="198"/>
                    <a:pt x="15" y="198"/>
                  </a:cubicBezTo>
                  <a:cubicBezTo>
                    <a:pt x="15" y="199"/>
                    <a:pt x="14" y="199"/>
                    <a:pt x="14" y="199"/>
                  </a:cubicBezTo>
                  <a:cubicBezTo>
                    <a:pt x="12" y="199"/>
                    <a:pt x="12" y="199"/>
                    <a:pt x="12" y="199"/>
                  </a:cubicBezTo>
                  <a:cubicBezTo>
                    <a:pt x="12" y="199"/>
                    <a:pt x="12" y="199"/>
                    <a:pt x="12" y="199"/>
                  </a:cubicBezTo>
                  <a:cubicBezTo>
                    <a:pt x="12" y="199"/>
                    <a:pt x="12" y="199"/>
                    <a:pt x="12" y="199"/>
                  </a:cubicBezTo>
                  <a:cubicBezTo>
                    <a:pt x="123" y="193"/>
                    <a:pt x="123" y="193"/>
                    <a:pt x="123" y="193"/>
                  </a:cubicBezTo>
                  <a:cubicBezTo>
                    <a:pt x="124" y="193"/>
                    <a:pt x="124" y="193"/>
                    <a:pt x="125" y="193"/>
                  </a:cubicBezTo>
                  <a:cubicBezTo>
                    <a:pt x="125" y="192"/>
                    <a:pt x="125" y="192"/>
                    <a:pt x="125" y="191"/>
                  </a:cubicBezTo>
                  <a:cubicBezTo>
                    <a:pt x="115" y="2"/>
                    <a:pt x="115" y="2"/>
                    <a:pt x="115" y="2"/>
                  </a:cubicBezTo>
                  <a:cubicBezTo>
                    <a:pt x="115" y="1"/>
                    <a:pt x="115" y="0"/>
                    <a:pt x="113"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 name="Freeform 118"/>
            <p:cNvSpPr>
              <a:spLocks noEditPoints="1"/>
            </p:cNvSpPr>
            <p:nvPr/>
          </p:nvSpPr>
          <p:spPr bwMode="auto">
            <a:xfrm>
              <a:off x="9069388" y="4198938"/>
              <a:ext cx="95250" cy="544513"/>
            </a:xfrm>
            <a:custGeom>
              <a:avLst/>
              <a:gdLst>
                <a:gd name="T0" fmla="*/ 11 w 34"/>
                <a:gd name="T1" fmla="*/ 173 h 194"/>
                <a:gd name="T2" fmla="*/ 12 w 34"/>
                <a:gd name="T3" fmla="*/ 177 h 194"/>
                <a:gd name="T4" fmla="*/ 10 w 34"/>
                <a:gd name="T5" fmla="*/ 170 h 194"/>
                <a:gd name="T6" fmla="*/ 9 w 34"/>
                <a:gd name="T7" fmla="*/ 162 h 194"/>
                <a:gd name="T8" fmla="*/ 10 w 34"/>
                <a:gd name="T9" fmla="*/ 166 h 194"/>
                <a:gd name="T10" fmla="*/ 12 w 34"/>
                <a:gd name="T11" fmla="*/ 161 h 194"/>
                <a:gd name="T12" fmla="*/ 8 w 34"/>
                <a:gd name="T13" fmla="*/ 151 h 194"/>
                <a:gd name="T14" fmla="*/ 10 w 34"/>
                <a:gd name="T15" fmla="*/ 155 h 194"/>
                <a:gd name="T16" fmla="*/ 12 w 34"/>
                <a:gd name="T17" fmla="*/ 151 h 194"/>
                <a:gd name="T18" fmla="*/ 7 w 34"/>
                <a:gd name="T19" fmla="*/ 138 h 194"/>
                <a:gd name="T20" fmla="*/ 9 w 34"/>
                <a:gd name="T21" fmla="*/ 144 h 194"/>
                <a:gd name="T22" fmla="*/ 11 w 34"/>
                <a:gd name="T23" fmla="*/ 147 h 194"/>
                <a:gd name="T24" fmla="*/ 7 w 34"/>
                <a:gd name="T25" fmla="*/ 138 h 194"/>
                <a:gd name="T26" fmla="*/ 9 w 34"/>
                <a:gd name="T27" fmla="*/ 131 h 194"/>
                <a:gd name="T28" fmla="*/ 10 w 34"/>
                <a:gd name="T29" fmla="*/ 135 h 194"/>
                <a:gd name="T30" fmla="*/ 7 w 34"/>
                <a:gd name="T31" fmla="*/ 129 h 194"/>
                <a:gd name="T32" fmla="*/ 7 w 34"/>
                <a:gd name="T33" fmla="*/ 120 h 194"/>
                <a:gd name="T34" fmla="*/ 8 w 34"/>
                <a:gd name="T35" fmla="*/ 124 h 194"/>
                <a:gd name="T36" fmla="*/ 10 w 34"/>
                <a:gd name="T37" fmla="*/ 120 h 194"/>
                <a:gd name="T38" fmla="*/ 5 w 34"/>
                <a:gd name="T39" fmla="*/ 110 h 194"/>
                <a:gd name="T40" fmla="*/ 7 w 34"/>
                <a:gd name="T41" fmla="*/ 113 h 194"/>
                <a:gd name="T42" fmla="*/ 9 w 34"/>
                <a:gd name="T43" fmla="*/ 110 h 194"/>
                <a:gd name="T44" fmla="*/ 5 w 34"/>
                <a:gd name="T45" fmla="*/ 97 h 194"/>
                <a:gd name="T46" fmla="*/ 7 w 34"/>
                <a:gd name="T47" fmla="*/ 103 h 194"/>
                <a:gd name="T48" fmla="*/ 9 w 34"/>
                <a:gd name="T49" fmla="*/ 105 h 194"/>
                <a:gd name="T50" fmla="*/ 5 w 34"/>
                <a:gd name="T51" fmla="*/ 97 h 194"/>
                <a:gd name="T52" fmla="*/ 6 w 34"/>
                <a:gd name="T53" fmla="*/ 90 h 194"/>
                <a:gd name="T54" fmla="*/ 7 w 34"/>
                <a:gd name="T55" fmla="*/ 94 h 194"/>
                <a:gd name="T56" fmla="*/ 5 w 34"/>
                <a:gd name="T57" fmla="*/ 87 h 194"/>
                <a:gd name="T58" fmla="*/ 5 w 34"/>
                <a:gd name="T59" fmla="*/ 79 h 194"/>
                <a:gd name="T60" fmla="*/ 6 w 34"/>
                <a:gd name="T61" fmla="*/ 83 h 194"/>
                <a:gd name="T62" fmla="*/ 7 w 34"/>
                <a:gd name="T63" fmla="*/ 78 h 194"/>
                <a:gd name="T64" fmla="*/ 3 w 34"/>
                <a:gd name="T65" fmla="*/ 68 h 194"/>
                <a:gd name="T66" fmla="*/ 5 w 34"/>
                <a:gd name="T67" fmla="*/ 72 h 194"/>
                <a:gd name="T68" fmla="*/ 7 w 34"/>
                <a:gd name="T69" fmla="*/ 68 h 194"/>
                <a:gd name="T70" fmla="*/ 3 w 34"/>
                <a:gd name="T71" fmla="*/ 55 h 194"/>
                <a:gd name="T72" fmla="*/ 5 w 34"/>
                <a:gd name="T73" fmla="*/ 61 h 194"/>
                <a:gd name="T74" fmla="*/ 7 w 34"/>
                <a:gd name="T75" fmla="*/ 64 h 194"/>
                <a:gd name="T76" fmla="*/ 3 w 34"/>
                <a:gd name="T77" fmla="*/ 55 h 194"/>
                <a:gd name="T78" fmla="*/ 4 w 34"/>
                <a:gd name="T79" fmla="*/ 48 h 194"/>
                <a:gd name="T80" fmla="*/ 5 w 34"/>
                <a:gd name="T81" fmla="*/ 52 h 194"/>
                <a:gd name="T82" fmla="*/ 3 w 34"/>
                <a:gd name="T83" fmla="*/ 46 h 194"/>
                <a:gd name="T84" fmla="*/ 2 w 34"/>
                <a:gd name="T85" fmla="*/ 37 h 194"/>
                <a:gd name="T86" fmla="*/ 4 w 34"/>
                <a:gd name="T87" fmla="*/ 41 h 194"/>
                <a:gd name="T88" fmla="*/ 5 w 34"/>
                <a:gd name="T89" fmla="*/ 37 h 194"/>
                <a:gd name="T90" fmla="*/ 1 w 34"/>
                <a:gd name="T91" fmla="*/ 27 h 194"/>
                <a:gd name="T92" fmla="*/ 3 w 34"/>
                <a:gd name="T93" fmla="*/ 30 h 194"/>
                <a:gd name="T94" fmla="*/ 5 w 34"/>
                <a:gd name="T95" fmla="*/ 27 h 194"/>
                <a:gd name="T96" fmla="*/ 1 w 34"/>
                <a:gd name="T97" fmla="*/ 14 h 194"/>
                <a:gd name="T98" fmla="*/ 3 w 34"/>
                <a:gd name="T99" fmla="*/ 20 h 194"/>
                <a:gd name="T100" fmla="*/ 5 w 34"/>
                <a:gd name="T101" fmla="*/ 22 h 194"/>
                <a:gd name="T102" fmla="*/ 1 w 34"/>
                <a:gd name="T103" fmla="*/ 14 h 194"/>
                <a:gd name="T104" fmla="*/ 2 w 34"/>
                <a:gd name="T105" fmla="*/ 1 h 194"/>
                <a:gd name="T106" fmla="*/ 0 w 34"/>
                <a:gd name="T107" fmla="*/ 6 h 194"/>
                <a:gd name="T108" fmla="*/ 2 w 34"/>
                <a:gd name="T109" fmla="*/ 10 h 194"/>
                <a:gd name="T110" fmla="*/ 4 w 34"/>
                <a:gd name="T111" fmla="*/ 5 h 194"/>
                <a:gd name="T112" fmla="*/ 28 w 34"/>
                <a:gd name="T113" fmla="*/ 189 h 194"/>
                <a:gd name="T114" fmla="*/ 10 w 34"/>
                <a:gd name="T115" fmla="*/ 181 h 194"/>
                <a:gd name="T116" fmla="*/ 12 w 34"/>
                <a:gd name="T117" fmla="*/ 194 h 194"/>
                <a:gd name="T118" fmla="*/ 33 w 34"/>
                <a:gd name="T119" fmla="*/ 192 h 194"/>
                <a:gd name="T120" fmla="*/ 24 w 34"/>
                <a:gd name="T121" fmla="*/ 2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4" h="194">
                  <a:moveTo>
                    <a:pt x="9" y="170"/>
                  </a:moveTo>
                  <a:cubicBezTo>
                    <a:pt x="9" y="172"/>
                    <a:pt x="9" y="172"/>
                    <a:pt x="9" y="172"/>
                  </a:cubicBezTo>
                  <a:cubicBezTo>
                    <a:pt x="9" y="172"/>
                    <a:pt x="9" y="172"/>
                    <a:pt x="9" y="172"/>
                  </a:cubicBezTo>
                  <a:cubicBezTo>
                    <a:pt x="10" y="172"/>
                    <a:pt x="10" y="172"/>
                    <a:pt x="11" y="173"/>
                  </a:cubicBezTo>
                  <a:cubicBezTo>
                    <a:pt x="11" y="173"/>
                    <a:pt x="12" y="175"/>
                    <a:pt x="11" y="175"/>
                  </a:cubicBezTo>
                  <a:cubicBezTo>
                    <a:pt x="11" y="176"/>
                    <a:pt x="11" y="176"/>
                    <a:pt x="11" y="176"/>
                  </a:cubicBezTo>
                  <a:cubicBezTo>
                    <a:pt x="11" y="176"/>
                    <a:pt x="11" y="176"/>
                    <a:pt x="11" y="176"/>
                  </a:cubicBezTo>
                  <a:cubicBezTo>
                    <a:pt x="11" y="176"/>
                    <a:pt x="11" y="177"/>
                    <a:pt x="12" y="177"/>
                  </a:cubicBezTo>
                  <a:cubicBezTo>
                    <a:pt x="12" y="177"/>
                    <a:pt x="12" y="178"/>
                    <a:pt x="13" y="178"/>
                  </a:cubicBezTo>
                  <a:cubicBezTo>
                    <a:pt x="13" y="172"/>
                    <a:pt x="13" y="172"/>
                    <a:pt x="13" y="172"/>
                  </a:cubicBezTo>
                  <a:cubicBezTo>
                    <a:pt x="13" y="172"/>
                    <a:pt x="12" y="172"/>
                    <a:pt x="12" y="172"/>
                  </a:cubicBezTo>
                  <a:cubicBezTo>
                    <a:pt x="12" y="171"/>
                    <a:pt x="11" y="171"/>
                    <a:pt x="10" y="170"/>
                  </a:cubicBezTo>
                  <a:cubicBezTo>
                    <a:pt x="9" y="170"/>
                    <a:pt x="9" y="170"/>
                    <a:pt x="9" y="170"/>
                  </a:cubicBezTo>
                  <a:moveTo>
                    <a:pt x="8" y="159"/>
                  </a:moveTo>
                  <a:cubicBezTo>
                    <a:pt x="8" y="162"/>
                    <a:pt x="8" y="162"/>
                    <a:pt x="8" y="162"/>
                  </a:cubicBezTo>
                  <a:cubicBezTo>
                    <a:pt x="8" y="162"/>
                    <a:pt x="9" y="162"/>
                    <a:pt x="9" y="162"/>
                  </a:cubicBezTo>
                  <a:cubicBezTo>
                    <a:pt x="9" y="162"/>
                    <a:pt x="10" y="162"/>
                    <a:pt x="10" y="162"/>
                  </a:cubicBezTo>
                  <a:cubicBezTo>
                    <a:pt x="11" y="163"/>
                    <a:pt x="11" y="164"/>
                    <a:pt x="10" y="165"/>
                  </a:cubicBezTo>
                  <a:cubicBezTo>
                    <a:pt x="10" y="165"/>
                    <a:pt x="10" y="165"/>
                    <a:pt x="10" y="165"/>
                  </a:cubicBezTo>
                  <a:cubicBezTo>
                    <a:pt x="10" y="166"/>
                    <a:pt x="10" y="166"/>
                    <a:pt x="10" y="166"/>
                  </a:cubicBezTo>
                  <a:cubicBezTo>
                    <a:pt x="10" y="166"/>
                    <a:pt x="11" y="166"/>
                    <a:pt x="11" y="167"/>
                  </a:cubicBezTo>
                  <a:cubicBezTo>
                    <a:pt x="12" y="167"/>
                    <a:pt x="12" y="167"/>
                    <a:pt x="12" y="167"/>
                  </a:cubicBezTo>
                  <a:cubicBezTo>
                    <a:pt x="12" y="161"/>
                    <a:pt x="12" y="161"/>
                    <a:pt x="12" y="161"/>
                  </a:cubicBezTo>
                  <a:cubicBezTo>
                    <a:pt x="12" y="161"/>
                    <a:pt x="12" y="161"/>
                    <a:pt x="12" y="161"/>
                  </a:cubicBezTo>
                  <a:cubicBezTo>
                    <a:pt x="11" y="161"/>
                    <a:pt x="10" y="161"/>
                    <a:pt x="9" y="160"/>
                  </a:cubicBezTo>
                  <a:cubicBezTo>
                    <a:pt x="9" y="160"/>
                    <a:pt x="8" y="160"/>
                    <a:pt x="8" y="159"/>
                  </a:cubicBezTo>
                  <a:moveTo>
                    <a:pt x="7" y="149"/>
                  </a:moveTo>
                  <a:cubicBezTo>
                    <a:pt x="8" y="151"/>
                    <a:pt x="8" y="151"/>
                    <a:pt x="8" y="151"/>
                  </a:cubicBezTo>
                  <a:cubicBezTo>
                    <a:pt x="8" y="151"/>
                    <a:pt x="8" y="151"/>
                    <a:pt x="8" y="151"/>
                  </a:cubicBezTo>
                  <a:cubicBezTo>
                    <a:pt x="9" y="151"/>
                    <a:pt x="9" y="152"/>
                    <a:pt x="10" y="152"/>
                  </a:cubicBezTo>
                  <a:cubicBezTo>
                    <a:pt x="10" y="153"/>
                    <a:pt x="10" y="154"/>
                    <a:pt x="10" y="155"/>
                  </a:cubicBezTo>
                  <a:cubicBezTo>
                    <a:pt x="10" y="155"/>
                    <a:pt x="10" y="155"/>
                    <a:pt x="10" y="155"/>
                  </a:cubicBezTo>
                  <a:cubicBezTo>
                    <a:pt x="10" y="155"/>
                    <a:pt x="10" y="155"/>
                    <a:pt x="10" y="155"/>
                  </a:cubicBezTo>
                  <a:cubicBezTo>
                    <a:pt x="10" y="156"/>
                    <a:pt x="10" y="156"/>
                    <a:pt x="11" y="156"/>
                  </a:cubicBezTo>
                  <a:cubicBezTo>
                    <a:pt x="11" y="157"/>
                    <a:pt x="11" y="157"/>
                    <a:pt x="12" y="157"/>
                  </a:cubicBezTo>
                  <a:cubicBezTo>
                    <a:pt x="12" y="151"/>
                    <a:pt x="12" y="151"/>
                    <a:pt x="12" y="151"/>
                  </a:cubicBezTo>
                  <a:cubicBezTo>
                    <a:pt x="11" y="151"/>
                    <a:pt x="11" y="151"/>
                    <a:pt x="11" y="151"/>
                  </a:cubicBezTo>
                  <a:cubicBezTo>
                    <a:pt x="10" y="151"/>
                    <a:pt x="10" y="150"/>
                    <a:pt x="9" y="150"/>
                  </a:cubicBezTo>
                  <a:cubicBezTo>
                    <a:pt x="8" y="149"/>
                    <a:pt x="8" y="149"/>
                    <a:pt x="7" y="149"/>
                  </a:cubicBezTo>
                  <a:moveTo>
                    <a:pt x="7" y="138"/>
                  </a:moveTo>
                  <a:cubicBezTo>
                    <a:pt x="7" y="141"/>
                    <a:pt x="7" y="141"/>
                    <a:pt x="7" y="141"/>
                  </a:cubicBezTo>
                  <a:cubicBezTo>
                    <a:pt x="7" y="141"/>
                    <a:pt x="7" y="141"/>
                    <a:pt x="8" y="141"/>
                  </a:cubicBezTo>
                  <a:cubicBezTo>
                    <a:pt x="8" y="141"/>
                    <a:pt x="9" y="141"/>
                    <a:pt x="9" y="141"/>
                  </a:cubicBezTo>
                  <a:cubicBezTo>
                    <a:pt x="10" y="142"/>
                    <a:pt x="10" y="143"/>
                    <a:pt x="9" y="144"/>
                  </a:cubicBezTo>
                  <a:cubicBezTo>
                    <a:pt x="9" y="145"/>
                    <a:pt x="9" y="145"/>
                    <a:pt x="9" y="145"/>
                  </a:cubicBezTo>
                  <a:cubicBezTo>
                    <a:pt x="9" y="145"/>
                    <a:pt x="9" y="145"/>
                    <a:pt x="9" y="145"/>
                  </a:cubicBezTo>
                  <a:cubicBezTo>
                    <a:pt x="9" y="145"/>
                    <a:pt x="10" y="146"/>
                    <a:pt x="10" y="146"/>
                  </a:cubicBezTo>
                  <a:cubicBezTo>
                    <a:pt x="10" y="146"/>
                    <a:pt x="11" y="146"/>
                    <a:pt x="11" y="147"/>
                  </a:cubicBezTo>
                  <a:cubicBezTo>
                    <a:pt x="11" y="141"/>
                    <a:pt x="11" y="141"/>
                    <a:pt x="11" y="141"/>
                  </a:cubicBezTo>
                  <a:cubicBezTo>
                    <a:pt x="11" y="141"/>
                    <a:pt x="11" y="141"/>
                    <a:pt x="11" y="141"/>
                  </a:cubicBezTo>
                  <a:cubicBezTo>
                    <a:pt x="10" y="140"/>
                    <a:pt x="9" y="140"/>
                    <a:pt x="8" y="139"/>
                  </a:cubicBezTo>
                  <a:cubicBezTo>
                    <a:pt x="8" y="139"/>
                    <a:pt x="7" y="139"/>
                    <a:pt x="7" y="138"/>
                  </a:cubicBezTo>
                  <a:moveTo>
                    <a:pt x="6" y="128"/>
                  </a:moveTo>
                  <a:cubicBezTo>
                    <a:pt x="7" y="131"/>
                    <a:pt x="7" y="131"/>
                    <a:pt x="7" y="131"/>
                  </a:cubicBezTo>
                  <a:cubicBezTo>
                    <a:pt x="7" y="131"/>
                    <a:pt x="7" y="131"/>
                    <a:pt x="7" y="131"/>
                  </a:cubicBezTo>
                  <a:cubicBezTo>
                    <a:pt x="8" y="131"/>
                    <a:pt x="8" y="131"/>
                    <a:pt x="9" y="131"/>
                  </a:cubicBezTo>
                  <a:cubicBezTo>
                    <a:pt x="9" y="132"/>
                    <a:pt x="9" y="133"/>
                    <a:pt x="9" y="134"/>
                  </a:cubicBezTo>
                  <a:cubicBezTo>
                    <a:pt x="8" y="134"/>
                    <a:pt x="8" y="134"/>
                    <a:pt x="8" y="134"/>
                  </a:cubicBezTo>
                  <a:cubicBezTo>
                    <a:pt x="9" y="135"/>
                    <a:pt x="9" y="135"/>
                    <a:pt x="9" y="135"/>
                  </a:cubicBezTo>
                  <a:cubicBezTo>
                    <a:pt x="9" y="135"/>
                    <a:pt x="9" y="135"/>
                    <a:pt x="10" y="135"/>
                  </a:cubicBezTo>
                  <a:cubicBezTo>
                    <a:pt x="10" y="136"/>
                    <a:pt x="10" y="136"/>
                    <a:pt x="11" y="136"/>
                  </a:cubicBezTo>
                  <a:cubicBezTo>
                    <a:pt x="11" y="130"/>
                    <a:pt x="11" y="130"/>
                    <a:pt x="11" y="130"/>
                  </a:cubicBezTo>
                  <a:cubicBezTo>
                    <a:pt x="10" y="130"/>
                    <a:pt x="10" y="130"/>
                    <a:pt x="10" y="130"/>
                  </a:cubicBezTo>
                  <a:cubicBezTo>
                    <a:pt x="9" y="130"/>
                    <a:pt x="8" y="129"/>
                    <a:pt x="7" y="129"/>
                  </a:cubicBezTo>
                  <a:cubicBezTo>
                    <a:pt x="7" y="129"/>
                    <a:pt x="7" y="128"/>
                    <a:pt x="6" y="128"/>
                  </a:cubicBezTo>
                  <a:moveTo>
                    <a:pt x="6" y="118"/>
                  </a:moveTo>
                  <a:cubicBezTo>
                    <a:pt x="6" y="120"/>
                    <a:pt x="6" y="120"/>
                    <a:pt x="6" y="120"/>
                  </a:cubicBezTo>
                  <a:cubicBezTo>
                    <a:pt x="6" y="120"/>
                    <a:pt x="6" y="120"/>
                    <a:pt x="7" y="120"/>
                  </a:cubicBezTo>
                  <a:cubicBezTo>
                    <a:pt x="7" y="120"/>
                    <a:pt x="8" y="120"/>
                    <a:pt x="8" y="121"/>
                  </a:cubicBezTo>
                  <a:cubicBezTo>
                    <a:pt x="9" y="121"/>
                    <a:pt x="9" y="123"/>
                    <a:pt x="8" y="124"/>
                  </a:cubicBezTo>
                  <a:cubicBezTo>
                    <a:pt x="8" y="124"/>
                    <a:pt x="8" y="124"/>
                    <a:pt x="8" y="124"/>
                  </a:cubicBezTo>
                  <a:cubicBezTo>
                    <a:pt x="8" y="124"/>
                    <a:pt x="8" y="124"/>
                    <a:pt x="8" y="124"/>
                  </a:cubicBezTo>
                  <a:cubicBezTo>
                    <a:pt x="8" y="124"/>
                    <a:pt x="9" y="125"/>
                    <a:pt x="9" y="125"/>
                  </a:cubicBezTo>
                  <a:cubicBezTo>
                    <a:pt x="9" y="125"/>
                    <a:pt x="10" y="126"/>
                    <a:pt x="10" y="126"/>
                  </a:cubicBezTo>
                  <a:cubicBezTo>
                    <a:pt x="10" y="120"/>
                    <a:pt x="10" y="120"/>
                    <a:pt x="10" y="120"/>
                  </a:cubicBezTo>
                  <a:cubicBezTo>
                    <a:pt x="10" y="120"/>
                    <a:pt x="10" y="120"/>
                    <a:pt x="10" y="120"/>
                  </a:cubicBezTo>
                  <a:cubicBezTo>
                    <a:pt x="9" y="120"/>
                    <a:pt x="8" y="119"/>
                    <a:pt x="7" y="118"/>
                  </a:cubicBezTo>
                  <a:cubicBezTo>
                    <a:pt x="7" y="118"/>
                    <a:pt x="6" y="118"/>
                    <a:pt x="6" y="118"/>
                  </a:cubicBezTo>
                  <a:moveTo>
                    <a:pt x="5" y="107"/>
                  </a:moveTo>
                  <a:cubicBezTo>
                    <a:pt x="5" y="110"/>
                    <a:pt x="5" y="110"/>
                    <a:pt x="5" y="110"/>
                  </a:cubicBezTo>
                  <a:cubicBezTo>
                    <a:pt x="6" y="110"/>
                    <a:pt x="6" y="110"/>
                    <a:pt x="6" y="110"/>
                  </a:cubicBezTo>
                  <a:cubicBezTo>
                    <a:pt x="7" y="110"/>
                    <a:pt x="7" y="110"/>
                    <a:pt x="7" y="110"/>
                  </a:cubicBezTo>
                  <a:cubicBezTo>
                    <a:pt x="8" y="111"/>
                    <a:pt x="8" y="112"/>
                    <a:pt x="8" y="113"/>
                  </a:cubicBezTo>
                  <a:cubicBezTo>
                    <a:pt x="7" y="113"/>
                    <a:pt x="7" y="113"/>
                    <a:pt x="7" y="113"/>
                  </a:cubicBezTo>
                  <a:cubicBezTo>
                    <a:pt x="8" y="114"/>
                    <a:pt x="8" y="114"/>
                    <a:pt x="8" y="114"/>
                  </a:cubicBezTo>
                  <a:cubicBezTo>
                    <a:pt x="8" y="114"/>
                    <a:pt x="8" y="114"/>
                    <a:pt x="8" y="115"/>
                  </a:cubicBezTo>
                  <a:cubicBezTo>
                    <a:pt x="9" y="115"/>
                    <a:pt x="9" y="115"/>
                    <a:pt x="10" y="116"/>
                  </a:cubicBezTo>
                  <a:cubicBezTo>
                    <a:pt x="9" y="110"/>
                    <a:pt x="9" y="110"/>
                    <a:pt x="9" y="110"/>
                  </a:cubicBezTo>
                  <a:cubicBezTo>
                    <a:pt x="9" y="110"/>
                    <a:pt x="9" y="109"/>
                    <a:pt x="9" y="109"/>
                  </a:cubicBezTo>
                  <a:cubicBezTo>
                    <a:pt x="8" y="109"/>
                    <a:pt x="7" y="109"/>
                    <a:pt x="6" y="108"/>
                  </a:cubicBezTo>
                  <a:cubicBezTo>
                    <a:pt x="6" y="108"/>
                    <a:pt x="6" y="108"/>
                    <a:pt x="5" y="107"/>
                  </a:cubicBezTo>
                  <a:moveTo>
                    <a:pt x="5" y="97"/>
                  </a:moveTo>
                  <a:cubicBezTo>
                    <a:pt x="5" y="100"/>
                    <a:pt x="5" y="100"/>
                    <a:pt x="5" y="100"/>
                  </a:cubicBezTo>
                  <a:cubicBezTo>
                    <a:pt x="5" y="99"/>
                    <a:pt x="5" y="99"/>
                    <a:pt x="6" y="99"/>
                  </a:cubicBezTo>
                  <a:cubicBezTo>
                    <a:pt x="6" y="99"/>
                    <a:pt x="7" y="100"/>
                    <a:pt x="7" y="100"/>
                  </a:cubicBezTo>
                  <a:cubicBezTo>
                    <a:pt x="8" y="101"/>
                    <a:pt x="8" y="102"/>
                    <a:pt x="7" y="103"/>
                  </a:cubicBezTo>
                  <a:cubicBezTo>
                    <a:pt x="7" y="103"/>
                    <a:pt x="7" y="103"/>
                    <a:pt x="7" y="103"/>
                  </a:cubicBezTo>
                  <a:cubicBezTo>
                    <a:pt x="7" y="103"/>
                    <a:pt x="7" y="103"/>
                    <a:pt x="7" y="103"/>
                  </a:cubicBezTo>
                  <a:cubicBezTo>
                    <a:pt x="7" y="104"/>
                    <a:pt x="8" y="104"/>
                    <a:pt x="8" y="104"/>
                  </a:cubicBezTo>
                  <a:cubicBezTo>
                    <a:pt x="8" y="105"/>
                    <a:pt x="9" y="105"/>
                    <a:pt x="9" y="105"/>
                  </a:cubicBezTo>
                  <a:cubicBezTo>
                    <a:pt x="9" y="99"/>
                    <a:pt x="9" y="99"/>
                    <a:pt x="9" y="99"/>
                  </a:cubicBezTo>
                  <a:cubicBezTo>
                    <a:pt x="9" y="99"/>
                    <a:pt x="9" y="99"/>
                    <a:pt x="9" y="99"/>
                  </a:cubicBezTo>
                  <a:cubicBezTo>
                    <a:pt x="8" y="99"/>
                    <a:pt x="7" y="98"/>
                    <a:pt x="6" y="98"/>
                  </a:cubicBezTo>
                  <a:cubicBezTo>
                    <a:pt x="6" y="97"/>
                    <a:pt x="5" y="97"/>
                    <a:pt x="5" y="97"/>
                  </a:cubicBezTo>
                  <a:moveTo>
                    <a:pt x="4" y="87"/>
                  </a:moveTo>
                  <a:cubicBezTo>
                    <a:pt x="4" y="89"/>
                    <a:pt x="4" y="89"/>
                    <a:pt x="4" y="89"/>
                  </a:cubicBezTo>
                  <a:cubicBezTo>
                    <a:pt x="5" y="89"/>
                    <a:pt x="5" y="89"/>
                    <a:pt x="5" y="89"/>
                  </a:cubicBezTo>
                  <a:cubicBezTo>
                    <a:pt x="6" y="89"/>
                    <a:pt x="6" y="89"/>
                    <a:pt x="6" y="90"/>
                  </a:cubicBezTo>
                  <a:cubicBezTo>
                    <a:pt x="7" y="90"/>
                    <a:pt x="7" y="92"/>
                    <a:pt x="7" y="92"/>
                  </a:cubicBezTo>
                  <a:cubicBezTo>
                    <a:pt x="6" y="93"/>
                    <a:pt x="6" y="93"/>
                    <a:pt x="6" y="93"/>
                  </a:cubicBezTo>
                  <a:cubicBezTo>
                    <a:pt x="7" y="93"/>
                    <a:pt x="7" y="93"/>
                    <a:pt x="7" y="93"/>
                  </a:cubicBezTo>
                  <a:cubicBezTo>
                    <a:pt x="7" y="93"/>
                    <a:pt x="7" y="94"/>
                    <a:pt x="7" y="94"/>
                  </a:cubicBezTo>
                  <a:cubicBezTo>
                    <a:pt x="8" y="94"/>
                    <a:pt x="8" y="94"/>
                    <a:pt x="9" y="95"/>
                  </a:cubicBezTo>
                  <a:cubicBezTo>
                    <a:pt x="8" y="89"/>
                    <a:pt x="8" y="89"/>
                    <a:pt x="8" y="89"/>
                  </a:cubicBezTo>
                  <a:cubicBezTo>
                    <a:pt x="8" y="89"/>
                    <a:pt x="8" y="89"/>
                    <a:pt x="8" y="89"/>
                  </a:cubicBezTo>
                  <a:cubicBezTo>
                    <a:pt x="7" y="88"/>
                    <a:pt x="6" y="88"/>
                    <a:pt x="5" y="87"/>
                  </a:cubicBezTo>
                  <a:cubicBezTo>
                    <a:pt x="5" y="87"/>
                    <a:pt x="5" y="87"/>
                    <a:pt x="4" y="87"/>
                  </a:cubicBezTo>
                  <a:moveTo>
                    <a:pt x="4" y="76"/>
                  </a:moveTo>
                  <a:cubicBezTo>
                    <a:pt x="4" y="79"/>
                    <a:pt x="4" y="79"/>
                    <a:pt x="4" y="79"/>
                  </a:cubicBezTo>
                  <a:cubicBezTo>
                    <a:pt x="4" y="79"/>
                    <a:pt x="4" y="79"/>
                    <a:pt x="5" y="79"/>
                  </a:cubicBezTo>
                  <a:cubicBezTo>
                    <a:pt x="5" y="79"/>
                    <a:pt x="6" y="79"/>
                    <a:pt x="6" y="79"/>
                  </a:cubicBezTo>
                  <a:cubicBezTo>
                    <a:pt x="7" y="80"/>
                    <a:pt x="7" y="81"/>
                    <a:pt x="6" y="82"/>
                  </a:cubicBezTo>
                  <a:cubicBezTo>
                    <a:pt x="6" y="82"/>
                    <a:pt x="6" y="82"/>
                    <a:pt x="6" y="82"/>
                  </a:cubicBezTo>
                  <a:cubicBezTo>
                    <a:pt x="6" y="83"/>
                    <a:pt x="6" y="83"/>
                    <a:pt x="6" y="83"/>
                  </a:cubicBezTo>
                  <a:cubicBezTo>
                    <a:pt x="6" y="83"/>
                    <a:pt x="6" y="83"/>
                    <a:pt x="7" y="84"/>
                  </a:cubicBezTo>
                  <a:cubicBezTo>
                    <a:pt x="7" y="84"/>
                    <a:pt x="8" y="84"/>
                    <a:pt x="8" y="84"/>
                  </a:cubicBezTo>
                  <a:cubicBezTo>
                    <a:pt x="8" y="78"/>
                    <a:pt x="8" y="78"/>
                    <a:pt x="8" y="78"/>
                  </a:cubicBezTo>
                  <a:cubicBezTo>
                    <a:pt x="8" y="78"/>
                    <a:pt x="8" y="78"/>
                    <a:pt x="7" y="78"/>
                  </a:cubicBezTo>
                  <a:cubicBezTo>
                    <a:pt x="7" y="78"/>
                    <a:pt x="6" y="78"/>
                    <a:pt x="5" y="77"/>
                  </a:cubicBezTo>
                  <a:cubicBezTo>
                    <a:pt x="4" y="77"/>
                    <a:pt x="4" y="76"/>
                    <a:pt x="4" y="76"/>
                  </a:cubicBezTo>
                  <a:moveTo>
                    <a:pt x="3" y="66"/>
                  </a:moveTo>
                  <a:cubicBezTo>
                    <a:pt x="3" y="68"/>
                    <a:pt x="3" y="68"/>
                    <a:pt x="3" y="68"/>
                  </a:cubicBezTo>
                  <a:cubicBezTo>
                    <a:pt x="4" y="68"/>
                    <a:pt x="4" y="68"/>
                    <a:pt x="4" y="68"/>
                  </a:cubicBezTo>
                  <a:cubicBezTo>
                    <a:pt x="4" y="68"/>
                    <a:pt x="5" y="68"/>
                    <a:pt x="5" y="69"/>
                  </a:cubicBezTo>
                  <a:cubicBezTo>
                    <a:pt x="6" y="70"/>
                    <a:pt x="6" y="71"/>
                    <a:pt x="5" y="72"/>
                  </a:cubicBezTo>
                  <a:cubicBezTo>
                    <a:pt x="5" y="72"/>
                    <a:pt x="5" y="72"/>
                    <a:pt x="5" y="72"/>
                  </a:cubicBezTo>
                  <a:cubicBezTo>
                    <a:pt x="5" y="72"/>
                    <a:pt x="5" y="72"/>
                    <a:pt x="5" y="72"/>
                  </a:cubicBezTo>
                  <a:cubicBezTo>
                    <a:pt x="6" y="73"/>
                    <a:pt x="6" y="73"/>
                    <a:pt x="6" y="73"/>
                  </a:cubicBezTo>
                  <a:cubicBezTo>
                    <a:pt x="7" y="73"/>
                    <a:pt x="7" y="74"/>
                    <a:pt x="8" y="74"/>
                  </a:cubicBezTo>
                  <a:cubicBezTo>
                    <a:pt x="7" y="68"/>
                    <a:pt x="7" y="68"/>
                    <a:pt x="7" y="68"/>
                  </a:cubicBezTo>
                  <a:cubicBezTo>
                    <a:pt x="7" y="68"/>
                    <a:pt x="7" y="68"/>
                    <a:pt x="7" y="68"/>
                  </a:cubicBezTo>
                  <a:cubicBezTo>
                    <a:pt x="6" y="68"/>
                    <a:pt x="5" y="67"/>
                    <a:pt x="4" y="67"/>
                  </a:cubicBezTo>
                  <a:cubicBezTo>
                    <a:pt x="4" y="66"/>
                    <a:pt x="4" y="66"/>
                    <a:pt x="3" y="66"/>
                  </a:cubicBezTo>
                  <a:moveTo>
                    <a:pt x="3" y="55"/>
                  </a:moveTo>
                  <a:cubicBezTo>
                    <a:pt x="3" y="58"/>
                    <a:pt x="3" y="58"/>
                    <a:pt x="3" y="58"/>
                  </a:cubicBezTo>
                  <a:cubicBezTo>
                    <a:pt x="3" y="58"/>
                    <a:pt x="3" y="58"/>
                    <a:pt x="3" y="58"/>
                  </a:cubicBezTo>
                  <a:cubicBezTo>
                    <a:pt x="4" y="58"/>
                    <a:pt x="4" y="58"/>
                    <a:pt x="5" y="58"/>
                  </a:cubicBezTo>
                  <a:cubicBezTo>
                    <a:pt x="6" y="59"/>
                    <a:pt x="6" y="60"/>
                    <a:pt x="5" y="61"/>
                  </a:cubicBezTo>
                  <a:cubicBezTo>
                    <a:pt x="5" y="62"/>
                    <a:pt x="5" y="62"/>
                    <a:pt x="5" y="62"/>
                  </a:cubicBezTo>
                  <a:cubicBezTo>
                    <a:pt x="5" y="62"/>
                    <a:pt x="5" y="62"/>
                    <a:pt x="5" y="62"/>
                  </a:cubicBezTo>
                  <a:cubicBezTo>
                    <a:pt x="5" y="62"/>
                    <a:pt x="5" y="62"/>
                    <a:pt x="6" y="63"/>
                  </a:cubicBezTo>
                  <a:cubicBezTo>
                    <a:pt x="6" y="63"/>
                    <a:pt x="7" y="63"/>
                    <a:pt x="7" y="64"/>
                  </a:cubicBezTo>
                  <a:cubicBezTo>
                    <a:pt x="7" y="58"/>
                    <a:pt x="7" y="58"/>
                    <a:pt x="7" y="58"/>
                  </a:cubicBezTo>
                  <a:cubicBezTo>
                    <a:pt x="7" y="58"/>
                    <a:pt x="7" y="58"/>
                    <a:pt x="6" y="58"/>
                  </a:cubicBezTo>
                  <a:cubicBezTo>
                    <a:pt x="6" y="57"/>
                    <a:pt x="5" y="57"/>
                    <a:pt x="4" y="56"/>
                  </a:cubicBezTo>
                  <a:cubicBezTo>
                    <a:pt x="3" y="56"/>
                    <a:pt x="3" y="56"/>
                    <a:pt x="3" y="55"/>
                  </a:cubicBezTo>
                  <a:moveTo>
                    <a:pt x="2" y="45"/>
                  </a:moveTo>
                  <a:cubicBezTo>
                    <a:pt x="2" y="48"/>
                    <a:pt x="2" y="48"/>
                    <a:pt x="2" y="48"/>
                  </a:cubicBezTo>
                  <a:cubicBezTo>
                    <a:pt x="2" y="48"/>
                    <a:pt x="3" y="48"/>
                    <a:pt x="3" y="48"/>
                  </a:cubicBezTo>
                  <a:cubicBezTo>
                    <a:pt x="3" y="48"/>
                    <a:pt x="4" y="48"/>
                    <a:pt x="4" y="48"/>
                  </a:cubicBezTo>
                  <a:cubicBezTo>
                    <a:pt x="5" y="49"/>
                    <a:pt x="5" y="50"/>
                    <a:pt x="4" y="51"/>
                  </a:cubicBezTo>
                  <a:cubicBezTo>
                    <a:pt x="4" y="51"/>
                    <a:pt x="4" y="51"/>
                    <a:pt x="4" y="51"/>
                  </a:cubicBezTo>
                  <a:cubicBezTo>
                    <a:pt x="4" y="51"/>
                    <a:pt x="4" y="51"/>
                    <a:pt x="4" y="51"/>
                  </a:cubicBezTo>
                  <a:cubicBezTo>
                    <a:pt x="5" y="52"/>
                    <a:pt x="5" y="52"/>
                    <a:pt x="5" y="52"/>
                  </a:cubicBezTo>
                  <a:cubicBezTo>
                    <a:pt x="6" y="53"/>
                    <a:pt x="6" y="53"/>
                    <a:pt x="7" y="53"/>
                  </a:cubicBezTo>
                  <a:cubicBezTo>
                    <a:pt x="6" y="47"/>
                    <a:pt x="6" y="47"/>
                    <a:pt x="6" y="47"/>
                  </a:cubicBezTo>
                  <a:cubicBezTo>
                    <a:pt x="6" y="47"/>
                    <a:pt x="6" y="47"/>
                    <a:pt x="6" y="47"/>
                  </a:cubicBezTo>
                  <a:cubicBezTo>
                    <a:pt x="5" y="47"/>
                    <a:pt x="4" y="46"/>
                    <a:pt x="3" y="46"/>
                  </a:cubicBezTo>
                  <a:cubicBezTo>
                    <a:pt x="3" y="46"/>
                    <a:pt x="3" y="45"/>
                    <a:pt x="2" y="45"/>
                  </a:cubicBezTo>
                  <a:moveTo>
                    <a:pt x="2" y="35"/>
                  </a:moveTo>
                  <a:cubicBezTo>
                    <a:pt x="2" y="37"/>
                    <a:pt x="2" y="37"/>
                    <a:pt x="2" y="37"/>
                  </a:cubicBezTo>
                  <a:cubicBezTo>
                    <a:pt x="2" y="37"/>
                    <a:pt x="2" y="37"/>
                    <a:pt x="2" y="37"/>
                  </a:cubicBezTo>
                  <a:cubicBezTo>
                    <a:pt x="3" y="37"/>
                    <a:pt x="3" y="37"/>
                    <a:pt x="4" y="38"/>
                  </a:cubicBezTo>
                  <a:cubicBezTo>
                    <a:pt x="5" y="38"/>
                    <a:pt x="5" y="40"/>
                    <a:pt x="4" y="40"/>
                  </a:cubicBezTo>
                  <a:cubicBezTo>
                    <a:pt x="4" y="41"/>
                    <a:pt x="4" y="41"/>
                    <a:pt x="4" y="41"/>
                  </a:cubicBezTo>
                  <a:cubicBezTo>
                    <a:pt x="4" y="41"/>
                    <a:pt x="4" y="41"/>
                    <a:pt x="4" y="41"/>
                  </a:cubicBezTo>
                  <a:cubicBezTo>
                    <a:pt x="4" y="41"/>
                    <a:pt x="4" y="42"/>
                    <a:pt x="5" y="42"/>
                  </a:cubicBezTo>
                  <a:cubicBezTo>
                    <a:pt x="5" y="42"/>
                    <a:pt x="6" y="43"/>
                    <a:pt x="6" y="43"/>
                  </a:cubicBezTo>
                  <a:cubicBezTo>
                    <a:pt x="6" y="37"/>
                    <a:pt x="6" y="37"/>
                    <a:pt x="6" y="37"/>
                  </a:cubicBezTo>
                  <a:cubicBezTo>
                    <a:pt x="6" y="37"/>
                    <a:pt x="5" y="37"/>
                    <a:pt x="5" y="37"/>
                  </a:cubicBezTo>
                  <a:cubicBezTo>
                    <a:pt x="5" y="36"/>
                    <a:pt x="4" y="36"/>
                    <a:pt x="3" y="35"/>
                  </a:cubicBezTo>
                  <a:cubicBezTo>
                    <a:pt x="2" y="35"/>
                    <a:pt x="2" y="35"/>
                    <a:pt x="2" y="35"/>
                  </a:cubicBezTo>
                  <a:moveTo>
                    <a:pt x="1" y="24"/>
                  </a:moveTo>
                  <a:cubicBezTo>
                    <a:pt x="1" y="27"/>
                    <a:pt x="1" y="27"/>
                    <a:pt x="1" y="27"/>
                  </a:cubicBezTo>
                  <a:cubicBezTo>
                    <a:pt x="1" y="27"/>
                    <a:pt x="2" y="27"/>
                    <a:pt x="2" y="27"/>
                  </a:cubicBezTo>
                  <a:cubicBezTo>
                    <a:pt x="2" y="27"/>
                    <a:pt x="3" y="27"/>
                    <a:pt x="3" y="27"/>
                  </a:cubicBezTo>
                  <a:cubicBezTo>
                    <a:pt x="4" y="28"/>
                    <a:pt x="4" y="29"/>
                    <a:pt x="3" y="30"/>
                  </a:cubicBezTo>
                  <a:cubicBezTo>
                    <a:pt x="3" y="30"/>
                    <a:pt x="3" y="30"/>
                    <a:pt x="3" y="30"/>
                  </a:cubicBezTo>
                  <a:cubicBezTo>
                    <a:pt x="3" y="31"/>
                    <a:pt x="3" y="31"/>
                    <a:pt x="3" y="31"/>
                  </a:cubicBezTo>
                  <a:cubicBezTo>
                    <a:pt x="4" y="31"/>
                    <a:pt x="4" y="31"/>
                    <a:pt x="4" y="32"/>
                  </a:cubicBezTo>
                  <a:cubicBezTo>
                    <a:pt x="5" y="32"/>
                    <a:pt x="5" y="32"/>
                    <a:pt x="6" y="32"/>
                  </a:cubicBezTo>
                  <a:cubicBezTo>
                    <a:pt x="5" y="27"/>
                    <a:pt x="5" y="27"/>
                    <a:pt x="5" y="27"/>
                  </a:cubicBezTo>
                  <a:cubicBezTo>
                    <a:pt x="5" y="26"/>
                    <a:pt x="5" y="26"/>
                    <a:pt x="5" y="26"/>
                  </a:cubicBezTo>
                  <a:cubicBezTo>
                    <a:pt x="4" y="26"/>
                    <a:pt x="3" y="26"/>
                    <a:pt x="2" y="25"/>
                  </a:cubicBezTo>
                  <a:cubicBezTo>
                    <a:pt x="2" y="25"/>
                    <a:pt x="1" y="25"/>
                    <a:pt x="1" y="24"/>
                  </a:cubicBezTo>
                  <a:moveTo>
                    <a:pt x="1" y="14"/>
                  </a:moveTo>
                  <a:cubicBezTo>
                    <a:pt x="1" y="16"/>
                    <a:pt x="1" y="16"/>
                    <a:pt x="1" y="16"/>
                  </a:cubicBezTo>
                  <a:cubicBezTo>
                    <a:pt x="1" y="16"/>
                    <a:pt x="1" y="16"/>
                    <a:pt x="1" y="16"/>
                  </a:cubicBezTo>
                  <a:cubicBezTo>
                    <a:pt x="2" y="16"/>
                    <a:pt x="2" y="17"/>
                    <a:pt x="3" y="17"/>
                  </a:cubicBezTo>
                  <a:cubicBezTo>
                    <a:pt x="4" y="18"/>
                    <a:pt x="4" y="19"/>
                    <a:pt x="3" y="20"/>
                  </a:cubicBezTo>
                  <a:cubicBezTo>
                    <a:pt x="3" y="20"/>
                    <a:pt x="3" y="20"/>
                    <a:pt x="3" y="20"/>
                  </a:cubicBezTo>
                  <a:cubicBezTo>
                    <a:pt x="3" y="20"/>
                    <a:pt x="3" y="20"/>
                    <a:pt x="3" y="20"/>
                  </a:cubicBezTo>
                  <a:cubicBezTo>
                    <a:pt x="3" y="21"/>
                    <a:pt x="3" y="21"/>
                    <a:pt x="4" y="21"/>
                  </a:cubicBezTo>
                  <a:cubicBezTo>
                    <a:pt x="4" y="22"/>
                    <a:pt x="5" y="22"/>
                    <a:pt x="5" y="22"/>
                  </a:cubicBezTo>
                  <a:cubicBezTo>
                    <a:pt x="5" y="16"/>
                    <a:pt x="5" y="16"/>
                    <a:pt x="5" y="16"/>
                  </a:cubicBezTo>
                  <a:cubicBezTo>
                    <a:pt x="5" y="16"/>
                    <a:pt x="4" y="16"/>
                    <a:pt x="4" y="16"/>
                  </a:cubicBezTo>
                  <a:cubicBezTo>
                    <a:pt x="4" y="16"/>
                    <a:pt x="3" y="15"/>
                    <a:pt x="2" y="15"/>
                  </a:cubicBezTo>
                  <a:cubicBezTo>
                    <a:pt x="1" y="14"/>
                    <a:pt x="1" y="14"/>
                    <a:pt x="1" y="14"/>
                  </a:cubicBezTo>
                  <a:moveTo>
                    <a:pt x="22" y="0"/>
                  </a:moveTo>
                  <a:cubicBezTo>
                    <a:pt x="22" y="0"/>
                    <a:pt x="22" y="0"/>
                    <a:pt x="22" y="0"/>
                  </a:cubicBezTo>
                  <a:cubicBezTo>
                    <a:pt x="20" y="0"/>
                    <a:pt x="20" y="0"/>
                    <a:pt x="20" y="0"/>
                  </a:cubicBezTo>
                  <a:cubicBezTo>
                    <a:pt x="2" y="1"/>
                    <a:pt x="2" y="1"/>
                    <a:pt x="2" y="1"/>
                  </a:cubicBezTo>
                  <a:cubicBezTo>
                    <a:pt x="1" y="1"/>
                    <a:pt x="0" y="2"/>
                    <a:pt x="0" y="3"/>
                  </a:cubicBezTo>
                  <a:cubicBezTo>
                    <a:pt x="2" y="3"/>
                    <a:pt x="2" y="3"/>
                    <a:pt x="2" y="3"/>
                  </a:cubicBezTo>
                  <a:cubicBezTo>
                    <a:pt x="0" y="3"/>
                    <a:pt x="0" y="3"/>
                    <a:pt x="0" y="3"/>
                  </a:cubicBezTo>
                  <a:cubicBezTo>
                    <a:pt x="0" y="6"/>
                    <a:pt x="0" y="6"/>
                    <a:pt x="0" y="6"/>
                  </a:cubicBezTo>
                  <a:cubicBezTo>
                    <a:pt x="0" y="6"/>
                    <a:pt x="1" y="6"/>
                    <a:pt x="1" y="6"/>
                  </a:cubicBezTo>
                  <a:cubicBezTo>
                    <a:pt x="1" y="6"/>
                    <a:pt x="2" y="6"/>
                    <a:pt x="2" y="6"/>
                  </a:cubicBezTo>
                  <a:cubicBezTo>
                    <a:pt x="3" y="7"/>
                    <a:pt x="3" y="8"/>
                    <a:pt x="2" y="9"/>
                  </a:cubicBezTo>
                  <a:cubicBezTo>
                    <a:pt x="2" y="10"/>
                    <a:pt x="2" y="10"/>
                    <a:pt x="2" y="10"/>
                  </a:cubicBezTo>
                  <a:cubicBezTo>
                    <a:pt x="2" y="10"/>
                    <a:pt x="2" y="10"/>
                    <a:pt x="2" y="10"/>
                  </a:cubicBezTo>
                  <a:cubicBezTo>
                    <a:pt x="2" y="10"/>
                    <a:pt x="3" y="11"/>
                    <a:pt x="3" y="11"/>
                  </a:cubicBezTo>
                  <a:cubicBezTo>
                    <a:pt x="4" y="11"/>
                    <a:pt x="4" y="11"/>
                    <a:pt x="4" y="12"/>
                  </a:cubicBezTo>
                  <a:cubicBezTo>
                    <a:pt x="4" y="5"/>
                    <a:pt x="4" y="5"/>
                    <a:pt x="4" y="5"/>
                  </a:cubicBezTo>
                  <a:cubicBezTo>
                    <a:pt x="18" y="4"/>
                    <a:pt x="18" y="4"/>
                    <a:pt x="18" y="4"/>
                  </a:cubicBezTo>
                  <a:cubicBezTo>
                    <a:pt x="20" y="4"/>
                    <a:pt x="20" y="4"/>
                    <a:pt x="20" y="4"/>
                  </a:cubicBezTo>
                  <a:cubicBezTo>
                    <a:pt x="30" y="189"/>
                    <a:pt x="30" y="189"/>
                    <a:pt x="30" y="189"/>
                  </a:cubicBezTo>
                  <a:cubicBezTo>
                    <a:pt x="28" y="189"/>
                    <a:pt x="28" y="189"/>
                    <a:pt x="28" y="189"/>
                  </a:cubicBezTo>
                  <a:cubicBezTo>
                    <a:pt x="14" y="190"/>
                    <a:pt x="14" y="190"/>
                    <a:pt x="14" y="190"/>
                  </a:cubicBezTo>
                  <a:cubicBezTo>
                    <a:pt x="13" y="182"/>
                    <a:pt x="13" y="182"/>
                    <a:pt x="13" y="182"/>
                  </a:cubicBezTo>
                  <a:cubicBezTo>
                    <a:pt x="13" y="182"/>
                    <a:pt x="13" y="182"/>
                    <a:pt x="13" y="182"/>
                  </a:cubicBezTo>
                  <a:cubicBezTo>
                    <a:pt x="12" y="182"/>
                    <a:pt x="11" y="181"/>
                    <a:pt x="10" y="181"/>
                  </a:cubicBezTo>
                  <a:cubicBezTo>
                    <a:pt x="10" y="181"/>
                    <a:pt x="9" y="180"/>
                    <a:pt x="9" y="180"/>
                  </a:cubicBezTo>
                  <a:cubicBezTo>
                    <a:pt x="10" y="192"/>
                    <a:pt x="10" y="192"/>
                    <a:pt x="10" y="192"/>
                  </a:cubicBezTo>
                  <a:cubicBezTo>
                    <a:pt x="10" y="193"/>
                    <a:pt x="10" y="193"/>
                    <a:pt x="10" y="194"/>
                  </a:cubicBezTo>
                  <a:cubicBezTo>
                    <a:pt x="11" y="194"/>
                    <a:pt x="11" y="194"/>
                    <a:pt x="12" y="194"/>
                  </a:cubicBezTo>
                  <a:cubicBezTo>
                    <a:pt x="12" y="194"/>
                    <a:pt x="12" y="194"/>
                    <a:pt x="12" y="194"/>
                  </a:cubicBezTo>
                  <a:cubicBezTo>
                    <a:pt x="30" y="193"/>
                    <a:pt x="30" y="193"/>
                    <a:pt x="30" y="193"/>
                  </a:cubicBezTo>
                  <a:cubicBezTo>
                    <a:pt x="32" y="193"/>
                    <a:pt x="32" y="193"/>
                    <a:pt x="32" y="193"/>
                  </a:cubicBezTo>
                  <a:cubicBezTo>
                    <a:pt x="32" y="193"/>
                    <a:pt x="33" y="193"/>
                    <a:pt x="33" y="192"/>
                  </a:cubicBezTo>
                  <a:cubicBezTo>
                    <a:pt x="33" y="192"/>
                    <a:pt x="34" y="191"/>
                    <a:pt x="34" y="191"/>
                  </a:cubicBezTo>
                  <a:cubicBezTo>
                    <a:pt x="34" y="189"/>
                    <a:pt x="34" y="189"/>
                    <a:pt x="34" y="189"/>
                  </a:cubicBezTo>
                  <a:cubicBezTo>
                    <a:pt x="24" y="4"/>
                    <a:pt x="24" y="4"/>
                    <a:pt x="24" y="4"/>
                  </a:cubicBezTo>
                  <a:cubicBezTo>
                    <a:pt x="24" y="2"/>
                    <a:pt x="24" y="2"/>
                    <a:pt x="24" y="2"/>
                  </a:cubicBezTo>
                  <a:cubicBezTo>
                    <a:pt x="24" y="1"/>
                    <a:pt x="24" y="1"/>
                    <a:pt x="23" y="0"/>
                  </a:cubicBezTo>
                  <a:cubicBezTo>
                    <a:pt x="23" y="0"/>
                    <a:pt x="22" y="0"/>
                    <a:pt x="22"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 name="Freeform 119"/>
            <p:cNvSpPr>
              <a:spLocks noEditPoints="1"/>
            </p:cNvSpPr>
            <p:nvPr/>
          </p:nvSpPr>
          <p:spPr bwMode="auto">
            <a:xfrm>
              <a:off x="9099551" y="4221163"/>
              <a:ext cx="25400" cy="28575"/>
            </a:xfrm>
            <a:custGeom>
              <a:avLst/>
              <a:gdLst>
                <a:gd name="T0" fmla="*/ 5 w 9"/>
                <a:gd name="T1" fmla="*/ 5 h 10"/>
                <a:gd name="T2" fmla="*/ 5 w 9"/>
                <a:gd name="T3" fmla="*/ 5 h 10"/>
                <a:gd name="T4" fmla="*/ 7 w 9"/>
                <a:gd name="T5" fmla="*/ 5 h 10"/>
                <a:gd name="T6" fmla="*/ 9 w 9"/>
                <a:gd name="T7" fmla="*/ 5 h 10"/>
                <a:gd name="T8" fmla="*/ 7 w 9"/>
                <a:gd name="T9" fmla="*/ 5 h 10"/>
                <a:gd name="T10" fmla="*/ 5 w 9"/>
                <a:gd name="T11" fmla="*/ 5 h 10"/>
                <a:gd name="T12" fmla="*/ 5 w 9"/>
                <a:gd name="T13" fmla="*/ 0 h 10"/>
                <a:gd name="T14" fmla="*/ 4 w 9"/>
                <a:gd name="T15" fmla="*/ 0 h 10"/>
                <a:gd name="T16" fmla="*/ 0 w 9"/>
                <a:gd name="T17" fmla="*/ 5 h 10"/>
                <a:gd name="T18" fmla="*/ 2 w 9"/>
                <a:gd name="T19" fmla="*/ 4 h 10"/>
                <a:gd name="T20" fmla="*/ 2 w 9"/>
                <a:gd name="T21" fmla="*/ 4 h 10"/>
                <a:gd name="T22" fmla="*/ 3 w 9"/>
                <a:gd name="T23" fmla="*/ 4 h 10"/>
                <a:gd name="T24" fmla="*/ 5 w 9"/>
                <a:gd name="T25" fmla="*/ 4 h 10"/>
                <a:gd name="T26" fmla="*/ 5 w 9"/>
                <a:gd name="T27" fmla="*/ 4 h 10"/>
                <a:gd name="T28" fmla="*/ 5 w 9"/>
                <a:gd name="T29" fmla="*/ 4 h 10"/>
                <a:gd name="T30" fmla="*/ 5 w 9"/>
                <a:gd name="T31" fmla="*/ 5 h 10"/>
                <a:gd name="T32" fmla="*/ 5 w 9"/>
                <a:gd name="T33" fmla="*/ 5 h 10"/>
                <a:gd name="T34" fmla="*/ 5 w 9"/>
                <a:gd name="T35" fmla="*/ 5 h 10"/>
                <a:gd name="T36" fmla="*/ 5 w 9"/>
                <a:gd name="T37" fmla="*/ 5 h 10"/>
                <a:gd name="T38" fmla="*/ 4 w 9"/>
                <a:gd name="T39" fmla="*/ 7 h 10"/>
                <a:gd name="T40" fmla="*/ 2 w 9"/>
                <a:gd name="T41" fmla="*/ 8 h 10"/>
                <a:gd name="T42" fmla="*/ 5 w 9"/>
                <a:gd name="T43" fmla="*/ 10 h 10"/>
                <a:gd name="T44" fmla="*/ 5 w 9"/>
                <a:gd name="T45" fmla="*/ 10 h 10"/>
                <a:gd name="T46" fmla="*/ 5 w 9"/>
                <a:gd name="T47" fmla="*/ 10 h 10"/>
                <a:gd name="T48" fmla="*/ 5 w 9"/>
                <a:gd name="T49" fmla="*/ 10 h 10"/>
                <a:gd name="T50" fmla="*/ 8 w 9"/>
                <a:gd name="T51" fmla="*/ 8 h 10"/>
                <a:gd name="T52" fmla="*/ 9 w 9"/>
                <a:gd name="T53" fmla="*/ 5 h 10"/>
                <a:gd name="T54" fmla="*/ 9 w 9"/>
                <a:gd name="T55" fmla="*/ 5 h 10"/>
                <a:gd name="T56" fmla="*/ 9 w 9"/>
                <a:gd name="T57" fmla="*/ 5 h 10"/>
                <a:gd name="T58" fmla="*/ 8 w 9"/>
                <a:gd name="T59" fmla="*/ 2 h 10"/>
                <a:gd name="T60" fmla="*/ 5 w 9"/>
                <a:gd name="T6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9" h="10">
                  <a:moveTo>
                    <a:pt x="5" y="5"/>
                  </a:moveTo>
                  <a:cubicBezTo>
                    <a:pt x="5" y="5"/>
                    <a:pt x="5" y="5"/>
                    <a:pt x="5" y="5"/>
                  </a:cubicBezTo>
                  <a:cubicBezTo>
                    <a:pt x="7" y="5"/>
                    <a:pt x="7" y="5"/>
                    <a:pt x="7" y="5"/>
                  </a:cubicBezTo>
                  <a:cubicBezTo>
                    <a:pt x="9" y="5"/>
                    <a:pt x="9" y="5"/>
                    <a:pt x="9" y="5"/>
                  </a:cubicBezTo>
                  <a:cubicBezTo>
                    <a:pt x="7" y="5"/>
                    <a:pt x="7" y="5"/>
                    <a:pt x="7" y="5"/>
                  </a:cubicBezTo>
                  <a:cubicBezTo>
                    <a:pt x="5" y="5"/>
                    <a:pt x="5" y="5"/>
                    <a:pt x="5" y="5"/>
                  </a:cubicBezTo>
                  <a:moveTo>
                    <a:pt x="5" y="0"/>
                  </a:moveTo>
                  <a:cubicBezTo>
                    <a:pt x="4" y="0"/>
                    <a:pt x="4" y="0"/>
                    <a:pt x="4" y="0"/>
                  </a:cubicBezTo>
                  <a:cubicBezTo>
                    <a:pt x="2" y="1"/>
                    <a:pt x="0" y="2"/>
                    <a:pt x="0" y="5"/>
                  </a:cubicBezTo>
                  <a:cubicBezTo>
                    <a:pt x="1" y="4"/>
                    <a:pt x="1" y="4"/>
                    <a:pt x="2" y="4"/>
                  </a:cubicBezTo>
                  <a:cubicBezTo>
                    <a:pt x="2" y="4"/>
                    <a:pt x="2" y="4"/>
                    <a:pt x="2" y="4"/>
                  </a:cubicBezTo>
                  <a:cubicBezTo>
                    <a:pt x="2" y="4"/>
                    <a:pt x="3" y="4"/>
                    <a:pt x="3" y="4"/>
                  </a:cubicBezTo>
                  <a:cubicBezTo>
                    <a:pt x="4" y="4"/>
                    <a:pt x="4" y="4"/>
                    <a:pt x="5" y="4"/>
                  </a:cubicBezTo>
                  <a:cubicBezTo>
                    <a:pt x="5" y="4"/>
                    <a:pt x="5" y="4"/>
                    <a:pt x="5" y="4"/>
                  </a:cubicBezTo>
                  <a:cubicBezTo>
                    <a:pt x="5" y="4"/>
                    <a:pt x="5" y="4"/>
                    <a:pt x="5" y="4"/>
                  </a:cubicBezTo>
                  <a:cubicBezTo>
                    <a:pt x="5" y="5"/>
                    <a:pt x="5" y="5"/>
                    <a:pt x="5" y="5"/>
                  </a:cubicBezTo>
                  <a:cubicBezTo>
                    <a:pt x="5" y="5"/>
                    <a:pt x="5" y="5"/>
                    <a:pt x="5" y="5"/>
                  </a:cubicBezTo>
                  <a:cubicBezTo>
                    <a:pt x="5" y="5"/>
                    <a:pt x="5" y="5"/>
                    <a:pt x="5" y="5"/>
                  </a:cubicBezTo>
                  <a:cubicBezTo>
                    <a:pt x="5" y="5"/>
                    <a:pt x="5" y="5"/>
                    <a:pt x="5" y="5"/>
                  </a:cubicBezTo>
                  <a:cubicBezTo>
                    <a:pt x="5" y="6"/>
                    <a:pt x="5" y="7"/>
                    <a:pt x="4" y="7"/>
                  </a:cubicBezTo>
                  <a:cubicBezTo>
                    <a:pt x="3" y="8"/>
                    <a:pt x="2" y="8"/>
                    <a:pt x="2" y="8"/>
                  </a:cubicBezTo>
                  <a:cubicBezTo>
                    <a:pt x="2" y="9"/>
                    <a:pt x="3" y="10"/>
                    <a:pt x="5" y="10"/>
                  </a:cubicBezTo>
                  <a:cubicBezTo>
                    <a:pt x="5" y="10"/>
                    <a:pt x="5" y="10"/>
                    <a:pt x="5" y="10"/>
                  </a:cubicBezTo>
                  <a:cubicBezTo>
                    <a:pt x="5" y="10"/>
                    <a:pt x="5" y="10"/>
                    <a:pt x="5" y="10"/>
                  </a:cubicBezTo>
                  <a:cubicBezTo>
                    <a:pt x="5" y="10"/>
                    <a:pt x="5" y="10"/>
                    <a:pt x="5" y="10"/>
                  </a:cubicBezTo>
                  <a:cubicBezTo>
                    <a:pt x="6" y="9"/>
                    <a:pt x="7" y="9"/>
                    <a:pt x="8" y="8"/>
                  </a:cubicBezTo>
                  <a:cubicBezTo>
                    <a:pt x="9" y="7"/>
                    <a:pt x="9" y="6"/>
                    <a:pt x="9" y="5"/>
                  </a:cubicBezTo>
                  <a:cubicBezTo>
                    <a:pt x="9" y="5"/>
                    <a:pt x="9" y="5"/>
                    <a:pt x="9" y="5"/>
                  </a:cubicBezTo>
                  <a:cubicBezTo>
                    <a:pt x="9" y="5"/>
                    <a:pt x="9" y="5"/>
                    <a:pt x="9" y="5"/>
                  </a:cubicBezTo>
                  <a:cubicBezTo>
                    <a:pt x="9" y="4"/>
                    <a:pt x="9" y="2"/>
                    <a:pt x="8" y="2"/>
                  </a:cubicBezTo>
                  <a:cubicBezTo>
                    <a:pt x="7" y="1"/>
                    <a:pt x="6" y="0"/>
                    <a:pt x="5"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 name="Freeform 120"/>
            <p:cNvSpPr/>
            <p:nvPr/>
          </p:nvSpPr>
          <p:spPr bwMode="auto">
            <a:xfrm>
              <a:off x="9102726" y="4251325"/>
              <a:ext cx="25400" cy="25400"/>
            </a:xfrm>
            <a:custGeom>
              <a:avLst/>
              <a:gdLst>
                <a:gd name="T0" fmla="*/ 4 w 9"/>
                <a:gd name="T1" fmla="*/ 0 h 9"/>
                <a:gd name="T2" fmla="*/ 4 w 9"/>
                <a:gd name="T3" fmla="*/ 0 h 9"/>
                <a:gd name="T4" fmla="*/ 0 w 9"/>
                <a:gd name="T5" fmla="*/ 4 h 9"/>
                <a:gd name="T6" fmla="*/ 2 w 9"/>
                <a:gd name="T7" fmla="*/ 3 h 9"/>
                <a:gd name="T8" fmla="*/ 3 w 9"/>
                <a:gd name="T9" fmla="*/ 3 h 9"/>
                <a:gd name="T10" fmla="*/ 4 w 9"/>
                <a:gd name="T11" fmla="*/ 4 h 9"/>
                <a:gd name="T12" fmla="*/ 4 w 9"/>
                <a:gd name="T13" fmla="*/ 4 h 9"/>
                <a:gd name="T14" fmla="*/ 4 w 9"/>
                <a:gd name="T15" fmla="*/ 4 h 9"/>
                <a:gd name="T16" fmla="*/ 5 w 9"/>
                <a:gd name="T17" fmla="*/ 4 h 9"/>
                <a:gd name="T18" fmla="*/ 5 w 9"/>
                <a:gd name="T19" fmla="*/ 4 h 9"/>
                <a:gd name="T20" fmla="*/ 5 w 9"/>
                <a:gd name="T21" fmla="*/ 4 h 9"/>
                <a:gd name="T22" fmla="*/ 4 w 9"/>
                <a:gd name="T23" fmla="*/ 5 h 9"/>
                <a:gd name="T24" fmla="*/ 3 w 9"/>
                <a:gd name="T25" fmla="*/ 7 h 9"/>
                <a:gd name="T26" fmla="*/ 1 w 9"/>
                <a:gd name="T27" fmla="*/ 8 h 9"/>
                <a:gd name="T28" fmla="*/ 4 w 9"/>
                <a:gd name="T29" fmla="*/ 9 h 9"/>
                <a:gd name="T30" fmla="*/ 4 w 9"/>
                <a:gd name="T31" fmla="*/ 9 h 9"/>
                <a:gd name="T32" fmla="*/ 4 w 9"/>
                <a:gd name="T33" fmla="*/ 9 h 9"/>
                <a:gd name="T34" fmla="*/ 8 w 9"/>
                <a:gd name="T35" fmla="*/ 7 h 9"/>
                <a:gd name="T36" fmla="*/ 9 w 9"/>
                <a:gd name="T37" fmla="*/ 4 h 9"/>
                <a:gd name="T38" fmla="*/ 9 w 9"/>
                <a:gd name="T39" fmla="*/ 4 h 9"/>
                <a:gd name="T40" fmla="*/ 7 w 9"/>
                <a:gd name="T41" fmla="*/ 4 h 9"/>
                <a:gd name="T42" fmla="*/ 7 w 9"/>
                <a:gd name="T43" fmla="*/ 4 h 9"/>
                <a:gd name="T44" fmla="*/ 7 w 9"/>
                <a:gd name="T45" fmla="*/ 4 h 9"/>
                <a:gd name="T46" fmla="*/ 9 w 9"/>
                <a:gd name="T47" fmla="*/ 4 h 9"/>
                <a:gd name="T48" fmla="*/ 7 w 9"/>
                <a:gd name="T49" fmla="*/ 1 h 9"/>
                <a:gd name="T50" fmla="*/ 4 w 9"/>
                <a:gd name="T5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 h="9">
                  <a:moveTo>
                    <a:pt x="4" y="0"/>
                  </a:moveTo>
                  <a:cubicBezTo>
                    <a:pt x="4" y="0"/>
                    <a:pt x="4" y="0"/>
                    <a:pt x="4" y="0"/>
                  </a:cubicBezTo>
                  <a:cubicBezTo>
                    <a:pt x="2" y="0"/>
                    <a:pt x="0" y="2"/>
                    <a:pt x="0" y="4"/>
                  </a:cubicBezTo>
                  <a:cubicBezTo>
                    <a:pt x="0" y="4"/>
                    <a:pt x="1" y="4"/>
                    <a:pt x="2" y="3"/>
                  </a:cubicBezTo>
                  <a:cubicBezTo>
                    <a:pt x="2" y="3"/>
                    <a:pt x="2" y="3"/>
                    <a:pt x="3" y="3"/>
                  </a:cubicBezTo>
                  <a:cubicBezTo>
                    <a:pt x="3" y="3"/>
                    <a:pt x="4" y="3"/>
                    <a:pt x="4" y="4"/>
                  </a:cubicBezTo>
                  <a:cubicBezTo>
                    <a:pt x="4" y="4"/>
                    <a:pt x="4" y="4"/>
                    <a:pt x="4" y="4"/>
                  </a:cubicBezTo>
                  <a:cubicBezTo>
                    <a:pt x="4" y="4"/>
                    <a:pt x="4" y="4"/>
                    <a:pt x="4" y="4"/>
                  </a:cubicBezTo>
                  <a:cubicBezTo>
                    <a:pt x="5" y="4"/>
                    <a:pt x="5" y="4"/>
                    <a:pt x="5" y="4"/>
                  </a:cubicBezTo>
                  <a:cubicBezTo>
                    <a:pt x="5" y="4"/>
                    <a:pt x="5" y="4"/>
                    <a:pt x="5" y="4"/>
                  </a:cubicBezTo>
                  <a:cubicBezTo>
                    <a:pt x="5" y="4"/>
                    <a:pt x="5" y="4"/>
                    <a:pt x="5" y="4"/>
                  </a:cubicBezTo>
                  <a:cubicBezTo>
                    <a:pt x="4" y="5"/>
                    <a:pt x="4" y="5"/>
                    <a:pt x="4" y="5"/>
                  </a:cubicBezTo>
                  <a:cubicBezTo>
                    <a:pt x="5" y="5"/>
                    <a:pt x="4" y="6"/>
                    <a:pt x="3" y="7"/>
                  </a:cubicBezTo>
                  <a:cubicBezTo>
                    <a:pt x="3" y="7"/>
                    <a:pt x="2" y="7"/>
                    <a:pt x="1" y="8"/>
                  </a:cubicBezTo>
                  <a:cubicBezTo>
                    <a:pt x="2" y="8"/>
                    <a:pt x="3" y="9"/>
                    <a:pt x="4" y="9"/>
                  </a:cubicBezTo>
                  <a:cubicBezTo>
                    <a:pt x="4" y="9"/>
                    <a:pt x="4" y="9"/>
                    <a:pt x="4" y="9"/>
                  </a:cubicBezTo>
                  <a:cubicBezTo>
                    <a:pt x="4" y="9"/>
                    <a:pt x="4" y="9"/>
                    <a:pt x="4" y="9"/>
                  </a:cubicBezTo>
                  <a:cubicBezTo>
                    <a:pt x="6" y="9"/>
                    <a:pt x="7" y="8"/>
                    <a:pt x="8" y="7"/>
                  </a:cubicBezTo>
                  <a:cubicBezTo>
                    <a:pt x="8" y="7"/>
                    <a:pt x="9" y="6"/>
                    <a:pt x="9" y="4"/>
                  </a:cubicBezTo>
                  <a:cubicBezTo>
                    <a:pt x="9" y="4"/>
                    <a:pt x="9" y="4"/>
                    <a:pt x="9" y="4"/>
                  </a:cubicBezTo>
                  <a:cubicBezTo>
                    <a:pt x="7" y="4"/>
                    <a:pt x="7" y="4"/>
                    <a:pt x="7" y="4"/>
                  </a:cubicBezTo>
                  <a:cubicBezTo>
                    <a:pt x="7" y="4"/>
                    <a:pt x="7" y="4"/>
                    <a:pt x="7" y="4"/>
                  </a:cubicBezTo>
                  <a:cubicBezTo>
                    <a:pt x="7" y="4"/>
                    <a:pt x="7" y="4"/>
                    <a:pt x="7" y="4"/>
                  </a:cubicBezTo>
                  <a:cubicBezTo>
                    <a:pt x="9" y="4"/>
                    <a:pt x="9" y="4"/>
                    <a:pt x="9" y="4"/>
                  </a:cubicBezTo>
                  <a:cubicBezTo>
                    <a:pt x="9" y="3"/>
                    <a:pt x="8" y="2"/>
                    <a:pt x="7" y="1"/>
                  </a:cubicBezTo>
                  <a:cubicBezTo>
                    <a:pt x="6" y="0"/>
                    <a:pt x="5" y="0"/>
                    <a:pt x="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 name="Freeform 121"/>
            <p:cNvSpPr/>
            <p:nvPr/>
          </p:nvSpPr>
          <p:spPr bwMode="auto">
            <a:xfrm>
              <a:off x="9102726" y="4279900"/>
              <a:ext cx="25400" cy="25400"/>
            </a:xfrm>
            <a:custGeom>
              <a:avLst/>
              <a:gdLst>
                <a:gd name="T0" fmla="*/ 5 w 9"/>
                <a:gd name="T1" fmla="*/ 0 h 9"/>
                <a:gd name="T2" fmla="*/ 4 w 9"/>
                <a:gd name="T3" fmla="*/ 0 h 9"/>
                <a:gd name="T4" fmla="*/ 0 w 9"/>
                <a:gd name="T5" fmla="*/ 4 h 9"/>
                <a:gd name="T6" fmla="*/ 2 w 9"/>
                <a:gd name="T7" fmla="*/ 4 h 9"/>
                <a:gd name="T8" fmla="*/ 2 w 9"/>
                <a:gd name="T9" fmla="*/ 4 h 9"/>
                <a:gd name="T10" fmla="*/ 3 w 9"/>
                <a:gd name="T11" fmla="*/ 3 h 9"/>
                <a:gd name="T12" fmla="*/ 5 w 9"/>
                <a:gd name="T13" fmla="*/ 4 h 9"/>
                <a:gd name="T14" fmla="*/ 5 w 9"/>
                <a:gd name="T15" fmla="*/ 4 h 9"/>
                <a:gd name="T16" fmla="*/ 5 w 9"/>
                <a:gd name="T17" fmla="*/ 4 h 9"/>
                <a:gd name="T18" fmla="*/ 5 w 9"/>
                <a:gd name="T19" fmla="*/ 5 h 9"/>
                <a:gd name="T20" fmla="*/ 5 w 9"/>
                <a:gd name="T21" fmla="*/ 5 h 9"/>
                <a:gd name="T22" fmla="*/ 5 w 9"/>
                <a:gd name="T23" fmla="*/ 5 h 9"/>
                <a:gd name="T24" fmla="*/ 4 w 9"/>
                <a:gd name="T25" fmla="*/ 7 h 9"/>
                <a:gd name="T26" fmla="*/ 2 w 9"/>
                <a:gd name="T27" fmla="*/ 8 h 9"/>
                <a:gd name="T28" fmla="*/ 5 w 9"/>
                <a:gd name="T29" fmla="*/ 9 h 9"/>
                <a:gd name="T30" fmla="*/ 5 w 9"/>
                <a:gd name="T31" fmla="*/ 9 h 9"/>
                <a:gd name="T32" fmla="*/ 5 w 9"/>
                <a:gd name="T33" fmla="*/ 9 h 9"/>
                <a:gd name="T34" fmla="*/ 5 w 9"/>
                <a:gd name="T35" fmla="*/ 9 h 9"/>
                <a:gd name="T36" fmla="*/ 8 w 9"/>
                <a:gd name="T37" fmla="*/ 8 h 9"/>
                <a:gd name="T38" fmla="*/ 9 w 9"/>
                <a:gd name="T39" fmla="*/ 5 h 9"/>
                <a:gd name="T40" fmla="*/ 9 w 9"/>
                <a:gd name="T41" fmla="*/ 5 h 9"/>
                <a:gd name="T42" fmla="*/ 8 w 9"/>
                <a:gd name="T43" fmla="*/ 5 h 9"/>
                <a:gd name="T44" fmla="*/ 7 w 9"/>
                <a:gd name="T45" fmla="*/ 5 h 9"/>
                <a:gd name="T46" fmla="*/ 8 w 9"/>
                <a:gd name="T47" fmla="*/ 5 h 9"/>
                <a:gd name="T48" fmla="*/ 9 w 9"/>
                <a:gd name="T49" fmla="*/ 5 h 9"/>
                <a:gd name="T50" fmla="*/ 8 w 9"/>
                <a:gd name="T51" fmla="*/ 1 h 9"/>
                <a:gd name="T52" fmla="*/ 5 w 9"/>
                <a:gd name="T5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 h="9">
                  <a:moveTo>
                    <a:pt x="5" y="0"/>
                  </a:moveTo>
                  <a:cubicBezTo>
                    <a:pt x="4" y="0"/>
                    <a:pt x="4" y="0"/>
                    <a:pt x="4" y="0"/>
                  </a:cubicBezTo>
                  <a:cubicBezTo>
                    <a:pt x="2" y="0"/>
                    <a:pt x="0" y="2"/>
                    <a:pt x="0" y="4"/>
                  </a:cubicBezTo>
                  <a:cubicBezTo>
                    <a:pt x="1" y="4"/>
                    <a:pt x="2" y="4"/>
                    <a:pt x="2" y="4"/>
                  </a:cubicBezTo>
                  <a:cubicBezTo>
                    <a:pt x="2" y="4"/>
                    <a:pt x="2" y="4"/>
                    <a:pt x="2" y="4"/>
                  </a:cubicBezTo>
                  <a:cubicBezTo>
                    <a:pt x="2" y="3"/>
                    <a:pt x="3" y="3"/>
                    <a:pt x="3" y="3"/>
                  </a:cubicBezTo>
                  <a:cubicBezTo>
                    <a:pt x="4" y="3"/>
                    <a:pt x="4" y="4"/>
                    <a:pt x="5" y="4"/>
                  </a:cubicBezTo>
                  <a:cubicBezTo>
                    <a:pt x="5" y="4"/>
                    <a:pt x="5" y="4"/>
                    <a:pt x="5" y="4"/>
                  </a:cubicBezTo>
                  <a:cubicBezTo>
                    <a:pt x="5" y="4"/>
                    <a:pt x="5" y="4"/>
                    <a:pt x="5" y="4"/>
                  </a:cubicBezTo>
                  <a:cubicBezTo>
                    <a:pt x="5" y="5"/>
                    <a:pt x="5" y="5"/>
                    <a:pt x="5" y="5"/>
                  </a:cubicBezTo>
                  <a:cubicBezTo>
                    <a:pt x="5" y="5"/>
                    <a:pt x="5" y="5"/>
                    <a:pt x="5" y="5"/>
                  </a:cubicBezTo>
                  <a:cubicBezTo>
                    <a:pt x="5" y="5"/>
                    <a:pt x="5" y="5"/>
                    <a:pt x="5" y="5"/>
                  </a:cubicBezTo>
                  <a:cubicBezTo>
                    <a:pt x="5" y="6"/>
                    <a:pt x="5" y="7"/>
                    <a:pt x="4" y="7"/>
                  </a:cubicBezTo>
                  <a:cubicBezTo>
                    <a:pt x="3" y="8"/>
                    <a:pt x="2" y="8"/>
                    <a:pt x="2" y="8"/>
                  </a:cubicBezTo>
                  <a:cubicBezTo>
                    <a:pt x="2" y="9"/>
                    <a:pt x="4" y="9"/>
                    <a:pt x="5" y="9"/>
                  </a:cubicBezTo>
                  <a:cubicBezTo>
                    <a:pt x="5" y="9"/>
                    <a:pt x="5" y="9"/>
                    <a:pt x="5" y="9"/>
                  </a:cubicBezTo>
                  <a:cubicBezTo>
                    <a:pt x="5" y="9"/>
                    <a:pt x="5" y="9"/>
                    <a:pt x="5" y="9"/>
                  </a:cubicBezTo>
                  <a:cubicBezTo>
                    <a:pt x="5" y="9"/>
                    <a:pt x="5" y="9"/>
                    <a:pt x="5" y="9"/>
                  </a:cubicBezTo>
                  <a:cubicBezTo>
                    <a:pt x="6" y="9"/>
                    <a:pt x="7" y="9"/>
                    <a:pt x="8" y="8"/>
                  </a:cubicBezTo>
                  <a:cubicBezTo>
                    <a:pt x="9" y="7"/>
                    <a:pt x="9" y="6"/>
                    <a:pt x="9" y="5"/>
                  </a:cubicBezTo>
                  <a:cubicBezTo>
                    <a:pt x="9" y="5"/>
                    <a:pt x="9" y="5"/>
                    <a:pt x="9" y="5"/>
                  </a:cubicBezTo>
                  <a:cubicBezTo>
                    <a:pt x="8" y="5"/>
                    <a:pt x="8" y="5"/>
                    <a:pt x="8" y="5"/>
                  </a:cubicBezTo>
                  <a:cubicBezTo>
                    <a:pt x="7" y="5"/>
                    <a:pt x="7" y="5"/>
                    <a:pt x="7" y="5"/>
                  </a:cubicBezTo>
                  <a:cubicBezTo>
                    <a:pt x="8" y="5"/>
                    <a:pt x="8" y="5"/>
                    <a:pt x="8" y="5"/>
                  </a:cubicBezTo>
                  <a:cubicBezTo>
                    <a:pt x="9" y="5"/>
                    <a:pt x="9" y="5"/>
                    <a:pt x="9" y="5"/>
                  </a:cubicBezTo>
                  <a:cubicBezTo>
                    <a:pt x="9" y="3"/>
                    <a:pt x="9" y="2"/>
                    <a:pt x="8" y="1"/>
                  </a:cubicBezTo>
                  <a:cubicBezTo>
                    <a:pt x="7" y="1"/>
                    <a:pt x="6" y="0"/>
                    <a:pt x="5"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 name="Freeform 122"/>
            <p:cNvSpPr>
              <a:spLocks noEditPoints="1"/>
            </p:cNvSpPr>
            <p:nvPr/>
          </p:nvSpPr>
          <p:spPr bwMode="auto">
            <a:xfrm>
              <a:off x="9105901" y="4311650"/>
              <a:ext cx="25400" cy="23813"/>
            </a:xfrm>
            <a:custGeom>
              <a:avLst/>
              <a:gdLst>
                <a:gd name="T0" fmla="*/ 5 w 9"/>
                <a:gd name="T1" fmla="*/ 4 h 9"/>
                <a:gd name="T2" fmla="*/ 5 w 9"/>
                <a:gd name="T3" fmla="*/ 4 h 9"/>
                <a:gd name="T4" fmla="*/ 7 w 9"/>
                <a:gd name="T5" fmla="*/ 4 h 9"/>
                <a:gd name="T6" fmla="*/ 9 w 9"/>
                <a:gd name="T7" fmla="*/ 4 h 9"/>
                <a:gd name="T8" fmla="*/ 7 w 9"/>
                <a:gd name="T9" fmla="*/ 4 h 9"/>
                <a:gd name="T10" fmla="*/ 5 w 9"/>
                <a:gd name="T11" fmla="*/ 4 h 9"/>
                <a:gd name="T12" fmla="*/ 4 w 9"/>
                <a:gd name="T13" fmla="*/ 0 h 9"/>
                <a:gd name="T14" fmla="*/ 4 w 9"/>
                <a:gd name="T15" fmla="*/ 0 h 9"/>
                <a:gd name="T16" fmla="*/ 0 w 9"/>
                <a:gd name="T17" fmla="*/ 4 h 9"/>
                <a:gd name="T18" fmla="*/ 2 w 9"/>
                <a:gd name="T19" fmla="*/ 3 h 9"/>
                <a:gd name="T20" fmla="*/ 2 w 9"/>
                <a:gd name="T21" fmla="*/ 3 h 9"/>
                <a:gd name="T22" fmla="*/ 3 w 9"/>
                <a:gd name="T23" fmla="*/ 3 h 9"/>
                <a:gd name="T24" fmla="*/ 4 w 9"/>
                <a:gd name="T25" fmla="*/ 4 h 9"/>
                <a:gd name="T26" fmla="*/ 4 w 9"/>
                <a:gd name="T27" fmla="*/ 4 h 9"/>
                <a:gd name="T28" fmla="*/ 4 w 9"/>
                <a:gd name="T29" fmla="*/ 4 h 9"/>
                <a:gd name="T30" fmla="*/ 5 w 9"/>
                <a:gd name="T31" fmla="*/ 4 h 9"/>
                <a:gd name="T32" fmla="*/ 5 w 9"/>
                <a:gd name="T33" fmla="*/ 4 h 9"/>
                <a:gd name="T34" fmla="*/ 5 w 9"/>
                <a:gd name="T35" fmla="*/ 4 h 9"/>
                <a:gd name="T36" fmla="*/ 3 w 9"/>
                <a:gd name="T37" fmla="*/ 7 h 9"/>
                <a:gd name="T38" fmla="*/ 1 w 9"/>
                <a:gd name="T39" fmla="*/ 7 h 9"/>
                <a:gd name="T40" fmla="*/ 4 w 9"/>
                <a:gd name="T41" fmla="*/ 9 h 9"/>
                <a:gd name="T42" fmla="*/ 4 w 9"/>
                <a:gd name="T43" fmla="*/ 9 h 9"/>
                <a:gd name="T44" fmla="*/ 8 w 9"/>
                <a:gd name="T45" fmla="*/ 7 h 9"/>
                <a:gd name="T46" fmla="*/ 9 w 9"/>
                <a:gd name="T47" fmla="*/ 4 h 9"/>
                <a:gd name="T48" fmla="*/ 9 w 9"/>
                <a:gd name="T49" fmla="*/ 4 h 9"/>
                <a:gd name="T50" fmla="*/ 9 w 9"/>
                <a:gd name="T51" fmla="*/ 4 h 9"/>
                <a:gd name="T52" fmla="*/ 7 w 9"/>
                <a:gd name="T53" fmla="*/ 1 h 9"/>
                <a:gd name="T54" fmla="*/ 4 w 9"/>
                <a:gd name="T55"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9" h="9">
                  <a:moveTo>
                    <a:pt x="5" y="4"/>
                  </a:moveTo>
                  <a:cubicBezTo>
                    <a:pt x="5" y="4"/>
                    <a:pt x="5" y="4"/>
                    <a:pt x="5" y="4"/>
                  </a:cubicBezTo>
                  <a:cubicBezTo>
                    <a:pt x="7" y="4"/>
                    <a:pt x="7" y="4"/>
                    <a:pt x="7" y="4"/>
                  </a:cubicBezTo>
                  <a:cubicBezTo>
                    <a:pt x="9" y="4"/>
                    <a:pt x="9" y="4"/>
                    <a:pt x="9" y="4"/>
                  </a:cubicBezTo>
                  <a:cubicBezTo>
                    <a:pt x="7" y="4"/>
                    <a:pt x="7" y="4"/>
                    <a:pt x="7" y="4"/>
                  </a:cubicBezTo>
                  <a:cubicBezTo>
                    <a:pt x="5" y="4"/>
                    <a:pt x="5" y="4"/>
                    <a:pt x="5" y="4"/>
                  </a:cubicBezTo>
                  <a:moveTo>
                    <a:pt x="4" y="0"/>
                  </a:moveTo>
                  <a:cubicBezTo>
                    <a:pt x="4" y="0"/>
                    <a:pt x="4" y="0"/>
                    <a:pt x="4" y="0"/>
                  </a:cubicBezTo>
                  <a:cubicBezTo>
                    <a:pt x="2" y="0"/>
                    <a:pt x="0" y="2"/>
                    <a:pt x="0" y="4"/>
                  </a:cubicBezTo>
                  <a:cubicBezTo>
                    <a:pt x="0" y="4"/>
                    <a:pt x="1" y="3"/>
                    <a:pt x="2" y="3"/>
                  </a:cubicBezTo>
                  <a:cubicBezTo>
                    <a:pt x="2" y="3"/>
                    <a:pt x="2" y="3"/>
                    <a:pt x="2" y="3"/>
                  </a:cubicBezTo>
                  <a:cubicBezTo>
                    <a:pt x="2" y="3"/>
                    <a:pt x="2" y="3"/>
                    <a:pt x="3" y="3"/>
                  </a:cubicBezTo>
                  <a:cubicBezTo>
                    <a:pt x="3" y="3"/>
                    <a:pt x="4" y="3"/>
                    <a:pt x="4" y="4"/>
                  </a:cubicBezTo>
                  <a:cubicBezTo>
                    <a:pt x="4" y="4"/>
                    <a:pt x="4" y="4"/>
                    <a:pt x="4" y="4"/>
                  </a:cubicBezTo>
                  <a:cubicBezTo>
                    <a:pt x="4" y="4"/>
                    <a:pt x="4" y="4"/>
                    <a:pt x="4" y="4"/>
                  </a:cubicBezTo>
                  <a:cubicBezTo>
                    <a:pt x="5" y="4"/>
                    <a:pt x="5" y="4"/>
                    <a:pt x="5" y="4"/>
                  </a:cubicBezTo>
                  <a:cubicBezTo>
                    <a:pt x="5" y="4"/>
                    <a:pt x="5" y="4"/>
                    <a:pt x="5" y="4"/>
                  </a:cubicBezTo>
                  <a:cubicBezTo>
                    <a:pt x="5" y="4"/>
                    <a:pt x="5" y="4"/>
                    <a:pt x="5" y="4"/>
                  </a:cubicBezTo>
                  <a:cubicBezTo>
                    <a:pt x="5" y="5"/>
                    <a:pt x="4" y="6"/>
                    <a:pt x="3" y="7"/>
                  </a:cubicBezTo>
                  <a:cubicBezTo>
                    <a:pt x="3" y="7"/>
                    <a:pt x="2" y="7"/>
                    <a:pt x="1" y="7"/>
                  </a:cubicBezTo>
                  <a:cubicBezTo>
                    <a:pt x="2" y="8"/>
                    <a:pt x="3" y="9"/>
                    <a:pt x="4" y="9"/>
                  </a:cubicBezTo>
                  <a:cubicBezTo>
                    <a:pt x="4" y="9"/>
                    <a:pt x="4" y="9"/>
                    <a:pt x="4" y="9"/>
                  </a:cubicBezTo>
                  <a:cubicBezTo>
                    <a:pt x="6" y="9"/>
                    <a:pt x="7" y="8"/>
                    <a:pt x="8" y="7"/>
                  </a:cubicBezTo>
                  <a:cubicBezTo>
                    <a:pt x="8" y="6"/>
                    <a:pt x="9" y="5"/>
                    <a:pt x="9" y="4"/>
                  </a:cubicBezTo>
                  <a:cubicBezTo>
                    <a:pt x="9" y="4"/>
                    <a:pt x="9" y="4"/>
                    <a:pt x="9" y="4"/>
                  </a:cubicBezTo>
                  <a:cubicBezTo>
                    <a:pt x="9" y="4"/>
                    <a:pt x="9" y="4"/>
                    <a:pt x="9" y="4"/>
                  </a:cubicBezTo>
                  <a:cubicBezTo>
                    <a:pt x="9" y="3"/>
                    <a:pt x="8" y="2"/>
                    <a:pt x="7" y="1"/>
                  </a:cubicBezTo>
                  <a:cubicBezTo>
                    <a:pt x="6" y="0"/>
                    <a:pt x="5" y="0"/>
                    <a:pt x="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 name="Freeform 123"/>
            <p:cNvSpPr>
              <a:spLocks noEditPoints="1"/>
            </p:cNvSpPr>
            <p:nvPr/>
          </p:nvSpPr>
          <p:spPr bwMode="auto">
            <a:xfrm>
              <a:off x="9105901" y="4338638"/>
              <a:ext cx="25400" cy="25400"/>
            </a:xfrm>
            <a:custGeom>
              <a:avLst/>
              <a:gdLst>
                <a:gd name="T0" fmla="*/ 5 w 9"/>
                <a:gd name="T1" fmla="*/ 4 h 9"/>
                <a:gd name="T2" fmla="*/ 5 w 9"/>
                <a:gd name="T3" fmla="*/ 4 h 9"/>
                <a:gd name="T4" fmla="*/ 7 w 9"/>
                <a:gd name="T5" fmla="*/ 4 h 9"/>
                <a:gd name="T6" fmla="*/ 9 w 9"/>
                <a:gd name="T7" fmla="*/ 4 h 9"/>
                <a:gd name="T8" fmla="*/ 7 w 9"/>
                <a:gd name="T9" fmla="*/ 4 h 9"/>
                <a:gd name="T10" fmla="*/ 5 w 9"/>
                <a:gd name="T11" fmla="*/ 4 h 9"/>
                <a:gd name="T12" fmla="*/ 5 w 9"/>
                <a:gd name="T13" fmla="*/ 0 h 9"/>
                <a:gd name="T14" fmla="*/ 5 w 9"/>
                <a:gd name="T15" fmla="*/ 0 h 9"/>
                <a:gd name="T16" fmla="*/ 0 w 9"/>
                <a:gd name="T17" fmla="*/ 4 h 9"/>
                <a:gd name="T18" fmla="*/ 2 w 9"/>
                <a:gd name="T19" fmla="*/ 3 h 9"/>
                <a:gd name="T20" fmla="*/ 2 w 9"/>
                <a:gd name="T21" fmla="*/ 3 h 9"/>
                <a:gd name="T22" fmla="*/ 3 w 9"/>
                <a:gd name="T23" fmla="*/ 3 h 9"/>
                <a:gd name="T24" fmla="*/ 5 w 9"/>
                <a:gd name="T25" fmla="*/ 4 h 9"/>
                <a:gd name="T26" fmla="*/ 5 w 9"/>
                <a:gd name="T27" fmla="*/ 4 h 9"/>
                <a:gd name="T28" fmla="*/ 5 w 9"/>
                <a:gd name="T29" fmla="*/ 4 h 9"/>
                <a:gd name="T30" fmla="*/ 5 w 9"/>
                <a:gd name="T31" fmla="*/ 4 h 9"/>
                <a:gd name="T32" fmla="*/ 5 w 9"/>
                <a:gd name="T33" fmla="*/ 5 h 9"/>
                <a:gd name="T34" fmla="*/ 5 w 9"/>
                <a:gd name="T35" fmla="*/ 5 h 9"/>
                <a:gd name="T36" fmla="*/ 4 w 9"/>
                <a:gd name="T37" fmla="*/ 7 h 9"/>
                <a:gd name="T38" fmla="*/ 2 w 9"/>
                <a:gd name="T39" fmla="*/ 8 h 9"/>
                <a:gd name="T40" fmla="*/ 5 w 9"/>
                <a:gd name="T41" fmla="*/ 9 h 9"/>
                <a:gd name="T42" fmla="*/ 5 w 9"/>
                <a:gd name="T43" fmla="*/ 9 h 9"/>
                <a:gd name="T44" fmla="*/ 5 w 9"/>
                <a:gd name="T45" fmla="*/ 9 h 9"/>
                <a:gd name="T46" fmla="*/ 5 w 9"/>
                <a:gd name="T47" fmla="*/ 9 h 9"/>
                <a:gd name="T48" fmla="*/ 8 w 9"/>
                <a:gd name="T49" fmla="*/ 8 h 9"/>
                <a:gd name="T50" fmla="*/ 9 w 9"/>
                <a:gd name="T51" fmla="*/ 5 h 9"/>
                <a:gd name="T52" fmla="*/ 9 w 9"/>
                <a:gd name="T53" fmla="*/ 4 h 9"/>
                <a:gd name="T54" fmla="*/ 9 w 9"/>
                <a:gd name="T55" fmla="*/ 4 h 9"/>
                <a:gd name="T56" fmla="*/ 8 w 9"/>
                <a:gd name="T57" fmla="*/ 1 h 9"/>
                <a:gd name="T58" fmla="*/ 5 w 9"/>
                <a:gd name="T59"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 h="9">
                  <a:moveTo>
                    <a:pt x="5" y="4"/>
                  </a:moveTo>
                  <a:cubicBezTo>
                    <a:pt x="5" y="4"/>
                    <a:pt x="5" y="4"/>
                    <a:pt x="5" y="4"/>
                  </a:cubicBezTo>
                  <a:cubicBezTo>
                    <a:pt x="7" y="4"/>
                    <a:pt x="7" y="4"/>
                    <a:pt x="7" y="4"/>
                  </a:cubicBezTo>
                  <a:cubicBezTo>
                    <a:pt x="9" y="4"/>
                    <a:pt x="9" y="4"/>
                    <a:pt x="9" y="4"/>
                  </a:cubicBezTo>
                  <a:cubicBezTo>
                    <a:pt x="7" y="4"/>
                    <a:pt x="7" y="4"/>
                    <a:pt x="7" y="4"/>
                  </a:cubicBezTo>
                  <a:cubicBezTo>
                    <a:pt x="5" y="4"/>
                    <a:pt x="5" y="4"/>
                    <a:pt x="5" y="4"/>
                  </a:cubicBezTo>
                  <a:moveTo>
                    <a:pt x="5" y="0"/>
                  </a:moveTo>
                  <a:cubicBezTo>
                    <a:pt x="5" y="0"/>
                    <a:pt x="5" y="0"/>
                    <a:pt x="5" y="0"/>
                  </a:cubicBezTo>
                  <a:cubicBezTo>
                    <a:pt x="2" y="0"/>
                    <a:pt x="0" y="2"/>
                    <a:pt x="0" y="4"/>
                  </a:cubicBezTo>
                  <a:cubicBezTo>
                    <a:pt x="1" y="4"/>
                    <a:pt x="2" y="4"/>
                    <a:pt x="2" y="3"/>
                  </a:cubicBezTo>
                  <a:cubicBezTo>
                    <a:pt x="2" y="3"/>
                    <a:pt x="2" y="3"/>
                    <a:pt x="2" y="3"/>
                  </a:cubicBezTo>
                  <a:cubicBezTo>
                    <a:pt x="2" y="3"/>
                    <a:pt x="3" y="3"/>
                    <a:pt x="3" y="3"/>
                  </a:cubicBezTo>
                  <a:cubicBezTo>
                    <a:pt x="4" y="3"/>
                    <a:pt x="4" y="3"/>
                    <a:pt x="5" y="4"/>
                  </a:cubicBezTo>
                  <a:cubicBezTo>
                    <a:pt x="5" y="4"/>
                    <a:pt x="5" y="4"/>
                    <a:pt x="5" y="4"/>
                  </a:cubicBezTo>
                  <a:cubicBezTo>
                    <a:pt x="5" y="4"/>
                    <a:pt x="5" y="4"/>
                    <a:pt x="5" y="4"/>
                  </a:cubicBezTo>
                  <a:cubicBezTo>
                    <a:pt x="5" y="4"/>
                    <a:pt x="5" y="4"/>
                    <a:pt x="5" y="4"/>
                  </a:cubicBezTo>
                  <a:cubicBezTo>
                    <a:pt x="5" y="5"/>
                    <a:pt x="5" y="5"/>
                    <a:pt x="5" y="5"/>
                  </a:cubicBezTo>
                  <a:cubicBezTo>
                    <a:pt x="5" y="5"/>
                    <a:pt x="5" y="5"/>
                    <a:pt x="5" y="5"/>
                  </a:cubicBezTo>
                  <a:cubicBezTo>
                    <a:pt x="5" y="6"/>
                    <a:pt x="5" y="7"/>
                    <a:pt x="4" y="7"/>
                  </a:cubicBezTo>
                  <a:cubicBezTo>
                    <a:pt x="3" y="7"/>
                    <a:pt x="2" y="8"/>
                    <a:pt x="2" y="8"/>
                  </a:cubicBezTo>
                  <a:cubicBezTo>
                    <a:pt x="2" y="9"/>
                    <a:pt x="4" y="9"/>
                    <a:pt x="5" y="9"/>
                  </a:cubicBezTo>
                  <a:cubicBezTo>
                    <a:pt x="5" y="9"/>
                    <a:pt x="5" y="9"/>
                    <a:pt x="5" y="9"/>
                  </a:cubicBezTo>
                  <a:cubicBezTo>
                    <a:pt x="5" y="9"/>
                    <a:pt x="5" y="9"/>
                    <a:pt x="5" y="9"/>
                  </a:cubicBezTo>
                  <a:cubicBezTo>
                    <a:pt x="5" y="9"/>
                    <a:pt x="5" y="9"/>
                    <a:pt x="5" y="9"/>
                  </a:cubicBezTo>
                  <a:cubicBezTo>
                    <a:pt x="6" y="9"/>
                    <a:pt x="7" y="8"/>
                    <a:pt x="8" y="8"/>
                  </a:cubicBezTo>
                  <a:cubicBezTo>
                    <a:pt x="9" y="7"/>
                    <a:pt x="9" y="6"/>
                    <a:pt x="9" y="5"/>
                  </a:cubicBezTo>
                  <a:cubicBezTo>
                    <a:pt x="9" y="4"/>
                    <a:pt x="9" y="4"/>
                    <a:pt x="9" y="4"/>
                  </a:cubicBezTo>
                  <a:cubicBezTo>
                    <a:pt x="9" y="4"/>
                    <a:pt x="9" y="4"/>
                    <a:pt x="9" y="4"/>
                  </a:cubicBezTo>
                  <a:cubicBezTo>
                    <a:pt x="9" y="3"/>
                    <a:pt x="9" y="2"/>
                    <a:pt x="8" y="1"/>
                  </a:cubicBezTo>
                  <a:cubicBezTo>
                    <a:pt x="7" y="0"/>
                    <a:pt x="6" y="0"/>
                    <a:pt x="5"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 name="Freeform 124"/>
            <p:cNvSpPr>
              <a:spLocks noEditPoints="1"/>
            </p:cNvSpPr>
            <p:nvPr/>
          </p:nvSpPr>
          <p:spPr bwMode="auto">
            <a:xfrm>
              <a:off x="9109076" y="4367213"/>
              <a:ext cx="25400" cy="25400"/>
            </a:xfrm>
            <a:custGeom>
              <a:avLst/>
              <a:gdLst>
                <a:gd name="T0" fmla="*/ 5 w 9"/>
                <a:gd name="T1" fmla="*/ 5 h 9"/>
                <a:gd name="T2" fmla="*/ 5 w 9"/>
                <a:gd name="T3" fmla="*/ 5 h 9"/>
                <a:gd name="T4" fmla="*/ 7 w 9"/>
                <a:gd name="T5" fmla="*/ 5 h 9"/>
                <a:gd name="T6" fmla="*/ 9 w 9"/>
                <a:gd name="T7" fmla="*/ 5 h 9"/>
                <a:gd name="T8" fmla="*/ 7 w 9"/>
                <a:gd name="T9" fmla="*/ 5 h 9"/>
                <a:gd name="T10" fmla="*/ 5 w 9"/>
                <a:gd name="T11" fmla="*/ 5 h 9"/>
                <a:gd name="T12" fmla="*/ 4 w 9"/>
                <a:gd name="T13" fmla="*/ 4 h 9"/>
                <a:gd name="T14" fmla="*/ 4 w 9"/>
                <a:gd name="T15" fmla="*/ 4 h 9"/>
                <a:gd name="T16" fmla="*/ 4 w 9"/>
                <a:gd name="T17" fmla="*/ 0 h 9"/>
                <a:gd name="T18" fmla="*/ 4 w 9"/>
                <a:gd name="T19" fmla="*/ 0 h 9"/>
                <a:gd name="T20" fmla="*/ 0 w 9"/>
                <a:gd name="T21" fmla="*/ 4 h 9"/>
                <a:gd name="T22" fmla="*/ 2 w 9"/>
                <a:gd name="T23" fmla="*/ 4 h 9"/>
                <a:gd name="T24" fmla="*/ 2 w 9"/>
                <a:gd name="T25" fmla="*/ 4 h 9"/>
                <a:gd name="T26" fmla="*/ 3 w 9"/>
                <a:gd name="T27" fmla="*/ 4 h 9"/>
                <a:gd name="T28" fmla="*/ 4 w 9"/>
                <a:gd name="T29" fmla="*/ 4 h 9"/>
                <a:gd name="T30" fmla="*/ 4 w 9"/>
                <a:gd name="T31" fmla="*/ 4 h 9"/>
                <a:gd name="T32" fmla="*/ 4 w 9"/>
                <a:gd name="T33" fmla="*/ 4 h 9"/>
                <a:gd name="T34" fmla="*/ 5 w 9"/>
                <a:gd name="T35" fmla="*/ 5 h 9"/>
                <a:gd name="T36" fmla="*/ 5 w 9"/>
                <a:gd name="T37" fmla="*/ 5 h 9"/>
                <a:gd name="T38" fmla="*/ 5 w 9"/>
                <a:gd name="T39" fmla="*/ 5 h 9"/>
                <a:gd name="T40" fmla="*/ 5 w 9"/>
                <a:gd name="T41" fmla="*/ 5 h 9"/>
                <a:gd name="T42" fmla="*/ 4 w 9"/>
                <a:gd name="T43" fmla="*/ 7 h 9"/>
                <a:gd name="T44" fmla="*/ 1 w 9"/>
                <a:gd name="T45" fmla="*/ 8 h 9"/>
                <a:gd name="T46" fmla="*/ 4 w 9"/>
                <a:gd name="T47" fmla="*/ 9 h 9"/>
                <a:gd name="T48" fmla="*/ 4 w 9"/>
                <a:gd name="T49" fmla="*/ 9 h 9"/>
                <a:gd name="T50" fmla="*/ 5 w 9"/>
                <a:gd name="T51" fmla="*/ 9 h 9"/>
                <a:gd name="T52" fmla="*/ 8 w 9"/>
                <a:gd name="T53" fmla="*/ 8 h 9"/>
                <a:gd name="T54" fmla="*/ 9 w 9"/>
                <a:gd name="T55" fmla="*/ 5 h 9"/>
                <a:gd name="T56" fmla="*/ 9 w 9"/>
                <a:gd name="T57" fmla="*/ 5 h 9"/>
                <a:gd name="T58" fmla="*/ 9 w 9"/>
                <a:gd name="T59" fmla="*/ 5 h 9"/>
                <a:gd name="T60" fmla="*/ 7 w 9"/>
                <a:gd name="T61" fmla="*/ 2 h 9"/>
                <a:gd name="T62" fmla="*/ 4 w 9"/>
                <a:gd name="T6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 h="9">
                  <a:moveTo>
                    <a:pt x="5" y="5"/>
                  </a:moveTo>
                  <a:cubicBezTo>
                    <a:pt x="5" y="5"/>
                    <a:pt x="5" y="5"/>
                    <a:pt x="5" y="5"/>
                  </a:cubicBezTo>
                  <a:cubicBezTo>
                    <a:pt x="7" y="5"/>
                    <a:pt x="7" y="5"/>
                    <a:pt x="7" y="5"/>
                  </a:cubicBezTo>
                  <a:cubicBezTo>
                    <a:pt x="9" y="5"/>
                    <a:pt x="9" y="5"/>
                    <a:pt x="9" y="5"/>
                  </a:cubicBezTo>
                  <a:cubicBezTo>
                    <a:pt x="7" y="5"/>
                    <a:pt x="7" y="5"/>
                    <a:pt x="7" y="5"/>
                  </a:cubicBezTo>
                  <a:cubicBezTo>
                    <a:pt x="5" y="5"/>
                    <a:pt x="5" y="5"/>
                    <a:pt x="5" y="5"/>
                  </a:cubicBezTo>
                  <a:moveTo>
                    <a:pt x="4" y="4"/>
                  </a:moveTo>
                  <a:cubicBezTo>
                    <a:pt x="4" y="4"/>
                    <a:pt x="4" y="4"/>
                    <a:pt x="4" y="4"/>
                  </a:cubicBezTo>
                  <a:moveTo>
                    <a:pt x="4" y="0"/>
                  </a:moveTo>
                  <a:cubicBezTo>
                    <a:pt x="4" y="0"/>
                    <a:pt x="4" y="0"/>
                    <a:pt x="4" y="0"/>
                  </a:cubicBezTo>
                  <a:cubicBezTo>
                    <a:pt x="2" y="0"/>
                    <a:pt x="0" y="2"/>
                    <a:pt x="0" y="4"/>
                  </a:cubicBezTo>
                  <a:cubicBezTo>
                    <a:pt x="0" y="4"/>
                    <a:pt x="1" y="4"/>
                    <a:pt x="2" y="4"/>
                  </a:cubicBezTo>
                  <a:cubicBezTo>
                    <a:pt x="2" y="4"/>
                    <a:pt x="2" y="4"/>
                    <a:pt x="2" y="4"/>
                  </a:cubicBezTo>
                  <a:cubicBezTo>
                    <a:pt x="2" y="4"/>
                    <a:pt x="2" y="4"/>
                    <a:pt x="3" y="4"/>
                  </a:cubicBezTo>
                  <a:cubicBezTo>
                    <a:pt x="3" y="4"/>
                    <a:pt x="4" y="4"/>
                    <a:pt x="4" y="4"/>
                  </a:cubicBezTo>
                  <a:cubicBezTo>
                    <a:pt x="4" y="4"/>
                    <a:pt x="4" y="4"/>
                    <a:pt x="4" y="4"/>
                  </a:cubicBezTo>
                  <a:cubicBezTo>
                    <a:pt x="4" y="4"/>
                    <a:pt x="4" y="4"/>
                    <a:pt x="4" y="4"/>
                  </a:cubicBezTo>
                  <a:cubicBezTo>
                    <a:pt x="5" y="5"/>
                    <a:pt x="5" y="5"/>
                    <a:pt x="5" y="5"/>
                  </a:cubicBezTo>
                  <a:cubicBezTo>
                    <a:pt x="5" y="5"/>
                    <a:pt x="5" y="5"/>
                    <a:pt x="5" y="5"/>
                  </a:cubicBezTo>
                  <a:cubicBezTo>
                    <a:pt x="5" y="5"/>
                    <a:pt x="5" y="5"/>
                    <a:pt x="5" y="5"/>
                  </a:cubicBezTo>
                  <a:cubicBezTo>
                    <a:pt x="5" y="5"/>
                    <a:pt x="5" y="5"/>
                    <a:pt x="5" y="5"/>
                  </a:cubicBezTo>
                  <a:cubicBezTo>
                    <a:pt x="5" y="6"/>
                    <a:pt x="4" y="7"/>
                    <a:pt x="4" y="7"/>
                  </a:cubicBezTo>
                  <a:cubicBezTo>
                    <a:pt x="3" y="8"/>
                    <a:pt x="2" y="8"/>
                    <a:pt x="1" y="8"/>
                  </a:cubicBezTo>
                  <a:cubicBezTo>
                    <a:pt x="2" y="9"/>
                    <a:pt x="3" y="9"/>
                    <a:pt x="4" y="9"/>
                  </a:cubicBezTo>
                  <a:cubicBezTo>
                    <a:pt x="4" y="9"/>
                    <a:pt x="4" y="9"/>
                    <a:pt x="4" y="9"/>
                  </a:cubicBezTo>
                  <a:cubicBezTo>
                    <a:pt x="5" y="9"/>
                    <a:pt x="5" y="9"/>
                    <a:pt x="5" y="9"/>
                  </a:cubicBezTo>
                  <a:cubicBezTo>
                    <a:pt x="6" y="9"/>
                    <a:pt x="7" y="9"/>
                    <a:pt x="8" y="8"/>
                  </a:cubicBezTo>
                  <a:cubicBezTo>
                    <a:pt x="8" y="7"/>
                    <a:pt x="9" y="6"/>
                    <a:pt x="9" y="5"/>
                  </a:cubicBezTo>
                  <a:cubicBezTo>
                    <a:pt x="9" y="5"/>
                    <a:pt x="9" y="5"/>
                    <a:pt x="9" y="5"/>
                  </a:cubicBezTo>
                  <a:cubicBezTo>
                    <a:pt x="9" y="5"/>
                    <a:pt x="9" y="5"/>
                    <a:pt x="9" y="5"/>
                  </a:cubicBezTo>
                  <a:cubicBezTo>
                    <a:pt x="9" y="3"/>
                    <a:pt x="8" y="2"/>
                    <a:pt x="7" y="2"/>
                  </a:cubicBezTo>
                  <a:cubicBezTo>
                    <a:pt x="7" y="1"/>
                    <a:pt x="5" y="0"/>
                    <a:pt x="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 name="Freeform 125"/>
            <p:cNvSpPr/>
            <p:nvPr/>
          </p:nvSpPr>
          <p:spPr bwMode="auto">
            <a:xfrm>
              <a:off x="9064626" y="4214813"/>
              <a:ext cx="49213" cy="31750"/>
            </a:xfrm>
            <a:custGeom>
              <a:avLst/>
              <a:gdLst>
                <a:gd name="T0" fmla="*/ 3 w 18"/>
                <a:gd name="T1" fmla="*/ 0 h 11"/>
                <a:gd name="T2" fmla="*/ 2 w 18"/>
                <a:gd name="T3" fmla="*/ 0 h 11"/>
                <a:gd name="T4" fmla="*/ 1 w 18"/>
                <a:gd name="T5" fmla="*/ 1 h 11"/>
                <a:gd name="T6" fmla="*/ 0 w 18"/>
                <a:gd name="T7" fmla="*/ 4 h 11"/>
                <a:gd name="T8" fmla="*/ 1 w 18"/>
                <a:gd name="T9" fmla="*/ 6 h 11"/>
                <a:gd name="T10" fmla="*/ 3 w 18"/>
                <a:gd name="T11" fmla="*/ 8 h 11"/>
                <a:gd name="T12" fmla="*/ 4 w 18"/>
                <a:gd name="T13" fmla="*/ 9 h 11"/>
                <a:gd name="T14" fmla="*/ 6 w 18"/>
                <a:gd name="T15" fmla="*/ 10 h 11"/>
                <a:gd name="T16" fmla="*/ 7 w 18"/>
                <a:gd name="T17" fmla="*/ 10 h 11"/>
                <a:gd name="T18" fmla="*/ 11 w 18"/>
                <a:gd name="T19" fmla="*/ 11 h 11"/>
                <a:gd name="T20" fmla="*/ 15 w 18"/>
                <a:gd name="T21" fmla="*/ 10 h 11"/>
                <a:gd name="T22" fmla="*/ 17 w 18"/>
                <a:gd name="T23" fmla="*/ 9 h 11"/>
                <a:gd name="T24" fmla="*/ 18 w 18"/>
                <a:gd name="T25" fmla="*/ 7 h 11"/>
                <a:gd name="T26" fmla="*/ 18 w 18"/>
                <a:gd name="T27" fmla="*/ 7 h 11"/>
                <a:gd name="T28" fmla="*/ 18 w 18"/>
                <a:gd name="T29" fmla="*/ 6 h 11"/>
                <a:gd name="T30" fmla="*/ 16 w 18"/>
                <a:gd name="T31" fmla="*/ 6 h 11"/>
                <a:gd name="T32" fmla="*/ 15 w 18"/>
                <a:gd name="T33" fmla="*/ 6 h 11"/>
                <a:gd name="T34" fmla="*/ 15 w 18"/>
                <a:gd name="T35" fmla="*/ 6 h 11"/>
                <a:gd name="T36" fmla="*/ 13 w 18"/>
                <a:gd name="T37" fmla="*/ 7 h 11"/>
                <a:gd name="T38" fmla="*/ 11 w 18"/>
                <a:gd name="T39" fmla="*/ 7 h 11"/>
                <a:gd name="T40" fmla="*/ 8 w 18"/>
                <a:gd name="T41" fmla="*/ 6 h 11"/>
                <a:gd name="T42" fmla="*/ 6 w 18"/>
                <a:gd name="T43" fmla="*/ 6 h 11"/>
                <a:gd name="T44" fmla="*/ 5 w 18"/>
                <a:gd name="T45" fmla="*/ 5 h 11"/>
                <a:gd name="T46" fmla="*/ 4 w 18"/>
                <a:gd name="T47" fmla="*/ 4 h 11"/>
                <a:gd name="T48" fmla="*/ 4 w 18"/>
                <a:gd name="T49" fmla="*/ 4 h 11"/>
                <a:gd name="T50" fmla="*/ 4 w 18"/>
                <a:gd name="T51" fmla="*/ 3 h 11"/>
                <a:gd name="T52" fmla="*/ 4 w 18"/>
                <a:gd name="T53" fmla="*/ 0 h 11"/>
                <a:gd name="T54" fmla="*/ 3 w 18"/>
                <a:gd name="T55"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8" h="11">
                  <a:moveTo>
                    <a:pt x="3" y="0"/>
                  </a:moveTo>
                  <a:cubicBezTo>
                    <a:pt x="3" y="0"/>
                    <a:pt x="2" y="0"/>
                    <a:pt x="2" y="0"/>
                  </a:cubicBezTo>
                  <a:cubicBezTo>
                    <a:pt x="2" y="0"/>
                    <a:pt x="2" y="0"/>
                    <a:pt x="1" y="1"/>
                  </a:cubicBezTo>
                  <a:cubicBezTo>
                    <a:pt x="1" y="1"/>
                    <a:pt x="0" y="3"/>
                    <a:pt x="0" y="4"/>
                  </a:cubicBezTo>
                  <a:cubicBezTo>
                    <a:pt x="0" y="5"/>
                    <a:pt x="1" y="6"/>
                    <a:pt x="1" y="6"/>
                  </a:cubicBezTo>
                  <a:cubicBezTo>
                    <a:pt x="1" y="7"/>
                    <a:pt x="2" y="7"/>
                    <a:pt x="3" y="8"/>
                  </a:cubicBezTo>
                  <a:cubicBezTo>
                    <a:pt x="3" y="8"/>
                    <a:pt x="3" y="8"/>
                    <a:pt x="4" y="9"/>
                  </a:cubicBezTo>
                  <a:cubicBezTo>
                    <a:pt x="5" y="9"/>
                    <a:pt x="6" y="10"/>
                    <a:pt x="6" y="10"/>
                  </a:cubicBezTo>
                  <a:cubicBezTo>
                    <a:pt x="6" y="10"/>
                    <a:pt x="7" y="10"/>
                    <a:pt x="7" y="10"/>
                  </a:cubicBezTo>
                  <a:cubicBezTo>
                    <a:pt x="8" y="11"/>
                    <a:pt x="9" y="11"/>
                    <a:pt x="11" y="11"/>
                  </a:cubicBezTo>
                  <a:cubicBezTo>
                    <a:pt x="12" y="11"/>
                    <a:pt x="13" y="11"/>
                    <a:pt x="15" y="10"/>
                  </a:cubicBezTo>
                  <a:cubicBezTo>
                    <a:pt x="15" y="10"/>
                    <a:pt x="16" y="10"/>
                    <a:pt x="17" y="9"/>
                  </a:cubicBezTo>
                  <a:cubicBezTo>
                    <a:pt x="18" y="9"/>
                    <a:pt x="18" y="8"/>
                    <a:pt x="18" y="7"/>
                  </a:cubicBezTo>
                  <a:cubicBezTo>
                    <a:pt x="18" y="7"/>
                    <a:pt x="18" y="7"/>
                    <a:pt x="18" y="7"/>
                  </a:cubicBezTo>
                  <a:cubicBezTo>
                    <a:pt x="18" y="7"/>
                    <a:pt x="18" y="7"/>
                    <a:pt x="18" y="6"/>
                  </a:cubicBezTo>
                  <a:cubicBezTo>
                    <a:pt x="17" y="6"/>
                    <a:pt x="17" y="6"/>
                    <a:pt x="16" y="6"/>
                  </a:cubicBezTo>
                  <a:cubicBezTo>
                    <a:pt x="16" y="6"/>
                    <a:pt x="15" y="6"/>
                    <a:pt x="15" y="6"/>
                  </a:cubicBezTo>
                  <a:cubicBezTo>
                    <a:pt x="15" y="6"/>
                    <a:pt x="15" y="6"/>
                    <a:pt x="15" y="6"/>
                  </a:cubicBezTo>
                  <a:cubicBezTo>
                    <a:pt x="14" y="6"/>
                    <a:pt x="14" y="6"/>
                    <a:pt x="13" y="7"/>
                  </a:cubicBezTo>
                  <a:cubicBezTo>
                    <a:pt x="12" y="7"/>
                    <a:pt x="12" y="7"/>
                    <a:pt x="11" y="7"/>
                  </a:cubicBezTo>
                  <a:cubicBezTo>
                    <a:pt x="10" y="7"/>
                    <a:pt x="9" y="7"/>
                    <a:pt x="8" y="6"/>
                  </a:cubicBezTo>
                  <a:cubicBezTo>
                    <a:pt x="7" y="6"/>
                    <a:pt x="7" y="6"/>
                    <a:pt x="6" y="6"/>
                  </a:cubicBezTo>
                  <a:cubicBezTo>
                    <a:pt x="6" y="5"/>
                    <a:pt x="6" y="5"/>
                    <a:pt x="5" y="5"/>
                  </a:cubicBezTo>
                  <a:cubicBezTo>
                    <a:pt x="5" y="5"/>
                    <a:pt x="4" y="4"/>
                    <a:pt x="4" y="4"/>
                  </a:cubicBezTo>
                  <a:cubicBezTo>
                    <a:pt x="4" y="4"/>
                    <a:pt x="4" y="4"/>
                    <a:pt x="4" y="4"/>
                  </a:cubicBezTo>
                  <a:cubicBezTo>
                    <a:pt x="4" y="3"/>
                    <a:pt x="4" y="3"/>
                    <a:pt x="4" y="3"/>
                  </a:cubicBezTo>
                  <a:cubicBezTo>
                    <a:pt x="5" y="2"/>
                    <a:pt x="5" y="1"/>
                    <a:pt x="4" y="0"/>
                  </a:cubicBezTo>
                  <a:cubicBezTo>
                    <a:pt x="4" y="0"/>
                    <a:pt x="3" y="0"/>
                    <a:pt x="3"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 name="Freeform 126"/>
            <p:cNvSpPr/>
            <p:nvPr/>
          </p:nvSpPr>
          <p:spPr bwMode="auto">
            <a:xfrm>
              <a:off x="9066213" y="4243388"/>
              <a:ext cx="50800" cy="31750"/>
            </a:xfrm>
            <a:custGeom>
              <a:avLst/>
              <a:gdLst>
                <a:gd name="T0" fmla="*/ 2 w 18"/>
                <a:gd name="T1" fmla="*/ 0 h 11"/>
                <a:gd name="T2" fmla="*/ 2 w 18"/>
                <a:gd name="T3" fmla="*/ 0 h 11"/>
                <a:gd name="T4" fmla="*/ 1 w 18"/>
                <a:gd name="T5" fmla="*/ 1 h 11"/>
                <a:gd name="T6" fmla="*/ 0 w 18"/>
                <a:gd name="T7" fmla="*/ 4 h 11"/>
                <a:gd name="T8" fmla="*/ 1 w 18"/>
                <a:gd name="T9" fmla="*/ 7 h 11"/>
                <a:gd name="T10" fmla="*/ 2 w 18"/>
                <a:gd name="T11" fmla="*/ 8 h 11"/>
                <a:gd name="T12" fmla="*/ 3 w 18"/>
                <a:gd name="T13" fmla="*/ 9 h 11"/>
                <a:gd name="T14" fmla="*/ 6 w 18"/>
                <a:gd name="T15" fmla="*/ 10 h 11"/>
                <a:gd name="T16" fmla="*/ 6 w 18"/>
                <a:gd name="T17" fmla="*/ 11 h 11"/>
                <a:gd name="T18" fmla="*/ 10 w 18"/>
                <a:gd name="T19" fmla="*/ 11 h 11"/>
                <a:gd name="T20" fmla="*/ 14 w 18"/>
                <a:gd name="T21" fmla="*/ 11 h 11"/>
                <a:gd name="T22" fmla="*/ 16 w 18"/>
                <a:gd name="T23" fmla="*/ 10 h 11"/>
                <a:gd name="T24" fmla="*/ 17 w 18"/>
                <a:gd name="T25" fmla="*/ 8 h 11"/>
                <a:gd name="T26" fmla="*/ 17 w 18"/>
                <a:gd name="T27" fmla="*/ 7 h 11"/>
                <a:gd name="T28" fmla="*/ 17 w 18"/>
                <a:gd name="T29" fmla="*/ 7 h 11"/>
                <a:gd name="T30" fmla="*/ 16 w 18"/>
                <a:gd name="T31" fmla="*/ 6 h 11"/>
                <a:gd name="T32" fmla="*/ 15 w 18"/>
                <a:gd name="T33" fmla="*/ 6 h 11"/>
                <a:gd name="T34" fmla="*/ 13 w 18"/>
                <a:gd name="T35" fmla="*/ 7 h 11"/>
                <a:gd name="T36" fmla="*/ 10 w 18"/>
                <a:gd name="T37" fmla="*/ 7 h 11"/>
                <a:gd name="T38" fmla="*/ 7 w 18"/>
                <a:gd name="T39" fmla="*/ 7 h 11"/>
                <a:gd name="T40" fmla="*/ 6 w 18"/>
                <a:gd name="T41" fmla="*/ 6 h 11"/>
                <a:gd name="T42" fmla="*/ 5 w 18"/>
                <a:gd name="T43" fmla="*/ 5 h 11"/>
                <a:gd name="T44" fmla="*/ 4 w 18"/>
                <a:gd name="T45" fmla="*/ 4 h 11"/>
                <a:gd name="T46" fmla="*/ 4 w 18"/>
                <a:gd name="T47" fmla="*/ 4 h 11"/>
                <a:gd name="T48" fmla="*/ 4 w 18"/>
                <a:gd name="T49" fmla="*/ 4 h 11"/>
                <a:gd name="T50" fmla="*/ 4 w 18"/>
                <a:gd name="T51" fmla="*/ 1 h 11"/>
                <a:gd name="T52" fmla="*/ 2 w 18"/>
                <a:gd name="T53"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 h="11">
                  <a:moveTo>
                    <a:pt x="2" y="0"/>
                  </a:moveTo>
                  <a:cubicBezTo>
                    <a:pt x="2" y="0"/>
                    <a:pt x="2" y="0"/>
                    <a:pt x="2" y="0"/>
                  </a:cubicBezTo>
                  <a:cubicBezTo>
                    <a:pt x="1" y="1"/>
                    <a:pt x="1" y="1"/>
                    <a:pt x="1" y="1"/>
                  </a:cubicBezTo>
                  <a:cubicBezTo>
                    <a:pt x="0" y="2"/>
                    <a:pt x="0" y="3"/>
                    <a:pt x="0" y="4"/>
                  </a:cubicBezTo>
                  <a:cubicBezTo>
                    <a:pt x="0" y="5"/>
                    <a:pt x="0" y="6"/>
                    <a:pt x="1" y="7"/>
                  </a:cubicBezTo>
                  <a:cubicBezTo>
                    <a:pt x="1" y="7"/>
                    <a:pt x="2" y="8"/>
                    <a:pt x="2" y="8"/>
                  </a:cubicBezTo>
                  <a:cubicBezTo>
                    <a:pt x="2" y="9"/>
                    <a:pt x="3" y="9"/>
                    <a:pt x="3" y="9"/>
                  </a:cubicBezTo>
                  <a:cubicBezTo>
                    <a:pt x="4" y="10"/>
                    <a:pt x="5" y="10"/>
                    <a:pt x="6" y="10"/>
                  </a:cubicBezTo>
                  <a:cubicBezTo>
                    <a:pt x="6" y="10"/>
                    <a:pt x="6" y="10"/>
                    <a:pt x="6" y="11"/>
                  </a:cubicBezTo>
                  <a:cubicBezTo>
                    <a:pt x="8" y="11"/>
                    <a:pt x="9" y="11"/>
                    <a:pt x="10" y="11"/>
                  </a:cubicBezTo>
                  <a:cubicBezTo>
                    <a:pt x="12" y="11"/>
                    <a:pt x="13" y="11"/>
                    <a:pt x="14" y="11"/>
                  </a:cubicBezTo>
                  <a:cubicBezTo>
                    <a:pt x="15" y="10"/>
                    <a:pt x="16" y="10"/>
                    <a:pt x="16" y="10"/>
                  </a:cubicBezTo>
                  <a:cubicBezTo>
                    <a:pt x="17" y="9"/>
                    <a:pt x="18" y="8"/>
                    <a:pt x="17" y="8"/>
                  </a:cubicBezTo>
                  <a:cubicBezTo>
                    <a:pt x="17" y="7"/>
                    <a:pt x="17" y="7"/>
                    <a:pt x="17" y="7"/>
                  </a:cubicBezTo>
                  <a:cubicBezTo>
                    <a:pt x="17" y="7"/>
                    <a:pt x="17" y="7"/>
                    <a:pt x="17" y="7"/>
                  </a:cubicBezTo>
                  <a:cubicBezTo>
                    <a:pt x="17" y="6"/>
                    <a:pt x="16" y="6"/>
                    <a:pt x="16" y="6"/>
                  </a:cubicBezTo>
                  <a:cubicBezTo>
                    <a:pt x="15" y="6"/>
                    <a:pt x="15" y="6"/>
                    <a:pt x="15" y="6"/>
                  </a:cubicBezTo>
                  <a:cubicBezTo>
                    <a:pt x="14" y="7"/>
                    <a:pt x="13" y="7"/>
                    <a:pt x="13" y="7"/>
                  </a:cubicBezTo>
                  <a:cubicBezTo>
                    <a:pt x="12" y="7"/>
                    <a:pt x="11" y="7"/>
                    <a:pt x="10" y="7"/>
                  </a:cubicBezTo>
                  <a:cubicBezTo>
                    <a:pt x="9" y="7"/>
                    <a:pt x="8" y="7"/>
                    <a:pt x="7" y="7"/>
                  </a:cubicBezTo>
                  <a:cubicBezTo>
                    <a:pt x="7" y="7"/>
                    <a:pt x="6" y="6"/>
                    <a:pt x="6" y="6"/>
                  </a:cubicBezTo>
                  <a:cubicBezTo>
                    <a:pt x="6" y="6"/>
                    <a:pt x="5" y="6"/>
                    <a:pt x="5" y="5"/>
                  </a:cubicBezTo>
                  <a:cubicBezTo>
                    <a:pt x="4" y="5"/>
                    <a:pt x="4" y="5"/>
                    <a:pt x="4" y="4"/>
                  </a:cubicBezTo>
                  <a:cubicBezTo>
                    <a:pt x="4" y="4"/>
                    <a:pt x="4" y="4"/>
                    <a:pt x="4" y="4"/>
                  </a:cubicBezTo>
                  <a:cubicBezTo>
                    <a:pt x="4" y="4"/>
                    <a:pt x="4" y="4"/>
                    <a:pt x="4" y="4"/>
                  </a:cubicBezTo>
                  <a:cubicBezTo>
                    <a:pt x="5" y="3"/>
                    <a:pt x="5" y="2"/>
                    <a:pt x="4" y="1"/>
                  </a:cubicBezTo>
                  <a:cubicBezTo>
                    <a:pt x="3" y="1"/>
                    <a:pt x="3" y="0"/>
                    <a:pt x="2"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 name="Freeform 127"/>
            <p:cNvSpPr/>
            <p:nvPr/>
          </p:nvSpPr>
          <p:spPr bwMode="auto">
            <a:xfrm>
              <a:off x="9066213" y="4275138"/>
              <a:ext cx="50800" cy="30163"/>
            </a:xfrm>
            <a:custGeom>
              <a:avLst/>
              <a:gdLst>
                <a:gd name="T0" fmla="*/ 3 w 18"/>
                <a:gd name="T1" fmla="*/ 0 h 11"/>
                <a:gd name="T2" fmla="*/ 2 w 18"/>
                <a:gd name="T3" fmla="*/ 0 h 11"/>
                <a:gd name="T4" fmla="*/ 1 w 18"/>
                <a:gd name="T5" fmla="*/ 0 h 11"/>
                <a:gd name="T6" fmla="*/ 0 w 18"/>
                <a:gd name="T7" fmla="*/ 3 h 11"/>
                <a:gd name="T8" fmla="*/ 1 w 18"/>
                <a:gd name="T9" fmla="*/ 6 h 11"/>
                <a:gd name="T10" fmla="*/ 3 w 18"/>
                <a:gd name="T11" fmla="*/ 8 h 11"/>
                <a:gd name="T12" fmla="*/ 4 w 18"/>
                <a:gd name="T13" fmla="*/ 8 h 11"/>
                <a:gd name="T14" fmla="*/ 6 w 18"/>
                <a:gd name="T15" fmla="*/ 10 h 11"/>
                <a:gd name="T16" fmla="*/ 7 w 18"/>
                <a:gd name="T17" fmla="*/ 10 h 11"/>
                <a:gd name="T18" fmla="*/ 11 w 18"/>
                <a:gd name="T19" fmla="*/ 11 h 11"/>
                <a:gd name="T20" fmla="*/ 15 w 18"/>
                <a:gd name="T21" fmla="*/ 10 h 11"/>
                <a:gd name="T22" fmla="*/ 17 w 18"/>
                <a:gd name="T23" fmla="*/ 9 h 11"/>
                <a:gd name="T24" fmla="*/ 18 w 18"/>
                <a:gd name="T25" fmla="*/ 7 h 11"/>
                <a:gd name="T26" fmla="*/ 18 w 18"/>
                <a:gd name="T27" fmla="*/ 6 h 11"/>
                <a:gd name="T28" fmla="*/ 18 w 18"/>
                <a:gd name="T29" fmla="*/ 6 h 11"/>
                <a:gd name="T30" fmla="*/ 16 w 18"/>
                <a:gd name="T31" fmla="*/ 5 h 11"/>
                <a:gd name="T32" fmla="*/ 15 w 18"/>
                <a:gd name="T33" fmla="*/ 6 h 11"/>
                <a:gd name="T34" fmla="*/ 15 w 18"/>
                <a:gd name="T35" fmla="*/ 6 h 11"/>
                <a:gd name="T36" fmla="*/ 13 w 18"/>
                <a:gd name="T37" fmla="*/ 6 h 11"/>
                <a:gd name="T38" fmla="*/ 11 w 18"/>
                <a:gd name="T39" fmla="*/ 7 h 11"/>
                <a:gd name="T40" fmla="*/ 8 w 18"/>
                <a:gd name="T41" fmla="*/ 6 h 11"/>
                <a:gd name="T42" fmla="*/ 7 w 18"/>
                <a:gd name="T43" fmla="*/ 5 h 11"/>
                <a:gd name="T44" fmla="*/ 5 w 18"/>
                <a:gd name="T45" fmla="*/ 5 h 11"/>
                <a:gd name="T46" fmla="*/ 4 w 18"/>
                <a:gd name="T47" fmla="*/ 4 h 11"/>
                <a:gd name="T48" fmla="*/ 4 w 18"/>
                <a:gd name="T49" fmla="*/ 3 h 11"/>
                <a:gd name="T50" fmla="*/ 4 w 18"/>
                <a:gd name="T51" fmla="*/ 3 h 11"/>
                <a:gd name="T52" fmla="*/ 4 w 18"/>
                <a:gd name="T53" fmla="*/ 0 h 11"/>
                <a:gd name="T54" fmla="*/ 3 w 18"/>
                <a:gd name="T55"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8" h="11">
                  <a:moveTo>
                    <a:pt x="3" y="0"/>
                  </a:moveTo>
                  <a:cubicBezTo>
                    <a:pt x="3" y="0"/>
                    <a:pt x="2" y="0"/>
                    <a:pt x="2" y="0"/>
                  </a:cubicBezTo>
                  <a:cubicBezTo>
                    <a:pt x="2" y="0"/>
                    <a:pt x="2" y="0"/>
                    <a:pt x="1" y="0"/>
                  </a:cubicBezTo>
                  <a:cubicBezTo>
                    <a:pt x="1" y="1"/>
                    <a:pt x="0" y="2"/>
                    <a:pt x="0" y="3"/>
                  </a:cubicBezTo>
                  <a:cubicBezTo>
                    <a:pt x="0" y="4"/>
                    <a:pt x="1" y="5"/>
                    <a:pt x="1" y="6"/>
                  </a:cubicBezTo>
                  <a:cubicBezTo>
                    <a:pt x="2" y="7"/>
                    <a:pt x="2" y="7"/>
                    <a:pt x="3" y="8"/>
                  </a:cubicBezTo>
                  <a:cubicBezTo>
                    <a:pt x="3" y="8"/>
                    <a:pt x="3" y="8"/>
                    <a:pt x="4" y="8"/>
                  </a:cubicBezTo>
                  <a:cubicBezTo>
                    <a:pt x="5" y="9"/>
                    <a:pt x="6" y="9"/>
                    <a:pt x="6" y="10"/>
                  </a:cubicBezTo>
                  <a:cubicBezTo>
                    <a:pt x="6" y="10"/>
                    <a:pt x="7" y="10"/>
                    <a:pt x="7" y="10"/>
                  </a:cubicBezTo>
                  <a:cubicBezTo>
                    <a:pt x="8" y="10"/>
                    <a:pt x="10" y="11"/>
                    <a:pt x="11" y="11"/>
                  </a:cubicBezTo>
                  <a:cubicBezTo>
                    <a:pt x="12" y="11"/>
                    <a:pt x="13" y="10"/>
                    <a:pt x="15" y="10"/>
                  </a:cubicBezTo>
                  <a:cubicBezTo>
                    <a:pt x="15" y="10"/>
                    <a:pt x="16" y="10"/>
                    <a:pt x="17" y="9"/>
                  </a:cubicBezTo>
                  <a:cubicBezTo>
                    <a:pt x="18" y="9"/>
                    <a:pt x="18" y="8"/>
                    <a:pt x="18" y="7"/>
                  </a:cubicBezTo>
                  <a:cubicBezTo>
                    <a:pt x="18" y="7"/>
                    <a:pt x="18" y="7"/>
                    <a:pt x="18" y="6"/>
                  </a:cubicBezTo>
                  <a:cubicBezTo>
                    <a:pt x="18" y="6"/>
                    <a:pt x="18" y="6"/>
                    <a:pt x="18" y="6"/>
                  </a:cubicBezTo>
                  <a:cubicBezTo>
                    <a:pt x="17" y="6"/>
                    <a:pt x="17" y="5"/>
                    <a:pt x="16" y="5"/>
                  </a:cubicBezTo>
                  <a:cubicBezTo>
                    <a:pt x="16" y="5"/>
                    <a:pt x="15" y="5"/>
                    <a:pt x="15" y="6"/>
                  </a:cubicBezTo>
                  <a:cubicBezTo>
                    <a:pt x="15" y="6"/>
                    <a:pt x="15" y="6"/>
                    <a:pt x="15" y="6"/>
                  </a:cubicBezTo>
                  <a:cubicBezTo>
                    <a:pt x="15" y="6"/>
                    <a:pt x="14" y="6"/>
                    <a:pt x="13" y="6"/>
                  </a:cubicBezTo>
                  <a:cubicBezTo>
                    <a:pt x="12" y="7"/>
                    <a:pt x="12" y="7"/>
                    <a:pt x="11" y="7"/>
                  </a:cubicBezTo>
                  <a:cubicBezTo>
                    <a:pt x="10" y="7"/>
                    <a:pt x="9" y="6"/>
                    <a:pt x="8" y="6"/>
                  </a:cubicBezTo>
                  <a:cubicBezTo>
                    <a:pt x="7" y="6"/>
                    <a:pt x="7" y="6"/>
                    <a:pt x="7" y="5"/>
                  </a:cubicBezTo>
                  <a:cubicBezTo>
                    <a:pt x="6" y="5"/>
                    <a:pt x="6" y="5"/>
                    <a:pt x="5" y="5"/>
                  </a:cubicBezTo>
                  <a:cubicBezTo>
                    <a:pt x="5" y="4"/>
                    <a:pt x="5" y="4"/>
                    <a:pt x="4" y="4"/>
                  </a:cubicBezTo>
                  <a:cubicBezTo>
                    <a:pt x="4" y="3"/>
                    <a:pt x="4" y="3"/>
                    <a:pt x="4" y="3"/>
                  </a:cubicBezTo>
                  <a:cubicBezTo>
                    <a:pt x="4" y="3"/>
                    <a:pt x="4" y="3"/>
                    <a:pt x="4" y="3"/>
                  </a:cubicBezTo>
                  <a:cubicBezTo>
                    <a:pt x="5" y="2"/>
                    <a:pt x="5" y="1"/>
                    <a:pt x="4" y="0"/>
                  </a:cubicBezTo>
                  <a:cubicBezTo>
                    <a:pt x="4" y="0"/>
                    <a:pt x="3" y="0"/>
                    <a:pt x="3"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 name="Freeform 128"/>
            <p:cNvSpPr/>
            <p:nvPr/>
          </p:nvSpPr>
          <p:spPr bwMode="auto">
            <a:xfrm>
              <a:off x="9069388" y="4302125"/>
              <a:ext cx="50800" cy="31750"/>
            </a:xfrm>
            <a:custGeom>
              <a:avLst/>
              <a:gdLst>
                <a:gd name="T0" fmla="*/ 2 w 18"/>
                <a:gd name="T1" fmla="*/ 0 h 11"/>
                <a:gd name="T2" fmla="*/ 2 w 18"/>
                <a:gd name="T3" fmla="*/ 0 h 11"/>
                <a:gd name="T4" fmla="*/ 1 w 18"/>
                <a:gd name="T5" fmla="*/ 1 h 11"/>
                <a:gd name="T6" fmla="*/ 0 w 18"/>
                <a:gd name="T7" fmla="*/ 4 h 11"/>
                <a:gd name="T8" fmla="*/ 1 w 18"/>
                <a:gd name="T9" fmla="*/ 6 h 11"/>
                <a:gd name="T10" fmla="*/ 2 w 18"/>
                <a:gd name="T11" fmla="*/ 8 h 11"/>
                <a:gd name="T12" fmla="*/ 3 w 18"/>
                <a:gd name="T13" fmla="*/ 9 h 11"/>
                <a:gd name="T14" fmla="*/ 6 w 18"/>
                <a:gd name="T15" fmla="*/ 10 h 11"/>
                <a:gd name="T16" fmla="*/ 6 w 18"/>
                <a:gd name="T17" fmla="*/ 10 h 11"/>
                <a:gd name="T18" fmla="*/ 11 w 18"/>
                <a:gd name="T19" fmla="*/ 11 h 11"/>
                <a:gd name="T20" fmla="*/ 14 w 18"/>
                <a:gd name="T21" fmla="*/ 10 h 11"/>
                <a:gd name="T22" fmla="*/ 16 w 18"/>
                <a:gd name="T23" fmla="*/ 10 h 11"/>
                <a:gd name="T24" fmla="*/ 18 w 18"/>
                <a:gd name="T25" fmla="*/ 7 h 11"/>
                <a:gd name="T26" fmla="*/ 17 w 18"/>
                <a:gd name="T27" fmla="*/ 7 h 11"/>
                <a:gd name="T28" fmla="*/ 17 w 18"/>
                <a:gd name="T29" fmla="*/ 7 h 11"/>
                <a:gd name="T30" fmla="*/ 16 w 18"/>
                <a:gd name="T31" fmla="*/ 6 h 11"/>
                <a:gd name="T32" fmla="*/ 15 w 18"/>
                <a:gd name="T33" fmla="*/ 6 h 11"/>
                <a:gd name="T34" fmla="*/ 15 w 18"/>
                <a:gd name="T35" fmla="*/ 6 h 11"/>
                <a:gd name="T36" fmla="*/ 13 w 18"/>
                <a:gd name="T37" fmla="*/ 7 h 11"/>
                <a:gd name="T38" fmla="*/ 11 w 18"/>
                <a:gd name="T39" fmla="*/ 7 h 11"/>
                <a:gd name="T40" fmla="*/ 7 w 18"/>
                <a:gd name="T41" fmla="*/ 6 h 11"/>
                <a:gd name="T42" fmla="*/ 6 w 18"/>
                <a:gd name="T43" fmla="*/ 6 h 11"/>
                <a:gd name="T44" fmla="*/ 5 w 18"/>
                <a:gd name="T45" fmla="*/ 5 h 11"/>
                <a:gd name="T46" fmla="*/ 4 w 18"/>
                <a:gd name="T47" fmla="*/ 4 h 11"/>
                <a:gd name="T48" fmla="*/ 4 w 18"/>
                <a:gd name="T49" fmla="*/ 4 h 11"/>
                <a:gd name="T50" fmla="*/ 4 w 18"/>
                <a:gd name="T51" fmla="*/ 3 h 11"/>
                <a:gd name="T52" fmla="*/ 4 w 18"/>
                <a:gd name="T53" fmla="*/ 1 h 11"/>
                <a:gd name="T54" fmla="*/ 2 w 18"/>
                <a:gd name="T55"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8" h="11">
                  <a:moveTo>
                    <a:pt x="2" y="0"/>
                  </a:moveTo>
                  <a:cubicBezTo>
                    <a:pt x="2" y="0"/>
                    <a:pt x="2" y="0"/>
                    <a:pt x="2" y="0"/>
                  </a:cubicBezTo>
                  <a:cubicBezTo>
                    <a:pt x="1" y="0"/>
                    <a:pt x="1" y="1"/>
                    <a:pt x="1" y="1"/>
                  </a:cubicBezTo>
                  <a:cubicBezTo>
                    <a:pt x="0" y="2"/>
                    <a:pt x="0" y="3"/>
                    <a:pt x="0" y="4"/>
                  </a:cubicBezTo>
                  <a:cubicBezTo>
                    <a:pt x="0" y="5"/>
                    <a:pt x="0" y="6"/>
                    <a:pt x="1" y="6"/>
                  </a:cubicBezTo>
                  <a:cubicBezTo>
                    <a:pt x="1" y="7"/>
                    <a:pt x="2" y="8"/>
                    <a:pt x="2" y="8"/>
                  </a:cubicBezTo>
                  <a:cubicBezTo>
                    <a:pt x="3" y="8"/>
                    <a:pt x="3" y="9"/>
                    <a:pt x="3" y="9"/>
                  </a:cubicBezTo>
                  <a:cubicBezTo>
                    <a:pt x="4" y="9"/>
                    <a:pt x="5" y="10"/>
                    <a:pt x="6" y="10"/>
                  </a:cubicBezTo>
                  <a:cubicBezTo>
                    <a:pt x="6" y="10"/>
                    <a:pt x="6" y="10"/>
                    <a:pt x="6" y="10"/>
                  </a:cubicBezTo>
                  <a:cubicBezTo>
                    <a:pt x="8" y="11"/>
                    <a:pt x="9" y="11"/>
                    <a:pt x="11" y="11"/>
                  </a:cubicBezTo>
                  <a:cubicBezTo>
                    <a:pt x="12" y="11"/>
                    <a:pt x="13" y="11"/>
                    <a:pt x="14" y="10"/>
                  </a:cubicBezTo>
                  <a:cubicBezTo>
                    <a:pt x="15" y="10"/>
                    <a:pt x="16" y="10"/>
                    <a:pt x="16" y="10"/>
                  </a:cubicBezTo>
                  <a:cubicBezTo>
                    <a:pt x="17" y="9"/>
                    <a:pt x="18" y="8"/>
                    <a:pt x="18" y="7"/>
                  </a:cubicBezTo>
                  <a:cubicBezTo>
                    <a:pt x="17" y="7"/>
                    <a:pt x="17" y="7"/>
                    <a:pt x="17" y="7"/>
                  </a:cubicBezTo>
                  <a:cubicBezTo>
                    <a:pt x="17" y="7"/>
                    <a:pt x="17" y="7"/>
                    <a:pt x="17" y="7"/>
                  </a:cubicBezTo>
                  <a:cubicBezTo>
                    <a:pt x="17" y="6"/>
                    <a:pt x="16" y="6"/>
                    <a:pt x="16" y="6"/>
                  </a:cubicBezTo>
                  <a:cubicBezTo>
                    <a:pt x="15" y="6"/>
                    <a:pt x="15" y="6"/>
                    <a:pt x="15" y="6"/>
                  </a:cubicBezTo>
                  <a:cubicBezTo>
                    <a:pt x="15" y="6"/>
                    <a:pt x="15" y="6"/>
                    <a:pt x="15" y="6"/>
                  </a:cubicBezTo>
                  <a:cubicBezTo>
                    <a:pt x="14" y="6"/>
                    <a:pt x="13" y="7"/>
                    <a:pt x="13" y="7"/>
                  </a:cubicBezTo>
                  <a:cubicBezTo>
                    <a:pt x="12" y="7"/>
                    <a:pt x="11" y="7"/>
                    <a:pt x="11" y="7"/>
                  </a:cubicBezTo>
                  <a:cubicBezTo>
                    <a:pt x="9" y="7"/>
                    <a:pt x="8" y="7"/>
                    <a:pt x="7" y="6"/>
                  </a:cubicBezTo>
                  <a:cubicBezTo>
                    <a:pt x="7" y="6"/>
                    <a:pt x="7" y="6"/>
                    <a:pt x="6" y="6"/>
                  </a:cubicBezTo>
                  <a:cubicBezTo>
                    <a:pt x="6" y="6"/>
                    <a:pt x="5" y="5"/>
                    <a:pt x="5" y="5"/>
                  </a:cubicBezTo>
                  <a:cubicBezTo>
                    <a:pt x="4" y="5"/>
                    <a:pt x="4" y="4"/>
                    <a:pt x="4" y="4"/>
                  </a:cubicBezTo>
                  <a:cubicBezTo>
                    <a:pt x="4" y="4"/>
                    <a:pt x="4" y="4"/>
                    <a:pt x="4" y="4"/>
                  </a:cubicBezTo>
                  <a:cubicBezTo>
                    <a:pt x="4" y="3"/>
                    <a:pt x="4" y="3"/>
                    <a:pt x="4" y="3"/>
                  </a:cubicBezTo>
                  <a:cubicBezTo>
                    <a:pt x="5" y="3"/>
                    <a:pt x="5" y="1"/>
                    <a:pt x="4" y="1"/>
                  </a:cubicBezTo>
                  <a:cubicBezTo>
                    <a:pt x="3" y="0"/>
                    <a:pt x="3" y="0"/>
                    <a:pt x="2"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 name="Freeform 129"/>
            <p:cNvSpPr/>
            <p:nvPr/>
          </p:nvSpPr>
          <p:spPr bwMode="auto">
            <a:xfrm>
              <a:off x="9069388" y="4333875"/>
              <a:ext cx="50800" cy="26988"/>
            </a:xfrm>
            <a:custGeom>
              <a:avLst/>
              <a:gdLst>
                <a:gd name="T0" fmla="*/ 3 w 18"/>
                <a:gd name="T1" fmla="*/ 0 h 10"/>
                <a:gd name="T2" fmla="*/ 2 w 18"/>
                <a:gd name="T3" fmla="*/ 0 h 10"/>
                <a:gd name="T4" fmla="*/ 1 w 18"/>
                <a:gd name="T5" fmla="*/ 0 h 10"/>
                <a:gd name="T6" fmla="*/ 0 w 18"/>
                <a:gd name="T7" fmla="*/ 3 h 10"/>
                <a:gd name="T8" fmla="*/ 1 w 18"/>
                <a:gd name="T9" fmla="*/ 6 h 10"/>
                <a:gd name="T10" fmla="*/ 3 w 18"/>
                <a:gd name="T11" fmla="*/ 7 h 10"/>
                <a:gd name="T12" fmla="*/ 4 w 18"/>
                <a:gd name="T13" fmla="*/ 8 h 10"/>
                <a:gd name="T14" fmla="*/ 6 w 18"/>
                <a:gd name="T15" fmla="*/ 10 h 10"/>
                <a:gd name="T16" fmla="*/ 7 w 18"/>
                <a:gd name="T17" fmla="*/ 10 h 10"/>
                <a:gd name="T18" fmla="*/ 11 w 18"/>
                <a:gd name="T19" fmla="*/ 10 h 10"/>
                <a:gd name="T20" fmla="*/ 15 w 18"/>
                <a:gd name="T21" fmla="*/ 10 h 10"/>
                <a:gd name="T22" fmla="*/ 17 w 18"/>
                <a:gd name="T23" fmla="*/ 9 h 10"/>
                <a:gd name="T24" fmla="*/ 18 w 18"/>
                <a:gd name="T25" fmla="*/ 7 h 10"/>
                <a:gd name="T26" fmla="*/ 18 w 18"/>
                <a:gd name="T27" fmla="*/ 6 h 10"/>
                <a:gd name="T28" fmla="*/ 18 w 18"/>
                <a:gd name="T29" fmla="*/ 6 h 10"/>
                <a:gd name="T30" fmla="*/ 16 w 18"/>
                <a:gd name="T31" fmla="*/ 5 h 10"/>
                <a:gd name="T32" fmla="*/ 15 w 18"/>
                <a:gd name="T33" fmla="*/ 5 h 10"/>
                <a:gd name="T34" fmla="*/ 15 w 18"/>
                <a:gd name="T35" fmla="*/ 5 h 10"/>
                <a:gd name="T36" fmla="*/ 13 w 18"/>
                <a:gd name="T37" fmla="*/ 6 h 10"/>
                <a:gd name="T38" fmla="*/ 11 w 18"/>
                <a:gd name="T39" fmla="*/ 6 h 10"/>
                <a:gd name="T40" fmla="*/ 8 w 18"/>
                <a:gd name="T41" fmla="*/ 6 h 10"/>
                <a:gd name="T42" fmla="*/ 7 w 18"/>
                <a:gd name="T43" fmla="*/ 5 h 10"/>
                <a:gd name="T44" fmla="*/ 5 w 18"/>
                <a:gd name="T45" fmla="*/ 4 h 10"/>
                <a:gd name="T46" fmla="*/ 4 w 18"/>
                <a:gd name="T47" fmla="*/ 3 h 10"/>
                <a:gd name="T48" fmla="*/ 4 w 18"/>
                <a:gd name="T49" fmla="*/ 3 h 10"/>
                <a:gd name="T50" fmla="*/ 4 w 18"/>
                <a:gd name="T51" fmla="*/ 3 h 10"/>
                <a:gd name="T52" fmla="*/ 4 w 18"/>
                <a:gd name="T53" fmla="*/ 0 h 10"/>
                <a:gd name="T54" fmla="*/ 3 w 18"/>
                <a:gd name="T55"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8" h="10">
                  <a:moveTo>
                    <a:pt x="3" y="0"/>
                  </a:moveTo>
                  <a:cubicBezTo>
                    <a:pt x="3" y="0"/>
                    <a:pt x="2" y="0"/>
                    <a:pt x="2" y="0"/>
                  </a:cubicBezTo>
                  <a:cubicBezTo>
                    <a:pt x="2" y="0"/>
                    <a:pt x="2" y="0"/>
                    <a:pt x="1" y="0"/>
                  </a:cubicBezTo>
                  <a:cubicBezTo>
                    <a:pt x="1" y="1"/>
                    <a:pt x="0" y="2"/>
                    <a:pt x="0" y="3"/>
                  </a:cubicBezTo>
                  <a:cubicBezTo>
                    <a:pt x="0" y="4"/>
                    <a:pt x="1" y="5"/>
                    <a:pt x="1" y="6"/>
                  </a:cubicBezTo>
                  <a:cubicBezTo>
                    <a:pt x="2" y="6"/>
                    <a:pt x="2" y="7"/>
                    <a:pt x="3" y="7"/>
                  </a:cubicBezTo>
                  <a:cubicBezTo>
                    <a:pt x="3" y="8"/>
                    <a:pt x="3" y="8"/>
                    <a:pt x="4" y="8"/>
                  </a:cubicBezTo>
                  <a:cubicBezTo>
                    <a:pt x="5" y="9"/>
                    <a:pt x="6" y="9"/>
                    <a:pt x="6" y="10"/>
                  </a:cubicBezTo>
                  <a:cubicBezTo>
                    <a:pt x="7" y="10"/>
                    <a:pt x="7" y="10"/>
                    <a:pt x="7" y="10"/>
                  </a:cubicBezTo>
                  <a:cubicBezTo>
                    <a:pt x="8" y="10"/>
                    <a:pt x="10" y="10"/>
                    <a:pt x="11" y="10"/>
                  </a:cubicBezTo>
                  <a:cubicBezTo>
                    <a:pt x="12" y="10"/>
                    <a:pt x="13" y="10"/>
                    <a:pt x="15" y="10"/>
                  </a:cubicBezTo>
                  <a:cubicBezTo>
                    <a:pt x="15" y="10"/>
                    <a:pt x="16" y="9"/>
                    <a:pt x="17" y="9"/>
                  </a:cubicBezTo>
                  <a:cubicBezTo>
                    <a:pt x="18" y="9"/>
                    <a:pt x="18" y="8"/>
                    <a:pt x="18" y="7"/>
                  </a:cubicBezTo>
                  <a:cubicBezTo>
                    <a:pt x="18" y="7"/>
                    <a:pt x="18" y="6"/>
                    <a:pt x="18" y="6"/>
                  </a:cubicBezTo>
                  <a:cubicBezTo>
                    <a:pt x="18" y="6"/>
                    <a:pt x="18" y="6"/>
                    <a:pt x="18" y="6"/>
                  </a:cubicBezTo>
                  <a:cubicBezTo>
                    <a:pt x="17" y="5"/>
                    <a:pt x="17" y="5"/>
                    <a:pt x="16" y="5"/>
                  </a:cubicBezTo>
                  <a:cubicBezTo>
                    <a:pt x="16" y="5"/>
                    <a:pt x="15" y="5"/>
                    <a:pt x="15" y="5"/>
                  </a:cubicBezTo>
                  <a:cubicBezTo>
                    <a:pt x="15" y="5"/>
                    <a:pt x="15" y="5"/>
                    <a:pt x="15" y="5"/>
                  </a:cubicBezTo>
                  <a:cubicBezTo>
                    <a:pt x="15" y="6"/>
                    <a:pt x="14" y="6"/>
                    <a:pt x="13" y="6"/>
                  </a:cubicBezTo>
                  <a:cubicBezTo>
                    <a:pt x="13" y="6"/>
                    <a:pt x="12" y="6"/>
                    <a:pt x="11" y="6"/>
                  </a:cubicBezTo>
                  <a:cubicBezTo>
                    <a:pt x="10" y="6"/>
                    <a:pt x="9" y="6"/>
                    <a:pt x="8" y="6"/>
                  </a:cubicBezTo>
                  <a:cubicBezTo>
                    <a:pt x="8" y="6"/>
                    <a:pt x="7" y="5"/>
                    <a:pt x="7" y="5"/>
                  </a:cubicBezTo>
                  <a:cubicBezTo>
                    <a:pt x="6" y="5"/>
                    <a:pt x="6" y="5"/>
                    <a:pt x="5" y="4"/>
                  </a:cubicBezTo>
                  <a:cubicBezTo>
                    <a:pt x="5" y="4"/>
                    <a:pt x="5" y="4"/>
                    <a:pt x="4" y="3"/>
                  </a:cubicBezTo>
                  <a:cubicBezTo>
                    <a:pt x="4" y="3"/>
                    <a:pt x="4" y="3"/>
                    <a:pt x="4" y="3"/>
                  </a:cubicBezTo>
                  <a:cubicBezTo>
                    <a:pt x="4" y="3"/>
                    <a:pt x="4" y="3"/>
                    <a:pt x="4" y="3"/>
                  </a:cubicBezTo>
                  <a:cubicBezTo>
                    <a:pt x="5" y="2"/>
                    <a:pt x="5" y="1"/>
                    <a:pt x="4" y="0"/>
                  </a:cubicBezTo>
                  <a:cubicBezTo>
                    <a:pt x="4" y="0"/>
                    <a:pt x="3" y="0"/>
                    <a:pt x="3"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 name="Freeform 130"/>
            <p:cNvSpPr/>
            <p:nvPr/>
          </p:nvSpPr>
          <p:spPr bwMode="auto">
            <a:xfrm>
              <a:off x="9072563" y="4360863"/>
              <a:ext cx="50800" cy="31750"/>
            </a:xfrm>
            <a:custGeom>
              <a:avLst/>
              <a:gdLst>
                <a:gd name="T0" fmla="*/ 2 w 18"/>
                <a:gd name="T1" fmla="*/ 0 h 11"/>
                <a:gd name="T2" fmla="*/ 2 w 18"/>
                <a:gd name="T3" fmla="*/ 0 h 11"/>
                <a:gd name="T4" fmla="*/ 1 w 18"/>
                <a:gd name="T5" fmla="*/ 1 h 11"/>
                <a:gd name="T6" fmla="*/ 0 w 18"/>
                <a:gd name="T7" fmla="*/ 4 h 11"/>
                <a:gd name="T8" fmla="*/ 1 w 18"/>
                <a:gd name="T9" fmla="*/ 6 h 11"/>
                <a:gd name="T10" fmla="*/ 2 w 18"/>
                <a:gd name="T11" fmla="*/ 8 h 11"/>
                <a:gd name="T12" fmla="*/ 3 w 18"/>
                <a:gd name="T13" fmla="*/ 9 h 11"/>
                <a:gd name="T14" fmla="*/ 6 w 18"/>
                <a:gd name="T15" fmla="*/ 10 h 11"/>
                <a:gd name="T16" fmla="*/ 6 w 18"/>
                <a:gd name="T17" fmla="*/ 10 h 11"/>
                <a:gd name="T18" fmla="*/ 11 w 18"/>
                <a:gd name="T19" fmla="*/ 11 h 11"/>
                <a:gd name="T20" fmla="*/ 14 w 18"/>
                <a:gd name="T21" fmla="*/ 10 h 11"/>
                <a:gd name="T22" fmla="*/ 17 w 18"/>
                <a:gd name="T23" fmla="*/ 9 h 11"/>
                <a:gd name="T24" fmla="*/ 18 w 18"/>
                <a:gd name="T25" fmla="*/ 7 h 11"/>
                <a:gd name="T26" fmla="*/ 17 w 18"/>
                <a:gd name="T27" fmla="*/ 7 h 11"/>
                <a:gd name="T28" fmla="*/ 17 w 18"/>
                <a:gd name="T29" fmla="*/ 6 h 11"/>
                <a:gd name="T30" fmla="*/ 16 w 18"/>
                <a:gd name="T31" fmla="*/ 6 h 11"/>
                <a:gd name="T32" fmla="*/ 15 w 18"/>
                <a:gd name="T33" fmla="*/ 6 h 11"/>
                <a:gd name="T34" fmla="*/ 15 w 18"/>
                <a:gd name="T35" fmla="*/ 6 h 11"/>
                <a:gd name="T36" fmla="*/ 13 w 18"/>
                <a:gd name="T37" fmla="*/ 6 h 11"/>
                <a:gd name="T38" fmla="*/ 11 w 18"/>
                <a:gd name="T39" fmla="*/ 7 h 11"/>
                <a:gd name="T40" fmla="*/ 7 w 18"/>
                <a:gd name="T41" fmla="*/ 6 h 11"/>
                <a:gd name="T42" fmla="*/ 6 w 18"/>
                <a:gd name="T43" fmla="*/ 6 h 11"/>
                <a:gd name="T44" fmla="*/ 5 w 18"/>
                <a:gd name="T45" fmla="*/ 5 h 11"/>
                <a:gd name="T46" fmla="*/ 4 w 18"/>
                <a:gd name="T47" fmla="*/ 4 h 11"/>
                <a:gd name="T48" fmla="*/ 4 w 18"/>
                <a:gd name="T49" fmla="*/ 4 h 11"/>
                <a:gd name="T50" fmla="*/ 4 w 18"/>
                <a:gd name="T51" fmla="*/ 3 h 11"/>
                <a:gd name="T52" fmla="*/ 4 w 18"/>
                <a:gd name="T53" fmla="*/ 0 h 11"/>
                <a:gd name="T54" fmla="*/ 2 w 18"/>
                <a:gd name="T55"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8" h="11">
                  <a:moveTo>
                    <a:pt x="2" y="0"/>
                  </a:moveTo>
                  <a:cubicBezTo>
                    <a:pt x="2" y="0"/>
                    <a:pt x="2" y="0"/>
                    <a:pt x="2" y="0"/>
                  </a:cubicBezTo>
                  <a:cubicBezTo>
                    <a:pt x="2" y="0"/>
                    <a:pt x="1" y="0"/>
                    <a:pt x="1" y="1"/>
                  </a:cubicBezTo>
                  <a:cubicBezTo>
                    <a:pt x="0" y="1"/>
                    <a:pt x="0" y="2"/>
                    <a:pt x="0" y="4"/>
                  </a:cubicBezTo>
                  <a:cubicBezTo>
                    <a:pt x="0" y="5"/>
                    <a:pt x="0" y="5"/>
                    <a:pt x="1" y="6"/>
                  </a:cubicBezTo>
                  <a:cubicBezTo>
                    <a:pt x="1" y="7"/>
                    <a:pt x="2" y="7"/>
                    <a:pt x="2" y="8"/>
                  </a:cubicBezTo>
                  <a:cubicBezTo>
                    <a:pt x="3" y="8"/>
                    <a:pt x="3" y="8"/>
                    <a:pt x="3" y="9"/>
                  </a:cubicBezTo>
                  <a:cubicBezTo>
                    <a:pt x="4" y="9"/>
                    <a:pt x="5" y="10"/>
                    <a:pt x="6" y="10"/>
                  </a:cubicBezTo>
                  <a:cubicBezTo>
                    <a:pt x="6" y="10"/>
                    <a:pt x="6" y="10"/>
                    <a:pt x="6" y="10"/>
                  </a:cubicBezTo>
                  <a:cubicBezTo>
                    <a:pt x="8" y="11"/>
                    <a:pt x="9" y="11"/>
                    <a:pt x="11" y="11"/>
                  </a:cubicBezTo>
                  <a:cubicBezTo>
                    <a:pt x="12" y="11"/>
                    <a:pt x="13" y="11"/>
                    <a:pt x="14" y="10"/>
                  </a:cubicBezTo>
                  <a:cubicBezTo>
                    <a:pt x="15" y="10"/>
                    <a:pt x="16" y="10"/>
                    <a:pt x="17" y="9"/>
                  </a:cubicBezTo>
                  <a:cubicBezTo>
                    <a:pt x="17" y="9"/>
                    <a:pt x="18" y="8"/>
                    <a:pt x="18" y="7"/>
                  </a:cubicBezTo>
                  <a:cubicBezTo>
                    <a:pt x="18" y="7"/>
                    <a:pt x="17" y="7"/>
                    <a:pt x="17" y="7"/>
                  </a:cubicBezTo>
                  <a:cubicBezTo>
                    <a:pt x="17" y="7"/>
                    <a:pt x="17" y="6"/>
                    <a:pt x="17" y="6"/>
                  </a:cubicBezTo>
                  <a:cubicBezTo>
                    <a:pt x="17" y="6"/>
                    <a:pt x="16" y="6"/>
                    <a:pt x="16" y="6"/>
                  </a:cubicBezTo>
                  <a:cubicBezTo>
                    <a:pt x="15" y="6"/>
                    <a:pt x="15" y="6"/>
                    <a:pt x="15" y="6"/>
                  </a:cubicBezTo>
                  <a:cubicBezTo>
                    <a:pt x="15" y="6"/>
                    <a:pt x="15" y="6"/>
                    <a:pt x="15" y="6"/>
                  </a:cubicBezTo>
                  <a:cubicBezTo>
                    <a:pt x="14" y="6"/>
                    <a:pt x="13" y="6"/>
                    <a:pt x="13" y="6"/>
                  </a:cubicBezTo>
                  <a:cubicBezTo>
                    <a:pt x="12" y="7"/>
                    <a:pt x="11" y="7"/>
                    <a:pt x="11" y="7"/>
                  </a:cubicBezTo>
                  <a:cubicBezTo>
                    <a:pt x="9" y="7"/>
                    <a:pt x="8" y="7"/>
                    <a:pt x="7" y="6"/>
                  </a:cubicBezTo>
                  <a:cubicBezTo>
                    <a:pt x="7" y="6"/>
                    <a:pt x="7" y="6"/>
                    <a:pt x="6" y="6"/>
                  </a:cubicBezTo>
                  <a:cubicBezTo>
                    <a:pt x="6" y="5"/>
                    <a:pt x="5" y="5"/>
                    <a:pt x="5" y="5"/>
                  </a:cubicBezTo>
                  <a:cubicBezTo>
                    <a:pt x="4" y="4"/>
                    <a:pt x="4" y="4"/>
                    <a:pt x="4" y="4"/>
                  </a:cubicBezTo>
                  <a:cubicBezTo>
                    <a:pt x="4" y="4"/>
                    <a:pt x="4" y="4"/>
                    <a:pt x="4" y="4"/>
                  </a:cubicBezTo>
                  <a:cubicBezTo>
                    <a:pt x="4" y="3"/>
                    <a:pt x="4" y="3"/>
                    <a:pt x="4" y="3"/>
                  </a:cubicBezTo>
                  <a:cubicBezTo>
                    <a:pt x="5" y="2"/>
                    <a:pt x="5" y="1"/>
                    <a:pt x="4" y="0"/>
                  </a:cubicBezTo>
                  <a:cubicBezTo>
                    <a:pt x="3" y="0"/>
                    <a:pt x="3" y="0"/>
                    <a:pt x="2"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 name="Freeform 131"/>
            <p:cNvSpPr/>
            <p:nvPr/>
          </p:nvSpPr>
          <p:spPr bwMode="auto">
            <a:xfrm>
              <a:off x="9147176" y="4232275"/>
              <a:ext cx="273050" cy="28575"/>
            </a:xfrm>
            <a:custGeom>
              <a:avLst/>
              <a:gdLst>
                <a:gd name="T0" fmla="*/ 95 w 97"/>
                <a:gd name="T1" fmla="*/ 0 h 10"/>
                <a:gd name="T2" fmla="*/ 95 w 97"/>
                <a:gd name="T3" fmla="*/ 0 h 10"/>
                <a:gd name="T4" fmla="*/ 95 w 97"/>
                <a:gd name="T5" fmla="*/ 0 h 10"/>
                <a:gd name="T6" fmla="*/ 2 w 97"/>
                <a:gd name="T7" fmla="*/ 4 h 10"/>
                <a:gd name="T8" fmla="*/ 1 w 97"/>
                <a:gd name="T9" fmla="*/ 5 h 10"/>
                <a:gd name="T10" fmla="*/ 0 w 97"/>
                <a:gd name="T11" fmla="*/ 6 h 10"/>
                <a:gd name="T12" fmla="*/ 0 w 97"/>
                <a:gd name="T13" fmla="*/ 8 h 10"/>
                <a:gd name="T14" fmla="*/ 2 w 97"/>
                <a:gd name="T15" fmla="*/ 10 h 10"/>
                <a:gd name="T16" fmla="*/ 3 w 97"/>
                <a:gd name="T17" fmla="*/ 10 h 10"/>
                <a:gd name="T18" fmla="*/ 95 w 97"/>
                <a:gd name="T19" fmla="*/ 5 h 10"/>
                <a:gd name="T20" fmla="*/ 97 w 97"/>
                <a:gd name="T21" fmla="*/ 4 h 10"/>
                <a:gd name="T22" fmla="*/ 97 w 97"/>
                <a:gd name="T23" fmla="*/ 3 h 10"/>
                <a:gd name="T24" fmla="*/ 97 w 97"/>
                <a:gd name="T25" fmla="*/ 2 h 10"/>
                <a:gd name="T26" fmla="*/ 95 w 97"/>
                <a:gd name="T2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7" h="10">
                  <a:moveTo>
                    <a:pt x="95" y="0"/>
                  </a:moveTo>
                  <a:cubicBezTo>
                    <a:pt x="95" y="0"/>
                    <a:pt x="95" y="0"/>
                    <a:pt x="95" y="0"/>
                  </a:cubicBezTo>
                  <a:cubicBezTo>
                    <a:pt x="95" y="0"/>
                    <a:pt x="95" y="0"/>
                    <a:pt x="95" y="0"/>
                  </a:cubicBezTo>
                  <a:cubicBezTo>
                    <a:pt x="2" y="4"/>
                    <a:pt x="2" y="4"/>
                    <a:pt x="2" y="4"/>
                  </a:cubicBezTo>
                  <a:cubicBezTo>
                    <a:pt x="2" y="4"/>
                    <a:pt x="1" y="5"/>
                    <a:pt x="1" y="5"/>
                  </a:cubicBezTo>
                  <a:cubicBezTo>
                    <a:pt x="0" y="5"/>
                    <a:pt x="0" y="6"/>
                    <a:pt x="0" y="6"/>
                  </a:cubicBezTo>
                  <a:cubicBezTo>
                    <a:pt x="0" y="8"/>
                    <a:pt x="0" y="8"/>
                    <a:pt x="0" y="8"/>
                  </a:cubicBezTo>
                  <a:cubicBezTo>
                    <a:pt x="0" y="9"/>
                    <a:pt x="1" y="10"/>
                    <a:pt x="2" y="10"/>
                  </a:cubicBezTo>
                  <a:cubicBezTo>
                    <a:pt x="2" y="10"/>
                    <a:pt x="2" y="10"/>
                    <a:pt x="3" y="10"/>
                  </a:cubicBezTo>
                  <a:cubicBezTo>
                    <a:pt x="95" y="5"/>
                    <a:pt x="95" y="5"/>
                    <a:pt x="95" y="5"/>
                  </a:cubicBezTo>
                  <a:cubicBezTo>
                    <a:pt x="96" y="5"/>
                    <a:pt x="96" y="5"/>
                    <a:pt x="97" y="4"/>
                  </a:cubicBezTo>
                  <a:cubicBezTo>
                    <a:pt x="97" y="4"/>
                    <a:pt x="97" y="3"/>
                    <a:pt x="97" y="3"/>
                  </a:cubicBezTo>
                  <a:cubicBezTo>
                    <a:pt x="97" y="2"/>
                    <a:pt x="97" y="2"/>
                    <a:pt x="97" y="2"/>
                  </a:cubicBezTo>
                  <a:cubicBezTo>
                    <a:pt x="97" y="0"/>
                    <a:pt x="96" y="0"/>
                    <a:pt x="95"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 name="Freeform 132"/>
            <p:cNvSpPr/>
            <p:nvPr/>
          </p:nvSpPr>
          <p:spPr bwMode="auto">
            <a:xfrm>
              <a:off x="9150351" y="4283075"/>
              <a:ext cx="271463" cy="28575"/>
            </a:xfrm>
            <a:custGeom>
              <a:avLst/>
              <a:gdLst>
                <a:gd name="T0" fmla="*/ 95 w 97"/>
                <a:gd name="T1" fmla="*/ 0 h 10"/>
                <a:gd name="T2" fmla="*/ 95 w 97"/>
                <a:gd name="T3" fmla="*/ 0 h 10"/>
                <a:gd name="T4" fmla="*/ 95 w 97"/>
                <a:gd name="T5" fmla="*/ 0 h 10"/>
                <a:gd name="T6" fmla="*/ 2 w 97"/>
                <a:gd name="T7" fmla="*/ 5 h 10"/>
                <a:gd name="T8" fmla="*/ 1 w 97"/>
                <a:gd name="T9" fmla="*/ 5 h 10"/>
                <a:gd name="T10" fmla="*/ 0 w 97"/>
                <a:gd name="T11" fmla="*/ 7 h 10"/>
                <a:gd name="T12" fmla="*/ 0 w 97"/>
                <a:gd name="T13" fmla="*/ 8 h 10"/>
                <a:gd name="T14" fmla="*/ 2 w 97"/>
                <a:gd name="T15" fmla="*/ 10 h 10"/>
                <a:gd name="T16" fmla="*/ 2 w 97"/>
                <a:gd name="T17" fmla="*/ 10 h 10"/>
                <a:gd name="T18" fmla="*/ 95 w 97"/>
                <a:gd name="T19" fmla="*/ 5 h 10"/>
                <a:gd name="T20" fmla="*/ 97 w 97"/>
                <a:gd name="T21" fmla="*/ 5 h 10"/>
                <a:gd name="T22" fmla="*/ 97 w 97"/>
                <a:gd name="T23" fmla="*/ 3 h 10"/>
                <a:gd name="T24" fmla="*/ 97 w 97"/>
                <a:gd name="T25" fmla="*/ 2 h 10"/>
                <a:gd name="T26" fmla="*/ 95 w 97"/>
                <a:gd name="T2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7" h="10">
                  <a:moveTo>
                    <a:pt x="95" y="0"/>
                  </a:moveTo>
                  <a:cubicBezTo>
                    <a:pt x="95" y="0"/>
                    <a:pt x="95" y="0"/>
                    <a:pt x="95" y="0"/>
                  </a:cubicBezTo>
                  <a:cubicBezTo>
                    <a:pt x="95" y="0"/>
                    <a:pt x="95" y="0"/>
                    <a:pt x="95" y="0"/>
                  </a:cubicBezTo>
                  <a:cubicBezTo>
                    <a:pt x="2" y="5"/>
                    <a:pt x="2" y="5"/>
                    <a:pt x="2" y="5"/>
                  </a:cubicBezTo>
                  <a:cubicBezTo>
                    <a:pt x="2" y="5"/>
                    <a:pt x="1" y="5"/>
                    <a:pt x="1" y="5"/>
                  </a:cubicBezTo>
                  <a:cubicBezTo>
                    <a:pt x="0" y="6"/>
                    <a:pt x="0" y="6"/>
                    <a:pt x="0" y="7"/>
                  </a:cubicBezTo>
                  <a:cubicBezTo>
                    <a:pt x="0" y="8"/>
                    <a:pt x="0" y="8"/>
                    <a:pt x="0" y="8"/>
                  </a:cubicBezTo>
                  <a:cubicBezTo>
                    <a:pt x="0" y="9"/>
                    <a:pt x="1" y="10"/>
                    <a:pt x="2" y="10"/>
                  </a:cubicBezTo>
                  <a:cubicBezTo>
                    <a:pt x="2" y="10"/>
                    <a:pt x="2" y="10"/>
                    <a:pt x="2" y="10"/>
                  </a:cubicBezTo>
                  <a:cubicBezTo>
                    <a:pt x="95" y="5"/>
                    <a:pt x="95" y="5"/>
                    <a:pt x="95" y="5"/>
                  </a:cubicBezTo>
                  <a:cubicBezTo>
                    <a:pt x="96" y="5"/>
                    <a:pt x="96" y="5"/>
                    <a:pt x="97" y="5"/>
                  </a:cubicBezTo>
                  <a:cubicBezTo>
                    <a:pt x="97" y="4"/>
                    <a:pt x="97" y="4"/>
                    <a:pt x="97" y="3"/>
                  </a:cubicBezTo>
                  <a:cubicBezTo>
                    <a:pt x="97" y="2"/>
                    <a:pt x="97" y="2"/>
                    <a:pt x="97" y="2"/>
                  </a:cubicBezTo>
                  <a:cubicBezTo>
                    <a:pt x="97" y="1"/>
                    <a:pt x="96" y="0"/>
                    <a:pt x="95"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 name="Freeform 133"/>
            <p:cNvSpPr>
              <a:spLocks noEditPoints="1"/>
            </p:cNvSpPr>
            <p:nvPr/>
          </p:nvSpPr>
          <p:spPr bwMode="auto">
            <a:xfrm>
              <a:off x="9153526" y="4333875"/>
              <a:ext cx="271463" cy="26988"/>
            </a:xfrm>
            <a:custGeom>
              <a:avLst/>
              <a:gdLst>
                <a:gd name="T0" fmla="*/ 95 w 97"/>
                <a:gd name="T1" fmla="*/ 2 h 10"/>
                <a:gd name="T2" fmla="*/ 95 w 97"/>
                <a:gd name="T3" fmla="*/ 2 h 10"/>
                <a:gd name="T4" fmla="*/ 95 w 97"/>
                <a:gd name="T5" fmla="*/ 2 h 10"/>
                <a:gd name="T6" fmla="*/ 95 w 97"/>
                <a:gd name="T7" fmla="*/ 0 h 10"/>
                <a:gd name="T8" fmla="*/ 95 w 97"/>
                <a:gd name="T9" fmla="*/ 0 h 10"/>
                <a:gd name="T10" fmla="*/ 95 w 97"/>
                <a:gd name="T11" fmla="*/ 0 h 10"/>
                <a:gd name="T12" fmla="*/ 2 w 97"/>
                <a:gd name="T13" fmla="*/ 5 h 10"/>
                <a:gd name="T14" fmla="*/ 1 w 97"/>
                <a:gd name="T15" fmla="*/ 6 h 10"/>
                <a:gd name="T16" fmla="*/ 0 w 97"/>
                <a:gd name="T17" fmla="*/ 7 h 10"/>
                <a:gd name="T18" fmla="*/ 0 w 97"/>
                <a:gd name="T19" fmla="*/ 8 h 10"/>
                <a:gd name="T20" fmla="*/ 2 w 97"/>
                <a:gd name="T21" fmla="*/ 10 h 10"/>
                <a:gd name="T22" fmla="*/ 2 w 97"/>
                <a:gd name="T23" fmla="*/ 10 h 10"/>
                <a:gd name="T24" fmla="*/ 95 w 97"/>
                <a:gd name="T25" fmla="*/ 6 h 10"/>
                <a:gd name="T26" fmla="*/ 97 w 97"/>
                <a:gd name="T27" fmla="*/ 3 h 10"/>
                <a:gd name="T28" fmla="*/ 97 w 97"/>
                <a:gd name="T29" fmla="*/ 2 h 10"/>
                <a:gd name="T30" fmla="*/ 96 w 97"/>
                <a:gd name="T31" fmla="*/ 1 h 10"/>
                <a:gd name="T32" fmla="*/ 95 w 97"/>
                <a:gd name="T3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7" h="10">
                  <a:moveTo>
                    <a:pt x="95" y="2"/>
                  </a:moveTo>
                  <a:cubicBezTo>
                    <a:pt x="95" y="2"/>
                    <a:pt x="95" y="2"/>
                    <a:pt x="95" y="2"/>
                  </a:cubicBezTo>
                  <a:cubicBezTo>
                    <a:pt x="95" y="2"/>
                    <a:pt x="95" y="2"/>
                    <a:pt x="95" y="2"/>
                  </a:cubicBezTo>
                  <a:moveTo>
                    <a:pt x="95" y="0"/>
                  </a:moveTo>
                  <a:cubicBezTo>
                    <a:pt x="95" y="0"/>
                    <a:pt x="95" y="0"/>
                    <a:pt x="95" y="0"/>
                  </a:cubicBezTo>
                  <a:cubicBezTo>
                    <a:pt x="95" y="0"/>
                    <a:pt x="95" y="0"/>
                    <a:pt x="95" y="0"/>
                  </a:cubicBezTo>
                  <a:cubicBezTo>
                    <a:pt x="2" y="5"/>
                    <a:pt x="2" y="5"/>
                    <a:pt x="2" y="5"/>
                  </a:cubicBezTo>
                  <a:cubicBezTo>
                    <a:pt x="2" y="5"/>
                    <a:pt x="1" y="5"/>
                    <a:pt x="1" y="6"/>
                  </a:cubicBezTo>
                  <a:cubicBezTo>
                    <a:pt x="0" y="6"/>
                    <a:pt x="0" y="7"/>
                    <a:pt x="0" y="7"/>
                  </a:cubicBezTo>
                  <a:cubicBezTo>
                    <a:pt x="0" y="8"/>
                    <a:pt x="0" y="8"/>
                    <a:pt x="0" y="8"/>
                  </a:cubicBezTo>
                  <a:cubicBezTo>
                    <a:pt x="0" y="9"/>
                    <a:pt x="1" y="10"/>
                    <a:pt x="2" y="10"/>
                  </a:cubicBezTo>
                  <a:cubicBezTo>
                    <a:pt x="2" y="10"/>
                    <a:pt x="2" y="10"/>
                    <a:pt x="2" y="10"/>
                  </a:cubicBezTo>
                  <a:cubicBezTo>
                    <a:pt x="95" y="6"/>
                    <a:pt x="95" y="6"/>
                    <a:pt x="95" y="6"/>
                  </a:cubicBezTo>
                  <a:cubicBezTo>
                    <a:pt x="96" y="5"/>
                    <a:pt x="97" y="5"/>
                    <a:pt x="97" y="3"/>
                  </a:cubicBezTo>
                  <a:cubicBezTo>
                    <a:pt x="97" y="2"/>
                    <a:pt x="97" y="2"/>
                    <a:pt x="97" y="2"/>
                  </a:cubicBezTo>
                  <a:cubicBezTo>
                    <a:pt x="97" y="2"/>
                    <a:pt x="97" y="1"/>
                    <a:pt x="96" y="1"/>
                  </a:cubicBezTo>
                  <a:cubicBezTo>
                    <a:pt x="96" y="0"/>
                    <a:pt x="96" y="0"/>
                    <a:pt x="95"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 name="Freeform 134"/>
            <p:cNvSpPr>
              <a:spLocks noEditPoints="1"/>
            </p:cNvSpPr>
            <p:nvPr/>
          </p:nvSpPr>
          <p:spPr bwMode="auto">
            <a:xfrm>
              <a:off x="9156701" y="4386263"/>
              <a:ext cx="271463" cy="28575"/>
            </a:xfrm>
            <a:custGeom>
              <a:avLst/>
              <a:gdLst>
                <a:gd name="T0" fmla="*/ 95 w 97"/>
                <a:gd name="T1" fmla="*/ 2 h 10"/>
                <a:gd name="T2" fmla="*/ 95 w 97"/>
                <a:gd name="T3" fmla="*/ 2 h 10"/>
                <a:gd name="T4" fmla="*/ 95 w 97"/>
                <a:gd name="T5" fmla="*/ 2 h 10"/>
                <a:gd name="T6" fmla="*/ 95 w 97"/>
                <a:gd name="T7" fmla="*/ 0 h 10"/>
                <a:gd name="T8" fmla="*/ 95 w 97"/>
                <a:gd name="T9" fmla="*/ 0 h 10"/>
                <a:gd name="T10" fmla="*/ 95 w 97"/>
                <a:gd name="T11" fmla="*/ 0 h 10"/>
                <a:gd name="T12" fmla="*/ 2 w 97"/>
                <a:gd name="T13" fmla="*/ 4 h 10"/>
                <a:gd name="T14" fmla="*/ 1 w 97"/>
                <a:gd name="T15" fmla="*/ 5 h 10"/>
                <a:gd name="T16" fmla="*/ 0 w 97"/>
                <a:gd name="T17" fmla="*/ 6 h 10"/>
                <a:gd name="T18" fmla="*/ 0 w 97"/>
                <a:gd name="T19" fmla="*/ 8 h 10"/>
                <a:gd name="T20" fmla="*/ 2 w 97"/>
                <a:gd name="T21" fmla="*/ 10 h 10"/>
                <a:gd name="T22" fmla="*/ 2 w 97"/>
                <a:gd name="T23" fmla="*/ 10 h 10"/>
                <a:gd name="T24" fmla="*/ 95 w 97"/>
                <a:gd name="T25" fmla="*/ 5 h 10"/>
                <a:gd name="T26" fmla="*/ 97 w 97"/>
                <a:gd name="T27" fmla="*/ 3 h 10"/>
                <a:gd name="T28" fmla="*/ 97 w 97"/>
                <a:gd name="T29" fmla="*/ 2 h 10"/>
                <a:gd name="T30" fmla="*/ 96 w 97"/>
                <a:gd name="T31" fmla="*/ 0 h 10"/>
                <a:gd name="T32" fmla="*/ 95 w 97"/>
                <a:gd name="T3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7" h="10">
                  <a:moveTo>
                    <a:pt x="95" y="2"/>
                  </a:moveTo>
                  <a:cubicBezTo>
                    <a:pt x="95" y="2"/>
                    <a:pt x="95" y="2"/>
                    <a:pt x="95" y="2"/>
                  </a:cubicBezTo>
                  <a:cubicBezTo>
                    <a:pt x="95" y="2"/>
                    <a:pt x="95" y="2"/>
                    <a:pt x="95" y="2"/>
                  </a:cubicBezTo>
                  <a:moveTo>
                    <a:pt x="95" y="0"/>
                  </a:moveTo>
                  <a:cubicBezTo>
                    <a:pt x="95" y="0"/>
                    <a:pt x="95" y="0"/>
                    <a:pt x="95" y="0"/>
                  </a:cubicBezTo>
                  <a:cubicBezTo>
                    <a:pt x="95" y="0"/>
                    <a:pt x="95" y="0"/>
                    <a:pt x="95" y="0"/>
                  </a:cubicBezTo>
                  <a:cubicBezTo>
                    <a:pt x="2" y="4"/>
                    <a:pt x="2" y="4"/>
                    <a:pt x="2" y="4"/>
                  </a:cubicBezTo>
                  <a:cubicBezTo>
                    <a:pt x="2" y="4"/>
                    <a:pt x="1" y="5"/>
                    <a:pt x="1" y="5"/>
                  </a:cubicBezTo>
                  <a:cubicBezTo>
                    <a:pt x="0" y="5"/>
                    <a:pt x="0" y="6"/>
                    <a:pt x="0" y="6"/>
                  </a:cubicBezTo>
                  <a:cubicBezTo>
                    <a:pt x="0" y="8"/>
                    <a:pt x="0" y="8"/>
                    <a:pt x="0" y="8"/>
                  </a:cubicBezTo>
                  <a:cubicBezTo>
                    <a:pt x="0" y="9"/>
                    <a:pt x="1" y="10"/>
                    <a:pt x="2" y="10"/>
                  </a:cubicBezTo>
                  <a:cubicBezTo>
                    <a:pt x="2" y="10"/>
                    <a:pt x="2" y="10"/>
                    <a:pt x="2" y="10"/>
                  </a:cubicBezTo>
                  <a:cubicBezTo>
                    <a:pt x="95" y="5"/>
                    <a:pt x="95" y="5"/>
                    <a:pt x="95" y="5"/>
                  </a:cubicBezTo>
                  <a:cubicBezTo>
                    <a:pt x="96" y="5"/>
                    <a:pt x="97" y="4"/>
                    <a:pt x="97" y="3"/>
                  </a:cubicBezTo>
                  <a:cubicBezTo>
                    <a:pt x="97" y="2"/>
                    <a:pt x="97" y="2"/>
                    <a:pt x="97" y="2"/>
                  </a:cubicBezTo>
                  <a:cubicBezTo>
                    <a:pt x="97" y="1"/>
                    <a:pt x="97" y="0"/>
                    <a:pt x="96" y="0"/>
                  </a:cubicBezTo>
                  <a:cubicBezTo>
                    <a:pt x="96" y="0"/>
                    <a:pt x="95" y="0"/>
                    <a:pt x="95"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 name="Freeform 135"/>
            <p:cNvSpPr>
              <a:spLocks noEditPoints="1"/>
            </p:cNvSpPr>
            <p:nvPr/>
          </p:nvSpPr>
          <p:spPr bwMode="auto">
            <a:xfrm>
              <a:off x="9159876" y="4437063"/>
              <a:ext cx="271463" cy="28575"/>
            </a:xfrm>
            <a:custGeom>
              <a:avLst/>
              <a:gdLst>
                <a:gd name="T0" fmla="*/ 95 w 97"/>
                <a:gd name="T1" fmla="*/ 2 h 10"/>
                <a:gd name="T2" fmla="*/ 95 w 97"/>
                <a:gd name="T3" fmla="*/ 2 h 10"/>
                <a:gd name="T4" fmla="*/ 95 w 97"/>
                <a:gd name="T5" fmla="*/ 2 h 10"/>
                <a:gd name="T6" fmla="*/ 95 w 97"/>
                <a:gd name="T7" fmla="*/ 0 h 10"/>
                <a:gd name="T8" fmla="*/ 95 w 97"/>
                <a:gd name="T9" fmla="*/ 0 h 10"/>
                <a:gd name="T10" fmla="*/ 95 w 97"/>
                <a:gd name="T11" fmla="*/ 0 h 10"/>
                <a:gd name="T12" fmla="*/ 2 w 97"/>
                <a:gd name="T13" fmla="*/ 5 h 10"/>
                <a:gd name="T14" fmla="*/ 1 w 97"/>
                <a:gd name="T15" fmla="*/ 5 h 10"/>
                <a:gd name="T16" fmla="*/ 0 w 97"/>
                <a:gd name="T17" fmla="*/ 7 h 10"/>
                <a:gd name="T18" fmla="*/ 0 w 97"/>
                <a:gd name="T19" fmla="*/ 8 h 10"/>
                <a:gd name="T20" fmla="*/ 2 w 97"/>
                <a:gd name="T21" fmla="*/ 10 h 10"/>
                <a:gd name="T22" fmla="*/ 2 w 97"/>
                <a:gd name="T23" fmla="*/ 10 h 10"/>
                <a:gd name="T24" fmla="*/ 95 w 97"/>
                <a:gd name="T25" fmla="*/ 5 h 10"/>
                <a:gd name="T26" fmla="*/ 97 w 97"/>
                <a:gd name="T27" fmla="*/ 3 h 10"/>
                <a:gd name="T28" fmla="*/ 97 w 97"/>
                <a:gd name="T29" fmla="*/ 2 h 10"/>
                <a:gd name="T30" fmla="*/ 96 w 97"/>
                <a:gd name="T31" fmla="*/ 0 h 10"/>
                <a:gd name="T32" fmla="*/ 95 w 97"/>
                <a:gd name="T3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7" h="10">
                  <a:moveTo>
                    <a:pt x="95" y="2"/>
                  </a:moveTo>
                  <a:cubicBezTo>
                    <a:pt x="95" y="2"/>
                    <a:pt x="95" y="2"/>
                    <a:pt x="95" y="2"/>
                  </a:cubicBezTo>
                  <a:cubicBezTo>
                    <a:pt x="95" y="2"/>
                    <a:pt x="95" y="2"/>
                    <a:pt x="95" y="2"/>
                  </a:cubicBezTo>
                  <a:moveTo>
                    <a:pt x="95" y="0"/>
                  </a:moveTo>
                  <a:cubicBezTo>
                    <a:pt x="95" y="0"/>
                    <a:pt x="95" y="0"/>
                    <a:pt x="95" y="0"/>
                  </a:cubicBezTo>
                  <a:cubicBezTo>
                    <a:pt x="95" y="0"/>
                    <a:pt x="95" y="0"/>
                    <a:pt x="95" y="0"/>
                  </a:cubicBezTo>
                  <a:cubicBezTo>
                    <a:pt x="2" y="5"/>
                    <a:pt x="2" y="5"/>
                    <a:pt x="2" y="5"/>
                  </a:cubicBezTo>
                  <a:cubicBezTo>
                    <a:pt x="1" y="5"/>
                    <a:pt x="1" y="5"/>
                    <a:pt x="1" y="5"/>
                  </a:cubicBezTo>
                  <a:cubicBezTo>
                    <a:pt x="0" y="6"/>
                    <a:pt x="0" y="6"/>
                    <a:pt x="0" y="7"/>
                  </a:cubicBezTo>
                  <a:cubicBezTo>
                    <a:pt x="0" y="8"/>
                    <a:pt x="0" y="8"/>
                    <a:pt x="0" y="8"/>
                  </a:cubicBezTo>
                  <a:cubicBezTo>
                    <a:pt x="0" y="9"/>
                    <a:pt x="1" y="10"/>
                    <a:pt x="2" y="10"/>
                  </a:cubicBezTo>
                  <a:cubicBezTo>
                    <a:pt x="2" y="10"/>
                    <a:pt x="2" y="10"/>
                    <a:pt x="2" y="10"/>
                  </a:cubicBezTo>
                  <a:cubicBezTo>
                    <a:pt x="95" y="5"/>
                    <a:pt x="95" y="5"/>
                    <a:pt x="95" y="5"/>
                  </a:cubicBezTo>
                  <a:cubicBezTo>
                    <a:pt x="96" y="5"/>
                    <a:pt x="97" y="4"/>
                    <a:pt x="97" y="3"/>
                  </a:cubicBezTo>
                  <a:cubicBezTo>
                    <a:pt x="97" y="2"/>
                    <a:pt x="97" y="2"/>
                    <a:pt x="97" y="2"/>
                  </a:cubicBezTo>
                  <a:cubicBezTo>
                    <a:pt x="97" y="1"/>
                    <a:pt x="97" y="1"/>
                    <a:pt x="96" y="0"/>
                  </a:cubicBezTo>
                  <a:cubicBezTo>
                    <a:pt x="96" y="0"/>
                    <a:pt x="95" y="0"/>
                    <a:pt x="95"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 name="Freeform 136"/>
            <p:cNvSpPr/>
            <p:nvPr/>
          </p:nvSpPr>
          <p:spPr bwMode="auto">
            <a:xfrm>
              <a:off x="9161463" y="4487863"/>
              <a:ext cx="271463" cy="26988"/>
            </a:xfrm>
            <a:custGeom>
              <a:avLst/>
              <a:gdLst>
                <a:gd name="T0" fmla="*/ 95 w 97"/>
                <a:gd name="T1" fmla="*/ 0 h 10"/>
                <a:gd name="T2" fmla="*/ 95 w 97"/>
                <a:gd name="T3" fmla="*/ 0 h 10"/>
                <a:gd name="T4" fmla="*/ 95 w 97"/>
                <a:gd name="T5" fmla="*/ 0 h 10"/>
                <a:gd name="T6" fmla="*/ 2 w 97"/>
                <a:gd name="T7" fmla="*/ 5 h 10"/>
                <a:gd name="T8" fmla="*/ 1 w 97"/>
                <a:gd name="T9" fmla="*/ 6 h 10"/>
                <a:gd name="T10" fmla="*/ 0 w 97"/>
                <a:gd name="T11" fmla="*/ 7 h 10"/>
                <a:gd name="T12" fmla="*/ 0 w 97"/>
                <a:gd name="T13" fmla="*/ 8 h 10"/>
                <a:gd name="T14" fmla="*/ 2 w 97"/>
                <a:gd name="T15" fmla="*/ 10 h 10"/>
                <a:gd name="T16" fmla="*/ 2 w 97"/>
                <a:gd name="T17" fmla="*/ 10 h 10"/>
                <a:gd name="T18" fmla="*/ 95 w 97"/>
                <a:gd name="T19" fmla="*/ 5 h 10"/>
                <a:gd name="T20" fmla="*/ 96 w 97"/>
                <a:gd name="T21" fmla="*/ 5 h 10"/>
                <a:gd name="T22" fmla="*/ 97 w 97"/>
                <a:gd name="T23" fmla="*/ 3 h 10"/>
                <a:gd name="T24" fmla="*/ 97 w 97"/>
                <a:gd name="T25" fmla="*/ 2 h 10"/>
                <a:gd name="T26" fmla="*/ 95 w 97"/>
                <a:gd name="T2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7" h="10">
                  <a:moveTo>
                    <a:pt x="95" y="0"/>
                  </a:moveTo>
                  <a:cubicBezTo>
                    <a:pt x="95" y="0"/>
                    <a:pt x="95" y="0"/>
                    <a:pt x="95" y="0"/>
                  </a:cubicBezTo>
                  <a:cubicBezTo>
                    <a:pt x="95" y="0"/>
                    <a:pt x="95" y="0"/>
                    <a:pt x="95" y="0"/>
                  </a:cubicBezTo>
                  <a:cubicBezTo>
                    <a:pt x="2" y="5"/>
                    <a:pt x="2" y="5"/>
                    <a:pt x="2" y="5"/>
                  </a:cubicBezTo>
                  <a:cubicBezTo>
                    <a:pt x="1" y="5"/>
                    <a:pt x="1" y="5"/>
                    <a:pt x="1" y="6"/>
                  </a:cubicBezTo>
                  <a:cubicBezTo>
                    <a:pt x="0" y="6"/>
                    <a:pt x="0" y="7"/>
                    <a:pt x="0" y="7"/>
                  </a:cubicBezTo>
                  <a:cubicBezTo>
                    <a:pt x="0" y="8"/>
                    <a:pt x="0" y="8"/>
                    <a:pt x="0" y="8"/>
                  </a:cubicBezTo>
                  <a:cubicBezTo>
                    <a:pt x="0" y="9"/>
                    <a:pt x="1" y="10"/>
                    <a:pt x="2" y="10"/>
                  </a:cubicBezTo>
                  <a:cubicBezTo>
                    <a:pt x="2" y="10"/>
                    <a:pt x="2" y="10"/>
                    <a:pt x="2" y="10"/>
                  </a:cubicBezTo>
                  <a:cubicBezTo>
                    <a:pt x="95" y="5"/>
                    <a:pt x="95" y="5"/>
                    <a:pt x="95" y="5"/>
                  </a:cubicBezTo>
                  <a:cubicBezTo>
                    <a:pt x="96" y="5"/>
                    <a:pt x="96" y="5"/>
                    <a:pt x="96" y="5"/>
                  </a:cubicBezTo>
                  <a:cubicBezTo>
                    <a:pt x="97" y="4"/>
                    <a:pt x="97" y="4"/>
                    <a:pt x="97" y="3"/>
                  </a:cubicBezTo>
                  <a:cubicBezTo>
                    <a:pt x="97" y="2"/>
                    <a:pt x="97" y="2"/>
                    <a:pt x="97" y="2"/>
                  </a:cubicBezTo>
                  <a:cubicBezTo>
                    <a:pt x="97" y="1"/>
                    <a:pt x="96" y="0"/>
                    <a:pt x="95"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 name="Freeform 137"/>
            <p:cNvSpPr>
              <a:spLocks noEditPoints="1"/>
            </p:cNvSpPr>
            <p:nvPr/>
          </p:nvSpPr>
          <p:spPr bwMode="auto">
            <a:xfrm>
              <a:off x="9164638" y="4540250"/>
              <a:ext cx="271463" cy="28575"/>
            </a:xfrm>
            <a:custGeom>
              <a:avLst/>
              <a:gdLst>
                <a:gd name="T0" fmla="*/ 95 w 97"/>
                <a:gd name="T1" fmla="*/ 2 h 10"/>
                <a:gd name="T2" fmla="*/ 95 w 97"/>
                <a:gd name="T3" fmla="*/ 2 h 10"/>
                <a:gd name="T4" fmla="*/ 95 w 97"/>
                <a:gd name="T5" fmla="*/ 2 h 10"/>
                <a:gd name="T6" fmla="*/ 95 w 97"/>
                <a:gd name="T7" fmla="*/ 0 h 10"/>
                <a:gd name="T8" fmla="*/ 95 w 97"/>
                <a:gd name="T9" fmla="*/ 0 h 10"/>
                <a:gd name="T10" fmla="*/ 95 w 97"/>
                <a:gd name="T11" fmla="*/ 0 h 10"/>
                <a:gd name="T12" fmla="*/ 2 w 97"/>
                <a:gd name="T13" fmla="*/ 4 h 10"/>
                <a:gd name="T14" fmla="*/ 0 w 97"/>
                <a:gd name="T15" fmla="*/ 6 h 10"/>
                <a:gd name="T16" fmla="*/ 0 w 97"/>
                <a:gd name="T17" fmla="*/ 8 h 10"/>
                <a:gd name="T18" fmla="*/ 1 w 97"/>
                <a:gd name="T19" fmla="*/ 9 h 10"/>
                <a:gd name="T20" fmla="*/ 2 w 97"/>
                <a:gd name="T21" fmla="*/ 10 h 10"/>
                <a:gd name="T22" fmla="*/ 2 w 97"/>
                <a:gd name="T23" fmla="*/ 10 h 10"/>
                <a:gd name="T24" fmla="*/ 95 w 97"/>
                <a:gd name="T25" fmla="*/ 5 h 10"/>
                <a:gd name="T26" fmla="*/ 97 w 97"/>
                <a:gd name="T27" fmla="*/ 3 h 10"/>
                <a:gd name="T28" fmla="*/ 97 w 97"/>
                <a:gd name="T29" fmla="*/ 1 h 10"/>
                <a:gd name="T30" fmla="*/ 96 w 97"/>
                <a:gd name="T31" fmla="*/ 0 h 10"/>
                <a:gd name="T32" fmla="*/ 95 w 97"/>
                <a:gd name="T3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7" h="10">
                  <a:moveTo>
                    <a:pt x="95" y="2"/>
                  </a:moveTo>
                  <a:cubicBezTo>
                    <a:pt x="95" y="2"/>
                    <a:pt x="95" y="2"/>
                    <a:pt x="95" y="2"/>
                  </a:cubicBezTo>
                  <a:cubicBezTo>
                    <a:pt x="95" y="2"/>
                    <a:pt x="95" y="2"/>
                    <a:pt x="95" y="2"/>
                  </a:cubicBezTo>
                  <a:moveTo>
                    <a:pt x="95" y="0"/>
                  </a:moveTo>
                  <a:cubicBezTo>
                    <a:pt x="95" y="0"/>
                    <a:pt x="95" y="0"/>
                    <a:pt x="95" y="0"/>
                  </a:cubicBezTo>
                  <a:cubicBezTo>
                    <a:pt x="95" y="0"/>
                    <a:pt x="95" y="0"/>
                    <a:pt x="95" y="0"/>
                  </a:cubicBezTo>
                  <a:cubicBezTo>
                    <a:pt x="2" y="4"/>
                    <a:pt x="2" y="4"/>
                    <a:pt x="2" y="4"/>
                  </a:cubicBezTo>
                  <a:cubicBezTo>
                    <a:pt x="1" y="4"/>
                    <a:pt x="0" y="5"/>
                    <a:pt x="0" y="6"/>
                  </a:cubicBezTo>
                  <a:cubicBezTo>
                    <a:pt x="0" y="8"/>
                    <a:pt x="0" y="8"/>
                    <a:pt x="0" y="8"/>
                  </a:cubicBezTo>
                  <a:cubicBezTo>
                    <a:pt x="0" y="8"/>
                    <a:pt x="0" y="9"/>
                    <a:pt x="1" y="9"/>
                  </a:cubicBezTo>
                  <a:cubicBezTo>
                    <a:pt x="1" y="9"/>
                    <a:pt x="2" y="10"/>
                    <a:pt x="2" y="10"/>
                  </a:cubicBezTo>
                  <a:cubicBezTo>
                    <a:pt x="2" y="10"/>
                    <a:pt x="2" y="10"/>
                    <a:pt x="2" y="10"/>
                  </a:cubicBezTo>
                  <a:cubicBezTo>
                    <a:pt x="95" y="5"/>
                    <a:pt x="95" y="5"/>
                    <a:pt x="95" y="5"/>
                  </a:cubicBezTo>
                  <a:cubicBezTo>
                    <a:pt x="96" y="5"/>
                    <a:pt x="97" y="4"/>
                    <a:pt x="97" y="3"/>
                  </a:cubicBezTo>
                  <a:cubicBezTo>
                    <a:pt x="97" y="1"/>
                    <a:pt x="97" y="1"/>
                    <a:pt x="97" y="1"/>
                  </a:cubicBezTo>
                  <a:cubicBezTo>
                    <a:pt x="97" y="1"/>
                    <a:pt x="97" y="0"/>
                    <a:pt x="96" y="0"/>
                  </a:cubicBezTo>
                  <a:cubicBezTo>
                    <a:pt x="96" y="0"/>
                    <a:pt x="95" y="0"/>
                    <a:pt x="95"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 name="Freeform 138"/>
            <p:cNvSpPr>
              <a:spLocks noEditPoints="1"/>
            </p:cNvSpPr>
            <p:nvPr/>
          </p:nvSpPr>
          <p:spPr bwMode="auto">
            <a:xfrm>
              <a:off x="9167813" y="4591050"/>
              <a:ext cx="271463" cy="28575"/>
            </a:xfrm>
            <a:custGeom>
              <a:avLst/>
              <a:gdLst>
                <a:gd name="T0" fmla="*/ 95 w 97"/>
                <a:gd name="T1" fmla="*/ 2 h 10"/>
                <a:gd name="T2" fmla="*/ 95 w 97"/>
                <a:gd name="T3" fmla="*/ 2 h 10"/>
                <a:gd name="T4" fmla="*/ 95 w 97"/>
                <a:gd name="T5" fmla="*/ 0 h 10"/>
                <a:gd name="T6" fmla="*/ 95 w 97"/>
                <a:gd name="T7" fmla="*/ 0 h 10"/>
                <a:gd name="T8" fmla="*/ 95 w 97"/>
                <a:gd name="T9" fmla="*/ 0 h 10"/>
                <a:gd name="T10" fmla="*/ 2 w 97"/>
                <a:gd name="T11" fmla="*/ 5 h 10"/>
                <a:gd name="T12" fmla="*/ 0 w 97"/>
                <a:gd name="T13" fmla="*/ 7 h 10"/>
                <a:gd name="T14" fmla="*/ 0 w 97"/>
                <a:gd name="T15" fmla="*/ 8 h 10"/>
                <a:gd name="T16" fmla="*/ 1 w 97"/>
                <a:gd name="T17" fmla="*/ 9 h 10"/>
                <a:gd name="T18" fmla="*/ 2 w 97"/>
                <a:gd name="T19" fmla="*/ 10 h 10"/>
                <a:gd name="T20" fmla="*/ 2 w 97"/>
                <a:gd name="T21" fmla="*/ 10 h 10"/>
                <a:gd name="T22" fmla="*/ 95 w 97"/>
                <a:gd name="T23" fmla="*/ 5 h 10"/>
                <a:gd name="T24" fmla="*/ 96 w 97"/>
                <a:gd name="T25" fmla="*/ 4 h 10"/>
                <a:gd name="T26" fmla="*/ 97 w 97"/>
                <a:gd name="T27" fmla="*/ 3 h 10"/>
                <a:gd name="T28" fmla="*/ 97 w 97"/>
                <a:gd name="T29" fmla="*/ 2 h 10"/>
                <a:gd name="T30" fmla="*/ 95 w 97"/>
                <a:gd name="T3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7" h="10">
                  <a:moveTo>
                    <a:pt x="95" y="2"/>
                  </a:moveTo>
                  <a:cubicBezTo>
                    <a:pt x="95" y="2"/>
                    <a:pt x="95" y="2"/>
                    <a:pt x="95" y="2"/>
                  </a:cubicBezTo>
                  <a:moveTo>
                    <a:pt x="95" y="0"/>
                  </a:moveTo>
                  <a:cubicBezTo>
                    <a:pt x="95" y="0"/>
                    <a:pt x="95" y="0"/>
                    <a:pt x="95" y="0"/>
                  </a:cubicBezTo>
                  <a:cubicBezTo>
                    <a:pt x="95" y="0"/>
                    <a:pt x="95" y="0"/>
                    <a:pt x="95" y="0"/>
                  </a:cubicBezTo>
                  <a:cubicBezTo>
                    <a:pt x="2" y="5"/>
                    <a:pt x="2" y="5"/>
                    <a:pt x="2" y="5"/>
                  </a:cubicBezTo>
                  <a:cubicBezTo>
                    <a:pt x="1" y="5"/>
                    <a:pt x="0" y="6"/>
                    <a:pt x="0" y="7"/>
                  </a:cubicBezTo>
                  <a:cubicBezTo>
                    <a:pt x="0" y="8"/>
                    <a:pt x="0" y="8"/>
                    <a:pt x="0" y="8"/>
                  </a:cubicBezTo>
                  <a:cubicBezTo>
                    <a:pt x="0" y="8"/>
                    <a:pt x="0" y="9"/>
                    <a:pt x="1" y="9"/>
                  </a:cubicBezTo>
                  <a:cubicBezTo>
                    <a:pt x="1" y="10"/>
                    <a:pt x="1" y="10"/>
                    <a:pt x="2" y="10"/>
                  </a:cubicBezTo>
                  <a:cubicBezTo>
                    <a:pt x="2" y="10"/>
                    <a:pt x="2" y="10"/>
                    <a:pt x="2" y="10"/>
                  </a:cubicBezTo>
                  <a:cubicBezTo>
                    <a:pt x="95" y="5"/>
                    <a:pt x="95" y="5"/>
                    <a:pt x="95" y="5"/>
                  </a:cubicBezTo>
                  <a:cubicBezTo>
                    <a:pt x="95" y="5"/>
                    <a:pt x="96" y="5"/>
                    <a:pt x="96" y="4"/>
                  </a:cubicBezTo>
                  <a:cubicBezTo>
                    <a:pt x="97" y="4"/>
                    <a:pt x="97" y="4"/>
                    <a:pt x="97" y="3"/>
                  </a:cubicBezTo>
                  <a:cubicBezTo>
                    <a:pt x="97" y="2"/>
                    <a:pt x="97" y="2"/>
                    <a:pt x="97" y="2"/>
                  </a:cubicBezTo>
                  <a:cubicBezTo>
                    <a:pt x="97" y="1"/>
                    <a:pt x="96" y="0"/>
                    <a:pt x="95"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 name="Freeform 139"/>
            <p:cNvSpPr/>
            <p:nvPr/>
          </p:nvSpPr>
          <p:spPr bwMode="auto">
            <a:xfrm>
              <a:off x="9170988" y="4641850"/>
              <a:ext cx="271463" cy="28575"/>
            </a:xfrm>
            <a:custGeom>
              <a:avLst/>
              <a:gdLst>
                <a:gd name="T0" fmla="*/ 95 w 97"/>
                <a:gd name="T1" fmla="*/ 0 h 10"/>
                <a:gd name="T2" fmla="*/ 95 w 97"/>
                <a:gd name="T3" fmla="*/ 0 h 10"/>
                <a:gd name="T4" fmla="*/ 95 w 97"/>
                <a:gd name="T5" fmla="*/ 0 h 10"/>
                <a:gd name="T6" fmla="*/ 2 w 97"/>
                <a:gd name="T7" fmla="*/ 5 h 10"/>
                <a:gd name="T8" fmla="*/ 0 w 97"/>
                <a:gd name="T9" fmla="*/ 6 h 10"/>
                <a:gd name="T10" fmla="*/ 0 w 97"/>
                <a:gd name="T11" fmla="*/ 7 h 10"/>
                <a:gd name="T12" fmla="*/ 0 w 97"/>
                <a:gd name="T13" fmla="*/ 8 h 10"/>
                <a:gd name="T14" fmla="*/ 2 w 97"/>
                <a:gd name="T15" fmla="*/ 10 h 10"/>
                <a:gd name="T16" fmla="*/ 2 w 97"/>
                <a:gd name="T17" fmla="*/ 10 h 10"/>
                <a:gd name="T18" fmla="*/ 95 w 97"/>
                <a:gd name="T19" fmla="*/ 5 h 10"/>
                <a:gd name="T20" fmla="*/ 96 w 97"/>
                <a:gd name="T21" fmla="*/ 5 h 10"/>
                <a:gd name="T22" fmla="*/ 97 w 97"/>
                <a:gd name="T23" fmla="*/ 3 h 10"/>
                <a:gd name="T24" fmla="*/ 97 w 97"/>
                <a:gd name="T25" fmla="*/ 2 h 10"/>
                <a:gd name="T26" fmla="*/ 95 w 97"/>
                <a:gd name="T2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7" h="10">
                  <a:moveTo>
                    <a:pt x="95" y="0"/>
                  </a:moveTo>
                  <a:cubicBezTo>
                    <a:pt x="95" y="0"/>
                    <a:pt x="95" y="0"/>
                    <a:pt x="95" y="0"/>
                  </a:cubicBezTo>
                  <a:cubicBezTo>
                    <a:pt x="95" y="0"/>
                    <a:pt x="95" y="0"/>
                    <a:pt x="95" y="0"/>
                  </a:cubicBezTo>
                  <a:cubicBezTo>
                    <a:pt x="2" y="5"/>
                    <a:pt x="2" y="5"/>
                    <a:pt x="2" y="5"/>
                  </a:cubicBezTo>
                  <a:cubicBezTo>
                    <a:pt x="1" y="5"/>
                    <a:pt x="1" y="5"/>
                    <a:pt x="0" y="6"/>
                  </a:cubicBezTo>
                  <a:cubicBezTo>
                    <a:pt x="0" y="6"/>
                    <a:pt x="0" y="7"/>
                    <a:pt x="0" y="7"/>
                  </a:cubicBezTo>
                  <a:cubicBezTo>
                    <a:pt x="0" y="8"/>
                    <a:pt x="0" y="8"/>
                    <a:pt x="0" y="8"/>
                  </a:cubicBezTo>
                  <a:cubicBezTo>
                    <a:pt x="0" y="9"/>
                    <a:pt x="1" y="10"/>
                    <a:pt x="2" y="10"/>
                  </a:cubicBezTo>
                  <a:cubicBezTo>
                    <a:pt x="2" y="10"/>
                    <a:pt x="2" y="10"/>
                    <a:pt x="2" y="10"/>
                  </a:cubicBezTo>
                  <a:cubicBezTo>
                    <a:pt x="95" y="5"/>
                    <a:pt x="95" y="5"/>
                    <a:pt x="95" y="5"/>
                  </a:cubicBezTo>
                  <a:cubicBezTo>
                    <a:pt x="95" y="5"/>
                    <a:pt x="96" y="5"/>
                    <a:pt x="96" y="5"/>
                  </a:cubicBezTo>
                  <a:cubicBezTo>
                    <a:pt x="97" y="4"/>
                    <a:pt x="97" y="4"/>
                    <a:pt x="97" y="3"/>
                  </a:cubicBezTo>
                  <a:cubicBezTo>
                    <a:pt x="97" y="2"/>
                    <a:pt x="97" y="2"/>
                    <a:pt x="97" y="2"/>
                  </a:cubicBezTo>
                  <a:cubicBezTo>
                    <a:pt x="97" y="1"/>
                    <a:pt x="96" y="0"/>
                    <a:pt x="95"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nvGrpSpPr>
            <p:cNvPr id="40" name="组合 39"/>
            <p:cNvGrpSpPr/>
            <p:nvPr/>
          </p:nvGrpSpPr>
          <p:grpSpPr>
            <a:xfrm>
              <a:off x="4741863" y="708025"/>
              <a:ext cx="585788" cy="652463"/>
              <a:chOff x="4741863" y="708025"/>
              <a:chExt cx="585788" cy="652463"/>
            </a:xfrm>
          </p:grpSpPr>
          <p:sp>
            <p:nvSpPr>
              <p:cNvPr id="276" name="Freeform 140"/>
              <p:cNvSpPr>
                <a:spLocks noEditPoints="1"/>
              </p:cNvSpPr>
              <p:nvPr/>
            </p:nvSpPr>
            <p:spPr bwMode="auto">
              <a:xfrm>
                <a:off x="4792663" y="735013"/>
                <a:ext cx="534988" cy="625475"/>
              </a:xfrm>
              <a:custGeom>
                <a:avLst/>
                <a:gdLst>
                  <a:gd name="T0" fmla="*/ 86 w 191"/>
                  <a:gd name="T1" fmla="*/ 8 h 223"/>
                  <a:gd name="T2" fmla="*/ 83 w 191"/>
                  <a:gd name="T3" fmla="*/ 13 h 223"/>
                  <a:gd name="T4" fmla="*/ 81 w 191"/>
                  <a:gd name="T5" fmla="*/ 20 h 223"/>
                  <a:gd name="T6" fmla="*/ 76 w 191"/>
                  <a:gd name="T7" fmla="*/ 25 h 223"/>
                  <a:gd name="T8" fmla="*/ 76 w 191"/>
                  <a:gd name="T9" fmla="*/ 29 h 223"/>
                  <a:gd name="T10" fmla="*/ 71 w 191"/>
                  <a:gd name="T11" fmla="*/ 34 h 223"/>
                  <a:gd name="T12" fmla="*/ 70 w 191"/>
                  <a:gd name="T13" fmla="*/ 37 h 223"/>
                  <a:gd name="T14" fmla="*/ 68 w 191"/>
                  <a:gd name="T15" fmla="*/ 40 h 223"/>
                  <a:gd name="T16" fmla="*/ 66 w 191"/>
                  <a:gd name="T17" fmla="*/ 47 h 223"/>
                  <a:gd name="T18" fmla="*/ 66 w 191"/>
                  <a:gd name="T19" fmla="*/ 47 h 223"/>
                  <a:gd name="T20" fmla="*/ 61 w 191"/>
                  <a:gd name="T21" fmla="*/ 54 h 223"/>
                  <a:gd name="T22" fmla="*/ 60 w 191"/>
                  <a:gd name="T23" fmla="*/ 55 h 223"/>
                  <a:gd name="T24" fmla="*/ 56 w 191"/>
                  <a:gd name="T25" fmla="*/ 62 h 223"/>
                  <a:gd name="T26" fmla="*/ 56 w 191"/>
                  <a:gd name="T27" fmla="*/ 65 h 223"/>
                  <a:gd name="T28" fmla="*/ 51 w 191"/>
                  <a:gd name="T29" fmla="*/ 71 h 223"/>
                  <a:gd name="T30" fmla="*/ 51 w 191"/>
                  <a:gd name="T31" fmla="*/ 74 h 223"/>
                  <a:gd name="T32" fmla="*/ 46 w 191"/>
                  <a:gd name="T33" fmla="*/ 80 h 223"/>
                  <a:gd name="T34" fmla="*/ 45 w 191"/>
                  <a:gd name="T35" fmla="*/ 83 h 223"/>
                  <a:gd name="T36" fmla="*/ 43 w 191"/>
                  <a:gd name="T37" fmla="*/ 86 h 223"/>
                  <a:gd name="T38" fmla="*/ 41 w 191"/>
                  <a:gd name="T39" fmla="*/ 92 h 223"/>
                  <a:gd name="T40" fmla="*/ 36 w 191"/>
                  <a:gd name="T41" fmla="*/ 98 h 223"/>
                  <a:gd name="T42" fmla="*/ 35 w 191"/>
                  <a:gd name="T43" fmla="*/ 101 h 223"/>
                  <a:gd name="T44" fmla="*/ 33 w 191"/>
                  <a:gd name="T45" fmla="*/ 104 h 223"/>
                  <a:gd name="T46" fmla="*/ 31 w 191"/>
                  <a:gd name="T47" fmla="*/ 111 h 223"/>
                  <a:gd name="T48" fmla="*/ 31 w 191"/>
                  <a:gd name="T49" fmla="*/ 111 h 223"/>
                  <a:gd name="T50" fmla="*/ 26 w 191"/>
                  <a:gd name="T51" fmla="*/ 118 h 223"/>
                  <a:gd name="T52" fmla="*/ 25 w 191"/>
                  <a:gd name="T53" fmla="*/ 119 h 223"/>
                  <a:gd name="T54" fmla="*/ 21 w 191"/>
                  <a:gd name="T55" fmla="*/ 126 h 223"/>
                  <a:gd name="T56" fmla="*/ 20 w 191"/>
                  <a:gd name="T57" fmla="*/ 128 h 223"/>
                  <a:gd name="T58" fmla="*/ 18 w 191"/>
                  <a:gd name="T59" fmla="*/ 131 h 223"/>
                  <a:gd name="T60" fmla="*/ 16 w 191"/>
                  <a:gd name="T61" fmla="*/ 138 h 223"/>
                  <a:gd name="T62" fmla="*/ 16 w 191"/>
                  <a:gd name="T63" fmla="*/ 138 h 223"/>
                  <a:gd name="T64" fmla="*/ 11 w 191"/>
                  <a:gd name="T65" fmla="*/ 145 h 223"/>
                  <a:gd name="T66" fmla="*/ 10 w 191"/>
                  <a:gd name="T67" fmla="*/ 147 h 223"/>
                  <a:gd name="T68" fmla="*/ 6 w 191"/>
                  <a:gd name="T69" fmla="*/ 153 h 223"/>
                  <a:gd name="T70" fmla="*/ 6 w 191"/>
                  <a:gd name="T71" fmla="*/ 156 h 223"/>
                  <a:gd name="T72" fmla="*/ 0 w 191"/>
                  <a:gd name="T73" fmla="*/ 165 h 223"/>
                  <a:gd name="T74" fmla="*/ 89 w 191"/>
                  <a:gd name="T75" fmla="*/ 2 h 223"/>
                  <a:gd name="T76" fmla="*/ 95 w 191"/>
                  <a:gd name="T77" fmla="*/ 3 h 223"/>
                  <a:gd name="T78" fmla="*/ 98 w 191"/>
                  <a:gd name="T79" fmla="*/ 218 h 223"/>
                  <a:gd name="T80" fmla="*/ 3 w 191"/>
                  <a:gd name="T81" fmla="*/ 170 h 223"/>
                  <a:gd name="T82" fmla="*/ 0 w 191"/>
                  <a:gd name="T83" fmla="*/ 169 h 223"/>
                  <a:gd name="T84" fmla="*/ 98 w 191"/>
                  <a:gd name="T85" fmla="*/ 223 h 223"/>
                  <a:gd name="T86" fmla="*/ 191 w 191"/>
                  <a:gd name="T87" fmla="*/ 55 h 223"/>
                  <a:gd name="T88" fmla="*/ 190 w 191"/>
                  <a:gd name="T89" fmla="*/ 53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91" h="223">
                    <a:moveTo>
                      <a:pt x="89" y="2"/>
                    </a:moveTo>
                    <a:cubicBezTo>
                      <a:pt x="86" y="7"/>
                      <a:pt x="86" y="7"/>
                      <a:pt x="86" y="7"/>
                    </a:cubicBezTo>
                    <a:cubicBezTo>
                      <a:pt x="86" y="7"/>
                      <a:pt x="86" y="8"/>
                      <a:pt x="86" y="8"/>
                    </a:cubicBezTo>
                    <a:cubicBezTo>
                      <a:pt x="86" y="9"/>
                      <a:pt x="86" y="10"/>
                      <a:pt x="86" y="10"/>
                    </a:cubicBezTo>
                    <a:cubicBezTo>
                      <a:pt x="86" y="10"/>
                      <a:pt x="86" y="10"/>
                      <a:pt x="86" y="10"/>
                    </a:cubicBezTo>
                    <a:cubicBezTo>
                      <a:pt x="85" y="11"/>
                      <a:pt x="84" y="12"/>
                      <a:pt x="83" y="13"/>
                    </a:cubicBezTo>
                    <a:cubicBezTo>
                      <a:pt x="81" y="16"/>
                      <a:pt x="81" y="16"/>
                      <a:pt x="81" y="16"/>
                    </a:cubicBezTo>
                    <a:cubicBezTo>
                      <a:pt x="81" y="17"/>
                      <a:pt x="81" y="17"/>
                      <a:pt x="81" y="17"/>
                    </a:cubicBezTo>
                    <a:cubicBezTo>
                      <a:pt x="81" y="18"/>
                      <a:pt x="81" y="19"/>
                      <a:pt x="81" y="20"/>
                    </a:cubicBezTo>
                    <a:cubicBezTo>
                      <a:pt x="81" y="20"/>
                      <a:pt x="81" y="20"/>
                      <a:pt x="81" y="20"/>
                    </a:cubicBezTo>
                    <a:cubicBezTo>
                      <a:pt x="80" y="21"/>
                      <a:pt x="79" y="21"/>
                      <a:pt x="78" y="22"/>
                    </a:cubicBezTo>
                    <a:cubicBezTo>
                      <a:pt x="76" y="25"/>
                      <a:pt x="76" y="25"/>
                      <a:pt x="76" y="25"/>
                    </a:cubicBezTo>
                    <a:cubicBezTo>
                      <a:pt x="76" y="26"/>
                      <a:pt x="76" y="26"/>
                      <a:pt x="76" y="26"/>
                    </a:cubicBezTo>
                    <a:cubicBezTo>
                      <a:pt x="76" y="27"/>
                      <a:pt x="76" y="28"/>
                      <a:pt x="76" y="29"/>
                    </a:cubicBezTo>
                    <a:cubicBezTo>
                      <a:pt x="76" y="29"/>
                      <a:pt x="76" y="29"/>
                      <a:pt x="76" y="29"/>
                    </a:cubicBezTo>
                    <a:cubicBezTo>
                      <a:pt x="76" y="29"/>
                      <a:pt x="76" y="29"/>
                      <a:pt x="76" y="29"/>
                    </a:cubicBezTo>
                    <a:cubicBezTo>
                      <a:pt x="75" y="30"/>
                      <a:pt x="74" y="30"/>
                      <a:pt x="73" y="31"/>
                    </a:cubicBezTo>
                    <a:cubicBezTo>
                      <a:pt x="71" y="34"/>
                      <a:pt x="71" y="34"/>
                      <a:pt x="71" y="34"/>
                    </a:cubicBezTo>
                    <a:cubicBezTo>
                      <a:pt x="71" y="35"/>
                      <a:pt x="71" y="35"/>
                      <a:pt x="71" y="36"/>
                    </a:cubicBezTo>
                    <a:cubicBezTo>
                      <a:pt x="71" y="36"/>
                      <a:pt x="71" y="37"/>
                      <a:pt x="71" y="38"/>
                    </a:cubicBezTo>
                    <a:cubicBezTo>
                      <a:pt x="70" y="37"/>
                      <a:pt x="70" y="37"/>
                      <a:pt x="70" y="37"/>
                    </a:cubicBezTo>
                    <a:cubicBezTo>
                      <a:pt x="70" y="37"/>
                      <a:pt x="70" y="37"/>
                      <a:pt x="70" y="37"/>
                    </a:cubicBezTo>
                    <a:cubicBezTo>
                      <a:pt x="71" y="38"/>
                      <a:pt x="71" y="38"/>
                      <a:pt x="71" y="38"/>
                    </a:cubicBezTo>
                    <a:cubicBezTo>
                      <a:pt x="70" y="39"/>
                      <a:pt x="69" y="40"/>
                      <a:pt x="68" y="40"/>
                    </a:cubicBezTo>
                    <a:cubicBezTo>
                      <a:pt x="66" y="43"/>
                      <a:pt x="66" y="43"/>
                      <a:pt x="66" y="43"/>
                    </a:cubicBezTo>
                    <a:cubicBezTo>
                      <a:pt x="66" y="44"/>
                      <a:pt x="66" y="44"/>
                      <a:pt x="66" y="45"/>
                    </a:cubicBezTo>
                    <a:cubicBezTo>
                      <a:pt x="66" y="45"/>
                      <a:pt x="66" y="46"/>
                      <a:pt x="66" y="47"/>
                    </a:cubicBezTo>
                    <a:cubicBezTo>
                      <a:pt x="65" y="46"/>
                      <a:pt x="65" y="46"/>
                      <a:pt x="65" y="46"/>
                    </a:cubicBezTo>
                    <a:cubicBezTo>
                      <a:pt x="65" y="46"/>
                      <a:pt x="65" y="46"/>
                      <a:pt x="65" y="46"/>
                    </a:cubicBezTo>
                    <a:cubicBezTo>
                      <a:pt x="66" y="47"/>
                      <a:pt x="66" y="47"/>
                      <a:pt x="66" y="47"/>
                    </a:cubicBezTo>
                    <a:cubicBezTo>
                      <a:pt x="65" y="48"/>
                      <a:pt x="64" y="49"/>
                      <a:pt x="63" y="49"/>
                    </a:cubicBezTo>
                    <a:cubicBezTo>
                      <a:pt x="61" y="53"/>
                      <a:pt x="61" y="53"/>
                      <a:pt x="61" y="53"/>
                    </a:cubicBezTo>
                    <a:cubicBezTo>
                      <a:pt x="61" y="53"/>
                      <a:pt x="61" y="53"/>
                      <a:pt x="61" y="54"/>
                    </a:cubicBezTo>
                    <a:cubicBezTo>
                      <a:pt x="61" y="55"/>
                      <a:pt x="61" y="55"/>
                      <a:pt x="61" y="56"/>
                    </a:cubicBezTo>
                    <a:cubicBezTo>
                      <a:pt x="60" y="55"/>
                      <a:pt x="60" y="55"/>
                      <a:pt x="60" y="55"/>
                    </a:cubicBezTo>
                    <a:cubicBezTo>
                      <a:pt x="60" y="55"/>
                      <a:pt x="60" y="55"/>
                      <a:pt x="60" y="55"/>
                    </a:cubicBezTo>
                    <a:cubicBezTo>
                      <a:pt x="61" y="56"/>
                      <a:pt x="61" y="56"/>
                      <a:pt x="61" y="56"/>
                    </a:cubicBezTo>
                    <a:cubicBezTo>
                      <a:pt x="60" y="57"/>
                      <a:pt x="59" y="58"/>
                      <a:pt x="58" y="58"/>
                    </a:cubicBezTo>
                    <a:cubicBezTo>
                      <a:pt x="56" y="62"/>
                      <a:pt x="56" y="62"/>
                      <a:pt x="56" y="62"/>
                    </a:cubicBezTo>
                    <a:cubicBezTo>
                      <a:pt x="56" y="62"/>
                      <a:pt x="56" y="63"/>
                      <a:pt x="56" y="63"/>
                    </a:cubicBezTo>
                    <a:cubicBezTo>
                      <a:pt x="56" y="64"/>
                      <a:pt x="56" y="64"/>
                      <a:pt x="56" y="65"/>
                    </a:cubicBezTo>
                    <a:cubicBezTo>
                      <a:pt x="56" y="65"/>
                      <a:pt x="56" y="65"/>
                      <a:pt x="56" y="65"/>
                    </a:cubicBezTo>
                    <a:cubicBezTo>
                      <a:pt x="56" y="65"/>
                      <a:pt x="56" y="65"/>
                      <a:pt x="56" y="65"/>
                    </a:cubicBezTo>
                    <a:cubicBezTo>
                      <a:pt x="55" y="66"/>
                      <a:pt x="54" y="67"/>
                      <a:pt x="53" y="67"/>
                    </a:cubicBezTo>
                    <a:cubicBezTo>
                      <a:pt x="51" y="71"/>
                      <a:pt x="51" y="71"/>
                      <a:pt x="51" y="71"/>
                    </a:cubicBezTo>
                    <a:cubicBezTo>
                      <a:pt x="51" y="71"/>
                      <a:pt x="51" y="72"/>
                      <a:pt x="51" y="72"/>
                    </a:cubicBezTo>
                    <a:cubicBezTo>
                      <a:pt x="51" y="73"/>
                      <a:pt x="51" y="74"/>
                      <a:pt x="51" y="74"/>
                    </a:cubicBezTo>
                    <a:cubicBezTo>
                      <a:pt x="51" y="74"/>
                      <a:pt x="51" y="74"/>
                      <a:pt x="51" y="74"/>
                    </a:cubicBezTo>
                    <a:cubicBezTo>
                      <a:pt x="51" y="74"/>
                      <a:pt x="51" y="74"/>
                      <a:pt x="51" y="74"/>
                    </a:cubicBezTo>
                    <a:cubicBezTo>
                      <a:pt x="50" y="75"/>
                      <a:pt x="49" y="76"/>
                      <a:pt x="48" y="76"/>
                    </a:cubicBezTo>
                    <a:cubicBezTo>
                      <a:pt x="46" y="80"/>
                      <a:pt x="46" y="80"/>
                      <a:pt x="46" y="80"/>
                    </a:cubicBezTo>
                    <a:cubicBezTo>
                      <a:pt x="46" y="80"/>
                      <a:pt x="46" y="81"/>
                      <a:pt x="46" y="81"/>
                    </a:cubicBezTo>
                    <a:cubicBezTo>
                      <a:pt x="46" y="82"/>
                      <a:pt x="46" y="83"/>
                      <a:pt x="46" y="83"/>
                    </a:cubicBezTo>
                    <a:cubicBezTo>
                      <a:pt x="45" y="83"/>
                      <a:pt x="45" y="83"/>
                      <a:pt x="45" y="83"/>
                    </a:cubicBezTo>
                    <a:cubicBezTo>
                      <a:pt x="45" y="83"/>
                      <a:pt x="45" y="83"/>
                      <a:pt x="45" y="83"/>
                    </a:cubicBezTo>
                    <a:cubicBezTo>
                      <a:pt x="46" y="83"/>
                      <a:pt x="46" y="83"/>
                      <a:pt x="46" y="83"/>
                    </a:cubicBezTo>
                    <a:cubicBezTo>
                      <a:pt x="45" y="84"/>
                      <a:pt x="44" y="85"/>
                      <a:pt x="43" y="86"/>
                    </a:cubicBezTo>
                    <a:cubicBezTo>
                      <a:pt x="41" y="89"/>
                      <a:pt x="41" y="89"/>
                      <a:pt x="41" y="89"/>
                    </a:cubicBezTo>
                    <a:cubicBezTo>
                      <a:pt x="41" y="89"/>
                      <a:pt x="41" y="90"/>
                      <a:pt x="41" y="90"/>
                    </a:cubicBezTo>
                    <a:cubicBezTo>
                      <a:pt x="41" y="91"/>
                      <a:pt x="41" y="92"/>
                      <a:pt x="41" y="92"/>
                    </a:cubicBezTo>
                    <a:cubicBezTo>
                      <a:pt x="41" y="92"/>
                      <a:pt x="41" y="92"/>
                      <a:pt x="41" y="92"/>
                    </a:cubicBezTo>
                    <a:cubicBezTo>
                      <a:pt x="40" y="94"/>
                      <a:pt x="39" y="94"/>
                      <a:pt x="38" y="95"/>
                    </a:cubicBezTo>
                    <a:cubicBezTo>
                      <a:pt x="36" y="98"/>
                      <a:pt x="36" y="98"/>
                      <a:pt x="36" y="98"/>
                    </a:cubicBezTo>
                    <a:cubicBezTo>
                      <a:pt x="36" y="99"/>
                      <a:pt x="36" y="99"/>
                      <a:pt x="36" y="99"/>
                    </a:cubicBezTo>
                    <a:cubicBezTo>
                      <a:pt x="36" y="100"/>
                      <a:pt x="36" y="101"/>
                      <a:pt x="36" y="102"/>
                    </a:cubicBezTo>
                    <a:cubicBezTo>
                      <a:pt x="35" y="101"/>
                      <a:pt x="35" y="101"/>
                      <a:pt x="35" y="101"/>
                    </a:cubicBezTo>
                    <a:cubicBezTo>
                      <a:pt x="35" y="101"/>
                      <a:pt x="35" y="101"/>
                      <a:pt x="35" y="101"/>
                    </a:cubicBezTo>
                    <a:cubicBezTo>
                      <a:pt x="36" y="102"/>
                      <a:pt x="36" y="102"/>
                      <a:pt x="36" y="102"/>
                    </a:cubicBezTo>
                    <a:cubicBezTo>
                      <a:pt x="35" y="103"/>
                      <a:pt x="34" y="103"/>
                      <a:pt x="33" y="104"/>
                    </a:cubicBezTo>
                    <a:cubicBezTo>
                      <a:pt x="31" y="107"/>
                      <a:pt x="31" y="107"/>
                      <a:pt x="31" y="107"/>
                    </a:cubicBezTo>
                    <a:cubicBezTo>
                      <a:pt x="31" y="108"/>
                      <a:pt x="31" y="108"/>
                      <a:pt x="31" y="109"/>
                    </a:cubicBezTo>
                    <a:cubicBezTo>
                      <a:pt x="31" y="109"/>
                      <a:pt x="31" y="110"/>
                      <a:pt x="31" y="111"/>
                    </a:cubicBezTo>
                    <a:cubicBezTo>
                      <a:pt x="30" y="110"/>
                      <a:pt x="30" y="110"/>
                      <a:pt x="30" y="110"/>
                    </a:cubicBezTo>
                    <a:cubicBezTo>
                      <a:pt x="30" y="110"/>
                      <a:pt x="30" y="110"/>
                      <a:pt x="30" y="110"/>
                    </a:cubicBezTo>
                    <a:cubicBezTo>
                      <a:pt x="31" y="111"/>
                      <a:pt x="31" y="111"/>
                      <a:pt x="31" y="111"/>
                    </a:cubicBezTo>
                    <a:cubicBezTo>
                      <a:pt x="30" y="112"/>
                      <a:pt x="29" y="113"/>
                      <a:pt x="28" y="113"/>
                    </a:cubicBezTo>
                    <a:cubicBezTo>
                      <a:pt x="26" y="116"/>
                      <a:pt x="26" y="116"/>
                      <a:pt x="26" y="116"/>
                    </a:cubicBezTo>
                    <a:cubicBezTo>
                      <a:pt x="26" y="117"/>
                      <a:pt x="26" y="117"/>
                      <a:pt x="26" y="118"/>
                    </a:cubicBezTo>
                    <a:cubicBezTo>
                      <a:pt x="26" y="118"/>
                      <a:pt x="26" y="119"/>
                      <a:pt x="26" y="120"/>
                    </a:cubicBezTo>
                    <a:cubicBezTo>
                      <a:pt x="25" y="119"/>
                      <a:pt x="25" y="119"/>
                      <a:pt x="25" y="119"/>
                    </a:cubicBezTo>
                    <a:cubicBezTo>
                      <a:pt x="25" y="119"/>
                      <a:pt x="25" y="119"/>
                      <a:pt x="25" y="119"/>
                    </a:cubicBezTo>
                    <a:cubicBezTo>
                      <a:pt x="26" y="120"/>
                      <a:pt x="26" y="120"/>
                      <a:pt x="26" y="120"/>
                    </a:cubicBezTo>
                    <a:cubicBezTo>
                      <a:pt x="25" y="121"/>
                      <a:pt x="24" y="122"/>
                      <a:pt x="23" y="122"/>
                    </a:cubicBezTo>
                    <a:cubicBezTo>
                      <a:pt x="21" y="126"/>
                      <a:pt x="21" y="126"/>
                      <a:pt x="21" y="126"/>
                    </a:cubicBezTo>
                    <a:cubicBezTo>
                      <a:pt x="21" y="126"/>
                      <a:pt x="21" y="126"/>
                      <a:pt x="21" y="127"/>
                    </a:cubicBezTo>
                    <a:cubicBezTo>
                      <a:pt x="21" y="128"/>
                      <a:pt x="21" y="128"/>
                      <a:pt x="21" y="129"/>
                    </a:cubicBezTo>
                    <a:cubicBezTo>
                      <a:pt x="20" y="128"/>
                      <a:pt x="20" y="128"/>
                      <a:pt x="20" y="128"/>
                    </a:cubicBezTo>
                    <a:cubicBezTo>
                      <a:pt x="20" y="128"/>
                      <a:pt x="20" y="128"/>
                      <a:pt x="20" y="128"/>
                    </a:cubicBezTo>
                    <a:cubicBezTo>
                      <a:pt x="21" y="129"/>
                      <a:pt x="21" y="129"/>
                      <a:pt x="21" y="129"/>
                    </a:cubicBezTo>
                    <a:cubicBezTo>
                      <a:pt x="20" y="130"/>
                      <a:pt x="19" y="131"/>
                      <a:pt x="18" y="131"/>
                    </a:cubicBezTo>
                    <a:cubicBezTo>
                      <a:pt x="16" y="135"/>
                      <a:pt x="16" y="135"/>
                      <a:pt x="16" y="135"/>
                    </a:cubicBezTo>
                    <a:cubicBezTo>
                      <a:pt x="16" y="135"/>
                      <a:pt x="16" y="135"/>
                      <a:pt x="16" y="136"/>
                    </a:cubicBezTo>
                    <a:cubicBezTo>
                      <a:pt x="16" y="137"/>
                      <a:pt x="16" y="137"/>
                      <a:pt x="16" y="138"/>
                    </a:cubicBezTo>
                    <a:cubicBezTo>
                      <a:pt x="15" y="137"/>
                      <a:pt x="15" y="137"/>
                      <a:pt x="15" y="137"/>
                    </a:cubicBezTo>
                    <a:cubicBezTo>
                      <a:pt x="15" y="137"/>
                      <a:pt x="15" y="137"/>
                      <a:pt x="15" y="137"/>
                    </a:cubicBezTo>
                    <a:cubicBezTo>
                      <a:pt x="16" y="138"/>
                      <a:pt x="16" y="138"/>
                      <a:pt x="16" y="138"/>
                    </a:cubicBezTo>
                    <a:cubicBezTo>
                      <a:pt x="15" y="139"/>
                      <a:pt x="14" y="140"/>
                      <a:pt x="13" y="140"/>
                    </a:cubicBezTo>
                    <a:cubicBezTo>
                      <a:pt x="11" y="144"/>
                      <a:pt x="11" y="144"/>
                      <a:pt x="11" y="144"/>
                    </a:cubicBezTo>
                    <a:cubicBezTo>
                      <a:pt x="11" y="144"/>
                      <a:pt x="12" y="145"/>
                      <a:pt x="11" y="145"/>
                    </a:cubicBezTo>
                    <a:cubicBezTo>
                      <a:pt x="12" y="146"/>
                      <a:pt x="11" y="147"/>
                      <a:pt x="11" y="147"/>
                    </a:cubicBezTo>
                    <a:cubicBezTo>
                      <a:pt x="10" y="147"/>
                      <a:pt x="10" y="147"/>
                      <a:pt x="10" y="147"/>
                    </a:cubicBezTo>
                    <a:cubicBezTo>
                      <a:pt x="10" y="147"/>
                      <a:pt x="10" y="147"/>
                      <a:pt x="10" y="147"/>
                    </a:cubicBezTo>
                    <a:cubicBezTo>
                      <a:pt x="11" y="147"/>
                      <a:pt x="11" y="147"/>
                      <a:pt x="11" y="147"/>
                    </a:cubicBezTo>
                    <a:cubicBezTo>
                      <a:pt x="10" y="148"/>
                      <a:pt x="9" y="149"/>
                      <a:pt x="8" y="149"/>
                    </a:cubicBezTo>
                    <a:cubicBezTo>
                      <a:pt x="6" y="153"/>
                      <a:pt x="6" y="153"/>
                      <a:pt x="6" y="153"/>
                    </a:cubicBezTo>
                    <a:cubicBezTo>
                      <a:pt x="6" y="153"/>
                      <a:pt x="7" y="154"/>
                      <a:pt x="7" y="154"/>
                    </a:cubicBezTo>
                    <a:cubicBezTo>
                      <a:pt x="7" y="155"/>
                      <a:pt x="6" y="156"/>
                      <a:pt x="6" y="156"/>
                    </a:cubicBezTo>
                    <a:cubicBezTo>
                      <a:pt x="6" y="156"/>
                      <a:pt x="6" y="156"/>
                      <a:pt x="6" y="156"/>
                    </a:cubicBezTo>
                    <a:cubicBezTo>
                      <a:pt x="6" y="156"/>
                      <a:pt x="6" y="156"/>
                      <a:pt x="6" y="156"/>
                    </a:cubicBezTo>
                    <a:cubicBezTo>
                      <a:pt x="5" y="157"/>
                      <a:pt x="4" y="158"/>
                      <a:pt x="3" y="158"/>
                    </a:cubicBezTo>
                    <a:cubicBezTo>
                      <a:pt x="0" y="165"/>
                      <a:pt x="0" y="165"/>
                      <a:pt x="0" y="165"/>
                    </a:cubicBezTo>
                    <a:cubicBezTo>
                      <a:pt x="1" y="165"/>
                      <a:pt x="1" y="165"/>
                      <a:pt x="1" y="165"/>
                    </a:cubicBezTo>
                    <a:cubicBezTo>
                      <a:pt x="90" y="3"/>
                      <a:pt x="90" y="3"/>
                      <a:pt x="90" y="3"/>
                    </a:cubicBezTo>
                    <a:cubicBezTo>
                      <a:pt x="89" y="2"/>
                      <a:pt x="89" y="2"/>
                      <a:pt x="89" y="2"/>
                    </a:cubicBezTo>
                    <a:moveTo>
                      <a:pt x="94" y="0"/>
                    </a:moveTo>
                    <a:cubicBezTo>
                      <a:pt x="95" y="0"/>
                      <a:pt x="95" y="1"/>
                      <a:pt x="95" y="1"/>
                    </a:cubicBezTo>
                    <a:cubicBezTo>
                      <a:pt x="95" y="2"/>
                      <a:pt x="95" y="2"/>
                      <a:pt x="95" y="3"/>
                    </a:cubicBezTo>
                    <a:cubicBezTo>
                      <a:pt x="94" y="5"/>
                      <a:pt x="94" y="5"/>
                      <a:pt x="94" y="5"/>
                    </a:cubicBezTo>
                    <a:cubicBezTo>
                      <a:pt x="187" y="55"/>
                      <a:pt x="187" y="55"/>
                      <a:pt x="187" y="55"/>
                    </a:cubicBezTo>
                    <a:cubicBezTo>
                      <a:pt x="98" y="218"/>
                      <a:pt x="98" y="218"/>
                      <a:pt x="98" y="218"/>
                    </a:cubicBezTo>
                    <a:cubicBezTo>
                      <a:pt x="5" y="167"/>
                      <a:pt x="5" y="167"/>
                      <a:pt x="5" y="167"/>
                    </a:cubicBezTo>
                    <a:cubicBezTo>
                      <a:pt x="4" y="169"/>
                      <a:pt x="4" y="169"/>
                      <a:pt x="4" y="169"/>
                    </a:cubicBezTo>
                    <a:cubicBezTo>
                      <a:pt x="4" y="170"/>
                      <a:pt x="3" y="170"/>
                      <a:pt x="3" y="170"/>
                    </a:cubicBezTo>
                    <a:cubicBezTo>
                      <a:pt x="2" y="170"/>
                      <a:pt x="2" y="170"/>
                      <a:pt x="2" y="170"/>
                    </a:cubicBezTo>
                    <a:cubicBezTo>
                      <a:pt x="2" y="170"/>
                      <a:pt x="1" y="170"/>
                      <a:pt x="1" y="170"/>
                    </a:cubicBezTo>
                    <a:cubicBezTo>
                      <a:pt x="0" y="169"/>
                      <a:pt x="0" y="169"/>
                      <a:pt x="0" y="169"/>
                    </a:cubicBezTo>
                    <a:cubicBezTo>
                      <a:pt x="0" y="169"/>
                      <a:pt x="0" y="169"/>
                      <a:pt x="0" y="169"/>
                    </a:cubicBezTo>
                    <a:cubicBezTo>
                      <a:pt x="97" y="223"/>
                      <a:pt x="97" y="223"/>
                      <a:pt x="97" y="223"/>
                    </a:cubicBezTo>
                    <a:cubicBezTo>
                      <a:pt x="98" y="223"/>
                      <a:pt x="98" y="223"/>
                      <a:pt x="98" y="223"/>
                    </a:cubicBezTo>
                    <a:cubicBezTo>
                      <a:pt x="99" y="223"/>
                      <a:pt x="99" y="223"/>
                      <a:pt x="99" y="223"/>
                    </a:cubicBezTo>
                    <a:cubicBezTo>
                      <a:pt x="99" y="223"/>
                      <a:pt x="100" y="222"/>
                      <a:pt x="100" y="222"/>
                    </a:cubicBezTo>
                    <a:cubicBezTo>
                      <a:pt x="191" y="55"/>
                      <a:pt x="191" y="55"/>
                      <a:pt x="191" y="55"/>
                    </a:cubicBezTo>
                    <a:cubicBezTo>
                      <a:pt x="191" y="55"/>
                      <a:pt x="191" y="54"/>
                      <a:pt x="191" y="54"/>
                    </a:cubicBezTo>
                    <a:cubicBezTo>
                      <a:pt x="191" y="53"/>
                      <a:pt x="191" y="53"/>
                      <a:pt x="190" y="53"/>
                    </a:cubicBezTo>
                    <a:cubicBezTo>
                      <a:pt x="190" y="53"/>
                      <a:pt x="190" y="53"/>
                      <a:pt x="190" y="53"/>
                    </a:cubicBezTo>
                    <a:cubicBezTo>
                      <a:pt x="94" y="0"/>
                      <a:pt x="94" y="0"/>
                      <a:pt x="9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7" name="Freeform 141"/>
              <p:cNvSpPr>
                <a:spLocks noEditPoints="1"/>
              </p:cNvSpPr>
              <p:nvPr/>
            </p:nvSpPr>
            <p:spPr bwMode="auto">
              <a:xfrm>
                <a:off x="4741863" y="708025"/>
                <a:ext cx="315913" cy="503238"/>
              </a:xfrm>
              <a:custGeom>
                <a:avLst/>
                <a:gdLst>
                  <a:gd name="T0" fmla="*/ 11 w 113"/>
                  <a:gd name="T1" fmla="*/ 154 h 180"/>
                  <a:gd name="T2" fmla="*/ 11 w 113"/>
                  <a:gd name="T3" fmla="*/ 157 h 180"/>
                  <a:gd name="T4" fmla="*/ 12 w 113"/>
                  <a:gd name="T5" fmla="*/ 148 h 180"/>
                  <a:gd name="T6" fmla="*/ 16 w 113"/>
                  <a:gd name="T7" fmla="*/ 145 h 180"/>
                  <a:gd name="T8" fmla="*/ 16 w 113"/>
                  <a:gd name="T9" fmla="*/ 148 h 180"/>
                  <a:gd name="T10" fmla="*/ 17 w 113"/>
                  <a:gd name="T11" fmla="*/ 139 h 180"/>
                  <a:gd name="T12" fmla="*/ 21 w 113"/>
                  <a:gd name="T13" fmla="*/ 136 h 180"/>
                  <a:gd name="T14" fmla="*/ 21 w 113"/>
                  <a:gd name="T15" fmla="*/ 139 h 180"/>
                  <a:gd name="T16" fmla="*/ 22 w 113"/>
                  <a:gd name="T17" fmla="*/ 130 h 180"/>
                  <a:gd name="T18" fmla="*/ 26 w 113"/>
                  <a:gd name="T19" fmla="*/ 127 h 180"/>
                  <a:gd name="T20" fmla="*/ 26 w 113"/>
                  <a:gd name="T21" fmla="*/ 130 h 180"/>
                  <a:gd name="T22" fmla="*/ 27 w 113"/>
                  <a:gd name="T23" fmla="*/ 120 h 180"/>
                  <a:gd name="T24" fmla="*/ 31 w 113"/>
                  <a:gd name="T25" fmla="*/ 118 h 180"/>
                  <a:gd name="T26" fmla="*/ 31 w 113"/>
                  <a:gd name="T27" fmla="*/ 121 h 180"/>
                  <a:gd name="T28" fmla="*/ 32 w 113"/>
                  <a:gd name="T29" fmla="*/ 113 h 180"/>
                  <a:gd name="T30" fmla="*/ 37 w 113"/>
                  <a:gd name="T31" fmla="*/ 106 h 180"/>
                  <a:gd name="T32" fmla="*/ 36 w 113"/>
                  <a:gd name="T33" fmla="*/ 111 h 180"/>
                  <a:gd name="T34" fmla="*/ 37 w 113"/>
                  <a:gd name="T35" fmla="*/ 103 h 180"/>
                  <a:gd name="T36" fmla="*/ 42 w 113"/>
                  <a:gd name="T37" fmla="*/ 97 h 180"/>
                  <a:gd name="T38" fmla="*/ 41 w 113"/>
                  <a:gd name="T39" fmla="*/ 102 h 180"/>
                  <a:gd name="T40" fmla="*/ 42 w 113"/>
                  <a:gd name="T41" fmla="*/ 94 h 180"/>
                  <a:gd name="T42" fmla="*/ 47 w 113"/>
                  <a:gd name="T43" fmla="*/ 88 h 180"/>
                  <a:gd name="T44" fmla="*/ 46 w 113"/>
                  <a:gd name="T45" fmla="*/ 93 h 180"/>
                  <a:gd name="T46" fmla="*/ 47 w 113"/>
                  <a:gd name="T47" fmla="*/ 85 h 180"/>
                  <a:gd name="T48" fmla="*/ 52 w 113"/>
                  <a:gd name="T49" fmla="*/ 79 h 180"/>
                  <a:gd name="T50" fmla="*/ 51 w 113"/>
                  <a:gd name="T51" fmla="*/ 83 h 180"/>
                  <a:gd name="T52" fmla="*/ 52 w 113"/>
                  <a:gd name="T53" fmla="*/ 76 h 180"/>
                  <a:gd name="T54" fmla="*/ 57 w 113"/>
                  <a:gd name="T55" fmla="*/ 69 h 180"/>
                  <a:gd name="T56" fmla="*/ 56 w 113"/>
                  <a:gd name="T57" fmla="*/ 74 h 180"/>
                  <a:gd name="T58" fmla="*/ 57 w 113"/>
                  <a:gd name="T59" fmla="*/ 67 h 180"/>
                  <a:gd name="T60" fmla="*/ 62 w 113"/>
                  <a:gd name="T61" fmla="*/ 60 h 180"/>
                  <a:gd name="T62" fmla="*/ 61 w 113"/>
                  <a:gd name="T63" fmla="*/ 65 h 180"/>
                  <a:gd name="T64" fmla="*/ 62 w 113"/>
                  <a:gd name="T65" fmla="*/ 58 h 180"/>
                  <a:gd name="T66" fmla="*/ 67 w 113"/>
                  <a:gd name="T67" fmla="*/ 51 h 180"/>
                  <a:gd name="T68" fmla="*/ 66 w 113"/>
                  <a:gd name="T69" fmla="*/ 56 h 180"/>
                  <a:gd name="T70" fmla="*/ 67 w 113"/>
                  <a:gd name="T71" fmla="*/ 49 h 180"/>
                  <a:gd name="T72" fmla="*/ 72 w 113"/>
                  <a:gd name="T73" fmla="*/ 42 h 180"/>
                  <a:gd name="T74" fmla="*/ 71 w 113"/>
                  <a:gd name="T75" fmla="*/ 47 h 180"/>
                  <a:gd name="T76" fmla="*/ 72 w 113"/>
                  <a:gd name="T77" fmla="*/ 40 h 180"/>
                  <a:gd name="T78" fmla="*/ 77 w 113"/>
                  <a:gd name="T79" fmla="*/ 33 h 180"/>
                  <a:gd name="T80" fmla="*/ 76 w 113"/>
                  <a:gd name="T81" fmla="*/ 38 h 180"/>
                  <a:gd name="T82" fmla="*/ 77 w 113"/>
                  <a:gd name="T83" fmla="*/ 30 h 180"/>
                  <a:gd name="T84" fmla="*/ 82 w 113"/>
                  <a:gd name="T85" fmla="*/ 24 h 180"/>
                  <a:gd name="T86" fmla="*/ 81 w 113"/>
                  <a:gd name="T87" fmla="*/ 29 h 180"/>
                  <a:gd name="T88" fmla="*/ 82 w 113"/>
                  <a:gd name="T89" fmla="*/ 21 h 180"/>
                  <a:gd name="T90" fmla="*/ 87 w 113"/>
                  <a:gd name="T91" fmla="*/ 15 h 180"/>
                  <a:gd name="T92" fmla="*/ 86 w 113"/>
                  <a:gd name="T93" fmla="*/ 20 h 180"/>
                  <a:gd name="T94" fmla="*/ 87 w 113"/>
                  <a:gd name="T95" fmla="*/ 12 h 180"/>
                  <a:gd name="T96" fmla="*/ 93 w 113"/>
                  <a:gd name="T97" fmla="*/ 4 h 180"/>
                  <a:gd name="T98" fmla="*/ 90 w 113"/>
                  <a:gd name="T99" fmla="*/ 4 h 180"/>
                  <a:gd name="T100" fmla="*/ 90 w 113"/>
                  <a:gd name="T101" fmla="*/ 9 h 180"/>
                  <a:gd name="T102" fmla="*/ 107 w 113"/>
                  <a:gd name="T103" fmla="*/ 12 h 180"/>
                  <a:gd name="T104" fmla="*/ 5 w 113"/>
                  <a:gd name="T105" fmla="*/ 168 h 180"/>
                  <a:gd name="T106" fmla="*/ 7 w 113"/>
                  <a:gd name="T107" fmla="*/ 157 h 180"/>
                  <a:gd name="T108" fmla="*/ 19 w 113"/>
                  <a:gd name="T109" fmla="*/ 180 h 180"/>
                  <a:gd name="T110" fmla="*/ 23 w 113"/>
                  <a:gd name="T111" fmla="*/ 177 h 180"/>
                  <a:gd name="T112" fmla="*/ 112 w 113"/>
                  <a:gd name="T113" fmla="*/ 10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3" h="180">
                    <a:moveTo>
                      <a:pt x="12" y="148"/>
                    </a:moveTo>
                    <a:cubicBezTo>
                      <a:pt x="10" y="150"/>
                      <a:pt x="10" y="150"/>
                      <a:pt x="10" y="150"/>
                    </a:cubicBezTo>
                    <a:cubicBezTo>
                      <a:pt x="11" y="150"/>
                      <a:pt x="12" y="151"/>
                      <a:pt x="12" y="152"/>
                    </a:cubicBezTo>
                    <a:cubicBezTo>
                      <a:pt x="12" y="153"/>
                      <a:pt x="12" y="154"/>
                      <a:pt x="11" y="154"/>
                    </a:cubicBezTo>
                    <a:cubicBezTo>
                      <a:pt x="10" y="154"/>
                      <a:pt x="10" y="154"/>
                      <a:pt x="10" y="154"/>
                    </a:cubicBezTo>
                    <a:cubicBezTo>
                      <a:pt x="10" y="154"/>
                      <a:pt x="10" y="154"/>
                      <a:pt x="10" y="154"/>
                    </a:cubicBezTo>
                    <a:cubicBezTo>
                      <a:pt x="10" y="155"/>
                      <a:pt x="10" y="156"/>
                      <a:pt x="11" y="156"/>
                    </a:cubicBezTo>
                    <a:cubicBezTo>
                      <a:pt x="11" y="157"/>
                      <a:pt x="11" y="157"/>
                      <a:pt x="11" y="157"/>
                    </a:cubicBezTo>
                    <a:cubicBezTo>
                      <a:pt x="14" y="152"/>
                      <a:pt x="14" y="152"/>
                      <a:pt x="14" y="152"/>
                    </a:cubicBezTo>
                    <a:cubicBezTo>
                      <a:pt x="14" y="152"/>
                      <a:pt x="14" y="152"/>
                      <a:pt x="14" y="152"/>
                    </a:cubicBezTo>
                    <a:cubicBezTo>
                      <a:pt x="13" y="151"/>
                      <a:pt x="13" y="150"/>
                      <a:pt x="12" y="149"/>
                    </a:cubicBezTo>
                    <a:cubicBezTo>
                      <a:pt x="12" y="149"/>
                      <a:pt x="12" y="148"/>
                      <a:pt x="12" y="148"/>
                    </a:cubicBezTo>
                    <a:moveTo>
                      <a:pt x="17" y="139"/>
                    </a:moveTo>
                    <a:cubicBezTo>
                      <a:pt x="15" y="141"/>
                      <a:pt x="15" y="141"/>
                      <a:pt x="15" y="141"/>
                    </a:cubicBezTo>
                    <a:cubicBezTo>
                      <a:pt x="16" y="141"/>
                      <a:pt x="17" y="142"/>
                      <a:pt x="17" y="142"/>
                    </a:cubicBezTo>
                    <a:cubicBezTo>
                      <a:pt x="17" y="143"/>
                      <a:pt x="17" y="145"/>
                      <a:pt x="16" y="145"/>
                    </a:cubicBezTo>
                    <a:cubicBezTo>
                      <a:pt x="15" y="145"/>
                      <a:pt x="15" y="145"/>
                      <a:pt x="15" y="145"/>
                    </a:cubicBezTo>
                    <a:cubicBezTo>
                      <a:pt x="15" y="145"/>
                      <a:pt x="15" y="145"/>
                      <a:pt x="15" y="145"/>
                    </a:cubicBezTo>
                    <a:cubicBezTo>
                      <a:pt x="15" y="146"/>
                      <a:pt x="15" y="147"/>
                      <a:pt x="16" y="147"/>
                    </a:cubicBezTo>
                    <a:cubicBezTo>
                      <a:pt x="16" y="148"/>
                      <a:pt x="16" y="148"/>
                      <a:pt x="16" y="148"/>
                    </a:cubicBezTo>
                    <a:cubicBezTo>
                      <a:pt x="19" y="143"/>
                      <a:pt x="19" y="143"/>
                      <a:pt x="19" y="143"/>
                    </a:cubicBezTo>
                    <a:cubicBezTo>
                      <a:pt x="19" y="143"/>
                      <a:pt x="19" y="143"/>
                      <a:pt x="19" y="143"/>
                    </a:cubicBezTo>
                    <a:cubicBezTo>
                      <a:pt x="18" y="142"/>
                      <a:pt x="18" y="141"/>
                      <a:pt x="17" y="140"/>
                    </a:cubicBezTo>
                    <a:cubicBezTo>
                      <a:pt x="17" y="140"/>
                      <a:pt x="17" y="139"/>
                      <a:pt x="17" y="139"/>
                    </a:cubicBezTo>
                    <a:moveTo>
                      <a:pt x="22" y="130"/>
                    </a:moveTo>
                    <a:cubicBezTo>
                      <a:pt x="20" y="132"/>
                      <a:pt x="20" y="132"/>
                      <a:pt x="20" y="132"/>
                    </a:cubicBezTo>
                    <a:cubicBezTo>
                      <a:pt x="21" y="132"/>
                      <a:pt x="22" y="133"/>
                      <a:pt x="22" y="133"/>
                    </a:cubicBezTo>
                    <a:cubicBezTo>
                      <a:pt x="22" y="134"/>
                      <a:pt x="22" y="135"/>
                      <a:pt x="21" y="136"/>
                    </a:cubicBezTo>
                    <a:cubicBezTo>
                      <a:pt x="20" y="136"/>
                      <a:pt x="20" y="136"/>
                      <a:pt x="20" y="136"/>
                    </a:cubicBezTo>
                    <a:cubicBezTo>
                      <a:pt x="20" y="136"/>
                      <a:pt x="20" y="136"/>
                      <a:pt x="20" y="136"/>
                    </a:cubicBezTo>
                    <a:cubicBezTo>
                      <a:pt x="20" y="137"/>
                      <a:pt x="20" y="137"/>
                      <a:pt x="21" y="138"/>
                    </a:cubicBezTo>
                    <a:cubicBezTo>
                      <a:pt x="21" y="138"/>
                      <a:pt x="21" y="139"/>
                      <a:pt x="21" y="139"/>
                    </a:cubicBezTo>
                    <a:cubicBezTo>
                      <a:pt x="24" y="134"/>
                      <a:pt x="24" y="134"/>
                      <a:pt x="24" y="134"/>
                    </a:cubicBezTo>
                    <a:cubicBezTo>
                      <a:pt x="24" y="134"/>
                      <a:pt x="24" y="134"/>
                      <a:pt x="24" y="133"/>
                    </a:cubicBezTo>
                    <a:cubicBezTo>
                      <a:pt x="23" y="133"/>
                      <a:pt x="23" y="132"/>
                      <a:pt x="22" y="131"/>
                    </a:cubicBezTo>
                    <a:cubicBezTo>
                      <a:pt x="22" y="130"/>
                      <a:pt x="22" y="130"/>
                      <a:pt x="22" y="130"/>
                    </a:cubicBezTo>
                    <a:moveTo>
                      <a:pt x="27" y="120"/>
                    </a:moveTo>
                    <a:cubicBezTo>
                      <a:pt x="25" y="123"/>
                      <a:pt x="25" y="123"/>
                      <a:pt x="25" y="123"/>
                    </a:cubicBezTo>
                    <a:cubicBezTo>
                      <a:pt x="26" y="123"/>
                      <a:pt x="27" y="123"/>
                      <a:pt x="27" y="124"/>
                    </a:cubicBezTo>
                    <a:cubicBezTo>
                      <a:pt x="27" y="125"/>
                      <a:pt x="27" y="126"/>
                      <a:pt x="26" y="127"/>
                    </a:cubicBezTo>
                    <a:cubicBezTo>
                      <a:pt x="25" y="127"/>
                      <a:pt x="25" y="127"/>
                      <a:pt x="25" y="127"/>
                    </a:cubicBezTo>
                    <a:cubicBezTo>
                      <a:pt x="25" y="127"/>
                      <a:pt x="25" y="127"/>
                      <a:pt x="25" y="127"/>
                    </a:cubicBezTo>
                    <a:cubicBezTo>
                      <a:pt x="25" y="127"/>
                      <a:pt x="25" y="128"/>
                      <a:pt x="26" y="129"/>
                    </a:cubicBezTo>
                    <a:cubicBezTo>
                      <a:pt x="26" y="129"/>
                      <a:pt x="26" y="130"/>
                      <a:pt x="26" y="130"/>
                    </a:cubicBezTo>
                    <a:cubicBezTo>
                      <a:pt x="29" y="125"/>
                      <a:pt x="29" y="125"/>
                      <a:pt x="29" y="125"/>
                    </a:cubicBezTo>
                    <a:cubicBezTo>
                      <a:pt x="29" y="124"/>
                      <a:pt x="29" y="124"/>
                      <a:pt x="29" y="124"/>
                    </a:cubicBezTo>
                    <a:cubicBezTo>
                      <a:pt x="28" y="124"/>
                      <a:pt x="28" y="123"/>
                      <a:pt x="27" y="122"/>
                    </a:cubicBezTo>
                    <a:cubicBezTo>
                      <a:pt x="27" y="121"/>
                      <a:pt x="27" y="121"/>
                      <a:pt x="27" y="120"/>
                    </a:cubicBezTo>
                    <a:moveTo>
                      <a:pt x="32" y="111"/>
                    </a:moveTo>
                    <a:cubicBezTo>
                      <a:pt x="30" y="114"/>
                      <a:pt x="30" y="114"/>
                      <a:pt x="30" y="114"/>
                    </a:cubicBezTo>
                    <a:cubicBezTo>
                      <a:pt x="31" y="114"/>
                      <a:pt x="32" y="114"/>
                      <a:pt x="32" y="115"/>
                    </a:cubicBezTo>
                    <a:cubicBezTo>
                      <a:pt x="32" y="116"/>
                      <a:pt x="32" y="117"/>
                      <a:pt x="31" y="118"/>
                    </a:cubicBezTo>
                    <a:cubicBezTo>
                      <a:pt x="30" y="118"/>
                      <a:pt x="30" y="118"/>
                      <a:pt x="30" y="118"/>
                    </a:cubicBezTo>
                    <a:cubicBezTo>
                      <a:pt x="30" y="118"/>
                      <a:pt x="30" y="118"/>
                      <a:pt x="30" y="118"/>
                    </a:cubicBezTo>
                    <a:cubicBezTo>
                      <a:pt x="30" y="118"/>
                      <a:pt x="30" y="119"/>
                      <a:pt x="31" y="120"/>
                    </a:cubicBezTo>
                    <a:cubicBezTo>
                      <a:pt x="31" y="120"/>
                      <a:pt x="31" y="120"/>
                      <a:pt x="31" y="121"/>
                    </a:cubicBezTo>
                    <a:cubicBezTo>
                      <a:pt x="34" y="115"/>
                      <a:pt x="34" y="115"/>
                      <a:pt x="34" y="115"/>
                    </a:cubicBezTo>
                    <a:cubicBezTo>
                      <a:pt x="34" y="115"/>
                      <a:pt x="34" y="115"/>
                      <a:pt x="34" y="115"/>
                    </a:cubicBezTo>
                    <a:cubicBezTo>
                      <a:pt x="34" y="115"/>
                      <a:pt x="34" y="115"/>
                      <a:pt x="34" y="115"/>
                    </a:cubicBezTo>
                    <a:cubicBezTo>
                      <a:pt x="33" y="114"/>
                      <a:pt x="33" y="114"/>
                      <a:pt x="32" y="113"/>
                    </a:cubicBezTo>
                    <a:cubicBezTo>
                      <a:pt x="32" y="112"/>
                      <a:pt x="32" y="112"/>
                      <a:pt x="32" y="111"/>
                    </a:cubicBezTo>
                    <a:moveTo>
                      <a:pt x="37" y="102"/>
                    </a:moveTo>
                    <a:cubicBezTo>
                      <a:pt x="35" y="105"/>
                      <a:pt x="35" y="105"/>
                      <a:pt x="35" y="105"/>
                    </a:cubicBezTo>
                    <a:cubicBezTo>
                      <a:pt x="36" y="105"/>
                      <a:pt x="37" y="105"/>
                      <a:pt x="37" y="106"/>
                    </a:cubicBezTo>
                    <a:cubicBezTo>
                      <a:pt x="37" y="107"/>
                      <a:pt x="37" y="108"/>
                      <a:pt x="36" y="108"/>
                    </a:cubicBezTo>
                    <a:cubicBezTo>
                      <a:pt x="35" y="109"/>
                      <a:pt x="35" y="109"/>
                      <a:pt x="35" y="109"/>
                    </a:cubicBezTo>
                    <a:cubicBezTo>
                      <a:pt x="35" y="109"/>
                      <a:pt x="35" y="109"/>
                      <a:pt x="35" y="109"/>
                    </a:cubicBezTo>
                    <a:cubicBezTo>
                      <a:pt x="35" y="109"/>
                      <a:pt x="35" y="110"/>
                      <a:pt x="36" y="111"/>
                    </a:cubicBezTo>
                    <a:cubicBezTo>
                      <a:pt x="36" y="111"/>
                      <a:pt x="36" y="111"/>
                      <a:pt x="36" y="112"/>
                    </a:cubicBezTo>
                    <a:cubicBezTo>
                      <a:pt x="39" y="106"/>
                      <a:pt x="39" y="106"/>
                      <a:pt x="39" y="106"/>
                    </a:cubicBezTo>
                    <a:cubicBezTo>
                      <a:pt x="39" y="106"/>
                      <a:pt x="39" y="106"/>
                      <a:pt x="39" y="106"/>
                    </a:cubicBezTo>
                    <a:cubicBezTo>
                      <a:pt x="38" y="105"/>
                      <a:pt x="38" y="104"/>
                      <a:pt x="37" y="103"/>
                    </a:cubicBezTo>
                    <a:cubicBezTo>
                      <a:pt x="37" y="103"/>
                      <a:pt x="37" y="103"/>
                      <a:pt x="37" y="102"/>
                    </a:cubicBezTo>
                    <a:moveTo>
                      <a:pt x="42" y="93"/>
                    </a:moveTo>
                    <a:cubicBezTo>
                      <a:pt x="40" y="95"/>
                      <a:pt x="40" y="95"/>
                      <a:pt x="40" y="95"/>
                    </a:cubicBezTo>
                    <a:cubicBezTo>
                      <a:pt x="41" y="96"/>
                      <a:pt x="42" y="96"/>
                      <a:pt x="42" y="97"/>
                    </a:cubicBezTo>
                    <a:cubicBezTo>
                      <a:pt x="42" y="98"/>
                      <a:pt x="42" y="99"/>
                      <a:pt x="41" y="99"/>
                    </a:cubicBezTo>
                    <a:cubicBezTo>
                      <a:pt x="40" y="99"/>
                      <a:pt x="40" y="99"/>
                      <a:pt x="40" y="99"/>
                    </a:cubicBezTo>
                    <a:cubicBezTo>
                      <a:pt x="40" y="100"/>
                      <a:pt x="40" y="100"/>
                      <a:pt x="40" y="100"/>
                    </a:cubicBezTo>
                    <a:cubicBezTo>
                      <a:pt x="40" y="100"/>
                      <a:pt x="40" y="101"/>
                      <a:pt x="41" y="102"/>
                    </a:cubicBezTo>
                    <a:cubicBezTo>
                      <a:pt x="41" y="102"/>
                      <a:pt x="41" y="102"/>
                      <a:pt x="41" y="102"/>
                    </a:cubicBezTo>
                    <a:cubicBezTo>
                      <a:pt x="44" y="97"/>
                      <a:pt x="44" y="97"/>
                      <a:pt x="44" y="97"/>
                    </a:cubicBezTo>
                    <a:cubicBezTo>
                      <a:pt x="44" y="97"/>
                      <a:pt x="44" y="97"/>
                      <a:pt x="44" y="97"/>
                    </a:cubicBezTo>
                    <a:cubicBezTo>
                      <a:pt x="43" y="96"/>
                      <a:pt x="43" y="95"/>
                      <a:pt x="42" y="94"/>
                    </a:cubicBezTo>
                    <a:cubicBezTo>
                      <a:pt x="42" y="94"/>
                      <a:pt x="42" y="94"/>
                      <a:pt x="42" y="93"/>
                    </a:cubicBezTo>
                    <a:moveTo>
                      <a:pt x="47" y="84"/>
                    </a:moveTo>
                    <a:cubicBezTo>
                      <a:pt x="45" y="86"/>
                      <a:pt x="45" y="86"/>
                      <a:pt x="45" y="86"/>
                    </a:cubicBezTo>
                    <a:cubicBezTo>
                      <a:pt x="46" y="86"/>
                      <a:pt x="47" y="87"/>
                      <a:pt x="47" y="88"/>
                    </a:cubicBezTo>
                    <a:cubicBezTo>
                      <a:pt x="47" y="89"/>
                      <a:pt x="47" y="90"/>
                      <a:pt x="45" y="90"/>
                    </a:cubicBezTo>
                    <a:cubicBezTo>
                      <a:pt x="45" y="90"/>
                      <a:pt x="45" y="90"/>
                      <a:pt x="45" y="90"/>
                    </a:cubicBezTo>
                    <a:cubicBezTo>
                      <a:pt x="45" y="91"/>
                      <a:pt x="45" y="91"/>
                      <a:pt x="45" y="91"/>
                    </a:cubicBezTo>
                    <a:cubicBezTo>
                      <a:pt x="45" y="91"/>
                      <a:pt x="45" y="92"/>
                      <a:pt x="46" y="93"/>
                    </a:cubicBezTo>
                    <a:cubicBezTo>
                      <a:pt x="46" y="93"/>
                      <a:pt x="46" y="93"/>
                      <a:pt x="46" y="93"/>
                    </a:cubicBezTo>
                    <a:cubicBezTo>
                      <a:pt x="49" y="88"/>
                      <a:pt x="49" y="88"/>
                      <a:pt x="49" y="88"/>
                    </a:cubicBezTo>
                    <a:cubicBezTo>
                      <a:pt x="49" y="88"/>
                      <a:pt x="49" y="88"/>
                      <a:pt x="49" y="88"/>
                    </a:cubicBezTo>
                    <a:cubicBezTo>
                      <a:pt x="48" y="87"/>
                      <a:pt x="48" y="86"/>
                      <a:pt x="47" y="85"/>
                    </a:cubicBezTo>
                    <a:cubicBezTo>
                      <a:pt x="47" y="85"/>
                      <a:pt x="47" y="84"/>
                      <a:pt x="47" y="84"/>
                    </a:cubicBezTo>
                    <a:moveTo>
                      <a:pt x="52" y="75"/>
                    </a:moveTo>
                    <a:cubicBezTo>
                      <a:pt x="50" y="77"/>
                      <a:pt x="50" y="77"/>
                      <a:pt x="50" y="77"/>
                    </a:cubicBezTo>
                    <a:cubicBezTo>
                      <a:pt x="51" y="77"/>
                      <a:pt x="52" y="78"/>
                      <a:pt x="52" y="79"/>
                    </a:cubicBezTo>
                    <a:cubicBezTo>
                      <a:pt x="52" y="80"/>
                      <a:pt x="52" y="81"/>
                      <a:pt x="50" y="81"/>
                    </a:cubicBezTo>
                    <a:cubicBezTo>
                      <a:pt x="50" y="81"/>
                      <a:pt x="50" y="81"/>
                      <a:pt x="50" y="81"/>
                    </a:cubicBezTo>
                    <a:cubicBezTo>
                      <a:pt x="50" y="81"/>
                      <a:pt x="50" y="81"/>
                      <a:pt x="50" y="81"/>
                    </a:cubicBezTo>
                    <a:cubicBezTo>
                      <a:pt x="50" y="82"/>
                      <a:pt x="50" y="83"/>
                      <a:pt x="51" y="83"/>
                    </a:cubicBezTo>
                    <a:cubicBezTo>
                      <a:pt x="51" y="84"/>
                      <a:pt x="51" y="84"/>
                      <a:pt x="51" y="84"/>
                    </a:cubicBezTo>
                    <a:cubicBezTo>
                      <a:pt x="54" y="79"/>
                      <a:pt x="54" y="79"/>
                      <a:pt x="54" y="79"/>
                    </a:cubicBezTo>
                    <a:cubicBezTo>
                      <a:pt x="54" y="79"/>
                      <a:pt x="54" y="79"/>
                      <a:pt x="54" y="79"/>
                    </a:cubicBezTo>
                    <a:cubicBezTo>
                      <a:pt x="53" y="78"/>
                      <a:pt x="53" y="77"/>
                      <a:pt x="52" y="76"/>
                    </a:cubicBezTo>
                    <a:cubicBezTo>
                      <a:pt x="52" y="76"/>
                      <a:pt x="52" y="75"/>
                      <a:pt x="52" y="75"/>
                    </a:cubicBezTo>
                    <a:moveTo>
                      <a:pt x="57" y="66"/>
                    </a:moveTo>
                    <a:cubicBezTo>
                      <a:pt x="55" y="68"/>
                      <a:pt x="55" y="68"/>
                      <a:pt x="55" y="68"/>
                    </a:cubicBezTo>
                    <a:cubicBezTo>
                      <a:pt x="56" y="68"/>
                      <a:pt x="57" y="69"/>
                      <a:pt x="57" y="69"/>
                    </a:cubicBezTo>
                    <a:cubicBezTo>
                      <a:pt x="57" y="71"/>
                      <a:pt x="57" y="72"/>
                      <a:pt x="55" y="72"/>
                    </a:cubicBezTo>
                    <a:cubicBezTo>
                      <a:pt x="55" y="72"/>
                      <a:pt x="55" y="72"/>
                      <a:pt x="55" y="72"/>
                    </a:cubicBezTo>
                    <a:cubicBezTo>
                      <a:pt x="55" y="72"/>
                      <a:pt x="55" y="72"/>
                      <a:pt x="55" y="72"/>
                    </a:cubicBezTo>
                    <a:cubicBezTo>
                      <a:pt x="55" y="73"/>
                      <a:pt x="55" y="74"/>
                      <a:pt x="56" y="74"/>
                    </a:cubicBezTo>
                    <a:cubicBezTo>
                      <a:pt x="56" y="75"/>
                      <a:pt x="56" y="75"/>
                      <a:pt x="56" y="75"/>
                    </a:cubicBezTo>
                    <a:cubicBezTo>
                      <a:pt x="59" y="70"/>
                      <a:pt x="59" y="70"/>
                      <a:pt x="59" y="70"/>
                    </a:cubicBezTo>
                    <a:cubicBezTo>
                      <a:pt x="59" y="70"/>
                      <a:pt x="59" y="70"/>
                      <a:pt x="59" y="70"/>
                    </a:cubicBezTo>
                    <a:cubicBezTo>
                      <a:pt x="58" y="69"/>
                      <a:pt x="58" y="68"/>
                      <a:pt x="57" y="67"/>
                    </a:cubicBezTo>
                    <a:cubicBezTo>
                      <a:pt x="57" y="67"/>
                      <a:pt x="57" y="66"/>
                      <a:pt x="57" y="66"/>
                    </a:cubicBezTo>
                    <a:moveTo>
                      <a:pt x="62" y="57"/>
                    </a:moveTo>
                    <a:cubicBezTo>
                      <a:pt x="60" y="59"/>
                      <a:pt x="60" y="59"/>
                      <a:pt x="60" y="59"/>
                    </a:cubicBezTo>
                    <a:cubicBezTo>
                      <a:pt x="61" y="59"/>
                      <a:pt x="62" y="60"/>
                      <a:pt x="62" y="60"/>
                    </a:cubicBezTo>
                    <a:cubicBezTo>
                      <a:pt x="62" y="61"/>
                      <a:pt x="62" y="63"/>
                      <a:pt x="60" y="63"/>
                    </a:cubicBezTo>
                    <a:cubicBezTo>
                      <a:pt x="60" y="63"/>
                      <a:pt x="60" y="63"/>
                      <a:pt x="60" y="63"/>
                    </a:cubicBezTo>
                    <a:cubicBezTo>
                      <a:pt x="60" y="63"/>
                      <a:pt x="60" y="63"/>
                      <a:pt x="60" y="63"/>
                    </a:cubicBezTo>
                    <a:cubicBezTo>
                      <a:pt x="60" y="64"/>
                      <a:pt x="60" y="64"/>
                      <a:pt x="61" y="65"/>
                    </a:cubicBezTo>
                    <a:cubicBezTo>
                      <a:pt x="61" y="65"/>
                      <a:pt x="61" y="66"/>
                      <a:pt x="61" y="66"/>
                    </a:cubicBezTo>
                    <a:cubicBezTo>
                      <a:pt x="64" y="61"/>
                      <a:pt x="64" y="61"/>
                      <a:pt x="64" y="61"/>
                    </a:cubicBezTo>
                    <a:cubicBezTo>
                      <a:pt x="64" y="61"/>
                      <a:pt x="64" y="61"/>
                      <a:pt x="64" y="60"/>
                    </a:cubicBezTo>
                    <a:cubicBezTo>
                      <a:pt x="63" y="60"/>
                      <a:pt x="63" y="59"/>
                      <a:pt x="62" y="58"/>
                    </a:cubicBezTo>
                    <a:cubicBezTo>
                      <a:pt x="62" y="57"/>
                      <a:pt x="62" y="57"/>
                      <a:pt x="62" y="57"/>
                    </a:cubicBezTo>
                    <a:moveTo>
                      <a:pt x="67" y="48"/>
                    </a:moveTo>
                    <a:cubicBezTo>
                      <a:pt x="65" y="50"/>
                      <a:pt x="65" y="50"/>
                      <a:pt x="65" y="50"/>
                    </a:cubicBezTo>
                    <a:cubicBezTo>
                      <a:pt x="66" y="50"/>
                      <a:pt x="67" y="50"/>
                      <a:pt x="67" y="51"/>
                    </a:cubicBezTo>
                    <a:cubicBezTo>
                      <a:pt x="67" y="52"/>
                      <a:pt x="67" y="53"/>
                      <a:pt x="65" y="54"/>
                    </a:cubicBezTo>
                    <a:cubicBezTo>
                      <a:pt x="65" y="54"/>
                      <a:pt x="65" y="54"/>
                      <a:pt x="65" y="54"/>
                    </a:cubicBezTo>
                    <a:cubicBezTo>
                      <a:pt x="65" y="54"/>
                      <a:pt x="65" y="54"/>
                      <a:pt x="65" y="54"/>
                    </a:cubicBezTo>
                    <a:cubicBezTo>
                      <a:pt x="65" y="55"/>
                      <a:pt x="65" y="55"/>
                      <a:pt x="66" y="56"/>
                    </a:cubicBezTo>
                    <a:cubicBezTo>
                      <a:pt x="66" y="56"/>
                      <a:pt x="66" y="57"/>
                      <a:pt x="66" y="57"/>
                    </a:cubicBezTo>
                    <a:cubicBezTo>
                      <a:pt x="69" y="52"/>
                      <a:pt x="69" y="52"/>
                      <a:pt x="69" y="52"/>
                    </a:cubicBezTo>
                    <a:cubicBezTo>
                      <a:pt x="69" y="52"/>
                      <a:pt x="69" y="51"/>
                      <a:pt x="69" y="51"/>
                    </a:cubicBezTo>
                    <a:cubicBezTo>
                      <a:pt x="68" y="51"/>
                      <a:pt x="68" y="50"/>
                      <a:pt x="67" y="49"/>
                    </a:cubicBezTo>
                    <a:cubicBezTo>
                      <a:pt x="67" y="48"/>
                      <a:pt x="67" y="48"/>
                      <a:pt x="67" y="48"/>
                    </a:cubicBezTo>
                    <a:moveTo>
                      <a:pt x="72" y="38"/>
                    </a:moveTo>
                    <a:cubicBezTo>
                      <a:pt x="70" y="41"/>
                      <a:pt x="70" y="41"/>
                      <a:pt x="70" y="41"/>
                    </a:cubicBezTo>
                    <a:cubicBezTo>
                      <a:pt x="71" y="41"/>
                      <a:pt x="72" y="41"/>
                      <a:pt x="72" y="42"/>
                    </a:cubicBezTo>
                    <a:cubicBezTo>
                      <a:pt x="72" y="43"/>
                      <a:pt x="72" y="44"/>
                      <a:pt x="70" y="45"/>
                    </a:cubicBezTo>
                    <a:cubicBezTo>
                      <a:pt x="70" y="45"/>
                      <a:pt x="70" y="45"/>
                      <a:pt x="70" y="45"/>
                    </a:cubicBezTo>
                    <a:cubicBezTo>
                      <a:pt x="70" y="45"/>
                      <a:pt x="70" y="45"/>
                      <a:pt x="70" y="45"/>
                    </a:cubicBezTo>
                    <a:cubicBezTo>
                      <a:pt x="70" y="45"/>
                      <a:pt x="70" y="46"/>
                      <a:pt x="71" y="47"/>
                    </a:cubicBezTo>
                    <a:cubicBezTo>
                      <a:pt x="71" y="47"/>
                      <a:pt x="71" y="47"/>
                      <a:pt x="71" y="48"/>
                    </a:cubicBezTo>
                    <a:cubicBezTo>
                      <a:pt x="74" y="42"/>
                      <a:pt x="74" y="42"/>
                      <a:pt x="74" y="42"/>
                    </a:cubicBezTo>
                    <a:cubicBezTo>
                      <a:pt x="74" y="42"/>
                      <a:pt x="74" y="42"/>
                      <a:pt x="74" y="42"/>
                    </a:cubicBezTo>
                    <a:cubicBezTo>
                      <a:pt x="73" y="42"/>
                      <a:pt x="73" y="41"/>
                      <a:pt x="72" y="40"/>
                    </a:cubicBezTo>
                    <a:cubicBezTo>
                      <a:pt x="72" y="39"/>
                      <a:pt x="72" y="39"/>
                      <a:pt x="72" y="38"/>
                    </a:cubicBezTo>
                    <a:moveTo>
                      <a:pt x="77" y="29"/>
                    </a:moveTo>
                    <a:cubicBezTo>
                      <a:pt x="75" y="32"/>
                      <a:pt x="75" y="32"/>
                      <a:pt x="75" y="32"/>
                    </a:cubicBezTo>
                    <a:cubicBezTo>
                      <a:pt x="76" y="32"/>
                      <a:pt x="77" y="32"/>
                      <a:pt x="77" y="33"/>
                    </a:cubicBezTo>
                    <a:cubicBezTo>
                      <a:pt x="77" y="34"/>
                      <a:pt x="77" y="35"/>
                      <a:pt x="75" y="35"/>
                    </a:cubicBezTo>
                    <a:cubicBezTo>
                      <a:pt x="75" y="36"/>
                      <a:pt x="75" y="36"/>
                      <a:pt x="75" y="36"/>
                    </a:cubicBezTo>
                    <a:cubicBezTo>
                      <a:pt x="75" y="36"/>
                      <a:pt x="75" y="36"/>
                      <a:pt x="75" y="36"/>
                    </a:cubicBezTo>
                    <a:cubicBezTo>
                      <a:pt x="75" y="36"/>
                      <a:pt x="75" y="37"/>
                      <a:pt x="76" y="38"/>
                    </a:cubicBezTo>
                    <a:cubicBezTo>
                      <a:pt x="76" y="38"/>
                      <a:pt x="76" y="38"/>
                      <a:pt x="76" y="39"/>
                    </a:cubicBezTo>
                    <a:cubicBezTo>
                      <a:pt x="79" y="33"/>
                      <a:pt x="79" y="33"/>
                      <a:pt x="79" y="33"/>
                    </a:cubicBezTo>
                    <a:cubicBezTo>
                      <a:pt x="79" y="33"/>
                      <a:pt x="79" y="33"/>
                      <a:pt x="79" y="33"/>
                    </a:cubicBezTo>
                    <a:cubicBezTo>
                      <a:pt x="78" y="32"/>
                      <a:pt x="78" y="31"/>
                      <a:pt x="77" y="30"/>
                    </a:cubicBezTo>
                    <a:cubicBezTo>
                      <a:pt x="77" y="30"/>
                      <a:pt x="77" y="30"/>
                      <a:pt x="77" y="29"/>
                    </a:cubicBezTo>
                    <a:moveTo>
                      <a:pt x="82" y="20"/>
                    </a:moveTo>
                    <a:cubicBezTo>
                      <a:pt x="80" y="22"/>
                      <a:pt x="80" y="22"/>
                      <a:pt x="80" y="22"/>
                    </a:cubicBezTo>
                    <a:cubicBezTo>
                      <a:pt x="81" y="23"/>
                      <a:pt x="82" y="23"/>
                      <a:pt x="82" y="24"/>
                    </a:cubicBezTo>
                    <a:cubicBezTo>
                      <a:pt x="82" y="25"/>
                      <a:pt x="81" y="26"/>
                      <a:pt x="80" y="26"/>
                    </a:cubicBezTo>
                    <a:cubicBezTo>
                      <a:pt x="80" y="26"/>
                      <a:pt x="80" y="26"/>
                      <a:pt x="80" y="26"/>
                    </a:cubicBezTo>
                    <a:cubicBezTo>
                      <a:pt x="80" y="27"/>
                      <a:pt x="80" y="27"/>
                      <a:pt x="80" y="27"/>
                    </a:cubicBezTo>
                    <a:cubicBezTo>
                      <a:pt x="80" y="27"/>
                      <a:pt x="80" y="28"/>
                      <a:pt x="81" y="29"/>
                    </a:cubicBezTo>
                    <a:cubicBezTo>
                      <a:pt x="81" y="29"/>
                      <a:pt x="81" y="29"/>
                      <a:pt x="81" y="29"/>
                    </a:cubicBezTo>
                    <a:cubicBezTo>
                      <a:pt x="84" y="24"/>
                      <a:pt x="84" y="24"/>
                      <a:pt x="84" y="24"/>
                    </a:cubicBezTo>
                    <a:cubicBezTo>
                      <a:pt x="84" y="24"/>
                      <a:pt x="84" y="24"/>
                      <a:pt x="84" y="24"/>
                    </a:cubicBezTo>
                    <a:cubicBezTo>
                      <a:pt x="83" y="23"/>
                      <a:pt x="83" y="22"/>
                      <a:pt x="82" y="21"/>
                    </a:cubicBezTo>
                    <a:cubicBezTo>
                      <a:pt x="82" y="21"/>
                      <a:pt x="82" y="21"/>
                      <a:pt x="82" y="20"/>
                    </a:cubicBezTo>
                    <a:moveTo>
                      <a:pt x="87" y="11"/>
                    </a:moveTo>
                    <a:cubicBezTo>
                      <a:pt x="85" y="13"/>
                      <a:pt x="85" y="13"/>
                      <a:pt x="85" y="13"/>
                    </a:cubicBezTo>
                    <a:cubicBezTo>
                      <a:pt x="86" y="13"/>
                      <a:pt x="87" y="14"/>
                      <a:pt x="87" y="15"/>
                    </a:cubicBezTo>
                    <a:cubicBezTo>
                      <a:pt x="87" y="16"/>
                      <a:pt x="86" y="17"/>
                      <a:pt x="85" y="17"/>
                    </a:cubicBezTo>
                    <a:cubicBezTo>
                      <a:pt x="85" y="17"/>
                      <a:pt x="85" y="17"/>
                      <a:pt x="85" y="17"/>
                    </a:cubicBezTo>
                    <a:cubicBezTo>
                      <a:pt x="85" y="18"/>
                      <a:pt x="85" y="18"/>
                      <a:pt x="85" y="18"/>
                    </a:cubicBezTo>
                    <a:cubicBezTo>
                      <a:pt x="85" y="18"/>
                      <a:pt x="85" y="19"/>
                      <a:pt x="86" y="20"/>
                    </a:cubicBezTo>
                    <a:cubicBezTo>
                      <a:pt x="86" y="20"/>
                      <a:pt x="86" y="20"/>
                      <a:pt x="86" y="20"/>
                    </a:cubicBezTo>
                    <a:cubicBezTo>
                      <a:pt x="89" y="15"/>
                      <a:pt x="89" y="15"/>
                      <a:pt x="89" y="15"/>
                    </a:cubicBezTo>
                    <a:cubicBezTo>
                      <a:pt x="89" y="15"/>
                      <a:pt x="89" y="15"/>
                      <a:pt x="89" y="15"/>
                    </a:cubicBezTo>
                    <a:cubicBezTo>
                      <a:pt x="88" y="14"/>
                      <a:pt x="88" y="13"/>
                      <a:pt x="87" y="12"/>
                    </a:cubicBezTo>
                    <a:cubicBezTo>
                      <a:pt x="87" y="12"/>
                      <a:pt x="87" y="11"/>
                      <a:pt x="87" y="11"/>
                    </a:cubicBezTo>
                    <a:moveTo>
                      <a:pt x="93" y="4"/>
                    </a:moveTo>
                    <a:cubicBezTo>
                      <a:pt x="94" y="2"/>
                      <a:pt x="94" y="2"/>
                      <a:pt x="94" y="2"/>
                    </a:cubicBezTo>
                    <a:cubicBezTo>
                      <a:pt x="93" y="4"/>
                      <a:pt x="93" y="4"/>
                      <a:pt x="93" y="4"/>
                    </a:cubicBezTo>
                    <a:moveTo>
                      <a:pt x="94" y="0"/>
                    </a:moveTo>
                    <a:cubicBezTo>
                      <a:pt x="93" y="0"/>
                      <a:pt x="92" y="1"/>
                      <a:pt x="92" y="1"/>
                    </a:cubicBezTo>
                    <a:cubicBezTo>
                      <a:pt x="92" y="1"/>
                      <a:pt x="92" y="1"/>
                      <a:pt x="92" y="1"/>
                    </a:cubicBezTo>
                    <a:cubicBezTo>
                      <a:pt x="90" y="4"/>
                      <a:pt x="90" y="4"/>
                      <a:pt x="90" y="4"/>
                    </a:cubicBezTo>
                    <a:cubicBezTo>
                      <a:pt x="91" y="4"/>
                      <a:pt x="92" y="5"/>
                      <a:pt x="92" y="6"/>
                    </a:cubicBezTo>
                    <a:cubicBezTo>
                      <a:pt x="92" y="7"/>
                      <a:pt x="91" y="8"/>
                      <a:pt x="90" y="8"/>
                    </a:cubicBezTo>
                    <a:cubicBezTo>
                      <a:pt x="90" y="8"/>
                      <a:pt x="90" y="8"/>
                      <a:pt x="90" y="8"/>
                    </a:cubicBezTo>
                    <a:cubicBezTo>
                      <a:pt x="90" y="9"/>
                      <a:pt x="90" y="9"/>
                      <a:pt x="90" y="9"/>
                    </a:cubicBezTo>
                    <a:cubicBezTo>
                      <a:pt x="90" y="9"/>
                      <a:pt x="90" y="10"/>
                      <a:pt x="91" y="10"/>
                    </a:cubicBezTo>
                    <a:cubicBezTo>
                      <a:pt x="91" y="11"/>
                      <a:pt x="91" y="11"/>
                      <a:pt x="91" y="11"/>
                    </a:cubicBezTo>
                    <a:cubicBezTo>
                      <a:pt x="94" y="5"/>
                      <a:pt x="94" y="5"/>
                      <a:pt x="94" y="5"/>
                    </a:cubicBezTo>
                    <a:cubicBezTo>
                      <a:pt x="107" y="12"/>
                      <a:pt x="107" y="12"/>
                      <a:pt x="107" y="12"/>
                    </a:cubicBezTo>
                    <a:cubicBezTo>
                      <a:pt x="108" y="13"/>
                      <a:pt x="108" y="13"/>
                      <a:pt x="108" y="13"/>
                    </a:cubicBezTo>
                    <a:cubicBezTo>
                      <a:pt x="19" y="175"/>
                      <a:pt x="19" y="175"/>
                      <a:pt x="19" y="175"/>
                    </a:cubicBezTo>
                    <a:cubicBezTo>
                      <a:pt x="18" y="175"/>
                      <a:pt x="18" y="175"/>
                      <a:pt x="18" y="175"/>
                    </a:cubicBezTo>
                    <a:cubicBezTo>
                      <a:pt x="5" y="168"/>
                      <a:pt x="5" y="168"/>
                      <a:pt x="5" y="168"/>
                    </a:cubicBezTo>
                    <a:cubicBezTo>
                      <a:pt x="9" y="161"/>
                      <a:pt x="9" y="161"/>
                      <a:pt x="9" y="161"/>
                    </a:cubicBezTo>
                    <a:cubicBezTo>
                      <a:pt x="9" y="161"/>
                      <a:pt x="9" y="161"/>
                      <a:pt x="9" y="161"/>
                    </a:cubicBezTo>
                    <a:cubicBezTo>
                      <a:pt x="8" y="160"/>
                      <a:pt x="8" y="159"/>
                      <a:pt x="7" y="158"/>
                    </a:cubicBezTo>
                    <a:cubicBezTo>
                      <a:pt x="7" y="158"/>
                      <a:pt x="7" y="157"/>
                      <a:pt x="7" y="157"/>
                    </a:cubicBezTo>
                    <a:cubicBezTo>
                      <a:pt x="1" y="168"/>
                      <a:pt x="1" y="168"/>
                      <a:pt x="1" y="168"/>
                    </a:cubicBezTo>
                    <a:cubicBezTo>
                      <a:pt x="0" y="169"/>
                      <a:pt x="1" y="170"/>
                      <a:pt x="2" y="170"/>
                    </a:cubicBezTo>
                    <a:cubicBezTo>
                      <a:pt x="18" y="179"/>
                      <a:pt x="18" y="179"/>
                      <a:pt x="18" y="179"/>
                    </a:cubicBezTo>
                    <a:cubicBezTo>
                      <a:pt x="19" y="180"/>
                      <a:pt x="19" y="180"/>
                      <a:pt x="19" y="180"/>
                    </a:cubicBezTo>
                    <a:cubicBezTo>
                      <a:pt x="19" y="180"/>
                      <a:pt x="20" y="180"/>
                      <a:pt x="20" y="180"/>
                    </a:cubicBezTo>
                    <a:cubicBezTo>
                      <a:pt x="20" y="180"/>
                      <a:pt x="20" y="180"/>
                      <a:pt x="21" y="180"/>
                    </a:cubicBezTo>
                    <a:cubicBezTo>
                      <a:pt x="21" y="180"/>
                      <a:pt x="22" y="180"/>
                      <a:pt x="22" y="179"/>
                    </a:cubicBezTo>
                    <a:cubicBezTo>
                      <a:pt x="23" y="177"/>
                      <a:pt x="23" y="177"/>
                      <a:pt x="23" y="177"/>
                    </a:cubicBezTo>
                    <a:cubicBezTo>
                      <a:pt x="112" y="15"/>
                      <a:pt x="112" y="15"/>
                      <a:pt x="112" y="15"/>
                    </a:cubicBezTo>
                    <a:cubicBezTo>
                      <a:pt x="113" y="13"/>
                      <a:pt x="113" y="13"/>
                      <a:pt x="113" y="13"/>
                    </a:cubicBezTo>
                    <a:cubicBezTo>
                      <a:pt x="113" y="12"/>
                      <a:pt x="113" y="12"/>
                      <a:pt x="113" y="11"/>
                    </a:cubicBezTo>
                    <a:cubicBezTo>
                      <a:pt x="113" y="11"/>
                      <a:pt x="113" y="10"/>
                      <a:pt x="112" y="10"/>
                    </a:cubicBezTo>
                    <a:cubicBezTo>
                      <a:pt x="112" y="10"/>
                      <a:pt x="112" y="10"/>
                      <a:pt x="112" y="10"/>
                    </a:cubicBezTo>
                    <a:cubicBezTo>
                      <a:pt x="95" y="1"/>
                      <a:pt x="95" y="1"/>
                      <a:pt x="95" y="1"/>
                    </a:cubicBezTo>
                    <a:cubicBezTo>
                      <a:pt x="94" y="0"/>
                      <a:pt x="94" y="0"/>
                      <a:pt x="9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8" name="Freeform 142"/>
              <p:cNvSpPr/>
              <p:nvPr/>
            </p:nvSpPr>
            <p:spPr bwMode="auto">
              <a:xfrm>
                <a:off x="5006976" y="746125"/>
                <a:ext cx="25400" cy="25400"/>
              </a:xfrm>
              <a:custGeom>
                <a:avLst/>
                <a:gdLst>
                  <a:gd name="T0" fmla="*/ 5 w 9"/>
                  <a:gd name="T1" fmla="*/ 0 h 9"/>
                  <a:gd name="T2" fmla="*/ 5 w 9"/>
                  <a:gd name="T3" fmla="*/ 0 h 9"/>
                  <a:gd name="T4" fmla="*/ 1 w 9"/>
                  <a:gd name="T5" fmla="*/ 1 h 9"/>
                  <a:gd name="T6" fmla="*/ 3 w 9"/>
                  <a:gd name="T7" fmla="*/ 2 h 9"/>
                  <a:gd name="T8" fmla="*/ 3 w 9"/>
                  <a:gd name="T9" fmla="*/ 2 h 9"/>
                  <a:gd name="T10" fmla="*/ 5 w 9"/>
                  <a:gd name="T11" fmla="*/ 4 h 9"/>
                  <a:gd name="T12" fmla="*/ 5 w 9"/>
                  <a:gd name="T13" fmla="*/ 4 h 9"/>
                  <a:gd name="T14" fmla="*/ 5 w 9"/>
                  <a:gd name="T15" fmla="*/ 4 h 9"/>
                  <a:gd name="T16" fmla="*/ 5 w 9"/>
                  <a:gd name="T17" fmla="*/ 4 h 9"/>
                  <a:gd name="T18" fmla="*/ 5 w 9"/>
                  <a:gd name="T19" fmla="*/ 4 h 9"/>
                  <a:gd name="T20" fmla="*/ 7 w 9"/>
                  <a:gd name="T21" fmla="*/ 5 h 9"/>
                  <a:gd name="T22" fmla="*/ 5 w 9"/>
                  <a:gd name="T23" fmla="*/ 4 h 9"/>
                  <a:gd name="T24" fmla="*/ 5 w 9"/>
                  <a:gd name="T25" fmla="*/ 5 h 9"/>
                  <a:gd name="T26" fmla="*/ 3 w 9"/>
                  <a:gd name="T27" fmla="*/ 6 h 9"/>
                  <a:gd name="T28" fmla="*/ 3 w 9"/>
                  <a:gd name="T29" fmla="*/ 6 h 9"/>
                  <a:gd name="T30" fmla="*/ 0 w 9"/>
                  <a:gd name="T31" fmla="*/ 5 h 9"/>
                  <a:gd name="T32" fmla="*/ 3 w 9"/>
                  <a:gd name="T33" fmla="*/ 8 h 9"/>
                  <a:gd name="T34" fmla="*/ 5 w 9"/>
                  <a:gd name="T35" fmla="*/ 9 h 9"/>
                  <a:gd name="T36" fmla="*/ 5 w 9"/>
                  <a:gd name="T37" fmla="*/ 9 h 9"/>
                  <a:gd name="T38" fmla="*/ 5 w 9"/>
                  <a:gd name="T39" fmla="*/ 9 h 9"/>
                  <a:gd name="T40" fmla="*/ 6 w 9"/>
                  <a:gd name="T41" fmla="*/ 9 h 9"/>
                  <a:gd name="T42" fmla="*/ 9 w 9"/>
                  <a:gd name="T43" fmla="*/ 6 h 9"/>
                  <a:gd name="T44" fmla="*/ 9 w 9"/>
                  <a:gd name="T45" fmla="*/ 6 h 9"/>
                  <a:gd name="T46" fmla="*/ 9 w 9"/>
                  <a:gd name="T47" fmla="*/ 4 h 9"/>
                  <a:gd name="T48" fmla="*/ 9 w 9"/>
                  <a:gd name="T49" fmla="*/ 3 h 9"/>
                  <a:gd name="T50" fmla="*/ 7 w 9"/>
                  <a:gd name="T51" fmla="*/ 0 h 9"/>
                  <a:gd name="T52" fmla="*/ 7 w 9"/>
                  <a:gd name="T53" fmla="*/ 0 h 9"/>
                  <a:gd name="T54" fmla="*/ 5 w 9"/>
                  <a:gd name="T55"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9" h="9">
                    <a:moveTo>
                      <a:pt x="5" y="0"/>
                    </a:moveTo>
                    <a:cubicBezTo>
                      <a:pt x="5" y="0"/>
                      <a:pt x="5" y="0"/>
                      <a:pt x="5" y="0"/>
                    </a:cubicBezTo>
                    <a:cubicBezTo>
                      <a:pt x="3" y="0"/>
                      <a:pt x="2" y="0"/>
                      <a:pt x="1" y="1"/>
                    </a:cubicBezTo>
                    <a:cubicBezTo>
                      <a:pt x="2" y="2"/>
                      <a:pt x="3" y="2"/>
                      <a:pt x="3" y="2"/>
                    </a:cubicBezTo>
                    <a:cubicBezTo>
                      <a:pt x="3" y="2"/>
                      <a:pt x="3" y="2"/>
                      <a:pt x="3" y="2"/>
                    </a:cubicBezTo>
                    <a:cubicBezTo>
                      <a:pt x="4" y="2"/>
                      <a:pt x="5" y="3"/>
                      <a:pt x="5" y="4"/>
                    </a:cubicBezTo>
                    <a:cubicBezTo>
                      <a:pt x="5" y="4"/>
                      <a:pt x="5" y="4"/>
                      <a:pt x="5" y="4"/>
                    </a:cubicBezTo>
                    <a:cubicBezTo>
                      <a:pt x="5" y="4"/>
                      <a:pt x="5" y="4"/>
                      <a:pt x="5" y="4"/>
                    </a:cubicBezTo>
                    <a:cubicBezTo>
                      <a:pt x="5" y="4"/>
                      <a:pt x="5" y="4"/>
                      <a:pt x="5" y="4"/>
                    </a:cubicBezTo>
                    <a:cubicBezTo>
                      <a:pt x="5" y="4"/>
                      <a:pt x="5" y="4"/>
                      <a:pt x="5" y="4"/>
                    </a:cubicBezTo>
                    <a:cubicBezTo>
                      <a:pt x="7" y="5"/>
                      <a:pt x="7" y="5"/>
                      <a:pt x="7" y="5"/>
                    </a:cubicBezTo>
                    <a:cubicBezTo>
                      <a:pt x="5" y="4"/>
                      <a:pt x="5" y="4"/>
                      <a:pt x="5" y="4"/>
                    </a:cubicBezTo>
                    <a:cubicBezTo>
                      <a:pt x="5" y="5"/>
                      <a:pt x="5" y="5"/>
                      <a:pt x="5" y="5"/>
                    </a:cubicBezTo>
                    <a:cubicBezTo>
                      <a:pt x="5" y="5"/>
                      <a:pt x="4" y="6"/>
                      <a:pt x="3" y="6"/>
                    </a:cubicBezTo>
                    <a:cubicBezTo>
                      <a:pt x="3" y="6"/>
                      <a:pt x="3" y="6"/>
                      <a:pt x="3" y="6"/>
                    </a:cubicBezTo>
                    <a:cubicBezTo>
                      <a:pt x="2" y="6"/>
                      <a:pt x="1" y="6"/>
                      <a:pt x="0" y="5"/>
                    </a:cubicBezTo>
                    <a:cubicBezTo>
                      <a:pt x="1" y="7"/>
                      <a:pt x="2" y="8"/>
                      <a:pt x="3" y="8"/>
                    </a:cubicBezTo>
                    <a:cubicBezTo>
                      <a:pt x="3" y="9"/>
                      <a:pt x="4" y="9"/>
                      <a:pt x="5" y="9"/>
                    </a:cubicBezTo>
                    <a:cubicBezTo>
                      <a:pt x="5" y="9"/>
                      <a:pt x="5" y="9"/>
                      <a:pt x="5" y="9"/>
                    </a:cubicBezTo>
                    <a:cubicBezTo>
                      <a:pt x="5" y="9"/>
                      <a:pt x="5" y="9"/>
                      <a:pt x="5" y="9"/>
                    </a:cubicBezTo>
                    <a:cubicBezTo>
                      <a:pt x="5" y="9"/>
                      <a:pt x="6" y="9"/>
                      <a:pt x="6" y="9"/>
                    </a:cubicBezTo>
                    <a:cubicBezTo>
                      <a:pt x="7" y="8"/>
                      <a:pt x="8" y="7"/>
                      <a:pt x="9" y="6"/>
                    </a:cubicBezTo>
                    <a:cubicBezTo>
                      <a:pt x="9" y="6"/>
                      <a:pt x="9" y="6"/>
                      <a:pt x="9" y="6"/>
                    </a:cubicBezTo>
                    <a:cubicBezTo>
                      <a:pt x="9" y="6"/>
                      <a:pt x="9" y="5"/>
                      <a:pt x="9" y="4"/>
                    </a:cubicBezTo>
                    <a:cubicBezTo>
                      <a:pt x="9" y="4"/>
                      <a:pt x="9" y="3"/>
                      <a:pt x="9" y="3"/>
                    </a:cubicBezTo>
                    <a:cubicBezTo>
                      <a:pt x="9" y="2"/>
                      <a:pt x="8" y="1"/>
                      <a:pt x="7" y="0"/>
                    </a:cubicBezTo>
                    <a:cubicBezTo>
                      <a:pt x="7" y="0"/>
                      <a:pt x="7" y="0"/>
                      <a:pt x="7" y="0"/>
                    </a:cubicBezTo>
                    <a:cubicBezTo>
                      <a:pt x="6" y="0"/>
                      <a:pt x="6" y="0"/>
                      <a:pt x="5"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9" name="Freeform 143"/>
              <p:cNvSpPr/>
              <p:nvPr/>
            </p:nvSpPr>
            <p:spPr bwMode="auto">
              <a:xfrm>
                <a:off x="4994276" y="771525"/>
                <a:ext cx="23813" cy="25400"/>
              </a:xfrm>
              <a:custGeom>
                <a:avLst/>
                <a:gdLst>
                  <a:gd name="T0" fmla="*/ 5 w 9"/>
                  <a:gd name="T1" fmla="*/ 0 h 9"/>
                  <a:gd name="T2" fmla="*/ 5 w 9"/>
                  <a:gd name="T3" fmla="*/ 0 h 9"/>
                  <a:gd name="T4" fmla="*/ 5 w 9"/>
                  <a:gd name="T5" fmla="*/ 0 h 9"/>
                  <a:gd name="T6" fmla="*/ 1 w 9"/>
                  <a:gd name="T7" fmla="*/ 2 h 9"/>
                  <a:gd name="T8" fmla="*/ 3 w 9"/>
                  <a:gd name="T9" fmla="*/ 2 h 9"/>
                  <a:gd name="T10" fmla="*/ 3 w 9"/>
                  <a:gd name="T11" fmla="*/ 2 h 9"/>
                  <a:gd name="T12" fmla="*/ 5 w 9"/>
                  <a:gd name="T13" fmla="*/ 4 h 9"/>
                  <a:gd name="T14" fmla="*/ 5 w 9"/>
                  <a:gd name="T15" fmla="*/ 4 h 9"/>
                  <a:gd name="T16" fmla="*/ 5 w 9"/>
                  <a:gd name="T17" fmla="*/ 4 h 9"/>
                  <a:gd name="T18" fmla="*/ 5 w 9"/>
                  <a:gd name="T19" fmla="*/ 5 h 9"/>
                  <a:gd name="T20" fmla="*/ 7 w 9"/>
                  <a:gd name="T21" fmla="*/ 6 h 9"/>
                  <a:gd name="T22" fmla="*/ 5 w 9"/>
                  <a:gd name="T23" fmla="*/ 5 h 9"/>
                  <a:gd name="T24" fmla="*/ 5 w 9"/>
                  <a:gd name="T25" fmla="*/ 5 h 9"/>
                  <a:gd name="T26" fmla="*/ 3 w 9"/>
                  <a:gd name="T27" fmla="*/ 6 h 9"/>
                  <a:gd name="T28" fmla="*/ 3 w 9"/>
                  <a:gd name="T29" fmla="*/ 6 h 9"/>
                  <a:gd name="T30" fmla="*/ 0 w 9"/>
                  <a:gd name="T31" fmla="*/ 6 h 9"/>
                  <a:gd name="T32" fmla="*/ 3 w 9"/>
                  <a:gd name="T33" fmla="*/ 8 h 9"/>
                  <a:gd name="T34" fmla="*/ 5 w 9"/>
                  <a:gd name="T35" fmla="*/ 9 h 9"/>
                  <a:gd name="T36" fmla="*/ 5 w 9"/>
                  <a:gd name="T37" fmla="*/ 9 h 9"/>
                  <a:gd name="T38" fmla="*/ 5 w 9"/>
                  <a:gd name="T39" fmla="*/ 9 h 9"/>
                  <a:gd name="T40" fmla="*/ 6 w 9"/>
                  <a:gd name="T41" fmla="*/ 9 h 9"/>
                  <a:gd name="T42" fmla="*/ 9 w 9"/>
                  <a:gd name="T43" fmla="*/ 7 h 9"/>
                  <a:gd name="T44" fmla="*/ 9 w 9"/>
                  <a:gd name="T45" fmla="*/ 7 h 9"/>
                  <a:gd name="T46" fmla="*/ 9 w 9"/>
                  <a:gd name="T47" fmla="*/ 4 h 9"/>
                  <a:gd name="T48" fmla="*/ 9 w 9"/>
                  <a:gd name="T49" fmla="*/ 3 h 9"/>
                  <a:gd name="T50" fmla="*/ 7 w 9"/>
                  <a:gd name="T51" fmla="*/ 0 h 9"/>
                  <a:gd name="T52" fmla="*/ 5 w 9"/>
                  <a:gd name="T5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 h="9">
                    <a:moveTo>
                      <a:pt x="5" y="0"/>
                    </a:moveTo>
                    <a:cubicBezTo>
                      <a:pt x="5" y="0"/>
                      <a:pt x="5" y="0"/>
                      <a:pt x="5" y="0"/>
                    </a:cubicBezTo>
                    <a:cubicBezTo>
                      <a:pt x="5" y="0"/>
                      <a:pt x="5" y="0"/>
                      <a:pt x="5" y="0"/>
                    </a:cubicBezTo>
                    <a:cubicBezTo>
                      <a:pt x="3" y="0"/>
                      <a:pt x="2" y="0"/>
                      <a:pt x="1" y="2"/>
                    </a:cubicBezTo>
                    <a:cubicBezTo>
                      <a:pt x="2" y="2"/>
                      <a:pt x="3" y="2"/>
                      <a:pt x="3" y="2"/>
                    </a:cubicBezTo>
                    <a:cubicBezTo>
                      <a:pt x="3" y="2"/>
                      <a:pt x="3" y="2"/>
                      <a:pt x="3" y="2"/>
                    </a:cubicBezTo>
                    <a:cubicBezTo>
                      <a:pt x="4" y="2"/>
                      <a:pt x="5" y="3"/>
                      <a:pt x="5" y="4"/>
                    </a:cubicBezTo>
                    <a:cubicBezTo>
                      <a:pt x="5" y="4"/>
                      <a:pt x="5" y="4"/>
                      <a:pt x="5" y="4"/>
                    </a:cubicBezTo>
                    <a:cubicBezTo>
                      <a:pt x="5" y="4"/>
                      <a:pt x="5" y="4"/>
                      <a:pt x="5" y="4"/>
                    </a:cubicBezTo>
                    <a:cubicBezTo>
                      <a:pt x="5" y="5"/>
                      <a:pt x="5" y="5"/>
                      <a:pt x="5" y="5"/>
                    </a:cubicBezTo>
                    <a:cubicBezTo>
                      <a:pt x="7" y="6"/>
                      <a:pt x="7" y="6"/>
                      <a:pt x="7" y="6"/>
                    </a:cubicBezTo>
                    <a:cubicBezTo>
                      <a:pt x="5" y="5"/>
                      <a:pt x="5" y="5"/>
                      <a:pt x="5" y="5"/>
                    </a:cubicBezTo>
                    <a:cubicBezTo>
                      <a:pt x="5" y="5"/>
                      <a:pt x="5" y="5"/>
                      <a:pt x="5" y="5"/>
                    </a:cubicBezTo>
                    <a:cubicBezTo>
                      <a:pt x="5" y="6"/>
                      <a:pt x="4" y="6"/>
                      <a:pt x="3" y="6"/>
                    </a:cubicBezTo>
                    <a:cubicBezTo>
                      <a:pt x="3" y="6"/>
                      <a:pt x="3" y="6"/>
                      <a:pt x="3" y="6"/>
                    </a:cubicBezTo>
                    <a:cubicBezTo>
                      <a:pt x="2" y="6"/>
                      <a:pt x="1" y="6"/>
                      <a:pt x="0" y="6"/>
                    </a:cubicBezTo>
                    <a:cubicBezTo>
                      <a:pt x="1" y="7"/>
                      <a:pt x="2" y="8"/>
                      <a:pt x="3" y="8"/>
                    </a:cubicBezTo>
                    <a:cubicBezTo>
                      <a:pt x="3" y="9"/>
                      <a:pt x="4" y="9"/>
                      <a:pt x="5" y="9"/>
                    </a:cubicBezTo>
                    <a:cubicBezTo>
                      <a:pt x="5" y="9"/>
                      <a:pt x="5" y="9"/>
                      <a:pt x="5" y="9"/>
                    </a:cubicBezTo>
                    <a:cubicBezTo>
                      <a:pt x="5" y="9"/>
                      <a:pt x="5" y="9"/>
                      <a:pt x="5" y="9"/>
                    </a:cubicBezTo>
                    <a:cubicBezTo>
                      <a:pt x="5" y="9"/>
                      <a:pt x="6" y="9"/>
                      <a:pt x="6" y="9"/>
                    </a:cubicBezTo>
                    <a:cubicBezTo>
                      <a:pt x="7" y="8"/>
                      <a:pt x="8" y="8"/>
                      <a:pt x="9" y="7"/>
                    </a:cubicBezTo>
                    <a:cubicBezTo>
                      <a:pt x="9" y="7"/>
                      <a:pt x="9" y="7"/>
                      <a:pt x="9" y="7"/>
                    </a:cubicBezTo>
                    <a:cubicBezTo>
                      <a:pt x="9" y="6"/>
                      <a:pt x="9" y="5"/>
                      <a:pt x="9" y="4"/>
                    </a:cubicBezTo>
                    <a:cubicBezTo>
                      <a:pt x="9" y="4"/>
                      <a:pt x="9" y="4"/>
                      <a:pt x="9" y="3"/>
                    </a:cubicBezTo>
                    <a:cubicBezTo>
                      <a:pt x="9" y="2"/>
                      <a:pt x="8" y="1"/>
                      <a:pt x="7" y="0"/>
                    </a:cubicBezTo>
                    <a:cubicBezTo>
                      <a:pt x="6" y="0"/>
                      <a:pt x="6" y="0"/>
                      <a:pt x="5"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0" name="Freeform 144"/>
              <p:cNvSpPr>
                <a:spLocks noEditPoints="1"/>
              </p:cNvSpPr>
              <p:nvPr/>
            </p:nvSpPr>
            <p:spPr bwMode="auto">
              <a:xfrm>
                <a:off x="4979988" y="796925"/>
                <a:ext cx="25400" cy="25400"/>
              </a:xfrm>
              <a:custGeom>
                <a:avLst/>
                <a:gdLst>
                  <a:gd name="T0" fmla="*/ 5 w 9"/>
                  <a:gd name="T1" fmla="*/ 5 h 9"/>
                  <a:gd name="T2" fmla="*/ 5 w 9"/>
                  <a:gd name="T3" fmla="*/ 5 h 9"/>
                  <a:gd name="T4" fmla="*/ 5 w 9"/>
                  <a:gd name="T5" fmla="*/ 0 h 9"/>
                  <a:gd name="T6" fmla="*/ 1 w 9"/>
                  <a:gd name="T7" fmla="*/ 2 h 9"/>
                  <a:gd name="T8" fmla="*/ 3 w 9"/>
                  <a:gd name="T9" fmla="*/ 2 h 9"/>
                  <a:gd name="T10" fmla="*/ 5 w 9"/>
                  <a:gd name="T11" fmla="*/ 4 h 9"/>
                  <a:gd name="T12" fmla="*/ 5 w 9"/>
                  <a:gd name="T13" fmla="*/ 4 h 9"/>
                  <a:gd name="T14" fmla="*/ 5 w 9"/>
                  <a:gd name="T15" fmla="*/ 4 h 9"/>
                  <a:gd name="T16" fmla="*/ 5 w 9"/>
                  <a:gd name="T17" fmla="*/ 5 h 9"/>
                  <a:gd name="T18" fmla="*/ 5 w 9"/>
                  <a:gd name="T19" fmla="*/ 5 h 9"/>
                  <a:gd name="T20" fmla="*/ 3 w 9"/>
                  <a:gd name="T21" fmla="*/ 6 h 9"/>
                  <a:gd name="T22" fmla="*/ 3 w 9"/>
                  <a:gd name="T23" fmla="*/ 6 h 9"/>
                  <a:gd name="T24" fmla="*/ 0 w 9"/>
                  <a:gd name="T25" fmla="*/ 6 h 9"/>
                  <a:gd name="T26" fmla="*/ 3 w 9"/>
                  <a:gd name="T27" fmla="*/ 8 h 9"/>
                  <a:gd name="T28" fmla="*/ 5 w 9"/>
                  <a:gd name="T29" fmla="*/ 9 h 9"/>
                  <a:gd name="T30" fmla="*/ 5 w 9"/>
                  <a:gd name="T31" fmla="*/ 9 h 9"/>
                  <a:gd name="T32" fmla="*/ 5 w 9"/>
                  <a:gd name="T33" fmla="*/ 9 h 9"/>
                  <a:gd name="T34" fmla="*/ 6 w 9"/>
                  <a:gd name="T35" fmla="*/ 9 h 9"/>
                  <a:gd name="T36" fmla="*/ 9 w 9"/>
                  <a:gd name="T37" fmla="*/ 7 h 9"/>
                  <a:gd name="T38" fmla="*/ 9 w 9"/>
                  <a:gd name="T39" fmla="*/ 7 h 9"/>
                  <a:gd name="T40" fmla="*/ 9 w 9"/>
                  <a:gd name="T41" fmla="*/ 4 h 9"/>
                  <a:gd name="T42" fmla="*/ 9 w 9"/>
                  <a:gd name="T43" fmla="*/ 3 h 9"/>
                  <a:gd name="T44" fmla="*/ 7 w 9"/>
                  <a:gd name="T45" fmla="*/ 0 h 9"/>
                  <a:gd name="T46" fmla="*/ 5 w 9"/>
                  <a:gd name="T47" fmla="*/ 0 h 9"/>
                  <a:gd name="T48" fmla="*/ 5 w 9"/>
                  <a:gd name="T49"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 h="9">
                    <a:moveTo>
                      <a:pt x="5" y="5"/>
                    </a:moveTo>
                    <a:cubicBezTo>
                      <a:pt x="5" y="5"/>
                      <a:pt x="5" y="5"/>
                      <a:pt x="5" y="5"/>
                    </a:cubicBezTo>
                    <a:moveTo>
                      <a:pt x="5" y="0"/>
                    </a:moveTo>
                    <a:cubicBezTo>
                      <a:pt x="3" y="0"/>
                      <a:pt x="2" y="1"/>
                      <a:pt x="1" y="2"/>
                    </a:cubicBezTo>
                    <a:cubicBezTo>
                      <a:pt x="2" y="2"/>
                      <a:pt x="3" y="2"/>
                      <a:pt x="3" y="2"/>
                    </a:cubicBezTo>
                    <a:cubicBezTo>
                      <a:pt x="4" y="2"/>
                      <a:pt x="5" y="3"/>
                      <a:pt x="5" y="4"/>
                    </a:cubicBezTo>
                    <a:cubicBezTo>
                      <a:pt x="5" y="4"/>
                      <a:pt x="5" y="4"/>
                      <a:pt x="5" y="4"/>
                    </a:cubicBezTo>
                    <a:cubicBezTo>
                      <a:pt x="5" y="4"/>
                      <a:pt x="5" y="4"/>
                      <a:pt x="5" y="4"/>
                    </a:cubicBezTo>
                    <a:cubicBezTo>
                      <a:pt x="5" y="5"/>
                      <a:pt x="5" y="5"/>
                      <a:pt x="5" y="5"/>
                    </a:cubicBezTo>
                    <a:cubicBezTo>
                      <a:pt x="5" y="5"/>
                      <a:pt x="5" y="5"/>
                      <a:pt x="5" y="5"/>
                    </a:cubicBezTo>
                    <a:cubicBezTo>
                      <a:pt x="5" y="6"/>
                      <a:pt x="4" y="6"/>
                      <a:pt x="3" y="6"/>
                    </a:cubicBezTo>
                    <a:cubicBezTo>
                      <a:pt x="3" y="6"/>
                      <a:pt x="3" y="6"/>
                      <a:pt x="3" y="6"/>
                    </a:cubicBezTo>
                    <a:cubicBezTo>
                      <a:pt x="2" y="6"/>
                      <a:pt x="1" y="6"/>
                      <a:pt x="0" y="6"/>
                    </a:cubicBezTo>
                    <a:cubicBezTo>
                      <a:pt x="1" y="7"/>
                      <a:pt x="2" y="8"/>
                      <a:pt x="3" y="8"/>
                    </a:cubicBezTo>
                    <a:cubicBezTo>
                      <a:pt x="3" y="9"/>
                      <a:pt x="4" y="9"/>
                      <a:pt x="5" y="9"/>
                    </a:cubicBezTo>
                    <a:cubicBezTo>
                      <a:pt x="5" y="9"/>
                      <a:pt x="5" y="9"/>
                      <a:pt x="5" y="9"/>
                    </a:cubicBezTo>
                    <a:cubicBezTo>
                      <a:pt x="5" y="9"/>
                      <a:pt x="5" y="9"/>
                      <a:pt x="5" y="9"/>
                    </a:cubicBezTo>
                    <a:cubicBezTo>
                      <a:pt x="5" y="9"/>
                      <a:pt x="6" y="9"/>
                      <a:pt x="6" y="9"/>
                    </a:cubicBezTo>
                    <a:cubicBezTo>
                      <a:pt x="7" y="8"/>
                      <a:pt x="8" y="8"/>
                      <a:pt x="9" y="7"/>
                    </a:cubicBezTo>
                    <a:cubicBezTo>
                      <a:pt x="9" y="7"/>
                      <a:pt x="9" y="7"/>
                      <a:pt x="9" y="7"/>
                    </a:cubicBezTo>
                    <a:cubicBezTo>
                      <a:pt x="9" y="6"/>
                      <a:pt x="9" y="5"/>
                      <a:pt x="9" y="4"/>
                    </a:cubicBezTo>
                    <a:cubicBezTo>
                      <a:pt x="9" y="4"/>
                      <a:pt x="9" y="4"/>
                      <a:pt x="9" y="3"/>
                    </a:cubicBezTo>
                    <a:cubicBezTo>
                      <a:pt x="9" y="2"/>
                      <a:pt x="8" y="1"/>
                      <a:pt x="7" y="0"/>
                    </a:cubicBezTo>
                    <a:cubicBezTo>
                      <a:pt x="6" y="0"/>
                      <a:pt x="6" y="0"/>
                      <a:pt x="5" y="0"/>
                    </a:cubicBezTo>
                    <a:cubicBezTo>
                      <a:pt x="5" y="0"/>
                      <a:pt x="5" y="0"/>
                      <a:pt x="5"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1" name="Freeform 145"/>
              <p:cNvSpPr/>
              <p:nvPr/>
            </p:nvSpPr>
            <p:spPr bwMode="auto">
              <a:xfrm>
                <a:off x="4965701" y="822325"/>
                <a:ext cx="25400" cy="25400"/>
              </a:xfrm>
              <a:custGeom>
                <a:avLst/>
                <a:gdLst>
                  <a:gd name="T0" fmla="*/ 5 w 9"/>
                  <a:gd name="T1" fmla="*/ 0 h 9"/>
                  <a:gd name="T2" fmla="*/ 5 w 9"/>
                  <a:gd name="T3" fmla="*/ 0 h 9"/>
                  <a:gd name="T4" fmla="*/ 5 w 9"/>
                  <a:gd name="T5" fmla="*/ 0 h 9"/>
                  <a:gd name="T6" fmla="*/ 1 w 9"/>
                  <a:gd name="T7" fmla="*/ 2 h 9"/>
                  <a:gd name="T8" fmla="*/ 3 w 9"/>
                  <a:gd name="T9" fmla="*/ 2 h 9"/>
                  <a:gd name="T10" fmla="*/ 3 w 9"/>
                  <a:gd name="T11" fmla="*/ 2 h 9"/>
                  <a:gd name="T12" fmla="*/ 5 w 9"/>
                  <a:gd name="T13" fmla="*/ 4 h 9"/>
                  <a:gd name="T14" fmla="*/ 5 w 9"/>
                  <a:gd name="T15" fmla="*/ 4 h 9"/>
                  <a:gd name="T16" fmla="*/ 5 w 9"/>
                  <a:gd name="T17" fmla="*/ 5 h 9"/>
                  <a:gd name="T18" fmla="*/ 5 w 9"/>
                  <a:gd name="T19" fmla="*/ 5 h 9"/>
                  <a:gd name="T20" fmla="*/ 5 w 9"/>
                  <a:gd name="T21" fmla="*/ 5 h 9"/>
                  <a:gd name="T22" fmla="*/ 3 w 9"/>
                  <a:gd name="T23" fmla="*/ 6 h 9"/>
                  <a:gd name="T24" fmla="*/ 3 w 9"/>
                  <a:gd name="T25" fmla="*/ 6 h 9"/>
                  <a:gd name="T26" fmla="*/ 0 w 9"/>
                  <a:gd name="T27" fmla="*/ 6 h 9"/>
                  <a:gd name="T28" fmla="*/ 3 w 9"/>
                  <a:gd name="T29" fmla="*/ 9 h 9"/>
                  <a:gd name="T30" fmla="*/ 3 w 9"/>
                  <a:gd name="T31" fmla="*/ 9 h 9"/>
                  <a:gd name="T32" fmla="*/ 5 w 9"/>
                  <a:gd name="T33" fmla="*/ 9 h 9"/>
                  <a:gd name="T34" fmla="*/ 5 w 9"/>
                  <a:gd name="T35" fmla="*/ 9 h 9"/>
                  <a:gd name="T36" fmla="*/ 6 w 9"/>
                  <a:gd name="T37" fmla="*/ 9 h 9"/>
                  <a:gd name="T38" fmla="*/ 9 w 9"/>
                  <a:gd name="T39" fmla="*/ 7 h 9"/>
                  <a:gd name="T40" fmla="*/ 8 w 9"/>
                  <a:gd name="T41" fmla="*/ 6 h 9"/>
                  <a:gd name="T42" fmla="*/ 7 w 9"/>
                  <a:gd name="T43" fmla="*/ 6 h 9"/>
                  <a:gd name="T44" fmla="*/ 8 w 9"/>
                  <a:gd name="T45" fmla="*/ 6 h 9"/>
                  <a:gd name="T46" fmla="*/ 9 w 9"/>
                  <a:gd name="T47" fmla="*/ 7 h 9"/>
                  <a:gd name="T48" fmla="*/ 9 w 9"/>
                  <a:gd name="T49" fmla="*/ 5 h 9"/>
                  <a:gd name="T50" fmla="*/ 9 w 9"/>
                  <a:gd name="T51" fmla="*/ 3 h 9"/>
                  <a:gd name="T52" fmla="*/ 7 w 9"/>
                  <a:gd name="T53" fmla="*/ 1 h 9"/>
                  <a:gd name="T54" fmla="*/ 5 w 9"/>
                  <a:gd name="T55"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9" h="9">
                    <a:moveTo>
                      <a:pt x="5" y="0"/>
                    </a:moveTo>
                    <a:cubicBezTo>
                      <a:pt x="5" y="0"/>
                      <a:pt x="5" y="0"/>
                      <a:pt x="5" y="0"/>
                    </a:cubicBezTo>
                    <a:cubicBezTo>
                      <a:pt x="5" y="0"/>
                      <a:pt x="5" y="0"/>
                      <a:pt x="5" y="0"/>
                    </a:cubicBezTo>
                    <a:cubicBezTo>
                      <a:pt x="3" y="0"/>
                      <a:pt x="2" y="1"/>
                      <a:pt x="1" y="2"/>
                    </a:cubicBezTo>
                    <a:cubicBezTo>
                      <a:pt x="2" y="2"/>
                      <a:pt x="3" y="2"/>
                      <a:pt x="3" y="2"/>
                    </a:cubicBezTo>
                    <a:cubicBezTo>
                      <a:pt x="3" y="2"/>
                      <a:pt x="3" y="2"/>
                      <a:pt x="3" y="2"/>
                    </a:cubicBezTo>
                    <a:cubicBezTo>
                      <a:pt x="4" y="2"/>
                      <a:pt x="5" y="3"/>
                      <a:pt x="5" y="4"/>
                    </a:cubicBezTo>
                    <a:cubicBezTo>
                      <a:pt x="5" y="4"/>
                      <a:pt x="5" y="4"/>
                      <a:pt x="5" y="4"/>
                    </a:cubicBezTo>
                    <a:cubicBezTo>
                      <a:pt x="5" y="5"/>
                      <a:pt x="5" y="5"/>
                      <a:pt x="5" y="5"/>
                    </a:cubicBezTo>
                    <a:cubicBezTo>
                      <a:pt x="5" y="5"/>
                      <a:pt x="5" y="5"/>
                      <a:pt x="5" y="5"/>
                    </a:cubicBezTo>
                    <a:cubicBezTo>
                      <a:pt x="5" y="5"/>
                      <a:pt x="5" y="5"/>
                      <a:pt x="5" y="5"/>
                    </a:cubicBezTo>
                    <a:cubicBezTo>
                      <a:pt x="5" y="6"/>
                      <a:pt x="4" y="6"/>
                      <a:pt x="3" y="6"/>
                    </a:cubicBezTo>
                    <a:cubicBezTo>
                      <a:pt x="3" y="6"/>
                      <a:pt x="3" y="6"/>
                      <a:pt x="3" y="6"/>
                    </a:cubicBezTo>
                    <a:cubicBezTo>
                      <a:pt x="2" y="6"/>
                      <a:pt x="1" y="6"/>
                      <a:pt x="0" y="6"/>
                    </a:cubicBezTo>
                    <a:cubicBezTo>
                      <a:pt x="1" y="7"/>
                      <a:pt x="2" y="8"/>
                      <a:pt x="3" y="9"/>
                    </a:cubicBezTo>
                    <a:cubicBezTo>
                      <a:pt x="3" y="9"/>
                      <a:pt x="3" y="9"/>
                      <a:pt x="3" y="9"/>
                    </a:cubicBezTo>
                    <a:cubicBezTo>
                      <a:pt x="3" y="9"/>
                      <a:pt x="4" y="9"/>
                      <a:pt x="5" y="9"/>
                    </a:cubicBezTo>
                    <a:cubicBezTo>
                      <a:pt x="5" y="9"/>
                      <a:pt x="5" y="9"/>
                      <a:pt x="5" y="9"/>
                    </a:cubicBezTo>
                    <a:cubicBezTo>
                      <a:pt x="5" y="9"/>
                      <a:pt x="6" y="9"/>
                      <a:pt x="6" y="9"/>
                    </a:cubicBezTo>
                    <a:cubicBezTo>
                      <a:pt x="7" y="9"/>
                      <a:pt x="8" y="8"/>
                      <a:pt x="9" y="7"/>
                    </a:cubicBezTo>
                    <a:cubicBezTo>
                      <a:pt x="8" y="6"/>
                      <a:pt x="8" y="6"/>
                      <a:pt x="8" y="6"/>
                    </a:cubicBezTo>
                    <a:cubicBezTo>
                      <a:pt x="7" y="6"/>
                      <a:pt x="7" y="6"/>
                      <a:pt x="7" y="6"/>
                    </a:cubicBezTo>
                    <a:cubicBezTo>
                      <a:pt x="8" y="6"/>
                      <a:pt x="8" y="6"/>
                      <a:pt x="8" y="6"/>
                    </a:cubicBezTo>
                    <a:cubicBezTo>
                      <a:pt x="9" y="7"/>
                      <a:pt x="9" y="7"/>
                      <a:pt x="9" y="7"/>
                    </a:cubicBezTo>
                    <a:cubicBezTo>
                      <a:pt x="9" y="6"/>
                      <a:pt x="9" y="5"/>
                      <a:pt x="9" y="5"/>
                    </a:cubicBezTo>
                    <a:cubicBezTo>
                      <a:pt x="9" y="4"/>
                      <a:pt x="9" y="4"/>
                      <a:pt x="9" y="3"/>
                    </a:cubicBezTo>
                    <a:cubicBezTo>
                      <a:pt x="9" y="2"/>
                      <a:pt x="8" y="1"/>
                      <a:pt x="7" y="1"/>
                    </a:cubicBezTo>
                    <a:cubicBezTo>
                      <a:pt x="6" y="0"/>
                      <a:pt x="6" y="0"/>
                      <a:pt x="5"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2" name="Freeform 146"/>
              <p:cNvSpPr/>
              <p:nvPr/>
            </p:nvSpPr>
            <p:spPr bwMode="auto">
              <a:xfrm>
                <a:off x="4951413" y="847725"/>
                <a:ext cx="25400" cy="25400"/>
              </a:xfrm>
              <a:custGeom>
                <a:avLst/>
                <a:gdLst>
                  <a:gd name="T0" fmla="*/ 5 w 9"/>
                  <a:gd name="T1" fmla="*/ 0 h 9"/>
                  <a:gd name="T2" fmla="*/ 5 w 9"/>
                  <a:gd name="T3" fmla="*/ 0 h 9"/>
                  <a:gd name="T4" fmla="*/ 5 w 9"/>
                  <a:gd name="T5" fmla="*/ 0 h 9"/>
                  <a:gd name="T6" fmla="*/ 1 w 9"/>
                  <a:gd name="T7" fmla="*/ 2 h 9"/>
                  <a:gd name="T8" fmla="*/ 3 w 9"/>
                  <a:gd name="T9" fmla="*/ 2 h 9"/>
                  <a:gd name="T10" fmla="*/ 5 w 9"/>
                  <a:gd name="T11" fmla="*/ 4 h 9"/>
                  <a:gd name="T12" fmla="*/ 5 w 9"/>
                  <a:gd name="T13" fmla="*/ 4 h 9"/>
                  <a:gd name="T14" fmla="*/ 5 w 9"/>
                  <a:gd name="T15" fmla="*/ 5 h 9"/>
                  <a:gd name="T16" fmla="*/ 5 w 9"/>
                  <a:gd name="T17" fmla="*/ 5 h 9"/>
                  <a:gd name="T18" fmla="*/ 5 w 9"/>
                  <a:gd name="T19" fmla="*/ 5 h 9"/>
                  <a:gd name="T20" fmla="*/ 5 w 9"/>
                  <a:gd name="T21" fmla="*/ 5 h 9"/>
                  <a:gd name="T22" fmla="*/ 3 w 9"/>
                  <a:gd name="T23" fmla="*/ 6 h 9"/>
                  <a:gd name="T24" fmla="*/ 3 w 9"/>
                  <a:gd name="T25" fmla="*/ 6 h 9"/>
                  <a:gd name="T26" fmla="*/ 0 w 9"/>
                  <a:gd name="T27" fmla="*/ 6 h 9"/>
                  <a:gd name="T28" fmla="*/ 3 w 9"/>
                  <a:gd name="T29" fmla="*/ 9 h 9"/>
                  <a:gd name="T30" fmla="*/ 5 w 9"/>
                  <a:gd name="T31" fmla="*/ 9 h 9"/>
                  <a:gd name="T32" fmla="*/ 5 w 9"/>
                  <a:gd name="T33" fmla="*/ 9 h 9"/>
                  <a:gd name="T34" fmla="*/ 6 w 9"/>
                  <a:gd name="T35" fmla="*/ 9 h 9"/>
                  <a:gd name="T36" fmla="*/ 9 w 9"/>
                  <a:gd name="T37" fmla="*/ 7 h 9"/>
                  <a:gd name="T38" fmla="*/ 8 w 9"/>
                  <a:gd name="T39" fmla="*/ 6 h 9"/>
                  <a:gd name="T40" fmla="*/ 7 w 9"/>
                  <a:gd name="T41" fmla="*/ 6 h 9"/>
                  <a:gd name="T42" fmla="*/ 8 w 9"/>
                  <a:gd name="T43" fmla="*/ 6 h 9"/>
                  <a:gd name="T44" fmla="*/ 9 w 9"/>
                  <a:gd name="T45" fmla="*/ 7 h 9"/>
                  <a:gd name="T46" fmla="*/ 9 w 9"/>
                  <a:gd name="T47" fmla="*/ 5 h 9"/>
                  <a:gd name="T48" fmla="*/ 9 w 9"/>
                  <a:gd name="T49" fmla="*/ 3 h 9"/>
                  <a:gd name="T50" fmla="*/ 7 w 9"/>
                  <a:gd name="T51" fmla="*/ 1 h 9"/>
                  <a:gd name="T52" fmla="*/ 5 w 9"/>
                  <a:gd name="T5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 h="9">
                    <a:moveTo>
                      <a:pt x="5" y="0"/>
                    </a:moveTo>
                    <a:cubicBezTo>
                      <a:pt x="5" y="0"/>
                      <a:pt x="5" y="0"/>
                      <a:pt x="5" y="0"/>
                    </a:cubicBezTo>
                    <a:cubicBezTo>
                      <a:pt x="5" y="0"/>
                      <a:pt x="5" y="0"/>
                      <a:pt x="5" y="0"/>
                    </a:cubicBezTo>
                    <a:cubicBezTo>
                      <a:pt x="3" y="0"/>
                      <a:pt x="2" y="1"/>
                      <a:pt x="1" y="2"/>
                    </a:cubicBezTo>
                    <a:cubicBezTo>
                      <a:pt x="2" y="2"/>
                      <a:pt x="3" y="2"/>
                      <a:pt x="3" y="2"/>
                    </a:cubicBezTo>
                    <a:cubicBezTo>
                      <a:pt x="4" y="2"/>
                      <a:pt x="5" y="3"/>
                      <a:pt x="5" y="4"/>
                    </a:cubicBezTo>
                    <a:cubicBezTo>
                      <a:pt x="5" y="4"/>
                      <a:pt x="5" y="4"/>
                      <a:pt x="5" y="4"/>
                    </a:cubicBezTo>
                    <a:cubicBezTo>
                      <a:pt x="5" y="5"/>
                      <a:pt x="5" y="5"/>
                      <a:pt x="5" y="5"/>
                    </a:cubicBezTo>
                    <a:cubicBezTo>
                      <a:pt x="5" y="5"/>
                      <a:pt x="5" y="5"/>
                      <a:pt x="5" y="5"/>
                    </a:cubicBezTo>
                    <a:cubicBezTo>
                      <a:pt x="5" y="5"/>
                      <a:pt x="5" y="5"/>
                      <a:pt x="5" y="5"/>
                    </a:cubicBezTo>
                    <a:cubicBezTo>
                      <a:pt x="5" y="5"/>
                      <a:pt x="5" y="5"/>
                      <a:pt x="5" y="5"/>
                    </a:cubicBezTo>
                    <a:cubicBezTo>
                      <a:pt x="5" y="6"/>
                      <a:pt x="4" y="6"/>
                      <a:pt x="3" y="6"/>
                    </a:cubicBezTo>
                    <a:cubicBezTo>
                      <a:pt x="3" y="6"/>
                      <a:pt x="3" y="6"/>
                      <a:pt x="3" y="6"/>
                    </a:cubicBezTo>
                    <a:cubicBezTo>
                      <a:pt x="2" y="6"/>
                      <a:pt x="1" y="6"/>
                      <a:pt x="0" y="6"/>
                    </a:cubicBezTo>
                    <a:cubicBezTo>
                      <a:pt x="1" y="7"/>
                      <a:pt x="2" y="8"/>
                      <a:pt x="3" y="9"/>
                    </a:cubicBezTo>
                    <a:cubicBezTo>
                      <a:pt x="3" y="9"/>
                      <a:pt x="4" y="9"/>
                      <a:pt x="5" y="9"/>
                    </a:cubicBezTo>
                    <a:cubicBezTo>
                      <a:pt x="5" y="9"/>
                      <a:pt x="5" y="9"/>
                      <a:pt x="5" y="9"/>
                    </a:cubicBezTo>
                    <a:cubicBezTo>
                      <a:pt x="5" y="9"/>
                      <a:pt x="6" y="9"/>
                      <a:pt x="6" y="9"/>
                    </a:cubicBezTo>
                    <a:cubicBezTo>
                      <a:pt x="7" y="9"/>
                      <a:pt x="8" y="8"/>
                      <a:pt x="9" y="7"/>
                    </a:cubicBezTo>
                    <a:cubicBezTo>
                      <a:pt x="8" y="6"/>
                      <a:pt x="8" y="6"/>
                      <a:pt x="8" y="6"/>
                    </a:cubicBezTo>
                    <a:cubicBezTo>
                      <a:pt x="7" y="6"/>
                      <a:pt x="7" y="6"/>
                      <a:pt x="7" y="6"/>
                    </a:cubicBezTo>
                    <a:cubicBezTo>
                      <a:pt x="8" y="6"/>
                      <a:pt x="8" y="6"/>
                      <a:pt x="8" y="6"/>
                    </a:cubicBezTo>
                    <a:cubicBezTo>
                      <a:pt x="9" y="7"/>
                      <a:pt x="9" y="7"/>
                      <a:pt x="9" y="7"/>
                    </a:cubicBezTo>
                    <a:cubicBezTo>
                      <a:pt x="9" y="6"/>
                      <a:pt x="9" y="5"/>
                      <a:pt x="9" y="5"/>
                    </a:cubicBezTo>
                    <a:cubicBezTo>
                      <a:pt x="9" y="4"/>
                      <a:pt x="9" y="4"/>
                      <a:pt x="9" y="3"/>
                    </a:cubicBezTo>
                    <a:cubicBezTo>
                      <a:pt x="9" y="2"/>
                      <a:pt x="8" y="1"/>
                      <a:pt x="7" y="1"/>
                    </a:cubicBezTo>
                    <a:cubicBezTo>
                      <a:pt x="6" y="0"/>
                      <a:pt x="6" y="0"/>
                      <a:pt x="5"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3" name="Freeform 147"/>
              <p:cNvSpPr/>
              <p:nvPr/>
            </p:nvSpPr>
            <p:spPr bwMode="auto">
              <a:xfrm>
                <a:off x="4940301" y="873125"/>
                <a:ext cx="22225" cy="25400"/>
              </a:xfrm>
              <a:custGeom>
                <a:avLst/>
                <a:gdLst>
                  <a:gd name="T0" fmla="*/ 4 w 8"/>
                  <a:gd name="T1" fmla="*/ 0 h 9"/>
                  <a:gd name="T2" fmla="*/ 4 w 8"/>
                  <a:gd name="T3" fmla="*/ 0 h 9"/>
                  <a:gd name="T4" fmla="*/ 4 w 8"/>
                  <a:gd name="T5" fmla="*/ 0 h 9"/>
                  <a:gd name="T6" fmla="*/ 0 w 8"/>
                  <a:gd name="T7" fmla="*/ 2 h 9"/>
                  <a:gd name="T8" fmla="*/ 2 w 8"/>
                  <a:gd name="T9" fmla="*/ 2 h 9"/>
                  <a:gd name="T10" fmla="*/ 4 w 8"/>
                  <a:gd name="T11" fmla="*/ 4 h 9"/>
                  <a:gd name="T12" fmla="*/ 4 w 8"/>
                  <a:gd name="T13" fmla="*/ 4 h 9"/>
                  <a:gd name="T14" fmla="*/ 4 w 8"/>
                  <a:gd name="T15" fmla="*/ 5 h 9"/>
                  <a:gd name="T16" fmla="*/ 4 w 8"/>
                  <a:gd name="T17" fmla="*/ 5 h 9"/>
                  <a:gd name="T18" fmla="*/ 4 w 8"/>
                  <a:gd name="T19" fmla="*/ 5 h 9"/>
                  <a:gd name="T20" fmla="*/ 2 w 8"/>
                  <a:gd name="T21" fmla="*/ 6 h 9"/>
                  <a:gd name="T22" fmla="*/ 2 w 8"/>
                  <a:gd name="T23" fmla="*/ 6 h 9"/>
                  <a:gd name="T24" fmla="*/ 0 w 8"/>
                  <a:gd name="T25" fmla="*/ 6 h 9"/>
                  <a:gd name="T26" fmla="*/ 2 w 8"/>
                  <a:gd name="T27" fmla="*/ 9 h 9"/>
                  <a:gd name="T28" fmla="*/ 2 w 8"/>
                  <a:gd name="T29" fmla="*/ 9 h 9"/>
                  <a:gd name="T30" fmla="*/ 4 w 8"/>
                  <a:gd name="T31" fmla="*/ 9 h 9"/>
                  <a:gd name="T32" fmla="*/ 4 w 8"/>
                  <a:gd name="T33" fmla="*/ 9 h 9"/>
                  <a:gd name="T34" fmla="*/ 4 w 8"/>
                  <a:gd name="T35" fmla="*/ 9 h 9"/>
                  <a:gd name="T36" fmla="*/ 5 w 8"/>
                  <a:gd name="T37" fmla="*/ 9 h 9"/>
                  <a:gd name="T38" fmla="*/ 8 w 8"/>
                  <a:gd name="T39" fmla="*/ 7 h 9"/>
                  <a:gd name="T40" fmla="*/ 7 w 8"/>
                  <a:gd name="T41" fmla="*/ 6 h 9"/>
                  <a:gd name="T42" fmla="*/ 6 w 8"/>
                  <a:gd name="T43" fmla="*/ 6 h 9"/>
                  <a:gd name="T44" fmla="*/ 7 w 8"/>
                  <a:gd name="T45" fmla="*/ 6 h 9"/>
                  <a:gd name="T46" fmla="*/ 8 w 8"/>
                  <a:gd name="T47" fmla="*/ 7 h 9"/>
                  <a:gd name="T48" fmla="*/ 8 w 8"/>
                  <a:gd name="T49" fmla="*/ 5 h 9"/>
                  <a:gd name="T50" fmla="*/ 8 w 8"/>
                  <a:gd name="T51" fmla="*/ 4 h 9"/>
                  <a:gd name="T52" fmla="*/ 6 w 8"/>
                  <a:gd name="T53" fmla="*/ 1 h 9"/>
                  <a:gd name="T54" fmla="*/ 4 w 8"/>
                  <a:gd name="T55"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 h="9">
                    <a:moveTo>
                      <a:pt x="4" y="0"/>
                    </a:moveTo>
                    <a:cubicBezTo>
                      <a:pt x="4" y="0"/>
                      <a:pt x="4" y="0"/>
                      <a:pt x="4" y="0"/>
                    </a:cubicBezTo>
                    <a:cubicBezTo>
                      <a:pt x="4" y="0"/>
                      <a:pt x="4" y="0"/>
                      <a:pt x="4" y="0"/>
                    </a:cubicBezTo>
                    <a:cubicBezTo>
                      <a:pt x="2" y="0"/>
                      <a:pt x="1" y="1"/>
                      <a:pt x="0" y="2"/>
                    </a:cubicBezTo>
                    <a:cubicBezTo>
                      <a:pt x="1" y="2"/>
                      <a:pt x="2" y="2"/>
                      <a:pt x="2" y="2"/>
                    </a:cubicBezTo>
                    <a:cubicBezTo>
                      <a:pt x="3" y="3"/>
                      <a:pt x="4" y="3"/>
                      <a:pt x="4" y="4"/>
                    </a:cubicBezTo>
                    <a:cubicBezTo>
                      <a:pt x="4" y="4"/>
                      <a:pt x="4" y="4"/>
                      <a:pt x="4" y="4"/>
                    </a:cubicBezTo>
                    <a:cubicBezTo>
                      <a:pt x="4" y="5"/>
                      <a:pt x="4" y="5"/>
                      <a:pt x="4" y="5"/>
                    </a:cubicBezTo>
                    <a:cubicBezTo>
                      <a:pt x="4" y="5"/>
                      <a:pt x="4" y="5"/>
                      <a:pt x="4" y="5"/>
                    </a:cubicBezTo>
                    <a:cubicBezTo>
                      <a:pt x="4" y="5"/>
                      <a:pt x="4" y="5"/>
                      <a:pt x="4" y="5"/>
                    </a:cubicBezTo>
                    <a:cubicBezTo>
                      <a:pt x="4" y="6"/>
                      <a:pt x="3" y="6"/>
                      <a:pt x="2" y="6"/>
                    </a:cubicBezTo>
                    <a:cubicBezTo>
                      <a:pt x="2" y="6"/>
                      <a:pt x="2" y="6"/>
                      <a:pt x="2" y="6"/>
                    </a:cubicBezTo>
                    <a:cubicBezTo>
                      <a:pt x="1" y="6"/>
                      <a:pt x="0" y="6"/>
                      <a:pt x="0" y="6"/>
                    </a:cubicBezTo>
                    <a:cubicBezTo>
                      <a:pt x="0" y="7"/>
                      <a:pt x="1" y="8"/>
                      <a:pt x="2" y="9"/>
                    </a:cubicBezTo>
                    <a:cubicBezTo>
                      <a:pt x="2" y="9"/>
                      <a:pt x="2" y="9"/>
                      <a:pt x="2" y="9"/>
                    </a:cubicBezTo>
                    <a:cubicBezTo>
                      <a:pt x="2" y="9"/>
                      <a:pt x="3" y="9"/>
                      <a:pt x="4" y="9"/>
                    </a:cubicBezTo>
                    <a:cubicBezTo>
                      <a:pt x="4" y="9"/>
                      <a:pt x="4" y="9"/>
                      <a:pt x="4" y="9"/>
                    </a:cubicBezTo>
                    <a:cubicBezTo>
                      <a:pt x="4" y="9"/>
                      <a:pt x="4" y="9"/>
                      <a:pt x="4" y="9"/>
                    </a:cubicBezTo>
                    <a:cubicBezTo>
                      <a:pt x="4" y="9"/>
                      <a:pt x="5" y="9"/>
                      <a:pt x="5" y="9"/>
                    </a:cubicBezTo>
                    <a:cubicBezTo>
                      <a:pt x="6" y="9"/>
                      <a:pt x="7" y="8"/>
                      <a:pt x="8" y="7"/>
                    </a:cubicBezTo>
                    <a:cubicBezTo>
                      <a:pt x="7" y="6"/>
                      <a:pt x="7" y="6"/>
                      <a:pt x="7" y="6"/>
                    </a:cubicBezTo>
                    <a:cubicBezTo>
                      <a:pt x="6" y="6"/>
                      <a:pt x="6" y="6"/>
                      <a:pt x="6" y="6"/>
                    </a:cubicBezTo>
                    <a:cubicBezTo>
                      <a:pt x="7" y="6"/>
                      <a:pt x="7" y="6"/>
                      <a:pt x="7" y="6"/>
                    </a:cubicBezTo>
                    <a:cubicBezTo>
                      <a:pt x="8" y="7"/>
                      <a:pt x="8" y="7"/>
                      <a:pt x="8" y="7"/>
                    </a:cubicBezTo>
                    <a:cubicBezTo>
                      <a:pt x="8" y="6"/>
                      <a:pt x="8" y="6"/>
                      <a:pt x="8" y="5"/>
                    </a:cubicBezTo>
                    <a:cubicBezTo>
                      <a:pt x="8" y="4"/>
                      <a:pt x="8" y="4"/>
                      <a:pt x="8" y="4"/>
                    </a:cubicBezTo>
                    <a:cubicBezTo>
                      <a:pt x="8" y="2"/>
                      <a:pt x="7" y="1"/>
                      <a:pt x="6" y="1"/>
                    </a:cubicBezTo>
                    <a:cubicBezTo>
                      <a:pt x="5" y="0"/>
                      <a:pt x="5" y="0"/>
                      <a:pt x="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4" name="Freeform 148"/>
              <p:cNvSpPr/>
              <p:nvPr/>
            </p:nvSpPr>
            <p:spPr bwMode="auto">
              <a:xfrm>
                <a:off x="4926013" y="898525"/>
                <a:ext cx="22225" cy="25400"/>
              </a:xfrm>
              <a:custGeom>
                <a:avLst/>
                <a:gdLst>
                  <a:gd name="T0" fmla="*/ 4 w 8"/>
                  <a:gd name="T1" fmla="*/ 0 h 9"/>
                  <a:gd name="T2" fmla="*/ 4 w 8"/>
                  <a:gd name="T3" fmla="*/ 0 h 9"/>
                  <a:gd name="T4" fmla="*/ 4 w 8"/>
                  <a:gd name="T5" fmla="*/ 0 h 9"/>
                  <a:gd name="T6" fmla="*/ 0 w 8"/>
                  <a:gd name="T7" fmla="*/ 2 h 9"/>
                  <a:gd name="T8" fmla="*/ 2 w 8"/>
                  <a:gd name="T9" fmla="*/ 3 h 9"/>
                  <a:gd name="T10" fmla="*/ 2 w 8"/>
                  <a:gd name="T11" fmla="*/ 3 h 9"/>
                  <a:gd name="T12" fmla="*/ 4 w 8"/>
                  <a:gd name="T13" fmla="*/ 4 h 9"/>
                  <a:gd name="T14" fmla="*/ 4 w 8"/>
                  <a:gd name="T15" fmla="*/ 4 h 9"/>
                  <a:gd name="T16" fmla="*/ 4 w 8"/>
                  <a:gd name="T17" fmla="*/ 4 h 9"/>
                  <a:gd name="T18" fmla="*/ 4 w 8"/>
                  <a:gd name="T19" fmla="*/ 5 h 9"/>
                  <a:gd name="T20" fmla="*/ 4 w 8"/>
                  <a:gd name="T21" fmla="*/ 5 h 9"/>
                  <a:gd name="T22" fmla="*/ 4 w 8"/>
                  <a:gd name="T23" fmla="*/ 5 h 9"/>
                  <a:gd name="T24" fmla="*/ 2 w 8"/>
                  <a:gd name="T25" fmla="*/ 7 h 9"/>
                  <a:gd name="T26" fmla="*/ 2 w 8"/>
                  <a:gd name="T27" fmla="*/ 7 h 9"/>
                  <a:gd name="T28" fmla="*/ 0 w 8"/>
                  <a:gd name="T29" fmla="*/ 6 h 9"/>
                  <a:gd name="T30" fmla="*/ 2 w 8"/>
                  <a:gd name="T31" fmla="*/ 9 h 9"/>
                  <a:gd name="T32" fmla="*/ 2 w 8"/>
                  <a:gd name="T33" fmla="*/ 9 h 9"/>
                  <a:gd name="T34" fmla="*/ 4 w 8"/>
                  <a:gd name="T35" fmla="*/ 9 h 9"/>
                  <a:gd name="T36" fmla="*/ 4 w 8"/>
                  <a:gd name="T37" fmla="*/ 9 h 9"/>
                  <a:gd name="T38" fmla="*/ 5 w 8"/>
                  <a:gd name="T39" fmla="*/ 9 h 9"/>
                  <a:gd name="T40" fmla="*/ 8 w 8"/>
                  <a:gd name="T41" fmla="*/ 7 h 9"/>
                  <a:gd name="T42" fmla="*/ 8 w 8"/>
                  <a:gd name="T43" fmla="*/ 7 h 9"/>
                  <a:gd name="T44" fmla="*/ 8 w 8"/>
                  <a:gd name="T45" fmla="*/ 5 h 9"/>
                  <a:gd name="T46" fmla="*/ 8 w 8"/>
                  <a:gd name="T47" fmla="*/ 4 h 9"/>
                  <a:gd name="T48" fmla="*/ 6 w 8"/>
                  <a:gd name="T49" fmla="*/ 1 h 9"/>
                  <a:gd name="T50" fmla="*/ 6 w 8"/>
                  <a:gd name="T51" fmla="*/ 1 h 9"/>
                  <a:gd name="T52" fmla="*/ 4 w 8"/>
                  <a:gd name="T5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 h="9">
                    <a:moveTo>
                      <a:pt x="4" y="0"/>
                    </a:moveTo>
                    <a:cubicBezTo>
                      <a:pt x="4" y="0"/>
                      <a:pt x="4" y="0"/>
                      <a:pt x="4" y="0"/>
                    </a:cubicBezTo>
                    <a:cubicBezTo>
                      <a:pt x="4" y="0"/>
                      <a:pt x="4" y="0"/>
                      <a:pt x="4" y="0"/>
                    </a:cubicBezTo>
                    <a:cubicBezTo>
                      <a:pt x="2" y="0"/>
                      <a:pt x="1" y="1"/>
                      <a:pt x="0" y="2"/>
                    </a:cubicBezTo>
                    <a:cubicBezTo>
                      <a:pt x="1" y="2"/>
                      <a:pt x="2" y="3"/>
                      <a:pt x="2" y="3"/>
                    </a:cubicBezTo>
                    <a:cubicBezTo>
                      <a:pt x="2" y="3"/>
                      <a:pt x="2" y="3"/>
                      <a:pt x="2" y="3"/>
                    </a:cubicBezTo>
                    <a:cubicBezTo>
                      <a:pt x="3" y="3"/>
                      <a:pt x="4" y="3"/>
                      <a:pt x="4" y="4"/>
                    </a:cubicBezTo>
                    <a:cubicBezTo>
                      <a:pt x="4" y="4"/>
                      <a:pt x="4" y="4"/>
                      <a:pt x="4" y="4"/>
                    </a:cubicBezTo>
                    <a:cubicBezTo>
                      <a:pt x="4" y="4"/>
                      <a:pt x="4" y="4"/>
                      <a:pt x="4" y="4"/>
                    </a:cubicBezTo>
                    <a:cubicBezTo>
                      <a:pt x="4" y="5"/>
                      <a:pt x="4" y="5"/>
                      <a:pt x="4" y="5"/>
                    </a:cubicBezTo>
                    <a:cubicBezTo>
                      <a:pt x="4" y="5"/>
                      <a:pt x="4" y="5"/>
                      <a:pt x="4" y="5"/>
                    </a:cubicBezTo>
                    <a:cubicBezTo>
                      <a:pt x="4" y="5"/>
                      <a:pt x="4" y="5"/>
                      <a:pt x="4" y="5"/>
                    </a:cubicBezTo>
                    <a:cubicBezTo>
                      <a:pt x="4" y="6"/>
                      <a:pt x="3" y="7"/>
                      <a:pt x="2" y="7"/>
                    </a:cubicBezTo>
                    <a:cubicBezTo>
                      <a:pt x="2" y="7"/>
                      <a:pt x="2" y="7"/>
                      <a:pt x="2" y="7"/>
                    </a:cubicBezTo>
                    <a:cubicBezTo>
                      <a:pt x="1" y="7"/>
                      <a:pt x="0" y="6"/>
                      <a:pt x="0" y="6"/>
                    </a:cubicBezTo>
                    <a:cubicBezTo>
                      <a:pt x="0" y="7"/>
                      <a:pt x="1" y="8"/>
                      <a:pt x="2" y="9"/>
                    </a:cubicBezTo>
                    <a:cubicBezTo>
                      <a:pt x="2" y="9"/>
                      <a:pt x="2" y="9"/>
                      <a:pt x="2" y="9"/>
                    </a:cubicBezTo>
                    <a:cubicBezTo>
                      <a:pt x="2" y="9"/>
                      <a:pt x="3" y="9"/>
                      <a:pt x="4" y="9"/>
                    </a:cubicBezTo>
                    <a:cubicBezTo>
                      <a:pt x="4" y="9"/>
                      <a:pt x="4" y="9"/>
                      <a:pt x="4" y="9"/>
                    </a:cubicBezTo>
                    <a:cubicBezTo>
                      <a:pt x="4" y="9"/>
                      <a:pt x="5" y="9"/>
                      <a:pt x="5" y="9"/>
                    </a:cubicBezTo>
                    <a:cubicBezTo>
                      <a:pt x="6" y="9"/>
                      <a:pt x="7" y="8"/>
                      <a:pt x="8" y="7"/>
                    </a:cubicBezTo>
                    <a:cubicBezTo>
                      <a:pt x="8" y="7"/>
                      <a:pt x="8" y="7"/>
                      <a:pt x="8" y="7"/>
                    </a:cubicBezTo>
                    <a:cubicBezTo>
                      <a:pt x="8" y="6"/>
                      <a:pt x="8" y="6"/>
                      <a:pt x="8" y="5"/>
                    </a:cubicBezTo>
                    <a:cubicBezTo>
                      <a:pt x="8" y="5"/>
                      <a:pt x="8" y="4"/>
                      <a:pt x="8" y="4"/>
                    </a:cubicBezTo>
                    <a:cubicBezTo>
                      <a:pt x="8" y="3"/>
                      <a:pt x="7" y="2"/>
                      <a:pt x="6" y="1"/>
                    </a:cubicBezTo>
                    <a:cubicBezTo>
                      <a:pt x="6" y="1"/>
                      <a:pt x="6" y="1"/>
                      <a:pt x="6" y="1"/>
                    </a:cubicBezTo>
                    <a:cubicBezTo>
                      <a:pt x="5" y="1"/>
                      <a:pt x="5" y="0"/>
                      <a:pt x="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5" name="Freeform 149"/>
              <p:cNvSpPr>
                <a:spLocks noEditPoints="1"/>
              </p:cNvSpPr>
              <p:nvPr/>
            </p:nvSpPr>
            <p:spPr bwMode="auto">
              <a:xfrm>
                <a:off x="4911726" y="925513"/>
                <a:ext cx="23813" cy="25400"/>
              </a:xfrm>
              <a:custGeom>
                <a:avLst/>
                <a:gdLst>
                  <a:gd name="T0" fmla="*/ 4 w 8"/>
                  <a:gd name="T1" fmla="*/ 4 h 9"/>
                  <a:gd name="T2" fmla="*/ 4 w 8"/>
                  <a:gd name="T3" fmla="*/ 4 h 9"/>
                  <a:gd name="T4" fmla="*/ 4 w 8"/>
                  <a:gd name="T5" fmla="*/ 0 h 9"/>
                  <a:gd name="T6" fmla="*/ 4 w 8"/>
                  <a:gd name="T7" fmla="*/ 0 h 9"/>
                  <a:gd name="T8" fmla="*/ 4 w 8"/>
                  <a:gd name="T9" fmla="*/ 0 h 9"/>
                  <a:gd name="T10" fmla="*/ 0 w 8"/>
                  <a:gd name="T11" fmla="*/ 1 h 9"/>
                  <a:gd name="T12" fmla="*/ 2 w 8"/>
                  <a:gd name="T13" fmla="*/ 2 h 9"/>
                  <a:gd name="T14" fmla="*/ 2 w 8"/>
                  <a:gd name="T15" fmla="*/ 2 h 9"/>
                  <a:gd name="T16" fmla="*/ 4 w 8"/>
                  <a:gd name="T17" fmla="*/ 4 h 9"/>
                  <a:gd name="T18" fmla="*/ 4 w 8"/>
                  <a:gd name="T19" fmla="*/ 4 h 9"/>
                  <a:gd name="T20" fmla="*/ 4 w 8"/>
                  <a:gd name="T21" fmla="*/ 4 h 9"/>
                  <a:gd name="T22" fmla="*/ 4 w 8"/>
                  <a:gd name="T23" fmla="*/ 4 h 9"/>
                  <a:gd name="T24" fmla="*/ 4 w 8"/>
                  <a:gd name="T25" fmla="*/ 4 h 9"/>
                  <a:gd name="T26" fmla="*/ 4 w 8"/>
                  <a:gd name="T27" fmla="*/ 5 h 9"/>
                  <a:gd name="T28" fmla="*/ 2 w 8"/>
                  <a:gd name="T29" fmla="*/ 6 h 9"/>
                  <a:gd name="T30" fmla="*/ 2 w 8"/>
                  <a:gd name="T31" fmla="*/ 6 h 9"/>
                  <a:gd name="T32" fmla="*/ 0 w 8"/>
                  <a:gd name="T33" fmla="*/ 5 h 9"/>
                  <a:gd name="T34" fmla="*/ 2 w 8"/>
                  <a:gd name="T35" fmla="*/ 8 h 9"/>
                  <a:gd name="T36" fmla="*/ 4 w 8"/>
                  <a:gd name="T37" fmla="*/ 9 h 9"/>
                  <a:gd name="T38" fmla="*/ 4 w 8"/>
                  <a:gd name="T39" fmla="*/ 9 h 9"/>
                  <a:gd name="T40" fmla="*/ 4 w 8"/>
                  <a:gd name="T41" fmla="*/ 9 h 9"/>
                  <a:gd name="T42" fmla="*/ 5 w 8"/>
                  <a:gd name="T43" fmla="*/ 8 h 9"/>
                  <a:gd name="T44" fmla="*/ 8 w 8"/>
                  <a:gd name="T45" fmla="*/ 6 h 9"/>
                  <a:gd name="T46" fmla="*/ 8 w 8"/>
                  <a:gd name="T47" fmla="*/ 6 h 9"/>
                  <a:gd name="T48" fmla="*/ 8 w 8"/>
                  <a:gd name="T49" fmla="*/ 4 h 9"/>
                  <a:gd name="T50" fmla="*/ 8 w 8"/>
                  <a:gd name="T51" fmla="*/ 3 h 9"/>
                  <a:gd name="T52" fmla="*/ 6 w 8"/>
                  <a:gd name="T53" fmla="*/ 0 h 9"/>
                  <a:gd name="T54" fmla="*/ 6 w 8"/>
                  <a:gd name="T55" fmla="*/ 0 h 9"/>
                  <a:gd name="T56" fmla="*/ 4 w 8"/>
                  <a:gd name="T5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 h="9">
                    <a:moveTo>
                      <a:pt x="4" y="4"/>
                    </a:moveTo>
                    <a:cubicBezTo>
                      <a:pt x="4" y="4"/>
                      <a:pt x="4" y="4"/>
                      <a:pt x="4" y="4"/>
                    </a:cubicBezTo>
                    <a:moveTo>
                      <a:pt x="4" y="0"/>
                    </a:moveTo>
                    <a:cubicBezTo>
                      <a:pt x="4" y="0"/>
                      <a:pt x="4" y="0"/>
                      <a:pt x="4" y="0"/>
                    </a:cubicBezTo>
                    <a:cubicBezTo>
                      <a:pt x="4" y="0"/>
                      <a:pt x="4" y="0"/>
                      <a:pt x="4" y="0"/>
                    </a:cubicBezTo>
                    <a:cubicBezTo>
                      <a:pt x="2" y="0"/>
                      <a:pt x="1" y="0"/>
                      <a:pt x="0" y="1"/>
                    </a:cubicBezTo>
                    <a:cubicBezTo>
                      <a:pt x="1" y="2"/>
                      <a:pt x="2" y="2"/>
                      <a:pt x="2" y="2"/>
                    </a:cubicBezTo>
                    <a:cubicBezTo>
                      <a:pt x="2" y="2"/>
                      <a:pt x="2" y="2"/>
                      <a:pt x="2" y="2"/>
                    </a:cubicBezTo>
                    <a:cubicBezTo>
                      <a:pt x="3" y="2"/>
                      <a:pt x="4" y="3"/>
                      <a:pt x="4" y="4"/>
                    </a:cubicBezTo>
                    <a:cubicBezTo>
                      <a:pt x="4" y="4"/>
                      <a:pt x="4" y="4"/>
                      <a:pt x="4" y="4"/>
                    </a:cubicBezTo>
                    <a:cubicBezTo>
                      <a:pt x="4" y="4"/>
                      <a:pt x="4" y="4"/>
                      <a:pt x="4" y="4"/>
                    </a:cubicBezTo>
                    <a:cubicBezTo>
                      <a:pt x="4" y="4"/>
                      <a:pt x="4" y="4"/>
                      <a:pt x="4" y="4"/>
                    </a:cubicBezTo>
                    <a:cubicBezTo>
                      <a:pt x="4" y="4"/>
                      <a:pt x="4" y="4"/>
                      <a:pt x="4" y="4"/>
                    </a:cubicBezTo>
                    <a:cubicBezTo>
                      <a:pt x="4" y="5"/>
                      <a:pt x="4" y="5"/>
                      <a:pt x="4" y="5"/>
                    </a:cubicBezTo>
                    <a:cubicBezTo>
                      <a:pt x="4" y="5"/>
                      <a:pt x="3" y="6"/>
                      <a:pt x="2" y="6"/>
                    </a:cubicBezTo>
                    <a:cubicBezTo>
                      <a:pt x="2" y="6"/>
                      <a:pt x="2" y="6"/>
                      <a:pt x="2" y="6"/>
                    </a:cubicBezTo>
                    <a:cubicBezTo>
                      <a:pt x="1" y="6"/>
                      <a:pt x="0" y="6"/>
                      <a:pt x="0" y="5"/>
                    </a:cubicBezTo>
                    <a:cubicBezTo>
                      <a:pt x="0" y="6"/>
                      <a:pt x="1" y="7"/>
                      <a:pt x="2" y="8"/>
                    </a:cubicBezTo>
                    <a:cubicBezTo>
                      <a:pt x="2" y="8"/>
                      <a:pt x="3" y="9"/>
                      <a:pt x="4" y="9"/>
                    </a:cubicBezTo>
                    <a:cubicBezTo>
                      <a:pt x="4" y="9"/>
                      <a:pt x="4" y="9"/>
                      <a:pt x="4" y="9"/>
                    </a:cubicBezTo>
                    <a:cubicBezTo>
                      <a:pt x="4" y="9"/>
                      <a:pt x="4" y="9"/>
                      <a:pt x="4" y="9"/>
                    </a:cubicBezTo>
                    <a:cubicBezTo>
                      <a:pt x="4" y="9"/>
                      <a:pt x="5" y="9"/>
                      <a:pt x="5" y="8"/>
                    </a:cubicBezTo>
                    <a:cubicBezTo>
                      <a:pt x="6" y="8"/>
                      <a:pt x="7" y="7"/>
                      <a:pt x="8" y="6"/>
                    </a:cubicBezTo>
                    <a:cubicBezTo>
                      <a:pt x="8" y="6"/>
                      <a:pt x="8" y="6"/>
                      <a:pt x="8" y="6"/>
                    </a:cubicBezTo>
                    <a:cubicBezTo>
                      <a:pt x="8" y="6"/>
                      <a:pt x="8" y="5"/>
                      <a:pt x="8" y="4"/>
                    </a:cubicBezTo>
                    <a:cubicBezTo>
                      <a:pt x="8" y="4"/>
                      <a:pt x="8" y="3"/>
                      <a:pt x="8" y="3"/>
                    </a:cubicBezTo>
                    <a:cubicBezTo>
                      <a:pt x="8" y="2"/>
                      <a:pt x="7" y="1"/>
                      <a:pt x="6" y="0"/>
                    </a:cubicBezTo>
                    <a:cubicBezTo>
                      <a:pt x="6" y="0"/>
                      <a:pt x="6" y="0"/>
                      <a:pt x="6" y="0"/>
                    </a:cubicBezTo>
                    <a:cubicBezTo>
                      <a:pt x="5" y="0"/>
                      <a:pt x="5" y="0"/>
                      <a:pt x="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6" name="Freeform 150"/>
              <p:cNvSpPr/>
              <p:nvPr/>
            </p:nvSpPr>
            <p:spPr bwMode="auto">
              <a:xfrm>
                <a:off x="4899026" y="950913"/>
                <a:ext cx="22225" cy="25400"/>
              </a:xfrm>
              <a:custGeom>
                <a:avLst/>
                <a:gdLst>
                  <a:gd name="T0" fmla="*/ 4 w 8"/>
                  <a:gd name="T1" fmla="*/ 0 h 9"/>
                  <a:gd name="T2" fmla="*/ 4 w 8"/>
                  <a:gd name="T3" fmla="*/ 0 h 9"/>
                  <a:gd name="T4" fmla="*/ 4 w 8"/>
                  <a:gd name="T5" fmla="*/ 0 h 9"/>
                  <a:gd name="T6" fmla="*/ 0 w 8"/>
                  <a:gd name="T7" fmla="*/ 1 h 9"/>
                  <a:gd name="T8" fmla="*/ 2 w 8"/>
                  <a:gd name="T9" fmla="*/ 2 h 9"/>
                  <a:gd name="T10" fmla="*/ 2 w 8"/>
                  <a:gd name="T11" fmla="*/ 2 h 9"/>
                  <a:gd name="T12" fmla="*/ 4 w 8"/>
                  <a:gd name="T13" fmla="*/ 4 h 9"/>
                  <a:gd name="T14" fmla="*/ 4 w 8"/>
                  <a:gd name="T15" fmla="*/ 4 h 9"/>
                  <a:gd name="T16" fmla="*/ 4 w 8"/>
                  <a:gd name="T17" fmla="*/ 4 h 9"/>
                  <a:gd name="T18" fmla="*/ 4 w 8"/>
                  <a:gd name="T19" fmla="*/ 4 h 9"/>
                  <a:gd name="T20" fmla="*/ 4 w 8"/>
                  <a:gd name="T21" fmla="*/ 5 h 9"/>
                  <a:gd name="T22" fmla="*/ 2 w 8"/>
                  <a:gd name="T23" fmla="*/ 6 h 9"/>
                  <a:gd name="T24" fmla="*/ 2 w 8"/>
                  <a:gd name="T25" fmla="*/ 6 h 9"/>
                  <a:gd name="T26" fmla="*/ 0 w 8"/>
                  <a:gd name="T27" fmla="*/ 5 h 9"/>
                  <a:gd name="T28" fmla="*/ 2 w 8"/>
                  <a:gd name="T29" fmla="*/ 8 h 9"/>
                  <a:gd name="T30" fmla="*/ 2 w 8"/>
                  <a:gd name="T31" fmla="*/ 8 h 9"/>
                  <a:gd name="T32" fmla="*/ 4 w 8"/>
                  <a:gd name="T33" fmla="*/ 9 h 9"/>
                  <a:gd name="T34" fmla="*/ 5 w 8"/>
                  <a:gd name="T35" fmla="*/ 9 h 9"/>
                  <a:gd name="T36" fmla="*/ 8 w 8"/>
                  <a:gd name="T37" fmla="*/ 6 h 9"/>
                  <a:gd name="T38" fmla="*/ 7 w 8"/>
                  <a:gd name="T39" fmla="*/ 6 h 9"/>
                  <a:gd name="T40" fmla="*/ 6 w 8"/>
                  <a:gd name="T41" fmla="*/ 5 h 9"/>
                  <a:gd name="T42" fmla="*/ 7 w 8"/>
                  <a:gd name="T43" fmla="*/ 6 h 9"/>
                  <a:gd name="T44" fmla="*/ 8 w 8"/>
                  <a:gd name="T45" fmla="*/ 6 h 9"/>
                  <a:gd name="T46" fmla="*/ 8 w 8"/>
                  <a:gd name="T47" fmla="*/ 4 h 9"/>
                  <a:gd name="T48" fmla="*/ 8 w 8"/>
                  <a:gd name="T49" fmla="*/ 3 h 9"/>
                  <a:gd name="T50" fmla="*/ 6 w 8"/>
                  <a:gd name="T51" fmla="*/ 0 h 9"/>
                  <a:gd name="T52" fmla="*/ 4 w 8"/>
                  <a:gd name="T5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 h="9">
                    <a:moveTo>
                      <a:pt x="4" y="0"/>
                    </a:moveTo>
                    <a:cubicBezTo>
                      <a:pt x="4" y="0"/>
                      <a:pt x="4" y="0"/>
                      <a:pt x="4" y="0"/>
                    </a:cubicBezTo>
                    <a:cubicBezTo>
                      <a:pt x="4" y="0"/>
                      <a:pt x="4" y="0"/>
                      <a:pt x="4" y="0"/>
                    </a:cubicBezTo>
                    <a:cubicBezTo>
                      <a:pt x="2" y="0"/>
                      <a:pt x="1" y="0"/>
                      <a:pt x="0" y="1"/>
                    </a:cubicBezTo>
                    <a:cubicBezTo>
                      <a:pt x="1" y="2"/>
                      <a:pt x="2" y="2"/>
                      <a:pt x="2" y="2"/>
                    </a:cubicBezTo>
                    <a:cubicBezTo>
                      <a:pt x="2" y="2"/>
                      <a:pt x="2" y="2"/>
                      <a:pt x="2" y="2"/>
                    </a:cubicBezTo>
                    <a:cubicBezTo>
                      <a:pt x="3" y="2"/>
                      <a:pt x="4" y="3"/>
                      <a:pt x="4" y="4"/>
                    </a:cubicBezTo>
                    <a:cubicBezTo>
                      <a:pt x="4" y="4"/>
                      <a:pt x="4" y="4"/>
                      <a:pt x="4" y="4"/>
                    </a:cubicBezTo>
                    <a:cubicBezTo>
                      <a:pt x="4" y="4"/>
                      <a:pt x="4" y="4"/>
                      <a:pt x="4" y="4"/>
                    </a:cubicBezTo>
                    <a:cubicBezTo>
                      <a:pt x="4" y="4"/>
                      <a:pt x="4" y="4"/>
                      <a:pt x="4" y="4"/>
                    </a:cubicBezTo>
                    <a:cubicBezTo>
                      <a:pt x="4" y="5"/>
                      <a:pt x="4" y="5"/>
                      <a:pt x="4" y="5"/>
                    </a:cubicBezTo>
                    <a:cubicBezTo>
                      <a:pt x="4" y="5"/>
                      <a:pt x="3" y="6"/>
                      <a:pt x="2" y="6"/>
                    </a:cubicBezTo>
                    <a:cubicBezTo>
                      <a:pt x="2" y="6"/>
                      <a:pt x="2" y="6"/>
                      <a:pt x="2" y="6"/>
                    </a:cubicBezTo>
                    <a:cubicBezTo>
                      <a:pt x="1" y="6"/>
                      <a:pt x="0" y="6"/>
                      <a:pt x="0" y="5"/>
                    </a:cubicBezTo>
                    <a:cubicBezTo>
                      <a:pt x="0" y="7"/>
                      <a:pt x="1" y="8"/>
                      <a:pt x="2" y="8"/>
                    </a:cubicBezTo>
                    <a:cubicBezTo>
                      <a:pt x="2" y="8"/>
                      <a:pt x="2" y="8"/>
                      <a:pt x="2" y="8"/>
                    </a:cubicBezTo>
                    <a:cubicBezTo>
                      <a:pt x="2" y="9"/>
                      <a:pt x="3" y="9"/>
                      <a:pt x="4" y="9"/>
                    </a:cubicBezTo>
                    <a:cubicBezTo>
                      <a:pt x="4" y="9"/>
                      <a:pt x="5" y="9"/>
                      <a:pt x="5" y="9"/>
                    </a:cubicBezTo>
                    <a:cubicBezTo>
                      <a:pt x="6" y="8"/>
                      <a:pt x="7" y="7"/>
                      <a:pt x="8" y="6"/>
                    </a:cubicBezTo>
                    <a:cubicBezTo>
                      <a:pt x="7" y="6"/>
                      <a:pt x="7" y="6"/>
                      <a:pt x="7" y="6"/>
                    </a:cubicBezTo>
                    <a:cubicBezTo>
                      <a:pt x="6" y="5"/>
                      <a:pt x="6" y="5"/>
                      <a:pt x="6" y="5"/>
                    </a:cubicBezTo>
                    <a:cubicBezTo>
                      <a:pt x="7" y="6"/>
                      <a:pt x="7" y="6"/>
                      <a:pt x="7" y="6"/>
                    </a:cubicBezTo>
                    <a:cubicBezTo>
                      <a:pt x="8" y="6"/>
                      <a:pt x="8" y="6"/>
                      <a:pt x="8" y="6"/>
                    </a:cubicBezTo>
                    <a:cubicBezTo>
                      <a:pt x="8" y="6"/>
                      <a:pt x="8" y="5"/>
                      <a:pt x="8" y="4"/>
                    </a:cubicBezTo>
                    <a:cubicBezTo>
                      <a:pt x="8" y="4"/>
                      <a:pt x="8" y="3"/>
                      <a:pt x="8" y="3"/>
                    </a:cubicBezTo>
                    <a:cubicBezTo>
                      <a:pt x="8" y="2"/>
                      <a:pt x="7" y="1"/>
                      <a:pt x="6" y="0"/>
                    </a:cubicBezTo>
                    <a:cubicBezTo>
                      <a:pt x="5" y="0"/>
                      <a:pt x="5" y="0"/>
                      <a:pt x="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7" name="Freeform 151"/>
              <p:cNvSpPr/>
              <p:nvPr/>
            </p:nvSpPr>
            <p:spPr bwMode="auto">
              <a:xfrm>
                <a:off x="4884738" y="976313"/>
                <a:ext cx="22225" cy="25400"/>
              </a:xfrm>
              <a:custGeom>
                <a:avLst/>
                <a:gdLst>
                  <a:gd name="T0" fmla="*/ 4 w 8"/>
                  <a:gd name="T1" fmla="*/ 0 h 9"/>
                  <a:gd name="T2" fmla="*/ 4 w 8"/>
                  <a:gd name="T3" fmla="*/ 0 h 9"/>
                  <a:gd name="T4" fmla="*/ 0 w 8"/>
                  <a:gd name="T5" fmla="*/ 2 h 9"/>
                  <a:gd name="T6" fmla="*/ 2 w 8"/>
                  <a:gd name="T7" fmla="*/ 2 h 9"/>
                  <a:gd name="T8" fmla="*/ 4 w 8"/>
                  <a:gd name="T9" fmla="*/ 4 h 9"/>
                  <a:gd name="T10" fmla="*/ 4 w 8"/>
                  <a:gd name="T11" fmla="*/ 4 h 9"/>
                  <a:gd name="T12" fmla="*/ 4 w 8"/>
                  <a:gd name="T13" fmla="*/ 4 h 9"/>
                  <a:gd name="T14" fmla="*/ 4 w 8"/>
                  <a:gd name="T15" fmla="*/ 4 h 9"/>
                  <a:gd name="T16" fmla="*/ 4 w 8"/>
                  <a:gd name="T17" fmla="*/ 5 h 9"/>
                  <a:gd name="T18" fmla="*/ 4 w 8"/>
                  <a:gd name="T19" fmla="*/ 5 h 9"/>
                  <a:gd name="T20" fmla="*/ 4 w 8"/>
                  <a:gd name="T21" fmla="*/ 5 h 9"/>
                  <a:gd name="T22" fmla="*/ 2 w 8"/>
                  <a:gd name="T23" fmla="*/ 6 h 9"/>
                  <a:gd name="T24" fmla="*/ 2 w 8"/>
                  <a:gd name="T25" fmla="*/ 6 h 9"/>
                  <a:gd name="T26" fmla="*/ 0 w 8"/>
                  <a:gd name="T27" fmla="*/ 6 h 9"/>
                  <a:gd name="T28" fmla="*/ 2 w 8"/>
                  <a:gd name="T29" fmla="*/ 8 h 9"/>
                  <a:gd name="T30" fmla="*/ 4 w 8"/>
                  <a:gd name="T31" fmla="*/ 9 h 9"/>
                  <a:gd name="T32" fmla="*/ 4 w 8"/>
                  <a:gd name="T33" fmla="*/ 9 h 9"/>
                  <a:gd name="T34" fmla="*/ 4 w 8"/>
                  <a:gd name="T35" fmla="*/ 9 h 9"/>
                  <a:gd name="T36" fmla="*/ 5 w 8"/>
                  <a:gd name="T37" fmla="*/ 9 h 9"/>
                  <a:gd name="T38" fmla="*/ 8 w 8"/>
                  <a:gd name="T39" fmla="*/ 6 h 9"/>
                  <a:gd name="T40" fmla="*/ 8 w 8"/>
                  <a:gd name="T41" fmla="*/ 6 h 9"/>
                  <a:gd name="T42" fmla="*/ 8 w 8"/>
                  <a:gd name="T43" fmla="*/ 4 h 9"/>
                  <a:gd name="T44" fmla="*/ 8 w 8"/>
                  <a:gd name="T45" fmla="*/ 3 h 9"/>
                  <a:gd name="T46" fmla="*/ 6 w 8"/>
                  <a:gd name="T47" fmla="*/ 0 h 9"/>
                  <a:gd name="T48" fmla="*/ 6 w 8"/>
                  <a:gd name="T49" fmla="*/ 0 h 9"/>
                  <a:gd name="T50" fmla="*/ 4 w 8"/>
                  <a:gd name="T5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 h="9">
                    <a:moveTo>
                      <a:pt x="4" y="0"/>
                    </a:moveTo>
                    <a:cubicBezTo>
                      <a:pt x="4" y="0"/>
                      <a:pt x="4" y="0"/>
                      <a:pt x="4" y="0"/>
                    </a:cubicBezTo>
                    <a:cubicBezTo>
                      <a:pt x="3" y="0"/>
                      <a:pt x="1" y="0"/>
                      <a:pt x="0" y="2"/>
                    </a:cubicBezTo>
                    <a:cubicBezTo>
                      <a:pt x="1" y="2"/>
                      <a:pt x="2" y="2"/>
                      <a:pt x="2" y="2"/>
                    </a:cubicBezTo>
                    <a:cubicBezTo>
                      <a:pt x="3" y="2"/>
                      <a:pt x="4" y="3"/>
                      <a:pt x="4" y="4"/>
                    </a:cubicBezTo>
                    <a:cubicBezTo>
                      <a:pt x="4" y="4"/>
                      <a:pt x="4" y="4"/>
                      <a:pt x="4" y="4"/>
                    </a:cubicBezTo>
                    <a:cubicBezTo>
                      <a:pt x="4" y="4"/>
                      <a:pt x="4" y="4"/>
                      <a:pt x="4" y="4"/>
                    </a:cubicBezTo>
                    <a:cubicBezTo>
                      <a:pt x="4" y="4"/>
                      <a:pt x="4" y="4"/>
                      <a:pt x="4" y="4"/>
                    </a:cubicBezTo>
                    <a:cubicBezTo>
                      <a:pt x="4" y="5"/>
                      <a:pt x="4" y="5"/>
                      <a:pt x="4" y="5"/>
                    </a:cubicBezTo>
                    <a:cubicBezTo>
                      <a:pt x="4" y="5"/>
                      <a:pt x="4" y="5"/>
                      <a:pt x="4" y="5"/>
                    </a:cubicBezTo>
                    <a:cubicBezTo>
                      <a:pt x="4" y="5"/>
                      <a:pt x="4" y="5"/>
                      <a:pt x="4" y="5"/>
                    </a:cubicBezTo>
                    <a:cubicBezTo>
                      <a:pt x="4" y="5"/>
                      <a:pt x="3" y="6"/>
                      <a:pt x="2" y="6"/>
                    </a:cubicBezTo>
                    <a:cubicBezTo>
                      <a:pt x="2" y="6"/>
                      <a:pt x="2" y="6"/>
                      <a:pt x="2" y="6"/>
                    </a:cubicBezTo>
                    <a:cubicBezTo>
                      <a:pt x="1" y="6"/>
                      <a:pt x="0" y="6"/>
                      <a:pt x="0" y="6"/>
                    </a:cubicBezTo>
                    <a:cubicBezTo>
                      <a:pt x="0" y="7"/>
                      <a:pt x="1" y="8"/>
                      <a:pt x="2" y="8"/>
                    </a:cubicBezTo>
                    <a:cubicBezTo>
                      <a:pt x="2" y="9"/>
                      <a:pt x="3" y="9"/>
                      <a:pt x="4" y="9"/>
                    </a:cubicBezTo>
                    <a:cubicBezTo>
                      <a:pt x="4" y="9"/>
                      <a:pt x="4" y="9"/>
                      <a:pt x="4" y="9"/>
                    </a:cubicBezTo>
                    <a:cubicBezTo>
                      <a:pt x="4" y="9"/>
                      <a:pt x="4" y="9"/>
                      <a:pt x="4" y="9"/>
                    </a:cubicBezTo>
                    <a:cubicBezTo>
                      <a:pt x="4" y="9"/>
                      <a:pt x="5" y="9"/>
                      <a:pt x="5" y="9"/>
                    </a:cubicBezTo>
                    <a:cubicBezTo>
                      <a:pt x="6" y="8"/>
                      <a:pt x="7" y="8"/>
                      <a:pt x="8" y="6"/>
                    </a:cubicBezTo>
                    <a:cubicBezTo>
                      <a:pt x="8" y="6"/>
                      <a:pt x="8" y="6"/>
                      <a:pt x="8" y="6"/>
                    </a:cubicBezTo>
                    <a:cubicBezTo>
                      <a:pt x="8" y="6"/>
                      <a:pt x="8" y="5"/>
                      <a:pt x="8" y="4"/>
                    </a:cubicBezTo>
                    <a:cubicBezTo>
                      <a:pt x="8" y="4"/>
                      <a:pt x="8" y="3"/>
                      <a:pt x="8" y="3"/>
                    </a:cubicBezTo>
                    <a:cubicBezTo>
                      <a:pt x="8" y="2"/>
                      <a:pt x="7" y="1"/>
                      <a:pt x="6" y="0"/>
                    </a:cubicBezTo>
                    <a:cubicBezTo>
                      <a:pt x="6" y="0"/>
                      <a:pt x="6" y="0"/>
                      <a:pt x="6" y="0"/>
                    </a:cubicBezTo>
                    <a:cubicBezTo>
                      <a:pt x="5" y="0"/>
                      <a:pt x="5" y="0"/>
                      <a:pt x="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8" name="Freeform 152"/>
              <p:cNvSpPr/>
              <p:nvPr/>
            </p:nvSpPr>
            <p:spPr bwMode="auto">
              <a:xfrm>
                <a:off x="4870451" y="1001713"/>
                <a:ext cx="22225" cy="25400"/>
              </a:xfrm>
              <a:custGeom>
                <a:avLst/>
                <a:gdLst>
                  <a:gd name="T0" fmla="*/ 4 w 8"/>
                  <a:gd name="T1" fmla="*/ 0 h 9"/>
                  <a:gd name="T2" fmla="*/ 4 w 8"/>
                  <a:gd name="T3" fmla="*/ 0 h 9"/>
                  <a:gd name="T4" fmla="*/ 4 w 8"/>
                  <a:gd name="T5" fmla="*/ 0 h 9"/>
                  <a:gd name="T6" fmla="*/ 0 w 8"/>
                  <a:gd name="T7" fmla="*/ 2 h 9"/>
                  <a:gd name="T8" fmla="*/ 2 w 8"/>
                  <a:gd name="T9" fmla="*/ 2 h 9"/>
                  <a:gd name="T10" fmla="*/ 2 w 8"/>
                  <a:gd name="T11" fmla="*/ 2 h 9"/>
                  <a:gd name="T12" fmla="*/ 4 w 8"/>
                  <a:gd name="T13" fmla="*/ 4 h 9"/>
                  <a:gd name="T14" fmla="*/ 4 w 8"/>
                  <a:gd name="T15" fmla="*/ 4 h 9"/>
                  <a:gd name="T16" fmla="*/ 4 w 8"/>
                  <a:gd name="T17" fmla="*/ 4 h 9"/>
                  <a:gd name="T18" fmla="*/ 4 w 8"/>
                  <a:gd name="T19" fmla="*/ 5 h 9"/>
                  <a:gd name="T20" fmla="*/ 4 w 8"/>
                  <a:gd name="T21" fmla="*/ 5 h 9"/>
                  <a:gd name="T22" fmla="*/ 2 w 8"/>
                  <a:gd name="T23" fmla="*/ 6 h 9"/>
                  <a:gd name="T24" fmla="*/ 2 w 8"/>
                  <a:gd name="T25" fmla="*/ 6 h 9"/>
                  <a:gd name="T26" fmla="*/ 0 w 8"/>
                  <a:gd name="T27" fmla="*/ 6 h 9"/>
                  <a:gd name="T28" fmla="*/ 2 w 8"/>
                  <a:gd name="T29" fmla="*/ 8 h 9"/>
                  <a:gd name="T30" fmla="*/ 4 w 8"/>
                  <a:gd name="T31" fmla="*/ 9 h 9"/>
                  <a:gd name="T32" fmla="*/ 5 w 8"/>
                  <a:gd name="T33" fmla="*/ 9 h 9"/>
                  <a:gd name="T34" fmla="*/ 8 w 8"/>
                  <a:gd name="T35" fmla="*/ 7 h 9"/>
                  <a:gd name="T36" fmla="*/ 7 w 8"/>
                  <a:gd name="T37" fmla="*/ 6 h 9"/>
                  <a:gd name="T38" fmla="*/ 6 w 8"/>
                  <a:gd name="T39" fmla="*/ 6 h 9"/>
                  <a:gd name="T40" fmla="*/ 7 w 8"/>
                  <a:gd name="T41" fmla="*/ 6 h 9"/>
                  <a:gd name="T42" fmla="*/ 8 w 8"/>
                  <a:gd name="T43" fmla="*/ 7 h 9"/>
                  <a:gd name="T44" fmla="*/ 8 w 8"/>
                  <a:gd name="T45" fmla="*/ 4 h 9"/>
                  <a:gd name="T46" fmla="*/ 8 w 8"/>
                  <a:gd name="T47" fmla="*/ 3 h 9"/>
                  <a:gd name="T48" fmla="*/ 6 w 8"/>
                  <a:gd name="T49" fmla="*/ 0 h 9"/>
                  <a:gd name="T50" fmla="*/ 4 w 8"/>
                  <a:gd name="T5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 h="9">
                    <a:moveTo>
                      <a:pt x="4" y="0"/>
                    </a:moveTo>
                    <a:cubicBezTo>
                      <a:pt x="4" y="0"/>
                      <a:pt x="4" y="0"/>
                      <a:pt x="4" y="0"/>
                    </a:cubicBezTo>
                    <a:cubicBezTo>
                      <a:pt x="4" y="0"/>
                      <a:pt x="4" y="0"/>
                      <a:pt x="4" y="0"/>
                    </a:cubicBezTo>
                    <a:cubicBezTo>
                      <a:pt x="3" y="0"/>
                      <a:pt x="1" y="1"/>
                      <a:pt x="0" y="2"/>
                    </a:cubicBezTo>
                    <a:cubicBezTo>
                      <a:pt x="1" y="2"/>
                      <a:pt x="2" y="2"/>
                      <a:pt x="2" y="2"/>
                    </a:cubicBezTo>
                    <a:cubicBezTo>
                      <a:pt x="2" y="2"/>
                      <a:pt x="2" y="2"/>
                      <a:pt x="2" y="2"/>
                    </a:cubicBezTo>
                    <a:cubicBezTo>
                      <a:pt x="3" y="2"/>
                      <a:pt x="4" y="3"/>
                      <a:pt x="4" y="4"/>
                    </a:cubicBezTo>
                    <a:cubicBezTo>
                      <a:pt x="4" y="4"/>
                      <a:pt x="4" y="4"/>
                      <a:pt x="4" y="4"/>
                    </a:cubicBezTo>
                    <a:cubicBezTo>
                      <a:pt x="4" y="4"/>
                      <a:pt x="4" y="4"/>
                      <a:pt x="4" y="4"/>
                    </a:cubicBezTo>
                    <a:cubicBezTo>
                      <a:pt x="4" y="5"/>
                      <a:pt x="4" y="5"/>
                      <a:pt x="4" y="5"/>
                    </a:cubicBezTo>
                    <a:cubicBezTo>
                      <a:pt x="4" y="5"/>
                      <a:pt x="4" y="5"/>
                      <a:pt x="4" y="5"/>
                    </a:cubicBezTo>
                    <a:cubicBezTo>
                      <a:pt x="4" y="6"/>
                      <a:pt x="3" y="6"/>
                      <a:pt x="2" y="6"/>
                    </a:cubicBezTo>
                    <a:cubicBezTo>
                      <a:pt x="2" y="6"/>
                      <a:pt x="2" y="6"/>
                      <a:pt x="2" y="6"/>
                    </a:cubicBezTo>
                    <a:cubicBezTo>
                      <a:pt x="1" y="6"/>
                      <a:pt x="0" y="6"/>
                      <a:pt x="0" y="6"/>
                    </a:cubicBezTo>
                    <a:cubicBezTo>
                      <a:pt x="0" y="7"/>
                      <a:pt x="1" y="8"/>
                      <a:pt x="2" y="8"/>
                    </a:cubicBezTo>
                    <a:cubicBezTo>
                      <a:pt x="2" y="9"/>
                      <a:pt x="3" y="9"/>
                      <a:pt x="4" y="9"/>
                    </a:cubicBezTo>
                    <a:cubicBezTo>
                      <a:pt x="4" y="9"/>
                      <a:pt x="5" y="9"/>
                      <a:pt x="5" y="9"/>
                    </a:cubicBezTo>
                    <a:cubicBezTo>
                      <a:pt x="6" y="8"/>
                      <a:pt x="7" y="8"/>
                      <a:pt x="8" y="7"/>
                    </a:cubicBezTo>
                    <a:cubicBezTo>
                      <a:pt x="7" y="6"/>
                      <a:pt x="7" y="6"/>
                      <a:pt x="7" y="6"/>
                    </a:cubicBezTo>
                    <a:cubicBezTo>
                      <a:pt x="6" y="6"/>
                      <a:pt x="6" y="6"/>
                      <a:pt x="6" y="6"/>
                    </a:cubicBezTo>
                    <a:cubicBezTo>
                      <a:pt x="7" y="6"/>
                      <a:pt x="7" y="6"/>
                      <a:pt x="7" y="6"/>
                    </a:cubicBezTo>
                    <a:cubicBezTo>
                      <a:pt x="8" y="7"/>
                      <a:pt x="8" y="7"/>
                      <a:pt x="8" y="7"/>
                    </a:cubicBezTo>
                    <a:cubicBezTo>
                      <a:pt x="8" y="6"/>
                      <a:pt x="8" y="5"/>
                      <a:pt x="8" y="4"/>
                    </a:cubicBezTo>
                    <a:cubicBezTo>
                      <a:pt x="8" y="4"/>
                      <a:pt x="8" y="4"/>
                      <a:pt x="8" y="3"/>
                    </a:cubicBezTo>
                    <a:cubicBezTo>
                      <a:pt x="8" y="2"/>
                      <a:pt x="7" y="1"/>
                      <a:pt x="6" y="0"/>
                    </a:cubicBezTo>
                    <a:cubicBezTo>
                      <a:pt x="5" y="0"/>
                      <a:pt x="5" y="0"/>
                      <a:pt x="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9" name="Freeform 153"/>
              <p:cNvSpPr/>
              <p:nvPr/>
            </p:nvSpPr>
            <p:spPr bwMode="auto">
              <a:xfrm>
                <a:off x="4856163" y="1027113"/>
                <a:ext cx="22225" cy="25400"/>
              </a:xfrm>
              <a:custGeom>
                <a:avLst/>
                <a:gdLst>
                  <a:gd name="T0" fmla="*/ 4 w 8"/>
                  <a:gd name="T1" fmla="*/ 0 h 9"/>
                  <a:gd name="T2" fmla="*/ 0 w 8"/>
                  <a:gd name="T3" fmla="*/ 2 h 9"/>
                  <a:gd name="T4" fmla="*/ 2 w 8"/>
                  <a:gd name="T5" fmla="*/ 2 h 9"/>
                  <a:gd name="T6" fmla="*/ 2 w 8"/>
                  <a:gd name="T7" fmla="*/ 2 h 9"/>
                  <a:gd name="T8" fmla="*/ 4 w 8"/>
                  <a:gd name="T9" fmla="*/ 4 h 9"/>
                  <a:gd name="T10" fmla="*/ 4 w 8"/>
                  <a:gd name="T11" fmla="*/ 4 h 9"/>
                  <a:gd name="T12" fmla="*/ 4 w 8"/>
                  <a:gd name="T13" fmla="*/ 5 h 9"/>
                  <a:gd name="T14" fmla="*/ 4 w 8"/>
                  <a:gd name="T15" fmla="*/ 5 h 9"/>
                  <a:gd name="T16" fmla="*/ 4 w 8"/>
                  <a:gd name="T17" fmla="*/ 5 h 9"/>
                  <a:gd name="T18" fmla="*/ 2 w 8"/>
                  <a:gd name="T19" fmla="*/ 6 h 9"/>
                  <a:gd name="T20" fmla="*/ 2 w 8"/>
                  <a:gd name="T21" fmla="*/ 6 h 9"/>
                  <a:gd name="T22" fmla="*/ 0 w 8"/>
                  <a:gd name="T23" fmla="*/ 6 h 9"/>
                  <a:gd name="T24" fmla="*/ 2 w 8"/>
                  <a:gd name="T25" fmla="*/ 9 h 9"/>
                  <a:gd name="T26" fmla="*/ 4 w 8"/>
                  <a:gd name="T27" fmla="*/ 9 h 9"/>
                  <a:gd name="T28" fmla="*/ 4 w 8"/>
                  <a:gd name="T29" fmla="*/ 9 h 9"/>
                  <a:gd name="T30" fmla="*/ 5 w 8"/>
                  <a:gd name="T31" fmla="*/ 9 h 9"/>
                  <a:gd name="T32" fmla="*/ 8 w 8"/>
                  <a:gd name="T33" fmla="*/ 7 h 9"/>
                  <a:gd name="T34" fmla="*/ 7 w 8"/>
                  <a:gd name="T35" fmla="*/ 6 h 9"/>
                  <a:gd name="T36" fmla="*/ 6 w 8"/>
                  <a:gd name="T37" fmla="*/ 6 h 9"/>
                  <a:gd name="T38" fmla="*/ 7 w 8"/>
                  <a:gd name="T39" fmla="*/ 6 h 9"/>
                  <a:gd name="T40" fmla="*/ 8 w 8"/>
                  <a:gd name="T41" fmla="*/ 7 h 9"/>
                  <a:gd name="T42" fmla="*/ 8 w 8"/>
                  <a:gd name="T43" fmla="*/ 5 h 9"/>
                  <a:gd name="T44" fmla="*/ 8 w 8"/>
                  <a:gd name="T45" fmla="*/ 3 h 9"/>
                  <a:gd name="T46" fmla="*/ 6 w 8"/>
                  <a:gd name="T47" fmla="*/ 1 h 9"/>
                  <a:gd name="T48" fmla="*/ 4 w 8"/>
                  <a:gd name="T49" fmla="*/ 0 h 9"/>
                  <a:gd name="T50" fmla="*/ 4 w 8"/>
                  <a:gd name="T51" fmla="*/ 0 h 9"/>
                  <a:gd name="T52" fmla="*/ 4 w 8"/>
                  <a:gd name="T5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 h="9">
                    <a:moveTo>
                      <a:pt x="4" y="0"/>
                    </a:moveTo>
                    <a:cubicBezTo>
                      <a:pt x="3" y="0"/>
                      <a:pt x="1" y="1"/>
                      <a:pt x="0" y="2"/>
                    </a:cubicBezTo>
                    <a:cubicBezTo>
                      <a:pt x="1" y="2"/>
                      <a:pt x="2" y="2"/>
                      <a:pt x="2" y="2"/>
                    </a:cubicBezTo>
                    <a:cubicBezTo>
                      <a:pt x="2" y="2"/>
                      <a:pt x="2" y="2"/>
                      <a:pt x="2" y="2"/>
                    </a:cubicBezTo>
                    <a:cubicBezTo>
                      <a:pt x="3" y="2"/>
                      <a:pt x="4" y="3"/>
                      <a:pt x="4" y="4"/>
                    </a:cubicBezTo>
                    <a:cubicBezTo>
                      <a:pt x="4" y="4"/>
                      <a:pt x="4" y="4"/>
                      <a:pt x="4" y="4"/>
                    </a:cubicBezTo>
                    <a:cubicBezTo>
                      <a:pt x="4" y="5"/>
                      <a:pt x="4" y="5"/>
                      <a:pt x="4" y="5"/>
                    </a:cubicBezTo>
                    <a:cubicBezTo>
                      <a:pt x="4" y="5"/>
                      <a:pt x="4" y="5"/>
                      <a:pt x="4" y="5"/>
                    </a:cubicBezTo>
                    <a:cubicBezTo>
                      <a:pt x="4" y="5"/>
                      <a:pt x="4" y="5"/>
                      <a:pt x="4" y="5"/>
                    </a:cubicBezTo>
                    <a:cubicBezTo>
                      <a:pt x="4" y="6"/>
                      <a:pt x="3" y="6"/>
                      <a:pt x="2" y="6"/>
                    </a:cubicBezTo>
                    <a:cubicBezTo>
                      <a:pt x="2" y="6"/>
                      <a:pt x="2" y="6"/>
                      <a:pt x="2" y="6"/>
                    </a:cubicBezTo>
                    <a:cubicBezTo>
                      <a:pt x="1" y="6"/>
                      <a:pt x="0" y="6"/>
                      <a:pt x="0" y="6"/>
                    </a:cubicBezTo>
                    <a:cubicBezTo>
                      <a:pt x="0" y="7"/>
                      <a:pt x="1" y="8"/>
                      <a:pt x="2" y="9"/>
                    </a:cubicBezTo>
                    <a:cubicBezTo>
                      <a:pt x="2" y="9"/>
                      <a:pt x="3" y="9"/>
                      <a:pt x="4" y="9"/>
                    </a:cubicBezTo>
                    <a:cubicBezTo>
                      <a:pt x="4" y="9"/>
                      <a:pt x="4" y="9"/>
                      <a:pt x="4" y="9"/>
                    </a:cubicBezTo>
                    <a:cubicBezTo>
                      <a:pt x="4" y="9"/>
                      <a:pt x="5" y="9"/>
                      <a:pt x="5" y="9"/>
                    </a:cubicBezTo>
                    <a:cubicBezTo>
                      <a:pt x="6" y="9"/>
                      <a:pt x="7" y="8"/>
                      <a:pt x="8" y="7"/>
                    </a:cubicBezTo>
                    <a:cubicBezTo>
                      <a:pt x="7" y="6"/>
                      <a:pt x="7" y="6"/>
                      <a:pt x="7" y="6"/>
                    </a:cubicBezTo>
                    <a:cubicBezTo>
                      <a:pt x="6" y="6"/>
                      <a:pt x="6" y="6"/>
                      <a:pt x="6" y="6"/>
                    </a:cubicBezTo>
                    <a:cubicBezTo>
                      <a:pt x="7" y="6"/>
                      <a:pt x="7" y="6"/>
                      <a:pt x="7" y="6"/>
                    </a:cubicBezTo>
                    <a:cubicBezTo>
                      <a:pt x="8" y="7"/>
                      <a:pt x="8" y="7"/>
                      <a:pt x="8" y="7"/>
                    </a:cubicBezTo>
                    <a:cubicBezTo>
                      <a:pt x="8" y="6"/>
                      <a:pt x="8" y="5"/>
                      <a:pt x="8" y="5"/>
                    </a:cubicBezTo>
                    <a:cubicBezTo>
                      <a:pt x="8" y="4"/>
                      <a:pt x="8" y="4"/>
                      <a:pt x="8" y="3"/>
                    </a:cubicBezTo>
                    <a:cubicBezTo>
                      <a:pt x="8" y="2"/>
                      <a:pt x="7" y="1"/>
                      <a:pt x="6" y="1"/>
                    </a:cubicBezTo>
                    <a:cubicBezTo>
                      <a:pt x="5" y="0"/>
                      <a:pt x="5" y="0"/>
                      <a:pt x="4" y="0"/>
                    </a:cubicBezTo>
                    <a:cubicBezTo>
                      <a:pt x="4" y="0"/>
                      <a:pt x="4" y="0"/>
                      <a:pt x="4" y="0"/>
                    </a:cubicBezTo>
                    <a:cubicBezTo>
                      <a:pt x="4" y="0"/>
                      <a:pt x="4" y="0"/>
                      <a:pt x="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0" name="Freeform 154"/>
              <p:cNvSpPr/>
              <p:nvPr/>
            </p:nvSpPr>
            <p:spPr bwMode="auto">
              <a:xfrm>
                <a:off x="4841876" y="1052513"/>
                <a:ext cx="22225" cy="25400"/>
              </a:xfrm>
              <a:custGeom>
                <a:avLst/>
                <a:gdLst>
                  <a:gd name="T0" fmla="*/ 4 w 8"/>
                  <a:gd name="T1" fmla="*/ 0 h 9"/>
                  <a:gd name="T2" fmla="*/ 0 w 8"/>
                  <a:gd name="T3" fmla="*/ 2 h 9"/>
                  <a:gd name="T4" fmla="*/ 2 w 8"/>
                  <a:gd name="T5" fmla="*/ 2 h 9"/>
                  <a:gd name="T6" fmla="*/ 4 w 8"/>
                  <a:gd name="T7" fmla="*/ 4 h 9"/>
                  <a:gd name="T8" fmla="*/ 4 w 8"/>
                  <a:gd name="T9" fmla="*/ 4 h 9"/>
                  <a:gd name="T10" fmla="*/ 4 w 8"/>
                  <a:gd name="T11" fmla="*/ 5 h 9"/>
                  <a:gd name="T12" fmla="*/ 4 w 8"/>
                  <a:gd name="T13" fmla="*/ 5 h 9"/>
                  <a:gd name="T14" fmla="*/ 4 w 8"/>
                  <a:gd name="T15" fmla="*/ 5 h 9"/>
                  <a:gd name="T16" fmla="*/ 2 w 8"/>
                  <a:gd name="T17" fmla="*/ 6 h 9"/>
                  <a:gd name="T18" fmla="*/ 2 w 8"/>
                  <a:gd name="T19" fmla="*/ 6 h 9"/>
                  <a:gd name="T20" fmla="*/ 0 w 8"/>
                  <a:gd name="T21" fmla="*/ 6 h 9"/>
                  <a:gd name="T22" fmla="*/ 2 w 8"/>
                  <a:gd name="T23" fmla="*/ 9 h 9"/>
                  <a:gd name="T24" fmla="*/ 2 w 8"/>
                  <a:gd name="T25" fmla="*/ 9 h 9"/>
                  <a:gd name="T26" fmla="*/ 4 w 8"/>
                  <a:gd name="T27" fmla="*/ 9 h 9"/>
                  <a:gd name="T28" fmla="*/ 5 w 8"/>
                  <a:gd name="T29" fmla="*/ 9 h 9"/>
                  <a:gd name="T30" fmla="*/ 8 w 8"/>
                  <a:gd name="T31" fmla="*/ 7 h 9"/>
                  <a:gd name="T32" fmla="*/ 7 w 8"/>
                  <a:gd name="T33" fmla="*/ 6 h 9"/>
                  <a:gd name="T34" fmla="*/ 6 w 8"/>
                  <a:gd name="T35" fmla="*/ 6 h 9"/>
                  <a:gd name="T36" fmla="*/ 7 w 8"/>
                  <a:gd name="T37" fmla="*/ 6 h 9"/>
                  <a:gd name="T38" fmla="*/ 8 w 8"/>
                  <a:gd name="T39" fmla="*/ 7 h 9"/>
                  <a:gd name="T40" fmla="*/ 8 w 8"/>
                  <a:gd name="T41" fmla="*/ 5 h 9"/>
                  <a:gd name="T42" fmla="*/ 8 w 8"/>
                  <a:gd name="T43" fmla="*/ 3 h 9"/>
                  <a:gd name="T44" fmla="*/ 6 w 8"/>
                  <a:gd name="T45" fmla="*/ 1 h 9"/>
                  <a:gd name="T46" fmla="*/ 4 w 8"/>
                  <a:gd name="T4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 h="9">
                    <a:moveTo>
                      <a:pt x="4" y="0"/>
                    </a:moveTo>
                    <a:cubicBezTo>
                      <a:pt x="3" y="0"/>
                      <a:pt x="1" y="1"/>
                      <a:pt x="0" y="2"/>
                    </a:cubicBezTo>
                    <a:cubicBezTo>
                      <a:pt x="1" y="2"/>
                      <a:pt x="2" y="2"/>
                      <a:pt x="2" y="2"/>
                    </a:cubicBezTo>
                    <a:cubicBezTo>
                      <a:pt x="3" y="2"/>
                      <a:pt x="4" y="3"/>
                      <a:pt x="4" y="4"/>
                    </a:cubicBezTo>
                    <a:cubicBezTo>
                      <a:pt x="4" y="4"/>
                      <a:pt x="4" y="4"/>
                      <a:pt x="4" y="4"/>
                    </a:cubicBezTo>
                    <a:cubicBezTo>
                      <a:pt x="4" y="5"/>
                      <a:pt x="4" y="5"/>
                      <a:pt x="4" y="5"/>
                    </a:cubicBezTo>
                    <a:cubicBezTo>
                      <a:pt x="4" y="5"/>
                      <a:pt x="4" y="5"/>
                      <a:pt x="4" y="5"/>
                    </a:cubicBezTo>
                    <a:cubicBezTo>
                      <a:pt x="4" y="5"/>
                      <a:pt x="4" y="5"/>
                      <a:pt x="4" y="5"/>
                    </a:cubicBezTo>
                    <a:cubicBezTo>
                      <a:pt x="4" y="6"/>
                      <a:pt x="3" y="6"/>
                      <a:pt x="2" y="6"/>
                    </a:cubicBezTo>
                    <a:cubicBezTo>
                      <a:pt x="2" y="6"/>
                      <a:pt x="2" y="6"/>
                      <a:pt x="2" y="6"/>
                    </a:cubicBezTo>
                    <a:cubicBezTo>
                      <a:pt x="1" y="6"/>
                      <a:pt x="0" y="6"/>
                      <a:pt x="0" y="6"/>
                    </a:cubicBezTo>
                    <a:cubicBezTo>
                      <a:pt x="0" y="7"/>
                      <a:pt x="1" y="8"/>
                      <a:pt x="2" y="9"/>
                    </a:cubicBezTo>
                    <a:cubicBezTo>
                      <a:pt x="2" y="9"/>
                      <a:pt x="2" y="9"/>
                      <a:pt x="2" y="9"/>
                    </a:cubicBezTo>
                    <a:cubicBezTo>
                      <a:pt x="2" y="9"/>
                      <a:pt x="3" y="9"/>
                      <a:pt x="4" y="9"/>
                    </a:cubicBezTo>
                    <a:cubicBezTo>
                      <a:pt x="4" y="9"/>
                      <a:pt x="5" y="9"/>
                      <a:pt x="5" y="9"/>
                    </a:cubicBezTo>
                    <a:cubicBezTo>
                      <a:pt x="6" y="9"/>
                      <a:pt x="7" y="8"/>
                      <a:pt x="8" y="7"/>
                    </a:cubicBezTo>
                    <a:cubicBezTo>
                      <a:pt x="7" y="6"/>
                      <a:pt x="7" y="6"/>
                      <a:pt x="7" y="6"/>
                    </a:cubicBezTo>
                    <a:cubicBezTo>
                      <a:pt x="6" y="6"/>
                      <a:pt x="6" y="6"/>
                      <a:pt x="6" y="6"/>
                    </a:cubicBezTo>
                    <a:cubicBezTo>
                      <a:pt x="7" y="6"/>
                      <a:pt x="7" y="6"/>
                      <a:pt x="7" y="6"/>
                    </a:cubicBezTo>
                    <a:cubicBezTo>
                      <a:pt x="8" y="7"/>
                      <a:pt x="8" y="7"/>
                      <a:pt x="8" y="7"/>
                    </a:cubicBezTo>
                    <a:cubicBezTo>
                      <a:pt x="8" y="6"/>
                      <a:pt x="8" y="5"/>
                      <a:pt x="8" y="5"/>
                    </a:cubicBezTo>
                    <a:cubicBezTo>
                      <a:pt x="8" y="4"/>
                      <a:pt x="8" y="4"/>
                      <a:pt x="8" y="3"/>
                    </a:cubicBezTo>
                    <a:cubicBezTo>
                      <a:pt x="8" y="2"/>
                      <a:pt x="7" y="1"/>
                      <a:pt x="6" y="1"/>
                    </a:cubicBezTo>
                    <a:cubicBezTo>
                      <a:pt x="5" y="0"/>
                      <a:pt x="5" y="0"/>
                      <a:pt x="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1" name="Freeform 155"/>
              <p:cNvSpPr/>
              <p:nvPr/>
            </p:nvSpPr>
            <p:spPr bwMode="auto">
              <a:xfrm>
                <a:off x="4827588" y="1077913"/>
                <a:ext cx="23813" cy="25400"/>
              </a:xfrm>
              <a:custGeom>
                <a:avLst/>
                <a:gdLst>
                  <a:gd name="T0" fmla="*/ 4 w 8"/>
                  <a:gd name="T1" fmla="*/ 0 h 9"/>
                  <a:gd name="T2" fmla="*/ 0 w 8"/>
                  <a:gd name="T3" fmla="*/ 2 h 9"/>
                  <a:gd name="T4" fmla="*/ 2 w 8"/>
                  <a:gd name="T5" fmla="*/ 2 h 9"/>
                  <a:gd name="T6" fmla="*/ 4 w 8"/>
                  <a:gd name="T7" fmla="*/ 4 h 9"/>
                  <a:gd name="T8" fmla="*/ 4 w 8"/>
                  <a:gd name="T9" fmla="*/ 4 h 9"/>
                  <a:gd name="T10" fmla="*/ 4 w 8"/>
                  <a:gd name="T11" fmla="*/ 5 h 9"/>
                  <a:gd name="T12" fmla="*/ 4 w 8"/>
                  <a:gd name="T13" fmla="*/ 5 h 9"/>
                  <a:gd name="T14" fmla="*/ 4 w 8"/>
                  <a:gd name="T15" fmla="*/ 5 h 9"/>
                  <a:gd name="T16" fmla="*/ 2 w 8"/>
                  <a:gd name="T17" fmla="*/ 6 h 9"/>
                  <a:gd name="T18" fmla="*/ 2 w 8"/>
                  <a:gd name="T19" fmla="*/ 6 h 9"/>
                  <a:gd name="T20" fmla="*/ 0 w 8"/>
                  <a:gd name="T21" fmla="*/ 6 h 9"/>
                  <a:gd name="T22" fmla="*/ 2 w 8"/>
                  <a:gd name="T23" fmla="*/ 9 h 9"/>
                  <a:gd name="T24" fmla="*/ 4 w 8"/>
                  <a:gd name="T25" fmla="*/ 9 h 9"/>
                  <a:gd name="T26" fmla="*/ 4 w 8"/>
                  <a:gd name="T27" fmla="*/ 9 h 9"/>
                  <a:gd name="T28" fmla="*/ 4 w 8"/>
                  <a:gd name="T29" fmla="*/ 9 h 9"/>
                  <a:gd name="T30" fmla="*/ 5 w 8"/>
                  <a:gd name="T31" fmla="*/ 9 h 9"/>
                  <a:gd name="T32" fmla="*/ 8 w 8"/>
                  <a:gd name="T33" fmla="*/ 7 h 9"/>
                  <a:gd name="T34" fmla="*/ 7 w 8"/>
                  <a:gd name="T35" fmla="*/ 6 h 9"/>
                  <a:gd name="T36" fmla="*/ 6 w 8"/>
                  <a:gd name="T37" fmla="*/ 6 h 9"/>
                  <a:gd name="T38" fmla="*/ 7 w 8"/>
                  <a:gd name="T39" fmla="*/ 6 h 9"/>
                  <a:gd name="T40" fmla="*/ 8 w 8"/>
                  <a:gd name="T41" fmla="*/ 7 h 9"/>
                  <a:gd name="T42" fmla="*/ 8 w 8"/>
                  <a:gd name="T43" fmla="*/ 5 h 9"/>
                  <a:gd name="T44" fmla="*/ 8 w 8"/>
                  <a:gd name="T45" fmla="*/ 4 h 9"/>
                  <a:gd name="T46" fmla="*/ 6 w 8"/>
                  <a:gd name="T47" fmla="*/ 1 h 9"/>
                  <a:gd name="T48" fmla="*/ 4 w 8"/>
                  <a:gd name="T49" fmla="*/ 0 h 9"/>
                  <a:gd name="T50" fmla="*/ 4 w 8"/>
                  <a:gd name="T5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 h="9">
                    <a:moveTo>
                      <a:pt x="4" y="0"/>
                    </a:moveTo>
                    <a:cubicBezTo>
                      <a:pt x="3" y="0"/>
                      <a:pt x="1" y="1"/>
                      <a:pt x="0" y="2"/>
                    </a:cubicBezTo>
                    <a:cubicBezTo>
                      <a:pt x="1" y="2"/>
                      <a:pt x="2" y="2"/>
                      <a:pt x="2" y="2"/>
                    </a:cubicBezTo>
                    <a:cubicBezTo>
                      <a:pt x="3" y="3"/>
                      <a:pt x="4" y="3"/>
                      <a:pt x="4" y="4"/>
                    </a:cubicBezTo>
                    <a:cubicBezTo>
                      <a:pt x="4" y="4"/>
                      <a:pt x="4" y="4"/>
                      <a:pt x="4" y="4"/>
                    </a:cubicBezTo>
                    <a:cubicBezTo>
                      <a:pt x="4" y="5"/>
                      <a:pt x="4" y="5"/>
                      <a:pt x="4" y="5"/>
                    </a:cubicBezTo>
                    <a:cubicBezTo>
                      <a:pt x="4" y="5"/>
                      <a:pt x="4" y="5"/>
                      <a:pt x="4" y="5"/>
                    </a:cubicBezTo>
                    <a:cubicBezTo>
                      <a:pt x="4" y="5"/>
                      <a:pt x="4" y="5"/>
                      <a:pt x="4" y="5"/>
                    </a:cubicBezTo>
                    <a:cubicBezTo>
                      <a:pt x="4" y="6"/>
                      <a:pt x="3" y="6"/>
                      <a:pt x="2" y="6"/>
                    </a:cubicBezTo>
                    <a:cubicBezTo>
                      <a:pt x="2" y="6"/>
                      <a:pt x="2" y="6"/>
                      <a:pt x="2" y="6"/>
                    </a:cubicBezTo>
                    <a:cubicBezTo>
                      <a:pt x="1" y="6"/>
                      <a:pt x="0" y="6"/>
                      <a:pt x="0" y="6"/>
                    </a:cubicBezTo>
                    <a:cubicBezTo>
                      <a:pt x="0" y="7"/>
                      <a:pt x="1" y="8"/>
                      <a:pt x="2" y="9"/>
                    </a:cubicBezTo>
                    <a:cubicBezTo>
                      <a:pt x="2" y="9"/>
                      <a:pt x="3" y="9"/>
                      <a:pt x="4" y="9"/>
                    </a:cubicBezTo>
                    <a:cubicBezTo>
                      <a:pt x="4" y="9"/>
                      <a:pt x="4" y="9"/>
                      <a:pt x="4" y="9"/>
                    </a:cubicBezTo>
                    <a:cubicBezTo>
                      <a:pt x="4" y="9"/>
                      <a:pt x="4" y="9"/>
                      <a:pt x="4" y="9"/>
                    </a:cubicBezTo>
                    <a:cubicBezTo>
                      <a:pt x="4" y="9"/>
                      <a:pt x="5" y="9"/>
                      <a:pt x="5" y="9"/>
                    </a:cubicBezTo>
                    <a:cubicBezTo>
                      <a:pt x="6" y="9"/>
                      <a:pt x="7" y="8"/>
                      <a:pt x="8" y="7"/>
                    </a:cubicBezTo>
                    <a:cubicBezTo>
                      <a:pt x="7" y="6"/>
                      <a:pt x="7" y="6"/>
                      <a:pt x="7" y="6"/>
                    </a:cubicBezTo>
                    <a:cubicBezTo>
                      <a:pt x="6" y="6"/>
                      <a:pt x="6" y="6"/>
                      <a:pt x="6" y="6"/>
                    </a:cubicBezTo>
                    <a:cubicBezTo>
                      <a:pt x="7" y="6"/>
                      <a:pt x="7" y="6"/>
                      <a:pt x="7" y="6"/>
                    </a:cubicBezTo>
                    <a:cubicBezTo>
                      <a:pt x="8" y="7"/>
                      <a:pt x="8" y="7"/>
                      <a:pt x="8" y="7"/>
                    </a:cubicBezTo>
                    <a:cubicBezTo>
                      <a:pt x="8" y="6"/>
                      <a:pt x="8" y="6"/>
                      <a:pt x="8" y="5"/>
                    </a:cubicBezTo>
                    <a:cubicBezTo>
                      <a:pt x="8" y="4"/>
                      <a:pt x="8" y="4"/>
                      <a:pt x="8" y="4"/>
                    </a:cubicBezTo>
                    <a:cubicBezTo>
                      <a:pt x="8" y="2"/>
                      <a:pt x="7" y="1"/>
                      <a:pt x="6" y="1"/>
                    </a:cubicBezTo>
                    <a:cubicBezTo>
                      <a:pt x="5" y="0"/>
                      <a:pt x="5" y="0"/>
                      <a:pt x="4" y="0"/>
                    </a:cubicBezTo>
                    <a:cubicBezTo>
                      <a:pt x="4" y="0"/>
                      <a:pt x="4" y="0"/>
                      <a:pt x="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2" name="Freeform 156"/>
              <p:cNvSpPr/>
              <p:nvPr/>
            </p:nvSpPr>
            <p:spPr bwMode="auto">
              <a:xfrm>
                <a:off x="4814888" y="1103313"/>
                <a:ext cx="22225" cy="23813"/>
              </a:xfrm>
              <a:custGeom>
                <a:avLst/>
                <a:gdLst>
                  <a:gd name="T0" fmla="*/ 4 w 8"/>
                  <a:gd name="T1" fmla="*/ 0 h 9"/>
                  <a:gd name="T2" fmla="*/ 0 w 8"/>
                  <a:gd name="T3" fmla="*/ 2 h 9"/>
                  <a:gd name="T4" fmla="*/ 2 w 8"/>
                  <a:gd name="T5" fmla="*/ 3 h 9"/>
                  <a:gd name="T6" fmla="*/ 2 w 8"/>
                  <a:gd name="T7" fmla="*/ 3 h 9"/>
                  <a:gd name="T8" fmla="*/ 4 w 8"/>
                  <a:gd name="T9" fmla="*/ 4 h 9"/>
                  <a:gd name="T10" fmla="*/ 4 w 8"/>
                  <a:gd name="T11" fmla="*/ 4 h 9"/>
                  <a:gd name="T12" fmla="*/ 4 w 8"/>
                  <a:gd name="T13" fmla="*/ 5 h 9"/>
                  <a:gd name="T14" fmla="*/ 4 w 8"/>
                  <a:gd name="T15" fmla="*/ 5 h 9"/>
                  <a:gd name="T16" fmla="*/ 4 w 8"/>
                  <a:gd name="T17" fmla="*/ 5 h 9"/>
                  <a:gd name="T18" fmla="*/ 2 w 8"/>
                  <a:gd name="T19" fmla="*/ 7 h 9"/>
                  <a:gd name="T20" fmla="*/ 2 w 8"/>
                  <a:gd name="T21" fmla="*/ 7 h 9"/>
                  <a:gd name="T22" fmla="*/ 0 w 8"/>
                  <a:gd name="T23" fmla="*/ 6 h 9"/>
                  <a:gd name="T24" fmla="*/ 2 w 8"/>
                  <a:gd name="T25" fmla="*/ 9 h 9"/>
                  <a:gd name="T26" fmla="*/ 4 w 8"/>
                  <a:gd name="T27" fmla="*/ 9 h 9"/>
                  <a:gd name="T28" fmla="*/ 4 w 8"/>
                  <a:gd name="T29" fmla="*/ 9 h 9"/>
                  <a:gd name="T30" fmla="*/ 4 w 8"/>
                  <a:gd name="T31" fmla="*/ 9 h 9"/>
                  <a:gd name="T32" fmla="*/ 5 w 8"/>
                  <a:gd name="T33" fmla="*/ 9 h 9"/>
                  <a:gd name="T34" fmla="*/ 8 w 8"/>
                  <a:gd name="T35" fmla="*/ 7 h 9"/>
                  <a:gd name="T36" fmla="*/ 7 w 8"/>
                  <a:gd name="T37" fmla="*/ 6 h 9"/>
                  <a:gd name="T38" fmla="*/ 6 w 8"/>
                  <a:gd name="T39" fmla="*/ 6 h 9"/>
                  <a:gd name="T40" fmla="*/ 7 w 8"/>
                  <a:gd name="T41" fmla="*/ 6 h 9"/>
                  <a:gd name="T42" fmla="*/ 8 w 8"/>
                  <a:gd name="T43" fmla="*/ 7 h 9"/>
                  <a:gd name="T44" fmla="*/ 8 w 8"/>
                  <a:gd name="T45" fmla="*/ 5 h 9"/>
                  <a:gd name="T46" fmla="*/ 8 w 8"/>
                  <a:gd name="T47" fmla="*/ 4 h 9"/>
                  <a:gd name="T48" fmla="*/ 6 w 8"/>
                  <a:gd name="T49" fmla="*/ 1 h 9"/>
                  <a:gd name="T50" fmla="*/ 4 w 8"/>
                  <a:gd name="T51" fmla="*/ 0 h 9"/>
                  <a:gd name="T52" fmla="*/ 4 w 8"/>
                  <a:gd name="T5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 h="9">
                    <a:moveTo>
                      <a:pt x="4" y="0"/>
                    </a:moveTo>
                    <a:cubicBezTo>
                      <a:pt x="3" y="0"/>
                      <a:pt x="1" y="1"/>
                      <a:pt x="0" y="2"/>
                    </a:cubicBezTo>
                    <a:cubicBezTo>
                      <a:pt x="1" y="2"/>
                      <a:pt x="2" y="3"/>
                      <a:pt x="2" y="3"/>
                    </a:cubicBezTo>
                    <a:cubicBezTo>
                      <a:pt x="2" y="3"/>
                      <a:pt x="2" y="3"/>
                      <a:pt x="2" y="3"/>
                    </a:cubicBezTo>
                    <a:cubicBezTo>
                      <a:pt x="3" y="3"/>
                      <a:pt x="4" y="3"/>
                      <a:pt x="4" y="4"/>
                    </a:cubicBezTo>
                    <a:cubicBezTo>
                      <a:pt x="4" y="4"/>
                      <a:pt x="4" y="4"/>
                      <a:pt x="4" y="4"/>
                    </a:cubicBezTo>
                    <a:cubicBezTo>
                      <a:pt x="4" y="5"/>
                      <a:pt x="4" y="5"/>
                      <a:pt x="4" y="5"/>
                    </a:cubicBezTo>
                    <a:cubicBezTo>
                      <a:pt x="4" y="5"/>
                      <a:pt x="4" y="5"/>
                      <a:pt x="4" y="5"/>
                    </a:cubicBezTo>
                    <a:cubicBezTo>
                      <a:pt x="4" y="5"/>
                      <a:pt x="4" y="5"/>
                      <a:pt x="4" y="5"/>
                    </a:cubicBezTo>
                    <a:cubicBezTo>
                      <a:pt x="4" y="6"/>
                      <a:pt x="3" y="7"/>
                      <a:pt x="2" y="7"/>
                    </a:cubicBezTo>
                    <a:cubicBezTo>
                      <a:pt x="2" y="7"/>
                      <a:pt x="2" y="7"/>
                      <a:pt x="2" y="7"/>
                    </a:cubicBezTo>
                    <a:cubicBezTo>
                      <a:pt x="1" y="6"/>
                      <a:pt x="0" y="6"/>
                      <a:pt x="0" y="6"/>
                    </a:cubicBezTo>
                    <a:cubicBezTo>
                      <a:pt x="0" y="7"/>
                      <a:pt x="1" y="8"/>
                      <a:pt x="2" y="9"/>
                    </a:cubicBezTo>
                    <a:cubicBezTo>
                      <a:pt x="2" y="9"/>
                      <a:pt x="3" y="9"/>
                      <a:pt x="4" y="9"/>
                    </a:cubicBezTo>
                    <a:cubicBezTo>
                      <a:pt x="4" y="9"/>
                      <a:pt x="4" y="9"/>
                      <a:pt x="4" y="9"/>
                    </a:cubicBezTo>
                    <a:cubicBezTo>
                      <a:pt x="4" y="9"/>
                      <a:pt x="4" y="9"/>
                      <a:pt x="4" y="9"/>
                    </a:cubicBezTo>
                    <a:cubicBezTo>
                      <a:pt x="4" y="9"/>
                      <a:pt x="5" y="9"/>
                      <a:pt x="5" y="9"/>
                    </a:cubicBezTo>
                    <a:cubicBezTo>
                      <a:pt x="6" y="9"/>
                      <a:pt x="7" y="8"/>
                      <a:pt x="8" y="7"/>
                    </a:cubicBezTo>
                    <a:cubicBezTo>
                      <a:pt x="7" y="6"/>
                      <a:pt x="7" y="6"/>
                      <a:pt x="7" y="6"/>
                    </a:cubicBezTo>
                    <a:cubicBezTo>
                      <a:pt x="6" y="6"/>
                      <a:pt x="6" y="6"/>
                      <a:pt x="6" y="6"/>
                    </a:cubicBezTo>
                    <a:cubicBezTo>
                      <a:pt x="7" y="6"/>
                      <a:pt x="7" y="6"/>
                      <a:pt x="7" y="6"/>
                    </a:cubicBezTo>
                    <a:cubicBezTo>
                      <a:pt x="8" y="7"/>
                      <a:pt x="8" y="7"/>
                      <a:pt x="8" y="7"/>
                    </a:cubicBezTo>
                    <a:cubicBezTo>
                      <a:pt x="8" y="6"/>
                      <a:pt x="8" y="6"/>
                      <a:pt x="8" y="5"/>
                    </a:cubicBezTo>
                    <a:cubicBezTo>
                      <a:pt x="8" y="4"/>
                      <a:pt x="8" y="4"/>
                      <a:pt x="8" y="4"/>
                    </a:cubicBezTo>
                    <a:cubicBezTo>
                      <a:pt x="8" y="3"/>
                      <a:pt x="7" y="2"/>
                      <a:pt x="6" y="1"/>
                    </a:cubicBezTo>
                    <a:cubicBezTo>
                      <a:pt x="5" y="1"/>
                      <a:pt x="5" y="0"/>
                      <a:pt x="4" y="0"/>
                    </a:cubicBezTo>
                    <a:cubicBezTo>
                      <a:pt x="4" y="0"/>
                      <a:pt x="4" y="0"/>
                      <a:pt x="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3" name="Freeform 157"/>
              <p:cNvSpPr/>
              <p:nvPr/>
            </p:nvSpPr>
            <p:spPr bwMode="auto">
              <a:xfrm>
                <a:off x="4800601" y="1127125"/>
                <a:ext cx="25400" cy="28575"/>
              </a:xfrm>
              <a:custGeom>
                <a:avLst/>
                <a:gdLst>
                  <a:gd name="T0" fmla="*/ 4 w 9"/>
                  <a:gd name="T1" fmla="*/ 0 h 10"/>
                  <a:gd name="T2" fmla="*/ 4 w 9"/>
                  <a:gd name="T3" fmla="*/ 0 h 10"/>
                  <a:gd name="T4" fmla="*/ 4 w 9"/>
                  <a:gd name="T5" fmla="*/ 0 h 10"/>
                  <a:gd name="T6" fmla="*/ 0 w 9"/>
                  <a:gd name="T7" fmla="*/ 2 h 10"/>
                  <a:gd name="T8" fmla="*/ 2 w 9"/>
                  <a:gd name="T9" fmla="*/ 3 h 10"/>
                  <a:gd name="T10" fmla="*/ 4 w 9"/>
                  <a:gd name="T11" fmla="*/ 5 h 10"/>
                  <a:gd name="T12" fmla="*/ 4 w 9"/>
                  <a:gd name="T13" fmla="*/ 5 h 10"/>
                  <a:gd name="T14" fmla="*/ 5 w 9"/>
                  <a:gd name="T15" fmla="*/ 5 h 10"/>
                  <a:gd name="T16" fmla="*/ 4 w 9"/>
                  <a:gd name="T17" fmla="*/ 5 h 10"/>
                  <a:gd name="T18" fmla="*/ 4 w 9"/>
                  <a:gd name="T19" fmla="*/ 5 h 10"/>
                  <a:gd name="T20" fmla="*/ 2 w 9"/>
                  <a:gd name="T21" fmla="*/ 7 h 10"/>
                  <a:gd name="T22" fmla="*/ 2 w 9"/>
                  <a:gd name="T23" fmla="*/ 7 h 10"/>
                  <a:gd name="T24" fmla="*/ 0 w 9"/>
                  <a:gd name="T25" fmla="*/ 6 h 10"/>
                  <a:gd name="T26" fmla="*/ 2 w 9"/>
                  <a:gd name="T27" fmla="*/ 9 h 10"/>
                  <a:gd name="T28" fmla="*/ 4 w 9"/>
                  <a:gd name="T29" fmla="*/ 10 h 10"/>
                  <a:gd name="T30" fmla="*/ 4 w 9"/>
                  <a:gd name="T31" fmla="*/ 10 h 10"/>
                  <a:gd name="T32" fmla="*/ 5 w 9"/>
                  <a:gd name="T33" fmla="*/ 9 h 10"/>
                  <a:gd name="T34" fmla="*/ 8 w 9"/>
                  <a:gd name="T35" fmla="*/ 7 h 10"/>
                  <a:gd name="T36" fmla="*/ 7 w 9"/>
                  <a:gd name="T37" fmla="*/ 7 h 10"/>
                  <a:gd name="T38" fmla="*/ 6 w 9"/>
                  <a:gd name="T39" fmla="*/ 6 h 10"/>
                  <a:gd name="T40" fmla="*/ 7 w 9"/>
                  <a:gd name="T41" fmla="*/ 7 h 10"/>
                  <a:gd name="T42" fmla="*/ 8 w 9"/>
                  <a:gd name="T43" fmla="*/ 7 h 10"/>
                  <a:gd name="T44" fmla="*/ 8 w 9"/>
                  <a:gd name="T45" fmla="*/ 5 h 10"/>
                  <a:gd name="T46" fmla="*/ 8 w 9"/>
                  <a:gd name="T47" fmla="*/ 4 h 10"/>
                  <a:gd name="T48" fmla="*/ 6 w 9"/>
                  <a:gd name="T49" fmla="*/ 1 h 10"/>
                  <a:gd name="T50" fmla="*/ 4 w 9"/>
                  <a:gd name="T5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 h="10">
                    <a:moveTo>
                      <a:pt x="4" y="0"/>
                    </a:moveTo>
                    <a:cubicBezTo>
                      <a:pt x="4" y="0"/>
                      <a:pt x="4" y="0"/>
                      <a:pt x="4" y="0"/>
                    </a:cubicBezTo>
                    <a:cubicBezTo>
                      <a:pt x="4" y="0"/>
                      <a:pt x="4" y="0"/>
                      <a:pt x="4" y="0"/>
                    </a:cubicBezTo>
                    <a:cubicBezTo>
                      <a:pt x="3" y="0"/>
                      <a:pt x="1" y="1"/>
                      <a:pt x="0" y="2"/>
                    </a:cubicBezTo>
                    <a:cubicBezTo>
                      <a:pt x="1" y="3"/>
                      <a:pt x="2" y="3"/>
                      <a:pt x="2" y="3"/>
                    </a:cubicBezTo>
                    <a:cubicBezTo>
                      <a:pt x="3" y="3"/>
                      <a:pt x="4" y="4"/>
                      <a:pt x="4" y="5"/>
                    </a:cubicBezTo>
                    <a:cubicBezTo>
                      <a:pt x="4" y="5"/>
                      <a:pt x="4" y="5"/>
                      <a:pt x="4" y="5"/>
                    </a:cubicBezTo>
                    <a:cubicBezTo>
                      <a:pt x="5" y="5"/>
                      <a:pt x="5" y="5"/>
                      <a:pt x="5" y="5"/>
                    </a:cubicBezTo>
                    <a:cubicBezTo>
                      <a:pt x="4" y="5"/>
                      <a:pt x="4" y="5"/>
                      <a:pt x="4" y="5"/>
                    </a:cubicBezTo>
                    <a:cubicBezTo>
                      <a:pt x="4" y="5"/>
                      <a:pt x="4" y="5"/>
                      <a:pt x="4" y="5"/>
                    </a:cubicBezTo>
                    <a:cubicBezTo>
                      <a:pt x="4" y="6"/>
                      <a:pt x="3" y="7"/>
                      <a:pt x="2" y="7"/>
                    </a:cubicBezTo>
                    <a:cubicBezTo>
                      <a:pt x="2" y="7"/>
                      <a:pt x="2" y="7"/>
                      <a:pt x="2" y="7"/>
                    </a:cubicBezTo>
                    <a:cubicBezTo>
                      <a:pt x="1" y="7"/>
                      <a:pt x="0" y="6"/>
                      <a:pt x="0" y="6"/>
                    </a:cubicBezTo>
                    <a:cubicBezTo>
                      <a:pt x="0" y="7"/>
                      <a:pt x="1" y="8"/>
                      <a:pt x="2" y="9"/>
                    </a:cubicBezTo>
                    <a:cubicBezTo>
                      <a:pt x="2" y="9"/>
                      <a:pt x="3" y="10"/>
                      <a:pt x="4" y="10"/>
                    </a:cubicBezTo>
                    <a:cubicBezTo>
                      <a:pt x="4" y="10"/>
                      <a:pt x="4" y="10"/>
                      <a:pt x="4" y="10"/>
                    </a:cubicBezTo>
                    <a:cubicBezTo>
                      <a:pt x="4" y="10"/>
                      <a:pt x="5" y="9"/>
                      <a:pt x="5" y="9"/>
                    </a:cubicBezTo>
                    <a:cubicBezTo>
                      <a:pt x="6" y="9"/>
                      <a:pt x="7" y="8"/>
                      <a:pt x="8" y="7"/>
                    </a:cubicBezTo>
                    <a:cubicBezTo>
                      <a:pt x="7" y="7"/>
                      <a:pt x="7" y="7"/>
                      <a:pt x="7" y="7"/>
                    </a:cubicBezTo>
                    <a:cubicBezTo>
                      <a:pt x="6" y="6"/>
                      <a:pt x="6" y="6"/>
                      <a:pt x="6" y="6"/>
                    </a:cubicBezTo>
                    <a:cubicBezTo>
                      <a:pt x="7" y="7"/>
                      <a:pt x="7" y="7"/>
                      <a:pt x="7" y="7"/>
                    </a:cubicBezTo>
                    <a:cubicBezTo>
                      <a:pt x="8" y="7"/>
                      <a:pt x="8" y="7"/>
                      <a:pt x="8" y="7"/>
                    </a:cubicBezTo>
                    <a:cubicBezTo>
                      <a:pt x="8" y="7"/>
                      <a:pt x="9" y="6"/>
                      <a:pt x="8" y="5"/>
                    </a:cubicBezTo>
                    <a:cubicBezTo>
                      <a:pt x="9" y="5"/>
                      <a:pt x="8" y="4"/>
                      <a:pt x="8" y="4"/>
                    </a:cubicBezTo>
                    <a:cubicBezTo>
                      <a:pt x="8" y="3"/>
                      <a:pt x="7" y="2"/>
                      <a:pt x="6" y="1"/>
                    </a:cubicBezTo>
                    <a:cubicBezTo>
                      <a:pt x="5" y="1"/>
                      <a:pt x="5" y="0"/>
                      <a:pt x="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4" name="Freeform 158"/>
              <p:cNvSpPr>
                <a:spLocks noEditPoints="1"/>
              </p:cNvSpPr>
              <p:nvPr/>
            </p:nvSpPr>
            <p:spPr bwMode="auto">
              <a:xfrm>
                <a:off x="4786313" y="1155700"/>
                <a:ext cx="25400" cy="25400"/>
              </a:xfrm>
              <a:custGeom>
                <a:avLst/>
                <a:gdLst>
                  <a:gd name="T0" fmla="*/ 4 w 9"/>
                  <a:gd name="T1" fmla="*/ 4 h 9"/>
                  <a:gd name="T2" fmla="*/ 4 w 9"/>
                  <a:gd name="T3" fmla="*/ 4 h 9"/>
                  <a:gd name="T4" fmla="*/ 4 w 9"/>
                  <a:gd name="T5" fmla="*/ 0 h 9"/>
                  <a:gd name="T6" fmla="*/ 4 w 9"/>
                  <a:gd name="T7" fmla="*/ 0 h 9"/>
                  <a:gd name="T8" fmla="*/ 4 w 9"/>
                  <a:gd name="T9" fmla="*/ 0 h 9"/>
                  <a:gd name="T10" fmla="*/ 0 w 9"/>
                  <a:gd name="T11" fmla="*/ 1 h 9"/>
                  <a:gd name="T12" fmla="*/ 2 w 9"/>
                  <a:gd name="T13" fmla="*/ 2 h 9"/>
                  <a:gd name="T14" fmla="*/ 4 w 9"/>
                  <a:gd name="T15" fmla="*/ 4 h 9"/>
                  <a:gd name="T16" fmla="*/ 5 w 9"/>
                  <a:gd name="T17" fmla="*/ 4 h 9"/>
                  <a:gd name="T18" fmla="*/ 4 w 9"/>
                  <a:gd name="T19" fmla="*/ 4 h 9"/>
                  <a:gd name="T20" fmla="*/ 4 w 9"/>
                  <a:gd name="T21" fmla="*/ 5 h 9"/>
                  <a:gd name="T22" fmla="*/ 2 w 9"/>
                  <a:gd name="T23" fmla="*/ 6 h 9"/>
                  <a:gd name="T24" fmla="*/ 2 w 9"/>
                  <a:gd name="T25" fmla="*/ 6 h 9"/>
                  <a:gd name="T26" fmla="*/ 0 w 9"/>
                  <a:gd name="T27" fmla="*/ 5 h 9"/>
                  <a:gd name="T28" fmla="*/ 2 w 9"/>
                  <a:gd name="T29" fmla="*/ 8 h 9"/>
                  <a:gd name="T30" fmla="*/ 4 w 9"/>
                  <a:gd name="T31" fmla="*/ 9 h 9"/>
                  <a:gd name="T32" fmla="*/ 5 w 9"/>
                  <a:gd name="T33" fmla="*/ 8 h 9"/>
                  <a:gd name="T34" fmla="*/ 8 w 9"/>
                  <a:gd name="T35" fmla="*/ 6 h 9"/>
                  <a:gd name="T36" fmla="*/ 8 w 9"/>
                  <a:gd name="T37" fmla="*/ 6 h 9"/>
                  <a:gd name="T38" fmla="*/ 9 w 9"/>
                  <a:gd name="T39" fmla="*/ 4 h 9"/>
                  <a:gd name="T40" fmla="*/ 8 w 9"/>
                  <a:gd name="T41" fmla="*/ 3 h 9"/>
                  <a:gd name="T42" fmla="*/ 6 w 9"/>
                  <a:gd name="T43" fmla="*/ 0 h 9"/>
                  <a:gd name="T44" fmla="*/ 4 w 9"/>
                  <a:gd name="T45"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9" h="9">
                    <a:moveTo>
                      <a:pt x="4" y="4"/>
                    </a:moveTo>
                    <a:cubicBezTo>
                      <a:pt x="4" y="4"/>
                      <a:pt x="4" y="4"/>
                      <a:pt x="4" y="4"/>
                    </a:cubicBezTo>
                    <a:moveTo>
                      <a:pt x="4" y="0"/>
                    </a:moveTo>
                    <a:cubicBezTo>
                      <a:pt x="4" y="0"/>
                      <a:pt x="4" y="0"/>
                      <a:pt x="4" y="0"/>
                    </a:cubicBezTo>
                    <a:cubicBezTo>
                      <a:pt x="4" y="0"/>
                      <a:pt x="4" y="0"/>
                      <a:pt x="4" y="0"/>
                    </a:cubicBezTo>
                    <a:cubicBezTo>
                      <a:pt x="3" y="0"/>
                      <a:pt x="1" y="0"/>
                      <a:pt x="0" y="1"/>
                    </a:cubicBezTo>
                    <a:cubicBezTo>
                      <a:pt x="1" y="2"/>
                      <a:pt x="2" y="2"/>
                      <a:pt x="2" y="2"/>
                    </a:cubicBezTo>
                    <a:cubicBezTo>
                      <a:pt x="3" y="2"/>
                      <a:pt x="4" y="3"/>
                      <a:pt x="4" y="4"/>
                    </a:cubicBezTo>
                    <a:cubicBezTo>
                      <a:pt x="5" y="4"/>
                      <a:pt x="5" y="4"/>
                      <a:pt x="5" y="4"/>
                    </a:cubicBezTo>
                    <a:cubicBezTo>
                      <a:pt x="4" y="4"/>
                      <a:pt x="4" y="4"/>
                      <a:pt x="4" y="4"/>
                    </a:cubicBezTo>
                    <a:cubicBezTo>
                      <a:pt x="4" y="5"/>
                      <a:pt x="4" y="5"/>
                      <a:pt x="4" y="5"/>
                    </a:cubicBezTo>
                    <a:cubicBezTo>
                      <a:pt x="4" y="5"/>
                      <a:pt x="3" y="6"/>
                      <a:pt x="2" y="6"/>
                    </a:cubicBezTo>
                    <a:cubicBezTo>
                      <a:pt x="2" y="6"/>
                      <a:pt x="2" y="6"/>
                      <a:pt x="2" y="6"/>
                    </a:cubicBezTo>
                    <a:cubicBezTo>
                      <a:pt x="1" y="6"/>
                      <a:pt x="0" y="6"/>
                      <a:pt x="0" y="5"/>
                    </a:cubicBezTo>
                    <a:cubicBezTo>
                      <a:pt x="0" y="6"/>
                      <a:pt x="1" y="8"/>
                      <a:pt x="2" y="8"/>
                    </a:cubicBezTo>
                    <a:cubicBezTo>
                      <a:pt x="2" y="8"/>
                      <a:pt x="3" y="9"/>
                      <a:pt x="4" y="9"/>
                    </a:cubicBezTo>
                    <a:cubicBezTo>
                      <a:pt x="4" y="9"/>
                      <a:pt x="5" y="9"/>
                      <a:pt x="5" y="8"/>
                    </a:cubicBezTo>
                    <a:cubicBezTo>
                      <a:pt x="6" y="8"/>
                      <a:pt x="7" y="7"/>
                      <a:pt x="8" y="6"/>
                    </a:cubicBezTo>
                    <a:cubicBezTo>
                      <a:pt x="8" y="6"/>
                      <a:pt x="8" y="6"/>
                      <a:pt x="8" y="6"/>
                    </a:cubicBezTo>
                    <a:cubicBezTo>
                      <a:pt x="8" y="6"/>
                      <a:pt x="9" y="5"/>
                      <a:pt x="9" y="4"/>
                    </a:cubicBezTo>
                    <a:cubicBezTo>
                      <a:pt x="9" y="4"/>
                      <a:pt x="8" y="3"/>
                      <a:pt x="8" y="3"/>
                    </a:cubicBezTo>
                    <a:cubicBezTo>
                      <a:pt x="8" y="2"/>
                      <a:pt x="7" y="1"/>
                      <a:pt x="6" y="0"/>
                    </a:cubicBezTo>
                    <a:cubicBezTo>
                      <a:pt x="5" y="0"/>
                      <a:pt x="5" y="0"/>
                      <a:pt x="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5" name="Freeform 159"/>
              <p:cNvSpPr/>
              <p:nvPr/>
            </p:nvSpPr>
            <p:spPr bwMode="auto">
              <a:xfrm>
                <a:off x="4983163" y="719138"/>
                <a:ext cx="38100" cy="44450"/>
              </a:xfrm>
              <a:custGeom>
                <a:avLst/>
                <a:gdLst>
                  <a:gd name="T0" fmla="*/ 4 w 14"/>
                  <a:gd name="T1" fmla="*/ 0 h 16"/>
                  <a:gd name="T2" fmla="*/ 3 w 14"/>
                  <a:gd name="T3" fmla="*/ 0 h 16"/>
                  <a:gd name="T4" fmla="*/ 1 w 14"/>
                  <a:gd name="T5" fmla="*/ 2 h 16"/>
                  <a:gd name="T6" fmla="*/ 0 w 14"/>
                  <a:gd name="T7" fmla="*/ 5 h 16"/>
                  <a:gd name="T8" fmla="*/ 1 w 14"/>
                  <a:gd name="T9" fmla="*/ 7 h 16"/>
                  <a:gd name="T10" fmla="*/ 1 w 14"/>
                  <a:gd name="T11" fmla="*/ 8 h 16"/>
                  <a:gd name="T12" fmla="*/ 3 w 14"/>
                  <a:gd name="T13" fmla="*/ 11 h 16"/>
                  <a:gd name="T14" fmla="*/ 3 w 14"/>
                  <a:gd name="T15" fmla="*/ 11 h 16"/>
                  <a:gd name="T16" fmla="*/ 9 w 14"/>
                  <a:gd name="T17" fmla="*/ 15 h 16"/>
                  <a:gd name="T18" fmla="*/ 12 w 14"/>
                  <a:gd name="T19" fmla="*/ 16 h 16"/>
                  <a:gd name="T20" fmla="*/ 12 w 14"/>
                  <a:gd name="T21" fmla="*/ 16 h 16"/>
                  <a:gd name="T22" fmla="*/ 14 w 14"/>
                  <a:gd name="T23" fmla="*/ 15 h 16"/>
                  <a:gd name="T24" fmla="*/ 14 w 14"/>
                  <a:gd name="T25" fmla="*/ 14 h 16"/>
                  <a:gd name="T26" fmla="*/ 14 w 14"/>
                  <a:gd name="T27" fmla="*/ 14 h 16"/>
                  <a:gd name="T28" fmla="*/ 12 w 14"/>
                  <a:gd name="T29" fmla="*/ 12 h 16"/>
                  <a:gd name="T30" fmla="*/ 12 w 14"/>
                  <a:gd name="T31" fmla="*/ 12 h 16"/>
                  <a:gd name="T32" fmla="*/ 10 w 14"/>
                  <a:gd name="T33" fmla="*/ 11 h 16"/>
                  <a:gd name="T34" fmla="*/ 6 w 14"/>
                  <a:gd name="T35" fmla="*/ 8 h 16"/>
                  <a:gd name="T36" fmla="*/ 5 w 14"/>
                  <a:gd name="T37" fmla="*/ 7 h 16"/>
                  <a:gd name="T38" fmla="*/ 5 w 14"/>
                  <a:gd name="T39" fmla="*/ 6 h 16"/>
                  <a:gd name="T40" fmla="*/ 4 w 14"/>
                  <a:gd name="T41" fmla="*/ 5 h 16"/>
                  <a:gd name="T42" fmla="*/ 4 w 14"/>
                  <a:gd name="T43" fmla="*/ 4 h 16"/>
                  <a:gd name="T44" fmla="*/ 4 w 14"/>
                  <a:gd name="T45" fmla="*/ 4 h 16"/>
                  <a:gd name="T46" fmla="*/ 6 w 14"/>
                  <a:gd name="T47" fmla="*/ 2 h 16"/>
                  <a:gd name="T48" fmla="*/ 4 w 14"/>
                  <a:gd name="T49" fmla="*/ 0 h 16"/>
                  <a:gd name="T50" fmla="*/ 4 w 14"/>
                  <a:gd name="T51"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4" h="16">
                    <a:moveTo>
                      <a:pt x="4" y="0"/>
                    </a:moveTo>
                    <a:cubicBezTo>
                      <a:pt x="4" y="0"/>
                      <a:pt x="3" y="0"/>
                      <a:pt x="3" y="0"/>
                    </a:cubicBezTo>
                    <a:cubicBezTo>
                      <a:pt x="2" y="1"/>
                      <a:pt x="1" y="1"/>
                      <a:pt x="1" y="2"/>
                    </a:cubicBezTo>
                    <a:cubicBezTo>
                      <a:pt x="0" y="3"/>
                      <a:pt x="0" y="4"/>
                      <a:pt x="0" y="5"/>
                    </a:cubicBezTo>
                    <a:cubicBezTo>
                      <a:pt x="0" y="5"/>
                      <a:pt x="0" y="6"/>
                      <a:pt x="1" y="7"/>
                    </a:cubicBezTo>
                    <a:cubicBezTo>
                      <a:pt x="1" y="7"/>
                      <a:pt x="1" y="8"/>
                      <a:pt x="1" y="8"/>
                    </a:cubicBezTo>
                    <a:cubicBezTo>
                      <a:pt x="2" y="9"/>
                      <a:pt x="2" y="10"/>
                      <a:pt x="3" y="11"/>
                    </a:cubicBezTo>
                    <a:cubicBezTo>
                      <a:pt x="3" y="11"/>
                      <a:pt x="3" y="11"/>
                      <a:pt x="3" y="11"/>
                    </a:cubicBezTo>
                    <a:cubicBezTo>
                      <a:pt x="5" y="13"/>
                      <a:pt x="7" y="15"/>
                      <a:pt x="9" y="15"/>
                    </a:cubicBezTo>
                    <a:cubicBezTo>
                      <a:pt x="10" y="16"/>
                      <a:pt x="11" y="16"/>
                      <a:pt x="12" y="16"/>
                    </a:cubicBezTo>
                    <a:cubicBezTo>
                      <a:pt x="12" y="16"/>
                      <a:pt x="12" y="16"/>
                      <a:pt x="12" y="16"/>
                    </a:cubicBezTo>
                    <a:cubicBezTo>
                      <a:pt x="13" y="16"/>
                      <a:pt x="14" y="15"/>
                      <a:pt x="14" y="15"/>
                    </a:cubicBezTo>
                    <a:cubicBezTo>
                      <a:pt x="14" y="14"/>
                      <a:pt x="14" y="14"/>
                      <a:pt x="14" y="14"/>
                    </a:cubicBezTo>
                    <a:cubicBezTo>
                      <a:pt x="14" y="14"/>
                      <a:pt x="14" y="14"/>
                      <a:pt x="14" y="14"/>
                    </a:cubicBezTo>
                    <a:cubicBezTo>
                      <a:pt x="14" y="13"/>
                      <a:pt x="13" y="12"/>
                      <a:pt x="12" y="12"/>
                    </a:cubicBezTo>
                    <a:cubicBezTo>
                      <a:pt x="12" y="12"/>
                      <a:pt x="12" y="12"/>
                      <a:pt x="12" y="12"/>
                    </a:cubicBezTo>
                    <a:cubicBezTo>
                      <a:pt x="12" y="12"/>
                      <a:pt x="11" y="12"/>
                      <a:pt x="10" y="11"/>
                    </a:cubicBezTo>
                    <a:cubicBezTo>
                      <a:pt x="8" y="11"/>
                      <a:pt x="7" y="10"/>
                      <a:pt x="6" y="8"/>
                    </a:cubicBezTo>
                    <a:cubicBezTo>
                      <a:pt x="6" y="8"/>
                      <a:pt x="5" y="8"/>
                      <a:pt x="5" y="7"/>
                    </a:cubicBezTo>
                    <a:cubicBezTo>
                      <a:pt x="5" y="7"/>
                      <a:pt x="5" y="7"/>
                      <a:pt x="5" y="6"/>
                    </a:cubicBezTo>
                    <a:cubicBezTo>
                      <a:pt x="4" y="6"/>
                      <a:pt x="4" y="5"/>
                      <a:pt x="4" y="5"/>
                    </a:cubicBezTo>
                    <a:cubicBezTo>
                      <a:pt x="4" y="4"/>
                      <a:pt x="4" y="4"/>
                      <a:pt x="4" y="4"/>
                    </a:cubicBezTo>
                    <a:cubicBezTo>
                      <a:pt x="4" y="4"/>
                      <a:pt x="4" y="4"/>
                      <a:pt x="4" y="4"/>
                    </a:cubicBezTo>
                    <a:cubicBezTo>
                      <a:pt x="5" y="4"/>
                      <a:pt x="6" y="3"/>
                      <a:pt x="6" y="2"/>
                    </a:cubicBezTo>
                    <a:cubicBezTo>
                      <a:pt x="6" y="1"/>
                      <a:pt x="5" y="0"/>
                      <a:pt x="4" y="0"/>
                    </a:cubicBezTo>
                    <a:cubicBezTo>
                      <a:pt x="4" y="0"/>
                      <a:pt x="4" y="0"/>
                      <a:pt x="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6" name="Freeform 160"/>
              <p:cNvSpPr/>
              <p:nvPr/>
            </p:nvSpPr>
            <p:spPr bwMode="auto">
              <a:xfrm>
                <a:off x="4968876" y="742950"/>
                <a:ext cx="38100" cy="46038"/>
              </a:xfrm>
              <a:custGeom>
                <a:avLst/>
                <a:gdLst>
                  <a:gd name="T0" fmla="*/ 4 w 14"/>
                  <a:gd name="T1" fmla="*/ 0 h 16"/>
                  <a:gd name="T2" fmla="*/ 3 w 14"/>
                  <a:gd name="T3" fmla="*/ 0 h 16"/>
                  <a:gd name="T4" fmla="*/ 1 w 14"/>
                  <a:gd name="T5" fmla="*/ 2 h 16"/>
                  <a:gd name="T6" fmla="*/ 0 w 14"/>
                  <a:gd name="T7" fmla="*/ 5 h 16"/>
                  <a:gd name="T8" fmla="*/ 1 w 14"/>
                  <a:gd name="T9" fmla="*/ 7 h 16"/>
                  <a:gd name="T10" fmla="*/ 1 w 14"/>
                  <a:gd name="T11" fmla="*/ 8 h 16"/>
                  <a:gd name="T12" fmla="*/ 3 w 14"/>
                  <a:gd name="T13" fmla="*/ 11 h 16"/>
                  <a:gd name="T14" fmla="*/ 3 w 14"/>
                  <a:gd name="T15" fmla="*/ 11 h 16"/>
                  <a:gd name="T16" fmla="*/ 9 w 14"/>
                  <a:gd name="T17" fmla="*/ 16 h 16"/>
                  <a:gd name="T18" fmla="*/ 12 w 14"/>
                  <a:gd name="T19" fmla="*/ 16 h 16"/>
                  <a:gd name="T20" fmla="*/ 12 w 14"/>
                  <a:gd name="T21" fmla="*/ 16 h 16"/>
                  <a:gd name="T22" fmla="*/ 14 w 14"/>
                  <a:gd name="T23" fmla="*/ 15 h 16"/>
                  <a:gd name="T24" fmla="*/ 14 w 14"/>
                  <a:gd name="T25" fmla="*/ 14 h 16"/>
                  <a:gd name="T26" fmla="*/ 14 w 14"/>
                  <a:gd name="T27" fmla="*/ 14 h 16"/>
                  <a:gd name="T28" fmla="*/ 12 w 14"/>
                  <a:gd name="T29" fmla="*/ 12 h 16"/>
                  <a:gd name="T30" fmla="*/ 12 w 14"/>
                  <a:gd name="T31" fmla="*/ 12 h 16"/>
                  <a:gd name="T32" fmla="*/ 10 w 14"/>
                  <a:gd name="T33" fmla="*/ 12 h 16"/>
                  <a:gd name="T34" fmla="*/ 6 w 14"/>
                  <a:gd name="T35" fmla="*/ 9 h 16"/>
                  <a:gd name="T36" fmla="*/ 5 w 14"/>
                  <a:gd name="T37" fmla="*/ 7 h 16"/>
                  <a:gd name="T38" fmla="*/ 5 w 14"/>
                  <a:gd name="T39" fmla="*/ 7 h 16"/>
                  <a:gd name="T40" fmla="*/ 4 w 14"/>
                  <a:gd name="T41" fmla="*/ 5 h 16"/>
                  <a:gd name="T42" fmla="*/ 4 w 14"/>
                  <a:gd name="T43" fmla="*/ 4 h 16"/>
                  <a:gd name="T44" fmla="*/ 4 w 14"/>
                  <a:gd name="T45" fmla="*/ 4 h 16"/>
                  <a:gd name="T46" fmla="*/ 6 w 14"/>
                  <a:gd name="T47" fmla="*/ 2 h 16"/>
                  <a:gd name="T48" fmla="*/ 4 w 14"/>
                  <a:gd name="T49" fmla="*/ 0 h 16"/>
                  <a:gd name="T50" fmla="*/ 4 w 14"/>
                  <a:gd name="T51"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4" h="16">
                    <a:moveTo>
                      <a:pt x="4" y="0"/>
                    </a:moveTo>
                    <a:cubicBezTo>
                      <a:pt x="4" y="0"/>
                      <a:pt x="3" y="0"/>
                      <a:pt x="3" y="0"/>
                    </a:cubicBezTo>
                    <a:cubicBezTo>
                      <a:pt x="2" y="1"/>
                      <a:pt x="1" y="1"/>
                      <a:pt x="1" y="2"/>
                    </a:cubicBezTo>
                    <a:cubicBezTo>
                      <a:pt x="0" y="3"/>
                      <a:pt x="0" y="4"/>
                      <a:pt x="0" y="5"/>
                    </a:cubicBezTo>
                    <a:cubicBezTo>
                      <a:pt x="0" y="6"/>
                      <a:pt x="0" y="6"/>
                      <a:pt x="1" y="7"/>
                    </a:cubicBezTo>
                    <a:cubicBezTo>
                      <a:pt x="1" y="8"/>
                      <a:pt x="1" y="8"/>
                      <a:pt x="1" y="8"/>
                    </a:cubicBezTo>
                    <a:cubicBezTo>
                      <a:pt x="2" y="9"/>
                      <a:pt x="2" y="10"/>
                      <a:pt x="3" y="11"/>
                    </a:cubicBezTo>
                    <a:cubicBezTo>
                      <a:pt x="3" y="11"/>
                      <a:pt x="3" y="11"/>
                      <a:pt x="3" y="11"/>
                    </a:cubicBezTo>
                    <a:cubicBezTo>
                      <a:pt x="5" y="13"/>
                      <a:pt x="7" y="15"/>
                      <a:pt x="9" y="16"/>
                    </a:cubicBezTo>
                    <a:cubicBezTo>
                      <a:pt x="10" y="16"/>
                      <a:pt x="11" y="16"/>
                      <a:pt x="12" y="16"/>
                    </a:cubicBezTo>
                    <a:cubicBezTo>
                      <a:pt x="12" y="16"/>
                      <a:pt x="12" y="16"/>
                      <a:pt x="12" y="16"/>
                    </a:cubicBezTo>
                    <a:cubicBezTo>
                      <a:pt x="13" y="16"/>
                      <a:pt x="14" y="16"/>
                      <a:pt x="14" y="15"/>
                    </a:cubicBezTo>
                    <a:cubicBezTo>
                      <a:pt x="14" y="15"/>
                      <a:pt x="14" y="14"/>
                      <a:pt x="14" y="14"/>
                    </a:cubicBezTo>
                    <a:cubicBezTo>
                      <a:pt x="14" y="14"/>
                      <a:pt x="14" y="14"/>
                      <a:pt x="14" y="14"/>
                    </a:cubicBezTo>
                    <a:cubicBezTo>
                      <a:pt x="14" y="13"/>
                      <a:pt x="13" y="12"/>
                      <a:pt x="12" y="12"/>
                    </a:cubicBezTo>
                    <a:cubicBezTo>
                      <a:pt x="12" y="12"/>
                      <a:pt x="12" y="12"/>
                      <a:pt x="12" y="12"/>
                    </a:cubicBezTo>
                    <a:cubicBezTo>
                      <a:pt x="12" y="12"/>
                      <a:pt x="11" y="12"/>
                      <a:pt x="10" y="12"/>
                    </a:cubicBezTo>
                    <a:cubicBezTo>
                      <a:pt x="8" y="11"/>
                      <a:pt x="7" y="10"/>
                      <a:pt x="6" y="9"/>
                    </a:cubicBezTo>
                    <a:cubicBezTo>
                      <a:pt x="6" y="8"/>
                      <a:pt x="5" y="8"/>
                      <a:pt x="5" y="7"/>
                    </a:cubicBezTo>
                    <a:cubicBezTo>
                      <a:pt x="5" y="7"/>
                      <a:pt x="5" y="7"/>
                      <a:pt x="5" y="7"/>
                    </a:cubicBezTo>
                    <a:cubicBezTo>
                      <a:pt x="4" y="6"/>
                      <a:pt x="4" y="5"/>
                      <a:pt x="4" y="5"/>
                    </a:cubicBezTo>
                    <a:cubicBezTo>
                      <a:pt x="4" y="4"/>
                      <a:pt x="4" y="4"/>
                      <a:pt x="4" y="4"/>
                    </a:cubicBezTo>
                    <a:cubicBezTo>
                      <a:pt x="4" y="4"/>
                      <a:pt x="4" y="4"/>
                      <a:pt x="4" y="4"/>
                    </a:cubicBezTo>
                    <a:cubicBezTo>
                      <a:pt x="5" y="4"/>
                      <a:pt x="6" y="3"/>
                      <a:pt x="6" y="2"/>
                    </a:cubicBezTo>
                    <a:cubicBezTo>
                      <a:pt x="6" y="1"/>
                      <a:pt x="5" y="0"/>
                      <a:pt x="4" y="0"/>
                    </a:cubicBezTo>
                    <a:cubicBezTo>
                      <a:pt x="4" y="0"/>
                      <a:pt x="4" y="0"/>
                      <a:pt x="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7" name="Freeform 161"/>
              <p:cNvSpPr/>
              <p:nvPr/>
            </p:nvSpPr>
            <p:spPr bwMode="auto">
              <a:xfrm>
                <a:off x="4954588" y="768350"/>
                <a:ext cx="39688" cy="46038"/>
              </a:xfrm>
              <a:custGeom>
                <a:avLst/>
                <a:gdLst>
                  <a:gd name="T0" fmla="*/ 4 w 14"/>
                  <a:gd name="T1" fmla="*/ 0 h 16"/>
                  <a:gd name="T2" fmla="*/ 3 w 14"/>
                  <a:gd name="T3" fmla="*/ 0 h 16"/>
                  <a:gd name="T4" fmla="*/ 1 w 14"/>
                  <a:gd name="T5" fmla="*/ 2 h 16"/>
                  <a:gd name="T6" fmla="*/ 0 w 14"/>
                  <a:gd name="T7" fmla="*/ 5 h 16"/>
                  <a:gd name="T8" fmla="*/ 1 w 14"/>
                  <a:gd name="T9" fmla="*/ 7 h 16"/>
                  <a:gd name="T10" fmla="*/ 1 w 14"/>
                  <a:gd name="T11" fmla="*/ 8 h 16"/>
                  <a:gd name="T12" fmla="*/ 3 w 14"/>
                  <a:gd name="T13" fmla="*/ 11 h 16"/>
                  <a:gd name="T14" fmla="*/ 3 w 14"/>
                  <a:gd name="T15" fmla="*/ 11 h 16"/>
                  <a:gd name="T16" fmla="*/ 9 w 14"/>
                  <a:gd name="T17" fmla="*/ 16 h 16"/>
                  <a:gd name="T18" fmla="*/ 12 w 14"/>
                  <a:gd name="T19" fmla="*/ 16 h 16"/>
                  <a:gd name="T20" fmla="*/ 12 w 14"/>
                  <a:gd name="T21" fmla="*/ 16 h 16"/>
                  <a:gd name="T22" fmla="*/ 14 w 14"/>
                  <a:gd name="T23" fmla="*/ 15 h 16"/>
                  <a:gd name="T24" fmla="*/ 14 w 14"/>
                  <a:gd name="T25" fmla="*/ 14 h 16"/>
                  <a:gd name="T26" fmla="*/ 14 w 14"/>
                  <a:gd name="T27" fmla="*/ 14 h 16"/>
                  <a:gd name="T28" fmla="*/ 12 w 14"/>
                  <a:gd name="T29" fmla="*/ 12 h 16"/>
                  <a:gd name="T30" fmla="*/ 10 w 14"/>
                  <a:gd name="T31" fmla="*/ 12 h 16"/>
                  <a:gd name="T32" fmla="*/ 6 w 14"/>
                  <a:gd name="T33" fmla="*/ 9 h 16"/>
                  <a:gd name="T34" fmla="*/ 5 w 14"/>
                  <a:gd name="T35" fmla="*/ 7 h 16"/>
                  <a:gd name="T36" fmla="*/ 5 w 14"/>
                  <a:gd name="T37" fmla="*/ 7 h 16"/>
                  <a:gd name="T38" fmla="*/ 4 w 14"/>
                  <a:gd name="T39" fmla="*/ 5 h 16"/>
                  <a:gd name="T40" fmla="*/ 4 w 14"/>
                  <a:gd name="T41" fmla="*/ 4 h 16"/>
                  <a:gd name="T42" fmla="*/ 4 w 14"/>
                  <a:gd name="T43" fmla="*/ 4 h 16"/>
                  <a:gd name="T44" fmla="*/ 6 w 14"/>
                  <a:gd name="T45" fmla="*/ 2 h 16"/>
                  <a:gd name="T46" fmla="*/ 4 w 14"/>
                  <a:gd name="T47" fmla="*/ 0 h 16"/>
                  <a:gd name="T48" fmla="*/ 4 w 14"/>
                  <a:gd name="T49"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 h="16">
                    <a:moveTo>
                      <a:pt x="4" y="0"/>
                    </a:moveTo>
                    <a:cubicBezTo>
                      <a:pt x="4" y="0"/>
                      <a:pt x="4" y="0"/>
                      <a:pt x="3" y="0"/>
                    </a:cubicBezTo>
                    <a:cubicBezTo>
                      <a:pt x="2" y="1"/>
                      <a:pt x="1" y="1"/>
                      <a:pt x="1" y="2"/>
                    </a:cubicBezTo>
                    <a:cubicBezTo>
                      <a:pt x="0" y="3"/>
                      <a:pt x="0" y="4"/>
                      <a:pt x="0" y="5"/>
                    </a:cubicBezTo>
                    <a:cubicBezTo>
                      <a:pt x="0" y="6"/>
                      <a:pt x="0" y="7"/>
                      <a:pt x="1" y="7"/>
                    </a:cubicBezTo>
                    <a:cubicBezTo>
                      <a:pt x="1" y="8"/>
                      <a:pt x="1" y="8"/>
                      <a:pt x="1" y="8"/>
                    </a:cubicBezTo>
                    <a:cubicBezTo>
                      <a:pt x="2" y="9"/>
                      <a:pt x="2" y="10"/>
                      <a:pt x="3" y="11"/>
                    </a:cubicBezTo>
                    <a:cubicBezTo>
                      <a:pt x="3" y="11"/>
                      <a:pt x="3" y="11"/>
                      <a:pt x="3" y="11"/>
                    </a:cubicBezTo>
                    <a:cubicBezTo>
                      <a:pt x="5" y="13"/>
                      <a:pt x="7" y="15"/>
                      <a:pt x="9" y="16"/>
                    </a:cubicBezTo>
                    <a:cubicBezTo>
                      <a:pt x="10" y="16"/>
                      <a:pt x="11" y="16"/>
                      <a:pt x="12" y="16"/>
                    </a:cubicBezTo>
                    <a:cubicBezTo>
                      <a:pt x="12" y="16"/>
                      <a:pt x="12" y="16"/>
                      <a:pt x="12" y="16"/>
                    </a:cubicBezTo>
                    <a:cubicBezTo>
                      <a:pt x="13" y="16"/>
                      <a:pt x="14" y="16"/>
                      <a:pt x="14" y="15"/>
                    </a:cubicBezTo>
                    <a:cubicBezTo>
                      <a:pt x="14" y="15"/>
                      <a:pt x="14" y="15"/>
                      <a:pt x="14" y="14"/>
                    </a:cubicBezTo>
                    <a:cubicBezTo>
                      <a:pt x="14" y="14"/>
                      <a:pt x="14" y="14"/>
                      <a:pt x="14" y="14"/>
                    </a:cubicBezTo>
                    <a:cubicBezTo>
                      <a:pt x="14" y="13"/>
                      <a:pt x="13" y="12"/>
                      <a:pt x="12" y="12"/>
                    </a:cubicBezTo>
                    <a:cubicBezTo>
                      <a:pt x="12" y="12"/>
                      <a:pt x="11" y="12"/>
                      <a:pt x="10" y="12"/>
                    </a:cubicBezTo>
                    <a:cubicBezTo>
                      <a:pt x="8" y="11"/>
                      <a:pt x="7" y="10"/>
                      <a:pt x="6" y="9"/>
                    </a:cubicBezTo>
                    <a:cubicBezTo>
                      <a:pt x="6" y="8"/>
                      <a:pt x="5" y="8"/>
                      <a:pt x="5" y="7"/>
                    </a:cubicBezTo>
                    <a:cubicBezTo>
                      <a:pt x="5" y="7"/>
                      <a:pt x="5" y="7"/>
                      <a:pt x="5" y="7"/>
                    </a:cubicBezTo>
                    <a:cubicBezTo>
                      <a:pt x="4" y="6"/>
                      <a:pt x="4" y="5"/>
                      <a:pt x="4" y="5"/>
                    </a:cubicBezTo>
                    <a:cubicBezTo>
                      <a:pt x="4" y="4"/>
                      <a:pt x="4" y="4"/>
                      <a:pt x="4" y="4"/>
                    </a:cubicBezTo>
                    <a:cubicBezTo>
                      <a:pt x="4" y="4"/>
                      <a:pt x="4" y="4"/>
                      <a:pt x="4" y="4"/>
                    </a:cubicBezTo>
                    <a:cubicBezTo>
                      <a:pt x="5" y="4"/>
                      <a:pt x="6" y="3"/>
                      <a:pt x="6" y="2"/>
                    </a:cubicBezTo>
                    <a:cubicBezTo>
                      <a:pt x="6" y="1"/>
                      <a:pt x="5" y="1"/>
                      <a:pt x="4" y="0"/>
                    </a:cubicBezTo>
                    <a:cubicBezTo>
                      <a:pt x="4" y="0"/>
                      <a:pt x="4" y="0"/>
                      <a:pt x="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8" name="Freeform 162"/>
              <p:cNvSpPr/>
              <p:nvPr/>
            </p:nvSpPr>
            <p:spPr bwMode="auto">
              <a:xfrm>
                <a:off x="4940301" y="796925"/>
                <a:ext cx="39688" cy="42863"/>
              </a:xfrm>
              <a:custGeom>
                <a:avLst/>
                <a:gdLst>
                  <a:gd name="T0" fmla="*/ 4 w 14"/>
                  <a:gd name="T1" fmla="*/ 0 h 15"/>
                  <a:gd name="T2" fmla="*/ 3 w 14"/>
                  <a:gd name="T3" fmla="*/ 0 h 15"/>
                  <a:gd name="T4" fmla="*/ 1 w 14"/>
                  <a:gd name="T5" fmla="*/ 1 h 15"/>
                  <a:gd name="T6" fmla="*/ 0 w 14"/>
                  <a:gd name="T7" fmla="*/ 4 h 15"/>
                  <a:gd name="T8" fmla="*/ 1 w 14"/>
                  <a:gd name="T9" fmla="*/ 6 h 15"/>
                  <a:gd name="T10" fmla="*/ 1 w 14"/>
                  <a:gd name="T11" fmla="*/ 8 h 15"/>
                  <a:gd name="T12" fmla="*/ 3 w 14"/>
                  <a:gd name="T13" fmla="*/ 10 h 15"/>
                  <a:gd name="T14" fmla="*/ 3 w 14"/>
                  <a:gd name="T15" fmla="*/ 10 h 15"/>
                  <a:gd name="T16" fmla="*/ 9 w 14"/>
                  <a:gd name="T17" fmla="*/ 15 h 15"/>
                  <a:gd name="T18" fmla="*/ 12 w 14"/>
                  <a:gd name="T19" fmla="*/ 15 h 15"/>
                  <a:gd name="T20" fmla="*/ 12 w 14"/>
                  <a:gd name="T21" fmla="*/ 15 h 15"/>
                  <a:gd name="T22" fmla="*/ 14 w 14"/>
                  <a:gd name="T23" fmla="*/ 14 h 15"/>
                  <a:gd name="T24" fmla="*/ 14 w 14"/>
                  <a:gd name="T25" fmla="*/ 13 h 15"/>
                  <a:gd name="T26" fmla="*/ 14 w 14"/>
                  <a:gd name="T27" fmla="*/ 13 h 15"/>
                  <a:gd name="T28" fmla="*/ 12 w 14"/>
                  <a:gd name="T29" fmla="*/ 11 h 15"/>
                  <a:gd name="T30" fmla="*/ 12 w 14"/>
                  <a:gd name="T31" fmla="*/ 11 h 15"/>
                  <a:gd name="T32" fmla="*/ 10 w 14"/>
                  <a:gd name="T33" fmla="*/ 11 h 15"/>
                  <a:gd name="T34" fmla="*/ 6 w 14"/>
                  <a:gd name="T35" fmla="*/ 8 h 15"/>
                  <a:gd name="T36" fmla="*/ 5 w 14"/>
                  <a:gd name="T37" fmla="*/ 7 h 15"/>
                  <a:gd name="T38" fmla="*/ 5 w 14"/>
                  <a:gd name="T39" fmla="*/ 6 h 15"/>
                  <a:gd name="T40" fmla="*/ 4 w 14"/>
                  <a:gd name="T41" fmla="*/ 4 h 15"/>
                  <a:gd name="T42" fmla="*/ 4 w 14"/>
                  <a:gd name="T43" fmla="*/ 4 h 15"/>
                  <a:gd name="T44" fmla="*/ 4 w 14"/>
                  <a:gd name="T45" fmla="*/ 3 h 15"/>
                  <a:gd name="T46" fmla="*/ 6 w 14"/>
                  <a:gd name="T47" fmla="*/ 1 h 15"/>
                  <a:gd name="T48" fmla="*/ 4 w 14"/>
                  <a:gd name="T49" fmla="*/ 0 h 15"/>
                  <a:gd name="T50" fmla="*/ 4 w 14"/>
                  <a:gd name="T51"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4" h="15">
                    <a:moveTo>
                      <a:pt x="4" y="0"/>
                    </a:moveTo>
                    <a:cubicBezTo>
                      <a:pt x="4" y="0"/>
                      <a:pt x="4" y="0"/>
                      <a:pt x="3" y="0"/>
                    </a:cubicBezTo>
                    <a:cubicBezTo>
                      <a:pt x="2" y="0"/>
                      <a:pt x="1" y="0"/>
                      <a:pt x="1" y="1"/>
                    </a:cubicBezTo>
                    <a:cubicBezTo>
                      <a:pt x="0" y="2"/>
                      <a:pt x="0" y="3"/>
                      <a:pt x="0" y="4"/>
                    </a:cubicBezTo>
                    <a:cubicBezTo>
                      <a:pt x="0" y="5"/>
                      <a:pt x="0" y="6"/>
                      <a:pt x="1" y="6"/>
                    </a:cubicBezTo>
                    <a:cubicBezTo>
                      <a:pt x="1" y="7"/>
                      <a:pt x="1" y="7"/>
                      <a:pt x="1" y="8"/>
                    </a:cubicBezTo>
                    <a:cubicBezTo>
                      <a:pt x="2" y="9"/>
                      <a:pt x="2" y="10"/>
                      <a:pt x="3" y="10"/>
                    </a:cubicBezTo>
                    <a:cubicBezTo>
                      <a:pt x="3" y="10"/>
                      <a:pt x="3" y="10"/>
                      <a:pt x="3" y="10"/>
                    </a:cubicBezTo>
                    <a:cubicBezTo>
                      <a:pt x="5" y="13"/>
                      <a:pt x="7" y="14"/>
                      <a:pt x="9" y="15"/>
                    </a:cubicBezTo>
                    <a:cubicBezTo>
                      <a:pt x="10" y="15"/>
                      <a:pt x="11" y="15"/>
                      <a:pt x="12" y="15"/>
                    </a:cubicBezTo>
                    <a:cubicBezTo>
                      <a:pt x="12" y="15"/>
                      <a:pt x="12" y="15"/>
                      <a:pt x="12" y="15"/>
                    </a:cubicBezTo>
                    <a:cubicBezTo>
                      <a:pt x="13" y="15"/>
                      <a:pt x="14" y="15"/>
                      <a:pt x="14" y="14"/>
                    </a:cubicBezTo>
                    <a:cubicBezTo>
                      <a:pt x="14" y="14"/>
                      <a:pt x="14" y="14"/>
                      <a:pt x="14" y="13"/>
                    </a:cubicBezTo>
                    <a:cubicBezTo>
                      <a:pt x="14" y="13"/>
                      <a:pt x="14" y="13"/>
                      <a:pt x="14" y="13"/>
                    </a:cubicBezTo>
                    <a:cubicBezTo>
                      <a:pt x="14" y="12"/>
                      <a:pt x="13" y="11"/>
                      <a:pt x="12" y="11"/>
                    </a:cubicBezTo>
                    <a:cubicBezTo>
                      <a:pt x="12" y="11"/>
                      <a:pt x="12" y="11"/>
                      <a:pt x="12" y="11"/>
                    </a:cubicBezTo>
                    <a:cubicBezTo>
                      <a:pt x="12" y="11"/>
                      <a:pt x="11" y="11"/>
                      <a:pt x="10" y="11"/>
                    </a:cubicBezTo>
                    <a:cubicBezTo>
                      <a:pt x="9" y="10"/>
                      <a:pt x="7" y="9"/>
                      <a:pt x="6" y="8"/>
                    </a:cubicBezTo>
                    <a:cubicBezTo>
                      <a:pt x="6" y="7"/>
                      <a:pt x="5" y="7"/>
                      <a:pt x="5" y="7"/>
                    </a:cubicBezTo>
                    <a:cubicBezTo>
                      <a:pt x="5" y="6"/>
                      <a:pt x="5" y="6"/>
                      <a:pt x="5" y="6"/>
                    </a:cubicBezTo>
                    <a:cubicBezTo>
                      <a:pt x="4" y="5"/>
                      <a:pt x="4" y="4"/>
                      <a:pt x="4" y="4"/>
                    </a:cubicBezTo>
                    <a:cubicBezTo>
                      <a:pt x="4" y="4"/>
                      <a:pt x="4" y="4"/>
                      <a:pt x="4" y="4"/>
                    </a:cubicBezTo>
                    <a:cubicBezTo>
                      <a:pt x="4" y="3"/>
                      <a:pt x="4" y="3"/>
                      <a:pt x="4" y="3"/>
                    </a:cubicBezTo>
                    <a:cubicBezTo>
                      <a:pt x="6" y="3"/>
                      <a:pt x="6" y="2"/>
                      <a:pt x="6" y="1"/>
                    </a:cubicBezTo>
                    <a:cubicBezTo>
                      <a:pt x="6" y="0"/>
                      <a:pt x="5" y="0"/>
                      <a:pt x="4" y="0"/>
                    </a:cubicBezTo>
                    <a:cubicBezTo>
                      <a:pt x="4" y="0"/>
                      <a:pt x="4" y="0"/>
                      <a:pt x="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9" name="Freeform 163"/>
              <p:cNvSpPr/>
              <p:nvPr/>
            </p:nvSpPr>
            <p:spPr bwMode="auto">
              <a:xfrm>
                <a:off x="4926013" y="822325"/>
                <a:ext cx="39688" cy="41275"/>
              </a:xfrm>
              <a:custGeom>
                <a:avLst/>
                <a:gdLst>
                  <a:gd name="T0" fmla="*/ 4 w 14"/>
                  <a:gd name="T1" fmla="*/ 0 h 15"/>
                  <a:gd name="T2" fmla="*/ 3 w 14"/>
                  <a:gd name="T3" fmla="*/ 0 h 15"/>
                  <a:gd name="T4" fmla="*/ 1 w 14"/>
                  <a:gd name="T5" fmla="*/ 1 h 15"/>
                  <a:gd name="T6" fmla="*/ 0 w 14"/>
                  <a:gd name="T7" fmla="*/ 4 h 15"/>
                  <a:gd name="T8" fmla="*/ 1 w 14"/>
                  <a:gd name="T9" fmla="*/ 7 h 15"/>
                  <a:gd name="T10" fmla="*/ 1 w 14"/>
                  <a:gd name="T11" fmla="*/ 8 h 15"/>
                  <a:gd name="T12" fmla="*/ 3 w 14"/>
                  <a:gd name="T13" fmla="*/ 10 h 15"/>
                  <a:gd name="T14" fmla="*/ 3 w 14"/>
                  <a:gd name="T15" fmla="*/ 11 h 15"/>
                  <a:gd name="T16" fmla="*/ 9 w 14"/>
                  <a:gd name="T17" fmla="*/ 15 h 15"/>
                  <a:gd name="T18" fmla="*/ 12 w 14"/>
                  <a:gd name="T19" fmla="*/ 15 h 15"/>
                  <a:gd name="T20" fmla="*/ 12 w 14"/>
                  <a:gd name="T21" fmla="*/ 15 h 15"/>
                  <a:gd name="T22" fmla="*/ 14 w 14"/>
                  <a:gd name="T23" fmla="*/ 14 h 15"/>
                  <a:gd name="T24" fmla="*/ 14 w 14"/>
                  <a:gd name="T25" fmla="*/ 14 h 15"/>
                  <a:gd name="T26" fmla="*/ 14 w 14"/>
                  <a:gd name="T27" fmla="*/ 13 h 15"/>
                  <a:gd name="T28" fmla="*/ 12 w 14"/>
                  <a:gd name="T29" fmla="*/ 11 h 15"/>
                  <a:gd name="T30" fmla="*/ 10 w 14"/>
                  <a:gd name="T31" fmla="*/ 11 h 15"/>
                  <a:gd name="T32" fmla="*/ 6 w 14"/>
                  <a:gd name="T33" fmla="*/ 8 h 15"/>
                  <a:gd name="T34" fmla="*/ 5 w 14"/>
                  <a:gd name="T35" fmla="*/ 7 h 15"/>
                  <a:gd name="T36" fmla="*/ 5 w 14"/>
                  <a:gd name="T37" fmla="*/ 6 h 15"/>
                  <a:gd name="T38" fmla="*/ 4 w 14"/>
                  <a:gd name="T39" fmla="*/ 4 h 15"/>
                  <a:gd name="T40" fmla="*/ 4 w 14"/>
                  <a:gd name="T41" fmla="*/ 4 h 15"/>
                  <a:gd name="T42" fmla="*/ 4 w 14"/>
                  <a:gd name="T43" fmla="*/ 4 h 15"/>
                  <a:gd name="T44" fmla="*/ 6 w 14"/>
                  <a:gd name="T45" fmla="*/ 1 h 15"/>
                  <a:gd name="T46" fmla="*/ 4 w 14"/>
                  <a:gd name="T47" fmla="*/ 0 h 15"/>
                  <a:gd name="T48" fmla="*/ 4 w 14"/>
                  <a:gd name="T4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 h="15">
                    <a:moveTo>
                      <a:pt x="4" y="0"/>
                    </a:moveTo>
                    <a:cubicBezTo>
                      <a:pt x="4" y="0"/>
                      <a:pt x="4" y="0"/>
                      <a:pt x="3" y="0"/>
                    </a:cubicBezTo>
                    <a:cubicBezTo>
                      <a:pt x="2" y="0"/>
                      <a:pt x="1" y="1"/>
                      <a:pt x="1" y="1"/>
                    </a:cubicBezTo>
                    <a:cubicBezTo>
                      <a:pt x="0" y="2"/>
                      <a:pt x="0" y="3"/>
                      <a:pt x="0" y="4"/>
                    </a:cubicBezTo>
                    <a:cubicBezTo>
                      <a:pt x="0" y="5"/>
                      <a:pt x="0" y="6"/>
                      <a:pt x="1" y="7"/>
                    </a:cubicBezTo>
                    <a:cubicBezTo>
                      <a:pt x="1" y="7"/>
                      <a:pt x="1" y="7"/>
                      <a:pt x="1" y="8"/>
                    </a:cubicBezTo>
                    <a:cubicBezTo>
                      <a:pt x="2" y="9"/>
                      <a:pt x="2" y="10"/>
                      <a:pt x="3" y="10"/>
                    </a:cubicBezTo>
                    <a:cubicBezTo>
                      <a:pt x="3" y="10"/>
                      <a:pt x="3" y="11"/>
                      <a:pt x="3" y="11"/>
                    </a:cubicBezTo>
                    <a:cubicBezTo>
                      <a:pt x="5" y="13"/>
                      <a:pt x="7" y="14"/>
                      <a:pt x="9" y="15"/>
                    </a:cubicBezTo>
                    <a:cubicBezTo>
                      <a:pt x="10" y="15"/>
                      <a:pt x="11" y="15"/>
                      <a:pt x="12" y="15"/>
                    </a:cubicBezTo>
                    <a:cubicBezTo>
                      <a:pt x="12" y="15"/>
                      <a:pt x="12" y="15"/>
                      <a:pt x="12" y="15"/>
                    </a:cubicBezTo>
                    <a:cubicBezTo>
                      <a:pt x="13" y="15"/>
                      <a:pt x="14" y="15"/>
                      <a:pt x="14" y="14"/>
                    </a:cubicBezTo>
                    <a:cubicBezTo>
                      <a:pt x="14" y="14"/>
                      <a:pt x="14" y="14"/>
                      <a:pt x="14" y="14"/>
                    </a:cubicBezTo>
                    <a:cubicBezTo>
                      <a:pt x="14" y="13"/>
                      <a:pt x="14" y="13"/>
                      <a:pt x="14" y="13"/>
                    </a:cubicBezTo>
                    <a:cubicBezTo>
                      <a:pt x="14" y="12"/>
                      <a:pt x="13" y="11"/>
                      <a:pt x="12" y="11"/>
                    </a:cubicBezTo>
                    <a:cubicBezTo>
                      <a:pt x="12" y="11"/>
                      <a:pt x="11" y="11"/>
                      <a:pt x="10" y="11"/>
                    </a:cubicBezTo>
                    <a:cubicBezTo>
                      <a:pt x="9" y="10"/>
                      <a:pt x="7" y="9"/>
                      <a:pt x="6" y="8"/>
                    </a:cubicBezTo>
                    <a:cubicBezTo>
                      <a:pt x="6" y="8"/>
                      <a:pt x="5" y="7"/>
                      <a:pt x="5" y="7"/>
                    </a:cubicBezTo>
                    <a:cubicBezTo>
                      <a:pt x="5" y="6"/>
                      <a:pt x="5" y="6"/>
                      <a:pt x="5" y="6"/>
                    </a:cubicBezTo>
                    <a:cubicBezTo>
                      <a:pt x="4" y="5"/>
                      <a:pt x="4" y="4"/>
                      <a:pt x="4" y="4"/>
                    </a:cubicBezTo>
                    <a:cubicBezTo>
                      <a:pt x="4" y="4"/>
                      <a:pt x="4" y="4"/>
                      <a:pt x="4" y="4"/>
                    </a:cubicBezTo>
                    <a:cubicBezTo>
                      <a:pt x="4" y="4"/>
                      <a:pt x="4" y="4"/>
                      <a:pt x="4" y="4"/>
                    </a:cubicBezTo>
                    <a:cubicBezTo>
                      <a:pt x="6" y="3"/>
                      <a:pt x="6" y="2"/>
                      <a:pt x="6" y="1"/>
                    </a:cubicBezTo>
                    <a:cubicBezTo>
                      <a:pt x="6" y="0"/>
                      <a:pt x="5" y="0"/>
                      <a:pt x="4" y="0"/>
                    </a:cubicBezTo>
                    <a:cubicBezTo>
                      <a:pt x="4" y="0"/>
                      <a:pt x="4" y="0"/>
                      <a:pt x="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0" name="Freeform 164"/>
              <p:cNvSpPr/>
              <p:nvPr/>
            </p:nvSpPr>
            <p:spPr bwMode="auto">
              <a:xfrm>
                <a:off x="4911726" y="847725"/>
                <a:ext cx="39688" cy="41275"/>
              </a:xfrm>
              <a:custGeom>
                <a:avLst/>
                <a:gdLst>
                  <a:gd name="T0" fmla="*/ 4 w 14"/>
                  <a:gd name="T1" fmla="*/ 0 h 15"/>
                  <a:gd name="T2" fmla="*/ 3 w 14"/>
                  <a:gd name="T3" fmla="*/ 0 h 15"/>
                  <a:gd name="T4" fmla="*/ 1 w 14"/>
                  <a:gd name="T5" fmla="*/ 2 h 15"/>
                  <a:gd name="T6" fmla="*/ 0 w 14"/>
                  <a:gd name="T7" fmla="*/ 4 h 15"/>
                  <a:gd name="T8" fmla="*/ 1 w 14"/>
                  <a:gd name="T9" fmla="*/ 7 h 15"/>
                  <a:gd name="T10" fmla="*/ 1 w 14"/>
                  <a:gd name="T11" fmla="*/ 8 h 15"/>
                  <a:gd name="T12" fmla="*/ 3 w 14"/>
                  <a:gd name="T13" fmla="*/ 10 h 15"/>
                  <a:gd name="T14" fmla="*/ 3 w 14"/>
                  <a:gd name="T15" fmla="*/ 11 h 15"/>
                  <a:gd name="T16" fmla="*/ 10 w 14"/>
                  <a:gd name="T17" fmla="*/ 15 h 15"/>
                  <a:gd name="T18" fmla="*/ 12 w 14"/>
                  <a:gd name="T19" fmla="*/ 15 h 15"/>
                  <a:gd name="T20" fmla="*/ 12 w 14"/>
                  <a:gd name="T21" fmla="*/ 15 h 15"/>
                  <a:gd name="T22" fmla="*/ 14 w 14"/>
                  <a:gd name="T23" fmla="*/ 14 h 15"/>
                  <a:gd name="T24" fmla="*/ 14 w 14"/>
                  <a:gd name="T25" fmla="*/ 14 h 15"/>
                  <a:gd name="T26" fmla="*/ 14 w 14"/>
                  <a:gd name="T27" fmla="*/ 13 h 15"/>
                  <a:gd name="T28" fmla="*/ 12 w 14"/>
                  <a:gd name="T29" fmla="*/ 11 h 15"/>
                  <a:gd name="T30" fmla="*/ 10 w 14"/>
                  <a:gd name="T31" fmla="*/ 11 h 15"/>
                  <a:gd name="T32" fmla="*/ 6 w 14"/>
                  <a:gd name="T33" fmla="*/ 8 h 15"/>
                  <a:gd name="T34" fmla="*/ 5 w 14"/>
                  <a:gd name="T35" fmla="*/ 7 h 15"/>
                  <a:gd name="T36" fmla="*/ 5 w 14"/>
                  <a:gd name="T37" fmla="*/ 6 h 15"/>
                  <a:gd name="T38" fmla="*/ 4 w 14"/>
                  <a:gd name="T39" fmla="*/ 4 h 15"/>
                  <a:gd name="T40" fmla="*/ 4 w 14"/>
                  <a:gd name="T41" fmla="*/ 4 h 15"/>
                  <a:gd name="T42" fmla="*/ 4 w 14"/>
                  <a:gd name="T43" fmla="*/ 4 h 15"/>
                  <a:gd name="T44" fmla="*/ 6 w 14"/>
                  <a:gd name="T45" fmla="*/ 1 h 15"/>
                  <a:gd name="T46" fmla="*/ 4 w 14"/>
                  <a:gd name="T47" fmla="*/ 0 h 15"/>
                  <a:gd name="T48" fmla="*/ 4 w 14"/>
                  <a:gd name="T4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 h="15">
                    <a:moveTo>
                      <a:pt x="4" y="0"/>
                    </a:moveTo>
                    <a:cubicBezTo>
                      <a:pt x="4" y="0"/>
                      <a:pt x="4" y="0"/>
                      <a:pt x="3" y="0"/>
                    </a:cubicBezTo>
                    <a:cubicBezTo>
                      <a:pt x="2" y="0"/>
                      <a:pt x="1" y="1"/>
                      <a:pt x="1" y="2"/>
                    </a:cubicBezTo>
                    <a:cubicBezTo>
                      <a:pt x="0" y="2"/>
                      <a:pt x="0" y="3"/>
                      <a:pt x="0" y="4"/>
                    </a:cubicBezTo>
                    <a:cubicBezTo>
                      <a:pt x="0" y="5"/>
                      <a:pt x="0" y="6"/>
                      <a:pt x="1" y="7"/>
                    </a:cubicBezTo>
                    <a:cubicBezTo>
                      <a:pt x="1" y="7"/>
                      <a:pt x="1" y="7"/>
                      <a:pt x="1" y="8"/>
                    </a:cubicBezTo>
                    <a:cubicBezTo>
                      <a:pt x="2" y="9"/>
                      <a:pt x="2" y="10"/>
                      <a:pt x="3" y="10"/>
                    </a:cubicBezTo>
                    <a:cubicBezTo>
                      <a:pt x="3" y="11"/>
                      <a:pt x="3" y="11"/>
                      <a:pt x="3" y="11"/>
                    </a:cubicBezTo>
                    <a:cubicBezTo>
                      <a:pt x="5" y="13"/>
                      <a:pt x="7" y="14"/>
                      <a:pt x="10" y="15"/>
                    </a:cubicBezTo>
                    <a:cubicBezTo>
                      <a:pt x="10" y="15"/>
                      <a:pt x="11" y="15"/>
                      <a:pt x="12" y="15"/>
                    </a:cubicBezTo>
                    <a:cubicBezTo>
                      <a:pt x="12" y="15"/>
                      <a:pt x="12" y="15"/>
                      <a:pt x="12" y="15"/>
                    </a:cubicBezTo>
                    <a:cubicBezTo>
                      <a:pt x="13" y="15"/>
                      <a:pt x="14" y="15"/>
                      <a:pt x="14" y="14"/>
                    </a:cubicBezTo>
                    <a:cubicBezTo>
                      <a:pt x="14" y="14"/>
                      <a:pt x="14" y="14"/>
                      <a:pt x="14" y="14"/>
                    </a:cubicBezTo>
                    <a:cubicBezTo>
                      <a:pt x="14" y="14"/>
                      <a:pt x="14" y="13"/>
                      <a:pt x="14" y="13"/>
                    </a:cubicBezTo>
                    <a:cubicBezTo>
                      <a:pt x="14" y="12"/>
                      <a:pt x="13" y="12"/>
                      <a:pt x="12" y="11"/>
                    </a:cubicBezTo>
                    <a:cubicBezTo>
                      <a:pt x="12" y="11"/>
                      <a:pt x="11" y="11"/>
                      <a:pt x="10" y="11"/>
                    </a:cubicBezTo>
                    <a:cubicBezTo>
                      <a:pt x="9" y="11"/>
                      <a:pt x="7" y="9"/>
                      <a:pt x="6" y="8"/>
                    </a:cubicBezTo>
                    <a:cubicBezTo>
                      <a:pt x="6" y="8"/>
                      <a:pt x="5" y="7"/>
                      <a:pt x="5" y="7"/>
                    </a:cubicBezTo>
                    <a:cubicBezTo>
                      <a:pt x="5" y="7"/>
                      <a:pt x="5" y="6"/>
                      <a:pt x="5" y="6"/>
                    </a:cubicBezTo>
                    <a:cubicBezTo>
                      <a:pt x="4" y="5"/>
                      <a:pt x="4" y="5"/>
                      <a:pt x="4" y="4"/>
                    </a:cubicBezTo>
                    <a:cubicBezTo>
                      <a:pt x="4" y="4"/>
                      <a:pt x="4" y="4"/>
                      <a:pt x="4" y="4"/>
                    </a:cubicBezTo>
                    <a:cubicBezTo>
                      <a:pt x="4" y="4"/>
                      <a:pt x="4" y="4"/>
                      <a:pt x="4" y="4"/>
                    </a:cubicBezTo>
                    <a:cubicBezTo>
                      <a:pt x="6" y="3"/>
                      <a:pt x="6" y="2"/>
                      <a:pt x="6" y="1"/>
                    </a:cubicBezTo>
                    <a:cubicBezTo>
                      <a:pt x="6" y="0"/>
                      <a:pt x="5" y="0"/>
                      <a:pt x="4" y="0"/>
                    </a:cubicBezTo>
                    <a:cubicBezTo>
                      <a:pt x="4" y="0"/>
                      <a:pt x="4" y="0"/>
                      <a:pt x="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1" name="Freeform 165"/>
              <p:cNvSpPr/>
              <p:nvPr/>
            </p:nvSpPr>
            <p:spPr bwMode="auto">
              <a:xfrm>
                <a:off x="4899026" y="873125"/>
                <a:ext cx="38100" cy="44450"/>
              </a:xfrm>
              <a:custGeom>
                <a:avLst/>
                <a:gdLst>
                  <a:gd name="T0" fmla="*/ 4 w 14"/>
                  <a:gd name="T1" fmla="*/ 0 h 16"/>
                  <a:gd name="T2" fmla="*/ 3 w 14"/>
                  <a:gd name="T3" fmla="*/ 0 h 16"/>
                  <a:gd name="T4" fmla="*/ 1 w 14"/>
                  <a:gd name="T5" fmla="*/ 2 h 16"/>
                  <a:gd name="T6" fmla="*/ 0 w 14"/>
                  <a:gd name="T7" fmla="*/ 4 h 16"/>
                  <a:gd name="T8" fmla="*/ 1 w 14"/>
                  <a:gd name="T9" fmla="*/ 7 h 16"/>
                  <a:gd name="T10" fmla="*/ 1 w 14"/>
                  <a:gd name="T11" fmla="*/ 8 h 16"/>
                  <a:gd name="T12" fmla="*/ 3 w 14"/>
                  <a:gd name="T13" fmla="*/ 11 h 16"/>
                  <a:gd name="T14" fmla="*/ 3 w 14"/>
                  <a:gd name="T15" fmla="*/ 11 h 16"/>
                  <a:gd name="T16" fmla="*/ 10 w 14"/>
                  <a:gd name="T17" fmla="*/ 15 h 16"/>
                  <a:gd name="T18" fmla="*/ 12 w 14"/>
                  <a:gd name="T19" fmla="*/ 16 h 16"/>
                  <a:gd name="T20" fmla="*/ 12 w 14"/>
                  <a:gd name="T21" fmla="*/ 16 h 16"/>
                  <a:gd name="T22" fmla="*/ 14 w 14"/>
                  <a:gd name="T23" fmla="*/ 14 h 16"/>
                  <a:gd name="T24" fmla="*/ 14 w 14"/>
                  <a:gd name="T25" fmla="*/ 14 h 16"/>
                  <a:gd name="T26" fmla="*/ 14 w 14"/>
                  <a:gd name="T27" fmla="*/ 13 h 16"/>
                  <a:gd name="T28" fmla="*/ 12 w 14"/>
                  <a:gd name="T29" fmla="*/ 12 h 16"/>
                  <a:gd name="T30" fmla="*/ 12 w 14"/>
                  <a:gd name="T31" fmla="*/ 12 h 16"/>
                  <a:gd name="T32" fmla="*/ 10 w 14"/>
                  <a:gd name="T33" fmla="*/ 11 h 16"/>
                  <a:gd name="T34" fmla="*/ 6 w 14"/>
                  <a:gd name="T35" fmla="*/ 8 h 16"/>
                  <a:gd name="T36" fmla="*/ 5 w 14"/>
                  <a:gd name="T37" fmla="*/ 7 h 16"/>
                  <a:gd name="T38" fmla="*/ 5 w 14"/>
                  <a:gd name="T39" fmla="*/ 6 h 16"/>
                  <a:gd name="T40" fmla="*/ 4 w 14"/>
                  <a:gd name="T41" fmla="*/ 4 h 16"/>
                  <a:gd name="T42" fmla="*/ 4 w 14"/>
                  <a:gd name="T43" fmla="*/ 4 h 16"/>
                  <a:gd name="T44" fmla="*/ 4 w 14"/>
                  <a:gd name="T45" fmla="*/ 4 h 16"/>
                  <a:gd name="T46" fmla="*/ 6 w 14"/>
                  <a:gd name="T47" fmla="*/ 1 h 16"/>
                  <a:gd name="T48" fmla="*/ 4 w 14"/>
                  <a:gd name="T49" fmla="*/ 0 h 16"/>
                  <a:gd name="T50" fmla="*/ 4 w 14"/>
                  <a:gd name="T51"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4" h="16">
                    <a:moveTo>
                      <a:pt x="4" y="0"/>
                    </a:moveTo>
                    <a:cubicBezTo>
                      <a:pt x="4" y="0"/>
                      <a:pt x="4" y="0"/>
                      <a:pt x="3" y="0"/>
                    </a:cubicBezTo>
                    <a:cubicBezTo>
                      <a:pt x="2" y="0"/>
                      <a:pt x="1" y="1"/>
                      <a:pt x="1" y="2"/>
                    </a:cubicBezTo>
                    <a:cubicBezTo>
                      <a:pt x="0" y="3"/>
                      <a:pt x="0" y="3"/>
                      <a:pt x="0" y="4"/>
                    </a:cubicBezTo>
                    <a:cubicBezTo>
                      <a:pt x="0" y="5"/>
                      <a:pt x="0" y="6"/>
                      <a:pt x="1" y="7"/>
                    </a:cubicBezTo>
                    <a:cubicBezTo>
                      <a:pt x="1" y="7"/>
                      <a:pt x="1" y="8"/>
                      <a:pt x="1" y="8"/>
                    </a:cubicBezTo>
                    <a:cubicBezTo>
                      <a:pt x="2" y="9"/>
                      <a:pt x="2" y="10"/>
                      <a:pt x="3" y="11"/>
                    </a:cubicBezTo>
                    <a:cubicBezTo>
                      <a:pt x="3" y="11"/>
                      <a:pt x="3" y="11"/>
                      <a:pt x="3" y="11"/>
                    </a:cubicBezTo>
                    <a:cubicBezTo>
                      <a:pt x="5" y="13"/>
                      <a:pt x="7" y="14"/>
                      <a:pt x="10" y="15"/>
                    </a:cubicBezTo>
                    <a:cubicBezTo>
                      <a:pt x="10" y="15"/>
                      <a:pt x="11" y="16"/>
                      <a:pt x="12" y="16"/>
                    </a:cubicBezTo>
                    <a:cubicBezTo>
                      <a:pt x="12" y="16"/>
                      <a:pt x="12" y="16"/>
                      <a:pt x="12" y="16"/>
                    </a:cubicBezTo>
                    <a:cubicBezTo>
                      <a:pt x="13" y="16"/>
                      <a:pt x="14" y="15"/>
                      <a:pt x="14" y="14"/>
                    </a:cubicBezTo>
                    <a:cubicBezTo>
                      <a:pt x="14" y="14"/>
                      <a:pt x="14" y="14"/>
                      <a:pt x="14" y="14"/>
                    </a:cubicBezTo>
                    <a:cubicBezTo>
                      <a:pt x="14" y="14"/>
                      <a:pt x="14" y="14"/>
                      <a:pt x="14" y="13"/>
                    </a:cubicBezTo>
                    <a:cubicBezTo>
                      <a:pt x="14" y="12"/>
                      <a:pt x="13" y="12"/>
                      <a:pt x="12" y="12"/>
                    </a:cubicBezTo>
                    <a:cubicBezTo>
                      <a:pt x="12" y="12"/>
                      <a:pt x="12" y="12"/>
                      <a:pt x="12" y="12"/>
                    </a:cubicBezTo>
                    <a:cubicBezTo>
                      <a:pt x="12" y="12"/>
                      <a:pt x="11" y="11"/>
                      <a:pt x="10" y="11"/>
                    </a:cubicBezTo>
                    <a:cubicBezTo>
                      <a:pt x="9" y="11"/>
                      <a:pt x="7" y="10"/>
                      <a:pt x="6" y="8"/>
                    </a:cubicBezTo>
                    <a:cubicBezTo>
                      <a:pt x="6" y="8"/>
                      <a:pt x="5" y="7"/>
                      <a:pt x="5" y="7"/>
                    </a:cubicBezTo>
                    <a:cubicBezTo>
                      <a:pt x="5" y="7"/>
                      <a:pt x="5" y="6"/>
                      <a:pt x="5" y="6"/>
                    </a:cubicBezTo>
                    <a:cubicBezTo>
                      <a:pt x="4" y="5"/>
                      <a:pt x="4" y="5"/>
                      <a:pt x="4" y="4"/>
                    </a:cubicBezTo>
                    <a:cubicBezTo>
                      <a:pt x="4" y="4"/>
                      <a:pt x="4" y="4"/>
                      <a:pt x="4" y="4"/>
                    </a:cubicBezTo>
                    <a:cubicBezTo>
                      <a:pt x="4" y="4"/>
                      <a:pt x="4" y="4"/>
                      <a:pt x="4" y="4"/>
                    </a:cubicBezTo>
                    <a:cubicBezTo>
                      <a:pt x="6" y="4"/>
                      <a:pt x="6" y="2"/>
                      <a:pt x="6" y="1"/>
                    </a:cubicBezTo>
                    <a:cubicBezTo>
                      <a:pt x="6" y="1"/>
                      <a:pt x="5" y="0"/>
                      <a:pt x="4" y="0"/>
                    </a:cubicBezTo>
                    <a:cubicBezTo>
                      <a:pt x="4" y="0"/>
                      <a:pt x="4" y="0"/>
                      <a:pt x="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2" name="Freeform 166"/>
              <p:cNvSpPr/>
              <p:nvPr/>
            </p:nvSpPr>
            <p:spPr bwMode="auto">
              <a:xfrm>
                <a:off x="4884738" y="898525"/>
                <a:ext cx="38100" cy="44450"/>
              </a:xfrm>
              <a:custGeom>
                <a:avLst/>
                <a:gdLst>
                  <a:gd name="T0" fmla="*/ 4 w 14"/>
                  <a:gd name="T1" fmla="*/ 0 h 16"/>
                  <a:gd name="T2" fmla="*/ 3 w 14"/>
                  <a:gd name="T3" fmla="*/ 0 h 16"/>
                  <a:gd name="T4" fmla="*/ 1 w 14"/>
                  <a:gd name="T5" fmla="*/ 2 h 16"/>
                  <a:gd name="T6" fmla="*/ 0 w 14"/>
                  <a:gd name="T7" fmla="*/ 4 h 16"/>
                  <a:gd name="T8" fmla="*/ 1 w 14"/>
                  <a:gd name="T9" fmla="*/ 7 h 16"/>
                  <a:gd name="T10" fmla="*/ 1 w 14"/>
                  <a:gd name="T11" fmla="*/ 8 h 16"/>
                  <a:gd name="T12" fmla="*/ 3 w 14"/>
                  <a:gd name="T13" fmla="*/ 11 h 16"/>
                  <a:gd name="T14" fmla="*/ 3 w 14"/>
                  <a:gd name="T15" fmla="*/ 11 h 16"/>
                  <a:gd name="T16" fmla="*/ 10 w 14"/>
                  <a:gd name="T17" fmla="*/ 15 h 16"/>
                  <a:gd name="T18" fmla="*/ 12 w 14"/>
                  <a:gd name="T19" fmla="*/ 16 h 16"/>
                  <a:gd name="T20" fmla="*/ 12 w 14"/>
                  <a:gd name="T21" fmla="*/ 16 h 16"/>
                  <a:gd name="T22" fmla="*/ 14 w 14"/>
                  <a:gd name="T23" fmla="*/ 15 h 16"/>
                  <a:gd name="T24" fmla="*/ 14 w 14"/>
                  <a:gd name="T25" fmla="*/ 14 h 16"/>
                  <a:gd name="T26" fmla="*/ 14 w 14"/>
                  <a:gd name="T27" fmla="*/ 14 h 16"/>
                  <a:gd name="T28" fmla="*/ 12 w 14"/>
                  <a:gd name="T29" fmla="*/ 12 h 16"/>
                  <a:gd name="T30" fmla="*/ 12 w 14"/>
                  <a:gd name="T31" fmla="*/ 12 h 16"/>
                  <a:gd name="T32" fmla="*/ 10 w 14"/>
                  <a:gd name="T33" fmla="*/ 11 h 16"/>
                  <a:gd name="T34" fmla="*/ 6 w 14"/>
                  <a:gd name="T35" fmla="*/ 8 h 16"/>
                  <a:gd name="T36" fmla="*/ 5 w 14"/>
                  <a:gd name="T37" fmla="*/ 7 h 16"/>
                  <a:gd name="T38" fmla="*/ 5 w 14"/>
                  <a:gd name="T39" fmla="*/ 6 h 16"/>
                  <a:gd name="T40" fmla="*/ 4 w 14"/>
                  <a:gd name="T41" fmla="*/ 4 h 16"/>
                  <a:gd name="T42" fmla="*/ 4 w 14"/>
                  <a:gd name="T43" fmla="*/ 4 h 16"/>
                  <a:gd name="T44" fmla="*/ 4 w 14"/>
                  <a:gd name="T45" fmla="*/ 4 h 16"/>
                  <a:gd name="T46" fmla="*/ 6 w 14"/>
                  <a:gd name="T47" fmla="*/ 1 h 16"/>
                  <a:gd name="T48" fmla="*/ 4 w 14"/>
                  <a:gd name="T49" fmla="*/ 0 h 16"/>
                  <a:gd name="T50" fmla="*/ 4 w 14"/>
                  <a:gd name="T51"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4" h="16">
                    <a:moveTo>
                      <a:pt x="4" y="0"/>
                    </a:moveTo>
                    <a:cubicBezTo>
                      <a:pt x="4" y="0"/>
                      <a:pt x="4" y="0"/>
                      <a:pt x="3" y="0"/>
                    </a:cubicBezTo>
                    <a:cubicBezTo>
                      <a:pt x="2" y="0"/>
                      <a:pt x="1" y="1"/>
                      <a:pt x="1" y="2"/>
                    </a:cubicBezTo>
                    <a:cubicBezTo>
                      <a:pt x="0" y="3"/>
                      <a:pt x="0" y="4"/>
                      <a:pt x="0" y="4"/>
                    </a:cubicBezTo>
                    <a:cubicBezTo>
                      <a:pt x="0" y="5"/>
                      <a:pt x="0" y="6"/>
                      <a:pt x="1" y="7"/>
                    </a:cubicBezTo>
                    <a:cubicBezTo>
                      <a:pt x="1" y="7"/>
                      <a:pt x="1" y="8"/>
                      <a:pt x="1" y="8"/>
                    </a:cubicBezTo>
                    <a:cubicBezTo>
                      <a:pt x="2" y="9"/>
                      <a:pt x="2" y="10"/>
                      <a:pt x="3" y="11"/>
                    </a:cubicBezTo>
                    <a:cubicBezTo>
                      <a:pt x="3" y="11"/>
                      <a:pt x="3" y="11"/>
                      <a:pt x="3" y="11"/>
                    </a:cubicBezTo>
                    <a:cubicBezTo>
                      <a:pt x="5" y="13"/>
                      <a:pt x="7" y="15"/>
                      <a:pt x="10" y="15"/>
                    </a:cubicBezTo>
                    <a:cubicBezTo>
                      <a:pt x="10" y="16"/>
                      <a:pt x="11" y="16"/>
                      <a:pt x="12" y="16"/>
                    </a:cubicBezTo>
                    <a:cubicBezTo>
                      <a:pt x="12" y="16"/>
                      <a:pt x="12" y="16"/>
                      <a:pt x="12" y="16"/>
                    </a:cubicBezTo>
                    <a:cubicBezTo>
                      <a:pt x="13" y="16"/>
                      <a:pt x="14" y="15"/>
                      <a:pt x="14" y="15"/>
                    </a:cubicBezTo>
                    <a:cubicBezTo>
                      <a:pt x="14" y="14"/>
                      <a:pt x="14" y="14"/>
                      <a:pt x="14" y="14"/>
                    </a:cubicBezTo>
                    <a:cubicBezTo>
                      <a:pt x="14" y="14"/>
                      <a:pt x="14" y="14"/>
                      <a:pt x="14" y="14"/>
                    </a:cubicBezTo>
                    <a:cubicBezTo>
                      <a:pt x="14" y="13"/>
                      <a:pt x="13" y="12"/>
                      <a:pt x="12" y="12"/>
                    </a:cubicBezTo>
                    <a:cubicBezTo>
                      <a:pt x="12" y="12"/>
                      <a:pt x="12" y="12"/>
                      <a:pt x="12" y="12"/>
                    </a:cubicBezTo>
                    <a:cubicBezTo>
                      <a:pt x="12" y="12"/>
                      <a:pt x="11" y="12"/>
                      <a:pt x="10" y="11"/>
                    </a:cubicBezTo>
                    <a:cubicBezTo>
                      <a:pt x="9" y="11"/>
                      <a:pt x="7" y="10"/>
                      <a:pt x="6" y="8"/>
                    </a:cubicBezTo>
                    <a:cubicBezTo>
                      <a:pt x="6" y="8"/>
                      <a:pt x="5" y="8"/>
                      <a:pt x="5" y="7"/>
                    </a:cubicBezTo>
                    <a:cubicBezTo>
                      <a:pt x="5" y="7"/>
                      <a:pt x="5" y="7"/>
                      <a:pt x="5" y="6"/>
                    </a:cubicBezTo>
                    <a:cubicBezTo>
                      <a:pt x="4" y="6"/>
                      <a:pt x="4" y="5"/>
                      <a:pt x="4" y="4"/>
                    </a:cubicBezTo>
                    <a:cubicBezTo>
                      <a:pt x="4" y="4"/>
                      <a:pt x="4" y="4"/>
                      <a:pt x="4" y="4"/>
                    </a:cubicBezTo>
                    <a:cubicBezTo>
                      <a:pt x="4" y="4"/>
                      <a:pt x="4" y="4"/>
                      <a:pt x="4" y="4"/>
                    </a:cubicBezTo>
                    <a:cubicBezTo>
                      <a:pt x="6" y="4"/>
                      <a:pt x="6" y="3"/>
                      <a:pt x="6" y="1"/>
                    </a:cubicBezTo>
                    <a:cubicBezTo>
                      <a:pt x="6" y="1"/>
                      <a:pt x="5" y="0"/>
                      <a:pt x="4" y="0"/>
                    </a:cubicBezTo>
                    <a:cubicBezTo>
                      <a:pt x="4" y="0"/>
                      <a:pt x="4" y="0"/>
                      <a:pt x="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3" name="Freeform 167"/>
              <p:cNvSpPr/>
              <p:nvPr/>
            </p:nvSpPr>
            <p:spPr bwMode="auto">
              <a:xfrm>
                <a:off x="4870451" y="923925"/>
                <a:ext cx="39688" cy="44450"/>
              </a:xfrm>
              <a:custGeom>
                <a:avLst/>
                <a:gdLst>
                  <a:gd name="T0" fmla="*/ 4 w 14"/>
                  <a:gd name="T1" fmla="*/ 0 h 16"/>
                  <a:gd name="T2" fmla="*/ 3 w 14"/>
                  <a:gd name="T3" fmla="*/ 0 h 16"/>
                  <a:gd name="T4" fmla="*/ 1 w 14"/>
                  <a:gd name="T5" fmla="*/ 2 h 16"/>
                  <a:gd name="T6" fmla="*/ 0 w 14"/>
                  <a:gd name="T7" fmla="*/ 4 h 16"/>
                  <a:gd name="T8" fmla="*/ 1 w 14"/>
                  <a:gd name="T9" fmla="*/ 7 h 16"/>
                  <a:gd name="T10" fmla="*/ 1 w 14"/>
                  <a:gd name="T11" fmla="*/ 8 h 16"/>
                  <a:gd name="T12" fmla="*/ 3 w 14"/>
                  <a:gd name="T13" fmla="*/ 11 h 16"/>
                  <a:gd name="T14" fmla="*/ 3 w 14"/>
                  <a:gd name="T15" fmla="*/ 11 h 16"/>
                  <a:gd name="T16" fmla="*/ 10 w 14"/>
                  <a:gd name="T17" fmla="*/ 15 h 16"/>
                  <a:gd name="T18" fmla="*/ 12 w 14"/>
                  <a:gd name="T19" fmla="*/ 16 h 16"/>
                  <a:gd name="T20" fmla="*/ 12 w 14"/>
                  <a:gd name="T21" fmla="*/ 16 h 16"/>
                  <a:gd name="T22" fmla="*/ 14 w 14"/>
                  <a:gd name="T23" fmla="*/ 15 h 16"/>
                  <a:gd name="T24" fmla="*/ 14 w 14"/>
                  <a:gd name="T25" fmla="*/ 14 h 16"/>
                  <a:gd name="T26" fmla="*/ 14 w 14"/>
                  <a:gd name="T27" fmla="*/ 14 h 16"/>
                  <a:gd name="T28" fmla="*/ 12 w 14"/>
                  <a:gd name="T29" fmla="*/ 12 h 16"/>
                  <a:gd name="T30" fmla="*/ 12 w 14"/>
                  <a:gd name="T31" fmla="*/ 12 h 16"/>
                  <a:gd name="T32" fmla="*/ 10 w 14"/>
                  <a:gd name="T33" fmla="*/ 11 h 16"/>
                  <a:gd name="T34" fmla="*/ 6 w 14"/>
                  <a:gd name="T35" fmla="*/ 8 h 16"/>
                  <a:gd name="T36" fmla="*/ 5 w 14"/>
                  <a:gd name="T37" fmla="*/ 7 h 16"/>
                  <a:gd name="T38" fmla="*/ 5 w 14"/>
                  <a:gd name="T39" fmla="*/ 6 h 16"/>
                  <a:gd name="T40" fmla="*/ 4 w 14"/>
                  <a:gd name="T41" fmla="*/ 4 h 16"/>
                  <a:gd name="T42" fmla="*/ 4 w 14"/>
                  <a:gd name="T43" fmla="*/ 4 h 16"/>
                  <a:gd name="T44" fmla="*/ 4 w 14"/>
                  <a:gd name="T45" fmla="*/ 4 h 16"/>
                  <a:gd name="T46" fmla="*/ 6 w 14"/>
                  <a:gd name="T47" fmla="*/ 2 h 16"/>
                  <a:gd name="T48" fmla="*/ 4 w 14"/>
                  <a:gd name="T49" fmla="*/ 0 h 16"/>
                  <a:gd name="T50" fmla="*/ 4 w 14"/>
                  <a:gd name="T51"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4" h="16">
                    <a:moveTo>
                      <a:pt x="4" y="0"/>
                    </a:moveTo>
                    <a:cubicBezTo>
                      <a:pt x="4" y="0"/>
                      <a:pt x="4" y="0"/>
                      <a:pt x="3" y="0"/>
                    </a:cubicBezTo>
                    <a:cubicBezTo>
                      <a:pt x="2" y="1"/>
                      <a:pt x="1" y="1"/>
                      <a:pt x="1" y="2"/>
                    </a:cubicBezTo>
                    <a:cubicBezTo>
                      <a:pt x="0" y="3"/>
                      <a:pt x="0" y="4"/>
                      <a:pt x="0" y="4"/>
                    </a:cubicBezTo>
                    <a:cubicBezTo>
                      <a:pt x="0" y="5"/>
                      <a:pt x="0" y="6"/>
                      <a:pt x="1" y="7"/>
                    </a:cubicBezTo>
                    <a:cubicBezTo>
                      <a:pt x="1" y="7"/>
                      <a:pt x="1" y="8"/>
                      <a:pt x="1" y="8"/>
                    </a:cubicBezTo>
                    <a:cubicBezTo>
                      <a:pt x="2" y="9"/>
                      <a:pt x="2" y="10"/>
                      <a:pt x="3" y="11"/>
                    </a:cubicBezTo>
                    <a:cubicBezTo>
                      <a:pt x="3" y="11"/>
                      <a:pt x="3" y="11"/>
                      <a:pt x="3" y="11"/>
                    </a:cubicBezTo>
                    <a:cubicBezTo>
                      <a:pt x="5" y="13"/>
                      <a:pt x="7" y="15"/>
                      <a:pt x="10" y="15"/>
                    </a:cubicBezTo>
                    <a:cubicBezTo>
                      <a:pt x="10" y="16"/>
                      <a:pt x="11" y="16"/>
                      <a:pt x="12" y="16"/>
                    </a:cubicBezTo>
                    <a:cubicBezTo>
                      <a:pt x="12" y="16"/>
                      <a:pt x="12" y="16"/>
                      <a:pt x="12" y="16"/>
                    </a:cubicBezTo>
                    <a:cubicBezTo>
                      <a:pt x="13" y="16"/>
                      <a:pt x="14" y="15"/>
                      <a:pt x="14" y="15"/>
                    </a:cubicBezTo>
                    <a:cubicBezTo>
                      <a:pt x="14" y="14"/>
                      <a:pt x="14" y="14"/>
                      <a:pt x="14" y="14"/>
                    </a:cubicBezTo>
                    <a:cubicBezTo>
                      <a:pt x="14" y="14"/>
                      <a:pt x="14" y="14"/>
                      <a:pt x="14" y="14"/>
                    </a:cubicBezTo>
                    <a:cubicBezTo>
                      <a:pt x="14" y="13"/>
                      <a:pt x="13" y="12"/>
                      <a:pt x="12" y="12"/>
                    </a:cubicBezTo>
                    <a:cubicBezTo>
                      <a:pt x="12" y="12"/>
                      <a:pt x="12" y="12"/>
                      <a:pt x="12" y="12"/>
                    </a:cubicBezTo>
                    <a:cubicBezTo>
                      <a:pt x="12" y="12"/>
                      <a:pt x="11" y="12"/>
                      <a:pt x="10" y="11"/>
                    </a:cubicBezTo>
                    <a:cubicBezTo>
                      <a:pt x="9" y="11"/>
                      <a:pt x="7" y="10"/>
                      <a:pt x="6" y="8"/>
                    </a:cubicBezTo>
                    <a:cubicBezTo>
                      <a:pt x="6" y="8"/>
                      <a:pt x="5" y="8"/>
                      <a:pt x="5" y="7"/>
                    </a:cubicBezTo>
                    <a:cubicBezTo>
                      <a:pt x="5" y="7"/>
                      <a:pt x="5" y="7"/>
                      <a:pt x="5" y="6"/>
                    </a:cubicBezTo>
                    <a:cubicBezTo>
                      <a:pt x="4" y="6"/>
                      <a:pt x="4" y="5"/>
                      <a:pt x="4" y="4"/>
                    </a:cubicBezTo>
                    <a:cubicBezTo>
                      <a:pt x="4" y="4"/>
                      <a:pt x="4" y="4"/>
                      <a:pt x="4" y="4"/>
                    </a:cubicBezTo>
                    <a:cubicBezTo>
                      <a:pt x="4" y="4"/>
                      <a:pt x="4" y="4"/>
                      <a:pt x="4" y="4"/>
                    </a:cubicBezTo>
                    <a:cubicBezTo>
                      <a:pt x="6" y="4"/>
                      <a:pt x="6" y="3"/>
                      <a:pt x="6" y="2"/>
                    </a:cubicBezTo>
                    <a:cubicBezTo>
                      <a:pt x="6" y="1"/>
                      <a:pt x="5" y="0"/>
                      <a:pt x="4" y="0"/>
                    </a:cubicBezTo>
                    <a:cubicBezTo>
                      <a:pt x="4" y="0"/>
                      <a:pt x="4" y="0"/>
                      <a:pt x="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4" name="Freeform 168"/>
              <p:cNvSpPr/>
              <p:nvPr/>
            </p:nvSpPr>
            <p:spPr bwMode="auto">
              <a:xfrm>
                <a:off x="4856163" y="947738"/>
                <a:ext cx="39688" cy="46038"/>
              </a:xfrm>
              <a:custGeom>
                <a:avLst/>
                <a:gdLst>
                  <a:gd name="T0" fmla="*/ 4 w 14"/>
                  <a:gd name="T1" fmla="*/ 0 h 16"/>
                  <a:gd name="T2" fmla="*/ 3 w 14"/>
                  <a:gd name="T3" fmla="*/ 0 h 16"/>
                  <a:gd name="T4" fmla="*/ 1 w 14"/>
                  <a:gd name="T5" fmla="*/ 2 h 16"/>
                  <a:gd name="T6" fmla="*/ 0 w 14"/>
                  <a:gd name="T7" fmla="*/ 5 h 16"/>
                  <a:gd name="T8" fmla="*/ 1 w 14"/>
                  <a:gd name="T9" fmla="*/ 7 h 16"/>
                  <a:gd name="T10" fmla="*/ 1 w 14"/>
                  <a:gd name="T11" fmla="*/ 8 h 16"/>
                  <a:gd name="T12" fmla="*/ 3 w 14"/>
                  <a:gd name="T13" fmla="*/ 11 h 16"/>
                  <a:gd name="T14" fmla="*/ 3 w 14"/>
                  <a:gd name="T15" fmla="*/ 11 h 16"/>
                  <a:gd name="T16" fmla="*/ 10 w 14"/>
                  <a:gd name="T17" fmla="*/ 16 h 16"/>
                  <a:gd name="T18" fmla="*/ 12 w 14"/>
                  <a:gd name="T19" fmla="*/ 16 h 16"/>
                  <a:gd name="T20" fmla="*/ 12 w 14"/>
                  <a:gd name="T21" fmla="*/ 16 h 16"/>
                  <a:gd name="T22" fmla="*/ 14 w 14"/>
                  <a:gd name="T23" fmla="*/ 15 h 16"/>
                  <a:gd name="T24" fmla="*/ 14 w 14"/>
                  <a:gd name="T25" fmla="*/ 14 h 16"/>
                  <a:gd name="T26" fmla="*/ 14 w 14"/>
                  <a:gd name="T27" fmla="*/ 14 h 16"/>
                  <a:gd name="T28" fmla="*/ 12 w 14"/>
                  <a:gd name="T29" fmla="*/ 12 h 16"/>
                  <a:gd name="T30" fmla="*/ 10 w 14"/>
                  <a:gd name="T31" fmla="*/ 12 h 16"/>
                  <a:gd name="T32" fmla="*/ 6 w 14"/>
                  <a:gd name="T33" fmla="*/ 8 h 16"/>
                  <a:gd name="T34" fmla="*/ 5 w 14"/>
                  <a:gd name="T35" fmla="*/ 7 h 16"/>
                  <a:gd name="T36" fmla="*/ 5 w 14"/>
                  <a:gd name="T37" fmla="*/ 7 h 16"/>
                  <a:gd name="T38" fmla="*/ 4 w 14"/>
                  <a:gd name="T39" fmla="*/ 5 h 16"/>
                  <a:gd name="T40" fmla="*/ 4 w 14"/>
                  <a:gd name="T41" fmla="*/ 4 h 16"/>
                  <a:gd name="T42" fmla="*/ 4 w 14"/>
                  <a:gd name="T43" fmla="*/ 4 h 16"/>
                  <a:gd name="T44" fmla="*/ 6 w 14"/>
                  <a:gd name="T45" fmla="*/ 2 h 16"/>
                  <a:gd name="T46" fmla="*/ 4 w 14"/>
                  <a:gd name="T47" fmla="*/ 0 h 16"/>
                  <a:gd name="T48" fmla="*/ 4 w 14"/>
                  <a:gd name="T49"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 h="16">
                    <a:moveTo>
                      <a:pt x="4" y="0"/>
                    </a:moveTo>
                    <a:cubicBezTo>
                      <a:pt x="4" y="0"/>
                      <a:pt x="4" y="0"/>
                      <a:pt x="3" y="0"/>
                    </a:cubicBezTo>
                    <a:cubicBezTo>
                      <a:pt x="2" y="1"/>
                      <a:pt x="1" y="1"/>
                      <a:pt x="1" y="2"/>
                    </a:cubicBezTo>
                    <a:cubicBezTo>
                      <a:pt x="0" y="3"/>
                      <a:pt x="0" y="4"/>
                      <a:pt x="0" y="5"/>
                    </a:cubicBezTo>
                    <a:cubicBezTo>
                      <a:pt x="0" y="6"/>
                      <a:pt x="0" y="6"/>
                      <a:pt x="1" y="7"/>
                    </a:cubicBezTo>
                    <a:cubicBezTo>
                      <a:pt x="1" y="8"/>
                      <a:pt x="1" y="8"/>
                      <a:pt x="1" y="8"/>
                    </a:cubicBezTo>
                    <a:cubicBezTo>
                      <a:pt x="2" y="9"/>
                      <a:pt x="2" y="10"/>
                      <a:pt x="3" y="11"/>
                    </a:cubicBezTo>
                    <a:cubicBezTo>
                      <a:pt x="3" y="11"/>
                      <a:pt x="3" y="11"/>
                      <a:pt x="3" y="11"/>
                    </a:cubicBezTo>
                    <a:cubicBezTo>
                      <a:pt x="5" y="13"/>
                      <a:pt x="7" y="15"/>
                      <a:pt x="10" y="16"/>
                    </a:cubicBezTo>
                    <a:cubicBezTo>
                      <a:pt x="10" y="16"/>
                      <a:pt x="11" y="16"/>
                      <a:pt x="12" y="16"/>
                    </a:cubicBezTo>
                    <a:cubicBezTo>
                      <a:pt x="12" y="16"/>
                      <a:pt x="12" y="16"/>
                      <a:pt x="12" y="16"/>
                    </a:cubicBezTo>
                    <a:cubicBezTo>
                      <a:pt x="13" y="16"/>
                      <a:pt x="14" y="15"/>
                      <a:pt x="14" y="15"/>
                    </a:cubicBezTo>
                    <a:cubicBezTo>
                      <a:pt x="14" y="15"/>
                      <a:pt x="14" y="14"/>
                      <a:pt x="14" y="14"/>
                    </a:cubicBezTo>
                    <a:cubicBezTo>
                      <a:pt x="14" y="14"/>
                      <a:pt x="14" y="14"/>
                      <a:pt x="14" y="14"/>
                    </a:cubicBezTo>
                    <a:cubicBezTo>
                      <a:pt x="14" y="13"/>
                      <a:pt x="13" y="12"/>
                      <a:pt x="12" y="12"/>
                    </a:cubicBezTo>
                    <a:cubicBezTo>
                      <a:pt x="12" y="12"/>
                      <a:pt x="11" y="12"/>
                      <a:pt x="10" y="12"/>
                    </a:cubicBezTo>
                    <a:cubicBezTo>
                      <a:pt x="9" y="11"/>
                      <a:pt x="7" y="10"/>
                      <a:pt x="6" y="8"/>
                    </a:cubicBezTo>
                    <a:cubicBezTo>
                      <a:pt x="6" y="8"/>
                      <a:pt x="5" y="8"/>
                      <a:pt x="5" y="7"/>
                    </a:cubicBezTo>
                    <a:cubicBezTo>
                      <a:pt x="5" y="7"/>
                      <a:pt x="5" y="7"/>
                      <a:pt x="5" y="7"/>
                    </a:cubicBezTo>
                    <a:cubicBezTo>
                      <a:pt x="4" y="6"/>
                      <a:pt x="4" y="5"/>
                      <a:pt x="4" y="5"/>
                    </a:cubicBezTo>
                    <a:cubicBezTo>
                      <a:pt x="4" y="4"/>
                      <a:pt x="4" y="4"/>
                      <a:pt x="4" y="4"/>
                    </a:cubicBezTo>
                    <a:cubicBezTo>
                      <a:pt x="4" y="4"/>
                      <a:pt x="4" y="4"/>
                      <a:pt x="4" y="4"/>
                    </a:cubicBezTo>
                    <a:cubicBezTo>
                      <a:pt x="6" y="4"/>
                      <a:pt x="6" y="3"/>
                      <a:pt x="6" y="2"/>
                    </a:cubicBezTo>
                    <a:cubicBezTo>
                      <a:pt x="6" y="1"/>
                      <a:pt x="5" y="0"/>
                      <a:pt x="4" y="0"/>
                    </a:cubicBezTo>
                    <a:cubicBezTo>
                      <a:pt x="4" y="0"/>
                      <a:pt x="4" y="0"/>
                      <a:pt x="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5" name="Freeform 169"/>
              <p:cNvSpPr/>
              <p:nvPr/>
            </p:nvSpPr>
            <p:spPr bwMode="auto">
              <a:xfrm>
                <a:off x="4841876" y="973138"/>
                <a:ext cx="39688" cy="46038"/>
              </a:xfrm>
              <a:custGeom>
                <a:avLst/>
                <a:gdLst>
                  <a:gd name="T0" fmla="*/ 4 w 14"/>
                  <a:gd name="T1" fmla="*/ 0 h 16"/>
                  <a:gd name="T2" fmla="*/ 3 w 14"/>
                  <a:gd name="T3" fmla="*/ 0 h 16"/>
                  <a:gd name="T4" fmla="*/ 1 w 14"/>
                  <a:gd name="T5" fmla="*/ 2 h 16"/>
                  <a:gd name="T6" fmla="*/ 0 w 14"/>
                  <a:gd name="T7" fmla="*/ 5 h 16"/>
                  <a:gd name="T8" fmla="*/ 1 w 14"/>
                  <a:gd name="T9" fmla="*/ 7 h 16"/>
                  <a:gd name="T10" fmla="*/ 1 w 14"/>
                  <a:gd name="T11" fmla="*/ 8 h 16"/>
                  <a:gd name="T12" fmla="*/ 3 w 14"/>
                  <a:gd name="T13" fmla="*/ 11 h 16"/>
                  <a:gd name="T14" fmla="*/ 3 w 14"/>
                  <a:gd name="T15" fmla="*/ 11 h 16"/>
                  <a:gd name="T16" fmla="*/ 10 w 14"/>
                  <a:gd name="T17" fmla="*/ 16 h 16"/>
                  <a:gd name="T18" fmla="*/ 12 w 14"/>
                  <a:gd name="T19" fmla="*/ 16 h 16"/>
                  <a:gd name="T20" fmla="*/ 12 w 14"/>
                  <a:gd name="T21" fmla="*/ 16 h 16"/>
                  <a:gd name="T22" fmla="*/ 14 w 14"/>
                  <a:gd name="T23" fmla="*/ 15 h 16"/>
                  <a:gd name="T24" fmla="*/ 14 w 14"/>
                  <a:gd name="T25" fmla="*/ 14 h 16"/>
                  <a:gd name="T26" fmla="*/ 14 w 14"/>
                  <a:gd name="T27" fmla="*/ 14 h 16"/>
                  <a:gd name="T28" fmla="*/ 12 w 14"/>
                  <a:gd name="T29" fmla="*/ 12 h 16"/>
                  <a:gd name="T30" fmla="*/ 12 w 14"/>
                  <a:gd name="T31" fmla="*/ 12 h 16"/>
                  <a:gd name="T32" fmla="*/ 10 w 14"/>
                  <a:gd name="T33" fmla="*/ 12 h 16"/>
                  <a:gd name="T34" fmla="*/ 6 w 14"/>
                  <a:gd name="T35" fmla="*/ 9 h 16"/>
                  <a:gd name="T36" fmla="*/ 5 w 14"/>
                  <a:gd name="T37" fmla="*/ 7 h 16"/>
                  <a:gd name="T38" fmla="*/ 5 w 14"/>
                  <a:gd name="T39" fmla="*/ 7 h 16"/>
                  <a:gd name="T40" fmla="*/ 4 w 14"/>
                  <a:gd name="T41" fmla="*/ 5 h 16"/>
                  <a:gd name="T42" fmla="*/ 4 w 14"/>
                  <a:gd name="T43" fmla="*/ 4 h 16"/>
                  <a:gd name="T44" fmla="*/ 5 w 14"/>
                  <a:gd name="T45" fmla="*/ 4 h 16"/>
                  <a:gd name="T46" fmla="*/ 6 w 14"/>
                  <a:gd name="T47" fmla="*/ 2 h 16"/>
                  <a:gd name="T48" fmla="*/ 4 w 14"/>
                  <a:gd name="T49" fmla="*/ 0 h 16"/>
                  <a:gd name="T50" fmla="*/ 4 w 14"/>
                  <a:gd name="T51"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4" h="16">
                    <a:moveTo>
                      <a:pt x="4" y="0"/>
                    </a:moveTo>
                    <a:cubicBezTo>
                      <a:pt x="4" y="0"/>
                      <a:pt x="4" y="0"/>
                      <a:pt x="3" y="0"/>
                    </a:cubicBezTo>
                    <a:cubicBezTo>
                      <a:pt x="2" y="1"/>
                      <a:pt x="1" y="1"/>
                      <a:pt x="1" y="2"/>
                    </a:cubicBezTo>
                    <a:cubicBezTo>
                      <a:pt x="0" y="3"/>
                      <a:pt x="0" y="4"/>
                      <a:pt x="0" y="5"/>
                    </a:cubicBezTo>
                    <a:cubicBezTo>
                      <a:pt x="0" y="6"/>
                      <a:pt x="0" y="6"/>
                      <a:pt x="1" y="7"/>
                    </a:cubicBezTo>
                    <a:cubicBezTo>
                      <a:pt x="1" y="8"/>
                      <a:pt x="1" y="8"/>
                      <a:pt x="1" y="8"/>
                    </a:cubicBezTo>
                    <a:cubicBezTo>
                      <a:pt x="2" y="9"/>
                      <a:pt x="2" y="10"/>
                      <a:pt x="3" y="11"/>
                    </a:cubicBezTo>
                    <a:cubicBezTo>
                      <a:pt x="3" y="11"/>
                      <a:pt x="3" y="11"/>
                      <a:pt x="3" y="11"/>
                    </a:cubicBezTo>
                    <a:cubicBezTo>
                      <a:pt x="5" y="13"/>
                      <a:pt x="7" y="15"/>
                      <a:pt x="10" y="16"/>
                    </a:cubicBezTo>
                    <a:cubicBezTo>
                      <a:pt x="10" y="16"/>
                      <a:pt x="11" y="16"/>
                      <a:pt x="12" y="16"/>
                    </a:cubicBezTo>
                    <a:cubicBezTo>
                      <a:pt x="12" y="16"/>
                      <a:pt x="12" y="16"/>
                      <a:pt x="12" y="16"/>
                    </a:cubicBezTo>
                    <a:cubicBezTo>
                      <a:pt x="13" y="16"/>
                      <a:pt x="14" y="16"/>
                      <a:pt x="14" y="15"/>
                    </a:cubicBezTo>
                    <a:cubicBezTo>
                      <a:pt x="14" y="15"/>
                      <a:pt x="14" y="14"/>
                      <a:pt x="14" y="14"/>
                    </a:cubicBezTo>
                    <a:cubicBezTo>
                      <a:pt x="14" y="14"/>
                      <a:pt x="14" y="14"/>
                      <a:pt x="14" y="14"/>
                    </a:cubicBezTo>
                    <a:cubicBezTo>
                      <a:pt x="14" y="13"/>
                      <a:pt x="13" y="12"/>
                      <a:pt x="12" y="12"/>
                    </a:cubicBezTo>
                    <a:cubicBezTo>
                      <a:pt x="12" y="12"/>
                      <a:pt x="12" y="12"/>
                      <a:pt x="12" y="12"/>
                    </a:cubicBezTo>
                    <a:cubicBezTo>
                      <a:pt x="12" y="12"/>
                      <a:pt x="11" y="12"/>
                      <a:pt x="10" y="12"/>
                    </a:cubicBezTo>
                    <a:cubicBezTo>
                      <a:pt x="9" y="11"/>
                      <a:pt x="7" y="10"/>
                      <a:pt x="6" y="9"/>
                    </a:cubicBezTo>
                    <a:cubicBezTo>
                      <a:pt x="6" y="8"/>
                      <a:pt x="5" y="8"/>
                      <a:pt x="5" y="7"/>
                    </a:cubicBezTo>
                    <a:cubicBezTo>
                      <a:pt x="5" y="7"/>
                      <a:pt x="5" y="7"/>
                      <a:pt x="5" y="7"/>
                    </a:cubicBezTo>
                    <a:cubicBezTo>
                      <a:pt x="4" y="6"/>
                      <a:pt x="4" y="5"/>
                      <a:pt x="4" y="5"/>
                    </a:cubicBezTo>
                    <a:cubicBezTo>
                      <a:pt x="4" y="4"/>
                      <a:pt x="4" y="4"/>
                      <a:pt x="4" y="4"/>
                    </a:cubicBezTo>
                    <a:cubicBezTo>
                      <a:pt x="5" y="4"/>
                      <a:pt x="5" y="4"/>
                      <a:pt x="5" y="4"/>
                    </a:cubicBezTo>
                    <a:cubicBezTo>
                      <a:pt x="6" y="4"/>
                      <a:pt x="6" y="3"/>
                      <a:pt x="6" y="2"/>
                    </a:cubicBezTo>
                    <a:cubicBezTo>
                      <a:pt x="6" y="1"/>
                      <a:pt x="5" y="1"/>
                      <a:pt x="4" y="0"/>
                    </a:cubicBezTo>
                    <a:cubicBezTo>
                      <a:pt x="4" y="0"/>
                      <a:pt x="4" y="0"/>
                      <a:pt x="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6" name="Freeform 170"/>
              <p:cNvSpPr/>
              <p:nvPr/>
            </p:nvSpPr>
            <p:spPr bwMode="auto">
              <a:xfrm>
                <a:off x="4827588" y="1001713"/>
                <a:ext cx="39688" cy="41275"/>
              </a:xfrm>
              <a:custGeom>
                <a:avLst/>
                <a:gdLst>
                  <a:gd name="T0" fmla="*/ 4 w 14"/>
                  <a:gd name="T1" fmla="*/ 0 h 15"/>
                  <a:gd name="T2" fmla="*/ 3 w 14"/>
                  <a:gd name="T3" fmla="*/ 0 h 15"/>
                  <a:gd name="T4" fmla="*/ 1 w 14"/>
                  <a:gd name="T5" fmla="*/ 1 h 15"/>
                  <a:gd name="T6" fmla="*/ 0 w 14"/>
                  <a:gd name="T7" fmla="*/ 4 h 15"/>
                  <a:gd name="T8" fmla="*/ 1 w 14"/>
                  <a:gd name="T9" fmla="*/ 6 h 15"/>
                  <a:gd name="T10" fmla="*/ 1 w 14"/>
                  <a:gd name="T11" fmla="*/ 8 h 15"/>
                  <a:gd name="T12" fmla="*/ 3 w 14"/>
                  <a:gd name="T13" fmla="*/ 10 h 15"/>
                  <a:gd name="T14" fmla="*/ 3 w 14"/>
                  <a:gd name="T15" fmla="*/ 10 h 15"/>
                  <a:gd name="T16" fmla="*/ 3 w 14"/>
                  <a:gd name="T17" fmla="*/ 10 h 15"/>
                  <a:gd name="T18" fmla="*/ 10 w 14"/>
                  <a:gd name="T19" fmla="*/ 15 h 15"/>
                  <a:gd name="T20" fmla="*/ 12 w 14"/>
                  <a:gd name="T21" fmla="*/ 15 h 15"/>
                  <a:gd name="T22" fmla="*/ 12 w 14"/>
                  <a:gd name="T23" fmla="*/ 15 h 15"/>
                  <a:gd name="T24" fmla="*/ 14 w 14"/>
                  <a:gd name="T25" fmla="*/ 14 h 15"/>
                  <a:gd name="T26" fmla="*/ 14 w 14"/>
                  <a:gd name="T27" fmla="*/ 13 h 15"/>
                  <a:gd name="T28" fmla="*/ 14 w 14"/>
                  <a:gd name="T29" fmla="*/ 13 h 15"/>
                  <a:gd name="T30" fmla="*/ 12 w 14"/>
                  <a:gd name="T31" fmla="*/ 11 h 15"/>
                  <a:gd name="T32" fmla="*/ 12 w 14"/>
                  <a:gd name="T33" fmla="*/ 11 h 15"/>
                  <a:gd name="T34" fmla="*/ 10 w 14"/>
                  <a:gd name="T35" fmla="*/ 11 h 15"/>
                  <a:gd name="T36" fmla="*/ 6 w 14"/>
                  <a:gd name="T37" fmla="*/ 8 h 15"/>
                  <a:gd name="T38" fmla="*/ 6 w 14"/>
                  <a:gd name="T39" fmla="*/ 8 h 15"/>
                  <a:gd name="T40" fmla="*/ 5 w 14"/>
                  <a:gd name="T41" fmla="*/ 7 h 15"/>
                  <a:gd name="T42" fmla="*/ 5 w 14"/>
                  <a:gd name="T43" fmla="*/ 6 h 15"/>
                  <a:gd name="T44" fmla="*/ 4 w 14"/>
                  <a:gd name="T45" fmla="*/ 4 h 15"/>
                  <a:gd name="T46" fmla="*/ 4 w 14"/>
                  <a:gd name="T47" fmla="*/ 4 h 15"/>
                  <a:gd name="T48" fmla="*/ 5 w 14"/>
                  <a:gd name="T49" fmla="*/ 3 h 15"/>
                  <a:gd name="T50" fmla="*/ 6 w 14"/>
                  <a:gd name="T51" fmla="*/ 1 h 15"/>
                  <a:gd name="T52" fmla="*/ 4 w 14"/>
                  <a:gd name="T53" fmla="*/ 0 h 15"/>
                  <a:gd name="T54" fmla="*/ 4 w 14"/>
                  <a:gd name="T55"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4" h="15">
                    <a:moveTo>
                      <a:pt x="4" y="0"/>
                    </a:moveTo>
                    <a:cubicBezTo>
                      <a:pt x="4" y="0"/>
                      <a:pt x="4" y="0"/>
                      <a:pt x="3" y="0"/>
                    </a:cubicBezTo>
                    <a:cubicBezTo>
                      <a:pt x="2" y="0"/>
                      <a:pt x="1" y="0"/>
                      <a:pt x="1" y="1"/>
                    </a:cubicBezTo>
                    <a:cubicBezTo>
                      <a:pt x="0" y="2"/>
                      <a:pt x="0" y="3"/>
                      <a:pt x="0" y="4"/>
                    </a:cubicBezTo>
                    <a:cubicBezTo>
                      <a:pt x="0" y="5"/>
                      <a:pt x="0" y="6"/>
                      <a:pt x="1" y="6"/>
                    </a:cubicBezTo>
                    <a:cubicBezTo>
                      <a:pt x="1" y="7"/>
                      <a:pt x="1" y="7"/>
                      <a:pt x="1" y="8"/>
                    </a:cubicBezTo>
                    <a:cubicBezTo>
                      <a:pt x="2" y="9"/>
                      <a:pt x="2" y="9"/>
                      <a:pt x="3" y="10"/>
                    </a:cubicBezTo>
                    <a:cubicBezTo>
                      <a:pt x="3" y="10"/>
                      <a:pt x="3" y="10"/>
                      <a:pt x="3" y="10"/>
                    </a:cubicBezTo>
                    <a:cubicBezTo>
                      <a:pt x="3" y="10"/>
                      <a:pt x="3" y="10"/>
                      <a:pt x="3" y="10"/>
                    </a:cubicBezTo>
                    <a:cubicBezTo>
                      <a:pt x="5" y="13"/>
                      <a:pt x="7" y="14"/>
                      <a:pt x="10" y="15"/>
                    </a:cubicBezTo>
                    <a:cubicBezTo>
                      <a:pt x="10" y="15"/>
                      <a:pt x="11" y="15"/>
                      <a:pt x="12" y="15"/>
                    </a:cubicBezTo>
                    <a:cubicBezTo>
                      <a:pt x="12" y="15"/>
                      <a:pt x="12" y="15"/>
                      <a:pt x="12" y="15"/>
                    </a:cubicBezTo>
                    <a:cubicBezTo>
                      <a:pt x="13" y="15"/>
                      <a:pt x="14" y="15"/>
                      <a:pt x="14" y="14"/>
                    </a:cubicBezTo>
                    <a:cubicBezTo>
                      <a:pt x="14" y="14"/>
                      <a:pt x="14" y="14"/>
                      <a:pt x="14" y="13"/>
                    </a:cubicBezTo>
                    <a:cubicBezTo>
                      <a:pt x="14" y="13"/>
                      <a:pt x="14" y="13"/>
                      <a:pt x="14" y="13"/>
                    </a:cubicBezTo>
                    <a:cubicBezTo>
                      <a:pt x="14" y="12"/>
                      <a:pt x="13" y="11"/>
                      <a:pt x="12" y="11"/>
                    </a:cubicBezTo>
                    <a:cubicBezTo>
                      <a:pt x="12" y="11"/>
                      <a:pt x="12" y="11"/>
                      <a:pt x="12" y="11"/>
                    </a:cubicBezTo>
                    <a:cubicBezTo>
                      <a:pt x="12" y="11"/>
                      <a:pt x="11" y="11"/>
                      <a:pt x="10" y="11"/>
                    </a:cubicBezTo>
                    <a:cubicBezTo>
                      <a:pt x="9" y="10"/>
                      <a:pt x="7" y="9"/>
                      <a:pt x="6" y="8"/>
                    </a:cubicBezTo>
                    <a:cubicBezTo>
                      <a:pt x="6" y="8"/>
                      <a:pt x="6" y="8"/>
                      <a:pt x="6" y="8"/>
                    </a:cubicBezTo>
                    <a:cubicBezTo>
                      <a:pt x="6" y="7"/>
                      <a:pt x="5" y="7"/>
                      <a:pt x="5" y="7"/>
                    </a:cubicBezTo>
                    <a:cubicBezTo>
                      <a:pt x="5" y="6"/>
                      <a:pt x="5" y="6"/>
                      <a:pt x="5" y="6"/>
                    </a:cubicBezTo>
                    <a:cubicBezTo>
                      <a:pt x="4" y="5"/>
                      <a:pt x="4" y="4"/>
                      <a:pt x="4" y="4"/>
                    </a:cubicBezTo>
                    <a:cubicBezTo>
                      <a:pt x="4" y="4"/>
                      <a:pt x="4" y="4"/>
                      <a:pt x="4" y="4"/>
                    </a:cubicBezTo>
                    <a:cubicBezTo>
                      <a:pt x="5" y="3"/>
                      <a:pt x="5" y="3"/>
                      <a:pt x="5" y="3"/>
                    </a:cubicBezTo>
                    <a:cubicBezTo>
                      <a:pt x="6" y="3"/>
                      <a:pt x="6" y="2"/>
                      <a:pt x="6" y="1"/>
                    </a:cubicBezTo>
                    <a:cubicBezTo>
                      <a:pt x="6" y="0"/>
                      <a:pt x="5" y="0"/>
                      <a:pt x="4" y="0"/>
                    </a:cubicBezTo>
                    <a:cubicBezTo>
                      <a:pt x="4" y="0"/>
                      <a:pt x="4" y="0"/>
                      <a:pt x="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7" name="Freeform 171"/>
              <p:cNvSpPr/>
              <p:nvPr/>
            </p:nvSpPr>
            <p:spPr bwMode="auto">
              <a:xfrm>
                <a:off x="4814888" y="1027113"/>
                <a:ext cx="38100" cy="41275"/>
              </a:xfrm>
              <a:custGeom>
                <a:avLst/>
                <a:gdLst>
                  <a:gd name="T0" fmla="*/ 4 w 14"/>
                  <a:gd name="T1" fmla="*/ 0 h 15"/>
                  <a:gd name="T2" fmla="*/ 3 w 14"/>
                  <a:gd name="T3" fmla="*/ 0 h 15"/>
                  <a:gd name="T4" fmla="*/ 1 w 14"/>
                  <a:gd name="T5" fmla="*/ 1 h 15"/>
                  <a:gd name="T6" fmla="*/ 0 w 14"/>
                  <a:gd name="T7" fmla="*/ 4 h 15"/>
                  <a:gd name="T8" fmla="*/ 1 w 14"/>
                  <a:gd name="T9" fmla="*/ 6 h 15"/>
                  <a:gd name="T10" fmla="*/ 1 w 14"/>
                  <a:gd name="T11" fmla="*/ 8 h 15"/>
                  <a:gd name="T12" fmla="*/ 3 w 14"/>
                  <a:gd name="T13" fmla="*/ 10 h 15"/>
                  <a:gd name="T14" fmla="*/ 3 w 14"/>
                  <a:gd name="T15" fmla="*/ 11 h 15"/>
                  <a:gd name="T16" fmla="*/ 10 w 14"/>
                  <a:gd name="T17" fmla="*/ 15 h 15"/>
                  <a:gd name="T18" fmla="*/ 12 w 14"/>
                  <a:gd name="T19" fmla="*/ 15 h 15"/>
                  <a:gd name="T20" fmla="*/ 12 w 14"/>
                  <a:gd name="T21" fmla="*/ 15 h 15"/>
                  <a:gd name="T22" fmla="*/ 14 w 14"/>
                  <a:gd name="T23" fmla="*/ 14 h 15"/>
                  <a:gd name="T24" fmla="*/ 14 w 14"/>
                  <a:gd name="T25" fmla="*/ 13 h 15"/>
                  <a:gd name="T26" fmla="*/ 14 w 14"/>
                  <a:gd name="T27" fmla="*/ 13 h 15"/>
                  <a:gd name="T28" fmla="*/ 12 w 14"/>
                  <a:gd name="T29" fmla="*/ 11 h 15"/>
                  <a:gd name="T30" fmla="*/ 10 w 14"/>
                  <a:gd name="T31" fmla="*/ 11 h 15"/>
                  <a:gd name="T32" fmla="*/ 6 w 14"/>
                  <a:gd name="T33" fmla="*/ 8 h 15"/>
                  <a:gd name="T34" fmla="*/ 5 w 14"/>
                  <a:gd name="T35" fmla="*/ 7 h 15"/>
                  <a:gd name="T36" fmla="*/ 5 w 14"/>
                  <a:gd name="T37" fmla="*/ 6 h 15"/>
                  <a:gd name="T38" fmla="*/ 4 w 14"/>
                  <a:gd name="T39" fmla="*/ 4 h 15"/>
                  <a:gd name="T40" fmla="*/ 4 w 14"/>
                  <a:gd name="T41" fmla="*/ 4 h 15"/>
                  <a:gd name="T42" fmla="*/ 5 w 14"/>
                  <a:gd name="T43" fmla="*/ 4 h 15"/>
                  <a:gd name="T44" fmla="*/ 6 w 14"/>
                  <a:gd name="T45" fmla="*/ 1 h 15"/>
                  <a:gd name="T46" fmla="*/ 4 w 14"/>
                  <a:gd name="T47" fmla="*/ 0 h 15"/>
                  <a:gd name="T48" fmla="*/ 4 w 14"/>
                  <a:gd name="T4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 h="15">
                    <a:moveTo>
                      <a:pt x="4" y="0"/>
                    </a:moveTo>
                    <a:cubicBezTo>
                      <a:pt x="4" y="0"/>
                      <a:pt x="4" y="0"/>
                      <a:pt x="3" y="0"/>
                    </a:cubicBezTo>
                    <a:cubicBezTo>
                      <a:pt x="2" y="0"/>
                      <a:pt x="1" y="1"/>
                      <a:pt x="1" y="1"/>
                    </a:cubicBezTo>
                    <a:cubicBezTo>
                      <a:pt x="0" y="2"/>
                      <a:pt x="0" y="3"/>
                      <a:pt x="0" y="4"/>
                    </a:cubicBezTo>
                    <a:cubicBezTo>
                      <a:pt x="0" y="5"/>
                      <a:pt x="0" y="6"/>
                      <a:pt x="1" y="6"/>
                    </a:cubicBezTo>
                    <a:cubicBezTo>
                      <a:pt x="1" y="7"/>
                      <a:pt x="1" y="7"/>
                      <a:pt x="1" y="8"/>
                    </a:cubicBezTo>
                    <a:cubicBezTo>
                      <a:pt x="2" y="9"/>
                      <a:pt x="2" y="10"/>
                      <a:pt x="3" y="10"/>
                    </a:cubicBezTo>
                    <a:cubicBezTo>
                      <a:pt x="3" y="10"/>
                      <a:pt x="3" y="10"/>
                      <a:pt x="3" y="11"/>
                    </a:cubicBezTo>
                    <a:cubicBezTo>
                      <a:pt x="5" y="13"/>
                      <a:pt x="7" y="14"/>
                      <a:pt x="10" y="15"/>
                    </a:cubicBezTo>
                    <a:cubicBezTo>
                      <a:pt x="10" y="15"/>
                      <a:pt x="11" y="15"/>
                      <a:pt x="12" y="15"/>
                    </a:cubicBezTo>
                    <a:cubicBezTo>
                      <a:pt x="12" y="15"/>
                      <a:pt x="12" y="15"/>
                      <a:pt x="12" y="15"/>
                    </a:cubicBezTo>
                    <a:cubicBezTo>
                      <a:pt x="13" y="15"/>
                      <a:pt x="14" y="15"/>
                      <a:pt x="14" y="14"/>
                    </a:cubicBezTo>
                    <a:cubicBezTo>
                      <a:pt x="14" y="14"/>
                      <a:pt x="14" y="14"/>
                      <a:pt x="14" y="13"/>
                    </a:cubicBezTo>
                    <a:cubicBezTo>
                      <a:pt x="14" y="13"/>
                      <a:pt x="14" y="13"/>
                      <a:pt x="14" y="13"/>
                    </a:cubicBezTo>
                    <a:cubicBezTo>
                      <a:pt x="14" y="12"/>
                      <a:pt x="13" y="11"/>
                      <a:pt x="12" y="11"/>
                    </a:cubicBezTo>
                    <a:cubicBezTo>
                      <a:pt x="12" y="11"/>
                      <a:pt x="11" y="11"/>
                      <a:pt x="10" y="11"/>
                    </a:cubicBezTo>
                    <a:cubicBezTo>
                      <a:pt x="9" y="10"/>
                      <a:pt x="7" y="9"/>
                      <a:pt x="6" y="8"/>
                    </a:cubicBezTo>
                    <a:cubicBezTo>
                      <a:pt x="6" y="8"/>
                      <a:pt x="5" y="7"/>
                      <a:pt x="5" y="7"/>
                    </a:cubicBezTo>
                    <a:cubicBezTo>
                      <a:pt x="5" y="6"/>
                      <a:pt x="5" y="6"/>
                      <a:pt x="5" y="6"/>
                    </a:cubicBezTo>
                    <a:cubicBezTo>
                      <a:pt x="4" y="5"/>
                      <a:pt x="4" y="4"/>
                      <a:pt x="4" y="4"/>
                    </a:cubicBezTo>
                    <a:cubicBezTo>
                      <a:pt x="4" y="4"/>
                      <a:pt x="4" y="4"/>
                      <a:pt x="4" y="4"/>
                    </a:cubicBezTo>
                    <a:cubicBezTo>
                      <a:pt x="5" y="4"/>
                      <a:pt x="5" y="4"/>
                      <a:pt x="5" y="4"/>
                    </a:cubicBezTo>
                    <a:cubicBezTo>
                      <a:pt x="6" y="3"/>
                      <a:pt x="6" y="2"/>
                      <a:pt x="6" y="1"/>
                    </a:cubicBezTo>
                    <a:cubicBezTo>
                      <a:pt x="6" y="0"/>
                      <a:pt x="5" y="0"/>
                      <a:pt x="4" y="0"/>
                    </a:cubicBezTo>
                    <a:cubicBezTo>
                      <a:pt x="4" y="0"/>
                      <a:pt x="4" y="0"/>
                      <a:pt x="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8" name="Freeform 172"/>
              <p:cNvSpPr/>
              <p:nvPr/>
            </p:nvSpPr>
            <p:spPr bwMode="auto">
              <a:xfrm>
                <a:off x="4800601" y="1052513"/>
                <a:ext cx="39688" cy="41275"/>
              </a:xfrm>
              <a:custGeom>
                <a:avLst/>
                <a:gdLst>
                  <a:gd name="T0" fmla="*/ 4 w 14"/>
                  <a:gd name="T1" fmla="*/ 0 h 15"/>
                  <a:gd name="T2" fmla="*/ 3 w 14"/>
                  <a:gd name="T3" fmla="*/ 0 h 15"/>
                  <a:gd name="T4" fmla="*/ 1 w 14"/>
                  <a:gd name="T5" fmla="*/ 2 h 15"/>
                  <a:gd name="T6" fmla="*/ 0 w 14"/>
                  <a:gd name="T7" fmla="*/ 4 h 15"/>
                  <a:gd name="T8" fmla="*/ 1 w 14"/>
                  <a:gd name="T9" fmla="*/ 7 h 15"/>
                  <a:gd name="T10" fmla="*/ 1 w 14"/>
                  <a:gd name="T11" fmla="*/ 8 h 15"/>
                  <a:gd name="T12" fmla="*/ 3 w 14"/>
                  <a:gd name="T13" fmla="*/ 10 h 15"/>
                  <a:gd name="T14" fmla="*/ 3 w 14"/>
                  <a:gd name="T15" fmla="*/ 11 h 15"/>
                  <a:gd name="T16" fmla="*/ 10 w 14"/>
                  <a:gd name="T17" fmla="*/ 15 h 15"/>
                  <a:gd name="T18" fmla="*/ 12 w 14"/>
                  <a:gd name="T19" fmla="*/ 15 h 15"/>
                  <a:gd name="T20" fmla="*/ 12 w 14"/>
                  <a:gd name="T21" fmla="*/ 15 h 15"/>
                  <a:gd name="T22" fmla="*/ 14 w 14"/>
                  <a:gd name="T23" fmla="*/ 14 h 15"/>
                  <a:gd name="T24" fmla="*/ 14 w 14"/>
                  <a:gd name="T25" fmla="*/ 14 h 15"/>
                  <a:gd name="T26" fmla="*/ 14 w 14"/>
                  <a:gd name="T27" fmla="*/ 13 h 15"/>
                  <a:gd name="T28" fmla="*/ 12 w 14"/>
                  <a:gd name="T29" fmla="*/ 11 h 15"/>
                  <a:gd name="T30" fmla="*/ 10 w 14"/>
                  <a:gd name="T31" fmla="*/ 11 h 15"/>
                  <a:gd name="T32" fmla="*/ 6 w 14"/>
                  <a:gd name="T33" fmla="*/ 8 h 15"/>
                  <a:gd name="T34" fmla="*/ 5 w 14"/>
                  <a:gd name="T35" fmla="*/ 7 h 15"/>
                  <a:gd name="T36" fmla="*/ 5 w 14"/>
                  <a:gd name="T37" fmla="*/ 6 h 15"/>
                  <a:gd name="T38" fmla="*/ 4 w 14"/>
                  <a:gd name="T39" fmla="*/ 4 h 15"/>
                  <a:gd name="T40" fmla="*/ 4 w 14"/>
                  <a:gd name="T41" fmla="*/ 4 h 15"/>
                  <a:gd name="T42" fmla="*/ 5 w 14"/>
                  <a:gd name="T43" fmla="*/ 4 h 15"/>
                  <a:gd name="T44" fmla="*/ 6 w 14"/>
                  <a:gd name="T45" fmla="*/ 1 h 15"/>
                  <a:gd name="T46" fmla="*/ 4 w 14"/>
                  <a:gd name="T47" fmla="*/ 0 h 15"/>
                  <a:gd name="T48" fmla="*/ 4 w 14"/>
                  <a:gd name="T4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 h="15">
                    <a:moveTo>
                      <a:pt x="4" y="0"/>
                    </a:moveTo>
                    <a:cubicBezTo>
                      <a:pt x="4" y="0"/>
                      <a:pt x="4" y="0"/>
                      <a:pt x="3" y="0"/>
                    </a:cubicBezTo>
                    <a:cubicBezTo>
                      <a:pt x="2" y="0"/>
                      <a:pt x="1" y="1"/>
                      <a:pt x="1" y="2"/>
                    </a:cubicBezTo>
                    <a:cubicBezTo>
                      <a:pt x="0" y="2"/>
                      <a:pt x="0" y="3"/>
                      <a:pt x="0" y="4"/>
                    </a:cubicBezTo>
                    <a:cubicBezTo>
                      <a:pt x="0" y="5"/>
                      <a:pt x="0" y="6"/>
                      <a:pt x="1" y="7"/>
                    </a:cubicBezTo>
                    <a:cubicBezTo>
                      <a:pt x="1" y="7"/>
                      <a:pt x="1" y="7"/>
                      <a:pt x="1" y="8"/>
                    </a:cubicBezTo>
                    <a:cubicBezTo>
                      <a:pt x="2" y="9"/>
                      <a:pt x="2" y="10"/>
                      <a:pt x="3" y="10"/>
                    </a:cubicBezTo>
                    <a:cubicBezTo>
                      <a:pt x="3" y="11"/>
                      <a:pt x="3" y="11"/>
                      <a:pt x="3" y="11"/>
                    </a:cubicBezTo>
                    <a:cubicBezTo>
                      <a:pt x="5" y="13"/>
                      <a:pt x="7" y="14"/>
                      <a:pt x="10" y="15"/>
                    </a:cubicBezTo>
                    <a:cubicBezTo>
                      <a:pt x="10" y="15"/>
                      <a:pt x="11" y="15"/>
                      <a:pt x="12" y="15"/>
                    </a:cubicBezTo>
                    <a:cubicBezTo>
                      <a:pt x="12" y="15"/>
                      <a:pt x="12" y="15"/>
                      <a:pt x="12" y="15"/>
                    </a:cubicBezTo>
                    <a:cubicBezTo>
                      <a:pt x="13" y="15"/>
                      <a:pt x="14" y="15"/>
                      <a:pt x="14" y="14"/>
                    </a:cubicBezTo>
                    <a:cubicBezTo>
                      <a:pt x="14" y="14"/>
                      <a:pt x="14" y="14"/>
                      <a:pt x="14" y="14"/>
                    </a:cubicBezTo>
                    <a:cubicBezTo>
                      <a:pt x="14" y="13"/>
                      <a:pt x="14" y="13"/>
                      <a:pt x="14" y="13"/>
                    </a:cubicBezTo>
                    <a:cubicBezTo>
                      <a:pt x="14" y="12"/>
                      <a:pt x="13" y="12"/>
                      <a:pt x="12" y="11"/>
                    </a:cubicBezTo>
                    <a:cubicBezTo>
                      <a:pt x="12" y="11"/>
                      <a:pt x="11" y="11"/>
                      <a:pt x="10" y="11"/>
                    </a:cubicBezTo>
                    <a:cubicBezTo>
                      <a:pt x="9" y="10"/>
                      <a:pt x="7" y="9"/>
                      <a:pt x="6" y="8"/>
                    </a:cubicBezTo>
                    <a:cubicBezTo>
                      <a:pt x="6" y="8"/>
                      <a:pt x="5" y="7"/>
                      <a:pt x="5" y="7"/>
                    </a:cubicBezTo>
                    <a:cubicBezTo>
                      <a:pt x="5" y="7"/>
                      <a:pt x="5" y="6"/>
                      <a:pt x="5" y="6"/>
                    </a:cubicBezTo>
                    <a:cubicBezTo>
                      <a:pt x="4" y="5"/>
                      <a:pt x="4" y="4"/>
                      <a:pt x="4" y="4"/>
                    </a:cubicBezTo>
                    <a:cubicBezTo>
                      <a:pt x="4" y="4"/>
                      <a:pt x="4" y="4"/>
                      <a:pt x="4" y="4"/>
                    </a:cubicBezTo>
                    <a:cubicBezTo>
                      <a:pt x="5" y="4"/>
                      <a:pt x="5" y="4"/>
                      <a:pt x="5" y="4"/>
                    </a:cubicBezTo>
                    <a:cubicBezTo>
                      <a:pt x="6" y="3"/>
                      <a:pt x="6" y="2"/>
                      <a:pt x="6" y="1"/>
                    </a:cubicBezTo>
                    <a:cubicBezTo>
                      <a:pt x="6" y="0"/>
                      <a:pt x="5" y="0"/>
                      <a:pt x="4" y="0"/>
                    </a:cubicBezTo>
                    <a:cubicBezTo>
                      <a:pt x="4" y="0"/>
                      <a:pt x="4" y="0"/>
                      <a:pt x="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9" name="Freeform 173"/>
              <p:cNvSpPr/>
              <p:nvPr/>
            </p:nvSpPr>
            <p:spPr bwMode="auto">
              <a:xfrm>
                <a:off x="4786313" y="1077913"/>
                <a:ext cx="39688" cy="44450"/>
              </a:xfrm>
              <a:custGeom>
                <a:avLst/>
                <a:gdLst>
                  <a:gd name="T0" fmla="*/ 4 w 14"/>
                  <a:gd name="T1" fmla="*/ 0 h 16"/>
                  <a:gd name="T2" fmla="*/ 3 w 14"/>
                  <a:gd name="T3" fmla="*/ 0 h 16"/>
                  <a:gd name="T4" fmla="*/ 1 w 14"/>
                  <a:gd name="T5" fmla="*/ 2 h 16"/>
                  <a:gd name="T6" fmla="*/ 0 w 14"/>
                  <a:gd name="T7" fmla="*/ 4 h 16"/>
                  <a:gd name="T8" fmla="*/ 1 w 14"/>
                  <a:gd name="T9" fmla="*/ 7 h 16"/>
                  <a:gd name="T10" fmla="*/ 1 w 14"/>
                  <a:gd name="T11" fmla="*/ 8 h 16"/>
                  <a:gd name="T12" fmla="*/ 3 w 14"/>
                  <a:gd name="T13" fmla="*/ 11 h 16"/>
                  <a:gd name="T14" fmla="*/ 3 w 14"/>
                  <a:gd name="T15" fmla="*/ 11 h 16"/>
                  <a:gd name="T16" fmla="*/ 10 w 14"/>
                  <a:gd name="T17" fmla="*/ 15 h 16"/>
                  <a:gd name="T18" fmla="*/ 12 w 14"/>
                  <a:gd name="T19" fmla="*/ 16 h 16"/>
                  <a:gd name="T20" fmla="*/ 12 w 14"/>
                  <a:gd name="T21" fmla="*/ 16 h 16"/>
                  <a:gd name="T22" fmla="*/ 14 w 14"/>
                  <a:gd name="T23" fmla="*/ 14 h 16"/>
                  <a:gd name="T24" fmla="*/ 14 w 14"/>
                  <a:gd name="T25" fmla="*/ 14 h 16"/>
                  <a:gd name="T26" fmla="*/ 14 w 14"/>
                  <a:gd name="T27" fmla="*/ 13 h 16"/>
                  <a:gd name="T28" fmla="*/ 12 w 14"/>
                  <a:gd name="T29" fmla="*/ 12 h 16"/>
                  <a:gd name="T30" fmla="*/ 12 w 14"/>
                  <a:gd name="T31" fmla="*/ 12 h 16"/>
                  <a:gd name="T32" fmla="*/ 10 w 14"/>
                  <a:gd name="T33" fmla="*/ 11 h 16"/>
                  <a:gd name="T34" fmla="*/ 6 w 14"/>
                  <a:gd name="T35" fmla="*/ 8 h 16"/>
                  <a:gd name="T36" fmla="*/ 5 w 14"/>
                  <a:gd name="T37" fmla="*/ 7 h 16"/>
                  <a:gd name="T38" fmla="*/ 5 w 14"/>
                  <a:gd name="T39" fmla="*/ 6 h 16"/>
                  <a:gd name="T40" fmla="*/ 4 w 14"/>
                  <a:gd name="T41" fmla="*/ 4 h 16"/>
                  <a:gd name="T42" fmla="*/ 4 w 14"/>
                  <a:gd name="T43" fmla="*/ 4 h 16"/>
                  <a:gd name="T44" fmla="*/ 5 w 14"/>
                  <a:gd name="T45" fmla="*/ 4 h 16"/>
                  <a:gd name="T46" fmla="*/ 6 w 14"/>
                  <a:gd name="T47" fmla="*/ 1 h 16"/>
                  <a:gd name="T48" fmla="*/ 4 w 14"/>
                  <a:gd name="T49" fmla="*/ 0 h 16"/>
                  <a:gd name="T50" fmla="*/ 4 w 14"/>
                  <a:gd name="T51"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4" h="16">
                    <a:moveTo>
                      <a:pt x="4" y="0"/>
                    </a:moveTo>
                    <a:cubicBezTo>
                      <a:pt x="4" y="0"/>
                      <a:pt x="4" y="0"/>
                      <a:pt x="3" y="0"/>
                    </a:cubicBezTo>
                    <a:cubicBezTo>
                      <a:pt x="2" y="0"/>
                      <a:pt x="2" y="1"/>
                      <a:pt x="1" y="2"/>
                    </a:cubicBezTo>
                    <a:cubicBezTo>
                      <a:pt x="0" y="2"/>
                      <a:pt x="0" y="3"/>
                      <a:pt x="0" y="4"/>
                    </a:cubicBezTo>
                    <a:cubicBezTo>
                      <a:pt x="0" y="5"/>
                      <a:pt x="0" y="6"/>
                      <a:pt x="1" y="7"/>
                    </a:cubicBezTo>
                    <a:cubicBezTo>
                      <a:pt x="1" y="7"/>
                      <a:pt x="1" y="8"/>
                      <a:pt x="1" y="8"/>
                    </a:cubicBezTo>
                    <a:cubicBezTo>
                      <a:pt x="2" y="9"/>
                      <a:pt x="2" y="10"/>
                      <a:pt x="3" y="11"/>
                    </a:cubicBezTo>
                    <a:cubicBezTo>
                      <a:pt x="3" y="11"/>
                      <a:pt x="3" y="11"/>
                      <a:pt x="3" y="11"/>
                    </a:cubicBezTo>
                    <a:cubicBezTo>
                      <a:pt x="5" y="13"/>
                      <a:pt x="7" y="14"/>
                      <a:pt x="10" y="15"/>
                    </a:cubicBezTo>
                    <a:cubicBezTo>
                      <a:pt x="10" y="15"/>
                      <a:pt x="11" y="15"/>
                      <a:pt x="12" y="16"/>
                    </a:cubicBezTo>
                    <a:cubicBezTo>
                      <a:pt x="12" y="16"/>
                      <a:pt x="12" y="16"/>
                      <a:pt x="12" y="16"/>
                    </a:cubicBezTo>
                    <a:cubicBezTo>
                      <a:pt x="13" y="16"/>
                      <a:pt x="14" y="15"/>
                      <a:pt x="14" y="14"/>
                    </a:cubicBezTo>
                    <a:cubicBezTo>
                      <a:pt x="14" y="14"/>
                      <a:pt x="14" y="14"/>
                      <a:pt x="14" y="14"/>
                    </a:cubicBezTo>
                    <a:cubicBezTo>
                      <a:pt x="14" y="14"/>
                      <a:pt x="14" y="14"/>
                      <a:pt x="14" y="13"/>
                    </a:cubicBezTo>
                    <a:cubicBezTo>
                      <a:pt x="14" y="12"/>
                      <a:pt x="13" y="12"/>
                      <a:pt x="12" y="12"/>
                    </a:cubicBezTo>
                    <a:cubicBezTo>
                      <a:pt x="12" y="12"/>
                      <a:pt x="12" y="12"/>
                      <a:pt x="12" y="12"/>
                    </a:cubicBezTo>
                    <a:cubicBezTo>
                      <a:pt x="12" y="12"/>
                      <a:pt x="11" y="11"/>
                      <a:pt x="10" y="11"/>
                    </a:cubicBezTo>
                    <a:cubicBezTo>
                      <a:pt x="9" y="11"/>
                      <a:pt x="7" y="10"/>
                      <a:pt x="6" y="8"/>
                    </a:cubicBezTo>
                    <a:cubicBezTo>
                      <a:pt x="6" y="8"/>
                      <a:pt x="5" y="7"/>
                      <a:pt x="5" y="7"/>
                    </a:cubicBezTo>
                    <a:cubicBezTo>
                      <a:pt x="5" y="7"/>
                      <a:pt x="5" y="6"/>
                      <a:pt x="5" y="6"/>
                    </a:cubicBezTo>
                    <a:cubicBezTo>
                      <a:pt x="4" y="5"/>
                      <a:pt x="4" y="5"/>
                      <a:pt x="4" y="4"/>
                    </a:cubicBezTo>
                    <a:cubicBezTo>
                      <a:pt x="4" y="4"/>
                      <a:pt x="4" y="4"/>
                      <a:pt x="4" y="4"/>
                    </a:cubicBezTo>
                    <a:cubicBezTo>
                      <a:pt x="5" y="4"/>
                      <a:pt x="5" y="4"/>
                      <a:pt x="5" y="4"/>
                    </a:cubicBezTo>
                    <a:cubicBezTo>
                      <a:pt x="6" y="3"/>
                      <a:pt x="6" y="2"/>
                      <a:pt x="6" y="1"/>
                    </a:cubicBezTo>
                    <a:cubicBezTo>
                      <a:pt x="6" y="1"/>
                      <a:pt x="5" y="0"/>
                      <a:pt x="4" y="0"/>
                    </a:cubicBezTo>
                    <a:cubicBezTo>
                      <a:pt x="4" y="0"/>
                      <a:pt x="4" y="0"/>
                      <a:pt x="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0" name="Freeform 174"/>
              <p:cNvSpPr/>
              <p:nvPr/>
            </p:nvSpPr>
            <p:spPr bwMode="auto">
              <a:xfrm>
                <a:off x="4772026" y="1103313"/>
                <a:ext cx="39688" cy="44450"/>
              </a:xfrm>
              <a:custGeom>
                <a:avLst/>
                <a:gdLst>
                  <a:gd name="T0" fmla="*/ 4 w 14"/>
                  <a:gd name="T1" fmla="*/ 0 h 16"/>
                  <a:gd name="T2" fmla="*/ 3 w 14"/>
                  <a:gd name="T3" fmla="*/ 0 h 16"/>
                  <a:gd name="T4" fmla="*/ 1 w 14"/>
                  <a:gd name="T5" fmla="*/ 2 h 16"/>
                  <a:gd name="T6" fmla="*/ 0 w 14"/>
                  <a:gd name="T7" fmla="*/ 4 h 16"/>
                  <a:gd name="T8" fmla="*/ 1 w 14"/>
                  <a:gd name="T9" fmla="*/ 7 h 16"/>
                  <a:gd name="T10" fmla="*/ 1 w 14"/>
                  <a:gd name="T11" fmla="*/ 8 h 16"/>
                  <a:gd name="T12" fmla="*/ 3 w 14"/>
                  <a:gd name="T13" fmla="*/ 11 h 16"/>
                  <a:gd name="T14" fmla="*/ 3 w 14"/>
                  <a:gd name="T15" fmla="*/ 11 h 16"/>
                  <a:gd name="T16" fmla="*/ 10 w 14"/>
                  <a:gd name="T17" fmla="*/ 15 h 16"/>
                  <a:gd name="T18" fmla="*/ 12 w 14"/>
                  <a:gd name="T19" fmla="*/ 16 h 16"/>
                  <a:gd name="T20" fmla="*/ 12 w 14"/>
                  <a:gd name="T21" fmla="*/ 16 h 16"/>
                  <a:gd name="T22" fmla="*/ 14 w 14"/>
                  <a:gd name="T23" fmla="*/ 14 h 16"/>
                  <a:gd name="T24" fmla="*/ 14 w 14"/>
                  <a:gd name="T25" fmla="*/ 14 h 16"/>
                  <a:gd name="T26" fmla="*/ 14 w 14"/>
                  <a:gd name="T27" fmla="*/ 14 h 16"/>
                  <a:gd name="T28" fmla="*/ 12 w 14"/>
                  <a:gd name="T29" fmla="*/ 12 h 16"/>
                  <a:gd name="T30" fmla="*/ 10 w 14"/>
                  <a:gd name="T31" fmla="*/ 11 h 16"/>
                  <a:gd name="T32" fmla="*/ 6 w 14"/>
                  <a:gd name="T33" fmla="*/ 8 h 16"/>
                  <a:gd name="T34" fmla="*/ 5 w 14"/>
                  <a:gd name="T35" fmla="*/ 7 h 16"/>
                  <a:gd name="T36" fmla="*/ 5 w 14"/>
                  <a:gd name="T37" fmla="*/ 6 h 16"/>
                  <a:gd name="T38" fmla="*/ 4 w 14"/>
                  <a:gd name="T39" fmla="*/ 4 h 16"/>
                  <a:gd name="T40" fmla="*/ 4 w 14"/>
                  <a:gd name="T41" fmla="*/ 4 h 16"/>
                  <a:gd name="T42" fmla="*/ 5 w 14"/>
                  <a:gd name="T43" fmla="*/ 4 h 16"/>
                  <a:gd name="T44" fmla="*/ 6 w 14"/>
                  <a:gd name="T45" fmla="*/ 1 h 16"/>
                  <a:gd name="T46" fmla="*/ 4 w 14"/>
                  <a:gd name="T47" fmla="*/ 0 h 16"/>
                  <a:gd name="T48" fmla="*/ 4 w 14"/>
                  <a:gd name="T49"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 h="16">
                    <a:moveTo>
                      <a:pt x="4" y="0"/>
                    </a:moveTo>
                    <a:cubicBezTo>
                      <a:pt x="4" y="0"/>
                      <a:pt x="4" y="0"/>
                      <a:pt x="3" y="0"/>
                    </a:cubicBezTo>
                    <a:cubicBezTo>
                      <a:pt x="2" y="0"/>
                      <a:pt x="2" y="1"/>
                      <a:pt x="1" y="2"/>
                    </a:cubicBezTo>
                    <a:cubicBezTo>
                      <a:pt x="0" y="3"/>
                      <a:pt x="0" y="4"/>
                      <a:pt x="0" y="4"/>
                    </a:cubicBezTo>
                    <a:cubicBezTo>
                      <a:pt x="0" y="5"/>
                      <a:pt x="0" y="6"/>
                      <a:pt x="1" y="7"/>
                    </a:cubicBezTo>
                    <a:cubicBezTo>
                      <a:pt x="1" y="7"/>
                      <a:pt x="1" y="8"/>
                      <a:pt x="1" y="8"/>
                    </a:cubicBezTo>
                    <a:cubicBezTo>
                      <a:pt x="2" y="9"/>
                      <a:pt x="2" y="10"/>
                      <a:pt x="3" y="11"/>
                    </a:cubicBezTo>
                    <a:cubicBezTo>
                      <a:pt x="3" y="11"/>
                      <a:pt x="3" y="11"/>
                      <a:pt x="3" y="11"/>
                    </a:cubicBezTo>
                    <a:cubicBezTo>
                      <a:pt x="5" y="13"/>
                      <a:pt x="7" y="15"/>
                      <a:pt x="10" y="15"/>
                    </a:cubicBezTo>
                    <a:cubicBezTo>
                      <a:pt x="10" y="15"/>
                      <a:pt x="11" y="16"/>
                      <a:pt x="12" y="16"/>
                    </a:cubicBezTo>
                    <a:cubicBezTo>
                      <a:pt x="12" y="16"/>
                      <a:pt x="12" y="16"/>
                      <a:pt x="12" y="16"/>
                    </a:cubicBezTo>
                    <a:cubicBezTo>
                      <a:pt x="13" y="16"/>
                      <a:pt x="14" y="15"/>
                      <a:pt x="14" y="14"/>
                    </a:cubicBezTo>
                    <a:cubicBezTo>
                      <a:pt x="14" y="14"/>
                      <a:pt x="14" y="14"/>
                      <a:pt x="14" y="14"/>
                    </a:cubicBezTo>
                    <a:cubicBezTo>
                      <a:pt x="14" y="14"/>
                      <a:pt x="14" y="14"/>
                      <a:pt x="14" y="14"/>
                    </a:cubicBezTo>
                    <a:cubicBezTo>
                      <a:pt x="14" y="13"/>
                      <a:pt x="13" y="12"/>
                      <a:pt x="12" y="12"/>
                    </a:cubicBezTo>
                    <a:cubicBezTo>
                      <a:pt x="12" y="12"/>
                      <a:pt x="11" y="12"/>
                      <a:pt x="10" y="11"/>
                    </a:cubicBezTo>
                    <a:cubicBezTo>
                      <a:pt x="9" y="11"/>
                      <a:pt x="7" y="10"/>
                      <a:pt x="6" y="8"/>
                    </a:cubicBezTo>
                    <a:cubicBezTo>
                      <a:pt x="6" y="8"/>
                      <a:pt x="5" y="7"/>
                      <a:pt x="5" y="7"/>
                    </a:cubicBezTo>
                    <a:cubicBezTo>
                      <a:pt x="5" y="7"/>
                      <a:pt x="5" y="7"/>
                      <a:pt x="5" y="6"/>
                    </a:cubicBezTo>
                    <a:cubicBezTo>
                      <a:pt x="4" y="6"/>
                      <a:pt x="4" y="5"/>
                      <a:pt x="4" y="4"/>
                    </a:cubicBezTo>
                    <a:cubicBezTo>
                      <a:pt x="4" y="4"/>
                      <a:pt x="4" y="4"/>
                      <a:pt x="4" y="4"/>
                    </a:cubicBezTo>
                    <a:cubicBezTo>
                      <a:pt x="5" y="4"/>
                      <a:pt x="5" y="4"/>
                      <a:pt x="5" y="4"/>
                    </a:cubicBezTo>
                    <a:cubicBezTo>
                      <a:pt x="6" y="4"/>
                      <a:pt x="6" y="2"/>
                      <a:pt x="6" y="1"/>
                    </a:cubicBezTo>
                    <a:cubicBezTo>
                      <a:pt x="6" y="1"/>
                      <a:pt x="5" y="0"/>
                      <a:pt x="4" y="0"/>
                    </a:cubicBezTo>
                    <a:cubicBezTo>
                      <a:pt x="4" y="0"/>
                      <a:pt x="4" y="0"/>
                      <a:pt x="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1" name="Freeform 175"/>
              <p:cNvSpPr/>
              <p:nvPr/>
            </p:nvSpPr>
            <p:spPr bwMode="auto">
              <a:xfrm>
                <a:off x="4757738" y="1127125"/>
                <a:ext cx="39688" cy="46038"/>
              </a:xfrm>
              <a:custGeom>
                <a:avLst/>
                <a:gdLst>
                  <a:gd name="T0" fmla="*/ 4 w 14"/>
                  <a:gd name="T1" fmla="*/ 0 h 16"/>
                  <a:gd name="T2" fmla="*/ 3 w 14"/>
                  <a:gd name="T3" fmla="*/ 0 h 16"/>
                  <a:gd name="T4" fmla="*/ 1 w 14"/>
                  <a:gd name="T5" fmla="*/ 2 h 16"/>
                  <a:gd name="T6" fmla="*/ 0 w 14"/>
                  <a:gd name="T7" fmla="*/ 4 h 16"/>
                  <a:gd name="T8" fmla="*/ 1 w 14"/>
                  <a:gd name="T9" fmla="*/ 7 h 16"/>
                  <a:gd name="T10" fmla="*/ 1 w 14"/>
                  <a:gd name="T11" fmla="*/ 8 h 16"/>
                  <a:gd name="T12" fmla="*/ 3 w 14"/>
                  <a:gd name="T13" fmla="*/ 11 h 16"/>
                  <a:gd name="T14" fmla="*/ 3 w 14"/>
                  <a:gd name="T15" fmla="*/ 11 h 16"/>
                  <a:gd name="T16" fmla="*/ 10 w 14"/>
                  <a:gd name="T17" fmla="*/ 15 h 16"/>
                  <a:gd name="T18" fmla="*/ 12 w 14"/>
                  <a:gd name="T19" fmla="*/ 16 h 16"/>
                  <a:gd name="T20" fmla="*/ 12 w 14"/>
                  <a:gd name="T21" fmla="*/ 16 h 16"/>
                  <a:gd name="T22" fmla="*/ 14 w 14"/>
                  <a:gd name="T23" fmla="*/ 15 h 16"/>
                  <a:gd name="T24" fmla="*/ 14 w 14"/>
                  <a:gd name="T25" fmla="*/ 14 h 16"/>
                  <a:gd name="T26" fmla="*/ 14 w 14"/>
                  <a:gd name="T27" fmla="*/ 14 h 16"/>
                  <a:gd name="T28" fmla="*/ 12 w 14"/>
                  <a:gd name="T29" fmla="*/ 12 h 16"/>
                  <a:gd name="T30" fmla="*/ 10 w 14"/>
                  <a:gd name="T31" fmla="*/ 11 h 16"/>
                  <a:gd name="T32" fmla="*/ 6 w 14"/>
                  <a:gd name="T33" fmla="*/ 8 h 16"/>
                  <a:gd name="T34" fmla="*/ 5 w 14"/>
                  <a:gd name="T35" fmla="*/ 7 h 16"/>
                  <a:gd name="T36" fmla="*/ 5 w 14"/>
                  <a:gd name="T37" fmla="*/ 6 h 16"/>
                  <a:gd name="T38" fmla="*/ 4 w 14"/>
                  <a:gd name="T39" fmla="*/ 4 h 16"/>
                  <a:gd name="T40" fmla="*/ 4 w 14"/>
                  <a:gd name="T41" fmla="*/ 4 h 16"/>
                  <a:gd name="T42" fmla="*/ 5 w 14"/>
                  <a:gd name="T43" fmla="*/ 4 h 16"/>
                  <a:gd name="T44" fmla="*/ 6 w 14"/>
                  <a:gd name="T45" fmla="*/ 2 h 16"/>
                  <a:gd name="T46" fmla="*/ 4 w 14"/>
                  <a:gd name="T47" fmla="*/ 0 h 16"/>
                  <a:gd name="T48" fmla="*/ 4 w 14"/>
                  <a:gd name="T49"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 h="16">
                    <a:moveTo>
                      <a:pt x="4" y="0"/>
                    </a:moveTo>
                    <a:cubicBezTo>
                      <a:pt x="4" y="0"/>
                      <a:pt x="4" y="0"/>
                      <a:pt x="3" y="0"/>
                    </a:cubicBezTo>
                    <a:cubicBezTo>
                      <a:pt x="2" y="0"/>
                      <a:pt x="2" y="1"/>
                      <a:pt x="1" y="2"/>
                    </a:cubicBezTo>
                    <a:cubicBezTo>
                      <a:pt x="0" y="3"/>
                      <a:pt x="0" y="4"/>
                      <a:pt x="0" y="4"/>
                    </a:cubicBezTo>
                    <a:cubicBezTo>
                      <a:pt x="0" y="5"/>
                      <a:pt x="0" y="6"/>
                      <a:pt x="1" y="7"/>
                    </a:cubicBezTo>
                    <a:cubicBezTo>
                      <a:pt x="1" y="7"/>
                      <a:pt x="1" y="8"/>
                      <a:pt x="1" y="8"/>
                    </a:cubicBezTo>
                    <a:cubicBezTo>
                      <a:pt x="2" y="9"/>
                      <a:pt x="2" y="10"/>
                      <a:pt x="3" y="11"/>
                    </a:cubicBezTo>
                    <a:cubicBezTo>
                      <a:pt x="3" y="11"/>
                      <a:pt x="3" y="11"/>
                      <a:pt x="3" y="11"/>
                    </a:cubicBezTo>
                    <a:cubicBezTo>
                      <a:pt x="5" y="13"/>
                      <a:pt x="7" y="15"/>
                      <a:pt x="10" y="15"/>
                    </a:cubicBezTo>
                    <a:cubicBezTo>
                      <a:pt x="10" y="16"/>
                      <a:pt x="11" y="16"/>
                      <a:pt x="12" y="16"/>
                    </a:cubicBezTo>
                    <a:cubicBezTo>
                      <a:pt x="12" y="16"/>
                      <a:pt x="12" y="16"/>
                      <a:pt x="12" y="16"/>
                    </a:cubicBezTo>
                    <a:cubicBezTo>
                      <a:pt x="13" y="16"/>
                      <a:pt x="14" y="15"/>
                      <a:pt x="14" y="15"/>
                    </a:cubicBezTo>
                    <a:cubicBezTo>
                      <a:pt x="14" y="14"/>
                      <a:pt x="14" y="14"/>
                      <a:pt x="14" y="14"/>
                    </a:cubicBezTo>
                    <a:cubicBezTo>
                      <a:pt x="14" y="14"/>
                      <a:pt x="14" y="14"/>
                      <a:pt x="14" y="14"/>
                    </a:cubicBezTo>
                    <a:cubicBezTo>
                      <a:pt x="14" y="13"/>
                      <a:pt x="13" y="12"/>
                      <a:pt x="12" y="12"/>
                    </a:cubicBezTo>
                    <a:cubicBezTo>
                      <a:pt x="12" y="12"/>
                      <a:pt x="11" y="12"/>
                      <a:pt x="10" y="11"/>
                    </a:cubicBezTo>
                    <a:cubicBezTo>
                      <a:pt x="9" y="11"/>
                      <a:pt x="7" y="10"/>
                      <a:pt x="6" y="8"/>
                    </a:cubicBezTo>
                    <a:cubicBezTo>
                      <a:pt x="6" y="8"/>
                      <a:pt x="5" y="8"/>
                      <a:pt x="5" y="7"/>
                    </a:cubicBezTo>
                    <a:cubicBezTo>
                      <a:pt x="5" y="7"/>
                      <a:pt x="5" y="7"/>
                      <a:pt x="5" y="6"/>
                    </a:cubicBezTo>
                    <a:cubicBezTo>
                      <a:pt x="4" y="6"/>
                      <a:pt x="4" y="5"/>
                      <a:pt x="4" y="4"/>
                    </a:cubicBezTo>
                    <a:cubicBezTo>
                      <a:pt x="4" y="4"/>
                      <a:pt x="4" y="4"/>
                      <a:pt x="4" y="4"/>
                    </a:cubicBezTo>
                    <a:cubicBezTo>
                      <a:pt x="5" y="4"/>
                      <a:pt x="5" y="4"/>
                      <a:pt x="5" y="4"/>
                    </a:cubicBezTo>
                    <a:cubicBezTo>
                      <a:pt x="6" y="4"/>
                      <a:pt x="6" y="3"/>
                      <a:pt x="6" y="2"/>
                    </a:cubicBezTo>
                    <a:cubicBezTo>
                      <a:pt x="6" y="1"/>
                      <a:pt x="5" y="0"/>
                      <a:pt x="4" y="0"/>
                    </a:cubicBezTo>
                    <a:cubicBezTo>
                      <a:pt x="4" y="0"/>
                      <a:pt x="4" y="0"/>
                      <a:pt x="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2" name="Freeform 176"/>
              <p:cNvSpPr/>
              <p:nvPr/>
            </p:nvSpPr>
            <p:spPr bwMode="auto">
              <a:xfrm>
                <a:off x="5041901" y="788988"/>
                <a:ext cx="239713" cy="136525"/>
              </a:xfrm>
              <a:custGeom>
                <a:avLst/>
                <a:gdLst>
                  <a:gd name="T0" fmla="*/ 3 w 86"/>
                  <a:gd name="T1" fmla="*/ 0 h 49"/>
                  <a:gd name="T2" fmla="*/ 2 w 86"/>
                  <a:gd name="T3" fmla="*/ 0 h 49"/>
                  <a:gd name="T4" fmla="*/ 1 w 86"/>
                  <a:gd name="T5" fmla="*/ 1 h 49"/>
                  <a:gd name="T6" fmla="*/ 0 w 86"/>
                  <a:gd name="T7" fmla="*/ 2 h 49"/>
                  <a:gd name="T8" fmla="*/ 1 w 86"/>
                  <a:gd name="T9" fmla="*/ 4 h 49"/>
                  <a:gd name="T10" fmla="*/ 83 w 86"/>
                  <a:gd name="T11" fmla="*/ 49 h 49"/>
                  <a:gd name="T12" fmla="*/ 84 w 86"/>
                  <a:gd name="T13" fmla="*/ 49 h 49"/>
                  <a:gd name="T14" fmla="*/ 84 w 86"/>
                  <a:gd name="T15" fmla="*/ 49 h 49"/>
                  <a:gd name="T16" fmla="*/ 85 w 86"/>
                  <a:gd name="T17" fmla="*/ 48 h 49"/>
                  <a:gd name="T18" fmla="*/ 86 w 86"/>
                  <a:gd name="T19" fmla="*/ 47 h 49"/>
                  <a:gd name="T20" fmla="*/ 85 w 86"/>
                  <a:gd name="T21" fmla="*/ 44 h 49"/>
                  <a:gd name="T22" fmla="*/ 85 w 86"/>
                  <a:gd name="T23" fmla="*/ 44 h 49"/>
                  <a:gd name="T24" fmla="*/ 4 w 86"/>
                  <a:gd name="T25" fmla="*/ 0 h 49"/>
                  <a:gd name="T26" fmla="*/ 3 w 86"/>
                  <a:gd name="T27"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6" h="49">
                    <a:moveTo>
                      <a:pt x="3" y="0"/>
                    </a:moveTo>
                    <a:cubicBezTo>
                      <a:pt x="2" y="0"/>
                      <a:pt x="2" y="0"/>
                      <a:pt x="2" y="0"/>
                    </a:cubicBezTo>
                    <a:cubicBezTo>
                      <a:pt x="1" y="0"/>
                      <a:pt x="1" y="0"/>
                      <a:pt x="1" y="1"/>
                    </a:cubicBezTo>
                    <a:cubicBezTo>
                      <a:pt x="0" y="2"/>
                      <a:pt x="0" y="2"/>
                      <a:pt x="0" y="2"/>
                    </a:cubicBezTo>
                    <a:cubicBezTo>
                      <a:pt x="0" y="3"/>
                      <a:pt x="0" y="4"/>
                      <a:pt x="1" y="4"/>
                    </a:cubicBezTo>
                    <a:cubicBezTo>
                      <a:pt x="83" y="49"/>
                      <a:pt x="83" y="49"/>
                      <a:pt x="83" y="49"/>
                    </a:cubicBezTo>
                    <a:cubicBezTo>
                      <a:pt x="83" y="49"/>
                      <a:pt x="83" y="49"/>
                      <a:pt x="84" y="49"/>
                    </a:cubicBezTo>
                    <a:cubicBezTo>
                      <a:pt x="84" y="49"/>
                      <a:pt x="84" y="49"/>
                      <a:pt x="84" y="49"/>
                    </a:cubicBezTo>
                    <a:cubicBezTo>
                      <a:pt x="85" y="49"/>
                      <a:pt x="85" y="49"/>
                      <a:pt x="85" y="48"/>
                    </a:cubicBezTo>
                    <a:cubicBezTo>
                      <a:pt x="86" y="47"/>
                      <a:pt x="86" y="47"/>
                      <a:pt x="86" y="47"/>
                    </a:cubicBezTo>
                    <a:cubicBezTo>
                      <a:pt x="86" y="46"/>
                      <a:pt x="86" y="45"/>
                      <a:pt x="85" y="44"/>
                    </a:cubicBezTo>
                    <a:cubicBezTo>
                      <a:pt x="85" y="44"/>
                      <a:pt x="85" y="44"/>
                      <a:pt x="85" y="44"/>
                    </a:cubicBezTo>
                    <a:cubicBezTo>
                      <a:pt x="4" y="0"/>
                      <a:pt x="4" y="0"/>
                      <a:pt x="4" y="0"/>
                    </a:cubicBezTo>
                    <a:cubicBezTo>
                      <a:pt x="3" y="0"/>
                      <a:pt x="3" y="0"/>
                      <a:pt x="3"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3" name="Freeform 177"/>
              <p:cNvSpPr/>
              <p:nvPr/>
            </p:nvSpPr>
            <p:spPr bwMode="auto">
              <a:xfrm>
                <a:off x="5016501" y="833438"/>
                <a:ext cx="242888" cy="138113"/>
              </a:xfrm>
              <a:custGeom>
                <a:avLst/>
                <a:gdLst>
                  <a:gd name="T0" fmla="*/ 3 w 87"/>
                  <a:gd name="T1" fmla="*/ 0 h 49"/>
                  <a:gd name="T2" fmla="*/ 1 w 87"/>
                  <a:gd name="T3" fmla="*/ 1 h 49"/>
                  <a:gd name="T4" fmla="*/ 0 w 87"/>
                  <a:gd name="T5" fmla="*/ 2 h 49"/>
                  <a:gd name="T6" fmla="*/ 0 w 87"/>
                  <a:gd name="T7" fmla="*/ 3 h 49"/>
                  <a:gd name="T8" fmla="*/ 1 w 87"/>
                  <a:gd name="T9" fmla="*/ 4 h 49"/>
                  <a:gd name="T10" fmla="*/ 83 w 87"/>
                  <a:gd name="T11" fmla="*/ 49 h 49"/>
                  <a:gd name="T12" fmla="*/ 84 w 87"/>
                  <a:gd name="T13" fmla="*/ 49 h 49"/>
                  <a:gd name="T14" fmla="*/ 84 w 87"/>
                  <a:gd name="T15" fmla="*/ 49 h 49"/>
                  <a:gd name="T16" fmla="*/ 85 w 87"/>
                  <a:gd name="T17" fmla="*/ 48 h 49"/>
                  <a:gd name="T18" fmla="*/ 86 w 87"/>
                  <a:gd name="T19" fmla="*/ 47 h 49"/>
                  <a:gd name="T20" fmla="*/ 85 w 87"/>
                  <a:gd name="T21" fmla="*/ 44 h 49"/>
                  <a:gd name="T22" fmla="*/ 85 w 87"/>
                  <a:gd name="T23" fmla="*/ 44 h 49"/>
                  <a:gd name="T24" fmla="*/ 4 w 87"/>
                  <a:gd name="T25" fmla="*/ 0 h 49"/>
                  <a:gd name="T26" fmla="*/ 3 w 87"/>
                  <a:gd name="T27"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7" h="49">
                    <a:moveTo>
                      <a:pt x="3" y="0"/>
                    </a:moveTo>
                    <a:cubicBezTo>
                      <a:pt x="2" y="0"/>
                      <a:pt x="1" y="0"/>
                      <a:pt x="1" y="1"/>
                    </a:cubicBezTo>
                    <a:cubicBezTo>
                      <a:pt x="0" y="2"/>
                      <a:pt x="0" y="2"/>
                      <a:pt x="0" y="2"/>
                    </a:cubicBezTo>
                    <a:cubicBezTo>
                      <a:pt x="0" y="2"/>
                      <a:pt x="0" y="3"/>
                      <a:pt x="0" y="3"/>
                    </a:cubicBezTo>
                    <a:cubicBezTo>
                      <a:pt x="0" y="4"/>
                      <a:pt x="1" y="4"/>
                      <a:pt x="1" y="4"/>
                    </a:cubicBezTo>
                    <a:cubicBezTo>
                      <a:pt x="83" y="49"/>
                      <a:pt x="83" y="49"/>
                      <a:pt x="83" y="49"/>
                    </a:cubicBezTo>
                    <a:cubicBezTo>
                      <a:pt x="83" y="49"/>
                      <a:pt x="83" y="49"/>
                      <a:pt x="84" y="49"/>
                    </a:cubicBezTo>
                    <a:cubicBezTo>
                      <a:pt x="84" y="49"/>
                      <a:pt x="84" y="49"/>
                      <a:pt x="84" y="49"/>
                    </a:cubicBezTo>
                    <a:cubicBezTo>
                      <a:pt x="85" y="49"/>
                      <a:pt x="85" y="49"/>
                      <a:pt x="85" y="48"/>
                    </a:cubicBezTo>
                    <a:cubicBezTo>
                      <a:pt x="86" y="47"/>
                      <a:pt x="86" y="47"/>
                      <a:pt x="86" y="47"/>
                    </a:cubicBezTo>
                    <a:cubicBezTo>
                      <a:pt x="87" y="46"/>
                      <a:pt x="86" y="45"/>
                      <a:pt x="85" y="44"/>
                    </a:cubicBezTo>
                    <a:cubicBezTo>
                      <a:pt x="85" y="44"/>
                      <a:pt x="85" y="44"/>
                      <a:pt x="85" y="44"/>
                    </a:cubicBezTo>
                    <a:cubicBezTo>
                      <a:pt x="4" y="0"/>
                      <a:pt x="4" y="0"/>
                      <a:pt x="4" y="0"/>
                    </a:cubicBezTo>
                    <a:cubicBezTo>
                      <a:pt x="3" y="0"/>
                      <a:pt x="3" y="0"/>
                      <a:pt x="3"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4" name="Freeform 178"/>
              <p:cNvSpPr/>
              <p:nvPr/>
            </p:nvSpPr>
            <p:spPr bwMode="auto">
              <a:xfrm>
                <a:off x="4991101" y="877888"/>
                <a:ext cx="242888" cy="138113"/>
              </a:xfrm>
              <a:custGeom>
                <a:avLst/>
                <a:gdLst>
                  <a:gd name="T0" fmla="*/ 3 w 87"/>
                  <a:gd name="T1" fmla="*/ 0 h 49"/>
                  <a:gd name="T2" fmla="*/ 2 w 87"/>
                  <a:gd name="T3" fmla="*/ 0 h 49"/>
                  <a:gd name="T4" fmla="*/ 1 w 87"/>
                  <a:gd name="T5" fmla="*/ 1 h 49"/>
                  <a:gd name="T6" fmla="*/ 1 w 87"/>
                  <a:gd name="T7" fmla="*/ 2 h 49"/>
                  <a:gd name="T8" fmla="*/ 1 w 87"/>
                  <a:gd name="T9" fmla="*/ 5 h 49"/>
                  <a:gd name="T10" fmla="*/ 83 w 87"/>
                  <a:gd name="T11" fmla="*/ 49 h 49"/>
                  <a:gd name="T12" fmla="*/ 84 w 87"/>
                  <a:gd name="T13" fmla="*/ 49 h 49"/>
                  <a:gd name="T14" fmla="*/ 86 w 87"/>
                  <a:gd name="T15" fmla="*/ 48 h 49"/>
                  <a:gd name="T16" fmla="*/ 86 w 87"/>
                  <a:gd name="T17" fmla="*/ 47 h 49"/>
                  <a:gd name="T18" fmla="*/ 86 w 87"/>
                  <a:gd name="T19" fmla="*/ 46 h 49"/>
                  <a:gd name="T20" fmla="*/ 85 w 87"/>
                  <a:gd name="T21" fmla="*/ 45 h 49"/>
                  <a:gd name="T22" fmla="*/ 85 w 87"/>
                  <a:gd name="T23" fmla="*/ 45 h 49"/>
                  <a:gd name="T24" fmla="*/ 4 w 87"/>
                  <a:gd name="T25" fmla="*/ 0 h 49"/>
                  <a:gd name="T26" fmla="*/ 3 w 87"/>
                  <a:gd name="T27"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7" h="49">
                    <a:moveTo>
                      <a:pt x="3" y="0"/>
                    </a:moveTo>
                    <a:cubicBezTo>
                      <a:pt x="3" y="0"/>
                      <a:pt x="3" y="0"/>
                      <a:pt x="2" y="0"/>
                    </a:cubicBezTo>
                    <a:cubicBezTo>
                      <a:pt x="2" y="0"/>
                      <a:pt x="1" y="0"/>
                      <a:pt x="1" y="1"/>
                    </a:cubicBezTo>
                    <a:cubicBezTo>
                      <a:pt x="1" y="2"/>
                      <a:pt x="1" y="2"/>
                      <a:pt x="1" y="2"/>
                    </a:cubicBezTo>
                    <a:cubicBezTo>
                      <a:pt x="0" y="3"/>
                      <a:pt x="0" y="4"/>
                      <a:pt x="1" y="5"/>
                    </a:cubicBezTo>
                    <a:cubicBezTo>
                      <a:pt x="83" y="49"/>
                      <a:pt x="83" y="49"/>
                      <a:pt x="83" y="49"/>
                    </a:cubicBezTo>
                    <a:cubicBezTo>
                      <a:pt x="83" y="49"/>
                      <a:pt x="84" y="49"/>
                      <a:pt x="84" y="49"/>
                    </a:cubicBezTo>
                    <a:cubicBezTo>
                      <a:pt x="85" y="49"/>
                      <a:pt x="85" y="49"/>
                      <a:pt x="86" y="48"/>
                    </a:cubicBezTo>
                    <a:cubicBezTo>
                      <a:pt x="86" y="47"/>
                      <a:pt x="86" y="47"/>
                      <a:pt x="86" y="47"/>
                    </a:cubicBezTo>
                    <a:cubicBezTo>
                      <a:pt x="86" y="47"/>
                      <a:pt x="87" y="46"/>
                      <a:pt x="86" y="46"/>
                    </a:cubicBezTo>
                    <a:cubicBezTo>
                      <a:pt x="86" y="45"/>
                      <a:pt x="86" y="45"/>
                      <a:pt x="85" y="45"/>
                    </a:cubicBezTo>
                    <a:cubicBezTo>
                      <a:pt x="85" y="45"/>
                      <a:pt x="85" y="45"/>
                      <a:pt x="85" y="45"/>
                    </a:cubicBezTo>
                    <a:cubicBezTo>
                      <a:pt x="4" y="0"/>
                      <a:pt x="4" y="0"/>
                      <a:pt x="4" y="0"/>
                    </a:cubicBezTo>
                    <a:cubicBezTo>
                      <a:pt x="4" y="0"/>
                      <a:pt x="3" y="0"/>
                      <a:pt x="3"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5" name="Freeform 179"/>
              <p:cNvSpPr/>
              <p:nvPr/>
            </p:nvSpPr>
            <p:spPr bwMode="auto">
              <a:xfrm>
                <a:off x="4965701" y="923925"/>
                <a:ext cx="242888" cy="139700"/>
              </a:xfrm>
              <a:custGeom>
                <a:avLst/>
                <a:gdLst>
                  <a:gd name="T0" fmla="*/ 3 w 87"/>
                  <a:gd name="T1" fmla="*/ 0 h 50"/>
                  <a:gd name="T2" fmla="*/ 1 w 87"/>
                  <a:gd name="T3" fmla="*/ 1 h 50"/>
                  <a:gd name="T4" fmla="*/ 1 w 87"/>
                  <a:gd name="T5" fmla="*/ 2 h 50"/>
                  <a:gd name="T6" fmla="*/ 2 w 87"/>
                  <a:gd name="T7" fmla="*/ 5 h 50"/>
                  <a:gd name="T8" fmla="*/ 83 w 87"/>
                  <a:gd name="T9" fmla="*/ 49 h 50"/>
                  <a:gd name="T10" fmla="*/ 84 w 87"/>
                  <a:gd name="T11" fmla="*/ 50 h 50"/>
                  <a:gd name="T12" fmla="*/ 86 w 87"/>
                  <a:gd name="T13" fmla="*/ 48 h 50"/>
                  <a:gd name="T14" fmla="*/ 86 w 87"/>
                  <a:gd name="T15" fmla="*/ 47 h 50"/>
                  <a:gd name="T16" fmla="*/ 87 w 87"/>
                  <a:gd name="T17" fmla="*/ 46 h 50"/>
                  <a:gd name="T18" fmla="*/ 86 w 87"/>
                  <a:gd name="T19" fmla="*/ 45 h 50"/>
                  <a:gd name="T20" fmla="*/ 86 w 87"/>
                  <a:gd name="T21" fmla="*/ 45 h 50"/>
                  <a:gd name="T22" fmla="*/ 4 w 87"/>
                  <a:gd name="T23" fmla="*/ 0 h 50"/>
                  <a:gd name="T24" fmla="*/ 3 w 87"/>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7" h="50">
                    <a:moveTo>
                      <a:pt x="3" y="0"/>
                    </a:moveTo>
                    <a:cubicBezTo>
                      <a:pt x="2" y="0"/>
                      <a:pt x="2" y="0"/>
                      <a:pt x="1" y="1"/>
                    </a:cubicBezTo>
                    <a:cubicBezTo>
                      <a:pt x="1" y="2"/>
                      <a:pt x="1" y="2"/>
                      <a:pt x="1" y="2"/>
                    </a:cubicBezTo>
                    <a:cubicBezTo>
                      <a:pt x="0" y="3"/>
                      <a:pt x="1" y="4"/>
                      <a:pt x="2" y="5"/>
                    </a:cubicBezTo>
                    <a:cubicBezTo>
                      <a:pt x="83" y="49"/>
                      <a:pt x="83" y="49"/>
                      <a:pt x="83" y="49"/>
                    </a:cubicBezTo>
                    <a:cubicBezTo>
                      <a:pt x="83" y="49"/>
                      <a:pt x="84" y="50"/>
                      <a:pt x="84" y="50"/>
                    </a:cubicBezTo>
                    <a:cubicBezTo>
                      <a:pt x="85" y="50"/>
                      <a:pt x="85" y="49"/>
                      <a:pt x="86" y="48"/>
                    </a:cubicBezTo>
                    <a:cubicBezTo>
                      <a:pt x="86" y="47"/>
                      <a:pt x="86" y="47"/>
                      <a:pt x="86" y="47"/>
                    </a:cubicBezTo>
                    <a:cubicBezTo>
                      <a:pt x="87" y="47"/>
                      <a:pt x="87" y="46"/>
                      <a:pt x="87" y="46"/>
                    </a:cubicBezTo>
                    <a:cubicBezTo>
                      <a:pt x="86" y="45"/>
                      <a:pt x="86" y="45"/>
                      <a:pt x="86" y="45"/>
                    </a:cubicBezTo>
                    <a:cubicBezTo>
                      <a:pt x="86" y="45"/>
                      <a:pt x="86" y="45"/>
                      <a:pt x="86" y="45"/>
                    </a:cubicBezTo>
                    <a:cubicBezTo>
                      <a:pt x="4" y="0"/>
                      <a:pt x="4" y="0"/>
                      <a:pt x="4" y="0"/>
                    </a:cubicBezTo>
                    <a:cubicBezTo>
                      <a:pt x="4" y="0"/>
                      <a:pt x="3" y="0"/>
                      <a:pt x="3"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6" name="Freeform 180"/>
              <p:cNvSpPr/>
              <p:nvPr/>
            </p:nvSpPr>
            <p:spPr bwMode="auto">
              <a:xfrm>
                <a:off x="4940301" y="968375"/>
                <a:ext cx="244475" cy="139700"/>
              </a:xfrm>
              <a:custGeom>
                <a:avLst/>
                <a:gdLst>
                  <a:gd name="T0" fmla="*/ 3 w 87"/>
                  <a:gd name="T1" fmla="*/ 0 h 50"/>
                  <a:gd name="T2" fmla="*/ 3 w 87"/>
                  <a:gd name="T3" fmla="*/ 0 h 50"/>
                  <a:gd name="T4" fmla="*/ 2 w 87"/>
                  <a:gd name="T5" fmla="*/ 1 h 50"/>
                  <a:gd name="T6" fmla="*/ 1 w 87"/>
                  <a:gd name="T7" fmla="*/ 2 h 50"/>
                  <a:gd name="T8" fmla="*/ 2 w 87"/>
                  <a:gd name="T9" fmla="*/ 5 h 50"/>
                  <a:gd name="T10" fmla="*/ 83 w 87"/>
                  <a:gd name="T11" fmla="*/ 49 h 50"/>
                  <a:gd name="T12" fmla="*/ 84 w 87"/>
                  <a:gd name="T13" fmla="*/ 50 h 50"/>
                  <a:gd name="T14" fmla="*/ 86 w 87"/>
                  <a:gd name="T15" fmla="*/ 49 h 50"/>
                  <a:gd name="T16" fmla="*/ 87 w 87"/>
                  <a:gd name="T17" fmla="*/ 47 h 50"/>
                  <a:gd name="T18" fmla="*/ 87 w 87"/>
                  <a:gd name="T19" fmla="*/ 46 h 50"/>
                  <a:gd name="T20" fmla="*/ 86 w 87"/>
                  <a:gd name="T21" fmla="*/ 45 h 50"/>
                  <a:gd name="T22" fmla="*/ 86 w 87"/>
                  <a:gd name="T23" fmla="*/ 45 h 50"/>
                  <a:gd name="T24" fmla="*/ 4 w 87"/>
                  <a:gd name="T25" fmla="*/ 0 h 50"/>
                  <a:gd name="T26" fmla="*/ 3 w 87"/>
                  <a:gd name="T27"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7" h="50">
                    <a:moveTo>
                      <a:pt x="3" y="0"/>
                    </a:moveTo>
                    <a:cubicBezTo>
                      <a:pt x="3" y="0"/>
                      <a:pt x="3" y="0"/>
                      <a:pt x="3" y="0"/>
                    </a:cubicBezTo>
                    <a:cubicBezTo>
                      <a:pt x="2" y="0"/>
                      <a:pt x="2" y="0"/>
                      <a:pt x="2" y="1"/>
                    </a:cubicBezTo>
                    <a:cubicBezTo>
                      <a:pt x="1" y="2"/>
                      <a:pt x="1" y="2"/>
                      <a:pt x="1" y="2"/>
                    </a:cubicBezTo>
                    <a:cubicBezTo>
                      <a:pt x="0" y="3"/>
                      <a:pt x="1" y="4"/>
                      <a:pt x="2" y="5"/>
                    </a:cubicBezTo>
                    <a:cubicBezTo>
                      <a:pt x="83" y="49"/>
                      <a:pt x="83" y="49"/>
                      <a:pt x="83" y="49"/>
                    </a:cubicBezTo>
                    <a:cubicBezTo>
                      <a:pt x="84" y="50"/>
                      <a:pt x="84" y="50"/>
                      <a:pt x="84" y="50"/>
                    </a:cubicBezTo>
                    <a:cubicBezTo>
                      <a:pt x="85" y="50"/>
                      <a:pt x="86" y="49"/>
                      <a:pt x="86" y="49"/>
                    </a:cubicBezTo>
                    <a:cubicBezTo>
                      <a:pt x="87" y="47"/>
                      <a:pt x="87" y="47"/>
                      <a:pt x="87" y="47"/>
                    </a:cubicBezTo>
                    <a:cubicBezTo>
                      <a:pt x="87" y="47"/>
                      <a:pt x="87" y="46"/>
                      <a:pt x="87" y="46"/>
                    </a:cubicBezTo>
                    <a:cubicBezTo>
                      <a:pt x="87" y="45"/>
                      <a:pt x="86" y="45"/>
                      <a:pt x="86" y="45"/>
                    </a:cubicBezTo>
                    <a:cubicBezTo>
                      <a:pt x="86" y="45"/>
                      <a:pt x="86" y="45"/>
                      <a:pt x="86" y="45"/>
                    </a:cubicBezTo>
                    <a:cubicBezTo>
                      <a:pt x="4" y="0"/>
                      <a:pt x="4" y="0"/>
                      <a:pt x="4" y="0"/>
                    </a:cubicBezTo>
                    <a:cubicBezTo>
                      <a:pt x="4" y="0"/>
                      <a:pt x="4" y="0"/>
                      <a:pt x="3"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7" name="Freeform 181"/>
              <p:cNvSpPr/>
              <p:nvPr/>
            </p:nvSpPr>
            <p:spPr bwMode="auto">
              <a:xfrm>
                <a:off x="4918076" y="1012825"/>
                <a:ext cx="241300" cy="139700"/>
              </a:xfrm>
              <a:custGeom>
                <a:avLst/>
                <a:gdLst>
                  <a:gd name="T0" fmla="*/ 2 w 86"/>
                  <a:gd name="T1" fmla="*/ 0 h 50"/>
                  <a:gd name="T2" fmla="*/ 2 w 86"/>
                  <a:gd name="T3" fmla="*/ 0 h 50"/>
                  <a:gd name="T4" fmla="*/ 1 w 86"/>
                  <a:gd name="T5" fmla="*/ 1 h 50"/>
                  <a:gd name="T6" fmla="*/ 0 w 86"/>
                  <a:gd name="T7" fmla="*/ 2 h 50"/>
                  <a:gd name="T8" fmla="*/ 1 w 86"/>
                  <a:gd name="T9" fmla="*/ 5 h 50"/>
                  <a:gd name="T10" fmla="*/ 82 w 86"/>
                  <a:gd name="T11" fmla="*/ 49 h 50"/>
                  <a:gd name="T12" fmla="*/ 83 w 86"/>
                  <a:gd name="T13" fmla="*/ 50 h 50"/>
                  <a:gd name="T14" fmla="*/ 85 w 86"/>
                  <a:gd name="T15" fmla="*/ 49 h 50"/>
                  <a:gd name="T16" fmla="*/ 86 w 86"/>
                  <a:gd name="T17" fmla="*/ 48 h 50"/>
                  <a:gd name="T18" fmla="*/ 86 w 86"/>
                  <a:gd name="T19" fmla="*/ 46 h 50"/>
                  <a:gd name="T20" fmla="*/ 85 w 86"/>
                  <a:gd name="T21" fmla="*/ 45 h 50"/>
                  <a:gd name="T22" fmla="*/ 85 w 86"/>
                  <a:gd name="T23" fmla="*/ 45 h 50"/>
                  <a:gd name="T24" fmla="*/ 3 w 86"/>
                  <a:gd name="T25" fmla="*/ 0 h 50"/>
                  <a:gd name="T26" fmla="*/ 2 w 86"/>
                  <a:gd name="T27"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6" h="50">
                    <a:moveTo>
                      <a:pt x="2" y="0"/>
                    </a:moveTo>
                    <a:cubicBezTo>
                      <a:pt x="2" y="0"/>
                      <a:pt x="2" y="0"/>
                      <a:pt x="2" y="0"/>
                    </a:cubicBezTo>
                    <a:cubicBezTo>
                      <a:pt x="1" y="0"/>
                      <a:pt x="1" y="1"/>
                      <a:pt x="1" y="1"/>
                    </a:cubicBezTo>
                    <a:cubicBezTo>
                      <a:pt x="0" y="2"/>
                      <a:pt x="0" y="2"/>
                      <a:pt x="0" y="2"/>
                    </a:cubicBezTo>
                    <a:cubicBezTo>
                      <a:pt x="0" y="3"/>
                      <a:pt x="0" y="4"/>
                      <a:pt x="1" y="5"/>
                    </a:cubicBezTo>
                    <a:cubicBezTo>
                      <a:pt x="82" y="49"/>
                      <a:pt x="82" y="49"/>
                      <a:pt x="82" y="49"/>
                    </a:cubicBezTo>
                    <a:cubicBezTo>
                      <a:pt x="83" y="50"/>
                      <a:pt x="83" y="50"/>
                      <a:pt x="83" y="50"/>
                    </a:cubicBezTo>
                    <a:cubicBezTo>
                      <a:pt x="84" y="50"/>
                      <a:pt x="85" y="49"/>
                      <a:pt x="85" y="49"/>
                    </a:cubicBezTo>
                    <a:cubicBezTo>
                      <a:pt x="86" y="48"/>
                      <a:pt x="86" y="48"/>
                      <a:pt x="86" y="48"/>
                    </a:cubicBezTo>
                    <a:cubicBezTo>
                      <a:pt x="86" y="47"/>
                      <a:pt x="86" y="47"/>
                      <a:pt x="86" y="46"/>
                    </a:cubicBezTo>
                    <a:cubicBezTo>
                      <a:pt x="86" y="46"/>
                      <a:pt x="85" y="45"/>
                      <a:pt x="85" y="45"/>
                    </a:cubicBezTo>
                    <a:cubicBezTo>
                      <a:pt x="85" y="45"/>
                      <a:pt x="85" y="45"/>
                      <a:pt x="85" y="45"/>
                    </a:cubicBezTo>
                    <a:cubicBezTo>
                      <a:pt x="3" y="0"/>
                      <a:pt x="3" y="0"/>
                      <a:pt x="3" y="0"/>
                    </a:cubicBezTo>
                    <a:cubicBezTo>
                      <a:pt x="3" y="0"/>
                      <a:pt x="3" y="0"/>
                      <a:pt x="2"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8" name="Freeform 182"/>
              <p:cNvSpPr/>
              <p:nvPr/>
            </p:nvSpPr>
            <p:spPr bwMode="auto">
              <a:xfrm>
                <a:off x="4892676" y="1057275"/>
                <a:ext cx="241300" cy="141288"/>
              </a:xfrm>
              <a:custGeom>
                <a:avLst/>
                <a:gdLst>
                  <a:gd name="T0" fmla="*/ 3 w 86"/>
                  <a:gd name="T1" fmla="*/ 0 h 50"/>
                  <a:gd name="T2" fmla="*/ 1 w 86"/>
                  <a:gd name="T3" fmla="*/ 1 h 50"/>
                  <a:gd name="T4" fmla="*/ 0 w 86"/>
                  <a:gd name="T5" fmla="*/ 2 h 50"/>
                  <a:gd name="T6" fmla="*/ 0 w 86"/>
                  <a:gd name="T7" fmla="*/ 4 h 50"/>
                  <a:gd name="T8" fmla="*/ 1 w 86"/>
                  <a:gd name="T9" fmla="*/ 5 h 50"/>
                  <a:gd name="T10" fmla="*/ 83 w 86"/>
                  <a:gd name="T11" fmla="*/ 50 h 50"/>
                  <a:gd name="T12" fmla="*/ 84 w 86"/>
                  <a:gd name="T13" fmla="*/ 50 h 50"/>
                  <a:gd name="T14" fmla="*/ 85 w 86"/>
                  <a:gd name="T15" fmla="*/ 49 h 50"/>
                  <a:gd name="T16" fmla="*/ 86 w 86"/>
                  <a:gd name="T17" fmla="*/ 48 h 50"/>
                  <a:gd name="T18" fmla="*/ 86 w 86"/>
                  <a:gd name="T19" fmla="*/ 46 h 50"/>
                  <a:gd name="T20" fmla="*/ 85 w 86"/>
                  <a:gd name="T21" fmla="*/ 45 h 50"/>
                  <a:gd name="T22" fmla="*/ 85 w 86"/>
                  <a:gd name="T23" fmla="*/ 45 h 50"/>
                  <a:gd name="T24" fmla="*/ 4 w 86"/>
                  <a:gd name="T25" fmla="*/ 0 h 50"/>
                  <a:gd name="T26" fmla="*/ 3 w 86"/>
                  <a:gd name="T27"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6" h="50">
                    <a:moveTo>
                      <a:pt x="3" y="0"/>
                    </a:moveTo>
                    <a:cubicBezTo>
                      <a:pt x="2" y="0"/>
                      <a:pt x="1" y="0"/>
                      <a:pt x="1" y="1"/>
                    </a:cubicBezTo>
                    <a:cubicBezTo>
                      <a:pt x="0" y="2"/>
                      <a:pt x="0" y="2"/>
                      <a:pt x="0" y="2"/>
                    </a:cubicBezTo>
                    <a:cubicBezTo>
                      <a:pt x="0" y="3"/>
                      <a:pt x="0" y="3"/>
                      <a:pt x="0" y="4"/>
                    </a:cubicBezTo>
                    <a:cubicBezTo>
                      <a:pt x="0" y="4"/>
                      <a:pt x="1" y="5"/>
                      <a:pt x="1" y="5"/>
                    </a:cubicBezTo>
                    <a:cubicBezTo>
                      <a:pt x="83" y="50"/>
                      <a:pt x="83" y="50"/>
                      <a:pt x="83" y="50"/>
                    </a:cubicBezTo>
                    <a:cubicBezTo>
                      <a:pt x="83" y="50"/>
                      <a:pt x="83" y="50"/>
                      <a:pt x="84" y="50"/>
                    </a:cubicBezTo>
                    <a:cubicBezTo>
                      <a:pt x="84" y="50"/>
                      <a:pt x="85" y="49"/>
                      <a:pt x="85" y="49"/>
                    </a:cubicBezTo>
                    <a:cubicBezTo>
                      <a:pt x="86" y="48"/>
                      <a:pt x="86" y="48"/>
                      <a:pt x="86" y="48"/>
                    </a:cubicBezTo>
                    <a:cubicBezTo>
                      <a:pt x="86" y="47"/>
                      <a:pt x="86" y="47"/>
                      <a:pt x="86" y="46"/>
                    </a:cubicBezTo>
                    <a:cubicBezTo>
                      <a:pt x="86" y="46"/>
                      <a:pt x="86" y="45"/>
                      <a:pt x="85" y="45"/>
                    </a:cubicBezTo>
                    <a:cubicBezTo>
                      <a:pt x="85" y="45"/>
                      <a:pt x="85" y="45"/>
                      <a:pt x="85" y="45"/>
                    </a:cubicBezTo>
                    <a:cubicBezTo>
                      <a:pt x="4" y="0"/>
                      <a:pt x="4" y="0"/>
                      <a:pt x="4" y="0"/>
                    </a:cubicBezTo>
                    <a:cubicBezTo>
                      <a:pt x="3" y="0"/>
                      <a:pt x="3" y="0"/>
                      <a:pt x="3"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9" name="Freeform 183"/>
              <p:cNvSpPr/>
              <p:nvPr/>
            </p:nvSpPr>
            <p:spPr bwMode="auto">
              <a:xfrm>
                <a:off x="4867276" y="1103313"/>
                <a:ext cx="244475" cy="139700"/>
              </a:xfrm>
              <a:custGeom>
                <a:avLst/>
                <a:gdLst>
                  <a:gd name="T0" fmla="*/ 3 w 87"/>
                  <a:gd name="T1" fmla="*/ 0 h 50"/>
                  <a:gd name="T2" fmla="*/ 1 w 87"/>
                  <a:gd name="T3" fmla="*/ 1 h 50"/>
                  <a:gd name="T4" fmla="*/ 1 w 87"/>
                  <a:gd name="T5" fmla="*/ 2 h 50"/>
                  <a:gd name="T6" fmla="*/ 1 w 87"/>
                  <a:gd name="T7" fmla="*/ 5 h 50"/>
                  <a:gd name="T8" fmla="*/ 83 w 87"/>
                  <a:gd name="T9" fmla="*/ 50 h 50"/>
                  <a:gd name="T10" fmla="*/ 84 w 87"/>
                  <a:gd name="T11" fmla="*/ 50 h 50"/>
                  <a:gd name="T12" fmla="*/ 84 w 87"/>
                  <a:gd name="T13" fmla="*/ 50 h 50"/>
                  <a:gd name="T14" fmla="*/ 86 w 87"/>
                  <a:gd name="T15" fmla="*/ 49 h 50"/>
                  <a:gd name="T16" fmla="*/ 86 w 87"/>
                  <a:gd name="T17" fmla="*/ 48 h 50"/>
                  <a:gd name="T18" fmla="*/ 85 w 87"/>
                  <a:gd name="T19" fmla="*/ 45 h 50"/>
                  <a:gd name="T20" fmla="*/ 85 w 87"/>
                  <a:gd name="T21" fmla="*/ 45 h 50"/>
                  <a:gd name="T22" fmla="*/ 4 w 87"/>
                  <a:gd name="T23" fmla="*/ 0 h 50"/>
                  <a:gd name="T24" fmla="*/ 3 w 87"/>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7" h="50">
                    <a:moveTo>
                      <a:pt x="3" y="0"/>
                    </a:moveTo>
                    <a:cubicBezTo>
                      <a:pt x="2" y="0"/>
                      <a:pt x="1" y="1"/>
                      <a:pt x="1" y="1"/>
                    </a:cubicBezTo>
                    <a:cubicBezTo>
                      <a:pt x="1" y="2"/>
                      <a:pt x="1" y="2"/>
                      <a:pt x="1" y="2"/>
                    </a:cubicBezTo>
                    <a:cubicBezTo>
                      <a:pt x="0" y="3"/>
                      <a:pt x="0" y="4"/>
                      <a:pt x="1" y="5"/>
                    </a:cubicBezTo>
                    <a:cubicBezTo>
                      <a:pt x="83" y="50"/>
                      <a:pt x="83" y="50"/>
                      <a:pt x="83" y="50"/>
                    </a:cubicBezTo>
                    <a:cubicBezTo>
                      <a:pt x="83" y="50"/>
                      <a:pt x="84" y="50"/>
                      <a:pt x="84" y="50"/>
                    </a:cubicBezTo>
                    <a:cubicBezTo>
                      <a:pt x="84" y="50"/>
                      <a:pt x="84" y="50"/>
                      <a:pt x="84" y="50"/>
                    </a:cubicBezTo>
                    <a:cubicBezTo>
                      <a:pt x="85" y="50"/>
                      <a:pt x="85" y="49"/>
                      <a:pt x="86" y="49"/>
                    </a:cubicBezTo>
                    <a:cubicBezTo>
                      <a:pt x="86" y="48"/>
                      <a:pt x="86" y="48"/>
                      <a:pt x="86" y="48"/>
                    </a:cubicBezTo>
                    <a:cubicBezTo>
                      <a:pt x="87" y="47"/>
                      <a:pt x="86" y="46"/>
                      <a:pt x="85" y="45"/>
                    </a:cubicBezTo>
                    <a:cubicBezTo>
                      <a:pt x="85" y="45"/>
                      <a:pt x="85" y="45"/>
                      <a:pt x="85" y="45"/>
                    </a:cubicBezTo>
                    <a:cubicBezTo>
                      <a:pt x="4" y="0"/>
                      <a:pt x="4" y="0"/>
                      <a:pt x="4" y="0"/>
                    </a:cubicBezTo>
                    <a:cubicBezTo>
                      <a:pt x="4" y="0"/>
                      <a:pt x="3" y="0"/>
                      <a:pt x="3"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0" name="Freeform 184"/>
              <p:cNvSpPr/>
              <p:nvPr/>
            </p:nvSpPr>
            <p:spPr bwMode="auto">
              <a:xfrm>
                <a:off x="4841876" y="1147763"/>
                <a:ext cx="244475" cy="139700"/>
              </a:xfrm>
              <a:custGeom>
                <a:avLst/>
                <a:gdLst>
                  <a:gd name="T0" fmla="*/ 3 w 87"/>
                  <a:gd name="T1" fmla="*/ 0 h 50"/>
                  <a:gd name="T2" fmla="*/ 2 w 87"/>
                  <a:gd name="T3" fmla="*/ 0 h 50"/>
                  <a:gd name="T4" fmla="*/ 1 w 87"/>
                  <a:gd name="T5" fmla="*/ 1 h 50"/>
                  <a:gd name="T6" fmla="*/ 1 w 87"/>
                  <a:gd name="T7" fmla="*/ 2 h 50"/>
                  <a:gd name="T8" fmla="*/ 2 w 87"/>
                  <a:gd name="T9" fmla="*/ 5 h 50"/>
                  <a:gd name="T10" fmla="*/ 83 w 87"/>
                  <a:gd name="T11" fmla="*/ 50 h 50"/>
                  <a:gd name="T12" fmla="*/ 84 w 87"/>
                  <a:gd name="T13" fmla="*/ 50 h 50"/>
                  <a:gd name="T14" fmla="*/ 85 w 87"/>
                  <a:gd name="T15" fmla="*/ 50 h 50"/>
                  <a:gd name="T16" fmla="*/ 86 w 87"/>
                  <a:gd name="T17" fmla="*/ 49 h 50"/>
                  <a:gd name="T18" fmla="*/ 86 w 87"/>
                  <a:gd name="T19" fmla="*/ 48 h 50"/>
                  <a:gd name="T20" fmla="*/ 86 w 87"/>
                  <a:gd name="T21" fmla="*/ 45 h 50"/>
                  <a:gd name="T22" fmla="*/ 86 w 87"/>
                  <a:gd name="T23" fmla="*/ 45 h 50"/>
                  <a:gd name="T24" fmla="*/ 4 w 87"/>
                  <a:gd name="T25" fmla="*/ 1 h 50"/>
                  <a:gd name="T26" fmla="*/ 3 w 87"/>
                  <a:gd name="T27"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7" h="50">
                    <a:moveTo>
                      <a:pt x="3" y="0"/>
                    </a:moveTo>
                    <a:cubicBezTo>
                      <a:pt x="3" y="0"/>
                      <a:pt x="3" y="0"/>
                      <a:pt x="2" y="0"/>
                    </a:cubicBezTo>
                    <a:cubicBezTo>
                      <a:pt x="2" y="1"/>
                      <a:pt x="2" y="1"/>
                      <a:pt x="1" y="1"/>
                    </a:cubicBezTo>
                    <a:cubicBezTo>
                      <a:pt x="1" y="2"/>
                      <a:pt x="1" y="2"/>
                      <a:pt x="1" y="2"/>
                    </a:cubicBezTo>
                    <a:cubicBezTo>
                      <a:pt x="0" y="3"/>
                      <a:pt x="1" y="5"/>
                      <a:pt x="2" y="5"/>
                    </a:cubicBezTo>
                    <a:cubicBezTo>
                      <a:pt x="83" y="50"/>
                      <a:pt x="83" y="50"/>
                      <a:pt x="83" y="50"/>
                    </a:cubicBezTo>
                    <a:cubicBezTo>
                      <a:pt x="83" y="50"/>
                      <a:pt x="84" y="50"/>
                      <a:pt x="84" y="50"/>
                    </a:cubicBezTo>
                    <a:cubicBezTo>
                      <a:pt x="84" y="50"/>
                      <a:pt x="84" y="50"/>
                      <a:pt x="85" y="50"/>
                    </a:cubicBezTo>
                    <a:cubicBezTo>
                      <a:pt x="85" y="50"/>
                      <a:pt x="86" y="49"/>
                      <a:pt x="86" y="49"/>
                    </a:cubicBezTo>
                    <a:cubicBezTo>
                      <a:pt x="86" y="48"/>
                      <a:pt x="86" y="48"/>
                      <a:pt x="86" y="48"/>
                    </a:cubicBezTo>
                    <a:cubicBezTo>
                      <a:pt x="87" y="47"/>
                      <a:pt x="87" y="46"/>
                      <a:pt x="86" y="45"/>
                    </a:cubicBezTo>
                    <a:cubicBezTo>
                      <a:pt x="86" y="45"/>
                      <a:pt x="86" y="45"/>
                      <a:pt x="86" y="45"/>
                    </a:cubicBezTo>
                    <a:cubicBezTo>
                      <a:pt x="4" y="1"/>
                      <a:pt x="4" y="1"/>
                      <a:pt x="4" y="1"/>
                    </a:cubicBezTo>
                    <a:cubicBezTo>
                      <a:pt x="4" y="0"/>
                      <a:pt x="3" y="0"/>
                      <a:pt x="3"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41" name="组合 40"/>
            <p:cNvGrpSpPr/>
            <p:nvPr/>
          </p:nvGrpSpPr>
          <p:grpSpPr>
            <a:xfrm>
              <a:off x="5240338" y="6309355"/>
              <a:ext cx="635000" cy="560388"/>
              <a:chOff x="5030788" y="5629275"/>
              <a:chExt cx="635000" cy="560388"/>
            </a:xfrm>
          </p:grpSpPr>
          <p:sp>
            <p:nvSpPr>
              <p:cNvPr id="231" name="Freeform 185"/>
              <p:cNvSpPr>
                <a:spLocks noEditPoints="1"/>
              </p:cNvSpPr>
              <p:nvPr/>
            </p:nvSpPr>
            <p:spPr bwMode="auto">
              <a:xfrm>
                <a:off x="5068888" y="5668963"/>
                <a:ext cx="596900" cy="520700"/>
              </a:xfrm>
              <a:custGeom>
                <a:avLst/>
                <a:gdLst>
                  <a:gd name="T0" fmla="*/ 3 w 213"/>
                  <a:gd name="T1" fmla="*/ 145 h 186"/>
                  <a:gd name="T2" fmla="*/ 0 w 213"/>
                  <a:gd name="T3" fmla="*/ 144 h 186"/>
                  <a:gd name="T4" fmla="*/ 55 w 213"/>
                  <a:gd name="T5" fmla="*/ 186 h 186"/>
                  <a:gd name="T6" fmla="*/ 113 w 213"/>
                  <a:gd name="T7" fmla="*/ 16 h 186"/>
                  <a:gd name="T8" fmla="*/ 125 w 213"/>
                  <a:gd name="T9" fmla="*/ 0 h 186"/>
                  <a:gd name="T10" fmla="*/ 120 w 213"/>
                  <a:gd name="T11" fmla="*/ 8 h 186"/>
                  <a:gd name="T12" fmla="*/ 114 w 213"/>
                  <a:gd name="T13" fmla="*/ 12 h 186"/>
                  <a:gd name="T14" fmla="*/ 113 w 213"/>
                  <a:gd name="T15" fmla="*/ 16 h 186"/>
                  <a:gd name="T16" fmla="*/ 107 w 213"/>
                  <a:gd name="T17" fmla="*/ 20 h 186"/>
                  <a:gd name="T18" fmla="*/ 106 w 213"/>
                  <a:gd name="T19" fmla="*/ 23 h 186"/>
                  <a:gd name="T20" fmla="*/ 100 w 213"/>
                  <a:gd name="T21" fmla="*/ 28 h 186"/>
                  <a:gd name="T22" fmla="*/ 99 w 213"/>
                  <a:gd name="T23" fmla="*/ 31 h 186"/>
                  <a:gd name="T24" fmla="*/ 93 w 213"/>
                  <a:gd name="T25" fmla="*/ 36 h 186"/>
                  <a:gd name="T26" fmla="*/ 91 w 213"/>
                  <a:gd name="T27" fmla="*/ 38 h 186"/>
                  <a:gd name="T28" fmla="*/ 86 w 213"/>
                  <a:gd name="T29" fmla="*/ 44 h 186"/>
                  <a:gd name="T30" fmla="*/ 85 w 213"/>
                  <a:gd name="T31" fmla="*/ 47 h 186"/>
                  <a:gd name="T32" fmla="*/ 79 w 213"/>
                  <a:gd name="T33" fmla="*/ 51 h 186"/>
                  <a:gd name="T34" fmla="*/ 78 w 213"/>
                  <a:gd name="T35" fmla="*/ 55 h 186"/>
                  <a:gd name="T36" fmla="*/ 72 w 213"/>
                  <a:gd name="T37" fmla="*/ 59 h 186"/>
                  <a:gd name="T38" fmla="*/ 70 w 213"/>
                  <a:gd name="T39" fmla="*/ 62 h 186"/>
                  <a:gd name="T40" fmla="*/ 68 w 213"/>
                  <a:gd name="T41" fmla="*/ 64 h 186"/>
                  <a:gd name="T42" fmla="*/ 64 w 213"/>
                  <a:gd name="T43" fmla="*/ 70 h 186"/>
                  <a:gd name="T44" fmla="*/ 64 w 213"/>
                  <a:gd name="T45" fmla="*/ 70 h 186"/>
                  <a:gd name="T46" fmla="*/ 59 w 213"/>
                  <a:gd name="T47" fmla="*/ 75 h 186"/>
                  <a:gd name="T48" fmla="*/ 58 w 213"/>
                  <a:gd name="T49" fmla="*/ 78 h 186"/>
                  <a:gd name="T50" fmla="*/ 52 w 213"/>
                  <a:gd name="T51" fmla="*/ 83 h 186"/>
                  <a:gd name="T52" fmla="*/ 48 w 213"/>
                  <a:gd name="T53" fmla="*/ 87 h 186"/>
                  <a:gd name="T54" fmla="*/ 44 w 213"/>
                  <a:gd name="T55" fmla="*/ 94 h 186"/>
                  <a:gd name="T56" fmla="*/ 41 w 213"/>
                  <a:gd name="T57" fmla="*/ 95 h 186"/>
                  <a:gd name="T58" fmla="*/ 37 w 213"/>
                  <a:gd name="T59" fmla="*/ 101 h 186"/>
                  <a:gd name="T60" fmla="*/ 37 w 213"/>
                  <a:gd name="T61" fmla="*/ 101 h 186"/>
                  <a:gd name="T62" fmla="*/ 31 w 213"/>
                  <a:gd name="T63" fmla="*/ 106 h 186"/>
                  <a:gd name="T64" fmla="*/ 29 w 213"/>
                  <a:gd name="T65" fmla="*/ 108 h 186"/>
                  <a:gd name="T66" fmla="*/ 24 w 213"/>
                  <a:gd name="T67" fmla="*/ 114 h 186"/>
                  <a:gd name="T68" fmla="*/ 23 w 213"/>
                  <a:gd name="T69" fmla="*/ 117 h 186"/>
                  <a:gd name="T70" fmla="*/ 17 w 213"/>
                  <a:gd name="T71" fmla="*/ 122 h 186"/>
                  <a:gd name="T72" fmla="*/ 16 w 213"/>
                  <a:gd name="T73" fmla="*/ 125 h 186"/>
                  <a:gd name="T74" fmla="*/ 11 w 213"/>
                  <a:gd name="T75" fmla="*/ 130 h 186"/>
                  <a:gd name="T76" fmla="*/ 8 w 213"/>
                  <a:gd name="T77" fmla="*/ 132 h 186"/>
                  <a:gd name="T78" fmla="*/ 2 w 213"/>
                  <a:gd name="T79" fmla="*/ 139 h 186"/>
                  <a:gd name="T80" fmla="*/ 125 w 213"/>
                  <a:gd name="T81" fmla="*/ 0 h 186"/>
                  <a:gd name="T82" fmla="*/ 130 w 213"/>
                  <a:gd name="T83" fmla="*/ 3 h 186"/>
                  <a:gd name="T84" fmla="*/ 109 w 213"/>
                  <a:gd name="T85" fmla="*/ 186 h 186"/>
                  <a:gd name="T86" fmla="*/ 213 w 213"/>
                  <a:gd name="T87" fmla="*/ 74 h 186"/>
                  <a:gd name="T88" fmla="*/ 130 w 213"/>
                  <a:gd name="T89" fmla="*/ 0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13" h="186">
                    <a:moveTo>
                      <a:pt x="6" y="143"/>
                    </a:moveTo>
                    <a:cubicBezTo>
                      <a:pt x="5" y="145"/>
                      <a:pt x="5" y="145"/>
                      <a:pt x="5" y="145"/>
                    </a:cubicBezTo>
                    <a:cubicBezTo>
                      <a:pt x="4" y="145"/>
                      <a:pt x="4" y="145"/>
                      <a:pt x="3" y="145"/>
                    </a:cubicBezTo>
                    <a:cubicBezTo>
                      <a:pt x="3" y="145"/>
                      <a:pt x="3" y="145"/>
                      <a:pt x="3" y="145"/>
                    </a:cubicBezTo>
                    <a:cubicBezTo>
                      <a:pt x="3" y="145"/>
                      <a:pt x="2" y="145"/>
                      <a:pt x="2" y="145"/>
                    </a:cubicBezTo>
                    <a:cubicBezTo>
                      <a:pt x="0" y="144"/>
                      <a:pt x="0" y="144"/>
                      <a:pt x="0" y="144"/>
                    </a:cubicBezTo>
                    <a:cubicBezTo>
                      <a:pt x="0" y="144"/>
                      <a:pt x="0" y="144"/>
                      <a:pt x="1" y="144"/>
                    </a:cubicBezTo>
                    <a:cubicBezTo>
                      <a:pt x="49" y="186"/>
                      <a:pt x="49" y="186"/>
                      <a:pt x="49" y="186"/>
                    </a:cubicBezTo>
                    <a:cubicBezTo>
                      <a:pt x="55" y="186"/>
                      <a:pt x="55" y="186"/>
                      <a:pt x="55" y="186"/>
                    </a:cubicBezTo>
                    <a:cubicBezTo>
                      <a:pt x="6" y="143"/>
                      <a:pt x="6" y="143"/>
                      <a:pt x="6" y="143"/>
                    </a:cubicBezTo>
                    <a:moveTo>
                      <a:pt x="113" y="16"/>
                    </a:moveTo>
                    <a:cubicBezTo>
                      <a:pt x="113" y="16"/>
                      <a:pt x="113" y="16"/>
                      <a:pt x="113" y="16"/>
                    </a:cubicBezTo>
                    <a:cubicBezTo>
                      <a:pt x="113" y="16"/>
                      <a:pt x="113" y="16"/>
                      <a:pt x="113" y="16"/>
                    </a:cubicBezTo>
                    <a:cubicBezTo>
                      <a:pt x="113" y="16"/>
                      <a:pt x="113" y="16"/>
                      <a:pt x="113" y="16"/>
                    </a:cubicBezTo>
                    <a:moveTo>
                      <a:pt x="125" y="0"/>
                    </a:moveTo>
                    <a:cubicBezTo>
                      <a:pt x="121" y="5"/>
                      <a:pt x="121" y="5"/>
                      <a:pt x="121" y="5"/>
                    </a:cubicBezTo>
                    <a:cubicBezTo>
                      <a:pt x="121" y="5"/>
                      <a:pt x="121" y="5"/>
                      <a:pt x="121" y="5"/>
                    </a:cubicBezTo>
                    <a:cubicBezTo>
                      <a:pt x="121" y="6"/>
                      <a:pt x="120" y="7"/>
                      <a:pt x="120" y="8"/>
                    </a:cubicBezTo>
                    <a:cubicBezTo>
                      <a:pt x="120" y="8"/>
                      <a:pt x="120" y="8"/>
                      <a:pt x="120" y="8"/>
                    </a:cubicBezTo>
                    <a:cubicBezTo>
                      <a:pt x="119" y="9"/>
                      <a:pt x="118" y="9"/>
                      <a:pt x="116" y="9"/>
                    </a:cubicBezTo>
                    <a:cubicBezTo>
                      <a:pt x="114" y="12"/>
                      <a:pt x="114" y="12"/>
                      <a:pt x="114" y="12"/>
                    </a:cubicBezTo>
                    <a:cubicBezTo>
                      <a:pt x="114" y="13"/>
                      <a:pt x="114" y="13"/>
                      <a:pt x="114" y="13"/>
                    </a:cubicBezTo>
                    <a:cubicBezTo>
                      <a:pt x="114" y="14"/>
                      <a:pt x="113" y="15"/>
                      <a:pt x="113" y="16"/>
                    </a:cubicBezTo>
                    <a:cubicBezTo>
                      <a:pt x="113" y="16"/>
                      <a:pt x="113" y="16"/>
                      <a:pt x="113" y="16"/>
                    </a:cubicBezTo>
                    <a:cubicBezTo>
                      <a:pt x="112" y="17"/>
                      <a:pt x="111" y="17"/>
                      <a:pt x="110" y="17"/>
                    </a:cubicBezTo>
                    <a:cubicBezTo>
                      <a:pt x="107" y="20"/>
                      <a:pt x="107" y="20"/>
                      <a:pt x="107" y="20"/>
                    </a:cubicBezTo>
                    <a:cubicBezTo>
                      <a:pt x="107" y="20"/>
                      <a:pt x="107" y="20"/>
                      <a:pt x="107" y="20"/>
                    </a:cubicBezTo>
                    <a:cubicBezTo>
                      <a:pt x="107" y="22"/>
                      <a:pt x="107" y="23"/>
                      <a:pt x="106" y="23"/>
                    </a:cubicBezTo>
                    <a:cubicBezTo>
                      <a:pt x="106" y="23"/>
                      <a:pt x="106" y="23"/>
                      <a:pt x="106" y="23"/>
                    </a:cubicBezTo>
                    <a:cubicBezTo>
                      <a:pt x="106" y="23"/>
                      <a:pt x="106" y="23"/>
                      <a:pt x="106" y="23"/>
                    </a:cubicBezTo>
                    <a:cubicBezTo>
                      <a:pt x="105" y="24"/>
                      <a:pt x="104" y="25"/>
                      <a:pt x="103" y="25"/>
                    </a:cubicBezTo>
                    <a:cubicBezTo>
                      <a:pt x="100" y="28"/>
                      <a:pt x="100" y="28"/>
                      <a:pt x="100" y="28"/>
                    </a:cubicBezTo>
                    <a:cubicBezTo>
                      <a:pt x="100" y="28"/>
                      <a:pt x="100" y="28"/>
                      <a:pt x="100" y="28"/>
                    </a:cubicBezTo>
                    <a:cubicBezTo>
                      <a:pt x="100" y="29"/>
                      <a:pt x="100" y="30"/>
                      <a:pt x="99" y="31"/>
                    </a:cubicBezTo>
                    <a:cubicBezTo>
                      <a:pt x="99" y="31"/>
                      <a:pt x="99" y="31"/>
                      <a:pt x="99" y="31"/>
                    </a:cubicBezTo>
                    <a:cubicBezTo>
                      <a:pt x="99" y="31"/>
                      <a:pt x="99" y="31"/>
                      <a:pt x="99" y="31"/>
                    </a:cubicBezTo>
                    <a:cubicBezTo>
                      <a:pt x="98" y="32"/>
                      <a:pt x="97" y="33"/>
                      <a:pt x="96" y="33"/>
                    </a:cubicBezTo>
                    <a:cubicBezTo>
                      <a:pt x="93" y="36"/>
                      <a:pt x="93" y="36"/>
                      <a:pt x="93" y="36"/>
                    </a:cubicBezTo>
                    <a:cubicBezTo>
                      <a:pt x="93" y="36"/>
                      <a:pt x="93" y="36"/>
                      <a:pt x="93" y="36"/>
                    </a:cubicBezTo>
                    <a:cubicBezTo>
                      <a:pt x="93" y="37"/>
                      <a:pt x="93" y="38"/>
                      <a:pt x="92" y="39"/>
                    </a:cubicBezTo>
                    <a:cubicBezTo>
                      <a:pt x="91" y="38"/>
                      <a:pt x="91" y="38"/>
                      <a:pt x="91" y="38"/>
                    </a:cubicBezTo>
                    <a:cubicBezTo>
                      <a:pt x="91" y="38"/>
                      <a:pt x="91" y="38"/>
                      <a:pt x="91" y="38"/>
                    </a:cubicBezTo>
                    <a:cubicBezTo>
                      <a:pt x="92" y="39"/>
                      <a:pt x="92" y="39"/>
                      <a:pt x="92" y="39"/>
                    </a:cubicBezTo>
                    <a:cubicBezTo>
                      <a:pt x="91" y="40"/>
                      <a:pt x="90" y="40"/>
                      <a:pt x="89" y="41"/>
                    </a:cubicBezTo>
                    <a:cubicBezTo>
                      <a:pt x="86" y="44"/>
                      <a:pt x="86" y="44"/>
                      <a:pt x="86" y="44"/>
                    </a:cubicBezTo>
                    <a:cubicBezTo>
                      <a:pt x="86" y="44"/>
                      <a:pt x="86" y="44"/>
                      <a:pt x="86" y="44"/>
                    </a:cubicBezTo>
                    <a:cubicBezTo>
                      <a:pt x="86" y="45"/>
                      <a:pt x="86" y="46"/>
                      <a:pt x="85" y="47"/>
                    </a:cubicBezTo>
                    <a:cubicBezTo>
                      <a:pt x="85" y="47"/>
                      <a:pt x="85" y="47"/>
                      <a:pt x="85" y="47"/>
                    </a:cubicBezTo>
                    <a:cubicBezTo>
                      <a:pt x="85" y="47"/>
                      <a:pt x="85" y="47"/>
                      <a:pt x="85" y="47"/>
                    </a:cubicBezTo>
                    <a:cubicBezTo>
                      <a:pt x="84" y="48"/>
                      <a:pt x="83" y="48"/>
                      <a:pt x="82" y="48"/>
                    </a:cubicBezTo>
                    <a:cubicBezTo>
                      <a:pt x="79" y="51"/>
                      <a:pt x="79" y="51"/>
                      <a:pt x="79" y="51"/>
                    </a:cubicBezTo>
                    <a:cubicBezTo>
                      <a:pt x="79" y="51"/>
                      <a:pt x="79" y="52"/>
                      <a:pt x="79" y="52"/>
                    </a:cubicBezTo>
                    <a:cubicBezTo>
                      <a:pt x="79" y="53"/>
                      <a:pt x="79" y="54"/>
                      <a:pt x="78" y="55"/>
                    </a:cubicBezTo>
                    <a:cubicBezTo>
                      <a:pt x="78" y="55"/>
                      <a:pt x="78" y="55"/>
                      <a:pt x="78" y="55"/>
                    </a:cubicBezTo>
                    <a:cubicBezTo>
                      <a:pt x="78" y="55"/>
                      <a:pt x="78" y="55"/>
                      <a:pt x="78" y="55"/>
                    </a:cubicBezTo>
                    <a:cubicBezTo>
                      <a:pt x="77" y="56"/>
                      <a:pt x="76" y="56"/>
                      <a:pt x="75" y="56"/>
                    </a:cubicBezTo>
                    <a:cubicBezTo>
                      <a:pt x="72" y="59"/>
                      <a:pt x="72" y="59"/>
                      <a:pt x="72" y="59"/>
                    </a:cubicBezTo>
                    <a:cubicBezTo>
                      <a:pt x="72" y="59"/>
                      <a:pt x="72" y="59"/>
                      <a:pt x="72" y="59"/>
                    </a:cubicBezTo>
                    <a:cubicBezTo>
                      <a:pt x="72" y="60"/>
                      <a:pt x="72" y="62"/>
                      <a:pt x="71" y="62"/>
                    </a:cubicBezTo>
                    <a:cubicBezTo>
                      <a:pt x="70" y="62"/>
                      <a:pt x="70" y="62"/>
                      <a:pt x="70" y="62"/>
                    </a:cubicBezTo>
                    <a:cubicBezTo>
                      <a:pt x="70" y="62"/>
                      <a:pt x="70" y="62"/>
                      <a:pt x="70" y="62"/>
                    </a:cubicBezTo>
                    <a:cubicBezTo>
                      <a:pt x="71" y="62"/>
                      <a:pt x="71" y="62"/>
                      <a:pt x="71" y="62"/>
                    </a:cubicBezTo>
                    <a:cubicBezTo>
                      <a:pt x="71" y="63"/>
                      <a:pt x="69" y="64"/>
                      <a:pt x="68" y="64"/>
                    </a:cubicBezTo>
                    <a:cubicBezTo>
                      <a:pt x="66" y="67"/>
                      <a:pt x="66" y="67"/>
                      <a:pt x="66" y="67"/>
                    </a:cubicBezTo>
                    <a:cubicBezTo>
                      <a:pt x="66" y="67"/>
                      <a:pt x="66" y="67"/>
                      <a:pt x="66" y="67"/>
                    </a:cubicBezTo>
                    <a:cubicBezTo>
                      <a:pt x="66" y="68"/>
                      <a:pt x="65" y="69"/>
                      <a:pt x="64" y="70"/>
                    </a:cubicBezTo>
                    <a:cubicBezTo>
                      <a:pt x="64" y="69"/>
                      <a:pt x="64" y="69"/>
                      <a:pt x="64" y="69"/>
                    </a:cubicBezTo>
                    <a:cubicBezTo>
                      <a:pt x="64" y="69"/>
                      <a:pt x="64" y="69"/>
                      <a:pt x="64" y="69"/>
                    </a:cubicBezTo>
                    <a:cubicBezTo>
                      <a:pt x="64" y="70"/>
                      <a:pt x="64" y="70"/>
                      <a:pt x="64" y="70"/>
                    </a:cubicBezTo>
                    <a:cubicBezTo>
                      <a:pt x="64" y="71"/>
                      <a:pt x="63" y="72"/>
                      <a:pt x="61" y="72"/>
                    </a:cubicBezTo>
                    <a:cubicBezTo>
                      <a:pt x="59" y="75"/>
                      <a:pt x="59" y="75"/>
                      <a:pt x="59" y="75"/>
                    </a:cubicBezTo>
                    <a:cubicBezTo>
                      <a:pt x="59" y="75"/>
                      <a:pt x="59" y="75"/>
                      <a:pt x="59" y="75"/>
                    </a:cubicBezTo>
                    <a:cubicBezTo>
                      <a:pt x="59" y="76"/>
                      <a:pt x="58" y="77"/>
                      <a:pt x="58" y="78"/>
                    </a:cubicBezTo>
                    <a:cubicBezTo>
                      <a:pt x="58" y="78"/>
                      <a:pt x="58" y="78"/>
                      <a:pt x="58" y="78"/>
                    </a:cubicBezTo>
                    <a:cubicBezTo>
                      <a:pt x="58" y="78"/>
                      <a:pt x="58" y="78"/>
                      <a:pt x="58" y="78"/>
                    </a:cubicBezTo>
                    <a:cubicBezTo>
                      <a:pt x="57" y="79"/>
                      <a:pt x="56" y="79"/>
                      <a:pt x="55" y="80"/>
                    </a:cubicBezTo>
                    <a:cubicBezTo>
                      <a:pt x="52" y="83"/>
                      <a:pt x="52" y="83"/>
                      <a:pt x="52" y="83"/>
                    </a:cubicBezTo>
                    <a:cubicBezTo>
                      <a:pt x="52" y="83"/>
                      <a:pt x="52" y="83"/>
                      <a:pt x="52" y="83"/>
                    </a:cubicBezTo>
                    <a:cubicBezTo>
                      <a:pt x="52" y="84"/>
                      <a:pt x="51" y="85"/>
                      <a:pt x="51" y="86"/>
                    </a:cubicBezTo>
                    <a:cubicBezTo>
                      <a:pt x="51" y="86"/>
                      <a:pt x="51" y="86"/>
                      <a:pt x="51" y="86"/>
                    </a:cubicBezTo>
                    <a:cubicBezTo>
                      <a:pt x="50" y="87"/>
                      <a:pt x="49" y="87"/>
                      <a:pt x="48" y="87"/>
                    </a:cubicBezTo>
                    <a:cubicBezTo>
                      <a:pt x="45" y="90"/>
                      <a:pt x="45" y="90"/>
                      <a:pt x="45" y="90"/>
                    </a:cubicBezTo>
                    <a:cubicBezTo>
                      <a:pt x="45" y="90"/>
                      <a:pt x="45" y="91"/>
                      <a:pt x="45" y="91"/>
                    </a:cubicBezTo>
                    <a:cubicBezTo>
                      <a:pt x="45" y="92"/>
                      <a:pt x="45" y="93"/>
                      <a:pt x="44" y="94"/>
                    </a:cubicBezTo>
                    <a:cubicBezTo>
                      <a:pt x="44" y="94"/>
                      <a:pt x="44" y="94"/>
                      <a:pt x="44" y="94"/>
                    </a:cubicBezTo>
                    <a:cubicBezTo>
                      <a:pt x="44" y="94"/>
                      <a:pt x="44" y="94"/>
                      <a:pt x="44" y="94"/>
                    </a:cubicBezTo>
                    <a:cubicBezTo>
                      <a:pt x="43" y="95"/>
                      <a:pt x="42" y="95"/>
                      <a:pt x="41" y="95"/>
                    </a:cubicBezTo>
                    <a:cubicBezTo>
                      <a:pt x="38" y="98"/>
                      <a:pt x="38" y="98"/>
                      <a:pt x="38" y="98"/>
                    </a:cubicBezTo>
                    <a:cubicBezTo>
                      <a:pt x="38" y="98"/>
                      <a:pt x="38" y="98"/>
                      <a:pt x="38" y="98"/>
                    </a:cubicBezTo>
                    <a:cubicBezTo>
                      <a:pt x="38" y="99"/>
                      <a:pt x="38" y="101"/>
                      <a:pt x="37" y="101"/>
                    </a:cubicBezTo>
                    <a:cubicBezTo>
                      <a:pt x="36" y="101"/>
                      <a:pt x="36" y="101"/>
                      <a:pt x="36" y="101"/>
                    </a:cubicBezTo>
                    <a:cubicBezTo>
                      <a:pt x="36" y="101"/>
                      <a:pt x="36" y="101"/>
                      <a:pt x="36" y="101"/>
                    </a:cubicBezTo>
                    <a:cubicBezTo>
                      <a:pt x="37" y="101"/>
                      <a:pt x="37" y="101"/>
                      <a:pt x="37" y="101"/>
                    </a:cubicBezTo>
                    <a:cubicBezTo>
                      <a:pt x="36" y="102"/>
                      <a:pt x="35" y="103"/>
                      <a:pt x="34" y="103"/>
                    </a:cubicBezTo>
                    <a:cubicBezTo>
                      <a:pt x="31" y="106"/>
                      <a:pt x="31" y="106"/>
                      <a:pt x="31" y="106"/>
                    </a:cubicBezTo>
                    <a:cubicBezTo>
                      <a:pt x="31" y="106"/>
                      <a:pt x="31" y="106"/>
                      <a:pt x="31" y="106"/>
                    </a:cubicBezTo>
                    <a:cubicBezTo>
                      <a:pt x="31" y="107"/>
                      <a:pt x="31" y="108"/>
                      <a:pt x="30" y="109"/>
                    </a:cubicBezTo>
                    <a:cubicBezTo>
                      <a:pt x="29" y="108"/>
                      <a:pt x="29" y="108"/>
                      <a:pt x="29" y="108"/>
                    </a:cubicBezTo>
                    <a:cubicBezTo>
                      <a:pt x="29" y="108"/>
                      <a:pt x="29" y="108"/>
                      <a:pt x="29" y="108"/>
                    </a:cubicBezTo>
                    <a:cubicBezTo>
                      <a:pt x="30" y="109"/>
                      <a:pt x="30" y="109"/>
                      <a:pt x="30" y="109"/>
                    </a:cubicBezTo>
                    <a:cubicBezTo>
                      <a:pt x="29" y="110"/>
                      <a:pt x="28" y="111"/>
                      <a:pt x="27" y="111"/>
                    </a:cubicBezTo>
                    <a:cubicBezTo>
                      <a:pt x="24" y="114"/>
                      <a:pt x="24" y="114"/>
                      <a:pt x="24" y="114"/>
                    </a:cubicBezTo>
                    <a:cubicBezTo>
                      <a:pt x="24" y="114"/>
                      <a:pt x="24" y="114"/>
                      <a:pt x="24" y="114"/>
                    </a:cubicBezTo>
                    <a:cubicBezTo>
                      <a:pt x="24" y="115"/>
                      <a:pt x="24" y="116"/>
                      <a:pt x="23" y="117"/>
                    </a:cubicBezTo>
                    <a:cubicBezTo>
                      <a:pt x="23" y="117"/>
                      <a:pt x="23" y="117"/>
                      <a:pt x="23" y="117"/>
                    </a:cubicBezTo>
                    <a:cubicBezTo>
                      <a:pt x="23" y="117"/>
                      <a:pt x="23" y="117"/>
                      <a:pt x="23" y="117"/>
                    </a:cubicBezTo>
                    <a:cubicBezTo>
                      <a:pt x="22" y="118"/>
                      <a:pt x="21" y="118"/>
                      <a:pt x="20" y="119"/>
                    </a:cubicBezTo>
                    <a:cubicBezTo>
                      <a:pt x="17" y="122"/>
                      <a:pt x="17" y="122"/>
                      <a:pt x="17" y="122"/>
                    </a:cubicBezTo>
                    <a:cubicBezTo>
                      <a:pt x="17" y="122"/>
                      <a:pt x="17" y="122"/>
                      <a:pt x="17" y="122"/>
                    </a:cubicBezTo>
                    <a:cubicBezTo>
                      <a:pt x="17" y="123"/>
                      <a:pt x="17" y="124"/>
                      <a:pt x="16" y="125"/>
                    </a:cubicBezTo>
                    <a:cubicBezTo>
                      <a:pt x="16" y="125"/>
                      <a:pt x="16" y="125"/>
                      <a:pt x="16" y="125"/>
                    </a:cubicBezTo>
                    <a:cubicBezTo>
                      <a:pt x="15" y="126"/>
                      <a:pt x="14" y="126"/>
                      <a:pt x="13" y="126"/>
                    </a:cubicBezTo>
                    <a:cubicBezTo>
                      <a:pt x="11" y="129"/>
                      <a:pt x="11" y="129"/>
                      <a:pt x="11" y="129"/>
                    </a:cubicBezTo>
                    <a:cubicBezTo>
                      <a:pt x="11" y="129"/>
                      <a:pt x="11" y="129"/>
                      <a:pt x="11" y="130"/>
                    </a:cubicBezTo>
                    <a:cubicBezTo>
                      <a:pt x="11" y="131"/>
                      <a:pt x="10" y="132"/>
                      <a:pt x="9" y="133"/>
                    </a:cubicBezTo>
                    <a:cubicBezTo>
                      <a:pt x="8" y="132"/>
                      <a:pt x="8" y="132"/>
                      <a:pt x="8" y="132"/>
                    </a:cubicBezTo>
                    <a:cubicBezTo>
                      <a:pt x="8" y="132"/>
                      <a:pt x="8" y="132"/>
                      <a:pt x="8" y="132"/>
                    </a:cubicBezTo>
                    <a:cubicBezTo>
                      <a:pt x="9" y="133"/>
                      <a:pt x="9" y="133"/>
                      <a:pt x="9" y="133"/>
                    </a:cubicBezTo>
                    <a:cubicBezTo>
                      <a:pt x="9" y="133"/>
                      <a:pt x="7" y="134"/>
                      <a:pt x="6" y="134"/>
                    </a:cubicBezTo>
                    <a:cubicBezTo>
                      <a:pt x="2" y="139"/>
                      <a:pt x="2" y="139"/>
                      <a:pt x="2" y="139"/>
                    </a:cubicBezTo>
                    <a:cubicBezTo>
                      <a:pt x="3" y="140"/>
                      <a:pt x="3" y="140"/>
                      <a:pt x="3" y="140"/>
                    </a:cubicBezTo>
                    <a:cubicBezTo>
                      <a:pt x="126" y="1"/>
                      <a:pt x="126" y="1"/>
                      <a:pt x="126" y="1"/>
                    </a:cubicBezTo>
                    <a:cubicBezTo>
                      <a:pt x="125" y="0"/>
                      <a:pt x="125" y="0"/>
                      <a:pt x="125" y="0"/>
                    </a:cubicBezTo>
                    <a:moveTo>
                      <a:pt x="130" y="0"/>
                    </a:moveTo>
                    <a:cubicBezTo>
                      <a:pt x="130" y="0"/>
                      <a:pt x="131" y="1"/>
                      <a:pt x="131" y="1"/>
                    </a:cubicBezTo>
                    <a:cubicBezTo>
                      <a:pt x="131" y="2"/>
                      <a:pt x="130" y="2"/>
                      <a:pt x="130" y="3"/>
                    </a:cubicBezTo>
                    <a:cubicBezTo>
                      <a:pt x="129" y="4"/>
                      <a:pt x="129" y="4"/>
                      <a:pt x="129" y="4"/>
                    </a:cubicBezTo>
                    <a:cubicBezTo>
                      <a:pt x="208" y="74"/>
                      <a:pt x="208" y="74"/>
                      <a:pt x="208" y="74"/>
                    </a:cubicBezTo>
                    <a:cubicBezTo>
                      <a:pt x="109" y="186"/>
                      <a:pt x="109" y="186"/>
                      <a:pt x="109" y="186"/>
                    </a:cubicBezTo>
                    <a:cubicBezTo>
                      <a:pt x="114" y="186"/>
                      <a:pt x="114" y="186"/>
                      <a:pt x="114" y="186"/>
                    </a:cubicBezTo>
                    <a:cubicBezTo>
                      <a:pt x="212" y="75"/>
                      <a:pt x="212" y="75"/>
                      <a:pt x="212" y="75"/>
                    </a:cubicBezTo>
                    <a:cubicBezTo>
                      <a:pt x="213" y="75"/>
                      <a:pt x="213" y="74"/>
                      <a:pt x="213" y="74"/>
                    </a:cubicBezTo>
                    <a:cubicBezTo>
                      <a:pt x="213" y="73"/>
                      <a:pt x="212" y="73"/>
                      <a:pt x="212" y="72"/>
                    </a:cubicBezTo>
                    <a:cubicBezTo>
                      <a:pt x="212" y="72"/>
                      <a:pt x="212" y="72"/>
                      <a:pt x="212" y="72"/>
                    </a:cubicBezTo>
                    <a:cubicBezTo>
                      <a:pt x="130" y="0"/>
                      <a:pt x="130" y="0"/>
                      <a:pt x="130"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2" name="Freeform 186"/>
              <p:cNvSpPr>
                <a:spLocks noEditPoints="1"/>
              </p:cNvSpPr>
              <p:nvPr/>
            </p:nvSpPr>
            <p:spPr bwMode="auto">
              <a:xfrm>
                <a:off x="5030788" y="5629275"/>
                <a:ext cx="404813" cy="446088"/>
              </a:xfrm>
              <a:custGeom>
                <a:avLst/>
                <a:gdLst>
                  <a:gd name="T0" fmla="*/ 13 w 145"/>
                  <a:gd name="T1" fmla="*/ 132 h 159"/>
                  <a:gd name="T2" fmla="*/ 13 w 145"/>
                  <a:gd name="T3" fmla="*/ 135 h 159"/>
                  <a:gd name="T4" fmla="*/ 22 w 145"/>
                  <a:gd name="T5" fmla="*/ 118 h 159"/>
                  <a:gd name="T6" fmla="*/ 20 w 145"/>
                  <a:gd name="T7" fmla="*/ 124 h 159"/>
                  <a:gd name="T8" fmla="*/ 24 w 145"/>
                  <a:gd name="T9" fmla="*/ 123 h 159"/>
                  <a:gd name="T10" fmla="*/ 28 w 145"/>
                  <a:gd name="T11" fmla="*/ 112 h 159"/>
                  <a:gd name="T12" fmla="*/ 26 w 145"/>
                  <a:gd name="T13" fmla="*/ 116 h 159"/>
                  <a:gd name="T14" fmla="*/ 30 w 145"/>
                  <a:gd name="T15" fmla="*/ 114 h 159"/>
                  <a:gd name="T16" fmla="*/ 36 w 145"/>
                  <a:gd name="T17" fmla="*/ 106 h 159"/>
                  <a:gd name="T18" fmla="*/ 33 w 145"/>
                  <a:gd name="T19" fmla="*/ 109 h 159"/>
                  <a:gd name="T20" fmla="*/ 36 w 145"/>
                  <a:gd name="T21" fmla="*/ 102 h 159"/>
                  <a:gd name="T22" fmla="*/ 41 w 145"/>
                  <a:gd name="T23" fmla="*/ 100 h 159"/>
                  <a:gd name="T24" fmla="*/ 40 w 145"/>
                  <a:gd name="T25" fmla="*/ 104 h 159"/>
                  <a:gd name="T26" fmla="*/ 50 w 145"/>
                  <a:gd name="T27" fmla="*/ 87 h 159"/>
                  <a:gd name="T28" fmla="*/ 47 w 145"/>
                  <a:gd name="T29" fmla="*/ 93 h 159"/>
                  <a:gd name="T30" fmla="*/ 51 w 145"/>
                  <a:gd name="T31" fmla="*/ 91 h 159"/>
                  <a:gd name="T32" fmla="*/ 55 w 145"/>
                  <a:gd name="T33" fmla="*/ 81 h 159"/>
                  <a:gd name="T34" fmla="*/ 54 w 145"/>
                  <a:gd name="T35" fmla="*/ 85 h 159"/>
                  <a:gd name="T36" fmla="*/ 58 w 145"/>
                  <a:gd name="T37" fmla="*/ 83 h 159"/>
                  <a:gd name="T38" fmla="*/ 63 w 145"/>
                  <a:gd name="T39" fmla="*/ 75 h 159"/>
                  <a:gd name="T40" fmla="*/ 61 w 145"/>
                  <a:gd name="T41" fmla="*/ 78 h 159"/>
                  <a:gd name="T42" fmla="*/ 64 w 145"/>
                  <a:gd name="T43" fmla="*/ 71 h 159"/>
                  <a:gd name="T44" fmla="*/ 68 w 145"/>
                  <a:gd name="T45" fmla="*/ 69 h 159"/>
                  <a:gd name="T46" fmla="*/ 68 w 145"/>
                  <a:gd name="T47" fmla="*/ 72 h 159"/>
                  <a:gd name="T48" fmla="*/ 77 w 145"/>
                  <a:gd name="T49" fmla="*/ 56 h 159"/>
                  <a:gd name="T50" fmla="*/ 75 w 145"/>
                  <a:gd name="T51" fmla="*/ 62 h 159"/>
                  <a:gd name="T52" fmla="*/ 79 w 145"/>
                  <a:gd name="T53" fmla="*/ 60 h 159"/>
                  <a:gd name="T54" fmla="*/ 83 w 145"/>
                  <a:gd name="T55" fmla="*/ 50 h 159"/>
                  <a:gd name="T56" fmla="*/ 82 w 145"/>
                  <a:gd name="T57" fmla="*/ 54 h 159"/>
                  <a:gd name="T58" fmla="*/ 86 w 145"/>
                  <a:gd name="T59" fmla="*/ 52 h 159"/>
                  <a:gd name="T60" fmla="*/ 91 w 145"/>
                  <a:gd name="T61" fmla="*/ 44 h 159"/>
                  <a:gd name="T62" fmla="*/ 88 w 145"/>
                  <a:gd name="T63" fmla="*/ 47 h 159"/>
                  <a:gd name="T64" fmla="*/ 91 w 145"/>
                  <a:gd name="T65" fmla="*/ 40 h 159"/>
                  <a:gd name="T66" fmla="*/ 96 w 145"/>
                  <a:gd name="T67" fmla="*/ 38 h 159"/>
                  <a:gd name="T68" fmla="*/ 96 w 145"/>
                  <a:gd name="T69" fmla="*/ 41 h 159"/>
                  <a:gd name="T70" fmla="*/ 105 w 145"/>
                  <a:gd name="T71" fmla="*/ 25 h 159"/>
                  <a:gd name="T72" fmla="*/ 102 w 145"/>
                  <a:gd name="T73" fmla="*/ 30 h 159"/>
                  <a:gd name="T74" fmla="*/ 106 w 145"/>
                  <a:gd name="T75" fmla="*/ 29 h 159"/>
                  <a:gd name="T76" fmla="*/ 110 w 145"/>
                  <a:gd name="T77" fmla="*/ 19 h 159"/>
                  <a:gd name="T78" fmla="*/ 109 w 145"/>
                  <a:gd name="T79" fmla="*/ 23 h 159"/>
                  <a:gd name="T80" fmla="*/ 113 w 145"/>
                  <a:gd name="T81" fmla="*/ 21 h 159"/>
                  <a:gd name="T82" fmla="*/ 118 w 145"/>
                  <a:gd name="T83" fmla="*/ 13 h 159"/>
                  <a:gd name="T84" fmla="*/ 116 w 145"/>
                  <a:gd name="T85" fmla="*/ 16 h 159"/>
                  <a:gd name="T86" fmla="*/ 119 w 145"/>
                  <a:gd name="T87" fmla="*/ 9 h 159"/>
                  <a:gd name="T88" fmla="*/ 128 w 145"/>
                  <a:gd name="T89" fmla="*/ 0 h 159"/>
                  <a:gd name="T90" fmla="*/ 125 w 145"/>
                  <a:gd name="T91" fmla="*/ 5 h 159"/>
                  <a:gd name="T92" fmla="*/ 123 w 145"/>
                  <a:gd name="T93" fmla="*/ 8 h 159"/>
                  <a:gd name="T94" fmla="*/ 140 w 145"/>
                  <a:gd name="T95" fmla="*/ 15 h 159"/>
                  <a:gd name="T96" fmla="*/ 10 w 145"/>
                  <a:gd name="T97" fmla="*/ 138 h 159"/>
                  <a:gd name="T98" fmla="*/ 0 w 145"/>
                  <a:gd name="T99" fmla="*/ 144 h 159"/>
                  <a:gd name="T100" fmla="*/ 17 w 145"/>
                  <a:gd name="T101" fmla="*/ 159 h 159"/>
                  <a:gd name="T102" fmla="*/ 143 w 145"/>
                  <a:gd name="T103" fmla="*/ 18 h 159"/>
                  <a:gd name="T104" fmla="*/ 144 w 145"/>
                  <a:gd name="T105" fmla="*/ 14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45" h="159">
                    <a:moveTo>
                      <a:pt x="16" y="126"/>
                    </a:moveTo>
                    <a:cubicBezTo>
                      <a:pt x="14" y="128"/>
                      <a:pt x="14" y="128"/>
                      <a:pt x="14" y="128"/>
                    </a:cubicBezTo>
                    <a:cubicBezTo>
                      <a:pt x="14" y="128"/>
                      <a:pt x="15" y="129"/>
                      <a:pt x="15" y="130"/>
                    </a:cubicBezTo>
                    <a:cubicBezTo>
                      <a:pt x="15" y="131"/>
                      <a:pt x="14" y="132"/>
                      <a:pt x="13" y="132"/>
                    </a:cubicBezTo>
                    <a:cubicBezTo>
                      <a:pt x="13" y="132"/>
                      <a:pt x="13" y="132"/>
                      <a:pt x="13" y="132"/>
                    </a:cubicBezTo>
                    <a:cubicBezTo>
                      <a:pt x="13" y="132"/>
                      <a:pt x="13" y="132"/>
                      <a:pt x="13" y="132"/>
                    </a:cubicBezTo>
                    <a:cubicBezTo>
                      <a:pt x="13" y="132"/>
                      <a:pt x="13" y="132"/>
                      <a:pt x="13" y="133"/>
                    </a:cubicBezTo>
                    <a:cubicBezTo>
                      <a:pt x="13" y="133"/>
                      <a:pt x="13" y="134"/>
                      <a:pt x="13" y="135"/>
                    </a:cubicBezTo>
                    <a:cubicBezTo>
                      <a:pt x="17" y="130"/>
                      <a:pt x="17" y="130"/>
                      <a:pt x="17" y="130"/>
                    </a:cubicBezTo>
                    <a:cubicBezTo>
                      <a:pt x="17" y="130"/>
                      <a:pt x="17" y="130"/>
                      <a:pt x="17" y="130"/>
                    </a:cubicBezTo>
                    <a:cubicBezTo>
                      <a:pt x="16" y="129"/>
                      <a:pt x="16" y="128"/>
                      <a:pt x="16" y="126"/>
                    </a:cubicBezTo>
                    <a:moveTo>
                      <a:pt x="22" y="118"/>
                    </a:moveTo>
                    <a:cubicBezTo>
                      <a:pt x="21" y="120"/>
                      <a:pt x="21" y="120"/>
                      <a:pt x="21" y="120"/>
                    </a:cubicBezTo>
                    <a:cubicBezTo>
                      <a:pt x="21" y="120"/>
                      <a:pt x="22" y="121"/>
                      <a:pt x="22" y="122"/>
                    </a:cubicBezTo>
                    <a:cubicBezTo>
                      <a:pt x="22" y="123"/>
                      <a:pt x="21" y="124"/>
                      <a:pt x="20" y="124"/>
                    </a:cubicBezTo>
                    <a:cubicBezTo>
                      <a:pt x="20" y="124"/>
                      <a:pt x="20" y="124"/>
                      <a:pt x="20" y="124"/>
                    </a:cubicBezTo>
                    <a:cubicBezTo>
                      <a:pt x="20" y="124"/>
                      <a:pt x="20" y="124"/>
                      <a:pt x="20" y="124"/>
                    </a:cubicBezTo>
                    <a:cubicBezTo>
                      <a:pt x="20" y="124"/>
                      <a:pt x="19" y="124"/>
                      <a:pt x="19" y="125"/>
                    </a:cubicBezTo>
                    <a:cubicBezTo>
                      <a:pt x="19" y="125"/>
                      <a:pt x="20" y="126"/>
                      <a:pt x="20" y="127"/>
                    </a:cubicBezTo>
                    <a:cubicBezTo>
                      <a:pt x="24" y="123"/>
                      <a:pt x="24" y="123"/>
                      <a:pt x="24" y="123"/>
                    </a:cubicBezTo>
                    <a:cubicBezTo>
                      <a:pt x="24" y="122"/>
                      <a:pt x="24" y="122"/>
                      <a:pt x="24" y="122"/>
                    </a:cubicBezTo>
                    <a:cubicBezTo>
                      <a:pt x="23" y="121"/>
                      <a:pt x="23" y="120"/>
                      <a:pt x="22" y="118"/>
                    </a:cubicBezTo>
                    <a:moveTo>
                      <a:pt x="29" y="110"/>
                    </a:moveTo>
                    <a:cubicBezTo>
                      <a:pt x="28" y="112"/>
                      <a:pt x="28" y="112"/>
                      <a:pt x="28" y="112"/>
                    </a:cubicBezTo>
                    <a:cubicBezTo>
                      <a:pt x="28" y="113"/>
                      <a:pt x="29" y="113"/>
                      <a:pt x="29" y="114"/>
                    </a:cubicBezTo>
                    <a:cubicBezTo>
                      <a:pt x="29" y="115"/>
                      <a:pt x="28" y="116"/>
                      <a:pt x="27" y="116"/>
                    </a:cubicBezTo>
                    <a:cubicBezTo>
                      <a:pt x="26" y="116"/>
                      <a:pt x="26" y="116"/>
                      <a:pt x="26" y="116"/>
                    </a:cubicBezTo>
                    <a:cubicBezTo>
                      <a:pt x="26" y="116"/>
                      <a:pt x="26" y="116"/>
                      <a:pt x="26" y="116"/>
                    </a:cubicBezTo>
                    <a:cubicBezTo>
                      <a:pt x="26" y="116"/>
                      <a:pt x="26" y="116"/>
                      <a:pt x="26" y="117"/>
                    </a:cubicBezTo>
                    <a:cubicBezTo>
                      <a:pt x="26" y="118"/>
                      <a:pt x="26" y="118"/>
                      <a:pt x="27" y="119"/>
                    </a:cubicBezTo>
                    <a:cubicBezTo>
                      <a:pt x="31" y="115"/>
                      <a:pt x="31" y="115"/>
                      <a:pt x="31" y="115"/>
                    </a:cubicBezTo>
                    <a:cubicBezTo>
                      <a:pt x="31" y="115"/>
                      <a:pt x="31" y="115"/>
                      <a:pt x="30" y="114"/>
                    </a:cubicBezTo>
                    <a:cubicBezTo>
                      <a:pt x="30" y="113"/>
                      <a:pt x="29" y="112"/>
                      <a:pt x="29" y="110"/>
                    </a:cubicBezTo>
                    <a:moveTo>
                      <a:pt x="36" y="102"/>
                    </a:moveTo>
                    <a:cubicBezTo>
                      <a:pt x="34" y="104"/>
                      <a:pt x="34" y="104"/>
                      <a:pt x="34" y="104"/>
                    </a:cubicBezTo>
                    <a:cubicBezTo>
                      <a:pt x="35" y="105"/>
                      <a:pt x="36" y="105"/>
                      <a:pt x="36" y="106"/>
                    </a:cubicBezTo>
                    <a:cubicBezTo>
                      <a:pt x="36" y="107"/>
                      <a:pt x="35" y="108"/>
                      <a:pt x="34" y="108"/>
                    </a:cubicBezTo>
                    <a:cubicBezTo>
                      <a:pt x="33" y="108"/>
                      <a:pt x="33" y="108"/>
                      <a:pt x="33" y="108"/>
                    </a:cubicBezTo>
                    <a:cubicBezTo>
                      <a:pt x="33" y="108"/>
                      <a:pt x="33" y="108"/>
                      <a:pt x="33" y="108"/>
                    </a:cubicBezTo>
                    <a:cubicBezTo>
                      <a:pt x="33" y="108"/>
                      <a:pt x="33" y="109"/>
                      <a:pt x="33" y="109"/>
                    </a:cubicBezTo>
                    <a:cubicBezTo>
                      <a:pt x="33" y="110"/>
                      <a:pt x="33" y="111"/>
                      <a:pt x="34" y="111"/>
                    </a:cubicBezTo>
                    <a:cubicBezTo>
                      <a:pt x="38" y="107"/>
                      <a:pt x="38" y="107"/>
                      <a:pt x="38" y="107"/>
                    </a:cubicBezTo>
                    <a:cubicBezTo>
                      <a:pt x="37" y="107"/>
                      <a:pt x="37" y="107"/>
                      <a:pt x="37" y="107"/>
                    </a:cubicBezTo>
                    <a:cubicBezTo>
                      <a:pt x="37" y="106"/>
                      <a:pt x="36" y="104"/>
                      <a:pt x="36" y="102"/>
                    </a:cubicBezTo>
                    <a:moveTo>
                      <a:pt x="43" y="95"/>
                    </a:moveTo>
                    <a:cubicBezTo>
                      <a:pt x="41" y="97"/>
                      <a:pt x="41" y="97"/>
                      <a:pt x="41" y="97"/>
                    </a:cubicBezTo>
                    <a:cubicBezTo>
                      <a:pt x="42" y="97"/>
                      <a:pt x="42" y="98"/>
                      <a:pt x="42" y="98"/>
                    </a:cubicBezTo>
                    <a:cubicBezTo>
                      <a:pt x="43" y="99"/>
                      <a:pt x="42" y="100"/>
                      <a:pt x="41" y="100"/>
                    </a:cubicBezTo>
                    <a:cubicBezTo>
                      <a:pt x="40" y="101"/>
                      <a:pt x="40" y="101"/>
                      <a:pt x="40" y="101"/>
                    </a:cubicBezTo>
                    <a:cubicBezTo>
                      <a:pt x="40" y="101"/>
                      <a:pt x="40" y="101"/>
                      <a:pt x="40" y="101"/>
                    </a:cubicBezTo>
                    <a:cubicBezTo>
                      <a:pt x="40" y="101"/>
                      <a:pt x="40" y="101"/>
                      <a:pt x="40" y="101"/>
                    </a:cubicBezTo>
                    <a:cubicBezTo>
                      <a:pt x="40" y="102"/>
                      <a:pt x="40" y="103"/>
                      <a:pt x="40" y="104"/>
                    </a:cubicBezTo>
                    <a:cubicBezTo>
                      <a:pt x="44" y="99"/>
                      <a:pt x="44" y="99"/>
                      <a:pt x="44" y="99"/>
                    </a:cubicBezTo>
                    <a:cubicBezTo>
                      <a:pt x="44" y="99"/>
                      <a:pt x="44" y="99"/>
                      <a:pt x="44" y="99"/>
                    </a:cubicBezTo>
                    <a:cubicBezTo>
                      <a:pt x="44" y="98"/>
                      <a:pt x="43" y="96"/>
                      <a:pt x="43" y="95"/>
                    </a:cubicBezTo>
                    <a:moveTo>
                      <a:pt x="50" y="87"/>
                    </a:moveTo>
                    <a:cubicBezTo>
                      <a:pt x="48" y="89"/>
                      <a:pt x="48" y="89"/>
                      <a:pt x="48" y="89"/>
                    </a:cubicBezTo>
                    <a:cubicBezTo>
                      <a:pt x="49" y="89"/>
                      <a:pt x="49" y="90"/>
                      <a:pt x="49" y="91"/>
                    </a:cubicBezTo>
                    <a:cubicBezTo>
                      <a:pt x="49" y="92"/>
                      <a:pt x="49" y="93"/>
                      <a:pt x="47" y="93"/>
                    </a:cubicBezTo>
                    <a:cubicBezTo>
                      <a:pt x="47" y="93"/>
                      <a:pt x="47" y="93"/>
                      <a:pt x="47" y="93"/>
                    </a:cubicBezTo>
                    <a:cubicBezTo>
                      <a:pt x="47" y="93"/>
                      <a:pt x="47" y="93"/>
                      <a:pt x="47" y="93"/>
                    </a:cubicBezTo>
                    <a:cubicBezTo>
                      <a:pt x="47" y="93"/>
                      <a:pt x="47" y="93"/>
                      <a:pt x="47" y="94"/>
                    </a:cubicBezTo>
                    <a:cubicBezTo>
                      <a:pt x="47" y="94"/>
                      <a:pt x="47" y="95"/>
                      <a:pt x="47" y="96"/>
                    </a:cubicBezTo>
                    <a:cubicBezTo>
                      <a:pt x="51" y="91"/>
                      <a:pt x="51" y="91"/>
                      <a:pt x="51" y="91"/>
                    </a:cubicBezTo>
                    <a:cubicBezTo>
                      <a:pt x="51" y="91"/>
                      <a:pt x="51" y="91"/>
                      <a:pt x="51" y="91"/>
                    </a:cubicBezTo>
                    <a:cubicBezTo>
                      <a:pt x="51" y="90"/>
                      <a:pt x="50" y="89"/>
                      <a:pt x="50" y="87"/>
                    </a:cubicBezTo>
                    <a:moveTo>
                      <a:pt x="57" y="79"/>
                    </a:moveTo>
                    <a:cubicBezTo>
                      <a:pt x="55" y="81"/>
                      <a:pt x="55" y="81"/>
                      <a:pt x="55" y="81"/>
                    </a:cubicBezTo>
                    <a:cubicBezTo>
                      <a:pt x="56" y="81"/>
                      <a:pt x="56" y="82"/>
                      <a:pt x="56" y="83"/>
                    </a:cubicBezTo>
                    <a:cubicBezTo>
                      <a:pt x="56" y="84"/>
                      <a:pt x="55" y="85"/>
                      <a:pt x="54" y="85"/>
                    </a:cubicBezTo>
                    <a:cubicBezTo>
                      <a:pt x="54" y="85"/>
                      <a:pt x="54" y="85"/>
                      <a:pt x="54" y="85"/>
                    </a:cubicBezTo>
                    <a:cubicBezTo>
                      <a:pt x="54" y="85"/>
                      <a:pt x="54" y="85"/>
                      <a:pt x="54" y="85"/>
                    </a:cubicBezTo>
                    <a:cubicBezTo>
                      <a:pt x="54" y="85"/>
                      <a:pt x="54" y="85"/>
                      <a:pt x="54" y="86"/>
                    </a:cubicBezTo>
                    <a:cubicBezTo>
                      <a:pt x="54" y="86"/>
                      <a:pt x="54" y="87"/>
                      <a:pt x="54" y="88"/>
                    </a:cubicBezTo>
                    <a:cubicBezTo>
                      <a:pt x="58" y="84"/>
                      <a:pt x="58" y="84"/>
                      <a:pt x="58" y="84"/>
                    </a:cubicBezTo>
                    <a:cubicBezTo>
                      <a:pt x="58" y="83"/>
                      <a:pt x="58" y="83"/>
                      <a:pt x="58" y="83"/>
                    </a:cubicBezTo>
                    <a:cubicBezTo>
                      <a:pt x="58" y="82"/>
                      <a:pt x="57" y="81"/>
                      <a:pt x="57" y="79"/>
                    </a:cubicBezTo>
                    <a:moveTo>
                      <a:pt x="64" y="71"/>
                    </a:moveTo>
                    <a:cubicBezTo>
                      <a:pt x="62" y="73"/>
                      <a:pt x="62" y="73"/>
                      <a:pt x="62" y="73"/>
                    </a:cubicBezTo>
                    <a:cubicBezTo>
                      <a:pt x="63" y="74"/>
                      <a:pt x="63" y="74"/>
                      <a:pt x="63" y="75"/>
                    </a:cubicBezTo>
                    <a:cubicBezTo>
                      <a:pt x="63" y="76"/>
                      <a:pt x="62" y="77"/>
                      <a:pt x="61" y="77"/>
                    </a:cubicBezTo>
                    <a:cubicBezTo>
                      <a:pt x="61" y="77"/>
                      <a:pt x="61" y="77"/>
                      <a:pt x="61" y="77"/>
                    </a:cubicBezTo>
                    <a:cubicBezTo>
                      <a:pt x="61" y="77"/>
                      <a:pt x="61" y="77"/>
                      <a:pt x="61" y="77"/>
                    </a:cubicBezTo>
                    <a:cubicBezTo>
                      <a:pt x="61" y="77"/>
                      <a:pt x="61" y="78"/>
                      <a:pt x="61" y="78"/>
                    </a:cubicBezTo>
                    <a:cubicBezTo>
                      <a:pt x="61" y="79"/>
                      <a:pt x="61" y="80"/>
                      <a:pt x="61" y="80"/>
                    </a:cubicBezTo>
                    <a:cubicBezTo>
                      <a:pt x="65" y="76"/>
                      <a:pt x="65" y="76"/>
                      <a:pt x="65" y="76"/>
                    </a:cubicBezTo>
                    <a:cubicBezTo>
                      <a:pt x="65" y="76"/>
                      <a:pt x="65" y="76"/>
                      <a:pt x="65" y="75"/>
                    </a:cubicBezTo>
                    <a:cubicBezTo>
                      <a:pt x="64" y="74"/>
                      <a:pt x="64" y="73"/>
                      <a:pt x="64" y="71"/>
                    </a:cubicBezTo>
                    <a:moveTo>
                      <a:pt x="71" y="64"/>
                    </a:moveTo>
                    <a:cubicBezTo>
                      <a:pt x="69" y="65"/>
                      <a:pt x="69" y="65"/>
                      <a:pt x="69" y="65"/>
                    </a:cubicBezTo>
                    <a:cubicBezTo>
                      <a:pt x="69" y="66"/>
                      <a:pt x="70" y="66"/>
                      <a:pt x="70" y="67"/>
                    </a:cubicBezTo>
                    <a:cubicBezTo>
                      <a:pt x="70" y="68"/>
                      <a:pt x="69" y="69"/>
                      <a:pt x="68" y="69"/>
                    </a:cubicBezTo>
                    <a:cubicBezTo>
                      <a:pt x="68" y="69"/>
                      <a:pt x="68" y="69"/>
                      <a:pt x="68" y="69"/>
                    </a:cubicBezTo>
                    <a:cubicBezTo>
                      <a:pt x="68" y="69"/>
                      <a:pt x="68" y="69"/>
                      <a:pt x="68" y="69"/>
                    </a:cubicBezTo>
                    <a:cubicBezTo>
                      <a:pt x="68" y="69"/>
                      <a:pt x="68" y="70"/>
                      <a:pt x="68" y="70"/>
                    </a:cubicBezTo>
                    <a:cubicBezTo>
                      <a:pt x="68" y="71"/>
                      <a:pt x="68" y="72"/>
                      <a:pt x="68" y="72"/>
                    </a:cubicBezTo>
                    <a:cubicBezTo>
                      <a:pt x="72" y="68"/>
                      <a:pt x="72" y="68"/>
                      <a:pt x="72" y="68"/>
                    </a:cubicBezTo>
                    <a:cubicBezTo>
                      <a:pt x="72" y="68"/>
                      <a:pt x="72" y="68"/>
                      <a:pt x="72" y="68"/>
                    </a:cubicBezTo>
                    <a:cubicBezTo>
                      <a:pt x="71" y="67"/>
                      <a:pt x="71" y="65"/>
                      <a:pt x="71" y="64"/>
                    </a:cubicBezTo>
                    <a:moveTo>
                      <a:pt x="77" y="56"/>
                    </a:moveTo>
                    <a:cubicBezTo>
                      <a:pt x="76" y="58"/>
                      <a:pt x="76" y="58"/>
                      <a:pt x="76" y="58"/>
                    </a:cubicBezTo>
                    <a:cubicBezTo>
                      <a:pt x="76" y="58"/>
                      <a:pt x="77" y="59"/>
                      <a:pt x="77" y="59"/>
                    </a:cubicBezTo>
                    <a:cubicBezTo>
                      <a:pt x="77" y="60"/>
                      <a:pt x="76" y="61"/>
                      <a:pt x="75" y="61"/>
                    </a:cubicBezTo>
                    <a:cubicBezTo>
                      <a:pt x="75" y="62"/>
                      <a:pt x="75" y="62"/>
                      <a:pt x="75" y="62"/>
                    </a:cubicBezTo>
                    <a:cubicBezTo>
                      <a:pt x="75" y="62"/>
                      <a:pt x="75" y="62"/>
                      <a:pt x="75" y="62"/>
                    </a:cubicBezTo>
                    <a:cubicBezTo>
                      <a:pt x="75" y="62"/>
                      <a:pt x="74" y="62"/>
                      <a:pt x="75" y="62"/>
                    </a:cubicBezTo>
                    <a:cubicBezTo>
                      <a:pt x="74" y="63"/>
                      <a:pt x="75" y="64"/>
                      <a:pt x="75" y="65"/>
                    </a:cubicBezTo>
                    <a:cubicBezTo>
                      <a:pt x="79" y="60"/>
                      <a:pt x="79" y="60"/>
                      <a:pt x="79" y="60"/>
                    </a:cubicBezTo>
                    <a:cubicBezTo>
                      <a:pt x="79" y="60"/>
                      <a:pt x="79" y="60"/>
                      <a:pt x="79" y="60"/>
                    </a:cubicBezTo>
                    <a:cubicBezTo>
                      <a:pt x="78" y="59"/>
                      <a:pt x="78" y="57"/>
                      <a:pt x="77" y="56"/>
                    </a:cubicBezTo>
                    <a:moveTo>
                      <a:pt x="84" y="48"/>
                    </a:moveTo>
                    <a:cubicBezTo>
                      <a:pt x="83" y="50"/>
                      <a:pt x="83" y="50"/>
                      <a:pt x="83" y="50"/>
                    </a:cubicBezTo>
                    <a:cubicBezTo>
                      <a:pt x="83" y="50"/>
                      <a:pt x="84" y="51"/>
                      <a:pt x="84" y="52"/>
                    </a:cubicBezTo>
                    <a:cubicBezTo>
                      <a:pt x="84" y="53"/>
                      <a:pt x="83" y="54"/>
                      <a:pt x="82" y="54"/>
                    </a:cubicBezTo>
                    <a:cubicBezTo>
                      <a:pt x="82" y="54"/>
                      <a:pt x="82" y="54"/>
                      <a:pt x="82" y="54"/>
                    </a:cubicBezTo>
                    <a:cubicBezTo>
                      <a:pt x="82" y="54"/>
                      <a:pt x="82" y="54"/>
                      <a:pt x="82" y="54"/>
                    </a:cubicBezTo>
                    <a:cubicBezTo>
                      <a:pt x="82" y="54"/>
                      <a:pt x="81" y="54"/>
                      <a:pt x="81" y="55"/>
                    </a:cubicBezTo>
                    <a:cubicBezTo>
                      <a:pt x="81" y="55"/>
                      <a:pt x="82" y="56"/>
                      <a:pt x="82" y="57"/>
                    </a:cubicBezTo>
                    <a:cubicBezTo>
                      <a:pt x="86" y="52"/>
                      <a:pt x="86" y="52"/>
                      <a:pt x="86" y="52"/>
                    </a:cubicBezTo>
                    <a:cubicBezTo>
                      <a:pt x="86" y="52"/>
                      <a:pt x="86" y="52"/>
                      <a:pt x="86" y="52"/>
                    </a:cubicBezTo>
                    <a:cubicBezTo>
                      <a:pt x="85" y="51"/>
                      <a:pt x="85" y="50"/>
                      <a:pt x="84" y="48"/>
                    </a:cubicBezTo>
                    <a:moveTo>
                      <a:pt x="91" y="40"/>
                    </a:moveTo>
                    <a:cubicBezTo>
                      <a:pt x="89" y="42"/>
                      <a:pt x="89" y="42"/>
                      <a:pt x="89" y="42"/>
                    </a:cubicBezTo>
                    <a:cubicBezTo>
                      <a:pt x="90" y="42"/>
                      <a:pt x="91" y="43"/>
                      <a:pt x="91" y="44"/>
                    </a:cubicBezTo>
                    <a:cubicBezTo>
                      <a:pt x="91" y="45"/>
                      <a:pt x="90" y="46"/>
                      <a:pt x="89" y="46"/>
                    </a:cubicBezTo>
                    <a:cubicBezTo>
                      <a:pt x="88" y="46"/>
                      <a:pt x="88" y="46"/>
                      <a:pt x="88" y="46"/>
                    </a:cubicBezTo>
                    <a:cubicBezTo>
                      <a:pt x="88" y="46"/>
                      <a:pt x="88" y="46"/>
                      <a:pt x="88" y="46"/>
                    </a:cubicBezTo>
                    <a:cubicBezTo>
                      <a:pt x="88" y="46"/>
                      <a:pt x="88" y="46"/>
                      <a:pt x="88" y="47"/>
                    </a:cubicBezTo>
                    <a:cubicBezTo>
                      <a:pt x="88" y="47"/>
                      <a:pt x="88" y="48"/>
                      <a:pt x="89" y="49"/>
                    </a:cubicBezTo>
                    <a:cubicBezTo>
                      <a:pt x="93" y="45"/>
                      <a:pt x="93" y="45"/>
                      <a:pt x="93" y="45"/>
                    </a:cubicBezTo>
                    <a:cubicBezTo>
                      <a:pt x="93" y="45"/>
                      <a:pt x="92" y="44"/>
                      <a:pt x="92" y="44"/>
                    </a:cubicBezTo>
                    <a:cubicBezTo>
                      <a:pt x="92" y="43"/>
                      <a:pt x="91" y="42"/>
                      <a:pt x="91" y="40"/>
                    </a:cubicBezTo>
                    <a:moveTo>
                      <a:pt x="98" y="32"/>
                    </a:moveTo>
                    <a:cubicBezTo>
                      <a:pt x="96" y="34"/>
                      <a:pt x="96" y="34"/>
                      <a:pt x="96" y="34"/>
                    </a:cubicBezTo>
                    <a:cubicBezTo>
                      <a:pt x="97" y="35"/>
                      <a:pt x="97" y="35"/>
                      <a:pt x="98" y="36"/>
                    </a:cubicBezTo>
                    <a:cubicBezTo>
                      <a:pt x="98" y="37"/>
                      <a:pt x="97" y="38"/>
                      <a:pt x="96" y="38"/>
                    </a:cubicBezTo>
                    <a:cubicBezTo>
                      <a:pt x="95" y="38"/>
                      <a:pt x="95" y="38"/>
                      <a:pt x="95" y="38"/>
                    </a:cubicBezTo>
                    <a:cubicBezTo>
                      <a:pt x="95" y="38"/>
                      <a:pt x="95" y="38"/>
                      <a:pt x="95" y="38"/>
                    </a:cubicBezTo>
                    <a:cubicBezTo>
                      <a:pt x="95" y="38"/>
                      <a:pt x="95" y="39"/>
                      <a:pt x="95" y="39"/>
                    </a:cubicBezTo>
                    <a:cubicBezTo>
                      <a:pt x="95" y="40"/>
                      <a:pt x="95" y="41"/>
                      <a:pt x="96" y="41"/>
                    </a:cubicBezTo>
                    <a:cubicBezTo>
                      <a:pt x="99" y="37"/>
                      <a:pt x="99" y="37"/>
                      <a:pt x="99" y="37"/>
                    </a:cubicBezTo>
                    <a:cubicBezTo>
                      <a:pt x="99" y="37"/>
                      <a:pt x="99" y="37"/>
                      <a:pt x="99" y="37"/>
                    </a:cubicBezTo>
                    <a:cubicBezTo>
                      <a:pt x="99" y="35"/>
                      <a:pt x="98" y="34"/>
                      <a:pt x="98" y="32"/>
                    </a:cubicBezTo>
                    <a:moveTo>
                      <a:pt x="105" y="25"/>
                    </a:moveTo>
                    <a:cubicBezTo>
                      <a:pt x="103" y="27"/>
                      <a:pt x="103" y="27"/>
                      <a:pt x="103" y="27"/>
                    </a:cubicBezTo>
                    <a:cubicBezTo>
                      <a:pt x="104" y="27"/>
                      <a:pt x="104" y="27"/>
                      <a:pt x="104" y="28"/>
                    </a:cubicBezTo>
                    <a:cubicBezTo>
                      <a:pt x="104" y="29"/>
                      <a:pt x="104" y="30"/>
                      <a:pt x="103" y="30"/>
                    </a:cubicBezTo>
                    <a:cubicBezTo>
                      <a:pt x="102" y="30"/>
                      <a:pt x="102" y="30"/>
                      <a:pt x="102" y="30"/>
                    </a:cubicBezTo>
                    <a:cubicBezTo>
                      <a:pt x="102" y="30"/>
                      <a:pt x="102" y="30"/>
                      <a:pt x="102" y="30"/>
                    </a:cubicBezTo>
                    <a:cubicBezTo>
                      <a:pt x="102" y="30"/>
                      <a:pt x="102" y="31"/>
                      <a:pt x="102" y="31"/>
                    </a:cubicBezTo>
                    <a:cubicBezTo>
                      <a:pt x="102" y="32"/>
                      <a:pt x="102" y="33"/>
                      <a:pt x="102" y="33"/>
                    </a:cubicBezTo>
                    <a:cubicBezTo>
                      <a:pt x="106" y="29"/>
                      <a:pt x="106" y="29"/>
                      <a:pt x="106" y="29"/>
                    </a:cubicBezTo>
                    <a:cubicBezTo>
                      <a:pt x="106" y="29"/>
                      <a:pt x="106" y="29"/>
                      <a:pt x="106" y="29"/>
                    </a:cubicBezTo>
                    <a:cubicBezTo>
                      <a:pt x="106" y="28"/>
                      <a:pt x="105" y="26"/>
                      <a:pt x="105" y="25"/>
                    </a:cubicBezTo>
                    <a:moveTo>
                      <a:pt x="112" y="17"/>
                    </a:moveTo>
                    <a:cubicBezTo>
                      <a:pt x="110" y="19"/>
                      <a:pt x="110" y="19"/>
                      <a:pt x="110" y="19"/>
                    </a:cubicBezTo>
                    <a:cubicBezTo>
                      <a:pt x="111" y="19"/>
                      <a:pt x="111" y="20"/>
                      <a:pt x="111" y="20"/>
                    </a:cubicBezTo>
                    <a:cubicBezTo>
                      <a:pt x="111" y="22"/>
                      <a:pt x="111" y="22"/>
                      <a:pt x="109" y="23"/>
                    </a:cubicBezTo>
                    <a:cubicBezTo>
                      <a:pt x="109" y="23"/>
                      <a:pt x="109" y="23"/>
                      <a:pt x="109" y="23"/>
                    </a:cubicBezTo>
                    <a:cubicBezTo>
                      <a:pt x="109" y="23"/>
                      <a:pt x="109" y="23"/>
                      <a:pt x="109" y="23"/>
                    </a:cubicBezTo>
                    <a:cubicBezTo>
                      <a:pt x="109" y="23"/>
                      <a:pt x="109" y="23"/>
                      <a:pt x="109" y="23"/>
                    </a:cubicBezTo>
                    <a:cubicBezTo>
                      <a:pt x="109" y="24"/>
                      <a:pt x="109" y="25"/>
                      <a:pt x="109" y="26"/>
                    </a:cubicBezTo>
                    <a:cubicBezTo>
                      <a:pt x="113" y="21"/>
                      <a:pt x="113" y="21"/>
                      <a:pt x="113" y="21"/>
                    </a:cubicBezTo>
                    <a:cubicBezTo>
                      <a:pt x="113" y="21"/>
                      <a:pt x="113" y="21"/>
                      <a:pt x="113" y="21"/>
                    </a:cubicBezTo>
                    <a:cubicBezTo>
                      <a:pt x="113" y="20"/>
                      <a:pt x="112" y="18"/>
                      <a:pt x="112" y="17"/>
                    </a:cubicBezTo>
                    <a:moveTo>
                      <a:pt x="119" y="9"/>
                    </a:moveTo>
                    <a:cubicBezTo>
                      <a:pt x="117" y="11"/>
                      <a:pt x="117" y="11"/>
                      <a:pt x="117" y="11"/>
                    </a:cubicBezTo>
                    <a:cubicBezTo>
                      <a:pt x="118" y="11"/>
                      <a:pt x="118" y="12"/>
                      <a:pt x="118" y="13"/>
                    </a:cubicBezTo>
                    <a:cubicBezTo>
                      <a:pt x="118" y="14"/>
                      <a:pt x="117" y="15"/>
                      <a:pt x="116" y="15"/>
                    </a:cubicBezTo>
                    <a:cubicBezTo>
                      <a:pt x="116" y="15"/>
                      <a:pt x="116" y="15"/>
                      <a:pt x="116" y="15"/>
                    </a:cubicBezTo>
                    <a:cubicBezTo>
                      <a:pt x="116" y="15"/>
                      <a:pt x="116" y="15"/>
                      <a:pt x="116" y="15"/>
                    </a:cubicBezTo>
                    <a:cubicBezTo>
                      <a:pt x="116" y="15"/>
                      <a:pt x="116" y="15"/>
                      <a:pt x="116" y="16"/>
                    </a:cubicBezTo>
                    <a:cubicBezTo>
                      <a:pt x="116" y="16"/>
                      <a:pt x="116" y="17"/>
                      <a:pt x="116" y="18"/>
                    </a:cubicBezTo>
                    <a:cubicBezTo>
                      <a:pt x="120" y="13"/>
                      <a:pt x="120" y="13"/>
                      <a:pt x="120" y="13"/>
                    </a:cubicBezTo>
                    <a:cubicBezTo>
                      <a:pt x="120" y="13"/>
                      <a:pt x="120" y="13"/>
                      <a:pt x="120" y="13"/>
                    </a:cubicBezTo>
                    <a:cubicBezTo>
                      <a:pt x="119" y="12"/>
                      <a:pt x="119" y="11"/>
                      <a:pt x="119" y="9"/>
                    </a:cubicBezTo>
                    <a:moveTo>
                      <a:pt x="126" y="3"/>
                    </a:moveTo>
                    <a:cubicBezTo>
                      <a:pt x="128" y="2"/>
                      <a:pt x="128" y="2"/>
                      <a:pt x="128" y="2"/>
                    </a:cubicBezTo>
                    <a:cubicBezTo>
                      <a:pt x="126" y="3"/>
                      <a:pt x="126" y="3"/>
                      <a:pt x="126" y="3"/>
                    </a:cubicBezTo>
                    <a:moveTo>
                      <a:pt x="128" y="0"/>
                    </a:moveTo>
                    <a:cubicBezTo>
                      <a:pt x="127" y="0"/>
                      <a:pt x="126" y="0"/>
                      <a:pt x="126" y="1"/>
                    </a:cubicBezTo>
                    <a:cubicBezTo>
                      <a:pt x="126" y="1"/>
                      <a:pt x="126" y="1"/>
                      <a:pt x="126" y="1"/>
                    </a:cubicBezTo>
                    <a:cubicBezTo>
                      <a:pt x="124" y="3"/>
                      <a:pt x="124" y="3"/>
                      <a:pt x="124" y="3"/>
                    </a:cubicBezTo>
                    <a:cubicBezTo>
                      <a:pt x="125" y="3"/>
                      <a:pt x="125" y="4"/>
                      <a:pt x="125" y="5"/>
                    </a:cubicBezTo>
                    <a:cubicBezTo>
                      <a:pt x="125" y="6"/>
                      <a:pt x="124" y="7"/>
                      <a:pt x="123" y="7"/>
                    </a:cubicBezTo>
                    <a:cubicBezTo>
                      <a:pt x="123" y="7"/>
                      <a:pt x="123" y="7"/>
                      <a:pt x="123" y="7"/>
                    </a:cubicBezTo>
                    <a:cubicBezTo>
                      <a:pt x="123" y="7"/>
                      <a:pt x="123" y="7"/>
                      <a:pt x="123" y="7"/>
                    </a:cubicBezTo>
                    <a:cubicBezTo>
                      <a:pt x="123" y="7"/>
                      <a:pt x="123" y="7"/>
                      <a:pt x="123" y="8"/>
                    </a:cubicBezTo>
                    <a:cubicBezTo>
                      <a:pt x="123" y="9"/>
                      <a:pt x="123" y="9"/>
                      <a:pt x="123" y="10"/>
                    </a:cubicBezTo>
                    <a:cubicBezTo>
                      <a:pt x="128" y="5"/>
                      <a:pt x="128" y="5"/>
                      <a:pt x="128" y="5"/>
                    </a:cubicBezTo>
                    <a:cubicBezTo>
                      <a:pt x="139" y="14"/>
                      <a:pt x="139" y="14"/>
                      <a:pt x="139" y="14"/>
                    </a:cubicBezTo>
                    <a:cubicBezTo>
                      <a:pt x="140" y="15"/>
                      <a:pt x="140" y="15"/>
                      <a:pt x="140" y="15"/>
                    </a:cubicBezTo>
                    <a:cubicBezTo>
                      <a:pt x="17" y="154"/>
                      <a:pt x="17" y="154"/>
                      <a:pt x="17" y="154"/>
                    </a:cubicBezTo>
                    <a:cubicBezTo>
                      <a:pt x="16" y="153"/>
                      <a:pt x="16" y="153"/>
                      <a:pt x="16" y="153"/>
                    </a:cubicBezTo>
                    <a:cubicBezTo>
                      <a:pt x="5" y="144"/>
                      <a:pt x="5" y="144"/>
                      <a:pt x="5" y="144"/>
                    </a:cubicBezTo>
                    <a:cubicBezTo>
                      <a:pt x="10" y="138"/>
                      <a:pt x="10" y="138"/>
                      <a:pt x="10" y="138"/>
                    </a:cubicBezTo>
                    <a:cubicBezTo>
                      <a:pt x="10" y="138"/>
                      <a:pt x="10" y="138"/>
                      <a:pt x="10" y="138"/>
                    </a:cubicBezTo>
                    <a:cubicBezTo>
                      <a:pt x="9" y="137"/>
                      <a:pt x="9" y="135"/>
                      <a:pt x="9" y="134"/>
                    </a:cubicBezTo>
                    <a:cubicBezTo>
                      <a:pt x="1" y="143"/>
                      <a:pt x="1" y="143"/>
                      <a:pt x="1" y="143"/>
                    </a:cubicBezTo>
                    <a:cubicBezTo>
                      <a:pt x="0" y="143"/>
                      <a:pt x="0" y="144"/>
                      <a:pt x="0" y="144"/>
                    </a:cubicBezTo>
                    <a:cubicBezTo>
                      <a:pt x="0" y="145"/>
                      <a:pt x="0" y="145"/>
                      <a:pt x="1" y="146"/>
                    </a:cubicBezTo>
                    <a:cubicBezTo>
                      <a:pt x="14" y="158"/>
                      <a:pt x="14" y="158"/>
                      <a:pt x="14" y="158"/>
                    </a:cubicBezTo>
                    <a:cubicBezTo>
                      <a:pt x="16" y="159"/>
                      <a:pt x="16" y="159"/>
                      <a:pt x="16" y="159"/>
                    </a:cubicBezTo>
                    <a:cubicBezTo>
                      <a:pt x="16" y="159"/>
                      <a:pt x="17" y="159"/>
                      <a:pt x="17" y="159"/>
                    </a:cubicBezTo>
                    <a:cubicBezTo>
                      <a:pt x="17" y="159"/>
                      <a:pt x="17" y="159"/>
                      <a:pt x="17" y="159"/>
                    </a:cubicBezTo>
                    <a:cubicBezTo>
                      <a:pt x="18" y="159"/>
                      <a:pt x="18" y="159"/>
                      <a:pt x="19" y="159"/>
                    </a:cubicBezTo>
                    <a:cubicBezTo>
                      <a:pt x="20" y="157"/>
                      <a:pt x="20" y="157"/>
                      <a:pt x="20" y="157"/>
                    </a:cubicBezTo>
                    <a:cubicBezTo>
                      <a:pt x="143" y="18"/>
                      <a:pt x="143" y="18"/>
                      <a:pt x="143" y="18"/>
                    </a:cubicBezTo>
                    <a:cubicBezTo>
                      <a:pt x="144" y="17"/>
                      <a:pt x="144" y="17"/>
                      <a:pt x="144" y="17"/>
                    </a:cubicBezTo>
                    <a:cubicBezTo>
                      <a:pt x="144" y="16"/>
                      <a:pt x="145" y="16"/>
                      <a:pt x="145" y="15"/>
                    </a:cubicBezTo>
                    <a:cubicBezTo>
                      <a:pt x="145" y="15"/>
                      <a:pt x="144" y="14"/>
                      <a:pt x="144" y="14"/>
                    </a:cubicBezTo>
                    <a:cubicBezTo>
                      <a:pt x="144" y="14"/>
                      <a:pt x="144" y="14"/>
                      <a:pt x="144" y="14"/>
                    </a:cubicBezTo>
                    <a:cubicBezTo>
                      <a:pt x="129" y="0"/>
                      <a:pt x="129" y="0"/>
                      <a:pt x="129" y="0"/>
                    </a:cubicBezTo>
                    <a:cubicBezTo>
                      <a:pt x="129" y="0"/>
                      <a:pt x="128" y="0"/>
                      <a:pt x="128"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3" name="Freeform 187"/>
              <p:cNvSpPr/>
              <p:nvPr/>
            </p:nvSpPr>
            <p:spPr bwMode="auto">
              <a:xfrm>
                <a:off x="5383213" y="5668963"/>
                <a:ext cx="25400" cy="23813"/>
              </a:xfrm>
              <a:custGeom>
                <a:avLst/>
                <a:gdLst>
                  <a:gd name="T0" fmla="*/ 4 w 9"/>
                  <a:gd name="T1" fmla="*/ 0 h 9"/>
                  <a:gd name="T2" fmla="*/ 1 w 9"/>
                  <a:gd name="T3" fmla="*/ 1 h 9"/>
                  <a:gd name="T4" fmla="*/ 3 w 9"/>
                  <a:gd name="T5" fmla="*/ 2 h 9"/>
                  <a:gd name="T6" fmla="*/ 4 w 9"/>
                  <a:gd name="T7" fmla="*/ 4 h 9"/>
                  <a:gd name="T8" fmla="*/ 4 w 9"/>
                  <a:gd name="T9" fmla="*/ 4 h 9"/>
                  <a:gd name="T10" fmla="*/ 5 w 9"/>
                  <a:gd name="T11" fmla="*/ 5 h 9"/>
                  <a:gd name="T12" fmla="*/ 5 w 9"/>
                  <a:gd name="T13" fmla="*/ 5 h 9"/>
                  <a:gd name="T14" fmla="*/ 6 w 9"/>
                  <a:gd name="T15" fmla="*/ 7 h 9"/>
                  <a:gd name="T16" fmla="*/ 5 w 9"/>
                  <a:gd name="T17" fmla="*/ 5 h 9"/>
                  <a:gd name="T18" fmla="*/ 4 w 9"/>
                  <a:gd name="T19" fmla="*/ 5 h 9"/>
                  <a:gd name="T20" fmla="*/ 4 w 9"/>
                  <a:gd name="T21" fmla="*/ 5 h 9"/>
                  <a:gd name="T22" fmla="*/ 3 w 9"/>
                  <a:gd name="T23" fmla="*/ 6 h 9"/>
                  <a:gd name="T24" fmla="*/ 2 w 9"/>
                  <a:gd name="T25" fmla="*/ 6 h 9"/>
                  <a:gd name="T26" fmla="*/ 0 w 9"/>
                  <a:gd name="T27" fmla="*/ 5 h 9"/>
                  <a:gd name="T28" fmla="*/ 1 w 9"/>
                  <a:gd name="T29" fmla="*/ 8 h 9"/>
                  <a:gd name="T30" fmla="*/ 4 w 9"/>
                  <a:gd name="T31" fmla="*/ 9 h 9"/>
                  <a:gd name="T32" fmla="*/ 4 w 9"/>
                  <a:gd name="T33" fmla="*/ 9 h 9"/>
                  <a:gd name="T34" fmla="*/ 4 w 9"/>
                  <a:gd name="T35" fmla="*/ 9 h 9"/>
                  <a:gd name="T36" fmla="*/ 4 w 9"/>
                  <a:gd name="T37" fmla="*/ 9 h 9"/>
                  <a:gd name="T38" fmla="*/ 8 w 9"/>
                  <a:gd name="T39" fmla="*/ 8 h 9"/>
                  <a:gd name="T40" fmla="*/ 8 w 9"/>
                  <a:gd name="T41" fmla="*/ 8 h 9"/>
                  <a:gd name="T42" fmla="*/ 9 w 9"/>
                  <a:gd name="T43" fmla="*/ 5 h 9"/>
                  <a:gd name="T44" fmla="*/ 9 w 9"/>
                  <a:gd name="T45" fmla="*/ 5 h 9"/>
                  <a:gd name="T46" fmla="*/ 7 w 9"/>
                  <a:gd name="T47" fmla="*/ 1 h 9"/>
                  <a:gd name="T48" fmla="*/ 4 w 9"/>
                  <a:gd name="T49" fmla="*/ 0 h 9"/>
                  <a:gd name="T50" fmla="*/ 4 w 9"/>
                  <a:gd name="T51" fmla="*/ 0 h 9"/>
                  <a:gd name="T52" fmla="*/ 4 w 9"/>
                  <a:gd name="T5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 h="9">
                    <a:moveTo>
                      <a:pt x="4" y="0"/>
                    </a:moveTo>
                    <a:cubicBezTo>
                      <a:pt x="3" y="0"/>
                      <a:pt x="2" y="1"/>
                      <a:pt x="1" y="1"/>
                    </a:cubicBezTo>
                    <a:cubicBezTo>
                      <a:pt x="2" y="2"/>
                      <a:pt x="2" y="2"/>
                      <a:pt x="3" y="2"/>
                    </a:cubicBezTo>
                    <a:cubicBezTo>
                      <a:pt x="4" y="3"/>
                      <a:pt x="5" y="4"/>
                      <a:pt x="4" y="4"/>
                    </a:cubicBezTo>
                    <a:cubicBezTo>
                      <a:pt x="4" y="4"/>
                      <a:pt x="4" y="4"/>
                      <a:pt x="4" y="4"/>
                    </a:cubicBezTo>
                    <a:cubicBezTo>
                      <a:pt x="5" y="5"/>
                      <a:pt x="5" y="5"/>
                      <a:pt x="5" y="5"/>
                    </a:cubicBezTo>
                    <a:cubicBezTo>
                      <a:pt x="5" y="5"/>
                      <a:pt x="5" y="5"/>
                      <a:pt x="5" y="5"/>
                    </a:cubicBezTo>
                    <a:cubicBezTo>
                      <a:pt x="6" y="7"/>
                      <a:pt x="6" y="7"/>
                      <a:pt x="6" y="7"/>
                    </a:cubicBezTo>
                    <a:cubicBezTo>
                      <a:pt x="5" y="5"/>
                      <a:pt x="5" y="5"/>
                      <a:pt x="5" y="5"/>
                    </a:cubicBezTo>
                    <a:cubicBezTo>
                      <a:pt x="4" y="5"/>
                      <a:pt x="4" y="5"/>
                      <a:pt x="4" y="5"/>
                    </a:cubicBezTo>
                    <a:cubicBezTo>
                      <a:pt x="4" y="5"/>
                      <a:pt x="4" y="5"/>
                      <a:pt x="4" y="5"/>
                    </a:cubicBezTo>
                    <a:cubicBezTo>
                      <a:pt x="4" y="6"/>
                      <a:pt x="3" y="6"/>
                      <a:pt x="3" y="6"/>
                    </a:cubicBezTo>
                    <a:cubicBezTo>
                      <a:pt x="2" y="6"/>
                      <a:pt x="2" y="6"/>
                      <a:pt x="2" y="6"/>
                    </a:cubicBezTo>
                    <a:cubicBezTo>
                      <a:pt x="1" y="6"/>
                      <a:pt x="0" y="6"/>
                      <a:pt x="0" y="5"/>
                    </a:cubicBezTo>
                    <a:cubicBezTo>
                      <a:pt x="0" y="6"/>
                      <a:pt x="0" y="7"/>
                      <a:pt x="1" y="8"/>
                    </a:cubicBezTo>
                    <a:cubicBezTo>
                      <a:pt x="2" y="9"/>
                      <a:pt x="3" y="9"/>
                      <a:pt x="4" y="9"/>
                    </a:cubicBezTo>
                    <a:cubicBezTo>
                      <a:pt x="4" y="9"/>
                      <a:pt x="4" y="9"/>
                      <a:pt x="4" y="9"/>
                    </a:cubicBezTo>
                    <a:cubicBezTo>
                      <a:pt x="4" y="9"/>
                      <a:pt x="4" y="9"/>
                      <a:pt x="4" y="9"/>
                    </a:cubicBezTo>
                    <a:cubicBezTo>
                      <a:pt x="4" y="9"/>
                      <a:pt x="4" y="9"/>
                      <a:pt x="4" y="9"/>
                    </a:cubicBezTo>
                    <a:cubicBezTo>
                      <a:pt x="6" y="9"/>
                      <a:pt x="7" y="9"/>
                      <a:pt x="8" y="8"/>
                    </a:cubicBezTo>
                    <a:cubicBezTo>
                      <a:pt x="8" y="8"/>
                      <a:pt x="8" y="8"/>
                      <a:pt x="8" y="8"/>
                    </a:cubicBezTo>
                    <a:cubicBezTo>
                      <a:pt x="8" y="7"/>
                      <a:pt x="9" y="6"/>
                      <a:pt x="9" y="5"/>
                    </a:cubicBezTo>
                    <a:cubicBezTo>
                      <a:pt x="9" y="5"/>
                      <a:pt x="9" y="5"/>
                      <a:pt x="9" y="5"/>
                    </a:cubicBezTo>
                    <a:cubicBezTo>
                      <a:pt x="9" y="3"/>
                      <a:pt x="8" y="2"/>
                      <a:pt x="7" y="1"/>
                    </a:cubicBezTo>
                    <a:cubicBezTo>
                      <a:pt x="6" y="1"/>
                      <a:pt x="5" y="0"/>
                      <a:pt x="4" y="0"/>
                    </a:cubicBezTo>
                    <a:cubicBezTo>
                      <a:pt x="4" y="0"/>
                      <a:pt x="4" y="0"/>
                      <a:pt x="4" y="0"/>
                    </a:cubicBezTo>
                    <a:cubicBezTo>
                      <a:pt x="4" y="0"/>
                      <a:pt x="4" y="0"/>
                      <a:pt x="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4" name="Freeform 188"/>
              <p:cNvSpPr>
                <a:spLocks noEditPoints="1"/>
              </p:cNvSpPr>
              <p:nvPr/>
            </p:nvSpPr>
            <p:spPr bwMode="auto">
              <a:xfrm>
                <a:off x="5364163" y="5691188"/>
                <a:ext cx="23813" cy="25400"/>
              </a:xfrm>
              <a:custGeom>
                <a:avLst/>
                <a:gdLst>
                  <a:gd name="T0" fmla="*/ 8 w 9"/>
                  <a:gd name="T1" fmla="*/ 8 h 9"/>
                  <a:gd name="T2" fmla="*/ 8 w 9"/>
                  <a:gd name="T3" fmla="*/ 8 h 9"/>
                  <a:gd name="T4" fmla="*/ 8 w 9"/>
                  <a:gd name="T5" fmla="*/ 8 h 9"/>
                  <a:gd name="T6" fmla="*/ 8 w 9"/>
                  <a:gd name="T7" fmla="*/ 8 h 9"/>
                  <a:gd name="T8" fmla="*/ 4 w 9"/>
                  <a:gd name="T9" fmla="*/ 0 h 9"/>
                  <a:gd name="T10" fmla="*/ 1 w 9"/>
                  <a:gd name="T11" fmla="*/ 1 h 9"/>
                  <a:gd name="T12" fmla="*/ 3 w 9"/>
                  <a:gd name="T13" fmla="*/ 2 h 9"/>
                  <a:gd name="T14" fmla="*/ 5 w 9"/>
                  <a:gd name="T15" fmla="*/ 4 h 9"/>
                  <a:gd name="T16" fmla="*/ 5 w 9"/>
                  <a:gd name="T17" fmla="*/ 4 h 9"/>
                  <a:gd name="T18" fmla="*/ 5 w 9"/>
                  <a:gd name="T19" fmla="*/ 5 h 9"/>
                  <a:gd name="T20" fmla="*/ 5 w 9"/>
                  <a:gd name="T21" fmla="*/ 5 h 9"/>
                  <a:gd name="T22" fmla="*/ 5 w 9"/>
                  <a:gd name="T23" fmla="*/ 5 h 9"/>
                  <a:gd name="T24" fmla="*/ 4 w 9"/>
                  <a:gd name="T25" fmla="*/ 5 h 9"/>
                  <a:gd name="T26" fmla="*/ 4 w 9"/>
                  <a:gd name="T27" fmla="*/ 5 h 9"/>
                  <a:gd name="T28" fmla="*/ 3 w 9"/>
                  <a:gd name="T29" fmla="*/ 6 h 9"/>
                  <a:gd name="T30" fmla="*/ 2 w 9"/>
                  <a:gd name="T31" fmla="*/ 6 h 9"/>
                  <a:gd name="T32" fmla="*/ 0 w 9"/>
                  <a:gd name="T33" fmla="*/ 5 h 9"/>
                  <a:gd name="T34" fmla="*/ 1 w 9"/>
                  <a:gd name="T35" fmla="*/ 8 h 9"/>
                  <a:gd name="T36" fmla="*/ 4 w 9"/>
                  <a:gd name="T37" fmla="*/ 9 h 9"/>
                  <a:gd name="T38" fmla="*/ 4 w 9"/>
                  <a:gd name="T39" fmla="*/ 9 h 9"/>
                  <a:gd name="T40" fmla="*/ 4 w 9"/>
                  <a:gd name="T41" fmla="*/ 9 h 9"/>
                  <a:gd name="T42" fmla="*/ 5 w 9"/>
                  <a:gd name="T43" fmla="*/ 9 h 9"/>
                  <a:gd name="T44" fmla="*/ 8 w 9"/>
                  <a:gd name="T45" fmla="*/ 8 h 9"/>
                  <a:gd name="T46" fmla="*/ 8 w 9"/>
                  <a:gd name="T47" fmla="*/ 8 h 9"/>
                  <a:gd name="T48" fmla="*/ 9 w 9"/>
                  <a:gd name="T49" fmla="*/ 5 h 9"/>
                  <a:gd name="T50" fmla="*/ 9 w 9"/>
                  <a:gd name="T51" fmla="*/ 4 h 9"/>
                  <a:gd name="T52" fmla="*/ 7 w 9"/>
                  <a:gd name="T53" fmla="*/ 1 h 9"/>
                  <a:gd name="T54" fmla="*/ 4 w 9"/>
                  <a:gd name="T55" fmla="*/ 0 h 9"/>
                  <a:gd name="T56" fmla="*/ 4 w 9"/>
                  <a:gd name="T57" fmla="*/ 0 h 9"/>
                  <a:gd name="T58" fmla="*/ 4 w 9"/>
                  <a:gd name="T59"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 h="9">
                    <a:moveTo>
                      <a:pt x="8" y="8"/>
                    </a:moveTo>
                    <a:cubicBezTo>
                      <a:pt x="8" y="8"/>
                      <a:pt x="8" y="8"/>
                      <a:pt x="8" y="8"/>
                    </a:cubicBezTo>
                    <a:cubicBezTo>
                      <a:pt x="8" y="8"/>
                      <a:pt x="8" y="8"/>
                      <a:pt x="8" y="8"/>
                    </a:cubicBezTo>
                    <a:cubicBezTo>
                      <a:pt x="8" y="8"/>
                      <a:pt x="8" y="8"/>
                      <a:pt x="8" y="8"/>
                    </a:cubicBezTo>
                    <a:moveTo>
                      <a:pt x="4" y="0"/>
                    </a:moveTo>
                    <a:cubicBezTo>
                      <a:pt x="3" y="0"/>
                      <a:pt x="2" y="1"/>
                      <a:pt x="1" y="1"/>
                    </a:cubicBezTo>
                    <a:cubicBezTo>
                      <a:pt x="2" y="2"/>
                      <a:pt x="3" y="2"/>
                      <a:pt x="3" y="2"/>
                    </a:cubicBezTo>
                    <a:cubicBezTo>
                      <a:pt x="4" y="2"/>
                      <a:pt x="5" y="3"/>
                      <a:pt x="5" y="4"/>
                    </a:cubicBezTo>
                    <a:cubicBezTo>
                      <a:pt x="5" y="4"/>
                      <a:pt x="5" y="4"/>
                      <a:pt x="5" y="4"/>
                    </a:cubicBezTo>
                    <a:cubicBezTo>
                      <a:pt x="5" y="5"/>
                      <a:pt x="5" y="5"/>
                      <a:pt x="5" y="5"/>
                    </a:cubicBezTo>
                    <a:cubicBezTo>
                      <a:pt x="5" y="5"/>
                      <a:pt x="5" y="5"/>
                      <a:pt x="5" y="5"/>
                    </a:cubicBezTo>
                    <a:cubicBezTo>
                      <a:pt x="5" y="5"/>
                      <a:pt x="5" y="5"/>
                      <a:pt x="5" y="5"/>
                    </a:cubicBezTo>
                    <a:cubicBezTo>
                      <a:pt x="4" y="5"/>
                      <a:pt x="4" y="5"/>
                      <a:pt x="4" y="5"/>
                    </a:cubicBezTo>
                    <a:cubicBezTo>
                      <a:pt x="4" y="5"/>
                      <a:pt x="4" y="5"/>
                      <a:pt x="4" y="5"/>
                    </a:cubicBezTo>
                    <a:cubicBezTo>
                      <a:pt x="4" y="6"/>
                      <a:pt x="3" y="6"/>
                      <a:pt x="3" y="6"/>
                    </a:cubicBezTo>
                    <a:cubicBezTo>
                      <a:pt x="2" y="6"/>
                      <a:pt x="2" y="6"/>
                      <a:pt x="2" y="6"/>
                    </a:cubicBezTo>
                    <a:cubicBezTo>
                      <a:pt x="1" y="6"/>
                      <a:pt x="0" y="5"/>
                      <a:pt x="0" y="5"/>
                    </a:cubicBezTo>
                    <a:cubicBezTo>
                      <a:pt x="0" y="6"/>
                      <a:pt x="0" y="7"/>
                      <a:pt x="1" y="8"/>
                    </a:cubicBezTo>
                    <a:cubicBezTo>
                      <a:pt x="2" y="9"/>
                      <a:pt x="3" y="9"/>
                      <a:pt x="4" y="9"/>
                    </a:cubicBezTo>
                    <a:cubicBezTo>
                      <a:pt x="4" y="9"/>
                      <a:pt x="4" y="9"/>
                      <a:pt x="4" y="9"/>
                    </a:cubicBezTo>
                    <a:cubicBezTo>
                      <a:pt x="4" y="9"/>
                      <a:pt x="4" y="9"/>
                      <a:pt x="4" y="9"/>
                    </a:cubicBezTo>
                    <a:cubicBezTo>
                      <a:pt x="4" y="9"/>
                      <a:pt x="4" y="9"/>
                      <a:pt x="5" y="9"/>
                    </a:cubicBezTo>
                    <a:cubicBezTo>
                      <a:pt x="6" y="9"/>
                      <a:pt x="7" y="9"/>
                      <a:pt x="8" y="8"/>
                    </a:cubicBezTo>
                    <a:cubicBezTo>
                      <a:pt x="8" y="8"/>
                      <a:pt x="8" y="8"/>
                      <a:pt x="8" y="8"/>
                    </a:cubicBezTo>
                    <a:cubicBezTo>
                      <a:pt x="8" y="7"/>
                      <a:pt x="9" y="6"/>
                      <a:pt x="9" y="5"/>
                    </a:cubicBezTo>
                    <a:cubicBezTo>
                      <a:pt x="9" y="5"/>
                      <a:pt x="9" y="5"/>
                      <a:pt x="9" y="4"/>
                    </a:cubicBezTo>
                    <a:cubicBezTo>
                      <a:pt x="9" y="3"/>
                      <a:pt x="8" y="2"/>
                      <a:pt x="7" y="1"/>
                    </a:cubicBezTo>
                    <a:cubicBezTo>
                      <a:pt x="6" y="1"/>
                      <a:pt x="5" y="0"/>
                      <a:pt x="4" y="0"/>
                    </a:cubicBezTo>
                    <a:cubicBezTo>
                      <a:pt x="4" y="0"/>
                      <a:pt x="4" y="0"/>
                      <a:pt x="4" y="0"/>
                    </a:cubicBezTo>
                    <a:cubicBezTo>
                      <a:pt x="4" y="0"/>
                      <a:pt x="4" y="0"/>
                      <a:pt x="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5" name="Freeform 189"/>
              <p:cNvSpPr/>
              <p:nvPr/>
            </p:nvSpPr>
            <p:spPr bwMode="auto">
              <a:xfrm>
                <a:off x="5343526" y="5713413"/>
                <a:ext cx="25400" cy="25400"/>
              </a:xfrm>
              <a:custGeom>
                <a:avLst/>
                <a:gdLst>
                  <a:gd name="T0" fmla="*/ 4 w 9"/>
                  <a:gd name="T1" fmla="*/ 0 h 9"/>
                  <a:gd name="T2" fmla="*/ 1 w 9"/>
                  <a:gd name="T3" fmla="*/ 1 h 9"/>
                  <a:gd name="T4" fmla="*/ 3 w 9"/>
                  <a:gd name="T5" fmla="*/ 2 h 9"/>
                  <a:gd name="T6" fmla="*/ 3 w 9"/>
                  <a:gd name="T7" fmla="*/ 2 h 9"/>
                  <a:gd name="T8" fmla="*/ 5 w 9"/>
                  <a:gd name="T9" fmla="*/ 4 h 9"/>
                  <a:gd name="T10" fmla="*/ 5 w 9"/>
                  <a:gd name="T11" fmla="*/ 4 h 9"/>
                  <a:gd name="T12" fmla="*/ 5 w 9"/>
                  <a:gd name="T13" fmla="*/ 4 h 9"/>
                  <a:gd name="T14" fmla="*/ 5 w 9"/>
                  <a:gd name="T15" fmla="*/ 4 h 9"/>
                  <a:gd name="T16" fmla="*/ 5 w 9"/>
                  <a:gd name="T17" fmla="*/ 5 h 9"/>
                  <a:gd name="T18" fmla="*/ 4 w 9"/>
                  <a:gd name="T19" fmla="*/ 5 h 9"/>
                  <a:gd name="T20" fmla="*/ 4 w 9"/>
                  <a:gd name="T21" fmla="*/ 5 h 9"/>
                  <a:gd name="T22" fmla="*/ 3 w 9"/>
                  <a:gd name="T23" fmla="*/ 6 h 9"/>
                  <a:gd name="T24" fmla="*/ 2 w 9"/>
                  <a:gd name="T25" fmla="*/ 6 h 9"/>
                  <a:gd name="T26" fmla="*/ 0 w 9"/>
                  <a:gd name="T27" fmla="*/ 5 h 9"/>
                  <a:gd name="T28" fmla="*/ 1 w 9"/>
                  <a:gd name="T29" fmla="*/ 8 h 9"/>
                  <a:gd name="T30" fmla="*/ 4 w 9"/>
                  <a:gd name="T31" fmla="*/ 9 h 9"/>
                  <a:gd name="T32" fmla="*/ 4 w 9"/>
                  <a:gd name="T33" fmla="*/ 9 h 9"/>
                  <a:gd name="T34" fmla="*/ 4 w 9"/>
                  <a:gd name="T35" fmla="*/ 9 h 9"/>
                  <a:gd name="T36" fmla="*/ 5 w 9"/>
                  <a:gd name="T37" fmla="*/ 9 h 9"/>
                  <a:gd name="T38" fmla="*/ 8 w 9"/>
                  <a:gd name="T39" fmla="*/ 7 h 9"/>
                  <a:gd name="T40" fmla="*/ 8 w 9"/>
                  <a:gd name="T41" fmla="*/ 7 h 9"/>
                  <a:gd name="T42" fmla="*/ 9 w 9"/>
                  <a:gd name="T43" fmla="*/ 4 h 9"/>
                  <a:gd name="T44" fmla="*/ 9 w 9"/>
                  <a:gd name="T45" fmla="*/ 4 h 9"/>
                  <a:gd name="T46" fmla="*/ 7 w 9"/>
                  <a:gd name="T47" fmla="*/ 1 h 9"/>
                  <a:gd name="T48" fmla="*/ 7 w 9"/>
                  <a:gd name="T49" fmla="*/ 1 h 9"/>
                  <a:gd name="T50" fmla="*/ 4 w 9"/>
                  <a:gd name="T51" fmla="*/ 0 h 9"/>
                  <a:gd name="T52" fmla="*/ 4 w 9"/>
                  <a:gd name="T53" fmla="*/ 0 h 9"/>
                  <a:gd name="T54" fmla="*/ 4 w 9"/>
                  <a:gd name="T55"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9" h="9">
                    <a:moveTo>
                      <a:pt x="4" y="0"/>
                    </a:moveTo>
                    <a:cubicBezTo>
                      <a:pt x="3" y="0"/>
                      <a:pt x="2" y="0"/>
                      <a:pt x="1" y="1"/>
                    </a:cubicBezTo>
                    <a:cubicBezTo>
                      <a:pt x="2" y="1"/>
                      <a:pt x="3" y="2"/>
                      <a:pt x="3" y="2"/>
                    </a:cubicBezTo>
                    <a:cubicBezTo>
                      <a:pt x="3" y="2"/>
                      <a:pt x="3" y="2"/>
                      <a:pt x="3" y="2"/>
                    </a:cubicBezTo>
                    <a:cubicBezTo>
                      <a:pt x="4" y="2"/>
                      <a:pt x="5" y="3"/>
                      <a:pt x="5" y="4"/>
                    </a:cubicBezTo>
                    <a:cubicBezTo>
                      <a:pt x="5" y="4"/>
                      <a:pt x="5" y="4"/>
                      <a:pt x="5" y="4"/>
                    </a:cubicBezTo>
                    <a:cubicBezTo>
                      <a:pt x="5" y="4"/>
                      <a:pt x="5" y="4"/>
                      <a:pt x="5" y="4"/>
                    </a:cubicBezTo>
                    <a:cubicBezTo>
                      <a:pt x="5" y="4"/>
                      <a:pt x="5" y="4"/>
                      <a:pt x="5" y="4"/>
                    </a:cubicBezTo>
                    <a:cubicBezTo>
                      <a:pt x="5" y="5"/>
                      <a:pt x="5" y="5"/>
                      <a:pt x="5" y="5"/>
                    </a:cubicBezTo>
                    <a:cubicBezTo>
                      <a:pt x="4" y="5"/>
                      <a:pt x="4" y="5"/>
                      <a:pt x="4" y="5"/>
                    </a:cubicBezTo>
                    <a:cubicBezTo>
                      <a:pt x="4" y="5"/>
                      <a:pt x="4" y="5"/>
                      <a:pt x="4" y="5"/>
                    </a:cubicBezTo>
                    <a:cubicBezTo>
                      <a:pt x="4" y="5"/>
                      <a:pt x="3" y="6"/>
                      <a:pt x="3" y="6"/>
                    </a:cubicBezTo>
                    <a:cubicBezTo>
                      <a:pt x="3" y="6"/>
                      <a:pt x="2" y="6"/>
                      <a:pt x="2" y="6"/>
                    </a:cubicBezTo>
                    <a:cubicBezTo>
                      <a:pt x="1" y="5"/>
                      <a:pt x="1" y="5"/>
                      <a:pt x="0" y="5"/>
                    </a:cubicBezTo>
                    <a:cubicBezTo>
                      <a:pt x="0" y="6"/>
                      <a:pt x="0" y="7"/>
                      <a:pt x="1" y="8"/>
                    </a:cubicBezTo>
                    <a:cubicBezTo>
                      <a:pt x="2" y="9"/>
                      <a:pt x="3" y="9"/>
                      <a:pt x="4" y="9"/>
                    </a:cubicBezTo>
                    <a:cubicBezTo>
                      <a:pt x="4" y="9"/>
                      <a:pt x="4" y="9"/>
                      <a:pt x="4" y="9"/>
                    </a:cubicBezTo>
                    <a:cubicBezTo>
                      <a:pt x="4" y="9"/>
                      <a:pt x="4" y="9"/>
                      <a:pt x="4" y="9"/>
                    </a:cubicBezTo>
                    <a:cubicBezTo>
                      <a:pt x="4" y="9"/>
                      <a:pt x="5" y="9"/>
                      <a:pt x="5" y="9"/>
                    </a:cubicBezTo>
                    <a:cubicBezTo>
                      <a:pt x="6" y="9"/>
                      <a:pt x="7" y="8"/>
                      <a:pt x="8" y="7"/>
                    </a:cubicBezTo>
                    <a:cubicBezTo>
                      <a:pt x="8" y="7"/>
                      <a:pt x="8" y="7"/>
                      <a:pt x="8" y="7"/>
                    </a:cubicBezTo>
                    <a:cubicBezTo>
                      <a:pt x="9" y="7"/>
                      <a:pt x="9" y="6"/>
                      <a:pt x="9" y="4"/>
                    </a:cubicBezTo>
                    <a:cubicBezTo>
                      <a:pt x="9" y="4"/>
                      <a:pt x="9" y="4"/>
                      <a:pt x="9" y="4"/>
                    </a:cubicBezTo>
                    <a:cubicBezTo>
                      <a:pt x="9" y="3"/>
                      <a:pt x="8" y="2"/>
                      <a:pt x="7" y="1"/>
                    </a:cubicBezTo>
                    <a:cubicBezTo>
                      <a:pt x="7" y="1"/>
                      <a:pt x="7" y="1"/>
                      <a:pt x="7" y="1"/>
                    </a:cubicBezTo>
                    <a:cubicBezTo>
                      <a:pt x="7" y="0"/>
                      <a:pt x="5" y="0"/>
                      <a:pt x="4" y="0"/>
                    </a:cubicBezTo>
                    <a:cubicBezTo>
                      <a:pt x="4" y="0"/>
                      <a:pt x="4" y="0"/>
                      <a:pt x="4" y="0"/>
                    </a:cubicBezTo>
                    <a:cubicBezTo>
                      <a:pt x="4" y="0"/>
                      <a:pt x="4" y="0"/>
                      <a:pt x="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6" name="Freeform 190"/>
              <p:cNvSpPr>
                <a:spLocks noEditPoints="1"/>
              </p:cNvSpPr>
              <p:nvPr/>
            </p:nvSpPr>
            <p:spPr bwMode="auto">
              <a:xfrm>
                <a:off x="5324476" y="5735638"/>
                <a:ext cx="25400" cy="25400"/>
              </a:xfrm>
              <a:custGeom>
                <a:avLst/>
                <a:gdLst>
                  <a:gd name="T0" fmla="*/ 5 w 9"/>
                  <a:gd name="T1" fmla="*/ 5 h 9"/>
                  <a:gd name="T2" fmla="*/ 5 w 9"/>
                  <a:gd name="T3" fmla="*/ 5 h 9"/>
                  <a:gd name="T4" fmla="*/ 4 w 9"/>
                  <a:gd name="T5" fmla="*/ 0 h 9"/>
                  <a:gd name="T6" fmla="*/ 2 w 9"/>
                  <a:gd name="T7" fmla="*/ 1 h 9"/>
                  <a:gd name="T8" fmla="*/ 3 w 9"/>
                  <a:gd name="T9" fmla="*/ 2 h 9"/>
                  <a:gd name="T10" fmla="*/ 3 w 9"/>
                  <a:gd name="T11" fmla="*/ 2 h 9"/>
                  <a:gd name="T12" fmla="*/ 5 w 9"/>
                  <a:gd name="T13" fmla="*/ 4 h 9"/>
                  <a:gd name="T14" fmla="*/ 5 w 9"/>
                  <a:gd name="T15" fmla="*/ 4 h 9"/>
                  <a:gd name="T16" fmla="*/ 5 w 9"/>
                  <a:gd name="T17" fmla="*/ 4 h 9"/>
                  <a:gd name="T18" fmla="*/ 5 w 9"/>
                  <a:gd name="T19" fmla="*/ 5 h 9"/>
                  <a:gd name="T20" fmla="*/ 4 w 9"/>
                  <a:gd name="T21" fmla="*/ 5 h 9"/>
                  <a:gd name="T22" fmla="*/ 4 w 9"/>
                  <a:gd name="T23" fmla="*/ 5 h 9"/>
                  <a:gd name="T24" fmla="*/ 3 w 9"/>
                  <a:gd name="T25" fmla="*/ 6 h 9"/>
                  <a:gd name="T26" fmla="*/ 2 w 9"/>
                  <a:gd name="T27" fmla="*/ 5 h 9"/>
                  <a:gd name="T28" fmla="*/ 0 w 9"/>
                  <a:gd name="T29" fmla="*/ 4 h 9"/>
                  <a:gd name="T30" fmla="*/ 1 w 9"/>
                  <a:gd name="T31" fmla="*/ 8 h 9"/>
                  <a:gd name="T32" fmla="*/ 1 w 9"/>
                  <a:gd name="T33" fmla="*/ 8 h 9"/>
                  <a:gd name="T34" fmla="*/ 4 w 9"/>
                  <a:gd name="T35" fmla="*/ 9 h 9"/>
                  <a:gd name="T36" fmla="*/ 4 w 9"/>
                  <a:gd name="T37" fmla="*/ 9 h 9"/>
                  <a:gd name="T38" fmla="*/ 5 w 9"/>
                  <a:gd name="T39" fmla="*/ 9 h 9"/>
                  <a:gd name="T40" fmla="*/ 5 w 9"/>
                  <a:gd name="T41" fmla="*/ 9 h 9"/>
                  <a:gd name="T42" fmla="*/ 8 w 9"/>
                  <a:gd name="T43" fmla="*/ 7 h 9"/>
                  <a:gd name="T44" fmla="*/ 8 w 9"/>
                  <a:gd name="T45" fmla="*/ 7 h 9"/>
                  <a:gd name="T46" fmla="*/ 9 w 9"/>
                  <a:gd name="T47" fmla="*/ 4 h 9"/>
                  <a:gd name="T48" fmla="*/ 9 w 9"/>
                  <a:gd name="T49" fmla="*/ 4 h 9"/>
                  <a:gd name="T50" fmla="*/ 7 w 9"/>
                  <a:gd name="T51" fmla="*/ 1 h 9"/>
                  <a:gd name="T52" fmla="*/ 4 w 9"/>
                  <a:gd name="T53" fmla="*/ 0 h 9"/>
                  <a:gd name="T54" fmla="*/ 4 w 9"/>
                  <a:gd name="T55" fmla="*/ 0 h 9"/>
                  <a:gd name="T56" fmla="*/ 4 w 9"/>
                  <a:gd name="T5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9" h="9">
                    <a:moveTo>
                      <a:pt x="5" y="5"/>
                    </a:moveTo>
                    <a:cubicBezTo>
                      <a:pt x="5" y="5"/>
                      <a:pt x="5" y="5"/>
                      <a:pt x="5" y="5"/>
                    </a:cubicBezTo>
                    <a:moveTo>
                      <a:pt x="4" y="0"/>
                    </a:moveTo>
                    <a:cubicBezTo>
                      <a:pt x="3" y="0"/>
                      <a:pt x="2" y="0"/>
                      <a:pt x="2" y="1"/>
                    </a:cubicBezTo>
                    <a:cubicBezTo>
                      <a:pt x="2" y="1"/>
                      <a:pt x="3" y="1"/>
                      <a:pt x="3" y="2"/>
                    </a:cubicBezTo>
                    <a:cubicBezTo>
                      <a:pt x="3" y="2"/>
                      <a:pt x="3" y="2"/>
                      <a:pt x="3" y="2"/>
                    </a:cubicBezTo>
                    <a:cubicBezTo>
                      <a:pt x="4" y="2"/>
                      <a:pt x="5" y="3"/>
                      <a:pt x="5" y="4"/>
                    </a:cubicBezTo>
                    <a:cubicBezTo>
                      <a:pt x="5" y="4"/>
                      <a:pt x="5" y="4"/>
                      <a:pt x="5" y="4"/>
                    </a:cubicBezTo>
                    <a:cubicBezTo>
                      <a:pt x="5" y="4"/>
                      <a:pt x="5" y="4"/>
                      <a:pt x="5" y="4"/>
                    </a:cubicBezTo>
                    <a:cubicBezTo>
                      <a:pt x="5" y="5"/>
                      <a:pt x="5" y="5"/>
                      <a:pt x="5" y="5"/>
                    </a:cubicBezTo>
                    <a:cubicBezTo>
                      <a:pt x="4" y="5"/>
                      <a:pt x="4" y="5"/>
                      <a:pt x="4" y="5"/>
                    </a:cubicBezTo>
                    <a:cubicBezTo>
                      <a:pt x="4" y="5"/>
                      <a:pt x="4" y="5"/>
                      <a:pt x="4" y="5"/>
                    </a:cubicBezTo>
                    <a:cubicBezTo>
                      <a:pt x="4" y="5"/>
                      <a:pt x="3" y="6"/>
                      <a:pt x="3" y="6"/>
                    </a:cubicBezTo>
                    <a:cubicBezTo>
                      <a:pt x="3" y="6"/>
                      <a:pt x="2" y="6"/>
                      <a:pt x="2" y="5"/>
                    </a:cubicBezTo>
                    <a:cubicBezTo>
                      <a:pt x="1" y="5"/>
                      <a:pt x="1" y="5"/>
                      <a:pt x="0" y="4"/>
                    </a:cubicBezTo>
                    <a:cubicBezTo>
                      <a:pt x="0" y="6"/>
                      <a:pt x="1" y="7"/>
                      <a:pt x="1" y="8"/>
                    </a:cubicBezTo>
                    <a:cubicBezTo>
                      <a:pt x="1" y="8"/>
                      <a:pt x="1" y="8"/>
                      <a:pt x="1" y="8"/>
                    </a:cubicBezTo>
                    <a:cubicBezTo>
                      <a:pt x="2" y="8"/>
                      <a:pt x="3" y="9"/>
                      <a:pt x="4" y="9"/>
                    </a:cubicBezTo>
                    <a:cubicBezTo>
                      <a:pt x="4" y="9"/>
                      <a:pt x="4" y="9"/>
                      <a:pt x="4" y="9"/>
                    </a:cubicBezTo>
                    <a:cubicBezTo>
                      <a:pt x="4" y="9"/>
                      <a:pt x="4" y="9"/>
                      <a:pt x="5" y="9"/>
                    </a:cubicBezTo>
                    <a:cubicBezTo>
                      <a:pt x="5" y="9"/>
                      <a:pt x="5" y="9"/>
                      <a:pt x="5" y="9"/>
                    </a:cubicBezTo>
                    <a:cubicBezTo>
                      <a:pt x="6" y="9"/>
                      <a:pt x="7" y="8"/>
                      <a:pt x="8" y="7"/>
                    </a:cubicBezTo>
                    <a:cubicBezTo>
                      <a:pt x="8" y="7"/>
                      <a:pt x="8" y="7"/>
                      <a:pt x="8" y="7"/>
                    </a:cubicBezTo>
                    <a:cubicBezTo>
                      <a:pt x="9" y="6"/>
                      <a:pt x="9" y="5"/>
                      <a:pt x="9" y="4"/>
                    </a:cubicBezTo>
                    <a:cubicBezTo>
                      <a:pt x="9" y="4"/>
                      <a:pt x="9" y="4"/>
                      <a:pt x="9" y="4"/>
                    </a:cubicBezTo>
                    <a:cubicBezTo>
                      <a:pt x="9" y="3"/>
                      <a:pt x="8" y="2"/>
                      <a:pt x="7" y="1"/>
                    </a:cubicBezTo>
                    <a:cubicBezTo>
                      <a:pt x="7" y="0"/>
                      <a:pt x="6" y="0"/>
                      <a:pt x="4" y="0"/>
                    </a:cubicBezTo>
                    <a:cubicBezTo>
                      <a:pt x="4" y="0"/>
                      <a:pt x="4" y="0"/>
                      <a:pt x="4" y="0"/>
                    </a:cubicBezTo>
                    <a:cubicBezTo>
                      <a:pt x="4" y="0"/>
                      <a:pt x="4" y="0"/>
                      <a:pt x="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7" name="Freeform 191"/>
              <p:cNvSpPr/>
              <p:nvPr/>
            </p:nvSpPr>
            <p:spPr bwMode="auto">
              <a:xfrm>
                <a:off x="5303838" y="5757863"/>
                <a:ext cx="25400" cy="25400"/>
              </a:xfrm>
              <a:custGeom>
                <a:avLst/>
                <a:gdLst>
                  <a:gd name="T0" fmla="*/ 5 w 9"/>
                  <a:gd name="T1" fmla="*/ 0 h 9"/>
                  <a:gd name="T2" fmla="*/ 2 w 9"/>
                  <a:gd name="T3" fmla="*/ 1 h 9"/>
                  <a:gd name="T4" fmla="*/ 4 w 9"/>
                  <a:gd name="T5" fmla="*/ 1 h 9"/>
                  <a:gd name="T6" fmla="*/ 5 w 9"/>
                  <a:gd name="T7" fmla="*/ 4 h 9"/>
                  <a:gd name="T8" fmla="*/ 5 w 9"/>
                  <a:gd name="T9" fmla="*/ 4 h 9"/>
                  <a:gd name="T10" fmla="*/ 5 w 9"/>
                  <a:gd name="T11" fmla="*/ 4 h 9"/>
                  <a:gd name="T12" fmla="*/ 5 w 9"/>
                  <a:gd name="T13" fmla="*/ 4 h 9"/>
                  <a:gd name="T14" fmla="*/ 5 w 9"/>
                  <a:gd name="T15" fmla="*/ 5 h 9"/>
                  <a:gd name="T16" fmla="*/ 5 w 9"/>
                  <a:gd name="T17" fmla="*/ 5 h 9"/>
                  <a:gd name="T18" fmla="*/ 3 w 9"/>
                  <a:gd name="T19" fmla="*/ 5 h 9"/>
                  <a:gd name="T20" fmla="*/ 2 w 9"/>
                  <a:gd name="T21" fmla="*/ 5 h 9"/>
                  <a:gd name="T22" fmla="*/ 0 w 9"/>
                  <a:gd name="T23" fmla="*/ 4 h 9"/>
                  <a:gd name="T24" fmla="*/ 2 w 9"/>
                  <a:gd name="T25" fmla="*/ 7 h 9"/>
                  <a:gd name="T26" fmla="*/ 5 w 9"/>
                  <a:gd name="T27" fmla="*/ 9 h 9"/>
                  <a:gd name="T28" fmla="*/ 5 w 9"/>
                  <a:gd name="T29" fmla="*/ 9 h 9"/>
                  <a:gd name="T30" fmla="*/ 5 w 9"/>
                  <a:gd name="T31" fmla="*/ 9 h 9"/>
                  <a:gd name="T32" fmla="*/ 5 w 9"/>
                  <a:gd name="T33" fmla="*/ 9 h 9"/>
                  <a:gd name="T34" fmla="*/ 8 w 9"/>
                  <a:gd name="T35" fmla="*/ 7 h 9"/>
                  <a:gd name="T36" fmla="*/ 7 w 9"/>
                  <a:gd name="T37" fmla="*/ 6 h 9"/>
                  <a:gd name="T38" fmla="*/ 7 w 9"/>
                  <a:gd name="T39" fmla="*/ 6 h 9"/>
                  <a:gd name="T40" fmla="*/ 7 w 9"/>
                  <a:gd name="T41" fmla="*/ 6 h 9"/>
                  <a:gd name="T42" fmla="*/ 8 w 9"/>
                  <a:gd name="T43" fmla="*/ 7 h 9"/>
                  <a:gd name="T44" fmla="*/ 9 w 9"/>
                  <a:gd name="T45" fmla="*/ 4 h 9"/>
                  <a:gd name="T46" fmla="*/ 9 w 9"/>
                  <a:gd name="T47" fmla="*/ 4 h 9"/>
                  <a:gd name="T48" fmla="*/ 8 w 9"/>
                  <a:gd name="T49" fmla="*/ 1 h 9"/>
                  <a:gd name="T50" fmla="*/ 5 w 9"/>
                  <a:gd name="T51" fmla="*/ 0 h 9"/>
                  <a:gd name="T52" fmla="*/ 5 w 9"/>
                  <a:gd name="T53" fmla="*/ 0 h 9"/>
                  <a:gd name="T54" fmla="*/ 5 w 9"/>
                  <a:gd name="T55"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9" h="9">
                    <a:moveTo>
                      <a:pt x="5" y="0"/>
                    </a:moveTo>
                    <a:cubicBezTo>
                      <a:pt x="4" y="0"/>
                      <a:pt x="2" y="0"/>
                      <a:pt x="2" y="1"/>
                    </a:cubicBezTo>
                    <a:cubicBezTo>
                      <a:pt x="2" y="1"/>
                      <a:pt x="3" y="1"/>
                      <a:pt x="4" y="1"/>
                    </a:cubicBezTo>
                    <a:cubicBezTo>
                      <a:pt x="5" y="2"/>
                      <a:pt x="5" y="3"/>
                      <a:pt x="5" y="4"/>
                    </a:cubicBezTo>
                    <a:cubicBezTo>
                      <a:pt x="5" y="4"/>
                      <a:pt x="5" y="4"/>
                      <a:pt x="5" y="4"/>
                    </a:cubicBezTo>
                    <a:cubicBezTo>
                      <a:pt x="5" y="4"/>
                      <a:pt x="5" y="4"/>
                      <a:pt x="5" y="4"/>
                    </a:cubicBezTo>
                    <a:cubicBezTo>
                      <a:pt x="5" y="4"/>
                      <a:pt x="5" y="4"/>
                      <a:pt x="5" y="4"/>
                    </a:cubicBezTo>
                    <a:cubicBezTo>
                      <a:pt x="5" y="5"/>
                      <a:pt x="5" y="5"/>
                      <a:pt x="5" y="5"/>
                    </a:cubicBezTo>
                    <a:cubicBezTo>
                      <a:pt x="5" y="5"/>
                      <a:pt x="5" y="5"/>
                      <a:pt x="5" y="5"/>
                    </a:cubicBezTo>
                    <a:cubicBezTo>
                      <a:pt x="4" y="5"/>
                      <a:pt x="4" y="5"/>
                      <a:pt x="3" y="5"/>
                    </a:cubicBezTo>
                    <a:cubicBezTo>
                      <a:pt x="3" y="5"/>
                      <a:pt x="3" y="5"/>
                      <a:pt x="2" y="5"/>
                    </a:cubicBezTo>
                    <a:cubicBezTo>
                      <a:pt x="2" y="5"/>
                      <a:pt x="1" y="5"/>
                      <a:pt x="0" y="4"/>
                    </a:cubicBezTo>
                    <a:cubicBezTo>
                      <a:pt x="0" y="5"/>
                      <a:pt x="1" y="7"/>
                      <a:pt x="2" y="7"/>
                    </a:cubicBezTo>
                    <a:cubicBezTo>
                      <a:pt x="2" y="8"/>
                      <a:pt x="4" y="9"/>
                      <a:pt x="5" y="9"/>
                    </a:cubicBezTo>
                    <a:cubicBezTo>
                      <a:pt x="5" y="9"/>
                      <a:pt x="5" y="9"/>
                      <a:pt x="5" y="9"/>
                    </a:cubicBezTo>
                    <a:cubicBezTo>
                      <a:pt x="5" y="9"/>
                      <a:pt x="5" y="9"/>
                      <a:pt x="5" y="9"/>
                    </a:cubicBezTo>
                    <a:cubicBezTo>
                      <a:pt x="5" y="9"/>
                      <a:pt x="5" y="9"/>
                      <a:pt x="5" y="9"/>
                    </a:cubicBezTo>
                    <a:cubicBezTo>
                      <a:pt x="6" y="8"/>
                      <a:pt x="7" y="8"/>
                      <a:pt x="8" y="7"/>
                    </a:cubicBezTo>
                    <a:cubicBezTo>
                      <a:pt x="7" y="6"/>
                      <a:pt x="7" y="6"/>
                      <a:pt x="7" y="6"/>
                    </a:cubicBezTo>
                    <a:cubicBezTo>
                      <a:pt x="7" y="6"/>
                      <a:pt x="7" y="6"/>
                      <a:pt x="7" y="6"/>
                    </a:cubicBezTo>
                    <a:cubicBezTo>
                      <a:pt x="7" y="6"/>
                      <a:pt x="7" y="6"/>
                      <a:pt x="7" y="6"/>
                    </a:cubicBezTo>
                    <a:cubicBezTo>
                      <a:pt x="8" y="7"/>
                      <a:pt x="8" y="7"/>
                      <a:pt x="8" y="7"/>
                    </a:cubicBezTo>
                    <a:cubicBezTo>
                      <a:pt x="9" y="6"/>
                      <a:pt x="9" y="5"/>
                      <a:pt x="9" y="4"/>
                    </a:cubicBezTo>
                    <a:cubicBezTo>
                      <a:pt x="9" y="4"/>
                      <a:pt x="9" y="4"/>
                      <a:pt x="9" y="4"/>
                    </a:cubicBezTo>
                    <a:cubicBezTo>
                      <a:pt x="9" y="3"/>
                      <a:pt x="9" y="1"/>
                      <a:pt x="8" y="1"/>
                    </a:cubicBezTo>
                    <a:cubicBezTo>
                      <a:pt x="7" y="0"/>
                      <a:pt x="6" y="0"/>
                      <a:pt x="5" y="0"/>
                    </a:cubicBezTo>
                    <a:cubicBezTo>
                      <a:pt x="5" y="0"/>
                      <a:pt x="5" y="0"/>
                      <a:pt x="5" y="0"/>
                    </a:cubicBezTo>
                    <a:cubicBezTo>
                      <a:pt x="5" y="0"/>
                      <a:pt x="5" y="0"/>
                      <a:pt x="5"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8" name="Freeform 192"/>
              <p:cNvSpPr>
                <a:spLocks noEditPoints="1"/>
              </p:cNvSpPr>
              <p:nvPr/>
            </p:nvSpPr>
            <p:spPr bwMode="auto">
              <a:xfrm>
                <a:off x="5284788" y="5776913"/>
                <a:ext cx="25400" cy="25400"/>
              </a:xfrm>
              <a:custGeom>
                <a:avLst/>
                <a:gdLst>
                  <a:gd name="T0" fmla="*/ 5 w 9"/>
                  <a:gd name="T1" fmla="*/ 5 h 9"/>
                  <a:gd name="T2" fmla="*/ 5 w 9"/>
                  <a:gd name="T3" fmla="*/ 5 h 9"/>
                  <a:gd name="T4" fmla="*/ 5 w 9"/>
                  <a:gd name="T5" fmla="*/ 0 h 9"/>
                  <a:gd name="T6" fmla="*/ 2 w 9"/>
                  <a:gd name="T7" fmla="*/ 1 h 9"/>
                  <a:gd name="T8" fmla="*/ 4 w 9"/>
                  <a:gd name="T9" fmla="*/ 2 h 9"/>
                  <a:gd name="T10" fmla="*/ 4 w 9"/>
                  <a:gd name="T11" fmla="*/ 2 h 9"/>
                  <a:gd name="T12" fmla="*/ 5 w 9"/>
                  <a:gd name="T13" fmla="*/ 4 h 9"/>
                  <a:gd name="T14" fmla="*/ 5 w 9"/>
                  <a:gd name="T15" fmla="*/ 4 h 9"/>
                  <a:gd name="T16" fmla="*/ 5 w 9"/>
                  <a:gd name="T17" fmla="*/ 5 h 9"/>
                  <a:gd name="T18" fmla="*/ 5 w 9"/>
                  <a:gd name="T19" fmla="*/ 5 h 9"/>
                  <a:gd name="T20" fmla="*/ 5 w 9"/>
                  <a:gd name="T21" fmla="*/ 5 h 9"/>
                  <a:gd name="T22" fmla="*/ 5 w 9"/>
                  <a:gd name="T23" fmla="*/ 5 h 9"/>
                  <a:gd name="T24" fmla="*/ 3 w 9"/>
                  <a:gd name="T25" fmla="*/ 6 h 9"/>
                  <a:gd name="T26" fmla="*/ 3 w 9"/>
                  <a:gd name="T27" fmla="*/ 6 h 9"/>
                  <a:gd name="T28" fmla="*/ 0 w 9"/>
                  <a:gd name="T29" fmla="*/ 5 h 9"/>
                  <a:gd name="T30" fmla="*/ 2 w 9"/>
                  <a:gd name="T31" fmla="*/ 8 h 9"/>
                  <a:gd name="T32" fmla="*/ 5 w 9"/>
                  <a:gd name="T33" fmla="*/ 9 h 9"/>
                  <a:gd name="T34" fmla="*/ 5 w 9"/>
                  <a:gd name="T35" fmla="*/ 9 h 9"/>
                  <a:gd name="T36" fmla="*/ 5 w 9"/>
                  <a:gd name="T37" fmla="*/ 9 h 9"/>
                  <a:gd name="T38" fmla="*/ 8 w 9"/>
                  <a:gd name="T39" fmla="*/ 8 h 9"/>
                  <a:gd name="T40" fmla="*/ 8 w 9"/>
                  <a:gd name="T41" fmla="*/ 8 h 9"/>
                  <a:gd name="T42" fmla="*/ 9 w 9"/>
                  <a:gd name="T43" fmla="*/ 5 h 9"/>
                  <a:gd name="T44" fmla="*/ 9 w 9"/>
                  <a:gd name="T45" fmla="*/ 5 h 9"/>
                  <a:gd name="T46" fmla="*/ 8 w 9"/>
                  <a:gd name="T47" fmla="*/ 1 h 9"/>
                  <a:gd name="T48" fmla="*/ 5 w 9"/>
                  <a:gd name="T49" fmla="*/ 0 h 9"/>
                  <a:gd name="T50" fmla="*/ 5 w 9"/>
                  <a:gd name="T51" fmla="*/ 0 h 9"/>
                  <a:gd name="T52" fmla="*/ 5 w 9"/>
                  <a:gd name="T5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 h="9">
                    <a:moveTo>
                      <a:pt x="5" y="5"/>
                    </a:moveTo>
                    <a:cubicBezTo>
                      <a:pt x="5" y="5"/>
                      <a:pt x="5" y="5"/>
                      <a:pt x="5" y="5"/>
                    </a:cubicBezTo>
                    <a:moveTo>
                      <a:pt x="5" y="0"/>
                    </a:moveTo>
                    <a:cubicBezTo>
                      <a:pt x="4" y="0"/>
                      <a:pt x="3" y="1"/>
                      <a:pt x="2" y="1"/>
                    </a:cubicBezTo>
                    <a:cubicBezTo>
                      <a:pt x="2" y="2"/>
                      <a:pt x="3" y="2"/>
                      <a:pt x="4" y="2"/>
                    </a:cubicBezTo>
                    <a:cubicBezTo>
                      <a:pt x="4" y="2"/>
                      <a:pt x="4" y="2"/>
                      <a:pt x="4" y="2"/>
                    </a:cubicBezTo>
                    <a:cubicBezTo>
                      <a:pt x="5" y="3"/>
                      <a:pt x="5" y="3"/>
                      <a:pt x="5" y="4"/>
                    </a:cubicBezTo>
                    <a:cubicBezTo>
                      <a:pt x="5" y="4"/>
                      <a:pt x="5" y="4"/>
                      <a:pt x="5" y="4"/>
                    </a:cubicBezTo>
                    <a:cubicBezTo>
                      <a:pt x="5" y="5"/>
                      <a:pt x="5" y="5"/>
                      <a:pt x="5" y="5"/>
                    </a:cubicBezTo>
                    <a:cubicBezTo>
                      <a:pt x="5" y="5"/>
                      <a:pt x="5" y="5"/>
                      <a:pt x="5" y="5"/>
                    </a:cubicBezTo>
                    <a:cubicBezTo>
                      <a:pt x="5" y="5"/>
                      <a:pt x="5" y="5"/>
                      <a:pt x="5" y="5"/>
                    </a:cubicBezTo>
                    <a:cubicBezTo>
                      <a:pt x="5" y="5"/>
                      <a:pt x="5" y="5"/>
                      <a:pt x="5" y="5"/>
                    </a:cubicBezTo>
                    <a:cubicBezTo>
                      <a:pt x="4" y="6"/>
                      <a:pt x="4" y="6"/>
                      <a:pt x="3" y="6"/>
                    </a:cubicBezTo>
                    <a:cubicBezTo>
                      <a:pt x="3" y="6"/>
                      <a:pt x="3" y="6"/>
                      <a:pt x="3" y="6"/>
                    </a:cubicBezTo>
                    <a:cubicBezTo>
                      <a:pt x="2" y="6"/>
                      <a:pt x="1" y="5"/>
                      <a:pt x="0" y="5"/>
                    </a:cubicBezTo>
                    <a:cubicBezTo>
                      <a:pt x="0" y="6"/>
                      <a:pt x="1" y="7"/>
                      <a:pt x="2" y="8"/>
                    </a:cubicBezTo>
                    <a:cubicBezTo>
                      <a:pt x="3" y="9"/>
                      <a:pt x="4" y="9"/>
                      <a:pt x="5" y="9"/>
                    </a:cubicBezTo>
                    <a:cubicBezTo>
                      <a:pt x="5" y="9"/>
                      <a:pt x="5" y="9"/>
                      <a:pt x="5" y="9"/>
                    </a:cubicBezTo>
                    <a:cubicBezTo>
                      <a:pt x="5" y="9"/>
                      <a:pt x="5" y="9"/>
                      <a:pt x="5" y="9"/>
                    </a:cubicBezTo>
                    <a:cubicBezTo>
                      <a:pt x="6" y="9"/>
                      <a:pt x="7" y="9"/>
                      <a:pt x="8" y="8"/>
                    </a:cubicBezTo>
                    <a:cubicBezTo>
                      <a:pt x="8" y="8"/>
                      <a:pt x="8" y="8"/>
                      <a:pt x="8" y="8"/>
                    </a:cubicBezTo>
                    <a:cubicBezTo>
                      <a:pt x="9" y="7"/>
                      <a:pt x="9" y="6"/>
                      <a:pt x="9" y="5"/>
                    </a:cubicBezTo>
                    <a:cubicBezTo>
                      <a:pt x="9" y="5"/>
                      <a:pt x="9" y="5"/>
                      <a:pt x="9" y="5"/>
                    </a:cubicBezTo>
                    <a:cubicBezTo>
                      <a:pt x="9" y="3"/>
                      <a:pt x="9" y="2"/>
                      <a:pt x="8" y="1"/>
                    </a:cubicBezTo>
                    <a:cubicBezTo>
                      <a:pt x="7" y="1"/>
                      <a:pt x="6" y="0"/>
                      <a:pt x="5" y="0"/>
                    </a:cubicBezTo>
                    <a:cubicBezTo>
                      <a:pt x="5" y="0"/>
                      <a:pt x="5" y="0"/>
                      <a:pt x="5" y="0"/>
                    </a:cubicBezTo>
                    <a:cubicBezTo>
                      <a:pt x="5" y="0"/>
                      <a:pt x="5" y="0"/>
                      <a:pt x="5"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9" name="Freeform 193"/>
              <p:cNvSpPr/>
              <p:nvPr/>
            </p:nvSpPr>
            <p:spPr bwMode="auto">
              <a:xfrm>
                <a:off x="5265738" y="5800725"/>
                <a:ext cx="25400" cy="23813"/>
              </a:xfrm>
              <a:custGeom>
                <a:avLst/>
                <a:gdLst>
                  <a:gd name="T0" fmla="*/ 5 w 9"/>
                  <a:gd name="T1" fmla="*/ 0 h 9"/>
                  <a:gd name="T2" fmla="*/ 5 w 9"/>
                  <a:gd name="T3" fmla="*/ 0 h 9"/>
                  <a:gd name="T4" fmla="*/ 2 w 9"/>
                  <a:gd name="T5" fmla="*/ 1 h 9"/>
                  <a:gd name="T6" fmla="*/ 4 w 9"/>
                  <a:gd name="T7" fmla="*/ 2 h 9"/>
                  <a:gd name="T8" fmla="*/ 4 w 9"/>
                  <a:gd name="T9" fmla="*/ 2 h 9"/>
                  <a:gd name="T10" fmla="*/ 5 w 9"/>
                  <a:gd name="T11" fmla="*/ 4 h 9"/>
                  <a:gd name="T12" fmla="*/ 5 w 9"/>
                  <a:gd name="T13" fmla="*/ 4 h 9"/>
                  <a:gd name="T14" fmla="*/ 5 w 9"/>
                  <a:gd name="T15" fmla="*/ 4 h 9"/>
                  <a:gd name="T16" fmla="*/ 5 w 9"/>
                  <a:gd name="T17" fmla="*/ 5 h 9"/>
                  <a:gd name="T18" fmla="*/ 5 w 9"/>
                  <a:gd name="T19" fmla="*/ 5 h 9"/>
                  <a:gd name="T20" fmla="*/ 5 w 9"/>
                  <a:gd name="T21" fmla="*/ 5 h 9"/>
                  <a:gd name="T22" fmla="*/ 5 w 9"/>
                  <a:gd name="T23" fmla="*/ 5 h 9"/>
                  <a:gd name="T24" fmla="*/ 3 w 9"/>
                  <a:gd name="T25" fmla="*/ 6 h 9"/>
                  <a:gd name="T26" fmla="*/ 3 w 9"/>
                  <a:gd name="T27" fmla="*/ 6 h 9"/>
                  <a:gd name="T28" fmla="*/ 0 w 9"/>
                  <a:gd name="T29" fmla="*/ 5 h 9"/>
                  <a:gd name="T30" fmla="*/ 2 w 9"/>
                  <a:gd name="T31" fmla="*/ 8 h 9"/>
                  <a:gd name="T32" fmla="*/ 5 w 9"/>
                  <a:gd name="T33" fmla="*/ 9 h 9"/>
                  <a:gd name="T34" fmla="*/ 5 w 9"/>
                  <a:gd name="T35" fmla="*/ 9 h 9"/>
                  <a:gd name="T36" fmla="*/ 5 w 9"/>
                  <a:gd name="T37" fmla="*/ 9 h 9"/>
                  <a:gd name="T38" fmla="*/ 5 w 9"/>
                  <a:gd name="T39" fmla="*/ 9 h 9"/>
                  <a:gd name="T40" fmla="*/ 8 w 9"/>
                  <a:gd name="T41" fmla="*/ 8 h 9"/>
                  <a:gd name="T42" fmla="*/ 8 w 9"/>
                  <a:gd name="T43" fmla="*/ 8 h 9"/>
                  <a:gd name="T44" fmla="*/ 9 w 9"/>
                  <a:gd name="T45" fmla="*/ 5 h 9"/>
                  <a:gd name="T46" fmla="*/ 9 w 9"/>
                  <a:gd name="T47" fmla="*/ 4 h 9"/>
                  <a:gd name="T48" fmla="*/ 8 w 9"/>
                  <a:gd name="T49" fmla="*/ 1 h 9"/>
                  <a:gd name="T50" fmla="*/ 8 w 9"/>
                  <a:gd name="T51" fmla="*/ 1 h 9"/>
                  <a:gd name="T52" fmla="*/ 5 w 9"/>
                  <a:gd name="T5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 h="9">
                    <a:moveTo>
                      <a:pt x="5" y="0"/>
                    </a:moveTo>
                    <a:cubicBezTo>
                      <a:pt x="5" y="0"/>
                      <a:pt x="5" y="0"/>
                      <a:pt x="5" y="0"/>
                    </a:cubicBezTo>
                    <a:cubicBezTo>
                      <a:pt x="4" y="0"/>
                      <a:pt x="3" y="0"/>
                      <a:pt x="2" y="1"/>
                    </a:cubicBezTo>
                    <a:cubicBezTo>
                      <a:pt x="2" y="2"/>
                      <a:pt x="3" y="2"/>
                      <a:pt x="4" y="2"/>
                    </a:cubicBezTo>
                    <a:cubicBezTo>
                      <a:pt x="4" y="2"/>
                      <a:pt x="4" y="2"/>
                      <a:pt x="4" y="2"/>
                    </a:cubicBezTo>
                    <a:cubicBezTo>
                      <a:pt x="5" y="2"/>
                      <a:pt x="5" y="3"/>
                      <a:pt x="5" y="4"/>
                    </a:cubicBezTo>
                    <a:cubicBezTo>
                      <a:pt x="5" y="4"/>
                      <a:pt x="5" y="4"/>
                      <a:pt x="5" y="4"/>
                    </a:cubicBezTo>
                    <a:cubicBezTo>
                      <a:pt x="5" y="4"/>
                      <a:pt x="5" y="4"/>
                      <a:pt x="5" y="4"/>
                    </a:cubicBezTo>
                    <a:cubicBezTo>
                      <a:pt x="5" y="5"/>
                      <a:pt x="5" y="5"/>
                      <a:pt x="5" y="5"/>
                    </a:cubicBezTo>
                    <a:cubicBezTo>
                      <a:pt x="5" y="5"/>
                      <a:pt x="5" y="5"/>
                      <a:pt x="5" y="5"/>
                    </a:cubicBezTo>
                    <a:cubicBezTo>
                      <a:pt x="5" y="5"/>
                      <a:pt x="5" y="5"/>
                      <a:pt x="5" y="5"/>
                    </a:cubicBezTo>
                    <a:cubicBezTo>
                      <a:pt x="5" y="5"/>
                      <a:pt x="5" y="5"/>
                      <a:pt x="5" y="5"/>
                    </a:cubicBezTo>
                    <a:cubicBezTo>
                      <a:pt x="4" y="6"/>
                      <a:pt x="4" y="6"/>
                      <a:pt x="3" y="6"/>
                    </a:cubicBezTo>
                    <a:cubicBezTo>
                      <a:pt x="3" y="6"/>
                      <a:pt x="3" y="6"/>
                      <a:pt x="3" y="6"/>
                    </a:cubicBezTo>
                    <a:cubicBezTo>
                      <a:pt x="2" y="6"/>
                      <a:pt x="1" y="5"/>
                      <a:pt x="0" y="5"/>
                    </a:cubicBezTo>
                    <a:cubicBezTo>
                      <a:pt x="0" y="6"/>
                      <a:pt x="1" y="7"/>
                      <a:pt x="2" y="8"/>
                    </a:cubicBezTo>
                    <a:cubicBezTo>
                      <a:pt x="3" y="9"/>
                      <a:pt x="4" y="9"/>
                      <a:pt x="5" y="9"/>
                    </a:cubicBezTo>
                    <a:cubicBezTo>
                      <a:pt x="5" y="9"/>
                      <a:pt x="5" y="9"/>
                      <a:pt x="5" y="9"/>
                    </a:cubicBezTo>
                    <a:cubicBezTo>
                      <a:pt x="5" y="9"/>
                      <a:pt x="5" y="9"/>
                      <a:pt x="5" y="9"/>
                    </a:cubicBezTo>
                    <a:cubicBezTo>
                      <a:pt x="5" y="9"/>
                      <a:pt x="5" y="9"/>
                      <a:pt x="5" y="9"/>
                    </a:cubicBezTo>
                    <a:cubicBezTo>
                      <a:pt x="6" y="9"/>
                      <a:pt x="7" y="9"/>
                      <a:pt x="8" y="8"/>
                    </a:cubicBezTo>
                    <a:cubicBezTo>
                      <a:pt x="8" y="8"/>
                      <a:pt x="8" y="8"/>
                      <a:pt x="8" y="8"/>
                    </a:cubicBezTo>
                    <a:cubicBezTo>
                      <a:pt x="9" y="7"/>
                      <a:pt x="9" y="6"/>
                      <a:pt x="9" y="5"/>
                    </a:cubicBezTo>
                    <a:cubicBezTo>
                      <a:pt x="9" y="5"/>
                      <a:pt x="9" y="4"/>
                      <a:pt x="9" y="4"/>
                    </a:cubicBezTo>
                    <a:cubicBezTo>
                      <a:pt x="9" y="3"/>
                      <a:pt x="9" y="2"/>
                      <a:pt x="8" y="1"/>
                    </a:cubicBezTo>
                    <a:cubicBezTo>
                      <a:pt x="8" y="1"/>
                      <a:pt x="8" y="1"/>
                      <a:pt x="8" y="1"/>
                    </a:cubicBezTo>
                    <a:cubicBezTo>
                      <a:pt x="7" y="0"/>
                      <a:pt x="6" y="0"/>
                      <a:pt x="5"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0" name="Freeform 194"/>
              <p:cNvSpPr/>
              <p:nvPr/>
            </p:nvSpPr>
            <p:spPr bwMode="auto">
              <a:xfrm>
                <a:off x="5245101" y="5822950"/>
                <a:ext cx="25400" cy="25400"/>
              </a:xfrm>
              <a:custGeom>
                <a:avLst/>
                <a:gdLst>
                  <a:gd name="T0" fmla="*/ 5 w 9"/>
                  <a:gd name="T1" fmla="*/ 0 h 9"/>
                  <a:gd name="T2" fmla="*/ 5 w 9"/>
                  <a:gd name="T3" fmla="*/ 0 h 9"/>
                  <a:gd name="T4" fmla="*/ 5 w 9"/>
                  <a:gd name="T5" fmla="*/ 0 h 9"/>
                  <a:gd name="T6" fmla="*/ 2 w 9"/>
                  <a:gd name="T7" fmla="*/ 1 h 9"/>
                  <a:gd name="T8" fmla="*/ 4 w 9"/>
                  <a:gd name="T9" fmla="*/ 2 h 9"/>
                  <a:gd name="T10" fmla="*/ 5 w 9"/>
                  <a:gd name="T11" fmla="*/ 4 h 9"/>
                  <a:gd name="T12" fmla="*/ 5 w 9"/>
                  <a:gd name="T13" fmla="*/ 4 h 9"/>
                  <a:gd name="T14" fmla="*/ 5 w 9"/>
                  <a:gd name="T15" fmla="*/ 4 h 9"/>
                  <a:gd name="T16" fmla="*/ 5 w 9"/>
                  <a:gd name="T17" fmla="*/ 4 h 9"/>
                  <a:gd name="T18" fmla="*/ 5 w 9"/>
                  <a:gd name="T19" fmla="*/ 5 h 9"/>
                  <a:gd name="T20" fmla="*/ 5 w 9"/>
                  <a:gd name="T21" fmla="*/ 5 h 9"/>
                  <a:gd name="T22" fmla="*/ 5 w 9"/>
                  <a:gd name="T23" fmla="*/ 5 h 9"/>
                  <a:gd name="T24" fmla="*/ 3 w 9"/>
                  <a:gd name="T25" fmla="*/ 6 h 9"/>
                  <a:gd name="T26" fmla="*/ 3 w 9"/>
                  <a:gd name="T27" fmla="*/ 6 h 9"/>
                  <a:gd name="T28" fmla="*/ 0 w 9"/>
                  <a:gd name="T29" fmla="*/ 5 h 9"/>
                  <a:gd name="T30" fmla="*/ 2 w 9"/>
                  <a:gd name="T31" fmla="*/ 8 h 9"/>
                  <a:gd name="T32" fmla="*/ 5 w 9"/>
                  <a:gd name="T33" fmla="*/ 9 h 9"/>
                  <a:gd name="T34" fmla="*/ 5 w 9"/>
                  <a:gd name="T35" fmla="*/ 9 h 9"/>
                  <a:gd name="T36" fmla="*/ 5 w 9"/>
                  <a:gd name="T37" fmla="*/ 9 h 9"/>
                  <a:gd name="T38" fmla="*/ 5 w 9"/>
                  <a:gd name="T39" fmla="*/ 9 h 9"/>
                  <a:gd name="T40" fmla="*/ 8 w 9"/>
                  <a:gd name="T41" fmla="*/ 7 h 9"/>
                  <a:gd name="T42" fmla="*/ 7 w 9"/>
                  <a:gd name="T43" fmla="*/ 7 h 9"/>
                  <a:gd name="T44" fmla="*/ 7 w 9"/>
                  <a:gd name="T45" fmla="*/ 6 h 9"/>
                  <a:gd name="T46" fmla="*/ 7 w 9"/>
                  <a:gd name="T47" fmla="*/ 7 h 9"/>
                  <a:gd name="T48" fmla="*/ 8 w 9"/>
                  <a:gd name="T49" fmla="*/ 7 h 9"/>
                  <a:gd name="T50" fmla="*/ 9 w 9"/>
                  <a:gd name="T51" fmla="*/ 4 h 9"/>
                  <a:gd name="T52" fmla="*/ 9 w 9"/>
                  <a:gd name="T53" fmla="*/ 4 h 9"/>
                  <a:gd name="T54" fmla="*/ 8 w 9"/>
                  <a:gd name="T55" fmla="*/ 1 h 9"/>
                  <a:gd name="T56" fmla="*/ 8 w 9"/>
                  <a:gd name="T57" fmla="*/ 1 h 9"/>
                  <a:gd name="T58" fmla="*/ 5 w 9"/>
                  <a:gd name="T59"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 h="9">
                    <a:moveTo>
                      <a:pt x="5" y="0"/>
                    </a:moveTo>
                    <a:cubicBezTo>
                      <a:pt x="5" y="0"/>
                      <a:pt x="5" y="0"/>
                      <a:pt x="5" y="0"/>
                    </a:cubicBezTo>
                    <a:cubicBezTo>
                      <a:pt x="5" y="0"/>
                      <a:pt x="5" y="0"/>
                      <a:pt x="5" y="0"/>
                    </a:cubicBezTo>
                    <a:cubicBezTo>
                      <a:pt x="4" y="0"/>
                      <a:pt x="3" y="0"/>
                      <a:pt x="2" y="1"/>
                    </a:cubicBezTo>
                    <a:cubicBezTo>
                      <a:pt x="3" y="1"/>
                      <a:pt x="3" y="2"/>
                      <a:pt x="4" y="2"/>
                    </a:cubicBezTo>
                    <a:cubicBezTo>
                      <a:pt x="5" y="2"/>
                      <a:pt x="5" y="3"/>
                      <a:pt x="5" y="4"/>
                    </a:cubicBezTo>
                    <a:cubicBezTo>
                      <a:pt x="5" y="4"/>
                      <a:pt x="5" y="4"/>
                      <a:pt x="5" y="4"/>
                    </a:cubicBezTo>
                    <a:cubicBezTo>
                      <a:pt x="5" y="4"/>
                      <a:pt x="5" y="4"/>
                      <a:pt x="5" y="4"/>
                    </a:cubicBezTo>
                    <a:cubicBezTo>
                      <a:pt x="5" y="4"/>
                      <a:pt x="5" y="4"/>
                      <a:pt x="5" y="4"/>
                    </a:cubicBezTo>
                    <a:cubicBezTo>
                      <a:pt x="5" y="5"/>
                      <a:pt x="5" y="5"/>
                      <a:pt x="5" y="5"/>
                    </a:cubicBezTo>
                    <a:cubicBezTo>
                      <a:pt x="5" y="5"/>
                      <a:pt x="5" y="5"/>
                      <a:pt x="5" y="5"/>
                    </a:cubicBezTo>
                    <a:cubicBezTo>
                      <a:pt x="5" y="5"/>
                      <a:pt x="5" y="5"/>
                      <a:pt x="5" y="5"/>
                    </a:cubicBezTo>
                    <a:cubicBezTo>
                      <a:pt x="5" y="5"/>
                      <a:pt x="4" y="6"/>
                      <a:pt x="3" y="6"/>
                    </a:cubicBezTo>
                    <a:cubicBezTo>
                      <a:pt x="3" y="6"/>
                      <a:pt x="3" y="6"/>
                      <a:pt x="3" y="6"/>
                    </a:cubicBezTo>
                    <a:cubicBezTo>
                      <a:pt x="2" y="5"/>
                      <a:pt x="1" y="5"/>
                      <a:pt x="0" y="5"/>
                    </a:cubicBezTo>
                    <a:cubicBezTo>
                      <a:pt x="0" y="6"/>
                      <a:pt x="1" y="7"/>
                      <a:pt x="2" y="8"/>
                    </a:cubicBezTo>
                    <a:cubicBezTo>
                      <a:pt x="3" y="9"/>
                      <a:pt x="4" y="9"/>
                      <a:pt x="5" y="9"/>
                    </a:cubicBezTo>
                    <a:cubicBezTo>
                      <a:pt x="5" y="9"/>
                      <a:pt x="5" y="9"/>
                      <a:pt x="5" y="9"/>
                    </a:cubicBezTo>
                    <a:cubicBezTo>
                      <a:pt x="5" y="9"/>
                      <a:pt x="5" y="9"/>
                      <a:pt x="5" y="9"/>
                    </a:cubicBezTo>
                    <a:cubicBezTo>
                      <a:pt x="5" y="9"/>
                      <a:pt x="5" y="9"/>
                      <a:pt x="5" y="9"/>
                    </a:cubicBezTo>
                    <a:cubicBezTo>
                      <a:pt x="6" y="9"/>
                      <a:pt x="8" y="8"/>
                      <a:pt x="8" y="7"/>
                    </a:cubicBezTo>
                    <a:cubicBezTo>
                      <a:pt x="7" y="7"/>
                      <a:pt x="7" y="7"/>
                      <a:pt x="7" y="7"/>
                    </a:cubicBezTo>
                    <a:cubicBezTo>
                      <a:pt x="7" y="6"/>
                      <a:pt x="7" y="6"/>
                      <a:pt x="7" y="6"/>
                    </a:cubicBezTo>
                    <a:cubicBezTo>
                      <a:pt x="7" y="7"/>
                      <a:pt x="7" y="7"/>
                      <a:pt x="7" y="7"/>
                    </a:cubicBezTo>
                    <a:cubicBezTo>
                      <a:pt x="8" y="7"/>
                      <a:pt x="8" y="7"/>
                      <a:pt x="8" y="7"/>
                    </a:cubicBezTo>
                    <a:cubicBezTo>
                      <a:pt x="9" y="7"/>
                      <a:pt x="9" y="5"/>
                      <a:pt x="9" y="4"/>
                    </a:cubicBezTo>
                    <a:cubicBezTo>
                      <a:pt x="9" y="4"/>
                      <a:pt x="9" y="4"/>
                      <a:pt x="9" y="4"/>
                    </a:cubicBezTo>
                    <a:cubicBezTo>
                      <a:pt x="9" y="3"/>
                      <a:pt x="9" y="2"/>
                      <a:pt x="8" y="1"/>
                    </a:cubicBezTo>
                    <a:cubicBezTo>
                      <a:pt x="8" y="1"/>
                      <a:pt x="8" y="1"/>
                      <a:pt x="8" y="1"/>
                    </a:cubicBezTo>
                    <a:cubicBezTo>
                      <a:pt x="7" y="0"/>
                      <a:pt x="6" y="0"/>
                      <a:pt x="5"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1" name="Freeform 195"/>
              <p:cNvSpPr/>
              <p:nvPr/>
            </p:nvSpPr>
            <p:spPr bwMode="auto">
              <a:xfrm>
                <a:off x="5229226" y="5845175"/>
                <a:ext cx="25400" cy="25400"/>
              </a:xfrm>
              <a:custGeom>
                <a:avLst/>
                <a:gdLst>
                  <a:gd name="T0" fmla="*/ 4 w 9"/>
                  <a:gd name="T1" fmla="*/ 0 h 9"/>
                  <a:gd name="T2" fmla="*/ 4 w 9"/>
                  <a:gd name="T3" fmla="*/ 0 h 9"/>
                  <a:gd name="T4" fmla="*/ 1 w 9"/>
                  <a:gd name="T5" fmla="*/ 1 h 9"/>
                  <a:gd name="T6" fmla="*/ 3 w 9"/>
                  <a:gd name="T7" fmla="*/ 2 h 9"/>
                  <a:gd name="T8" fmla="*/ 3 w 9"/>
                  <a:gd name="T9" fmla="*/ 2 h 9"/>
                  <a:gd name="T10" fmla="*/ 4 w 9"/>
                  <a:gd name="T11" fmla="*/ 4 h 9"/>
                  <a:gd name="T12" fmla="*/ 4 w 9"/>
                  <a:gd name="T13" fmla="*/ 4 h 9"/>
                  <a:gd name="T14" fmla="*/ 5 w 9"/>
                  <a:gd name="T15" fmla="*/ 4 h 9"/>
                  <a:gd name="T16" fmla="*/ 4 w 9"/>
                  <a:gd name="T17" fmla="*/ 5 h 9"/>
                  <a:gd name="T18" fmla="*/ 4 w 9"/>
                  <a:gd name="T19" fmla="*/ 5 h 9"/>
                  <a:gd name="T20" fmla="*/ 4 w 9"/>
                  <a:gd name="T21" fmla="*/ 5 h 9"/>
                  <a:gd name="T22" fmla="*/ 4 w 9"/>
                  <a:gd name="T23" fmla="*/ 5 h 9"/>
                  <a:gd name="T24" fmla="*/ 2 w 9"/>
                  <a:gd name="T25" fmla="*/ 6 h 9"/>
                  <a:gd name="T26" fmla="*/ 2 w 9"/>
                  <a:gd name="T27" fmla="*/ 5 h 9"/>
                  <a:gd name="T28" fmla="*/ 0 w 9"/>
                  <a:gd name="T29" fmla="*/ 4 h 9"/>
                  <a:gd name="T30" fmla="*/ 1 w 9"/>
                  <a:gd name="T31" fmla="*/ 8 h 9"/>
                  <a:gd name="T32" fmla="*/ 1 w 9"/>
                  <a:gd name="T33" fmla="*/ 8 h 9"/>
                  <a:gd name="T34" fmla="*/ 4 w 9"/>
                  <a:gd name="T35" fmla="*/ 9 h 9"/>
                  <a:gd name="T36" fmla="*/ 4 w 9"/>
                  <a:gd name="T37" fmla="*/ 9 h 9"/>
                  <a:gd name="T38" fmla="*/ 4 w 9"/>
                  <a:gd name="T39" fmla="*/ 9 h 9"/>
                  <a:gd name="T40" fmla="*/ 4 w 9"/>
                  <a:gd name="T41" fmla="*/ 9 h 9"/>
                  <a:gd name="T42" fmla="*/ 7 w 9"/>
                  <a:gd name="T43" fmla="*/ 7 h 9"/>
                  <a:gd name="T44" fmla="*/ 7 w 9"/>
                  <a:gd name="T45" fmla="*/ 6 h 9"/>
                  <a:gd name="T46" fmla="*/ 6 w 9"/>
                  <a:gd name="T47" fmla="*/ 6 h 9"/>
                  <a:gd name="T48" fmla="*/ 7 w 9"/>
                  <a:gd name="T49" fmla="*/ 6 h 9"/>
                  <a:gd name="T50" fmla="*/ 7 w 9"/>
                  <a:gd name="T51" fmla="*/ 7 h 9"/>
                  <a:gd name="T52" fmla="*/ 9 w 9"/>
                  <a:gd name="T53" fmla="*/ 4 h 9"/>
                  <a:gd name="T54" fmla="*/ 9 w 9"/>
                  <a:gd name="T55" fmla="*/ 4 h 9"/>
                  <a:gd name="T56" fmla="*/ 7 w 9"/>
                  <a:gd name="T57" fmla="*/ 1 h 9"/>
                  <a:gd name="T58" fmla="*/ 4 w 9"/>
                  <a:gd name="T59"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 h="9">
                    <a:moveTo>
                      <a:pt x="4" y="0"/>
                    </a:moveTo>
                    <a:cubicBezTo>
                      <a:pt x="4" y="0"/>
                      <a:pt x="4" y="0"/>
                      <a:pt x="4" y="0"/>
                    </a:cubicBezTo>
                    <a:cubicBezTo>
                      <a:pt x="3" y="0"/>
                      <a:pt x="2" y="0"/>
                      <a:pt x="1" y="1"/>
                    </a:cubicBezTo>
                    <a:cubicBezTo>
                      <a:pt x="2" y="1"/>
                      <a:pt x="2" y="1"/>
                      <a:pt x="3" y="2"/>
                    </a:cubicBezTo>
                    <a:cubicBezTo>
                      <a:pt x="3" y="2"/>
                      <a:pt x="3" y="2"/>
                      <a:pt x="3" y="2"/>
                    </a:cubicBezTo>
                    <a:cubicBezTo>
                      <a:pt x="4" y="2"/>
                      <a:pt x="5" y="3"/>
                      <a:pt x="4" y="4"/>
                    </a:cubicBezTo>
                    <a:cubicBezTo>
                      <a:pt x="4" y="4"/>
                      <a:pt x="4" y="4"/>
                      <a:pt x="4" y="4"/>
                    </a:cubicBezTo>
                    <a:cubicBezTo>
                      <a:pt x="5" y="4"/>
                      <a:pt x="5" y="4"/>
                      <a:pt x="5" y="4"/>
                    </a:cubicBezTo>
                    <a:cubicBezTo>
                      <a:pt x="4" y="5"/>
                      <a:pt x="4" y="5"/>
                      <a:pt x="4" y="5"/>
                    </a:cubicBezTo>
                    <a:cubicBezTo>
                      <a:pt x="4" y="5"/>
                      <a:pt x="4" y="5"/>
                      <a:pt x="4" y="5"/>
                    </a:cubicBezTo>
                    <a:cubicBezTo>
                      <a:pt x="4" y="5"/>
                      <a:pt x="4" y="5"/>
                      <a:pt x="4" y="5"/>
                    </a:cubicBezTo>
                    <a:cubicBezTo>
                      <a:pt x="4" y="5"/>
                      <a:pt x="4" y="5"/>
                      <a:pt x="4" y="5"/>
                    </a:cubicBezTo>
                    <a:cubicBezTo>
                      <a:pt x="4" y="5"/>
                      <a:pt x="3" y="6"/>
                      <a:pt x="2" y="6"/>
                    </a:cubicBezTo>
                    <a:cubicBezTo>
                      <a:pt x="2" y="6"/>
                      <a:pt x="2" y="6"/>
                      <a:pt x="2" y="5"/>
                    </a:cubicBezTo>
                    <a:cubicBezTo>
                      <a:pt x="1" y="5"/>
                      <a:pt x="0" y="5"/>
                      <a:pt x="0" y="4"/>
                    </a:cubicBezTo>
                    <a:cubicBezTo>
                      <a:pt x="0" y="6"/>
                      <a:pt x="0" y="7"/>
                      <a:pt x="1" y="8"/>
                    </a:cubicBezTo>
                    <a:cubicBezTo>
                      <a:pt x="1" y="8"/>
                      <a:pt x="1" y="8"/>
                      <a:pt x="1" y="8"/>
                    </a:cubicBezTo>
                    <a:cubicBezTo>
                      <a:pt x="2" y="8"/>
                      <a:pt x="3" y="9"/>
                      <a:pt x="4" y="9"/>
                    </a:cubicBezTo>
                    <a:cubicBezTo>
                      <a:pt x="4" y="9"/>
                      <a:pt x="4" y="9"/>
                      <a:pt x="4" y="9"/>
                    </a:cubicBezTo>
                    <a:cubicBezTo>
                      <a:pt x="4" y="9"/>
                      <a:pt x="4" y="9"/>
                      <a:pt x="4" y="9"/>
                    </a:cubicBezTo>
                    <a:cubicBezTo>
                      <a:pt x="4" y="9"/>
                      <a:pt x="4" y="9"/>
                      <a:pt x="4" y="9"/>
                    </a:cubicBezTo>
                    <a:cubicBezTo>
                      <a:pt x="6" y="9"/>
                      <a:pt x="7" y="8"/>
                      <a:pt x="7" y="7"/>
                    </a:cubicBezTo>
                    <a:cubicBezTo>
                      <a:pt x="7" y="6"/>
                      <a:pt x="7" y="6"/>
                      <a:pt x="7" y="6"/>
                    </a:cubicBezTo>
                    <a:cubicBezTo>
                      <a:pt x="6" y="6"/>
                      <a:pt x="6" y="6"/>
                      <a:pt x="6" y="6"/>
                    </a:cubicBezTo>
                    <a:cubicBezTo>
                      <a:pt x="7" y="6"/>
                      <a:pt x="7" y="6"/>
                      <a:pt x="7" y="6"/>
                    </a:cubicBezTo>
                    <a:cubicBezTo>
                      <a:pt x="7" y="7"/>
                      <a:pt x="7" y="7"/>
                      <a:pt x="7" y="7"/>
                    </a:cubicBezTo>
                    <a:cubicBezTo>
                      <a:pt x="8" y="6"/>
                      <a:pt x="9" y="5"/>
                      <a:pt x="9" y="4"/>
                    </a:cubicBezTo>
                    <a:cubicBezTo>
                      <a:pt x="9" y="4"/>
                      <a:pt x="9" y="4"/>
                      <a:pt x="9" y="4"/>
                    </a:cubicBezTo>
                    <a:cubicBezTo>
                      <a:pt x="9" y="3"/>
                      <a:pt x="8" y="2"/>
                      <a:pt x="7" y="1"/>
                    </a:cubicBezTo>
                    <a:cubicBezTo>
                      <a:pt x="6" y="0"/>
                      <a:pt x="5" y="0"/>
                      <a:pt x="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2" name="Freeform 196"/>
              <p:cNvSpPr>
                <a:spLocks noEditPoints="1"/>
              </p:cNvSpPr>
              <p:nvPr/>
            </p:nvSpPr>
            <p:spPr bwMode="auto">
              <a:xfrm>
                <a:off x="5208588" y="5864225"/>
                <a:ext cx="25400" cy="28575"/>
              </a:xfrm>
              <a:custGeom>
                <a:avLst/>
                <a:gdLst>
                  <a:gd name="T0" fmla="*/ 5 w 9"/>
                  <a:gd name="T1" fmla="*/ 5 h 10"/>
                  <a:gd name="T2" fmla="*/ 5 w 9"/>
                  <a:gd name="T3" fmla="*/ 5 h 10"/>
                  <a:gd name="T4" fmla="*/ 4 w 9"/>
                  <a:gd name="T5" fmla="*/ 0 h 10"/>
                  <a:gd name="T6" fmla="*/ 4 w 9"/>
                  <a:gd name="T7" fmla="*/ 0 h 10"/>
                  <a:gd name="T8" fmla="*/ 4 w 9"/>
                  <a:gd name="T9" fmla="*/ 0 h 10"/>
                  <a:gd name="T10" fmla="*/ 1 w 9"/>
                  <a:gd name="T11" fmla="*/ 2 h 10"/>
                  <a:gd name="T12" fmla="*/ 3 w 9"/>
                  <a:gd name="T13" fmla="*/ 2 h 10"/>
                  <a:gd name="T14" fmla="*/ 3 w 9"/>
                  <a:gd name="T15" fmla="*/ 2 h 10"/>
                  <a:gd name="T16" fmla="*/ 5 w 9"/>
                  <a:gd name="T17" fmla="*/ 5 h 10"/>
                  <a:gd name="T18" fmla="*/ 5 w 9"/>
                  <a:gd name="T19" fmla="*/ 5 h 10"/>
                  <a:gd name="T20" fmla="*/ 5 w 9"/>
                  <a:gd name="T21" fmla="*/ 5 h 10"/>
                  <a:gd name="T22" fmla="*/ 5 w 9"/>
                  <a:gd name="T23" fmla="*/ 5 h 10"/>
                  <a:gd name="T24" fmla="*/ 5 w 9"/>
                  <a:gd name="T25" fmla="*/ 5 h 10"/>
                  <a:gd name="T26" fmla="*/ 4 w 9"/>
                  <a:gd name="T27" fmla="*/ 6 h 10"/>
                  <a:gd name="T28" fmla="*/ 4 w 9"/>
                  <a:gd name="T29" fmla="*/ 6 h 10"/>
                  <a:gd name="T30" fmla="*/ 3 w 9"/>
                  <a:gd name="T31" fmla="*/ 6 h 10"/>
                  <a:gd name="T32" fmla="*/ 2 w 9"/>
                  <a:gd name="T33" fmla="*/ 6 h 10"/>
                  <a:gd name="T34" fmla="*/ 0 w 9"/>
                  <a:gd name="T35" fmla="*/ 5 h 10"/>
                  <a:gd name="T36" fmla="*/ 1 w 9"/>
                  <a:gd name="T37" fmla="*/ 8 h 10"/>
                  <a:gd name="T38" fmla="*/ 4 w 9"/>
                  <a:gd name="T39" fmla="*/ 10 h 10"/>
                  <a:gd name="T40" fmla="*/ 4 w 9"/>
                  <a:gd name="T41" fmla="*/ 10 h 10"/>
                  <a:gd name="T42" fmla="*/ 5 w 9"/>
                  <a:gd name="T43" fmla="*/ 10 h 10"/>
                  <a:gd name="T44" fmla="*/ 8 w 9"/>
                  <a:gd name="T45" fmla="*/ 8 h 10"/>
                  <a:gd name="T46" fmla="*/ 8 w 9"/>
                  <a:gd name="T47" fmla="*/ 8 h 10"/>
                  <a:gd name="T48" fmla="*/ 9 w 9"/>
                  <a:gd name="T49" fmla="*/ 5 h 10"/>
                  <a:gd name="T50" fmla="*/ 9 w 9"/>
                  <a:gd name="T51" fmla="*/ 5 h 10"/>
                  <a:gd name="T52" fmla="*/ 7 w 9"/>
                  <a:gd name="T53" fmla="*/ 2 h 10"/>
                  <a:gd name="T54" fmla="*/ 7 w 9"/>
                  <a:gd name="T55" fmla="*/ 2 h 10"/>
                  <a:gd name="T56" fmla="*/ 4 w 9"/>
                  <a:gd name="T5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9" h="10">
                    <a:moveTo>
                      <a:pt x="5" y="5"/>
                    </a:moveTo>
                    <a:cubicBezTo>
                      <a:pt x="5" y="5"/>
                      <a:pt x="5" y="5"/>
                      <a:pt x="5" y="5"/>
                    </a:cubicBezTo>
                    <a:moveTo>
                      <a:pt x="4" y="0"/>
                    </a:moveTo>
                    <a:cubicBezTo>
                      <a:pt x="4" y="0"/>
                      <a:pt x="4" y="0"/>
                      <a:pt x="4" y="0"/>
                    </a:cubicBezTo>
                    <a:cubicBezTo>
                      <a:pt x="4" y="0"/>
                      <a:pt x="4" y="0"/>
                      <a:pt x="4" y="0"/>
                    </a:cubicBezTo>
                    <a:cubicBezTo>
                      <a:pt x="3" y="0"/>
                      <a:pt x="2" y="1"/>
                      <a:pt x="1" y="2"/>
                    </a:cubicBezTo>
                    <a:cubicBezTo>
                      <a:pt x="2" y="2"/>
                      <a:pt x="2" y="2"/>
                      <a:pt x="3" y="2"/>
                    </a:cubicBezTo>
                    <a:cubicBezTo>
                      <a:pt x="3" y="2"/>
                      <a:pt x="3" y="2"/>
                      <a:pt x="3" y="2"/>
                    </a:cubicBezTo>
                    <a:cubicBezTo>
                      <a:pt x="4" y="3"/>
                      <a:pt x="5" y="4"/>
                      <a:pt x="5" y="5"/>
                    </a:cubicBezTo>
                    <a:cubicBezTo>
                      <a:pt x="5" y="5"/>
                      <a:pt x="5" y="5"/>
                      <a:pt x="5" y="5"/>
                    </a:cubicBezTo>
                    <a:cubicBezTo>
                      <a:pt x="5" y="5"/>
                      <a:pt x="5" y="5"/>
                      <a:pt x="5" y="5"/>
                    </a:cubicBezTo>
                    <a:cubicBezTo>
                      <a:pt x="5" y="5"/>
                      <a:pt x="5" y="5"/>
                      <a:pt x="5" y="5"/>
                    </a:cubicBezTo>
                    <a:cubicBezTo>
                      <a:pt x="5" y="5"/>
                      <a:pt x="5" y="5"/>
                      <a:pt x="5" y="5"/>
                    </a:cubicBezTo>
                    <a:cubicBezTo>
                      <a:pt x="4" y="6"/>
                      <a:pt x="4" y="6"/>
                      <a:pt x="4" y="6"/>
                    </a:cubicBezTo>
                    <a:cubicBezTo>
                      <a:pt x="4" y="6"/>
                      <a:pt x="4" y="6"/>
                      <a:pt x="4" y="6"/>
                    </a:cubicBezTo>
                    <a:cubicBezTo>
                      <a:pt x="4" y="6"/>
                      <a:pt x="3" y="6"/>
                      <a:pt x="3" y="6"/>
                    </a:cubicBezTo>
                    <a:cubicBezTo>
                      <a:pt x="2" y="6"/>
                      <a:pt x="2" y="6"/>
                      <a:pt x="2" y="6"/>
                    </a:cubicBezTo>
                    <a:cubicBezTo>
                      <a:pt x="1" y="6"/>
                      <a:pt x="0" y="6"/>
                      <a:pt x="0" y="5"/>
                    </a:cubicBezTo>
                    <a:cubicBezTo>
                      <a:pt x="0" y="6"/>
                      <a:pt x="0" y="8"/>
                      <a:pt x="1" y="8"/>
                    </a:cubicBezTo>
                    <a:cubicBezTo>
                      <a:pt x="2" y="9"/>
                      <a:pt x="3" y="10"/>
                      <a:pt x="4" y="10"/>
                    </a:cubicBezTo>
                    <a:cubicBezTo>
                      <a:pt x="4" y="10"/>
                      <a:pt x="4" y="10"/>
                      <a:pt x="4" y="10"/>
                    </a:cubicBezTo>
                    <a:cubicBezTo>
                      <a:pt x="4" y="10"/>
                      <a:pt x="4" y="10"/>
                      <a:pt x="5" y="10"/>
                    </a:cubicBezTo>
                    <a:cubicBezTo>
                      <a:pt x="6" y="9"/>
                      <a:pt x="7" y="9"/>
                      <a:pt x="8" y="8"/>
                    </a:cubicBezTo>
                    <a:cubicBezTo>
                      <a:pt x="8" y="8"/>
                      <a:pt x="8" y="8"/>
                      <a:pt x="8" y="8"/>
                    </a:cubicBezTo>
                    <a:cubicBezTo>
                      <a:pt x="8" y="7"/>
                      <a:pt x="9" y="6"/>
                      <a:pt x="9" y="5"/>
                    </a:cubicBezTo>
                    <a:cubicBezTo>
                      <a:pt x="9" y="5"/>
                      <a:pt x="9" y="5"/>
                      <a:pt x="9" y="5"/>
                    </a:cubicBezTo>
                    <a:cubicBezTo>
                      <a:pt x="9" y="4"/>
                      <a:pt x="8" y="2"/>
                      <a:pt x="7" y="2"/>
                    </a:cubicBezTo>
                    <a:cubicBezTo>
                      <a:pt x="7" y="2"/>
                      <a:pt x="7" y="2"/>
                      <a:pt x="7" y="2"/>
                    </a:cubicBezTo>
                    <a:cubicBezTo>
                      <a:pt x="6" y="1"/>
                      <a:pt x="5" y="0"/>
                      <a:pt x="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3" name="Freeform 197"/>
              <p:cNvSpPr/>
              <p:nvPr/>
            </p:nvSpPr>
            <p:spPr bwMode="auto">
              <a:xfrm>
                <a:off x="5189538" y="5886450"/>
                <a:ext cx="25400" cy="25400"/>
              </a:xfrm>
              <a:custGeom>
                <a:avLst/>
                <a:gdLst>
                  <a:gd name="T0" fmla="*/ 4 w 9"/>
                  <a:gd name="T1" fmla="*/ 0 h 9"/>
                  <a:gd name="T2" fmla="*/ 1 w 9"/>
                  <a:gd name="T3" fmla="*/ 1 h 9"/>
                  <a:gd name="T4" fmla="*/ 3 w 9"/>
                  <a:gd name="T5" fmla="*/ 2 h 9"/>
                  <a:gd name="T6" fmla="*/ 3 w 9"/>
                  <a:gd name="T7" fmla="*/ 2 h 9"/>
                  <a:gd name="T8" fmla="*/ 5 w 9"/>
                  <a:gd name="T9" fmla="*/ 4 h 9"/>
                  <a:gd name="T10" fmla="*/ 5 w 9"/>
                  <a:gd name="T11" fmla="*/ 4 h 9"/>
                  <a:gd name="T12" fmla="*/ 5 w 9"/>
                  <a:gd name="T13" fmla="*/ 5 h 9"/>
                  <a:gd name="T14" fmla="*/ 5 w 9"/>
                  <a:gd name="T15" fmla="*/ 5 h 9"/>
                  <a:gd name="T16" fmla="*/ 4 w 9"/>
                  <a:gd name="T17" fmla="*/ 5 h 9"/>
                  <a:gd name="T18" fmla="*/ 4 w 9"/>
                  <a:gd name="T19" fmla="*/ 5 h 9"/>
                  <a:gd name="T20" fmla="*/ 3 w 9"/>
                  <a:gd name="T21" fmla="*/ 6 h 9"/>
                  <a:gd name="T22" fmla="*/ 2 w 9"/>
                  <a:gd name="T23" fmla="*/ 6 h 9"/>
                  <a:gd name="T24" fmla="*/ 0 w 9"/>
                  <a:gd name="T25" fmla="*/ 5 h 9"/>
                  <a:gd name="T26" fmla="*/ 1 w 9"/>
                  <a:gd name="T27" fmla="*/ 8 h 9"/>
                  <a:gd name="T28" fmla="*/ 4 w 9"/>
                  <a:gd name="T29" fmla="*/ 9 h 9"/>
                  <a:gd name="T30" fmla="*/ 4 w 9"/>
                  <a:gd name="T31" fmla="*/ 9 h 9"/>
                  <a:gd name="T32" fmla="*/ 4 w 9"/>
                  <a:gd name="T33" fmla="*/ 9 h 9"/>
                  <a:gd name="T34" fmla="*/ 5 w 9"/>
                  <a:gd name="T35" fmla="*/ 9 h 9"/>
                  <a:gd name="T36" fmla="*/ 8 w 9"/>
                  <a:gd name="T37" fmla="*/ 8 h 9"/>
                  <a:gd name="T38" fmla="*/ 8 w 9"/>
                  <a:gd name="T39" fmla="*/ 8 h 9"/>
                  <a:gd name="T40" fmla="*/ 9 w 9"/>
                  <a:gd name="T41" fmla="*/ 5 h 9"/>
                  <a:gd name="T42" fmla="*/ 9 w 9"/>
                  <a:gd name="T43" fmla="*/ 5 h 9"/>
                  <a:gd name="T44" fmla="*/ 7 w 9"/>
                  <a:gd name="T45" fmla="*/ 1 h 9"/>
                  <a:gd name="T46" fmla="*/ 4 w 9"/>
                  <a:gd name="T47" fmla="*/ 0 h 9"/>
                  <a:gd name="T48" fmla="*/ 4 w 9"/>
                  <a:gd name="T49" fmla="*/ 0 h 9"/>
                  <a:gd name="T50" fmla="*/ 4 w 9"/>
                  <a:gd name="T5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 h="9">
                    <a:moveTo>
                      <a:pt x="4" y="0"/>
                    </a:moveTo>
                    <a:cubicBezTo>
                      <a:pt x="3" y="0"/>
                      <a:pt x="2" y="1"/>
                      <a:pt x="1" y="1"/>
                    </a:cubicBezTo>
                    <a:cubicBezTo>
                      <a:pt x="2" y="2"/>
                      <a:pt x="3" y="2"/>
                      <a:pt x="3" y="2"/>
                    </a:cubicBezTo>
                    <a:cubicBezTo>
                      <a:pt x="3" y="2"/>
                      <a:pt x="3" y="2"/>
                      <a:pt x="3" y="2"/>
                    </a:cubicBezTo>
                    <a:cubicBezTo>
                      <a:pt x="4" y="2"/>
                      <a:pt x="5" y="3"/>
                      <a:pt x="5" y="4"/>
                    </a:cubicBezTo>
                    <a:cubicBezTo>
                      <a:pt x="5" y="4"/>
                      <a:pt x="5" y="4"/>
                      <a:pt x="5" y="4"/>
                    </a:cubicBezTo>
                    <a:cubicBezTo>
                      <a:pt x="5" y="5"/>
                      <a:pt x="5" y="5"/>
                      <a:pt x="5" y="5"/>
                    </a:cubicBezTo>
                    <a:cubicBezTo>
                      <a:pt x="5" y="5"/>
                      <a:pt x="5" y="5"/>
                      <a:pt x="5" y="5"/>
                    </a:cubicBezTo>
                    <a:cubicBezTo>
                      <a:pt x="4" y="5"/>
                      <a:pt x="4" y="5"/>
                      <a:pt x="4" y="5"/>
                    </a:cubicBezTo>
                    <a:cubicBezTo>
                      <a:pt x="4" y="5"/>
                      <a:pt x="4" y="5"/>
                      <a:pt x="4" y="5"/>
                    </a:cubicBezTo>
                    <a:cubicBezTo>
                      <a:pt x="4" y="6"/>
                      <a:pt x="3" y="6"/>
                      <a:pt x="3" y="6"/>
                    </a:cubicBezTo>
                    <a:cubicBezTo>
                      <a:pt x="2" y="6"/>
                      <a:pt x="2" y="6"/>
                      <a:pt x="2" y="6"/>
                    </a:cubicBezTo>
                    <a:cubicBezTo>
                      <a:pt x="1" y="6"/>
                      <a:pt x="1" y="5"/>
                      <a:pt x="0" y="5"/>
                    </a:cubicBezTo>
                    <a:cubicBezTo>
                      <a:pt x="0" y="6"/>
                      <a:pt x="0" y="7"/>
                      <a:pt x="1" y="8"/>
                    </a:cubicBezTo>
                    <a:cubicBezTo>
                      <a:pt x="2" y="9"/>
                      <a:pt x="3" y="9"/>
                      <a:pt x="4" y="9"/>
                    </a:cubicBezTo>
                    <a:cubicBezTo>
                      <a:pt x="4" y="9"/>
                      <a:pt x="4" y="9"/>
                      <a:pt x="4" y="9"/>
                    </a:cubicBezTo>
                    <a:cubicBezTo>
                      <a:pt x="4" y="9"/>
                      <a:pt x="4" y="9"/>
                      <a:pt x="4" y="9"/>
                    </a:cubicBezTo>
                    <a:cubicBezTo>
                      <a:pt x="4" y="9"/>
                      <a:pt x="5" y="9"/>
                      <a:pt x="5" y="9"/>
                    </a:cubicBezTo>
                    <a:cubicBezTo>
                      <a:pt x="6" y="9"/>
                      <a:pt x="7" y="9"/>
                      <a:pt x="8" y="8"/>
                    </a:cubicBezTo>
                    <a:cubicBezTo>
                      <a:pt x="8" y="8"/>
                      <a:pt x="8" y="8"/>
                      <a:pt x="8" y="8"/>
                    </a:cubicBezTo>
                    <a:cubicBezTo>
                      <a:pt x="8" y="7"/>
                      <a:pt x="9" y="6"/>
                      <a:pt x="9" y="5"/>
                    </a:cubicBezTo>
                    <a:cubicBezTo>
                      <a:pt x="9" y="5"/>
                      <a:pt x="9" y="5"/>
                      <a:pt x="9" y="5"/>
                    </a:cubicBezTo>
                    <a:cubicBezTo>
                      <a:pt x="9" y="3"/>
                      <a:pt x="8" y="2"/>
                      <a:pt x="7" y="1"/>
                    </a:cubicBezTo>
                    <a:cubicBezTo>
                      <a:pt x="6" y="1"/>
                      <a:pt x="5" y="0"/>
                      <a:pt x="4" y="0"/>
                    </a:cubicBezTo>
                    <a:cubicBezTo>
                      <a:pt x="4" y="0"/>
                      <a:pt x="4" y="0"/>
                      <a:pt x="4" y="0"/>
                    </a:cubicBezTo>
                    <a:cubicBezTo>
                      <a:pt x="4" y="0"/>
                      <a:pt x="4" y="0"/>
                      <a:pt x="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4" name="Freeform 198"/>
              <p:cNvSpPr>
                <a:spLocks noEditPoints="1"/>
              </p:cNvSpPr>
              <p:nvPr/>
            </p:nvSpPr>
            <p:spPr bwMode="auto">
              <a:xfrm>
                <a:off x="5170488" y="5908675"/>
                <a:ext cx="25400" cy="25400"/>
              </a:xfrm>
              <a:custGeom>
                <a:avLst/>
                <a:gdLst>
                  <a:gd name="T0" fmla="*/ 5 w 9"/>
                  <a:gd name="T1" fmla="*/ 5 h 9"/>
                  <a:gd name="T2" fmla="*/ 5 w 9"/>
                  <a:gd name="T3" fmla="*/ 5 h 9"/>
                  <a:gd name="T4" fmla="*/ 4 w 9"/>
                  <a:gd name="T5" fmla="*/ 0 h 9"/>
                  <a:gd name="T6" fmla="*/ 4 w 9"/>
                  <a:gd name="T7" fmla="*/ 0 h 9"/>
                  <a:gd name="T8" fmla="*/ 4 w 9"/>
                  <a:gd name="T9" fmla="*/ 0 h 9"/>
                  <a:gd name="T10" fmla="*/ 1 w 9"/>
                  <a:gd name="T11" fmla="*/ 1 h 9"/>
                  <a:gd name="T12" fmla="*/ 3 w 9"/>
                  <a:gd name="T13" fmla="*/ 2 h 9"/>
                  <a:gd name="T14" fmla="*/ 5 w 9"/>
                  <a:gd name="T15" fmla="*/ 4 h 9"/>
                  <a:gd name="T16" fmla="*/ 5 w 9"/>
                  <a:gd name="T17" fmla="*/ 4 h 9"/>
                  <a:gd name="T18" fmla="*/ 5 w 9"/>
                  <a:gd name="T19" fmla="*/ 5 h 9"/>
                  <a:gd name="T20" fmla="*/ 5 w 9"/>
                  <a:gd name="T21" fmla="*/ 5 h 9"/>
                  <a:gd name="T22" fmla="*/ 4 w 9"/>
                  <a:gd name="T23" fmla="*/ 5 h 9"/>
                  <a:gd name="T24" fmla="*/ 4 w 9"/>
                  <a:gd name="T25" fmla="*/ 5 h 9"/>
                  <a:gd name="T26" fmla="*/ 3 w 9"/>
                  <a:gd name="T27" fmla="*/ 6 h 9"/>
                  <a:gd name="T28" fmla="*/ 2 w 9"/>
                  <a:gd name="T29" fmla="*/ 6 h 9"/>
                  <a:gd name="T30" fmla="*/ 0 w 9"/>
                  <a:gd name="T31" fmla="*/ 5 h 9"/>
                  <a:gd name="T32" fmla="*/ 1 w 9"/>
                  <a:gd name="T33" fmla="*/ 8 h 9"/>
                  <a:gd name="T34" fmla="*/ 4 w 9"/>
                  <a:gd name="T35" fmla="*/ 9 h 9"/>
                  <a:gd name="T36" fmla="*/ 4 w 9"/>
                  <a:gd name="T37" fmla="*/ 9 h 9"/>
                  <a:gd name="T38" fmla="*/ 5 w 9"/>
                  <a:gd name="T39" fmla="*/ 9 h 9"/>
                  <a:gd name="T40" fmla="*/ 8 w 9"/>
                  <a:gd name="T41" fmla="*/ 8 h 9"/>
                  <a:gd name="T42" fmla="*/ 8 w 9"/>
                  <a:gd name="T43" fmla="*/ 8 h 9"/>
                  <a:gd name="T44" fmla="*/ 9 w 9"/>
                  <a:gd name="T45" fmla="*/ 5 h 9"/>
                  <a:gd name="T46" fmla="*/ 9 w 9"/>
                  <a:gd name="T47" fmla="*/ 4 h 9"/>
                  <a:gd name="T48" fmla="*/ 7 w 9"/>
                  <a:gd name="T49" fmla="*/ 1 h 9"/>
                  <a:gd name="T50" fmla="*/ 4 w 9"/>
                  <a:gd name="T5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 h="9">
                    <a:moveTo>
                      <a:pt x="5" y="5"/>
                    </a:moveTo>
                    <a:cubicBezTo>
                      <a:pt x="5" y="5"/>
                      <a:pt x="5" y="5"/>
                      <a:pt x="5" y="5"/>
                    </a:cubicBezTo>
                    <a:moveTo>
                      <a:pt x="4" y="0"/>
                    </a:moveTo>
                    <a:cubicBezTo>
                      <a:pt x="4" y="0"/>
                      <a:pt x="4" y="0"/>
                      <a:pt x="4" y="0"/>
                    </a:cubicBezTo>
                    <a:cubicBezTo>
                      <a:pt x="4" y="0"/>
                      <a:pt x="4" y="0"/>
                      <a:pt x="4" y="0"/>
                    </a:cubicBezTo>
                    <a:cubicBezTo>
                      <a:pt x="3" y="0"/>
                      <a:pt x="2" y="0"/>
                      <a:pt x="1" y="1"/>
                    </a:cubicBezTo>
                    <a:cubicBezTo>
                      <a:pt x="2" y="2"/>
                      <a:pt x="3" y="2"/>
                      <a:pt x="3" y="2"/>
                    </a:cubicBezTo>
                    <a:cubicBezTo>
                      <a:pt x="4" y="2"/>
                      <a:pt x="5" y="3"/>
                      <a:pt x="5" y="4"/>
                    </a:cubicBezTo>
                    <a:cubicBezTo>
                      <a:pt x="5" y="4"/>
                      <a:pt x="5" y="4"/>
                      <a:pt x="5" y="4"/>
                    </a:cubicBezTo>
                    <a:cubicBezTo>
                      <a:pt x="5" y="5"/>
                      <a:pt x="5" y="5"/>
                      <a:pt x="5" y="5"/>
                    </a:cubicBezTo>
                    <a:cubicBezTo>
                      <a:pt x="5" y="5"/>
                      <a:pt x="5" y="5"/>
                      <a:pt x="5" y="5"/>
                    </a:cubicBezTo>
                    <a:cubicBezTo>
                      <a:pt x="4" y="5"/>
                      <a:pt x="4" y="5"/>
                      <a:pt x="4" y="5"/>
                    </a:cubicBezTo>
                    <a:cubicBezTo>
                      <a:pt x="4" y="5"/>
                      <a:pt x="4" y="5"/>
                      <a:pt x="4" y="5"/>
                    </a:cubicBezTo>
                    <a:cubicBezTo>
                      <a:pt x="4" y="6"/>
                      <a:pt x="3" y="6"/>
                      <a:pt x="3" y="6"/>
                    </a:cubicBezTo>
                    <a:cubicBezTo>
                      <a:pt x="3" y="6"/>
                      <a:pt x="2" y="6"/>
                      <a:pt x="2" y="6"/>
                    </a:cubicBezTo>
                    <a:cubicBezTo>
                      <a:pt x="1" y="6"/>
                      <a:pt x="1" y="5"/>
                      <a:pt x="0" y="5"/>
                    </a:cubicBezTo>
                    <a:cubicBezTo>
                      <a:pt x="0" y="6"/>
                      <a:pt x="0" y="7"/>
                      <a:pt x="1" y="8"/>
                    </a:cubicBezTo>
                    <a:cubicBezTo>
                      <a:pt x="2" y="9"/>
                      <a:pt x="3" y="9"/>
                      <a:pt x="4" y="9"/>
                    </a:cubicBezTo>
                    <a:cubicBezTo>
                      <a:pt x="4" y="9"/>
                      <a:pt x="4" y="9"/>
                      <a:pt x="4" y="9"/>
                    </a:cubicBezTo>
                    <a:cubicBezTo>
                      <a:pt x="5" y="9"/>
                      <a:pt x="5" y="9"/>
                      <a:pt x="5" y="9"/>
                    </a:cubicBezTo>
                    <a:cubicBezTo>
                      <a:pt x="6" y="9"/>
                      <a:pt x="7" y="9"/>
                      <a:pt x="8" y="8"/>
                    </a:cubicBezTo>
                    <a:cubicBezTo>
                      <a:pt x="8" y="8"/>
                      <a:pt x="8" y="8"/>
                      <a:pt x="8" y="8"/>
                    </a:cubicBezTo>
                    <a:cubicBezTo>
                      <a:pt x="9" y="7"/>
                      <a:pt x="9" y="6"/>
                      <a:pt x="9" y="5"/>
                    </a:cubicBezTo>
                    <a:cubicBezTo>
                      <a:pt x="9" y="5"/>
                      <a:pt x="9" y="4"/>
                      <a:pt x="9" y="4"/>
                    </a:cubicBezTo>
                    <a:cubicBezTo>
                      <a:pt x="9" y="3"/>
                      <a:pt x="8" y="2"/>
                      <a:pt x="7" y="1"/>
                    </a:cubicBezTo>
                    <a:cubicBezTo>
                      <a:pt x="7" y="0"/>
                      <a:pt x="5" y="0"/>
                      <a:pt x="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5" name="Freeform 199"/>
              <p:cNvSpPr/>
              <p:nvPr/>
            </p:nvSpPr>
            <p:spPr bwMode="auto">
              <a:xfrm>
                <a:off x="5149851" y="5932488"/>
                <a:ext cx="25400" cy="25400"/>
              </a:xfrm>
              <a:custGeom>
                <a:avLst/>
                <a:gdLst>
                  <a:gd name="T0" fmla="*/ 5 w 9"/>
                  <a:gd name="T1" fmla="*/ 0 h 9"/>
                  <a:gd name="T2" fmla="*/ 5 w 9"/>
                  <a:gd name="T3" fmla="*/ 0 h 9"/>
                  <a:gd name="T4" fmla="*/ 2 w 9"/>
                  <a:gd name="T5" fmla="*/ 1 h 9"/>
                  <a:gd name="T6" fmla="*/ 3 w 9"/>
                  <a:gd name="T7" fmla="*/ 2 h 9"/>
                  <a:gd name="T8" fmla="*/ 3 w 9"/>
                  <a:gd name="T9" fmla="*/ 2 h 9"/>
                  <a:gd name="T10" fmla="*/ 5 w 9"/>
                  <a:gd name="T11" fmla="*/ 4 h 9"/>
                  <a:gd name="T12" fmla="*/ 5 w 9"/>
                  <a:gd name="T13" fmla="*/ 4 h 9"/>
                  <a:gd name="T14" fmla="*/ 5 w 9"/>
                  <a:gd name="T15" fmla="*/ 4 h 9"/>
                  <a:gd name="T16" fmla="*/ 5 w 9"/>
                  <a:gd name="T17" fmla="*/ 5 h 9"/>
                  <a:gd name="T18" fmla="*/ 5 w 9"/>
                  <a:gd name="T19" fmla="*/ 5 h 9"/>
                  <a:gd name="T20" fmla="*/ 4 w 9"/>
                  <a:gd name="T21" fmla="*/ 5 h 9"/>
                  <a:gd name="T22" fmla="*/ 3 w 9"/>
                  <a:gd name="T23" fmla="*/ 6 h 9"/>
                  <a:gd name="T24" fmla="*/ 2 w 9"/>
                  <a:gd name="T25" fmla="*/ 6 h 9"/>
                  <a:gd name="T26" fmla="*/ 0 w 9"/>
                  <a:gd name="T27" fmla="*/ 5 h 9"/>
                  <a:gd name="T28" fmla="*/ 2 w 9"/>
                  <a:gd name="T29" fmla="*/ 8 h 9"/>
                  <a:gd name="T30" fmla="*/ 5 w 9"/>
                  <a:gd name="T31" fmla="*/ 9 h 9"/>
                  <a:gd name="T32" fmla="*/ 5 w 9"/>
                  <a:gd name="T33" fmla="*/ 9 h 9"/>
                  <a:gd name="T34" fmla="*/ 5 w 9"/>
                  <a:gd name="T35" fmla="*/ 9 h 9"/>
                  <a:gd name="T36" fmla="*/ 8 w 9"/>
                  <a:gd name="T37" fmla="*/ 7 h 9"/>
                  <a:gd name="T38" fmla="*/ 7 w 9"/>
                  <a:gd name="T39" fmla="*/ 7 h 9"/>
                  <a:gd name="T40" fmla="*/ 6 w 9"/>
                  <a:gd name="T41" fmla="*/ 6 h 9"/>
                  <a:gd name="T42" fmla="*/ 7 w 9"/>
                  <a:gd name="T43" fmla="*/ 7 h 9"/>
                  <a:gd name="T44" fmla="*/ 8 w 9"/>
                  <a:gd name="T45" fmla="*/ 7 h 9"/>
                  <a:gd name="T46" fmla="*/ 9 w 9"/>
                  <a:gd name="T47" fmla="*/ 4 h 9"/>
                  <a:gd name="T48" fmla="*/ 9 w 9"/>
                  <a:gd name="T49" fmla="*/ 4 h 9"/>
                  <a:gd name="T50" fmla="*/ 8 w 9"/>
                  <a:gd name="T51" fmla="*/ 1 h 9"/>
                  <a:gd name="T52" fmla="*/ 5 w 9"/>
                  <a:gd name="T5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 h="9">
                    <a:moveTo>
                      <a:pt x="5" y="0"/>
                    </a:moveTo>
                    <a:cubicBezTo>
                      <a:pt x="5" y="0"/>
                      <a:pt x="5" y="0"/>
                      <a:pt x="5" y="0"/>
                    </a:cubicBezTo>
                    <a:cubicBezTo>
                      <a:pt x="3" y="0"/>
                      <a:pt x="2" y="0"/>
                      <a:pt x="2" y="1"/>
                    </a:cubicBezTo>
                    <a:cubicBezTo>
                      <a:pt x="2" y="1"/>
                      <a:pt x="3" y="2"/>
                      <a:pt x="3" y="2"/>
                    </a:cubicBezTo>
                    <a:cubicBezTo>
                      <a:pt x="3" y="2"/>
                      <a:pt x="3" y="2"/>
                      <a:pt x="3" y="2"/>
                    </a:cubicBezTo>
                    <a:cubicBezTo>
                      <a:pt x="4" y="2"/>
                      <a:pt x="5" y="3"/>
                      <a:pt x="5" y="4"/>
                    </a:cubicBezTo>
                    <a:cubicBezTo>
                      <a:pt x="5" y="4"/>
                      <a:pt x="5" y="4"/>
                      <a:pt x="5" y="4"/>
                    </a:cubicBezTo>
                    <a:cubicBezTo>
                      <a:pt x="5" y="4"/>
                      <a:pt x="5" y="4"/>
                      <a:pt x="5" y="4"/>
                    </a:cubicBezTo>
                    <a:cubicBezTo>
                      <a:pt x="5" y="5"/>
                      <a:pt x="5" y="5"/>
                      <a:pt x="5" y="5"/>
                    </a:cubicBezTo>
                    <a:cubicBezTo>
                      <a:pt x="5" y="5"/>
                      <a:pt x="5" y="5"/>
                      <a:pt x="5" y="5"/>
                    </a:cubicBezTo>
                    <a:cubicBezTo>
                      <a:pt x="4" y="5"/>
                      <a:pt x="4" y="5"/>
                      <a:pt x="4" y="5"/>
                    </a:cubicBezTo>
                    <a:cubicBezTo>
                      <a:pt x="4" y="5"/>
                      <a:pt x="4" y="6"/>
                      <a:pt x="3" y="6"/>
                    </a:cubicBezTo>
                    <a:cubicBezTo>
                      <a:pt x="3" y="6"/>
                      <a:pt x="3" y="6"/>
                      <a:pt x="2" y="6"/>
                    </a:cubicBezTo>
                    <a:cubicBezTo>
                      <a:pt x="2" y="5"/>
                      <a:pt x="1" y="5"/>
                      <a:pt x="0" y="5"/>
                    </a:cubicBezTo>
                    <a:cubicBezTo>
                      <a:pt x="0" y="6"/>
                      <a:pt x="1" y="7"/>
                      <a:pt x="2" y="8"/>
                    </a:cubicBezTo>
                    <a:cubicBezTo>
                      <a:pt x="2" y="9"/>
                      <a:pt x="3" y="9"/>
                      <a:pt x="5" y="9"/>
                    </a:cubicBezTo>
                    <a:cubicBezTo>
                      <a:pt x="5" y="9"/>
                      <a:pt x="5" y="9"/>
                      <a:pt x="5" y="9"/>
                    </a:cubicBezTo>
                    <a:cubicBezTo>
                      <a:pt x="5" y="9"/>
                      <a:pt x="5" y="9"/>
                      <a:pt x="5" y="9"/>
                    </a:cubicBezTo>
                    <a:cubicBezTo>
                      <a:pt x="6" y="9"/>
                      <a:pt x="7" y="8"/>
                      <a:pt x="8" y="7"/>
                    </a:cubicBezTo>
                    <a:cubicBezTo>
                      <a:pt x="7" y="7"/>
                      <a:pt x="7" y="7"/>
                      <a:pt x="7" y="7"/>
                    </a:cubicBezTo>
                    <a:cubicBezTo>
                      <a:pt x="6" y="6"/>
                      <a:pt x="6" y="6"/>
                      <a:pt x="6" y="6"/>
                    </a:cubicBezTo>
                    <a:cubicBezTo>
                      <a:pt x="7" y="7"/>
                      <a:pt x="7" y="7"/>
                      <a:pt x="7" y="7"/>
                    </a:cubicBezTo>
                    <a:cubicBezTo>
                      <a:pt x="8" y="7"/>
                      <a:pt x="8" y="7"/>
                      <a:pt x="8" y="7"/>
                    </a:cubicBezTo>
                    <a:cubicBezTo>
                      <a:pt x="9" y="7"/>
                      <a:pt x="9" y="5"/>
                      <a:pt x="9" y="4"/>
                    </a:cubicBezTo>
                    <a:cubicBezTo>
                      <a:pt x="9" y="4"/>
                      <a:pt x="9" y="4"/>
                      <a:pt x="9" y="4"/>
                    </a:cubicBezTo>
                    <a:cubicBezTo>
                      <a:pt x="9" y="3"/>
                      <a:pt x="9" y="2"/>
                      <a:pt x="8" y="1"/>
                    </a:cubicBezTo>
                    <a:cubicBezTo>
                      <a:pt x="7" y="0"/>
                      <a:pt x="6" y="0"/>
                      <a:pt x="5"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6" name="Freeform 200"/>
              <p:cNvSpPr/>
              <p:nvPr/>
            </p:nvSpPr>
            <p:spPr bwMode="auto">
              <a:xfrm>
                <a:off x="5130801" y="5954713"/>
                <a:ext cx="25400" cy="25400"/>
              </a:xfrm>
              <a:custGeom>
                <a:avLst/>
                <a:gdLst>
                  <a:gd name="T0" fmla="*/ 5 w 9"/>
                  <a:gd name="T1" fmla="*/ 0 h 9"/>
                  <a:gd name="T2" fmla="*/ 5 w 9"/>
                  <a:gd name="T3" fmla="*/ 0 h 9"/>
                  <a:gd name="T4" fmla="*/ 5 w 9"/>
                  <a:gd name="T5" fmla="*/ 0 h 9"/>
                  <a:gd name="T6" fmla="*/ 2 w 9"/>
                  <a:gd name="T7" fmla="*/ 1 h 9"/>
                  <a:gd name="T8" fmla="*/ 4 w 9"/>
                  <a:gd name="T9" fmla="*/ 2 h 9"/>
                  <a:gd name="T10" fmla="*/ 5 w 9"/>
                  <a:gd name="T11" fmla="*/ 4 h 9"/>
                  <a:gd name="T12" fmla="*/ 5 w 9"/>
                  <a:gd name="T13" fmla="*/ 4 h 9"/>
                  <a:gd name="T14" fmla="*/ 5 w 9"/>
                  <a:gd name="T15" fmla="*/ 4 h 9"/>
                  <a:gd name="T16" fmla="*/ 5 w 9"/>
                  <a:gd name="T17" fmla="*/ 5 h 9"/>
                  <a:gd name="T18" fmla="*/ 5 w 9"/>
                  <a:gd name="T19" fmla="*/ 5 h 9"/>
                  <a:gd name="T20" fmla="*/ 5 w 9"/>
                  <a:gd name="T21" fmla="*/ 5 h 9"/>
                  <a:gd name="T22" fmla="*/ 3 w 9"/>
                  <a:gd name="T23" fmla="*/ 5 h 9"/>
                  <a:gd name="T24" fmla="*/ 2 w 9"/>
                  <a:gd name="T25" fmla="*/ 5 h 9"/>
                  <a:gd name="T26" fmla="*/ 0 w 9"/>
                  <a:gd name="T27" fmla="*/ 4 h 9"/>
                  <a:gd name="T28" fmla="*/ 2 w 9"/>
                  <a:gd name="T29" fmla="*/ 8 h 9"/>
                  <a:gd name="T30" fmla="*/ 5 w 9"/>
                  <a:gd name="T31" fmla="*/ 9 h 9"/>
                  <a:gd name="T32" fmla="*/ 5 w 9"/>
                  <a:gd name="T33" fmla="*/ 9 h 9"/>
                  <a:gd name="T34" fmla="*/ 5 w 9"/>
                  <a:gd name="T35" fmla="*/ 9 h 9"/>
                  <a:gd name="T36" fmla="*/ 5 w 9"/>
                  <a:gd name="T37" fmla="*/ 9 h 9"/>
                  <a:gd name="T38" fmla="*/ 8 w 9"/>
                  <a:gd name="T39" fmla="*/ 7 h 9"/>
                  <a:gd name="T40" fmla="*/ 7 w 9"/>
                  <a:gd name="T41" fmla="*/ 6 h 9"/>
                  <a:gd name="T42" fmla="*/ 7 w 9"/>
                  <a:gd name="T43" fmla="*/ 6 h 9"/>
                  <a:gd name="T44" fmla="*/ 7 w 9"/>
                  <a:gd name="T45" fmla="*/ 6 h 9"/>
                  <a:gd name="T46" fmla="*/ 8 w 9"/>
                  <a:gd name="T47" fmla="*/ 7 h 9"/>
                  <a:gd name="T48" fmla="*/ 9 w 9"/>
                  <a:gd name="T49" fmla="*/ 4 h 9"/>
                  <a:gd name="T50" fmla="*/ 9 w 9"/>
                  <a:gd name="T51" fmla="*/ 4 h 9"/>
                  <a:gd name="T52" fmla="*/ 8 w 9"/>
                  <a:gd name="T53" fmla="*/ 1 h 9"/>
                  <a:gd name="T54" fmla="*/ 8 w 9"/>
                  <a:gd name="T55" fmla="*/ 1 h 9"/>
                  <a:gd name="T56" fmla="*/ 5 w 9"/>
                  <a:gd name="T5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9" h="9">
                    <a:moveTo>
                      <a:pt x="5" y="0"/>
                    </a:moveTo>
                    <a:cubicBezTo>
                      <a:pt x="5" y="0"/>
                      <a:pt x="5" y="0"/>
                      <a:pt x="5" y="0"/>
                    </a:cubicBezTo>
                    <a:cubicBezTo>
                      <a:pt x="5" y="0"/>
                      <a:pt x="5" y="0"/>
                      <a:pt x="5" y="0"/>
                    </a:cubicBezTo>
                    <a:cubicBezTo>
                      <a:pt x="4" y="0"/>
                      <a:pt x="3" y="0"/>
                      <a:pt x="2" y="1"/>
                    </a:cubicBezTo>
                    <a:cubicBezTo>
                      <a:pt x="2" y="1"/>
                      <a:pt x="3" y="1"/>
                      <a:pt x="4" y="2"/>
                    </a:cubicBezTo>
                    <a:cubicBezTo>
                      <a:pt x="5" y="2"/>
                      <a:pt x="5" y="3"/>
                      <a:pt x="5" y="4"/>
                    </a:cubicBezTo>
                    <a:cubicBezTo>
                      <a:pt x="5" y="4"/>
                      <a:pt x="5" y="4"/>
                      <a:pt x="5" y="4"/>
                    </a:cubicBezTo>
                    <a:cubicBezTo>
                      <a:pt x="5" y="4"/>
                      <a:pt x="5" y="4"/>
                      <a:pt x="5" y="4"/>
                    </a:cubicBezTo>
                    <a:cubicBezTo>
                      <a:pt x="5" y="5"/>
                      <a:pt x="5" y="5"/>
                      <a:pt x="5" y="5"/>
                    </a:cubicBezTo>
                    <a:cubicBezTo>
                      <a:pt x="5" y="5"/>
                      <a:pt x="5" y="5"/>
                      <a:pt x="5" y="5"/>
                    </a:cubicBezTo>
                    <a:cubicBezTo>
                      <a:pt x="5" y="5"/>
                      <a:pt x="5" y="5"/>
                      <a:pt x="5" y="5"/>
                    </a:cubicBezTo>
                    <a:cubicBezTo>
                      <a:pt x="4" y="5"/>
                      <a:pt x="4" y="5"/>
                      <a:pt x="3" y="5"/>
                    </a:cubicBezTo>
                    <a:cubicBezTo>
                      <a:pt x="3" y="5"/>
                      <a:pt x="3" y="5"/>
                      <a:pt x="2" y="5"/>
                    </a:cubicBezTo>
                    <a:cubicBezTo>
                      <a:pt x="2" y="5"/>
                      <a:pt x="1" y="5"/>
                      <a:pt x="0" y="4"/>
                    </a:cubicBezTo>
                    <a:cubicBezTo>
                      <a:pt x="0" y="6"/>
                      <a:pt x="1" y="7"/>
                      <a:pt x="2" y="8"/>
                    </a:cubicBezTo>
                    <a:cubicBezTo>
                      <a:pt x="3" y="8"/>
                      <a:pt x="4" y="9"/>
                      <a:pt x="5" y="9"/>
                    </a:cubicBezTo>
                    <a:cubicBezTo>
                      <a:pt x="5" y="9"/>
                      <a:pt x="5" y="9"/>
                      <a:pt x="5" y="9"/>
                    </a:cubicBezTo>
                    <a:cubicBezTo>
                      <a:pt x="5" y="9"/>
                      <a:pt x="5" y="9"/>
                      <a:pt x="5" y="9"/>
                    </a:cubicBezTo>
                    <a:cubicBezTo>
                      <a:pt x="5" y="9"/>
                      <a:pt x="5" y="9"/>
                      <a:pt x="5" y="9"/>
                    </a:cubicBezTo>
                    <a:cubicBezTo>
                      <a:pt x="6" y="9"/>
                      <a:pt x="7" y="8"/>
                      <a:pt x="8" y="7"/>
                    </a:cubicBezTo>
                    <a:cubicBezTo>
                      <a:pt x="7" y="6"/>
                      <a:pt x="7" y="6"/>
                      <a:pt x="7" y="6"/>
                    </a:cubicBezTo>
                    <a:cubicBezTo>
                      <a:pt x="7" y="6"/>
                      <a:pt x="7" y="6"/>
                      <a:pt x="7" y="6"/>
                    </a:cubicBezTo>
                    <a:cubicBezTo>
                      <a:pt x="7" y="6"/>
                      <a:pt x="7" y="6"/>
                      <a:pt x="7" y="6"/>
                    </a:cubicBezTo>
                    <a:cubicBezTo>
                      <a:pt x="8" y="7"/>
                      <a:pt x="8" y="7"/>
                      <a:pt x="8" y="7"/>
                    </a:cubicBezTo>
                    <a:cubicBezTo>
                      <a:pt x="9" y="6"/>
                      <a:pt x="9" y="5"/>
                      <a:pt x="9" y="4"/>
                    </a:cubicBezTo>
                    <a:cubicBezTo>
                      <a:pt x="9" y="4"/>
                      <a:pt x="9" y="4"/>
                      <a:pt x="9" y="4"/>
                    </a:cubicBezTo>
                    <a:cubicBezTo>
                      <a:pt x="9" y="3"/>
                      <a:pt x="9" y="2"/>
                      <a:pt x="8" y="1"/>
                    </a:cubicBezTo>
                    <a:cubicBezTo>
                      <a:pt x="8" y="1"/>
                      <a:pt x="8" y="1"/>
                      <a:pt x="8" y="1"/>
                    </a:cubicBezTo>
                    <a:cubicBezTo>
                      <a:pt x="7" y="0"/>
                      <a:pt x="6" y="0"/>
                      <a:pt x="5"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7" name="Freeform 201"/>
              <p:cNvSpPr>
                <a:spLocks noEditPoints="1"/>
              </p:cNvSpPr>
              <p:nvPr/>
            </p:nvSpPr>
            <p:spPr bwMode="auto">
              <a:xfrm>
                <a:off x="5111751" y="5973763"/>
                <a:ext cx="25400" cy="28575"/>
              </a:xfrm>
              <a:custGeom>
                <a:avLst/>
                <a:gdLst>
                  <a:gd name="T0" fmla="*/ 5 w 9"/>
                  <a:gd name="T1" fmla="*/ 5 h 10"/>
                  <a:gd name="T2" fmla="*/ 5 w 9"/>
                  <a:gd name="T3" fmla="*/ 5 h 10"/>
                  <a:gd name="T4" fmla="*/ 5 w 9"/>
                  <a:gd name="T5" fmla="*/ 0 h 10"/>
                  <a:gd name="T6" fmla="*/ 5 w 9"/>
                  <a:gd name="T7" fmla="*/ 0 h 10"/>
                  <a:gd name="T8" fmla="*/ 5 w 9"/>
                  <a:gd name="T9" fmla="*/ 0 h 10"/>
                  <a:gd name="T10" fmla="*/ 2 w 9"/>
                  <a:gd name="T11" fmla="*/ 2 h 10"/>
                  <a:gd name="T12" fmla="*/ 4 w 9"/>
                  <a:gd name="T13" fmla="*/ 2 h 10"/>
                  <a:gd name="T14" fmla="*/ 5 w 9"/>
                  <a:gd name="T15" fmla="*/ 5 h 10"/>
                  <a:gd name="T16" fmla="*/ 5 w 9"/>
                  <a:gd name="T17" fmla="*/ 5 h 10"/>
                  <a:gd name="T18" fmla="*/ 5 w 9"/>
                  <a:gd name="T19" fmla="*/ 5 h 10"/>
                  <a:gd name="T20" fmla="*/ 5 w 9"/>
                  <a:gd name="T21" fmla="*/ 5 h 10"/>
                  <a:gd name="T22" fmla="*/ 5 w 9"/>
                  <a:gd name="T23" fmla="*/ 5 h 10"/>
                  <a:gd name="T24" fmla="*/ 5 w 9"/>
                  <a:gd name="T25" fmla="*/ 6 h 10"/>
                  <a:gd name="T26" fmla="*/ 5 w 9"/>
                  <a:gd name="T27" fmla="*/ 6 h 10"/>
                  <a:gd name="T28" fmla="*/ 3 w 9"/>
                  <a:gd name="T29" fmla="*/ 6 h 10"/>
                  <a:gd name="T30" fmla="*/ 3 w 9"/>
                  <a:gd name="T31" fmla="*/ 6 h 10"/>
                  <a:gd name="T32" fmla="*/ 0 w 9"/>
                  <a:gd name="T33" fmla="*/ 5 h 10"/>
                  <a:gd name="T34" fmla="*/ 2 w 9"/>
                  <a:gd name="T35" fmla="*/ 8 h 10"/>
                  <a:gd name="T36" fmla="*/ 2 w 9"/>
                  <a:gd name="T37" fmla="*/ 8 h 10"/>
                  <a:gd name="T38" fmla="*/ 5 w 9"/>
                  <a:gd name="T39" fmla="*/ 10 h 10"/>
                  <a:gd name="T40" fmla="*/ 5 w 9"/>
                  <a:gd name="T41" fmla="*/ 10 h 10"/>
                  <a:gd name="T42" fmla="*/ 5 w 9"/>
                  <a:gd name="T43" fmla="*/ 10 h 10"/>
                  <a:gd name="T44" fmla="*/ 5 w 9"/>
                  <a:gd name="T45" fmla="*/ 10 h 10"/>
                  <a:gd name="T46" fmla="*/ 8 w 9"/>
                  <a:gd name="T47" fmla="*/ 8 h 10"/>
                  <a:gd name="T48" fmla="*/ 8 w 9"/>
                  <a:gd name="T49" fmla="*/ 8 h 10"/>
                  <a:gd name="T50" fmla="*/ 9 w 9"/>
                  <a:gd name="T51" fmla="*/ 5 h 10"/>
                  <a:gd name="T52" fmla="*/ 9 w 9"/>
                  <a:gd name="T53" fmla="*/ 5 h 10"/>
                  <a:gd name="T54" fmla="*/ 8 w 9"/>
                  <a:gd name="T55" fmla="*/ 2 h 10"/>
                  <a:gd name="T56" fmla="*/ 8 w 9"/>
                  <a:gd name="T57" fmla="*/ 2 h 10"/>
                  <a:gd name="T58" fmla="*/ 5 w 9"/>
                  <a:gd name="T59"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 h="10">
                    <a:moveTo>
                      <a:pt x="5" y="5"/>
                    </a:moveTo>
                    <a:cubicBezTo>
                      <a:pt x="5" y="5"/>
                      <a:pt x="5" y="5"/>
                      <a:pt x="5" y="5"/>
                    </a:cubicBezTo>
                    <a:moveTo>
                      <a:pt x="5" y="0"/>
                    </a:moveTo>
                    <a:cubicBezTo>
                      <a:pt x="5" y="0"/>
                      <a:pt x="5" y="0"/>
                      <a:pt x="5" y="0"/>
                    </a:cubicBezTo>
                    <a:cubicBezTo>
                      <a:pt x="5" y="0"/>
                      <a:pt x="5" y="0"/>
                      <a:pt x="5" y="0"/>
                    </a:cubicBezTo>
                    <a:cubicBezTo>
                      <a:pt x="4" y="0"/>
                      <a:pt x="3" y="1"/>
                      <a:pt x="2" y="2"/>
                    </a:cubicBezTo>
                    <a:cubicBezTo>
                      <a:pt x="2" y="2"/>
                      <a:pt x="3" y="2"/>
                      <a:pt x="4" y="2"/>
                    </a:cubicBezTo>
                    <a:cubicBezTo>
                      <a:pt x="5" y="3"/>
                      <a:pt x="5" y="4"/>
                      <a:pt x="5" y="5"/>
                    </a:cubicBezTo>
                    <a:cubicBezTo>
                      <a:pt x="5" y="5"/>
                      <a:pt x="5" y="5"/>
                      <a:pt x="5" y="5"/>
                    </a:cubicBezTo>
                    <a:cubicBezTo>
                      <a:pt x="5" y="5"/>
                      <a:pt x="5" y="5"/>
                      <a:pt x="5" y="5"/>
                    </a:cubicBezTo>
                    <a:cubicBezTo>
                      <a:pt x="5" y="5"/>
                      <a:pt x="5" y="5"/>
                      <a:pt x="5" y="5"/>
                    </a:cubicBezTo>
                    <a:cubicBezTo>
                      <a:pt x="5" y="5"/>
                      <a:pt x="5" y="5"/>
                      <a:pt x="5" y="5"/>
                    </a:cubicBezTo>
                    <a:cubicBezTo>
                      <a:pt x="5" y="6"/>
                      <a:pt x="5" y="6"/>
                      <a:pt x="5" y="6"/>
                    </a:cubicBezTo>
                    <a:cubicBezTo>
                      <a:pt x="5" y="6"/>
                      <a:pt x="5" y="6"/>
                      <a:pt x="5" y="6"/>
                    </a:cubicBezTo>
                    <a:cubicBezTo>
                      <a:pt x="4" y="6"/>
                      <a:pt x="4" y="6"/>
                      <a:pt x="3" y="6"/>
                    </a:cubicBezTo>
                    <a:cubicBezTo>
                      <a:pt x="3" y="6"/>
                      <a:pt x="3" y="6"/>
                      <a:pt x="3" y="6"/>
                    </a:cubicBezTo>
                    <a:cubicBezTo>
                      <a:pt x="2" y="6"/>
                      <a:pt x="1" y="6"/>
                      <a:pt x="0" y="5"/>
                    </a:cubicBezTo>
                    <a:cubicBezTo>
                      <a:pt x="0" y="6"/>
                      <a:pt x="1" y="8"/>
                      <a:pt x="2" y="8"/>
                    </a:cubicBezTo>
                    <a:cubicBezTo>
                      <a:pt x="2" y="8"/>
                      <a:pt x="2" y="8"/>
                      <a:pt x="2" y="8"/>
                    </a:cubicBezTo>
                    <a:cubicBezTo>
                      <a:pt x="3" y="9"/>
                      <a:pt x="4" y="10"/>
                      <a:pt x="5" y="10"/>
                    </a:cubicBezTo>
                    <a:cubicBezTo>
                      <a:pt x="5" y="10"/>
                      <a:pt x="5" y="10"/>
                      <a:pt x="5" y="10"/>
                    </a:cubicBezTo>
                    <a:cubicBezTo>
                      <a:pt x="5" y="10"/>
                      <a:pt x="5" y="10"/>
                      <a:pt x="5" y="10"/>
                    </a:cubicBezTo>
                    <a:cubicBezTo>
                      <a:pt x="5" y="10"/>
                      <a:pt x="5" y="10"/>
                      <a:pt x="5" y="10"/>
                    </a:cubicBezTo>
                    <a:cubicBezTo>
                      <a:pt x="6" y="9"/>
                      <a:pt x="7" y="9"/>
                      <a:pt x="8" y="8"/>
                    </a:cubicBezTo>
                    <a:cubicBezTo>
                      <a:pt x="8" y="8"/>
                      <a:pt x="8" y="8"/>
                      <a:pt x="8" y="8"/>
                    </a:cubicBezTo>
                    <a:cubicBezTo>
                      <a:pt x="9" y="7"/>
                      <a:pt x="9" y="6"/>
                      <a:pt x="9" y="5"/>
                    </a:cubicBezTo>
                    <a:cubicBezTo>
                      <a:pt x="9" y="5"/>
                      <a:pt x="9" y="5"/>
                      <a:pt x="9" y="5"/>
                    </a:cubicBezTo>
                    <a:cubicBezTo>
                      <a:pt x="9" y="4"/>
                      <a:pt x="9" y="2"/>
                      <a:pt x="8" y="2"/>
                    </a:cubicBezTo>
                    <a:cubicBezTo>
                      <a:pt x="8" y="2"/>
                      <a:pt x="8" y="2"/>
                      <a:pt x="8" y="2"/>
                    </a:cubicBezTo>
                    <a:cubicBezTo>
                      <a:pt x="7" y="1"/>
                      <a:pt x="6" y="0"/>
                      <a:pt x="5"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8" name="Freeform 202"/>
              <p:cNvSpPr/>
              <p:nvPr/>
            </p:nvSpPr>
            <p:spPr bwMode="auto">
              <a:xfrm>
                <a:off x="5091113" y="5995988"/>
                <a:ext cx="25400" cy="25400"/>
              </a:xfrm>
              <a:custGeom>
                <a:avLst/>
                <a:gdLst>
                  <a:gd name="T0" fmla="*/ 5 w 9"/>
                  <a:gd name="T1" fmla="*/ 0 h 9"/>
                  <a:gd name="T2" fmla="*/ 5 w 9"/>
                  <a:gd name="T3" fmla="*/ 0 h 9"/>
                  <a:gd name="T4" fmla="*/ 2 w 9"/>
                  <a:gd name="T5" fmla="*/ 1 h 9"/>
                  <a:gd name="T6" fmla="*/ 4 w 9"/>
                  <a:gd name="T7" fmla="*/ 2 h 9"/>
                  <a:gd name="T8" fmla="*/ 5 w 9"/>
                  <a:gd name="T9" fmla="*/ 4 h 9"/>
                  <a:gd name="T10" fmla="*/ 5 w 9"/>
                  <a:gd name="T11" fmla="*/ 4 h 9"/>
                  <a:gd name="T12" fmla="*/ 5 w 9"/>
                  <a:gd name="T13" fmla="*/ 5 h 9"/>
                  <a:gd name="T14" fmla="*/ 5 w 9"/>
                  <a:gd name="T15" fmla="*/ 5 h 9"/>
                  <a:gd name="T16" fmla="*/ 7 w 9"/>
                  <a:gd name="T17" fmla="*/ 6 h 9"/>
                  <a:gd name="T18" fmla="*/ 5 w 9"/>
                  <a:gd name="T19" fmla="*/ 5 h 9"/>
                  <a:gd name="T20" fmla="*/ 5 w 9"/>
                  <a:gd name="T21" fmla="*/ 5 h 9"/>
                  <a:gd name="T22" fmla="*/ 5 w 9"/>
                  <a:gd name="T23" fmla="*/ 5 h 9"/>
                  <a:gd name="T24" fmla="*/ 3 w 9"/>
                  <a:gd name="T25" fmla="*/ 6 h 9"/>
                  <a:gd name="T26" fmla="*/ 3 w 9"/>
                  <a:gd name="T27" fmla="*/ 6 h 9"/>
                  <a:gd name="T28" fmla="*/ 0 w 9"/>
                  <a:gd name="T29" fmla="*/ 5 h 9"/>
                  <a:gd name="T30" fmla="*/ 2 w 9"/>
                  <a:gd name="T31" fmla="*/ 8 h 9"/>
                  <a:gd name="T32" fmla="*/ 5 w 9"/>
                  <a:gd name="T33" fmla="*/ 9 h 9"/>
                  <a:gd name="T34" fmla="*/ 5 w 9"/>
                  <a:gd name="T35" fmla="*/ 9 h 9"/>
                  <a:gd name="T36" fmla="*/ 5 w 9"/>
                  <a:gd name="T37" fmla="*/ 9 h 9"/>
                  <a:gd name="T38" fmla="*/ 5 w 9"/>
                  <a:gd name="T39" fmla="*/ 9 h 9"/>
                  <a:gd name="T40" fmla="*/ 8 w 9"/>
                  <a:gd name="T41" fmla="*/ 8 h 9"/>
                  <a:gd name="T42" fmla="*/ 8 w 9"/>
                  <a:gd name="T43" fmla="*/ 8 h 9"/>
                  <a:gd name="T44" fmla="*/ 9 w 9"/>
                  <a:gd name="T45" fmla="*/ 5 h 9"/>
                  <a:gd name="T46" fmla="*/ 9 w 9"/>
                  <a:gd name="T47" fmla="*/ 5 h 9"/>
                  <a:gd name="T48" fmla="*/ 8 w 9"/>
                  <a:gd name="T49" fmla="*/ 1 h 9"/>
                  <a:gd name="T50" fmla="*/ 8 w 9"/>
                  <a:gd name="T51" fmla="*/ 1 h 9"/>
                  <a:gd name="T52" fmla="*/ 5 w 9"/>
                  <a:gd name="T5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 h="9">
                    <a:moveTo>
                      <a:pt x="5" y="0"/>
                    </a:moveTo>
                    <a:cubicBezTo>
                      <a:pt x="5" y="0"/>
                      <a:pt x="5" y="0"/>
                      <a:pt x="5" y="0"/>
                    </a:cubicBezTo>
                    <a:cubicBezTo>
                      <a:pt x="4" y="0"/>
                      <a:pt x="3" y="1"/>
                      <a:pt x="2" y="1"/>
                    </a:cubicBezTo>
                    <a:cubicBezTo>
                      <a:pt x="3" y="2"/>
                      <a:pt x="3" y="2"/>
                      <a:pt x="4" y="2"/>
                    </a:cubicBezTo>
                    <a:cubicBezTo>
                      <a:pt x="5" y="2"/>
                      <a:pt x="5" y="3"/>
                      <a:pt x="5" y="4"/>
                    </a:cubicBezTo>
                    <a:cubicBezTo>
                      <a:pt x="5" y="4"/>
                      <a:pt x="5" y="4"/>
                      <a:pt x="5" y="4"/>
                    </a:cubicBezTo>
                    <a:cubicBezTo>
                      <a:pt x="5" y="5"/>
                      <a:pt x="5" y="5"/>
                      <a:pt x="5" y="5"/>
                    </a:cubicBezTo>
                    <a:cubicBezTo>
                      <a:pt x="5" y="5"/>
                      <a:pt x="5" y="5"/>
                      <a:pt x="5" y="5"/>
                    </a:cubicBezTo>
                    <a:cubicBezTo>
                      <a:pt x="7" y="6"/>
                      <a:pt x="7" y="6"/>
                      <a:pt x="7" y="6"/>
                    </a:cubicBezTo>
                    <a:cubicBezTo>
                      <a:pt x="5" y="5"/>
                      <a:pt x="5" y="5"/>
                      <a:pt x="5" y="5"/>
                    </a:cubicBezTo>
                    <a:cubicBezTo>
                      <a:pt x="5" y="5"/>
                      <a:pt x="5" y="5"/>
                      <a:pt x="5" y="5"/>
                    </a:cubicBezTo>
                    <a:cubicBezTo>
                      <a:pt x="5" y="5"/>
                      <a:pt x="5" y="5"/>
                      <a:pt x="5" y="5"/>
                    </a:cubicBezTo>
                    <a:cubicBezTo>
                      <a:pt x="4" y="6"/>
                      <a:pt x="4" y="6"/>
                      <a:pt x="3" y="6"/>
                    </a:cubicBezTo>
                    <a:cubicBezTo>
                      <a:pt x="3" y="6"/>
                      <a:pt x="3" y="6"/>
                      <a:pt x="3" y="6"/>
                    </a:cubicBezTo>
                    <a:cubicBezTo>
                      <a:pt x="2" y="6"/>
                      <a:pt x="1" y="5"/>
                      <a:pt x="0" y="5"/>
                    </a:cubicBezTo>
                    <a:cubicBezTo>
                      <a:pt x="0" y="6"/>
                      <a:pt x="1" y="7"/>
                      <a:pt x="2" y="8"/>
                    </a:cubicBezTo>
                    <a:cubicBezTo>
                      <a:pt x="3" y="9"/>
                      <a:pt x="4" y="9"/>
                      <a:pt x="5" y="9"/>
                    </a:cubicBezTo>
                    <a:cubicBezTo>
                      <a:pt x="5" y="9"/>
                      <a:pt x="5" y="9"/>
                      <a:pt x="5" y="9"/>
                    </a:cubicBezTo>
                    <a:cubicBezTo>
                      <a:pt x="5" y="9"/>
                      <a:pt x="5" y="9"/>
                      <a:pt x="5" y="9"/>
                    </a:cubicBezTo>
                    <a:cubicBezTo>
                      <a:pt x="5" y="9"/>
                      <a:pt x="5" y="9"/>
                      <a:pt x="5" y="9"/>
                    </a:cubicBezTo>
                    <a:cubicBezTo>
                      <a:pt x="6" y="9"/>
                      <a:pt x="7" y="9"/>
                      <a:pt x="8" y="8"/>
                    </a:cubicBezTo>
                    <a:cubicBezTo>
                      <a:pt x="8" y="8"/>
                      <a:pt x="8" y="8"/>
                      <a:pt x="8" y="8"/>
                    </a:cubicBezTo>
                    <a:cubicBezTo>
                      <a:pt x="9" y="7"/>
                      <a:pt x="9" y="6"/>
                      <a:pt x="9" y="5"/>
                    </a:cubicBezTo>
                    <a:cubicBezTo>
                      <a:pt x="9" y="5"/>
                      <a:pt x="9" y="5"/>
                      <a:pt x="9" y="5"/>
                    </a:cubicBezTo>
                    <a:cubicBezTo>
                      <a:pt x="9" y="3"/>
                      <a:pt x="9" y="2"/>
                      <a:pt x="8" y="1"/>
                    </a:cubicBezTo>
                    <a:cubicBezTo>
                      <a:pt x="8" y="1"/>
                      <a:pt x="8" y="1"/>
                      <a:pt x="8" y="1"/>
                    </a:cubicBezTo>
                    <a:cubicBezTo>
                      <a:pt x="7" y="1"/>
                      <a:pt x="6" y="0"/>
                      <a:pt x="5"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9" name="Freeform 203"/>
              <p:cNvSpPr/>
              <p:nvPr/>
            </p:nvSpPr>
            <p:spPr bwMode="auto">
              <a:xfrm>
                <a:off x="5072063" y="6018213"/>
                <a:ext cx="28575" cy="25400"/>
              </a:xfrm>
              <a:custGeom>
                <a:avLst/>
                <a:gdLst>
                  <a:gd name="T0" fmla="*/ 5 w 10"/>
                  <a:gd name="T1" fmla="*/ 0 h 9"/>
                  <a:gd name="T2" fmla="*/ 2 w 10"/>
                  <a:gd name="T3" fmla="*/ 1 h 9"/>
                  <a:gd name="T4" fmla="*/ 4 w 10"/>
                  <a:gd name="T5" fmla="*/ 2 h 9"/>
                  <a:gd name="T6" fmla="*/ 4 w 10"/>
                  <a:gd name="T7" fmla="*/ 2 h 9"/>
                  <a:gd name="T8" fmla="*/ 5 w 10"/>
                  <a:gd name="T9" fmla="*/ 4 h 9"/>
                  <a:gd name="T10" fmla="*/ 5 w 10"/>
                  <a:gd name="T11" fmla="*/ 4 h 9"/>
                  <a:gd name="T12" fmla="*/ 6 w 10"/>
                  <a:gd name="T13" fmla="*/ 5 h 9"/>
                  <a:gd name="T14" fmla="*/ 5 w 10"/>
                  <a:gd name="T15" fmla="*/ 5 h 9"/>
                  <a:gd name="T16" fmla="*/ 5 w 10"/>
                  <a:gd name="T17" fmla="*/ 5 h 9"/>
                  <a:gd name="T18" fmla="*/ 5 w 10"/>
                  <a:gd name="T19" fmla="*/ 5 h 9"/>
                  <a:gd name="T20" fmla="*/ 3 w 10"/>
                  <a:gd name="T21" fmla="*/ 6 h 9"/>
                  <a:gd name="T22" fmla="*/ 3 w 10"/>
                  <a:gd name="T23" fmla="*/ 6 h 9"/>
                  <a:gd name="T24" fmla="*/ 0 w 10"/>
                  <a:gd name="T25" fmla="*/ 5 h 9"/>
                  <a:gd name="T26" fmla="*/ 2 w 10"/>
                  <a:gd name="T27" fmla="*/ 8 h 9"/>
                  <a:gd name="T28" fmla="*/ 5 w 10"/>
                  <a:gd name="T29" fmla="*/ 9 h 9"/>
                  <a:gd name="T30" fmla="*/ 5 w 10"/>
                  <a:gd name="T31" fmla="*/ 9 h 9"/>
                  <a:gd name="T32" fmla="*/ 5 w 10"/>
                  <a:gd name="T33" fmla="*/ 9 h 9"/>
                  <a:gd name="T34" fmla="*/ 8 w 10"/>
                  <a:gd name="T35" fmla="*/ 8 h 9"/>
                  <a:gd name="T36" fmla="*/ 7 w 10"/>
                  <a:gd name="T37" fmla="*/ 7 h 9"/>
                  <a:gd name="T38" fmla="*/ 7 w 10"/>
                  <a:gd name="T39" fmla="*/ 6 h 9"/>
                  <a:gd name="T40" fmla="*/ 7 w 10"/>
                  <a:gd name="T41" fmla="*/ 7 h 9"/>
                  <a:gd name="T42" fmla="*/ 8 w 10"/>
                  <a:gd name="T43" fmla="*/ 8 h 9"/>
                  <a:gd name="T44" fmla="*/ 10 w 10"/>
                  <a:gd name="T45" fmla="*/ 5 h 9"/>
                  <a:gd name="T46" fmla="*/ 10 w 10"/>
                  <a:gd name="T47" fmla="*/ 4 h 9"/>
                  <a:gd name="T48" fmla="*/ 8 w 10"/>
                  <a:gd name="T49" fmla="*/ 1 h 9"/>
                  <a:gd name="T50" fmla="*/ 5 w 10"/>
                  <a:gd name="T51" fmla="*/ 0 h 9"/>
                  <a:gd name="T52" fmla="*/ 5 w 10"/>
                  <a:gd name="T53" fmla="*/ 0 h 9"/>
                  <a:gd name="T54" fmla="*/ 5 w 10"/>
                  <a:gd name="T55"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 h="9">
                    <a:moveTo>
                      <a:pt x="5" y="0"/>
                    </a:moveTo>
                    <a:cubicBezTo>
                      <a:pt x="4" y="0"/>
                      <a:pt x="3" y="0"/>
                      <a:pt x="2" y="1"/>
                    </a:cubicBezTo>
                    <a:cubicBezTo>
                      <a:pt x="3" y="1"/>
                      <a:pt x="3" y="2"/>
                      <a:pt x="4" y="2"/>
                    </a:cubicBezTo>
                    <a:cubicBezTo>
                      <a:pt x="4" y="2"/>
                      <a:pt x="4" y="2"/>
                      <a:pt x="4" y="2"/>
                    </a:cubicBezTo>
                    <a:cubicBezTo>
                      <a:pt x="5" y="2"/>
                      <a:pt x="5" y="3"/>
                      <a:pt x="5" y="4"/>
                    </a:cubicBezTo>
                    <a:cubicBezTo>
                      <a:pt x="5" y="4"/>
                      <a:pt x="5" y="4"/>
                      <a:pt x="5" y="4"/>
                    </a:cubicBezTo>
                    <a:cubicBezTo>
                      <a:pt x="6" y="5"/>
                      <a:pt x="6" y="5"/>
                      <a:pt x="6" y="5"/>
                    </a:cubicBezTo>
                    <a:cubicBezTo>
                      <a:pt x="5" y="5"/>
                      <a:pt x="5" y="5"/>
                      <a:pt x="5" y="5"/>
                    </a:cubicBezTo>
                    <a:cubicBezTo>
                      <a:pt x="5" y="5"/>
                      <a:pt x="5" y="5"/>
                      <a:pt x="5" y="5"/>
                    </a:cubicBezTo>
                    <a:cubicBezTo>
                      <a:pt x="5" y="5"/>
                      <a:pt x="5" y="5"/>
                      <a:pt x="5" y="5"/>
                    </a:cubicBezTo>
                    <a:cubicBezTo>
                      <a:pt x="5" y="6"/>
                      <a:pt x="4" y="6"/>
                      <a:pt x="3" y="6"/>
                    </a:cubicBezTo>
                    <a:cubicBezTo>
                      <a:pt x="3" y="6"/>
                      <a:pt x="3" y="6"/>
                      <a:pt x="3" y="6"/>
                    </a:cubicBezTo>
                    <a:cubicBezTo>
                      <a:pt x="2" y="6"/>
                      <a:pt x="1" y="5"/>
                      <a:pt x="0" y="5"/>
                    </a:cubicBezTo>
                    <a:cubicBezTo>
                      <a:pt x="1" y="6"/>
                      <a:pt x="1" y="7"/>
                      <a:pt x="2" y="8"/>
                    </a:cubicBezTo>
                    <a:cubicBezTo>
                      <a:pt x="3" y="9"/>
                      <a:pt x="4" y="9"/>
                      <a:pt x="5" y="9"/>
                    </a:cubicBezTo>
                    <a:cubicBezTo>
                      <a:pt x="5" y="9"/>
                      <a:pt x="5" y="9"/>
                      <a:pt x="5" y="9"/>
                    </a:cubicBezTo>
                    <a:cubicBezTo>
                      <a:pt x="5" y="9"/>
                      <a:pt x="5" y="9"/>
                      <a:pt x="5" y="9"/>
                    </a:cubicBezTo>
                    <a:cubicBezTo>
                      <a:pt x="6" y="9"/>
                      <a:pt x="8" y="8"/>
                      <a:pt x="8" y="8"/>
                    </a:cubicBezTo>
                    <a:cubicBezTo>
                      <a:pt x="7" y="7"/>
                      <a:pt x="7" y="7"/>
                      <a:pt x="7" y="7"/>
                    </a:cubicBezTo>
                    <a:cubicBezTo>
                      <a:pt x="7" y="6"/>
                      <a:pt x="7" y="6"/>
                      <a:pt x="7" y="6"/>
                    </a:cubicBezTo>
                    <a:cubicBezTo>
                      <a:pt x="7" y="7"/>
                      <a:pt x="7" y="7"/>
                      <a:pt x="7" y="7"/>
                    </a:cubicBezTo>
                    <a:cubicBezTo>
                      <a:pt x="8" y="8"/>
                      <a:pt x="8" y="8"/>
                      <a:pt x="8" y="8"/>
                    </a:cubicBezTo>
                    <a:cubicBezTo>
                      <a:pt x="9" y="7"/>
                      <a:pt x="10" y="6"/>
                      <a:pt x="10" y="5"/>
                    </a:cubicBezTo>
                    <a:cubicBezTo>
                      <a:pt x="10" y="4"/>
                      <a:pt x="10" y="4"/>
                      <a:pt x="10" y="4"/>
                    </a:cubicBezTo>
                    <a:cubicBezTo>
                      <a:pt x="9" y="3"/>
                      <a:pt x="9" y="2"/>
                      <a:pt x="8" y="1"/>
                    </a:cubicBezTo>
                    <a:cubicBezTo>
                      <a:pt x="7" y="0"/>
                      <a:pt x="6" y="0"/>
                      <a:pt x="5" y="0"/>
                    </a:cubicBezTo>
                    <a:cubicBezTo>
                      <a:pt x="5" y="0"/>
                      <a:pt x="5" y="0"/>
                      <a:pt x="5" y="0"/>
                    </a:cubicBezTo>
                    <a:cubicBezTo>
                      <a:pt x="5" y="0"/>
                      <a:pt x="5" y="0"/>
                      <a:pt x="5"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0" name="Freeform 204"/>
              <p:cNvSpPr/>
              <p:nvPr/>
            </p:nvSpPr>
            <p:spPr bwMode="auto">
              <a:xfrm>
                <a:off x="5364163" y="5637213"/>
                <a:ext cx="33338" cy="47625"/>
              </a:xfrm>
              <a:custGeom>
                <a:avLst/>
                <a:gdLst>
                  <a:gd name="T0" fmla="*/ 4 w 12"/>
                  <a:gd name="T1" fmla="*/ 0 h 17"/>
                  <a:gd name="T2" fmla="*/ 4 w 12"/>
                  <a:gd name="T3" fmla="*/ 0 h 17"/>
                  <a:gd name="T4" fmla="*/ 1 w 12"/>
                  <a:gd name="T5" fmla="*/ 2 h 17"/>
                  <a:gd name="T6" fmla="*/ 0 w 12"/>
                  <a:gd name="T7" fmla="*/ 5 h 17"/>
                  <a:gd name="T8" fmla="*/ 0 w 12"/>
                  <a:gd name="T9" fmla="*/ 6 h 17"/>
                  <a:gd name="T10" fmla="*/ 1 w 12"/>
                  <a:gd name="T11" fmla="*/ 10 h 17"/>
                  <a:gd name="T12" fmla="*/ 1 w 12"/>
                  <a:gd name="T13" fmla="*/ 10 h 17"/>
                  <a:gd name="T14" fmla="*/ 7 w 12"/>
                  <a:gd name="T15" fmla="*/ 16 h 17"/>
                  <a:gd name="T16" fmla="*/ 9 w 12"/>
                  <a:gd name="T17" fmla="*/ 17 h 17"/>
                  <a:gd name="T18" fmla="*/ 10 w 12"/>
                  <a:gd name="T19" fmla="*/ 17 h 17"/>
                  <a:gd name="T20" fmla="*/ 11 w 12"/>
                  <a:gd name="T21" fmla="*/ 16 h 17"/>
                  <a:gd name="T22" fmla="*/ 11 w 12"/>
                  <a:gd name="T23" fmla="*/ 16 h 17"/>
                  <a:gd name="T24" fmla="*/ 11 w 12"/>
                  <a:gd name="T25" fmla="*/ 15 h 17"/>
                  <a:gd name="T26" fmla="*/ 10 w 12"/>
                  <a:gd name="T27" fmla="*/ 13 h 17"/>
                  <a:gd name="T28" fmla="*/ 8 w 12"/>
                  <a:gd name="T29" fmla="*/ 12 h 17"/>
                  <a:gd name="T30" fmla="*/ 5 w 12"/>
                  <a:gd name="T31" fmla="*/ 8 h 17"/>
                  <a:gd name="T32" fmla="*/ 4 w 12"/>
                  <a:gd name="T33" fmla="*/ 7 h 17"/>
                  <a:gd name="T34" fmla="*/ 4 w 12"/>
                  <a:gd name="T35" fmla="*/ 5 h 17"/>
                  <a:gd name="T36" fmla="*/ 4 w 12"/>
                  <a:gd name="T37" fmla="*/ 4 h 17"/>
                  <a:gd name="T38" fmla="*/ 4 w 12"/>
                  <a:gd name="T39" fmla="*/ 4 h 17"/>
                  <a:gd name="T40" fmla="*/ 4 w 12"/>
                  <a:gd name="T41" fmla="*/ 4 h 17"/>
                  <a:gd name="T42" fmla="*/ 6 w 12"/>
                  <a:gd name="T43" fmla="*/ 2 h 17"/>
                  <a:gd name="T44" fmla="*/ 5 w 12"/>
                  <a:gd name="T45" fmla="*/ 0 h 17"/>
                  <a:gd name="T46" fmla="*/ 4 w 12"/>
                  <a:gd name="T47"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2" h="17">
                    <a:moveTo>
                      <a:pt x="4" y="0"/>
                    </a:moveTo>
                    <a:cubicBezTo>
                      <a:pt x="4" y="0"/>
                      <a:pt x="4" y="0"/>
                      <a:pt x="4" y="0"/>
                    </a:cubicBezTo>
                    <a:cubicBezTo>
                      <a:pt x="3" y="0"/>
                      <a:pt x="1" y="1"/>
                      <a:pt x="1" y="2"/>
                    </a:cubicBezTo>
                    <a:cubicBezTo>
                      <a:pt x="0" y="3"/>
                      <a:pt x="0" y="4"/>
                      <a:pt x="0" y="5"/>
                    </a:cubicBezTo>
                    <a:cubicBezTo>
                      <a:pt x="0" y="5"/>
                      <a:pt x="0" y="6"/>
                      <a:pt x="0" y="6"/>
                    </a:cubicBezTo>
                    <a:cubicBezTo>
                      <a:pt x="0" y="8"/>
                      <a:pt x="0" y="9"/>
                      <a:pt x="1" y="10"/>
                    </a:cubicBezTo>
                    <a:cubicBezTo>
                      <a:pt x="1" y="10"/>
                      <a:pt x="1" y="10"/>
                      <a:pt x="1" y="10"/>
                    </a:cubicBezTo>
                    <a:cubicBezTo>
                      <a:pt x="2" y="13"/>
                      <a:pt x="4" y="15"/>
                      <a:pt x="7" y="16"/>
                    </a:cubicBezTo>
                    <a:cubicBezTo>
                      <a:pt x="7" y="17"/>
                      <a:pt x="8" y="17"/>
                      <a:pt x="9" y="17"/>
                    </a:cubicBezTo>
                    <a:cubicBezTo>
                      <a:pt x="9" y="17"/>
                      <a:pt x="9" y="17"/>
                      <a:pt x="10" y="17"/>
                    </a:cubicBezTo>
                    <a:cubicBezTo>
                      <a:pt x="10" y="17"/>
                      <a:pt x="11" y="17"/>
                      <a:pt x="11" y="16"/>
                    </a:cubicBezTo>
                    <a:cubicBezTo>
                      <a:pt x="11" y="16"/>
                      <a:pt x="11" y="16"/>
                      <a:pt x="11" y="16"/>
                    </a:cubicBezTo>
                    <a:cubicBezTo>
                      <a:pt x="11" y="16"/>
                      <a:pt x="11" y="16"/>
                      <a:pt x="11" y="15"/>
                    </a:cubicBezTo>
                    <a:cubicBezTo>
                      <a:pt x="12" y="15"/>
                      <a:pt x="11" y="14"/>
                      <a:pt x="10" y="13"/>
                    </a:cubicBezTo>
                    <a:cubicBezTo>
                      <a:pt x="9" y="13"/>
                      <a:pt x="9" y="13"/>
                      <a:pt x="8" y="12"/>
                    </a:cubicBezTo>
                    <a:cubicBezTo>
                      <a:pt x="7" y="11"/>
                      <a:pt x="5" y="10"/>
                      <a:pt x="5" y="8"/>
                    </a:cubicBezTo>
                    <a:cubicBezTo>
                      <a:pt x="4" y="8"/>
                      <a:pt x="4" y="8"/>
                      <a:pt x="4" y="7"/>
                    </a:cubicBezTo>
                    <a:cubicBezTo>
                      <a:pt x="4" y="6"/>
                      <a:pt x="4" y="6"/>
                      <a:pt x="4" y="5"/>
                    </a:cubicBezTo>
                    <a:cubicBezTo>
                      <a:pt x="4" y="4"/>
                      <a:pt x="4" y="4"/>
                      <a:pt x="4" y="4"/>
                    </a:cubicBezTo>
                    <a:cubicBezTo>
                      <a:pt x="4" y="4"/>
                      <a:pt x="4" y="4"/>
                      <a:pt x="4" y="4"/>
                    </a:cubicBezTo>
                    <a:cubicBezTo>
                      <a:pt x="4" y="4"/>
                      <a:pt x="4" y="4"/>
                      <a:pt x="4" y="4"/>
                    </a:cubicBezTo>
                    <a:cubicBezTo>
                      <a:pt x="5" y="4"/>
                      <a:pt x="6" y="3"/>
                      <a:pt x="6" y="2"/>
                    </a:cubicBezTo>
                    <a:cubicBezTo>
                      <a:pt x="6" y="1"/>
                      <a:pt x="6" y="0"/>
                      <a:pt x="5" y="0"/>
                    </a:cubicBezTo>
                    <a:cubicBezTo>
                      <a:pt x="5" y="0"/>
                      <a:pt x="4" y="0"/>
                      <a:pt x="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1" name="Freeform 206"/>
              <p:cNvSpPr/>
              <p:nvPr/>
            </p:nvSpPr>
            <p:spPr bwMode="auto">
              <a:xfrm>
                <a:off x="5343526" y="5659438"/>
                <a:ext cx="33338" cy="47625"/>
              </a:xfrm>
              <a:custGeom>
                <a:avLst/>
                <a:gdLst>
                  <a:gd name="T0" fmla="*/ 4 w 12"/>
                  <a:gd name="T1" fmla="*/ 0 h 17"/>
                  <a:gd name="T2" fmla="*/ 4 w 12"/>
                  <a:gd name="T3" fmla="*/ 0 h 17"/>
                  <a:gd name="T4" fmla="*/ 1 w 12"/>
                  <a:gd name="T5" fmla="*/ 2 h 17"/>
                  <a:gd name="T6" fmla="*/ 0 w 12"/>
                  <a:gd name="T7" fmla="*/ 5 h 17"/>
                  <a:gd name="T8" fmla="*/ 0 w 12"/>
                  <a:gd name="T9" fmla="*/ 6 h 17"/>
                  <a:gd name="T10" fmla="*/ 1 w 12"/>
                  <a:gd name="T11" fmla="*/ 10 h 17"/>
                  <a:gd name="T12" fmla="*/ 1 w 12"/>
                  <a:gd name="T13" fmla="*/ 10 h 17"/>
                  <a:gd name="T14" fmla="*/ 7 w 12"/>
                  <a:gd name="T15" fmla="*/ 16 h 17"/>
                  <a:gd name="T16" fmla="*/ 9 w 12"/>
                  <a:gd name="T17" fmla="*/ 17 h 17"/>
                  <a:gd name="T18" fmla="*/ 10 w 12"/>
                  <a:gd name="T19" fmla="*/ 17 h 17"/>
                  <a:gd name="T20" fmla="*/ 11 w 12"/>
                  <a:gd name="T21" fmla="*/ 16 h 17"/>
                  <a:gd name="T22" fmla="*/ 12 w 12"/>
                  <a:gd name="T23" fmla="*/ 16 h 17"/>
                  <a:gd name="T24" fmla="*/ 12 w 12"/>
                  <a:gd name="T25" fmla="*/ 15 h 17"/>
                  <a:gd name="T26" fmla="*/ 10 w 12"/>
                  <a:gd name="T27" fmla="*/ 13 h 17"/>
                  <a:gd name="T28" fmla="*/ 8 w 12"/>
                  <a:gd name="T29" fmla="*/ 12 h 17"/>
                  <a:gd name="T30" fmla="*/ 5 w 12"/>
                  <a:gd name="T31" fmla="*/ 8 h 17"/>
                  <a:gd name="T32" fmla="*/ 4 w 12"/>
                  <a:gd name="T33" fmla="*/ 7 h 17"/>
                  <a:gd name="T34" fmla="*/ 4 w 12"/>
                  <a:gd name="T35" fmla="*/ 5 h 17"/>
                  <a:gd name="T36" fmla="*/ 4 w 12"/>
                  <a:gd name="T37" fmla="*/ 4 h 17"/>
                  <a:gd name="T38" fmla="*/ 4 w 12"/>
                  <a:gd name="T39" fmla="*/ 4 h 17"/>
                  <a:gd name="T40" fmla="*/ 4 w 12"/>
                  <a:gd name="T41" fmla="*/ 4 h 17"/>
                  <a:gd name="T42" fmla="*/ 6 w 12"/>
                  <a:gd name="T43" fmla="*/ 2 h 17"/>
                  <a:gd name="T44" fmla="*/ 5 w 12"/>
                  <a:gd name="T45" fmla="*/ 0 h 17"/>
                  <a:gd name="T46" fmla="*/ 4 w 12"/>
                  <a:gd name="T47"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2" h="17">
                    <a:moveTo>
                      <a:pt x="4" y="0"/>
                    </a:moveTo>
                    <a:cubicBezTo>
                      <a:pt x="4" y="0"/>
                      <a:pt x="4" y="0"/>
                      <a:pt x="4" y="0"/>
                    </a:cubicBezTo>
                    <a:cubicBezTo>
                      <a:pt x="3" y="0"/>
                      <a:pt x="1" y="0"/>
                      <a:pt x="1" y="2"/>
                    </a:cubicBezTo>
                    <a:cubicBezTo>
                      <a:pt x="0" y="3"/>
                      <a:pt x="0" y="4"/>
                      <a:pt x="0" y="5"/>
                    </a:cubicBezTo>
                    <a:cubicBezTo>
                      <a:pt x="0" y="5"/>
                      <a:pt x="0" y="5"/>
                      <a:pt x="0" y="6"/>
                    </a:cubicBezTo>
                    <a:cubicBezTo>
                      <a:pt x="0" y="7"/>
                      <a:pt x="1" y="9"/>
                      <a:pt x="1" y="10"/>
                    </a:cubicBezTo>
                    <a:cubicBezTo>
                      <a:pt x="1" y="10"/>
                      <a:pt x="1" y="10"/>
                      <a:pt x="1" y="10"/>
                    </a:cubicBezTo>
                    <a:cubicBezTo>
                      <a:pt x="2" y="13"/>
                      <a:pt x="4" y="15"/>
                      <a:pt x="7" y="16"/>
                    </a:cubicBezTo>
                    <a:cubicBezTo>
                      <a:pt x="7" y="16"/>
                      <a:pt x="8" y="17"/>
                      <a:pt x="9" y="17"/>
                    </a:cubicBezTo>
                    <a:cubicBezTo>
                      <a:pt x="9" y="17"/>
                      <a:pt x="9" y="17"/>
                      <a:pt x="10" y="17"/>
                    </a:cubicBezTo>
                    <a:cubicBezTo>
                      <a:pt x="10" y="17"/>
                      <a:pt x="11" y="17"/>
                      <a:pt x="11" y="16"/>
                    </a:cubicBezTo>
                    <a:cubicBezTo>
                      <a:pt x="11" y="16"/>
                      <a:pt x="11" y="16"/>
                      <a:pt x="12" y="16"/>
                    </a:cubicBezTo>
                    <a:cubicBezTo>
                      <a:pt x="12" y="15"/>
                      <a:pt x="12" y="15"/>
                      <a:pt x="12" y="15"/>
                    </a:cubicBezTo>
                    <a:cubicBezTo>
                      <a:pt x="12" y="14"/>
                      <a:pt x="11" y="13"/>
                      <a:pt x="10" y="13"/>
                    </a:cubicBezTo>
                    <a:cubicBezTo>
                      <a:pt x="10" y="13"/>
                      <a:pt x="9" y="13"/>
                      <a:pt x="8" y="12"/>
                    </a:cubicBezTo>
                    <a:cubicBezTo>
                      <a:pt x="7" y="11"/>
                      <a:pt x="5" y="10"/>
                      <a:pt x="5" y="8"/>
                    </a:cubicBezTo>
                    <a:cubicBezTo>
                      <a:pt x="5" y="8"/>
                      <a:pt x="4" y="7"/>
                      <a:pt x="4" y="7"/>
                    </a:cubicBezTo>
                    <a:cubicBezTo>
                      <a:pt x="4" y="6"/>
                      <a:pt x="4" y="5"/>
                      <a:pt x="4" y="5"/>
                    </a:cubicBezTo>
                    <a:cubicBezTo>
                      <a:pt x="4" y="4"/>
                      <a:pt x="4" y="4"/>
                      <a:pt x="4" y="4"/>
                    </a:cubicBezTo>
                    <a:cubicBezTo>
                      <a:pt x="4" y="4"/>
                      <a:pt x="4" y="4"/>
                      <a:pt x="4" y="4"/>
                    </a:cubicBezTo>
                    <a:cubicBezTo>
                      <a:pt x="4" y="4"/>
                      <a:pt x="4" y="4"/>
                      <a:pt x="4" y="4"/>
                    </a:cubicBezTo>
                    <a:cubicBezTo>
                      <a:pt x="5" y="4"/>
                      <a:pt x="6" y="3"/>
                      <a:pt x="6" y="2"/>
                    </a:cubicBezTo>
                    <a:cubicBezTo>
                      <a:pt x="6" y="1"/>
                      <a:pt x="6" y="0"/>
                      <a:pt x="5" y="0"/>
                    </a:cubicBezTo>
                    <a:cubicBezTo>
                      <a:pt x="5" y="0"/>
                      <a:pt x="4" y="0"/>
                      <a:pt x="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2" name="Freeform 207"/>
              <p:cNvSpPr/>
              <p:nvPr/>
            </p:nvSpPr>
            <p:spPr bwMode="auto">
              <a:xfrm>
                <a:off x="5324476" y="5681663"/>
                <a:ext cx="33338" cy="47625"/>
              </a:xfrm>
              <a:custGeom>
                <a:avLst/>
                <a:gdLst>
                  <a:gd name="T0" fmla="*/ 4 w 12"/>
                  <a:gd name="T1" fmla="*/ 0 h 17"/>
                  <a:gd name="T2" fmla="*/ 4 w 12"/>
                  <a:gd name="T3" fmla="*/ 0 h 17"/>
                  <a:gd name="T4" fmla="*/ 1 w 12"/>
                  <a:gd name="T5" fmla="*/ 1 h 17"/>
                  <a:gd name="T6" fmla="*/ 0 w 12"/>
                  <a:gd name="T7" fmla="*/ 4 h 17"/>
                  <a:gd name="T8" fmla="*/ 0 w 12"/>
                  <a:gd name="T9" fmla="*/ 6 h 17"/>
                  <a:gd name="T10" fmla="*/ 1 w 12"/>
                  <a:gd name="T11" fmla="*/ 10 h 17"/>
                  <a:gd name="T12" fmla="*/ 1 w 12"/>
                  <a:gd name="T13" fmla="*/ 10 h 17"/>
                  <a:gd name="T14" fmla="*/ 7 w 12"/>
                  <a:gd name="T15" fmla="*/ 16 h 17"/>
                  <a:gd name="T16" fmla="*/ 9 w 12"/>
                  <a:gd name="T17" fmla="*/ 17 h 17"/>
                  <a:gd name="T18" fmla="*/ 10 w 12"/>
                  <a:gd name="T19" fmla="*/ 17 h 17"/>
                  <a:gd name="T20" fmla="*/ 11 w 12"/>
                  <a:gd name="T21" fmla="*/ 16 h 17"/>
                  <a:gd name="T22" fmla="*/ 12 w 12"/>
                  <a:gd name="T23" fmla="*/ 15 h 17"/>
                  <a:gd name="T24" fmla="*/ 12 w 12"/>
                  <a:gd name="T25" fmla="*/ 15 h 17"/>
                  <a:gd name="T26" fmla="*/ 10 w 12"/>
                  <a:gd name="T27" fmla="*/ 13 h 17"/>
                  <a:gd name="T28" fmla="*/ 10 w 12"/>
                  <a:gd name="T29" fmla="*/ 13 h 17"/>
                  <a:gd name="T30" fmla="*/ 8 w 12"/>
                  <a:gd name="T31" fmla="*/ 12 h 17"/>
                  <a:gd name="T32" fmla="*/ 5 w 12"/>
                  <a:gd name="T33" fmla="*/ 8 h 17"/>
                  <a:gd name="T34" fmla="*/ 4 w 12"/>
                  <a:gd name="T35" fmla="*/ 7 h 17"/>
                  <a:gd name="T36" fmla="*/ 4 w 12"/>
                  <a:gd name="T37" fmla="*/ 4 h 17"/>
                  <a:gd name="T38" fmla="*/ 4 w 12"/>
                  <a:gd name="T39" fmla="*/ 4 h 17"/>
                  <a:gd name="T40" fmla="*/ 4 w 12"/>
                  <a:gd name="T41" fmla="*/ 4 h 17"/>
                  <a:gd name="T42" fmla="*/ 4 w 12"/>
                  <a:gd name="T43" fmla="*/ 4 h 17"/>
                  <a:gd name="T44" fmla="*/ 6 w 12"/>
                  <a:gd name="T45" fmla="*/ 1 h 17"/>
                  <a:gd name="T46" fmla="*/ 5 w 12"/>
                  <a:gd name="T47" fmla="*/ 0 h 17"/>
                  <a:gd name="T48" fmla="*/ 4 w 12"/>
                  <a:gd name="T49"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 h="17">
                    <a:moveTo>
                      <a:pt x="4" y="0"/>
                    </a:moveTo>
                    <a:cubicBezTo>
                      <a:pt x="4" y="0"/>
                      <a:pt x="4" y="0"/>
                      <a:pt x="4" y="0"/>
                    </a:cubicBezTo>
                    <a:cubicBezTo>
                      <a:pt x="3" y="0"/>
                      <a:pt x="1" y="0"/>
                      <a:pt x="1" y="1"/>
                    </a:cubicBezTo>
                    <a:cubicBezTo>
                      <a:pt x="0" y="2"/>
                      <a:pt x="0" y="3"/>
                      <a:pt x="0" y="4"/>
                    </a:cubicBezTo>
                    <a:cubicBezTo>
                      <a:pt x="0" y="5"/>
                      <a:pt x="0" y="5"/>
                      <a:pt x="0" y="6"/>
                    </a:cubicBezTo>
                    <a:cubicBezTo>
                      <a:pt x="0" y="7"/>
                      <a:pt x="1" y="9"/>
                      <a:pt x="1" y="10"/>
                    </a:cubicBezTo>
                    <a:cubicBezTo>
                      <a:pt x="1" y="10"/>
                      <a:pt x="1" y="10"/>
                      <a:pt x="1" y="10"/>
                    </a:cubicBezTo>
                    <a:cubicBezTo>
                      <a:pt x="3" y="12"/>
                      <a:pt x="4" y="14"/>
                      <a:pt x="7" y="16"/>
                    </a:cubicBezTo>
                    <a:cubicBezTo>
                      <a:pt x="8" y="16"/>
                      <a:pt x="8" y="16"/>
                      <a:pt x="9" y="17"/>
                    </a:cubicBezTo>
                    <a:cubicBezTo>
                      <a:pt x="9" y="17"/>
                      <a:pt x="10" y="17"/>
                      <a:pt x="10" y="17"/>
                    </a:cubicBezTo>
                    <a:cubicBezTo>
                      <a:pt x="10" y="17"/>
                      <a:pt x="11" y="16"/>
                      <a:pt x="11" y="16"/>
                    </a:cubicBezTo>
                    <a:cubicBezTo>
                      <a:pt x="11" y="16"/>
                      <a:pt x="12" y="16"/>
                      <a:pt x="12" y="15"/>
                    </a:cubicBezTo>
                    <a:cubicBezTo>
                      <a:pt x="12" y="15"/>
                      <a:pt x="12" y="15"/>
                      <a:pt x="12" y="15"/>
                    </a:cubicBezTo>
                    <a:cubicBezTo>
                      <a:pt x="12" y="14"/>
                      <a:pt x="11" y="13"/>
                      <a:pt x="10" y="13"/>
                    </a:cubicBezTo>
                    <a:cubicBezTo>
                      <a:pt x="10" y="13"/>
                      <a:pt x="10" y="13"/>
                      <a:pt x="10" y="13"/>
                    </a:cubicBezTo>
                    <a:cubicBezTo>
                      <a:pt x="10" y="13"/>
                      <a:pt x="9" y="12"/>
                      <a:pt x="8" y="12"/>
                    </a:cubicBezTo>
                    <a:cubicBezTo>
                      <a:pt x="7" y="11"/>
                      <a:pt x="6" y="10"/>
                      <a:pt x="5" y="8"/>
                    </a:cubicBezTo>
                    <a:cubicBezTo>
                      <a:pt x="5" y="8"/>
                      <a:pt x="4" y="7"/>
                      <a:pt x="4" y="7"/>
                    </a:cubicBezTo>
                    <a:cubicBezTo>
                      <a:pt x="4" y="6"/>
                      <a:pt x="4" y="5"/>
                      <a:pt x="4" y="4"/>
                    </a:cubicBezTo>
                    <a:cubicBezTo>
                      <a:pt x="4" y="4"/>
                      <a:pt x="4" y="4"/>
                      <a:pt x="4" y="4"/>
                    </a:cubicBezTo>
                    <a:cubicBezTo>
                      <a:pt x="4" y="4"/>
                      <a:pt x="4" y="4"/>
                      <a:pt x="4" y="4"/>
                    </a:cubicBezTo>
                    <a:cubicBezTo>
                      <a:pt x="4" y="4"/>
                      <a:pt x="4" y="4"/>
                      <a:pt x="4" y="4"/>
                    </a:cubicBezTo>
                    <a:cubicBezTo>
                      <a:pt x="6" y="3"/>
                      <a:pt x="6" y="3"/>
                      <a:pt x="6" y="1"/>
                    </a:cubicBezTo>
                    <a:cubicBezTo>
                      <a:pt x="6" y="1"/>
                      <a:pt x="6" y="0"/>
                      <a:pt x="5" y="0"/>
                    </a:cubicBezTo>
                    <a:cubicBezTo>
                      <a:pt x="5" y="0"/>
                      <a:pt x="5" y="0"/>
                      <a:pt x="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3" name="Freeform 208"/>
              <p:cNvSpPr/>
              <p:nvPr/>
            </p:nvSpPr>
            <p:spPr bwMode="auto">
              <a:xfrm>
                <a:off x="5303838" y="5702300"/>
                <a:ext cx="34925" cy="50800"/>
              </a:xfrm>
              <a:custGeom>
                <a:avLst/>
                <a:gdLst>
                  <a:gd name="T0" fmla="*/ 4 w 12"/>
                  <a:gd name="T1" fmla="*/ 0 h 18"/>
                  <a:gd name="T2" fmla="*/ 4 w 12"/>
                  <a:gd name="T3" fmla="*/ 0 h 18"/>
                  <a:gd name="T4" fmla="*/ 1 w 12"/>
                  <a:gd name="T5" fmla="*/ 2 h 18"/>
                  <a:gd name="T6" fmla="*/ 0 w 12"/>
                  <a:gd name="T7" fmla="*/ 5 h 18"/>
                  <a:gd name="T8" fmla="*/ 0 w 12"/>
                  <a:gd name="T9" fmla="*/ 6 h 18"/>
                  <a:gd name="T10" fmla="*/ 1 w 12"/>
                  <a:gd name="T11" fmla="*/ 11 h 18"/>
                  <a:gd name="T12" fmla="*/ 1 w 12"/>
                  <a:gd name="T13" fmla="*/ 11 h 18"/>
                  <a:gd name="T14" fmla="*/ 7 w 12"/>
                  <a:gd name="T15" fmla="*/ 16 h 18"/>
                  <a:gd name="T16" fmla="*/ 9 w 12"/>
                  <a:gd name="T17" fmla="*/ 17 h 18"/>
                  <a:gd name="T18" fmla="*/ 10 w 12"/>
                  <a:gd name="T19" fmla="*/ 18 h 18"/>
                  <a:gd name="T20" fmla="*/ 11 w 12"/>
                  <a:gd name="T21" fmla="*/ 17 h 18"/>
                  <a:gd name="T22" fmla="*/ 12 w 12"/>
                  <a:gd name="T23" fmla="*/ 16 h 18"/>
                  <a:gd name="T24" fmla="*/ 12 w 12"/>
                  <a:gd name="T25" fmla="*/ 16 h 18"/>
                  <a:gd name="T26" fmla="*/ 10 w 12"/>
                  <a:gd name="T27" fmla="*/ 14 h 18"/>
                  <a:gd name="T28" fmla="*/ 10 w 12"/>
                  <a:gd name="T29" fmla="*/ 14 h 18"/>
                  <a:gd name="T30" fmla="*/ 9 w 12"/>
                  <a:gd name="T31" fmla="*/ 13 h 18"/>
                  <a:gd name="T32" fmla="*/ 5 w 12"/>
                  <a:gd name="T33" fmla="*/ 9 h 18"/>
                  <a:gd name="T34" fmla="*/ 4 w 12"/>
                  <a:gd name="T35" fmla="*/ 7 h 18"/>
                  <a:gd name="T36" fmla="*/ 4 w 12"/>
                  <a:gd name="T37" fmla="*/ 5 h 18"/>
                  <a:gd name="T38" fmla="*/ 4 w 12"/>
                  <a:gd name="T39" fmla="*/ 4 h 18"/>
                  <a:gd name="T40" fmla="*/ 4 w 12"/>
                  <a:gd name="T41" fmla="*/ 4 h 18"/>
                  <a:gd name="T42" fmla="*/ 5 w 12"/>
                  <a:gd name="T43" fmla="*/ 4 h 18"/>
                  <a:gd name="T44" fmla="*/ 6 w 12"/>
                  <a:gd name="T45" fmla="*/ 2 h 18"/>
                  <a:gd name="T46" fmla="*/ 5 w 12"/>
                  <a:gd name="T47" fmla="*/ 1 h 18"/>
                  <a:gd name="T48" fmla="*/ 4 w 12"/>
                  <a:gd name="T49"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 h="18">
                    <a:moveTo>
                      <a:pt x="4" y="0"/>
                    </a:moveTo>
                    <a:cubicBezTo>
                      <a:pt x="4" y="0"/>
                      <a:pt x="4" y="0"/>
                      <a:pt x="4" y="0"/>
                    </a:cubicBezTo>
                    <a:cubicBezTo>
                      <a:pt x="3" y="0"/>
                      <a:pt x="2" y="1"/>
                      <a:pt x="1" y="2"/>
                    </a:cubicBezTo>
                    <a:cubicBezTo>
                      <a:pt x="0" y="3"/>
                      <a:pt x="0" y="4"/>
                      <a:pt x="0" y="5"/>
                    </a:cubicBezTo>
                    <a:cubicBezTo>
                      <a:pt x="0" y="6"/>
                      <a:pt x="0" y="6"/>
                      <a:pt x="0" y="6"/>
                    </a:cubicBezTo>
                    <a:cubicBezTo>
                      <a:pt x="0" y="8"/>
                      <a:pt x="1" y="9"/>
                      <a:pt x="1" y="11"/>
                    </a:cubicBezTo>
                    <a:cubicBezTo>
                      <a:pt x="1" y="11"/>
                      <a:pt x="1" y="11"/>
                      <a:pt x="1" y="11"/>
                    </a:cubicBezTo>
                    <a:cubicBezTo>
                      <a:pt x="3" y="13"/>
                      <a:pt x="5" y="15"/>
                      <a:pt x="7" y="16"/>
                    </a:cubicBezTo>
                    <a:cubicBezTo>
                      <a:pt x="8" y="17"/>
                      <a:pt x="8" y="17"/>
                      <a:pt x="9" y="17"/>
                    </a:cubicBezTo>
                    <a:cubicBezTo>
                      <a:pt x="9" y="18"/>
                      <a:pt x="10" y="18"/>
                      <a:pt x="10" y="18"/>
                    </a:cubicBezTo>
                    <a:cubicBezTo>
                      <a:pt x="10" y="18"/>
                      <a:pt x="11" y="17"/>
                      <a:pt x="11" y="17"/>
                    </a:cubicBezTo>
                    <a:cubicBezTo>
                      <a:pt x="12" y="17"/>
                      <a:pt x="12" y="16"/>
                      <a:pt x="12" y="16"/>
                    </a:cubicBezTo>
                    <a:cubicBezTo>
                      <a:pt x="12" y="16"/>
                      <a:pt x="12" y="16"/>
                      <a:pt x="12" y="16"/>
                    </a:cubicBezTo>
                    <a:cubicBezTo>
                      <a:pt x="12" y="15"/>
                      <a:pt x="11" y="14"/>
                      <a:pt x="10" y="14"/>
                    </a:cubicBezTo>
                    <a:cubicBezTo>
                      <a:pt x="10" y="14"/>
                      <a:pt x="10" y="14"/>
                      <a:pt x="10" y="14"/>
                    </a:cubicBezTo>
                    <a:cubicBezTo>
                      <a:pt x="10" y="13"/>
                      <a:pt x="9" y="13"/>
                      <a:pt x="9" y="13"/>
                    </a:cubicBezTo>
                    <a:cubicBezTo>
                      <a:pt x="7" y="12"/>
                      <a:pt x="6" y="10"/>
                      <a:pt x="5" y="9"/>
                    </a:cubicBezTo>
                    <a:cubicBezTo>
                      <a:pt x="5" y="8"/>
                      <a:pt x="5" y="8"/>
                      <a:pt x="4" y="7"/>
                    </a:cubicBezTo>
                    <a:cubicBezTo>
                      <a:pt x="4" y="7"/>
                      <a:pt x="4" y="6"/>
                      <a:pt x="4" y="5"/>
                    </a:cubicBezTo>
                    <a:cubicBezTo>
                      <a:pt x="4" y="5"/>
                      <a:pt x="4" y="4"/>
                      <a:pt x="4" y="4"/>
                    </a:cubicBezTo>
                    <a:cubicBezTo>
                      <a:pt x="4" y="4"/>
                      <a:pt x="4" y="4"/>
                      <a:pt x="4" y="4"/>
                    </a:cubicBezTo>
                    <a:cubicBezTo>
                      <a:pt x="5" y="4"/>
                      <a:pt x="5" y="4"/>
                      <a:pt x="5" y="4"/>
                    </a:cubicBezTo>
                    <a:cubicBezTo>
                      <a:pt x="6" y="4"/>
                      <a:pt x="6" y="3"/>
                      <a:pt x="6" y="2"/>
                    </a:cubicBezTo>
                    <a:cubicBezTo>
                      <a:pt x="6" y="1"/>
                      <a:pt x="6" y="1"/>
                      <a:pt x="5" y="1"/>
                    </a:cubicBezTo>
                    <a:cubicBezTo>
                      <a:pt x="5" y="0"/>
                      <a:pt x="5" y="0"/>
                      <a:pt x="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4" name="Freeform 209"/>
              <p:cNvSpPr/>
              <p:nvPr/>
            </p:nvSpPr>
            <p:spPr bwMode="auto">
              <a:xfrm>
                <a:off x="5284788" y="5724525"/>
                <a:ext cx="33338" cy="47625"/>
              </a:xfrm>
              <a:custGeom>
                <a:avLst/>
                <a:gdLst>
                  <a:gd name="T0" fmla="*/ 5 w 12"/>
                  <a:gd name="T1" fmla="*/ 0 h 17"/>
                  <a:gd name="T2" fmla="*/ 4 w 12"/>
                  <a:gd name="T3" fmla="*/ 0 h 17"/>
                  <a:gd name="T4" fmla="*/ 1 w 12"/>
                  <a:gd name="T5" fmla="*/ 2 h 17"/>
                  <a:gd name="T6" fmla="*/ 0 w 12"/>
                  <a:gd name="T7" fmla="*/ 5 h 17"/>
                  <a:gd name="T8" fmla="*/ 0 w 12"/>
                  <a:gd name="T9" fmla="*/ 6 h 17"/>
                  <a:gd name="T10" fmla="*/ 1 w 12"/>
                  <a:gd name="T11" fmla="*/ 10 h 17"/>
                  <a:gd name="T12" fmla="*/ 2 w 12"/>
                  <a:gd name="T13" fmla="*/ 11 h 17"/>
                  <a:gd name="T14" fmla="*/ 7 w 12"/>
                  <a:gd name="T15" fmla="*/ 16 h 17"/>
                  <a:gd name="T16" fmla="*/ 9 w 12"/>
                  <a:gd name="T17" fmla="*/ 17 h 17"/>
                  <a:gd name="T18" fmla="*/ 10 w 12"/>
                  <a:gd name="T19" fmla="*/ 17 h 17"/>
                  <a:gd name="T20" fmla="*/ 12 w 12"/>
                  <a:gd name="T21" fmla="*/ 17 h 17"/>
                  <a:gd name="T22" fmla="*/ 12 w 12"/>
                  <a:gd name="T23" fmla="*/ 16 h 17"/>
                  <a:gd name="T24" fmla="*/ 12 w 12"/>
                  <a:gd name="T25" fmla="*/ 16 h 17"/>
                  <a:gd name="T26" fmla="*/ 11 w 12"/>
                  <a:gd name="T27" fmla="*/ 13 h 17"/>
                  <a:gd name="T28" fmla="*/ 9 w 12"/>
                  <a:gd name="T29" fmla="*/ 13 h 17"/>
                  <a:gd name="T30" fmla="*/ 5 w 12"/>
                  <a:gd name="T31" fmla="*/ 9 h 17"/>
                  <a:gd name="T32" fmla="*/ 5 w 12"/>
                  <a:gd name="T33" fmla="*/ 7 h 17"/>
                  <a:gd name="T34" fmla="*/ 4 w 12"/>
                  <a:gd name="T35" fmla="*/ 5 h 17"/>
                  <a:gd name="T36" fmla="*/ 4 w 12"/>
                  <a:gd name="T37" fmla="*/ 4 h 17"/>
                  <a:gd name="T38" fmla="*/ 4 w 12"/>
                  <a:gd name="T39" fmla="*/ 4 h 17"/>
                  <a:gd name="T40" fmla="*/ 5 w 12"/>
                  <a:gd name="T41" fmla="*/ 4 h 17"/>
                  <a:gd name="T42" fmla="*/ 7 w 12"/>
                  <a:gd name="T43" fmla="*/ 2 h 17"/>
                  <a:gd name="T44" fmla="*/ 5 w 12"/>
                  <a:gd name="T45" fmla="*/ 0 h 17"/>
                  <a:gd name="T46" fmla="*/ 5 w 12"/>
                  <a:gd name="T47"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2" h="17">
                    <a:moveTo>
                      <a:pt x="5" y="0"/>
                    </a:moveTo>
                    <a:cubicBezTo>
                      <a:pt x="4" y="0"/>
                      <a:pt x="4" y="0"/>
                      <a:pt x="4" y="0"/>
                    </a:cubicBezTo>
                    <a:cubicBezTo>
                      <a:pt x="3" y="0"/>
                      <a:pt x="2" y="1"/>
                      <a:pt x="1" y="2"/>
                    </a:cubicBezTo>
                    <a:cubicBezTo>
                      <a:pt x="0" y="3"/>
                      <a:pt x="0" y="4"/>
                      <a:pt x="0" y="5"/>
                    </a:cubicBezTo>
                    <a:cubicBezTo>
                      <a:pt x="0" y="5"/>
                      <a:pt x="0" y="6"/>
                      <a:pt x="0" y="6"/>
                    </a:cubicBezTo>
                    <a:cubicBezTo>
                      <a:pt x="0" y="8"/>
                      <a:pt x="1" y="9"/>
                      <a:pt x="1" y="10"/>
                    </a:cubicBezTo>
                    <a:cubicBezTo>
                      <a:pt x="1" y="10"/>
                      <a:pt x="2" y="11"/>
                      <a:pt x="2" y="11"/>
                    </a:cubicBezTo>
                    <a:cubicBezTo>
                      <a:pt x="3" y="13"/>
                      <a:pt x="5" y="15"/>
                      <a:pt x="7" y="16"/>
                    </a:cubicBezTo>
                    <a:cubicBezTo>
                      <a:pt x="8" y="17"/>
                      <a:pt x="9" y="17"/>
                      <a:pt x="9" y="17"/>
                    </a:cubicBezTo>
                    <a:cubicBezTo>
                      <a:pt x="10" y="17"/>
                      <a:pt x="10" y="17"/>
                      <a:pt x="10" y="17"/>
                    </a:cubicBezTo>
                    <a:cubicBezTo>
                      <a:pt x="11" y="17"/>
                      <a:pt x="11" y="17"/>
                      <a:pt x="12" y="17"/>
                    </a:cubicBezTo>
                    <a:cubicBezTo>
                      <a:pt x="12" y="16"/>
                      <a:pt x="12" y="16"/>
                      <a:pt x="12" y="16"/>
                    </a:cubicBezTo>
                    <a:cubicBezTo>
                      <a:pt x="12" y="16"/>
                      <a:pt x="12" y="16"/>
                      <a:pt x="12" y="16"/>
                    </a:cubicBezTo>
                    <a:cubicBezTo>
                      <a:pt x="12" y="15"/>
                      <a:pt x="12" y="14"/>
                      <a:pt x="11" y="13"/>
                    </a:cubicBezTo>
                    <a:cubicBezTo>
                      <a:pt x="10" y="13"/>
                      <a:pt x="9" y="13"/>
                      <a:pt x="9" y="13"/>
                    </a:cubicBezTo>
                    <a:cubicBezTo>
                      <a:pt x="7" y="12"/>
                      <a:pt x="6" y="10"/>
                      <a:pt x="5" y="9"/>
                    </a:cubicBezTo>
                    <a:cubicBezTo>
                      <a:pt x="5" y="8"/>
                      <a:pt x="5" y="8"/>
                      <a:pt x="5" y="7"/>
                    </a:cubicBezTo>
                    <a:cubicBezTo>
                      <a:pt x="4" y="7"/>
                      <a:pt x="4" y="6"/>
                      <a:pt x="4" y="5"/>
                    </a:cubicBezTo>
                    <a:cubicBezTo>
                      <a:pt x="4" y="5"/>
                      <a:pt x="4" y="4"/>
                      <a:pt x="4" y="4"/>
                    </a:cubicBezTo>
                    <a:cubicBezTo>
                      <a:pt x="4" y="4"/>
                      <a:pt x="4" y="4"/>
                      <a:pt x="4" y="4"/>
                    </a:cubicBezTo>
                    <a:cubicBezTo>
                      <a:pt x="5" y="4"/>
                      <a:pt x="5" y="4"/>
                      <a:pt x="5" y="4"/>
                    </a:cubicBezTo>
                    <a:cubicBezTo>
                      <a:pt x="6" y="4"/>
                      <a:pt x="7" y="3"/>
                      <a:pt x="7" y="2"/>
                    </a:cubicBezTo>
                    <a:cubicBezTo>
                      <a:pt x="6" y="1"/>
                      <a:pt x="6" y="1"/>
                      <a:pt x="5" y="0"/>
                    </a:cubicBezTo>
                    <a:cubicBezTo>
                      <a:pt x="5" y="0"/>
                      <a:pt x="5" y="0"/>
                      <a:pt x="5"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5" name="Freeform 210"/>
              <p:cNvSpPr/>
              <p:nvPr/>
            </p:nvSpPr>
            <p:spPr bwMode="auto">
              <a:xfrm>
                <a:off x="5265738" y="5746750"/>
                <a:ext cx="33338" cy="47625"/>
              </a:xfrm>
              <a:custGeom>
                <a:avLst/>
                <a:gdLst>
                  <a:gd name="T0" fmla="*/ 5 w 12"/>
                  <a:gd name="T1" fmla="*/ 0 h 17"/>
                  <a:gd name="T2" fmla="*/ 5 w 12"/>
                  <a:gd name="T3" fmla="*/ 0 h 17"/>
                  <a:gd name="T4" fmla="*/ 1 w 12"/>
                  <a:gd name="T5" fmla="*/ 2 h 17"/>
                  <a:gd name="T6" fmla="*/ 0 w 12"/>
                  <a:gd name="T7" fmla="*/ 5 h 17"/>
                  <a:gd name="T8" fmla="*/ 0 w 12"/>
                  <a:gd name="T9" fmla="*/ 6 h 17"/>
                  <a:gd name="T10" fmla="*/ 2 w 12"/>
                  <a:gd name="T11" fmla="*/ 10 h 17"/>
                  <a:gd name="T12" fmla="*/ 2 w 12"/>
                  <a:gd name="T13" fmla="*/ 10 h 17"/>
                  <a:gd name="T14" fmla="*/ 7 w 12"/>
                  <a:gd name="T15" fmla="*/ 16 h 17"/>
                  <a:gd name="T16" fmla="*/ 10 w 12"/>
                  <a:gd name="T17" fmla="*/ 17 h 17"/>
                  <a:gd name="T18" fmla="*/ 10 w 12"/>
                  <a:gd name="T19" fmla="*/ 17 h 17"/>
                  <a:gd name="T20" fmla="*/ 12 w 12"/>
                  <a:gd name="T21" fmla="*/ 16 h 17"/>
                  <a:gd name="T22" fmla="*/ 12 w 12"/>
                  <a:gd name="T23" fmla="*/ 16 h 17"/>
                  <a:gd name="T24" fmla="*/ 12 w 12"/>
                  <a:gd name="T25" fmla="*/ 15 h 17"/>
                  <a:gd name="T26" fmla="*/ 11 w 12"/>
                  <a:gd name="T27" fmla="*/ 13 h 17"/>
                  <a:gd name="T28" fmla="*/ 11 w 12"/>
                  <a:gd name="T29" fmla="*/ 13 h 17"/>
                  <a:gd name="T30" fmla="*/ 9 w 12"/>
                  <a:gd name="T31" fmla="*/ 12 h 17"/>
                  <a:gd name="T32" fmla="*/ 5 w 12"/>
                  <a:gd name="T33" fmla="*/ 8 h 17"/>
                  <a:gd name="T34" fmla="*/ 5 w 12"/>
                  <a:gd name="T35" fmla="*/ 7 h 17"/>
                  <a:gd name="T36" fmla="*/ 4 w 12"/>
                  <a:gd name="T37" fmla="*/ 5 h 17"/>
                  <a:gd name="T38" fmla="*/ 4 w 12"/>
                  <a:gd name="T39" fmla="*/ 4 h 17"/>
                  <a:gd name="T40" fmla="*/ 4 w 12"/>
                  <a:gd name="T41" fmla="*/ 4 h 17"/>
                  <a:gd name="T42" fmla="*/ 5 w 12"/>
                  <a:gd name="T43" fmla="*/ 4 h 17"/>
                  <a:gd name="T44" fmla="*/ 7 w 12"/>
                  <a:gd name="T45" fmla="*/ 2 h 17"/>
                  <a:gd name="T46" fmla="*/ 5 w 12"/>
                  <a:gd name="T47" fmla="*/ 0 h 17"/>
                  <a:gd name="T48" fmla="*/ 5 w 12"/>
                  <a:gd name="T49"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 h="17">
                    <a:moveTo>
                      <a:pt x="5" y="0"/>
                    </a:moveTo>
                    <a:cubicBezTo>
                      <a:pt x="5" y="0"/>
                      <a:pt x="5" y="0"/>
                      <a:pt x="5" y="0"/>
                    </a:cubicBezTo>
                    <a:cubicBezTo>
                      <a:pt x="3" y="0"/>
                      <a:pt x="2" y="1"/>
                      <a:pt x="1" y="2"/>
                    </a:cubicBezTo>
                    <a:cubicBezTo>
                      <a:pt x="0" y="3"/>
                      <a:pt x="0" y="4"/>
                      <a:pt x="0" y="5"/>
                    </a:cubicBezTo>
                    <a:cubicBezTo>
                      <a:pt x="0" y="5"/>
                      <a:pt x="0" y="6"/>
                      <a:pt x="0" y="6"/>
                    </a:cubicBezTo>
                    <a:cubicBezTo>
                      <a:pt x="1" y="8"/>
                      <a:pt x="1" y="9"/>
                      <a:pt x="2" y="10"/>
                    </a:cubicBezTo>
                    <a:cubicBezTo>
                      <a:pt x="2" y="10"/>
                      <a:pt x="2" y="10"/>
                      <a:pt x="2" y="10"/>
                    </a:cubicBezTo>
                    <a:cubicBezTo>
                      <a:pt x="3" y="13"/>
                      <a:pt x="5" y="15"/>
                      <a:pt x="7" y="16"/>
                    </a:cubicBezTo>
                    <a:cubicBezTo>
                      <a:pt x="8" y="16"/>
                      <a:pt x="9" y="17"/>
                      <a:pt x="10" y="17"/>
                    </a:cubicBezTo>
                    <a:cubicBezTo>
                      <a:pt x="10" y="17"/>
                      <a:pt x="10" y="17"/>
                      <a:pt x="10" y="17"/>
                    </a:cubicBezTo>
                    <a:cubicBezTo>
                      <a:pt x="11" y="17"/>
                      <a:pt x="11" y="17"/>
                      <a:pt x="12" y="16"/>
                    </a:cubicBezTo>
                    <a:cubicBezTo>
                      <a:pt x="12" y="16"/>
                      <a:pt x="12" y="16"/>
                      <a:pt x="12" y="16"/>
                    </a:cubicBezTo>
                    <a:cubicBezTo>
                      <a:pt x="12" y="16"/>
                      <a:pt x="12" y="16"/>
                      <a:pt x="12" y="15"/>
                    </a:cubicBezTo>
                    <a:cubicBezTo>
                      <a:pt x="12" y="14"/>
                      <a:pt x="12" y="14"/>
                      <a:pt x="11" y="13"/>
                    </a:cubicBezTo>
                    <a:cubicBezTo>
                      <a:pt x="11" y="13"/>
                      <a:pt x="11" y="13"/>
                      <a:pt x="11" y="13"/>
                    </a:cubicBezTo>
                    <a:cubicBezTo>
                      <a:pt x="10" y="13"/>
                      <a:pt x="9" y="13"/>
                      <a:pt x="9" y="12"/>
                    </a:cubicBezTo>
                    <a:cubicBezTo>
                      <a:pt x="7" y="11"/>
                      <a:pt x="6" y="10"/>
                      <a:pt x="5" y="8"/>
                    </a:cubicBezTo>
                    <a:cubicBezTo>
                      <a:pt x="5" y="8"/>
                      <a:pt x="5" y="8"/>
                      <a:pt x="5" y="7"/>
                    </a:cubicBezTo>
                    <a:cubicBezTo>
                      <a:pt x="4" y="6"/>
                      <a:pt x="4" y="5"/>
                      <a:pt x="4" y="5"/>
                    </a:cubicBezTo>
                    <a:cubicBezTo>
                      <a:pt x="4" y="4"/>
                      <a:pt x="4" y="4"/>
                      <a:pt x="4" y="4"/>
                    </a:cubicBezTo>
                    <a:cubicBezTo>
                      <a:pt x="4" y="4"/>
                      <a:pt x="4" y="4"/>
                      <a:pt x="4" y="4"/>
                    </a:cubicBezTo>
                    <a:cubicBezTo>
                      <a:pt x="5" y="4"/>
                      <a:pt x="5" y="4"/>
                      <a:pt x="5" y="4"/>
                    </a:cubicBezTo>
                    <a:cubicBezTo>
                      <a:pt x="6" y="4"/>
                      <a:pt x="7" y="3"/>
                      <a:pt x="7" y="2"/>
                    </a:cubicBezTo>
                    <a:cubicBezTo>
                      <a:pt x="7" y="1"/>
                      <a:pt x="6" y="0"/>
                      <a:pt x="5" y="0"/>
                    </a:cubicBezTo>
                    <a:cubicBezTo>
                      <a:pt x="5" y="0"/>
                      <a:pt x="5" y="0"/>
                      <a:pt x="5"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 name="Freeform 211"/>
              <p:cNvSpPr/>
              <p:nvPr/>
            </p:nvSpPr>
            <p:spPr bwMode="auto">
              <a:xfrm>
                <a:off x="5245101" y="5768975"/>
                <a:ext cx="34925" cy="47625"/>
              </a:xfrm>
              <a:custGeom>
                <a:avLst/>
                <a:gdLst>
                  <a:gd name="T0" fmla="*/ 5 w 12"/>
                  <a:gd name="T1" fmla="*/ 0 h 17"/>
                  <a:gd name="T2" fmla="*/ 5 w 12"/>
                  <a:gd name="T3" fmla="*/ 0 h 17"/>
                  <a:gd name="T4" fmla="*/ 1 w 12"/>
                  <a:gd name="T5" fmla="*/ 2 h 17"/>
                  <a:gd name="T6" fmla="*/ 0 w 12"/>
                  <a:gd name="T7" fmla="*/ 5 h 17"/>
                  <a:gd name="T8" fmla="*/ 0 w 12"/>
                  <a:gd name="T9" fmla="*/ 6 h 17"/>
                  <a:gd name="T10" fmla="*/ 2 w 12"/>
                  <a:gd name="T11" fmla="*/ 10 h 17"/>
                  <a:gd name="T12" fmla="*/ 2 w 12"/>
                  <a:gd name="T13" fmla="*/ 10 h 17"/>
                  <a:gd name="T14" fmla="*/ 7 w 12"/>
                  <a:gd name="T15" fmla="*/ 16 h 17"/>
                  <a:gd name="T16" fmla="*/ 10 w 12"/>
                  <a:gd name="T17" fmla="*/ 17 h 17"/>
                  <a:gd name="T18" fmla="*/ 10 w 12"/>
                  <a:gd name="T19" fmla="*/ 17 h 17"/>
                  <a:gd name="T20" fmla="*/ 12 w 12"/>
                  <a:gd name="T21" fmla="*/ 16 h 17"/>
                  <a:gd name="T22" fmla="*/ 12 w 12"/>
                  <a:gd name="T23" fmla="*/ 16 h 17"/>
                  <a:gd name="T24" fmla="*/ 12 w 12"/>
                  <a:gd name="T25" fmla="*/ 15 h 17"/>
                  <a:gd name="T26" fmla="*/ 11 w 12"/>
                  <a:gd name="T27" fmla="*/ 13 h 17"/>
                  <a:gd name="T28" fmla="*/ 11 w 12"/>
                  <a:gd name="T29" fmla="*/ 13 h 17"/>
                  <a:gd name="T30" fmla="*/ 9 w 12"/>
                  <a:gd name="T31" fmla="*/ 12 h 17"/>
                  <a:gd name="T32" fmla="*/ 5 w 12"/>
                  <a:gd name="T33" fmla="*/ 8 h 17"/>
                  <a:gd name="T34" fmla="*/ 5 w 12"/>
                  <a:gd name="T35" fmla="*/ 7 h 17"/>
                  <a:gd name="T36" fmla="*/ 4 w 12"/>
                  <a:gd name="T37" fmla="*/ 5 h 17"/>
                  <a:gd name="T38" fmla="*/ 5 w 12"/>
                  <a:gd name="T39" fmla="*/ 4 h 17"/>
                  <a:gd name="T40" fmla="*/ 5 w 12"/>
                  <a:gd name="T41" fmla="*/ 4 h 17"/>
                  <a:gd name="T42" fmla="*/ 5 w 12"/>
                  <a:gd name="T43" fmla="*/ 4 h 17"/>
                  <a:gd name="T44" fmla="*/ 7 w 12"/>
                  <a:gd name="T45" fmla="*/ 2 h 17"/>
                  <a:gd name="T46" fmla="*/ 6 w 12"/>
                  <a:gd name="T47" fmla="*/ 0 h 17"/>
                  <a:gd name="T48" fmla="*/ 5 w 12"/>
                  <a:gd name="T49"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 h="17">
                    <a:moveTo>
                      <a:pt x="5" y="0"/>
                    </a:moveTo>
                    <a:cubicBezTo>
                      <a:pt x="5" y="0"/>
                      <a:pt x="5" y="0"/>
                      <a:pt x="5" y="0"/>
                    </a:cubicBezTo>
                    <a:cubicBezTo>
                      <a:pt x="3" y="0"/>
                      <a:pt x="2" y="0"/>
                      <a:pt x="1" y="2"/>
                    </a:cubicBezTo>
                    <a:cubicBezTo>
                      <a:pt x="1" y="3"/>
                      <a:pt x="0" y="4"/>
                      <a:pt x="0" y="5"/>
                    </a:cubicBezTo>
                    <a:cubicBezTo>
                      <a:pt x="0" y="5"/>
                      <a:pt x="0" y="5"/>
                      <a:pt x="0" y="6"/>
                    </a:cubicBezTo>
                    <a:cubicBezTo>
                      <a:pt x="1" y="7"/>
                      <a:pt x="1" y="9"/>
                      <a:pt x="2" y="10"/>
                    </a:cubicBezTo>
                    <a:cubicBezTo>
                      <a:pt x="2" y="10"/>
                      <a:pt x="2" y="10"/>
                      <a:pt x="2" y="10"/>
                    </a:cubicBezTo>
                    <a:cubicBezTo>
                      <a:pt x="3" y="13"/>
                      <a:pt x="5" y="15"/>
                      <a:pt x="7" y="16"/>
                    </a:cubicBezTo>
                    <a:cubicBezTo>
                      <a:pt x="8" y="16"/>
                      <a:pt x="9" y="17"/>
                      <a:pt x="10" y="17"/>
                    </a:cubicBezTo>
                    <a:cubicBezTo>
                      <a:pt x="10" y="17"/>
                      <a:pt x="10" y="17"/>
                      <a:pt x="10" y="17"/>
                    </a:cubicBezTo>
                    <a:cubicBezTo>
                      <a:pt x="11" y="17"/>
                      <a:pt x="11" y="17"/>
                      <a:pt x="12" y="16"/>
                    </a:cubicBezTo>
                    <a:cubicBezTo>
                      <a:pt x="12" y="16"/>
                      <a:pt x="12" y="16"/>
                      <a:pt x="12" y="16"/>
                    </a:cubicBezTo>
                    <a:cubicBezTo>
                      <a:pt x="12" y="15"/>
                      <a:pt x="12" y="15"/>
                      <a:pt x="12" y="15"/>
                    </a:cubicBezTo>
                    <a:cubicBezTo>
                      <a:pt x="12" y="14"/>
                      <a:pt x="12" y="13"/>
                      <a:pt x="11" y="13"/>
                    </a:cubicBezTo>
                    <a:cubicBezTo>
                      <a:pt x="11" y="13"/>
                      <a:pt x="11" y="13"/>
                      <a:pt x="11" y="13"/>
                    </a:cubicBezTo>
                    <a:cubicBezTo>
                      <a:pt x="10" y="13"/>
                      <a:pt x="9" y="13"/>
                      <a:pt x="9" y="12"/>
                    </a:cubicBezTo>
                    <a:cubicBezTo>
                      <a:pt x="7" y="11"/>
                      <a:pt x="6" y="10"/>
                      <a:pt x="5" y="8"/>
                    </a:cubicBezTo>
                    <a:cubicBezTo>
                      <a:pt x="5" y="8"/>
                      <a:pt x="5" y="7"/>
                      <a:pt x="5" y="7"/>
                    </a:cubicBezTo>
                    <a:cubicBezTo>
                      <a:pt x="5" y="6"/>
                      <a:pt x="4" y="5"/>
                      <a:pt x="4" y="5"/>
                    </a:cubicBezTo>
                    <a:cubicBezTo>
                      <a:pt x="4" y="4"/>
                      <a:pt x="5" y="4"/>
                      <a:pt x="5" y="4"/>
                    </a:cubicBezTo>
                    <a:cubicBezTo>
                      <a:pt x="5" y="4"/>
                      <a:pt x="5" y="4"/>
                      <a:pt x="5" y="4"/>
                    </a:cubicBezTo>
                    <a:cubicBezTo>
                      <a:pt x="5" y="4"/>
                      <a:pt x="5" y="4"/>
                      <a:pt x="5" y="4"/>
                    </a:cubicBezTo>
                    <a:cubicBezTo>
                      <a:pt x="6" y="4"/>
                      <a:pt x="7" y="3"/>
                      <a:pt x="7" y="2"/>
                    </a:cubicBezTo>
                    <a:cubicBezTo>
                      <a:pt x="7" y="1"/>
                      <a:pt x="6" y="0"/>
                      <a:pt x="6" y="0"/>
                    </a:cubicBezTo>
                    <a:cubicBezTo>
                      <a:pt x="5" y="0"/>
                      <a:pt x="5" y="0"/>
                      <a:pt x="5"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7" name="Freeform 212"/>
              <p:cNvSpPr/>
              <p:nvPr/>
            </p:nvSpPr>
            <p:spPr bwMode="auto">
              <a:xfrm>
                <a:off x="5229226" y="5791200"/>
                <a:ext cx="30163" cy="47625"/>
              </a:xfrm>
              <a:custGeom>
                <a:avLst/>
                <a:gdLst>
                  <a:gd name="T0" fmla="*/ 4 w 11"/>
                  <a:gd name="T1" fmla="*/ 0 h 17"/>
                  <a:gd name="T2" fmla="*/ 4 w 11"/>
                  <a:gd name="T3" fmla="*/ 0 h 17"/>
                  <a:gd name="T4" fmla="*/ 0 w 11"/>
                  <a:gd name="T5" fmla="*/ 1 h 17"/>
                  <a:gd name="T6" fmla="*/ 0 w 11"/>
                  <a:gd name="T7" fmla="*/ 4 h 17"/>
                  <a:gd name="T8" fmla="*/ 0 w 11"/>
                  <a:gd name="T9" fmla="*/ 6 h 17"/>
                  <a:gd name="T10" fmla="*/ 1 w 11"/>
                  <a:gd name="T11" fmla="*/ 10 h 17"/>
                  <a:gd name="T12" fmla="*/ 1 w 11"/>
                  <a:gd name="T13" fmla="*/ 10 h 17"/>
                  <a:gd name="T14" fmla="*/ 6 w 11"/>
                  <a:gd name="T15" fmla="*/ 16 h 17"/>
                  <a:gd name="T16" fmla="*/ 9 w 11"/>
                  <a:gd name="T17" fmla="*/ 17 h 17"/>
                  <a:gd name="T18" fmla="*/ 9 w 11"/>
                  <a:gd name="T19" fmla="*/ 17 h 17"/>
                  <a:gd name="T20" fmla="*/ 11 w 11"/>
                  <a:gd name="T21" fmla="*/ 16 h 17"/>
                  <a:gd name="T22" fmla="*/ 11 w 11"/>
                  <a:gd name="T23" fmla="*/ 15 h 17"/>
                  <a:gd name="T24" fmla="*/ 11 w 11"/>
                  <a:gd name="T25" fmla="*/ 15 h 17"/>
                  <a:gd name="T26" fmla="*/ 10 w 11"/>
                  <a:gd name="T27" fmla="*/ 13 h 17"/>
                  <a:gd name="T28" fmla="*/ 8 w 11"/>
                  <a:gd name="T29" fmla="*/ 12 h 17"/>
                  <a:gd name="T30" fmla="*/ 4 w 11"/>
                  <a:gd name="T31" fmla="*/ 8 h 17"/>
                  <a:gd name="T32" fmla="*/ 4 w 11"/>
                  <a:gd name="T33" fmla="*/ 7 h 17"/>
                  <a:gd name="T34" fmla="*/ 4 w 11"/>
                  <a:gd name="T35" fmla="*/ 4 h 17"/>
                  <a:gd name="T36" fmla="*/ 4 w 11"/>
                  <a:gd name="T37" fmla="*/ 4 h 17"/>
                  <a:gd name="T38" fmla="*/ 4 w 11"/>
                  <a:gd name="T39" fmla="*/ 4 h 17"/>
                  <a:gd name="T40" fmla="*/ 4 w 11"/>
                  <a:gd name="T41" fmla="*/ 3 h 17"/>
                  <a:gd name="T42" fmla="*/ 6 w 11"/>
                  <a:gd name="T43" fmla="*/ 1 h 17"/>
                  <a:gd name="T44" fmla="*/ 5 w 11"/>
                  <a:gd name="T45" fmla="*/ 0 h 17"/>
                  <a:gd name="T46" fmla="*/ 4 w 11"/>
                  <a:gd name="T47"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 h="17">
                    <a:moveTo>
                      <a:pt x="4" y="0"/>
                    </a:moveTo>
                    <a:cubicBezTo>
                      <a:pt x="4" y="0"/>
                      <a:pt x="4" y="0"/>
                      <a:pt x="4" y="0"/>
                    </a:cubicBezTo>
                    <a:cubicBezTo>
                      <a:pt x="2" y="0"/>
                      <a:pt x="1" y="0"/>
                      <a:pt x="0" y="1"/>
                    </a:cubicBezTo>
                    <a:cubicBezTo>
                      <a:pt x="0" y="2"/>
                      <a:pt x="0" y="3"/>
                      <a:pt x="0" y="4"/>
                    </a:cubicBezTo>
                    <a:cubicBezTo>
                      <a:pt x="0" y="5"/>
                      <a:pt x="0" y="5"/>
                      <a:pt x="0" y="6"/>
                    </a:cubicBezTo>
                    <a:cubicBezTo>
                      <a:pt x="0" y="7"/>
                      <a:pt x="0" y="9"/>
                      <a:pt x="1" y="10"/>
                    </a:cubicBezTo>
                    <a:cubicBezTo>
                      <a:pt x="1" y="10"/>
                      <a:pt x="1" y="10"/>
                      <a:pt x="1" y="10"/>
                    </a:cubicBezTo>
                    <a:cubicBezTo>
                      <a:pt x="2" y="12"/>
                      <a:pt x="4" y="14"/>
                      <a:pt x="6" y="16"/>
                    </a:cubicBezTo>
                    <a:cubicBezTo>
                      <a:pt x="7" y="16"/>
                      <a:pt x="8" y="16"/>
                      <a:pt x="9" y="17"/>
                    </a:cubicBezTo>
                    <a:cubicBezTo>
                      <a:pt x="9" y="17"/>
                      <a:pt x="9" y="17"/>
                      <a:pt x="9" y="17"/>
                    </a:cubicBezTo>
                    <a:cubicBezTo>
                      <a:pt x="10" y="17"/>
                      <a:pt x="11" y="16"/>
                      <a:pt x="11" y="16"/>
                    </a:cubicBezTo>
                    <a:cubicBezTo>
                      <a:pt x="11" y="16"/>
                      <a:pt x="11" y="16"/>
                      <a:pt x="11" y="15"/>
                    </a:cubicBezTo>
                    <a:cubicBezTo>
                      <a:pt x="11" y="15"/>
                      <a:pt x="11" y="15"/>
                      <a:pt x="11" y="15"/>
                    </a:cubicBezTo>
                    <a:cubicBezTo>
                      <a:pt x="11" y="14"/>
                      <a:pt x="11" y="13"/>
                      <a:pt x="10" y="13"/>
                    </a:cubicBezTo>
                    <a:cubicBezTo>
                      <a:pt x="9" y="13"/>
                      <a:pt x="9" y="12"/>
                      <a:pt x="8" y="12"/>
                    </a:cubicBezTo>
                    <a:cubicBezTo>
                      <a:pt x="6" y="11"/>
                      <a:pt x="5" y="10"/>
                      <a:pt x="4" y="8"/>
                    </a:cubicBezTo>
                    <a:cubicBezTo>
                      <a:pt x="4" y="8"/>
                      <a:pt x="4" y="7"/>
                      <a:pt x="4" y="7"/>
                    </a:cubicBezTo>
                    <a:cubicBezTo>
                      <a:pt x="4" y="6"/>
                      <a:pt x="3" y="5"/>
                      <a:pt x="4" y="4"/>
                    </a:cubicBezTo>
                    <a:cubicBezTo>
                      <a:pt x="3" y="4"/>
                      <a:pt x="4" y="4"/>
                      <a:pt x="4" y="4"/>
                    </a:cubicBezTo>
                    <a:cubicBezTo>
                      <a:pt x="4" y="4"/>
                      <a:pt x="4" y="4"/>
                      <a:pt x="4" y="4"/>
                    </a:cubicBezTo>
                    <a:cubicBezTo>
                      <a:pt x="4" y="3"/>
                      <a:pt x="4" y="3"/>
                      <a:pt x="4" y="3"/>
                    </a:cubicBezTo>
                    <a:cubicBezTo>
                      <a:pt x="5" y="3"/>
                      <a:pt x="6" y="2"/>
                      <a:pt x="6" y="1"/>
                    </a:cubicBezTo>
                    <a:cubicBezTo>
                      <a:pt x="6" y="1"/>
                      <a:pt x="5" y="0"/>
                      <a:pt x="5" y="0"/>
                    </a:cubicBezTo>
                    <a:cubicBezTo>
                      <a:pt x="4" y="0"/>
                      <a:pt x="4" y="0"/>
                      <a:pt x="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8" name="Freeform 213"/>
              <p:cNvSpPr/>
              <p:nvPr/>
            </p:nvSpPr>
            <p:spPr bwMode="auto">
              <a:xfrm>
                <a:off x="5208588" y="5811838"/>
                <a:ext cx="34925" cy="49213"/>
              </a:xfrm>
              <a:custGeom>
                <a:avLst/>
                <a:gdLst>
                  <a:gd name="T0" fmla="*/ 4 w 12"/>
                  <a:gd name="T1" fmla="*/ 0 h 18"/>
                  <a:gd name="T2" fmla="*/ 4 w 12"/>
                  <a:gd name="T3" fmla="*/ 0 h 18"/>
                  <a:gd name="T4" fmla="*/ 0 w 12"/>
                  <a:gd name="T5" fmla="*/ 2 h 18"/>
                  <a:gd name="T6" fmla="*/ 0 w 12"/>
                  <a:gd name="T7" fmla="*/ 5 h 18"/>
                  <a:gd name="T8" fmla="*/ 0 w 12"/>
                  <a:gd name="T9" fmla="*/ 6 h 18"/>
                  <a:gd name="T10" fmla="*/ 1 w 12"/>
                  <a:gd name="T11" fmla="*/ 10 h 18"/>
                  <a:gd name="T12" fmla="*/ 1 w 12"/>
                  <a:gd name="T13" fmla="*/ 11 h 18"/>
                  <a:gd name="T14" fmla="*/ 7 w 12"/>
                  <a:gd name="T15" fmla="*/ 16 h 18"/>
                  <a:gd name="T16" fmla="*/ 9 w 12"/>
                  <a:gd name="T17" fmla="*/ 17 h 18"/>
                  <a:gd name="T18" fmla="*/ 9 w 12"/>
                  <a:gd name="T19" fmla="*/ 18 h 18"/>
                  <a:gd name="T20" fmla="*/ 11 w 12"/>
                  <a:gd name="T21" fmla="*/ 17 h 18"/>
                  <a:gd name="T22" fmla="*/ 11 w 12"/>
                  <a:gd name="T23" fmla="*/ 16 h 18"/>
                  <a:gd name="T24" fmla="*/ 11 w 12"/>
                  <a:gd name="T25" fmla="*/ 16 h 18"/>
                  <a:gd name="T26" fmla="*/ 10 w 12"/>
                  <a:gd name="T27" fmla="*/ 14 h 18"/>
                  <a:gd name="T28" fmla="*/ 10 w 12"/>
                  <a:gd name="T29" fmla="*/ 14 h 18"/>
                  <a:gd name="T30" fmla="*/ 8 w 12"/>
                  <a:gd name="T31" fmla="*/ 13 h 18"/>
                  <a:gd name="T32" fmla="*/ 4 w 12"/>
                  <a:gd name="T33" fmla="*/ 9 h 18"/>
                  <a:gd name="T34" fmla="*/ 4 w 12"/>
                  <a:gd name="T35" fmla="*/ 7 h 18"/>
                  <a:gd name="T36" fmla="*/ 4 w 12"/>
                  <a:gd name="T37" fmla="*/ 5 h 18"/>
                  <a:gd name="T38" fmla="*/ 4 w 12"/>
                  <a:gd name="T39" fmla="*/ 4 h 18"/>
                  <a:gd name="T40" fmla="*/ 4 w 12"/>
                  <a:gd name="T41" fmla="*/ 4 h 18"/>
                  <a:gd name="T42" fmla="*/ 4 w 12"/>
                  <a:gd name="T43" fmla="*/ 4 h 18"/>
                  <a:gd name="T44" fmla="*/ 6 w 12"/>
                  <a:gd name="T45" fmla="*/ 2 h 18"/>
                  <a:gd name="T46" fmla="*/ 5 w 12"/>
                  <a:gd name="T47" fmla="*/ 0 h 18"/>
                  <a:gd name="T48" fmla="*/ 4 w 12"/>
                  <a:gd name="T49"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 h="18">
                    <a:moveTo>
                      <a:pt x="4" y="0"/>
                    </a:moveTo>
                    <a:cubicBezTo>
                      <a:pt x="4" y="0"/>
                      <a:pt x="4" y="0"/>
                      <a:pt x="4" y="0"/>
                    </a:cubicBezTo>
                    <a:cubicBezTo>
                      <a:pt x="3" y="0"/>
                      <a:pt x="1" y="1"/>
                      <a:pt x="0" y="2"/>
                    </a:cubicBezTo>
                    <a:cubicBezTo>
                      <a:pt x="0" y="3"/>
                      <a:pt x="0" y="4"/>
                      <a:pt x="0" y="5"/>
                    </a:cubicBezTo>
                    <a:cubicBezTo>
                      <a:pt x="0" y="6"/>
                      <a:pt x="0" y="6"/>
                      <a:pt x="0" y="6"/>
                    </a:cubicBezTo>
                    <a:cubicBezTo>
                      <a:pt x="0" y="8"/>
                      <a:pt x="0" y="9"/>
                      <a:pt x="1" y="10"/>
                    </a:cubicBezTo>
                    <a:cubicBezTo>
                      <a:pt x="1" y="11"/>
                      <a:pt x="1" y="11"/>
                      <a:pt x="1" y="11"/>
                    </a:cubicBezTo>
                    <a:cubicBezTo>
                      <a:pt x="2" y="13"/>
                      <a:pt x="4" y="15"/>
                      <a:pt x="7" y="16"/>
                    </a:cubicBezTo>
                    <a:cubicBezTo>
                      <a:pt x="7" y="17"/>
                      <a:pt x="8" y="17"/>
                      <a:pt x="9" y="17"/>
                    </a:cubicBezTo>
                    <a:cubicBezTo>
                      <a:pt x="9" y="18"/>
                      <a:pt x="9" y="18"/>
                      <a:pt x="9" y="18"/>
                    </a:cubicBezTo>
                    <a:cubicBezTo>
                      <a:pt x="10" y="18"/>
                      <a:pt x="11" y="17"/>
                      <a:pt x="11" y="17"/>
                    </a:cubicBezTo>
                    <a:cubicBezTo>
                      <a:pt x="11" y="17"/>
                      <a:pt x="11" y="16"/>
                      <a:pt x="11" y="16"/>
                    </a:cubicBezTo>
                    <a:cubicBezTo>
                      <a:pt x="11" y="16"/>
                      <a:pt x="11" y="16"/>
                      <a:pt x="11" y="16"/>
                    </a:cubicBezTo>
                    <a:cubicBezTo>
                      <a:pt x="12" y="15"/>
                      <a:pt x="11" y="14"/>
                      <a:pt x="10" y="14"/>
                    </a:cubicBezTo>
                    <a:cubicBezTo>
                      <a:pt x="10" y="14"/>
                      <a:pt x="10" y="14"/>
                      <a:pt x="10" y="14"/>
                    </a:cubicBezTo>
                    <a:cubicBezTo>
                      <a:pt x="9" y="13"/>
                      <a:pt x="9" y="13"/>
                      <a:pt x="8" y="13"/>
                    </a:cubicBezTo>
                    <a:cubicBezTo>
                      <a:pt x="7" y="12"/>
                      <a:pt x="5" y="10"/>
                      <a:pt x="4" y="9"/>
                    </a:cubicBezTo>
                    <a:cubicBezTo>
                      <a:pt x="4" y="8"/>
                      <a:pt x="4" y="8"/>
                      <a:pt x="4" y="7"/>
                    </a:cubicBezTo>
                    <a:cubicBezTo>
                      <a:pt x="4" y="7"/>
                      <a:pt x="4" y="6"/>
                      <a:pt x="4" y="5"/>
                    </a:cubicBezTo>
                    <a:cubicBezTo>
                      <a:pt x="4" y="5"/>
                      <a:pt x="4" y="4"/>
                      <a:pt x="4" y="4"/>
                    </a:cubicBezTo>
                    <a:cubicBezTo>
                      <a:pt x="4" y="4"/>
                      <a:pt x="4" y="4"/>
                      <a:pt x="4" y="4"/>
                    </a:cubicBezTo>
                    <a:cubicBezTo>
                      <a:pt x="4" y="4"/>
                      <a:pt x="4" y="4"/>
                      <a:pt x="4" y="4"/>
                    </a:cubicBezTo>
                    <a:cubicBezTo>
                      <a:pt x="5" y="4"/>
                      <a:pt x="6" y="3"/>
                      <a:pt x="6" y="2"/>
                    </a:cubicBezTo>
                    <a:cubicBezTo>
                      <a:pt x="6" y="1"/>
                      <a:pt x="5" y="1"/>
                      <a:pt x="5" y="0"/>
                    </a:cubicBezTo>
                    <a:cubicBezTo>
                      <a:pt x="5" y="0"/>
                      <a:pt x="4" y="0"/>
                      <a:pt x="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9" name="Freeform 214"/>
              <p:cNvSpPr/>
              <p:nvPr/>
            </p:nvSpPr>
            <p:spPr bwMode="auto">
              <a:xfrm>
                <a:off x="5189538" y="5834063"/>
                <a:ext cx="33338" cy="47625"/>
              </a:xfrm>
              <a:custGeom>
                <a:avLst/>
                <a:gdLst>
                  <a:gd name="T0" fmla="*/ 4 w 12"/>
                  <a:gd name="T1" fmla="*/ 0 h 17"/>
                  <a:gd name="T2" fmla="*/ 4 w 12"/>
                  <a:gd name="T3" fmla="*/ 0 h 17"/>
                  <a:gd name="T4" fmla="*/ 1 w 12"/>
                  <a:gd name="T5" fmla="*/ 2 h 17"/>
                  <a:gd name="T6" fmla="*/ 0 w 12"/>
                  <a:gd name="T7" fmla="*/ 5 h 17"/>
                  <a:gd name="T8" fmla="*/ 0 w 12"/>
                  <a:gd name="T9" fmla="*/ 6 h 17"/>
                  <a:gd name="T10" fmla="*/ 1 w 12"/>
                  <a:gd name="T11" fmla="*/ 10 h 17"/>
                  <a:gd name="T12" fmla="*/ 1 w 12"/>
                  <a:gd name="T13" fmla="*/ 11 h 17"/>
                  <a:gd name="T14" fmla="*/ 7 w 12"/>
                  <a:gd name="T15" fmla="*/ 16 h 17"/>
                  <a:gd name="T16" fmla="*/ 9 w 12"/>
                  <a:gd name="T17" fmla="*/ 17 h 17"/>
                  <a:gd name="T18" fmla="*/ 10 w 12"/>
                  <a:gd name="T19" fmla="*/ 17 h 17"/>
                  <a:gd name="T20" fmla="*/ 11 w 12"/>
                  <a:gd name="T21" fmla="*/ 17 h 17"/>
                  <a:gd name="T22" fmla="*/ 11 w 12"/>
                  <a:gd name="T23" fmla="*/ 16 h 17"/>
                  <a:gd name="T24" fmla="*/ 12 w 12"/>
                  <a:gd name="T25" fmla="*/ 16 h 17"/>
                  <a:gd name="T26" fmla="*/ 10 w 12"/>
                  <a:gd name="T27" fmla="*/ 13 h 17"/>
                  <a:gd name="T28" fmla="*/ 10 w 12"/>
                  <a:gd name="T29" fmla="*/ 13 h 17"/>
                  <a:gd name="T30" fmla="*/ 8 w 12"/>
                  <a:gd name="T31" fmla="*/ 13 h 17"/>
                  <a:gd name="T32" fmla="*/ 5 w 12"/>
                  <a:gd name="T33" fmla="*/ 9 h 17"/>
                  <a:gd name="T34" fmla="*/ 4 w 12"/>
                  <a:gd name="T35" fmla="*/ 7 h 17"/>
                  <a:gd name="T36" fmla="*/ 4 w 12"/>
                  <a:gd name="T37" fmla="*/ 5 h 17"/>
                  <a:gd name="T38" fmla="*/ 4 w 12"/>
                  <a:gd name="T39" fmla="*/ 4 h 17"/>
                  <a:gd name="T40" fmla="*/ 4 w 12"/>
                  <a:gd name="T41" fmla="*/ 4 h 17"/>
                  <a:gd name="T42" fmla="*/ 4 w 12"/>
                  <a:gd name="T43" fmla="*/ 4 h 17"/>
                  <a:gd name="T44" fmla="*/ 6 w 12"/>
                  <a:gd name="T45" fmla="*/ 2 h 17"/>
                  <a:gd name="T46" fmla="*/ 5 w 12"/>
                  <a:gd name="T47" fmla="*/ 0 h 17"/>
                  <a:gd name="T48" fmla="*/ 4 w 12"/>
                  <a:gd name="T49"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 h="17">
                    <a:moveTo>
                      <a:pt x="4" y="0"/>
                    </a:moveTo>
                    <a:cubicBezTo>
                      <a:pt x="4" y="0"/>
                      <a:pt x="4" y="0"/>
                      <a:pt x="4" y="0"/>
                    </a:cubicBezTo>
                    <a:cubicBezTo>
                      <a:pt x="3" y="0"/>
                      <a:pt x="1" y="1"/>
                      <a:pt x="1" y="2"/>
                    </a:cubicBezTo>
                    <a:cubicBezTo>
                      <a:pt x="0" y="3"/>
                      <a:pt x="0" y="4"/>
                      <a:pt x="0" y="5"/>
                    </a:cubicBezTo>
                    <a:cubicBezTo>
                      <a:pt x="0" y="5"/>
                      <a:pt x="0" y="6"/>
                      <a:pt x="0" y="6"/>
                    </a:cubicBezTo>
                    <a:cubicBezTo>
                      <a:pt x="0" y="8"/>
                      <a:pt x="1" y="9"/>
                      <a:pt x="1" y="10"/>
                    </a:cubicBezTo>
                    <a:cubicBezTo>
                      <a:pt x="1" y="10"/>
                      <a:pt x="1" y="10"/>
                      <a:pt x="1" y="11"/>
                    </a:cubicBezTo>
                    <a:cubicBezTo>
                      <a:pt x="2" y="13"/>
                      <a:pt x="4" y="15"/>
                      <a:pt x="7" y="16"/>
                    </a:cubicBezTo>
                    <a:cubicBezTo>
                      <a:pt x="7" y="17"/>
                      <a:pt x="8" y="17"/>
                      <a:pt x="9" y="17"/>
                    </a:cubicBezTo>
                    <a:cubicBezTo>
                      <a:pt x="9" y="17"/>
                      <a:pt x="9" y="17"/>
                      <a:pt x="10" y="17"/>
                    </a:cubicBezTo>
                    <a:cubicBezTo>
                      <a:pt x="10" y="17"/>
                      <a:pt x="11" y="17"/>
                      <a:pt x="11" y="17"/>
                    </a:cubicBezTo>
                    <a:cubicBezTo>
                      <a:pt x="11" y="16"/>
                      <a:pt x="11" y="16"/>
                      <a:pt x="11" y="16"/>
                    </a:cubicBezTo>
                    <a:cubicBezTo>
                      <a:pt x="11" y="16"/>
                      <a:pt x="12" y="16"/>
                      <a:pt x="12" y="16"/>
                    </a:cubicBezTo>
                    <a:cubicBezTo>
                      <a:pt x="12" y="15"/>
                      <a:pt x="11" y="14"/>
                      <a:pt x="10" y="13"/>
                    </a:cubicBezTo>
                    <a:cubicBezTo>
                      <a:pt x="10" y="13"/>
                      <a:pt x="10" y="13"/>
                      <a:pt x="10" y="13"/>
                    </a:cubicBezTo>
                    <a:cubicBezTo>
                      <a:pt x="9" y="13"/>
                      <a:pt x="9" y="13"/>
                      <a:pt x="8" y="13"/>
                    </a:cubicBezTo>
                    <a:cubicBezTo>
                      <a:pt x="7" y="12"/>
                      <a:pt x="5" y="10"/>
                      <a:pt x="5" y="9"/>
                    </a:cubicBezTo>
                    <a:cubicBezTo>
                      <a:pt x="4" y="8"/>
                      <a:pt x="4" y="8"/>
                      <a:pt x="4" y="7"/>
                    </a:cubicBezTo>
                    <a:cubicBezTo>
                      <a:pt x="4" y="7"/>
                      <a:pt x="4" y="6"/>
                      <a:pt x="4" y="5"/>
                    </a:cubicBezTo>
                    <a:cubicBezTo>
                      <a:pt x="4" y="5"/>
                      <a:pt x="4" y="4"/>
                      <a:pt x="4" y="4"/>
                    </a:cubicBezTo>
                    <a:cubicBezTo>
                      <a:pt x="4" y="4"/>
                      <a:pt x="4" y="4"/>
                      <a:pt x="4" y="4"/>
                    </a:cubicBezTo>
                    <a:cubicBezTo>
                      <a:pt x="4" y="4"/>
                      <a:pt x="4" y="4"/>
                      <a:pt x="4" y="4"/>
                    </a:cubicBezTo>
                    <a:cubicBezTo>
                      <a:pt x="5" y="4"/>
                      <a:pt x="6" y="3"/>
                      <a:pt x="6" y="2"/>
                    </a:cubicBezTo>
                    <a:cubicBezTo>
                      <a:pt x="6" y="1"/>
                      <a:pt x="6" y="1"/>
                      <a:pt x="5" y="0"/>
                    </a:cubicBezTo>
                    <a:cubicBezTo>
                      <a:pt x="5" y="0"/>
                      <a:pt x="4" y="0"/>
                      <a:pt x="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0" name="Freeform 215"/>
              <p:cNvSpPr/>
              <p:nvPr/>
            </p:nvSpPr>
            <p:spPr bwMode="auto">
              <a:xfrm>
                <a:off x="5170488" y="5856288"/>
                <a:ext cx="33338" cy="47625"/>
              </a:xfrm>
              <a:custGeom>
                <a:avLst/>
                <a:gdLst>
                  <a:gd name="T0" fmla="*/ 4 w 12"/>
                  <a:gd name="T1" fmla="*/ 0 h 17"/>
                  <a:gd name="T2" fmla="*/ 4 w 12"/>
                  <a:gd name="T3" fmla="*/ 0 h 17"/>
                  <a:gd name="T4" fmla="*/ 1 w 12"/>
                  <a:gd name="T5" fmla="*/ 2 h 17"/>
                  <a:gd name="T6" fmla="*/ 0 w 12"/>
                  <a:gd name="T7" fmla="*/ 5 h 17"/>
                  <a:gd name="T8" fmla="*/ 0 w 12"/>
                  <a:gd name="T9" fmla="*/ 6 h 17"/>
                  <a:gd name="T10" fmla="*/ 1 w 12"/>
                  <a:gd name="T11" fmla="*/ 10 h 17"/>
                  <a:gd name="T12" fmla="*/ 1 w 12"/>
                  <a:gd name="T13" fmla="*/ 10 h 17"/>
                  <a:gd name="T14" fmla="*/ 7 w 12"/>
                  <a:gd name="T15" fmla="*/ 16 h 17"/>
                  <a:gd name="T16" fmla="*/ 9 w 12"/>
                  <a:gd name="T17" fmla="*/ 17 h 17"/>
                  <a:gd name="T18" fmla="*/ 10 w 12"/>
                  <a:gd name="T19" fmla="*/ 17 h 17"/>
                  <a:gd name="T20" fmla="*/ 11 w 12"/>
                  <a:gd name="T21" fmla="*/ 16 h 17"/>
                  <a:gd name="T22" fmla="*/ 12 w 12"/>
                  <a:gd name="T23" fmla="*/ 16 h 17"/>
                  <a:gd name="T24" fmla="*/ 12 w 12"/>
                  <a:gd name="T25" fmla="*/ 15 h 17"/>
                  <a:gd name="T26" fmla="*/ 10 w 12"/>
                  <a:gd name="T27" fmla="*/ 13 h 17"/>
                  <a:gd name="T28" fmla="*/ 10 w 12"/>
                  <a:gd name="T29" fmla="*/ 13 h 17"/>
                  <a:gd name="T30" fmla="*/ 8 w 12"/>
                  <a:gd name="T31" fmla="*/ 12 h 17"/>
                  <a:gd name="T32" fmla="*/ 5 w 12"/>
                  <a:gd name="T33" fmla="*/ 8 h 17"/>
                  <a:gd name="T34" fmla="*/ 4 w 12"/>
                  <a:gd name="T35" fmla="*/ 7 h 17"/>
                  <a:gd name="T36" fmla="*/ 4 w 12"/>
                  <a:gd name="T37" fmla="*/ 5 h 17"/>
                  <a:gd name="T38" fmla="*/ 4 w 12"/>
                  <a:gd name="T39" fmla="*/ 4 h 17"/>
                  <a:gd name="T40" fmla="*/ 4 w 12"/>
                  <a:gd name="T41" fmla="*/ 4 h 17"/>
                  <a:gd name="T42" fmla="*/ 4 w 12"/>
                  <a:gd name="T43" fmla="*/ 4 h 17"/>
                  <a:gd name="T44" fmla="*/ 6 w 12"/>
                  <a:gd name="T45" fmla="*/ 2 h 17"/>
                  <a:gd name="T46" fmla="*/ 5 w 12"/>
                  <a:gd name="T47" fmla="*/ 0 h 17"/>
                  <a:gd name="T48" fmla="*/ 4 w 12"/>
                  <a:gd name="T49"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 h="17">
                    <a:moveTo>
                      <a:pt x="4" y="0"/>
                    </a:moveTo>
                    <a:cubicBezTo>
                      <a:pt x="4" y="0"/>
                      <a:pt x="4" y="0"/>
                      <a:pt x="4" y="0"/>
                    </a:cubicBezTo>
                    <a:cubicBezTo>
                      <a:pt x="3" y="0"/>
                      <a:pt x="1" y="1"/>
                      <a:pt x="1" y="2"/>
                    </a:cubicBezTo>
                    <a:cubicBezTo>
                      <a:pt x="0" y="3"/>
                      <a:pt x="0" y="4"/>
                      <a:pt x="0" y="5"/>
                    </a:cubicBezTo>
                    <a:cubicBezTo>
                      <a:pt x="0" y="5"/>
                      <a:pt x="0" y="6"/>
                      <a:pt x="0" y="6"/>
                    </a:cubicBezTo>
                    <a:cubicBezTo>
                      <a:pt x="0" y="8"/>
                      <a:pt x="1" y="9"/>
                      <a:pt x="1" y="10"/>
                    </a:cubicBezTo>
                    <a:cubicBezTo>
                      <a:pt x="1" y="10"/>
                      <a:pt x="1" y="10"/>
                      <a:pt x="1" y="10"/>
                    </a:cubicBezTo>
                    <a:cubicBezTo>
                      <a:pt x="2" y="13"/>
                      <a:pt x="4" y="15"/>
                      <a:pt x="7" y="16"/>
                    </a:cubicBezTo>
                    <a:cubicBezTo>
                      <a:pt x="8" y="16"/>
                      <a:pt x="8" y="17"/>
                      <a:pt x="9" y="17"/>
                    </a:cubicBezTo>
                    <a:cubicBezTo>
                      <a:pt x="9" y="17"/>
                      <a:pt x="9" y="17"/>
                      <a:pt x="10" y="17"/>
                    </a:cubicBezTo>
                    <a:cubicBezTo>
                      <a:pt x="10" y="17"/>
                      <a:pt x="11" y="17"/>
                      <a:pt x="11" y="16"/>
                    </a:cubicBezTo>
                    <a:cubicBezTo>
                      <a:pt x="11" y="16"/>
                      <a:pt x="12" y="16"/>
                      <a:pt x="12" y="16"/>
                    </a:cubicBezTo>
                    <a:cubicBezTo>
                      <a:pt x="12" y="16"/>
                      <a:pt x="12" y="16"/>
                      <a:pt x="12" y="15"/>
                    </a:cubicBezTo>
                    <a:cubicBezTo>
                      <a:pt x="12" y="14"/>
                      <a:pt x="11" y="13"/>
                      <a:pt x="10" y="13"/>
                    </a:cubicBezTo>
                    <a:cubicBezTo>
                      <a:pt x="10" y="13"/>
                      <a:pt x="10" y="13"/>
                      <a:pt x="10" y="13"/>
                    </a:cubicBezTo>
                    <a:cubicBezTo>
                      <a:pt x="10" y="13"/>
                      <a:pt x="9" y="13"/>
                      <a:pt x="8" y="12"/>
                    </a:cubicBezTo>
                    <a:cubicBezTo>
                      <a:pt x="7" y="11"/>
                      <a:pt x="5" y="10"/>
                      <a:pt x="5" y="8"/>
                    </a:cubicBezTo>
                    <a:cubicBezTo>
                      <a:pt x="5" y="8"/>
                      <a:pt x="4" y="8"/>
                      <a:pt x="4" y="7"/>
                    </a:cubicBezTo>
                    <a:cubicBezTo>
                      <a:pt x="4" y="6"/>
                      <a:pt x="4" y="5"/>
                      <a:pt x="4" y="5"/>
                    </a:cubicBezTo>
                    <a:cubicBezTo>
                      <a:pt x="4" y="4"/>
                      <a:pt x="4" y="4"/>
                      <a:pt x="4" y="4"/>
                    </a:cubicBezTo>
                    <a:cubicBezTo>
                      <a:pt x="4" y="4"/>
                      <a:pt x="4" y="4"/>
                      <a:pt x="4" y="4"/>
                    </a:cubicBezTo>
                    <a:cubicBezTo>
                      <a:pt x="4" y="4"/>
                      <a:pt x="4" y="4"/>
                      <a:pt x="4" y="4"/>
                    </a:cubicBezTo>
                    <a:cubicBezTo>
                      <a:pt x="5" y="4"/>
                      <a:pt x="6" y="3"/>
                      <a:pt x="6" y="2"/>
                    </a:cubicBezTo>
                    <a:cubicBezTo>
                      <a:pt x="6" y="1"/>
                      <a:pt x="6" y="0"/>
                      <a:pt x="5" y="0"/>
                    </a:cubicBezTo>
                    <a:cubicBezTo>
                      <a:pt x="5" y="0"/>
                      <a:pt x="5" y="0"/>
                      <a:pt x="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1" name="Freeform 216"/>
              <p:cNvSpPr/>
              <p:nvPr/>
            </p:nvSpPr>
            <p:spPr bwMode="auto">
              <a:xfrm>
                <a:off x="5149851" y="5878513"/>
                <a:ext cx="34925" cy="47625"/>
              </a:xfrm>
              <a:custGeom>
                <a:avLst/>
                <a:gdLst>
                  <a:gd name="T0" fmla="*/ 4 w 12"/>
                  <a:gd name="T1" fmla="*/ 0 h 17"/>
                  <a:gd name="T2" fmla="*/ 4 w 12"/>
                  <a:gd name="T3" fmla="*/ 0 h 17"/>
                  <a:gd name="T4" fmla="*/ 1 w 12"/>
                  <a:gd name="T5" fmla="*/ 1 h 17"/>
                  <a:gd name="T6" fmla="*/ 0 w 12"/>
                  <a:gd name="T7" fmla="*/ 5 h 17"/>
                  <a:gd name="T8" fmla="*/ 0 w 12"/>
                  <a:gd name="T9" fmla="*/ 6 h 17"/>
                  <a:gd name="T10" fmla="*/ 1 w 12"/>
                  <a:gd name="T11" fmla="*/ 10 h 17"/>
                  <a:gd name="T12" fmla="*/ 1 w 12"/>
                  <a:gd name="T13" fmla="*/ 10 h 17"/>
                  <a:gd name="T14" fmla="*/ 7 w 12"/>
                  <a:gd name="T15" fmla="*/ 16 h 17"/>
                  <a:gd name="T16" fmla="*/ 9 w 12"/>
                  <a:gd name="T17" fmla="*/ 17 h 17"/>
                  <a:gd name="T18" fmla="*/ 10 w 12"/>
                  <a:gd name="T19" fmla="*/ 17 h 17"/>
                  <a:gd name="T20" fmla="*/ 11 w 12"/>
                  <a:gd name="T21" fmla="*/ 16 h 17"/>
                  <a:gd name="T22" fmla="*/ 12 w 12"/>
                  <a:gd name="T23" fmla="*/ 15 h 17"/>
                  <a:gd name="T24" fmla="*/ 12 w 12"/>
                  <a:gd name="T25" fmla="*/ 15 h 17"/>
                  <a:gd name="T26" fmla="*/ 10 w 12"/>
                  <a:gd name="T27" fmla="*/ 13 h 17"/>
                  <a:gd name="T28" fmla="*/ 8 w 12"/>
                  <a:gd name="T29" fmla="*/ 12 h 17"/>
                  <a:gd name="T30" fmla="*/ 5 w 12"/>
                  <a:gd name="T31" fmla="*/ 8 h 17"/>
                  <a:gd name="T32" fmla="*/ 4 w 12"/>
                  <a:gd name="T33" fmla="*/ 7 h 17"/>
                  <a:gd name="T34" fmla="*/ 4 w 12"/>
                  <a:gd name="T35" fmla="*/ 5 h 17"/>
                  <a:gd name="T36" fmla="*/ 4 w 12"/>
                  <a:gd name="T37" fmla="*/ 4 h 17"/>
                  <a:gd name="T38" fmla="*/ 4 w 12"/>
                  <a:gd name="T39" fmla="*/ 4 h 17"/>
                  <a:gd name="T40" fmla="*/ 4 w 12"/>
                  <a:gd name="T41" fmla="*/ 4 h 17"/>
                  <a:gd name="T42" fmla="*/ 6 w 12"/>
                  <a:gd name="T43" fmla="*/ 2 h 17"/>
                  <a:gd name="T44" fmla="*/ 5 w 12"/>
                  <a:gd name="T45" fmla="*/ 0 h 17"/>
                  <a:gd name="T46" fmla="*/ 4 w 12"/>
                  <a:gd name="T47"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2" h="17">
                    <a:moveTo>
                      <a:pt x="4" y="0"/>
                    </a:moveTo>
                    <a:cubicBezTo>
                      <a:pt x="4" y="0"/>
                      <a:pt x="4" y="0"/>
                      <a:pt x="4" y="0"/>
                    </a:cubicBezTo>
                    <a:cubicBezTo>
                      <a:pt x="3" y="0"/>
                      <a:pt x="2" y="0"/>
                      <a:pt x="1" y="1"/>
                    </a:cubicBezTo>
                    <a:cubicBezTo>
                      <a:pt x="0" y="3"/>
                      <a:pt x="0" y="4"/>
                      <a:pt x="0" y="5"/>
                    </a:cubicBezTo>
                    <a:cubicBezTo>
                      <a:pt x="0" y="5"/>
                      <a:pt x="0" y="5"/>
                      <a:pt x="0" y="6"/>
                    </a:cubicBezTo>
                    <a:cubicBezTo>
                      <a:pt x="0" y="7"/>
                      <a:pt x="1" y="9"/>
                      <a:pt x="1" y="10"/>
                    </a:cubicBezTo>
                    <a:cubicBezTo>
                      <a:pt x="1" y="10"/>
                      <a:pt x="1" y="10"/>
                      <a:pt x="1" y="10"/>
                    </a:cubicBezTo>
                    <a:cubicBezTo>
                      <a:pt x="3" y="13"/>
                      <a:pt x="5" y="15"/>
                      <a:pt x="7" y="16"/>
                    </a:cubicBezTo>
                    <a:cubicBezTo>
                      <a:pt x="8" y="16"/>
                      <a:pt x="8" y="17"/>
                      <a:pt x="9" y="17"/>
                    </a:cubicBezTo>
                    <a:cubicBezTo>
                      <a:pt x="9" y="17"/>
                      <a:pt x="10" y="17"/>
                      <a:pt x="10" y="17"/>
                    </a:cubicBezTo>
                    <a:cubicBezTo>
                      <a:pt x="10" y="17"/>
                      <a:pt x="11" y="17"/>
                      <a:pt x="11" y="16"/>
                    </a:cubicBezTo>
                    <a:cubicBezTo>
                      <a:pt x="12" y="16"/>
                      <a:pt x="12" y="16"/>
                      <a:pt x="12" y="15"/>
                    </a:cubicBezTo>
                    <a:cubicBezTo>
                      <a:pt x="12" y="15"/>
                      <a:pt x="12" y="15"/>
                      <a:pt x="12" y="15"/>
                    </a:cubicBezTo>
                    <a:cubicBezTo>
                      <a:pt x="12" y="14"/>
                      <a:pt x="11" y="13"/>
                      <a:pt x="10" y="13"/>
                    </a:cubicBezTo>
                    <a:cubicBezTo>
                      <a:pt x="10" y="13"/>
                      <a:pt x="9" y="13"/>
                      <a:pt x="8" y="12"/>
                    </a:cubicBezTo>
                    <a:cubicBezTo>
                      <a:pt x="7" y="11"/>
                      <a:pt x="6" y="10"/>
                      <a:pt x="5" y="8"/>
                    </a:cubicBezTo>
                    <a:cubicBezTo>
                      <a:pt x="5" y="8"/>
                      <a:pt x="5" y="7"/>
                      <a:pt x="4" y="7"/>
                    </a:cubicBezTo>
                    <a:cubicBezTo>
                      <a:pt x="4" y="6"/>
                      <a:pt x="4" y="5"/>
                      <a:pt x="4" y="5"/>
                    </a:cubicBezTo>
                    <a:cubicBezTo>
                      <a:pt x="4" y="4"/>
                      <a:pt x="4" y="4"/>
                      <a:pt x="4" y="4"/>
                    </a:cubicBezTo>
                    <a:cubicBezTo>
                      <a:pt x="4" y="4"/>
                      <a:pt x="4" y="4"/>
                      <a:pt x="4" y="4"/>
                    </a:cubicBezTo>
                    <a:cubicBezTo>
                      <a:pt x="4" y="4"/>
                      <a:pt x="4" y="4"/>
                      <a:pt x="4" y="4"/>
                    </a:cubicBezTo>
                    <a:cubicBezTo>
                      <a:pt x="6" y="4"/>
                      <a:pt x="6" y="3"/>
                      <a:pt x="6" y="2"/>
                    </a:cubicBezTo>
                    <a:cubicBezTo>
                      <a:pt x="6" y="1"/>
                      <a:pt x="6" y="0"/>
                      <a:pt x="5" y="0"/>
                    </a:cubicBezTo>
                    <a:cubicBezTo>
                      <a:pt x="5" y="0"/>
                      <a:pt x="5" y="0"/>
                      <a:pt x="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2" name="Freeform 217"/>
              <p:cNvSpPr/>
              <p:nvPr/>
            </p:nvSpPr>
            <p:spPr bwMode="auto">
              <a:xfrm>
                <a:off x="5130801" y="5897563"/>
                <a:ext cx="33338" cy="50800"/>
              </a:xfrm>
              <a:custGeom>
                <a:avLst/>
                <a:gdLst>
                  <a:gd name="T0" fmla="*/ 4 w 12"/>
                  <a:gd name="T1" fmla="*/ 0 h 18"/>
                  <a:gd name="T2" fmla="*/ 4 w 12"/>
                  <a:gd name="T3" fmla="*/ 0 h 18"/>
                  <a:gd name="T4" fmla="*/ 1 w 12"/>
                  <a:gd name="T5" fmla="*/ 2 h 18"/>
                  <a:gd name="T6" fmla="*/ 0 w 12"/>
                  <a:gd name="T7" fmla="*/ 5 h 18"/>
                  <a:gd name="T8" fmla="*/ 0 w 12"/>
                  <a:gd name="T9" fmla="*/ 6 h 18"/>
                  <a:gd name="T10" fmla="*/ 1 w 12"/>
                  <a:gd name="T11" fmla="*/ 11 h 18"/>
                  <a:gd name="T12" fmla="*/ 2 w 12"/>
                  <a:gd name="T13" fmla="*/ 11 h 18"/>
                  <a:gd name="T14" fmla="*/ 7 w 12"/>
                  <a:gd name="T15" fmla="*/ 17 h 18"/>
                  <a:gd name="T16" fmla="*/ 9 w 12"/>
                  <a:gd name="T17" fmla="*/ 18 h 18"/>
                  <a:gd name="T18" fmla="*/ 10 w 12"/>
                  <a:gd name="T19" fmla="*/ 18 h 18"/>
                  <a:gd name="T20" fmla="*/ 11 w 12"/>
                  <a:gd name="T21" fmla="*/ 17 h 18"/>
                  <a:gd name="T22" fmla="*/ 12 w 12"/>
                  <a:gd name="T23" fmla="*/ 16 h 18"/>
                  <a:gd name="T24" fmla="*/ 12 w 12"/>
                  <a:gd name="T25" fmla="*/ 16 h 18"/>
                  <a:gd name="T26" fmla="*/ 10 w 12"/>
                  <a:gd name="T27" fmla="*/ 14 h 18"/>
                  <a:gd name="T28" fmla="*/ 10 w 12"/>
                  <a:gd name="T29" fmla="*/ 14 h 18"/>
                  <a:gd name="T30" fmla="*/ 9 w 12"/>
                  <a:gd name="T31" fmla="*/ 13 h 18"/>
                  <a:gd name="T32" fmla="*/ 5 w 12"/>
                  <a:gd name="T33" fmla="*/ 9 h 18"/>
                  <a:gd name="T34" fmla="*/ 4 w 12"/>
                  <a:gd name="T35" fmla="*/ 8 h 18"/>
                  <a:gd name="T36" fmla="*/ 4 w 12"/>
                  <a:gd name="T37" fmla="*/ 5 h 18"/>
                  <a:gd name="T38" fmla="*/ 4 w 12"/>
                  <a:gd name="T39" fmla="*/ 5 h 18"/>
                  <a:gd name="T40" fmla="*/ 4 w 12"/>
                  <a:gd name="T41" fmla="*/ 5 h 18"/>
                  <a:gd name="T42" fmla="*/ 5 w 12"/>
                  <a:gd name="T43" fmla="*/ 4 h 18"/>
                  <a:gd name="T44" fmla="*/ 6 w 12"/>
                  <a:gd name="T45" fmla="*/ 2 h 18"/>
                  <a:gd name="T46" fmla="*/ 5 w 12"/>
                  <a:gd name="T47" fmla="*/ 1 h 18"/>
                  <a:gd name="T48" fmla="*/ 4 w 12"/>
                  <a:gd name="T49"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 h="18">
                    <a:moveTo>
                      <a:pt x="4" y="0"/>
                    </a:moveTo>
                    <a:cubicBezTo>
                      <a:pt x="4" y="0"/>
                      <a:pt x="4" y="0"/>
                      <a:pt x="4" y="0"/>
                    </a:cubicBezTo>
                    <a:cubicBezTo>
                      <a:pt x="3" y="1"/>
                      <a:pt x="2" y="1"/>
                      <a:pt x="1" y="2"/>
                    </a:cubicBezTo>
                    <a:cubicBezTo>
                      <a:pt x="0" y="3"/>
                      <a:pt x="0" y="4"/>
                      <a:pt x="0" y="5"/>
                    </a:cubicBezTo>
                    <a:cubicBezTo>
                      <a:pt x="0" y="6"/>
                      <a:pt x="0" y="6"/>
                      <a:pt x="0" y="6"/>
                    </a:cubicBezTo>
                    <a:cubicBezTo>
                      <a:pt x="0" y="8"/>
                      <a:pt x="1" y="10"/>
                      <a:pt x="1" y="11"/>
                    </a:cubicBezTo>
                    <a:cubicBezTo>
                      <a:pt x="1" y="11"/>
                      <a:pt x="1" y="11"/>
                      <a:pt x="2" y="11"/>
                    </a:cubicBezTo>
                    <a:cubicBezTo>
                      <a:pt x="3" y="13"/>
                      <a:pt x="5" y="15"/>
                      <a:pt x="7" y="17"/>
                    </a:cubicBezTo>
                    <a:cubicBezTo>
                      <a:pt x="8" y="17"/>
                      <a:pt x="9" y="17"/>
                      <a:pt x="9" y="18"/>
                    </a:cubicBezTo>
                    <a:cubicBezTo>
                      <a:pt x="10" y="18"/>
                      <a:pt x="10" y="18"/>
                      <a:pt x="10" y="18"/>
                    </a:cubicBezTo>
                    <a:cubicBezTo>
                      <a:pt x="11" y="18"/>
                      <a:pt x="11" y="17"/>
                      <a:pt x="11" y="17"/>
                    </a:cubicBezTo>
                    <a:cubicBezTo>
                      <a:pt x="12" y="17"/>
                      <a:pt x="12" y="17"/>
                      <a:pt x="12" y="16"/>
                    </a:cubicBezTo>
                    <a:cubicBezTo>
                      <a:pt x="12" y="16"/>
                      <a:pt x="12" y="16"/>
                      <a:pt x="12" y="16"/>
                    </a:cubicBezTo>
                    <a:cubicBezTo>
                      <a:pt x="12" y="15"/>
                      <a:pt x="11" y="14"/>
                      <a:pt x="10" y="14"/>
                    </a:cubicBezTo>
                    <a:cubicBezTo>
                      <a:pt x="10" y="14"/>
                      <a:pt x="10" y="14"/>
                      <a:pt x="10" y="14"/>
                    </a:cubicBezTo>
                    <a:cubicBezTo>
                      <a:pt x="10" y="14"/>
                      <a:pt x="9" y="13"/>
                      <a:pt x="9" y="13"/>
                    </a:cubicBezTo>
                    <a:cubicBezTo>
                      <a:pt x="7" y="12"/>
                      <a:pt x="6" y="11"/>
                      <a:pt x="5" y="9"/>
                    </a:cubicBezTo>
                    <a:cubicBezTo>
                      <a:pt x="5" y="9"/>
                      <a:pt x="5" y="8"/>
                      <a:pt x="4" y="8"/>
                    </a:cubicBezTo>
                    <a:cubicBezTo>
                      <a:pt x="4" y="7"/>
                      <a:pt x="4" y="6"/>
                      <a:pt x="4" y="5"/>
                    </a:cubicBezTo>
                    <a:cubicBezTo>
                      <a:pt x="4" y="5"/>
                      <a:pt x="4" y="5"/>
                      <a:pt x="4" y="5"/>
                    </a:cubicBezTo>
                    <a:cubicBezTo>
                      <a:pt x="4" y="5"/>
                      <a:pt x="4" y="5"/>
                      <a:pt x="4" y="5"/>
                    </a:cubicBezTo>
                    <a:cubicBezTo>
                      <a:pt x="5" y="4"/>
                      <a:pt x="5" y="4"/>
                      <a:pt x="5" y="4"/>
                    </a:cubicBezTo>
                    <a:cubicBezTo>
                      <a:pt x="6" y="4"/>
                      <a:pt x="7" y="3"/>
                      <a:pt x="6" y="2"/>
                    </a:cubicBezTo>
                    <a:cubicBezTo>
                      <a:pt x="6" y="2"/>
                      <a:pt x="6" y="1"/>
                      <a:pt x="5" y="1"/>
                    </a:cubicBezTo>
                    <a:cubicBezTo>
                      <a:pt x="5" y="1"/>
                      <a:pt x="5" y="0"/>
                      <a:pt x="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3" name="Freeform 218"/>
              <p:cNvSpPr/>
              <p:nvPr/>
            </p:nvSpPr>
            <p:spPr bwMode="auto">
              <a:xfrm>
                <a:off x="5111751" y="5921375"/>
                <a:ext cx="33338" cy="47625"/>
              </a:xfrm>
              <a:custGeom>
                <a:avLst/>
                <a:gdLst>
                  <a:gd name="T0" fmla="*/ 5 w 12"/>
                  <a:gd name="T1" fmla="*/ 0 h 17"/>
                  <a:gd name="T2" fmla="*/ 4 w 12"/>
                  <a:gd name="T3" fmla="*/ 0 h 17"/>
                  <a:gd name="T4" fmla="*/ 1 w 12"/>
                  <a:gd name="T5" fmla="*/ 2 h 17"/>
                  <a:gd name="T6" fmla="*/ 0 w 12"/>
                  <a:gd name="T7" fmla="*/ 5 h 17"/>
                  <a:gd name="T8" fmla="*/ 0 w 12"/>
                  <a:gd name="T9" fmla="*/ 6 h 17"/>
                  <a:gd name="T10" fmla="*/ 1 w 12"/>
                  <a:gd name="T11" fmla="*/ 10 h 17"/>
                  <a:gd name="T12" fmla="*/ 2 w 12"/>
                  <a:gd name="T13" fmla="*/ 11 h 17"/>
                  <a:gd name="T14" fmla="*/ 7 w 12"/>
                  <a:gd name="T15" fmla="*/ 16 h 17"/>
                  <a:gd name="T16" fmla="*/ 9 w 12"/>
                  <a:gd name="T17" fmla="*/ 17 h 17"/>
                  <a:gd name="T18" fmla="*/ 10 w 12"/>
                  <a:gd name="T19" fmla="*/ 17 h 17"/>
                  <a:gd name="T20" fmla="*/ 12 w 12"/>
                  <a:gd name="T21" fmla="*/ 17 h 17"/>
                  <a:gd name="T22" fmla="*/ 12 w 12"/>
                  <a:gd name="T23" fmla="*/ 16 h 17"/>
                  <a:gd name="T24" fmla="*/ 12 w 12"/>
                  <a:gd name="T25" fmla="*/ 16 h 17"/>
                  <a:gd name="T26" fmla="*/ 11 w 12"/>
                  <a:gd name="T27" fmla="*/ 14 h 17"/>
                  <a:gd name="T28" fmla="*/ 9 w 12"/>
                  <a:gd name="T29" fmla="*/ 13 h 17"/>
                  <a:gd name="T30" fmla="*/ 5 w 12"/>
                  <a:gd name="T31" fmla="*/ 9 h 17"/>
                  <a:gd name="T32" fmla="*/ 5 w 12"/>
                  <a:gd name="T33" fmla="*/ 7 h 17"/>
                  <a:gd name="T34" fmla="*/ 4 w 12"/>
                  <a:gd name="T35" fmla="*/ 5 h 17"/>
                  <a:gd name="T36" fmla="*/ 4 w 12"/>
                  <a:gd name="T37" fmla="*/ 4 h 17"/>
                  <a:gd name="T38" fmla="*/ 4 w 12"/>
                  <a:gd name="T39" fmla="*/ 4 h 17"/>
                  <a:gd name="T40" fmla="*/ 5 w 12"/>
                  <a:gd name="T41" fmla="*/ 4 h 17"/>
                  <a:gd name="T42" fmla="*/ 7 w 12"/>
                  <a:gd name="T43" fmla="*/ 2 h 17"/>
                  <a:gd name="T44" fmla="*/ 5 w 12"/>
                  <a:gd name="T45" fmla="*/ 0 h 17"/>
                  <a:gd name="T46" fmla="*/ 5 w 12"/>
                  <a:gd name="T47"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2" h="17">
                    <a:moveTo>
                      <a:pt x="5" y="0"/>
                    </a:moveTo>
                    <a:cubicBezTo>
                      <a:pt x="5" y="0"/>
                      <a:pt x="5" y="0"/>
                      <a:pt x="4" y="0"/>
                    </a:cubicBezTo>
                    <a:cubicBezTo>
                      <a:pt x="3" y="0"/>
                      <a:pt x="2" y="1"/>
                      <a:pt x="1" y="2"/>
                    </a:cubicBezTo>
                    <a:cubicBezTo>
                      <a:pt x="0" y="3"/>
                      <a:pt x="0" y="4"/>
                      <a:pt x="0" y="5"/>
                    </a:cubicBezTo>
                    <a:cubicBezTo>
                      <a:pt x="0" y="6"/>
                      <a:pt x="0" y="6"/>
                      <a:pt x="0" y="6"/>
                    </a:cubicBezTo>
                    <a:cubicBezTo>
                      <a:pt x="0" y="8"/>
                      <a:pt x="1" y="9"/>
                      <a:pt x="1" y="10"/>
                    </a:cubicBezTo>
                    <a:cubicBezTo>
                      <a:pt x="2" y="11"/>
                      <a:pt x="2" y="11"/>
                      <a:pt x="2" y="11"/>
                    </a:cubicBezTo>
                    <a:cubicBezTo>
                      <a:pt x="3" y="13"/>
                      <a:pt x="5" y="15"/>
                      <a:pt x="7" y="16"/>
                    </a:cubicBezTo>
                    <a:cubicBezTo>
                      <a:pt x="8" y="17"/>
                      <a:pt x="9" y="17"/>
                      <a:pt x="9" y="17"/>
                    </a:cubicBezTo>
                    <a:cubicBezTo>
                      <a:pt x="10" y="17"/>
                      <a:pt x="10" y="17"/>
                      <a:pt x="10" y="17"/>
                    </a:cubicBezTo>
                    <a:cubicBezTo>
                      <a:pt x="11" y="17"/>
                      <a:pt x="11" y="17"/>
                      <a:pt x="12" y="17"/>
                    </a:cubicBezTo>
                    <a:cubicBezTo>
                      <a:pt x="12" y="17"/>
                      <a:pt x="12" y="16"/>
                      <a:pt x="12" y="16"/>
                    </a:cubicBezTo>
                    <a:cubicBezTo>
                      <a:pt x="12" y="16"/>
                      <a:pt x="12" y="16"/>
                      <a:pt x="12" y="16"/>
                    </a:cubicBezTo>
                    <a:cubicBezTo>
                      <a:pt x="12" y="15"/>
                      <a:pt x="12" y="14"/>
                      <a:pt x="11" y="14"/>
                    </a:cubicBezTo>
                    <a:cubicBezTo>
                      <a:pt x="10" y="13"/>
                      <a:pt x="9" y="13"/>
                      <a:pt x="9" y="13"/>
                    </a:cubicBezTo>
                    <a:cubicBezTo>
                      <a:pt x="7" y="12"/>
                      <a:pt x="6" y="10"/>
                      <a:pt x="5" y="9"/>
                    </a:cubicBezTo>
                    <a:cubicBezTo>
                      <a:pt x="5" y="8"/>
                      <a:pt x="5" y="8"/>
                      <a:pt x="5" y="7"/>
                    </a:cubicBezTo>
                    <a:cubicBezTo>
                      <a:pt x="4" y="7"/>
                      <a:pt x="4" y="6"/>
                      <a:pt x="4" y="5"/>
                    </a:cubicBezTo>
                    <a:cubicBezTo>
                      <a:pt x="4" y="5"/>
                      <a:pt x="4" y="4"/>
                      <a:pt x="4" y="4"/>
                    </a:cubicBezTo>
                    <a:cubicBezTo>
                      <a:pt x="4" y="4"/>
                      <a:pt x="4" y="4"/>
                      <a:pt x="4" y="4"/>
                    </a:cubicBezTo>
                    <a:cubicBezTo>
                      <a:pt x="5" y="4"/>
                      <a:pt x="5" y="4"/>
                      <a:pt x="5" y="4"/>
                    </a:cubicBezTo>
                    <a:cubicBezTo>
                      <a:pt x="6" y="4"/>
                      <a:pt x="7" y="3"/>
                      <a:pt x="7" y="2"/>
                    </a:cubicBezTo>
                    <a:cubicBezTo>
                      <a:pt x="7" y="1"/>
                      <a:pt x="6" y="1"/>
                      <a:pt x="5" y="0"/>
                    </a:cubicBezTo>
                    <a:cubicBezTo>
                      <a:pt x="5" y="0"/>
                      <a:pt x="5" y="0"/>
                      <a:pt x="5"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4" name="Freeform 219"/>
              <p:cNvSpPr/>
              <p:nvPr/>
            </p:nvSpPr>
            <p:spPr bwMode="auto">
              <a:xfrm>
                <a:off x="5091113" y="5943600"/>
                <a:ext cx="34925" cy="47625"/>
              </a:xfrm>
              <a:custGeom>
                <a:avLst/>
                <a:gdLst>
                  <a:gd name="T0" fmla="*/ 5 w 12"/>
                  <a:gd name="T1" fmla="*/ 0 h 17"/>
                  <a:gd name="T2" fmla="*/ 5 w 12"/>
                  <a:gd name="T3" fmla="*/ 0 h 17"/>
                  <a:gd name="T4" fmla="*/ 1 w 12"/>
                  <a:gd name="T5" fmla="*/ 2 h 17"/>
                  <a:gd name="T6" fmla="*/ 0 w 12"/>
                  <a:gd name="T7" fmla="*/ 5 h 17"/>
                  <a:gd name="T8" fmla="*/ 0 w 12"/>
                  <a:gd name="T9" fmla="*/ 6 h 17"/>
                  <a:gd name="T10" fmla="*/ 2 w 12"/>
                  <a:gd name="T11" fmla="*/ 10 h 17"/>
                  <a:gd name="T12" fmla="*/ 2 w 12"/>
                  <a:gd name="T13" fmla="*/ 11 h 17"/>
                  <a:gd name="T14" fmla="*/ 7 w 12"/>
                  <a:gd name="T15" fmla="*/ 16 h 17"/>
                  <a:gd name="T16" fmla="*/ 10 w 12"/>
                  <a:gd name="T17" fmla="*/ 17 h 17"/>
                  <a:gd name="T18" fmla="*/ 10 w 12"/>
                  <a:gd name="T19" fmla="*/ 17 h 17"/>
                  <a:gd name="T20" fmla="*/ 12 w 12"/>
                  <a:gd name="T21" fmla="*/ 17 h 17"/>
                  <a:gd name="T22" fmla="*/ 12 w 12"/>
                  <a:gd name="T23" fmla="*/ 16 h 17"/>
                  <a:gd name="T24" fmla="*/ 12 w 12"/>
                  <a:gd name="T25" fmla="*/ 16 h 17"/>
                  <a:gd name="T26" fmla="*/ 11 w 12"/>
                  <a:gd name="T27" fmla="*/ 13 h 17"/>
                  <a:gd name="T28" fmla="*/ 9 w 12"/>
                  <a:gd name="T29" fmla="*/ 13 h 17"/>
                  <a:gd name="T30" fmla="*/ 5 w 12"/>
                  <a:gd name="T31" fmla="*/ 9 h 17"/>
                  <a:gd name="T32" fmla="*/ 5 w 12"/>
                  <a:gd name="T33" fmla="*/ 7 h 17"/>
                  <a:gd name="T34" fmla="*/ 4 w 12"/>
                  <a:gd name="T35" fmla="*/ 5 h 17"/>
                  <a:gd name="T36" fmla="*/ 4 w 12"/>
                  <a:gd name="T37" fmla="*/ 4 h 17"/>
                  <a:gd name="T38" fmla="*/ 4 w 12"/>
                  <a:gd name="T39" fmla="*/ 4 h 17"/>
                  <a:gd name="T40" fmla="*/ 5 w 12"/>
                  <a:gd name="T41" fmla="*/ 4 h 17"/>
                  <a:gd name="T42" fmla="*/ 7 w 12"/>
                  <a:gd name="T43" fmla="*/ 2 h 17"/>
                  <a:gd name="T44" fmla="*/ 6 w 12"/>
                  <a:gd name="T45" fmla="*/ 0 h 17"/>
                  <a:gd name="T46" fmla="*/ 5 w 12"/>
                  <a:gd name="T47"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2" h="17">
                    <a:moveTo>
                      <a:pt x="5" y="0"/>
                    </a:moveTo>
                    <a:cubicBezTo>
                      <a:pt x="5" y="0"/>
                      <a:pt x="5" y="0"/>
                      <a:pt x="5" y="0"/>
                    </a:cubicBezTo>
                    <a:cubicBezTo>
                      <a:pt x="3" y="0"/>
                      <a:pt x="2" y="1"/>
                      <a:pt x="1" y="2"/>
                    </a:cubicBezTo>
                    <a:cubicBezTo>
                      <a:pt x="0" y="3"/>
                      <a:pt x="0" y="4"/>
                      <a:pt x="0" y="5"/>
                    </a:cubicBezTo>
                    <a:cubicBezTo>
                      <a:pt x="0" y="5"/>
                      <a:pt x="0" y="6"/>
                      <a:pt x="0" y="6"/>
                    </a:cubicBezTo>
                    <a:cubicBezTo>
                      <a:pt x="1" y="8"/>
                      <a:pt x="1" y="9"/>
                      <a:pt x="2" y="10"/>
                    </a:cubicBezTo>
                    <a:cubicBezTo>
                      <a:pt x="2" y="10"/>
                      <a:pt x="2" y="10"/>
                      <a:pt x="2" y="11"/>
                    </a:cubicBezTo>
                    <a:cubicBezTo>
                      <a:pt x="3" y="13"/>
                      <a:pt x="5" y="15"/>
                      <a:pt x="7" y="16"/>
                    </a:cubicBezTo>
                    <a:cubicBezTo>
                      <a:pt x="8" y="17"/>
                      <a:pt x="9" y="17"/>
                      <a:pt x="10" y="17"/>
                    </a:cubicBezTo>
                    <a:cubicBezTo>
                      <a:pt x="10" y="17"/>
                      <a:pt x="10" y="17"/>
                      <a:pt x="10" y="17"/>
                    </a:cubicBezTo>
                    <a:cubicBezTo>
                      <a:pt x="11" y="17"/>
                      <a:pt x="11" y="17"/>
                      <a:pt x="12" y="17"/>
                    </a:cubicBezTo>
                    <a:cubicBezTo>
                      <a:pt x="12" y="16"/>
                      <a:pt x="12" y="16"/>
                      <a:pt x="12" y="16"/>
                    </a:cubicBezTo>
                    <a:cubicBezTo>
                      <a:pt x="12" y="16"/>
                      <a:pt x="12" y="16"/>
                      <a:pt x="12" y="16"/>
                    </a:cubicBezTo>
                    <a:cubicBezTo>
                      <a:pt x="12" y="15"/>
                      <a:pt x="12" y="14"/>
                      <a:pt x="11" y="13"/>
                    </a:cubicBezTo>
                    <a:cubicBezTo>
                      <a:pt x="10" y="13"/>
                      <a:pt x="9" y="13"/>
                      <a:pt x="9" y="13"/>
                    </a:cubicBezTo>
                    <a:cubicBezTo>
                      <a:pt x="7" y="12"/>
                      <a:pt x="6" y="10"/>
                      <a:pt x="5" y="9"/>
                    </a:cubicBezTo>
                    <a:cubicBezTo>
                      <a:pt x="5" y="8"/>
                      <a:pt x="5" y="8"/>
                      <a:pt x="5" y="7"/>
                    </a:cubicBezTo>
                    <a:cubicBezTo>
                      <a:pt x="4" y="6"/>
                      <a:pt x="4" y="6"/>
                      <a:pt x="4" y="5"/>
                    </a:cubicBezTo>
                    <a:cubicBezTo>
                      <a:pt x="4" y="4"/>
                      <a:pt x="4" y="4"/>
                      <a:pt x="4" y="4"/>
                    </a:cubicBezTo>
                    <a:cubicBezTo>
                      <a:pt x="4" y="4"/>
                      <a:pt x="4" y="4"/>
                      <a:pt x="4" y="4"/>
                    </a:cubicBezTo>
                    <a:cubicBezTo>
                      <a:pt x="5" y="4"/>
                      <a:pt x="5" y="4"/>
                      <a:pt x="5" y="4"/>
                    </a:cubicBezTo>
                    <a:cubicBezTo>
                      <a:pt x="6" y="4"/>
                      <a:pt x="7" y="3"/>
                      <a:pt x="7" y="2"/>
                    </a:cubicBezTo>
                    <a:cubicBezTo>
                      <a:pt x="7" y="1"/>
                      <a:pt x="6" y="1"/>
                      <a:pt x="6" y="0"/>
                    </a:cubicBezTo>
                    <a:cubicBezTo>
                      <a:pt x="5" y="0"/>
                      <a:pt x="5" y="0"/>
                      <a:pt x="5"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5" name="Freeform 220"/>
              <p:cNvSpPr/>
              <p:nvPr/>
            </p:nvSpPr>
            <p:spPr bwMode="auto">
              <a:xfrm>
                <a:off x="5072063" y="5965825"/>
                <a:ext cx="33338" cy="47625"/>
              </a:xfrm>
              <a:custGeom>
                <a:avLst/>
                <a:gdLst>
                  <a:gd name="T0" fmla="*/ 5 w 12"/>
                  <a:gd name="T1" fmla="*/ 0 h 17"/>
                  <a:gd name="T2" fmla="*/ 5 w 12"/>
                  <a:gd name="T3" fmla="*/ 0 h 17"/>
                  <a:gd name="T4" fmla="*/ 1 w 12"/>
                  <a:gd name="T5" fmla="*/ 2 h 17"/>
                  <a:gd name="T6" fmla="*/ 0 w 12"/>
                  <a:gd name="T7" fmla="*/ 5 h 17"/>
                  <a:gd name="T8" fmla="*/ 1 w 12"/>
                  <a:gd name="T9" fmla="*/ 6 h 17"/>
                  <a:gd name="T10" fmla="*/ 2 w 12"/>
                  <a:gd name="T11" fmla="*/ 10 h 17"/>
                  <a:gd name="T12" fmla="*/ 2 w 12"/>
                  <a:gd name="T13" fmla="*/ 10 h 17"/>
                  <a:gd name="T14" fmla="*/ 7 w 12"/>
                  <a:gd name="T15" fmla="*/ 16 h 17"/>
                  <a:gd name="T16" fmla="*/ 10 w 12"/>
                  <a:gd name="T17" fmla="*/ 17 h 17"/>
                  <a:gd name="T18" fmla="*/ 10 w 12"/>
                  <a:gd name="T19" fmla="*/ 17 h 17"/>
                  <a:gd name="T20" fmla="*/ 12 w 12"/>
                  <a:gd name="T21" fmla="*/ 16 h 17"/>
                  <a:gd name="T22" fmla="*/ 12 w 12"/>
                  <a:gd name="T23" fmla="*/ 16 h 17"/>
                  <a:gd name="T24" fmla="*/ 12 w 12"/>
                  <a:gd name="T25" fmla="*/ 15 h 17"/>
                  <a:gd name="T26" fmla="*/ 11 w 12"/>
                  <a:gd name="T27" fmla="*/ 13 h 17"/>
                  <a:gd name="T28" fmla="*/ 9 w 12"/>
                  <a:gd name="T29" fmla="*/ 12 h 17"/>
                  <a:gd name="T30" fmla="*/ 5 w 12"/>
                  <a:gd name="T31" fmla="*/ 8 h 17"/>
                  <a:gd name="T32" fmla="*/ 5 w 12"/>
                  <a:gd name="T33" fmla="*/ 7 h 17"/>
                  <a:gd name="T34" fmla="*/ 4 w 12"/>
                  <a:gd name="T35" fmla="*/ 5 h 17"/>
                  <a:gd name="T36" fmla="*/ 5 w 12"/>
                  <a:gd name="T37" fmla="*/ 4 h 17"/>
                  <a:gd name="T38" fmla="*/ 5 w 12"/>
                  <a:gd name="T39" fmla="*/ 4 h 17"/>
                  <a:gd name="T40" fmla="*/ 5 w 12"/>
                  <a:gd name="T41" fmla="*/ 4 h 17"/>
                  <a:gd name="T42" fmla="*/ 7 w 12"/>
                  <a:gd name="T43" fmla="*/ 2 h 17"/>
                  <a:gd name="T44" fmla="*/ 6 w 12"/>
                  <a:gd name="T45" fmla="*/ 0 h 17"/>
                  <a:gd name="T46" fmla="*/ 5 w 12"/>
                  <a:gd name="T47"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2" h="17">
                    <a:moveTo>
                      <a:pt x="5" y="0"/>
                    </a:moveTo>
                    <a:cubicBezTo>
                      <a:pt x="5" y="0"/>
                      <a:pt x="5" y="0"/>
                      <a:pt x="5" y="0"/>
                    </a:cubicBezTo>
                    <a:cubicBezTo>
                      <a:pt x="3" y="0"/>
                      <a:pt x="2" y="1"/>
                      <a:pt x="1" y="2"/>
                    </a:cubicBezTo>
                    <a:cubicBezTo>
                      <a:pt x="1" y="3"/>
                      <a:pt x="0" y="4"/>
                      <a:pt x="0" y="5"/>
                    </a:cubicBezTo>
                    <a:cubicBezTo>
                      <a:pt x="0" y="5"/>
                      <a:pt x="0" y="6"/>
                      <a:pt x="1" y="6"/>
                    </a:cubicBezTo>
                    <a:cubicBezTo>
                      <a:pt x="1" y="8"/>
                      <a:pt x="1" y="9"/>
                      <a:pt x="2" y="10"/>
                    </a:cubicBezTo>
                    <a:cubicBezTo>
                      <a:pt x="2" y="10"/>
                      <a:pt x="2" y="10"/>
                      <a:pt x="2" y="10"/>
                    </a:cubicBezTo>
                    <a:cubicBezTo>
                      <a:pt x="3" y="13"/>
                      <a:pt x="5" y="15"/>
                      <a:pt x="7" y="16"/>
                    </a:cubicBezTo>
                    <a:cubicBezTo>
                      <a:pt x="8" y="16"/>
                      <a:pt x="9" y="17"/>
                      <a:pt x="10" y="17"/>
                    </a:cubicBezTo>
                    <a:cubicBezTo>
                      <a:pt x="10" y="17"/>
                      <a:pt x="10" y="17"/>
                      <a:pt x="10" y="17"/>
                    </a:cubicBezTo>
                    <a:cubicBezTo>
                      <a:pt x="11" y="17"/>
                      <a:pt x="11" y="17"/>
                      <a:pt x="12" y="16"/>
                    </a:cubicBezTo>
                    <a:cubicBezTo>
                      <a:pt x="12" y="16"/>
                      <a:pt x="12" y="16"/>
                      <a:pt x="12" y="16"/>
                    </a:cubicBezTo>
                    <a:cubicBezTo>
                      <a:pt x="12" y="16"/>
                      <a:pt x="12" y="15"/>
                      <a:pt x="12" y="15"/>
                    </a:cubicBezTo>
                    <a:cubicBezTo>
                      <a:pt x="12" y="14"/>
                      <a:pt x="12" y="13"/>
                      <a:pt x="11" y="13"/>
                    </a:cubicBezTo>
                    <a:cubicBezTo>
                      <a:pt x="10" y="13"/>
                      <a:pt x="10" y="13"/>
                      <a:pt x="9" y="12"/>
                    </a:cubicBezTo>
                    <a:cubicBezTo>
                      <a:pt x="7" y="11"/>
                      <a:pt x="6" y="10"/>
                      <a:pt x="5" y="8"/>
                    </a:cubicBezTo>
                    <a:cubicBezTo>
                      <a:pt x="5" y="8"/>
                      <a:pt x="5" y="8"/>
                      <a:pt x="5" y="7"/>
                    </a:cubicBezTo>
                    <a:cubicBezTo>
                      <a:pt x="5" y="6"/>
                      <a:pt x="4" y="5"/>
                      <a:pt x="4" y="5"/>
                    </a:cubicBezTo>
                    <a:cubicBezTo>
                      <a:pt x="4" y="4"/>
                      <a:pt x="5" y="4"/>
                      <a:pt x="5" y="4"/>
                    </a:cubicBezTo>
                    <a:cubicBezTo>
                      <a:pt x="5" y="4"/>
                      <a:pt x="5" y="4"/>
                      <a:pt x="5" y="4"/>
                    </a:cubicBezTo>
                    <a:cubicBezTo>
                      <a:pt x="5" y="4"/>
                      <a:pt x="5" y="4"/>
                      <a:pt x="5" y="4"/>
                    </a:cubicBezTo>
                    <a:cubicBezTo>
                      <a:pt x="6" y="4"/>
                      <a:pt x="7" y="3"/>
                      <a:pt x="7" y="2"/>
                    </a:cubicBezTo>
                    <a:cubicBezTo>
                      <a:pt x="7" y="1"/>
                      <a:pt x="6" y="0"/>
                      <a:pt x="6" y="0"/>
                    </a:cubicBezTo>
                    <a:cubicBezTo>
                      <a:pt x="5" y="0"/>
                      <a:pt x="5" y="0"/>
                      <a:pt x="5"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6" name="Freeform 221"/>
              <p:cNvSpPr/>
              <p:nvPr/>
            </p:nvSpPr>
            <p:spPr bwMode="auto">
              <a:xfrm>
                <a:off x="5054601" y="5988050"/>
                <a:ext cx="31750" cy="47625"/>
              </a:xfrm>
              <a:custGeom>
                <a:avLst/>
                <a:gdLst>
                  <a:gd name="T0" fmla="*/ 4 w 11"/>
                  <a:gd name="T1" fmla="*/ 0 h 17"/>
                  <a:gd name="T2" fmla="*/ 4 w 11"/>
                  <a:gd name="T3" fmla="*/ 0 h 17"/>
                  <a:gd name="T4" fmla="*/ 0 w 11"/>
                  <a:gd name="T5" fmla="*/ 1 h 17"/>
                  <a:gd name="T6" fmla="*/ 0 w 11"/>
                  <a:gd name="T7" fmla="*/ 5 h 17"/>
                  <a:gd name="T8" fmla="*/ 0 w 11"/>
                  <a:gd name="T9" fmla="*/ 6 h 17"/>
                  <a:gd name="T10" fmla="*/ 1 w 11"/>
                  <a:gd name="T11" fmla="*/ 10 h 17"/>
                  <a:gd name="T12" fmla="*/ 1 w 11"/>
                  <a:gd name="T13" fmla="*/ 10 h 17"/>
                  <a:gd name="T14" fmla="*/ 6 w 11"/>
                  <a:gd name="T15" fmla="*/ 16 h 17"/>
                  <a:gd name="T16" fmla="*/ 9 w 11"/>
                  <a:gd name="T17" fmla="*/ 17 h 17"/>
                  <a:gd name="T18" fmla="*/ 9 w 11"/>
                  <a:gd name="T19" fmla="*/ 17 h 17"/>
                  <a:gd name="T20" fmla="*/ 11 w 11"/>
                  <a:gd name="T21" fmla="*/ 16 h 17"/>
                  <a:gd name="T22" fmla="*/ 11 w 11"/>
                  <a:gd name="T23" fmla="*/ 15 h 17"/>
                  <a:gd name="T24" fmla="*/ 11 w 11"/>
                  <a:gd name="T25" fmla="*/ 15 h 17"/>
                  <a:gd name="T26" fmla="*/ 10 w 11"/>
                  <a:gd name="T27" fmla="*/ 13 h 17"/>
                  <a:gd name="T28" fmla="*/ 10 w 11"/>
                  <a:gd name="T29" fmla="*/ 13 h 17"/>
                  <a:gd name="T30" fmla="*/ 8 w 11"/>
                  <a:gd name="T31" fmla="*/ 12 h 17"/>
                  <a:gd name="T32" fmla="*/ 4 w 11"/>
                  <a:gd name="T33" fmla="*/ 8 h 17"/>
                  <a:gd name="T34" fmla="*/ 4 w 11"/>
                  <a:gd name="T35" fmla="*/ 7 h 17"/>
                  <a:gd name="T36" fmla="*/ 4 w 11"/>
                  <a:gd name="T37" fmla="*/ 5 h 17"/>
                  <a:gd name="T38" fmla="*/ 4 w 11"/>
                  <a:gd name="T39" fmla="*/ 4 h 17"/>
                  <a:gd name="T40" fmla="*/ 4 w 11"/>
                  <a:gd name="T41" fmla="*/ 4 h 17"/>
                  <a:gd name="T42" fmla="*/ 4 w 11"/>
                  <a:gd name="T43" fmla="*/ 4 h 17"/>
                  <a:gd name="T44" fmla="*/ 6 w 11"/>
                  <a:gd name="T45" fmla="*/ 2 h 17"/>
                  <a:gd name="T46" fmla="*/ 5 w 11"/>
                  <a:gd name="T47" fmla="*/ 0 h 17"/>
                  <a:gd name="T48" fmla="*/ 4 w 11"/>
                  <a:gd name="T49"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 h="17">
                    <a:moveTo>
                      <a:pt x="4" y="0"/>
                    </a:moveTo>
                    <a:cubicBezTo>
                      <a:pt x="4" y="0"/>
                      <a:pt x="4" y="0"/>
                      <a:pt x="4" y="0"/>
                    </a:cubicBezTo>
                    <a:cubicBezTo>
                      <a:pt x="2" y="0"/>
                      <a:pt x="1" y="0"/>
                      <a:pt x="0" y="1"/>
                    </a:cubicBezTo>
                    <a:cubicBezTo>
                      <a:pt x="0" y="2"/>
                      <a:pt x="0" y="4"/>
                      <a:pt x="0" y="5"/>
                    </a:cubicBezTo>
                    <a:cubicBezTo>
                      <a:pt x="0" y="5"/>
                      <a:pt x="0" y="5"/>
                      <a:pt x="0" y="6"/>
                    </a:cubicBezTo>
                    <a:cubicBezTo>
                      <a:pt x="0" y="7"/>
                      <a:pt x="0" y="9"/>
                      <a:pt x="1" y="10"/>
                    </a:cubicBezTo>
                    <a:cubicBezTo>
                      <a:pt x="1" y="10"/>
                      <a:pt x="1" y="10"/>
                      <a:pt x="1" y="10"/>
                    </a:cubicBezTo>
                    <a:cubicBezTo>
                      <a:pt x="2" y="13"/>
                      <a:pt x="4" y="15"/>
                      <a:pt x="6" y="16"/>
                    </a:cubicBezTo>
                    <a:cubicBezTo>
                      <a:pt x="7" y="16"/>
                      <a:pt x="8" y="17"/>
                      <a:pt x="9" y="17"/>
                    </a:cubicBezTo>
                    <a:cubicBezTo>
                      <a:pt x="9" y="17"/>
                      <a:pt x="9" y="17"/>
                      <a:pt x="9" y="17"/>
                    </a:cubicBezTo>
                    <a:cubicBezTo>
                      <a:pt x="10" y="17"/>
                      <a:pt x="11" y="17"/>
                      <a:pt x="11" y="16"/>
                    </a:cubicBezTo>
                    <a:cubicBezTo>
                      <a:pt x="11" y="16"/>
                      <a:pt x="11" y="16"/>
                      <a:pt x="11" y="15"/>
                    </a:cubicBezTo>
                    <a:cubicBezTo>
                      <a:pt x="11" y="15"/>
                      <a:pt x="11" y="15"/>
                      <a:pt x="11" y="15"/>
                    </a:cubicBezTo>
                    <a:cubicBezTo>
                      <a:pt x="11" y="14"/>
                      <a:pt x="11" y="13"/>
                      <a:pt x="10" y="13"/>
                    </a:cubicBezTo>
                    <a:cubicBezTo>
                      <a:pt x="10" y="13"/>
                      <a:pt x="10" y="13"/>
                      <a:pt x="10" y="13"/>
                    </a:cubicBezTo>
                    <a:cubicBezTo>
                      <a:pt x="9" y="13"/>
                      <a:pt x="9" y="12"/>
                      <a:pt x="8" y="12"/>
                    </a:cubicBezTo>
                    <a:cubicBezTo>
                      <a:pt x="7" y="11"/>
                      <a:pt x="5" y="10"/>
                      <a:pt x="4" y="8"/>
                    </a:cubicBezTo>
                    <a:cubicBezTo>
                      <a:pt x="4" y="8"/>
                      <a:pt x="4" y="7"/>
                      <a:pt x="4" y="7"/>
                    </a:cubicBezTo>
                    <a:cubicBezTo>
                      <a:pt x="4" y="6"/>
                      <a:pt x="4" y="5"/>
                      <a:pt x="4" y="5"/>
                    </a:cubicBezTo>
                    <a:cubicBezTo>
                      <a:pt x="4" y="4"/>
                      <a:pt x="4" y="4"/>
                      <a:pt x="4" y="4"/>
                    </a:cubicBezTo>
                    <a:cubicBezTo>
                      <a:pt x="4" y="4"/>
                      <a:pt x="4" y="4"/>
                      <a:pt x="4" y="4"/>
                    </a:cubicBezTo>
                    <a:cubicBezTo>
                      <a:pt x="4" y="4"/>
                      <a:pt x="4" y="4"/>
                      <a:pt x="4" y="4"/>
                    </a:cubicBezTo>
                    <a:cubicBezTo>
                      <a:pt x="5" y="4"/>
                      <a:pt x="6" y="3"/>
                      <a:pt x="6" y="2"/>
                    </a:cubicBezTo>
                    <a:cubicBezTo>
                      <a:pt x="6" y="1"/>
                      <a:pt x="5" y="0"/>
                      <a:pt x="5" y="0"/>
                    </a:cubicBezTo>
                    <a:cubicBezTo>
                      <a:pt x="5" y="0"/>
                      <a:pt x="4" y="0"/>
                      <a:pt x="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7" name="Freeform 222"/>
              <p:cNvSpPr/>
              <p:nvPr/>
            </p:nvSpPr>
            <p:spPr bwMode="auto">
              <a:xfrm>
                <a:off x="5405438" y="5716588"/>
                <a:ext cx="209550" cy="184150"/>
              </a:xfrm>
              <a:custGeom>
                <a:avLst/>
                <a:gdLst>
                  <a:gd name="T0" fmla="*/ 3 w 75"/>
                  <a:gd name="T1" fmla="*/ 0 h 66"/>
                  <a:gd name="T2" fmla="*/ 3 w 75"/>
                  <a:gd name="T3" fmla="*/ 0 h 66"/>
                  <a:gd name="T4" fmla="*/ 1 w 75"/>
                  <a:gd name="T5" fmla="*/ 1 h 66"/>
                  <a:gd name="T6" fmla="*/ 1 w 75"/>
                  <a:gd name="T7" fmla="*/ 2 h 66"/>
                  <a:gd name="T8" fmla="*/ 1 w 75"/>
                  <a:gd name="T9" fmla="*/ 4 h 66"/>
                  <a:gd name="T10" fmla="*/ 70 w 75"/>
                  <a:gd name="T11" fmla="*/ 66 h 66"/>
                  <a:gd name="T12" fmla="*/ 72 w 75"/>
                  <a:gd name="T13" fmla="*/ 66 h 66"/>
                  <a:gd name="T14" fmla="*/ 72 w 75"/>
                  <a:gd name="T15" fmla="*/ 66 h 66"/>
                  <a:gd name="T16" fmla="*/ 73 w 75"/>
                  <a:gd name="T17" fmla="*/ 66 h 66"/>
                  <a:gd name="T18" fmla="*/ 74 w 75"/>
                  <a:gd name="T19" fmla="*/ 65 h 66"/>
                  <a:gd name="T20" fmla="*/ 74 w 75"/>
                  <a:gd name="T21" fmla="*/ 62 h 66"/>
                  <a:gd name="T22" fmla="*/ 74 w 75"/>
                  <a:gd name="T23" fmla="*/ 62 h 66"/>
                  <a:gd name="T24" fmla="*/ 4 w 75"/>
                  <a:gd name="T25" fmla="*/ 1 h 66"/>
                  <a:gd name="T26" fmla="*/ 3 w 75"/>
                  <a:gd name="T27" fmla="*/ 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5" h="66">
                    <a:moveTo>
                      <a:pt x="3" y="0"/>
                    </a:moveTo>
                    <a:cubicBezTo>
                      <a:pt x="3" y="0"/>
                      <a:pt x="3" y="0"/>
                      <a:pt x="3" y="0"/>
                    </a:cubicBezTo>
                    <a:cubicBezTo>
                      <a:pt x="2" y="0"/>
                      <a:pt x="2" y="0"/>
                      <a:pt x="1" y="1"/>
                    </a:cubicBezTo>
                    <a:cubicBezTo>
                      <a:pt x="1" y="2"/>
                      <a:pt x="1" y="2"/>
                      <a:pt x="1" y="2"/>
                    </a:cubicBezTo>
                    <a:cubicBezTo>
                      <a:pt x="0" y="2"/>
                      <a:pt x="0" y="4"/>
                      <a:pt x="1" y="4"/>
                    </a:cubicBezTo>
                    <a:cubicBezTo>
                      <a:pt x="70" y="66"/>
                      <a:pt x="70" y="66"/>
                      <a:pt x="70" y="66"/>
                    </a:cubicBezTo>
                    <a:cubicBezTo>
                      <a:pt x="71" y="66"/>
                      <a:pt x="71" y="66"/>
                      <a:pt x="72" y="66"/>
                    </a:cubicBezTo>
                    <a:cubicBezTo>
                      <a:pt x="72" y="66"/>
                      <a:pt x="72" y="66"/>
                      <a:pt x="72" y="66"/>
                    </a:cubicBezTo>
                    <a:cubicBezTo>
                      <a:pt x="72" y="66"/>
                      <a:pt x="73" y="66"/>
                      <a:pt x="73" y="66"/>
                    </a:cubicBezTo>
                    <a:cubicBezTo>
                      <a:pt x="74" y="65"/>
                      <a:pt x="74" y="65"/>
                      <a:pt x="74" y="65"/>
                    </a:cubicBezTo>
                    <a:cubicBezTo>
                      <a:pt x="75" y="64"/>
                      <a:pt x="75" y="63"/>
                      <a:pt x="74" y="62"/>
                    </a:cubicBezTo>
                    <a:cubicBezTo>
                      <a:pt x="74" y="62"/>
                      <a:pt x="74" y="62"/>
                      <a:pt x="74" y="62"/>
                    </a:cubicBezTo>
                    <a:cubicBezTo>
                      <a:pt x="4" y="1"/>
                      <a:pt x="4" y="1"/>
                      <a:pt x="4" y="1"/>
                    </a:cubicBezTo>
                    <a:cubicBezTo>
                      <a:pt x="4" y="0"/>
                      <a:pt x="3" y="0"/>
                      <a:pt x="3"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8" name="Freeform 223"/>
              <p:cNvSpPr/>
              <p:nvPr/>
            </p:nvSpPr>
            <p:spPr bwMode="auto">
              <a:xfrm>
                <a:off x="5372101" y="5754688"/>
                <a:ext cx="209550" cy="185738"/>
              </a:xfrm>
              <a:custGeom>
                <a:avLst/>
                <a:gdLst>
                  <a:gd name="T0" fmla="*/ 3 w 75"/>
                  <a:gd name="T1" fmla="*/ 0 h 66"/>
                  <a:gd name="T2" fmla="*/ 1 w 75"/>
                  <a:gd name="T3" fmla="*/ 0 h 66"/>
                  <a:gd name="T4" fmla="*/ 0 w 75"/>
                  <a:gd name="T5" fmla="*/ 1 h 66"/>
                  <a:gd name="T6" fmla="*/ 0 w 75"/>
                  <a:gd name="T7" fmla="*/ 3 h 66"/>
                  <a:gd name="T8" fmla="*/ 1 w 75"/>
                  <a:gd name="T9" fmla="*/ 4 h 66"/>
                  <a:gd name="T10" fmla="*/ 70 w 75"/>
                  <a:gd name="T11" fmla="*/ 66 h 66"/>
                  <a:gd name="T12" fmla="*/ 72 w 75"/>
                  <a:gd name="T13" fmla="*/ 66 h 66"/>
                  <a:gd name="T14" fmla="*/ 72 w 75"/>
                  <a:gd name="T15" fmla="*/ 66 h 66"/>
                  <a:gd name="T16" fmla="*/ 73 w 75"/>
                  <a:gd name="T17" fmla="*/ 66 h 66"/>
                  <a:gd name="T18" fmla="*/ 74 w 75"/>
                  <a:gd name="T19" fmla="*/ 65 h 66"/>
                  <a:gd name="T20" fmla="*/ 74 w 75"/>
                  <a:gd name="T21" fmla="*/ 62 h 66"/>
                  <a:gd name="T22" fmla="*/ 74 w 75"/>
                  <a:gd name="T23" fmla="*/ 62 h 66"/>
                  <a:gd name="T24" fmla="*/ 4 w 75"/>
                  <a:gd name="T25" fmla="*/ 0 h 66"/>
                  <a:gd name="T26" fmla="*/ 3 w 75"/>
                  <a:gd name="T27" fmla="*/ 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5" h="66">
                    <a:moveTo>
                      <a:pt x="3" y="0"/>
                    </a:moveTo>
                    <a:cubicBezTo>
                      <a:pt x="2" y="0"/>
                      <a:pt x="2" y="0"/>
                      <a:pt x="1" y="0"/>
                    </a:cubicBezTo>
                    <a:cubicBezTo>
                      <a:pt x="0" y="1"/>
                      <a:pt x="0" y="1"/>
                      <a:pt x="0" y="1"/>
                    </a:cubicBezTo>
                    <a:cubicBezTo>
                      <a:pt x="0" y="2"/>
                      <a:pt x="0" y="2"/>
                      <a:pt x="0" y="3"/>
                    </a:cubicBezTo>
                    <a:cubicBezTo>
                      <a:pt x="0" y="3"/>
                      <a:pt x="0" y="4"/>
                      <a:pt x="1" y="4"/>
                    </a:cubicBezTo>
                    <a:cubicBezTo>
                      <a:pt x="70" y="66"/>
                      <a:pt x="70" y="66"/>
                      <a:pt x="70" y="66"/>
                    </a:cubicBezTo>
                    <a:cubicBezTo>
                      <a:pt x="71" y="66"/>
                      <a:pt x="71" y="66"/>
                      <a:pt x="72" y="66"/>
                    </a:cubicBezTo>
                    <a:cubicBezTo>
                      <a:pt x="72" y="66"/>
                      <a:pt x="72" y="66"/>
                      <a:pt x="72" y="66"/>
                    </a:cubicBezTo>
                    <a:cubicBezTo>
                      <a:pt x="72" y="66"/>
                      <a:pt x="73" y="66"/>
                      <a:pt x="73" y="66"/>
                    </a:cubicBezTo>
                    <a:cubicBezTo>
                      <a:pt x="74" y="65"/>
                      <a:pt x="74" y="65"/>
                      <a:pt x="74" y="65"/>
                    </a:cubicBezTo>
                    <a:cubicBezTo>
                      <a:pt x="75" y="64"/>
                      <a:pt x="75" y="63"/>
                      <a:pt x="74" y="62"/>
                    </a:cubicBezTo>
                    <a:cubicBezTo>
                      <a:pt x="74" y="62"/>
                      <a:pt x="74" y="62"/>
                      <a:pt x="74" y="62"/>
                    </a:cubicBezTo>
                    <a:cubicBezTo>
                      <a:pt x="4" y="0"/>
                      <a:pt x="4" y="0"/>
                      <a:pt x="4" y="0"/>
                    </a:cubicBezTo>
                    <a:cubicBezTo>
                      <a:pt x="4" y="0"/>
                      <a:pt x="3" y="0"/>
                      <a:pt x="3"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9" name="Freeform 224"/>
              <p:cNvSpPr/>
              <p:nvPr/>
            </p:nvSpPr>
            <p:spPr bwMode="auto">
              <a:xfrm>
                <a:off x="5338763" y="5794375"/>
                <a:ext cx="206375" cy="185738"/>
              </a:xfrm>
              <a:custGeom>
                <a:avLst/>
                <a:gdLst>
                  <a:gd name="T0" fmla="*/ 3 w 74"/>
                  <a:gd name="T1" fmla="*/ 0 h 66"/>
                  <a:gd name="T2" fmla="*/ 2 w 74"/>
                  <a:gd name="T3" fmla="*/ 0 h 66"/>
                  <a:gd name="T4" fmla="*/ 1 w 74"/>
                  <a:gd name="T5" fmla="*/ 0 h 66"/>
                  <a:gd name="T6" fmla="*/ 0 w 74"/>
                  <a:gd name="T7" fmla="*/ 1 h 66"/>
                  <a:gd name="T8" fmla="*/ 0 w 74"/>
                  <a:gd name="T9" fmla="*/ 4 h 66"/>
                  <a:gd name="T10" fmla="*/ 70 w 74"/>
                  <a:gd name="T11" fmla="*/ 65 h 66"/>
                  <a:gd name="T12" fmla="*/ 71 w 74"/>
                  <a:gd name="T13" fmla="*/ 66 h 66"/>
                  <a:gd name="T14" fmla="*/ 73 w 74"/>
                  <a:gd name="T15" fmla="*/ 65 h 66"/>
                  <a:gd name="T16" fmla="*/ 74 w 74"/>
                  <a:gd name="T17" fmla="*/ 64 h 66"/>
                  <a:gd name="T18" fmla="*/ 74 w 74"/>
                  <a:gd name="T19" fmla="*/ 63 h 66"/>
                  <a:gd name="T20" fmla="*/ 74 w 74"/>
                  <a:gd name="T21" fmla="*/ 62 h 66"/>
                  <a:gd name="T22" fmla="*/ 74 w 74"/>
                  <a:gd name="T23" fmla="*/ 62 h 66"/>
                  <a:gd name="T24" fmla="*/ 4 w 74"/>
                  <a:gd name="T25" fmla="*/ 0 h 66"/>
                  <a:gd name="T26" fmla="*/ 3 w 74"/>
                  <a:gd name="T27" fmla="*/ 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4" h="66">
                    <a:moveTo>
                      <a:pt x="3" y="0"/>
                    </a:moveTo>
                    <a:cubicBezTo>
                      <a:pt x="3" y="0"/>
                      <a:pt x="3" y="0"/>
                      <a:pt x="2" y="0"/>
                    </a:cubicBezTo>
                    <a:cubicBezTo>
                      <a:pt x="2" y="0"/>
                      <a:pt x="1" y="0"/>
                      <a:pt x="1" y="0"/>
                    </a:cubicBezTo>
                    <a:cubicBezTo>
                      <a:pt x="0" y="1"/>
                      <a:pt x="0" y="1"/>
                      <a:pt x="0" y="1"/>
                    </a:cubicBezTo>
                    <a:cubicBezTo>
                      <a:pt x="0" y="2"/>
                      <a:pt x="0" y="3"/>
                      <a:pt x="0" y="4"/>
                    </a:cubicBezTo>
                    <a:cubicBezTo>
                      <a:pt x="70" y="65"/>
                      <a:pt x="70" y="65"/>
                      <a:pt x="70" y="65"/>
                    </a:cubicBezTo>
                    <a:cubicBezTo>
                      <a:pt x="71" y="66"/>
                      <a:pt x="71" y="66"/>
                      <a:pt x="71" y="66"/>
                    </a:cubicBezTo>
                    <a:cubicBezTo>
                      <a:pt x="72" y="66"/>
                      <a:pt x="73" y="66"/>
                      <a:pt x="73" y="65"/>
                    </a:cubicBezTo>
                    <a:cubicBezTo>
                      <a:pt x="74" y="64"/>
                      <a:pt x="74" y="64"/>
                      <a:pt x="74" y="64"/>
                    </a:cubicBezTo>
                    <a:cubicBezTo>
                      <a:pt x="74" y="64"/>
                      <a:pt x="74" y="63"/>
                      <a:pt x="74" y="63"/>
                    </a:cubicBezTo>
                    <a:cubicBezTo>
                      <a:pt x="74" y="62"/>
                      <a:pt x="74" y="62"/>
                      <a:pt x="74" y="62"/>
                    </a:cubicBezTo>
                    <a:cubicBezTo>
                      <a:pt x="74" y="62"/>
                      <a:pt x="74" y="62"/>
                      <a:pt x="74" y="62"/>
                    </a:cubicBezTo>
                    <a:cubicBezTo>
                      <a:pt x="4" y="0"/>
                      <a:pt x="4" y="0"/>
                      <a:pt x="4" y="0"/>
                    </a:cubicBezTo>
                    <a:cubicBezTo>
                      <a:pt x="4" y="0"/>
                      <a:pt x="3" y="0"/>
                      <a:pt x="3"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0" name="Freeform 225"/>
              <p:cNvSpPr/>
              <p:nvPr/>
            </p:nvSpPr>
            <p:spPr bwMode="auto">
              <a:xfrm>
                <a:off x="5302251" y="5830888"/>
                <a:ext cx="209550" cy="187325"/>
              </a:xfrm>
              <a:custGeom>
                <a:avLst/>
                <a:gdLst>
                  <a:gd name="T0" fmla="*/ 3 w 75"/>
                  <a:gd name="T1" fmla="*/ 0 h 67"/>
                  <a:gd name="T2" fmla="*/ 3 w 75"/>
                  <a:gd name="T3" fmla="*/ 0 h 67"/>
                  <a:gd name="T4" fmla="*/ 2 w 75"/>
                  <a:gd name="T5" fmla="*/ 1 h 67"/>
                  <a:gd name="T6" fmla="*/ 1 w 75"/>
                  <a:gd name="T7" fmla="*/ 2 h 67"/>
                  <a:gd name="T8" fmla="*/ 1 w 75"/>
                  <a:gd name="T9" fmla="*/ 5 h 67"/>
                  <a:gd name="T10" fmla="*/ 71 w 75"/>
                  <a:gd name="T11" fmla="*/ 66 h 67"/>
                  <a:gd name="T12" fmla="*/ 72 w 75"/>
                  <a:gd name="T13" fmla="*/ 67 h 67"/>
                  <a:gd name="T14" fmla="*/ 74 w 75"/>
                  <a:gd name="T15" fmla="*/ 66 h 67"/>
                  <a:gd name="T16" fmla="*/ 75 w 75"/>
                  <a:gd name="T17" fmla="*/ 65 h 67"/>
                  <a:gd name="T18" fmla="*/ 75 w 75"/>
                  <a:gd name="T19" fmla="*/ 64 h 67"/>
                  <a:gd name="T20" fmla="*/ 74 w 75"/>
                  <a:gd name="T21" fmla="*/ 62 h 67"/>
                  <a:gd name="T22" fmla="*/ 74 w 75"/>
                  <a:gd name="T23" fmla="*/ 62 h 67"/>
                  <a:gd name="T24" fmla="*/ 5 w 75"/>
                  <a:gd name="T25" fmla="*/ 1 h 67"/>
                  <a:gd name="T26" fmla="*/ 3 w 75"/>
                  <a:gd name="T27"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5" h="67">
                    <a:moveTo>
                      <a:pt x="3" y="0"/>
                    </a:moveTo>
                    <a:cubicBezTo>
                      <a:pt x="3" y="0"/>
                      <a:pt x="3" y="0"/>
                      <a:pt x="3" y="0"/>
                    </a:cubicBezTo>
                    <a:cubicBezTo>
                      <a:pt x="3" y="0"/>
                      <a:pt x="2" y="1"/>
                      <a:pt x="2" y="1"/>
                    </a:cubicBezTo>
                    <a:cubicBezTo>
                      <a:pt x="1" y="2"/>
                      <a:pt x="1" y="2"/>
                      <a:pt x="1" y="2"/>
                    </a:cubicBezTo>
                    <a:cubicBezTo>
                      <a:pt x="0" y="3"/>
                      <a:pt x="0" y="4"/>
                      <a:pt x="1" y="5"/>
                    </a:cubicBezTo>
                    <a:cubicBezTo>
                      <a:pt x="71" y="66"/>
                      <a:pt x="71" y="66"/>
                      <a:pt x="71" y="66"/>
                    </a:cubicBezTo>
                    <a:cubicBezTo>
                      <a:pt x="71" y="67"/>
                      <a:pt x="72" y="67"/>
                      <a:pt x="72" y="67"/>
                    </a:cubicBezTo>
                    <a:cubicBezTo>
                      <a:pt x="73" y="67"/>
                      <a:pt x="73" y="67"/>
                      <a:pt x="74" y="66"/>
                    </a:cubicBezTo>
                    <a:cubicBezTo>
                      <a:pt x="75" y="65"/>
                      <a:pt x="75" y="65"/>
                      <a:pt x="75" y="65"/>
                    </a:cubicBezTo>
                    <a:cubicBezTo>
                      <a:pt x="75" y="65"/>
                      <a:pt x="75" y="64"/>
                      <a:pt x="75" y="64"/>
                    </a:cubicBezTo>
                    <a:cubicBezTo>
                      <a:pt x="75" y="63"/>
                      <a:pt x="75" y="63"/>
                      <a:pt x="74" y="62"/>
                    </a:cubicBezTo>
                    <a:cubicBezTo>
                      <a:pt x="74" y="62"/>
                      <a:pt x="74" y="62"/>
                      <a:pt x="74" y="62"/>
                    </a:cubicBezTo>
                    <a:cubicBezTo>
                      <a:pt x="5" y="1"/>
                      <a:pt x="5" y="1"/>
                      <a:pt x="5" y="1"/>
                    </a:cubicBezTo>
                    <a:cubicBezTo>
                      <a:pt x="4" y="0"/>
                      <a:pt x="4" y="0"/>
                      <a:pt x="3"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1" name="Freeform 226"/>
              <p:cNvSpPr/>
              <p:nvPr/>
            </p:nvSpPr>
            <p:spPr bwMode="auto">
              <a:xfrm>
                <a:off x="5268913" y="5870575"/>
                <a:ext cx="209550" cy="184150"/>
              </a:xfrm>
              <a:custGeom>
                <a:avLst/>
                <a:gdLst>
                  <a:gd name="T0" fmla="*/ 3 w 75"/>
                  <a:gd name="T1" fmla="*/ 0 h 66"/>
                  <a:gd name="T2" fmla="*/ 3 w 75"/>
                  <a:gd name="T3" fmla="*/ 0 h 66"/>
                  <a:gd name="T4" fmla="*/ 2 w 75"/>
                  <a:gd name="T5" fmla="*/ 1 h 66"/>
                  <a:gd name="T6" fmla="*/ 1 w 75"/>
                  <a:gd name="T7" fmla="*/ 2 h 66"/>
                  <a:gd name="T8" fmla="*/ 1 w 75"/>
                  <a:gd name="T9" fmla="*/ 4 h 66"/>
                  <a:gd name="T10" fmla="*/ 71 w 75"/>
                  <a:gd name="T11" fmla="*/ 66 h 66"/>
                  <a:gd name="T12" fmla="*/ 72 w 75"/>
                  <a:gd name="T13" fmla="*/ 66 h 66"/>
                  <a:gd name="T14" fmla="*/ 74 w 75"/>
                  <a:gd name="T15" fmla="*/ 66 h 66"/>
                  <a:gd name="T16" fmla="*/ 74 w 75"/>
                  <a:gd name="T17" fmla="*/ 65 h 66"/>
                  <a:gd name="T18" fmla="*/ 75 w 75"/>
                  <a:gd name="T19" fmla="*/ 63 h 66"/>
                  <a:gd name="T20" fmla="*/ 74 w 75"/>
                  <a:gd name="T21" fmla="*/ 62 h 66"/>
                  <a:gd name="T22" fmla="*/ 74 w 75"/>
                  <a:gd name="T23" fmla="*/ 62 h 66"/>
                  <a:gd name="T24" fmla="*/ 5 w 75"/>
                  <a:gd name="T25" fmla="*/ 1 h 66"/>
                  <a:gd name="T26" fmla="*/ 3 w 75"/>
                  <a:gd name="T27" fmla="*/ 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5" h="66">
                    <a:moveTo>
                      <a:pt x="3" y="0"/>
                    </a:moveTo>
                    <a:cubicBezTo>
                      <a:pt x="3" y="0"/>
                      <a:pt x="3" y="0"/>
                      <a:pt x="3" y="0"/>
                    </a:cubicBezTo>
                    <a:cubicBezTo>
                      <a:pt x="3" y="0"/>
                      <a:pt x="2" y="0"/>
                      <a:pt x="2" y="1"/>
                    </a:cubicBezTo>
                    <a:cubicBezTo>
                      <a:pt x="1" y="2"/>
                      <a:pt x="1" y="2"/>
                      <a:pt x="1" y="2"/>
                    </a:cubicBezTo>
                    <a:cubicBezTo>
                      <a:pt x="0" y="2"/>
                      <a:pt x="0" y="4"/>
                      <a:pt x="1" y="4"/>
                    </a:cubicBezTo>
                    <a:cubicBezTo>
                      <a:pt x="71" y="66"/>
                      <a:pt x="71" y="66"/>
                      <a:pt x="71" y="66"/>
                    </a:cubicBezTo>
                    <a:cubicBezTo>
                      <a:pt x="71" y="66"/>
                      <a:pt x="72" y="66"/>
                      <a:pt x="72" y="66"/>
                    </a:cubicBezTo>
                    <a:cubicBezTo>
                      <a:pt x="73" y="66"/>
                      <a:pt x="73" y="66"/>
                      <a:pt x="74" y="66"/>
                    </a:cubicBezTo>
                    <a:cubicBezTo>
                      <a:pt x="74" y="65"/>
                      <a:pt x="74" y="65"/>
                      <a:pt x="74" y="65"/>
                    </a:cubicBezTo>
                    <a:cubicBezTo>
                      <a:pt x="75" y="65"/>
                      <a:pt x="75" y="64"/>
                      <a:pt x="75" y="63"/>
                    </a:cubicBezTo>
                    <a:cubicBezTo>
                      <a:pt x="75" y="63"/>
                      <a:pt x="75" y="62"/>
                      <a:pt x="74" y="62"/>
                    </a:cubicBezTo>
                    <a:cubicBezTo>
                      <a:pt x="74" y="62"/>
                      <a:pt x="74" y="62"/>
                      <a:pt x="74" y="62"/>
                    </a:cubicBezTo>
                    <a:cubicBezTo>
                      <a:pt x="5" y="1"/>
                      <a:pt x="5" y="1"/>
                      <a:pt x="5" y="1"/>
                    </a:cubicBezTo>
                    <a:cubicBezTo>
                      <a:pt x="4" y="0"/>
                      <a:pt x="4" y="0"/>
                      <a:pt x="3"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2" name="Freeform 227"/>
              <p:cNvSpPr/>
              <p:nvPr/>
            </p:nvSpPr>
            <p:spPr bwMode="auto">
              <a:xfrm>
                <a:off x="5233988" y="5908675"/>
                <a:ext cx="211138" cy="185738"/>
              </a:xfrm>
              <a:custGeom>
                <a:avLst/>
                <a:gdLst>
                  <a:gd name="T0" fmla="*/ 3 w 75"/>
                  <a:gd name="T1" fmla="*/ 0 h 66"/>
                  <a:gd name="T2" fmla="*/ 3 w 75"/>
                  <a:gd name="T3" fmla="*/ 0 h 66"/>
                  <a:gd name="T4" fmla="*/ 2 w 75"/>
                  <a:gd name="T5" fmla="*/ 0 h 66"/>
                  <a:gd name="T6" fmla="*/ 1 w 75"/>
                  <a:gd name="T7" fmla="*/ 1 h 66"/>
                  <a:gd name="T8" fmla="*/ 1 w 75"/>
                  <a:gd name="T9" fmla="*/ 4 h 66"/>
                  <a:gd name="T10" fmla="*/ 71 w 75"/>
                  <a:gd name="T11" fmla="*/ 66 h 66"/>
                  <a:gd name="T12" fmla="*/ 72 w 75"/>
                  <a:gd name="T13" fmla="*/ 66 h 66"/>
                  <a:gd name="T14" fmla="*/ 72 w 75"/>
                  <a:gd name="T15" fmla="*/ 66 h 66"/>
                  <a:gd name="T16" fmla="*/ 74 w 75"/>
                  <a:gd name="T17" fmla="*/ 66 h 66"/>
                  <a:gd name="T18" fmla="*/ 74 w 75"/>
                  <a:gd name="T19" fmla="*/ 65 h 66"/>
                  <a:gd name="T20" fmla="*/ 74 w 75"/>
                  <a:gd name="T21" fmla="*/ 62 h 66"/>
                  <a:gd name="T22" fmla="*/ 74 w 75"/>
                  <a:gd name="T23" fmla="*/ 62 h 66"/>
                  <a:gd name="T24" fmla="*/ 4 w 75"/>
                  <a:gd name="T25" fmla="*/ 0 h 66"/>
                  <a:gd name="T26" fmla="*/ 3 w 75"/>
                  <a:gd name="T27" fmla="*/ 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5" h="66">
                    <a:moveTo>
                      <a:pt x="3" y="0"/>
                    </a:moveTo>
                    <a:cubicBezTo>
                      <a:pt x="3" y="0"/>
                      <a:pt x="3" y="0"/>
                      <a:pt x="3" y="0"/>
                    </a:cubicBezTo>
                    <a:cubicBezTo>
                      <a:pt x="2" y="0"/>
                      <a:pt x="2" y="0"/>
                      <a:pt x="2" y="0"/>
                    </a:cubicBezTo>
                    <a:cubicBezTo>
                      <a:pt x="1" y="1"/>
                      <a:pt x="1" y="1"/>
                      <a:pt x="1" y="1"/>
                    </a:cubicBezTo>
                    <a:cubicBezTo>
                      <a:pt x="0" y="2"/>
                      <a:pt x="0" y="3"/>
                      <a:pt x="1" y="4"/>
                    </a:cubicBezTo>
                    <a:cubicBezTo>
                      <a:pt x="71" y="66"/>
                      <a:pt x="71" y="66"/>
                      <a:pt x="71" y="66"/>
                    </a:cubicBezTo>
                    <a:cubicBezTo>
                      <a:pt x="71" y="66"/>
                      <a:pt x="72" y="66"/>
                      <a:pt x="72" y="66"/>
                    </a:cubicBezTo>
                    <a:cubicBezTo>
                      <a:pt x="72" y="66"/>
                      <a:pt x="72" y="66"/>
                      <a:pt x="72" y="66"/>
                    </a:cubicBezTo>
                    <a:cubicBezTo>
                      <a:pt x="73" y="66"/>
                      <a:pt x="73" y="66"/>
                      <a:pt x="74" y="66"/>
                    </a:cubicBezTo>
                    <a:cubicBezTo>
                      <a:pt x="74" y="65"/>
                      <a:pt x="74" y="65"/>
                      <a:pt x="74" y="65"/>
                    </a:cubicBezTo>
                    <a:cubicBezTo>
                      <a:pt x="75" y="64"/>
                      <a:pt x="75" y="63"/>
                      <a:pt x="74" y="62"/>
                    </a:cubicBezTo>
                    <a:cubicBezTo>
                      <a:pt x="74" y="62"/>
                      <a:pt x="74" y="62"/>
                      <a:pt x="74" y="62"/>
                    </a:cubicBezTo>
                    <a:cubicBezTo>
                      <a:pt x="4" y="0"/>
                      <a:pt x="4" y="0"/>
                      <a:pt x="4" y="0"/>
                    </a:cubicBezTo>
                    <a:cubicBezTo>
                      <a:pt x="4" y="0"/>
                      <a:pt x="4" y="0"/>
                      <a:pt x="3"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3" name="Freeform 228"/>
              <p:cNvSpPr/>
              <p:nvPr/>
            </p:nvSpPr>
            <p:spPr bwMode="auto">
              <a:xfrm>
                <a:off x="5200651" y="5948363"/>
                <a:ext cx="211138" cy="185738"/>
              </a:xfrm>
              <a:custGeom>
                <a:avLst/>
                <a:gdLst>
                  <a:gd name="T0" fmla="*/ 3 w 75"/>
                  <a:gd name="T1" fmla="*/ 0 h 66"/>
                  <a:gd name="T2" fmla="*/ 2 w 75"/>
                  <a:gd name="T3" fmla="*/ 0 h 66"/>
                  <a:gd name="T4" fmla="*/ 1 w 75"/>
                  <a:gd name="T5" fmla="*/ 1 h 66"/>
                  <a:gd name="T6" fmla="*/ 0 w 75"/>
                  <a:gd name="T7" fmla="*/ 3 h 66"/>
                  <a:gd name="T8" fmla="*/ 1 w 75"/>
                  <a:gd name="T9" fmla="*/ 4 h 66"/>
                  <a:gd name="T10" fmla="*/ 71 w 75"/>
                  <a:gd name="T11" fmla="*/ 66 h 66"/>
                  <a:gd name="T12" fmla="*/ 72 w 75"/>
                  <a:gd name="T13" fmla="*/ 66 h 66"/>
                  <a:gd name="T14" fmla="*/ 73 w 75"/>
                  <a:gd name="T15" fmla="*/ 65 h 66"/>
                  <a:gd name="T16" fmla="*/ 74 w 75"/>
                  <a:gd name="T17" fmla="*/ 64 h 66"/>
                  <a:gd name="T18" fmla="*/ 75 w 75"/>
                  <a:gd name="T19" fmla="*/ 63 h 66"/>
                  <a:gd name="T20" fmla="*/ 74 w 75"/>
                  <a:gd name="T21" fmla="*/ 62 h 66"/>
                  <a:gd name="T22" fmla="*/ 74 w 75"/>
                  <a:gd name="T23" fmla="*/ 62 h 66"/>
                  <a:gd name="T24" fmla="*/ 4 w 75"/>
                  <a:gd name="T25" fmla="*/ 0 h 66"/>
                  <a:gd name="T26" fmla="*/ 3 w 75"/>
                  <a:gd name="T27" fmla="*/ 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5" h="66">
                    <a:moveTo>
                      <a:pt x="3" y="0"/>
                    </a:moveTo>
                    <a:cubicBezTo>
                      <a:pt x="2" y="0"/>
                      <a:pt x="2" y="0"/>
                      <a:pt x="2" y="0"/>
                    </a:cubicBezTo>
                    <a:cubicBezTo>
                      <a:pt x="1" y="1"/>
                      <a:pt x="1" y="1"/>
                      <a:pt x="1" y="1"/>
                    </a:cubicBezTo>
                    <a:cubicBezTo>
                      <a:pt x="0" y="2"/>
                      <a:pt x="0" y="2"/>
                      <a:pt x="0" y="3"/>
                    </a:cubicBezTo>
                    <a:cubicBezTo>
                      <a:pt x="0" y="3"/>
                      <a:pt x="0" y="4"/>
                      <a:pt x="1" y="4"/>
                    </a:cubicBezTo>
                    <a:cubicBezTo>
                      <a:pt x="71" y="66"/>
                      <a:pt x="71" y="66"/>
                      <a:pt x="71" y="66"/>
                    </a:cubicBezTo>
                    <a:cubicBezTo>
                      <a:pt x="71" y="66"/>
                      <a:pt x="71" y="66"/>
                      <a:pt x="72" y="66"/>
                    </a:cubicBezTo>
                    <a:cubicBezTo>
                      <a:pt x="72" y="66"/>
                      <a:pt x="73" y="66"/>
                      <a:pt x="73" y="65"/>
                    </a:cubicBezTo>
                    <a:cubicBezTo>
                      <a:pt x="74" y="64"/>
                      <a:pt x="74" y="64"/>
                      <a:pt x="74" y="64"/>
                    </a:cubicBezTo>
                    <a:cubicBezTo>
                      <a:pt x="75" y="64"/>
                      <a:pt x="75" y="63"/>
                      <a:pt x="75" y="63"/>
                    </a:cubicBezTo>
                    <a:cubicBezTo>
                      <a:pt x="75" y="62"/>
                      <a:pt x="74" y="62"/>
                      <a:pt x="74" y="62"/>
                    </a:cubicBezTo>
                    <a:cubicBezTo>
                      <a:pt x="74" y="62"/>
                      <a:pt x="74" y="62"/>
                      <a:pt x="74" y="62"/>
                    </a:cubicBezTo>
                    <a:cubicBezTo>
                      <a:pt x="4" y="0"/>
                      <a:pt x="4" y="0"/>
                      <a:pt x="4" y="0"/>
                    </a:cubicBezTo>
                    <a:cubicBezTo>
                      <a:pt x="4" y="0"/>
                      <a:pt x="3" y="0"/>
                      <a:pt x="3"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4" name="Freeform 229"/>
              <p:cNvSpPr/>
              <p:nvPr/>
            </p:nvSpPr>
            <p:spPr bwMode="auto">
              <a:xfrm>
                <a:off x="5167313" y="5984875"/>
                <a:ext cx="209550" cy="188913"/>
              </a:xfrm>
              <a:custGeom>
                <a:avLst/>
                <a:gdLst>
                  <a:gd name="T0" fmla="*/ 3 w 75"/>
                  <a:gd name="T1" fmla="*/ 0 h 67"/>
                  <a:gd name="T2" fmla="*/ 1 w 75"/>
                  <a:gd name="T3" fmla="*/ 1 h 67"/>
                  <a:gd name="T4" fmla="*/ 1 w 75"/>
                  <a:gd name="T5" fmla="*/ 2 h 67"/>
                  <a:gd name="T6" fmla="*/ 0 w 75"/>
                  <a:gd name="T7" fmla="*/ 3 h 67"/>
                  <a:gd name="T8" fmla="*/ 1 w 75"/>
                  <a:gd name="T9" fmla="*/ 5 h 67"/>
                  <a:gd name="T10" fmla="*/ 70 w 75"/>
                  <a:gd name="T11" fmla="*/ 66 h 67"/>
                  <a:gd name="T12" fmla="*/ 72 w 75"/>
                  <a:gd name="T13" fmla="*/ 67 h 67"/>
                  <a:gd name="T14" fmla="*/ 73 w 75"/>
                  <a:gd name="T15" fmla="*/ 66 h 67"/>
                  <a:gd name="T16" fmla="*/ 74 w 75"/>
                  <a:gd name="T17" fmla="*/ 65 h 67"/>
                  <a:gd name="T18" fmla="*/ 75 w 75"/>
                  <a:gd name="T19" fmla="*/ 64 h 67"/>
                  <a:gd name="T20" fmla="*/ 74 w 75"/>
                  <a:gd name="T21" fmla="*/ 62 h 67"/>
                  <a:gd name="T22" fmla="*/ 74 w 75"/>
                  <a:gd name="T23" fmla="*/ 62 h 67"/>
                  <a:gd name="T24" fmla="*/ 4 w 75"/>
                  <a:gd name="T25" fmla="*/ 1 h 67"/>
                  <a:gd name="T26" fmla="*/ 3 w 75"/>
                  <a:gd name="T27"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5" h="67">
                    <a:moveTo>
                      <a:pt x="3" y="0"/>
                    </a:moveTo>
                    <a:cubicBezTo>
                      <a:pt x="2" y="0"/>
                      <a:pt x="2" y="1"/>
                      <a:pt x="1" y="1"/>
                    </a:cubicBezTo>
                    <a:cubicBezTo>
                      <a:pt x="1" y="2"/>
                      <a:pt x="1" y="2"/>
                      <a:pt x="1" y="2"/>
                    </a:cubicBezTo>
                    <a:cubicBezTo>
                      <a:pt x="0" y="2"/>
                      <a:pt x="0" y="3"/>
                      <a:pt x="0" y="3"/>
                    </a:cubicBezTo>
                    <a:cubicBezTo>
                      <a:pt x="0" y="4"/>
                      <a:pt x="0" y="4"/>
                      <a:pt x="1" y="5"/>
                    </a:cubicBezTo>
                    <a:cubicBezTo>
                      <a:pt x="70" y="66"/>
                      <a:pt x="70" y="66"/>
                      <a:pt x="70" y="66"/>
                    </a:cubicBezTo>
                    <a:cubicBezTo>
                      <a:pt x="71" y="67"/>
                      <a:pt x="71" y="67"/>
                      <a:pt x="72" y="67"/>
                    </a:cubicBezTo>
                    <a:cubicBezTo>
                      <a:pt x="72" y="67"/>
                      <a:pt x="73" y="67"/>
                      <a:pt x="73" y="66"/>
                    </a:cubicBezTo>
                    <a:cubicBezTo>
                      <a:pt x="74" y="65"/>
                      <a:pt x="74" y="65"/>
                      <a:pt x="74" y="65"/>
                    </a:cubicBezTo>
                    <a:cubicBezTo>
                      <a:pt x="74" y="65"/>
                      <a:pt x="75" y="64"/>
                      <a:pt x="75" y="64"/>
                    </a:cubicBezTo>
                    <a:cubicBezTo>
                      <a:pt x="75" y="63"/>
                      <a:pt x="74" y="63"/>
                      <a:pt x="74" y="62"/>
                    </a:cubicBezTo>
                    <a:cubicBezTo>
                      <a:pt x="74" y="62"/>
                      <a:pt x="74" y="62"/>
                      <a:pt x="74" y="62"/>
                    </a:cubicBezTo>
                    <a:cubicBezTo>
                      <a:pt x="4" y="1"/>
                      <a:pt x="4" y="1"/>
                      <a:pt x="4" y="1"/>
                    </a:cubicBezTo>
                    <a:cubicBezTo>
                      <a:pt x="4" y="0"/>
                      <a:pt x="3" y="0"/>
                      <a:pt x="3"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5" name="Freeform 230"/>
              <p:cNvSpPr/>
              <p:nvPr/>
            </p:nvSpPr>
            <p:spPr bwMode="auto">
              <a:xfrm>
                <a:off x="5133976" y="6024563"/>
                <a:ext cx="198438" cy="165100"/>
              </a:xfrm>
              <a:custGeom>
                <a:avLst/>
                <a:gdLst>
                  <a:gd name="T0" fmla="*/ 3 w 71"/>
                  <a:gd name="T1" fmla="*/ 0 h 59"/>
                  <a:gd name="T2" fmla="*/ 3 w 71"/>
                  <a:gd name="T3" fmla="*/ 0 h 59"/>
                  <a:gd name="T4" fmla="*/ 1 w 71"/>
                  <a:gd name="T5" fmla="*/ 1 h 59"/>
                  <a:gd name="T6" fmla="*/ 0 w 71"/>
                  <a:gd name="T7" fmla="*/ 2 h 59"/>
                  <a:gd name="T8" fmla="*/ 1 w 71"/>
                  <a:gd name="T9" fmla="*/ 4 h 59"/>
                  <a:gd name="T10" fmla="*/ 63 w 71"/>
                  <a:gd name="T11" fmla="*/ 59 h 59"/>
                  <a:gd name="T12" fmla="*/ 71 w 71"/>
                  <a:gd name="T13" fmla="*/ 59 h 59"/>
                  <a:gd name="T14" fmla="*/ 4 w 71"/>
                  <a:gd name="T15" fmla="*/ 1 h 59"/>
                  <a:gd name="T16" fmla="*/ 3 w 71"/>
                  <a:gd name="T17"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1" h="59">
                    <a:moveTo>
                      <a:pt x="3" y="0"/>
                    </a:moveTo>
                    <a:cubicBezTo>
                      <a:pt x="3" y="0"/>
                      <a:pt x="3" y="0"/>
                      <a:pt x="3" y="0"/>
                    </a:cubicBezTo>
                    <a:cubicBezTo>
                      <a:pt x="2" y="0"/>
                      <a:pt x="2" y="0"/>
                      <a:pt x="1" y="1"/>
                    </a:cubicBezTo>
                    <a:cubicBezTo>
                      <a:pt x="0" y="2"/>
                      <a:pt x="0" y="2"/>
                      <a:pt x="0" y="2"/>
                    </a:cubicBezTo>
                    <a:cubicBezTo>
                      <a:pt x="0" y="2"/>
                      <a:pt x="0" y="4"/>
                      <a:pt x="1" y="4"/>
                    </a:cubicBezTo>
                    <a:cubicBezTo>
                      <a:pt x="63" y="59"/>
                      <a:pt x="63" y="59"/>
                      <a:pt x="63" y="59"/>
                    </a:cubicBezTo>
                    <a:cubicBezTo>
                      <a:pt x="71" y="59"/>
                      <a:pt x="71" y="59"/>
                      <a:pt x="71" y="59"/>
                    </a:cubicBezTo>
                    <a:cubicBezTo>
                      <a:pt x="4" y="1"/>
                      <a:pt x="4" y="1"/>
                      <a:pt x="4" y="1"/>
                    </a:cubicBezTo>
                    <a:cubicBezTo>
                      <a:pt x="4" y="0"/>
                      <a:pt x="3" y="0"/>
                      <a:pt x="3"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42" name="组合 41"/>
            <p:cNvGrpSpPr/>
            <p:nvPr/>
          </p:nvGrpSpPr>
          <p:grpSpPr>
            <a:xfrm>
              <a:off x="1396326" y="1775185"/>
              <a:ext cx="566738" cy="646112"/>
              <a:chOff x="2273301" y="2728913"/>
              <a:chExt cx="566738" cy="646112"/>
            </a:xfrm>
          </p:grpSpPr>
          <p:sp>
            <p:nvSpPr>
              <p:cNvPr id="186" name="Freeform 231"/>
              <p:cNvSpPr>
                <a:spLocks noEditPoints="1"/>
              </p:cNvSpPr>
              <p:nvPr/>
            </p:nvSpPr>
            <p:spPr bwMode="auto">
              <a:xfrm>
                <a:off x="2324101" y="2728913"/>
                <a:ext cx="515938" cy="625475"/>
              </a:xfrm>
              <a:custGeom>
                <a:avLst/>
                <a:gdLst>
                  <a:gd name="T0" fmla="*/ 3 w 184"/>
                  <a:gd name="T1" fmla="*/ 57 h 223"/>
                  <a:gd name="T2" fmla="*/ 6 w 184"/>
                  <a:gd name="T3" fmla="*/ 61 h 223"/>
                  <a:gd name="T4" fmla="*/ 10 w 184"/>
                  <a:gd name="T5" fmla="*/ 69 h 223"/>
                  <a:gd name="T6" fmla="*/ 10 w 184"/>
                  <a:gd name="T7" fmla="*/ 72 h 223"/>
                  <a:gd name="T8" fmla="*/ 14 w 184"/>
                  <a:gd name="T9" fmla="*/ 78 h 223"/>
                  <a:gd name="T10" fmla="*/ 14 w 184"/>
                  <a:gd name="T11" fmla="*/ 81 h 223"/>
                  <a:gd name="T12" fmla="*/ 18 w 184"/>
                  <a:gd name="T13" fmla="*/ 87 h 223"/>
                  <a:gd name="T14" fmla="*/ 20 w 184"/>
                  <a:gd name="T15" fmla="*/ 94 h 223"/>
                  <a:gd name="T16" fmla="*/ 22 w 184"/>
                  <a:gd name="T17" fmla="*/ 97 h 223"/>
                  <a:gd name="T18" fmla="*/ 23 w 184"/>
                  <a:gd name="T19" fmla="*/ 100 h 223"/>
                  <a:gd name="T20" fmla="*/ 27 w 184"/>
                  <a:gd name="T21" fmla="*/ 106 h 223"/>
                  <a:gd name="T22" fmla="*/ 27 w 184"/>
                  <a:gd name="T23" fmla="*/ 110 h 223"/>
                  <a:gd name="T24" fmla="*/ 32 w 184"/>
                  <a:gd name="T25" fmla="*/ 116 h 223"/>
                  <a:gd name="T26" fmla="*/ 32 w 184"/>
                  <a:gd name="T27" fmla="*/ 119 h 223"/>
                  <a:gd name="T28" fmla="*/ 35 w 184"/>
                  <a:gd name="T29" fmla="*/ 126 h 223"/>
                  <a:gd name="T30" fmla="*/ 36 w 184"/>
                  <a:gd name="T31" fmla="*/ 127 h 223"/>
                  <a:gd name="T32" fmla="*/ 40 w 184"/>
                  <a:gd name="T33" fmla="*/ 134 h 223"/>
                  <a:gd name="T34" fmla="*/ 40 w 184"/>
                  <a:gd name="T35" fmla="*/ 135 h 223"/>
                  <a:gd name="T36" fmla="*/ 42 w 184"/>
                  <a:gd name="T37" fmla="*/ 142 h 223"/>
                  <a:gd name="T38" fmla="*/ 44 w 184"/>
                  <a:gd name="T39" fmla="*/ 144 h 223"/>
                  <a:gd name="T40" fmla="*/ 45 w 184"/>
                  <a:gd name="T41" fmla="*/ 147 h 223"/>
                  <a:gd name="T42" fmla="*/ 48 w 184"/>
                  <a:gd name="T43" fmla="*/ 154 h 223"/>
                  <a:gd name="T44" fmla="*/ 50 w 184"/>
                  <a:gd name="T45" fmla="*/ 155 h 223"/>
                  <a:gd name="T46" fmla="*/ 54 w 184"/>
                  <a:gd name="T47" fmla="*/ 163 h 223"/>
                  <a:gd name="T48" fmla="*/ 54 w 184"/>
                  <a:gd name="T49" fmla="*/ 163 h 223"/>
                  <a:gd name="T50" fmla="*/ 55 w 184"/>
                  <a:gd name="T51" fmla="*/ 170 h 223"/>
                  <a:gd name="T52" fmla="*/ 58 w 184"/>
                  <a:gd name="T53" fmla="*/ 174 h 223"/>
                  <a:gd name="T54" fmla="*/ 62 w 184"/>
                  <a:gd name="T55" fmla="*/ 182 h 223"/>
                  <a:gd name="T56" fmla="*/ 62 w 184"/>
                  <a:gd name="T57" fmla="*/ 182 h 223"/>
                  <a:gd name="T58" fmla="*/ 64 w 184"/>
                  <a:gd name="T59" fmla="*/ 189 h 223"/>
                  <a:gd name="T60" fmla="*/ 66 w 184"/>
                  <a:gd name="T61" fmla="*/ 192 h 223"/>
                  <a:gd name="T62" fmla="*/ 67 w 184"/>
                  <a:gd name="T63" fmla="*/ 194 h 223"/>
                  <a:gd name="T64" fmla="*/ 71 w 184"/>
                  <a:gd name="T65" fmla="*/ 200 h 223"/>
                  <a:gd name="T66" fmla="*/ 73 w 184"/>
                  <a:gd name="T67" fmla="*/ 208 h 223"/>
                  <a:gd name="T68" fmla="*/ 74 w 184"/>
                  <a:gd name="T69" fmla="*/ 210 h 223"/>
                  <a:gd name="T70" fmla="*/ 76 w 184"/>
                  <a:gd name="T71" fmla="*/ 213 h 223"/>
                  <a:gd name="T72" fmla="*/ 2 w 184"/>
                  <a:gd name="T73" fmla="*/ 51 h 223"/>
                  <a:gd name="T74" fmla="*/ 100 w 184"/>
                  <a:gd name="T75" fmla="*/ 3 h 223"/>
                  <a:gd name="T76" fmla="*/ 101 w 184"/>
                  <a:gd name="T77" fmla="*/ 0 h 223"/>
                  <a:gd name="T78" fmla="*/ 4 w 184"/>
                  <a:gd name="T79" fmla="*/ 47 h 223"/>
                  <a:gd name="T80" fmla="*/ 180 w 184"/>
                  <a:gd name="T81" fmla="*/ 173 h 223"/>
                  <a:gd name="T82" fmla="*/ 85 w 184"/>
                  <a:gd name="T83" fmla="*/ 221 h 223"/>
                  <a:gd name="T84" fmla="*/ 82 w 184"/>
                  <a:gd name="T85" fmla="*/ 223 h 223"/>
                  <a:gd name="T86" fmla="*/ 184 w 184"/>
                  <a:gd name="T87" fmla="*/ 173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4" h="223">
                    <a:moveTo>
                      <a:pt x="2" y="51"/>
                    </a:moveTo>
                    <a:cubicBezTo>
                      <a:pt x="0" y="52"/>
                      <a:pt x="0" y="52"/>
                      <a:pt x="0" y="52"/>
                    </a:cubicBezTo>
                    <a:cubicBezTo>
                      <a:pt x="3" y="57"/>
                      <a:pt x="3" y="57"/>
                      <a:pt x="3" y="57"/>
                    </a:cubicBezTo>
                    <a:cubicBezTo>
                      <a:pt x="4" y="57"/>
                      <a:pt x="5" y="58"/>
                      <a:pt x="5" y="59"/>
                    </a:cubicBezTo>
                    <a:cubicBezTo>
                      <a:pt x="5" y="59"/>
                      <a:pt x="5" y="59"/>
                      <a:pt x="5" y="59"/>
                    </a:cubicBezTo>
                    <a:cubicBezTo>
                      <a:pt x="5" y="60"/>
                      <a:pt x="6" y="60"/>
                      <a:pt x="6" y="61"/>
                    </a:cubicBezTo>
                    <a:cubicBezTo>
                      <a:pt x="6" y="62"/>
                      <a:pt x="6" y="62"/>
                      <a:pt x="5" y="63"/>
                    </a:cubicBezTo>
                    <a:cubicBezTo>
                      <a:pt x="7" y="66"/>
                      <a:pt x="7" y="66"/>
                      <a:pt x="7" y="66"/>
                    </a:cubicBezTo>
                    <a:cubicBezTo>
                      <a:pt x="8" y="67"/>
                      <a:pt x="9" y="67"/>
                      <a:pt x="10" y="69"/>
                    </a:cubicBezTo>
                    <a:cubicBezTo>
                      <a:pt x="10" y="69"/>
                      <a:pt x="10" y="69"/>
                      <a:pt x="10" y="69"/>
                    </a:cubicBezTo>
                    <a:cubicBezTo>
                      <a:pt x="10" y="69"/>
                      <a:pt x="10" y="70"/>
                      <a:pt x="10" y="70"/>
                    </a:cubicBezTo>
                    <a:cubicBezTo>
                      <a:pt x="10" y="71"/>
                      <a:pt x="10" y="71"/>
                      <a:pt x="10" y="72"/>
                    </a:cubicBezTo>
                    <a:cubicBezTo>
                      <a:pt x="11" y="76"/>
                      <a:pt x="11" y="76"/>
                      <a:pt x="11" y="76"/>
                    </a:cubicBezTo>
                    <a:cubicBezTo>
                      <a:pt x="13" y="76"/>
                      <a:pt x="13" y="77"/>
                      <a:pt x="14" y="78"/>
                    </a:cubicBezTo>
                    <a:cubicBezTo>
                      <a:pt x="14" y="78"/>
                      <a:pt x="14" y="78"/>
                      <a:pt x="14" y="78"/>
                    </a:cubicBezTo>
                    <a:cubicBezTo>
                      <a:pt x="14" y="78"/>
                      <a:pt x="14" y="78"/>
                      <a:pt x="14" y="78"/>
                    </a:cubicBezTo>
                    <a:cubicBezTo>
                      <a:pt x="14" y="79"/>
                      <a:pt x="14" y="79"/>
                      <a:pt x="14" y="80"/>
                    </a:cubicBezTo>
                    <a:cubicBezTo>
                      <a:pt x="14" y="80"/>
                      <a:pt x="14" y="81"/>
                      <a:pt x="14" y="81"/>
                    </a:cubicBezTo>
                    <a:cubicBezTo>
                      <a:pt x="16" y="85"/>
                      <a:pt x="16" y="85"/>
                      <a:pt x="16" y="85"/>
                    </a:cubicBezTo>
                    <a:cubicBezTo>
                      <a:pt x="17" y="85"/>
                      <a:pt x="18" y="86"/>
                      <a:pt x="18" y="87"/>
                    </a:cubicBezTo>
                    <a:cubicBezTo>
                      <a:pt x="18" y="87"/>
                      <a:pt x="18" y="87"/>
                      <a:pt x="18" y="87"/>
                    </a:cubicBezTo>
                    <a:cubicBezTo>
                      <a:pt x="19" y="88"/>
                      <a:pt x="19" y="89"/>
                      <a:pt x="19" y="89"/>
                    </a:cubicBezTo>
                    <a:cubicBezTo>
                      <a:pt x="19" y="90"/>
                      <a:pt x="19" y="90"/>
                      <a:pt x="19" y="91"/>
                    </a:cubicBezTo>
                    <a:cubicBezTo>
                      <a:pt x="20" y="94"/>
                      <a:pt x="20" y="94"/>
                      <a:pt x="20" y="94"/>
                    </a:cubicBezTo>
                    <a:cubicBezTo>
                      <a:pt x="21" y="95"/>
                      <a:pt x="22" y="96"/>
                      <a:pt x="23" y="97"/>
                    </a:cubicBezTo>
                    <a:cubicBezTo>
                      <a:pt x="22" y="97"/>
                      <a:pt x="22" y="97"/>
                      <a:pt x="22" y="97"/>
                    </a:cubicBezTo>
                    <a:cubicBezTo>
                      <a:pt x="22" y="97"/>
                      <a:pt x="22" y="97"/>
                      <a:pt x="22" y="97"/>
                    </a:cubicBezTo>
                    <a:cubicBezTo>
                      <a:pt x="23" y="97"/>
                      <a:pt x="23" y="97"/>
                      <a:pt x="23" y="97"/>
                    </a:cubicBezTo>
                    <a:cubicBezTo>
                      <a:pt x="23" y="97"/>
                      <a:pt x="23" y="98"/>
                      <a:pt x="23" y="99"/>
                    </a:cubicBezTo>
                    <a:cubicBezTo>
                      <a:pt x="23" y="99"/>
                      <a:pt x="23" y="100"/>
                      <a:pt x="23" y="100"/>
                    </a:cubicBezTo>
                    <a:cubicBezTo>
                      <a:pt x="25" y="104"/>
                      <a:pt x="25" y="104"/>
                      <a:pt x="25" y="104"/>
                    </a:cubicBezTo>
                    <a:cubicBezTo>
                      <a:pt x="26" y="104"/>
                      <a:pt x="27" y="105"/>
                      <a:pt x="27" y="106"/>
                    </a:cubicBezTo>
                    <a:cubicBezTo>
                      <a:pt x="27" y="106"/>
                      <a:pt x="27" y="106"/>
                      <a:pt x="27" y="106"/>
                    </a:cubicBezTo>
                    <a:cubicBezTo>
                      <a:pt x="27" y="106"/>
                      <a:pt x="27" y="106"/>
                      <a:pt x="27" y="106"/>
                    </a:cubicBezTo>
                    <a:cubicBezTo>
                      <a:pt x="27" y="107"/>
                      <a:pt x="28" y="108"/>
                      <a:pt x="28" y="108"/>
                    </a:cubicBezTo>
                    <a:cubicBezTo>
                      <a:pt x="28" y="109"/>
                      <a:pt x="28" y="109"/>
                      <a:pt x="27" y="110"/>
                    </a:cubicBezTo>
                    <a:cubicBezTo>
                      <a:pt x="29" y="113"/>
                      <a:pt x="29" y="113"/>
                      <a:pt x="29" y="113"/>
                    </a:cubicBezTo>
                    <a:cubicBezTo>
                      <a:pt x="30" y="114"/>
                      <a:pt x="31" y="115"/>
                      <a:pt x="32" y="116"/>
                    </a:cubicBezTo>
                    <a:cubicBezTo>
                      <a:pt x="32" y="116"/>
                      <a:pt x="32" y="116"/>
                      <a:pt x="32" y="116"/>
                    </a:cubicBezTo>
                    <a:cubicBezTo>
                      <a:pt x="32" y="116"/>
                      <a:pt x="32" y="116"/>
                      <a:pt x="32" y="116"/>
                    </a:cubicBezTo>
                    <a:cubicBezTo>
                      <a:pt x="32" y="116"/>
                      <a:pt x="32" y="117"/>
                      <a:pt x="32" y="118"/>
                    </a:cubicBezTo>
                    <a:cubicBezTo>
                      <a:pt x="32" y="118"/>
                      <a:pt x="32" y="119"/>
                      <a:pt x="32" y="119"/>
                    </a:cubicBezTo>
                    <a:cubicBezTo>
                      <a:pt x="33" y="123"/>
                      <a:pt x="33" y="123"/>
                      <a:pt x="33" y="123"/>
                    </a:cubicBezTo>
                    <a:cubicBezTo>
                      <a:pt x="35" y="123"/>
                      <a:pt x="35" y="124"/>
                      <a:pt x="36" y="125"/>
                    </a:cubicBezTo>
                    <a:cubicBezTo>
                      <a:pt x="35" y="126"/>
                      <a:pt x="35" y="126"/>
                      <a:pt x="35" y="126"/>
                    </a:cubicBezTo>
                    <a:cubicBezTo>
                      <a:pt x="35" y="126"/>
                      <a:pt x="35" y="126"/>
                      <a:pt x="35" y="126"/>
                    </a:cubicBezTo>
                    <a:cubicBezTo>
                      <a:pt x="36" y="125"/>
                      <a:pt x="36" y="125"/>
                      <a:pt x="36" y="125"/>
                    </a:cubicBezTo>
                    <a:cubicBezTo>
                      <a:pt x="36" y="126"/>
                      <a:pt x="36" y="126"/>
                      <a:pt x="36" y="127"/>
                    </a:cubicBezTo>
                    <a:cubicBezTo>
                      <a:pt x="36" y="128"/>
                      <a:pt x="36" y="128"/>
                      <a:pt x="36" y="128"/>
                    </a:cubicBezTo>
                    <a:cubicBezTo>
                      <a:pt x="38" y="132"/>
                      <a:pt x="38" y="132"/>
                      <a:pt x="38" y="132"/>
                    </a:cubicBezTo>
                    <a:cubicBezTo>
                      <a:pt x="39" y="133"/>
                      <a:pt x="40" y="133"/>
                      <a:pt x="40" y="134"/>
                    </a:cubicBezTo>
                    <a:cubicBezTo>
                      <a:pt x="39" y="135"/>
                      <a:pt x="39" y="135"/>
                      <a:pt x="39" y="135"/>
                    </a:cubicBezTo>
                    <a:cubicBezTo>
                      <a:pt x="39" y="135"/>
                      <a:pt x="39" y="135"/>
                      <a:pt x="39" y="135"/>
                    </a:cubicBezTo>
                    <a:cubicBezTo>
                      <a:pt x="40" y="135"/>
                      <a:pt x="40" y="135"/>
                      <a:pt x="40" y="135"/>
                    </a:cubicBezTo>
                    <a:cubicBezTo>
                      <a:pt x="41" y="135"/>
                      <a:pt x="41" y="136"/>
                      <a:pt x="41" y="136"/>
                    </a:cubicBezTo>
                    <a:cubicBezTo>
                      <a:pt x="41" y="137"/>
                      <a:pt x="41" y="137"/>
                      <a:pt x="41" y="138"/>
                    </a:cubicBezTo>
                    <a:cubicBezTo>
                      <a:pt x="42" y="142"/>
                      <a:pt x="42" y="142"/>
                      <a:pt x="42" y="142"/>
                    </a:cubicBezTo>
                    <a:cubicBezTo>
                      <a:pt x="43" y="142"/>
                      <a:pt x="44" y="143"/>
                      <a:pt x="45" y="144"/>
                    </a:cubicBezTo>
                    <a:cubicBezTo>
                      <a:pt x="44" y="144"/>
                      <a:pt x="44" y="144"/>
                      <a:pt x="44" y="144"/>
                    </a:cubicBezTo>
                    <a:cubicBezTo>
                      <a:pt x="44" y="144"/>
                      <a:pt x="44" y="144"/>
                      <a:pt x="44" y="144"/>
                    </a:cubicBezTo>
                    <a:cubicBezTo>
                      <a:pt x="45" y="144"/>
                      <a:pt x="45" y="144"/>
                      <a:pt x="45" y="144"/>
                    </a:cubicBezTo>
                    <a:cubicBezTo>
                      <a:pt x="45" y="145"/>
                      <a:pt x="45" y="145"/>
                      <a:pt x="45" y="146"/>
                    </a:cubicBezTo>
                    <a:cubicBezTo>
                      <a:pt x="45" y="146"/>
                      <a:pt x="45" y="147"/>
                      <a:pt x="45" y="147"/>
                    </a:cubicBezTo>
                    <a:cubicBezTo>
                      <a:pt x="47" y="151"/>
                      <a:pt x="47" y="151"/>
                      <a:pt x="47" y="151"/>
                    </a:cubicBezTo>
                    <a:cubicBezTo>
                      <a:pt x="48" y="151"/>
                      <a:pt x="49" y="152"/>
                      <a:pt x="49" y="153"/>
                    </a:cubicBezTo>
                    <a:cubicBezTo>
                      <a:pt x="48" y="154"/>
                      <a:pt x="48" y="154"/>
                      <a:pt x="48" y="154"/>
                    </a:cubicBezTo>
                    <a:cubicBezTo>
                      <a:pt x="48" y="154"/>
                      <a:pt x="48" y="154"/>
                      <a:pt x="48" y="154"/>
                    </a:cubicBezTo>
                    <a:cubicBezTo>
                      <a:pt x="49" y="153"/>
                      <a:pt x="49" y="153"/>
                      <a:pt x="49" y="153"/>
                    </a:cubicBezTo>
                    <a:cubicBezTo>
                      <a:pt x="49" y="154"/>
                      <a:pt x="50" y="155"/>
                      <a:pt x="50" y="155"/>
                    </a:cubicBezTo>
                    <a:cubicBezTo>
                      <a:pt x="50" y="156"/>
                      <a:pt x="49" y="156"/>
                      <a:pt x="49" y="157"/>
                    </a:cubicBezTo>
                    <a:cubicBezTo>
                      <a:pt x="51" y="160"/>
                      <a:pt x="51" y="160"/>
                      <a:pt x="51" y="160"/>
                    </a:cubicBezTo>
                    <a:cubicBezTo>
                      <a:pt x="52" y="161"/>
                      <a:pt x="53" y="162"/>
                      <a:pt x="54" y="163"/>
                    </a:cubicBezTo>
                    <a:cubicBezTo>
                      <a:pt x="52" y="163"/>
                      <a:pt x="52" y="163"/>
                      <a:pt x="52" y="163"/>
                    </a:cubicBezTo>
                    <a:cubicBezTo>
                      <a:pt x="52" y="163"/>
                      <a:pt x="52" y="163"/>
                      <a:pt x="52" y="163"/>
                    </a:cubicBezTo>
                    <a:cubicBezTo>
                      <a:pt x="54" y="163"/>
                      <a:pt x="54" y="163"/>
                      <a:pt x="54" y="163"/>
                    </a:cubicBezTo>
                    <a:cubicBezTo>
                      <a:pt x="54" y="163"/>
                      <a:pt x="54" y="164"/>
                      <a:pt x="54" y="165"/>
                    </a:cubicBezTo>
                    <a:cubicBezTo>
                      <a:pt x="54" y="165"/>
                      <a:pt x="54" y="166"/>
                      <a:pt x="54" y="166"/>
                    </a:cubicBezTo>
                    <a:cubicBezTo>
                      <a:pt x="55" y="170"/>
                      <a:pt x="55" y="170"/>
                      <a:pt x="55" y="170"/>
                    </a:cubicBezTo>
                    <a:cubicBezTo>
                      <a:pt x="56" y="170"/>
                      <a:pt x="57" y="171"/>
                      <a:pt x="58" y="172"/>
                    </a:cubicBezTo>
                    <a:cubicBezTo>
                      <a:pt x="58" y="172"/>
                      <a:pt x="58" y="172"/>
                      <a:pt x="58" y="172"/>
                    </a:cubicBezTo>
                    <a:cubicBezTo>
                      <a:pt x="58" y="173"/>
                      <a:pt x="58" y="173"/>
                      <a:pt x="58" y="174"/>
                    </a:cubicBezTo>
                    <a:cubicBezTo>
                      <a:pt x="58" y="175"/>
                      <a:pt x="58" y="175"/>
                      <a:pt x="58" y="176"/>
                    </a:cubicBezTo>
                    <a:cubicBezTo>
                      <a:pt x="60" y="179"/>
                      <a:pt x="60" y="179"/>
                      <a:pt x="60" y="179"/>
                    </a:cubicBezTo>
                    <a:cubicBezTo>
                      <a:pt x="61" y="180"/>
                      <a:pt x="62" y="180"/>
                      <a:pt x="62" y="182"/>
                    </a:cubicBezTo>
                    <a:cubicBezTo>
                      <a:pt x="61" y="182"/>
                      <a:pt x="61" y="182"/>
                      <a:pt x="61" y="182"/>
                    </a:cubicBezTo>
                    <a:cubicBezTo>
                      <a:pt x="61" y="182"/>
                      <a:pt x="61" y="182"/>
                      <a:pt x="61" y="182"/>
                    </a:cubicBezTo>
                    <a:cubicBezTo>
                      <a:pt x="62" y="182"/>
                      <a:pt x="62" y="182"/>
                      <a:pt x="62" y="182"/>
                    </a:cubicBezTo>
                    <a:cubicBezTo>
                      <a:pt x="63" y="182"/>
                      <a:pt x="63" y="183"/>
                      <a:pt x="63" y="184"/>
                    </a:cubicBezTo>
                    <a:cubicBezTo>
                      <a:pt x="63" y="184"/>
                      <a:pt x="63" y="185"/>
                      <a:pt x="62" y="185"/>
                    </a:cubicBezTo>
                    <a:cubicBezTo>
                      <a:pt x="64" y="189"/>
                      <a:pt x="64" y="189"/>
                      <a:pt x="64" y="189"/>
                    </a:cubicBezTo>
                    <a:cubicBezTo>
                      <a:pt x="65" y="189"/>
                      <a:pt x="66" y="190"/>
                      <a:pt x="67" y="191"/>
                    </a:cubicBezTo>
                    <a:cubicBezTo>
                      <a:pt x="66" y="192"/>
                      <a:pt x="66" y="192"/>
                      <a:pt x="66" y="192"/>
                    </a:cubicBezTo>
                    <a:cubicBezTo>
                      <a:pt x="66" y="192"/>
                      <a:pt x="66" y="192"/>
                      <a:pt x="66" y="192"/>
                    </a:cubicBezTo>
                    <a:cubicBezTo>
                      <a:pt x="67" y="191"/>
                      <a:pt x="67" y="191"/>
                      <a:pt x="67" y="191"/>
                    </a:cubicBezTo>
                    <a:cubicBezTo>
                      <a:pt x="67" y="192"/>
                      <a:pt x="67" y="192"/>
                      <a:pt x="67" y="193"/>
                    </a:cubicBezTo>
                    <a:cubicBezTo>
                      <a:pt x="67" y="193"/>
                      <a:pt x="67" y="194"/>
                      <a:pt x="67" y="194"/>
                    </a:cubicBezTo>
                    <a:cubicBezTo>
                      <a:pt x="69" y="198"/>
                      <a:pt x="69" y="198"/>
                      <a:pt x="69" y="198"/>
                    </a:cubicBezTo>
                    <a:cubicBezTo>
                      <a:pt x="70" y="199"/>
                      <a:pt x="71" y="199"/>
                      <a:pt x="71" y="200"/>
                    </a:cubicBezTo>
                    <a:cubicBezTo>
                      <a:pt x="71" y="200"/>
                      <a:pt x="71" y="200"/>
                      <a:pt x="71" y="200"/>
                    </a:cubicBezTo>
                    <a:cubicBezTo>
                      <a:pt x="71" y="201"/>
                      <a:pt x="72" y="202"/>
                      <a:pt x="72" y="202"/>
                    </a:cubicBezTo>
                    <a:cubicBezTo>
                      <a:pt x="72" y="203"/>
                      <a:pt x="71" y="203"/>
                      <a:pt x="71" y="204"/>
                    </a:cubicBezTo>
                    <a:cubicBezTo>
                      <a:pt x="73" y="208"/>
                      <a:pt x="73" y="208"/>
                      <a:pt x="73" y="208"/>
                    </a:cubicBezTo>
                    <a:cubicBezTo>
                      <a:pt x="74" y="208"/>
                      <a:pt x="75" y="209"/>
                      <a:pt x="75" y="210"/>
                    </a:cubicBezTo>
                    <a:cubicBezTo>
                      <a:pt x="74" y="210"/>
                      <a:pt x="74" y="210"/>
                      <a:pt x="74" y="210"/>
                    </a:cubicBezTo>
                    <a:cubicBezTo>
                      <a:pt x="74" y="210"/>
                      <a:pt x="74" y="210"/>
                      <a:pt x="74" y="210"/>
                    </a:cubicBezTo>
                    <a:cubicBezTo>
                      <a:pt x="75" y="210"/>
                      <a:pt x="75" y="210"/>
                      <a:pt x="75" y="210"/>
                    </a:cubicBezTo>
                    <a:cubicBezTo>
                      <a:pt x="76" y="211"/>
                      <a:pt x="76" y="211"/>
                      <a:pt x="76" y="212"/>
                    </a:cubicBezTo>
                    <a:cubicBezTo>
                      <a:pt x="76" y="212"/>
                      <a:pt x="76" y="213"/>
                      <a:pt x="76" y="213"/>
                    </a:cubicBezTo>
                    <a:cubicBezTo>
                      <a:pt x="79" y="220"/>
                      <a:pt x="79" y="220"/>
                      <a:pt x="79" y="220"/>
                    </a:cubicBezTo>
                    <a:cubicBezTo>
                      <a:pt x="80" y="219"/>
                      <a:pt x="80" y="219"/>
                      <a:pt x="80" y="219"/>
                    </a:cubicBezTo>
                    <a:cubicBezTo>
                      <a:pt x="2" y="51"/>
                      <a:pt x="2" y="51"/>
                      <a:pt x="2" y="51"/>
                    </a:cubicBezTo>
                    <a:moveTo>
                      <a:pt x="100" y="3"/>
                    </a:moveTo>
                    <a:cubicBezTo>
                      <a:pt x="102" y="2"/>
                      <a:pt x="102" y="2"/>
                      <a:pt x="102" y="2"/>
                    </a:cubicBezTo>
                    <a:cubicBezTo>
                      <a:pt x="100" y="3"/>
                      <a:pt x="100" y="3"/>
                      <a:pt x="100" y="3"/>
                    </a:cubicBezTo>
                    <a:moveTo>
                      <a:pt x="102" y="0"/>
                    </a:moveTo>
                    <a:cubicBezTo>
                      <a:pt x="102" y="0"/>
                      <a:pt x="102" y="0"/>
                      <a:pt x="101" y="0"/>
                    </a:cubicBezTo>
                    <a:cubicBezTo>
                      <a:pt x="101" y="0"/>
                      <a:pt x="101" y="0"/>
                      <a:pt x="101" y="0"/>
                    </a:cubicBezTo>
                    <a:cubicBezTo>
                      <a:pt x="2" y="46"/>
                      <a:pt x="2" y="46"/>
                      <a:pt x="2" y="46"/>
                    </a:cubicBezTo>
                    <a:cubicBezTo>
                      <a:pt x="2" y="46"/>
                      <a:pt x="2" y="46"/>
                      <a:pt x="3" y="46"/>
                    </a:cubicBezTo>
                    <a:cubicBezTo>
                      <a:pt x="3" y="46"/>
                      <a:pt x="4" y="47"/>
                      <a:pt x="4" y="47"/>
                    </a:cubicBezTo>
                    <a:cubicBezTo>
                      <a:pt x="5" y="49"/>
                      <a:pt x="5" y="49"/>
                      <a:pt x="5" y="49"/>
                    </a:cubicBezTo>
                    <a:cubicBezTo>
                      <a:pt x="101" y="4"/>
                      <a:pt x="101" y="4"/>
                      <a:pt x="101" y="4"/>
                    </a:cubicBezTo>
                    <a:cubicBezTo>
                      <a:pt x="180" y="173"/>
                      <a:pt x="180" y="173"/>
                      <a:pt x="180" y="173"/>
                    </a:cubicBezTo>
                    <a:cubicBezTo>
                      <a:pt x="84" y="217"/>
                      <a:pt x="84" y="217"/>
                      <a:pt x="84" y="217"/>
                    </a:cubicBezTo>
                    <a:cubicBezTo>
                      <a:pt x="85" y="219"/>
                      <a:pt x="85" y="219"/>
                      <a:pt x="85" y="219"/>
                    </a:cubicBezTo>
                    <a:cubicBezTo>
                      <a:pt x="85" y="220"/>
                      <a:pt x="85" y="220"/>
                      <a:pt x="85" y="221"/>
                    </a:cubicBezTo>
                    <a:cubicBezTo>
                      <a:pt x="84" y="221"/>
                      <a:pt x="84" y="222"/>
                      <a:pt x="84" y="222"/>
                    </a:cubicBezTo>
                    <a:cubicBezTo>
                      <a:pt x="82" y="223"/>
                      <a:pt x="82" y="223"/>
                      <a:pt x="82" y="223"/>
                    </a:cubicBezTo>
                    <a:cubicBezTo>
                      <a:pt x="82" y="223"/>
                      <a:pt x="82" y="223"/>
                      <a:pt x="82" y="223"/>
                    </a:cubicBezTo>
                    <a:cubicBezTo>
                      <a:pt x="183" y="175"/>
                      <a:pt x="183" y="175"/>
                      <a:pt x="183" y="175"/>
                    </a:cubicBezTo>
                    <a:cubicBezTo>
                      <a:pt x="184" y="175"/>
                      <a:pt x="184" y="175"/>
                      <a:pt x="184" y="174"/>
                    </a:cubicBezTo>
                    <a:cubicBezTo>
                      <a:pt x="184" y="174"/>
                      <a:pt x="184" y="173"/>
                      <a:pt x="184" y="173"/>
                    </a:cubicBezTo>
                    <a:cubicBezTo>
                      <a:pt x="104" y="1"/>
                      <a:pt x="104" y="1"/>
                      <a:pt x="104" y="1"/>
                    </a:cubicBezTo>
                    <a:cubicBezTo>
                      <a:pt x="104" y="0"/>
                      <a:pt x="103" y="0"/>
                      <a:pt x="102"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7" name="Freeform 232"/>
              <p:cNvSpPr>
                <a:spLocks noEditPoints="1"/>
              </p:cNvSpPr>
              <p:nvPr/>
            </p:nvSpPr>
            <p:spPr bwMode="auto">
              <a:xfrm>
                <a:off x="2273301" y="2857500"/>
                <a:ext cx="288925" cy="517525"/>
              </a:xfrm>
              <a:custGeom>
                <a:avLst/>
                <a:gdLst>
                  <a:gd name="T0" fmla="*/ 76 w 103"/>
                  <a:gd name="T1" fmla="*/ 167 h 184"/>
                  <a:gd name="T2" fmla="*/ 76 w 103"/>
                  <a:gd name="T3" fmla="*/ 163 h 184"/>
                  <a:gd name="T4" fmla="*/ 67 w 103"/>
                  <a:gd name="T5" fmla="*/ 153 h 184"/>
                  <a:gd name="T6" fmla="*/ 71 w 103"/>
                  <a:gd name="T7" fmla="*/ 158 h 184"/>
                  <a:gd name="T8" fmla="*/ 71 w 103"/>
                  <a:gd name="T9" fmla="*/ 154 h 184"/>
                  <a:gd name="T10" fmla="*/ 64 w 103"/>
                  <a:gd name="T11" fmla="*/ 146 h 184"/>
                  <a:gd name="T12" fmla="*/ 67 w 103"/>
                  <a:gd name="T13" fmla="*/ 149 h 184"/>
                  <a:gd name="T14" fmla="*/ 67 w 103"/>
                  <a:gd name="T15" fmla="*/ 145 h 184"/>
                  <a:gd name="T16" fmla="*/ 61 w 103"/>
                  <a:gd name="T17" fmla="*/ 136 h 184"/>
                  <a:gd name="T18" fmla="*/ 63 w 103"/>
                  <a:gd name="T19" fmla="*/ 140 h 184"/>
                  <a:gd name="T20" fmla="*/ 59 w 103"/>
                  <a:gd name="T21" fmla="*/ 135 h 184"/>
                  <a:gd name="T22" fmla="*/ 57 w 103"/>
                  <a:gd name="T23" fmla="*/ 127 h 184"/>
                  <a:gd name="T24" fmla="*/ 61 w 103"/>
                  <a:gd name="T25" fmla="*/ 131 h 184"/>
                  <a:gd name="T26" fmla="*/ 54 w 103"/>
                  <a:gd name="T27" fmla="*/ 125 h 184"/>
                  <a:gd name="T28" fmla="*/ 52 w 103"/>
                  <a:gd name="T29" fmla="*/ 118 h 184"/>
                  <a:gd name="T30" fmla="*/ 57 w 103"/>
                  <a:gd name="T31" fmla="*/ 122 h 184"/>
                  <a:gd name="T32" fmla="*/ 49 w 103"/>
                  <a:gd name="T33" fmla="*/ 116 h 184"/>
                  <a:gd name="T34" fmla="*/ 49 w 103"/>
                  <a:gd name="T35" fmla="*/ 111 h 184"/>
                  <a:gd name="T36" fmla="*/ 50 w 103"/>
                  <a:gd name="T37" fmla="*/ 107 h 184"/>
                  <a:gd name="T38" fmla="*/ 41 w 103"/>
                  <a:gd name="T39" fmla="*/ 97 h 184"/>
                  <a:gd name="T40" fmla="*/ 45 w 103"/>
                  <a:gd name="T41" fmla="*/ 102 h 184"/>
                  <a:gd name="T42" fmla="*/ 45 w 103"/>
                  <a:gd name="T43" fmla="*/ 97 h 184"/>
                  <a:gd name="T44" fmla="*/ 37 w 103"/>
                  <a:gd name="T45" fmla="*/ 90 h 184"/>
                  <a:gd name="T46" fmla="*/ 41 w 103"/>
                  <a:gd name="T47" fmla="*/ 92 h 184"/>
                  <a:gd name="T48" fmla="*/ 40 w 103"/>
                  <a:gd name="T49" fmla="*/ 88 h 184"/>
                  <a:gd name="T50" fmla="*/ 34 w 103"/>
                  <a:gd name="T51" fmla="*/ 80 h 184"/>
                  <a:gd name="T52" fmla="*/ 37 w 103"/>
                  <a:gd name="T53" fmla="*/ 84 h 184"/>
                  <a:gd name="T54" fmla="*/ 36 w 103"/>
                  <a:gd name="T55" fmla="*/ 79 h 184"/>
                  <a:gd name="T56" fmla="*/ 30 w 103"/>
                  <a:gd name="T57" fmla="*/ 70 h 184"/>
                  <a:gd name="T58" fmla="*/ 33 w 103"/>
                  <a:gd name="T59" fmla="*/ 74 h 184"/>
                  <a:gd name="T60" fmla="*/ 28 w 103"/>
                  <a:gd name="T61" fmla="*/ 69 h 184"/>
                  <a:gd name="T62" fmla="*/ 26 w 103"/>
                  <a:gd name="T63" fmla="*/ 61 h 184"/>
                  <a:gd name="T64" fmla="*/ 30 w 103"/>
                  <a:gd name="T65" fmla="*/ 65 h 184"/>
                  <a:gd name="T66" fmla="*/ 23 w 103"/>
                  <a:gd name="T67" fmla="*/ 59 h 184"/>
                  <a:gd name="T68" fmla="*/ 23 w 103"/>
                  <a:gd name="T69" fmla="*/ 54 h 184"/>
                  <a:gd name="T70" fmla="*/ 23 w 103"/>
                  <a:gd name="T71" fmla="*/ 50 h 184"/>
                  <a:gd name="T72" fmla="*/ 14 w 103"/>
                  <a:gd name="T73" fmla="*/ 40 h 184"/>
                  <a:gd name="T74" fmla="*/ 18 w 103"/>
                  <a:gd name="T75" fmla="*/ 45 h 184"/>
                  <a:gd name="T76" fmla="*/ 19 w 103"/>
                  <a:gd name="T77" fmla="*/ 41 h 184"/>
                  <a:gd name="T78" fmla="*/ 11 w 103"/>
                  <a:gd name="T79" fmla="*/ 33 h 184"/>
                  <a:gd name="T80" fmla="*/ 14 w 103"/>
                  <a:gd name="T81" fmla="*/ 36 h 184"/>
                  <a:gd name="T82" fmla="*/ 14 w 103"/>
                  <a:gd name="T83" fmla="*/ 31 h 184"/>
                  <a:gd name="T84" fmla="*/ 8 w 103"/>
                  <a:gd name="T85" fmla="*/ 23 h 184"/>
                  <a:gd name="T86" fmla="*/ 11 w 103"/>
                  <a:gd name="T87" fmla="*/ 27 h 184"/>
                  <a:gd name="T88" fmla="*/ 6 w 103"/>
                  <a:gd name="T89" fmla="*/ 22 h 184"/>
                  <a:gd name="T90" fmla="*/ 2 w 103"/>
                  <a:gd name="T91" fmla="*/ 9 h 184"/>
                  <a:gd name="T92" fmla="*/ 3 w 103"/>
                  <a:gd name="T93" fmla="*/ 14 h 184"/>
                  <a:gd name="T94" fmla="*/ 6 w 103"/>
                  <a:gd name="T95" fmla="*/ 18 h 184"/>
                  <a:gd name="T96" fmla="*/ 98 w 103"/>
                  <a:gd name="T97" fmla="*/ 173 h 184"/>
                  <a:gd name="T98" fmla="*/ 80 w 103"/>
                  <a:gd name="T99" fmla="*/ 173 h 184"/>
                  <a:gd name="T100" fmla="*/ 82 w 103"/>
                  <a:gd name="T101" fmla="*/ 184 h 184"/>
                  <a:gd name="T102" fmla="*/ 103 w 103"/>
                  <a:gd name="T103" fmla="*/ 175 h 184"/>
                  <a:gd name="T104" fmla="*/ 21 w 103"/>
                  <a:gd name="T105" fmla="*/ 0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3" h="184">
                    <a:moveTo>
                      <a:pt x="71" y="163"/>
                    </a:moveTo>
                    <a:cubicBezTo>
                      <a:pt x="72" y="165"/>
                      <a:pt x="72" y="165"/>
                      <a:pt x="72" y="165"/>
                    </a:cubicBezTo>
                    <a:cubicBezTo>
                      <a:pt x="73" y="165"/>
                      <a:pt x="73" y="165"/>
                      <a:pt x="74" y="165"/>
                    </a:cubicBezTo>
                    <a:cubicBezTo>
                      <a:pt x="74" y="165"/>
                      <a:pt x="74" y="165"/>
                      <a:pt x="74" y="165"/>
                    </a:cubicBezTo>
                    <a:cubicBezTo>
                      <a:pt x="75" y="165"/>
                      <a:pt x="76" y="166"/>
                      <a:pt x="76" y="167"/>
                    </a:cubicBezTo>
                    <a:cubicBezTo>
                      <a:pt x="76" y="168"/>
                      <a:pt x="76" y="168"/>
                      <a:pt x="76" y="168"/>
                    </a:cubicBezTo>
                    <a:cubicBezTo>
                      <a:pt x="76" y="168"/>
                      <a:pt x="76" y="168"/>
                      <a:pt x="76" y="168"/>
                    </a:cubicBezTo>
                    <a:cubicBezTo>
                      <a:pt x="76" y="168"/>
                      <a:pt x="76" y="168"/>
                      <a:pt x="77" y="168"/>
                    </a:cubicBezTo>
                    <a:cubicBezTo>
                      <a:pt x="77" y="169"/>
                      <a:pt x="78" y="169"/>
                      <a:pt x="79" y="169"/>
                    </a:cubicBezTo>
                    <a:cubicBezTo>
                      <a:pt x="76" y="163"/>
                      <a:pt x="76" y="163"/>
                      <a:pt x="76" y="163"/>
                    </a:cubicBezTo>
                    <a:cubicBezTo>
                      <a:pt x="76" y="163"/>
                      <a:pt x="76" y="163"/>
                      <a:pt x="76" y="163"/>
                    </a:cubicBezTo>
                    <a:cubicBezTo>
                      <a:pt x="75" y="163"/>
                      <a:pt x="75" y="163"/>
                      <a:pt x="75" y="163"/>
                    </a:cubicBezTo>
                    <a:cubicBezTo>
                      <a:pt x="74" y="163"/>
                      <a:pt x="73" y="163"/>
                      <a:pt x="72" y="163"/>
                    </a:cubicBezTo>
                    <a:cubicBezTo>
                      <a:pt x="72" y="163"/>
                      <a:pt x="72" y="163"/>
                      <a:pt x="71" y="163"/>
                    </a:cubicBezTo>
                    <a:moveTo>
                      <a:pt x="67" y="153"/>
                    </a:moveTo>
                    <a:cubicBezTo>
                      <a:pt x="68" y="156"/>
                      <a:pt x="68" y="156"/>
                      <a:pt x="68" y="156"/>
                    </a:cubicBezTo>
                    <a:cubicBezTo>
                      <a:pt x="68" y="155"/>
                      <a:pt x="69" y="155"/>
                      <a:pt x="69" y="155"/>
                    </a:cubicBezTo>
                    <a:cubicBezTo>
                      <a:pt x="70" y="155"/>
                      <a:pt x="70" y="155"/>
                      <a:pt x="70" y="155"/>
                    </a:cubicBezTo>
                    <a:cubicBezTo>
                      <a:pt x="71" y="156"/>
                      <a:pt x="72" y="157"/>
                      <a:pt x="71" y="158"/>
                    </a:cubicBezTo>
                    <a:cubicBezTo>
                      <a:pt x="71" y="158"/>
                      <a:pt x="71" y="158"/>
                      <a:pt x="71" y="158"/>
                    </a:cubicBezTo>
                    <a:cubicBezTo>
                      <a:pt x="71" y="158"/>
                      <a:pt x="71" y="158"/>
                      <a:pt x="71" y="158"/>
                    </a:cubicBezTo>
                    <a:cubicBezTo>
                      <a:pt x="71" y="159"/>
                      <a:pt x="72" y="159"/>
                      <a:pt x="72" y="159"/>
                    </a:cubicBezTo>
                    <a:cubicBezTo>
                      <a:pt x="73" y="159"/>
                      <a:pt x="73" y="159"/>
                      <a:pt x="74" y="159"/>
                    </a:cubicBezTo>
                    <a:cubicBezTo>
                      <a:pt x="72" y="154"/>
                      <a:pt x="72" y="154"/>
                      <a:pt x="72" y="154"/>
                    </a:cubicBezTo>
                    <a:cubicBezTo>
                      <a:pt x="71" y="154"/>
                      <a:pt x="71" y="154"/>
                      <a:pt x="71" y="154"/>
                    </a:cubicBezTo>
                    <a:cubicBezTo>
                      <a:pt x="71" y="154"/>
                      <a:pt x="71" y="154"/>
                      <a:pt x="71" y="154"/>
                    </a:cubicBezTo>
                    <a:cubicBezTo>
                      <a:pt x="70" y="154"/>
                      <a:pt x="69" y="154"/>
                      <a:pt x="68" y="154"/>
                    </a:cubicBezTo>
                    <a:cubicBezTo>
                      <a:pt x="67" y="154"/>
                      <a:pt x="67" y="153"/>
                      <a:pt x="67" y="153"/>
                    </a:cubicBezTo>
                    <a:moveTo>
                      <a:pt x="63" y="144"/>
                    </a:moveTo>
                    <a:cubicBezTo>
                      <a:pt x="64" y="146"/>
                      <a:pt x="64" y="146"/>
                      <a:pt x="64" y="146"/>
                    </a:cubicBezTo>
                    <a:cubicBezTo>
                      <a:pt x="64" y="146"/>
                      <a:pt x="64" y="146"/>
                      <a:pt x="65" y="146"/>
                    </a:cubicBezTo>
                    <a:cubicBezTo>
                      <a:pt x="65" y="146"/>
                      <a:pt x="65" y="146"/>
                      <a:pt x="66" y="146"/>
                    </a:cubicBezTo>
                    <a:cubicBezTo>
                      <a:pt x="67" y="146"/>
                      <a:pt x="67" y="148"/>
                      <a:pt x="67" y="149"/>
                    </a:cubicBezTo>
                    <a:cubicBezTo>
                      <a:pt x="67" y="149"/>
                      <a:pt x="67" y="149"/>
                      <a:pt x="67" y="149"/>
                    </a:cubicBezTo>
                    <a:cubicBezTo>
                      <a:pt x="67" y="149"/>
                      <a:pt x="67" y="149"/>
                      <a:pt x="67" y="149"/>
                    </a:cubicBezTo>
                    <a:cubicBezTo>
                      <a:pt x="67" y="149"/>
                      <a:pt x="67" y="149"/>
                      <a:pt x="68" y="149"/>
                    </a:cubicBezTo>
                    <a:cubicBezTo>
                      <a:pt x="68" y="150"/>
                      <a:pt x="69" y="150"/>
                      <a:pt x="70" y="150"/>
                    </a:cubicBezTo>
                    <a:cubicBezTo>
                      <a:pt x="67" y="145"/>
                      <a:pt x="67" y="145"/>
                      <a:pt x="67" y="145"/>
                    </a:cubicBezTo>
                    <a:cubicBezTo>
                      <a:pt x="67" y="145"/>
                      <a:pt x="67" y="145"/>
                      <a:pt x="67" y="145"/>
                    </a:cubicBezTo>
                    <a:cubicBezTo>
                      <a:pt x="67" y="145"/>
                      <a:pt x="67" y="145"/>
                      <a:pt x="67" y="145"/>
                    </a:cubicBezTo>
                    <a:cubicBezTo>
                      <a:pt x="66" y="145"/>
                      <a:pt x="64" y="144"/>
                      <a:pt x="63" y="144"/>
                    </a:cubicBezTo>
                    <a:cubicBezTo>
                      <a:pt x="63" y="144"/>
                      <a:pt x="63" y="144"/>
                      <a:pt x="63" y="144"/>
                    </a:cubicBezTo>
                    <a:moveTo>
                      <a:pt x="58" y="135"/>
                    </a:moveTo>
                    <a:cubicBezTo>
                      <a:pt x="59" y="137"/>
                      <a:pt x="59" y="137"/>
                      <a:pt x="59" y="137"/>
                    </a:cubicBezTo>
                    <a:cubicBezTo>
                      <a:pt x="60" y="137"/>
                      <a:pt x="60" y="136"/>
                      <a:pt x="61" y="136"/>
                    </a:cubicBezTo>
                    <a:cubicBezTo>
                      <a:pt x="61" y="136"/>
                      <a:pt x="61" y="136"/>
                      <a:pt x="61" y="137"/>
                    </a:cubicBezTo>
                    <a:cubicBezTo>
                      <a:pt x="62" y="137"/>
                      <a:pt x="63" y="138"/>
                      <a:pt x="62" y="139"/>
                    </a:cubicBezTo>
                    <a:cubicBezTo>
                      <a:pt x="62" y="139"/>
                      <a:pt x="62" y="139"/>
                      <a:pt x="62" y="139"/>
                    </a:cubicBezTo>
                    <a:cubicBezTo>
                      <a:pt x="62" y="140"/>
                      <a:pt x="62" y="140"/>
                      <a:pt x="62" y="140"/>
                    </a:cubicBezTo>
                    <a:cubicBezTo>
                      <a:pt x="63" y="140"/>
                      <a:pt x="63" y="140"/>
                      <a:pt x="63" y="140"/>
                    </a:cubicBezTo>
                    <a:cubicBezTo>
                      <a:pt x="64" y="140"/>
                      <a:pt x="65" y="140"/>
                      <a:pt x="65" y="141"/>
                    </a:cubicBezTo>
                    <a:cubicBezTo>
                      <a:pt x="63" y="135"/>
                      <a:pt x="63" y="135"/>
                      <a:pt x="63" y="135"/>
                    </a:cubicBezTo>
                    <a:cubicBezTo>
                      <a:pt x="63" y="135"/>
                      <a:pt x="63" y="135"/>
                      <a:pt x="62" y="135"/>
                    </a:cubicBezTo>
                    <a:cubicBezTo>
                      <a:pt x="62" y="135"/>
                      <a:pt x="62" y="135"/>
                      <a:pt x="62" y="135"/>
                    </a:cubicBezTo>
                    <a:cubicBezTo>
                      <a:pt x="61" y="135"/>
                      <a:pt x="60" y="135"/>
                      <a:pt x="59" y="135"/>
                    </a:cubicBezTo>
                    <a:cubicBezTo>
                      <a:pt x="59" y="135"/>
                      <a:pt x="58" y="135"/>
                      <a:pt x="58" y="135"/>
                    </a:cubicBezTo>
                    <a:moveTo>
                      <a:pt x="54" y="125"/>
                    </a:moveTo>
                    <a:cubicBezTo>
                      <a:pt x="55" y="128"/>
                      <a:pt x="55" y="128"/>
                      <a:pt x="55" y="128"/>
                    </a:cubicBezTo>
                    <a:cubicBezTo>
                      <a:pt x="55" y="127"/>
                      <a:pt x="56" y="127"/>
                      <a:pt x="56" y="127"/>
                    </a:cubicBezTo>
                    <a:cubicBezTo>
                      <a:pt x="56" y="127"/>
                      <a:pt x="57" y="127"/>
                      <a:pt x="57" y="127"/>
                    </a:cubicBezTo>
                    <a:cubicBezTo>
                      <a:pt x="58" y="128"/>
                      <a:pt x="58" y="129"/>
                      <a:pt x="58" y="130"/>
                    </a:cubicBezTo>
                    <a:cubicBezTo>
                      <a:pt x="58" y="130"/>
                      <a:pt x="58" y="130"/>
                      <a:pt x="58" y="130"/>
                    </a:cubicBezTo>
                    <a:cubicBezTo>
                      <a:pt x="58" y="130"/>
                      <a:pt x="58" y="130"/>
                      <a:pt x="58" y="130"/>
                    </a:cubicBezTo>
                    <a:cubicBezTo>
                      <a:pt x="58" y="130"/>
                      <a:pt x="59" y="130"/>
                      <a:pt x="59" y="131"/>
                    </a:cubicBezTo>
                    <a:cubicBezTo>
                      <a:pt x="60" y="131"/>
                      <a:pt x="60" y="131"/>
                      <a:pt x="61" y="131"/>
                    </a:cubicBezTo>
                    <a:cubicBezTo>
                      <a:pt x="58" y="126"/>
                      <a:pt x="58" y="126"/>
                      <a:pt x="58" y="126"/>
                    </a:cubicBezTo>
                    <a:cubicBezTo>
                      <a:pt x="58" y="126"/>
                      <a:pt x="58" y="126"/>
                      <a:pt x="58" y="126"/>
                    </a:cubicBezTo>
                    <a:cubicBezTo>
                      <a:pt x="58" y="126"/>
                      <a:pt x="58" y="126"/>
                      <a:pt x="58" y="126"/>
                    </a:cubicBezTo>
                    <a:cubicBezTo>
                      <a:pt x="58" y="126"/>
                      <a:pt x="58" y="126"/>
                      <a:pt x="58" y="126"/>
                    </a:cubicBezTo>
                    <a:cubicBezTo>
                      <a:pt x="57" y="126"/>
                      <a:pt x="56" y="126"/>
                      <a:pt x="54" y="125"/>
                    </a:cubicBezTo>
                    <a:cubicBezTo>
                      <a:pt x="54" y="125"/>
                      <a:pt x="54" y="125"/>
                      <a:pt x="54" y="125"/>
                    </a:cubicBezTo>
                    <a:moveTo>
                      <a:pt x="49" y="116"/>
                    </a:moveTo>
                    <a:cubicBezTo>
                      <a:pt x="50" y="118"/>
                      <a:pt x="50" y="118"/>
                      <a:pt x="50" y="118"/>
                    </a:cubicBezTo>
                    <a:cubicBezTo>
                      <a:pt x="51" y="118"/>
                      <a:pt x="51" y="118"/>
                      <a:pt x="52" y="118"/>
                    </a:cubicBezTo>
                    <a:cubicBezTo>
                      <a:pt x="52" y="118"/>
                      <a:pt x="52" y="118"/>
                      <a:pt x="52" y="118"/>
                    </a:cubicBezTo>
                    <a:cubicBezTo>
                      <a:pt x="54" y="118"/>
                      <a:pt x="54" y="119"/>
                      <a:pt x="54" y="120"/>
                    </a:cubicBezTo>
                    <a:cubicBezTo>
                      <a:pt x="54" y="121"/>
                      <a:pt x="54" y="121"/>
                      <a:pt x="54" y="121"/>
                    </a:cubicBezTo>
                    <a:cubicBezTo>
                      <a:pt x="54" y="121"/>
                      <a:pt x="54" y="121"/>
                      <a:pt x="54" y="121"/>
                    </a:cubicBezTo>
                    <a:cubicBezTo>
                      <a:pt x="54" y="121"/>
                      <a:pt x="54" y="121"/>
                      <a:pt x="55" y="121"/>
                    </a:cubicBezTo>
                    <a:cubicBezTo>
                      <a:pt x="55" y="121"/>
                      <a:pt x="56" y="122"/>
                      <a:pt x="57" y="122"/>
                    </a:cubicBezTo>
                    <a:cubicBezTo>
                      <a:pt x="54" y="116"/>
                      <a:pt x="54" y="116"/>
                      <a:pt x="54" y="116"/>
                    </a:cubicBezTo>
                    <a:cubicBezTo>
                      <a:pt x="54" y="116"/>
                      <a:pt x="54" y="116"/>
                      <a:pt x="54" y="116"/>
                    </a:cubicBezTo>
                    <a:cubicBezTo>
                      <a:pt x="53" y="116"/>
                      <a:pt x="53" y="116"/>
                      <a:pt x="53" y="116"/>
                    </a:cubicBezTo>
                    <a:cubicBezTo>
                      <a:pt x="52" y="116"/>
                      <a:pt x="51" y="116"/>
                      <a:pt x="50" y="116"/>
                    </a:cubicBezTo>
                    <a:cubicBezTo>
                      <a:pt x="50" y="116"/>
                      <a:pt x="50" y="116"/>
                      <a:pt x="49" y="116"/>
                    </a:cubicBezTo>
                    <a:moveTo>
                      <a:pt x="45" y="106"/>
                    </a:moveTo>
                    <a:cubicBezTo>
                      <a:pt x="46" y="109"/>
                      <a:pt x="46" y="109"/>
                      <a:pt x="46" y="109"/>
                    </a:cubicBezTo>
                    <a:cubicBezTo>
                      <a:pt x="46" y="108"/>
                      <a:pt x="47" y="108"/>
                      <a:pt x="47" y="108"/>
                    </a:cubicBezTo>
                    <a:cubicBezTo>
                      <a:pt x="48" y="108"/>
                      <a:pt x="48" y="108"/>
                      <a:pt x="48" y="108"/>
                    </a:cubicBezTo>
                    <a:cubicBezTo>
                      <a:pt x="49" y="109"/>
                      <a:pt x="50" y="110"/>
                      <a:pt x="49" y="111"/>
                    </a:cubicBezTo>
                    <a:cubicBezTo>
                      <a:pt x="49" y="111"/>
                      <a:pt x="49" y="111"/>
                      <a:pt x="49" y="111"/>
                    </a:cubicBezTo>
                    <a:cubicBezTo>
                      <a:pt x="49" y="111"/>
                      <a:pt x="49" y="111"/>
                      <a:pt x="49" y="111"/>
                    </a:cubicBezTo>
                    <a:cubicBezTo>
                      <a:pt x="49" y="111"/>
                      <a:pt x="50" y="112"/>
                      <a:pt x="50" y="112"/>
                    </a:cubicBezTo>
                    <a:cubicBezTo>
                      <a:pt x="51" y="112"/>
                      <a:pt x="51" y="112"/>
                      <a:pt x="52" y="112"/>
                    </a:cubicBezTo>
                    <a:cubicBezTo>
                      <a:pt x="50" y="107"/>
                      <a:pt x="50" y="107"/>
                      <a:pt x="50" y="107"/>
                    </a:cubicBezTo>
                    <a:cubicBezTo>
                      <a:pt x="50" y="107"/>
                      <a:pt x="49" y="107"/>
                      <a:pt x="49" y="107"/>
                    </a:cubicBezTo>
                    <a:cubicBezTo>
                      <a:pt x="49" y="107"/>
                      <a:pt x="49" y="107"/>
                      <a:pt x="49" y="107"/>
                    </a:cubicBezTo>
                    <a:cubicBezTo>
                      <a:pt x="48" y="107"/>
                      <a:pt x="47" y="107"/>
                      <a:pt x="46" y="106"/>
                    </a:cubicBezTo>
                    <a:cubicBezTo>
                      <a:pt x="45" y="106"/>
                      <a:pt x="45" y="106"/>
                      <a:pt x="45" y="106"/>
                    </a:cubicBezTo>
                    <a:moveTo>
                      <a:pt x="41" y="97"/>
                    </a:moveTo>
                    <a:cubicBezTo>
                      <a:pt x="42" y="99"/>
                      <a:pt x="42" y="99"/>
                      <a:pt x="42" y="99"/>
                    </a:cubicBezTo>
                    <a:cubicBezTo>
                      <a:pt x="42" y="99"/>
                      <a:pt x="43" y="99"/>
                      <a:pt x="43" y="99"/>
                    </a:cubicBezTo>
                    <a:cubicBezTo>
                      <a:pt x="43" y="99"/>
                      <a:pt x="43" y="99"/>
                      <a:pt x="44" y="99"/>
                    </a:cubicBezTo>
                    <a:cubicBezTo>
                      <a:pt x="45" y="99"/>
                      <a:pt x="45" y="100"/>
                      <a:pt x="45" y="101"/>
                    </a:cubicBezTo>
                    <a:cubicBezTo>
                      <a:pt x="45" y="102"/>
                      <a:pt x="45" y="102"/>
                      <a:pt x="45" y="102"/>
                    </a:cubicBezTo>
                    <a:cubicBezTo>
                      <a:pt x="45" y="102"/>
                      <a:pt x="45" y="102"/>
                      <a:pt x="45" y="102"/>
                    </a:cubicBezTo>
                    <a:cubicBezTo>
                      <a:pt x="45" y="102"/>
                      <a:pt x="45" y="102"/>
                      <a:pt x="46" y="102"/>
                    </a:cubicBezTo>
                    <a:cubicBezTo>
                      <a:pt x="46" y="103"/>
                      <a:pt x="47" y="103"/>
                      <a:pt x="48" y="103"/>
                    </a:cubicBezTo>
                    <a:cubicBezTo>
                      <a:pt x="45" y="97"/>
                      <a:pt x="45" y="97"/>
                      <a:pt x="45" y="97"/>
                    </a:cubicBezTo>
                    <a:cubicBezTo>
                      <a:pt x="45" y="97"/>
                      <a:pt x="45" y="97"/>
                      <a:pt x="45" y="97"/>
                    </a:cubicBezTo>
                    <a:cubicBezTo>
                      <a:pt x="45" y="97"/>
                      <a:pt x="45" y="97"/>
                      <a:pt x="45" y="97"/>
                    </a:cubicBezTo>
                    <a:cubicBezTo>
                      <a:pt x="44" y="97"/>
                      <a:pt x="42" y="97"/>
                      <a:pt x="41" y="97"/>
                    </a:cubicBezTo>
                    <a:cubicBezTo>
                      <a:pt x="41" y="97"/>
                      <a:pt x="41" y="97"/>
                      <a:pt x="41" y="97"/>
                    </a:cubicBezTo>
                    <a:moveTo>
                      <a:pt x="36" y="87"/>
                    </a:moveTo>
                    <a:cubicBezTo>
                      <a:pt x="37" y="90"/>
                      <a:pt x="37" y="90"/>
                      <a:pt x="37" y="90"/>
                    </a:cubicBezTo>
                    <a:cubicBezTo>
                      <a:pt x="38" y="90"/>
                      <a:pt x="38" y="89"/>
                      <a:pt x="39" y="89"/>
                    </a:cubicBezTo>
                    <a:cubicBezTo>
                      <a:pt x="39" y="89"/>
                      <a:pt x="39" y="89"/>
                      <a:pt x="39" y="89"/>
                    </a:cubicBezTo>
                    <a:cubicBezTo>
                      <a:pt x="40" y="90"/>
                      <a:pt x="41" y="91"/>
                      <a:pt x="41" y="92"/>
                    </a:cubicBezTo>
                    <a:cubicBezTo>
                      <a:pt x="40" y="92"/>
                      <a:pt x="40" y="92"/>
                      <a:pt x="40" y="92"/>
                    </a:cubicBezTo>
                    <a:cubicBezTo>
                      <a:pt x="41" y="92"/>
                      <a:pt x="41" y="92"/>
                      <a:pt x="41" y="92"/>
                    </a:cubicBezTo>
                    <a:cubicBezTo>
                      <a:pt x="41" y="93"/>
                      <a:pt x="41" y="93"/>
                      <a:pt x="41" y="93"/>
                    </a:cubicBezTo>
                    <a:cubicBezTo>
                      <a:pt x="42" y="93"/>
                      <a:pt x="43" y="93"/>
                      <a:pt x="43" y="93"/>
                    </a:cubicBezTo>
                    <a:cubicBezTo>
                      <a:pt x="41" y="88"/>
                      <a:pt x="41" y="88"/>
                      <a:pt x="41" y="88"/>
                    </a:cubicBezTo>
                    <a:cubicBezTo>
                      <a:pt x="41" y="88"/>
                      <a:pt x="41" y="88"/>
                      <a:pt x="40" y="88"/>
                    </a:cubicBezTo>
                    <a:cubicBezTo>
                      <a:pt x="40" y="88"/>
                      <a:pt x="40" y="88"/>
                      <a:pt x="40" y="88"/>
                    </a:cubicBezTo>
                    <a:cubicBezTo>
                      <a:pt x="39" y="88"/>
                      <a:pt x="38" y="88"/>
                      <a:pt x="37" y="88"/>
                    </a:cubicBezTo>
                    <a:cubicBezTo>
                      <a:pt x="37" y="88"/>
                      <a:pt x="36" y="88"/>
                      <a:pt x="36" y="87"/>
                    </a:cubicBezTo>
                    <a:moveTo>
                      <a:pt x="32" y="78"/>
                    </a:moveTo>
                    <a:cubicBezTo>
                      <a:pt x="33" y="80"/>
                      <a:pt x="33" y="80"/>
                      <a:pt x="33" y="80"/>
                    </a:cubicBezTo>
                    <a:cubicBezTo>
                      <a:pt x="33" y="80"/>
                      <a:pt x="34" y="80"/>
                      <a:pt x="34" y="80"/>
                    </a:cubicBezTo>
                    <a:cubicBezTo>
                      <a:pt x="34" y="80"/>
                      <a:pt x="35" y="80"/>
                      <a:pt x="35" y="80"/>
                    </a:cubicBezTo>
                    <a:cubicBezTo>
                      <a:pt x="36" y="80"/>
                      <a:pt x="36" y="82"/>
                      <a:pt x="36" y="83"/>
                    </a:cubicBezTo>
                    <a:cubicBezTo>
                      <a:pt x="36" y="83"/>
                      <a:pt x="36" y="83"/>
                      <a:pt x="36" y="83"/>
                    </a:cubicBezTo>
                    <a:cubicBezTo>
                      <a:pt x="36" y="83"/>
                      <a:pt x="36" y="83"/>
                      <a:pt x="36" y="83"/>
                    </a:cubicBezTo>
                    <a:cubicBezTo>
                      <a:pt x="36" y="83"/>
                      <a:pt x="37" y="83"/>
                      <a:pt x="37" y="84"/>
                    </a:cubicBezTo>
                    <a:cubicBezTo>
                      <a:pt x="38" y="84"/>
                      <a:pt x="38" y="84"/>
                      <a:pt x="39" y="84"/>
                    </a:cubicBezTo>
                    <a:cubicBezTo>
                      <a:pt x="36" y="79"/>
                      <a:pt x="36" y="79"/>
                      <a:pt x="36" y="79"/>
                    </a:cubicBezTo>
                    <a:cubicBezTo>
                      <a:pt x="36" y="79"/>
                      <a:pt x="36" y="79"/>
                      <a:pt x="36" y="79"/>
                    </a:cubicBezTo>
                    <a:cubicBezTo>
                      <a:pt x="36" y="79"/>
                      <a:pt x="36" y="79"/>
                      <a:pt x="36" y="79"/>
                    </a:cubicBezTo>
                    <a:cubicBezTo>
                      <a:pt x="36" y="79"/>
                      <a:pt x="36" y="79"/>
                      <a:pt x="36" y="79"/>
                    </a:cubicBezTo>
                    <a:cubicBezTo>
                      <a:pt x="35" y="79"/>
                      <a:pt x="34" y="79"/>
                      <a:pt x="32" y="78"/>
                    </a:cubicBezTo>
                    <a:cubicBezTo>
                      <a:pt x="32" y="78"/>
                      <a:pt x="32" y="78"/>
                      <a:pt x="32" y="78"/>
                    </a:cubicBezTo>
                    <a:moveTo>
                      <a:pt x="27" y="69"/>
                    </a:moveTo>
                    <a:cubicBezTo>
                      <a:pt x="29" y="71"/>
                      <a:pt x="29" y="71"/>
                      <a:pt x="29" y="71"/>
                    </a:cubicBezTo>
                    <a:cubicBezTo>
                      <a:pt x="29" y="71"/>
                      <a:pt x="29" y="70"/>
                      <a:pt x="30" y="70"/>
                    </a:cubicBezTo>
                    <a:cubicBezTo>
                      <a:pt x="30" y="70"/>
                      <a:pt x="30" y="71"/>
                      <a:pt x="31" y="71"/>
                    </a:cubicBezTo>
                    <a:cubicBezTo>
                      <a:pt x="32" y="71"/>
                      <a:pt x="32" y="72"/>
                      <a:pt x="32" y="73"/>
                    </a:cubicBezTo>
                    <a:cubicBezTo>
                      <a:pt x="32" y="73"/>
                      <a:pt x="32" y="73"/>
                      <a:pt x="32" y="73"/>
                    </a:cubicBezTo>
                    <a:cubicBezTo>
                      <a:pt x="32" y="74"/>
                      <a:pt x="32" y="74"/>
                      <a:pt x="32" y="74"/>
                    </a:cubicBezTo>
                    <a:cubicBezTo>
                      <a:pt x="32" y="74"/>
                      <a:pt x="32" y="74"/>
                      <a:pt x="33" y="74"/>
                    </a:cubicBezTo>
                    <a:cubicBezTo>
                      <a:pt x="33" y="74"/>
                      <a:pt x="34" y="74"/>
                      <a:pt x="35" y="75"/>
                    </a:cubicBezTo>
                    <a:cubicBezTo>
                      <a:pt x="32" y="69"/>
                      <a:pt x="32" y="69"/>
                      <a:pt x="32" y="69"/>
                    </a:cubicBezTo>
                    <a:cubicBezTo>
                      <a:pt x="32" y="69"/>
                      <a:pt x="32" y="69"/>
                      <a:pt x="32" y="69"/>
                    </a:cubicBezTo>
                    <a:cubicBezTo>
                      <a:pt x="31" y="69"/>
                      <a:pt x="31" y="69"/>
                      <a:pt x="31" y="69"/>
                    </a:cubicBezTo>
                    <a:cubicBezTo>
                      <a:pt x="30" y="69"/>
                      <a:pt x="29" y="69"/>
                      <a:pt x="28" y="69"/>
                    </a:cubicBezTo>
                    <a:cubicBezTo>
                      <a:pt x="28" y="69"/>
                      <a:pt x="28" y="69"/>
                      <a:pt x="27" y="69"/>
                    </a:cubicBezTo>
                    <a:moveTo>
                      <a:pt x="23" y="59"/>
                    </a:moveTo>
                    <a:cubicBezTo>
                      <a:pt x="24" y="62"/>
                      <a:pt x="24" y="62"/>
                      <a:pt x="24" y="62"/>
                    </a:cubicBezTo>
                    <a:cubicBezTo>
                      <a:pt x="24" y="61"/>
                      <a:pt x="25" y="61"/>
                      <a:pt x="25" y="61"/>
                    </a:cubicBezTo>
                    <a:cubicBezTo>
                      <a:pt x="26" y="61"/>
                      <a:pt x="26" y="61"/>
                      <a:pt x="26" y="61"/>
                    </a:cubicBezTo>
                    <a:cubicBezTo>
                      <a:pt x="27" y="62"/>
                      <a:pt x="28" y="63"/>
                      <a:pt x="27" y="64"/>
                    </a:cubicBezTo>
                    <a:cubicBezTo>
                      <a:pt x="27" y="64"/>
                      <a:pt x="27" y="64"/>
                      <a:pt x="27" y="64"/>
                    </a:cubicBezTo>
                    <a:cubicBezTo>
                      <a:pt x="27" y="64"/>
                      <a:pt x="27" y="64"/>
                      <a:pt x="27" y="64"/>
                    </a:cubicBezTo>
                    <a:cubicBezTo>
                      <a:pt x="27" y="64"/>
                      <a:pt x="28" y="65"/>
                      <a:pt x="28" y="65"/>
                    </a:cubicBezTo>
                    <a:cubicBezTo>
                      <a:pt x="29" y="65"/>
                      <a:pt x="30" y="65"/>
                      <a:pt x="30" y="65"/>
                    </a:cubicBezTo>
                    <a:cubicBezTo>
                      <a:pt x="28" y="60"/>
                      <a:pt x="28" y="60"/>
                      <a:pt x="28" y="60"/>
                    </a:cubicBezTo>
                    <a:cubicBezTo>
                      <a:pt x="28" y="60"/>
                      <a:pt x="27" y="60"/>
                      <a:pt x="27" y="60"/>
                    </a:cubicBezTo>
                    <a:cubicBezTo>
                      <a:pt x="27" y="60"/>
                      <a:pt x="27" y="60"/>
                      <a:pt x="27" y="60"/>
                    </a:cubicBezTo>
                    <a:cubicBezTo>
                      <a:pt x="26" y="60"/>
                      <a:pt x="25" y="60"/>
                      <a:pt x="24" y="59"/>
                    </a:cubicBezTo>
                    <a:cubicBezTo>
                      <a:pt x="23" y="59"/>
                      <a:pt x="23" y="59"/>
                      <a:pt x="23" y="59"/>
                    </a:cubicBezTo>
                    <a:moveTo>
                      <a:pt x="19" y="50"/>
                    </a:moveTo>
                    <a:cubicBezTo>
                      <a:pt x="20" y="52"/>
                      <a:pt x="20" y="52"/>
                      <a:pt x="20" y="52"/>
                    </a:cubicBezTo>
                    <a:cubicBezTo>
                      <a:pt x="20" y="52"/>
                      <a:pt x="21" y="52"/>
                      <a:pt x="21" y="52"/>
                    </a:cubicBezTo>
                    <a:cubicBezTo>
                      <a:pt x="21" y="52"/>
                      <a:pt x="22" y="52"/>
                      <a:pt x="22" y="52"/>
                    </a:cubicBezTo>
                    <a:cubicBezTo>
                      <a:pt x="23" y="52"/>
                      <a:pt x="23" y="53"/>
                      <a:pt x="23" y="54"/>
                    </a:cubicBezTo>
                    <a:cubicBezTo>
                      <a:pt x="23" y="55"/>
                      <a:pt x="23" y="55"/>
                      <a:pt x="23" y="55"/>
                    </a:cubicBezTo>
                    <a:cubicBezTo>
                      <a:pt x="23" y="55"/>
                      <a:pt x="23" y="55"/>
                      <a:pt x="23" y="55"/>
                    </a:cubicBezTo>
                    <a:cubicBezTo>
                      <a:pt x="23" y="55"/>
                      <a:pt x="23" y="55"/>
                      <a:pt x="24" y="55"/>
                    </a:cubicBezTo>
                    <a:cubicBezTo>
                      <a:pt x="24" y="55"/>
                      <a:pt x="25" y="56"/>
                      <a:pt x="26" y="56"/>
                    </a:cubicBezTo>
                    <a:cubicBezTo>
                      <a:pt x="23" y="50"/>
                      <a:pt x="23" y="50"/>
                      <a:pt x="23" y="50"/>
                    </a:cubicBezTo>
                    <a:cubicBezTo>
                      <a:pt x="23" y="50"/>
                      <a:pt x="23" y="50"/>
                      <a:pt x="23" y="50"/>
                    </a:cubicBezTo>
                    <a:cubicBezTo>
                      <a:pt x="23" y="50"/>
                      <a:pt x="23" y="50"/>
                      <a:pt x="23" y="50"/>
                    </a:cubicBezTo>
                    <a:cubicBezTo>
                      <a:pt x="22" y="50"/>
                      <a:pt x="21" y="50"/>
                      <a:pt x="19" y="50"/>
                    </a:cubicBezTo>
                    <a:cubicBezTo>
                      <a:pt x="19" y="50"/>
                      <a:pt x="19" y="50"/>
                      <a:pt x="19" y="50"/>
                    </a:cubicBezTo>
                    <a:moveTo>
                      <a:pt x="14" y="40"/>
                    </a:moveTo>
                    <a:cubicBezTo>
                      <a:pt x="15" y="43"/>
                      <a:pt x="15" y="43"/>
                      <a:pt x="15" y="43"/>
                    </a:cubicBezTo>
                    <a:cubicBezTo>
                      <a:pt x="16" y="42"/>
                      <a:pt x="16" y="42"/>
                      <a:pt x="17" y="42"/>
                    </a:cubicBezTo>
                    <a:cubicBezTo>
                      <a:pt x="17" y="42"/>
                      <a:pt x="17" y="42"/>
                      <a:pt x="17" y="42"/>
                    </a:cubicBezTo>
                    <a:cubicBezTo>
                      <a:pt x="18" y="43"/>
                      <a:pt x="19" y="44"/>
                      <a:pt x="19" y="45"/>
                    </a:cubicBezTo>
                    <a:cubicBezTo>
                      <a:pt x="18" y="45"/>
                      <a:pt x="18" y="45"/>
                      <a:pt x="18" y="45"/>
                    </a:cubicBezTo>
                    <a:cubicBezTo>
                      <a:pt x="19" y="45"/>
                      <a:pt x="19" y="45"/>
                      <a:pt x="19" y="45"/>
                    </a:cubicBezTo>
                    <a:cubicBezTo>
                      <a:pt x="19" y="45"/>
                      <a:pt x="19" y="46"/>
                      <a:pt x="19" y="46"/>
                    </a:cubicBezTo>
                    <a:cubicBezTo>
                      <a:pt x="20" y="46"/>
                      <a:pt x="21" y="46"/>
                      <a:pt x="21" y="46"/>
                    </a:cubicBezTo>
                    <a:cubicBezTo>
                      <a:pt x="19" y="41"/>
                      <a:pt x="19" y="41"/>
                      <a:pt x="19" y="41"/>
                    </a:cubicBezTo>
                    <a:cubicBezTo>
                      <a:pt x="19" y="41"/>
                      <a:pt x="19" y="41"/>
                      <a:pt x="19" y="41"/>
                    </a:cubicBezTo>
                    <a:cubicBezTo>
                      <a:pt x="18" y="41"/>
                      <a:pt x="18" y="41"/>
                      <a:pt x="18" y="41"/>
                    </a:cubicBezTo>
                    <a:cubicBezTo>
                      <a:pt x="17" y="41"/>
                      <a:pt x="16" y="41"/>
                      <a:pt x="15" y="41"/>
                    </a:cubicBezTo>
                    <a:cubicBezTo>
                      <a:pt x="15" y="40"/>
                      <a:pt x="14" y="40"/>
                      <a:pt x="14" y="40"/>
                    </a:cubicBezTo>
                    <a:moveTo>
                      <a:pt x="10" y="31"/>
                    </a:moveTo>
                    <a:cubicBezTo>
                      <a:pt x="11" y="33"/>
                      <a:pt x="11" y="33"/>
                      <a:pt x="11" y="33"/>
                    </a:cubicBezTo>
                    <a:cubicBezTo>
                      <a:pt x="11" y="33"/>
                      <a:pt x="12" y="33"/>
                      <a:pt x="12" y="33"/>
                    </a:cubicBezTo>
                    <a:cubicBezTo>
                      <a:pt x="12" y="33"/>
                      <a:pt x="13" y="33"/>
                      <a:pt x="13" y="33"/>
                    </a:cubicBezTo>
                    <a:cubicBezTo>
                      <a:pt x="14" y="33"/>
                      <a:pt x="15" y="34"/>
                      <a:pt x="14" y="35"/>
                    </a:cubicBezTo>
                    <a:cubicBezTo>
                      <a:pt x="14" y="36"/>
                      <a:pt x="14" y="36"/>
                      <a:pt x="14" y="36"/>
                    </a:cubicBezTo>
                    <a:cubicBezTo>
                      <a:pt x="14" y="36"/>
                      <a:pt x="14" y="36"/>
                      <a:pt x="14" y="36"/>
                    </a:cubicBezTo>
                    <a:cubicBezTo>
                      <a:pt x="14" y="36"/>
                      <a:pt x="15" y="36"/>
                      <a:pt x="15" y="36"/>
                    </a:cubicBezTo>
                    <a:cubicBezTo>
                      <a:pt x="16" y="37"/>
                      <a:pt x="16" y="37"/>
                      <a:pt x="17" y="37"/>
                    </a:cubicBezTo>
                    <a:cubicBezTo>
                      <a:pt x="15" y="31"/>
                      <a:pt x="15" y="31"/>
                      <a:pt x="15" y="31"/>
                    </a:cubicBezTo>
                    <a:cubicBezTo>
                      <a:pt x="14" y="31"/>
                      <a:pt x="14" y="31"/>
                      <a:pt x="14" y="31"/>
                    </a:cubicBezTo>
                    <a:cubicBezTo>
                      <a:pt x="14" y="31"/>
                      <a:pt x="14" y="31"/>
                      <a:pt x="14" y="31"/>
                    </a:cubicBezTo>
                    <a:cubicBezTo>
                      <a:pt x="13" y="31"/>
                      <a:pt x="12" y="31"/>
                      <a:pt x="11" y="31"/>
                    </a:cubicBezTo>
                    <a:cubicBezTo>
                      <a:pt x="10" y="31"/>
                      <a:pt x="10" y="31"/>
                      <a:pt x="10" y="31"/>
                    </a:cubicBezTo>
                    <a:moveTo>
                      <a:pt x="5" y="21"/>
                    </a:moveTo>
                    <a:cubicBezTo>
                      <a:pt x="7" y="24"/>
                      <a:pt x="7" y="24"/>
                      <a:pt x="7" y="24"/>
                    </a:cubicBezTo>
                    <a:cubicBezTo>
                      <a:pt x="7" y="24"/>
                      <a:pt x="7" y="23"/>
                      <a:pt x="8" y="23"/>
                    </a:cubicBezTo>
                    <a:cubicBezTo>
                      <a:pt x="8" y="23"/>
                      <a:pt x="8" y="23"/>
                      <a:pt x="9" y="23"/>
                    </a:cubicBezTo>
                    <a:cubicBezTo>
                      <a:pt x="10" y="24"/>
                      <a:pt x="10" y="25"/>
                      <a:pt x="10" y="26"/>
                    </a:cubicBezTo>
                    <a:cubicBezTo>
                      <a:pt x="10" y="26"/>
                      <a:pt x="10" y="26"/>
                      <a:pt x="10" y="26"/>
                    </a:cubicBezTo>
                    <a:cubicBezTo>
                      <a:pt x="10" y="26"/>
                      <a:pt x="10" y="26"/>
                      <a:pt x="10" y="26"/>
                    </a:cubicBezTo>
                    <a:cubicBezTo>
                      <a:pt x="10" y="27"/>
                      <a:pt x="10" y="27"/>
                      <a:pt x="11" y="27"/>
                    </a:cubicBezTo>
                    <a:cubicBezTo>
                      <a:pt x="11" y="27"/>
                      <a:pt x="12" y="27"/>
                      <a:pt x="13" y="27"/>
                    </a:cubicBezTo>
                    <a:cubicBezTo>
                      <a:pt x="10" y="22"/>
                      <a:pt x="10" y="22"/>
                      <a:pt x="10" y="22"/>
                    </a:cubicBezTo>
                    <a:cubicBezTo>
                      <a:pt x="10" y="22"/>
                      <a:pt x="10" y="22"/>
                      <a:pt x="10" y="22"/>
                    </a:cubicBezTo>
                    <a:cubicBezTo>
                      <a:pt x="9" y="22"/>
                      <a:pt x="9" y="22"/>
                      <a:pt x="9" y="22"/>
                    </a:cubicBezTo>
                    <a:cubicBezTo>
                      <a:pt x="8" y="22"/>
                      <a:pt x="7" y="22"/>
                      <a:pt x="6" y="22"/>
                    </a:cubicBezTo>
                    <a:cubicBezTo>
                      <a:pt x="6" y="22"/>
                      <a:pt x="6" y="22"/>
                      <a:pt x="5" y="21"/>
                    </a:cubicBezTo>
                    <a:moveTo>
                      <a:pt x="21" y="0"/>
                    </a:moveTo>
                    <a:cubicBezTo>
                      <a:pt x="20" y="0"/>
                      <a:pt x="20" y="0"/>
                      <a:pt x="20" y="0"/>
                    </a:cubicBezTo>
                    <a:cubicBezTo>
                      <a:pt x="20" y="0"/>
                      <a:pt x="20" y="0"/>
                      <a:pt x="20" y="0"/>
                    </a:cubicBezTo>
                    <a:cubicBezTo>
                      <a:pt x="2" y="9"/>
                      <a:pt x="2" y="9"/>
                      <a:pt x="2" y="9"/>
                    </a:cubicBezTo>
                    <a:cubicBezTo>
                      <a:pt x="1" y="9"/>
                      <a:pt x="0" y="10"/>
                      <a:pt x="1" y="11"/>
                    </a:cubicBezTo>
                    <a:cubicBezTo>
                      <a:pt x="3" y="11"/>
                      <a:pt x="3" y="11"/>
                      <a:pt x="3" y="11"/>
                    </a:cubicBezTo>
                    <a:cubicBezTo>
                      <a:pt x="1" y="11"/>
                      <a:pt x="1" y="11"/>
                      <a:pt x="1" y="11"/>
                    </a:cubicBezTo>
                    <a:cubicBezTo>
                      <a:pt x="2" y="14"/>
                      <a:pt x="2" y="14"/>
                      <a:pt x="2" y="14"/>
                    </a:cubicBezTo>
                    <a:cubicBezTo>
                      <a:pt x="3" y="14"/>
                      <a:pt x="3" y="14"/>
                      <a:pt x="3" y="14"/>
                    </a:cubicBezTo>
                    <a:cubicBezTo>
                      <a:pt x="4" y="14"/>
                      <a:pt x="4" y="14"/>
                      <a:pt x="4" y="14"/>
                    </a:cubicBezTo>
                    <a:cubicBezTo>
                      <a:pt x="5" y="14"/>
                      <a:pt x="6" y="16"/>
                      <a:pt x="5" y="17"/>
                    </a:cubicBezTo>
                    <a:cubicBezTo>
                      <a:pt x="5" y="17"/>
                      <a:pt x="5" y="17"/>
                      <a:pt x="5" y="17"/>
                    </a:cubicBezTo>
                    <a:cubicBezTo>
                      <a:pt x="5" y="17"/>
                      <a:pt x="5" y="17"/>
                      <a:pt x="5" y="17"/>
                    </a:cubicBezTo>
                    <a:cubicBezTo>
                      <a:pt x="5" y="17"/>
                      <a:pt x="6" y="17"/>
                      <a:pt x="6" y="18"/>
                    </a:cubicBezTo>
                    <a:cubicBezTo>
                      <a:pt x="7" y="18"/>
                      <a:pt x="8" y="18"/>
                      <a:pt x="8" y="18"/>
                    </a:cubicBezTo>
                    <a:cubicBezTo>
                      <a:pt x="5" y="12"/>
                      <a:pt x="5" y="12"/>
                      <a:pt x="5" y="12"/>
                    </a:cubicBezTo>
                    <a:cubicBezTo>
                      <a:pt x="18" y="6"/>
                      <a:pt x="18" y="6"/>
                      <a:pt x="18" y="6"/>
                    </a:cubicBezTo>
                    <a:cubicBezTo>
                      <a:pt x="20" y="5"/>
                      <a:pt x="20" y="5"/>
                      <a:pt x="20" y="5"/>
                    </a:cubicBezTo>
                    <a:cubicBezTo>
                      <a:pt x="98" y="173"/>
                      <a:pt x="98" y="173"/>
                      <a:pt x="98" y="173"/>
                    </a:cubicBezTo>
                    <a:cubicBezTo>
                      <a:pt x="97" y="174"/>
                      <a:pt x="97" y="174"/>
                      <a:pt x="97" y="174"/>
                    </a:cubicBezTo>
                    <a:cubicBezTo>
                      <a:pt x="84" y="180"/>
                      <a:pt x="84" y="180"/>
                      <a:pt x="84" y="180"/>
                    </a:cubicBezTo>
                    <a:cubicBezTo>
                      <a:pt x="80" y="173"/>
                      <a:pt x="80" y="173"/>
                      <a:pt x="80" y="173"/>
                    </a:cubicBezTo>
                    <a:cubicBezTo>
                      <a:pt x="80" y="173"/>
                      <a:pt x="80" y="173"/>
                      <a:pt x="80" y="173"/>
                    </a:cubicBezTo>
                    <a:cubicBezTo>
                      <a:pt x="80" y="173"/>
                      <a:pt x="80" y="173"/>
                      <a:pt x="80" y="173"/>
                    </a:cubicBezTo>
                    <a:cubicBezTo>
                      <a:pt x="80" y="173"/>
                      <a:pt x="80" y="173"/>
                      <a:pt x="80" y="173"/>
                    </a:cubicBezTo>
                    <a:cubicBezTo>
                      <a:pt x="79" y="173"/>
                      <a:pt x="78" y="173"/>
                      <a:pt x="76" y="172"/>
                    </a:cubicBezTo>
                    <a:cubicBezTo>
                      <a:pt x="76" y="172"/>
                      <a:pt x="76" y="172"/>
                      <a:pt x="76" y="172"/>
                    </a:cubicBezTo>
                    <a:cubicBezTo>
                      <a:pt x="81" y="183"/>
                      <a:pt x="81" y="183"/>
                      <a:pt x="81" y="183"/>
                    </a:cubicBezTo>
                    <a:cubicBezTo>
                      <a:pt x="81" y="184"/>
                      <a:pt x="81" y="184"/>
                      <a:pt x="82" y="184"/>
                    </a:cubicBezTo>
                    <a:cubicBezTo>
                      <a:pt x="82" y="184"/>
                      <a:pt x="82" y="184"/>
                      <a:pt x="83" y="184"/>
                    </a:cubicBezTo>
                    <a:cubicBezTo>
                      <a:pt x="83" y="184"/>
                      <a:pt x="83" y="184"/>
                      <a:pt x="84" y="184"/>
                    </a:cubicBezTo>
                    <a:cubicBezTo>
                      <a:pt x="100" y="177"/>
                      <a:pt x="100" y="177"/>
                      <a:pt x="100" y="177"/>
                    </a:cubicBezTo>
                    <a:cubicBezTo>
                      <a:pt x="102" y="176"/>
                      <a:pt x="102" y="176"/>
                      <a:pt x="102" y="176"/>
                    </a:cubicBezTo>
                    <a:cubicBezTo>
                      <a:pt x="102" y="176"/>
                      <a:pt x="102" y="175"/>
                      <a:pt x="103" y="175"/>
                    </a:cubicBezTo>
                    <a:cubicBezTo>
                      <a:pt x="103" y="174"/>
                      <a:pt x="103" y="174"/>
                      <a:pt x="103" y="173"/>
                    </a:cubicBezTo>
                    <a:cubicBezTo>
                      <a:pt x="102" y="171"/>
                      <a:pt x="102" y="171"/>
                      <a:pt x="102" y="171"/>
                    </a:cubicBezTo>
                    <a:cubicBezTo>
                      <a:pt x="23" y="3"/>
                      <a:pt x="23" y="3"/>
                      <a:pt x="23" y="3"/>
                    </a:cubicBezTo>
                    <a:cubicBezTo>
                      <a:pt x="22" y="1"/>
                      <a:pt x="22" y="1"/>
                      <a:pt x="22" y="1"/>
                    </a:cubicBezTo>
                    <a:cubicBezTo>
                      <a:pt x="22" y="1"/>
                      <a:pt x="21" y="0"/>
                      <a:pt x="21"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8" name="Freeform 233"/>
              <p:cNvSpPr/>
              <p:nvPr/>
            </p:nvSpPr>
            <p:spPr bwMode="auto">
              <a:xfrm>
                <a:off x="2316163" y="2886075"/>
                <a:ext cx="25400" cy="28575"/>
              </a:xfrm>
              <a:custGeom>
                <a:avLst/>
                <a:gdLst>
                  <a:gd name="T0" fmla="*/ 4 w 9"/>
                  <a:gd name="T1" fmla="*/ 0 h 10"/>
                  <a:gd name="T2" fmla="*/ 4 w 9"/>
                  <a:gd name="T3" fmla="*/ 0 h 10"/>
                  <a:gd name="T4" fmla="*/ 2 w 9"/>
                  <a:gd name="T5" fmla="*/ 1 h 10"/>
                  <a:gd name="T6" fmla="*/ 2 w 9"/>
                  <a:gd name="T7" fmla="*/ 1 h 10"/>
                  <a:gd name="T8" fmla="*/ 0 w 9"/>
                  <a:gd name="T9" fmla="*/ 5 h 10"/>
                  <a:gd name="T10" fmla="*/ 0 w 9"/>
                  <a:gd name="T11" fmla="*/ 6 h 10"/>
                  <a:gd name="T12" fmla="*/ 1 w 9"/>
                  <a:gd name="T13" fmla="*/ 5 h 10"/>
                  <a:gd name="T14" fmla="*/ 1 w 9"/>
                  <a:gd name="T15" fmla="*/ 5 h 10"/>
                  <a:gd name="T16" fmla="*/ 3 w 9"/>
                  <a:gd name="T17" fmla="*/ 4 h 10"/>
                  <a:gd name="T18" fmla="*/ 4 w 9"/>
                  <a:gd name="T19" fmla="*/ 5 h 10"/>
                  <a:gd name="T20" fmla="*/ 4 w 9"/>
                  <a:gd name="T21" fmla="*/ 5 h 10"/>
                  <a:gd name="T22" fmla="*/ 4 w 9"/>
                  <a:gd name="T23" fmla="*/ 4 h 10"/>
                  <a:gd name="T24" fmla="*/ 5 w 9"/>
                  <a:gd name="T25" fmla="*/ 5 h 10"/>
                  <a:gd name="T26" fmla="*/ 6 w 9"/>
                  <a:gd name="T27" fmla="*/ 4 h 10"/>
                  <a:gd name="T28" fmla="*/ 5 w 9"/>
                  <a:gd name="T29" fmla="*/ 5 h 10"/>
                  <a:gd name="T30" fmla="*/ 5 w 9"/>
                  <a:gd name="T31" fmla="*/ 5 h 10"/>
                  <a:gd name="T32" fmla="*/ 5 w 9"/>
                  <a:gd name="T33" fmla="*/ 5 h 10"/>
                  <a:gd name="T34" fmla="*/ 4 w 9"/>
                  <a:gd name="T35" fmla="*/ 8 h 10"/>
                  <a:gd name="T36" fmla="*/ 2 w 9"/>
                  <a:gd name="T37" fmla="*/ 9 h 10"/>
                  <a:gd name="T38" fmla="*/ 4 w 9"/>
                  <a:gd name="T39" fmla="*/ 10 h 10"/>
                  <a:gd name="T40" fmla="*/ 4 w 9"/>
                  <a:gd name="T41" fmla="*/ 10 h 10"/>
                  <a:gd name="T42" fmla="*/ 6 w 9"/>
                  <a:gd name="T43" fmla="*/ 9 h 10"/>
                  <a:gd name="T44" fmla="*/ 8 w 9"/>
                  <a:gd name="T45" fmla="*/ 7 h 10"/>
                  <a:gd name="T46" fmla="*/ 9 w 9"/>
                  <a:gd name="T47" fmla="*/ 5 h 10"/>
                  <a:gd name="T48" fmla="*/ 8 w 9"/>
                  <a:gd name="T49" fmla="*/ 3 h 10"/>
                  <a:gd name="T50" fmla="*/ 8 w 9"/>
                  <a:gd name="T51" fmla="*/ 3 h 10"/>
                  <a:gd name="T52" fmla="*/ 6 w 9"/>
                  <a:gd name="T53" fmla="*/ 1 h 10"/>
                  <a:gd name="T54" fmla="*/ 4 w 9"/>
                  <a:gd name="T55"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9" h="10">
                    <a:moveTo>
                      <a:pt x="4" y="0"/>
                    </a:moveTo>
                    <a:cubicBezTo>
                      <a:pt x="4" y="0"/>
                      <a:pt x="4" y="0"/>
                      <a:pt x="4" y="0"/>
                    </a:cubicBezTo>
                    <a:cubicBezTo>
                      <a:pt x="3" y="0"/>
                      <a:pt x="3" y="1"/>
                      <a:pt x="2" y="1"/>
                    </a:cubicBezTo>
                    <a:cubicBezTo>
                      <a:pt x="2" y="1"/>
                      <a:pt x="2" y="1"/>
                      <a:pt x="2" y="1"/>
                    </a:cubicBezTo>
                    <a:cubicBezTo>
                      <a:pt x="1" y="2"/>
                      <a:pt x="0" y="3"/>
                      <a:pt x="0" y="5"/>
                    </a:cubicBezTo>
                    <a:cubicBezTo>
                      <a:pt x="0" y="5"/>
                      <a:pt x="0" y="6"/>
                      <a:pt x="0" y="6"/>
                    </a:cubicBezTo>
                    <a:cubicBezTo>
                      <a:pt x="0" y="6"/>
                      <a:pt x="1" y="5"/>
                      <a:pt x="1" y="5"/>
                    </a:cubicBezTo>
                    <a:cubicBezTo>
                      <a:pt x="1" y="5"/>
                      <a:pt x="1" y="5"/>
                      <a:pt x="1" y="5"/>
                    </a:cubicBezTo>
                    <a:cubicBezTo>
                      <a:pt x="2" y="4"/>
                      <a:pt x="2" y="4"/>
                      <a:pt x="3" y="4"/>
                    </a:cubicBezTo>
                    <a:cubicBezTo>
                      <a:pt x="3" y="4"/>
                      <a:pt x="4" y="4"/>
                      <a:pt x="4" y="5"/>
                    </a:cubicBezTo>
                    <a:cubicBezTo>
                      <a:pt x="4" y="5"/>
                      <a:pt x="4" y="5"/>
                      <a:pt x="4" y="5"/>
                    </a:cubicBezTo>
                    <a:cubicBezTo>
                      <a:pt x="4" y="4"/>
                      <a:pt x="4" y="4"/>
                      <a:pt x="4" y="4"/>
                    </a:cubicBezTo>
                    <a:cubicBezTo>
                      <a:pt x="5" y="5"/>
                      <a:pt x="5" y="5"/>
                      <a:pt x="5" y="5"/>
                    </a:cubicBezTo>
                    <a:cubicBezTo>
                      <a:pt x="6" y="4"/>
                      <a:pt x="6" y="4"/>
                      <a:pt x="6" y="4"/>
                    </a:cubicBezTo>
                    <a:cubicBezTo>
                      <a:pt x="5" y="5"/>
                      <a:pt x="5" y="5"/>
                      <a:pt x="5" y="5"/>
                    </a:cubicBezTo>
                    <a:cubicBezTo>
                      <a:pt x="5" y="5"/>
                      <a:pt x="5" y="5"/>
                      <a:pt x="5" y="5"/>
                    </a:cubicBezTo>
                    <a:cubicBezTo>
                      <a:pt x="5" y="5"/>
                      <a:pt x="5" y="5"/>
                      <a:pt x="5" y="5"/>
                    </a:cubicBezTo>
                    <a:cubicBezTo>
                      <a:pt x="5" y="6"/>
                      <a:pt x="5" y="7"/>
                      <a:pt x="4" y="8"/>
                    </a:cubicBezTo>
                    <a:cubicBezTo>
                      <a:pt x="4" y="8"/>
                      <a:pt x="3" y="9"/>
                      <a:pt x="2" y="9"/>
                    </a:cubicBezTo>
                    <a:cubicBezTo>
                      <a:pt x="3" y="9"/>
                      <a:pt x="4" y="10"/>
                      <a:pt x="4" y="10"/>
                    </a:cubicBezTo>
                    <a:cubicBezTo>
                      <a:pt x="4" y="10"/>
                      <a:pt x="4" y="10"/>
                      <a:pt x="4" y="10"/>
                    </a:cubicBezTo>
                    <a:cubicBezTo>
                      <a:pt x="5" y="10"/>
                      <a:pt x="5" y="9"/>
                      <a:pt x="6" y="9"/>
                    </a:cubicBezTo>
                    <a:cubicBezTo>
                      <a:pt x="7" y="9"/>
                      <a:pt x="8" y="8"/>
                      <a:pt x="8" y="7"/>
                    </a:cubicBezTo>
                    <a:cubicBezTo>
                      <a:pt x="9" y="6"/>
                      <a:pt x="9" y="6"/>
                      <a:pt x="9" y="5"/>
                    </a:cubicBezTo>
                    <a:cubicBezTo>
                      <a:pt x="9" y="4"/>
                      <a:pt x="8" y="4"/>
                      <a:pt x="8" y="3"/>
                    </a:cubicBezTo>
                    <a:cubicBezTo>
                      <a:pt x="8" y="3"/>
                      <a:pt x="8" y="3"/>
                      <a:pt x="8" y="3"/>
                    </a:cubicBezTo>
                    <a:cubicBezTo>
                      <a:pt x="8" y="2"/>
                      <a:pt x="7" y="1"/>
                      <a:pt x="6" y="1"/>
                    </a:cubicBezTo>
                    <a:cubicBezTo>
                      <a:pt x="5" y="1"/>
                      <a:pt x="5" y="0"/>
                      <a:pt x="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9" name="Freeform 234"/>
              <p:cNvSpPr/>
              <p:nvPr/>
            </p:nvSpPr>
            <p:spPr bwMode="auto">
              <a:xfrm>
                <a:off x="2327276" y="2914650"/>
                <a:ext cx="25400" cy="25400"/>
              </a:xfrm>
              <a:custGeom>
                <a:avLst/>
                <a:gdLst>
                  <a:gd name="T0" fmla="*/ 4 w 9"/>
                  <a:gd name="T1" fmla="*/ 0 h 9"/>
                  <a:gd name="T2" fmla="*/ 4 w 9"/>
                  <a:gd name="T3" fmla="*/ 0 h 9"/>
                  <a:gd name="T4" fmla="*/ 3 w 9"/>
                  <a:gd name="T5" fmla="*/ 0 h 9"/>
                  <a:gd name="T6" fmla="*/ 0 w 9"/>
                  <a:gd name="T7" fmla="*/ 4 h 9"/>
                  <a:gd name="T8" fmla="*/ 0 w 9"/>
                  <a:gd name="T9" fmla="*/ 6 h 9"/>
                  <a:gd name="T10" fmla="*/ 2 w 9"/>
                  <a:gd name="T11" fmla="*/ 4 h 9"/>
                  <a:gd name="T12" fmla="*/ 3 w 9"/>
                  <a:gd name="T13" fmla="*/ 4 h 9"/>
                  <a:gd name="T14" fmla="*/ 4 w 9"/>
                  <a:gd name="T15" fmla="*/ 4 h 9"/>
                  <a:gd name="T16" fmla="*/ 4 w 9"/>
                  <a:gd name="T17" fmla="*/ 4 h 9"/>
                  <a:gd name="T18" fmla="*/ 4 w 9"/>
                  <a:gd name="T19" fmla="*/ 4 h 9"/>
                  <a:gd name="T20" fmla="*/ 5 w 9"/>
                  <a:gd name="T21" fmla="*/ 4 h 9"/>
                  <a:gd name="T22" fmla="*/ 7 w 9"/>
                  <a:gd name="T23" fmla="*/ 3 h 9"/>
                  <a:gd name="T24" fmla="*/ 5 w 9"/>
                  <a:gd name="T25" fmla="*/ 4 h 9"/>
                  <a:gd name="T26" fmla="*/ 5 w 9"/>
                  <a:gd name="T27" fmla="*/ 4 h 9"/>
                  <a:gd name="T28" fmla="*/ 5 w 9"/>
                  <a:gd name="T29" fmla="*/ 5 h 9"/>
                  <a:gd name="T30" fmla="*/ 5 w 9"/>
                  <a:gd name="T31" fmla="*/ 7 h 9"/>
                  <a:gd name="T32" fmla="*/ 3 w 9"/>
                  <a:gd name="T33" fmla="*/ 9 h 9"/>
                  <a:gd name="T34" fmla="*/ 4 w 9"/>
                  <a:gd name="T35" fmla="*/ 9 h 9"/>
                  <a:gd name="T36" fmla="*/ 4 w 9"/>
                  <a:gd name="T37" fmla="*/ 9 h 9"/>
                  <a:gd name="T38" fmla="*/ 4 w 9"/>
                  <a:gd name="T39" fmla="*/ 9 h 9"/>
                  <a:gd name="T40" fmla="*/ 6 w 9"/>
                  <a:gd name="T41" fmla="*/ 9 h 9"/>
                  <a:gd name="T42" fmla="*/ 9 w 9"/>
                  <a:gd name="T43" fmla="*/ 6 h 9"/>
                  <a:gd name="T44" fmla="*/ 9 w 9"/>
                  <a:gd name="T45" fmla="*/ 4 h 9"/>
                  <a:gd name="T46" fmla="*/ 9 w 9"/>
                  <a:gd name="T47" fmla="*/ 3 h 9"/>
                  <a:gd name="T48" fmla="*/ 9 w 9"/>
                  <a:gd name="T49" fmla="*/ 3 h 9"/>
                  <a:gd name="T50" fmla="*/ 6 w 9"/>
                  <a:gd name="T51" fmla="*/ 0 h 9"/>
                  <a:gd name="T52" fmla="*/ 4 w 9"/>
                  <a:gd name="T5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 h="9">
                    <a:moveTo>
                      <a:pt x="4" y="0"/>
                    </a:moveTo>
                    <a:cubicBezTo>
                      <a:pt x="4" y="0"/>
                      <a:pt x="4" y="0"/>
                      <a:pt x="4" y="0"/>
                    </a:cubicBezTo>
                    <a:cubicBezTo>
                      <a:pt x="4" y="0"/>
                      <a:pt x="3" y="0"/>
                      <a:pt x="3" y="0"/>
                    </a:cubicBezTo>
                    <a:cubicBezTo>
                      <a:pt x="1" y="1"/>
                      <a:pt x="0" y="3"/>
                      <a:pt x="0" y="4"/>
                    </a:cubicBezTo>
                    <a:cubicBezTo>
                      <a:pt x="0" y="5"/>
                      <a:pt x="0" y="5"/>
                      <a:pt x="0" y="6"/>
                    </a:cubicBezTo>
                    <a:cubicBezTo>
                      <a:pt x="1" y="5"/>
                      <a:pt x="1" y="5"/>
                      <a:pt x="2" y="4"/>
                    </a:cubicBezTo>
                    <a:cubicBezTo>
                      <a:pt x="2" y="4"/>
                      <a:pt x="3" y="4"/>
                      <a:pt x="3" y="4"/>
                    </a:cubicBezTo>
                    <a:cubicBezTo>
                      <a:pt x="4" y="4"/>
                      <a:pt x="4" y="4"/>
                      <a:pt x="4" y="4"/>
                    </a:cubicBezTo>
                    <a:cubicBezTo>
                      <a:pt x="4" y="4"/>
                      <a:pt x="4" y="4"/>
                      <a:pt x="4" y="4"/>
                    </a:cubicBezTo>
                    <a:cubicBezTo>
                      <a:pt x="4" y="4"/>
                      <a:pt x="4" y="4"/>
                      <a:pt x="4" y="4"/>
                    </a:cubicBezTo>
                    <a:cubicBezTo>
                      <a:pt x="5" y="4"/>
                      <a:pt x="5" y="4"/>
                      <a:pt x="5" y="4"/>
                    </a:cubicBezTo>
                    <a:cubicBezTo>
                      <a:pt x="7" y="3"/>
                      <a:pt x="7" y="3"/>
                      <a:pt x="7" y="3"/>
                    </a:cubicBezTo>
                    <a:cubicBezTo>
                      <a:pt x="5" y="4"/>
                      <a:pt x="5" y="4"/>
                      <a:pt x="5" y="4"/>
                    </a:cubicBezTo>
                    <a:cubicBezTo>
                      <a:pt x="5" y="4"/>
                      <a:pt x="5" y="4"/>
                      <a:pt x="5" y="4"/>
                    </a:cubicBezTo>
                    <a:cubicBezTo>
                      <a:pt x="5" y="5"/>
                      <a:pt x="5" y="5"/>
                      <a:pt x="5" y="5"/>
                    </a:cubicBezTo>
                    <a:cubicBezTo>
                      <a:pt x="5" y="5"/>
                      <a:pt x="5" y="6"/>
                      <a:pt x="5" y="7"/>
                    </a:cubicBezTo>
                    <a:cubicBezTo>
                      <a:pt x="4" y="8"/>
                      <a:pt x="4" y="8"/>
                      <a:pt x="3" y="9"/>
                    </a:cubicBezTo>
                    <a:cubicBezTo>
                      <a:pt x="3" y="9"/>
                      <a:pt x="4" y="9"/>
                      <a:pt x="4" y="9"/>
                    </a:cubicBezTo>
                    <a:cubicBezTo>
                      <a:pt x="4" y="9"/>
                      <a:pt x="4" y="9"/>
                      <a:pt x="4" y="9"/>
                    </a:cubicBezTo>
                    <a:cubicBezTo>
                      <a:pt x="4" y="9"/>
                      <a:pt x="4" y="9"/>
                      <a:pt x="4" y="9"/>
                    </a:cubicBezTo>
                    <a:cubicBezTo>
                      <a:pt x="5" y="9"/>
                      <a:pt x="6" y="9"/>
                      <a:pt x="6" y="9"/>
                    </a:cubicBezTo>
                    <a:cubicBezTo>
                      <a:pt x="8" y="8"/>
                      <a:pt x="8" y="7"/>
                      <a:pt x="9" y="6"/>
                    </a:cubicBezTo>
                    <a:cubicBezTo>
                      <a:pt x="9" y="5"/>
                      <a:pt x="9" y="5"/>
                      <a:pt x="9" y="4"/>
                    </a:cubicBezTo>
                    <a:cubicBezTo>
                      <a:pt x="9" y="4"/>
                      <a:pt x="9" y="3"/>
                      <a:pt x="9" y="3"/>
                    </a:cubicBezTo>
                    <a:cubicBezTo>
                      <a:pt x="9" y="3"/>
                      <a:pt x="9" y="3"/>
                      <a:pt x="9" y="3"/>
                    </a:cubicBezTo>
                    <a:cubicBezTo>
                      <a:pt x="8" y="1"/>
                      <a:pt x="7" y="1"/>
                      <a:pt x="6" y="0"/>
                    </a:cubicBezTo>
                    <a:cubicBezTo>
                      <a:pt x="6" y="0"/>
                      <a:pt x="5" y="0"/>
                      <a:pt x="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0" name="Freeform 235"/>
              <p:cNvSpPr>
                <a:spLocks noEditPoints="1"/>
              </p:cNvSpPr>
              <p:nvPr/>
            </p:nvSpPr>
            <p:spPr bwMode="auto">
              <a:xfrm>
                <a:off x="2338388" y="2940050"/>
                <a:ext cx="25400" cy="25400"/>
              </a:xfrm>
              <a:custGeom>
                <a:avLst/>
                <a:gdLst>
                  <a:gd name="T0" fmla="*/ 5 w 9"/>
                  <a:gd name="T1" fmla="*/ 5 h 9"/>
                  <a:gd name="T2" fmla="*/ 5 w 9"/>
                  <a:gd name="T3" fmla="*/ 5 h 9"/>
                  <a:gd name="T4" fmla="*/ 7 w 9"/>
                  <a:gd name="T5" fmla="*/ 4 h 9"/>
                  <a:gd name="T6" fmla="*/ 9 w 9"/>
                  <a:gd name="T7" fmla="*/ 3 h 9"/>
                  <a:gd name="T8" fmla="*/ 7 w 9"/>
                  <a:gd name="T9" fmla="*/ 4 h 9"/>
                  <a:gd name="T10" fmla="*/ 5 w 9"/>
                  <a:gd name="T11" fmla="*/ 5 h 9"/>
                  <a:gd name="T12" fmla="*/ 5 w 9"/>
                  <a:gd name="T13" fmla="*/ 0 h 9"/>
                  <a:gd name="T14" fmla="*/ 3 w 9"/>
                  <a:gd name="T15" fmla="*/ 1 h 9"/>
                  <a:gd name="T16" fmla="*/ 0 w 9"/>
                  <a:gd name="T17" fmla="*/ 5 h 9"/>
                  <a:gd name="T18" fmla="*/ 1 w 9"/>
                  <a:gd name="T19" fmla="*/ 6 h 9"/>
                  <a:gd name="T20" fmla="*/ 2 w 9"/>
                  <a:gd name="T21" fmla="*/ 5 h 9"/>
                  <a:gd name="T22" fmla="*/ 2 w 9"/>
                  <a:gd name="T23" fmla="*/ 5 h 9"/>
                  <a:gd name="T24" fmla="*/ 4 w 9"/>
                  <a:gd name="T25" fmla="*/ 4 h 9"/>
                  <a:gd name="T26" fmla="*/ 5 w 9"/>
                  <a:gd name="T27" fmla="*/ 4 h 9"/>
                  <a:gd name="T28" fmla="*/ 5 w 9"/>
                  <a:gd name="T29" fmla="*/ 4 h 9"/>
                  <a:gd name="T30" fmla="*/ 5 w 9"/>
                  <a:gd name="T31" fmla="*/ 4 h 9"/>
                  <a:gd name="T32" fmla="*/ 5 w 9"/>
                  <a:gd name="T33" fmla="*/ 5 h 9"/>
                  <a:gd name="T34" fmla="*/ 5 w 9"/>
                  <a:gd name="T35" fmla="*/ 5 h 9"/>
                  <a:gd name="T36" fmla="*/ 5 w 9"/>
                  <a:gd name="T37" fmla="*/ 5 h 9"/>
                  <a:gd name="T38" fmla="*/ 5 w 9"/>
                  <a:gd name="T39" fmla="*/ 7 h 9"/>
                  <a:gd name="T40" fmla="*/ 3 w 9"/>
                  <a:gd name="T41" fmla="*/ 9 h 9"/>
                  <a:gd name="T42" fmla="*/ 5 w 9"/>
                  <a:gd name="T43" fmla="*/ 9 h 9"/>
                  <a:gd name="T44" fmla="*/ 5 w 9"/>
                  <a:gd name="T45" fmla="*/ 9 h 9"/>
                  <a:gd name="T46" fmla="*/ 7 w 9"/>
                  <a:gd name="T47" fmla="*/ 9 h 9"/>
                  <a:gd name="T48" fmla="*/ 7 w 9"/>
                  <a:gd name="T49" fmla="*/ 9 h 9"/>
                  <a:gd name="T50" fmla="*/ 9 w 9"/>
                  <a:gd name="T51" fmla="*/ 6 h 9"/>
                  <a:gd name="T52" fmla="*/ 9 w 9"/>
                  <a:gd name="T53" fmla="*/ 5 h 9"/>
                  <a:gd name="T54" fmla="*/ 9 w 9"/>
                  <a:gd name="T55" fmla="*/ 3 h 9"/>
                  <a:gd name="T56" fmla="*/ 9 w 9"/>
                  <a:gd name="T57" fmla="*/ 3 h 9"/>
                  <a:gd name="T58" fmla="*/ 6 w 9"/>
                  <a:gd name="T59" fmla="*/ 1 h 9"/>
                  <a:gd name="T60" fmla="*/ 5 w 9"/>
                  <a:gd name="T61" fmla="*/ 0 h 9"/>
                  <a:gd name="T62" fmla="*/ 5 w 9"/>
                  <a:gd name="T63" fmla="*/ 0 h 9"/>
                  <a:gd name="T64" fmla="*/ 5 w 9"/>
                  <a:gd name="T65"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 h="9">
                    <a:moveTo>
                      <a:pt x="5" y="5"/>
                    </a:moveTo>
                    <a:cubicBezTo>
                      <a:pt x="5" y="5"/>
                      <a:pt x="5" y="5"/>
                      <a:pt x="5" y="5"/>
                    </a:cubicBezTo>
                    <a:cubicBezTo>
                      <a:pt x="7" y="4"/>
                      <a:pt x="7" y="4"/>
                      <a:pt x="7" y="4"/>
                    </a:cubicBezTo>
                    <a:cubicBezTo>
                      <a:pt x="9" y="3"/>
                      <a:pt x="9" y="3"/>
                      <a:pt x="9" y="3"/>
                    </a:cubicBezTo>
                    <a:cubicBezTo>
                      <a:pt x="7" y="4"/>
                      <a:pt x="7" y="4"/>
                      <a:pt x="7" y="4"/>
                    </a:cubicBezTo>
                    <a:cubicBezTo>
                      <a:pt x="5" y="5"/>
                      <a:pt x="5" y="5"/>
                      <a:pt x="5" y="5"/>
                    </a:cubicBezTo>
                    <a:moveTo>
                      <a:pt x="5" y="0"/>
                    </a:moveTo>
                    <a:cubicBezTo>
                      <a:pt x="4" y="0"/>
                      <a:pt x="4" y="0"/>
                      <a:pt x="3" y="1"/>
                    </a:cubicBezTo>
                    <a:cubicBezTo>
                      <a:pt x="1" y="2"/>
                      <a:pt x="0" y="3"/>
                      <a:pt x="0" y="5"/>
                    </a:cubicBezTo>
                    <a:cubicBezTo>
                      <a:pt x="0" y="5"/>
                      <a:pt x="0" y="6"/>
                      <a:pt x="1" y="6"/>
                    </a:cubicBezTo>
                    <a:cubicBezTo>
                      <a:pt x="1" y="6"/>
                      <a:pt x="2" y="5"/>
                      <a:pt x="2" y="5"/>
                    </a:cubicBezTo>
                    <a:cubicBezTo>
                      <a:pt x="2" y="5"/>
                      <a:pt x="2" y="5"/>
                      <a:pt x="2" y="5"/>
                    </a:cubicBezTo>
                    <a:cubicBezTo>
                      <a:pt x="2" y="4"/>
                      <a:pt x="3" y="4"/>
                      <a:pt x="4" y="4"/>
                    </a:cubicBezTo>
                    <a:cubicBezTo>
                      <a:pt x="4" y="4"/>
                      <a:pt x="4" y="4"/>
                      <a:pt x="5" y="4"/>
                    </a:cubicBezTo>
                    <a:cubicBezTo>
                      <a:pt x="5" y="4"/>
                      <a:pt x="5" y="4"/>
                      <a:pt x="5" y="4"/>
                    </a:cubicBezTo>
                    <a:cubicBezTo>
                      <a:pt x="5" y="4"/>
                      <a:pt x="5" y="4"/>
                      <a:pt x="5" y="4"/>
                    </a:cubicBezTo>
                    <a:cubicBezTo>
                      <a:pt x="5" y="5"/>
                      <a:pt x="5" y="5"/>
                      <a:pt x="5" y="5"/>
                    </a:cubicBezTo>
                    <a:cubicBezTo>
                      <a:pt x="5" y="5"/>
                      <a:pt x="5" y="5"/>
                      <a:pt x="5" y="5"/>
                    </a:cubicBezTo>
                    <a:cubicBezTo>
                      <a:pt x="5" y="5"/>
                      <a:pt x="5" y="5"/>
                      <a:pt x="5" y="5"/>
                    </a:cubicBezTo>
                    <a:cubicBezTo>
                      <a:pt x="6" y="6"/>
                      <a:pt x="6" y="7"/>
                      <a:pt x="5" y="7"/>
                    </a:cubicBezTo>
                    <a:cubicBezTo>
                      <a:pt x="5" y="8"/>
                      <a:pt x="4" y="9"/>
                      <a:pt x="3" y="9"/>
                    </a:cubicBezTo>
                    <a:cubicBezTo>
                      <a:pt x="4" y="9"/>
                      <a:pt x="4" y="9"/>
                      <a:pt x="5" y="9"/>
                    </a:cubicBezTo>
                    <a:cubicBezTo>
                      <a:pt x="5" y="9"/>
                      <a:pt x="5" y="9"/>
                      <a:pt x="5" y="9"/>
                    </a:cubicBezTo>
                    <a:cubicBezTo>
                      <a:pt x="6" y="9"/>
                      <a:pt x="6" y="9"/>
                      <a:pt x="7" y="9"/>
                    </a:cubicBezTo>
                    <a:cubicBezTo>
                      <a:pt x="7" y="9"/>
                      <a:pt x="7" y="9"/>
                      <a:pt x="7" y="9"/>
                    </a:cubicBezTo>
                    <a:cubicBezTo>
                      <a:pt x="8" y="8"/>
                      <a:pt x="9" y="7"/>
                      <a:pt x="9" y="6"/>
                    </a:cubicBezTo>
                    <a:cubicBezTo>
                      <a:pt x="9" y="6"/>
                      <a:pt x="9" y="5"/>
                      <a:pt x="9" y="5"/>
                    </a:cubicBezTo>
                    <a:cubicBezTo>
                      <a:pt x="9" y="4"/>
                      <a:pt x="9" y="4"/>
                      <a:pt x="9" y="3"/>
                    </a:cubicBezTo>
                    <a:cubicBezTo>
                      <a:pt x="9" y="3"/>
                      <a:pt x="9" y="3"/>
                      <a:pt x="9" y="3"/>
                    </a:cubicBezTo>
                    <a:cubicBezTo>
                      <a:pt x="8" y="2"/>
                      <a:pt x="8" y="1"/>
                      <a:pt x="6" y="1"/>
                    </a:cubicBezTo>
                    <a:cubicBezTo>
                      <a:pt x="6" y="0"/>
                      <a:pt x="5" y="0"/>
                      <a:pt x="5" y="0"/>
                    </a:cubicBezTo>
                    <a:cubicBezTo>
                      <a:pt x="5" y="0"/>
                      <a:pt x="5" y="0"/>
                      <a:pt x="5" y="0"/>
                    </a:cubicBezTo>
                    <a:cubicBezTo>
                      <a:pt x="5" y="0"/>
                      <a:pt x="5" y="0"/>
                      <a:pt x="5"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1" name="Freeform 236"/>
              <p:cNvSpPr/>
              <p:nvPr/>
            </p:nvSpPr>
            <p:spPr bwMode="auto">
              <a:xfrm>
                <a:off x="2352676" y="2967038"/>
                <a:ext cx="23813" cy="25400"/>
              </a:xfrm>
              <a:custGeom>
                <a:avLst/>
                <a:gdLst>
                  <a:gd name="T0" fmla="*/ 4 w 9"/>
                  <a:gd name="T1" fmla="*/ 0 h 9"/>
                  <a:gd name="T2" fmla="*/ 4 w 9"/>
                  <a:gd name="T3" fmla="*/ 0 h 9"/>
                  <a:gd name="T4" fmla="*/ 2 w 9"/>
                  <a:gd name="T5" fmla="*/ 0 h 9"/>
                  <a:gd name="T6" fmla="*/ 2 w 9"/>
                  <a:gd name="T7" fmla="*/ 0 h 9"/>
                  <a:gd name="T8" fmla="*/ 0 w 9"/>
                  <a:gd name="T9" fmla="*/ 4 h 9"/>
                  <a:gd name="T10" fmla="*/ 0 w 9"/>
                  <a:gd name="T11" fmla="*/ 6 h 9"/>
                  <a:gd name="T12" fmla="*/ 1 w 9"/>
                  <a:gd name="T13" fmla="*/ 4 h 9"/>
                  <a:gd name="T14" fmla="*/ 1 w 9"/>
                  <a:gd name="T15" fmla="*/ 4 h 9"/>
                  <a:gd name="T16" fmla="*/ 3 w 9"/>
                  <a:gd name="T17" fmla="*/ 4 h 9"/>
                  <a:gd name="T18" fmla="*/ 4 w 9"/>
                  <a:gd name="T19" fmla="*/ 4 h 9"/>
                  <a:gd name="T20" fmla="*/ 4 w 9"/>
                  <a:gd name="T21" fmla="*/ 4 h 9"/>
                  <a:gd name="T22" fmla="*/ 4 w 9"/>
                  <a:gd name="T23" fmla="*/ 4 h 9"/>
                  <a:gd name="T24" fmla="*/ 4 w 9"/>
                  <a:gd name="T25" fmla="*/ 4 h 9"/>
                  <a:gd name="T26" fmla="*/ 5 w 9"/>
                  <a:gd name="T27" fmla="*/ 4 h 9"/>
                  <a:gd name="T28" fmla="*/ 7 w 9"/>
                  <a:gd name="T29" fmla="*/ 3 h 9"/>
                  <a:gd name="T30" fmla="*/ 5 w 9"/>
                  <a:gd name="T31" fmla="*/ 4 h 9"/>
                  <a:gd name="T32" fmla="*/ 5 w 9"/>
                  <a:gd name="T33" fmla="*/ 4 h 9"/>
                  <a:gd name="T34" fmla="*/ 5 w 9"/>
                  <a:gd name="T35" fmla="*/ 4 h 9"/>
                  <a:gd name="T36" fmla="*/ 4 w 9"/>
                  <a:gd name="T37" fmla="*/ 7 h 9"/>
                  <a:gd name="T38" fmla="*/ 3 w 9"/>
                  <a:gd name="T39" fmla="*/ 9 h 9"/>
                  <a:gd name="T40" fmla="*/ 4 w 9"/>
                  <a:gd name="T41" fmla="*/ 9 h 9"/>
                  <a:gd name="T42" fmla="*/ 4 w 9"/>
                  <a:gd name="T43" fmla="*/ 9 h 9"/>
                  <a:gd name="T44" fmla="*/ 6 w 9"/>
                  <a:gd name="T45" fmla="*/ 8 h 9"/>
                  <a:gd name="T46" fmla="*/ 9 w 9"/>
                  <a:gd name="T47" fmla="*/ 6 h 9"/>
                  <a:gd name="T48" fmla="*/ 9 w 9"/>
                  <a:gd name="T49" fmla="*/ 4 h 9"/>
                  <a:gd name="T50" fmla="*/ 8 w 9"/>
                  <a:gd name="T51" fmla="*/ 2 h 9"/>
                  <a:gd name="T52" fmla="*/ 8 w 9"/>
                  <a:gd name="T53" fmla="*/ 2 h 9"/>
                  <a:gd name="T54" fmla="*/ 6 w 9"/>
                  <a:gd name="T55" fmla="*/ 0 h 9"/>
                  <a:gd name="T56" fmla="*/ 4 w 9"/>
                  <a:gd name="T5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9" h="9">
                    <a:moveTo>
                      <a:pt x="4" y="0"/>
                    </a:moveTo>
                    <a:cubicBezTo>
                      <a:pt x="4" y="0"/>
                      <a:pt x="4" y="0"/>
                      <a:pt x="4" y="0"/>
                    </a:cubicBezTo>
                    <a:cubicBezTo>
                      <a:pt x="4" y="0"/>
                      <a:pt x="3" y="0"/>
                      <a:pt x="2" y="0"/>
                    </a:cubicBezTo>
                    <a:cubicBezTo>
                      <a:pt x="2" y="0"/>
                      <a:pt x="2" y="0"/>
                      <a:pt x="2" y="0"/>
                    </a:cubicBezTo>
                    <a:cubicBezTo>
                      <a:pt x="1" y="1"/>
                      <a:pt x="0" y="3"/>
                      <a:pt x="0" y="4"/>
                    </a:cubicBezTo>
                    <a:cubicBezTo>
                      <a:pt x="0" y="5"/>
                      <a:pt x="0" y="5"/>
                      <a:pt x="0" y="6"/>
                    </a:cubicBezTo>
                    <a:cubicBezTo>
                      <a:pt x="0" y="5"/>
                      <a:pt x="1" y="5"/>
                      <a:pt x="1" y="4"/>
                    </a:cubicBezTo>
                    <a:cubicBezTo>
                      <a:pt x="1" y="4"/>
                      <a:pt x="1" y="4"/>
                      <a:pt x="1" y="4"/>
                    </a:cubicBezTo>
                    <a:cubicBezTo>
                      <a:pt x="2" y="4"/>
                      <a:pt x="2" y="4"/>
                      <a:pt x="3" y="4"/>
                    </a:cubicBezTo>
                    <a:cubicBezTo>
                      <a:pt x="3" y="4"/>
                      <a:pt x="4" y="4"/>
                      <a:pt x="4" y="4"/>
                    </a:cubicBezTo>
                    <a:cubicBezTo>
                      <a:pt x="4" y="4"/>
                      <a:pt x="4" y="4"/>
                      <a:pt x="4" y="4"/>
                    </a:cubicBezTo>
                    <a:cubicBezTo>
                      <a:pt x="4" y="4"/>
                      <a:pt x="4" y="4"/>
                      <a:pt x="4" y="4"/>
                    </a:cubicBezTo>
                    <a:cubicBezTo>
                      <a:pt x="4" y="4"/>
                      <a:pt x="4" y="4"/>
                      <a:pt x="4" y="4"/>
                    </a:cubicBezTo>
                    <a:cubicBezTo>
                      <a:pt x="5" y="4"/>
                      <a:pt x="5" y="4"/>
                      <a:pt x="5" y="4"/>
                    </a:cubicBezTo>
                    <a:cubicBezTo>
                      <a:pt x="7" y="3"/>
                      <a:pt x="7" y="3"/>
                      <a:pt x="7" y="3"/>
                    </a:cubicBezTo>
                    <a:cubicBezTo>
                      <a:pt x="5" y="4"/>
                      <a:pt x="5" y="4"/>
                      <a:pt x="5" y="4"/>
                    </a:cubicBezTo>
                    <a:cubicBezTo>
                      <a:pt x="5" y="4"/>
                      <a:pt x="5" y="4"/>
                      <a:pt x="5" y="4"/>
                    </a:cubicBezTo>
                    <a:cubicBezTo>
                      <a:pt x="5" y="4"/>
                      <a:pt x="5" y="4"/>
                      <a:pt x="5" y="4"/>
                    </a:cubicBezTo>
                    <a:cubicBezTo>
                      <a:pt x="5" y="5"/>
                      <a:pt x="5" y="6"/>
                      <a:pt x="4" y="7"/>
                    </a:cubicBezTo>
                    <a:cubicBezTo>
                      <a:pt x="4" y="7"/>
                      <a:pt x="3" y="8"/>
                      <a:pt x="3" y="9"/>
                    </a:cubicBezTo>
                    <a:cubicBezTo>
                      <a:pt x="3" y="9"/>
                      <a:pt x="4" y="9"/>
                      <a:pt x="4" y="9"/>
                    </a:cubicBezTo>
                    <a:cubicBezTo>
                      <a:pt x="4" y="9"/>
                      <a:pt x="4" y="9"/>
                      <a:pt x="4" y="9"/>
                    </a:cubicBezTo>
                    <a:cubicBezTo>
                      <a:pt x="5" y="9"/>
                      <a:pt x="6" y="9"/>
                      <a:pt x="6" y="8"/>
                    </a:cubicBezTo>
                    <a:cubicBezTo>
                      <a:pt x="7" y="8"/>
                      <a:pt x="8" y="7"/>
                      <a:pt x="9" y="6"/>
                    </a:cubicBezTo>
                    <a:cubicBezTo>
                      <a:pt x="9" y="5"/>
                      <a:pt x="9" y="5"/>
                      <a:pt x="9" y="4"/>
                    </a:cubicBezTo>
                    <a:cubicBezTo>
                      <a:pt x="9" y="4"/>
                      <a:pt x="9" y="3"/>
                      <a:pt x="8" y="2"/>
                    </a:cubicBezTo>
                    <a:cubicBezTo>
                      <a:pt x="8" y="2"/>
                      <a:pt x="8" y="2"/>
                      <a:pt x="8" y="2"/>
                    </a:cubicBezTo>
                    <a:cubicBezTo>
                      <a:pt x="8" y="1"/>
                      <a:pt x="7" y="0"/>
                      <a:pt x="6" y="0"/>
                    </a:cubicBezTo>
                    <a:cubicBezTo>
                      <a:pt x="5" y="0"/>
                      <a:pt x="5" y="0"/>
                      <a:pt x="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2" name="Freeform 237"/>
              <p:cNvSpPr/>
              <p:nvPr/>
            </p:nvSpPr>
            <p:spPr bwMode="auto">
              <a:xfrm>
                <a:off x="2363788" y="2992438"/>
                <a:ext cx="25400" cy="25400"/>
              </a:xfrm>
              <a:custGeom>
                <a:avLst/>
                <a:gdLst>
                  <a:gd name="T0" fmla="*/ 5 w 9"/>
                  <a:gd name="T1" fmla="*/ 0 h 9"/>
                  <a:gd name="T2" fmla="*/ 3 w 9"/>
                  <a:gd name="T3" fmla="*/ 1 h 9"/>
                  <a:gd name="T4" fmla="*/ 0 w 9"/>
                  <a:gd name="T5" fmla="*/ 5 h 9"/>
                  <a:gd name="T6" fmla="*/ 0 w 9"/>
                  <a:gd name="T7" fmla="*/ 6 h 9"/>
                  <a:gd name="T8" fmla="*/ 2 w 9"/>
                  <a:gd name="T9" fmla="*/ 5 h 9"/>
                  <a:gd name="T10" fmla="*/ 2 w 9"/>
                  <a:gd name="T11" fmla="*/ 5 h 9"/>
                  <a:gd name="T12" fmla="*/ 3 w 9"/>
                  <a:gd name="T13" fmla="*/ 4 h 9"/>
                  <a:gd name="T14" fmla="*/ 4 w 9"/>
                  <a:gd name="T15" fmla="*/ 4 h 9"/>
                  <a:gd name="T16" fmla="*/ 4 w 9"/>
                  <a:gd name="T17" fmla="*/ 4 h 9"/>
                  <a:gd name="T18" fmla="*/ 5 w 9"/>
                  <a:gd name="T19" fmla="*/ 4 h 9"/>
                  <a:gd name="T20" fmla="*/ 5 w 9"/>
                  <a:gd name="T21" fmla="*/ 4 h 9"/>
                  <a:gd name="T22" fmla="*/ 5 w 9"/>
                  <a:gd name="T23" fmla="*/ 4 h 9"/>
                  <a:gd name="T24" fmla="*/ 5 w 9"/>
                  <a:gd name="T25" fmla="*/ 5 h 9"/>
                  <a:gd name="T26" fmla="*/ 5 w 9"/>
                  <a:gd name="T27" fmla="*/ 5 h 9"/>
                  <a:gd name="T28" fmla="*/ 5 w 9"/>
                  <a:gd name="T29" fmla="*/ 7 h 9"/>
                  <a:gd name="T30" fmla="*/ 3 w 9"/>
                  <a:gd name="T31" fmla="*/ 9 h 9"/>
                  <a:gd name="T32" fmla="*/ 5 w 9"/>
                  <a:gd name="T33" fmla="*/ 9 h 9"/>
                  <a:gd name="T34" fmla="*/ 5 w 9"/>
                  <a:gd name="T35" fmla="*/ 9 h 9"/>
                  <a:gd name="T36" fmla="*/ 5 w 9"/>
                  <a:gd name="T37" fmla="*/ 9 h 9"/>
                  <a:gd name="T38" fmla="*/ 7 w 9"/>
                  <a:gd name="T39" fmla="*/ 9 h 9"/>
                  <a:gd name="T40" fmla="*/ 7 w 9"/>
                  <a:gd name="T41" fmla="*/ 9 h 9"/>
                  <a:gd name="T42" fmla="*/ 9 w 9"/>
                  <a:gd name="T43" fmla="*/ 6 h 9"/>
                  <a:gd name="T44" fmla="*/ 9 w 9"/>
                  <a:gd name="T45" fmla="*/ 5 h 9"/>
                  <a:gd name="T46" fmla="*/ 9 w 9"/>
                  <a:gd name="T47" fmla="*/ 3 h 9"/>
                  <a:gd name="T48" fmla="*/ 8 w 9"/>
                  <a:gd name="T49" fmla="*/ 3 h 9"/>
                  <a:gd name="T50" fmla="*/ 7 w 9"/>
                  <a:gd name="T51" fmla="*/ 4 h 9"/>
                  <a:gd name="T52" fmla="*/ 8 w 9"/>
                  <a:gd name="T53" fmla="*/ 3 h 9"/>
                  <a:gd name="T54" fmla="*/ 9 w 9"/>
                  <a:gd name="T55" fmla="*/ 3 h 9"/>
                  <a:gd name="T56" fmla="*/ 6 w 9"/>
                  <a:gd name="T57" fmla="*/ 0 h 9"/>
                  <a:gd name="T58" fmla="*/ 5 w 9"/>
                  <a:gd name="T59" fmla="*/ 0 h 9"/>
                  <a:gd name="T60" fmla="*/ 5 w 9"/>
                  <a:gd name="T61" fmla="*/ 0 h 9"/>
                  <a:gd name="T62" fmla="*/ 5 w 9"/>
                  <a:gd name="T6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 h="9">
                    <a:moveTo>
                      <a:pt x="5" y="0"/>
                    </a:moveTo>
                    <a:cubicBezTo>
                      <a:pt x="4" y="0"/>
                      <a:pt x="3" y="0"/>
                      <a:pt x="3" y="1"/>
                    </a:cubicBezTo>
                    <a:cubicBezTo>
                      <a:pt x="1" y="1"/>
                      <a:pt x="0" y="3"/>
                      <a:pt x="0" y="5"/>
                    </a:cubicBezTo>
                    <a:cubicBezTo>
                      <a:pt x="0" y="5"/>
                      <a:pt x="0" y="6"/>
                      <a:pt x="0" y="6"/>
                    </a:cubicBezTo>
                    <a:cubicBezTo>
                      <a:pt x="1" y="6"/>
                      <a:pt x="1" y="5"/>
                      <a:pt x="2" y="5"/>
                    </a:cubicBezTo>
                    <a:cubicBezTo>
                      <a:pt x="2" y="5"/>
                      <a:pt x="2" y="5"/>
                      <a:pt x="2" y="5"/>
                    </a:cubicBezTo>
                    <a:cubicBezTo>
                      <a:pt x="2" y="4"/>
                      <a:pt x="3" y="4"/>
                      <a:pt x="3" y="4"/>
                    </a:cubicBezTo>
                    <a:cubicBezTo>
                      <a:pt x="4" y="4"/>
                      <a:pt x="4" y="4"/>
                      <a:pt x="4" y="4"/>
                    </a:cubicBezTo>
                    <a:cubicBezTo>
                      <a:pt x="4" y="4"/>
                      <a:pt x="4" y="4"/>
                      <a:pt x="4" y="4"/>
                    </a:cubicBezTo>
                    <a:cubicBezTo>
                      <a:pt x="5" y="4"/>
                      <a:pt x="5" y="4"/>
                      <a:pt x="5" y="4"/>
                    </a:cubicBezTo>
                    <a:cubicBezTo>
                      <a:pt x="5" y="4"/>
                      <a:pt x="5" y="4"/>
                      <a:pt x="5" y="4"/>
                    </a:cubicBezTo>
                    <a:cubicBezTo>
                      <a:pt x="5" y="4"/>
                      <a:pt x="5" y="4"/>
                      <a:pt x="5" y="4"/>
                    </a:cubicBezTo>
                    <a:cubicBezTo>
                      <a:pt x="5" y="5"/>
                      <a:pt x="5" y="5"/>
                      <a:pt x="5" y="5"/>
                    </a:cubicBezTo>
                    <a:cubicBezTo>
                      <a:pt x="5" y="5"/>
                      <a:pt x="5" y="5"/>
                      <a:pt x="5" y="5"/>
                    </a:cubicBezTo>
                    <a:cubicBezTo>
                      <a:pt x="6" y="6"/>
                      <a:pt x="5" y="7"/>
                      <a:pt x="5" y="7"/>
                    </a:cubicBezTo>
                    <a:cubicBezTo>
                      <a:pt x="4" y="8"/>
                      <a:pt x="4" y="8"/>
                      <a:pt x="3" y="9"/>
                    </a:cubicBezTo>
                    <a:cubicBezTo>
                      <a:pt x="4" y="9"/>
                      <a:pt x="4" y="9"/>
                      <a:pt x="5" y="9"/>
                    </a:cubicBezTo>
                    <a:cubicBezTo>
                      <a:pt x="5" y="9"/>
                      <a:pt x="5" y="9"/>
                      <a:pt x="5" y="9"/>
                    </a:cubicBezTo>
                    <a:cubicBezTo>
                      <a:pt x="5" y="9"/>
                      <a:pt x="5" y="9"/>
                      <a:pt x="5" y="9"/>
                    </a:cubicBezTo>
                    <a:cubicBezTo>
                      <a:pt x="5" y="9"/>
                      <a:pt x="6" y="9"/>
                      <a:pt x="7" y="9"/>
                    </a:cubicBezTo>
                    <a:cubicBezTo>
                      <a:pt x="7" y="9"/>
                      <a:pt x="7" y="9"/>
                      <a:pt x="7" y="9"/>
                    </a:cubicBezTo>
                    <a:cubicBezTo>
                      <a:pt x="8" y="8"/>
                      <a:pt x="9" y="7"/>
                      <a:pt x="9" y="6"/>
                    </a:cubicBezTo>
                    <a:cubicBezTo>
                      <a:pt x="9" y="6"/>
                      <a:pt x="9" y="5"/>
                      <a:pt x="9" y="5"/>
                    </a:cubicBezTo>
                    <a:cubicBezTo>
                      <a:pt x="9" y="4"/>
                      <a:pt x="9" y="3"/>
                      <a:pt x="9" y="3"/>
                    </a:cubicBezTo>
                    <a:cubicBezTo>
                      <a:pt x="8" y="3"/>
                      <a:pt x="8" y="3"/>
                      <a:pt x="8" y="3"/>
                    </a:cubicBezTo>
                    <a:cubicBezTo>
                      <a:pt x="7" y="4"/>
                      <a:pt x="7" y="4"/>
                      <a:pt x="7" y="4"/>
                    </a:cubicBezTo>
                    <a:cubicBezTo>
                      <a:pt x="8" y="3"/>
                      <a:pt x="8" y="3"/>
                      <a:pt x="8" y="3"/>
                    </a:cubicBezTo>
                    <a:cubicBezTo>
                      <a:pt x="9" y="3"/>
                      <a:pt x="9" y="3"/>
                      <a:pt x="9" y="3"/>
                    </a:cubicBezTo>
                    <a:cubicBezTo>
                      <a:pt x="8" y="2"/>
                      <a:pt x="7" y="1"/>
                      <a:pt x="6" y="0"/>
                    </a:cubicBezTo>
                    <a:cubicBezTo>
                      <a:pt x="6" y="0"/>
                      <a:pt x="5" y="0"/>
                      <a:pt x="5" y="0"/>
                    </a:cubicBezTo>
                    <a:cubicBezTo>
                      <a:pt x="5" y="0"/>
                      <a:pt x="5" y="0"/>
                      <a:pt x="5" y="0"/>
                    </a:cubicBezTo>
                    <a:cubicBezTo>
                      <a:pt x="5" y="0"/>
                      <a:pt x="5" y="0"/>
                      <a:pt x="5"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3" name="Freeform 238"/>
              <p:cNvSpPr>
                <a:spLocks noEditPoints="1"/>
              </p:cNvSpPr>
              <p:nvPr/>
            </p:nvSpPr>
            <p:spPr bwMode="auto">
              <a:xfrm>
                <a:off x="2374901" y="3021013"/>
                <a:ext cx="26988" cy="25400"/>
              </a:xfrm>
              <a:custGeom>
                <a:avLst/>
                <a:gdLst>
                  <a:gd name="T0" fmla="*/ 6 w 10"/>
                  <a:gd name="T1" fmla="*/ 4 h 9"/>
                  <a:gd name="T2" fmla="*/ 6 w 10"/>
                  <a:gd name="T3" fmla="*/ 4 h 9"/>
                  <a:gd name="T4" fmla="*/ 7 w 10"/>
                  <a:gd name="T5" fmla="*/ 3 h 9"/>
                  <a:gd name="T6" fmla="*/ 9 w 10"/>
                  <a:gd name="T7" fmla="*/ 2 h 9"/>
                  <a:gd name="T8" fmla="*/ 7 w 10"/>
                  <a:gd name="T9" fmla="*/ 3 h 9"/>
                  <a:gd name="T10" fmla="*/ 6 w 10"/>
                  <a:gd name="T11" fmla="*/ 4 h 9"/>
                  <a:gd name="T12" fmla="*/ 5 w 10"/>
                  <a:gd name="T13" fmla="*/ 0 h 9"/>
                  <a:gd name="T14" fmla="*/ 3 w 10"/>
                  <a:gd name="T15" fmla="*/ 0 h 9"/>
                  <a:gd name="T16" fmla="*/ 1 w 10"/>
                  <a:gd name="T17" fmla="*/ 4 h 9"/>
                  <a:gd name="T18" fmla="*/ 1 w 10"/>
                  <a:gd name="T19" fmla="*/ 5 h 9"/>
                  <a:gd name="T20" fmla="*/ 2 w 10"/>
                  <a:gd name="T21" fmla="*/ 4 h 9"/>
                  <a:gd name="T22" fmla="*/ 4 w 10"/>
                  <a:gd name="T23" fmla="*/ 3 h 9"/>
                  <a:gd name="T24" fmla="*/ 5 w 10"/>
                  <a:gd name="T25" fmla="*/ 4 h 9"/>
                  <a:gd name="T26" fmla="*/ 5 w 10"/>
                  <a:gd name="T27" fmla="*/ 4 h 9"/>
                  <a:gd name="T28" fmla="*/ 5 w 10"/>
                  <a:gd name="T29" fmla="*/ 4 h 9"/>
                  <a:gd name="T30" fmla="*/ 6 w 10"/>
                  <a:gd name="T31" fmla="*/ 4 h 9"/>
                  <a:gd name="T32" fmla="*/ 6 w 10"/>
                  <a:gd name="T33" fmla="*/ 4 h 9"/>
                  <a:gd name="T34" fmla="*/ 5 w 10"/>
                  <a:gd name="T35" fmla="*/ 4 h 9"/>
                  <a:gd name="T36" fmla="*/ 5 w 10"/>
                  <a:gd name="T37" fmla="*/ 7 h 9"/>
                  <a:gd name="T38" fmla="*/ 3 w 10"/>
                  <a:gd name="T39" fmla="*/ 8 h 9"/>
                  <a:gd name="T40" fmla="*/ 5 w 10"/>
                  <a:gd name="T41" fmla="*/ 9 h 9"/>
                  <a:gd name="T42" fmla="*/ 5 w 10"/>
                  <a:gd name="T43" fmla="*/ 9 h 9"/>
                  <a:gd name="T44" fmla="*/ 7 w 10"/>
                  <a:gd name="T45" fmla="*/ 8 h 9"/>
                  <a:gd name="T46" fmla="*/ 7 w 10"/>
                  <a:gd name="T47" fmla="*/ 8 h 9"/>
                  <a:gd name="T48" fmla="*/ 9 w 10"/>
                  <a:gd name="T49" fmla="*/ 6 h 9"/>
                  <a:gd name="T50" fmla="*/ 10 w 10"/>
                  <a:gd name="T51" fmla="*/ 4 h 9"/>
                  <a:gd name="T52" fmla="*/ 9 w 10"/>
                  <a:gd name="T53" fmla="*/ 2 h 9"/>
                  <a:gd name="T54" fmla="*/ 9 w 10"/>
                  <a:gd name="T55" fmla="*/ 2 h 9"/>
                  <a:gd name="T56" fmla="*/ 7 w 10"/>
                  <a:gd name="T57" fmla="*/ 0 h 9"/>
                  <a:gd name="T58" fmla="*/ 5 w 10"/>
                  <a:gd name="T59" fmla="*/ 0 h 9"/>
                  <a:gd name="T60" fmla="*/ 5 w 10"/>
                  <a:gd name="T61" fmla="*/ 0 h 9"/>
                  <a:gd name="T62" fmla="*/ 5 w 10"/>
                  <a:gd name="T6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 h="9">
                    <a:moveTo>
                      <a:pt x="6" y="4"/>
                    </a:moveTo>
                    <a:cubicBezTo>
                      <a:pt x="6" y="4"/>
                      <a:pt x="6" y="4"/>
                      <a:pt x="6" y="4"/>
                    </a:cubicBezTo>
                    <a:cubicBezTo>
                      <a:pt x="7" y="3"/>
                      <a:pt x="7" y="3"/>
                      <a:pt x="7" y="3"/>
                    </a:cubicBezTo>
                    <a:cubicBezTo>
                      <a:pt x="9" y="2"/>
                      <a:pt x="9" y="2"/>
                      <a:pt x="9" y="2"/>
                    </a:cubicBezTo>
                    <a:cubicBezTo>
                      <a:pt x="7" y="3"/>
                      <a:pt x="7" y="3"/>
                      <a:pt x="7" y="3"/>
                    </a:cubicBezTo>
                    <a:cubicBezTo>
                      <a:pt x="6" y="4"/>
                      <a:pt x="6" y="4"/>
                      <a:pt x="6" y="4"/>
                    </a:cubicBezTo>
                    <a:moveTo>
                      <a:pt x="5" y="0"/>
                    </a:moveTo>
                    <a:cubicBezTo>
                      <a:pt x="4" y="0"/>
                      <a:pt x="4" y="0"/>
                      <a:pt x="3" y="0"/>
                    </a:cubicBezTo>
                    <a:cubicBezTo>
                      <a:pt x="1" y="1"/>
                      <a:pt x="0" y="2"/>
                      <a:pt x="1" y="4"/>
                    </a:cubicBezTo>
                    <a:cubicBezTo>
                      <a:pt x="1" y="5"/>
                      <a:pt x="1" y="5"/>
                      <a:pt x="1" y="5"/>
                    </a:cubicBezTo>
                    <a:cubicBezTo>
                      <a:pt x="1" y="5"/>
                      <a:pt x="2" y="5"/>
                      <a:pt x="2" y="4"/>
                    </a:cubicBezTo>
                    <a:cubicBezTo>
                      <a:pt x="3" y="4"/>
                      <a:pt x="3" y="3"/>
                      <a:pt x="4" y="3"/>
                    </a:cubicBezTo>
                    <a:cubicBezTo>
                      <a:pt x="4" y="3"/>
                      <a:pt x="4" y="3"/>
                      <a:pt x="5" y="4"/>
                    </a:cubicBezTo>
                    <a:cubicBezTo>
                      <a:pt x="5" y="4"/>
                      <a:pt x="5" y="4"/>
                      <a:pt x="5" y="4"/>
                    </a:cubicBezTo>
                    <a:cubicBezTo>
                      <a:pt x="5" y="4"/>
                      <a:pt x="5" y="4"/>
                      <a:pt x="5" y="4"/>
                    </a:cubicBezTo>
                    <a:cubicBezTo>
                      <a:pt x="6" y="4"/>
                      <a:pt x="6" y="4"/>
                      <a:pt x="6" y="4"/>
                    </a:cubicBezTo>
                    <a:cubicBezTo>
                      <a:pt x="6" y="4"/>
                      <a:pt x="6" y="4"/>
                      <a:pt x="6" y="4"/>
                    </a:cubicBezTo>
                    <a:cubicBezTo>
                      <a:pt x="5" y="4"/>
                      <a:pt x="5" y="4"/>
                      <a:pt x="5" y="4"/>
                    </a:cubicBezTo>
                    <a:cubicBezTo>
                      <a:pt x="6" y="5"/>
                      <a:pt x="6" y="6"/>
                      <a:pt x="5" y="7"/>
                    </a:cubicBezTo>
                    <a:cubicBezTo>
                      <a:pt x="5" y="7"/>
                      <a:pt x="4" y="8"/>
                      <a:pt x="3" y="8"/>
                    </a:cubicBezTo>
                    <a:cubicBezTo>
                      <a:pt x="4" y="9"/>
                      <a:pt x="4" y="9"/>
                      <a:pt x="5" y="9"/>
                    </a:cubicBezTo>
                    <a:cubicBezTo>
                      <a:pt x="5" y="9"/>
                      <a:pt x="5" y="9"/>
                      <a:pt x="5" y="9"/>
                    </a:cubicBezTo>
                    <a:cubicBezTo>
                      <a:pt x="6" y="9"/>
                      <a:pt x="6" y="9"/>
                      <a:pt x="7" y="8"/>
                    </a:cubicBezTo>
                    <a:cubicBezTo>
                      <a:pt x="7" y="8"/>
                      <a:pt x="7" y="8"/>
                      <a:pt x="7" y="8"/>
                    </a:cubicBezTo>
                    <a:cubicBezTo>
                      <a:pt x="8" y="8"/>
                      <a:pt x="9" y="7"/>
                      <a:pt x="9" y="6"/>
                    </a:cubicBezTo>
                    <a:cubicBezTo>
                      <a:pt x="10" y="5"/>
                      <a:pt x="10" y="5"/>
                      <a:pt x="10" y="4"/>
                    </a:cubicBezTo>
                    <a:cubicBezTo>
                      <a:pt x="10" y="4"/>
                      <a:pt x="9" y="3"/>
                      <a:pt x="9" y="2"/>
                    </a:cubicBezTo>
                    <a:cubicBezTo>
                      <a:pt x="9" y="2"/>
                      <a:pt x="9" y="2"/>
                      <a:pt x="9" y="2"/>
                    </a:cubicBezTo>
                    <a:cubicBezTo>
                      <a:pt x="9" y="1"/>
                      <a:pt x="8" y="0"/>
                      <a:pt x="7" y="0"/>
                    </a:cubicBezTo>
                    <a:cubicBezTo>
                      <a:pt x="6" y="0"/>
                      <a:pt x="6" y="0"/>
                      <a:pt x="5" y="0"/>
                    </a:cubicBezTo>
                    <a:cubicBezTo>
                      <a:pt x="5" y="0"/>
                      <a:pt x="5" y="0"/>
                      <a:pt x="5" y="0"/>
                    </a:cubicBezTo>
                    <a:cubicBezTo>
                      <a:pt x="5" y="0"/>
                      <a:pt x="5" y="0"/>
                      <a:pt x="5"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4" name="Freeform 239"/>
              <p:cNvSpPr>
                <a:spLocks noEditPoints="1"/>
              </p:cNvSpPr>
              <p:nvPr/>
            </p:nvSpPr>
            <p:spPr bwMode="auto">
              <a:xfrm>
                <a:off x="2389188" y="3046413"/>
                <a:ext cx="23813" cy="25400"/>
              </a:xfrm>
              <a:custGeom>
                <a:avLst/>
                <a:gdLst>
                  <a:gd name="T0" fmla="*/ 5 w 9"/>
                  <a:gd name="T1" fmla="*/ 4 h 9"/>
                  <a:gd name="T2" fmla="*/ 7 w 9"/>
                  <a:gd name="T3" fmla="*/ 3 h 9"/>
                  <a:gd name="T4" fmla="*/ 9 w 9"/>
                  <a:gd name="T5" fmla="*/ 3 h 9"/>
                  <a:gd name="T6" fmla="*/ 7 w 9"/>
                  <a:gd name="T7" fmla="*/ 3 h 9"/>
                  <a:gd name="T8" fmla="*/ 5 w 9"/>
                  <a:gd name="T9" fmla="*/ 4 h 9"/>
                  <a:gd name="T10" fmla="*/ 4 w 9"/>
                  <a:gd name="T11" fmla="*/ 0 h 9"/>
                  <a:gd name="T12" fmla="*/ 4 w 9"/>
                  <a:gd name="T13" fmla="*/ 0 h 9"/>
                  <a:gd name="T14" fmla="*/ 3 w 9"/>
                  <a:gd name="T15" fmla="*/ 0 h 9"/>
                  <a:gd name="T16" fmla="*/ 3 w 9"/>
                  <a:gd name="T17" fmla="*/ 0 h 9"/>
                  <a:gd name="T18" fmla="*/ 0 w 9"/>
                  <a:gd name="T19" fmla="*/ 5 h 9"/>
                  <a:gd name="T20" fmla="*/ 0 w 9"/>
                  <a:gd name="T21" fmla="*/ 6 h 9"/>
                  <a:gd name="T22" fmla="*/ 2 w 9"/>
                  <a:gd name="T23" fmla="*/ 4 h 9"/>
                  <a:gd name="T24" fmla="*/ 2 w 9"/>
                  <a:gd name="T25" fmla="*/ 4 h 9"/>
                  <a:gd name="T26" fmla="*/ 3 w 9"/>
                  <a:gd name="T27" fmla="*/ 4 h 9"/>
                  <a:gd name="T28" fmla="*/ 4 w 9"/>
                  <a:gd name="T29" fmla="*/ 4 h 9"/>
                  <a:gd name="T30" fmla="*/ 4 w 9"/>
                  <a:gd name="T31" fmla="*/ 4 h 9"/>
                  <a:gd name="T32" fmla="*/ 4 w 9"/>
                  <a:gd name="T33" fmla="*/ 4 h 9"/>
                  <a:gd name="T34" fmla="*/ 4 w 9"/>
                  <a:gd name="T35" fmla="*/ 4 h 9"/>
                  <a:gd name="T36" fmla="*/ 5 w 9"/>
                  <a:gd name="T37" fmla="*/ 4 h 9"/>
                  <a:gd name="T38" fmla="*/ 5 w 9"/>
                  <a:gd name="T39" fmla="*/ 5 h 9"/>
                  <a:gd name="T40" fmla="*/ 5 w 9"/>
                  <a:gd name="T41" fmla="*/ 5 h 9"/>
                  <a:gd name="T42" fmla="*/ 5 w 9"/>
                  <a:gd name="T43" fmla="*/ 7 h 9"/>
                  <a:gd name="T44" fmla="*/ 3 w 9"/>
                  <a:gd name="T45" fmla="*/ 9 h 9"/>
                  <a:gd name="T46" fmla="*/ 4 w 9"/>
                  <a:gd name="T47" fmla="*/ 9 h 9"/>
                  <a:gd name="T48" fmla="*/ 4 w 9"/>
                  <a:gd name="T49" fmla="*/ 9 h 9"/>
                  <a:gd name="T50" fmla="*/ 6 w 9"/>
                  <a:gd name="T51" fmla="*/ 9 h 9"/>
                  <a:gd name="T52" fmla="*/ 6 w 9"/>
                  <a:gd name="T53" fmla="*/ 9 h 9"/>
                  <a:gd name="T54" fmla="*/ 9 w 9"/>
                  <a:gd name="T55" fmla="*/ 6 h 9"/>
                  <a:gd name="T56" fmla="*/ 9 w 9"/>
                  <a:gd name="T57" fmla="*/ 5 h 9"/>
                  <a:gd name="T58" fmla="*/ 9 w 9"/>
                  <a:gd name="T59" fmla="*/ 3 h 9"/>
                  <a:gd name="T60" fmla="*/ 9 w 9"/>
                  <a:gd name="T61" fmla="*/ 3 h 9"/>
                  <a:gd name="T62" fmla="*/ 6 w 9"/>
                  <a:gd name="T63" fmla="*/ 0 h 9"/>
                  <a:gd name="T64" fmla="*/ 4 w 9"/>
                  <a:gd name="T65"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 h="9">
                    <a:moveTo>
                      <a:pt x="5" y="4"/>
                    </a:moveTo>
                    <a:cubicBezTo>
                      <a:pt x="7" y="3"/>
                      <a:pt x="7" y="3"/>
                      <a:pt x="7" y="3"/>
                    </a:cubicBezTo>
                    <a:cubicBezTo>
                      <a:pt x="9" y="3"/>
                      <a:pt x="9" y="3"/>
                      <a:pt x="9" y="3"/>
                    </a:cubicBezTo>
                    <a:cubicBezTo>
                      <a:pt x="7" y="3"/>
                      <a:pt x="7" y="3"/>
                      <a:pt x="7" y="3"/>
                    </a:cubicBezTo>
                    <a:cubicBezTo>
                      <a:pt x="5" y="4"/>
                      <a:pt x="5" y="4"/>
                      <a:pt x="5" y="4"/>
                    </a:cubicBezTo>
                    <a:moveTo>
                      <a:pt x="4" y="0"/>
                    </a:moveTo>
                    <a:cubicBezTo>
                      <a:pt x="4" y="0"/>
                      <a:pt x="4" y="0"/>
                      <a:pt x="4" y="0"/>
                    </a:cubicBezTo>
                    <a:cubicBezTo>
                      <a:pt x="4" y="0"/>
                      <a:pt x="3" y="0"/>
                      <a:pt x="3" y="0"/>
                    </a:cubicBezTo>
                    <a:cubicBezTo>
                      <a:pt x="3" y="0"/>
                      <a:pt x="3" y="0"/>
                      <a:pt x="3" y="0"/>
                    </a:cubicBezTo>
                    <a:cubicBezTo>
                      <a:pt x="1" y="1"/>
                      <a:pt x="0" y="3"/>
                      <a:pt x="0" y="5"/>
                    </a:cubicBezTo>
                    <a:cubicBezTo>
                      <a:pt x="0" y="5"/>
                      <a:pt x="0" y="5"/>
                      <a:pt x="0" y="6"/>
                    </a:cubicBezTo>
                    <a:cubicBezTo>
                      <a:pt x="1" y="5"/>
                      <a:pt x="1" y="5"/>
                      <a:pt x="2" y="4"/>
                    </a:cubicBezTo>
                    <a:cubicBezTo>
                      <a:pt x="2" y="4"/>
                      <a:pt x="2" y="4"/>
                      <a:pt x="2" y="4"/>
                    </a:cubicBezTo>
                    <a:cubicBezTo>
                      <a:pt x="2" y="4"/>
                      <a:pt x="3" y="4"/>
                      <a:pt x="3" y="4"/>
                    </a:cubicBezTo>
                    <a:cubicBezTo>
                      <a:pt x="4" y="4"/>
                      <a:pt x="4" y="4"/>
                      <a:pt x="4" y="4"/>
                    </a:cubicBezTo>
                    <a:cubicBezTo>
                      <a:pt x="4" y="4"/>
                      <a:pt x="4" y="4"/>
                      <a:pt x="4" y="4"/>
                    </a:cubicBezTo>
                    <a:cubicBezTo>
                      <a:pt x="4" y="4"/>
                      <a:pt x="4" y="4"/>
                      <a:pt x="4" y="4"/>
                    </a:cubicBezTo>
                    <a:cubicBezTo>
                      <a:pt x="4" y="4"/>
                      <a:pt x="4" y="4"/>
                      <a:pt x="4" y="4"/>
                    </a:cubicBezTo>
                    <a:cubicBezTo>
                      <a:pt x="5" y="4"/>
                      <a:pt x="5" y="4"/>
                      <a:pt x="5" y="4"/>
                    </a:cubicBezTo>
                    <a:cubicBezTo>
                      <a:pt x="5" y="5"/>
                      <a:pt x="5" y="5"/>
                      <a:pt x="5" y="5"/>
                    </a:cubicBezTo>
                    <a:cubicBezTo>
                      <a:pt x="5" y="5"/>
                      <a:pt x="5" y="5"/>
                      <a:pt x="5" y="5"/>
                    </a:cubicBezTo>
                    <a:cubicBezTo>
                      <a:pt x="5" y="5"/>
                      <a:pt x="5" y="6"/>
                      <a:pt x="5" y="7"/>
                    </a:cubicBezTo>
                    <a:cubicBezTo>
                      <a:pt x="4" y="8"/>
                      <a:pt x="4" y="8"/>
                      <a:pt x="3" y="9"/>
                    </a:cubicBezTo>
                    <a:cubicBezTo>
                      <a:pt x="3" y="9"/>
                      <a:pt x="4" y="9"/>
                      <a:pt x="4" y="9"/>
                    </a:cubicBezTo>
                    <a:cubicBezTo>
                      <a:pt x="4" y="9"/>
                      <a:pt x="4" y="9"/>
                      <a:pt x="4" y="9"/>
                    </a:cubicBezTo>
                    <a:cubicBezTo>
                      <a:pt x="5" y="9"/>
                      <a:pt x="6" y="9"/>
                      <a:pt x="6" y="9"/>
                    </a:cubicBezTo>
                    <a:cubicBezTo>
                      <a:pt x="6" y="9"/>
                      <a:pt x="6" y="9"/>
                      <a:pt x="6" y="9"/>
                    </a:cubicBezTo>
                    <a:cubicBezTo>
                      <a:pt x="8" y="8"/>
                      <a:pt x="8" y="7"/>
                      <a:pt x="9" y="6"/>
                    </a:cubicBezTo>
                    <a:cubicBezTo>
                      <a:pt x="9" y="6"/>
                      <a:pt x="9" y="5"/>
                      <a:pt x="9" y="5"/>
                    </a:cubicBezTo>
                    <a:cubicBezTo>
                      <a:pt x="9" y="4"/>
                      <a:pt x="9" y="3"/>
                      <a:pt x="9" y="3"/>
                    </a:cubicBezTo>
                    <a:cubicBezTo>
                      <a:pt x="9" y="3"/>
                      <a:pt x="9" y="3"/>
                      <a:pt x="9" y="3"/>
                    </a:cubicBezTo>
                    <a:cubicBezTo>
                      <a:pt x="8" y="2"/>
                      <a:pt x="7" y="1"/>
                      <a:pt x="6" y="0"/>
                    </a:cubicBezTo>
                    <a:cubicBezTo>
                      <a:pt x="6" y="0"/>
                      <a:pt x="5" y="0"/>
                      <a:pt x="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5" name="Freeform 240"/>
              <p:cNvSpPr/>
              <p:nvPr/>
            </p:nvSpPr>
            <p:spPr bwMode="auto">
              <a:xfrm>
                <a:off x="2400301" y="3071813"/>
                <a:ext cx="23813" cy="26988"/>
              </a:xfrm>
              <a:custGeom>
                <a:avLst/>
                <a:gdLst>
                  <a:gd name="T0" fmla="*/ 5 w 9"/>
                  <a:gd name="T1" fmla="*/ 0 h 10"/>
                  <a:gd name="T2" fmla="*/ 5 w 9"/>
                  <a:gd name="T3" fmla="*/ 0 h 10"/>
                  <a:gd name="T4" fmla="*/ 3 w 9"/>
                  <a:gd name="T5" fmla="*/ 1 h 10"/>
                  <a:gd name="T6" fmla="*/ 3 w 9"/>
                  <a:gd name="T7" fmla="*/ 1 h 10"/>
                  <a:gd name="T8" fmla="*/ 0 w 9"/>
                  <a:gd name="T9" fmla="*/ 5 h 10"/>
                  <a:gd name="T10" fmla="*/ 0 w 9"/>
                  <a:gd name="T11" fmla="*/ 6 h 10"/>
                  <a:gd name="T12" fmla="*/ 2 w 9"/>
                  <a:gd name="T13" fmla="*/ 5 h 10"/>
                  <a:gd name="T14" fmla="*/ 4 w 9"/>
                  <a:gd name="T15" fmla="*/ 4 h 10"/>
                  <a:gd name="T16" fmla="*/ 5 w 9"/>
                  <a:gd name="T17" fmla="*/ 5 h 10"/>
                  <a:gd name="T18" fmla="*/ 5 w 9"/>
                  <a:gd name="T19" fmla="*/ 5 h 10"/>
                  <a:gd name="T20" fmla="*/ 5 w 9"/>
                  <a:gd name="T21" fmla="*/ 5 h 10"/>
                  <a:gd name="T22" fmla="*/ 5 w 9"/>
                  <a:gd name="T23" fmla="*/ 4 h 10"/>
                  <a:gd name="T24" fmla="*/ 5 w 9"/>
                  <a:gd name="T25" fmla="*/ 5 h 10"/>
                  <a:gd name="T26" fmla="*/ 5 w 9"/>
                  <a:gd name="T27" fmla="*/ 5 h 10"/>
                  <a:gd name="T28" fmla="*/ 5 w 9"/>
                  <a:gd name="T29" fmla="*/ 5 h 10"/>
                  <a:gd name="T30" fmla="*/ 5 w 9"/>
                  <a:gd name="T31" fmla="*/ 8 h 10"/>
                  <a:gd name="T32" fmla="*/ 3 w 9"/>
                  <a:gd name="T33" fmla="*/ 9 h 10"/>
                  <a:gd name="T34" fmla="*/ 5 w 9"/>
                  <a:gd name="T35" fmla="*/ 10 h 10"/>
                  <a:gd name="T36" fmla="*/ 5 w 9"/>
                  <a:gd name="T37" fmla="*/ 10 h 10"/>
                  <a:gd name="T38" fmla="*/ 5 w 9"/>
                  <a:gd name="T39" fmla="*/ 10 h 10"/>
                  <a:gd name="T40" fmla="*/ 7 w 9"/>
                  <a:gd name="T41" fmla="*/ 9 h 10"/>
                  <a:gd name="T42" fmla="*/ 9 w 9"/>
                  <a:gd name="T43" fmla="*/ 6 h 10"/>
                  <a:gd name="T44" fmla="*/ 9 w 9"/>
                  <a:gd name="T45" fmla="*/ 5 h 10"/>
                  <a:gd name="T46" fmla="*/ 9 w 9"/>
                  <a:gd name="T47" fmla="*/ 3 h 10"/>
                  <a:gd name="T48" fmla="*/ 8 w 9"/>
                  <a:gd name="T49" fmla="*/ 4 h 10"/>
                  <a:gd name="T50" fmla="*/ 7 w 9"/>
                  <a:gd name="T51" fmla="*/ 4 h 10"/>
                  <a:gd name="T52" fmla="*/ 8 w 9"/>
                  <a:gd name="T53" fmla="*/ 4 h 10"/>
                  <a:gd name="T54" fmla="*/ 9 w 9"/>
                  <a:gd name="T55" fmla="*/ 3 h 10"/>
                  <a:gd name="T56" fmla="*/ 6 w 9"/>
                  <a:gd name="T57" fmla="*/ 1 h 10"/>
                  <a:gd name="T58" fmla="*/ 5 w 9"/>
                  <a:gd name="T59"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 h="10">
                    <a:moveTo>
                      <a:pt x="5" y="0"/>
                    </a:moveTo>
                    <a:cubicBezTo>
                      <a:pt x="5" y="0"/>
                      <a:pt x="5" y="0"/>
                      <a:pt x="5" y="0"/>
                    </a:cubicBezTo>
                    <a:cubicBezTo>
                      <a:pt x="4" y="0"/>
                      <a:pt x="4" y="1"/>
                      <a:pt x="3" y="1"/>
                    </a:cubicBezTo>
                    <a:cubicBezTo>
                      <a:pt x="3" y="1"/>
                      <a:pt x="3" y="1"/>
                      <a:pt x="3" y="1"/>
                    </a:cubicBezTo>
                    <a:cubicBezTo>
                      <a:pt x="1" y="2"/>
                      <a:pt x="0" y="3"/>
                      <a:pt x="0" y="5"/>
                    </a:cubicBezTo>
                    <a:cubicBezTo>
                      <a:pt x="0" y="5"/>
                      <a:pt x="0" y="6"/>
                      <a:pt x="0" y="6"/>
                    </a:cubicBezTo>
                    <a:cubicBezTo>
                      <a:pt x="1" y="6"/>
                      <a:pt x="2" y="5"/>
                      <a:pt x="2" y="5"/>
                    </a:cubicBezTo>
                    <a:cubicBezTo>
                      <a:pt x="2" y="4"/>
                      <a:pt x="3" y="4"/>
                      <a:pt x="4" y="4"/>
                    </a:cubicBezTo>
                    <a:cubicBezTo>
                      <a:pt x="4" y="4"/>
                      <a:pt x="4" y="4"/>
                      <a:pt x="5" y="5"/>
                    </a:cubicBezTo>
                    <a:cubicBezTo>
                      <a:pt x="5" y="5"/>
                      <a:pt x="5" y="5"/>
                      <a:pt x="5" y="5"/>
                    </a:cubicBezTo>
                    <a:cubicBezTo>
                      <a:pt x="5" y="5"/>
                      <a:pt x="5" y="5"/>
                      <a:pt x="5" y="5"/>
                    </a:cubicBezTo>
                    <a:cubicBezTo>
                      <a:pt x="5" y="4"/>
                      <a:pt x="5" y="4"/>
                      <a:pt x="5" y="4"/>
                    </a:cubicBezTo>
                    <a:cubicBezTo>
                      <a:pt x="5" y="5"/>
                      <a:pt x="5" y="5"/>
                      <a:pt x="5" y="5"/>
                    </a:cubicBezTo>
                    <a:cubicBezTo>
                      <a:pt x="5" y="5"/>
                      <a:pt x="5" y="5"/>
                      <a:pt x="5" y="5"/>
                    </a:cubicBezTo>
                    <a:cubicBezTo>
                      <a:pt x="5" y="5"/>
                      <a:pt x="5" y="5"/>
                      <a:pt x="5" y="5"/>
                    </a:cubicBezTo>
                    <a:cubicBezTo>
                      <a:pt x="6" y="6"/>
                      <a:pt x="6" y="7"/>
                      <a:pt x="5" y="8"/>
                    </a:cubicBezTo>
                    <a:cubicBezTo>
                      <a:pt x="5" y="8"/>
                      <a:pt x="4" y="9"/>
                      <a:pt x="3" y="9"/>
                    </a:cubicBezTo>
                    <a:cubicBezTo>
                      <a:pt x="4" y="9"/>
                      <a:pt x="4" y="10"/>
                      <a:pt x="5" y="10"/>
                    </a:cubicBezTo>
                    <a:cubicBezTo>
                      <a:pt x="5" y="10"/>
                      <a:pt x="5" y="10"/>
                      <a:pt x="5" y="10"/>
                    </a:cubicBezTo>
                    <a:cubicBezTo>
                      <a:pt x="5" y="10"/>
                      <a:pt x="5" y="10"/>
                      <a:pt x="5" y="10"/>
                    </a:cubicBezTo>
                    <a:cubicBezTo>
                      <a:pt x="5" y="10"/>
                      <a:pt x="6" y="9"/>
                      <a:pt x="7" y="9"/>
                    </a:cubicBezTo>
                    <a:cubicBezTo>
                      <a:pt x="8" y="9"/>
                      <a:pt x="9" y="8"/>
                      <a:pt x="9" y="6"/>
                    </a:cubicBezTo>
                    <a:cubicBezTo>
                      <a:pt x="9" y="6"/>
                      <a:pt x="9" y="6"/>
                      <a:pt x="9" y="5"/>
                    </a:cubicBezTo>
                    <a:cubicBezTo>
                      <a:pt x="9" y="4"/>
                      <a:pt x="9" y="4"/>
                      <a:pt x="9" y="3"/>
                    </a:cubicBezTo>
                    <a:cubicBezTo>
                      <a:pt x="8" y="4"/>
                      <a:pt x="8" y="4"/>
                      <a:pt x="8" y="4"/>
                    </a:cubicBezTo>
                    <a:cubicBezTo>
                      <a:pt x="7" y="4"/>
                      <a:pt x="7" y="4"/>
                      <a:pt x="7" y="4"/>
                    </a:cubicBezTo>
                    <a:cubicBezTo>
                      <a:pt x="8" y="4"/>
                      <a:pt x="8" y="4"/>
                      <a:pt x="8" y="4"/>
                    </a:cubicBezTo>
                    <a:cubicBezTo>
                      <a:pt x="9" y="3"/>
                      <a:pt x="9" y="3"/>
                      <a:pt x="9" y="3"/>
                    </a:cubicBezTo>
                    <a:cubicBezTo>
                      <a:pt x="8" y="2"/>
                      <a:pt x="8" y="1"/>
                      <a:pt x="6" y="1"/>
                    </a:cubicBezTo>
                    <a:cubicBezTo>
                      <a:pt x="6" y="1"/>
                      <a:pt x="5" y="0"/>
                      <a:pt x="5"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6" name="Freeform 241"/>
              <p:cNvSpPr/>
              <p:nvPr/>
            </p:nvSpPr>
            <p:spPr bwMode="auto">
              <a:xfrm>
                <a:off x="2413001" y="3098800"/>
                <a:ext cx="25400" cy="25400"/>
              </a:xfrm>
              <a:custGeom>
                <a:avLst/>
                <a:gdLst>
                  <a:gd name="T0" fmla="*/ 4 w 9"/>
                  <a:gd name="T1" fmla="*/ 0 h 9"/>
                  <a:gd name="T2" fmla="*/ 4 w 9"/>
                  <a:gd name="T3" fmla="*/ 0 h 9"/>
                  <a:gd name="T4" fmla="*/ 2 w 9"/>
                  <a:gd name="T5" fmla="*/ 0 h 9"/>
                  <a:gd name="T6" fmla="*/ 0 w 9"/>
                  <a:gd name="T7" fmla="*/ 4 h 9"/>
                  <a:gd name="T8" fmla="*/ 0 w 9"/>
                  <a:gd name="T9" fmla="*/ 6 h 9"/>
                  <a:gd name="T10" fmla="*/ 1 w 9"/>
                  <a:gd name="T11" fmla="*/ 4 h 9"/>
                  <a:gd name="T12" fmla="*/ 1 w 9"/>
                  <a:gd name="T13" fmla="*/ 4 h 9"/>
                  <a:gd name="T14" fmla="*/ 3 w 9"/>
                  <a:gd name="T15" fmla="*/ 4 h 9"/>
                  <a:gd name="T16" fmla="*/ 4 w 9"/>
                  <a:gd name="T17" fmla="*/ 4 h 9"/>
                  <a:gd name="T18" fmla="*/ 4 w 9"/>
                  <a:gd name="T19" fmla="*/ 4 h 9"/>
                  <a:gd name="T20" fmla="*/ 4 w 9"/>
                  <a:gd name="T21" fmla="*/ 4 h 9"/>
                  <a:gd name="T22" fmla="*/ 5 w 9"/>
                  <a:gd name="T23" fmla="*/ 4 h 9"/>
                  <a:gd name="T24" fmla="*/ 5 w 9"/>
                  <a:gd name="T25" fmla="*/ 4 h 9"/>
                  <a:gd name="T26" fmla="*/ 5 w 9"/>
                  <a:gd name="T27" fmla="*/ 5 h 9"/>
                  <a:gd name="T28" fmla="*/ 4 w 9"/>
                  <a:gd name="T29" fmla="*/ 7 h 9"/>
                  <a:gd name="T30" fmla="*/ 3 w 9"/>
                  <a:gd name="T31" fmla="*/ 9 h 9"/>
                  <a:gd name="T32" fmla="*/ 4 w 9"/>
                  <a:gd name="T33" fmla="*/ 9 h 9"/>
                  <a:gd name="T34" fmla="*/ 4 w 9"/>
                  <a:gd name="T35" fmla="*/ 9 h 9"/>
                  <a:gd name="T36" fmla="*/ 6 w 9"/>
                  <a:gd name="T37" fmla="*/ 9 h 9"/>
                  <a:gd name="T38" fmla="*/ 6 w 9"/>
                  <a:gd name="T39" fmla="*/ 9 h 9"/>
                  <a:gd name="T40" fmla="*/ 9 w 9"/>
                  <a:gd name="T41" fmla="*/ 6 h 9"/>
                  <a:gd name="T42" fmla="*/ 9 w 9"/>
                  <a:gd name="T43" fmla="*/ 4 h 9"/>
                  <a:gd name="T44" fmla="*/ 8 w 9"/>
                  <a:gd name="T45" fmla="*/ 3 h 9"/>
                  <a:gd name="T46" fmla="*/ 7 w 9"/>
                  <a:gd name="T47" fmla="*/ 3 h 9"/>
                  <a:gd name="T48" fmla="*/ 7 w 9"/>
                  <a:gd name="T49" fmla="*/ 3 h 9"/>
                  <a:gd name="T50" fmla="*/ 7 w 9"/>
                  <a:gd name="T51" fmla="*/ 3 h 9"/>
                  <a:gd name="T52" fmla="*/ 8 w 9"/>
                  <a:gd name="T53" fmla="*/ 2 h 9"/>
                  <a:gd name="T54" fmla="*/ 6 w 9"/>
                  <a:gd name="T55" fmla="*/ 0 h 9"/>
                  <a:gd name="T56" fmla="*/ 4 w 9"/>
                  <a:gd name="T5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9" h="9">
                    <a:moveTo>
                      <a:pt x="4" y="0"/>
                    </a:moveTo>
                    <a:cubicBezTo>
                      <a:pt x="4" y="0"/>
                      <a:pt x="4" y="0"/>
                      <a:pt x="4" y="0"/>
                    </a:cubicBezTo>
                    <a:cubicBezTo>
                      <a:pt x="4" y="0"/>
                      <a:pt x="3" y="0"/>
                      <a:pt x="2" y="0"/>
                    </a:cubicBezTo>
                    <a:cubicBezTo>
                      <a:pt x="1" y="1"/>
                      <a:pt x="0" y="3"/>
                      <a:pt x="0" y="4"/>
                    </a:cubicBezTo>
                    <a:cubicBezTo>
                      <a:pt x="0" y="5"/>
                      <a:pt x="0" y="5"/>
                      <a:pt x="0" y="6"/>
                    </a:cubicBezTo>
                    <a:cubicBezTo>
                      <a:pt x="0" y="5"/>
                      <a:pt x="1" y="5"/>
                      <a:pt x="1" y="4"/>
                    </a:cubicBezTo>
                    <a:cubicBezTo>
                      <a:pt x="1" y="4"/>
                      <a:pt x="1" y="4"/>
                      <a:pt x="1" y="4"/>
                    </a:cubicBezTo>
                    <a:cubicBezTo>
                      <a:pt x="2" y="4"/>
                      <a:pt x="2" y="4"/>
                      <a:pt x="3" y="4"/>
                    </a:cubicBezTo>
                    <a:cubicBezTo>
                      <a:pt x="3" y="4"/>
                      <a:pt x="4" y="4"/>
                      <a:pt x="4" y="4"/>
                    </a:cubicBezTo>
                    <a:cubicBezTo>
                      <a:pt x="4" y="4"/>
                      <a:pt x="4" y="4"/>
                      <a:pt x="4" y="4"/>
                    </a:cubicBezTo>
                    <a:cubicBezTo>
                      <a:pt x="4" y="4"/>
                      <a:pt x="4" y="4"/>
                      <a:pt x="4" y="4"/>
                    </a:cubicBezTo>
                    <a:cubicBezTo>
                      <a:pt x="5" y="4"/>
                      <a:pt x="5" y="4"/>
                      <a:pt x="5" y="4"/>
                    </a:cubicBezTo>
                    <a:cubicBezTo>
                      <a:pt x="5" y="4"/>
                      <a:pt x="5" y="4"/>
                      <a:pt x="5" y="4"/>
                    </a:cubicBezTo>
                    <a:cubicBezTo>
                      <a:pt x="5" y="5"/>
                      <a:pt x="5" y="5"/>
                      <a:pt x="5" y="5"/>
                    </a:cubicBezTo>
                    <a:cubicBezTo>
                      <a:pt x="5" y="5"/>
                      <a:pt x="5" y="6"/>
                      <a:pt x="4" y="7"/>
                    </a:cubicBezTo>
                    <a:cubicBezTo>
                      <a:pt x="4" y="8"/>
                      <a:pt x="3" y="8"/>
                      <a:pt x="3" y="9"/>
                    </a:cubicBezTo>
                    <a:cubicBezTo>
                      <a:pt x="3" y="9"/>
                      <a:pt x="4" y="9"/>
                      <a:pt x="4" y="9"/>
                    </a:cubicBezTo>
                    <a:cubicBezTo>
                      <a:pt x="4" y="9"/>
                      <a:pt x="4" y="9"/>
                      <a:pt x="4" y="9"/>
                    </a:cubicBezTo>
                    <a:cubicBezTo>
                      <a:pt x="5" y="9"/>
                      <a:pt x="6" y="9"/>
                      <a:pt x="6" y="9"/>
                    </a:cubicBezTo>
                    <a:cubicBezTo>
                      <a:pt x="6" y="9"/>
                      <a:pt x="6" y="9"/>
                      <a:pt x="6" y="9"/>
                    </a:cubicBezTo>
                    <a:cubicBezTo>
                      <a:pt x="7" y="8"/>
                      <a:pt x="8" y="7"/>
                      <a:pt x="9" y="6"/>
                    </a:cubicBezTo>
                    <a:cubicBezTo>
                      <a:pt x="9" y="5"/>
                      <a:pt x="9" y="5"/>
                      <a:pt x="9" y="4"/>
                    </a:cubicBezTo>
                    <a:cubicBezTo>
                      <a:pt x="9" y="4"/>
                      <a:pt x="9" y="3"/>
                      <a:pt x="8" y="3"/>
                    </a:cubicBezTo>
                    <a:cubicBezTo>
                      <a:pt x="7" y="3"/>
                      <a:pt x="7" y="3"/>
                      <a:pt x="7" y="3"/>
                    </a:cubicBezTo>
                    <a:cubicBezTo>
                      <a:pt x="7" y="3"/>
                      <a:pt x="7" y="3"/>
                      <a:pt x="7" y="3"/>
                    </a:cubicBezTo>
                    <a:cubicBezTo>
                      <a:pt x="7" y="3"/>
                      <a:pt x="7" y="3"/>
                      <a:pt x="7" y="3"/>
                    </a:cubicBezTo>
                    <a:cubicBezTo>
                      <a:pt x="8" y="2"/>
                      <a:pt x="8" y="2"/>
                      <a:pt x="8" y="2"/>
                    </a:cubicBezTo>
                    <a:cubicBezTo>
                      <a:pt x="8" y="1"/>
                      <a:pt x="7" y="1"/>
                      <a:pt x="6" y="0"/>
                    </a:cubicBezTo>
                    <a:cubicBezTo>
                      <a:pt x="5" y="0"/>
                      <a:pt x="5" y="0"/>
                      <a:pt x="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7" name="Freeform 242"/>
              <p:cNvSpPr/>
              <p:nvPr/>
            </p:nvSpPr>
            <p:spPr bwMode="auto">
              <a:xfrm>
                <a:off x="2424113" y="3124200"/>
                <a:ext cx="25400" cy="25400"/>
              </a:xfrm>
              <a:custGeom>
                <a:avLst/>
                <a:gdLst>
                  <a:gd name="T0" fmla="*/ 5 w 9"/>
                  <a:gd name="T1" fmla="*/ 0 h 9"/>
                  <a:gd name="T2" fmla="*/ 5 w 9"/>
                  <a:gd name="T3" fmla="*/ 0 h 9"/>
                  <a:gd name="T4" fmla="*/ 5 w 9"/>
                  <a:gd name="T5" fmla="*/ 0 h 9"/>
                  <a:gd name="T6" fmla="*/ 3 w 9"/>
                  <a:gd name="T7" fmla="*/ 1 h 9"/>
                  <a:gd name="T8" fmla="*/ 3 w 9"/>
                  <a:gd name="T9" fmla="*/ 1 h 9"/>
                  <a:gd name="T10" fmla="*/ 0 w 9"/>
                  <a:gd name="T11" fmla="*/ 5 h 9"/>
                  <a:gd name="T12" fmla="*/ 0 w 9"/>
                  <a:gd name="T13" fmla="*/ 6 h 9"/>
                  <a:gd name="T14" fmla="*/ 2 w 9"/>
                  <a:gd name="T15" fmla="*/ 5 h 9"/>
                  <a:gd name="T16" fmla="*/ 3 w 9"/>
                  <a:gd name="T17" fmla="*/ 4 h 9"/>
                  <a:gd name="T18" fmla="*/ 4 w 9"/>
                  <a:gd name="T19" fmla="*/ 4 h 9"/>
                  <a:gd name="T20" fmla="*/ 4 w 9"/>
                  <a:gd name="T21" fmla="*/ 4 h 9"/>
                  <a:gd name="T22" fmla="*/ 4 w 9"/>
                  <a:gd name="T23" fmla="*/ 4 h 9"/>
                  <a:gd name="T24" fmla="*/ 5 w 9"/>
                  <a:gd name="T25" fmla="*/ 4 h 9"/>
                  <a:gd name="T26" fmla="*/ 5 w 9"/>
                  <a:gd name="T27" fmla="*/ 5 h 9"/>
                  <a:gd name="T28" fmla="*/ 5 w 9"/>
                  <a:gd name="T29" fmla="*/ 5 h 9"/>
                  <a:gd name="T30" fmla="*/ 5 w 9"/>
                  <a:gd name="T31" fmla="*/ 5 h 9"/>
                  <a:gd name="T32" fmla="*/ 5 w 9"/>
                  <a:gd name="T33" fmla="*/ 7 h 9"/>
                  <a:gd name="T34" fmla="*/ 3 w 9"/>
                  <a:gd name="T35" fmla="*/ 9 h 9"/>
                  <a:gd name="T36" fmla="*/ 5 w 9"/>
                  <a:gd name="T37" fmla="*/ 9 h 9"/>
                  <a:gd name="T38" fmla="*/ 5 w 9"/>
                  <a:gd name="T39" fmla="*/ 9 h 9"/>
                  <a:gd name="T40" fmla="*/ 7 w 9"/>
                  <a:gd name="T41" fmla="*/ 9 h 9"/>
                  <a:gd name="T42" fmla="*/ 9 w 9"/>
                  <a:gd name="T43" fmla="*/ 6 h 9"/>
                  <a:gd name="T44" fmla="*/ 9 w 9"/>
                  <a:gd name="T45" fmla="*/ 5 h 9"/>
                  <a:gd name="T46" fmla="*/ 9 w 9"/>
                  <a:gd name="T47" fmla="*/ 3 h 9"/>
                  <a:gd name="T48" fmla="*/ 8 w 9"/>
                  <a:gd name="T49" fmla="*/ 3 h 9"/>
                  <a:gd name="T50" fmla="*/ 7 w 9"/>
                  <a:gd name="T51" fmla="*/ 4 h 9"/>
                  <a:gd name="T52" fmla="*/ 8 w 9"/>
                  <a:gd name="T53" fmla="*/ 3 h 9"/>
                  <a:gd name="T54" fmla="*/ 9 w 9"/>
                  <a:gd name="T55" fmla="*/ 3 h 9"/>
                  <a:gd name="T56" fmla="*/ 6 w 9"/>
                  <a:gd name="T57" fmla="*/ 1 h 9"/>
                  <a:gd name="T58" fmla="*/ 5 w 9"/>
                  <a:gd name="T59"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 h="9">
                    <a:moveTo>
                      <a:pt x="5" y="0"/>
                    </a:moveTo>
                    <a:cubicBezTo>
                      <a:pt x="5" y="0"/>
                      <a:pt x="5" y="0"/>
                      <a:pt x="5" y="0"/>
                    </a:cubicBezTo>
                    <a:cubicBezTo>
                      <a:pt x="5" y="0"/>
                      <a:pt x="5" y="0"/>
                      <a:pt x="5" y="0"/>
                    </a:cubicBezTo>
                    <a:cubicBezTo>
                      <a:pt x="4" y="0"/>
                      <a:pt x="3" y="0"/>
                      <a:pt x="3" y="1"/>
                    </a:cubicBezTo>
                    <a:cubicBezTo>
                      <a:pt x="3" y="1"/>
                      <a:pt x="3" y="1"/>
                      <a:pt x="3" y="1"/>
                    </a:cubicBezTo>
                    <a:cubicBezTo>
                      <a:pt x="1" y="1"/>
                      <a:pt x="0" y="3"/>
                      <a:pt x="0" y="5"/>
                    </a:cubicBezTo>
                    <a:cubicBezTo>
                      <a:pt x="0" y="5"/>
                      <a:pt x="0" y="6"/>
                      <a:pt x="0" y="6"/>
                    </a:cubicBezTo>
                    <a:cubicBezTo>
                      <a:pt x="1" y="6"/>
                      <a:pt x="1" y="5"/>
                      <a:pt x="2" y="5"/>
                    </a:cubicBezTo>
                    <a:cubicBezTo>
                      <a:pt x="2" y="4"/>
                      <a:pt x="3" y="4"/>
                      <a:pt x="3" y="4"/>
                    </a:cubicBezTo>
                    <a:cubicBezTo>
                      <a:pt x="4" y="4"/>
                      <a:pt x="4" y="4"/>
                      <a:pt x="4" y="4"/>
                    </a:cubicBezTo>
                    <a:cubicBezTo>
                      <a:pt x="4" y="4"/>
                      <a:pt x="4" y="4"/>
                      <a:pt x="4" y="4"/>
                    </a:cubicBezTo>
                    <a:cubicBezTo>
                      <a:pt x="4" y="4"/>
                      <a:pt x="4" y="4"/>
                      <a:pt x="4" y="4"/>
                    </a:cubicBezTo>
                    <a:cubicBezTo>
                      <a:pt x="5" y="4"/>
                      <a:pt x="5" y="4"/>
                      <a:pt x="5" y="4"/>
                    </a:cubicBezTo>
                    <a:cubicBezTo>
                      <a:pt x="5" y="5"/>
                      <a:pt x="5" y="5"/>
                      <a:pt x="5" y="5"/>
                    </a:cubicBezTo>
                    <a:cubicBezTo>
                      <a:pt x="5" y="5"/>
                      <a:pt x="5" y="5"/>
                      <a:pt x="5" y="5"/>
                    </a:cubicBezTo>
                    <a:cubicBezTo>
                      <a:pt x="5" y="5"/>
                      <a:pt x="5" y="5"/>
                      <a:pt x="5" y="5"/>
                    </a:cubicBezTo>
                    <a:cubicBezTo>
                      <a:pt x="5" y="6"/>
                      <a:pt x="5" y="7"/>
                      <a:pt x="5" y="7"/>
                    </a:cubicBezTo>
                    <a:cubicBezTo>
                      <a:pt x="4" y="8"/>
                      <a:pt x="4" y="9"/>
                      <a:pt x="3" y="9"/>
                    </a:cubicBezTo>
                    <a:cubicBezTo>
                      <a:pt x="4" y="9"/>
                      <a:pt x="4" y="9"/>
                      <a:pt x="5" y="9"/>
                    </a:cubicBezTo>
                    <a:cubicBezTo>
                      <a:pt x="5" y="9"/>
                      <a:pt x="5" y="9"/>
                      <a:pt x="5" y="9"/>
                    </a:cubicBezTo>
                    <a:cubicBezTo>
                      <a:pt x="5" y="9"/>
                      <a:pt x="6" y="9"/>
                      <a:pt x="7" y="9"/>
                    </a:cubicBezTo>
                    <a:cubicBezTo>
                      <a:pt x="8" y="8"/>
                      <a:pt x="9" y="7"/>
                      <a:pt x="9" y="6"/>
                    </a:cubicBezTo>
                    <a:cubicBezTo>
                      <a:pt x="9" y="6"/>
                      <a:pt x="9" y="5"/>
                      <a:pt x="9" y="5"/>
                    </a:cubicBezTo>
                    <a:cubicBezTo>
                      <a:pt x="9" y="4"/>
                      <a:pt x="9" y="4"/>
                      <a:pt x="9" y="3"/>
                    </a:cubicBezTo>
                    <a:cubicBezTo>
                      <a:pt x="8" y="3"/>
                      <a:pt x="8" y="3"/>
                      <a:pt x="8" y="3"/>
                    </a:cubicBezTo>
                    <a:cubicBezTo>
                      <a:pt x="7" y="4"/>
                      <a:pt x="7" y="4"/>
                      <a:pt x="7" y="4"/>
                    </a:cubicBezTo>
                    <a:cubicBezTo>
                      <a:pt x="8" y="3"/>
                      <a:pt x="8" y="3"/>
                      <a:pt x="8" y="3"/>
                    </a:cubicBezTo>
                    <a:cubicBezTo>
                      <a:pt x="9" y="3"/>
                      <a:pt x="9" y="3"/>
                      <a:pt x="9" y="3"/>
                    </a:cubicBezTo>
                    <a:cubicBezTo>
                      <a:pt x="8" y="2"/>
                      <a:pt x="7" y="1"/>
                      <a:pt x="6" y="1"/>
                    </a:cubicBezTo>
                    <a:cubicBezTo>
                      <a:pt x="6" y="0"/>
                      <a:pt x="5" y="0"/>
                      <a:pt x="5"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8" name="Freeform 243"/>
              <p:cNvSpPr/>
              <p:nvPr/>
            </p:nvSpPr>
            <p:spPr bwMode="auto">
              <a:xfrm>
                <a:off x="2436813" y="3152775"/>
                <a:ext cx="26988" cy="25400"/>
              </a:xfrm>
              <a:custGeom>
                <a:avLst/>
                <a:gdLst>
                  <a:gd name="T0" fmla="*/ 5 w 10"/>
                  <a:gd name="T1" fmla="*/ 0 h 9"/>
                  <a:gd name="T2" fmla="*/ 5 w 10"/>
                  <a:gd name="T3" fmla="*/ 0 h 9"/>
                  <a:gd name="T4" fmla="*/ 3 w 10"/>
                  <a:gd name="T5" fmla="*/ 0 h 9"/>
                  <a:gd name="T6" fmla="*/ 0 w 10"/>
                  <a:gd name="T7" fmla="*/ 4 h 9"/>
                  <a:gd name="T8" fmla="*/ 1 w 10"/>
                  <a:gd name="T9" fmla="*/ 6 h 9"/>
                  <a:gd name="T10" fmla="*/ 2 w 10"/>
                  <a:gd name="T11" fmla="*/ 4 h 9"/>
                  <a:gd name="T12" fmla="*/ 4 w 10"/>
                  <a:gd name="T13" fmla="*/ 3 h 9"/>
                  <a:gd name="T14" fmla="*/ 5 w 10"/>
                  <a:gd name="T15" fmla="*/ 4 h 9"/>
                  <a:gd name="T16" fmla="*/ 5 w 10"/>
                  <a:gd name="T17" fmla="*/ 4 h 9"/>
                  <a:gd name="T18" fmla="*/ 5 w 10"/>
                  <a:gd name="T19" fmla="*/ 4 h 9"/>
                  <a:gd name="T20" fmla="*/ 6 w 10"/>
                  <a:gd name="T21" fmla="*/ 4 h 9"/>
                  <a:gd name="T22" fmla="*/ 6 w 10"/>
                  <a:gd name="T23" fmla="*/ 4 h 9"/>
                  <a:gd name="T24" fmla="*/ 5 w 10"/>
                  <a:gd name="T25" fmla="*/ 4 h 9"/>
                  <a:gd name="T26" fmla="*/ 5 w 10"/>
                  <a:gd name="T27" fmla="*/ 7 h 9"/>
                  <a:gd name="T28" fmla="*/ 3 w 10"/>
                  <a:gd name="T29" fmla="*/ 9 h 9"/>
                  <a:gd name="T30" fmla="*/ 5 w 10"/>
                  <a:gd name="T31" fmla="*/ 9 h 9"/>
                  <a:gd name="T32" fmla="*/ 5 w 10"/>
                  <a:gd name="T33" fmla="*/ 9 h 9"/>
                  <a:gd name="T34" fmla="*/ 7 w 10"/>
                  <a:gd name="T35" fmla="*/ 8 h 9"/>
                  <a:gd name="T36" fmla="*/ 9 w 10"/>
                  <a:gd name="T37" fmla="*/ 6 h 9"/>
                  <a:gd name="T38" fmla="*/ 10 w 10"/>
                  <a:gd name="T39" fmla="*/ 4 h 9"/>
                  <a:gd name="T40" fmla="*/ 9 w 10"/>
                  <a:gd name="T41" fmla="*/ 2 h 9"/>
                  <a:gd name="T42" fmla="*/ 8 w 10"/>
                  <a:gd name="T43" fmla="*/ 3 h 9"/>
                  <a:gd name="T44" fmla="*/ 7 w 10"/>
                  <a:gd name="T45" fmla="*/ 3 h 9"/>
                  <a:gd name="T46" fmla="*/ 8 w 10"/>
                  <a:gd name="T47" fmla="*/ 3 h 9"/>
                  <a:gd name="T48" fmla="*/ 9 w 10"/>
                  <a:gd name="T49" fmla="*/ 2 h 9"/>
                  <a:gd name="T50" fmla="*/ 7 w 10"/>
                  <a:gd name="T51" fmla="*/ 0 h 9"/>
                  <a:gd name="T52" fmla="*/ 5 w 10"/>
                  <a:gd name="T5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0" h="9">
                    <a:moveTo>
                      <a:pt x="5" y="0"/>
                    </a:moveTo>
                    <a:cubicBezTo>
                      <a:pt x="5" y="0"/>
                      <a:pt x="5" y="0"/>
                      <a:pt x="5" y="0"/>
                    </a:cubicBezTo>
                    <a:cubicBezTo>
                      <a:pt x="4" y="0"/>
                      <a:pt x="4" y="0"/>
                      <a:pt x="3" y="0"/>
                    </a:cubicBezTo>
                    <a:cubicBezTo>
                      <a:pt x="1" y="1"/>
                      <a:pt x="0" y="3"/>
                      <a:pt x="0" y="4"/>
                    </a:cubicBezTo>
                    <a:cubicBezTo>
                      <a:pt x="0" y="5"/>
                      <a:pt x="1" y="5"/>
                      <a:pt x="1" y="6"/>
                    </a:cubicBezTo>
                    <a:cubicBezTo>
                      <a:pt x="1" y="5"/>
                      <a:pt x="2" y="5"/>
                      <a:pt x="2" y="4"/>
                    </a:cubicBezTo>
                    <a:cubicBezTo>
                      <a:pt x="3" y="4"/>
                      <a:pt x="3" y="3"/>
                      <a:pt x="4" y="3"/>
                    </a:cubicBezTo>
                    <a:cubicBezTo>
                      <a:pt x="4" y="3"/>
                      <a:pt x="4" y="4"/>
                      <a:pt x="5" y="4"/>
                    </a:cubicBezTo>
                    <a:cubicBezTo>
                      <a:pt x="5" y="4"/>
                      <a:pt x="5" y="4"/>
                      <a:pt x="5" y="4"/>
                    </a:cubicBezTo>
                    <a:cubicBezTo>
                      <a:pt x="5" y="4"/>
                      <a:pt x="5" y="4"/>
                      <a:pt x="5" y="4"/>
                    </a:cubicBezTo>
                    <a:cubicBezTo>
                      <a:pt x="6" y="4"/>
                      <a:pt x="6" y="4"/>
                      <a:pt x="6" y="4"/>
                    </a:cubicBezTo>
                    <a:cubicBezTo>
                      <a:pt x="6" y="4"/>
                      <a:pt x="6" y="4"/>
                      <a:pt x="6" y="4"/>
                    </a:cubicBezTo>
                    <a:cubicBezTo>
                      <a:pt x="5" y="4"/>
                      <a:pt x="5" y="4"/>
                      <a:pt x="5" y="4"/>
                    </a:cubicBezTo>
                    <a:cubicBezTo>
                      <a:pt x="6" y="5"/>
                      <a:pt x="6" y="6"/>
                      <a:pt x="5" y="7"/>
                    </a:cubicBezTo>
                    <a:cubicBezTo>
                      <a:pt x="5" y="7"/>
                      <a:pt x="4" y="8"/>
                      <a:pt x="3" y="9"/>
                    </a:cubicBezTo>
                    <a:cubicBezTo>
                      <a:pt x="4" y="9"/>
                      <a:pt x="4" y="9"/>
                      <a:pt x="5" y="9"/>
                    </a:cubicBezTo>
                    <a:cubicBezTo>
                      <a:pt x="5" y="9"/>
                      <a:pt x="5" y="9"/>
                      <a:pt x="5" y="9"/>
                    </a:cubicBezTo>
                    <a:cubicBezTo>
                      <a:pt x="6" y="9"/>
                      <a:pt x="6" y="9"/>
                      <a:pt x="7" y="8"/>
                    </a:cubicBezTo>
                    <a:cubicBezTo>
                      <a:pt x="8" y="8"/>
                      <a:pt x="9" y="7"/>
                      <a:pt x="9" y="6"/>
                    </a:cubicBezTo>
                    <a:cubicBezTo>
                      <a:pt x="9" y="5"/>
                      <a:pt x="10" y="5"/>
                      <a:pt x="10" y="4"/>
                    </a:cubicBezTo>
                    <a:cubicBezTo>
                      <a:pt x="10" y="4"/>
                      <a:pt x="9" y="3"/>
                      <a:pt x="9" y="2"/>
                    </a:cubicBezTo>
                    <a:cubicBezTo>
                      <a:pt x="8" y="3"/>
                      <a:pt x="8" y="3"/>
                      <a:pt x="8" y="3"/>
                    </a:cubicBezTo>
                    <a:cubicBezTo>
                      <a:pt x="7" y="3"/>
                      <a:pt x="7" y="3"/>
                      <a:pt x="7" y="3"/>
                    </a:cubicBezTo>
                    <a:cubicBezTo>
                      <a:pt x="8" y="3"/>
                      <a:pt x="8" y="3"/>
                      <a:pt x="8" y="3"/>
                    </a:cubicBezTo>
                    <a:cubicBezTo>
                      <a:pt x="9" y="2"/>
                      <a:pt x="9" y="2"/>
                      <a:pt x="9" y="2"/>
                    </a:cubicBezTo>
                    <a:cubicBezTo>
                      <a:pt x="9" y="1"/>
                      <a:pt x="8" y="0"/>
                      <a:pt x="7" y="0"/>
                    </a:cubicBezTo>
                    <a:cubicBezTo>
                      <a:pt x="6" y="0"/>
                      <a:pt x="6" y="0"/>
                      <a:pt x="5"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9" name="Freeform 244"/>
              <p:cNvSpPr/>
              <p:nvPr/>
            </p:nvSpPr>
            <p:spPr bwMode="auto">
              <a:xfrm>
                <a:off x="2449513" y="3178175"/>
                <a:ext cx="25400" cy="25400"/>
              </a:xfrm>
              <a:custGeom>
                <a:avLst/>
                <a:gdLst>
                  <a:gd name="T0" fmla="*/ 4 w 9"/>
                  <a:gd name="T1" fmla="*/ 0 h 9"/>
                  <a:gd name="T2" fmla="*/ 4 w 9"/>
                  <a:gd name="T3" fmla="*/ 0 h 9"/>
                  <a:gd name="T4" fmla="*/ 2 w 9"/>
                  <a:gd name="T5" fmla="*/ 1 h 9"/>
                  <a:gd name="T6" fmla="*/ 0 w 9"/>
                  <a:gd name="T7" fmla="*/ 5 h 9"/>
                  <a:gd name="T8" fmla="*/ 0 w 9"/>
                  <a:gd name="T9" fmla="*/ 6 h 9"/>
                  <a:gd name="T10" fmla="*/ 2 w 9"/>
                  <a:gd name="T11" fmla="*/ 5 h 9"/>
                  <a:gd name="T12" fmla="*/ 3 w 9"/>
                  <a:gd name="T13" fmla="*/ 4 h 9"/>
                  <a:gd name="T14" fmla="*/ 4 w 9"/>
                  <a:gd name="T15" fmla="*/ 4 h 9"/>
                  <a:gd name="T16" fmla="*/ 4 w 9"/>
                  <a:gd name="T17" fmla="*/ 4 h 9"/>
                  <a:gd name="T18" fmla="*/ 4 w 9"/>
                  <a:gd name="T19" fmla="*/ 4 h 9"/>
                  <a:gd name="T20" fmla="*/ 5 w 9"/>
                  <a:gd name="T21" fmla="*/ 4 h 9"/>
                  <a:gd name="T22" fmla="*/ 5 w 9"/>
                  <a:gd name="T23" fmla="*/ 5 h 9"/>
                  <a:gd name="T24" fmla="*/ 5 w 9"/>
                  <a:gd name="T25" fmla="*/ 5 h 9"/>
                  <a:gd name="T26" fmla="*/ 5 w 9"/>
                  <a:gd name="T27" fmla="*/ 7 h 9"/>
                  <a:gd name="T28" fmla="*/ 3 w 9"/>
                  <a:gd name="T29" fmla="*/ 9 h 9"/>
                  <a:gd name="T30" fmla="*/ 4 w 9"/>
                  <a:gd name="T31" fmla="*/ 9 h 9"/>
                  <a:gd name="T32" fmla="*/ 4 w 9"/>
                  <a:gd name="T33" fmla="*/ 9 h 9"/>
                  <a:gd name="T34" fmla="*/ 6 w 9"/>
                  <a:gd name="T35" fmla="*/ 9 h 9"/>
                  <a:gd name="T36" fmla="*/ 9 w 9"/>
                  <a:gd name="T37" fmla="*/ 6 h 9"/>
                  <a:gd name="T38" fmla="*/ 9 w 9"/>
                  <a:gd name="T39" fmla="*/ 5 h 9"/>
                  <a:gd name="T40" fmla="*/ 9 w 9"/>
                  <a:gd name="T41" fmla="*/ 3 h 9"/>
                  <a:gd name="T42" fmla="*/ 7 w 9"/>
                  <a:gd name="T43" fmla="*/ 3 h 9"/>
                  <a:gd name="T44" fmla="*/ 7 w 9"/>
                  <a:gd name="T45" fmla="*/ 4 h 9"/>
                  <a:gd name="T46" fmla="*/ 7 w 9"/>
                  <a:gd name="T47" fmla="*/ 3 h 9"/>
                  <a:gd name="T48" fmla="*/ 9 w 9"/>
                  <a:gd name="T49" fmla="*/ 3 h 9"/>
                  <a:gd name="T50" fmla="*/ 6 w 9"/>
                  <a:gd name="T51" fmla="*/ 0 h 9"/>
                  <a:gd name="T52" fmla="*/ 4 w 9"/>
                  <a:gd name="T5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 h="9">
                    <a:moveTo>
                      <a:pt x="4" y="0"/>
                    </a:moveTo>
                    <a:cubicBezTo>
                      <a:pt x="4" y="0"/>
                      <a:pt x="4" y="0"/>
                      <a:pt x="4" y="0"/>
                    </a:cubicBezTo>
                    <a:cubicBezTo>
                      <a:pt x="4" y="0"/>
                      <a:pt x="3" y="0"/>
                      <a:pt x="2" y="1"/>
                    </a:cubicBezTo>
                    <a:cubicBezTo>
                      <a:pt x="1" y="1"/>
                      <a:pt x="0" y="3"/>
                      <a:pt x="0" y="5"/>
                    </a:cubicBezTo>
                    <a:cubicBezTo>
                      <a:pt x="0" y="5"/>
                      <a:pt x="0" y="6"/>
                      <a:pt x="0" y="6"/>
                    </a:cubicBezTo>
                    <a:cubicBezTo>
                      <a:pt x="1" y="6"/>
                      <a:pt x="1" y="5"/>
                      <a:pt x="2" y="5"/>
                    </a:cubicBezTo>
                    <a:cubicBezTo>
                      <a:pt x="2" y="4"/>
                      <a:pt x="3" y="4"/>
                      <a:pt x="3" y="4"/>
                    </a:cubicBezTo>
                    <a:cubicBezTo>
                      <a:pt x="3" y="4"/>
                      <a:pt x="4" y="4"/>
                      <a:pt x="4" y="4"/>
                    </a:cubicBezTo>
                    <a:cubicBezTo>
                      <a:pt x="4" y="4"/>
                      <a:pt x="4" y="4"/>
                      <a:pt x="4" y="4"/>
                    </a:cubicBezTo>
                    <a:cubicBezTo>
                      <a:pt x="4" y="4"/>
                      <a:pt x="4" y="4"/>
                      <a:pt x="4" y="4"/>
                    </a:cubicBezTo>
                    <a:cubicBezTo>
                      <a:pt x="5" y="4"/>
                      <a:pt x="5" y="4"/>
                      <a:pt x="5" y="4"/>
                    </a:cubicBezTo>
                    <a:cubicBezTo>
                      <a:pt x="5" y="5"/>
                      <a:pt x="5" y="5"/>
                      <a:pt x="5" y="5"/>
                    </a:cubicBezTo>
                    <a:cubicBezTo>
                      <a:pt x="5" y="5"/>
                      <a:pt x="5" y="5"/>
                      <a:pt x="5" y="5"/>
                    </a:cubicBezTo>
                    <a:cubicBezTo>
                      <a:pt x="5" y="6"/>
                      <a:pt x="5" y="7"/>
                      <a:pt x="5" y="7"/>
                    </a:cubicBezTo>
                    <a:cubicBezTo>
                      <a:pt x="4" y="8"/>
                      <a:pt x="3" y="8"/>
                      <a:pt x="3" y="9"/>
                    </a:cubicBezTo>
                    <a:cubicBezTo>
                      <a:pt x="3" y="9"/>
                      <a:pt x="4" y="9"/>
                      <a:pt x="4" y="9"/>
                    </a:cubicBezTo>
                    <a:cubicBezTo>
                      <a:pt x="4" y="9"/>
                      <a:pt x="4" y="9"/>
                      <a:pt x="4" y="9"/>
                    </a:cubicBezTo>
                    <a:cubicBezTo>
                      <a:pt x="5" y="9"/>
                      <a:pt x="6" y="9"/>
                      <a:pt x="6" y="9"/>
                    </a:cubicBezTo>
                    <a:cubicBezTo>
                      <a:pt x="7" y="8"/>
                      <a:pt x="8" y="7"/>
                      <a:pt x="9" y="6"/>
                    </a:cubicBezTo>
                    <a:cubicBezTo>
                      <a:pt x="9" y="6"/>
                      <a:pt x="9" y="5"/>
                      <a:pt x="9" y="5"/>
                    </a:cubicBezTo>
                    <a:cubicBezTo>
                      <a:pt x="9" y="4"/>
                      <a:pt x="9" y="3"/>
                      <a:pt x="9" y="3"/>
                    </a:cubicBezTo>
                    <a:cubicBezTo>
                      <a:pt x="7" y="3"/>
                      <a:pt x="7" y="3"/>
                      <a:pt x="7" y="3"/>
                    </a:cubicBezTo>
                    <a:cubicBezTo>
                      <a:pt x="7" y="4"/>
                      <a:pt x="7" y="4"/>
                      <a:pt x="7" y="4"/>
                    </a:cubicBezTo>
                    <a:cubicBezTo>
                      <a:pt x="7" y="3"/>
                      <a:pt x="7" y="3"/>
                      <a:pt x="7" y="3"/>
                    </a:cubicBezTo>
                    <a:cubicBezTo>
                      <a:pt x="9" y="3"/>
                      <a:pt x="9" y="3"/>
                      <a:pt x="9" y="3"/>
                    </a:cubicBezTo>
                    <a:cubicBezTo>
                      <a:pt x="8" y="2"/>
                      <a:pt x="7" y="1"/>
                      <a:pt x="6" y="0"/>
                    </a:cubicBezTo>
                    <a:cubicBezTo>
                      <a:pt x="6" y="0"/>
                      <a:pt x="5" y="0"/>
                      <a:pt x="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0" name="Freeform 245"/>
              <p:cNvSpPr/>
              <p:nvPr/>
            </p:nvSpPr>
            <p:spPr bwMode="auto">
              <a:xfrm>
                <a:off x="2460626" y="3206750"/>
                <a:ext cx="25400" cy="23813"/>
              </a:xfrm>
              <a:custGeom>
                <a:avLst/>
                <a:gdLst>
                  <a:gd name="T0" fmla="*/ 5 w 9"/>
                  <a:gd name="T1" fmla="*/ 0 h 9"/>
                  <a:gd name="T2" fmla="*/ 5 w 9"/>
                  <a:gd name="T3" fmla="*/ 0 h 9"/>
                  <a:gd name="T4" fmla="*/ 3 w 9"/>
                  <a:gd name="T5" fmla="*/ 0 h 9"/>
                  <a:gd name="T6" fmla="*/ 0 w 9"/>
                  <a:gd name="T7" fmla="*/ 4 h 9"/>
                  <a:gd name="T8" fmla="*/ 0 w 9"/>
                  <a:gd name="T9" fmla="*/ 5 h 9"/>
                  <a:gd name="T10" fmla="*/ 2 w 9"/>
                  <a:gd name="T11" fmla="*/ 4 h 9"/>
                  <a:gd name="T12" fmla="*/ 4 w 9"/>
                  <a:gd name="T13" fmla="*/ 3 h 9"/>
                  <a:gd name="T14" fmla="*/ 5 w 9"/>
                  <a:gd name="T15" fmla="*/ 4 h 9"/>
                  <a:gd name="T16" fmla="*/ 5 w 9"/>
                  <a:gd name="T17" fmla="*/ 4 h 9"/>
                  <a:gd name="T18" fmla="*/ 5 w 9"/>
                  <a:gd name="T19" fmla="*/ 4 h 9"/>
                  <a:gd name="T20" fmla="*/ 5 w 9"/>
                  <a:gd name="T21" fmla="*/ 4 h 9"/>
                  <a:gd name="T22" fmla="*/ 7 w 9"/>
                  <a:gd name="T23" fmla="*/ 3 h 9"/>
                  <a:gd name="T24" fmla="*/ 5 w 9"/>
                  <a:gd name="T25" fmla="*/ 4 h 9"/>
                  <a:gd name="T26" fmla="*/ 5 w 9"/>
                  <a:gd name="T27" fmla="*/ 4 h 9"/>
                  <a:gd name="T28" fmla="*/ 5 w 9"/>
                  <a:gd name="T29" fmla="*/ 4 h 9"/>
                  <a:gd name="T30" fmla="*/ 5 w 9"/>
                  <a:gd name="T31" fmla="*/ 7 h 9"/>
                  <a:gd name="T32" fmla="*/ 3 w 9"/>
                  <a:gd name="T33" fmla="*/ 8 h 9"/>
                  <a:gd name="T34" fmla="*/ 5 w 9"/>
                  <a:gd name="T35" fmla="*/ 9 h 9"/>
                  <a:gd name="T36" fmla="*/ 5 w 9"/>
                  <a:gd name="T37" fmla="*/ 9 h 9"/>
                  <a:gd name="T38" fmla="*/ 7 w 9"/>
                  <a:gd name="T39" fmla="*/ 8 h 9"/>
                  <a:gd name="T40" fmla="*/ 9 w 9"/>
                  <a:gd name="T41" fmla="*/ 6 h 9"/>
                  <a:gd name="T42" fmla="*/ 9 w 9"/>
                  <a:gd name="T43" fmla="*/ 4 h 9"/>
                  <a:gd name="T44" fmla="*/ 9 w 9"/>
                  <a:gd name="T45" fmla="*/ 2 h 9"/>
                  <a:gd name="T46" fmla="*/ 9 w 9"/>
                  <a:gd name="T47" fmla="*/ 2 h 9"/>
                  <a:gd name="T48" fmla="*/ 6 w 9"/>
                  <a:gd name="T49" fmla="*/ 0 h 9"/>
                  <a:gd name="T50" fmla="*/ 5 w 9"/>
                  <a:gd name="T5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 h="9">
                    <a:moveTo>
                      <a:pt x="5" y="0"/>
                    </a:moveTo>
                    <a:cubicBezTo>
                      <a:pt x="5" y="0"/>
                      <a:pt x="5" y="0"/>
                      <a:pt x="5" y="0"/>
                    </a:cubicBezTo>
                    <a:cubicBezTo>
                      <a:pt x="4" y="0"/>
                      <a:pt x="3" y="0"/>
                      <a:pt x="3" y="0"/>
                    </a:cubicBezTo>
                    <a:cubicBezTo>
                      <a:pt x="1" y="1"/>
                      <a:pt x="0" y="2"/>
                      <a:pt x="0" y="4"/>
                    </a:cubicBezTo>
                    <a:cubicBezTo>
                      <a:pt x="0" y="5"/>
                      <a:pt x="0" y="5"/>
                      <a:pt x="0" y="5"/>
                    </a:cubicBezTo>
                    <a:cubicBezTo>
                      <a:pt x="1" y="5"/>
                      <a:pt x="2" y="5"/>
                      <a:pt x="2" y="4"/>
                    </a:cubicBezTo>
                    <a:cubicBezTo>
                      <a:pt x="2" y="4"/>
                      <a:pt x="3" y="3"/>
                      <a:pt x="4" y="3"/>
                    </a:cubicBezTo>
                    <a:cubicBezTo>
                      <a:pt x="4" y="3"/>
                      <a:pt x="4" y="3"/>
                      <a:pt x="5" y="4"/>
                    </a:cubicBezTo>
                    <a:cubicBezTo>
                      <a:pt x="5" y="4"/>
                      <a:pt x="5" y="4"/>
                      <a:pt x="5" y="4"/>
                    </a:cubicBezTo>
                    <a:cubicBezTo>
                      <a:pt x="5" y="4"/>
                      <a:pt x="5" y="4"/>
                      <a:pt x="5" y="4"/>
                    </a:cubicBezTo>
                    <a:cubicBezTo>
                      <a:pt x="5" y="4"/>
                      <a:pt x="5" y="4"/>
                      <a:pt x="5" y="4"/>
                    </a:cubicBezTo>
                    <a:cubicBezTo>
                      <a:pt x="7" y="3"/>
                      <a:pt x="7" y="3"/>
                      <a:pt x="7" y="3"/>
                    </a:cubicBezTo>
                    <a:cubicBezTo>
                      <a:pt x="5" y="4"/>
                      <a:pt x="5" y="4"/>
                      <a:pt x="5" y="4"/>
                    </a:cubicBezTo>
                    <a:cubicBezTo>
                      <a:pt x="5" y="4"/>
                      <a:pt x="5" y="4"/>
                      <a:pt x="5" y="4"/>
                    </a:cubicBezTo>
                    <a:cubicBezTo>
                      <a:pt x="5" y="4"/>
                      <a:pt x="5" y="4"/>
                      <a:pt x="5" y="4"/>
                    </a:cubicBezTo>
                    <a:cubicBezTo>
                      <a:pt x="6" y="5"/>
                      <a:pt x="6" y="6"/>
                      <a:pt x="5" y="7"/>
                    </a:cubicBezTo>
                    <a:cubicBezTo>
                      <a:pt x="4" y="7"/>
                      <a:pt x="4" y="8"/>
                      <a:pt x="3" y="8"/>
                    </a:cubicBezTo>
                    <a:cubicBezTo>
                      <a:pt x="4" y="9"/>
                      <a:pt x="4" y="9"/>
                      <a:pt x="5" y="9"/>
                    </a:cubicBezTo>
                    <a:cubicBezTo>
                      <a:pt x="5" y="9"/>
                      <a:pt x="5" y="9"/>
                      <a:pt x="5" y="9"/>
                    </a:cubicBezTo>
                    <a:cubicBezTo>
                      <a:pt x="5" y="9"/>
                      <a:pt x="6" y="9"/>
                      <a:pt x="7" y="8"/>
                    </a:cubicBezTo>
                    <a:cubicBezTo>
                      <a:pt x="8" y="8"/>
                      <a:pt x="9" y="7"/>
                      <a:pt x="9" y="6"/>
                    </a:cubicBezTo>
                    <a:cubicBezTo>
                      <a:pt x="9" y="5"/>
                      <a:pt x="9" y="5"/>
                      <a:pt x="9" y="4"/>
                    </a:cubicBezTo>
                    <a:cubicBezTo>
                      <a:pt x="9" y="3"/>
                      <a:pt x="9" y="3"/>
                      <a:pt x="9" y="2"/>
                    </a:cubicBezTo>
                    <a:cubicBezTo>
                      <a:pt x="9" y="2"/>
                      <a:pt x="9" y="2"/>
                      <a:pt x="9" y="2"/>
                    </a:cubicBezTo>
                    <a:cubicBezTo>
                      <a:pt x="8" y="1"/>
                      <a:pt x="7" y="0"/>
                      <a:pt x="6" y="0"/>
                    </a:cubicBezTo>
                    <a:cubicBezTo>
                      <a:pt x="6" y="0"/>
                      <a:pt x="5" y="0"/>
                      <a:pt x="5"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1" name="Freeform 246"/>
              <p:cNvSpPr/>
              <p:nvPr/>
            </p:nvSpPr>
            <p:spPr bwMode="auto">
              <a:xfrm>
                <a:off x="2474913" y="3230563"/>
                <a:ext cx="25400" cy="25400"/>
              </a:xfrm>
              <a:custGeom>
                <a:avLst/>
                <a:gdLst>
                  <a:gd name="T0" fmla="*/ 4 w 9"/>
                  <a:gd name="T1" fmla="*/ 0 h 9"/>
                  <a:gd name="T2" fmla="*/ 4 w 9"/>
                  <a:gd name="T3" fmla="*/ 0 h 9"/>
                  <a:gd name="T4" fmla="*/ 2 w 9"/>
                  <a:gd name="T5" fmla="*/ 0 h 9"/>
                  <a:gd name="T6" fmla="*/ 0 w 9"/>
                  <a:gd name="T7" fmla="*/ 5 h 9"/>
                  <a:gd name="T8" fmla="*/ 0 w 9"/>
                  <a:gd name="T9" fmla="*/ 6 h 9"/>
                  <a:gd name="T10" fmla="*/ 1 w 9"/>
                  <a:gd name="T11" fmla="*/ 4 h 9"/>
                  <a:gd name="T12" fmla="*/ 1 w 9"/>
                  <a:gd name="T13" fmla="*/ 4 h 9"/>
                  <a:gd name="T14" fmla="*/ 3 w 9"/>
                  <a:gd name="T15" fmla="*/ 4 h 9"/>
                  <a:gd name="T16" fmla="*/ 4 w 9"/>
                  <a:gd name="T17" fmla="*/ 4 h 9"/>
                  <a:gd name="T18" fmla="*/ 4 w 9"/>
                  <a:gd name="T19" fmla="*/ 4 h 9"/>
                  <a:gd name="T20" fmla="*/ 4 w 9"/>
                  <a:gd name="T21" fmla="*/ 4 h 9"/>
                  <a:gd name="T22" fmla="*/ 5 w 9"/>
                  <a:gd name="T23" fmla="*/ 4 h 9"/>
                  <a:gd name="T24" fmla="*/ 5 w 9"/>
                  <a:gd name="T25" fmla="*/ 5 h 9"/>
                  <a:gd name="T26" fmla="*/ 5 w 9"/>
                  <a:gd name="T27" fmla="*/ 5 h 9"/>
                  <a:gd name="T28" fmla="*/ 4 w 9"/>
                  <a:gd name="T29" fmla="*/ 7 h 9"/>
                  <a:gd name="T30" fmla="*/ 3 w 9"/>
                  <a:gd name="T31" fmla="*/ 9 h 9"/>
                  <a:gd name="T32" fmla="*/ 4 w 9"/>
                  <a:gd name="T33" fmla="*/ 9 h 9"/>
                  <a:gd name="T34" fmla="*/ 4 w 9"/>
                  <a:gd name="T35" fmla="*/ 9 h 9"/>
                  <a:gd name="T36" fmla="*/ 4 w 9"/>
                  <a:gd name="T37" fmla="*/ 9 h 9"/>
                  <a:gd name="T38" fmla="*/ 6 w 9"/>
                  <a:gd name="T39" fmla="*/ 9 h 9"/>
                  <a:gd name="T40" fmla="*/ 8 w 9"/>
                  <a:gd name="T41" fmla="*/ 6 h 9"/>
                  <a:gd name="T42" fmla="*/ 9 w 9"/>
                  <a:gd name="T43" fmla="*/ 5 h 9"/>
                  <a:gd name="T44" fmla="*/ 8 w 9"/>
                  <a:gd name="T45" fmla="*/ 3 h 9"/>
                  <a:gd name="T46" fmla="*/ 7 w 9"/>
                  <a:gd name="T47" fmla="*/ 3 h 9"/>
                  <a:gd name="T48" fmla="*/ 6 w 9"/>
                  <a:gd name="T49" fmla="*/ 3 h 9"/>
                  <a:gd name="T50" fmla="*/ 7 w 9"/>
                  <a:gd name="T51" fmla="*/ 3 h 9"/>
                  <a:gd name="T52" fmla="*/ 8 w 9"/>
                  <a:gd name="T53" fmla="*/ 3 h 9"/>
                  <a:gd name="T54" fmla="*/ 6 w 9"/>
                  <a:gd name="T55" fmla="*/ 0 h 9"/>
                  <a:gd name="T56" fmla="*/ 4 w 9"/>
                  <a:gd name="T5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9" h="9">
                    <a:moveTo>
                      <a:pt x="4" y="0"/>
                    </a:moveTo>
                    <a:cubicBezTo>
                      <a:pt x="4" y="0"/>
                      <a:pt x="4" y="0"/>
                      <a:pt x="4" y="0"/>
                    </a:cubicBezTo>
                    <a:cubicBezTo>
                      <a:pt x="4" y="0"/>
                      <a:pt x="3" y="0"/>
                      <a:pt x="2" y="0"/>
                    </a:cubicBezTo>
                    <a:cubicBezTo>
                      <a:pt x="1" y="1"/>
                      <a:pt x="0" y="3"/>
                      <a:pt x="0" y="5"/>
                    </a:cubicBezTo>
                    <a:cubicBezTo>
                      <a:pt x="0" y="5"/>
                      <a:pt x="0" y="5"/>
                      <a:pt x="0" y="6"/>
                    </a:cubicBezTo>
                    <a:cubicBezTo>
                      <a:pt x="0" y="5"/>
                      <a:pt x="1" y="5"/>
                      <a:pt x="1" y="4"/>
                    </a:cubicBezTo>
                    <a:cubicBezTo>
                      <a:pt x="1" y="4"/>
                      <a:pt x="1" y="4"/>
                      <a:pt x="1" y="4"/>
                    </a:cubicBezTo>
                    <a:cubicBezTo>
                      <a:pt x="2" y="4"/>
                      <a:pt x="2" y="4"/>
                      <a:pt x="3" y="4"/>
                    </a:cubicBezTo>
                    <a:cubicBezTo>
                      <a:pt x="3" y="4"/>
                      <a:pt x="4" y="4"/>
                      <a:pt x="4" y="4"/>
                    </a:cubicBezTo>
                    <a:cubicBezTo>
                      <a:pt x="4" y="4"/>
                      <a:pt x="4" y="4"/>
                      <a:pt x="4" y="4"/>
                    </a:cubicBezTo>
                    <a:cubicBezTo>
                      <a:pt x="4" y="4"/>
                      <a:pt x="4" y="4"/>
                      <a:pt x="4" y="4"/>
                    </a:cubicBezTo>
                    <a:cubicBezTo>
                      <a:pt x="5" y="4"/>
                      <a:pt x="5" y="4"/>
                      <a:pt x="5" y="4"/>
                    </a:cubicBezTo>
                    <a:cubicBezTo>
                      <a:pt x="5" y="5"/>
                      <a:pt x="5" y="5"/>
                      <a:pt x="5" y="5"/>
                    </a:cubicBezTo>
                    <a:cubicBezTo>
                      <a:pt x="5" y="5"/>
                      <a:pt x="5" y="5"/>
                      <a:pt x="5" y="5"/>
                    </a:cubicBezTo>
                    <a:cubicBezTo>
                      <a:pt x="5" y="5"/>
                      <a:pt x="5" y="6"/>
                      <a:pt x="4" y="7"/>
                    </a:cubicBezTo>
                    <a:cubicBezTo>
                      <a:pt x="4" y="8"/>
                      <a:pt x="3" y="8"/>
                      <a:pt x="3" y="9"/>
                    </a:cubicBezTo>
                    <a:cubicBezTo>
                      <a:pt x="3" y="9"/>
                      <a:pt x="4" y="9"/>
                      <a:pt x="4" y="9"/>
                    </a:cubicBezTo>
                    <a:cubicBezTo>
                      <a:pt x="4" y="9"/>
                      <a:pt x="4" y="9"/>
                      <a:pt x="4" y="9"/>
                    </a:cubicBezTo>
                    <a:cubicBezTo>
                      <a:pt x="4" y="9"/>
                      <a:pt x="4" y="9"/>
                      <a:pt x="4" y="9"/>
                    </a:cubicBezTo>
                    <a:cubicBezTo>
                      <a:pt x="5" y="9"/>
                      <a:pt x="5" y="9"/>
                      <a:pt x="6" y="9"/>
                    </a:cubicBezTo>
                    <a:cubicBezTo>
                      <a:pt x="7" y="8"/>
                      <a:pt x="8" y="7"/>
                      <a:pt x="8" y="6"/>
                    </a:cubicBezTo>
                    <a:cubicBezTo>
                      <a:pt x="9" y="6"/>
                      <a:pt x="9" y="5"/>
                      <a:pt x="9" y="5"/>
                    </a:cubicBezTo>
                    <a:cubicBezTo>
                      <a:pt x="9" y="4"/>
                      <a:pt x="9" y="3"/>
                      <a:pt x="8" y="3"/>
                    </a:cubicBezTo>
                    <a:cubicBezTo>
                      <a:pt x="7" y="3"/>
                      <a:pt x="7" y="3"/>
                      <a:pt x="7" y="3"/>
                    </a:cubicBezTo>
                    <a:cubicBezTo>
                      <a:pt x="6" y="3"/>
                      <a:pt x="6" y="3"/>
                      <a:pt x="6" y="3"/>
                    </a:cubicBezTo>
                    <a:cubicBezTo>
                      <a:pt x="7" y="3"/>
                      <a:pt x="7" y="3"/>
                      <a:pt x="7" y="3"/>
                    </a:cubicBezTo>
                    <a:cubicBezTo>
                      <a:pt x="8" y="3"/>
                      <a:pt x="8" y="3"/>
                      <a:pt x="8" y="3"/>
                    </a:cubicBezTo>
                    <a:cubicBezTo>
                      <a:pt x="8" y="1"/>
                      <a:pt x="7" y="1"/>
                      <a:pt x="6" y="0"/>
                    </a:cubicBezTo>
                    <a:cubicBezTo>
                      <a:pt x="5" y="0"/>
                      <a:pt x="5" y="0"/>
                      <a:pt x="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2" name="Freeform 247"/>
              <p:cNvSpPr/>
              <p:nvPr/>
            </p:nvSpPr>
            <p:spPr bwMode="auto">
              <a:xfrm>
                <a:off x="2486026" y="3255963"/>
                <a:ext cx="25400" cy="25400"/>
              </a:xfrm>
              <a:custGeom>
                <a:avLst/>
                <a:gdLst>
                  <a:gd name="T0" fmla="*/ 5 w 9"/>
                  <a:gd name="T1" fmla="*/ 0 h 9"/>
                  <a:gd name="T2" fmla="*/ 5 w 9"/>
                  <a:gd name="T3" fmla="*/ 0 h 9"/>
                  <a:gd name="T4" fmla="*/ 5 w 9"/>
                  <a:gd name="T5" fmla="*/ 0 h 9"/>
                  <a:gd name="T6" fmla="*/ 3 w 9"/>
                  <a:gd name="T7" fmla="*/ 1 h 9"/>
                  <a:gd name="T8" fmla="*/ 0 w 9"/>
                  <a:gd name="T9" fmla="*/ 5 h 9"/>
                  <a:gd name="T10" fmla="*/ 0 w 9"/>
                  <a:gd name="T11" fmla="*/ 6 h 9"/>
                  <a:gd name="T12" fmla="*/ 2 w 9"/>
                  <a:gd name="T13" fmla="*/ 5 h 9"/>
                  <a:gd name="T14" fmla="*/ 2 w 9"/>
                  <a:gd name="T15" fmla="*/ 5 h 9"/>
                  <a:gd name="T16" fmla="*/ 3 w 9"/>
                  <a:gd name="T17" fmla="*/ 4 h 9"/>
                  <a:gd name="T18" fmla="*/ 4 w 9"/>
                  <a:gd name="T19" fmla="*/ 4 h 9"/>
                  <a:gd name="T20" fmla="*/ 4 w 9"/>
                  <a:gd name="T21" fmla="*/ 4 h 9"/>
                  <a:gd name="T22" fmla="*/ 5 w 9"/>
                  <a:gd name="T23" fmla="*/ 4 h 9"/>
                  <a:gd name="T24" fmla="*/ 5 w 9"/>
                  <a:gd name="T25" fmla="*/ 5 h 9"/>
                  <a:gd name="T26" fmla="*/ 5 w 9"/>
                  <a:gd name="T27" fmla="*/ 5 h 9"/>
                  <a:gd name="T28" fmla="*/ 5 w 9"/>
                  <a:gd name="T29" fmla="*/ 5 h 9"/>
                  <a:gd name="T30" fmla="*/ 5 w 9"/>
                  <a:gd name="T31" fmla="*/ 5 h 9"/>
                  <a:gd name="T32" fmla="*/ 5 w 9"/>
                  <a:gd name="T33" fmla="*/ 7 h 9"/>
                  <a:gd name="T34" fmla="*/ 3 w 9"/>
                  <a:gd name="T35" fmla="*/ 9 h 9"/>
                  <a:gd name="T36" fmla="*/ 5 w 9"/>
                  <a:gd name="T37" fmla="*/ 9 h 9"/>
                  <a:gd name="T38" fmla="*/ 5 w 9"/>
                  <a:gd name="T39" fmla="*/ 9 h 9"/>
                  <a:gd name="T40" fmla="*/ 5 w 9"/>
                  <a:gd name="T41" fmla="*/ 9 h 9"/>
                  <a:gd name="T42" fmla="*/ 7 w 9"/>
                  <a:gd name="T43" fmla="*/ 9 h 9"/>
                  <a:gd name="T44" fmla="*/ 9 w 9"/>
                  <a:gd name="T45" fmla="*/ 6 h 9"/>
                  <a:gd name="T46" fmla="*/ 9 w 9"/>
                  <a:gd name="T47" fmla="*/ 5 h 9"/>
                  <a:gd name="T48" fmla="*/ 9 w 9"/>
                  <a:gd name="T49" fmla="*/ 3 h 9"/>
                  <a:gd name="T50" fmla="*/ 8 w 9"/>
                  <a:gd name="T51" fmla="*/ 4 h 9"/>
                  <a:gd name="T52" fmla="*/ 7 w 9"/>
                  <a:gd name="T53" fmla="*/ 4 h 9"/>
                  <a:gd name="T54" fmla="*/ 8 w 9"/>
                  <a:gd name="T55" fmla="*/ 4 h 9"/>
                  <a:gd name="T56" fmla="*/ 9 w 9"/>
                  <a:gd name="T57" fmla="*/ 3 h 9"/>
                  <a:gd name="T58" fmla="*/ 6 w 9"/>
                  <a:gd name="T59" fmla="*/ 1 h 9"/>
                  <a:gd name="T60" fmla="*/ 5 w 9"/>
                  <a:gd name="T6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9" h="9">
                    <a:moveTo>
                      <a:pt x="5" y="0"/>
                    </a:moveTo>
                    <a:cubicBezTo>
                      <a:pt x="5" y="0"/>
                      <a:pt x="5" y="0"/>
                      <a:pt x="5" y="0"/>
                    </a:cubicBezTo>
                    <a:cubicBezTo>
                      <a:pt x="5" y="0"/>
                      <a:pt x="5" y="0"/>
                      <a:pt x="5" y="0"/>
                    </a:cubicBezTo>
                    <a:cubicBezTo>
                      <a:pt x="4" y="0"/>
                      <a:pt x="3" y="1"/>
                      <a:pt x="3" y="1"/>
                    </a:cubicBezTo>
                    <a:cubicBezTo>
                      <a:pt x="1" y="2"/>
                      <a:pt x="0" y="3"/>
                      <a:pt x="0" y="5"/>
                    </a:cubicBezTo>
                    <a:cubicBezTo>
                      <a:pt x="0" y="5"/>
                      <a:pt x="0" y="6"/>
                      <a:pt x="0" y="6"/>
                    </a:cubicBezTo>
                    <a:cubicBezTo>
                      <a:pt x="1" y="6"/>
                      <a:pt x="1" y="5"/>
                      <a:pt x="2" y="5"/>
                    </a:cubicBezTo>
                    <a:cubicBezTo>
                      <a:pt x="2" y="5"/>
                      <a:pt x="2" y="5"/>
                      <a:pt x="2" y="5"/>
                    </a:cubicBezTo>
                    <a:cubicBezTo>
                      <a:pt x="2" y="4"/>
                      <a:pt x="3" y="4"/>
                      <a:pt x="3" y="4"/>
                    </a:cubicBezTo>
                    <a:cubicBezTo>
                      <a:pt x="4" y="4"/>
                      <a:pt x="4" y="4"/>
                      <a:pt x="4" y="4"/>
                    </a:cubicBezTo>
                    <a:cubicBezTo>
                      <a:pt x="4" y="4"/>
                      <a:pt x="4" y="4"/>
                      <a:pt x="4" y="4"/>
                    </a:cubicBezTo>
                    <a:cubicBezTo>
                      <a:pt x="5" y="4"/>
                      <a:pt x="5" y="4"/>
                      <a:pt x="5" y="4"/>
                    </a:cubicBezTo>
                    <a:cubicBezTo>
                      <a:pt x="5" y="5"/>
                      <a:pt x="5" y="5"/>
                      <a:pt x="5" y="5"/>
                    </a:cubicBezTo>
                    <a:cubicBezTo>
                      <a:pt x="5" y="5"/>
                      <a:pt x="5" y="5"/>
                      <a:pt x="5" y="5"/>
                    </a:cubicBezTo>
                    <a:cubicBezTo>
                      <a:pt x="5" y="5"/>
                      <a:pt x="5" y="5"/>
                      <a:pt x="5" y="5"/>
                    </a:cubicBezTo>
                    <a:cubicBezTo>
                      <a:pt x="5" y="5"/>
                      <a:pt x="5" y="5"/>
                      <a:pt x="5" y="5"/>
                    </a:cubicBezTo>
                    <a:cubicBezTo>
                      <a:pt x="5" y="6"/>
                      <a:pt x="5" y="7"/>
                      <a:pt x="5" y="7"/>
                    </a:cubicBezTo>
                    <a:cubicBezTo>
                      <a:pt x="4" y="8"/>
                      <a:pt x="4" y="9"/>
                      <a:pt x="3" y="9"/>
                    </a:cubicBezTo>
                    <a:cubicBezTo>
                      <a:pt x="3" y="9"/>
                      <a:pt x="4" y="9"/>
                      <a:pt x="5" y="9"/>
                    </a:cubicBezTo>
                    <a:cubicBezTo>
                      <a:pt x="5" y="9"/>
                      <a:pt x="5" y="9"/>
                      <a:pt x="5" y="9"/>
                    </a:cubicBezTo>
                    <a:cubicBezTo>
                      <a:pt x="5" y="9"/>
                      <a:pt x="5" y="9"/>
                      <a:pt x="5" y="9"/>
                    </a:cubicBezTo>
                    <a:cubicBezTo>
                      <a:pt x="5" y="9"/>
                      <a:pt x="6" y="9"/>
                      <a:pt x="7" y="9"/>
                    </a:cubicBezTo>
                    <a:cubicBezTo>
                      <a:pt x="8" y="9"/>
                      <a:pt x="8" y="8"/>
                      <a:pt x="9" y="6"/>
                    </a:cubicBezTo>
                    <a:cubicBezTo>
                      <a:pt x="9" y="6"/>
                      <a:pt x="9" y="5"/>
                      <a:pt x="9" y="5"/>
                    </a:cubicBezTo>
                    <a:cubicBezTo>
                      <a:pt x="9" y="4"/>
                      <a:pt x="9" y="4"/>
                      <a:pt x="9" y="3"/>
                    </a:cubicBezTo>
                    <a:cubicBezTo>
                      <a:pt x="8" y="4"/>
                      <a:pt x="8" y="4"/>
                      <a:pt x="8" y="4"/>
                    </a:cubicBezTo>
                    <a:cubicBezTo>
                      <a:pt x="7" y="4"/>
                      <a:pt x="7" y="4"/>
                      <a:pt x="7" y="4"/>
                    </a:cubicBezTo>
                    <a:cubicBezTo>
                      <a:pt x="8" y="4"/>
                      <a:pt x="8" y="4"/>
                      <a:pt x="8" y="4"/>
                    </a:cubicBezTo>
                    <a:cubicBezTo>
                      <a:pt x="9" y="3"/>
                      <a:pt x="9" y="3"/>
                      <a:pt x="9" y="3"/>
                    </a:cubicBezTo>
                    <a:cubicBezTo>
                      <a:pt x="8" y="2"/>
                      <a:pt x="7" y="1"/>
                      <a:pt x="6" y="1"/>
                    </a:cubicBezTo>
                    <a:cubicBezTo>
                      <a:pt x="6" y="1"/>
                      <a:pt x="5" y="0"/>
                      <a:pt x="5"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3" name="Freeform 248"/>
              <p:cNvSpPr/>
              <p:nvPr/>
            </p:nvSpPr>
            <p:spPr bwMode="auto">
              <a:xfrm>
                <a:off x="2497138" y="3284538"/>
                <a:ext cx="28575" cy="25400"/>
              </a:xfrm>
              <a:custGeom>
                <a:avLst/>
                <a:gdLst>
                  <a:gd name="T0" fmla="*/ 5 w 10"/>
                  <a:gd name="T1" fmla="*/ 0 h 9"/>
                  <a:gd name="T2" fmla="*/ 5 w 10"/>
                  <a:gd name="T3" fmla="*/ 0 h 9"/>
                  <a:gd name="T4" fmla="*/ 3 w 10"/>
                  <a:gd name="T5" fmla="*/ 0 h 9"/>
                  <a:gd name="T6" fmla="*/ 0 w 10"/>
                  <a:gd name="T7" fmla="*/ 4 h 9"/>
                  <a:gd name="T8" fmla="*/ 1 w 10"/>
                  <a:gd name="T9" fmla="*/ 6 h 9"/>
                  <a:gd name="T10" fmla="*/ 2 w 10"/>
                  <a:gd name="T11" fmla="*/ 4 h 9"/>
                  <a:gd name="T12" fmla="*/ 4 w 10"/>
                  <a:gd name="T13" fmla="*/ 4 h 9"/>
                  <a:gd name="T14" fmla="*/ 5 w 10"/>
                  <a:gd name="T15" fmla="*/ 4 h 9"/>
                  <a:gd name="T16" fmla="*/ 5 w 10"/>
                  <a:gd name="T17" fmla="*/ 4 h 9"/>
                  <a:gd name="T18" fmla="*/ 5 w 10"/>
                  <a:gd name="T19" fmla="*/ 4 h 9"/>
                  <a:gd name="T20" fmla="*/ 5 w 10"/>
                  <a:gd name="T21" fmla="*/ 4 h 9"/>
                  <a:gd name="T22" fmla="*/ 7 w 10"/>
                  <a:gd name="T23" fmla="*/ 3 h 9"/>
                  <a:gd name="T24" fmla="*/ 5 w 10"/>
                  <a:gd name="T25" fmla="*/ 4 h 9"/>
                  <a:gd name="T26" fmla="*/ 6 w 10"/>
                  <a:gd name="T27" fmla="*/ 4 h 9"/>
                  <a:gd name="T28" fmla="*/ 5 w 10"/>
                  <a:gd name="T29" fmla="*/ 5 h 9"/>
                  <a:gd name="T30" fmla="*/ 5 w 10"/>
                  <a:gd name="T31" fmla="*/ 7 h 9"/>
                  <a:gd name="T32" fmla="*/ 3 w 10"/>
                  <a:gd name="T33" fmla="*/ 9 h 9"/>
                  <a:gd name="T34" fmla="*/ 5 w 10"/>
                  <a:gd name="T35" fmla="*/ 9 h 9"/>
                  <a:gd name="T36" fmla="*/ 7 w 10"/>
                  <a:gd name="T37" fmla="*/ 8 h 9"/>
                  <a:gd name="T38" fmla="*/ 9 w 10"/>
                  <a:gd name="T39" fmla="*/ 6 h 9"/>
                  <a:gd name="T40" fmla="*/ 10 w 10"/>
                  <a:gd name="T41" fmla="*/ 4 h 9"/>
                  <a:gd name="T42" fmla="*/ 9 w 10"/>
                  <a:gd name="T43" fmla="*/ 2 h 9"/>
                  <a:gd name="T44" fmla="*/ 9 w 10"/>
                  <a:gd name="T45" fmla="*/ 2 h 9"/>
                  <a:gd name="T46" fmla="*/ 7 w 10"/>
                  <a:gd name="T47" fmla="*/ 0 h 9"/>
                  <a:gd name="T48" fmla="*/ 5 w 10"/>
                  <a:gd name="T49"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 h="9">
                    <a:moveTo>
                      <a:pt x="5" y="0"/>
                    </a:moveTo>
                    <a:cubicBezTo>
                      <a:pt x="5" y="0"/>
                      <a:pt x="5" y="0"/>
                      <a:pt x="5" y="0"/>
                    </a:cubicBezTo>
                    <a:cubicBezTo>
                      <a:pt x="4" y="0"/>
                      <a:pt x="4" y="0"/>
                      <a:pt x="3" y="0"/>
                    </a:cubicBezTo>
                    <a:cubicBezTo>
                      <a:pt x="1" y="1"/>
                      <a:pt x="0" y="3"/>
                      <a:pt x="0" y="4"/>
                    </a:cubicBezTo>
                    <a:cubicBezTo>
                      <a:pt x="0" y="5"/>
                      <a:pt x="0" y="5"/>
                      <a:pt x="1" y="6"/>
                    </a:cubicBezTo>
                    <a:cubicBezTo>
                      <a:pt x="1" y="5"/>
                      <a:pt x="2" y="5"/>
                      <a:pt x="2" y="4"/>
                    </a:cubicBezTo>
                    <a:cubicBezTo>
                      <a:pt x="3" y="4"/>
                      <a:pt x="3" y="4"/>
                      <a:pt x="4" y="4"/>
                    </a:cubicBezTo>
                    <a:cubicBezTo>
                      <a:pt x="4" y="4"/>
                      <a:pt x="4" y="4"/>
                      <a:pt x="5" y="4"/>
                    </a:cubicBezTo>
                    <a:cubicBezTo>
                      <a:pt x="5" y="4"/>
                      <a:pt x="5" y="4"/>
                      <a:pt x="5" y="4"/>
                    </a:cubicBezTo>
                    <a:cubicBezTo>
                      <a:pt x="5" y="4"/>
                      <a:pt x="5" y="4"/>
                      <a:pt x="5" y="4"/>
                    </a:cubicBezTo>
                    <a:cubicBezTo>
                      <a:pt x="5" y="4"/>
                      <a:pt x="5" y="4"/>
                      <a:pt x="5" y="4"/>
                    </a:cubicBezTo>
                    <a:cubicBezTo>
                      <a:pt x="7" y="3"/>
                      <a:pt x="7" y="3"/>
                      <a:pt x="7" y="3"/>
                    </a:cubicBezTo>
                    <a:cubicBezTo>
                      <a:pt x="5" y="4"/>
                      <a:pt x="5" y="4"/>
                      <a:pt x="5" y="4"/>
                    </a:cubicBezTo>
                    <a:cubicBezTo>
                      <a:pt x="6" y="4"/>
                      <a:pt x="6" y="4"/>
                      <a:pt x="6" y="4"/>
                    </a:cubicBezTo>
                    <a:cubicBezTo>
                      <a:pt x="5" y="5"/>
                      <a:pt x="5" y="5"/>
                      <a:pt x="5" y="5"/>
                    </a:cubicBezTo>
                    <a:cubicBezTo>
                      <a:pt x="6" y="5"/>
                      <a:pt x="6" y="6"/>
                      <a:pt x="5" y="7"/>
                    </a:cubicBezTo>
                    <a:cubicBezTo>
                      <a:pt x="5" y="8"/>
                      <a:pt x="4" y="8"/>
                      <a:pt x="3" y="9"/>
                    </a:cubicBezTo>
                    <a:cubicBezTo>
                      <a:pt x="4" y="9"/>
                      <a:pt x="4" y="9"/>
                      <a:pt x="5" y="9"/>
                    </a:cubicBezTo>
                    <a:cubicBezTo>
                      <a:pt x="6" y="9"/>
                      <a:pt x="6" y="9"/>
                      <a:pt x="7" y="8"/>
                    </a:cubicBezTo>
                    <a:cubicBezTo>
                      <a:pt x="8" y="8"/>
                      <a:pt x="9" y="7"/>
                      <a:pt x="9" y="6"/>
                    </a:cubicBezTo>
                    <a:cubicBezTo>
                      <a:pt x="9" y="5"/>
                      <a:pt x="10" y="5"/>
                      <a:pt x="10" y="4"/>
                    </a:cubicBezTo>
                    <a:cubicBezTo>
                      <a:pt x="10" y="4"/>
                      <a:pt x="9" y="3"/>
                      <a:pt x="9" y="2"/>
                    </a:cubicBezTo>
                    <a:cubicBezTo>
                      <a:pt x="9" y="2"/>
                      <a:pt x="9" y="2"/>
                      <a:pt x="9" y="2"/>
                    </a:cubicBezTo>
                    <a:cubicBezTo>
                      <a:pt x="9" y="1"/>
                      <a:pt x="8" y="1"/>
                      <a:pt x="7" y="0"/>
                    </a:cubicBezTo>
                    <a:cubicBezTo>
                      <a:pt x="6" y="0"/>
                      <a:pt x="6" y="0"/>
                      <a:pt x="5"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4" name="Freeform 249"/>
              <p:cNvSpPr/>
              <p:nvPr/>
            </p:nvSpPr>
            <p:spPr bwMode="auto">
              <a:xfrm>
                <a:off x="2511426" y="3309938"/>
                <a:ext cx="25400" cy="25400"/>
              </a:xfrm>
              <a:custGeom>
                <a:avLst/>
                <a:gdLst>
                  <a:gd name="T0" fmla="*/ 4 w 9"/>
                  <a:gd name="T1" fmla="*/ 0 h 9"/>
                  <a:gd name="T2" fmla="*/ 2 w 9"/>
                  <a:gd name="T3" fmla="*/ 1 h 9"/>
                  <a:gd name="T4" fmla="*/ 2 w 9"/>
                  <a:gd name="T5" fmla="*/ 1 h 9"/>
                  <a:gd name="T6" fmla="*/ 0 w 9"/>
                  <a:gd name="T7" fmla="*/ 5 h 9"/>
                  <a:gd name="T8" fmla="*/ 0 w 9"/>
                  <a:gd name="T9" fmla="*/ 6 h 9"/>
                  <a:gd name="T10" fmla="*/ 2 w 9"/>
                  <a:gd name="T11" fmla="*/ 5 h 9"/>
                  <a:gd name="T12" fmla="*/ 3 w 9"/>
                  <a:gd name="T13" fmla="*/ 4 h 9"/>
                  <a:gd name="T14" fmla="*/ 4 w 9"/>
                  <a:gd name="T15" fmla="*/ 4 h 9"/>
                  <a:gd name="T16" fmla="*/ 4 w 9"/>
                  <a:gd name="T17" fmla="*/ 4 h 9"/>
                  <a:gd name="T18" fmla="*/ 4 w 9"/>
                  <a:gd name="T19" fmla="*/ 4 h 9"/>
                  <a:gd name="T20" fmla="*/ 4 w 9"/>
                  <a:gd name="T21" fmla="*/ 4 h 9"/>
                  <a:gd name="T22" fmla="*/ 5 w 9"/>
                  <a:gd name="T23" fmla="*/ 5 h 9"/>
                  <a:gd name="T24" fmla="*/ 5 w 9"/>
                  <a:gd name="T25" fmla="*/ 5 h 9"/>
                  <a:gd name="T26" fmla="*/ 5 w 9"/>
                  <a:gd name="T27" fmla="*/ 5 h 9"/>
                  <a:gd name="T28" fmla="*/ 5 w 9"/>
                  <a:gd name="T29" fmla="*/ 7 h 9"/>
                  <a:gd name="T30" fmla="*/ 3 w 9"/>
                  <a:gd name="T31" fmla="*/ 9 h 9"/>
                  <a:gd name="T32" fmla="*/ 4 w 9"/>
                  <a:gd name="T33" fmla="*/ 9 h 9"/>
                  <a:gd name="T34" fmla="*/ 4 w 9"/>
                  <a:gd name="T35" fmla="*/ 9 h 9"/>
                  <a:gd name="T36" fmla="*/ 4 w 9"/>
                  <a:gd name="T37" fmla="*/ 9 h 9"/>
                  <a:gd name="T38" fmla="*/ 6 w 9"/>
                  <a:gd name="T39" fmla="*/ 9 h 9"/>
                  <a:gd name="T40" fmla="*/ 9 w 9"/>
                  <a:gd name="T41" fmla="*/ 6 h 9"/>
                  <a:gd name="T42" fmla="*/ 9 w 9"/>
                  <a:gd name="T43" fmla="*/ 5 h 9"/>
                  <a:gd name="T44" fmla="*/ 8 w 9"/>
                  <a:gd name="T45" fmla="*/ 3 h 9"/>
                  <a:gd name="T46" fmla="*/ 7 w 9"/>
                  <a:gd name="T47" fmla="*/ 3 h 9"/>
                  <a:gd name="T48" fmla="*/ 7 w 9"/>
                  <a:gd name="T49" fmla="*/ 4 h 9"/>
                  <a:gd name="T50" fmla="*/ 7 w 9"/>
                  <a:gd name="T51" fmla="*/ 3 h 9"/>
                  <a:gd name="T52" fmla="*/ 8 w 9"/>
                  <a:gd name="T53" fmla="*/ 3 h 9"/>
                  <a:gd name="T54" fmla="*/ 6 w 9"/>
                  <a:gd name="T55" fmla="*/ 1 h 9"/>
                  <a:gd name="T56" fmla="*/ 4 w 9"/>
                  <a:gd name="T57" fmla="*/ 0 h 9"/>
                  <a:gd name="T58" fmla="*/ 4 w 9"/>
                  <a:gd name="T59" fmla="*/ 0 h 9"/>
                  <a:gd name="T60" fmla="*/ 4 w 9"/>
                  <a:gd name="T6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9" h="9">
                    <a:moveTo>
                      <a:pt x="4" y="0"/>
                    </a:moveTo>
                    <a:cubicBezTo>
                      <a:pt x="4" y="0"/>
                      <a:pt x="3" y="0"/>
                      <a:pt x="2" y="1"/>
                    </a:cubicBezTo>
                    <a:cubicBezTo>
                      <a:pt x="2" y="1"/>
                      <a:pt x="2" y="1"/>
                      <a:pt x="2" y="1"/>
                    </a:cubicBezTo>
                    <a:cubicBezTo>
                      <a:pt x="1" y="1"/>
                      <a:pt x="0" y="3"/>
                      <a:pt x="0" y="5"/>
                    </a:cubicBezTo>
                    <a:cubicBezTo>
                      <a:pt x="0" y="5"/>
                      <a:pt x="0" y="6"/>
                      <a:pt x="0" y="6"/>
                    </a:cubicBezTo>
                    <a:cubicBezTo>
                      <a:pt x="1" y="6"/>
                      <a:pt x="1" y="5"/>
                      <a:pt x="2" y="5"/>
                    </a:cubicBezTo>
                    <a:cubicBezTo>
                      <a:pt x="2" y="4"/>
                      <a:pt x="3" y="4"/>
                      <a:pt x="3" y="4"/>
                    </a:cubicBezTo>
                    <a:cubicBezTo>
                      <a:pt x="3" y="4"/>
                      <a:pt x="4" y="4"/>
                      <a:pt x="4" y="4"/>
                    </a:cubicBezTo>
                    <a:cubicBezTo>
                      <a:pt x="4" y="4"/>
                      <a:pt x="4" y="4"/>
                      <a:pt x="4" y="4"/>
                    </a:cubicBezTo>
                    <a:cubicBezTo>
                      <a:pt x="4" y="4"/>
                      <a:pt x="4" y="4"/>
                      <a:pt x="4" y="4"/>
                    </a:cubicBezTo>
                    <a:cubicBezTo>
                      <a:pt x="4" y="4"/>
                      <a:pt x="4" y="4"/>
                      <a:pt x="4" y="4"/>
                    </a:cubicBezTo>
                    <a:cubicBezTo>
                      <a:pt x="5" y="5"/>
                      <a:pt x="5" y="5"/>
                      <a:pt x="5" y="5"/>
                    </a:cubicBezTo>
                    <a:cubicBezTo>
                      <a:pt x="5" y="5"/>
                      <a:pt x="5" y="5"/>
                      <a:pt x="5" y="5"/>
                    </a:cubicBezTo>
                    <a:cubicBezTo>
                      <a:pt x="5" y="5"/>
                      <a:pt x="5" y="5"/>
                      <a:pt x="5" y="5"/>
                    </a:cubicBezTo>
                    <a:cubicBezTo>
                      <a:pt x="5" y="6"/>
                      <a:pt x="5" y="7"/>
                      <a:pt x="5" y="7"/>
                    </a:cubicBezTo>
                    <a:cubicBezTo>
                      <a:pt x="4" y="8"/>
                      <a:pt x="3" y="9"/>
                      <a:pt x="3" y="9"/>
                    </a:cubicBezTo>
                    <a:cubicBezTo>
                      <a:pt x="3" y="9"/>
                      <a:pt x="4" y="9"/>
                      <a:pt x="4" y="9"/>
                    </a:cubicBezTo>
                    <a:cubicBezTo>
                      <a:pt x="4" y="9"/>
                      <a:pt x="4" y="9"/>
                      <a:pt x="4" y="9"/>
                    </a:cubicBezTo>
                    <a:cubicBezTo>
                      <a:pt x="4" y="9"/>
                      <a:pt x="4" y="9"/>
                      <a:pt x="4" y="9"/>
                    </a:cubicBezTo>
                    <a:cubicBezTo>
                      <a:pt x="5" y="9"/>
                      <a:pt x="6" y="9"/>
                      <a:pt x="6" y="9"/>
                    </a:cubicBezTo>
                    <a:cubicBezTo>
                      <a:pt x="7" y="8"/>
                      <a:pt x="8" y="7"/>
                      <a:pt x="9" y="6"/>
                    </a:cubicBezTo>
                    <a:cubicBezTo>
                      <a:pt x="9" y="6"/>
                      <a:pt x="9" y="5"/>
                      <a:pt x="9" y="5"/>
                    </a:cubicBezTo>
                    <a:cubicBezTo>
                      <a:pt x="9" y="4"/>
                      <a:pt x="9" y="4"/>
                      <a:pt x="8" y="3"/>
                    </a:cubicBezTo>
                    <a:cubicBezTo>
                      <a:pt x="7" y="3"/>
                      <a:pt x="7" y="3"/>
                      <a:pt x="7" y="3"/>
                    </a:cubicBezTo>
                    <a:cubicBezTo>
                      <a:pt x="7" y="4"/>
                      <a:pt x="7" y="4"/>
                      <a:pt x="7" y="4"/>
                    </a:cubicBezTo>
                    <a:cubicBezTo>
                      <a:pt x="7" y="3"/>
                      <a:pt x="7" y="3"/>
                      <a:pt x="7" y="3"/>
                    </a:cubicBezTo>
                    <a:cubicBezTo>
                      <a:pt x="8" y="3"/>
                      <a:pt x="8" y="3"/>
                      <a:pt x="8" y="3"/>
                    </a:cubicBezTo>
                    <a:cubicBezTo>
                      <a:pt x="8" y="2"/>
                      <a:pt x="7" y="1"/>
                      <a:pt x="6" y="1"/>
                    </a:cubicBezTo>
                    <a:cubicBezTo>
                      <a:pt x="5" y="0"/>
                      <a:pt x="5" y="0"/>
                      <a:pt x="4" y="0"/>
                    </a:cubicBezTo>
                    <a:cubicBezTo>
                      <a:pt x="4" y="0"/>
                      <a:pt x="4" y="0"/>
                      <a:pt x="4" y="0"/>
                    </a:cubicBezTo>
                    <a:cubicBezTo>
                      <a:pt x="4" y="0"/>
                      <a:pt x="4" y="0"/>
                      <a:pt x="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5" name="Freeform 250"/>
              <p:cNvSpPr/>
              <p:nvPr/>
            </p:nvSpPr>
            <p:spPr bwMode="auto">
              <a:xfrm>
                <a:off x="2276476" y="2897188"/>
                <a:ext cx="52388" cy="22225"/>
              </a:xfrm>
              <a:custGeom>
                <a:avLst/>
                <a:gdLst>
                  <a:gd name="T0" fmla="*/ 2 w 19"/>
                  <a:gd name="T1" fmla="*/ 0 h 8"/>
                  <a:gd name="T2" fmla="*/ 1 w 19"/>
                  <a:gd name="T3" fmla="*/ 0 h 8"/>
                  <a:gd name="T4" fmla="*/ 1 w 19"/>
                  <a:gd name="T5" fmla="*/ 1 h 8"/>
                  <a:gd name="T6" fmla="*/ 0 w 19"/>
                  <a:gd name="T7" fmla="*/ 3 h 8"/>
                  <a:gd name="T8" fmla="*/ 2 w 19"/>
                  <a:gd name="T9" fmla="*/ 6 h 8"/>
                  <a:gd name="T10" fmla="*/ 4 w 19"/>
                  <a:gd name="T11" fmla="*/ 7 h 8"/>
                  <a:gd name="T12" fmla="*/ 5 w 19"/>
                  <a:gd name="T13" fmla="*/ 8 h 8"/>
                  <a:gd name="T14" fmla="*/ 8 w 19"/>
                  <a:gd name="T15" fmla="*/ 8 h 8"/>
                  <a:gd name="T16" fmla="*/ 9 w 19"/>
                  <a:gd name="T17" fmla="*/ 8 h 8"/>
                  <a:gd name="T18" fmla="*/ 9 w 19"/>
                  <a:gd name="T19" fmla="*/ 8 h 8"/>
                  <a:gd name="T20" fmla="*/ 16 w 19"/>
                  <a:gd name="T21" fmla="*/ 5 h 8"/>
                  <a:gd name="T22" fmla="*/ 18 w 19"/>
                  <a:gd name="T23" fmla="*/ 4 h 8"/>
                  <a:gd name="T24" fmla="*/ 19 w 19"/>
                  <a:gd name="T25" fmla="*/ 1 h 8"/>
                  <a:gd name="T26" fmla="*/ 18 w 19"/>
                  <a:gd name="T27" fmla="*/ 1 h 8"/>
                  <a:gd name="T28" fmla="*/ 18 w 19"/>
                  <a:gd name="T29" fmla="*/ 1 h 8"/>
                  <a:gd name="T30" fmla="*/ 17 w 19"/>
                  <a:gd name="T31" fmla="*/ 0 h 8"/>
                  <a:gd name="T32" fmla="*/ 15 w 19"/>
                  <a:gd name="T33" fmla="*/ 1 h 8"/>
                  <a:gd name="T34" fmla="*/ 15 w 19"/>
                  <a:gd name="T35" fmla="*/ 1 h 8"/>
                  <a:gd name="T36" fmla="*/ 14 w 19"/>
                  <a:gd name="T37" fmla="*/ 2 h 8"/>
                  <a:gd name="T38" fmla="*/ 9 w 19"/>
                  <a:gd name="T39" fmla="*/ 4 h 8"/>
                  <a:gd name="T40" fmla="*/ 8 w 19"/>
                  <a:gd name="T41" fmla="*/ 4 h 8"/>
                  <a:gd name="T42" fmla="*/ 8 w 19"/>
                  <a:gd name="T43" fmla="*/ 4 h 8"/>
                  <a:gd name="T44" fmla="*/ 7 w 19"/>
                  <a:gd name="T45" fmla="*/ 4 h 8"/>
                  <a:gd name="T46" fmla="*/ 5 w 19"/>
                  <a:gd name="T47" fmla="*/ 4 h 8"/>
                  <a:gd name="T48" fmla="*/ 4 w 19"/>
                  <a:gd name="T49" fmla="*/ 3 h 8"/>
                  <a:gd name="T50" fmla="*/ 4 w 19"/>
                  <a:gd name="T51" fmla="*/ 3 h 8"/>
                  <a:gd name="T52" fmla="*/ 4 w 19"/>
                  <a:gd name="T53" fmla="*/ 3 h 8"/>
                  <a:gd name="T54" fmla="*/ 3 w 19"/>
                  <a:gd name="T55" fmla="*/ 0 h 8"/>
                  <a:gd name="T56" fmla="*/ 2 w 19"/>
                  <a:gd name="T5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9" h="8">
                    <a:moveTo>
                      <a:pt x="2" y="0"/>
                    </a:moveTo>
                    <a:cubicBezTo>
                      <a:pt x="2" y="0"/>
                      <a:pt x="2" y="0"/>
                      <a:pt x="1" y="0"/>
                    </a:cubicBezTo>
                    <a:cubicBezTo>
                      <a:pt x="1" y="1"/>
                      <a:pt x="1" y="1"/>
                      <a:pt x="1" y="1"/>
                    </a:cubicBezTo>
                    <a:cubicBezTo>
                      <a:pt x="0" y="2"/>
                      <a:pt x="0" y="2"/>
                      <a:pt x="0" y="3"/>
                    </a:cubicBezTo>
                    <a:cubicBezTo>
                      <a:pt x="0" y="4"/>
                      <a:pt x="1" y="5"/>
                      <a:pt x="2" y="6"/>
                    </a:cubicBezTo>
                    <a:cubicBezTo>
                      <a:pt x="2" y="7"/>
                      <a:pt x="3" y="7"/>
                      <a:pt x="4" y="7"/>
                    </a:cubicBezTo>
                    <a:cubicBezTo>
                      <a:pt x="5" y="8"/>
                      <a:pt x="5" y="8"/>
                      <a:pt x="5" y="8"/>
                    </a:cubicBezTo>
                    <a:cubicBezTo>
                      <a:pt x="6" y="8"/>
                      <a:pt x="7" y="8"/>
                      <a:pt x="8" y="8"/>
                    </a:cubicBezTo>
                    <a:cubicBezTo>
                      <a:pt x="9" y="8"/>
                      <a:pt x="9" y="8"/>
                      <a:pt x="9" y="8"/>
                    </a:cubicBezTo>
                    <a:cubicBezTo>
                      <a:pt x="9" y="8"/>
                      <a:pt x="9" y="8"/>
                      <a:pt x="9" y="8"/>
                    </a:cubicBezTo>
                    <a:cubicBezTo>
                      <a:pt x="12" y="8"/>
                      <a:pt x="14" y="7"/>
                      <a:pt x="16" y="5"/>
                    </a:cubicBezTo>
                    <a:cubicBezTo>
                      <a:pt x="17" y="5"/>
                      <a:pt x="18" y="4"/>
                      <a:pt x="18" y="4"/>
                    </a:cubicBezTo>
                    <a:cubicBezTo>
                      <a:pt x="19" y="3"/>
                      <a:pt x="19" y="2"/>
                      <a:pt x="19" y="1"/>
                    </a:cubicBezTo>
                    <a:cubicBezTo>
                      <a:pt x="18" y="1"/>
                      <a:pt x="18" y="1"/>
                      <a:pt x="18" y="1"/>
                    </a:cubicBezTo>
                    <a:cubicBezTo>
                      <a:pt x="18" y="1"/>
                      <a:pt x="18" y="1"/>
                      <a:pt x="18" y="1"/>
                    </a:cubicBezTo>
                    <a:cubicBezTo>
                      <a:pt x="18" y="0"/>
                      <a:pt x="17" y="0"/>
                      <a:pt x="17" y="0"/>
                    </a:cubicBezTo>
                    <a:cubicBezTo>
                      <a:pt x="16" y="0"/>
                      <a:pt x="16" y="0"/>
                      <a:pt x="15" y="1"/>
                    </a:cubicBezTo>
                    <a:cubicBezTo>
                      <a:pt x="15" y="1"/>
                      <a:pt x="15" y="1"/>
                      <a:pt x="15" y="1"/>
                    </a:cubicBezTo>
                    <a:cubicBezTo>
                      <a:pt x="15" y="1"/>
                      <a:pt x="14" y="2"/>
                      <a:pt x="14" y="2"/>
                    </a:cubicBezTo>
                    <a:cubicBezTo>
                      <a:pt x="12" y="3"/>
                      <a:pt x="10" y="4"/>
                      <a:pt x="9" y="4"/>
                    </a:cubicBezTo>
                    <a:cubicBezTo>
                      <a:pt x="8" y="4"/>
                      <a:pt x="8" y="4"/>
                      <a:pt x="8" y="4"/>
                    </a:cubicBezTo>
                    <a:cubicBezTo>
                      <a:pt x="8" y="4"/>
                      <a:pt x="8" y="4"/>
                      <a:pt x="8" y="4"/>
                    </a:cubicBezTo>
                    <a:cubicBezTo>
                      <a:pt x="8" y="4"/>
                      <a:pt x="8" y="4"/>
                      <a:pt x="7" y="4"/>
                    </a:cubicBezTo>
                    <a:cubicBezTo>
                      <a:pt x="7" y="4"/>
                      <a:pt x="6" y="4"/>
                      <a:pt x="5" y="4"/>
                    </a:cubicBezTo>
                    <a:cubicBezTo>
                      <a:pt x="5" y="3"/>
                      <a:pt x="4" y="3"/>
                      <a:pt x="4" y="3"/>
                    </a:cubicBezTo>
                    <a:cubicBezTo>
                      <a:pt x="4" y="3"/>
                      <a:pt x="4" y="3"/>
                      <a:pt x="4" y="3"/>
                    </a:cubicBezTo>
                    <a:cubicBezTo>
                      <a:pt x="4" y="3"/>
                      <a:pt x="4" y="3"/>
                      <a:pt x="4" y="3"/>
                    </a:cubicBezTo>
                    <a:cubicBezTo>
                      <a:pt x="5" y="2"/>
                      <a:pt x="4" y="0"/>
                      <a:pt x="3" y="0"/>
                    </a:cubicBezTo>
                    <a:cubicBezTo>
                      <a:pt x="3" y="0"/>
                      <a:pt x="3" y="0"/>
                      <a:pt x="2"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6" name="Freeform 251"/>
              <p:cNvSpPr/>
              <p:nvPr/>
            </p:nvSpPr>
            <p:spPr bwMode="auto">
              <a:xfrm>
                <a:off x="2290763" y="2922588"/>
                <a:ext cx="50800" cy="22225"/>
              </a:xfrm>
              <a:custGeom>
                <a:avLst/>
                <a:gdLst>
                  <a:gd name="T0" fmla="*/ 2 w 18"/>
                  <a:gd name="T1" fmla="*/ 0 h 8"/>
                  <a:gd name="T2" fmla="*/ 1 w 18"/>
                  <a:gd name="T3" fmla="*/ 1 h 8"/>
                  <a:gd name="T4" fmla="*/ 0 w 18"/>
                  <a:gd name="T5" fmla="*/ 2 h 8"/>
                  <a:gd name="T6" fmla="*/ 0 w 18"/>
                  <a:gd name="T7" fmla="*/ 3 h 8"/>
                  <a:gd name="T8" fmla="*/ 1 w 18"/>
                  <a:gd name="T9" fmla="*/ 6 h 8"/>
                  <a:gd name="T10" fmla="*/ 4 w 18"/>
                  <a:gd name="T11" fmla="*/ 8 h 8"/>
                  <a:gd name="T12" fmla="*/ 5 w 18"/>
                  <a:gd name="T13" fmla="*/ 8 h 8"/>
                  <a:gd name="T14" fmla="*/ 8 w 18"/>
                  <a:gd name="T15" fmla="*/ 8 h 8"/>
                  <a:gd name="T16" fmla="*/ 8 w 18"/>
                  <a:gd name="T17" fmla="*/ 8 h 8"/>
                  <a:gd name="T18" fmla="*/ 9 w 18"/>
                  <a:gd name="T19" fmla="*/ 8 h 8"/>
                  <a:gd name="T20" fmla="*/ 16 w 18"/>
                  <a:gd name="T21" fmla="*/ 6 h 8"/>
                  <a:gd name="T22" fmla="*/ 18 w 18"/>
                  <a:gd name="T23" fmla="*/ 4 h 8"/>
                  <a:gd name="T24" fmla="*/ 18 w 18"/>
                  <a:gd name="T25" fmla="*/ 2 h 8"/>
                  <a:gd name="T26" fmla="*/ 17 w 18"/>
                  <a:gd name="T27" fmla="*/ 1 h 8"/>
                  <a:gd name="T28" fmla="*/ 17 w 18"/>
                  <a:gd name="T29" fmla="*/ 1 h 8"/>
                  <a:gd name="T30" fmla="*/ 16 w 18"/>
                  <a:gd name="T31" fmla="*/ 1 h 8"/>
                  <a:gd name="T32" fmla="*/ 15 w 18"/>
                  <a:gd name="T33" fmla="*/ 1 h 8"/>
                  <a:gd name="T34" fmla="*/ 13 w 18"/>
                  <a:gd name="T35" fmla="*/ 3 h 8"/>
                  <a:gd name="T36" fmla="*/ 8 w 18"/>
                  <a:gd name="T37" fmla="*/ 4 h 8"/>
                  <a:gd name="T38" fmla="*/ 8 w 18"/>
                  <a:gd name="T39" fmla="*/ 4 h 8"/>
                  <a:gd name="T40" fmla="*/ 8 w 18"/>
                  <a:gd name="T41" fmla="*/ 4 h 8"/>
                  <a:gd name="T42" fmla="*/ 7 w 18"/>
                  <a:gd name="T43" fmla="*/ 4 h 8"/>
                  <a:gd name="T44" fmla="*/ 5 w 18"/>
                  <a:gd name="T45" fmla="*/ 4 h 8"/>
                  <a:gd name="T46" fmla="*/ 4 w 18"/>
                  <a:gd name="T47" fmla="*/ 3 h 8"/>
                  <a:gd name="T48" fmla="*/ 4 w 18"/>
                  <a:gd name="T49" fmla="*/ 3 h 8"/>
                  <a:gd name="T50" fmla="*/ 4 w 18"/>
                  <a:gd name="T51" fmla="*/ 3 h 8"/>
                  <a:gd name="T52" fmla="*/ 3 w 18"/>
                  <a:gd name="T53" fmla="*/ 0 h 8"/>
                  <a:gd name="T54" fmla="*/ 2 w 18"/>
                  <a:gd name="T55"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8" h="8">
                    <a:moveTo>
                      <a:pt x="2" y="0"/>
                    </a:moveTo>
                    <a:cubicBezTo>
                      <a:pt x="1" y="0"/>
                      <a:pt x="1" y="1"/>
                      <a:pt x="1" y="1"/>
                    </a:cubicBezTo>
                    <a:cubicBezTo>
                      <a:pt x="0" y="1"/>
                      <a:pt x="0" y="1"/>
                      <a:pt x="0" y="2"/>
                    </a:cubicBezTo>
                    <a:cubicBezTo>
                      <a:pt x="0" y="2"/>
                      <a:pt x="0" y="3"/>
                      <a:pt x="0" y="3"/>
                    </a:cubicBezTo>
                    <a:cubicBezTo>
                      <a:pt x="0" y="5"/>
                      <a:pt x="0" y="6"/>
                      <a:pt x="1" y="6"/>
                    </a:cubicBezTo>
                    <a:cubicBezTo>
                      <a:pt x="2" y="7"/>
                      <a:pt x="3" y="8"/>
                      <a:pt x="4" y="8"/>
                    </a:cubicBezTo>
                    <a:cubicBezTo>
                      <a:pt x="4" y="8"/>
                      <a:pt x="4" y="8"/>
                      <a:pt x="5" y="8"/>
                    </a:cubicBezTo>
                    <a:cubicBezTo>
                      <a:pt x="6" y="8"/>
                      <a:pt x="7" y="8"/>
                      <a:pt x="8" y="8"/>
                    </a:cubicBezTo>
                    <a:cubicBezTo>
                      <a:pt x="8" y="8"/>
                      <a:pt x="8" y="8"/>
                      <a:pt x="8" y="8"/>
                    </a:cubicBezTo>
                    <a:cubicBezTo>
                      <a:pt x="8" y="8"/>
                      <a:pt x="8" y="8"/>
                      <a:pt x="9" y="8"/>
                    </a:cubicBezTo>
                    <a:cubicBezTo>
                      <a:pt x="11" y="8"/>
                      <a:pt x="14" y="7"/>
                      <a:pt x="16" y="6"/>
                    </a:cubicBezTo>
                    <a:cubicBezTo>
                      <a:pt x="17" y="5"/>
                      <a:pt x="17" y="5"/>
                      <a:pt x="18" y="4"/>
                    </a:cubicBezTo>
                    <a:cubicBezTo>
                      <a:pt x="18" y="3"/>
                      <a:pt x="18" y="2"/>
                      <a:pt x="18" y="2"/>
                    </a:cubicBezTo>
                    <a:cubicBezTo>
                      <a:pt x="18" y="1"/>
                      <a:pt x="18" y="1"/>
                      <a:pt x="17" y="1"/>
                    </a:cubicBezTo>
                    <a:cubicBezTo>
                      <a:pt x="17" y="1"/>
                      <a:pt x="17" y="1"/>
                      <a:pt x="17" y="1"/>
                    </a:cubicBezTo>
                    <a:cubicBezTo>
                      <a:pt x="17" y="1"/>
                      <a:pt x="17" y="1"/>
                      <a:pt x="16" y="1"/>
                    </a:cubicBezTo>
                    <a:cubicBezTo>
                      <a:pt x="16" y="1"/>
                      <a:pt x="15" y="1"/>
                      <a:pt x="15" y="1"/>
                    </a:cubicBezTo>
                    <a:cubicBezTo>
                      <a:pt x="14" y="2"/>
                      <a:pt x="14" y="2"/>
                      <a:pt x="13" y="3"/>
                    </a:cubicBezTo>
                    <a:cubicBezTo>
                      <a:pt x="12" y="4"/>
                      <a:pt x="10" y="4"/>
                      <a:pt x="8" y="4"/>
                    </a:cubicBezTo>
                    <a:cubicBezTo>
                      <a:pt x="8" y="4"/>
                      <a:pt x="8" y="4"/>
                      <a:pt x="8" y="4"/>
                    </a:cubicBezTo>
                    <a:cubicBezTo>
                      <a:pt x="8" y="4"/>
                      <a:pt x="8" y="4"/>
                      <a:pt x="8" y="4"/>
                    </a:cubicBezTo>
                    <a:cubicBezTo>
                      <a:pt x="7" y="4"/>
                      <a:pt x="7" y="4"/>
                      <a:pt x="7" y="4"/>
                    </a:cubicBezTo>
                    <a:cubicBezTo>
                      <a:pt x="6" y="4"/>
                      <a:pt x="5" y="4"/>
                      <a:pt x="5" y="4"/>
                    </a:cubicBezTo>
                    <a:cubicBezTo>
                      <a:pt x="4" y="4"/>
                      <a:pt x="4" y="4"/>
                      <a:pt x="4" y="3"/>
                    </a:cubicBezTo>
                    <a:cubicBezTo>
                      <a:pt x="4" y="3"/>
                      <a:pt x="4" y="3"/>
                      <a:pt x="4" y="3"/>
                    </a:cubicBezTo>
                    <a:cubicBezTo>
                      <a:pt x="4" y="3"/>
                      <a:pt x="4" y="3"/>
                      <a:pt x="4" y="3"/>
                    </a:cubicBezTo>
                    <a:cubicBezTo>
                      <a:pt x="4" y="2"/>
                      <a:pt x="4" y="1"/>
                      <a:pt x="3" y="0"/>
                    </a:cubicBezTo>
                    <a:cubicBezTo>
                      <a:pt x="2" y="0"/>
                      <a:pt x="2" y="0"/>
                      <a:pt x="2"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7" name="Freeform 252"/>
              <p:cNvSpPr/>
              <p:nvPr/>
            </p:nvSpPr>
            <p:spPr bwMode="auto">
              <a:xfrm>
                <a:off x="2301876" y="2951163"/>
                <a:ext cx="52388" cy="22225"/>
              </a:xfrm>
              <a:custGeom>
                <a:avLst/>
                <a:gdLst>
                  <a:gd name="T0" fmla="*/ 2 w 19"/>
                  <a:gd name="T1" fmla="*/ 0 h 8"/>
                  <a:gd name="T2" fmla="*/ 1 w 19"/>
                  <a:gd name="T3" fmla="*/ 0 h 8"/>
                  <a:gd name="T4" fmla="*/ 0 w 19"/>
                  <a:gd name="T5" fmla="*/ 1 h 8"/>
                  <a:gd name="T6" fmla="*/ 0 w 19"/>
                  <a:gd name="T7" fmla="*/ 3 h 8"/>
                  <a:gd name="T8" fmla="*/ 1 w 19"/>
                  <a:gd name="T9" fmla="*/ 6 h 8"/>
                  <a:gd name="T10" fmla="*/ 4 w 19"/>
                  <a:gd name="T11" fmla="*/ 7 h 8"/>
                  <a:gd name="T12" fmla="*/ 5 w 19"/>
                  <a:gd name="T13" fmla="*/ 8 h 8"/>
                  <a:gd name="T14" fmla="*/ 8 w 19"/>
                  <a:gd name="T15" fmla="*/ 8 h 8"/>
                  <a:gd name="T16" fmla="*/ 9 w 19"/>
                  <a:gd name="T17" fmla="*/ 8 h 8"/>
                  <a:gd name="T18" fmla="*/ 9 w 19"/>
                  <a:gd name="T19" fmla="*/ 8 h 8"/>
                  <a:gd name="T20" fmla="*/ 16 w 19"/>
                  <a:gd name="T21" fmla="*/ 5 h 8"/>
                  <a:gd name="T22" fmla="*/ 18 w 19"/>
                  <a:gd name="T23" fmla="*/ 3 h 8"/>
                  <a:gd name="T24" fmla="*/ 18 w 19"/>
                  <a:gd name="T25" fmla="*/ 1 h 8"/>
                  <a:gd name="T26" fmla="*/ 18 w 19"/>
                  <a:gd name="T27" fmla="*/ 1 h 8"/>
                  <a:gd name="T28" fmla="*/ 18 w 19"/>
                  <a:gd name="T29" fmla="*/ 0 h 8"/>
                  <a:gd name="T30" fmla="*/ 17 w 19"/>
                  <a:gd name="T31" fmla="*/ 0 h 8"/>
                  <a:gd name="T32" fmla="*/ 15 w 19"/>
                  <a:gd name="T33" fmla="*/ 1 h 8"/>
                  <a:gd name="T34" fmla="*/ 15 w 19"/>
                  <a:gd name="T35" fmla="*/ 1 h 8"/>
                  <a:gd name="T36" fmla="*/ 14 w 19"/>
                  <a:gd name="T37" fmla="*/ 2 h 8"/>
                  <a:gd name="T38" fmla="*/ 8 w 19"/>
                  <a:gd name="T39" fmla="*/ 4 h 8"/>
                  <a:gd name="T40" fmla="*/ 8 w 19"/>
                  <a:gd name="T41" fmla="*/ 4 h 8"/>
                  <a:gd name="T42" fmla="*/ 8 w 19"/>
                  <a:gd name="T43" fmla="*/ 4 h 8"/>
                  <a:gd name="T44" fmla="*/ 7 w 19"/>
                  <a:gd name="T45" fmla="*/ 4 h 8"/>
                  <a:gd name="T46" fmla="*/ 5 w 19"/>
                  <a:gd name="T47" fmla="*/ 3 h 8"/>
                  <a:gd name="T48" fmla="*/ 4 w 19"/>
                  <a:gd name="T49" fmla="*/ 3 h 8"/>
                  <a:gd name="T50" fmla="*/ 4 w 19"/>
                  <a:gd name="T51" fmla="*/ 3 h 8"/>
                  <a:gd name="T52" fmla="*/ 4 w 19"/>
                  <a:gd name="T53" fmla="*/ 2 h 8"/>
                  <a:gd name="T54" fmla="*/ 3 w 19"/>
                  <a:gd name="T55" fmla="*/ 0 h 8"/>
                  <a:gd name="T56" fmla="*/ 2 w 19"/>
                  <a:gd name="T5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9" h="8">
                    <a:moveTo>
                      <a:pt x="2" y="0"/>
                    </a:moveTo>
                    <a:cubicBezTo>
                      <a:pt x="2" y="0"/>
                      <a:pt x="1" y="0"/>
                      <a:pt x="1" y="0"/>
                    </a:cubicBezTo>
                    <a:cubicBezTo>
                      <a:pt x="1" y="1"/>
                      <a:pt x="1" y="1"/>
                      <a:pt x="0" y="1"/>
                    </a:cubicBezTo>
                    <a:cubicBezTo>
                      <a:pt x="0" y="2"/>
                      <a:pt x="0" y="2"/>
                      <a:pt x="0" y="3"/>
                    </a:cubicBezTo>
                    <a:cubicBezTo>
                      <a:pt x="0" y="4"/>
                      <a:pt x="1" y="5"/>
                      <a:pt x="1" y="6"/>
                    </a:cubicBezTo>
                    <a:cubicBezTo>
                      <a:pt x="2" y="7"/>
                      <a:pt x="3" y="7"/>
                      <a:pt x="4" y="7"/>
                    </a:cubicBezTo>
                    <a:cubicBezTo>
                      <a:pt x="4" y="7"/>
                      <a:pt x="5" y="7"/>
                      <a:pt x="5" y="8"/>
                    </a:cubicBezTo>
                    <a:cubicBezTo>
                      <a:pt x="6" y="8"/>
                      <a:pt x="7" y="8"/>
                      <a:pt x="8" y="8"/>
                    </a:cubicBezTo>
                    <a:cubicBezTo>
                      <a:pt x="9" y="8"/>
                      <a:pt x="9" y="8"/>
                      <a:pt x="9" y="8"/>
                    </a:cubicBezTo>
                    <a:cubicBezTo>
                      <a:pt x="9" y="8"/>
                      <a:pt x="9" y="8"/>
                      <a:pt x="9" y="8"/>
                    </a:cubicBezTo>
                    <a:cubicBezTo>
                      <a:pt x="12" y="8"/>
                      <a:pt x="14" y="7"/>
                      <a:pt x="16" y="5"/>
                    </a:cubicBezTo>
                    <a:cubicBezTo>
                      <a:pt x="17" y="5"/>
                      <a:pt x="18" y="4"/>
                      <a:pt x="18" y="3"/>
                    </a:cubicBezTo>
                    <a:cubicBezTo>
                      <a:pt x="19" y="3"/>
                      <a:pt x="19" y="2"/>
                      <a:pt x="18" y="1"/>
                    </a:cubicBezTo>
                    <a:cubicBezTo>
                      <a:pt x="18" y="1"/>
                      <a:pt x="18" y="1"/>
                      <a:pt x="18" y="1"/>
                    </a:cubicBezTo>
                    <a:cubicBezTo>
                      <a:pt x="18" y="1"/>
                      <a:pt x="18" y="0"/>
                      <a:pt x="18" y="0"/>
                    </a:cubicBezTo>
                    <a:cubicBezTo>
                      <a:pt x="17" y="0"/>
                      <a:pt x="17" y="0"/>
                      <a:pt x="17" y="0"/>
                    </a:cubicBezTo>
                    <a:cubicBezTo>
                      <a:pt x="16" y="0"/>
                      <a:pt x="15" y="0"/>
                      <a:pt x="15" y="1"/>
                    </a:cubicBezTo>
                    <a:cubicBezTo>
                      <a:pt x="15" y="1"/>
                      <a:pt x="15" y="1"/>
                      <a:pt x="15" y="1"/>
                    </a:cubicBezTo>
                    <a:cubicBezTo>
                      <a:pt x="15" y="1"/>
                      <a:pt x="14" y="2"/>
                      <a:pt x="14" y="2"/>
                    </a:cubicBezTo>
                    <a:cubicBezTo>
                      <a:pt x="12" y="3"/>
                      <a:pt x="10" y="4"/>
                      <a:pt x="8" y="4"/>
                    </a:cubicBezTo>
                    <a:cubicBezTo>
                      <a:pt x="8" y="4"/>
                      <a:pt x="8" y="4"/>
                      <a:pt x="8" y="4"/>
                    </a:cubicBezTo>
                    <a:cubicBezTo>
                      <a:pt x="8" y="4"/>
                      <a:pt x="8" y="4"/>
                      <a:pt x="8" y="4"/>
                    </a:cubicBezTo>
                    <a:cubicBezTo>
                      <a:pt x="8" y="4"/>
                      <a:pt x="7" y="4"/>
                      <a:pt x="7" y="4"/>
                    </a:cubicBezTo>
                    <a:cubicBezTo>
                      <a:pt x="6" y="4"/>
                      <a:pt x="6" y="4"/>
                      <a:pt x="5" y="3"/>
                    </a:cubicBezTo>
                    <a:cubicBezTo>
                      <a:pt x="5" y="3"/>
                      <a:pt x="4" y="3"/>
                      <a:pt x="4" y="3"/>
                    </a:cubicBezTo>
                    <a:cubicBezTo>
                      <a:pt x="4" y="3"/>
                      <a:pt x="4" y="3"/>
                      <a:pt x="4" y="3"/>
                    </a:cubicBezTo>
                    <a:cubicBezTo>
                      <a:pt x="4" y="2"/>
                      <a:pt x="4" y="2"/>
                      <a:pt x="4" y="2"/>
                    </a:cubicBezTo>
                    <a:cubicBezTo>
                      <a:pt x="5" y="1"/>
                      <a:pt x="4" y="0"/>
                      <a:pt x="3" y="0"/>
                    </a:cubicBezTo>
                    <a:cubicBezTo>
                      <a:pt x="3" y="0"/>
                      <a:pt x="2" y="0"/>
                      <a:pt x="2"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8" name="Freeform 253"/>
              <p:cNvSpPr/>
              <p:nvPr/>
            </p:nvSpPr>
            <p:spPr bwMode="auto">
              <a:xfrm>
                <a:off x="2312988" y="2976563"/>
                <a:ext cx="52388" cy="22225"/>
              </a:xfrm>
              <a:custGeom>
                <a:avLst/>
                <a:gdLst>
                  <a:gd name="T0" fmla="*/ 3 w 19"/>
                  <a:gd name="T1" fmla="*/ 0 h 8"/>
                  <a:gd name="T2" fmla="*/ 1 w 19"/>
                  <a:gd name="T3" fmla="*/ 1 h 8"/>
                  <a:gd name="T4" fmla="*/ 1 w 19"/>
                  <a:gd name="T5" fmla="*/ 2 h 8"/>
                  <a:gd name="T6" fmla="*/ 0 w 19"/>
                  <a:gd name="T7" fmla="*/ 3 h 8"/>
                  <a:gd name="T8" fmla="*/ 2 w 19"/>
                  <a:gd name="T9" fmla="*/ 6 h 8"/>
                  <a:gd name="T10" fmla="*/ 5 w 19"/>
                  <a:gd name="T11" fmla="*/ 8 h 8"/>
                  <a:gd name="T12" fmla="*/ 5 w 19"/>
                  <a:gd name="T13" fmla="*/ 8 h 8"/>
                  <a:gd name="T14" fmla="*/ 9 w 19"/>
                  <a:gd name="T15" fmla="*/ 8 h 8"/>
                  <a:gd name="T16" fmla="*/ 9 w 19"/>
                  <a:gd name="T17" fmla="*/ 8 h 8"/>
                  <a:gd name="T18" fmla="*/ 9 w 19"/>
                  <a:gd name="T19" fmla="*/ 8 h 8"/>
                  <a:gd name="T20" fmla="*/ 17 w 19"/>
                  <a:gd name="T21" fmla="*/ 6 h 8"/>
                  <a:gd name="T22" fmla="*/ 18 w 19"/>
                  <a:gd name="T23" fmla="*/ 4 h 8"/>
                  <a:gd name="T24" fmla="*/ 19 w 19"/>
                  <a:gd name="T25" fmla="*/ 1 h 8"/>
                  <a:gd name="T26" fmla="*/ 18 w 19"/>
                  <a:gd name="T27" fmla="*/ 1 h 8"/>
                  <a:gd name="T28" fmla="*/ 18 w 19"/>
                  <a:gd name="T29" fmla="*/ 1 h 8"/>
                  <a:gd name="T30" fmla="*/ 17 w 19"/>
                  <a:gd name="T31" fmla="*/ 1 h 8"/>
                  <a:gd name="T32" fmla="*/ 15 w 19"/>
                  <a:gd name="T33" fmla="*/ 1 h 8"/>
                  <a:gd name="T34" fmla="*/ 15 w 19"/>
                  <a:gd name="T35" fmla="*/ 1 h 8"/>
                  <a:gd name="T36" fmla="*/ 14 w 19"/>
                  <a:gd name="T37" fmla="*/ 3 h 8"/>
                  <a:gd name="T38" fmla="*/ 9 w 19"/>
                  <a:gd name="T39" fmla="*/ 4 h 8"/>
                  <a:gd name="T40" fmla="*/ 9 w 19"/>
                  <a:gd name="T41" fmla="*/ 4 h 8"/>
                  <a:gd name="T42" fmla="*/ 9 w 19"/>
                  <a:gd name="T43" fmla="*/ 4 h 8"/>
                  <a:gd name="T44" fmla="*/ 7 w 19"/>
                  <a:gd name="T45" fmla="*/ 4 h 8"/>
                  <a:gd name="T46" fmla="*/ 5 w 19"/>
                  <a:gd name="T47" fmla="*/ 4 h 8"/>
                  <a:gd name="T48" fmla="*/ 5 w 19"/>
                  <a:gd name="T49" fmla="*/ 3 h 8"/>
                  <a:gd name="T50" fmla="*/ 4 w 19"/>
                  <a:gd name="T51" fmla="*/ 3 h 8"/>
                  <a:gd name="T52" fmla="*/ 5 w 19"/>
                  <a:gd name="T53" fmla="*/ 3 h 8"/>
                  <a:gd name="T54" fmla="*/ 3 w 19"/>
                  <a:gd name="T55" fmla="*/ 0 h 8"/>
                  <a:gd name="T56" fmla="*/ 3 w 19"/>
                  <a:gd name="T5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9" h="8">
                    <a:moveTo>
                      <a:pt x="3" y="0"/>
                    </a:moveTo>
                    <a:cubicBezTo>
                      <a:pt x="2" y="0"/>
                      <a:pt x="2" y="0"/>
                      <a:pt x="1" y="1"/>
                    </a:cubicBezTo>
                    <a:cubicBezTo>
                      <a:pt x="1" y="1"/>
                      <a:pt x="1" y="1"/>
                      <a:pt x="1" y="2"/>
                    </a:cubicBezTo>
                    <a:cubicBezTo>
                      <a:pt x="1" y="2"/>
                      <a:pt x="0" y="3"/>
                      <a:pt x="0" y="3"/>
                    </a:cubicBezTo>
                    <a:cubicBezTo>
                      <a:pt x="0" y="4"/>
                      <a:pt x="1" y="5"/>
                      <a:pt x="2" y="6"/>
                    </a:cubicBezTo>
                    <a:cubicBezTo>
                      <a:pt x="3" y="7"/>
                      <a:pt x="4" y="7"/>
                      <a:pt x="5" y="8"/>
                    </a:cubicBezTo>
                    <a:cubicBezTo>
                      <a:pt x="5" y="8"/>
                      <a:pt x="5" y="8"/>
                      <a:pt x="5" y="8"/>
                    </a:cubicBezTo>
                    <a:cubicBezTo>
                      <a:pt x="7" y="8"/>
                      <a:pt x="8" y="8"/>
                      <a:pt x="9" y="8"/>
                    </a:cubicBezTo>
                    <a:cubicBezTo>
                      <a:pt x="9" y="8"/>
                      <a:pt x="9" y="8"/>
                      <a:pt x="9" y="8"/>
                    </a:cubicBezTo>
                    <a:cubicBezTo>
                      <a:pt x="9" y="8"/>
                      <a:pt x="9" y="8"/>
                      <a:pt x="9" y="8"/>
                    </a:cubicBezTo>
                    <a:cubicBezTo>
                      <a:pt x="12" y="8"/>
                      <a:pt x="15" y="7"/>
                      <a:pt x="17" y="6"/>
                    </a:cubicBezTo>
                    <a:cubicBezTo>
                      <a:pt x="17" y="5"/>
                      <a:pt x="18" y="4"/>
                      <a:pt x="18" y="4"/>
                    </a:cubicBezTo>
                    <a:cubicBezTo>
                      <a:pt x="19" y="3"/>
                      <a:pt x="19" y="2"/>
                      <a:pt x="19" y="1"/>
                    </a:cubicBezTo>
                    <a:cubicBezTo>
                      <a:pt x="19" y="1"/>
                      <a:pt x="18" y="1"/>
                      <a:pt x="18" y="1"/>
                    </a:cubicBezTo>
                    <a:cubicBezTo>
                      <a:pt x="18" y="1"/>
                      <a:pt x="18" y="1"/>
                      <a:pt x="18" y="1"/>
                    </a:cubicBezTo>
                    <a:cubicBezTo>
                      <a:pt x="18" y="1"/>
                      <a:pt x="17" y="1"/>
                      <a:pt x="17" y="1"/>
                    </a:cubicBezTo>
                    <a:cubicBezTo>
                      <a:pt x="16" y="1"/>
                      <a:pt x="16" y="1"/>
                      <a:pt x="15" y="1"/>
                    </a:cubicBezTo>
                    <a:cubicBezTo>
                      <a:pt x="15" y="1"/>
                      <a:pt x="15" y="1"/>
                      <a:pt x="15" y="1"/>
                    </a:cubicBezTo>
                    <a:cubicBezTo>
                      <a:pt x="15" y="2"/>
                      <a:pt x="14" y="2"/>
                      <a:pt x="14" y="3"/>
                    </a:cubicBezTo>
                    <a:cubicBezTo>
                      <a:pt x="12" y="4"/>
                      <a:pt x="11" y="4"/>
                      <a:pt x="9" y="4"/>
                    </a:cubicBezTo>
                    <a:cubicBezTo>
                      <a:pt x="9" y="4"/>
                      <a:pt x="9" y="4"/>
                      <a:pt x="9" y="4"/>
                    </a:cubicBezTo>
                    <a:cubicBezTo>
                      <a:pt x="9" y="4"/>
                      <a:pt x="9" y="4"/>
                      <a:pt x="9" y="4"/>
                    </a:cubicBezTo>
                    <a:cubicBezTo>
                      <a:pt x="8" y="4"/>
                      <a:pt x="8" y="4"/>
                      <a:pt x="7" y="4"/>
                    </a:cubicBezTo>
                    <a:cubicBezTo>
                      <a:pt x="7" y="4"/>
                      <a:pt x="6" y="4"/>
                      <a:pt x="5" y="4"/>
                    </a:cubicBezTo>
                    <a:cubicBezTo>
                      <a:pt x="5" y="4"/>
                      <a:pt x="5" y="3"/>
                      <a:pt x="5" y="3"/>
                    </a:cubicBezTo>
                    <a:cubicBezTo>
                      <a:pt x="4" y="3"/>
                      <a:pt x="4" y="3"/>
                      <a:pt x="4" y="3"/>
                    </a:cubicBezTo>
                    <a:cubicBezTo>
                      <a:pt x="5" y="3"/>
                      <a:pt x="5" y="3"/>
                      <a:pt x="5" y="3"/>
                    </a:cubicBezTo>
                    <a:cubicBezTo>
                      <a:pt x="5" y="2"/>
                      <a:pt x="4" y="1"/>
                      <a:pt x="3" y="0"/>
                    </a:cubicBezTo>
                    <a:cubicBezTo>
                      <a:pt x="3" y="0"/>
                      <a:pt x="3" y="0"/>
                      <a:pt x="3"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9" name="Freeform 254"/>
              <p:cNvSpPr/>
              <p:nvPr/>
            </p:nvSpPr>
            <p:spPr bwMode="auto">
              <a:xfrm>
                <a:off x="2327276" y="3003550"/>
                <a:ext cx="52388" cy="22225"/>
              </a:xfrm>
              <a:custGeom>
                <a:avLst/>
                <a:gdLst>
                  <a:gd name="T0" fmla="*/ 2 w 19"/>
                  <a:gd name="T1" fmla="*/ 0 h 8"/>
                  <a:gd name="T2" fmla="*/ 1 w 19"/>
                  <a:gd name="T3" fmla="*/ 0 h 8"/>
                  <a:gd name="T4" fmla="*/ 0 w 19"/>
                  <a:gd name="T5" fmla="*/ 1 h 8"/>
                  <a:gd name="T6" fmla="*/ 0 w 19"/>
                  <a:gd name="T7" fmla="*/ 3 h 8"/>
                  <a:gd name="T8" fmla="*/ 1 w 19"/>
                  <a:gd name="T9" fmla="*/ 6 h 8"/>
                  <a:gd name="T10" fmla="*/ 4 w 19"/>
                  <a:gd name="T11" fmla="*/ 7 h 8"/>
                  <a:gd name="T12" fmla="*/ 5 w 19"/>
                  <a:gd name="T13" fmla="*/ 7 h 8"/>
                  <a:gd name="T14" fmla="*/ 8 w 19"/>
                  <a:gd name="T15" fmla="*/ 8 h 8"/>
                  <a:gd name="T16" fmla="*/ 8 w 19"/>
                  <a:gd name="T17" fmla="*/ 8 h 8"/>
                  <a:gd name="T18" fmla="*/ 9 w 19"/>
                  <a:gd name="T19" fmla="*/ 8 h 8"/>
                  <a:gd name="T20" fmla="*/ 16 w 19"/>
                  <a:gd name="T21" fmla="*/ 5 h 8"/>
                  <a:gd name="T22" fmla="*/ 18 w 19"/>
                  <a:gd name="T23" fmla="*/ 3 h 8"/>
                  <a:gd name="T24" fmla="*/ 18 w 19"/>
                  <a:gd name="T25" fmla="*/ 1 h 8"/>
                  <a:gd name="T26" fmla="*/ 18 w 19"/>
                  <a:gd name="T27" fmla="*/ 0 h 8"/>
                  <a:gd name="T28" fmla="*/ 17 w 19"/>
                  <a:gd name="T29" fmla="*/ 0 h 8"/>
                  <a:gd name="T30" fmla="*/ 16 w 19"/>
                  <a:gd name="T31" fmla="*/ 0 h 8"/>
                  <a:gd name="T32" fmla="*/ 15 w 19"/>
                  <a:gd name="T33" fmla="*/ 1 h 8"/>
                  <a:gd name="T34" fmla="*/ 15 w 19"/>
                  <a:gd name="T35" fmla="*/ 1 h 8"/>
                  <a:gd name="T36" fmla="*/ 13 w 19"/>
                  <a:gd name="T37" fmla="*/ 2 h 8"/>
                  <a:gd name="T38" fmla="*/ 8 w 19"/>
                  <a:gd name="T39" fmla="*/ 4 h 8"/>
                  <a:gd name="T40" fmla="*/ 8 w 19"/>
                  <a:gd name="T41" fmla="*/ 4 h 8"/>
                  <a:gd name="T42" fmla="*/ 8 w 19"/>
                  <a:gd name="T43" fmla="*/ 4 h 8"/>
                  <a:gd name="T44" fmla="*/ 7 w 19"/>
                  <a:gd name="T45" fmla="*/ 4 h 8"/>
                  <a:gd name="T46" fmla="*/ 5 w 19"/>
                  <a:gd name="T47" fmla="*/ 3 h 8"/>
                  <a:gd name="T48" fmla="*/ 4 w 19"/>
                  <a:gd name="T49" fmla="*/ 3 h 8"/>
                  <a:gd name="T50" fmla="*/ 4 w 19"/>
                  <a:gd name="T51" fmla="*/ 3 h 8"/>
                  <a:gd name="T52" fmla="*/ 4 w 19"/>
                  <a:gd name="T53" fmla="*/ 2 h 8"/>
                  <a:gd name="T54" fmla="*/ 3 w 19"/>
                  <a:gd name="T55" fmla="*/ 0 h 8"/>
                  <a:gd name="T56" fmla="*/ 2 w 19"/>
                  <a:gd name="T5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9" h="8">
                    <a:moveTo>
                      <a:pt x="2" y="0"/>
                    </a:moveTo>
                    <a:cubicBezTo>
                      <a:pt x="2" y="0"/>
                      <a:pt x="1" y="0"/>
                      <a:pt x="1" y="0"/>
                    </a:cubicBezTo>
                    <a:cubicBezTo>
                      <a:pt x="0" y="0"/>
                      <a:pt x="0" y="1"/>
                      <a:pt x="0" y="1"/>
                    </a:cubicBezTo>
                    <a:cubicBezTo>
                      <a:pt x="0" y="1"/>
                      <a:pt x="0" y="2"/>
                      <a:pt x="0" y="3"/>
                    </a:cubicBezTo>
                    <a:cubicBezTo>
                      <a:pt x="0" y="4"/>
                      <a:pt x="0" y="5"/>
                      <a:pt x="1" y="6"/>
                    </a:cubicBezTo>
                    <a:cubicBezTo>
                      <a:pt x="2" y="6"/>
                      <a:pt x="3" y="7"/>
                      <a:pt x="4" y="7"/>
                    </a:cubicBezTo>
                    <a:cubicBezTo>
                      <a:pt x="4" y="7"/>
                      <a:pt x="4" y="7"/>
                      <a:pt x="5" y="7"/>
                    </a:cubicBezTo>
                    <a:cubicBezTo>
                      <a:pt x="6" y="8"/>
                      <a:pt x="7" y="8"/>
                      <a:pt x="8" y="8"/>
                    </a:cubicBezTo>
                    <a:cubicBezTo>
                      <a:pt x="8" y="8"/>
                      <a:pt x="8" y="8"/>
                      <a:pt x="8" y="8"/>
                    </a:cubicBezTo>
                    <a:cubicBezTo>
                      <a:pt x="8" y="8"/>
                      <a:pt x="9" y="8"/>
                      <a:pt x="9" y="8"/>
                    </a:cubicBezTo>
                    <a:cubicBezTo>
                      <a:pt x="11" y="8"/>
                      <a:pt x="14" y="7"/>
                      <a:pt x="16" y="5"/>
                    </a:cubicBezTo>
                    <a:cubicBezTo>
                      <a:pt x="17" y="4"/>
                      <a:pt x="17" y="4"/>
                      <a:pt x="18" y="3"/>
                    </a:cubicBezTo>
                    <a:cubicBezTo>
                      <a:pt x="18" y="3"/>
                      <a:pt x="19" y="2"/>
                      <a:pt x="18" y="1"/>
                    </a:cubicBezTo>
                    <a:cubicBezTo>
                      <a:pt x="18" y="1"/>
                      <a:pt x="18" y="1"/>
                      <a:pt x="18" y="0"/>
                    </a:cubicBezTo>
                    <a:cubicBezTo>
                      <a:pt x="18" y="0"/>
                      <a:pt x="18" y="0"/>
                      <a:pt x="17" y="0"/>
                    </a:cubicBezTo>
                    <a:cubicBezTo>
                      <a:pt x="17" y="0"/>
                      <a:pt x="17" y="0"/>
                      <a:pt x="16" y="0"/>
                    </a:cubicBezTo>
                    <a:cubicBezTo>
                      <a:pt x="16" y="0"/>
                      <a:pt x="15" y="0"/>
                      <a:pt x="15" y="1"/>
                    </a:cubicBezTo>
                    <a:cubicBezTo>
                      <a:pt x="15" y="1"/>
                      <a:pt x="15" y="1"/>
                      <a:pt x="15" y="1"/>
                    </a:cubicBezTo>
                    <a:cubicBezTo>
                      <a:pt x="14" y="1"/>
                      <a:pt x="14" y="2"/>
                      <a:pt x="13" y="2"/>
                    </a:cubicBezTo>
                    <a:cubicBezTo>
                      <a:pt x="12" y="3"/>
                      <a:pt x="10" y="4"/>
                      <a:pt x="8" y="4"/>
                    </a:cubicBezTo>
                    <a:cubicBezTo>
                      <a:pt x="8" y="4"/>
                      <a:pt x="8" y="4"/>
                      <a:pt x="8" y="4"/>
                    </a:cubicBezTo>
                    <a:cubicBezTo>
                      <a:pt x="8" y="4"/>
                      <a:pt x="8" y="4"/>
                      <a:pt x="8" y="4"/>
                    </a:cubicBezTo>
                    <a:cubicBezTo>
                      <a:pt x="8" y="4"/>
                      <a:pt x="7" y="4"/>
                      <a:pt x="7" y="4"/>
                    </a:cubicBezTo>
                    <a:cubicBezTo>
                      <a:pt x="6" y="4"/>
                      <a:pt x="5" y="3"/>
                      <a:pt x="5" y="3"/>
                    </a:cubicBezTo>
                    <a:cubicBezTo>
                      <a:pt x="4" y="3"/>
                      <a:pt x="4" y="3"/>
                      <a:pt x="4" y="3"/>
                    </a:cubicBezTo>
                    <a:cubicBezTo>
                      <a:pt x="4" y="3"/>
                      <a:pt x="4" y="3"/>
                      <a:pt x="4" y="3"/>
                    </a:cubicBezTo>
                    <a:cubicBezTo>
                      <a:pt x="4" y="2"/>
                      <a:pt x="4" y="2"/>
                      <a:pt x="4" y="2"/>
                    </a:cubicBezTo>
                    <a:cubicBezTo>
                      <a:pt x="4" y="1"/>
                      <a:pt x="4" y="0"/>
                      <a:pt x="3" y="0"/>
                    </a:cubicBezTo>
                    <a:cubicBezTo>
                      <a:pt x="3" y="0"/>
                      <a:pt x="2" y="0"/>
                      <a:pt x="2"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0" name="Freeform 255"/>
              <p:cNvSpPr/>
              <p:nvPr/>
            </p:nvSpPr>
            <p:spPr bwMode="auto">
              <a:xfrm>
                <a:off x="2338388" y="3028950"/>
                <a:ext cx="52388" cy="22225"/>
              </a:xfrm>
              <a:custGeom>
                <a:avLst/>
                <a:gdLst>
                  <a:gd name="T0" fmla="*/ 2 w 19"/>
                  <a:gd name="T1" fmla="*/ 0 h 8"/>
                  <a:gd name="T2" fmla="*/ 1 w 19"/>
                  <a:gd name="T3" fmla="*/ 1 h 8"/>
                  <a:gd name="T4" fmla="*/ 1 w 19"/>
                  <a:gd name="T5" fmla="*/ 1 h 8"/>
                  <a:gd name="T6" fmla="*/ 0 w 19"/>
                  <a:gd name="T7" fmla="*/ 3 h 8"/>
                  <a:gd name="T8" fmla="*/ 2 w 19"/>
                  <a:gd name="T9" fmla="*/ 6 h 8"/>
                  <a:gd name="T10" fmla="*/ 4 w 19"/>
                  <a:gd name="T11" fmla="*/ 8 h 8"/>
                  <a:gd name="T12" fmla="*/ 5 w 19"/>
                  <a:gd name="T13" fmla="*/ 8 h 8"/>
                  <a:gd name="T14" fmla="*/ 8 w 19"/>
                  <a:gd name="T15" fmla="*/ 8 h 8"/>
                  <a:gd name="T16" fmla="*/ 9 w 19"/>
                  <a:gd name="T17" fmla="*/ 8 h 8"/>
                  <a:gd name="T18" fmla="*/ 9 w 19"/>
                  <a:gd name="T19" fmla="*/ 8 h 8"/>
                  <a:gd name="T20" fmla="*/ 16 w 19"/>
                  <a:gd name="T21" fmla="*/ 5 h 8"/>
                  <a:gd name="T22" fmla="*/ 18 w 19"/>
                  <a:gd name="T23" fmla="*/ 4 h 8"/>
                  <a:gd name="T24" fmla="*/ 18 w 19"/>
                  <a:gd name="T25" fmla="*/ 1 h 8"/>
                  <a:gd name="T26" fmla="*/ 18 w 19"/>
                  <a:gd name="T27" fmla="*/ 1 h 8"/>
                  <a:gd name="T28" fmla="*/ 18 w 19"/>
                  <a:gd name="T29" fmla="*/ 1 h 8"/>
                  <a:gd name="T30" fmla="*/ 17 w 19"/>
                  <a:gd name="T31" fmla="*/ 0 h 8"/>
                  <a:gd name="T32" fmla="*/ 15 w 19"/>
                  <a:gd name="T33" fmla="*/ 1 h 8"/>
                  <a:gd name="T34" fmla="*/ 14 w 19"/>
                  <a:gd name="T35" fmla="*/ 2 h 8"/>
                  <a:gd name="T36" fmla="*/ 9 w 19"/>
                  <a:gd name="T37" fmla="*/ 4 h 8"/>
                  <a:gd name="T38" fmla="*/ 8 w 19"/>
                  <a:gd name="T39" fmla="*/ 4 h 8"/>
                  <a:gd name="T40" fmla="*/ 8 w 19"/>
                  <a:gd name="T41" fmla="*/ 4 h 8"/>
                  <a:gd name="T42" fmla="*/ 7 w 19"/>
                  <a:gd name="T43" fmla="*/ 4 h 8"/>
                  <a:gd name="T44" fmla="*/ 5 w 19"/>
                  <a:gd name="T45" fmla="*/ 4 h 8"/>
                  <a:gd name="T46" fmla="*/ 4 w 19"/>
                  <a:gd name="T47" fmla="*/ 3 h 8"/>
                  <a:gd name="T48" fmla="*/ 4 w 19"/>
                  <a:gd name="T49" fmla="*/ 3 h 8"/>
                  <a:gd name="T50" fmla="*/ 4 w 19"/>
                  <a:gd name="T51" fmla="*/ 3 h 8"/>
                  <a:gd name="T52" fmla="*/ 3 w 19"/>
                  <a:gd name="T53" fmla="*/ 0 h 8"/>
                  <a:gd name="T54" fmla="*/ 2 w 19"/>
                  <a:gd name="T55"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9" h="8">
                    <a:moveTo>
                      <a:pt x="2" y="0"/>
                    </a:moveTo>
                    <a:cubicBezTo>
                      <a:pt x="2" y="0"/>
                      <a:pt x="1" y="0"/>
                      <a:pt x="1" y="1"/>
                    </a:cubicBezTo>
                    <a:cubicBezTo>
                      <a:pt x="1" y="1"/>
                      <a:pt x="1" y="1"/>
                      <a:pt x="1" y="1"/>
                    </a:cubicBezTo>
                    <a:cubicBezTo>
                      <a:pt x="0" y="2"/>
                      <a:pt x="0" y="2"/>
                      <a:pt x="0" y="3"/>
                    </a:cubicBezTo>
                    <a:cubicBezTo>
                      <a:pt x="0" y="4"/>
                      <a:pt x="1" y="5"/>
                      <a:pt x="2" y="6"/>
                    </a:cubicBezTo>
                    <a:cubicBezTo>
                      <a:pt x="2" y="7"/>
                      <a:pt x="3" y="7"/>
                      <a:pt x="4" y="8"/>
                    </a:cubicBezTo>
                    <a:cubicBezTo>
                      <a:pt x="5" y="8"/>
                      <a:pt x="5" y="8"/>
                      <a:pt x="5" y="8"/>
                    </a:cubicBezTo>
                    <a:cubicBezTo>
                      <a:pt x="6" y="8"/>
                      <a:pt x="7" y="8"/>
                      <a:pt x="8" y="8"/>
                    </a:cubicBezTo>
                    <a:cubicBezTo>
                      <a:pt x="9" y="8"/>
                      <a:pt x="9" y="8"/>
                      <a:pt x="9" y="8"/>
                    </a:cubicBezTo>
                    <a:cubicBezTo>
                      <a:pt x="9" y="8"/>
                      <a:pt x="9" y="8"/>
                      <a:pt x="9" y="8"/>
                    </a:cubicBezTo>
                    <a:cubicBezTo>
                      <a:pt x="12" y="8"/>
                      <a:pt x="14" y="7"/>
                      <a:pt x="16" y="5"/>
                    </a:cubicBezTo>
                    <a:cubicBezTo>
                      <a:pt x="17" y="5"/>
                      <a:pt x="18" y="4"/>
                      <a:pt x="18" y="4"/>
                    </a:cubicBezTo>
                    <a:cubicBezTo>
                      <a:pt x="19" y="3"/>
                      <a:pt x="19" y="2"/>
                      <a:pt x="18" y="1"/>
                    </a:cubicBezTo>
                    <a:cubicBezTo>
                      <a:pt x="18" y="1"/>
                      <a:pt x="18" y="1"/>
                      <a:pt x="18" y="1"/>
                    </a:cubicBezTo>
                    <a:cubicBezTo>
                      <a:pt x="18" y="1"/>
                      <a:pt x="18" y="1"/>
                      <a:pt x="18" y="1"/>
                    </a:cubicBezTo>
                    <a:cubicBezTo>
                      <a:pt x="17" y="0"/>
                      <a:pt x="17" y="0"/>
                      <a:pt x="17" y="0"/>
                    </a:cubicBezTo>
                    <a:cubicBezTo>
                      <a:pt x="16" y="0"/>
                      <a:pt x="16" y="1"/>
                      <a:pt x="15" y="1"/>
                    </a:cubicBezTo>
                    <a:cubicBezTo>
                      <a:pt x="15" y="2"/>
                      <a:pt x="14" y="2"/>
                      <a:pt x="14" y="2"/>
                    </a:cubicBezTo>
                    <a:cubicBezTo>
                      <a:pt x="12" y="4"/>
                      <a:pt x="10" y="4"/>
                      <a:pt x="9" y="4"/>
                    </a:cubicBezTo>
                    <a:cubicBezTo>
                      <a:pt x="8" y="4"/>
                      <a:pt x="8" y="4"/>
                      <a:pt x="8" y="4"/>
                    </a:cubicBezTo>
                    <a:cubicBezTo>
                      <a:pt x="8" y="4"/>
                      <a:pt x="8" y="4"/>
                      <a:pt x="8" y="4"/>
                    </a:cubicBezTo>
                    <a:cubicBezTo>
                      <a:pt x="8" y="4"/>
                      <a:pt x="8" y="4"/>
                      <a:pt x="7" y="4"/>
                    </a:cubicBezTo>
                    <a:cubicBezTo>
                      <a:pt x="7" y="4"/>
                      <a:pt x="6" y="4"/>
                      <a:pt x="5" y="4"/>
                    </a:cubicBezTo>
                    <a:cubicBezTo>
                      <a:pt x="5" y="4"/>
                      <a:pt x="4" y="3"/>
                      <a:pt x="4" y="3"/>
                    </a:cubicBezTo>
                    <a:cubicBezTo>
                      <a:pt x="4" y="3"/>
                      <a:pt x="4" y="3"/>
                      <a:pt x="4" y="3"/>
                    </a:cubicBezTo>
                    <a:cubicBezTo>
                      <a:pt x="4" y="3"/>
                      <a:pt x="4" y="3"/>
                      <a:pt x="4" y="3"/>
                    </a:cubicBezTo>
                    <a:cubicBezTo>
                      <a:pt x="5" y="2"/>
                      <a:pt x="4" y="1"/>
                      <a:pt x="3" y="0"/>
                    </a:cubicBezTo>
                    <a:cubicBezTo>
                      <a:pt x="3" y="0"/>
                      <a:pt x="3" y="0"/>
                      <a:pt x="2"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1" name="Freeform 256"/>
              <p:cNvSpPr/>
              <p:nvPr/>
            </p:nvSpPr>
            <p:spPr bwMode="auto">
              <a:xfrm>
                <a:off x="2352676" y="3054350"/>
                <a:ext cx="49213" cy="25400"/>
              </a:xfrm>
              <a:custGeom>
                <a:avLst/>
                <a:gdLst>
                  <a:gd name="T0" fmla="*/ 2 w 18"/>
                  <a:gd name="T1" fmla="*/ 0 h 9"/>
                  <a:gd name="T2" fmla="*/ 1 w 18"/>
                  <a:gd name="T3" fmla="*/ 1 h 9"/>
                  <a:gd name="T4" fmla="*/ 0 w 18"/>
                  <a:gd name="T5" fmla="*/ 2 h 9"/>
                  <a:gd name="T6" fmla="*/ 0 w 18"/>
                  <a:gd name="T7" fmla="*/ 3 h 9"/>
                  <a:gd name="T8" fmla="*/ 1 w 18"/>
                  <a:gd name="T9" fmla="*/ 6 h 9"/>
                  <a:gd name="T10" fmla="*/ 4 w 18"/>
                  <a:gd name="T11" fmla="*/ 8 h 9"/>
                  <a:gd name="T12" fmla="*/ 4 w 18"/>
                  <a:gd name="T13" fmla="*/ 8 h 9"/>
                  <a:gd name="T14" fmla="*/ 8 w 18"/>
                  <a:gd name="T15" fmla="*/ 9 h 9"/>
                  <a:gd name="T16" fmla="*/ 8 w 18"/>
                  <a:gd name="T17" fmla="*/ 9 h 9"/>
                  <a:gd name="T18" fmla="*/ 8 w 18"/>
                  <a:gd name="T19" fmla="*/ 9 h 9"/>
                  <a:gd name="T20" fmla="*/ 8 w 18"/>
                  <a:gd name="T21" fmla="*/ 9 h 9"/>
                  <a:gd name="T22" fmla="*/ 16 w 18"/>
                  <a:gd name="T23" fmla="*/ 6 h 9"/>
                  <a:gd name="T24" fmla="*/ 18 w 18"/>
                  <a:gd name="T25" fmla="*/ 4 h 9"/>
                  <a:gd name="T26" fmla="*/ 18 w 18"/>
                  <a:gd name="T27" fmla="*/ 2 h 9"/>
                  <a:gd name="T28" fmla="*/ 17 w 18"/>
                  <a:gd name="T29" fmla="*/ 1 h 9"/>
                  <a:gd name="T30" fmla="*/ 17 w 18"/>
                  <a:gd name="T31" fmla="*/ 1 h 9"/>
                  <a:gd name="T32" fmla="*/ 16 w 18"/>
                  <a:gd name="T33" fmla="*/ 1 h 9"/>
                  <a:gd name="T34" fmla="*/ 15 w 18"/>
                  <a:gd name="T35" fmla="*/ 1 h 9"/>
                  <a:gd name="T36" fmla="*/ 15 w 18"/>
                  <a:gd name="T37" fmla="*/ 1 h 9"/>
                  <a:gd name="T38" fmla="*/ 13 w 18"/>
                  <a:gd name="T39" fmla="*/ 3 h 9"/>
                  <a:gd name="T40" fmla="*/ 8 w 18"/>
                  <a:gd name="T41" fmla="*/ 5 h 9"/>
                  <a:gd name="T42" fmla="*/ 8 w 18"/>
                  <a:gd name="T43" fmla="*/ 5 h 9"/>
                  <a:gd name="T44" fmla="*/ 8 w 18"/>
                  <a:gd name="T45" fmla="*/ 5 h 9"/>
                  <a:gd name="T46" fmla="*/ 8 w 18"/>
                  <a:gd name="T47" fmla="*/ 5 h 9"/>
                  <a:gd name="T48" fmla="*/ 7 w 18"/>
                  <a:gd name="T49" fmla="*/ 5 h 9"/>
                  <a:gd name="T50" fmla="*/ 5 w 18"/>
                  <a:gd name="T51" fmla="*/ 4 h 9"/>
                  <a:gd name="T52" fmla="*/ 4 w 18"/>
                  <a:gd name="T53" fmla="*/ 4 h 9"/>
                  <a:gd name="T54" fmla="*/ 4 w 18"/>
                  <a:gd name="T55" fmla="*/ 3 h 9"/>
                  <a:gd name="T56" fmla="*/ 4 w 18"/>
                  <a:gd name="T57" fmla="*/ 3 h 9"/>
                  <a:gd name="T58" fmla="*/ 3 w 18"/>
                  <a:gd name="T59" fmla="*/ 1 h 9"/>
                  <a:gd name="T60" fmla="*/ 2 w 18"/>
                  <a:gd name="T6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8" h="9">
                    <a:moveTo>
                      <a:pt x="2" y="0"/>
                    </a:moveTo>
                    <a:cubicBezTo>
                      <a:pt x="1" y="0"/>
                      <a:pt x="1" y="1"/>
                      <a:pt x="1" y="1"/>
                    </a:cubicBezTo>
                    <a:cubicBezTo>
                      <a:pt x="0" y="1"/>
                      <a:pt x="0" y="1"/>
                      <a:pt x="0" y="2"/>
                    </a:cubicBezTo>
                    <a:cubicBezTo>
                      <a:pt x="0" y="2"/>
                      <a:pt x="0" y="3"/>
                      <a:pt x="0" y="3"/>
                    </a:cubicBezTo>
                    <a:cubicBezTo>
                      <a:pt x="0" y="5"/>
                      <a:pt x="0" y="6"/>
                      <a:pt x="1" y="6"/>
                    </a:cubicBezTo>
                    <a:cubicBezTo>
                      <a:pt x="2" y="7"/>
                      <a:pt x="3" y="8"/>
                      <a:pt x="4" y="8"/>
                    </a:cubicBezTo>
                    <a:cubicBezTo>
                      <a:pt x="4" y="8"/>
                      <a:pt x="4" y="8"/>
                      <a:pt x="4" y="8"/>
                    </a:cubicBezTo>
                    <a:cubicBezTo>
                      <a:pt x="6" y="9"/>
                      <a:pt x="7" y="9"/>
                      <a:pt x="8" y="9"/>
                    </a:cubicBezTo>
                    <a:cubicBezTo>
                      <a:pt x="8" y="9"/>
                      <a:pt x="8" y="9"/>
                      <a:pt x="8" y="9"/>
                    </a:cubicBezTo>
                    <a:cubicBezTo>
                      <a:pt x="8" y="9"/>
                      <a:pt x="8" y="9"/>
                      <a:pt x="8" y="9"/>
                    </a:cubicBezTo>
                    <a:cubicBezTo>
                      <a:pt x="8" y="9"/>
                      <a:pt x="8" y="9"/>
                      <a:pt x="8" y="9"/>
                    </a:cubicBezTo>
                    <a:cubicBezTo>
                      <a:pt x="11" y="8"/>
                      <a:pt x="14" y="7"/>
                      <a:pt x="16" y="6"/>
                    </a:cubicBezTo>
                    <a:cubicBezTo>
                      <a:pt x="17" y="5"/>
                      <a:pt x="17" y="5"/>
                      <a:pt x="18" y="4"/>
                    </a:cubicBezTo>
                    <a:cubicBezTo>
                      <a:pt x="18" y="3"/>
                      <a:pt x="18" y="2"/>
                      <a:pt x="18" y="2"/>
                    </a:cubicBezTo>
                    <a:cubicBezTo>
                      <a:pt x="18" y="2"/>
                      <a:pt x="18" y="1"/>
                      <a:pt x="17" y="1"/>
                    </a:cubicBezTo>
                    <a:cubicBezTo>
                      <a:pt x="17" y="1"/>
                      <a:pt x="17" y="1"/>
                      <a:pt x="17" y="1"/>
                    </a:cubicBezTo>
                    <a:cubicBezTo>
                      <a:pt x="17" y="1"/>
                      <a:pt x="17" y="1"/>
                      <a:pt x="16" y="1"/>
                    </a:cubicBezTo>
                    <a:cubicBezTo>
                      <a:pt x="16" y="1"/>
                      <a:pt x="15" y="1"/>
                      <a:pt x="15" y="1"/>
                    </a:cubicBezTo>
                    <a:cubicBezTo>
                      <a:pt x="15" y="1"/>
                      <a:pt x="15" y="1"/>
                      <a:pt x="15" y="1"/>
                    </a:cubicBezTo>
                    <a:cubicBezTo>
                      <a:pt x="14" y="2"/>
                      <a:pt x="14" y="2"/>
                      <a:pt x="13" y="3"/>
                    </a:cubicBezTo>
                    <a:cubicBezTo>
                      <a:pt x="12" y="4"/>
                      <a:pt x="10" y="5"/>
                      <a:pt x="8" y="5"/>
                    </a:cubicBezTo>
                    <a:cubicBezTo>
                      <a:pt x="8" y="5"/>
                      <a:pt x="8" y="5"/>
                      <a:pt x="8" y="5"/>
                    </a:cubicBezTo>
                    <a:cubicBezTo>
                      <a:pt x="8" y="5"/>
                      <a:pt x="8" y="5"/>
                      <a:pt x="8" y="5"/>
                    </a:cubicBezTo>
                    <a:cubicBezTo>
                      <a:pt x="8" y="5"/>
                      <a:pt x="8" y="5"/>
                      <a:pt x="8" y="5"/>
                    </a:cubicBezTo>
                    <a:cubicBezTo>
                      <a:pt x="7" y="5"/>
                      <a:pt x="7" y="5"/>
                      <a:pt x="7" y="5"/>
                    </a:cubicBezTo>
                    <a:cubicBezTo>
                      <a:pt x="6" y="4"/>
                      <a:pt x="5" y="4"/>
                      <a:pt x="5" y="4"/>
                    </a:cubicBezTo>
                    <a:cubicBezTo>
                      <a:pt x="4" y="4"/>
                      <a:pt x="4" y="4"/>
                      <a:pt x="4" y="4"/>
                    </a:cubicBezTo>
                    <a:cubicBezTo>
                      <a:pt x="4" y="3"/>
                      <a:pt x="4" y="3"/>
                      <a:pt x="4" y="3"/>
                    </a:cubicBezTo>
                    <a:cubicBezTo>
                      <a:pt x="4" y="3"/>
                      <a:pt x="4" y="3"/>
                      <a:pt x="4" y="3"/>
                    </a:cubicBezTo>
                    <a:cubicBezTo>
                      <a:pt x="4" y="2"/>
                      <a:pt x="4" y="1"/>
                      <a:pt x="3" y="1"/>
                    </a:cubicBezTo>
                    <a:cubicBezTo>
                      <a:pt x="2" y="1"/>
                      <a:pt x="2" y="0"/>
                      <a:pt x="2"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2" name="Freeform 257"/>
              <p:cNvSpPr/>
              <p:nvPr/>
            </p:nvSpPr>
            <p:spPr bwMode="auto">
              <a:xfrm>
                <a:off x="2363788" y="3082925"/>
                <a:ext cx="52388" cy="22225"/>
              </a:xfrm>
              <a:custGeom>
                <a:avLst/>
                <a:gdLst>
                  <a:gd name="T0" fmla="*/ 2 w 19"/>
                  <a:gd name="T1" fmla="*/ 0 h 8"/>
                  <a:gd name="T2" fmla="*/ 1 w 19"/>
                  <a:gd name="T3" fmla="*/ 0 h 8"/>
                  <a:gd name="T4" fmla="*/ 0 w 19"/>
                  <a:gd name="T5" fmla="*/ 1 h 8"/>
                  <a:gd name="T6" fmla="*/ 0 w 19"/>
                  <a:gd name="T7" fmla="*/ 3 h 8"/>
                  <a:gd name="T8" fmla="*/ 1 w 19"/>
                  <a:gd name="T9" fmla="*/ 6 h 8"/>
                  <a:gd name="T10" fmla="*/ 4 w 19"/>
                  <a:gd name="T11" fmla="*/ 7 h 8"/>
                  <a:gd name="T12" fmla="*/ 5 w 19"/>
                  <a:gd name="T13" fmla="*/ 8 h 8"/>
                  <a:gd name="T14" fmla="*/ 8 w 19"/>
                  <a:gd name="T15" fmla="*/ 8 h 8"/>
                  <a:gd name="T16" fmla="*/ 8 w 19"/>
                  <a:gd name="T17" fmla="*/ 8 h 8"/>
                  <a:gd name="T18" fmla="*/ 9 w 19"/>
                  <a:gd name="T19" fmla="*/ 8 h 8"/>
                  <a:gd name="T20" fmla="*/ 16 w 19"/>
                  <a:gd name="T21" fmla="*/ 5 h 8"/>
                  <a:gd name="T22" fmla="*/ 18 w 19"/>
                  <a:gd name="T23" fmla="*/ 4 h 8"/>
                  <a:gd name="T24" fmla="*/ 18 w 19"/>
                  <a:gd name="T25" fmla="*/ 1 h 8"/>
                  <a:gd name="T26" fmla="*/ 18 w 19"/>
                  <a:gd name="T27" fmla="*/ 1 h 8"/>
                  <a:gd name="T28" fmla="*/ 18 w 19"/>
                  <a:gd name="T29" fmla="*/ 1 h 8"/>
                  <a:gd name="T30" fmla="*/ 17 w 19"/>
                  <a:gd name="T31" fmla="*/ 0 h 8"/>
                  <a:gd name="T32" fmla="*/ 15 w 19"/>
                  <a:gd name="T33" fmla="*/ 1 h 8"/>
                  <a:gd name="T34" fmla="*/ 13 w 19"/>
                  <a:gd name="T35" fmla="*/ 2 h 8"/>
                  <a:gd name="T36" fmla="*/ 8 w 19"/>
                  <a:gd name="T37" fmla="*/ 4 h 8"/>
                  <a:gd name="T38" fmla="*/ 8 w 19"/>
                  <a:gd name="T39" fmla="*/ 4 h 8"/>
                  <a:gd name="T40" fmla="*/ 8 w 19"/>
                  <a:gd name="T41" fmla="*/ 4 h 8"/>
                  <a:gd name="T42" fmla="*/ 7 w 19"/>
                  <a:gd name="T43" fmla="*/ 4 h 8"/>
                  <a:gd name="T44" fmla="*/ 5 w 19"/>
                  <a:gd name="T45" fmla="*/ 4 h 8"/>
                  <a:gd name="T46" fmla="*/ 4 w 19"/>
                  <a:gd name="T47" fmla="*/ 3 h 8"/>
                  <a:gd name="T48" fmla="*/ 4 w 19"/>
                  <a:gd name="T49" fmla="*/ 3 h 8"/>
                  <a:gd name="T50" fmla="*/ 4 w 19"/>
                  <a:gd name="T51" fmla="*/ 3 h 8"/>
                  <a:gd name="T52" fmla="*/ 3 w 19"/>
                  <a:gd name="T53" fmla="*/ 0 h 8"/>
                  <a:gd name="T54" fmla="*/ 2 w 19"/>
                  <a:gd name="T55"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9" h="8">
                    <a:moveTo>
                      <a:pt x="2" y="0"/>
                    </a:moveTo>
                    <a:cubicBezTo>
                      <a:pt x="2" y="0"/>
                      <a:pt x="1" y="0"/>
                      <a:pt x="1" y="0"/>
                    </a:cubicBezTo>
                    <a:cubicBezTo>
                      <a:pt x="1" y="1"/>
                      <a:pt x="0" y="1"/>
                      <a:pt x="0" y="1"/>
                    </a:cubicBezTo>
                    <a:cubicBezTo>
                      <a:pt x="0" y="2"/>
                      <a:pt x="0" y="2"/>
                      <a:pt x="0" y="3"/>
                    </a:cubicBezTo>
                    <a:cubicBezTo>
                      <a:pt x="0" y="4"/>
                      <a:pt x="1" y="5"/>
                      <a:pt x="1" y="6"/>
                    </a:cubicBezTo>
                    <a:cubicBezTo>
                      <a:pt x="2" y="7"/>
                      <a:pt x="3" y="7"/>
                      <a:pt x="4" y="7"/>
                    </a:cubicBezTo>
                    <a:cubicBezTo>
                      <a:pt x="4" y="8"/>
                      <a:pt x="5" y="8"/>
                      <a:pt x="5" y="8"/>
                    </a:cubicBezTo>
                    <a:cubicBezTo>
                      <a:pt x="6" y="8"/>
                      <a:pt x="7" y="8"/>
                      <a:pt x="8" y="8"/>
                    </a:cubicBezTo>
                    <a:cubicBezTo>
                      <a:pt x="8" y="8"/>
                      <a:pt x="8" y="8"/>
                      <a:pt x="8" y="8"/>
                    </a:cubicBezTo>
                    <a:cubicBezTo>
                      <a:pt x="9" y="8"/>
                      <a:pt x="9" y="8"/>
                      <a:pt x="9" y="8"/>
                    </a:cubicBezTo>
                    <a:cubicBezTo>
                      <a:pt x="12" y="8"/>
                      <a:pt x="14" y="7"/>
                      <a:pt x="16" y="5"/>
                    </a:cubicBezTo>
                    <a:cubicBezTo>
                      <a:pt x="17" y="5"/>
                      <a:pt x="18" y="4"/>
                      <a:pt x="18" y="4"/>
                    </a:cubicBezTo>
                    <a:cubicBezTo>
                      <a:pt x="19" y="3"/>
                      <a:pt x="19" y="2"/>
                      <a:pt x="18" y="1"/>
                    </a:cubicBezTo>
                    <a:cubicBezTo>
                      <a:pt x="18" y="1"/>
                      <a:pt x="18" y="1"/>
                      <a:pt x="18" y="1"/>
                    </a:cubicBezTo>
                    <a:cubicBezTo>
                      <a:pt x="18" y="1"/>
                      <a:pt x="18" y="1"/>
                      <a:pt x="18" y="1"/>
                    </a:cubicBezTo>
                    <a:cubicBezTo>
                      <a:pt x="17" y="0"/>
                      <a:pt x="17" y="0"/>
                      <a:pt x="17" y="0"/>
                    </a:cubicBezTo>
                    <a:cubicBezTo>
                      <a:pt x="16" y="0"/>
                      <a:pt x="15" y="0"/>
                      <a:pt x="15" y="1"/>
                    </a:cubicBezTo>
                    <a:cubicBezTo>
                      <a:pt x="15" y="1"/>
                      <a:pt x="14" y="2"/>
                      <a:pt x="13" y="2"/>
                    </a:cubicBezTo>
                    <a:cubicBezTo>
                      <a:pt x="12" y="3"/>
                      <a:pt x="10" y="4"/>
                      <a:pt x="8" y="4"/>
                    </a:cubicBezTo>
                    <a:cubicBezTo>
                      <a:pt x="8" y="4"/>
                      <a:pt x="8" y="4"/>
                      <a:pt x="8" y="4"/>
                    </a:cubicBezTo>
                    <a:cubicBezTo>
                      <a:pt x="8" y="4"/>
                      <a:pt x="8" y="4"/>
                      <a:pt x="8" y="4"/>
                    </a:cubicBezTo>
                    <a:cubicBezTo>
                      <a:pt x="8" y="4"/>
                      <a:pt x="7" y="4"/>
                      <a:pt x="7" y="4"/>
                    </a:cubicBezTo>
                    <a:cubicBezTo>
                      <a:pt x="6" y="4"/>
                      <a:pt x="6" y="4"/>
                      <a:pt x="5" y="4"/>
                    </a:cubicBezTo>
                    <a:cubicBezTo>
                      <a:pt x="5" y="3"/>
                      <a:pt x="4" y="3"/>
                      <a:pt x="4" y="3"/>
                    </a:cubicBezTo>
                    <a:cubicBezTo>
                      <a:pt x="4" y="3"/>
                      <a:pt x="4" y="3"/>
                      <a:pt x="4" y="3"/>
                    </a:cubicBezTo>
                    <a:cubicBezTo>
                      <a:pt x="4" y="3"/>
                      <a:pt x="4" y="3"/>
                      <a:pt x="4" y="3"/>
                    </a:cubicBezTo>
                    <a:cubicBezTo>
                      <a:pt x="4" y="2"/>
                      <a:pt x="4" y="0"/>
                      <a:pt x="3" y="0"/>
                    </a:cubicBezTo>
                    <a:cubicBezTo>
                      <a:pt x="3" y="0"/>
                      <a:pt x="2" y="0"/>
                      <a:pt x="2"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3" name="Freeform 258"/>
              <p:cNvSpPr/>
              <p:nvPr/>
            </p:nvSpPr>
            <p:spPr bwMode="auto">
              <a:xfrm>
                <a:off x="2374901" y="3108325"/>
                <a:ext cx="52388" cy="22225"/>
              </a:xfrm>
              <a:custGeom>
                <a:avLst/>
                <a:gdLst>
                  <a:gd name="T0" fmla="*/ 3 w 19"/>
                  <a:gd name="T1" fmla="*/ 0 h 8"/>
                  <a:gd name="T2" fmla="*/ 1 w 19"/>
                  <a:gd name="T3" fmla="*/ 1 h 8"/>
                  <a:gd name="T4" fmla="*/ 1 w 19"/>
                  <a:gd name="T5" fmla="*/ 2 h 8"/>
                  <a:gd name="T6" fmla="*/ 0 w 19"/>
                  <a:gd name="T7" fmla="*/ 3 h 8"/>
                  <a:gd name="T8" fmla="*/ 2 w 19"/>
                  <a:gd name="T9" fmla="*/ 6 h 8"/>
                  <a:gd name="T10" fmla="*/ 5 w 19"/>
                  <a:gd name="T11" fmla="*/ 8 h 8"/>
                  <a:gd name="T12" fmla="*/ 5 w 19"/>
                  <a:gd name="T13" fmla="*/ 8 h 8"/>
                  <a:gd name="T14" fmla="*/ 9 w 19"/>
                  <a:gd name="T15" fmla="*/ 8 h 8"/>
                  <a:gd name="T16" fmla="*/ 9 w 19"/>
                  <a:gd name="T17" fmla="*/ 8 h 8"/>
                  <a:gd name="T18" fmla="*/ 9 w 19"/>
                  <a:gd name="T19" fmla="*/ 8 h 8"/>
                  <a:gd name="T20" fmla="*/ 17 w 19"/>
                  <a:gd name="T21" fmla="*/ 6 h 8"/>
                  <a:gd name="T22" fmla="*/ 18 w 19"/>
                  <a:gd name="T23" fmla="*/ 4 h 8"/>
                  <a:gd name="T24" fmla="*/ 19 w 19"/>
                  <a:gd name="T25" fmla="*/ 2 h 8"/>
                  <a:gd name="T26" fmla="*/ 18 w 19"/>
                  <a:gd name="T27" fmla="*/ 1 h 8"/>
                  <a:gd name="T28" fmla="*/ 18 w 19"/>
                  <a:gd name="T29" fmla="*/ 1 h 8"/>
                  <a:gd name="T30" fmla="*/ 17 w 19"/>
                  <a:gd name="T31" fmla="*/ 1 h 8"/>
                  <a:gd name="T32" fmla="*/ 15 w 19"/>
                  <a:gd name="T33" fmla="*/ 1 h 8"/>
                  <a:gd name="T34" fmla="*/ 15 w 19"/>
                  <a:gd name="T35" fmla="*/ 1 h 8"/>
                  <a:gd name="T36" fmla="*/ 14 w 19"/>
                  <a:gd name="T37" fmla="*/ 3 h 8"/>
                  <a:gd name="T38" fmla="*/ 9 w 19"/>
                  <a:gd name="T39" fmla="*/ 4 h 8"/>
                  <a:gd name="T40" fmla="*/ 9 w 19"/>
                  <a:gd name="T41" fmla="*/ 4 h 8"/>
                  <a:gd name="T42" fmla="*/ 9 w 19"/>
                  <a:gd name="T43" fmla="*/ 4 h 8"/>
                  <a:gd name="T44" fmla="*/ 7 w 19"/>
                  <a:gd name="T45" fmla="*/ 4 h 8"/>
                  <a:gd name="T46" fmla="*/ 5 w 19"/>
                  <a:gd name="T47" fmla="*/ 4 h 8"/>
                  <a:gd name="T48" fmla="*/ 5 w 19"/>
                  <a:gd name="T49" fmla="*/ 3 h 8"/>
                  <a:gd name="T50" fmla="*/ 4 w 19"/>
                  <a:gd name="T51" fmla="*/ 3 h 8"/>
                  <a:gd name="T52" fmla="*/ 5 w 19"/>
                  <a:gd name="T53" fmla="*/ 3 h 8"/>
                  <a:gd name="T54" fmla="*/ 3 w 19"/>
                  <a:gd name="T55" fmla="*/ 0 h 8"/>
                  <a:gd name="T56" fmla="*/ 3 w 19"/>
                  <a:gd name="T5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9" h="8">
                    <a:moveTo>
                      <a:pt x="3" y="0"/>
                    </a:moveTo>
                    <a:cubicBezTo>
                      <a:pt x="2" y="0"/>
                      <a:pt x="2" y="1"/>
                      <a:pt x="1" y="1"/>
                    </a:cubicBezTo>
                    <a:cubicBezTo>
                      <a:pt x="1" y="1"/>
                      <a:pt x="1" y="1"/>
                      <a:pt x="1" y="2"/>
                    </a:cubicBezTo>
                    <a:cubicBezTo>
                      <a:pt x="1" y="2"/>
                      <a:pt x="0" y="3"/>
                      <a:pt x="0" y="3"/>
                    </a:cubicBezTo>
                    <a:cubicBezTo>
                      <a:pt x="0" y="5"/>
                      <a:pt x="1" y="6"/>
                      <a:pt x="2" y="6"/>
                    </a:cubicBezTo>
                    <a:cubicBezTo>
                      <a:pt x="3" y="7"/>
                      <a:pt x="4" y="8"/>
                      <a:pt x="5" y="8"/>
                    </a:cubicBezTo>
                    <a:cubicBezTo>
                      <a:pt x="5" y="8"/>
                      <a:pt x="5" y="8"/>
                      <a:pt x="5" y="8"/>
                    </a:cubicBezTo>
                    <a:cubicBezTo>
                      <a:pt x="6" y="8"/>
                      <a:pt x="8" y="8"/>
                      <a:pt x="9" y="8"/>
                    </a:cubicBezTo>
                    <a:cubicBezTo>
                      <a:pt x="9" y="8"/>
                      <a:pt x="9" y="8"/>
                      <a:pt x="9" y="8"/>
                    </a:cubicBezTo>
                    <a:cubicBezTo>
                      <a:pt x="9" y="8"/>
                      <a:pt x="9" y="8"/>
                      <a:pt x="9" y="8"/>
                    </a:cubicBezTo>
                    <a:cubicBezTo>
                      <a:pt x="12" y="8"/>
                      <a:pt x="15" y="7"/>
                      <a:pt x="17" y="6"/>
                    </a:cubicBezTo>
                    <a:cubicBezTo>
                      <a:pt x="17" y="5"/>
                      <a:pt x="18" y="5"/>
                      <a:pt x="18" y="4"/>
                    </a:cubicBezTo>
                    <a:cubicBezTo>
                      <a:pt x="19" y="3"/>
                      <a:pt x="19" y="2"/>
                      <a:pt x="19" y="2"/>
                    </a:cubicBezTo>
                    <a:cubicBezTo>
                      <a:pt x="19" y="1"/>
                      <a:pt x="18" y="1"/>
                      <a:pt x="18" y="1"/>
                    </a:cubicBezTo>
                    <a:cubicBezTo>
                      <a:pt x="18" y="1"/>
                      <a:pt x="18" y="1"/>
                      <a:pt x="18" y="1"/>
                    </a:cubicBezTo>
                    <a:cubicBezTo>
                      <a:pt x="18" y="1"/>
                      <a:pt x="17" y="1"/>
                      <a:pt x="17" y="1"/>
                    </a:cubicBezTo>
                    <a:cubicBezTo>
                      <a:pt x="16" y="1"/>
                      <a:pt x="16" y="1"/>
                      <a:pt x="15" y="1"/>
                    </a:cubicBezTo>
                    <a:cubicBezTo>
                      <a:pt x="15" y="1"/>
                      <a:pt x="15" y="1"/>
                      <a:pt x="15" y="1"/>
                    </a:cubicBezTo>
                    <a:cubicBezTo>
                      <a:pt x="15" y="2"/>
                      <a:pt x="14" y="2"/>
                      <a:pt x="14" y="3"/>
                    </a:cubicBezTo>
                    <a:cubicBezTo>
                      <a:pt x="12" y="4"/>
                      <a:pt x="11" y="4"/>
                      <a:pt x="9" y="4"/>
                    </a:cubicBezTo>
                    <a:cubicBezTo>
                      <a:pt x="9" y="4"/>
                      <a:pt x="9" y="4"/>
                      <a:pt x="9" y="4"/>
                    </a:cubicBezTo>
                    <a:cubicBezTo>
                      <a:pt x="9" y="4"/>
                      <a:pt x="9" y="4"/>
                      <a:pt x="9" y="4"/>
                    </a:cubicBezTo>
                    <a:cubicBezTo>
                      <a:pt x="8" y="4"/>
                      <a:pt x="8" y="4"/>
                      <a:pt x="7" y="4"/>
                    </a:cubicBezTo>
                    <a:cubicBezTo>
                      <a:pt x="7" y="4"/>
                      <a:pt x="6" y="4"/>
                      <a:pt x="5" y="4"/>
                    </a:cubicBezTo>
                    <a:cubicBezTo>
                      <a:pt x="5" y="4"/>
                      <a:pt x="5" y="4"/>
                      <a:pt x="5" y="3"/>
                    </a:cubicBezTo>
                    <a:cubicBezTo>
                      <a:pt x="4" y="3"/>
                      <a:pt x="4" y="3"/>
                      <a:pt x="4" y="3"/>
                    </a:cubicBezTo>
                    <a:cubicBezTo>
                      <a:pt x="5" y="3"/>
                      <a:pt x="5" y="3"/>
                      <a:pt x="5" y="3"/>
                    </a:cubicBezTo>
                    <a:cubicBezTo>
                      <a:pt x="5" y="2"/>
                      <a:pt x="4" y="1"/>
                      <a:pt x="3" y="0"/>
                    </a:cubicBezTo>
                    <a:cubicBezTo>
                      <a:pt x="3" y="0"/>
                      <a:pt x="3" y="0"/>
                      <a:pt x="3"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4" name="Freeform 259"/>
              <p:cNvSpPr/>
              <p:nvPr/>
            </p:nvSpPr>
            <p:spPr bwMode="auto">
              <a:xfrm>
                <a:off x="2389188" y="3135313"/>
                <a:ext cx="49213" cy="22225"/>
              </a:xfrm>
              <a:custGeom>
                <a:avLst/>
                <a:gdLst>
                  <a:gd name="T0" fmla="*/ 2 w 18"/>
                  <a:gd name="T1" fmla="*/ 0 h 8"/>
                  <a:gd name="T2" fmla="*/ 1 w 18"/>
                  <a:gd name="T3" fmla="*/ 0 h 8"/>
                  <a:gd name="T4" fmla="*/ 0 w 18"/>
                  <a:gd name="T5" fmla="*/ 1 h 8"/>
                  <a:gd name="T6" fmla="*/ 0 w 18"/>
                  <a:gd name="T7" fmla="*/ 3 h 8"/>
                  <a:gd name="T8" fmla="*/ 1 w 18"/>
                  <a:gd name="T9" fmla="*/ 6 h 8"/>
                  <a:gd name="T10" fmla="*/ 4 w 18"/>
                  <a:gd name="T11" fmla="*/ 7 h 8"/>
                  <a:gd name="T12" fmla="*/ 5 w 18"/>
                  <a:gd name="T13" fmla="*/ 7 h 8"/>
                  <a:gd name="T14" fmla="*/ 8 w 18"/>
                  <a:gd name="T15" fmla="*/ 8 h 8"/>
                  <a:gd name="T16" fmla="*/ 8 w 18"/>
                  <a:gd name="T17" fmla="*/ 8 h 8"/>
                  <a:gd name="T18" fmla="*/ 9 w 18"/>
                  <a:gd name="T19" fmla="*/ 8 h 8"/>
                  <a:gd name="T20" fmla="*/ 16 w 18"/>
                  <a:gd name="T21" fmla="*/ 5 h 8"/>
                  <a:gd name="T22" fmla="*/ 18 w 18"/>
                  <a:gd name="T23" fmla="*/ 3 h 8"/>
                  <a:gd name="T24" fmla="*/ 18 w 18"/>
                  <a:gd name="T25" fmla="*/ 1 h 8"/>
                  <a:gd name="T26" fmla="*/ 18 w 18"/>
                  <a:gd name="T27" fmla="*/ 1 h 8"/>
                  <a:gd name="T28" fmla="*/ 17 w 18"/>
                  <a:gd name="T29" fmla="*/ 0 h 8"/>
                  <a:gd name="T30" fmla="*/ 16 w 18"/>
                  <a:gd name="T31" fmla="*/ 0 h 8"/>
                  <a:gd name="T32" fmla="*/ 15 w 18"/>
                  <a:gd name="T33" fmla="*/ 1 h 8"/>
                  <a:gd name="T34" fmla="*/ 13 w 18"/>
                  <a:gd name="T35" fmla="*/ 2 h 8"/>
                  <a:gd name="T36" fmla="*/ 8 w 18"/>
                  <a:gd name="T37" fmla="*/ 4 h 8"/>
                  <a:gd name="T38" fmla="*/ 8 w 18"/>
                  <a:gd name="T39" fmla="*/ 4 h 8"/>
                  <a:gd name="T40" fmla="*/ 8 w 18"/>
                  <a:gd name="T41" fmla="*/ 4 h 8"/>
                  <a:gd name="T42" fmla="*/ 7 w 18"/>
                  <a:gd name="T43" fmla="*/ 4 h 8"/>
                  <a:gd name="T44" fmla="*/ 5 w 18"/>
                  <a:gd name="T45" fmla="*/ 3 h 8"/>
                  <a:gd name="T46" fmla="*/ 4 w 18"/>
                  <a:gd name="T47" fmla="*/ 3 h 8"/>
                  <a:gd name="T48" fmla="*/ 4 w 18"/>
                  <a:gd name="T49" fmla="*/ 3 h 8"/>
                  <a:gd name="T50" fmla="*/ 4 w 18"/>
                  <a:gd name="T51" fmla="*/ 2 h 8"/>
                  <a:gd name="T52" fmla="*/ 3 w 18"/>
                  <a:gd name="T53" fmla="*/ 0 h 8"/>
                  <a:gd name="T54" fmla="*/ 2 w 18"/>
                  <a:gd name="T55"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8" h="8">
                    <a:moveTo>
                      <a:pt x="2" y="0"/>
                    </a:moveTo>
                    <a:cubicBezTo>
                      <a:pt x="2" y="0"/>
                      <a:pt x="1" y="0"/>
                      <a:pt x="1" y="0"/>
                    </a:cubicBezTo>
                    <a:cubicBezTo>
                      <a:pt x="0" y="0"/>
                      <a:pt x="0" y="1"/>
                      <a:pt x="0" y="1"/>
                    </a:cubicBezTo>
                    <a:cubicBezTo>
                      <a:pt x="0" y="2"/>
                      <a:pt x="0" y="2"/>
                      <a:pt x="0" y="3"/>
                    </a:cubicBezTo>
                    <a:cubicBezTo>
                      <a:pt x="0" y="4"/>
                      <a:pt x="0" y="5"/>
                      <a:pt x="1" y="6"/>
                    </a:cubicBezTo>
                    <a:cubicBezTo>
                      <a:pt x="2" y="7"/>
                      <a:pt x="3" y="7"/>
                      <a:pt x="4" y="7"/>
                    </a:cubicBezTo>
                    <a:cubicBezTo>
                      <a:pt x="4" y="7"/>
                      <a:pt x="4" y="7"/>
                      <a:pt x="5" y="7"/>
                    </a:cubicBezTo>
                    <a:cubicBezTo>
                      <a:pt x="6" y="8"/>
                      <a:pt x="7" y="8"/>
                      <a:pt x="8" y="8"/>
                    </a:cubicBezTo>
                    <a:cubicBezTo>
                      <a:pt x="8" y="8"/>
                      <a:pt x="8" y="8"/>
                      <a:pt x="8" y="8"/>
                    </a:cubicBezTo>
                    <a:cubicBezTo>
                      <a:pt x="8" y="8"/>
                      <a:pt x="9" y="8"/>
                      <a:pt x="9" y="8"/>
                    </a:cubicBezTo>
                    <a:cubicBezTo>
                      <a:pt x="11" y="8"/>
                      <a:pt x="14" y="7"/>
                      <a:pt x="16" y="5"/>
                    </a:cubicBezTo>
                    <a:cubicBezTo>
                      <a:pt x="17" y="5"/>
                      <a:pt x="17" y="4"/>
                      <a:pt x="18" y="3"/>
                    </a:cubicBezTo>
                    <a:cubicBezTo>
                      <a:pt x="18" y="3"/>
                      <a:pt x="18" y="2"/>
                      <a:pt x="18" y="1"/>
                    </a:cubicBezTo>
                    <a:cubicBezTo>
                      <a:pt x="18" y="1"/>
                      <a:pt x="18" y="1"/>
                      <a:pt x="18" y="1"/>
                    </a:cubicBezTo>
                    <a:cubicBezTo>
                      <a:pt x="18" y="0"/>
                      <a:pt x="17" y="0"/>
                      <a:pt x="17" y="0"/>
                    </a:cubicBezTo>
                    <a:cubicBezTo>
                      <a:pt x="17" y="0"/>
                      <a:pt x="17" y="0"/>
                      <a:pt x="16" y="0"/>
                    </a:cubicBezTo>
                    <a:cubicBezTo>
                      <a:pt x="16" y="0"/>
                      <a:pt x="15" y="0"/>
                      <a:pt x="15" y="1"/>
                    </a:cubicBezTo>
                    <a:cubicBezTo>
                      <a:pt x="14" y="1"/>
                      <a:pt x="14" y="2"/>
                      <a:pt x="13" y="2"/>
                    </a:cubicBezTo>
                    <a:cubicBezTo>
                      <a:pt x="12" y="3"/>
                      <a:pt x="10" y="4"/>
                      <a:pt x="8" y="4"/>
                    </a:cubicBezTo>
                    <a:cubicBezTo>
                      <a:pt x="8" y="4"/>
                      <a:pt x="8" y="4"/>
                      <a:pt x="8" y="4"/>
                    </a:cubicBezTo>
                    <a:cubicBezTo>
                      <a:pt x="8" y="4"/>
                      <a:pt x="8" y="4"/>
                      <a:pt x="8" y="4"/>
                    </a:cubicBezTo>
                    <a:cubicBezTo>
                      <a:pt x="8" y="4"/>
                      <a:pt x="7" y="4"/>
                      <a:pt x="7" y="4"/>
                    </a:cubicBezTo>
                    <a:cubicBezTo>
                      <a:pt x="6" y="4"/>
                      <a:pt x="5" y="4"/>
                      <a:pt x="5" y="3"/>
                    </a:cubicBezTo>
                    <a:cubicBezTo>
                      <a:pt x="4" y="3"/>
                      <a:pt x="4" y="3"/>
                      <a:pt x="4" y="3"/>
                    </a:cubicBezTo>
                    <a:cubicBezTo>
                      <a:pt x="4" y="3"/>
                      <a:pt x="4" y="3"/>
                      <a:pt x="4" y="3"/>
                    </a:cubicBezTo>
                    <a:cubicBezTo>
                      <a:pt x="4" y="2"/>
                      <a:pt x="4" y="2"/>
                      <a:pt x="4" y="2"/>
                    </a:cubicBezTo>
                    <a:cubicBezTo>
                      <a:pt x="4" y="1"/>
                      <a:pt x="4" y="0"/>
                      <a:pt x="3" y="0"/>
                    </a:cubicBezTo>
                    <a:cubicBezTo>
                      <a:pt x="2" y="0"/>
                      <a:pt x="2" y="0"/>
                      <a:pt x="2"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5" name="Freeform 260"/>
              <p:cNvSpPr/>
              <p:nvPr/>
            </p:nvSpPr>
            <p:spPr bwMode="auto">
              <a:xfrm>
                <a:off x="2400301" y="3160713"/>
                <a:ext cx="52388" cy="22225"/>
              </a:xfrm>
              <a:custGeom>
                <a:avLst/>
                <a:gdLst>
                  <a:gd name="T0" fmla="*/ 2 w 19"/>
                  <a:gd name="T1" fmla="*/ 0 h 8"/>
                  <a:gd name="T2" fmla="*/ 1 w 19"/>
                  <a:gd name="T3" fmla="*/ 1 h 8"/>
                  <a:gd name="T4" fmla="*/ 1 w 19"/>
                  <a:gd name="T5" fmla="*/ 1 h 8"/>
                  <a:gd name="T6" fmla="*/ 0 w 19"/>
                  <a:gd name="T7" fmla="*/ 3 h 8"/>
                  <a:gd name="T8" fmla="*/ 1 w 19"/>
                  <a:gd name="T9" fmla="*/ 6 h 8"/>
                  <a:gd name="T10" fmla="*/ 4 w 19"/>
                  <a:gd name="T11" fmla="*/ 8 h 8"/>
                  <a:gd name="T12" fmla="*/ 5 w 19"/>
                  <a:gd name="T13" fmla="*/ 8 h 8"/>
                  <a:gd name="T14" fmla="*/ 8 w 19"/>
                  <a:gd name="T15" fmla="*/ 8 h 8"/>
                  <a:gd name="T16" fmla="*/ 9 w 19"/>
                  <a:gd name="T17" fmla="*/ 8 h 8"/>
                  <a:gd name="T18" fmla="*/ 9 w 19"/>
                  <a:gd name="T19" fmla="*/ 8 h 8"/>
                  <a:gd name="T20" fmla="*/ 16 w 19"/>
                  <a:gd name="T21" fmla="*/ 6 h 8"/>
                  <a:gd name="T22" fmla="*/ 18 w 19"/>
                  <a:gd name="T23" fmla="*/ 4 h 8"/>
                  <a:gd name="T24" fmla="*/ 18 w 19"/>
                  <a:gd name="T25" fmla="*/ 1 h 8"/>
                  <a:gd name="T26" fmla="*/ 18 w 19"/>
                  <a:gd name="T27" fmla="*/ 1 h 8"/>
                  <a:gd name="T28" fmla="*/ 18 w 19"/>
                  <a:gd name="T29" fmla="*/ 1 h 8"/>
                  <a:gd name="T30" fmla="*/ 17 w 19"/>
                  <a:gd name="T31" fmla="*/ 0 h 8"/>
                  <a:gd name="T32" fmla="*/ 15 w 19"/>
                  <a:gd name="T33" fmla="*/ 1 h 8"/>
                  <a:gd name="T34" fmla="*/ 14 w 19"/>
                  <a:gd name="T35" fmla="*/ 3 h 8"/>
                  <a:gd name="T36" fmla="*/ 9 w 19"/>
                  <a:gd name="T37" fmla="*/ 4 h 8"/>
                  <a:gd name="T38" fmla="*/ 8 w 19"/>
                  <a:gd name="T39" fmla="*/ 4 h 8"/>
                  <a:gd name="T40" fmla="*/ 8 w 19"/>
                  <a:gd name="T41" fmla="*/ 4 h 8"/>
                  <a:gd name="T42" fmla="*/ 7 w 19"/>
                  <a:gd name="T43" fmla="*/ 4 h 8"/>
                  <a:gd name="T44" fmla="*/ 5 w 19"/>
                  <a:gd name="T45" fmla="*/ 4 h 8"/>
                  <a:gd name="T46" fmla="*/ 4 w 19"/>
                  <a:gd name="T47" fmla="*/ 3 h 8"/>
                  <a:gd name="T48" fmla="*/ 4 w 19"/>
                  <a:gd name="T49" fmla="*/ 3 h 8"/>
                  <a:gd name="T50" fmla="*/ 4 w 19"/>
                  <a:gd name="T51" fmla="*/ 3 h 8"/>
                  <a:gd name="T52" fmla="*/ 3 w 19"/>
                  <a:gd name="T53" fmla="*/ 0 h 8"/>
                  <a:gd name="T54" fmla="*/ 2 w 19"/>
                  <a:gd name="T55"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9" h="8">
                    <a:moveTo>
                      <a:pt x="2" y="0"/>
                    </a:moveTo>
                    <a:cubicBezTo>
                      <a:pt x="2" y="0"/>
                      <a:pt x="1" y="0"/>
                      <a:pt x="1" y="1"/>
                    </a:cubicBezTo>
                    <a:cubicBezTo>
                      <a:pt x="1" y="1"/>
                      <a:pt x="1" y="1"/>
                      <a:pt x="1" y="1"/>
                    </a:cubicBezTo>
                    <a:cubicBezTo>
                      <a:pt x="0" y="2"/>
                      <a:pt x="0" y="3"/>
                      <a:pt x="0" y="3"/>
                    </a:cubicBezTo>
                    <a:cubicBezTo>
                      <a:pt x="0" y="4"/>
                      <a:pt x="1" y="5"/>
                      <a:pt x="1" y="6"/>
                    </a:cubicBezTo>
                    <a:cubicBezTo>
                      <a:pt x="2" y="7"/>
                      <a:pt x="3" y="7"/>
                      <a:pt x="4" y="8"/>
                    </a:cubicBezTo>
                    <a:cubicBezTo>
                      <a:pt x="5" y="8"/>
                      <a:pt x="5" y="8"/>
                      <a:pt x="5" y="8"/>
                    </a:cubicBezTo>
                    <a:cubicBezTo>
                      <a:pt x="6" y="8"/>
                      <a:pt x="7" y="8"/>
                      <a:pt x="8" y="8"/>
                    </a:cubicBezTo>
                    <a:cubicBezTo>
                      <a:pt x="9" y="8"/>
                      <a:pt x="9" y="8"/>
                      <a:pt x="9" y="8"/>
                    </a:cubicBezTo>
                    <a:cubicBezTo>
                      <a:pt x="9" y="8"/>
                      <a:pt x="9" y="8"/>
                      <a:pt x="9" y="8"/>
                    </a:cubicBezTo>
                    <a:cubicBezTo>
                      <a:pt x="12" y="8"/>
                      <a:pt x="14" y="7"/>
                      <a:pt x="16" y="6"/>
                    </a:cubicBezTo>
                    <a:cubicBezTo>
                      <a:pt x="17" y="5"/>
                      <a:pt x="18" y="4"/>
                      <a:pt x="18" y="4"/>
                    </a:cubicBezTo>
                    <a:cubicBezTo>
                      <a:pt x="19" y="3"/>
                      <a:pt x="19" y="2"/>
                      <a:pt x="18" y="1"/>
                    </a:cubicBezTo>
                    <a:cubicBezTo>
                      <a:pt x="18" y="1"/>
                      <a:pt x="18" y="1"/>
                      <a:pt x="18" y="1"/>
                    </a:cubicBezTo>
                    <a:cubicBezTo>
                      <a:pt x="18" y="1"/>
                      <a:pt x="18" y="1"/>
                      <a:pt x="18" y="1"/>
                    </a:cubicBezTo>
                    <a:cubicBezTo>
                      <a:pt x="17" y="1"/>
                      <a:pt x="17" y="0"/>
                      <a:pt x="17" y="0"/>
                    </a:cubicBezTo>
                    <a:cubicBezTo>
                      <a:pt x="16" y="0"/>
                      <a:pt x="16" y="1"/>
                      <a:pt x="15" y="1"/>
                    </a:cubicBezTo>
                    <a:cubicBezTo>
                      <a:pt x="15" y="2"/>
                      <a:pt x="14" y="2"/>
                      <a:pt x="14" y="3"/>
                    </a:cubicBezTo>
                    <a:cubicBezTo>
                      <a:pt x="12" y="4"/>
                      <a:pt x="10" y="4"/>
                      <a:pt x="9" y="4"/>
                    </a:cubicBezTo>
                    <a:cubicBezTo>
                      <a:pt x="8" y="4"/>
                      <a:pt x="8" y="4"/>
                      <a:pt x="8" y="4"/>
                    </a:cubicBezTo>
                    <a:cubicBezTo>
                      <a:pt x="8" y="4"/>
                      <a:pt x="8" y="4"/>
                      <a:pt x="8" y="4"/>
                    </a:cubicBezTo>
                    <a:cubicBezTo>
                      <a:pt x="8" y="4"/>
                      <a:pt x="8" y="4"/>
                      <a:pt x="7" y="4"/>
                    </a:cubicBezTo>
                    <a:cubicBezTo>
                      <a:pt x="6" y="4"/>
                      <a:pt x="6" y="4"/>
                      <a:pt x="5" y="4"/>
                    </a:cubicBezTo>
                    <a:cubicBezTo>
                      <a:pt x="5" y="4"/>
                      <a:pt x="4" y="3"/>
                      <a:pt x="4" y="3"/>
                    </a:cubicBezTo>
                    <a:cubicBezTo>
                      <a:pt x="4" y="3"/>
                      <a:pt x="4" y="3"/>
                      <a:pt x="4" y="3"/>
                    </a:cubicBezTo>
                    <a:cubicBezTo>
                      <a:pt x="4" y="3"/>
                      <a:pt x="4" y="3"/>
                      <a:pt x="4" y="3"/>
                    </a:cubicBezTo>
                    <a:cubicBezTo>
                      <a:pt x="5" y="2"/>
                      <a:pt x="4" y="1"/>
                      <a:pt x="3" y="0"/>
                    </a:cubicBezTo>
                    <a:cubicBezTo>
                      <a:pt x="3" y="0"/>
                      <a:pt x="3" y="0"/>
                      <a:pt x="2"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6" name="Freeform 261"/>
              <p:cNvSpPr/>
              <p:nvPr/>
            </p:nvSpPr>
            <p:spPr bwMode="auto">
              <a:xfrm>
                <a:off x="2413001" y="3189288"/>
                <a:ext cx="50800" cy="22225"/>
              </a:xfrm>
              <a:custGeom>
                <a:avLst/>
                <a:gdLst>
                  <a:gd name="T0" fmla="*/ 2 w 18"/>
                  <a:gd name="T1" fmla="*/ 0 h 8"/>
                  <a:gd name="T2" fmla="*/ 0 w 18"/>
                  <a:gd name="T3" fmla="*/ 0 h 8"/>
                  <a:gd name="T4" fmla="*/ 0 w 18"/>
                  <a:gd name="T5" fmla="*/ 1 h 8"/>
                  <a:gd name="T6" fmla="*/ 0 w 18"/>
                  <a:gd name="T7" fmla="*/ 3 h 8"/>
                  <a:gd name="T8" fmla="*/ 1 w 18"/>
                  <a:gd name="T9" fmla="*/ 6 h 8"/>
                  <a:gd name="T10" fmla="*/ 4 w 18"/>
                  <a:gd name="T11" fmla="*/ 7 h 8"/>
                  <a:gd name="T12" fmla="*/ 4 w 18"/>
                  <a:gd name="T13" fmla="*/ 7 h 8"/>
                  <a:gd name="T14" fmla="*/ 8 w 18"/>
                  <a:gd name="T15" fmla="*/ 8 h 8"/>
                  <a:gd name="T16" fmla="*/ 8 w 18"/>
                  <a:gd name="T17" fmla="*/ 8 h 8"/>
                  <a:gd name="T18" fmla="*/ 8 w 18"/>
                  <a:gd name="T19" fmla="*/ 8 h 8"/>
                  <a:gd name="T20" fmla="*/ 8 w 18"/>
                  <a:gd name="T21" fmla="*/ 8 h 8"/>
                  <a:gd name="T22" fmla="*/ 16 w 18"/>
                  <a:gd name="T23" fmla="*/ 5 h 8"/>
                  <a:gd name="T24" fmla="*/ 18 w 18"/>
                  <a:gd name="T25" fmla="*/ 3 h 8"/>
                  <a:gd name="T26" fmla="*/ 18 w 18"/>
                  <a:gd name="T27" fmla="*/ 1 h 8"/>
                  <a:gd name="T28" fmla="*/ 17 w 18"/>
                  <a:gd name="T29" fmla="*/ 0 h 8"/>
                  <a:gd name="T30" fmla="*/ 17 w 18"/>
                  <a:gd name="T31" fmla="*/ 0 h 8"/>
                  <a:gd name="T32" fmla="*/ 16 w 18"/>
                  <a:gd name="T33" fmla="*/ 0 h 8"/>
                  <a:gd name="T34" fmla="*/ 15 w 18"/>
                  <a:gd name="T35" fmla="*/ 1 h 8"/>
                  <a:gd name="T36" fmla="*/ 13 w 18"/>
                  <a:gd name="T37" fmla="*/ 2 h 8"/>
                  <a:gd name="T38" fmla="*/ 8 w 18"/>
                  <a:gd name="T39" fmla="*/ 4 h 8"/>
                  <a:gd name="T40" fmla="*/ 8 w 18"/>
                  <a:gd name="T41" fmla="*/ 4 h 8"/>
                  <a:gd name="T42" fmla="*/ 8 w 18"/>
                  <a:gd name="T43" fmla="*/ 4 h 8"/>
                  <a:gd name="T44" fmla="*/ 8 w 18"/>
                  <a:gd name="T45" fmla="*/ 4 h 8"/>
                  <a:gd name="T46" fmla="*/ 7 w 18"/>
                  <a:gd name="T47" fmla="*/ 4 h 8"/>
                  <a:gd name="T48" fmla="*/ 5 w 18"/>
                  <a:gd name="T49" fmla="*/ 3 h 8"/>
                  <a:gd name="T50" fmla="*/ 4 w 18"/>
                  <a:gd name="T51" fmla="*/ 3 h 8"/>
                  <a:gd name="T52" fmla="*/ 4 w 18"/>
                  <a:gd name="T53" fmla="*/ 3 h 8"/>
                  <a:gd name="T54" fmla="*/ 4 w 18"/>
                  <a:gd name="T55" fmla="*/ 2 h 8"/>
                  <a:gd name="T56" fmla="*/ 2 w 18"/>
                  <a:gd name="T57" fmla="*/ 0 h 8"/>
                  <a:gd name="T58" fmla="*/ 2 w 18"/>
                  <a:gd name="T59"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8" h="8">
                    <a:moveTo>
                      <a:pt x="2" y="0"/>
                    </a:moveTo>
                    <a:cubicBezTo>
                      <a:pt x="1" y="0"/>
                      <a:pt x="1" y="0"/>
                      <a:pt x="0" y="0"/>
                    </a:cubicBezTo>
                    <a:cubicBezTo>
                      <a:pt x="0" y="0"/>
                      <a:pt x="0" y="1"/>
                      <a:pt x="0" y="1"/>
                    </a:cubicBezTo>
                    <a:cubicBezTo>
                      <a:pt x="0" y="1"/>
                      <a:pt x="0" y="2"/>
                      <a:pt x="0" y="3"/>
                    </a:cubicBezTo>
                    <a:cubicBezTo>
                      <a:pt x="0" y="4"/>
                      <a:pt x="0" y="5"/>
                      <a:pt x="1" y="6"/>
                    </a:cubicBezTo>
                    <a:cubicBezTo>
                      <a:pt x="2" y="6"/>
                      <a:pt x="3" y="7"/>
                      <a:pt x="4" y="7"/>
                    </a:cubicBezTo>
                    <a:cubicBezTo>
                      <a:pt x="4" y="7"/>
                      <a:pt x="4" y="7"/>
                      <a:pt x="4" y="7"/>
                    </a:cubicBezTo>
                    <a:cubicBezTo>
                      <a:pt x="6" y="8"/>
                      <a:pt x="7" y="8"/>
                      <a:pt x="8" y="8"/>
                    </a:cubicBezTo>
                    <a:cubicBezTo>
                      <a:pt x="8" y="8"/>
                      <a:pt x="8" y="8"/>
                      <a:pt x="8" y="8"/>
                    </a:cubicBezTo>
                    <a:cubicBezTo>
                      <a:pt x="8" y="8"/>
                      <a:pt x="8" y="8"/>
                      <a:pt x="8" y="8"/>
                    </a:cubicBezTo>
                    <a:cubicBezTo>
                      <a:pt x="8" y="8"/>
                      <a:pt x="8" y="8"/>
                      <a:pt x="8" y="8"/>
                    </a:cubicBezTo>
                    <a:cubicBezTo>
                      <a:pt x="11" y="8"/>
                      <a:pt x="14" y="7"/>
                      <a:pt x="16" y="5"/>
                    </a:cubicBezTo>
                    <a:cubicBezTo>
                      <a:pt x="16" y="4"/>
                      <a:pt x="17" y="4"/>
                      <a:pt x="18" y="3"/>
                    </a:cubicBezTo>
                    <a:cubicBezTo>
                      <a:pt x="18" y="3"/>
                      <a:pt x="18" y="2"/>
                      <a:pt x="18" y="1"/>
                    </a:cubicBezTo>
                    <a:cubicBezTo>
                      <a:pt x="18" y="1"/>
                      <a:pt x="18" y="1"/>
                      <a:pt x="17" y="0"/>
                    </a:cubicBezTo>
                    <a:cubicBezTo>
                      <a:pt x="17" y="0"/>
                      <a:pt x="17" y="0"/>
                      <a:pt x="17" y="0"/>
                    </a:cubicBezTo>
                    <a:cubicBezTo>
                      <a:pt x="17" y="0"/>
                      <a:pt x="16" y="0"/>
                      <a:pt x="16" y="0"/>
                    </a:cubicBezTo>
                    <a:cubicBezTo>
                      <a:pt x="16" y="0"/>
                      <a:pt x="15" y="0"/>
                      <a:pt x="15" y="1"/>
                    </a:cubicBezTo>
                    <a:cubicBezTo>
                      <a:pt x="14" y="1"/>
                      <a:pt x="14" y="2"/>
                      <a:pt x="13" y="2"/>
                    </a:cubicBezTo>
                    <a:cubicBezTo>
                      <a:pt x="12" y="3"/>
                      <a:pt x="10" y="4"/>
                      <a:pt x="8" y="4"/>
                    </a:cubicBezTo>
                    <a:cubicBezTo>
                      <a:pt x="8" y="4"/>
                      <a:pt x="8" y="4"/>
                      <a:pt x="8" y="4"/>
                    </a:cubicBezTo>
                    <a:cubicBezTo>
                      <a:pt x="8" y="4"/>
                      <a:pt x="8" y="4"/>
                      <a:pt x="8" y="4"/>
                    </a:cubicBezTo>
                    <a:cubicBezTo>
                      <a:pt x="8" y="4"/>
                      <a:pt x="8" y="4"/>
                      <a:pt x="8" y="4"/>
                    </a:cubicBezTo>
                    <a:cubicBezTo>
                      <a:pt x="7" y="4"/>
                      <a:pt x="7" y="4"/>
                      <a:pt x="7" y="4"/>
                    </a:cubicBezTo>
                    <a:cubicBezTo>
                      <a:pt x="6" y="4"/>
                      <a:pt x="5" y="3"/>
                      <a:pt x="5" y="3"/>
                    </a:cubicBezTo>
                    <a:cubicBezTo>
                      <a:pt x="4" y="3"/>
                      <a:pt x="4" y="3"/>
                      <a:pt x="4" y="3"/>
                    </a:cubicBezTo>
                    <a:cubicBezTo>
                      <a:pt x="4" y="3"/>
                      <a:pt x="4" y="3"/>
                      <a:pt x="4" y="3"/>
                    </a:cubicBezTo>
                    <a:cubicBezTo>
                      <a:pt x="4" y="2"/>
                      <a:pt x="4" y="2"/>
                      <a:pt x="4" y="2"/>
                    </a:cubicBezTo>
                    <a:cubicBezTo>
                      <a:pt x="4" y="1"/>
                      <a:pt x="4" y="0"/>
                      <a:pt x="2" y="0"/>
                    </a:cubicBezTo>
                    <a:cubicBezTo>
                      <a:pt x="2" y="0"/>
                      <a:pt x="2" y="0"/>
                      <a:pt x="2"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7" name="Freeform 262"/>
              <p:cNvSpPr/>
              <p:nvPr/>
            </p:nvSpPr>
            <p:spPr bwMode="auto">
              <a:xfrm>
                <a:off x="2424113" y="3214688"/>
                <a:ext cx="53975" cy="22225"/>
              </a:xfrm>
              <a:custGeom>
                <a:avLst/>
                <a:gdLst>
                  <a:gd name="T0" fmla="*/ 2 w 19"/>
                  <a:gd name="T1" fmla="*/ 0 h 8"/>
                  <a:gd name="T2" fmla="*/ 1 w 19"/>
                  <a:gd name="T3" fmla="*/ 1 h 8"/>
                  <a:gd name="T4" fmla="*/ 0 w 19"/>
                  <a:gd name="T5" fmla="*/ 1 h 8"/>
                  <a:gd name="T6" fmla="*/ 0 w 19"/>
                  <a:gd name="T7" fmla="*/ 3 h 8"/>
                  <a:gd name="T8" fmla="*/ 1 w 19"/>
                  <a:gd name="T9" fmla="*/ 6 h 8"/>
                  <a:gd name="T10" fmla="*/ 4 w 19"/>
                  <a:gd name="T11" fmla="*/ 8 h 8"/>
                  <a:gd name="T12" fmla="*/ 5 w 19"/>
                  <a:gd name="T13" fmla="*/ 8 h 8"/>
                  <a:gd name="T14" fmla="*/ 8 w 19"/>
                  <a:gd name="T15" fmla="*/ 8 h 8"/>
                  <a:gd name="T16" fmla="*/ 8 w 19"/>
                  <a:gd name="T17" fmla="*/ 8 h 8"/>
                  <a:gd name="T18" fmla="*/ 9 w 19"/>
                  <a:gd name="T19" fmla="*/ 8 h 8"/>
                  <a:gd name="T20" fmla="*/ 16 w 19"/>
                  <a:gd name="T21" fmla="*/ 5 h 8"/>
                  <a:gd name="T22" fmla="*/ 18 w 19"/>
                  <a:gd name="T23" fmla="*/ 4 h 8"/>
                  <a:gd name="T24" fmla="*/ 18 w 19"/>
                  <a:gd name="T25" fmla="*/ 1 h 8"/>
                  <a:gd name="T26" fmla="*/ 18 w 19"/>
                  <a:gd name="T27" fmla="*/ 1 h 8"/>
                  <a:gd name="T28" fmla="*/ 18 w 19"/>
                  <a:gd name="T29" fmla="*/ 1 h 8"/>
                  <a:gd name="T30" fmla="*/ 17 w 19"/>
                  <a:gd name="T31" fmla="*/ 0 h 8"/>
                  <a:gd name="T32" fmla="*/ 15 w 19"/>
                  <a:gd name="T33" fmla="*/ 1 h 8"/>
                  <a:gd name="T34" fmla="*/ 13 w 19"/>
                  <a:gd name="T35" fmla="*/ 2 h 8"/>
                  <a:gd name="T36" fmla="*/ 8 w 19"/>
                  <a:gd name="T37" fmla="*/ 4 h 8"/>
                  <a:gd name="T38" fmla="*/ 8 w 19"/>
                  <a:gd name="T39" fmla="*/ 4 h 8"/>
                  <a:gd name="T40" fmla="*/ 8 w 19"/>
                  <a:gd name="T41" fmla="*/ 4 h 8"/>
                  <a:gd name="T42" fmla="*/ 7 w 19"/>
                  <a:gd name="T43" fmla="*/ 4 h 8"/>
                  <a:gd name="T44" fmla="*/ 5 w 19"/>
                  <a:gd name="T45" fmla="*/ 4 h 8"/>
                  <a:gd name="T46" fmla="*/ 4 w 19"/>
                  <a:gd name="T47" fmla="*/ 3 h 8"/>
                  <a:gd name="T48" fmla="*/ 4 w 19"/>
                  <a:gd name="T49" fmla="*/ 3 h 8"/>
                  <a:gd name="T50" fmla="*/ 4 w 19"/>
                  <a:gd name="T51" fmla="*/ 3 h 8"/>
                  <a:gd name="T52" fmla="*/ 3 w 19"/>
                  <a:gd name="T53" fmla="*/ 0 h 8"/>
                  <a:gd name="T54" fmla="*/ 2 w 19"/>
                  <a:gd name="T55"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9" h="8">
                    <a:moveTo>
                      <a:pt x="2" y="0"/>
                    </a:moveTo>
                    <a:cubicBezTo>
                      <a:pt x="2" y="0"/>
                      <a:pt x="1" y="0"/>
                      <a:pt x="1" y="1"/>
                    </a:cubicBezTo>
                    <a:cubicBezTo>
                      <a:pt x="1" y="1"/>
                      <a:pt x="0" y="1"/>
                      <a:pt x="0" y="1"/>
                    </a:cubicBezTo>
                    <a:cubicBezTo>
                      <a:pt x="0" y="2"/>
                      <a:pt x="0" y="2"/>
                      <a:pt x="0" y="3"/>
                    </a:cubicBezTo>
                    <a:cubicBezTo>
                      <a:pt x="0" y="4"/>
                      <a:pt x="1" y="5"/>
                      <a:pt x="1" y="6"/>
                    </a:cubicBezTo>
                    <a:cubicBezTo>
                      <a:pt x="2" y="7"/>
                      <a:pt x="3" y="7"/>
                      <a:pt x="4" y="8"/>
                    </a:cubicBezTo>
                    <a:cubicBezTo>
                      <a:pt x="4" y="8"/>
                      <a:pt x="5" y="8"/>
                      <a:pt x="5" y="8"/>
                    </a:cubicBezTo>
                    <a:cubicBezTo>
                      <a:pt x="6" y="8"/>
                      <a:pt x="7" y="8"/>
                      <a:pt x="8" y="8"/>
                    </a:cubicBezTo>
                    <a:cubicBezTo>
                      <a:pt x="8" y="8"/>
                      <a:pt x="8" y="8"/>
                      <a:pt x="8" y="8"/>
                    </a:cubicBezTo>
                    <a:cubicBezTo>
                      <a:pt x="9" y="8"/>
                      <a:pt x="9" y="8"/>
                      <a:pt x="9" y="8"/>
                    </a:cubicBezTo>
                    <a:cubicBezTo>
                      <a:pt x="12" y="8"/>
                      <a:pt x="14" y="7"/>
                      <a:pt x="16" y="5"/>
                    </a:cubicBezTo>
                    <a:cubicBezTo>
                      <a:pt x="17" y="5"/>
                      <a:pt x="17" y="4"/>
                      <a:pt x="18" y="4"/>
                    </a:cubicBezTo>
                    <a:cubicBezTo>
                      <a:pt x="19" y="3"/>
                      <a:pt x="19" y="2"/>
                      <a:pt x="18" y="1"/>
                    </a:cubicBezTo>
                    <a:cubicBezTo>
                      <a:pt x="18" y="1"/>
                      <a:pt x="18" y="1"/>
                      <a:pt x="18" y="1"/>
                    </a:cubicBezTo>
                    <a:cubicBezTo>
                      <a:pt x="18" y="1"/>
                      <a:pt x="18" y="1"/>
                      <a:pt x="18" y="1"/>
                    </a:cubicBezTo>
                    <a:cubicBezTo>
                      <a:pt x="17" y="0"/>
                      <a:pt x="17" y="0"/>
                      <a:pt x="17" y="0"/>
                    </a:cubicBezTo>
                    <a:cubicBezTo>
                      <a:pt x="16" y="0"/>
                      <a:pt x="15" y="1"/>
                      <a:pt x="15" y="1"/>
                    </a:cubicBezTo>
                    <a:cubicBezTo>
                      <a:pt x="15" y="2"/>
                      <a:pt x="14" y="2"/>
                      <a:pt x="13" y="2"/>
                    </a:cubicBezTo>
                    <a:cubicBezTo>
                      <a:pt x="12" y="3"/>
                      <a:pt x="10" y="4"/>
                      <a:pt x="8" y="4"/>
                    </a:cubicBezTo>
                    <a:cubicBezTo>
                      <a:pt x="8" y="4"/>
                      <a:pt x="8" y="4"/>
                      <a:pt x="8" y="4"/>
                    </a:cubicBezTo>
                    <a:cubicBezTo>
                      <a:pt x="8" y="4"/>
                      <a:pt x="8" y="4"/>
                      <a:pt x="8" y="4"/>
                    </a:cubicBezTo>
                    <a:cubicBezTo>
                      <a:pt x="8" y="4"/>
                      <a:pt x="7" y="4"/>
                      <a:pt x="7" y="4"/>
                    </a:cubicBezTo>
                    <a:cubicBezTo>
                      <a:pt x="6" y="4"/>
                      <a:pt x="6" y="4"/>
                      <a:pt x="5" y="4"/>
                    </a:cubicBezTo>
                    <a:cubicBezTo>
                      <a:pt x="5" y="3"/>
                      <a:pt x="4" y="3"/>
                      <a:pt x="4" y="3"/>
                    </a:cubicBezTo>
                    <a:cubicBezTo>
                      <a:pt x="4" y="3"/>
                      <a:pt x="4" y="3"/>
                      <a:pt x="4" y="3"/>
                    </a:cubicBezTo>
                    <a:cubicBezTo>
                      <a:pt x="4" y="3"/>
                      <a:pt x="4" y="3"/>
                      <a:pt x="4" y="3"/>
                    </a:cubicBezTo>
                    <a:cubicBezTo>
                      <a:pt x="4" y="2"/>
                      <a:pt x="4" y="1"/>
                      <a:pt x="3" y="0"/>
                    </a:cubicBezTo>
                    <a:cubicBezTo>
                      <a:pt x="3" y="0"/>
                      <a:pt x="2" y="0"/>
                      <a:pt x="2"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8" name="Freeform 263"/>
              <p:cNvSpPr/>
              <p:nvPr/>
            </p:nvSpPr>
            <p:spPr bwMode="auto">
              <a:xfrm>
                <a:off x="2436813" y="3240088"/>
                <a:ext cx="52388" cy="25400"/>
              </a:xfrm>
              <a:custGeom>
                <a:avLst/>
                <a:gdLst>
                  <a:gd name="T0" fmla="*/ 3 w 19"/>
                  <a:gd name="T1" fmla="*/ 0 h 9"/>
                  <a:gd name="T2" fmla="*/ 1 w 19"/>
                  <a:gd name="T3" fmla="*/ 1 h 9"/>
                  <a:gd name="T4" fmla="*/ 1 w 19"/>
                  <a:gd name="T5" fmla="*/ 2 h 9"/>
                  <a:gd name="T6" fmla="*/ 0 w 19"/>
                  <a:gd name="T7" fmla="*/ 3 h 9"/>
                  <a:gd name="T8" fmla="*/ 2 w 19"/>
                  <a:gd name="T9" fmla="*/ 6 h 9"/>
                  <a:gd name="T10" fmla="*/ 5 w 19"/>
                  <a:gd name="T11" fmla="*/ 8 h 9"/>
                  <a:gd name="T12" fmla="*/ 5 w 19"/>
                  <a:gd name="T13" fmla="*/ 8 h 9"/>
                  <a:gd name="T14" fmla="*/ 9 w 19"/>
                  <a:gd name="T15" fmla="*/ 9 h 9"/>
                  <a:gd name="T16" fmla="*/ 9 w 19"/>
                  <a:gd name="T17" fmla="*/ 9 h 9"/>
                  <a:gd name="T18" fmla="*/ 9 w 19"/>
                  <a:gd name="T19" fmla="*/ 9 h 9"/>
                  <a:gd name="T20" fmla="*/ 17 w 19"/>
                  <a:gd name="T21" fmla="*/ 6 h 9"/>
                  <a:gd name="T22" fmla="*/ 18 w 19"/>
                  <a:gd name="T23" fmla="*/ 4 h 9"/>
                  <a:gd name="T24" fmla="*/ 19 w 19"/>
                  <a:gd name="T25" fmla="*/ 2 h 9"/>
                  <a:gd name="T26" fmla="*/ 18 w 19"/>
                  <a:gd name="T27" fmla="*/ 1 h 9"/>
                  <a:gd name="T28" fmla="*/ 18 w 19"/>
                  <a:gd name="T29" fmla="*/ 1 h 9"/>
                  <a:gd name="T30" fmla="*/ 17 w 19"/>
                  <a:gd name="T31" fmla="*/ 1 h 9"/>
                  <a:gd name="T32" fmla="*/ 15 w 19"/>
                  <a:gd name="T33" fmla="*/ 1 h 9"/>
                  <a:gd name="T34" fmla="*/ 15 w 19"/>
                  <a:gd name="T35" fmla="*/ 1 h 9"/>
                  <a:gd name="T36" fmla="*/ 14 w 19"/>
                  <a:gd name="T37" fmla="*/ 3 h 9"/>
                  <a:gd name="T38" fmla="*/ 9 w 19"/>
                  <a:gd name="T39" fmla="*/ 5 h 9"/>
                  <a:gd name="T40" fmla="*/ 9 w 19"/>
                  <a:gd name="T41" fmla="*/ 5 h 9"/>
                  <a:gd name="T42" fmla="*/ 8 w 19"/>
                  <a:gd name="T43" fmla="*/ 5 h 9"/>
                  <a:gd name="T44" fmla="*/ 7 w 19"/>
                  <a:gd name="T45" fmla="*/ 5 h 9"/>
                  <a:gd name="T46" fmla="*/ 5 w 19"/>
                  <a:gd name="T47" fmla="*/ 4 h 9"/>
                  <a:gd name="T48" fmla="*/ 4 w 19"/>
                  <a:gd name="T49" fmla="*/ 4 h 9"/>
                  <a:gd name="T50" fmla="*/ 4 w 19"/>
                  <a:gd name="T51" fmla="*/ 3 h 9"/>
                  <a:gd name="T52" fmla="*/ 4 w 19"/>
                  <a:gd name="T53" fmla="*/ 3 h 9"/>
                  <a:gd name="T54" fmla="*/ 3 w 19"/>
                  <a:gd name="T55" fmla="*/ 1 h 9"/>
                  <a:gd name="T56" fmla="*/ 3 w 19"/>
                  <a:gd name="T5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9" h="9">
                    <a:moveTo>
                      <a:pt x="3" y="0"/>
                    </a:moveTo>
                    <a:cubicBezTo>
                      <a:pt x="2" y="0"/>
                      <a:pt x="2" y="1"/>
                      <a:pt x="1" y="1"/>
                    </a:cubicBezTo>
                    <a:cubicBezTo>
                      <a:pt x="1" y="1"/>
                      <a:pt x="1" y="1"/>
                      <a:pt x="1" y="2"/>
                    </a:cubicBezTo>
                    <a:cubicBezTo>
                      <a:pt x="1" y="2"/>
                      <a:pt x="0" y="3"/>
                      <a:pt x="0" y="3"/>
                    </a:cubicBezTo>
                    <a:cubicBezTo>
                      <a:pt x="0" y="5"/>
                      <a:pt x="1" y="6"/>
                      <a:pt x="2" y="6"/>
                    </a:cubicBezTo>
                    <a:cubicBezTo>
                      <a:pt x="3" y="7"/>
                      <a:pt x="4" y="8"/>
                      <a:pt x="5" y="8"/>
                    </a:cubicBezTo>
                    <a:cubicBezTo>
                      <a:pt x="5" y="8"/>
                      <a:pt x="5" y="8"/>
                      <a:pt x="5" y="8"/>
                    </a:cubicBezTo>
                    <a:cubicBezTo>
                      <a:pt x="6" y="8"/>
                      <a:pt x="8" y="9"/>
                      <a:pt x="9" y="9"/>
                    </a:cubicBezTo>
                    <a:cubicBezTo>
                      <a:pt x="9" y="9"/>
                      <a:pt x="9" y="9"/>
                      <a:pt x="9" y="9"/>
                    </a:cubicBezTo>
                    <a:cubicBezTo>
                      <a:pt x="9" y="9"/>
                      <a:pt x="9" y="9"/>
                      <a:pt x="9" y="9"/>
                    </a:cubicBezTo>
                    <a:cubicBezTo>
                      <a:pt x="12" y="8"/>
                      <a:pt x="14" y="7"/>
                      <a:pt x="17" y="6"/>
                    </a:cubicBezTo>
                    <a:cubicBezTo>
                      <a:pt x="17" y="5"/>
                      <a:pt x="18" y="5"/>
                      <a:pt x="18" y="4"/>
                    </a:cubicBezTo>
                    <a:cubicBezTo>
                      <a:pt x="19" y="3"/>
                      <a:pt x="19" y="2"/>
                      <a:pt x="19" y="2"/>
                    </a:cubicBezTo>
                    <a:cubicBezTo>
                      <a:pt x="19" y="2"/>
                      <a:pt x="18" y="1"/>
                      <a:pt x="18" y="1"/>
                    </a:cubicBezTo>
                    <a:cubicBezTo>
                      <a:pt x="18" y="1"/>
                      <a:pt x="18" y="1"/>
                      <a:pt x="18" y="1"/>
                    </a:cubicBezTo>
                    <a:cubicBezTo>
                      <a:pt x="18" y="1"/>
                      <a:pt x="17" y="1"/>
                      <a:pt x="17" y="1"/>
                    </a:cubicBezTo>
                    <a:cubicBezTo>
                      <a:pt x="16" y="1"/>
                      <a:pt x="16" y="1"/>
                      <a:pt x="15" y="1"/>
                    </a:cubicBezTo>
                    <a:cubicBezTo>
                      <a:pt x="15" y="1"/>
                      <a:pt x="15" y="1"/>
                      <a:pt x="15" y="1"/>
                    </a:cubicBezTo>
                    <a:cubicBezTo>
                      <a:pt x="15" y="2"/>
                      <a:pt x="14" y="2"/>
                      <a:pt x="14" y="3"/>
                    </a:cubicBezTo>
                    <a:cubicBezTo>
                      <a:pt x="12" y="4"/>
                      <a:pt x="11" y="5"/>
                      <a:pt x="9" y="5"/>
                    </a:cubicBezTo>
                    <a:cubicBezTo>
                      <a:pt x="9" y="5"/>
                      <a:pt x="9" y="5"/>
                      <a:pt x="9" y="5"/>
                    </a:cubicBezTo>
                    <a:cubicBezTo>
                      <a:pt x="9" y="5"/>
                      <a:pt x="9" y="5"/>
                      <a:pt x="8" y="5"/>
                    </a:cubicBezTo>
                    <a:cubicBezTo>
                      <a:pt x="8" y="5"/>
                      <a:pt x="8" y="5"/>
                      <a:pt x="7" y="5"/>
                    </a:cubicBezTo>
                    <a:cubicBezTo>
                      <a:pt x="7" y="4"/>
                      <a:pt x="6" y="4"/>
                      <a:pt x="5" y="4"/>
                    </a:cubicBezTo>
                    <a:cubicBezTo>
                      <a:pt x="5" y="4"/>
                      <a:pt x="5" y="4"/>
                      <a:pt x="4" y="4"/>
                    </a:cubicBezTo>
                    <a:cubicBezTo>
                      <a:pt x="4" y="3"/>
                      <a:pt x="4" y="3"/>
                      <a:pt x="4" y="3"/>
                    </a:cubicBezTo>
                    <a:cubicBezTo>
                      <a:pt x="4" y="3"/>
                      <a:pt x="4" y="3"/>
                      <a:pt x="4" y="3"/>
                    </a:cubicBezTo>
                    <a:cubicBezTo>
                      <a:pt x="5" y="2"/>
                      <a:pt x="4" y="1"/>
                      <a:pt x="3" y="1"/>
                    </a:cubicBezTo>
                    <a:cubicBezTo>
                      <a:pt x="3" y="0"/>
                      <a:pt x="3" y="0"/>
                      <a:pt x="3"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9" name="Freeform 264"/>
              <p:cNvSpPr/>
              <p:nvPr/>
            </p:nvSpPr>
            <p:spPr bwMode="auto">
              <a:xfrm>
                <a:off x="2449513" y="3267075"/>
                <a:ext cx="50800" cy="23813"/>
              </a:xfrm>
              <a:custGeom>
                <a:avLst/>
                <a:gdLst>
                  <a:gd name="T0" fmla="*/ 2 w 18"/>
                  <a:gd name="T1" fmla="*/ 0 h 8"/>
                  <a:gd name="T2" fmla="*/ 1 w 18"/>
                  <a:gd name="T3" fmla="*/ 0 h 8"/>
                  <a:gd name="T4" fmla="*/ 0 w 18"/>
                  <a:gd name="T5" fmla="*/ 1 h 8"/>
                  <a:gd name="T6" fmla="*/ 0 w 18"/>
                  <a:gd name="T7" fmla="*/ 3 h 8"/>
                  <a:gd name="T8" fmla="*/ 1 w 18"/>
                  <a:gd name="T9" fmla="*/ 6 h 8"/>
                  <a:gd name="T10" fmla="*/ 4 w 18"/>
                  <a:gd name="T11" fmla="*/ 7 h 8"/>
                  <a:gd name="T12" fmla="*/ 5 w 18"/>
                  <a:gd name="T13" fmla="*/ 8 h 8"/>
                  <a:gd name="T14" fmla="*/ 8 w 18"/>
                  <a:gd name="T15" fmla="*/ 8 h 8"/>
                  <a:gd name="T16" fmla="*/ 8 w 18"/>
                  <a:gd name="T17" fmla="*/ 8 h 8"/>
                  <a:gd name="T18" fmla="*/ 9 w 18"/>
                  <a:gd name="T19" fmla="*/ 8 h 8"/>
                  <a:gd name="T20" fmla="*/ 16 w 18"/>
                  <a:gd name="T21" fmla="*/ 5 h 8"/>
                  <a:gd name="T22" fmla="*/ 18 w 18"/>
                  <a:gd name="T23" fmla="*/ 3 h 8"/>
                  <a:gd name="T24" fmla="*/ 18 w 18"/>
                  <a:gd name="T25" fmla="*/ 1 h 8"/>
                  <a:gd name="T26" fmla="*/ 18 w 18"/>
                  <a:gd name="T27" fmla="*/ 1 h 8"/>
                  <a:gd name="T28" fmla="*/ 17 w 18"/>
                  <a:gd name="T29" fmla="*/ 0 h 8"/>
                  <a:gd name="T30" fmla="*/ 16 w 18"/>
                  <a:gd name="T31" fmla="*/ 0 h 8"/>
                  <a:gd name="T32" fmla="*/ 15 w 18"/>
                  <a:gd name="T33" fmla="*/ 1 h 8"/>
                  <a:gd name="T34" fmla="*/ 15 w 18"/>
                  <a:gd name="T35" fmla="*/ 1 h 8"/>
                  <a:gd name="T36" fmla="*/ 13 w 18"/>
                  <a:gd name="T37" fmla="*/ 2 h 8"/>
                  <a:gd name="T38" fmla="*/ 8 w 18"/>
                  <a:gd name="T39" fmla="*/ 4 h 8"/>
                  <a:gd name="T40" fmla="*/ 8 w 18"/>
                  <a:gd name="T41" fmla="*/ 4 h 8"/>
                  <a:gd name="T42" fmla="*/ 8 w 18"/>
                  <a:gd name="T43" fmla="*/ 4 h 8"/>
                  <a:gd name="T44" fmla="*/ 7 w 18"/>
                  <a:gd name="T45" fmla="*/ 4 h 8"/>
                  <a:gd name="T46" fmla="*/ 5 w 18"/>
                  <a:gd name="T47" fmla="*/ 3 h 8"/>
                  <a:gd name="T48" fmla="*/ 4 w 18"/>
                  <a:gd name="T49" fmla="*/ 3 h 8"/>
                  <a:gd name="T50" fmla="*/ 4 w 18"/>
                  <a:gd name="T51" fmla="*/ 3 h 8"/>
                  <a:gd name="T52" fmla="*/ 4 w 18"/>
                  <a:gd name="T53" fmla="*/ 3 h 8"/>
                  <a:gd name="T54" fmla="*/ 3 w 18"/>
                  <a:gd name="T55" fmla="*/ 0 h 8"/>
                  <a:gd name="T56" fmla="*/ 2 w 18"/>
                  <a:gd name="T5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8" h="8">
                    <a:moveTo>
                      <a:pt x="2" y="0"/>
                    </a:moveTo>
                    <a:cubicBezTo>
                      <a:pt x="1" y="0"/>
                      <a:pt x="1" y="0"/>
                      <a:pt x="1" y="0"/>
                    </a:cubicBezTo>
                    <a:cubicBezTo>
                      <a:pt x="0" y="1"/>
                      <a:pt x="0" y="1"/>
                      <a:pt x="0" y="1"/>
                    </a:cubicBezTo>
                    <a:cubicBezTo>
                      <a:pt x="0" y="2"/>
                      <a:pt x="0" y="2"/>
                      <a:pt x="0" y="3"/>
                    </a:cubicBezTo>
                    <a:cubicBezTo>
                      <a:pt x="0" y="4"/>
                      <a:pt x="0" y="5"/>
                      <a:pt x="1" y="6"/>
                    </a:cubicBezTo>
                    <a:cubicBezTo>
                      <a:pt x="2" y="7"/>
                      <a:pt x="3" y="7"/>
                      <a:pt x="4" y="7"/>
                    </a:cubicBezTo>
                    <a:cubicBezTo>
                      <a:pt x="4" y="7"/>
                      <a:pt x="4" y="8"/>
                      <a:pt x="5" y="8"/>
                    </a:cubicBezTo>
                    <a:cubicBezTo>
                      <a:pt x="6" y="8"/>
                      <a:pt x="7" y="8"/>
                      <a:pt x="8" y="8"/>
                    </a:cubicBezTo>
                    <a:cubicBezTo>
                      <a:pt x="8" y="8"/>
                      <a:pt x="8" y="8"/>
                      <a:pt x="8" y="8"/>
                    </a:cubicBezTo>
                    <a:cubicBezTo>
                      <a:pt x="8" y="8"/>
                      <a:pt x="8" y="8"/>
                      <a:pt x="9" y="8"/>
                    </a:cubicBezTo>
                    <a:cubicBezTo>
                      <a:pt x="11" y="8"/>
                      <a:pt x="14" y="7"/>
                      <a:pt x="16" y="5"/>
                    </a:cubicBezTo>
                    <a:cubicBezTo>
                      <a:pt x="17" y="5"/>
                      <a:pt x="17" y="4"/>
                      <a:pt x="18" y="3"/>
                    </a:cubicBezTo>
                    <a:cubicBezTo>
                      <a:pt x="18" y="3"/>
                      <a:pt x="18" y="2"/>
                      <a:pt x="18" y="1"/>
                    </a:cubicBezTo>
                    <a:cubicBezTo>
                      <a:pt x="18" y="1"/>
                      <a:pt x="18" y="1"/>
                      <a:pt x="18" y="1"/>
                    </a:cubicBezTo>
                    <a:cubicBezTo>
                      <a:pt x="18" y="1"/>
                      <a:pt x="17" y="1"/>
                      <a:pt x="17" y="0"/>
                    </a:cubicBezTo>
                    <a:cubicBezTo>
                      <a:pt x="17" y="0"/>
                      <a:pt x="17" y="0"/>
                      <a:pt x="16" y="0"/>
                    </a:cubicBezTo>
                    <a:cubicBezTo>
                      <a:pt x="16" y="0"/>
                      <a:pt x="15" y="0"/>
                      <a:pt x="15" y="1"/>
                    </a:cubicBezTo>
                    <a:cubicBezTo>
                      <a:pt x="15" y="1"/>
                      <a:pt x="15" y="1"/>
                      <a:pt x="15" y="1"/>
                    </a:cubicBezTo>
                    <a:cubicBezTo>
                      <a:pt x="14" y="1"/>
                      <a:pt x="14" y="2"/>
                      <a:pt x="13" y="2"/>
                    </a:cubicBezTo>
                    <a:cubicBezTo>
                      <a:pt x="12" y="3"/>
                      <a:pt x="10" y="4"/>
                      <a:pt x="8" y="4"/>
                    </a:cubicBezTo>
                    <a:cubicBezTo>
                      <a:pt x="8" y="4"/>
                      <a:pt x="8" y="4"/>
                      <a:pt x="8" y="4"/>
                    </a:cubicBezTo>
                    <a:cubicBezTo>
                      <a:pt x="8" y="4"/>
                      <a:pt x="8" y="4"/>
                      <a:pt x="8" y="4"/>
                    </a:cubicBezTo>
                    <a:cubicBezTo>
                      <a:pt x="8" y="4"/>
                      <a:pt x="7" y="4"/>
                      <a:pt x="7" y="4"/>
                    </a:cubicBezTo>
                    <a:cubicBezTo>
                      <a:pt x="6" y="4"/>
                      <a:pt x="5" y="4"/>
                      <a:pt x="5" y="3"/>
                    </a:cubicBezTo>
                    <a:cubicBezTo>
                      <a:pt x="4" y="3"/>
                      <a:pt x="4" y="3"/>
                      <a:pt x="4" y="3"/>
                    </a:cubicBezTo>
                    <a:cubicBezTo>
                      <a:pt x="4" y="3"/>
                      <a:pt x="4" y="3"/>
                      <a:pt x="4" y="3"/>
                    </a:cubicBezTo>
                    <a:cubicBezTo>
                      <a:pt x="4" y="3"/>
                      <a:pt x="4" y="3"/>
                      <a:pt x="4" y="3"/>
                    </a:cubicBezTo>
                    <a:cubicBezTo>
                      <a:pt x="4" y="2"/>
                      <a:pt x="4" y="0"/>
                      <a:pt x="3" y="0"/>
                    </a:cubicBezTo>
                    <a:cubicBezTo>
                      <a:pt x="2" y="0"/>
                      <a:pt x="2" y="0"/>
                      <a:pt x="2"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0" name="Freeform 265"/>
              <p:cNvSpPr/>
              <p:nvPr/>
            </p:nvSpPr>
            <p:spPr bwMode="auto">
              <a:xfrm>
                <a:off x="2460626" y="3292475"/>
                <a:ext cx="53975" cy="22225"/>
              </a:xfrm>
              <a:custGeom>
                <a:avLst/>
                <a:gdLst>
                  <a:gd name="T0" fmla="*/ 2 w 19"/>
                  <a:gd name="T1" fmla="*/ 0 h 8"/>
                  <a:gd name="T2" fmla="*/ 1 w 19"/>
                  <a:gd name="T3" fmla="*/ 1 h 8"/>
                  <a:gd name="T4" fmla="*/ 0 w 19"/>
                  <a:gd name="T5" fmla="*/ 2 h 8"/>
                  <a:gd name="T6" fmla="*/ 0 w 19"/>
                  <a:gd name="T7" fmla="*/ 3 h 8"/>
                  <a:gd name="T8" fmla="*/ 1 w 19"/>
                  <a:gd name="T9" fmla="*/ 6 h 8"/>
                  <a:gd name="T10" fmla="*/ 4 w 19"/>
                  <a:gd name="T11" fmla="*/ 8 h 8"/>
                  <a:gd name="T12" fmla="*/ 5 w 19"/>
                  <a:gd name="T13" fmla="*/ 8 h 8"/>
                  <a:gd name="T14" fmla="*/ 8 w 19"/>
                  <a:gd name="T15" fmla="*/ 8 h 8"/>
                  <a:gd name="T16" fmla="*/ 9 w 19"/>
                  <a:gd name="T17" fmla="*/ 8 h 8"/>
                  <a:gd name="T18" fmla="*/ 9 w 19"/>
                  <a:gd name="T19" fmla="*/ 8 h 8"/>
                  <a:gd name="T20" fmla="*/ 16 w 19"/>
                  <a:gd name="T21" fmla="*/ 6 h 8"/>
                  <a:gd name="T22" fmla="*/ 18 w 19"/>
                  <a:gd name="T23" fmla="*/ 4 h 8"/>
                  <a:gd name="T24" fmla="*/ 18 w 19"/>
                  <a:gd name="T25" fmla="*/ 2 h 8"/>
                  <a:gd name="T26" fmla="*/ 18 w 19"/>
                  <a:gd name="T27" fmla="*/ 1 h 8"/>
                  <a:gd name="T28" fmla="*/ 18 w 19"/>
                  <a:gd name="T29" fmla="*/ 1 h 8"/>
                  <a:gd name="T30" fmla="*/ 17 w 19"/>
                  <a:gd name="T31" fmla="*/ 1 h 8"/>
                  <a:gd name="T32" fmla="*/ 15 w 19"/>
                  <a:gd name="T33" fmla="*/ 1 h 8"/>
                  <a:gd name="T34" fmla="*/ 14 w 19"/>
                  <a:gd name="T35" fmla="*/ 3 h 8"/>
                  <a:gd name="T36" fmla="*/ 9 w 19"/>
                  <a:gd name="T37" fmla="*/ 4 h 8"/>
                  <a:gd name="T38" fmla="*/ 8 w 19"/>
                  <a:gd name="T39" fmla="*/ 4 h 8"/>
                  <a:gd name="T40" fmla="*/ 8 w 19"/>
                  <a:gd name="T41" fmla="*/ 4 h 8"/>
                  <a:gd name="T42" fmla="*/ 7 w 19"/>
                  <a:gd name="T43" fmla="*/ 4 h 8"/>
                  <a:gd name="T44" fmla="*/ 5 w 19"/>
                  <a:gd name="T45" fmla="*/ 4 h 8"/>
                  <a:gd name="T46" fmla="*/ 4 w 19"/>
                  <a:gd name="T47" fmla="*/ 3 h 8"/>
                  <a:gd name="T48" fmla="*/ 4 w 19"/>
                  <a:gd name="T49" fmla="*/ 3 h 8"/>
                  <a:gd name="T50" fmla="*/ 4 w 19"/>
                  <a:gd name="T51" fmla="*/ 3 h 8"/>
                  <a:gd name="T52" fmla="*/ 3 w 19"/>
                  <a:gd name="T53" fmla="*/ 0 h 8"/>
                  <a:gd name="T54" fmla="*/ 2 w 19"/>
                  <a:gd name="T55"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9" h="8">
                    <a:moveTo>
                      <a:pt x="2" y="0"/>
                    </a:moveTo>
                    <a:cubicBezTo>
                      <a:pt x="2" y="0"/>
                      <a:pt x="1" y="0"/>
                      <a:pt x="1" y="1"/>
                    </a:cubicBezTo>
                    <a:cubicBezTo>
                      <a:pt x="1" y="1"/>
                      <a:pt x="1" y="1"/>
                      <a:pt x="0" y="2"/>
                    </a:cubicBezTo>
                    <a:cubicBezTo>
                      <a:pt x="0" y="2"/>
                      <a:pt x="0" y="3"/>
                      <a:pt x="0" y="3"/>
                    </a:cubicBezTo>
                    <a:cubicBezTo>
                      <a:pt x="0" y="4"/>
                      <a:pt x="1" y="6"/>
                      <a:pt x="1" y="6"/>
                    </a:cubicBezTo>
                    <a:cubicBezTo>
                      <a:pt x="2" y="7"/>
                      <a:pt x="3" y="8"/>
                      <a:pt x="4" y="8"/>
                    </a:cubicBezTo>
                    <a:cubicBezTo>
                      <a:pt x="5" y="8"/>
                      <a:pt x="5" y="8"/>
                      <a:pt x="5" y="8"/>
                    </a:cubicBezTo>
                    <a:cubicBezTo>
                      <a:pt x="6" y="8"/>
                      <a:pt x="7" y="8"/>
                      <a:pt x="8" y="8"/>
                    </a:cubicBezTo>
                    <a:cubicBezTo>
                      <a:pt x="9" y="8"/>
                      <a:pt x="9" y="8"/>
                      <a:pt x="9" y="8"/>
                    </a:cubicBezTo>
                    <a:cubicBezTo>
                      <a:pt x="9" y="8"/>
                      <a:pt x="9" y="8"/>
                      <a:pt x="9" y="8"/>
                    </a:cubicBezTo>
                    <a:cubicBezTo>
                      <a:pt x="12" y="8"/>
                      <a:pt x="14" y="7"/>
                      <a:pt x="16" y="6"/>
                    </a:cubicBezTo>
                    <a:cubicBezTo>
                      <a:pt x="17" y="5"/>
                      <a:pt x="18" y="5"/>
                      <a:pt x="18" y="4"/>
                    </a:cubicBezTo>
                    <a:cubicBezTo>
                      <a:pt x="19" y="3"/>
                      <a:pt x="19" y="2"/>
                      <a:pt x="18" y="2"/>
                    </a:cubicBezTo>
                    <a:cubicBezTo>
                      <a:pt x="18" y="1"/>
                      <a:pt x="18" y="1"/>
                      <a:pt x="18" y="1"/>
                    </a:cubicBezTo>
                    <a:cubicBezTo>
                      <a:pt x="18" y="1"/>
                      <a:pt x="18" y="1"/>
                      <a:pt x="18" y="1"/>
                    </a:cubicBezTo>
                    <a:cubicBezTo>
                      <a:pt x="17" y="1"/>
                      <a:pt x="17" y="1"/>
                      <a:pt x="17" y="1"/>
                    </a:cubicBezTo>
                    <a:cubicBezTo>
                      <a:pt x="16" y="1"/>
                      <a:pt x="16" y="1"/>
                      <a:pt x="15" y="1"/>
                    </a:cubicBezTo>
                    <a:cubicBezTo>
                      <a:pt x="15" y="2"/>
                      <a:pt x="14" y="2"/>
                      <a:pt x="14" y="3"/>
                    </a:cubicBezTo>
                    <a:cubicBezTo>
                      <a:pt x="12" y="4"/>
                      <a:pt x="10" y="4"/>
                      <a:pt x="9" y="4"/>
                    </a:cubicBezTo>
                    <a:cubicBezTo>
                      <a:pt x="8" y="4"/>
                      <a:pt x="8" y="4"/>
                      <a:pt x="8" y="4"/>
                    </a:cubicBezTo>
                    <a:cubicBezTo>
                      <a:pt x="8" y="4"/>
                      <a:pt x="8" y="4"/>
                      <a:pt x="8" y="4"/>
                    </a:cubicBezTo>
                    <a:cubicBezTo>
                      <a:pt x="8" y="4"/>
                      <a:pt x="8" y="4"/>
                      <a:pt x="7" y="4"/>
                    </a:cubicBezTo>
                    <a:cubicBezTo>
                      <a:pt x="6" y="4"/>
                      <a:pt x="6" y="4"/>
                      <a:pt x="5" y="4"/>
                    </a:cubicBezTo>
                    <a:cubicBezTo>
                      <a:pt x="5" y="4"/>
                      <a:pt x="4" y="4"/>
                      <a:pt x="4" y="3"/>
                    </a:cubicBezTo>
                    <a:cubicBezTo>
                      <a:pt x="4" y="3"/>
                      <a:pt x="4" y="3"/>
                      <a:pt x="4" y="3"/>
                    </a:cubicBezTo>
                    <a:cubicBezTo>
                      <a:pt x="4" y="3"/>
                      <a:pt x="4" y="3"/>
                      <a:pt x="4" y="3"/>
                    </a:cubicBezTo>
                    <a:cubicBezTo>
                      <a:pt x="5" y="2"/>
                      <a:pt x="4" y="1"/>
                      <a:pt x="3" y="0"/>
                    </a:cubicBezTo>
                    <a:cubicBezTo>
                      <a:pt x="3" y="0"/>
                      <a:pt x="3" y="0"/>
                      <a:pt x="2"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1" name="Freeform 266"/>
              <p:cNvSpPr/>
              <p:nvPr/>
            </p:nvSpPr>
            <p:spPr bwMode="auto">
              <a:xfrm>
                <a:off x="2474913" y="3321050"/>
                <a:ext cx="50800" cy="22225"/>
              </a:xfrm>
              <a:custGeom>
                <a:avLst/>
                <a:gdLst>
                  <a:gd name="T0" fmla="*/ 2 w 18"/>
                  <a:gd name="T1" fmla="*/ 0 h 8"/>
                  <a:gd name="T2" fmla="*/ 0 w 18"/>
                  <a:gd name="T3" fmla="*/ 0 h 8"/>
                  <a:gd name="T4" fmla="*/ 0 w 18"/>
                  <a:gd name="T5" fmla="*/ 1 h 8"/>
                  <a:gd name="T6" fmla="*/ 0 w 18"/>
                  <a:gd name="T7" fmla="*/ 3 h 8"/>
                  <a:gd name="T8" fmla="*/ 1 w 18"/>
                  <a:gd name="T9" fmla="*/ 6 h 8"/>
                  <a:gd name="T10" fmla="*/ 4 w 18"/>
                  <a:gd name="T11" fmla="*/ 7 h 8"/>
                  <a:gd name="T12" fmla="*/ 4 w 18"/>
                  <a:gd name="T13" fmla="*/ 7 h 8"/>
                  <a:gd name="T14" fmla="*/ 8 w 18"/>
                  <a:gd name="T15" fmla="*/ 8 h 8"/>
                  <a:gd name="T16" fmla="*/ 8 w 18"/>
                  <a:gd name="T17" fmla="*/ 8 h 8"/>
                  <a:gd name="T18" fmla="*/ 8 w 18"/>
                  <a:gd name="T19" fmla="*/ 8 h 8"/>
                  <a:gd name="T20" fmla="*/ 8 w 18"/>
                  <a:gd name="T21" fmla="*/ 8 h 8"/>
                  <a:gd name="T22" fmla="*/ 16 w 18"/>
                  <a:gd name="T23" fmla="*/ 5 h 8"/>
                  <a:gd name="T24" fmla="*/ 18 w 18"/>
                  <a:gd name="T25" fmla="*/ 3 h 8"/>
                  <a:gd name="T26" fmla="*/ 18 w 18"/>
                  <a:gd name="T27" fmla="*/ 1 h 8"/>
                  <a:gd name="T28" fmla="*/ 17 w 18"/>
                  <a:gd name="T29" fmla="*/ 1 h 8"/>
                  <a:gd name="T30" fmla="*/ 17 w 18"/>
                  <a:gd name="T31" fmla="*/ 0 h 8"/>
                  <a:gd name="T32" fmla="*/ 16 w 18"/>
                  <a:gd name="T33" fmla="*/ 0 h 8"/>
                  <a:gd name="T34" fmla="*/ 15 w 18"/>
                  <a:gd name="T35" fmla="*/ 1 h 8"/>
                  <a:gd name="T36" fmla="*/ 13 w 18"/>
                  <a:gd name="T37" fmla="*/ 2 h 8"/>
                  <a:gd name="T38" fmla="*/ 8 w 18"/>
                  <a:gd name="T39" fmla="*/ 4 h 8"/>
                  <a:gd name="T40" fmla="*/ 8 w 18"/>
                  <a:gd name="T41" fmla="*/ 4 h 8"/>
                  <a:gd name="T42" fmla="*/ 8 w 18"/>
                  <a:gd name="T43" fmla="*/ 4 h 8"/>
                  <a:gd name="T44" fmla="*/ 8 w 18"/>
                  <a:gd name="T45" fmla="*/ 4 h 8"/>
                  <a:gd name="T46" fmla="*/ 7 w 18"/>
                  <a:gd name="T47" fmla="*/ 4 h 8"/>
                  <a:gd name="T48" fmla="*/ 5 w 18"/>
                  <a:gd name="T49" fmla="*/ 3 h 8"/>
                  <a:gd name="T50" fmla="*/ 4 w 18"/>
                  <a:gd name="T51" fmla="*/ 3 h 8"/>
                  <a:gd name="T52" fmla="*/ 4 w 18"/>
                  <a:gd name="T53" fmla="*/ 3 h 8"/>
                  <a:gd name="T54" fmla="*/ 4 w 18"/>
                  <a:gd name="T55" fmla="*/ 2 h 8"/>
                  <a:gd name="T56" fmla="*/ 2 w 18"/>
                  <a:gd name="T57" fmla="*/ 0 h 8"/>
                  <a:gd name="T58" fmla="*/ 2 w 18"/>
                  <a:gd name="T59"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8" h="8">
                    <a:moveTo>
                      <a:pt x="2" y="0"/>
                    </a:moveTo>
                    <a:cubicBezTo>
                      <a:pt x="1" y="0"/>
                      <a:pt x="1" y="0"/>
                      <a:pt x="0" y="0"/>
                    </a:cubicBezTo>
                    <a:cubicBezTo>
                      <a:pt x="0" y="0"/>
                      <a:pt x="0" y="1"/>
                      <a:pt x="0" y="1"/>
                    </a:cubicBezTo>
                    <a:cubicBezTo>
                      <a:pt x="0" y="2"/>
                      <a:pt x="0" y="2"/>
                      <a:pt x="0" y="3"/>
                    </a:cubicBezTo>
                    <a:cubicBezTo>
                      <a:pt x="0" y="4"/>
                      <a:pt x="0" y="5"/>
                      <a:pt x="1" y="6"/>
                    </a:cubicBezTo>
                    <a:cubicBezTo>
                      <a:pt x="2" y="7"/>
                      <a:pt x="3" y="7"/>
                      <a:pt x="4" y="7"/>
                    </a:cubicBezTo>
                    <a:cubicBezTo>
                      <a:pt x="4" y="7"/>
                      <a:pt x="4" y="7"/>
                      <a:pt x="4" y="7"/>
                    </a:cubicBezTo>
                    <a:cubicBezTo>
                      <a:pt x="6" y="8"/>
                      <a:pt x="7" y="8"/>
                      <a:pt x="8" y="8"/>
                    </a:cubicBezTo>
                    <a:cubicBezTo>
                      <a:pt x="8" y="8"/>
                      <a:pt x="8" y="8"/>
                      <a:pt x="8" y="8"/>
                    </a:cubicBezTo>
                    <a:cubicBezTo>
                      <a:pt x="8" y="8"/>
                      <a:pt x="8" y="8"/>
                      <a:pt x="8" y="8"/>
                    </a:cubicBezTo>
                    <a:cubicBezTo>
                      <a:pt x="8" y="8"/>
                      <a:pt x="8" y="8"/>
                      <a:pt x="8" y="8"/>
                    </a:cubicBezTo>
                    <a:cubicBezTo>
                      <a:pt x="11" y="8"/>
                      <a:pt x="14" y="7"/>
                      <a:pt x="16" y="5"/>
                    </a:cubicBezTo>
                    <a:cubicBezTo>
                      <a:pt x="16" y="5"/>
                      <a:pt x="17" y="4"/>
                      <a:pt x="18" y="3"/>
                    </a:cubicBezTo>
                    <a:cubicBezTo>
                      <a:pt x="18" y="3"/>
                      <a:pt x="18" y="2"/>
                      <a:pt x="18" y="1"/>
                    </a:cubicBezTo>
                    <a:cubicBezTo>
                      <a:pt x="18" y="1"/>
                      <a:pt x="18" y="1"/>
                      <a:pt x="17" y="1"/>
                    </a:cubicBezTo>
                    <a:cubicBezTo>
                      <a:pt x="17" y="0"/>
                      <a:pt x="17" y="0"/>
                      <a:pt x="17" y="0"/>
                    </a:cubicBezTo>
                    <a:cubicBezTo>
                      <a:pt x="17" y="0"/>
                      <a:pt x="16" y="0"/>
                      <a:pt x="16" y="0"/>
                    </a:cubicBezTo>
                    <a:cubicBezTo>
                      <a:pt x="16" y="0"/>
                      <a:pt x="15" y="0"/>
                      <a:pt x="15" y="1"/>
                    </a:cubicBezTo>
                    <a:cubicBezTo>
                      <a:pt x="14" y="1"/>
                      <a:pt x="14" y="2"/>
                      <a:pt x="13" y="2"/>
                    </a:cubicBezTo>
                    <a:cubicBezTo>
                      <a:pt x="12" y="3"/>
                      <a:pt x="10" y="4"/>
                      <a:pt x="8" y="4"/>
                    </a:cubicBezTo>
                    <a:cubicBezTo>
                      <a:pt x="8" y="4"/>
                      <a:pt x="8" y="4"/>
                      <a:pt x="8" y="4"/>
                    </a:cubicBezTo>
                    <a:cubicBezTo>
                      <a:pt x="8" y="4"/>
                      <a:pt x="8" y="4"/>
                      <a:pt x="8" y="4"/>
                    </a:cubicBezTo>
                    <a:cubicBezTo>
                      <a:pt x="8" y="4"/>
                      <a:pt x="8" y="4"/>
                      <a:pt x="8" y="4"/>
                    </a:cubicBezTo>
                    <a:cubicBezTo>
                      <a:pt x="7" y="4"/>
                      <a:pt x="7" y="4"/>
                      <a:pt x="7" y="4"/>
                    </a:cubicBezTo>
                    <a:cubicBezTo>
                      <a:pt x="6" y="4"/>
                      <a:pt x="5" y="4"/>
                      <a:pt x="5" y="3"/>
                    </a:cubicBezTo>
                    <a:cubicBezTo>
                      <a:pt x="4" y="3"/>
                      <a:pt x="4" y="3"/>
                      <a:pt x="4" y="3"/>
                    </a:cubicBezTo>
                    <a:cubicBezTo>
                      <a:pt x="4" y="3"/>
                      <a:pt x="4" y="3"/>
                      <a:pt x="4" y="3"/>
                    </a:cubicBezTo>
                    <a:cubicBezTo>
                      <a:pt x="4" y="2"/>
                      <a:pt x="4" y="2"/>
                      <a:pt x="4" y="2"/>
                    </a:cubicBezTo>
                    <a:cubicBezTo>
                      <a:pt x="4" y="1"/>
                      <a:pt x="3" y="0"/>
                      <a:pt x="2" y="0"/>
                    </a:cubicBezTo>
                    <a:cubicBezTo>
                      <a:pt x="2" y="0"/>
                      <a:pt x="2" y="0"/>
                      <a:pt x="2"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2" name="Freeform 267"/>
              <p:cNvSpPr/>
              <p:nvPr/>
            </p:nvSpPr>
            <p:spPr bwMode="auto">
              <a:xfrm>
                <a:off x="2365376" y="2782888"/>
                <a:ext cx="249238" cy="125413"/>
              </a:xfrm>
              <a:custGeom>
                <a:avLst/>
                <a:gdLst>
                  <a:gd name="T0" fmla="*/ 86 w 89"/>
                  <a:gd name="T1" fmla="*/ 0 h 45"/>
                  <a:gd name="T2" fmla="*/ 85 w 89"/>
                  <a:gd name="T3" fmla="*/ 0 h 45"/>
                  <a:gd name="T4" fmla="*/ 85 w 89"/>
                  <a:gd name="T5" fmla="*/ 0 h 45"/>
                  <a:gd name="T6" fmla="*/ 1 w 89"/>
                  <a:gd name="T7" fmla="*/ 40 h 45"/>
                  <a:gd name="T8" fmla="*/ 0 w 89"/>
                  <a:gd name="T9" fmla="*/ 41 h 45"/>
                  <a:gd name="T10" fmla="*/ 0 w 89"/>
                  <a:gd name="T11" fmla="*/ 42 h 45"/>
                  <a:gd name="T12" fmla="*/ 0 w 89"/>
                  <a:gd name="T13" fmla="*/ 43 h 45"/>
                  <a:gd name="T14" fmla="*/ 2 w 89"/>
                  <a:gd name="T15" fmla="*/ 45 h 45"/>
                  <a:gd name="T16" fmla="*/ 3 w 89"/>
                  <a:gd name="T17" fmla="*/ 44 h 45"/>
                  <a:gd name="T18" fmla="*/ 87 w 89"/>
                  <a:gd name="T19" fmla="*/ 5 h 45"/>
                  <a:gd name="T20" fmla="*/ 88 w 89"/>
                  <a:gd name="T21" fmla="*/ 4 h 45"/>
                  <a:gd name="T22" fmla="*/ 88 w 89"/>
                  <a:gd name="T23" fmla="*/ 2 h 45"/>
                  <a:gd name="T24" fmla="*/ 88 w 89"/>
                  <a:gd name="T25" fmla="*/ 1 h 45"/>
                  <a:gd name="T26" fmla="*/ 86 w 89"/>
                  <a:gd name="T27"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9" h="45">
                    <a:moveTo>
                      <a:pt x="86" y="0"/>
                    </a:moveTo>
                    <a:cubicBezTo>
                      <a:pt x="86" y="0"/>
                      <a:pt x="85" y="0"/>
                      <a:pt x="85" y="0"/>
                    </a:cubicBezTo>
                    <a:cubicBezTo>
                      <a:pt x="85" y="0"/>
                      <a:pt x="85" y="0"/>
                      <a:pt x="85" y="0"/>
                    </a:cubicBezTo>
                    <a:cubicBezTo>
                      <a:pt x="1" y="40"/>
                      <a:pt x="1" y="40"/>
                      <a:pt x="1" y="40"/>
                    </a:cubicBezTo>
                    <a:cubicBezTo>
                      <a:pt x="0" y="40"/>
                      <a:pt x="0" y="40"/>
                      <a:pt x="0" y="41"/>
                    </a:cubicBezTo>
                    <a:cubicBezTo>
                      <a:pt x="0" y="41"/>
                      <a:pt x="0" y="42"/>
                      <a:pt x="0" y="42"/>
                    </a:cubicBezTo>
                    <a:cubicBezTo>
                      <a:pt x="0" y="43"/>
                      <a:pt x="0" y="43"/>
                      <a:pt x="0" y="43"/>
                    </a:cubicBezTo>
                    <a:cubicBezTo>
                      <a:pt x="1" y="44"/>
                      <a:pt x="2" y="45"/>
                      <a:pt x="2" y="45"/>
                    </a:cubicBezTo>
                    <a:cubicBezTo>
                      <a:pt x="3" y="45"/>
                      <a:pt x="3" y="45"/>
                      <a:pt x="3" y="44"/>
                    </a:cubicBezTo>
                    <a:cubicBezTo>
                      <a:pt x="87" y="5"/>
                      <a:pt x="87" y="5"/>
                      <a:pt x="87" y="5"/>
                    </a:cubicBezTo>
                    <a:cubicBezTo>
                      <a:pt x="88" y="5"/>
                      <a:pt x="88" y="5"/>
                      <a:pt x="88" y="4"/>
                    </a:cubicBezTo>
                    <a:cubicBezTo>
                      <a:pt x="89" y="4"/>
                      <a:pt x="89" y="3"/>
                      <a:pt x="88" y="2"/>
                    </a:cubicBezTo>
                    <a:cubicBezTo>
                      <a:pt x="88" y="1"/>
                      <a:pt x="88" y="1"/>
                      <a:pt x="88" y="1"/>
                    </a:cubicBezTo>
                    <a:cubicBezTo>
                      <a:pt x="87" y="1"/>
                      <a:pt x="87" y="0"/>
                      <a:pt x="86"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3" name="Freeform 268"/>
              <p:cNvSpPr/>
              <p:nvPr/>
            </p:nvSpPr>
            <p:spPr bwMode="auto">
              <a:xfrm>
                <a:off x="2386013" y="2830513"/>
                <a:ext cx="249238" cy="123825"/>
              </a:xfrm>
              <a:custGeom>
                <a:avLst/>
                <a:gdLst>
                  <a:gd name="T0" fmla="*/ 87 w 89"/>
                  <a:gd name="T1" fmla="*/ 0 h 44"/>
                  <a:gd name="T2" fmla="*/ 86 w 89"/>
                  <a:gd name="T3" fmla="*/ 0 h 44"/>
                  <a:gd name="T4" fmla="*/ 86 w 89"/>
                  <a:gd name="T5" fmla="*/ 0 h 44"/>
                  <a:gd name="T6" fmla="*/ 2 w 89"/>
                  <a:gd name="T7" fmla="*/ 39 h 44"/>
                  <a:gd name="T8" fmla="*/ 1 w 89"/>
                  <a:gd name="T9" fmla="*/ 42 h 44"/>
                  <a:gd name="T10" fmla="*/ 1 w 89"/>
                  <a:gd name="T11" fmla="*/ 43 h 44"/>
                  <a:gd name="T12" fmla="*/ 2 w 89"/>
                  <a:gd name="T13" fmla="*/ 44 h 44"/>
                  <a:gd name="T14" fmla="*/ 3 w 89"/>
                  <a:gd name="T15" fmla="*/ 44 h 44"/>
                  <a:gd name="T16" fmla="*/ 4 w 89"/>
                  <a:gd name="T17" fmla="*/ 44 h 44"/>
                  <a:gd name="T18" fmla="*/ 88 w 89"/>
                  <a:gd name="T19" fmla="*/ 5 h 44"/>
                  <a:gd name="T20" fmla="*/ 89 w 89"/>
                  <a:gd name="T21" fmla="*/ 4 h 44"/>
                  <a:gd name="T22" fmla="*/ 89 w 89"/>
                  <a:gd name="T23" fmla="*/ 2 h 44"/>
                  <a:gd name="T24" fmla="*/ 89 w 89"/>
                  <a:gd name="T25" fmla="*/ 1 h 44"/>
                  <a:gd name="T26" fmla="*/ 87 w 89"/>
                  <a:gd name="T27"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9" h="44">
                    <a:moveTo>
                      <a:pt x="87" y="0"/>
                    </a:moveTo>
                    <a:cubicBezTo>
                      <a:pt x="86" y="0"/>
                      <a:pt x="86" y="0"/>
                      <a:pt x="86" y="0"/>
                    </a:cubicBezTo>
                    <a:cubicBezTo>
                      <a:pt x="86" y="0"/>
                      <a:pt x="86" y="0"/>
                      <a:pt x="86" y="0"/>
                    </a:cubicBezTo>
                    <a:cubicBezTo>
                      <a:pt x="2" y="39"/>
                      <a:pt x="2" y="39"/>
                      <a:pt x="2" y="39"/>
                    </a:cubicBezTo>
                    <a:cubicBezTo>
                      <a:pt x="1" y="40"/>
                      <a:pt x="0" y="41"/>
                      <a:pt x="1" y="42"/>
                    </a:cubicBezTo>
                    <a:cubicBezTo>
                      <a:pt x="1" y="43"/>
                      <a:pt x="1" y="43"/>
                      <a:pt x="1" y="43"/>
                    </a:cubicBezTo>
                    <a:cubicBezTo>
                      <a:pt x="1" y="44"/>
                      <a:pt x="2" y="44"/>
                      <a:pt x="2" y="44"/>
                    </a:cubicBezTo>
                    <a:cubicBezTo>
                      <a:pt x="3" y="44"/>
                      <a:pt x="3" y="44"/>
                      <a:pt x="3" y="44"/>
                    </a:cubicBezTo>
                    <a:cubicBezTo>
                      <a:pt x="3" y="44"/>
                      <a:pt x="4" y="44"/>
                      <a:pt x="4" y="44"/>
                    </a:cubicBezTo>
                    <a:cubicBezTo>
                      <a:pt x="88" y="5"/>
                      <a:pt x="88" y="5"/>
                      <a:pt x="88" y="5"/>
                    </a:cubicBezTo>
                    <a:cubicBezTo>
                      <a:pt x="89" y="5"/>
                      <a:pt x="89" y="4"/>
                      <a:pt x="89" y="4"/>
                    </a:cubicBezTo>
                    <a:cubicBezTo>
                      <a:pt x="89" y="3"/>
                      <a:pt x="89" y="3"/>
                      <a:pt x="89" y="2"/>
                    </a:cubicBezTo>
                    <a:cubicBezTo>
                      <a:pt x="89" y="1"/>
                      <a:pt x="89" y="1"/>
                      <a:pt x="89" y="1"/>
                    </a:cubicBezTo>
                    <a:cubicBezTo>
                      <a:pt x="88" y="0"/>
                      <a:pt x="88" y="0"/>
                      <a:pt x="87"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4" name="Freeform 269"/>
              <p:cNvSpPr/>
              <p:nvPr/>
            </p:nvSpPr>
            <p:spPr bwMode="auto">
              <a:xfrm>
                <a:off x="2408238" y="2874963"/>
                <a:ext cx="249238" cy="127000"/>
              </a:xfrm>
              <a:custGeom>
                <a:avLst/>
                <a:gdLst>
                  <a:gd name="T0" fmla="*/ 87 w 89"/>
                  <a:gd name="T1" fmla="*/ 0 h 45"/>
                  <a:gd name="T2" fmla="*/ 86 w 89"/>
                  <a:gd name="T3" fmla="*/ 1 h 45"/>
                  <a:gd name="T4" fmla="*/ 86 w 89"/>
                  <a:gd name="T5" fmla="*/ 1 h 45"/>
                  <a:gd name="T6" fmla="*/ 1 w 89"/>
                  <a:gd name="T7" fmla="*/ 40 h 45"/>
                  <a:gd name="T8" fmla="*/ 0 w 89"/>
                  <a:gd name="T9" fmla="*/ 41 h 45"/>
                  <a:gd name="T10" fmla="*/ 0 w 89"/>
                  <a:gd name="T11" fmla="*/ 43 h 45"/>
                  <a:gd name="T12" fmla="*/ 1 w 89"/>
                  <a:gd name="T13" fmla="*/ 44 h 45"/>
                  <a:gd name="T14" fmla="*/ 3 w 89"/>
                  <a:gd name="T15" fmla="*/ 45 h 45"/>
                  <a:gd name="T16" fmla="*/ 4 w 89"/>
                  <a:gd name="T17" fmla="*/ 45 h 45"/>
                  <a:gd name="T18" fmla="*/ 88 w 89"/>
                  <a:gd name="T19" fmla="*/ 5 h 45"/>
                  <a:gd name="T20" fmla="*/ 89 w 89"/>
                  <a:gd name="T21" fmla="*/ 4 h 45"/>
                  <a:gd name="T22" fmla="*/ 89 w 89"/>
                  <a:gd name="T23" fmla="*/ 3 h 45"/>
                  <a:gd name="T24" fmla="*/ 88 w 89"/>
                  <a:gd name="T25" fmla="*/ 2 h 45"/>
                  <a:gd name="T26" fmla="*/ 87 w 89"/>
                  <a:gd name="T27"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9" h="45">
                    <a:moveTo>
                      <a:pt x="87" y="0"/>
                    </a:moveTo>
                    <a:cubicBezTo>
                      <a:pt x="86" y="0"/>
                      <a:pt x="86" y="1"/>
                      <a:pt x="86" y="1"/>
                    </a:cubicBezTo>
                    <a:cubicBezTo>
                      <a:pt x="86" y="1"/>
                      <a:pt x="86" y="1"/>
                      <a:pt x="86" y="1"/>
                    </a:cubicBezTo>
                    <a:cubicBezTo>
                      <a:pt x="1" y="40"/>
                      <a:pt x="1" y="40"/>
                      <a:pt x="1" y="40"/>
                    </a:cubicBezTo>
                    <a:cubicBezTo>
                      <a:pt x="1" y="40"/>
                      <a:pt x="1" y="41"/>
                      <a:pt x="0" y="41"/>
                    </a:cubicBezTo>
                    <a:cubicBezTo>
                      <a:pt x="0" y="42"/>
                      <a:pt x="0" y="42"/>
                      <a:pt x="0" y="43"/>
                    </a:cubicBezTo>
                    <a:cubicBezTo>
                      <a:pt x="1" y="44"/>
                      <a:pt x="1" y="44"/>
                      <a:pt x="1" y="44"/>
                    </a:cubicBezTo>
                    <a:cubicBezTo>
                      <a:pt x="1" y="44"/>
                      <a:pt x="2" y="45"/>
                      <a:pt x="3" y="45"/>
                    </a:cubicBezTo>
                    <a:cubicBezTo>
                      <a:pt x="3" y="45"/>
                      <a:pt x="3" y="45"/>
                      <a:pt x="4" y="45"/>
                    </a:cubicBezTo>
                    <a:cubicBezTo>
                      <a:pt x="88" y="5"/>
                      <a:pt x="88" y="5"/>
                      <a:pt x="88" y="5"/>
                    </a:cubicBezTo>
                    <a:cubicBezTo>
                      <a:pt x="88" y="5"/>
                      <a:pt x="89" y="5"/>
                      <a:pt x="89" y="4"/>
                    </a:cubicBezTo>
                    <a:cubicBezTo>
                      <a:pt x="89" y="4"/>
                      <a:pt x="89" y="3"/>
                      <a:pt x="89" y="3"/>
                    </a:cubicBezTo>
                    <a:cubicBezTo>
                      <a:pt x="88" y="2"/>
                      <a:pt x="88" y="2"/>
                      <a:pt x="88" y="2"/>
                    </a:cubicBezTo>
                    <a:cubicBezTo>
                      <a:pt x="88" y="1"/>
                      <a:pt x="87" y="0"/>
                      <a:pt x="87"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5" name="Freeform 270"/>
              <p:cNvSpPr>
                <a:spLocks noEditPoints="1"/>
              </p:cNvSpPr>
              <p:nvPr/>
            </p:nvSpPr>
            <p:spPr bwMode="auto">
              <a:xfrm>
                <a:off x="2430463" y="2922588"/>
                <a:ext cx="249238" cy="123825"/>
              </a:xfrm>
              <a:custGeom>
                <a:avLst/>
                <a:gdLst>
                  <a:gd name="T0" fmla="*/ 86 w 89"/>
                  <a:gd name="T1" fmla="*/ 2 h 44"/>
                  <a:gd name="T2" fmla="*/ 86 w 89"/>
                  <a:gd name="T3" fmla="*/ 2 h 44"/>
                  <a:gd name="T4" fmla="*/ 86 w 89"/>
                  <a:gd name="T5" fmla="*/ 2 h 44"/>
                  <a:gd name="T6" fmla="*/ 86 w 89"/>
                  <a:gd name="T7" fmla="*/ 0 h 44"/>
                  <a:gd name="T8" fmla="*/ 85 w 89"/>
                  <a:gd name="T9" fmla="*/ 0 h 44"/>
                  <a:gd name="T10" fmla="*/ 85 w 89"/>
                  <a:gd name="T11" fmla="*/ 0 h 44"/>
                  <a:gd name="T12" fmla="*/ 1 w 89"/>
                  <a:gd name="T13" fmla="*/ 40 h 44"/>
                  <a:gd name="T14" fmla="*/ 0 w 89"/>
                  <a:gd name="T15" fmla="*/ 41 h 44"/>
                  <a:gd name="T16" fmla="*/ 0 w 89"/>
                  <a:gd name="T17" fmla="*/ 42 h 44"/>
                  <a:gd name="T18" fmla="*/ 1 w 89"/>
                  <a:gd name="T19" fmla="*/ 43 h 44"/>
                  <a:gd name="T20" fmla="*/ 3 w 89"/>
                  <a:gd name="T21" fmla="*/ 44 h 44"/>
                  <a:gd name="T22" fmla="*/ 3 w 89"/>
                  <a:gd name="T23" fmla="*/ 44 h 44"/>
                  <a:gd name="T24" fmla="*/ 88 w 89"/>
                  <a:gd name="T25" fmla="*/ 5 h 44"/>
                  <a:gd name="T26" fmla="*/ 89 w 89"/>
                  <a:gd name="T27" fmla="*/ 2 h 44"/>
                  <a:gd name="T28" fmla="*/ 88 w 89"/>
                  <a:gd name="T29" fmla="*/ 1 h 44"/>
                  <a:gd name="T30" fmla="*/ 87 w 89"/>
                  <a:gd name="T31" fmla="*/ 0 h 44"/>
                  <a:gd name="T32" fmla="*/ 86 w 89"/>
                  <a:gd name="T33"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9" h="44">
                    <a:moveTo>
                      <a:pt x="86" y="2"/>
                    </a:moveTo>
                    <a:cubicBezTo>
                      <a:pt x="86" y="2"/>
                      <a:pt x="86" y="2"/>
                      <a:pt x="86" y="2"/>
                    </a:cubicBezTo>
                    <a:cubicBezTo>
                      <a:pt x="86" y="2"/>
                      <a:pt x="86" y="2"/>
                      <a:pt x="86" y="2"/>
                    </a:cubicBezTo>
                    <a:moveTo>
                      <a:pt x="86" y="0"/>
                    </a:moveTo>
                    <a:cubicBezTo>
                      <a:pt x="86" y="0"/>
                      <a:pt x="86" y="0"/>
                      <a:pt x="85" y="0"/>
                    </a:cubicBezTo>
                    <a:cubicBezTo>
                      <a:pt x="85" y="0"/>
                      <a:pt x="85" y="0"/>
                      <a:pt x="85" y="0"/>
                    </a:cubicBezTo>
                    <a:cubicBezTo>
                      <a:pt x="1" y="40"/>
                      <a:pt x="1" y="40"/>
                      <a:pt x="1" y="40"/>
                    </a:cubicBezTo>
                    <a:cubicBezTo>
                      <a:pt x="1" y="40"/>
                      <a:pt x="0" y="40"/>
                      <a:pt x="0" y="41"/>
                    </a:cubicBezTo>
                    <a:cubicBezTo>
                      <a:pt x="0" y="41"/>
                      <a:pt x="0" y="42"/>
                      <a:pt x="0" y="42"/>
                    </a:cubicBezTo>
                    <a:cubicBezTo>
                      <a:pt x="1" y="43"/>
                      <a:pt x="1" y="43"/>
                      <a:pt x="1" y="43"/>
                    </a:cubicBezTo>
                    <a:cubicBezTo>
                      <a:pt x="1" y="44"/>
                      <a:pt x="2" y="44"/>
                      <a:pt x="3" y="44"/>
                    </a:cubicBezTo>
                    <a:cubicBezTo>
                      <a:pt x="3" y="44"/>
                      <a:pt x="3" y="44"/>
                      <a:pt x="3" y="44"/>
                    </a:cubicBezTo>
                    <a:cubicBezTo>
                      <a:pt x="88" y="5"/>
                      <a:pt x="88" y="5"/>
                      <a:pt x="88" y="5"/>
                    </a:cubicBezTo>
                    <a:cubicBezTo>
                      <a:pt x="89" y="5"/>
                      <a:pt x="89" y="3"/>
                      <a:pt x="89" y="2"/>
                    </a:cubicBezTo>
                    <a:cubicBezTo>
                      <a:pt x="88" y="1"/>
                      <a:pt x="88" y="1"/>
                      <a:pt x="88" y="1"/>
                    </a:cubicBezTo>
                    <a:cubicBezTo>
                      <a:pt x="88" y="1"/>
                      <a:pt x="87" y="0"/>
                      <a:pt x="87" y="0"/>
                    </a:cubicBezTo>
                    <a:cubicBezTo>
                      <a:pt x="87" y="0"/>
                      <a:pt x="86" y="0"/>
                      <a:pt x="86"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6" name="Freeform 271"/>
              <p:cNvSpPr>
                <a:spLocks noEditPoints="1"/>
              </p:cNvSpPr>
              <p:nvPr/>
            </p:nvSpPr>
            <p:spPr bwMode="auto">
              <a:xfrm>
                <a:off x="2452688" y="2970213"/>
                <a:ext cx="249238" cy="123825"/>
              </a:xfrm>
              <a:custGeom>
                <a:avLst/>
                <a:gdLst>
                  <a:gd name="T0" fmla="*/ 86 w 89"/>
                  <a:gd name="T1" fmla="*/ 2 h 44"/>
                  <a:gd name="T2" fmla="*/ 86 w 89"/>
                  <a:gd name="T3" fmla="*/ 2 h 44"/>
                  <a:gd name="T4" fmla="*/ 86 w 89"/>
                  <a:gd name="T5" fmla="*/ 2 h 44"/>
                  <a:gd name="T6" fmla="*/ 86 w 89"/>
                  <a:gd name="T7" fmla="*/ 0 h 44"/>
                  <a:gd name="T8" fmla="*/ 85 w 89"/>
                  <a:gd name="T9" fmla="*/ 0 h 44"/>
                  <a:gd name="T10" fmla="*/ 85 w 89"/>
                  <a:gd name="T11" fmla="*/ 0 h 44"/>
                  <a:gd name="T12" fmla="*/ 1 w 89"/>
                  <a:gd name="T13" fmla="*/ 39 h 44"/>
                  <a:gd name="T14" fmla="*/ 0 w 89"/>
                  <a:gd name="T15" fmla="*/ 40 h 44"/>
                  <a:gd name="T16" fmla="*/ 0 w 89"/>
                  <a:gd name="T17" fmla="*/ 42 h 44"/>
                  <a:gd name="T18" fmla="*/ 0 w 89"/>
                  <a:gd name="T19" fmla="*/ 43 h 44"/>
                  <a:gd name="T20" fmla="*/ 2 w 89"/>
                  <a:gd name="T21" fmla="*/ 44 h 44"/>
                  <a:gd name="T22" fmla="*/ 3 w 89"/>
                  <a:gd name="T23" fmla="*/ 44 h 44"/>
                  <a:gd name="T24" fmla="*/ 87 w 89"/>
                  <a:gd name="T25" fmla="*/ 5 h 44"/>
                  <a:gd name="T26" fmla="*/ 88 w 89"/>
                  <a:gd name="T27" fmla="*/ 2 h 44"/>
                  <a:gd name="T28" fmla="*/ 88 w 89"/>
                  <a:gd name="T29" fmla="*/ 1 h 44"/>
                  <a:gd name="T30" fmla="*/ 87 w 89"/>
                  <a:gd name="T31" fmla="*/ 0 h 44"/>
                  <a:gd name="T32" fmla="*/ 86 w 89"/>
                  <a:gd name="T33"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9" h="44">
                    <a:moveTo>
                      <a:pt x="86" y="2"/>
                    </a:moveTo>
                    <a:cubicBezTo>
                      <a:pt x="86" y="2"/>
                      <a:pt x="86" y="2"/>
                      <a:pt x="86" y="2"/>
                    </a:cubicBezTo>
                    <a:cubicBezTo>
                      <a:pt x="86" y="2"/>
                      <a:pt x="86" y="2"/>
                      <a:pt x="86" y="2"/>
                    </a:cubicBezTo>
                    <a:moveTo>
                      <a:pt x="86" y="0"/>
                    </a:moveTo>
                    <a:cubicBezTo>
                      <a:pt x="86" y="0"/>
                      <a:pt x="85" y="0"/>
                      <a:pt x="85" y="0"/>
                    </a:cubicBezTo>
                    <a:cubicBezTo>
                      <a:pt x="85" y="0"/>
                      <a:pt x="85" y="0"/>
                      <a:pt x="85" y="0"/>
                    </a:cubicBezTo>
                    <a:cubicBezTo>
                      <a:pt x="1" y="39"/>
                      <a:pt x="1" y="39"/>
                      <a:pt x="1" y="39"/>
                    </a:cubicBezTo>
                    <a:cubicBezTo>
                      <a:pt x="0" y="39"/>
                      <a:pt x="0" y="40"/>
                      <a:pt x="0" y="40"/>
                    </a:cubicBezTo>
                    <a:cubicBezTo>
                      <a:pt x="0" y="41"/>
                      <a:pt x="0" y="41"/>
                      <a:pt x="0" y="42"/>
                    </a:cubicBezTo>
                    <a:cubicBezTo>
                      <a:pt x="0" y="43"/>
                      <a:pt x="0" y="43"/>
                      <a:pt x="0" y="43"/>
                    </a:cubicBezTo>
                    <a:cubicBezTo>
                      <a:pt x="1" y="44"/>
                      <a:pt x="2" y="44"/>
                      <a:pt x="2" y="44"/>
                    </a:cubicBezTo>
                    <a:cubicBezTo>
                      <a:pt x="3" y="44"/>
                      <a:pt x="3" y="44"/>
                      <a:pt x="3" y="44"/>
                    </a:cubicBezTo>
                    <a:cubicBezTo>
                      <a:pt x="87" y="5"/>
                      <a:pt x="87" y="5"/>
                      <a:pt x="87" y="5"/>
                    </a:cubicBezTo>
                    <a:cubicBezTo>
                      <a:pt x="88" y="4"/>
                      <a:pt x="89" y="3"/>
                      <a:pt x="88" y="2"/>
                    </a:cubicBezTo>
                    <a:cubicBezTo>
                      <a:pt x="88" y="1"/>
                      <a:pt x="88" y="1"/>
                      <a:pt x="88" y="1"/>
                    </a:cubicBezTo>
                    <a:cubicBezTo>
                      <a:pt x="88" y="0"/>
                      <a:pt x="87" y="0"/>
                      <a:pt x="87" y="0"/>
                    </a:cubicBezTo>
                    <a:cubicBezTo>
                      <a:pt x="86" y="0"/>
                      <a:pt x="86" y="0"/>
                      <a:pt x="86"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7" name="Freeform 272"/>
              <p:cNvSpPr>
                <a:spLocks noEditPoints="1"/>
              </p:cNvSpPr>
              <p:nvPr/>
            </p:nvSpPr>
            <p:spPr bwMode="auto">
              <a:xfrm>
                <a:off x="2471738" y="3014663"/>
                <a:ext cx="250825" cy="127000"/>
              </a:xfrm>
              <a:custGeom>
                <a:avLst/>
                <a:gdLst>
                  <a:gd name="T0" fmla="*/ 87 w 89"/>
                  <a:gd name="T1" fmla="*/ 2 h 45"/>
                  <a:gd name="T2" fmla="*/ 87 w 89"/>
                  <a:gd name="T3" fmla="*/ 2 h 45"/>
                  <a:gd name="T4" fmla="*/ 87 w 89"/>
                  <a:gd name="T5" fmla="*/ 2 h 45"/>
                  <a:gd name="T6" fmla="*/ 87 w 89"/>
                  <a:gd name="T7" fmla="*/ 0 h 45"/>
                  <a:gd name="T8" fmla="*/ 86 w 89"/>
                  <a:gd name="T9" fmla="*/ 1 h 45"/>
                  <a:gd name="T10" fmla="*/ 86 w 89"/>
                  <a:gd name="T11" fmla="*/ 1 h 45"/>
                  <a:gd name="T12" fmla="*/ 2 w 89"/>
                  <a:gd name="T13" fmla="*/ 40 h 45"/>
                  <a:gd name="T14" fmla="*/ 1 w 89"/>
                  <a:gd name="T15" fmla="*/ 41 h 45"/>
                  <a:gd name="T16" fmla="*/ 1 w 89"/>
                  <a:gd name="T17" fmla="*/ 42 h 45"/>
                  <a:gd name="T18" fmla="*/ 1 w 89"/>
                  <a:gd name="T19" fmla="*/ 44 h 45"/>
                  <a:gd name="T20" fmla="*/ 3 w 89"/>
                  <a:gd name="T21" fmla="*/ 45 h 45"/>
                  <a:gd name="T22" fmla="*/ 4 w 89"/>
                  <a:gd name="T23" fmla="*/ 45 h 45"/>
                  <a:gd name="T24" fmla="*/ 88 w 89"/>
                  <a:gd name="T25" fmla="*/ 5 h 45"/>
                  <a:gd name="T26" fmla="*/ 89 w 89"/>
                  <a:gd name="T27" fmla="*/ 4 h 45"/>
                  <a:gd name="T28" fmla="*/ 89 w 89"/>
                  <a:gd name="T29" fmla="*/ 3 h 45"/>
                  <a:gd name="T30" fmla="*/ 89 w 89"/>
                  <a:gd name="T31" fmla="*/ 2 h 45"/>
                  <a:gd name="T32" fmla="*/ 87 w 89"/>
                  <a:gd name="T33"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9" h="45">
                    <a:moveTo>
                      <a:pt x="87" y="2"/>
                    </a:moveTo>
                    <a:cubicBezTo>
                      <a:pt x="87" y="2"/>
                      <a:pt x="87" y="2"/>
                      <a:pt x="87" y="2"/>
                    </a:cubicBezTo>
                    <a:cubicBezTo>
                      <a:pt x="87" y="2"/>
                      <a:pt x="87" y="2"/>
                      <a:pt x="87" y="2"/>
                    </a:cubicBezTo>
                    <a:moveTo>
                      <a:pt x="87" y="0"/>
                    </a:moveTo>
                    <a:cubicBezTo>
                      <a:pt x="86" y="0"/>
                      <a:pt x="86" y="0"/>
                      <a:pt x="86" y="1"/>
                    </a:cubicBezTo>
                    <a:cubicBezTo>
                      <a:pt x="86" y="1"/>
                      <a:pt x="86" y="1"/>
                      <a:pt x="86" y="1"/>
                    </a:cubicBezTo>
                    <a:cubicBezTo>
                      <a:pt x="2" y="40"/>
                      <a:pt x="2" y="40"/>
                      <a:pt x="2" y="40"/>
                    </a:cubicBezTo>
                    <a:cubicBezTo>
                      <a:pt x="1" y="40"/>
                      <a:pt x="1" y="40"/>
                      <a:pt x="1" y="41"/>
                    </a:cubicBezTo>
                    <a:cubicBezTo>
                      <a:pt x="0" y="41"/>
                      <a:pt x="0" y="42"/>
                      <a:pt x="1" y="42"/>
                    </a:cubicBezTo>
                    <a:cubicBezTo>
                      <a:pt x="1" y="44"/>
                      <a:pt x="1" y="44"/>
                      <a:pt x="1" y="44"/>
                    </a:cubicBezTo>
                    <a:cubicBezTo>
                      <a:pt x="2" y="44"/>
                      <a:pt x="2" y="45"/>
                      <a:pt x="3" y="45"/>
                    </a:cubicBezTo>
                    <a:cubicBezTo>
                      <a:pt x="3" y="45"/>
                      <a:pt x="4" y="45"/>
                      <a:pt x="4" y="45"/>
                    </a:cubicBezTo>
                    <a:cubicBezTo>
                      <a:pt x="88" y="5"/>
                      <a:pt x="88" y="5"/>
                      <a:pt x="88" y="5"/>
                    </a:cubicBezTo>
                    <a:cubicBezTo>
                      <a:pt x="89" y="5"/>
                      <a:pt x="89" y="5"/>
                      <a:pt x="89" y="4"/>
                    </a:cubicBezTo>
                    <a:cubicBezTo>
                      <a:pt x="89" y="4"/>
                      <a:pt x="89" y="3"/>
                      <a:pt x="89" y="3"/>
                    </a:cubicBezTo>
                    <a:cubicBezTo>
                      <a:pt x="89" y="2"/>
                      <a:pt x="89" y="2"/>
                      <a:pt x="89" y="2"/>
                    </a:cubicBezTo>
                    <a:cubicBezTo>
                      <a:pt x="88" y="1"/>
                      <a:pt x="88" y="0"/>
                      <a:pt x="87"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8" name="Freeform 273"/>
              <p:cNvSpPr>
                <a:spLocks noEditPoints="1"/>
              </p:cNvSpPr>
              <p:nvPr/>
            </p:nvSpPr>
            <p:spPr bwMode="auto">
              <a:xfrm>
                <a:off x="2495551" y="3062288"/>
                <a:ext cx="249238" cy="123825"/>
              </a:xfrm>
              <a:custGeom>
                <a:avLst/>
                <a:gdLst>
                  <a:gd name="T0" fmla="*/ 87 w 89"/>
                  <a:gd name="T1" fmla="*/ 2 h 44"/>
                  <a:gd name="T2" fmla="*/ 87 w 89"/>
                  <a:gd name="T3" fmla="*/ 2 h 44"/>
                  <a:gd name="T4" fmla="*/ 87 w 89"/>
                  <a:gd name="T5" fmla="*/ 2 h 44"/>
                  <a:gd name="T6" fmla="*/ 87 w 89"/>
                  <a:gd name="T7" fmla="*/ 0 h 44"/>
                  <a:gd name="T8" fmla="*/ 86 w 89"/>
                  <a:gd name="T9" fmla="*/ 0 h 44"/>
                  <a:gd name="T10" fmla="*/ 86 w 89"/>
                  <a:gd name="T11" fmla="*/ 0 h 44"/>
                  <a:gd name="T12" fmla="*/ 1 w 89"/>
                  <a:gd name="T13" fmla="*/ 39 h 44"/>
                  <a:gd name="T14" fmla="*/ 0 w 89"/>
                  <a:gd name="T15" fmla="*/ 42 h 44"/>
                  <a:gd name="T16" fmla="*/ 1 w 89"/>
                  <a:gd name="T17" fmla="*/ 43 h 44"/>
                  <a:gd name="T18" fmla="*/ 2 w 89"/>
                  <a:gd name="T19" fmla="*/ 44 h 44"/>
                  <a:gd name="T20" fmla="*/ 3 w 89"/>
                  <a:gd name="T21" fmla="*/ 44 h 44"/>
                  <a:gd name="T22" fmla="*/ 4 w 89"/>
                  <a:gd name="T23" fmla="*/ 44 h 44"/>
                  <a:gd name="T24" fmla="*/ 88 w 89"/>
                  <a:gd name="T25" fmla="*/ 5 h 44"/>
                  <a:gd name="T26" fmla="*/ 89 w 89"/>
                  <a:gd name="T27" fmla="*/ 2 h 44"/>
                  <a:gd name="T28" fmla="*/ 88 w 89"/>
                  <a:gd name="T29" fmla="*/ 1 h 44"/>
                  <a:gd name="T30" fmla="*/ 87 w 89"/>
                  <a:gd name="T31" fmla="*/ 0 h 44"/>
                  <a:gd name="T32" fmla="*/ 87 w 89"/>
                  <a:gd name="T33"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9" h="44">
                    <a:moveTo>
                      <a:pt x="87" y="2"/>
                    </a:moveTo>
                    <a:cubicBezTo>
                      <a:pt x="87" y="2"/>
                      <a:pt x="87" y="2"/>
                      <a:pt x="87" y="2"/>
                    </a:cubicBezTo>
                    <a:cubicBezTo>
                      <a:pt x="87" y="2"/>
                      <a:pt x="87" y="2"/>
                      <a:pt x="87" y="2"/>
                    </a:cubicBezTo>
                    <a:moveTo>
                      <a:pt x="87" y="0"/>
                    </a:moveTo>
                    <a:cubicBezTo>
                      <a:pt x="86" y="0"/>
                      <a:pt x="86" y="0"/>
                      <a:pt x="86" y="0"/>
                    </a:cubicBezTo>
                    <a:cubicBezTo>
                      <a:pt x="86" y="0"/>
                      <a:pt x="86" y="0"/>
                      <a:pt x="86" y="0"/>
                    </a:cubicBezTo>
                    <a:cubicBezTo>
                      <a:pt x="1" y="39"/>
                      <a:pt x="1" y="39"/>
                      <a:pt x="1" y="39"/>
                    </a:cubicBezTo>
                    <a:cubicBezTo>
                      <a:pt x="0" y="40"/>
                      <a:pt x="0" y="41"/>
                      <a:pt x="0" y="42"/>
                    </a:cubicBezTo>
                    <a:cubicBezTo>
                      <a:pt x="1" y="43"/>
                      <a:pt x="1" y="43"/>
                      <a:pt x="1" y="43"/>
                    </a:cubicBezTo>
                    <a:cubicBezTo>
                      <a:pt x="1" y="44"/>
                      <a:pt x="2" y="44"/>
                      <a:pt x="2" y="44"/>
                    </a:cubicBezTo>
                    <a:cubicBezTo>
                      <a:pt x="2" y="44"/>
                      <a:pt x="3" y="44"/>
                      <a:pt x="3" y="44"/>
                    </a:cubicBezTo>
                    <a:cubicBezTo>
                      <a:pt x="3" y="44"/>
                      <a:pt x="3" y="44"/>
                      <a:pt x="4" y="44"/>
                    </a:cubicBezTo>
                    <a:cubicBezTo>
                      <a:pt x="88" y="5"/>
                      <a:pt x="88" y="5"/>
                      <a:pt x="88" y="5"/>
                    </a:cubicBezTo>
                    <a:cubicBezTo>
                      <a:pt x="89" y="4"/>
                      <a:pt x="89" y="3"/>
                      <a:pt x="89" y="2"/>
                    </a:cubicBezTo>
                    <a:cubicBezTo>
                      <a:pt x="88" y="1"/>
                      <a:pt x="88" y="1"/>
                      <a:pt x="88" y="1"/>
                    </a:cubicBezTo>
                    <a:cubicBezTo>
                      <a:pt x="88" y="1"/>
                      <a:pt x="88" y="0"/>
                      <a:pt x="87" y="0"/>
                    </a:cubicBezTo>
                    <a:cubicBezTo>
                      <a:pt x="87" y="0"/>
                      <a:pt x="87" y="0"/>
                      <a:pt x="87"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9" name="Freeform 274"/>
              <p:cNvSpPr>
                <a:spLocks noEditPoints="1"/>
              </p:cNvSpPr>
              <p:nvPr/>
            </p:nvSpPr>
            <p:spPr bwMode="auto">
              <a:xfrm>
                <a:off x="2517776" y="3109913"/>
                <a:ext cx="249238" cy="123825"/>
              </a:xfrm>
              <a:custGeom>
                <a:avLst/>
                <a:gdLst>
                  <a:gd name="T0" fmla="*/ 86 w 89"/>
                  <a:gd name="T1" fmla="*/ 2 h 44"/>
                  <a:gd name="T2" fmla="*/ 86 w 89"/>
                  <a:gd name="T3" fmla="*/ 2 h 44"/>
                  <a:gd name="T4" fmla="*/ 86 w 89"/>
                  <a:gd name="T5" fmla="*/ 2 h 44"/>
                  <a:gd name="T6" fmla="*/ 86 w 89"/>
                  <a:gd name="T7" fmla="*/ 0 h 44"/>
                  <a:gd name="T8" fmla="*/ 85 w 89"/>
                  <a:gd name="T9" fmla="*/ 0 h 44"/>
                  <a:gd name="T10" fmla="*/ 85 w 89"/>
                  <a:gd name="T11" fmla="*/ 0 h 44"/>
                  <a:gd name="T12" fmla="*/ 1 w 89"/>
                  <a:gd name="T13" fmla="*/ 39 h 44"/>
                  <a:gd name="T14" fmla="*/ 0 w 89"/>
                  <a:gd name="T15" fmla="*/ 42 h 44"/>
                  <a:gd name="T16" fmla="*/ 1 w 89"/>
                  <a:gd name="T17" fmla="*/ 43 h 44"/>
                  <a:gd name="T18" fmla="*/ 2 w 89"/>
                  <a:gd name="T19" fmla="*/ 44 h 44"/>
                  <a:gd name="T20" fmla="*/ 3 w 89"/>
                  <a:gd name="T21" fmla="*/ 44 h 44"/>
                  <a:gd name="T22" fmla="*/ 3 w 89"/>
                  <a:gd name="T23" fmla="*/ 44 h 44"/>
                  <a:gd name="T24" fmla="*/ 88 w 89"/>
                  <a:gd name="T25" fmla="*/ 5 h 44"/>
                  <a:gd name="T26" fmla="*/ 89 w 89"/>
                  <a:gd name="T27" fmla="*/ 2 h 44"/>
                  <a:gd name="T28" fmla="*/ 88 w 89"/>
                  <a:gd name="T29" fmla="*/ 1 h 44"/>
                  <a:gd name="T30" fmla="*/ 87 w 89"/>
                  <a:gd name="T31" fmla="*/ 0 h 44"/>
                  <a:gd name="T32" fmla="*/ 86 w 89"/>
                  <a:gd name="T33"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9" h="44">
                    <a:moveTo>
                      <a:pt x="86" y="2"/>
                    </a:moveTo>
                    <a:cubicBezTo>
                      <a:pt x="86" y="2"/>
                      <a:pt x="86" y="2"/>
                      <a:pt x="86" y="2"/>
                    </a:cubicBezTo>
                    <a:cubicBezTo>
                      <a:pt x="86" y="2"/>
                      <a:pt x="86" y="2"/>
                      <a:pt x="86" y="2"/>
                    </a:cubicBezTo>
                    <a:moveTo>
                      <a:pt x="86" y="0"/>
                    </a:moveTo>
                    <a:cubicBezTo>
                      <a:pt x="86" y="0"/>
                      <a:pt x="86" y="0"/>
                      <a:pt x="85" y="0"/>
                    </a:cubicBezTo>
                    <a:cubicBezTo>
                      <a:pt x="85" y="0"/>
                      <a:pt x="85" y="0"/>
                      <a:pt x="85" y="0"/>
                    </a:cubicBezTo>
                    <a:cubicBezTo>
                      <a:pt x="1" y="39"/>
                      <a:pt x="1" y="39"/>
                      <a:pt x="1" y="39"/>
                    </a:cubicBezTo>
                    <a:cubicBezTo>
                      <a:pt x="0" y="40"/>
                      <a:pt x="0" y="41"/>
                      <a:pt x="0" y="42"/>
                    </a:cubicBezTo>
                    <a:cubicBezTo>
                      <a:pt x="1" y="43"/>
                      <a:pt x="1" y="43"/>
                      <a:pt x="1" y="43"/>
                    </a:cubicBezTo>
                    <a:cubicBezTo>
                      <a:pt x="1" y="43"/>
                      <a:pt x="1" y="44"/>
                      <a:pt x="2" y="44"/>
                    </a:cubicBezTo>
                    <a:cubicBezTo>
                      <a:pt x="2" y="44"/>
                      <a:pt x="2" y="44"/>
                      <a:pt x="3" y="44"/>
                    </a:cubicBezTo>
                    <a:cubicBezTo>
                      <a:pt x="3" y="44"/>
                      <a:pt x="3" y="44"/>
                      <a:pt x="3" y="44"/>
                    </a:cubicBezTo>
                    <a:cubicBezTo>
                      <a:pt x="88" y="5"/>
                      <a:pt x="88" y="5"/>
                      <a:pt x="88" y="5"/>
                    </a:cubicBezTo>
                    <a:cubicBezTo>
                      <a:pt x="89" y="4"/>
                      <a:pt x="89" y="3"/>
                      <a:pt x="89" y="2"/>
                    </a:cubicBezTo>
                    <a:cubicBezTo>
                      <a:pt x="88" y="1"/>
                      <a:pt x="88" y="1"/>
                      <a:pt x="88" y="1"/>
                    </a:cubicBezTo>
                    <a:cubicBezTo>
                      <a:pt x="88" y="0"/>
                      <a:pt x="87" y="0"/>
                      <a:pt x="87" y="0"/>
                    </a:cubicBezTo>
                    <a:cubicBezTo>
                      <a:pt x="87" y="0"/>
                      <a:pt x="87" y="0"/>
                      <a:pt x="86"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0" name="Freeform 275"/>
              <p:cNvSpPr/>
              <p:nvPr/>
            </p:nvSpPr>
            <p:spPr bwMode="auto">
              <a:xfrm>
                <a:off x="2540001" y="3155950"/>
                <a:ext cx="249238" cy="125413"/>
              </a:xfrm>
              <a:custGeom>
                <a:avLst/>
                <a:gdLst>
                  <a:gd name="T0" fmla="*/ 86 w 89"/>
                  <a:gd name="T1" fmla="*/ 0 h 45"/>
                  <a:gd name="T2" fmla="*/ 85 w 89"/>
                  <a:gd name="T3" fmla="*/ 0 h 45"/>
                  <a:gd name="T4" fmla="*/ 85 w 89"/>
                  <a:gd name="T5" fmla="*/ 0 h 45"/>
                  <a:gd name="T6" fmla="*/ 1 w 89"/>
                  <a:gd name="T7" fmla="*/ 40 h 45"/>
                  <a:gd name="T8" fmla="*/ 0 w 89"/>
                  <a:gd name="T9" fmla="*/ 41 h 45"/>
                  <a:gd name="T10" fmla="*/ 0 w 89"/>
                  <a:gd name="T11" fmla="*/ 42 h 45"/>
                  <a:gd name="T12" fmla="*/ 0 w 89"/>
                  <a:gd name="T13" fmla="*/ 43 h 45"/>
                  <a:gd name="T14" fmla="*/ 2 w 89"/>
                  <a:gd name="T15" fmla="*/ 45 h 45"/>
                  <a:gd name="T16" fmla="*/ 3 w 89"/>
                  <a:gd name="T17" fmla="*/ 44 h 45"/>
                  <a:gd name="T18" fmla="*/ 87 w 89"/>
                  <a:gd name="T19" fmla="*/ 5 h 45"/>
                  <a:gd name="T20" fmla="*/ 88 w 89"/>
                  <a:gd name="T21" fmla="*/ 4 h 45"/>
                  <a:gd name="T22" fmla="*/ 88 w 89"/>
                  <a:gd name="T23" fmla="*/ 3 h 45"/>
                  <a:gd name="T24" fmla="*/ 88 w 89"/>
                  <a:gd name="T25" fmla="*/ 1 h 45"/>
                  <a:gd name="T26" fmla="*/ 86 w 89"/>
                  <a:gd name="T27"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9" h="45">
                    <a:moveTo>
                      <a:pt x="86" y="0"/>
                    </a:moveTo>
                    <a:cubicBezTo>
                      <a:pt x="86" y="0"/>
                      <a:pt x="85" y="0"/>
                      <a:pt x="85" y="0"/>
                    </a:cubicBezTo>
                    <a:cubicBezTo>
                      <a:pt x="85" y="0"/>
                      <a:pt x="85" y="0"/>
                      <a:pt x="85" y="0"/>
                    </a:cubicBezTo>
                    <a:cubicBezTo>
                      <a:pt x="1" y="40"/>
                      <a:pt x="1" y="40"/>
                      <a:pt x="1" y="40"/>
                    </a:cubicBezTo>
                    <a:cubicBezTo>
                      <a:pt x="0" y="40"/>
                      <a:pt x="0" y="40"/>
                      <a:pt x="0" y="41"/>
                    </a:cubicBezTo>
                    <a:cubicBezTo>
                      <a:pt x="0" y="41"/>
                      <a:pt x="0" y="42"/>
                      <a:pt x="0" y="42"/>
                    </a:cubicBezTo>
                    <a:cubicBezTo>
                      <a:pt x="0" y="43"/>
                      <a:pt x="0" y="43"/>
                      <a:pt x="0" y="43"/>
                    </a:cubicBezTo>
                    <a:cubicBezTo>
                      <a:pt x="1" y="44"/>
                      <a:pt x="2" y="45"/>
                      <a:pt x="2" y="45"/>
                    </a:cubicBezTo>
                    <a:cubicBezTo>
                      <a:pt x="3" y="45"/>
                      <a:pt x="3" y="45"/>
                      <a:pt x="3" y="44"/>
                    </a:cubicBezTo>
                    <a:cubicBezTo>
                      <a:pt x="87" y="5"/>
                      <a:pt x="87" y="5"/>
                      <a:pt x="87" y="5"/>
                    </a:cubicBezTo>
                    <a:cubicBezTo>
                      <a:pt x="88" y="5"/>
                      <a:pt x="88" y="5"/>
                      <a:pt x="88" y="4"/>
                    </a:cubicBezTo>
                    <a:cubicBezTo>
                      <a:pt x="89" y="4"/>
                      <a:pt x="89" y="3"/>
                      <a:pt x="88" y="3"/>
                    </a:cubicBezTo>
                    <a:cubicBezTo>
                      <a:pt x="88" y="1"/>
                      <a:pt x="88" y="1"/>
                      <a:pt x="88" y="1"/>
                    </a:cubicBezTo>
                    <a:cubicBezTo>
                      <a:pt x="87" y="1"/>
                      <a:pt x="87" y="0"/>
                      <a:pt x="86"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43" name="Freeform 276"/>
            <p:cNvSpPr/>
            <p:nvPr/>
          </p:nvSpPr>
          <p:spPr bwMode="auto">
            <a:xfrm>
              <a:off x="7054941" y="3897442"/>
              <a:ext cx="231775" cy="330200"/>
            </a:xfrm>
            <a:custGeom>
              <a:avLst/>
              <a:gdLst>
                <a:gd name="T0" fmla="*/ 21 w 83"/>
                <a:gd name="T1" fmla="*/ 0 h 118"/>
                <a:gd name="T2" fmla="*/ 21 w 83"/>
                <a:gd name="T3" fmla="*/ 0 h 118"/>
                <a:gd name="T4" fmla="*/ 10 w 83"/>
                <a:gd name="T5" fmla="*/ 3 h 118"/>
                <a:gd name="T6" fmla="*/ 8 w 83"/>
                <a:gd name="T7" fmla="*/ 4 h 118"/>
                <a:gd name="T8" fmla="*/ 2 w 83"/>
                <a:gd name="T9" fmla="*/ 11 h 118"/>
                <a:gd name="T10" fmla="*/ 0 w 83"/>
                <a:gd name="T11" fmla="*/ 20 h 118"/>
                <a:gd name="T12" fmla="*/ 1 w 83"/>
                <a:gd name="T13" fmla="*/ 27 h 118"/>
                <a:gd name="T14" fmla="*/ 30 w 83"/>
                <a:gd name="T15" fmla="*/ 79 h 118"/>
                <a:gd name="T16" fmla="*/ 42 w 83"/>
                <a:gd name="T17" fmla="*/ 86 h 118"/>
                <a:gd name="T18" fmla="*/ 42 w 83"/>
                <a:gd name="T19" fmla="*/ 86 h 118"/>
                <a:gd name="T20" fmla="*/ 51 w 83"/>
                <a:gd name="T21" fmla="*/ 83 h 118"/>
                <a:gd name="T22" fmla="*/ 61 w 83"/>
                <a:gd name="T23" fmla="*/ 68 h 118"/>
                <a:gd name="T24" fmla="*/ 60 w 83"/>
                <a:gd name="T25" fmla="*/ 63 h 118"/>
                <a:gd name="T26" fmla="*/ 45 w 83"/>
                <a:gd name="T27" fmla="*/ 35 h 118"/>
                <a:gd name="T28" fmla="*/ 43 w 83"/>
                <a:gd name="T29" fmla="*/ 34 h 118"/>
                <a:gd name="T30" fmla="*/ 42 w 83"/>
                <a:gd name="T31" fmla="*/ 34 h 118"/>
                <a:gd name="T32" fmla="*/ 41 w 83"/>
                <a:gd name="T33" fmla="*/ 37 h 118"/>
                <a:gd name="T34" fmla="*/ 56 w 83"/>
                <a:gd name="T35" fmla="*/ 65 h 118"/>
                <a:gd name="T36" fmla="*/ 57 w 83"/>
                <a:gd name="T37" fmla="*/ 68 h 118"/>
                <a:gd name="T38" fmla="*/ 49 w 83"/>
                <a:gd name="T39" fmla="*/ 80 h 118"/>
                <a:gd name="T40" fmla="*/ 42 w 83"/>
                <a:gd name="T41" fmla="*/ 82 h 118"/>
                <a:gd name="T42" fmla="*/ 33 w 83"/>
                <a:gd name="T43" fmla="*/ 77 h 118"/>
                <a:gd name="T44" fmla="*/ 5 w 83"/>
                <a:gd name="T45" fmla="*/ 25 h 118"/>
                <a:gd name="T46" fmla="*/ 4 w 83"/>
                <a:gd name="T47" fmla="*/ 20 h 118"/>
                <a:gd name="T48" fmla="*/ 5 w 83"/>
                <a:gd name="T49" fmla="*/ 13 h 118"/>
                <a:gd name="T50" fmla="*/ 10 w 83"/>
                <a:gd name="T51" fmla="*/ 7 h 118"/>
                <a:gd name="T52" fmla="*/ 12 w 83"/>
                <a:gd name="T53" fmla="*/ 6 h 118"/>
                <a:gd name="T54" fmla="*/ 21 w 83"/>
                <a:gd name="T55" fmla="*/ 4 h 118"/>
                <a:gd name="T56" fmla="*/ 36 w 83"/>
                <a:gd name="T57" fmla="*/ 12 h 118"/>
                <a:gd name="T58" fmla="*/ 77 w 83"/>
                <a:gd name="T59" fmla="*/ 89 h 118"/>
                <a:gd name="T60" fmla="*/ 79 w 83"/>
                <a:gd name="T61" fmla="*/ 96 h 118"/>
                <a:gd name="T62" fmla="*/ 69 w 83"/>
                <a:gd name="T63" fmla="*/ 111 h 118"/>
                <a:gd name="T64" fmla="*/ 61 w 83"/>
                <a:gd name="T65" fmla="*/ 114 h 118"/>
                <a:gd name="T66" fmla="*/ 61 w 83"/>
                <a:gd name="T67" fmla="*/ 114 h 118"/>
                <a:gd name="T68" fmla="*/ 44 w 83"/>
                <a:gd name="T69" fmla="*/ 105 h 118"/>
                <a:gd name="T70" fmla="*/ 14 w 83"/>
                <a:gd name="T71" fmla="*/ 51 h 118"/>
                <a:gd name="T72" fmla="*/ 13 w 83"/>
                <a:gd name="T73" fmla="*/ 50 h 118"/>
                <a:gd name="T74" fmla="*/ 12 w 83"/>
                <a:gd name="T75" fmla="*/ 50 h 118"/>
                <a:gd name="T76" fmla="*/ 11 w 83"/>
                <a:gd name="T77" fmla="*/ 53 h 118"/>
                <a:gd name="T78" fmla="*/ 11 w 83"/>
                <a:gd name="T79" fmla="*/ 53 h 118"/>
                <a:gd name="T80" fmla="*/ 40 w 83"/>
                <a:gd name="T81" fmla="*/ 107 h 118"/>
                <a:gd name="T82" fmla="*/ 61 w 83"/>
                <a:gd name="T83" fmla="*/ 118 h 118"/>
                <a:gd name="T84" fmla="*/ 71 w 83"/>
                <a:gd name="T85" fmla="*/ 115 h 118"/>
                <a:gd name="T86" fmla="*/ 83 w 83"/>
                <a:gd name="T87" fmla="*/ 96 h 118"/>
                <a:gd name="T88" fmla="*/ 81 w 83"/>
                <a:gd name="T89" fmla="*/ 87 h 118"/>
                <a:gd name="T90" fmla="*/ 39 w 83"/>
                <a:gd name="T91" fmla="*/ 10 h 118"/>
                <a:gd name="T92" fmla="*/ 21 w 83"/>
                <a:gd name="T93" fmla="*/ 0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3" h="118">
                  <a:moveTo>
                    <a:pt x="21" y="0"/>
                  </a:moveTo>
                  <a:cubicBezTo>
                    <a:pt x="21" y="0"/>
                    <a:pt x="21" y="0"/>
                    <a:pt x="21" y="0"/>
                  </a:cubicBezTo>
                  <a:cubicBezTo>
                    <a:pt x="17" y="0"/>
                    <a:pt x="14" y="1"/>
                    <a:pt x="10" y="3"/>
                  </a:cubicBezTo>
                  <a:cubicBezTo>
                    <a:pt x="8" y="4"/>
                    <a:pt x="8" y="4"/>
                    <a:pt x="8" y="4"/>
                  </a:cubicBezTo>
                  <a:cubicBezTo>
                    <a:pt x="5" y="5"/>
                    <a:pt x="3" y="8"/>
                    <a:pt x="2" y="11"/>
                  </a:cubicBezTo>
                  <a:cubicBezTo>
                    <a:pt x="0" y="14"/>
                    <a:pt x="0" y="17"/>
                    <a:pt x="0" y="20"/>
                  </a:cubicBezTo>
                  <a:cubicBezTo>
                    <a:pt x="0" y="22"/>
                    <a:pt x="0" y="25"/>
                    <a:pt x="1" y="27"/>
                  </a:cubicBezTo>
                  <a:cubicBezTo>
                    <a:pt x="30" y="79"/>
                    <a:pt x="30" y="79"/>
                    <a:pt x="30" y="79"/>
                  </a:cubicBezTo>
                  <a:cubicBezTo>
                    <a:pt x="32" y="84"/>
                    <a:pt x="37" y="86"/>
                    <a:pt x="42" y="86"/>
                  </a:cubicBezTo>
                  <a:cubicBezTo>
                    <a:pt x="42" y="86"/>
                    <a:pt x="42" y="86"/>
                    <a:pt x="42" y="86"/>
                  </a:cubicBezTo>
                  <a:cubicBezTo>
                    <a:pt x="45" y="86"/>
                    <a:pt x="48" y="85"/>
                    <a:pt x="51" y="83"/>
                  </a:cubicBezTo>
                  <a:cubicBezTo>
                    <a:pt x="57" y="80"/>
                    <a:pt x="61" y="74"/>
                    <a:pt x="61" y="68"/>
                  </a:cubicBezTo>
                  <a:cubicBezTo>
                    <a:pt x="61" y="67"/>
                    <a:pt x="61" y="65"/>
                    <a:pt x="60" y="63"/>
                  </a:cubicBezTo>
                  <a:cubicBezTo>
                    <a:pt x="45" y="35"/>
                    <a:pt x="45" y="35"/>
                    <a:pt x="45" y="35"/>
                  </a:cubicBezTo>
                  <a:cubicBezTo>
                    <a:pt x="44" y="34"/>
                    <a:pt x="44" y="34"/>
                    <a:pt x="43" y="34"/>
                  </a:cubicBezTo>
                  <a:cubicBezTo>
                    <a:pt x="43" y="34"/>
                    <a:pt x="42" y="34"/>
                    <a:pt x="42" y="34"/>
                  </a:cubicBezTo>
                  <a:cubicBezTo>
                    <a:pt x="41" y="35"/>
                    <a:pt x="41" y="36"/>
                    <a:pt x="41" y="37"/>
                  </a:cubicBezTo>
                  <a:cubicBezTo>
                    <a:pt x="56" y="65"/>
                    <a:pt x="56" y="65"/>
                    <a:pt x="56" y="65"/>
                  </a:cubicBezTo>
                  <a:cubicBezTo>
                    <a:pt x="57" y="66"/>
                    <a:pt x="57" y="67"/>
                    <a:pt x="57" y="68"/>
                  </a:cubicBezTo>
                  <a:cubicBezTo>
                    <a:pt x="57" y="72"/>
                    <a:pt x="54" y="77"/>
                    <a:pt x="49" y="80"/>
                  </a:cubicBezTo>
                  <a:cubicBezTo>
                    <a:pt x="47" y="81"/>
                    <a:pt x="44" y="82"/>
                    <a:pt x="42" y="82"/>
                  </a:cubicBezTo>
                  <a:cubicBezTo>
                    <a:pt x="38" y="82"/>
                    <a:pt x="35" y="80"/>
                    <a:pt x="33" y="77"/>
                  </a:cubicBezTo>
                  <a:cubicBezTo>
                    <a:pt x="5" y="25"/>
                    <a:pt x="5" y="25"/>
                    <a:pt x="5" y="25"/>
                  </a:cubicBezTo>
                  <a:cubicBezTo>
                    <a:pt x="4" y="24"/>
                    <a:pt x="4" y="22"/>
                    <a:pt x="4" y="20"/>
                  </a:cubicBezTo>
                  <a:cubicBezTo>
                    <a:pt x="4" y="17"/>
                    <a:pt x="4" y="15"/>
                    <a:pt x="5" y="13"/>
                  </a:cubicBezTo>
                  <a:cubicBezTo>
                    <a:pt x="6" y="10"/>
                    <a:pt x="8" y="8"/>
                    <a:pt x="10" y="7"/>
                  </a:cubicBezTo>
                  <a:cubicBezTo>
                    <a:pt x="12" y="6"/>
                    <a:pt x="12" y="6"/>
                    <a:pt x="12" y="6"/>
                  </a:cubicBezTo>
                  <a:cubicBezTo>
                    <a:pt x="15" y="5"/>
                    <a:pt x="18" y="4"/>
                    <a:pt x="21" y="4"/>
                  </a:cubicBezTo>
                  <a:cubicBezTo>
                    <a:pt x="27" y="4"/>
                    <a:pt x="33" y="7"/>
                    <a:pt x="36" y="12"/>
                  </a:cubicBezTo>
                  <a:cubicBezTo>
                    <a:pt x="77" y="89"/>
                    <a:pt x="77" y="89"/>
                    <a:pt x="77" y="89"/>
                  </a:cubicBezTo>
                  <a:cubicBezTo>
                    <a:pt x="78" y="91"/>
                    <a:pt x="79" y="93"/>
                    <a:pt x="79" y="96"/>
                  </a:cubicBezTo>
                  <a:cubicBezTo>
                    <a:pt x="79" y="102"/>
                    <a:pt x="76" y="108"/>
                    <a:pt x="69" y="111"/>
                  </a:cubicBezTo>
                  <a:cubicBezTo>
                    <a:pt x="67" y="113"/>
                    <a:pt x="64" y="114"/>
                    <a:pt x="61" y="114"/>
                  </a:cubicBezTo>
                  <a:cubicBezTo>
                    <a:pt x="61" y="114"/>
                    <a:pt x="61" y="114"/>
                    <a:pt x="61" y="114"/>
                  </a:cubicBezTo>
                  <a:cubicBezTo>
                    <a:pt x="54" y="114"/>
                    <a:pt x="47" y="110"/>
                    <a:pt x="44" y="105"/>
                  </a:cubicBezTo>
                  <a:cubicBezTo>
                    <a:pt x="14" y="51"/>
                    <a:pt x="14" y="51"/>
                    <a:pt x="14" y="51"/>
                  </a:cubicBezTo>
                  <a:cubicBezTo>
                    <a:pt x="14" y="50"/>
                    <a:pt x="13" y="50"/>
                    <a:pt x="13" y="50"/>
                  </a:cubicBezTo>
                  <a:cubicBezTo>
                    <a:pt x="12" y="50"/>
                    <a:pt x="12" y="50"/>
                    <a:pt x="12" y="50"/>
                  </a:cubicBezTo>
                  <a:cubicBezTo>
                    <a:pt x="11" y="51"/>
                    <a:pt x="10" y="52"/>
                    <a:pt x="11" y="53"/>
                  </a:cubicBezTo>
                  <a:cubicBezTo>
                    <a:pt x="11" y="53"/>
                    <a:pt x="11" y="53"/>
                    <a:pt x="11" y="53"/>
                  </a:cubicBezTo>
                  <a:cubicBezTo>
                    <a:pt x="40" y="107"/>
                    <a:pt x="40" y="107"/>
                    <a:pt x="40" y="107"/>
                  </a:cubicBezTo>
                  <a:cubicBezTo>
                    <a:pt x="44" y="114"/>
                    <a:pt x="52" y="118"/>
                    <a:pt x="61" y="118"/>
                  </a:cubicBezTo>
                  <a:cubicBezTo>
                    <a:pt x="64" y="118"/>
                    <a:pt x="68" y="117"/>
                    <a:pt x="71" y="115"/>
                  </a:cubicBezTo>
                  <a:cubicBezTo>
                    <a:pt x="79" y="111"/>
                    <a:pt x="83" y="104"/>
                    <a:pt x="83" y="96"/>
                  </a:cubicBezTo>
                  <a:cubicBezTo>
                    <a:pt x="83" y="93"/>
                    <a:pt x="82" y="90"/>
                    <a:pt x="81" y="87"/>
                  </a:cubicBezTo>
                  <a:cubicBezTo>
                    <a:pt x="39" y="10"/>
                    <a:pt x="39" y="10"/>
                    <a:pt x="39" y="10"/>
                  </a:cubicBezTo>
                  <a:cubicBezTo>
                    <a:pt x="35" y="4"/>
                    <a:pt x="28" y="0"/>
                    <a:pt x="21"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 name="Freeform 277"/>
            <p:cNvSpPr/>
            <p:nvPr/>
          </p:nvSpPr>
          <p:spPr bwMode="auto">
            <a:xfrm>
              <a:off x="5160963" y="2172494"/>
              <a:ext cx="277813" cy="303213"/>
            </a:xfrm>
            <a:custGeom>
              <a:avLst/>
              <a:gdLst>
                <a:gd name="T0" fmla="*/ 79 w 99"/>
                <a:gd name="T1" fmla="*/ 0 h 108"/>
                <a:gd name="T2" fmla="*/ 65 w 99"/>
                <a:gd name="T3" fmla="*/ 6 h 108"/>
                <a:gd name="T4" fmla="*/ 27 w 99"/>
                <a:gd name="T5" fmla="*/ 51 h 108"/>
                <a:gd name="T6" fmla="*/ 24 w 99"/>
                <a:gd name="T7" fmla="*/ 59 h 108"/>
                <a:gd name="T8" fmla="*/ 31 w 99"/>
                <a:gd name="T9" fmla="*/ 72 h 108"/>
                <a:gd name="T10" fmla="*/ 43 w 99"/>
                <a:gd name="T11" fmla="*/ 77 h 108"/>
                <a:gd name="T12" fmla="*/ 43 w 99"/>
                <a:gd name="T13" fmla="*/ 77 h 108"/>
                <a:gd name="T14" fmla="*/ 53 w 99"/>
                <a:gd name="T15" fmla="*/ 73 h 108"/>
                <a:gd name="T16" fmla="*/ 73 w 99"/>
                <a:gd name="T17" fmla="*/ 49 h 108"/>
                <a:gd name="T18" fmla="*/ 73 w 99"/>
                <a:gd name="T19" fmla="*/ 46 h 108"/>
                <a:gd name="T20" fmla="*/ 72 w 99"/>
                <a:gd name="T21" fmla="*/ 46 h 108"/>
                <a:gd name="T22" fmla="*/ 70 w 99"/>
                <a:gd name="T23" fmla="*/ 46 h 108"/>
                <a:gd name="T24" fmla="*/ 50 w 99"/>
                <a:gd name="T25" fmla="*/ 70 h 108"/>
                <a:gd name="T26" fmla="*/ 43 w 99"/>
                <a:gd name="T27" fmla="*/ 73 h 108"/>
                <a:gd name="T28" fmla="*/ 43 w 99"/>
                <a:gd name="T29" fmla="*/ 73 h 108"/>
                <a:gd name="T30" fmla="*/ 34 w 99"/>
                <a:gd name="T31" fmla="*/ 69 h 108"/>
                <a:gd name="T32" fmla="*/ 28 w 99"/>
                <a:gd name="T33" fmla="*/ 59 h 108"/>
                <a:gd name="T34" fmla="*/ 30 w 99"/>
                <a:gd name="T35" fmla="*/ 54 h 108"/>
                <a:gd name="T36" fmla="*/ 68 w 99"/>
                <a:gd name="T37" fmla="*/ 8 h 108"/>
                <a:gd name="T38" fmla="*/ 79 w 99"/>
                <a:gd name="T39" fmla="*/ 4 h 108"/>
                <a:gd name="T40" fmla="*/ 79 w 99"/>
                <a:gd name="T41" fmla="*/ 4 h 108"/>
                <a:gd name="T42" fmla="*/ 87 w 99"/>
                <a:gd name="T43" fmla="*/ 7 h 108"/>
                <a:gd name="T44" fmla="*/ 88 w 99"/>
                <a:gd name="T45" fmla="*/ 8 h 108"/>
                <a:gd name="T46" fmla="*/ 95 w 99"/>
                <a:gd name="T47" fmla="*/ 22 h 108"/>
                <a:gd name="T48" fmla="*/ 91 w 99"/>
                <a:gd name="T49" fmla="*/ 32 h 108"/>
                <a:gd name="T50" fmla="*/ 35 w 99"/>
                <a:gd name="T51" fmla="*/ 98 h 108"/>
                <a:gd name="T52" fmla="*/ 23 w 99"/>
                <a:gd name="T53" fmla="*/ 104 h 108"/>
                <a:gd name="T54" fmla="*/ 11 w 99"/>
                <a:gd name="T55" fmla="*/ 100 h 108"/>
                <a:gd name="T56" fmla="*/ 4 w 99"/>
                <a:gd name="T57" fmla="*/ 84 h 108"/>
                <a:gd name="T58" fmla="*/ 8 w 99"/>
                <a:gd name="T59" fmla="*/ 73 h 108"/>
                <a:gd name="T60" fmla="*/ 48 w 99"/>
                <a:gd name="T61" fmla="*/ 26 h 108"/>
                <a:gd name="T62" fmla="*/ 47 w 99"/>
                <a:gd name="T63" fmla="*/ 23 h 108"/>
                <a:gd name="T64" fmla="*/ 46 w 99"/>
                <a:gd name="T65" fmla="*/ 23 h 108"/>
                <a:gd name="T66" fmla="*/ 45 w 99"/>
                <a:gd name="T67" fmla="*/ 24 h 108"/>
                <a:gd name="T68" fmla="*/ 5 w 99"/>
                <a:gd name="T69" fmla="*/ 71 h 108"/>
                <a:gd name="T70" fmla="*/ 0 w 99"/>
                <a:gd name="T71" fmla="*/ 84 h 108"/>
                <a:gd name="T72" fmla="*/ 8 w 99"/>
                <a:gd name="T73" fmla="*/ 103 h 108"/>
                <a:gd name="T74" fmla="*/ 23 w 99"/>
                <a:gd name="T75" fmla="*/ 108 h 108"/>
                <a:gd name="T76" fmla="*/ 23 w 99"/>
                <a:gd name="T77" fmla="*/ 108 h 108"/>
                <a:gd name="T78" fmla="*/ 23 w 99"/>
                <a:gd name="T79" fmla="*/ 108 h 108"/>
                <a:gd name="T80" fmla="*/ 38 w 99"/>
                <a:gd name="T81" fmla="*/ 101 h 108"/>
                <a:gd name="T82" fmla="*/ 94 w 99"/>
                <a:gd name="T83" fmla="*/ 35 h 108"/>
                <a:gd name="T84" fmla="*/ 99 w 99"/>
                <a:gd name="T85" fmla="*/ 22 h 108"/>
                <a:gd name="T86" fmla="*/ 91 w 99"/>
                <a:gd name="T87" fmla="*/ 5 h 108"/>
                <a:gd name="T88" fmla="*/ 89 w 99"/>
                <a:gd name="T89" fmla="*/ 3 h 108"/>
                <a:gd name="T90" fmla="*/ 79 w 99"/>
                <a:gd name="T91"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9" h="108">
                  <a:moveTo>
                    <a:pt x="79" y="0"/>
                  </a:moveTo>
                  <a:cubicBezTo>
                    <a:pt x="73" y="0"/>
                    <a:pt x="68" y="2"/>
                    <a:pt x="65" y="6"/>
                  </a:cubicBezTo>
                  <a:cubicBezTo>
                    <a:pt x="27" y="51"/>
                    <a:pt x="27" y="51"/>
                    <a:pt x="27" y="51"/>
                  </a:cubicBezTo>
                  <a:cubicBezTo>
                    <a:pt x="25" y="53"/>
                    <a:pt x="24" y="56"/>
                    <a:pt x="24" y="59"/>
                  </a:cubicBezTo>
                  <a:cubicBezTo>
                    <a:pt x="24" y="64"/>
                    <a:pt x="27" y="69"/>
                    <a:pt x="31" y="72"/>
                  </a:cubicBezTo>
                  <a:cubicBezTo>
                    <a:pt x="35" y="76"/>
                    <a:pt x="39" y="77"/>
                    <a:pt x="43" y="77"/>
                  </a:cubicBezTo>
                  <a:cubicBezTo>
                    <a:pt x="43" y="77"/>
                    <a:pt x="43" y="77"/>
                    <a:pt x="43" y="77"/>
                  </a:cubicBezTo>
                  <a:cubicBezTo>
                    <a:pt x="47" y="77"/>
                    <a:pt x="50" y="76"/>
                    <a:pt x="53" y="73"/>
                  </a:cubicBezTo>
                  <a:cubicBezTo>
                    <a:pt x="73" y="49"/>
                    <a:pt x="73" y="49"/>
                    <a:pt x="73" y="49"/>
                  </a:cubicBezTo>
                  <a:cubicBezTo>
                    <a:pt x="74" y="48"/>
                    <a:pt x="74" y="47"/>
                    <a:pt x="73" y="46"/>
                  </a:cubicBezTo>
                  <a:cubicBezTo>
                    <a:pt x="73" y="46"/>
                    <a:pt x="72" y="46"/>
                    <a:pt x="72" y="46"/>
                  </a:cubicBezTo>
                  <a:cubicBezTo>
                    <a:pt x="71" y="46"/>
                    <a:pt x="71" y="46"/>
                    <a:pt x="70" y="46"/>
                  </a:cubicBezTo>
                  <a:cubicBezTo>
                    <a:pt x="50" y="70"/>
                    <a:pt x="50" y="70"/>
                    <a:pt x="50" y="70"/>
                  </a:cubicBezTo>
                  <a:cubicBezTo>
                    <a:pt x="48" y="72"/>
                    <a:pt x="46" y="73"/>
                    <a:pt x="43" y="73"/>
                  </a:cubicBezTo>
                  <a:cubicBezTo>
                    <a:pt x="43" y="73"/>
                    <a:pt x="43" y="73"/>
                    <a:pt x="43" y="73"/>
                  </a:cubicBezTo>
                  <a:cubicBezTo>
                    <a:pt x="40" y="73"/>
                    <a:pt x="37" y="72"/>
                    <a:pt x="34" y="69"/>
                  </a:cubicBezTo>
                  <a:cubicBezTo>
                    <a:pt x="30" y="66"/>
                    <a:pt x="28" y="62"/>
                    <a:pt x="28" y="59"/>
                  </a:cubicBezTo>
                  <a:cubicBezTo>
                    <a:pt x="28" y="57"/>
                    <a:pt x="29" y="55"/>
                    <a:pt x="30" y="54"/>
                  </a:cubicBezTo>
                  <a:cubicBezTo>
                    <a:pt x="68" y="8"/>
                    <a:pt x="68" y="8"/>
                    <a:pt x="68" y="8"/>
                  </a:cubicBezTo>
                  <a:cubicBezTo>
                    <a:pt x="70" y="6"/>
                    <a:pt x="74" y="4"/>
                    <a:pt x="79" y="4"/>
                  </a:cubicBezTo>
                  <a:cubicBezTo>
                    <a:pt x="79" y="4"/>
                    <a:pt x="79" y="4"/>
                    <a:pt x="79" y="4"/>
                  </a:cubicBezTo>
                  <a:cubicBezTo>
                    <a:pt x="82" y="4"/>
                    <a:pt x="85" y="5"/>
                    <a:pt x="87" y="7"/>
                  </a:cubicBezTo>
                  <a:cubicBezTo>
                    <a:pt x="88" y="8"/>
                    <a:pt x="88" y="8"/>
                    <a:pt x="88" y="8"/>
                  </a:cubicBezTo>
                  <a:cubicBezTo>
                    <a:pt x="93" y="12"/>
                    <a:pt x="95" y="17"/>
                    <a:pt x="95" y="22"/>
                  </a:cubicBezTo>
                  <a:cubicBezTo>
                    <a:pt x="95" y="26"/>
                    <a:pt x="94" y="29"/>
                    <a:pt x="91" y="32"/>
                  </a:cubicBezTo>
                  <a:cubicBezTo>
                    <a:pt x="35" y="98"/>
                    <a:pt x="35" y="98"/>
                    <a:pt x="35" y="98"/>
                  </a:cubicBezTo>
                  <a:cubicBezTo>
                    <a:pt x="32" y="102"/>
                    <a:pt x="28" y="104"/>
                    <a:pt x="23" y="104"/>
                  </a:cubicBezTo>
                  <a:cubicBezTo>
                    <a:pt x="19" y="104"/>
                    <a:pt x="15" y="103"/>
                    <a:pt x="11" y="100"/>
                  </a:cubicBezTo>
                  <a:cubicBezTo>
                    <a:pt x="7" y="96"/>
                    <a:pt x="4" y="90"/>
                    <a:pt x="4" y="84"/>
                  </a:cubicBezTo>
                  <a:cubicBezTo>
                    <a:pt x="4" y="80"/>
                    <a:pt x="6" y="76"/>
                    <a:pt x="8" y="73"/>
                  </a:cubicBezTo>
                  <a:cubicBezTo>
                    <a:pt x="48" y="26"/>
                    <a:pt x="48" y="26"/>
                    <a:pt x="48" y="26"/>
                  </a:cubicBezTo>
                  <a:cubicBezTo>
                    <a:pt x="48" y="25"/>
                    <a:pt x="48" y="24"/>
                    <a:pt x="47" y="23"/>
                  </a:cubicBezTo>
                  <a:cubicBezTo>
                    <a:pt x="47" y="23"/>
                    <a:pt x="47" y="23"/>
                    <a:pt x="46" y="23"/>
                  </a:cubicBezTo>
                  <a:cubicBezTo>
                    <a:pt x="46" y="23"/>
                    <a:pt x="45" y="23"/>
                    <a:pt x="45" y="24"/>
                  </a:cubicBezTo>
                  <a:cubicBezTo>
                    <a:pt x="5" y="71"/>
                    <a:pt x="5" y="71"/>
                    <a:pt x="5" y="71"/>
                  </a:cubicBezTo>
                  <a:cubicBezTo>
                    <a:pt x="2" y="74"/>
                    <a:pt x="0" y="79"/>
                    <a:pt x="0" y="84"/>
                  </a:cubicBezTo>
                  <a:cubicBezTo>
                    <a:pt x="0" y="91"/>
                    <a:pt x="3" y="98"/>
                    <a:pt x="8" y="103"/>
                  </a:cubicBezTo>
                  <a:cubicBezTo>
                    <a:pt x="13" y="106"/>
                    <a:pt x="18" y="108"/>
                    <a:pt x="23" y="108"/>
                  </a:cubicBezTo>
                  <a:cubicBezTo>
                    <a:pt x="23" y="108"/>
                    <a:pt x="23" y="108"/>
                    <a:pt x="23" y="108"/>
                  </a:cubicBezTo>
                  <a:cubicBezTo>
                    <a:pt x="23" y="108"/>
                    <a:pt x="23" y="108"/>
                    <a:pt x="23" y="108"/>
                  </a:cubicBezTo>
                  <a:cubicBezTo>
                    <a:pt x="29" y="108"/>
                    <a:pt x="34" y="106"/>
                    <a:pt x="38" y="101"/>
                  </a:cubicBezTo>
                  <a:cubicBezTo>
                    <a:pt x="94" y="35"/>
                    <a:pt x="94" y="35"/>
                    <a:pt x="94" y="35"/>
                  </a:cubicBezTo>
                  <a:cubicBezTo>
                    <a:pt x="97" y="31"/>
                    <a:pt x="99" y="26"/>
                    <a:pt x="99" y="22"/>
                  </a:cubicBezTo>
                  <a:cubicBezTo>
                    <a:pt x="99" y="16"/>
                    <a:pt x="96" y="9"/>
                    <a:pt x="91" y="5"/>
                  </a:cubicBezTo>
                  <a:cubicBezTo>
                    <a:pt x="89" y="3"/>
                    <a:pt x="89" y="3"/>
                    <a:pt x="89" y="3"/>
                  </a:cubicBezTo>
                  <a:cubicBezTo>
                    <a:pt x="86" y="1"/>
                    <a:pt x="82" y="0"/>
                    <a:pt x="79"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 name="Freeform 278"/>
            <p:cNvSpPr/>
            <p:nvPr/>
          </p:nvSpPr>
          <p:spPr bwMode="auto">
            <a:xfrm>
              <a:off x="4592638" y="5643563"/>
              <a:ext cx="233363" cy="330200"/>
            </a:xfrm>
            <a:custGeom>
              <a:avLst/>
              <a:gdLst>
                <a:gd name="T0" fmla="*/ 21 w 83"/>
                <a:gd name="T1" fmla="*/ 0 h 118"/>
                <a:gd name="T2" fmla="*/ 21 w 83"/>
                <a:gd name="T3" fmla="*/ 0 h 118"/>
                <a:gd name="T4" fmla="*/ 10 w 83"/>
                <a:gd name="T5" fmla="*/ 3 h 118"/>
                <a:gd name="T6" fmla="*/ 8 w 83"/>
                <a:gd name="T7" fmla="*/ 4 h 118"/>
                <a:gd name="T8" fmla="*/ 2 w 83"/>
                <a:gd name="T9" fmla="*/ 11 h 118"/>
                <a:gd name="T10" fmla="*/ 0 w 83"/>
                <a:gd name="T11" fmla="*/ 20 h 118"/>
                <a:gd name="T12" fmla="*/ 1 w 83"/>
                <a:gd name="T13" fmla="*/ 27 h 118"/>
                <a:gd name="T14" fmla="*/ 30 w 83"/>
                <a:gd name="T15" fmla="*/ 79 h 118"/>
                <a:gd name="T16" fmla="*/ 42 w 83"/>
                <a:gd name="T17" fmla="*/ 86 h 118"/>
                <a:gd name="T18" fmla="*/ 42 w 83"/>
                <a:gd name="T19" fmla="*/ 86 h 118"/>
                <a:gd name="T20" fmla="*/ 51 w 83"/>
                <a:gd name="T21" fmla="*/ 83 h 118"/>
                <a:gd name="T22" fmla="*/ 61 w 83"/>
                <a:gd name="T23" fmla="*/ 68 h 118"/>
                <a:gd name="T24" fmla="*/ 60 w 83"/>
                <a:gd name="T25" fmla="*/ 63 h 118"/>
                <a:gd name="T26" fmla="*/ 45 w 83"/>
                <a:gd name="T27" fmla="*/ 35 h 118"/>
                <a:gd name="T28" fmla="*/ 43 w 83"/>
                <a:gd name="T29" fmla="*/ 34 h 118"/>
                <a:gd name="T30" fmla="*/ 42 w 83"/>
                <a:gd name="T31" fmla="*/ 34 h 118"/>
                <a:gd name="T32" fmla="*/ 41 w 83"/>
                <a:gd name="T33" fmla="*/ 37 h 118"/>
                <a:gd name="T34" fmla="*/ 56 w 83"/>
                <a:gd name="T35" fmla="*/ 65 h 118"/>
                <a:gd name="T36" fmla="*/ 57 w 83"/>
                <a:gd name="T37" fmla="*/ 68 h 118"/>
                <a:gd name="T38" fmla="*/ 50 w 83"/>
                <a:gd name="T39" fmla="*/ 79 h 118"/>
                <a:gd name="T40" fmla="*/ 42 w 83"/>
                <a:gd name="T41" fmla="*/ 82 h 118"/>
                <a:gd name="T42" fmla="*/ 33 w 83"/>
                <a:gd name="T43" fmla="*/ 77 h 118"/>
                <a:gd name="T44" fmla="*/ 5 w 83"/>
                <a:gd name="T45" fmla="*/ 25 h 118"/>
                <a:gd name="T46" fmla="*/ 4 w 83"/>
                <a:gd name="T47" fmla="*/ 20 h 118"/>
                <a:gd name="T48" fmla="*/ 5 w 83"/>
                <a:gd name="T49" fmla="*/ 12 h 118"/>
                <a:gd name="T50" fmla="*/ 10 w 83"/>
                <a:gd name="T51" fmla="*/ 7 h 118"/>
                <a:gd name="T52" fmla="*/ 12 w 83"/>
                <a:gd name="T53" fmla="*/ 6 h 118"/>
                <a:gd name="T54" fmla="*/ 21 w 83"/>
                <a:gd name="T55" fmla="*/ 4 h 118"/>
                <a:gd name="T56" fmla="*/ 36 w 83"/>
                <a:gd name="T57" fmla="*/ 12 h 118"/>
                <a:gd name="T58" fmla="*/ 77 w 83"/>
                <a:gd name="T59" fmla="*/ 88 h 118"/>
                <a:gd name="T60" fmla="*/ 79 w 83"/>
                <a:gd name="T61" fmla="*/ 96 h 118"/>
                <a:gd name="T62" fmla="*/ 70 w 83"/>
                <a:gd name="T63" fmla="*/ 111 h 118"/>
                <a:gd name="T64" fmla="*/ 61 w 83"/>
                <a:gd name="T65" fmla="*/ 114 h 118"/>
                <a:gd name="T66" fmla="*/ 61 w 83"/>
                <a:gd name="T67" fmla="*/ 114 h 118"/>
                <a:gd name="T68" fmla="*/ 44 w 83"/>
                <a:gd name="T69" fmla="*/ 105 h 118"/>
                <a:gd name="T70" fmla="*/ 14 w 83"/>
                <a:gd name="T71" fmla="*/ 51 h 118"/>
                <a:gd name="T72" fmla="*/ 13 w 83"/>
                <a:gd name="T73" fmla="*/ 50 h 118"/>
                <a:gd name="T74" fmla="*/ 12 w 83"/>
                <a:gd name="T75" fmla="*/ 50 h 118"/>
                <a:gd name="T76" fmla="*/ 11 w 83"/>
                <a:gd name="T77" fmla="*/ 53 h 118"/>
                <a:gd name="T78" fmla="*/ 11 w 83"/>
                <a:gd name="T79" fmla="*/ 53 h 118"/>
                <a:gd name="T80" fmla="*/ 40 w 83"/>
                <a:gd name="T81" fmla="*/ 107 h 118"/>
                <a:gd name="T82" fmla="*/ 61 w 83"/>
                <a:gd name="T83" fmla="*/ 118 h 118"/>
                <a:gd name="T84" fmla="*/ 72 w 83"/>
                <a:gd name="T85" fmla="*/ 115 h 118"/>
                <a:gd name="T86" fmla="*/ 83 w 83"/>
                <a:gd name="T87" fmla="*/ 96 h 118"/>
                <a:gd name="T88" fmla="*/ 81 w 83"/>
                <a:gd name="T89" fmla="*/ 87 h 118"/>
                <a:gd name="T90" fmla="*/ 39 w 83"/>
                <a:gd name="T91" fmla="*/ 10 h 118"/>
                <a:gd name="T92" fmla="*/ 21 w 83"/>
                <a:gd name="T93" fmla="*/ 0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3" h="118">
                  <a:moveTo>
                    <a:pt x="21" y="0"/>
                  </a:moveTo>
                  <a:cubicBezTo>
                    <a:pt x="21" y="0"/>
                    <a:pt x="21" y="0"/>
                    <a:pt x="21" y="0"/>
                  </a:cubicBezTo>
                  <a:cubicBezTo>
                    <a:pt x="17" y="0"/>
                    <a:pt x="14" y="1"/>
                    <a:pt x="10" y="3"/>
                  </a:cubicBezTo>
                  <a:cubicBezTo>
                    <a:pt x="8" y="4"/>
                    <a:pt x="8" y="4"/>
                    <a:pt x="8" y="4"/>
                  </a:cubicBezTo>
                  <a:cubicBezTo>
                    <a:pt x="5" y="5"/>
                    <a:pt x="3" y="8"/>
                    <a:pt x="2" y="11"/>
                  </a:cubicBezTo>
                  <a:cubicBezTo>
                    <a:pt x="0" y="13"/>
                    <a:pt x="0" y="17"/>
                    <a:pt x="0" y="20"/>
                  </a:cubicBezTo>
                  <a:cubicBezTo>
                    <a:pt x="0" y="22"/>
                    <a:pt x="0" y="25"/>
                    <a:pt x="1" y="27"/>
                  </a:cubicBezTo>
                  <a:cubicBezTo>
                    <a:pt x="30" y="79"/>
                    <a:pt x="30" y="79"/>
                    <a:pt x="30" y="79"/>
                  </a:cubicBezTo>
                  <a:cubicBezTo>
                    <a:pt x="32" y="83"/>
                    <a:pt x="37" y="86"/>
                    <a:pt x="42" y="86"/>
                  </a:cubicBezTo>
                  <a:cubicBezTo>
                    <a:pt x="42" y="86"/>
                    <a:pt x="42" y="86"/>
                    <a:pt x="42" y="86"/>
                  </a:cubicBezTo>
                  <a:cubicBezTo>
                    <a:pt x="45" y="86"/>
                    <a:pt x="48" y="85"/>
                    <a:pt x="51" y="83"/>
                  </a:cubicBezTo>
                  <a:cubicBezTo>
                    <a:pt x="57" y="80"/>
                    <a:pt x="61" y="74"/>
                    <a:pt x="61" y="68"/>
                  </a:cubicBezTo>
                  <a:cubicBezTo>
                    <a:pt x="61" y="66"/>
                    <a:pt x="61" y="65"/>
                    <a:pt x="60" y="63"/>
                  </a:cubicBezTo>
                  <a:cubicBezTo>
                    <a:pt x="45" y="35"/>
                    <a:pt x="45" y="35"/>
                    <a:pt x="45" y="35"/>
                  </a:cubicBezTo>
                  <a:cubicBezTo>
                    <a:pt x="44" y="34"/>
                    <a:pt x="44" y="34"/>
                    <a:pt x="43" y="34"/>
                  </a:cubicBezTo>
                  <a:cubicBezTo>
                    <a:pt x="43" y="34"/>
                    <a:pt x="42" y="34"/>
                    <a:pt x="42" y="34"/>
                  </a:cubicBezTo>
                  <a:cubicBezTo>
                    <a:pt x="41" y="35"/>
                    <a:pt x="41" y="36"/>
                    <a:pt x="41" y="37"/>
                  </a:cubicBezTo>
                  <a:cubicBezTo>
                    <a:pt x="56" y="65"/>
                    <a:pt x="56" y="65"/>
                    <a:pt x="56" y="65"/>
                  </a:cubicBezTo>
                  <a:cubicBezTo>
                    <a:pt x="57" y="66"/>
                    <a:pt x="57" y="67"/>
                    <a:pt x="57" y="68"/>
                  </a:cubicBezTo>
                  <a:cubicBezTo>
                    <a:pt x="57" y="72"/>
                    <a:pt x="55" y="77"/>
                    <a:pt x="50" y="79"/>
                  </a:cubicBezTo>
                  <a:cubicBezTo>
                    <a:pt x="47" y="81"/>
                    <a:pt x="44" y="82"/>
                    <a:pt x="42" y="82"/>
                  </a:cubicBezTo>
                  <a:cubicBezTo>
                    <a:pt x="38" y="81"/>
                    <a:pt x="35" y="80"/>
                    <a:pt x="33" y="77"/>
                  </a:cubicBezTo>
                  <a:cubicBezTo>
                    <a:pt x="5" y="25"/>
                    <a:pt x="5" y="25"/>
                    <a:pt x="5" y="25"/>
                  </a:cubicBezTo>
                  <a:cubicBezTo>
                    <a:pt x="4" y="24"/>
                    <a:pt x="4" y="22"/>
                    <a:pt x="4" y="20"/>
                  </a:cubicBezTo>
                  <a:cubicBezTo>
                    <a:pt x="4" y="17"/>
                    <a:pt x="4" y="15"/>
                    <a:pt x="5" y="12"/>
                  </a:cubicBezTo>
                  <a:cubicBezTo>
                    <a:pt x="6" y="10"/>
                    <a:pt x="8" y="8"/>
                    <a:pt x="10" y="7"/>
                  </a:cubicBezTo>
                  <a:cubicBezTo>
                    <a:pt x="12" y="6"/>
                    <a:pt x="12" y="6"/>
                    <a:pt x="12" y="6"/>
                  </a:cubicBezTo>
                  <a:cubicBezTo>
                    <a:pt x="15" y="5"/>
                    <a:pt x="18" y="4"/>
                    <a:pt x="21" y="4"/>
                  </a:cubicBezTo>
                  <a:cubicBezTo>
                    <a:pt x="27" y="4"/>
                    <a:pt x="33" y="7"/>
                    <a:pt x="36" y="12"/>
                  </a:cubicBezTo>
                  <a:cubicBezTo>
                    <a:pt x="77" y="88"/>
                    <a:pt x="77" y="88"/>
                    <a:pt x="77" y="88"/>
                  </a:cubicBezTo>
                  <a:cubicBezTo>
                    <a:pt x="79" y="91"/>
                    <a:pt x="79" y="93"/>
                    <a:pt x="79" y="96"/>
                  </a:cubicBezTo>
                  <a:cubicBezTo>
                    <a:pt x="79" y="102"/>
                    <a:pt x="76" y="108"/>
                    <a:pt x="70" y="111"/>
                  </a:cubicBezTo>
                  <a:cubicBezTo>
                    <a:pt x="67" y="113"/>
                    <a:pt x="64" y="114"/>
                    <a:pt x="61" y="114"/>
                  </a:cubicBezTo>
                  <a:cubicBezTo>
                    <a:pt x="61" y="114"/>
                    <a:pt x="61" y="114"/>
                    <a:pt x="61" y="114"/>
                  </a:cubicBezTo>
                  <a:cubicBezTo>
                    <a:pt x="54" y="114"/>
                    <a:pt x="47" y="110"/>
                    <a:pt x="44" y="105"/>
                  </a:cubicBezTo>
                  <a:cubicBezTo>
                    <a:pt x="14" y="51"/>
                    <a:pt x="14" y="51"/>
                    <a:pt x="14" y="51"/>
                  </a:cubicBezTo>
                  <a:cubicBezTo>
                    <a:pt x="14" y="50"/>
                    <a:pt x="13" y="50"/>
                    <a:pt x="13" y="50"/>
                  </a:cubicBezTo>
                  <a:cubicBezTo>
                    <a:pt x="12" y="50"/>
                    <a:pt x="12" y="50"/>
                    <a:pt x="12" y="50"/>
                  </a:cubicBezTo>
                  <a:cubicBezTo>
                    <a:pt x="11" y="51"/>
                    <a:pt x="10" y="52"/>
                    <a:pt x="11" y="53"/>
                  </a:cubicBezTo>
                  <a:cubicBezTo>
                    <a:pt x="11" y="53"/>
                    <a:pt x="11" y="53"/>
                    <a:pt x="11" y="53"/>
                  </a:cubicBezTo>
                  <a:cubicBezTo>
                    <a:pt x="40" y="107"/>
                    <a:pt x="40" y="107"/>
                    <a:pt x="40" y="107"/>
                  </a:cubicBezTo>
                  <a:cubicBezTo>
                    <a:pt x="44" y="114"/>
                    <a:pt x="53" y="117"/>
                    <a:pt x="61" y="118"/>
                  </a:cubicBezTo>
                  <a:cubicBezTo>
                    <a:pt x="64" y="118"/>
                    <a:pt x="68" y="117"/>
                    <a:pt x="72" y="115"/>
                  </a:cubicBezTo>
                  <a:cubicBezTo>
                    <a:pt x="79" y="111"/>
                    <a:pt x="83" y="103"/>
                    <a:pt x="83" y="96"/>
                  </a:cubicBezTo>
                  <a:cubicBezTo>
                    <a:pt x="83" y="93"/>
                    <a:pt x="82" y="89"/>
                    <a:pt x="81" y="87"/>
                  </a:cubicBezTo>
                  <a:cubicBezTo>
                    <a:pt x="39" y="10"/>
                    <a:pt x="39" y="10"/>
                    <a:pt x="39" y="10"/>
                  </a:cubicBezTo>
                  <a:cubicBezTo>
                    <a:pt x="36" y="4"/>
                    <a:pt x="28" y="0"/>
                    <a:pt x="21"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nvGrpSpPr>
            <p:cNvPr id="46" name="组合 45"/>
            <p:cNvGrpSpPr/>
            <p:nvPr/>
          </p:nvGrpSpPr>
          <p:grpSpPr>
            <a:xfrm>
              <a:off x="796926" y="5011260"/>
              <a:ext cx="617538" cy="611188"/>
              <a:chOff x="2079626" y="4759325"/>
              <a:chExt cx="617538" cy="611188"/>
            </a:xfrm>
          </p:grpSpPr>
          <p:sp>
            <p:nvSpPr>
              <p:cNvPr id="168" name="Freeform 279"/>
              <p:cNvSpPr/>
              <p:nvPr/>
            </p:nvSpPr>
            <p:spPr bwMode="auto">
              <a:xfrm>
                <a:off x="2079626" y="4759325"/>
                <a:ext cx="617538" cy="611188"/>
              </a:xfrm>
              <a:custGeom>
                <a:avLst/>
                <a:gdLst>
                  <a:gd name="T0" fmla="*/ 127 w 220"/>
                  <a:gd name="T1" fmla="*/ 0 h 218"/>
                  <a:gd name="T2" fmla="*/ 126 w 220"/>
                  <a:gd name="T3" fmla="*/ 0 h 218"/>
                  <a:gd name="T4" fmla="*/ 1 w 220"/>
                  <a:gd name="T5" fmla="*/ 117 h 218"/>
                  <a:gd name="T6" fmla="*/ 0 w 220"/>
                  <a:gd name="T7" fmla="*/ 120 h 218"/>
                  <a:gd name="T8" fmla="*/ 32 w 220"/>
                  <a:gd name="T9" fmla="*/ 153 h 218"/>
                  <a:gd name="T10" fmla="*/ 91 w 220"/>
                  <a:gd name="T11" fmla="*/ 217 h 218"/>
                  <a:gd name="T12" fmla="*/ 93 w 220"/>
                  <a:gd name="T13" fmla="*/ 218 h 218"/>
                  <a:gd name="T14" fmla="*/ 93 w 220"/>
                  <a:gd name="T15" fmla="*/ 218 h 218"/>
                  <a:gd name="T16" fmla="*/ 94 w 220"/>
                  <a:gd name="T17" fmla="*/ 218 h 218"/>
                  <a:gd name="T18" fmla="*/ 220 w 220"/>
                  <a:gd name="T19" fmla="*/ 101 h 218"/>
                  <a:gd name="T20" fmla="*/ 220 w 220"/>
                  <a:gd name="T21" fmla="*/ 100 h 218"/>
                  <a:gd name="T22" fmla="*/ 220 w 220"/>
                  <a:gd name="T23" fmla="*/ 98 h 218"/>
                  <a:gd name="T24" fmla="*/ 212 w 220"/>
                  <a:gd name="T25" fmla="*/ 90 h 218"/>
                  <a:gd name="T26" fmla="*/ 210 w 220"/>
                  <a:gd name="T27" fmla="*/ 91 h 218"/>
                  <a:gd name="T28" fmla="*/ 209 w 220"/>
                  <a:gd name="T29" fmla="*/ 93 h 218"/>
                  <a:gd name="T30" fmla="*/ 215 w 220"/>
                  <a:gd name="T31" fmla="*/ 99 h 218"/>
                  <a:gd name="T32" fmla="*/ 93 w 220"/>
                  <a:gd name="T33" fmla="*/ 213 h 218"/>
                  <a:gd name="T34" fmla="*/ 35 w 220"/>
                  <a:gd name="T35" fmla="*/ 151 h 218"/>
                  <a:gd name="T36" fmla="*/ 5 w 220"/>
                  <a:gd name="T37" fmla="*/ 118 h 218"/>
                  <a:gd name="T38" fmla="*/ 127 w 220"/>
                  <a:gd name="T39" fmla="*/ 5 h 218"/>
                  <a:gd name="T40" fmla="*/ 209 w 220"/>
                  <a:gd name="T41" fmla="*/ 93 h 218"/>
                  <a:gd name="T42" fmla="*/ 210 w 220"/>
                  <a:gd name="T43" fmla="*/ 91 h 218"/>
                  <a:gd name="T44" fmla="*/ 212 w 220"/>
                  <a:gd name="T45" fmla="*/ 90 h 218"/>
                  <a:gd name="T46" fmla="*/ 129 w 220"/>
                  <a:gd name="T47" fmla="*/ 0 h 218"/>
                  <a:gd name="T48" fmla="*/ 127 w 220"/>
                  <a:gd name="T49" fmla="*/ 0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0" h="218">
                    <a:moveTo>
                      <a:pt x="127" y="0"/>
                    </a:moveTo>
                    <a:cubicBezTo>
                      <a:pt x="127" y="0"/>
                      <a:pt x="126" y="0"/>
                      <a:pt x="126" y="0"/>
                    </a:cubicBezTo>
                    <a:cubicBezTo>
                      <a:pt x="1" y="117"/>
                      <a:pt x="1" y="117"/>
                      <a:pt x="1" y="117"/>
                    </a:cubicBezTo>
                    <a:cubicBezTo>
                      <a:pt x="0" y="118"/>
                      <a:pt x="0" y="119"/>
                      <a:pt x="0" y="120"/>
                    </a:cubicBezTo>
                    <a:cubicBezTo>
                      <a:pt x="32" y="153"/>
                      <a:pt x="32" y="153"/>
                      <a:pt x="32" y="153"/>
                    </a:cubicBezTo>
                    <a:cubicBezTo>
                      <a:pt x="91" y="217"/>
                      <a:pt x="91" y="217"/>
                      <a:pt x="91" y="217"/>
                    </a:cubicBezTo>
                    <a:cubicBezTo>
                      <a:pt x="92" y="218"/>
                      <a:pt x="92" y="218"/>
                      <a:pt x="93" y="218"/>
                    </a:cubicBezTo>
                    <a:cubicBezTo>
                      <a:pt x="93" y="218"/>
                      <a:pt x="93" y="218"/>
                      <a:pt x="93" y="218"/>
                    </a:cubicBezTo>
                    <a:cubicBezTo>
                      <a:pt x="93" y="218"/>
                      <a:pt x="94" y="218"/>
                      <a:pt x="94" y="218"/>
                    </a:cubicBezTo>
                    <a:cubicBezTo>
                      <a:pt x="220" y="101"/>
                      <a:pt x="220" y="101"/>
                      <a:pt x="220" y="101"/>
                    </a:cubicBezTo>
                    <a:cubicBezTo>
                      <a:pt x="220" y="101"/>
                      <a:pt x="220" y="100"/>
                      <a:pt x="220" y="100"/>
                    </a:cubicBezTo>
                    <a:cubicBezTo>
                      <a:pt x="220" y="99"/>
                      <a:pt x="220" y="99"/>
                      <a:pt x="220" y="98"/>
                    </a:cubicBezTo>
                    <a:cubicBezTo>
                      <a:pt x="212" y="90"/>
                      <a:pt x="212" y="90"/>
                      <a:pt x="212" y="90"/>
                    </a:cubicBezTo>
                    <a:cubicBezTo>
                      <a:pt x="210" y="91"/>
                      <a:pt x="210" y="91"/>
                      <a:pt x="210" y="91"/>
                    </a:cubicBezTo>
                    <a:cubicBezTo>
                      <a:pt x="209" y="93"/>
                      <a:pt x="209" y="93"/>
                      <a:pt x="209" y="93"/>
                    </a:cubicBezTo>
                    <a:cubicBezTo>
                      <a:pt x="215" y="99"/>
                      <a:pt x="215" y="99"/>
                      <a:pt x="215" y="99"/>
                    </a:cubicBezTo>
                    <a:cubicBezTo>
                      <a:pt x="93" y="213"/>
                      <a:pt x="93" y="213"/>
                      <a:pt x="93" y="213"/>
                    </a:cubicBezTo>
                    <a:cubicBezTo>
                      <a:pt x="35" y="151"/>
                      <a:pt x="35" y="151"/>
                      <a:pt x="35" y="151"/>
                    </a:cubicBezTo>
                    <a:cubicBezTo>
                      <a:pt x="5" y="118"/>
                      <a:pt x="5" y="118"/>
                      <a:pt x="5" y="118"/>
                    </a:cubicBezTo>
                    <a:cubicBezTo>
                      <a:pt x="127" y="5"/>
                      <a:pt x="127" y="5"/>
                      <a:pt x="127" y="5"/>
                    </a:cubicBezTo>
                    <a:cubicBezTo>
                      <a:pt x="209" y="93"/>
                      <a:pt x="209" y="93"/>
                      <a:pt x="209" y="93"/>
                    </a:cubicBezTo>
                    <a:cubicBezTo>
                      <a:pt x="210" y="91"/>
                      <a:pt x="210" y="91"/>
                      <a:pt x="210" y="91"/>
                    </a:cubicBezTo>
                    <a:cubicBezTo>
                      <a:pt x="212" y="90"/>
                      <a:pt x="212" y="90"/>
                      <a:pt x="212" y="90"/>
                    </a:cubicBezTo>
                    <a:cubicBezTo>
                      <a:pt x="129" y="0"/>
                      <a:pt x="129" y="0"/>
                      <a:pt x="129" y="0"/>
                    </a:cubicBezTo>
                    <a:cubicBezTo>
                      <a:pt x="128" y="0"/>
                      <a:pt x="128" y="0"/>
                      <a:pt x="127"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9" name="Freeform 280"/>
              <p:cNvSpPr>
                <a:spLocks noEditPoints="1"/>
              </p:cNvSpPr>
              <p:nvPr/>
            </p:nvSpPr>
            <p:spPr bwMode="auto">
              <a:xfrm>
                <a:off x="2365376" y="4818063"/>
                <a:ext cx="273050" cy="284163"/>
              </a:xfrm>
              <a:custGeom>
                <a:avLst/>
                <a:gdLst>
                  <a:gd name="T0" fmla="*/ 75 w 97"/>
                  <a:gd name="T1" fmla="*/ 96 h 101"/>
                  <a:gd name="T2" fmla="*/ 5 w 97"/>
                  <a:gd name="T3" fmla="*/ 21 h 101"/>
                  <a:gd name="T4" fmla="*/ 23 w 97"/>
                  <a:gd name="T5" fmla="*/ 4 h 101"/>
                  <a:gd name="T6" fmla="*/ 92 w 97"/>
                  <a:gd name="T7" fmla="*/ 80 h 101"/>
                  <a:gd name="T8" fmla="*/ 75 w 97"/>
                  <a:gd name="T9" fmla="*/ 96 h 101"/>
                  <a:gd name="T10" fmla="*/ 23 w 97"/>
                  <a:gd name="T11" fmla="*/ 0 h 101"/>
                  <a:gd name="T12" fmla="*/ 21 w 97"/>
                  <a:gd name="T13" fmla="*/ 0 h 101"/>
                  <a:gd name="T14" fmla="*/ 1 w 97"/>
                  <a:gd name="T15" fmla="*/ 19 h 101"/>
                  <a:gd name="T16" fmla="*/ 1 w 97"/>
                  <a:gd name="T17" fmla="*/ 22 h 101"/>
                  <a:gd name="T18" fmla="*/ 47 w 97"/>
                  <a:gd name="T19" fmla="*/ 71 h 101"/>
                  <a:gd name="T20" fmla="*/ 48 w 97"/>
                  <a:gd name="T21" fmla="*/ 72 h 101"/>
                  <a:gd name="T22" fmla="*/ 74 w 97"/>
                  <a:gd name="T23" fmla="*/ 100 h 101"/>
                  <a:gd name="T24" fmla="*/ 74 w 97"/>
                  <a:gd name="T25" fmla="*/ 101 h 101"/>
                  <a:gd name="T26" fmla="*/ 75 w 97"/>
                  <a:gd name="T27" fmla="*/ 101 h 101"/>
                  <a:gd name="T28" fmla="*/ 75 w 97"/>
                  <a:gd name="T29" fmla="*/ 101 h 101"/>
                  <a:gd name="T30" fmla="*/ 76 w 97"/>
                  <a:gd name="T31" fmla="*/ 100 h 101"/>
                  <a:gd name="T32" fmla="*/ 76 w 97"/>
                  <a:gd name="T33" fmla="*/ 100 h 101"/>
                  <a:gd name="T34" fmla="*/ 97 w 97"/>
                  <a:gd name="T35" fmla="*/ 81 h 101"/>
                  <a:gd name="T36" fmla="*/ 97 w 97"/>
                  <a:gd name="T37" fmla="*/ 80 h 101"/>
                  <a:gd name="T38" fmla="*/ 97 w 97"/>
                  <a:gd name="T39" fmla="*/ 78 h 101"/>
                  <a:gd name="T40" fmla="*/ 24 w 97"/>
                  <a:gd name="T41" fmla="*/ 0 h 101"/>
                  <a:gd name="T42" fmla="*/ 23 w 97"/>
                  <a:gd name="T4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7" h="100">
                    <a:moveTo>
                      <a:pt x="75" y="96"/>
                    </a:moveTo>
                    <a:cubicBezTo>
                      <a:pt x="5" y="21"/>
                      <a:pt x="5" y="21"/>
                      <a:pt x="5" y="21"/>
                    </a:cubicBezTo>
                    <a:cubicBezTo>
                      <a:pt x="23" y="4"/>
                      <a:pt x="23" y="4"/>
                      <a:pt x="23" y="4"/>
                    </a:cubicBezTo>
                    <a:cubicBezTo>
                      <a:pt x="92" y="80"/>
                      <a:pt x="92" y="80"/>
                      <a:pt x="92" y="80"/>
                    </a:cubicBezTo>
                    <a:cubicBezTo>
                      <a:pt x="75" y="96"/>
                      <a:pt x="75" y="96"/>
                      <a:pt x="75" y="96"/>
                    </a:cubicBezTo>
                    <a:moveTo>
                      <a:pt x="23" y="0"/>
                    </a:moveTo>
                    <a:cubicBezTo>
                      <a:pt x="22" y="0"/>
                      <a:pt x="22" y="0"/>
                      <a:pt x="21" y="0"/>
                    </a:cubicBezTo>
                    <a:cubicBezTo>
                      <a:pt x="1" y="19"/>
                      <a:pt x="1" y="19"/>
                      <a:pt x="1" y="19"/>
                    </a:cubicBezTo>
                    <a:cubicBezTo>
                      <a:pt x="0" y="20"/>
                      <a:pt x="0" y="21"/>
                      <a:pt x="1" y="22"/>
                    </a:cubicBezTo>
                    <a:cubicBezTo>
                      <a:pt x="47" y="71"/>
                      <a:pt x="47" y="71"/>
                      <a:pt x="47" y="71"/>
                    </a:cubicBezTo>
                    <a:cubicBezTo>
                      <a:pt x="47" y="72"/>
                      <a:pt x="47" y="72"/>
                      <a:pt x="48" y="72"/>
                    </a:cubicBezTo>
                    <a:cubicBezTo>
                      <a:pt x="74" y="100"/>
                      <a:pt x="74" y="100"/>
                      <a:pt x="74" y="100"/>
                    </a:cubicBezTo>
                    <a:cubicBezTo>
                      <a:pt x="74" y="100"/>
                      <a:pt x="74" y="100"/>
                      <a:pt x="74" y="101"/>
                    </a:cubicBezTo>
                    <a:cubicBezTo>
                      <a:pt x="74" y="101"/>
                      <a:pt x="74" y="101"/>
                      <a:pt x="75" y="101"/>
                    </a:cubicBezTo>
                    <a:cubicBezTo>
                      <a:pt x="75" y="101"/>
                      <a:pt x="75" y="101"/>
                      <a:pt x="75" y="101"/>
                    </a:cubicBezTo>
                    <a:cubicBezTo>
                      <a:pt x="75" y="101"/>
                      <a:pt x="76" y="101"/>
                      <a:pt x="76" y="100"/>
                    </a:cubicBezTo>
                    <a:cubicBezTo>
                      <a:pt x="76" y="100"/>
                      <a:pt x="76" y="100"/>
                      <a:pt x="76" y="100"/>
                    </a:cubicBezTo>
                    <a:cubicBezTo>
                      <a:pt x="97" y="81"/>
                      <a:pt x="97" y="81"/>
                      <a:pt x="97" y="81"/>
                    </a:cubicBezTo>
                    <a:cubicBezTo>
                      <a:pt x="97" y="81"/>
                      <a:pt x="97" y="80"/>
                      <a:pt x="97" y="80"/>
                    </a:cubicBezTo>
                    <a:cubicBezTo>
                      <a:pt x="97" y="79"/>
                      <a:pt x="97" y="79"/>
                      <a:pt x="97" y="78"/>
                    </a:cubicBezTo>
                    <a:cubicBezTo>
                      <a:pt x="24" y="0"/>
                      <a:pt x="24" y="0"/>
                      <a:pt x="24" y="0"/>
                    </a:cubicBezTo>
                    <a:cubicBezTo>
                      <a:pt x="24" y="0"/>
                      <a:pt x="23" y="0"/>
                      <a:pt x="23"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0" name="Freeform 281"/>
              <p:cNvSpPr>
                <a:spLocks noEditPoints="1"/>
              </p:cNvSpPr>
              <p:nvPr/>
            </p:nvSpPr>
            <p:spPr bwMode="auto">
              <a:xfrm>
                <a:off x="2452688" y="5018088"/>
                <a:ext cx="120650" cy="125413"/>
              </a:xfrm>
              <a:custGeom>
                <a:avLst/>
                <a:gdLst>
                  <a:gd name="T0" fmla="*/ 28 w 43"/>
                  <a:gd name="T1" fmla="*/ 40 h 45"/>
                  <a:gd name="T2" fmla="*/ 5 w 43"/>
                  <a:gd name="T3" fmla="*/ 15 h 45"/>
                  <a:gd name="T4" fmla="*/ 15 w 43"/>
                  <a:gd name="T5" fmla="*/ 5 h 45"/>
                  <a:gd name="T6" fmla="*/ 38 w 43"/>
                  <a:gd name="T7" fmla="*/ 30 h 45"/>
                  <a:gd name="T8" fmla="*/ 28 w 43"/>
                  <a:gd name="T9" fmla="*/ 40 h 45"/>
                  <a:gd name="T10" fmla="*/ 15 w 43"/>
                  <a:gd name="T11" fmla="*/ 0 h 45"/>
                  <a:gd name="T12" fmla="*/ 14 w 43"/>
                  <a:gd name="T13" fmla="*/ 1 h 45"/>
                  <a:gd name="T14" fmla="*/ 1 w 43"/>
                  <a:gd name="T15" fmla="*/ 13 h 45"/>
                  <a:gd name="T16" fmla="*/ 0 w 43"/>
                  <a:gd name="T17" fmla="*/ 16 h 45"/>
                  <a:gd name="T18" fmla="*/ 26 w 43"/>
                  <a:gd name="T19" fmla="*/ 44 h 45"/>
                  <a:gd name="T20" fmla="*/ 28 w 43"/>
                  <a:gd name="T21" fmla="*/ 45 h 45"/>
                  <a:gd name="T22" fmla="*/ 28 w 43"/>
                  <a:gd name="T23" fmla="*/ 45 h 45"/>
                  <a:gd name="T24" fmla="*/ 29 w 43"/>
                  <a:gd name="T25" fmla="*/ 44 h 45"/>
                  <a:gd name="T26" fmla="*/ 29 w 43"/>
                  <a:gd name="T27" fmla="*/ 44 h 45"/>
                  <a:gd name="T28" fmla="*/ 42 w 43"/>
                  <a:gd name="T29" fmla="*/ 32 h 45"/>
                  <a:gd name="T30" fmla="*/ 43 w 43"/>
                  <a:gd name="T31" fmla="*/ 30 h 45"/>
                  <a:gd name="T32" fmla="*/ 43 w 43"/>
                  <a:gd name="T33" fmla="*/ 29 h 45"/>
                  <a:gd name="T34" fmla="*/ 17 w 43"/>
                  <a:gd name="T35" fmla="*/ 1 h 45"/>
                  <a:gd name="T36" fmla="*/ 16 w 43"/>
                  <a:gd name="T37" fmla="*/ 0 h 45"/>
                  <a:gd name="T38" fmla="*/ 15 w 43"/>
                  <a:gd name="T39"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3" h="45">
                    <a:moveTo>
                      <a:pt x="28" y="40"/>
                    </a:moveTo>
                    <a:cubicBezTo>
                      <a:pt x="5" y="15"/>
                      <a:pt x="5" y="15"/>
                      <a:pt x="5" y="15"/>
                    </a:cubicBezTo>
                    <a:cubicBezTo>
                      <a:pt x="15" y="5"/>
                      <a:pt x="15" y="5"/>
                      <a:pt x="15" y="5"/>
                    </a:cubicBezTo>
                    <a:cubicBezTo>
                      <a:pt x="38" y="30"/>
                      <a:pt x="38" y="30"/>
                      <a:pt x="38" y="30"/>
                    </a:cubicBezTo>
                    <a:cubicBezTo>
                      <a:pt x="28" y="40"/>
                      <a:pt x="28" y="40"/>
                      <a:pt x="28" y="40"/>
                    </a:cubicBezTo>
                    <a:moveTo>
                      <a:pt x="15" y="0"/>
                    </a:moveTo>
                    <a:cubicBezTo>
                      <a:pt x="15" y="0"/>
                      <a:pt x="14" y="1"/>
                      <a:pt x="14" y="1"/>
                    </a:cubicBezTo>
                    <a:cubicBezTo>
                      <a:pt x="1" y="13"/>
                      <a:pt x="1" y="13"/>
                      <a:pt x="1" y="13"/>
                    </a:cubicBezTo>
                    <a:cubicBezTo>
                      <a:pt x="0" y="14"/>
                      <a:pt x="0" y="15"/>
                      <a:pt x="0" y="16"/>
                    </a:cubicBezTo>
                    <a:cubicBezTo>
                      <a:pt x="26" y="44"/>
                      <a:pt x="26" y="44"/>
                      <a:pt x="26" y="44"/>
                    </a:cubicBezTo>
                    <a:cubicBezTo>
                      <a:pt x="27" y="44"/>
                      <a:pt x="27" y="45"/>
                      <a:pt x="28" y="45"/>
                    </a:cubicBezTo>
                    <a:cubicBezTo>
                      <a:pt x="28" y="45"/>
                      <a:pt x="28" y="45"/>
                      <a:pt x="28" y="45"/>
                    </a:cubicBezTo>
                    <a:cubicBezTo>
                      <a:pt x="28" y="45"/>
                      <a:pt x="29" y="44"/>
                      <a:pt x="29" y="44"/>
                    </a:cubicBezTo>
                    <a:cubicBezTo>
                      <a:pt x="29" y="44"/>
                      <a:pt x="29" y="44"/>
                      <a:pt x="29" y="44"/>
                    </a:cubicBezTo>
                    <a:cubicBezTo>
                      <a:pt x="42" y="32"/>
                      <a:pt x="42" y="32"/>
                      <a:pt x="42" y="32"/>
                    </a:cubicBezTo>
                    <a:cubicBezTo>
                      <a:pt x="43" y="31"/>
                      <a:pt x="43" y="30"/>
                      <a:pt x="43" y="30"/>
                    </a:cubicBezTo>
                    <a:cubicBezTo>
                      <a:pt x="43" y="29"/>
                      <a:pt x="43" y="29"/>
                      <a:pt x="43" y="29"/>
                    </a:cubicBezTo>
                    <a:cubicBezTo>
                      <a:pt x="17" y="1"/>
                      <a:pt x="17" y="1"/>
                      <a:pt x="17" y="1"/>
                    </a:cubicBezTo>
                    <a:cubicBezTo>
                      <a:pt x="16" y="1"/>
                      <a:pt x="16" y="1"/>
                      <a:pt x="16" y="0"/>
                    </a:cubicBezTo>
                    <a:cubicBezTo>
                      <a:pt x="15" y="0"/>
                      <a:pt x="15" y="0"/>
                      <a:pt x="15"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1" name="Freeform 282"/>
              <p:cNvSpPr>
                <a:spLocks noEditPoints="1"/>
              </p:cNvSpPr>
              <p:nvPr/>
            </p:nvSpPr>
            <p:spPr bwMode="auto">
              <a:xfrm>
                <a:off x="2276476" y="4919663"/>
                <a:ext cx="88900" cy="88900"/>
              </a:xfrm>
              <a:custGeom>
                <a:avLst/>
                <a:gdLst>
                  <a:gd name="T0" fmla="*/ 18 w 32"/>
                  <a:gd name="T1" fmla="*/ 27 h 32"/>
                  <a:gd name="T2" fmla="*/ 5 w 32"/>
                  <a:gd name="T3" fmla="*/ 13 h 32"/>
                  <a:gd name="T4" fmla="*/ 14 w 32"/>
                  <a:gd name="T5" fmla="*/ 5 h 32"/>
                  <a:gd name="T6" fmla="*/ 27 w 32"/>
                  <a:gd name="T7" fmla="*/ 19 h 32"/>
                  <a:gd name="T8" fmla="*/ 18 w 32"/>
                  <a:gd name="T9" fmla="*/ 27 h 32"/>
                  <a:gd name="T10" fmla="*/ 14 w 32"/>
                  <a:gd name="T11" fmla="*/ 0 h 32"/>
                  <a:gd name="T12" fmla="*/ 13 w 32"/>
                  <a:gd name="T13" fmla="*/ 1 h 32"/>
                  <a:gd name="T14" fmla="*/ 1 w 32"/>
                  <a:gd name="T15" fmla="*/ 12 h 32"/>
                  <a:gd name="T16" fmla="*/ 0 w 32"/>
                  <a:gd name="T17" fmla="*/ 13 h 32"/>
                  <a:gd name="T18" fmla="*/ 0 w 32"/>
                  <a:gd name="T19" fmla="*/ 15 h 32"/>
                  <a:gd name="T20" fmla="*/ 16 w 32"/>
                  <a:gd name="T21" fmla="*/ 31 h 32"/>
                  <a:gd name="T22" fmla="*/ 17 w 32"/>
                  <a:gd name="T23" fmla="*/ 32 h 32"/>
                  <a:gd name="T24" fmla="*/ 18 w 32"/>
                  <a:gd name="T25" fmla="*/ 32 h 32"/>
                  <a:gd name="T26" fmla="*/ 19 w 32"/>
                  <a:gd name="T27" fmla="*/ 32 h 32"/>
                  <a:gd name="T28" fmla="*/ 19 w 32"/>
                  <a:gd name="T29" fmla="*/ 32 h 32"/>
                  <a:gd name="T30" fmla="*/ 31 w 32"/>
                  <a:gd name="T31" fmla="*/ 20 h 32"/>
                  <a:gd name="T32" fmla="*/ 32 w 32"/>
                  <a:gd name="T33" fmla="*/ 19 h 32"/>
                  <a:gd name="T34" fmla="*/ 31 w 32"/>
                  <a:gd name="T35" fmla="*/ 18 h 32"/>
                  <a:gd name="T36" fmla="*/ 15 w 32"/>
                  <a:gd name="T37" fmla="*/ 1 h 32"/>
                  <a:gd name="T38" fmla="*/ 14 w 32"/>
                  <a:gd name="T39"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2" h="32">
                    <a:moveTo>
                      <a:pt x="18" y="27"/>
                    </a:moveTo>
                    <a:cubicBezTo>
                      <a:pt x="5" y="13"/>
                      <a:pt x="5" y="13"/>
                      <a:pt x="5" y="13"/>
                    </a:cubicBezTo>
                    <a:cubicBezTo>
                      <a:pt x="14" y="5"/>
                      <a:pt x="14" y="5"/>
                      <a:pt x="14" y="5"/>
                    </a:cubicBezTo>
                    <a:cubicBezTo>
                      <a:pt x="27" y="19"/>
                      <a:pt x="27" y="19"/>
                      <a:pt x="27" y="19"/>
                    </a:cubicBezTo>
                    <a:cubicBezTo>
                      <a:pt x="18" y="27"/>
                      <a:pt x="18" y="27"/>
                      <a:pt x="18" y="27"/>
                    </a:cubicBezTo>
                    <a:moveTo>
                      <a:pt x="14" y="0"/>
                    </a:moveTo>
                    <a:cubicBezTo>
                      <a:pt x="13" y="0"/>
                      <a:pt x="13" y="0"/>
                      <a:pt x="13" y="1"/>
                    </a:cubicBezTo>
                    <a:cubicBezTo>
                      <a:pt x="1" y="12"/>
                      <a:pt x="1" y="12"/>
                      <a:pt x="1" y="12"/>
                    </a:cubicBezTo>
                    <a:cubicBezTo>
                      <a:pt x="0" y="12"/>
                      <a:pt x="0" y="13"/>
                      <a:pt x="0" y="13"/>
                    </a:cubicBezTo>
                    <a:cubicBezTo>
                      <a:pt x="0" y="14"/>
                      <a:pt x="0" y="14"/>
                      <a:pt x="0" y="15"/>
                    </a:cubicBezTo>
                    <a:cubicBezTo>
                      <a:pt x="16" y="31"/>
                      <a:pt x="16" y="31"/>
                      <a:pt x="16" y="31"/>
                    </a:cubicBezTo>
                    <a:cubicBezTo>
                      <a:pt x="16" y="32"/>
                      <a:pt x="17" y="32"/>
                      <a:pt x="17" y="32"/>
                    </a:cubicBezTo>
                    <a:cubicBezTo>
                      <a:pt x="18" y="32"/>
                      <a:pt x="18" y="32"/>
                      <a:pt x="18" y="32"/>
                    </a:cubicBezTo>
                    <a:cubicBezTo>
                      <a:pt x="18" y="32"/>
                      <a:pt x="19" y="32"/>
                      <a:pt x="19" y="32"/>
                    </a:cubicBezTo>
                    <a:cubicBezTo>
                      <a:pt x="19" y="32"/>
                      <a:pt x="19" y="32"/>
                      <a:pt x="19" y="32"/>
                    </a:cubicBezTo>
                    <a:cubicBezTo>
                      <a:pt x="31" y="20"/>
                      <a:pt x="31" y="20"/>
                      <a:pt x="31" y="20"/>
                    </a:cubicBezTo>
                    <a:cubicBezTo>
                      <a:pt x="31" y="20"/>
                      <a:pt x="32" y="20"/>
                      <a:pt x="32" y="19"/>
                    </a:cubicBezTo>
                    <a:cubicBezTo>
                      <a:pt x="32" y="18"/>
                      <a:pt x="31" y="18"/>
                      <a:pt x="31" y="18"/>
                    </a:cubicBezTo>
                    <a:cubicBezTo>
                      <a:pt x="15" y="1"/>
                      <a:pt x="15" y="1"/>
                      <a:pt x="15" y="1"/>
                    </a:cubicBezTo>
                    <a:cubicBezTo>
                      <a:pt x="15" y="0"/>
                      <a:pt x="14" y="0"/>
                      <a:pt x="1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2" name="Freeform 283"/>
              <p:cNvSpPr>
                <a:spLocks noEditPoints="1"/>
              </p:cNvSpPr>
              <p:nvPr/>
            </p:nvSpPr>
            <p:spPr bwMode="auto">
              <a:xfrm>
                <a:off x="2328863" y="4978400"/>
                <a:ext cx="90488" cy="90488"/>
              </a:xfrm>
              <a:custGeom>
                <a:avLst/>
                <a:gdLst>
                  <a:gd name="T0" fmla="*/ 18 w 32"/>
                  <a:gd name="T1" fmla="*/ 27 h 32"/>
                  <a:gd name="T2" fmla="*/ 5 w 32"/>
                  <a:gd name="T3" fmla="*/ 13 h 32"/>
                  <a:gd name="T4" fmla="*/ 14 w 32"/>
                  <a:gd name="T5" fmla="*/ 5 h 32"/>
                  <a:gd name="T6" fmla="*/ 27 w 32"/>
                  <a:gd name="T7" fmla="*/ 19 h 32"/>
                  <a:gd name="T8" fmla="*/ 18 w 32"/>
                  <a:gd name="T9" fmla="*/ 27 h 32"/>
                  <a:gd name="T10" fmla="*/ 14 w 32"/>
                  <a:gd name="T11" fmla="*/ 0 h 32"/>
                  <a:gd name="T12" fmla="*/ 13 w 32"/>
                  <a:gd name="T13" fmla="*/ 0 h 32"/>
                  <a:gd name="T14" fmla="*/ 1 w 32"/>
                  <a:gd name="T15" fmla="*/ 12 h 32"/>
                  <a:gd name="T16" fmla="*/ 1 w 32"/>
                  <a:gd name="T17" fmla="*/ 14 h 32"/>
                  <a:gd name="T18" fmla="*/ 17 w 32"/>
                  <a:gd name="T19" fmla="*/ 31 h 32"/>
                  <a:gd name="T20" fmla="*/ 18 w 32"/>
                  <a:gd name="T21" fmla="*/ 32 h 32"/>
                  <a:gd name="T22" fmla="*/ 18 w 32"/>
                  <a:gd name="T23" fmla="*/ 32 h 32"/>
                  <a:gd name="T24" fmla="*/ 19 w 32"/>
                  <a:gd name="T25" fmla="*/ 31 h 32"/>
                  <a:gd name="T26" fmla="*/ 19 w 32"/>
                  <a:gd name="T27" fmla="*/ 31 h 32"/>
                  <a:gd name="T28" fmla="*/ 31 w 32"/>
                  <a:gd name="T29" fmla="*/ 20 h 32"/>
                  <a:gd name="T30" fmla="*/ 32 w 32"/>
                  <a:gd name="T31" fmla="*/ 19 h 32"/>
                  <a:gd name="T32" fmla="*/ 31 w 32"/>
                  <a:gd name="T33" fmla="*/ 18 h 32"/>
                  <a:gd name="T34" fmla="*/ 16 w 32"/>
                  <a:gd name="T35" fmla="*/ 1 h 32"/>
                  <a:gd name="T36" fmla="*/ 14 w 32"/>
                  <a:gd name="T37" fmla="*/ 0 h 32"/>
                  <a:gd name="T38" fmla="*/ 14 w 32"/>
                  <a:gd name="T39"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2" h="32">
                    <a:moveTo>
                      <a:pt x="18" y="27"/>
                    </a:moveTo>
                    <a:cubicBezTo>
                      <a:pt x="5" y="13"/>
                      <a:pt x="5" y="13"/>
                      <a:pt x="5" y="13"/>
                    </a:cubicBezTo>
                    <a:cubicBezTo>
                      <a:pt x="14" y="5"/>
                      <a:pt x="14" y="5"/>
                      <a:pt x="14" y="5"/>
                    </a:cubicBezTo>
                    <a:cubicBezTo>
                      <a:pt x="27" y="19"/>
                      <a:pt x="27" y="19"/>
                      <a:pt x="27" y="19"/>
                    </a:cubicBezTo>
                    <a:cubicBezTo>
                      <a:pt x="18" y="27"/>
                      <a:pt x="18" y="27"/>
                      <a:pt x="18" y="27"/>
                    </a:cubicBezTo>
                    <a:moveTo>
                      <a:pt x="14" y="0"/>
                    </a:moveTo>
                    <a:cubicBezTo>
                      <a:pt x="14" y="0"/>
                      <a:pt x="13" y="0"/>
                      <a:pt x="13" y="0"/>
                    </a:cubicBezTo>
                    <a:cubicBezTo>
                      <a:pt x="1" y="12"/>
                      <a:pt x="1" y="12"/>
                      <a:pt x="1" y="12"/>
                    </a:cubicBezTo>
                    <a:cubicBezTo>
                      <a:pt x="0" y="12"/>
                      <a:pt x="0" y="14"/>
                      <a:pt x="1" y="14"/>
                    </a:cubicBezTo>
                    <a:cubicBezTo>
                      <a:pt x="17" y="31"/>
                      <a:pt x="17" y="31"/>
                      <a:pt x="17" y="31"/>
                    </a:cubicBezTo>
                    <a:cubicBezTo>
                      <a:pt x="17" y="32"/>
                      <a:pt x="17" y="32"/>
                      <a:pt x="18" y="32"/>
                    </a:cubicBezTo>
                    <a:cubicBezTo>
                      <a:pt x="18" y="32"/>
                      <a:pt x="18" y="32"/>
                      <a:pt x="18" y="32"/>
                    </a:cubicBezTo>
                    <a:cubicBezTo>
                      <a:pt x="19" y="32"/>
                      <a:pt x="19" y="32"/>
                      <a:pt x="19" y="31"/>
                    </a:cubicBezTo>
                    <a:cubicBezTo>
                      <a:pt x="19" y="31"/>
                      <a:pt x="19" y="31"/>
                      <a:pt x="19" y="31"/>
                    </a:cubicBezTo>
                    <a:cubicBezTo>
                      <a:pt x="31" y="20"/>
                      <a:pt x="31" y="20"/>
                      <a:pt x="31" y="20"/>
                    </a:cubicBezTo>
                    <a:cubicBezTo>
                      <a:pt x="32" y="20"/>
                      <a:pt x="32" y="19"/>
                      <a:pt x="32" y="19"/>
                    </a:cubicBezTo>
                    <a:cubicBezTo>
                      <a:pt x="32" y="18"/>
                      <a:pt x="32" y="18"/>
                      <a:pt x="31" y="18"/>
                    </a:cubicBezTo>
                    <a:cubicBezTo>
                      <a:pt x="16" y="1"/>
                      <a:pt x="16" y="1"/>
                      <a:pt x="16" y="1"/>
                    </a:cubicBezTo>
                    <a:cubicBezTo>
                      <a:pt x="15" y="0"/>
                      <a:pt x="15" y="0"/>
                      <a:pt x="14" y="0"/>
                    </a:cubicBezTo>
                    <a:cubicBezTo>
                      <a:pt x="14" y="0"/>
                      <a:pt x="14" y="0"/>
                      <a:pt x="1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3" name="Freeform 284"/>
              <p:cNvSpPr>
                <a:spLocks noEditPoints="1"/>
              </p:cNvSpPr>
              <p:nvPr/>
            </p:nvSpPr>
            <p:spPr bwMode="auto">
              <a:xfrm>
                <a:off x="2438401" y="5095875"/>
                <a:ext cx="90488" cy="90488"/>
              </a:xfrm>
              <a:custGeom>
                <a:avLst/>
                <a:gdLst>
                  <a:gd name="T0" fmla="*/ 18 w 32"/>
                  <a:gd name="T1" fmla="*/ 27 h 32"/>
                  <a:gd name="T2" fmla="*/ 5 w 32"/>
                  <a:gd name="T3" fmla="*/ 13 h 32"/>
                  <a:gd name="T4" fmla="*/ 14 w 32"/>
                  <a:gd name="T5" fmla="*/ 5 h 32"/>
                  <a:gd name="T6" fmla="*/ 27 w 32"/>
                  <a:gd name="T7" fmla="*/ 19 h 32"/>
                  <a:gd name="T8" fmla="*/ 18 w 32"/>
                  <a:gd name="T9" fmla="*/ 27 h 32"/>
                  <a:gd name="T10" fmla="*/ 14 w 32"/>
                  <a:gd name="T11" fmla="*/ 0 h 32"/>
                  <a:gd name="T12" fmla="*/ 13 w 32"/>
                  <a:gd name="T13" fmla="*/ 0 h 32"/>
                  <a:gd name="T14" fmla="*/ 1 w 32"/>
                  <a:gd name="T15" fmla="*/ 11 h 32"/>
                  <a:gd name="T16" fmla="*/ 1 w 32"/>
                  <a:gd name="T17" fmla="*/ 14 h 32"/>
                  <a:gd name="T18" fmla="*/ 16 w 32"/>
                  <a:gd name="T19" fmla="*/ 31 h 32"/>
                  <a:gd name="T20" fmla="*/ 18 w 32"/>
                  <a:gd name="T21" fmla="*/ 32 h 32"/>
                  <a:gd name="T22" fmla="*/ 18 w 32"/>
                  <a:gd name="T23" fmla="*/ 32 h 32"/>
                  <a:gd name="T24" fmla="*/ 19 w 32"/>
                  <a:gd name="T25" fmla="*/ 31 h 32"/>
                  <a:gd name="T26" fmla="*/ 19 w 32"/>
                  <a:gd name="T27" fmla="*/ 31 h 32"/>
                  <a:gd name="T28" fmla="*/ 31 w 32"/>
                  <a:gd name="T29" fmla="*/ 20 h 32"/>
                  <a:gd name="T30" fmla="*/ 31 w 32"/>
                  <a:gd name="T31" fmla="*/ 17 h 32"/>
                  <a:gd name="T32" fmla="*/ 16 w 32"/>
                  <a:gd name="T33" fmla="*/ 0 h 32"/>
                  <a:gd name="T34" fmla="*/ 14 w 32"/>
                  <a:gd name="T35"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2" h="32">
                    <a:moveTo>
                      <a:pt x="18" y="27"/>
                    </a:moveTo>
                    <a:cubicBezTo>
                      <a:pt x="5" y="13"/>
                      <a:pt x="5" y="13"/>
                      <a:pt x="5" y="13"/>
                    </a:cubicBezTo>
                    <a:cubicBezTo>
                      <a:pt x="14" y="5"/>
                      <a:pt x="14" y="5"/>
                      <a:pt x="14" y="5"/>
                    </a:cubicBezTo>
                    <a:cubicBezTo>
                      <a:pt x="27" y="19"/>
                      <a:pt x="27" y="19"/>
                      <a:pt x="27" y="19"/>
                    </a:cubicBezTo>
                    <a:cubicBezTo>
                      <a:pt x="18" y="27"/>
                      <a:pt x="18" y="27"/>
                      <a:pt x="18" y="27"/>
                    </a:cubicBezTo>
                    <a:moveTo>
                      <a:pt x="14" y="0"/>
                    </a:moveTo>
                    <a:cubicBezTo>
                      <a:pt x="14" y="0"/>
                      <a:pt x="13" y="0"/>
                      <a:pt x="13" y="0"/>
                    </a:cubicBezTo>
                    <a:cubicBezTo>
                      <a:pt x="1" y="11"/>
                      <a:pt x="1" y="11"/>
                      <a:pt x="1" y="11"/>
                    </a:cubicBezTo>
                    <a:cubicBezTo>
                      <a:pt x="0" y="12"/>
                      <a:pt x="0" y="14"/>
                      <a:pt x="1" y="14"/>
                    </a:cubicBezTo>
                    <a:cubicBezTo>
                      <a:pt x="16" y="31"/>
                      <a:pt x="16" y="31"/>
                      <a:pt x="16" y="31"/>
                    </a:cubicBezTo>
                    <a:cubicBezTo>
                      <a:pt x="17" y="32"/>
                      <a:pt x="17" y="32"/>
                      <a:pt x="18" y="32"/>
                    </a:cubicBezTo>
                    <a:cubicBezTo>
                      <a:pt x="18" y="32"/>
                      <a:pt x="18" y="32"/>
                      <a:pt x="18" y="32"/>
                    </a:cubicBezTo>
                    <a:cubicBezTo>
                      <a:pt x="18" y="32"/>
                      <a:pt x="19" y="32"/>
                      <a:pt x="19" y="31"/>
                    </a:cubicBezTo>
                    <a:cubicBezTo>
                      <a:pt x="19" y="31"/>
                      <a:pt x="19" y="31"/>
                      <a:pt x="19" y="31"/>
                    </a:cubicBezTo>
                    <a:cubicBezTo>
                      <a:pt x="31" y="20"/>
                      <a:pt x="31" y="20"/>
                      <a:pt x="31" y="20"/>
                    </a:cubicBezTo>
                    <a:cubicBezTo>
                      <a:pt x="32" y="19"/>
                      <a:pt x="32" y="18"/>
                      <a:pt x="31" y="17"/>
                    </a:cubicBezTo>
                    <a:cubicBezTo>
                      <a:pt x="16" y="0"/>
                      <a:pt x="16" y="0"/>
                      <a:pt x="16" y="0"/>
                    </a:cubicBezTo>
                    <a:cubicBezTo>
                      <a:pt x="15" y="0"/>
                      <a:pt x="15" y="0"/>
                      <a:pt x="1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4" name="Freeform 285"/>
              <p:cNvSpPr>
                <a:spLocks noEditPoints="1"/>
              </p:cNvSpPr>
              <p:nvPr/>
            </p:nvSpPr>
            <p:spPr bwMode="auto">
              <a:xfrm>
                <a:off x="2386013" y="5037138"/>
                <a:ext cx="88900" cy="90488"/>
              </a:xfrm>
              <a:custGeom>
                <a:avLst/>
                <a:gdLst>
                  <a:gd name="T0" fmla="*/ 18 w 32"/>
                  <a:gd name="T1" fmla="*/ 27 h 32"/>
                  <a:gd name="T2" fmla="*/ 5 w 32"/>
                  <a:gd name="T3" fmla="*/ 13 h 32"/>
                  <a:gd name="T4" fmla="*/ 14 w 32"/>
                  <a:gd name="T5" fmla="*/ 5 h 32"/>
                  <a:gd name="T6" fmla="*/ 27 w 32"/>
                  <a:gd name="T7" fmla="*/ 19 h 32"/>
                  <a:gd name="T8" fmla="*/ 18 w 32"/>
                  <a:gd name="T9" fmla="*/ 27 h 32"/>
                  <a:gd name="T10" fmla="*/ 14 w 32"/>
                  <a:gd name="T11" fmla="*/ 0 h 32"/>
                  <a:gd name="T12" fmla="*/ 12 w 32"/>
                  <a:gd name="T13" fmla="*/ 0 h 32"/>
                  <a:gd name="T14" fmla="*/ 0 w 32"/>
                  <a:gd name="T15" fmla="*/ 12 h 32"/>
                  <a:gd name="T16" fmla="*/ 0 w 32"/>
                  <a:gd name="T17" fmla="*/ 14 h 32"/>
                  <a:gd name="T18" fmla="*/ 16 w 32"/>
                  <a:gd name="T19" fmla="*/ 31 h 32"/>
                  <a:gd name="T20" fmla="*/ 17 w 32"/>
                  <a:gd name="T21" fmla="*/ 32 h 32"/>
                  <a:gd name="T22" fmla="*/ 17 w 32"/>
                  <a:gd name="T23" fmla="*/ 32 h 32"/>
                  <a:gd name="T24" fmla="*/ 19 w 32"/>
                  <a:gd name="T25" fmla="*/ 31 h 32"/>
                  <a:gd name="T26" fmla="*/ 19 w 32"/>
                  <a:gd name="T27" fmla="*/ 31 h 32"/>
                  <a:gd name="T28" fmla="*/ 31 w 32"/>
                  <a:gd name="T29" fmla="*/ 20 h 32"/>
                  <a:gd name="T30" fmla="*/ 31 w 32"/>
                  <a:gd name="T31" fmla="*/ 17 h 32"/>
                  <a:gd name="T32" fmla="*/ 15 w 32"/>
                  <a:gd name="T33" fmla="*/ 1 h 32"/>
                  <a:gd name="T34" fmla="*/ 14 w 32"/>
                  <a:gd name="T35" fmla="*/ 0 h 32"/>
                  <a:gd name="T36" fmla="*/ 14 w 32"/>
                  <a:gd name="T37"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2" h="32">
                    <a:moveTo>
                      <a:pt x="18" y="27"/>
                    </a:moveTo>
                    <a:cubicBezTo>
                      <a:pt x="5" y="13"/>
                      <a:pt x="5" y="13"/>
                      <a:pt x="5" y="13"/>
                    </a:cubicBezTo>
                    <a:cubicBezTo>
                      <a:pt x="14" y="5"/>
                      <a:pt x="14" y="5"/>
                      <a:pt x="14" y="5"/>
                    </a:cubicBezTo>
                    <a:cubicBezTo>
                      <a:pt x="27" y="19"/>
                      <a:pt x="27" y="19"/>
                      <a:pt x="27" y="19"/>
                    </a:cubicBezTo>
                    <a:cubicBezTo>
                      <a:pt x="18" y="27"/>
                      <a:pt x="18" y="27"/>
                      <a:pt x="18" y="27"/>
                    </a:cubicBezTo>
                    <a:moveTo>
                      <a:pt x="14" y="0"/>
                    </a:moveTo>
                    <a:cubicBezTo>
                      <a:pt x="13" y="0"/>
                      <a:pt x="13" y="0"/>
                      <a:pt x="12" y="0"/>
                    </a:cubicBezTo>
                    <a:cubicBezTo>
                      <a:pt x="0" y="12"/>
                      <a:pt x="0" y="12"/>
                      <a:pt x="0" y="12"/>
                    </a:cubicBezTo>
                    <a:cubicBezTo>
                      <a:pt x="0" y="12"/>
                      <a:pt x="0" y="14"/>
                      <a:pt x="0" y="14"/>
                    </a:cubicBezTo>
                    <a:cubicBezTo>
                      <a:pt x="16" y="31"/>
                      <a:pt x="16" y="31"/>
                      <a:pt x="16" y="31"/>
                    </a:cubicBezTo>
                    <a:cubicBezTo>
                      <a:pt x="16" y="32"/>
                      <a:pt x="17" y="32"/>
                      <a:pt x="17" y="32"/>
                    </a:cubicBezTo>
                    <a:cubicBezTo>
                      <a:pt x="17" y="32"/>
                      <a:pt x="17" y="32"/>
                      <a:pt x="17" y="32"/>
                    </a:cubicBezTo>
                    <a:cubicBezTo>
                      <a:pt x="18" y="32"/>
                      <a:pt x="18" y="32"/>
                      <a:pt x="19" y="31"/>
                    </a:cubicBezTo>
                    <a:cubicBezTo>
                      <a:pt x="19" y="31"/>
                      <a:pt x="19" y="31"/>
                      <a:pt x="19" y="31"/>
                    </a:cubicBezTo>
                    <a:cubicBezTo>
                      <a:pt x="31" y="20"/>
                      <a:pt x="31" y="20"/>
                      <a:pt x="31" y="20"/>
                    </a:cubicBezTo>
                    <a:cubicBezTo>
                      <a:pt x="32" y="19"/>
                      <a:pt x="32" y="18"/>
                      <a:pt x="31" y="17"/>
                    </a:cubicBezTo>
                    <a:cubicBezTo>
                      <a:pt x="15" y="1"/>
                      <a:pt x="15" y="1"/>
                      <a:pt x="15" y="1"/>
                    </a:cubicBezTo>
                    <a:cubicBezTo>
                      <a:pt x="15" y="0"/>
                      <a:pt x="14" y="0"/>
                      <a:pt x="14" y="0"/>
                    </a:cubicBezTo>
                    <a:cubicBezTo>
                      <a:pt x="14" y="0"/>
                      <a:pt x="14" y="0"/>
                      <a:pt x="1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5" name="Freeform 286"/>
              <p:cNvSpPr>
                <a:spLocks noEditPoints="1"/>
              </p:cNvSpPr>
              <p:nvPr/>
            </p:nvSpPr>
            <p:spPr bwMode="auto">
              <a:xfrm>
                <a:off x="2228851" y="4964113"/>
                <a:ext cx="88900" cy="90488"/>
              </a:xfrm>
              <a:custGeom>
                <a:avLst/>
                <a:gdLst>
                  <a:gd name="T0" fmla="*/ 18 w 32"/>
                  <a:gd name="T1" fmla="*/ 27 h 32"/>
                  <a:gd name="T2" fmla="*/ 5 w 32"/>
                  <a:gd name="T3" fmla="*/ 13 h 32"/>
                  <a:gd name="T4" fmla="*/ 14 w 32"/>
                  <a:gd name="T5" fmla="*/ 4 h 32"/>
                  <a:gd name="T6" fmla="*/ 27 w 32"/>
                  <a:gd name="T7" fmla="*/ 18 h 32"/>
                  <a:gd name="T8" fmla="*/ 18 w 32"/>
                  <a:gd name="T9" fmla="*/ 27 h 32"/>
                  <a:gd name="T10" fmla="*/ 14 w 32"/>
                  <a:gd name="T11" fmla="*/ 0 h 32"/>
                  <a:gd name="T12" fmla="*/ 13 w 32"/>
                  <a:gd name="T13" fmla="*/ 0 h 32"/>
                  <a:gd name="T14" fmla="*/ 1 w 32"/>
                  <a:gd name="T15" fmla="*/ 11 h 32"/>
                  <a:gd name="T16" fmla="*/ 1 w 32"/>
                  <a:gd name="T17" fmla="*/ 14 h 32"/>
                  <a:gd name="T18" fmla="*/ 16 w 32"/>
                  <a:gd name="T19" fmla="*/ 31 h 32"/>
                  <a:gd name="T20" fmla="*/ 18 w 32"/>
                  <a:gd name="T21" fmla="*/ 32 h 32"/>
                  <a:gd name="T22" fmla="*/ 18 w 32"/>
                  <a:gd name="T23" fmla="*/ 32 h 32"/>
                  <a:gd name="T24" fmla="*/ 19 w 32"/>
                  <a:gd name="T25" fmla="*/ 31 h 32"/>
                  <a:gd name="T26" fmla="*/ 19 w 32"/>
                  <a:gd name="T27" fmla="*/ 31 h 32"/>
                  <a:gd name="T28" fmla="*/ 31 w 32"/>
                  <a:gd name="T29" fmla="*/ 20 h 32"/>
                  <a:gd name="T30" fmla="*/ 31 w 32"/>
                  <a:gd name="T31" fmla="*/ 17 h 32"/>
                  <a:gd name="T32" fmla="*/ 16 w 32"/>
                  <a:gd name="T33" fmla="*/ 0 h 32"/>
                  <a:gd name="T34" fmla="*/ 14 w 32"/>
                  <a:gd name="T35" fmla="*/ 0 h 32"/>
                  <a:gd name="T36" fmla="*/ 14 w 32"/>
                  <a:gd name="T37"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2" h="32">
                    <a:moveTo>
                      <a:pt x="18" y="27"/>
                    </a:moveTo>
                    <a:cubicBezTo>
                      <a:pt x="5" y="13"/>
                      <a:pt x="5" y="13"/>
                      <a:pt x="5" y="13"/>
                    </a:cubicBezTo>
                    <a:cubicBezTo>
                      <a:pt x="14" y="4"/>
                      <a:pt x="14" y="4"/>
                      <a:pt x="14" y="4"/>
                    </a:cubicBezTo>
                    <a:cubicBezTo>
                      <a:pt x="27" y="18"/>
                      <a:pt x="27" y="18"/>
                      <a:pt x="27" y="18"/>
                    </a:cubicBezTo>
                    <a:cubicBezTo>
                      <a:pt x="18" y="27"/>
                      <a:pt x="18" y="27"/>
                      <a:pt x="18" y="27"/>
                    </a:cubicBezTo>
                    <a:moveTo>
                      <a:pt x="14" y="0"/>
                    </a:moveTo>
                    <a:cubicBezTo>
                      <a:pt x="14" y="0"/>
                      <a:pt x="13" y="0"/>
                      <a:pt x="13" y="0"/>
                    </a:cubicBezTo>
                    <a:cubicBezTo>
                      <a:pt x="1" y="11"/>
                      <a:pt x="1" y="11"/>
                      <a:pt x="1" y="11"/>
                    </a:cubicBezTo>
                    <a:cubicBezTo>
                      <a:pt x="0" y="12"/>
                      <a:pt x="0" y="13"/>
                      <a:pt x="1" y="14"/>
                    </a:cubicBezTo>
                    <a:cubicBezTo>
                      <a:pt x="16" y="31"/>
                      <a:pt x="16" y="31"/>
                      <a:pt x="16" y="31"/>
                    </a:cubicBezTo>
                    <a:cubicBezTo>
                      <a:pt x="17" y="31"/>
                      <a:pt x="17" y="32"/>
                      <a:pt x="18" y="32"/>
                    </a:cubicBezTo>
                    <a:cubicBezTo>
                      <a:pt x="18" y="32"/>
                      <a:pt x="18" y="32"/>
                      <a:pt x="18" y="32"/>
                    </a:cubicBezTo>
                    <a:cubicBezTo>
                      <a:pt x="18" y="32"/>
                      <a:pt x="19" y="31"/>
                      <a:pt x="19" y="31"/>
                    </a:cubicBezTo>
                    <a:cubicBezTo>
                      <a:pt x="19" y="31"/>
                      <a:pt x="19" y="31"/>
                      <a:pt x="19" y="31"/>
                    </a:cubicBezTo>
                    <a:cubicBezTo>
                      <a:pt x="31" y="20"/>
                      <a:pt x="31" y="20"/>
                      <a:pt x="31" y="20"/>
                    </a:cubicBezTo>
                    <a:cubicBezTo>
                      <a:pt x="32" y="19"/>
                      <a:pt x="32" y="18"/>
                      <a:pt x="31" y="17"/>
                    </a:cubicBezTo>
                    <a:cubicBezTo>
                      <a:pt x="16" y="0"/>
                      <a:pt x="16" y="0"/>
                      <a:pt x="16" y="0"/>
                    </a:cubicBezTo>
                    <a:cubicBezTo>
                      <a:pt x="15" y="0"/>
                      <a:pt x="15" y="0"/>
                      <a:pt x="14" y="0"/>
                    </a:cubicBezTo>
                    <a:cubicBezTo>
                      <a:pt x="14" y="0"/>
                      <a:pt x="14" y="0"/>
                      <a:pt x="1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6" name="Freeform 287"/>
              <p:cNvSpPr>
                <a:spLocks noEditPoints="1"/>
              </p:cNvSpPr>
              <p:nvPr/>
            </p:nvSpPr>
            <p:spPr bwMode="auto">
              <a:xfrm>
                <a:off x="2281238" y="5019675"/>
                <a:ext cx="90488" cy="90488"/>
              </a:xfrm>
              <a:custGeom>
                <a:avLst/>
                <a:gdLst>
                  <a:gd name="T0" fmla="*/ 18 w 32"/>
                  <a:gd name="T1" fmla="*/ 28 h 32"/>
                  <a:gd name="T2" fmla="*/ 5 w 32"/>
                  <a:gd name="T3" fmla="*/ 14 h 32"/>
                  <a:gd name="T4" fmla="*/ 15 w 32"/>
                  <a:gd name="T5" fmla="*/ 5 h 32"/>
                  <a:gd name="T6" fmla="*/ 28 w 32"/>
                  <a:gd name="T7" fmla="*/ 19 h 32"/>
                  <a:gd name="T8" fmla="*/ 18 w 32"/>
                  <a:gd name="T9" fmla="*/ 28 h 32"/>
                  <a:gd name="T10" fmla="*/ 15 w 32"/>
                  <a:gd name="T11" fmla="*/ 0 h 32"/>
                  <a:gd name="T12" fmla="*/ 13 w 32"/>
                  <a:gd name="T13" fmla="*/ 1 h 32"/>
                  <a:gd name="T14" fmla="*/ 1 w 32"/>
                  <a:gd name="T15" fmla="*/ 12 h 32"/>
                  <a:gd name="T16" fmla="*/ 1 w 32"/>
                  <a:gd name="T17" fmla="*/ 15 h 32"/>
                  <a:gd name="T18" fmla="*/ 17 w 32"/>
                  <a:gd name="T19" fmla="*/ 32 h 32"/>
                  <a:gd name="T20" fmla="*/ 18 w 32"/>
                  <a:gd name="T21" fmla="*/ 32 h 32"/>
                  <a:gd name="T22" fmla="*/ 20 w 32"/>
                  <a:gd name="T23" fmla="*/ 32 h 32"/>
                  <a:gd name="T24" fmla="*/ 20 w 32"/>
                  <a:gd name="T25" fmla="*/ 32 h 32"/>
                  <a:gd name="T26" fmla="*/ 32 w 32"/>
                  <a:gd name="T27" fmla="*/ 21 h 32"/>
                  <a:gd name="T28" fmla="*/ 32 w 32"/>
                  <a:gd name="T29" fmla="*/ 19 h 32"/>
                  <a:gd name="T30" fmla="*/ 32 w 32"/>
                  <a:gd name="T31" fmla="*/ 18 h 32"/>
                  <a:gd name="T32" fmla="*/ 16 w 32"/>
                  <a:gd name="T33" fmla="*/ 1 h 32"/>
                  <a:gd name="T34" fmla="*/ 15 w 32"/>
                  <a:gd name="T35"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2" h="32">
                    <a:moveTo>
                      <a:pt x="18" y="28"/>
                    </a:moveTo>
                    <a:cubicBezTo>
                      <a:pt x="5" y="14"/>
                      <a:pt x="5" y="14"/>
                      <a:pt x="5" y="14"/>
                    </a:cubicBezTo>
                    <a:cubicBezTo>
                      <a:pt x="15" y="5"/>
                      <a:pt x="15" y="5"/>
                      <a:pt x="15" y="5"/>
                    </a:cubicBezTo>
                    <a:cubicBezTo>
                      <a:pt x="28" y="19"/>
                      <a:pt x="28" y="19"/>
                      <a:pt x="28" y="19"/>
                    </a:cubicBezTo>
                    <a:cubicBezTo>
                      <a:pt x="18" y="28"/>
                      <a:pt x="18" y="28"/>
                      <a:pt x="18" y="28"/>
                    </a:cubicBezTo>
                    <a:moveTo>
                      <a:pt x="15" y="0"/>
                    </a:moveTo>
                    <a:cubicBezTo>
                      <a:pt x="14" y="0"/>
                      <a:pt x="14" y="1"/>
                      <a:pt x="13" y="1"/>
                    </a:cubicBezTo>
                    <a:cubicBezTo>
                      <a:pt x="1" y="12"/>
                      <a:pt x="1" y="12"/>
                      <a:pt x="1" y="12"/>
                    </a:cubicBezTo>
                    <a:cubicBezTo>
                      <a:pt x="0" y="13"/>
                      <a:pt x="0" y="14"/>
                      <a:pt x="1" y="15"/>
                    </a:cubicBezTo>
                    <a:cubicBezTo>
                      <a:pt x="17" y="32"/>
                      <a:pt x="17" y="32"/>
                      <a:pt x="17" y="32"/>
                    </a:cubicBezTo>
                    <a:cubicBezTo>
                      <a:pt x="17" y="32"/>
                      <a:pt x="18" y="32"/>
                      <a:pt x="18" y="32"/>
                    </a:cubicBezTo>
                    <a:cubicBezTo>
                      <a:pt x="19" y="32"/>
                      <a:pt x="19" y="32"/>
                      <a:pt x="20" y="32"/>
                    </a:cubicBezTo>
                    <a:cubicBezTo>
                      <a:pt x="20" y="32"/>
                      <a:pt x="20" y="32"/>
                      <a:pt x="20" y="32"/>
                    </a:cubicBezTo>
                    <a:cubicBezTo>
                      <a:pt x="32" y="21"/>
                      <a:pt x="32" y="21"/>
                      <a:pt x="32" y="21"/>
                    </a:cubicBezTo>
                    <a:cubicBezTo>
                      <a:pt x="32" y="20"/>
                      <a:pt x="32" y="20"/>
                      <a:pt x="32" y="19"/>
                    </a:cubicBezTo>
                    <a:cubicBezTo>
                      <a:pt x="32" y="19"/>
                      <a:pt x="32" y="18"/>
                      <a:pt x="32" y="18"/>
                    </a:cubicBezTo>
                    <a:cubicBezTo>
                      <a:pt x="16" y="1"/>
                      <a:pt x="16" y="1"/>
                      <a:pt x="16" y="1"/>
                    </a:cubicBezTo>
                    <a:cubicBezTo>
                      <a:pt x="16" y="1"/>
                      <a:pt x="15" y="0"/>
                      <a:pt x="15"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7" name="Freeform 288"/>
              <p:cNvSpPr>
                <a:spLocks noEditPoints="1"/>
              </p:cNvSpPr>
              <p:nvPr/>
            </p:nvSpPr>
            <p:spPr bwMode="auto">
              <a:xfrm>
                <a:off x="2390776" y="5138738"/>
                <a:ext cx="90488" cy="88900"/>
              </a:xfrm>
              <a:custGeom>
                <a:avLst/>
                <a:gdLst>
                  <a:gd name="T0" fmla="*/ 18 w 32"/>
                  <a:gd name="T1" fmla="*/ 27 h 32"/>
                  <a:gd name="T2" fmla="*/ 5 w 32"/>
                  <a:gd name="T3" fmla="*/ 14 h 32"/>
                  <a:gd name="T4" fmla="*/ 14 w 32"/>
                  <a:gd name="T5" fmla="*/ 5 h 32"/>
                  <a:gd name="T6" fmla="*/ 27 w 32"/>
                  <a:gd name="T7" fmla="*/ 19 h 32"/>
                  <a:gd name="T8" fmla="*/ 18 w 32"/>
                  <a:gd name="T9" fmla="*/ 27 h 32"/>
                  <a:gd name="T10" fmla="*/ 15 w 32"/>
                  <a:gd name="T11" fmla="*/ 0 h 32"/>
                  <a:gd name="T12" fmla="*/ 13 w 32"/>
                  <a:gd name="T13" fmla="*/ 1 h 32"/>
                  <a:gd name="T14" fmla="*/ 1 w 32"/>
                  <a:gd name="T15" fmla="*/ 12 h 32"/>
                  <a:gd name="T16" fmla="*/ 1 w 32"/>
                  <a:gd name="T17" fmla="*/ 15 h 32"/>
                  <a:gd name="T18" fmla="*/ 17 w 32"/>
                  <a:gd name="T19" fmla="*/ 32 h 32"/>
                  <a:gd name="T20" fmla="*/ 18 w 32"/>
                  <a:gd name="T21" fmla="*/ 32 h 32"/>
                  <a:gd name="T22" fmla="*/ 18 w 32"/>
                  <a:gd name="T23" fmla="*/ 32 h 32"/>
                  <a:gd name="T24" fmla="*/ 20 w 32"/>
                  <a:gd name="T25" fmla="*/ 32 h 32"/>
                  <a:gd name="T26" fmla="*/ 20 w 32"/>
                  <a:gd name="T27" fmla="*/ 32 h 32"/>
                  <a:gd name="T28" fmla="*/ 32 w 32"/>
                  <a:gd name="T29" fmla="*/ 21 h 32"/>
                  <a:gd name="T30" fmla="*/ 32 w 32"/>
                  <a:gd name="T31" fmla="*/ 18 h 32"/>
                  <a:gd name="T32" fmla="*/ 16 w 32"/>
                  <a:gd name="T33" fmla="*/ 1 h 32"/>
                  <a:gd name="T34" fmla="*/ 15 w 32"/>
                  <a:gd name="T35"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2" h="32">
                    <a:moveTo>
                      <a:pt x="18" y="27"/>
                    </a:moveTo>
                    <a:cubicBezTo>
                      <a:pt x="5" y="14"/>
                      <a:pt x="5" y="14"/>
                      <a:pt x="5" y="14"/>
                    </a:cubicBezTo>
                    <a:cubicBezTo>
                      <a:pt x="14" y="5"/>
                      <a:pt x="14" y="5"/>
                      <a:pt x="14" y="5"/>
                    </a:cubicBezTo>
                    <a:cubicBezTo>
                      <a:pt x="27" y="19"/>
                      <a:pt x="27" y="19"/>
                      <a:pt x="27" y="19"/>
                    </a:cubicBezTo>
                    <a:cubicBezTo>
                      <a:pt x="18" y="27"/>
                      <a:pt x="18" y="27"/>
                      <a:pt x="18" y="27"/>
                    </a:cubicBezTo>
                    <a:moveTo>
                      <a:pt x="15" y="0"/>
                    </a:moveTo>
                    <a:cubicBezTo>
                      <a:pt x="14" y="0"/>
                      <a:pt x="14" y="0"/>
                      <a:pt x="13" y="1"/>
                    </a:cubicBezTo>
                    <a:cubicBezTo>
                      <a:pt x="1" y="12"/>
                      <a:pt x="1" y="12"/>
                      <a:pt x="1" y="12"/>
                    </a:cubicBezTo>
                    <a:cubicBezTo>
                      <a:pt x="0" y="13"/>
                      <a:pt x="0" y="14"/>
                      <a:pt x="1" y="15"/>
                    </a:cubicBezTo>
                    <a:cubicBezTo>
                      <a:pt x="17" y="32"/>
                      <a:pt x="17" y="32"/>
                      <a:pt x="17" y="32"/>
                    </a:cubicBezTo>
                    <a:cubicBezTo>
                      <a:pt x="17" y="32"/>
                      <a:pt x="18" y="32"/>
                      <a:pt x="18" y="32"/>
                    </a:cubicBezTo>
                    <a:cubicBezTo>
                      <a:pt x="18" y="32"/>
                      <a:pt x="18" y="32"/>
                      <a:pt x="18" y="32"/>
                    </a:cubicBezTo>
                    <a:cubicBezTo>
                      <a:pt x="19" y="32"/>
                      <a:pt x="19" y="32"/>
                      <a:pt x="20" y="32"/>
                    </a:cubicBezTo>
                    <a:cubicBezTo>
                      <a:pt x="20" y="32"/>
                      <a:pt x="20" y="32"/>
                      <a:pt x="20" y="32"/>
                    </a:cubicBezTo>
                    <a:cubicBezTo>
                      <a:pt x="32" y="21"/>
                      <a:pt x="32" y="21"/>
                      <a:pt x="32" y="21"/>
                    </a:cubicBezTo>
                    <a:cubicBezTo>
                      <a:pt x="32" y="20"/>
                      <a:pt x="32" y="19"/>
                      <a:pt x="32" y="18"/>
                    </a:cubicBezTo>
                    <a:cubicBezTo>
                      <a:pt x="16" y="1"/>
                      <a:pt x="16" y="1"/>
                      <a:pt x="16" y="1"/>
                    </a:cubicBezTo>
                    <a:cubicBezTo>
                      <a:pt x="16" y="0"/>
                      <a:pt x="15" y="0"/>
                      <a:pt x="15"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8" name="Freeform 289"/>
              <p:cNvSpPr>
                <a:spLocks noEditPoints="1"/>
              </p:cNvSpPr>
              <p:nvPr/>
            </p:nvSpPr>
            <p:spPr bwMode="auto">
              <a:xfrm>
                <a:off x="2338388" y="5080000"/>
                <a:ext cx="88900" cy="88900"/>
              </a:xfrm>
              <a:custGeom>
                <a:avLst/>
                <a:gdLst>
                  <a:gd name="T0" fmla="*/ 18 w 32"/>
                  <a:gd name="T1" fmla="*/ 28 h 32"/>
                  <a:gd name="T2" fmla="*/ 5 w 32"/>
                  <a:gd name="T3" fmla="*/ 14 h 32"/>
                  <a:gd name="T4" fmla="*/ 14 w 32"/>
                  <a:gd name="T5" fmla="*/ 5 h 32"/>
                  <a:gd name="T6" fmla="*/ 27 w 32"/>
                  <a:gd name="T7" fmla="*/ 19 h 32"/>
                  <a:gd name="T8" fmla="*/ 18 w 32"/>
                  <a:gd name="T9" fmla="*/ 28 h 32"/>
                  <a:gd name="T10" fmla="*/ 14 w 32"/>
                  <a:gd name="T11" fmla="*/ 0 h 32"/>
                  <a:gd name="T12" fmla="*/ 13 w 32"/>
                  <a:gd name="T13" fmla="*/ 1 h 32"/>
                  <a:gd name="T14" fmla="*/ 1 w 32"/>
                  <a:gd name="T15" fmla="*/ 12 h 32"/>
                  <a:gd name="T16" fmla="*/ 1 w 32"/>
                  <a:gd name="T17" fmla="*/ 15 h 32"/>
                  <a:gd name="T18" fmla="*/ 16 w 32"/>
                  <a:gd name="T19" fmla="*/ 32 h 32"/>
                  <a:gd name="T20" fmla="*/ 18 w 32"/>
                  <a:gd name="T21" fmla="*/ 32 h 32"/>
                  <a:gd name="T22" fmla="*/ 18 w 32"/>
                  <a:gd name="T23" fmla="*/ 32 h 32"/>
                  <a:gd name="T24" fmla="*/ 19 w 32"/>
                  <a:gd name="T25" fmla="*/ 32 h 32"/>
                  <a:gd name="T26" fmla="*/ 19 w 32"/>
                  <a:gd name="T27" fmla="*/ 32 h 32"/>
                  <a:gd name="T28" fmla="*/ 31 w 32"/>
                  <a:gd name="T29" fmla="*/ 21 h 32"/>
                  <a:gd name="T30" fmla="*/ 31 w 32"/>
                  <a:gd name="T31" fmla="*/ 18 h 32"/>
                  <a:gd name="T32" fmla="*/ 16 w 32"/>
                  <a:gd name="T33" fmla="*/ 1 h 32"/>
                  <a:gd name="T34" fmla="*/ 14 w 32"/>
                  <a:gd name="T35"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2" h="32">
                    <a:moveTo>
                      <a:pt x="18" y="28"/>
                    </a:moveTo>
                    <a:cubicBezTo>
                      <a:pt x="5" y="14"/>
                      <a:pt x="5" y="14"/>
                      <a:pt x="5" y="14"/>
                    </a:cubicBezTo>
                    <a:cubicBezTo>
                      <a:pt x="14" y="5"/>
                      <a:pt x="14" y="5"/>
                      <a:pt x="14" y="5"/>
                    </a:cubicBezTo>
                    <a:cubicBezTo>
                      <a:pt x="27" y="19"/>
                      <a:pt x="27" y="19"/>
                      <a:pt x="27" y="19"/>
                    </a:cubicBezTo>
                    <a:cubicBezTo>
                      <a:pt x="18" y="28"/>
                      <a:pt x="18" y="28"/>
                      <a:pt x="18" y="28"/>
                    </a:cubicBezTo>
                    <a:moveTo>
                      <a:pt x="14" y="0"/>
                    </a:moveTo>
                    <a:cubicBezTo>
                      <a:pt x="14" y="0"/>
                      <a:pt x="13" y="1"/>
                      <a:pt x="13" y="1"/>
                    </a:cubicBezTo>
                    <a:cubicBezTo>
                      <a:pt x="1" y="12"/>
                      <a:pt x="1" y="12"/>
                      <a:pt x="1" y="12"/>
                    </a:cubicBezTo>
                    <a:cubicBezTo>
                      <a:pt x="0" y="13"/>
                      <a:pt x="0" y="14"/>
                      <a:pt x="1" y="15"/>
                    </a:cubicBezTo>
                    <a:cubicBezTo>
                      <a:pt x="16" y="32"/>
                      <a:pt x="16" y="32"/>
                      <a:pt x="16" y="32"/>
                    </a:cubicBezTo>
                    <a:cubicBezTo>
                      <a:pt x="17" y="32"/>
                      <a:pt x="17" y="32"/>
                      <a:pt x="18" y="32"/>
                    </a:cubicBezTo>
                    <a:cubicBezTo>
                      <a:pt x="18" y="32"/>
                      <a:pt x="18" y="32"/>
                      <a:pt x="18" y="32"/>
                    </a:cubicBezTo>
                    <a:cubicBezTo>
                      <a:pt x="18" y="32"/>
                      <a:pt x="19" y="32"/>
                      <a:pt x="19" y="32"/>
                    </a:cubicBezTo>
                    <a:cubicBezTo>
                      <a:pt x="19" y="32"/>
                      <a:pt x="19" y="32"/>
                      <a:pt x="19" y="32"/>
                    </a:cubicBezTo>
                    <a:cubicBezTo>
                      <a:pt x="31" y="21"/>
                      <a:pt x="31" y="21"/>
                      <a:pt x="31" y="21"/>
                    </a:cubicBezTo>
                    <a:cubicBezTo>
                      <a:pt x="32" y="20"/>
                      <a:pt x="32" y="19"/>
                      <a:pt x="31" y="18"/>
                    </a:cubicBezTo>
                    <a:cubicBezTo>
                      <a:pt x="16" y="1"/>
                      <a:pt x="16" y="1"/>
                      <a:pt x="16" y="1"/>
                    </a:cubicBezTo>
                    <a:cubicBezTo>
                      <a:pt x="15" y="1"/>
                      <a:pt x="15" y="0"/>
                      <a:pt x="1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9" name="Freeform 290"/>
              <p:cNvSpPr>
                <a:spLocks noEditPoints="1"/>
              </p:cNvSpPr>
              <p:nvPr/>
            </p:nvSpPr>
            <p:spPr bwMode="auto">
              <a:xfrm>
                <a:off x="2181226" y="5006975"/>
                <a:ext cx="92075" cy="88900"/>
              </a:xfrm>
              <a:custGeom>
                <a:avLst/>
                <a:gdLst>
                  <a:gd name="T0" fmla="*/ 18 w 33"/>
                  <a:gd name="T1" fmla="*/ 27 h 32"/>
                  <a:gd name="T2" fmla="*/ 5 w 33"/>
                  <a:gd name="T3" fmla="*/ 13 h 32"/>
                  <a:gd name="T4" fmla="*/ 14 w 33"/>
                  <a:gd name="T5" fmla="*/ 5 h 32"/>
                  <a:gd name="T6" fmla="*/ 27 w 33"/>
                  <a:gd name="T7" fmla="*/ 19 h 32"/>
                  <a:gd name="T8" fmla="*/ 18 w 33"/>
                  <a:gd name="T9" fmla="*/ 27 h 32"/>
                  <a:gd name="T10" fmla="*/ 15 w 33"/>
                  <a:gd name="T11" fmla="*/ 0 h 32"/>
                  <a:gd name="T12" fmla="*/ 13 w 33"/>
                  <a:gd name="T13" fmla="*/ 1 h 32"/>
                  <a:gd name="T14" fmla="*/ 1 w 33"/>
                  <a:gd name="T15" fmla="*/ 12 h 32"/>
                  <a:gd name="T16" fmla="*/ 1 w 33"/>
                  <a:gd name="T17" fmla="*/ 14 h 32"/>
                  <a:gd name="T18" fmla="*/ 17 w 33"/>
                  <a:gd name="T19" fmla="*/ 31 h 32"/>
                  <a:gd name="T20" fmla="*/ 18 w 33"/>
                  <a:gd name="T21" fmla="*/ 32 h 32"/>
                  <a:gd name="T22" fmla="*/ 18 w 33"/>
                  <a:gd name="T23" fmla="*/ 32 h 32"/>
                  <a:gd name="T24" fmla="*/ 20 w 33"/>
                  <a:gd name="T25" fmla="*/ 32 h 32"/>
                  <a:gd name="T26" fmla="*/ 20 w 33"/>
                  <a:gd name="T27" fmla="*/ 32 h 32"/>
                  <a:gd name="T28" fmla="*/ 32 w 33"/>
                  <a:gd name="T29" fmla="*/ 20 h 32"/>
                  <a:gd name="T30" fmla="*/ 32 w 33"/>
                  <a:gd name="T31" fmla="*/ 18 h 32"/>
                  <a:gd name="T32" fmla="*/ 16 w 33"/>
                  <a:gd name="T33" fmla="*/ 1 h 32"/>
                  <a:gd name="T34" fmla="*/ 15 w 33"/>
                  <a:gd name="T35"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3" h="32">
                    <a:moveTo>
                      <a:pt x="18" y="27"/>
                    </a:moveTo>
                    <a:cubicBezTo>
                      <a:pt x="5" y="13"/>
                      <a:pt x="5" y="13"/>
                      <a:pt x="5" y="13"/>
                    </a:cubicBezTo>
                    <a:cubicBezTo>
                      <a:pt x="14" y="5"/>
                      <a:pt x="14" y="5"/>
                      <a:pt x="14" y="5"/>
                    </a:cubicBezTo>
                    <a:cubicBezTo>
                      <a:pt x="27" y="19"/>
                      <a:pt x="27" y="19"/>
                      <a:pt x="27" y="19"/>
                    </a:cubicBezTo>
                    <a:cubicBezTo>
                      <a:pt x="18" y="27"/>
                      <a:pt x="18" y="27"/>
                      <a:pt x="18" y="27"/>
                    </a:cubicBezTo>
                    <a:moveTo>
                      <a:pt x="15" y="0"/>
                    </a:moveTo>
                    <a:cubicBezTo>
                      <a:pt x="14" y="0"/>
                      <a:pt x="14" y="0"/>
                      <a:pt x="13" y="1"/>
                    </a:cubicBezTo>
                    <a:cubicBezTo>
                      <a:pt x="1" y="12"/>
                      <a:pt x="1" y="12"/>
                      <a:pt x="1" y="12"/>
                    </a:cubicBezTo>
                    <a:cubicBezTo>
                      <a:pt x="0" y="12"/>
                      <a:pt x="0" y="14"/>
                      <a:pt x="1" y="14"/>
                    </a:cubicBezTo>
                    <a:cubicBezTo>
                      <a:pt x="17" y="31"/>
                      <a:pt x="17" y="31"/>
                      <a:pt x="17" y="31"/>
                    </a:cubicBezTo>
                    <a:cubicBezTo>
                      <a:pt x="17" y="32"/>
                      <a:pt x="18" y="32"/>
                      <a:pt x="18" y="32"/>
                    </a:cubicBezTo>
                    <a:cubicBezTo>
                      <a:pt x="18" y="32"/>
                      <a:pt x="18" y="32"/>
                      <a:pt x="18" y="32"/>
                    </a:cubicBezTo>
                    <a:cubicBezTo>
                      <a:pt x="19" y="32"/>
                      <a:pt x="19" y="32"/>
                      <a:pt x="20" y="32"/>
                    </a:cubicBezTo>
                    <a:cubicBezTo>
                      <a:pt x="20" y="32"/>
                      <a:pt x="20" y="32"/>
                      <a:pt x="20" y="32"/>
                    </a:cubicBezTo>
                    <a:cubicBezTo>
                      <a:pt x="32" y="20"/>
                      <a:pt x="32" y="20"/>
                      <a:pt x="32" y="20"/>
                    </a:cubicBezTo>
                    <a:cubicBezTo>
                      <a:pt x="32" y="20"/>
                      <a:pt x="33" y="18"/>
                      <a:pt x="32" y="18"/>
                    </a:cubicBezTo>
                    <a:cubicBezTo>
                      <a:pt x="16" y="1"/>
                      <a:pt x="16" y="1"/>
                      <a:pt x="16" y="1"/>
                    </a:cubicBezTo>
                    <a:cubicBezTo>
                      <a:pt x="16" y="0"/>
                      <a:pt x="15" y="0"/>
                      <a:pt x="15"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0" name="Freeform 291"/>
              <p:cNvSpPr>
                <a:spLocks noEditPoints="1"/>
              </p:cNvSpPr>
              <p:nvPr/>
            </p:nvSpPr>
            <p:spPr bwMode="auto">
              <a:xfrm>
                <a:off x="2236788" y="5065713"/>
                <a:ext cx="90488" cy="88900"/>
              </a:xfrm>
              <a:custGeom>
                <a:avLst/>
                <a:gdLst>
                  <a:gd name="T0" fmla="*/ 18 w 32"/>
                  <a:gd name="T1" fmla="*/ 27 h 32"/>
                  <a:gd name="T2" fmla="*/ 5 w 32"/>
                  <a:gd name="T3" fmla="*/ 13 h 32"/>
                  <a:gd name="T4" fmla="*/ 14 w 32"/>
                  <a:gd name="T5" fmla="*/ 5 h 32"/>
                  <a:gd name="T6" fmla="*/ 27 w 32"/>
                  <a:gd name="T7" fmla="*/ 19 h 32"/>
                  <a:gd name="T8" fmla="*/ 18 w 32"/>
                  <a:gd name="T9" fmla="*/ 27 h 32"/>
                  <a:gd name="T10" fmla="*/ 14 w 32"/>
                  <a:gd name="T11" fmla="*/ 0 h 32"/>
                  <a:gd name="T12" fmla="*/ 13 w 32"/>
                  <a:gd name="T13" fmla="*/ 0 h 32"/>
                  <a:gd name="T14" fmla="*/ 1 w 32"/>
                  <a:gd name="T15" fmla="*/ 12 h 32"/>
                  <a:gd name="T16" fmla="*/ 1 w 32"/>
                  <a:gd name="T17" fmla="*/ 14 h 32"/>
                  <a:gd name="T18" fmla="*/ 16 w 32"/>
                  <a:gd name="T19" fmla="*/ 31 h 32"/>
                  <a:gd name="T20" fmla="*/ 18 w 32"/>
                  <a:gd name="T21" fmla="*/ 32 h 32"/>
                  <a:gd name="T22" fmla="*/ 18 w 32"/>
                  <a:gd name="T23" fmla="*/ 32 h 32"/>
                  <a:gd name="T24" fmla="*/ 19 w 32"/>
                  <a:gd name="T25" fmla="*/ 31 h 32"/>
                  <a:gd name="T26" fmla="*/ 19 w 32"/>
                  <a:gd name="T27" fmla="*/ 31 h 32"/>
                  <a:gd name="T28" fmla="*/ 31 w 32"/>
                  <a:gd name="T29" fmla="*/ 20 h 32"/>
                  <a:gd name="T30" fmla="*/ 31 w 32"/>
                  <a:gd name="T31" fmla="*/ 17 h 32"/>
                  <a:gd name="T32" fmla="*/ 15 w 32"/>
                  <a:gd name="T33" fmla="*/ 1 h 32"/>
                  <a:gd name="T34" fmla="*/ 14 w 32"/>
                  <a:gd name="T35"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2" h="32">
                    <a:moveTo>
                      <a:pt x="18" y="27"/>
                    </a:moveTo>
                    <a:cubicBezTo>
                      <a:pt x="5" y="13"/>
                      <a:pt x="5" y="13"/>
                      <a:pt x="5" y="13"/>
                    </a:cubicBezTo>
                    <a:cubicBezTo>
                      <a:pt x="14" y="5"/>
                      <a:pt x="14" y="5"/>
                      <a:pt x="14" y="5"/>
                    </a:cubicBezTo>
                    <a:cubicBezTo>
                      <a:pt x="27" y="19"/>
                      <a:pt x="27" y="19"/>
                      <a:pt x="27" y="19"/>
                    </a:cubicBezTo>
                    <a:cubicBezTo>
                      <a:pt x="18" y="27"/>
                      <a:pt x="18" y="27"/>
                      <a:pt x="18" y="27"/>
                    </a:cubicBezTo>
                    <a:moveTo>
                      <a:pt x="14" y="0"/>
                    </a:moveTo>
                    <a:cubicBezTo>
                      <a:pt x="14" y="0"/>
                      <a:pt x="13" y="0"/>
                      <a:pt x="13" y="0"/>
                    </a:cubicBezTo>
                    <a:cubicBezTo>
                      <a:pt x="1" y="12"/>
                      <a:pt x="1" y="12"/>
                      <a:pt x="1" y="12"/>
                    </a:cubicBezTo>
                    <a:cubicBezTo>
                      <a:pt x="0" y="12"/>
                      <a:pt x="0" y="14"/>
                      <a:pt x="1" y="14"/>
                    </a:cubicBezTo>
                    <a:cubicBezTo>
                      <a:pt x="16" y="31"/>
                      <a:pt x="16" y="31"/>
                      <a:pt x="16" y="31"/>
                    </a:cubicBezTo>
                    <a:cubicBezTo>
                      <a:pt x="17" y="32"/>
                      <a:pt x="17" y="32"/>
                      <a:pt x="18" y="32"/>
                    </a:cubicBezTo>
                    <a:cubicBezTo>
                      <a:pt x="18" y="32"/>
                      <a:pt x="18" y="32"/>
                      <a:pt x="18" y="32"/>
                    </a:cubicBezTo>
                    <a:cubicBezTo>
                      <a:pt x="18" y="32"/>
                      <a:pt x="19" y="32"/>
                      <a:pt x="19" y="31"/>
                    </a:cubicBezTo>
                    <a:cubicBezTo>
                      <a:pt x="19" y="31"/>
                      <a:pt x="19" y="31"/>
                      <a:pt x="19" y="31"/>
                    </a:cubicBezTo>
                    <a:cubicBezTo>
                      <a:pt x="31" y="20"/>
                      <a:pt x="31" y="20"/>
                      <a:pt x="31" y="20"/>
                    </a:cubicBezTo>
                    <a:cubicBezTo>
                      <a:pt x="32" y="20"/>
                      <a:pt x="32" y="18"/>
                      <a:pt x="31" y="17"/>
                    </a:cubicBezTo>
                    <a:cubicBezTo>
                      <a:pt x="15" y="1"/>
                      <a:pt x="15" y="1"/>
                      <a:pt x="15" y="1"/>
                    </a:cubicBezTo>
                    <a:cubicBezTo>
                      <a:pt x="15" y="0"/>
                      <a:pt x="15" y="0"/>
                      <a:pt x="1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1" name="Freeform 292"/>
              <p:cNvSpPr>
                <a:spLocks noEditPoints="1"/>
              </p:cNvSpPr>
              <p:nvPr/>
            </p:nvSpPr>
            <p:spPr bwMode="auto">
              <a:xfrm>
                <a:off x="2290763" y="5124450"/>
                <a:ext cx="88900" cy="88900"/>
              </a:xfrm>
              <a:custGeom>
                <a:avLst/>
                <a:gdLst>
                  <a:gd name="T0" fmla="*/ 18 w 32"/>
                  <a:gd name="T1" fmla="*/ 27 h 32"/>
                  <a:gd name="T2" fmla="*/ 5 w 32"/>
                  <a:gd name="T3" fmla="*/ 13 h 32"/>
                  <a:gd name="T4" fmla="*/ 14 w 32"/>
                  <a:gd name="T5" fmla="*/ 5 h 32"/>
                  <a:gd name="T6" fmla="*/ 27 w 32"/>
                  <a:gd name="T7" fmla="*/ 19 h 32"/>
                  <a:gd name="T8" fmla="*/ 18 w 32"/>
                  <a:gd name="T9" fmla="*/ 27 h 32"/>
                  <a:gd name="T10" fmla="*/ 14 w 32"/>
                  <a:gd name="T11" fmla="*/ 0 h 32"/>
                  <a:gd name="T12" fmla="*/ 13 w 32"/>
                  <a:gd name="T13" fmla="*/ 0 h 32"/>
                  <a:gd name="T14" fmla="*/ 1 w 32"/>
                  <a:gd name="T15" fmla="*/ 11 h 32"/>
                  <a:gd name="T16" fmla="*/ 1 w 32"/>
                  <a:gd name="T17" fmla="*/ 14 h 32"/>
                  <a:gd name="T18" fmla="*/ 17 w 32"/>
                  <a:gd name="T19" fmla="*/ 31 h 32"/>
                  <a:gd name="T20" fmla="*/ 18 w 32"/>
                  <a:gd name="T21" fmla="*/ 32 h 32"/>
                  <a:gd name="T22" fmla="*/ 18 w 32"/>
                  <a:gd name="T23" fmla="*/ 32 h 32"/>
                  <a:gd name="T24" fmla="*/ 19 w 32"/>
                  <a:gd name="T25" fmla="*/ 31 h 32"/>
                  <a:gd name="T26" fmla="*/ 19 w 32"/>
                  <a:gd name="T27" fmla="*/ 31 h 32"/>
                  <a:gd name="T28" fmla="*/ 32 w 32"/>
                  <a:gd name="T29" fmla="*/ 20 h 32"/>
                  <a:gd name="T30" fmla="*/ 32 w 32"/>
                  <a:gd name="T31" fmla="*/ 17 h 32"/>
                  <a:gd name="T32" fmla="*/ 16 w 32"/>
                  <a:gd name="T33" fmla="*/ 0 h 32"/>
                  <a:gd name="T34" fmla="*/ 14 w 32"/>
                  <a:gd name="T35"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2" h="32">
                    <a:moveTo>
                      <a:pt x="18" y="27"/>
                    </a:moveTo>
                    <a:cubicBezTo>
                      <a:pt x="5" y="13"/>
                      <a:pt x="5" y="13"/>
                      <a:pt x="5" y="13"/>
                    </a:cubicBezTo>
                    <a:cubicBezTo>
                      <a:pt x="14" y="5"/>
                      <a:pt x="14" y="5"/>
                      <a:pt x="14" y="5"/>
                    </a:cubicBezTo>
                    <a:cubicBezTo>
                      <a:pt x="27" y="19"/>
                      <a:pt x="27" y="19"/>
                      <a:pt x="27" y="19"/>
                    </a:cubicBezTo>
                    <a:cubicBezTo>
                      <a:pt x="18" y="27"/>
                      <a:pt x="18" y="27"/>
                      <a:pt x="18" y="27"/>
                    </a:cubicBezTo>
                    <a:moveTo>
                      <a:pt x="14" y="0"/>
                    </a:moveTo>
                    <a:cubicBezTo>
                      <a:pt x="14" y="0"/>
                      <a:pt x="13" y="0"/>
                      <a:pt x="13" y="0"/>
                    </a:cubicBezTo>
                    <a:cubicBezTo>
                      <a:pt x="1" y="11"/>
                      <a:pt x="1" y="11"/>
                      <a:pt x="1" y="11"/>
                    </a:cubicBezTo>
                    <a:cubicBezTo>
                      <a:pt x="0" y="12"/>
                      <a:pt x="0" y="14"/>
                      <a:pt x="1" y="14"/>
                    </a:cubicBezTo>
                    <a:cubicBezTo>
                      <a:pt x="17" y="31"/>
                      <a:pt x="17" y="31"/>
                      <a:pt x="17" y="31"/>
                    </a:cubicBezTo>
                    <a:cubicBezTo>
                      <a:pt x="17" y="32"/>
                      <a:pt x="18" y="32"/>
                      <a:pt x="18" y="32"/>
                    </a:cubicBezTo>
                    <a:cubicBezTo>
                      <a:pt x="18" y="32"/>
                      <a:pt x="18" y="32"/>
                      <a:pt x="18" y="32"/>
                    </a:cubicBezTo>
                    <a:cubicBezTo>
                      <a:pt x="19" y="32"/>
                      <a:pt x="19" y="32"/>
                      <a:pt x="19" y="31"/>
                    </a:cubicBezTo>
                    <a:cubicBezTo>
                      <a:pt x="19" y="31"/>
                      <a:pt x="19" y="31"/>
                      <a:pt x="19" y="31"/>
                    </a:cubicBezTo>
                    <a:cubicBezTo>
                      <a:pt x="32" y="20"/>
                      <a:pt x="32" y="20"/>
                      <a:pt x="32" y="20"/>
                    </a:cubicBezTo>
                    <a:cubicBezTo>
                      <a:pt x="32" y="19"/>
                      <a:pt x="32" y="18"/>
                      <a:pt x="32" y="17"/>
                    </a:cubicBezTo>
                    <a:cubicBezTo>
                      <a:pt x="16" y="0"/>
                      <a:pt x="16" y="0"/>
                      <a:pt x="16" y="0"/>
                    </a:cubicBezTo>
                    <a:cubicBezTo>
                      <a:pt x="16" y="0"/>
                      <a:pt x="15" y="0"/>
                      <a:pt x="1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2" name="Freeform 293"/>
              <p:cNvSpPr>
                <a:spLocks noEditPoints="1"/>
              </p:cNvSpPr>
              <p:nvPr/>
            </p:nvSpPr>
            <p:spPr bwMode="auto">
              <a:xfrm>
                <a:off x="2136776" y="5048250"/>
                <a:ext cx="88900" cy="92075"/>
              </a:xfrm>
              <a:custGeom>
                <a:avLst/>
                <a:gdLst>
                  <a:gd name="T0" fmla="*/ 18 w 32"/>
                  <a:gd name="T1" fmla="*/ 28 h 33"/>
                  <a:gd name="T2" fmla="*/ 5 w 32"/>
                  <a:gd name="T3" fmla="*/ 14 h 33"/>
                  <a:gd name="T4" fmla="*/ 14 w 32"/>
                  <a:gd name="T5" fmla="*/ 5 h 33"/>
                  <a:gd name="T6" fmla="*/ 27 w 32"/>
                  <a:gd name="T7" fmla="*/ 19 h 33"/>
                  <a:gd name="T8" fmla="*/ 18 w 32"/>
                  <a:gd name="T9" fmla="*/ 28 h 33"/>
                  <a:gd name="T10" fmla="*/ 14 w 32"/>
                  <a:gd name="T11" fmla="*/ 0 h 33"/>
                  <a:gd name="T12" fmla="*/ 13 w 32"/>
                  <a:gd name="T13" fmla="*/ 1 h 33"/>
                  <a:gd name="T14" fmla="*/ 1 w 32"/>
                  <a:gd name="T15" fmla="*/ 12 h 33"/>
                  <a:gd name="T16" fmla="*/ 0 w 32"/>
                  <a:gd name="T17" fmla="*/ 15 h 33"/>
                  <a:gd name="T18" fmla="*/ 16 w 32"/>
                  <a:gd name="T19" fmla="*/ 32 h 33"/>
                  <a:gd name="T20" fmla="*/ 18 w 32"/>
                  <a:gd name="T21" fmla="*/ 33 h 33"/>
                  <a:gd name="T22" fmla="*/ 18 w 32"/>
                  <a:gd name="T23" fmla="*/ 33 h 33"/>
                  <a:gd name="T24" fmla="*/ 19 w 32"/>
                  <a:gd name="T25" fmla="*/ 32 h 33"/>
                  <a:gd name="T26" fmla="*/ 19 w 32"/>
                  <a:gd name="T27" fmla="*/ 32 h 33"/>
                  <a:gd name="T28" fmla="*/ 31 w 32"/>
                  <a:gd name="T29" fmla="*/ 21 h 33"/>
                  <a:gd name="T30" fmla="*/ 32 w 32"/>
                  <a:gd name="T31" fmla="*/ 19 h 33"/>
                  <a:gd name="T32" fmla="*/ 31 w 32"/>
                  <a:gd name="T33" fmla="*/ 18 h 33"/>
                  <a:gd name="T34" fmla="*/ 15 w 32"/>
                  <a:gd name="T35" fmla="*/ 1 h 33"/>
                  <a:gd name="T36" fmla="*/ 14 w 32"/>
                  <a:gd name="T37"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2" h="33">
                    <a:moveTo>
                      <a:pt x="18" y="28"/>
                    </a:moveTo>
                    <a:cubicBezTo>
                      <a:pt x="5" y="14"/>
                      <a:pt x="5" y="14"/>
                      <a:pt x="5" y="14"/>
                    </a:cubicBezTo>
                    <a:cubicBezTo>
                      <a:pt x="14" y="5"/>
                      <a:pt x="14" y="5"/>
                      <a:pt x="14" y="5"/>
                    </a:cubicBezTo>
                    <a:cubicBezTo>
                      <a:pt x="27" y="19"/>
                      <a:pt x="27" y="19"/>
                      <a:pt x="27" y="19"/>
                    </a:cubicBezTo>
                    <a:cubicBezTo>
                      <a:pt x="18" y="28"/>
                      <a:pt x="18" y="28"/>
                      <a:pt x="18" y="28"/>
                    </a:cubicBezTo>
                    <a:moveTo>
                      <a:pt x="14" y="0"/>
                    </a:moveTo>
                    <a:cubicBezTo>
                      <a:pt x="13" y="0"/>
                      <a:pt x="13" y="1"/>
                      <a:pt x="13" y="1"/>
                    </a:cubicBezTo>
                    <a:cubicBezTo>
                      <a:pt x="1" y="12"/>
                      <a:pt x="1" y="12"/>
                      <a:pt x="1" y="12"/>
                    </a:cubicBezTo>
                    <a:cubicBezTo>
                      <a:pt x="0" y="13"/>
                      <a:pt x="0" y="14"/>
                      <a:pt x="0" y="15"/>
                    </a:cubicBezTo>
                    <a:cubicBezTo>
                      <a:pt x="16" y="32"/>
                      <a:pt x="16" y="32"/>
                      <a:pt x="16" y="32"/>
                    </a:cubicBezTo>
                    <a:cubicBezTo>
                      <a:pt x="17" y="32"/>
                      <a:pt x="17" y="32"/>
                      <a:pt x="18" y="33"/>
                    </a:cubicBezTo>
                    <a:cubicBezTo>
                      <a:pt x="18" y="33"/>
                      <a:pt x="18" y="33"/>
                      <a:pt x="18" y="33"/>
                    </a:cubicBezTo>
                    <a:cubicBezTo>
                      <a:pt x="18" y="33"/>
                      <a:pt x="19" y="32"/>
                      <a:pt x="19" y="32"/>
                    </a:cubicBezTo>
                    <a:cubicBezTo>
                      <a:pt x="19" y="32"/>
                      <a:pt x="19" y="32"/>
                      <a:pt x="19" y="32"/>
                    </a:cubicBezTo>
                    <a:cubicBezTo>
                      <a:pt x="31" y="21"/>
                      <a:pt x="31" y="21"/>
                      <a:pt x="31" y="21"/>
                    </a:cubicBezTo>
                    <a:cubicBezTo>
                      <a:pt x="31" y="20"/>
                      <a:pt x="32" y="20"/>
                      <a:pt x="32" y="19"/>
                    </a:cubicBezTo>
                    <a:cubicBezTo>
                      <a:pt x="32" y="19"/>
                      <a:pt x="31" y="18"/>
                      <a:pt x="31" y="18"/>
                    </a:cubicBezTo>
                    <a:cubicBezTo>
                      <a:pt x="15" y="1"/>
                      <a:pt x="15" y="1"/>
                      <a:pt x="15" y="1"/>
                    </a:cubicBezTo>
                    <a:cubicBezTo>
                      <a:pt x="15" y="1"/>
                      <a:pt x="14" y="0"/>
                      <a:pt x="1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3" name="Freeform 294"/>
              <p:cNvSpPr>
                <a:spLocks noEditPoints="1"/>
              </p:cNvSpPr>
              <p:nvPr/>
            </p:nvSpPr>
            <p:spPr bwMode="auto">
              <a:xfrm>
                <a:off x="2189163" y="5106988"/>
                <a:ext cx="90488" cy="90488"/>
              </a:xfrm>
              <a:custGeom>
                <a:avLst/>
                <a:gdLst>
                  <a:gd name="T0" fmla="*/ 18 w 32"/>
                  <a:gd name="T1" fmla="*/ 28 h 32"/>
                  <a:gd name="T2" fmla="*/ 5 w 32"/>
                  <a:gd name="T3" fmla="*/ 14 h 32"/>
                  <a:gd name="T4" fmla="*/ 14 w 32"/>
                  <a:gd name="T5" fmla="*/ 5 h 32"/>
                  <a:gd name="T6" fmla="*/ 27 w 32"/>
                  <a:gd name="T7" fmla="*/ 19 h 32"/>
                  <a:gd name="T8" fmla="*/ 18 w 32"/>
                  <a:gd name="T9" fmla="*/ 28 h 32"/>
                  <a:gd name="T10" fmla="*/ 14 w 32"/>
                  <a:gd name="T11" fmla="*/ 0 h 32"/>
                  <a:gd name="T12" fmla="*/ 13 w 32"/>
                  <a:gd name="T13" fmla="*/ 1 h 32"/>
                  <a:gd name="T14" fmla="*/ 1 w 32"/>
                  <a:gd name="T15" fmla="*/ 12 h 32"/>
                  <a:gd name="T16" fmla="*/ 1 w 32"/>
                  <a:gd name="T17" fmla="*/ 15 h 32"/>
                  <a:gd name="T18" fmla="*/ 17 w 32"/>
                  <a:gd name="T19" fmla="*/ 32 h 32"/>
                  <a:gd name="T20" fmla="*/ 18 w 32"/>
                  <a:gd name="T21" fmla="*/ 32 h 32"/>
                  <a:gd name="T22" fmla="*/ 18 w 32"/>
                  <a:gd name="T23" fmla="*/ 32 h 32"/>
                  <a:gd name="T24" fmla="*/ 19 w 32"/>
                  <a:gd name="T25" fmla="*/ 32 h 32"/>
                  <a:gd name="T26" fmla="*/ 19 w 32"/>
                  <a:gd name="T27" fmla="*/ 32 h 32"/>
                  <a:gd name="T28" fmla="*/ 31 w 32"/>
                  <a:gd name="T29" fmla="*/ 21 h 32"/>
                  <a:gd name="T30" fmla="*/ 32 w 32"/>
                  <a:gd name="T31" fmla="*/ 18 h 32"/>
                  <a:gd name="T32" fmla="*/ 16 w 32"/>
                  <a:gd name="T33" fmla="*/ 1 h 32"/>
                  <a:gd name="T34" fmla="*/ 14 w 32"/>
                  <a:gd name="T35"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2" h="32">
                    <a:moveTo>
                      <a:pt x="18" y="28"/>
                    </a:moveTo>
                    <a:cubicBezTo>
                      <a:pt x="5" y="14"/>
                      <a:pt x="5" y="14"/>
                      <a:pt x="5" y="14"/>
                    </a:cubicBezTo>
                    <a:cubicBezTo>
                      <a:pt x="14" y="5"/>
                      <a:pt x="14" y="5"/>
                      <a:pt x="14" y="5"/>
                    </a:cubicBezTo>
                    <a:cubicBezTo>
                      <a:pt x="27" y="19"/>
                      <a:pt x="27" y="19"/>
                      <a:pt x="27" y="19"/>
                    </a:cubicBezTo>
                    <a:cubicBezTo>
                      <a:pt x="18" y="28"/>
                      <a:pt x="18" y="28"/>
                      <a:pt x="18" y="28"/>
                    </a:cubicBezTo>
                    <a:moveTo>
                      <a:pt x="14" y="0"/>
                    </a:moveTo>
                    <a:cubicBezTo>
                      <a:pt x="14" y="0"/>
                      <a:pt x="13" y="1"/>
                      <a:pt x="13" y="1"/>
                    </a:cubicBezTo>
                    <a:cubicBezTo>
                      <a:pt x="1" y="12"/>
                      <a:pt x="1" y="12"/>
                      <a:pt x="1" y="12"/>
                    </a:cubicBezTo>
                    <a:cubicBezTo>
                      <a:pt x="0" y="13"/>
                      <a:pt x="0" y="14"/>
                      <a:pt x="1" y="15"/>
                    </a:cubicBezTo>
                    <a:cubicBezTo>
                      <a:pt x="17" y="32"/>
                      <a:pt x="17" y="32"/>
                      <a:pt x="17" y="32"/>
                    </a:cubicBezTo>
                    <a:cubicBezTo>
                      <a:pt x="17" y="32"/>
                      <a:pt x="17" y="32"/>
                      <a:pt x="18" y="32"/>
                    </a:cubicBezTo>
                    <a:cubicBezTo>
                      <a:pt x="18" y="32"/>
                      <a:pt x="18" y="32"/>
                      <a:pt x="18" y="32"/>
                    </a:cubicBezTo>
                    <a:cubicBezTo>
                      <a:pt x="19" y="32"/>
                      <a:pt x="19" y="32"/>
                      <a:pt x="19" y="32"/>
                    </a:cubicBezTo>
                    <a:cubicBezTo>
                      <a:pt x="19" y="32"/>
                      <a:pt x="19" y="32"/>
                      <a:pt x="19" y="32"/>
                    </a:cubicBezTo>
                    <a:cubicBezTo>
                      <a:pt x="31" y="21"/>
                      <a:pt x="31" y="21"/>
                      <a:pt x="31" y="21"/>
                    </a:cubicBezTo>
                    <a:cubicBezTo>
                      <a:pt x="32" y="20"/>
                      <a:pt x="32" y="19"/>
                      <a:pt x="32" y="18"/>
                    </a:cubicBezTo>
                    <a:cubicBezTo>
                      <a:pt x="16" y="1"/>
                      <a:pt x="16" y="1"/>
                      <a:pt x="16" y="1"/>
                    </a:cubicBezTo>
                    <a:cubicBezTo>
                      <a:pt x="15" y="1"/>
                      <a:pt x="15" y="0"/>
                      <a:pt x="1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4" name="Freeform 295"/>
              <p:cNvSpPr>
                <a:spLocks noEditPoints="1"/>
              </p:cNvSpPr>
              <p:nvPr/>
            </p:nvSpPr>
            <p:spPr bwMode="auto">
              <a:xfrm>
                <a:off x="2298701" y="5183188"/>
                <a:ext cx="134938" cy="131763"/>
              </a:xfrm>
              <a:custGeom>
                <a:avLst/>
                <a:gdLst>
                  <a:gd name="T0" fmla="*/ 18 w 48"/>
                  <a:gd name="T1" fmla="*/ 42 h 47"/>
                  <a:gd name="T2" fmla="*/ 5 w 48"/>
                  <a:gd name="T3" fmla="*/ 28 h 47"/>
                  <a:gd name="T4" fmla="*/ 31 w 48"/>
                  <a:gd name="T5" fmla="*/ 5 h 47"/>
                  <a:gd name="T6" fmla="*/ 44 w 48"/>
                  <a:gd name="T7" fmla="*/ 19 h 47"/>
                  <a:gd name="T8" fmla="*/ 18 w 48"/>
                  <a:gd name="T9" fmla="*/ 42 h 47"/>
                  <a:gd name="T10" fmla="*/ 31 w 48"/>
                  <a:gd name="T11" fmla="*/ 0 h 47"/>
                  <a:gd name="T12" fmla="*/ 29 w 48"/>
                  <a:gd name="T13" fmla="*/ 0 h 47"/>
                  <a:gd name="T14" fmla="*/ 1 w 48"/>
                  <a:gd name="T15" fmla="*/ 27 h 47"/>
                  <a:gd name="T16" fmla="*/ 1 w 48"/>
                  <a:gd name="T17" fmla="*/ 30 h 47"/>
                  <a:gd name="T18" fmla="*/ 16 w 48"/>
                  <a:gd name="T19" fmla="*/ 47 h 47"/>
                  <a:gd name="T20" fmla="*/ 18 w 48"/>
                  <a:gd name="T21" fmla="*/ 47 h 47"/>
                  <a:gd name="T22" fmla="*/ 18 w 48"/>
                  <a:gd name="T23" fmla="*/ 47 h 47"/>
                  <a:gd name="T24" fmla="*/ 19 w 48"/>
                  <a:gd name="T25" fmla="*/ 47 h 47"/>
                  <a:gd name="T26" fmla="*/ 19 w 48"/>
                  <a:gd name="T27" fmla="*/ 47 h 47"/>
                  <a:gd name="T28" fmla="*/ 48 w 48"/>
                  <a:gd name="T29" fmla="*/ 20 h 47"/>
                  <a:gd name="T30" fmla="*/ 48 w 48"/>
                  <a:gd name="T31" fmla="*/ 19 h 47"/>
                  <a:gd name="T32" fmla="*/ 48 w 48"/>
                  <a:gd name="T33" fmla="*/ 17 h 47"/>
                  <a:gd name="T34" fmla="*/ 32 w 48"/>
                  <a:gd name="T35" fmla="*/ 1 h 47"/>
                  <a:gd name="T36" fmla="*/ 31 w 48"/>
                  <a:gd name="T37"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8" h="47">
                    <a:moveTo>
                      <a:pt x="18" y="42"/>
                    </a:moveTo>
                    <a:cubicBezTo>
                      <a:pt x="5" y="28"/>
                      <a:pt x="5" y="28"/>
                      <a:pt x="5" y="28"/>
                    </a:cubicBezTo>
                    <a:cubicBezTo>
                      <a:pt x="31" y="5"/>
                      <a:pt x="31" y="5"/>
                      <a:pt x="31" y="5"/>
                    </a:cubicBezTo>
                    <a:cubicBezTo>
                      <a:pt x="44" y="19"/>
                      <a:pt x="44" y="19"/>
                      <a:pt x="44" y="19"/>
                    </a:cubicBezTo>
                    <a:cubicBezTo>
                      <a:pt x="18" y="42"/>
                      <a:pt x="18" y="42"/>
                      <a:pt x="18" y="42"/>
                    </a:cubicBezTo>
                    <a:moveTo>
                      <a:pt x="31" y="0"/>
                    </a:moveTo>
                    <a:cubicBezTo>
                      <a:pt x="30" y="0"/>
                      <a:pt x="30" y="0"/>
                      <a:pt x="29" y="0"/>
                    </a:cubicBezTo>
                    <a:cubicBezTo>
                      <a:pt x="1" y="27"/>
                      <a:pt x="1" y="27"/>
                      <a:pt x="1" y="27"/>
                    </a:cubicBezTo>
                    <a:cubicBezTo>
                      <a:pt x="0" y="28"/>
                      <a:pt x="0" y="29"/>
                      <a:pt x="1" y="30"/>
                    </a:cubicBezTo>
                    <a:cubicBezTo>
                      <a:pt x="16" y="47"/>
                      <a:pt x="16" y="47"/>
                      <a:pt x="16" y="47"/>
                    </a:cubicBezTo>
                    <a:cubicBezTo>
                      <a:pt x="17" y="47"/>
                      <a:pt x="17" y="47"/>
                      <a:pt x="18" y="47"/>
                    </a:cubicBezTo>
                    <a:cubicBezTo>
                      <a:pt x="18" y="47"/>
                      <a:pt x="18" y="47"/>
                      <a:pt x="18" y="47"/>
                    </a:cubicBezTo>
                    <a:cubicBezTo>
                      <a:pt x="18" y="47"/>
                      <a:pt x="19" y="47"/>
                      <a:pt x="19" y="47"/>
                    </a:cubicBezTo>
                    <a:cubicBezTo>
                      <a:pt x="19" y="47"/>
                      <a:pt x="19" y="47"/>
                      <a:pt x="19" y="47"/>
                    </a:cubicBezTo>
                    <a:cubicBezTo>
                      <a:pt x="48" y="20"/>
                      <a:pt x="48" y="20"/>
                      <a:pt x="48" y="20"/>
                    </a:cubicBezTo>
                    <a:cubicBezTo>
                      <a:pt x="48" y="20"/>
                      <a:pt x="48" y="19"/>
                      <a:pt x="48" y="19"/>
                    </a:cubicBezTo>
                    <a:cubicBezTo>
                      <a:pt x="48" y="18"/>
                      <a:pt x="48" y="18"/>
                      <a:pt x="48" y="17"/>
                    </a:cubicBezTo>
                    <a:cubicBezTo>
                      <a:pt x="32" y="1"/>
                      <a:pt x="32" y="1"/>
                      <a:pt x="32" y="1"/>
                    </a:cubicBezTo>
                    <a:cubicBezTo>
                      <a:pt x="32" y="0"/>
                      <a:pt x="31" y="0"/>
                      <a:pt x="31"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5" name="Freeform 296"/>
              <p:cNvSpPr>
                <a:spLocks noEditPoints="1"/>
              </p:cNvSpPr>
              <p:nvPr/>
            </p:nvSpPr>
            <p:spPr bwMode="auto">
              <a:xfrm>
                <a:off x="2246313" y="5165725"/>
                <a:ext cx="88900" cy="90488"/>
              </a:xfrm>
              <a:custGeom>
                <a:avLst/>
                <a:gdLst>
                  <a:gd name="T0" fmla="*/ 18 w 32"/>
                  <a:gd name="T1" fmla="*/ 28 h 32"/>
                  <a:gd name="T2" fmla="*/ 5 w 32"/>
                  <a:gd name="T3" fmla="*/ 14 h 32"/>
                  <a:gd name="T4" fmla="*/ 14 w 32"/>
                  <a:gd name="T5" fmla="*/ 5 h 32"/>
                  <a:gd name="T6" fmla="*/ 27 w 32"/>
                  <a:gd name="T7" fmla="*/ 19 h 32"/>
                  <a:gd name="T8" fmla="*/ 18 w 32"/>
                  <a:gd name="T9" fmla="*/ 28 h 32"/>
                  <a:gd name="T10" fmla="*/ 14 w 32"/>
                  <a:gd name="T11" fmla="*/ 0 h 32"/>
                  <a:gd name="T12" fmla="*/ 12 w 32"/>
                  <a:gd name="T13" fmla="*/ 1 h 32"/>
                  <a:gd name="T14" fmla="*/ 0 w 32"/>
                  <a:gd name="T15" fmla="*/ 12 h 32"/>
                  <a:gd name="T16" fmla="*/ 0 w 32"/>
                  <a:gd name="T17" fmla="*/ 15 h 32"/>
                  <a:gd name="T18" fmla="*/ 16 w 32"/>
                  <a:gd name="T19" fmla="*/ 32 h 32"/>
                  <a:gd name="T20" fmla="*/ 17 w 32"/>
                  <a:gd name="T21" fmla="*/ 32 h 32"/>
                  <a:gd name="T22" fmla="*/ 17 w 32"/>
                  <a:gd name="T23" fmla="*/ 32 h 32"/>
                  <a:gd name="T24" fmla="*/ 19 w 32"/>
                  <a:gd name="T25" fmla="*/ 32 h 32"/>
                  <a:gd name="T26" fmla="*/ 19 w 32"/>
                  <a:gd name="T27" fmla="*/ 32 h 32"/>
                  <a:gd name="T28" fmla="*/ 31 w 32"/>
                  <a:gd name="T29" fmla="*/ 21 h 32"/>
                  <a:gd name="T30" fmla="*/ 32 w 32"/>
                  <a:gd name="T31" fmla="*/ 19 h 32"/>
                  <a:gd name="T32" fmla="*/ 31 w 32"/>
                  <a:gd name="T33" fmla="*/ 18 h 32"/>
                  <a:gd name="T34" fmla="*/ 15 w 32"/>
                  <a:gd name="T35" fmla="*/ 1 h 32"/>
                  <a:gd name="T36" fmla="*/ 14 w 32"/>
                  <a:gd name="T37"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2" h="32">
                    <a:moveTo>
                      <a:pt x="18" y="28"/>
                    </a:moveTo>
                    <a:cubicBezTo>
                      <a:pt x="5" y="14"/>
                      <a:pt x="5" y="14"/>
                      <a:pt x="5" y="14"/>
                    </a:cubicBezTo>
                    <a:cubicBezTo>
                      <a:pt x="14" y="5"/>
                      <a:pt x="14" y="5"/>
                      <a:pt x="14" y="5"/>
                    </a:cubicBezTo>
                    <a:cubicBezTo>
                      <a:pt x="27" y="19"/>
                      <a:pt x="27" y="19"/>
                      <a:pt x="27" y="19"/>
                    </a:cubicBezTo>
                    <a:cubicBezTo>
                      <a:pt x="18" y="28"/>
                      <a:pt x="18" y="28"/>
                      <a:pt x="18" y="28"/>
                    </a:cubicBezTo>
                    <a:moveTo>
                      <a:pt x="14" y="0"/>
                    </a:moveTo>
                    <a:cubicBezTo>
                      <a:pt x="13" y="0"/>
                      <a:pt x="13" y="0"/>
                      <a:pt x="12" y="1"/>
                    </a:cubicBezTo>
                    <a:cubicBezTo>
                      <a:pt x="0" y="12"/>
                      <a:pt x="0" y="12"/>
                      <a:pt x="0" y="12"/>
                    </a:cubicBezTo>
                    <a:cubicBezTo>
                      <a:pt x="0" y="13"/>
                      <a:pt x="0" y="14"/>
                      <a:pt x="0" y="15"/>
                    </a:cubicBezTo>
                    <a:cubicBezTo>
                      <a:pt x="16" y="32"/>
                      <a:pt x="16" y="32"/>
                      <a:pt x="16" y="32"/>
                    </a:cubicBezTo>
                    <a:cubicBezTo>
                      <a:pt x="16" y="32"/>
                      <a:pt x="17" y="32"/>
                      <a:pt x="17" y="32"/>
                    </a:cubicBezTo>
                    <a:cubicBezTo>
                      <a:pt x="17" y="32"/>
                      <a:pt x="17" y="32"/>
                      <a:pt x="17" y="32"/>
                    </a:cubicBezTo>
                    <a:cubicBezTo>
                      <a:pt x="18" y="32"/>
                      <a:pt x="18" y="32"/>
                      <a:pt x="19" y="32"/>
                    </a:cubicBezTo>
                    <a:cubicBezTo>
                      <a:pt x="19" y="32"/>
                      <a:pt x="19" y="32"/>
                      <a:pt x="19" y="32"/>
                    </a:cubicBezTo>
                    <a:cubicBezTo>
                      <a:pt x="31" y="21"/>
                      <a:pt x="31" y="21"/>
                      <a:pt x="31" y="21"/>
                    </a:cubicBezTo>
                    <a:cubicBezTo>
                      <a:pt x="31" y="20"/>
                      <a:pt x="31" y="20"/>
                      <a:pt x="32" y="19"/>
                    </a:cubicBezTo>
                    <a:cubicBezTo>
                      <a:pt x="32" y="19"/>
                      <a:pt x="31" y="18"/>
                      <a:pt x="31" y="18"/>
                    </a:cubicBezTo>
                    <a:cubicBezTo>
                      <a:pt x="15" y="1"/>
                      <a:pt x="15" y="1"/>
                      <a:pt x="15" y="1"/>
                    </a:cubicBezTo>
                    <a:cubicBezTo>
                      <a:pt x="15" y="0"/>
                      <a:pt x="14" y="0"/>
                      <a:pt x="1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47" name="组合 46"/>
            <p:cNvGrpSpPr/>
            <p:nvPr/>
          </p:nvGrpSpPr>
          <p:grpSpPr>
            <a:xfrm>
              <a:off x="6419146" y="1332717"/>
              <a:ext cx="546100" cy="417513"/>
              <a:chOff x="5935663" y="1366838"/>
              <a:chExt cx="546100" cy="417513"/>
            </a:xfrm>
          </p:grpSpPr>
          <p:sp>
            <p:nvSpPr>
              <p:cNvPr id="165" name="Freeform 297"/>
              <p:cNvSpPr>
                <a:spLocks noEditPoints="1"/>
              </p:cNvSpPr>
              <p:nvPr/>
            </p:nvSpPr>
            <p:spPr bwMode="auto">
              <a:xfrm>
                <a:off x="6094413" y="1366838"/>
                <a:ext cx="387350" cy="314325"/>
              </a:xfrm>
              <a:custGeom>
                <a:avLst/>
                <a:gdLst>
                  <a:gd name="T0" fmla="*/ 22 w 138"/>
                  <a:gd name="T1" fmla="*/ 111 h 112"/>
                  <a:gd name="T2" fmla="*/ 22 w 138"/>
                  <a:gd name="T3" fmla="*/ 112 h 112"/>
                  <a:gd name="T4" fmla="*/ 22 w 138"/>
                  <a:gd name="T5" fmla="*/ 111 h 112"/>
                  <a:gd name="T6" fmla="*/ 128 w 138"/>
                  <a:gd name="T7" fmla="*/ 0 h 112"/>
                  <a:gd name="T8" fmla="*/ 128 w 138"/>
                  <a:gd name="T9" fmla="*/ 0 h 112"/>
                  <a:gd name="T10" fmla="*/ 118 w 138"/>
                  <a:gd name="T11" fmla="*/ 3 h 112"/>
                  <a:gd name="T12" fmla="*/ 109 w 138"/>
                  <a:gd name="T13" fmla="*/ 9 h 112"/>
                  <a:gd name="T14" fmla="*/ 1 w 138"/>
                  <a:gd name="T15" fmla="*/ 82 h 112"/>
                  <a:gd name="T16" fmla="*/ 0 w 138"/>
                  <a:gd name="T17" fmla="*/ 83 h 112"/>
                  <a:gd name="T18" fmla="*/ 1 w 138"/>
                  <a:gd name="T19" fmla="*/ 82 h 112"/>
                  <a:gd name="T20" fmla="*/ 1 w 138"/>
                  <a:gd name="T21" fmla="*/ 82 h 112"/>
                  <a:gd name="T22" fmla="*/ 2 w 138"/>
                  <a:gd name="T23" fmla="*/ 82 h 112"/>
                  <a:gd name="T24" fmla="*/ 3 w 138"/>
                  <a:gd name="T25" fmla="*/ 81 h 112"/>
                  <a:gd name="T26" fmla="*/ 4 w 138"/>
                  <a:gd name="T27" fmla="*/ 82 h 112"/>
                  <a:gd name="T28" fmla="*/ 5 w 138"/>
                  <a:gd name="T29" fmla="*/ 84 h 112"/>
                  <a:gd name="T30" fmla="*/ 112 w 138"/>
                  <a:gd name="T31" fmla="*/ 12 h 112"/>
                  <a:gd name="T32" fmla="*/ 112 w 138"/>
                  <a:gd name="T33" fmla="*/ 12 h 112"/>
                  <a:gd name="T34" fmla="*/ 120 w 138"/>
                  <a:gd name="T35" fmla="*/ 7 h 112"/>
                  <a:gd name="T36" fmla="*/ 128 w 138"/>
                  <a:gd name="T37" fmla="*/ 4 h 112"/>
                  <a:gd name="T38" fmla="*/ 128 w 138"/>
                  <a:gd name="T39" fmla="*/ 4 h 112"/>
                  <a:gd name="T40" fmla="*/ 133 w 138"/>
                  <a:gd name="T41" fmla="*/ 6 h 112"/>
                  <a:gd name="T42" fmla="*/ 134 w 138"/>
                  <a:gd name="T43" fmla="*/ 10 h 112"/>
                  <a:gd name="T44" fmla="*/ 130 w 138"/>
                  <a:gd name="T45" fmla="*/ 18 h 112"/>
                  <a:gd name="T46" fmla="*/ 122 w 138"/>
                  <a:gd name="T47" fmla="*/ 25 h 112"/>
                  <a:gd name="T48" fmla="*/ 121 w 138"/>
                  <a:gd name="T49" fmla="*/ 25 h 112"/>
                  <a:gd name="T50" fmla="*/ 22 w 138"/>
                  <a:gd name="T51" fmla="*/ 107 h 112"/>
                  <a:gd name="T52" fmla="*/ 24 w 138"/>
                  <a:gd name="T53" fmla="*/ 108 h 112"/>
                  <a:gd name="T54" fmla="*/ 23 w 138"/>
                  <a:gd name="T55" fmla="*/ 111 h 112"/>
                  <a:gd name="T56" fmla="*/ 124 w 138"/>
                  <a:gd name="T57" fmla="*/ 28 h 112"/>
                  <a:gd name="T58" fmla="*/ 133 w 138"/>
                  <a:gd name="T59" fmla="*/ 20 h 112"/>
                  <a:gd name="T60" fmla="*/ 138 w 138"/>
                  <a:gd name="T61" fmla="*/ 10 h 112"/>
                  <a:gd name="T62" fmla="*/ 136 w 138"/>
                  <a:gd name="T63" fmla="*/ 4 h 112"/>
                  <a:gd name="T64" fmla="*/ 128 w 138"/>
                  <a:gd name="T65" fmla="*/ 0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8" h="112">
                    <a:moveTo>
                      <a:pt x="22" y="111"/>
                    </a:moveTo>
                    <a:cubicBezTo>
                      <a:pt x="22" y="112"/>
                      <a:pt x="22" y="112"/>
                      <a:pt x="22" y="112"/>
                    </a:cubicBezTo>
                    <a:cubicBezTo>
                      <a:pt x="22" y="112"/>
                      <a:pt x="22" y="112"/>
                      <a:pt x="22" y="111"/>
                    </a:cubicBezTo>
                    <a:moveTo>
                      <a:pt x="128" y="0"/>
                    </a:moveTo>
                    <a:cubicBezTo>
                      <a:pt x="128" y="0"/>
                      <a:pt x="128" y="0"/>
                      <a:pt x="128" y="0"/>
                    </a:cubicBezTo>
                    <a:cubicBezTo>
                      <a:pt x="125" y="0"/>
                      <a:pt x="121" y="2"/>
                      <a:pt x="118" y="3"/>
                    </a:cubicBezTo>
                    <a:cubicBezTo>
                      <a:pt x="115" y="5"/>
                      <a:pt x="112" y="7"/>
                      <a:pt x="109" y="9"/>
                    </a:cubicBezTo>
                    <a:cubicBezTo>
                      <a:pt x="1" y="82"/>
                      <a:pt x="1" y="82"/>
                      <a:pt x="1" y="82"/>
                    </a:cubicBezTo>
                    <a:cubicBezTo>
                      <a:pt x="0" y="82"/>
                      <a:pt x="0" y="83"/>
                      <a:pt x="0" y="83"/>
                    </a:cubicBezTo>
                    <a:cubicBezTo>
                      <a:pt x="1" y="82"/>
                      <a:pt x="1" y="82"/>
                      <a:pt x="1" y="82"/>
                    </a:cubicBezTo>
                    <a:cubicBezTo>
                      <a:pt x="1" y="82"/>
                      <a:pt x="1" y="82"/>
                      <a:pt x="1" y="82"/>
                    </a:cubicBezTo>
                    <a:cubicBezTo>
                      <a:pt x="2" y="82"/>
                      <a:pt x="2" y="82"/>
                      <a:pt x="2" y="82"/>
                    </a:cubicBezTo>
                    <a:cubicBezTo>
                      <a:pt x="2" y="82"/>
                      <a:pt x="2" y="81"/>
                      <a:pt x="3" y="81"/>
                    </a:cubicBezTo>
                    <a:cubicBezTo>
                      <a:pt x="3" y="81"/>
                      <a:pt x="4" y="82"/>
                      <a:pt x="4" y="82"/>
                    </a:cubicBezTo>
                    <a:cubicBezTo>
                      <a:pt x="5" y="84"/>
                      <a:pt x="5" y="84"/>
                      <a:pt x="5" y="84"/>
                    </a:cubicBezTo>
                    <a:cubicBezTo>
                      <a:pt x="112" y="12"/>
                      <a:pt x="112" y="12"/>
                      <a:pt x="112" y="12"/>
                    </a:cubicBezTo>
                    <a:cubicBezTo>
                      <a:pt x="112" y="12"/>
                      <a:pt x="112" y="12"/>
                      <a:pt x="112" y="12"/>
                    </a:cubicBezTo>
                    <a:cubicBezTo>
                      <a:pt x="114" y="10"/>
                      <a:pt x="117" y="8"/>
                      <a:pt x="120" y="7"/>
                    </a:cubicBezTo>
                    <a:cubicBezTo>
                      <a:pt x="123" y="5"/>
                      <a:pt x="126" y="4"/>
                      <a:pt x="128" y="4"/>
                    </a:cubicBezTo>
                    <a:cubicBezTo>
                      <a:pt x="128" y="4"/>
                      <a:pt x="128" y="4"/>
                      <a:pt x="128" y="4"/>
                    </a:cubicBezTo>
                    <a:cubicBezTo>
                      <a:pt x="130" y="4"/>
                      <a:pt x="131" y="5"/>
                      <a:pt x="133" y="6"/>
                    </a:cubicBezTo>
                    <a:cubicBezTo>
                      <a:pt x="133" y="8"/>
                      <a:pt x="134" y="9"/>
                      <a:pt x="134" y="10"/>
                    </a:cubicBezTo>
                    <a:cubicBezTo>
                      <a:pt x="134" y="12"/>
                      <a:pt x="132" y="15"/>
                      <a:pt x="130" y="18"/>
                    </a:cubicBezTo>
                    <a:cubicBezTo>
                      <a:pt x="127" y="20"/>
                      <a:pt x="124" y="23"/>
                      <a:pt x="122" y="25"/>
                    </a:cubicBezTo>
                    <a:cubicBezTo>
                      <a:pt x="121" y="25"/>
                      <a:pt x="121" y="25"/>
                      <a:pt x="121" y="25"/>
                    </a:cubicBezTo>
                    <a:cubicBezTo>
                      <a:pt x="22" y="107"/>
                      <a:pt x="22" y="107"/>
                      <a:pt x="22" y="107"/>
                    </a:cubicBezTo>
                    <a:cubicBezTo>
                      <a:pt x="24" y="108"/>
                      <a:pt x="24" y="108"/>
                      <a:pt x="24" y="108"/>
                    </a:cubicBezTo>
                    <a:cubicBezTo>
                      <a:pt x="24" y="109"/>
                      <a:pt x="24" y="110"/>
                      <a:pt x="23" y="111"/>
                    </a:cubicBezTo>
                    <a:cubicBezTo>
                      <a:pt x="124" y="28"/>
                      <a:pt x="124" y="28"/>
                      <a:pt x="124" y="28"/>
                    </a:cubicBezTo>
                    <a:cubicBezTo>
                      <a:pt x="127" y="26"/>
                      <a:pt x="130" y="23"/>
                      <a:pt x="133" y="20"/>
                    </a:cubicBezTo>
                    <a:cubicBezTo>
                      <a:pt x="135" y="17"/>
                      <a:pt x="138" y="14"/>
                      <a:pt x="138" y="10"/>
                    </a:cubicBezTo>
                    <a:cubicBezTo>
                      <a:pt x="138" y="8"/>
                      <a:pt x="137" y="6"/>
                      <a:pt x="136" y="4"/>
                    </a:cubicBezTo>
                    <a:cubicBezTo>
                      <a:pt x="134" y="1"/>
                      <a:pt x="131" y="0"/>
                      <a:pt x="128"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6" name="Freeform 298"/>
              <p:cNvSpPr>
                <a:spLocks noEditPoints="1"/>
              </p:cNvSpPr>
              <p:nvPr/>
            </p:nvSpPr>
            <p:spPr bwMode="auto">
              <a:xfrm>
                <a:off x="6046788" y="1593850"/>
                <a:ext cx="114300" cy="120650"/>
              </a:xfrm>
              <a:custGeom>
                <a:avLst/>
                <a:gdLst>
                  <a:gd name="T0" fmla="*/ 1 w 41"/>
                  <a:gd name="T1" fmla="*/ 15 h 43"/>
                  <a:gd name="T2" fmla="*/ 0 w 41"/>
                  <a:gd name="T3" fmla="*/ 20 h 43"/>
                  <a:gd name="T4" fmla="*/ 5 w 41"/>
                  <a:gd name="T5" fmla="*/ 33 h 43"/>
                  <a:gd name="T6" fmla="*/ 12 w 41"/>
                  <a:gd name="T7" fmla="*/ 40 h 43"/>
                  <a:gd name="T8" fmla="*/ 20 w 41"/>
                  <a:gd name="T9" fmla="*/ 43 h 43"/>
                  <a:gd name="T10" fmla="*/ 20 w 41"/>
                  <a:gd name="T11" fmla="*/ 43 h 43"/>
                  <a:gd name="T12" fmla="*/ 21 w 41"/>
                  <a:gd name="T13" fmla="*/ 43 h 43"/>
                  <a:gd name="T14" fmla="*/ 22 w 41"/>
                  <a:gd name="T15" fmla="*/ 41 h 43"/>
                  <a:gd name="T16" fmla="*/ 21 w 41"/>
                  <a:gd name="T17" fmla="*/ 39 h 43"/>
                  <a:gd name="T18" fmla="*/ 20 w 41"/>
                  <a:gd name="T19" fmla="*/ 39 h 43"/>
                  <a:gd name="T20" fmla="*/ 20 w 41"/>
                  <a:gd name="T21" fmla="*/ 39 h 43"/>
                  <a:gd name="T22" fmla="*/ 14 w 41"/>
                  <a:gd name="T23" fmla="*/ 37 h 43"/>
                  <a:gd name="T24" fmla="*/ 8 w 41"/>
                  <a:gd name="T25" fmla="*/ 31 h 43"/>
                  <a:gd name="T26" fmla="*/ 4 w 41"/>
                  <a:gd name="T27" fmla="*/ 20 h 43"/>
                  <a:gd name="T28" fmla="*/ 4 w 41"/>
                  <a:gd name="T29" fmla="*/ 17 h 43"/>
                  <a:gd name="T30" fmla="*/ 3 w 41"/>
                  <a:gd name="T31" fmla="*/ 15 h 43"/>
                  <a:gd name="T32" fmla="*/ 1 w 41"/>
                  <a:gd name="T33" fmla="*/ 15 h 43"/>
                  <a:gd name="T34" fmla="*/ 18 w 41"/>
                  <a:gd name="T35" fmla="*/ 4 h 43"/>
                  <a:gd name="T36" fmla="*/ 20 w 41"/>
                  <a:gd name="T37" fmla="*/ 2 h 43"/>
                  <a:gd name="T38" fmla="*/ 18 w 41"/>
                  <a:gd name="T39" fmla="*/ 4 h 43"/>
                  <a:gd name="T40" fmla="*/ 20 w 41"/>
                  <a:gd name="T41" fmla="*/ 0 h 43"/>
                  <a:gd name="T42" fmla="*/ 19 w 41"/>
                  <a:gd name="T43" fmla="*/ 1 h 43"/>
                  <a:gd name="T44" fmla="*/ 19 w 41"/>
                  <a:gd name="T45" fmla="*/ 1 h 43"/>
                  <a:gd name="T46" fmla="*/ 18 w 41"/>
                  <a:gd name="T47" fmla="*/ 1 h 43"/>
                  <a:gd name="T48" fmla="*/ 18 w 41"/>
                  <a:gd name="T49" fmla="*/ 1 h 43"/>
                  <a:gd name="T50" fmla="*/ 17 w 41"/>
                  <a:gd name="T51" fmla="*/ 2 h 43"/>
                  <a:gd name="T52" fmla="*/ 4 w 41"/>
                  <a:gd name="T53" fmla="*/ 12 h 43"/>
                  <a:gd name="T54" fmla="*/ 5 w 41"/>
                  <a:gd name="T55" fmla="*/ 12 h 43"/>
                  <a:gd name="T56" fmla="*/ 6 w 41"/>
                  <a:gd name="T57" fmla="*/ 13 h 43"/>
                  <a:gd name="T58" fmla="*/ 7 w 41"/>
                  <a:gd name="T59" fmla="*/ 14 h 43"/>
                  <a:gd name="T60" fmla="*/ 19 w 41"/>
                  <a:gd name="T61" fmla="*/ 5 h 43"/>
                  <a:gd name="T62" fmla="*/ 27 w 41"/>
                  <a:gd name="T63" fmla="*/ 16 h 43"/>
                  <a:gd name="T64" fmla="*/ 36 w 41"/>
                  <a:gd name="T65" fmla="*/ 28 h 43"/>
                  <a:gd name="T66" fmla="*/ 24 w 41"/>
                  <a:gd name="T67" fmla="*/ 37 h 43"/>
                  <a:gd name="T68" fmla="*/ 25 w 41"/>
                  <a:gd name="T69" fmla="*/ 38 h 43"/>
                  <a:gd name="T70" fmla="*/ 24 w 41"/>
                  <a:gd name="T71" fmla="*/ 40 h 43"/>
                  <a:gd name="T72" fmla="*/ 25 w 41"/>
                  <a:gd name="T73" fmla="*/ 38 h 43"/>
                  <a:gd name="T74" fmla="*/ 26 w 41"/>
                  <a:gd name="T75" fmla="*/ 40 h 43"/>
                  <a:gd name="T76" fmla="*/ 26 w 41"/>
                  <a:gd name="T77" fmla="*/ 41 h 43"/>
                  <a:gd name="T78" fmla="*/ 39 w 41"/>
                  <a:gd name="T79" fmla="*/ 31 h 43"/>
                  <a:gd name="T80" fmla="*/ 39 w 41"/>
                  <a:gd name="T81" fmla="*/ 30 h 43"/>
                  <a:gd name="T82" fmla="*/ 40 w 41"/>
                  <a:gd name="T83" fmla="*/ 30 h 43"/>
                  <a:gd name="T84" fmla="*/ 40 w 41"/>
                  <a:gd name="T85" fmla="*/ 30 h 43"/>
                  <a:gd name="T86" fmla="*/ 40 w 41"/>
                  <a:gd name="T87" fmla="*/ 30 h 43"/>
                  <a:gd name="T88" fmla="*/ 40 w 41"/>
                  <a:gd name="T89" fmla="*/ 30 h 43"/>
                  <a:gd name="T90" fmla="*/ 41 w 41"/>
                  <a:gd name="T91" fmla="*/ 27 h 43"/>
                  <a:gd name="T92" fmla="*/ 39 w 41"/>
                  <a:gd name="T93" fmla="*/ 26 h 43"/>
                  <a:gd name="T94" fmla="*/ 31 w 41"/>
                  <a:gd name="T95" fmla="*/ 14 h 43"/>
                  <a:gd name="T96" fmla="*/ 22 w 41"/>
                  <a:gd name="T97" fmla="*/ 3 h 43"/>
                  <a:gd name="T98" fmla="*/ 21 w 41"/>
                  <a:gd name="T99" fmla="*/ 1 h 43"/>
                  <a:gd name="T100" fmla="*/ 20 w 41"/>
                  <a:gd name="T101"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1" h="43">
                    <a:moveTo>
                      <a:pt x="1" y="15"/>
                    </a:moveTo>
                    <a:cubicBezTo>
                      <a:pt x="0" y="16"/>
                      <a:pt x="0" y="18"/>
                      <a:pt x="0" y="20"/>
                    </a:cubicBezTo>
                    <a:cubicBezTo>
                      <a:pt x="0" y="24"/>
                      <a:pt x="2" y="29"/>
                      <a:pt x="5" y="33"/>
                    </a:cubicBezTo>
                    <a:cubicBezTo>
                      <a:pt x="7" y="36"/>
                      <a:pt x="10" y="39"/>
                      <a:pt x="12" y="40"/>
                    </a:cubicBezTo>
                    <a:cubicBezTo>
                      <a:pt x="15" y="42"/>
                      <a:pt x="18" y="43"/>
                      <a:pt x="20" y="43"/>
                    </a:cubicBezTo>
                    <a:cubicBezTo>
                      <a:pt x="20" y="43"/>
                      <a:pt x="20" y="43"/>
                      <a:pt x="20" y="43"/>
                    </a:cubicBezTo>
                    <a:cubicBezTo>
                      <a:pt x="21" y="43"/>
                      <a:pt x="21" y="43"/>
                      <a:pt x="21" y="43"/>
                    </a:cubicBezTo>
                    <a:cubicBezTo>
                      <a:pt x="22" y="42"/>
                      <a:pt x="22" y="41"/>
                      <a:pt x="22" y="41"/>
                    </a:cubicBezTo>
                    <a:cubicBezTo>
                      <a:pt x="21" y="39"/>
                      <a:pt x="21" y="39"/>
                      <a:pt x="21" y="39"/>
                    </a:cubicBezTo>
                    <a:cubicBezTo>
                      <a:pt x="20" y="39"/>
                      <a:pt x="20" y="39"/>
                      <a:pt x="20" y="39"/>
                    </a:cubicBezTo>
                    <a:cubicBezTo>
                      <a:pt x="20" y="39"/>
                      <a:pt x="20" y="39"/>
                      <a:pt x="20" y="39"/>
                    </a:cubicBezTo>
                    <a:cubicBezTo>
                      <a:pt x="19" y="39"/>
                      <a:pt x="17" y="38"/>
                      <a:pt x="14" y="37"/>
                    </a:cubicBezTo>
                    <a:cubicBezTo>
                      <a:pt x="12" y="36"/>
                      <a:pt x="10" y="34"/>
                      <a:pt x="8" y="31"/>
                    </a:cubicBezTo>
                    <a:cubicBezTo>
                      <a:pt x="5" y="27"/>
                      <a:pt x="4" y="23"/>
                      <a:pt x="4" y="20"/>
                    </a:cubicBezTo>
                    <a:cubicBezTo>
                      <a:pt x="4" y="19"/>
                      <a:pt x="4" y="18"/>
                      <a:pt x="4" y="17"/>
                    </a:cubicBezTo>
                    <a:cubicBezTo>
                      <a:pt x="3" y="15"/>
                      <a:pt x="3" y="15"/>
                      <a:pt x="3" y="15"/>
                    </a:cubicBezTo>
                    <a:cubicBezTo>
                      <a:pt x="2" y="15"/>
                      <a:pt x="2" y="15"/>
                      <a:pt x="1" y="15"/>
                    </a:cubicBezTo>
                    <a:moveTo>
                      <a:pt x="18" y="4"/>
                    </a:moveTo>
                    <a:cubicBezTo>
                      <a:pt x="20" y="2"/>
                      <a:pt x="20" y="2"/>
                      <a:pt x="20" y="2"/>
                    </a:cubicBezTo>
                    <a:cubicBezTo>
                      <a:pt x="18" y="4"/>
                      <a:pt x="18" y="4"/>
                      <a:pt x="18" y="4"/>
                    </a:cubicBezTo>
                    <a:moveTo>
                      <a:pt x="20" y="0"/>
                    </a:moveTo>
                    <a:cubicBezTo>
                      <a:pt x="19" y="0"/>
                      <a:pt x="19" y="1"/>
                      <a:pt x="19" y="1"/>
                    </a:cubicBezTo>
                    <a:cubicBezTo>
                      <a:pt x="19" y="1"/>
                      <a:pt x="19" y="1"/>
                      <a:pt x="19" y="1"/>
                    </a:cubicBezTo>
                    <a:cubicBezTo>
                      <a:pt x="18" y="1"/>
                      <a:pt x="18" y="1"/>
                      <a:pt x="18" y="1"/>
                    </a:cubicBezTo>
                    <a:cubicBezTo>
                      <a:pt x="18" y="1"/>
                      <a:pt x="18" y="1"/>
                      <a:pt x="18" y="1"/>
                    </a:cubicBezTo>
                    <a:cubicBezTo>
                      <a:pt x="17" y="2"/>
                      <a:pt x="17" y="2"/>
                      <a:pt x="17" y="2"/>
                    </a:cubicBezTo>
                    <a:cubicBezTo>
                      <a:pt x="4" y="12"/>
                      <a:pt x="4" y="12"/>
                      <a:pt x="4" y="12"/>
                    </a:cubicBezTo>
                    <a:cubicBezTo>
                      <a:pt x="4" y="12"/>
                      <a:pt x="5" y="12"/>
                      <a:pt x="5" y="12"/>
                    </a:cubicBezTo>
                    <a:cubicBezTo>
                      <a:pt x="5" y="12"/>
                      <a:pt x="6" y="12"/>
                      <a:pt x="6" y="13"/>
                    </a:cubicBezTo>
                    <a:cubicBezTo>
                      <a:pt x="7" y="14"/>
                      <a:pt x="7" y="14"/>
                      <a:pt x="7" y="14"/>
                    </a:cubicBezTo>
                    <a:cubicBezTo>
                      <a:pt x="19" y="5"/>
                      <a:pt x="19" y="5"/>
                      <a:pt x="19" y="5"/>
                    </a:cubicBezTo>
                    <a:cubicBezTo>
                      <a:pt x="27" y="16"/>
                      <a:pt x="27" y="16"/>
                      <a:pt x="27" y="16"/>
                    </a:cubicBezTo>
                    <a:cubicBezTo>
                      <a:pt x="36" y="28"/>
                      <a:pt x="36" y="28"/>
                      <a:pt x="36" y="28"/>
                    </a:cubicBezTo>
                    <a:cubicBezTo>
                      <a:pt x="24" y="37"/>
                      <a:pt x="24" y="37"/>
                      <a:pt x="24" y="37"/>
                    </a:cubicBezTo>
                    <a:cubicBezTo>
                      <a:pt x="25" y="38"/>
                      <a:pt x="25" y="38"/>
                      <a:pt x="25" y="38"/>
                    </a:cubicBezTo>
                    <a:cubicBezTo>
                      <a:pt x="24" y="40"/>
                      <a:pt x="24" y="40"/>
                      <a:pt x="24" y="40"/>
                    </a:cubicBezTo>
                    <a:cubicBezTo>
                      <a:pt x="25" y="38"/>
                      <a:pt x="25" y="38"/>
                      <a:pt x="25" y="38"/>
                    </a:cubicBezTo>
                    <a:cubicBezTo>
                      <a:pt x="26" y="39"/>
                      <a:pt x="26" y="40"/>
                      <a:pt x="26" y="40"/>
                    </a:cubicBezTo>
                    <a:cubicBezTo>
                      <a:pt x="26" y="40"/>
                      <a:pt x="26" y="41"/>
                      <a:pt x="26" y="41"/>
                    </a:cubicBezTo>
                    <a:cubicBezTo>
                      <a:pt x="39" y="31"/>
                      <a:pt x="39" y="31"/>
                      <a:pt x="39" y="31"/>
                    </a:cubicBezTo>
                    <a:cubicBezTo>
                      <a:pt x="39" y="30"/>
                      <a:pt x="39" y="30"/>
                      <a:pt x="39" y="30"/>
                    </a:cubicBezTo>
                    <a:cubicBezTo>
                      <a:pt x="40" y="30"/>
                      <a:pt x="40" y="30"/>
                      <a:pt x="40" y="30"/>
                    </a:cubicBezTo>
                    <a:cubicBezTo>
                      <a:pt x="40" y="30"/>
                      <a:pt x="40" y="30"/>
                      <a:pt x="40" y="30"/>
                    </a:cubicBezTo>
                    <a:cubicBezTo>
                      <a:pt x="40" y="30"/>
                      <a:pt x="40" y="30"/>
                      <a:pt x="40" y="30"/>
                    </a:cubicBezTo>
                    <a:cubicBezTo>
                      <a:pt x="40" y="30"/>
                      <a:pt x="40" y="30"/>
                      <a:pt x="40" y="30"/>
                    </a:cubicBezTo>
                    <a:cubicBezTo>
                      <a:pt x="41" y="29"/>
                      <a:pt x="41" y="28"/>
                      <a:pt x="41" y="27"/>
                    </a:cubicBezTo>
                    <a:cubicBezTo>
                      <a:pt x="39" y="26"/>
                      <a:pt x="39" y="26"/>
                      <a:pt x="39" y="26"/>
                    </a:cubicBezTo>
                    <a:cubicBezTo>
                      <a:pt x="31" y="14"/>
                      <a:pt x="31" y="14"/>
                      <a:pt x="31" y="14"/>
                    </a:cubicBezTo>
                    <a:cubicBezTo>
                      <a:pt x="22" y="3"/>
                      <a:pt x="22" y="3"/>
                      <a:pt x="22" y="3"/>
                    </a:cubicBezTo>
                    <a:cubicBezTo>
                      <a:pt x="21" y="1"/>
                      <a:pt x="21" y="1"/>
                      <a:pt x="21" y="1"/>
                    </a:cubicBezTo>
                    <a:cubicBezTo>
                      <a:pt x="21" y="1"/>
                      <a:pt x="20" y="0"/>
                      <a:pt x="20"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7" name="Freeform 299"/>
              <p:cNvSpPr>
                <a:spLocks noEditPoints="1"/>
              </p:cNvSpPr>
              <p:nvPr/>
            </p:nvSpPr>
            <p:spPr bwMode="auto">
              <a:xfrm>
                <a:off x="5935663" y="1624013"/>
                <a:ext cx="184150" cy="160338"/>
              </a:xfrm>
              <a:custGeom>
                <a:avLst/>
                <a:gdLst>
                  <a:gd name="T0" fmla="*/ 5 w 66"/>
                  <a:gd name="T1" fmla="*/ 51 h 57"/>
                  <a:gd name="T2" fmla="*/ 16 w 66"/>
                  <a:gd name="T3" fmla="*/ 24 h 57"/>
                  <a:gd name="T4" fmla="*/ 26 w 66"/>
                  <a:gd name="T5" fmla="*/ 10 h 57"/>
                  <a:gd name="T6" fmla="*/ 39 w 66"/>
                  <a:gd name="T7" fmla="*/ 4 h 57"/>
                  <a:gd name="T8" fmla="*/ 41 w 66"/>
                  <a:gd name="T9" fmla="*/ 4 h 57"/>
                  <a:gd name="T10" fmla="*/ 43 w 66"/>
                  <a:gd name="T11" fmla="*/ 4 h 57"/>
                  <a:gd name="T12" fmla="*/ 44 w 66"/>
                  <a:gd name="T13" fmla="*/ 6 h 57"/>
                  <a:gd name="T14" fmla="*/ 61 w 66"/>
                  <a:gd name="T15" fmla="*/ 28 h 57"/>
                  <a:gd name="T16" fmla="*/ 62 w 66"/>
                  <a:gd name="T17" fmla="*/ 30 h 57"/>
                  <a:gd name="T18" fmla="*/ 61 w 66"/>
                  <a:gd name="T19" fmla="*/ 32 h 57"/>
                  <a:gd name="T20" fmla="*/ 61 w 66"/>
                  <a:gd name="T21" fmla="*/ 32 h 57"/>
                  <a:gd name="T22" fmla="*/ 50 w 66"/>
                  <a:gd name="T23" fmla="*/ 43 h 57"/>
                  <a:gd name="T24" fmla="*/ 26 w 66"/>
                  <a:gd name="T25" fmla="*/ 47 h 57"/>
                  <a:gd name="T26" fmla="*/ 5 w 66"/>
                  <a:gd name="T27" fmla="*/ 51 h 57"/>
                  <a:gd name="T28" fmla="*/ 39 w 66"/>
                  <a:gd name="T29" fmla="*/ 0 h 57"/>
                  <a:gd name="T30" fmla="*/ 22 w 66"/>
                  <a:gd name="T31" fmla="*/ 9 h 57"/>
                  <a:gd name="T32" fmla="*/ 5 w 66"/>
                  <a:gd name="T33" fmla="*/ 37 h 57"/>
                  <a:gd name="T34" fmla="*/ 0 w 66"/>
                  <a:gd name="T35" fmla="*/ 54 h 57"/>
                  <a:gd name="T36" fmla="*/ 1 w 66"/>
                  <a:gd name="T37" fmla="*/ 56 h 57"/>
                  <a:gd name="T38" fmla="*/ 2 w 66"/>
                  <a:gd name="T39" fmla="*/ 57 h 57"/>
                  <a:gd name="T40" fmla="*/ 3 w 66"/>
                  <a:gd name="T41" fmla="*/ 57 h 57"/>
                  <a:gd name="T42" fmla="*/ 27 w 66"/>
                  <a:gd name="T43" fmla="*/ 51 h 57"/>
                  <a:gd name="T44" fmla="*/ 52 w 66"/>
                  <a:gd name="T45" fmla="*/ 47 h 57"/>
                  <a:gd name="T46" fmla="*/ 63 w 66"/>
                  <a:gd name="T47" fmla="*/ 38 h 57"/>
                  <a:gd name="T48" fmla="*/ 65 w 66"/>
                  <a:gd name="T49" fmla="*/ 33 h 57"/>
                  <a:gd name="T50" fmla="*/ 66 w 66"/>
                  <a:gd name="T51" fmla="*/ 30 h 57"/>
                  <a:gd name="T52" fmla="*/ 66 w 66"/>
                  <a:gd name="T53" fmla="*/ 29 h 57"/>
                  <a:gd name="T54" fmla="*/ 65 w 66"/>
                  <a:gd name="T55" fmla="*/ 27 h 57"/>
                  <a:gd name="T56" fmla="*/ 64 w 66"/>
                  <a:gd name="T57" fmla="*/ 29 h 57"/>
                  <a:gd name="T58" fmla="*/ 65 w 66"/>
                  <a:gd name="T59" fmla="*/ 27 h 57"/>
                  <a:gd name="T60" fmla="*/ 64 w 66"/>
                  <a:gd name="T61" fmla="*/ 26 h 57"/>
                  <a:gd name="T62" fmla="*/ 47 w 66"/>
                  <a:gd name="T63" fmla="*/ 3 h 57"/>
                  <a:gd name="T64" fmla="*/ 46 w 66"/>
                  <a:gd name="T65" fmla="*/ 2 h 57"/>
                  <a:gd name="T66" fmla="*/ 45 w 66"/>
                  <a:gd name="T67" fmla="*/ 1 h 57"/>
                  <a:gd name="T68" fmla="*/ 44 w 66"/>
                  <a:gd name="T69" fmla="*/ 1 h 57"/>
                  <a:gd name="T70" fmla="*/ 39 w 66"/>
                  <a:gd name="T71" fmla="*/ 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6" h="57">
                    <a:moveTo>
                      <a:pt x="5" y="51"/>
                    </a:moveTo>
                    <a:cubicBezTo>
                      <a:pt x="7" y="46"/>
                      <a:pt x="10" y="34"/>
                      <a:pt x="16" y="24"/>
                    </a:cubicBezTo>
                    <a:cubicBezTo>
                      <a:pt x="19" y="19"/>
                      <a:pt x="22" y="14"/>
                      <a:pt x="26" y="10"/>
                    </a:cubicBezTo>
                    <a:cubicBezTo>
                      <a:pt x="30" y="6"/>
                      <a:pt x="35" y="4"/>
                      <a:pt x="39" y="4"/>
                    </a:cubicBezTo>
                    <a:cubicBezTo>
                      <a:pt x="40" y="4"/>
                      <a:pt x="40" y="4"/>
                      <a:pt x="41" y="4"/>
                    </a:cubicBezTo>
                    <a:cubicBezTo>
                      <a:pt x="42" y="4"/>
                      <a:pt x="42" y="4"/>
                      <a:pt x="43" y="4"/>
                    </a:cubicBezTo>
                    <a:cubicBezTo>
                      <a:pt x="44" y="6"/>
                      <a:pt x="44" y="6"/>
                      <a:pt x="44" y="6"/>
                    </a:cubicBezTo>
                    <a:cubicBezTo>
                      <a:pt x="61" y="28"/>
                      <a:pt x="61" y="28"/>
                      <a:pt x="61" y="28"/>
                    </a:cubicBezTo>
                    <a:cubicBezTo>
                      <a:pt x="62" y="30"/>
                      <a:pt x="62" y="30"/>
                      <a:pt x="62" y="30"/>
                    </a:cubicBezTo>
                    <a:cubicBezTo>
                      <a:pt x="62" y="30"/>
                      <a:pt x="62" y="31"/>
                      <a:pt x="61" y="32"/>
                    </a:cubicBezTo>
                    <a:cubicBezTo>
                      <a:pt x="61" y="32"/>
                      <a:pt x="61" y="32"/>
                      <a:pt x="61" y="32"/>
                    </a:cubicBezTo>
                    <a:cubicBezTo>
                      <a:pt x="60" y="35"/>
                      <a:pt x="56" y="41"/>
                      <a:pt x="50" y="43"/>
                    </a:cubicBezTo>
                    <a:cubicBezTo>
                      <a:pt x="43" y="46"/>
                      <a:pt x="35" y="47"/>
                      <a:pt x="26" y="47"/>
                    </a:cubicBezTo>
                    <a:cubicBezTo>
                      <a:pt x="19" y="48"/>
                      <a:pt x="12" y="49"/>
                      <a:pt x="5" y="51"/>
                    </a:cubicBezTo>
                    <a:moveTo>
                      <a:pt x="39" y="0"/>
                    </a:moveTo>
                    <a:cubicBezTo>
                      <a:pt x="32" y="0"/>
                      <a:pt x="27" y="4"/>
                      <a:pt x="22" y="9"/>
                    </a:cubicBezTo>
                    <a:cubicBezTo>
                      <a:pt x="15" y="17"/>
                      <a:pt x="9" y="28"/>
                      <a:pt x="5" y="37"/>
                    </a:cubicBezTo>
                    <a:cubicBezTo>
                      <a:pt x="2" y="47"/>
                      <a:pt x="0" y="54"/>
                      <a:pt x="0" y="54"/>
                    </a:cubicBezTo>
                    <a:cubicBezTo>
                      <a:pt x="0" y="55"/>
                      <a:pt x="0" y="56"/>
                      <a:pt x="1" y="56"/>
                    </a:cubicBezTo>
                    <a:cubicBezTo>
                      <a:pt x="1" y="57"/>
                      <a:pt x="1" y="57"/>
                      <a:pt x="2" y="57"/>
                    </a:cubicBezTo>
                    <a:cubicBezTo>
                      <a:pt x="2" y="57"/>
                      <a:pt x="2" y="57"/>
                      <a:pt x="3" y="57"/>
                    </a:cubicBezTo>
                    <a:cubicBezTo>
                      <a:pt x="10" y="53"/>
                      <a:pt x="18" y="52"/>
                      <a:pt x="27" y="51"/>
                    </a:cubicBezTo>
                    <a:cubicBezTo>
                      <a:pt x="35" y="50"/>
                      <a:pt x="44" y="50"/>
                      <a:pt x="52" y="47"/>
                    </a:cubicBezTo>
                    <a:cubicBezTo>
                      <a:pt x="57" y="45"/>
                      <a:pt x="60" y="42"/>
                      <a:pt x="63" y="38"/>
                    </a:cubicBezTo>
                    <a:cubicBezTo>
                      <a:pt x="64" y="36"/>
                      <a:pt x="65" y="35"/>
                      <a:pt x="65" y="33"/>
                    </a:cubicBezTo>
                    <a:cubicBezTo>
                      <a:pt x="66" y="32"/>
                      <a:pt x="66" y="31"/>
                      <a:pt x="66" y="30"/>
                    </a:cubicBezTo>
                    <a:cubicBezTo>
                      <a:pt x="66" y="30"/>
                      <a:pt x="66" y="29"/>
                      <a:pt x="66" y="29"/>
                    </a:cubicBezTo>
                    <a:cubicBezTo>
                      <a:pt x="66" y="29"/>
                      <a:pt x="66" y="28"/>
                      <a:pt x="65" y="27"/>
                    </a:cubicBezTo>
                    <a:cubicBezTo>
                      <a:pt x="64" y="29"/>
                      <a:pt x="64" y="29"/>
                      <a:pt x="64" y="29"/>
                    </a:cubicBezTo>
                    <a:cubicBezTo>
                      <a:pt x="65" y="27"/>
                      <a:pt x="65" y="27"/>
                      <a:pt x="65" y="27"/>
                    </a:cubicBezTo>
                    <a:cubicBezTo>
                      <a:pt x="64" y="26"/>
                      <a:pt x="64" y="26"/>
                      <a:pt x="64" y="26"/>
                    </a:cubicBezTo>
                    <a:cubicBezTo>
                      <a:pt x="47" y="3"/>
                      <a:pt x="47" y="3"/>
                      <a:pt x="47" y="3"/>
                    </a:cubicBezTo>
                    <a:cubicBezTo>
                      <a:pt x="46" y="2"/>
                      <a:pt x="46" y="2"/>
                      <a:pt x="46" y="2"/>
                    </a:cubicBezTo>
                    <a:cubicBezTo>
                      <a:pt x="46" y="1"/>
                      <a:pt x="45" y="1"/>
                      <a:pt x="45" y="1"/>
                    </a:cubicBezTo>
                    <a:cubicBezTo>
                      <a:pt x="45" y="1"/>
                      <a:pt x="44" y="1"/>
                      <a:pt x="44" y="1"/>
                    </a:cubicBezTo>
                    <a:cubicBezTo>
                      <a:pt x="42" y="0"/>
                      <a:pt x="41" y="0"/>
                      <a:pt x="39"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48" name="组合 47"/>
            <p:cNvGrpSpPr/>
            <p:nvPr/>
          </p:nvGrpSpPr>
          <p:grpSpPr>
            <a:xfrm>
              <a:off x="9813926" y="2072548"/>
              <a:ext cx="741363" cy="638175"/>
              <a:chOff x="8812213" y="2135188"/>
              <a:chExt cx="741363" cy="638175"/>
            </a:xfrm>
          </p:grpSpPr>
          <p:sp>
            <p:nvSpPr>
              <p:cNvPr id="159" name="Freeform 300"/>
              <p:cNvSpPr/>
              <p:nvPr/>
            </p:nvSpPr>
            <p:spPr bwMode="auto">
              <a:xfrm>
                <a:off x="9170988" y="2436813"/>
                <a:ext cx="63500" cy="36513"/>
              </a:xfrm>
              <a:custGeom>
                <a:avLst/>
                <a:gdLst>
                  <a:gd name="T0" fmla="*/ 14 w 23"/>
                  <a:gd name="T1" fmla="*/ 0 h 13"/>
                  <a:gd name="T2" fmla="*/ 14 w 23"/>
                  <a:gd name="T3" fmla="*/ 0 h 13"/>
                  <a:gd name="T4" fmla="*/ 13 w 23"/>
                  <a:gd name="T5" fmla="*/ 2 h 13"/>
                  <a:gd name="T6" fmla="*/ 0 w 23"/>
                  <a:gd name="T7" fmla="*/ 9 h 13"/>
                  <a:gd name="T8" fmla="*/ 0 w 23"/>
                  <a:gd name="T9" fmla="*/ 9 h 13"/>
                  <a:gd name="T10" fmla="*/ 11 w 23"/>
                  <a:gd name="T11" fmla="*/ 3 h 13"/>
                  <a:gd name="T12" fmla="*/ 11 w 23"/>
                  <a:gd name="T13" fmla="*/ 3 h 13"/>
                  <a:gd name="T14" fmla="*/ 17 w 23"/>
                  <a:gd name="T15" fmla="*/ 12 h 13"/>
                  <a:gd name="T16" fmla="*/ 23 w 23"/>
                  <a:gd name="T17" fmla="*/ 13 h 13"/>
                  <a:gd name="T18" fmla="*/ 23 w 23"/>
                  <a:gd name="T19" fmla="*/ 13 h 13"/>
                  <a:gd name="T20" fmla="*/ 14 w 23"/>
                  <a:gd name="T21" fmla="*/ 1 h 13"/>
                  <a:gd name="T22" fmla="*/ 14 w 23"/>
                  <a:gd name="T23" fmla="*/ 0 h 13"/>
                  <a:gd name="T24" fmla="*/ 14 w 23"/>
                  <a:gd name="T25"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 h="13">
                    <a:moveTo>
                      <a:pt x="14" y="0"/>
                    </a:moveTo>
                    <a:cubicBezTo>
                      <a:pt x="14" y="0"/>
                      <a:pt x="14" y="0"/>
                      <a:pt x="14" y="0"/>
                    </a:cubicBezTo>
                    <a:cubicBezTo>
                      <a:pt x="14" y="1"/>
                      <a:pt x="14" y="2"/>
                      <a:pt x="13" y="2"/>
                    </a:cubicBezTo>
                    <a:cubicBezTo>
                      <a:pt x="0" y="9"/>
                      <a:pt x="0" y="9"/>
                      <a:pt x="0" y="9"/>
                    </a:cubicBezTo>
                    <a:cubicBezTo>
                      <a:pt x="0" y="9"/>
                      <a:pt x="0" y="9"/>
                      <a:pt x="0" y="9"/>
                    </a:cubicBezTo>
                    <a:cubicBezTo>
                      <a:pt x="11" y="3"/>
                      <a:pt x="11" y="3"/>
                      <a:pt x="11" y="3"/>
                    </a:cubicBezTo>
                    <a:cubicBezTo>
                      <a:pt x="11" y="3"/>
                      <a:pt x="11" y="3"/>
                      <a:pt x="11" y="3"/>
                    </a:cubicBezTo>
                    <a:cubicBezTo>
                      <a:pt x="17" y="12"/>
                      <a:pt x="17" y="12"/>
                      <a:pt x="17" y="12"/>
                    </a:cubicBezTo>
                    <a:cubicBezTo>
                      <a:pt x="19" y="12"/>
                      <a:pt x="21" y="13"/>
                      <a:pt x="23" y="13"/>
                    </a:cubicBezTo>
                    <a:cubicBezTo>
                      <a:pt x="23" y="13"/>
                      <a:pt x="23" y="13"/>
                      <a:pt x="23" y="13"/>
                    </a:cubicBezTo>
                    <a:cubicBezTo>
                      <a:pt x="14" y="1"/>
                      <a:pt x="14" y="1"/>
                      <a:pt x="14" y="1"/>
                    </a:cubicBezTo>
                    <a:cubicBezTo>
                      <a:pt x="14" y="1"/>
                      <a:pt x="14" y="0"/>
                      <a:pt x="14" y="0"/>
                    </a:cubicBezTo>
                    <a:cubicBezTo>
                      <a:pt x="14" y="0"/>
                      <a:pt x="14" y="0"/>
                      <a:pt x="1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0" name="Freeform 301"/>
              <p:cNvSpPr/>
              <p:nvPr/>
            </p:nvSpPr>
            <p:spPr bwMode="auto">
              <a:xfrm>
                <a:off x="9197976" y="2530475"/>
                <a:ext cx="255588" cy="242888"/>
              </a:xfrm>
              <a:custGeom>
                <a:avLst/>
                <a:gdLst>
                  <a:gd name="T0" fmla="*/ 0 w 91"/>
                  <a:gd name="T1" fmla="*/ 0 h 87"/>
                  <a:gd name="T2" fmla="*/ 42 w 91"/>
                  <a:gd name="T3" fmla="*/ 55 h 87"/>
                  <a:gd name="T4" fmla="*/ 65 w 91"/>
                  <a:gd name="T5" fmla="*/ 78 h 87"/>
                  <a:gd name="T6" fmla="*/ 87 w 91"/>
                  <a:gd name="T7" fmla="*/ 87 h 87"/>
                  <a:gd name="T8" fmla="*/ 89 w 91"/>
                  <a:gd name="T9" fmla="*/ 87 h 87"/>
                  <a:gd name="T10" fmla="*/ 90 w 91"/>
                  <a:gd name="T11" fmla="*/ 86 h 87"/>
                  <a:gd name="T12" fmla="*/ 90 w 91"/>
                  <a:gd name="T13" fmla="*/ 84 h 87"/>
                  <a:gd name="T14" fmla="*/ 34 w 91"/>
                  <a:gd name="T15" fmla="*/ 9 h 87"/>
                  <a:gd name="T16" fmla="*/ 28 w 91"/>
                  <a:gd name="T17" fmla="*/ 7 h 87"/>
                  <a:gd name="T18" fmla="*/ 85 w 91"/>
                  <a:gd name="T19" fmla="*/ 83 h 87"/>
                  <a:gd name="T20" fmla="*/ 68 w 91"/>
                  <a:gd name="T21" fmla="*/ 75 h 87"/>
                  <a:gd name="T22" fmla="*/ 33 w 91"/>
                  <a:gd name="T23" fmla="*/ 39 h 87"/>
                  <a:gd name="T24" fmla="*/ 6 w 91"/>
                  <a:gd name="T25" fmla="*/ 1 h 87"/>
                  <a:gd name="T26" fmla="*/ 0 w 91"/>
                  <a:gd name="T27"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1" h="87">
                    <a:moveTo>
                      <a:pt x="0" y="0"/>
                    </a:moveTo>
                    <a:cubicBezTo>
                      <a:pt x="11" y="16"/>
                      <a:pt x="26" y="37"/>
                      <a:pt x="42" y="55"/>
                    </a:cubicBezTo>
                    <a:cubicBezTo>
                      <a:pt x="49" y="64"/>
                      <a:pt x="57" y="72"/>
                      <a:pt x="65" y="78"/>
                    </a:cubicBezTo>
                    <a:cubicBezTo>
                      <a:pt x="73" y="84"/>
                      <a:pt x="80" y="87"/>
                      <a:pt x="87" y="87"/>
                    </a:cubicBezTo>
                    <a:cubicBezTo>
                      <a:pt x="88" y="87"/>
                      <a:pt x="88" y="87"/>
                      <a:pt x="89" y="87"/>
                    </a:cubicBezTo>
                    <a:cubicBezTo>
                      <a:pt x="90" y="87"/>
                      <a:pt x="90" y="87"/>
                      <a:pt x="90" y="86"/>
                    </a:cubicBezTo>
                    <a:cubicBezTo>
                      <a:pt x="91" y="85"/>
                      <a:pt x="91" y="85"/>
                      <a:pt x="90" y="84"/>
                    </a:cubicBezTo>
                    <a:cubicBezTo>
                      <a:pt x="34" y="9"/>
                      <a:pt x="34" y="9"/>
                      <a:pt x="34" y="9"/>
                    </a:cubicBezTo>
                    <a:cubicBezTo>
                      <a:pt x="28" y="7"/>
                      <a:pt x="28" y="7"/>
                      <a:pt x="28" y="7"/>
                    </a:cubicBezTo>
                    <a:cubicBezTo>
                      <a:pt x="85" y="83"/>
                      <a:pt x="85" y="83"/>
                      <a:pt x="85" y="83"/>
                    </a:cubicBezTo>
                    <a:cubicBezTo>
                      <a:pt x="80" y="82"/>
                      <a:pt x="74" y="79"/>
                      <a:pt x="68" y="75"/>
                    </a:cubicBezTo>
                    <a:cubicBezTo>
                      <a:pt x="57" y="66"/>
                      <a:pt x="44" y="53"/>
                      <a:pt x="33" y="39"/>
                    </a:cubicBezTo>
                    <a:cubicBezTo>
                      <a:pt x="23" y="26"/>
                      <a:pt x="13" y="13"/>
                      <a:pt x="6" y="1"/>
                    </a:cubicBezTo>
                    <a:cubicBezTo>
                      <a:pt x="0" y="0"/>
                      <a:pt x="0" y="0"/>
                      <a:pt x="0"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1" name="Freeform 302"/>
              <p:cNvSpPr>
                <a:spLocks noEditPoints="1"/>
              </p:cNvSpPr>
              <p:nvPr/>
            </p:nvSpPr>
            <p:spPr bwMode="auto">
              <a:xfrm>
                <a:off x="8980488" y="2135188"/>
                <a:ext cx="228600" cy="327025"/>
              </a:xfrm>
              <a:custGeom>
                <a:avLst/>
                <a:gdLst>
                  <a:gd name="T0" fmla="*/ 20 w 82"/>
                  <a:gd name="T1" fmla="*/ 51 h 117"/>
                  <a:gd name="T2" fmla="*/ 20 w 82"/>
                  <a:gd name="T3" fmla="*/ 16 h 117"/>
                  <a:gd name="T4" fmla="*/ 28 w 82"/>
                  <a:gd name="T5" fmla="*/ 14 h 117"/>
                  <a:gd name="T6" fmla="*/ 54 w 82"/>
                  <a:gd name="T7" fmla="*/ 29 h 117"/>
                  <a:gd name="T8" fmla="*/ 54 w 82"/>
                  <a:gd name="T9" fmla="*/ 29 h 117"/>
                  <a:gd name="T10" fmla="*/ 58 w 82"/>
                  <a:gd name="T11" fmla="*/ 50 h 117"/>
                  <a:gd name="T12" fmla="*/ 44 w 82"/>
                  <a:gd name="T13" fmla="*/ 67 h 117"/>
                  <a:gd name="T14" fmla="*/ 28 w 82"/>
                  <a:gd name="T15" fmla="*/ 10 h 117"/>
                  <a:gd name="T16" fmla="*/ 9 w 82"/>
                  <a:gd name="T17" fmla="*/ 31 h 117"/>
                  <a:gd name="T18" fmla="*/ 44 w 82"/>
                  <a:gd name="T19" fmla="*/ 71 h 117"/>
                  <a:gd name="T20" fmla="*/ 54 w 82"/>
                  <a:gd name="T21" fmla="*/ 68 h 117"/>
                  <a:gd name="T22" fmla="*/ 55 w 82"/>
                  <a:gd name="T23" fmla="*/ 28 h 117"/>
                  <a:gd name="T24" fmla="*/ 28 w 82"/>
                  <a:gd name="T25" fmla="*/ 10 h 117"/>
                  <a:gd name="T26" fmla="*/ 65 w 82"/>
                  <a:gd name="T27" fmla="*/ 113 h 117"/>
                  <a:gd name="T28" fmla="*/ 35 w 82"/>
                  <a:gd name="T29" fmla="*/ 78 h 117"/>
                  <a:gd name="T30" fmla="*/ 4 w 82"/>
                  <a:gd name="T31" fmla="*/ 35 h 117"/>
                  <a:gd name="T32" fmla="*/ 4 w 82"/>
                  <a:gd name="T33" fmla="*/ 35 h 117"/>
                  <a:gd name="T34" fmla="*/ 32 w 82"/>
                  <a:gd name="T35" fmla="*/ 4 h 117"/>
                  <a:gd name="T36" fmla="*/ 35 w 82"/>
                  <a:gd name="T37" fmla="*/ 4 h 117"/>
                  <a:gd name="T38" fmla="*/ 37 w 82"/>
                  <a:gd name="T39" fmla="*/ 4 h 117"/>
                  <a:gd name="T40" fmla="*/ 68 w 82"/>
                  <a:gd name="T41" fmla="*/ 48 h 117"/>
                  <a:gd name="T42" fmla="*/ 66 w 82"/>
                  <a:gd name="T43" fmla="*/ 60 h 117"/>
                  <a:gd name="T44" fmla="*/ 66 w 82"/>
                  <a:gd name="T45" fmla="*/ 61 h 117"/>
                  <a:gd name="T46" fmla="*/ 70 w 82"/>
                  <a:gd name="T47" fmla="*/ 91 h 117"/>
                  <a:gd name="T48" fmla="*/ 65 w 82"/>
                  <a:gd name="T49" fmla="*/ 113 h 117"/>
                  <a:gd name="T50" fmla="*/ 13 w 82"/>
                  <a:gd name="T51" fmla="*/ 6 h 117"/>
                  <a:gd name="T52" fmla="*/ 0 w 82"/>
                  <a:gd name="T53" fmla="*/ 35 h 117"/>
                  <a:gd name="T54" fmla="*/ 33 w 82"/>
                  <a:gd name="T55" fmla="*/ 82 h 117"/>
                  <a:gd name="T56" fmla="*/ 62 w 82"/>
                  <a:gd name="T57" fmla="*/ 116 h 117"/>
                  <a:gd name="T58" fmla="*/ 63 w 82"/>
                  <a:gd name="T59" fmla="*/ 116 h 117"/>
                  <a:gd name="T60" fmla="*/ 64 w 82"/>
                  <a:gd name="T61" fmla="*/ 116 h 117"/>
                  <a:gd name="T62" fmla="*/ 81 w 82"/>
                  <a:gd name="T63" fmla="*/ 110 h 117"/>
                  <a:gd name="T64" fmla="*/ 82 w 82"/>
                  <a:gd name="T65" fmla="*/ 108 h 117"/>
                  <a:gd name="T66" fmla="*/ 69 w 82"/>
                  <a:gd name="T67" fmla="*/ 67 h 117"/>
                  <a:gd name="T68" fmla="*/ 70 w 82"/>
                  <a:gd name="T69" fmla="*/ 62 h 117"/>
                  <a:gd name="T70" fmla="*/ 65 w 82"/>
                  <a:gd name="T71" fmla="*/ 22 h 117"/>
                  <a:gd name="T72" fmla="*/ 37 w 82"/>
                  <a:gd name="T73" fmla="*/ 0 h 117"/>
                  <a:gd name="T74" fmla="*/ 36 w 82"/>
                  <a:gd name="T75" fmla="*/ 4 h 117"/>
                  <a:gd name="T76" fmla="*/ 37 w 82"/>
                  <a:gd name="T77" fmla="*/ 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82" h="117">
                    <a:moveTo>
                      <a:pt x="44" y="67"/>
                    </a:moveTo>
                    <a:cubicBezTo>
                      <a:pt x="36" y="67"/>
                      <a:pt x="26" y="61"/>
                      <a:pt x="20" y="51"/>
                    </a:cubicBezTo>
                    <a:cubicBezTo>
                      <a:pt x="15" y="44"/>
                      <a:pt x="13" y="37"/>
                      <a:pt x="13" y="31"/>
                    </a:cubicBezTo>
                    <a:cubicBezTo>
                      <a:pt x="13" y="24"/>
                      <a:pt x="16" y="19"/>
                      <a:pt x="20" y="16"/>
                    </a:cubicBezTo>
                    <a:cubicBezTo>
                      <a:pt x="22" y="14"/>
                      <a:pt x="25" y="14"/>
                      <a:pt x="28" y="14"/>
                    </a:cubicBezTo>
                    <a:cubicBezTo>
                      <a:pt x="28" y="14"/>
                      <a:pt x="28" y="14"/>
                      <a:pt x="28" y="14"/>
                    </a:cubicBezTo>
                    <a:cubicBezTo>
                      <a:pt x="36" y="14"/>
                      <a:pt x="45" y="20"/>
                      <a:pt x="52" y="30"/>
                    </a:cubicBezTo>
                    <a:cubicBezTo>
                      <a:pt x="54" y="29"/>
                      <a:pt x="54" y="29"/>
                      <a:pt x="54" y="29"/>
                    </a:cubicBezTo>
                    <a:cubicBezTo>
                      <a:pt x="55" y="28"/>
                      <a:pt x="55" y="28"/>
                      <a:pt x="55" y="28"/>
                    </a:cubicBezTo>
                    <a:cubicBezTo>
                      <a:pt x="54" y="29"/>
                      <a:pt x="54" y="29"/>
                      <a:pt x="54" y="29"/>
                    </a:cubicBezTo>
                    <a:cubicBezTo>
                      <a:pt x="52" y="30"/>
                      <a:pt x="52" y="30"/>
                      <a:pt x="52" y="30"/>
                    </a:cubicBezTo>
                    <a:cubicBezTo>
                      <a:pt x="56" y="36"/>
                      <a:pt x="58" y="44"/>
                      <a:pt x="58" y="50"/>
                    </a:cubicBezTo>
                    <a:cubicBezTo>
                      <a:pt x="58" y="56"/>
                      <a:pt x="56" y="62"/>
                      <a:pt x="52" y="65"/>
                    </a:cubicBezTo>
                    <a:cubicBezTo>
                      <a:pt x="49" y="66"/>
                      <a:pt x="47" y="67"/>
                      <a:pt x="44" y="67"/>
                    </a:cubicBezTo>
                    <a:cubicBezTo>
                      <a:pt x="44" y="67"/>
                      <a:pt x="44" y="67"/>
                      <a:pt x="44" y="67"/>
                    </a:cubicBezTo>
                    <a:moveTo>
                      <a:pt x="28" y="10"/>
                    </a:moveTo>
                    <a:cubicBezTo>
                      <a:pt x="24" y="10"/>
                      <a:pt x="21" y="11"/>
                      <a:pt x="18" y="12"/>
                    </a:cubicBezTo>
                    <a:cubicBezTo>
                      <a:pt x="12" y="16"/>
                      <a:pt x="9" y="23"/>
                      <a:pt x="9" y="31"/>
                    </a:cubicBezTo>
                    <a:cubicBezTo>
                      <a:pt x="9" y="38"/>
                      <a:pt x="12" y="46"/>
                      <a:pt x="16" y="53"/>
                    </a:cubicBezTo>
                    <a:cubicBezTo>
                      <a:pt x="24" y="64"/>
                      <a:pt x="34" y="71"/>
                      <a:pt x="44" y="71"/>
                    </a:cubicBezTo>
                    <a:cubicBezTo>
                      <a:pt x="44" y="71"/>
                      <a:pt x="44" y="71"/>
                      <a:pt x="44" y="71"/>
                    </a:cubicBezTo>
                    <a:cubicBezTo>
                      <a:pt x="48" y="71"/>
                      <a:pt x="51" y="70"/>
                      <a:pt x="54" y="68"/>
                    </a:cubicBezTo>
                    <a:cubicBezTo>
                      <a:pt x="60" y="64"/>
                      <a:pt x="62" y="57"/>
                      <a:pt x="62" y="50"/>
                    </a:cubicBezTo>
                    <a:cubicBezTo>
                      <a:pt x="62" y="43"/>
                      <a:pt x="60" y="35"/>
                      <a:pt x="55" y="28"/>
                    </a:cubicBezTo>
                    <a:cubicBezTo>
                      <a:pt x="55" y="28"/>
                      <a:pt x="55" y="28"/>
                      <a:pt x="55" y="28"/>
                    </a:cubicBezTo>
                    <a:cubicBezTo>
                      <a:pt x="48" y="17"/>
                      <a:pt x="37" y="10"/>
                      <a:pt x="28" y="10"/>
                    </a:cubicBezTo>
                    <a:cubicBezTo>
                      <a:pt x="28" y="10"/>
                      <a:pt x="28" y="10"/>
                      <a:pt x="28" y="10"/>
                    </a:cubicBezTo>
                    <a:moveTo>
                      <a:pt x="65" y="113"/>
                    </a:moveTo>
                    <a:cubicBezTo>
                      <a:pt x="53" y="94"/>
                      <a:pt x="36" y="78"/>
                      <a:pt x="36" y="78"/>
                    </a:cubicBezTo>
                    <a:cubicBezTo>
                      <a:pt x="35" y="78"/>
                      <a:pt x="35" y="78"/>
                      <a:pt x="35" y="78"/>
                    </a:cubicBezTo>
                    <a:cubicBezTo>
                      <a:pt x="20" y="69"/>
                      <a:pt x="12" y="60"/>
                      <a:pt x="8" y="51"/>
                    </a:cubicBezTo>
                    <a:cubicBezTo>
                      <a:pt x="4" y="43"/>
                      <a:pt x="4" y="37"/>
                      <a:pt x="4" y="35"/>
                    </a:cubicBezTo>
                    <a:cubicBezTo>
                      <a:pt x="4" y="35"/>
                      <a:pt x="4" y="35"/>
                      <a:pt x="4" y="35"/>
                    </a:cubicBezTo>
                    <a:cubicBezTo>
                      <a:pt x="4" y="35"/>
                      <a:pt x="4" y="35"/>
                      <a:pt x="4" y="35"/>
                    </a:cubicBezTo>
                    <a:cubicBezTo>
                      <a:pt x="5" y="21"/>
                      <a:pt x="10" y="13"/>
                      <a:pt x="15" y="9"/>
                    </a:cubicBezTo>
                    <a:cubicBezTo>
                      <a:pt x="21" y="5"/>
                      <a:pt x="27" y="4"/>
                      <a:pt x="32" y="4"/>
                    </a:cubicBezTo>
                    <a:cubicBezTo>
                      <a:pt x="32" y="4"/>
                      <a:pt x="32" y="4"/>
                      <a:pt x="32" y="4"/>
                    </a:cubicBezTo>
                    <a:cubicBezTo>
                      <a:pt x="33" y="4"/>
                      <a:pt x="34" y="4"/>
                      <a:pt x="35" y="4"/>
                    </a:cubicBezTo>
                    <a:cubicBezTo>
                      <a:pt x="36" y="4"/>
                      <a:pt x="36" y="4"/>
                      <a:pt x="36" y="4"/>
                    </a:cubicBezTo>
                    <a:cubicBezTo>
                      <a:pt x="37" y="4"/>
                      <a:pt x="37" y="4"/>
                      <a:pt x="37" y="4"/>
                    </a:cubicBezTo>
                    <a:cubicBezTo>
                      <a:pt x="50" y="9"/>
                      <a:pt x="57" y="16"/>
                      <a:pt x="62" y="24"/>
                    </a:cubicBezTo>
                    <a:cubicBezTo>
                      <a:pt x="66" y="32"/>
                      <a:pt x="68" y="41"/>
                      <a:pt x="68" y="48"/>
                    </a:cubicBezTo>
                    <a:cubicBezTo>
                      <a:pt x="68" y="52"/>
                      <a:pt x="67" y="55"/>
                      <a:pt x="67" y="57"/>
                    </a:cubicBezTo>
                    <a:cubicBezTo>
                      <a:pt x="67" y="59"/>
                      <a:pt x="66" y="60"/>
                      <a:pt x="66" y="60"/>
                    </a:cubicBezTo>
                    <a:cubicBezTo>
                      <a:pt x="66" y="61"/>
                      <a:pt x="66" y="61"/>
                      <a:pt x="66" y="61"/>
                    </a:cubicBezTo>
                    <a:cubicBezTo>
                      <a:pt x="66" y="61"/>
                      <a:pt x="66" y="61"/>
                      <a:pt x="66" y="61"/>
                    </a:cubicBezTo>
                    <a:cubicBezTo>
                      <a:pt x="65" y="63"/>
                      <a:pt x="65" y="65"/>
                      <a:pt x="65" y="67"/>
                    </a:cubicBezTo>
                    <a:cubicBezTo>
                      <a:pt x="65" y="74"/>
                      <a:pt x="68" y="83"/>
                      <a:pt x="70" y="91"/>
                    </a:cubicBezTo>
                    <a:cubicBezTo>
                      <a:pt x="73" y="98"/>
                      <a:pt x="75" y="104"/>
                      <a:pt x="77" y="108"/>
                    </a:cubicBezTo>
                    <a:cubicBezTo>
                      <a:pt x="65" y="113"/>
                      <a:pt x="65" y="113"/>
                      <a:pt x="65" y="113"/>
                    </a:cubicBezTo>
                    <a:moveTo>
                      <a:pt x="32" y="0"/>
                    </a:moveTo>
                    <a:cubicBezTo>
                      <a:pt x="27" y="0"/>
                      <a:pt x="19" y="1"/>
                      <a:pt x="13" y="6"/>
                    </a:cubicBezTo>
                    <a:cubicBezTo>
                      <a:pt x="6" y="11"/>
                      <a:pt x="1" y="20"/>
                      <a:pt x="0" y="35"/>
                    </a:cubicBezTo>
                    <a:cubicBezTo>
                      <a:pt x="0" y="35"/>
                      <a:pt x="0" y="35"/>
                      <a:pt x="0" y="35"/>
                    </a:cubicBezTo>
                    <a:cubicBezTo>
                      <a:pt x="0" y="37"/>
                      <a:pt x="0" y="44"/>
                      <a:pt x="4" y="53"/>
                    </a:cubicBezTo>
                    <a:cubicBezTo>
                      <a:pt x="9" y="62"/>
                      <a:pt x="17" y="73"/>
                      <a:pt x="33" y="82"/>
                    </a:cubicBezTo>
                    <a:cubicBezTo>
                      <a:pt x="33" y="82"/>
                      <a:pt x="34" y="82"/>
                      <a:pt x="34" y="82"/>
                    </a:cubicBezTo>
                    <a:cubicBezTo>
                      <a:pt x="37" y="85"/>
                      <a:pt x="52" y="99"/>
                      <a:pt x="62" y="116"/>
                    </a:cubicBezTo>
                    <a:cubicBezTo>
                      <a:pt x="62" y="116"/>
                      <a:pt x="62" y="116"/>
                      <a:pt x="63" y="116"/>
                    </a:cubicBezTo>
                    <a:cubicBezTo>
                      <a:pt x="63" y="116"/>
                      <a:pt x="63" y="116"/>
                      <a:pt x="63" y="116"/>
                    </a:cubicBezTo>
                    <a:cubicBezTo>
                      <a:pt x="63" y="116"/>
                      <a:pt x="64" y="116"/>
                      <a:pt x="64" y="116"/>
                    </a:cubicBezTo>
                    <a:cubicBezTo>
                      <a:pt x="64" y="116"/>
                      <a:pt x="64" y="116"/>
                      <a:pt x="64" y="116"/>
                    </a:cubicBezTo>
                    <a:cubicBezTo>
                      <a:pt x="64" y="116"/>
                      <a:pt x="65" y="116"/>
                      <a:pt x="68" y="117"/>
                    </a:cubicBezTo>
                    <a:cubicBezTo>
                      <a:pt x="81" y="110"/>
                      <a:pt x="81" y="110"/>
                      <a:pt x="81" y="110"/>
                    </a:cubicBezTo>
                    <a:cubicBezTo>
                      <a:pt x="82" y="110"/>
                      <a:pt x="82" y="109"/>
                      <a:pt x="82" y="108"/>
                    </a:cubicBezTo>
                    <a:cubicBezTo>
                      <a:pt x="82" y="108"/>
                      <a:pt x="82" y="108"/>
                      <a:pt x="82" y="108"/>
                    </a:cubicBezTo>
                    <a:cubicBezTo>
                      <a:pt x="80" y="105"/>
                      <a:pt x="77" y="98"/>
                      <a:pt x="74" y="90"/>
                    </a:cubicBezTo>
                    <a:cubicBezTo>
                      <a:pt x="71" y="82"/>
                      <a:pt x="69" y="73"/>
                      <a:pt x="69" y="67"/>
                    </a:cubicBezTo>
                    <a:cubicBezTo>
                      <a:pt x="69" y="65"/>
                      <a:pt x="69" y="64"/>
                      <a:pt x="70" y="63"/>
                    </a:cubicBezTo>
                    <a:cubicBezTo>
                      <a:pt x="70" y="62"/>
                      <a:pt x="70" y="62"/>
                      <a:pt x="70" y="62"/>
                    </a:cubicBezTo>
                    <a:cubicBezTo>
                      <a:pt x="70" y="62"/>
                      <a:pt x="72" y="56"/>
                      <a:pt x="72" y="48"/>
                    </a:cubicBezTo>
                    <a:cubicBezTo>
                      <a:pt x="72" y="40"/>
                      <a:pt x="70" y="31"/>
                      <a:pt x="65" y="22"/>
                    </a:cubicBezTo>
                    <a:cubicBezTo>
                      <a:pt x="60" y="14"/>
                      <a:pt x="52" y="5"/>
                      <a:pt x="38" y="0"/>
                    </a:cubicBezTo>
                    <a:cubicBezTo>
                      <a:pt x="37" y="0"/>
                      <a:pt x="37" y="0"/>
                      <a:pt x="37" y="0"/>
                    </a:cubicBezTo>
                    <a:cubicBezTo>
                      <a:pt x="37" y="2"/>
                      <a:pt x="37" y="2"/>
                      <a:pt x="37" y="2"/>
                    </a:cubicBezTo>
                    <a:cubicBezTo>
                      <a:pt x="36" y="4"/>
                      <a:pt x="36" y="4"/>
                      <a:pt x="36" y="4"/>
                    </a:cubicBezTo>
                    <a:cubicBezTo>
                      <a:pt x="37" y="2"/>
                      <a:pt x="37" y="2"/>
                      <a:pt x="37" y="2"/>
                    </a:cubicBezTo>
                    <a:cubicBezTo>
                      <a:pt x="37" y="0"/>
                      <a:pt x="37" y="0"/>
                      <a:pt x="37" y="0"/>
                    </a:cubicBezTo>
                    <a:cubicBezTo>
                      <a:pt x="37" y="0"/>
                      <a:pt x="35" y="0"/>
                      <a:pt x="32"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2" name="Freeform 303"/>
              <p:cNvSpPr>
                <a:spLocks noEditPoints="1"/>
              </p:cNvSpPr>
              <p:nvPr/>
            </p:nvSpPr>
            <p:spPr bwMode="auto">
              <a:xfrm>
                <a:off x="9150351" y="2460625"/>
                <a:ext cx="403225" cy="158750"/>
              </a:xfrm>
              <a:custGeom>
                <a:avLst/>
                <a:gdLst>
                  <a:gd name="T0" fmla="*/ 2 w 144"/>
                  <a:gd name="T1" fmla="*/ 17 h 57"/>
                  <a:gd name="T2" fmla="*/ 3 w 144"/>
                  <a:gd name="T3" fmla="*/ 4 h 57"/>
                  <a:gd name="T4" fmla="*/ 8 w 144"/>
                  <a:gd name="T5" fmla="*/ 5 h 57"/>
                  <a:gd name="T6" fmla="*/ 27 w 144"/>
                  <a:gd name="T7" fmla="*/ 9 h 57"/>
                  <a:gd name="T8" fmla="*/ 29 w 144"/>
                  <a:gd name="T9" fmla="*/ 9 h 57"/>
                  <a:gd name="T10" fmla="*/ 80 w 144"/>
                  <a:gd name="T11" fmla="*/ 22 h 57"/>
                  <a:gd name="T12" fmla="*/ 120 w 144"/>
                  <a:gd name="T13" fmla="*/ 37 h 57"/>
                  <a:gd name="T14" fmla="*/ 133 w 144"/>
                  <a:gd name="T15" fmla="*/ 47 h 57"/>
                  <a:gd name="T16" fmla="*/ 138 w 144"/>
                  <a:gd name="T17" fmla="*/ 52 h 57"/>
                  <a:gd name="T18" fmla="*/ 2 w 144"/>
                  <a:gd name="T19" fmla="*/ 17 h 57"/>
                  <a:gd name="T20" fmla="*/ 2 w 144"/>
                  <a:gd name="T21" fmla="*/ 17 h 57"/>
                  <a:gd name="T22" fmla="*/ 2 w 144"/>
                  <a:gd name="T23" fmla="*/ 0 h 57"/>
                  <a:gd name="T24" fmla="*/ 2 w 144"/>
                  <a:gd name="T25" fmla="*/ 0 h 57"/>
                  <a:gd name="T26" fmla="*/ 3 w 144"/>
                  <a:gd name="T27" fmla="*/ 2 h 57"/>
                  <a:gd name="T28" fmla="*/ 2 w 144"/>
                  <a:gd name="T29" fmla="*/ 19 h 57"/>
                  <a:gd name="T30" fmla="*/ 1 w 144"/>
                  <a:gd name="T31" fmla="*/ 20 h 57"/>
                  <a:gd name="T32" fmla="*/ 1 w 144"/>
                  <a:gd name="T33" fmla="*/ 21 h 57"/>
                  <a:gd name="T34" fmla="*/ 1 w 144"/>
                  <a:gd name="T35" fmla="*/ 20 h 57"/>
                  <a:gd name="T36" fmla="*/ 0 w 144"/>
                  <a:gd name="T37" fmla="*/ 21 h 57"/>
                  <a:gd name="T38" fmla="*/ 0 w 144"/>
                  <a:gd name="T39" fmla="*/ 21 h 57"/>
                  <a:gd name="T40" fmla="*/ 0 w 144"/>
                  <a:gd name="T41" fmla="*/ 21 h 57"/>
                  <a:gd name="T42" fmla="*/ 0 w 144"/>
                  <a:gd name="T43" fmla="*/ 21 h 57"/>
                  <a:gd name="T44" fmla="*/ 1 w 144"/>
                  <a:gd name="T45" fmla="*/ 21 h 57"/>
                  <a:gd name="T46" fmla="*/ 17 w 144"/>
                  <a:gd name="T47" fmla="*/ 25 h 57"/>
                  <a:gd name="T48" fmla="*/ 23 w 144"/>
                  <a:gd name="T49" fmla="*/ 26 h 57"/>
                  <a:gd name="T50" fmla="*/ 45 w 144"/>
                  <a:gd name="T51" fmla="*/ 32 h 57"/>
                  <a:gd name="T52" fmla="*/ 51 w 144"/>
                  <a:gd name="T53" fmla="*/ 34 h 57"/>
                  <a:gd name="T54" fmla="*/ 141 w 144"/>
                  <a:gd name="T55" fmla="*/ 57 h 57"/>
                  <a:gd name="T56" fmla="*/ 142 w 144"/>
                  <a:gd name="T57" fmla="*/ 57 h 57"/>
                  <a:gd name="T58" fmla="*/ 143 w 144"/>
                  <a:gd name="T59" fmla="*/ 57 h 57"/>
                  <a:gd name="T60" fmla="*/ 144 w 144"/>
                  <a:gd name="T61" fmla="*/ 55 h 57"/>
                  <a:gd name="T62" fmla="*/ 134 w 144"/>
                  <a:gd name="T63" fmla="*/ 42 h 57"/>
                  <a:gd name="T64" fmla="*/ 100 w 144"/>
                  <a:gd name="T65" fmla="*/ 24 h 57"/>
                  <a:gd name="T66" fmla="*/ 30 w 144"/>
                  <a:gd name="T67" fmla="*/ 5 h 57"/>
                  <a:gd name="T68" fmla="*/ 24 w 144"/>
                  <a:gd name="T69" fmla="*/ 4 h 57"/>
                  <a:gd name="T70" fmla="*/ 7 w 144"/>
                  <a:gd name="T71" fmla="*/ 1 h 57"/>
                  <a:gd name="T72" fmla="*/ 7 w 144"/>
                  <a:gd name="T73" fmla="*/ 1 h 57"/>
                  <a:gd name="T74" fmla="*/ 3 w 144"/>
                  <a:gd name="T75" fmla="*/ 0 h 57"/>
                  <a:gd name="T76" fmla="*/ 3 w 144"/>
                  <a:gd name="T77" fmla="*/ 0 h 57"/>
                  <a:gd name="T78" fmla="*/ 2 w 144"/>
                  <a:gd name="T79" fmla="*/ 0 h 57"/>
                  <a:gd name="T80" fmla="*/ 2 w 144"/>
                  <a:gd name="T81" fmla="*/ 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44" h="57">
                    <a:moveTo>
                      <a:pt x="2" y="17"/>
                    </a:moveTo>
                    <a:cubicBezTo>
                      <a:pt x="3" y="4"/>
                      <a:pt x="3" y="4"/>
                      <a:pt x="3" y="4"/>
                    </a:cubicBezTo>
                    <a:cubicBezTo>
                      <a:pt x="4" y="4"/>
                      <a:pt x="6" y="5"/>
                      <a:pt x="8" y="5"/>
                    </a:cubicBezTo>
                    <a:cubicBezTo>
                      <a:pt x="12" y="6"/>
                      <a:pt x="19" y="7"/>
                      <a:pt x="27" y="9"/>
                    </a:cubicBezTo>
                    <a:cubicBezTo>
                      <a:pt x="27" y="9"/>
                      <a:pt x="28" y="9"/>
                      <a:pt x="29" y="9"/>
                    </a:cubicBezTo>
                    <a:cubicBezTo>
                      <a:pt x="44" y="12"/>
                      <a:pt x="62" y="16"/>
                      <a:pt x="80" y="22"/>
                    </a:cubicBezTo>
                    <a:cubicBezTo>
                      <a:pt x="95" y="26"/>
                      <a:pt x="109" y="32"/>
                      <a:pt x="120" y="37"/>
                    </a:cubicBezTo>
                    <a:cubicBezTo>
                      <a:pt x="125" y="40"/>
                      <a:pt x="130" y="43"/>
                      <a:pt x="133" y="47"/>
                    </a:cubicBezTo>
                    <a:cubicBezTo>
                      <a:pt x="135" y="48"/>
                      <a:pt x="137" y="50"/>
                      <a:pt x="138" y="52"/>
                    </a:cubicBezTo>
                    <a:cubicBezTo>
                      <a:pt x="2" y="17"/>
                      <a:pt x="2" y="17"/>
                      <a:pt x="2" y="17"/>
                    </a:cubicBezTo>
                    <a:cubicBezTo>
                      <a:pt x="2" y="17"/>
                      <a:pt x="2" y="17"/>
                      <a:pt x="2" y="17"/>
                    </a:cubicBezTo>
                    <a:moveTo>
                      <a:pt x="2" y="0"/>
                    </a:moveTo>
                    <a:cubicBezTo>
                      <a:pt x="2" y="0"/>
                      <a:pt x="2" y="0"/>
                      <a:pt x="2" y="0"/>
                    </a:cubicBezTo>
                    <a:cubicBezTo>
                      <a:pt x="3" y="0"/>
                      <a:pt x="3" y="1"/>
                      <a:pt x="3" y="2"/>
                    </a:cubicBezTo>
                    <a:cubicBezTo>
                      <a:pt x="2" y="19"/>
                      <a:pt x="2" y="19"/>
                      <a:pt x="2" y="19"/>
                    </a:cubicBezTo>
                    <a:cubicBezTo>
                      <a:pt x="2" y="19"/>
                      <a:pt x="2" y="20"/>
                      <a:pt x="1" y="20"/>
                    </a:cubicBezTo>
                    <a:cubicBezTo>
                      <a:pt x="1" y="21"/>
                      <a:pt x="1" y="21"/>
                      <a:pt x="1" y="21"/>
                    </a:cubicBezTo>
                    <a:cubicBezTo>
                      <a:pt x="1" y="20"/>
                      <a:pt x="1" y="20"/>
                      <a:pt x="1" y="20"/>
                    </a:cubicBezTo>
                    <a:cubicBezTo>
                      <a:pt x="1" y="20"/>
                      <a:pt x="0" y="21"/>
                      <a:pt x="0" y="21"/>
                    </a:cubicBezTo>
                    <a:cubicBezTo>
                      <a:pt x="0" y="21"/>
                      <a:pt x="0" y="21"/>
                      <a:pt x="0" y="21"/>
                    </a:cubicBezTo>
                    <a:cubicBezTo>
                      <a:pt x="0" y="21"/>
                      <a:pt x="0" y="21"/>
                      <a:pt x="0" y="21"/>
                    </a:cubicBezTo>
                    <a:cubicBezTo>
                      <a:pt x="0" y="21"/>
                      <a:pt x="0" y="21"/>
                      <a:pt x="0" y="21"/>
                    </a:cubicBezTo>
                    <a:cubicBezTo>
                      <a:pt x="1" y="21"/>
                      <a:pt x="1" y="21"/>
                      <a:pt x="1" y="21"/>
                    </a:cubicBezTo>
                    <a:cubicBezTo>
                      <a:pt x="17" y="25"/>
                      <a:pt x="17" y="25"/>
                      <a:pt x="17" y="25"/>
                    </a:cubicBezTo>
                    <a:cubicBezTo>
                      <a:pt x="23" y="26"/>
                      <a:pt x="23" y="26"/>
                      <a:pt x="23" y="26"/>
                    </a:cubicBezTo>
                    <a:cubicBezTo>
                      <a:pt x="45" y="32"/>
                      <a:pt x="45" y="32"/>
                      <a:pt x="45" y="32"/>
                    </a:cubicBezTo>
                    <a:cubicBezTo>
                      <a:pt x="51" y="34"/>
                      <a:pt x="51" y="34"/>
                      <a:pt x="51" y="34"/>
                    </a:cubicBezTo>
                    <a:cubicBezTo>
                      <a:pt x="141" y="57"/>
                      <a:pt x="141" y="57"/>
                      <a:pt x="141" y="57"/>
                    </a:cubicBezTo>
                    <a:cubicBezTo>
                      <a:pt x="141" y="57"/>
                      <a:pt x="141" y="57"/>
                      <a:pt x="142" y="57"/>
                    </a:cubicBezTo>
                    <a:cubicBezTo>
                      <a:pt x="142" y="57"/>
                      <a:pt x="143" y="57"/>
                      <a:pt x="143" y="57"/>
                    </a:cubicBezTo>
                    <a:cubicBezTo>
                      <a:pt x="144" y="56"/>
                      <a:pt x="144" y="55"/>
                      <a:pt x="144" y="55"/>
                    </a:cubicBezTo>
                    <a:cubicBezTo>
                      <a:pt x="142" y="50"/>
                      <a:pt x="139" y="46"/>
                      <a:pt x="134" y="42"/>
                    </a:cubicBezTo>
                    <a:cubicBezTo>
                      <a:pt x="126" y="35"/>
                      <a:pt x="114" y="29"/>
                      <a:pt x="100" y="24"/>
                    </a:cubicBezTo>
                    <a:cubicBezTo>
                      <a:pt x="77" y="16"/>
                      <a:pt x="50" y="9"/>
                      <a:pt x="30" y="5"/>
                    </a:cubicBezTo>
                    <a:cubicBezTo>
                      <a:pt x="28" y="5"/>
                      <a:pt x="26" y="4"/>
                      <a:pt x="24" y="4"/>
                    </a:cubicBezTo>
                    <a:cubicBezTo>
                      <a:pt x="17" y="2"/>
                      <a:pt x="11" y="1"/>
                      <a:pt x="7" y="1"/>
                    </a:cubicBezTo>
                    <a:cubicBezTo>
                      <a:pt x="7" y="1"/>
                      <a:pt x="7" y="1"/>
                      <a:pt x="7" y="1"/>
                    </a:cubicBezTo>
                    <a:cubicBezTo>
                      <a:pt x="4" y="0"/>
                      <a:pt x="3" y="0"/>
                      <a:pt x="3" y="0"/>
                    </a:cubicBezTo>
                    <a:cubicBezTo>
                      <a:pt x="3" y="0"/>
                      <a:pt x="3" y="0"/>
                      <a:pt x="3" y="0"/>
                    </a:cubicBezTo>
                    <a:cubicBezTo>
                      <a:pt x="3" y="0"/>
                      <a:pt x="2" y="0"/>
                      <a:pt x="2" y="0"/>
                    </a:cubicBezTo>
                    <a:cubicBezTo>
                      <a:pt x="2" y="0"/>
                      <a:pt x="2" y="0"/>
                      <a:pt x="2"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3" name="Freeform 304"/>
              <p:cNvSpPr>
                <a:spLocks noEditPoints="1"/>
              </p:cNvSpPr>
              <p:nvPr/>
            </p:nvSpPr>
            <p:spPr bwMode="auto">
              <a:xfrm>
                <a:off x="8812213" y="2373313"/>
                <a:ext cx="347663" cy="193675"/>
              </a:xfrm>
              <a:custGeom>
                <a:avLst/>
                <a:gdLst>
                  <a:gd name="T0" fmla="*/ 20 w 124"/>
                  <a:gd name="T1" fmla="*/ 19 h 69"/>
                  <a:gd name="T2" fmla="*/ 45 w 124"/>
                  <a:gd name="T3" fmla="*/ 15 h 69"/>
                  <a:gd name="T4" fmla="*/ 70 w 124"/>
                  <a:gd name="T5" fmla="*/ 37 h 69"/>
                  <a:gd name="T6" fmla="*/ 62 w 124"/>
                  <a:gd name="T7" fmla="*/ 50 h 69"/>
                  <a:gd name="T8" fmla="*/ 38 w 124"/>
                  <a:gd name="T9" fmla="*/ 53 h 69"/>
                  <a:gd name="T10" fmla="*/ 12 w 124"/>
                  <a:gd name="T11" fmla="*/ 31 h 69"/>
                  <a:gd name="T12" fmla="*/ 11 w 124"/>
                  <a:gd name="T13" fmla="*/ 28 h 69"/>
                  <a:gd name="T14" fmla="*/ 37 w 124"/>
                  <a:gd name="T15" fmla="*/ 11 h 69"/>
                  <a:gd name="T16" fmla="*/ 9 w 124"/>
                  <a:gd name="T17" fmla="*/ 28 h 69"/>
                  <a:gd name="T18" fmla="*/ 8 w 124"/>
                  <a:gd name="T19" fmla="*/ 31 h 69"/>
                  <a:gd name="T20" fmla="*/ 37 w 124"/>
                  <a:gd name="T21" fmla="*/ 57 h 69"/>
                  <a:gd name="T22" fmla="*/ 64 w 124"/>
                  <a:gd name="T23" fmla="*/ 53 h 69"/>
                  <a:gd name="T24" fmla="*/ 74 w 124"/>
                  <a:gd name="T25" fmla="*/ 37 h 69"/>
                  <a:gd name="T26" fmla="*/ 46 w 124"/>
                  <a:gd name="T27" fmla="*/ 12 h 69"/>
                  <a:gd name="T28" fmla="*/ 24 w 124"/>
                  <a:gd name="T29" fmla="*/ 6 h 69"/>
                  <a:gd name="T30" fmla="*/ 38 w 124"/>
                  <a:gd name="T31" fmla="*/ 4 h 69"/>
                  <a:gd name="T32" fmla="*/ 77 w 124"/>
                  <a:gd name="T33" fmla="*/ 20 h 69"/>
                  <a:gd name="T34" fmla="*/ 119 w 124"/>
                  <a:gd name="T35" fmla="*/ 48 h 69"/>
                  <a:gd name="T36" fmla="*/ 88 w 124"/>
                  <a:gd name="T37" fmla="*/ 49 h 69"/>
                  <a:gd name="T38" fmla="*/ 72 w 124"/>
                  <a:gd name="T39" fmla="*/ 54 h 69"/>
                  <a:gd name="T40" fmla="*/ 42 w 124"/>
                  <a:gd name="T41" fmla="*/ 65 h 69"/>
                  <a:gd name="T42" fmla="*/ 8 w 124"/>
                  <a:gd name="T43" fmla="*/ 48 h 69"/>
                  <a:gd name="T44" fmla="*/ 8 w 124"/>
                  <a:gd name="T45" fmla="*/ 20 h 69"/>
                  <a:gd name="T46" fmla="*/ 24 w 124"/>
                  <a:gd name="T47" fmla="*/ 6 h 69"/>
                  <a:gd name="T48" fmla="*/ 38 w 124"/>
                  <a:gd name="T49" fmla="*/ 0 h 69"/>
                  <a:gd name="T50" fmla="*/ 23 w 124"/>
                  <a:gd name="T51" fmla="*/ 3 h 69"/>
                  <a:gd name="T52" fmla="*/ 0 w 124"/>
                  <a:gd name="T53" fmla="*/ 33 h 69"/>
                  <a:gd name="T54" fmla="*/ 5 w 124"/>
                  <a:gd name="T55" fmla="*/ 51 h 69"/>
                  <a:gd name="T56" fmla="*/ 41 w 124"/>
                  <a:gd name="T57" fmla="*/ 69 h 69"/>
                  <a:gd name="T58" fmla="*/ 75 w 124"/>
                  <a:gd name="T59" fmla="*/ 57 h 69"/>
                  <a:gd name="T60" fmla="*/ 109 w 124"/>
                  <a:gd name="T61" fmla="*/ 51 h 69"/>
                  <a:gd name="T62" fmla="*/ 121 w 124"/>
                  <a:gd name="T63" fmla="*/ 52 h 69"/>
                  <a:gd name="T64" fmla="*/ 121 w 124"/>
                  <a:gd name="T65" fmla="*/ 52 h 69"/>
                  <a:gd name="T66" fmla="*/ 122 w 124"/>
                  <a:gd name="T67" fmla="*/ 51 h 69"/>
                  <a:gd name="T68" fmla="*/ 124 w 124"/>
                  <a:gd name="T69" fmla="*/ 33 h 69"/>
                  <a:gd name="T70" fmla="*/ 123 w 124"/>
                  <a:gd name="T71" fmla="*/ 31 h 69"/>
                  <a:gd name="T72" fmla="*/ 92 w 124"/>
                  <a:gd name="T73" fmla="*/ 22 h 69"/>
                  <a:gd name="T74" fmla="*/ 79 w 124"/>
                  <a:gd name="T75" fmla="*/ 17 h 69"/>
                  <a:gd name="T76" fmla="*/ 38 w 124"/>
                  <a:gd name="T77"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24" h="69">
                    <a:moveTo>
                      <a:pt x="13" y="29"/>
                    </a:moveTo>
                    <a:cubicBezTo>
                      <a:pt x="14" y="25"/>
                      <a:pt x="16" y="21"/>
                      <a:pt x="20" y="19"/>
                    </a:cubicBezTo>
                    <a:cubicBezTo>
                      <a:pt x="25" y="16"/>
                      <a:pt x="30" y="15"/>
                      <a:pt x="37" y="15"/>
                    </a:cubicBezTo>
                    <a:cubicBezTo>
                      <a:pt x="39" y="15"/>
                      <a:pt x="42" y="15"/>
                      <a:pt x="45" y="15"/>
                    </a:cubicBezTo>
                    <a:cubicBezTo>
                      <a:pt x="52" y="17"/>
                      <a:pt x="59" y="20"/>
                      <a:pt x="63" y="24"/>
                    </a:cubicBezTo>
                    <a:cubicBezTo>
                      <a:pt x="68" y="28"/>
                      <a:pt x="70" y="33"/>
                      <a:pt x="70" y="37"/>
                    </a:cubicBezTo>
                    <a:cubicBezTo>
                      <a:pt x="70" y="38"/>
                      <a:pt x="70" y="39"/>
                      <a:pt x="70" y="40"/>
                    </a:cubicBezTo>
                    <a:cubicBezTo>
                      <a:pt x="69" y="44"/>
                      <a:pt x="66" y="47"/>
                      <a:pt x="62" y="50"/>
                    </a:cubicBezTo>
                    <a:cubicBezTo>
                      <a:pt x="58" y="53"/>
                      <a:pt x="52" y="54"/>
                      <a:pt x="46" y="54"/>
                    </a:cubicBezTo>
                    <a:cubicBezTo>
                      <a:pt x="43" y="54"/>
                      <a:pt x="40" y="54"/>
                      <a:pt x="38" y="53"/>
                    </a:cubicBezTo>
                    <a:cubicBezTo>
                      <a:pt x="30" y="52"/>
                      <a:pt x="24" y="49"/>
                      <a:pt x="19" y="45"/>
                    </a:cubicBezTo>
                    <a:cubicBezTo>
                      <a:pt x="15" y="40"/>
                      <a:pt x="12" y="36"/>
                      <a:pt x="12" y="31"/>
                    </a:cubicBezTo>
                    <a:cubicBezTo>
                      <a:pt x="12" y="30"/>
                      <a:pt x="13" y="30"/>
                      <a:pt x="13" y="29"/>
                    </a:cubicBezTo>
                    <a:cubicBezTo>
                      <a:pt x="11" y="28"/>
                      <a:pt x="11" y="28"/>
                      <a:pt x="11" y="28"/>
                    </a:cubicBezTo>
                    <a:cubicBezTo>
                      <a:pt x="13" y="29"/>
                      <a:pt x="13" y="29"/>
                      <a:pt x="13" y="29"/>
                    </a:cubicBezTo>
                    <a:moveTo>
                      <a:pt x="37" y="11"/>
                    </a:moveTo>
                    <a:cubicBezTo>
                      <a:pt x="30" y="11"/>
                      <a:pt x="23" y="12"/>
                      <a:pt x="18" y="15"/>
                    </a:cubicBezTo>
                    <a:cubicBezTo>
                      <a:pt x="13" y="18"/>
                      <a:pt x="10" y="23"/>
                      <a:pt x="9" y="28"/>
                    </a:cubicBezTo>
                    <a:cubicBezTo>
                      <a:pt x="9" y="28"/>
                      <a:pt x="9" y="28"/>
                      <a:pt x="9" y="28"/>
                    </a:cubicBezTo>
                    <a:cubicBezTo>
                      <a:pt x="9" y="29"/>
                      <a:pt x="8" y="30"/>
                      <a:pt x="8" y="31"/>
                    </a:cubicBezTo>
                    <a:cubicBezTo>
                      <a:pt x="8" y="37"/>
                      <a:pt x="12" y="43"/>
                      <a:pt x="17" y="47"/>
                    </a:cubicBezTo>
                    <a:cubicBezTo>
                      <a:pt x="22" y="52"/>
                      <a:pt x="29" y="56"/>
                      <a:pt x="37" y="57"/>
                    </a:cubicBezTo>
                    <a:cubicBezTo>
                      <a:pt x="40" y="58"/>
                      <a:pt x="43" y="58"/>
                      <a:pt x="46" y="58"/>
                    </a:cubicBezTo>
                    <a:cubicBezTo>
                      <a:pt x="53" y="58"/>
                      <a:pt x="59" y="56"/>
                      <a:pt x="64" y="53"/>
                    </a:cubicBezTo>
                    <a:cubicBezTo>
                      <a:pt x="69" y="50"/>
                      <a:pt x="73" y="46"/>
                      <a:pt x="74" y="41"/>
                    </a:cubicBezTo>
                    <a:cubicBezTo>
                      <a:pt x="74" y="40"/>
                      <a:pt x="74" y="39"/>
                      <a:pt x="74" y="37"/>
                    </a:cubicBezTo>
                    <a:cubicBezTo>
                      <a:pt x="74" y="31"/>
                      <a:pt x="71" y="26"/>
                      <a:pt x="66" y="21"/>
                    </a:cubicBezTo>
                    <a:cubicBezTo>
                      <a:pt x="61" y="17"/>
                      <a:pt x="54" y="13"/>
                      <a:pt x="46" y="12"/>
                    </a:cubicBezTo>
                    <a:cubicBezTo>
                      <a:pt x="43" y="11"/>
                      <a:pt x="40" y="11"/>
                      <a:pt x="37" y="11"/>
                    </a:cubicBezTo>
                    <a:moveTo>
                      <a:pt x="24" y="6"/>
                    </a:moveTo>
                    <a:cubicBezTo>
                      <a:pt x="24" y="6"/>
                      <a:pt x="24" y="6"/>
                      <a:pt x="24" y="6"/>
                    </a:cubicBezTo>
                    <a:cubicBezTo>
                      <a:pt x="25" y="6"/>
                      <a:pt x="30" y="4"/>
                      <a:pt x="38" y="4"/>
                    </a:cubicBezTo>
                    <a:cubicBezTo>
                      <a:pt x="47" y="4"/>
                      <a:pt x="60" y="7"/>
                      <a:pt x="76" y="20"/>
                    </a:cubicBezTo>
                    <a:cubicBezTo>
                      <a:pt x="77" y="20"/>
                      <a:pt x="77" y="20"/>
                      <a:pt x="77" y="20"/>
                    </a:cubicBezTo>
                    <a:cubicBezTo>
                      <a:pt x="77" y="20"/>
                      <a:pt x="97" y="30"/>
                      <a:pt x="120" y="34"/>
                    </a:cubicBezTo>
                    <a:cubicBezTo>
                      <a:pt x="119" y="48"/>
                      <a:pt x="119" y="48"/>
                      <a:pt x="119" y="48"/>
                    </a:cubicBezTo>
                    <a:cubicBezTo>
                      <a:pt x="117" y="47"/>
                      <a:pt x="113" y="47"/>
                      <a:pt x="109" y="47"/>
                    </a:cubicBezTo>
                    <a:cubicBezTo>
                      <a:pt x="103" y="47"/>
                      <a:pt x="95" y="48"/>
                      <a:pt x="88" y="49"/>
                    </a:cubicBezTo>
                    <a:cubicBezTo>
                      <a:pt x="85" y="49"/>
                      <a:pt x="82" y="50"/>
                      <a:pt x="79" y="51"/>
                    </a:cubicBezTo>
                    <a:cubicBezTo>
                      <a:pt x="76" y="52"/>
                      <a:pt x="74" y="53"/>
                      <a:pt x="72" y="54"/>
                    </a:cubicBezTo>
                    <a:cubicBezTo>
                      <a:pt x="72" y="54"/>
                      <a:pt x="72" y="54"/>
                      <a:pt x="72" y="54"/>
                    </a:cubicBezTo>
                    <a:cubicBezTo>
                      <a:pt x="70" y="56"/>
                      <a:pt x="57" y="65"/>
                      <a:pt x="42" y="65"/>
                    </a:cubicBezTo>
                    <a:cubicBezTo>
                      <a:pt x="42" y="65"/>
                      <a:pt x="42" y="65"/>
                      <a:pt x="41" y="65"/>
                    </a:cubicBezTo>
                    <a:cubicBezTo>
                      <a:pt x="31" y="65"/>
                      <a:pt x="19" y="61"/>
                      <a:pt x="8" y="48"/>
                    </a:cubicBezTo>
                    <a:cubicBezTo>
                      <a:pt x="8" y="47"/>
                      <a:pt x="4" y="41"/>
                      <a:pt x="4" y="33"/>
                    </a:cubicBezTo>
                    <a:cubicBezTo>
                      <a:pt x="4" y="29"/>
                      <a:pt x="5" y="24"/>
                      <a:pt x="8" y="20"/>
                    </a:cubicBezTo>
                    <a:cubicBezTo>
                      <a:pt x="11" y="15"/>
                      <a:pt x="16" y="11"/>
                      <a:pt x="24" y="6"/>
                    </a:cubicBezTo>
                    <a:cubicBezTo>
                      <a:pt x="24" y="6"/>
                      <a:pt x="24" y="6"/>
                      <a:pt x="24" y="6"/>
                    </a:cubicBezTo>
                    <a:moveTo>
                      <a:pt x="38" y="0"/>
                    </a:moveTo>
                    <a:cubicBezTo>
                      <a:pt x="38" y="0"/>
                      <a:pt x="38" y="0"/>
                      <a:pt x="38" y="0"/>
                    </a:cubicBezTo>
                    <a:cubicBezTo>
                      <a:pt x="28" y="0"/>
                      <a:pt x="23" y="3"/>
                      <a:pt x="23" y="3"/>
                    </a:cubicBezTo>
                    <a:cubicBezTo>
                      <a:pt x="23" y="3"/>
                      <a:pt x="23" y="3"/>
                      <a:pt x="23" y="3"/>
                    </a:cubicBezTo>
                    <a:cubicBezTo>
                      <a:pt x="14" y="7"/>
                      <a:pt x="8" y="12"/>
                      <a:pt x="4" y="17"/>
                    </a:cubicBezTo>
                    <a:cubicBezTo>
                      <a:pt x="1" y="23"/>
                      <a:pt x="0" y="28"/>
                      <a:pt x="0" y="33"/>
                    </a:cubicBezTo>
                    <a:cubicBezTo>
                      <a:pt x="0" y="43"/>
                      <a:pt x="5" y="50"/>
                      <a:pt x="5" y="51"/>
                    </a:cubicBezTo>
                    <a:cubicBezTo>
                      <a:pt x="5" y="51"/>
                      <a:pt x="5" y="51"/>
                      <a:pt x="5" y="51"/>
                    </a:cubicBezTo>
                    <a:cubicBezTo>
                      <a:pt x="17" y="64"/>
                      <a:pt x="30" y="69"/>
                      <a:pt x="41" y="69"/>
                    </a:cubicBezTo>
                    <a:cubicBezTo>
                      <a:pt x="41" y="69"/>
                      <a:pt x="41" y="69"/>
                      <a:pt x="41" y="69"/>
                    </a:cubicBezTo>
                    <a:cubicBezTo>
                      <a:pt x="60" y="69"/>
                      <a:pt x="74" y="58"/>
                      <a:pt x="74" y="58"/>
                    </a:cubicBezTo>
                    <a:cubicBezTo>
                      <a:pt x="75" y="57"/>
                      <a:pt x="75" y="57"/>
                      <a:pt x="75" y="57"/>
                    </a:cubicBezTo>
                    <a:cubicBezTo>
                      <a:pt x="76" y="56"/>
                      <a:pt x="78" y="55"/>
                      <a:pt x="80" y="54"/>
                    </a:cubicBezTo>
                    <a:cubicBezTo>
                      <a:pt x="88" y="52"/>
                      <a:pt x="100" y="51"/>
                      <a:pt x="109" y="51"/>
                    </a:cubicBezTo>
                    <a:cubicBezTo>
                      <a:pt x="109" y="51"/>
                      <a:pt x="109" y="51"/>
                      <a:pt x="109" y="51"/>
                    </a:cubicBezTo>
                    <a:cubicBezTo>
                      <a:pt x="114" y="51"/>
                      <a:pt x="119" y="51"/>
                      <a:pt x="121" y="52"/>
                    </a:cubicBezTo>
                    <a:cubicBezTo>
                      <a:pt x="121" y="52"/>
                      <a:pt x="121" y="52"/>
                      <a:pt x="121" y="52"/>
                    </a:cubicBezTo>
                    <a:cubicBezTo>
                      <a:pt x="121" y="52"/>
                      <a:pt x="121" y="52"/>
                      <a:pt x="121" y="52"/>
                    </a:cubicBezTo>
                    <a:cubicBezTo>
                      <a:pt x="121" y="52"/>
                      <a:pt x="122" y="51"/>
                      <a:pt x="122" y="51"/>
                    </a:cubicBezTo>
                    <a:cubicBezTo>
                      <a:pt x="122" y="51"/>
                      <a:pt x="122" y="51"/>
                      <a:pt x="122" y="51"/>
                    </a:cubicBezTo>
                    <a:cubicBezTo>
                      <a:pt x="123" y="51"/>
                      <a:pt x="123" y="50"/>
                      <a:pt x="123" y="50"/>
                    </a:cubicBezTo>
                    <a:cubicBezTo>
                      <a:pt x="124" y="33"/>
                      <a:pt x="124" y="33"/>
                      <a:pt x="124" y="33"/>
                    </a:cubicBezTo>
                    <a:cubicBezTo>
                      <a:pt x="124" y="32"/>
                      <a:pt x="124" y="31"/>
                      <a:pt x="123" y="31"/>
                    </a:cubicBezTo>
                    <a:cubicBezTo>
                      <a:pt x="123" y="31"/>
                      <a:pt x="123" y="31"/>
                      <a:pt x="123" y="31"/>
                    </a:cubicBezTo>
                    <a:cubicBezTo>
                      <a:pt x="122" y="31"/>
                      <a:pt x="122" y="31"/>
                      <a:pt x="122" y="31"/>
                    </a:cubicBezTo>
                    <a:cubicBezTo>
                      <a:pt x="111" y="29"/>
                      <a:pt x="100" y="25"/>
                      <a:pt x="92" y="22"/>
                    </a:cubicBezTo>
                    <a:cubicBezTo>
                      <a:pt x="88" y="21"/>
                      <a:pt x="84" y="19"/>
                      <a:pt x="82" y="18"/>
                    </a:cubicBezTo>
                    <a:cubicBezTo>
                      <a:pt x="81" y="18"/>
                      <a:pt x="80" y="17"/>
                      <a:pt x="79" y="17"/>
                    </a:cubicBezTo>
                    <a:cubicBezTo>
                      <a:pt x="79" y="17"/>
                      <a:pt x="79" y="17"/>
                      <a:pt x="79" y="17"/>
                    </a:cubicBezTo>
                    <a:cubicBezTo>
                      <a:pt x="62" y="3"/>
                      <a:pt x="48" y="0"/>
                      <a:pt x="38"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4" name="Freeform 305"/>
              <p:cNvSpPr>
                <a:spLocks noEditPoints="1"/>
              </p:cNvSpPr>
              <p:nvPr/>
            </p:nvSpPr>
            <p:spPr bwMode="auto">
              <a:xfrm>
                <a:off x="9204326" y="2486025"/>
                <a:ext cx="38100" cy="34925"/>
              </a:xfrm>
              <a:custGeom>
                <a:avLst/>
                <a:gdLst>
                  <a:gd name="T0" fmla="*/ 7 w 14"/>
                  <a:gd name="T1" fmla="*/ 9 h 13"/>
                  <a:gd name="T2" fmla="*/ 6 w 14"/>
                  <a:gd name="T3" fmla="*/ 9 h 13"/>
                  <a:gd name="T4" fmla="*/ 4 w 14"/>
                  <a:gd name="T5" fmla="*/ 6 h 13"/>
                  <a:gd name="T6" fmla="*/ 5 w 14"/>
                  <a:gd name="T7" fmla="*/ 5 h 13"/>
                  <a:gd name="T8" fmla="*/ 7 w 14"/>
                  <a:gd name="T9" fmla="*/ 4 h 13"/>
                  <a:gd name="T10" fmla="*/ 9 w 14"/>
                  <a:gd name="T11" fmla="*/ 4 h 13"/>
                  <a:gd name="T12" fmla="*/ 9 w 14"/>
                  <a:gd name="T13" fmla="*/ 4 h 13"/>
                  <a:gd name="T14" fmla="*/ 10 w 14"/>
                  <a:gd name="T15" fmla="*/ 7 h 13"/>
                  <a:gd name="T16" fmla="*/ 10 w 14"/>
                  <a:gd name="T17" fmla="*/ 8 h 13"/>
                  <a:gd name="T18" fmla="*/ 7 w 14"/>
                  <a:gd name="T19" fmla="*/ 9 h 13"/>
                  <a:gd name="T20" fmla="*/ 7 w 14"/>
                  <a:gd name="T21" fmla="*/ 0 h 13"/>
                  <a:gd name="T22" fmla="*/ 2 w 14"/>
                  <a:gd name="T23" fmla="*/ 2 h 13"/>
                  <a:gd name="T24" fmla="*/ 0 w 14"/>
                  <a:gd name="T25" fmla="*/ 6 h 13"/>
                  <a:gd name="T26" fmla="*/ 3 w 14"/>
                  <a:gd name="T27" fmla="*/ 12 h 13"/>
                  <a:gd name="T28" fmla="*/ 7 w 14"/>
                  <a:gd name="T29" fmla="*/ 13 h 13"/>
                  <a:gd name="T30" fmla="*/ 7 w 14"/>
                  <a:gd name="T31" fmla="*/ 13 h 13"/>
                  <a:gd name="T32" fmla="*/ 7 w 14"/>
                  <a:gd name="T33" fmla="*/ 13 h 13"/>
                  <a:gd name="T34" fmla="*/ 13 w 14"/>
                  <a:gd name="T35" fmla="*/ 11 h 13"/>
                  <a:gd name="T36" fmla="*/ 14 w 14"/>
                  <a:gd name="T37" fmla="*/ 7 h 13"/>
                  <a:gd name="T38" fmla="*/ 12 w 14"/>
                  <a:gd name="T39" fmla="*/ 1 h 13"/>
                  <a:gd name="T40" fmla="*/ 11 w 14"/>
                  <a:gd name="T41" fmla="*/ 3 h 13"/>
                  <a:gd name="T42" fmla="*/ 12 w 14"/>
                  <a:gd name="T43" fmla="*/ 1 h 13"/>
                  <a:gd name="T44" fmla="*/ 10 w 14"/>
                  <a:gd name="T45" fmla="*/ 0 h 13"/>
                  <a:gd name="T46" fmla="*/ 8 w 14"/>
                  <a:gd name="T47" fmla="*/ 0 h 13"/>
                  <a:gd name="T48" fmla="*/ 7 w 14"/>
                  <a:gd name="T49" fmla="*/ 0 h 13"/>
                  <a:gd name="T50" fmla="*/ 7 w 14"/>
                  <a:gd name="T51" fmla="*/ 0 h 13"/>
                  <a:gd name="T52" fmla="*/ 7 w 14"/>
                  <a:gd name="T53"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 h="13">
                    <a:moveTo>
                      <a:pt x="7" y="9"/>
                    </a:moveTo>
                    <a:cubicBezTo>
                      <a:pt x="7" y="9"/>
                      <a:pt x="6" y="9"/>
                      <a:pt x="6" y="9"/>
                    </a:cubicBezTo>
                    <a:cubicBezTo>
                      <a:pt x="5" y="8"/>
                      <a:pt x="4" y="7"/>
                      <a:pt x="4" y="6"/>
                    </a:cubicBezTo>
                    <a:cubicBezTo>
                      <a:pt x="4" y="6"/>
                      <a:pt x="5" y="5"/>
                      <a:pt x="5" y="5"/>
                    </a:cubicBezTo>
                    <a:cubicBezTo>
                      <a:pt x="6" y="4"/>
                      <a:pt x="7" y="4"/>
                      <a:pt x="7" y="4"/>
                    </a:cubicBezTo>
                    <a:cubicBezTo>
                      <a:pt x="8" y="4"/>
                      <a:pt x="9" y="4"/>
                      <a:pt x="9" y="4"/>
                    </a:cubicBezTo>
                    <a:cubicBezTo>
                      <a:pt x="9" y="4"/>
                      <a:pt x="9" y="4"/>
                      <a:pt x="9" y="4"/>
                    </a:cubicBezTo>
                    <a:cubicBezTo>
                      <a:pt x="10" y="5"/>
                      <a:pt x="10" y="6"/>
                      <a:pt x="10" y="7"/>
                    </a:cubicBezTo>
                    <a:cubicBezTo>
                      <a:pt x="10" y="7"/>
                      <a:pt x="10" y="8"/>
                      <a:pt x="10" y="8"/>
                    </a:cubicBezTo>
                    <a:cubicBezTo>
                      <a:pt x="9" y="9"/>
                      <a:pt x="8" y="9"/>
                      <a:pt x="7" y="9"/>
                    </a:cubicBezTo>
                    <a:moveTo>
                      <a:pt x="7" y="0"/>
                    </a:moveTo>
                    <a:cubicBezTo>
                      <a:pt x="5" y="0"/>
                      <a:pt x="3" y="0"/>
                      <a:pt x="2" y="2"/>
                    </a:cubicBezTo>
                    <a:cubicBezTo>
                      <a:pt x="1" y="3"/>
                      <a:pt x="0" y="5"/>
                      <a:pt x="0" y="6"/>
                    </a:cubicBezTo>
                    <a:cubicBezTo>
                      <a:pt x="0" y="9"/>
                      <a:pt x="1" y="11"/>
                      <a:pt x="3" y="12"/>
                    </a:cubicBezTo>
                    <a:cubicBezTo>
                      <a:pt x="4" y="13"/>
                      <a:pt x="6" y="13"/>
                      <a:pt x="7" y="13"/>
                    </a:cubicBezTo>
                    <a:cubicBezTo>
                      <a:pt x="7" y="13"/>
                      <a:pt x="7" y="13"/>
                      <a:pt x="7" y="13"/>
                    </a:cubicBezTo>
                    <a:cubicBezTo>
                      <a:pt x="7" y="13"/>
                      <a:pt x="7" y="13"/>
                      <a:pt x="7" y="13"/>
                    </a:cubicBezTo>
                    <a:cubicBezTo>
                      <a:pt x="9" y="13"/>
                      <a:pt x="11" y="13"/>
                      <a:pt x="13" y="11"/>
                    </a:cubicBezTo>
                    <a:cubicBezTo>
                      <a:pt x="14" y="10"/>
                      <a:pt x="14" y="8"/>
                      <a:pt x="14" y="7"/>
                    </a:cubicBezTo>
                    <a:cubicBezTo>
                      <a:pt x="14" y="4"/>
                      <a:pt x="13" y="2"/>
                      <a:pt x="12" y="1"/>
                    </a:cubicBezTo>
                    <a:cubicBezTo>
                      <a:pt x="11" y="3"/>
                      <a:pt x="11" y="3"/>
                      <a:pt x="11" y="3"/>
                    </a:cubicBezTo>
                    <a:cubicBezTo>
                      <a:pt x="12" y="1"/>
                      <a:pt x="12" y="1"/>
                      <a:pt x="12" y="1"/>
                    </a:cubicBezTo>
                    <a:cubicBezTo>
                      <a:pt x="11" y="1"/>
                      <a:pt x="11" y="0"/>
                      <a:pt x="10" y="0"/>
                    </a:cubicBezTo>
                    <a:cubicBezTo>
                      <a:pt x="9" y="0"/>
                      <a:pt x="8" y="0"/>
                      <a:pt x="8" y="0"/>
                    </a:cubicBezTo>
                    <a:cubicBezTo>
                      <a:pt x="8" y="0"/>
                      <a:pt x="8" y="0"/>
                      <a:pt x="7" y="0"/>
                    </a:cubicBezTo>
                    <a:cubicBezTo>
                      <a:pt x="7" y="0"/>
                      <a:pt x="7" y="0"/>
                      <a:pt x="7" y="0"/>
                    </a:cubicBezTo>
                    <a:cubicBezTo>
                      <a:pt x="7" y="0"/>
                      <a:pt x="7" y="0"/>
                      <a:pt x="7"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49" name="组合 48"/>
            <p:cNvGrpSpPr/>
            <p:nvPr/>
          </p:nvGrpSpPr>
          <p:grpSpPr>
            <a:xfrm>
              <a:off x="3342274" y="6418098"/>
              <a:ext cx="758825" cy="449263"/>
              <a:chOff x="3441701" y="5740400"/>
              <a:chExt cx="758825" cy="449263"/>
            </a:xfrm>
          </p:grpSpPr>
          <p:sp>
            <p:nvSpPr>
              <p:cNvPr id="153" name="Freeform 306"/>
              <p:cNvSpPr/>
              <p:nvPr/>
            </p:nvSpPr>
            <p:spPr bwMode="auto">
              <a:xfrm>
                <a:off x="3811588" y="6072188"/>
                <a:ext cx="44450" cy="14288"/>
              </a:xfrm>
              <a:custGeom>
                <a:avLst/>
                <a:gdLst>
                  <a:gd name="T0" fmla="*/ 4 w 16"/>
                  <a:gd name="T1" fmla="*/ 0 h 5"/>
                  <a:gd name="T2" fmla="*/ 0 w 16"/>
                  <a:gd name="T3" fmla="*/ 4 h 5"/>
                  <a:gd name="T4" fmla="*/ 0 w 16"/>
                  <a:gd name="T5" fmla="*/ 4 h 5"/>
                  <a:gd name="T6" fmla="*/ 15 w 16"/>
                  <a:gd name="T7" fmla="*/ 5 h 5"/>
                  <a:gd name="T8" fmla="*/ 16 w 16"/>
                  <a:gd name="T9" fmla="*/ 5 h 5"/>
                  <a:gd name="T10" fmla="*/ 16 w 16"/>
                  <a:gd name="T11" fmla="*/ 5 h 5"/>
                  <a:gd name="T12" fmla="*/ 16 w 16"/>
                  <a:gd name="T13" fmla="*/ 5 h 5"/>
                  <a:gd name="T14" fmla="*/ 15 w 16"/>
                  <a:gd name="T15" fmla="*/ 3 h 5"/>
                  <a:gd name="T16" fmla="*/ 15 w 16"/>
                  <a:gd name="T17" fmla="*/ 1 h 5"/>
                  <a:gd name="T18" fmla="*/ 15 w 16"/>
                  <a:gd name="T19" fmla="*/ 1 h 5"/>
                  <a:gd name="T20" fmla="*/ 4 w 16"/>
                  <a:gd name="T2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 h="5">
                    <a:moveTo>
                      <a:pt x="4" y="0"/>
                    </a:moveTo>
                    <a:cubicBezTo>
                      <a:pt x="3" y="2"/>
                      <a:pt x="1" y="3"/>
                      <a:pt x="0" y="4"/>
                    </a:cubicBezTo>
                    <a:cubicBezTo>
                      <a:pt x="0" y="4"/>
                      <a:pt x="0" y="4"/>
                      <a:pt x="0" y="4"/>
                    </a:cubicBezTo>
                    <a:cubicBezTo>
                      <a:pt x="15" y="5"/>
                      <a:pt x="15" y="5"/>
                      <a:pt x="15" y="5"/>
                    </a:cubicBezTo>
                    <a:cubicBezTo>
                      <a:pt x="15" y="5"/>
                      <a:pt x="15" y="5"/>
                      <a:pt x="16" y="5"/>
                    </a:cubicBezTo>
                    <a:cubicBezTo>
                      <a:pt x="16" y="5"/>
                      <a:pt x="16" y="5"/>
                      <a:pt x="16" y="5"/>
                    </a:cubicBezTo>
                    <a:cubicBezTo>
                      <a:pt x="16" y="5"/>
                      <a:pt x="16" y="5"/>
                      <a:pt x="16" y="5"/>
                    </a:cubicBezTo>
                    <a:cubicBezTo>
                      <a:pt x="15" y="5"/>
                      <a:pt x="15" y="4"/>
                      <a:pt x="15" y="3"/>
                    </a:cubicBezTo>
                    <a:cubicBezTo>
                      <a:pt x="15" y="1"/>
                      <a:pt x="15" y="1"/>
                      <a:pt x="15" y="1"/>
                    </a:cubicBezTo>
                    <a:cubicBezTo>
                      <a:pt x="15" y="1"/>
                      <a:pt x="15" y="1"/>
                      <a:pt x="15" y="1"/>
                    </a:cubicBezTo>
                    <a:cubicBezTo>
                      <a:pt x="4" y="0"/>
                      <a:pt x="4" y="0"/>
                      <a:pt x="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4" name="Freeform 307"/>
              <p:cNvSpPr/>
              <p:nvPr/>
            </p:nvSpPr>
            <p:spPr bwMode="auto">
              <a:xfrm>
                <a:off x="3441701" y="6010275"/>
                <a:ext cx="350838" cy="66675"/>
              </a:xfrm>
              <a:custGeom>
                <a:avLst/>
                <a:gdLst>
                  <a:gd name="T0" fmla="*/ 68 w 125"/>
                  <a:gd name="T1" fmla="*/ 0 h 24"/>
                  <a:gd name="T2" fmla="*/ 27 w 125"/>
                  <a:gd name="T3" fmla="*/ 4 h 24"/>
                  <a:gd name="T4" fmla="*/ 11 w 125"/>
                  <a:gd name="T5" fmla="*/ 8 h 24"/>
                  <a:gd name="T6" fmla="*/ 1 w 125"/>
                  <a:gd name="T7" fmla="*/ 17 h 24"/>
                  <a:gd name="T8" fmla="*/ 1 w 125"/>
                  <a:gd name="T9" fmla="*/ 19 h 24"/>
                  <a:gd name="T10" fmla="*/ 2 w 125"/>
                  <a:gd name="T11" fmla="*/ 20 h 24"/>
                  <a:gd name="T12" fmla="*/ 96 w 125"/>
                  <a:gd name="T13" fmla="*/ 24 h 24"/>
                  <a:gd name="T14" fmla="*/ 101 w 125"/>
                  <a:gd name="T15" fmla="*/ 21 h 24"/>
                  <a:gd name="T16" fmla="*/ 7 w 125"/>
                  <a:gd name="T17" fmla="*/ 16 h 24"/>
                  <a:gd name="T18" fmla="*/ 13 w 125"/>
                  <a:gd name="T19" fmla="*/ 12 h 24"/>
                  <a:gd name="T20" fmla="*/ 68 w 125"/>
                  <a:gd name="T21" fmla="*/ 4 h 24"/>
                  <a:gd name="T22" fmla="*/ 68 w 125"/>
                  <a:gd name="T23" fmla="*/ 4 h 24"/>
                  <a:gd name="T24" fmla="*/ 120 w 125"/>
                  <a:gd name="T25" fmla="*/ 7 h 24"/>
                  <a:gd name="T26" fmla="*/ 125 w 125"/>
                  <a:gd name="T27" fmla="*/ 3 h 24"/>
                  <a:gd name="T28" fmla="*/ 68 w 125"/>
                  <a:gd name="T2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5" h="24">
                    <a:moveTo>
                      <a:pt x="68" y="0"/>
                    </a:moveTo>
                    <a:cubicBezTo>
                      <a:pt x="53" y="0"/>
                      <a:pt x="39" y="1"/>
                      <a:pt x="27" y="4"/>
                    </a:cubicBezTo>
                    <a:cubicBezTo>
                      <a:pt x="21" y="5"/>
                      <a:pt x="16" y="6"/>
                      <a:pt x="11" y="8"/>
                    </a:cubicBezTo>
                    <a:cubicBezTo>
                      <a:pt x="7" y="11"/>
                      <a:pt x="3" y="13"/>
                      <a:pt x="1" y="17"/>
                    </a:cubicBezTo>
                    <a:cubicBezTo>
                      <a:pt x="0" y="17"/>
                      <a:pt x="0" y="18"/>
                      <a:pt x="1" y="19"/>
                    </a:cubicBezTo>
                    <a:cubicBezTo>
                      <a:pt x="1" y="19"/>
                      <a:pt x="2" y="20"/>
                      <a:pt x="2" y="20"/>
                    </a:cubicBezTo>
                    <a:cubicBezTo>
                      <a:pt x="96" y="24"/>
                      <a:pt x="96" y="24"/>
                      <a:pt x="96" y="24"/>
                    </a:cubicBezTo>
                    <a:cubicBezTo>
                      <a:pt x="101" y="21"/>
                      <a:pt x="101" y="21"/>
                      <a:pt x="101" y="21"/>
                    </a:cubicBezTo>
                    <a:cubicBezTo>
                      <a:pt x="7" y="16"/>
                      <a:pt x="7" y="16"/>
                      <a:pt x="7" y="16"/>
                    </a:cubicBezTo>
                    <a:cubicBezTo>
                      <a:pt x="8" y="15"/>
                      <a:pt x="11" y="13"/>
                      <a:pt x="13" y="12"/>
                    </a:cubicBezTo>
                    <a:cubicBezTo>
                      <a:pt x="25" y="6"/>
                      <a:pt x="46" y="4"/>
                      <a:pt x="68" y="4"/>
                    </a:cubicBezTo>
                    <a:cubicBezTo>
                      <a:pt x="68" y="4"/>
                      <a:pt x="68" y="4"/>
                      <a:pt x="68" y="4"/>
                    </a:cubicBezTo>
                    <a:cubicBezTo>
                      <a:pt x="86" y="4"/>
                      <a:pt x="105" y="6"/>
                      <a:pt x="120" y="7"/>
                    </a:cubicBezTo>
                    <a:cubicBezTo>
                      <a:pt x="125" y="3"/>
                      <a:pt x="125" y="3"/>
                      <a:pt x="125" y="3"/>
                    </a:cubicBezTo>
                    <a:cubicBezTo>
                      <a:pt x="109" y="2"/>
                      <a:pt x="88" y="0"/>
                      <a:pt x="68"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5" name="Freeform 308"/>
              <p:cNvSpPr>
                <a:spLocks noEditPoints="1"/>
              </p:cNvSpPr>
              <p:nvPr/>
            </p:nvSpPr>
            <p:spPr bwMode="auto">
              <a:xfrm>
                <a:off x="3852863" y="6013450"/>
                <a:ext cx="347663" cy="176213"/>
              </a:xfrm>
              <a:custGeom>
                <a:avLst/>
                <a:gdLst>
                  <a:gd name="T0" fmla="*/ 80 w 124"/>
                  <a:gd name="T1" fmla="*/ 53 h 63"/>
                  <a:gd name="T2" fmla="*/ 53 w 124"/>
                  <a:gd name="T3" fmla="*/ 32 h 63"/>
                  <a:gd name="T4" fmla="*/ 61 w 124"/>
                  <a:gd name="T5" fmla="*/ 19 h 63"/>
                  <a:gd name="T6" fmla="*/ 84 w 124"/>
                  <a:gd name="T7" fmla="*/ 15 h 63"/>
                  <a:gd name="T8" fmla="*/ 111 w 124"/>
                  <a:gd name="T9" fmla="*/ 36 h 63"/>
                  <a:gd name="T10" fmla="*/ 103 w 124"/>
                  <a:gd name="T11" fmla="*/ 48 h 63"/>
                  <a:gd name="T12" fmla="*/ 80 w 124"/>
                  <a:gd name="T13" fmla="*/ 53 h 63"/>
                  <a:gd name="T14" fmla="*/ 59 w 124"/>
                  <a:gd name="T15" fmla="*/ 16 h 63"/>
                  <a:gd name="T16" fmla="*/ 49 w 124"/>
                  <a:gd name="T17" fmla="*/ 32 h 63"/>
                  <a:gd name="T18" fmla="*/ 80 w 124"/>
                  <a:gd name="T19" fmla="*/ 57 h 63"/>
                  <a:gd name="T20" fmla="*/ 80 w 124"/>
                  <a:gd name="T21" fmla="*/ 57 h 63"/>
                  <a:gd name="T22" fmla="*/ 105 w 124"/>
                  <a:gd name="T23" fmla="*/ 52 h 63"/>
                  <a:gd name="T24" fmla="*/ 115 w 124"/>
                  <a:gd name="T25" fmla="*/ 36 h 63"/>
                  <a:gd name="T26" fmla="*/ 85 w 124"/>
                  <a:gd name="T27" fmla="*/ 11 h 63"/>
                  <a:gd name="T28" fmla="*/ 80 w 124"/>
                  <a:gd name="T29" fmla="*/ 0 h 63"/>
                  <a:gd name="T30" fmla="*/ 50 w 124"/>
                  <a:gd name="T31" fmla="*/ 6 h 63"/>
                  <a:gd name="T32" fmla="*/ 7 w 124"/>
                  <a:gd name="T33" fmla="*/ 6 h 63"/>
                  <a:gd name="T34" fmla="*/ 7 w 124"/>
                  <a:gd name="T35" fmla="*/ 6 h 63"/>
                  <a:gd name="T36" fmla="*/ 3 w 124"/>
                  <a:gd name="T37" fmla="*/ 10 h 63"/>
                  <a:gd name="T38" fmla="*/ 0 w 124"/>
                  <a:gd name="T39" fmla="*/ 24 h 63"/>
                  <a:gd name="T40" fmla="*/ 1 w 124"/>
                  <a:gd name="T41" fmla="*/ 26 h 63"/>
                  <a:gd name="T42" fmla="*/ 36 w 124"/>
                  <a:gd name="T43" fmla="*/ 39 h 63"/>
                  <a:gd name="T44" fmla="*/ 44 w 124"/>
                  <a:gd name="T45" fmla="*/ 46 h 63"/>
                  <a:gd name="T46" fmla="*/ 64 w 124"/>
                  <a:gd name="T47" fmla="*/ 63 h 63"/>
                  <a:gd name="T48" fmla="*/ 57 w 124"/>
                  <a:gd name="T49" fmla="*/ 54 h 63"/>
                  <a:gd name="T50" fmla="*/ 48 w 124"/>
                  <a:gd name="T51" fmla="*/ 44 h 63"/>
                  <a:gd name="T52" fmla="*/ 47 w 124"/>
                  <a:gd name="T53" fmla="*/ 44 h 63"/>
                  <a:gd name="T54" fmla="*/ 4 w 124"/>
                  <a:gd name="T55" fmla="*/ 23 h 63"/>
                  <a:gd name="T56" fmla="*/ 7 w 124"/>
                  <a:gd name="T57" fmla="*/ 10 h 63"/>
                  <a:gd name="T58" fmla="*/ 26 w 124"/>
                  <a:gd name="T59" fmla="*/ 11 h 63"/>
                  <a:gd name="T60" fmla="*/ 53 w 124"/>
                  <a:gd name="T61" fmla="*/ 9 h 63"/>
                  <a:gd name="T62" fmla="*/ 100 w 124"/>
                  <a:gd name="T63" fmla="*/ 8 h 63"/>
                  <a:gd name="T64" fmla="*/ 106 w 124"/>
                  <a:gd name="T65" fmla="*/ 12 h 63"/>
                  <a:gd name="T66" fmla="*/ 107 w 124"/>
                  <a:gd name="T67" fmla="*/ 12 h 63"/>
                  <a:gd name="T68" fmla="*/ 107 w 124"/>
                  <a:gd name="T69" fmla="*/ 12 h 63"/>
                  <a:gd name="T70" fmla="*/ 115 w 124"/>
                  <a:gd name="T71" fmla="*/ 52 h 63"/>
                  <a:gd name="T72" fmla="*/ 110 w 124"/>
                  <a:gd name="T73" fmla="*/ 57 h 63"/>
                  <a:gd name="T74" fmla="*/ 95 w 124"/>
                  <a:gd name="T75" fmla="*/ 63 h 63"/>
                  <a:gd name="T76" fmla="*/ 112 w 124"/>
                  <a:gd name="T77" fmla="*/ 60 h 63"/>
                  <a:gd name="T78" fmla="*/ 118 w 124"/>
                  <a:gd name="T79" fmla="*/ 54 h 63"/>
                  <a:gd name="T80" fmla="*/ 110 w 124"/>
                  <a:gd name="T81" fmla="*/ 9 h 63"/>
                  <a:gd name="T82" fmla="*/ 80 w 124"/>
                  <a:gd name="T83" fmla="*/ 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4" h="62">
                    <a:moveTo>
                      <a:pt x="80" y="53"/>
                    </a:moveTo>
                    <a:cubicBezTo>
                      <a:pt x="80" y="53"/>
                      <a:pt x="80" y="53"/>
                      <a:pt x="80" y="53"/>
                    </a:cubicBezTo>
                    <a:cubicBezTo>
                      <a:pt x="72" y="52"/>
                      <a:pt x="66" y="49"/>
                      <a:pt x="61" y="45"/>
                    </a:cubicBezTo>
                    <a:cubicBezTo>
                      <a:pt x="56" y="41"/>
                      <a:pt x="53" y="37"/>
                      <a:pt x="53" y="32"/>
                    </a:cubicBezTo>
                    <a:cubicBezTo>
                      <a:pt x="53" y="31"/>
                      <a:pt x="53" y="31"/>
                      <a:pt x="53" y="30"/>
                    </a:cubicBezTo>
                    <a:cubicBezTo>
                      <a:pt x="54" y="26"/>
                      <a:pt x="57" y="22"/>
                      <a:pt x="61" y="19"/>
                    </a:cubicBezTo>
                    <a:cubicBezTo>
                      <a:pt x="66" y="16"/>
                      <a:pt x="72" y="14"/>
                      <a:pt x="80" y="14"/>
                    </a:cubicBezTo>
                    <a:cubicBezTo>
                      <a:pt x="81" y="14"/>
                      <a:pt x="83" y="14"/>
                      <a:pt x="84" y="15"/>
                    </a:cubicBezTo>
                    <a:cubicBezTo>
                      <a:pt x="92" y="16"/>
                      <a:pt x="99" y="18"/>
                      <a:pt x="104" y="22"/>
                    </a:cubicBezTo>
                    <a:cubicBezTo>
                      <a:pt x="109" y="26"/>
                      <a:pt x="111" y="31"/>
                      <a:pt x="111" y="36"/>
                    </a:cubicBezTo>
                    <a:cubicBezTo>
                      <a:pt x="111" y="36"/>
                      <a:pt x="111" y="37"/>
                      <a:pt x="111" y="37"/>
                    </a:cubicBezTo>
                    <a:cubicBezTo>
                      <a:pt x="111" y="41"/>
                      <a:pt x="108" y="45"/>
                      <a:pt x="103" y="48"/>
                    </a:cubicBezTo>
                    <a:cubicBezTo>
                      <a:pt x="99" y="51"/>
                      <a:pt x="92" y="53"/>
                      <a:pt x="85" y="53"/>
                    </a:cubicBezTo>
                    <a:cubicBezTo>
                      <a:pt x="83" y="53"/>
                      <a:pt x="82" y="53"/>
                      <a:pt x="80" y="53"/>
                    </a:cubicBezTo>
                    <a:moveTo>
                      <a:pt x="80" y="10"/>
                    </a:moveTo>
                    <a:cubicBezTo>
                      <a:pt x="72" y="10"/>
                      <a:pt x="65" y="12"/>
                      <a:pt x="59" y="16"/>
                    </a:cubicBezTo>
                    <a:cubicBezTo>
                      <a:pt x="54" y="19"/>
                      <a:pt x="50" y="24"/>
                      <a:pt x="49" y="30"/>
                    </a:cubicBezTo>
                    <a:cubicBezTo>
                      <a:pt x="49" y="31"/>
                      <a:pt x="49" y="31"/>
                      <a:pt x="49" y="32"/>
                    </a:cubicBezTo>
                    <a:cubicBezTo>
                      <a:pt x="49" y="38"/>
                      <a:pt x="53" y="44"/>
                      <a:pt x="58" y="48"/>
                    </a:cubicBezTo>
                    <a:cubicBezTo>
                      <a:pt x="64" y="53"/>
                      <a:pt x="71" y="56"/>
                      <a:pt x="80" y="57"/>
                    </a:cubicBezTo>
                    <a:cubicBezTo>
                      <a:pt x="80" y="55"/>
                      <a:pt x="80" y="55"/>
                      <a:pt x="80" y="55"/>
                    </a:cubicBezTo>
                    <a:cubicBezTo>
                      <a:pt x="80" y="57"/>
                      <a:pt x="80" y="57"/>
                      <a:pt x="80" y="57"/>
                    </a:cubicBezTo>
                    <a:cubicBezTo>
                      <a:pt x="81" y="57"/>
                      <a:pt x="83" y="57"/>
                      <a:pt x="85" y="57"/>
                    </a:cubicBezTo>
                    <a:cubicBezTo>
                      <a:pt x="93" y="57"/>
                      <a:pt x="100" y="55"/>
                      <a:pt x="105" y="52"/>
                    </a:cubicBezTo>
                    <a:cubicBezTo>
                      <a:pt x="111" y="48"/>
                      <a:pt x="114" y="43"/>
                      <a:pt x="115" y="37"/>
                    </a:cubicBezTo>
                    <a:cubicBezTo>
                      <a:pt x="115" y="37"/>
                      <a:pt x="115" y="36"/>
                      <a:pt x="115" y="36"/>
                    </a:cubicBezTo>
                    <a:cubicBezTo>
                      <a:pt x="115" y="29"/>
                      <a:pt x="112" y="23"/>
                      <a:pt x="106" y="19"/>
                    </a:cubicBezTo>
                    <a:cubicBezTo>
                      <a:pt x="101" y="15"/>
                      <a:pt x="93" y="12"/>
                      <a:pt x="85" y="11"/>
                    </a:cubicBezTo>
                    <a:cubicBezTo>
                      <a:pt x="83" y="10"/>
                      <a:pt x="81" y="10"/>
                      <a:pt x="80" y="10"/>
                    </a:cubicBezTo>
                    <a:moveTo>
                      <a:pt x="80" y="0"/>
                    </a:moveTo>
                    <a:cubicBezTo>
                      <a:pt x="72" y="0"/>
                      <a:pt x="63" y="1"/>
                      <a:pt x="52" y="6"/>
                    </a:cubicBezTo>
                    <a:cubicBezTo>
                      <a:pt x="52" y="6"/>
                      <a:pt x="51" y="6"/>
                      <a:pt x="50" y="6"/>
                    </a:cubicBezTo>
                    <a:cubicBezTo>
                      <a:pt x="46" y="6"/>
                      <a:pt x="37" y="7"/>
                      <a:pt x="26" y="7"/>
                    </a:cubicBezTo>
                    <a:cubicBezTo>
                      <a:pt x="20" y="7"/>
                      <a:pt x="14" y="7"/>
                      <a:pt x="7" y="6"/>
                    </a:cubicBezTo>
                    <a:cubicBezTo>
                      <a:pt x="7" y="6"/>
                      <a:pt x="7" y="6"/>
                      <a:pt x="7" y="6"/>
                    </a:cubicBezTo>
                    <a:cubicBezTo>
                      <a:pt x="7" y="6"/>
                      <a:pt x="7" y="6"/>
                      <a:pt x="7" y="6"/>
                    </a:cubicBezTo>
                    <a:cubicBezTo>
                      <a:pt x="6" y="7"/>
                      <a:pt x="6" y="7"/>
                      <a:pt x="6" y="7"/>
                    </a:cubicBezTo>
                    <a:cubicBezTo>
                      <a:pt x="6" y="7"/>
                      <a:pt x="5" y="8"/>
                      <a:pt x="3" y="10"/>
                    </a:cubicBezTo>
                    <a:cubicBezTo>
                      <a:pt x="0" y="22"/>
                      <a:pt x="0" y="22"/>
                      <a:pt x="0" y="22"/>
                    </a:cubicBezTo>
                    <a:cubicBezTo>
                      <a:pt x="0" y="24"/>
                      <a:pt x="0" y="24"/>
                      <a:pt x="0" y="24"/>
                    </a:cubicBezTo>
                    <a:cubicBezTo>
                      <a:pt x="0" y="25"/>
                      <a:pt x="0" y="26"/>
                      <a:pt x="1" y="26"/>
                    </a:cubicBezTo>
                    <a:cubicBezTo>
                      <a:pt x="1" y="26"/>
                      <a:pt x="1" y="26"/>
                      <a:pt x="1" y="26"/>
                    </a:cubicBezTo>
                    <a:cubicBezTo>
                      <a:pt x="5" y="27"/>
                      <a:pt x="14" y="30"/>
                      <a:pt x="24" y="33"/>
                    </a:cubicBezTo>
                    <a:cubicBezTo>
                      <a:pt x="28" y="35"/>
                      <a:pt x="33" y="37"/>
                      <a:pt x="36" y="39"/>
                    </a:cubicBezTo>
                    <a:cubicBezTo>
                      <a:pt x="40" y="41"/>
                      <a:pt x="43" y="44"/>
                      <a:pt x="44" y="46"/>
                    </a:cubicBezTo>
                    <a:cubicBezTo>
                      <a:pt x="44" y="46"/>
                      <a:pt x="44" y="46"/>
                      <a:pt x="44" y="46"/>
                    </a:cubicBezTo>
                    <a:cubicBezTo>
                      <a:pt x="44" y="46"/>
                      <a:pt x="48" y="52"/>
                      <a:pt x="55" y="57"/>
                    </a:cubicBezTo>
                    <a:cubicBezTo>
                      <a:pt x="57" y="59"/>
                      <a:pt x="60" y="62"/>
                      <a:pt x="64" y="63"/>
                    </a:cubicBezTo>
                    <a:cubicBezTo>
                      <a:pt x="75" y="63"/>
                      <a:pt x="75" y="63"/>
                      <a:pt x="75" y="63"/>
                    </a:cubicBezTo>
                    <a:cubicBezTo>
                      <a:pt x="68" y="62"/>
                      <a:pt x="62" y="58"/>
                      <a:pt x="57" y="54"/>
                    </a:cubicBezTo>
                    <a:cubicBezTo>
                      <a:pt x="54" y="51"/>
                      <a:pt x="51" y="49"/>
                      <a:pt x="50" y="47"/>
                    </a:cubicBezTo>
                    <a:cubicBezTo>
                      <a:pt x="49" y="46"/>
                      <a:pt x="48" y="45"/>
                      <a:pt x="48" y="44"/>
                    </a:cubicBezTo>
                    <a:cubicBezTo>
                      <a:pt x="47" y="44"/>
                      <a:pt x="47" y="44"/>
                      <a:pt x="47" y="44"/>
                    </a:cubicBezTo>
                    <a:cubicBezTo>
                      <a:pt x="47" y="44"/>
                      <a:pt x="47" y="44"/>
                      <a:pt x="47" y="44"/>
                    </a:cubicBezTo>
                    <a:cubicBezTo>
                      <a:pt x="45" y="41"/>
                      <a:pt x="42" y="38"/>
                      <a:pt x="38" y="36"/>
                    </a:cubicBezTo>
                    <a:cubicBezTo>
                      <a:pt x="28" y="30"/>
                      <a:pt x="11" y="25"/>
                      <a:pt x="4" y="23"/>
                    </a:cubicBezTo>
                    <a:cubicBezTo>
                      <a:pt x="4" y="23"/>
                      <a:pt x="4" y="23"/>
                      <a:pt x="4" y="23"/>
                    </a:cubicBezTo>
                    <a:cubicBezTo>
                      <a:pt x="7" y="10"/>
                      <a:pt x="7" y="10"/>
                      <a:pt x="7" y="10"/>
                    </a:cubicBezTo>
                    <a:cubicBezTo>
                      <a:pt x="7" y="10"/>
                      <a:pt x="7" y="10"/>
                      <a:pt x="7" y="10"/>
                    </a:cubicBezTo>
                    <a:cubicBezTo>
                      <a:pt x="14" y="11"/>
                      <a:pt x="20" y="11"/>
                      <a:pt x="26" y="11"/>
                    </a:cubicBezTo>
                    <a:cubicBezTo>
                      <a:pt x="41" y="11"/>
                      <a:pt x="53" y="9"/>
                      <a:pt x="53" y="9"/>
                    </a:cubicBezTo>
                    <a:cubicBezTo>
                      <a:pt x="53" y="9"/>
                      <a:pt x="53" y="9"/>
                      <a:pt x="53" y="9"/>
                    </a:cubicBezTo>
                    <a:cubicBezTo>
                      <a:pt x="64" y="5"/>
                      <a:pt x="72" y="4"/>
                      <a:pt x="80" y="4"/>
                    </a:cubicBezTo>
                    <a:cubicBezTo>
                      <a:pt x="89" y="4"/>
                      <a:pt x="96" y="6"/>
                      <a:pt x="100" y="8"/>
                    </a:cubicBezTo>
                    <a:cubicBezTo>
                      <a:pt x="102" y="9"/>
                      <a:pt x="104" y="10"/>
                      <a:pt x="105" y="11"/>
                    </a:cubicBezTo>
                    <a:cubicBezTo>
                      <a:pt x="106" y="11"/>
                      <a:pt x="106" y="12"/>
                      <a:pt x="106" y="12"/>
                    </a:cubicBezTo>
                    <a:cubicBezTo>
                      <a:pt x="107" y="12"/>
                      <a:pt x="107" y="12"/>
                      <a:pt x="107" y="12"/>
                    </a:cubicBezTo>
                    <a:cubicBezTo>
                      <a:pt x="107" y="12"/>
                      <a:pt x="107" y="12"/>
                      <a:pt x="107" y="12"/>
                    </a:cubicBezTo>
                    <a:cubicBezTo>
                      <a:pt x="107" y="12"/>
                      <a:pt x="107" y="12"/>
                      <a:pt x="107" y="12"/>
                    </a:cubicBezTo>
                    <a:cubicBezTo>
                      <a:pt x="107" y="12"/>
                      <a:pt x="107" y="12"/>
                      <a:pt x="107" y="12"/>
                    </a:cubicBezTo>
                    <a:cubicBezTo>
                      <a:pt x="117" y="22"/>
                      <a:pt x="120" y="30"/>
                      <a:pt x="120" y="37"/>
                    </a:cubicBezTo>
                    <a:cubicBezTo>
                      <a:pt x="120" y="43"/>
                      <a:pt x="117" y="48"/>
                      <a:pt x="115" y="52"/>
                    </a:cubicBezTo>
                    <a:cubicBezTo>
                      <a:pt x="113" y="53"/>
                      <a:pt x="112" y="55"/>
                      <a:pt x="111" y="56"/>
                    </a:cubicBezTo>
                    <a:cubicBezTo>
                      <a:pt x="111" y="56"/>
                      <a:pt x="110" y="57"/>
                      <a:pt x="110" y="57"/>
                    </a:cubicBezTo>
                    <a:cubicBezTo>
                      <a:pt x="110" y="57"/>
                      <a:pt x="110" y="57"/>
                      <a:pt x="110" y="57"/>
                    </a:cubicBezTo>
                    <a:cubicBezTo>
                      <a:pt x="104" y="60"/>
                      <a:pt x="99" y="62"/>
                      <a:pt x="95" y="63"/>
                    </a:cubicBezTo>
                    <a:cubicBezTo>
                      <a:pt x="106" y="63"/>
                      <a:pt x="106" y="63"/>
                      <a:pt x="106" y="63"/>
                    </a:cubicBezTo>
                    <a:cubicBezTo>
                      <a:pt x="108" y="62"/>
                      <a:pt x="110" y="62"/>
                      <a:pt x="112" y="60"/>
                    </a:cubicBezTo>
                    <a:cubicBezTo>
                      <a:pt x="112" y="60"/>
                      <a:pt x="112" y="60"/>
                      <a:pt x="112" y="60"/>
                    </a:cubicBezTo>
                    <a:cubicBezTo>
                      <a:pt x="112" y="60"/>
                      <a:pt x="115" y="58"/>
                      <a:pt x="118" y="54"/>
                    </a:cubicBezTo>
                    <a:cubicBezTo>
                      <a:pt x="121" y="50"/>
                      <a:pt x="124" y="44"/>
                      <a:pt x="124" y="37"/>
                    </a:cubicBezTo>
                    <a:cubicBezTo>
                      <a:pt x="124" y="29"/>
                      <a:pt x="120" y="19"/>
                      <a:pt x="110" y="9"/>
                    </a:cubicBezTo>
                    <a:cubicBezTo>
                      <a:pt x="110" y="9"/>
                      <a:pt x="110" y="9"/>
                      <a:pt x="110" y="9"/>
                    </a:cubicBezTo>
                    <a:cubicBezTo>
                      <a:pt x="109" y="9"/>
                      <a:pt x="99" y="0"/>
                      <a:pt x="80"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6" name="Freeform 309"/>
              <p:cNvSpPr/>
              <p:nvPr/>
            </p:nvSpPr>
            <p:spPr bwMode="auto">
              <a:xfrm>
                <a:off x="3556001" y="5991225"/>
                <a:ext cx="317500" cy="198438"/>
              </a:xfrm>
              <a:custGeom>
                <a:avLst/>
                <a:gdLst>
                  <a:gd name="T0" fmla="*/ 98 w 113"/>
                  <a:gd name="T1" fmla="*/ 0 h 71"/>
                  <a:gd name="T2" fmla="*/ 97 w 113"/>
                  <a:gd name="T3" fmla="*/ 1 h 71"/>
                  <a:gd name="T4" fmla="*/ 84 w 113"/>
                  <a:gd name="T5" fmla="*/ 10 h 71"/>
                  <a:gd name="T6" fmla="*/ 79 w 113"/>
                  <a:gd name="T7" fmla="*/ 14 h 71"/>
                  <a:gd name="T8" fmla="*/ 60 w 113"/>
                  <a:gd name="T9" fmla="*/ 28 h 71"/>
                  <a:gd name="T10" fmla="*/ 55 w 113"/>
                  <a:gd name="T11" fmla="*/ 31 h 71"/>
                  <a:gd name="T12" fmla="*/ 0 w 113"/>
                  <a:gd name="T13" fmla="*/ 71 h 71"/>
                  <a:gd name="T14" fmla="*/ 7 w 113"/>
                  <a:gd name="T15" fmla="*/ 71 h 71"/>
                  <a:gd name="T16" fmla="*/ 99 w 113"/>
                  <a:gd name="T17" fmla="*/ 4 h 71"/>
                  <a:gd name="T18" fmla="*/ 99 w 113"/>
                  <a:gd name="T19" fmla="*/ 4 h 71"/>
                  <a:gd name="T20" fmla="*/ 109 w 113"/>
                  <a:gd name="T21" fmla="*/ 13 h 71"/>
                  <a:gd name="T22" fmla="*/ 106 w 113"/>
                  <a:gd name="T23" fmla="*/ 16 h 71"/>
                  <a:gd name="T24" fmla="*/ 90 w 113"/>
                  <a:gd name="T25" fmla="*/ 28 h 71"/>
                  <a:gd name="T26" fmla="*/ 89 w 113"/>
                  <a:gd name="T27" fmla="*/ 30 h 71"/>
                  <a:gd name="T28" fmla="*/ 53 w 113"/>
                  <a:gd name="T29" fmla="*/ 57 h 71"/>
                  <a:gd name="T30" fmla="*/ 30 w 113"/>
                  <a:gd name="T31" fmla="*/ 71 h 71"/>
                  <a:gd name="T32" fmla="*/ 38 w 113"/>
                  <a:gd name="T33" fmla="*/ 71 h 71"/>
                  <a:gd name="T34" fmla="*/ 91 w 113"/>
                  <a:gd name="T35" fmla="*/ 33 h 71"/>
                  <a:gd name="T36" fmla="*/ 95 w 113"/>
                  <a:gd name="T37" fmla="*/ 29 h 71"/>
                  <a:gd name="T38" fmla="*/ 109 w 113"/>
                  <a:gd name="T39" fmla="*/ 18 h 71"/>
                  <a:gd name="T40" fmla="*/ 112 w 113"/>
                  <a:gd name="T41" fmla="*/ 15 h 71"/>
                  <a:gd name="T42" fmla="*/ 113 w 113"/>
                  <a:gd name="T43" fmla="*/ 14 h 71"/>
                  <a:gd name="T44" fmla="*/ 113 w 113"/>
                  <a:gd name="T45" fmla="*/ 14 h 71"/>
                  <a:gd name="T46" fmla="*/ 113 w 113"/>
                  <a:gd name="T47" fmla="*/ 14 h 71"/>
                  <a:gd name="T48" fmla="*/ 112 w 113"/>
                  <a:gd name="T49" fmla="*/ 15 h 71"/>
                  <a:gd name="T50" fmla="*/ 110 w 113"/>
                  <a:gd name="T51" fmla="*/ 14 h 71"/>
                  <a:gd name="T52" fmla="*/ 98 w 113"/>
                  <a:gd name="T53" fmla="*/ 3 h 71"/>
                  <a:gd name="T54" fmla="*/ 98 w 113"/>
                  <a:gd name="T55"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13" h="71">
                    <a:moveTo>
                      <a:pt x="98" y="0"/>
                    </a:moveTo>
                    <a:cubicBezTo>
                      <a:pt x="97" y="0"/>
                      <a:pt x="97" y="1"/>
                      <a:pt x="97" y="1"/>
                    </a:cubicBezTo>
                    <a:cubicBezTo>
                      <a:pt x="84" y="10"/>
                      <a:pt x="84" y="10"/>
                      <a:pt x="84" y="10"/>
                    </a:cubicBezTo>
                    <a:cubicBezTo>
                      <a:pt x="79" y="14"/>
                      <a:pt x="79" y="14"/>
                      <a:pt x="79" y="14"/>
                    </a:cubicBezTo>
                    <a:cubicBezTo>
                      <a:pt x="60" y="28"/>
                      <a:pt x="60" y="28"/>
                      <a:pt x="60" y="28"/>
                    </a:cubicBezTo>
                    <a:cubicBezTo>
                      <a:pt x="55" y="31"/>
                      <a:pt x="55" y="31"/>
                      <a:pt x="55" y="31"/>
                    </a:cubicBezTo>
                    <a:cubicBezTo>
                      <a:pt x="0" y="71"/>
                      <a:pt x="0" y="71"/>
                      <a:pt x="0" y="71"/>
                    </a:cubicBezTo>
                    <a:cubicBezTo>
                      <a:pt x="7" y="71"/>
                      <a:pt x="7" y="71"/>
                      <a:pt x="7" y="71"/>
                    </a:cubicBezTo>
                    <a:cubicBezTo>
                      <a:pt x="99" y="4"/>
                      <a:pt x="99" y="4"/>
                      <a:pt x="99" y="4"/>
                    </a:cubicBezTo>
                    <a:cubicBezTo>
                      <a:pt x="99" y="4"/>
                      <a:pt x="99" y="4"/>
                      <a:pt x="99" y="4"/>
                    </a:cubicBezTo>
                    <a:cubicBezTo>
                      <a:pt x="109" y="13"/>
                      <a:pt x="109" y="13"/>
                      <a:pt x="109" y="13"/>
                    </a:cubicBezTo>
                    <a:cubicBezTo>
                      <a:pt x="108" y="13"/>
                      <a:pt x="107" y="14"/>
                      <a:pt x="106" y="16"/>
                    </a:cubicBezTo>
                    <a:cubicBezTo>
                      <a:pt x="102" y="18"/>
                      <a:pt x="97" y="23"/>
                      <a:pt x="90" y="28"/>
                    </a:cubicBezTo>
                    <a:cubicBezTo>
                      <a:pt x="90" y="29"/>
                      <a:pt x="89" y="29"/>
                      <a:pt x="89" y="30"/>
                    </a:cubicBezTo>
                    <a:cubicBezTo>
                      <a:pt x="79" y="38"/>
                      <a:pt x="66" y="47"/>
                      <a:pt x="53" y="57"/>
                    </a:cubicBezTo>
                    <a:cubicBezTo>
                      <a:pt x="45" y="62"/>
                      <a:pt x="37" y="67"/>
                      <a:pt x="30" y="71"/>
                    </a:cubicBezTo>
                    <a:cubicBezTo>
                      <a:pt x="38" y="71"/>
                      <a:pt x="38" y="71"/>
                      <a:pt x="38" y="71"/>
                    </a:cubicBezTo>
                    <a:cubicBezTo>
                      <a:pt x="57" y="60"/>
                      <a:pt x="76" y="45"/>
                      <a:pt x="91" y="33"/>
                    </a:cubicBezTo>
                    <a:cubicBezTo>
                      <a:pt x="92" y="32"/>
                      <a:pt x="94" y="31"/>
                      <a:pt x="95" y="29"/>
                    </a:cubicBezTo>
                    <a:cubicBezTo>
                      <a:pt x="101" y="24"/>
                      <a:pt x="106" y="20"/>
                      <a:pt x="109" y="18"/>
                    </a:cubicBezTo>
                    <a:cubicBezTo>
                      <a:pt x="111" y="16"/>
                      <a:pt x="112" y="15"/>
                      <a:pt x="112" y="15"/>
                    </a:cubicBezTo>
                    <a:cubicBezTo>
                      <a:pt x="113" y="14"/>
                      <a:pt x="113" y="14"/>
                      <a:pt x="113" y="14"/>
                    </a:cubicBezTo>
                    <a:cubicBezTo>
                      <a:pt x="113" y="14"/>
                      <a:pt x="113" y="14"/>
                      <a:pt x="113" y="14"/>
                    </a:cubicBezTo>
                    <a:cubicBezTo>
                      <a:pt x="113" y="14"/>
                      <a:pt x="113" y="14"/>
                      <a:pt x="113" y="14"/>
                    </a:cubicBezTo>
                    <a:cubicBezTo>
                      <a:pt x="112" y="15"/>
                      <a:pt x="112" y="15"/>
                      <a:pt x="112" y="15"/>
                    </a:cubicBezTo>
                    <a:cubicBezTo>
                      <a:pt x="111" y="15"/>
                      <a:pt x="111" y="15"/>
                      <a:pt x="110" y="14"/>
                    </a:cubicBezTo>
                    <a:cubicBezTo>
                      <a:pt x="98" y="3"/>
                      <a:pt x="98" y="3"/>
                      <a:pt x="98" y="3"/>
                    </a:cubicBezTo>
                    <a:cubicBezTo>
                      <a:pt x="97" y="2"/>
                      <a:pt x="97" y="1"/>
                      <a:pt x="98"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7" name="Freeform 310"/>
              <p:cNvSpPr>
                <a:spLocks noEditPoints="1"/>
              </p:cNvSpPr>
              <p:nvPr/>
            </p:nvSpPr>
            <p:spPr bwMode="auto">
              <a:xfrm>
                <a:off x="3829051" y="5740400"/>
                <a:ext cx="287338" cy="292100"/>
              </a:xfrm>
              <a:custGeom>
                <a:avLst/>
                <a:gdLst>
                  <a:gd name="T0" fmla="*/ 55 w 103"/>
                  <a:gd name="T1" fmla="*/ 62 h 104"/>
                  <a:gd name="T2" fmla="*/ 39 w 103"/>
                  <a:gd name="T3" fmla="*/ 48 h 104"/>
                  <a:gd name="T4" fmla="*/ 75 w 103"/>
                  <a:gd name="T5" fmla="*/ 15 h 104"/>
                  <a:gd name="T6" fmla="*/ 87 w 103"/>
                  <a:gd name="T7" fmla="*/ 20 h 104"/>
                  <a:gd name="T8" fmla="*/ 90 w 103"/>
                  <a:gd name="T9" fmla="*/ 29 h 104"/>
                  <a:gd name="T10" fmla="*/ 55 w 103"/>
                  <a:gd name="T11" fmla="*/ 62 h 104"/>
                  <a:gd name="T12" fmla="*/ 75 w 103"/>
                  <a:gd name="T13" fmla="*/ 11 h 104"/>
                  <a:gd name="T14" fmla="*/ 35 w 103"/>
                  <a:gd name="T15" fmla="*/ 48 h 104"/>
                  <a:gd name="T16" fmla="*/ 55 w 103"/>
                  <a:gd name="T17" fmla="*/ 66 h 104"/>
                  <a:gd name="T18" fmla="*/ 80 w 103"/>
                  <a:gd name="T19" fmla="*/ 56 h 104"/>
                  <a:gd name="T20" fmla="*/ 90 w 103"/>
                  <a:gd name="T21" fmla="*/ 17 h 104"/>
                  <a:gd name="T22" fmla="*/ 90 w 103"/>
                  <a:gd name="T23" fmla="*/ 17 h 104"/>
                  <a:gd name="T24" fmla="*/ 30 w 103"/>
                  <a:gd name="T25" fmla="*/ 49 h 104"/>
                  <a:gd name="T26" fmla="*/ 37 w 103"/>
                  <a:gd name="T27" fmla="*/ 25 h 104"/>
                  <a:gd name="T28" fmla="*/ 75 w 103"/>
                  <a:gd name="T29" fmla="*/ 4 h 104"/>
                  <a:gd name="T30" fmla="*/ 88 w 103"/>
                  <a:gd name="T31" fmla="*/ 9 h 104"/>
                  <a:gd name="T32" fmla="*/ 97 w 103"/>
                  <a:gd name="T33" fmla="*/ 43 h 104"/>
                  <a:gd name="T34" fmla="*/ 97 w 103"/>
                  <a:gd name="T35" fmla="*/ 43 h 104"/>
                  <a:gd name="T36" fmla="*/ 54 w 103"/>
                  <a:gd name="T37" fmla="*/ 75 h 104"/>
                  <a:gd name="T38" fmla="*/ 15 w 103"/>
                  <a:gd name="T39" fmla="*/ 99 h 104"/>
                  <a:gd name="T40" fmla="*/ 19 w 103"/>
                  <a:gd name="T41" fmla="*/ 73 h 104"/>
                  <a:gd name="T42" fmla="*/ 30 w 103"/>
                  <a:gd name="T43" fmla="*/ 50 h 104"/>
                  <a:gd name="T44" fmla="*/ 75 w 103"/>
                  <a:gd name="T45" fmla="*/ 0 h 104"/>
                  <a:gd name="T46" fmla="*/ 29 w 103"/>
                  <a:gd name="T47" fmla="*/ 34 h 104"/>
                  <a:gd name="T48" fmla="*/ 26 w 103"/>
                  <a:gd name="T49" fmla="*/ 49 h 104"/>
                  <a:gd name="T50" fmla="*/ 26 w 103"/>
                  <a:gd name="T51" fmla="*/ 49 h 104"/>
                  <a:gd name="T52" fmla="*/ 23 w 103"/>
                  <a:gd name="T53" fmla="*/ 59 h 104"/>
                  <a:gd name="T54" fmla="*/ 1 w 103"/>
                  <a:gd name="T55" fmla="*/ 89 h 104"/>
                  <a:gd name="T56" fmla="*/ 13 w 103"/>
                  <a:gd name="T57" fmla="*/ 103 h 104"/>
                  <a:gd name="T58" fmla="*/ 16 w 103"/>
                  <a:gd name="T59" fmla="*/ 103 h 104"/>
                  <a:gd name="T60" fmla="*/ 16 w 103"/>
                  <a:gd name="T61" fmla="*/ 103 h 104"/>
                  <a:gd name="T62" fmla="*/ 51 w 103"/>
                  <a:gd name="T63" fmla="*/ 80 h 104"/>
                  <a:gd name="T64" fmla="*/ 55 w 103"/>
                  <a:gd name="T65" fmla="*/ 78 h 104"/>
                  <a:gd name="T66" fmla="*/ 101 w 103"/>
                  <a:gd name="T67" fmla="*/ 44 h 104"/>
                  <a:gd name="T68" fmla="*/ 103 w 103"/>
                  <a:gd name="T69" fmla="*/ 31 h 104"/>
                  <a:gd name="T70" fmla="*/ 84 w 103"/>
                  <a:gd name="T71" fmla="*/ 2 h 104"/>
                  <a:gd name="T72" fmla="*/ 75 w 103"/>
                  <a:gd name="T73"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3" h="104">
                    <a:moveTo>
                      <a:pt x="55" y="62"/>
                    </a:moveTo>
                    <a:cubicBezTo>
                      <a:pt x="55" y="62"/>
                      <a:pt x="55" y="62"/>
                      <a:pt x="55" y="62"/>
                    </a:cubicBezTo>
                    <a:cubicBezTo>
                      <a:pt x="50" y="62"/>
                      <a:pt x="45" y="60"/>
                      <a:pt x="42" y="57"/>
                    </a:cubicBezTo>
                    <a:cubicBezTo>
                      <a:pt x="40" y="54"/>
                      <a:pt x="39" y="51"/>
                      <a:pt x="39" y="48"/>
                    </a:cubicBezTo>
                    <a:cubicBezTo>
                      <a:pt x="39" y="40"/>
                      <a:pt x="44" y="31"/>
                      <a:pt x="53" y="23"/>
                    </a:cubicBezTo>
                    <a:cubicBezTo>
                      <a:pt x="60" y="18"/>
                      <a:pt x="68" y="15"/>
                      <a:pt x="75" y="15"/>
                    </a:cubicBezTo>
                    <a:cubicBezTo>
                      <a:pt x="75" y="15"/>
                      <a:pt x="75" y="15"/>
                      <a:pt x="75" y="15"/>
                    </a:cubicBezTo>
                    <a:cubicBezTo>
                      <a:pt x="80" y="15"/>
                      <a:pt x="84" y="16"/>
                      <a:pt x="87" y="20"/>
                    </a:cubicBezTo>
                    <a:cubicBezTo>
                      <a:pt x="87" y="20"/>
                      <a:pt x="87" y="20"/>
                      <a:pt x="87" y="20"/>
                    </a:cubicBezTo>
                    <a:cubicBezTo>
                      <a:pt x="89" y="22"/>
                      <a:pt x="90" y="25"/>
                      <a:pt x="90" y="29"/>
                    </a:cubicBezTo>
                    <a:cubicBezTo>
                      <a:pt x="90" y="37"/>
                      <a:pt x="86" y="46"/>
                      <a:pt x="77" y="53"/>
                    </a:cubicBezTo>
                    <a:cubicBezTo>
                      <a:pt x="70" y="59"/>
                      <a:pt x="62" y="62"/>
                      <a:pt x="55" y="62"/>
                    </a:cubicBezTo>
                    <a:moveTo>
                      <a:pt x="75" y="11"/>
                    </a:moveTo>
                    <a:cubicBezTo>
                      <a:pt x="75" y="11"/>
                      <a:pt x="75" y="11"/>
                      <a:pt x="75" y="11"/>
                    </a:cubicBezTo>
                    <a:cubicBezTo>
                      <a:pt x="67" y="11"/>
                      <a:pt x="58" y="14"/>
                      <a:pt x="50" y="20"/>
                    </a:cubicBezTo>
                    <a:cubicBezTo>
                      <a:pt x="41" y="28"/>
                      <a:pt x="35" y="38"/>
                      <a:pt x="35" y="48"/>
                    </a:cubicBezTo>
                    <a:cubicBezTo>
                      <a:pt x="35" y="52"/>
                      <a:pt x="37" y="56"/>
                      <a:pt x="39" y="59"/>
                    </a:cubicBezTo>
                    <a:cubicBezTo>
                      <a:pt x="43" y="64"/>
                      <a:pt x="49" y="66"/>
                      <a:pt x="55" y="66"/>
                    </a:cubicBezTo>
                    <a:cubicBezTo>
                      <a:pt x="55" y="66"/>
                      <a:pt x="55" y="66"/>
                      <a:pt x="55" y="66"/>
                    </a:cubicBezTo>
                    <a:cubicBezTo>
                      <a:pt x="63" y="66"/>
                      <a:pt x="72" y="63"/>
                      <a:pt x="80" y="56"/>
                    </a:cubicBezTo>
                    <a:cubicBezTo>
                      <a:pt x="89" y="48"/>
                      <a:pt x="94" y="38"/>
                      <a:pt x="94" y="29"/>
                    </a:cubicBezTo>
                    <a:cubicBezTo>
                      <a:pt x="94" y="25"/>
                      <a:pt x="93" y="21"/>
                      <a:pt x="90" y="17"/>
                    </a:cubicBezTo>
                    <a:cubicBezTo>
                      <a:pt x="89" y="19"/>
                      <a:pt x="89" y="19"/>
                      <a:pt x="89" y="19"/>
                    </a:cubicBezTo>
                    <a:cubicBezTo>
                      <a:pt x="90" y="17"/>
                      <a:pt x="90" y="17"/>
                      <a:pt x="90" y="17"/>
                    </a:cubicBezTo>
                    <a:cubicBezTo>
                      <a:pt x="87" y="13"/>
                      <a:pt x="81" y="11"/>
                      <a:pt x="75" y="11"/>
                    </a:cubicBezTo>
                    <a:moveTo>
                      <a:pt x="30" y="49"/>
                    </a:moveTo>
                    <a:cubicBezTo>
                      <a:pt x="30" y="49"/>
                      <a:pt x="30" y="49"/>
                      <a:pt x="30" y="49"/>
                    </a:cubicBezTo>
                    <a:cubicBezTo>
                      <a:pt x="30" y="47"/>
                      <a:pt x="31" y="35"/>
                      <a:pt x="37" y="25"/>
                    </a:cubicBezTo>
                    <a:cubicBezTo>
                      <a:pt x="40" y="20"/>
                      <a:pt x="44" y="15"/>
                      <a:pt x="51" y="11"/>
                    </a:cubicBezTo>
                    <a:cubicBezTo>
                      <a:pt x="57" y="7"/>
                      <a:pt x="65" y="4"/>
                      <a:pt x="75" y="4"/>
                    </a:cubicBezTo>
                    <a:cubicBezTo>
                      <a:pt x="75" y="4"/>
                      <a:pt x="75" y="4"/>
                      <a:pt x="75" y="4"/>
                    </a:cubicBezTo>
                    <a:cubicBezTo>
                      <a:pt x="76" y="4"/>
                      <a:pt x="82" y="5"/>
                      <a:pt x="88" y="9"/>
                    </a:cubicBezTo>
                    <a:cubicBezTo>
                      <a:pt x="94" y="13"/>
                      <a:pt x="99" y="19"/>
                      <a:pt x="99" y="31"/>
                    </a:cubicBezTo>
                    <a:cubicBezTo>
                      <a:pt x="99" y="34"/>
                      <a:pt x="98" y="38"/>
                      <a:pt x="97" y="43"/>
                    </a:cubicBezTo>
                    <a:cubicBezTo>
                      <a:pt x="97" y="43"/>
                      <a:pt x="97" y="43"/>
                      <a:pt x="97" y="43"/>
                    </a:cubicBezTo>
                    <a:cubicBezTo>
                      <a:pt x="97" y="43"/>
                      <a:pt x="97" y="43"/>
                      <a:pt x="97" y="43"/>
                    </a:cubicBezTo>
                    <a:cubicBezTo>
                      <a:pt x="97" y="43"/>
                      <a:pt x="95" y="50"/>
                      <a:pt x="89" y="56"/>
                    </a:cubicBezTo>
                    <a:cubicBezTo>
                      <a:pt x="83" y="63"/>
                      <a:pt x="72" y="71"/>
                      <a:pt x="54" y="75"/>
                    </a:cubicBezTo>
                    <a:cubicBezTo>
                      <a:pt x="53" y="75"/>
                      <a:pt x="53" y="75"/>
                      <a:pt x="53" y="75"/>
                    </a:cubicBezTo>
                    <a:cubicBezTo>
                      <a:pt x="53" y="75"/>
                      <a:pt x="32" y="84"/>
                      <a:pt x="15" y="99"/>
                    </a:cubicBezTo>
                    <a:cubicBezTo>
                      <a:pt x="5" y="90"/>
                      <a:pt x="5" y="90"/>
                      <a:pt x="5" y="90"/>
                    </a:cubicBezTo>
                    <a:cubicBezTo>
                      <a:pt x="8" y="87"/>
                      <a:pt x="14" y="80"/>
                      <a:pt x="19" y="73"/>
                    </a:cubicBezTo>
                    <a:cubicBezTo>
                      <a:pt x="22" y="69"/>
                      <a:pt x="24" y="65"/>
                      <a:pt x="26" y="61"/>
                    </a:cubicBezTo>
                    <a:cubicBezTo>
                      <a:pt x="28" y="57"/>
                      <a:pt x="30" y="53"/>
                      <a:pt x="30" y="50"/>
                    </a:cubicBezTo>
                    <a:cubicBezTo>
                      <a:pt x="30" y="49"/>
                      <a:pt x="30" y="49"/>
                      <a:pt x="30" y="49"/>
                    </a:cubicBezTo>
                    <a:moveTo>
                      <a:pt x="75" y="0"/>
                    </a:moveTo>
                    <a:cubicBezTo>
                      <a:pt x="63" y="0"/>
                      <a:pt x="54" y="4"/>
                      <a:pt x="47" y="8"/>
                    </a:cubicBezTo>
                    <a:cubicBezTo>
                      <a:pt x="37" y="15"/>
                      <a:pt x="31" y="26"/>
                      <a:pt x="29" y="34"/>
                    </a:cubicBezTo>
                    <a:cubicBezTo>
                      <a:pt x="26" y="42"/>
                      <a:pt x="26" y="49"/>
                      <a:pt x="26" y="49"/>
                    </a:cubicBezTo>
                    <a:cubicBezTo>
                      <a:pt x="26" y="49"/>
                      <a:pt x="26" y="49"/>
                      <a:pt x="26" y="49"/>
                    </a:cubicBezTo>
                    <a:cubicBezTo>
                      <a:pt x="28" y="49"/>
                      <a:pt x="28" y="49"/>
                      <a:pt x="28" y="49"/>
                    </a:cubicBezTo>
                    <a:cubicBezTo>
                      <a:pt x="26" y="49"/>
                      <a:pt x="26" y="49"/>
                      <a:pt x="26" y="49"/>
                    </a:cubicBezTo>
                    <a:cubicBezTo>
                      <a:pt x="26" y="50"/>
                      <a:pt x="26" y="50"/>
                      <a:pt x="26" y="50"/>
                    </a:cubicBezTo>
                    <a:cubicBezTo>
                      <a:pt x="26" y="52"/>
                      <a:pt x="25" y="56"/>
                      <a:pt x="23" y="59"/>
                    </a:cubicBezTo>
                    <a:cubicBezTo>
                      <a:pt x="17" y="71"/>
                      <a:pt x="5" y="85"/>
                      <a:pt x="1" y="89"/>
                    </a:cubicBezTo>
                    <a:cubicBezTo>
                      <a:pt x="1" y="89"/>
                      <a:pt x="1" y="89"/>
                      <a:pt x="1" y="89"/>
                    </a:cubicBezTo>
                    <a:cubicBezTo>
                      <a:pt x="0" y="90"/>
                      <a:pt x="0" y="91"/>
                      <a:pt x="1" y="92"/>
                    </a:cubicBezTo>
                    <a:cubicBezTo>
                      <a:pt x="13" y="103"/>
                      <a:pt x="13" y="103"/>
                      <a:pt x="13" y="103"/>
                    </a:cubicBezTo>
                    <a:cubicBezTo>
                      <a:pt x="14" y="104"/>
                      <a:pt x="14" y="104"/>
                      <a:pt x="15" y="104"/>
                    </a:cubicBezTo>
                    <a:cubicBezTo>
                      <a:pt x="15" y="104"/>
                      <a:pt x="15" y="104"/>
                      <a:pt x="16" y="103"/>
                    </a:cubicBezTo>
                    <a:cubicBezTo>
                      <a:pt x="16" y="103"/>
                      <a:pt x="16" y="103"/>
                      <a:pt x="16" y="103"/>
                    </a:cubicBezTo>
                    <a:cubicBezTo>
                      <a:pt x="16" y="103"/>
                      <a:pt x="16" y="103"/>
                      <a:pt x="16" y="103"/>
                    </a:cubicBezTo>
                    <a:cubicBezTo>
                      <a:pt x="25" y="96"/>
                      <a:pt x="34" y="89"/>
                      <a:pt x="42" y="85"/>
                    </a:cubicBezTo>
                    <a:cubicBezTo>
                      <a:pt x="46" y="83"/>
                      <a:pt x="49" y="81"/>
                      <a:pt x="51" y="80"/>
                    </a:cubicBezTo>
                    <a:cubicBezTo>
                      <a:pt x="53" y="80"/>
                      <a:pt x="54" y="79"/>
                      <a:pt x="54" y="79"/>
                    </a:cubicBezTo>
                    <a:cubicBezTo>
                      <a:pt x="54" y="79"/>
                      <a:pt x="55" y="79"/>
                      <a:pt x="55" y="78"/>
                    </a:cubicBezTo>
                    <a:cubicBezTo>
                      <a:pt x="74" y="74"/>
                      <a:pt x="86" y="66"/>
                      <a:pt x="93" y="58"/>
                    </a:cubicBezTo>
                    <a:cubicBezTo>
                      <a:pt x="99" y="51"/>
                      <a:pt x="101" y="44"/>
                      <a:pt x="101" y="44"/>
                    </a:cubicBezTo>
                    <a:cubicBezTo>
                      <a:pt x="101" y="44"/>
                      <a:pt x="101" y="44"/>
                      <a:pt x="101" y="44"/>
                    </a:cubicBezTo>
                    <a:cubicBezTo>
                      <a:pt x="102" y="39"/>
                      <a:pt x="103" y="35"/>
                      <a:pt x="103" y="31"/>
                    </a:cubicBezTo>
                    <a:cubicBezTo>
                      <a:pt x="103" y="24"/>
                      <a:pt x="101" y="18"/>
                      <a:pt x="98" y="14"/>
                    </a:cubicBezTo>
                    <a:cubicBezTo>
                      <a:pt x="94" y="8"/>
                      <a:pt x="89" y="4"/>
                      <a:pt x="84" y="2"/>
                    </a:cubicBezTo>
                    <a:cubicBezTo>
                      <a:pt x="79" y="0"/>
                      <a:pt x="75" y="0"/>
                      <a:pt x="75" y="0"/>
                    </a:cubicBezTo>
                    <a:cubicBezTo>
                      <a:pt x="75" y="0"/>
                      <a:pt x="75" y="0"/>
                      <a:pt x="75"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8" name="Freeform 311"/>
              <p:cNvSpPr>
                <a:spLocks noEditPoints="1"/>
              </p:cNvSpPr>
              <p:nvPr/>
            </p:nvSpPr>
            <p:spPr bwMode="auto">
              <a:xfrm>
                <a:off x="3775076" y="6038850"/>
                <a:ext cx="39688" cy="38100"/>
              </a:xfrm>
              <a:custGeom>
                <a:avLst/>
                <a:gdLst>
                  <a:gd name="T0" fmla="*/ 7 w 14"/>
                  <a:gd name="T1" fmla="*/ 10 h 14"/>
                  <a:gd name="T2" fmla="*/ 4 w 14"/>
                  <a:gd name="T3" fmla="*/ 7 h 14"/>
                  <a:gd name="T4" fmla="*/ 4 w 14"/>
                  <a:gd name="T5" fmla="*/ 7 h 14"/>
                  <a:gd name="T6" fmla="*/ 6 w 14"/>
                  <a:gd name="T7" fmla="*/ 4 h 14"/>
                  <a:gd name="T8" fmla="*/ 6 w 14"/>
                  <a:gd name="T9" fmla="*/ 4 h 14"/>
                  <a:gd name="T10" fmla="*/ 7 w 14"/>
                  <a:gd name="T11" fmla="*/ 4 h 14"/>
                  <a:gd name="T12" fmla="*/ 10 w 14"/>
                  <a:gd name="T13" fmla="*/ 6 h 14"/>
                  <a:gd name="T14" fmla="*/ 10 w 14"/>
                  <a:gd name="T15" fmla="*/ 7 h 14"/>
                  <a:gd name="T16" fmla="*/ 8 w 14"/>
                  <a:gd name="T17" fmla="*/ 10 h 14"/>
                  <a:gd name="T18" fmla="*/ 8 w 14"/>
                  <a:gd name="T19" fmla="*/ 10 h 14"/>
                  <a:gd name="T20" fmla="*/ 7 w 14"/>
                  <a:gd name="T21" fmla="*/ 10 h 14"/>
                  <a:gd name="T22" fmla="*/ 7 w 14"/>
                  <a:gd name="T23" fmla="*/ 0 h 14"/>
                  <a:gd name="T24" fmla="*/ 6 w 14"/>
                  <a:gd name="T25" fmla="*/ 0 h 14"/>
                  <a:gd name="T26" fmla="*/ 6 w 14"/>
                  <a:gd name="T27" fmla="*/ 0 h 14"/>
                  <a:gd name="T28" fmla="*/ 0 w 14"/>
                  <a:gd name="T29" fmla="*/ 7 h 14"/>
                  <a:gd name="T30" fmla="*/ 0 w 14"/>
                  <a:gd name="T31" fmla="*/ 8 h 14"/>
                  <a:gd name="T32" fmla="*/ 7 w 14"/>
                  <a:gd name="T33" fmla="*/ 14 h 14"/>
                  <a:gd name="T34" fmla="*/ 7 w 14"/>
                  <a:gd name="T35" fmla="*/ 14 h 14"/>
                  <a:gd name="T36" fmla="*/ 7 w 14"/>
                  <a:gd name="T37" fmla="*/ 14 h 14"/>
                  <a:gd name="T38" fmla="*/ 9 w 14"/>
                  <a:gd name="T39" fmla="*/ 13 h 14"/>
                  <a:gd name="T40" fmla="*/ 8 w 14"/>
                  <a:gd name="T41" fmla="*/ 12 h 14"/>
                  <a:gd name="T42" fmla="*/ 9 w 14"/>
                  <a:gd name="T43" fmla="*/ 13 h 14"/>
                  <a:gd name="T44" fmla="*/ 11 w 14"/>
                  <a:gd name="T45" fmla="*/ 13 h 14"/>
                  <a:gd name="T46" fmla="*/ 12 w 14"/>
                  <a:gd name="T47" fmla="*/ 11 h 14"/>
                  <a:gd name="T48" fmla="*/ 14 w 14"/>
                  <a:gd name="T49" fmla="*/ 7 h 14"/>
                  <a:gd name="T50" fmla="*/ 14 w 14"/>
                  <a:gd name="T51" fmla="*/ 5 h 14"/>
                  <a:gd name="T52" fmla="*/ 7 w 14"/>
                  <a:gd name="T53" fmla="*/ 0 h 14"/>
                  <a:gd name="T54" fmla="*/ 7 w 14"/>
                  <a:gd name="T55" fmla="*/ 0 h 14"/>
                  <a:gd name="T56" fmla="*/ 7 w 14"/>
                  <a:gd name="T57"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4" h="14">
                    <a:moveTo>
                      <a:pt x="7" y="10"/>
                    </a:moveTo>
                    <a:cubicBezTo>
                      <a:pt x="6" y="10"/>
                      <a:pt x="4" y="9"/>
                      <a:pt x="4" y="7"/>
                    </a:cubicBezTo>
                    <a:cubicBezTo>
                      <a:pt x="4" y="7"/>
                      <a:pt x="4" y="7"/>
                      <a:pt x="4" y="7"/>
                    </a:cubicBezTo>
                    <a:cubicBezTo>
                      <a:pt x="4" y="5"/>
                      <a:pt x="5" y="4"/>
                      <a:pt x="6" y="4"/>
                    </a:cubicBezTo>
                    <a:cubicBezTo>
                      <a:pt x="6" y="4"/>
                      <a:pt x="6" y="4"/>
                      <a:pt x="6" y="4"/>
                    </a:cubicBezTo>
                    <a:cubicBezTo>
                      <a:pt x="7" y="4"/>
                      <a:pt x="7" y="4"/>
                      <a:pt x="7" y="4"/>
                    </a:cubicBezTo>
                    <a:cubicBezTo>
                      <a:pt x="8" y="4"/>
                      <a:pt x="10" y="5"/>
                      <a:pt x="10" y="6"/>
                    </a:cubicBezTo>
                    <a:cubicBezTo>
                      <a:pt x="10" y="7"/>
                      <a:pt x="10" y="7"/>
                      <a:pt x="10" y="7"/>
                    </a:cubicBezTo>
                    <a:cubicBezTo>
                      <a:pt x="10" y="8"/>
                      <a:pt x="9" y="9"/>
                      <a:pt x="8" y="10"/>
                    </a:cubicBezTo>
                    <a:cubicBezTo>
                      <a:pt x="8" y="10"/>
                      <a:pt x="8" y="10"/>
                      <a:pt x="8" y="10"/>
                    </a:cubicBezTo>
                    <a:cubicBezTo>
                      <a:pt x="7" y="10"/>
                      <a:pt x="7" y="10"/>
                      <a:pt x="7" y="10"/>
                    </a:cubicBezTo>
                    <a:moveTo>
                      <a:pt x="7" y="0"/>
                    </a:moveTo>
                    <a:cubicBezTo>
                      <a:pt x="7" y="0"/>
                      <a:pt x="6" y="0"/>
                      <a:pt x="6" y="0"/>
                    </a:cubicBezTo>
                    <a:cubicBezTo>
                      <a:pt x="6" y="0"/>
                      <a:pt x="6" y="0"/>
                      <a:pt x="6" y="0"/>
                    </a:cubicBezTo>
                    <a:cubicBezTo>
                      <a:pt x="2" y="1"/>
                      <a:pt x="0" y="3"/>
                      <a:pt x="0" y="7"/>
                    </a:cubicBezTo>
                    <a:cubicBezTo>
                      <a:pt x="0" y="7"/>
                      <a:pt x="0" y="8"/>
                      <a:pt x="0" y="8"/>
                    </a:cubicBezTo>
                    <a:cubicBezTo>
                      <a:pt x="1" y="11"/>
                      <a:pt x="4" y="14"/>
                      <a:pt x="7" y="14"/>
                    </a:cubicBezTo>
                    <a:cubicBezTo>
                      <a:pt x="7" y="14"/>
                      <a:pt x="7" y="14"/>
                      <a:pt x="7" y="14"/>
                    </a:cubicBezTo>
                    <a:cubicBezTo>
                      <a:pt x="7" y="14"/>
                      <a:pt x="7" y="14"/>
                      <a:pt x="7" y="14"/>
                    </a:cubicBezTo>
                    <a:cubicBezTo>
                      <a:pt x="8" y="14"/>
                      <a:pt x="8" y="14"/>
                      <a:pt x="9" y="13"/>
                    </a:cubicBezTo>
                    <a:cubicBezTo>
                      <a:pt x="8" y="12"/>
                      <a:pt x="8" y="12"/>
                      <a:pt x="8" y="12"/>
                    </a:cubicBezTo>
                    <a:cubicBezTo>
                      <a:pt x="9" y="13"/>
                      <a:pt x="9" y="13"/>
                      <a:pt x="9" y="13"/>
                    </a:cubicBezTo>
                    <a:cubicBezTo>
                      <a:pt x="9" y="13"/>
                      <a:pt x="10" y="13"/>
                      <a:pt x="11" y="13"/>
                    </a:cubicBezTo>
                    <a:cubicBezTo>
                      <a:pt x="11" y="12"/>
                      <a:pt x="12" y="12"/>
                      <a:pt x="12" y="11"/>
                    </a:cubicBezTo>
                    <a:cubicBezTo>
                      <a:pt x="13" y="10"/>
                      <a:pt x="14" y="8"/>
                      <a:pt x="14" y="7"/>
                    </a:cubicBezTo>
                    <a:cubicBezTo>
                      <a:pt x="14" y="6"/>
                      <a:pt x="14" y="6"/>
                      <a:pt x="14" y="5"/>
                    </a:cubicBezTo>
                    <a:cubicBezTo>
                      <a:pt x="13" y="2"/>
                      <a:pt x="10" y="0"/>
                      <a:pt x="7" y="0"/>
                    </a:cubicBezTo>
                    <a:cubicBezTo>
                      <a:pt x="7" y="0"/>
                      <a:pt x="7" y="0"/>
                      <a:pt x="7" y="0"/>
                    </a:cubicBezTo>
                    <a:cubicBezTo>
                      <a:pt x="7" y="0"/>
                      <a:pt x="7" y="0"/>
                      <a:pt x="7"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50" name="组合 49"/>
            <p:cNvGrpSpPr/>
            <p:nvPr/>
          </p:nvGrpSpPr>
          <p:grpSpPr>
            <a:xfrm>
              <a:off x="3308876" y="646907"/>
              <a:ext cx="495300" cy="757238"/>
              <a:chOff x="3595688" y="771525"/>
              <a:chExt cx="495300" cy="757238"/>
            </a:xfrm>
          </p:grpSpPr>
          <p:sp>
            <p:nvSpPr>
              <p:cNvPr id="135" name="Freeform 312"/>
              <p:cNvSpPr>
                <a:spLocks noEditPoints="1"/>
              </p:cNvSpPr>
              <p:nvPr/>
            </p:nvSpPr>
            <p:spPr bwMode="auto">
              <a:xfrm>
                <a:off x="3595688" y="771525"/>
                <a:ext cx="495300" cy="757238"/>
              </a:xfrm>
              <a:custGeom>
                <a:avLst/>
                <a:gdLst>
                  <a:gd name="T0" fmla="*/ 11 w 177"/>
                  <a:gd name="T1" fmla="*/ 230 h 270"/>
                  <a:gd name="T2" fmla="*/ 19 w 177"/>
                  <a:gd name="T3" fmla="*/ 221 h 270"/>
                  <a:gd name="T4" fmla="*/ 24 w 177"/>
                  <a:gd name="T5" fmla="*/ 203 h 270"/>
                  <a:gd name="T6" fmla="*/ 19 w 177"/>
                  <a:gd name="T7" fmla="*/ 217 h 270"/>
                  <a:gd name="T8" fmla="*/ 25 w 177"/>
                  <a:gd name="T9" fmla="*/ 206 h 270"/>
                  <a:gd name="T10" fmla="*/ 155 w 177"/>
                  <a:gd name="T11" fmla="*/ 12 h 270"/>
                  <a:gd name="T12" fmla="*/ 172 w 177"/>
                  <a:gd name="T13" fmla="*/ 23 h 270"/>
                  <a:gd name="T14" fmla="*/ 5 w 177"/>
                  <a:gd name="T15" fmla="*/ 247 h 270"/>
                  <a:gd name="T16" fmla="*/ 9 w 177"/>
                  <a:gd name="T17" fmla="*/ 232 h 270"/>
                  <a:gd name="T18" fmla="*/ 20 w 177"/>
                  <a:gd name="T19" fmla="*/ 259 h 270"/>
                  <a:gd name="T20" fmla="*/ 40 w 177"/>
                  <a:gd name="T21" fmla="*/ 270 h 270"/>
                  <a:gd name="T22" fmla="*/ 176 w 177"/>
                  <a:gd name="T23" fmla="*/ 22 h 270"/>
                  <a:gd name="T24" fmla="*/ 137 w 177"/>
                  <a:gd name="T25" fmla="*/ 0 h 270"/>
                  <a:gd name="T26" fmla="*/ 26 w 177"/>
                  <a:gd name="T27" fmla="*/ 202 h 270"/>
                  <a:gd name="T28" fmla="*/ 35 w 177"/>
                  <a:gd name="T29" fmla="*/ 193 h 270"/>
                  <a:gd name="T30" fmla="*/ 34 w 177"/>
                  <a:gd name="T31" fmla="*/ 188 h 270"/>
                  <a:gd name="T32" fmla="*/ 43 w 177"/>
                  <a:gd name="T33" fmla="*/ 178 h 270"/>
                  <a:gd name="T34" fmla="*/ 42 w 177"/>
                  <a:gd name="T35" fmla="*/ 173 h 270"/>
                  <a:gd name="T36" fmla="*/ 50 w 177"/>
                  <a:gd name="T37" fmla="*/ 164 h 270"/>
                  <a:gd name="T38" fmla="*/ 50 w 177"/>
                  <a:gd name="T39" fmla="*/ 160 h 270"/>
                  <a:gd name="T40" fmla="*/ 58 w 177"/>
                  <a:gd name="T41" fmla="*/ 150 h 270"/>
                  <a:gd name="T42" fmla="*/ 58 w 177"/>
                  <a:gd name="T43" fmla="*/ 145 h 270"/>
                  <a:gd name="T44" fmla="*/ 66 w 177"/>
                  <a:gd name="T45" fmla="*/ 136 h 270"/>
                  <a:gd name="T46" fmla="*/ 65 w 177"/>
                  <a:gd name="T47" fmla="*/ 131 h 270"/>
                  <a:gd name="T48" fmla="*/ 74 w 177"/>
                  <a:gd name="T49" fmla="*/ 121 h 270"/>
                  <a:gd name="T50" fmla="*/ 74 w 177"/>
                  <a:gd name="T51" fmla="*/ 117 h 270"/>
                  <a:gd name="T52" fmla="*/ 82 w 177"/>
                  <a:gd name="T53" fmla="*/ 107 h 270"/>
                  <a:gd name="T54" fmla="*/ 81 w 177"/>
                  <a:gd name="T55" fmla="*/ 103 h 270"/>
                  <a:gd name="T56" fmla="*/ 90 w 177"/>
                  <a:gd name="T57" fmla="*/ 93 h 270"/>
                  <a:gd name="T58" fmla="*/ 89 w 177"/>
                  <a:gd name="T59" fmla="*/ 88 h 270"/>
                  <a:gd name="T60" fmla="*/ 97 w 177"/>
                  <a:gd name="T61" fmla="*/ 79 h 270"/>
                  <a:gd name="T62" fmla="*/ 97 w 177"/>
                  <a:gd name="T63" fmla="*/ 74 h 270"/>
                  <a:gd name="T64" fmla="*/ 105 w 177"/>
                  <a:gd name="T65" fmla="*/ 64 h 270"/>
                  <a:gd name="T66" fmla="*/ 105 w 177"/>
                  <a:gd name="T67" fmla="*/ 60 h 270"/>
                  <a:gd name="T68" fmla="*/ 113 w 177"/>
                  <a:gd name="T69" fmla="*/ 50 h 270"/>
                  <a:gd name="T70" fmla="*/ 113 w 177"/>
                  <a:gd name="T71" fmla="*/ 46 h 270"/>
                  <a:gd name="T72" fmla="*/ 121 w 177"/>
                  <a:gd name="T73" fmla="*/ 36 h 270"/>
                  <a:gd name="T74" fmla="*/ 121 w 177"/>
                  <a:gd name="T75" fmla="*/ 31 h 270"/>
                  <a:gd name="T76" fmla="*/ 129 w 177"/>
                  <a:gd name="T77" fmla="*/ 22 h 270"/>
                  <a:gd name="T78" fmla="*/ 128 w 177"/>
                  <a:gd name="T79" fmla="*/ 17 h 270"/>
                  <a:gd name="T80" fmla="*/ 138 w 177"/>
                  <a:gd name="T81" fmla="*/ 5 h 270"/>
                  <a:gd name="T82" fmla="*/ 155 w 177"/>
                  <a:gd name="T83" fmla="*/ 12 h 270"/>
                  <a:gd name="T84" fmla="*/ 137 w 177"/>
                  <a:gd name="T85" fmla="*/ 0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77" h="270">
                    <a:moveTo>
                      <a:pt x="16" y="218"/>
                    </a:moveTo>
                    <a:cubicBezTo>
                      <a:pt x="9" y="231"/>
                      <a:pt x="9" y="231"/>
                      <a:pt x="9" y="231"/>
                    </a:cubicBezTo>
                    <a:cubicBezTo>
                      <a:pt x="10" y="231"/>
                      <a:pt x="10" y="230"/>
                      <a:pt x="11" y="230"/>
                    </a:cubicBezTo>
                    <a:cubicBezTo>
                      <a:pt x="11" y="230"/>
                      <a:pt x="11" y="231"/>
                      <a:pt x="12" y="231"/>
                    </a:cubicBezTo>
                    <a:cubicBezTo>
                      <a:pt x="13" y="232"/>
                      <a:pt x="13" y="232"/>
                      <a:pt x="13" y="232"/>
                    </a:cubicBezTo>
                    <a:cubicBezTo>
                      <a:pt x="19" y="221"/>
                      <a:pt x="19" y="221"/>
                      <a:pt x="19" y="221"/>
                    </a:cubicBezTo>
                    <a:cubicBezTo>
                      <a:pt x="17" y="220"/>
                      <a:pt x="17" y="220"/>
                      <a:pt x="17" y="220"/>
                    </a:cubicBezTo>
                    <a:cubicBezTo>
                      <a:pt x="16" y="220"/>
                      <a:pt x="16" y="219"/>
                      <a:pt x="16" y="218"/>
                    </a:cubicBezTo>
                    <a:moveTo>
                      <a:pt x="24" y="203"/>
                    </a:moveTo>
                    <a:cubicBezTo>
                      <a:pt x="17" y="217"/>
                      <a:pt x="17" y="217"/>
                      <a:pt x="17" y="217"/>
                    </a:cubicBezTo>
                    <a:cubicBezTo>
                      <a:pt x="17" y="217"/>
                      <a:pt x="18" y="217"/>
                      <a:pt x="18" y="217"/>
                    </a:cubicBezTo>
                    <a:cubicBezTo>
                      <a:pt x="19" y="217"/>
                      <a:pt x="19" y="217"/>
                      <a:pt x="19" y="217"/>
                    </a:cubicBezTo>
                    <a:cubicBezTo>
                      <a:pt x="21" y="218"/>
                      <a:pt x="21" y="218"/>
                      <a:pt x="21" y="218"/>
                    </a:cubicBezTo>
                    <a:cubicBezTo>
                      <a:pt x="27" y="207"/>
                      <a:pt x="27" y="207"/>
                      <a:pt x="27" y="207"/>
                    </a:cubicBezTo>
                    <a:cubicBezTo>
                      <a:pt x="25" y="206"/>
                      <a:pt x="25" y="206"/>
                      <a:pt x="25" y="206"/>
                    </a:cubicBezTo>
                    <a:cubicBezTo>
                      <a:pt x="24" y="205"/>
                      <a:pt x="24" y="204"/>
                      <a:pt x="24" y="203"/>
                    </a:cubicBezTo>
                    <a:moveTo>
                      <a:pt x="156" y="10"/>
                    </a:moveTo>
                    <a:cubicBezTo>
                      <a:pt x="155" y="12"/>
                      <a:pt x="155" y="12"/>
                      <a:pt x="155" y="12"/>
                    </a:cubicBezTo>
                    <a:cubicBezTo>
                      <a:pt x="155" y="13"/>
                      <a:pt x="155" y="13"/>
                      <a:pt x="155" y="13"/>
                    </a:cubicBezTo>
                    <a:cubicBezTo>
                      <a:pt x="156" y="13"/>
                      <a:pt x="158" y="14"/>
                      <a:pt x="159" y="16"/>
                    </a:cubicBezTo>
                    <a:cubicBezTo>
                      <a:pt x="172" y="23"/>
                      <a:pt x="172" y="23"/>
                      <a:pt x="172" y="23"/>
                    </a:cubicBezTo>
                    <a:cubicBezTo>
                      <a:pt x="39" y="265"/>
                      <a:pt x="39" y="265"/>
                      <a:pt x="39" y="265"/>
                    </a:cubicBezTo>
                    <a:cubicBezTo>
                      <a:pt x="22" y="256"/>
                      <a:pt x="22" y="256"/>
                      <a:pt x="22" y="256"/>
                    </a:cubicBezTo>
                    <a:cubicBezTo>
                      <a:pt x="5" y="247"/>
                      <a:pt x="5" y="247"/>
                      <a:pt x="5" y="247"/>
                    </a:cubicBezTo>
                    <a:cubicBezTo>
                      <a:pt x="11" y="235"/>
                      <a:pt x="11" y="235"/>
                      <a:pt x="11" y="235"/>
                    </a:cubicBezTo>
                    <a:cubicBezTo>
                      <a:pt x="10" y="234"/>
                      <a:pt x="10" y="234"/>
                      <a:pt x="10" y="234"/>
                    </a:cubicBezTo>
                    <a:cubicBezTo>
                      <a:pt x="9" y="234"/>
                      <a:pt x="8" y="233"/>
                      <a:pt x="9" y="232"/>
                    </a:cubicBezTo>
                    <a:cubicBezTo>
                      <a:pt x="1" y="246"/>
                      <a:pt x="1" y="246"/>
                      <a:pt x="1" y="246"/>
                    </a:cubicBezTo>
                    <a:cubicBezTo>
                      <a:pt x="0" y="247"/>
                      <a:pt x="1" y="249"/>
                      <a:pt x="2" y="249"/>
                    </a:cubicBezTo>
                    <a:cubicBezTo>
                      <a:pt x="20" y="259"/>
                      <a:pt x="20" y="259"/>
                      <a:pt x="20" y="259"/>
                    </a:cubicBezTo>
                    <a:cubicBezTo>
                      <a:pt x="39" y="270"/>
                      <a:pt x="39" y="270"/>
                      <a:pt x="39" y="270"/>
                    </a:cubicBezTo>
                    <a:cubicBezTo>
                      <a:pt x="39" y="270"/>
                      <a:pt x="39" y="270"/>
                      <a:pt x="40" y="270"/>
                    </a:cubicBezTo>
                    <a:cubicBezTo>
                      <a:pt x="40" y="270"/>
                      <a:pt x="40" y="270"/>
                      <a:pt x="40" y="270"/>
                    </a:cubicBezTo>
                    <a:cubicBezTo>
                      <a:pt x="41" y="270"/>
                      <a:pt x="41" y="269"/>
                      <a:pt x="42" y="269"/>
                    </a:cubicBezTo>
                    <a:cubicBezTo>
                      <a:pt x="176" y="23"/>
                      <a:pt x="176" y="23"/>
                      <a:pt x="176" y="23"/>
                    </a:cubicBezTo>
                    <a:cubicBezTo>
                      <a:pt x="176" y="23"/>
                      <a:pt x="177" y="22"/>
                      <a:pt x="176" y="22"/>
                    </a:cubicBezTo>
                    <a:cubicBezTo>
                      <a:pt x="176" y="21"/>
                      <a:pt x="176" y="21"/>
                      <a:pt x="175" y="20"/>
                    </a:cubicBezTo>
                    <a:cubicBezTo>
                      <a:pt x="156" y="10"/>
                      <a:pt x="156" y="10"/>
                      <a:pt x="156" y="10"/>
                    </a:cubicBezTo>
                    <a:moveTo>
                      <a:pt x="137" y="0"/>
                    </a:moveTo>
                    <a:cubicBezTo>
                      <a:pt x="137" y="0"/>
                      <a:pt x="136" y="0"/>
                      <a:pt x="135" y="1"/>
                    </a:cubicBezTo>
                    <a:cubicBezTo>
                      <a:pt x="25" y="203"/>
                      <a:pt x="25" y="203"/>
                      <a:pt x="25" y="203"/>
                    </a:cubicBezTo>
                    <a:cubicBezTo>
                      <a:pt x="25" y="202"/>
                      <a:pt x="26" y="202"/>
                      <a:pt x="26" y="202"/>
                    </a:cubicBezTo>
                    <a:cubicBezTo>
                      <a:pt x="27" y="202"/>
                      <a:pt x="27" y="202"/>
                      <a:pt x="27" y="202"/>
                    </a:cubicBezTo>
                    <a:cubicBezTo>
                      <a:pt x="29" y="203"/>
                      <a:pt x="29" y="203"/>
                      <a:pt x="29" y="203"/>
                    </a:cubicBezTo>
                    <a:cubicBezTo>
                      <a:pt x="35" y="193"/>
                      <a:pt x="35" y="193"/>
                      <a:pt x="35" y="193"/>
                    </a:cubicBezTo>
                    <a:cubicBezTo>
                      <a:pt x="33" y="192"/>
                      <a:pt x="33" y="192"/>
                      <a:pt x="33" y="192"/>
                    </a:cubicBezTo>
                    <a:cubicBezTo>
                      <a:pt x="32" y="191"/>
                      <a:pt x="32" y="190"/>
                      <a:pt x="32" y="189"/>
                    </a:cubicBezTo>
                    <a:cubicBezTo>
                      <a:pt x="33" y="188"/>
                      <a:pt x="33" y="188"/>
                      <a:pt x="34" y="188"/>
                    </a:cubicBezTo>
                    <a:cubicBezTo>
                      <a:pt x="34" y="188"/>
                      <a:pt x="35" y="188"/>
                      <a:pt x="35" y="188"/>
                    </a:cubicBezTo>
                    <a:cubicBezTo>
                      <a:pt x="37" y="189"/>
                      <a:pt x="37" y="189"/>
                      <a:pt x="37" y="189"/>
                    </a:cubicBezTo>
                    <a:cubicBezTo>
                      <a:pt x="43" y="178"/>
                      <a:pt x="43" y="178"/>
                      <a:pt x="43" y="178"/>
                    </a:cubicBezTo>
                    <a:cubicBezTo>
                      <a:pt x="41" y="177"/>
                      <a:pt x="41" y="177"/>
                      <a:pt x="41" y="177"/>
                    </a:cubicBezTo>
                    <a:cubicBezTo>
                      <a:pt x="40" y="177"/>
                      <a:pt x="40" y="176"/>
                      <a:pt x="40" y="175"/>
                    </a:cubicBezTo>
                    <a:cubicBezTo>
                      <a:pt x="41" y="174"/>
                      <a:pt x="41" y="173"/>
                      <a:pt x="42" y="173"/>
                    </a:cubicBezTo>
                    <a:cubicBezTo>
                      <a:pt x="42" y="173"/>
                      <a:pt x="43" y="174"/>
                      <a:pt x="43" y="174"/>
                    </a:cubicBezTo>
                    <a:cubicBezTo>
                      <a:pt x="45" y="175"/>
                      <a:pt x="45" y="175"/>
                      <a:pt x="45" y="175"/>
                    </a:cubicBezTo>
                    <a:cubicBezTo>
                      <a:pt x="50" y="164"/>
                      <a:pt x="50" y="164"/>
                      <a:pt x="50" y="164"/>
                    </a:cubicBezTo>
                    <a:cubicBezTo>
                      <a:pt x="49" y="163"/>
                      <a:pt x="49" y="163"/>
                      <a:pt x="49" y="163"/>
                    </a:cubicBezTo>
                    <a:cubicBezTo>
                      <a:pt x="48" y="163"/>
                      <a:pt x="47" y="162"/>
                      <a:pt x="48" y="161"/>
                    </a:cubicBezTo>
                    <a:cubicBezTo>
                      <a:pt x="48" y="160"/>
                      <a:pt x="49" y="160"/>
                      <a:pt x="50" y="160"/>
                    </a:cubicBezTo>
                    <a:cubicBezTo>
                      <a:pt x="50" y="160"/>
                      <a:pt x="50" y="160"/>
                      <a:pt x="51" y="160"/>
                    </a:cubicBezTo>
                    <a:cubicBezTo>
                      <a:pt x="52" y="161"/>
                      <a:pt x="52" y="161"/>
                      <a:pt x="52" y="161"/>
                    </a:cubicBezTo>
                    <a:cubicBezTo>
                      <a:pt x="58" y="150"/>
                      <a:pt x="58" y="150"/>
                      <a:pt x="58" y="150"/>
                    </a:cubicBezTo>
                    <a:cubicBezTo>
                      <a:pt x="57" y="149"/>
                      <a:pt x="57" y="149"/>
                      <a:pt x="57" y="149"/>
                    </a:cubicBezTo>
                    <a:cubicBezTo>
                      <a:pt x="56" y="148"/>
                      <a:pt x="55" y="147"/>
                      <a:pt x="56" y="146"/>
                    </a:cubicBezTo>
                    <a:cubicBezTo>
                      <a:pt x="56" y="145"/>
                      <a:pt x="57" y="145"/>
                      <a:pt x="58" y="145"/>
                    </a:cubicBezTo>
                    <a:cubicBezTo>
                      <a:pt x="58" y="145"/>
                      <a:pt x="58" y="145"/>
                      <a:pt x="59" y="145"/>
                    </a:cubicBezTo>
                    <a:cubicBezTo>
                      <a:pt x="60" y="146"/>
                      <a:pt x="60" y="146"/>
                      <a:pt x="60" y="146"/>
                    </a:cubicBezTo>
                    <a:cubicBezTo>
                      <a:pt x="66" y="136"/>
                      <a:pt x="66" y="136"/>
                      <a:pt x="66" y="136"/>
                    </a:cubicBezTo>
                    <a:cubicBezTo>
                      <a:pt x="64" y="135"/>
                      <a:pt x="64" y="135"/>
                      <a:pt x="64" y="135"/>
                    </a:cubicBezTo>
                    <a:cubicBezTo>
                      <a:pt x="64" y="134"/>
                      <a:pt x="63" y="133"/>
                      <a:pt x="64" y="132"/>
                    </a:cubicBezTo>
                    <a:cubicBezTo>
                      <a:pt x="64" y="131"/>
                      <a:pt x="65" y="131"/>
                      <a:pt x="65" y="131"/>
                    </a:cubicBezTo>
                    <a:cubicBezTo>
                      <a:pt x="66" y="131"/>
                      <a:pt x="66" y="131"/>
                      <a:pt x="66" y="131"/>
                    </a:cubicBezTo>
                    <a:cubicBezTo>
                      <a:pt x="68" y="132"/>
                      <a:pt x="68" y="132"/>
                      <a:pt x="68" y="132"/>
                    </a:cubicBezTo>
                    <a:cubicBezTo>
                      <a:pt x="74" y="121"/>
                      <a:pt x="74" y="121"/>
                      <a:pt x="74" y="121"/>
                    </a:cubicBezTo>
                    <a:cubicBezTo>
                      <a:pt x="73" y="120"/>
                      <a:pt x="73" y="120"/>
                      <a:pt x="73" y="120"/>
                    </a:cubicBezTo>
                    <a:cubicBezTo>
                      <a:pt x="72" y="120"/>
                      <a:pt x="71" y="119"/>
                      <a:pt x="72" y="118"/>
                    </a:cubicBezTo>
                    <a:cubicBezTo>
                      <a:pt x="72" y="117"/>
                      <a:pt x="73" y="117"/>
                      <a:pt x="74" y="117"/>
                    </a:cubicBezTo>
                    <a:cubicBezTo>
                      <a:pt x="74" y="117"/>
                      <a:pt x="74" y="117"/>
                      <a:pt x="74" y="117"/>
                    </a:cubicBezTo>
                    <a:cubicBezTo>
                      <a:pt x="76" y="118"/>
                      <a:pt x="76" y="118"/>
                      <a:pt x="76" y="118"/>
                    </a:cubicBezTo>
                    <a:cubicBezTo>
                      <a:pt x="82" y="107"/>
                      <a:pt x="82" y="107"/>
                      <a:pt x="82" y="107"/>
                    </a:cubicBezTo>
                    <a:cubicBezTo>
                      <a:pt x="80" y="106"/>
                      <a:pt x="80" y="106"/>
                      <a:pt x="80" y="106"/>
                    </a:cubicBezTo>
                    <a:cubicBezTo>
                      <a:pt x="79" y="106"/>
                      <a:pt x="79" y="105"/>
                      <a:pt x="79" y="104"/>
                    </a:cubicBezTo>
                    <a:cubicBezTo>
                      <a:pt x="80" y="103"/>
                      <a:pt x="80" y="103"/>
                      <a:pt x="81" y="103"/>
                    </a:cubicBezTo>
                    <a:cubicBezTo>
                      <a:pt x="81" y="103"/>
                      <a:pt x="82" y="103"/>
                      <a:pt x="82" y="103"/>
                    </a:cubicBezTo>
                    <a:cubicBezTo>
                      <a:pt x="84" y="104"/>
                      <a:pt x="84" y="104"/>
                      <a:pt x="84" y="104"/>
                    </a:cubicBezTo>
                    <a:cubicBezTo>
                      <a:pt x="90" y="93"/>
                      <a:pt x="90" y="93"/>
                      <a:pt x="90" y="93"/>
                    </a:cubicBezTo>
                    <a:cubicBezTo>
                      <a:pt x="88" y="92"/>
                      <a:pt x="88" y="92"/>
                      <a:pt x="88" y="92"/>
                    </a:cubicBezTo>
                    <a:cubicBezTo>
                      <a:pt x="87" y="91"/>
                      <a:pt x="87" y="90"/>
                      <a:pt x="87" y="89"/>
                    </a:cubicBezTo>
                    <a:cubicBezTo>
                      <a:pt x="88" y="88"/>
                      <a:pt x="89" y="88"/>
                      <a:pt x="89" y="88"/>
                    </a:cubicBezTo>
                    <a:cubicBezTo>
                      <a:pt x="90" y="88"/>
                      <a:pt x="90" y="88"/>
                      <a:pt x="90" y="88"/>
                    </a:cubicBezTo>
                    <a:cubicBezTo>
                      <a:pt x="92" y="89"/>
                      <a:pt x="92" y="89"/>
                      <a:pt x="92" y="89"/>
                    </a:cubicBezTo>
                    <a:cubicBezTo>
                      <a:pt x="97" y="79"/>
                      <a:pt x="97" y="79"/>
                      <a:pt x="97" y="79"/>
                    </a:cubicBezTo>
                    <a:cubicBezTo>
                      <a:pt x="96" y="78"/>
                      <a:pt x="96" y="78"/>
                      <a:pt x="96" y="78"/>
                    </a:cubicBezTo>
                    <a:cubicBezTo>
                      <a:pt x="95" y="77"/>
                      <a:pt x="95" y="76"/>
                      <a:pt x="95" y="75"/>
                    </a:cubicBezTo>
                    <a:cubicBezTo>
                      <a:pt x="96" y="75"/>
                      <a:pt x="96" y="74"/>
                      <a:pt x="97" y="74"/>
                    </a:cubicBezTo>
                    <a:cubicBezTo>
                      <a:pt x="97" y="74"/>
                      <a:pt x="98" y="74"/>
                      <a:pt x="98" y="74"/>
                    </a:cubicBezTo>
                    <a:cubicBezTo>
                      <a:pt x="99" y="75"/>
                      <a:pt x="99" y="75"/>
                      <a:pt x="99" y="75"/>
                    </a:cubicBezTo>
                    <a:cubicBezTo>
                      <a:pt x="105" y="64"/>
                      <a:pt x="105" y="64"/>
                      <a:pt x="105" y="64"/>
                    </a:cubicBezTo>
                    <a:cubicBezTo>
                      <a:pt x="104" y="63"/>
                      <a:pt x="104" y="63"/>
                      <a:pt x="104" y="63"/>
                    </a:cubicBezTo>
                    <a:cubicBezTo>
                      <a:pt x="103" y="63"/>
                      <a:pt x="103" y="62"/>
                      <a:pt x="103" y="61"/>
                    </a:cubicBezTo>
                    <a:cubicBezTo>
                      <a:pt x="104" y="60"/>
                      <a:pt x="104" y="60"/>
                      <a:pt x="105" y="60"/>
                    </a:cubicBezTo>
                    <a:cubicBezTo>
                      <a:pt x="105" y="60"/>
                      <a:pt x="106" y="60"/>
                      <a:pt x="106" y="60"/>
                    </a:cubicBezTo>
                    <a:cubicBezTo>
                      <a:pt x="107" y="61"/>
                      <a:pt x="107" y="61"/>
                      <a:pt x="107" y="61"/>
                    </a:cubicBezTo>
                    <a:cubicBezTo>
                      <a:pt x="113" y="50"/>
                      <a:pt x="113" y="50"/>
                      <a:pt x="113" y="50"/>
                    </a:cubicBezTo>
                    <a:cubicBezTo>
                      <a:pt x="112" y="49"/>
                      <a:pt x="112" y="49"/>
                      <a:pt x="112" y="49"/>
                    </a:cubicBezTo>
                    <a:cubicBezTo>
                      <a:pt x="111" y="49"/>
                      <a:pt x="110" y="48"/>
                      <a:pt x="111" y="47"/>
                    </a:cubicBezTo>
                    <a:cubicBezTo>
                      <a:pt x="111" y="46"/>
                      <a:pt x="112" y="46"/>
                      <a:pt x="113" y="46"/>
                    </a:cubicBezTo>
                    <a:cubicBezTo>
                      <a:pt x="113" y="46"/>
                      <a:pt x="113" y="46"/>
                      <a:pt x="114" y="46"/>
                    </a:cubicBezTo>
                    <a:cubicBezTo>
                      <a:pt x="115" y="47"/>
                      <a:pt x="115" y="47"/>
                      <a:pt x="115" y="47"/>
                    </a:cubicBezTo>
                    <a:cubicBezTo>
                      <a:pt x="121" y="36"/>
                      <a:pt x="121" y="36"/>
                      <a:pt x="121" y="36"/>
                    </a:cubicBezTo>
                    <a:cubicBezTo>
                      <a:pt x="120" y="35"/>
                      <a:pt x="120" y="35"/>
                      <a:pt x="120" y="35"/>
                    </a:cubicBezTo>
                    <a:cubicBezTo>
                      <a:pt x="119" y="34"/>
                      <a:pt x="118" y="33"/>
                      <a:pt x="119" y="32"/>
                    </a:cubicBezTo>
                    <a:cubicBezTo>
                      <a:pt x="119" y="31"/>
                      <a:pt x="120" y="31"/>
                      <a:pt x="121" y="31"/>
                    </a:cubicBezTo>
                    <a:cubicBezTo>
                      <a:pt x="121" y="31"/>
                      <a:pt x="121" y="31"/>
                      <a:pt x="122" y="31"/>
                    </a:cubicBezTo>
                    <a:cubicBezTo>
                      <a:pt x="123" y="32"/>
                      <a:pt x="123" y="32"/>
                      <a:pt x="123" y="32"/>
                    </a:cubicBezTo>
                    <a:cubicBezTo>
                      <a:pt x="129" y="22"/>
                      <a:pt x="129" y="22"/>
                      <a:pt x="129" y="22"/>
                    </a:cubicBezTo>
                    <a:cubicBezTo>
                      <a:pt x="127" y="21"/>
                      <a:pt x="127" y="21"/>
                      <a:pt x="127" y="21"/>
                    </a:cubicBezTo>
                    <a:cubicBezTo>
                      <a:pt x="126" y="20"/>
                      <a:pt x="126" y="19"/>
                      <a:pt x="127" y="18"/>
                    </a:cubicBezTo>
                    <a:cubicBezTo>
                      <a:pt x="127" y="18"/>
                      <a:pt x="128" y="17"/>
                      <a:pt x="128" y="17"/>
                    </a:cubicBezTo>
                    <a:cubicBezTo>
                      <a:pt x="129" y="17"/>
                      <a:pt x="129" y="17"/>
                      <a:pt x="129" y="17"/>
                    </a:cubicBezTo>
                    <a:cubicBezTo>
                      <a:pt x="131" y="18"/>
                      <a:pt x="131" y="18"/>
                      <a:pt x="131" y="18"/>
                    </a:cubicBezTo>
                    <a:cubicBezTo>
                      <a:pt x="138" y="5"/>
                      <a:pt x="138" y="5"/>
                      <a:pt x="138" y="5"/>
                    </a:cubicBezTo>
                    <a:cubicBezTo>
                      <a:pt x="153" y="13"/>
                      <a:pt x="153" y="13"/>
                      <a:pt x="153" y="13"/>
                    </a:cubicBezTo>
                    <a:cubicBezTo>
                      <a:pt x="154" y="13"/>
                      <a:pt x="154" y="13"/>
                      <a:pt x="155" y="13"/>
                    </a:cubicBezTo>
                    <a:cubicBezTo>
                      <a:pt x="155" y="12"/>
                      <a:pt x="155" y="12"/>
                      <a:pt x="155" y="12"/>
                    </a:cubicBezTo>
                    <a:cubicBezTo>
                      <a:pt x="156" y="10"/>
                      <a:pt x="156" y="10"/>
                      <a:pt x="156" y="10"/>
                    </a:cubicBezTo>
                    <a:cubicBezTo>
                      <a:pt x="138" y="0"/>
                      <a:pt x="138" y="0"/>
                      <a:pt x="138" y="0"/>
                    </a:cubicBezTo>
                    <a:cubicBezTo>
                      <a:pt x="138" y="0"/>
                      <a:pt x="138" y="0"/>
                      <a:pt x="137"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6" name="Freeform 313"/>
              <p:cNvSpPr/>
              <p:nvPr/>
            </p:nvSpPr>
            <p:spPr bwMode="auto">
              <a:xfrm>
                <a:off x="3948113" y="819150"/>
                <a:ext cx="65088" cy="39688"/>
              </a:xfrm>
              <a:custGeom>
                <a:avLst/>
                <a:gdLst>
                  <a:gd name="T0" fmla="*/ 2 w 23"/>
                  <a:gd name="T1" fmla="*/ 0 h 14"/>
                  <a:gd name="T2" fmla="*/ 1 w 23"/>
                  <a:gd name="T3" fmla="*/ 1 h 14"/>
                  <a:gd name="T4" fmla="*/ 1 w 23"/>
                  <a:gd name="T5" fmla="*/ 4 h 14"/>
                  <a:gd name="T6" fmla="*/ 3 w 23"/>
                  <a:gd name="T7" fmla="*/ 5 h 14"/>
                  <a:gd name="T8" fmla="*/ 19 w 23"/>
                  <a:gd name="T9" fmla="*/ 14 h 14"/>
                  <a:gd name="T10" fmla="*/ 20 w 23"/>
                  <a:gd name="T11" fmla="*/ 14 h 14"/>
                  <a:gd name="T12" fmla="*/ 22 w 23"/>
                  <a:gd name="T13" fmla="*/ 13 h 14"/>
                  <a:gd name="T14" fmla="*/ 21 w 23"/>
                  <a:gd name="T15" fmla="*/ 10 h 14"/>
                  <a:gd name="T16" fmla="*/ 5 w 23"/>
                  <a:gd name="T17" fmla="*/ 1 h 14"/>
                  <a:gd name="T18" fmla="*/ 3 w 23"/>
                  <a:gd name="T19" fmla="*/ 0 h 14"/>
                  <a:gd name="T20" fmla="*/ 2 w 23"/>
                  <a:gd name="T21"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 h="14">
                    <a:moveTo>
                      <a:pt x="2" y="0"/>
                    </a:moveTo>
                    <a:cubicBezTo>
                      <a:pt x="2" y="0"/>
                      <a:pt x="1" y="1"/>
                      <a:pt x="1" y="1"/>
                    </a:cubicBezTo>
                    <a:cubicBezTo>
                      <a:pt x="0" y="2"/>
                      <a:pt x="0" y="3"/>
                      <a:pt x="1" y="4"/>
                    </a:cubicBezTo>
                    <a:cubicBezTo>
                      <a:pt x="3" y="5"/>
                      <a:pt x="3" y="5"/>
                      <a:pt x="3" y="5"/>
                    </a:cubicBezTo>
                    <a:cubicBezTo>
                      <a:pt x="19" y="14"/>
                      <a:pt x="19" y="14"/>
                      <a:pt x="19" y="14"/>
                    </a:cubicBezTo>
                    <a:cubicBezTo>
                      <a:pt x="20" y="14"/>
                      <a:pt x="20" y="14"/>
                      <a:pt x="20" y="14"/>
                    </a:cubicBezTo>
                    <a:cubicBezTo>
                      <a:pt x="21" y="14"/>
                      <a:pt x="22" y="14"/>
                      <a:pt x="22" y="13"/>
                    </a:cubicBezTo>
                    <a:cubicBezTo>
                      <a:pt x="23" y="12"/>
                      <a:pt x="22" y="11"/>
                      <a:pt x="21" y="10"/>
                    </a:cubicBezTo>
                    <a:cubicBezTo>
                      <a:pt x="5" y="1"/>
                      <a:pt x="5" y="1"/>
                      <a:pt x="5" y="1"/>
                    </a:cubicBezTo>
                    <a:cubicBezTo>
                      <a:pt x="3" y="0"/>
                      <a:pt x="3" y="0"/>
                      <a:pt x="3" y="0"/>
                    </a:cubicBezTo>
                    <a:cubicBezTo>
                      <a:pt x="3" y="0"/>
                      <a:pt x="3" y="0"/>
                      <a:pt x="2"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7" name="Freeform 314"/>
              <p:cNvSpPr/>
              <p:nvPr/>
            </p:nvSpPr>
            <p:spPr bwMode="auto">
              <a:xfrm>
                <a:off x="3925888" y="858838"/>
                <a:ext cx="58738" cy="36513"/>
              </a:xfrm>
              <a:custGeom>
                <a:avLst/>
                <a:gdLst>
                  <a:gd name="T0" fmla="*/ 3 w 21"/>
                  <a:gd name="T1" fmla="*/ 0 h 13"/>
                  <a:gd name="T2" fmla="*/ 1 w 21"/>
                  <a:gd name="T3" fmla="*/ 1 h 13"/>
                  <a:gd name="T4" fmla="*/ 2 w 21"/>
                  <a:gd name="T5" fmla="*/ 4 h 13"/>
                  <a:gd name="T6" fmla="*/ 3 w 21"/>
                  <a:gd name="T7" fmla="*/ 5 h 13"/>
                  <a:gd name="T8" fmla="*/ 18 w 21"/>
                  <a:gd name="T9" fmla="*/ 13 h 13"/>
                  <a:gd name="T10" fmla="*/ 19 w 21"/>
                  <a:gd name="T11" fmla="*/ 13 h 13"/>
                  <a:gd name="T12" fmla="*/ 20 w 21"/>
                  <a:gd name="T13" fmla="*/ 12 h 13"/>
                  <a:gd name="T14" fmla="*/ 19 w 21"/>
                  <a:gd name="T15" fmla="*/ 9 h 13"/>
                  <a:gd name="T16" fmla="*/ 5 w 21"/>
                  <a:gd name="T17" fmla="*/ 1 h 13"/>
                  <a:gd name="T18" fmla="*/ 4 w 21"/>
                  <a:gd name="T19" fmla="*/ 0 h 13"/>
                  <a:gd name="T20" fmla="*/ 3 w 21"/>
                  <a:gd name="T21"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 h="13">
                    <a:moveTo>
                      <a:pt x="3" y="0"/>
                    </a:moveTo>
                    <a:cubicBezTo>
                      <a:pt x="2" y="0"/>
                      <a:pt x="1" y="0"/>
                      <a:pt x="1" y="1"/>
                    </a:cubicBezTo>
                    <a:cubicBezTo>
                      <a:pt x="0" y="2"/>
                      <a:pt x="1" y="3"/>
                      <a:pt x="2" y="4"/>
                    </a:cubicBezTo>
                    <a:cubicBezTo>
                      <a:pt x="3" y="5"/>
                      <a:pt x="3" y="5"/>
                      <a:pt x="3" y="5"/>
                    </a:cubicBezTo>
                    <a:cubicBezTo>
                      <a:pt x="18" y="13"/>
                      <a:pt x="18" y="13"/>
                      <a:pt x="18" y="13"/>
                    </a:cubicBezTo>
                    <a:cubicBezTo>
                      <a:pt x="18" y="13"/>
                      <a:pt x="18" y="13"/>
                      <a:pt x="19" y="13"/>
                    </a:cubicBezTo>
                    <a:cubicBezTo>
                      <a:pt x="19" y="13"/>
                      <a:pt x="20" y="12"/>
                      <a:pt x="20" y="12"/>
                    </a:cubicBezTo>
                    <a:cubicBezTo>
                      <a:pt x="21" y="11"/>
                      <a:pt x="20" y="10"/>
                      <a:pt x="19" y="9"/>
                    </a:cubicBezTo>
                    <a:cubicBezTo>
                      <a:pt x="5" y="1"/>
                      <a:pt x="5" y="1"/>
                      <a:pt x="5" y="1"/>
                    </a:cubicBezTo>
                    <a:cubicBezTo>
                      <a:pt x="4" y="0"/>
                      <a:pt x="4" y="0"/>
                      <a:pt x="4" y="0"/>
                    </a:cubicBezTo>
                    <a:cubicBezTo>
                      <a:pt x="3" y="0"/>
                      <a:pt x="3" y="0"/>
                      <a:pt x="3"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8" name="Freeform 315"/>
              <p:cNvSpPr/>
              <p:nvPr/>
            </p:nvSpPr>
            <p:spPr bwMode="auto">
              <a:xfrm>
                <a:off x="3903663" y="900113"/>
                <a:ext cx="65088" cy="39688"/>
              </a:xfrm>
              <a:custGeom>
                <a:avLst/>
                <a:gdLst>
                  <a:gd name="T0" fmla="*/ 3 w 23"/>
                  <a:gd name="T1" fmla="*/ 0 h 14"/>
                  <a:gd name="T2" fmla="*/ 1 w 23"/>
                  <a:gd name="T3" fmla="*/ 1 h 14"/>
                  <a:gd name="T4" fmla="*/ 2 w 23"/>
                  <a:gd name="T5" fmla="*/ 3 h 14"/>
                  <a:gd name="T6" fmla="*/ 3 w 23"/>
                  <a:gd name="T7" fmla="*/ 4 h 14"/>
                  <a:gd name="T8" fmla="*/ 20 w 23"/>
                  <a:gd name="T9" fmla="*/ 13 h 14"/>
                  <a:gd name="T10" fmla="*/ 21 w 23"/>
                  <a:gd name="T11" fmla="*/ 14 h 14"/>
                  <a:gd name="T12" fmla="*/ 22 w 23"/>
                  <a:gd name="T13" fmla="*/ 12 h 14"/>
                  <a:gd name="T14" fmla="*/ 22 w 23"/>
                  <a:gd name="T15" fmla="*/ 10 h 14"/>
                  <a:gd name="T16" fmla="*/ 5 w 23"/>
                  <a:gd name="T17" fmla="*/ 1 h 14"/>
                  <a:gd name="T18" fmla="*/ 4 w 23"/>
                  <a:gd name="T19" fmla="*/ 0 h 14"/>
                  <a:gd name="T20" fmla="*/ 3 w 23"/>
                  <a:gd name="T21"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 h="14">
                    <a:moveTo>
                      <a:pt x="3" y="0"/>
                    </a:moveTo>
                    <a:cubicBezTo>
                      <a:pt x="2" y="0"/>
                      <a:pt x="1" y="0"/>
                      <a:pt x="1" y="1"/>
                    </a:cubicBezTo>
                    <a:cubicBezTo>
                      <a:pt x="0" y="2"/>
                      <a:pt x="1" y="3"/>
                      <a:pt x="2" y="3"/>
                    </a:cubicBezTo>
                    <a:cubicBezTo>
                      <a:pt x="3" y="4"/>
                      <a:pt x="3" y="4"/>
                      <a:pt x="3" y="4"/>
                    </a:cubicBezTo>
                    <a:cubicBezTo>
                      <a:pt x="20" y="13"/>
                      <a:pt x="20" y="13"/>
                      <a:pt x="20" y="13"/>
                    </a:cubicBezTo>
                    <a:cubicBezTo>
                      <a:pt x="20" y="13"/>
                      <a:pt x="20" y="14"/>
                      <a:pt x="21" y="14"/>
                    </a:cubicBezTo>
                    <a:cubicBezTo>
                      <a:pt x="21" y="14"/>
                      <a:pt x="22" y="13"/>
                      <a:pt x="22" y="12"/>
                    </a:cubicBezTo>
                    <a:cubicBezTo>
                      <a:pt x="23" y="11"/>
                      <a:pt x="23" y="10"/>
                      <a:pt x="22" y="10"/>
                    </a:cubicBezTo>
                    <a:cubicBezTo>
                      <a:pt x="5" y="1"/>
                      <a:pt x="5" y="1"/>
                      <a:pt x="5" y="1"/>
                    </a:cubicBezTo>
                    <a:cubicBezTo>
                      <a:pt x="4" y="0"/>
                      <a:pt x="4" y="0"/>
                      <a:pt x="4" y="0"/>
                    </a:cubicBezTo>
                    <a:cubicBezTo>
                      <a:pt x="3" y="0"/>
                      <a:pt x="3" y="0"/>
                      <a:pt x="3"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9" name="Freeform 316"/>
              <p:cNvSpPr/>
              <p:nvPr/>
            </p:nvSpPr>
            <p:spPr bwMode="auto">
              <a:xfrm>
                <a:off x="3884613" y="939800"/>
                <a:ext cx="55563" cy="33338"/>
              </a:xfrm>
              <a:custGeom>
                <a:avLst/>
                <a:gdLst>
                  <a:gd name="T0" fmla="*/ 2 w 20"/>
                  <a:gd name="T1" fmla="*/ 0 h 12"/>
                  <a:gd name="T2" fmla="*/ 0 w 20"/>
                  <a:gd name="T3" fmla="*/ 1 h 12"/>
                  <a:gd name="T4" fmla="*/ 1 w 20"/>
                  <a:gd name="T5" fmla="*/ 3 h 12"/>
                  <a:gd name="T6" fmla="*/ 2 w 20"/>
                  <a:gd name="T7" fmla="*/ 4 h 12"/>
                  <a:gd name="T8" fmla="*/ 17 w 20"/>
                  <a:gd name="T9" fmla="*/ 12 h 12"/>
                  <a:gd name="T10" fmla="*/ 18 w 20"/>
                  <a:gd name="T11" fmla="*/ 12 h 12"/>
                  <a:gd name="T12" fmla="*/ 20 w 20"/>
                  <a:gd name="T13" fmla="*/ 11 h 12"/>
                  <a:gd name="T14" fmla="*/ 19 w 20"/>
                  <a:gd name="T15" fmla="*/ 8 h 12"/>
                  <a:gd name="T16" fmla="*/ 4 w 20"/>
                  <a:gd name="T17" fmla="*/ 1 h 12"/>
                  <a:gd name="T18" fmla="*/ 3 w 20"/>
                  <a:gd name="T19" fmla="*/ 0 h 12"/>
                  <a:gd name="T20" fmla="*/ 2 w 20"/>
                  <a:gd name="T2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 h="12">
                    <a:moveTo>
                      <a:pt x="2" y="0"/>
                    </a:moveTo>
                    <a:cubicBezTo>
                      <a:pt x="1" y="0"/>
                      <a:pt x="1" y="0"/>
                      <a:pt x="0" y="1"/>
                    </a:cubicBezTo>
                    <a:cubicBezTo>
                      <a:pt x="0" y="2"/>
                      <a:pt x="0" y="3"/>
                      <a:pt x="1" y="3"/>
                    </a:cubicBezTo>
                    <a:cubicBezTo>
                      <a:pt x="2" y="4"/>
                      <a:pt x="2" y="4"/>
                      <a:pt x="2" y="4"/>
                    </a:cubicBezTo>
                    <a:cubicBezTo>
                      <a:pt x="17" y="12"/>
                      <a:pt x="17" y="12"/>
                      <a:pt x="17" y="12"/>
                    </a:cubicBezTo>
                    <a:cubicBezTo>
                      <a:pt x="17" y="12"/>
                      <a:pt x="17" y="12"/>
                      <a:pt x="18" y="12"/>
                    </a:cubicBezTo>
                    <a:cubicBezTo>
                      <a:pt x="18" y="12"/>
                      <a:pt x="19" y="12"/>
                      <a:pt x="20" y="11"/>
                    </a:cubicBezTo>
                    <a:cubicBezTo>
                      <a:pt x="20" y="10"/>
                      <a:pt x="20" y="9"/>
                      <a:pt x="19" y="8"/>
                    </a:cubicBezTo>
                    <a:cubicBezTo>
                      <a:pt x="4" y="1"/>
                      <a:pt x="4" y="1"/>
                      <a:pt x="4" y="1"/>
                    </a:cubicBezTo>
                    <a:cubicBezTo>
                      <a:pt x="3" y="0"/>
                      <a:pt x="3" y="0"/>
                      <a:pt x="3" y="0"/>
                    </a:cubicBezTo>
                    <a:cubicBezTo>
                      <a:pt x="3" y="0"/>
                      <a:pt x="2" y="0"/>
                      <a:pt x="2"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0" name="Freeform 317"/>
              <p:cNvSpPr/>
              <p:nvPr/>
            </p:nvSpPr>
            <p:spPr bwMode="auto">
              <a:xfrm>
                <a:off x="3862388" y="979488"/>
                <a:ext cx="61913" cy="39688"/>
              </a:xfrm>
              <a:custGeom>
                <a:avLst/>
                <a:gdLst>
                  <a:gd name="T0" fmla="*/ 2 w 22"/>
                  <a:gd name="T1" fmla="*/ 0 h 14"/>
                  <a:gd name="T2" fmla="*/ 0 w 22"/>
                  <a:gd name="T3" fmla="*/ 1 h 14"/>
                  <a:gd name="T4" fmla="*/ 1 w 22"/>
                  <a:gd name="T5" fmla="*/ 4 h 14"/>
                  <a:gd name="T6" fmla="*/ 2 w 22"/>
                  <a:gd name="T7" fmla="*/ 5 h 14"/>
                  <a:gd name="T8" fmla="*/ 19 w 22"/>
                  <a:gd name="T9" fmla="*/ 14 h 14"/>
                  <a:gd name="T10" fmla="*/ 20 w 22"/>
                  <a:gd name="T11" fmla="*/ 14 h 14"/>
                  <a:gd name="T12" fmla="*/ 22 w 22"/>
                  <a:gd name="T13" fmla="*/ 13 h 14"/>
                  <a:gd name="T14" fmla="*/ 21 w 22"/>
                  <a:gd name="T15" fmla="*/ 10 h 14"/>
                  <a:gd name="T16" fmla="*/ 4 w 22"/>
                  <a:gd name="T17" fmla="*/ 1 h 14"/>
                  <a:gd name="T18" fmla="*/ 3 w 22"/>
                  <a:gd name="T19" fmla="*/ 0 h 14"/>
                  <a:gd name="T20" fmla="*/ 2 w 22"/>
                  <a:gd name="T21"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 h="14">
                    <a:moveTo>
                      <a:pt x="2" y="0"/>
                    </a:moveTo>
                    <a:cubicBezTo>
                      <a:pt x="1" y="0"/>
                      <a:pt x="1" y="1"/>
                      <a:pt x="0" y="1"/>
                    </a:cubicBezTo>
                    <a:cubicBezTo>
                      <a:pt x="0" y="2"/>
                      <a:pt x="0" y="3"/>
                      <a:pt x="1" y="4"/>
                    </a:cubicBezTo>
                    <a:cubicBezTo>
                      <a:pt x="2" y="5"/>
                      <a:pt x="2" y="5"/>
                      <a:pt x="2" y="5"/>
                    </a:cubicBezTo>
                    <a:cubicBezTo>
                      <a:pt x="19" y="14"/>
                      <a:pt x="19" y="14"/>
                      <a:pt x="19" y="14"/>
                    </a:cubicBezTo>
                    <a:cubicBezTo>
                      <a:pt x="19" y="14"/>
                      <a:pt x="20" y="14"/>
                      <a:pt x="20" y="14"/>
                    </a:cubicBezTo>
                    <a:cubicBezTo>
                      <a:pt x="21" y="14"/>
                      <a:pt x="21" y="14"/>
                      <a:pt x="22" y="13"/>
                    </a:cubicBezTo>
                    <a:cubicBezTo>
                      <a:pt x="22" y="12"/>
                      <a:pt x="22" y="11"/>
                      <a:pt x="21" y="10"/>
                    </a:cubicBezTo>
                    <a:cubicBezTo>
                      <a:pt x="4" y="1"/>
                      <a:pt x="4" y="1"/>
                      <a:pt x="4" y="1"/>
                    </a:cubicBezTo>
                    <a:cubicBezTo>
                      <a:pt x="3" y="0"/>
                      <a:pt x="3" y="0"/>
                      <a:pt x="3" y="0"/>
                    </a:cubicBezTo>
                    <a:cubicBezTo>
                      <a:pt x="3" y="0"/>
                      <a:pt x="2" y="0"/>
                      <a:pt x="2"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1" name="Freeform 318"/>
              <p:cNvSpPr/>
              <p:nvPr/>
            </p:nvSpPr>
            <p:spPr bwMode="auto">
              <a:xfrm>
                <a:off x="3840163" y="1019175"/>
                <a:ext cx="55563" cy="36513"/>
              </a:xfrm>
              <a:custGeom>
                <a:avLst/>
                <a:gdLst>
                  <a:gd name="T0" fmla="*/ 2 w 20"/>
                  <a:gd name="T1" fmla="*/ 0 h 13"/>
                  <a:gd name="T2" fmla="*/ 0 w 20"/>
                  <a:gd name="T3" fmla="*/ 1 h 13"/>
                  <a:gd name="T4" fmla="*/ 1 w 20"/>
                  <a:gd name="T5" fmla="*/ 4 h 13"/>
                  <a:gd name="T6" fmla="*/ 3 w 20"/>
                  <a:gd name="T7" fmla="*/ 5 h 13"/>
                  <a:gd name="T8" fmla="*/ 17 w 20"/>
                  <a:gd name="T9" fmla="*/ 12 h 13"/>
                  <a:gd name="T10" fmla="*/ 18 w 20"/>
                  <a:gd name="T11" fmla="*/ 13 h 13"/>
                  <a:gd name="T12" fmla="*/ 20 w 20"/>
                  <a:gd name="T13" fmla="*/ 12 h 13"/>
                  <a:gd name="T14" fmla="*/ 19 w 20"/>
                  <a:gd name="T15" fmla="*/ 9 h 13"/>
                  <a:gd name="T16" fmla="*/ 5 w 20"/>
                  <a:gd name="T17" fmla="*/ 1 h 13"/>
                  <a:gd name="T18" fmla="*/ 3 w 20"/>
                  <a:gd name="T19" fmla="*/ 0 h 13"/>
                  <a:gd name="T20" fmla="*/ 2 w 20"/>
                  <a:gd name="T21"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 h="13">
                    <a:moveTo>
                      <a:pt x="2" y="0"/>
                    </a:moveTo>
                    <a:cubicBezTo>
                      <a:pt x="2" y="0"/>
                      <a:pt x="1" y="0"/>
                      <a:pt x="0" y="1"/>
                    </a:cubicBezTo>
                    <a:cubicBezTo>
                      <a:pt x="0" y="2"/>
                      <a:pt x="0" y="3"/>
                      <a:pt x="1" y="4"/>
                    </a:cubicBezTo>
                    <a:cubicBezTo>
                      <a:pt x="3" y="5"/>
                      <a:pt x="3" y="5"/>
                      <a:pt x="3" y="5"/>
                    </a:cubicBezTo>
                    <a:cubicBezTo>
                      <a:pt x="17" y="12"/>
                      <a:pt x="17" y="12"/>
                      <a:pt x="17" y="12"/>
                    </a:cubicBezTo>
                    <a:cubicBezTo>
                      <a:pt x="17" y="13"/>
                      <a:pt x="18" y="13"/>
                      <a:pt x="18" y="13"/>
                    </a:cubicBezTo>
                    <a:cubicBezTo>
                      <a:pt x="19" y="13"/>
                      <a:pt x="19" y="12"/>
                      <a:pt x="20" y="12"/>
                    </a:cubicBezTo>
                    <a:cubicBezTo>
                      <a:pt x="20" y="11"/>
                      <a:pt x="20" y="9"/>
                      <a:pt x="19" y="9"/>
                    </a:cubicBezTo>
                    <a:cubicBezTo>
                      <a:pt x="5" y="1"/>
                      <a:pt x="5" y="1"/>
                      <a:pt x="5" y="1"/>
                    </a:cubicBezTo>
                    <a:cubicBezTo>
                      <a:pt x="3" y="0"/>
                      <a:pt x="3" y="0"/>
                      <a:pt x="3" y="0"/>
                    </a:cubicBezTo>
                    <a:cubicBezTo>
                      <a:pt x="3" y="0"/>
                      <a:pt x="3" y="0"/>
                      <a:pt x="2"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2" name="Freeform 319"/>
              <p:cNvSpPr/>
              <p:nvPr/>
            </p:nvSpPr>
            <p:spPr bwMode="auto">
              <a:xfrm>
                <a:off x="3816351" y="1060450"/>
                <a:ext cx="61913" cy="36513"/>
              </a:xfrm>
              <a:custGeom>
                <a:avLst/>
                <a:gdLst>
                  <a:gd name="T0" fmla="*/ 2 w 22"/>
                  <a:gd name="T1" fmla="*/ 0 h 13"/>
                  <a:gd name="T2" fmla="*/ 0 w 22"/>
                  <a:gd name="T3" fmla="*/ 1 h 13"/>
                  <a:gd name="T4" fmla="*/ 1 w 22"/>
                  <a:gd name="T5" fmla="*/ 3 h 13"/>
                  <a:gd name="T6" fmla="*/ 3 w 22"/>
                  <a:gd name="T7" fmla="*/ 4 h 13"/>
                  <a:gd name="T8" fmla="*/ 19 w 22"/>
                  <a:gd name="T9" fmla="*/ 13 h 13"/>
                  <a:gd name="T10" fmla="*/ 20 w 22"/>
                  <a:gd name="T11" fmla="*/ 13 h 13"/>
                  <a:gd name="T12" fmla="*/ 22 w 22"/>
                  <a:gd name="T13" fmla="*/ 12 h 13"/>
                  <a:gd name="T14" fmla="*/ 21 w 22"/>
                  <a:gd name="T15" fmla="*/ 10 h 13"/>
                  <a:gd name="T16" fmla="*/ 5 w 22"/>
                  <a:gd name="T17" fmla="*/ 1 h 13"/>
                  <a:gd name="T18" fmla="*/ 3 w 22"/>
                  <a:gd name="T19" fmla="*/ 0 h 13"/>
                  <a:gd name="T20" fmla="*/ 2 w 22"/>
                  <a:gd name="T21"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 h="13">
                    <a:moveTo>
                      <a:pt x="2" y="0"/>
                    </a:moveTo>
                    <a:cubicBezTo>
                      <a:pt x="1" y="0"/>
                      <a:pt x="1" y="0"/>
                      <a:pt x="0" y="1"/>
                    </a:cubicBezTo>
                    <a:cubicBezTo>
                      <a:pt x="0" y="2"/>
                      <a:pt x="0" y="3"/>
                      <a:pt x="1" y="3"/>
                    </a:cubicBezTo>
                    <a:cubicBezTo>
                      <a:pt x="3" y="4"/>
                      <a:pt x="3" y="4"/>
                      <a:pt x="3" y="4"/>
                    </a:cubicBezTo>
                    <a:cubicBezTo>
                      <a:pt x="19" y="13"/>
                      <a:pt x="19" y="13"/>
                      <a:pt x="19" y="13"/>
                    </a:cubicBezTo>
                    <a:cubicBezTo>
                      <a:pt x="19" y="13"/>
                      <a:pt x="20" y="13"/>
                      <a:pt x="20" y="13"/>
                    </a:cubicBezTo>
                    <a:cubicBezTo>
                      <a:pt x="21" y="13"/>
                      <a:pt x="22" y="13"/>
                      <a:pt x="22" y="12"/>
                    </a:cubicBezTo>
                    <a:cubicBezTo>
                      <a:pt x="22" y="11"/>
                      <a:pt x="22" y="10"/>
                      <a:pt x="21" y="10"/>
                    </a:cubicBezTo>
                    <a:cubicBezTo>
                      <a:pt x="5" y="1"/>
                      <a:pt x="5" y="1"/>
                      <a:pt x="5" y="1"/>
                    </a:cubicBezTo>
                    <a:cubicBezTo>
                      <a:pt x="3" y="0"/>
                      <a:pt x="3" y="0"/>
                      <a:pt x="3" y="0"/>
                    </a:cubicBezTo>
                    <a:cubicBezTo>
                      <a:pt x="3" y="0"/>
                      <a:pt x="2" y="0"/>
                      <a:pt x="2"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3" name="Freeform 320"/>
              <p:cNvSpPr/>
              <p:nvPr/>
            </p:nvSpPr>
            <p:spPr bwMode="auto">
              <a:xfrm>
                <a:off x="3794126" y="1100138"/>
                <a:ext cx="58738" cy="33338"/>
              </a:xfrm>
              <a:custGeom>
                <a:avLst/>
                <a:gdLst>
                  <a:gd name="T0" fmla="*/ 3 w 21"/>
                  <a:gd name="T1" fmla="*/ 0 h 12"/>
                  <a:gd name="T2" fmla="*/ 1 w 21"/>
                  <a:gd name="T3" fmla="*/ 1 h 12"/>
                  <a:gd name="T4" fmla="*/ 2 w 21"/>
                  <a:gd name="T5" fmla="*/ 3 h 12"/>
                  <a:gd name="T6" fmla="*/ 3 w 21"/>
                  <a:gd name="T7" fmla="*/ 4 h 12"/>
                  <a:gd name="T8" fmla="*/ 17 w 21"/>
                  <a:gd name="T9" fmla="*/ 12 h 12"/>
                  <a:gd name="T10" fmla="*/ 18 w 21"/>
                  <a:gd name="T11" fmla="*/ 12 h 12"/>
                  <a:gd name="T12" fmla="*/ 20 w 21"/>
                  <a:gd name="T13" fmla="*/ 11 h 12"/>
                  <a:gd name="T14" fmla="*/ 19 w 21"/>
                  <a:gd name="T15" fmla="*/ 8 h 12"/>
                  <a:gd name="T16" fmla="*/ 5 w 21"/>
                  <a:gd name="T17" fmla="*/ 1 h 12"/>
                  <a:gd name="T18" fmla="*/ 3 w 21"/>
                  <a:gd name="T19" fmla="*/ 0 h 12"/>
                  <a:gd name="T20" fmla="*/ 3 w 21"/>
                  <a:gd name="T2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 h="12">
                    <a:moveTo>
                      <a:pt x="3" y="0"/>
                    </a:moveTo>
                    <a:cubicBezTo>
                      <a:pt x="2" y="0"/>
                      <a:pt x="1" y="0"/>
                      <a:pt x="1" y="1"/>
                    </a:cubicBezTo>
                    <a:cubicBezTo>
                      <a:pt x="0" y="2"/>
                      <a:pt x="1" y="3"/>
                      <a:pt x="2" y="3"/>
                    </a:cubicBezTo>
                    <a:cubicBezTo>
                      <a:pt x="3" y="4"/>
                      <a:pt x="3" y="4"/>
                      <a:pt x="3" y="4"/>
                    </a:cubicBezTo>
                    <a:cubicBezTo>
                      <a:pt x="17" y="12"/>
                      <a:pt x="17" y="12"/>
                      <a:pt x="17" y="12"/>
                    </a:cubicBezTo>
                    <a:cubicBezTo>
                      <a:pt x="18" y="12"/>
                      <a:pt x="18" y="12"/>
                      <a:pt x="18" y="12"/>
                    </a:cubicBezTo>
                    <a:cubicBezTo>
                      <a:pt x="19" y="12"/>
                      <a:pt x="20" y="12"/>
                      <a:pt x="20" y="11"/>
                    </a:cubicBezTo>
                    <a:cubicBezTo>
                      <a:pt x="21" y="10"/>
                      <a:pt x="20" y="9"/>
                      <a:pt x="19" y="8"/>
                    </a:cubicBezTo>
                    <a:cubicBezTo>
                      <a:pt x="5" y="1"/>
                      <a:pt x="5" y="1"/>
                      <a:pt x="5" y="1"/>
                    </a:cubicBezTo>
                    <a:cubicBezTo>
                      <a:pt x="3" y="0"/>
                      <a:pt x="3" y="0"/>
                      <a:pt x="3" y="0"/>
                    </a:cubicBezTo>
                    <a:cubicBezTo>
                      <a:pt x="3" y="0"/>
                      <a:pt x="3" y="0"/>
                      <a:pt x="3"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4" name="Freeform 321"/>
              <p:cNvSpPr/>
              <p:nvPr/>
            </p:nvSpPr>
            <p:spPr bwMode="auto">
              <a:xfrm>
                <a:off x="3771901" y="1139825"/>
                <a:ext cx="65088" cy="38100"/>
              </a:xfrm>
              <a:custGeom>
                <a:avLst/>
                <a:gdLst>
                  <a:gd name="T0" fmla="*/ 2 w 23"/>
                  <a:gd name="T1" fmla="*/ 0 h 14"/>
                  <a:gd name="T2" fmla="*/ 1 w 23"/>
                  <a:gd name="T3" fmla="*/ 1 h 14"/>
                  <a:gd name="T4" fmla="*/ 1 w 23"/>
                  <a:gd name="T5" fmla="*/ 4 h 14"/>
                  <a:gd name="T6" fmla="*/ 3 w 23"/>
                  <a:gd name="T7" fmla="*/ 5 h 14"/>
                  <a:gd name="T8" fmla="*/ 19 w 23"/>
                  <a:gd name="T9" fmla="*/ 14 h 14"/>
                  <a:gd name="T10" fmla="*/ 20 w 23"/>
                  <a:gd name="T11" fmla="*/ 14 h 14"/>
                  <a:gd name="T12" fmla="*/ 22 w 23"/>
                  <a:gd name="T13" fmla="*/ 13 h 14"/>
                  <a:gd name="T14" fmla="*/ 21 w 23"/>
                  <a:gd name="T15" fmla="*/ 10 h 14"/>
                  <a:gd name="T16" fmla="*/ 5 w 23"/>
                  <a:gd name="T17" fmla="*/ 1 h 14"/>
                  <a:gd name="T18" fmla="*/ 3 w 23"/>
                  <a:gd name="T19" fmla="*/ 0 h 14"/>
                  <a:gd name="T20" fmla="*/ 2 w 23"/>
                  <a:gd name="T21"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 h="14">
                    <a:moveTo>
                      <a:pt x="2" y="0"/>
                    </a:moveTo>
                    <a:cubicBezTo>
                      <a:pt x="2" y="0"/>
                      <a:pt x="1" y="0"/>
                      <a:pt x="1" y="1"/>
                    </a:cubicBezTo>
                    <a:cubicBezTo>
                      <a:pt x="0" y="2"/>
                      <a:pt x="1" y="3"/>
                      <a:pt x="1" y="4"/>
                    </a:cubicBezTo>
                    <a:cubicBezTo>
                      <a:pt x="3" y="5"/>
                      <a:pt x="3" y="5"/>
                      <a:pt x="3" y="5"/>
                    </a:cubicBezTo>
                    <a:cubicBezTo>
                      <a:pt x="19" y="14"/>
                      <a:pt x="19" y="14"/>
                      <a:pt x="19" y="14"/>
                    </a:cubicBezTo>
                    <a:cubicBezTo>
                      <a:pt x="20" y="14"/>
                      <a:pt x="20" y="14"/>
                      <a:pt x="20" y="14"/>
                    </a:cubicBezTo>
                    <a:cubicBezTo>
                      <a:pt x="21" y="14"/>
                      <a:pt x="22" y="14"/>
                      <a:pt x="22" y="13"/>
                    </a:cubicBezTo>
                    <a:cubicBezTo>
                      <a:pt x="23" y="12"/>
                      <a:pt x="22" y="11"/>
                      <a:pt x="21" y="10"/>
                    </a:cubicBezTo>
                    <a:cubicBezTo>
                      <a:pt x="5" y="1"/>
                      <a:pt x="5" y="1"/>
                      <a:pt x="5" y="1"/>
                    </a:cubicBezTo>
                    <a:cubicBezTo>
                      <a:pt x="3" y="0"/>
                      <a:pt x="3" y="0"/>
                      <a:pt x="3" y="0"/>
                    </a:cubicBezTo>
                    <a:cubicBezTo>
                      <a:pt x="3" y="0"/>
                      <a:pt x="3" y="0"/>
                      <a:pt x="2"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5" name="Freeform 322"/>
              <p:cNvSpPr/>
              <p:nvPr/>
            </p:nvSpPr>
            <p:spPr bwMode="auto">
              <a:xfrm>
                <a:off x="3749676" y="1177925"/>
                <a:ext cx="58738" cy="36513"/>
              </a:xfrm>
              <a:custGeom>
                <a:avLst/>
                <a:gdLst>
                  <a:gd name="T0" fmla="*/ 3 w 21"/>
                  <a:gd name="T1" fmla="*/ 0 h 13"/>
                  <a:gd name="T2" fmla="*/ 1 w 21"/>
                  <a:gd name="T3" fmla="*/ 1 h 13"/>
                  <a:gd name="T4" fmla="*/ 2 w 21"/>
                  <a:gd name="T5" fmla="*/ 4 h 13"/>
                  <a:gd name="T6" fmla="*/ 3 w 21"/>
                  <a:gd name="T7" fmla="*/ 5 h 13"/>
                  <a:gd name="T8" fmla="*/ 18 w 21"/>
                  <a:gd name="T9" fmla="*/ 12 h 13"/>
                  <a:gd name="T10" fmla="*/ 19 w 21"/>
                  <a:gd name="T11" fmla="*/ 13 h 13"/>
                  <a:gd name="T12" fmla="*/ 20 w 21"/>
                  <a:gd name="T13" fmla="*/ 12 h 13"/>
                  <a:gd name="T14" fmla="*/ 20 w 21"/>
                  <a:gd name="T15" fmla="*/ 9 h 13"/>
                  <a:gd name="T16" fmla="*/ 5 w 21"/>
                  <a:gd name="T17" fmla="*/ 1 h 13"/>
                  <a:gd name="T18" fmla="*/ 4 w 21"/>
                  <a:gd name="T19" fmla="*/ 0 h 13"/>
                  <a:gd name="T20" fmla="*/ 3 w 21"/>
                  <a:gd name="T21"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 h="13">
                    <a:moveTo>
                      <a:pt x="3" y="0"/>
                    </a:moveTo>
                    <a:cubicBezTo>
                      <a:pt x="2" y="0"/>
                      <a:pt x="1" y="0"/>
                      <a:pt x="1" y="1"/>
                    </a:cubicBezTo>
                    <a:cubicBezTo>
                      <a:pt x="0" y="2"/>
                      <a:pt x="1" y="3"/>
                      <a:pt x="2" y="4"/>
                    </a:cubicBezTo>
                    <a:cubicBezTo>
                      <a:pt x="3" y="5"/>
                      <a:pt x="3" y="5"/>
                      <a:pt x="3" y="5"/>
                    </a:cubicBezTo>
                    <a:cubicBezTo>
                      <a:pt x="18" y="12"/>
                      <a:pt x="18" y="12"/>
                      <a:pt x="18" y="12"/>
                    </a:cubicBezTo>
                    <a:cubicBezTo>
                      <a:pt x="18" y="13"/>
                      <a:pt x="18" y="13"/>
                      <a:pt x="19" y="13"/>
                    </a:cubicBezTo>
                    <a:cubicBezTo>
                      <a:pt x="19" y="13"/>
                      <a:pt x="20" y="12"/>
                      <a:pt x="20" y="12"/>
                    </a:cubicBezTo>
                    <a:cubicBezTo>
                      <a:pt x="21" y="11"/>
                      <a:pt x="21" y="9"/>
                      <a:pt x="20" y="9"/>
                    </a:cubicBezTo>
                    <a:cubicBezTo>
                      <a:pt x="5" y="1"/>
                      <a:pt x="5" y="1"/>
                      <a:pt x="5" y="1"/>
                    </a:cubicBezTo>
                    <a:cubicBezTo>
                      <a:pt x="4" y="0"/>
                      <a:pt x="4" y="0"/>
                      <a:pt x="4" y="0"/>
                    </a:cubicBezTo>
                    <a:cubicBezTo>
                      <a:pt x="3" y="0"/>
                      <a:pt x="3" y="0"/>
                      <a:pt x="3"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6" name="Freeform 323"/>
              <p:cNvSpPr/>
              <p:nvPr/>
            </p:nvSpPr>
            <p:spPr bwMode="auto">
              <a:xfrm>
                <a:off x="3727451" y="1220788"/>
                <a:ext cx="65088" cy="36513"/>
              </a:xfrm>
              <a:custGeom>
                <a:avLst/>
                <a:gdLst>
                  <a:gd name="T0" fmla="*/ 3 w 23"/>
                  <a:gd name="T1" fmla="*/ 0 h 13"/>
                  <a:gd name="T2" fmla="*/ 1 w 23"/>
                  <a:gd name="T3" fmla="*/ 1 h 13"/>
                  <a:gd name="T4" fmla="*/ 2 w 23"/>
                  <a:gd name="T5" fmla="*/ 3 h 13"/>
                  <a:gd name="T6" fmla="*/ 3 w 23"/>
                  <a:gd name="T7" fmla="*/ 4 h 13"/>
                  <a:gd name="T8" fmla="*/ 20 w 23"/>
                  <a:gd name="T9" fmla="*/ 13 h 13"/>
                  <a:gd name="T10" fmla="*/ 21 w 23"/>
                  <a:gd name="T11" fmla="*/ 13 h 13"/>
                  <a:gd name="T12" fmla="*/ 22 w 23"/>
                  <a:gd name="T13" fmla="*/ 12 h 13"/>
                  <a:gd name="T14" fmla="*/ 22 w 23"/>
                  <a:gd name="T15" fmla="*/ 10 h 13"/>
                  <a:gd name="T16" fmla="*/ 5 w 23"/>
                  <a:gd name="T17" fmla="*/ 1 h 13"/>
                  <a:gd name="T18" fmla="*/ 4 w 23"/>
                  <a:gd name="T19" fmla="*/ 0 h 13"/>
                  <a:gd name="T20" fmla="*/ 3 w 23"/>
                  <a:gd name="T21"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 h="13">
                    <a:moveTo>
                      <a:pt x="3" y="0"/>
                    </a:moveTo>
                    <a:cubicBezTo>
                      <a:pt x="2" y="0"/>
                      <a:pt x="1" y="0"/>
                      <a:pt x="1" y="1"/>
                    </a:cubicBezTo>
                    <a:cubicBezTo>
                      <a:pt x="0" y="2"/>
                      <a:pt x="1" y="3"/>
                      <a:pt x="2" y="3"/>
                    </a:cubicBezTo>
                    <a:cubicBezTo>
                      <a:pt x="3" y="4"/>
                      <a:pt x="3" y="4"/>
                      <a:pt x="3" y="4"/>
                    </a:cubicBezTo>
                    <a:cubicBezTo>
                      <a:pt x="20" y="13"/>
                      <a:pt x="20" y="13"/>
                      <a:pt x="20" y="13"/>
                    </a:cubicBezTo>
                    <a:cubicBezTo>
                      <a:pt x="20" y="13"/>
                      <a:pt x="20" y="13"/>
                      <a:pt x="21" y="13"/>
                    </a:cubicBezTo>
                    <a:cubicBezTo>
                      <a:pt x="21" y="13"/>
                      <a:pt x="22" y="13"/>
                      <a:pt x="22" y="12"/>
                    </a:cubicBezTo>
                    <a:cubicBezTo>
                      <a:pt x="23" y="11"/>
                      <a:pt x="23" y="10"/>
                      <a:pt x="22" y="10"/>
                    </a:cubicBezTo>
                    <a:cubicBezTo>
                      <a:pt x="5" y="1"/>
                      <a:pt x="5" y="1"/>
                      <a:pt x="5" y="1"/>
                    </a:cubicBezTo>
                    <a:cubicBezTo>
                      <a:pt x="4" y="0"/>
                      <a:pt x="4" y="0"/>
                      <a:pt x="4" y="0"/>
                    </a:cubicBezTo>
                    <a:cubicBezTo>
                      <a:pt x="3" y="0"/>
                      <a:pt x="3" y="0"/>
                      <a:pt x="3"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7" name="Freeform 324"/>
              <p:cNvSpPr/>
              <p:nvPr/>
            </p:nvSpPr>
            <p:spPr bwMode="auto">
              <a:xfrm>
                <a:off x="3708401" y="1257300"/>
                <a:ext cx="55563" cy="36513"/>
              </a:xfrm>
              <a:custGeom>
                <a:avLst/>
                <a:gdLst>
                  <a:gd name="T0" fmla="*/ 2 w 20"/>
                  <a:gd name="T1" fmla="*/ 0 h 13"/>
                  <a:gd name="T2" fmla="*/ 0 w 20"/>
                  <a:gd name="T3" fmla="*/ 2 h 13"/>
                  <a:gd name="T4" fmla="*/ 1 w 20"/>
                  <a:gd name="T5" fmla="*/ 4 h 13"/>
                  <a:gd name="T6" fmla="*/ 3 w 20"/>
                  <a:gd name="T7" fmla="*/ 5 h 13"/>
                  <a:gd name="T8" fmla="*/ 17 w 20"/>
                  <a:gd name="T9" fmla="*/ 13 h 13"/>
                  <a:gd name="T10" fmla="*/ 18 w 20"/>
                  <a:gd name="T11" fmla="*/ 13 h 13"/>
                  <a:gd name="T12" fmla="*/ 20 w 20"/>
                  <a:gd name="T13" fmla="*/ 12 h 13"/>
                  <a:gd name="T14" fmla="*/ 19 w 20"/>
                  <a:gd name="T15" fmla="*/ 9 h 13"/>
                  <a:gd name="T16" fmla="*/ 5 w 20"/>
                  <a:gd name="T17" fmla="*/ 2 h 13"/>
                  <a:gd name="T18" fmla="*/ 3 w 20"/>
                  <a:gd name="T19" fmla="*/ 1 h 13"/>
                  <a:gd name="T20" fmla="*/ 2 w 20"/>
                  <a:gd name="T21"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 h="13">
                    <a:moveTo>
                      <a:pt x="2" y="0"/>
                    </a:moveTo>
                    <a:cubicBezTo>
                      <a:pt x="1" y="0"/>
                      <a:pt x="1" y="1"/>
                      <a:pt x="0" y="2"/>
                    </a:cubicBezTo>
                    <a:cubicBezTo>
                      <a:pt x="0" y="3"/>
                      <a:pt x="0" y="4"/>
                      <a:pt x="1" y="4"/>
                    </a:cubicBezTo>
                    <a:cubicBezTo>
                      <a:pt x="3" y="5"/>
                      <a:pt x="3" y="5"/>
                      <a:pt x="3" y="5"/>
                    </a:cubicBezTo>
                    <a:cubicBezTo>
                      <a:pt x="17" y="13"/>
                      <a:pt x="17" y="13"/>
                      <a:pt x="17" y="13"/>
                    </a:cubicBezTo>
                    <a:cubicBezTo>
                      <a:pt x="17" y="13"/>
                      <a:pt x="18" y="13"/>
                      <a:pt x="18" y="13"/>
                    </a:cubicBezTo>
                    <a:cubicBezTo>
                      <a:pt x="19" y="13"/>
                      <a:pt x="19" y="13"/>
                      <a:pt x="20" y="12"/>
                    </a:cubicBezTo>
                    <a:cubicBezTo>
                      <a:pt x="20" y="11"/>
                      <a:pt x="20" y="10"/>
                      <a:pt x="19" y="9"/>
                    </a:cubicBezTo>
                    <a:cubicBezTo>
                      <a:pt x="5" y="2"/>
                      <a:pt x="5" y="2"/>
                      <a:pt x="5" y="2"/>
                    </a:cubicBezTo>
                    <a:cubicBezTo>
                      <a:pt x="3" y="1"/>
                      <a:pt x="3" y="1"/>
                      <a:pt x="3" y="1"/>
                    </a:cubicBezTo>
                    <a:cubicBezTo>
                      <a:pt x="3" y="1"/>
                      <a:pt x="2" y="0"/>
                      <a:pt x="2"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8" name="Freeform 325"/>
              <p:cNvSpPr/>
              <p:nvPr/>
            </p:nvSpPr>
            <p:spPr bwMode="auto">
              <a:xfrm>
                <a:off x="3686176" y="1298575"/>
                <a:ext cx="60325" cy="39688"/>
              </a:xfrm>
              <a:custGeom>
                <a:avLst/>
                <a:gdLst>
                  <a:gd name="T0" fmla="*/ 2 w 22"/>
                  <a:gd name="T1" fmla="*/ 0 h 14"/>
                  <a:gd name="T2" fmla="*/ 0 w 22"/>
                  <a:gd name="T3" fmla="*/ 1 h 14"/>
                  <a:gd name="T4" fmla="*/ 1 w 22"/>
                  <a:gd name="T5" fmla="*/ 4 h 14"/>
                  <a:gd name="T6" fmla="*/ 3 w 22"/>
                  <a:gd name="T7" fmla="*/ 5 h 14"/>
                  <a:gd name="T8" fmla="*/ 19 w 22"/>
                  <a:gd name="T9" fmla="*/ 14 h 14"/>
                  <a:gd name="T10" fmla="*/ 20 w 22"/>
                  <a:gd name="T11" fmla="*/ 14 h 14"/>
                  <a:gd name="T12" fmla="*/ 22 w 22"/>
                  <a:gd name="T13" fmla="*/ 13 h 14"/>
                  <a:gd name="T14" fmla="*/ 21 w 22"/>
                  <a:gd name="T15" fmla="*/ 10 h 14"/>
                  <a:gd name="T16" fmla="*/ 5 w 22"/>
                  <a:gd name="T17" fmla="*/ 1 h 14"/>
                  <a:gd name="T18" fmla="*/ 3 w 22"/>
                  <a:gd name="T19" fmla="*/ 0 h 14"/>
                  <a:gd name="T20" fmla="*/ 2 w 22"/>
                  <a:gd name="T21"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 h="14">
                    <a:moveTo>
                      <a:pt x="2" y="0"/>
                    </a:moveTo>
                    <a:cubicBezTo>
                      <a:pt x="1" y="0"/>
                      <a:pt x="1" y="0"/>
                      <a:pt x="0" y="1"/>
                    </a:cubicBezTo>
                    <a:cubicBezTo>
                      <a:pt x="0" y="2"/>
                      <a:pt x="0" y="3"/>
                      <a:pt x="1" y="4"/>
                    </a:cubicBezTo>
                    <a:cubicBezTo>
                      <a:pt x="3" y="5"/>
                      <a:pt x="3" y="5"/>
                      <a:pt x="3" y="5"/>
                    </a:cubicBezTo>
                    <a:cubicBezTo>
                      <a:pt x="19" y="14"/>
                      <a:pt x="19" y="14"/>
                      <a:pt x="19" y="14"/>
                    </a:cubicBezTo>
                    <a:cubicBezTo>
                      <a:pt x="19" y="14"/>
                      <a:pt x="20" y="14"/>
                      <a:pt x="20" y="14"/>
                    </a:cubicBezTo>
                    <a:cubicBezTo>
                      <a:pt x="21" y="14"/>
                      <a:pt x="21" y="14"/>
                      <a:pt x="22" y="13"/>
                    </a:cubicBezTo>
                    <a:cubicBezTo>
                      <a:pt x="22" y="12"/>
                      <a:pt x="22" y="11"/>
                      <a:pt x="21" y="10"/>
                    </a:cubicBezTo>
                    <a:cubicBezTo>
                      <a:pt x="5" y="1"/>
                      <a:pt x="5" y="1"/>
                      <a:pt x="5" y="1"/>
                    </a:cubicBezTo>
                    <a:cubicBezTo>
                      <a:pt x="3" y="0"/>
                      <a:pt x="3" y="0"/>
                      <a:pt x="3" y="0"/>
                    </a:cubicBezTo>
                    <a:cubicBezTo>
                      <a:pt x="3" y="0"/>
                      <a:pt x="2" y="0"/>
                      <a:pt x="2"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9" name="Freeform 326"/>
              <p:cNvSpPr/>
              <p:nvPr/>
            </p:nvSpPr>
            <p:spPr bwMode="auto">
              <a:xfrm>
                <a:off x="3662363" y="1338263"/>
                <a:ext cx="57150" cy="36513"/>
              </a:xfrm>
              <a:custGeom>
                <a:avLst/>
                <a:gdLst>
                  <a:gd name="T0" fmla="*/ 2 w 20"/>
                  <a:gd name="T1" fmla="*/ 0 h 13"/>
                  <a:gd name="T2" fmla="*/ 1 w 20"/>
                  <a:gd name="T3" fmla="*/ 1 h 13"/>
                  <a:gd name="T4" fmla="*/ 1 w 20"/>
                  <a:gd name="T5" fmla="*/ 1 h 13"/>
                  <a:gd name="T6" fmla="*/ 0 w 20"/>
                  <a:gd name="T7" fmla="*/ 1 h 13"/>
                  <a:gd name="T8" fmla="*/ 1 w 20"/>
                  <a:gd name="T9" fmla="*/ 4 h 13"/>
                  <a:gd name="T10" fmla="*/ 3 w 20"/>
                  <a:gd name="T11" fmla="*/ 5 h 13"/>
                  <a:gd name="T12" fmla="*/ 17 w 20"/>
                  <a:gd name="T13" fmla="*/ 12 h 13"/>
                  <a:gd name="T14" fmla="*/ 18 w 20"/>
                  <a:gd name="T15" fmla="*/ 13 h 13"/>
                  <a:gd name="T16" fmla="*/ 20 w 20"/>
                  <a:gd name="T17" fmla="*/ 12 h 13"/>
                  <a:gd name="T18" fmla="*/ 19 w 20"/>
                  <a:gd name="T19" fmla="*/ 9 h 13"/>
                  <a:gd name="T20" fmla="*/ 5 w 20"/>
                  <a:gd name="T21" fmla="*/ 1 h 13"/>
                  <a:gd name="T22" fmla="*/ 3 w 20"/>
                  <a:gd name="T23" fmla="*/ 0 h 13"/>
                  <a:gd name="T24" fmla="*/ 2 w 20"/>
                  <a:gd name="T25"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 h="13">
                    <a:moveTo>
                      <a:pt x="2" y="0"/>
                    </a:moveTo>
                    <a:cubicBezTo>
                      <a:pt x="2" y="0"/>
                      <a:pt x="1" y="0"/>
                      <a:pt x="1" y="1"/>
                    </a:cubicBezTo>
                    <a:cubicBezTo>
                      <a:pt x="1" y="1"/>
                      <a:pt x="1" y="1"/>
                      <a:pt x="1" y="1"/>
                    </a:cubicBezTo>
                    <a:cubicBezTo>
                      <a:pt x="1" y="1"/>
                      <a:pt x="1" y="1"/>
                      <a:pt x="0" y="1"/>
                    </a:cubicBezTo>
                    <a:cubicBezTo>
                      <a:pt x="0" y="2"/>
                      <a:pt x="0" y="3"/>
                      <a:pt x="1" y="4"/>
                    </a:cubicBezTo>
                    <a:cubicBezTo>
                      <a:pt x="3" y="5"/>
                      <a:pt x="3" y="5"/>
                      <a:pt x="3" y="5"/>
                    </a:cubicBezTo>
                    <a:cubicBezTo>
                      <a:pt x="17" y="12"/>
                      <a:pt x="17" y="12"/>
                      <a:pt x="17" y="12"/>
                    </a:cubicBezTo>
                    <a:cubicBezTo>
                      <a:pt x="18" y="13"/>
                      <a:pt x="18" y="13"/>
                      <a:pt x="18" y="13"/>
                    </a:cubicBezTo>
                    <a:cubicBezTo>
                      <a:pt x="19" y="13"/>
                      <a:pt x="20" y="12"/>
                      <a:pt x="20" y="12"/>
                    </a:cubicBezTo>
                    <a:cubicBezTo>
                      <a:pt x="20" y="11"/>
                      <a:pt x="20" y="9"/>
                      <a:pt x="19" y="9"/>
                    </a:cubicBezTo>
                    <a:cubicBezTo>
                      <a:pt x="5" y="1"/>
                      <a:pt x="5" y="1"/>
                      <a:pt x="5" y="1"/>
                    </a:cubicBezTo>
                    <a:cubicBezTo>
                      <a:pt x="3" y="0"/>
                      <a:pt x="3" y="0"/>
                      <a:pt x="3" y="0"/>
                    </a:cubicBezTo>
                    <a:cubicBezTo>
                      <a:pt x="3" y="0"/>
                      <a:pt x="3" y="0"/>
                      <a:pt x="2"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0" name="Freeform 327"/>
              <p:cNvSpPr/>
              <p:nvPr/>
            </p:nvSpPr>
            <p:spPr bwMode="auto">
              <a:xfrm>
                <a:off x="3640138" y="1379538"/>
                <a:ext cx="65088" cy="36513"/>
              </a:xfrm>
              <a:custGeom>
                <a:avLst/>
                <a:gdLst>
                  <a:gd name="T0" fmla="*/ 2 w 23"/>
                  <a:gd name="T1" fmla="*/ 0 h 13"/>
                  <a:gd name="T2" fmla="*/ 1 w 23"/>
                  <a:gd name="T3" fmla="*/ 0 h 13"/>
                  <a:gd name="T4" fmla="*/ 1 w 23"/>
                  <a:gd name="T5" fmla="*/ 1 h 13"/>
                  <a:gd name="T6" fmla="*/ 0 w 23"/>
                  <a:gd name="T7" fmla="*/ 1 h 13"/>
                  <a:gd name="T8" fmla="*/ 1 w 23"/>
                  <a:gd name="T9" fmla="*/ 3 h 13"/>
                  <a:gd name="T10" fmla="*/ 3 w 23"/>
                  <a:gd name="T11" fmla="*/ 4 h 13"/>
                  <a:gd name="T12" fmla="*/ 19 w 23"/>
                  <a:gd name="T13" fmla="*/ 13 h 13"/>
                  <a:gd name="T14" fmla="*/ 20 w 23"/>
                  <a:gd name="T15" fmla="*/ 13 h 13"/>
                  <a:gd name="T16" fmla="*/ 22 w 23"/>
                  <a:gd name="T17" fmla="*/ 12 h 13"/>
                  <a:gd name="T18" fmla="*/ 21 w 23"/>
                  <a:gd name="T19" fmla="*/ 10 h 13"/>
                  <a:gd name="T20" fmla="*/ 5 w 23"/>
                  <a:gd name="T21" fmla="*/ 1 h 13"/>
                  <a:gd name="T22" fmla="*/ 3 w 23"/>
                  <a:gd name="T23" fmla="*/ 0 h 13"/>
                  <a:gd name="T24" fmla="*/ 2 w 23"/>
                  <a:gd name="T25"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 h="13">
                    <a:moveTo>
                      <a:pt x="2" y="0"/>
                    </a:moveTo>
                    <a:cubicBezTo>
                      <a:pt x="2" y="0"/>
                      <a:pt x="1" y="0"/>
                      <a:pt x="1" y="0"/>
                    </a:cubicBezTo>
                    <a:cubicBezTo>
                      <a:pt x="1" y="0"/>
                      <a:pt x="1" y="0"/>
                      <a:pt x="1" y="1"/>
                    </a:cubicBezTo>
                    <a:cubicBezTo>
                      <a:pt x="0" y="1"/>
                      <a:pt x="0" y="1"/>
                      <a:pt x="0" y="1"/>
                    </a:cubicBezTo>
                    <a:cubicBezTo>
                      <a:pt x="0" y="2"/>
                      <a:pt x="0" y="3"/>
                      <a:pt x="1" y="3"/>
                    </a:cubicBezTo>
                    <a:cubicBezTo>
                      <a:pt x="3" y="4"/>
                      <a:pt x="3" y="4"/>
                      <a:pt x="3" y="4"/>
                    </a:cubicBezTo>
                    <a:cubicBezTo>
                      <a:pt x="19" y="13"/>
                      <a:pt x="19" y="13"/>
                      <a:pt x="19" y="13"/>
                    </a:cubicBezTo>
                    <a:cubicBezTo>
                      <a:pt x="20" y="13"/>
                      <a:pt x="20" y="13"/>
                      <a:pt x="20" y="13"/>
                    </a:cubicBezTo>
                    <a:cubicBezTo>
                      <a:pt x="21" y="13"/>
                      <a:pt x="22" y="13"/>
                      <a:pt x="22" y="12"/>
                    </a:cubicBezTo>
                    <a:cubicBezTo>
                      <a:pt x="23" y="11"/>
                      <a:pt x="22" y="10"/>
                      <a:pt x="21" y="10"/>
                    </a:cubicBezTo>
                    <a:cubicBezTo>
                      <a:pt x="5" y="1"/>
                      <a:pt x="5" y="1"/>
                      <a:pt x="5" y="1"/>
                    </a:cubicBezTo>
                    <a:cubicBezTo>
                      <a:pt x="3" y="0"/>
                      <a:pt x="3" y="0"/>
                      <a:pt x="3" y="0"/>
                    </a:cubicBezTo>
                    <a:cubicBezTo>
                      <a:pt x="3" y="0"/>
                      <a:pt x="3" y="0"/>
                      <a:pt x="2"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1" name="Freeform 328"/>
              <p:cNvSpPr/>
              <p:nvPr/>
            </p:nvSpPr>
            <p:spPr bwMode="auto">
              <a:xfrm>
                <a:off x="3617913" y="1416050"/>
                <a:ext cx="58738" cy="36513"/>
              </a:xfrm>
              <a:custGeom>
                <a:avLst/>
                <a:gdLst>
                  <a:gd name="T0" fmla="*/ 3 w 21"/>
                  <a:gd name="T1" fmla="*/ 0 h 13"/>
                  <a:gd name="T2" fmla="*/ 1 w 21"/>
                  <a:gd name="T3" fmla="*/ 1 h 13"/>
                  <a:gd name="T4" fmla="*/ 1 w 21"/>
                  <a:gd name="T5" fmla="*/ 2 h 13"/>
                  <a:gd name="T6" fmla="*/ 1 w 21"/>
                  <a:gd name="T7" fmla="*/ 2 h 13"/>
                  <a:gd name="T8" fmla="*/ 2 w 21"/>
                  <a:gd name="T9" fmla="*/ 4 h 13"/>
                  <a:gd name="T10" fmla="*/ 3 w 21"/>
                  <a:gd name="T11" fmla="*/ 5 h 13"/>
                  <a:gd name="T12" fmla="*/ 17 w 21"/>
                  <a:gd name="T13" fmla="*/ 13 h 13"/>
                  <a:gd name="T14" fmla="*/ 18 w 21"/>
                  <a:gd name="T15" fmla="*/ 13 h 13"/>
                  <a:gd name="T16" fmla="*/ 20 w 21"/>
                  <a:gd name="T17" fmla="*/ 12 h 13"/>
                  <a:gd name="T18" fmla="*/ 19 w 21"/>
                  <a:gd name="T19" fmla="*/ 9 h 13"/>
                  <a:gd name="T20" fmla="*/ 5 w 21"/>
                  <a:gd name="T21" fmla="*/ 2 h 13"/>
                  <a:gd name="T22" fmla="*/ 4 w 21"/>
                  <a:gd name="T23" fmla="*/ 1 h 13"/>
                  <a:gd name="T24" fmla="*/ 3 w 21"/>
                  <a:gd name="T25"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1" h="13">
                    <a:moveTo>
                      <a:pt x="3" y="0"/>
                    </a:moveTo>
                    <a:cubicBezTo>
                      <a:pt x="2" y="0"/>
                      <a:pt x="2" y="1"/>
                      <a:pt x="1" y="1"/>
                    </a:cubicBezTo>
                    <a:cubicBezTo>
                      <a:pt x="1" y="1"/>
                      <a:pt x="1" y="1"/>
                      <a:pt x="1" y="2"/>
                    </a:cubicBezTo>
                    <a:cubicBezTo>
                      <a:pt x="1" y="2"/>
                      <a:pt x="1" y="2"/>
                      <a:pt x="1" y="2"/>
                    </a:cubicBezTo>
                    <a:cubicBezTo>
                      <a:pt x="0" y="3"/>
                      <a:pt x="1" y="4"/>
                      <a:pt x="2" y="4"/>
                    </a:cubicBezTo>
                    <a:cubicBezTo>
                      <a:pt x="3" y="5"/>
                      <a:pt x="3" y="5"/>
                      <a:pt x="3" y="5"/>
                    </a:cubicBezTo>
                    <a:cubicBezTo>
                      <a:pt x="17" y="13"/>
                      <a:pt x="17" y="13"/>
                      <a:pt x="17" y="13"/>
                    </a:cubicBezTo>
                    <a:cubicBezTo>
                      <a:pt x="18" y="13"/>
                      <a:pt x="18" y="13"/>
                      <a:pt x="18" y="13"/>
                    </a:cubicBezTo>
                    <a:cubicBezTo>
                      <a:pt x="19" y="13"/>
                      <a:pt x="20" y="13"/>
                      <a:pt x="20" y="12"/>
                    </a:cubicBezTo>
                    <a:cubicBezTo>
                      <a:pt x="21" y="11"/>
                      <a:pt x="20" y="10"/>
                      <a:pt x="19" y="9"/>
                    </a:cubicBezTo>
                    <a:cubicBezTo>
                      <a:pt x="5" y="2"/>
                      <a:pt x="5" y="2"/>
                      <a:pt x="5" y="2"/>
                    </a:cubicBezTo>
                    <a:cubicBezTo>
                      <a:pt x="4" y="1"/>
                      <a:pt x="4" y="1"/>
                      <a:pt x="4" y="1"/>
                    </a:cubicBezTo>
                    <a:cubicBezTo>
                      <a:pt x="3" y="1"/>
                      <a:pt x="3" y="0"/>
                      <a:pt x="3"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2" name="Freeform 329"/>
              <p:cNvSpPr>
                <a:spLocks noEditPoints="1"/>
              </p:cNvSpPr>
              <p:nvPr/>
            </p:nvSpPr>
            <p:spPr bwMode="auto">
              <a:xfrm>
                <a:off x="4006851" y="808038"/>
                <a:ext cx="36513" cy="36513"/>
              </a:xfrm>
              <a:custGeom>
                <a:avLst/>
                <a:gdLst>
                  <a:gd name="T0" fmla="*/ 6 w 13"/>
                  <a:gd name="T1" fmla="*/ 9 h 13"/>
                  <a:gd name="T2" fmla="*/ 4 w 13"/>
                  <a:gd name="T3" fmla="*/ 6 h 13"/>
                  <a:gd name="T4" fmla="*/ 4 w 13"/>
                  <a:gd name="T5" fmla="*/ 6 h 13"/>
                  <a:gd name="T6" fmla="*/ 6 w 13"/>
                  <a:gd name="T7" fmla="*/ 4 h 13"/>
                  <a:gd name="T8" fmla="*/ 6 w 13"/>
                  <a:gd name="T9" fmla="*/ 4 h 13"/>
                  <a:gd name="T10" fmla="*/ 6 w 13"/>
                  <a:gd name="T11" fmla="*/ 4 h 13"/>
                  <a:gd name="T12" fmla="*/ 6 w 13"/>
                  <a:gd name="T13" fmla="*/ 4 h 13"/>
                  <a:gd name="T14" fmla="*/ 9 w 13"/>
                  <a:gd name="T15" fmla="*/ 6 h 13"/>
                  <a:gd name="T16" fmla="*/ 9 w 13"/>
                  <a:gd name="T17" fmla="*/ 6 h 13"/>
                  <a:gd name="T18" fmla="*/ 9 w 13"/>
                  <a:gd name="T19" fmla="*/ 6 h 13"/>
                  <a:gd name="T20" fmla="*/ 6 w 13"/>
                  <a:gd name="T21" fmla="*/ 9 h 13"/>
                  <a:gd name="T22" fmla="*/ 6 w 13"/>
                  <a:gd name="T23" fmla="*/ 9 h 13"/>
                  <a:gd name="T24" fmla="*/ 6 w 13"/>
                  <a:gd name="T25" fmla="*/ 9 h 13"/>
                  <a:gd name="T26" fmla="*/ 6 w 13"/>
                  <a:gd name="T27" fmla="*/ 0 h 13"/>
                  <a:gd name="T28" fmla="*/ 6 w 13"/>
                  <a:gd name="T29" fmla="*/ 0 h 13"/>
                  <a:gd name="T30" fmla="*/ 6 w 13"/>
                  <a:gd name="T31" fmla="*/ 0 h 13"/>
                  <a:gd name="T32" fmla="*/ 0 w 13"/>
                  <a:gd name="T33" fmla="*/ 6 h 13"/>
                  <a:gd name="T34" fmla="*/ 0 w 13"/>
                  <a:gd name="T35" fmla="*/ 7 h 13"/>
                  <a:gd name="T36" fmla="*/ 6 w 13"/>
                  <a:gd name="T37" fmla="*/ 13 h 13"/>
                  <a:gd name="T38" fmla="*/ 6 w 13"/>
                  <a:gd name="T39" fmla="*/ 13 h 13"/>
                  <a:gd name="T40" fmla="*/ 13 w 13"/>
                  <a:gd name="T41" fmla="*/ 6 h 13"/>
                  <a:gd name="T42" fmla="*/ 13 w 13"/>
                  <a:gd name="T43" fmla="*/ 6 h 13"/>
                  <a:gd name="T44" fmla="*/ 11 w 13"/>
                  <a:gd name="T45" fmla="*/ 6 h 13"/>
                  <a:gd name="T46" fmla="*/ 13 w 13"/>
                  <a:gd name="T47" fmla="*/ 6 h 13"/>
                  <a:gd name="T48" fmla="*/ 12 w 13"/>
                  <a:gd name="T49" fmla="*/ 3 h 13"/>
                  <a:gd name="T50" fmla="*/ 8 w 13"/>
                  <a:gd name="T51" fmla="*/ 0 h 13"/>
                  <a:gd name="T52" fmla="*/ 8 w 13"/>
                  <a:gd name="T53" fmla="*/ 0 h 13"/>
                  <a:gd name="T54" fmla="*/ 6 w 13"/>
                  <a:gd name="T55" fmla="*/ 0 h 13"/>
                  <a:gd name="T56" fmla="*/ 6 w 13"/>
                  <a:gd name="T57"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 h="13">
                    <a:moveTo>
                      <a:pt x="6" y="9"/>
                    </a:moveTo>
                    <a:cubicBezTo>
                      <a:pt x="5" y="9"/>
                      <a:pt x="4" y="8"/>
                      <a:pt x="4" y="6"/>
                    </a:cubicBezTo>
                    <a:cubicBezTo>
                      <a:pt x="4" y="6"/>
                      <a:pt x="4" y="6"/>
                      <a:pt x="4" y="6"/>
                    </a:cubicBezTo>
                    <a:cubicBezTo>
                      <a:pt x="4" y="5"/>
                      <a:pt x="5" y="4"/>
                      <a:pt x="6" y="4"/>
                    </a:cubicBezTo>
                    <a:cubicBezTo>
                      <a:pt x="6" y="4"/>
                      <a:pt x="6" y="4"/>
                      <a:pt x="6" y="4"/>
                    </a:cubicBezTo>
                    <a:cubicBezTo>
                      <a:pt x="6" y="4"/>
                      <a:pt x="6" y="4"/>
                      <a:pt x="6" y="4"/>
                    </a:cubicBezTo>
                    <a:cubicBezTo>
                      <a:pt x="6" y="4"/>
                      <a:pt x="6" y="4"/>
                      <a:pt x="6" y="4"/>
                    </a:cubicBezTo>
                    <a:cubicBezTo>
                      <a:pt x="7" y="4"/>
                      <a:pt x="9" y="5"/>
                      <a:pt x="9" y="6"/>
                    </a:cubicBezTo>
                    <a:cubicBezTo>
                      <a:pt x="9" y="6"/>
                      <a:pt x="9" y="6"/>
                      <a:pt x="9" y="6"/>
                    </a:cubicBezTo>
                    <a:cubicBezTo>
                      <a:pt x="9" y="6"/>
                      <a:pt x="9" y="6"/>
                      <a:pt x="9" y="6"/>
                    </a:cubicBezTo>
                    <a:cubicBezTo>
                      <a:pt x="9" y="8"/>
                      <a:pt x="8" y="9"/>
                      <a:pt x="6" y="9"/>
                    </a:cubicBezTo>
                    <a:cubicBezTo>
                      <a:pt x="6" y="9"/>
                      <a:pt x="6" y="9"/>
                      <a:pt x="6" y="9"/>
                    </a:cubicBezTo>
                    <a:cubicBezTo>
                      <a:pt x="6" y="9"/>
                      <a:pt x="6" y="9"/>
                      <a:pt x="6" y="9"/>
                    </a:cubicBezTo>
                    <a:moveTo>
                      <a:pt x="6" y="0"/>
                    </a:moveTo>
                    <a:cubicBezTo>
                      <a:pt x="6" y="0"/>
                      <a:pt x="6" y="0"/>
                      <a:pt x="6" y="0"/>
                    </a:cubicBezTo>
                    <a:cubicBezTo>
                      <a:pt x="6" y="0"/>
                      <a:pt x="6" y="0"/>
                      <a:pt x="6" y="0"/>
                    </a:cubicBezTo>
                    <a:cubicBezTo>
                      <a:pt x="2" y="0"/>
                      <a:pt x="0" y="3"/>
                      <a:pt x="0" y="6"/>
                    </a:cubicBezTo>
                    <a:cubicBezTo>
                      <a:pt x="0" y="7"/>
                      <a:pt x="0" y="7"/>
                      <a:pt x="0" y="7"/>
                    </a:cubicBezTo>
                    <a:cubicBezTo>
                      <a:pt x="0" y="10"/>
                      <a:pt x="3" y="13"/>
                      <a:pt x="6" y="13"/>
                    </a:cubicBezTo>
                    <a:cubicBezTo>
                      <a:pt x="6" y="13"/>
                      <a:pt x="6" y="13"/>
                      <a:pt x="6" y="13"/>
                    </a:cubicBezTo>
                    <a:cubicBezTo>
                      <a:pt x="10" y="13"/>
                      <a:pt x="13" y="10"/>
                      <a:pt x="13" y="6"/>
                    </a:cubicBezTo>
                    <a:cubicBezTo>
                      <a:pt x="13" y="6"/>
                      <a:pt x="13" y="6"/>
                      <a:pt x="13" y="6"/>
                    </a:cubicBezTo>
                    <a:cubicBezTo>
                      <a:pt x="11" y="6"/>
                      <a:pt x="11" y="6"/>
                      <a:pt x="11" y="6"/>
                    </a:cubicBezTo>
                    <a:cubicBezTo>
                      <a:pt x="13" y="6"/>
                      <a:pt x="13" y="6"/>
                      <a:pt x="13" y="6"/>
                    </a:cubicBezTo>
                    <a:cubicBezTo>
                      <a:pt x="13" y="5"/>
                      <a:pt x="12" y="4"/>
                      <a:pt x="12" y="3"/>
                    </a:cubicBezTo>
                    <a:cubicBezTo>
                      <a:pt x="11" y="1"/>
                      <a:pt x="9" y="0"/>
                      <a:pt x="8" y="0"/>
                    </a:cubicBezTo>
                    <a:cubicBezTo>
                      <a:pt x="8" y="0"/>
                      <a:pt x="8" y="0"/>
                      <a:pt x="8" y="0"/>
                    </a:cubicBezTo>
                    <a:cubicBezTo>
                      <a:pt x="7" y="0"/>
                      <a:pt x="7" y="0"/>
                      <a:pt x="6" y="0"/>
                    </a:cubicBezTo>
                    <a:cubicBezTo>
                      <a:pt x="6" y="0"/>
                      <a:pt x="6" y="0"/>
                      <a:pt x="6"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51" name="组合 50"/>
            <p:cNvGrpSpPr/>
            <p:nvPr/>
          </p:nvGrpSpPr>
          <p:grpSpPr>
            <a:xfrm>
              <a:off x="9905415" y="5940426"/>
              <a:ext cx="773113" cy="566738"/>
              <a:chOff x="8921751" y="5502275"/>
              <a:chExt cx="773113" cy="566738"/>
            </a:xfrm>
          </p:grpSpPr>
          <p:sp>
            <p:nvSpPr>
              <p:cNvPr id="132" name="Freeform 330"/>
              <p:cNvSpPr>
                <a:spLocks noEditPoints="1"/>
              </p:cNvSpPr>
              <p:nvPr/>
            </p:nvSpPr>
            <p:spPr bwMode="auto">
              <a:xfrm>
                <a:off x="8921751" y="5502275"/>
                <a:ext cx="773113" cy="566738"/>
              </a:xfrm>
              <a:custGeom>
                <a:avLst/>
                <a:gdLst>
                  <a:gd name="T0" fmla="*/ 255 w 276"/>
                  <a:gd name="T1" fmla="*/ 77 h 202"/>
                  <a:gd name="T2" fmla="*/ 255 w 276"/>
                  <a:gd name="T3" fmla="*/ 77 h 202"/>
                  <a:gd name="T4" fmla="*/ 255 w 276"/>
                  <a:gd name="T5" fmla="*/ 79 h 202"/>
                  <a:gd name="T6" fmla="*/ 256 w 276"/>
                  <a:gd name="T7" fmla="*/ 77 h 202"/>
                  <a:gd name="T8" fmla="*/ 255 w 276"/>
                  <a:gd name="T9" fmla="*/ 77 h 202"/>
                  <a:gd name="T10" fmla="*/ 85 w 276"/>
                  <a:gd name="T11" fmla="*/ 0 h 202"/>
                  <a:gd name="T12" fmla="*/ 84 w 276"/>
                  <a:gd name="T13" fmla="*/ 0 h 202"/>
                  <a:gd name="T14" fmla="*/ 1 w 276"/>
                  <a:gd name="T15" fmla="*/ 81 h 202"/>
                  <a:gd name="T16" fmla="*/ 1 w 276"/>
                  <a:gd name="T17" fmla="*/ 83 h 202"/>
                  <a:gd name="T18" fmla="*/ 2 w 276"/>
                  <a:gd name="T19" fmla="*/ 84 h 202"/>
                  <a:gd name="T20" fmla="*/ 52 w 276"/>
                  <a:gd name="T21" fmla="*/ 116 h 202"/>
                  <a:gd name="T22" fmla="*/ 68 w 276"/>
                  <a:gd name="T23" fmla="*/ 155 h 202"/>
                  <a:gd name="T24" fmla="*/ 72 w 276"/>
                  <a:gd name="T25" fmla="*/ 162 h 202"/>
                  <a:gd name="T26" fmla="*/ 79 w 276"/>
                  <a:gd name="T27" fmla="*/ 163 h 202"/>
                  <a:gd name="T28" fmla="*/ 81 w 276"/>
                  <a:gd name="T29" fmla="*/ 163 h 202"/>
                  <a:gd name="T30" fmla="*/ 91 w 276"/>
                  <a:gd name="T31" fmla="*/ 163 h 202"/>
                  <a:gd name="T32" fmla="*/ 169 w 276"/>
                  <a:gd name="T33" fmla="*/ 201 h 202"/>
                  <a:gd name="T34" fmla="*/ 170 w 276"/>
                  <a:gd name="T35" fmla="*/ 202 h 202"/>
                  <a:gd name="T36" fmla="*/ 170 w 276"/>
                  <a:gd name="T37" fmla="*/ 202 h 202"/>
                  <a:gd name="T38" fmla="*/ 172 w 276"/>
                  <a:gd name="T39" fmla="*/ 201 h 202"/>
                  <a:gd name="T40" fmla="*/ 276 w 276"/>
                  <a:gd name="T41" fmla="*/ 86 h 202"/>
                  <a:gd name="T42" fmla="*/ 276 w 276"/>
                  <a:gd name="T43" fmla="*/ 85 h 202"/>
                  <a:gd name="T44" fmla="*/ 275 w 276"/>
                  <a:gd name="T45" fmla="*/ 83 h 202"/>
                  <a:gd name="T46" fmla="*/ 261 w 276"/>
                  <a:gd name="T47" fmla="*/ 78 h 202"/>
                  <a:gd name="T48" fmla="*/ 261 w 276"/>
                  <a:gd name="T49" fmla="*/ 78 h 202"/>
                  <a:gd name="T50" fmla="*/ 258 w 276"/>
                  <a:gd name="T51" fmla="*/ 81 h 202"/>
                  <a:gd name="T52" fmla="*/ 269 w 276"/>
                  <a:gd name="T53" fmla="*/ 85 h 202"/>
                  <a:gd name="T54" fmla="*/ 271 w 276"/>
                  <a:gd name="T55" fmla="*/ 86 h 202"/>
                  <a:gd name="T56" fmla="*/ 170 w 276"/>
                  <a:gd name="T57" fmla="*/ 197 h 202"/>
                  <a:gd name="T58" fmla="*/ 92 w 276"/>
                  <a:gd name="T59" fmla="*/ 159 h 202"/>
                  <a:gd name="T60" fmla="*/ 91 w 276"/>
                  <a:gd name="T61" fmla="*/ 159 h 202"/>
                  <a:gd name="T62" fmla="*/ 80 w 276"/>
                  <a:gd name="T63" fmla="*/ 159 h 202"/>
                  <a:gd name="T64" fmla="*/ 79 w 276"/>
                  <a:gd name="T65" fmla="*/ 159 h 202"/>
                  <a:gd name="T66" fmla="*/ 79 w 276"/>
                  <a:gd name="T67" fmla="*/ 159 h 202"/>
                  <a:gd name="T68" fmla="*/ 74 w 276"/>
                  <a:gd name="T69" fmla="*/ 158 h 202"/>
                  <a:gd name="T70" fmla="*/ 72 w 276"/>
                  <a:gd name="T71" fmla="*/ 155 h 202"/>
                  <a:gd name="T72" fmla="*/ 56 w 276"/>
                  <a:gd name="T73" fmla="*/ 114 h 202"/>
                  <a:gd name="T74" fmla="*/ 6 w 276"/>
                  <a:gd name="T75" fmla="*/ 81 h 202"/>
                  <a:gd name="T76" fmla="*/ 86 w 276"/>
                  <a:gd name="T77" fmla="*/ 4 h 202"/>
                  <a:gd name="T78" fmla="*/ 87 w 276"/>
                  <a:gd name="T79" fmla="*/ 4 h 202"/>
                  <a:gd name="T80" fmla="*/ 90 w 276"/>
                  <a:gd name="T81" fmla="*/ 1 h 202"/>
                  <a:gd name="T82" fmla="*/ 91 w 276"/>
                  <a:gd name="T83" fmla="*/ 1 h 202"/>
                  <a:gd name="T84" fmla="*/ 91 w 276"/>
                  <a:gd name="T85" fmla="*/ 1 h 202"/>
                  <a:gd name="T86" fmla="*/ 85 w 276"/>
                  <a:gd name="T87" fmla="*/ 0 h 202"/>
                  <a:gd name="T88" fmla="*/ 85 w 276"/>
                  <a:gd name="T89" fmla="*/ 0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76" h="201">
                    <a:moveTo>
                      <a:pt x="255" y="77"/>
                    </a:moveTo>
                    <a:cubicBezTo>
                      <a:pt x="255" y="77"/>
                      <a:pt x="255" y="77"/>
                      <a:pt x="255" y="77"/>
                    </a:cubicBezTo>
                    <a:cubicBezTo>
                      <a:pt x="254" y="78"/>
                      <a:pt x="254" y="79"/>
                      <a:pt x="255" y="79"/>
                    </a:cubicBezTo>
                    <a:cubicBezTo>
                      <a:pt x="256" y="77"/>
                      <a:pt x="256" y="77"/>
                      <a:pt x="256" y="77"/>
                    </a:cubicBezTo>
                    <a:cubicBezTo>
                      <a:pt x="256" y="77"/>
                      <a:pt x="256" y="77"/>
                      <a:pt x="255" y="77"/>
                    </a:cubicBezTo>
                    <a:moveTo>
                      <a:pt x="85" y="0"/>
                    </a:moveTo>
                    <a:cubicBezTo>
                      <a:pt x="84" y="0"/>
                      <a:pt x="84" y="0"/>
                      <a:pt x="84" y="0"/>
                    </a:cubicBezTo>
                    <a:cubicBezTo>
                      <a:pt x="1" y="81"/>
                      <a:pt x="1" y="81"/>
                      <a:pt x="1" y="81"/>
                    </a:cubicBezTo>
                    <a:cubicBezTo>
                      <a:pt x="1" y="81"/>
                      <a:pt x="0" y="82"/>
                      <a:pt x="1" y="83"/>
                    </a:cubicBezTo>
                    <a:cubicBezTo>
                      <a:pt x="1" y="83"/>
                      <a:pt x="1" y="84"/>
                      <a:pt x="2" y="84"/>
                    </a:cubicBezTo>
                    <a:cubicBezTo>
                      <a:pt x="27" y="89"/>
                      <a:pt x="42" y="102"/>
                      <a:pt x="52" y="116"/>
                    </a:cubicBezTo>
                    <a:cubicBezTo>
                      <a:pt x="62" y="130"/>
                      <a:pt x="66" y="146"/>
                      <a:pt x="68" y="155"/>
                    </a:cubicBezTo>
                    <a:cubicBezTo>
                      <a:pt x="68" y="158"/>
                      <a:pt x="70" y="160"/>
                      <a:pt x="72" y="162"/>
                    </a:cubicBezTo>
                    <a:cubicBezTo>
                      <a:pt x="74" y="163"/>
                      <a:pt x="76" y="163"/>
                      <a:pt x="79" y="163"/>
                    </a:cubicBezTo>
                    <a:cubicBezTo>
                      <a:pt x="79" y="163"/>
                      <a:pt x="80" y="163"/>
                      <a:pt x="81" y="163"/>
                    </a:cubicBezTo>
                    <a:cubicBezTo>
                      <a:pt x="84" y="163"/>
                      <a:pt x="87" y="163"/>
                      <a:pt x="91" y="163"/>
                    </a:cubicBezTo>
                    <a:cubicBezTo>
                      <a:pt x="111" y="163"/>
                      <a:pt x="142" y="169"/>
                      <a:pt x="169" y="201"/>
                    </a:cubicBezTo>
                    <a:cubicBezTo>
                      <a:pt x="169" y="202"/>
                      <a:pt x="170" y="202"/>
                      <a:pt x="170" y="202"/>
                    </a:cubicBezTo>
                    <a:cubicBezTo>
                      <a:pt x="170" y="202"/>
                      <a:pt x="170" y="202"/>
                      <a:pt x="170" y="202"/>
                    </a:cubicBezTo>
                    <a:cubicBezTo>
                      <a:pt x="171" y="202"/>
                      <a:pt x="171" y="202"/>
                      <a:pt x="172" y="201"/>
                    </a:cubicBezTo>
                    <a:cubicBezTo>
                      <a:pt x="276" y="86"/>
                      <a:pt x="276" y="86"/>
                      <a:pt x="276" y="86"/>
                    </a:cubicBezTo>
                    <a:cubicBezTo>
                      <a:pt x="276" y="86"/>
                      <a:pt x="276" y="85"/>
                      <a:pt x="276" y="85"/>
                    </a:cubicBezTo>
                    <a:cubicBezTo>
                      <a:pt x="276" y="84"/>
                      <a:pt x="276" y="84"/>
                      <a:pt x="275" y="83"/>
                    </a:cubicBezTo>
                    <a:cubicBezTo>
                      <a:pt x="275" y="83"/>
                      <a:pt x="270" y="81"/>
                      <a:pt x="261" y="78"/>
                    </a:cubicBezTo>
                    <a:cubicBezTo>
                      <a:pt x="261" y="78"/>
                      <a:pt x="261" y="78"/>
                      <a:pt x="261" y="78"/>
                    </a:cubicBezTo>
                    <a:cubicBezTo>
                      <a:pt x="258" y="81"/>
                      <a:pt x="258" y="81"/>
                      <a:pt x="258" y="81"/>
                    </a:cubicBezTo>
                    <a:cubicBezTo>
                      <a:pt x="263" y="83"/>
                      <a:pt x="266" y="84"/>
                      <a:pt x="269" y="85"/>
                    </a:cubicBezTo>
                    <a:cubicBezTo>
                      <a:pt x="270" y="85"/>
                      <a:pt x="270" y="86"/>
                      <a:pt x="271" y="86"/>
                    </a:cubicBezTo>
                    <a:cubicBezTo>
                      <a:pt x="170" y="197"/>
                      <a:pt x="170" y="197"/>
                      <a:pt x="170" y="197"/>
                    </a:cubicBezTo>
                    <a:cubicBezTo>
                      <a:pt x="143" y="165"/>
                      <a:pt x="111" y="159"/>
                      <a:pt x="92" y="159"/>
                    </a:cubicBezTo>
                    <a:cubicBezTo>
                      <a:pt x="92" y="159"/>
                      <a:pt x="91" y="159"/>
                      <a:pt x="91" y="159"/>
                    </a:cubicBezTo>
                    <a:cubicBezTo>
                      <a:pt x="87" y="159"/>
                      <a:pt x="83" y="159"/>
                      <a:pt x="80" y="159"/>
                    </a:cubicBezTo>
                    <a:cubicBezTo>
                      <a:pt x="80" y="159"/>
                      <a:pt x="79" y="159"/>
                      <a:pt x="79" y="159"/>
                    </a:cubicBezTo>
                    <a:cubicBezTo>
                      <a:pt x="79" y="159"/>
                      <a:pt x="79" y="159"/>
                      <a:pt x="79" y="159"/>
                    </a:cubicBezTo>
                    <a:cubicBezTo>
                      <a:pt x="77" y="159"/>
                      <a:pt x="75" y="159"/>
                      <a:pt x="74" y="158"/>
                    </a:cubicBezTo>
                    <a:cubicBezTo>
                      <a:pt x="73" y="157"/>
                      <a:pt x="72" y="157"/>
                      <a:pt x="72" y="155"/>
                    </a:cubicBezTo>
                    <a:cubicBezTo>
                      <a:pt x="70" y="145"/>
                      <a:pt x="66" y="129"/>
                      <a:pt x="56" y="114"/>
                    </a:cubicBezTo>
                    <a:cubicBezTo>
                      <a:pt x="46" y="100"/>
                      <a:pt x="30" y="87"/>
                      <a:pt x="6" y="81"/>
                    </a:cubicBezTo>
                    <a:cubicBezTo>
                      <a:pt x="86" y="4"/>
                      <a:pt x="86" y="4"/>
                      <a:pt x="86" y="4"/>
                    </a:cubicBezTo>
                    <a:cubicBezTo>
                      <a:pt x="87" y="4"/>
                      <a:pt x="87" y="4"/>
                      <a:pt x="87" y="4"/>
                    </a:cubicBezTo>
                    <a:cubicBezTo>
                      <a:pt x="90" y="1"/>
                      <a:pt x="90" y="1"/>
                      <a:pt x="90" y="1"/>
                    </a:cubicBezTo>
                    <a:cubicBezTo>
                      <a:pt x="90" y="1"/>
                      <a:pt x="91" y="1"/>
                      <a:pt x="91" y="1"/>
                    </a:cubicBezTo>
                    <a:cubicBezTo>
                      <a:pt x="91" y="1"/>
                      <a:pt x="91" y="1"/>
                      <a:pt x="91" y="1"/>
                    </a:cubicBezTo>
                    <a:cubicBezTo>
                      <a:pt x="85" y="0"/>
                      <a:pt x="85" y="0"/>
                      <a:pt x="85" y="0"/>
                    </a:cubicBezTo>
                    <a:cubicBezTo>
                      <a:pt x="85" y="0"/>
                      <a:pt x="85" y="0"/>
                      <a:pt x="85"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3" name="Freeform 331"/>
              <p:cNvSpPr>
                <a:spLocks noEditPoints="1"/>
              </p:cNvSpPr>
              <p:nvPr/>
            </p:nvSpPr>
            <p:spPr bwMode="auto">
              <a:xfrm>
                <a:off x="8955088" y="5502275"/>
                <a:ext cx="700088" cy="504825"/>
              </a:xfrm>
              <a:custGeom>
                <a:avLst/>
                <a:gdLst>
                  <a:gd name="T0" fmla="*/ 65 w 250"/>
                  <a:gd name="T1" fmla="*/ 159 h 180"/>
                  <a:gd name="T2" fmla="*/ 65 w 250"/>
                  <a:gd name="T3" fmla="*/ 159 h 180"/>
                  <a:gd name="T4" fmla="*/ 65 w 250"/>
                  <a:gd name="T5" fmla="*/ 159 h 180"/>
                  <a:gd name="T6" fmla="*/ 65 w 250"/>
                  <a:gd name="T7" fmla="*/ 159 h 180"/>
                  <a:gd name="T8" fmla="*/ 65 w 250"/>
                  <a:gd name="T9" fmla="*/ 158 h 180"/>
                  <a:gd name="T10" fmla="*/ 65 w 250"/>
                  <a:gd name="T11" fmla="*/ 158 h 180"/>
                  <a:gd name="T12" fmla="*/ 65 w 250"/>
                  <a:gd name="T13" fmla="*/ 158 h 180"/>
                  <a:gd name="T14" fmla="*/ 63 w 250"/>
                  <a:gd name="T15" fmla="*/ 158 h 180"/>
                  <a:gd name="T16" fmla="*/ 65 w 250"/>
                  <a:gd name="T17" fmla="*/ 159 h 180"/>
                  <a:gd name="T18" fmla="*/ 65 w 250"/>
                  <a:gd name="T19" fmla="*/ 159 h 180"/>
                  <a:gd name="T20" fmla="*/ 63 w 250"/>
                  <a:gd name="T21" fmla="*/ 158 h 180"/>
                  <a:gd name="T22" fmla="*/ 63 w 250"/>
                  <a:gd name="T23" fmla="*/ 158 h 180"/>
                  <a:gd name="T24" fmla="*/ 63 w 250"/>
                  <a:gd name="T25" fmla="*/ 157 h 180"/>
                  <a:gd name="T26" fmla="*/ 63 w 250"/>
                  <a:gd name="T27" fmla="*/ 157 h 180"/>
                  <a:gd name="T28" fmla="*/ 63 w 250"/>
                  <a:gd name="T29" fmla="*/ 157 h 180"/>
                  <a:gd name="T30" fmla="*/ 84 w 250"/>
                  <a:gd name="T31" fmla="*/ 0 h 180"/>
                  <a:gd name="T32" fmla="*/ 79 w 250"/>
                  <a:gd name="T33" fmla="*/ 1 h 180"/>
                  <a:gd name="T34" fmla="*/ 78 w 250"/>
                  <a:gd name="T35" fmla="*/ 1 h 180"/>
                  <a:gd name="T36" fmla="*/ 1 w 250"/>
                  <a:gd name="T37" fmla="*/ 77 h 180"/>
                  <a:gd name="T38" fmla="*/ 2 w 250"/>
                  <a:gd name="T39" fmla="*/ 80 h 180"/>
                  <a:gd name="T40" fmla="*/ 59 w 250"/>
                  <a:gd name="T41" fmla="*/ 135 h 180"/>
                  <a:gd name="T42" fmla="*/ 62 w 250"/>
                  <a:gd name="T43" fmla="*/ 155 h 180"/>
                  <a:gd name="T44" fmla="*/ 63 w 250"/>
                  <a:gd name="T45" fmla="*/ 157 h 180"/>
                  <a:gd name="T46" fmla="*/ 63 w 250"/>
                  <a:gd name="T47" fmla="*/ 155 h 180"/>
                  <a:gd name="T48" fmla="*/ 58 w 250"/>
                  <a:gd name="T49" fmla="*/ 120 h 180"/>
                  <a:gd name="T50" fmla="*/ 6 w 250"/>
                  <a:gd name="T51" fmla="*/ 77 h 180"/>
                  <a:gd name="T52" fmla="*/ 84 w 250"/>
                  <a:gd name="T53" fmla="*/ 4 h 180"/>
                  <a:gd name="T54" fmla="*/ 147 w 250"/>
                  <a:gd name="T55" fmla="*/ 60 h 180"/>
                  <a:gd name="T56" fmla="*/ 150 w 250"/>
                  <a:gd name="T57" fmla="*/ 59 h 180"/>
                  <a:gd name="T58" fmla="*/ 151 w 250"/>
                  <a:gd name="T59" fmla="*/ 62 h 180"/>
                  <a:gd name="T60" fmla="*/ 171 w 250"/>
                  <a:gd name="T61" fmla="*/ 59 h 180"/>
                  <a:gd name="T62" fmla="*/ 222 w 250"/>
                  <a:gd name="T63" fmla="*/ 69 h 180"/>
                  <a:gd name="T64" fmla="*/ 243 w 250"/>
                  <a:gd name="T65" fmla="*/ 77 h 180"/>
                  <a:gd name="T66" fmla="*/ 243 w 250"/>
                  <a:gd name="T67" fmla="*/ 79 h 180"/>
                  <a:gd name="T68" fmla="*/ 92 w 250"/>
                  <a:gd name="T69" fmla="*/ 149 h 180"/>
                  <a:gd name="T70" fmla="*/ 72 w 250"/>
                  <a:gd name="T71" fmla="*/ 152 h 180"/>
                  <a:gd name="T72" fmla="*/ 66 w 250"/>
                  <a:gd name="T73" fmla="*/ 158 h 180"/>
                  <a:gd name="T74" fmla="*/ 66 w 250"/>
                  <a:gd name="T75" fmla="*/ 158 h 180"/>
                  <a:gd name="T76" fmla="*/ 92 w 250"/>
                  <a:gd name="T77" fmla="*/ 153 h 180"/>
                  <a:gd name="T78" fmla="*/ 153 w 250"/>
                  <a:gd name="T79" fmla="*/ 180 h 180"/>
                  <a:gd name="T80" fmla="*/ 154 w 250"/>
                  <a:gd name="T81" fmla="*/ 180 h 180"/>
                  <a:gd name="T82" fmla="*/ 249 w 250"/>
                  <a:gd name="T83" fmla="*/ 78 h 180"/>
                  <a:gd name="T84" fmla="*/ 250 w 250"/>
                  <a:gd name="T85" fmla="*/ 76 h 180"/>
                  <a:gd name="T86" fmla="*/ 223 w 250"/>
                  <a:gd name="T87" fmla="*/ 65 h 180"/>
                  <a:gd name="T88" fmla="*/ 151 w 250"/>
                  <a:gd name="T89" fmla="*/ 58 h 180"/>
                  <a:gd name="T90" fmla="*/ 84 w 250"/>
                  <a:gd name="T91" fmla="*/ 0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50" h="180">
                    <a:moveTo>
                      <a:pt x="65" y="159"/>
                    </a:moveTo>
                    <a:cubicBezTo>
                      <a:pt x="65" y="159"/>
                      <a:pt x="65" y="159"/>
                      <a:pt x="65" y="159"/>
                    </a:cubicBezTo>
                    <a:cubicBezTo>
                      <a:pt x="65" y="159"/>
                      <a:pt x="65" y="159"/>
                      <a:pt x="65" y="159"/>
                    </a:cubicBezTo>
                    <a:moveTo>
                      <a:pt x="65" y="159"/>
                    </a:moveTo>
                    <a:cubicBezTo>
                      <a:pt x="65" y="159"/>
                      <a:pt x="65" y="159"/>
                      <a:pt x="65" y="159"/>
                    </a:cubicBezTo>
                    <a:cubicBezTo>
                      <a:pt x="65" y="159"/>
                      <a:pt x="65" y="159"/>
                      <a:pt x="65" y="159"/>
                    </a:cubicBezTo>
                    <a:moveTo>
                      <a:pt x="65" y="159"/>
                    </a:moveTo>
                    <a:cubicBezTo>
                      <a:pt x="65" y="159"/>
                      <a:pt x="65" y="159"/>
                      <a:pt x="65" y="159"/>
                    </a:cubicBezTo>
                    <a:cubicBezTo>
                      <a:pt x="65" y="159"/>
                      <a:pt x="65" y="159"/>
                      <a:pt x="65" y="159"/>
                    </a:cubicBezTo>
                    <a:moveTo>
                      <a:pt x="65" y="158"/>
                    </a:moveTo>
                    <a:cubicBezTo>
                      <a:pt x="65" y="158"/>
                      <a:pt x="65" y="158"/>
                      <a:pt x="65" y="159"/>
                    </a:cubicBezTo>
                    <a:cubicBezTo>
                      <a:pt x="65" y="158"/>
                      <a:pt x="65" y="158"/>
                      <a:pt x="65" y="158"/>
                    </a:cubicBezTo>
                    <a:moveTo>
                      <a:pt x="66" y="158"/>
                    </a:moveTo>
                    <a:cubicBezTo>
                      <a:pt x="66" y="158"/>
                      <a:pt x="66" y="158"/>
                      <a:pt x="65" y="158"/>
                    </a:cubicBezTo>
                    <a:cubicBezTo>
                      <a:pt x="66" y="158"/>
                      <a:pt x="66" y="158"/>
                      <a:pt x="66" y="158"/>
                    </a:cubicBezTo>
                    <a:moveTo>
                      <a:pt x="63" y="158"/>
                    </a:moveTo>
                    <a:cubicBezTo>
                      <a:pt x="63" y="158"/>
                      <a:pt x="63" y="158"/>
                      <a:pt x="64" y="158"/>
                    </a:cubicBezTo>
                    <a:cubicBezTo>
                      <a:pt x="64" y="159"/>
                      <a:pt x="64" y="159"/>
                      <a:pt x="65" y="159"/>
                    </a:cubicBezTo>
                    <a:cubicBezTo>
                      <a:pt x="65" y="159"/>
                      <a:pt x="65" y="159"/>
                      <a:pt x="65" y="159"/>
                    </a:cubicBezTo>
                    <a:cubicBezTo>
                      <a:pt x="65" y="159"/>
                      <a:pt x="65" y="159"/>
                      <a:pt x="65" y="159"/>
                    </a:cubicBezTo>
                    <a:cubicBezTo>
                      <a:pt x="64" y="159"/>
                      <a:pt x="64" y="159"/>
                      <a:pt x="63" y="158"/>
                    </a:cubicBezTo>
                    <a:cubicBezTo>
                      <a:pt x="63" y="158"/>
                      <a:pt x="63" y="158"/>
                      <a:pt x="63" y="158"/>
                    </a:cubicBezTo>
                    <a:moveTo>
                      <a:pt x="63" y="158"/>
                    </a:moveTo>
                    <a:cubicBezTo>
                      <a:pt x="63" y="158"/>
                      <a:pt x="63" y="158"/>
                      <a:pt x="63" y="158"/>
                    </a:cubicBezTo>
                    <a:cubicBezTo>
                      <a:pt x="63" y="158"/>
                      <a:pt x="63" y="158"/>
                      <a:pt x="63" y="158"/>
                    </a:cubicBezTo>
                    <a:moveTo>
                      <a:pt x="63" y="157"/>
                    </a:moveTo>
                    <a:cubicBezTo>
                      <a:pt x="63" y="157"/>
                      <a:pt x="63" y="157"/>
                      <a:pt x="63" y="157"/>
                    </a:cubicBezTo>
                    <a:cubicBezTo>
                      <a:pt x="63" y="157"/>
                      <a:pt x="63" y="157"/>
                      <a:pt x="63" y="157"/>
                    </a:cubicBezTo>
                    <a:moveTo>
                      <a:pt x="63" y="157"/>
                    </a:moveTo>
                    <a:cubicBezTo>
                      <a:pt x="63" y="157"/>
                      <a:pt x="63" y="157"/>
                      <a:pt x="63" y="157"/>
                    </a:cubicBezTo>
                    <a:cubicBezTo>
                      <a:pt x="63" y="157"/>
                      <a:pt x="63" y="157"/>
                      <a:pt x="63" y="157"/>
                    </a:cubicBezTo>
                    <a:moveTo>
                      <a:pt x="84" y="0"/>
                    </a:moveTo>
                    <a:cubicBezTo>
                      <a:pt x="84" y="0"/>
                      <a:pt x="84" y="0"/>
                      <a:pt x="84" y="0"/>
                    </a:cubicBezTo>
                    <a:cubicBezTo>
                      <a:pt x="82" y="0"/>
                      <a:pt x="80" y="0"/>
                      <a:pt x="79" y="1"/>
                    </a:cubicBezTo>
                    <a:cubicBezTo>
                      <a:pt x="79" y="1"/>
                      <a:pt x="79" y="1"/>
                      <a:pt x="79" y="1"/>
                    </a:cubicBezTo>
                    <a:cubicBezTo>
                      <a:pt x="79" y="1"/>
                      <a:pt x="78" y="1"/>
                      <a:pt x="78" y="1"/>
                    </a:cubicBezTo>
                    <a:cubicBezTo>
                      <a:pt x="75" y="4"/>
                      <a:pt x="75" y="4"/>
                      <a:pt x="75" y="4"/>
                    </a:cubicBezTo>
                    <a:cubicBezTo>
                      <a:pt x="1" y="77"/>
                      <a:pt x="1" y="77"/>
                      <a:pt x="1" y="77"/>
                    </a:cubicBezTo>
                    <a:cubicBezTo>
                      <a:pt x="0" y="77"/>
                      <a:pt x="0" y="78"/>
                      <a:pt x="0" y="79"/>
                    </a:cubicBezTo>
                    <a:cubicBezTo>
                      <a:pt x="0" y="79"/>
                      <a:pt x="1" y="80"/>
                      <a:pt x="2" y="80"/>
                    </a:cubicBezTo>
                    <a:cubicBezTo>
                      <a:pt x="16" y="82"/>
                      <a:pt x="27" y="88"/>
                      <a:pt x="36" y="95"/>
                    </a:cubicBezTo>
                    <a:cubicBezTo>
                      <a:pt x="49" y="107"/>
                      <a:pt x="55" y="122"/>
                      <a:pt x="59" y="135"/>
                    </a:cubicBezTo>
                    <a:cubicBezTo>
                      <a:pt x="61" y="141"/>
                      <a:pt x="61" y="146"/>
                      <a:pt x="62" y="150"/>
                    </a:cubicBezTo>
                    <a:cubicBezTo>
                      <a:pt x="62" y="152"/>
                      <a:pt x="62" y="154"/>
                      <a:pt x="62" y="155"/>
                    </a:cubicBezTo>
                    <a:cubicBezTo>
                      <a:pt x="63" y="156"/>
                      <a:pt x="63" y="156"/>
                      <a:pt x="63" y="156"/>
                    </a:cubicBezTo>
                    <a:cubicBezTo>
                      <a:pt x="63" y="157"/>
                      <a:pt x="63" y="157"/>
                      <a:pt x="63" y="157"/>
                    </a:cubicBezTo>
                    <a:cubicBezTo>
                      <a:pt x="63" y="157"/>
                      <a:pt x="63" y="157"/>
                      <a:pt x="63" y="157"/>
                    </a:cubicBezTo>
                    <a:cubicBezTo>
                      <a:pt x="63" y="156"/>
                      <a:pt x="63" y="156"/>
                      <a:pt x="63" y="155"/>
                    </a:cubicBezTo>
                    <a:cubicBezTo>
                      <a:pt x="66" y="152"/>
                      <a:pt x="66" y="152"/>
                      <a:pt x="66" y="152"/>
                    </a:cubicBezTo>
                    <a:cubicBezTo>
                      <a:pt x="65" y="145"/>
                      <a:pt x="63" y="133"/>
                      <a:pt x="58" y="120"/>
                    </a:cubicBezTo>
                    <a:cubicBezTo>
                      <a:pt x="54" y="110"/>
                      <a:pt x="48" y="100"/>
                      <a:pt x="39" y="92"/>
                    </a:cubicBezTo>
                    <a:cubicBezTo>
                      <a:pt x="30" y="85"/>
                      <a:pt x="20" y="79"/>
                      <a:pt x="6" y="77"/>
                    </a:cubicBezTo>
                    <a:cubicBezTo>
                      <a:pt x="80" y="4"/>
                      <a:pt x="80" y="4"/>
                      <a:pt x="80" y="4"/>
                    </a:cubicBezTo>
                    <a:cubicBezTo>
                      <a:pt x="81" y="4"/>
                      <a:pt x="82" y="4"/>
                      <a:pt x="84" y="4"/>
                    </a:cubicBezTo>
                    <a:cubicBezTo>
                      <a:pt x="90" y="4"/>
                      <a:pt x="101" y="5"/>
                      <a:pt x="113" y="13"/>
                    </a:cubicBezTo>
                    <a:cubicBezTo>
                      <a:pt x="125" y="21"/>
                      <a:pt x="137" y="35"/>
                      <a:pt x="147" y="60"/>
                    </a:cubicBezTo>
                    <a:cubicBezTo>
                      <a:pt x="148" y="59"/>
                      <a:pt x="148" y="59"/>
                      <a:pt x="148" y="59"/>
                    </a:cubicBezTo>
                    <a:cubicBezTo>
                      <a:pt x="148" y="59"/>
                      <a:pt x="149" y="59"/>
                      <a:pt x="150" y="59"/>
                    </a:cubicBezTo>
                    <a:cubicBezTo>
                      <a:pt x="150" y="59"/>
                      <a:pt x="150" y="59"/>
                      <a:pt x="151" y="59"/>
                    </a:cubicBezTo>
                    <a:cubicBezTo>
                      <a:pt x="152" y="60"/>
                      <a:pt x="152" y="61"/>
                      <a:pt x="151" y="62"/>
                    </a:cubicBezTo>
                    <a:cubicBezTo>
                      <a:pt x="151" y="62"/>
                      <a:pt x="151" y="62"/>
                      <a:pt x="151" y="62"/>
                    </a:cubicBezTo>
                    <a:cubicBezTo>
                      <a:pt x="157" y="60"/>
                      <a:pt x="164" y="59"/>
                      <a:pt x="171" y="59"/>
                    </a:cubicBezTo>
                    <a:cubicBezTo>
                      <a:pt x="171" y="59"/>
                      <a:pt x="171" y="59"/>
                      <a:pt x="171" y="59"/>
                    </a:cubicBezTo>
                    <a:cubicBezTo>
                      <a:pt x="188" y="59"/>
                      <a:pt x="207" y="64"/>
                      <a:pt x="222" y="69"/>
                    </a:cubicBezTo>
                    <a:cubicBezTo>
                      <a:pt x="229" y="71"/>
                      <a:pt x="235" y="74"/>
                      <a:pt x="240" y="75"/>
                    </a:cubicBezTo>
                    <a:cubicBezTo>
                      <a:pt x="241" y="76"/>
                      <a:pt x="242" y="76"/>
                      <a:pt x="243" y="77"/>
                    </a:cubicBezTo>
                    <a:cubicBezTo>
                      <a:pt x="244" y="77"/>
                      <a:pt x="244" y="77"/>
                      <a:pt x="244" y="77"/>
                    </a:cubicBezTo>
                    <a:cubicBezTo>
                      <a:pt x="243" y="79"/>
                      <a:pt x="243" y="79"/>
                      <a:pt x="243" y="79"/>
                    </a:cubicBezTo>
                    <a:cubicBezTo>
                      <a:pt x="152" y="175"/>
                      <a:pt x="152" y="175"/>
                      <a:pt x="152" y="175"/>
                    </a:cubicBezTo>
                    <a:cubicBezTo>
                      <a:pt x="129" y="154"/>
                      <a:pt x="108" y="149"/>
                      <a:pt x="92" y="149"/>
                    </a:cubicBezTo>
                    <a:cubicBezTo>
                      <a:pt x="92" y="149"/>
                      <a:pt x="92" y="149"/>
                      <a:pt x="92" y="149"/>
                    </a:cubicBezTo>
                    <a:cubicBezTo>
                      <a:pt x="83" y="149"/>
                      <a:pt x="77" y="150"/>
                      <a:pt x="72" y="152"/>
                    </a:cubicBezTo>
                    <a:cubicBezTo>
                      <a:pt x="66" y="158"/>
                      <a:pt x="66" y="158"/>
                      <a:pt x="66" y="158"/>
                    </a:cubicBezTo>
                    <a:cubicBezTo>
                      <a:pt x="66" y="158"/>
                      <a:pt x="66" y="158"/>
                      <a:pt x="66" y="158"/>
                    </a:cubicBezTo>
                    <a:cubicBezTo>
                      <a:pt x="66" y="158"/>
                      <a:pt x="66" y="158"/>
                      <a:pt x="66" y="158"/>
                    </a:cubicBezTo>
                    <a:cubicBezTo>
                      <a:pt x="66" y="158"/>
                      <a:pt x="66" y="158"/>
                      <a:pt x="66" y="158"/>
                    </a:cubicBezTo>
                    <a:cubicBezTo>
                      <a:pt x="66" y="158"/>
                      <a:pt x="66" y="158"/>
                      <a:pt x="66" y="158"/>
                    </a:cubicBezTo>
                    <a:cubicBezTo>
                      <a:pt x="67" y="158"/>
                      <a:pt x="77" y="153"/>
                      <a:pt x="92" y="153"/>
                    </a:cubicBezTo>
                    <a:cubicBezTo>
                      <a:pt x="107" y="153"/>
                      <a:pt x="128" y="158"/>
                      <a:pt x="151" y="180"/>
                    </a:cubicBezTo>
                    <a:cubicBezTo>
                      <a:pt x="152" y="180"/>
                      <a:pt x="152" y="180"/>
                      <a:pt x="153" y="180"/>
                    </a:cubicBezTo>
                    <a:cubicBezTo>
                      <a:pt x="153" y="180"/>
                      <a:pt x="153" y="180"/>
                      <a:pt x="153" y="180"/>
                    </a:cubicBezTo>
                    <a:cubicBezTo>
                      <a:pt x="153" y="180"/>
                      <a:pt x="154" y="180"/>
                      <a:pt x="154" y="180"/>
                    </a:cubicBezTo>
                    <a:cubicBezTo>
                      <a:pt x="246" y="81"/>
                      <a:pt x="246" y="81"/>
                      <a:pt x="246" y="81"/>
                    </a:cubicBezTo>
                    <a:cubicBezTo>
                      <a:pt x="249" y="78"/>
                      <a:pt x="249" y="78"/>
                      <a:pt x="249" y="78"/>
                    </a:cubicBezTo>
                    <a:cubicBezTo>
                      <a:pt x="249" y="78"/>
                      <a:pt x="249" y="78"/>
                      <a:pt x="249" y="78"/>
                    </a:cubicBezTo>
                    <a:cubicBezTo>
                      <a:pt x="250" y="77"/>
                      <a:pt x="250" y="77"/>
                      <a:pt x="250" y="76"/>
                    </a:cubicBezTo>
                    <a:cubicBezTo>
                      <a:pt x="250" y="75"/>
                      <a:pt x="249" y="75"/>
                      <a:pt x="249" y="75"/>
                    </a:cubicBezTo>
                    <a:cubicBezTo>
                      <a:pt x="249" y="75"/>
                      <a:pt x="238" y="70"/>
                      <a:pt x="223" y="65"/>
                    </a:cubicBezTo>
                    <a:cubicBezTo>
                      <a:pt x="208" y="60"/>
                      <a:pt x="189" y="55"/>
                      <a:pt x="171" y="55"/>
                    </a:cubicBezTo>
                    <a:cubicBezTo>
                      <a:pt x="164" y="55"/>
                      <a:pt x="157" y="56"/>
                      <a:pt x="151" y="58"/>
                    </a:cubicBezTo>
                    <a:cubicBezTo>
                      <a:pt x="141" y="32"/>
                      <a:pt x="128" y="18"/>
                      <a:pt x="115" y="10"/>
                    </a:cubicBezTo>
                    <a:cubicBezTo>
                      <a:pt x="102" y="2"/>
                      <a:pt x="91" y="0"/>
                      <a:pt x="8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4" name="Freeform 332"/>
              <p:cNvSpPr/>
              <p:nvPr/>
            </p:nvSpPr>
            <p:spPr bwMode="auto">
              <a:xfrm>
                <a:off x="9131301" y="5668963"/>
                <a:ext cx="249238" cy="279400"/>
              </a:xfrm>
              <a:custGeom>
                <a:avLst/>
                <a:gdLst>
                  <a:gd name="T0" fmla="*/ 87 w 89"/>
                  <a:gd name="T1" fmla="*/ 0 h 100"/>
                  <a:gd name="T2" fmla="*/ 85 w 89"/>
                  <a:gd name="T3" fmla="*/ 0 h 100"/>
                  <a:gd name="T4" fmla="*/ 84 w 89"/>
                  <a:gd name="T5" fmla="*/ 1 h 100"/>
                  <a:gd name="T6" fmla="*/ 3 w 89"/>
                  <a:gd name="T7" fmla="*/ 93 h 100"/>
                  <a:gd name="T8" fmla="*/ 0 w 89"/>
                  <a:gd name="T9" fmla="*/ 96 h 100"/>
                  <a:gd name="T10" fmla="*/ 0 w 89"/>
                  <a:gd name="T11" fmla="*/ 98 h 100"/>
                  <a:gd name="T12" fmla="*/ 0 w 89"/>
                  <a:gd name="T13" fmla="*/ 98 h 100"/>
                  <a:gd name="T14" fmla="*/ 0 w 89"/>
                  <a:gd name="T15" fmla="*/ 98 h 100"/>
                  <a:gd name="T16" fmla="*/ 0 w 89"/>
                  <a:gd name="T17" fmla="*/ 98 h 100"/>
                  <a:gd name="T18" fmla="*/ 0 w 89"/>
                  <a:gd name="T19" fmla="*/ 98 h 100"/>
                  <a:gd name="T20" fmla="*/ 0 w 89"/>
                  <a:gd name="T21" fmla="*/ 99 h 100"/>
                  <a:gd name="T22" fmla="*/ 0 w 89"/>
                  <a:gd name="T23" fmla="*/ 99 h 100"/>
                  <a:gd name="T24" fmla="*/ 0 w 89"/>
                  <a:gd name="T25" fmla="*/ 99 h 100"/>
                  <a:gd name="T26" fmla="*/ 0 w 89"/>
                  <a:gd name="T27" fmla="*/ 99 h 100"/>
                  <a:gd name="T28" fmla="*/ 2 w 89"/>
                  <a:gd name="T29" fmla="*/ 100 h 100"/>
                  <a:gd name="T30" fmla="*/ 2 w 89"/>
                  <a:gd name="T31" fmla="*/ 100 h 100"/>
                  <a:gd name="T32" fmla="*/ 2 w 89"/>
                  <a:gd name="T33" fmla="*/ 100 h 100"/>
                  <a:gd name="T34" fmla="*/ 2 w 89"/>
                  <a:gd name="T35" fmla="*/ 100 h 100"/>
                  <a:gd name="T36" fmla="*/ 2 w 89"/>
                  <a:gd name="T37" fmla="*/ 100 h 100"/>
                  <a:gd name="T38" fmla="*/ 2 w 89"/>
                  <a:gd name="T39" fmla="*/ 100 h 100"/>
                  <a:gd name="T40" fmla="*/ 2 w 89"/>
                  <a:gd name="T41" fmla="*/ 100 h 100"/>
                  <a:gd name="T42" fmla="*/ 2 w 89"/>
                  <a:gd name="T43" fmla="*/ 100 h 100"/>
                  <a:gd name="T44" fmla="*/ 2 w 89"/>
                  <a:gd name="T45" fmla="*/ 100 h 100"/>
                  <a:gd name="T46" fmla="*/ 2 w 89"/>
                  <a:gd name="T47" fmla="*/ 99 h 100"/>
                  <a:gd name="T48" fmla="*/ 2 w 89"/>
                  <a:gd name="T49" fmla="*/ 99 h 100"/>
                  <a:gd name="T50" fmla="*/ 3 w 89"/>
                  <a:gd name="T51" fmla="*/ 99 h 100"/>
                  <a:gd name="T52" fmla="*/ 3 w 89"/>
                  <a:gd name="T53" fmla="*/ 99 h 100"/>
                  <a:gd name="T54" fmla="*/ 3 w 89"/>
                  <a:gd name="T55" fmla="*/ 99 h 100"/>
                  <a:gd name="T56" fmla="*/ 9 w 89"/>
                  <a:gd name="T57" fmla="*/ 93 h 100"/>
                  <a:gd name="T58" fmla="*/ 88 w 89"/>
                  <a:gd name="T59" fmla="*/ 3 h 100"/>
                  <a:gd name="T60" fmla="*/ 88 w 89"/>
                  <a:gd name="T61" fmla="*/ 3 h 100"/>
                  <a:gd name="T62" fmla="*/ 88 w 89"/>
                  <a:gd name="T63" fmla="*/ 0 h 100"/>
                  <a:gd name="T64" fmla="*/ 87 w 89"/>
                  <a:gd name="T65" fmla="*/ 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9" h="100">
                    <a:moveTo>
                      <a:pt x="87" y="0"/>
                    </a:moveTo>
                    <a:cubicBezTo>
                      <a:pt x="86" y="0"/>
                      <a:pt x="85" y="0"/>
                      <a:pt x="85" y="0"/>
                    </a:cubicBezTo>
                    <a:cubicBezTo>
                      <a:pt x="84" y="1"/>
                      <a:pt x="84" y="1"/>
                      <a:pt x="84" y="1"/>
                    </a:cubicBezTo>
                    <a:cubicBezTo>
                      <a:pt x="3" y="93"/>
                      <a:pt x="3" y="93"/>
                      <a:pt x="3" y="93"/>
                    </a:cubicBezTo>
                    <a:cubicBezTo>
                      <a:pt x="0" y="96"/>
                      <a:pt x="0" y="96"/>
                      <a:pt x="0" y="96"/>
                    </a:cubicBezTo>
                    <a:cubicBezTo>
                      <a:pt x="0" y="97"/>
                      <a:pt x="0" y="97"/>
                      <a:pt x="0" y="98"/>
                    </a:cubicBezTo>
                    <a:cubicBezTo>
                      <a:pt x="0" y="98"/>
                      <a:pt x="0" y="98"/>
                      <a:pt x="0" y="98"/>
                    </a:cubicBezTo>
                    <a:cubicBezTo>
                      <a:pt x="0" y="98"/>
                      <a:pt x="0" y="98"/>
                      <a:pt x="0" y="98"/>
                    </a:cubicBezTo>
                    <a:cubicBezTo>
                      <a:pt x="0" y="98"/>
                      <a:pt x="0" y="98"/>
                      <a:pt x="0" y="98"/>
                    </a:cubicBezTo>
                    <a:cubicBezTo>
                      <a:pt x="0" y="98"/>
                      <a:pt x="0" y="98"/>
                      <a:pt x="0" y="98"/>
                    </a:cubicBezTo>
                    <a:cubicBezTo>
                      <a:pt x="0" y="98"/>
                      <a:pt x="0" y="99"/>
                      <a:pt x="0" y="99"/>
                    </a:cubicBezTo>
                    <a:cubicBezTo>
                      <a:pt x="0" y="99"/>
                      <a:pt x="0" y="99"/>
                      <a:pt x="0" y="99"/>
                    </a:cubicBezTo>
                    <a:cubicBezTo>
                      <a:pt x="0" y="99"/>
                      <a:pt x="0" y="99"/>
                      <a:pt x="0" y="99"/>
                    </a:cubicBezTo>
                    <a:cubicBezTo>
                      <a:pt x="0" y="99"/>
                      <a:pt x="0" y="99"/>
                      <a:pt x="0" y="99"/>
                    </a:cubicBezTo>
                    <a:cubicBezTo>
                      <a:pt x="1" y="100"/>
                      <a:pt x="1" y="100"/>
                      <a:pt x="2" y="100"/>
                    </a:cubicBezTo>
                    <a:cubicBezTo>
                      <a:pt x="2" y="100"/>
                      <a:pt x="2" y="100"/>
                      <a:pt x="2" y="100"/>
                    </a:cubicBezTo>
                    <a:cubicBezTo>
                      <a:pt x="2" y="100"/>
                      <a:pt x="2" y="100"/>
                      <a:pt x="2" y="100"/>
                    </a:cubicBezTo>
                    <a:cubicBezTo>
                      <a:pt x="2" y="100"/>
                      <a:pt x="2" y="100"/>
                      <a:pt x="2" y="100"/>
                    </a:cubicBezTo>
                    <a:cubicBezTo>
                      <a:pt x="2" y="100"/>
                      <a:pt x="2" y="100"/>
                      <a:pt x="2" y="100"/>
                    </a:cubicBezTo>
                    <a:cubicBezTo>
                      <a:pt x="2" y="100"/>
                      <a:pt x="2" y="100"/>
                      <a:pt x="2" y="100"/>
                    </a:cubicBezTo>
                    <a:cubicBezTo>
                      <a:pt x="2" y="100"/>
                      <a:pt x="2" y="100"/>
                      <a:pt x="2" y="100"/>
                    </a:cubicBezTo>
                    <a:cubicBezTo>
                      <a:pt x="2" y="100"/>
                      <a:pt x="2" y="100"/>
                      <a:pt x="2" y="100"/>
                    </a:cubicBezTo>
                    <a:cubicBezTo>
                      <a:pt x="2" y="100"/>
                      <a:pt x="2" y="100"/>
                      <a:pt x="2" y="100"/>
                    </a:cubicBezTo>
                    <a:cubicBezTo>
                      <a:pt x="2" y="99"/>
                      <a:pt x="2" y="99"/>
                      <a:pt x="2" y="99"/>
                    </a:cubicBezTo>
                    <a:cubicBezTo>
                      <a:pt x="2" y="99"/>
                      <a:pt x="2" y="99"/>
                      <a:pt x="2" y="99"/>
                    </a:cubicBezTo>
                    <a:cubicBezTo>
                      <a:pt x="3" y="99"/>
                      <a:pt x="3" y="99"/>
                      <a:pt x="3" y="99"/>
                    </a:cubicBezTo>
                    <a:cubicBezTo>
                      <a:pt x="3" y="99"/>
                      <a:pt x="3" y="99"/>
                      <a:pt x="3" y="99"/>
                    </a:cubicBezTo>
                    <a:cubicBezTo>
                      <a:pt x="3" y="99"/>
                      <a:pt x="3" y="99"/>
                      <a:pt x="3" y="99"/>
                    </a:cubicBezTo>
                    <a:cubicBezTo>
                      <a:pt x="9" y="93"/>
                      <a:pt x="9" y="93"/>
                      <a:pt x="9" y="93"/>
                    </a:cubicBezTo>
                    <a:cubicBezTo>
                      <a:pt x="88" y="3"/>
                      <a:pt x="88" y="3"/>
                      <a:pt x="88" y="3"/>
                    </a:cubicBezTo>
                    <a:cubicBezTo>
                      <a:pt x="88" y="3"/>
                      <a:pt x="88" y="3"/>
                      <a:pt x="88" y="3"/>
                    </a:cubicBezTo>
                    <a:cubicBezTo>
                      <a:pt x="89" y="2"/>
                      <a:pt x="89" y="1"/>
                      <a:pt x="88" y="0"/>
                    </a:cubicBezTo>
                    <a:cubicBezTo>
                      <a:pt x="87" y="0"/>
                      <a:pt x="87" y="0"/>
                      <a:pt x="87"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52" name="组合 51"/>
            <p:cNvGrpSpPr/>
            <p:nvPr/>
          </p:nvGrpSpPr>
          <p:grpSpPr>
            <a:xfrm>
              <a:off x="7269166" y="447557"/>
              <a:ext cx="773113" cy="549275"/>
              <a:chOff x="6680201" y="661988"/>
              <a:chExt cx="773113" cy="549275"/>
            </a:xfrm>
          </p:grpSpPr>
          <p:sp>
            <p:nvSpPr>
              <p:cNvPr id="129" name="Freeform 333"/>
              <p:cNvSpPr>
                <a:spLocks noEditPoints="1"/>
              </p:cNvSpPr>
              <p:nvPr/>
            </p:nvSpPr>
            <p:spPr bwMode="auto">
              <a:xfrm>
                <a:off x="6680201" y="665163"/>
                <a:ext cx="773113" cy="546100"/>
              </a:xfrm>
              <a:custGeom>
                <a:avLst/>
                <a:gdLst>
                  <a:gd name="T0" fmla="*/ 254 w 276"/>
                  <a:gd name="T1" fmla="*/ 65 h 195"/>
                  <a:gd name="T2" fmla="*/ 254 w 276"/>
                  <a:gd name="T3" fmla="*/ 65 h 195"/>
                  <a:gd name="T4" fmla="*/ 254 w 276"/>
                  <a:gd name="T5" fmla="*/ 67 h 195"/>
                  <a:gd name="T6" fmla="*/ 255 w 276"/>
                  <a:gd name="T7" fmla="*/ 65 h 195"/>
                  <a:gd name="T8" fmla="*/ 254 w 276"/>
                  <a:gd name="T9" fmla="*/ 65 h 195"/>
                  <a:gd name="T10" fmla="*/ 79 w 276"/>
                  <a:gd name="T11" fmla="*/ 0 h 195"/>
                  <a:gd name="T12" fmla="*/ 78 w 276"/>
                  <a:gd name="T13" fmla="*/ 0 h 195"/>
                  <a:gd name="T14" fmla="*/ 1 w 276"/>
                  <a:gd name="T15" fmla="*/ 86 h 195"/>
                  <a:gd name="T16" fmla="*/ 0 w 276"/>
                  <a:gd name="T17" fmla="*/ 88 h 195"/>
                  <a:gd name="T18" fmla="*/ 2 w 276"/>
                  <a:gd name="T19" fmla="*/ 89 h 195"/>
                  <a:gd name="T20" fmla="*/ 54 w 276"/>
                  <a:gd name="T21" fmla="*/ 118 h 195"/>
                  <a:gd name="T22" fmla="*/ 72 w 276"/>
                  <a:gd name="T23" fmla="*/ 156 h 195"/>
                  <a:gd name="T24" fmla="*/ 76 w 276"/>
                  <a:gd name="T25" fmla="*/ 162 h 195"/>
                  <a:gd name="T26" fmla="*/ 83 w 276"/>
                  <a:gd name="T27" fmla="*/ 163 h 195"/>
                  <a:gd name="T28" fmla="*/ 86 w 276"/>
                  <a:gd name="T29" fmla="*/ 163 h 195"/>
                  <a:gd name="T30" fmla="*/ 103 w 276"/>
                  <a:gd name="T31" fmla="*/ 161 h 195"/>
                  <a:gd name="T32" fmla="*/ 176 w 276"/>
                  <a:gd name="T33" fmla="*/ 195 h 195"/>
                  <a:gd name="T34" fmla="*/ 178 w 276"/>
                  <a:gd name="T35" fmla="*/ 195 h 195"/>
                  <a:gd name="T36" fmla="*/ 178 w 276"/>
                  <a:gd name="T37" fmla="*/ 195 h 195"/>
                  <a:gd name="T38" fmla="*/ 179 w 276"/>
                  <a:gd name="T39" fmla="*/ 195 h 195"/>
                  <a:gd name="T40" fmla="*/ 275 w 276"/>
                  <a:gd name="T41" fmla="*/ 73 h 195"/>
                  <a:gd name="T42" fmla="*/ 276 w 276"/>
                  <a:gd name="T43" fmla="*/ 71 h 195"/>
                  <a:gd name="T44" fmla="*/ 275 w 276"/>
                  <a:gd name="T45" fmla="*/ 70 h 195"/>
                  <a:gd name="T46" fmla="*/ 260 w 276"/>
                  <a:gd name="T47" fmla="*/ 65 h 195"/>
                  <a:gd name="T48" fmla="*/ 260 w 276"/>
                  <a:gd name="T49" fmla="*/ 65 h 195"/>
                  <a:gd name="T50" fmla="*/ 258 w 276"/>
                  <a:gd name="T51" fmla="*/ 69 h 195"/>
                  <a:gd name="T52" fmla="*/ 268 w 276"/>
                  <a:gd name="T53" fmla="*/ 72 h 195"/>
                  <a:gd name="T54" fmla="*/ 271 w 276"/>
                  <a:gd name="T55" fmla="*/ 73 h 195"/>
                  <a:gd name="T56" fmla="*/ 178 w 276"/>
                  <a:gd name="T57" fmla="*/ 190 h 195"/>
                  <a:gd name="T58" fmla="*/ 103 w 276"/>
                  <a:gd name="T59" fmla="*/ 157 h 195"/>
                  <a:gd name="T60" fmla="*/ 103 w 276"/>
                  <a:gd name="T61" fmla="*/ 157 h 195"/>
                  <a:gd name="T62" fmla="*/ 85 w 276"/>
                  <a:gd name="T63" fmla="*/ 159 h 195"/>
                  <a:gd name="T64" fmla="*/ 83 w 276"/>
                  <a:gd name="T65" fmla="*/ 159 h 195"/>
                  <a:gd name="T66" fmla="*/ 83 w 276"/>
                  <a:gd name="T67" fmla="*/ 159 h 195"/>
                  <a:gd name="T68" fmla="*/ 78 w 276"/>
                  <a:gd name="T69" fmla="*/ 158 h 195"/>
                  <a:gd name="T70" fmla="*/ 76 w 276"/>
                  <a:gd name="T71" fmla="*/ 155 h 195"/>
                  <a:gd name="T72" fmla="*/ 57 w 276"/>
                  <a:gd name="T73" fmla="*/ 115 h 195"/>
                  <a:gd name="T74" fmla="*/ 6 w 276"/>
                  <a:gd name="T75" fmla="*/ 86 h 195"/>
                  <a:gd name="T76" fmla="*/ 80 w 276"/>
                  <a:gd name="T77" fmla="*/ 4 h 195"/>
                  <a:gd name="T78" fmla="*/ 81 w 276"/>
                  <a:gd name="T79" fmla="*/ 4 h 195"/>
                  <a:gd name="T80" fmla="*/ 84 w 276"/>
                  <a:gd name="T81" fmla="*/ 0 h 195"/>
                  <a:gd name="T82" fmla="*/ 85 w 276"/>
                  <a:gd name="T83" fmla="*/ 0 h 195"/>
                  <a:gd name="T84" fmla="*/ 85 w 276"/>
                  <a:gd name="T85" fmla="*/ 0 h 195"/>
                  <a:gd name="T86" fmla="*/ 79 w 276"/>
                  <a:gd name="T87" fmla="*/ 0 h 195"/>
                  <a:gd name="T88" fmla="*/ 79 w 276"/>
                  <a:gd name="T89" fmla="*/ 0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76" h="195">
                    <a:moveTo>
                      <a:pt x="254" y="65"/>
                    </a:moveTo>
                    <a:cubicBezTo>
                      <a:pt x="254" y="65"/>
                      <a:pt x="254" y="65"/>
                      <a:pt x="254" y="65"/>
                    </a:cubicBezTo>
                    <a:cubicBezTo>
                      <a:pt x="253" y="66"/>
                      <a:pt x="253" y="67"/>
                      <a:pt x="254" y="67"/>
                    </a:cubicBezTo>
                    <a:cubicBezTo>
                      <a:pt x="255" y="65"/>
                      <a:pt x="255" y="65"/>
                      <a:pt x="255" y="65"/>
                    </a:cubicBezTo>
                    <a:cubicBezTo>
                      <a:pt x="255" y="65"/>
                      <a:pt x="254" y="65"/>
                      <a:pt x="254" y="65"/>
                    </a:cubicBezTo>
                    <a:moveTo>
                      <a:pt x="79" y="0"/>
                    </a:moveTo>
                    <a:cubicBezTo>
                      <a:pt x="79" y="0"/>
                      <a:pt x="78" y="0"/>
                      <a:pt x="78" y="0"/>
                    </a:cubicBezTo>
                    <a:cubicBezTo>
                      <a:pt x="1" y="86"/>
                      <a:pt x="1" y="86"/>
                      <a:pt x="1" y="86"/>
                    </a:cubicBezTo>
                    <a:cubicBezTo>
                      <a:pt x="0" y="86"/>
                      <a:pt x="0" y="87"/>
                      <a:pt x="0" y="88"/>
                    </a:cubicBezTo>
                    <a:cubicBezTo>
                      <a:pt x="1" y="88"/>
                      <a:pt x="1" y="89"/>
                      <a:pt x="2" y="89"/>
                    </a:cubicBezTo>
                    <a:cubicBezTo>
                      <a:pt x="27" y="93"/>
                      <a:pt x="44" y="105"/>
                      <a:pt x="54" y="118"/>
                    </a:cubicBezTo>
                    <a:cubicBezTo>
                      <a:pt x="65" y="131"/>
                      <a:pt x="70" y="146"/>
                      <a:pt x="72" y="156"/>
                    </a:cubicBezTo>
                    <a:cubicBezTo>
                      <a:pt x="73" y="158"/>
                      <a:pt x="74" y="160"/>
                      <a:pt x="76" y="162"/>
                    </a:cubicBezTo>
                    <a:cubicBezTo>
                      <a:pt x="78" y="163"/>
                      <a:pt x="80" y="163"/>
                      <a:pt x="83" y="163"/>
                    </a:cubicBezTo>
                    <a:cubicBezTo>
                      <a:pt x="84" y="163"/>
                      <a:pt x="85" y="163"/>
                      <a:pt x="86" y="163"/>
                    </a:cubicBezTo>
                    <a:cubicBezTo>
                      <a:pt x="90" y="162"/>
                      <a:pt x="96" y="161"/>
                      <a:pt x="103" y="161"/>
                    </a:cubicBezTo>
                    <a:cubicBezTo>
                      <a:pt x="122" y="161"/>
                      <a:pt x="150" y="167"/>
                      <a:pt x="176" y="195"/>
                    </a:cubicBezTo>
                    <a:cubicBezTo>
                      <a:pt x="177" y="195"/>
                      <a:pt x="177" y="195"/>
                      <a:pt x="178" y="195"/>
                    </a:cubicBezTo>
                    <a:cubicBezTo>
                      <a:pt x="178" y="195"/>
                      <a:pt x="178" y="195"/>
                      <a:pt x="178" y="195"/>
                    </a:cubicBezTo>
                    <a:cubicBezTo>
                      <a:pt x="179" y="195"/>
                      <a:pt x="179" y="195"/>
                      <a:pt x="179" y="195"/>
                    </a:cubicBezTo>
                    <a:cubicBezTo>
                      <a:pt x="275" y="73"/>
                      <a:pt x="275" y="73"/>
                      <a:pt x="275" y="73"/>
                    </a:cubicBezTo>
                    <a:cubicBezTo>
                      <a:pt x="276" y="72"/>
                      <a:pt x="276" y="72"/>
                      <a:pt x="276" y="71"/>
                    </a:cubicBezTo>
                    <a:cubicBezTo>
                      <a:pt x="276" y="71"/>
                      <a:pt x="275" y="70"/>
                      <a:pt x="275" y="70"/>
                    </a:cubicBezTo>
                    <a:cubicBezTo>
                      <a:pt x="274" y="70"/>
                      <a:pt x="269" y="68"/>
                      <a:pt x="260" y="65"/>
                    </a:cubicBezTo>
                    <a:cubicBezTo>
                      <a:pt x="260" y="65"/>
                      <a:pt x="260" y="65"/>
                      <a:pt x="260" y="65"/>
                    </a:cubicBezTo>
                    <a:cubicBezTo>
                      <a:pt x="258" y="69"/>
                      <a:pt x="258" y="69"/>
                      <a:pt x="258" y="69"/>
                    </a:cubicBezTo>
                    <a:cubicBezTo>
                      <a:pt x="262" y="70"/>
                      <a:pt x="266" y="71"/>
                      <a:pt x="268" y="72"/>
                    </a:cubicBezTo>
                    <a:cubicBezTo>
                      <a:pt x="269" y="72"/>
                      <a:pt x="270" y="72"/>
                      <a:pt x="271" y="73"/>
                    </a:cubicBezTo>
                    <a:cubicBezTo>
                      <a:pt x="178" y="190"/>
                      <a:pt x="178" y="190"/>
                      <a:pt x="178" y="190"/>
                    </a:cubicBezTo>
                    <a:cubicBezTo>
                      <a:pt x="151" y="163"/>
                      <a:pt x="123" y="157"/>
                      <a:pt x="103" y="157"/>
                    </a:cubicBezTo>
                    <a:cubicBezTo>
                      <a:pt x="103" y="157"/>
                      <a:pt x="103" y="157"/>
                      <a:pt x="103" y="157"/>
                    </a:cubicBezTo>
                    <a:cubicBezTo>
                      <a:pt x="96" y="157"/>
                      <a:pt x="90" y="158"/>
                      <a:pt x="85" y="159"/>
                    </a:cubicBezTo>
                    <a:cubicBezTo>
                      <a:pt x="84" y="159"/>
                      <a:pt x="84" y="159"/>
                      <a:pt x="83" y="159"/>
                    </a:cubicBezTo>
                    <a:cubicBezTo>
                      <a:pt x="83" y="159"/>
                      <a:pt x="83" y="159"/>
                      <a:pt x="83" y="159"/>
                    </a:cubicBezTo>
                    <a:cubicBezTo>
                      <a:pt x="81" y="159"/>
                      <a:pt x="79" y="159"/>
                      <a:pt x="78" y="158"/>
                    </a:cubicBezTo>
                    <a:cubicBezTo>
                      <a:pt x="77" y="157"/>
                      <a:pt x="77" y="157"/>
                      <a:pt x="76" y="155"/>
                    </a:cubicBezTo>
                    <a:cubicBezTo>
                      <a:pt x="74" y="145"/>
                      <a:pt x="69" y="129"/>
                      <a:pt x="57" y="115"/>
                    </a:cubicBezTo>
                    <a:cubicBezTo>
                      <a:pt x="47" y="102"/>
                      <a:pt x="30" y="90"/>
                      <a:pt x="6" y="86"/>
                    </a:cubicBezTo>
                    <a:cubicBezTo>
                      <a:pt x="80" y="4"/>
                      <a:pt x="80" y="4"/>
                      <a:pt x="80" y="4"/>
                    </a:cubicBezTo>
                    <a:cubicBezTo>
                      <a:pt x="81" y="4"/>
                      <a:pt x="81" y="4"/>
                      <a:pt x="81" y="4"/>
                    </a:cubicBezTo>
                    <a:cubicBezTo>
                      <a:pt x="84" y="0"/>
                      <a:pt x="84" y="0"/>
                      <a:pt x="84" y="0"/>
                    </a:cubicBezTo>
                    <a:cubicBezTo>
                      <a:pt x="84" y="0"/>
                      <a:pt x="85" y="0"/>
                      <a:pt x="85" y="0"/>
                    </a:cubicBezTo>
                    <a:cubicBezTo>
                      <a:pt x="85" y="0"/>
                      <a:pt x="85" y="0"/>
                      <a:pt x="85" y="0"/>
                    </a:cubicBezTo>
                    <a:cubicBezTo>
                      <a:pt x="79" y="0"/>
                      <a:pt x="79" y="0"/>
                      <a:pt x="79" y="0"/>
                    </a:cubicBezTo>
                    <a:cubicBezTo>
                      <a:pt x="79" y="0"/>
                      <a:pt x="79" y="0"/>
                      <a:pt x="79"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 name="Freeform 334"/>
              <p:cNvSpPr>
                <a:spLocks noEditPoints="1"/>
              </p:cNvSpPr>
              <p:nvPr/>
            </p:nvSpPr>
            <p:spPr bwMode="auto">
              <a:xfrm>
                <a:off x="6710363" y="661988"/>
                <a:ext cx="700088" cy="490538"/>
              </a:xfrm>
              <a:custGeom>
                <a:avLst/>
                <a:gdLst>
                  <a:gd name="T0" fmla="*/ 70 w 250"/>
                  <a:gd name="T1" fmla="*/ 160 h 175"/>
                  <a:gd name="T2" fmla="*/ 70 w 250"/>
                  <a:gd name="T3" fmla="*/ 160 h 175"/>
                  <a:gd name="T4" fmla="*/ 70 w 250"/>
                  <a:gd name="T5" fmla="*/ 160 h 175"/>
                  <a:gd name="T6" fmla="*/ 70 w 250"/>
                  <a:gd name="T7" fmla="*/ 160 h 175"/>
                  <a:gd name="T8" fmla="*/ 71 w 250"/>
                  <a:gd name="T9" fmla="*/ 160 h 175"/>
                  <a:gd name="T10" fmla="*/ 71 w 250"/>
                  <a:gd name="T11" fmla="*/ 160 h 175"/>
                  <a:gd name="T12" fmla="*/ 71 w 250"/>
                  <a:gd name="T13" fmla="*/ 160 h 175"/>
                  <a:gd name="T14" fmla="*/ 71 w 250"/>
                  <a:gd name="T15" fmla="*/ 159 h 175"/>
                  <a:gd name="T16" fmla="*/ 71 w 250"/>
                  <a:gd name="T17" fmla="*/ 159 h 175"/>
                  <a:gd name="T18" fmla="*/ 71 w 250"/>
                  <a:gd name="T19" fmla="*/ 159 h 175"/>
                  <a:gd name="T20" fmla="*/ 71 w 250"/>
                  <a:gd name="T21" fmla="*/ 159 h 175"/>
                  <a:gd name="T22" fmla="*/ 71 w 250"/>
                  <a:gd name="T23" fmla="*/ 159 h 175"/>
                  <a:gd name="T24" fmla="*/ 71 w 250"/>
                  <a:gd name="T25" fmla="*/ 159 h 175"/>
                  <a:gd name="T26" fmla="*/ 71 w 250"/>
                  <a:gd name="T27" fmla="*/ 159 h 175"/>
                  <a:gd name="T28" fmla="*/ 71 w 250"/>
                  <a:gd name="T29" fmla="*/ 159 h 175"/>
                  <a:gd name="T30" fmla="*/ 69 w 250"/>
                  <a:gd name="T31" fmla="*/ 159 h 175"/>
                  <a:gd name="T32" fmla="*/ 69 w 250"/>
                  <a:gd name="T33" fmla="*/ 159 h 175"/>
                  <a:gd name="T34" fmla="*/ 69 w 250"/>
                  <a:gd name="T35" fmla="*/ 159 h 175"/>
                  <a:gd name="T36" fmla="*/ 69 w 250"/>
                  <a:gd name="T37" fmla="*/ 159 h 175"/>
                  <a:gd name="T38" fmla="*/ 69 w 250"/>
                  <a:gd name="T39" fmla="*/ 159 h 175"/>
                  <a:gd name="T40" fmla="*/ 69 w 250"/>
                  <a:gd name="T41" fmla="*/ 159 h 175"/>
                  <a:gd name="T42" fmla="*/ 83 w 250"/>
                  <a:gd name="T43" fmla="*/ 0 h 175"/>
                  <a:gd name="T44" fmla="*/ 74 w 250"/>
                  <a:gd name="T45" fmla="*/ 1 h 175"/>
                  <a:gd name="T46" fmla="*/ 73 w 250"/>
                  <a:gd name="T47" fmla="*/ 1 h 175"/>
                  <a:gd name="T48" fmla="*/ 1 w 250"/>
                  <a:gd name="T49" fmla="*/ 82 h 175"/>
                  <a:gd name="T50" fmla="*/ 2 w 250"/>
                  <a:gd name="T51" fmla="*/ 85 h 175"/>
                  <a:gd name="T52" fmla="*/ 63 w 250"/>
                  <a:gd name="T53" fmla="*/ 136 h 175"/>
                  <a:gd name="T54" fmla="*/ 68 w 250"/>
                  <a:gd name="T55" fmla="*/ 156 h 175"/>
                  <a:gd name="T56" fmla="*/ 68 w 250"/>
                  <a:gd name="T57" fmla="*/ 158 h 175"/>
                  <a:gd name="T58" fmla="*/ 72 w 250"/>
                  <a:gd name="T59" fmla="*/ 153 h 175"/>
                  <a:gd name="T60" fmla="*/ 40 w 250"/>
                  <a:gd name="T61" fmla="*/ 95 h 175"/>
                  <a:gd name="T62" fmla="*/ 76 w 250"/>
                  <a:gd name="T63" fmla="*/ 5 h 175"/>
                  <a:gd name="T64" fmla="*/ 112 w 250"/>
                  <a:gd name="T65" fmla="*/ 13 h 175"/>
                  <a:gd name="T66" fmla="*/ 147 w 250"/>
                  <a:gd name="T67" fmla="*/ 55 h 175"/>
                  <a:gd name="T68" fmla="*/ 150 w 250"/>
                  <a:gd name="T69" fmla="*/ 54 h 175"/>
                  <a:gd name="T70" fmla="*/ 150 w 250"/>
                  <a:gd name="T71" fmla="*/ 58 h 175"/>
                  <a:gd name="T72" fmla="*/ 177 w 250"/>
                  <a:gd name="T73" fmla="*/ 53 h 175"/>
                  <a:gd name="T74" fmla="*/ 241 w 250"/>
                  <a:gd name="T75" fmla="*/ 65 h 175"/>
                  <a:gd name="T76" fmla="*/ 244 w 250"/>
                  <a:gd name="T77" fmla="*/ 66 h 175"/>
                  <a:gd name="T78" fmla="*/ 159 w 250"/>
                  <a:gd name="T79" fmla="*/ 170 h 175"/>
                  <a:gd name="T80" fmla="*/ 102 w 250"/>
                  <a:gd name="T81" fmla="*/ 148 h 175"/>
                  <a:gd name="T82" fmla="*/ 72 w 250"/>
                  <a:gd name="T83" fmla="*/ 159 h 175"/>
                  <a:gd name="T84" fmla="*/ 72 w 250"/>
                  <a:gd name="T85" fmla="*/ 159 h 175"/>
                  <a:gd name="T86" fmla="*/ 158 w 250"/>
                  <a:gd name="T87" fmla="*/ 175 h 175"/>
                  <a:gd name="T88" fmla="*/ 160 w 250"/>
                  <a:gd name="T89" fmla="*/ 175 h 175"/>
                  <a:gd name="T90" fmla="*/ 247 w 250"/>
                  <a:gd name="T91" fmla="*/ 70 h 175"/>
                  <a:gd name="T92" fmla="*/ 249 w 250"/>
                  <a:gd name="T93" fmla="*/ 66 h 175"/>
                  <a:gd name="T94" fmla="*/ 248 w 250"/>
                  <a:gd name="T95" fmla="*/ 63 h 175"/>
                  <a:gd name="T96" fmla="*/ 150 w 250"/>
                  <a:gd name="T97" fmla="*/ 53 h 175"/>
                  <a:gd name="T98" fmla="*/ 83 w 250"/>
                  <a:gd name="T99"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50" h="175">
                    <a:moveTo>
                      <a:pt x="70" y="160"/>
                    </a:moveTo>
                    <a:cubicBezTo>
                      <a:pt x="70" y="160"/>
                      <a:pt x="70" y="160"/>
                      <a:pt x="70" y="160"/>
                    </a:cubicBezTo>
                    <a:cubicBezTo>
                      <a:pt x="70" y="160"/>
                      <a:pt x="70" y="160"/>
                      <a:pt x="70" y="160"/>
                    </a:cubicBezTo>
                    <a:moveTo>
                      <a:pt x="70" y="160"/>
                    </a:moveTo>
                    <a:cubicBezTo>
                      <a:pt x="70" y="160"/>
                      <a:pt x="70" y="160"/>
                      <a:pt x="70" y="160"/>
                    </a:cubicBezTo>
                    <a:cubicBezTo>
                      <a:pt x="70" y="160"/>
                      <a:pt x="70" y="160"/>
                      <a:pt x="70" y="160"/>
                    </a:cubicBezTo>
                    <a:moveTo>
                      <a:pt x="71" y="160"/>
                    </a:moveTo>
                    <a:cubicBezTo>
                      <a:pt x="70" y="160"/>
                      <a:pt x="70" y="160"/>
                      <a:pt x="70" y="160"/>
                    </a:cubicBezTo>
                    <a:cubicBezTo>
                      <a:pt x="70" y="160"/>
                      <a:pt x="70" y="160"/>
                      <a:pt x="71" y="160"/>
                    </a:cubicBezTo>
                    <a:moveTo>
                      <a:pt x="71" y="160"/>
                    </a:moveTo>
                    <a:cubicBezTo>
                      <a:pt x="71" y="160"/>
                      <a:pt x="71" y="160"/>
                      <a:pt x="71" y="160"/>
                    </a:cubicBezTo>
                    <a:cubicBezTo>
                      <a:pt x="71" y="160"/>
                      <a:pt x="71" y="160"/>
                      <a:pt x="71" y="160"/>
                    </a:cubicBezTo>
                    <a:moveTo>
                      <a:pt x="71" y="159"/>
                    </a:moveTo>
                    <a:cubicBezTo>
                      <a:pt x="71" y="159"/>
                      <a:pt x="71" y="160"/>
                      <a:pt x="71" y="160"/>
                    </a:cubicBezTo>
                    <a:cubicBezTo>
                      <a:pt x="71" y="160"/>
                      <a:pt x="71" y="159"/>
                      <a:pt x="71" y="159"/>
                    </a:cubicBezTo>
                    <a:moveTo>
                      <a:pt x="71" y="159"/>
                    </a:moveTo>
                    <a:cubicBezTo>
                      <a:pt x="71" y="159"/>
                      <a:pt x="71" y="159"/>
                      <a:pt x="71" y="159"/>
                    </a:cubicBezTo>
                    <a:cubicBezTo>
                      <a:pt x="71" y="159"/>
                      <a:pt x="71" y="159"/>
                      <a:pt x="71" y="159"/>
                    </a:cubicBezTo>
                    <a:moveTo>
                      <a:pt x="71" y="159"/>
                    </a:moveTo>
                    <a:cubicBezTo>
                      <a:pt x="71" y="159"/>
                      <a:pt x="71" y="159"/>
                      <a:pt x="71" y="159"/>
                    </a:cubicBezTo>
                    <a:cubicBezTo>
                      <a:pt x="71" y="159"/>
                      <a:pt x="71" y="159"/>
                      <a:pt x="71" y="159"/>
                    </a:cubicBezTo>
                    <a:moveTo>
                      <a:pt x="71" y="159"/>
                    </a:moveTo>
                    <a:cubicBezTo>
                      <a:pt x="71" y="159"/>
                      <a:pt x="71" y="159"/>
                      <a:pt x="71" y="159"/>
                    </a:cubicBezTo>
                    <a:cubicBezTo>
                      <a:pt x="71" y="159"/>
                      <a:pt x="71" y="159"/>
                      <a:pt x="71" y="159"/>
                    </a:cubicBezTo>
                    <a:moveTo>
                      <a:pt x="71" y="159"/>
                    </a:moveTo>
                    <a:cubicBezTo>
                      <a:pt x="71" y="159"/>
                      <a:pt x="71" y="159"/>
                      <a:pt x="71" y="159"/>
                    </a:cubicBezTo>
                    <a:cubicBezTo>
                      <a:pt x="71" y="159"/>
                      <a:pt x="71" y="159"/>
                      <a:pt x="71" y="159"/>
                    </a:cubicBezTo>
                    <a:moveTo>
                      <a:pt x="71" y="159"/>
                    </a:moveTo>
                    <a:cubicBezTo>
                      <a:pt x="71" y="159"/>
                      <a:pt x="71" y="159"/>
                      <a:pt x="71" y="159"/>
                    </a:cubicBezTo>
                    <a:cubicBezTo>
                      <a:pt x="71" y="159"/>
                      <a:pt x="71" y="159"/>
                      <a:pt x="71" y="159"/>
                    </a:cubicBezTo>
                    <a:moveTo>
                      <a:pt x="69" y="159"/>
                    </a:moveTo>
                    <a:cubicBezTo>
                      <a:pt x="69" y="159"/>
                      <a:pt x="69" y="159"/>
                      <a:pt x="69" y="159"/>
                    </a:cubicBezTo>
                    <a:cubicBezTo>
                      <a:pt x="69" y="159"/>
                      <a:pt x="69" y="159"/>
                      <a:pt x="69" y="159"/>
                    </a:cubicBezTo>
                    <a:moveTo>
                      <a:pt x="69" y="159"/>
                    </a:moveTo>
                    <a:cubicBezTo>
                      <a:pt x="69" y="159"/>
                      <a:pt x="69" y="159"/>
                      <a:pt x="69" y="159"/>
                    </a:cubicBezTo>
                    <a:cubicBezTo>
                      <a:pt x="69" y="159"/>
                      <a:pt x="69" y="159"/>
                      <a:pt x="69" y="159"/>
                    </a:cubicBezTo>
                    <a:cubicBezTo>
                      <a:pt x="69" y="159"/>
                      <a:pt x="69" y="159"/>
                      <a:pt x="69" y="159"/>
                    </a:cubicBezTo>
                    <a:moveTo>
                      <a:pt x="69" y="159"/>
                    </a:moveTo>
                    <a:cubicBezTo>
                      <a:pt x="69" y="159"/>
                      <a:pt x="69" y="159"/>
                      <a:pt x="69" y="159"/>
                    </a:cubicBezTo>
                    <a:cubicBezTo>
                      <a:pt x="69" y="159"/>
                      <a:pt x="69" y="159"/>
                      <a:pt x="69" y="159"/>
                    </a:cubicBezTo>
                    <a:moveTo>
                      <a:pt x="69" y="159"/>
                    </a:moveTo>
                    <a:cubicBezTo>
                      <a:pt x="69" y="159"/>
                      <a:pt x="69" y="159"/>
                      <a:pt x="69" y="159"/>
                    </a:cubicBezTo>
                    <a:cubicBezTo>
                      <a:pt x="69" y="159"/>
                      <a:pt x="69" y="159"/>
                      <a:pt x="69" y="159"/>
                    </a:cubicBezTo>
                    <a:moveTo>
                      <a:pt x="83" y="0"/>
                    </a:moveTo>
                    <a:cubicBezTo>
                      <a:pt x="83" y="0"/>
                      <a:pt x="83" y="0"/>
                      <a:pt x="83" y="0"/>
                    </a:cubicBezTo>
                    <a:cubicBezTo>
                      <a:pt x="78" y="0"/>
                      <a:pt x="75" y="1"/>
                      <a:pt x="74" y="1"/>
                    </a:cubicBezTo>
                    <a:cubicBezTo>
                      <a:pt x="74" y="1"/>
                      <a:pt x="74" y="1"/>
                      <a:pt x="74" y="1"/>
                    </a:cubicBezTo>
                    <a:cubicBezTo>
                      <a:pt x="74" y="1"/>
                      <a:pt x="73" y="1"/>
                      <a:pt x="73" y="1"/>
                    </a:cubicBezTo>
                    <a:cubicBezTo>
                      <a:pt x="70" y="5"/>
                      <a:pt x="70" y="5"/>
                      <a:pt x="70" y="5"/>
                    </a:cubicBezTo>
                    <a:cubicBezTo>
                      <a:pt x="1" y="82"/>
                      <a:pt x="1" y="82"/>
                      <a:pt x="1" y="82"/>
                    </a:cubicBezTo>
                    <a:cubicBezTo>
                      <a:pt x="1" y="83"/>
                      <a:pt x="0" y="83"/>
                      <a:pt x="1" y="84"/>
                    </a:cubicBezTo>
                    <a:cubicBezTo>
                      <a:pt x="1" y="85"/>
                      <a:pt x="2" y="85"/>
                      <a:pt x="2" y="85"/>
                    </a:cubicBezTo>
                    <a:cubicBezTo>
                      <a:pt x="17" y="86"/>
                      <a:pt x="29" y="92"/>
                      <a:pt x="38" y="98"/>
                    </a:cubicBezTo>
                    <a:cubicBezTo>
                      <a:pt x="51" y="109"/>
                      <a:pt x="59" y="124"/>
                      <a:pt x="63" y="136"/>
                    </a:cubicBezTo>
                    <a:cubicBezTo>
                      <a:pt x="65" y="142"/>
                      <a:pt x="67" y="148"/>
                      <a:pt x="67" y="152"/>
                    </a:cubicBezTo>
                    <a:cubicBezTo>
                      <a:pt x="68" y="153"/>
                      <a:pt x="68" y="155"/>
                      <a:pt x="68" y="156"/>
                    </a:cubicBezTo>
                    <a:cubicBezTo>
                      <a:pt x="68" y="157"/>
                      <a:pt x="68" y="157"/>
                      <a:pt x="68" y="157"/>
                    </a:cubicBezTo>
                    <a:cubicBezTo>
                      <a:pt x="68" y="158"/>
                      <a:pt x="68" y="158"/>
                      <a:pt x="68" y="158"/>
                    </a:cubicBezTo>
                    <a:cubicBezTo>
                      <a:pt x="68" y="157"/>
                      <a:pt x="68" y="157"/>
                      <a:pt x="69" y="156"/>
                    </a:cubicBezTo>
                    <a:cubicBezTo>
                      <a:pt x="72" y="153"/>
                      <a:pt x="72" y="153"/>
                      <a:pt x="72" y="153"/>
                    </a:cubicBezTo>
                    <a:cubicBezTo>
                      <a:pt x="70" y="146"/>
                      <a:pt x="68" y="134"/>
                      <a:pt x="61" y="121"/>
                    </a:cubicBezTo>
                    <a:cubicBezTo>
                      <a:pt x="56" y="112"/>
                      <a:pt x="50" y="103"/>
                      <a:pt x="40" y="95"/>
                    </a:cubicBezTo>
                    <a:cubicBezTo>
                      <a:pt x="31" y="89"/>
                      <a:pt x="20" y="83"/>
                      <a:pt x="7" y="82"/>
                    </a:cubicBezTo>
                    <a:cubicBezTo>
                      <a:pt x="76" y="5"/>
                      <a:pt x="76" y="5"/>
                      <a:pt x="76" y="5"/>
                    </a:cubicBezTo>
                    <a:cubicBezTo>
                      <a:pt x="77" y="4"/>
                      <a:pt x="79" y="4"/>
                      <a:pt x="83" y="4"/>
                    </a:cubicBezTo>
                    <a:cubicBezTo>
                      <a:pt x="89" y="4"/>
                      <a:pt x="100" y="6"/>
                      <a:pt x="112" y="13"/>
                    </a:cubicBezTo>
                    <a:cubicBezTo>
                      <a:pt x="123" y="20"/>
                      <a:pt x="136" y="33"/>
                      <a:pt x="146" y="56"/>
                    </a:cubicBezTo>
                    <a:cubicBezTo>
                      <a:pt x="147" y="55"/>
                      <a:pt x="147" y="55"/>
                      <a:pt x="147" y="55"/>
                    </a:cubicBezTo>
                    <a:cubicBezTo>
                      <a:pt x="147" y="54"/>
                      <a:pt x="148" y="54"/>
                      <a:pt x="149" y="54"/>
                    </a:cubicBezTo>
                    <a:cubicBezTo>
                      <a:pt x="149" y="54"/>
                      <a:pt x="149" y="54"/>
                      <a:pt x="150" y="54"/>
                    </a:cubicBezTo>
                    <a:cubicBezTo>
                      <a:pt x="151" y="55"/>
                      <a:pt x="151" y="56"/>
                      <a:pt x="150" y="57"/>
                    </a:cubicBezTo>
                    <a:cubicBezTo>
                      <a:pt x="150" y="58"/>
                      <a:pt x="150" y="58"/>
                      <a:pt x="150" y="58"/>
                    </a:cubicBezTo>
                    <a:cubicBezTo>
                      <a:pt x="157" y="54"/>
                      <a:pt x="167" y="53"/>
                      <a:pt x="177" y="53"/>
                    </a:cubicBezTo>
                    <a:cubicBezTo>
                      <a:pt x="177" y="53"/>
                      <a:pt x="177" y="53"/>
                      <a:pt x="177" y="53"/>
                    </a:cubicBezTo>
                    <a:cubicBezTo>
                      <a:pt x="193" y="53"/>
                      <a:pt x="211" y="57"/>
                      <a:pt x="224" y="60"/>
                    </a:cubicBezTo>
                    <a:cubicBezTo>
                      <a:pt x="231" y="62"/>
                      <a:pt x="237" y="64"/>
                      <a:pt x="241" y="65"/>
                    </a:cubicBezTo>
                    <a:cubicBezTo>
                      <a:pt x="242" y="65"/>
                      <a:pt x="242" y="65"/>
                      <a:pt x="243" y="66"/>
                    </a:cubicBezTo>
                    <a:cubicBezTo>
                      <a:pt x="243" y="66"/>
                      <a:pt x="244" y="66"/>
                      <a:pt x="244" y="66"/>
                    </a:cubicBezTo>
                    <a:cubicBezTo>
                      <a:pt x="243" y="68"/>
                      <a:pt x="243" y="68"/>
                      <a:pt x="243" y="68"/>
                    </a:cubicBezTo>
                    <a:cubicBezTo>
                      <a:pt x="159" y="170"/>
                      <a:pt x="159" y="170"/>
                      <a:pt x="159" y="170"/>
                    </a:cubicBezTo>
                    <a:cubicBezTo>
                      <a:pt x="137" y="153"/>
                      <a:pt x="117" y="148"/>
                      <a:pt x="102" y="148"/>
                    </a:cubicBezTo>
                    <a:cubicBezTo>
                      <a:pt x="102" y="148"/>
                      <a:pt x="102" y="148"/>
                      <a:pt x="102" y="148"/>
                    </a:cubicBezTo>
                    <a:cubicBezTo>
                      <a:pt x="91" y="148"/>
                      <a:pt x="83" y="150"/>
                      <a:pt x="77" y="152"/>
                    </a:cubicBezTo>
                    <a:cubicBezTo>
                      <a:pt x="72" y="159"/>
                      <a:pt x="72" y="159"/>
                      <a:pt x="72" y="159"/>
                    </a:cubicBezTo>
                    <a:cubicBezTo>
                      <a:pt x="72" y="159"/>
                      <a:pt x="72" y="159"/>
                      <a:pt x="71" y="159"/>
                    </a:cubicBezTo>
                    <a:cubicBezTo>
                      <a:pt x="72" y="159"/>
                      <a:pt x="72" y="159"/>
                      <a:pt x="72" y="159"/>
                    </a:cubicBezTo>
                    <a:cubicBezTo>
                      <a:pt x="73" y="158"/>
                      <a:pt x="84" y="152"/>
                      <a:pt x="102" y="152"/>
                    </a:cubicBezTo>
                    <a:cubicBezTo>
                      <a:pt x="117" y="152"/>
                      <a:pt x="136" y="157"/>
                      <a:pt x="158" y="175"/>
                    </a:cubicBezTo>
                    <a:cubicBezTo>
                      <a:pt x="159" y="175"/>
                      <a:pt x="159" y="175"/>
                      <a:pt x="160" y="175"/>
                    </a:cubicBezTo>
                    <a:cubicBezTo>
                      <a:pt x="160" y="175"/>
                      <a:pt x="160" y="175"/>
                      <a:pt x="160" y="175"/>
                    </a:cubicBezTo>
                    <a:cubicBezTo>
                      <a:pt x="160" y="175"/>
                      <a:pt x="161" y="175"/>
                      <a:pt x="161" y="174"/>
                    </a:cubicBezTo>
                    <a:cubicBezTo>
                      <a:pt x="247" y="70"/>
                      <a:pt x="247" y="70"/>
                      <a:pt x="247" y="70"/>
                    </a:cubicBezTo>
                    <a:cubicBezTo>
                      <a:pt x="249" y="66"/>
                      <a:pt x="249" y="66"/>
                      <a:pt x="249" y="66"/>
                    </a:cubicBezTo>
                    <a:cubicBezTo>
                      <a:pt x="249" y="66"/>
                      <a:pt x="249" y="66"/>
                      <a:pt x="249" y="66"/>
                    </a:cubicBezTo>
                    <a:cubicBezTo>
                      <a:pt x="250" y="66"/>
                      <a:pt x="250" y="65"/>
                      <a:pt x="250" y="65"/>
                    </a:cubicBezTo>
                    <a:cubicBezTo>
                      <a:pt x="249" y="64"/>
                      <a:pt x="249" y="63"/>
                      <a:pt x="248" y="63"/>
                    </a:cubicBezTo>
                    <a:cubicBezTo>
                      <a:pt x="248" y="63"/>
                      <a:pt x="210" y="49"/>
                      <a:pt x="177" y="49"/>
                    </a:cubicBezTo>
                    <a:cubicBezTo>
                      <a:pt x="167" y="49"/>
                      <a:pt x="158" y="50"/>
                      <a:pt x="150" y="53"/>
                    </a:cubicBezTo>
                    <a:cubicBezTo>
                      <a:pt x="139" y="30"/>
                      <a:pt x="126" y="17"/>
                      <a:pt x="114" y="9"/>
                    </a:cubicBezTo>
                    <a:cubicBezTo>
                      <a:pt x="102" y="2"/>
                      <a:pt x="90" y="0"/>
                      <a:pt x="83"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 name="Freeform 335"/>
              <p:cNvSpPr/>
              <p:nvPr/>
            </p:nvSpPr>
            <p:spPr bwMode="auto">
              <a:xfrm>
                <a:off x="6900863" y="814388"/>
                <a:ext cx="233363" cy="296863"/>
              </a:xfrm>
              <a:custGeom>
                <a:avLst/>
                <a:gdLst>
                  <a:gd name="T0" fmla="*/ 81 w 83"/>
                  <a:gd name="T1" fmla="*/ 0 h 106"/>
                  <a:gd name="T2" fmla="*/ 79 w 83"/>
                  <a:gd name="T3" fmla="*/ 1 h 106"/>
                  <a:gd name="T4" fmla="*/ 78 w 83"/>
                  <a:gd name="T5" fmla="*/ 2 h 106"/>
                  <a:gd name="T6" fmla="*/ 4 w 83"/>
                  <a:gd name="T7" fmla="*/ 99 h 106"/>
                  <a:gd name="T8" fmla="*/ 1 w 83"/>
                  <a:gd name="T9" fmla="*/ 102 h 106"/>
                  <a:gd name="T10" fmla="*/ 0 w 83"/>
                  <a:gd name="T11" fmla="*/ 104 h 106"/>
                  <a:gd name="T12" fmla="*/ 1 w 83"/>
                  <a:gd name="T13" fmla="*/ 105 h 106"/>
                  <a:gd name="T14" fmla="*/ 1 w 83"/>
                  <a:gd name="T15" fmla="*/ 105 h 106"/>
                  <a:gd name="T16" fmla="*/ 1 w 83"/>
                  <a:gd name="T17" fmla="*/ 105 h 106"/>
                  <a:gd name="T18" fmla="*/ 1 w 83"/>
                  <a:gd name="T19" fmla="*/ 105 h 106"/>
                  <a:gd name="T20" fmla="*/ 1 w 83"/>
                  <a:gd name="T21" fmla="*/ 105 h 106"/>
                  <a:gd name="T22" fmla="*/ 1 w 83"/>
                  <a:gd name="T23" fmla="*/ 105 h 106"/>
                  <a:gd name="T24" fmla="*/ 1 w 83"/>
                  <a:gd name="T25" fmla="*/ 105 h 106"/>
                  <a:gd name="T26" fmla="*/ 1 w 83"/>
                  <a:gd name="T27" fmla="*/ 105 h 106"/>
                  <a:gd name="T28" fmla="*/ 1 w 83"/>
                  <a:gd name="T29" fmla="*/ 105 h 106"/>
                  <a:gd name="T30" fmla="*/ 2 w 83"/>
                  <a:gd name="T31" fmla="*/ 106 h 106"/>
                  <a:gd name="T32" fmla="*/ 2 w 83"/>
                  <a:gd name="T33" fmla="*/ 106 h 106"/>
                  <a:gd name="T34" fmla="*/ 2 w 83"/>
                  <a:gd name="T35" fmla="*/ 106 h 106"/>
                  <a:gd name="T36" fmla="*/ 2 w 83"/>
                  <a:gd name="T37" fmla="*/ 106 h 106"/>
                  <a:gd name="T38" fmla="*/ 2 w 83"/>
                  <a:gd name="T39" fmla="*/ 106 h 106"/>
                  <a:gd name="T40" fmla="*/ 2 w 83"/>
                  <a:gd name="T41" fmla="*/ 106 h 106"/>
                  <a:gd name="T42" fmla="*/ 3 w 83"/>
                  <a:gd name="T43" fmla="*/ 106 h 106"/>
                  <a:gd name="T44" fmla="*/ 3 w 83"/>
                  <a:gd name="T45" fmla="*/ 106 h 106"/>
                  <a:gd name="T46" fmla="*/ 3 w 83"/>
                  <a:gd name="T47" fmla="*/ 106 h 106"/>
                  <a:gd name="T48" fmla="*/ 3 w 83"/>
                  <a:gd name="T49" fmla="*/ 106 h 106"/>
                  <a:gd name="T50" fmla="*/ 3 w 83"/>
                  <a:gd name="T51" fmla="*/ 105 h 106"/>
                  <a:gd name="T52" fmla="*/ 3 w 83"/>
                  <a:gd name="T53" fmla="*/ 105 h 106"/>
                  <a:gd name="T54" fmla="*/ 3 w 83"/>
                  <a:gd name="T55" fmla="*/ 105 h 106"/>
                  <a:gd name="T56" fmla="*/ 3 w 83"/>
                  <a:gd name="T57" fmla="*/ 105 h 106"/>
                  <a:gd name="T58" fmla="*/ 3 w 83"/>
                  <a:gd name="T59" fmla="*/ 105 h 106"/>
                  <a:gd name="T60" fmla="*/ 3 w 83"/>
                  <a:gd name="T61" fmla="*/ 105 h 106"/>
                  <a:gd name="T62" fmla="*/ 3 w 83"/>
                  <a:gd name="T63" fmla="*/ 105 h 106"/>
                  <a:gd name="T64" fmla="*/ 3 w 83"/>
                  <a:gd name="T65" fmla="*/ 105 h 106"/>
                  <a:gd name="T66" fmla="*/ 3 w 83"/>
                  <a:gd name="T67" fmla="*/ 105 h 106"/>
                  <a:gd name="T68" fmla="*/ 3 w 83"/>
                  <a:gd name="T69" fmla="*/ 105 h 106"/>
                  <a:gd name="T70" fmla="*/ 3 w 83"/>
                  <a:gd name="T71" fmla="*/ 105 h 106"/>
                  <a:gd name="T72" fmla="*/ 3 w 83"/>
                  <a:gd name="T73" fmla="*/ 105 h 106"/>
                  <a:gd name="T74" fmla="*/ 4 w 83"/>
                  <a:gd name="T75" fmla="*/ 105 h 106"/>
                  <a:gd name="T76" fmla="*/ 9 w 83"/>
                  <a:gd name="T77" fmla="*/ 98 h 106"/>
                  <a:gd name="T78" fmla="*/ 82 w 83"/>
                  <a:gd name="T79" fmla="*/ 4 h 106"/>
                  <a:gd name="T80" fmla="*/ 82 w 83"/>
                  <a:gd name="T81" fmla="*/ 3 h 106"/>
                  <a:gd name="T82" fmla="*/ 82 w 83"/>
                  <a:gd name="T83" fmla="*/ 0 h 106"/>
                  <a:gd name="T84" fmla="*/ 81 w 83"/>
                  <a:gd name="T85" fmla="*/ 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83" h="105">
                    <a:moveTo>
                      <a:pt x="81" y="0"/>
                    </a:moveTo>
                    <a:cubicBezTo>
                      <a:pt x="80" y="0"/>
                      <a:pt x="79" y="0"/>
                      <a:pt x="79" y="1"/>
                    </a:cubicBezTo>
                    <a:cubicBezTo>
                      <a:pt x="78" y="2"/>
                      <a:pt x="78" y="2"/>
                      <a:pt x="78" y="2"/>
                    </a:cubicBezTo>
                    <a:cubicBezTo>
                      <a:pt x="4" y="99"/>
                      <a:pt x="4" y="99"/>
                      <a:pt x="4" y="99"/>
                    </a:cubicBezTo>
                    <a:cubicBezTo>
                      <a:pt x="1" y="102"/>
                      <a:pt x="1" y="102"/>
                      <a:pt x="1" y="102"/>
                    </a:cubicBezTo>
                    <a:cubicBezTo>
                      <a:pt x="0" y="103"/>
                      <a:pt x="0" y="103"/>
                      <a:pt x="0" y="104"/>
                    </a:cubicBezTo>
                    <a:cubicBezTo>
                      <a:pt x="0" y="104"/>
                      <a:pt x="1" y="105"/>
                      <a:pt x="1" y="105"/>
                    </a:cubicBezTo>
                    <a:cubicBezTo>
                      <a:pt x="1" y="105"/>
                      <a:pt x="1" y="105"/>
                      <a:pt x="1" y="105"/>
                    </a:cubicBezTo>
                    <a:cubicBezTo>
                      <a:pt x="1" y="105"/>
                      <a:pt x="1" y="105"/>
                      <a:pt x="1" y="105"/>
                    </a:cubicBezTo>
                    <a:cubicBezTo>
                      <a:pt x="1" y="105"/>
                      <a:pt x="1" y="105"/>
                      <a:pt x="1" y="105"/>
                    </a:cubicBezTo>
                    <a:cubicBezTo>
                      <a:pt x="1" y="105"/>
                      <a:pt x="1" y="105"/>
                      <a:pt x="1" y="105"/>
                    </a:cubicBezTo>
                    <a:cubicBezTo>
                      <a:pt x="1" y="105"/>
                      <a:pt x="1" y="105"/>
                      <a:pt x="1" y="105"/>
                    </a:cubicBezTo>
                    <a:cubicBezTo>
                      <a:pt x="1" y="105"/>
                      <a:pt x="1" y="105"/>
                      <a:pt x="1" y="105"/>
                    </a:cubicBezTo>
                    <a:cubicBezTo>
                      <a:pt x="1" y="105"/>
                      <a:pt x="1" y="105"/>
                      <a:pt x="1" y="105"/>
                    </a:cubicBezTo>
                    <a:cubicBezTo>
                      <a:pt x="1" y="105"/>
                      <a:pt x="1" y="105"/>
                      <a:pt x="1" y="105"/>
                    </a:cubicBezTo>
                    <a:cubicBezTo>
                      <a:pt x="2" y="105"/>
                      <a:pt x="2" y="106"/>
                      <a:pt x="2" y="106"/>
                    </a:cubicBezTo>
                    <a:cubicBezTo>
                      <a:pt x="2" y="106"/>
                      <a:pt x="2" y="106"/>
                      <a:pt x="2" y="106"/>
                    </a:cubicBezTo>
                    <a:cubicBezTo>
                      <a:pt x="2" y="106"/>
                      <a:pt x="2" y="106"/>
                      <a:pt x="2" y="106"/>
                    </a:cubicBezTo>
                    <a:cubicBezTo>
                      <a:pt x="2" y="106"/>
                      <a:pt x="2" y="106"/>
                      <a:pt x="2" y="106"/>
                    </a:cubicBezTo>
                    <a:cubicBezTo>
                      <a:pt x="2" y="106"/>
                      <a:pt x="2" y="106"/>
                      <a:pt x="2" y="106"/>
                    </a:cubicBezTo>
                    <a:cubicBezTo>
                      <a:pt x="2" y="106"/>
                      <a:pt x="2" y="106"/>
                      <a:pt x="2" y="106"/>
                    </a:cubicBezTo>
                    <a:cubicBezTo>
                      <a:pt x="2" y="106"/>
                      <a:pt x="2" y="106"/>
                      <a:pt x="3" y="106"/>
                    </a:cubicBezTo>
                    <a:cubicBezTo>
                      <a:pt x="3" y="106"/>
                      <a:pt x="3" y="106"/>
                      <a:pt x="3" y="106"/>
                    </a:cubicBezTo>
                    <a:cubicBezTo>
                      <a:pt x="3" y="106"/>
                      <a:pt x="3" y="106"/>
                      <a:pt x="3" y="106"/>
                    </a:cubicBezTo>
                    <a:cubicBezTo>
                      <a:pt x="3" y="106"/>
                      <a:pt x="3" y="106"/>
                      <a:pt x="3" y="106"/>
                    </a:cubicBezTo>
                    <a:cubicBezTo>
                      <a:pt x="3" y="106"/>
                      <a:pt x="3" y="105"/>
                      <a:pt x="3" y="105"/>
                    </a:cubicBezTo>
                    <a:cubicBezTo>
                      <a:pt x="3" y="105"/>
                      <a:pt x="3" y="105"/>
                      <a:pt x="3" y="105"/>
                    </a:cubicBezTo>
                    <a:cubicBezTo>
                      <a:pt x="3" y="105"/>
                      <a:pt x="3" y="105"/>
                      <a:pt x="3" y="105"/>
                    </a:cubicBezTo>
                    <a:cubicBezTo>
                      <a:pt x="3" y="105"/>
                      <a:pt x="3" y="105"/>
                      <a:pt x="3" y="105"/>
                    </a:cubicBezTo>
                    <a:cubicBezTo>
                      <a:pt x="3" y="105"/>
                      <a:pt x="3" y="105"/>
                      <a:pt x="3" y="105"/>
                    </a:cubicBezTo>
                    <a:cubicBezTo>
                      <a:pt x="3" y="105"/>
                      <a:pt x="3" y="105"/>
                      <a:pt x="3" y="105"/>
                    </a:cubicBezTo>
                    <a:cubicBezTo>
                      <a:pt x="3" y="105"/>
                      <a:pt x="3" y="105"/>
                      <a:pt x="3" y="105"/>
                    </a:cubicBezTo>
                    <a:cubicBezTo>
                      <a:pt x="3" y="105"/>
                      <a:pt x="3" y="105"/>
                      <a:pt x="3" y="105"/>
                    </a:cubicBezTo>
                    <a:cubicBezTo>
                      <a:pt x="3" y="105"/>
                      <a:pt x="3" y="105"/>
                      <a:pt x="3" y="105"/>
                    </a:cubicBezTo>
                    <a:cubicBezTo>
                      <a:pt x="3" y="105"/>
                      <a:pt x="3" y="105"/>
                      <a:pt x="3" y="105"/>
                    </a:cubicBezTo>
                    <a:cubicBezTo>
                      <a:pt x="3" y="105"/>
                      <a:pt x="3" y="105"/>
                      <a:pt x="3" y="105"/>
                    </a:cubicBezTo>
                    <a:cubicBezTo>
                      <a:pt x="3" y="105"/>
                      <a:pt x="3" y="105"/>
                      <a:pt x="3" y="105"/>
                    </a:cubicBezTo>
                    <a:cubicBezTo>
                      <a:pt x="4" y="105"/>
                      <a:pt x="4" y="105"/>
                      <a:pt x="4" y="105"/>
                    </a:cubicBezTo>
                    <a:cubicBezTo>
                      <a:pt x="9" y="98"/>
                      <a:pt x="9" y="98"/>
                      <a:pt x="9" y="98"/>
                    </a:cubicBezTo>
                    <a:cubicBezTo>
                      <a:pt x="82" y="4"/>
                      <a:pt x="82" y="4"/>
                      <a:pt x="82" y="4"/>
                    </a:cubicBezTo>
                    <a:cubicBezTo>
                      <a:pt x="82" y="3"/>
                      <a:pt x="82" y="3"/>
                      <a:pt x="82" y="3"/>
                    </a:cubicBezTo>
                    <a:cubicBezTo>
                      <a:pt x="83" y="2"/>
                      <a:pt x="83" y="1"/>
                      <a:pt x="82" y="0"/>
                    </a:cubicBezTo>
                    <a:cubicBezTo>
                      <a:pt x="81" y="0"/>
                      <a:pt x="81" y="0"/>
                      <a:pt x="81"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53" name="组合 52"/>
            <p:cNvGrpSpPr/>
            <p:nvPr/>
          </p:nvGrpSpPr>
          <p:grpSpPr>
            <a:xfrm>
              <a:off x="-11907" y="1739900"/>
              <a:ext cx="385763" cy="512763"/>
              <a:chOff x="2005013" y="1871663"/>
              <a:chExt cx="385763" cy="512763"/>
            </a:xfrm>
          </p:grpSpPr>
          <p:sp>
            <p:nvSpPr>
              <p:cNvPr id="126" name="Freeform 336"/>
              <p:cNvSpPr>
                <a:spLocks noEditPoints="1"/>
              </p:cNvSpPr>
              <p:nvPr/>
            </p:nvSpPr>
            <p:spPr bwMode="auto">
              <a:xfrm>
                <a:off x="2005013" y="2033588"/>
                <a:ext cx="385763" cy="350838"/>
              </a:xfrm>
              <a:custGeom>
                <a:avLst/>
                <a:gdLst>
                  <a:gd name="T0" fmla="*/ 123 w 138"/>
                  <a:gd name="T1" fmla="*/ 1 h 125"/>
                  <a:gd name="T2" fmla="*/ 123 w 138"/>
                  <a:gd name="T3" fmla="*/ 1 h 125"/>
                  <a:gd name="T4" fmla="*/ 120 w 138"/>
                  <a:gd name="T5" fmla="*/ 4 h 125"/>
                  <a:gd name="T6" fmla="*/ 131 w 138"/>
                  <a:gd name="T7" fmla="*/ 8 h 125"/>
                  <a:gd name="T8" fmla="*/ 133 w 138"/>
                  <a:gd name="T9" fmla="*/ 9 h 125"/>
                  <a:gd name="T10" fmla="*/ 32 w 138"/>
                  <a:gd name="T11" fmla="*/ 120 h 125"/>
                  <a:gd name="T12" fmla="*/ 0 w 138"/>
                  <a:gd name="T13" fmla="*/ 94 h 125"/>
                  <a:gd name="T14" fmla="*/ 0 w 138"/>
                  <a:gd name="T15" fmla="*/ 98 h 125"/>
                  <a:gd name="T16" fmla="*/ 31 w 138"/>
                  <a:gd name="T17" fmla="*/ 125 h 125"/>
                  <a:gd name="T18" fmla="*/ 32 w 138"/>
                  <a:gd name="T19" fmla="*/ 125 h 125"/>
                  <a:gd name="T20" fmla="*/ 32 w 138"/>
                  <a:gd name="T21" fmla="*/ 125 h 125"/>
                  <a:gd name="T22" fmla="*/ 34 w 138"/>
                  <a:gd name="T23" fmla="*/ 125 h 125"/>
                  <a:gd name="T24" fmla="*/ 138 w 138"/>
                  <a:gd name="T25" fmla="*/ 10 h 125"/>
                  <a:gd name="T26" fmla="*/ 138 w 138"/>
                  <a:gd name="T27" fmla="*/ 8 h 125"/>
                  <a:gd name="T28" fmla="*/ 137 w 138"/>
                  <a:gd name="T29" fmla="*/ 7 h 125"/>
                  <a:gd name="T30" fmla="*/ 123 w 138"/>
                  <a:gd name="T31" fmla="*/ 1 h 125"/>
                  <a:gd name="T32" fmla="*/ 117 w 138"/>
                  <a:gd name="T33" fmla="*/ 0 h 125"/>
                  <a:gd name="T34" fmla="*/ 116 w 138"/>
                  <a:gd name="T35" fmla="*/ 1 h 125"/>
                  <a:gd name="T36" fmla="*/ 116 w 138"/>
                  <a:gd name="T37" fmla="*/ 2 h 125"/>
                  <a:gd name="T38" fmla="*/ 118 w 138"/>
                  <a:gd name="T39" fmla="*/ 1 h 125"/>
                  <a:gd name="T40" fmla="*/ 117 w 138"/>
                  <a:gd name="T41"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38" h="125">
                    <a:moveTo>
                      <a:pt x="123" y="1"/>
                    </a:moveTo>
                    <a:cubicBezTo>
                      <a:pt x="123" y="1"/>
                      <a:pt x="123" y="1"/>
                      <a:pt x="123" y="1"/>
                    </a:cubicBezTo>
                    <a:cubicBezTo>
                      <a:pt x="120" y="4"/>
                      <a:pt x="120" y="4"/>
                      <a:pt x="120" y="4"/>
                    </a:cubicBezTo>
                    <a:cubicBezTo>
                      <a:pt x="124" y="6"/>
                      <a:pt x="128" y="7"/>
                      <a:pt x="131" y="8"/>
                    </a:cubicBezTo>
                    <a:cubicBezTo>
                      <a:pt x="131" y="9"/>
                      <a:pt x="132" y="9"/>
                      <a:pt x="133" y="9"/>
                    </a:cubicBezTo>
                    <a:cubicBezTo>
                      <a:pt x="32" y="120"/>
                      <a:pt x="32" y="120"/>
                      <a:pt x="32" y="120"/>
                    </a:cubicBezTo>
                    <a:cubicBezTo>
                      <a:pt x="22" y="108"/>
                      <a:pt x="11" y="100"/>
                      <a:pt x="0" y="94"/>
                    </a:cubicBezTo>
                    <a:cubicBezTo>
                      <a:pt x="0" y="98"/>
                      <a:pt x="0" y="98"/>
                      <a:pt x="0" y="98"/>
                    </a:cubicBezTo>
                    <a:cubicBezTo>
                      <a:pt x="10" y="104"/>
                      <a:pt x="21" y="113"/>
                      <a:pt x="31" y="125"/>
                    </a:cubicBezTo>
                    <a:cubicBezTo>
                      <a:pt x="31" y="125"/>
                      <a:pt x="31" y="125"/>
                      <a:pt x="32" y="125"/>
                    </a:cubicBezTo>
                    <a:cubicBezTo>
                      <a:pt x="32" y="125"/>
                      <a:pt x="32" y="125"/>
                      <a:pt x="32" y="125"/>
                    </a:cubicBezTo>
                    <a:cubicBezTo>
                      <a:pt x="33" y="125"/>
                      <a:pt x="33" y="125"/>
                      <a:pt x="34" y="125"/>
                    </a:cubicBezTo>
                    <a:cubicBezTo>
                      <a:pt x="138" y="10"/>
                      <a:pt x="138" y="10"/>
                      <a:pt x="138" y="10"/>
                    </a:cubicBezTo>
                    <a:cubicBezTo>
                      <a:pt x="138" y="9"/>
                      <a:pt x="138" y="9"/>
                      <a:pt x="138" y="8"/>
                    </a:cubicBezTo>
                    <a:cubicBezTo>
                      <a:pt x="138" y="7"/>
                      <a:pt x="138" y="7"/>
                      <a:pt x="137" y="7"/>
                    </a:cubicBezTo>
                    <a:cubicBezTo>
                      <a:pt x="137" y="7"/>
                      <a:pt x="132" y="4"/>
                      <a:pt x="123" y="1"/>
                    </a:cubicBezTo>
                    <a:moveTo>
                      <a:pt x="117" y="0"/>
                    </a:moveTo>
                    <a:cubicBezTo>
                      <a:pt x="117" y="0"/>
                      <a:pt x="116" y="1"/>
                      <a:pt x="116" y="1"/>
                    </a:cubicBezTo>
                    <a:cubicBezTo>
                      <a:pt x="116" y="1"/>
                      <a:pt x="116" y="2"/>
                      <a:pt x="116" y="2"/>
                    </a:cubicBezTo>
                    <a:cubicBezTo>
                      <a:pt x="118" y="1"/>
                      <a:pt x="118" y="1"/>
                      <a:pt x="118" y="1"/>
                    </a:cubicBezTo>
                    <a:cubicBezTo>
                      <a:pt x="118" y="0"/>
                      <a:pt x="117" y="0"/>
                      <a:pt x="117"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 name="Freeform 337"/>
              <p:cNvSpPr/>
              <p:nvPr/>
            </p:nvSpPr>
            <p:spPr bwMode="auto">
              <a:xfrm>
                <a:off x="2005013" y="1871663"/>
                <a:ext cx="347663" cy="454025"/>
              </a:xfrm>
              <a:custGeom>
                <a:avLst/>
                <a:gdLst>
                  <a:gd name="T0" fmla="*/ 0 w 124"/>
                  <a:gd name="T1" fmla="*/ 0 h 162"/>
                  <a:gd name="T2" fmla="*/ 0 w 124"/>
                  <a:gd name="T3" fmla="*/ 6 h 162"/>
                  <a:gd name="T4" fmla="*/ 21 w 124"/>
                  <a:gd name="T5" fmla="*/ 42 h 162"/>
                  <a:gd name="T6" fmla="*/ 22 w 124"/>
                  <a:gd name="T7" fmla="*/ 41 h 162"/>
                  <a:gd name="T8" fmla="*/ 23 w 124"/>
                  <a:gd name="T9" fmla="*/ 40 h 162"/>
                  <a:gd name="T10" fmla="*/ 25 w 124"/>
                  <a:gd name="T11" fmla="*/ 41 h 162"/>
                  <a:gd name="T12" fmla="*/ 25 w 124"/>
                  <a:gd name="T13" fmla="*/ 43 h 162"/>
                  <a:gd name="T14" fmla="*/ 24 w 124"/>
                  <a:gd name="T15" fmla="*/ 44 h 162"/>
                  <a:gd name="T16" fmla="*/ 45 w 124"/>
                  <a:gd name="T17" fmla="*/ 41 h 162"/>
                  <a:gd name="T18" fmla="*/ 45 w 124"/>
                  <a:gd name="T19" fmla="*/ 41 h 162"/>
                  <a:gd name="T20" fmla="*/ 95 w 124"/>
                  <a:gd name="T21" fmla="*/ 50 h 162"/>
                  <a:gd name="T22" fmla="*/ 114 w 124"/>
                  <a:gd name="T23" fmla="*/ 57 h 162"/>
                  <a:gd name="T24" fmla="*/ 117 w 124"/>
                  <a:gd name="T25" fmla="*/ 58 h 162"/>
                  <a:gd name="T26" fmla="*/ 118 w 124"/>
                  <a:gd name="T27" fmla="*/ 59 h 162"/>
                  <a:gd name="T28" fmla="*/ 116 w 124"/>
                  <a:gd name="T29" fmla="*/ 60 h 162"/>
                  <a:gd name="T30" fmla="*/ 26 w 124"/>
                  <a:gd name="T31" fmla="*/ 157 h 162"/>
                  <a:gd name="T32" fmla="*/ 0 w 124"/>
                  <a:gd name="T33" fmla="*/ 139 h 162"/>
                  <a:gd name="T34" fmla="*/ 0 w 124"/>
                  <a:gd name="T35" fmla="*/ 143 h 162"/>
                  <a:gd name="T36" fmla="*/ 25 w 124"/>
                  <a:gd name="T37" fmla="*/ 161 h 162"/>
                  <a:gd name="T38" fmla="*/ 26 w 124"/>
                  <a:gd name="T39" fmla="*/ 162 h 162"/>
                  <a:gd name="T40" fmla="*/ 26 w 124"/>
                  <a:gd name="T41" fmla="*/ 162 h 162"/>
                  <a:gd name="T42" fmla="*/ 28 w 124"/>
                  <a:gd name="T43" fmla="*/ 161 h 162"/>
                  <a:gd name="T44" fmla="*/ 120 w 124"/>
                  <a:gd name="T45" fmla="*/ 62 h 162"/>
                  <a:gd name="T46" fmla="*/ 123 w 124"/>
                  <a:gd name="T47" fmla="*/ 59 h 162"/>
                  <a:gd name="T48" fmla="*/ 123 w 124"/>
                  <a:gd name="T49" fmla="*/ 59 h 162"/>
                  <a:gd name="T50" fmla="*/ 124 w 124"/>
                  <a:gd name="T51" fmla="*/ 57 h 162"/>
                  <a:gd name="T52" fmla="*/ 122 w 124"/>
                  <a:gd name="T53" fmla="*/ 56 h 162"/>
                  <a:gd name="T54" fmla="*/ 97 w 124"/>
                  <a:gd name="T55" fmla="*/ 46 h 162"/>
                  <a:gd name="T56" fmla="*/ 45 w 124"/>
                  <a:gd name="T57" fmla="*/ 37 h 162"/>
                  <a:gd name="T58" fmla="*/ 24 w 124"/>
                  <a:gd name="T59" fmla="*/ 40 h 162"/>
                  <a:gd name="T60" fmla="*/ 0 w 124"/>
                  <a:gd name="T61" fmla="*/ 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4" h="162">
                    <a:moveTo>
                      <a:pt x="0" y="0"/>
                    </a:moveTo>
                    <a:cubicBezTo>
                      <a:pt x="0" y="6"/>
                      <a:pt x="0" y="6"/>
                      <a:pt x="0" y="6"/>
                    </a:cubicBezTo>
                    <a:cubicBezTo>
                      <a:pt x="8" y="14"/>
                      <a:pt x="15" y="26"/>
                      <a:pt x="21" y="42"/>
                    </a:cubicBezTo>
                    <a:cubicBezTo>
                      <a:pt x="22" y="41"/>
                      <a:pt x="22" y="41"/>
                      <a:pt x="22" y="41"/>
                    </a:cubicBezTo>
                    <a:cubicBezTo>
                      <a:pt x="22" y="40"/>
                      <a:pt x="23" y="40"/>
                      <a:pt x="23" y="40"/>
                    </a:cubicBezTo>
                    <a:cubicBezTo>
                      <a:pt x="24" y="40"/>
                      <a:pt x="24" y="40"/>
                      <a:pt x="25" y="41"/>
                    </a:cubicBezTo>
                    <a:cubicBezTo>
                      <a:pt x="25" y="41"/>
                      <a:pt x="25" y="43"/>
                      <a:pt x="25" y="43"/>
                    </a:cubicBezTo>
                    <a:cubicBezTo>
                      <a:pt x="24" y="44"/>
                      <a:pt x="24" y="44"/>
                      <a:pt x="24" y="44"/>
                    </a:cubicBezTo>
                    <a:cubicBezTo>
                      <a:pt x="30" y="42"/>
                      <a:pt x="37" y="41"/>
                      <a:pt x="45" y="41"/>
                    </a:cubicBezTo>
                    <a:cubicBezTo>
                      <a:pt x="45" y="41"/>
                      <a:pt x="45" y="41"/>
                      <a:pt x="45" y="41"/>
                    </a:cubicBezTo>
                    <a:cubicBezTo>
                      <a:pt x="62" y="41"/>
                      <a:pt x="81" y="46"/>
                      <a:pt x="95" y="50"/>
                    </a:cubicBezTo>
                    <a:cubicBezTo>
                      <a:pt x="103" y="53"/>
                      <a:pt x="109" y="55"/>
                      <a:pt x="114" y="57"/>
                    </a:cubicBezTo>
                    <a:cubicBezTo>
                      <a:pt x="115" y="57"/>
                      <a:pt x="116" y="58"/>
                      <a:pt x="117" y="58"/>
                    </a:cubicBezTo>
                    <a:cubicBezTo>
                      <a:pt x="117" y="58"/>
                      <a:pt x="118" y="58"/>
                      <a:pt x="118" y="59"/>
                    </a:cubicBezTo>
                    <a:cubicBezTo>
                      <a:pt x="116" y="60"/>
                      <a:pt x="116" y="60"/>
                      <a:pt x="116" y="60"/>
                    </a:cubicBezTo>
                    <a:cubicBezTo>
                      <a:pt x="26" y="157"/>
                      <a:pt x="26" y="157"/>
                      <a:pt x="26" y="157"/>
                    </a:cubicBezTo>
                    <a:cubicBezTo>
                      <a:pt x="17" y="149"/>
                      <a:pt x="8" y="143"/>
                      <a:pt x="0" y="139"/>
                    </a:cubicBezTo>
                    <a:cubicBezTo>
                      <a:pt x="0" y="143"/>
                      <a:pt x="0" y="143"/>
                      <a:pt x="0" y="143"/>
                    </a:cubicBezTo>
                    <a:cubicBezTo>
                      <a:pt x="8" y="147"/>
                      <a:pt x="16" y="153"/>
                      <a:pt x="25" y="161"/>
                    </a:cubicBezTo>
                    <a:cubicBezTo>
                      <a:pt x="25" y="161"/>
                      <a:pt x="26" y="162"/>
                      <a:pt x="26" y="162"/>
                    </a:cubicBezTo>
                    <a:cubicBezTo>
                      <a:pt x="26" y="162"/>
                      <a:pt x="26" y="162"/>
                      <a:pt x="26" y="162"/>
                    </a:cubicBezTo>
                    <a:cubicBezTo>
                      <a:pt x="27" y="162"/>
                      <a:pt x="27" y="161"/>
                      <a:pt x="28" y="161"/>
                    </a:cubicBezTo>
                    <a:cubicBezTo>
                      <a:pt x="120" y="62"/>
                      <a:pt x="120" y="62"/>
                      <a:pt x="120" y="62"/>
                    </a:cubicBezTo>
                    <a:cubicBezTo>
                      <a:pt x="123" y="59"/>
                      <a:pt x="123" y="59"/>
                      <a:pt x="123" y="59"/>
                    </a:cubicBezTo>
                    <a:cubicBezTo>
                      <a:pt x="123" y="59"/>
                      <a:pt x="123" y="59"/>
                      <a:pt x="123" y="59"/>
                    </a:cubicBezTo>
                    <a:cubicBezTo>
                      <a:pt x="124" y="59"/>
                      <a:pt x="124" y="58"/>
                      <a:pt x="124" y="57"/>
                    </a:cubicBezTo>
                    <a:cubicBezTo>
                      <a:pt x="123" y="57"/>
                      <a:pt x="123" y="56"/>
                      <a:pt x="122" y="56"/>
                    </a:cubicBezTo>
                    <a:cubicBezTo>
                      <a:pt x="122" y="56"/>
                      <a:pt x="112" y="51"/>
                      <a:pt x="97" y="46"/>
                    </a:cubicBezTo>
                    <a:cubicBezTo>
                      <a:pt x="82" y="42"/>
                      <a:pt x="62" y="37"/>
                      <a:pt x="45" y="37"/>
                    </a:cubicBezTo>
                    <a:cubicBezTo>
                      <a:pt x="37" y="37"/>
                      <a:pt x="31" y="38"/>
                      <a:pt x="24" y="40"/>
                    </a:cubicBezTo>
                    <a:cubicBezTo>
                      <a:pt x="18" y="21"/>
                      <a:pt x="9" y="9"/>
                      <a:pt x="0"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 name="Freeform 338"/>
              <p:cNvSpPr/>
              <p:nvPr/>
            </p:nvSpPr>
            <p:spPr bwMode="auto">
              <a:xfrm>
                <a:off x="2005013" y="1982788"/>
                <a:ext cx="69850" cy="87313"/>
              </a:xfrm>
              <a:custGeom>
                <a:avLst/>
                <a:gdLst>
                  <a:gd name="T0" fmla="*/ 23 w 25"/>
                  <a:gd name="T1" fmla="*/ 0 h 31"/>
                  <a:gd name="T2" fmla="*/ 22 w 25"/>
                  <a:gd name="T3" fmla="*/ 1 h 31"/>
                  <a:gd name="T4" fmla="*/ 21 w 25"/>
                  <a:gd name="T5" fmla="*/ 2 h 31"/>
                  <a:gd name="T6" fmla="*/ 0 w 25"/>
                  <a:gd name="T7" fmla="*/ 25 h 31"/>
                  <a:gd name="T8" fmla="*/ 0 w 25"/>
                  <a:gd name="T9" fmla="*/ 31 h 31"/>
                  <a:gd name="T10" fmla="*/ 24 w 25"/>
                  <a:gd name="T11" fmla="*/ 4 h 31"/>
                  <a:gd name="T12" fmla="*/ 25 w 25"/>
                  <a:gd name="T13" fmla="*/ 3 h 31"/>
                  <a:gd name="T14" fmla="*/ 25 w 25"/>
                  <a:gd name="T15" fmla="*/ 1 h 31"/>
                  <a:gd name="T16" fmla="*/ 23 w 25"/>
                  <a:gd name="T17"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31">
                    <a:moveTo>
                      <a:pt x="23" y="0"/>
                    </a:moveTo>
                    <a:cubicBezTo>
                      <a:pt x="23" y="0"/>
                      <a:pt x="22" y="0"/>
                      <a:pt x="22" y="1"/>
                    </a:cubicBezTo>
                    <a:cubicBezTo>
                      <a:pt x="21" y="2"/>
                      <a:pt x="21" y="2"/>
                      <a:pt x="21" y="2"/>
                    </a:cubicBezTo>
                    <a:cubicBezTo>
                      <a:pt x="0" y="25"/>
                      <a:pt x="0" y="25"/>
                      <a:pt x="0" y="25"/>
                    </a:cubicBezTo>
                    <a:cubicBezTo>
                      <a:pt x="0" y="31"/>
                      <a:pt x="0" y="31"/>
                      <a:pt x="0" y="31"/>
                    </a:cubicBezTo>
                    <a:cubicBezTo>
                      <a:pt x="24" y="4"/>
                      <a:pt x="24" y="4"/>
                      <a:pt x="24" y="4"/>
                    </a:cubicBezTo>
                    <a:cubicBezTo>
                      <a:pt x="25" y="3"/>
                      <a:pt x="25" y="3"/>
                      <a:pt x="25" y="3"/>
                    </a:cubicBezTo>
                    <a:cubicBezTo>
                      <a:pt x="25" y="3"/>
                      <a:pt x="25" y="1"/>
                      <a:pt x="25" y="1"/>
                    </a:cubicBezTo>
                    <a:cubicBezTo>
                      <a:pt x="24" y="0"/>
                      <a:pt x="24" y="0"/>
                      <a:pt x="23"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54" name="组合 53"/>
            <p:cNvGrpSpPr/>
            <p:nvPr/>
          </p:nvGrpSpPr>
          <p:grpSpPr>
            <a:xfrm>
              <a:off x="3900835" y="2568532"/>
              <a:ext cx="635001" cy="466725"/>
              <a:chOff x="4097338" y="2655888"/>
              <a:chExt cx="635001" cy="466725"/>
            </a:xfrm>
          </p:grpSpPr>
          <p:sp>
            <p:nvSpPr>
              <p:cNvPr id="119" name="Freeform 339"/>
              <p:cNvSpPr>
                <a:spLocks noEditPoints="1"/>
              </p:cNvSpPr>
              <p:nvPr/>
            </p:nvSpPr>
            <p:spPr bwMode="auto">
              <a:xfrm>
                <a:off x="4097338" y="3028950"/>
                <a:ext cx="109538" cy="93663"/>
              </a:xfrm>
              <a:custGeom>
                <a:avLst/>
                <a:gdLst>
                  <a:gd name="T0" fmla="*/ 38 w 39"/>
                  <a:gd name="T1" fmla="*/ 23 h 33"/>
                  <a:gd name="T2" fmla="*/ 39 w 39"/>
                  <a:gd name="T3" fmla="*/ 24 h 33"/>
                  <a:gd name="T4" fmla="*/ 38 w 39"/>
                  <a:gd name="T5" fmla="*/ 23 h 33"/>
                  <a:gd name="T6" fmla="*/ 18 w 39"/>
                  <a:gd name="T7" fmla="*/ 0 h 33"/>
                  <a:gd name="T8" fmla="*/ 1 w 39"/>
                  <a:gd name="T9" fmla="*/ 30 h 33"/>
                  <a:gd name="T10" fmla="*/ 1 w 39"/>
                  <a:gd name="T11" fmla="*/ 32 h 33"/>
                  <a:gd name="T12" fmla="*/ 2 w 39"/>
                  <a:gd name="T13" fmla="*/ 33 h 33"/>
                  <a:gd name="T14" fmla="*/ 3 w 39"/>
                  <a:gd name="T15" fmla="*/ 33 h 33"/>
                  <a:gd name="T16" fmla="*/ 36 w 39"/>
                  <a:gd name="T17" fmla="*/ 27 h 33"/>
                  <a:gd name="T18" fmla="*/ 35 w 39"/>
                  <a:gd name="T19" fmla="*/ 26 h 33"/>
                  <a:gd name="T20" fmla="*/ 35 w 39"/>
                  <a:gd name="T21" fmla="*/ 26 h 33"/>
                  <a:gd name="T22" fmla="*/ 35 w 39"/>
                  <a:gd name="T23" fmla="*/ 25 h 33"/>
                  <a:gd name="T24" fmla="*/ 35 w 39"/>
                  <a:gd name="T25" fmla="*/ 25 h 33"/>
                  <a:gd name="T26" fmla="*/ 32 w 39"/>
                  <a:gd name="T27" fmla="*/ 24 h 33"/>
                  <a:gd name="T28" fmla="*/ 6 w 39"/>
                  <a:gd name="T29" fmla="*/ 28 h 33"/>
                  <a:gd name="T30" fmla="*/ 20 w 39"/>
                  <a:gd name="T31" fmla="*/ 5 h 33"/>
                  <a:gd name="T32" fmla="*/ 19 w 39"/>
                  <a:gd name="T33" fmla="*/ 1 h 33"/>
                  <a:gd name="T34" fmla="*/ 18 w 39"/>
                  <a:gd name="T35"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9" h="33">
                    <a:moveTo>
                      <a:pt x="38" y="23"/>
                    </a:moveTo>
                    <a:cubicBezTo>
                      <a:pt x="38" y="23"/>
                      <a:pt x="39" y="24"/>
                      <a:pt x="39" y="24"/>
                    </a:cubicBezTo>
                    <a:cubicBezTo>
                      <a:pt x="39" y="23"/>
                      <a:pt x="38" y="23"/>
                      <a:pt x="38" y="23"/>
                    </a:cubicBezTo>
                    <a:moveTo>
                      <a:pt x="18" y="0"/>
                    </a:moveTo>
                    <a:cubicBezTo>
                      <a:pt x="1" y="30"/>
                      <a:pt x="1" y="30"/>
                      <a:pt x="1" y="30"/>
                    </a:cubicBezTo>
                    <a:cubicBezTo>
                      <a:pt x="0" y="31"/>
                      <a:pt x="0" y="31"/>
                      <a:pt x="1" y="32"/>
                    </a:cubicBezTo>
                    <a:cubicBezTo>
                      <a:pt x="1" y="33"/>
                      <a:pt x="2" y="33"/>
                      <a:pt x="2" y="33"/>
                    </a:cubicBezTo>
                    <a:cubicBezTo>
                      <a:pt x="2" y="33"/>
                      <a:pt x="2" y="33"/>
                      <a:pt x="3" y="33"/>
                    </a:cubicBezTo>
                    <a:cubicBezTo>
                      <a:pt x="36" y="27"/>
                      <a:pt x="36" y="27"/>
                      <a:pt x="36" y="27"/>
                    </a:cubicBezTo>
                    <a:cubicBezTo>
                      <a:pt x="36" y="27"/>
                      <a:pt x="35" y="26"/>
                      <a:pt x="35" y="26"/>
                    </a:cubicBezTo>
                    <a:cubicBezTo>
                      <a:pt x="35" y="26"/>
                      <a:pt x="35" y="26"/>
                      <a:pt x="35" y="26"/>
                    </a:cubicBezTo>
                    <a:cubicBezTo>
                      <a:pt x="35" y="25"/>
                      <a:pt x="35" y="25"/>
                      <a:pt x="35" y="25"/>
                    </a:cubicBezTo>
                    <a:cubicBezTo>
                      <a:pt x="35" y="25"/>
                      <a:pt x="35" y="25"/>
                      <a:pt x="35" y="25"/>
                    </a:cubicBezTo>
                    <a:cubicBezTo>
                      <a:pt x="34" y="25"/>
                      <a:pt x="33" y="24"/>
                      <a:pt x="32" y="24"/>
                    </a:cubicBezTo>
                    <a:cubicBezTo>
                      <a:pt x="6" y="28"/>
                      <a:pt x="6" y="28"/>
                      <a:pt x="6" y="28"/>
                    </a:cubicBezTo>
                    <a:cubicBezTo>
                      <a:pt x="20" y="5"/>
                      <a:pt x="20" y="5"/>
                      <a:pt x="20" y="5"/>
                    </a:cubicBezTo>
                    <a:cubicBezTo>
                      <a:pt x="19" y="4"/>
                      <a:pt x="19" y="3"/>
                      <a:pt x="19" y="1"/>
                    </a:cubicBezTo>
                    <a:cubicBezTo>
                      <a:pt x="18" y="1"/>
                      <a:pt x="18" y="1"/>
                      <a:pt x="18"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 name="Freeform 340"/>
              <p:cNvSpPr>
                <a:spLocks noEditPoints="1"/>
              </p:cNvSpPr>
              <p:nvPr/>
            </p:nvSpPr>
            <p:spPr bwMode="auto">
              <a:xfrm>
                <a:off x="4197351" y="2941638"/>
                <a:ext cx="115888" cy="138113"/>
              </a:xfrm>
              <a:custGeom>
                <a:avLst/>
                <a:gdLst>
                  <a:gd name="T0" fmla="*/ 27 w 41"/>
                  <a:gd name="T1" fmla="*/ 46 h 49"/>
                  <a:gd name="T2" fmla="*/ 28 w 41"/>
                  <a:gd name="T3" fmla="*/ 48 h 49"/>
                  <a:gd name="T4" fmla="*/ 27 w 41"/>
                  <a:gd name="T5" fmla="*/ 49 h 49"/>
                  <a:gd name="T6" fmla="*/ 32 w 41"/>
                  <a:gd name="T7" fmla="*/ 46 h 49"/>
                  <a:gd name="T8" fmla="*/ 30 w 41"/>
                  <a:gd name="T9" fmla="*/ 46 h 49"/>
                  <a:gd name="T10" fmla="*/ 27 w 41"/>
                  <a:gd name="T11" fmla="*/ 45 h 49"/>
                  <a:gd name="T12" fmla="*/ 25 w 41"/>
                  <a:gd name="T13" fmla="*/ 45 h 49"/>
                  <a:gd name="T14" fmla="*/ 25 w 41"/>
                  <a:gd name="T15" fmla="*/ 45 h 49"/>
                  <a:gd name="T16" fmla="*/ 24 w 41"/>
                  <a:gd name="T17" fmla="*/ 45 h 49"/>
                  <a:gd name="T18" fmla="*/ 24 w 41"/>
                  <a:gd name="T19" fmla="*/ 45 h 49"/>
                  <a:gd name="T20" fmla="*/ 24 w 41"/>
                  <a:gd name="T21" fmla="*/ 45 h 49"/>
                  <a:gd name="T22" fmla="*/ 24 w 41"/>
                  <a:gd name="T23" fmla="*/ 45 h 49"/>
                  <a:gd name="T24" fmla="*/ 24 w 41"/>
                  <a:gd name="T25" fmla="*/ 45 h 49"/>
                  <a:gd name="T26" fmla="*/ 24 w 41"/>
                  <a:gd name="T27" fmla="*/ 45 h 49"/>
                  <a:gd name="T28" fmla="*/ 25 w 41"/>
                  <a:gd name="T29" fmla="*/ 45 h 49"/>
                  <a:gd name="T30" fmla="*/ 25 w 41"/>
                  <a:gd name="T31" fmla="*/ 45 h 49"/>
                  <a:gd name="T32" fmla="*/ 36 w 41"/>
                  <a:gd name="T33" fmla="*/ 39 h 49"/>
                  <a:gd name="T34" fmla="*/ 37 w 41"/>
                  <a:gd name="T35" fmla="*/ 40 h 49"/>
                  <a:gd name="T36" fmla="*/ 37 w 41"/>
                  <a:gd name="T37" fmla="*/ 42 h 49"/>
                  <a:gd name="T38" fmla="*/ 41 w 41"/>
                  <a:gd name="T39" fmla="*/ 39 h 49"/>
                  <a:gd name="T40" fmla="*/ 39 w 41"/>
                  <a:gd name="T41" fmla="*/ 39 h 49"/>
                  <a:gd name="T42" fmla="*/ 36 w 41"/>
                  <a:gd name="T43" fmla="*/ 39 h 49"/>
                  <a:gd name="T44" fmla="*/ 16 w 41"/>
                  <a:gd name="T45" fmla="*/ 39 h 49"/>
                  <a:gd name="T46" fmla="*/ 15 w 41"/>
                  <a:gd name="T47" fmla="*/ 39 h 49"/>
                  <a:gd name="T48" fmla="*/ 39 w 41"/>
                  <a:gd name="T49" fmla="*/ 35 h 49"/>
                  <a:gd name="T50" fmla="*/ 39 w 41"/>
                  <a:gd name="T51" fmla="*/ 35 h 49"/>
                  <a:gd name="T52" fmla="*/ 39 w 41"/>
                  <a:gd name="T53" fmla="*/ 35 h 49"/>
                  <a:gd name="T54" fmla="*/ 7 w 41"/>
                  <a:gd name="T55" fmla="*/ 34 h 49"/>
                  <a:gd name="T56" fmla="*/ 20 w 41"/>
                  <a:gd name="T57" fmla="*/ 48 h 49"/>
                  <a:gd name="T58" fmla="*/ 21 w 41"/>
                  <a:gd name="T59" fmla="*/ 48 h 49"/>
                  <a:gd name="T60" fmla="*/ 16 w 41"/>
                  <a:gd name="T61" fmla="*/ 45 h 49"/>
                  <a:gd name="T62" fmla="*/ 7 w 41"/>
                  <a:gd name="T63" fmla="*/ 34 h 49"/>
                  <a:gd name="T64" fmla="*/ 35 w 41"/>
                  <a:gd name="T65" fmla="*/ 33 h 49"/>
                  <a:gd name="T66" fmla="*/ 21 w 41"/>
                  <a:gd name="T67" fmla="*/ 25 h 49"/>
                  <a:gd name="T68" fmla="*/ 21 w 41"/>
                  <a:gd name="T69" fmla="*/ 25 h 49"/>
                  <a:gd name="T70" fmla="*/ 35 w 41"/>
                  <a:gd name="T71" fmla="*/ 33 h 49"/>
                  <a:gd name="T72" fmla="*/ 3 w 41"/>
                  <a:gd name="T73" fmla="*/ 15 h 49"/>
                  <a:gd name="T74" fmla="*/ 3 w 41"/>
                  <a:gd name="T75" fmla="*/ 15 h 49"/>
                  <a:gd name="T76" fmla="*/ 3 w 41"/>
                  <a:gd name="T77" fmla="*/ 13 h 49"/>
                  <a:gd name="T78" fmla="*/ 3 w 41"/>
                  <a:gd name="T79" fmla="*/ 13 h 49"/>
                  <a:gd name="T80" fmla="*/ 3 w 41"/>
                  <a:gd name="T81" fmla="*/ 13 h 49"/>
                  <a:gd name="T82" fmla="*/ 3 w 41"/>
                  <a:gd name="T83" fmla="*/ 13 h 49"/>
                  <a:gd name="T84" fmla="*/ 13 w 41"/>
                  <a:gd name="T85" fmla="*/ 6 h 49"/>
                  <a:gd name="T86" fmla="*/ 21 w 41"/>
                  <a:gd name="T87" fmla="*/ 24 h 49"/>
                  <a:gd name="T88" fmla="*/ 21 w 41"/>
                  <a:gd name="T89" fmla="*/ 24 h 49"/>
                  <a:gd name="T90" fmla="*/ 24 w 41"/>
                  <a:gd name="T91" fmla="*/ 22 h 49"/>
                  <a:gd name="T92" fmla="*/ 22 w 41"/>
                  <a:gd name="T93" fmla="*/ 23 h 49"/>
                  <a:gd name="T94" fmla="*/ 15 w 41"/>
                  <a:gd name="T95" fmla="*/ 14 h 49"/>
                  <a:gd name="T96" fmla="*/ 17 w 41"/>
                  <a:gd name="T97" fmla="*/ 5 h 49"/>
                  <a:gd name="T98" fmla="*/ 17 w 41"/>
                  <a:gd name="T99" fmla="*/ 5 h 49"/>
                  <a:gd name="T100" fmla="*/ 18 w 41"/>
                  <a:gd name="T101" fmla="*/ 3 h 49"/>
                  <a:gd name="T102" fmla="*/ 17 w 41"/>
                  <a:gd name="T103" fmla="*/ 3 h 49"/>
                  <a:gd name="T104" fmla="*/ 14 w 41"/>
                  <a:gd name="T105" fmla="*/ 0 h 49"/>
                  <a:gd name="T106" fmla="*/ 1 w 41"/>
                  <a:gd name="T107" fmla="*/ 9 h 49"/>
                  <a:gd name="T108" fmla="*/ 3 w 41"/>
                  <a:gd name="T109" fmla="*/ 10 h 49"/>
                  <a:gd name="T110" fmla="*/ 3 w 41"/>
                  <a:gd name="T111" fmla="*/ 11 h 49"/>
                  <a:gd name="T112" fmla="*/ 4 w 41"/>
                  <a:gd name="T113" fmla="*/ 8 h 49"/>
                  <a:gd name="T114" fmla="*/ 10 w 41"/>
                  <a:gd name="T115" fmla="*/ 3 h 49"/>
                  <a:gd name="T116" fmla="*/ 12 w 41"/>
                  <a:gd name="T117" fmla="*/ 4 h 49"/>
                  <a:gd name="T118" fmla="*/ 13 w 41"/>
                  <a:gd name="T119" fmla="*/ 5 h 49"/>
                  <a:gd name="T120" fmla="*/ 14 w 41"/>
                  <a:gd name="T121" fmla="*/ 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1" h="49">
                    <a:moveTo>
                      <a:pt x="27" y="45"/>
                    </a:moveTo>
                    <a:cubicBezTo>
                      <a:pt x="27" y="46"/>
                      <a:pt x="27" y="46"/>
                      <a:pt x="27" y="46"/>
                    </a:cubicBezTo>
                    <a:cubicBezTo>
                      <a:pt x="28" y="46"/>
                      <a:pt x="28" y="46"/>
                      <a:pt x="28" y="46"/>
                    </a:cubicBezTo>
                    <a:cubicBezTo>
                      <a:pt x="28" y="47"/>
                      <a:pt x="28" y="47"/>
                      <a:pt x="28" y="48"/>
                    </a:cubicBezTo>
                    <a:cubicBezTo>
                      <a:pt x="28" y="48"/>
                      <a:pt x="27" y="49"/>
                      <a:pt x="27" y="49"/>
                    </a:cubicBezTo>
                    <a:cubicBezTo>
                      <a:pt x="27" y="49"/>
                      <a:pt x="27" y="49"/>
                      <a:pt x="27" y="49"/>
                    </a:cubicBezTo>
                    <a:cubicBezTo>
                      <a:pt x="27" y="49"/>
                      <a:pt x="27" y="49"/>
                      <a:pt x="27" y="49"/>
                    </a:cubicBezTo>
                    <a:cubicBezTo>
                      <a:pt x="32" y="46"/>
                      <a:pt x="32" y="46"/>
                      <a:pt x="32" y="46"/>
                    </a:cubicBezTo>
                    <a:cubicBezTo>
                      <a:pt x="31" y="46"/>
                      <a:pt x="31" y="46"/>
                      <a:pt x="31" y="46"/>
                    </a:cubicBezTo>
                    <a:cubicBezTo>
                      <a:pt x="30" y="46"/>
                      <a:pt x="30" y="46"/>
                      <a:pt x="30" y="46"/>
                    </a:cubicBezTo>
                    <a:cubicBezTo>
                      <a:pt x="30" y="46"/>
                      <a:pt x="29" y="46"/>
                      <a:pt x="29" y="46"/>
                    </a:cubicBezTo>
                    <a:cubicBezTo>
                      <a:pt x="29" y="46"/>
                      <a:pt x="28" y="46"/>
                      <a:pt x="27" y="45"/>
                    </a:cubicBezTo>
                    <a:moveTo>
                      <a:pt x="24" y="45"/>
                    </a:moveTo>
                    <a:cubicBezTo>
                      <a:pt x="24" y="45"/>
                      <a:pt x="24" y="45"/>
                      <a:pt x="25" y="45"/>
                    </a:cubicBezTo>
                    <a:cubicBezTo>
                      <a:pt x="25" y="45"/>
                      <a:pt x="25" y="45"/>
                      <a:pt x="25" y="45"/>
                    </a:cubicBezTo>
                    <a:cubicBezTo>
                      <a:pt x="25" y="45"/>
                      <a:pt x="25" y="45"/>
                      <a:pt x="25" y="45"/>
                    </a:cubicBezTo>
                    <a:cubicBezTo>
                      <a:pt x="25" y="45"/>
                      <a:pt x="24" y="45"/>
                      <a:pt x="24" y="45"/>
                    </a:cubicBezTo>
                    <a:moveTo>
                      <a:pt x="24" y="45"/>
                    </a:moveTo>
                    <a:cubicBezTo>
                      <a:pt x="24" y="45"/>
                      <a:pt x="24" y="45"/>
                      <a:pt x="24" y="45"/>
                    </a:cubicBezTo>
                    <a:cubicBezTo>
                      <a:pt x="24" y="45"/>
                      <a:pt x="24" y="45"/>
                      <a:pt x="24" y="45"/>
                    </a:cubicBezTo>
                    <a:moveTo>
                      <a:pt x="24" y="45"/>
                    </a:moveTo>
                    <a:cubicBezTo>
                      <a:pt x="24" y="45"/>
                      <a:pt x="24" y="45"/>
                      <a:pt x="24" y="45"/>
                    </a:cubicBezTo>
                    <a:cubicBezTo>
                      <a:pt x="24" y="45"/>
                      <a:pt x="24" y="45"/>
                      <a:pt x="24" y="45"/>
                    </a:cubicBezTo>
                    <a:moveTo>
                      <a:pt x="24" y="45"/>
                    </a:moveTo>
                    <a:cubicBezTo>
                      <a:pt x="24" y="45"/>
                      <a:pt x="24" y="45"/>
                      <a:pt x="24" y="45"/>
                    </a:cubicBezTo>
                    <a:cubicBezTo>
                      <a:pt x="24" y="45"/>
                      <a:pt x="24" y="45"/>
                      <a:pt x="24" y="45"/>
                    </a:cubicBezTo>
                    <a:moveTo>
                      <a:pt x="24" y="45"/>
                    </a:moveTo>
                    <a:cubicBezTo>
                      <a:pt x="24" y="45"/>
                      <a:pt x="24" y="45"/>
                      <a:pt x="24" y="45"/>
                    </a:cubicBezTo>
                    <a:cubicBezTo>
                      <a:pt x="24" y="45"/>
                      <a:pt x="24" y="45"/>
                      <a:pt x="24" y="45"/>
                    </a:cubicBezTo>
                    <a:moveTo>
                      <a:pt x="25" y="45"/>
                    </a:moveTo>
                    <a:cubicBezTo>
                      <a:pt x="25" y="45"/>
                      <a:pt x="25" y="45"/>
                      <a:pt x="25" y="45"/>
                    </a:cubicBezTo>
                    <a:cubicBezTo>
                      <a:pt x="25" y="45"/>
                      <a:pt x="25" y="45"/>
                      <a:pt x="25" y="45"/>
                    </a:cubicBezTo>
                    <a:cubicBezTo>
                      <a:pt x="25" y="45"/>
                      <a:pt x="25" y="45"/>
                      <a:pt x="25" y="45"/>
                    </a:cubicBezTo>
                    <a:moveTo>
                      <a:pt x="36" y="39"/>
                    </a:moveTo>
                    <a:cubicBezTo>
                      <a:pt x="37" y="39"/>
                      <a:pt x="37" y="39"/>
                      <a:pt x="37" y="39"/>
                    </a:cubicBezTo>
                    <a:cubicBezTo>
                      <a:pt x="37" y="40"/>
                      <a:pt x="37" y="40"/>
                      <a:pt x="37" y="40"/>
                    </a:cubicBezTo>
                    <a:cubicBezTo>
                      <a:pt x="37" y="40"/>
                      <a:pt x="37" y="41"/>
                      <a:pt x="37" y="41"/>
                    </a:cubicBezTo>
                    <a:cubicBezTo>
                      <a:pt x="37" y="42"/>
                      <a:pt x="37" y="42"/>
                      <a:pt x="37" y="42"/>
                    </a:cubicBezTo>
                    <a:cubicBezTo>
                      <a:pt x="41" y="39"/>
                      <a:pt x="41" y="39"/>
                      <a:pt x="41" y="39"/>
                    </a:cubicBezTo>
                    <a:cubicBezTo>
                      <a:pt x="41" y="39"/>
                      <a:pt x="41" y="39"/>
                      <a:pt x="41" y="39"/>
                    </a:cubicBezTo>
                    <a:cubicBezTo>
                      <a:pt x="41" y="39"/>
                      <a:pt x="41" y="39"/>
                      <a:pt x="40" y="39"/>
                    </a:cubicBezTo>
                    <a:cubicBezTo>
                      <a:pt x="40" y="39"/>
                      <a:pt x="40" y="39"/>
                      <a:pt x="39" y="39"/>
                    </a:cubicBezTo>
                    <a:cubicBezTo>
                      <a:pt x="39" y="39"/>
                      <a:pt x="39" y="39"/>
                      <a:pt x="39" y="39"/>
                    </a:cubicBezTo>
                    <a:cubicBezTo>
                      <a:pt x="38" y="39"/>
                      <a:pt x="37" y="39"/>
                      <a:pt x="36" y="39"/>
                    </a:cubicBezTo>
                    <a:moveTo>
                      <a:pt x="15" y="39"/>
                    </a:moveTo>
                    <a:cubicBezTo>
                      <a:pt x="15" y="39"/>
                      <a:pt x="16" y="39"/>
                      <a:pt x="16" y="39"/>
                    </a:cubicBezTo>
                    <a:cubicBezTo>
                      <a:pt x="16" y="39"/>
                      <a:pt x="16" y="40"/>
                      <a:pt x="17" y="40"/>
                    </a:cubicBezTo>
                    <a:cubicBezTo>
                      <a:pt x="16" y="40"/>
                      <a:pt x="16" y="39"/>
                      <a:pt x="15" y="39"/>
                    </a:cubicBezTo>
                    <a:moveTo>
                      <a:pt x="37" y="35"/>
                    </a:moveTo>
                    <a:cubicBezTo>
                      <a:pt x="38" y="35"/>
                      <a:pt x="38" y="35"/>
                      <a:pt x="39" y="35"/>
                    </a:cubicBezTo>
                    <a:cubicBezTo>
                      <a:pt x="39" y="35"/>
                      <a:pt x="39" y="35"/>
                      <a:pt x="39" y="35"/>
                    </a:cubicBezTo>
                    <a:cubicBezTo>
                      <a:pt x="39" y="35"/>
                      <a:pt x="39" y="35"/>
                      <a:pt x="39" y="35"/>
                    </a:cubicBezTo>
                    <a:cubicBezTo>
                      <a:pt x="39" y="35"/>
                      <a:pt x="39" y="35"/>
                      <a:pt x="39" y="35"/>
                    </a:cubicBezTo>
                    <a:cubicBezTo>
                      <a:pt x="39" y="35"/>
                      <a:pt x="39" y="35"/>
                      <a:pt x="39" y="35"/>
                    </a:cubicBezTo>
                    <a:cubicBezTo>
                      <a:pt x="38" y="35"/>
                      <a:pt x="38" y="35"/>
                      <a:pt x="37" y="35"/>
                    </a:cubicBezTo>
                    <a:moveTo>
                      <a:pt x="7" y="34"/>
                    </a:moveTo>
                    <a:cubicBezTo>
                      <a:pt x="10" y="39"/>
                      <a:pt x="13" y="42"/>
                      <a:pt x="16" y="45"/>
                    </a:cubicBezTo>
                    <a:cubicBezTo>
                      <a:pt x="17" y="46"/>
                      <a:pt x="19" y="47"/>
                      <a:pt x="20" y="48"/>
                    </a:cubicBezTo>
                    <a:cubicBezTo>
                      <a:pt x="21" y="48"/>
                      <a:pt x="21" y="48"/>
                      <a:pt x="21" y="48"/>
                    </a:cubicBezTo>
                    <a:cubicBezTo>
                      <a:pt x="21" y="48"/>
                      <a:pt x="21" y="48"/>
                      <a:pt x="21" y="48"/>
                    </a:cubicBezTo>
                    <a:cubicBezTo>
                      <a:pt x="21" y="48"/>
                      <a:pt x="21" y="48"/>
                      <a:pt x="20" y="48"/>
                    </a:cubicBezTo>
                    <a:cubicBezTo>
                      <a:pt x="19" y="47"/>
                      <a:pt x="18" y="46"/>
                      <a:pt x="16" y="45"/>
                    </a:cubicBezTo>
                    <a:cubicBezTo>
                      <a:pt x="15" y="44"/>
                      <a:pt x="14" y="43"/>
                      <a:pt x="13" y="42"/>
                    </a:cubicBezTo>
                    <a:cubicBezTo>
                      <a:pt x="11" y="40"/>
                      <a:pt x="9" y="37"/>
                      <a:pt x="7" y="34"/>
                    </a:cubicBezTo>
                    <a:moveTo>
                      <a:pt x="35" y="33"/>
                    </a:moveTo>
                    <a:cubicBezTo>
                      <a:pt x="35" y="33"/>
                      <a:pt x="35" y="33"/>
                      <a:pt x="35" y="33"/>
                    </a:cubicBezTo>
                    <a:cubicBezTo>
                      <a:pt x="35" y="33"/>
                      <a:pt x="35" y="33"/>
                      <a:pt x="35" y="33"/>
                    </a:cubicBezTo>
                    <a:moveTo>
                      <a:pt x="21" y="25"/>
                    </a:moveTo>
                    <a:cubicBezTo>
                      <a:pt x="23" y="28"/>
                      <a:pt x="25" y="31"/>
                      <a:pt x="28" y="33"/>
                    </a:cubicBezTo>
                    <a:cubicBezTo>
                      <a:pt x="25" y="31"/>
                      <a:pt x="23" y="28"/>
                      <a:pt x="21" y="25"/>
                    </a:cubicBezTo>
                    <a:moveTo>
                      <a:pt x="24" y="22"/>
                    </a:moveTo>
                    <a:cubicBezTo>
                      <a:pt x="28" y="27"/>
                      <a:pt x="31" y="31"/>
                      <a:pt x="35" y="33"/>
                    </a:cubicBezTo>
                    <a:cubicBezTo>
                      <a:pt x="31" y="31"/>
                      <a:pt x="28" y="27"/>
                      <a:pt x="24" y="22"/>
                    </a:cubicBezTo>
                    <a:moveTo>
                      <a:pt x="3" y="15"/>
                    </a:moveTo>
                    <a:cubicBezTo>
                      <a:pt x="3" y="17"/>
                      <a:pt x="3" y="19"/>
                      <a:pt x="4" y="22"/>
                    </a:cubicBezTo>
                    <a:cubicBezTo>
                      <a:pt x="3" y="19"/>
                      <a:pt x="3" y="17"/>
                      <a:pt x="3" y="15"/>
                    </a:cubicBezTo>
                    <a:moveTo>
                      <a:pt x="3" y="13"/>
                    </a:moveTo>
                    <a:cubicBezTo>
                      <a:pt x="3" y="13"/>
                      <a:pt x="3" y="13"/>
                      <a:pt x="3" y="13"/>
                    </a:cubicBezTo>
                    <a:cubicBezTo>
                      <a:pt x="3" y="13"/>
                      <a:pt x="3" y="14"/>
                      <a:pt x="3" y="15"/>
                    </a:cubicBezTo>
                    <a:cubicBezTo>
                      <a:pt x="3" y="14"/>
                      <a:pt x="3" y="13"/>
                      <a:pt x="3" y="13"/>
                    </a:cubicBezTo>
                    <a:cubicBezTo>
                      <a:pt x="3" y="13"/>
                      <a:pt x="3" y="13"/>
                      <a:pt x="3" y="13"/>
                    </a:cubicBezTo>
                    <a:moveTo>
                      <a:pt x="3" y="13"/>
                    </a:moveTo>
                    <a:cubicBezTo>
                      <a:pt x="3" y="13"/>
                      <a:pt x="3" y="13"/>
                      <a:pt x="3" y="13"/>
                    </a:cubicBezTo>
                    <a:cubicBezTo>
                      <a:pt x="3" y="13"/>
                      <a:pt x="3" y="13"/>
                      <a:pt x="3" y="13"/>
                    </a:cubicBezTo>
                    <a:moveTo>
                      <a:pt x="13" y="6"/>
                    </a:moveTo>
                    <a:cubicBezTo>
                      <a:pt x="13" y="6"/>
                      <a:pt x="13" y="6"/>
                      <a:pt x="13" y="6"/>
                    </a:cubicBezTo>
                    <a:cubicBezTo>
                      <a:pt x="13" y="8"/>
                      <a:pt x="14" y="11"/>
                      <a:pt x="15" y="14"/>
                    </a:cubicBezTo>
                    <a:cubicBezTo>
                      <a:pt x="16" y="17"/>
                      <a:pt x="18" y="21"/>
                      <a:pt x="21" y="24"/>
                    </a:cubicBezTo>
                    <a:cubicBezTo>
                      <a:pt x="21" y="24"/>
                      <a:pt x="21" y="25"/>
                      <a:pt x="21" y="25"/>
                    </a:cubicBezTo>
                    <a:cubicBezTo>
                      <a:pt x="21" y="25"/>
                      <a:pt x="21" y="24"/>
                      <a:pt x="21" y="24"/>
                    </a:cubicBezTo>
                    <a:cubicBezTo>
                      <a:pt x="22" y="23"/>
                      <a:pt x="22" y="23"/>
                      <a:pt x="22" y="23"/>
                    </a:cubicBezTo>
                    <a:cubicBezTo>
                      <a:pt x="24" y="22"/>
                      <a:pt x="24" y="22"/>
                      <a:pt x="24" y="22"/>
                    </a:cubicBezTo>
                    <a:cubicBezTo>
                      <a:pt x="24" y="22"/>
                      <a:pt x="24" y="22"/>
                      <a:pt x="24" y="22"/>
                    </a:cubicBezTo>
                    <a:cubicBezTo>
                      <a:pt x="22" y="23"/>
                      <a:pt x="22" y="23"/>
                      <a:pt x="22" y="23"/>
                    </a:cubicBezTo>
                    <a:cubicBezTo>
                      <a:pt x="21" y="24"/>
                      <a:pt x="21" y="24"/>
                      <a:pt x="21" y="24"/>
                    </a:cubicBezTo>
                    <a:cubicBezTo>
                      <a:pt x="18" y="21"/>
                      <a:pt x="16" y="17"/>
                      <a:pt x="15" y="14"/>
                    </a:cubicBezTo>
                    <a:cubicBezTo>
                      <a:pt x="14" y="11"/>
                      <a:pt x="13" y="8"/>
                      <a:pt x="13" y="6"/>
                    </a:cubicBezTo>
                    <a:moveTo>
                      <a:pt x="17" y="5"/>
                    </a:moveTo>
                    <a:cubicBezTo>
                      <a:pt x="17" y="5"/>
                      <a:pt x="17" y="5"/>
                      <a:pt x="17" y="5"/>
                    </a:cubicBezTo>
                    <a:cubicBezTo>
                      <a:pt x="17" y="5"/>
                      <a:pt x="17" y="5"/>
                      <a:pt x="17" y="5"/>
                    </a:cubicBezTo>
                    <a:cubicBezTo>
                      <a:pt x="17" y="5"/>
                      <a:pt x="17" y="5"/>
                      <a:pt x="17" y="5"/>
                    </a:cubicBezTo>
                    <a:moveTo>
                      <a:pt x="18" y="3"/>
                    </a:moveTo>
                    <a:cubicBezTo>
                      <a:pt x="18" y="3"/>
                      <a:pt x="18" y="3"/>
                      <a:pt x="18" y="3"/>
                    </a:cubicBezTo>
                    <a:cubicBezTo>
                      <a:pt x="18" y="3"/>
                      <a:pt x="18" y="3"/>
                      <a:pt x="17" y="3"/>
                    </a:cubicBezTo>
                    <a:cubicBezTo>
                      <a:pt x="18" y="3"/>
                      <a:pt x="18" y="3"/>
                      <a:pt x="18" y="3"/>
                    </a:cubicBezTo>
                    <a:moveTo>
                      <a:pt x="14" y="0"/>
                    </a:moveTo>
                    <a:cubicBezTo>
                      <a:pt x="0" y="10"/>
                      <a:pt x="0" y="10"/>
                      <a:pt x="0" y="10"/>
                    </a:cubicBezTo>
                    <a:cubicBezTo>
                      <a:pt x="1" y="10"/>
                      <a:pt x="1" y="9"/>
                      <a:pt x="1" y="9"/>
                    </a:cubicBezTo>
                    <a:cubicBezTo>
                      <a:pt x="1" y="9"/>
                      <a:pt x="2" y="9"/>
                      <a:pt x="2" y="9"/>
                    </a:cubicBezTo>
                    <a:cubicBezTo>
                      <a:pt x="2" y="10"/>
                      <a:pt x="3" y="10"/>
                      <a:pt x="3" y="10"/>
                    </a:cubicBezTo>
                    <a:cubicBezTo>
                      <a:pt x="3" y="11"/>
                      <a:pt x="3" y="11"/>
                      <a:pt x="3" y="11"/>
                    </a:cubicBezTo>
                    <a:cubicBezTo>
                      <a:pt x="3" y="11"/>
                      <a:pt x="3" y="11"/>
                      <a:pt x="3" y="11"/>
                    </a:cubicBezTo>
                    <a:cubicBezTo>
                      <a:pt x="3" y="10"/>
                      <a:pt x="4" y="9"/>
                      <a:pt x="4" y="8"/>
                    </a:cubicBezTo>
                    <a:cubicBezTo>
                      <a:pt x="4" y="8"/>
                      <a:pt x="4" y="8"/>
                      <a:pt x="4" y="8"/>
                    </a:cubicBezTo>
                    <a:cubicBezTo>
                      <a:pt x="4" y="7"/>
                      <a:pt x="5" y="7"/>
                      <a:pt x="5" y="7"/>
                    </a:cubicBezTo>
                    <a:cubicBezTo>
                      <a:pt x="10" y="3"/>
                      <a:pt x="10" y="3"/>
                      <a:pt x="10" y="3"/>
                    </a:cubicBezTo>
                    <a:cubicBezTo>
                      <a:pt x="10" y="3"/>
                      <a:pt x="10" y="3"/>
                      <a:pt x="11" y="3"/>
                    </a:cubicBezTo>
                    <a:cubicBezTo>
                      <a:pt x="11" y="3"/>
                      <a:pt x="12" y="3"/>
                      <a:pt x="12" y="4"/>
                    </a:cubicBezTo>
                    <a:cubicBezTo>
                      <a:pt x="13" y="4"/>
                      <a:pt x="13" y="4"/>
                      <a:pt x="13" y="4"/>
                    </a:cubicBezTo>
                    <a:cubicBezTo>
                      <a:pt x="13" y="4"/>
                      <a:pt x="13" y="4"/>
                      <a:pt x="13" y="5"/>
                    </a:cubicBezTo>
                    <a:cubicBezTo>
                      <a:pt x="13" y="4"/>
                      <a:pt x="13" y="3"/>
                      <a:pt x="14" y="2"/>
                    </a:cubicBezTo>
                    <a:cubicBezTo>
                      <a:pt x="14" y="2"/>
                      <a:pt x="14" y="1"/>
                      <a:pt x="14" y="1"/>
                    </a:cubicBezTo>
                    <a:cubicBezTo>
                      <a:pt x="14" y="1"/>
                      <a:pt x="14" y="0"/>
                      <a:pt x="1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 name="Freeform 341"/>
              <p:cNvSpPr>
                <a:spLocks noEditPoints="1"/>
              </p:cNvSpPr>
              <p:nvPr/>
            </p:nvSpPr>
            <p:spPr bwMode="auto">
              <a:xfrm>
                <a:off x="4233863" y="2689225"/>
                <a:ext cx="454025" cy="361950"/>
              </a:xfrm>
              <a:custGeom>
                <a:avLst/>
                <a:gdLst>
                  <a:gd name="T0" fmla="*/ 156 w 162"/>
                  <a:gd name="T1" fmla="*/ 37 h 129"/>
                  <a:gd name="T2" fmla="*/ 155 w 162"/>
                  <a:gd name="T3" fmla="*/ 41 h 129"/>
                  <a:gd name="T4" fmla="*/ 160 w 162"/>
                  <a:gd name="T5" fmla="*/ 39 h 129"/>
                  <a:gd name="T6" fmla="*/ 158 w 162"/>
                  <a:gd name="T7" fmla="*/ 39 h 129"/>
                  <a:gd name="T8" fmla="*/ 157 w 162"/>
                  <a:gd name="T9" fmla="*/ 38 h 129"/>
                  <a:gd name="T10" fmla="*/ 156 w 162"/>
                  <a:gd name="T11" fmla="*/ 36 h 129"/>
                  <a:gd name="T12" fmla="*/ 151 w 162"/>
                  <a:gd name="T13" fmla="*/ 17 h 129"/>
                  <a:gd name="T14" fmla="*/ 150 w 162"/>
                  <a:gd name="T15" fmla="*/ 16 h 129"/>
                  <a:gd name="T16" fmla="*/ 151 w 162"/>
                  <a:gd name="T17" fmla="*/ 17 h 129"/>
                  <a:gd name="T18" fmla="*/ 150 w 162"/>
                  <a:gd name="T19" fmla="*/ 16 h 129"/>
                  <a:gd name="T20" fmla="*/ 159 w 162"/>
                  <a:gd name="T21" fmla="*/ 23 h 129"/>
                  <a:gd name="T22" fmla="*/ 162 w 162"/>
                  <a:gd name="T23" fmla="*/ 33 h 129"/>
                  <a:gd name="T24" fmla="*/ 160 w 162"/>
                  <a:gd name="T25" fmla="*/ 25 h 129"/>
                  <a:gd name="T26" fmla="*/ 123 w 162"/>
                  <a:gd name="T27" fmla="*/ 7 h 129"/>
                  <a:gd name="T28" fmla="*/ 1 w 162"/>
                  <a:gd name="T29" fmla="*/ 90 h 129"/>
                  <a:gd name="T30" fmla="*/ 1 w 162"/>
                  <a:gd name="T31" fmla="*/ 92 h 129"/>
                  <a:gd name="T32" fmla="*/ 0 w 162"/>
                  <a:gd name="T33" fmla="*/ 96 h 129"/>
                  <a:gd name="T34" fmla="*/ 8 w 162"/>
                  <a:gd name="T35" fmla="*/ 114 h 129"/>
                  <a:gd name="T36" fmla="*/ 11 w 162"/>
                  <a:gd name="T37" fmla="*/ 112 h 129"/>
                  <a:gd name="T38" fmla="*/ 8 w 162"/>
                  <a:gd name="T39" fmla="*/ 114 h 129"/>
                  <a:gd name="T40" fmla="*/ 8 w 162"/>
                  <a:gd name="T41" fmla="*/ 115 h 129"/>
                  <a:gd name="T42" fmla="*/ 17 w 162"/>
                  <a:gd name="T43" fmla="*/ 125 h 129"/>
                  <a:gd name="T44" fmla="*/ 17 w 162"/>
                  <a:gd name="T45" fmla="*/ 125 h 129"/>
                  <a:gd name="T46" fmla="*/ 17 w 162"/>
                  <a:gd name="T47" fmla="*/ 125 h 129"/>
                  <a:gd name="T48" fmla="*/ 21 w 162"/>
                  <a:gd name="T49" fmla="*/ 128 h 129"/>
                  <a:gd name="T50" fmla="*/ 23 w 162"/>
                  <a:gd name="T51" fmla="*/ 129 h 129"/>
                  <a:gd name="T52" fmla="*/ 26 w 162"/>
                  <a:gd name="T53" fmla="*/ 129 h 129"/>
                  <a:gd name="T54" fmla="*/ 28 w 162"/>
                  <a:gd name="T55" fmla="*/ 129 h 129"/>
                  <a:gd name="T56" fmla="*/ 150 w 162"/>
                  <a:gd name="T57" fmla="*/ 46 h 129"/>
                  <a:gd name="T58" fmla="*/ 147 w 162"/>
                  <a:gd name="T59" fmla="*/ 45 h 129"/>
                  <a:gd name="T60" fmla="*/ 147 w 162"/>
                  <a:gd name="T61" fmla="*/ 43 h 129"/>
                  <a:gd name="T62" fmla="*/ 27 w 162"/>
                  <a:gd name="T63" fmla="*/ 125 h 129"/>
                  <a:gd name="T64" fmla="*/ 26 w 162"/>
                  <a:gd name="T65" fmla="*/ 125 h 129"/>
                  <a:gd name="T66" fmla="*/ 26 w 162"/>
                  <a:gd name="T67" fmla="*/ 125 h 129"/>
                  <a:gd name="T68" fmla="*/ 23 w 162"/>
                  <a:gd name="T69" fmla="*/ 125 h 129"/>
                  <a:gd name="T70" fmla="*/ 22 w 162"/>
                  <a:gd name="T71" fmla="*/ 123 h 129"/>
                  <a:gd name="T72" fmla="*/ 11 w 162"/>
                  <a:gd name="T73" fmla="*/ 112 h 129"/>
                  <a:gd name="T74" fmla="*/ 6 w 162"/>
                  <a:gd name="T75" fmla="*/ 102 h 129"/>
                  <a:gd name="T76" fmla="*/ 4 w 162"/>
                  <a:gd name="T77" fmla="*/ 95 h 129"/>
                  <a:gd name="T78" fmla="*/ 4 w 162"/>
                  <a:gd name="T79" fmla="*/ 93 h 129"/>
                  <a:gd name="T80" fmla="*/ 5 w 162"/>
                  <a:gd name="T81" fmla="*/ 93 h 129"/>
                  <a:gd name="T82" fmla="*/ 124 w 162"/>
                  <a:gd name="T83" fmla="*/ 11 h 129"/>
                  <a:gd name="T84" fmla="*/ 122 w 162"/>
                  <a:gd name="T85" fmla="*/ 9 h 129"/>
                  <a:gd name="T86" fmla="*/ 123 w 162"/>
                  <a:gd name="T87" fmla="*/ 7 h 129"/>
                  <a:gd name="T88" fmla="*/ 154 w 162"/>
                  <a:gd name="T89" fmla="*/ 14 h 129"/>
                  <a:gd name="T90" fmla="*/ 135 w 162"/>
                  <a:gd name="T91" fmla="*/ 3 h 129"/>
                  <a:gd name="T92" fmla="*/ 134 w 162"/>
                  <a:gd name="T93" fmla="*/ 4 h 129"/>
                  <a:gd name="T94" fmla="*/ 140 w 162"/>
                  <a:gd name="T95" fmla="*/ 1 h 129"/>
                  <a:gd name="T96" fmla="*/ 140 w 162"/>
                  <a:gd name="T97" fmla="*/ 1 h 129"/>
                  <a:gd name="T98" fmla="*/ 128 w 162"/>
                  <a:gd name="T99" fmla="*/ 3 h 129"/>
                  <a:gd name="T100" fmla="*/ 130 w 162"/>
                  <a:gd name="T101" fmla="*/ 3 h 129"/>
                  <a:gd name="T102" fmla="*/ 134 w 162"/>
                  <a:gd name="T103" fmla="*/ 4 h 129"/>
                  <a:gd name="T104" fmla="*/ 134 w 162"/>
                  <a:gd name="T105" fmla="*/ 4 h 129"/>
                  <a:gd name="T106" fmla="*/ 132 w 162"/>
                  <a:gd name="T107" fmla="*/ 3 h 129"/>
                  <a:gd name="T108" fmla="*/ 133 w 162"/>
                  <a:gd name="T109" fmla="*/ 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2" h="129">
                    <a:moveTo>
                      <a:pt x="156" y="36"/>
                    </a:moveTo>
                    <a:cubicBezTo>
                      <a:pt x="156" y="37"/>
                      <a:pt x="156" y="37"/>
                      <a:pt x="156" y="37"/>
                    </a:cubicBezTo>
                    <a:cubicBezTo>
                      <a:pt x="156" y="37"/>
                      <a:pt x="156" y="37"/>
                      <a:pt x="156" y="37"/>
                    </a:cubicBezTo>
                    <a:cubicBezTo>
                      <a:pt x="156" y="38"/>
                      <a:pt x="156" y="40"/>
                      <a:pt x="155" y="41"/>
                    </a:cubicBezTo>
                    <a:cubicBezTo>
                      <a:pt x="155" y="41"/>
                      <a:pt x="155" y="42"/>
                      <a:pt x="155" y="42"/>
                    </a:cubicBezTo>
                    <a:cubicBezTo>
                      <a:pt x="160" y="39"/>
                      <a:pt x="160" y="39"/>
                      <a:pt x="160" y="39"/>
                    </a:cubicBezTo>
                    <a:cubicBezTo>
                      <a:pt x="160" y="39"/>
                      <a:pt x="160" y="39"/>
                      <a:pt x="160" y="39"/>
                    </a:cubicBezTo>
                    <a:cubicBezTo>
                      <a:pt x="159" y="39"/>
                      <a:pt x="159" y="39"/>
                      <a:pt x="158" y="39"/>
                    </a:cubicBezTo>
                    <a:cubicBezTo>
                      <a:pt x="158" y="39"/>
                      <a:pt x="158" y="39"/>
                      <a:pt x="158" y="39"/>
                    </a:cubicBezTo>
                    <a:cubicBezTo>
                      <a:pt x="158" y="39"/>
                      <a:pt x="157" y="39"/>
                      <a:pt x="157" y="38"/>
                    </a:cubicBezTo>
                    <a:cubicBezTo>
                      <a:pt x="157" y="38"/>
                      <a:pt x="157" y="38"/>
                      <a:pt x="157" y="38"/>
                    </a:cubicBezTo>
                    <a:cubicBezTo>
                      <a:pt x="156" y="38"/>
                      <a:pt x="156" y="37"/>
                      <a:pt x="156" y="36"/>
                    </a:cubicBezTo>
                    <a:moveTo>
                      <a:pt x="151" y="17"/>
                    </a:moveTo>
                    <a:cubicBezTo>
                      <a:pt x="151" y="17"/>
                      <a:pt x="151" y="17"/>
                      <a:pt x="151" y="17"/>
                    </a:cubicBezTo>
                    <a:cubicBezTo>
                      <a:pt x="151" y="17"/>
                      <a:pt x="151" y="17"/>
                      <a:pt x="151" y="17"/>
                    </a:cubicBezTo>
                    <a:moveTo>
                      <a:pt x="150" y="16"/>
                    </a:moveTo>
                    <a:cubicBezTo>
                      <a:pt x="150" y="16"/>
                      <a:pt x="150" y="16"/>
                      <a:pt x="150" y="16"/>
                    </a:cubicBezTo>
                    <a:cubicBezTo>
                      <a:pt x="150" y="17"/>
                      <a:pt x="151" y="17"/>
                      <a:pt x="151" y="17"/>
                    </a:cubicBezTo>
                    <a:cubicBezTo>
                      <a:pt x="151" y="17"/>
                      <a:pt x="150" y="17"/>
                      <a:pt x="150" y="16"/>
                    </a:cubicBezTo>
                    <a:cubicBezTo>
                      <a:pt x="150" y="16"/>
                      <a:pt x="150" y="16"/>
                      <a:pt x="150" y="16"/>
                    </a:cubicBezTo>
                    <a:moveTo>
                      <a:pt x="155" y="16"/>
                    </a:moveTo>
                    <a:cubicBezTo>
                      <a:pt x="156" y="18"/>
                      <a:pt x="158" y="21"/>
                      <a:pt x="159" y="23"/>
                    </a:cubicBezTo>
                    <a:cubicBezTo>
                      <a:pt x="160" y="25"/>
                      <a:pt x="160" y="27"/>
                      <a:pt x="161" y="28"/>
                    </a:cubicBezTo>
                    <a:cubicBezTo>
                      <a:pt x="161" y="30"/>
                      <a:pt x="162" y="31"/>
                      <a:pt x="162" y="33"/>
                    </a:cubicBezTo>
                    <a:cubicBezTo>
                      <a:pt x="162" y="33"/>
                      <a:pt x="162" y="33"/>
                      <a:pt x="162" y="33"/>
                    </a:cubicBezTo>
                    <a:cubicBezTo>
                      <a:pt x="161" y="30"/>
                      <a:pt x="161" y="28"/>
                      <a:pt x="160" y="25"/>
                    </a:cubicBezTo>
                    <a:cubicBezTo>
                      <a:pt x="158" y="22"/>
                      <a:pt x="157" y="19"/>
                      <a:pt x="155" y="16"/>
                    </a:cubicBezTo>
                    <a:moveTo>
                      <a:pt x="123" y="7"/>
                    </a:moveTo>
                    <a:cubicBezTo>
                      <a:pt x="1" y="90"/>
                      <a:pt x="1" y="90"/>
                      <a:pt x="1" y="90"/>
                    </a:cubicBezTo>
                    <a:cubicBezTo>
                      <a:pt x="1" y="90"/>
                      <a:pt x="1" y="90"/>
                      <a:pt x="1" y="90"/>
                    </a:cubicBezTo>
                    <a:cubicBezTo>
                      <a:pt x="1" y="90"/>
                      <a:pt x="1" y="91"/>
                      <a:pt x="1" y="91"/>
                    </a:cubicBezTo>
                    <a:cubicBezTo>
                      <a:pt x="1" y="91"/>
                      <a:pt x="1" y="92"/>
                      <a:pt x="1" y="92"/>
                    </a:cubicBezTo>
                    <a:cubicBezTo>
                      <a:pt x="0" y="93"/>
                      <a:pt x="0" y="94"/>
                      <a:pt x="0" y="95"/>
                    </a:cubicBezTo>
                    <a:cubicBezTo>
                      <a:pt x="0" y="95"/>
                      <a:pt x="0" y="96"/>
                      <a:pt x="0" y="96"/>
                    </a:cubicBezTo>
                    <a:cubicBezTo>
                      <a:pt x="0" y="98"/>
                      <a:pt x="1" y="101"/>
                      <a:pt x="2" y="104"/>
                    </a:cubicBezTo>
                    <a:cubicBezTo>
                      <a:pt x="3" y="107"/>
                      <a:pt x="5" y="111"/>
                      <a:pt x="8" y="114"/>
                    </a:cubicBezTo>
                    <a:cubicBezTo>
                      <a:pt x="9" y="113"/>
                      <a:pt x="9" y="113"/>
                      <a:pt x="9" y="113"/>
                    </a:cubicBezTo>
                    <a:cubicBezTo>
                      <a:pt x="11" y="112"/>
                      <a:pt x="11" y="112"/>
                      <a:pt x="11" y="112"/>
                    </a:cubicBezTo>
                    <a:cubicBezTo>
                      <a:pt x="9" y="113"/>
                      <a:pt x="9" y="113"/>
                      <a:pt x="9" y="113"/>
                    </a:cubicBezTo>
                    <a:cubicBezTo>
                      <a:pt x="8" y="114"/>
                      <a:pt x="8" y="114"/>
                      <a:pt x="8" y="114"/>
                    </a:cubicBezTo>
                    <a:cubicBezTo>
                      <a:pt x="8" y="114"/>
                      <a:pt x="8" y="115"/>
                      <a:pt x="8" y="115"/>
                    </a:cubicBezTo>
                    <a:cubicBezTo>
                      <a:pt x="8" y="115"/>
                      <a:pt x="8" y="115"/>
                      <a:pt x="8" y="115"/>
                    </a:cubicBezTo>
                    <a:cubicBezTo>
                      <a:pt x="10" y="118"/>
                      <a:pt x="12" y="121"/>
                      <a:pt x="15" y="123"/>
                    </a:cubicBezTo>
                    <a:cubicBezTo>
                      <a:pt x="15" y="124"/>
                      <a:pt x="16" y="124"/>
                      <a:pt x="17" y="125"/>
                    </a:cubicBezTo>
                    <a:cubicBezTo>
                      <a:pt x="17" y="125"/>
                      <a:pt x="17" y="125"/>
                      <a:pt x="17" y="125"/>
                    </a:cubicBezTo>
                    <a:cubicBezTo>
                      <a:pt x="17" y="125"/>
                      <a:pt x="17" y="125"/>
                      <a:pt x="17" y="125"/>
                    </a:cubicBezTo>
                    <a:cubicBezTo>
                      <a:pt x="17" y="125"/>
                      <a:pt x="17" y="125"/>
                      <a:pt x="17" y="125"/>
                    </a:cubicBezTo>
                    <a:cubicBezTo>
                      <a:pt x="17" y="125"/>
                      <a:pt x="17" y="125"/>
                      <a:pt x="17" y="125"/>
                    </a:cubicBezTo>
                    <a:cubicBezTo>
                      <a:pt x="19" y="126"/>
                      <a:pt x="20" y="127"/>
                      <a:pt x="21" y="128"/>
                    </a:cubicBezTo>
                    <a:cubicBezTo>
                      <a:pt x="21" y="128"/>
                      <a:pt x="21" y="128"/>
                      <a:pt x="21" y="128"/>
                    </a:cubicBezTo>
                    <a:cubicBezTo>
                      <a:pt x="22" y="128"/>
                      <a:pt x="22" y="128"/>
                      <a:pt x="22" y="128"/>
                    </a:cubicBezTo>
                    <a:cubicBezTo>
                      <a:pt x="23" y="128"/>
                      <a:pt x="23" y="129"/>
                      <a:pt x="23" y="129"/>
                    </a:cubicBezTo>
                    <a:cubicBezTo>
                      <a:pt x="24" y="129"/>
                      <a:pt x="25" y="129"/>
                      <a:pt x="26" y="129"/>
                    </a:cubicBezTo>
                    <a:cubicBezTo>
                      <a:pt x="26" y="129"/>
                      <a:pt x="26" y="129"/>
                      <a:pt x="26" y="129"/>
                    </a:cubicBezTo>
                    <a:cubicBezTo>
                      <a:pt x="27" y="129"/>
                      <a:pt x="27" y="129"/>
                      <a:pt x="27" y="129"/>
                    </a:cubicBezTo>
                    <a:cubicBezTo>
                      <a:pt x="28" y="129"/>
                      <a:pt x="28" y="129"/>
                      <a:pt x="28" y="129"/>
                    </a:cubicBezTo>
                    <a:cubicBezTo>
                      <a:pt x="28" y="129"/>
                      <a:pt x="28" y="129"/>
                      <a:pt x="28" y="129"/>
                    </a:cubicBezTo>
                    <a:cubicBezTo>
                      <a:pt x="150" y="46"/>
                      <a:pt x="150" y="46"/>
                      <a:pt x="150" y="46"/>
                    </a:cubicBezTo>
                    <a:cubicBezTo>
                      <a:pt x="149" y="46"/>
                      <a:pt x="149" y="46"/>
                      <a:pt x="149" y="46"/>
                    </a:cubicBezTo>
                    <a:cubicBezTo>
                      <a:pt x="148" y="46"/>
                      <a:pt x="147" y="46"/>
                      <a:pt x="147" y="45"/>
                    </a:cubicBezTo>
                    <a:cubicBezTo>
                      <a:pt x="147" y="45"/>
                      <a:pt x="147" y="45"/>
                      <a:pt x="147" y="45"/>
                    </a:cubicBezTo>
                    <a:cubicBezTo>
                      <a:pt x="146" y="44"/>
                      <a:pt x="146" y="44"/>
                      <a:pt x="147" y="43"/>
                    </a:cubicBezTo>
                    <a:cubicBezTo>
                      <a:pt x="27" y="125"/>
                      <a:pt x="27" y="125"/>
                      <a:pt x="27" y="125"/>
                    </a:cubicBezTo>
                    <a:cubicBezTo>
                      <a:pt x="27" y="125"/>
                      <a:pt x="27" y="125"/>
                      <a:pt x="27" y="125"/>
                    </a:cubicBezTo>
                    <a:cubicBezTo>
                      <a:pt x="27" y="125"/>
                      <a:pt x="26" y="125"/>
                      <a:pt x="26" y="125"/>
                    </a:cubicBezTo>
                    <a:cubicBezTo>
                      <a:pt x="26" y="125"/>
                      <a:pt x="26" y="125"/>
                      <a:pt x="26" y="125"/>
                    </a:cubicBezTo>
                    <a:cubicBezTo>
                      <a:pt x="26" y="125"/>
                      <a:pt x="26" y="125"/>
                      <a:pt x="26" y="125"/>
                    </a:cubicBezTo>
                    <a:cubicBezTo>
                      <a:pt x="26" y="125"/>
                      <a:pt x="26" y="125"/>
                      <a:pt x="26" y="125"/>
                    </a:cubicBezTo>
                    <a:cubicBezTo>
                      <a:pt x="25" y="125"/>
                      <a:pt x="25" y="125"/>
                      <a:pt x="24" y="125"/>
                    </a:cubicBezTo>
                    <a:cubicBezTo>
                      <a:pt x="24" y="125"/>
                      <a:pt x="23" y="125"/>
                      <a:pt x="23" y="125"/>
                    </a:cubicBezTo>
                    <a:cubicBezTo>
                      <a:pt x="23" y="124"/>
                      <a:pt x="22" y="124"/>
                      <a:pt x="22" y="123"/>
                    </a:cubicBezTo>
                    <a:cubicBezTo>
                      <a:pt x="22" y="123"/>
                      <a:pt x="22" y="123"/>
                      <a:pt x="22" y="123"/>
                    </a:cubicBezTo>
                    <a:cubicBezTo>
                      <a:pt x="22" y="123"/>
                      <a:pt x="22" y="123"/>
                      <a:pt x="22" y="123"/>
                    </a:cubicBezTo>
                    <a:cubicBezTo>
                      <a:pt x="18" y="121"/>
                      <a:pt x="15" y="117"/>
                      <a:pt x="11" y="112"/>
                    </a:cubicBezTo>
                    <a:cubicBezTo>
                      <a:pt x="11" y="112"/>
                      <a:pt x="11" y="112"/>
                      <a:pt x="11" y="112"/>
                    </a:cubicBezTo>
                    <a:cubicBezTo>
                      <a:pt x="9" y="109"/>
                      <a:pt x="7" y="105"/>
                      <a:pt x="6" y="102"/>
                    </a:cubicBezTo>
                    <a:cubicBezTo>
                      <a:pt x="5" y="100"/>
                      <a:pt x="4" y="97"/>
                      <a:pt x="4" y="95"/>
                    </a:cubicBezTo>
                    <a:cubicBezTo>
                      <a:pt x="4" y="95"/>
                      <a:pt x="4" y="95"/>
                      <a:pt x="4" y="95"/>
                    </a:cubicBezTo>
                    <a:cubicBezTo>
                      <a:pt x="4" y="95"/>
                      <a:pt x="4" y="95"/>
                      <a:pt x="4" y="95"/>
                    </a:cubicBezTo>
                    <a:cubicBezTo>
                      <a:pt x="4" y="94"/>
                      <a:pt x="4" y="93"/>
                      <a:pt x="4" y="93"/>
                    </a:cubicBezTo>
                    <a:cubicBezTo>
                      <a:pt x="4" y="93"/>
                      <a:pt x="4" y="93"/>
                      <a:pt x="4" y="93"/>
                    </a:cubicBezTo>
                    <a:cubicBezTo>
                      <a:pt x="5" y="93"/>
                      <a:pt x="5" y="93"/>
                      <a:pt x="5" y="93"/>
                    </a:cubicBezTo>
                    <a:cubicBezTo>
                      <a:pt x="5" y="93"/>
                      <a:pt x="5" y="93"/>
                      <a:pt x="5" y="93"/>
                    </a:cubicBezTo>
                    <a:cubicBezTo>
                      <a:pt x="124" y="11"/>
                      <a:pt x="124" y="11"/>
                      <a:pt x="124" y="11"/>
                    </a:cubicBezTo>
                    <a:cubicBezTo>
                      <a:pt x="124" y="11"/>
                      <a:pt x="123" y="10"/>
                      <a:pt x="123" y="10"/>
                    </a:cubicBezTo>
                    <a:cubicBezTo>
                      <a:pt x="122" y="9"/>
                      <a:pt x="122" y="9"/>
                      <a:pt x="122" y="9"/>
                    </a:cubicBezTo>
                    <a:cubicBezTo>
                      <a:pt x="122" y="9"/>
                      <a:pt x="122" y="8"/>
                      <a:pt x="122" y="8"/>
                    </a:cubicBezTo>
                    <a:cubicBezTo>
                      <a:pt x="122" y="7"/>
                      <a:pt x="122" y="7"/>
                      <a:pt x="123" y="7"/>
                    </a:cubicBezTo>
                    <a:moveTo>
                      <a:pt x="145" y="4"/>
                    </a:moveTo>
                    <a:cubicBezTo>
                      <a:pt x="148" y="6"/>
                      <a:pt x="151" y="10"/>
                      <a:pt x="154" y="14"/>
                    </a:cubicBezTo>
                    <a:cubicBezTo>
                      <a:pt x="151" y="10"/>
                      <a:pt x="148" y="6"/>
                      <a:pt x="145" y="4"/>
                    </a:cubicBezTo>
                    <a:moveTo>
                      <a:pt x="135" y="3"/>
                    </a:moveTo>
                    <a:cubicBezTo>
                      <a:pt x="135" y="3"/>
                      <a:pt x="135" y="3"/>
                      <a:pt x="135" y="3"/>
                    </a:cubicBezTo>
                    <a:cubicBezTo>
                      <a:pt x="135" y="4"/>
                      <a:pt x="135" y="4"/>
                      <a:pt x="134" y="4"/>
                    </a:cubicBezTo>
                    <a:cubicBezTo>
                      <a:pt x="135" y="4"/>
                      <a:pt x="135" y="4"/>
                      <a:pt x="135" y="3"/>
                    </a:cubicBezTo>
                    <a:moveTo>
                      <a:pt x="140" y="1"/>
                    </a:moveTo>
                    <a:cubicBezTo>
                      <a:pt x="141" y="1"/>
                      <a:pt x="143" y="2"/>
                      <a:pt x="145" y="4"/>
                    </a:cubicBezTo>
                    <a:cubicBezTo>
                      <a:pt x="143" y="2"/>
                      <a:pt x="141" y="1"/>
                      <a:pt x="140" y="1"/>
                    </a:cubicBezTo>
                    <a:moveTo>
                      <a:pt x="133" y="0"/>
                    </a:moveTo>
                    <a:cubicBezTo>
                      <a:pt x="128" y="3"/>
                      <a:pt x="128" y="3"/>
                      <a:pt x="128" y="3"/>
                    </a:cubicBezTo>
                    <a:cubicBezTo>
                      <a:pt x="128" y="3"/>
                      <a:pt x="128" y="3"/>
                      <a:pt x="129" y="3"/>
                    </a:cubicBezTo>
                    <a:cubicBezTo>
                      <a:pt x="129" y="3"/>
                      <a:pt x="129" y="3"/>
                      <a:pt x="130" y="3"/>
                    </a:cubicBezTo>
                    <a:cubicBezTo>
                      <a:pt x="130" y="3"/>
                      <a:pt x="130" y="3"/>
                      <a:pt x="130" y="3"/>
                    </a:cubicBezTo>
                    <a:cubicBezTo>
                      <a:pt x="131" y="3"/>
                      <a:pt x="133" y="4"/>
                      <a:pt x="134" y="4"/>
                    </a:cubicBezTo>
                    <a:cubicBezTo>
                      <a:pt x="134" y="4"/>
                      <a:pt x="134" y="4"/>
                      <a:pt x="134" y="4"/>
                    </a:cubicBezTo>
                    <a:cubicBezTo>
                      <a:pt x="134" y="4"/>
                      <a:pt x="134" y="4"/>
                      <a:pt x="134" y="4"/>
                    </a:cubicBezTo>
                    <a:cubicBezTo>
                      <a:pt x="133" y="4"/>
                      <a:pt x="133" y="4"/>
                      <a:pt x="132" y="3"/>
                    </a:cubicBezTo>
                    <a:cubicBezTo>
                      <a:pt x="132" y="3"/>
                      <a:pt x="132" y="3"/>
                      <a:pt x="132" y="3"/>
                    </a:cubicBezTo>
                    <a:cubicBezTo>
                      <a:pt x="132" y="2"/>
                      <a:pt x="132" y="2"/>
                      <a:pt x="132" y="1"/>
                    </a:cubicBezTo>
                    <a:cubicBezTo>
                      <a:pt x="132" y="1"/>
                      <a:pt x="132" y="0"/>
                      <a:pt x="133"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 name="Freeform 342"/>
              <p:cNvSpPr>
                <a:spLocks noEditPoints="1"/>
              </p:cNvSpPr>
              <p:nvPr/>
            </p:nvSpPr>
            <p:spPr bwMode="auto">
              <a:xfrm>
                <a:off x="4206876" y="2951163"/>
                <a:ext cx="95250" cy="120650"/>
              </a:xfrm>
              <a:custGeom>
                <a:avLst/>
                <a:gdLst>
                  <a:gd name="T0" fmla="*/ 26 w 34"/>
                  <a:gd name="T1" fmla="*/ 39 h 43"/>
                  <a:gd name="T2" fmla="*/ 24 w 34"/>
                  <a:gd name="T3" fmla="*/ 38 h 43"/>
                  <a:gd name="T4" fmla="*/ 12 w 34"/>
                  <a:gd name="T5" fmla="*/ 26 h 43"/>
                  <a:gd name="T6" fmla="*/ 6 w 34"/>
                  <a:gd name="T7" fmla="*/ 16 h 43"/>
                  <a:gd name="T8" fmla="*/ 4 w 34"/>
                  <a:gd name="T9" fmla="*/ 9 h 43"/>
                  <a:gd name="T10" fmla="*/ 5 w 34"/>
                  <a:gd name="T11" fmla="*/ 7 h 43"/>
                  <a:gd name="T12" fmla="*/ 5 w 34"/>
                  <a:gd name="T13" fmla="*/ 6 h 43"/>
                  <a:gd name="T14" fmla="*/ 7 w 34"/>
                  <a:gd name="T15" fmla="*/ 14 h 43"/>
                  <a:gd name="T16" fmla="*/ 13 w 34"/>
                  <a:gd name="T17" fmla="*/ 25 h 43"/>
                  <a:gd name="T18" fmla="*/ 22 w 34"/>
                  <a:gd name="T19" fmla="*/ 35 h 43"/>
                  <a:gd name="T20" fmla="*/ 27 w 34"/>
                  <a:gd name="T21" fmla="*/ 38 h 43"/>
                  <a:gd name="T22" fmla="*/ 27 w 34"/>
                  <a:gd name="T23" fmla="*/ 39 h 43"/>
                  <a:gd name="T24" fmla="*/ 27 w 34"/>
                  <a:gd name="T25" fmla="*/ 39 h 43"/>
                  <a:gd name="T26" fmla="*/ 26 w 34"/>
                  <a:gd name="T27" fmla="*/ 39 h 43"/>
                  <a:gd name="T28" fmla="*/ 26 w 34"/>
                  <a:gd name="T29" fmla="*/ 39 h 43"/>
                  <a:gd name="T30" fmla="*/ 3 w 34"/>
                  <a:gd name="T31" fmla="*/ 6 h 43"/>
                  <a:gd name="T32" fmla="*/ 2 w 34"/>
                  <a:gd name="T33" fmla="*/ 4 h 43"/>
                  <a:gd name="T34" fmla="*/ 3 w 34"/>
                  <a:gd name="T35" fmla="*/ 6 h 43"/>
                  <a:gd name="T36" fmla="*/ 8 w 34"/>
                  <a:gd name="T37" fmla="*/ 0 h 43"/>
                  <a:gd name="T38" fmla="*/ 7 w 34"/>
                  <a:gd name="T39" fmla="*/ 0 h 43"/>
                  <a:gd name="T40" fmla="*/ 2 w 34"/>
                  <a:gd name="T41" fmla="*/ 4 h 43"/>
                  <a:gd name="T42" fmla="*/ 1 w 34"/>
                  <a:gd name="T43" fmla="*/ 5 h 43"/>
                  <a:gd name="T44" fmla="*/ 1 w 34"/>
                  <a:gd name="T45" fmla="*/ 5 h 43"/>
                  <a:gd name="T46" fmla="*/ 0 w 34"/>
                  <a:gd name="T47" fmla="*/ 8 h 43"/>
                  <a:gd name="T48" fmla="*/ 0 w 34"/>
                  <a:gd name="T49" fmla="*/ 9 h 43"/>
                  <a:gd name="T50" fmla="*/ 3 w 34"/>
                  <a:gd name="T51" fmla="*/ 18 h 43"/>
                  <a:gd name="T52" fmla="*/ 8 w 34"/>
                  <a:gd name="T53" fmla="*/ 28 h 43"/>
                  <a:gd name="T54" fmla="*/ 18 w 34"/>
                  <a:gd name="T55" fmla="*/ 38 h 43"/>
                  <a:gd name="T56" fmla="*/ 22 w 34"/>
                  <a:gd name="T57" fmla="*/ 42 h 43"/>
                  <a:gd name="T58" fmla="*/ 23 w 34"/>
                  <a:gd name="T59" fmla="*/ 42 h 43"/>
                  <a:gd name="T60" fmla="*/ 23 w 34"/>
                  <a:gd name="T61" fmla="*/ 42 h 43"/>
                  <a:gd name="T62" fmla="*/ 24 w 34"/>
                  <a:gd name="T63" fmla="*/ 42 h 43"/>
                  <a:gd name="T64" fmla="*/ 26 w 34"/>
                  <a:gd name="T65" fmla="*/ 43 h 43"/>
                  <a:gd name="T66" fmla="*/ 27 w 34"/>
                  <a:gd name="T67" fmla="*/ 43 h 43"/>
                  <a:gd name="T68" fmla="*/ 28 w 34"/>
                  <a:gd name="T69" fmla="*/ 43 h 43"/>
                  <a:gd name="T70" fmla="*/ 29 w 34"/>
                  <a:gd name="T71" fmla="*/ 43 h 43"/>
                  <a:gd name="T72" fmla="*/ 29 w 34"/>
                  <a:gd name="T73" fmla="*/ 43 h 43"/>
                  <a:gd name="T74" fmla="*/ 34 w 34"/>
                  <a:gd name="T75" fmla="*/ 39 h 43"/>
                  <a:gd name="T76" fmla="*/ 34 w 34"/>
                  <a:gd name="T77" fmla="*/ 39 h 43"/>
                  <a:gd name="T78" fmla="*/ 34 w 34"/>
                  <a:gd name="T79" fmla="*/ 38 h 43"/>
                  <a:gd name="T80" fmla="*/ 34 w 34"/>
                  <a:gd name="T81" fmla="*/ 37 h 43"/>
                  <a:gd name="T82" fmla="*/ 34 w 34"/>
                  <a:gd name="T83" fmla="*/ 36 h 43"/>
                  <a:gd name="T84" fmla="*/ 33 w 34"/>
                  <a:gd name="T85" fmla="*/ 36 h 43"/>
                  <a:gd name="T86" fmla="*/ 32 w 34"/>
                  <a:gd name="T87" fmla="*/ 35 h 43"/>
                  <a:gd name="T88" fmla="*/ 32 w 34"/>
                  <a:gd name="T89" fmla="*/ 35 h 43"/>
                  <a:gd name="T90" fmla="*/ 32 w 34"/>
                  <a:gd name="T91" fmla="*/ 35 h 43"/>
                  <a:gd name="T92" fmla="*/ 31 w 34"/>
                  <a:gd name="T93" fmla="*/ 35 h 43"/>
                  <a:gd name="T94" fmla="*/ 31 w 34"/>
                  <a:gd name="T95" fmla="*/ 36 h 43"/>
                  <a:gd name="T96" fmla="*/ 31 w 34"/>
                  <a:gd name="T97" fmla="*/ 36 h 43"/>
                  <a:gd name="T98" fmla="*/ 29 w 34"/>
                  <a:gd name="T99" fmla="*/ 35 h 43"/>
                  <a:gd name="T100" fmla="*/ 16 w 34"/>
                  <a:gd name="T101" fmla="*/ 22 h 43"/>
                  <a:gd name="T102" fmla="*/ 11 w 34"/>
                  <a:gd name="T103" fmla="*/ 13 h 43"/>
                  <a:gd name="T104" fmla="*/ 9 w 34"/>
                  <a:gd name="T105" fmla="*/ 5 h 43"/>
                  <a:gd name="T106" fmla="*/ 10 w 34"/>
                  <a:gd name="T107" fmla="*/ 4 h 43"/>
                  <a:gd name="T108" fmla="*/ 10 w 34"/>
                  <a:gd name="T109" fmla="*/ 3 h 43"/>
                  <a:gd name="T110" fmla="*/ 10 w 34"/>
                  <a:gd name="T111" fmla="*/ 3 h 43"/>
                  <a:gd name="T112" fmla="*/ 10 w 34"/>
                  <a:gd name="T113" fmla="*/ 2 h 43"/>
                  <a:gd name="T114" fmla="*/ 10 w 34"/>
                  <a:gd name="T115" fmla="*/ 1 h 43"/>
                  <a:gd name="T116" fmla="*/ 9 w 34"/>
                  <a:gd name="T117" fmla="*/ 1 h 43"/>
                  <a:gd name="T118" fmla="*/ 8 w 34"/>
                  <a:gd name="T119"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4" h="43">
                    <a:moveTo>
                      <a:pt x="26" y="39"/>
                    </a:moveTo>
                    <a:cubicBezTo>
                      <a:pt x="26" y="39"/>
                      <a:pt x="25" y="39"/>
                      <a:pt x="24" y="38"/>
                    </a:cubicBezTo>
                    <a:cubicBezTo>
                      <a:pt x="21" y="36"/>
                      <a:pt x="16" y="32"/>
                      <a:pt x="12" y="26"/>
                    </a:cubicBezTo>
                    <a:cubicBezTo>
                      <a:pt x="9" y="22"/>
                      <a:pt x="7" y="19"/>
                      <a:pt x="6" y="16"/>
                    </a:cubicBezTo>
                    <a:cubicBezTo>
                      <a:pt x="5" y="13"/>
                      <a:pt x="4" y="10"/>
                      <a:pt x="4" y="9"/>
                    </a:cubicBezTo>
                    <a:cubicBezTo>
                      <a:pt x="4" y="8"/>
                      <a:pt x="5" y="7"/>
                      <a:pt x="5" y="7"/>
                    </a:cubicBezTo>
                    <a:cubicBezTo>
                      <a:pt x="5" y="7"/>
                      <a:pt x="5" y="6"/>
                      <a:pt x="5" y="6"/>
                    </a:cubicBezTo>
                    <a:cubicBezTo>
                      <a:pt x="5" y="9"/>
                      <a:pt x="6" y="11"/>
                      <a:pt x="7" y="14"/>
                    </a:cubicBezTo>
                    <a:cubicBezTo>
                      <a:pt x="9" y="18"/>
                      <a:pt x="11" y="21"/>
                      <a:pt x="13" y="25"/>
                    </a:cubicBezTo>
                    <a:cubicBezTo>
                      <a:pt x="16" y="29"/>
                      <a:pt x="19" y="33"/>
                      <a:pt x="22" y="35"/>
                    </a:cubicBezTo>
                    <a:cubicBezTo>
                      <a:pt x="24" y="37"/>
                      <a:pt x="25" y="38"/>
                      <a:pt x="27" y="38"/>
                    </a:cubicBezTo>
                    <a:cubicBezTo>
                      <a:pt x="27" y="38"/>
                      <a:pt x="27" y="39"/>
                      <a:pt x="27" y="39"/>
                    </a:cubicBezTo>
                    <a:cubicBezTo>
                      <a:pt x="27" y="39"/>
                      <a:pt x="27" y="39"/>
                      <a:pt x="27" y="39"/>
                    </a:cubicBezTo>
                    <a:cubicBezTo>
                      <a:pt x="26" y="39"/>
                      <a:pt x="26" y="39"/>
                      <a:pt x="26" y="39"/>
                    </a:cubicBezTo>
                    <a:cubicBezTo>
                      <a:pt x="26" y="39"/>
                      <a:pt x="26" y="39"/>
                      <a:pt x="26" y="39"/>
                    </a:cubicBezTo>
                    <a:moveTo>
                      <a:pt x="3" y="6"/>
                    </a:moveTo>
                    <a:cubicBezTo>
                      <a:pt x="2" y="4"/>
                      <a:pt x="2" y="4"/>
                      <a:pt x="2" y="4"/>
                    </a:cubicBezTo>
                    <a:cubicBezTo>
                      <a:pt x="3" y="6"/>
                      <a:pt x="3" y="6"/>
                      <a:pt x="3" y="6"/>
                    </a:cubicBezTo>
                    <a:moveTo>
                      <a:pt x="8" y="0"/>
                    </a:moveTo>
                    <a:cubicBezTo>
                      <a:pt x="7" y="0"/>
                      <a:pt x="7" y="0"/>
                      <a:pt x="7" y="0"/>
                    </a:cubicBezTo>
                    <a:cubicBezTo>
                      <a:pt x="2" y="4"/>
                      <a:pt x="2" y="4"/>
                      <a:pt x="2" y="4"/>
                    </a:cubicBezTo>
                    <a:cubicBezTo>
                      <a:pt x="2" y="4"/>
                      <a:pt x="1" y="4"/>
                      <a:pt x="1" y="5"/>
                    </a:cubicBezTo>
                    <a:cubicBezTo>
                      <a:pt x="1" y="5"/>
                      <a:pt x="1" y="5"/>
                      <a:pt x="1" y="5"/>
                    </a:cubicBezTo>
                    <a:cubicBezTo>
                      <a:pt x="1" y="6"/>
                      <a:pt x="0" y="7"/>
                      <a:pt x="0" y="8"/>
                    </a:cubicBezTo>
                    <a:cubicBezTo>
                      <a:pt x="1" y="9"/>
                      <a:pt x="1" y="9"/>
                      <a:pt x="0" y="9"/>
                    </a:cubicBezTo>
                    <a:cubicBezTo>
                      <a:pt x="1" y="12"/>
                      <a:pt x="1" y="15"/>
                      <a:pt x="3" y="18"/>
                    </a:cubicBezTo>
                    <a:cubicBezTo>
                      <a:pt x="4" y="21"/>
                      <a:pt x="6" y="24"/>
                      <a:pt x="8" y="28"/>
                    </a:cubicBezTo>
                    <a:cubicBezTo>
                      <a:pt x="11" y="32"/>
                      <a:pt x="14" y="36"/>
                      <a:pt x="18" y="38"/>
                    </a:cubicBezTo>
                    <a:cubicBezTo>
                      <a:pt x="19" y="40"/>
                      <a:pt x="21" y="41"/>
                      <a:pt x="22" y="42"/>
                    </a:cubicBezTo>
                    <a:cubicBezTo>
                      <a:pt x="22" y="42"/>
                      <a:pt x="22" y="42"/>
                      <a:pt x="23" y="42"/>
                    </a:cubicBezTo>
                    <a:cubicBezTo>
                      <a:pt x="23" y="42"/>
                      <a:pt x="23" y="42"/>
                      <a:pt x="23" y="42"/>
                    </a:cubicBezTo>
                    <a:cubicBezTo>
                      <a:pt x="23" y="42"/>
                      <a:pt x="24" y="42"/>
                      <a:pt x="24" y="42"/>
                    </a:cubicBezTo>
                    <a:cubicBezTo>
                      <a:pt x="25" y="43"/>
                      <a:pt x="26" y="43"/>
                      <a:pt x="26" y="43"/>
                    </a:cubicBezTo>
                    <a:cubicBezTo>
                      <a:pt x="26" y="43"/>
                      <a:pt x="27" y="43"/>
                      <a:pt x="27" y="43"/>
                    </a:cubicBezTo>
                    <a:cubicBezTo>
                      <a:pt x="27" y="43"/>
                      <a:pt x="27" y="43"/>
                      <a:pt x="28" y="43"/>
                    </a:cubicBezTo>
                    <a:cubicBezTo>
                      <a:pt x="28" y="43"/>
                      <a:pt x="28" y="43"/>
                      <a:pt x="29" y="43"/>
                    </a:cubicBezTo>
                    <a:cubicBezTo>
                      <a:pt x="29" y="43"/>
                      <a:pt x="29" y="43"/>
                      <a:pt x="29" y="43"/>
                    </a:cubicBezTo>
                    <a:cubicBezTo>
                      <a:pt x="34" y="39"/>
                      <a:pt x="34" y="39"/>
                      <a:pt x="34" y="39"/>
                    </a:cubicBezTo>
                    <a:cubicBezTo>
                      <a:pt x="34" y="39"/>
                      <a:pt x="34" y="39"/>
                      <a:pt x="34" y="39"/>
                    </a:cubicBezTo>
                    <a:cubicBezTo>
                      <a:pt x="34" y="39"/>
                      <a:pt x="34" y="39"/>
                      <a:pt x="34" y="38"/>
                    </a:cubicBezTo>
                    <a:cubicBezTo>
                      <a:pt x="34" y="38"/>
                      <a:pt x="34" y="37"/>
                      <a:pt x="34" y="37"/>
                    </a:cubicBezTo>
                    <a:cubicBezTo>
                      <a:pt x="34" y="36"/>
                      <a:pt x="34" y="36"/>
                      <a:pt x="34" y="36"/>
                    </a:cubicBezTo>
                    <a:cubicBezTo>
                      <a:pt x="34" y="36"/>
                      <a:pt x="34" y="36"/>
                      <a:pt x="33" y="36"/>
                    </a:cubicBezTo>
                    <a:cubicBezTo>
                      <a:pt x="33" y="36"/>
                      <a:pt x="33" y="35"/>
                      <a:pt x="32" y="35"/>
                    </a:cubicBezTo>
                    <a:cubicBezTo>
                      <a:pt x="32" y="35"/>
                      <a:pt x="32" y="35"/>
                      <a:pt x="32" y="35"/>
                    </a:cubicBezTo>
                    <a:cubicBezTo>
                      <a:pt x="32" y="35"/>
                      <a:pt x="32" y="35"/>
                      <a:pt x="32" y="35"/>
                    </a:cubicBezTo>
                    <a:cubicBezTo>
                      <a:pt x="32" y="35"/>
                      <a:pt x="32" y="35"/>
                      <a:pt x="31" y="35"/>
                    </a:cubicBezTo>
                    <a:cubicBezTo>
                      <a:pt x="31" y="36"/>
                      <a:pt x="31" y="36"/>
                      <a:pt x="31" y="36"/>
                    </a:cubicBezTo>
                    <a:cubicBezTo>
                      <a:pt x="31" y="36"/>
                      <a:pt x="31" y="36"/>
                      <a:pt x="31" y="36"/>
                    </a:cubicBezTo>
                    <a:cubicBezTo>
                      <a:pt x="31" y="36"/>
                      <a:pt x="30" y="35"/>
                      <a:pt x="29" y="35"/>
                    </a:cubicBezTo>
                    <a:cubicBezTo>
                      <a:pt x="25" y="33"/>
                      <a:pt x="20" y="28"/>
                      <a:pt x="16" y="22"/>
                    </a:cubicBezTo>
                    <a:cubicBezTo>
                      <a:pt x="14" y="19"/>
                      <a:pt x="12" y="16"/>
                      <a:pt x="11" y="13"/>
                    </a:cubicBezTo>
                    <a:cubicBezTo>
                      <a:pt x="10" y="10"/>
                      <a:pt x="9" y="7"/>
                      <a:pt x="9" y="5"/>
                    </a:cubicBezTo>
                    <a:cubicBezTo>
                      <a:pt x="9" y="4"/>
                      <a:pt x="9" y="4"/>
                      <a:pt x="10" y="4"/>
                    </a:cubicBezTo>
                    <a:cubicBezTo>
                      <a:pt x="10" y="3"/>
                      <a:pt x="10" y="3"/>
                      <a:pt x="10" y="3"/>
                    </a:cubicBezTo>
                    <a:cubicBezTo>
                      <a:pt x="10" y="3"/>
                      <a:pt x="10" y="3"/>
                      <a:pt x="10" y="3"/>
                    </a:cubicBezTo>
                    <a:cubicBezTo>
                      <a:pt x="10" y="3"/>
                      <a:pt x="10" y="2"/>
                      <a:pt x="10" y="2"/>
                    </a:cubicBezTo>
                    <a:cubicBezTo>
                      <a:pt x="10" y="1"/>
                      <a:pt x="10" y="1"/>
                      <a:pt x="10" y="1"/>
                    </a:cubicBezTo>
                    <a:cubicBezTo>
                      <a:pt x="9" y="1"/>
                      <a:pt x="9" y="1"/>
                      <a:pt x="9" y="1"/>
                    </a:cubicBezTo>
                    <a:cubicBezTo>
                      <a:pt x="9" y="0"/>
                      <a:pt x="8" y="0"/>
                      <a:pt x="8"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 name="Freeform 343"/>
              <p:cNvSpPr>
                <a:spLocks noEditPoints="1"/>
              </p:cNvSpPr>
              <p:nvPr/>
            </p:nvSpPr>
            <p:spPr bwMode="auto">
              <a:xfrm>
                <a:off x="4576763" y="2698750"/>
                <a:ext cx="95250" cy="120650"/>
              </a:xfrm>
              <a:custGeom>
                <a:avLst/>
                <a:gdLst>
                  <a:gd name="T0" fmla="*/ 31 w 34"/>
                  <a:gd name="T1" fmla="*/ 37 h 43"/>
                  <a:gd name="T2" fmla="*/ 31 w 34"/>
                  <a:gd name="T3" fmla="*/ 37 h 43"/>
                  <a:gd name="T4" fmla="*/ 31 w 34"/>
                  <a:gd name="T5" fmla="*/ 37 h 43"/>
                  <a:gd name="T6" fmla="*/ 7 w 34"/>
                  <a:gd name="T7" fmla="*/ 4 h 43"/>
                  <a:gd name="T8" fmla="*/ 8 w 34"/>
                  <a:gd name="T9" fmla="*/ 4 h 43"/>
                  <a:gd name="T10" fmla="*/ 8 w 34"/>
                  <a:gd name="T11" fmla="*/ 4 h 43"/>
                  <a:gd name="T12" fmla="*/ 8 w 34"/>
                  <a:gd name="T13" fmla="*/ 4 h 43"/>
                  <a:gd name="T14" fmla="*/ 11 w 34"/>
                  <a:gd name="T15" fmla="*/ 5 h 43"/>
                  <a:gd name="T16" fmla="*/ 23 w 34"/>
                  <a:gd name="T17" fmla="*/ 17 h 43"/>
                  <a:gd name="T18" fmla="*/ 28 w 34"/>
                  <a:gd name="T19" fmla="*/ 27 h 43"/>
                  <a:gd name="T20" fmla="*/ 30 w 34"/>
                  <a:gd name="T21" fmla="*/ 34 h 43"/>
                  <a:gd name="T22" fmla="*/ 30 w 34"/>
                  <a:gd name="T23" fmla="*/ 36 h 43"/>
                  <a:gd name="T24" fmla="*/ 29 w 34"/>
                  <a:gd name="T25" fmla="*/ 37 h 43"/>
                  <a:gd name="T26" fmla="*/ 27 w 34"/>
                  <a:gd name="T27" fmla="*/ 29 h 43"/>
                  <a:gd name="T28" fmla="*/ 21 w 34"/>
                  <a:gd name="T29" fmla="*/ 18 h 43"/>
                  <a:gd name="T30" fmla="*/ 12 w 34"/>
                  <a:gd name="T31" fmla="*/ 8 h 43"/>
                  <a:gd name="T32" fmla="*/ 8 w 34"/>
                  <a:gd name="T33" fmla="*/ 5 h 43"/>
                  <a:gd name="T34" fmla="*/ 7 w 34"/>
                  <a:gd name="T35" fmla="*/ 4 h 43"/>
                  <a:gd name="T36" fmla="*/ 7 w 34"/>
                  <a:gd name="T37" fmla="*/ 4 h 43"/>
                  <a:gd name="T38" fmla="*/ 7 w 34"/>
                  <a:gd name="T39" fmla="*/ 0 h 43"/>
                  <a:gd name="T40" fmla="*/ 6 w 34"/>
                  <a:gd name="T41" fmla="*/ 0 h 43"/>
                  <a:gd name="T42" fmla="*/ 6 w 34"/>
                  <a:gd name="T43" fmla="*/ 0 h 43"/>
                  <a:gd name="T44" fmla="*/ 1 w 34"/>
                  <a:gd name="T45" fmla="*/ 4 h 43"/>
                  <a:gd name="T46" fmla="*/ 1 w 34"/>
                  <a:gd name="T47" fmla="*/ 4 h 43"/>
                  <a:gd name="T48" fmla="*/ 0 w 34"/>
                  <a:gd name="T49" fmla="*/ 5 h 43"/>
                  <a:gd name="T50" fmla="*/ 0 w 34"/>
                  <a:gd name="T51" fmla="*/ 6 h 43"/>
                  <a:gd name="T52" fmla="*/ 1 w 34"/>
                  <a:gd name="T53" fmla="*/ 7 h 43"/>
                  <a:gd name="T54" fmla="*/ 2 w 34"/>
                  <a:gd name="T55" fmla="*/ 8 h 43"/>
                  <a:gd name="T56" fmla="*/ 2 w 34"/>
                  <a:gd name="T57" fmla="*/ 8 h 43"/>
                  <a:gd name="T58" fmla="*/ 3 w 34"/>
                  <a:gd name="T59" fmla="*/ 7 h 43"/>
                  <a:gd name="T60" fmla="*/ 3 w 34"/>
                  <a:gd name="T61" fmla="*/ 7 h 43"/>
                  <a:gd name="T62" fmla="*/ 3 w 34"/>
                  <a:gd name="T63" fmla="*/ 7 h 43"/>
                  <a:gd name="T64" fmla="*/ 6 w 34"/>
                  <a:gd name="T65" fmla="*/ 8 h 43"/>
                  <a:gd name="T66" fmla="*/ 18 w 34"/>
                  <a:gd name="T67" fmla="*/ 21 h 43"/>
                  <a:gd name="T68" fmla="*/ 23 w 34"/>
                  <a:gd name="T69" fmla="*/ 30 h 43"/>
                  <a:gd name="T70" fmla="*/ 25 w 34"/>
                  <a:gd name="T71" fmla="*/ 38 h 43"/>
                  <a:gd name="T72" fmla="*/ 25 w 34"/>
                  <a:gd name="T73" fmla="*/ 39 h 43"/>
                  <a:gd name="T74" fmla="*/ 25 w 34"/>
                  <a:gd name="T75" fmla="*/ 40 h 43"/>
                  <a:gd name="T76" fmla="*/ 25 w 34"/>
                  <a:gd name="T77" fmla="*/ 42 h 43"/>
                  <a:gd name="T78" fmla="*/ 25 w 34"/>
                  <a:gd name="T79" fmla="*/ 42 h 43"/>
                  <a:gd name="T80" fmla="*/ 27 w 34"/>
                  <a:gd name="T81" fmla="*/ 43 h 43"/>
                  <a:gd name="T82" fmla="*/ 28 w 34"/>
                  <a:gd name="T83" fmla="*/ 43 h 43"/>
                  <a:gd name="T84" fmla="*/ 28 w 34"/>
                  <a:gd name="T85" fmla="*/ 43 h 43"/>
                  <a:gd name="T86" fmla="*/ 33 w 34"/>
                  <a:gd name="T87" fmla="*/ 39 h 43"/>
                  <a:gd name="T88" fmla="*/ 33 w 34"/>
                  <a:gd name="T89" fmla="*/ 39 h 43"/>
                  <a:gd name="T90" fmla="*/ 33 w 34"/>
                  <a:gd name="T91" fmla="*/ 38 h 43"/>
                  <a:gd name="T92" fmla="*/ 34 w 34"/>
                  <a:gd name="T93" fmla="*/ 34 h 43"/>
                  <a:gd name="T94" fmla="*/ 34 w 34"/>
                  <a:gd name="T95" fmla="*/ 34 h 43"/>
                  <a:gd name="T96" fmla="*/ 32 w 34"/>
                  <a:gd name="T97" fmla="*/ 25 h 43"/>
                  <a:gd name="T98" fmla="*/ 26 w 34"/>
                  <a:gd name="T99" fmla="*/ 15 h 43"/>
                  <a:gd name="T100" fmla="*/ 17 w 34"/>
                  <a:gd name="T101" fmla="*/ 5 h 43"/>
                  <a:gd name="T102" fmla="*/ 12 w 34"/>
                  <a:gd name="T103" fmla="*/ 1 h 43"/>
                  <a:gd name="T104" fmla="*/ 12 w 34"/>
                  <a:gd name="T105" fmla="*/ 1 h 43"/>
                  <a:gd name="T106" fmla="*/ 8 w 34"/>
                  <a:gd name="T107" fmla="*/ 0 h 43"/>
                  <a:gd name="T108" fmla="*/ 8 w 34"/>
                  <a:gd name="T109" fmla="*/ 0 h 43"/>
                  <a:gd name="T110" fmla="*/ 7 w 34"/>
                  <a:gd name="T111"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4" h="43">
                    <a:moveTo>
                      <a:pt x="31" y="37"/>
                    </a:moveTo>
                    <a:cubicBezTo>
                      <a:pt x="31" y="37"/>
                      <a:pt x="31" y="37"/>
                      <a:pt x="31" y="37"/>
                    </a:cubicBezTo>
                    <a:cubicBezTo>
                      <a:pt x="31" y="37"/>
                      <a:pt x="31" y="37"/>
                      <a:pt x="31" y="37"/>
                    </a:cubicBezTo>
                    <a:moveTo>
                      <a:pt x="7" y="4"/>
                    </a:moveTo>
                    <a:cubicBezTo>
                      <a:pt x="7" y="4"/>
                      <a:pt x="8" y="4"/>
                      <a:pt x="8" y="4"/>
                    </a:cubicBezTo>
                    <a:cubicBezTo>
                      <a:pt x="8" y="4"/>
                      <a:pt x="8" y="4"/>
                      <a:pt x="8" y="4"/>
                    </a:cubicBezTo>
                    <a:cubicBezTo>
                      <a:pt x="8" y="4"/>
                      <a:pt x="8" y="4"/>
                      <a:pt x="8" y="4"/>
                    </a:cubicBezTo>
                    <a:cubicBezTo>
                      <a:pt x="9" y="4"/>
                      <a:pt x="10" y="4"/>
                      <a:pt x="11" y="5"/>
                    </a:cubicBezTo>
                    <a:cubicBezTo>
                      <a:pt x="14" y="7"/>
                      <a:pt x="19" y="11"/>
                      <a:pt x="23" y="17"/>
                    </a:cubicBezTo>
                    <a:cubicBezTo>
                      <a:pt x="25" y="21"/>
                      <a:pt x="27" y="24"/>
                      <a:pt x="28" y="27"/>
                    </a:cubicBezTo>
                    <a:cubicBezTo>
                      <a:pt x="29" y="30"/>
                      <a:pt x="30" y="33"/>
                      <a:pt x="30" y="34"/>
                    </a:cubicBezTo>
                    <a:cubicBezTo>
                      <a:pt x="30" y="35"/>
                      <a:pt x="30" y="36"/>
                      <a:pt x="30" y="36"/>
                    </a:cubicBezTo>
                    <a:cubicBezTo>
                      <a:pt x="29" y="36"/>
                      <a:pt x="29" y="37"/>
                      <a:pt x="29" y="37"/>
                    </a:cubicBezTo>
                    <a:cubicBezTo>
                      <a:pt x="29" y="34"/>
                      <a:pt x="28" y="32"/>
                      <a:pt x="27" y="29"/>
                    </a:cubicBezTo>
                    <a:cubicBezTo>
                      <a:pt x="26" y="25"/>
                      <a:pt x="24" y="22"/>
                      <a:pt x="21" y="18"/>
                    </a:cubicBezTo>
                    <a:cubicBezTo>
                      <a:pt x="18" y="14"/>
                      <a:pt x="15" y="10"/>
                      <a:pt x="12" y="8"/>
                    </a:cubicBezTo>
                    <a:cubicBezTo>
                      <a:pt x="11" y="6"/>
                      <a:pt x="9" y="5"/>
                      <a:pt x="8" y="5"/>
                    </a:cubicBezTo>
                    <a:cubicBezTo>
                      <a:pt x="7" y="5"/>
                      <a:pt x="7" y="4"/>
                      <a:pt x="7" y="4"/>
                    </a:cubicBezTo>
                    <a:cubicBezTo>
                      <a:pt x="7" y="4"/>
                      <a:pt x="7" y="4"/>
                      <a:pt x="7" y="4"/>
                    </a:cubicBezTo>
                    <a:moveTo>
                      <a:pt x="7" y="0"/>
                    </a:moveTo>
                    <a:cubicBezTo>
                      <a:pt x="6" y="0"/>
                      <a:pt x="6" y="0"/>
                      <a:pt x="6" y="0"/>
                    </a:cubicBezTo>
                    <a:cubicBezTo>
                      <a:pt x="6" y="0"/>
                      <a:pt x="6" y="0"/>
                      <a:pt x="6" y="0"/>
                    </a:cubicBezTo>
                    <a:cubicBezTo>
                      <a:pt x="1" y="4"/>
                      <a:pt x="1" y="4"/>
                      <a:pt x="1" y="4"/>
                    </a:cubicBezTo>
                    <a:cubicBezTo>
                      <a:pt x="1" y="4"/>
                      <a:pt x="1" y="4"/>
                      <a:pt x="1" y="4"/>
                    </a:cubicBezTo>
                    <a:cubicBezTo>
                      <a:pt x="0" y="4"/>
                      <a:pt x="0" y="4"/>
                      <a:pt x="0" y="5"/>
                    </a:cubicBezTo>
                    <a:cubicBezTo>
                      <a:pt x="0" y="5"/>
                      <a:pt x="0" y="6"/>
                      <a:pt x="0" y="6"/>
                    </a:cubicBezTo>
                    <a:cubicBezTo>
                      <a:pt x="1" y="7"/>
                      <a:pt x="1" y="7"/>
                      <a:pt x="1" y="7"/>
                    </a:cubicBezTo>
                    <a:cubicBezTo>
                      <a:pt x="1" y="7"/>
                      <a:pt x="2" y="8"/>
                      <a:pt x="2" y="8"/>
                    </a:cubicBezTo>
                    <a:cubicBezTo>
                      <a:pt x="2" y="8"/>
                      <a:pt x="2" y="8"/>
                      <a:pt x="2" y="8"/>
                    </a:cubicBezTo>
                    <a:cubicBezTo>
                      <a:pt x="3" y="8"/>
                      <a:pt x="3" y="8"/>
                      <a:pt x="3" y="7"/>
                    </a:cubicBezTo>
                    <a:cubicBezTo>
                      <a:pt x="3" y="7"/>
                      <a:pt x="3" y="7"/>
                      <a:pt x="3" y="7"/>
                    </a:cubicBezTo>
                    <a:cubicBezTo>
                      <a:pt x="3" y="7"/>
                      <a:pt x="3" y="7"/>
                      <a:pt x="3" y="7"/>
                    </a:cubicBezTo>
                    <a:cubicBezTo>
                      <a:pt x="4" y="7"/>
                      <a:pt x="5" y="8"/>
                      <a:pt x="6" y="8"/>
                    </a:cubicBezTo>
                    <a:cubicBezTo>
                      <a:pt x="9" y="10"/>
                      <a:pt x="14" y="14"/>
                      <a:pt x="18" y="21"/>
                    </a:cubicBezTo>
                    <a:cubicBezTo>
                      <a:pt x="20" y="24"/>
                      <a:pt x="22" y="27"/>
                      <a:pt x="23" y="30"/>
                    </a:cubicBezTo>
                    <a:cubicBezTo>
                      <a:pt x="25" y="33"/>
                      <a:pt x="25" y="36"/>
                      <a:pt x="25" y="38"/>
                    </a:cubicBezTo>
                    <a:cubicBezTo>
                      <a:pt x="25" y="39"/>
                      <a:pt x="25" y="39"/>
                      <a:pt x="25" y="39"/>
                    </a:cubicBezTo>
                    <a:cubicBezTo>
                      <a:pt x="25" y="40"/>
                      <a:pt x="25" y="40"/>
                      <a:pt x="25" y="40"/>
                    </a:cubicBezTo>
                    <a:cubicBezTo>
                      <a:pt x="24" y="41"/>
                      <a:pt x="24" y="41"/>
                      <a:pt x="25" y="42"/>
                    </a:cubicBezTo>
                    <a:cubicBezTo>
                      <a:pt x="25" y="42"/>
                      <a:pt x="25" y="42"/>
                      <a:pt x="25" y="42"/>
                    </a:cubicBezTo>
                    <a:cubicBezTo>
                      <a:pt x="25" y="43"/>
                      <a:pt x="26" y="43"/>
                      <a:pt x="27" y="43"/>
                    </a:cubicBezTo>
                    <a:cubicBezTo>
                      <a:pt x="27" y="43"/>
                      <a:pt x="27" y="43"/>
                      <a:pt x="28" y="43"/>
                    </a:cubicBezTo>
                    <a:cubicBezTo>
                      <a:pt x="28" y="43"/>
                      <a:pt x="28" y="43"/>
                      <a:pt x="28" y="43"/>
                    </a:cubicBezTo>
                    <a:cubicBezTo>
                      <a:pt x="33" y="39"/>
                      <a:pt x="33" y="39"/>
                      <a:pt x="33" y="39"/>
                    </a:cubicBezTo>
                    <a:cubicBezTo>
                      <a:pt x="33" y="39"/>
                      <a:pt x="33" y="39"/>
                      <a:pt x="33" y="39"/>
                    </a:cubicBezTo>
                    <a:cubicBezTo>
                      <a:pt x="33" y="39"/>
                      <a:pt x="33" y="38"/>
                      <a:pt x="33" y="38"/>
                    </a:cubicBezTo>
                    <a:cubicBezTo>
                      <a:pt x="34" y="37"/>
                      <a:pt x="34" y="35"/>
                      <a:pt x="34" y="34"/>
                    </a:cubicBezTo>
                    <a:cubicBezTo>
                      <a:pt x="34" y="34"/>
                      <a:pt x="34" y="34"/>
                      <a:pt x="34" y="34"/>
                    </a:cubicBezTo>
                    <a:cubicBezTo>
                      <a:pt x="34" y="31"/>
                      <a:pt x="33" y="28"/>
                      <a:pt x="32" y="25"/>
                    </a:cubicBezTo>
                    <a:cubicBezTo>
                      <a:pt x="31" y="22"/>
                      <a:pt x="29" y="19"/>
                      <a:pt x="26" y="15"/>
                    </a:cubicBezTo>
                    <a:cubicBezTo>
                      <a:pt x="23" y="11"/>
                      <a:pt x="20" y="7"/>
                      <a:pt x="17" y="5"/>
                    </a:cubicBezTo>
                    <a:cubicBezTo>
                      <a:pt x="15" y="3"/>
                      <a:pt x="14" y="2"/>
                      <a:pt x="12" y="1"/>
                    </a:cubicBezTo>
                    <a:cubicBezTo>
                      <a:pt x="12" y="1"/>
                      <a:pt x="12" y="1"/>
                      <a:pt x="12" y="1"/>
                    </a:cubicBezTo>
                    <a:cubicBezTo>
                      <a:pt x="11" y="1"/>
                      <a:pt x="9" y="0"/>
                      <a:pt x="8" y="0"/>
                    </a:cubicBezTo>
                    <a:cubicBezTo>
                      <a:pt x="8" y="0"/>
                      <a:pt x="8" y="0"/>
                      <a:pt x="8" y="0"/>
                    </a:cubicBezTo>
                    <a:cubicBezTo>
                      <a:pt x="7" y="0"/>
                      <a:pt x="7" y="0"/>
                      <a:pt x="7"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 name="Freeform 344"/>
              <p:cNvSpPr>
                <a:spLocks noEditPoints="1"/>
              </p:cNvSpPr>
              <p:nvPr/>
            </p:nvSpPr>
            <p:spPr bwMode="auto">
              <a:xfrm>
                <a:off x="4144963" y="2967038"/>
                <a:ext cx="131763" cy="149225"/>
              </a:xfrm>
              <a:custGeom>
                <a:avLst/>
                <a:gdLst>
                  <a:gd name="T0" fmla="*/ 4 w 47"/>
                  <a:gd name="T1" fmla="*/ 16 h 53"/>
                  <a:gd name="T2" fmla="*/ 4 w 47"/>
                  <a:gd name="T3" fmla="*/ 16 h 53"/>
                  <a:gd name="T4" fmla="*/ 18 w 47"/>
                  <a:gd name="T5" fmla="*/ 7 h 53"/>
                  <a:gd name="T6" fmla="*/ 20 w 47"/>
                  <a:gd name="T7" fmla="*/ 15 h 53"/>
                  <a:gd name="T8" fmla="*/ 26 w 47"/>
                  <a:gd name="T9" fmla="*/ 25 h 53"/>
                  <a:gd name="T10" fmla="*/ 32 w 47"/>
                  <a:gd name="T11" fmla="*/ 33 h 53"/>
                  <a:gd name="T12" fmla="*/ 39 w 47"/>
                  <a:gd name="T13" fmla="*/ 39 h 53"/>
                  <a:gd name="T14" fmla="*/ 40 w 47"/>
                  <a:gd name="T15" fmla="*/ 39 h 53"/>
                  <a:gd name="T16" fmla="*/ 26 w 47"/>
                  <a:gd name="T17" fmla="*/ 49 h 53"/>
                  <a:gd name="T18" fmla="*/ 25 w 47"/>
                  <a:gd name="T19" fmla="*/ 48 h 53"/>
                  <a:gd name="T20" fmla="*/ 21 w 47"/>
                  <a:gd name="T21" fmla="*/ 45 h 53"/>
                  <a:gd name="T22" fmla="*/ 20 w 47"/>
                  <a:gd name="T23" fmla="*/ 45 h 53"/>
                  <a:gd name="T24" fmla="*/ 17 w 47"/>
                  <a:gd name="T25" fmla="*/ 42 h 53"/>
                  <a:gd name="T26" fmla="*/ 5 w 47"/>
                  <a:gd name="T27" fmla="*/ 22 h 53"/>
                  <a:gd name="T28" fmla="*/ 2 w 47"/>
                  <a:gd name="T29" fmla="*/ 18 h 53"/>
                  <a:gd name="T30" fmla="*/ 4 w 47"/>
                  <a:gd name="T31" fmla="*/ 16 h 53"/>
                  <a:gd name="T32" fmla="*/ 20 w 47"/>
                  <a:gd name="T33" fmla="*/ 0 h 53"/>
                  <a:gd name="T34" fmla="*/ 19 w 47"/>
                  <a:gd name="T35" fmla="*/ 1 h 53"/>
                  <a:gd name="T36" fmla="*/ 1 w 47"/>
                  <a:gd name="T37" fmla="*/ 14 h 53"/>
                  <a:gd name="T38" fmla="*/ 0 w 47"/>
                  <a:gd name="T39" fmla="*/ 18 h 53"/>
                  <a:gd name="T40" fmla="*/ 1 w 47"/>
                  <a:gd name="T41" fmla="*/ 22 h 53"/>
                  <a:gd name="T42" fmla="*/ 3 w 47"/>
                  <a:gd name="T43" fmla="*/ 27 h 53"/>
                  <a:gd name="T44" fmla="*/ 15 w 47"/>
                  <a:gd name="T45" fmla="*/ 45 h 53"/>
                  <a:gd name="T46" fmla="*/ 18 w 47"/>
                  <a:gd name="T47" fmla="*/ 47 h 53"/>
                  <a:gd name="T48" fmla="*/ 18 w 47"/>
                  <a:gd name="T49" fmla="*/ 48 h 53"/>
                  <a:gd name="T50" fmla="*/ 19 w 47"/>
                  <a:gd name="T51" fmla="*/ 49 h 53"/>
                  <a:gd name="T52" fmla="*/ 24 w 47"/>
                  <a:gd name="T53" fmla="*/ 52 h 53"/>
                  <a:gd name="T54" fmla="*/ 26 w 47"/>
                  <a:gd name="T55" fmla="*/ 53 h 53"/>
                  <a:gd name="T56" fmla="*/ 28 w 47"/>
                  <a:gd name="T57" fmla="*/ 52 h 53"/>
                  <a:gd name="T58" fmla="*/ 46 w 47"/>
                  <a:gd name="T59" fmla="*/ 40 h 53"/>
                  <a:gd name="T60" fmla="*/ 47 w 47"/>
                  <a:gd name="T61" fmla="*/ 39 h 53"/>
                  <a:gd name="T62" fmla="*/ 46 w 47"/>
                  <a:gd name="T63" fmla="*/ 37 h 53"/>
                  <a:gd name="T64" fmla="*/ 45 w 47"/>
                  <a:gd name="T65" fmla="*/ 36 h 53"/>
                  <a:gd name="T66" fmla="*/ 44 w 47"/>
                  <a:gd name="T67" fmla="*/ 36 h 53"/>
                  <a:gd name="T68" fmla="*/ 44 w 47"/>
                  <a:gd name="T69" fmla="*/ 36 h 53"/>
                  <a:gd name="T70" fmla="*/ 44 w 47"/>
                  <a:gd name="T71" fmla="*/ 36 h 53"/>
                  <a:gd name="T72" fmla="*/ 43 w 47"/>
                  <a:gd name="T73" fmla="*/ 36 h 53"/>
                  <a:gd name="T74" fmla="*/ 43 w 47"/>
                  <a:gd name="T75" fmla="*/ 36 h 53"/>
                  <a:gd name="T76" fmla="*/ 43 w 47"/>
                  <a:gd name="T77" fmla="*/ 36 h 53"/>
                  <a:gd name="T78" fmla="*/ 43 w 47"/>
                  <a:gd name="T79" fmla="*/ 36 h 53"/>
                  <a:gd name="T80" fmla="*/ 41 w 47"/>
                  <a:gd name="T81" fmla="*/ 35 h 53"/>
                  <a:gd name="T82" fmla="*/ 36 w 47"/>
                  <a:gd name="T83" fmla="*/ 31 h 53"/>
                  <a:gd name="T84" fmla="*/ 34 w 47"/>
                  <a:gd name="T85" fmla="*/ 30 h 53"/>
                  <a:gd name="T86" fmla="*/ 23 w 47"/>
                  <a:gd name="T87" fmla="*/ 13 h 53"/>
                  <a:gd name="T88" fmla="*/ 22 w 47"/>
                  <a:gd name="T89" fmla="*/ 6 h 53"/>
                  <a:gd name="T90" fmla="*/ 22 w 47"/>
                  <a:gd name="T91" fmla="*/ 6 h 53"/>
                  <a:gd name="T92" fmla="*/ 22 w 47"/>
                  <a:gd name="T93" fmla="*/ 6 h 53"/>
                  <a:gd name="T94" fmla="*/ 22 w 47"/>
                  <a:gd name="T95" fmla="*/ 4 h 53"/>
                  <a:gd name="T96" fmla="*/ 22 w 47"/>
                  <a:gd name="T97" fmla="*/ 4 h 53"/>
                  <a:gd name="T98" fmla="*/ 22 w 47"/>
                  <a:gd name="T99" fmla="*/ 2 h 53"/>
                  <a:gd name="T100" fmla="*/ 22 w 47"/>
                  <a:gd name="T101" fmla="*/ 1 h 53"/>
                  <a:gd name="T102" fmla="*/ 20 w 47"/>
                  <a:gd name="T103"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7" h="52">
                    <a:moveTo>
                      <a:pt x="4" y="16"/>
                    </a:moveTo>
                    <a:cubicBezTo>
                      <a:pt x="4" y="16"/>
                      <a:pt x="4" y="16"/>
                      <a:pt x="4" y="16"/>
                    </a:cubicBezTo>
                    <a:moveTo>
                      <a:pt x="4" y="16"/>
                    </a:moveTo>
                    <a:cubicBezTo>
                      <a:pt x="4" y="16"/>
                      <a:pt x="4" y="16"/>
                      <a:pt x="4" y="16"/>
                    </a:cubicBezTo>
                    <a:cubicBezTo>
                      <a:pt x="4" y="16"/>
                      <a:pt x="5" y="16"/>
                      <a:pt x="5" y="15"/>
                    </a:cubicBezTo>
                    <a:cubicBezTo>
                      <a:pt x="18" y="7"/>
                      <a:pt x="18" y="7"/>
                      <a:pt x="18" y="7"/>
                    </a:cubicBezTo>
                    <a:cubicBezTo>
                      <a:pt x="18" y="9"/>
                      <a:pt x="19" y="12"/>
                      <a:pt x="20" y="15"/>
                    </a:cubicBezTo>
                    <a:cubicBezTo>
                      <a:pt x="20" y="15"/>
                      <a:pt x="20" y="15"/>
                      <a:pt x="20" y="15"/>
                    </a:cubicBezTo>
                    <a:cubicBezTo>
                      <a:pt x="21" y="18"/>
                      <a:pt x="23" y="22"/>
                      <a:pt x="26" y="25"/>
                    </a:cubicBezTo>
                    <a:cubicBezTo>
                      <a:pt x="26" y="25"/>
                      <a:pt x="26" y="25"/>
                      <a:pt x="26" y="25"/>
                    </a:cubicBezTo>
                    <a:cubicBezTo>
                      <a:pt x="26" y="25"/>
                      <a:pt x="26" y="25"/>
                      <a:pt x="26" y="25"/>
                    </a:cubicBezTo>
                    <a:cubicBezTo>
                      <a:pt x="28" y="28"/>
                      <a:pt x="30" y="31"/>
                      <a:pt x="32" y="33"/>
                    </a:cubicBezTo>
                    <a:cubicBezTo>
                      <a:pt x="33" y="34"/>
                      <a:pt x="34" y="35"/>
                      <a:pt x="35" y="36"/>
                    </a:cubicBezTo>
                    <a:cubicBezTo>
                      <a:pt x="37" y="37"/>
                      <a:pt x="38" y="38"/>
                      <a:pt x="39" y="39"/>
                    </a:cubicBezTo>
                    <a:cubicBezTo>
                      <a:pt x="40" y="39"/>
                      <a:pt x="40" y="39"/>
                      <a:pt x="40" y="39"/>
                    </a:cubicBezTo>
                    <a:cubicBezTo>
                      <a:pt x="40" y="39"/>
                      <a:pt x="40" y="39"/>
                      <a:pt x="40" y="39"/>
                    </a:cubicBezTo>
                    <a:cubicBezTo>
                      <a:pt x="27" y="48"/>
                      <a:pt x="27" y="48"/>
                      <a:pt x="27" y="48"/>
                    </a:cubicBezTo>
                    <a:cubicBezTo>
                      <a:pt x="27" y="48"/>
                      <a:pt x="26" y="49"/>
                      <a:pt x="26" y="49"/>
                    </a:cubicBezTo>
                    <a:cubicBezTo>
                      <a:pt x="26" y="49"/>
                      <a:pt x="26" y="49"/>
                      <a:pt x="26" y="49"/>
                    </a:cubicBezTo>
                    <a:cubicBezTo>
                      <a:pt x="26" y="49"/>
                      <a:pt x="25" y="48"/>
                      <a:pt x="25" y="48"/>
                    </a:cubicBezTo>
                    <a:cubicBezTo>
                      <a:pt x="24" y="47"/>
                      <a:pt x="23" y="47"/>
                      <a:pt x="22" y="46"/>
                    </a:cubicBezTo>
                    <a:cubicBezTo>
                      <a:pt x="22" y="46"/>
                      <a:pt x="21" y="45"/>
                      <a:pt x="21" y="45"/>
                    </a:cubicBezTo>
                    <a:cubicBezTo>
                      <a:pt x="21" y="45"/>
                      <a:pt x="20" y="45"/>
                      <a:pt x="20" y="45"/>
                    </a:cubicBezTo>
                    <a:cubicBezTo>
                      <a:pt x="20" y="45"/>
                      <a:pt x="20" y="45"/>
                      <a:pt x="20" y="45"/>
                    </a:cubicBezTo>
                    <a:cubicBezTo>
                      <a:pt x="20" y="44"/>
                      <a:pt x="20" y="44"/>
                      <a:pt x="20" y="44"/>
                    </a:cubicBezTo>
                    <a:cubicBezTo>
                      <a:pt x="19" y="44"/>
                      <a:pt x="18" y="43"/>
                      <a:pt x="17" y="42"/>
                    </a:cubicBezTo>
                    <a:cubicBezTo>
                      <a:pt x="15" y="40"/>
                      <a:pt x="13" y="38"/>
                      <a:pt x="11" y="35"/>
                    </a:cubicBezTo>
                    <a:cubicBezTo>
                      <a:pt x="9" y="31"/>
                      <a:pt x="7" y="27"/>
                      <a:pt x="5" y="22"/>
                    </a:cubicBezTo>
                    <a:cubicBezTo>
                      <a:pt x="5" y="21"/>
                      <a:pt x="4" y="19"/>
                      <a:pt x="4" y="17"/>
                    </a:cubicBezTo>
                    <a:cubicBezTo>
                      <a:pt x="2" y="18"/>
                      <a:pt x="2" y="18"/>
                      <a:pt x="2" y="18"/>
                    </a:cubicBezTo>
                    <a:cubicBezTo>
                      <a:pt x="4" y="17"/>
                      <a:pt x="4" y="17"/>
                      <a:pt x="4" y="17"/>
                    </a:cubicBezTo>
                    <a:cubicBezTo>
                      <a:pt x="4" y="17"/>
                      <a:pt x="4" y="16"/>
                      <a:pt x="4" y="16"/>
                    </a:cubicBezTo>
                    <a:cubicBezTo>
                      <a:pt x="4" y="16"/>
                      <a:pt x="4" y="16"/>
                      <a:pt x="4" y="16"/>
                    </a:cubicBezTo>
                    <a:moveTo>
                      <a:pt x="20" y="0"/>
                    </a:moveTo>
                    <a:cubicBezTo>
                      <a:pt x="20" y="0"/>
                      <a:pt x="20" y="1"/>
                      <a:pt x="19" y="1"/>
                    </a:cubicBezTo>
                    <a:cubicBezTo>
                      <a:pt x="19" y="1"/>
                      <a:pt x="19" y="1"/>
                      <a:pt x="19" y="1"/>
                    </a:cubicBezTo>
                    <a:cubicBezTo>
                      <a:pt x="3" y="12"/>
                      <a:pt x="3" y="12"/>
                      <a:pt x="3" y="12"/>
                    </a:cubicBezTo>
                    <a:cubicBezTo>
                      <a:pt x="2" y="12"/>
                      <a:pt x="2" y="13"/>
                      <a:pt x="1" y="14"/>
                    </a:cubicBezTo>
                    <a:cubicBezTo>
                      <a:pt x="0" y="14"/>
                      <a:pt x="0" y="15"/>
                      <a:pt x="0" y="16"/>
                    </a:cubicBezTo>
                    <a:cubicBezTo>
                      <a:pt x="0" y="17"/>
                      <a:pt x="0" y="17"/>
                      <a:pt x="0" y="18"/>
                    </a:cubicBezTo>
                    <a:cubicBezTo>
                      <a:pt x="0" y="18"/>
                      <a:pt x="0" y="18"/>
                      <a:pt x="0" y="18"/>
                    </a:cubicBezTo>
                    <a:cubicBezTo>
                      <a:pt x="0" y="19"/>
                      <a:pt x="1" y="21"/>
                      <a:pt x="1" y="22"/>
                    </a:cubicBezTo>
                    <a:cubicBezTo>
                      <a:pt x="1" y="23"/>
                      <a:pt x="1" y="23"/>
                      <a:pt x="2" y="23"/>
                    </a:cubicBezTo>
                    <a:cubicBezTo>
                      <a:pt x="2" y="25"/>
                      <a:pt x="2" y="26"/>
                      <a:pt x="3" y="27"/>
                    </a:cubicBezTo>
                    <a:cubicBezTo>
                      <a:pt x="4" y="31"/>
                      <a:pt x="6" y="34"/>
                      <a:pt x="8" y="37"/>
                    </a:cubicBezTo>
                    <a:cubicBezTo>
                      <a:pt x="10" y="40"/>
                      <a:pt x="12" y="43"/>
                      <a:pt x="15" y="45"/>
                    </a:cubicBezTo>
                    <a:cubicBezTo>
                      <a:pt x="15" y="45"/>
                      <a:pt x="15" y="45"/>
                      <a:pt x="15" y="46"/>
                    </a:cubicBezTo>
                    <a:cubicBezTo>
                      <a:pt x="16" y="46"/>
                      <a:pt x="17" y="47"/>
                      <a:pt x="18" y="47"/>
                    </a:cubicBezTo>
                    <a:cubicBezTo>
                      <a:pt x="18" y="47"/>
                      <a:pt x="18" y="47"/>
                      <a:pt x="18" y="47"/>
                    </a:cubicBezTo>
                    <a:cubicBezTo>
                      <a:pt x="18" y="48"/>
                      <a:pt x="18" y="48"/>
                      <a:pt x="18" y="48"/>
                    </a:cubicBezTo>
                    <a:cubicBezTo>
                      <a:pt x="18" y="48"/>
                      <a:pt x="18" y="48"/>
                      <a:pt x="18" y="48"/>
                    </a:cubicBezTo>
                    <a:cubicBezTo>
                      <a:pt x="18" y="48"/>
                      <a:pt x="19" y="49"/>
                      <a:pt x="19" y="49"/>
                    </a:cubicBezTo>
                    <a:cubicBezTo>
                      <a:pt x="20" y="50"/>
                      <a:pt x="21" y="50"/>
                      <a:pt x="22" y="51"/>
                    </a:cubicBezTo>
                    <a:cubicBezTo>
                      <a:pt x="23" y="52"/>
                      <a:pt x="23" y="52"/>
                      <a:pt x="24" y="52"/>
                    </a:cubicBezTo>
                    <a:cubicBezTo>
                      <a:pt x="24" y="52"/>
                      <a:pt x="25" y="53"/>
                      <a:pt x="26" y="53"/>
                    </a:cubicBezTo>
                    <a:cubicBezTo>
                      <a:pt x="26" y="53"/>
                      <a:pt x="26" y="53"/>
                      <a:pt x="26" y="53"/>
                    </a:cubicBezTo>
                    <a:cubicBezTo>
                      <a:pt x="26" y="53"/>
                      <a:pt x="26" y="53"/>
                      <a:pt x="26" y="53"/>
                    </a:cubicBezTo>
                    <a:cubicBezTo>
                      <a:pt x="27" y="53"/>
                      <a:pt x="27" y="53"/>
                      <a:pt x="28" y="52"/>
                    </a:cubicBezTo>
                    <a:cubicBezTo>
                      <a:pt x="28" y="52"/>
                      <a:pt x="29" y="52"/>
                      <a:pt x="29" y="51"/>
                    </a:cubicBezTo>
                    <a:cubicBezTo>
                      <a:pt x="46" y="40"/>
                      <a:pt x="46" y="40"/>
                      <a:pt x="46" y="40"/>
                    </a:cubicBezTo>
                    <a:cubicBezTo>
                      <a:pt x="46" y="40"/>
                      <a:pt x="46" y="40"/>
                      <a:pt x="46" y="40"/>
                    </a:cubicBezTo>
                    <a:cubicBezTo>
                      <a:pt x="46" y="40"/>
                      <a:pt x="47" y="39"/>
                      <a:pt x="47" y="39"/>
                    </a:cubicBezTo>
                    <a:cubicBezTo>
                      <a:pt x="47" y="38"/>
                      <a:pt x="47" y="38"/>
                      <a:pt x="47" y="37"/>
                    </a:cubicBezTo>
                    <a:cubicBezTo>
                      <a:pt x="46" y="37"/>
                      <a:pt x="46" y="37"/>
                      <a:pt x="46" y="37"/>
                    </a:cubicBezTo>
                    <a:cubicBezTo>
                      <a:pt x="46" y="37"/>
                      <a:pt x="46" y="37"/>
                      <a:pt x="46" y="36"/>
                    </a:cubicBezTo>
                    <a:cubicBezTo>
                      <a:pt x="46" y="36"/>
                      <a:pt x="45" y="36"/>
                      <a:pt x="45" y="36"/>
                    </a:cubicBezTo>
                    <a:cubicBezTo>
                      <a:pt x="45" y="36"/>
                      <a:pt x="45" y="36"/>
                      <a:pt x="45" y="36"/>
                    </a:cubicBezTo>
                    <a:cubicBezTo>
                      <a:pt x="44" y="36"/>
                      <a:pt x="44" y="36"/>
                      <a:pt x="44" y="36"/>
                    </a:cubicBezTo>
                    <a:cubicBezTo>
                      <a:pt x="44" y="36"/>
                      <a:pt x="44" y="36"/>
                      <a:pt x="44" y="36"/>
                    </a:cubicBezTo>
                    <a:cubicBezTo>
                      <a:pt x="44" y="36"/>
                      <a:pt x="44" y="36"/>
                      <a:pt x="44" y="36"/>
                    </a:cubicBezTo>
                    <a:cubicBezTo>
                      <a:pt x="44" y="36"/>
                      <a:pt x="44" y="36"/>
                      <a:pt x="44" y="36"/>
                    </a:cubicBezTo>
                    <a:cubicBezTo>
                      <a:pt x="44" y="36"/>
                      <a:pt x="44" y="36"/>
                      <a:pt x="44" y="36"/>
                    </a:cubicBezTo>
                    <a:cubicBezTo>
                      <a:pt x="43" y="36"/>
                      <a:pt x="43" y="36"/>
                      <a:pt x="43" y="36"/>
                    </a:cubicBezTo>
                    <a:cubicBezTo>
                      <a:pt x="43" y="36"/>
                      <a:pt x="43" y="36"/>
                      <a:pt x="43" y="36"/>
                    </a:cubicBezTo>
                    <a:cubicBezTo>
                      <a:pt x="43" y="36"/>
                      <a:pt x="43" y="36"/>
                      <a:pt x="43" y="36"/>
                    </a:cubicBezTo>
                    <a:cubicBezTo>
                      <a:pt x="43" y="36"/>
                      <a:pt x="43" y="36"/>
                      <a:pt x="43" y="36"/>
                    </a:cubicBezTo>
                    <a:cubicBezTo>
                      <a:pt x="43" y="36"/>
                      <a:pt x="43" y="36"/>
                      <a:pt x="43" y="36"/>
                    </a:cubicBezTo>
                    <a:cubicBezTo>
                      <a:pt x="43" y="36"/>
                      <a:pt x="43" y="36"/>
                      <a:pt x="43" y="36"/>
                    </a:cubicBezTo>
                    <a:cubicBezTo>
                      <a:pt x="43" y="36"/>
                      <a:pt x="43" y="36"/>
                      <a:pt x="43" y="36"/>
                    </a:cubicBezTo>
                    <a:cubicBezTo>
                      <a:pt x="43" y="36"/>
                      <a:pt x="43" y="36"/>
                      <a:pt x="43" y="36"/>
                    </a:cubicBezTo>
                    <a:cubicBezTo>
                      <a:pt x="43" y="36"/>
                      <a:pt x="43" y="36"/>
                      <a:pt x="43" y="36"/>
                    </a:cubicBezTo>
                    <a:cubicBezTo>
                      <a:pt x="43" y="36"/>
                      <a:pt x="42" y="36"/>
                      <a:pt x="41" y="35"/>
                    </a:cubicBezTo>
                    <a:cubicBezTo>
                      <a:pt x="40" y="35"/>
                      <a:pt x="39" y="34"/>
                      <a:pt x="38" y="33"/>
                    </a:cubicBezTo>
                    <a:cubicBezTo>
                      <a:pt x="37" y="32"/>
                      <a:pt x="36" y="32"/>
                      <a:pt x="36" y="31"/>
                    </a:cubicBezTo>
                    <a:cubicBezTo>
                      <a:pt x="35" y="31"/>
                      <a:pt x="35" y="30"/>
                      <a:pt x="35" y="30"/>
                    </a:cubicBezTo>
                    <a:cubicBezTo>
                      <a:pt x="35" y="30"/>
                      <a:pt x="34" y="30"/>
                      <a:pt x="34" y="30"/>
                    </a:cubicBezTo>
                    <a:cubicBezTo>
                      <a:pt x="32" y="28"/>
                      <a:pt x="31" y="25"/>
                      <a:pt x="29" y="23"/>
                    </a:cubicBezTo>
                    <a:cubicBezTo>
                      <a:pt x="27" y="20"/>
                      <a:pt x="25" y="16"/>
                      <a:pt x="23" y="13"/>
                    </a:cubicBezTo>
                    <a:cubicBezTo>
                      <a:pt x="23" y="13"/>
                      <a:pt x="23" y="13"/>
                      <a:pt x="23" y="13"/>
                    </a:cubicBezTo>
                    <a:cubicBezTo>
                      <a:pt x="22" y="10"/>
                      <a:pt x="22" y="8"/>
                      <a:pt x="22" y="6"/>
                    </a:cubicBezTo>
                    <a:cubicBezTo>
                      <a:pt x="22" y="6"/>
                      <a:pt x="22" y="6"/>
                      <a:pt x="22" y="6"/>
                    </a:cubicBezTo>
                    <a:cubicBezTo>
                      <a:pt x="22" y="6"/>
                      <a:pt x="22" y="6"/>
                      <a:pt x="22" y="6"/>
                    </a:cubicBezTo>
                    <a:cubicBezTo>
                      <a:pt x="22" y="6"/>
                      <a:pt x="22" y="6"/>
                      <a:pt x="22" y="6"/>
                    </a:cubicBezTo>
                    <a:cubicBezTo>
                      <a:pt x="22" y="6"/>
                      <a:pt x="22" y="6"/>
                      <a:pt x="22" y="6"/>
                    </a:cubicBezTo>
                    <a:cubicBezTo>
                      <a:pt x="22" y="5"/>
                      <a:pt x="22" y="4"/>
                      <a:pt x="22" y="4"/>
                    </a:cubicBezTo>
                    <a:cubicBezTo>
                      <a:pt x="22" y="4"/>
                      <a:pt x="22" y="4"/>
                      <a:pt x="22" y="4"/>
                    </a:cubicBezTo>
                    <a:cubicBezTo>
                      <a:pt x="22" y="4"/>
                      <a:pt x="22" y="4"/>
                      <a:pt x="22" y="4"/>
                    </a:cubicBezTo>
                    <a:cubicBezTo>
                      <a:pt x="22" y="4"/>
                      <a:pt x="22" y="4"/>
                      <a:pt x="22" y="4"/>
                    </a:cubicBezTo>
                    <a:cubicBezTo>
                      <a:pt x="22" y="4"/>
                      <a:pt x="22" y="4"/>
                      <a:pt x="22" y="3"/>
                    </a:cubicBezTo>
                    <a:cubicBezTo>
                      <a:pt x="23" y="3"/>
                      <a:pt x="23" y="3"/>
                      <a:pt x="22" y="2"/>
                    </a:cubicBezTo>
                    <a:cubicBezTo>
                      <a:pt x="22" y="2"/>
                      <a:pt x="22" y="2"/>
                      <a:pt x="22" y="2"/>
                    </a:cubicBezTo>
                    <a:cubicBezTo>
                      <a:pt x="22" y="1"/>
                      <a:pt x="22" y="1"/>
                      <a:pt x="22" y="1"/>
                    </a:cubicBezTo>
                    <a:cubicBezTo>
                      <a:pt x="22" y="1"/>
                      <a:pt x="21" y="1"/>
                      <a:pt x="21" y="0"/>
                    </a:cubicBezTo>
                    <a:cubicBezTo>
                      <a:pt x="21" y="0"/>
                      <a:pt x="20" y="0"/>
                      <a:pt x="20"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 name="Freeform 345"/>
              <p:cNvSpPr>
                <a:spLocks noEditPoints="1"/>
              </p:cNvSpPr>
              <p:nvPr/>
            </p:nvSpPr>
            <p:spPr bwMode="auto">
              <a:xfrm>
                <a:off x="4603751" y="2655888"/>
                <a:ext cx="128588" cy="142875"/>
              </a:xfrm>
              <a:custGeom>
                <a:avLst/>
                <a:gdLst>
                  <a:gd name="T0" fmla="*/ 19 w 46"/>
                  <a:gd name="T1" fmla="*/ 5 h 51"/>
                  <a:gd name="T2" fmla="*/ 20 w 46"/>
                  <a:gd name="T3" fmla="*/ 4 h 51"/>
                  <a:gd name="T4" fmla="*/ 34 w 46"/>
                  <a:gd name="T5" fmla="*/ 18 h 51"/>
                  <a:gd name="T6" fmla="*/ 39 w 46"/>
                  <a:gd name="T7" fmla="*/ 26 h 51"/>
                  <a:gd name="T8" fmla="*/ 42 w 46"/>
                  <a:gd name="T9" fmla="*/ 35 h 51"/>
                  <a:gd name="T10" fmla="*/ 41 w 46"/>
                  <a:gd name="T11" fmla="*/ 37 h 51"/>
                  <a:gd name="T12" fmla="*/ 30 w 46"/>
                  <a:gd name="T13" fmla="*/ 45 h 51"/>
                  <a:gd name="T14" fmla="*/ 29 w 46"/>
                  <a:gd name="T15" fmla="*/ 40 h 51"/>
                  <a:gd name="T16" fmla="*/ 23 w 46"/>
                  <a:gd name="T17" fmla="*/ 28 h 51"/>
                  <a:gd name="T18" fmla="*/ 22 w 46"/>
                  <a:gd name="T19" fmla="*/ 26 h 51"/>
                  <a:gd name="T20" fmla="*/ 13 w 46"/>
                  <a:gd name="T21" fmla="*/ 16 h 51"/>
                  <a:gd name="T22" fmla="*/ 8 w 46"/>
                  <a:gd name="T23" fmla="*/ 13 h 51"/>
                  <a:gd name="T24" fmla="*/ 7 w 46"/>
                  <a:gd name="T25" fmla="*/ 12 h 51"/>
                  <a:gd name="T26" fmla="*/ 20 w 46"/>
                  <a:gd name="T27" fmla="*/ 0 h 51"/>
                  <a:gd name="T28" fmla="*/ 18 w 46"/>
                  <a:gd name="T29" fmla="*/ 1 h 51"/>
                  <a:gd name="T30" fmla="*/ 1 w 46"/>
                  <a:gd name="T31" fmla="*/ 12 h 51"/>
                  <a:gd name="T32" fmla="*/ 0 w 46"/>
                  <a:gd name="T33" fmla="*/ 13 h 51"/>
                  <a:gd name="T34" fmla="*/ 0 w 46"/>
                  <a:gd name="T35" fmla="*/ 15 h 51"/>
                  <a:gd name="T36" fmla="*/ 2 w 46"/>
                  <a:gd name="T37" fmla="*/ 16 h 51"/>
                  <a:gd name="T38" fmla="*/ 3 w 46"/>
                  <a:gd name="T39" fmla="*/ 15 h 51"/>
                  <a:gd name="T40" fmla="*/ 3 w 46"/>
                  <a:gd name="T41" fmla="*/ 15 h 51"/>
                  <a:gd name="T42" fmla="*/ 4 w 46"/>
                  <a:gd name="T43" fmla="*/ 15 h 51"/>
                  <a:gd name="T44" fmla="*/ 7 w 46"/>
                  <a:gd name="T45" fmla="*/ 16 h 51"/>
                  <a:gd name="T46" fmla="*/ 18 w 46"/>
                  <a:gd name="T47" fmla="*/ 28 h 51"/>
                  <a:gd name="T48" fmla="*/ 19 w 46"/>
                  <a:gd name="T49" fmla="*/ 29 h 51"/>
                  <a:gd name="T50" fmla="*/ 23 w 46"/>
                  <a:gd name="T51" fmla="*/ 36 h 51"/>
                  <a:gd name="T52" fmla="*/ 26 w 46"/>
                  <a:gd name="T53" fmla="*/ 45 h 51"/>
                  <a:gd name="T54" fmla="*/ 25 w 46"/>
                  <a:gd name="T55" fmla="*/ 47 h 51"/>
                  <a:gd name="T56" fmla="*/ 25 w 46"/>
                  <a:gd name="T57" fmla="*/ 50 h 51"/>
                  <a:gd name="T58" fmla="*/ 26 w 46"/>
                  <a:gd name="T59" fmla="*/ 51 h 51"/>
                  <a:gd name="T60" fmla="*/ 28 w 46"/>
                  <a:gd name="T61" fmla="*/ 51 h 51"/>
                  <a:gd name="T62" fmla="*/ 43 w 46"/>
                  <a:gd name="T63" fmla="*/ 40 h 51"/>
                  <a:gd name="T64" fmla="*/ 45 w 46"/>
                  <a:gd name="T65" fmla="*/ 37 h 51"/>
                  <a:gd name="T66" fmla="*/ 45 w 46"/>
                  <a:gd name="T67" fmla="*/ 30 h 51"/>
                  <a:gd name="T68" fmla="*/ 43 w 46"/>
                  <a:gd name="T69" fmla="*/ 24 h 51"/>
                  <a:gd name="T70" fmla="*/ 28 w 46"/>
                  <a:gd name="T71" fmla="*/ 5 h 51"/>
                  <a:gd name="T72" fmla="*/ 20 w 46"/>
                  <a:gd name="T73"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6" h="51">
                    <a:moveTo>
                      <a:pt x="18" y="5"/>
                    </a:moveTo>
                    <a:cubicBezTo>
                      <a:pt x="18" y="5"/>
                      <a:pt x="19" y="5"/>
                      <a:pt x="19" y="5"/>
                    </a:cubicBezTo>
                    <a:cubicBezTo>
                      <a:pt x="20" y="4"/>
                      <a:pt x="20" y="4"/>
                      <a:pt x="20" y="4"/>
                    </a:cubicBezTo>
                    <a:cubicBezTo>
                      <a:pt x="20" y="4"/>
                      <a:pt x="20" y="4"/>
                      <a:pt x="20" y="4"/>
                    </a:cubicBezTo>
                    <a:cubicBezTo>
                      <a:pt x="20" y="4"/>
                      <a:pt x="21" y="5"/>
                      <a:pt x="22" y="5"/>
                    </a:cubicBezTo>
                    <a:cubicBezTo>
                      <a:pt x="25" y="7"/>
                      <a:pt x="30" y="11"/>
                      <a:pt x="34" y="18"/>
                    </a:cubicBezTo>
                    <a:cubicBezTo>
                      <a:pt x="36" y="20"/>
                      <a:pt x="38" y="23"/>
                      <a:pt x="39" y="26"/>
                    </a:cubicBezTo>
                    <a:cubicBezTo>
                      <a:pt x="39" y="26"/>
                      <a:pt x="39" y="26"/>
                      <a:pt x="39" y="26"/>
                    </a:cubicBezTo>
                    <a:cubicBezTo>
                      <a:pt x="40" y="27"/>
                      <a:pt x="40" y="29"/>
                      <a:pt x="41" y="31"/>
                    </a:cubicBezTo>
                    <a:cubicBezTo>
                      <a:pt x="41" y="32"/>
                      <a:pt x="42" y="34"/>
                      <a:pt x="42" y="35"/>
                    </a:cubicBezTo>
                    <a:cubicBezTo>
                      <a:pt x="42" y="35"/>
                      <a:pt x="41" y="36"/>
                      <a:pt x="41" y="36"/>
                    </a:cubicBezTo>
                    <a:cubicBezTo>
                      <a:pt x="41" y="37"/>
                      <a:pt x="41" y="37"/>
                      <a:pt x="41" y="37"/>
                    </a:cubicBezTo>
                    <a:cubicBezTo>
                      <a:pt x="41" y="37"/>
                      <a:pt x="40" y="37"/>
                      <a:pt x="40" y="37"/>
                    </a:cubicBezTo>
                    <a:cubicBezTo>
                      <a:pt x="30" y="45"/>
                      <a:pt x="30" y="45"/>
                      <a:pt x="30" y="45"/>
                    </a:cubicBezTo>
                    <a:cubicBezTo>
                      <a:pt x="30" y="45"/>
                      <a:pt x="30" y="45"/>
                      <a:pt x="30" y="45"/>
                    </a:cubicBezTo>
                    <a:cubicBezTo>
                      <a:pt x="30" y="43"/>
                      <a:pt x="29" y="42"/>
                      <a:pt x="29" y="40"/>
                    </a:cubicBezTo>
                    <a:cubicBezTo>
                      <a:pt x="28" y="39"/>
                      <a:pt x="28" y="37"/>
                      <a:pt x="27" y="35"/>
                    </a:cubicBezTo>
                    <a:cubicBezTo>
                      <a:pt x="26" y="33"/>
                      <a:pt x="24" y="30"/>
                      <a:pt x="23" y="28"/>
                    </a:cubicBezTo>
                    <a:cubicBezTo>
                      <a:pt x="23" y="27"/>
                      <a:pt x="22" y="27"/>
                      <a:pt x="22" y="26"/>
                    </a:cubicBezTo>
                    <a:cubicBezTo>
                      <a:pt x="22" y="26"/>
                      <a:pt x="22" y="26"/>
                      <a:pt x="22" y="26"/>
                    </a:cubicBezTo>
                    <a:cubicBezTo>
                      <a:pt x="19" y="22"/>
                      <a:pt x="16" y="18"/>
                      <a:pt x="13" y="16"/>
                    </a:cubicBezTo>
                    <a:cubicBezTo>
                      <a:pt x="13" y="16"/>
                      <a:pt x="13" y="16"/>
                      <a:pt x="13" y="16"/>
                    </a:cubicBezTo>
                    <a:cubicBezTo>
                      <a:pt x="13" y="16"/>
                      <a:pt x="13" y="16"/>
                      <a:pt x="13" y="16"/>
                    </a:cubicBezTo>
                    <a:cubicBezTo>
                      <a:pt x="11" y="14"/>
                      <a:pt x="9" y="13"/>
                      <a:pt x="8" y="13"/>
                    </a:cubicBezTo>
                    <a:cubicBezTo>
                      <a:pt x="8" y="13"/>
                      <a:pt x="8" y="13"/>
                      <a:pt x="8" y="13"/>
                    </a:cubicBezTo>
                    <a:cubicBezTo>
                      <a:pt x="8" y="12"/>
                      <a:pt x="8" y="12"/>
                      <a:pt x="7" y="12"/>
                    </a:cubicBezTo>
                    <a:cubicBezTo>
                      <a:pt x="18" y="5"/>
                      <a:pt x="18" y="5"/>
                      <a:pt x="18" y="5"/>
                    </a:cubicBezTo>
                    <a:moveTo>
                      <a:pt x="20" y="0"/>
                    </a:moveTo>
                    <a:cubicBezTo>
                      <a:pt x="19" y="0"/>
                      <a:pt x="19" y="0"/>
                      <a:pt x="18" y="1"/>
                    </a:cubicBezTo>
                    <a:cubicBezTo>
                      <a:pt x="18" y="1"/>
                      <a:pt x="18" y="1"/>
                      <a:pt x="18" y="1"/>
                    </a:cubicBezTo>
                    <a:cubicBezTo>
                      <a:pt x="17" y="1"/>
                      <a:pt x="17" y="1"/>
                      <a:pt x="17" y="1"/>
                    </a:cubicBezTo>
                    <a:cubicBezTo>
                      <a:pt x="1" y="12"/>
                      <a:pt x="1" y="12"/>
                      <a:pt x="1" y="12"/>
                    </a:cubicBezTo>
                    <a:cubicBezTo>
                      <a:pt x="1" y="12"/>
                      <a:pt x="1" y="12"/>
                      <a:pt x="1" y="12"/>
                    </a:cubicBezTo>
                    <a:cubicBezTo>
                      <a:pt x="0" y="12"/>
                      <a:pt x="0" y="13"/>
                      <a:pt x="0" y="13"/>
                    </a:cubicBezTo>
                    <a:cubicBezTo>
                      <a:pt x="0" y="14"/>
                      <a:pt x="0" y="14"/>
                      <a:pt x="0" y="15"/>
                    </a:cubicBezTo>
                    <a:cubicBezTo>
                      <a:pt x="0" y="15"/>
                      <a:pt x="0" y="15"/>
                      <a:pt x="0" y="15"/>
                    </a:cubicBezTo>
                    <a:cubicBezTo>
                      <a:pt x="1" y="16"/>
                      <a:pt x="1" y="16"/>
                      <a:pt x="2" y="16"/>
                    </a:cubicBezTo>
                    <a:cubicBezTo>
                      <a:pt x="2" y="16"/>
                      <a:pt x="2" y="16"/>
                      <a:pt x="2" y="16"/>
                    </a:cubicBezTo>
                    <a:cubicBezTo>
                      <a:pt x="2" y="16"/>
                      <a:pt x="2" y="16"/>
                      <a:pt x="2" y="16"/>
                    </a:cubicBezTo>
                    <a:cubicBezTo>
                      <a:pt x="3" y="16"/>
                      <a:pt x="3" y="16"/>
                      <a:pt x="3" y="15"/>
                    </a:cubicBezTo>
                    <a:cubicBezTo>
                      <a:pt x="3" y="15"/>
                      <a:pt x="3" y="15"/>
                      <a:pt x="3" y="15"/>
                    </a:cubicBezTo>
                    <a:cubicBezTo>
                      <a:pt x="3" y="15"/>
                      <a:pt x="3" y="15"/>
                      <a:pt x="3" y="15"/>
                    </a:cubicBezTo>
                    <a:cubicBezTo>
                      <a:pt x="4" y="15"/>
                      <a:pt x="4" y="15"/>
                      <a:pt x="4" y="15"/>
                    </a:cubicBezTo>
                    <a:cubicBezTo>
                      <a:pt x="4" y="15"/>
                      <a:pt x="4" y="15"/>
                      <a:pt x="4" y="15"/>
                    </a:cubicBezTo>
                    <a:cubicBezTo>
                      <a:pt x="4" y="15"/>
                      <a:pt x="5" y="16"/>
                      <a:pt x="6" y="16"/>
                    </a:cubicBezTo>
                    <a:cubicBezTo>
                      <a:pt x="6" y="16"/>
                      <a:pt x="6" y="16"/>
                      <a:pt x="7" y="16"/>
                    </a:cubicBezTo>
                    <a:cubicBezTo>
                      <a:pt x="10" y="18"/>
                      <a:pt x="14" y="23"/>
                      <a:pt x="18" y="28"/>
                    </a:cubicBezTo>
                    <a:cubicBezTo>
                      <a:pt x="18" y="28"/>
                      <a:pt x="18" y="28"/>
                      <a:pt x="18" y="28"/>
                    </a:cubicBezTo>
                    <a:cubicBezTo>
                      <a:pt x="18" y="29"/>
                      <a:pt x="19" y="29"/>
                      <a:pt x="19" y="29"/>
                    </a:cubicBezTo>
                    <a:cubicBezTo>
                      <a:pt x="19" y="29"/>
                      <a:pt x="19" y="29"/>
                      <a:pt x="19" y="29"/>
                    </a:cubicBezTo>
                    <a:cubicBezTo>
                      <a:pt x="19" y="29"/>
                      <a:pt x="19" y="29"/>
                      <a:pt x="19" y="29"/>
                    </a:cubicBezTo>
                    <a:cubicBezTo>
                      <a:pt x="20" y="31"/>
                      <a:pt x="22" y="34"/>
                      <a:pt x="23" y="36"/>
                    </a:cubicBezTo>
                    <a:cubicBezTo>
                      <a:pt x="24" y="38"/>
                      <a:pt x="25" y="40"/>
                      <a:pt x="25" y="41"/>
                    </a:cubicBezTo>
                    <a:cubicBezTo>
                      <a:pt x="25" y="43"/>
                      <a:pt x="26" y="44"/>
                      <a:pt x="26" y="45"/>
                    </a:cubicBezTo>
                    <a:cubicBezTo>
                      <a:pt x="26" y="46"/>
                      <a:pt x="26" y="47"/>
                      <a:pt x="25" y="47"/>
                    </a:cubicBezTo>
                    <a:cubicBezTo>
                      <a:pt x="25" y="47"/>
                      <a:pt x="25" y="47"/>
                      <a:pt x="25" y="47"/>
                    </a:cubicBezTo>
                    <a:cubicBezTo>
                      <a:pt x="25" y="48"/>
                      <a:pt x="25" y="48"/>
                      <a:pt x="24" y="48"/>
                    </a:cubicBezTo>
                    <a:cubicBezTo>
                      <a:pt x="24" y="49"/>
                      <a:pt x="24" y="50"/>
                      <a:pt x="25" y="50"/>
                    </a:cubicBezTo>
                    <a:cubicBezTo>
                      <a:pt x="25" y="50"/>
                      <a:pt x="25" y="50"/>
                      <a:pt x="25" y="50"/>
                    </a:cubicBezTo>
                    <a:cubicBezTo>
                      <a:pt x="25" y="51"/>
                      <a:pt x="26" y="51"/>
                      <a:pt x="26" y="51"/>
                    </a:cubicBezTo>
                    <a:cubicBezTo>
                      <a:pt x="26" y="51"/>
                      <a:pt x="26" y="51"/>
                      <a:pt x="26" y="51"/>
                    </a:cubicBezTo>
                    <a:cubicBezTo>
                      <a:pt x="27" y="51"/>
                      <a:pt x="27" y="51"/>
                      <a:pt x="28" y="51"/>
                    </a:cubicBezTo>
                    <a:cubicBezTo>
                      <a:pt x="28" y="51"/>
                      <a:pt x="28" y="51"/>
                      <a:pt x="28" y="51"/>
                    </a:cubicBezTo>
                    <a:cubicBezTo>
                      <a:pt x="43" y="40"/>
                      <a:pt x="43" y="40"/>
                      <a:pt x="43" y="40"/>
                    </a:cubicBezTo>
                    <a:cubicBezTo>
                      <a:pt x="44" y="40"/>
                      <a:pt x="44" y="39"/>
                      <a:pt x="44" y="39"/>
                    </a:cubicBezTo>
                    <a:cubicBezTo>
                      <a:pt x="45" y="38"/>
                      <a:pt x="45" y="38"/>
                      <a:pt x="45" y="37"/>
                    </a:cubicBezTo>
                    <a:cubicBezTo>
                      <a:pt x="45" y="37"/>
                      <a:pt x="46" y="36"/>
                      <a:pt x="46" y="35"/>
                    </a:cubicBezTo>
                    <a:cubicBezTo>
                      <a:pt x="46" y="33"/>
                      <a:pt x="45" y="31"/>
                      <a:pt x="45" y="30"/>
                    </a:cubicBezTo>
                    <a:cubicBezTo>
                      <a:pt x="44" y="28"/>
                      <a:pt x="43" y="26"/>
                      <a:pt x="43" y="24"/>
                    </a:cubicBezTo>
                    <a:cubicBezTo>
                      <a:pt x="43" y="24"/>
                      <a:pt x="43" y="24"/>
                      <a:pt x="43" y="24"/>
                    </a:cubicBezTo>
                    <a:cubicBezTo>
                      <a:pt x="41" y="21"/>
                      <a:pt x="40" y="18"/>
                      <a:pt x="38" y="15"/>
                    </a:cubicBezTo>
                    <a:cubicBezTo>
                      <a:pt x="35" y="11"/>
                      <a:pt x="31" y="7"/>
                      <a:pt x="28" y="5"/>
                    </a:cubicBezTo>
                    <a:cubicBezTo>
                      <a:pt x="27" y="3"/>
                      <a:pt x="25" y="2"/>
                      <a:pt x="24" y="2"/>
                    </a:cubicBezTo>
                    <a:cubicBezTo>
                      <a:pt x="22" y="1"/>
                      <a:pt x="21" y="0"/>
                      <a:pt x="20" y="0"/>
                    </a:cubicBezTo>
                    <a:cubicBezTo>
                      <a:pt x="20" y="0"/>
                      <a:pt x="20" y="0"/>
                      <a:pt x="20"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55" name="组合 54"/>
            <p:cNvGrpSpPr/>
            <p:nvPr/>
          </p:nvGrpSpPr>
          <p:grpSpPr>
            <a:xfrm>
              <a:off x="8590141" y="823575"/>
              <a:ext cx="500062" cy="608013"/>
              <a:chOff x="7826376" y="811213"/>
              <a:chExt cx="500062" cy="608013"/>
            </a:xfrm>
          </p:grpSpPr>
          <p:sp>
            <p:nvSpPr>
              <p:cNvPr id="112" name="Freeform 346"/>
              <p:cNvSpPr>
                <a:spLocks noEditPoints="1"/>
              </p:cNvSpPr>
              <p:nvPr/>
            </p:nvSpPr>
            <p:spPr bwMode="auto">
              <a:xfrm>
                <a:off x="7826376" y="811213"/>
                <a:ext cx="95250" cy="109538"/>
              </a:xfrm>
              <a:custGeom>
                <a:avLst/>
                <a:gdLst>
                  <a:gd name="T0" fmla="*/ 12 w 34"/>
                  <a:gd name="T1" fmla="*/ 37 h 39"/>
                  <a:gd name="T2" fmla="*/ 11 w 34"/>
                  <a:gd name="T3" fmla="*/ 39 h 39"/>
                  <a:gd name="T4" fmla="*/ 12 w 34"/>
                  <a:gd name="T5" fmla="*/ 37 h 39"/>
                  <a:gd name="T6" fmla="*/ 2 w 34"/>
                  <a:gd name="T7" fmla="*/ 0 h 39"/>
                  <a:gd name="T8" fmla="*/ 1 w 34"/>
                  <a:gd name="T9" fmla="*/ 1 h 39"/>
                  <a:gd name="T10" fmla="*/ 0 w 34"/>
                  <a:gd name="T11" fmla="*/ 3 h 39"/>
                  <a:gd name="T12" fmla="*/ 8 w 34"/>
                  <a:gd name="T13" fmla="*/ 36 h 39"/>
                  <a:gd name="T14" fmla="*/ 9 w 34"/>
                  <a:gd name="T15" fmla="*/ 34 h 39"/>
                  <a:gd name="T16" fmla="*/ 9 w 34"/>
                  <a:gd name="T17" fmla="*/ 34 h 39"/>
                  <a:gd name="T18" fmla="*/ 10 w 34"/>
                  <a:gd name="T19" fmla="*/ 34 h 39"/>
                  <a:gd name="T20" fmla="*/ 11 w 34"/>
                  <a:gd name="T21" fmla="*/ 32 h 39"/>
                  <a:gd name="T22" fmla="*/ 5 w 34"/>
                  <a:gd name="T23" fmla="*/ 6 h 39"/>
                  <a:gd name="T24" fmla="*/ 29 w 34"/>
                  <a:gd name="T25" fmla="*/ 18 h 39"/>
                  <a:gd name="T26" fmla="*/ 32 w 34"/>
                  <a:gd name="T27" fmla="*/ 16 h 39"/>
                  <a:gd name="T28" fmla="*/ 34 w 34"/>
                  <a:gd name="T29" fmla="*/ 16 h 39"/>
                  <a:gd name="T30" fmla="*/ 3 w 34"/>
                  <a:gd name="T31" fmla="*/ 0 h 39"/>
                  <a:gd name="T32" fmla="*/ 2 w 34"/>
                  <a:gd name="T33"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4" h="39">
                    <a:moveTo>
                      <a:pt x="12" y="37"/>
                    </a:moveTo>
                    <a:cubicBezTo>
                      <a:pt x="12" y="38"/>
                      <a:pt x="12" y="38"/>
                      <a:pt x="11" y="39"/>
                    </a:cubicBezTo>
                    <a:cubicBezTo>
                      <a:pt x="12" y="39"/>
                      <a:pt x="12" y="38"/>
                      <a:pt x="12" y="37"/>
                    </a:cubicBezTo>
                    <a:moveTo>
                      <a:pt x="2" y="0"/>
                    </a:moveTo>
                    <a:cubicBezTo>
                      <a:pt x="1" y="0"/>
                      <a:pt x="1" y="0"/>
                      <a:pt x="1" y="1"/>
                    </a:cubicBezTo>
                    <a:cubicBezTo>
                      <a:pt x="0" y="1"/>
                      <a:pt x="0" y="2"/>
                      <a:pt x="0" y="3"/>
                    </a:cubicBezTo>
                    <a:cubicBezTo>
                      <a:pt x="8" y="36"/>
                      <a:pt x="8" y="36"/>
                      <a:pt x="8" y="36"/>
                    </a:cubicBezTo>
                    <a:cubicBezTo>
                      <a:pt x="9" y="35"/>
                      <a:pt x="9" y="35"/>
                      <a:pt x="9" y="34"/>
                    </a:cubicBezTo>
                    <a:cubicBezTo>
                      <a:pt x="9" y="34"/>
                      <a:pt x="9" y="34"/>
                      <a:pt x="9" y="34"/>
                    </a:cubicBezTo>
                    <a:cubicBezTo>
                      <a:pt x="10" y="34"/>
                      <a:pt x="10" y="34"/>
                      <a:pt x="10" y="34"/>
                    </a:cubicBezTo>
                    <a:cubicBezTo>
                      <a:pt x="10" y="33"/>
                      <a:pt x="11" y="32"/>
                      <a:pt x="11" y="32"/>
                    </a:cubicBezTo>
                    <a:cubicBezTo>
                      <a:pt x="5" y="6"/>
                      <a:pt x="5" y="6"/>
                      <a:pt x="5" y="6"/>
                    </a:cubicBezTo>
                    <a:cubicBezTo>
                      <a:pt x="29" y="18"/>
                      <a:pt x="29" y="18"/>
                      <a:pt x="29" y="18"/>
                    </a:cubicBezTo>
                    <a:cubicBezTo>
                      <a:pt x="30" y="17"/>
                      <a:pt x="31" y="17"/>
                      <a:pt x="32" y="16"/>
                    </a:cubicBezTo>
                    <a:cubicBezTo>
                      <a:pt x="33" y="16"/>
                      <a:pt x="33" y="16"/>
                      <a:pt x="34" y="16"/>
                    </a:cubicBezTo>
                    <a:cubicBezTo>
                      <a:pt x="3" y="0"/>
                      <a:pt x="3" y="0"/>
                      <a:pt x="3" y="0"/>
                    </a:cubicBezTo>
                    <a:cubicBezTo>
                      <a:pt x="3" y="0"/>
                      <a:pt x="2" y="0"/>
                      <a:pt x="2"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 name="Freeform 347"/>
              <p:cNvSpPr>
                <a:spLocks noEditPoints="1"/>
              </p:cNvSpPr>
              <p:nvPr/>
            </p:nvSpPr>
            <p:spPr bwMode="auto">
              <a:xfrm>
                <a:off x="7878763" y="898525"/>
                <a:ext cx="134938" cy="122238"/>
              </a:xfrm>
              <a:custGeom>
                <a:avLst/>
                <a:gdLst>
                  <a:gd name="T0" fmla="*/ 15 w 48"/>
                  <a:gd name="T1" fmla="*/ 43 h 44"/>
                  <a:gd name="T2" fmla="*/ 15 w 48"/>
                  <a:gd name="T3" fmla="*/ 42 h 44"/>
                  <a:gd name="T4" fmla="*/ 15 w 48"/>
                  <a:gd name="T5" fmla="*/ 42 h 44"/>
                  <a:gd name="T6" fmla="*/ 14 w 48"/>
                  <a:gd name="T7" fmla="*/ 42 h 44"/>
                  <a:gd name="T8" fmla="*/ 14 w 48"/>
                  <a:gd name="T9" fmla="*/ 42 h 44"/>
                  <a:gd name="T10" fmla="*/ 11 w 48"/>
                  <a:gd name="T11" fmla="*/ 40 h 44"/>
                  <a:gd name="T12" fmla="*/ 10 w 48"/>
                  <a:gd name="T13" fmla="*/ 40 h 44"/>
                  <a:gd name="T14" fmla="*/ 7 w 48"/>
                  <a:gd name="T15" fmla="*/ 40 h 44"/>
                  <a:gd name="T16" fmla="*/ 11 w 48"/>
                  <a:gd name="T17" fmla="*/ 44 h 44"/>
                  <a:gd name="T18" fmla="*/ 10 w 48"/>
                  <a:gd name="T19" fmla="*/ 42 h 44"/>
                  <a:gd name="T20" fmla="*/ 3 w 48"/>
                  <a:gd name="T21" fmla="*/ 31 h 44"/>
                  <a:gd name="T22" fmla="*/ 3 w 48"/>
                  <a:gd name="T23" fmla="*/ 31 h 44"/>
                  <a:gd name="T24" fmla="*/ 1 w 48"/>
                  <a:gd name="T25" fmla="*/ 32 h 44"/>
                  <a:gd name="T26" fmla="*/ 0 w 48"/>
                  <a:gd name="T27" fmla="*/ 31 h 44"/>
                  <a:gd name="T28" fmla="*/ 4 w 48"/>
                  <a:gd name="T29" fmla="*/ 35 h 44"/>
                  <a:gd name="T30" fmla="*/ 3 w 48"/>
                  <a:gd name="T31" fmla="*/ 33 h 44"/>
                  <a:gd name="T32" fmla="*/ 4 w 48"/>
                  <a:gd name="T33" fmla="*/ 28 h 44"/>
                  <a:gd name="T34" fmla="*/ 4 w 48"/>
                  <a:gd name="T35" fmla="*/ 29 h 44"/>
                  <a:gd name="T36" fmla="*/ 4 w 48"/>
                  <a:gd name="T37" fmla="*/ 28 h 44"/>
                  <a:gd name="T38" fmla="*/ 36 w 48"/>
                  <a:gd name="T39" fmla="*/ 20 h 44"/>
                  <a:gd name="T40" fmla="*/ 26 w 48"/>
                  <a:gd name="T41" fmla="*/ 26 h 44"/>
                  <a:gd name="T42" fmla="*/ 26 w 48"/>
                  <a:gd name="T43" fmla="*/ 26 h 44"/>
                  <a:gd name="T44" fmla="*/ 43 w 48"/>
                  <a:gd name="T45" fmla="*/ 18 h 44"/>
                  <a:gd name="T46" fmla="*/ 43 w 48"/>
                  <a:gd name="T47" fmla="*/ 18 h 44"/>
                  <a:gd name="T48" fmla="*/ 43 w 48"/>
                  <a:gd name="T49" fmla="*/ 18 h 44"/>
                  <a:gd name="T50" fmla="*/ 16 w 48"/>
                  <a:gd name="T51" fmla="*/ 13 h 44"/>
                  <a:gd name="T52" fmla="*/ 16 w 48"/>
                  <a:gd name="T53" fmla="*/ 13 h 44"/>
                  <a:gd name="T54" fmla="*/ 16 w 48"/>
                  <a:gd name="T55" fmla="*/ 13 h 44"/>
                  <a:gd name="T56" fmla="*/ 44 w 48"/>
                  <a:gd name="T57" fmla="*/ 13 h 44"/>
                  <a:gd name="T58" fmla="*/ 43 w 48"/>
                  <a:gd name="T59" fmla="*/ 14 h 44"/>
                  <a:gd name="T60" fmla="*/ 46 w 48"/>
                  <a:gd name="T61" fmla="*/ 14 h 44"/>
                  <a:gd name="T62" fmla="*/ 47 w 48"/>
                  <a:gd name="T63" fmla="*/ 14 h 44"/>
                  <a:gd name="T64" fmla="*/ 44 w 48"/>
                  <a:gd name="T65" fmla="*/ 10 h 44"/>
                  <a:gd name="T66" fmla="*/ 34 w 48"/>
                  <a:gd name="T67" fmla="*/ 5 h 44"/>
                  <a:gd name="T68" fmla="*/ 35 w 48"/>
                  <a:gd name="T69" fmla="*/ 5 h 44"/>
                  <a:gd name="T70" fmla="*/ 34 w 48"/>
                  <a:gd name="T71" fmla="*/ 4 h 44"/>
                  <a:gd name="T72" fmla="*/ 33 w 48"/>
                  <a:gd name="T73" fmla="*/ 4 h 44"/>
                  <a:gd name="T74" fmla="*/ 33 w 48"/>
                  <a:gd name="T75" fmla="*/ 4 h 44"/>
                  <a:gd name="T76" fmla="*/ 33 w 48"/>
                  <a:gd name="T77" fmla="*/ 4 h 44"/>
                  <a:gd name="T78" fmla="*/ 13 w 48"/>
                  <a:gd name="T79" fmla="*/ 9 h 44"/>
                  <a:gd name="T80" fmla="*/ 0 w 48"/>
                  <a:gd name="T81" fmla="*/ 25 h 44"/>
                  <a:gd name="T82" fmla="*/ 3 w 48"/>
                  <a:gd name="T83" fmla="*/ 20 h 44"/>
                  <a:gd name="T84" fmla="*/ 13 w 48"/>
                  <a:gd name="T85" fmla="*/ 9 h 44"/>
                  <a:gd name="T86" fmla="*/ 37 w 48"/>
                  <a:gd name="T87" fmla="*/ 1 h 44"/>
                  <a:gd name="T88" fmla="*/ 37 w 48"/>
                  <a:gd name="T89" fmla="*/ 4 h 44"/>
                  <a:gd name="T90" fmla="*/ 36 w 48"/>
                  <a:gd name="T91" fmla="*/ 5 h 44"/>
                  <a:gd name="T92" fmla="*/ 39 w 48"/>
                  <a:gd name="T93" fmla="*/ 5 h 44"/>
                  <a:gd name="T94" fmla="*/ 39 w 48"/>
                  <a:gd name="T95" fmla="*/ 5 h 44"/>
                  <a:gd name="T96" fmla="*/ 37 w 48"/>
                  <a:gd name="T97" fmla="*/ 1 h 44"/>
                  <a:gd name="T98" fmla="*/ 24 w 48"/>
                  <a:gd name="T99" fmla="*/ 3 h 44"/>
                  <a:gd name="T100" fmla="*/ 31 w 48"/>
                  <a:gd name="T101"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8" h="44">
                    <a:moveTo>
                      <a:pt x="15" y="42"/>
                    </a:moveTo>
                    <a:cubicBezTo>
                      <a:pt x="15" y="43"/>
                      <a:pt x="15" y="43"/>
                      <a:pt x="15" y="43"/>
                    </a:cubicBezTo>
                    <a:cubicBezTo>
                      <a:pt x="15" y="43"/>
                      <a:pt x="15" y="43"/>
                      <a:pt x="15" y="43"/>
                    </a:cubicBezTo>
                    <a:cubicBezTo>
                      <a:pt x="15" y="43"/>
                      <a:pt x="15" y="43"/>
                      <a:pt x="15" y="42"/>
                    </a:cubicBezTo>
                    <a:moveTo>
                      <a:pt x="15" y="42"/>
                    </a:moveTo>
                    <a:cubicBezTo>
                      <a:pt x="15" y="42"/>
                      <a:pt x="15" y="42"/>
                      <a:pt x="15" y="42"/>
                    </a:cubicBezTo>
                    <a:cubicBezTo>
                      <a:pt x="15" y="42"/>
                      <a:pt x="15" y="42"/>
                      <a:pt x="15" y="42"/>
                    </a:cubicBezTo>
                    <a:moveTo>
                      <a:pt x="14" y="42"/>
                    </a:moveTo>
                    <a:cubicBezTo>
                      <a:pt x="14" y="42"/>
                      <a:pt x="14" y="42"/>
                      <a:pt x="14" y="42"/>
                    </a:cubicBezTo>
                    <a:cubicBezTo>
                      <a:pt x="14" y="42"/>
                      <a:pt x="14" y="42"/>
                      <a:pt x="14" y="42"/>
                    </a:cubicBezTo>
                    <a:cubicBezTo>
                      <a:pt x="14" y="42"/>
                      <a:pt x="14" y="42"/>
                      <a:pt x="14" y="42"/>
                    </a:cubicBezTo>
                    <a:moveTo>
                      <a:pt x="11" y="40"/>
                    </a:moveTo>
                    <a:cubicBezTo>
                      <a:pt x="11" y="40"/>
                      <a:pt x="10" y="40"/>
                      <a:pt x="10" y="40"/>
                    </a:cubicBezTo>
                    <a:cubicBezTo>
                      <a:pt x="10" y="40"/>
                      <a:pt x="10" y="40"/>
                      <a:pt x="10" y="40"/>
                    </a:cubicBezTo>
                    <a:cubicBezTo>
                      <a:pt x="10" y="41"/>
                      <a:pt x="9" y="41"/>
                      <a:pt x="9" y="41"/>
                    </a:cubicBezTo>
                    <a:cubicBezTo>
                      <a:pt x="8" y="41"/>
                      <a:pt x="8" y="40"/>
                      <a:pt x="7" y="40"/>
                    </a:cubicBezTo>
                    <a:cubicBezTo>
                      <a:pt x="11" y="44"/>
                      <a:pt x="11" y="44"/>
                      <a:pt x="11" y="44"/>
                    </a:cubicBezTo>
                    <a:cubicBezTo>
                      <a:pt x="11" y="44"/>
                      <a:pt x="11" y="44"/>
                      <a:pt x="11" y="44"/>
                    </a:cubicBezTo>
                    <a:cubicBezTo>
                      <a:pt x="10" y="44"/>
                      <a:pt x="10" y="43"/>
                      <a:pt x="10" y="42"/>
                    </a:cubicBezTo>
                    <a:cubicBezTo>
                      <a:pt x="10" y="42"/>
                      <a:pt x="10" y="42"/>
                      <a:pt x="10" y="42"/>
                    </a:cubicBezTo>
                    <a:cubicBezTo>
                      <a:pt x="10" y="41"/>
                      <a:pt x="10" y="40"/>
                      <a:pt x="11" y="40"/>
                    </a:cubicBezTo>
                    <a:moveTo>
                      <a:pt x="3" y="31"/>
                    </a:moveTo>
                    <a:cubicBezTo>
                      <a:pt x="3" y="31"/>
                      <a:pt x="3" y="31"/>
                      <a:pt x="3" y="31"/>
                    </a:cubicBezTo>
                    <a:cubicBezTo>
                      <a:pt x="3" y="31"/>
                      <a:pt x="3" y="31"/>
                      <a:pt x="3" y="31"/>
                    </a:cubicBezTo>
                    <a:cubicBezTo>
                      <a:pt x="2" y="31"/>
                      <a:pt x="2" y="32"/>
                      <a:pt x="2" y="32"/>
                    </a:cubicBezTo>
                    <a:cubicBezTo>
                      <a:pt x="2" y="32"/>
                      <a:pt x="1" y="32"/>
                      <a:pt x="1" y="32"/>
                    </a:cubicBezTo>
                    <a:cubicBezTo>
                      <a:pt x="1" y="32"/>
                      <a:pt x="0" y="31"/>
                      <a:pt x="0" y="31"/>
                    </a:cubicBezTo>
                    <a:cubicBezTo>
                      <a:pt x="0" y="31"/>
                      <a:pt x="0" y="31"/>
                      <a:pt x="0" y="31"/>
                    </a:cubicBezTo>
                    <a:cubicBezTo>
                      <a:pt x="0" y="31"/>
                      <a:pt x="0" y="31"/>
                      <a:pt x="0" y="31"/>
                    </a:cubicBezTo>
                    <a:cubicBezTo>
                      <a:pt x="4" y="35"/>
                      <a:pt x="4" y="35"/>
                      <a:pt x="4" y="35"/>
                    </a:cubicBezTo>
                    <a:cubicBezTo>
                      <a:pt x="3" y="35"/>
                      <a:pt x="3" y="34"/>
                      <a:pt x="3" y="33"/>
                    </a:cubicBezTo>
                    <a:cubicBezTo>
                      <a:pt x="3" y="33"/>
                      <a:pt x="3" y="33"/>
                      <a:pt x="3" y="33"/>
                    </a:cubicBezTo>
                    <a:cubicBezTo>
                      <a:pt x="3" y="32"/>
                      <a:pt x="3" y="31"/>
                      <a:pt x="3" y="31"/>
                    </a:cubicBezTo>
                    <a:moveTo>
                      <a:pt x="4" y="28"/>
                    </a:moveTo>
                    <a:cubicBezTo>
                      <a:pt x="4" y="28"/>
                      <a:pt x="4" y="28"/>
                      <a:pt x="4" y="28"/>
                    </a:cubicBezTo>
                    <a:cubicBezTo>
                      <a:pt x="4" y="29"/>
                      <a:pt x="4" y="29"/>
                      <a:pt x="4" y="29"/>
                    </a:cubicBezTo>
                    <a:cubicBezTo>
                      <a:pt x="4" y="28"/>
                      <a:pt x="4" y="28"/>
                      <a:pt x="4" y="28"/>
                    </a:cubicBezTo>
                    <a:cubicBezTo>
                      <a:pt x="4" y="28"/>
                      <a:pt x="4" y="28"/>
                      <a:pt x="4" y="28"/>
                    </a:cubicBezTo>
                    <a:moveTo>
                      <a:pt x="43" y="18"/>
                    </a:moveTo>
                    <a:cubicBezTo>
                      <a:pt x="42" y="18"/>
                      <a:pt x="39" y="18"/>
                      <a:pt x="36" y="20"/>
                    </a:cubicBezTo>
                    <a:cubicBezTo>
                      <a:pt x="33" y="21"/>
                      <a:pt x="30" y="23"/>
                      <a:pt x="26" y="26"/>
                    </a:cubicBezTo>
                    <a:cubicBezTo>
                      <a:pt x="26" y="26"/>
                      <a:pt x="26" y="26"/>
                      <a:pt x="26" y="26"/>
                    </a:cubicBezTo>
                    <a:cubicBezTo>
                      <a:pt x="25" y="27"/>
                      <a:pt x="24" y="28"/>
                      <a:pt x="23" y="29"/>
                    </a:cubicBezTo>
                    <a:cubicBezTo>
                      <a:pt x="24" y="28"/>
                      <a:pt x="25" y="27"/>
                      <a:pt x="26" y="26"/>
                    </a:cubicBezTo>
                    <a:cubicBezTo>
                      <a:pt x="30" y="23"/>
                      <a:pt x="33" y="21"/>
                      <a:pt x="36" y="20"/>
                    </a:cubicBezTo>
                    <a:cubicBezTo>
                      <a:pt x="39" y="18"/>
                      <a:pt x="42" y="18"/>
                      <a:pt x="43" y="18"/>
                    </a:cubicBezTo>
                    <a:cubicBezTo>
                      <a:pt x="43" y="18"/>
                      <a:pt x="43" y="18"/>
                      <a:pt x="43" y="18"/>
                    </a:cubicBezTo>
                    <a:cubicBezTo>
                      <a:pt x="43" y="18"/>
                      <a:pt x="43" y="18"/>
                      <a:pt x="43" y="18"/>
                    </a:cubicBezTo>
                    <a:cubicBezTo>
                      <a:pt x="43" y="18"/>
                      <a:pt x="43" y="18"/>
                      <a:pt x="43" y="18"/>
                    </a:cubicBezTo>
                    <a:cubicBezTo>
                      <a:pt x="43" y="18"/>
                      <a:pt x="43" y="18"/>
                      <a:pt x="43" y="18"/>
                    </a:cubicBezTo>
                    <a:cubicBezTo>
                      <a:pt x="43" y="18"/>
                      <a:pt x="43" y="18"/>
                      <a:pt x="43" y="18"/>
                    </a:cubicBezTo>
                    <a:moveTo>
                      <a:pt x="16" y="13"/>
                    </a:moveTo>
                    <a:cubicBezTo>
                      <a:pt x="16" y="13"/>
                      <a:pt x="16" y="13"/>
                      <a:pt x="16" y="13"/>
                    </a:cubicBezTo>
                    <a:cubicBezTo>
                      <a:pt x="16" y="13"/>
                      <a:pt x="16" y="13"/>
                      <a:pt x="16" y="13"/>
                    </a:cubicBezTo>
                    <a:cubicBezTo>
                      <a:pt x="16" y="13"/>
                      <a:pt x="16" y="13"/>
                      <a:pt x="16" y="13"/>
                    </a:cubicBezTo>
                    <a:cubicBezTo>
                      <a:pt x="16" y="13"/>
                      <a:pt x="16" y="13"/>
                      <a:pt x="16" y="13"/>
                    </a:cubicBezTo>
                    <a:moveTo>
                      <a:pt x="44" y="10"/>
                    </a:moveTo>
                    <a:cubicBezTo>
                      <a:pt x="45" y="11"/>
                      <a:pt x="45" y="13"/>
                      <a:pt x="44" y="13"/>
                    </a:cubicBezTo>
                    <a:cubicBezTo>
                      <a:pt x="44" y="13"/>
                      <a:pt x="44" y="13"/>
                      <a:pt x="44" y="13"/>
                    </a:cubicBezTo>
                    <a:cubicBezTo>
                      <a:pt x="44" y="14"/>
                      <a:pt x="43" y="14"/>
                      <a:pt x="43" y="14"/>
                    </a:cubicBezTo>
                    <a:cubicBezTo>
                      <a:pt x="43" y="14"/>
                      <a:pt x="43" y="14"/>
                      <a:pt x="43" y="14"/>
                    </a:cubicBezTo>
                    <a:cubicBezTo>
                      <a:pt x="44" y="14"/>
                      <a:pt x="45" y="14"/>
                      <a:pt x="46" y="14"/>
                    </a:cubicBezTo>
                    <a:cubicBezTo>
                      <a:pt x="46" y="14"/>
                      <a:pt x="46" y="14"/>
                      <a:pt x="46" y="14"/>
                    </a:cubicBezTo>
                    <a:cubicBezTo>
                      <a:pt x="46" y="14"/>
                      <a:pt x="46" y="14"/>
                      <a:pt x="47" y="14"/>
                    </a:cubicBezTo>
                    <a:cubicBezTo>
                      <a:pt x="47" y="14"/>
                      <a:pt x="48" y="15"/>
                      <a:pt x="48" y="15"/>
                    </a:cubicBezTo>
                    <a:cubicBezTo>
                      <a:pt x="44" y="10"/>
                      <a:pt x="44" y="10"/>
                      <a:pt x="44" y="10"/>
                    </a:cubicBezTo>
                    <a:moveTo>
                      <a:pt x="34" y="4"/>
                    </a:moveTo>
                    <a:cubicBezTo>
                      <a:pt x="34" y="4"/>
                      <a:pt x="34" y="4"/>
                      <a:pt x="34" y="5"/>
                    </a:cubicBezTo>
                    <a:cubicBezTo>
                      <a:pt x="34" y="5"/>
                      <a:pt x="34" y="5"/>
                      <a:pt x="35" y="5"/>
                    </a:cubicBezTo>
                    <a:cubicBezTo>
                      <a:pt x="35" y="5"/>
                      <a:pt x="35" y="5"/>
                      <a:pt x="35" y="5"/>
                    </a:cubicBezTo>
                    <a:cubicBezTo>
                      <a:pt x="34" y="5"/>
                      <a:pt x="34" y="5"/>
                      <a:pt x="34" y="5"/>
                    </a:cubicBezTo>
                    <a:cubicBezTo>
                      <a:pt x="34" y="4"/>
                      <a:pt x="34" y="4"/>
                      <a:pt x="34" y="4"/>
                    </a:cubicBezTo>
                    <a:moveTo>
                      <a:pt x="33" y="4"/>
                    </a:move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moveTo>
                      <a:pt x="24" y="3"/>
                    </a:moveTo>
                    <a:cubicBezTo>
                      <a:pt x="20" y="4"/>
                      <a:pt x="17" y="7"/>
                      <a:pt x="13" y="9"/>
                    </a:cubicBezTo>
                    <a:cubicBezTo>
                      <a:pt x="9" y="13"/>
                      <a:pt x="6" y="16"/>
                      <a:pt x="4" y="19"/>
                    </a:cubicBezTo>
                    <a:cubicBezTo>
                      <a:pt x="2" y="21"/>
                      <a:pt x="1" y="23"/>
                      <a:pt x="0" y="25"/>
                    </a:cubicBezTo>
                    <a:cubicBezTo>
                      <a:pt x="0" y="25"/>
                      <a:pt x="0" y="25"/>
                      <a:pt x="0" y="25"/>
                    </a:cubicBezTo>
                    <a:cubicBezTo>
                      <a:pt x="1" y="23"/>
                      <a:pt x="2" y="21"/>
                      <a:pt x="3" y="20"/>
                    </a:cubicBezTo>
                    <a:cubicBezTo>
                      <a:pt x="4" y="19"/>
                      <a:pt x="5" y="17"/>
                      <a:pt x="6" y="16"/>
                    </a:cubicBezTo>
                    <a:cubicBezTo>
                      <a:pt x="8" y="14"/>
                      <a:pt x="11" y="12"/>
                      <a:pt x="13" y="9"/>
                    </a:cubicBezTo>
                    <a:cubicBezTo>
                      <a:pt x="17" y="7"/>
                      <a:pt x="20" y="4"/>
                      <a:pt x="24" y="3"/>
                    </a:cubicBezTo>
                    <a:moveTo>
                      <a:pt x="37" y="1"/>
                    </a:moveTo>
                    <a:cubicBezTo>
                      <a:pt x="38" y="2"/>
                      <a:pt x="38" y="2"/>
                      <a:pt x="38" y="3"/>
                    </a:cubicBezTo>
                    <a:cubicBezTo>
                      <a:pt x="38" y="3"/>
                      <a:pt x="37" y="4"/>
                      <a:pt x="37" y="4"/>
                    </a:cubicBezTo>
                    <a:cubicBezTo>
                      <a:pt x="37" y="4"/>
                      <a:pt x="37" y="4"/>
                      <a:pt x="37" y="4"/>
                    </a:cubicBezTo>
                    <a:cubicBezTo>
                      <a:pt x="36" y="5"/>
                      <a:pt x="36" y="5"/>
                      <a:pt x="36" y="5"/>
                    </a:cubicBezTo>
                    <a:cubicBezTo>
                      <a:pt x="36" y="5"/>
                      <a:pt x="36" y="5"/>
                      <a:pt x="36" y="5"/>
                    </a:cubicBezTo>
                    <a:cubicBezTo>
                      <a:pt x="37" y="5"/>
                      <a:pt x="38" y="5"/>
                      <a:pt x="39" y="5"/>
                    </a:cubicBezTo>
                    <a:cubicBezTo>
                      <a:pt x="39" y="5"/>
                      <a:pt x="39" y="5"/>
                      <a:pt x="39" y="5"/>
                    </a:cubicBezTo>
                    <a:cubicBezTo>
                      <a:pt x="39" y="5"/>
                      <a:pt x="39" y="5"/>
                      <a:pt x="39" y="5"/>
                    </a:cubicBezTo>
                    <a:cubicBezTo>
                      <a:pt x="40" y="5"/>
                      <a:pt x="40" y="6"/>
                      <a:pt x="41" y="6"/>
                    </a:cubicBezTo>
                    <a:cubicBezTo>
                      <a:pt x="37" y="1"/>
                      <a:pt x="37" y="1"/>
                      <a:pt x="37" y="1"/>
                    </a:cubicBezTo>
                    <a:moveTo>
                      <a:pt x="31" y="0"/>
                    </a:moveTo>
                    <a:cubicBezTo>
                      <a:pt x="29" y="1"/>
                      <a:pt x="27" y="1"/>
                      <a:pt x="24" y="3"/>
                    </a:cubicBezTo>
                    <a:cubicBezTo>
                      <a:pt x="27" y="1"/>
                      <a:pt x="29" y="1"/>
                      <a:pt x="31" y="0"/>
                    </a:cubicBezTo>
                    <a:cubicBezTo>
                      <a:pt x="31" y="0"/>
                      <a:pt x="31" y="0"/>
                      <a:pt x="31"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 name="Freeform 348"/>
              <p:cNvSpPr>
                <a:spLocks noEditPoints="1"/>
              </p:cNvSpPr>
              <p:nvPr/>
            </p:nvSpPr>
            <p:spPr bwMode="auto">
              <a:xfrm>
                <a:off x="7907338" y="936625"/>
                <a:ext cx="384175" cy="441325"/>
              </a:xfrm>
              <a:custGeom>
                <a:avLst/>
                <a:gdLst>
                  <a:gd name="T0" fmla="*/ 100 w 137"/>
                  <a:gd name="T1" fmla="*/ 155 h 157"/>
                  <a:gd name="T2" fmla="*/ 99 w 137"/>
                  <a:gd name="T3" fmla="*/ 154 h 157"/>
                  <a:gd name="T4" fmla="*/ 100 w 137"/>
                  <a:gd name="T5" fmla="*/ 152 h 157"/>
                  <a:gd name="T6" fmla="*/ 103 w 137"/>
                  <a:gd name="T7" fmla="*/ 153 h 157"/>
                  <a:gd name="T8" fmla="*/ 103 w 137"/>
                  <a:gd name="T9" fmla="*/ 153 h 157"/>
                  <a:gd name="T10" fmla="*/ 102 w 137"/>
                  <a:gd name="T11" fmla="*/ 152 h 157"/>
                  <a:gd name="T12" fmla="*/ 98 w 137"/>
                  <a:gd name="T13" fmla="*/ 151 h 157"/>
                  <a:gd name="T14" fmla="*/ 96 w 137"/>
                  <a:gd name="T15" fmla="*/ 150 h 157"/>
                  <a:gd name="T16" fmla="*/ 123 w 137"/>
                  <a:gd name="T17" fmla="*/ 149 h 157"/>
                  <a:gd name="T18" fmla="*/ 110 w 137"/>
                  <a:gd name="T19" fmla="*/ 156 h 157"/>
                  <a:gd name="T20" fmla="*/ 106 w 137"/>
                  <a:gd name="T21" fmla="*/ 157 h 157"/>
                  <a:gd name="T22" fmla="*/ 123 w 137"/>
                  <a:gd name="T23" fmla="*/ 149 h 157"/>
                  <a:gd name="T24" fmla="*/ 123 w 137"/>
                  <a:gd name="T25" fmla="*/ 148 h 157"/>
                  <a:gd name="T26" fmla="*/ 123 w 137"/>
                  <a:gd name="T27" fmla="*/ 148 h 157"/>
                  <a:gd name="T28" fmla="*/ 123 w 137"/>
                  <a:gd name="T29" fmla="*/ 148 h 157"/>
                  <a:gd name="T30" fmla="*/ 123 w 137"/>
                  <a:gd name="T31" fmla="*/ 148 h 157"/>
                  <a:gd name="T32" fmla="*/ 124 w 137"/>
                  <a:gd name="T33" fmla="*/ 148 h 157"/>
                  <a:gd name="T34" fmla="*/ 124 w 137"/>
                  <a:gd name="T35" fmla="*/ 148 h 157"/>
                  <a:gd name="T36" fmla="*/ 121 w 137"/>
                  <a:gd name="T37" fmla="*/ 145 h 157"/>
                  <a:gd name="T38" fmla="*/ 122 w 137"/>
                  <a:gd name="T39" fmla="*/ 145 h 157"/>
                  <a:gd name="T40" fmla="*/ 122 w 137"/>
                  <a:gd name="T41" fmla="*/ 145 h 157"/>
                  <a:gd name="T42" fmla="*/ 134 w 137"/>
                  <a:gd name="T43" fmla="*/ 138 h 157"/>
                  <a:gd name="T44" fmla="*/ 124 w 137"/>
                  <a:gd name="T45" fmla="*/ 148 h 157"/>
                  <a:gd name="T46" fmla="*/ 134 w 137"/>
                  <a:gd name="T47" fmla="*/ 138 h 157"/>
                  <a:gd name="T48" fmla="*/ 137 w 137"/>
                  <a:gd name="T49" fmla="*/ 132 h 157"/>
                  <a:gd name="T50" fmla="*/ 134 w 137"/>
                  <a:gd name="T51" fmla="*/ 129 h 157"/>
                  <a:gd name="T52" fmla="*/ 134 w 137"/>
                  <a:gd name="T53" fmla="*/ 129 h 157"/>
                  <a:gd name="T54" fmla="*/ 134 w 137"/>
                  <a:gd name="T55" fmla="*/ 129 h 157"/>
                  <a:gd name="T56" fmla="*/ 134 w 137"/>
                  <a:gd name="T57" fmla="*/ 129 h 157"/>
                  <a:gd name="T58" fmla="*/ 133 w 137"/>
                  <a:gd name="T59" fmla="*/ 123 h 157"/>
                  <a:gd name="T60" fmla="*/ 133 w 137"/>
                  <a:gd name="T61" fmla="*/ 127 h 157"/>
                  <a:gd name="T62" fmla="*/ 133 w 137"/>
                  <a:gd name="T63" fmla="*/ 128 h 157"/>
                  <a:gd name="T64" fmla="*/ 133 w 137"/>
                  <a:gd name="T65" fmla="*/ 128 h 157"/>
                  <a:gd name="T66" fmla="*/ 133 w 137"/>
                  <a:gd name="T67" fmla="*/ 128 h 157"/>
                  <a:gd name="T68" fmla="*/ 134 w 137"/>
                  <a:gd name="T69" fmla="*/ 125 h 157"/>
                  <a:gd name="T70" fmla="*/ 136 w 137"/>
                  <a:gd name="T71" fmla="*/ 125 h 157"/>
                  <a:gd name="T72" fmla="*/ 133 w 137"/>
                  <a:gd name="T73" fmla="*/ 121 h 157"/>
                  <a:gd name="T74" fmla="*/ 33 w 137"/>
                  <a:gd name="T75" fmla="*/ 0 h 157"/>
                  <a:gd name="T76" fmla="*/ 32 w 137"/>
                  <a:gd name="T77" fmla="*/ 0 h 157"/>
                  <a:gd name="T78" fmla="*/ 14 w 137"/>
                  <a:gd name="T79" fmla="*/ 9 h 157"/>
                  <a:gd name="T80" fmla="*/ 4 w 137"/>
                  <a:gd name="T81" fmla="*/ 19 h 157"/>
                  <a:gd name="T82" fmla="*/ 1 w 137"/>
                  <a:gd name="T83" fmla="*/ 26 h 157"/>
                  <a:gd name="T84" fmla="*/ 0 w 137"/>
                  <a:gd name="T85" fmla="*/ 28 h 157"/>
                  <a:gd name="T86" fmla="*/ 1 w 137"/>
                  <a:gd name="T87" fmla="*/ 30 h 157"/>
                  <a:gd name="T88" fmla="*/ 92 w 137"/>
                  <a:gd name="T89" fmla="*/ 144 h 157"/>
                  <a:gd name="T90" fmla="*/ 93 w 137"/>
                  <a:gd name="T91" fmla="*/ 143 h 157"/>
                  <a:gd name="T92" fmla="*/ 95 w 137"/>
                  <a:gd name="T93" fmla="*/ 142 h 157"/>
                  <a:gd name="T94" fmla="*/ 5 w 137"/>
                  <a:gd name="T95" fmla="*/ 29 h 157"/>
                  <a:gd name="T96" fmla="*/ 5 w 137"/>
                  <a:gd name="T97" fmla="*/ 28 h 157"/>
                  <a:gd name="T98" fmla="*/ 4 w 137"/>
                  <a:gd name="T99" fmla="*/ 28 h 157"/>
                  <a:gd name="T100" fmla="*/ 4 w 137"/>
                  <a:gd name="T101" fmla="*/ 28 h 157"/>
                  <a:gd name="T102" fmla="*/ 4 w 137"/>
                  <a:gd name="T103" fmla="*/ 27 h 157"/>
                  <a:gd name="T104" fmla="*/ 13 w 137"/>
                  <a:gd name="T105" fmla="*/ 15 h 157"/>
                  <a:gd name="T106" fmla="*/ 16 w 137"/>
                  <a:gd name="T107" fmla="*/ 12 h 157"/>
                  <a:gd name="T108" fmla="*/ 33 w 137"/>
                  <a:gd name="T109" fmla="*/ 4 h 157"/>
                  <a:gd name="T110" fmla="*/ 33 w 137"/>
                  <a:gd name="T111" fmla="*/ 4 h 157"/>
                  <a:gd name="T112" fmla="*/ 35 w 137"/>
                  <a:gd name="T113" fmla="*/ 4 h 157"/>
                  <a:gd name="T114" fmla="*/ 126 w 137"/>
                  <a:gd name="T115" fmla="*/ 118 h 157"/>
                  <a:gd name="T116" fmla="*/ 127 w 137"/>
                  <a:gd name="T117" fmla="*/ 116 h 157"/>
                  <a:gd name="T118" fmla="*/ 129 w 137"/>
                  <a:gd name="T119" fmla="*/ 116 h 157"/>
                  <a:gd name="T120" fmla="*/ 38 w 137"/>
                  <a:gd name="T121" fmla="*/ 1 h 157"/>
                  <a:gd name="T122" fmla="*/ 36 w 137"/>
                  <a:gd name="T123" fmla="*/ 0 h 157"/>
                  <a:gd name="T124" fmla="*/ 33 w 137"/>
                  <a:gd name="T12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7" h="157">
                    <a:moveTo>
                      <a:pt x="95" y="149"/>
                    </a:moveTo>
                    <a:cubicBezTo>
                      <a:pt x="100" y="155"/>
                      <a:pt x="100" y="155"/>
                      <a:pt x="100" y="155"/>
                    </a:cubicBezTo>
                    <a:cubicBezTo>
                      <a:pt x="100" y="155"/>
                      <a:pt x="100" y="155"/>
                      <a:pt x="100" y="155"/>
                    </a:cubicBezTo>
                    <a:cubicBezTo>
                      <a:pt x="99" y="155"/>
                      <a:pt x="99" y="154"/>
                      <a:pt x="99" y="154"/>
                    </a:cubicBezTo>
                    <a:cubicBezTo>
                      <a:pt x="99" y="153"/>
                      <a:pt x="100" y="153"/>
                      <a:pt x="100" y="152"/>
                    </a:cubicBezTo>
                    <a:cubicBezTo>
                      <a:pt x="100" y="152"/>
                      <a:pt x="100" y="152"/>
                      <a:pt x="100" y="152"/>
                    </a:cubicBezTo>
                    <a:cubicBezTo>
                      <a:pt x="101" y="152"/>
                      <a:pt x="101" y="152"/>
                      <a:pt x="102" y="152"/>
                    </a:cubicBezTo>
                    <a:cubicBezTo>
                      <a:pt x="102" y="152"/>
                      <a:pt x="103" y="152"/>
                      <a:pt x="103" y="153"/>
                    </a:cubicBezTo>
                    <a:cubicBezTo>
                      <a:pt x="103" y="153"/>
                      <a:pt x="103" y="153"/>
                      <a:pt x="103" y="153"/>
                    </a:cubicBezTo>
                    <a:cubicBezTo>
                      <a:pt x="103" y="153"/>
                      <a:pt x="103" y="153"/>
                      <a:pt x="103" y="153"/>
                    </a:cubicBezTo>
                    <a:cubicBezTo>
                      <a:pt x="103" y="152"/>
                      <a:pt x="103" y="152"/>
                      <a:pt x="102" y="152"/>
                    </a:cubicBezTo>
                    <a:cubicBezTo>
                      <a:pt x="102" y="152"/>
                      <a:pt x="102" y="152"/>
                      <a:pt x="102" y="152"/>
                    </a:cubicBezTo>
                    <a:cubicBezTo>
                      <a:pt x="101" y="152"/>
                      <a:pt x="101" y="152"/>
                      <a:pt x="100" y="152"/>
                    </a:cubicBezTo>
                    <a:cubicBezTo>
                      <a:pt x="100" y="152"/>
                      <a:pt x="99" y="151"/>
                      <a:pt x="98" y="151"/>
                    </a:cubicBezTo>
                    <a:cubicBezTo>
                      <a:pt x="98" y="151"/>
                      <a:pt x="98" y="151"/>
                      <a:pt x="97" y="151"/>
                    </a:cubicBezTo>
                    <a:cubicBezTo>
                      <a:pt x="97" y="151"/>
                      <a:pt x="96" y="151"/>
                      <a:pt x="96" y="150"/>
                    </a:cubicBezTo>
                    <a:cubicBezTo>
                      <a:pt x="95" y="149"/>
                      <a:pt x="95" y="149"/>
                      <a:pt x="95" y="149"/>
                    </a:cubicBezTo>
                    <a:moveTo>
                      <a:pt x="123" y="149"/>
                    </a:moveTo>
                    <a:cubicBezTo>
                      <a:pt x="120" y="150"/>
                      <a:pt x="118" y="152"/>
                      <a:pt x="116" y="153"/>
                    </a:cubicBezTo>
                    <a:cubicBezTo>
                      <a:pt x="114" y="154"/>
                      <a:pt x="112" y="155"/>
                      <a:pt x="110" y="156"/>
                    </a:cubicBezTo>
                    <a:cubicBezTo>
                      <a:pt x="109" y="156"/>
                      <a:pt x="107" y="157"/>
                      <a:pt x="106" y="157"/>
                    </a:cubicBezTo>
                    <a:cubicBezTo>
                      <a:pt x="106" y="157"/>
                      <a:pt x="106" y="157"/>
                      <a:pt x="106" y="157"/>
                    </a:cubicBezTo>
                    <a:cubicBezTo>
                      <a:pt x="108" y="157"/>
                      <a:pt x="111" y="156"/>
                      <a:pt x="114" y="154"/>
                    </a:cubicBezTo>
                    <a:cubicBezTo>
                      <a:pt x="116" y="153"/>
                      <a:pt x="120" y="151"/>
                      <a:pt x="123" y="149"/>
                    </a:cubicBezTo>
                    <a:moveTo>
                      <a:pt x="123" y="148"/>
                    </a:moveTo>
                    <a:cubicBezTo>
                      <a:pt x="123" y="148"/>
                      <a:pt x="123" y="148"/>
                      <a:pt x="123" y="148"/>
                    </a:cubicBezTo>
                    <a:cubicBezTo>
                      <a:pt x="123" y="148"/>
                      <a:pt x="123" y="148"/>
                      <a:pt x="123" y="148"/>
                    </a:cubicBezTo>
                    <a:moveTo>
                      <a:pt x="123" y="148"/>
                    </a:moveTo>
                    <a:cubicBezTo>
                      <a:pt x="123" y="148"/>
                      <a:pt x="123" y="148"/>
                      <a:pt x="123" y="148"/>
                    </a:cubicBezTo>
                    <a:cubicBezTo>
                      <a:pt x="123" y="148"/>
                      <a:pt x="123" y="148"/>
                      <a:pt x="123" y="148"/>
                    </a:cubicBezTo>
                    <a:moveTo>
                      <a:pt x="123" y="148"/>
                    </a:moveTo>
                    <a:cubicBezTo>
                      <a:pt x="123" y="148"/>
                      <a:pt x="123" y="148"/>
                      <a:pt x="123" y="148"/>
                    </a:cubicBezTo>
                    <a:cubicBezTo>
                      <a:pt x="123" y="148"/>
                      <a:pt x="123" y="148"/>
                      <a:pt x="123" y="148"/>
                    </a:cubicBezTo>
                    <a:moveTo>
                      <a:pt x="124" y="148"/>
                    </a:moveTo>
                    <a:cubicBezTo>
                      <a:pt x="124" y="148"/>
                      <a:pt x="124" y="148"/>
                      <a:pt x="124" y="148"/>
                    </a:cubicBezTo>
                    <a:cubicBezTo>
                      <a:pt x="124" y="148"/>
                      <a:pt x="124" y="148"/>
                      <a:pt x="124" y="148"/>
                    </a:cubicBezTo>
                    <a:moveTo>
                      <a:pt x="121" y="145"/>
                    </a:moveTo>
                    <a:cubicBezTo>
                      <a:pt x="121" y="145"/>
                      <a:pt x="121" y="145"/>
                      <a:pt x="121" y="145"/>
                    </a:cubicBezTo>
                    <a:cubicBezTo>
                      <a:pt x="121" y="145"/>
                      <a:pt x="121" y="145"/>
                      <a:pt x="121" y="145"/>
                    </a:cubicBezTo>
                    <a:moveTo>
                      <a:pt x="122" y="145"/>
                    </a:moveTo>
                    <a:cubicBezTo>
                      <a:pt x="121" y="145"/>
                      <a:pt x="121" y="145"/>
                      <a:pt x="121" y="145"/>
                    </a:cubicBezTo>
                    <a:cubicBezTo>
                      <a:pt x="121" y="145"/>
                      <a:pt x="121" y="145"/>
                      <a:pt x="122" y="145"/>
                    </a:cubicBezTo>
                    <a:moveTo>
                      <a:pt x="137" y="132"/>
                    </a:moveTo>
                    <a:cubicBezTo>
                      <a:pt x="136" y="134"/>
                      <a:pt x="135" y="136"/>
                      <a:pt x="134" y="138"/>
                    </a:cubicBezTo>
                    <a:cubicBezTo>
                      <a:pt x="131" y="141"/>
                      <a:pt x="128" y="145"/>
                      <a:pt x="124" y="148"/>
                    </a:cubicBezTo>
                    <a:cubicBezTo>
                      <a:pt x="124" y="148"/>
                      <a:pt x="124" y="148"/>
                      <a:pt x="124" y="148"/>
                    </a:cubicBezTo>
                    <a:cubicBezTo>
                      <a:pt x="124" y="148"/>
                      <a:pt x="124" y="148"/>
                      <a:pt x="124" y="148"/>
                    </a:cubicBezTo>
                    <a:cubicBezTo>
                      <a:pt x="128" y="145"/>
                      <a:pt x="131" y="141"/>
                      <a:pt x="134" y="138"/>
                    </a:cubicBezTo>
                    <a:cubicBezTo>
                      <a:pt x="135" y="136"/>
                      <a:pt x="136" y="134"/>
                      <a:pt x="137" y="132"/>
                    </a:cubicBezTo>
                    <a:cubicBezTo>
                      <a:pt x="137" y="132"/>
                      <a:pt x="137" y="132"/>
                      <a:pt x="137" y="132"/>
                    </a:cubicBezTo>
                    <a:moveTo>
                      <a:pt x="134" y="129"/>
                    </a:moveTo>
                    <a:cubicBezTo>
                      <a:pt x="134" y="129"/>
                      <a:pt x="134" y="129"/>
                      <a:pt x="134" y="129"/>
                    </a:cubicBezTo>
                    <a:cubicBezTo>
                      <a:pt x="134" y="129"/>
                      <a:pt x="134" y="129"/>
                      <a:pt x="134" y="129"/>
                    </a:cubicBezTo>
                    <a:cubicBezTo>
                      <a:pt x="134" y="129"/>
                      <a:pt x="134" y="129"/>
                      <a:pt x="134" y="129"/>
                    </a:cubicBezTo>
                    <a:cubicBezTo>
                      <a:pt x="134" y="129"/>
                      <a:pt x="134" y="129"/>
                      <a:pt x="134" y="129"/>
                    </a:cubicBezTo>
                    <a:moveTo>
                      <a:pt x="134" y="129"/>
                    </a:moveTo>
                    <a:cubicBezTo>
                      <a:pt x="134" y="129"/>
                      <a:pt x="134" y="129"/>
                      <a:pt x="134" y="129"/>
                    </a:cubicBezTo>
                    <a:cubicBezTo>
                      <a:pt x="134" y="129"/>
                      <a:pt x="134" y="129"/>
                      <a:pt x="134" y="129"/>
                    </a:cubicBezTo>
                    <a:moveTo>
                      <a:pt x="133" y="121"/>
                    </a:moveTo>
                    <a:cubicBezTo>
                      <a:pt x="134" y="122"/>
                      <a:pt x="134" y="122"/>
                      <a:pt x="133" y="123"/>
                    </a:cubicBezTo>
                    <a:cubicBezTo>
                      <a:pt x="133" y="123"/>
                      <a:pt x="133" y="124"/>
                      <a:pt x="133" y="124"/>
                    </a:cubicBezTo>
                    <a:cubicBezTo>
                      <a:pt x="133" y="125"/>
                      <a:pt x="133" y="126"/>
                      <a:pt x="133" y="127"/>
                    </a:cubicBezTo>
                    <a:cubicBezTo>
                      <a:pt x="133" y="127"/>
                      <a:pt x="133" y="127"/>
                      <a:pt x="133" y="127"/>
                    </a:cubicBezTo>
                    <a:cubicBezTo>
                      <a:pt x="133" y="128"/>
                      <a:pt x="133" y="128"/>
                      <a:pt x="133" y="128"/>
                    </a:cubicBezTo>
                    <a:cubicBezTo>
                      <a:pt x="133" y="128"/>
                      <a:pt x="134" y="128"/>
                      <a:pt x="134" y="129"/>
                    </a:cubicBezTo>
                    <a:cubicBezTo>
                      <a:pt x="134" y="128"/>
                      <a:pt x="133" y="128"/>
                      <a:pt x="133" y="128"/>
                    </a:cubicBezTo>
                    <a:cubicBezTo>
                      <a:pt x="134" y="128"/>
                      <a:pt x="134" y="128"/>
                      <a:pt x="134" y="128"/>
                    </a:cubicBezTo>
                    <a:cubicBezTo>
                      <a:pt x="133" y="128"/>
                      <a:pt x="133" y="128"/>
                      <a:pt x="133" y="128"/>
                    </a:cubicBezTo>
                    <a:cubicBezTo>
                      <a:pt x="133" y="128"/>
                      <a:pt x="133" y="126"/>
                      <a:pt x="134" y="126"/>
                    </a:cubicBezTo>
                    <a:cubicBezTo>
                      <a:pt x="134" y="125"/>
                      <a:pt x="134" y="125"/>
                      <a:pt x="134" y="125"/>
                    </a:cubicBezTo>
                    <a:cubicBezTo>
                      <a:pt x="134" y="125"/>
                      <a:pt x="135" y="125"/>
                      <a:pt x="135" y="125"/>
                    </a:cubicBezTo>
                    <a:cubicBezTo>
                      <a:pt x="135" y="125"/>
                      <a:pt x="135" y="125"/>
                      <a:pt x="136" y="125"/>
                    </a:cubicBezTo>
                    <a:cubicBezTo>
                      <a:pt x="136" y="125"/>
                      <a:pt x="137" y="125"/>
                      <a:pt x="137" y="126"/>
                    </a:cubicBezTo>
                    <a:cubicBezTo>
                      <a:pt x="133" y="121"/>
                      <a:pt x="133" y="121"/>
                      <a:pt x="133" y="121"/>
                    </a:cubicBezTo>
                    <a:moveTo>
                      <a:pt x="33" y="0"/>
                    </a:moveTo>
                    <a:cubicBezTo>
                      <a:pt x="33" y="0"/>
                      <a:pt x="33" y="0"/>
                      <a:pt x="33" y="0"/>
                    </a:cubicBezTo>
                    <a:cubicBezTo>
                      <a:pt x="33" y="0"/>
                      <a:pt x="33" y="0"/>
                      <a:pt x="32" y="0"/>
                    </a:cubicBezTo>
                    <a:cubicBezTo>
                      <a:pt x="32" y="0"/>
                      <a:pt x="32" y="0"/>
                      <a:pt x="32" y="0"/>
                    </a:cubicBezTo>
                    <a:cubicBezTo>
                      <a:pt x="30" y="0"/>
                      <a:pt x="27" y="1"/>
                      <a:pt x="24" y="2"/>
                    </a:cubicBezTo>
                    <a:cubicBezTo>
                      <a:pt x="21" y="4"/>
                      <a:pt x="18" y="6"/>
                      <a:pt x="14" y="9"/>
                    </a:cubicBezTo>
                    <a:cubicBezTo>
                      <a:pt x="14" y="9"/>
                      <a:pt x="14" y="9"/>
                      <a:pt x="14" y="9"/>
                    </a:cubicBezTo>
                    <a:cubicBezTo>
                      <a:pt x="10" y="12"/>
                      <a:pt x="7" y="15"/>
                      <a:pt x="4" y="19"/>
                    </a:cubicBezTo>
                    <a:cubicBezTo>
                      <a:pt x="3" y="21"/>
                      <a:pt x="2" y="22"/>
                      <a:pt x="1" y="24"/>
                    </a:cubicBezTo>
                    <a:cubicBezTo>
                      <a:pt x="1" y="25"/>
                      <a:pt x="1" y="25"/>
                      <a:pt x="1" y="26"/>
                    </a:cubicBezTo>
                    <a:cubicBezTo>
                      <a:pt x="0" y="26"/>
                      <a:pt x="0" y="27"/>
                      <a:pt x="0" y="28"/>
                    </a:cubicBezTo>
                    <a:cubicBezTo>
                      <a:pt x="0" y="28"/>
                      <a:pt x="0" y="28"/>
                      <a:pt x="0" y="28"/>
                    </a:cubicBezTo>
                    <a:cubicBezTo>
                      <a:pt x="0" y="29"/>
                      <a:pt x="0" y="30"/>
                      <a:pt x="1" y="30"/>
                    </a:cubicBezTo>
                    <a:cubicBezTo>
                      <a:pt x="1" y="30"/>
                      <a:pt x="1" y="30"/>
                      <a:pt x="1" y="30"/>
                    </a:cubicBezTo>
                    <a:cubicBezTo>
                      <a:pt x="92" y="146"/>
                      <a:pt x="92" y="146"/>
                      <a:pt x="92" y="146"/>
                    </a:cubicBezTo>
                    <a:cubicBezTo>
                      <a:pt x="92" y="145"/>
                      <a:pt x="92" y="145"/>
                      <a:pt x="92" y="144"/>
                    </a:cubicBezTo>
                    <a:cubicBezTo>
                      <a:pt x="92" y="144"/>
                      <a:pt x="92" y="143"/>
                      <a:pt x="93" y="143"/>
                    </a:cubicBezTo>
                    <a:cubicBezTo>
                      <a:pt x="93" y="143"/>
                      <a:pt x="93" y="143"/>
                      <a:pt x="93" y="143"/>
                    </a:cubicBezTo>
                    <a:cubicBezTo>
                      <a:pt x="93" y="143"/>
                      <a:pt x="94" y="142"/>
                      <a:pt x="94" y="142"/>
                    </a:cubicBezTo>
                    <a:cubicBezTo>
                      <a:pt x="94" y="142"/>
                      <a:pt x="95" y="142"/>
                      <a:pt x="95" y="142"/>
                    </a:cubicBezTo>
                    <a:cubicBezTo>
                      <a:pt x="5" y="29"/>
                      <a:pt x="5" y="29"/>
                      <a:pt x="5" y="29"/>
                    </a:cubicBezTo>
                    <a:cubicBezTo>
                      <a:pt x="5" y="29"/>
                      <a:pt x="5" y="29"/>
                      <a:pt x="5" y="29"/>
                    </a:cubicBezTo>
                    <a:cubicBezTo>
                      <a:pt x="5" y="29"/>
                      <a:pt x="5" y="29"/>
                      <a:pt x="5" y="28"/>
                    </a:cubicBezTo>
                    <a:cubicBezTo>
                      <a:pt x="5" y="28"/>
                      <a:pt x="5" y="28"/>
                      <a:pt x="5" y="28"/>
                    </a:cubicBezTo>
                    <a:cubicBezTo>
                      <a:pt x="5" y="28"/>
                      <a:pt x="5" y="28"/>
                      <a:pt x="5" y="28"/>
                    </a:cubicBezTo>
                    <a:cubicBezTo>
                      <a:pt x="5" y="28"/>
                      <a:pt x="5" y="28"/>
                      <a:pt x="4" y="28"/>
                    </a:cubicBezTo>
                    <a:cubicBezTo>
                      <a:pt x="4" y="28"/>
                      <a:pt x="4" y="28"/>
                      <a:pt x="4" y="28"/>
                    </a:cubicBezTo>
                    <a:cubicBezTo>
                      <a:pt x="4" y="28"/>
                      <a:pt x="4" y="28"/>
                      <a:pt x="4" y="28"/>
                    </a:cubicBezTo>
                    <a:cubicBezTo>
                      <a:pt x="4" y="28"/>
                      <a:pt x="4" y="27"/>
                      <a:pt x="4" y="27"/>
                    </a:cubicBezTo>
                    <a:cubicBezTo>
                      <a:pt x="4" y="27"/>
                      <a:pt x="4" y="27"/>
                      <a:pt x="4" y="27"/>
                    </a:cubicBezTo>
                    <a:cubicBezTo>
                      <a:pt x="4" y="26"/>
                      <a:pt x="5" y="24"/>
                      <a:pt x="8" y="21"/>
                    </a:cubicBezTo>
                    <a:cubicBezTo>
                      <a:pt x="9" y="19"/>
                      <a:pt x="11" y="17"/>
                      <a:pt x="13" y="15"/>
                    </a:cubicBezTo>
                    <a:cubicBezTo>
                      <a:pt x="14" y="14"/>
                      <a:pt x="15" y="13"/>
                      <a:pt x="16" y="12"/>
                    </a:cubicBezTo>
                    <a:cubicBezTo>
                      <a:pt x="16" y="12"/>
                      <a:pt x="16" y="12"/>
                      <a:pt x="16" y="12"/>
                    </a:cubicBezTo>
                    <a:cubicBezTo>
                      <a:pt x="20" y="9"/>
                      <a:pt x="23" y="7"/>
                      <a:pt x="26" y="6"/>
                    </a:cubicBezTo>
                    <a:cubicBezTo>
                      <a:pt x="29" y="4"/>
                      <a:pt x="32" y="4"/>
                      <a:pt x="33" y="4"/>
                    </a:cubicBezTo>
                    <a:cubicBezTo>
                      <a:pt x="33" y="4"/>
                      <a:pt x="33" y="4"/>
                      <a:pt x="33" y="4"/>
                    </a:cubicBezTo>
                    <a:cubicBezTo>
                      <a:pt x="33" y="4"/>
                      <a:pt x="33" y="4"/>
                      <a:pt x="33" y="4"/>
                    </a:cubicBezTo>
                    <a:cubicBezTo>
                      <a:pt x="33" y="4"/>
                      <a:pt x="33" y="4"/>
                      <a:pt x="33" y="4"/>
                    </a:cubicBezTo>
                    <a:cubicBezTo>
                      <a:pt x="34" y="4"/>
                      <a:pt x="35" y="4"/>
                      <a:pt x="35" y="4"/>
                    </a:cubicBezTo>
                    <a:cubicBezTo>
                      <a:pt x="35" y="4"/>
                      <a:pt x="35" y="4"/>
                      <a:pt x="36" y="4"/>
                    </a:cubicBezTo>
                    <a:cubicBezTo>
                      <a:pt x="126" y="118"/>
                      <a:pt x="126" y="118"/>
                      <a:pt x="126" y="118"/>
                    </a:cubicBezTo>
                    <a:cubicBezTo>
                      <a:pt x="126" y="117"/>
                      <a:pt x="126" y="117"/>
                      <a:pt x="126" y="116"/>
                    </a:cubicBezTo>
                    <a:cubicBezTo>
                      <a:pt x="127" y="116"/>
                      <a:pt x="127" y="116"/>
                      <a:pt x="127" y="116"/>
                    </a:cubicBezTo>
                    <a:cubicBezTo>
                      <a:pt x="127" y="116"/>
                      <a:pt x="127" y="116"/>
                      <a:pt x="128" y="116"/>
                    </a:cubicBezTo>
                    <a:cubicBezTo>
                      <a:pt x="128" y="116"/>
                      <a:pt x="129" y="116"/>
                      <a:pt x="129" y="116"/>
                    </a:cubicBezTo>
                    <a:cubicBezTo>
                      <a:pt x="38" y="1"/>
                      <a:pt x="38" y="1"/>
                      <a:pt x="38" y="1"/>
                    </a:cubicBezTo>
                    <a:cubicBezTo>
                      <a:pt x="38" y="1"/>
                      <a:pt x="38" y="1"/>
                      <a:pt x="38" y="1"/>
                    </a:cubicBezTo>
                    <a:cubicBezTo>
                      <a:pt x="38" y="1"/>
                      <a:pt x="37" y="0"/>
                      <a:pt x="37" y="0"/>
                    </a:cubicBezTo>
                    <a:cubicBezTo>
                      <a:pt x="36" y="0"/>
                      <a:pt x="36" y="0"/>
                      <a:pt x="36" y="0"/>
                    </a:cubicBezTo>
                    <a:cubicBezTo>
                      <a:pt x="36" y="0"/>
                      <a:pt x="36" y="0"/>
                      <a:pt x="36" y="0"/>
                    </a:cubicBezTo>
                    <a:cubicBezTo>
                      <a:pt x="35" y="0"/>
                      <a:pt x="34" y="0"/>
                      <a:pt x="33"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 name="Freeform 349"/>
              <p:cNvSpPr>
                <a:spLocks noEditPoints="1"/>
              </p:cNvSpPr>
              <p:nvPr/>
            </p:nvSpPr>
            <p:spPr bwMode="auto">
              <a:xfrm>
                <a:off x="7886701" y="911225"/>
                <a:ext cx="119063" cy="101600"/>
              </a:xfrm>
              <a:custGeom>
                <a:avLst/>
                <a:gdLst>
                  <a:gd name="T0" fmla="*/ 4 w 42"/>
                  <a:gd name="T1" fmla="*/ 29 h 36"/>
                  <a:gd name="T2" fmla="*/ 4 w 42"/>
                  <a:gd name="T3" fmla="*/ 28 h 36"/>
                  <a:gd name="T4" fmla="*/ 4 w 42"/>
                  <a:gd name="T5" fmla="*/ 28 h 36"/>
                  <a:gd name="T6" fmla="*/ 7 w 42"/>
                  <a:gd name="T7" fmla="*/ 21 h 36"/>
                  <a:gd name="T8" fmla="*/ 16 w 42"/>
                  <a:gd name="T9" fmla="*/ 12 h 36"/>
                  <a:gd name="T10" fmla="*/ 26 w 42"/>
                  <a:gd name="T11" fmla="*/ 6 h 36"/>
                  <a:gd name="T12" fmla="*/ 33 w 42"/>
                  <a:gd name="T13" fmla="*/ 4 h 36"/>
                  <a:gd name="T14" fmla="*/ 33 w 42"/>
                  <a:gd name="T15" fmla="*/ 4 h 36"/>
                  <a:gd name="T16" fmla="*/ 33 w 42"/>
                  <a:gd name="T17" fmla="*/ 4 h 36"/>
                  <a:gd name="T18" fmla="*/ 35 w 42"/>
                  <a:gd name="T19" fmla="*/ 4 h 36"/>
                  <a:gd name="T20" fmla="*/ 35 w 42"/>
                  <a:gd name="T21" fmla="*/ 4 h 36"/>
                  <a:gd name="T22" fmla="*/ 28 w 42"/>
                  <a:gd name="T23" fmla="*/ 7 h 36"/>
                  <a:gd name="T24" fmla="*/ 17 w 42"/>
                  <a:gd name="T25" fmla="*/ 13 h 36"/>
                  <a:gd name="T26" fmla="*/ 8 w 42"/>
                  <a:gd name="T27" fmla="*/ 23 h 36"/>
                  <a:gd name="T28" fmla="*/ 4 w 42"/>
                  <a:gd name="T29" fmla="*/ 29 h 36"/>
                  <a:gd name="T30" fmla="*/ 33 w 42"/>
                  <a:gd name="T31" fmla="*/ 0 h 36"/>
                  <a:gd name="T32" fmla="*/ 33 w 42"/>
                  <a:gd name="T33" fmla="*/ 0 h 36"/>
                  <a:gd name="T34" fmla="*/ 32 w 42"/>
                  <a:gd name="T35" fmla="*/ 0 h 36"/>
                  <a:gd name="T36" fmla="*/ 32 w 42"/>
                  <a:gd name="T37" fmla="*/ 0 h 36"/>
                  <a:gd name="T38" fmla="*/ 32 w 42"/>
                  <a:gd name="T39" fmla="*/ 0 h 36"/>
                  <a:gd name="T40" fmla="*/ 24 w 42"/>
                  <a:gd name="T41" fmla="*/ 2 h 36"/>
                  <a:gd name="T42" fmla="*/ 14 w 42"/>
                  <a:gd name="T43" fmla="*/ 9 h 36"/>
                  <a:gd name="T44" fmla="*/ 4 w 42"/>
                  <a:gd name="T45" fmla="*/ 19 h 36"/>
                  <a:gd name="T46" fmla="*/ 1 w 42"/>
                  <a:gd name="T47" fmla="*/ 24 h 36"/>
                  <a:gd name="T48" fmla="*/ 0 w 42"/>
                  <a:gd name="T49" fmla="*/ 26 h 36"/>
                  <a:gd name="T50" fmla="*/ 0 w 42"/>
                  <a:gd name="T51" fmla="*/ 28 h 36"/>
                  <a:gd name="T52" fmla="*/ 0 w 42"/>
                  <a:gd name="T53" fmla="*/ 28 h 36"/>
                  <a:gd name="T54" fmla="*/ 1 w 42"/>
                  <a:gd name="T55" fmla="*/ 30 h 36"/>
                  <a:gd name="T56" fmla="*/ 1 w 42"/>
                  <a:gd name="T57" fmla="*/ 30 h 36"/>
                  <a:gd name="T58" fmla="*/ 4 w 42"/>
                  <a:gd name="T59" fmla="*/ 35 h 36"/>
                  <a:gd name="T60" fmla="*/ 4 w 42"/>
                  <a:gd name="T61" fmla="*/ 35 h 36"/>
                  <a:gd name="T62" fmla="*/ 6 w 42"/>
                  <a:gd name="T63" fmla="*/ 36 h 36"/>
                  <a:gd name="T64" fmla="*/ 7 w 42"/>
                  <a:gd name="T65" fmla="*/ 35 h 36"/>
                  <a:gd name="T66" fmla="*/ 7 w 42"/>
                  <a:gd name="T67" fmla="*/ 35 h 36"/>
                  <a:gd name="T68" fmla="*/ 8 w 42"/>
                  <a:gd name="T69" fmla="*/ 35 h 36"/>
                  <a:gd name="T70" fmla="*/ 8 w 42"/>
                  <a:gd name="T71" fmla="*/ 33 h 36"/>
                  <a:gd name="T72" fmla="*/ 8 w 42"/>
                  <a:gd name="T73" fmla="*/ 33 h 36"/>
                  <a:gd name="T74" fmla="*/ 8 w 42"/>
                  <a:gd name="T75" fmla="*/ 32 h 36"/>
                  <a:gd name="T76" fmla="*/ 11 w 42"/>
                  <a:gd name="T77" fmla="*/ 26 h 36"/>
                  <a:gd name="T78" fmla="*/ 20 w 42"/>
                  <a:gd name="T79" fmla="*/ 17 h 36"/>
                  <a:gd name="T80" fmla="*/ 30 w 42"/>
                  <a:gd name="T81" fmla="*/ 10 h 36"/>
                  <a:gd name="T82" fmla="*/ 37 w 42"/>
                  <a:gd name="T83" fmla="*/ 8 h 36"/>
                  <a:gd name="T84" fmla="*/ 37 w 42"/>
                  <a:gd name="T85" fmla="*/ 8 h 36"/>
                  <a:gd name="T86" fmla="*/ 37 w 42"/>
                  <a:gd name="T87" fmla="*/ 8 h 36"/>
                  <a:gd name="T88" fmla="*/ 38 w 42"/>
                  <a:gd name="T89" fmla="*/ 9 h 36"/>
                  <a:gd name="T90" fmla="*/ 39 w 42"/>
                  <a:gd name="T91" fmla="*/ 9 h 36"/>
                  <a:gd name="T92" fmla="*/ 39 w 42"/>
                  <a:gd name="T93" fmla="*/ 9 h 36"/>
                  <a:gd name="T94" fmla="*/ 40 w 42"/>
                  <a:gd name="T95" fmla="*/ 9 h 36"/>
                  <a:gd name="T96" fmla="*/ 41 w 42"/>
                  <a:gd name="T97" fmla="*/ 8 h 36"/>
                  <a:gd name="T98" fmla="*/ 41 w 42"/>
                  <a:gd name="T99" fmla="*/ 8 h 36"/>
                  <a:gd name="T100" fmla="*/ 41 w 42"/>
                  <a:gd name="T101" fmla="*/ 5 h 36"/>
                  <a:gd name="T102" fmla="*/ 41 w 42"/>
                  <a:gd name="T103" fmla="*/ 5 h 36"/>
                  <a:gd name="T104" fmla="*/ 38 w 42"/>
                  <a:gd name="T105" fmla="*/ 1 h 36"/>
                  <a:gd name="T106" fmla="*/ 38 w 42"/>
                  <a:gd name="T107" fmla="*/ 1 h 36"/>
                  <a:gd name="T108" fmla="*/ 36 w 42"/>
                  <a:gd name="T109" fmla="*/ 0 h 36"/>
                  <a:gd name="T110" fmla="*/ 36 w 42"/>
                  <a:gd name="T111" fmla="*/ 0 h 36"/>
                  <a:gd name="T112" fmla="*/ 36 w 42"/>
                  <a:gd name="T113" fmla="*/ 0 h 36"/>
                  <a:gd name="T114" fmla="*/ 33 w 42"/>
                  <a:gd name="T115"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2" h="36">
                    <a:moveTo>
                      <a:pt x="4" y="29"/>
                    </a:moveTo>
                    <a:cubicBezTo>
                      <a:pt x="4" y="29"/>
                      <a:pt x="4" y="28"/>
                      <a:pt x="4" y="28"/>
                    </a:cubicBezTo>
                    <a:cubicBezTo>
                      <a:pt x="4" y="28"/>
                      <a:pt x="4" y="28"/>
                      <a:pt x="4" y="28"/>
                    </a:cubicBezTo>
                    <a:cubicBezTo>
                      <a:pt x="4" y="26"/>
                      <a:pt x="5" y="24"/>
                      <a:pt x="7" y="21"/>
                    </a:cubicBezTo>
                    <a:cubicBezTo>
                      <a:pt x="9" y="18"/>
                      <a:pt x="13" y="15"/>
                      <a:pt x="16" y="12"/>
                    </a:cubicBezTo>
                    <a:cubicBezTo>
                      <a:pt x="20" y="9"/>
                      <a:pt x="23" y="7"/>
                      <a:pt x="26" y="6"/>
                    </a:cubicBezTo>
                    <a:cubicBezTo>
                      <a:pt x="29" y="4"/>
                      <a:pt x="32" y="4"/>
                      <a:pt x="33" y="4"/>
                    </a:cubicBezTo>
                    <a:cubicBezTo>
                      <a:pt x="33" y="4"/>
                      <a:pt x="33" y="4"/>
                      <a:pt x="33" y="4"/>
                    </a:cubicBezTo>
                    <a:cubicBezTo>
                      <a:pt x="33" y="4"/>
                      <a:pt x="33" y="4"/>
                      <a:pt x="33" y="4"/>
                    </a:cubicBezTo>
                    <a:cubicBezTo>
                      <a:pt x="34" y="4"/>
                      <a:pt x="35" y="4"/>
                      <a:pt x="35" y="4"/>
                    </a:cubicBezTo>
                    <a:cubicBezTo>
                      <a:pt x="35" y="4"/>
                      <a:pt x="35" y="4"/>
                      <a:pt x="35" y="4"/>
                    </a:cubicBezTo>
                    <a:cubicBezTo>
                      <a:pt x="33" y="5"/>
                      <a:pt x="31" y="5"/>
                      <a:pt x="28" y="7"/>
                    </a:cubicBezTo>
                    <a:cubicBezTo>
                      <a:pt x="25" y="8"/>
                      <a:pt x="21" y="11"/>
                      <a:pt x="17" y="13"/>
                    </a:cubicBezTo>
                    <a:cubicBezTo>
                      <a:pt x="13" y="17"/>
                      <a:pt x="10" y="20"/>
                      <a:pt x="8" y="23"/>
                    </a:cubicBezTo>
                    <a:cubicBezTo>
                      <a:pt x="6" y="25"/>
                      <a:pt x="5" y="27"/>
                      <a:pt x="4" y="29"/>
                    </a:cubicBezTo>
                    <a:moveTo>
                      <a:pt x="33" y="0"/>
                    </a:moveTo>
                    <a:cubicBezTo>
                      <a:pt x="33" y="0"/>
                      <a:pt x="33" y="0"/>
                      <a:pt x="33" y="0"/>
                    </a:cubicBezTo>
                    <a:cubicBezTo>
                      <a:pt x="33" y="0"/>
                      <a:pt x="33" y="0"/>
                      <a:pt x="32" y="0"/>
                    </a:cubicBezTo>
                    <a:cubicBezTo>
                      <a:pt x="32" y="0"/>
                      <a:pt x="32" y="0"/>
                      <a:pt x="32" y="0"/>
                    </a:cubicBezTo>
                    <a:cubicBezTo>
                      <a:pt x="32" y="0"/>
                      <a:pt x="32" y="0"/>
                      <a:pt x="32" y="0"/>
                    </a:cubicBezTo>
                    <a:cubicBezTo>
                      <a:pt x="29" y="0"/>
                      <a:pt x="27" y="1"/>
                      <a:pt x="24" y="2"/>
                    </a:cubicBezTo>
                    <a:cubicBezTo>
                      <a:pt x="21" y="4"/>
                      <a:pt x="17" y="6"/>
                      <a:pt x="14" y="9"/>
                    </a:cubicBezTo>
                    <a:cubicBezTo>
                      <a:pt x="10" y="12"/>
                      <a:pt x="7" y="15"/>
                      <a:pt x="4" y="19"/>
                    </a:cubicBezTo>
                    <a:cubicBezTo>
                      <a:pt x="3" y="21"/>
                      <a:pt x="2" y="22"/>
                      <a:pt x="1" y="24"/>
                    </a:cubicBezTo>
                    <a:cubicBezTo>
                      <a:pt x="1" y="25"/>
                      <a:pt x="1" y="25"/>
                      <a:pt x="0" y="26"/>
                    </a:cubicBezTo>
                    <a:cubicBezTo>
                      <a:pt x="0" y="26"/>
                      <a:pt x="0" y="27"/>
                      <a:pt x="0" y="28"/>
                    </a:cubicBezTo>
                    <a:cubicBezTo>
                      <a:pt x="0" y="28"/>
                      <a:pt x="0" y="28"/>
                      <a:pt x="0" y="28"/>
                    </a:cubicBezTo>
                    <a:cubicBezTo>
                      <a:pt x="0" y="29"/>
                      <a:pt x="0" y="30"/>
                      <a:pt x="1" y="30"/>
                    </a:cubicBezTo>
                    <a:cubicBezTo>
                      <a:pt x="1" y="30"/>
                      <a:pt x="1" y="30"/>
                      <a:pt x="1" y="30"/>
                    </a:cubicBezTo>
                    <a:cubicBezTo>
                      <a:pt x="4" y="35"/>
                      <a:pt x="4" y="35"/>
                      <a:pt x="4" y="35"/>
                    </a:cubicBezTo>
                    <a:cubicBezTo>
                      <a:pt x="4" y="35"/>
                      <a:pt x="4" y="35"/>
                      <a:pt x="4" y="35"/>
                    </a:cubicBezTo>
                    <a:cubicBezTo>
                      <a:pt x="5" y="35"/>
                      <a:pt x="5" y="36"/>
                      <a:pt x="6" y="36"/>
                    </a:cubicBezTo>
                    <a:cubicBezTo>
                      <a:pt x="6" y="36"/>
                      <a:pt x="7" y="36"/>
                      <a:pt x="7" y="35"/>
                    </a:cubicBezTo>
                    <a:cubicBezTo>
                      <a:pt x="7" y="35"/>
                      <a:pt x="7" y="35"/>
                      <a:pt x="7" y="35"/>
                    </a:cubicBezTo>
                    <a:cubicBezTo>
                      <a:pt x="7" y="35"/>
                      <a:pt x="8" y="35"/>
                      <a:pt x="8" y="35"/>
                    </a:cubicBezTo>
                    <a:cubicBezTo>
                      <a:pt x="8" y="34"/>
                      <a:pt x="8" y="34"/>
                      <a:pt x="8" y="33"/>
                    </a:cubicBezTo>
                    <a:cubicBezTo>
                      <a:pt x="8" y="33"/>
                      <a:pt x="8" y="33"/>
                      <a:pt x="8" y="33"/>
                    </a:cubicBezTo>
                    <a:cubicBezTo>
                      <a:pt x="8" y="32"/>
                      <a:pt x="8" y="32"/>
                      <a:pt x="8" y="32"/>
                    </a:cubicBezTo>
                    <a:cubicBezTo>
                      <a:pt x="8" y="31"/>
                      <a:pt x="9" y="28"/>
                      <a:pt x="11" y="26"/>
                    </a:cubicBezTo>
                    <a:cubicBezTo>
                      <a:pt x="13" y="23"/>
                      <a:pt x="16" y="20"/>
                      <a:pt x="20" y="17"/>
                    </a:cubicBezTo>
                    <a:cubicBezTo>
                      <a:pt x="23" y="14"/>
                      <a:pt x="27" y="12"/>
                      <a:pt x="30" y="10"/>
                    </a:cubicBezTo>
                    <a:cubicBezTo>
                      <a:pt x="33" y="9"/>
                      <a:pt x="35" y="8"/>
                      <a:pt x="37" y="8"/>
                    </a:cubicBezTo>
                    <a:cubicBezTo>
                      <a:pt x="37" y="8"/>
                      <a:pt x="37" y="8"/>
                      <a:pt x="37" y="8"/>
                    </a:cubicBezTo>
                    <a:cubicBezTo>
                      <a:pt x="37" y="8"/>
                      <a:pt x="37" y="8"/>
                      <a:pt x="37" y="8"/>
                    </a:cubicBezTo>
                    <a:cubicBezTo>
                      <a:pt x="38" y="8"/>
                      <a:pt x="38" y="8"/>
                      <a:pt x="38" y="9"/>
                    </a:cubicBezTo>
                    <a:cubicBezTo>
                      <a:pt x="38" y="9"/>
                      <a:pt x="39" y="9"/>
                      <a:pt x="39" y="9"/>
                    </a:cubicBezTo>
                    <a:cubicBezTo>
                      <a:pt x="39" y="9"/>
                      <a:pt x="39" y="9"/>
                      <a:pt x="39" y="9"/>
                    </a:cubicBezTo>
                    <a:cubicBezTo>
                      <a:pt x="40" y="9"/>
                      <a:pt x="40" y="9"/>
                      <a:pt x="40" y="9"/>
                    </a:cubicBezTo>
                    <a:cubicBezTo>
                      <a:pt x="40" y="9"/>
                      <a:pt x="41" y="9"/>
                      <a:pt x="41" y="8"/>
                    </a:cubicBezTo>
                    <a:cubicBezTo>
                      <a:pt x="41" y="8"/>
                      <a:pt x="41" y="8"/>
                      <a:pt x="41" y="8"/>
                    </a:cubicBezTo>
                    <a:cubicBezTo>
                      <a:pt x="42" y="8"/>
                      <a:pt x="42" y="6"/>
                      <a:pt x="41" y="5"/>
                    </a:cubicBezTo>
                    <a:cubicBezTo>
                      <a:pt x="41" y="5"/>
                      <a:pt x="41" y="5"/>
                      <a:pt x="41" y="5"/>
                    </a:cubicBezTo>
                    <a:cubicBezTo>
                      <a:pt x="38" y="1"/>
                      <a:pt x="38" y="1"/>
                      <a:pt x="38" y="1"/>
                    </a:cubicBezTo>
                    <a:cubicBezTo>
                      <a:pt x="38" y="1"/>
                      <a:pt x="38" y="1"/>
                      <a:pt x="38" y="1"/>
                    </a:cubicBezTo>
                    <a:cubicBezTo>
                      <a:pt x="37" y="1"/>
                      <a:pt x="37" y="0"/>
                      <a:pt x="36" y="0"/>
                    </a:cubicBezTo>
                    <a:cubicBezTo>
                      <a:pt x="36" y="0"/>
                      <a:pt x="36" y="0"/>
                      <a:pt x="36" y="0"/>
                    </a:cubicBezTo>
                    <a:cubicBezTo>
                      <a:pt x="36" y="0"/>
                      <a:pt x="36" y="0"/>
                      <a:pt x="36" y="0"/>
                    </a:cubicBezTo>
                    <a:cubicBezTo>
                      <a:pt x="35" y="0"/>
                      <a:pt x="34" y="0"/>
                      <a:pt x="33"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 name="Freeform 350"/>
              <p:cNvSpPr>
                <a:spLocks noEditPoints="1"/>
              </p:cNvSpPr>
              <p:nvPr/>
            </p:nvSpPr>
            <p:spPr bwMode="auto">
              <a:xfrm>
                <a:off x="8164513" y="1262063"/>
                <a:ext cx="117475" cy="101600"/>
              </a:xfrm>
              <a:custGeom>
                <a:avLst/>
                <a:gdLst>
                  <a:gd name="T0" fmla="*/ 5 w 42"/>
                  <a:gd name="T1" fmla="*/ 35 h 36"/>
                  <a:gd name="T2" fmla="*/ 6 w 42"/>
                  <a:gd name="T3" fmla="*/ 33 h 36"/>
                  <a:gd name="T4" fmla="*/ 5 w 42"/>
                  <a:gd name="T5" fmla="*/ 35 h 36"/>
                  <a:gd name="T6" fmla="*/ 6 w 42"/>
                  <a:gd name="T7" fmla="*/ 31 h 36"/>
                  <a:gd name="T8" fmla="*/ 14 w 42"/>
                  <a:gd name="T9" fmla="*/ 29 h 36"/>
                  <a:gd name="T10" fmla="*/ 24 w 42"/>
                  <a:gd name="T11" fmla="*/ 22 h 36"/>
                  <a:gd name="T12" fmla="*/ 34 w 42"/>
                  <a:gd name="T13" fmla="*/ 12 h 36"/>
                  <a:gd name="T14" fmla="*/ 37 w 42"/>
                  <a:gd name="T15" fmla="*/ 7 h 36"/>
                  <a:gd name="T16" fmla="*/ 37 w 42"/>
                  <a:gd name="T17" fmla="*/ 7 h 36"/>
                  <a:gd name="T18" fmla="*/ 37 w 42"/>
                  <a:gd name="T19" fmla="*/ 8 h 36"/>
                  <a:gd name="T20" fmla="*/ 34 w 42"/>
                  <a:gd name="T21" fmla="*/ 14 h 36"/>
                  <a:gd name="T22" fmla="*/ 25 w 42"/>
                  <a:gd name="T23" fmla="*/ 23 h 36"/>
                  <a:gd name="T24" fmla="*/ 16 w 42"/>
                  <a:gd name="T25" fmla="*/ 29 h 36"/>
                  <a:gd name="T26" fmla="*/ 8 w 42"/>
                  <a:gd name="T27" fmla="*/ 32 h 36"/>
                  <a:gd name="T28" fmla="*/ 8 w 42"/>
                  <a:gd name="T29" fmla="*/ 32 h 36"/>
                  <a:gd name="T30" fmla="*/ 8 w 42"/>
                  <a:gd name="T31" fmla="*/ 32 h 36"/>
                  <a:gd name="T32" fmla="*/ 7 w 42"/>
                  <a:gd name="T33" fmla="*/ 31 h 36"/>
                  <a:gd name="T34" fmla="*/ 6 w 42"/>
                  <a:gd name="T35" fmla="*/ 31 h 36"/>
                  <a:gd name="T36" fmla="*/ 36 w 42"/>
                  <a:gd name="T37" fmla="*/ 0 h 36"/>
                  <a:gd name="T38" fmla="*/ 35 w 42"/>
                  <a:gd name="T39" fmla="*/ 0 h 36"/>
                  <a:gd name="T40" fmla="*/ 34 w 42"/>
                  <a:gd name="T41" fmla="*/ 0 h 36"/>
                  <a:gd name="T42" fmla="*/ 34 w 42"/>
                  <a:gd name="T43" fmla="*/ 2 h 36"/>
                  <a:gd name="T44" fmla="*/ 34 w 42"/>
                  <a:gd name="T45" fmla="*/ 3 h 36"/>
                  <a:gd name="T46" fmla="*/ 34 w 42"/>
                  <a:gd name="T47" fmla="*/ 3 h 36"/>
                  <a:gd name="T48" fmla="*/ 31 w 42"/>
                  <a:gd name="T49" fmla="*/ 10 h 36"/>
                  <a:gd name="T50" fmla="*/ 22 w 42"/>
                  <a:gd name="T51" fmla="*/ 19 h 36"/>
                  <a:gd name="T52" fmla="*/ 12 w 42"/>
                  <a:gd name="T53" fmla="*/ 25 h 36"/>
                  <a:gd name="T54" fmla="*/ 5 w 42"/>
                  <a:gd name="T55" fmla="*/ 27 h 36"/>
                  <a:gd name="T56" fmla="*/ 5 w 42"/>
                  <a:gd name="T57" fmla="*/ 27 h 36"/>
                  <a:gd name="T58" fmla="*/ 5 w 42"/>
                  <a:gd name="T59" fmla="*/ 27 h 36"/>
                  <a:gd name="T60" fmla="*/ 3 w 42"/>
                  <a:gd name="T61" fmla="*/ 27 h 36"/>
                  <a:gd name="T62" fmla="*/ 3 w 42"/>
                  <a:gd name="T63" fmla="*/ 26 h 36"/>
                  <a:gd name="T64" fmla="*/ 2 w 42"/>
                  <a:gd name="T65" fmla="*/ 26 h 36"/>
                  <a:gd name="T66" fmla="*/ 1 w 42"/>
                  <a:gd name="T67" fmla="*/ 27 h 36"/>
                  <a:gd name="T68" fmla="*/ 1 w 42"/>
                  <a:gd name="T69" fmla="*/ 27 h 36"/>
                  <a:gd name="T70" fmla="*/ 0 w 42"/>
                  <a:gd name="T71" fmla="*/ 28 h 36"/>
                  <a:gd name="T72" fmla="*/ 0 w 42"/>
                  <a:gd name="T73" fmla="*/ 30 h 36"/>
                  <a:gd name="T74" fmla="*/ 0 w 42"/>
                  <a:gd name="T75" fmla="*/ 30 h 36"/>
                  <a:gd name="T76" fmla="*/ 3 w 42"/>
                  <a:gd name="T77" fmla="*/ 33 h 36"/>
                  <a:gd name="T78" fmla="*/ 4 w 42"/>
                  <a:gd name="T79" fmla="*/ 34 h 36"/>
                  <a:gd name="T80" fmla="*/ 5 w 42"/>
                  <a:gd name="T81" fmla="*/ 35 h 36"/>
                  <a:gd name="T82" fmla="*/ 6 w 42"/>
                  <a:gd name="T83" fmla="*/ 35 h 36"/>
                  <a:gd name="T84" fmla="*/ 8 w 42"/>
                  <a:gd name="T85" fmla="*/ 36 h 36"/>
                  <a:gd name="T86" fmla="*/ 10 w 42"/>
                  <a:gd name="T87" fmla="*/ 36 h 36"/>
                  <a:gd name="T88" fmla="*/ 17 w 42"/>
                  <a:gd name="T89" fmla="*/ 33 h 36"/>
                  <a:gd name="T90" fmla="*/ 28 w 42"/>
                  <a:gd name="T91" fmla="*/ 26 h 36"/>
                  <a:gd name="T92" fmla="*/ 38 w 42"/>
                  <a:gd name="T93" fmla="*/ 17 h 36"/>
                  <a:gd name="T94" fmla="*/ 41 w 42"/>
                  <a:gd name="T95" fmla="*/ 11 h 36"/>
                  <a:gd name="T96" fmla="*/ 41 w 42"/>
                  <a:gd name="T97" fmla="*/ 8 h 36"/>
                  <a:gd name="T98" fmla="*/ 41 w 42"/>
                  <a:gd name="T99" fmla="*/ 7 h 36"/>
                  <a:gd name="T100" fmla="*/ 41 w 42"/>
                  <a:gd name="T101" fmla="*/ 5 h 36"/>
                  <a:gd name="T102" fmla="*/ 41 w 42"/>
                  <a:gd name="T103" fmla="*/ 5 h 36"/>
                  <a:gd name="T104" fmla="*/ 37 w 42"/>
                  <a:gd name="T105" fmla="*/ 0 h 36"/>
                  <a:gd name="T106" fmla="*/ 37 w 42"/>
                  <a:gd name="T107" fmla="*/ 0 h 36"/>
                  <a:gd name="T108" fmla="*/ 36 w 42"/>
                  <a:gd name="T109"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2" h="36">
                    <a:moveTo>
                      <a:pt x="5" y="35"/>
                    </a:moveTo>
                    <a:cubicBezTo>
                      <a:pt x="6" y="33"/>
                      <a:pt x="6" y="33"/>
                      <a:pt x="6" y="33"/>
                    </a:cubicBezTo>
                    <a:cubicBezTo>
                      <a:pt x="5" y="35"/>
                      <a:pt x="5" y="35"/>
                      <a:pt x="5" y="35"/>
                    </a:cubicBezTo>
                    <a:moveTo>
                      <a:pt x="6" y="31"/>
                    </a:moveTo>
                    <a:cubicBezTo>
                      <a:pt x="9" y="31"/>
                      <a:pt x="11" y="30"/>
                      <a:pt x="14" y="29"/>
                    </a:cubicBezTo>
                    <a:cubicBezTo>
                      <a:pt x="17" y="27"/>
                      <a:pt x="21" y="25"/>
                      <a:pt x="24" y="22"/>
                    </a:cubicBezTo>
                    <a:cubicBezTo>
                      <a:pt x="28" y="19"/>
                      <a:pt x="32" y="15"/>
                      <a:pt x="34" y="12"/>
                    </a:cubicBezTo>
                    <a:cubicBezTo>
                      <a:pt x="35" y="10"/>
                      <a:pt x="37" y="8"/>
                      <a:pt x="37" y="7"/>
                    </a:cubicBezTo>
                    <a:cubicBezTo>
                      <a:pt x="37" y="7"/>
                      <a:pt x="37" y="7"/>
                      <a:pt x="37" y="7"/>
                    </a:cubicBezTo>
                    <a:cubicBezTo>
                      <a:pt x="37" y="8"/>
                      <a:pt x="37" y="8"/>
                      <a:pt x="37" y="8"/>
                    </a:cubicBezTo>
                    <a:cubicBezTo>
                      <a:pt x="37" y="9"/>
                      <a:pt x="36" y="11"/>
                      <a:pt x="34" y="14"/>
                    </a:cubicBezTo>
                    <a:cubicBezTo>
                      <a:pt x="32" y="17"/>
                      <a:pt x="29" y="20"/>
                      <a:pt x="25" y="23"/>
                    </a:cubicBezTo>
                    <a:cubicBezTo>
                      <a:pt x="22" y="26"/>
                      <a:pt x="19" y="28"/>
                      <a:pt x="16" y="29"/>
                    </a:cubicBezTo>
                    <a:cubicBezTo>
                      <a:pt x="13" y="31"/>
                      <a:pt x="10" y="32"/>
                      <a:pt x="8" y="32"/>
                    </a:cubicBezTo>
                    <a:cubicBezTo>
                      <a:pt x="8" y="32"/>
                      <a:pt x="8" y="32"/>
                      <a:pt x="8" y="32"/>
                    </a:cubicBezTo>
                    <a:cubicBezTo>
                      <a:pt x="8" y="32"/>
                      <a:pt x="8" y="32"/>
                      <a:pt x="8" y="32"/>
                    </a:cubicBezTo>
                    <a:cubicBezTo>
                      <a:pt x="8" y="32"/>
                      <a:pt x="7" y="31"/>
                      <a:pt x="7" y="31"/>
                    </a:cubicBezTo>
                    <a:cubicBezTo>
                      <a:pt x="7" y="31"/>
                      <a:pt x="7" y="31"/>
                      <a:pt x="6" y="31"/>
                    </a:cubicBezTo>
                    <a:moveTo>
                      <a:pt x="36" y="0"/>
                    </a:moveTo>
                    <a:cubicBezTo>
                      <a:pt x="35" y="0"/>
                      <a:pt x="35" y="0"/>
                      <a:pt x="35" y="0"/>
                    </a:cubicBezTo>
                    <a:cubicBezTo>
                      <a:pt x="34" y="0"/>
                      <a:pt x="34" y="0"/>
                      <a:pt x="34" y="0"/>
                    </a:cubicBezTo>
                    <a:cubicBezTo>
                      <a:pt x="34" y="1"/>
                      <a:pt x="34" y="1"/>
                      <a:pt x="34" y="2"/>
                    </a:cubicBezTo>
                    <a:cubicBezTo>
                      <a:pt x="34" y="2"/>
                      <a:pt x="34" y="2"/>
                      <a:pt x="34" y="3"/>
                    </a:cubicBezTo>
                    <a:cubicBezTo>
                      <a:pt x="34" y="3"/>
                      <a:pt x="34" y="3"/>
                      <a:pt x="34" y="3"/>
                    </a:cubicBezTo>
                    <a:cubicBezTo>
                      <a:pt x="34" y="4"/>
                      <a:pt x="33" y="7"/>
                      <a:pt x="31" y="10"/>
                    </a:cubicBezTo>
                    <a:cubicBezTo>
                      <a:pt x="29" y="13"/>
                      <a:pt x="26" y="16"/>
                      <a:pt x="22" y="19"/>
                    </a:cubicBezTo>
                    <a:cubicBezTo>
                      <a:pt x="18" y="21"/>
                      <a:pt x="15" y="24"/>
                      <a:pt x="12" y="25"/>
                    </a:cubicBezTo>
                    <a:cubicBezTo>
                      <a:pt x="9" y="26"/>
                      <a:pt x="6" y="27"/>
                      <a:pt x="5" y="27"/>
                    </a:cubicBezTo>
                    <a:cubicBezTo>
                      <a:pt x="5" y="27"/>
                      <a:pt x="5" y="27"/>
                      <a:pt x="5" y="27"/>
                    </a:cubicBezTo>
                    <a:cubicBezTo>
                      <a:pt x="5" y="27"/>
                      <a:pt x="5" y="27"/>
                      <a:pt x="5" y="27"/>
                    </a:cubicBezTo>
                    <a:cubicBezTo>
                      <a:pt x="4" y="27"/>
                      <a:pt x="4" y="27"/>
                      <a:pt x="3" y="27"/>
                    </a:cubicBezTo>
                    <a:cubicBezTo>
                      <a:pt x="3" y="27"/>
                      <a:pt x="3" y="27"/>
                      <a:pt x="3" y="26"/>
                    </a:cubicBezTo>
                    <a:cubicBezTo>
                      <a:pt x="3" y="26"/>
                      <a:pt x="2" y="26"/>
                      <a:pt x="2" y="26"/>
                    </a:cubicBezTo>
                    <a:cubicBezTo>
                      <a:pt x="2" y="26"/>
                      <a:pt x="1" y="27"/>
                      <a:pt x="1" y="27"/>
                    </a:cubicBezTo>
                    <a:cubicBezTo>
                      <a:pt x="1" y="27"/>
                      <a:pt x="1" y="27"/>
                      <a:pt x="1" y="27"/>
                    </a:cubicBezTo>
                    <a:cubicBezTo>
                      <a:pt x="0" y="27"/>
                      <a:pt x="0" y="28"/>
                      <a:pt x="0" y="28"/>
                    </a:cubicBezTo>
                    <a:cubicBezTo>
                      <a:pt x="0" y="29"/>
                      <a:pt x="0" y="29"/>
                      <a:pt x="0" y="30"/>
                    </a:cubicBezTo>
                    <a:cubicBezTo>
                      <a:pt x="0" y="30"/>
                      <a:pt x="0" y="30"/>
                      <a:pt x="0" y="30"/>
                    </a:cubicBezTo>
                    <a:cubicBezTo>
                      <a:pt x="3" y="33"/>
                      <a:pt x="3" y="33"/>
                      <a:pt x="3" y="33"/>
                    </a:cubicBezTo>
                    <a:cubicBezTo>
                      <a:pt x="4" y="34"/>
                      <a:pt x="4" y="34"/>
                      <a:pt x="4" y="34"/>
                    </a:cubicBezTo>
                    <a:cubicBezTo>
                      <a:pt x="4" y="35"/>
                      <a:pt x="5" y="35"/>
                      <a:pt x="5" y="35"/>
                    </a:cubicBezTo>
                    <a:cubicBezTo>
                      <a:pt x="6" y="35"/>
                      <a:pt x="6" y="35"/>
                      <a:pt x="6" y="35"/>
                    </a:cubicBezTo>
                    <a:cubicBezTo>
                      <a:pt x="7" y="35"/>
                      <a:pt x="8" y="36"/>
                      <a:pt x="8" y="36"/>
                    </a:cubicBezTo>
                    <a:cubicBezTo>
                      <a:pt x="9" y="36"/>
                      <a:pt x="9" y="36"/>
                      <a:pt x="10" y="36"/>
                    </a:cubicBezTo>
                    <a:cubicBezTo>
                      <a:pt x="12" y="35"/>
                      <a:pt x="15" y="34"/>
                      <a:pt x="17" y="33"/>
                    </a:cubicBezTo>
                    <a:cubicBezTo>
                      <a:pt x="21" y="31"/>
                      <a:pt x="24" y="29"/>
                      <a:pt x="28" y="26"/>
                    </a:cubicBezTo>
                    <a:cubicBezTo>
                      <a:pt x="32" y="23"/>
                      <a:pt x="35" y="20"/>
                      <a:pt x="38" y="17"/>
                    </a:cubicBezTo>
                    <a:cubicBezTo>
                      <a:pt x="39" y="15"/>
                      <a:pt x="40" y="13"/>
                      <a:pt x="41" y="11"/>
                    </a:cubicBezTo>
                    <a:cubicBezTo>
                      <a:pt x="41" y="10"/>
                      <a:pt x="41" y="9"/>
                      <a:pt x="41" y="8"/>
                    </a:cubicBezTo>
                    <a:cubicBezTo>
                      <a:pt x="41" y="8"/>
                      <a:pt x="41" y="7"/>
                      <a:pt x="41" y="7"/>
                    </a:cubicBezTo>
                    <a:cubicBezTo>
                      <a:pt x="42" y="6"/>
                      <a:pt x="42" y="6"/>
                      <a:pt x="41" y="5"/>
                    </a:cubicBezTo>
                    <a:cubicBezTo>
                      <a:pt x="41" y="5"/>
                      <a:pt x="41" y="5"/>
                      <a:pt x="41" y="5"/>
                    </a:cubicBezTo>
                    <a:cubicBezTo>
                      <a:pt x="37" y="0"/>
                      <a:pt x="37" y="0"/>
                      <a:pt x="37" y="0"/>
                    </a:cubicBezTo>
                    <a:cubicBezTo>
                      <a:pt x="37" y="0"/>
                      <a:pt x="37" y="0"/>
                      <a:pt x="37" y="0"/>
                    </a:cubicBezTo>
                    <a:cubicBezTo>
                      <a:pt x="37" y="0"/>
                      <a:pt x="36" y="0"/>
                      <a:pt x="36"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 name="Freeform 351"/>
              <p:cNvSpPr>
                <a:spLocks noEditPoints="1"/>
              </p:cNvSpPr>
              <p:nvPr/>
            </p:nvSpPr>
            <p:spPr bwMode="auto">
              <a:xfrm>
                <a:off x="7839076" y="850900"/>
                <a:ext cx="146050" cy="136525"/>
              </a:xfrm>
              <a:custGeom>
                <a:avLst/>
                <a:gdLst>
                  <a:gd name="T0" fmla="*/ 8 w 52"/>
                  <a:gd name="T1" fmla="*/ 23 h 49"/>
                  <a:gd name="T2" fmla="*/ 8 w 52"/>
                  <a:gd name="T3" fmla="*/ 22 h 49"/>
                  <a:gd name="T4" fmla="*/ 16 w 52"/>
                  <a:gd name="T5" fmla="*/ 13 h 49"/>
                  <a:gd name="T6" fmla="*/ 34 w 52"/>
                  <a:gd name="T7" fmla="*/ 5 h 49"/>
                  <a:gd name="T8" fmla="*/ 34 w 52"/>
                  <a:gd name="T9" fmla="*/ 5 h 49"/>
                  <a:gd name="T10" fmla="*/ 35 w 52"/>
                  <a:gd name="T11" fmla="*/ 4 h 49"/>
                  <a:gd name="T12" fmla="*/ 35 w 52"/>
                  <a:gd name="T13" fmla="*/ 5 h 49"/>
                  <a:gd name="T14" fmla="*/ 45 w 52"/>
                  <a:gd name="T15" fmla="*/ 17 h 49"/>
                  <a:gd name="T16" fmla="*/ 38 w 52"/>
                  <a:gd name="T17" fmla="*/ 20 h 49"/>
                  <a:gd name="T18" fmla="*/ 38 w 52"/>
                  <a:gd name="T19" fmla="*/ 20 h 49"/>
                  <a:gd name="T20" fmla="*/ 20 w 52"/>
                  <a:gd name="T21" fmla="*/ 33 h 49"/>
                  <a:gd name="T22" fmla="*/ 14 w 52"/>
                  <a:gd name="T23" fmla="*/ 42 h 49"/>
                  <a:gd name="T24" fmla="*/ 5 w 52"/>
                  <a:gd name="T25" fmla="*/ 30 h 49"/>
                  <a:gd name="T26" fmla="*/ 4 w 52"/>
                  <a:gd name="T27" fmla="*/ 28 h 49"/>
                  <a:gd name="T28" fmla="*/ 6 w 52"/>
                  <a:gd name="T29" fmla="*/ 25 h 49"/>
                  <a:gd name="T30" fmla="*/ 35 w 52"/>
                  <a:gd name="T31" fmla="*/ 0 h 49"/>
                  <a:gd name="T32" fmla="*/ 33 w 52"/>
                  <a:gd name="T33" fmla="*/ 1 h 49"/>
                  <a:gd name="T34" fmla="*/ 29 w 52"/>
                  <a:gd name="T35" fmla="*/ 2 h 49"/>
                  <a:gd name="T36" fmla="*/ 24 w 52"/>
                  <a:gd name="T37" fmla="*/ 4 h 49"/>
                  <a:gd name="T38" fmla="*/ 7 w 52"/>
                  <a:gd name="T39" fmla="*/ 17 h 49"/>
                  <a:gd name="T40" fmla="*/ 5 w 52"/>
                  <a:gd name="T41" fmla="*/ 20 h 49"/>
                  <a:gd name="T42" fmla="*/ 4 w 52"/>
                  <a:gd name="T43" fmla="*/ 20 h 49"/>
                  <a:gd name="T44" fmla="*/ 1 w 52"/>
                  <a:gd name="T45" fmla="*/ 25 h 49"/>
                  <a:gd name="T46" fmla="*/ 0 w 52"/>
                  <a:gd name="T47" fmla="*/ 28 h 49"/>
                  <a:gd name="T48" fmla="*/ 2 w 52"/>
                  <a:gd name="T49" fmla="*/ 32 h 49"/>
                  <a:gd name="T50" fmla="*/ 15 w 52"/>
                  <a:gd name="T51" fmla="*/ 49 h 49"/>
                  <a:gd name="T52" fmla="*/ 17 w 52"/>
                  <a:gd name="T53" fmla="*/ 48 h 49"/>
                  <a:gd name="T54" fmla="*/ 17 w 52"/>
                  <a:gd name="T55" fmla="*/ 48 h 49"/>
                  <a:gd name="T56" fmla="*/ 18 w 52"/>
                  <a:gd name="T57" fmla="*/ 46 h 49"/>
                  <a:gd name="T58" fmla="*/ 18 w 52"/>
                  <a:gd name="T59" fmla="*/ 45 h 49"/>
                  <a:gd name="T60" fmla="*/ 20 w 52"/>
                  <a:gd name="T61" fmla="*/ 39 h 49"/>
                  <a:gd name="T62" fmla="*/ 30 w 52"/>
                  <a:gd name="T63" fmla="*/ 30 h 49"/>
                  <a:gd name="T64" fmla="*/ 30 w 52"/>
                  <a:gd name="T65" fmla="*/ 30 h 49"/>
                  <a:gd name="T66" fmla="*/ 47 w 52"/>
                  <a:gd name="T67" fmla="*/ 21 h 49"/>
                  <a:gd name="T68" fmla="*/ 47 w 52"/>
                  <a:gd name="T69" fmla="*/ 21 h 49"/>
                  <a:gd name="T70" fmla="*/ 47 w 52"/>
                  <a:gd name="T71" fmla="*/ 21 h 49"/>
                  <a:gd name="T72" fmla="*/ 48 w 52"/>
                  <a:gd name="T73" fmla="*/ 22 h 49"/>
                  <a:gd name="T74" fmla="*/ 49 w 52"/>
                  <a:gd name="T75" fmla="*/ 22 h 49"/>
                  <a:gd name="T76" fmla="*/ 51 w 52"/>
                  <a:gd name="T77" fmla="*/ 21 h 49"/>
                  <a:gd name="T78" fmla="*/ 52 w 52"/>
                  <a:gd name="T79" fmla="*/ 20 h 49"/>
                  <a:gd name="T80" fmla="*/ 51 w 52"/>
                  <a:gd name="T81" fmla="*/ 18 h 49"/>
                  <a:gd name="T82" fmla="*/ 37 w 52"/>
                  <a:gd name="T83" fmla="*/ 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2" h="49">
                    <a:moveTo>
                      <a:pt x="7" y="23"/>
                    </a:moveTo>
                    <a:cubicBezTo>
                      <a:pt x="7" y="23"/>
                      <a:pt x="8" y="23"/>
                      <a:pt x="8" y="23"/>
                    </a:cubicBezTo>
                    <a:cubicBezTo>
                      <a:pt x="8" y="23"/>
                      <a:pt x="8" y="23"/>
                      <a:pt x="8" y="23"/>
                    </a:cubicBezTo>
                    <a:cubicBezTo>
                      <a:pt x="8" y="22"/>
                      <a:pt x="8" y="22"/>
                      <a:pt x="8" y="22"/>
                    </a:cubicBezTo>
                    <a:cubicBezTo>
                      <a:pt x="9" y="21"/>
                      <a:pt x="9" y="20"/>
                      <a:pt x="10" y="19"/>
                    </a:cubicBezTo>
                    <a:cubicBezTo>
                      <a:pt x="12" y="17"/>
                      <a:pt x="14" y="15"/>
                      <a:pt x="16" y="13"/>
                    </a:cubicBezTo>
                    <a:cubicBezTo>
                      <a:pt x="20" y="10"/>
                      <a:pt x="24" y="8"/>
                      <a:pt x="29" y="6"/>
                    </a:cubicBezTo>
                    <a:cubicBezTo>
                      <a:pt x="30" y="5"/>
                      <a:pt x="32" y="5"/>
                      <a:pt x="34" y="5"/>
                    </a:cubicBezTo>
                    <a:cubicBezTo>
                      <a:pt x="33" y="3"/>
                      <a:pt x="33" y="3"/>
                      <a:pt x="33" y="3"/>
                    </a:cubicBezTo>
                    <a:cubicBezTo>
                      <a:pt x="34" y="5"/>
                      <a:pt x="34" y="5"/>
                      <a:pt x="34" y="5"/>
                    </a:cubicBezTo>
                    <a:cubicBezTo>
                      <a:pt x="34" y="4"/>
                      <a:pt x="35" y="4"/>
                      <a:pt x="35" y="4"/>
                    </a:cubicBezTo>
                    <a:cubicBezTo>
                      <a:pt x="35" y="4"/>
                      <a:pt x="35" y="4"/>
                      <a:pt x="35" y="4"/>
                    </a:cubicBezTo>
                    <a:cubicBezTo>
                      <a:pt x="35" y="4"/>
                      <a:pt x="35" y="4"/>
                      <a:pt x="35" y="4"/>
                    </a:cubicBezTo>
                    <a:cubicBezTo>
                      <a:pt x="35" y="5"/>
                      <a:pt x="35" y="5"/>
                      <a:pt x="35" y="5"/>
                    </a:cubicBezTo>
                    <a:cubicBezTo>
                      <a:pt x="35" y="5"/>
                      <a:pt x="36" y="5"/>
                      <a:pt x="36" y="6"/>
                    </a:cubicBezTo>
                    <a:cubicBezTo>
                      <a:pt x="45" y="17"/>
                      <a:pt x="45" y="17"/>
                      <a:pt x="45" y="17"/>
                    </a:cubicBezTo>
                    <a:cubicBezTo>
                      <a:pt x="45" y="17"/>
                      <a:pt x="45" y="17"/>
                      <a:pt x="45" y="17"/>
                    </a:cubicBezTo>
                    <a:cubicBezTo>
                      <a:pt x="43" y="18"/>
                      <a:pt x="41" y="18"/>
                      <a:pt x="38" y="20"/>
                    </a:cubicBezTo>
                    <a:cubicBezTo>
                      <a:pt x="38" y="20"/>
                      <a:pt x="38" y="20"/>
                      <a:pt x="38" y="20"/>
                    </a:cubicBezTo>
                    <a:cubicBezTo>
                      <a:pt x="38" y="20"/>
                      <a:pt x="38" y="20"/>
                      <a:pt x="38" y="20"/>
                    </a:cubicBezTo>
                    <a:cubicBezTo>
                      <a:pt x="34" y="21"/>
                      <a:pt x="31" y="24"/>
                      <a:pt x="27" y="26"/>
                    </a:cubicBezTo>
                    <a:cubicBezTo>
                      <a:pt x="25" y="29"/>
                      <a:pt x="22" y="31"/>
                      <a:pt x="20" y="33"/>
                    </a:cubicBezTo>
                    <a:cubicBezTo>
                      <a:pt x="19" y="34"/>
                      <a:pt x="18" y="36"/>
                      <a:pt x="17" y="37"/>
                    </a:cubicBezTo>
                    <a:cubicBezTo>
                      <a:pt x="16" y="38"/>
                      <a:pt x="15" y="40"/>
                      <a:pt x="14" y="42"/>
                    </a:cubicBezTo>
                    <a:cubicBezTo>
                      <a:pt x="14" y="42"/>
                      <a:pt x="14" y="42"/>
                      <a:pt x="14" y="42"/>
                    </a:cubicBezTo>
                    <a:cubicBezTo>
                      <a:pt x="5" y="30"/>
                      <a:pt x="5" y="30"/>
                      <a:pt x="5" y="30"/>
                    </a:cubicBezTo>
                    <a:cubicBezTo>
                      <a:pt x="4" y="29"/>
                      <a:pt x="4" y="29"/>
                      <a:pt x="4" y="29"/>
                    </a:cubicBezTo>
                    <a:cubicBezTo>
                      <a:pt x="4" y="28"/>
                      <a:pt x="4" y="28"/>
                      <a:pt x="4" y="28"/>
                    </a:cubicBezTo>
                    <a:cubicBezTo>
                      <a:pt x="4" y="28"/>
                      <a:pt x="4" y="28"/>
                      <a:pt x="5" y="27"/>
                    </a:cubicBezTo>
                    <a:cubicBezTo>
                      <a:pt x="5" y="26"/>
                      <a:pt x="6" y="26"/>
                      <a:pt x="6" y="25"/>
                    </a:cubicBezTo>
                    <a:cubicBezTo>
                      <a:pt x="7" y="24"/>
                      <a:pt x="7" y="24"/>
                      <a:pt x="7" y="23"/>
                    </a:cubicBezTo>
                    <a:moveTo>
                      <a:pt x="35" y="0"/>
                    </a:moveTo>
                    <a:cubicBezTo>
                      <a:pt x="35" y="0"/>
                      <a:pt x="35" y="0"/>
                      <a:pt x="35" y="0"/>
                    </a:cubicBezTo>
                    <a:cubicBezTo>
                      <a:pt x="34" y="0"/>
                      <a:pt x="33" y="0"/>
                      <a:pt x="33" y="1"/>
                    </a:cubicBezTo>
                    <a:cubicBezTo>
                      <a:pt x="33" y="1"/>
                      <a:pt x="33" y="1"/>
                      <a:pt x="33" y="1"/>
                    </a:cubicBezTo>
                    <a:cubicBezTo>
                      <a:pt x="31" y="1"/>
                      <a:pt x="30" y="1"/>
                      <a:pt x="29" y="2"/>
                    </a:cubicBezTo>
                    <a:cubicBezTo>
                      <a:pt x="28" y="2"/>
                      <a:pt x="28" y="2"/>
                      <a:pt x="27" y="2"/>
                    </a:cubicBezTo>
                    <a:cubicBezTo>
                      <a:pt x="26" y="3"/>
                      <a:pt x="25" y="3"/>
                      <a:pt x="24" y="4"/>
                    </a:cubicBezTo>
                    <a:cubicBezTo>
                      <a:pt x="20" y="5"/>
                      <a:pt x="17" y="7"/>
                      <a:pt x="14" y="10"/>
                    </a:cubicBezTo>
                    <a:cubicBezTo>
                      <a:pt x="11" y="12"/>
                      <a:pt x="9" y="14"/>
                      <a:pt x="7" y="17"/>
                    </a:cubicBezTo>
                    <a:cubicBezTo>
                      <a:pt x="7" y="17"/>
                      <a:pt x="6" y="17"/>
                      <a:pt x="6" y="18"/>
                    </a:cubicBezTo>
                    <a:cubicBezTo>
                      <a:pt x="6" y="18"/>
                      <a:pt x="5" y="19"/>
                      <a:pt x="5" y="20"/>
                    </a:cubicBezTo>
                    <a:cubicBezTo>
                      <a:pt x="4" y="20"/>
                      <a:pt x="4" y="20"/>
                      <a:pt x="4" y="20"/>
                    </a:cubicBezTo>
                    <a:cubicBezTo>
                      <a:pt x="4" y="20"/>
                      <a:pt x="4" y="20"/>
                      <a:pt x="4" y="20"/>
                    </a:cubicBezTo>
                    <a:cubicBezTo>
                      <a:pt x="4" y="21"/>
                      <a:pt x="4" y="21"/>
                      <a:pt x="3" y="22"/>
                    </a:cubicBezTo>
                    <a:cubicBezTo>
                      <a:pt x="2" y="23"/>
                      <a:pt x="2" y="24"/>
                      <a:pt x="1" y="25"/>
                    </a:cubicBezTo>
                    <a:cubicBezTo>
                      <a:pt x="1" y="26"/>
                      <a:pt x="1" y="26"/>
                      <a:pt x="0" y="27"/>
                    </a:cubicBezTo>
                    <a:cubicBezTo>
                      <a:pt x="0" y="27"/>
                      <a:pt x="0" y="28"/>
                      <a:pt x="0" y="28"/>
                    </a:cubicBezTo>
                    <a:cubicBezTo>
                      <a:pt x="0" y="29"/>
                      <a:pt x="0" y="30"/>
                      <a:pt x="0" y="30"/>
                    </a:cubicBezTo>
                    <a:cubicBezTo>
                      <a:pt x="1" y="31"/>
                      <a:pt x="1" y="32"/>
                      <a:pt x="2" y="32"/>
                    </a:cubicBezTo>
                    <a:cubicBezTo>
                      <a:pt x="14" y="48"/>
                      <a:pt x="14" y="48"/>
                      <a:pt x="14" y="48"/>
                    </a:cubicBezTo>
                    <a:cubicBezTo>
                      <a:pt x="14" y="48"/>
                      <a:pt x="15" y="49"/>
                      <a:pt x="15" y="49"/>
                    </a:cubicBezTo>
                    <a:cubicBezTo>
                      <a:pt x="15" y="49"/>
                      <a:pt x="16" y="49"/>
                      <a:pt x="16" y="49"/>
                    </a:cubicBezTo>
                    <a:cubicBezTo>
                      <a:pt x="16" y="49"/>
                      <a:pt x="16" y="48"/>
                      <a:pt x="17" y="48"/>
                    </a:cubicBezTo>
                    <a:cubicBezTo>
                      <a:pt x="17" y="48"/>
                      <a:pt x="17" y="48"/>
                      <a:pt x="17" y="48"/>
                    </a:cubicBezTo>
                    <a:cubicBezTo>
                      <a:pt x="17" y="48"/>
                      <a:pt x="17" y="48"/>
                      <a:pt x="17" y="48"/>
                    </a:cubicBezTo>
                    <a:cubicBezTo>
                      <a:pt x="18" y="47"/>
                      <a:pt x="18" y="47"/>
                      <a:pt x="18" y="46"/>
                    </a:cubicBezTo>
                    <a:cubicBezTo>
                      <a:pt x="18" y="46"/>
                      <a:pt x="18" y="46"/>
                      <a:pt x="18" y="46"/>
                    </a:cubicBezTo>
                    <a:cubicBezTo>
                      <a:pt x="18" y="46"/>
                      <a:pt x="18" y="46"/>
                      <a:pt x="18" y="46"/>
                    </a:cubicBezTo>
                    <a:cubicBezTo>
                      <a:pt x="18" y="45"/>
                      <a:pt x="18" y="45"/>
                      <a:pt x="18" y="45"/>
                    </a:cubicBezTo>
                    <a:cubicBezTo>
                      <a:pt x="18" y="45"/>
                      <a:pt x="18" y="45"/>
                      <a:pt x="18" y="45"/>
                    </a:cubicBezTo>
                    <a:cubicBezTo>
                      <a:pt x="18" y="43"/>
                      <a:pt x="19" y="41"/>
                      <a:pt x="20" y="39"/>
                    </a:cubicBezTo>
                    <a:cubicBezTo>
                      <a:pt x="21" y="38"/>
                      <a:pt x="22" y="37"/>
                      <a:pt x="23" y="36"/>
                    </a:cubicBezTo>
                    <a:cubicBezTo>
                      <a:pt x="25" y="34"/>
                      <a:pt x="27" y="32"/>
                      <a:pt x="30" y="30"/>
                    </a:cubicBezTo>
                    <a:cubicBezTo>
                      <a:pt x="30" y="30"/>
                      <a:pt x="30" y="30"/>
                      <a:pt x="30" y="30"/>
                    </a:cubicBezTo>
                    <a:cubicBezTo>
                      <a:pt x="30" y="30"/>
                      <a:pt x="30" y="30"/>
                      <a:pt x="30" y="30"/>
                    </a:cubicBezTo>
                    <a:cubicBezTo>
                      <a:pt x="33" y="27"/>
                      <a:pt x="37" y="25"/>
                      <a:pt x="39" y="23"/>
                    </a:cubicBezTo>
                    <a:cubicBezTo>
                      <a:pt x="42" y="22"/>
                      <a:pt x="45" y="21"/>
                      <a:pt x="47" y="21"/>
                    </a:cubicBezTo>
                    <a:cubicBezTo>
                      <a:pt x="47" y="21"/>
                      <a:pt x="47" y="21"/>
                      <a:pt x="47" y="21"/>
                    </a:cubicBezTo>
                    <a:cubicBezTo>
                      <a:pt x="47" y="21"/>
                      <a:pt x="47" y="21"/>
                      <a:pt x="47" y="21"/>
                    </a:cubicBezTo>
                    <a:cubicBezTo>
                      <a:pt x="47" y="21"/>
                      <a:pt x="47" y="21"/>
                      <a:pt x="47" y="21"/>
                    </a:cubicBezTo>
                    <a:cubicBezTo>
                      <a:pt x="47" y="21"/>
                      <a:pt x="47" y="21"/>
                      <a:pt x="47" y="21"/>
                    </a:cubicBezTo>
                    <a:cubicBezTo>
                      <a:pt x="47" y="21"/>
                      <a:pt x="48" y="21"/>
                      <a:pt x="48" y="21"/>
                    </a:cubicBezTo>
                    <a:cubicBezTo>
                      <a:pt x="48" y="21"/>
                      <a:pt x="48" y="21"/>
                      <a:pt x="48" y="22"/>
                    </a:cubicBezTo>
                    <a:cubicBezTo>
                      <a:pt x="48" y="22"/>
                      <a:pt x="48" y="22"/>
                      <a:pt x="49" y="22"/>
                    </a:cubicBezTo>
                    <a:cubicBezTo>
                      <a:pt x="49" y="22"/>
                      <a:pt x="49" y="22"/>
                      <a:pt x="49" y="22"/>
                    </a:cubicBezTo>
                    <a:cubicBezTo>
                      <a:pt x="50" y="22"/>
                      <a:pt x="50" y="22"/>
                      <a:pt x="50" y="22"/>
                    </a:cubicBezTo>
                    <a:cubicBezTo>
                      <a:pt x="50" y="22"/>
                      <a:pt x="50" y="22"/>
                      <a:pt x="51" y="21"/>
                    </a:cubicBezTo>
                    <a:cubicBezTo>
                      <a:pt x="51" y="21"/>
                      <a:pt x="51" y="21"/>
                      <a:pt x="51" y="21"/>
                    </a:cubicBezTo>
                    <a:cubicBezTo>
                      <a:pt x="51" y="21"/>
                      <a:pt x="52" y="20"/>
                      <a:pt x="52" y="20"/>
                    </a:cubicBezTo>
                    <a:cubicBezTo>
                      <a:pt x="52" y="19"/>
                      <a:pt x="52" y="19"/>
                      <a:pt x="51" y="18"/>
                    </a:cubicBezTo>
                    <a:cubicBezTo>
                      <a:pt x="51" y="18"/>
                      <a:pt x="51" y="18"/>
                      <a:pt x="51" y="18"/>
                    </a:cubicBezTo>
                    <a:cubicBezTo>
                      <a:pt x="39" y="3"/>
                      <a:pt x="39" y="3"/>
                      <a:pt x="39" y="3"/>
                    </a:cubicBezTo>
                    <a:cubicBezTo>
                      <a:pt x="38" y="2"/>
                      <a:pt x="38" y="2"/>
                      <a:pt x="37" y="1"/>
                    </a:cubicBezTo>
                    <a:cubicBezTo>
                      <a:pt x="37" y="1"/>
                      <a:pt x="36" y="0"/>
                      <a:pt x="35"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 name="Freeform 352"/>
              <p:cNvSpPr>
                <a:spLocks noEditPoints="1"/>
              </p:cNvSpPr>
              <p:nvPr/>
            </p:nvSpPr>
            <p:spPr bwMode="auto">
              <a:xfrm>
                <a:off x="8183563" y="1287463"/>
                <a:ext cx="142875" cy="131763"/>
              </a:xfrm>
              <a:custGeom>
                <a:avLst/>
                <a:gdLst>
                  <a:gd name="T0" fmla="*/ 25 w 51"/>
                  <a:gd name="T1" fmla="*/ 23 h 47"/>
                  <a:gd name="T2" fmla="*/ 38 w 51"/>
                  <a:gd name="T3" fmla="*/ 7 h 47"/>
                  <a:gd name="T4" fmla="*/ 46 w 51"/>
                  <a:gd name="T5" fmla="*/ 17 h 47"/>
                  <a:gd name="T6" fmla="*/ 47 w 51"/>
                  <a:gd name="T7" fmla="*/ 19 h 47"/>
                  <a:gd name="T8" fmla="*/ 35 w 51"/>
                  <a:gd name="T9" fmla="*/ 35 h 47"/>
                  <a:gd name="T10" fmla="*/ 22 w 51"/>
                  <a:gd name="T11" fmla="*/ 42 h 47"/>
                  <a:gd name="T12" fmla="*/ 18 w 51"/>
                  <a:gd name="T13" fmla="*/ 43 h 47"/>
                  <a:gd name="T14" fmla="*/ 16 w 51"/>
                  <a:gd name="T15" fmla="*/ 43 h 47"/>
                  <a:gd name="T16" fmla="*/ 7 w 51"/>
                  <a:gd name="T17" fmla="*/ 32 h 47"/>
                  <a:gd name="T18" fmla="*/ 11 w 51"/>
                  <a:gd name="T19" fmla="*/ 31 h 47"/>
                  <a:gd name="T20" fmla="*/ 24 w 51"/>
                  <a:gd name="T21" fmla="*/ 24 h 47"/>
                  <a:gd name="T22" fmla="*/ 24 w 51"/>
                  <a:gd name="T23" fmla="*/ 23 h 47"/>
                  <a:gd name="T24" fmla="*/ 24 w 51"/>
                  <a:gd name="T25" fmla="*/ 23 h 47"/>
                  <a:gd name="T26" fmla="*/ 24 w 51"/>
                  <a:gd name="T27" fmla="*/ 23 h 47"/>
                  <a:gd name="T28" fmla="*/ 25 w 51"/>
                  <a:gd name="T29" fmla="*/ 23 h 47"/>
                  <a:gd name="T30" fmla="*/ 36 w 51"/>
                  <a:gd name="T31" fmla="*/ 0 h 47"/>
                  <a:gd name="T32" fmla="*/ 35 w 51"/>
                  <a:gd name="T33" fmla="*/ 1 h 47"/>
                  <a:gd name="T34" fmla="*/ 35 w 51"/>
                  <a:gd name="T35" fmla="*/ 3 h 47"/>
                  <a:gd name="T36" fmla="*/ 35 w 51"/>
                  <a:gd name="T37" fmla="*/ 4 h 47"/>
                  <a:gd name="T38" fmla="*/ 35 w 51"/>
                  <a:gd name="T39" fmla="*/ 4 h 47"/>
                  <a:gd name="T40" fmla="*/ 35 w 51"/>
                  <a:gd name="T41" fmla="*/ 4 h 47"/>
                  <a:gd name="T42" fmla="*/ 32 w 51"/>
                  <a:gd name="T43" fmla="*/ 11 h 47"/>
                  <a:gd name="T44" fmla="*/ 23 w 51"/>
                  <a:gd name="T45" fmla="*/ 20 h 47"/>
                  <a:gd name="T46" fmla="*/ 22 w 51"/>
                  <a:gd name="T47" fmla="*/ 20 h 47"/>
                  <a:gd name="T48" fmla="*/ 15 w 51"/>
                  <a:gd name="T49" fmla="*/ 25 h 47"/>
                  <a:gd name="T50" fmla="*/ 6 w 51"/>
                  <a:gd name="T51" fmla="*/ 28 h 47"/>
                  <a:gd name="T52" fmla="*/ 4 w 51"/>
                  <a:gd name="T53" fmla="*/ 28 h 47"/>
                  <a:gd name="T54" fmla="*/ 4 w 51"/>
                  <a:gd name="T55" fmla="*/ 28 h 47"/>
                  <a:gd name="T56" fmla="*/ 1 w 51"/>
                  <a:gd name="T57" fmla="*/ 27 h 47"/>
                  <a:gd name="T58" fmla="*/ 0 w 51"/>
                  <a:gd name="T59" fmla="*/ 29 h 47"/>
                  <a:gd name="T60" fmla="*/ 1 w 51"/>
                  <a:gd name="T61" fmla="*/ 30 h 47"/>
                  <a:gd name="T62" fmla="*/ 14 w 51"/>
                  <a:gd name="T63" fmla="*/ 46 h 47"/>
                  <a:gd name="T64" fmla="*/ 18 w 51"/>
                  <a:gd name="T65" fmla="*/ 47 h 47"/>
                  <a:gd name="T66" fmla="*/ 29 w 51"/>
                  <a:gd name="T67" fmla="*/ 43 h 47"/>
                  <a:gd name="T68" fmla="*/ 47 w 51"/>
                  <a:gd name="T69" fmla="*/ 28 h 47"/>
                  <a:gd name="T70" fmla="*/ 50 w 51"/>
                  <a:gd name="T71" fmla="*/ 17 h 47"/>
                  <a:gd name="T72" fmla="*/ 38 w 51"/>
                  <a:gd name="T73" fmla="*/ 1 h 47"/>
                  <a:gd name="T74" fmla="*/ 37 w 51"/>
                  <a:gd name="T75"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1" h="47">
                    <a:moveTo>
                      <a:pt x="25" y="23"/>
                    </a:moveTo>
                    <a:cubicBezTo>
                      <a:pt x="25" y="23"/>
                      <a:pt x="25" y="23"/>
                      <a:pt x="25" y="23"/>
                    </a:cubicBezTo>
                    <a:cubicBezTo>
                      <a:pt x="29" y="20"/>
                      <a:pt x="32" y="16"/>
                      <a:pt x="35" y="13"/>
                    </a:cubicBezTo>
                    <a:cubicBezTo>
                      <a:pt x="36" y="11"/>
                      <a:pt x="37" y="9"/>
                      <a:pt x="38" y="7"/>
                    </a:cubicBezTo>
                    <a:cubicBezTo>
                      <a:pt x="38" y="7"/>
                      <a:pt x="38" y="7"/>
                      <a:pt x="38" y="7"/>
                    </a:cubicBezTo>
                    <a:cubicBezTo>
                      <a:pt x="46" y="17"/>
                      <a:pt x="46" y="17"/>
                      <a:pt x="46" y="17"/>
                    </a:cubicBezTo>
                    <a:cubicBezTo>
                      <a:pt x="46" y="18"/>
                      <a:pt x="46" y="18"/>
                      <a:pt x="46" y="19"/>
                    </a:cubicBezTo>
                    <a:cubicBezTo>
                      <a:pt x="47" y="19"/>
                      <a:pt x="47" y="19"/>
                      <a:pt x="47" y="19"/>
                    </a:cubicBezTo>
                    <a:cubicBezTo>
                      <a:pt x="47" y="20"/>
                      <a:pt x="46" y="23"/>
                      <a:pt x="44" y="26"/>
                    </a:cubicBezTo>
                    <a:cubicBezTo>
                      <a:pt x="41" y="29"/>
                      <a:pt x="38" y="32"/>
                      <a:pt x="35" y="35"/>
                    </a:cubicBezTo>
                    <a:cubicBezTo>
                      <a:pt x="32" y="37"/>
                      <a:pt x="29" y="38"/>
                      <a:pt x="27" y="40"/>
                    </a:cubicBezTo>
                    <a:cubicBezTo>
                      <a:pt x="25" y="41"/>
                      <a:pt x="23" y="42"/>
                      <a:pt x="22" y="42"/>
                    </a:cubicBezTo>
                    <a:cubicBezTo>
                      <a:pt x="20" y="43"/>
                      <a:pt x="19" y="43"/>
                      <a:pt x="18" y="43"/>
                    </a:cubicBezTo>
                    <a:cubicBezTo>
                      <a:pt x="18" y="43"/>
                      <a:pt x="18" y="43"/>
                      <a:pt x="18" y="43"/>
                    </a:cubicBezTo>
                    <a:cubicBezTo>
                      <a:pt x="17" y="43"/>
                      <a:pt x="17" y="43"/>
                      <a:pt x="16" y="43"/>
                    </a:cubicBezTo>
                    <a:cubicBezTo>
                      <a:pt x="16" y="43"/>
                      <a:pt x="16" y="43"/>
                      <a:pt x="16" y="43"/>
                    </a:cubicBezTo>
                    <a:cubicBezTo>
                      <a:pt x="16" y="42"/>
                      <a:pt x="16" y="42"/>
                      <a:pt x="15" y="42"/>
                    </a:cubicBezTo>
                    <a:cubicBezTo>
                      <a:pt x="7" y="32"/>
                      <a:pt x="7" y="32"/>
                      <a:pt x="7" y="32"/>
                    </a:cubicBezTo>
                    <a:cubicBezTo>
                      <a:pt x="7" y="32"/>
                      <a:pt x="7" y="32"/>
                      <a:pt x="7" y="32"/>
                    </a:cubicBezTo>
                    <a:cubicBezTo>
                      <a:pt x="8" y="32"/>
                      <a:pt x="10" y="31"/>
                      <a:pt x="11" y="31"/>
                    </a:cubicBezTo>
                    <a:cubicBezTo>
                      <a:pt x="13" y="30"/>
                      <a:pt x="15" y="29"/>
                      <a:pt x="17" y="28"/>
                    </a:cubicBezTo>
                    <a:cubicBezTo>
                      <a:pt x="19" y="27"/>
                      <a:pt x="21" y="25"/>
                      <a:pt x="24" y="24"/>
                    </a:cubicBezTo>
                    <a:cubicBezTo>
                      <a:pt x="24" y="24"/>
                      <a:pt x="24" y="24"/>
                      <a:pt x="24" y="23"/>
                    </a:cubicBezTo>
                    <a:cubicBezTo>
                      <a:pt x="24" y="23"/>
                      <a:pt x="24" y="23"/>
                      <a:pt x="24" y="23"/>
                    </a:cubicBezTo>
                    <a:cubicBezTo>
                      <a:pt x="24" y="23"/>
                      <a:pt x="24" y="23"/>
                      <a:pt x="24" y="23"/>
                    </a:cubicBezTo>
                    <a:cubicBezTo>
                      <a:pt x="24" y="23"/>
                      <a:pt x="24" y="23"/>
                      <a:pt x="24" y="23"/>
                    </a:cubicBezTo>
                    <a:cubicBezTo>
                      <a:pt x="24" y="23"/>
                      <a:pt x="24" y="23"/>
                      <a:pt x="24" y="23"/>
                    </a:cubicBezTo>
                    <a:cubicBezTo>
                      <a:pt x="24" y="23"/>
                      <a:pt x="24" y="23"/>
                      <a:pt x="24" y="23"/>
                    </a:cubicBezTo>
                    <a:cubicBezTo>
                      <a:pt x="24" y="23"/>
                      <a:pt x="24" y="23"/>
                      <a:pt x="25" y="23"/>
                    </a:cubicBezTo>
                    <a:cubicBezTo>
                      <a:pt x="25" y="23"/>
                      <a:pt x="25" y="23"/>
                      <a:pt x="25" y="23"/>
                    </a:cubicBezTo>
                    <a:cubicBezTo>
                      <a:pt x="25" y="23"/>
                      <a:pt x="25" y="23"/>
                      <a:pt x="25" y="23"/>
                    </a:cubicBezTo>
                    <a:moveTo>
                      <a:pt x="36" y="0"/>
                    </a:moveTo>
                    <a:cubicBezTo>
                      <a:pt x="36" y="0"/>
                      <a:pt x="35" y="0"/>
                      <a:pt x="35" y="0"/>
                    </a:cubicBezTo>
                    <a:cubicBezTo>
                      <a:pt x="35" y="1"/>
                      <a:pt x="35" y="1"/>
                      <a:pt x="35" y="1"/>
                    </a:cubicBezTo>
                    <a:cubicBezTo>
                      <a:pt x="34" y="1"/>
                      <a:pt x="34" y="3"/>
                      <a:pt x="34" y="3"/>
                    </a:cubicBezTo>
                    <a:cubicBezTo>
                      <a:pt x="35" y="3"/>
                      <a:pt x="35" y="3"/>
                      <a:pt x="35" y="3"/>
                    </a:cubicBezTo>
                    <a:cubicBezTo>
                      <a:pt x="34" y="3"/>
                      <a:pt x="34" y="3"/>
                      <a:pt x="34" y="3"/>
                    </a:cubicBezTo>
                    <a:cubicBezTo>
                      <a:pt x="34" y="3"/>
                      <a:pt x="35" y="3"/>
                      <a:pt x="35" y="4"/>
                    </a:cubicBezTo>
                    <a:cubicBezTo>
                      <a:pt x="35" y="4"/>
                      <a:pt x="35" y="4"/>
                      <a:pt x="35" y="4"/>
                    </a:cubicBezTo>
                    <a:cubicBezTo>
                      <a:pt x="35" y="4"/>
                      <a:pt x="35" y="4"/>
                      <a:pt x="35" y="4"/>
                    </a:cubicBezTo>
                    <a:cubicBezTo>
                      <a:pt x="35" y="4"/>
                      <a:pt x="35" y="4"/>
                      <a:pt x="35" y="4"/>
                    </a:cubicBezTo>
                    <a:cubicBezTo>
                      <a:pt x="35" y="4"/>
                      <a:pt x="35" y="4"/>
                      <a:pt x="35" y="4"/>
                    </a:cubicBezTo>
                    <a:cubicBezTo>
                      <a:pt x="35" y="4"/>
                      <a:pt x="35" y="4"/>
                      <a:pt x="35" y="4"/>
                    </a:cubicBezTo>
                    <a:cubicBezTo>
                      <a:pt x="35" y="5"/>
                      <a:pt x="34" y="8"/>
                      <a:pt x="32" y="11"/>
                    </a:cubicBezTo>
                    <a:cubicBezTo>
                      <a:pt x="29" y="13"/>
                      <a:pt x="26" y="17"/>
                      <a:pt x="23" y="20"/>
                    </a:cubicBezTo>
                    <a:cubicBezTo>
                      <a:pt x="23" y="20"/>
                      <a:pt x="23" y="20"/>
                      <a:pt x="23" y="20"/>
                    </a:cubicBezTo>
                    <a:cubicBezTo>
                      <a:pt x="22" y="20"/>
                      <a:pt x="22" y="20"/>
                      <a:pt x="22" y="20"/>
                    </a:cubicBezTo>
                    <a:cubicBezTo>
                      <a:pt x="22" y="20"/>
                      <a:pt x="22" y="20"/>
                      <a:pt x="22" y="20"/>
                    </a:cubicBezTo>
                    <a:cubicBezTo>
                      <a:pt x="22" y="20"/>
                      <a:pt x="22" y="20"/>
                      <a:pt x="22" y="20"/>
                    </a:cubicBezTo>
                    <a:cubicBezTo>
                      <a:pt x="20" y="22"/>
                      <a:pt x="17" y="23"/>
                      <a:pt x="15" y="25"/>
                    </a:cubicBezTo>
                    <a:cubicBezTo>
                      <a:pt x="13" y="26"/>
                      <a:pt x="12" y="26"/>
                      <a:pt x="10" y="27"/>
                    </a:cubicBezTo>
                    <a:cubicBezTo>
                      <a:pt x="8" y="28"/>
                      <a:pt x="7" y="28"/>
                      <a:pt x="6" y="28"/>
                    </a:cubicBezTo>
                    <a:cubicBezTo>
                      <a:pt x="6" y="28"/>
                      <a:pt x="6" y="28"/>
                      <a:pt x="6" y="28"/>
                    </a:cubicBezTo>
                    <a:cubicBezTo>
                      <a:pt x="5" y="28"/>
                      <a:pt x="5" y="28"/>
                      <a:pt x="4" y="28"/>
                    </a:cubicBezTo>
                    <a:cubicBezTo>
                      <a:pt x="4" y="28"/>
                      <a:pt x="4" y="28"/>
                      <a:pt x="4" y="28"/>
                    </a:cubicBezTo>
                    <a:cubicBezTo>
                      <a:pt x="4" y="28"/>
                      <a:pt x="4" y="28"/>
                      <a:pt x="4" y="28"/>
                    </a:cubicBezTo>
                    <a:cubicBezTo>
                      <a:pt x="4" y="27"/>
                      <a:pt x="3" y="27"/>
                      <a:pt x="3" y="27"/>
                    </a:cubicBezTo>
                    <a:cubicBezTo>
                      <a:pt x="2" y="27"/>
                      <a:pt x="2" y="27"/>
                      <a:pt x="1" y="27"/>
                    </a:cubicBezTo>
                    <a:cubicBezTo>
                      <a:pt x="1" y="27"/>
                      <a:pt x="1" y="27"/>
                      <a:pt x="1" y="27"/>
                    </a:cubicBezTo>
                    <a:cubicBezTo>
                      <a:pt x="1" y="28"/>
                      <a:pt x="0" y="28"/>
                      <a:pt x="0" y="29"/>
                    </a:cubicBezTo>
                    <a:cubicBezTo>
                      <a:pt x="0" y="29"/>
                      <a:pt x="0" y="30"/>
                      <a:pt x="1" y="30"/>
                    </a:cubicBezTo>
                    <a:cubicBezTo>
                      <a:pt x="1" y="30"/>
                      <a:pt x="1" y="30"/>
                      <a:pt x="1" y="30"/>
                    </a:cubicBezTo>
                    <a:cubicBezTo>
                      <a:pt x="13" y="45"/>
                      <a:pt x="13" y="45"/>
                      <a:pt x="13" y="45"/>
                    </a:cubicBezTo>
                    <a:cubicBezTo>
                      <a:pt x="13" y="46"/>
                      <a:pt x="13" y="46"/>
                      <a:pt x="14" y="46"/>
                    </a:cubicBezTo>
                    <a:cubicBezTo>
                      <a:pt x="14" y="46"/>
                      <a:pt x="15" y="46"/>
                      <a:pt x="15" y="47"/>
                    </a:cubicBezTo>
                    <a:cubicBezTo>
                      <a:pt x="16" y="47"/>
                      <a:pt x="17" y="47"/>
                      <a:pt x="18" y="47"/>
                    </a:cubicBezTo>
                    <a:cubicBezTo>
                      <a:pt x="19" y="47"/>
                      <a:pt x="21" y="47"/>
                      <a:pt x="23" y="46"/>
                    </a:cubicBezTo>
                    <a:cubicBezTo>
                      <a:pt x="25" y="45"/>
                      <a:pt x="27" y="44"/>
                      <a:pt x="29" y="43"/>
                    </a:cubicBezTo>
                    <a:cubicBezTo>
                      <a:pt x="31" y="42"/>
                      <a:pt x="34" y="40"/>
                      <a:pt x="37" y="38"/>
                    </a:cubicBezTo>
                    <a:cubicBezTo>
                      <a:pt x="41" y="35"/>
                      <a:pt x="44" y="31"/>
                      <a:pt x="47" y="28"/>
                    </a:cubicBezTo>
                    <a:cubicBezTo>
                      <a:pt x="49" y="25"/>
                      <a:pt x="51" y="22"/>
                      <a:pt x="51" y="19"/>
                    </a:cubicBezTo>
                    <a:cubicBezTo>
                      <a:pt x="51" y="19"/>
                      <a:pt x="51" y="18"/>
                      <a:pt x="50" y="17"/>
                    </a:cubicBezTo>
                    <a:cubicBezTo>
                      <a:pt x="50" y="17"/>
                      <a:pt x="50" y="16"/>
                      <a:pt x="50" y="16"/>
                    </a:cubicBezTo>
                    <a:cubicBezTo>
                      <a:pt x="38" y="1"/>
                      <a:pt x="38" y="1"/>
                      <a:pt x="38" y="1"/>
                    </a:cubicBezTo>
                    <a:cubicBezTo>
                      <a:pt x="38" y="1"/>
                      <a:pt x="38" y="1"/>
                      <a:pt x="38" y="1"/>
                    </a:cubicBezTo>
                    <a:cubicBezTo>
                      <a:pt x="38" y="0"/>
                      <a:pt x="37" y="0"/>
                      <a:pt x="37" y="0"/>
                    </a:cubicBezTo>
                    <a:cubicBezTo>
                      <a:pt x="36" y="0"/>
                      <a:pt x="36" y="0"/>
                      <a:pt x="36"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56" name="组合 55"/>
            <p:cNvGrpSpPr/>
            <p:nvPr/>
          </p:nvGrpSpPr>
          <p:grpSpPr>
            <a:xfrm>
              <a:off x="11081543" y="1901825"/>
              <a:ext cx="538163" cy="496888"/>
              <a:chOff x="9732963" y="2176463"/>
              <a:chExt cx="538163" cy="496888"/>
            </a:xfrm>
          </p:grpSpPr>
          <p:sp>
            <p:nvSpPr>
              <p:cNvPr id="102" name="Freeform 353"/>
              <p:cNvSpPr>
                <a:spLocks noEditPoints="1"/>
              </p:cNvSpPr>
              <p:nvPr/>
            </p:nvSpPr>
            <p:spPr bwMode="auto">
              <a:xfrm>
                <a:off x="9812338" y="2255838"/>
                <a:ext cx="396875" cy="363538"/>
              </a:xfrm>
              <a:custGeom>
                <a:avLst/>
                <a:gdLst>
                  <a:gd name="T0" fmla="*/ 142 w 142"/>
                  <a:gd name="T1" fmla="*/ 85 h 130"/>
                  <a:gd name="T2" fmla="*/ 107 w 142"/>
                  <a:gd name="T3" fmla="*/ 130 h 130"/>
                  <a:gd name="T4" fmla="*/ 108 w 142"/>
                  <a:gd name="T5" fmla="*/ 130 h 130"/>
                  <a:gd name="T6" fmla="*/ 141 w 142"/>
                  <a:gd name="T7" fmla="*/ 86 h 130"/>
                  <a:gd name="T8" fmla="*/ 142 w 142"/>
                  <a:gd name="T9" fmla="*/ 85 h 130"/>
                  <a:gd name="T10" fmla="*/ 59 w 142"/>
                  <a:gd name="T11" fmla="*/ 0 h 130"/>
                  <a:gd name="T12" fmla="*/ 13 w 142"/>
                  <a:gd name="T13" fmla="*/ 21 h 130"/>
                  <a:gd name="T14" fmla="*/ 13 w 142"/>
                  <a:gd name="T15" fmla="*/ 21 h 130"/>
                  <a:gd name="T16" fmla="*/ 0 w 142"/>
                  <a:gd name="T17" fmla="*/ 57 h 130"/>
                  <a:gd name="T18" fmla="*/ 24 w 142"/>
                  <a:gd name="T19" fmla="*/ 107 h 130"/>
                  <a:gd name="T20" fmla="*/ 62 w 142"/>
                  <a:gd name="T21" fmla="*/ 121 h 130"/>
                  <a:gd name="T22" fmla="*/ 62 w 142"/>
                  <a:gd name="T23" fmla="*/ 121 h 130"/>
                  <a:gd name="T24" fmla="*/ 74 w 142"/>
                  <a:gd name="T25" fmla="*/ 120 h 130"/>
                  <a:gd name="T26" fmla="*/ 103 w 142"/>
                  <a:gd name="T27" fmla="*/ 129 h 130"/>
                  <a:gd name="T28" fmla="*/ 105 w 142"/>
                  <a:gd name="T29" fmla="*/ 126 h 130"/>
                  <a:gd name="T30" fmla="*/ 74 w 142"/>
                  <a:gd name="T31" fmla="*/ 116 h 130"/>
                  <a:gd name="T32" fmla="*/ 74 w 142"/>
                  <a:gd name="T33" fmla="*/ 116 h 130"/>
                  <a:gd name="T34" fmla="*/ 62 w 142"/>
                  <a:gd name="T35" fmla="*/ 117 h 130"/>
                  <a:gd name="T36" fmla="*/ 26 w 142"/>
                  <a:gd name="T37" fmla="*/ 104 h 130"/>
                  <a:gd name="T38" fmla="*/ 4 w 142"/>
                  <a:gd name="T39" fmla="*/ 57 h 130"/>
                  <a:gd name="T40" fmla="*/ 16 w 142"/>
                  <a:gd name="T41" fmla="*/ 23 h 130"/>
                  <a:gd name="T42" fmla="*/ 15 w 142"/>
                  <a:gd name="T43" fmla="*/ 22 h 130"/>
                  <a:gd name="T44" fmla="*/ 16 w 142"/>
                  <a:gd name="T45" fmla="*/ 23 h 130"/>
                  <a:gd name="T46" fmla="*/ 59 w 142"/>
                  <a:gd name="T47" fmla="*/ 4 h 130"/>
                  <a:gd name="T48" fmla="*/ 97 w 142"/>
                  <a:gd name="T49" fmla="*/ 18 h 130"/>
                  <a:gd name="T50" fmla="*/ 117 w 142"/>
                  <a:gd name="T51" fmla="*/ 55 h 130"/>
                  <a:gd name="T52" fmla="*/ 118 w 142"/>
                  <a:gd name="T53" fmla="*/ 55 h 130"/>
                  <a:gd name="T54" fmla="*/ 137 w 142"/>
                  <a:gd name="T55" fmla="*/ 84 h 130"/>
                  <a:gd name="T56" fmla="*/ 139 w 142"/>
                  <a:gd name="T57" fmla="*/ 81 h 130"/>
                  <a:gd name="T58" fmla="*/ 126 w 142"/>
                  <a:gd name="T59" fmla="*/ 64 h 130"/>
                  <a:gd name="T60" fmla="*/ 122 w 142"/>
                  <a:gd name="T61" fmla="*/ 57 h 130"/>
                  <a:gd name="T62" fmla="*/ 122 w 142"/>
                  <a:gd name="T63" fmla="*/ 55 h 130"/>
                  <a:gd name="T64" fmla="*/ 121 w 142"/>
                  <a:gd name="T65" fmla="*/ 54 h 130"/>
                  <a:gd name="T66" fmla="*/ 100 w 142"/>
                  <a:gd name="T67" fmla="*/ 15 h 130"/>
                  <a:gd name="T68" fmla="*/ 59 w 142"/>
                  <a:gd name="T69" fmla="*/ 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2" h="130">
                    <a:moveTo>
                      <a:pt x="142" y="85"/>
                    </a:moveTo>
                    <a:cubicBezTo>
                      <a:pt x="107" y="130"/>
                      <a:pt x="107" y="130"/>
                      <a:pt x="107" y="130"/>
                    </a:cubicBezTo>
                    <a:cubicBezTo>
                      <a:pt x="107" y="130"/>
                      <a:pt x="107" y="130"/>
                      <a:pt x="108" y="130"/>
                    </a:cubicBezTo>
                    <a:cubicBezTo>
                      <a:pt x="141" y="86"/>
                      <a:pt x="141" y="86"/>
                      <a:pt x="141" y="86"/>
                    </a:cubicBezTo>
                    <a:cubicBezTo>
                      <a:pt x="141" y="85"/>
                      <a:pt x="142" y="85"/>
                      <a:pt x="142" y="85"/>
                    </a:cubicBezTo>
                    <a:moveTo>
                      <a:pt x="59" y="0"/>
                    </a:moveTo>
                    <a:cubicBezTo>
                      <a:pt x="41" y="0"/>
                      <a:pt x="24" y="7"/>
                      <a:pt x="13" y="21"/>
                    </a:cubicBezTo>
                    <a:cubicBezTo>
                      <a:pt x="13" y="21"/>
                      <a:pt x="13" y="21"/>
                      <a:pt x="13" y="21"/>
                    </a:cubicBezTo>
                    <a:cubicBezTo>
                      <a:pt x="4" y="31"/>
                      <a:pt x="0" y="44"/>
                      <a:pt x="0" y="57"/>
                    </a:cubicBezTo>
                    <a:cubicBezTo>
                      <a:pt x="0" y="76"/>
                      <a:pt x="8" y="94"/>
                      <a:pt x="24" y="107"/>
                    </a:cubicBezTo>
                    <a:cubicBezTo>
                      <a:pt x="35" y="116"/>
                      <a:pt x="49" y="121"/>
                      <a:pt x="62" y="121"/>
                    </a:cubicBezTo>
                    <a:cubicBezTo>
                      <a:pt x="62" y="121"/>
                      <a:pt x="62" y="121"/>
                      <a:pt x="62" y="121"/>
                    </a:cubicBezTo>
                    <a:cubicBezTo>
                      <a:pt x="66" y="121"/>
                      <a:pt x="70" y="120"/>
                      <a:pt x="74" y="120"/>
                    </a:cubicBezTo>
                    <a:cubicBezTo>
                      <a:pt x="84" y="121"/>
                      <a:pt x="96" y="126"/>
                      <a:pt x="103" y="129"/>
                    </a:cubicBezTo>
                    <a:cubicBezTo>
                      <a:pt x="105" y="126"/>
                      <a:pt x="105" y="126"/>
                      <a:pt x="105" y="126"/>
                    </a:cubicBezTo>
                    <a:cubicBezTo>
                      <a:pt x="98" y="123"/>
                      <a:pt x="86" y="117"/>
                      <a:pt x="74" y="116"/>
                    </a:cubicBezTo>
                    <a:cubicBezTo>
                      <a:pt x="74" y="116"/>
                      <a:pt x="74" y="116"/>
                      <a:pt x="74" y="116"/>
                    </a:cubicBezTo>
                    <a:cubicBezTo>
                      <a:pt x="70" y="116"/>
                      <a:pt x="66" y="117"/>
                      <a:pt x="62" y="117"/>
                    </a:cubicBezTo>
                    <a:cubicBezTo>
                      <a:pt x="50" y="117"/>
                      <a:pt x="37" y="113"/>
                      <a:pt x="26" y="104"/>
                    </a:cubicBezTo>
                    <a:cubicBezTo>
                      <a:pt x="12" y="92"/>
                      <a:pt x="4" y="75"/>
                      <a:pt x="4" y="57"/>
                    </a:cubicBezTo>
                    <a:cubicBezTo>
                      <a:pt x="4" y="45"/>
                      <a:pt x="8" y="33"/>
                      <a:pt x="16" y="23"/>
                    </a:cubicBezTo>
                    <a:cubicBezTo>
                      <a:pt x="15" y="22"/>
                      <a:pt x="15" y="22"/>
                      <a:pt x="15" y="22"/>
                    </a:cubicBezTo>
                    <a:cubicBezTo>
                      <a:pt x="16" y="23"/>
                      <a:pt x="16" y="23"/>
                      <a:pt x="16" y="23"/>
                    </a:cubicBezTo>
                    <a:cubicBezTo>
                      <a:pt x="27" y="11"/>
                      <a:pt x="42" y="4"/>
                      <a:pt x="59" y="4"/>
                    </a:cubicBezTo>
                    <a:cubicBezTo>
                      <a:pt x="72" y="4"/>
                      <a:pt x="86" y="9"/>
                      <a:pt x="97" y="18"/>
                    </a:cubicBezTo>
                    <a:cubicBezTo>
                      <a:pt x="109" y="28"/>
                      <a:pt x="116" y="41"/>
                      <a:pt x="117" y="55"/>
                    </a:cubicBezTo>
                    <a:cubicBezTo>
                      <a:pt x="118" y="55"/>
                      <a:pt x="118" y="55"/>
                      <a:pt x="118" y="55"/>
                    </a:cubicBezTo>
                    <a:cubicBezTo>
                      <a:pt x="118" y="56"/>
                      <a:pt x="123" y="71"/>
                      <a:pt x="137" y="84"/>
                    </a:cubicBezTo>
                    <a:cubicBezTo>
                      <a:pt x="139" y="81"/>
                      <a:pt x="139" y="81"/>
                      <a:pt x="139" y="81"/>
                    </a:cubicBezTo>
                    <a:cubicBezTo>
                      <a:pt x="133" y="75"/>
                      <a:pt x="129" y="69"/>
                      <a:pt x="126" y="64"/>
                    </a:cubicBezTo>
                    <a:cubicBezTo>
                      <a:pt x="124" y="61"/>
                      <a:pt x="123" y="58"/>
                      <a:pt x="122" y="57"/>
                    </a:cubicBezTo>
                    <a:cubicBezTo>
                      <a:pt x="122" y="56"/>
                      <a:pt x="122" y="55"/>
                      <a:pt x="122" y="55"/>
                    </a:cubicBezTo>
                    <a:cubicBezTo>
                      <a:pt x="121" y="54"/>
                      <a:pt x="121" y="54"/>
                      <a:pt x="121" y="54"/>
                    </a:cubicBezTo>
                    <a:cubicBezTo>
                      <a:pt x="120" y="40"/>
                      <a:pt x="112" y="25"/>
                      <a:pt x="100" y="15"/>
                    </a:cubicBezTo>
                    <a:cubicBezTo>
                      <a:pt x="88" y="5"/>
                      <a:pt x="73" y="0"/>
                      <a:pt x="59"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 name="Freeform 354"/>
              <p:cNvSpPr>
                <a:spLocks noEditPoints="1"/>
              </p:cNvSpPr>
              <p:nvPr/>
            </p:nvSpPr>
            <p:spPr bwMode="auto">
              <a:xfrm>
                <a:off x="10098088" y="2476500"/>
                <a:ext cx="133350" cy="165100"/>
              </a:xfrm>
              <a:custGeom>
                <a:avLst/>
                <a:gdLst>
                  <a:gd name="T0" fmla="*/ 40 w 48"/>
                  <a:gd name="T1" fmla="*/ 6 h 59"/>
                  <a:gd name="T2" fmla="*/ 40 w 48"/>
                  <a:gd name="T3" fmla="*/ 5 h 59"/>
                  <a:gd name="T4" fmla="*/ 45 w 48"/>
                  <a:gd name="T5" fmla="*/ 9 h 59"/>
                  <a:gd name="T6" fmla="*/ 10 w 48"/>
                  <a:gd name="T7" fmla="*/ 55 h 59"/>
                  <a:gd name="T8" fmla="*/ 5 w 48"/>
                  <a:gd name="T9" fmla="*/ 52 h 59"/>
                  <a:gd name="T10" fmla="*/ 5 w 48"/>
                  <a:gd name="T11" fmla="*/ 51 h 59"/>
                  <a:gd name="T12" fmla="*/ 40 w 48"/>
                  <a:gd name="T13" fmla="*/ 6 h 59"/>
                  <a:gd name="T14" fmla="*/ 40 w 48"/>
                  <a:gd name="T15" fmla="*/ 0 h 59"/>
                  <a:gd name="T16" fmla="*/ 40 w 48"/>
                  <a:gd name="T17" fmla="*/ 0 h 59"/>
                  <a:gd name="T18" fmla="*/ 38 w 48"/>
                  <a:gd name="T19" fmla="*/ 1 h 59"/>
                  <a:gd name="T20" fmla="*/ 37 w 48"/>
                  <a:gd name="T21" fmla="*/ 2 h 59"/>
                  <a:gd name="T22" fmla="*/ 35 w 48"/>
                  <a:gd name="T23" fmla="*/ 5 h 59"/>
                  <a:gd name="T24" fmla="*/ 28 w 48"/>
                  <a:gd name="T25" fmla="*/ 14 h 59"/>
                  <a:gd name="T26" fmla="*/ 28 w 48"/>
                  <a:gd name="T27" fmla="*/ 15 h 59"/>
                  <a:gd name="T28" fmla="*/ 28 w 48"/>
                  <a:gd name="T29" fmla="*/ 15 h 59"/>
                  <a:gd name="T30" fmla="*/ 28 w 48"/>
                  <a:gd name="T31" fmla="*/ 17 h 59"/>
                  <a:gd name="T32" fmla="*/ 27 w 48"/>
                  <a:gd name="T33" fmla="*/ 18 h 59"/>
                  <a:gd name="T34" fmla="*/ 26 w 48"/>
                  <a:gd name="T35" fmla="*/ 17 h 59"/>
                  <a:gd name="T36" fmla="*/ 14 w 48"/>
                  <a:gd name="T37" fmla="*/ 33 h 59"/>
                  <a:gd name="T38" fmla="*/ 15 w 48"/>
                  <a:gd name="T39" fmla="*/ 36 h 59"/>
                  <a:gd name="T40" fmla="*/ 13 w 48"/>
                  <a:gd name="T41" fmla="*/ 37 h 59"/>
                  <a:gd name="T42" fmla="*/ 12 w 48"/>
                  <a:gd name="T43" fmla="*/ 37 h 59"/>
                  <a:gd name="T44" fmla="*/ 11 w 48"/>
                  <a:gd name="T45" fmla="*/ 36 h 59"/>
                  <a:gd name="T46" fmla="*/ 3 w 48"/>
                  <a:gd name="T47" fmla="*/ 47 h 59"/>
                  <a:gd name="T48" fmla="*/ 1 w 48"/>
                  <a:gd name="T49" fmla="*/ 50 h 59"/>
                  <a:gd name="T50" fmla="*/ 0 w 48"/>
                  <a:gd name="T51" fmla="*/ 51 h 59"/>
                  <a:gd name="T52" fmla="*/ 1 w 48"/>
                  <a:gd name="T53" fmla="*/ 54 h 59"/>
                  <a:gd name="T54" fmla="*/ 2 w 48"/>
                  <a:gd name="T55" fmla="*/ 52 h 59"/>
                  <a:gd name="T56" fmla="*/ 1 w 48"/>
                  <a:gd name="T57" fmla="*/ 54 h 59"/>
                  <a:gd name="T58" fmla="*/ 7 w 48"/>
                  <a:gd name="T59" fmla="*/ 59 h 59"/>
                  <a:gd name="T60" fmla="*/ 48 w 48"/>
                  <a:gd name="T61" fmla="*/ 6 h 59"/>
                  <a:gd name="T62" fmla="*/ 41 w 48"/>
                  <a:gd name="T63" fmla="*/ 1 h 59"/>
                  <a:gd name="T64" fmla="*/ 40 w 48"/>
                  <a:gd name="T65"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8" h="59">
                    <a:moveTo>
                      <a:pt x="40" y="6"/>
                    </a:moveTo>
                    <a:cubicBezTo>
                      <a:pt x="40" y="5"/>
                      <a:pt x="40" y="5"/>
                      <a:pt x="40" y="5"/>
                    </a:cubicBezTo>
                    <a:cubicBezTo>
                      <a:pt x="45" y="9"/>
                      <a:pt x="45" y="9"/>
                      <a:pt x="45" y="9"/>
                    </a:cubicBezTo>
                    <a:cubicBezTo>
                      <a:pt x="10" y="55"/>
                      <a:pt x="10" y="55"/>
                      <a:pt x="10" y="55"/>
                    </a:cubicBezTo>
                    <a:cubicBezTo>
                      <a:pt x="5" y="52"/>
                      <a:pt x="5" y="52"/>
                      <a:pt x="5" y="52"/>
                    </a:cubicBezTo>
                    <a:cubicBezTo>
                      <a:pt x="5" y="51"/>
                      <a:pt x="5" y="51"/>
                      <a:pt x="5" y="51"/>
                    </a:cubicBezTo>
                    <a:cubicBezTo>
                      <a:pt x="40" y="6"/>
                      <a:pt x="40" y="6"/>
                      <a:pt x="40" y="6"/>
                    </a:cubicBezTo>
                    <a:moveTo>
                      <a:pt x="40" y="0"/>
                    </a:moveTo>
                    <a:cubicBezTo>
                      <a:pt x="40" y="0"/>
                      <a:pt x="40" y="0"/>
                      <a:pt x="40" y="0"/>
                    </a:cubicBezTo>
                    <a:cubicBezTo>
                      <a:pt x="39" y="0"/>
                      <a:pt x="39" y="0"/>
                      <a:pt x="38" y="1"/>
                    </a:cubicBezTo>
                    <a:cubicBezTo>
                      <a:pt x="37" y="2"/>
                      <a:pt x="37" y="2"/>
                      <a:pt x="37" y="2"/>
                    </a:cubicBezTo>
                    <a:cubicBezTo>
                      <a:pt x="35" y="5"/>
                      <a:pt x="35" y="5"/>
                      <a:pt x="35" y="5"/>
                    </a:cubicBezTo>
                    <a:cubicBezTo>
                      <a:pt x="28" y="14"/>
                      <a:pt x="28" y="14"/>
                      <a:pt x="28" y="14"/>
                    </a:cubicBezTo>
                    <a:cubicBezTo>
                      <a:pt x="28" y="15"/>
                      <a:pt x="28" y="15"/>
                      <a:pt x="28" y="15"/>
                    </a:cubicBezTo>
                    <a:cubicBezTo>
                      <a:pt x="28" y="15"/>
                      <a:pt x="28" y="15"/>
                      <a:pt x="28" y="15"/>
                    </a:cubicBezTo>
                    <a:cubicBezTo>
                      <a:pt x="29" y="15"/>
                      <a:pt x="29" y="17"/>
                      <a:pt x="28" y="17"/>
                    </a:cubicBezTo>
                    <a:cubicBezTo>
                      <a:pt x="27" y="18"/>
                      <a:pt x="27" y="18"/>
                      <a:pt x="27" y="18"/>
                    </a:cubicBezTo>
                    <a:cubicBezTo>
                      <a:pt x="26" y="18"/>
                      <a:pt x="26" y="18"/>
                      <a:pt x="26" y="17"/>
                    </a:cubicBezTo>
                    <a:cubicBezTo>
                      <a:pt x="14" y="33"/>
                      <a:pt x="14" y="33"/>
                      <a:pt x="14" y="33"/>
                    </a:cubicBezTo>
                    <a:cubicBezTo>
                      <a:pt x="15" y="33"/>
                      <a:pt x="15" y="35"/>
                      <a:pt x="15" y="36"/>
                    </a:cubicBezTo>
                    <a:cubicBezTo>
                      <a:pt x="15" y="36"/>
                      <a:pt x="14" y="37"/>
                      <a:pt x="13" y="37"/>
                    </a:cubicBezTo>
                    <a:cubicBezTo>
                      <a:pt x="13" y="37"/>
                      <a:pt x="12" y="37"/>
                      <a:pt x="12" y="37"/>
                    </a:cubicBezTo>
                    <a:cubicBezTo>
                      <a:pt x="11" y="36"/>
                      <a:pt x="11" y="36"/>
                      <a:pt x="11" y="36"/>
                    </a:cubicBezTo>
                    <a:cubicBezTo>
                      <a:pt x="3" y="47"/>
                      <a:pt x="3" y="47"/>
                      <a:pt x="3" y="47"/>
                    </a:cubicBezTo>
                    <a:cubicBezTo>
                      <a:pt x="1" y="50"/>
                      <a:pt x="1" y="50"/>
                      <a:pt x="1" y="50"/>
                    </a:cubicBezTo>
                    <a:cubicBezTo>
                      <a:pt x="0" y="51"/>
                      <a:pt x="0" y="51"/>
                      <a:pt x="0" y="51"/>
                    </a:cubicBezTo>
                    <a:cubicBezTo>
                      <a:pt x="0" y="52"/>
                      <a:pt x="0" y="53"/>
                      <a:pt x="1" y="54"/>
                    </a:cubicBezTo>
                    <a:cubicBezTo>
                      <a:pt x="2" y="52"/>
                      <a:pt x="2" y="52"/>
                      <a:pt x="2" y="52"/>
                    </a:cubicBezTo>
                    <a:cubicBezTo>
                      <a:pt x="1" y="54"/>
                      <a:pt x="1" y="54"/>
                      <a:pt x="1" y="54"/>
                    </a:cubicBezTo>
                    <a:cubicBezTo>
                      <a:pt x="7" y="59"/>
                      <a:pt x="7" y="59"/>
                      <a:pt x="7" y="59"/>
                    </a:cubicBezTo>
                    <a:cubicBezTo>
                      <a:pt x="48" y="6"/>
                      <a:pt x="48" y="6"/>
                      <a:pt x="48" y="6"/>
                    </a:cubicBezTo>
                    <a:cubicBezTo>
                      <a:pt x="41" y="1"/>
                      <a:pt x="41" y="1"/>
                      <a:pt x="41" y="1"/>
                    </a:cubicBezTo>
                    <a:cubicBezTo>
                      <a:pt x="41" y="0"/>
                      <a:pt x="40" y="0"/>
                      <a:pt x="40"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 name="Freeform 355"/>
              <p:cNvSpPr>
                <a:spLocks noEditPoints="1"/>
              </p:cNvSpPr>
              <p:nvPr/>
            </p:nvSpPr>
            <p:spPr bwMode="auto">
              <a:xfrm>
                <a:off x="10113963" y="2487613"/>
                <a:ext cx="157163" cy="185738"/>
              </a:xfrm>
              <a:custGeom>
                <a:avLst/>
                <a:gdLst>
                  <a:gd name="T0" fmla="*/ 5 w 56"/>
                  <a:gd name="T1" fmla="*/ 56 h 66"/>
                  <a:gd name="T2" fmla="*/ 44 w 56"/>
                  <a:gd name="T3" fmla="*/ 5 h 66"/>
                  <a:gd name="T4" fmla="*/ 51 w 56"/>
                  <a:gd name="T5" fmla="*/ 10 h 66"/>
                  <a:gd name="T6" fmla="*/ 12 w 56"/>
                  <a:gd name="T7" fmla="*/ 62 h 66"/>
                  <a:gd name="T8" fmla="*/ 5 w 56"/>
                  <a:gd name="T9" fmla="*/ 56 h 66"/>
                  <a:gd name="T10" fmla="*/ 44 w 56"/>
                  <a:gd name="T11" fmla="*/ 0 h 66"/>
                  <a:gd name="T12" fmla="*/ 42 w 56"/>
                  <a:gd name="T13" fmla="*/ 1 h 66"/>
                  <a:gd name="T14" fmla="*/ 42 w 56"/>
                  <a:gd name="T15" fmla="*/ 2 h 66"/>
                  <a:gd name="T16" fmla="*/ 1 w 56"/>
                  <a:gd name="T17" fmla="*/ 55 h 66"/>
                  <a:gd name="T18" fmla="*/ 1 w 56"/>
                  <a:gd name="T19" fmla="*/ 55 h 66"/>
                  <a:gd name="T20" fmla="*/ 0 w 56"/>
                  <a:gd name="T21" fmla="*/ 57 h 66"/>
                  <a:gd name="T22" fmla="*/ 1 w 56"/>
                  <a:gd name="T23" fmla="*/ 58 h 66"/>
                  <a:gd name="T24" fmla="*/ 2 w 56"/>
                  <a:gd name="T25" fmla="*/ 57 h 66"/>
                  <a:gd name="T26" fmla="*/ 1 w 56"/>
                  <a:gd name="T27" fmla="*/ 58 h 66"/>
                  <a:gd name="T28" fmla="*/ 12 w 56"/>
                  <a:gd name="T29" fmla="*/ 66 h 66"/>
                  <a:gd name="T30" fmla="*/ 13 w 56"/>
                  <a:gd name="T31" fmla="*/ 66 h 66"/>
                  <a:gd name="T32" fmla="*/ 14 w 56"/>
                  <a:gd name="T33" fmla="*/ 66 h 66"/>
                  <a:gd name="T34" fmla="*/ 56 w 56"/>
                  <a:gd name="T35" fmla="*/ 11 h 66"/>
                  <a:gd name="T36" fmla="*/ 56 w 56"/>
                  <a:gd name="T37" fmla="*/ 10 h 66"/>
                  <a:gd name="T38" fmla="*/ 55 w 56"/>
                  <a:gd name="T39" fmla="*/ 8 h 66"/>
                  <a:gd name="T40" fmla="*/ 45 w 56"/>
                  <a:gd name="T41" fmla="*/ 1 h 66"/>
                  <a:gd name="T42" fmla="*/ 44 w 56"/>
                  <a:gd name="T43" fmla="*/ 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6" h="66">
                    <a:moveTo>
                      <a:pt x="5" y="56"/>
                    </a:moveTo>
                    <a:cubicBezTo>
                      <a:pt x="44" y="5"/>
                      <a:pt x="44" y="5"/>
                      <a:pt x="44" y="5"/>
                    </a:cubicBezTo>
                    <a:cubicBezTo>
                      <a:pt x="51" y="10"/>
                      <a:pt x="51" y="10"/>
                      <a:pt x="51" y="10"/>
                    </a:cubicBezTo>
                    <a:cubicBezTo>
                      <a:pt x="12" y="62"/>
                      <a:pt x="12" y="62"/>
                      <a:pt x="12" y="62"/>
                    </a:cubicBezTo>
                    <a:cubicBezTo>
                      <a:pt x="5" y="56"/>
                      <a:pt x="5" y="56"/>
                      <a:pt x="5" y="56"/>
                    </a:cubicBezTo>
                    <a:moveTo>
                      <a:pt x="44" y="0"/>
                    </a:moveTo>
                    <a:cubicBezTo>
                      <a:pt x="43" y="0"/>
                      <a:pt x="43" y="0"/>
                      <a:pt x="42" y="1"/>
                    </a:cubicBezTo>
                    <a:cubicBezTo>
                      <a:pt x="42" y="2"/>
                      <a:pt x="42" y="2"/>
                      <a:pt x="42" y="2"/>
                    </a:cubicBezTo>
                    <a:cubicBezTo>
                      <a:pt x="1" y="55"/>
                      <a:pt x="1" y="55"/>
                      <a:pt x="1" y="55"/>
                    </a:cubicBezTo>
                    <a:cubicBezTo>
                      <a:pt x="1" y="55"/>
                      <a:pt x="1" y="55"/>
                      <a:pt x="1" y="55"/>
                    </a:cubicBezTo>
                    <a:cubicBezTo>
                      <a:pt x="1" y="56"/>
                      <a:pt x="0" y="56"/>
                      <a:pt x="0" y="57"/>
                    </a:cubicBezTo>
                    <a:cubicBezTo>
                      <a:pt x="1" y="57"/>
                      <a:pt x="1" y="58"/>
                      <a:pt x="1" y="58"/>
                    </a:cubicBezTo>
                    <a:cubicBezTo>
                      <a:pt x="2" y="57"/>
                      <a:pt x="2" y="57"/>
                      <a:pt x="2" y="57"/>
                    </a:cubicBezTo>
                    <a:cubicBezTo>
                      <a:pt x="1" y="58"/>
                      <a:pt x="1" y="58"/>
                      <a:pt x="1" y="58"/>
                    </a:cubicBezTo>
                    <a:cubicBezTo>
                      <a:pt x="12" y="66"/>
                      <a:pt x="12" y="66"/>
                      <a:pt x="12" y="66"/>
                    </a:cubicBezTo>
                    <a:cubicBezTo>
                      <a:pt x="12" y="66"/>
                      <a:pt x="12" y="66"/>
                      <a:pt x="13" y="66"/>
                    </a:cubicBezTo>
                    <a:cubicBezTo>
                      <a:pt x="13" y="66"/>
                      <a:pt x="14" y="66"/>
                      <a:pt x="14" y="66"/>
                    </a:cubicBezTo>
                    <a:cubicBezTo>
                      <a:pt x="56" y="11"/>
                      <a:pt x="56" y="11"/>
                      <a:pt x="56" y="11"/>
                    </a:cubicBezTo>
                    <a:cubicBezTo>
                      <a:pt x="56" y="11"/>
                      <a:pt x="56" y="10"/>
                      <a:pt x="56" y="10"/>
                    </a:cubicBezTo>
                    <a:cubicBezTo>
                      <a:pt x="56" y="9"/>
                      <a:pt x="56" y="9"/>
                      <a:pt x="55" y="8"/>
                    </a:cubicBezTo>
                    <a:cubicBezTo>
                      <a:pt x="45" y="1"/>
                      <a:pt x="45" y="1"/>
                      <a:pt x="45" y="1"/>
                    </a:cubicBezTo>
                    <a:cubicBezTo>
                      <a:pt x="45" y="0"/>
                      <a:pt x="44" y="0"/>
                      <a:pt x="4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 name="Freeform 356"/>
              <p:cNvSpPr>
                <a:spLocks noEditPoints="1"/>
              </p:cNvSpPr>
              <p:nvPr/>
            </p:nvSpPr>
            <p:spPr bwMode="auto">
              <a:xfrm>
                <a:off x="9934576" y="2344738"/>
                <a:ext cx="244475" cy="236538"/>
              </a:xfrm>
              <a:custGeom>
                <a:avLst/>
                <a:gdLst>
                  <a:gd name="T0" fmla="*/ 5 w 87"/>
                  <a:gd name="T1" fmla="*/ 33 h 84"/>
                  <a:gd name="T2" fmla="*/ 14 w 87"/>
                  <a:gd name="T3" fmla="*/ 36 h 84"/>
                  <a:gd name="T4" fmla="*/ 13 w 87"/>
                  <a:gd name="T5" fmla="*/ 39 h 84"/>
                  <a:gd name="T6" fmla="*/ 17 w 87"/>
                  <a:gd name="T7" fmla="*/ 18 h 84"/>
                  <a:gd name="T8" fmla="*/ 23 w 87"/>
                  <a:gd name="T9" fmla="*/ 23 h 84"/>
                  <a:gd name="T10" fmla="*/ 16 w 87"/>
                  <a:gd name="T11" fmla="*/ 19 h 84"/>
                  <a:gd name="T12" fmla="*/ 17 w 87"/>
                  <a:gd name="T13" fmla="*/ 18 h 84"/>
                  <a:gd name="T14" fmla="*/ 38 w 87"/>
                  <a:gd name="T15" fmla="*/ 0 h 84"/>
                  <a:gd name="T16" fmla="*/ 38 w 87"/>
                  <a:gd name="T17" fmla="*/ 0 h 84"/>
                  <a:gd name="T18" fmla="*/ 38 w 87"/>
                  <a:gd name="T19" fmla="*/ 0 h 84"/>
                  <a:gd name="T20" fmla="*/ 38 w 87"/>
                  <a:gd name="T21" fmla="*/ 0 h 84"/>
                  <a:gd name="T22" fmla="*/ 37 w 87"/>
                  <a:gd name="T23" fmla="*/ 2 h 84"/>
                  <a:gd name="T24" fmla="*/ 37 w 87"/>
                  <a:gd name="T25" fmla="*/ 2 h 84"/>
                  <a:gd name="T26" fmla="*/ 37 w 87"/>
                  <a:gd name="T27" fmla="*/ 2 h 84"/>
                  <a:gd name="T28" fmla="*/ 37 w 87"/>
                  <a:gd name="T29" fmla="*/ 2 h 84"/>
                  <a:gd name="T30" fmla="*/ 37 w 87"/>
                  <a:gd name="T31" fmla="*/ 2 h 84"/>
                  <a:gd name="T32" fmla="*/ 37 w 87"/>
                  <a:gd name="T33" fmla="*/ 2 h 84"/>
                  <a:gd name="T34" fmla="*/ 37 w 87"/>
                  <a:gd name="T35" fmla="*/ 2 h 84"/>
                  <a:gd name="T36" fmla="*/ 37 w 87"/>
                  <a:gd name="T37" fmla="*/ 2 h 84"/>
                  <a:gd name="T38" fmla="*/ 37 w 87"/>
                  <a:gd name="T39" fmla="*/ 2 h 84"/>
                  <a:gd name="T40" fmla="*/ 37 w 87"/>
                  <a:gd name="T41" fmla="*/ 2 h 84"/>
                  <a:gd name="T42" fmla="*/ 37 w 87"/>
                  <a:gd name="T43" fmla="*/ 3 h 84"/>
                  <a:gd name="T44" fmla="*/ 37 w 87"/>
                  <a:gd name="T45" fmla="*/ 3 h 84"/>
                  <a:gd name="T46" fmla="*/ 37 w 87"/>
                  <a:gd name="T47" fmla="*/ 3 h 84"/>
                  <a:gd name="T48" fmla="*/ 37 w 87"/>
                  <a:gd name="T49" fmla="*/ 5 h 84"/>
                  <a:gd name="T50" fmla="*/ 27 w 87"/>
                  <a:gd name="T51" fmla="*/ 25 h 84"/>
                  <a:gd name="T52" fmla="*/ 21 w 87"/>
                  <a:gd name="T53" fmla="*/ 15 h 84"/>
                  <a:gd name="T54" fmla="*/ 12 w 87"/>
                  <a:gd name="T55" fmla="*/ 19 h 84"/>
                  <a:gd name="T56" fmla="*/ 22 w 87"/>
                  <a:gd name="T57" fmla="*/ 30 h 84"/>
                  <a:gd name="T58" fmla="*/ 17 w 87"/>
                  <a:gd name="T59" fmla="*/ 35 h 84"/>
                  <a:gd name="T60" fmla="*/ 4 w 87"/>
                  <a:gd name="T61" fmla="*/ 27 h 84"/>
                  <a:gd name="T62" fmla="*/ 5 w 87"/>
                  <a:gd name="T63" fmla="*/ 40 h 84"/>
                  <a:gd name="T64" fmla="*/ 13 w 87"/>
                  <a:gd name="T65" fmla="*/ 43 h 84"/>
                  <a:gd name="T66" fmla="*/ 1 w 87"/>
                  <a:gd name="T67" fmla="*/ 58 h 84"/>
                  <a:gd name="T68" fmla="*/ 69 w 87"/>
                  <a:gd name="T69" fmla="*/ 83 h 84"/>
                  <a:gd name="T70" fmla="*/ 73 w 87"/>
                  <a:gd name="T71" fmla="*/ 83 h 84"/>
                  <a:gd name="T72" fmla="*/ 6 w 87"/>
                  <a:gd name="T73" fmla="*/ 59 h 84"/>
                  <a:gd name="T74" fmla="*/ 22 w 87"/>
                  <a:gd name="T75" fmla="*/ 37 h 84"/>
                  <a:gd name="T76" fmla="*/ 32 w 87"/>
                  <a:gd name="T77" fmla="*/ 27 h 84"/>
                  <a:gd name="T78" fmla="*/ 83 w 87"/>
                  <a:gd name="T79" fmla="*/ 64 h 84"/>
                  <a:gd name="T80" fmla="*/ 86 w 87"/>
                  <a:gd name="T81" fmla="*/ 64 h 84"/>
                  <a:gd name="T82" fmla="*/ 86 w 87"/>
                  <a:gd name="T83" fmla="*/ 61 h 84"/>
                  <a:gd name="T84" fmla="*/ 40 w 87"/>
                  <a:gd name="T85" fmla="*/ 1 h 84"/>
                  <a:gd name="T86" fmla="*/ 40 w 87"/>
                  <a:gd name="T87" fmla="*/ 0 h 84"/>
                  <a:gd name="T88" fmla="*/ 39 w 87"/>
                  <a:gd name="T89" fmla="*/ 0 h 84"/>
                  <a:gd name="T90" fmla="*/ 39 w 87"/>
                  <a:gd name="T91" fmla="*/ 0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7" h="84">
                    <a:moveTo>
                      <a:pt x="12" y="39"/>
                    </a:moveTo>
                    <a:cubicBezTo>
                      <a:pt x="11" y="39"/>
                      <a:pt x="9" y="38"/>
                      <a:pt x="7" y="37"/>
                    </a:cubicBezTo>
                    <a:cubicBezTo>
                      <a:pt x="6" y="36"/>
                      <a:pt x="5" y="35"/>
                      <a:pt x="5" y="33"/>
                    </a:cubicBezTo>
                    <a:cubicBezTo>
                      <a:pt x="5" y="32"/>
                      <a:pt x="5" y="32"/>
                      <a:pt x="6" y="31"/>
                    </a:cubicBezTo>
                    <a:cubicBezTo>
                      <a:pt x="7" y="31"/>
                      <a:pt x="9" y="31"/>
                      <a:pt x="10" y="32"/>
                    </a:cubicBezTo>
                    <a:cubicBezTo>
                      <a:pt x="12" y="33"/>
                      <a:pt x="13" y="35"/>
                      <a:pt x="14" y="36"/>
                    </a:cubicBezTo>
                    <a:cubicBezTo>
                      <a:pt x="14" y="37"/>
                      <a:pt x="14" y="38"/>
                      <a:pt x="14" y="39"/>
                    </a:cubicBezTo>
                    <a:cubicBezTo>
                      <a:pt x="14" y="39"/>
                      <a:pt x="13" y="39"/>
                      <a:pt x="13" y="39"/>
                    </a:cubicBezTo>
                    <a:cubicBezTo>
                      <a:pt x="13" y="39"/>
                      <a:pt x="13" y="39"/>
                      <a:pt x="13" y="39"/>
                    </a:cubicBezTo>
                    <a:cubicBezTo>
                      <a:pt x="12" y="39"/>
                      <a:pt x="12" y="39"/>
                      <a:pt x="12" y="39"/>
                    </a:cubicBezTo>
                    <a:moveTo>
                      <a:pt x="17" y="18"/>
                    </a:moveTo>
                    <a:cubicBezTo>
                      <a:pt x="17" y="18"/>
                      <a:pt x="17" y="18"/>
                      <a:pt x="17" y="18"/>
                    </a:cubicBezTo>
                    <a:cubicBezTo>
                      <a:pt x="18" y="18"/>
                      <a:pt x="19" y="18"/>
                      <a:pt x="20" y="18"/>
                    </a:cubicBezTo>
                    <a:cubicBezTo>
                      <a:pt x="21" y="19"/>
                      <a:pt x="22" y="19"/>
                      <a:pt x="23" y="20"/>
                    </a:cubicBezTo>
                    <a:cubicBezTo>
                      <a:pt x="23" y="21"/>
                      <a:pt x="23" y="22"/>
                      <a:pt x="23" y="23"/>
                    </a:cubicBezTo>
                    <a:cubicBezTo>
                      <a:pt x="23" y="24"/>
                      <a:pt x="23" y="24"/>
                      <a:pt x="23" y="25"/>
                    </a:cubicBezTo>
                    <a:cubicBezTo>
                      <a:pt x="21" y="25"/>
                      <a:pt x="19" y="24"/>
                      <a:pt x="18" y="22"/>
                    </a:cubicBezTo>
                    <a:cubicBezTo>
                      <a:pt x="17" y="21"/>
                      <a:pt x="16" y="19"/>
                      <a:pt x="16" y="19"/>
                    </a:cubicBezTo>
                    <a:cubicBezTo>
                      <a:pt x="16" y="18"/>
                      <a:pt x="16" y="18"/>
                      <a:pt x="16" y="18"/>
                    </a:cubicBezTo>
                    <a:cubicBezTo>
                      <a:pt x="16" y="18"/>
                      <a:pt x="16" y="18"/>
                      <a:pt x="17" y="18"/>
                    </a:cubicBezTo>
                    <a:cubicBezTo>
                      <a:pt x="17" y="18"/>
                      <a:pt x="17" y="18"/>
                      <a:pt x="17" y="18"/>
                    </a:cubicBezTo>
                    <a:moveTo>
                      <a:pt x="39" y="0"/>
                    </a:moveTo>
                    <a:cubicBezTo>
                      <a:pt x="39" y="0"/>
                      <a:pt x="38" y="0"/>
                      <a:pt x="38" y="0"/>
                    </a:cubicBezTo>
                    <a:cubicBezTo>
                      <a:pt x="38" y="0"/>
                      <a:pt x="38" y="0"/>
                      <a:pt x="38" y="0"/>
                    </a:cubicBezTo>
                    <a:cubicBezTo>
                      <a:pt x="38" y="0"/>
                      <a:pt x="38" y="0"/>
                      <a:pt x="38" y="0"/>
                    </a:cubicBezTo>
                    <a:cubicBezTo>
                      <a:pt x="38" y="0"/>
                      <a:pt x="38" y="0"/>
                      <a:pt x="38" y="0"/>
                    </a:cubicBezTo>
                    <a:cubicBezTo>
                      <a:pt x="38" y="0"/>
                      <a:pt x="38" y="0"/>
                      <a:pt x="38" y="0"/>
                    </a:cubicBezTo>
                    <a:cubicBezTo>
                      <a:pt x="38" y="0"/>
                      <a:pt x="38" y="0"/>
                      <a:pt x="38" y="0"/>
                    </a:cubicBezTo>
                    <a:cubicBezTo>
                      <a:pt x="38" y="0"/>
                      <a:pt x="38" y="0"/>
                      <a:pt x="38" y="0"/>
                    </a:cubicBezTo>
                    <a:cubicBezTo>
                      <a:pt x="38" y="0"/>
                      <a:pt x="38" y="0"/>
                      <a:pt x="38" y="0"/>
                    </a:cubicBezTo>
                    <a:cubicBezTo>
                      <a:pt x="38" y="0"/>
                      <a:pt x="38" y="0"/>
                      <a:pt x="38" y="0"/>
                    </a:cubicBezTo>
                    <a:cubicBezTo>
                      <a:pt x="38" y="0"/>
                      <a:pt x="38" y="0"/>
                      <a:pt x="38" y="0"/>
                    </a:cubicBezTo>
                    <a:cubicBezTo>
                      <a:pt x="38" y="0"/>
                      <a:pt x="38" y="0"/>
                      <a:pt x="38" y="0"/>
                    </a:cubicBezTo>
                    <a:cubicBezTo>
                      <a:pt x="38" y="0"/>
                      <a:pt x="38" y="0"/>
                      <a:pt x="38" y="0"/>
                    </a:cubicBezTo>
                    <a:cubicBezTo>
                      <a:pt x="38" y="0"/>
                      <a:pt x="38" y="0"/>
                      <a:pt x="38" y="0"/>
                    </a:cubicBezTo>
                    <a:cubicBezTo>
                      <a:pt x="37" y="1"/>
                      <a:pt x="37" y="1"/>
                      <a:pt x="37" y="2"/>
                    </a:cubicBezTo>
                    <a:cubicBezTo>
                      <a:pt x="37" y="2"/>
                      <a:pt x="37" y="2"/>
                      <a:pt x="37" y="2"/>
                    </a:cubicBezTo>
                    <a:cubicBezTo>
                      <a:pt x="37" y="2"/>
                      <a:pt x="37" y="2"/>
                      <a:pt x="37" y="2"/>
                    </a:cubicBezTo>
                    <a:cubicBezTo>
                      <a:pt x="37" y="2"/>
                      <a:pt x="37" y="2"/>
                      <a:pt x="37" y="2"/>
                    </a:cubicBezTo>
                    <a:cubicBezTo>
                      <a:pt x="37" y="2"/>
                      <a:pt x="37" y="2"/>
                      <a:pt x="37" y="2"/>
                    </a:cubicBezTo>
                    <a:cubicBezTo>
                      <a:pt x="37" y="2"/>
                      <a:pt x="37" y="2"/>
                      <a:pt x="37" y="2"/>
                    </a:cubicBezTo>
                    <a:cubicBezTo>
                      <a:pt x="37" y="2"/>
                      <a:pt x="37" y="2"/>
                      <a:pt x="37" y="2"/>
                    </a:cubicBezTo>
                    <a:cubicBezTo>
                      <a:pt x="37" y="2"/>
                      <a:pt x="37" y="2"/>
                      <a:pt x="37" y="2"/>
                    </a:cubicBezTo>
                    <a:cubicBezTo>
                      <a:pt x="37" y="2"/>
                      <a:pt x="37" y="2"/>
                      <a:pt x="37" y="2"/>
                    </a:cubicBezTo>
                    <a:cubicBezTo>
                      <a:pt x="37" y="2"/>
                      <a:pt x="37" y="2"/>
                      <a:pt x="37" y="2"/>
                    </a:cubicBezTo>
                    <a:cubicBezTo>
                      <a:pt x="37" y="2"/>
                      <a:pt x="37" y="2"/>
                      <a:pt x="37" y="2"/>
                    </a:cubicBezTo>
                    <a:cubicBezTo>
                      <a:pt x="37" y="2"/>
                      <a:pt x="37" y="2"/>
                      <a:pt x="37" y="2"/>
                    </a:cubicBezTo>
                    <a:cubicBezTo>
                      <a:pt x="37" y="2"/>
                      <a:pt x="37" y="2"/>
                      <a:pt x="37" y="2"/>
                    </a:cubicBezTo>
                    <a:cubicBezTo>
                      <a:pt x="37" y="2"/>
                      <a:pt x="37" y="2"/>
                      <a:pt x="37" y="2"/>
                    </a:cubicBezTo>
                    <a:cubicBezTo>
                      <a:pt x="37" y="2"/>
                      <a:pt x="37" y="2"/>
                      <a:pt x="37" y="2"/>
                    </a:cubicBezTo>
                    <a:cubicBezTo>
                      <a:pt x="37" y="2"/>
                      <a:pt x="37" y="2"/>
                      <a:pt x="37" y="2"/>
                    </a:cubicBezTo>
                    <a:cubicBezTo>
                      <a:pt x="37" y="2"/>
                      <a:pt x="37" y="2"/>
                      <a:pt x="37" y="2"/>
                    </a:cubicBezTo>
                    <a:cubicBezTo>
                      <a:pt x="37" y="2"/>
                      <a:pt x="37" y="2"/>
                      <a:pt x="37" y="2"/>
                    </a:cubicBezTo>
                    <a:cubicBezTo>
                      <a:pt x="37" y="2"/>
                      <a:pt x="37" y="2"/>
                      <a:pt x="37" y="2"/>
                    </a:cubicBezTo>
                    <a:cubicBezTo>
                      <a:pt x="37" y="2"/>
                      <a:pt x="37" y="2"/>
                      <a:pt x="37" y="2"/>
                    </a:cubicBezTo>
                    <a:cubicBezTo>
                      <a:pt x="37" y="2"/>
                      <a:pt x="37" y="2"/>
                      <a:pt x="37" y="2"/>
                    </a:cubicBezTo>
                    <a:cubicBezTo>
                      <a:pt x="37" y="2"/>
                      <a:pt x="37" y="2"/>
                      <a:pt x="37" y="2"/>
                    </a:cubicBezTo>
                    <a:cubicBezTo>
                      <a:pt x="37" y="2"/>
                      <a:pt x="37" y="2"/>
                      <a:pt x="37" y="2"/>
                    </a:cubicBezTo>
                    <a:cubicBezTo>
                      <a:pt x="37" y="2"/>
                      <a:pt x="37" y="2"/>
                      <a:pt x="37" y="2"/>
                    </a:cubicBezTo>
                    <a:cubicBezTo>
                      <a:pt x="37" y="2"/>
                      <a:pt x="37" y="2"/>
                      <a:pt x="37" y="2"/>
                    </a:cubicBezTo>
                    <a:cubicBezTo>
                      <a:pt x="37" y="2"/>
                      <a:pt x="37" y="2"/>
                      <a:pt x="37" y="2"/>
                    </a:cubicBezTo>
                    <a:cubicBezTo>
                      <a:pt x="37" y="2"/>
                      <a:pt x="37" y="2"/>
                      <a:pt x="37" y="2"/>
                    </a:cubicBezTo>
                    <a:cubicBezTo>
                      <a:pt x="37" y="2"/>
                      <a:pt x="37" y="2"/>
                      <a:pt x="37" y="2"/>
                    </a:cubicBezTo>
                    <a:cubicBezTo>
                      <a:pt x="37" y="2"/>
                      <a:pt x="37" y="2"/>
                      <a:pt x="37" y="2"/>
                    </a:cubicBezTo>
                    <a:cubicBezTo>
                      <a:pt x="37" y="3"/>
                      <a:pt x="37" y="3"/>
                      <a:pt x="37" y="3"/>
                    </a:cubicBezTo>
                    <a:cubicBezTo>
                      <a:pt x="37" y="3"/>
                      <a:pt x="37" y="3"/>
                      <a:pt x="37" y="3"/>
                    </a:cubicBezTo>
                    <a:cubicBezTo>
                      <a:pt x="37" y="3"/>
                      <a:pt x="37" y="3"/>
                      <a:pt x="37" y="3"/>
                    </a:cubicBezTo>
                    <a:cubicBezTo>
                      <a:pt x="37" y="3"/>
                      <a:pt x="37" y="3"/>
                      <a:pt x="37" y="3"/>
                    </a:cubicBezTo>
                    <a:cubicBezTo>
                      <a:pt x="37" y="3"/>
                      <a:pt x="37" y="3"/>
                      <a:pt x="37" y="3"/>
                    </a:cubicBezTo>
                    <a:cubicBezTo>
                      <a:pt x="37" y="3"/>
                      <a:pt x="37" y="3"/>
                      <a:pt x="37" y="3"/>
                    </a:cubicBezTo>
                    <a:cubicBezTo>
                      <a:pt x="37" y="3"/>
                      <a:pt x="37" y="3"/>
                      <a:pt x="37" y="3"/>
                    </a:cubicBezTo>
                    <a:cubicBezTo>
                      <a:pt x="37" y="3"/>
                      <a:pt x="37" y="3"/>
                      <a:pt x="37" y="3"/>
                    </a:cubicBezTo>
                    <a:cubicBezTo>
                      <a:pt x="37" y="3"/>
                      <a:pt x="37" y="3"/>
                      <a:pt x="37" y="3"/>
                    </a:cubicBezTo>
                    <a:cubicBezTo>
                      <a:pt x="37" y="3"/>
                      <a:pt x="37" y="3"/>
                      <a:pt x="37" y="3"/>
                    </a:cubicBezTo>
                    <a:cubicBezTo>
                      <a:pt x="37" y="3"/>
                      <a:pt x="38" y="4"/>
                      <a:pt x="37" y="5"/>
                    </a:cubicBezTo>
                    <a:cubicBezTo>
                      <a:pt x="38" y="9"/>
                      <a:pt x="36" y="15"/>
                      <a:pt x="33" y="19"/>
                    </a:cubicBezTo>
                    <a:cubicBezTo>
                      <a:pt x="32" y="21"/>
                      <a:pt x="31" y="22"/>
                      <a:pt x="29" y="24"/>
                    </a:cubicBezTo>
                    <a:cubicBezTo>
                      <a:pt x="29" y="24"/>
                      <a:pt x="28" y="25"/>
                      <a:pt x="27" y="25"/>
                    </a:cubicBezTo>
                    <a:cubicBezTo>
                      <a:pt x="27" y="24"/>
                      <a:pt x="27" y="24"/>
                      <a:pt x="27" y="23"/>
                    </a:cubicBezTo>
                    <a:cubicBezTo>
                      <a:pt x="27" y="21"/>
                      <a:pt x="27" y="20"/>
                      <a:pt x="26" y="18"/>
                    </a:cubicBezTo>
                    <a:cubicBezTo>
                      <a:pt x="25" y="16"/>
                      <a:pt x="23" y="15"/>
                      <a:pt x="21" y="15"/>
                    </a:cubicBezTo>
                    <a:cubicBezTo>
                      <a:pt x="20" y="14"/>
                      <a:pt x="18" y="14"/>
                      <a:pt x="17" y="14"/>
                    </a:cubicBezTo>
                    <a:cubicBezTo>
                      <a:pt x="16" y="14"/>
                      <a:pt x="15" y="14"/>
                      <a:pt x="13" y="15"/>
                    </a:cubicBezTo>
                    <a:cubicBezTo>
                      <a:pt x="12" y="16"/>
                      <a:pt x="12" y="17"/>
                      <a:pt x="12" y="19"/>
                    </a:cubicBezTo>
                    <a:cubicBezTo>
                      <a:pt x="12" y="21"/>
                      <a:pt x="13" y="23"/>
                      <a:pt x="15" y="25"/>
                    </a:cubicBezTo>
                    <a:cubicBezTo>
                      <a:pt x="17" y="27"/>
                      <a:pt x="19" y="28"/>
                      <a:pt x="22" y="29"/>
                    </a:cubicBezTo>
                    <a:cubicBezTo>
                      <a:pt x="22" y="29"/>
                      <a:pt x="22" y="29"/>
                      <a:pt x="22" y="30"/>
                    </a:cubicBezTo>
                    <a:cubicBezTo>
                      <a:pt x="21" y="32"/>
                      <a:pt x="20" y="34"/>
                      <a:pt x="19" y="35"/>
                    </a:cubicBezTo>
                    <a:cubicBezTo>
                      <a:pt x="19" y="35"/>
                      <a:pt x="18" y="36"/>
                      <a:pt x="18" y="36"/>
                    </a:cubicBezTo>
                    <a:cubicBezTo>
                      <a:pt x="18" y="36"/>
                      <a:pt x="18" y="35"/>
                      <a:pt x="17" y="35"/>
                    </a:cubicBezTo>
                    <a:cubicBezTo>
                      <a:pt x="16" y="32"/>
                      <a:pt x="15" y="30"/>
                      <a:pt x="12" y="29"/>
                    </a:cubicBezTo>
                    <a:cubicBezTo>
                      <a:pt x="10" y="28"/>
                      <a:pt x="8" y="27"/>
                      <a:pt x="5" y="27"/>
                    </a:cubicBezTo>
                    <a:cubicBezTo>
                      <a:pt x="4" y="27"/>
                      <a:pt x="4" y="27"/>
                      <a:pt x="4" y="27"/>
                    </a:cubicBezTo>
                    <a:cubicBezTo>
                      <a:pt x="4" y="27"/>
                      <a:pt x="3" y="27"/>
                      <a:pt x="3" y="28"/>
                    </a:cubicBezTo>
                    <a:cubicBezTo>
                      <a:pt x="2" y="29"/>
                      <a:pt x="1" y="31"/>
                      <a:pt x="1" y="33"/>
                    </a:cubicBezTo>
                    <a:cubicBezTo>
                      <a:pt x="1" y="36"/>
                      <a:pt x="3" y="39"/>
                      <a:pt x="5" y="40"/>
                    </a:cubicBezTo>
                    <a:cubicBezTo>
                      <a:pt x="7" y="42"/>
                      <a:pt x="9" y="42"/>
                      <a:pt x="11" y="43"/>
                    </a:cubicBezTo>
                    <a:cubicBezTo>
                      <a:pt x="11" y="43"/>
                      <a:pt x="11" y="43"/>
                      <a:pt x="11" y="43"/>
                    </a:cubicBezTo>
                    <a:cubicBezTo>
                      <a:pt x="11" y="43"/>
                      <a:pt x="12" y="43"/>
                      <a:pt x="13" y="43"/>
                    </a:cubicBezTo>
                    <a:cubicBezTo>
                      <a:pt x="13" y="43"/>
                      <a:pt x="13" y="43"/>
                      <a:pt x="14" y="43"/>
                    </a:cubicBezTo>
                    <a:cubicBezTo>
                      <a:pt x="13" y="45"/>
                      <a:pt x="12" y="47"/>
                      <a:pt x="10" y="50"/>
                    </a:cubicBezTo>
                    <a:cubicBezTo>
                      <a:pt x="7" y="53"/>
                      <a:pt x="4" y="56"/>
                      <a:pt x="1" y="58"/>
                    </a:cubicBezTo>
                    <a:cubicBezTo>
                      <a:pt x="1" y="59"/>
                      <a:pt x="0" y="59"/>
                      <a:pt x="0" y="60"/>
                    </a:cubicBezTo>
                    <a:cubicBezTo>
                      <a:pt x="1" y="61"/>
                      <a:pt x="1" y="61"/>
                      <a:pt x="2" y="62"/>
                    </a:cubicBezTo>
                    <a:cubicBezTo>
                      <a:pt x="69" y="83"/>
                      <a:pt x="69" y="83"/>
                      <a:pt x="69" y="83"/>
                    </a:cubicBezTo>
                    <a:cubicBezTo>
                      <a:pt x="70" y="84"/>
                      <a:pt x="70" y="84"/>
                      <a:pt x="70" y="84"/>
                    </a:cubicBezTo>
                    <a:cubicBezTo>
                      <a:pt x="70" y="84"/>
                      <a:pt x="71" y="84"/>
                      <a:pt x="71" y="84"/>
                    </a:cubicBezTo>
                    <a:cubicBezTo>
                      <a:pt x="72" y="84"/>
                      <a:pt x="73" y="83"/>
                      <a:pt x="73" y="83"/>
                    </a:cubicBezTo>
                    <a:cubicBezTo>
                      <a:pt x="73" y="82"/>
                      <a:pt x="73" y="80"/>
                      <a:pt x="72" y="80"/>
                    </a:cubicBezTo>
                    <a:cubicBezTo>
                      <a:pt x="72" y="80"/>
                      <a:pt x="72" y="80"/>
                      <a:pt x="72" y="80"/>
                    </a:cubicBezTo>
                    <a:cubicBezTo>
                      <a:pt x="6" y="59"/>
                      <a:pt x="6" y="59"/>
                      <a:pt x="6" y="59"/>
                    </a:cubicBezTo>
                    <a:cubicBezTo>
                      <a:pt x="9" y="57"/>
                      <a:pt x="11" y="55"/>
                      <a:pt x="13" y="52"/>
                    </a:cubicBezTo>
                    <a:cubicBezTo>
                      <a:pt x="16" y="49"/>
                      <a:pt x="18" y="45"/>
                      <a:pt x="18" y="41"/>
                    </a:cubicBezTo>
                    <a:cubicBezTo>
                      <a:pt x="20" y="40"/>
                      <a:pt x="21" y="38"/>
                      <a:pt x="22" y="37"/>
                    </a:cubicBezTo>
                    <a:cubicBezTo>
                      <a:pt x="23" y="36"/>
                      <a:pt x="25" y="34"/>
                      <a:pt x="26" y="31"/>
                    </a:cubicBezTo>
                    <a:cubicBezTo>
                      <a:pt x="26" y="30"/>
                      <a:pt x="26" y="30"/>
                      <a:pt x="26" y="29"/>
                    </a:cubicBezTo>
                    <a:cubicBezTo>
                      <a:pt x="28" y="29"/>
                      <a:pt x="30" y="28"/>
                      <a:pt x="32" y="27"/>
                    </a:cubicBezTo>
                    <a:cubicBezTo>
                      <a:pt x="34" y="25"/>
                      <a:pt x="35" y="23"/>
                      <a:pt x="37" y="21"/>
                    </a:cubicBezTo>
                    <a:cubicBezTo>
                      <a:pt x="39" y="17"/>
                      <a:pt x="41" y="13"/>
                      <a:pt x="41" y="9"/>
                    </a:cubicBezTo>
                    <a:cubicBezTo>
                      <a:pt x="83" y="64"/>
                      <a:pt x="83" y="64"/>
                      <a:pt x="83" y="64"/>
                    </a:cubicBezTo>
                    <a:cubicBezTo>
                      <a:pt x="83" y="64"/>
                      <a:pt x="83" y="64"/>
                      <a:pt x="84" y="64"/>
                    </a:cubicBezTo>
                    <a:cubicBezTo>
                      <a:pt x="84" y="65"/>
                      <a:pt x="84" y="65"/>
                      <a:pt x="85" y="65"/>
                    </a:cubicBezTo>
                    <a:cubicBezTo>
                      <a:pt x="85" y="65"/>
                      <a:pt x="85" y="65"/>
                      <a:pt x="86" y="64"/>
                    </a:cubicBezTo>
                    <a:cubicBezTo>
                      <a:pt x="87" y="64"/>
                      <a:pt x="87" y="62"/>
                      <a:pt x="86" y="62"/>
                    </a:cubicBezTo>
                    <a:cubicBezTo>
                      <a:pt x="86" y="62"/>
                      <a:pt x="86" y="62"/>
                      <a:pt x="86" y="62"/>
                    </a:cubicBezTo>
                    <a:cubicBezTo>
                      <a:pt x="86" y="61"/>
                      <a:pt x="86" y="61"/>
                      <a:pt x="86" y="61"/>
                    </a:cubicBezTo>
                    <a:cubicBezTo>
                      <a:pt x="40" y="1"/>
                      <a:pt x="40" y="1"/>
                      <a:pt x="40" y="1"/>
                    </a:cubicBezTo>
                    <a:cubicBezTo>
                      <a:pt x="40" y="1"/>
                      <a:pt x="40" y="1"/>
                      <a:pt x="40" y="1"/>
                    </a:cubicBezTo>
                    <a:cubicBezTo>
                      <a:pt x="40" y="1"/>
                      <a:pt x="40" y="1"/>
                      <a:pt x="40" y="1"/>
                    </a:cubicBezTo>
                    <a:cubicBezTo>
                      <a:pt x="40" y="1"/>
                      <a:pt x="40" y="1"/>
                      <a:pt x="40" y="1"/>
                    </a:cubicBezTo>
                    <a:cubicBezTo>
                      <a:pt x="40" y="0"/>
                      <a:pt x="40" y="0"/>
                      <a:pt x="40" y="0"/>
                    </a:cubicBezTo>
                    <a:cubicBezTo>
                      <a:pt x="40" y="0"/>
                      <a:pt x="40" y="0"/>
                      <a:pt x="40" y="0"/>
                    </a:cubicBezTo>
                    <a:cubicBezTo>
                      <a:pt x="40" y="0"/>
                      <a:pt x="40" y="0"/>
                      <a:pt x="40" y="0"/>
                    </a:cubicBezTo>
                    <a:cubicBezTo>
                      <a:pt x="40" y="0"/>
                      <a:pt x="40" y="0"/>
                      <a:pt x="40" y="0"/>
                    </a:cubicBezTo>
                    <a:cubicBezTo>
                      <a:pt x="40" y="0"/>
                      <a:pt x="40" y="0"/>
                      <a:pt x="39" y="0"/>
                    </a:cubicBezTo>
                    <a:cubicBezTo>
                      <a:pt x="39" y="0"/>
                      <a:pt x="39" y="0"/>
                      <a:pt x="39" y="0"/>
                    </a:cubicBezTo>
                    <a:cubicBezTo>
                      <a:pt x="39" y="0"/>
                      <a:pt x="39" y="0"/>
                      <a:pt x="39" y="0"/>
                    </a:cubicBezTo>
                    <a:cubicBezTo>
                      <a:pt x="39" y="0"/>
                      <a:pt x="39" y="0"/>
                      <a:pt x="39"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 name="Freeform 357"/>
              <p:cNvSpPr/>
              <p:nvPr/>
            </p:nvSpPr>
            <p:spPr bwMode="auto">
              <a:xfrm>
                <a:off x="9732963" y="2436813"/>
                <a:ext cx="61913" cy="20638"/>
              </a:xfrm>
              <a:custGeom>
                <a:avLst/>
                <a:gdLst>
                  <a:gd name="T0" fmla="*/ 20 w 22"/>
                  <a:gd name="T1" fmla="*/ 0 h 7"/>
                  <a:gd name="T2" fmla="*/ 19 w 22"/>
                  <a:gd name="T3" fmla="*/ 0 h 7"/>
                  <a:gd name="T4" fmla="*/ 1 w 22"/>
                  <a:gd name="T5" fmla="*/ 3 h 7"/>
                  <a:gd name="T6" fmla="*/ 0 w 22"/>
                  <a:gd name="T7" fmla="*/ 5 h 7"/>
                  <a:gd name="T8" fmla="*/ 2 w 22"/>
                  <a:gd name="T9" fmla="*/ 7 h 7"/>
                  <a:gd name="T10" fmla="*/ 2 w 22"/>
                  <a:gd name="T11" fmla="*/ 7 h 7"/>
                  <a:gd name="T12" fmla="*/ 20 w 22"/>
                  <a:gd name="T13" fmla="*/ 4 h 7"/>
                  <a:gd name="T14" fmla="*/ 22 w 22"/>
                  <a:gd name="T15" fmla="*/ 2 h 7"/>
                  <a:gd name="T16" fmla="*/ 20 w 22"/>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7">
                    <a:moveTo>
                      <a:pt x="20" y="0"/>
                    </a:moveTo>
                    <a:cubicBezTo>
                      <a:pt x="20" y="0"/>
                      <a:pt x="19" y="0"/>
                      <a:pt x="19" y="0"/>
                    </a:cubicBezTo>
                    <a:cubicBezTo>
                      <a:pt x="1" y="3"/>
                      <a:pt x="1" y="3"/>
                      <a:pt x="1" y="3"/>
                    </a:cubicBezTo>
                    <a:cubicBezTo>
                      <a:pt x="0" y="3"/>
                      <a:pt x="0" y="4"/>
                      <a:pt x="0" y="5"/>
                    </a:cubicBezTo>
                    <a:cubicBezTo>
                      <a:pt x="0" y="6"/>
                      <a:pt x="1" y="7"/>
                      <a:pt x="2" y="7"/>
                    </a:cubicBezTo>
                    <a:cubicBezTo>
                      <a:pt x="2" y="7"/>
                      <a:pt x="2" y="7"/>
                      <a:pt x="2" y="7"/>
                    </a:cubicBezTo>
                    <a:cubicBezTo>
                      <a:pt x="20" y="4"/>
                      <a:pt x="20" y="4"/>
                      <a:pt x="20" y="4"/>
                    </a:cubicBezTo>
                    <a:cubicBezTo>
                      <a:pt x="21" y="4"/>
                      <a:pt x="22" y="3"/>
                      <a:pt x="22" y="2"/>
                    </a:cubicBezTo>
                    <a:cubicBezTo>
                      <a:pt x="21" y="1"/>
                      <a:pt x="21" y="0"/>
                      <a:pt x="20"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 name="Freeform 358"/>
              <p:cNvSpPr/>
              <p:nvPr/>
            </p:nvSpPr>
            <p:spPr bwMode="auto">
              <a:xfrm>
                <a:off x="9736138" y="2370138"/>
                <a:ext cx="58738" cy="25400"/>
              </a:xfrm>
              <a:custGeom>
                <a:avLst/>
                <a:gdLst>
                  <a:gd name="T0" fmla="*/ 2 w 21"/>
                  <a:gd name="T1" fmla="*/ 0 h 9"/>
                  <a:gd name="T2" fmla="*/ 0 w 21"/>
                  <a:gd name="T3" fmla="*/ 1 h 9"/>
                  <a:gd name="T4" fmla="*/ 1 w 21"/>
                  <a:gd name="T5" fmla="*/ 4 h 9"/>
                  <a:gd name="T6" fmla="*/ 19 w 21"/>
                  <a:gd name="T7" fmla="*/ 8 h 9"/>
                  <a:gd name="T8" fmla="*/ 19 w 21"/>
                  <a:gd name="T9" fmla="*/ 9 h 9"/>
                  <a:gd name="T10" fmla="*/ 21 w 21"/>
                  <a:gd name="T11" fmla="*/ 7 h 9"/>
                  <a:gd name="T12" fmla="*/ 20 w 21"/>
                  <a:gd name="T13" fmla="*/ 5 h 9"/>
                  <a:gd name="T14" fmla="*/ 2 w 21"/>
                  <a:gd name="T15" fmla="*/ 0 h 9"/>
                  <a:gd name="T16" fmla="*/ 2 w 21"/>
                  <a:gd name="T1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9">
                    <a:moveTo>
                      <a:pt x="2" y="0"/>
                    </a:moveTo>
                    <a:cubicBezTo>
                      <a:pt x="1" y="0"/>
                      <a:pt x="0" y="0"/>
                      <a:pt x="0" y="1"/>
                    </a:cubicBezTo>
                    <a:cubicBezTo>
                      <a:pt x="0" y="2"/>
                      <a:pt x="0" y="3"/>
                      <a:pt x="1" y="4"/>
                    </a:cubicBezTo>
                    <a:cubicBezTo>
                      <a:pt x="19" y="8"/>
                      <a:pt x="19" y="8"/>
                      <a:pt x="19" y="8"/>
                    </a:cubicBezTo>
                    <a:cubicBezTo>
                      <a:pt x="19" y="8"/>
                      <a:pt x="19" y="9"/>
                      <a:pt x="19" y="9"/>
                    </a:cubicBezTo>
                    <a:cubicBezTo>
                      <a:pt x="20" y="9"/>
                      <a:pt x="21" y="8"/>
                      <a:pt x="21" y="7"/>
                    </a:cubicBezTo>
                    <a:cubicBezTo>
                      <a:pt x="21" y="6"/>
                      <a:pt x="21" y="5"/>
                      <a:pt x="20" y="5"/>
                    </a:cubicBezTo>
                    <a:cubicBezTo>
                      <a:pt x="2" y="0"/>
                      <a:pt x="2" y="0"/>
                      <a:pt x="2" y="0"/>
                    </a:cubicBezTo>
                    <a:cubicBezTo>
                      <a:pt x="2" y="0"/>
                      <a:pt x="2" y="0"/>
                      <a:pt x="2"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 name="Freeform 359"/>
              <p:cNvSpPr/>
              <p:nvPr/>
            </p:nvSpPr>
            <p:spPr bwMode="auto">
              <a:xfrm>
                <a:off x="9755188" y="2490788"/>
                <a:ext cx="58738" cy="33338"/>
              </a:xfrm>
              <a:custGeom>
                <a:avLst/>
                <a:gdLst>
                  <a:gd name="T0" fmla="*/ 18 w 21"/>
                  <a:gd name="T1" fmla="*/ 0 h 12"/>
                  <a:gd name="T2" fmla="*/ 17 w 21"/>
                  <a:gd name="T3" fmla="*/ 1 h 12"/>
                  <a:gd name="T4" fmla="*/ 1 w 21"/>
                  <a:gd name="T5" fmla="*/ 8 h 12"/>
                  <a:gd name="T6" fmla="*/ 0 w 21"/>
                  <a:gd name="T7" fmla="*/ 11 h 12"/>
                  <a:gd name="T8" fmla="*/ 2 w 21"/>
                  <a:gd name="T9" fmla="*/ 12 h 12"/>
                  <a:gd name="T10" fmla="*/ 3 w 21"/>
                  <a:gd name="T11" fmla="*/ 12 h 12"/>
                  <a:gd name="T12" fmla="*/ 19 w 21"/>
                  <a:gd name="T13" fmla="*/ 4 h 12"/>
                  <a:gd name="T14" fmla="*/ 20 w 21"/>
                  <a:gd name="T15" fmla="*/ 2 h 12"/>
                  <a:gd name="T16" fmla="*/ 18 w 21"/>
                  <a:gd name="T1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12">
                    <a:moveTo>
                      <a:pt x="18" y="0"/>
                    </a:moveTo>
                    <a:cubicBezTo>
                      <a:pt x="18" y="0"/>
                      <a:pt x="18" y="1"/>
                      <a:pt x="17" y="1"/>
                    </a:cubicBezTo>
                    <a:cubicBezTo>
                      <a:pt x="1" y="8"/>
                      <a:pt x="1" y="8"/>
                      <a:pt x="1" y="8"/>
                    </a:cubicBezTo>
                    <a:cubicBezTo>
                      <a:pt x="0" y="9"/>
                      <a:pt x="0" y="10"/>
                      <a:pt x="0" y="11"/>
                    </a:cubicBezTo>
                    <a:cubicBezTo>
                      <a:pt x="1" y="12"/>
                      <a:pt x="1" y="12"/>
                      <a:pt x="2" y="12"/>
                    </a:cubicBezTo>
                    <a:cubicBezTo>
                      <a:pt x="2" y="12"/>
                      <a:pt x="3" y="12"/>
                      <a:pt x="3" y="12"/>
                    </a:cubicBezTo>
                    <a:cubicBezTo>
                      <a:pt x="19" y="4"/>
                      <a:pt x="19" y="4"/>
                      <a:pt x="19" y="4"/>
                    </a:cubicBezTo>
                    <a:cubicBezTo>
                      <a:pt x="20" y="4"/>
                      <a:pt x="21" y="3"/>
                      <a:pt x="20" y="2"/>
                    </a:cubicBezTo>
                    <a:cubicBezTo>
                      <a:pt x="20" y="1"/>
                      <a:pt x="19" y="0"/>
                      <a:pt x="18"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 name="Freeform 360"/>
              <p:cNvSpPr/>
              <p:nvPr/>
            </p:nvSpPr>
            <p:spPr bwMode="auto">
              <a:xfrm>
                <a:off x="9937751" y="2176463"/>
                <a:ext cx="17463" cy="61913"/>
              </a:xfrm>
              <a:custGeom>
                <a:avLst/>
                <a:gdLst>
                  <a:gd name="T0" fmla="*/ 2 w 6"/>
                  <a:gd name="T1" fmla="*/ 0 h 22"/>
                  <a:gd name="T2" fmla="*/ 2 w 6"/>
                  <a:gd name="T3" fmla="*/ 0 h 22"/>
                  <a:gd name="T4" fmla="*/ 0 w 6"/>
                  <a:gd name="T5" fmla="*/ 2 h 22"/>
                  <a:gd name="T6" fmla="*/ 2 w 6"/>
                  <a:gd name="T7" fmla="*/ 20 h 22"/>
                  <a:gd name="T8" fmla="*/ 4 w 6"/>
                  <a:gd name="T9" fmla="*/ 22 h 22"/>
                  <a:gd name="T10" fmla="*/ 5 w 6"/>
                  <a:gd name="T11" fmla="*/ 22 h 22"/>
                  <a:gd name="T12" fmla="*/ 6 w 6"/>
                  <a:gd name="T13" fmla="*/ 19 h 22"/>
                  <a:gd name="T14" fmla="*/ 4 w 6"/>
                  <a:gd name="T15" fmla="*/ 1 h 22"/>
                  <a:gd name="T16" fmla="*/ 2 w 6"/>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2">
                    <a:moveTo>
                      <a:pt x="2" y="0"/>
                    </a:moveTo>
                    <a:cubicBezTo>
                      <a:pt x="2" y="0"/>
                      <a:pt x="2" y="0"/>
                      <a:pt x="2" y="0"/>
                    </a:cubicBezTo>
                    <a:cubicBezTo>
                      <a:pt x="0" y="0"/>
                      <a:pt x="0" y="1"/>
                      <a:pt x="0" y="2"/>
                    </a:cubicBezTo>
                    <a:cubicBezTo>
                      <a:pt x="2" y="20"/>
                      <a:pt x="2" y="20"/>
                      <a:pt x="2" y="20"/>
                    </a:cubicBezTo>
                    <a:cubicBezTo>
                      <a:pt x="2" y="21"/>
                      <a:pt x="3" y="22"/>
                      <a:pt x="4" y="22"/>
                    </a:cubicBezTo>
                    <a:cubicBezTo>
                      <a:pt x="4" y="22"/>
                      <a:pt x="4" y="22"/>
                      <a:pt x="5" y="22"/>
                    </a:cubicBezTo>
                    <a:cubicBezTo>
                      <a:pt x="6" y="21"/>
                      <a:pt x="6" y="20"/>
                      <a:pt x="6" y="19"/>
                    </a:cubicBezTo>
                    <a:cubicBezTo>
                      <a:pt x="4" y="1"/>
                      <a:pt x="4" y="1"/>
                      <a:pt x="4" y="1"/>
                    </a:cubicBezTo>
                    <a:cubicBezTo>
                      <a:pt x="4" y="0"/>
                      <a:pt x="3" y="0"/>
                      <a:pt x="2"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 name="Freeform 361"/>
              <p:cNvSpPr/>
              <p:nvPr/>
            </p:nvSpPr>
            <p:spPr bwMode="auto">
              <a:xfrm>
                <a:off x="9864726" y="2198688"/>
                <a:ext cx="39688" cy="53975"/>
              </a:xfrm>
              <a:custGeom>
                <a:avLst/>
                <a:gdLst>
                  <a:gd name="T0" fmla="*/ 2 w 14"/>
                  <a:gd name="T1" fmla="*/ 0 h 19"/>
                  <a:gd name="T2" fmla="*/ 1 w 14"/>
                  <a:gd name="T3" fmla="*/ 0 h 19"/>
                  <a:gd name="T4" fmla="*/ 0 w 14"/>
                  <a:gd name="T5" fmla="*/ 3 h 19"/>
                  <a:gd name="T6" fmla="*/ 10 w 14"/>
                  <a:gd name="T7" fmla="*/ 18 h 19"/>
                  <a:gd name="T8" fmla="*/ 11 w 14"/>
                  <a:gd name="T9" fmla="*/ 19 h 19"/>
                  <a:gd name="T10" fmla="*/ 12 w 14"/>
                  <a:gd name="T11" fmla="*/ 19 h 19"/>
                  <a:gd name="T12" fmla="*/ 13 w 14"/>
                  <a:gd name="T13" fmla="*/ 16 h 19"/>
                  <a:gd name="T14" fmla="*/ 4 w 14"/>
                  <a:gd name="T15" fmla="*/ 1 h 19"/>
                  <a:gd name="T16" fmla="*/ 2 w 14"/>
                  <a:gd name="T1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19">
                    <a:moveTo>
                      <a:pt x="2" y="0"/>
                    </a:moveTo>
                    <a:cubicBezTo>
                      <a:pt x="2" y="0"/>
                      <a:pt x="1" y="0"/>
                      <a:pt x="1" y="0"/>
                    </a:cubicBezTo>
                    <a:cubicBezTo>
                      <a:pt x="0" y="1"/>
                      <a:pt x="0" y="2"/>
                      <a:pt x="0" y="3"/>
                    </a:cubicBezTo>
                    <a:cubicBezTo>
                      <a:pt x="10" y="18"/>
                      <a:pt x="10" y="18"/>
                      <a:pt x="10" y="18"/>
                    </a:cubicBezTo>
                    <a:cubicBezTo>
                      <a:pt x="10" y="19"/>
                      <a:pt x="11" y="19"/>
                      <a:pt x="11" y="19"/>
                    </a:cubicBezTo>
                    <a:cubicBezTo>
                      <a:pt x="12" y="19"/>
                      <a:pt x="12" y="19"/>
                      <a:pt x="12" y="19"/>
                    </a:cubicBezTo>
                    <a:cubicBezTo>
                      <a:pt x="13" y="19"/>
                      <a:pt x="14" y="17"/>
                      <a:pt x="13" y="16"/>
                    </a:cubicBezTo>
                    <a:cubicBezTo>
                      <a:pt x="4" y="1"/>
                      <a:pt x="4" y="1"/>
                      <a:pt x="4" y="1"/>
                    </a:cubicBezTo>
                    <a:cubicBezTo>
                      <a:pt x="3" y="0"/>
                      <a:pt x="3" y="0"/>
                      <a:pt x="2"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 name="Freeform 362"/>
              <p:cNvSpPr/>
              <p:nvPr/>
            </p:nvSpPr>
            <p:spPr bwMode="auto">
              <a:xfrm>
                <a:off x="9999663" y="2179638"/>
                <a:ext cx="22225" cy="61913"/>
              </a:xfrm>
              <a:custGeom>
                <a:avLst/>
                <a:gdLst>
                  <a:gd name="T0" fmla="*/ 6 w 8"/>
                  <a:gd name="T1" fmla="*/ 0 h 22"/>
                  <a:gd name="T2" fmla="*/ 4 w 8"/>
                  <a:gd name="T3" fmla="*/ 2 h 22"/>
                  <a:gd name="T4" fmla="*/ 1 w 8"/>
                  <a:gd name="T5" fmla="*/ 20 h 22"/>
                  <a:gd name="T6" fmla="*/ 2 w 8"/>
                  <a:gd name="T7" fmla="*/ 22 h 22"/>
                  <a:gd name="T8" fmla="*/ 2 w 8"/>
                  <a:gd name="T9" fmla="*/ 22 h 22"/>
                  <a:gd name="T10" fmla="*/ 4 w 8"/>
                  <a:gd name="T11" fmla="*/ 20 h 22"/>
                  <a:gd name="T12" fmla="*/ 8 w 8"/>
                  <a:gd name="T13" fmla="*/ 3 h 22"/>
                  <a:gd name="T14" fmla="*/ 6 w 8"/>
                  <a:gd name="T15" fmla="*/ 0 h 22"/>
                  <a:gd name="T16" fmla="*/ 6 w 8"/>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22">
                    <a:moveTo>
                      <a:pt x="6" y="0"/>
                    </a:moveTo>
                    <a:cubicBezTo>
                      <a:pt x="5" y="0"/>
                      <a:pt x="4" y="1"/>
                      <a:pt x="4" y="2"/>
                    </a:cubicBezTo>
                    <a:cubicBezTo>
                      <a:pt x="1" y="20"/>
                      <a:pt x="1" y="20"/>
                      <a:pt x="1" y="20"/>
                    </a:cubicBezTo>
                    <a:cubicBezTo>
                      <a:pt x="0" y="21"/>
                      <a:pt x="1" y="22"/>
                      <a:pt x="2" y="22"/>
                    </a:cubicBezTo>
                    <a:cubicBezTo>
                      <a:pt x="2" y="22"/>
                      <a:pt x="2" y="22"/>
                      <a:pt x="2" y="22"/>
                    </a:cubicBezTo>
                    <a:cubicBezTo>
                      <a:pt x="3" y="22"/>
                      <a:pt x="4" y="21"/>
                      <a:pt x="4" y="20"/>
                    </a:cubicBezTo>
                    <a:cubicBezTo>
                      <a:pt x="8" y="3"/>
                      <a:pt x="8" y="3"/>
                      <a:pt x="8" y="3"/>
                    </a:cubicBezTo>
                    <a:cubicBezTo>
                      <a:pt x="8" y="1"/>
                      <a:pt x="7" y="0"/>
                      <a:pt x="6" y="0"/>
                    </a:cubicBezTo>
                    <a:cubicBezTo>
                      <a:pt x="6" y="0"/>
                      <a:pt x="6" y="0"/>
                      <a:pt x="6"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57" name="组合 56"/>
            <p:cNvGrpSpPr/>
            <p:nvPr/>
          </p:nvGrpSpPr>
          <p:grpSpPr>
            <a:xfrm>
              <a:off x="2500313" y="4449969"/>
              <a:ext cx="463550" cy="552451"/>
              <a:chOff x="2924176" y="3470275"/>
              <a:chExt cx="463550" cy="552451"/>
            </a:xfrm>
          </p:grpSpPr>
          <p:sp>
            <p:nvSpPr>
              <p:cNvPr id="92" name="Freeform 363"/>
              <p:cNvSpPr>
                <a:spLocks noEditPoints="1"/>
              </p:cNvSpPr>
              <p:nvPr/>
            </p:nvSpPr>
            <p:spPr bwMode="auto">
              <a:xfrm>
                <a:off x="2971801" y="3548063"/>
                <a:ext cx="338138" cy="406400"/>
              </a:xfrm>
              <a:custGeom>
                <a:avLst/>
                <a:gdLst>
                  <a:gd name="T0" fmla="*/ 0 w 121"/>
                  <a:gd name="T1" fmla="*/ 118 h 145"/>
                  <a:gd name="T2" fmla="*/ 0 w 121"/>
                  <a:gd name="T3" fmla="*/ 119 h 145"/>
                  <a:gd name="T4" fmla="*/ 50 w 121"/>
                  <a:gd name="T5" fmla="*/ 145 h 145"/>
                  <a:gd name="T6" fmla="*/ 50 w 121"/>
                  <a:gd name="T7" fmla="*/ 145 h 145"/>
                  <a:gd name="T8" fmla="*/ 50 w 121"/>
                  <a:gd name="T9" fmla="*/ 145 h 145"/>
                  <a:gd name="T10" fmla="*/ 0 w 121"/>
                  <a:gd name="T11" fmla="*/ 118 h 145"/>
                  <a:gd name="T12" fmla="*/ 64 w 121"/>
                  <a:gd name="T13" fmla="*/ 0 h 145"/>
                  <a:gd name="T14" fmla="*/ 64 w 121"/>
                  <a:gd name="T15" fmla="*/ 0 h 145"/>
                  <a:gd name="T16" fmla="*/ 9 w 121"/>
                  <a:gd name="T17" fmla="*/ 32 h 145"/>
                  <a:gd name="T18" fmla="*/ 1 w 121"/>
                  <a:gd name="T19" fmla="*/ 63 h 145"/>
                  <a:gd name="T20" fmla="*/ 5 w 121"/>
                  <a:gd name="T21" fmla="*/ 85 h 145"/>
                  <a:gd name="T22" fmla="*/ 5 w 121"/>
                  <a:gd name="T23" fmla="*/ 87 h 145"/>
                  <a:gd name="T24" fmla="*/ 0 w 121"/>
                  <a:gd name="T25" fmla="*/ 114 h 145"/>
                  <a:gd name="T26" fmla="*/ 4 w 121"/>
                  <a:gd name="T27" fmla="*/ 116 h 145"/>
                  <a:gd name="T28" fmla="*/ 9 w 121"/>
                  <a:gd name="T29" fmla="*/ 87 h 145"/>
                  <a:gd name="T30" fmla="*/ 9 w 121"/>
                  <a:gd name="T31" fmla="*/ 84 h 145"/>
                  <a:gd name="T32" fmla="*/ 9 w 121"/>
                  <a:gd name="T33" fmla="*/ 83 h 145"/>
                  <a:gd name="T34" fmla="*/ 5 w 121"/>
                  <a:gd name="T35" fmla="*/ 63 h 145"/>
                  <a:gd name="T36" fmla="*/ 13 w 121"/>
                  <a:gd name="T37" fmla="*/ 34 h 145"/>
                  <a:gd name="T38" fmla="*/ 64 w 121"/>
                  <a:gd name="T39" fmla="*/ 4 h 145"/>
                  <a:gd name="T40" fmla="*/ 64 w 121"/>
                  <a:gd name="T41" fmla="*/ 4 h 145"/>
                  <a:gd name="T42" fmla="*/ 90 w 121"/>
                  <a:gd name="T43" fmla="*/ 11 h 145"/>
                  <a:gd name="T44" fmla="*/ 91 w 121"/>
                  <a:gd name="T45" fmla="*/ 10 h 145"/>
                  <a:gd name="T46" fmla="*/ 90 w 121"/>
                  <a:gd name="T47" fmla="*/ 11 h 145"/>
                  <a:gd name="T48" fmla="*/ 117 w 121"/>
                  <a:gd name="T49" fmla="*/ 60 h 145"/>
                  <a:gd name="T50" fmla="*/ 109 w 121"/>
                  <a:gd name="T51" fmla="*/ 90 h 145"/>
                  <a:gd name="T52" fmla="*/ 76 w 121"/>
                  <a:gd name="T53" fmla="*/ 117 h 145"/>
                  <a:gd name="T54" fmla="*/ 75 w 121"/>
                  <a:gd name="T55" fmla="*/ 117 h 145"/>
                  <a:gd name="T56" fmla="*/ 50 w 121"/>
                  <a:gd name="T57" fmla="*/ 140 h 145"/>
                  <a:gd name="T58" fmla="*/ 53 w 121"/>
                  <a:gd name="T59" fmla="*/ 142 h 145"/>
                  <a:gd name="T60" fmla="*/ 69 w 121"/>
                  <a:gd name="T61" fmla="*/ 126 h 145"/>
                  <a:gd name="T62" fmla="*/ 75 w 121"/>
                  <a:gd name="T63" fmla="*/ 122 h 145"/>
                  <a:gd name="T64" fmla="*/ 77 w 121"/>
                  <a:gd name="T65" fmla="*/ 121 h 145"/>
                  <a:gd name="T66" fmla="*/ 77 w 121"/>
                  <a:gd name="T67" fmla="*/ 120 h 145"/>
                  <a:gd name="T68" fmla="*/ 113 w 121"/>
                  <a:gd name="T69" fmla="*/ 92 h 145"/>
                  <a:gd name="T70" fmla="*/ 121 w 121"/>
                  <a:gd name="T71" fmla="*/ 60 h 145"/>
                  <a:gd name="T72" fmla="*/ 92 w 121"/>
                  <a:gd name="T73" fmla="*/ 8 h 145"/>
                  <a:gd name="T74" fmla="*/ 92 w 121"/>
                  <a:gd name="T75" fmla="*/ 8 h 145"/>
                  <a:gd name="T76" fmla="*/ 64 w 121"/>
                  <a:gd name="T77" fmla="*/ 0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20" h="145">
                    <a:moveTo>
                      <a:pt x="0" y="118"/>
                    </a:moveTo>
                    <a:cubicBezTo>
                      <a:pt x="0" y="119"/>
                      <a:pt x="0" y="119"/>
                      <a:pt x="0" y="119"/>
                    </a:cubicBezTo>
                    <a:cubicBezTo>
                      <a:pt x="50" y="145"/>
                      <a:pt x="50" y="145"/>
                      <a:pt x="50" y="145"/>
                    </a:cubicBezTo>
                    <a:cubicBezTo>
                      <a:pt x="50" y="145"/>
                      <a:pt x="50" y="145"/>
                      <a:pt x="50" y="145"/>
                    </a:cubicBezTo>
                    <a:cubicBezTo>
                      <a:pt x="50" y="145"/>
                      <a:pt x="50" y="145"/>
                      <a:pt x="50" y="145"/>
                    </a:cubicBezTo>
                    <a:cubicBezTo>
                      <a:pt x="0" y="118"/>
                      <a:pt x="0" y="118"/>
                      <a:pt x="0" y="118"/>
                    </a:cubicBezTo>
                    <a:moveTo>
                      <a:pt x="64" y="0"/>
                    </a:moveTo>
                    <a:cubicBezTo>
                      <a:pt x="64" y="0"/>
                      <a:pt x="64" y="0"/>
                      <a:pt x="64" y="0"/>
                    </a:cubicBezTo>
                    <a:cubicBezTo>
                      <a:pt x="42" y="0"/>
                      <a:pt x="21" y="12"/>
                      <a:pt x="9" y="32"/>
                    </a:cubicBezTo>
                    <a:cubicBezTo>
                      <a:pt x="4" y="42"/>
                      <a:pt x="1" y="53"/>
                      <a:pt x="1" y="63"/>
                    </a:cubicBezTo>
                    <a:cubicBezTo>
                      <a:pt x="1" y="70"/>
                      <a:pt x="2" y="78"/>
                      <a:pt x="5" y="85"/>
                    </a:cubicBezTo>
                    <a:cubicBezTo>
                      <a:pt x="5" y="85"/>
                      <a:pt x="5" y="86"/>
                      <a:pt x="5" y="87"/>
                    </a:cubicBezTo>
                    <a:cubicBezTo>
                      <a:pt x="5" y="97"/>
                      <a:pt x="2" y="108"/>
                      <a:pt x="0" y="114"/>
                    </a:cubicBezTo>
                    <a:cubicBezTo>
                      <a:pt x="4" y="116"/>
                      <a:pt x="4" y="116"/>
                      <a:pt x="4" y="116"/>
                    </a:cubicBezTo>
                    <a:cubicBezTo>
                      <a:pt x="6" y="110"/>
                      <a:pt x="9" y="98"/>
                      <a:pt x="9" y="87"/>
                    </a:cubicBezTo>
                    <a:cubicBezTo>
                      <a:pt x="9" y="86"/>
                      <a:pt x="9" y="85"/>
                      <a:pt x="9" y="84"/>
                    </a:cubicBezTo>
                    <a:cubicBezTo>
                      <a:pt x="9" y="83"/>
                      <a:pt x="9" y="83"/>
                      <a:pt x="9" y="83"/>
                    </a:cubicBezTo>
                    <a:cubicBezTo>
                      <a:pt x="6" y="77"/>
                      <a:pt x="5" y="70"/>
                      <a:pt x="5" y="63"/>
                    </a:cubicBezTo>
                    <a:cubicBezTo>
                      <a:pt x="5" y="53"/>
                      <a:pt x="7" y="43"/>
                      <a:pt x="13" y="34"/>
                    </a:cubicBezTo>
                    <a:cubicBezTo>
                      <a:pt x="23" y="16"/>
                      <a:pt x="44" y="4"/>
                      <a:pt x="64" y="4"/>
                    </a:cubicBezTo>
                    <a:cubicBezTo>
                      <a:pt x="64" y="4"/>
                      <a:pt x="64" y="4"/>
                      <a:pt x="64" y="4"/>
                    </a:cubicBezTo>
                    <a:cubicBezTo>
                      <a:pt x="73" y="4"/>
                      <a:pt x="82" y="7"/>
                      <a:pt x="90" y="11"/>
                    </a:cubicBezTo>
                    <a:cubicBezTo>
                      <a:pt x="91" y="10"/>
                      <a:pt x="91" y="10"/>
                      <a:pt x="91" y="10"/>
                    </a:cubicBezTo>
                    <a:cubicBezTo>
                      <a:pt x="90" y="11"/>
                      <a:pt x="90" y="11"/>
                      <a:pt x="90" y="11"/>
                    </a:cubicBezTo>
                    <a:cubicBezTo>
                      <a:pt x="108" y="21"/>
                      <a:pt x="117" y="41"/>
                      <a:pt x="117" y="60"/>
                    </a:cubicBezTo>
                    <a:cubicBezTo>
                      <a:pt x="117" y="71"/>
                      <a:pt x="114" y="81"/>
                      <a:pt x="109" y="90"/>
                    </a:cubicBezTo>
                    <a:cubicBezTo>
                      <a:pt x="101" y="104"/>
                      <a:pt x="89" y="113"/>
                      <a:pt x="76" y="117"/>
                    </a:cubicBezTo>
                    <a:cubicBezTo>
                      <a:pt x="75" y="117"/>
                      <a:pt x="75" y="117"/>
                      <a:pt x="75" y="117"/>
                    </a:cubicBezTo>
                    <a:cubicBezTo>
                      <a:pt x="75" y="117"/>
                      <a:pt x="61" y="124"/>
                      <a:pt x="50" y="140"/>
                    </a:cubicBezTo>
                    <a:cubicBezTo>
                      <a:pt x="53" y="142"/>
                      <a:pt x="53" y="142"/>
                      <a:pt x="53" y="142"/>
                    </a:cubicBezTo>
                    <a:cubicBezTo>
                      <a:pt x="58" y="135"/>
                      <a:pt x="64" y="130"/>
                      <a:pt x="69" y="126"/>
                    </a:cubicBezTo>
                    <a:cubicBezTo>
                      <a:pt x="71" y="124"/>
                      <a:pt x="73" y="123"/>
                      <a:pt x="75" y="122"/>
                    </a:cubicBezTo>
                    <a:cubicBezTo>
                      <a:pt x="76" y="121"/>
                      <a:pt x="76" y="121"/>
                      <a:pt x="77" y="121"/>
                    </a:cubicBezTo>
                    <a:cubicBezTo>
                      <a:pt x="77" y="120"/>
                      <a:pt x="77" y="120"/>
                      <a:pt x="77" y="120"/>
                    </a:cubicBezTo>
                    <a:cubicBezTo>
                      <a:pt x="91" y="116"/>
                      <a:pt x="104" y="106"/>
                      <a:pt x="113" y="92"/>
                    </a:cubicBezTo>
                    <a:cubicBezTo>
                      <a:pt x="118" y="82"/>
                      <a:pt x="121" y="71"/>
                      <a:pt x="121" y="60"/>
                    </a:cubicBezTo>
                    <a:cubicBezTo>
                      <a:pt x="121" y="39"/>
                      <a:pt x="111" y="19"/>
                      <a:pt x="92" y="8"/>
                    </a:cubicBezTo>
                    <a:cubicBezTo>
                      <a:pt x="92" y="8"/>
                      <a:pt x="92" y="8"/>
                      <a:pt x="92" y="8"/>
                    </a:cubicBezTo>
                    <a:cubicBezTo>
                      <a:pt x="84" y="3"/>
                      <a:pt x="74" y="0"/>
                      <a:pt x="6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 name="Freeform 364"/>
              <p:cNvSpPr>
                <a:spLocks noEditPoints="1"/>
              </p:cNvSpPr>
              <p:nvPr/>
            </p:nvSpPr>
            <p:spPr bwMode="auto">
              <a:xfrm>
                <a:off x="2951163" y="3867150"/>
                <a:ext cx="176213" cy="109538"/>
              </a:xfrm>
              <a:custGeom>
                <a:avLst/>
                <a:gdLst>
                  <a:gd name="T0" fmla="*/ 55 w 63"/>
                  <a:gd name="T1" fmla="*/ 37 h 39"/>
                  <a:gd name="T2" fmla="*/ 3 w 63"/>
                  <a:gd name="T3" fmla="*/ 10 h 39"/>
                  <a:gd name="T4" fmla="*/ 6 w 63"/>
                  <a:gd name="T5" fmla="*/ 4 h 39"/>
                  <a:gd name="T6" fmla="*/ 7 w 63"/>
                  <a:gd name="T7" fmla="*/ 4 h 39"/>
                  <a:gd name="T8" fmla="*/ 57 w 63"/>
                  <a:gd name="T9" fmla="*/ 31 h 39"/>
                  <a:gd name="T10" fmla="*/ 58 w 63"/>
                  <a:gd name="T11" fmla="*/ 32 h 39"/>
                  <a:gd name="T12" fmla="*/ 55 w 63"/>
                  <a:gd name="T13" fmla="*/ 37 h 39"/>
                  <a:gd name="T14" fmla="*/ 5 w 63"/>
                  <a:gd name="T15" fmla="*/ 3 h 39"/>
                  <a:gd name="T16" fmla="*/ 6 w 63"/>
                  <a:gd name="T17" fmla="*/ 2 h 39"/>
                  <a:gd name="T18" fmla="*/ 5 w 63"/>
                  <a:gd name="T19" fmla="*/ 3 h 39"/>
                  <a:gd name="T20" fmla="*/ 6 w 63"/>
                  <a:gd name="T21" fmla="*/ 0 h 39"/>
                  <a:gd name="T22" fmla="*/ 4 w 63"/>
                  <a:gd name="T23" fmla="*/ 1 h 39"/>
                  <a:gd name="T24" fmla="*/ 4 w 63"/>
                  <a:gd name="T25" fmla="*/ 1 h 39"/>
                  <a:gd name="T26" fmla="*/ 0 w 63"/>
                  <a:gd name="T27" fmla="*/ 8 h 39"/>
                  <a:gd name="T28" fmla="*/ 59 w 63"/>
                  <a:gd name="T29" fmla="*/ 39 h 39"/>
                  <a:gd name="T30" fmla="*/ 63 w 63"/>
                  <a:gd name="T31" fmla="*/ 32 h 39"/>
                  <a:gd name="T32" fmla="*/ 63 w 63"/>
                  <a:gd name="T33" fmla="*/ 30 h 39"/>
                  <a:gd name="T34" fmla="*/ 62 w 63"/>
                  <a:gd name="T35" fmla="*/ 29 h 39"/>
                  <a:gd name="T36" fmla="*/ 60 w 63"/>
                  <a:gd name="T37" fmla="*/ 28 h 39"/>
                  <a:gd name="T38" fmla="*/ 57 w 63"/>
                  <a:gd name="T39" fmla="*/ 26 h 39"/>
                  <a:gd name="T40" fmla="*/ 47 w 63"/>
                  <a:gd name="T41" fmla="*/ 21 h 39"/>
                  <a:gd name="T42" fmla="*/ 47 w 63"/>
                  <a:gd name="T43" fmla="*/ 21 h 39"/>
                  <a:gd name="T44" fmla="*/ 47 w 63"/>
                  <a:gd name="T45" fmla="*/ 21 h 39"/>
                  <a:gd name="T46" fmla="*/ 45 w 63"/>
                  <a:gd name="T47" fmla="*/ 22 h 39"/>
                  <a:gd name="T48" fmla="*/ 44 w 63"/>
                  <a:gd name="T49" fmla="*/ 22 h 39"/>
                  <a:gd name="T50" fmla="*/ 44 w 63"/>
                  <a:gd name="T51" fmla="*/ 19 h 39"/>
                  <a:gd name="T52" fmla="*/ 26 w 63"/>
                  <a:gd name="T53" fmla="*/ 10 h 39"/>
                  <a:gd name="T54" fmla="*/ 24 w 63"/>
                  <a:gd name="T55" fmla="*/ 12 h 39"/>
                  <a:gd name="T56" fmla="*/ 24 w 63"/>
                  <a:gd name="T57" fmla="*/ 12 h 39"/>
                  <a:gd name="T58" fmla="*/ 22 w 63"/>
                  <a:gd name="T59" fmla="*/ 9 h 39"/>
                  <a:gd name="T60" fmla="*/ 22 w 63"/>
                  <a:gd name="T61" fmla="*/ 8 h 39"/>
                  <a:gd name="T62" fmla="*/ 11 w 63"/>
                  <a:gd name="T63" fmla="*/ 2 h 39"/>
                  <a:gd name="T64" fmla="*/ 7 w 63"/>
                  <a:gd name="T65" fmla="*/ 0 h 39"/>
                  <a:gd name="T66" fmla="*/ 7 w 63"/>
                  <a:gd name="T67" fmla="*/ 0 h 39"/>
                  <a:gd name="T68" fmla="*/ 6 w 63"/>
                  <a:gd name="T69"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2" h="39">
                    <a:moveTo>
                      <a:pt x="55" y="37"/>
                    </a:moveTo>
                    <a:cubicBezTo>
                      <a:pt x="3" y="10"/>
                      <a:pt x="3" y="10"/>
                      <a:pt x="3" y="10"/>
                    </a:cubicBezTo>
                    <a:cubicBezTo>
                      <a:pt x="6" y="4"/>
                      <a:pt x="6" y="4"/>
                      <a:pt x="6" y="4"/>
                    </a:cubicBezTo>
                    <a:cubicBezTo>
                      <a:pt x="7" y="4"/>
                      <a:pt x="7" y="4"/>
                      <a:pt x="7" y="4"/>
                    </a:cubicBezTo>
                    <a:cubicBezTo>
                      <a:pt x="57" y="31"/>
                      <a:pt x="57" y="31"/>
                      <a:pt x="57" y="31"/>
                    </a:cubicBezTo>
                    <a:cubicBezTo>
                      <a:pt x="58" y="32"/>
                      <a:pt x="58" y="32"/>
                      <a:pt x="58" y="32"/>
                    </a:cubicBezTo>
                    <a:cubicBezTo>
                      <a:pt x="55" y="37"/>
                      <a:pt x="55" y="37"/>
                      <a:pt x="55" y="37"/>
                    </a:cubicBezTo>
                    <a:moveTo>
                      <a:pt x="5" y="3"/>
                    </a:moveTo>
                    <a:cubicBezTo>
                      <a:pt x="6" y="2"/>
                      <a:pt x="6" y="2"/>
                      <a:pt x="6" y="2"/>
                    </a:cubicBezTo>
                    <a:cubicBezTo>
                      <a:pt x="5" y="3"/>
                      <a:pt x="5" y="3"/>
                      <a:pt x="5" y="3"/>
                    </a:cubicBezTo>
                    <a:moveTo>
                      <a:pt x="6" y="0"/>
                    </a:moveTo>
                    <a:cubicBezTo>
                      <a:pt x="5" y="0"/>
                      <a:pt x="4" y="0"/>
                      <a:pt x="4" y="1"/>
                    </a:cubicBezTo>
                    <a:cubicBezTo>
                      <a:pt x="4" y="1"/>
                      <a:pt x="4" y="1"/>
                      <a:pt x="4" y="1"/>
                    </a:cubicBezTo>
                    <a:cubicBezTo>
                      <a:pt x="0" y="8"/>
                      <a:pt x="0" y="8"/>
                      <a:pt x="0" y="8"/>
                    </a:cubicBezTo>
                    <a:cubicBezTo>
                      <a:pt x="59" y="39"/>
                      <a:pt x="59" y="39"/>
                      <a:pt x="59" y="39"/>
                    </a:cubicBezTo>
                    <a:cubicBezTo>
                      <a:pt x="63" y="32"/>
                      <a:pt x="63" y="32"/>
                      <a:pt x="63" y="32"/>
                    </a:cubicBezTo>
                    <a:cubicBezTo>
                      <a:pt x="63" y="31"/>
                      <a:pt x="63" y="31"/>
                      <a:pt x="63" y="30"/>
                    </a:cubicBezTo>
                    <a:cubicBezTo>
                      <a:pt x="63" y="30"/>
                      <a:pt x="62" y="29"/>
                      <a:pt x="62" y="29"/>
                    </a:cubicBezTo>
                    <a:cubicBezTo>
                      <a:pt x="60" y="28"/>
                      <a:pt x="60" y="28"/>
                      <a:pt x="60" y="28"/>
                    </a:cubicBezTo>
                    <a:cubicBezTo>
                      <a:pt x="57" y="26"/>
                      <a:pt x="57" y="26"/>
                      <a:pt x="57" y="26"/>
                    </a:cubicBezTo>
                    <a:cubicBezTo>
                      <a:pt x="47" y="21"/>
                      <a:pt x="47" y="21"/>
                      <a:pt x="47" y="21"/>
                    </a:cubicBezTo>
                    <a:cubicBezTo>
                      <a:pt x="47" y="21"/>
                      <a:pt x="47" y="21"/>
                      <a:pt x="47" y="21"/>
                    </a:cubicBezTo>
                    <a:cubicBezTo>
                      <a:pt x="47" y="21"/>
                      <a:pt x="47" y="21"/>
                      <a:pt x="47" y="21"/>
                    </a:cubicBezTo>
                    <a:cubicBezTo>
                      <a:pt x="46" y="22"/>
                      <a:pt x="46" y="22"/>
                      <a:pt x="45" y="22"/>
                    </a:cubicBezTo>
                    <a:cubicBezTo>
                      <a:pt x="45" y="22"/>
                      <a:pt x="44" y="22"/>
                      <a:pt x="44" y="22"/>
                    </a:cubicBezTo>
                    <a:cubicBezTo>
                      <a:pt x="43" y="21"/>
                      <a:pt x="43" y="20"/>
                      <a:pt x="44" y="19"/>
                    </a:cubicBezTo>
                    <a:cubicBezTo>
                      <a:pt x="26" y="10"/>
                      <a:pt x="26" y="10"/>
                      <a:pt x="26" y="10"/>
                    </a:cubicBezTo>
                    <a:cubicBezTo>
                      <a:pt x="26" y="11"/>
                      <a:pt x="25" y="12"/>
                      <a:pt x="24" y="12"/>
                    </a:cubicBezTo>
                    <a:cubicBezTo>
                      <a:pt x="24" y="12"/>
                      <a:pt x="24" y="12"/>
                      <a:pt x="24" y="12"/>
                    </a:cubicBezTo>
                    <a:cubicBezTo>
                      <a:pt x="23" y="11"/>
                      <a:pt x="22" y="10"/>
                      <a:pt x="22" y="9"/>
                    </a:cubicBezTo>
                    <a:cubicBezTo>
                      <a:pt x="22" y="8"/>
                      <a:pt x="22" y="8"/>
                      <a:pt x="22" y="8"/>
                    </a:cubicBezTo>
                    <a:cubicBezTo>
                      <a:pt x="11" y="2"/>
                      <a:pt x="11" y="2"/>
                      <a:pt x="11" y="2"/>
                    </a:cubicBezTo>
                    <a:cubicBezTo>
                      <a:pt x="7" y="0"/>
                      <a:pt x="7" y="0"/>
                      <a:pt x="7" y="0"/>
                    </a:cubicBezTo>
                    <a:cubicBezTo>
                      <a:pt x="7" y="0"/>
                      <a:pt x="7" y="0"/>
                      <a:pt x="7" y="0"/>
                    </a:cubicBezTo>
                    <a:cubicBezTo>
                      <a:pt x="6" y="0"/>
                      <a:pt x="6" y="0"/>
                      <a:pt x="6"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 name="Freeform 365"/>
              <p:cNvSpPr>
                <a:spLocks noEditPoints="1"/>
              </p:cNvSpPr>
              <p:nvPr/>
            </p:nvSpPr>
            <p:spPr bwMode="auto">
              <a:xfrm>
                <a:off x="2924176" y="3890963"/>
                <a:ext cx="198438" cy="131763"/>
              </a:xfrm>
              <a:custGeom>
                <a:avLst/>
                <a:gdLst>
                  <a:gd name="T0" fmla="*/ 62 w 71"/>
                  <a:gd name="T1" fmla="*/ 42 h 47"/>
                  <a:gd name="T2" fmla="*/ 5 w 71"/>
                  <a:gd name="T3" fmla="*/ 12 h 47"/>
                  <a:gd name="T4" fmla="*/ 9 w 71"/>
                  <a:gd name="T5" fmla="*/ 4 h 47"/>
                  <a:gd name="T6" fmla="*/ 66 w 71"/>
                  <a:gd name="T7" fmla="*/ 34 h 47"/>
                  <a:gd name="T8" fmla="*/ 62 w 71"/>
                  <a:gd name="T9" fmla="*/ 42 h 47"/>
                  <a:gd name="T10" fmla="*/ 7 w 71"/>
                  <a:gd name="T11" fmla="*/ 3 h 47"/>
                  <a:gd name="T12" fmla="*/ 8 w 71"/>
                  <a:gd name="T13" fmla="*/ 2 h 47"/>
                  <a:gd name="T14" fmla="*/ 7 w 71"/>
                  <a:gd name="T15" fmla="*/ 3 h 47"/>
                  <a:gd name="T16" fmla="*/ 8 w 71"/>
                  <a:gd name="T17" fmla="*/ 0 h 47"/>
                  <a:gd name="T18" fmla="*/ 6 w 71"/>
                  <a:gd name="T19" fmla="*/ 1 h 47"/>
                  <a:gd name="T20" fmla="*/ 6 w 71"/>
                  <a:gd name="T21" fmla="*/ 1 h 47"/>
                  <a:gd name="T22" fmla="*/ 0 w 71"/>
                  <a:gd name="T23" fmla="*/ 12 h 47"/>
                  <a:gd name="T24" fmla="*/ 1 w 71"/>
                  <a:gd name="T25" fmla="*/ 15 h 47"/>
                  <a:gd name="T26" fmla="*/ 62 w 71"/>
                  <a:gd name="T27" fmla="*/ 47 h 47"/>
                  <a:gd name="T28" fmla="*/ 63 w 71"/>
                  <a:gd name="T29" fmla="*/ 47 h 47"/>
                  <a:gd name="T30" fmla="*/ 63 w 71"/>
                  <a:gd name="T31" fmla="*/ 47 h 47"/>
                  <a:gd name="T32" fmla="*/ 64 w 71"/>
                  <a:gd name="T33" fmla="*/ 46 h 47"/>
                  <a:gd name="T34" fmla="*/ 71 w 71"/>
                  <a:gd name="T35" fmla="*/ 34 h 47"/>
                  <a:gd name="T36" fmla="*/ 71 w 71"/>
                  <a:gd name="T37" fmla="*/ 33 h 47"/>
                  <a:gd name="T38" fmla="*/ 70 w 71"/>
                  <a:gd name="T39" fmla="*/ 32 h 47"/>
                  <a:gd name="T40" fmla="*/ 69 w 71"/>
                  <a:gd name="T41" fmla="*/ 31 h 47"/>
                  <a:gd name="T42" fmla="*/ 10 w 71"/>
                  <a:gd name="T43" fmla="*/ 0 h 47"/>
                  <a:gd name="T44" fmla="*/ 9 w 71"/>
                  <a:gd name="T45" fmla="*/ 0 h 47"/>
                  <a:gd name="T46" fmla="*/ 8 w 71"/>
                  <a:gd name="T47"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1" h="47">
                    <a:moveTo>
                      <a:pt x="62" y="42"/>
                    </a:moveTo>
                    <a:cubicBezTo>
                      <a:pt x="5" y="12"/>
                      <a:pt x="5" y="12"/>
                      <a:pt x="5" y="12"/>
                    </a:cubicBezTo>
                    <a:cubicBezTo>
                      <a:pt x="9" y="4"/>
                      <a:pt x="9" y="4"/>
                      <a:pt x="9" y="4"/>
                    </a:cubicBezTo>
                    <a:cubicBezTo>
                      <a:pt x="66" y="34"/>
                      <a:pt x="66" y="34"/>
                      <a:pt x="66" y="34"/>
                    </a:cubicBezTo>
                    <a:cubicBezTo>
                      <a:pt x="62" y="42"/>
                      <a:pt x="62" y="42"/>
                      <a:pt x="62" y="42"/>
                    </a:cubicBezTo>
                    <a:moveTo>
                      <a:pt x="7" y="3"/>
                    </a:moveTo>
                    <a:cubicBezTo>
                      <a:pt x="8" y="2"/>
                      <a:pt x="8" y="2"/>
                      <a:pt x="8" y="2"/>
                    </a:cubicBezTo>
                    <a:cubicBezTo>
                      <a:pt x="7" y="3"/>
                      <a:pt x="7" y="3"/>
                      <a:pt x="7" y="3"/>
                    </a:cubicBezTo>
                    <a:moveTo>
                      <a:pt x="8" y="0"/>
                    </a:moveTo>
                    <a:cubicBezTo>
                      <a:pt x="7" y="0"/>
                      <a:pt x="7" y="0"/>
                      <a:pt x="6" y="1"/>
                    </a:cubicBezTo>
                    <a:cubicBezTo>
                      <a:pt x="6" y="1"/>
                      <a:pt x="6" y="1"/>
                      <a:pt x="6" y="1"/>
                    </a:cubicBezTo>
                    <a:cubicBezTo>
                      <a:pt x="0" y="12"/>
                      <a:pt x="0" y="12"/>
                      <a:pt x="0" y="12"/>
                    </a:cubicBezTo>
                    <a:cubicBezTo>
                      <a:pt x="0" y="13"/>
                      <a:pt x="0" y="14"/>
                      <a:pt x="1" y="15"/>
                    </a:cubicBezTo>
                    <a:cubicBezTo>
                      <a:pt x="62" y="47"/>
                      <a:pt x="62" y="47"/>
                      <a:pt x="62" y="47"/>
                    </a:cubicBezTo>
                    <a:cubicBezTo>
                      <a:pt x="62" y="47"/>
                      <a:pt x="62" y="47"/>
                      <a:pt x="63" y="47"/>
                    </a:cubicBezTo>
                    <a:cubicBezTo>
                      <a:pt x="63" y="47"/>
                      <a:pt x="63" y="47"/>
                      <a:pt x="63" y="47"/>
                    </a:cubicBezTo>
                    <a:cubicBezTo>
                      <a:pt x="64" y="47"/>
                      <a:pt x="64" y="46"/>
                      <a:pt x="64" y="46"/>
                    </a:cubicBezTo>
                    <a:cubicBezTo>
                      <a:pt x="71" y="34"/>
                      <a:pt x="71" y="34"/>
                      <a:pt x="71" y="34"/>
                    </a:cubicBezTo>
                    <a:cubicBezTo>
                      <a:pt x="71" y="34"/>
                      <a:pt x="71" y="33"/>
                      <a:pt x="71" y="33"/>
                    </a:cubicBezTo>
                    <a:cubicBezTo>
                      <a:pt x="71" y="32"/>
                      <a:pt x="70" y="32"/>
                      <a:pt x="70" y="32"/>
                    </a:cubicBezTo>
                    <a:cubicBezTo>
                      <a:pt x="69" y="31"/>
                      <a:pt x="69" y="31"/>
                      <a:pt x="69" y="31"/>
                    </a:cubicBezTo>
                    <a:cubicBezTo>
                      <a:pt x="10" y="0"/>
                      <a:pt x="10" y="0"/>
                      <a:pt x="10" y="0"/>
                    </a:cubicBezTo>
                    <a:cubicBezTo>
                      <a:pt x="9" y="0"/>
                      <a:pt x="9" y="0"/>
                      <a:pt x="9" y="0"/>
                    </a:cubicBezTo>
                    <a:cubicBezTo>
                      <a:pt x="9" y="0"/>
                      <a:pt x="8" y="0"/>
                      <a:pt x="8"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 name="Freeform 366"/>
              <p:cNvSpPr>
                <a:spLocks noEditPoints="1"/>
              </p:cNvSpPr>
              <p:nvPr/>
            </p:nvSpPr>
            <p:spPr bwMode="auto">
              <a:xfrm>
                <a:off x="3013076" y="3679825"/>
                <a:ext cx="219075" cy="249238"/>
              </a:xfrm>
              <a:custGeom>
                <a:avLst/>
                <a:gdLst>
                  <a:gd name="T0" fmla="*/ 55 w 78"/>
                  <a:gd name="T1" fmla="*/ 13 h 89"/>
                  <a:gd name="T2" fmla="*/ 56 w 78"/>
                  <a:gd name="T3" fmla="*/ 12 h 89"/>
                  <a:gd name="T4" fmla="*/ 55 w 78"/>
                  <a:gd name="T5" fmla="*/ 19 h 89"/>
                  <a:gd name="T6" fmla="*/ 35 w 78"/>
                  <a:gd name="T7" fmla="*/ 12 h 89"/>
                  <a:gd name="T8" fmla="*/ 38 w 78"/>
                  <a:gd name="T9" fmla="*/ 4 h 89"/>
                  <a:gd name="T10" fmla="*/ 42 w 78"/>
                  <a:gd name="T11" fmla="*/ 5 h 89"/>
                  <a:gd name="T12" fmla="*/ 40 w 78"/>
                  <a:gd name="T13" fmla="*/ 0 h 89"/>
                  <a:gd name="T14" fmla="*/ 31 w 78"/>
                  <a:gd name="T15" fmla="*/ 11 h 89"/>
                  <a:gd name="T16" fmla="*/ 23 w 78"/>
                  <a:gd name="T17" fmla="*/ 11 h 89"/>
                  <a:gd name="T18" fmla="*/ 12 w 78"/>
                  <a:gd name="T19" fmla="*/ 4 h 89"/>
                  <a:gd name="T20" fmla="*/ 0 w 78"/>
                  <a:gd name="T21" fmla="*/ 76 h 89"/>
                  <a:gd name="T22" fmla="*/ 4 w 78"/>
                  <a:gd name="T23" fmla="*/ 77 h 89"/>
                  <a:gd name="T24" fmla="*/ 21 w 78"/>
                  <a:gd name="T25" fmla="*/ 14 h 89"/>
                  <a:gd name="T26" fmla="*/ 34 w 78"/>
                  <a:gd name="T27" fmla="*/ 18 h 89"/>
                  <a:gd name="T28" fmla="*/ 50 w 78"/>
                  <a:gd name="T29" fmla="*/ 28 h 89"/>
                  <a:gd name="T30" fmla="*/ 70 w 78"/>
                  <a:gd name="T31" fmla="*/ 35 h 89"/>
                  <a:gd name="T32" fmla="*/ 22 w 78"/>
                  <a:gd name="T33" fmla="*/ 89 h 89"/>
                  <a:gd name="T34" fmla="*/ 25 w 78"/>
                  <a:gd name="T35" fmla="*/ 88 h 89"/>
                  <a:gd name="T36" fmla="*/ 77 w 78"/>
                  <a:gd name="T37" fmla="*/ 30 h 89"/>
                  <a:gd name="T38" fmla="*/ 77 w 78"/>
                  <a:gd name="T39" fmla="*/ 30 h 89"/>
                  <a:gd name="T40" fmla="*/ 77 w 78"/>
                  <a:gd name="T41" fmla="*/ 30 h 89"/>
                  <a:gd name="T42" fmla="*/ 77 w 78"/>
                  <a:gd name="T43" fmla="*/ 30 h 89"/>
                  <a:gd name="T44" fmla="*/ 77 w 78"/>
                  <a:gd name="T45" fmla="*/ 30 h 89"/>
                  <a:gd name="T46" fmla="*/ 77 w 78"/>
                  <a:gd name="T47" fmla="*/ 30 h 89"/>
                  <a:gd name="T48" fmla="*/ 77 w 78"/>
                  <a:gd name="T49" fmla="*/ 30 h 89"/>
                  <a:gd name="T50" fmla="*/ 77 w 78"/>
                  <a:gd name="T51" fmla="*/ 30 h 89"/>
                  <a:gd name="T52" fmla="*/ 77 w 78"/>
                  <a:gd name="T53" fmla="*/ 30 h 89"/>
                  <a:gd name="T54" fmla="*/ 77 w 78"/>
                  <a:gd name="T55" fmla="*/ 30 h 89"/>
                  <a:gd name="T56" fmla="*/ 77 w 78"/>
                  <a:gd name="T57" fmla="*/ 30 h 89"/>
                  <a:gd name="T58" fmla="*/ 76 w 78"/>
                  <a:gd name="T59" fmla="*/ 30 h 89"/>
                  <a:gd name="T60" fmla="*/ 76 w 78"/>
                  <a:gd name="T61" fmla="*/ 30 h 89"/>
                  <a:gd name="T62" fmla="*/ 76 w 78"/>
                  <a:gd name="T63" fmla="*/ 30 h 89"/>
                  <a:gd name="T64" fmla="*/ 76 w 78"/>
                  <a:gd name="T65" fmla="*/ 30 h 89"/>
                  <a:gd name="T66" fmla="*/ 76 w 78"/>
                  <a:gd name="T67" fmla="*/ 30 h 89"/>
                  <a:gd name="T68" fmla="*/ 75 w 78"/>
                  <a:gd name="T69" fmla="*/ 30 h 89"/>
                  <a:gd name="T70" fmla="*/ 74 w 78"/>
                  <a:gd name="T71" fmla="*/ 30 h 89"/>
                  <a:gd name="T72" fmla="*/ 69 w 78"/>
                  <a:gd name="T73" fmla="*/ 31 h 89"/>
                  <a:gd name="T74" fmla="*/ 58 w 78"/>
                  <a:gd name="T75" fmla="*/ 29 h 89"/>
                  <a:gd name="T76" fmla="*/ 57 w 78"/>
                  <a:gd name="T77" fmla="*/ 23 h 89"/>
                  <a:gd name="T78" fmla="*/ 59 w 78"/>
                  <a:gd name="T79" fmla="*/ 10 h 89"/>
                  <a:gd name="T80" fmla="*/ 52 w 78"/>
                  <a:gd name="T81" fmla="*/ 9 h 89"/>
                  <a:gd name="T82" fmla="*/ 40 w 78"/>
                  <a:gd name="T83" fmla="*/ 18 h 89"/>
                  <a:gd name="T84" fmla="*/ 46 w 78"/>
                  <a:gd name="T85" fmla="*/ 5 h 89"/>
                  <a:gd name="T86" fmla="*/ 40 w 78"/>
                  <a:gd name="T87" fmla="*/ 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8" h="89">
                    <a:moveTo>
                      <a:pt x="50" y="20"/>
                    </a:moveTo>
                    <a:cubicBezTo>
                      <a:pt x="50" y="18"/>
                      <a:pt x="51" y="16"/>
                      <a:pt x="53" y="14"/>
                    </a:cubicBezTo>
                    <a:cubicBezTo>
                      <a:pt x="53" y="14"/>
                      <a:pt x="54" y="13"/>
                      <a:pt x="55" y="13"/>
                    </a:cubicBezTo>
                    <a:cubicBezTo>
                      <a:pt x="55" y="12"/>
                      <a:pt x="56" y="12"/>
                      <a:pt x="56" y="12"/>
                    </a:cubicBezTo>
                    <a:cubicBezTo>
                      <a:pt x="56" y="12"/>
                      <a:pt x="56" y="12"/>
                      <a:pt x="56" y="12"/>
                    </a:cubicBezTo>
                    <a:cubicBezTo>
                      <a:pt x="56" y="12"/>
                      <a:pt x="56" y="12"/>
                      <a:pt x="56" y="12"/>
                    </a:cubicBezTo>
                    <a:cubicBezTo>
                      <a:pt x="56" y="12"/>
                      <a:pt x="57" y="13"/>
                      <a:pt x="57" y="15"/>
                    </a:cubicBezTo>
                    <a:cubicBezTo>
                      <a:pt x="57" y="15"/>
                      <a:pt x="57" y="16"/>
                      <a:pt x="57" y="16"/>
                    </a:cubicBezTo>
                    <a:cubicBezTo>
                      <a:pt x="56" y="18"/>
                      <a:pt x="56" y="19"/>
                      <a:pt x="55" y="19"/>
                    </a:cubicBezTo>
                    <a:cubicBezTo>
                      <a:pt x="54" y="20"/>
                      <a:pt x="52" y="20"/>
                      <a:pt x="50" y="20"/>
                    </a:cubicBezTo>
                    <a:moveTo>
                      <a:pt x="36" y="14"/>
                    </a:moveTo>
                    <a:cubicBezTo>
                      <a:pt x="35" y="13"/>
                      <a:pt x="35" y="12"/>
                      <a:pt x="35" y="12"/>
                    </a:cubicBezTo>
                    <a:cubicBezTo>
                      <a:pt x="35" y="11"/>
                      <a:pt x="35" y="11"/>
                      <a:pt x="35" y="11"/>
                    </a:cubicBezTo>
                    <a:cubicBezTo>
                      <a:pt x="35" y="10"/>
                      <a:pt x="35" y="8"/>
                      <a:pt x="36" y="6"/>
                    </a:cubicBezTo>
                    <a:cubicBezTo>
                      <a:pt x="37" y="5"/>
                      <a:pt x="37" y="5"/>
                      <a:pt x="38" y="4"/>
                    </a:cubicBezTo>
                    <a:cubicBezTo>
                      <a:pt x="39" y="4"/>
                      <a:pt x="39" y="4"/>
                      <a:pt x="40" y="4"/>
                    </a:cubicBezTo>
                    <a:cubicBezTo>
                      <a:pt x="41" y="4"/>
                      <a:pt x="41" y="4"/>
                      <a:pt x="42" y="4"/>
                    </a:cubicBezTo>
                    <a:cubicBezTo>
                      <a:pt x="42" y="4"/>
                      <a:pt x="42" y="4"/>
                      <a:pt x="42" y="5"/>
                    </a:cubicBezTo>
                    <a:cubicBezTo>
                      <a:pt x="42" y="8"/>
                      <a:pt x="40" y="11"/>
                      <a:pt x="38" y="13"/>
                    </a:cubicBezTo>
                    <a:cubicBezTo>
                      <a:pt x="37" y="13"/>
                      <a:pt x="36" y="14"/>
                      <a:pt x="36" y="14"/>
                    </a:cubicBezTo>
                    <a:moveTo>
                      <a:pt x="40" y="0"/>
                    </a:moveTo>
                    <a:cubicBezTo>
                      <a:pt x="39" y="0"/>
                      <a:pt x="37" y="0"/>
                      <a:pt x="36" y="1"/>
                    </a:cubicBezTo>
                    <a:cubicBezTo>
                      <a:pt x="34" y="2"/>
                      <a:pt x="33" y="4"/>
                      <a:pt x="32" y="6"/>
                    </a:cubicBezTo>
                    <a:cubicBezTo>
                      <a:pt x="31" y="8"/>
                      <a:pt x="31" y="10"/>
                      <a:pt x="31" y="11"/>
                    </a:cubicBezTo>
                    <a:cubicBezTo>
                      <a:pt x="31" y="12"/>
                      <a:pt x="31" y="12"/>
                      <a:pt x="31" y="12"/>
                    </a:cubicBezTo>
                    <a:cubicBezTo>
                      <a:pt x="31" y="12"/>
                      <a:pt x="31" y="13"/>
                      <a:pt x="31" y="14"/>
                    </a:cubicBezTo>
                    <a:cubicBezTo>
                      <a:pt x="29" y="14"/>
                      <a:pt x="26" y="12"/>
                      <a:pt x="23" y="11"/>
                    </a:cubicBezTo>
                    <a:cubicBezTo>
                      <a:pt x="20" y="9"/>
                      <a:pt x="17" y="6"/>
                      <a:pt x="14" y="4"/>
                    </a:cubicBezTo>
                    <a:cubicBezTo>
                      <a:pt x="14" y="4"/>
                      <a:pt x="13" y="3"/>
                      <a:pt x="13" y="3"/>
                    </a:cubicBezTo>
                    <a:cubicBezTo>
                      <a:pt x="13" y="3"/>
                      <a:pt x="12" y="3"/>
                      <a:pt x="12" y="4"/>
                    </a:cubicBezTo>
                    <a:cubicBezTo>
                      <a:pt x="12" y="4"/>
                      <a:pt x="11" y="4"/>
                      <a:pt x="11" y="5"/>
                    </a:cubicBezTo>
                    <a:cubicBezTo>
                      <a:pt x="0" y="75"/>
                      <a:pt x="0" y="75"/>
                      <a:pt x="0" y="75"/>
                    </a:cubicBezTo>
                    <a:cubicBezTo>
                      <a:pt x="0" y="76"/>
                      <a:pt x="0" y="76"/>
                      <a:pt x="0" y="76"/>
                    </a:cubicBezTo>
                    <a:cubicBezTo>
                      <a:pt x="0" y="77"/>
                      <a:pt x="1" y="78"/>
                      <a:pt x="2" y="79"/>
                    </a:cubicBezTo>
                    <a:cubicBezTo>
                      <a:pt x="2" y="79"/>
                      <a:pt x="2" y="79"/>
                      <a:pt x="2" y="79"/>
                    </a:cubicBezTo>
                    <a:cubicBezTo>
                      <a:pt x="3" y="79"/>
                      <a:pt x="4" y="78"/>
                      <a:pt x="4" y="77"/>
                    </a:cubicBezTo>
                    <a:cubicBezTo>
                      <a:pt x="4" y="77"/>
                      <a:pt x="4" y="77"/>
                      <a:pt x="4" y="77"/>
                    </a:cubicBezTo>
                    <a:cubicBezTo>
                      <a:pt x="14" y="9"/>
                      <a:pt x="14" y="9"/>
                      <a:pt x="14" y="9"/>
                    </a:cubicBezTo>
                    <a:cubicBezTo>
                      <a:pt x="16" y="11"/>
                      <a:pt x="19" y="13"/>
                      <a:pt x="21" y="14"/>
                    </a:cubicBezTo>
                    <a:cubicBezTo>
                      <a:pt x="25" y="16"/>
                      <a:pt x="29" y="18"/>
                      <a:pt x="33" y="18"/>
                    </a:cubicBezTo>
                    <a:cubicBezTo>
                      <a:pt x="33" y="18"/>
                      <a:pt x="33" y="18"/>
                      <a:pt x="33" y="18"/>
                    </a:cubicBezTo>
                    <a:cubicBezTo>
                      <a:pt x="33" y="18"/>
                      <a:pt x="34" y="18"/>
                      <a:pt x="34" y="18"/>
                    </a:cubicBezTo>
                    <a:cubicBezTo>
                      <a:pt x="35" y="19"/>
                      <a:pt x="37" y="21"/>
                      <a:pt x="38" y="21"/>
                    </a:cubicBezTo>
                    <a:cubicBezTo>
                      <a:pt x="40" y="22"/>
                      <a:pt x="44" y="23"/>
                      <a:pt x="47" y="24"/>
                    </a:cubicBezTo>
                    <a:cubicBezTo>
                      <a:pt x="47" y="26"/>
                      <a:pt x="48" y="27"/>
                      <a:pt x="50" y="28"/>
                    </a:cubicBezTo>
                    <a:cubicBezTo>
                      <a:pt x="52" y="30"/>
                      <a:pt x="54" y="32"/>
                      <a:pt x="57" y="33"/>
                    </a:cubicBezTo>
                    <a:cubicBezTo>
                      <a:pt x="60" y="34"/>
                      <a:pt x="65" y="35"/>
                      <a:pt x="69" y="35"/>
                    </a:cubicBezTo>
                    <a:cubicBezTo>
                      <a:pt x="69" y="35"/>
                      <a:pt x="70" y="35"/>
                      <a:pt x="70" y="35"/>
                    </a:cubicBezTo>
                    <a:cubicBezTo>
                      <a:pt x="22" y="86"/>
                      <a:pt x="22" y="86"/>
                      <a:pt x="22" y="86"/>
                    </a:cubicBezTo>
                    <a:cubicBezTo>
                      <a:pt x="22" y="86"/>
                      <a:pt x="22" y="86"/>
                      <a:pt x="22" y="86"/>
                    </a:cubicBezTo>
                    <a:cubicBezTo>
                      <a:pt x="21" y="87"/>
                      <a:pt x="21" y="88"/>
                      <a:pt x="22" y="89"/>
                    </a:cubicBezTo>
                    <a:cubicBezTo>
                      <a:pt x="22" y="89"/>
                      <a:pt x="23" y="89"/>
                      <a:pt x="23" y="89"/>
                    </a:cubicBezTo>
                    <a:cubicBezTo>
                      <a:pt x="24" y="89"/>
                      <a:pt x="24" y="89"/>
                      <a:pt x="25" y="88"/>
                    </a:cubicBezTo>
                    <a:cubicBezTo>
                      <a:pt x="25" y="88"/>
                      <a:pt x="25" y="88"/>
                      <a:pt x="25" y="88"/>
                    </a:cubicBezTo>
                    <a:cubicBezTo>
                      <a:pt x="25" y="88"/>
                      <a:pt x="25" y="88"/>
                      <a:pt x="25" y="88"/>
                    </a:cubicBezTo>
                    <a:cubicBezTo>
                      <a:pt x="77" y="33"/>
                      <a:pt x="77" y="33"/>
                      <a:pt x="77" y="33"/>
                    </a:cubicBezTo>
                    <a:cubicBezTo>
                      <a:pt x="78" y="32"/>
                      <a:pt x="78" y="31"/>
                      <a:pt x="77" y="30"/>
                    </a:cubicBezTo>
                    <a:cubicBezTo>
                      <a:pt x="77" y="30"/>
                      <a:pt x="77" y="30"/>
                      <a:pt x="77" y="30"/>
                    </a:cubicBezTo>
                    <a:cubicBezTo>
                      <a:pt x="77" y="30"/>
                      <a:pt x="77" y="30"/>
                      <a:pt x="77" y="30"/>
                    </a:cubicBezTo>
                    <a:cubicBezTo>
                      <a:pt x="77" y="30"/>
                      <a:pt x="77" y="30"/>
                      <a:pt x="77" y="30"/>
                    </a:cubicBezTo>
                    <a:cubicBezTo>
                      <a:pt x="77" y="30"/>
                      <a:pt x="77" y="30"/>
                      <a:pt x="77" y="30"/>
                    </a:cubicBezTo>
                    <a:cubicBezTo>
                      <a:pt x="77" y="30"/>
                      <a:pt x="77" y="30"/>
                      <a:pt x="77" y="30"/>
                    </a:cubicBezTo>
                    <a:cubicBezTo>
                      <a:pt x="77" y="30"/>
                      <a:pt x="77" y="30"/>
                      <a:pt x="77" y="30"/>
                    </a:cubicBezTo>
                    <a:cubicBezTo>
                      <a:pt x="77" y="30"/>
                      <a:pt x="77" y="30"/>
                      <a:pt x="77" y="30"/>
                    </a:cubicBezTo>
                    <a:cubicBezTo>
                      <a:pt x="77" y="30"/>
                      <a:pt x="77" y="30"/>
                      <a:pt x="77" y="30"/>
                    </a:cubicBezTo>
                    <a:cubicBezTo>
                      <a:pt x="77" y="30"/>
                      <a:pt x="77" y="30"/>
                      <a:pt x="77" y="30"/>
                    </a:cubicBezTo>
                    <a:cubicBezTo>
                      <a:pt x="77" y="30"/>
                      <a:pt x="77" y="30"/>
                      <a:pt x="77" y="30"/>
                    </a:cubicBezTo>
                    <a:cubicBezTo>
                      <a:pt x="77" y="30"/>
                      <a:pt x="77" y="30"/>
                      <a:pt x="77" y="30"/>
                    </a:cubicBezTo>
                    <a:cubicBezTo>
                      <a:pt x="77" y="30"/>
                      <a:pt x="77" y="30"/>
                      <a:pt x="77" y="30"/>
                    </a:cubicBezTo>
                    <a:cubicBezTo>
                      <a:pt x="77" y="30"/>
                      <a:pt x="77" y="30"/>
                      <a:pt x="77" y="30"/>
                    </a:cubicBezTo>
                    <a:cubicBezTo>
                      <a:pt x="77" y="30"/>
                      <a:pt x="77" y="30"/>
                      <a:pt x="77" y="30"/>
                    </a:cubicBezTo>
                    <a:cubicBezTo>
                      <a:pt x="77" y="30"/>
                      <a:pt x="77" y="30"/>
                      <a:pt x="77" y="30"/>
                    </a:cubicBezTo>
                    <a:cubicBezTo>
                      <a:pt x="77" y="30"/>
                      <a:pt x="77" y="30"/>
                      <a:pt x="77" y="30"/>
                    </a:cubicBezTo>
                    <a:cubicBezTo>
                      <a:pt x="77" y="30"/>
                      <a:pt x="77" y="30"/>
                      <a:pt x="77" y="30"/>
                    </a:cubicBezTo>
                    <a:cubicBezTo>
                      <a:pt x="77" y="30"/>
                      <a:pt x="77" y="30"/>
                      <a:pt x="77" y="30"/>
                    </a:cubicBezTo>
                    <a:cubicBezTo>
                      <a:pt x="77" y="30"/>
                      <a:pt x="77" y="30"/>
                      <a:pt x="77" y="30"/>
                    </a:cubicBezTo>
                    <a:cubicBezTo>
                      <a:pt x="77" y="30"/>
                      <a:pt x="77" y="30"/>
                      <a:pt x="77" y="30"/>
                    </a:cubicBezTo>
                    <a:cubicBezTo>
                      <a:pt x="77" y="30"/>
                      <a:pt x="77" y="30"/>
                      <a:pt x="77" y="30"/>
                    </a:cubicBezTo>
                    <a:cubicBezTo>
                      <a:pt x="77" y="30"/>
                      <a:pt x="77" y="30"/>
                      <a:pt x="77" y="30"/>
                    </a:cubicBezTo>
                    <a:cubicBezTo>
                      <a:pt x="77" y="30"/>
                      <a:pt x="77" y="30"/>
                      <a:pt x="77" y="30"/>
                    </a:cubicBezTo>
                    <a:cubicBezTo>
                      <a:pt x="77" y="30"/>
                      <a:pt x="77" y="30"/>
                      <a:pt x="77" y="30"/>
                    </a:cubicBezTo>
                    <a:cubicBezTo>
                      <a:pt x="77" y="30"/>
                      <a:pt x="77" y="30"/>
                      <a:pt x="77" y="30"/>
                    </a:cubicBezTo>
                    <a:cubicBezTo>
                      <a:pt x="77" y="30"/>
                      <a:pt x="77" y="30"/>
                      <a:pt x="77" y="30"/>
                    </a:cubicBezTo>
                    <a:cubicBezTo>
                      <a:pt x="77" y="30"/>
                      <a:pt x="77" y="30"/>
                      <a:pt x="77" y="30"/>
                    </a:cubicBezTo>
                    <a:cubicBezTo>
                      <a:pt x="77" y="30"/>
                      <a:pt x="77" y="30"/>
                      <a:pt x="77" y="30"/>
                    </a:cubicBezTo>
                    <a:cubicBezTo>
                      <a:pt x="77" y="30"/>
                      <a:pt x="77" y="30"/>
                      <a:pt x="77" y="30"/>
                    </a:cubicBezTo>
                    <a:cubicBezTo>
                      <a:pt x="77" y="30"/>
                      <a:pt x="77" y="30"/>
                      <a:pt x="77" y="30"/>
                    </a:cubicBezTo>
                    <a:cubicBezTo>
                      <a:pt x="77" y="30"/>
                      <a:pt x="77" y="30"/>
                      <a:pt x="77" y="30"/>
                    </a:cubicBezTo>
                    <a:cubicBezTo>
                      <a:pt x="77" y="30"/>
                      <a:pt x="77" y="30"/>
                      <a:pt x="76" y="30"/>
                    </a:cubicBezTo>
                    <a:cubicBezTo>
                      <a:pt x="76" y="30"/>
                      <a:pt x="76" y="30"/>
                      <a:pt x="76" y="30"/>
                    </a:cubicBezTo>
                    <a:cubicBezTo>
                      <a:pt x="76" y="30"/>
                      <a:pt x="76" y="30"/>
                      <a:pt x="76" y="30"/>
                    </a:cubicBezTo>
                    <a:cubicBezTo>
                      <a:pt x="76" y="30"/>
                      <a:pt x="76" y="30"/>
                      <a:pt x="76" y="30"/>
                    </a:cubicBezTo>
                    <a:cubicBezTo>
                      <a:pt x="76" y="30"/>
                      <a:pt x="76" y="30"/>
                      <a:pt x="76" y="30"/>
                    </a:cubicBezTo>
                    <a:cubicBezTo>
                      <a:pt x="76" y="30"/>
                      <a:pt x="76" y="30"/>
                      <a:pt x="76" y="30"/>
                    </a:cubicBezTo>
                    <a:cubicBezTo>
                      <a:pt x="76" y="30"/>
                      <a:pt x="76" y="30"/>
                      <a:pt x="76" y="30"/>
                    </a:cubicBezTo>
                    <a:cubicBezTo>
                      <a:pt x="76" y="30"/>
                      <a:pt x="76" y="30"/>
                      <a:pt x="76" y="30"/>
                    </a:cubicBezTo>
                    <a:cubicBezTo>
                      <a:pt x="76" y="30"/>
                      <a:pt x="76" y="30"/>
                      <a:pt x="76" y="30"/>
                    </a:cubicBezTo>
                    <a:cubicBezTo>
                      <a:pt x="76" y="30"/>
                      <a:pt x="76" y="30"/>
                      <a:pt x="76" y="30"/>
                    </a:cubicBezTo>
                    <a:cubicBezTo>
                      <a:pt x="76" y="30"/>
                      <a:pt x="76" y="30"/>
                      <a:pt x="76" y="30"/>
                    </a:cubicBezTo>
                    <a:cubicBezTo>
                      <a:pt x="76" y="30"/>
                      <a:pt x="76" y="30"/>
                      <a:pt x="76" y="30"/>
                    </a:cubicBezTo>
                    <a:cubicBezTo>
                      <a:pt x="76" y="30"/>
                      <a:pt x="76" y="30"/>
                      <a:pt x="76" y="30"/>
                    </a:cubicBezTo>
                    <a:cubicBezTo>
                      <a:pt x="76" y="30"/>
                      <a:pt x="76" y="30"/>
                      <a:pt x="76" y="30"/>
                    </a:cubicBezTo>
                    <a:cubicBezTo>
                      <a:pt x="76" y="30"/>
                      <a:pt x="76" y="30"/>
                      <a:pt x="76" y="30"/>
                    </a:cubicBezTo>
                    <a:cubicBezTo>
                      <a:pt x="76" y="30"/>
                      <a:pt x="76" y="30"/>
                      <a:pt x="76" y="30"/>
                    </a:cubicBezTo>
                    <a:cubicBezTo>
                      <a:pt x="76" y="30"/>
                      <a:pt x="75" y="30"/>
                      <a:pt x="75" y="30"/>
                    </a:cubicBezTo>
                    <a:cubicBezTo>
                      <a:pt x="75" y="30"/>
                      <a:pt x="75" y="30"/>
                      <a:pt x="75" y="30"/>
                    </a:cubicBezTo>
                    <a:cubicBezTo>
                      <a:pt x="75" y="30"/>
                      <a:pt x="75" y="30"/>
                      <a:pt x="75" y="30"/>
                    </a:cubicBezTo>
                    <a:cubicBezTo>
                      <a:pt x="75" y="30"/>
                      <a:pt x="75" y="30"/>
                      <a:pt x="74" y="30"/>
                    </a:cubicBezTo>
                    <a:cubicBezTo>
                      <a:pt x="74" y="30"/>
                      <a:pt x="74" y="30"/>
                      <a:pt x="74" y="30"/>
                    </a:cubicBezTo>
                    <a:cubicBezTo>
                      <a:pt x="74" y="31"/>
                      <a:pt x="74" y="31"/>
                      <a:pt x="73" y="31"/>
                    </a:cubicBezTo>
                    <a:cubicBezTo>
                      <a:pt x="72" y="31"/>
                      <a:pt x="71" y="31"/>
                      <a:pt x="69" y="31"/>
                    </a:cubicBezTo>
                    <a:cubicBezTo>
                      <a:pt x="69" y="31"/>
                      <a:pt x="69" y="31"/>
                      <a:pt x="69" y="31"/>
                    </a:cubicBezTo>
                    <a:cubicBezTo>
                      <a:pt x="69" y="31"/>
                      <a:pt x="69" y="31"/>
                      <a:pt x="69" y="31"/>
                    </a:cubicBezTo>
                    <a:cubicBezTo>
                      <a:pt x="66" y="31"/>
                      <a:pt x="61" y="31"/>
                      <a:pt x="58" y="29"/>
                    </a:cubicBezTo>
                    <a:cubicBezTo>
                      <a:pt x="56" y="28"/>
                      <a:pt x="54" y="27"/>
                      <a:pt x="53" y="26"/>
                    </a:cubicBezTo>
                    <a:cubicBezTo>
                      <a:pt x="52" y="25"/>
                      <a:pt x="52" y="25"/>
                      <a:pt x="51" y="24"/>
                    </a:cubicBezTo>
                    <a:cubicBezTo>
                      <a:pt x="53" y="24"/>
                      <a:pt x="55" y="24"/>
                      <a:pt x="57" y="23"/>
                    </a:cubicBezTo>
                    <a:cubicBezTo>
                      <a:pt x="59" y="21"/>
                      <a:pt x="60" y="19"/>
                      <a:pt x="60" y="16"/>
                    </a:cubicBezTo>
                    <a:cubicBezTo>
                      <a:pt x="61" y="16"/>
                      <a:pt x="61" y="15"/>
                      <a:pt x="61" y="15"/>
                    </a:cubicBezTo>
                    <a:cubicBezTo>
                      <a:pt x="61" y="13"/>
                      <a:pt x="60" y="11"/>
                      <a:pt x="59" y="10"/>
                    </a:cubicBezTo>
                    <a:cubicBezTo>
                      <a:pt x="59" y="9"/>
                      <a:pt x="57" y="8"/>
                      <a:pt x="56" y="8"/>
                    </a:cubicBezTo>
                    <a:cubicBezTo>
                      <a:pt x="56" y="8"/>
                      <a:pt x="56" y="8"/>
                      <a:pt x="56" y="8"/>
                    </a:cubicBezTo>
                    <a:cubicBezTo>
                      <a:pt x="55" y="8"/>
                      <a:pt x="53" y="9"/>
                      <a:pt x="52" y="9"/>
                    </a:cubicBezTo>
                    <a:cubicBezTo>
                      <a:pt x="51" y="10"/>
                      <a:pt x="49" y="12"/>
                      <a:pt x="48" y="14"/>
                    </a:cubicBezTo>
                    <a:cubicBezTo>
                      <a:pt x="47" y="16"/>
                      <a:pt x="47" y="18"/>
                      <a:pt x="46" y="20"/>
                    </a:cubicBezTo>
                    <a:cubicBezTo>
                      <a:pt x="44" y="19"/>
                      <a:pt x="42" y="18"/>
                      <a:pt x="40" y="18"/>
                    </a:cubicBezTo>
                    <a:cubicBezTo>
                      <a:pt x="40" y="18"/>
                      <a:pt x="39" y="17"/>
                      <a:pt x="39" y="17"/>
                    </a:cubicBezTo>
                    <a:cubicBezTo>
                      <a:pt x="39" y="17"/>
                      <a:pt x="40" y="16"/>
                      <a:pt x="40" y="16"/>
                    </a:cubicBezTo>
                    <a:cubicBezTo>
                      <a:pt x="44" y="14"/>
                      <a:pt x="46" y="9"/>
                      <a:pt x="46" y="5"/>
                    </a:cubicBezTo>
                    <a:cubicBezTo>
                      <a:pt x="46" y="4"/>
                      <a:pt x="46" y="3"/>
                      <a:pt x="46" y="2"/>
                    </a:cubicBezTo>
                    <a:cubicBezTo>
                      <a:pt x="46" y="1"/>
                      <a:pt x="45" y="1"/>
                      <a:pt x="45" y="1"/>
                    </a:cubicBezTo>
                    <a:cubicBezTo>
                      <a:pt x="43" y="0"/>
                      <a:pt x="42" y="0"/>
                      <a:pt x="40" y="0"/>
                    </a:cubicBezTo>
                    <a:cubicBezTo>
                      <a:pt x="40" y="0"/>
                      <a:pt x="40" y="0"/>
                      <a:pt x="40"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 name="Freeform 367"/>
              <p:cNvSpPr/>
              <p:nvPr/>
            </p:nvSpPr>
            <p:spPr bwMode="auto">
              <a:xfrm>
                <a:off x="3068638" y="3478213"/>
                <a:ext cx="28575" cy="58738"/>
              </a:xfrm>
              <a:custGeom>
                <a:avLst/>
                <a:gdLst>
                  <a:gd name="T0" fmla="*/ 3 w 10"/>
                  <a:gd name="T1" fmla="*/ 0 h 21"/>
                  <a:gd name="T2" fmla="*/ 2 w 10"/>
                  <a:gd name="T3" fmla="*/ 0 h 21"/>
                  <a:gd name="T4" fmla="*/ 1 w 10"/>
                  <a:gd name="T5" fmla="*/ 3 h 21"/>
                  <a:gd name="T6" fmla="*/ 6 w 10"/>
                  <a:gd name="T7" fmla="*/ 20 h 21"/>
                  <a:gd name="T8" fmla="*/ 8 w 10"/>
                  <a:gd name="T9" fmla="*/ 21 h 21"/>
                  <a:gd name="T10" fmla="*/ 9 w 10"/>
                  <a:gd name="T11" fmla="*/ 21 h 21"/>
                  <a:gd name="T12" fmla="*/ 10 w 10"/>
                  <a:gd name="T13" fmla="*/ 19 h 21"/>
                  <a:gd name="T14" fmla="*/ 4 w 10"/>
                  <a:gd name="T15" fmla="*/ 2 h 21"/>
                  <a:gd name="T16" fmla="*/ 3 w 10"/>
                  <a:gd name="T17"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21">
                    <a:moveTo>
                      <a:pt x="3" y="0"/>
                    </a:moveTo>
                    <a:cubicBezTo>
                      <a:pt x="2" y="0"/>
                      <a:pt x="2" y="0"/>
                      <a:pt x="2" y="0"/>
                    </a:cubicBezTo>
                    <a:cubicBezTo>
                      <a:pt x="1" y="1"/>
                      <a:pt x="0" y="2"/>
                      <a:pt x="1" y="3"/>
                    </a:cubicBezTo>
                    <a:cubicBezTo>
                      <a:pt x="6" y="20"/>
                      <a:pt x="6" y="20"/>
                      <a:pt x="6" y="20"/>
                    </a:cubicBezTo>
                    <a:cubicBezTo>
                      <a:pt x="6" y="21"/>
                      <a:pt x="7" y="21"/>
                      <a:pt x="8" y="21"/>
                    </a:cubicBezTo>
                    <a:cubicBezTo>
                      <a:pt x="8" y="21"/>
                      <a:pt x="8" y="21"/>
                      <a:pt x="9" y="21"/>
                    </a:cubicBezTo>
                    <a:cubicBezTo>
                      <a:pt x="10" y="21"/>
                      <a:pt x="10" y="20"/>
                      <a:pt x="10" y="19"/>
                    </a:cubicBezTo>
                    <a:cubicBezTo>
                      <a:pt x="4" y="2"/>
                      <a:pt x="4" y="2"/>
                      <a:pt x="4" y="2"/>
                    </a:cubicBezTo>
                    <a:cubicBezTo>
                      <a:pt x="4" y="1"/>
                      <a:pt x="3" y="0"/>
                      <a:pt x="3"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 name="Freeform 368"/>
              <p:cNvSpPr/>
              <p:nvPr/>
            </p:nvSpPr>
            <p:spPr bwMode="auto">
              <a:xfrm>
                <a:off x="3138488" y="3470275"/>
                <a:ext cx="20638" cy="60325"/>
              </a:xfrm>
              <a:custGeom>
                <a:avLst/>
                <a:gdLst>
                  <a:gd name="T0" fmla="*/ 5 w 7"/>
                  <a:gd name="T1" fmla="*/ 0 h 22"/>
                  <a:gd name="T2" fmla="*/ 3 w 7"/>
                  <a:gd name="T3" fmla="*/ 2 h 22"/>
                  <a:gd name="T4" fmla="*/ 1 w 7"/>
                  <a:gd name="T5" fmla="*/ 19 h 22"/>
                  <a:gd name="T6" fmla="*/ 2 w 7"/>
                  <a:gd name="T7" fmla="*/ 22 h 22"/>
                  <a:gd name="T8" fmla="*/ 3 w 7"/>
                  <a:gd name="T9" fmla="*/ 22 h 22"/>
                  <a:gd name="T10" fmla="*/ 5 w 7"/>
                  <a:gd name="T11" fmla="*/ 20 h 22"/>
                  <a:gd name="T12" fmla="*/ 7 w 7"/>
                  <a:gd name="T13" fmla="*/ 2 h 22"/>
                  <a:gd name="T14" fmla="*/ 5 w 7"/>
                  <a:gd name="T15" fmla="*/ 0 h 22"/>
                  <a:gd name="T16" fmla="*/ 5 w 7"/>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22">
                    <a:moveTo>
                      <a:pt x="5" y="0"/>
                    </a:moveTo>
                    <a:cubicBezTo>
                      <a:pt x="4" y="0"/>
                      <a:pt x="3" y="1"/>
                      <a:pt x="3" y="2"/>
                    </a:cubicBezTo>
                    <a:cubicBezTo>
                      <a:pt x="1" y="19"/>
                      <a:pt x="1" y="19"/>
                      <a:pt x="1" y="19"/>
                    </a:cubicBezTo>
                    <a:cubicBezTo>
                      <a:pt x="0" y="21"/>
                      <a:pt x="1" y="22"/>
                      <a:pt x="2" y="22"/>
                    </a:cubicBezTo>
                    <a:cubicBezTo>
                      <a:pt x="2" y="22"/>
                      <a:pt x="2" y="22"/>
                      <a:pt x="3" y="22"/>
                    </a:cubicBezTo>
                    <a:cubicBezTo>
                      <a:pt x="4" y="22"/>
                      <a:pt x="4" y="21"/>
                      <a:pt x="5" y="20"/>
                    </a:cubicBezTo>
                    <a:cubicBezTo>
                      <a:pt x="7" y="2"/>
                      <a:pt x="7" y="2"/>
                      <a:pt x="7" y="2"/>
                    </a:cubicBezTo>
                    <a:cubicBezTo>
                      <a:pt x="7" y="1"/>
                      <a:pt x="6" y="0"/>
                      <a:pt x="5" y="0"/>
                    </a:cubicBezTo>
                    <a:cubicBezTo>
                      <a:pt x="5" y="0"/>
                      <a:pt x="5" y="0"/>
                      <a:pt x="5"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 name="Freeform 369"/>
              <p:cNvSpPr/>
              <p:nvPr/>
            </p:nvSpPr>
            <p:spPr bwMode="auto">
              <a:xfrm>
                <a:off x="3008313" y="3511550"/>
                <a:ext cx="38100" cy="53975"/>
              </a:xfrm>
              <a:custGeom>
                <a:avLst/>
                <a:gdLst>
                  <a:gd name="T0" fmla="*/ 2 w 14"/>
                  <a:gd name="T1" fmla="*/ 0 h 19"/>
                  <a:gd name="T2" fmla="*/ 1 w 14"/>
                  <a:gd name="T3" fmla="*/ 1 h 19"/>
                  <a:gd name="T4" fmla="*/ 0 w 14"/>
                  <a:gd name="T5" fmla="*/ 4 h 19"/>
                  <a:gd name="T6" fmla="*/ 11 w 14"/>
                  <a:gd name="T7" fmla="*/ 18 h 19"/>
                  <a:gd name="T8" fmla="*/ 12 w 14"/>
                  <a:gd name="T9" fmla="*/ 19 h 19"/>
                  <a:gd name="T10" fmla="*/ 13 w 14"/>
                  <a:gd name="T11" fmla="*/ 19 h 19"/>
                  <a:gd name="T12" fmla="*/ 14 w 14"/>
                  <a:gd name="T13" fmla="*/ 16 h 19"/>
                  <a:gd name="T14" fmla="*/ 3 w 14"/>
                  <a:gd name="T15" fmla="*/ 1 h 19"/>
                  <a:gd name="T16" fmla="*/ 2 w 14"/>
                  <a:gd name="T1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19">
                    <a:moveTo>
                      <a:pt x="2" y="0"/>
                    </a:moveTo>
                    <a:cubicBezTo>
                      <a:pt x="1" y="0"/>
                      <a:pt x="1" y="0"/>
                      <a:pt x="1" y="1"/>
                    </a:cubicBezTo>
                    <a:cubicBezTo>
                      <a:pt x="0" y="1"/>
                      <a:pt x="0" y="3"/>
                      <a:pt x="0" y="4"/>
                    </a:cubicBezTo>
                    <a:cubicBezTo>
                      <a:pt x="11" y="18"/>
                      <a:pt x="11" y="18"/>
                      <a:pt x="11" y="18"/>
                    </a:cubicBezTo>
                    <a:cubicBezTo>
                      <a:pt x="11" y="19"/>
                      <a:pt x="12" y="19"/>
                      <a:pt x="12" y="19"/>
                    </a:cubicBezTo>
                    <a:cubicBezTo>
                      <a:pt x="13" y="19"/>
                      <a:pt x="13" y="19"/>
                      <a:pt x="13" y="19"/>
                    </a:cubicBezTo>
                    <a:cubicBezTo>
                      <a:pt x="14" y="18"/>
                      <a:pt x="14" y="17"/>
                      <a:pt x="14" y="16"/>
                    </a:cubicBezTo>
                    <a:cubicBezTo>
                      <a:pt x="3" y="1"/>
                      <a:pt x="3" y="1"/>
                      <a:pt x="3" y="1"/>
                    </a:cubicBezTo>
                    <a:cubicBezTo>
                      <a:pt x="3" y="1"/>
                      <a:pt x="2" y="0"/>
                      <a:pt x="2"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 name="Freeform 370"/>
              <p:cNvSpPr/>
              <p:nvPr/>
            </p:nvSpPr>
            <p:spPr bwMode="auto">
              <a:xfrm>
                <a:off x="3321051" y="3635375"/>
                <a:ext cx="61913" cy="26988"/>
              </a:xfrm>
              <a:custGeom>
                <a:avLst/>
                <a:gdLst>
                  <a:gd name="T0" fmla="*/ 19 w 22"/>
                  <a:gd name="T1" fmla="*/ 0 h 10"/>
                  <a:gd name="T2" fmla="*/ 19 w 22"/>
                  <a:gd name="T3" fmla="*/ 1 h 10"/>
                  <a:gd name="T4" fmla="*/ 1 w 22"/>
                  <a:gd name="T5" fmla="*/ 6 h 10"/>
                  <a:gd name="T6" fmla="*/ 0 w 22"/>
                  <a:gd name="T7" fmla="*/ 8 h 10"/>
                  <a:gd name="T8" fmla="*/ 2 w 22"/>
                  <a:gd name="T9" fmla="*/ 10 h 10"/>
                  <a:gd name="T10" fmla="*/ 3 w 22"/>
                  <a:gd name="T11" fmla="*/ 10 h 10"/>
                  <a:gd name="T12" fmla="*/ 20 w 22"/>
                  <a:gd name="T13" fmla="*/ 4 h 10"/>
                  <a:gd name="T14" fmla="*/ 21 w 22"/>
                  <a:gd name="T15" fmla="*/ 2 h 10"/>
                  <a:gd name="T16" fmla="*/ 19 w 22"/>
                  <a:gd name="T1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10">
                    <a:moveTo>
                      <a:pt x="19" y="0"/>
                    </a:moveTo>
                    <a:cubicBezTo>
                      <a:pt x="19" y="0"/>
                      <a:pt x="19" y="1"/>
                      <a:pt x="19" y="1"/>
                    </a:cubicBezTo>
                    <a:cubicBezTo>
                      <a:pt x="1" y="6"/>
                      <a:pt x="1" y="6"/>
                      <a:pt x="1" y="6"/>
                    </a:cubicBezTo>
                    <a:cubicBezTo>
                      <a:pt x="0" y="6"/>
                      <a:pt x="0" y="7"/>
                      <a:pt x="0" y="8"/>
                    </a:cubicBezTo>
                    <a:cubicBezTo>
                      <a:pt x="0" y="9"/>
                      <a:pt x="1" y="10"/>
                      <a:pt x="2" y="10"/>
                    </a:cubicBezTo>
                    <a:cubicBezTo>
                      <a:pt x="2" y="10"/>
                      <a:pt x="2" y="10"/>
                      <a:pt x="3" y="10"/>
                    </a:cubicBezTo>
                    <a:cubicBezTo>
                      <a:pt x="20" y="4"/>
                      <a:pt x="20" y="4"/>
                      <a:pt x="20" y="4"/>
                    </a:cubicBezTo>
                    <a:cubicBezTo>
                      <a:pt x="21" y="4"/>
                      <a:pt x="22" y="3"/>
                      <a:pt x="21" y="2"/>
                    </a:cubicBezTo>
                    <a:cubicBezTo>
                      <a:pt x="21" y="1"/>
                      <a:pt x="20" y="0"/>
                      <a:pt x="19"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 name="Freeform 371"/>
              <p:cNvSpPr/>
              <p:nvPr/>
            </p:nvSpPr>
            <p:spPr bwMode="auto">
              <a:xfrm>
                <a:off x="3295651" y="3567113"/>
                <a:ext cx="50800" cy="46038"/>
              </a:xfrm>
              <a:custGeom>
                <a:avLst/>
                <a:gdLst>
                  <a:gd name="T0" fmla="*/ 16 w 18"/>
                  <a:gd name="T1" fmla="*/ 0 h 16"/>
                  <a:gd name="T2" fmla="*/ 15 w 18"/>
                  <a:gd name="T3" fmla="*/ 1 h 16"/>
                  <a:gd name="T4" fmla="*/ 1 w 18"/>
                  <a:gd name="T5" fmla="*/ 13 h 16"/>
                  <a:gd name="T6" fmla="*/ 1 w 18"/>
                  <a:gd name="T7" fmla="*/ 15 h 16"/>
                  <a:gd name="T8" fmla="*/ 2 w 18"/>
                  <a:gd name="T9" fmla="*/ 16 h 16"/>
                  <a:gd name="T10" fmla="*/ 4 w 18"/>
                  <a:gd name="T11" fmla="*/ 16 h 16"/>
                  <a:gd name="T12" fmla="*/ 17 w 18"/>
                  <a:gd name="T13" fmla="*/ 4 h 16"/>
                  <a:gd name="T14" fmla="*/ 17 w 18"/>
                  <a:gd name="T15" fmla="*/ 1 h 16"/>
                  <a:gd name="T16" fmla="*/ 16 w 18"/>
                  <a:gd name="T17"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16">
                    <a:moveTo>
                      <a:pt x="16" y="0"/>
                    </a:moveTo>
                    <a:cubicBezTo>
                      <a:pt x="15" y="0"/>
                      <a:pt x="15" y="0"/>
                      <a:pt x="15" y="1"/>
                    </a:cubicBezTo>
                    <a:cubicBezTo>
                      <a:pt x="1" y="13"/>
                      <a:pt x="1" y="13"/>
                      <a:pt x="1" y="13"/>
                    </a:cubicBezTo>
                    <a:cubicBezTo>
                      <a:pt x="0" y="13"/>
                      <a:pt x="0" y="15"/>
                      <a:pt x="1" y="15"/>
                    </a:cubicBezTo>
                    <a:cubicBezTo>
                      <a:pt x="1" y="16"/>
                      <a:pt x="2" y="16"/>
                      <a:pt x="2" y="16"/>
                    </a:cubicBezTo>
                    <a:cubicBezTo>
                      <a:pt x="3" y="16"/>
                      <a:pt x="3" y="16"/>
                      <a:pt x="4" y="16"/>
                    </a:cubicBezTo>
                    <a:cubicBezTo>
                      <a:pt x="17" y="4"/>
                      <a:pt x="17" y="4"/>
                      <a:pt x="17" y="4"/>
                    </a:cubicBezTo>
                    <a:cubicBezTo>
                      <a:pt x="18" y="3"/>
                      <a:pt x="18" y="2"/>
                      <a:pt x="17" y="1"/>
                    </a:cubicBezTo>
                    <a:cubicBezTo>
                      <a:pt x="17" y="1"/>
                      <a:pt x="17" y="0"/>
                      <a:pt x="16"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 name="Freeform 372"/>
              <p:cNvSpPr/>
              <p:nvPr/>
            </p:nvSpPr>
            <p:spPr bwMode="auto">
              <a:xfrm>
                <a:off x="3327401" y="3708400"/>
                <a:ext cx="60325" cy="11113"/>
              </a:xfrm>
              <a:custGeom>
                <a:avLst/>
                <a:gdLst>
                  <a:gd name="T0" fmla="*/ 2 w 22"/>
                  <a:gd name="T1" fmla="*/ 0 h 4"/>
                  <a:gd name="T2" fmla="*/ 0 w 22"/>
                  <a:gd name="T3" fmla="*/ 2 h 4"/>
                  <a:gd name="T4" fmla="*/ 2 w 22"/>
                  <a:gd name="T5" fmla="*/ 4 h 4"/>
                  <a:gd name="T6" fmla="*/ 20 w 22"/>
                  <a:gd name="T7" fmla="*/ 4 h 4"/>
                  <a:gd name="T8" fmla="*/ 20 w 22"/>
                  <a:gd name="T9" fmla="*/ 4 h 4"/>
                  <a:gd name="T10" fmla="*/ 22 w 22"/>
                  <a:gd name="T11" fmla="*/ 2 h 4"/>
                  <a:gd name="T12" fmla="*/ 20 w 22"/>
                  <a:gd name="T13" fmla="*/ 0 h 4"/>
                  <a:gd name="T14" fmla="*/ 2 w 22"/>
                  <a:gd name="T15" fmla="*/ 0 h 4"/>
                  <a:gd name="T16" fmla="*/ 2 w 22"/>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4">
                    <a:moveTo>
                      <a:pt x="2" y="0"/>
                    </a:moveTo>
                    <a:cubicBezTo>
                      <a:pt x="1" y="0"/>
                      <a:pt x="0" y="1"/>
                      <a:pt x="0" y="2"/>
                    </a:cubicBezTo>
                    <a:cubicBezTo>
                      <a:pt x="0" y="3"/>
                      <a:pt x="1" y="4"/>
                      <a:pt x="2" y="4"/>
                    </a:cubicBezTo>
                    <a:cubicBezTo>
                      <a:pt x="20" y="4"/>
                      <a:pt x="20" y="4"/>
                      <a:pt x="20" y="4"/>
                    </a:cubicBezTo>
                    <a:cubicBezTo>
                      <a:pt x="20" y="4"/>
                      <a:pt x="20" y="4"/>
                      <a:pt x="20" y="4"/>
                    </a:cubicBezTo>
                    <a:cubicBezTo>
                      <a:pt x="21" y="4"/>
                      <a:pt x="22" y="3"/>
                      <a:pt x="22" y="2"/>
                    </a:cubicBezTo>
                    <a:cubicBezTo>
                      <a:pt x="22" y="1"/>
                      <a:pt x="21" y="0"/>
                      <a:pt x="20" y="0"/>
                    </a:cubicBezTo>
                    <a:cubicBezTo>
                      <a:pt x="2" y="0"/>
                      <a:pt x="2" y="0"/>
                      <a:pt x="2" y="0"/>
                    </a:cubicBezTo>
                    <a:cubicBezTo>
                      <a:pt x="2" y="0"/>
                      <a:pt x="2" y="0"/>
                      <a:pt x="2"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58" name="组合 57"/>
            <p:cNvGrpSpPr/>
            <p:nvPr/>
          </p:nvGrpSpPr>
          <p:grpSpPr>
            <a:xfrm>
              <a:off x="8305801" y="2646053"/>
              <a:ext cx="485775" cy="544512"/>
              <a:chOff x="6626226" y="2125663"/>
              <a:chExt cx="485775" cy="544512"/>
            </a:xfrm>
          </p:grpSpPr>
          <p:sp>
            <p:nvSpPr>
              <p:cNvPr id="82" name="Freeform 373"/>
              <p:cNvSpPr>
                <a:spLocks noEditPoints="1"/>
              </p:cNvSpPr>
              <p:nvPr/>
            </p:nvSpPr>
            <p:spPr bwMode="auto">
              <a:xfrm>
                <a:off x="6677026" y="2205038"/>
                <a:ext cx="355600" cy="400050"/>
              </a:xfrm>
              <a:custGeom>
                <a:avLst/>
                <a:gdLst>
                  <a:gd name="T0" fmla="*/ 0 w 127"/>
                  <a:gd name="T1" fmla="*/ 111 h 143"/>
                  <a:gd name="T2" fmla="*/ 1 w 127"/>
                  <a:gd name="T3" fmla="*/ 112 h 143"/>
                  <a:gd name="T4" fmla="*/ 47 w 127"/>
                  <a:gd name="T5" fmla="*/ 143 h 143"/>
                  <a:gd name="T6" fmla="*/ 48 w 127"/>
                  <a:gd name="T7" fmla="*/ 143 h 143"/>
                  <a:gd name="T8" fmla="*/ 0 w 127"/>
                  <a:gd name="T9" fmla="*/ 111 h 143"/>
                  <a:gd name="T10" fmla="*/ 70 w 127"/>
                  <a:gd name="T11" fmla="*/ 0 h 143"/>
                  <a:gd name="T12" fmla="*/ 70 w 127"/>
                  <a:gd name="T13" fmla="*/ 0 h 143"/>
                  <a:gd name="T14" fmla="*/ 19 w 127"/>
                  <a:gd name="T15" fmla="*/ 27 h 143"/>
                  <a:gd name="T16" fmla="*/ 7 w 127"/>
                  <a:gd name="T17" fmla="*/ 62 h 143"/>
                  <a:gd name="T18" fmla="*/ 9 w 127"/>
                  <a:gd name="T19" fmla="*/ 78 h 143"/>
                  <a:gd name="T20" fmla="*/ 1 w 127"/>
                  <a:gd name="T21" fmla="*/ 107 h 143"/>
                  <a:gd name="T22" fmla="*/ 5 w 127"/>
                  <a:gd name="T23" fmla="*/ 109 h 143"/>
                  <a:gd name="T24" fmla="*/ 13 w 127"/>
                  <a:gd name="T25" fmla="*/ 78 h 143"/>
                  <a:gd name="T26" fmla="*/ 13 w 127"/>
                  <a:gd name="T27" fmla="*/ 77 h 143"/>
                  <a:gd name="T28" fmla="*/ 11 w 127"/>
                  <a:gd name="T29" fmla="*/ 62 h 143"/>
                  <a:gd name="T30" fmla="*/ 22 w 127"/>
                  <a:gd name="T31" fmla="*/ 29 h 143"/>
                  <a:gd name="T32" fmla="*/ 70 w 127"/>
                  <a:gd name="T33" fmla="*/ 4 h 143"/>
                  <a:gd name="T34" fmla="*/ 102 w 127"/>
                  <a:gd name="T35" fmla="*/ 14 h 143"/>
                  <a:gd name="T36" fmla="*/ 103 w 127"/>
                  <a:gd name="T37" fmla="*/ 12 h 143"/>
                  <a:gd name="T38" fmla="*/ 104 w 127"/>
                  <a:gd name="T39" fmla="*/ 11 h 143"/>
                  <a:gd name="T40" fmla="*/ 103 w 127"/>
                  <a:gd name="T41" fmla="*/ 12 h 143"/>
                  <a:gd name="T42" fmla="*/ 102 w 127"/>
                  <a:gd name="T43" fmla="*/ 14 h 143"/>
                  <a:gd name="T44" fmla="*/ 123 w 127"/>
                  <a:gd name="T45" fmla="*/ 59 h 143"/>
                  <a:gd name="T46" fmla="*/ 112 w 127"/>
                  <a:gd name="T47" fmla="*/ 95 h 143"/>
                  <a:gd name="T48" fmla="*/ 76 w 127"/>
                  <a:gd name="T49" fmla="*/ 117 h 143"/>
                  <a:gd name="T50" fmla="*/ 76 w 127"/>
                  <a:gd name="T51" fmla="*/ 117 h 143"/>
                  <a:gd name="T52" fmla="*/ 48 w 127"/>
                  <a:gd name="T53" fmla="*/ 138 h 143"/>
                  <a:gd name="T54" fmla="*/ 51 w 127"/>
                  <a:gd name="T55" fmla="*/ 140 h 143"/>
                  <a:gd name="T56" fmla="*/ 68 w 127"/>
                  <a:gd name="T57" fmla="*/ 126 h 143"/>
                  <a:gd name="T58" fmla="*/ 75 w 127"/>
                  <a:gd name="T59" fmla="*/ 122 h 143"/>
                  <a:gd name="T60" fmla="*/ 77 w 127"/>
                  <a:gd name="T61" fmla="*/ 121 h 143"/>
                  <a:gd name="T62" fmla="*/ 77 w 127"/>
                  <a:gd name="T63" fmla="*/ 121 h 143"/>
                  <a:gd name="T64" fmla="*/ 115 w 127"/>
                  <a:gd name="T65" fmla="*/ 97 h 143"/>
                  <a:gd name="T66" fmla="*/ 127 w 127"/>
                  <a:gd name="T67" fmla="*/ 59 h 143"/>
                  <a:gd name="T68" fmla="*/ 104 w 127"/>
                  <a:gd name="T69" fmla="*/ 11 h 143"/>
                  <a:gd name="T70" fmla="*/ 104 w 127"/>
                  <a:gd name="T71" fmla="*/ 11 h 143"/>
                  <a:gd name="T72" fmla="*/ 70 w 127"/>
                  <a:gd name="T73" fmla="*/ 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7" h="143">
                    <a:moveTo>
                      <a:pt x="0" y="111"/>
                    </a:moveTo>
                    <a:cubicBezTo>
                      <a:pt x="0" y="111"/>
                      <a:pt x="1" y="112"/>
                      <a:pt x="1" y="112"/>
                    </a:cubicBezTo>
                    <a:cubicBezTo>
                      <a:pt x="47" y="143"/>
                      <a:pt x="47" y="143"/>
                      <a:pt x="47" y="143"/>
                    </a:cubicBezTo>
                    <a:cubicBezTo>
                      <a:pt x="47" y="143"/>
                      <a:pt x="48" y="143"/>
                      <a:pt x="48" y="143"/>
                    </a:cubicBezTo>
                    <a:cubicBezTo>
                      <a:pt x="0" y="111"/>
                      <a:pt x="0" y="111"/>
                      <a:pt x="0" y="111"/>
                    </a:cubicBezTo>
                    <a:moveTo>
                      <a:pt x="70" y="0"/>
                    </a:moveTo>
                    <a:cubicBezTo>
                      <a:pt x="70" y="0"/>
                      <a:pt x="70" y="0"/>
                      <a:pt x="70" y="0"/>
                    </a:cubicBezTo>
                    <a:cubicBezTo>
                      <a:pt x="51" y="0"/>
                      <a:pt x="31" y="10"/>
                      <a:pt x="19" y="27"/>
                    </a:cubicBezTo>
                    <a:cubicBezTo>
                      <a:pt x="11" y="37"/>
                      <a:pt x="7" y="50"/>
                      <a:pt x="7" y="62"/>
                    </a:cubicBezTo>
                    <a:cubicBezTo>
                      <a:pt x="7" y="68"/>
                      <a:pt x="8" y="73"/>
                      <a:pt x="9" y="78"/>
                    </a:cubicBezTo>
                    <a:cubicBezTo>
                      <a:pt x="9" y="88"/>
                      <a:pt x="4" y="100"/>
                      <a:pt x="1" y="107"/>
                    </a:cubicBezTo>
                    <a:cubicBezTo>
                      <a:pt x="5" y="109"/>
                      <a:pt x="5" y="109"/>
                      <a:pt x="5" y="109"/>
                    </a:cubicBezTo>
                    <a:cubicBezTo>
                      <a:pt x="8" y="102"/>
                      <a:pt x="13" y="89"/>
                      <a:pt x="13" y="78"/>
                    </a:cubicBezTo>
                    <a:cubicBezTo>
                      <a:pt x="13" y="77"/>
                      <a:pt x="13" y="77"/>
                      <a:pt x="13" y="77"/>
                    </a:cubicBezTo>
                    <a:cubicBezTo>
                      <a:pt x="12" y="72"/>
                      <a:pt x="11" y="67"/>
                      <a:pt x="11" y="62"/>
                    </a:cubicBezTo>
                    <a:cubicBezTo>
                      <a:pt x="11" y="51"/>
                      <a:pt x="15" y="39"/>
                      <a:pt x="22" y="29"/>
                    </a:cubicBezTo>
                    <a:cubicBezTo>
                      <a:pt x="33" y="13"/>
                      <a:pt x="52" y="4"/>
                      <a:pt x="70" y="4"/>
                    </a:cubicBezTo>
                    <a:cubicBezTo>
                      <a:pt x="81" y="4"/>
                      <a:pt x="92" y="7"/>
                      <a:pt x="102" y="14"/>
                    </a:cubicBezTo>
                    <a:cubicBezTo>
                      <a:pt x="103" y="12"/>
                      <a:pt x="103" y="12"/>
                      <a:pt x="103" y="12"/>
                    </a:cubicBezTo>
                    <a:cubicBezTo>
                      <a:pt x="104" y="11"/>
                      <a:pt x="104" y="11"/>
                      <a:pt x="104" y="11"/>
                    </a:cubicBezTo>
                    <a:cubicBezTo>
                      <a:pt x="103" y="12"/>
                      <a:pt x="103" y="12"/>
                      <a:pt x="103" y="12"/>
                    </a:cubicBezTo>
                    <a:cubicBezTo>
                      <a:pt x="102" y="14"/>
                      <a:pt x="102" y="14"/>
                      <a:pt x="102" y="14"/>
                    </a:cubicBezTo>
                    <a:cubicBezTo>
                      <a:pt x="116" y="25"/>
                      <a:pt x="123" y="42"/>
                      <a:pt x="123" y="59"/>
                    </a:cubicBezTo>
                    <a:cubicBezTo>
                      <a:pt x="123" y="71"/>
                      <a:pt x="120" y="84"/>
                      <a:pt x="112" y="95"/>
                    </a:cubicBezTo>
                    <a:cubicBezTo>
                      <a:pt x="103" y="107"/>
                      <a:pt x="90" y="115"/>
                      <a:pt x="76" y="117"/>
                    </a:cubicBezTo>
                    <a:cubicBezTo>
                      <a:pt x="76" y="117"/>
                      <a:pt x="76" y="117"/>
                      <a:pt x="76" y="117"/>
                    </a:cubicBezTo>
                    <a:cubicBezTo>
                      <a:pt x="76" y="117"/>
                      <a:pt x="60" y="123"/>
                      <a:pt x="48" y="138"/>
                    </a:cubicBezTo>
                    <a:cubicBezTo>
                      <a:pt x="51" y="140"/>
                      <a:pt x="51" y="140"/>
                      <a:pt x="51" y="140"/>
                    </a:cubicBezTo>
                    <a:cubicBezTo>
                      <a:pt x="57" y="134"/>
                      <a:pt x="63" y="129"/>
                      <a:pt x="68" y="126"/>
                    </a:cubicBezTo>
                    <a:cubicBezTo>
                      <a:pt x="71" y="124"/>
                      <a:pt x="73" y="123"/>
                      <a:pt x="75" y="122"/>
                    </a:cubicBezTo>
                    <a:cubicBezTo>
                      <a:pt x="75" y="122"/>
                      <a:pt x="76" y="121"/>
                      <a:pt x="77" y="121"/>
                    </a:cubicBezTo>
                    <a:cubicBezTo>
                      <a:pt x="77" y="121"/>
                      <a:pt x="77" y="121"/>
                      <a:pt x="77" y="121"/>
                    </a:cubicBezTo>
                    <a:cubicBezTo>
                      <a:pt x="92" y="118"/>
                      <a:pt x="106" y="110"/>
                      <a:pt x="115" y="97"/>
                    </a:cubicBezTo>
                    <a:cubicBezTo>
                      <a:pt x="123" y="86"/>
                      <a:pt x="127" y="72"/>
                      <a:pt x="127" y="59"/>
                    </a:cubicBezTo>
                    <a:cubicBezTo>
                      <a:pt x="127" y="40"/>
                      <a:pt x="119" y="22"/>
                      <a:pt x="104" y="11"/>
                    </a:cubicBezTo>
                    <a:cubicBezTo>
                      <a:pt x="104" y="11"/>
                      <a:pt x="104" y="11"/>
                      <a:pt x="104" y="11"/>
                    </a:cubicBezTo>
                    <a:cubicBezTo>
                      <a:pt x="94" y="4"/>
                      <a:pt x="82" y="0"/>
                      <a:pt x="70"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 name="Freeform 374"/>
              <p:cNvSpPr>
                <a:spLocks noEditPoints="1"/>
              </p:cNvSpPr>
              <p:nvPr/>
            </p:nvSpPr>
            <p:spPr bwMode="auto">
              <a:xfrm>
                <a:off x="6657976" y="2501900"/>
                <a:ext cx="169863" cy="127000"/>
              </a:xfrm>
              <a:custGeom>
                <a:avLst/>
                <a:gdLst>
                  <a:gd name="T0" fmla="*/ 52 w 61"/>
                  <a:gd name="T1" fmla="*/ 43 h 45"/>
                  <a:gd name="T2" fmla="*/ 3 w 61"/>
                  <a:gd name="T3" fmla="*/ 10 h 45"/>
                  <a:gd name="T4" fmla="*/ 7 w 61"/>
                  <a:gd name="T5" fmla="*/ 5 h 45"/>
                  <a:gd name="T6" fmla="*/ 7 w 61"/>
                  <a:gd name="T7" fmla="*/ 5 h 45"/>
                  <a:gd name="T8" fmla="*/ 55 w 61"/>
                  <a:gd name="T9" fmla="*/ 37 h 45"/>
                  <a:gd name="T10" fmla="*/ 56 w 61"/>
                  <a:gd name="T11" fmla="*/ 38 h 45"/>
                  <a:gd name="T12" fmla="*/ 52 w 61"/>
                  <a:gd name="T13" fmla="*/ 43 h 45"/>
                  <a:gd name="T14" fmla="*/ 5 w 61"/>
                  <a:gd name="T15" fmla="*/ 4 h 45"/>
                  <a:gd name="T16" fmla="*/ 7 w 61"/>
                  <a:gd name="T17" fmla="*/ 2 h 45"/>
                  <a:gd name="T18" fmla="*/ 5 w 61"/>
                  <a:gd name="T19" fmla="*/ 4 h 45"/>
                  <a:gd name="T20" fmla="*/ 7 w 61"/>
                  <a:gd name="T21" fmla="*/ 0 h 45"/>
                  <a:gd name="T22" fmla="*/ 5 w 61"/>
                  <a:gd name="T23" fmla="*/ 1 h 45"/>
                  <a:gd name="T24" fmla="*/ 5 w 61"/>
                  <a:gd name="T25" fmla="*/ 1 h 45"/>
                  <a:gd name="T26" fmla="*/ 0 w 61"/>
                  <a:gd name="T27" fmla="*/ 8 h 45"/>
                  <a:gd name="T28" fmla="*/ 56 w 61"/>
                  <a:gd name="T29" fmla="*/ 45 h 45"/>
                  <a:gd name="T30" fmla="*/ 60 w 61"/>
                  <a:gd name="T31" fmla="*/ 38 h 45"/>
                  <a:gd name="T32" fmla="*/ 61 w 61"/>
                  <a:gd name="T33" fmla="*/ 37 h 45"/>
                  <a:gd name="T34" fmla="*/ 60 w 61"/>
                  <a:gd name="T35" fmla="*/ 35 h 45"/>
                  <a:gd name="T36" fmla="*/ 58 w 61"/>
                  <a:gd name="T37" fmla="*/ 34 h 45"/>
                  <a:gd name="T38" fmla="*/ 55 w 61"/>
                  <a:gd name="T39" fmla="*/ 32 h 45"/>
                  <a:gd name="T40" fmla="*/ 46 w 61"/>
                  <a:gd name="T41" fmla="*/ 26 h 45"/>
                  <a:gd name="T42" fmla="*/ 45 w 61"/>
                  <a:gd name="T43" fmla="*/ 26 h 45"/>
                  <a:gd name="T44" fmla="*/ 44 w 61"/>
                  <a:gd name="T45" fmla="*/ 27 h 45"/>
                  <a:gd name="T46" fmla="*/ 43 w 61"/>
                  <a:gd name="T47" fmla="*/ 26 h 45"/>
                  <a:gd name="T48" fmla="*/ 42 w 61"/>
                  <a:gd name="T49" fmla="*/ 24 h 45"/>
                  <a:gd name="T50" fmla="*/ 26 w 61"/>
                  <a:gd name="T51" fmla="*/ 13 h 45"/>
                  <a:gd name="T52" fmla="*/ 24 w 61"/>
                  <a:gd name="T53" fmla="*/ 14 h 45"/>
                  <a:gd name="T54" fmla="*/ 24 w 61"/>
                  <a:gd name="T55" fmla="*/ 14 h 45"/>
                  <a:gd name="T56" fmla="*/ 22 w 61"/>
                  <a:gd name="T57" fmla="*/ 12 h 45"/>
                  <a:gd name="T58" fmla="*/ 23 w 61"/>
                  <a:gd name="T59" fmla="*/ 11 h 45"/>
                  <a:gd name="T60" fmla="*/ 12 w 61"/>
                  <a:gd name="T61" fmla="*/ 3 h 45"/>
                  <a:gd name="T62" fmla="*/ 8 w 61"/>
                  <a:gd name="T63" fmla="*/ 1 h 45"/>
                  <a:gd name="T64" fmla="*/ 8 w 61"/>
                  <a:gd name="T65" fmla="*/ 1 h 45"/>
                  <a:gd name="T66" fmla="*/ 7 w 61"/>
                  <a:gd name="T67"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1" h="45">
                    <a:moveTo>
                      <a:pt x="52" y="43"/>
                    </a:moveTo>
                    <a:cubicBezTo>
                      <a:pt x="3" y="10"/>
                      <a:pt x="3" y="10"/>
                      <a:pt x="3" y="10"/>
                    </a:cubicBezTo>
                    <a:cubicBezTo>
                      <a:pt x="7" y="5"/>
                      <a:pt x="7" y="5"/>
                      <a:pt x="7" y="5"/>
                    </a:cubicBezTo>
                    <a:cubicBezTo>
                      <a:pt x="7" y="5"/>
                      <a:pt x="7" y="5"/>
                      <a:pt x="7" y="5"/>
                    </a:cubicBezTo>
                    <a:cubicBezTo>
                      <a:pt x="55" y="37"/>
                      <a:pt x="55" y="37"/>
                      <a:pt x="55" y="37"/>
                    </a:cubicBezTo>
                    <a:cubicBezTo>
                      <a:pt x="56" y="38"/>
                      <a:pt x="56" y="38"/>
                      <a:pt x="56" y="38"/>
                    </a:cubicBezTo>
                    <a:cubicBezTo>
                      <a:pt x="52" y="43"/>
                      <a:pt x="52" y="43"/>
                      <a:pt x="52" y="43"/>
                    </a:cubicBezTo>
                    <a:moveTo>
                      <a:pt x="5" y="4"/>
                    </a:moveTo>
                    <a:cubicBezTo>
                      <a:pt x="7" y="2"/>
                      <a:pt x="7" y="2"/>
                      <a:pt x="7" y="2"/>
                    </a:cubicBezTo>
                    <a:cubicBezTo>
                      <a:pt x="5" y="4"/>
                      <a:pt x="5" y="4"/>
                      <a:pt x="5" y="4"/>
                    </a:cubicBezTo>
                    <a:moveTo>
                      <a:pt x="7" y="0"/>
                    </a:moveTo>
                    <a:cubicBezTo>
                      <a:pt x="6" y="0"/>
                      <a:pt x="5" y="0"/>
                      <a:pt x="5" y="1"/>
                    </a:cubicBezTo>
                    <a:cubicBezTo>
                      <a:pt x="5" y="1"/>
                      <a:pt x="5" y="1"/>
                      <a:pt x="5" y="1"/>
                    </a:cubicBezTo>
                    <a:cubicBezTo>
                      <a:pt x="0" y="8"/>
                      <a:pt x="0" y="8"/>
                      <a:pt x="0" y="8"/>
                    </a:cubicBezTo>
                    <a:cubicBezTo>
                      <a:pt x="56" y="45"/>
                      <a:pt x="56" y="45"/>
                      <a:pt x="56" y="45"/>
                    </a:cubicBezTo>
                    <a:cubicBezTo>
                      <a:pt x="60" y="38"/>
                      <a:pt x="60" y="38"/>
                      <a:pt x="60" y="38"/>
                    </a:cubicBezTo>
                    <a:cubicBezTo>
                      <a:pt x="61" y="38"/>
                      <a:pt x="61" y="37"/>
                      <a:pt x="61" y="37"/>
                    </a:cubicBezTo>
                    <a:cubicBezTo>
                      <a:pt x="60" y="36"/>
                      <a:pt x="60" y="36"/>
                      <a:pt x="60" y="35"/>
                    </a:cubicBezTo>
                    <a:cubicBezTo>
                      <a:pt x="58" y="34"/>
                      <a:pt x="58" y="34"/>
                      <a:pt x="58" y="34"/>
                    </a:cubicBezTo>
                    <a:cubicBezTo>
                      <a:pt x="55" y="32"/>
                      <a:pt x="55" y="32"/>
                      <a:pt x="55" y="32"/>
                    </a:cubicBezTo>
                    <a:cubicBezTo>
                      <a:pt x="46" y="26"/>
                      <a:pt x="46" y="26"/>
                      <a:pt x="46" y="26"/>
                    </a:cubicBezTo>
                    <a:cubicBezTo>
                      <a:pt x="45" y="26"/>
                      <a:pt x="45" y="26"/>
                      <a:pt x="45" y="26"/>
                    </a:cubicBezTo>
                    <a:cubicBezTo>
                      <a:pt x="45" y="27"/>
                      <a:pt x="45" y="27"/>
                      <a:pt x="44" y="27"/>
                    </a:cubicBezTo>
                    <a:cubicBezTo>
                      <a:pt x="44" y="27"/>
                      <a:pt x="43" y="26"/>
                      <a:pt x="43" y="26"/>
                    </a:cubicBezTo>
                    <a:cubicBezTo>
                      <a:pt x="42" y="25"/>
                      <a:pt x="42" y="24"/>
                      <a:pt x="42" y="24"/>
                    </a:cubicBezTo>
                    <a:cubicBezTo>
                      <a:pt x="26" y="13"/>
                      <a:pt x="26" y="13"/>
                      <a:pt x="26" y="13"/>
                    </a:cubicBezTo>
                    <a:cubicBezTo>
                      <a:pt x="26" y="14"/>
                      <a:pt x="25" y="14"/>
                      <a:pt x="24" y="14"/>
                    </a:cubicBezTo>
                    <a:cubicBezTo>
                      <a:pt x="24" y="14"/>
                      <a:pt x="24" y="14"/>
                      <a:pt x="24" y="14"/>
                    </a:cubicBezTo>
                    <a:cubicBezTo>
                      <a:pt x="23" y="14"/>
                      <a:pt x="22" y="13"/>
                      <a:pt x="22" y="12"/>
                    </a:cubicBezTo>
                    <a:cubicBezTo>
                      <a:pt x="23" y="11"/>
                      <a:pt x="23" y="11"/>
                      <a:pt x="23" y="11"/>
                    </a:cubicBezTo>
                    <a:cubicBezTo>
                      <a:pt x="12" y="3"/>
                      <a:pt x="12" y="3"/>
                      <a:pt x="12" y="3"/>
                    </a:cubicBezTo>
                    <a:cubicBezTo>
                      <a:pt x="8" y="1"/>
                      <a:pt x="8" y="1"/>
                      <a:pt x="8" y="1"/>
                    </a:cubicBezTo>
                    <a:cubicBezTo>
                      <a:pt x="8" y="1"/>
                      <a:pt x="8" y="1"/>
                      <a:pt x="8" y="1"/>
                    </a:cubicBezTo>
                    <a:cubicBezTo>
                      <a:pt x="7" y="0"/>
                      <a:pt x="7" y="0"/>
                      <a:pt x="7"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 name="Freeform 375"/>
              <p:cNvSpPr>
                <a:spLocks noEditPoints="1"/>
              </p:cNvSpPr>
              <p:nvPr/>
            </p:nvSpPr>
            <p:spPr bwMode="auto">
              <a:xfrm>
                <a:off x="6626226" y="2520950"/>
                <a:ext cx="190500" cy="149225"/>
              </a:xfrm>
              <a:custGeom>
                <a:avLst/>
                <a:gdLst>
                  <a:gd name="T0" fmla="*/ 58 w 68"/>
                  <a:gd name="T1" fmla="*/ 48 h 53"/>
                  <a:gd name="T2" fmla="*/ 5 w 68"/>
                  <a:gd name="T3" fmla="*/ 13 h 53"/>
                  <a:gd name="T4" fmla="*/ 10 w 68"/>
                  <a:gd name="T5" fmla="*/ 5 h 53"/>
                  <a:gd name="T6" fmla="*/ 63 w 68"/>
                  <a:gd name="T7" fmla="*/ 41 h 53"/>
                  <a:gd name="T8" fmla="*/ 58 w 68"/>
                  <a:gd name="T9" fmla="*/ 48 h 53"/>
                  <a:gd name="T10" fmla="*/ 8 w 68"/>
                  <a:gd name="T11" fmla="*/ 4 h 53"/>
                  <a:gd name="T12" fmla="*/ 9 w 68"/>
                  <a:gd name="T13" fmla="*/ 2 h 53"/>
                  <a:gd name="T14" fmla="*/ 8 w 68"/>
                  <a:gd name="T15" fmla="*/ 4 h 53"/>
                  <a:gd name="T16" fmla="*/ 9 w 68"/>
                  <a:gd name="T17" fmla="*/ 0 h 53"/>
                  <a:gd name="T18" fmla="*/ 9 w 68"/>
                  <a:gd name="T19" fmla="*/ 0 h 53"/>
                  <a:gd name="T20" fmla="*/ 8 w 68"/>
                  <a:gd name="T21" fmla="*/ 1 h 53"/>
                  <a:gd name="T22" fmla="*/ 8 w 68"/>
                  <a:gd name="T23" fmla="*/ 1 h 53"/>
                  <a:gd name="T24" fmla="*/ 0 w 68"/>
                  <a:gd name="T25" fmla="*/ 12 h 53"/>
                  <a:gd name="T26" fmla="*/ 1 w 68"/>
                  <a:gd name="T27" fmla="*/ 15 h 53"/>
                  <a:gd name="T28" fmla="*/ 58 w 68"/>
                  <a:gd name="T29" fmla="*/ 53 h 53"/>
                  <a:gd name="T30" fmla="*/ 59 w 68"/>
                  <a:gd name="T31" fmla="*/ 53 h 53"/>
                  <a:gd name="T32" fmla="*/ 59 w 68"/>
                  <a:gd name="T33" fmla="*/ 53 h 53"/>
                  <a:gd name="T34" fmla="*/ 61 w 68"/>
                  <a:gd name="T35" fmla="*/ 52 h 53"/>
                  <a:gd name="T36" fmla="*/ 68 w 68"/>
                  <a:gd name="T37" fmla="*/ 41 h 53"/>
                  <a:gd name="T38" fmla="*/ 68 w 68"/>
                  <a:gd name="T39" fmla="*/ 40 h 53"/>
                  <a:gd name="T40" fmla="*/ 67 w 68"/>
                  <a:gd name="T41" fmla="*/ 39 h 53"/>
                  <a:gd name="T42" fmla="*/ 67 w 68"/>
                  <a:gd name="T43" fmla="*/ 38 h 53"/>
                  <a:gd name="T44" fmla="*/ 11 w 68"/>
                  <a:gd name="T45" fmla="*/ 1 h 53"/>
                  <a:gd name="T46" fmla="*/ 10 w 68"/>
                  <a:gd name="T47" fmla="*/ 1 h 53"/>
                  <a:gd name="T48" fmla="*/ 9 w 68"/>
                  <a:gd name="T49"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8" h="52">
                    <a:moveTo>
                      <a:pt x="58" y="48"/>
                    </a:moveTo>
                    <a:cubicBezTo>
                      <a:pt x="5" y="13"/>
                      <a:pt x="5" y="13"/>
                      <a:pt x="5" y="13"/>
                    </a:cubicBezTo>
                    <a:cubicBezTo>
                      <a:pt x="10" y="5"/>
                      <a:pt x="10" y="5"/>
                      <a:pt x="10" y="5"/>
                    </a:cubicBezTo>
                    <a:cubicBezTo>
                      <a:pt x="63" y="41"/>
                      <a:pt x="63" y="41"/>
                      <a:pt x="63" y="41"/>
                    </a:cubicBezTo>
                    <a:cubicBezTo>
                      <a:pt x="58" y="48"/>
                      <a:pt x="58" y="48"/>
                      <a:pt x="58" y="48"/>
                    </a:cubicBezTo>
                    <a:moveTo>
                      <a:pt x="8" y="4"/>
                    </a:moveTo>
                    <a:cubicBezTo>
                      <a:pt x="9" y="2"/>
                      <a:pt x="9" y="2"/>
                      <a:pt x="9" y="2"/>
                    </a:cubicBezTo>
                    <a:cubicBezTo>
                      <a:pt x="8" y="4"/>
                      <a:pt x="8" y="4"/>
                      <a:pt x="8" y="4"/>
                    </a:cubicBezTo>
                    <a:moveTo>
                      <a:pt x="9" y="0"/>
                    </a:moveTo>
                    <a:cubicBezTo>
                      <a:pt x="9" y="0"/>
                      <a:pt x="9" y="0"/>
                      <a:pt x="9" y="0"/>
                    </a:cubicBezTo>
                    <a:cubicBezTo>
                      <a:pt x="8" y="0"/>
                      <a:pt x="8" y="1"/>
                      <a:pt x="8" y="1"/>
                    </a:cubicBezTo>
                    <a:cubicBezTo>
                      <a:pt x="8" y="1"/>
                      <a:pt x="8" y="1"/>
                      <a:pt x="8" y="1"/>
                    </a:cubicBezTo>
                    <a:cubicBezTo>
                      <a:pt x="0" y="12"/>
                      <a:pt x="0" y="12"/>
                      <a:pt x="0" y="12"/>
                    </a:cubicBezTo>
                    <a:cubicBezTo>
                      <a:pt x="0" y="13"/>
                      <a:pt x="0" y="14"/>
                      <a:pt x="1" y="15"/>
                    </a:cubicBezTo>
                    <a:cubicBezTo>
                      <a:pt x="58" y="53"/>
                      <a:pt x="58" y="53"/>
                      <a:pt x="58" y="53"/>
                    </a:cubicBezTo>
                    <a:cubicBezTo>
                      <a:pt x="58" y="53"/>
                      <a:pt x="59" y="53"/>
                      <a:pt x="59" y="53"/>
                    </a:cubicBezTo>
                    <a:cubicBezTo>
                      <a:pt x="59" y="53"/>
                      <a:pt x="59" y="53"/>
                      <a:pt x="59" y="53"/>
                    </a:cubicBezTo>
                    <a:cubicBezTo>
                      <a:pt x="60" y="53"/>
                      <a:pt x="60" y="53"/>
                      <a:pt x="61" y="52"/>
                    </a:cubicBezTo>
                    <a:cubicBezTo>
                      <a:pt x="68" y="41"/>
                      <a:pt x="68" y="41"/>
                      <a:pt x="68" y="41"/>
                    </a:cubicBezTo>
                    <a:cubicBezTo>
                      <a:pt x="68" y="41"/>
                      <a:pt x="68" y="40"/>
                      <a:pt x="68" y="40"/>
                    </a:cubicBezTo>
                    <a:cubicBezTo>
                      <a:pt x="68" y="39"/>
                      <a:pt x="68" y="39"/>
                      <a:pt x="67" y="39"/>
                    </a:cubicBezTo>
                    <a:cubicBezTo>
                      <a:pt x="67" y="38"/>
                      <a:pt x="67" y="38"/>
                      <a:pt x="67" y="38"/>
                    </a:cubicBezTo>
                    <a:cubicBezTo>
                      <a:pt x="11" y="1"/>
                      <a:pt x="11" y="1"/>
                      <a:pt x="11" y="1"/>
                    </a:cubicBezTo>
                    <a:cubicBezTo>
                      <a:pt x="10" y="1"/>
                      <a:pt x="10" y="1"/>
                      <a:pt x="10" y="1"/>
                    </a:cubicBezTo>
                    <a:cubicBezTo>
                      <a:pt x="10" y="0"/>
                      <a:pt x="10" y="0"/>
                      <a:pt x="9"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 name="Freeform 376"/>
              <p:cNvSpPr>
                <a:spLocks noEditPoints="1"/>
              </p:cNvSpPr>
              <p:nvPr/>
            </p:nvSpPr>
            <p:spPr bwMode="auto">
              <a:xfrm>
                <a:off x="6719888" y="2330450"/>
                <a:ext cx="228600" cy="247650"/>
              </a:xfrm>
              <a:custGeom>
                <a:avLst/>
                <a:gdLst>
                  <a:gd name="T0" fmla="*/ 61 w 82"/>
                  <a:gd name="T1" fmla="*/ 15 h 88"/>
                  <a:gd name="T2" fmla="*/ 62 w 82"/>
                  <a:gd name="T3" fmla="*/ 15 h 88"/>
                  <a:gd name="T4" fmla="*/ 61 w 82"/>
                  <a:gd name="T5" fmla="*/ 21 h 88"/>
                  <a:gd name="T6" fmla="*/ 57 w 82"/>
                  <a:gd name="T7" fmla="*/ 22 h 88"/>
                  <a:gd name="T8" fmla="*/ 41 w 82"/>
                  <a:gd name="T9" fmla="*/ 12 h 88"/>
                  <a:gd name="T10" fmla="*/ 45 w 82"/>
                  <a:gd name="T11" fmla="*/ 5 h 88"/>
                  <a:gd name="T12" fmla="*/ 48 w 82"/>
                  <a:gd name="T13" fmla="*/ 10 h 88"/>
                  <a:gd name="T14" fmla="*/ 47 w 82"/>
                  <a:gd name="T15" fmla="*/ 0 h 88"/>
                  <a:gd name="T16" fmla="*/ 38 w 82"/>
                  <a:gd name="T17" fmla="*/ 11 h 88"/>
                  <a:gd name="T18" fmla="*/ 30 w 82"/>
                  <a:gd name="T19" fmla="*/ 10 h 88"/>
                  <a:gd name="T20" fmla="*/ 20 w 82"/>
                  <a:gd name="T21" fmla="*/ 1 h 88"/>
                  <a:gd name="T22" fmla="*/ 0 w 82"/>
                  <a:gd name="T23" fmla="*/ 73 h 88"/>
                  <a:gd name="T24" fmla="*/ 4 w 82"/>
                  <a:gd name="T25" fmla="*/ 74 h 88"/>
                  <a:gd name="T26" fmla="*/ 28 w 82"/>
                  <a:gd name="T27" fmla="*/ 13 h 88"/>
                  <a:gd name="T28" fmla="*/ 52 w 82"/>
                  <a:gd name="T29" fmla="*/ 25 h 88"/>
                  <a:gd name="T30" fmla="*/ 74 w 82"/>
                  <a:gd name="T31" fmla="*/ 39 h 88"/>
                  <a:gd name="T32" fmla="*/ 21 w 82"/>
                  <a:gd name="T33" fmla="*/ 87 h 88"/>
                  <a:gd name="T34" fmla="*/ 24 w 82"/>
                  <a:gd name="T35" fmla="*/ 87 h 88"/>
                  <a:gd name="T36" fmla="*/ 82 w 82"/>
                  <a:gd name="T37" fmla="*/ 37 h 88"/>
                  <a:gd name="T38" fmla="*/ 82 w 82"/>
                  <a:gd name="T39" fmla="*/ 37 h 88"/>
                  <a:gd name="T40" fmla="*/ 82 w 82"/>
                  <a:gd name="T41" fmla="*/ 37 h 88"/>
                  <a:gd name="T42" fmla="*/ 82 w 82"/>
                  <a:gd name="T43" fmla="*/ 37 h 88"/>
                  <a:gd name="T44" fmla="*/ 82 w 82"/>
                  <a:gd name="T45" fmla="*/ 37 h 88"/>
                  <a:gd name="T46" fmla="*/ 82 w 82"/>
                  <a:gd name="T47" fmla="*/ 37 h 88"/>
                  <a:gd name="T48" fmla="*/ 82 w 82"/>
                  <a:gd name="T49" fmla="*/ 37 h 88"/>
                  <a:gd name="T50" fmla="*/ 82 w 82"/>
                  <a:gd name="T51" fmla="*/ 37 h 88"/>
                  <a:gd name="T52" fmla="*/ 82 w 82"/>
                  <a:gd name="T53" fmla="*/ 37 h 88"/>
                  <a:gd name="T54" fmla="*/ 82 w 82"/>
                  <a:gd name="T55" fmla="*/ 37 h 88"/>
                  <a:gd name="T56" fmla="*/ 82 w 82"/>
                  <a:gd name="T57" fmla="*/ 37 h 88"/>
                  <a:gd name="T58" fmla="*/ 82 w 82"/>
                  <a:gd name="T59" fmla="*/ 37 h 88"/>
                  <a:gd name="T60" fmla="*/ 82 w 82"/>
                  <a:gd name="T61" fmla="*/ 36 h 88"/>
                  <a:gd name="T62" fmla="*/ 82 w 82"/>
                  <a:gd name="T63" fmla="*/ 36 h 88"/>
                  <a:gd name="T64" fmla="*/ 81 w 82"/>
                  <a:gd name="T65" fmla="*/ 34 h 88"/>
                  <a:gd name="T66" fmla="*/ 81 w 82"/>
                  <a:gd name="T67" fmla="*/ 34 h 88"/>
                  <a:gd name="T68" fmla="*/ 79 w 82"/>
                  <a:gd name="T69" fmla="*/ 34 h 88"/>
                  <a:gd name="T70" fmla="*/ 79 w 82"/>
                  <a:gd name="T71" fmla="*/ 34 h 88"/>
                  <a:gd name="T72" fmla="*/ 79 w 82"/>
                  <a:gd name="T73" fmla="*/ 35 h 88"/>
                  <a:gd name="T74" fmla="*/ 79 w 82"/>
                  <a:gd name="T75" fmla="*/ 35 h 88"/>
                  <a:gd name="T76" fmla="*/ 76 w 82"/>
                  <a:gd name="T77" fmla="*/ 35 h 88"/>
                  <a:gd name="T78" fmla="*/ 58 w 82"/>
                  <a:gd name="T79" fmla="*/ 28 h 88"/>
                  <a:gd name="T80" fmla="*/ 63 w 82"/>
                  <a:gd name="T81" fmla="*/ 25 h 88"/>
                  <a:gd name="T82" fmla="*/ 66 w 82"/>
                  <a:gd name="T83" fmla="*/ 12 h 88"/>
                  <a:gd name="T84" fmla="*/ 59 w 82"/>
                  <a:gd name="T85" fmla="*/ 12 h 88"/>
                  <a:gd name="T86" fmla="*/ 45 w 82"/>
                  <a:gd name="T87" fmla="*/ 17 h 88"/>
                  <a:gd name="T88" fmla="*/ 53 w 82"/>
                  <a:gd name="T89" fmla="*/ 5 h 88"/>
                  <a:gd name="T90" fmla="*/ 47 w 82"/>
                  <a:gd name="T91"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2" h="88">
                    <a:moveTo>
                      <a:pt x="56" y="22"/>
                    </a:moveTo>
                    <a:cubicBezTo>
                      <a:pt x="56" y="20"/>
                      <a:pt x="57" y="18"/>
                      <a:pt x="59" y="17"/>
                    </a:cubicBezTo>
                    <a:cubicBezTo>
                      <a:pt x="59" y="16"/>
                      <a:pt x="60" y="15"/>
                      <a:pt x="61" y="15"/>
                    </a:cubicBezTo>
                    <a:cubicBezTo>
                      <a:pt x="61" y="15"/>
                      <a:pt x="62" y="14"/>
                      <a:pt x="62" y="14"/>
                    </a:cubicBezTo>
                    <a:cubicBezTo>
                      <a:pt x="62" y="14"/>
                      <a:pt x="62" y="14"/>
                      <a:pt x="62" y="14"/>
                    </a:cubicBezTo>
                    <a:cubicBezTo>
                      <a:pt x="62" y="15"/>
                      <a:pt x="62" y="15"/>
                      <a:pt x="62" y="15"/>
                    </a:cubicBezTo>
                    <a:cubicBezTo>
                      <a:pt x="62" y="15"/>
                      <a:pt x="63" y="15"/>
                      <a:pt x="63" y="16"/>
                    </a:cubicBezTo>
                    <a:cubicBezTo>
                      <a:pt x="63" y="17"/>
                      <a:pt x="63" y="18"/>
                      <a:pt x="62" y="19"/>
                    </a:cubicBezTo>
                    <a:cubicBezTo>
                      <a:pt x="62" y="20"/>
                      <a:pt x="62" y="21"/>
                      <a:pt x="61" y="21"/>
                    </a:cubicBezTo>
                    <a:cubicBezTo>
                      <a:pt x="60" y="22"/>
                      <a:pt x="59" y="22"/>
                      <a:pt x="57" y="22"/>
                    </a:cubicBezTo>
                    <a:cubicBezTo>
                      <a:pt x="57" y="22"/>
                      <a:pt x="57" y="22"/>
                      <a:pt x="57" y="22"/>
                    </a:cubicBezTo>
                    <a:cubicBezTo>
                      <a:pt x="57" y="22"/>
                      <a:pt x="57" y="22"/>
                      <a:pt x="57" y="22"/>
                    </a:cubicBezTo>
                    <a:cubicBezTo>
                      <a:pt x="57" y="22"/>
                      <a:pt x="56" y="22"/>
                      <a:pt x="56" y="22"/>
                    </a:cubicBezTo>
                    <a:moveTo>
                      <a:pt x="42" y="14"/>
                    </a:moveTo>
                    <a:cubicBezTo>
                      <a:pt x="42" y="13"/>
                      <a:pt x="41" y="13"/>
                      <a:pt x="41" y="12"/>
                    </a:cubicBezTo>
                    <a:cubicBezTo>
                      <a:pt x="41" y="12"/>
                      <a:pt x="41" y="12"/>
                      <a:pt x="41" y="12"/>
                    </a:cubicBezTo>
                    <a:cubicBezTo>
                      <a:pt x="42" y="10"/>
                      <a:pt x="42" y="8"/>
                      <a:pt x="43" y="7"/>
                    </a:cubicBezTo>
                    <a:cubicBezTo>
                      <a:pt x="44" y="6"/>
                      <a:pt x="44" y="6"/>
                      <a:pt x="45" y="5"/>
                    </a:cubicBezTo>
                    <a:cubicBezTo>
                      <a:pt x="46" y="5"/>
                      <a:pt x="46" y="5"/>
                      <a:pt x="47" y="4"/>
                    </a:cubicBezTo>
                    <a:cubicBezTo>
                      <a:pt x="48" y="4"/>
                      <a:pt x="49" y="5"/>
                      <a:pt x="49" y="5"/>
                    </a:cubicBezTo>
                    <a:cubicBezTo>
                      <a:pt x="49" y="7"/>
                      <a:pt x="49" y="8"/>
                      <a:pt x="48" y="10"/>
                    </a:cubicBezTo>
                    <a:cubicBezTo>
                      <a:pt x="47" y="11"/>
                      <a:pt x="46" y="13"/>
                      <a:pt x="44" y="13"/>
                    </a:cubicBezTo>
                    <a:cubicBezTo>
                      <a:pt x="43" y="14"/>
                      <a:pt x="43" y="14"/>
                      <a:pt x="42" y="14"/>
                    </a:cubicBezTo>
                    <a:moveTo>
                      <a:pt x="47" y="0"/>
                    </a:moveTo>
                    <a:cubicBezTo>
                      <a:pt x="46" y="0"/>
                      <a:pt x="44" y="1"/>
                      <a:pt x="43" y="2"/>
                    </a:cubicBezTo>
                    <a:cubicBezTo>
                      <a:pt x="41" y="3"/>
                      <a:pt x="40" y="5"/>
                      <a:pt x="39" y="6"/>
                    </a:cubicBezTo>
                    <a:cubicBezTo>
                      <a:pt x="38" y="8"/>
                      <a:pt x="38" y="9"/>
                      <a:pt x="38" y="11"/>
                    </a:cubicBezTo>
                    <a:cubicBezTo>
                      <a:pt x="37" y="11"/>
                      <a:pt x="37" y="12"/>
                      <a:pt x="37" y="12"/>
                    </a:cubicBezTo>
                    <a:cubicBezTo>
                      <a:pt x="37" y="13"/>
                      <a:pt x="37" y="13"/>
                      <a:pt x="38" y="14"/>
                    </a:cubicBezTo>
                    <a:cubicBezTo>
                      <a:pt x="35" y="13"/>
                      <a:pt x="33" y="12"/>
                      <a:pt x="30" y="10"/>
                    </a:cubicBezTo>
                    <a:cubicBezTo>
                      <a:pt x="27" y="8"/>
                      <a:pt x="24" y="5"/>
                      <a:pt x="22" y="2"/>
                    </a:cubicBezTo>
                    <a:cubicBezTo>
                      <a:pt x="21" y="2"/>
                      <a:pt x="21" y="1"/>
                      <a:pt x="20" y="1"/>
                    </a:cubicBezTo>
                    <a:cubicBezTo>
                      <a:pt x="20" y="1"/>
                      <a:pt x="20" y="1"/>
                      <a:pt x="20" y="1"/>
                    </a:cubicBezTo>
                    <a:cubicBezTo>
                      <a:pt x="19" y="2"/>
                      <a:pt x="19" y="2"/>
                      <a:pt x="18" y="3"/>
                    </a:cubicBezTo>
                    <a:cubicBezTo>
                      <a:pt x="1" y="72"/>
                      <a:pt x="1" y="72"/>
                      <a:pt x="1" y="72"/>
                    </a:cubicBezTo>
                    <a:cubicBezTo>
                      <a:pt x="0" y="73"/>
                      <a:pt x="0" y="73"/>
                      <a:pt x="0" y="73"/>
                    </a:cubicBezTo>
                    <a:cubicBezTo>
                      <a:pt x="0" y="74"/>
                      <a:pt x="1" y="75"/>
                      <a:pt x="2" y="75"/>
                    </a:cubicBezTo>
                    <a:cubicBezTo>
                      <a:pt x="2" y="75"/>
                      <a:pt x="2" y="75"/>
                      <a:pt x="2" y="75"/>
                    </a:cubicBezTo>
                    <a:cubicBezTo>
                      <a:pt x="3" y="75"/>
                      <a:pt x="4" y="75"/>
                      <a:pt x="4" y="74"/>
                    </a:cubicBezTo>
                    <a:cubicBezTo>
                      <a:pt x="4" y="74"/>
                      <a:pt x="4" y="74"/>
                      <a:pt x="4" y="74"/>
                    </a:cubicBezTo>
                    <a:cubicBezTo>
                      <a:pt x="21" y="7"/>
                      <a:pt x="21" y="7"/>
                      <a:pt x="21" y="7"/>
                    </a:cubicBezTo>
                    <a:cubicBezTo>
                      <a:pt x="23" y="9"/>
                      <a:pt x="26" y="11"/>
                      <a:pt x="28" y="13"/>
                    </a:cubicBezTo>
                    <a:cubicBezTo>
                      <a:pt x="32" y="16"/>
                      <a:pt x="36" y="18"/>
                      <a:pt x="40" y="18"/>
                    </a:cubicBezTo>
                    <a:cubicBezTo>
                      <a:pt x="41" y="20"/>
                      <a:pt x="43" y="21"/>
                      <a:pt x="44" y="22"/>
                    </a:cubicBezTo>
                    <a:cubicBezTo>
                      <a:pt x="46" y="23"/>
                      <a:pt x="49" y="25"/>
                      <a:pt x="52" y="25"/>
                    </a:cubicBezTo>
                    <a:cubicBezTo>
                      <a:pt x="53" y="27"/>
                      <a:pt x="54" y="29"/>
                      <a:pt x="55" y="31"/>
                    </a:cubicBezTo>
                    <a:cubicBezTo>
                      <a:pt x="56" y="33"/>
                      <a:pt x="59" y="34"/>
                      <a:pt x="61" y="35"/>
                    </a:cubicBezTo>
                    <a:cubicBezTo>
                      <a:pt x="65" y="37"/>
                      <a:pt x="69" y="39"/>
                      <a:pt x="74" y="39"/>
                    </a:cubicBezTo>
                    <a:cubicBezTo>
                      <a:pt x="21" y="84"/>
                      <a:pt x="21" y="84"/>
                      <a:pt x="21" y="84"/>
                    </a:cubicBezTo>
                    <a:cubicBezTo>
                      <a:pt x="21" y="84"/>
                      <a:pt x="20" y="85"/>
                      <a:pt x="20" y="85"/>
                    </a:cubicBezTo>
                    <a:cubicBezTo>
                      <a:pt x="20" y="85"/>
                      <a:pt x="20" y="86"/>
                      <a:pt x="21" y="87"/>
                    </a:cubicBezTo>
                    <a:cubicBezTo>
                      <a:pt x="21" y="87"/>
                      <a:pt x="22" y="88"/>
                      <a:pt x="22" y="88"/>
                    </a:cubicBezTo>
                    <a:cubicBezTo>
                      <a:pt x="23" y="88"/>
                      <a:pt x="23" y="88"/>
                      <a:pt x="23" y="87"/>
                    </a:cubicBezTo>
                    <a:cubicBezTo>
                      <a:pt x="24" y="87"/>
                      <a:pt x="24" y="87"/>
                      <a:pt x="24" y="87"/>
                    </a:cubicBezTo>
                    <a:cubicBezTo>
                      <a:pt x="81" y="38"/>
                      <a:pt x="81" y="38"/>
                      <a:pt x="81" y="38"/>
                    </a:cubicBezTo>
                    <a:cubicBezTo>
                      <a:pt x="81" y="38"/>
                      <a:pt x="81" y="38"/>
                      <a:pt x="82" y="37"/>
                    </a:cubicBezTo>
                    <a:cubicBezTo>
                      <a:pt x="82" y="37"/>
                      <a:pt x="82" y="37"/>
                      <a:pt x="82" y="37"/>
                    </a:cubicBezTo>
                    <a:cubicBezTo>
                      <a:pt x="82" y="37"/>
                      <a:pt x="82" y="37"/>
                      <a:pt x="82" y="37"/>
                    </a:cubicBezTo>
                    <a:cubicBezTo>
                      <a:pt x="82" y="37"/>
                      <a:pt x="82" y="37"/>
                      <a:pt x="82" y="37"/>
                    </a:cubicBezTo>
                    <a:cubicBezTo>
                      <a:pt x="82" y="37"/>
                      <a:pt x="82" y="37"/>
                      <a:pt x="82" y="37"/>
                    </a:cubicBezTo>
                    <a:cubicBezTo>
                      <a:pt x="82" y="37"/>
                      <a:pt x="82" y="37"/>
                      <a:pt x="82" y="37"/>
                    </a:cubicBezTo>
                    <a:cubicBezTo>
                      <a:pt x="82" y="37"/>
                      <a:pt x="82" y="37"/>
                      <a:pt x="82" y="37"/>
                    </a:cubicBezTo>
                    <a:cubicBezTo>
                      <a:pt x="82" y="37"/>
                      <a:pt x="82" y="37"/>
                      <a:pt x="82" y="37"/>
                    </a:cubicBezTo>
                    <a:cubicBezTo>
                      <a:pt x="82" y="37"/>
                      <a:pt x="82" y="37"/>
                      <a:pt x="82" y="37"/>
                    </a:cubicBezTo>
                    <a:cubicBezTo>
                      <a:pt x="82" y="37"/>
                      <a:pt x="82" y="37"/>
                      <a:pt x="82" y="37"/>
                    </a:cubicBezTo>
                    <a:cubicBezTo>
                      <a:pt x="82" y="37"/>
                      <a:pt x="82" y="37"/>
                      <a:pt x="82" y="37"/>
                    </a:cubicBezTo>
                    <a:cubicBezTo>
                      <a:pt x="82" y="37"/>
                      <a:pt x="82" y="37"/>
                      <a:pt x="82" y="37"/>
                    </a:cubicBezTo>
                    <a:cubicBezTo>
                      <a:pt x="82" y="37"/>
                      <a:pt x="82" y="37"/>
                      <a:pt x="82" y="37"/>
                    </a:cubicBezTo>
                    <a:cubicBezTo>
                      <a:pt x="82" y="37"/>
                      <a:pt x="82" y="37"/>
                      <a:pt x="82" y="37"/>
                    </a:cubicBezTo>
                    <a:cubicBezTo>
                      <a:pt x="82" y="37"/>
                      <a:pt x="82" y="37"/>
                      <a:pt x="82" y="37"/>
                    </a:cubicBezTo>
                    <a:cubicBezTo>
                      <a:pt x="82" y="37"/>
                      <a:pt x="82" y="37"/>
                      <a:pt x="82" y="37"/>
                    </a:cubicBezTo>
                    <a:cubicBezTo>
                      <a:pt x="82" y="37"/>
                      <a:pt x="82" y="37"/>
                      <a:pt x="82" y="37"/>
                    </a:cubicBezTo>
                    <a:cubicBezTo>
                      <a:pt x="82" y="37"/>
                      <a:pt x="82" y="37"/>
                      <a:pt x="82" y="37"/>
                    </a:cubicBezTo>
                    <a:cubicBezTo>
                      <a:pt x="82" y="37"/>
                      <a:pt x="82" y="37"/>
                      <a:pt x="82" y="37"/>
                    </a:cubicBezTo>
                    <a:cubicBezTo>
                      <a:pt x="82" y="37"/>
                      <a:pt x="82" y="37"/>
                      <a:pt x="82" y="37"/>
                    </a:cubicBezTo>
                    <a:cubicBezTo>
                      <a:pt x="82" y="37"/>
                      <a:pt x="82" y="37"/>
                      <a:pt x="82" y="37"/>
                    </a:cubicBezTo>
                    <a:cubicBezTo>
                      <a:pt x="82" y="37"/>
                      <a:pt x="82" y="37"/>
                      <a:pt x="82" y="37"/>
                    </a:cubicBezTo>
                    <a:cubicBezTo>
                      <a:pt x="82" y="37"/>
                      <a:pt x="82" y="37"/>
                      <a:pt x="82" y="37"/>
                    </a:cubicBezTo>
                    <a:cubicBezTo>
                      <a:pt x="82" y="37"/>
                      <a:pt x="82" y="37"/>
                      <a:pt x="82" y="37"/>
                    </a:cubicBezTo>
                    <a:cubicBezTo>
                      <a:pt x="82" y="37"/>
                      <a:pt x="82" y="37"/>
                      <a:pt x="82" y="37"/>
                    </a:cubicBezTo>
                    <a:cubicBezTo>
                      <a:pt x="82" y="37"/>
                      <a:pt x="82" y="37"/>
                      <a:pt x="82" y="37"/>
                    </a:cubicBezTo>
                    <a:cubicBezTo>
                      <a:pt x="82" y="37"/>
                      <a:pt x="82" y="37"/>
                      <a:pt x="82" y="37"/>
                    </a:cubicBezTo>
                    <a:cubicBezTo>
                      <a:pt x="82" y="37"/>
                      <a:pt x="82" y="37"/>
                      <a:pt x="82" y="37"/>
                    </a:cubicBezTo>
                    <a:cubicBezTo>
                      <a:pt x="82" y="37"/>
                      <a:pt x="82" y="37"/>
                      <a:pt x="82" y="37"/>
                    </a:cubicBezTo>
                    <a:cubicBezTo>
                      <a:pt x="82" y="37"/>
                      <a:pt x="82" y="37"/>
                      <a:pt x="82" y="37"/>
                    </a:cubicBezTo>
                    <a:cubicBezTo>
                      <a:pt x="82" y="37"/>
                      <a:pt x="82" y="37"/>
                      <a:pt x="82" y="37"/>
                    </a:cubicBezTo>
                    <a:cubicBezTo>
                      <a:pt x="82" y="37"/>
                      <a:pt x="82" y="37"/>
                      <a:pt x="82" y="37"/>
                    </a:cubicBezTo>
                    <a:cubicBezTo>
                      <a:pt x="82" y="37"/>
                      <a:pt x="82" y="37"/>
                      <a:pt x="82" y="37"/>
                    </a:cubicBezTo>
                    <a:cubicBezTo>
                      <a:pt x="82" y="37"/>
                      <a:pt x="82" y="37"/>
                      <a:pt x="82" y="37"/>
                    </a:cubicBezTo>
                    <a:cubicBezTo>
                      <a:pt x="82" y="37"/>
                      <a:pt x="82" y="37"/>
                      <a:pt x="82" y="37"/>
                    </a:cubicBezTo>
                    <a:cubicBezTo>
                      <a:pt x="82" y="37"/>
                      <a:pt x="82" y="37"/>
                      <a:pt x="82" y="37"/>
                    </a:cubicBezTo>
                    <a:cubicBezTo>
                      <a:pt x="82" y="36"/>
                      <a:pt x="82" y="36"/>
                      <a:pt x="82" y="36"/>
                    </a:cubicBezTo>
                    <a:cubicBezTo>
                      <a:pt x="82" y="36"/>
                      <a:pt x="82" y="36"/>
                      <a:pt x="82" y="36"/>
                    </a:cubicBezTo>
                    <a:cubicBezTo>
                      <a:pt x="82" y="36"/>
                      <a:pt x="82" y="36"/>
                      <a:pt x="82" y="36"/>
                    </a:cubicBezTo>
                    <a:cubicBezTo>
                      <a:pt x="82" y="36"/>
                      <a:pt x="82" y="36"/>
                      <a:pt x="82" y="36"/>
                    </a:cubicBezTo>
                    <a:cubicBezTo>
                      <a:pt x="82" y="36"/>
                      <a:pt x="82" y="36"/>
                      <a:pt x="82" y="36"/>
                    </a:cubicBezTo>
                    <a:cubicBezTo>
                      <a:pt x="82" y="35"/>
                      <a:pt x="82" y="35"/>
                      <a:pt x="82" y="35"/>
                    </a:cubicBezTo>
                    <a:cubicBezTo>
                      <a:pt x="81" y="35"/>
                      <a:pt x="81" y="34"/>
                      <a:pt x="81" y="34"/>
                    </a:cubicBezTo>
                    <a:cubicBezTo>
                      <a:pt x="81" y="34"/>
                      <a:pt x="81" y="34"/>
                      <a:pt x="81" y="34"/>
                    </a:cubicBezTo>
                    <a:cubicBezTo>
                      <a:pt x="81" y="34"/>
                      <a:pt x="81" y="34"/>
                      <a:pt x="81" y="34"/>
                    </a:cubicBezTo>
                    <a:cubicBezTo>
                      <a:pt x="81" y="34"/>
                      <a:pt x="81" y="34"/>
                      <a:pt x="81" y="34"/>
                    </a:cubicBezTo>
                    <a:cubicBezTo>
                      <a:pt x="81" y="34"/>
                      <a:pt x="81" y="34"/>
                      <a:pt x="81" y="34"/>
                    </a:cubicBezTo>
                    <a:cubicBezTo>
                      <a:pt x="80" y="34"/>
                      <a:pt x="80" y="34"/>
                      <a:pt x="80" y="34"/>
                    </a:cubicBezTo>
                    <a:cubicBezTo>
                      <a:pt x="80" y="34"/>
                      <a:pt x="79" y="34"/>
                      <a:pt x="79" y="34"/>
                    </a:cubicBezTo>
                    <a:cubicBezTo>
                      <a:pt x="79" y="34"/>
                      <a:pt x="79" y="34"/>
                      <a:pt x="79" y="34"/>
                    </a:cubicBezTo>
                    <a:cubicBezTo>
                      <a:pt x="79" y="34"/>
                      <a:pt x="79" y="34"/>
                      <a:pt x="79" y="34"/>
                    </a:cubicBezTo>
                    <a:cubicBezTo>
                      <a:pt x="79" y="34"/>
                      <a:pt x="79" y="34"/>
                      <a:pt x="79" y="34"/>
                    </a:cubicBezTo>
                    <a:cubicBezTo>
                      <a:pt x="79" y="34"/>
                      <a:pt x="79" y="34"/>
                      <a:pt x="79" y="34"/>
                    </a:cubicBezTo>
                    <a:cubicBezTo>
                      <a:pt x="79" y="34"/>
                      <a:pt x="79" y="34"/>
                      <a:pt x="79" y="34"/>
                    </a:cubicBezTo>
                    <a:cubicBezTo>
                      <a:pt x="79" y="34"/>
                      <a:pt x="79" y="34"/>
                      <a:pt x="79" y="35"/>
                    </a:cubicBezTo>
                    <a:cubicBezTo>
                      <a:pt x="79" y="35"/>
                      <a:pt x="79" y="35"/>
                      <a:pt x="79" y="35"/>
                    </a:cubicBezTo>
                    <a:cubicBezTo>
                      <a:pt x="79" y="35"/>
                      <a:pt x="79" y="35"/>
                      <a:pt x="79" y="35"/>
                    </a:cubicBezTo>
                    <a:cubicBezTo>
                      <a:pt x="79" y="35"/>
                      <a:pt x="79" y="35"/>
                      <a:pt x="79" y="35"/>
                    </a:cubicBezTo>
                    <a:cubicBezTo>
                      <a:pt x="79" y="35"/>
                      <a:pt x="79" y="35"/>
                      <a:pt x="79" y="35"/>
                    </a:cubicBezTo>
                    <a:cubicBezTo>
                      <a:pt x="79" y="35"/>
                      <a:pt x="78" y="35"/>
                      <a:pt x="78" y="35"/>
                    </a:cubicBezTo>
                    <a:cubicBezTo>
                      <a:pt x="77" y="35"/>
                      <a:pt x="77" y="35"/>
                      <a:pt x="76" y="35"/>
                    </a:cubicBezTo>
                    <a:cubicBezTo>
                      <a:pt x="76" y="35"/>
                      <a:pt x="76" y="35"/>
                      <a:pt x="76" y="35"/>
                    </a:cubicBezTo>
                    <a:cubicBezTo>
                      <a:pt x="76" y="35"/>
                      <a:pt x="76" y="35"/>
                      <a:pt x="76" y="35"/>
                    </a:cubicBezTo>
                    <a:cubicBezTo>
                      <a:pt x="72" y="35"/>
                      <a:pt x="66" y="34"/>
                      <a:pt x="63" y="32"/>
                    </a:cubicBezTo>
                    <a:cubicBezTo>
                      <a:pt x="61" y="31"/>
                      <a:pt x="59" y="29"/>
                      <a:pt x="58" y="28"/>
                    </a:cubicBezTo>
                    <a:cubicBezTo>
                      <a:pt x="57" y="27"/>
                      <a:pt x="57" y="27"/>
                      <a:pt x="57" y="26"/>
                    </a:cubicBezTo>
                    <a:cubicBezTo>
                      <a:pt x="57" y="26"/>
                      <a:pt x="57" y="26"/>
                      <a:pt x="57" y="26"/>
                    </a:cubicBezTo>
                    <a:cubicBezTo>
                      <a:pt x="59" y="26"/>
                      <a:pt x="61" y="26"/>
                      <a:pt x="63" y="25"/>
                    </a:cubicBezTo>
                    <a:cubicBezTo>
                      <a:pt x="65" y="24"/>
                      <a:pt x="66" y="22"/>
                      <a:pt x="66" y="19"/>
                    </a:cubicBezTo>
                    <a:cubicBezTo>
                      <a:pt x="67" y="18"/>
                      <a:pt x="67" y="17"/>
                      <a:pt x="67" y="16"/>
                    </a:cubicBezTo>
                    <a:cubicBezTo>
                      <a:pt x="67" y="15"/>
                      <a:pt x="66" y="13"/>
                      <a:pt x="66" y="12"/>
                    </a:cubicBezTo>
                    <a:cubicBezTo>
                      <a:pt x="65" y="11"/>
                      <a:pt x="63" y="10"/>
                      <a:pt x="62" y="10"/>
                    </a:cubicBezTo>
                    <a:cubicBezTo>
                      <a:pt x="62" y="10"/>
                      <a:pt x="62" y="10"/>
                      <a:pt x="62" y="10"/>
                    </a:cubicBezTo>
                    <a:cubicBezTo>
                      <a:pt x="61" y="10"/>
                      <a:pt x="60" y="11"/>
                      <a:pt x="59" y="12"/>
                    </a:cubicBezTo>
                    <a:cubicBezTo>
                      <a:pt x="56" y="13"/>
                      <a:pt x="53" y="17"/>
                      <a:pt x="52" y="21"/>
                    </a:cubicBezTo>
                    <a:cubicBezTo>
                      <a:pt x="50" y="20"/>
                      <a:pt x="47" y="19"/>
                      <a:pt x="46" y="19"/>
                    </a:cubicBezTo>
                    <a:cubicBezTo>
                      <a:pt x="46" y="18"/>
                      <a:pt x="45" y="18"/>
                      <a:pt x="45" y="17"/>
                    </a:cubicBezTo>
                    <a:cubicBezTo>
                      <a:pt x="45" y="17"/>
                      <a:pt x="46" y="17"/>
                      <a:pt x="46" y="17"/>
                    </a:cubicBezTo>
                    <a:cubicBezTo>
                      <a:pt x="48" y="16"/>
                      <a:pt x="50" y="14"/>
                      <a:pt x="51" y="12"/>
                    </a:cubicBezTo>
                    <a:cubicBezTo>
                      <a:pt x="53" y="10"/>
                      <a:pt x="53" y="7"/>
                      <a:pt x="53" y="5"/>
                    </a:cubicBezTo>
                    <a:cubicBezTo>
                      <a:pt x="53" y="4"/>
                      <a:pt x="53" y="4"/>
                      <a:pt x="53" y="3"/>
                    </a:cubicBezTo>
                    <a:cubicBezTo>
                      <a:pt x="53" y="3"/>
                      <a:pt x="53" y="2"/>
                      <a:pt x="52" y="2"/>
                    </a:cubicBezTo>
                    <a:cubicBezTo>
                      <a:pt x="50" y="1"/>
                      <a:pt x="49" y="0"/>
                      <a:pt x="47" y="0"/>
                    </a:cubicBezTo>
                    <a:cubicBezTo>
                      <a:pt x="47" y="0"/>
                      <a:pt x="47" y="0"/>
                      <a:pt x="47" y="0"/>
                    </a:cubicBezTo>
                    <a:cubicBezTo>
                      <a:pt x="47" y="0"/>
                      <a:pt x="47" y="0"/>
                      <a:pt x="47"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 name="Freeform 377"/>
              <p:cNvSpPr/>
              <p:nvPr/>
            </p:nvSpPr>
            <p:spPr bwMode="auto">
              <a:xfrm>
                <a:off x="6816726" y="2128838"/>
                <a:ext cx="22225" cy="58738"/>
              </a:xfrm>
              <a:custGeom>
                <a:avLst/>
                <a:gdLst>
                  <a:gd name="T0" fmla="*/ 3 w 8"/>
                  <a:gd name="T1" fmla="*/ 0 h 21"/>
                  <a:gd name="T2" fmla="*/ 2 w 8"/>
                  <a:gd name="T3" fmla="*/ 0 h 21"/>
                  <a:gd name="T4" fmla="*/ 1 w 8"/>
                  <a:gd name="T5" fmla="*/ 2 h 21"/>
                  <a:gd name="T6" fmla="*/ 4 w 8"/>
                  <a:gd name="T7" fmla="*/ 20 h 21"/>
                  <a:gd name="T8" fmla="*/ 6 w 8"/>
                  <a:gd name="T9" fmla="*/ 21 h 21"/>
                  <a:gd name="T10" fmla="*/ 7 w 8"/>
                  <a:gd name="T11" fmla="*/ 21 h 21"/>
                  <a:gd name="T12" fmla="*/ 8 w 8"/>
                  <a:gd name="T13" fmla="*/ 19 h 21"/>
                  <a:gd name="T14" fmla="*/ 5 w 8"/>
                  <a:gd name="T15" fmla="*/ 1 h 21"/>
                  <a:gd name="T16" fmla="*/ 3 w 8"/>
                  <a:gd name="T17"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21">
                    <a:moveTo>
                      <a:pt x="3" y="0"/>
                    </a:moveTo>
                    <a:cubicBezTo>
                      <a:pt x="3" y="0"/>
                      <a:pt x="2" y="0"/>
                      <a:pt x="2" y="0"/>
                    </a:cubicBezTo>
                    <a:cubicBezTo>
                      <a:pt x="1" y="0"/>
                      <a:pt x="0" y="1"/>
                      <a:pt x="1" y="2"/>
                    </a:cubicBezTo>
                    <a:cubicBezTo>
                      <a:pt x="4" y="20"/>
                      <a:pt x="4" y="20"/>
                      <a:pt x="4" y="20"/>
                    </a:cubicBezTo>
                    <a:cubicBezTo>
                      <a:pt x="4" y="21"/>
                      <a:pt x="5" y="21"/>
                      <a:pt x="6" y="21"/>
                    </a:cubicBezTo>
                    <a:cubicBezTo>
                      <a:pt x="6" y="21"/>
                      <a:pt x="6" y="21"/>
                      <a:pt x="7" y="21"/>
                    </a:cubicBezTo>
                    <a:cubicBezTo>
                      <a:pt x="8" y="21"/>
                      <a:pt x="8" y="20"/>
                      <a:pt x="8" y="19"/>
                    </a:cubicBezTo>
                    <a:cubicBezTo>
                      <a:pt x="5" y="1"/>
                      <a:pt x="5" y="1"/>
                      <a:pt x="5" y="1"/>
                    </a:cubicBezTo>
                    <a:cubicBezTo>
                      <a:pt x="4" y="0"/>
                      <a:pt x="4" y="0"/>
                      <a:pt x="3"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 name="Freeform 378"/>
              <p:cNvSpPr/>
              <p:nvPr/>
            </p:nvSpPr>
            <p:spPr bwMode="auto">
              <a:xfrm>
                <a:off x="6884988" y="2125663"/>
                <a:ext cx="22225" cy="61913"/>
              </a:xfrm>
              <a:custGeom>
                <a:avLst/>
                <a:gdLst>
                  <a:gd name="T0" fmla="*/ 6 w 8"/>
                  <a:gd name="T1" fmla="*/ 0 h 22"/>
                  <a:gd name="T2" fmla="*/ 4 w 8"/>
                  <a:gd name="T3" fmla="*/ 2 h 22"/>
                  <a:gd name="T4" fmla="*/ 0 w 8"/>
                  <a:gd name="T5" fmla="*/ 19 h 22"/>
                  <a:gd name="T6" fmla="*/ 2 w 8"/>
                  <a:gd name="T7" fmla="*/ 22 h 22"/>
                  <a:gd name="T8" fmla="*/ 2 w 8"/>
                  <a:gd name="T9" fmla="*/ 22 h 22"/>
                  <a:gd name="T10" fmla="*/ 4 w 8"/>
                  <a:gd name="T11" fmla="*/ 20 h 22"/>
                  <a:gd name="T12" fmla="*/ 8 w 8"/>
                  <a:gd name="T13" fmla="*/ 2 h 22"/>
                  <a:gd name="T14" fmla="*/ 6 w 8"/>
                  <a:gd name="T15" fmla="*/ 0 h 22"/>
                  <a:gd name="T16" fmla="*/ 6 w 8"/>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22">
                    <a:moveTo>
                      <a:pt x="6" y="0"/>
                    </a:moveTo>
                    <a:cubicBezTo>
                      <a:pt x="5" y="0"/>
                      <a:pt x="4" y="1"/>
                      <a:pt x="4" y="2"/>
                    </a:cubicBezTo>
                    <a:cubicBezTo>
                      <a:pt x="0" y="19"/>
                      <a:pt x="0" y="19"/>
                      <a:pt x="0" y="19"/>
                    </a:cubicBezTo>
                    <a:cubicBezTo>
                      <a:pt x="0" y="20"/>
                      <a:pt x="0" y="21"/>
                      <a:pt x="2" y="22"/>
                    </a:cubicBezTo>
                    <a:cubicBezTo>
                      <a:pt x="2" y="22"/>
                      <a:pt x="2" y="22"/>
                      <a:pt x="2" y="22"/>
                    </a:cubicBezTo>
                    <a:cubicBezTo>
                      <a:pt x="3" y="22"/>
                      <a:pt x="4" y="21"/>
                      <a:pt x="4" y="20"/>
                    </a:cubicBezTo>
                    <a:cubicBezTo>
                      <a:pt x="8" y="2"/>
                      <a:pt x="8" y="2"/>
                      <a:pt x="8" y="2"/>
                    </a:cubicBezTo>
                    <a:cubicBezTo>
                      <a:pt x="8" y="1"/>
                      <a:pt x="7" y="0"/>
                      <a:pt x="6" y="0"/>
                    </a:cubicBezTo>
                    <a:cubicBezTo>
                      <a:pt x="6" y="0"/>
                      <a:pt x="6" y="0"/>
                      <a:pt x="6"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 name="Freeform 379"/>
              <p:cNvSpPr/>
              <p:nvPr/>
            </p:nvSpPr>
            <p:spPr bwMode="auto">
              <a:xfrm>
                <a:off x="6750051" y="2154238"/>
                <a:ext cx="39688" cy="55563"/>
              </a:xfrm>
              <a:custGeom>
                <a:avLst/>
                <a:gdLst>
                  <a:gd name="T0" fmla="*/ 3 w 14"/>
                  <a:gd name="T1" fmla="*/ 0 h 20"/>
                  <a:gd name="T2" fmla="*/ 2 w 14"/>
                  <a:gd name="T3" fmla="*/ 1 h 20"/>
                  <a:gd name="T4" fmla="*/ 1 w 14"/>
                  <a:gd name="T5" fmla="*/ 3 h 20"/>
                  <a:gd name="T6" fmla="*/ 10 w 14"/>
                  <a:gd name="T7" fmla="*/ 19 h 20"/>
                  <a:gd name="T8" fmla="*/ 12 w 14"/>
                  <a:gd name="T9" fmla="*/ 20 h 20"/>
                  <a:gd name="T10" fmla="*/ 12 w 14"/>
                  <a:gd name="T11" fmla="*/ 20 h 20"/>
                  <a:gd name="T12" fmla="*/ 13 w 14"/>
                  <a:gd name="T13" fmla="*/ 17 h 20"/>
                  <a:gd name="T14" fmla="*/ 5 w 14"/>
                  <a:gd name="T15" fmla="*/ 1 h 20"/>
                  <a:gd name="T16" fmla="*/ 3 w 14"/>
                  <a:gd name="T17"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20">
                    <a:moveTo>
                      <a:pt x="3" y="0"/>
                    </a:moveTo>
                    <a:cubicBezTo>
                      <a:pt x="2" y="0"/>
                      <a:pt x="2" y="0"/>
                      <a:pt x="2" y="1"/>
                    </a:cubicBezTo>
                    <a:cubicBezTo>
                      <a:pt x="1" y="1"/>
                      <a:pt x="0" y="2"/>
                      <a:pt x="1" y="3"/>
                    </a:cubicBezTo>
                    <a:cubicBezTo>
                      <a:pt x="10" y="19"/>
                      <a:pt x="10" y="19"/>
                      <a:pt x="10" y="19"/>
                    </a:cubicBezTo>
                    <a:cubicBezTo>
                      <a:pt x="10" y="20"/>
                      <a:pt x="11" y="20"/>
                      <a:pt x="12" y="20"/>
                    </a:cubicBezTo>
                    <a:cubicBezTo>
                      <a:pt x="12" y="20"/>
                      <a:pt x="12" y="20"/>
                      <a:pt x="12" y="20"/>
                    </a:cubicBezTo>
                    <a:cubicBezTo>
                      <a:pt x="13" y="19"/>
                      <a:pt x="14" y="18"/>
                      <a:pt x="13" y="17"/>
                    </a:cubicBezTo>
                    <a:cubicBezTo>
                      <a:pt x="5" y="1"/>
                      <a:pt x="5" y="1"/>
                      <a:pt x="5" y="1"/>
                    </a:cubicBezTo>
                    <a:cubicBezTo>
                      <a:pt x="4" y="1"/>
                      <a:pt x="3" y="0"/>
                      <a:pt x="3"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 name="Freeform 380"/>
              <p:cNvSpPr/>
              <p:nvPr/>
            </p:nvSpPr>
            <p:spPr bwMode="auto">
              <a:xfrm>
                <a:off x="7050088" y="2317750"/>
                <a:ext cx="61913" cy="19050"/>
              </a:xfrm>
              <a:custGeom>
                <a:avLst/>
                <a:gdLst>
                  <a:gd name="T0" fmla="*/ 20 w 22"/>
                  <a:gd name="T1" fmla="*/ 0 h 7"/>
                  <a:gd name="T2" fmla="*/ 20 w 22"/>
                  <a:gd name="T3" fmla="*/ 0 h 7"/>
                  <a:gd name="T4" fmla="*/ 2 w 22"/>
                  <a:gd name="T5" fmla="*/ 3 h 7"/>
                  <a:gd name="T6" fmla="*/ 0 w 22"/>
                  <a:gd name="T7" fmla="*/ 6 h 7"/>
                  <a:gd name="T8" fmla="*/ 2 w 22"/>
                  <a:gd name="T9" fmla="*/ 7 h 7"/>
                  <a:gd name="T10" fmla="*/ 3 w 22"/>
                  <a:gd name="T11" fmla="*/ 7 h 7"/>
                  <a:gd name="T12" fmla="*/ 20 w 22"/>
                  <a:gd name="T13" fmla="*/ 4 h 7"/>
                  <a:gd name="T14" fmla="*/ 22 w 22"/>
                  <a:gd name="T15" fmla="*/ 1 h 7"/>
                  <a:gd name="T16" fmla="*/ 20 w 22"/>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7">
                    <a:moveTo>
                      <a:pt x="20" y="0"/>
                    </a:moveTo>
                    <a:cubicBezTo>
                      <a:pt x="20" y="0"/>
                      <a:pt x="20" y="0"/>
                      <a:pt x="20" y="0"/>
                    </a:cubicBezTo>
                    <a:cubicBezTo>
                      <a:pt x="2" y="3"/>
                      <a:pt x="2" y="3"/>
                      <a:pt x="2" y="3"/>
                    </a:cubicBezTo>
                    <a:cubicBezTo>
                      <a:pt x="1" y="3"/>
                      <a:pt x="0" y="5"/>
                      <a:pt x="0" y="6"/>
                    </a:cubicBezTo>
                    <a:cubicBezTo>
                      <a:pt x="0" y="7"/>
                      <a:pt x="1" y="7"/>
                      <a:pt x="2" y="7"/>
                    </a:cubicBezTo>
                    <a:cubicBezTo>
                      <a:pt x="2" y="7"/>
                      <a:pt x="3" y="7"/>
                      <a:pt x="3" y="7"/>
                    </a:cubicBezTo>
                    <a:cubicBezTo>
                      <a:pt x="20" y="4"/>
                      <a:pt x="20" y="4"/>
                      <a:pt x="20" y="4"/>
                    </a:cubicBezTo>
                    <a:cubicBezTo>
                      <a:pt x="21" y="3"/>
                      <a:pt x="22" y="2"/>
                      <a:pt x="22" y="1"/>
                    </a:cubicBezTo>
                    <a:cubicBezTo>
                      <a:pt x="22" y="0"/>
                      <a:pt x="21" y="0"/>
                      <a:pt x="20"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 name="Freeform 381"/>
              <p:cNvSpPr/>
              <p:nvPr/>
            </p:nvSpPr>
            <p:spPr bwMode="auto">
              <a:xfrm>
                <a:off x="7029451" y="2244725"/>
                <a:ext cx="53975" cy="41275"/>
              </a:xfrm>
              <a:custGeom>
                <a:avLst/>
                <a:gdLst>
                  <a:gd name="T0" fmla="*/ 17 w 19"/>
                  <a:gd name="T1" fmla="*/ 0 h 15"/>
                  <a:gd name="T2" fmla="*/ 16 w 19"/>
                  <a:gd name="T3" fmla="*/ 1 h 15"/>
                  <a:gd name="T4" fmla="*/ 1 w 19"/>
                  <a:gd name="T5" fmla="*/ 11 h 15"/>
                  <a:gd name="T6" fmla="*/ 1 w 19"/>
                  <a:gd name="T7" fmla="*/ 14 h 15"/>
                  <a:gd name="T8" fmla="*/ 2 w 19"/>
                  <a:gd name="T9" fmla="*/ 15 h 15"/>
                  <a:gd name="T10" fmla="*/ 3 w 19"/>
                  <a:gd name="T11" fmla="*/ 14 h 15"/>
                  <a:gd name="T12" fmla="*/ 18 w 19"/>
                  <a:gd name="T13" fmla="*/ 4 h 15"/>
                  <a:gd name="T14" fmla="*/ 19 w 19"/>
                  <a:gd name="T15" fmla="*/ 1 h 15"/>
                  <a:gd name="T16" fmla="*/ 17 w 19"/>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15">
                    <a:moveTo>
                      <a:pt x="17" y="0"/>
                    </a:moveTo>
                    <a:cubicBezTo>
                      <a:pt x="17" y="0"/>
                      <a:pt x="16" y="0"/>
                      <a:pt x="16" y="1"/>
                    </a:cubicBezTo>
                    <a:cubicBezTo>
                      <a:pt x="1" y="11"/>
                      <a:pt x="1" y="11"/>
                      <a:pt x="1" y="11"/>
                    </a:cubicBezTo>
                    <a:cubicBezTo>
                      <a:pt x="0" y="12"/>
                      <a:pt x="0" y="13"/>
                      <a:pt x="1" y="14"/>
                    </a:cubicBezTo>
                    <a:cubicBezTo>
                      <a:pt x="1" y="14"/>
                      <a:pt x="2" y="15"/>
                      <a:pt x="2" y="15"/>
                    </a:cubicBezTo>
                    <a:cubicBezTo>
                      <a:pt x="3" y="15"/>
                      <a:pt x="3" y="15"/>
                      <a:pt x="3" y="14"/>
                    </a:cubicBezTo>
                    <a:cubicBezTo>
                      <a:pt x="18" y="4"/>
                      <a:pt x="18" y="4"/>
                      <a:pt x="18" y="4"/>
                    </a:cubicBezTo>
                    <a:cubicBezTo>
                      <a:pt x="19" y="3"/>
                      <a:pt x="19" y="2"/>
                      <a:pt x="19" y="1"/>
                    </a:cubicBezTo>
                    <a:cubicBezTo>
                      <a:pt x="18" y="1"/>
                      <a:pt x="18" y="0"/>
                      <a:pt x="17"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 name="Freeform 382"/>
              <p:cNvSpPr/>
              <p:nvPr/>
            </p:nvSpPr>
            <p:spPr bwMode="auto">
              <a:xfrm>
                <a:off x="7050088" y="2381250"/>
                <a:ext cx="61913" cy="20638"/>
              </a:xfrm>
              <a:custGeom>
                <a:avLst/>
                <a:gdLst>
                  <a:gd name="T0" fmla="*/ 2 w 22"/>
                  <a:gd name="T1" fmla="*/ 0 h 7"/>
                  <a:gd name="T2" fmla="*/ 0 w 22"/>
                  <a:gd name="T3" fmla="*/ 2 h 7"/>
                  <a:gd name="T4" fmla="*/ 2 w 22"/>
                  <a:gd name="T5" fmla="*/ 4 h 7"/>
                  <a:gd name="T6" fmla="*/ 20 w 22"/>
                  <a:gd name="T7" fmla="*/ 7 h 7"/>
                  <a:gd name="T8" fmla="*/ 20 w 22"/>
                  <a:gd name="T9" fmla="*/ 7 h 7"/>
                  <a:gd name="T10" fmla="*/ 22 w 22"/>
                  <a:gd name="T11" fmla="*/ 5 h 7"/>
                  <a:gd name="T12" fmla="*/ 20 w 22"/>
                  <a:gd name="T13" fmla="*/ 3 h 7"/>
                  <a:gd name="T14" fmla="*/ 2 w 22"/>
                  <a:gd name="T15" fmla="*/ 0 h 7"/>
                  <a:gd name="T16" fmla="*/ 2 w 22"/>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7">
                    <a:moveTo>
                      <a:pt x="2" y="0"/>
                    </a:moveTo>
                    <a:cubicBezTo>
                      <a:pt x="1" y="0"/>
                      <a:pt x="0" y="1"/>
                      <a:pt x="0" y="2"/>
                    </a:cubicBezTo>
                    <a:cubicBezTo>
                      <a:pt x="0" y="3"/>
                      <a:pt x="1" y="4"/>
                      <a:pt x="2" y="4"/>
                    </a:cubicBezTo>
                    <a:cubicBezTo>
                      <a:pt x="20" y="7"/>
                      <a:pt x="20" y="7"/>
                      <a:pt x="20" y="7"/>
                    </a:cubicBezTo>
                    <a:cubicBezTo>
                      <a:pt x="20" y="7"/>
                      <a:pt x="20" y="7"/>
                      <a:pt x="20" y="7"/>
                    </a:cubicBezTo>
                    <a:cubicBezTo>
                      <a:pt x="21" y="7"/>
                      <a:pt x="22" y="6"/>
                      <a:pt x="22" y="5"/>
                    </a:cubicBezTo>
                    <a:cubicBezTo>
                      <a:pt x="22" y="4"/>
                      <a:pt x="21" y="3"/>
                      <a:pt x="20" y="3"/>
                    </a:cubicBezTo>
                    <a:cubicBezTo>
                      <a:pt x="2" y="0"/>
                      <a:pt x="2" y="0"/>
                      <a:pt x="2" y="0"/>
                    </a:cubicBezTo>
                    <a:cubicBezTo>
                      <a:pt x="2" y="0"/>
                      <a:pt x="2" y="0"/>
                      <a:pt x="2"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59" name="组合 58"/>
            <p:cNvGrpSpPr/>
            <p:nvPr/>
          </p:nvGrpSpPr>
          <p:grpSpPr>
            <a:xfrm>
              <a:off x="3883819" y="4641850"/>
              <a:ext cx="536575" cy="498475"/>
              <a:chOff x="4386263" y="4030663"/>
              <a:chExt cx="536575" cy="498475"/>
            </a:xfrm>
          </p:grpSpPr>
          <p:sp>
            <p:nvSpPr>
              <p:cNvPr id="72" name="Freeform 383"/>
              <p:cNvSpPr>
                <a:spLocks noEditPoints="1"/>
              </p:cNvSpPr>
              <p:nvPr/>
            </p:nvSpPr>
            <p:spPr bwMode="auto">
              <a:xfrm>
                <a:off x="4464051" y="4111625"/>
                <a:ext cx="398463" cy="365125"/>
              </a:xfrm>
              <a:custGeom>
                <a:avLst/>
                <a:gdLst>
                  <a:gd name="T0" fmla="*/ 142 w 142"/>
                  <a:gd name="T1" fmla="*/ 84 h 130"/>
                  <a:gd name="T2" fmla="*/ 107 w 142"/>
                  <a:gd name="T3" fmla="*/ 130 h 130"/>
                  <a:gd name="T4" fmla="*/ 108 w 142"/>
                  <a:gd name="T5" fmla="*/ 129 h 130"/>
                  <a:gd name="T6" fmla="*/ 141 w 142"/>
                  <a:gd name="T7" fmla="*/ 85 h 130"/>
                  <a:gd name="T8" fmla="*/ 142 w 142"/>
                  <a:gd name="T9" fmla="*/ 84 h 130"/>
                  <a:gd name="T10" fmla="*/ 59 w 142"/>
                  <a:gd name="T11" fmla="*/ 0 h 130"/>
                  <a:gd name="T12" fmla="*/ 13 w 142"/>
                  <a:gd name="T13" fmla="*/ 20 h 130"/>
                  <a:gd name="T14" fmla="*/ 13 w 142"/>
                  <a:gd name="T15" fmla="*/ 20 h 130"/>
                  <a:gd name="T16" fmla="*/ 0 w 142"/>
                  <a:gd name="T17" fmla="*/ 57 h 130"/>
                  <a:gd name="T18" fmla="*/ 24 w 142"/>
                  <a:gd name="T19" fmla="*/ 106 h 130"/>
                  <a:gd name="T20" fmla="*/ 62 w 142"/>
                  <a:gd name="T21" fmla="*/ 120 h 130"/>
                  <a:gd name="T22" fmla="*/ 62 w 142"/>
                  <a:gd name="T23" fmla="*/ 120 h 130"/>
                  <a:gd name="T24" fmla="*/ 74 w 142"/>
                  <a:gd name="T25" fmla="*/ 119 h 130"/>
                  <a:gd name="T26" fmla="*/ 103 w 142"/>
                  <a:gd name="T27" fmla="*/ 129 h 130"/>
                  <a:gd name="T28" fmla="*/ 105 w 142"/>
                  <a:gd name="T29" fmla="*/ 125 h 130"/>
                  <a:gd name="T30" fmla="*/ 74 w 142"/>
                  <a:gd name="T31" fmla="*/ 115 h 130"/>
                  <a:gd name="T32" fmla="*/ 74 w 142"/>
                  <a:gd name="T33" fmla="*/ 115 h 130"/>
                  <a:gd name="T34" fmla="*/ 62 w 142"/>
                  <a:gd name="T35" fmla="*/ 116 h 130"/>
                  <a:gd name="T36" fmla="*/ 26 w 142"/>
                  <a:gd name="T37" fmla="*/ 103 h 130"/>
                  <a:gd name="T38" fmla="*/ 4 w 142"/>
                  <a:gd name="T39" fmla="*/ 57 h 130"/>
                  <a:gd name="T40" fmla="*/ 16 w 142"/>
                  <a:gd name="T41" fmla="*/ 23 h 130"/>
                  <a:gd name="T42" fmla="*/ 15 w 142"/>
                  <a:gd name="T43" fmla="*/ 22 h 130"/>
                  <a:gd name="T44" fmla="*/ 16 w 142"/>
                  <a:gd name="T45" fmla="*/ 23 h 130"/>
                  <a:gd name="T46" fmla="*/ 59 w 142"/>
                  <a:gd name="T47" fmla="*/ 4 h 130"/>
                  <a:gd name="T48" fmla="*/ 59 w 142"/>
                  <a:gd name="T49" fmla="*/ 4 h 130"/>
                  <a:gd name="T50" fmla="*/ 97 w 142"/>
                  <a:gd name="T51" fmla="*/ 17 h 130"/>
                  <a:gd name="T52" fmla="*/ 117 w 142"/>
                  <a:gd name="T53" fmla="*/ 55 h 130"/>
                  <a:gd name="T54" fmla="*/ 118 w 142"/>
                  <a:gd name="T55" fmla="*/ 55 h 130"/>
                  <a:gd name="T56" fmla="*/ 137 w 142"/>
                  <a:gd name="T57" fmla="*/ 84 h 130"/>
                  <a:gd name="T58" fmla="*/ 139 w 142"/>
                  <a:gd name="T59" fmla="*/ 81 h 130"/>
                  <a:gd name="T60" fmla="*/ 126 w 142"/>
                  <a:gd name="T61" fmla="*/ 63 h 130"/>
                  <a:gd name="T62" fmla="*/ 122 w 142"/>
                  <a:gd name="T63" fmla="*/ 56 h 130"/>
                  <a:gd name="T64" fmla="*/ 122 w 142"/>
                  <a:gd name="T65" fmla="*/ 54 h 130"/>
                  <a:gd name="T66" fmla="*/ 121 w 142"/>
                  <a:gd name="T67" fmla="*/ 54 h 130"/>
                  <a:gd name="T68" fmla="*/ 100 w 142"/>
                  <a:gd name="T69" fmla="*/ 14 h 130"/>
                  <a:gd name="T70" fmla="*/ 59 w 142"/>
                  <a:gd name="T71" fmla="*/ 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42" h="130">
                    <a:moveTo>
                      <a:pt x="142" y="84"/>
                    </a:moveTo>
                    <a:cubicBezTo>
                      <a:pt x="107" y="130"/>
                      <a:pt x="107" y="130"/>
                      <a:pt x="107" y="130"/>
                    </a:cubicBezTo>
                    <a:cubicBezTo>
                      <a:pt x="107" y="130"/>
                      <a:pt x="107" y="130"/>
                      <a:pt x="108" y="129"/>
                    </a:cubicBezTo>
                    <a:cubicBezTo>
                      <a:pt x="141" y="85"/>
                      <a:pt x="141" y="85"/>
                      <a:pt x="141" y="85"/>
                    </a:cubicBezTo>
                    <a:cubicBezTo>
                      <a:pt x="141" y="85"/>
                      <a:pt x="142" y="85"/>
                      <a:pt x="142" y="84"/>
                    </a:cubicBezTo>
                    <a:moveTo>
                      <a:pt x="59" y="0"/>
                    </a:moveTo>
                    <a:cubicBezTo>
                      <a:pt x="41" y="0"/>
                      <a:pt x="24" y="7"/>
                      <a:pt x="13" y="20"/>
                    </a:cubicBezTo>
                    <a:cubicBezTo>
                      <a:pt x="13" y="20"/>
                      <a:pt x="13" y="20"/>
                      <a:pt x="13" y="20"/>
                    </a:cubicBezTo>
                    <a:cubicBezTo>
                      <a:pt x="4" y="31"/>
                      <a:pt x="0" y="44"/>
                      <a:pt x="0" y="57"/>
                    </a:cubicBezTo>
                    <a:cubicBezTo>
                      <a:pt x="0" y="75"/>
                      <a:pt x="8" y="94"/>
                      <a:pt x="24" y="106"/>
                    </a:cubicBezTo>
                    <a:cubicBezTo>
                      <a:pt x="35" y="116"/>
                      <a:pt x="49" y="120"/>
                      <a:pt x="62" y="120"/>
                    </a:cubicBezTo>
                    <a:cubicBezTo>
                      <a:pt x="62" y="120"/>
                      <a:pt x="62" y="120"/>
                      <a:pt x="62" y="120"/>
                    </a:cubicBezTo>
                    <a:cubicBezTo>
                      <a:pt x="66" y="120"/>
                      <a:pt x="70" y="120"/>
                      <a:pt x="74" y="119"/>
                    </a:cubicBezTo>
                    <a:cubicBezTo>
                      <a:pt x="84" y="120"/>
                      <a:pt x="96" y="125"/>
                      <a:pt x="103" y="129"/>
                    </a:cubicBezTo>
                    <a:cubicBezTo>
                      <a:pt x="105" y="125"/>
                      <a:pt x="105" y="125"/>
                      <a:pt x="105" y="125"/>
                    </a:cubicBezTo>
                    <a:cubicBezTo>
                      <a:pt x="98" y="122"/>
                      <a:pt x="85" y="116"/>
                      <a:pt x="74" y="115"/>
                    </a:cubicBezTo>
                    <a:cubicBezTo>
                      <a:pt x="74" y="115"/>
                      <a:pt x="74" y="115"/>
                      <a:pt x="74" y="115"/>
                    </a:cubicBezTo>
                    <a:cubicBezTo>
                      <a:pt x="70" y="116"/>
                      <a:pt x="66" y="116"/>
                      <a:pt x="62" y="116"/>
                    </a:cubicBezTo>
                    <a:cubicBezTo>
                      <a:pt x="50" y="116"/>
                      <a:pt x="37" y="112"/>
                      <a:pt x="26" y="103"/>
                    </a:cubicBezTo>
                    <a:cubicBezTo>
                      <a:pt x="12" y="92"/>
                      <a:pt x="4" y="74"/>
                      <a:pt x="4" y="57"/>
                    </a:cubicBezTo>
                    <a:cubicBezTo>
                      <a:pt x="4" y="45"/>
                      <a:pt x="8" y="33"/>
                      <a:pt x="16" y="23"/>
                    </a:cubicBezTo>
                    <a:cubicBezTo>
                      <a:pt x="15" y="22"/>
                      <a:pt x="15" y="22"/>
                      <a:pt x="15" y="22"/>
                    </a:cubicBezTo>
                    <a:cubicBezTo>
                      <a:pt x="16" y="23"/>
                      <a:pt x="16" y="23"/>
                      <a:pt x="16" y="23"/>
                    </a:cubicBezTo>
                    <a:cubicBezTo>
                      <a:pt x="27" y="10"/>
                      <a:pt x="42" y="4"/>
                      <a:pt x="59" y="4"/>
                    </a:cubicBezTo>
                    <a:cubicBezTo>
                      <a:pt x="59" y="4"/>
                      <a:pt x="59" y="4"/>
                      <a:pt x="59" y="4"/>
                    </a:cubicBezTo>
                    <a:cubicBezTo>
                      <a:pt x="72" y="4"/>
                      <a:pt x="86" y="8"/>
                      <a:pt x="97" y="17"/>
                    </a:cubicBezTo>
                    <a:cubicBezTo>
                      <a:pt x="109" y="27"/>
                      <a:pt x="116" y="41"/>
                      <a:pt x="117" y="55"/>
                    </a:cubicBezTo>
                    <a:cubicBezTo>
                      <a:pt x="118" y="55"/>
                      <a:pt x="118" y="55"/>
                      <a:pt x="118" y="55"/>
                    </a:cubicBezTo>
                    <a:cubicBezTo>
                      <a:pt x="118" y="55"/>
                      <a:pt x="123" y="71"/>
                      <a:pt x="137" y="84"/>
                    </a:cubicBezTo>
                    <a:cubicBezTo>
                      <a:pt x="139" y="81"/>
                      <a:pt x="139" y="81"/>
                      <a:pt x="139" y="81"/>
                    </a:cubicBezTo>
                    <a:cubicBezTo>
                      <a:pt x="133" y="75"/>
                      <a:pt x="129" y="68"/>
                      <a:pt x="126" y="63"/>
                    </a:cubicBezTo>
                    <a:cubicBezTo>
                      <a:pt x="124" y="60"/>
                      <a:pt x="123" y="58"/>
                      <a:pt x="122" y="56"/>
                    </a:cubicBezTo>
                    <a:cubicBezTo>
                      <a:pt x="122" y="56"/>
                      <a:pt x="122" y="55"/>
                      <a:pt x="122" y="54"/>
                    </a:cubicBezTo>
                    <a:cubicBezTo>
                      <a:pt x="121" y="54"/>
                      <a:pt x="121" y="54"/>
                      <a:pt x="121" y="54"/>
                    </a:cubicBezTo>
                    <a:cubicBezTo>
                      <a:pt x="120" y="39"/>
                      <a:pt x="112" y="25"/>
                      <a:pt x="100" y="14"/>
                    </a:cubicBezTo>
                    <a:cubicBezTo>
                      <a:pt x="88" y="5"/>
                      <a:pt x="73" y="0"/>
                      <a:pt x="59"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 name="Freeform 384"/>
              <p:cNvSpPr>
                <a:spLocks noEditPoints="1"/>
              </p:cNvSpPr>
              <p:nvPr/>
            </p:nvSpPr>
            <p:spPr bwMode="auto">
              <a:xfrm>
                <a:off x="4749801" y="4333875"/>
                <a:ext cx="134938" cy="161925"/>
              </a:xfrm>
              <a:custGeom>
                <a:avLst/>
                <a:gdLst>
                  <a:gd name="T0" fmla="*/ 40 w 48"/>
                  <a:gd name="T1" fmla="*/ 5 h 58"/>
                  <a:gd name="T2" fmla="*/ 40 w 48"/>
                  <a:gd name="T3" fmla="*/ 4 h 58"/>
                  <a:gd name="T4" fmla="*/ 45 w 48"/>
                  <a:gd name="T5" fmla="*/ 8 h 58"/>
                  <a:gd name="T6" fmla="*/ 10 w 48"/>
                  <a:gd name="T7" fmla="*/ 55 h 58"/>
                  <a:gd name="T8" fmla="*/ 5 w 48"/>
                  <a:gd name="T9" fmla="*/ 51 h 58"/>
                  <a:gd name="T10" fmla="*/ 5 w 48"/>
                  <a:gd name="T11" fmla="*/ 51 h 58"/>
                  <a:gd name="T12" fmla="*/ 40 w 48"/>
                  <a:gd name="T13" fmla="*/ 5 h 58"/>
                  <a:gd name="T14" fmla="*/ 40 w 48"/>
                  <a:gd name="T15" fmla="*/ 0 h 58"/>
                  <a:gd name="T16" fmla="*/ 40 w 48"/>
                  <a:gd name="T17" fmla="*/ 0 h 58"/>
                  <a:gd name="T18" fmla="*/ 38 w 48"/>
                  <a:gd name="T19" fmla="*/ 0 h 58"/>
                  <a:gd name="T20" fmla="*/ 37 w 48"/>
                  <a:gd name="T21" fmla="*/ 2 h 58"/>
                  <a:gd name="T22" fmla="*/ 35 w 48"/>
                  <a:gd name="T23" fmla="*/ 5 h 58"/>
                  <a:gd name="T24" fmla="*/ 28 w 48"/>
                  <a:gd name="T25" fmla="*/ 14 h 58"/>
                  <a:gd name="T26" fmla="*/ 28 w 48"/>
                  <a:gd name="T27" fmla="*/ 14 h 58"/>
                  <a:gd name="T28" fmla="*/ 28 w 48"/>
                  <a:gd name="T29" fmla="*/ 14 h 58"/>
                  <a:gd name="T30" fmla="*/ 28 w 48"/>
                  <a:gd name="T31" fmla="*/ 17 h 58"/>
                  <a:gd name="T32" fmla="*/ 27 w 48"/>
                  <a:gd name="T33" fmla="*/ 17 h 58"/>
                  <a:gd name="T34" fmla="*/ 26 w 48"/>
                  <a:gd name="T35" fmla="*/ 17 h 58"/>
                  <a:gd name="T36" fmla="*/ 14 w 48"/>
                  <a:gd name="T37" fmla="*/ 33 h 58"/>
                  <a:gd name="T38" fmla="*/ 15 w 48"/>
                  <a:gd name="T39" fmla="*/ 35 h 58"/>
                  <a:gd name="T40" fmla="*/ 13 w 48"/>
                  <a:gd name="T41" fmla="*/ 36 h 58"/>
                  <a:gd name="T42" fmla="*/ 12 w 48"/>
                  <a:gd name="T43" fmla="*/ 36 h 58"/>
                  <a:gd name="T44" fmla="*/ 11 w 48"/>
                  <a:gd name="T45" fmla="*/ 36 h 58"/>
                  <a:gd name="T46" fmla="*/ 3 w 48"/>
                  <a:gd name="T47" fmla="*/ 46 h 58"/>
                  <a:gd name="T48" fmla="*/ 1 w 48"/>
                  <a:gd name="T49" fmla="*/ 50 h 58"/>
                  <a:gd name="T50" fmla="*/ 0 w 48"/>
                  <a:gd name="T51" fmla="*/ 50 h 58"/>
                  <a:gd name="T52" fmla="*/ 1 w 48"/>
                  <a:gd name="T53" fmla="*/ 53 h 58"/>
                  <a:gd name="T54" fmla="*/ 2 w 48"/>
                  <a:gd name="T55" fmla="*/ 51 h 58"/>
                  <a:gd name="T56" fmla="*/ 1 w 48"/>
                  <a:gd name="T57" fmla="*/ 53 h 58"/>
                  <a:gd name="T58" fmla="*/ 7 w 48"/>
                  <a:gd name="T59" fmla="*/ 58 h 58"/>
                  <a:gd name="T60" fmla="*/ 48 w 48"/>
                  <a:gd name="T61" fmla="*/ 5 h 58"/>
                  <a:gd name="T62" fmla="*/ 41 w 48"/>
                  <a:gd name="T63" fmla="*/ 0 h 58"/>
                  <a:gd name="T64" fmla="*/ 40 w 48"/>
                  <a:gd name="T65"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8" h="57">
                    <a:moveTo>
                      <a:pt x="40" y="5"/>
                    </a:moveTo>
                    <a:cubicBezTo>
                      <a:pt x="40" y="4"/>
                      <a:pt x="40" y="4"/>
                      <a:pt x="40" y="4"/>
                    </a:cubicBezTo>
                    <a:cubicBezTo>
                      <a:pt x="45" y="8"/>
                      <a:pt x="45" y="8"/>
                      <a:pt x="45" y="8"/>
                    </a:cubicBezTo>
                    <a:cubicBezTo>
                      <a:pt x="10" y="55"/>
                      <a:pt x="10" y="55"/>
                      <a:pt x="10" y="55"/>
                    </a:cubicBezTo>
                    <a:cubicBezTo>
                      <a:pt x="5" y="51"/>
                      <a:pt x="5" y="51"/>
                      <a:pt x="5" y="51"/>
                    </a:cubicBezTo>
                    <a:cubicBezTo>
                      <a:pt x="5" y="51"/>
                      <a:pt x="5" y="51"/>
                      <a:pt x="5" y="51"/>
                    </a:cubicBezTo>
                    <a:cubicBezTo>
                      <a:pt x="40" y="5"/>
                      <a:pt x="40" y="5"/>
                      <a:pt x="40" y="5"/>
                    </a:cubicBezTo>
                    <a:moveTo>
                      <a:pt x="40" y="0"/>
                    </a:moveTo>
                    <a:cubicBezTo>
                      <a:pt x="40" y="0"/>
                      <a:pt x="40" y="0"/>
                      <a:pt x="40" y="0"/>
                    </a:cubicBezTo>
                    <a:cubicBezTo>
                      <a:pt x="39" y="0"/>
                      <a:pt x="39" y="0"/>
                      <a:pt x="38" y="0"/>
                    </a:cubicBezTo>
                    <a:cubicBezTo>
                      <a:pt x="37" y="2"/>
                      <a:pt x="37" y="2"/>
                      <a:pt x="37" y="2"/>
                    </a:cubicBezTo>
                    <a:cubicBezTo>
                      <a:pt x="35" y="5"/>
                      <a:pt x="35" y="5"/>
                      <a:pt x="35" y="5"/>
                    </a:cubicBezTo>
                    <a:cubicBezTo>
                      <a:pt x="28" y="14"/>
                      <a:pt x="28" y="14"/>
                      <a:pt x="28" y="14"/>
                    </a:cubicBezTo>
                    <a:cubicBezTo>
                      <a:pt x="28" y="14"/>
                      <a:pt x="28" y="14"/>
                      <a:pt x="28" y="14"/>
                    </a:cubicBezTo>
                    <a:cubicBezTo>
                      <a:pt x="28" y="14"/>
                      <a:pt x="28" y="14"/>
                      <a:pt x="28" y="14"/>
                    </a:cubicBezTo>
                    <a:cubicBezTo>
                      <a:pt x="29" y="15"/>
                      <a:pt x="29" y="16"/>
                      <a:pt x="28" y="17"/>
                    </a:cubicBezTo>
                    <a:cubicBezTo>
                      <a:pt x="27" y="17"/>
                      <a:pt x="27" y="17"/>
                      <a:pt x="27" y="17"/>
                    </a:cubicBezTo>
                    <a:cubicBezTo>
                      <a:pt x="26" y="17"/>
                      <a:pt x="26" y="17"/>
                      <a:pt x="26" y="17"/>
                    </a:cubicBezTo>
                    <a:cubicBezTo>
                      <a:pt x="14" y="33"/>
                      <a:pt x="14" y="33"/>
                      <a:pt x="14" y="33"/>
                    </a:cubicBezTo>
                    <a:cubicBezTo>
                      <a:pt x="15" y="33"/>
                      <a:pt x="15" y="34"/>
                      <a:pt x="15" y="35"/>
                    </a:cubicBezTo>
                    <a:cubicBezTo>
                      <a:pt x="14" y="36"/>
                      <a:pt x="14" y="36"/>
                      <a:pt x="13" y="36"/>
                    </a:cubicBezTo>
                    <a:cubicBezTo>
                      <a:pt x="13" y="36"/>
                      <a:pt x="12" y="36"/>
                      <a:pt x="12" y="36"/>
                    </a:cubicBezTo>
                    <a:cubicBezTo>
                      <a:pt x="11" y="36"/>
                      <a:pt x="11" y="36"/>
                      <a:pt x="11" y="36"/>
                    </a:cubicBezTo>
                    <a:cubicBezTo>
                      <a:pt x="3" y="46"/>
                      <a:pt x="3" y="46"/>
                      <a:pt x="3" y="46"/>
                    </a:cubicBezTo>
                    <a:cubicBezTo>
                      <a:pt x="1" y="50"/>
                      <a:pt x="1" y="50"/>
                      <a:pt x="1" y="50"/>
                    </a:cubicBezTo>
                    <a:cubicBezTo>
                      <a:pt x="0" y="50"/>
                      <a:pt x="0" y="50"/>
                      <a:pt x="0" y="50"/>
                    </a:cubicBezTo>
                    <a:cubicBezTo>
                      <a:pt x="0" y="51"/>
                      <a:pt x="0" y="52"/>
                      <a:pt x="1" y="53"/>
                    </a:cubicBezTo>
                    <a:cubicBezTo>
                      <a:pt x="2" y="51"/>
                      <a:pt x="2" y="51"/>
                      <a:pt x="2" y="51"/>
                    </a:cubicBezTo>
                    <a:cubicBezTo>
                      <a:pt x="1" y="53"/>
                      <a:pt x="1" y="53"/>
                      <a:pt x="1" y="53"/>
                    </a:cubicBezTo>
                    <a:cubicBezTo>
                      <a:pt x="7" y="58"/>
                      <a:pt x="7" y="58"/>
                      <a:pt x="7" y="58"/>
                    </a:cubicBezTo>
                    <a:cubicBezTo>
                      <a:pt x="48" y="5"/>
                      <a:pt x="48" y="5"/>
                      <a:pt x="48" y="5"/>
                    </a:cubicBezTo>
                    <a:cubicBezTo>
                      <a:pt x="41" y="0"/>
                      <a:pt x="41" y="0"/>
                      <a:pt x="41" y="0"/>
                    </a:cubicBezTo>
                    <a:cubicBezTo>
                      <a:pt x="41" y="0"/>
                      <a:pt x="40" y="0"/>
                      <a:pt x="40"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 name="Freeform 385"/>
              <p:cNvSpPr>
                <a:spLocks noEditPoints="1"/>
              </p:cNvSpPr>
              <p:nvPr/>
            </p:nvSpPr>
            <p:spPr bwMode="auto">
              <a:xfrm>
                <a:off x="4767263" y="4344988"/>
                <a:ext cx="155575" cy="184150"/>
              </a:xfrm>
              <a:custGeom>
                <a:avLst/>
                <a:gdLst>
                  <a:gd name="T0" fmla="*/ 5 w 56"/>
                  <a:gd name="T1" fmla="*/ 56 h 66"/>
                  <a:gd name="T2" fmla="*/ 44 w 56"/>
                  <a:gd name="T3" fmla="*/ 4 h 66"/>
                  <a:gd name="T4" fmla="*/ 51 w 56"/>
                  <a:gd name="T5" fmla="*/ 10 h 66"/>
                  <a:gd name="T6" fmla="*/ 12 w 56"/>
                  <a:gd name="T7" fmla="*/ 61 h 66"/>
                  <a:gd name="T8" fmla="*/ 5 w 56"/>
                  <a:gd name="T9" fmla="*/ 56 h 66"/>
                  <a:gd name="T10" fmla="*/ 44 w 56"/>
                  <a:gd name="T11" fmla="*/ 0 h 66"/>
                  <a:gd name="T12" fmla="*/ 42 w 56"/>
                  <a:gd name="T13" fmla="*/ 0 h 66"/>
                  <a:gd name="T14" fmla="*/ 42 w 56"/>
                  <a:gd name="T15" fmla="*/ 1 h 66"/>
                  <a:gd name="T16" fmla="*/ 1 w 56"/>
                  <a:gd name="T17" fmla="*/ 54 h 66"/>
                  <a:gd name="T18" fmla="*/ 1 w 56"/>
                  <a:gd name="T19" fmla="*/ 55 h 66"/>
                  <a:gd name="T20" fmla="*/ 0 w 56"/>
                  <a:gd name="T21" fmla="*/ 56 h 66"/>
                  <a:gd name="T22" fmla="*/ 1 w 56"/>
                  <a:gd name="T23" fmla="*/ 58 h 66"/>
                  <a:gd name="T24" fmla="*/ 2 w 56"/>
                  <a:gd name="T25" fmla="*/ 56 h 66"/>
                  <a:gd name="T26" fmla="*/ 1 w 56"/>
                  <a:gd name="T27" fmla="*/ 58 h 66"/>
                  <a:gd name="T28" fmla="*/ 12 w 56"/>
                  <a:gd name="T29" fmla="*/ 66 h 66"/>
                  <a:gd name="T30" fmla="*/ 13 w 56"/>
                  <a:gd name="T31" fmla="*/ 66 h 66"/>
                  <a:gd name="T32" fmla="*/ 14 w 56"/>
                  <a:gd name="T33" fmla="*/ 65 h 66"/>
                  <a:gd name="T34" fmla="*/ 56 w 56"/>
                  <a:gd name="T35" fmla="*/ 11 h 66"/>
                  <a:gd name="T36" fmla="*/ 56 w 56"/>
                  <a:gd name="T37" fmla="*/ 9 h 66"/>
                  <a:gd name="T38" fmla="*/ 55 w 56"/>
                  <a:gd name="T39" fmla="*/ 8 h 66"/>
                  <a:gd name="T40" fmla="*/ 45 w 56"/>
                  <a:gd name="T41" fmla="*/ 0 h 66"/>
                  <a:gd name="T42" fmla="*/ 44 w 56"/>
                  <a:gd name="T43" fmla="*/ 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6" h="66">
                    <a:moveTo>
                      <a:pt x="5" y="56"/>
                    </a:moveTo>
                    <a:cubicBezTo>
                      <a:pt x="44" y="4"/>
                      <a:pt x="44" y="4"/>
                      <a:pt x="44" y="4"/>
                    </a:cubicBezTo>
                    <a:cubicBezTo>
                      <a:pt x="51" y="10"/>
                      <a:pt x="51" y="10"/>
                      <a:pt x="51" y="10"/>
                    </a:cubicBezTo>
                    <a:cubicBezTo>
                      <a:pt x="12" y="61"/>
                      <a:pt x="12" y="61"/>
                      <a:pt x="12" y="61"/>
                    </a:cubicBezTo>
                    <a:cubicBezTo>
                      <a:pt x="5" y="56"/>
                      <a:pt x="5" y="56"/>
                      <a:pt x="5" y="56"/>
                    </a:cubicBezTo>
                    <a:moveTo>
                      <a:pt x="44" y="0"/>
                    </a:moveTo>
                    <a:cubicBezTo>
                      <a:pt x="43" y="0"/>
                      <a:pt x="43" y="0"/>
                      <a:pt x="42" y="0"/>
                    </a:cubicBezTo>
                    <a:cubicBezTo>
                      <a:pt x="42" y="1"/>
                      <a:pt x="42" y="1"/>
                      <a:pt x="42" y="1"/>
                    </a:cubicBezTo>
                    <a:cubicBezTo>
                      <a:pt x="1" y="54"/>
                      <a:pt x="1" y="54"/>
                      <a:pt x="1" y="54"/>
                    </a:cubicBezTo>
                    <a:cubicBezTo>
                      <a:pt x="1" y="55"/>
                      <a:pt x="1" y="55"/>
                      <a:pt x="1" y="55"/>
                    </a:cubicBezTo>
                    <a:cubicBezTo>
                      <a:pt x="0" y="55"/>
                      <a:pt x="0" y="56"/>
                      <a:pt x="0" y="56"/>
                    </a:cubicBezTo>
                    <a:cubicBezTo>
                      <a:pt x="0" y="57"/>
                      <a:pt x="1" y="57"/>
                      <a:pt x="1" y="58"/>
                    </a:cubicBezTo>
                    <a:cubicBezTo>
                      <a:pt x="2" y="56"/>
                      <a:pt x="2" y="56"/>
                      <a:pt x="2" y="56"/>
                    </a:cubicBezTo>
                    <a:cubicBezTo>
                      <a:pt x="1" y="58"/>
                      <a:pt x="1" y="58"/>
                      <a:pt x="1" y="58"/>
                    </a:cubicBezTo>
                    <a:cubicBezTo>
                      <a:pt x="12" y="66"/>
                      <a:pt x="12" y="66"/>
                      <a:pt x="12" y="66"/>
                    </a:cubicBezTo>
                    <a:cubicBezTo>
                      <a:pt x="12" y="66"/>
                      <a:pt x="12" y="66"/>
                      <a:pt x="13" y="66"/>
                    </a:cubicBezTo>
                    <a:cubicBezTo>
                      <a:pt x="13" y="66"/>
                      <a:pt x="14" y="66"/>
                      <a:pt x="14" y="65"/>
                    </a:cubicBezTo>
                    <a:cubicBezTo>
                      <a:pt x="56" y="11"/>
                      <a:pt x="56" y="11"/>
                      <a:pt x="56" y="11"/>
                    </a:cubicBezTo>
                    <a:cubicBezTo>
                      <a:pt x="56" y="10"/>
                      <a:pt x="56" y="10"/>
                      <a:pt x="56" y="9"/>
                    </a:cubicBezTo>
                    <a:cubicBezTo>
                      <a:pt x="56" y="9"/>
                      <a:pt x="56" y="8"/>
                      <a:pt x="55" y="8"/>
                    </a:cubicBezTo>
                    <a:cubicBezTo>
                      <a:pt x="45" y="0"/>
                      <a:pt x="45" y="0"/>
                      <a:pt x="45" y="0"/>
                    </a:cubicBezTo>
                    <a:cubicBezTo>
                      <a:pt x="45" y="0"/>
                      <a:pt x="44" y="0"/>
                      <a:pt x="44"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 name="Freeform 386"/>
              <p:cNvSpPr>
                <a:spLocks noEditPoints="1"/>
              </p:cNvSpPr>
              <p:nvPr/>
            </p:nvSpPr>
            <p:spPr bwMode="auto">
              <a:xfrm>
                <a:off x="4587876" y="4202113"/>
                <a:ext cx="242888" cy="231775"/>
              </a:xfrm>
              <a:custGeom>
                <a:avLst/>
                <a:gdLst>
                  <a:gd name="T0" fmla="*/ 7 w 87"/>
                  <a:gd name="T1" fmla="*/ 36 h 83"/>
                  <a:gd name="T2" fmla="*/ 6 w 87"/>
                  <a:gd name="T3" fmla="*/ 30 h 83"/>
                  <a:gd name="T4" fmla="*/ 14 w 87"/>
                  <a:gd name="T5" fmla="*/ 36 h 83"/>
                  <a:gd name="T6" fmla="*/ 13 w 87"/>
                  <a:gd name="T7" fmla="*/ 39 h 83"/>
                  <a:gd name="T8" fmla="*/ 12 w 87"/>
                  <a:gd name="T9" fmla="*/ 39 h 83"/>
                  <a:gd name="T10" fmla="*/ 23 w 87"/>
                  <a:gd name="T11" fmla="*/ 25 h 83"/>
                  <a:gd name="T12" fmla="*/ 16 w 87"/>
                  <a:gd name="T13" fmla="*/ 18 h 83"/>
                  <a:gd name="T14" fmla="*/ 17 w 87"/>
                  <a:gd name="T15" fmla="*/ 18 h 83"/>
                  <a:gd name="T16" fmla="*/ 23 w 87"/>
                  <a:gd name="T17" fmla="*/ 20 h 83"/>
                  <a:gd name="T18" fmla="*/ 23 w 87"/>
                  <a:gd name="T19" fmla="*/ 25 h 83"/>
                  <a:gd name="T20" fmla="*/ 37 w 87"/>
                  <a:gd name="T21" fmla="*/ 0 h 83"/>
                  <a:gd name="T22" fmla="*/ 37 w 87"/>
                  <a:gd name="T23" fmla="*/ 0 h 83"/>
                  <a:gd name="T24" fmla="*/ 37 w 87"/>
                  <a:gd name="T25" fmla="*/ 0 h 83"/>
                  <a:gd name="T26" fmla="*/ 37 w 87"/>
                  <a:gd name="T27" fmla="*/ 0 h 83"/>
                  <a:gd name="T28" fmla="*/ 37 w 87"/>
                  <a:gd name="T29" fmla="*/ 0 h 83"/>
                  <a:gd name="T30" fmla="*/ 37 w 87"/>
                  <a:gd name="T31" fmla="*/ 3 h 83"/>
                  <a:gd name="T32" fmla="*/ 37 w 87"/>
                  <a:gd name="T33" fmla="*/ 3 h 83"/>
                  <a:gd name="T34" fmla="*/ 33 w 87"/>
                  <a:gd name="T35" fmla="*/ 18 h 83"/>
                  <a:gd name="T36" fmla="*/ 27 w 87"/>
                  <a:gd name="T37" fmla="*/ 24 h 83"/>
                  <a:gd name="T38" fmla="*/ 26 w 87"/>
                  <a:gd name="T39" fmla="*/ 17 h 83"/>
                  <a:gd name="T40" fmla="*/ 17 w 87"/>
                  <a:gd name="T41" fmla="*/ 14 h 83"/>
                  <a:gd name="T42" fmla="*/ 12 w 87"/>
                  <a:gd name="T43" fmla="*/ 18 h 83"/>
                  <a:gd name="T44" fmla="*/ 22 w 87"/>
                  <a:gd name="T45" fmla="*/ 29 h 83"/>
                  <a:gd name="T46" fmla="*/ 19 w 87"/>
                  <a:gd name="T47" fmla="*/ 34 h 83"/>
                  <a:gd name="T48" fmla="*/ 17 w 87"/>
                  <a:gd name="T49" fmla="*/ 34 h 83"/>
                  <a:gd name="T50" fmla="*/ 5 w 87"/>
                  <a:gd name="T51" fmla="*/ 26 h 83"/>
                  <a:gd name="T52" fmla="*/ 3 w 87"/>
                  <a:gd name="T53" fmla="*/ 27 h 83"/>
                  <a:gd name="T54" fmla="*/ 5 w 87"/>
                  <a:gd name="T55" fmla="*/ 40 h 83"/>
                  <a:gd name="T56" fmla="*/ 11 w 87"/>
                  <a:gd name="T57" fmla="*/ 42 h 83"/>
                  <a:gd name="T58" fmla="*/ 13 w 87"/>
                  <a:gd name="T59" fmla="*/ 43 h 83"/>
                  <a:gd name="T60" fmla="*/ 10 w 87"/>
                  <a:gd name="T61" fmla="*/ 49 h 83"/>
                  <a:gd name="T62" fmla="*/ 0 w 87"/>
                  <a:gd name="T63" fmla="*/ 60 h 83"/>
                  <a:gd name="T64" fmla="*/ 69 w 87"/>
                  <a:gd name="T65" fmla="*/ 83 h 83"/>
                  <a:gd name="T66" fmla="*/ 71 w 87"/>
                  <a:gd name="T67" fmla="*/ 83 h 83"/>
                  <a:gd name="T68" fmla="*/ 72 w 87"/>
                  <a:gd name="T69" fmla="*/ 80 h 83"/>
                  <a:gd name="T70" fmla="*/ 6 w 87"/>
                  <a:gd name="T71" fmla="*/ 58 h 83"/>
                  <a:gd name="T72" fmla="*/ 18 w 87"/>
                  <a:gd name="T73" fmla="*/ 40 h 83"/>
                  <a:gd name="T74" fmla="*/ 25 w 87"/>
                  <a:gd name="T75" fmla="*/ 31 h 83"/>
                  <a:gd name="T76" fmla="*/ 32 w 87"/>
                  <a:gd name="T77" fmla="*/ 26 h 83"/>
                  <a:gd name="T78" fmla="*/ 41 w 87"/>
                  <a:gd name="T79" fmla="*/ 8 h 83"/>
                  <a:gd name="T80" fmla="*/ 84 w 87"/>
                  <a:gd name="T81" fmla="*/ 64 h 83"/>
                  <a:gd name="T82" fmla="*/ 86 w 87"/>
                  <a:gd name="T83" fmla="*/ 64 h 83"/>
                  <a:gd name="T84" fmla="*/ 86 w 87"/>
                  <a:gd name="T85" fmla="*/ 61 h 83"/>
                  <a:gd name="T86" fmla="*/ 40 w 87"/>
                  <a:gd name="T87" fmla="*/ 0 h 83"/>
                  <a:gd name="T88" fmla="*/ 40 w 87"/>
                  <a:gd name="T89" fmla="*/ 0 h 83"/>
                  <a:gd name="T90" fmla="*/ 40 w 87"/>
                  <a:gd name="T91" fmla="*/ 0 h 83"/>
                  <a:gd name="T92" fmla="*/ 40 w 87"/>
                  <a:gd name="T93" fmla="*/ 0 h 83"/>
                  <a:gd name="T94" fmla="*/ 40 w 87"/>
                  <a:gd name="T95" fmla="*/ 0 h 83"/>
                  <a:gd name="T96" fmla="*/ 40 w 87"/>
                  <a:gd name="T97"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7" h="83">
                    <a:moveTo>
                      <a:pt x="12" y="39"/>
                    </a:moveTo>
                    <a:cubicBezTo>
                      <a:pt x="11" y="38"/>
                      <a:pt x="9" y="37"/>
                      <a:pt x="7" y="36"/>
                    </a:cubicBezTo>
                    <a:cubicBezTo>
                      <a:pt x="6" y="35"/>
                      <a:pt x="5" y="34"/>
                      <a:pt x="5" y="33"/>
                    </a:cubicBezTo>
                    <a:cubicBezTo>
                      <a:pt x="5" y="32"/>
                      <a:pt x="5" y="31"/>
                      <a:pt x="6" y="30"/>
                    </a:cubicBezTo>
                    <a:cubicBezTo>
                      <a:pt x="7" y="30"/>
                      <a:pt x="9" y="31"/>
                      <a:pt x="10" y="32"/>
                    </a:cubicBezTo>
                    <a:cubicBezTo>
                      <a:pt x="12" y="33"/>
                      <a:pt x="13" y="34"/>
                      <a:pt x="14" y="36"/>
                    </a:cubicBezTo>
                    <a:cubicBezTo>
                      <a:pt x="14" y="37"/>
                      <a:pt x="14" y="37"/>
                      <a:pt x="14" y="38"/>
                    </a:cubicBezTo>
                    <a:cubicBezTo>
                      <a:pt x="14" y="38"/>
                      <a:pt x="13" y="39"/>
                      <a:pt x="13" y="39"/>
                    </a:cubicBezTo>
                    <a:cubicBezTo>
                      <a:pt x="13" y="39"/>
                      <a:pt x="13" y="39"/>
                      <a:pt x="13" y="39"/>
                    </a:cubicBezTo>
                    <a:cubicBezTo>
                      <a:pt x="12" y="39"/>
                      <a:pt x="12" y="39"/>
                      <a:pt x="12" y="39"/>
                    </a:cubicBezTo>
                    <a:cubicBezTo>
                      <a:pt x="12" y="39"/>
                      <a:pt x="12" y="39"/>
                      <a:pt x="12" y="39"/>
                    </a:cubicBezTo>
                    <a:moveTo>
                      <a:pt x="23" y="25"/>
                    </a:moveTo>
                    <a:cubicBezTo>
                      <a:pt x="21" y="24"/>
                      <a:pt x="19" y="23"/>
                      <a:pt x="18" y="22"/>
                    </a:cubicBezTo>
                    <a:cubicBezTo>
                      <a:pt x="17" y="20"/>
                      <a:pt x="16" y="19"/>
                      <a:pt x="16" y="18"/>
                    </a:cubicBezTo>
                    <a:cubicBezTo>
                      <a:pt x="16" y="18"/>
                      <a:pt x="16" y="18"/>
                      <a:pt x="16" y="18"/>
                    </a:cubicBezTo>
                    <a:cubicBezTo>
                      <a:pt x="16" y="18"/>
                      <a:pt x="16" y="18"/>
                      <a:pt x="17" y="18"/>
                    </a:cubicBezTo>
                    <a:cubicBezTo>
                      <a:pt x="18" y="18"/>
                      <a:pt x="19" y="18"/>
                      <a:pt x="20" y="18"/>
                    </a:cubicBezTo>
                    <a:cubicBezTo>
                      <a:pt x="21" y="18"/>
                      <a:pt x="22" y="19"/>
                      <a:pt x="23" y="20"/>
                    </a:cubicBezTo>
                    <a:cubicBezTo>
                      <a:pt x="23" y="20"/>
                      <a:pt x="23" y="21"/>
                      <a:pt x="23" y="23"/>
                    </a:cubicBezTo>
                    <a:cubicBezTo>
                      <a:pt x="23" y="23"/>
                      <a:pt x="23" y="24"/>
                      <a:pt x="23" y="25"/>
                    </a:cubicBezTo>
                    <a:moveTo>
                      <a:pt x="39" y="0"/>
                    </a:moveTo>
                    <a:cubicBezTo>
                      <a:pt x="38" y="0"/>
                      <a:pt x="38" y="0"/>
                      <a:pt x="37" y="0"/>
                    </a:cubicBezTo>
                    <a:cubicBezTo>
                      <a:pt x="37" y="0"/>
                      <a:pt x="37" y="0"/>
                      <a:pt x="37" y="0"/>
                    </a:cubicBezTo>
                    <a:cubicBezTo>
                      <a:pt x="37" y="0"/>
                      <a:pt x="37" y="0"/>
                      <a:pt x="37" y="0"/>
                    </a:cubicBezTo>
                    <a:cubicBezTo>
                      <a:pt x="37" y="0"/>
                      <a:pt x="37" y="0"/>
                      <a:pt x="37" y="0"/>
                    </a:cubicBezTo>
                    <a:cubicBezTo>
                      <a:pt x="37" y="0"/>
                      <a:pt x="37" y="0"/>
                      <a:pt x="37" y="0"/>
                    </a:cubicBezTo>
                    <a:cubicBezTo>
                      <a:pt x="37" y="0"/>
                      <a:pt x="37" y="0"/>
                      <a:pt x="37" y="0"/>
                    </a:cubicBezTo>
                    <a:cubicBezTo>
                      <a:pt x="37" y="0"/>
                      <a:pt x="37" y="0"/>
                      <a:pt x="37" y="0"/>
                    </a:cubicBezTo>
                    <a:cubicBezTo>
                      <a:pt x="37" y="0"/>
                      <a:pt x="37" y="0"/>
                      <a:pt x="37" y="0"/>
                    </a:cubicBezTo>
                    <a:cubicBezTo>
                      <a:pt x="37" y="0"/>
                      <a:pt x="37" y="0"/>
                      <a:pt x="37" y="0"/>
                    </a:cubicBezTo>
                    <a:cubicBezTo>
                      <a:pt x="37" y="1"/>
                      <a:pt x="36" y="2"/>
                      <a:pt x="37" y="3"/>
                    </a:cubicBezTo>
                    <a:cubicBezTo>
                      <a:pt x="37" y="3"/>
                      <a:pt x="37" y="3"/>
                      <a:pt x="37" y="3"/>
                    </a:cubicBezTo>
                    <a:cubicBezTo>
                      <a:pt x="37" y="3"/>
                      <a:pt x="37" y="3"/>
                      <a:pt x="37" y="3"/>
                    </a:cubicBezTo>
                    <a:cubicBezTo>
                      <a:pt x="37" y="3"/>
                      <a:pt x="37" y="3"/>
                      <a:pt x="37" y="3"/>
                    </a:cubicBezTo>
                    <a:cubicBezTo>
                      <a:pt x="37" y="3"/>
                      <a:pt x="37" y="4"/>
                      <a:pt x="37" y="5"/>
                    </a:cubicBezTo>
                    <a:cubicBezTo>
                      <a:pt x="37" y="8"/>
                      <a:pt x="36" y="15"/>
                      <a:pt x="33" y="18"/>
                    </a:cubicBezTo>
                    <a:cubicBezTo>
                      <a:pt x="32" y="20"/>
                      <a:pt x="31" y="22"/>
                      <a:pt x="29" y="23"/>
                    </a:cubicBezTo>
                    <a:cubicBezTo>
                      <a:pt x="29" y="24"/>
                      <a:pt x="28" y="24"/>
                      <a:pt x="27" y="24"/>
                    </a:cubicBezTo>
                    <a:cubicBezTo>
                      <a:pt x="27" y="24"/>
                      <a:pt x="27" y="23"/>
                      <a:pt x="27" y="23"/>
                    </a:cubicBezTo>
                    <a:cubicBezTo>
                      <a:pt x="27" y="21"/>
                      <a:pt x="27" y="19"/>
                      <a:pt x="26" y="17"/>
                    </a:cubicBezTo>
                    <a:cubicBezTo>
                      <a:pt x="25" y="16"/>
                      <a:pt x="23" y="15"/>
                      <a:pt x="21" y="14"/>
                    </a:cubicBezTo>
                    <a:cubicBezTo>
                      <a:pt x="20" y="14"/>
                      <a:pt x="18" y="14"/>
                      <a:pt x="17" y="14"/>
                    </a:cubicBezTo>
                    <a:cubicBezTo>
                      <a:pt x="16" y="14"/>
                      <a:pt x="14" y="14"/>
                      <a:pt x="13" y="15"/>
                    </a:cubicBezTo>
                    <a:cubicBezTo>
                      <a:pt x="12" y="16"/>
                      <a:pt x="12" y="17"/>
                      <a:pt x="12" y="18"/>
                    </a:cubicBezTo>
                    <a:cubicBezTo>
                      <a:pt x="12" y="20"/>
                      <a:pt x="13" y="23"/>
                      <a:pt x="15" y="25"/>
                    </a:cubicBezTo>
                    <a:cubicBezTo>
                      <a:pt x="17" y="26"/>
                      <a:pt x="19" y="28"/>
                      <a:pt x="22" y="29"/>
                    </a:cubicBezTo>
                    <a:cubicBezTo>
                      <a:pt x="22" y="29"/>
                      <a:pt x="22" y="29"/>
                      <a:pt x="22" y="29"/>
                    </a:cubicBezTo>
                    <a:cubicBezTo>
                      <a:pt x="21" y="31"/>
                      <a:pt x="20" y="33"/>
                      <a:pt x="19" y="34"/>
                    </a:cubicBezTo>
                    <a:cubicBezTo>
                      <a:pt x="19" y="35"/>
                      <a:pt x="18" y="35"/>
                      <a:pt x="18" y="36"/>
                    </a:cubicBezTo>
                    <a:cubicBezTo>
                      <a:pt x="18" y="35"/>
                      <a:pt x="18" y="35"/>
                      <a:pt x="17" y="34"/>
                    </a:cubicBezTo>
                    <a:cubicBezTo>
                      <a:pt x="16" y="32"/>
                      <a:pt x="15" y="30"/>
                      <a:pt x="12" y="28"/>
                    </a:cubicBezTo>
                    <a:cubicBezTo>
                      <a:pt x="10" y="27"/>
                      <a:pt x="8" y="26"/>
                      <a:pt x="5" y="26"/>
                    </a:cubicBezTo>
                    <a:cubicBezTo>
                      <a:pt x="4" y="26"/>
                      <a:pt x="4" y="26"/>
                      <a:pt x="4" y="26"/>
                    </a:cubicBezTo>
                    <a:cubicBezTo>
                      <a:pt x="4" y="26"/>
                      <a:pt x="3" y="27"/>
                      <a:pt x="3" y="27"/>
                    </a:cubicBezTo>
                    <a:cubicBezTo>
                      <a:pt x="2" y="29"/>
                      <a:pt x="1" y="31"/>
                      <a:pt x="1" y="33"/>
                    </a:cubicBezTo>
                    <a:cubicBezTo>
                      <a:pt x="1" y="36"/>
                      <a:pt x="3" y="38"/>
                      <a:pt x="5" y="40"/>
                    </a:cubicBezTo>
                    <a:cubicBezTo>
                      <a:pt x="7" y="41"/>
                      <a:pt x="9" y="42"/>
                      <a:pt x="11" y="42"/>
                    </a:cubicBezTo>
                    <a:cubicBezTo>
                      <a:pt x="11" y="42"/>
                      <a:pt x="11" y="42"/>
                      <a:pt x="11" y="42"/>
                    </a:cubicBezTo>
                    <a:cubicBezTo>
                      <a:pt x="11" y="43"/>
                      <a:pt x="12" y="43"/>
                      <a:pt x="13" y="43"/>
                    </a:cubicBezTo>
                    <a:cubicBezTo>
                      <a:pt x="13" y="43"/>
                      <a:pt x="13" y="43"/>
                      <a:pt x="13" y="43"/>
                    </a:cubicBezTo>
                    <a:cubicBezTo>
                      <a:pt x="13" y="43"/>
                      <a:pt x="13" y="43"/>
                      <a:pt x="14" y="43"/>
                    </a:cubicBezTo>
                    <a:cubicBezTo>
                      <a:pt x="13" y="45"/>
                      <a:pt x="12" y="47"/>
                      <a:pt x="10" y="49"/>
                    </a:cubicBezTo>
                    <a:cubicBezTo>
                      <a:pt x="7" y="52"/>
                      <a:pt x="4" y="55"/>
                      <a:pt x="1" y="58"/>
                    </a:cubicBezTo>
                    <a:cubicBezTo>
                      <a:pt x="0" y="58"/>
                      <a:pt x="0" y="59"/>
                      <a:pt x="0" y="60"/>
                    </a:cubicBezTo>
                    <a:cubicBezTo>
                      <a:pt x="0" y="60"/>
                      <a:pt x="1" y="61"/>
                      <a:pt x="2" y="61"/>
                    </a:cubicBezTo>
                    <a:cubicBezTo>
                      <a:pt x="69" y="83"/>
                      <a:pt x="69" y="83"/>
                      <a:pt x="69" y="83"/>
                    </a:cubicBezTo>
                    <a:cubicBezTo>
                      <a:pt x="70" y="83"/>
                      <a:pt x="70" y="83"/>
                      <a:pt x="70" y="83"/>
                    </a:cubicBezTo>
                    <a:cubicBezTo>
                      <a:pt x="70" y="83"/>
                      <a:pt x="71" y="83"/>
                      <a:pt x="71" y="83"/>
                    </a:cubicBezTo>
                    <a:cubicBezTo>
                      <a:pt x="72" y="83"/>
                      <a:pt x="72" y="83"/>
                      <a:pt x="73" y="82"/>
                    </a:cubicBezTo>
                    <a:cubicBezTo>
                      <a:pt x="73" y="81"/>
                      <a:pt x="73" y="80"/>
                      <a:pt x="72" y="80"/>
                    </a:cubicBezTo>
                    <a:cubicBezTo>
                      <a:pt x="72" y="80"/>
                      <a:pt x="72" y="80"/>
                      <a:pt x="71" y="80"/>
                    </a:cubicBezTo>
                    <a:cubicBezTo>
                      <a:pt x="6" y="58"/>
                      <a:pt x="6" y="58"/>
                      <a:pt x="6" y="58"/>
                    </a:cubicBezTo>
                    <a:cubicBezTo>
                      <a:pt x="9" y="56"/>
                      <a:pt x="11" y="54"/>
                      <a:pt x="13" y="52"/>
                    </a:cubicBezTo>
                    <a:cubicBezTo>
                      <a:pt x="16" y="48"/>
                      <a:pt x="18" y="45"/>
                      <a:pt x="18" y="40"/>
                    </a:cubicBezTo>
                    <a:cubicBezTo>
                      <a:pt x="20" y="39"/>
                      <a:pt x="21" y="38"/>
                      <a:pt x="22" y="37"/>
                    </a:cubicBezTo>
                    <a:cubicBezTo>
                      <a:pt x="23" y="35"/>
                      <a:pt x="25" y="33"/>
                      <a:pt x="25" y="31"/>
                    </a:cubicBezTo>
                    <a:cubicBezTo>
                      <a:pt x="26" y="30"/>
                      <a:pt x="26" y="29"/>
                      <a:pt x="26" y="29"/>
                    </a:cubicBezTo>
                    <a:cubicBezTo>
                      <a:pt x="28" y="28"/>
                      <a:pt x="30" y="27"/>
                      <a:pt x="32" y="26"/>
                    </a:cubicBezTo>
                    <a:cubicBezTo>
                      <a:pt x="34" y="25"/>
                      <a:pt x="35" y="23"/>
                      <a:pt x="37" y="21"/>
                    </a:cubicBezTo>
                    <a:cubicBezTo>
                      <a:pt x="39" y="17"/>
                      <a:pt x="41" y="12"/>
                      <a:pt x="41" y="8"/>
                    </a:cubicBezTo>
                    <a:cubicBezTo>
                      <a:pt x="83" y="64"/>
                      <a:pt x="83" y="64"/>
                      <a:pt x="83" y="64"/>
                    </a:cubicBezTo>
                    <a:cubicBezTo>
                      <a:pt x="83" y="64"/>
                      <a:pt x="83" y="64"/>
                      <a:pt x="84" y="64"/>
                    </a:cubicBezTo>
                    <a:cubicBezTo>
                      <a:pt x="84" y="64"/>
                      <a:pt x="84" y="64"/>
                      <a:pt x="85" y="64"/>
                    </a:cubicBezTo>
                    <a:cubicBezTo>
                      <a:pt x="85" y="64"/>
                      <a:pt x="85" y="64"/>
                      <a:pt x="86" y="64"/>
                    </a:cubicBezTo>
                    <a:cubicBezTo>
                      <a:pt x="87" y="63"/>
                      <a:pt x="87" y="62"/>
                      <a:pt x="86" y="61"/>
                    </a:cubicBezTo>
                    <a:cubicBezTo>
                      <a:pt x="86" y="61"/>
                      <a:pt x="86" y="61"/>
                      <a:pt x="86" y="61"/>
                    </a:cubicBezTo>
                    <a:cubicBezTo>
                      <a:pt x="86" y="61"/>
                      <a:pt x="86" y="61"/>
                      <a:pt x="86" y="61"/>
                    </a:cubicBezTo>
                    <a:cubicBezTo>
                      <a:pt x="40" y="0"/>
                      <a:pt x="40" y="0"/>
                      <a:pt x="40" y="0"/>
                    </a:cubicBezTo>
                    <a:cubicBezTo>
                      <a:pt x="40" y="0"/>
                      <a:pt x="40" y="0"/>
                      <a:pt x="40" y="0"/>
                    </a:cubicBezTo>
                    <a:cubicBezTo>
                      <a:pt x="40" y="0"/>
                      <a:pt x="40" y="0"/>
                      <a:pt x="40" y="0"/>
                    </a:cubicBezTo>
                    <a:cubicBezTo>
                      <a:pt x="40" y="0"/>
                      <a:pt x="40" y="0"/>
                      <a:pt x="40" y="0"/>
                    </a:cubicBezTo>
                    <a:cubicBezTo>
                      <a:pt x="40" y="0"/>
                      <a:pt x="40" y="0"/>
                      <a:pt x="40" y="0"/>
                    </a:cubicBezTo>
                    <a:cubicBezTo>
                      <a:pt x="40" y="0"/>
                      <a:pt x="40" y="0"/>
                      <a:pt x="40" y="0"/>
                    </a:cubicBezTo>
                    <a:cubicBezTo>
                      <a:pt x="40" y="0"/>
                      <a:pt x="40" y="0"/>
                      <a:pt x="40" y="0"/>
                    </a:cubicBezTo>
                    <a:cubicBezTo>
                      <a:pt x="40" y="0"/>
                      <a:pt x="40" y="0"/>
                      <a:pt x="40" y="0"/>
                    </a:cubicBezTo>
                    <a:cubicBezTo>
                      <a:pt x="40" y="0"/>
                      <a:pt x="40" y="0"/>
                      <a:pt x="40" y="0"/>
                    </a:cubicBezTo>
                    <a:cubicBezTo>
                      <a:pt x="40" y="0"/>
                      <a:pt x="40" y="0"/>
                      <a:pt x="40" y="0"/>
                    </a:cubicBezTo>
                    <a:cubicBezTo>
                      <a:pt x="40" y="0"/>
                      <a:pt x="40" y="0"/>
                      <a:pt x="40" y="0"/>
                    </a:cubicBezTo>
                    <a:cubicBezTo>
                      <a:pt x="40" y="0"/>
                      <a:pt x="39" y="0"/>
                      <a:pt x="39"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 name="Freeform 387"/>
              <p:cNvSpPr/>
              <p:nvPr/>
            </p:nvSpPr>
            <p:spPr bwMode="auto">
              <a:xfrm>
                <a:off x="4386263" y="4294188"/>
                <a:ext cx="61913" cy="17463"/>
              </a:xfrm>
              <a:custGeom>
                <a:avLst/>
                <a:gdLst>
                  <a:gd name="T0" fmla="*/ 20 w 22"/>
                  <a:gd name="T1" fmla="*/ 0 h 6"/>
                  <a:gd name="T2" fmla="*/ 19 w 22"/>
                  <a:gd name="T3" fmla="*/ 0 h 6"/>
                  <a:gd name="T4" fmla="*/ 1 w 22"/>
                  <a:gd name="T5" fmla="*/ 2 h 6"/>
                  <a:gd name="T6" fmla="*/ 0 w 22"/>
                  <a:gd name="T7" fmla="*/ 5 h 6"/>
                  <a:gd name="T8" fmla="*/ 2 w 22"/>
                  <a:gd name="T9" fmla="*/ 6 h 6"/>
                  <a:gd name="T10" fmla="*/ 2 w 22"/>
                  <a:gd name="T11" fmla="*/ 6 h 6"/>
                  <a:gd name="T12" fmla="*/ 20 w 22"/>
                  <a:gd name="T13" fmla="*/ 4 h 6"/>
                  <a:gd name="T14" fmla="*/ 22 w 22"/>
                  <a:gd name="T15" fmla="*/ 2 h 6"/>
                  <a:gd name="T16" fmla="*/ 20 w 22"/>
                  <a:gd name="T1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6">
                    <a:moveTo>
                      <a:pt x="20" y="0"/>
                    </a:moveTo>
                    <a:cubicBezTo>
                      <a:pt x="20" y="0"/>
                      <a:pt x="19" y="0"/>
                      <a:pt x="19" y="0"/>
                    </a:cubicBezTo>
                    <a:cubicBezTo>
                      <a:pt x="1" y="2"/>
                      <a:pt x="1" y="2"/>
                      <a:pt x="1" y="2"/>
                    </a:cubicBezTo>
                    <a:cubicBezTo>
                      <a:pt x="0" y="2"/>
                      <a:pt x="0" y="3"/>
                      <a:pt x="0" y="5"/>
                    </a:cubicBezTo>
                    <a:cubicBezTo>
                      <a:pt x="0" y="6"/>
                      <a:pt x="1" y="6"/>
                      <a:pt x="2" y="6"/>
                    </a:cubicBezTo>
                    <a:cubicBezTo>
                      <a:pt x="2" y="6"/>
                      <a:pt x="2" y="6"/>
                      <a:pt x="2" y="6"/>
                    </a:cubicBezTo>
                    <a:cubicBezTo>
                      <a:pt x="20" y="4"/>
                      <a:pt x="20" y="4"/>
                      <a:pt x="20" y="4"/>
                    </a:cubicBezTo>
                    <a:cubicBezTo>
                      <a:pt x="21" y="4"/>
                      <a:pt x="22" y="3"/>
                      <a:pt x="22" y="2"/>
                    </a:cubicBezTo>
                    <a:cubicBezTo>
                      <a:pt x="21" y="1"/>
                      <a:pt x="21" y="0"/>
                      <a:pt x="20"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 name="Freeform 388"/>
              <p:cNvSpPr/>
              <p:nvPr/>
            </p:nvSpPr>
            <p:spPr bwMode="auto">
              <a:xfrm>
                <a:off x="4387851" y="4224338"/>
                <a:ext cx="60325" cy="25400"/>
              </a:xfrm>
              <a:custGeom>
                <a:avLst/>
                <a:gdLst>
                  <a:gd name="T0" fmla="*/ 2 w 21"/>
                  <a:gd name="T1" fmla="*/ 0 h 9"/>
                  <a:gd name="T2" fmla="*/ 0 w 21"/>
                  <a:gd name="T3" fmla="*/ 2 h 9"/>
                  <a:gd name="T4" fmla="*/ 1 w 21"/>
                  <a:gd name="T5" fmla="*/ 4 h 9"/>
                  <a:gd name="T6" fmla="*/ 19 w 21"/>
                  <a:gd name="T7" fmla="*/ 9 h 9"/>
                  <a:gd name="T8" fmla="*/ 19 w 21"/>
                  <a:gd name="T9" fmla="*/ 9 h 9"/>
                  <a:gd name="T10" fmla="*/ 21 w 21"/>
                  <a:gd name="T11" fmla="*/ 8 h 9"/>
                  <a:gd name="T12" fmla="*/ 20 w 21"/>
                  <a:gd name="T13" fmla="*/ 5 h 9"/>
                  <a:gd name="T14" fmla="*/ 2 w 21"/>
                  <a:gd name="T15" fmla="*/ 0 h 9"/>
                  <a:gd name="T16" fmla="*/ 2 w 21"/>
                  <a:gd name="T1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9">
                    <a:moveTo>
                      <a:pt x="2" y="0"/>
                    </a:moveTo>
                    <a:cubicBezTo>
                      <a:pt x="1" y="0"/>
                      <a:pt x="0" y="1"/>
                      <a:pt x="0" y="2"/>
                    </a:cubicBezTo>
                    <a:cubicBezTo>
                      <a:pt x="0" y="3"/>
                      <a:pt x="0" y="4"/>
                      <a:pt x="1" y="4"/>
                    </a:cubicBezTo>
                    <a:cubicBezTo>
                      <a:pt x="19" y="9"/>
                      <a:pt x="19" y="9"/>
                      <a:pt x="19" y="9"/>
                    </a:cubicBezTo>
                    <a:cubicBezTo>
                      <a:pt x="19" y="9"/>
                      <a:pt x="19" y="9"/>
                      <a:pt x="19" y="9"/>
                    </a:cubicBezTo>
                    <a:cubicBezTo>
                      <a:pt x="20" y="9"/>
                      <a:pt x="21" y="8"/>
                      <a:pt x="21" y="8"/>
                    </a:cubicBezTo>
                    <a:cubicBezTo>
                      <a:pt x="21" y="7"/>
                      <a:pt x="21" y="5"/>
                      <a:pt x="20" y="5"/>
                    </a:cubicBezTo>
                    <a:cubicBezTo>
                      <a:pt x="2" y="0"/>
                      <a:pt x="2" y="0"/>
                      <a:pt x="2" y="0"/>
                    </a:cubicBezTo>
                    <a:cubicBezTo>
                      <a:pt x="2" y="0"/>
                      <a:pt x="2" y="0"/>
                      <a:pt x="2"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 name="Freeform 389"/>
              <p:cNvSpPr/>
              <p:nvPr/>
            </p:nvSpPr>
            <p:spPr bwMode="auto">
              <a:xfrm>
                <a:off x="4408488" y="4348163"/>
                <a:ext cx="58738" cy="33338"/>
              </a:xfrm>
              <a:custGeom>
                <a:avLst/>
                <a:gdLst>
                  <a:gd name="T0" fmla="*/ 18 w 21"/>
                  <a:gd name="T1" fmla="*/ 0 h 12"/>
                  <a:gd name="T2" fmla="*/ 17 w 21"/>
                  <a:gd name="T3" fmla="*/ 0 h 12"/>
                  <a:gd name="T4" fmla="*/ 1 w 21"/>
                  <a:gd name="T5" fmla="*/ 8 h 12"/>
                  <a:gd name="T6" fmla="*/ 0 w 21"/>
                  <a:gd name="T7" fmla="*/ 11 h 12"/>
                  <a:gd name="T8" fmla="*/ 2 w 21"/>
                  <a:gd name="T9" fmla="*/ 12 h 12"/>
                  <a:gd name="T10" fmla="*/ 3 w 21"/>
                  <a:gd name="T11" fmla="*/ 12 h 12"/>
                  <a:gd name="T12" fmla="*/ 19 w 21"/>
                  <a:gd name="T13" fmla="*/ 4 h 12"/>
                  <a:gd name="T14" fmla="*/ 20 w 21"/>
                  <a:gd name="T15" fmla="*/ 1 h 12"/>
                  <a:gd name="T16" fmla="*/ 18 w 21"/>
                  <a:gd name="T1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12">
                    <a:moveTo>
                      <a:pt x="18" y="0"/>
                    </a:moveTo>
                    <a:cubicBezTo>
                      <a:pt x="18" y="0"/>
                      <a:pt x="18" y="0"/>
                      <a:pt x="17" y="0"/>
                    </a:cubicBezTo>
                    <a:cubicBezTo>
                      <a:pt x="1" y="8"/>
                      <a:pt x="1" y="8"/>
                      <a:pt x="1" y="8"/>
                    </a:cubicBezTo>
                    <a:cubicBezTo>
                      <a:pt x="0" y="8"/>
                      <a:pt x="0" y="10"/>
                      <a:pt x="0" y="11"/>
                    </a:cubicBezTo>
                    <a:cubicBezTo>
                      <a:pt x="1" y="11"/>
                      <a:pt x="1" y="12"/>
                      <a:pt x="2" y="12"/>
                    </a:cubicBezTo>
                    <a:cubicBezTo>
                      <a:pt x="2" y="12"/>
                      <a:pt x="3" y="12"/>
                      <a:pt x="3" y="12"/>
                    </a:cubicBezTo>
                    <a:cubicBezTo>
                      <a:pt x="19" y="4"/>
                      <a:pt x="19" y="4"/>
                      <a:pt x="19" y="4"/>
                    </a:cubicBezTo>
                    <a:cubicBezTo>
                      <a:pt x="20" y="3"/>
                      <a:pt x="21" y="2"/>
                      <a:pt x="20" y="1"/>
                    </a:cubicBezTo>
                    <a:cubicBezTo>
                      <a:pt x="20" y="0"/>
                      <a:pt x="19" y="0"/>
                      <a:pt x="18"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 name="Freeform 390"/>
              <p:cNvSpPr/>
              <p:nvPr/>
            </p:nvSpPr>
            <p:spPr bwMode="auto">
              <a:xfrm>
                <a:off x="4591051" y="4030663"/>
                <a:ext cx="15875" cy="61913"/>
              </a:xfrm>
              <a:custGeom>
                <a:avLst/>
                <a:gdLst>
                  <a:gd name="T0" fmla="*/ 2 w 6"/>
                  <a:gd name="T1" fmla="*/ 0 h 22"/>
                  <a:gd name="T2" fmla="*/ 2 w 6"/>
                  <a:gd name="T3" fmla="*/ 0 h 22"/>
                  <a:gd name="T4" fmla="*/ 0 w 6"/>
                  <a:gd name="T5" fmla="*/ 3 h 22"/>
                  <a:gd name="T6" fmla="*/ 2 w 6"/>
                  <a:gd name="T7" fmla="*/ 20 h 22"/>
                  <a:gd name="T8" fmla="*/ 4 w 6"/>
                  <a:gd name="T9" fmla="*/ 22 h 22"/>
                  <a:gd name="T10" fmla="*/ 5 w 6"/>
                  <a:gd name="T11" fmla="*/ 22 h 22"/>
                  <a:gd name="T12" fmla="*/ 6 w 6"/>
                  <a:gd name="T13" fmla="*/ 20 h 22"/>
                  <a:gd name="T14" fmla="*/ 4 w 6"/>
                  <a:gd name="T15" fmla="*/ 2 h 22"/>
                  <a:gd name="T16" fmla="*/ 2 w 6"/>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2">
                    <a:moveTo>
                      <a:pt x="2" y="0"/>
                    </a:moveTo>
                    <a:cubicBezTo>
                      <a:pt x="2" y="0"/>
                      <a:pt x="2" y="0"/>
                      <a:pt x="2" y="0"/>
                    </a:cubicBezTo>
                    <a:cubicBezTo>
                      <a:pt x="0" y="0"/>
                      <a:pt x="0" y="1"/>
                      <a:pt x="0" y="3"/>
                    </a:cubicBezTo>
                    <a:cubicBezTo>
                      <a:pt x="2" y="20"/>
                      <a:pt x="2" y="20"/>
                      <a:pt x="2" y="20"/>
                    </a:cubicBezTo>
                    <a:cubicBezTo>
                      <a:pt x="2" y="21"/>
                      <a:pt x="3" y="22"/>
                      <a:pt x="4" y="22"/>
                    </a:cubicBezTo>
                    <a:cubicBezTo>
                      <a:pt x="4" y="22"/>
                      <a:pt x="4" y="22"/>
                      <a:pt x="5" y="22"/>
                    </a:cubicBezTo>
                    <a:cubicBezTo>
                      <a:pt x="6" y="22"/>
                      <a:pt x="6" y="21"/>
                      <a:pt x="6" y="20"/>
                    </a:cubicBezTo>
                    <a:cubicBezTo>
                      <a:pt x="4" y="2"/>
                      <a:pt x="4" y="2"/>
                      <a:pt x="4" y="2"/>
                    </a:cubicBezTo>
                    <a:cubicBezTo>
                      <a:pt x="4" y="1"/>
                      <a:pt x="3" y="0"/>
                      <a:pt x="2"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 name="Freeform 391"/>
              <p:cNvSpPr/>
              <p:nvPr/>
            </p:nvSpPr>
            <p:spPr bwMode="auto">
              <a:xfrm>
                <a:off x="4518026" y="4056063"/>
                <a:ext cx="38100" cy="52388"/>
              </a:xfrm>
              <a:custGeom>
                <a:avLst/>
                <a:gdLst>
                  <a:gd name="T0" fmla="*/ 2 w 14"/>
                  <a:gd name="T1" fmla="*/ 0 h 19"/>
                  <a:gd name="T2" fmla="*/ 1 w 14"/>
                  <a:gd name="T3" fmla="*/ 0 h 19"/>
                  <a:gd name="T4" fmla="*/ 0 w 14"/>
                  <a:gd name="T5" fmla="*/ 3 h 19"/>
                  <a:gd name="T6" fmla="*/ 10 w 14"/>
                  <a:gd name="T7" fmla="*/ 18 h 19"/>
                  <a:gd name="T8" fmla="*/ 11 w 14"/>
                  <a:gd name="T9" fmla="*/ 19 h 19"/>
                  <a:gd name="T10" fmla="*/ 12 w 14"/>
                  <a:gd name="T11" fmla="*/ 19 h 19"/>
                  <a:gd name="T12" fmla="*/ 13 w 14"/>
                  <a:gd name="T13" fmla="*/ 16 h 19"/>
                  <a:gd name="T14" fmla="*/ 4 w 14"/>
                  <a:gd name="T15" fmla="*/ 0 h 19"/>
                  <a:gd name="T16" fmla="*/ 2 w 14"/>
                  <a:gd name="T1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19">
                    <a:moveTo>
                      <a:pt x="2" y="0"/>
                    </a:moveTo>
                    <a:cubicBezTo>
                      <a:pt x="2" y="0"/>
                      <a:pt x="1" y="0"/>
                      <a:pt x="1" y="0"/>
                    </a:cubicBezTo>
                    <a:cubicBezTo>
                      <a:pt x="0" y="0"/>
                      <a:pt x="0" y="2"/>
                      <a:pt x="0" y="3"/>
                    </a:cubicBezTo>
                    <a:cubicBezTo>
                      <a:pt x="10" y="18"/>
                      <a:pt x="10" y="18"/>
                      <a:pt x="10" y="18"/>
                    </a:cubicBezTo>
                    <a:cubicBezTo>
                      <a:pt x="10" y="19"/>
                      <a:pt x="11" y="19"/>
                      <a:pt x="11" y="19"/>
                    </a:cubicBezTo>
                    <a:cubicBezTo>
                      <a:pt x="12" y="19"/>
                      <a:pt x="12" y="19"/>
                      <a:pt x="12" y="19"/>
                    </a:cubicBezTo>
                    <a:cubicBezTo>
                      <a:pt x="13" y="18"/>
                      <a:pt x="14" y="17"/>
                      <a:pt x="13" y="16"/>
                    </a:cubicBezTo>
                    <a:cubicBezTo>
                      <a:pt x="4" y="0"/>
                      <a:pt x="4" y="0"/>
                      <a:pt x="4" y="0"/>
                    </a:cubicBezTo>
                    <a:cubicBezTo>
                      <a:pt x="3" y="0"/>
                      <a:pt x="3" y="0"/>
                      <a:pt x="2"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 name="Freeform 392"/>
              <p:cNvSpPr/>
              <p:nvPr/>
            </p:nvSpPr>
            <p:spPr bwMode="auto">
              <a:xfrm>
                <a:off x="4651376" y="4035425"/>
                <a:ext cx="22225" cy="61913"/>
              </a:xfrm>
              <a:custGeom>
                <a:avLst/>
                <a:gdLst>
                  <a:gd name="T0" fmla="*/ 6 w 8"/>
                  <a:gd name="T1" fmla="*/ 0 h 22"/>
                  <a:gd name="T2" fmla="*/ 4 w 8"/>
                  <a:gd name="T3" fmla="*/ 1 h 22"/>
                  <a:gd name="T4" fmla="*/ 0 w 8"/>
                  <a:gd name="T5" fmla="*/ 19 h 22"/>
                  <a:gd name="T6" fmla="*/ 2 w 8"/>
                  <a:gd name="T7" fmla="*/ 22 h 22"/>
                  <a:gd name="T8" fmla="*/ 2 w 8"/>
                  <a:gd name="T9" fmla="*/ 22 h 22"/>
                  <a:gd name="T10" fmla="*/ 4 w 8"/>
                  <a:gd name="T11" fmla="*/ 20 h 22"/>
                  <a:gd name="T12" fmla="*/ 8 w 8"/>
                  <a:gd name="T13" fmla="*/ 2 h 22"/>
                  <a:gd name="T14" fmla="*/ 6 w 8"/>
                  <a:gd name="T15" fmla="*/ 0 h 22"/>
                  <a:gd name="T16" fmla="*/ 6 w 8"/>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22">
                    <a:moveTo>
                      <a:pt x="6" y="0"/>
                    </a:moveTo>
                    <a:cubicBezTo>
                      <a:pt x="5" y="0"/>
                      <a:pt x="4" y="0"/>
                      <a:pt x="4" y="1"/>
                    </a:cubicBezTo>
                    <a:cubicBezTo>
                      <a:pt x="0" y="19"/>
                      <a:pt x="0" y="19"/>
                      <a:pt x="0" y="19"/>
                    </a:cubicBezTo>
                    <a:cubicBezTo>
                      <a:pt x="0" y="20"/>
                      <a:pt x="1" y="21"/>
                      <a:pt x="2" y="22"/>
                    </a:cubicBezTo>
                    <a:cubicBezTo>
                      <a:pt x="2" y="22"/>
                      <a:pt x="2" y="22"/>
                      <a:pt x="2" y="22"/>
                    </a:cubicBezTo>
                    <a:cubicBezTo>
                      <a:pt x="3" y="22"/>
                      <a:pt x="4" y="21"/>
                      <a:pt x="4" y="20"/>
                    </a:cubicBezTo>
                    <a:cubicBezTo>
                      <a:pt x="8" y="2"/>
                      <a:pt x="8" y="2"/>
                      <a:pt x="8" y="2"/>
                    </a:cubicBezTo>
                    <a:cubicBezTo>
                      <a:pt x="8" y="1"/>
                      <a:pt x="7" y="0"/>
                      <a:pt x="6" y="0"/>
                    </a:cubicBezTo>
                    <a:cubicBezTo>
                      <a:pt x="6" y="0"/>
                      <a:pt x="6" y="0"/>
                      <a:pt x="6"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60" name="组合 59"/>
            <p:cNvGrpSpPr/>
            <p:nvPr/>
          </p:nvGrpSpPr>
          <p:grpSpPr>
            <a:xfrm>
              <a:off x="7370764" y="6173788"/>
              <a:ext cx="515937" cy="530225"/>
              <a:chOff x="7251701" y="5527675"/>
              <a:chExt cx="515937" cy="530225"/>
            </a:xfrm>
          </p:grpSpPr>
          <p:sp>
            <p:nvSpPr>
              <p:cNvPr id="62" name="Freeform 393"/>
              <p:cNvSpPr>
                <a:spLocks noEditPoints="1"/>
              </p:cNvSpPr>
              <p:nvPr/>
            </p:nvSpPr>
            <p:spPr bwMode="auto">
              <a:xfrm>
                <a:off x="7332663" y="5608638"/>
                <a:ext cx="377825" cy="390525"/>
              </a:xfrm>
              <a:custGeom>
                <a:avLst/>
                <a:gdLst>
                  <a:gd name="T0" fmla="*/ 135 w 135"/>
                  <a:gd name="T1" fmla="*/ 100 h 139"/>
                  <a:gd name="T2" fmla="*/ 92 w 135"/>
                  <a:gd name="T3" fmla="*/ 139 h 139"/>
                  <a:gd name="T4" fmla="*/ 93 w 135"/>
                  <a:gd name="T5" fmla="*/ 138 h 139"/>
                  <a:gd name="T6" fmla="*/ 134 w 135"/>
                  <a:gd name="T7" fmla="*/ 101 h 139"/>
                  <a:gd name="T8" fmla="*/ 135 w 135"/>
                  <a:gd name="T9" fmla="*/ 100 h 139"/>
                  <a:gd name="T10" fmla="*/ 57 w 135"/>
                  <a:gd name="T11" fmla="*/ 1 h 139"/>
                  <a:gd name="T12" fmla="*/ 21 w 135"/>
                  <a:gd name="T13" fmla="*/ 13 h 139"/>
                  <a:gd name="T14" fmla="*/ 21 w 135"/>
                  <a:gd name="T15" fmla="*/ 13 h 139"/>
                  <a:gd name="T16" fmla="*/ 0 w 135"/>
                  <a:gd name="T17" fmla="*/ 59 h 139"/>
                  <a:gd name="T18" fmla="*/ 15 w 135"/>
                  <a:gd name="T19" fmla="*/ 100 h 139"/>
                  <a:gd name="T20" fmla="*/ 62 w 135"/>
                  <a:gd name="T21" fmla="*/ 122 h 139"/>
                  <a:gd name="T22" fmla="*/ 62 w 135"/>
                  <a:gd name="T23" fmla="*/ 122 h 139"/>
                  <a:gd name="T24" fmla="*/ 62 w 135"/>
                  <a:gd name="T25" fmla="*/ 122 h 139"/>
                  <a:gd name="T26" fmla="*/ 88 w 135"/>
                  <a:gd name="T27" fmla="*/ 137 h 139"/>
                  <a:gd name="T28" fmla="*/ 91 w 135"/>
                  <a:gd name="T29" fmla="*/ 134 h 139"/>
                  <a:gd name="T30" fmla="*/ 63 w 135"/>
                  <a:gd name="T31" fmla="*/ 118 h 139"/>
                  <a:gd name="T32" fmla="*/ 62 w 135"/>
                  <a:gd name="T33" fmla="*/ 118 h 139"/>
                  <a:gd name="T34" fmla="*/ 62 w 135"/>
                  <a:gd name="T35" fmla="*/ 118 h 139"/>
                  <a:gd name="T36" fmla="*/ 18 w 135"/>
                  <a:gd name="T37" fmla="*/ 97 h 139"/>
                  <a:gd name="T38" fmla="*/ 4 w 135"/>
                  <a:gd name="T39" fmla="*/ 59 h 139"/>
                  <a:gd name="T40" fmla="*/ 23 w 135"/>
                  <a:gd name="T41" fmla="*/ 16 h 139"/>
                  <a:gd name="T42" fmla="*/ 22 w 135"/>
                  <a:gd name="T43" fmla="*/ 15 h 139"/>
                  <a:gd name="T44" fmla="*/ 23 w 135"/>
                  <a:gd name="T45" fmla="*/ 16 h 139"/>
                  <a:gd name="T46" fmla="*/ 57 w 135"/>
                  <a:gd name="T47" fmla="*/ 5 h 139"/>
                  <a:gd name="T48" fmla="*/ 57 w 135"/>
                  <a:gd name="T49" fmla="*/ 5 h 139"/>
                  <a:gd name="T50" fmla="*/ 104 w 135"/>
                  <a:gd name="T51" fmla="*/ 26 h 139"/>
                  <a:gd name="T52" fmla="*/ 117 w 135"/>
                  <a:gd name="T53" fmla="*/ 63 h 139"/>
                  <a:gd name="T54" fmla="*/ 117 w 135"/>
                  <a:gd name="T55" fmla="*/ 67 h 139"/>
                  <a:gd name="T56" fmla="*/ 117 w 135"/>
                  <a:gd name="T57" fmla="*/ 67 h 139"/>
                  <a:gd name="T58" fmla="*/ 130 w 135"/>
                  <a:gd name="T59" fmla="*/ 99 h 139"/>
                  <a:gd name="T60" fmla="*/ 133 w 135"/>
                  <a:gd name="T61" fmla="*/ 97 h 139"/>
                  <a:gd name="T62" fmla="*/ 123 w 135"/>
                  <a:gd name="T63" fmla="*/ 77 h 139"/>
                  <a:gd name="T64" fmla="*/ 121 w 135"/>
                  <a:gd name="T65" fmla="*/ 69 h 139"/>
                  <a:gd name="T66" fmla="*/ 121 w 135"/>
                  <a:gd name="T67" fmla="*/ 67 h 139"/>
                  <a:gd name="T68" fmla="*/ 121 w 135"/>
                  <a:gd name="T69" fmla="*/ 67 h 139"/>
                  <a:gd name="T70" fmla="*/ 121 w 135"/>
                  <a:gd name="T71" fmla="*/ 63 h 139"/>
                  <a:gd name="T72" fmla="*/ 107 w 135"/>
                  <a:gd name="T73" fmla="*/ 24 h 139"/>
                  <a:gd name="T74" fmla="*/ 57 w 135"/>
                  <a:gd name="T75" fmla="*/ 1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5" h="139">
                    <a:moveTo>
                      <a:pt x="135" y="100"/>
                    </a:moveTo>
                    <a:cubicBezTo>
                      <a:pt x="92" y="139"/>
                      <a:pt x="92" y="139"/>
                      <a:pt x="92" y="139"/>
                    </a:cubicBezTo>
                    <a:cubicBezTo>
                      <a:pt x="92" y="139"/>
                      <a:pt x="92" y="138"/>
                      <a:pt x="93" y="138"/>
                    </a:cubicBezTo>
                    <a:cubicBezTo>
                      <a:pt x="134" y="101"/>
                      <a:pt x="134" y="101"/>
                      <a:pt x="134" y="101"/>
                    </a:cubicBezTo>
                    <a:cubicBezTo>
                      <a:pt x="134" y="101"/>
                      <a:pt x="135" y="101"/>
                      <a:pt x="135" y="100"/>
                    </a:cubicBezTo>
                    <a:moveTo>
                      <a:pt x="57" y="1"/>
                    </a:moveTo>
                    <a:cubicBezTo>
                      <a:pt x="44" y="0"/>
                      <a:pt x="31" y="5"/>
                      <a:pt x="21" y="13"/>
                    </a:cubicBezTo>
                    <a:cubicBezTo>
                      <a:pt x="21" y="13"/>
                      <a:pt x="21" y="13"/>
                      <a:pt x="21" y="13"/>
                    </a:cubicBezTo>
                    <a:cubicBezTo>
                      <a:pt x="7" y="25"/>
                      <a:pt x="0" y="42"/>
                      <a:pt x="0" y="59"/>
                    </a:cubicBezTo>
                    <a:cubicBezTo>
                      <a:pt x="0" y="73"/>
                      <a:pt x="5" y="88"/>
                      <a:pt x="15" y="100"/>
                    </a:cubicBezTo>
                    <a:cubicBezTo>
                      <a:pt x="27" y="114"/>
                      <a:pt x="44" y="122"/>
                      <a:pt x="62" y="122"/>
                    </a:cubicBezTo>
                    <a:cubicBezTo>
                      <a:pt x="62" y="122"/>
                      <a:pt x="62" y="122"/>
                      <a:pt x="62" y="122"/>
                    </a:cubicBezTo>
                    <a:cubicBezTo>
                      <a:pt x="62" y="122"/>
                      <a:pt x="62" y="122"/>
                      <a:pt x="62" y="122"/>
                    </a:cubicBezTo>
                    <a:cubicBezTo>
                      <a:pt x="71" y="125"/>
                      <a:pt x="82" y="132"/>
                      <a:pt x="88" y="137"/>
                    </a:cubicBezTo>
                    <a:cubicBezTo>
                      <a:pt x="91" y="134"/>
                      <a:pt x="91" y="134"/>
                      <a:pt x="91" y="134"/>
                    </a:cubicBezTo>
                    <a:cubicBezTo>
                      <a:pt x="85" y="129"/>
                      <a:pt x="73" y="121"/>
                      <a:pt x="63" y="118"/>
                    </a:cubicBezTo>
                    <a:cubicBezTo>
                      <a:pt x="62" y="118"/>
                      <a:pt x="62" y="118"/>
                      <a:pt x="62" y="118"/>
                    </a:cubicBezTo>
                    <a:cubicBezTo>
                      <a:pt x="62" y="118"/>
                      <a:pt x="62" y="118"/>
                      <a:pt x="62" y="118"/>
                    </a:cubicBezTo>
                    <a:cubicBezTo>
                      <a:pt x="45" y="118"/>
                      <a:pt x="29" y="111"/>
                      <a:pt x="18" y="97"/>
                    </a:cubicBezTo>
                    <a:cubicBezTo>
                      <a:pt x="8" y="86"/>
                      <a:pt x="4" y="72"/>
                      <a:pt x="4" y="59"/>
                    </a:cubicBezTo>
                    <a:cubicBezTo>
                      <a:pt x="4" y="43"/>
                      <a:pt x="10" y="27"/>
                      <a:pt x="23" y="16"/>
                    </a:cubicBezTo>
                    <a:cubicBezTo>
                      <a:pt x="22" y="15"/>
                      <a:pt x="22" y="15"/>
                      <a:pt x="22" y="15"/>
                    </a:cubicBezTo>
                    <a:cubicBezTo>
                      <a:pt x="23" y="16"/>
                      <a:pt x="23" y="16"/>
                      <a:pt x="23" y="16"/>
                    </a:cubicBezTo>
                    <a:cubicBezTo>
                      <a:pt x="33" y="8"/>
                      <a:pt x="45" y="5"/>
                      <a:pt x="57" y="5"/>
                    </a:cubicBezTo>
                    <a:cubicBezTo>
                      <a:pt x="57" y="5"/>
                      <a:pt x="57" y="5"/>
                      <a:pt x="57" y="5"/>
                    </a:cubicBezTo>
                    <a:cubicBezTo>
                      <a:pt x="74" y="5"/>
                      <a:pt x="92" y="12"/>
                      <a:pt x="104" y="26"/>
                    </a:cubicBezTo>
                    <a:cubicBezTo>
                      <a:pt x="112" y="37"/>
                      <a:pt x="117" y="50"/>
                      <a:pt x="117" y="63"/>
                    </a:cubicBezTo>
                    <a:cubicBezTo>
                      <a:pt x="117" y="64"/>
                      <a:pt x="117" y="65"/>
                      <a:pt x="117" y="67"/>
                    </a:cubicBezTo>
                    <a:cubicBezTo>
                      <a:pt x="117" y="67"/>
                      <a:pt x="117" y="67"/>
                      <a:pt x="117" y="67"/>
                    </a:cubicBezTo>
                    <a:cubicBezTo>
                      <a:pt x="117" y="67"/>
                      <a:pt x="119" y="84"/>
                      <a:pt x="130" y="99"/>
                    </a:cubicBezTo>
                    <a:cubicBezTo>
                      <a:pt x="133" y="97"/>
                      <a:pt x="133" y="97"/>
                      <a:pt x="133" y="97"/>
                    </a:cubicBezTo>
                    <a:cubicBezTo>
                      <a:pt x="128" y="90"/>
                      <a:pt x="125" y="82"/>
                      <a:pt x="123" y="77"/>
                    </a:cubicBezTo>
                    <a:cubicBezTo>
                      <a:pt x="122" y="74"/>
                      <a:pt x="121" y="71"/>
                      <a:pt x="121" y="69"/>
                    </a:cubicBezTo>
                    <a:cubicBezTo>
                      <a:pt x="121" y="69"/>
                      <a:pt x="121" y="68"/>
                      <a:pt x="121" y="67"/>
                    </a:cubicBezTo>
                    <a:cubicBezTo>
                      <a:pt x="121" y="67"/>
                      <a:pt x="121" y="67"/>
                      <a:pt x="121" y="67"/>
                    </a:cubicBezTo>
                    <a:cubicBezTo>
                      <a:pt x="121" y="65"/>
                      <a:pt x="121" y="64"/>
                      <a:pt x="121" y="63"/>
                    </a:cubicBezTo>
                    <a:cubicBezTo>
                      <a:pt x="121" y="49"/>
                      <a:pt x="116" y="35"/>
                      <a:pt x="107" y="24"/>
                    </a:cubicBezTo>
                    <a:cubicBezTo>
                      <a:pt x="94" y="9"/>
                      <a:pt x="76" y="1"/>
                      <a:pt x="57" y="1"/>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 name="Freeform 394"/>
              <p:cNvSpPr>
                <a:spLocks noEditPoints="1"/>
              </p:cNvSpPr>
              <p:nvPr/>
            </p:nvSpPr>
            <p:spPr bwMode="auto">
              <a:xfrm>
                <a:off x="7577138" y="5875338"/>
                <a:ext cx="155575" cy="142875"/>
              </a:xfrm>
              <a:custGeom>
                <a:avLst/>
                <a:gdLst>
                  <a:gd name="T0" fmla="*/ 48 w 56"/>
                  <a:gd name="T1" fmla="*/ 5 h 51"/>
                  <a:gd name="T2" fmla="*/ 48 w 56"/>
                  <a:gd name="T3" fmla="*/ 5 h 51"/>
                  <a:gd name="T4" fmla="*/ 53 w 56"/>
                  <a:gd name="T5" fmla="*/ 10 h 51"/>
                  <a:gd name="T6" fmla="*/ 9 w 56"/>
                  <a:gd name="T7" fmla="*/ 49 h 51"/>
                  <a:gd name="T8" fmla="*/ 5 w 56"/>
                  <a:gd name="T9" fmla="*/ 44 h 51"/>
                  <a:gd name="T10" fmla="*/ 5 w 56"/>
                  <a:gd name="T11" fmla="*/ 44 h 51"/>
                  <a:gd name="T12" fmla="*/ 48 w 56"/>
                  <a:gd name="T13" fmla="*/ 5 h 51"/>
                  <a:gd name="T14" fmla="*/ 49 w 56"/>
                  <a:gd name="T15" fmla="*/ 0 h 51"/>
                  <a:gd name="T16" fmla="*/ 47 w 56"/>
                  <a:gd name="T17" fmla="*/ 0 h 51"/>
                  <a:gd name="T18" fmla="*/ 46 w 56"/>
                  <a:gd name="T19" fmla="*/ 2 h 51"/>
                  <a:gd name="T20" fmla="*/ 43 w 56"/>
                  <a:gd name="T21" fmla="*/ 4 h 51"/>
                  <a:gd name="T22" fmla="*/ 35 w 56"/>
                  <a:gd name="T23" fmla="*/ 12 h 51"/>
                  <a:gd name="T24" fmla="*/ 35 w 56"/>
                  <a:gd name="T25" fmla="*/ 12 h 51"/>
                  <a:gd name="T26" fmla="*/ 35 w 56"/>
                  <a:gd name="T27" fmla="*/ 12 h 51"/>
                  <a:gd name="T28" fmla="*/ 34 w 56"/>
                  <a:gd name="T29" fmla="*/ 15 h 51"/>
                  <a:gd name="T30" fmla="*/ 33 w 56"/>
                  <a:gd name="T31" fmla="*/ 15 h 51"/>
                  <a:gd name="T32" fmla="*/ 32 w 56"/>
                  <a:gd name="T33" fmla="*/ 14 h 51"/>
                  <a:gd name="T34" fmla="*/ 17 w 56"/>
                  <a:gd name="T35" fmla="*/ 27 h 51"/>
                  <a:gd name="T36" fmla="*/ 18 w 56"/>
                  <a:gd name="T37" fmla="*/ 30 h 51"/>
                  <a:gd name="T38" fmla="*/ 16 w 56"/>
                  <a:gd name="T39" fmla="*/ 31 h 51"/>
                  <a:gd name="T40" fmla="*/ 15 w 56"/>
                  <a:gd name="T41" fmla="*/ 31 h 51"/>
                  <a:gd name="T42" fmla="*/ 14 w 56"/>
                  <a:gd name="T43" fmla="*/ 30 h 51"/>
                  <a:gd name="T44" fmla="*/ 4 w 56"/>
                  <a:gd name="T45" fmla="*/ 39 h 51"/>
                  <a:gd name="T46" fmla="*/ 1 w 56"/>
                  <a:gd name="T47" fmla="*/ 42 h 51"/>
                  <a:gd name="T48" fmla="*/ 0 w 56"/>
                  <a:gd name="T49" fmla="*/ 42 h 51"/>
                  <a:gd name="T50" fmla="*/ 0 w 56"/>
                  <a:gd name="T51" fmla="*/ 45 h 51"/>
                  <a:gd name="T52" fmla="*/ 2 w 56"/>
                  <a:gd name="T53" fmla="*/ 44 h 51"/>
                  <a:gd name="T54" fmla="*/ 0 w 56"/>
                  <a:gd name="T55" fmla="*/ 45 h 51"/>
                  <a:gd name="T56" fmla="*/ 6 w 56"/>
                  <a:gd name="T57" fmla="*/ 51 h 51"/>
                  <a:gd name="T58" fmla="*/ 56 w 56"/>
                  <a:gd name="T59" fmla="*/ 7 h 51"/>
                  <a:gd name="T60" fmla="*/ 50 w 56"/>
                  <a:gd name="T61" fmla="*/ 1 h 51"/>
                  <a:gd name="T62" fmla="*/ 49 w 56"/>
                  <a:gd name="T63" fmla="*/ 0 h 51"/>
                  <a:gd name="T64" fmla="*/ 49 w 56"/>
                  <a:gd name="T65"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6" h="51">
                    <a:moveTo>
                      <a:pt x="48" y="5"/>
                    </a:moveTo>
                    <a:cubicBezTo>
                      <a:pt x="48" y="5"/>
                      <a:pt x="48" y="5"/>
                      <a:pt x="48" y="5"/>
                    </a:cubicBezTo>
                    <a:cubicBezTo>
                      <a:pt x="53" y="10"/>
                      <a:pt x="53" y="10"/>
                      <a:pt x="53" y="10"/>
                    </a:cubicBezTo>
                    <a:cubicBezTo>
                      <a:pt x="9" y="49"/>
                      <a:pt x="9" y="49"/>
                      <a:pt x="9" y="49"/>
                    </a:cubicBezTo>
                    <a:cubicBezTo>
                      <a:pt x="5" y="44"/>
                      <a:pt x="5" y="44"/>
                      <a:pt x="5" y="44"/>
                    </a:cubicBezTo>
                    <a:cubicBezTo>
                      <a:pt x="5" y="44"/>
                      <a:pt x="5" y="44"/>
                      <a:pt x="5" y="44"/>
                    </a:cubicBezTo>
                    <a:cubicBezTo>
                      <a:pt x="48" y="5"/>
                      <a:pt x="48" y="5"/>
                      <a:pt x="48" y="5"/>
                    </a:cubicBezTo>
                    <a:moveTo>
                      <a:pt x="49" y="0"/>
                    </a:moveTo>
                    <a:cubicBezTo>
                      <a:pt x="48" y="0"/>
                      <a:pt x="48" y="0"/>
                      <a:pt x="47" y="0"/>
                    </a:cubicBezTo>
                    <a:cubicBezTo>
                      <a:pt x="46" y="2"/>
                      <a:pt x="46" y="2"/>
                      <a:pt x="46" y="2"/>
                    </a:cubicBezTo>
                    <a:cubicBezTo>
                      <a:pt x="43" y="4"/>
                      <a:pt x="43" y="4"/>
                      <a:pt x="43" y="4"/>
                    </a:cubicBezTo>
                    <a:cubicBezTo>
                      <a:pt x="35" y="12"/>
                      <a:pt x="35" y="12"/>
                      <a:pt x="35" y="12"/>
                    </a:cubicBezTo>
                    <a:cubicBezTo>
                      <a:pt x="35" y="12"/>
                      <a:pt x="35" y="12"/>
                      <a:pt x="35" y="12"/>
                    </a:cubicBezTo>
                    <a:cubicBezTo>
                      <a:pt x="35" y="12"/>
                      <a:pt x="35" y="12"/>
                      <a:pt x="35" y="12"/>
                    </a:cubicBezTo>
                    <a:cubicBezTo>
                      <a:pt x="35" y="13"/>
                      <a:pt x="35" y="14"/>
                      <a:pt x="34" y="15"/>
                    </a:cubicBezTo>
                    <a:cubicBezTo>
                      <a:pt x="34" y="15"/>
                      <a:pt x="33" y="15"/>
                      <a:pt x="33" y="15"/>
                    </a:cubicBezTo>
                    <a:cubicBezTo>
                      <a:pt x="32" y="15"/>
                      <a:pt x="32" y="15"/>
                      <a:pt x="32" y="14"/>
                    </a:cubicBezTo>
                    <a:cubicBezTo>
                      <a:pt x="17" y="27"/>
                      <a:pt x="17" y="27"/>
                      <a:pt x="17" y="27"/>
                    </a:cubicBezTo>
                    <a:cubicBezTo>
                      <a:pt x="18" y="28"/>
                      <a:pt x="18" y="29"/>
                      <a:pt x="18" y="30"/>
                    </a:cubicBezTo>
                    <a:cubicBezTo>
                      <a:pt x="17" y="31"/>
                      <a:pt x="17" y="31"/>
                      <a:pt x="16" y="31"/>
                    </a:cubicBezTo>
                    <a:cubicBezTo>
                      <a:pt x="16" y="31"/>
                      <a:pt x="15" y="31"/>
                      <a:pt x="15" y="31"/>
                    </a:cubicBezTo>
                    <a:cubicBezTo>
                      <a:pt x="14" y="30"/>
                      <a:pt x="14" y="30"/>
                      <a:pt x="14" y="30"/>
                    </a:cubicBezTo>
                    <a:cubicBezTo>
                      <a:pt x="4" y="39"/>
                      <a:pt x="4" y="39"/>
                      <a:pt x="4" y="39"/>
                    </a:cubicBezTo>
                    <a:cubicBezTo>
                      <a:pt x="1" y="42"/>
                      <a:pt x="1" y="42"/>
                      <a:pt x="1" y="42"/>
                    </a:cubicBezTo>
                    <a:cubicBezTo>
                      <a:pt x="0" y="42"/>
                      <a:pt x="0" y="42"/>
                      <a:pt x="0" y="42"/>
                    </a:cubicBezTo>
                    <a:cubicBezTo>
                      <a:pt x="0" y="43"/>
                      <a:pt x="0" y="44"/>
                      <a:pt x="0" y="45"/>
                    </a:cubicBezTo>
                    <a:cubicBezTo>
                      <a:pt x="2" y="44"/>
                      <a:pt x="2" y="44"/>
                      <a:pt x="2" y="44"/>
                    </a:cubicBezTo>
                    <a:cubicBezTo>
                      <a:pt x="0" y="45"/>
                      <a:pt x="0" y="45"/>
                      <a:pt x="0" y="45"/>
                    </a:cubicBezTo>
                    <a:cubicBezTo>
                      <a:pt x="6" y="51"/>
                      <a:pt x="6" y="51"/>
                      <a:pt x="6" y="51"/>
                    </a:cubicBezTo>
                    <a:cubicBezTo>
                      <a:pt x="56" y="7"/>
                      <a:pt x="56" y="7"/>
                      <a:pt x="56" y="7"/>
                    </a:cubicBezTo>
                    <a:cubicBezTo>
                      <a:pt x="50" y="1"/>
                      <a:pt x="50" y="1"/>
                      <a:pt x="50" y="1"/>
                    </a:cubicBezTo>
                    <a:cubicBezTo>
                      <a:pt x="50" y="0"/>
                      <a:pt x="49" y="0"/>
                      <a:pt x="49" y="0"/>
                    </a:cubicBezTo>
                    <a:cubicBezTo>
                      <a:pt x="49" y="0"/>
                      <a:pt x="49" y="0"/>
                      <a:pt x="49"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 name="Freeform 395"/>
              <p:cNvSpPr>
                <a:spLocks noEditPoints="1"/>
              </p:cNvSpPr>
              <p:nvPr/>
            </p:nvSpPr>
            <p:spPr bwMode="auto">
              <a:xfrm>
                <a:off x="7589838" y="5892800"/>
                <a:ext cx="177800" cy="165100"/>
              </a:xfrm>
              <a:custGeom>
                <a:avLst/>
                <a:gdLst>
                  <a:gd name="T0" fmla="*/ 4 w 63"/>
                  <a:gd name="T1" fmla="*/ 48 h 59"/>
                  <a:gd name="T2" fmla="*/ 53 w 63"/>
                  <a:gd name="T3" fmla="*/ 5 h 59"/>
                  <a:gd name="T4" fmla="*/ 59 w 63"/>
                  <a:gd name="T5" fmla="*/ 11 h 59"/>
                  <a:gd name="T6" fmla="*/ 10 w 63"/>
                  <a:gd name="T7" fmla="*/ 54 h 59"/>
                  <a:gd name="T8" fmla="*/ 4 w 63"/>
                  <a:gd name="T9" fmla="*/ 48 h 59"/>
                  <a:gd name="T10" fmla="*/ 53 w 63"/>
                  <a:gd name="T11" fmla="*/ 0 h 59"/>
                  <a:gd name="T12" fmla="*/ 51 w 63"/>
                  <a:gd name="T13" fmla="*/ 0 h 59"/>
                  <a:gd name="T14" fmla="*/ 51 w 63"/>
                  <a:gd name="T15" fmla="*/ 1 h 59"/>
                  <a:gd name="T16" fmla="*/ 1 w 63"/>
                  <a:gd name="T17" fmla="*/ 45 h 59"/>
                  <a:gd name="T18" fmla="*/ 0 w 63"/>
                  <a:gd name="T19" fmla="*/ 46 h 59"/>
                  <a:gd name="T20" fmla="*/ 0 w 63"/>
                  <a:gd name="T21" fmla="*/ 47 h 59"/>
                  <a:gd name="T22" fmla="*/ 0 w 63"/>
                  <a:gd name="T23" fmla="*/ 49 h 59"/>
                  <a:gd name="T24" fmla="*/ 2 w 63"/>
                  <a:gd name="T25" fmla="*/ 47 h 59"/>
                  <a:gd name="T26" fmla="*/ 0 w 63"/>
                  <a:gd name="T27" fmla="*/ 49 h 59"/>
                  <a:gd name="T28" fmla="*/ 9 w 63"/>
                  <a:gd name="T29" fmla="*/ 58 h 59"/>
                  <a:gd name="T30" fmla="*/ 10 w 63"/>
                  <a:gd name="T31" fmla="*/ 59 h 59"/>
                  <a:gd name="T32" fmla="*/ 12 w 63"/>
                  <a:gd name="T33" fmla="*/ 59 h 59"/>
                  <a:gd name="T34" fmla="*/ 63 w 63"/>
                  <a:gd name="T35" fmla="*/ 13 h 59"/>
                  <a:gd name="T36" fmla="*/ 63 w 63"/>
                  <a:gd name="T37" fmla="*/ 12 h 59"/>
                  <a:gd name="T38" fmla="*/ 63 w 63"/>
                  <a:gd name="T39" fmla="*/ 10 h 59"/>
                  <a:gd name="T40" fmla="*/ 54 w 63"/>
                  <a:gd name="T41" fmla="*/ 1 h 59"/>
                  <a:gd name="T42" fmla="*/ 53 w 63"/>
                  <a:gd name="T43"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2" h="59">
                    <a:moveTo>
                      <a:pt x="4" y="48"/>
                    </a:moveTo>
                    <a:cubicBezTo>
                      <a:pt x="53" y="5"/>
                      <a:pt x="53" y="5"/>
                      <a:pt x="53" y="5"/>
                    </a:cubicBezTo>
                    <a:cubicBezTo>
                      <a:pt x="59" y="11"/>
                      <a:pt x="59" y="11"/>
                      <a:pt x="59" y="11"/>
                    </a:cubicBezTo>
                    <a:cubicBezTo>
                      <a:pt x="10" y="54"/>
                      <a:pt x="10" y="54"/>
                      <a:pt x="10" y="54"/>
                    </a:cubicBezTo>
                    <a:cubicBezTo>
                      <a:pt x="4" y="48"/>
                      <a:pt x="4" y="48"/>
                      <a:pt x="4" y="48"/>
                    </a:cubicBezTo>
                    <a:moveTo>
                      <a:pt x="53" y="0"/>
                    </a:moveTo>
                    <a:cubicBezTo>
                      <a:pt x="52" y="0"/>
                      <a:pt x="52" y="0"/>
                      <a:pt x="51" y="0"/>
                    </a:cubicBezTo>
                    <a:cubicBezTo>
                      <a:pt x="51" y="1"/>
                      <a:pt x="51" y="1"/>
                      <a:pt x="51" y="1"/>
                    </a:cubicBezTo>
                    <a:cubicBezTo>
                      <a:pt x="1" y="45"/>
                      <a:pt x="1" y="45"/>
                      <a:pt x="1" y="45"/>
                    </a:cubicBezTo>
                    <a:cubicBezTo>
                      <a:pt x="0" y="46"/>
                      <a:pt x="0" y="46"/>
                      <a:pt x="0" y="46"/>
                    </a:cubicBezTo>
                    <a:cubicBezTo>
                      <a:pt x="0" y="46"/>
                      <a:pt x="0" y="47"/>
                      <a:pt x="0" y="47"/>
                    </a:cubicBezTo>
                    <a:cubicBezTo>
                      <a:pt x="0" y="48"/>
                      <a:pt x="0" y="48"/>
                      <a:pt x="0" y="49"/>
                    </a:cubicBezTo>
                    <a:cubicBezTo>
                      <a:pt x="2" y="47"/>
                      <a:pt x="2" y="47"/>
                      <a:pt x="2" y="47"/>
                    </a:cubicBezTo>
                    <a:cubicBezTo>
                      <a:pt x="0" y="49"/>
                      <a:pt x="0" y="49"/>
                      <a:pt x="0" y="49"/>
                    </a:cubicBezTo>
                    <a:cubicBezTo>
                      <a:pt x="9" y="58"/>
                      <a:pt x="9" y="58"/>
                      <a:pt x="9" y="58"/>
                    </a:cubicBezTo>
                    <a:cubicBezTo>
                      <a:pt x="9" y="59"/>
                      <a:pt x="10" y="59"/>
                      <a:pt x="10" y="59"/>
                    </a:cubicBezTo>
                    <a:cubicBezTo>
                      <a:pt x="11" y="59"/>
                      <a:pt x="11" y="59"/>
                      <a:pt x="12" y="59"/>
                    </a:cubicBezTo>
                    <a:cubicBezTo>
                      <a:pt x="63" y="13"/>
                      <a:pt x="63" y="13"/>
                      <a:pt x="63" y="13"/>
                    </a:cubicBezTo>
                    <a:cubicBezTo>
                      <a:pt x="63" y="13"/>
                      <a:pt x="63" y="12"/>
                      <a:pt x="63" y="12"/>
                    </a:cubicBezTo>
                    <a:cubicBezTo>
                      <a:pt x="63" y="11"/>
                      <a:pt x="63" y="11"/>
                      <a:pt x="63" y="10"/>
                    </a:cubicBezTo>
                    <a:cubicBezTo>
                      <a:pt x="54" y="1"/>
                      <a:pt x="54" y="1"/>
                      <a:pt x="54" y="1"/>
                    </a:cubicBezTo>
                    <a:cubicBezTo>
                      <a:pt x="54" y="0"/>
                      <a:pt x="53" y="0"/>
                      <a:pt x="53"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 name="Freeform 396"/>
              <p:cNvSpPr>
                <a:spLocks noEditPoints="1"/>
              </p:cNvSpPr>
              <p:nvPr/>
            </p:nvSpPr>
            <p:spPr bwMode="auto">
              <a:xfrm>
                <a:off x="7439026" y="5713413"/>
                <a:ext cx="234950" cy="249238"/>
              </a:xfrm>
              <a:custGeom>
                <a:avLst/>
                <a:gdLst>
                  <a:gd name="T0" fmla="*/ 11 w 84"/>
                  <a:gd name="T1" fmla="*/ 31 h 89"/>
                  <a:gd name="T2" fmla="*/ 11 w 84"/>
                  <a:gd name="T3" fmla="*/ 24 h 89"/>
                  <a:gd name="T4" fmla="*/ 17 w 84"/>
                  <a:gd name="T5" fmla="*/ 31 h 89"/>
                  <a:gd name="T6" fmla="*/ 18 w 84"/>
                  <a:gd name="T7" fmla="*/ 34 h 89"/>
                  <a:gd name="T8" fmla="*/ 17 w 84"/>
                  <a:gd name="T9" fmla="*/ 34 h 89"/>
                  <a:gd name="T10" fmla="*/ 15 w 84"/>
                  <a:gd name="T11" fmla="*/ 34 h 89"/>
                  <a:gd name="T12" fmla="*/ 24 w 84"/>
                  <a:gd name="T13" fmla="*/ 14 h 89"/>
                  <a:gd name="T14" fmla="*/ 27 w 84"/>
                  <a:gd name="T15" fmla="*/ 15 h 89"/>
                  <a:gd name="T16" fmla="*/ 29 w 84"/>
                  <a:gd name="T17" fmla="*/ 19 h 89"/>
                  <a:gd name="T18" fmla="*/ 25 w 84"/>
                  <a:gd name="T19" fmla="*/ 19 h 89"/>
                  <a:gd name="T20" fmla="*/ 23 w 84"/>
                  <a:gd name="T21" fmla="*/ 14 h 89"/>
                  <a:gd name="T22" fmla="*/ 48 w 84"/>
                  <a:gd name="T23" fmla="*/ 0 h 89"/>
                  <a:gd name="T24" fmla="*/ 48 w 84"/>
                  <a:gd name="T25" fmla="*/ 0 h 89"/>
                  <a:gd name="T26" fmla="*/ 48 w 84"/>
                  <a:gd name="T27" fmla="*/ 1 h 89"/>
                  <a:gd name="T28" fmla="*/ 47 w 84"/>
                  <a:gd name="T29" fmla="*/ 2 h 89"/>
                  <a:gd name="T30" fmla="*/ 47 w 84"/>
                  <a:gd name="T31" fmla="*/ 2 h 89"/>
                  <a:gd name="T32" fmla="*/ 47 w 84"/>
                  <a:gd name="T33" fmla="*/ 2 h 89"/>
                  <a:gd name="T34" fmla="*/ 47 w 84"/>
                  <a:gd name="T35" fmla="*/ 2 h 89"/>
                  <a:gd name="T36" fmla="*/ 47 w 84"/>
                  <a:gd name="T37" fmla="*/ 3 h 89"/>
                  <a:gd name="T38" fmla="*/ 47 w 84"/>
                  <a:gd name="T39" fmla="*/ 3 h 89"/>
                  <a:gd name="T40" fmla="*/ 47 w 84"/>
                  <a:gd name="T41" fmla="*/ 4 h 89"/>
                  <a:gd name="T42" fmla="*/ 40 w 84"/>
                  <a:gd name="T43" fmla="*/ 18 h 89"/>
                  <a:gd name="T44" fmla="*/ 33 w 84"/>
                  <a:gd name="T45" fmla="*/ 23 h 89"/>
                  <a:gd name="T46" fmla="*/ 32 w 84"/>
                  <a:gd name="T47" fmla="*/ 15 h 89"/>
                  <a:gd name="T48" fmla="*/ 24 w 84"/>
                  <a:gd name="T49" fmla="*/ 10 h 89"/>
                  <a:gd name="T50" fmla="*/ 20 w 84"/>
                  <a:gd name="T51" fmla="*/ 11 h 89"/>
                  <a:gd name="T52" fmla="*/ 21 w 84"/>
                  <a:gd name="T53" fmla="*/ 21 h 89"/>
                  <a:gd name="T54" fmla="*/ 23 w 84"/>
                  <a:gd name="T55" fmla="*/ 31 h 89"/>
                  <a:gd name="T56" fmla="*/ 21 w 84"/>
                  <a:gd name="T57" fmla="*/ 31 h 89"/>
                  <a:gd name="T58" fmla="*/ 10 w 84"/>
                  <a:gd name="T59" fmla="*/ 20 h 89"/>
                  <a:gd name="T60" fmla="*/ 8 w 84"/>
                  <a:gd name="T61" fmla="*/ 21 h 89"/>
                  <a:gd name="T62" fmla="*/ 8 w 84"/>
                  <a:gd name="T63" fmla="*/ 34 h 89"/>
                  <a:gd name="T64" fmla="*/ 13 w 84"/>
                  <a:gd name="T65" fmla="*/ 37 h 89"/>
                  <a:gd name="T66" fmla="*/ 16 w 84"/>
                  <a:gd name="T67" fmla="*/ 38 h 89"/>
                  <a:gd name="T68" fmla="*/ 0 w 84"/>
                  <a:gd name="T69" fmla="*/ 52 h 89"/>
                  <a:gd name="T70" fmla="*/ 63 w 84"/>
                  <a:gd name="T71" fmla="*/ 88 h 89"/>
                  <a:gd name="T72" fmla="*/ 65 w 84"/>
                  <a:gd name="T73" fmla="*/ 89 h 89"/>
                  <a:gd name="T74" fmla="*/ 66 w 84"/>
                  <a:gd name="T75" fmla="*/ 85 h 89"/>
                  <a:gd name="T76" fmla="*/ 6 w 84"/>
                  <a:gd name="T77" fmla="*/ 52 h 89"/>
                  <a:gd name="T78" fmla="*/ 20 w 84"/>
                  <a:gd name="T79" fmla="*/ 40 h 89"/>
                  <a:gd name="T80" fmla="*/ 26 w 84"/>
                  <a:gd name="T81" fmla="*/ 34 h 89"/>
                  <a:gd name="T82" fmla="*/ 31 w 84"/>
                  <a:gd name="T83" fmla="*/ 27 h 89"/>
                  <a:gd name="T84" fmla="*/ 32 w 84"/>
                  <a:gd name="T85" fmla="*/ 27 h 89"/>
                  <a:gd name="T86" fmla="*/ 43 w 84"/>
                  <a:gd name="T87" fmla="*/ 21 h 89"/>
                  <a:gd name="T88" fmla="*/ 50 w 84"/>
                  <a:gd name="T89" fmla="*/ 9 h 89"/>
                  <a:gd name="T90" fmla="*/ 81 w 84"/>
                  <a:gd name="T91" fmla="*/ 72 h 89"/>
                  <a:gd name="T92" fmla="*/ 83 w 84"/>
                  <a:gd name="T93" fmla="*/ 73 h 89"/>
                  <a:gd name="T94" fmla="*/ 84 w 84"/>
                  <a:gd name="T95" fmla="*/ 70 h 89"/>
                  <a:gd name="T96" fmla="*/ 67 w 84"/>
                  <a:gd name="T97" fmla="*/ 36 h 89"/>
                  <a:gd name="T98" fmla="*/ 50 w 84"/>
                  <a:gd name="T99" fmla="*/ 2 h 89"/>
                  <a:gd name="T100" fmla="*/ 50 w 84"/>
                  <a:gd name="T101" fmla="*/ 1 h 89"/>
                  <a:gd name="T102" fmla="*/ 50 w 84"/>
                  <a:gd name="T103" fmla="*/ 1 h 89"/>
                  <a:gd name="T104" fmla="*/ 50 w 84"/>
                  <a:gd name="T105" fmla="*/ 1 h 89"/>
                  <a:gd name="T106" fmla="*/ 50 w 84"/>
                  <a:gd name="T107" fmla="*/ 1 h 89"/>
                  <a:gd name="T108" fmla="*/ 49 w 84"/>
                  <a:gd name="T109" fmla="*/ 0 h 89"/>
                  <a:gd name="T110" fmla="*/ 49 w 84"/>
                  <a:gd name="T111" fmla="*/ 0 h 89"/>
                  <a:gd name="T112" fmla="*/ 49 w 84"/>
                  <a:gd name="T113" fmla="*/ 0 h 89"/>
                  <a:gd name="T114" fmla="*/ 49 w 84"/>
                  <a:gd name="T115" fmla="*/ 0 h 89"/>
                  <a:gd name="T116" fmla="*/ 49 w 84"/>
                  <a:gd name="T117" fmla="*/ 0 h 89"/>
                  <a:gd name="T118" fmla="*/ 49 w 84"/>
                  <a:gd name="T119" fmla="*/ 0 h 89"/>
                  <a:gd name="T120" fmla="*/ 49 w 84"/>
                  <a:gd name="T121" fmla="*/ 0 h 89"/>
                  <a:gd name="T122" fmla="*/ 48 w 84"/>
                  <a:gd name="T123" fmla="*/ 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4" h="89">
                    <a:moveTo>
                      <a:pt x="15" y="34"/>
                    </a:moveTo>
                    <a:cubicBezTo>
                      <a:pt x="14" y="33"/>
                      <a:pt x="12" y="32"/>
                      <a:pt x="11" y="31"/>
                    </a:cubicBezTo>
                    <a:cubicBezTo>
                      <a:pt x="10" y="30"/>
                      <a:pt x="9" y="29"/>
                      <a:pt x="9" y="27"/>
                    </a:cubicBezTo>
                    <a:cubicBezTo>
                      <a:pt x="9" y="26"/>
                      <a:pt x="10" y="25"/>
                      <a:pt x="11" y="24"/>
                    </a:cubicBezTo>
                    <a:cubicBezTo>
                      <a:pt x="12" y="25"/>
                      <a:pt x="13" y="25"/>
                      <a:pt x="15" y="27"/>
                    </a:cubicBezTo>
                    <a:cubicBezTo>
                      <a:pt x="16" y="28"/>
                      <a:pt x="17" y="30"/>
                      <a:pt x="17" y="31"/>
                    </a:cubicBezTo>
                    <a:cubicBezTo>
                      <a:pt x="18" y="32"/>
                      <a:pt x="18" y="33"/>
                      <a:pt x="18" y="33"/>
                    </a:cubicBezTo>
                    <a:cubicBezTo>
                      <a:pt x="18" y="33"/>
                      <a:pt x="18" y="34"/>
                      <a:pt x="18" y="34"/>
                    </a:cubicBezTo>
                    <a:cubicBezTo>
                      <a:pt x="17" y="34"/>
                      <a:pt x="17" y="34"/>
                      <a:pt x="17" y="34"/>
                    </a:cubicBezTo>
                    <a:cubicBezTo>
                      <a:pt x="17" y="34"/>
                      <a:pt x="17" y="34"/>
                      <a:pt x="17" y="34"/>
                    </a:cubicBezTo>
                    <a:cubicBezTo>
                      <a:pt x="16" y="34"/>
                      <a:pt x="15" y="34"/>
                      <a:pt x="15" y="34"/>
                    </a:cubicBezTo>
                    <a:cubicBezTo>
                      <a:pt x="15" y="34"/>
                      <a:pt x="15" y="34"/>
                      <a:pt x="15" y="34"/>
                    </a:cubicBezTo>
                    <a:moveTo>
                      <a:pt x="23" y="14"/>
                    </a:moveTo>
                    <a:cubicBezTo>
                      <a:pt x="23" y="14"/>
                      <a:pt x="23" y="14"/>
                      <a:pt x="24" y="14"/>
                    </a:cubicBezTo>
                    <a:cubicBezTo>
                      <a:pt x="24" y="14"/>
                      <a:pt x="24" y="14"/>
                      <a:pt x="24" y="14"/>
                    </a:cubicBezTo>
                    <a:cubicBezTo>
                      <a:pt x="24" y="14"/>
                      <a:pt x="25" y="14"/>
                      <a:pt x="27" y="15"/>
                    </a:cubicBezTo>
                    <a:cubicBezTo>
                      <a:pt x="28" y="16"/>
                      <a:pt x="29" y="16"/>
                      <a:pt x="29" y="17"/>
                    </a:cubicBezTo>
                    <a:cubicBezTo>
                      <a:pt x="29" y="17"/>
                      <a:pt x="29" y="18"/>
                      <a:pt x="29" y="19"/>
                    </a:cubicBezTo>
                    <a:cubicBezTo>
                      <a:pt x="29" y="20"/>
                      <a:pt x="29" y="21"/>
                      <a:pt x="29" y="22"/>
                    </a:cubicBezTo>
                    <a:cubicBezTo>
                      <a:pt x="27" y="22"/>
                      <a:pt x="26" y="20"/>
                      <a:pt x="25" y="19"/>
                    </a:cubicBezTo>
                    <a:cubicBezTo>
                      <a:pt x="24" y="17"/>
                      <a:pt x="23" y="16"/>
                      <a:pt x="23" y="15"/>
                    </a:cubicBezTo>
                    <a:cubicBezTo>
                      <a:pt x="23" y="14"/>
                      <a:pt x="23" y="14"/>
                      <a:pt x="23" y="14"/>
                    </a:cubicBezTo>
                    <a:cubicBezTo>
                      <a:pt x="23" y="14"/>
                      <a:pt x="23" y="14"/>
                      <a:pt x="23" y="14"/>
                    </a:cubicBezTo>
                    <a:moveTo>
                      <a:pt x="48" y="0"/>
                    </a:moveTo>
                    <a:cubicBezTo>
                      <a:pt x="48" y="0"/>
                      <a:pt x="48" y="0"/>
                      <a:pt x="48" y="0"/>
                    </a:cubicBezTo>
                    <a:cubicBezTo>
                      <a:pt x="48" y="0"/>
                      <a:pt x="48" y="0"/>
                      <a:pt x="48" y="0"/>
                    </a:cubicBezTo>
                    <a:cubicBezTo>
                      <a:pt x="48" y="0"/>
                      <a:pt x="48" y="1"/>
                      <a:pt x="48" y="1"/>
                    </a:cubicBezTo>
                    <a:cubicBezTo>
                      <a:pt x="48" y="1"/>
                      <a:pt x="48" y="1"/>
                      <a:pt x="48" y="1"/>
                    </a:cubicBezTo>
                    <a:cubicBezTo>
                      <a:pt x="48" y="1"/>
                      <a:pt x="48" y="1"/>
                      <a:pt x="48" y="1"/>
                    </a:cubicBezTo>
                    <a:cubicBezTo>
                      <a:pt x="47" y="1"/>
                      <a:pt x="47" y="1"/>
                      <a:pt x="47" y="2"/>
                    </a:cubicBezTo>
                    <a:cubicBezTo>
                      <a:pt x="47" y="2"/>
                      <a:pt x="47" y="2"/>
                      <a:pt x="47" y="2"/>
                    </a:cubicBezTo>
                    <a:cubicBezTo>
                      <a:pt x="47" y="2"/>
                      <a:pt x="47" y="2"/>
                      <a:pt x="47" y="2"/>
                    </a:cubicBezTo>
                    <a:cubicBezTo>
                      <a:pt x="47" y="2"/>
                      <a:pt x="47" y="2"/>
                      <a:pt x="47" y="2"/>
                    </a:cubicBezTo>
                    <a:cubicBezTo>
                      <a:pt x="47" y="2"/>
                      <a:pt x="47" y="2"/>
                      <a:pt x="47" y="2"/>
                    </a:cubicBezTo>
                    <a:cubicBezTo>
                      <a:pt x="47" y="2"/>
                      <a:pt x="47" y="2"/>
                      <a:pt x="47" y="2"/>
                    </a:cubicBezTo>
                    <a:cubicBezTo>
                      <a:pt x="47" y="2"/>
                      <a:pt x="47" y="2"/>
                      <a:pt x="47" y="2"/>
                    </a:cubicBezTo>
                    <a:cubicBezTo>
                      <a:pt x="46" y="2"/>
                      <a:pt x="46" y="3"/>
                      <a:pt x="47" y="3"/>
                    </a:cubicBezTo>
                    <a:cubicBezTo>
                      <a:pt x="47" y="3"/>
                      <a:pt x="47" y="3"/>
                      <a:pt x="47" y="3"/>
                    </a:cubicBezTo>
                    <a:cubicBezTo>
                      <a:pt x="47" y="3"/>
                      <a:pt x="47" y="3"/>
                      <a:pt x="47" y="3"/>
                    </a:cubicBezTo>
                    <a:cubicBezTo>
                      <a:pt x="47" y="3"/>
                      <a:pt x="47" y="3"/>
                      <a:pt x="47" y="3"/>
                    </a:cubicBezTo>
                    <a:cubicBezTo>
                      <a:pt x="47" y="3"/>
                      <a:pt x="47" y="3"/>
                      <a:pt x="47" y="3"/>
                    </a:cubicBezTo>
                    <a:cubicBezTo>
                      <a:pt x="47" y="3"/>
                      <a:pt x="47" y="4"/>
                      <a:pt x="47" y="4"/>
                    </a:cubicBezTo>
                    <a:cubicBezTo>
                      <a:pt x="47" y="6"/>
                      <a:pt x="46" y="8"/>
                      <a:pt x="45" y="11"/>
                    </a:cubicBezTo>
                    <a:cubicBezTo>
                      <a:pt x="43" y="13"/>
                      <a:pt x="42" y="16"/>
                      <a:pt x="40" y="18"/>
                    </a:cubicBezTo>
                    <a:cubicBezTo>
                      <a:pt x="38" y="19"/>
                      <a:pt x="37" y="21"/>
                      <a:pt x="36" y="21"/>
                    </a:cubicBezTo>
                    <a:cubicBezTo>
                      <a:pt x="35" y="22"/>
                      <a:pt x="34" y="23"/>
                      <a:pt x="33" y="23"/>
                    </a:cubicBezTo>
                    <a:cubicBezTo>
                      <a:pt x="33" y="21"/>
                      <a:pt x="33" y="20"/>
                      <a:pt x="33" y="19"/>
                    </a:cubicBezTo>
                    <a:cubicBezTo>
                      <a:pt x="33" y="17"/>
                      <a:pt x="33" y="16"/>
                      <a:pt x="32" y="15"/>
                    </a:cubicBezTo>
                    <a:cubicBezTo>
                      <a:pt x="32" y="13"/>
                      <a:pt x="30" y="12"/>
                      <a:pt x="29" y="11"/>
                    </a:cubicBezTo>
                    <a:cubicBezTo>
                      <a:pt x="27" y="11"/>
                      <a:pt x="25" y="10"/>
                      <a:pt x="24" y="10"/>
                    </a:cubicBezTo>
                    <a:cubicBezTo>
                      <a:pt x="24" y="10"/>
                      <a:pt x="24" y="10"/>
                      <a:pt x="24" y="10"/>
                    </a:cubicBezTo>
                    <a:cubicBezTo>
                      <a:pt x="22" y="10"/>
                      <a:pt x="21" y="10"/>
                      <a:pt x="20" y="11"/>
                    </a:cubicBezTo>
                    <a:cubicBezTo>
                      <a:pt x="19" y="12"/>
                      <a:pt x="19" y="14"/>
                      <a:pt x="19" y="15"/>
                    </a:cubicBezTo>
                    <a:cubicBezTo>
                      <a:pt x="19" y="17"/>
                      <a:pt x="20" y="19"/>
                      <a:pt x="21" y="21"/>
                    </a:cubicBezTo>
                    <a:cubicBezTo>
                      <a:pt x="23" y="23"/>
                      <a:pt x="25" y="25"/>
                      <a:pt x="27" y="26"/>
                    </a:cubicBezTo>
                    <a:cubicBezTo>
                      <a:pt x="26" y="28"/>
                      <a:pt x="24" y="30"/>
                      <a:pt x="23" y="31"/>
                    </a:cubicBezTo>
                    <a:cubicBezTo>
                      <a:pt x="23" y="31"/>
                      <a:pt x="22" y="32"/>
                      <a:pt x="22" y="32"/>
                    </a:cubicBezTo>
                    <a:cubicBezTo>
                      <a:pt x="22" y="31"/>
                      <a:pt x="21" y="31"/>
                      <a:pt x="21" y="31"/>
                    </a:cubicBezTo>
                    <a:cubicBezTo>
                      <a:pt x="21" y="28"/>
                      <a:pt x="19" y="25"/>
                      <a:pt x="17" y="24"/>
                    </a:cubicBezTo>
                    <a:cubicBezTo>
                      <a:pt x="15" y="22"/>
                      <a:pt x="13" y="20"/>
                      <a:pt x="10" y="20"/>
                    </a:cubicBezTo>
                    <a:cubicBezTo>
                      <a:pt x="10" y="20"/>
                      <a:pt x="10" y="20"/>
                      <a:pt x="10" y="20"/>
                    </a:cubicBezTo>
                    <a:cubicBezTo>
                      <a:pt x="9" y="20"/>
                      <a:pt x="9" y="20"/>
                      <a:pt x="8" y="21"/>
                    </a:cubicBezTo>
                    <a:cubicBezTo>
                      <a:pt x="6" y="23"/>
                      <a:pt x="5" y="25"/>
                      <a:pt x="5" y="27"/>
                    </a:cubicBezTo>
                    <a:cubicBezTo>
                      <a:pt x="5" y="30"/>
                      <a:pt x="7" y="32"/>
                      <a:pt x="8" y="34"/>
                    </a:cubicBezTo>
                    <a:cubicBezTo>
                      <a:pt x="10" y="35"/>
                      <a:pt x="12" y="37"/>
                      <a:pt x="13" y="37"/>
                    </a:cubicBezTo>
                    <a:cubicBezTo>
                      <a:pt x="13" y="37"/>
                      <a:pt x="13" y="37"/>
                      <a:pt x="13" y="37"/>
                    </a:cubicBezTo>
                    <a:cubicBezTo>
                      <a:pt x="14" y="38"/>
                      <a:pt x="15" y="38"/>
                      <a:pt x="16" y="38"/>
                    </a:cubicBezTo>
                    <a:cubicBezTo>
                      <a:pt x="16" y="38"/>
                      <a:pt x="16" y="38"/>
                      <a:pt x="16" y="38"/>
                    </a:cubicBezTo>
                    <a:cubicBezTo>
                      <a:pt x="13" y="43"/>
                      <a:pt x="6" y="48"/>
                      <a:pt x="1" y="50"/>
                    </a:cubicBezTo>
                    <a:cubicBezTo>
                      <a:pt x="0" y="51"/>
                      <a:pt x="0" y="51"/>
                      <a:pt x="0" y="52"/>
                    </a:cubicBezTo>
                    <a:cubicBezTo>
                      <a:pt x="0" y="53"/>
                      <a:pt x="0" y="54"/>
                      <a:pt x="1" y="54"/>
                    </a:cubicBezTo>
                    <a:cubicBezTo>
                      <a:pt x="63" y="88"/>
                      <a:pt x="63" y="88"/>
                      <a:pt x="63" y="88"/>
                    </a:cubicBezTo>
                    <a:cubicBezTo>
                      <a:pt x="64" y="89"/>
                      <a:pt x="64" y="89"/>
                      <a:pt x="64" y="89"/>
                    </a:cubicBezTo>
                    <a:cubicBezTo>
                      <a:pt x="64" y="89"/>
                      <a:pt x="65" y="89"/>
                      <a:pt x="65" y="89"/>
                    </a:cubicBezTo>
                    <a:cubicBezTo>
                      <a:pt x="66" y="89"/>
                      <a:pt x="66" y="89"/>
                      <a:pt x="67" y="88"/>
                    </a:cubicBezTo>
                    <a:cubicBezTo>
                      <a:pt x="67" y="87"/>
                      <a:pt x="67" y="86"/>
                      <a:pt x="66" y="85"/>
                    </a:cubicBezTo>
                    <a:cubicBezTo>
                      <a:pt x="66" y="85"/>
                      <a:pt x="66" y="85"/>
                      <a:pt x="66" y="85"/>
                    </a:cubicBezTo>
                    <a:cubicBezTo>
                      <a:pt x="6" y="52"/>
                      <a:pt x="6" y="52"/>
                      <a:pt x="6" y="52"/>
                    </a:cubicBezTo>
                    <a:cubicBezTo>
                      <a:pt x="9" y="50"/>
                      <a:pt x="12" y="48"/>
                      <a:pt x="15" y="46"/>
                    </a:cubicBezTo>
                    <a:cubicBezTo>
                      <a:pt x="17" y="44"/>
                      <a:pt x="18" y="42"/>
                      <a:pt x="20" y="40"/>
                    </a:cubicBezTo>
                    <a:cubicBezTo>
                      <a:pt x="20" y="39"/>
                      <a:pt x="21" y="38"/>
                      <a:pt x="21" y="37"/>
                    </a:cubicBezTo>
                    <a:cubicBezTo>
                      <a:pt x="23" y="36"/>
                      <a:pt x="24" y="35"/>
                      <a:pt x="26" y="34"/>
                    </a:cubicBezTo>
                    <a:cubicBezTo>
                      <a:pt x="27" y="32"/>
                      <a:pt x="29" y="30"/>
                      <a:pt x="31" y="28"/>
                    </a:cubicBezTo>
                    <a:cubicBezTo>
                      <a:pt x="31" y="27"/>
                      <a:pt x="31" y="27"/>
                      <a:pt x="31" y="27"/>
                    </a:cubicBezTo>
                    <a:cubicBezTo>
                      <a:pt x="31" y="27"/>
                      <a:pt x="31" y="27"/>
                      <a:pt x="32" y="27"/>
                    </a:cubicBezTo>
                    <a:cubicBezTo>
                      <a:pt x="32" y="27"/>
                      <a:pt x="32" y="27"/>
                      <a:pt x="32" y="27"/>
                    </a:cubicBezTo>
                    <a:cubicBezTo>
                      <a:pt x="34" y="27"/>
                      <a:pt x="36" y="26"/>
                      <a:pt x="38" y="25"/>
                    </a:cubicBezTo>
                    <a:cubicBezTo>
                      <a:pt x="40" y="24"/>
                      <a:pt x="41" y="22"/>
                      <a:pt x="43" y="21"/>
                    </a:cubicBezTo>
                    <a:cubicBezTo>
                      <a:pt x="45" y="19"/>
                      <a:pt x="47" y="16"/>
                      <a:pt x="48" y="13"/>
                    </a:cubicBezTo>
                    <a:cubicBezTo>
                      <a:pt x="49" y="11"/>
                      <a:pt x="49" y="10"/>
                      <a:pt x="50" y="9"/>
                    </a:cubicBezTo>
                    <a:cubicBezTo>
                      <a:pt x="58" y="26"/>
                      <a:pt x="80" y="72"/>
                      <a:pt x="80" y="72"/>
                    </a:cubicBezTo>
                    <a:cubicBezTo>
                      <a:pt x="80" y="72"/>
                      <a:pt x="80" y="72"/>
                      <a:pt x="81" y="72"/>
                    </a:cubicBezTo>
                    <a:cubicBezTo>
                      <a:pt x="81" y="73"/>
                      <a:pt x="81" y="73"/>
                      <a:pt x="82" y="73"/>
                    </a:cubicBezTo>
                    <a:cubicBezTo>
                      <a:pt x="82" y="73"/>
                      <a:pt x="83" y="73"/>
                      <a:pt x="83" y="73"/>
                    </a:cubicBezTo>
                    <a:cubicBezTo>
                      <a:pt x="84" y="72"/>
                      <a:pt x="84" y="71"/>
                      <a:pt x="84" y="70"/>
                    </a:cubicBezTo>
                    <a:cubicBezTo>
                      <a:pt x="84" y="70"/>
                      <a:pt x="84" y="70"/>
                      <a:pt x="84" y="70"/>
                    </a:cubicBezTo>
                    <a:cubicBezTo>
                      <a:pt x="84" y="70"/>
                      <a:pt x="84" y="70"/>
                      <a:pt x="84" y="70"/>
                    </a:cubicBezTo>
                    <a:cubicBezTo>
                      <a:pt x="82" y="67"/>
                      <a:pt x="75" y="52"/>
                      <a:pt x="67" y="36"/>
                    </a:cubicBezTo>
                    <a:cubicBezTo>
                      <a:pt x="59" y="19"/>
                      <a:pt x="50" y="2"/>
                      <a:pt x="50" y="2"/>
                    </a:cubicBezTo>
                    <a:cubicBezTo>
                      <a:pt x="50" y="2"/>
                      <a:pt x="50" y="2"/>
                      <a:pt x="50" y="2"/>
                    </a:cubicBezTo>
                    <a:cubicBezTo>
                      <a:pt x="50" y="2"/>
                      <a:pt x="50" y="2"/>
                      <a:pt x="50" y="2"/>
                    </a:cubicBezTo>
                    <a:cubicBezTo>
                      <a:pt x="50" y="2"/>
                      <a:pt x="50" y="1"/>
                      <a:pt x="50" y="1"/>
                    </a:cubicBezTo>
                    <a:cubicBezTo>
                      <a:pt x="50" y="1"/>
                      <a:pt x="50" y="1"/>
                      <a:pt x="50" y="1"/>
                    </a:cubicBezTo>
                    <a:cubicBezTo>
                      <a:pt x="50" y="1"/>
                      <a:pt x="50" y="1"/>
                      <a:pt x="50" y="1"/>
                    </a:cubicBezTo>
                    <a:cubicBezTo>
                      <a:pt x="50" y="1"/>
                      <a:pt x="50" y="1"/>
                      <a:pt x="50" y="1"/>
                    </a:cubicBezTo>
                    <a:cubicBezTo>
                      <a:pt x="50" y="1"/>
                      <a:pt x="50" y="1"/>
                      <a:pt x="50" y="1"/>
                    </a:cubicBezTo>
                    <a:cubicBezTo>
                      <a:pt x="50" y="1"/>
                      <a:pt x="50" y="1"/>
                      <a:pt x="50" y="1"/>
                    </a:cubicBezTo>
                    <a:cubicBezTo>
                      <a:pt x="50" y="1"/>
                      <a:pt x="50" y="1"/>
                      <a:pt x="50" y="1"/>
                    </a:cubicBezTo>
                    <a:cubicBezTo>
                      <a:pt x="50" y="1"/>
                      <a:pt x="50" y="1"/>
                      <a:pt x="49" y="1"/>
                    </a:cubicBezTo>
                    <a:cubicBezTo>
                      <a:pt x="49" y="1"/>
                      <a:pt x="49" y="0"/>
                      <a:pt x="49" y="0"/>
                    </a:cubicBezTo>
                    <a:cubicBezTo>
                      <a:pt x="49" y="0"/>
                      <a:pt x="49" y="0"/>
                      <a:pt x="49" y="0"/>
                    </a:cubicBezTo>
                    <a:cubicBezTo>
                      <a:pt x="49" y="0"/>
                      <a:pt x="49" y="0"/>
                      <a:pt x="49" y="0"/>
                    </a:cubicBezTo>
                    <a:cubicBezTo>
                      <a:pt x="49" y="0"/>
                      <a:pt x="49" y="0"/>
                      <a:pt x="49" y="0"/>
                    </a:cubicBezTo>
                    <a:cubicBezTo>
                      <a:pt x="49" y="0"/>
                      <a:pt x="49" y="0"/>
                      <a:pt x="49" y="0"/>
                    </a:cubicBezTo>
                    <a:cubicBezTo>
                      <a:pt x="49" y="0"/>
                      <a:pt x="49" y="0"/>
                      <a:pt x="49" y="0"/>
                    </a:cubicBezTo>
                    <a:cubicBezTo>
                      <a:pt x="49" y="0"/>
                      <a:pt x="49" y="0"/>
                      <a:pt x="49" y="0"/>
                    </a:cubicBezTo>
                    <a:cubicBezTo>
                      <a:pt x="49" y="0"/>
                      <a:pt x="49" y="0"/>
                      <a:pt x="49" y="0"/>
                    </a:cubicBezTo>
                    <a:cubicBezTo>
                      <a:pt x="49" y="0"/>
                      <a:pt x="49" y="0"/>
                      <a:pt x="49" y="0"/>
                    </a:cubicBezTo>
                    <a:cubicBezTo>
                      <a:pt x="49" y="0"/>
                      <a:pt x="49" y="0"/>
                      <a:pt x="49" y="0"/>
                    </a:cubicBezTo>
                    <a:cubicBezTo>
                      <a:pt x="49" y="0"/>
                      <a:pt x="49" y="0"/>
                      <a:pt x="49" y="0"/>
                    </a:cubicBezTo>
                    <a:cubicBezTo>
                      <a:pt x="49" y="0"/>
                      <a:pt x="49" y="0"/>
                      <a:pt x="49" y="0"/>
                    </a:cubicBezTo>
                    <a:cubicBezTo>
                      <a:pt x="49" y="0"/>
                      <a:pt x="49" y="0"/>
                      <a:pt x="49" y="0"/>
                    </a:cubicBezTo>
                    <a:cubicBezTo>
                      <a:pt x="48" y="0"/>
                      <a:pt x="48" y="0"/>
                      <a:pt x="48" y="0"/>
                    </a:cubicBezTo>
                    <a:cubicBezTo>
                      <a:pt x="48" y="0"/>
                      <a:pt x="48" y="0"/>
                      <a:pt x="48"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 name="Freeform 397"/>
              <p:cNvSpPr/>
              <p:nvPr/>
            </p:nvSpPr>
            <p:spPr bwMode="auto">
              <a:xfrm>
                <a:off x="7251701" y="5754688"/>
                <a:ext cx="61913" cy="14288"/>
              </a:xfrm>
              <a:custGeom>
                <a:avLst/>
                <a:gdLst>
                  <a:gd name="T0" fmla="*/ 2 w 22"/>
                  <a:gd name="T1" fmla="*/ 0 h 5"/>
                  <a:gd name="T2" fmla="*/ 0 w 22"/>
                  <a:gd name="T3" fmla="*/ 2 h 5"/>
                  <a:gd name="T4" fmla="*/ 2 w 22"/>
                  <a:gd name="T5" fmla="*/ 4 h 5"/>
                  <a:gd name="T6" fmla="*/ 20 w 22"/>
                  <a:gd name="T7" fmla="*/ 5 h 5"/>
                  <a:gd name="T8" fmla="*/ 20 w 22"/>
                  <a:gd name="T9" fmla="*/ 5 h 5"/>
                  <a:gd name="T10" fmla="*/ 22 w 22"/>
                  <a:gd name="T11" fmla="*/ 3 h 5"/>
                  <a:gd name="T12" fmla="*/ 20 w 22"/>
                  <a:gd name="T13" fmla="*/ 1 h 5"/>
                  <a:gd name="T14" fmla="*/ 2 w 22"/>
                  <a:gd name="T15" fmla="*/ 0 h 5"/>
                  <a:gd name="T16" fmla="*/ 2 w 22"/>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5">
                    <a:moveTo>
                      <a:pt x="2" y="0"/>
                    </a:moveTo>
                    <a:cubicBezTo>
                      <a:pt x="1" y="0"/>
                      <a:pt x="0" y="1"/>
                      <a:pt x="0" y="2"/>
                    </a:cubicBezTo>
                    <a:cubicBezTo>
                      <a:pt x="0" y="3"/>
                      <a:pt x="0" y="4"/>
                      <a:pt x="2" y="4"/>
                    </a:cubicBezTo>
                    <a:cubicBezTo>
                      <a:pt x="20" y="5"/>
                      <a:pt x="20" y="5"/>
                      <a:pt x="20" y="5"/>
                    </a:cubicBezTo>
                    <a:cubicBezTo>
                      <a:pt x="20" y="5"/>
                      <a:pt x="20" y="5"/>
                      <a:pt x="20" y="5"/>
                    </a:cubicBezTo>
                    <a:cubicBezTo>
                      <a:pt x="21" y="5"/>
                      <a:pt x="22" y="4"/>
                      <a:pt x="22" y="3"/>
                    </a:cubicBezTo>
                    <a:cubicBezTo>
                      <a:pt x="22" y="2"/>
                      <a:pt x="21" y="1"/>
                      <a:pt x="20" y="1"/>
                    </a:cubicBezTo>
                    <a:cubicBezTo>
                      <a:pt x="2" y="0"/>
                      <a:pt x="2" y="0"/>
                      <a:pt x="2" y="0"/>
                    </a:cubicBezTo>
                    <a:cubicBezTo>
                      <a:pt x="2" y="0"/>
                      <a:pt x="2" y="0"/>
                      <a:pt x="2"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 name="Freeform 398"/>
              <p:cNvSpPr/>
              <p:nvPr/>
            </p:nvSpPr>
            <p:spPr bwMode="auto">
              <a:xfrm>
                <a:off x="7267576" y="5680075"/>
                <a:ext cx="57150" cy="36513"/>
              </a:xfrm>
              <a:custGeom>
                <a:avLst/>
                <a:gdLst>
                  <a:gd name="T0" fmla="*/ 2 w 20"/>
                  <a:gd name="T1" fmla="*/ 0 h 13"/>
                  <a:gd name="T2" fmla="*/ 0 w 20"/>
                  <a:gd name="T3" fmla="*/ 1 h 13"/>
                  <a:gd name="T4" fmla="*/ 1 w 20"/>
                  <a:gd name="T5" fmla="*/ 4 h 13"/>
                  <a:gd name="T6" fmla="*/ 17 w 20"/>
                  <a:gd name="T7" fmla="*/ 12 h 13"/>
                  <a:gd name="T8" fmla="*/ 18 w 20"/>
                  <a:gd name="T9" fmla="*/ 13 h 13"/>
                  <a:gd name="T10" fmla="*/ 20 w 20"/>
                  <a:gd name="T11" fmla="*/ 11 h 13"/>
                  <a:gd name="T12" fmla="*/ 19 w 20"/>
                  <a:gd name="T13" fmla="*/ 9 h 13"/>
                  <a:gd name="T14" fmla="*/ 3 w 20"/>
                  <a:gd name="T15" fmla="*/ 1 h 13"/>
                  <a:gd name="T16" fmla="*/ 2 w 20"/>
                  <a:gd name="T17"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13">
                    <a:moveTo>
                      <a:pt x="2" y="0"/>
                    </a:moveTo>
                    <a:cubicBezTo>
                      <a:pt x="1" y="0"/>
                      <a:pt x="0" y="1"/>
                      <a:pt x="0" y="1"/>
                    </a:cubicBezTo>
                    <a:cubicBezTo>
                      <a:pt x="0" y="2"/>
                      <a:pt x="0" y="4"/>
                      <a:pt x="1" y="4"/>
                    </a:cubicBezTo>
                    <a:cubicBezTo>
                      <a:pt x="17" y="12"/>
                      <a:pt x="17" y="12"/>
                      <a:pt x="17" y="12"/>
                    </a:cubicBezTo>
                    <a:cubicBezTo>
                      <a:pt x="17" y="12"/>
                      <a:pt x="18" y="13"/>
                      <a:pt x="18" y="13"/>
                    </a:cubicBezTo>
                    <a:cubicBezTo>
                      <a:pt x="19" y="13"/>
                      <a:pt x="19" y="12"/>
                      <a:pt x="20" y="11"/>
                    </a:cubicBezTo>
                    <a:cubicBezTo>
                      <a:pt x="20" y="10"/>
                      <a:pt x="20" y="9"/>
                      <a:pt x="19" y="9"/>
                    </a:cubicBezTo>
                    <a:cubicBezTo>
                      <a:pt x="3" y="1"/>
                      <a:pt x="3" y="1"/>
                      <a:pt x="3" y="1"/>
                    </a:cubicBezTo>
                    <a:cubicBezTo>
                      <a:pt x="2" y="0"/>
                      <a:pt x="2" y="0"/>
                      <a:pt x="2"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 name="Freeform 399"/>
              <p:cNvSpPr/>
              <p:nvPr/>
            </p:nvSpPr>
            <p:spPr bwMode="auto">
              <a:xfrm>
                <a:off x="7259638" y="5813425"/>
                <a:ext cx="61913" cy="23813"/>
              </a:xfrm>
              <a:custGeom>
                <a:avLst/>
                <a:gdLst>
                  <a:gd name="T0" fmla="*/ 20 w 22"/>
                  <a:gd name="T1" fmla="*/ 0 h 8"/>
                  <a:gd name="T2" fmla="*/ 19 w 22"/>
                  <a:gd name="T3" fmla="*/ 0 h 8"/>
                  <a:gd name="T4" fmla="*/ 2 w 22"/>
                  <a:gd name="T5" fmla="*/ 4 h 8"/>
                  <a:gd name="T6" fmla="*/ 0 w 22"/>
                  <a:gd name="T7" fmla="*/ 7 h 8"/>
                  <a:gd name="T8" fmla="*/ 2 w 22"/>
                  <a:gd name="T9" fmla="*/ 8 h 8"/>
                  <a:gd name="T10" fmla="*/ 3 w 22"/>
                  <a:gd name="T11" fmla="*/ 8 h 8"/>
                  <a:gd name="T12" fmla="*/ 20 w 22"/>
                  <a:gd name="T13" fmla="*/ 4 h 8"/>
                  <a:gd name="T14" fmla="*/ 22 w 22"/>
                  <a:gd name="T15" fmla="*/ 1 h 8"/>
                  <a:gd name="T16" fmla="*/ 20 w 22"/>
                  <a:gd name="T1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8">
                    <a:moveTo>
                      <a:pt x="20" y="0"/>
                    </a:moveTo>
                    <a:cubicBezTo>
                      <a:pt x="19" y="0"/>
                      <a:pt x="19" y="0"/>
                      <a:pt x="19" y="0"/>
                    </a:cubicBezTo>
                    <a:cubicBezTo>
                      <a:pt x="2" y="4"/>
                      <a:pt x="2" y="4"/>
                      <a:pt x="2" y="4"/>
                    </a:cubicBezTo>
                    <a:cubicBezTo>
                      <a:pt x="1" y="5"/>
                      <a:pt x="0" y="6"/>
                      <a:pt x="0" y="7"/>
                    </a:cubicBezTo>
                    <a:cubicBezTo>
                      <a:pt x="0" y="8"/>
                      <a:pt x="1" y="8"/>
                      <a:pt x="2" y="8"/>
                    </a:cubicBezTo>
                    <a:cubicBezTo>
                      <a:pt x="2" y="8"/>
                      <a:pt x="2" y="8"/>
                      <a:pt x="3" y="8"/>
                    </a:cubicBezTo>
                    <a:cubicBezTo>
                      <a:pt x="20" y="4"/>
                      <a:pt x="20" y="4"/>
                      <a:pt x="20" y="4"/>
                    </a:cubicBezTo>
                    <a:cubicBezTo>
                      <a:pt x="21" y="4"/>
                      <a:pt x="22" y="2"/>
                      <a:pt x="22" y="1"/>
                    </a:cubicBezTo>
                    <a:cubicBezTo>
                      <a:pt x="21" y="0"/>
                      <a:pt x="21" y="0"/>
                      <a:pt x="20"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 name="Freeform 400"/>
              <p:cNvSpPr/>
              <p:nvPr/>
            </p:nvSpPr>
            <p:spPr bwMode="auto">
              <a:xfrm>
                <a:off x="7500938" y="5527675"/>
                <a:ext cx="14288" cy="65088"/>
              </a:xfrm>
              <a:custGeom>
                <a:avLst/>
                <a:gdLst>
                  <a:gd name="T0" fmla="*/ 3 w 5"/>
                  <a:gd name="T1" fmla="*/ 0 h 23"/>
                  <a:gd name="T2" fmla="*/ 1 w 5"/>
                  <a:gd name="T3" fmla="*/ 2 h 23"/>
                  <a:gd name="T4" fmla="*/ 0 w 5"/>
                  <a:gd name="T5" fmla="*/ 20 h 23"/>
                  <a:gd name="T6" fmla="*/ 2 w 5"/>
                  <a:gd name="T7" fmla="*/ 22 h 23"/>
                  <a:gd name="T8" fmla="*/ 2 w 5"/>
                  <a:gd name="T9" fmla="*/ 23 h 23"/>
                  <a:gd name="T10" fmla="*/ 4 w 5"/>
                  <a:gd name="T11" fmla="*/ 21 h 23"/>
                  <a:gd name="T12" fmla="*/ 5 w 5"/>
                  <a:gd name="T13" fmla="*/ 3 h 23"/>
                  <a:gd name="T14" fmla="*/ 3 w 5"/>
                  <a:gd name="T15" fmla="*/ 0 h 23"/>
                  <a:gd name="T16" fmla="*/ 3 w 5"/>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23">
                    <a:moveTo>
                      <a:pt x="3" y="0"/>
                    </a:moveTo>
                    <a:cubicBezTo>
                      <a:pt x="2" y="0"/>
                      <a:pt x="1" y="1"/>
                      <a:pt x="1" y="2"/>
                    </a:cubicBezTo>
                    <a:cubicBezTo>
                      <a:pt x="0" y="20"/>
                      <a:pt x="0" y="20"/>
                      <a:pt x="0" y="20"/>
                    </a:cubicBezTo>
                    <a:cubicBezTo>
                      <a:pt x="0" y="21"/>
                      <a:pt x="0" y="22"/>
                      <a:pt x="2" y="22"/>
                    </a:cubicBezTo>
                    <a:cubicBezTo>
                      <a:pt x="2" y="22"/>
                      <a:pt x="2" y="23"/>
                      <a:pt x="2" y="23"/>
                    </a:cubicBezTo>
                    <a:cubicBezTo>
                      <a:pt x="3" y="23"/>
                      <a:pt x="4" y="22"/>
                      <a:pt x="4" y="21"/>
                    </a:cubicBezTo>
                    <a:cubicBezTo>
                      <a:pt x="5" y="3"/>
                      <a:pt x="5" y="3"/>
                      <a:pt x="5" y="3"/>
                    </a:cubicBezTo>
                    <a:cubicBezTo>
                      <a:pt x="5" y="1"/>
                      <a:pt x="4" y="1"/>
                      <a:pt x="3" y="0"/>
                    </a:cubicBezTo>
                    <a:cubicBezTo>
                      <a:pt x="3" y="0"/>
                      <a:pt x="3" y="0"/>
                      <a:pt x="3"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 name="Freeform 401"/>
              <p:cNvSpPr/>
              <p:nvPr/>
            </p:nvSpPr>
            <p:spPr bwMode="auto">
              <a:xfrm>
                <a:off x="7424738" y="5538788"/>
                <a:ext cx="31750" cy="58738"/>
              </a:xfrm>
              <a:custGeom>
                <a:avLst/>
                <a:gdLst>
                  <a:gd name="T0" fmla="*/ 3 w 11"/>
                  <a:gd name="T1" fmla="*/ 0 h 21"/>
                  <a:gd name="T2" fmla="*/ 2 w 11"/>
                  <a:gd name="T3" fmla="*/ 0 h 21"/>
                  <a:gd name="T4" fmla="*/ 1 w 11"/>
                  <a:gd name="T5" fmla="*/ 2 h 21"/>
                  <a:gd name="T6" fmla="*/ 7 w 11"/>
                  <a:gd name="T7" fmla="*/ 19 h 21"/>
                  <a:gd name="T8" fmla="*/ 9 w 11"/>
                  <a:gd name="T9" fmla="*/ 21 h 21"/>
                  <a:gd name="T10" fmla="*/ 10 w 11"/>
                  <a:gd name="T11" fmla="*/ 20 h 21"/>
                  <a:gd name="T12" fmla="*/ 11 w 11"/>
                  <a:gd name="T13" fmla="*/ 18 h 21"/>
                  <a:gd name="T14" fmla="*/ 5 w 11"/>
                  <a:gd name="T15" fmla="*/ 1 h 21"/>
                  <a:gd name="T16" fmla="*/ 3 w 11"/>
                  <a:gd name="T17"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21">
                    <a:moveTo>
                      <a:pt x="3" y="0"/>
                    </a:moveTo>
                    <a:cubicBezTo>
                      <a:pt x="3" y="0"/>
                      <a:pt x="2" y="0"/>
                      <a:pt x="2" y="0"/>
                    </a:cubicBezTo>
                    <a:cubicBezTo>
                      <a:pt x="1" y="0"/>
                      <a:pt x="0" y="1"/>
                      <a:pt x="1" y="2"/>
                    </a:cubicBezTo>
                    <a:cubicBezTo>
                      <a:pt x="7" y="19"/>
                      <a:pt x="7" y="19"/>
                      <a:pt x="7" y="19"/>
                    </a:cubicBezTo>
                    <a:cubicBezTo>
                      <a:pt x="7" y="20"/>
                      <a:pt x="8" y="21"/>
                      <a:pt x="9" y="21"/>
                    </a:cubicBezTo>
                    <a:cubicBezTo>
                      <a:pt x="9" y="21"/>
                      <a:pt x="9" y="21"/>
                      <a:pt x="10" y="20"/>
                    </a:cubicBezTo>
                    <a:cubicBezTo>
                      <a:pt x="11" y="20"/>
                      <a:pt x="11" y="19"/>
                      <a:pt x="11" y="18"/>
                    </a:cubicBezTo>
                    <a:cubicBezTo>
                      <a:pt x="5" y="1"/>
                      <a:pt x="5" y="1"/>
                      <a:pt x="5" y="1"/>
                    </a:cubicBezTo>
                    <a:cubicBezTo>
                      <a:pt x="4" y="0"/>
                      <a:pt x="4" y="0"/>
                      <a:pt x="3"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 name="Freeform 402"/>
              <p:cNvSpPr/>
              <p:nvPr/>
            </p:nvSpPr>
            <p:spPr bwMode="auto">
              <a:xfrm>
                <a:off x="7553326" y="5548313"/>
                <a:ext cx="31750" cy="58738"/>
              </a:xfrm>
              <a:custGeom>
                <a:avLst/>
                <a:gdLst>
                  <a:gd name="T0" fmla="*/ 9 w 11"/>
                  <a:gd name="T1" fmla="*/ 0 h 21"/>
                  <a:gd name="T2" fmla="*/ 7 w 11"/>
                  <a:gd name="T3" fmla="*/ 1 h 21"/>
                  <a:gd name="T4" fmla="*/ 0 w 11"/>
                  <a:gd name="T5" fmla="*/ 18 h 21"/>
                  <a:gd name="T6" fmla="*/ 2 w 11"/>
                  <a:gd name="T7" fmla="*/ 21 h 21"/>
                  <a:gd name="T8" fmla="*/ 2 w 11"/>
                  <a:gd name="T9" fmla="*/ 21 h 21"/>
                  <a:gd name="T10" fmla="*/ 4 w 11"/>
                  <a:gd name="T11" fmla="*/ 19 h 21"/>
                  <a:gd name="T12" fmla="*/ 11 w 11"/>
                  <a:gd name="T13" fmla="*/ 3 h 21"/>
                  <a:gd name="T14" fmla="*/ 9 w 11"/>
                  <a:gd name="T15" fmla="*/ 0 h 21"/>
                  <a:gd name="T16" fmla="*/ 9 w 11"/>
                  <a:gd name="T17"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21">
                    <a:moveTo>
                      <a:pt x="9" y="0"/>
                    </a:moveTo>
                    <a:cubicBezTo>
                      <a:pt x="8" y="0"/>
                      <a:pt x="7" y="0"/>
                      <a:pt x="7" y="1"/>
                    </a:cubicBezTo>
                    <a:cubicBezTo>
                      <a:pt x="0" y="18"/>
                      <a:pt x="0" y="18"/>
                      <a:pt x="0" y="18"/>
                    </a:cubicBezTo>
                    <a:cubicBezTo>
                      <a:pt x="0" y="19"/>
                      <a:pt x="1" y="20"/>
                      <a:pt x="2" y="21"/>
                    </a:cubicBezTo>
                    <a:cubicBezTo>
                      <a:pt x="2" y="21"/>
                      <a:pt x="2" y="21"/>
                      <a:pt x="2" y="21"/>
                    </a:cubicBezTo>
                    <a:cubicBezTo>
                      <a:pt x="3" y="21"/>
                      <a:pt x="4" y="20"/>
                      <a:pt x="4" y="19"/>
                    </a:cubicBezTo>
                    <a:cubicBezTo>
                      <a:pt x="11" y="3"/>
                      <a:pt x="11" y="3"/>
                      <a:pt x="11" y="3"/>
                    </a:cubicBezTo>
                    <a:cubicBezTo>
                      <a:pt x="11" y="2"/>
                      <a:pt x="11" y="0"/>
                      <a:pt x="9" y="0"/>
                    </a:cubicBezTo>
                    <a:cubicBezTo>
                      <a:pt x="9" y="0"/>
                      <a:pt x="9" y="0"/>
                      <a:pt x="9" y="0"/>
                    </a:cubicBezTo>
                  </a:path>
                </a:pathLst>
              </a:custGeom>
              <a:solidFill>
                <a:srgbClr val="E3CE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pic>
          <p:nvPicPr>
            <p:cNvPr id="61" name="Picture 403"/>
            <p:cNvPicPr>
              <a:picLocks noChangeAspect="1" noChangeArrowheads="1"/>
            </p:cNvPicPr>
            <p:nvPr/>
          </p:nvPicPr>
          <p:blipFill>
            <a:blip r:embed="rId4" cstate="print">
              <a:extLst>
                <a:ext uri="{28A0092B-C50C-407E-A947-70E740481C1C}">
                  <a14:useLocalDpi xmlns:a14="http://schemas.microsoft.com/office/drawing/2010/main" val="0"/>
                </a:ext>
              </a:extLst>
            </a:blip>
            <a:stretch>
              <a:fillRect/>
            </a:stretch>
          </p:blipFill>
          <p:spPr bwMode="auto">
            <a:xfrm>
              <a:off x="9066213" y="4383088"/>
              <a:ext cx="84138" cy="334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428" name="矩形 427"/>
          <p:cNvSpPr/>
          <p:nvPr/>
        </p:nvSpPr>
        <p:spPr>
          <a:xfrm>
            <a:off x="0" y="0"/>
            <a:ext cx="12192000" cy="139701"/>
          </a:xfrm>
          <a:prstGeom prst="rect">
            <a:avLst/>
          </a:prstGeom>
          <a:solidFill>
            <a:srgbClr val="A356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29" name="矩形 428"/>
          <p:cNvSpPr/>
          <p:nvPr/>
        </p:nvSpPr>
        <p:spPr>
          <a:xfrm>
            <a:off x="0" y="6718930"/>
            <a:ext cx="12192000" cy="139701"/>
          </a:xfrm>
          <a:prstGeom prst="rect">
            <a:avLst/>
          </a:prstGeom>
          <a:solidFill>
            <a:srgbClr val="A356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30" name="Rectangle 7"/>
          <p:cNvSpPr>
            <a:spLocks noChangeArrowheads="1"/>
          </p:cNvSpPr>
          <p:nvPr/>
        </p:nvSpPr>
        <p:spPr bwMode="auto">
          <a:xfrm>
            <a:off x="1934697" y="4301171"/>
            <a:ext cx="8342279" cy="45719"/>
          </a:xfrm>
          <a:prstGeom prst="rect">
            <a:avLst/>
          </a:prstGeom>
          <a:solidFill>
            <a:srgbClr val="E15D3F"/>
          </a:solidFill>
          <a:ln>
            <a:noFill/>
          </a:ln>
        </p:spPr>
        <p:txBody>
          <a:bodyPr vert="horz" wrap="square" lIns="91440" tIns="45720" rIns="91440" bIns="45720" numCol="1" anchor="t" anchorCtr="0" compatLnSpc="1"/>
          <a:lstStyle/>
          <a:p>
            <a:endParaRPr lang="zh-CN" altLang="en-US">
              <a:solidFill>
                <a:schemeClr val="bg1"/>
              </a:solidFill>
            </a:endParaRPr>
          </a:p>
        </p:txBody>
      </p:sp>
      <p:sp>
        <p:nvSpPr>
          <p:cNvPr id="432" name="MH_Entry_1"/>
          <p:cNvSpPr/>
          <p:nvPr>
            <p:custDataLst>
              <p:tags r:id="rId1"/>
            </p:custDataLst>
          </p:nvPr>
        </p:nvSpPr>
        <p:spPr>
          <a:xfrm>
            <a:off x="1891146" y="4436109"/>
            <a:ext cx="8421498" cy="893979"/>
          </a:xfrm>
          <a:prstGeom prst="roundRect">
            <a:avLst>
              <a:gd name="adj" fmla="val 9124"/>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r>
              <a:rPr lang="zh-CN" altLang="en-US" sz="6000" spc="200">
                <a:solidFill>
                  <a:schemeClr val="tx1">
                    <a:lumMod val="75000"/>
                    <a:lumOff val="25000"/>
                  </a:schemeClr>
                </a:solidFill>
                <a:latin typeface="微软雅黑" panose="020B0503020204020204" pitchFamily="34" charset="-122"/>
                <a:ea typeface="微软雅黑" panose="020B0503020204020204" pitchFamily="34" charset="-122"/>
              </a:rPr>
              <a:t>请在此处输入您的标题</a:t>
            </a:r>
          </a:p>
        </p:txBody>
      </p:sp>
      <p:cxnSp>
        <p:nvCxnSpPr>
          <p:cNvPr id="433" name="直接连接符 432"/>
          <p:cNvCxnSpPr/>
          <p:nvPr/>
        </p:nvCxnSpPr>
        <p:spPr>
          <a:xfrm>
            <a:off x="3607297" y="5460171"/>
            <a:ext cx="5018089" cy="0"/>
          </a:xfrm>
          <a:prstGeom prst="line">
            <a:avLst/>
          </a:prstGeom>
          <a:ln w="28575">
            <a:solidFill>
              <a:srgbClr val="E15D3F"/>
            </a:solidFill>
          </a:ln>
        </p:spPr>
        <p:style>
          <a:lnRef idx="1">
            <a:schemeClr val="accent1"/>
          </a:lnRef>
          <a:fillRef idx="0">
            <a:schemeClr val="accent1"/>
          </a:fillRef>
          <a:effectRef idx="0">
            <a:schemeClr val="accent1"/>
          </a:effectRef>
          <a:fontRef idx="minor">
            <a:schemeClr val="tx1"/>
          </a:fontRef>
        </p:style>
      </p:cxnSp>
      <p:grpSp>
        <p:nvGrpSpPr>
          <p:cNvPr id="435" name="组合 434"/>
          <p:cNvGrpSpPr/>
          <p:nvPr/>
        </p:nvGrpSpPr>
        <p:grpSpPr>
          <a:xfrm>
            <a:off x="3618081" y="985720"/>
            <a:ext cx="4978384" cy="3245569"/>
            <a:chOff x="7640637" y="-1727200"/>
            <a:chExt cx="5710238" cy="3722688"/>
          </a:xfrm>
        </p:grpSpPr>
        <p:sp>
          <p:nvSpPr>
            <p:cNvPr id="436" name="Freeform 67"/>
            <p:cNvSpPr/>
            <p:nvPr/>
          </p:nvSpPr>
          <p:spPr bwMode="auto">
            <a:xfrm>
              <a:off x="7640637" y="-1727200"/>
              <a:ext cx="5710238" cy="3722688"/>
            </a:xfrm>
            <a:custGeom>
              <a:avLst/>
              <a:gdLst>
                <a:gd name="T0" fmla="*/ 3597 w 3597"/>
                <a:gd name="T1" fmla="*/ 2345 h 2345"/>
                <a:gd name="T2" fmla="*/ 0 w 3597"/>
                <a:gd name="T3" fmla="*/ 2345 h 2345"/>
                <a:gd name="T4" fmla="*/ 86 w 3597"/>
                <a:gd name="T5" fmla="*/ 0 h 2345"/>
                <a:gd name="T6" fmla="*/ 3512 w 3597"/>
                <a:gd name="T7" fmla="*/ 0 h 2345"/>
                <a:gd name="T8" fmla="*/ 3597 w 3597"/>
                <a:gd name="T9" fmla="*/ 2345 h 2345"/>
              </a:gdLst>
              <a:ahLst/>
              <a:cxnLst>
                <a:cxn ang="0">
                  <a:pos x="T0" y="T1"/>
                </a:cxn>
                <a:cxn ang="0">
                  <a:pos x="T2" y="T3"/>
                </a:cxn>
                <a:cxn ang="0">
                  <a:pos x="T4" y="T5"/>
                </a:cxn>
                <a:cxn ang="0">
                  <a:pos x="T6" y="T7"/>
                </a:cxn>
                <a:cxn ang="0">
                  <a:pos x="T8" y="T9"/>
                </a:cxn>
              </a:cxnLst>
              <a:rect l="0" t="0" r="r" b="b"/>
              <a:pathLst>
                <a:path w="3597" h="2345">
                  <a:moveTo>
                    <a:pt x="3597" y="2345"/>
                  </a:moveTo>
                  <a:lnTo>
                    <a:pt x="0" y="2345"/>
                  </a:lnTo>
                  <a:lnTo>
                    <a:pt x="86" y="0"/>
                  </a:lnTo>
                  <a:lnTo>
                    <a:pt x="3512" y="0"/>
                  </a:lnTo>
                  <a:lnTo>
                    <a:pt x="3597" y="2345"/>
                  </a:lnTo>
                  <a:close/>
                </a:path>
              </a:pathLst>
            </a:custGeom>
            <a:solidFill>
              <a:srgbClr val="A3562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7" name="Freeform 68"/>
            <p:cNvSpPr/>
            <p:nvPr/>
          </p:nvSpPr>
          <p:spPr bwMode="auto">
            <a:xfrm>
              <a:off x="7640637" y="-1727200"/>
              <a:ext cx="5710238" cy="3722688"/>
            </a:xfrm>
            <a:custGeom>
              <a:avLst/>
              <a:gdLst>
                <a:gd name="T0" fmla="*/ 3597 w 3597"/>
                <a:gd name="T1" fmla="*/ 2345 h 2345"/>
                <a:gd name="T2" fmla="*/ 0 w 3597"/>
                <a:gd name="T3" fmla="*/ 2345 h 2345"/>
                <a:gd name="T4" fmla="*/ 86 w 3597"/>
                <a:gd name="T5" fmla="*/ 0 h 2345"/>
                <a:gd name="T6" fmla="*/ 3512 w 3597"/>
                <a:gd name="T7" fmla="*/ 0 h 2345"/>
                <a:gd name="T8" fmla="*/ 3597 w 3597"/>
                <a:gd name="T9" fmla="*/ 2345 h 2345"/>
              </a:gdLst>
              <a:ahLst/>
              <a:cxnLst>
                <a:cxn ang="0">
                  <a:pos x="T0" y="T1"/>
                </a:cxn>
                <a:cxn ang="0">
                  <a:pos x="T2" y="T3"/>
                </a:cxn>
                <a:cxn ang="0">
                  <a:pos x="T4" y="T5"/>
                </a:cxn>
                <a:cxn ang="0">
                  <a:pos x="T6" y="T7"/>
                </a:cxn>
                <a:cxn ang="0">
                  <a:pos x="T8" y="T9"/>
                </a:cxn>
              </a:cxnLst>
              <a:rect l="0" t="0" r="r" b="b"/>
              <a:pathLst>
                <a:path w="3597" h="2345">
                  <a:moveTo>
                    <a:pt x="3597" y="2345"/>
                  </a:moveTo>
                  <a:lnTo>
                    <a:pt x="0" y="2345"/>
                  </a:lnTo>
                  <a:lnTo>
                    <a:pt x="86" y="0"/>
                  </a:lnTo>
                  <a:lnTo>
                    <a:pt x="3512" y="0"/>
                  </a:lnTo>
                  <a:lnTo>
                    <a:pt x="3597" y="234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8" name="Freeform 69"/>
            <p:cNvSpPr/>
            <p:nvPr/>
          </p:nvSpPr>
          <p:spPr bwMode="auto">
            <a:xfrm>
              <a:off x="7854949" y="-1589088"/>
              <a:ext cx="5281613" cy="3408363"/>
            </a:xfrm>
            <a:custGeom>
              <a:avLst/>
              <a:gdLst>
                <a:gd name="T0" fmla="*/ 3327 w 3327"/>
                <a:gd name="T1" fmla="*/ 2147 h 2147"/>
                <a:gd name="T2" fmla="*/ 0 w 3327"/>
                <a:gd name="T3" fmla="*/ 2147 h 2147"/>
                <a:gd name="T4" fmla="*/ 78 w 3327"/>
                <a:gd name="T5" fmla="*/ 0 h 2147"/>
                <a:gd name="T6" fmla="*/ 3249 w 3327"/>
                <a:gd name="T7" fmla="*/ 0 h 2147"/>
                <a:gd name="T8" fmla="*/ 3327 w 3327"/>
                <a:gd name="T9" fmla="*/ 2147 h 2147"/>
              </a:gdLst>
              <a:ahLst/>
              <a:cxnLst>
                <a:cxn ang="0">
                  <a:pos x="T0" y="T1"/>
                </a:cxn>
                <a:cxn ang="0">
                  <a:pos x="T2" y="T3"/>
                </a:cxn>
                <a:cxn ang="0">
                  <a:pos x="T4" y="T5"/>
                </a:cxn>
                <a:cxn ang="0">
                  <a:pos x="T6" y="T7"/>
                </a:cxn>
                <a:cxn ang="0">
                  <a:pos x="T8" y="T9"/>
                </a:cxn>
              </a:cxnLst>
              <a:rect l="0" t="0" r="r" b="b"/>
              <a:pathLst>
                <a:path w="3327" h="2147">
                  <a:moveTo>
                    <a:pt x="3327" y="2147"/>
                  </a:moveTo>
                  <a:lnTo>
                    <a:pt x="0" y="2147"/>
                  </a:lnTo>
                  <a:lnTo>
                    <a:pt x="78" y="0"/>
                  </a:lnTo>
                  <a:lnTo>
                    <a:pt x="3249" y="0"/>
                  </a:lnTo>
                  <a:lnTo>
                    <a:pt x="3327" y="2147"/>
                  </a:lnTo>
                  <a:close/>
                </a:path>
              </a:pathLst>
            </a:custGeom>
            <a:solidFill>
              <a:srgbClr val="06592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9" name="Freeform 70"/>
            <p:cNvSpPr/>
            <p:nvPr/>
          </p:nvSpPr>
          <p:spPr bwMode="auto">
            <a:xfrm>
              <a:off x="7854949" y="-1589088"/>
              <a:ext cx="5281613" cy="3408363"/>
            </a:xfrm>
            <a:custGeom>
              <a:avLst/>
              <a:gdLst>
                <a:gd name="T0" fmla="*/ 3327 w 3327"/>
                <a:gd name="T1" fmla="*/ 2147 h 2147"/>
                <a:gd name="T2" fmla="*/ 0 w 3327"/>
                <a:gd name="T3" fmla="*/ 2147 h 2147"/>
                <a:gd name="T4" fmla="*/ 78 w 3327"/>
                <a:gd name="T5" fmla="*/ 0 h 2147"/>
                <a:gd name="T6" fmla="*/ 3249 w 3327"/>
                <a:gd name="T7" fmla="*/ 0 h 2147"/>
                <a:gd name="T8" fmla="*/ 3327 w 3327"/>
                <a:gd name="T9" fmla="*/ 2147 h 2147"/>
              </a:gdLst>
              <a:ahLst/>
              <a:cxnLst>
                <a:cxn ang="0">
                  <a:pos x="T0" y="T1"/>
                </a:cxn>
                <a:cxn ang="0">
                  <a:pos x="T2" y="T3"/>
                </a:cxn>
                <a:cxn ang="0">
                  <a:pos x="T4" y="T5"/>
                </a:cxn>
                <a:cxn ang="0">
                  <a:pos x="T6" y="T7"/>
                </a:cxn>
                <a:cxn ang="0">
                  <a:pos x="T8" y="T9"/>
                </a:cxn>
              </a:cxnLst>
              <a:rect l="0" t="0" r="r" b="b"/>
              <a:pathLst>
                <a:path w="3327" h="2147">
                  <a:moveTo>
                    <a:pt x="3327" y="2147"/>
                  </a:moveTo>
                  <a:lnTo>
                    <a:pt x="0" y="2147"/>
                  </a:lnTo>
                  <a:lnTo>
                    <a:pt x="78" y="0"/>
                  </a:lnTo>
                  <a:lnTo>
                    <a:pt x="3249" y="0"/>
                  </a:lnTo>
                  <a:lnTo>
                    <a:pt x="3327" y="214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0" name="Freeform 71"/>
            <p:cNvSpPr>
              <a:spLocks noEditPoints="1"/>
            </p:cNvSpPr>
            <p:nvPr/>
          </p:nvSpPr>
          <p:spPr bwMode="auto">
            <a:xfrm>
              <a:off x="7851774" y="-1589088"/>
              <a:ext cx="5153025" cy="3408363"/>
            </a:xfrm>
            <a:custGeom>
              <a:avLst/>
              <a:gdLst>
                <a:gd name="T0" fmla="*/ 20 w 1372"/>
                <a:gd name="T1" fmla="*/ 397 h 907"/>
                <a:gd name="T2" fmla="*/ 18 w 1372"/>
                <a:gd name="T3" fmla="*/ 397 h 907"/>
                <a:gd name="T4" fmla="*/ 0 w 1372"/>
                <a:gd name="T5" fmla="*/ 907 h 907"/>
                <a:gd name="T6" fmla="*/ 1 w 1372"/>
                <a:gd name="T7" fmla="*/ 907 h 907"/>
                <a:gd name="T8" fmla="*/ 20 w 1372"/>
                <a:gd name="T9" fmla="*/ 397 h 907"/>
                <a:gd name="T10" fmla="*/ 1372 w 1372"/>
                <a:gd name="T11" fmla="*/ 0 h 907"/>
                <a:gd name="T12" fmla="*/ 1342 w 1372"/>
                <a:gd name="T13" fmla="*/ 0 h 907"/>
                <a:gd name="T14" fmla="*/ 60 w 1372"/>
                <a:gd name="T15" fmla="*/ 0 h 907"/>
                <a:gd name="T16" fmla="*/ 33 w 1372"/>
                <a:gd name="T17" fmla="*/ 0 h 907"/>
                <a:gd name="T18" fmla="*/ 22 w 1372"/>
                <a:gd name="T19" fmla="*/ 290 h 907"/>
                <a:gd name="T20" fmla="*/ 23 w 1372"/>
                <a:gd name="T21" fmla="*/ 290 h 907"/>
                <a:gd name="T22" fmla="*/ 34 w 1372"/>
                <a:gd name="T23" fmla="*/ 0 h 907"/>
                <a:gd name="T24" fmla="*/ 1372 w 1372"/>
                <a:gd name="T25" fmla="*/ 0 h 9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72" h="906">
                  <a:moveTo>
                    <a:pt x="20" y="397"/>
                  </a:moveTo>
                  <a:cubicBezTo>
                    <a:pt x="19" y="397"/>
                    <a:pt x="19" y="397"/>
                    <a:pt x="18" y="397"/>
                  </a:cubicBezTo>
                  <a:cubicBezTo>
                    <a:pt x="0" y="907"/>
                    <a:pt x="0" y="907"/>
                    <a:pt x="0" y="907"/>
                  </a:cubicBezTo>
                  <a:cubicBezTo>
                    <a:pt x="1" y="907"/>
                    <a:pt x="1" y="907"/>
                    <a:pt x="1" y="907"/>
                  </a:cubicBezTo>
                  <a:cubicBezTo>
                    <a:pt x="20" y="397"/>
                    <a:pt x="20" y="397"/>
                    <a:pt x="20" y="397"/>
                  </a:cubicBezTo>
                  <a:moveTo>
                    <a:pt x="1372" y="0"/>
                  </a:moveTo>
                  <a:cubicBezTo>
                    <a:pt x="1342" y="0"/>
                    <a:pt x="1342" y="0"/>
                    <a:pt x="1342" y="0"/>
                  </a:cubicBezTo>
                  <a:cubicBezTo>
                    <a:pt x="60" y="0"/>
                    <a:pt x="60" y="0"/>
                    <a:pt x="60" y="0"/>
                  </a:cubicBezTo>
                  <a:cubicBezTo>
                    <a:pt x="33" y="0"/>
                    <a:pt x="33" y="0"/>
                    <a:pt x="33" y="0"/>
                  </a:cubicBezTo>
                  <a:cubicBezTo>
                    <a:pt x="22" y="290"/>
                    <a:pt x="22" y="290"/>
                    <a:pt x="22" y="290"/>
                  </a:cubicBezTo>
                  <a:cubicBezTo>
                    <a:pt x="23" y="290"/>
                    <a:pt x="23" y="290"/>
                    <a:pt x="23" y="290"/>
                  </a:cubicBezTo>
                  <a:cubicBezTo>
                    <a:pt x="34" y="0"/>
                    <a:pt x="34" y="0"/>
                    <a:pt x="34" y="0"/>
                  </a:cubicBezTo>
                  <a:cubicBezTo>
                    <a:pt x="1372" y="0"/>
                    <a:pt x="1372" y="0"/>
                    <a:pt x="1372" y="0"/>
                  </a:cubicBezTo>
                </a:path>
              </a:pathLst>
            </a:custGeom>
            <a:solidFill>
              <a:srgbClr val="6449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1" name="Freeform 72"/>
            <p:cNvSpPr>
              <a:spLocks noEditPoints="1"/>
            </p:cNvSpPr>
            <p:nvPr/>
          </p:nvSpPr>
          <p:spPr bwMode="auto">
            <a:xfrm>
              <a:off x="7854949" y="-1589088"/>
              <a:ext cx="5265738" cy="3408363"/>
            </a:xfrm>
            <a:custGeom>
              <a:avLst/>
              <a:gdLst>
                <a:gd name="T0" fmla="*/ 1165 w 1402"/>
                <a:gd name="T1" fmla="*/ 878 h 907"/>
                <a:gd name="T2" fmla="*/ 978 w 1402"/>
                <a:gd name="T3" fmla="*/ 878 h 907"/>
                <a:gd name="T4" fmla="*/ 958 w 1402"/>
                <a:gd name="T5" fmla="*/ 906 h 907"/>
                <a:gd name="T6" fmla="*/ 959 w 1402"/>
                <a:gd name="T7" fmla="*/ 907 h 907"/>
                <a:gd name="T8" fmla="*/ 1144 w 1402"/>
                <a:gd name="T9" fmla="*/ 907 h 907"/>
                <a:gd name="T10" fmla="*/ 1167 w 1402"/>
                <a:gd name="T11" fmla="*/ 882 h 907"/>
                <a:gd name="T12" fmla="*/ 1165 w 1402"/>
                <a:gd name="T13" fmla="*/ 878 h 907"/>
                <a:gd name="T14" fmla="*/ 45 w 1402"/>
                <a:gd name="T15" fmla="*/ 395 h 907"/>
                <a:gd name="T16" fmla="*/ 19 w 1402"/>
                <a:gd name="T17" fmla="*/ 397 h 907"/>
                <a:gd name="T18" fmla="*/ 0 w 1402"/>
                <a:gd name="T19" fmla="*/ 907 h 907"/>
                <a:gd name="T20" fmla="*/ 455 w 1402"/>
                <a:gd name="T21" fmla="*/ 907 h 907"/>
                <a:gd name="T22" fmla="*/ 430 w 1402"/>
                <a:gd name="T23" fmla="*/ 878 h 907"/>
                <a:gd name="T24" fmla="*/ 27 w 1402"/>
                <a:gd name="T25" fmla="*/ 878 h 907"/>
                <a:gd name="T26" fmla="*/ 45 w 1402"/>
                <a:gd name="T27" fmla="*/ 395 h 907"/>
                <a:gd name="T28" fmla="*/ 1371 w 1402"/>
                <a:gd name="T29" fmla="*/ 0 h 907"/>
                <a:gd name="T30" fmla="*/ 33 w 1402"/>
                <a:gd name="T31" fmla="*/ 0 h 907"/>
                <a:gd name="T32" fmla="*/ 22 w 1402"/>
                <a:gd name="T33" fmla="*/ 290 h 907"/>
                <a:gd name="T34" fmla="*/ 24 w 1402"/>
                <a:gd name="T35" fmla="*/ 290 h 907"/>
                <a:gd name="T36" fmla="*/ 49 w 1402"/>
                <a:gd name="T37" fmla="*/ 288 h 907"/>
                <a:gd name="T38" fmla="*/ 58 w 1402"/>
                <a:gd name="T39" fmla="*/ 17 h 907"/>
                <a:gd name="T40" fmla="*/ 1342 w 1402"/>
                <a:gd name="T41" fmla="*/ 17 h 907"/>
                <a:gd name="T42" fmla="*/ 1372 w 1402"/>
                <a:gd name="T43" fmla="*/ 840 h 907"/>
                <a:gd name="T44" fmla="*/ 1402 w 1402"/>
                <a:gd name="T45" fmla="*/ 855 h 907"/>
                <a:gd name="T46" fmla="*/ 1371 w 1402"/>
                <a:gd name="T47" fmla="*/ 0 h 9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402" h="906">
                  <a:moveTo>
                    <a:pt x="1165" y="878"/>
                  </a:moveTo>
                  <a:cubicBezTo>
                    <a:pt x="978" y="878"/>
                    <a:pt x="978" y="878"/>
                    <a:pt x="978" y="878"/>
                  </a:cubicBezTo>
                  <a:cubicBezTo>
                    <a:pt x="958" y="906"/>
                    <a:pt x="958" y="906"/>
                    <a:pt x="958" y="906"/>
                  </a:cubicBezTo>
                  <a:cubicBezTo>
                    <a:pt x="959" y="907"/>
                    <a:pt x="959" y="907"/>
                    <a:pt x="959" y="907"/>
                  </a:cubicBezTo>
                  <a:cubicBezTo>
                    <a:pt x="1144" y="907"/>
                    <a:pt x="1144" y="907"/>
                    <a:pt x="1144" y="907"/>
                  </a:cubicBezTo>
                  <a:cubicBezTo>
                    <a:pt x="1151" y="898"/>
                    <a:pt x="1159" y="889"/>
                    <a:pt x="1167" y="882"/>
                  </a:cubicBezTo>
                  <a:cubicBezTo>
                    <a:pt x="1167" y="880"/>
                    <a:pt x="1166" y="879"/>
                    <a:pt x="1165" y="878"/>
                  </a:cubicBezTo>
                  <a:moveTo>
                    <a:pt x="45" y="395"/>
                  </a:moveTo>
                  <a:cubicBezTo>
                    <a:pt x="36" y="396"/>
                    <a:pt x="27" y="397"/>
                    <a:pt x="19" y="397"/>
                  </a:cubicBezTo>
                  <a:cubicBezTo>
                    <a:pt x="0" y="907"/>
                    <a:pt x="0" y="907"/>
                    <a:pt x="0" y="907"/>
                  </a:cubicBezTo>
                  <a:cubicBezTo>
                    <a:pt x="455" y="907"/>
                    <a:pt x="455" y="907"/>
                    <a:pt x="455" y="907"/>
                  </a:cubicBezTo>
                  <a:cubicBezTo>
                    <a:pt x="430" y="878"/>
                    <a:pt x="430" y="878"/>
                    <a:pt x="430" y="878"/>
                  </a:cubicBezTo>
                  <a:cubicBezTo>
                    <a:pt x="27" y="878"/>
                    <a:pt x="27" y="878"/>
                    <a:pt x="27" y="878"/>
                  </a:cubicBezTo>
                  <a:cubicBezTo>
                    <a:pt x="45" y="395"/>
                    <a:pt x="45" y="395"/>
                    <a:pt x="45" y="395"/>
                  </a:cubicBezTo>
                  <a:moveTo>
                    <a:pt x="1371" y="0"/>
                  </a:moveTo>
                  <a:cubicBezTo>
                    <a:pt x="33" y="0"/>
                    <a:pt x="33" y="0"/>
                    <a:pt x="33" y="0"/>
                  </a:cubicBezTo>
                  <a:cubicBezTo>
                    <a:pt x="22" y="290"/>
                    <a:pt x="22" y="290"/>
                    <a:pt x="22" y="290"/>
                  </a:cubicBezTo>
                  <a:cubicBezTo>
                    <a:pt x="23" y="290"/>
                    <a:pt x="24" y="290"/>
                    <a:pt x="24" y="290"/>
                  </a:cubicBezTo>
                  <a:cubicBezTo>
                    <a:pt x="33" y="290"/>
                    <a:pt x="41" y="289"/>
                    <a:pt x="49" y="288"/>
                  </a:cubicBezTo>
                  <a:cubicBezTo>
                    <a:pt x="58" y="17"/>
                    <a:pt x="58" y="17"/>
                    <a:pt x="58" y="17"/>
                  </a:cubicBezTo>
                  <a:cubicBezTo>
                    <a:pt x="1342" y="17"/>
                    <a:pt x="1342" y="17"/>
                    <a:pt x="1342" y="17"/>
                  </a:cubicBezTo>
                  <a:cubicBezTo>
                    <a:pt x="1372" y="840"/>
                    <a:pt x="1372" y="840"/>
                    <a:pt x="1372" y="840"/>
                  </a:cubicBezTo>
                  <a:cubicBezTo>
                    <a:pt x="1382" y="844"/>
                    <a:pt x="1392" y="849"/>
                    <a:pt x="1402" y="855"/>
                  </a:cubicBezTo>
                  <a:cubicBezTo>
                    <a:pt x="1371" y="0"/>
                    <a:pt x="1371" y="0"/>
                    <a:pt x="1371" y="0"/>
                  </a:cubicBezTo>
                </a:path>
              </a:pathLst>
            </a:custGeom>
            <a:solidFill>
              <a:srgbClr val="064B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2" name="Freeform 73"/>
            <p:cNvSpPr/>
            <p:nvPr/>
          </p:nvSpPr>
          <p:spPr bwMode="auto">
            <a:xfrm>
              <a:off x="8024812" y="-841375"/>
              <a:ext cx="4397375" cy="1017588"/>
            </a:xfrm>
            <a:custGeom>
              <a:avLst/>
              <a:gdLst>
                <a:gd name="T0" fmla="*/ 590 w 1171"/>
                <a:gd name="T1" fmla="*/ 0 h 271"/>
                <a:gd name="T2" fmla="*/ 426 w 1171"/>
                <a:gd name="T3" fmla="*/ 18 h 271"/>
                <a:gd name="T4" fmla="*/ 311 w 1171"/>
                <a:gd name="T5" fmla="*/ 49 h 271"/>
                <a:gd name="T6" fmla="*/ 213 w 1171"/>
                <a:gd name="T7" fmla="*/ 62 h 271"/>
                <a:gd name="T8" fmla="*/ 241 w 1171"/>
                <a:gd name="T9" fmla="*/ 30 h 271"/>
                <a:gd name="T10" fmla="*/ 211 w 1171"/>
                <a:gd name="T11" fmla="*/ 25 h 271"/>
                <a:gd name="T12" fmla="*/ 86 w 1171"/>
                <a:gd name="T13" fmla="*/ 57 h 271"/>
                <a:gd name="T14" fmla="*/ 4 w 1171"/>
                <a:gd name="T15" fmla="*/ 89 h 271"/>
                <a:gd name="T16" fmla="*/ 0 w 1171"/>
                <a:gd name="T17" fmla="*/ 196 h 271"/>
                <a:gd name="T18" fmla="*/ 87 w 1171"/>
                <a:gd name="T19" fmla="*/ 188 h 271"/>
                <a:gd name="T20" fmla="*/ 118 w 1171"/>
                <a:gd name="T21" fmla="*/ 186 h 271"/>
                <a:gd name="T22" fmla="*/ 169 w 1171"/>
                <a:gd name="T23" fmla="*/ 206 h 271"/>
                <a:gd name="T24" fmla="*/ 96 w 1171"/>
                <a:gd name="T25" fmla="*/ 258 h 271"/>
                <a:gd name="T26" fmla="*/ 160 w 1171"/>
                <a:gd name="T27" fmla="*/ 271 h 271"/>
                <a:gd name="T28" fmla="*/ 297 w 1171"/>
                <a:gd name="T29" fmla="*/ 243 h 271"/>
                <a:gd name="T30" fmla="*/ 455 w 1171"/>
                <a:gd name="T31" fmla="*/ 198 h 271"/>
                <a:gd name="T32" fmla="*/ 542 w 1171"/>
                <a:gd name="T33" fmla="*/ 186 h 271"/>
                <a:gd name="T34" fmla="*/ 562 w 1171"/>
                <a:gd name="T35" fmla="*/ 186 h 271"/>
                <a:gd name="T36" fmla="*/ 584 w 1171"/>
                <a:gd name="T37" fmla="*/ 186 h 271"/>
                <a:gd name="T38" fmla="*/ 604 w 1171"/>
                <a:gd name="T39" fmla="*/ 186 h 271"/>
                <a:gd name="T40" fmla="*/ 536 w 1171"/>
                <a:gd name="T41" fmla="*/ 226 h 271"/>
                <a:gd name="T42" fmla="*/ 539 w 1171"/>
                <a:gd name="T43" fmla="*/ 231 h 271"/>
                <a:gd name="T44" fmla="*/ 543 w 1171"/>
                <a:gd name="T45" fmla="*/ 247 h 271"/>
                <a:gd name="T46" fmla="*/ 717 w 1171"/>
                <a:gd name="T47" fmla="*/ 205 h 271"/>
                <a:gd name="T48" fmla="*/ 900 w 1171"/>
                <a:gd name="T49" fmla="*/ 187 h 271"/>
                <a:gd name="T50" fmla="*/ 1080 w 1171"/>
                <a:gd name="T51" fmla="*/ 145 h 271"/>
                <a:gd name="T52" fmla="*/ 941 w 1171"/>
                <a:gd name="T53" fmla="*/ 129 h 271"/>
                <a:gd name="T54" fmla="*/ 1135 w 1171"/>
                <a:gd name="T55" fmla="*/ 74 h 271"/>
                <a:gd name="T56" fmla="*/ 1154 w 1171"/>
                <a:gd name="T57" fmla="*/ 39 h 271"/>
                <a:gd name="T58" fmla="*/ 1128 w 1171"/>
                <a:gd name="T59" fmla="*/ 36 h 271"/>
                <a:gd name="T60" fmla="*/ 1067 w 1171"/>
                <a:gd name="T61" fmla="*/ 39 h 271"/>
                <a:gd name="T62" fmla="*/ 922 w 1171"/>
                <a:gd name="T63" fmla="*/ 53 h 271"/>
                <a:gd name="T64" fmla="*/ 859 w 1171"/>
                <a:gd name="T65" fmla="*/ 45 h 271"/>
                <a:gd name="T66" fmla="*/ 860 w 1171"/>
                <a:gd name="T67" fmla="*/ 45 h 271"/>
                <a:gd name="T68" fmla="*/ 866 w 1171"/>
                <a:gd name="T69" fmla="*/ 33 h 271"/>
                <a:gd name="T70" fmla="*/ 850 w 1171"/>
                <a:gd name="T71" fmla="*/ 27 h 271"/>
                <a:gd name="T72" fmla="*/ 827 w 1171"/>
                <a:gd name="T73" fmla="*/ 24 h 271"/>
                <a:gd name="T74" fmla="*/ 804 w 1171"/>
                <a:gd name="T75" fmla="*/ 25 h 271"/>
                <a:gd name="T76" fmla="*/ 785 w 1171"/>
                <a:gd name="T77" fmla="*/ 26 h 271"/>
                <a:gd name="T78" fmla="*/ 785 w 1171"/>
                <a:gd name="T79" fmla="*/ 26 h 271"/>
                <a:gd name="T80" fmla="*/ 783 w 1171"/>
                <a:gd name="T81" fmla="*/ 26 h 271"/>
                <a:gd name="T82" fmla="*/ 665 w 1171"/>
                <a:gd name="T83" fmla="*/ 30 h 271"/>
                <a:gd name="T84" fmla="*/ 550 w 1171"/>
                <a:gd name="T85" fmla="*/ 35 h 271"/>
                <a:gd name="T86" fmla="*/ 516 w 1171"/>
                <a:gd name="T87" fmla="*/ 31 h 271"/>
                <a:gd name="T88" fmla="*/ 620 w 1171"/>
                <a:gd name="T89" fmla="*/ 2 h 271"/>
                <a:gd name="T90" fmla="*/ 590 w 1171"/>
                <a:gd name="T91" fmla="*/ 0 h 2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171" h="271">
                  <a:moveTo>
                    <a:pt x="590" y="0"/>
                  </a:moveTo>
                  <a:cubicBezTo>
                    <a:pt x="536" y="0"/>
                    <a:pt x="476" y="11"/>
                    <a:pt x="426" y="18"/>
                  </a:cubicBezTo>
                  <a:cubicBezTo>
                    <a:pt x="385" y="23"/>
                    <a:pt x="349" y="38"/>
                    <a:pt x="311" y="49"/>
                  </a:cubicBezTo>
                  <a:cubicBezTo>
                    <a:pt x="280" y="57"/>
                    <a:pt x="241" y="54"/>
                    <a:pt x="213" y="62"/>
                  </a:cubicBezTo>
                  <a:cubicBezTo>
                    <a:pt x="220" y="60"/>
                    <a:pt x="260" y="43"/>
                    <a:pt x="241" y="30"/>
                  </a:cubicBezTo>
                  <a:cubicBezTo>
                    <a:pt x="232" y="26"/>
                    <a:pt x="222" y="25"/>
                    <a:pt x="211" y="25"/>
                  </a:cubicBezTo>
                  <a:cubicBezTo>
                    <a:pt x="171" y="25"/>
                    <a:pt x="117" y="46"/>
                    <a:pt x="86" y="57"/>
                  </a:cubicBezTo>
                  <a:cubicBezTo>
                    <a:pt x="54" y="69"/>
                    <a:pt x="35" y="84"/>
                    <a:pt x="4" y="89"/>
                  </a:cubicBezTo>
                  <a:cubicBezTo>
                    <a:pt x="0" y="196"/>
                    <a:pt x="0" y="196"/>
                    <a:pt x="0" y="196"/>
                  </a:cubicBezTo>
                  <a:cubicBezTo>
                    <a:pt x="29" y="194"/>
                    <a:pt x="58" y="191"/>
                    <a:pt x="87" y="188"/>
                  </a:cubicBezTo>
                  <a:cubicBezTo>
                    <a:pt x="96" y="187"/>
                    <a:pt x="107" y="186"/>
                    <a:pt x="118" y="186"/>
                  </a:cubicBezTo>
                  <a:cubicBezTo>
                    <a:pt x="138" y="186"/>
                    <a:pt x="158" y="190"/>
                    <a:pt x="169" y="206"/>
                  </a:cubicBezTo>
                  <a:cubicBezTo>
                    <a:pt x="181" y="224"/>
                    <a:pt x="19" y="224"/>
                    <a:pt x="96" y="258"/>
                  </a:cubicBezTo>
                  <a:cubicBezTo>
                    <a:pt x="117" y="267"/>
                    <a:pt x="138" y="271"/>
                    <a:pt x="160" y="271"/>
                  </a:cubicBezTo>
                  <a:cubicBezTo>
                    <a:pt x="206" y="271"/>
                    <a:pt x="253" y="254"/>
                    <a:pt x="297" y="243"/>
                  </a:cubicBezTo>
                  <a:cubicBezTo>
                    <a:pt x="351" y="230"/>
                    <a:pt x="404" y="215"/>
                    <a:pt x="455" y="198"/>
                  </a:cubicBezTo>
                  <a:cubicBezTo>
                    <a:pt x="487" y="188"/>
                    <a:pt x="514" y="186"/>
                    <a:pt x="542" y="186"/>
                  </a:cubicBezTo>
                  <a:cubicBezTo>
                    <a:pt x="549" y="186"/>
                    <a:pt x="555" y="186"/>
                    <a:pt x="562" y="186"/>
                  </a:cubicBezTo>
                  <a:cubicBezTo>
                    <a:pt x="569" y="186"/>
                    <a:pt x="576" y="186"/>
                    <a:pt x="584" y="186"/>
                  </a:cubicBezTo>
                  <a:cubicBezTo>
                    <a:pt x="590" y="186"/>
                    <a:pt x="597" y="186"/>
                    <a:pt x="604" y="186"/>
                  </a:cubicBezTo>
                  <a:cubicBezTo>
                    <a:pt x="586" y="201"/>
                    <a:pt x="554" y="210"/>
                    <a:pt x="536" y="226"/>
                  </a:cubicBezTo>
                  <a:cubicBezTo>
                    <a:pt x="538" y="228"/>
                    <a:pt x="538" y="229"/>
                    <a:pt x="539" y="231"/>
                  </a:cubicBezTo>
                  <a:cubicBezTo>
                    <a:pt x="529" y="242"/>
                    <a:pt x="532" y="247"/>
                    <a:pt x="543" y="247"/>
                  </a:cubicBezTo>
                  <a:cubicBezTo>
                    <a:pt x="575" y="247"/>
                    <a:pt x="675" y="209"/>
                    <a:pt x="717" y="205"/>
                  </a:cubicBezTo>
                  <a:cubicBezTo>
                    <a:pt x="778" y="198"/>
                    <a:pt x="839" y="194"/>
                    <a:pt x="900" y="187"/>
                  </a:cubicBezTo>
                  <a:cubicBezTo>
                    <a:pt x="918" y="184"/>
                    <a:pt x="1081" y="166"/>
                    <a:pt x="1080" y="145"/>
                  </a:cubicBezTo>
                  <a:cubicBezTo>
                    <a:pt x="1079" y="130"/>
                    <a:pt x="945" y="146"/>
                    <a:pt x="941" y="129"/>
                  </a:cubicBezTo>
                  <a:cubicBezTo>
                    <a:pt x="930" y="83"/>
                    <a:pt x="1107" y="84"/>
                    <a:pt x="1135" y="74"/>
                  </a:cubicBezTo>
                  <a:cubicBezTo>
                    <a:pt x="1156" y="66"/>
                    <a:pt x="1171" y="51"/>
                    <a:pt x="1154" y="39"/>
                  </a:cubicBezTo>
                  <a:cubicBezTo>
                    <a:pt x="1151" y="37"/>
                    <a:pt x="1141" y="36"/>
                    <a:pt x="1128" y="36"/>
                  </a:cubicBezTo>
                  <a:cubicBezTo>
                    <a:pt x="1105" y="36"/>
                    <a:pt x="1075" y="38"/>
                    <a:pt x="1067" y="39"/>
                  </a:cubicBezTo>
                  <a:cubicBezTo>
                    <a:pt x="1022" y="42"/>
                    <a:pt x="971" y="53"/>
                    <a:pt x="922" y="53"/>
                  </a:cubicBezTo>
                  <a:cubicBezTo>
                    <a:pt x="900" y="53"/>
                    <a:pt x="879" y="51"/>
                    <a:pt x="859" y="45"/>
                  </a:cubicBezTo>
                  <a:cubicBezTo>
                    <a:pt x="859" y="45"/>
                    <a:pt x="860" y="45"/>
                    <a:pt x="860" y="45"/>
                  </a:cubicBezTo>
                  <a:cubicBezTo>
                    <a:pt x="861" y="45"/>
                    <a:pt x="866" y="34"/>
                    <a:pt x="866" y="33"/>
                  </a:cubicBezTo>
                  <a:cubicBezTo>
                    <a:pt x="864" y="26"/>
                    <a:pt x="855" y="30"/>
                    <a:pt x="850" y="27"/>
                  </a:cubicBezTo>
                  <a:cubicBezTo>
                    <a:pt x="845" y="25"/>
                    <a:pt x="836" y="24"/>
                    <a:pt x="827" y="24"/>
                  </a:cubicBezTo>
                  <a:cubicBezTo>
                    <a:pt x="819" y="24"/>
                    <a:pt x="811" y="25"/>
                    <a:pt x="804" y="25"/>
                  </a:cubicBezTo>
                  <a:cubicBezTo>
                    <a:pt x="797" y="25"/>
                    <a:pt x="790" y="26"/>
                    <a:pt x="785" y="26"/>
                  </a:cubicBezTo>
                  <a:cubicBezTo>
                    <a:pt x="785" y="26"/>
                    <a:pt x="785" y="26"/>
                    <a:pt x="785" y="26"/>
                  </a:cubicBezTo>
                  <a:cubicBezTo>
                    <a:pt x="784" y="26"/>
                    <a:pt x="784" y="26"/>
                    <a:pt x="783" y="26"/>
                  </a:cubicBezTo>
                  <a:cubicBezTo>
                    <a:pt x="743" y="26"/>
                    <a:pt x="704" y="28"/>
                    <a:pt x="665" y="30"/>
                  </a:cubicBezTo>
                  <a:cubicBezTo>
                    <a:pt x="658" y="30"/>
                    <a:pt x="591" y="35"/>
                    <a:pt x="550" y="35"/>
                  </a:cubicBezTo>
                  <a:cubicBezTo>
                    <a:pt x="531" y="35"/>
                    <a:pt x="517" y="34"/>
                    <a:pt x="516" y="31"/>
                  </a:cubicBezTo>
                  <a:cubicBezTo>
                    <a:pt x="516" y="15"/>
                    <a:pt x="601" y="13"/>
                    <a:pt x="620" y="2"/>
                  </a:cubicBezTo>
                  <a:cubicBezTo>
                    <a:pt x="610" y="1"/>
                    <a:pt x="600" y="0"/>
                    <a:pt x="590" y="0"/>
                  </a:cubicBezTo>
                </a:path>
              </a:pathLst>
            </a:custGeom>
            <a:solidFill>
              <a:srgbClr val="0C623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3" name="Freeform 75"/>
            <p:cNvSpPr/>
            <p:nvPr/>
          </p:nvSpPr>
          <p:spPr bwMode="auto">
            <a:xfrm>
              <a:off x="7926387" y="-506413"/>
              <a:ext cx="112713" cy="409575"/>
            </a:xfrm>
            <a:custGeom>
              <a:avLst/>
              <a:gdLst>
                <a:gd name="T0" fmla="*/ 30 w 30"/>
                <a:gd name="T1" fmla="*/ 0 h 109"/>
                <a:gd name="T2" fmla="*/ 5 w 30"/>
                <a:gd name="T3" fmla="*/ 2 h 109"/>
                <a:gd name="T4" fmla="*/ 3 w 30"/>
                <a:gd name="T5" fmla="*/ 2 h 109"/>
                <a:gd name="T6" fmla="*/ 0 w 30"/>
                <a:gd name="T7" fmla="*/ 109 h 109"/>
                <a:gd name="T8" fmla="*/ 26 w 30"/>
                <a:gd name="T9" fmla="*/ 107 h 109"/>
                <a:gd name="T10" fmla="*/ 30 w 30"/>
                <a:gd name="T11" fmla="*/ 0 h 109"/>
              </a:gdLst>
              <a:ahLst/>
              <a:cxnLst>
                <a:cxn ang="0">
                  <a:pos x="T0" y="T1"/>
                </a:cxn>
                <a:cxn ang="0">
                  <a:pos x="T2" y="T3"/>
                </a:cxn>
                <a:cxn ang="0">
                  <a:pos x="T4" y="T5"/>
                </a:cxn>
                <a:cxn ang="0">
                  <a:pos x="T6" y="T7"/>
                </a:cxn>
                <a:cxn ang="0">
                  <a:pos x="T8" y="T9"/>
                </a:cxn>
                <a:cxn ang="0">
                  <a:pos x="T10" y="T11"/>
                </a:cxn>
              </a:cxnLst>
              <a:rect l="0" t="0" r="r" b="b"/>
              <a:pathLst>
                <a:path w="30" h="109">
                  <a:moveTo>
                    <a:pt x="30" y="0"/>
                  </a:moveTo>
                  <a:cubicBezTo>
                    <a:pt x="22" y="1"/>
                    <a:pt x="14" y="2"/>
                    <a:pt x="5" y="2"/>
                  </a:cubicBezTo>
                  <a:cubicBezTo>
                    <a:pt x="5" y="2"/>
                    <a:pt x="4" y="2"/>
                    <a:pt x="3" y="2"/>
                  </a:cubicBezTo>
                  <a:cubicBezTo>
                    <a:pt x="0" y="109"/>
                    <a:pt x="0" y="109"/>
                    <a:pt x="0" y="109"/>
                  </a:cubicBezTo>
                  <a:cubicBezTo>
                    <a:pt x="8" y="109"/>
                    <a:pt x="17" y="108"/>
                    <a:pt x="26" y="107"/>
                  </a:cubicBezTo>
                  <a:cubicBezTo>
                    <a:pt x="30" y="0"/>
                    <a:pt x="30" y="0"/>
                    <a:pt x="30" y="0"/>
                  </a:cubicBezTo>
                </a:path>
              </a:pathLst>
            </a:custGeom>
            <a:solidFill>
              <a:srgbClr val="0C552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4" name="Freeform 76"/>
            <p:cNvSpPr>
              <a:spLocks noEditPoints="1"/>
            </p:cNvSpPr>
            <p:nvPr/>
          </p:nvSpPr>
          <p:spPr bwMode="auto">
            <a:xfrm>
              <a:off x="8035924" y="327025"/>
              <a:ext cx="4919663" cy="638175"/>
            </a:xfrm>
            <a:custGeom>
              <a:avLst/>
              <a:gdLst>
                <a:gd name="T0" fmla="*/ 404 w 1310"/>
                <a:gd name="T1" fmla="*/ 47 h 170"/>
                <a:gd name="T2" fmla="*/ 24 w 1310"/>
                <a:gd name="T3" fmla="*/ 122 h 170"/>
                <a:gd name="T4" fmla="*/ 5 w 1310"/>
                <a:gd name="T5" fmla="*/ 152 h 170"/>
                <a:gd name="T6" fmla="*/ 31 w 1310"/>
                <a:gd name="T7" fmla="*/ 170 h 170"/>
                <a:gd name="T8" fmla="*/ 39 w 1310"/>
                <a:gd name="T9" fmla="*/ 169 h 170"/>
                <a:gd name="T10" fmla="*/ 339 w 1310"/>
                <a:gd name="T11" fmla="*/ 103 h 170"/>
                <a:gd name="T12" fmla="*/ 404 w 1310"/>
                <a:gd name="T13" fmla="*/ 47 h 170"/>
                <a:gd name="T14" fmla="*/ 683 w 1310"/>
                <a:gd name="T15" fmla="*/ 29 h 170"/>
                <a:gd name="T16" fmla="*/ 681 w 1310"/>
                <a:gd name="T17" fmla="*/ 29 h 170"/>
                <a:gd name="T18" fmla="*/ 434 w 1310"/>
                <a:gd name="T19" fmla="*/ 44 h 170"/>
                <a:gd name="T20" fmla="*/ 475 w 1310"/>
                <a:gd name="T21" fmla="*/ 93 h 170"/>
                <a:gd name="T22" fmla="*/ 515 w 1310"/>
                <a:gd name="T23" fmla="*/ 80 h 170"/>
                <a:gd name="T24" fmla="*/ 671 w 1310"/>
                <a:gd name="T25" fmla="*/ 80 h 170"/>
                <a:gd name="T26" fmla="*/ 678 w 1310"/>
                <a:gd name="T27" fmla="*/ 80 h 170"/>
                <a:gd name="T28" fmla="*/ 688 w 1310"/>
                <a:gd name="T29" fmla="*/ 77 h 170"/>
                <a:gd name="T30" fmla="*/ 683 w 1310"/>
                <a:gd name="T31" fmla="*/ 29 h 170"/>
                <a:gd name="T32" fmla="*/ 982 w 1310"/>
                <a:gd name="T33" fmla="*/ 18 h 170"/>
                <a:gd name="T34" fmla="*/ 979 w 1310"/>
                <a:gd name="T35" fmla="*/ 19 h 170"/>
                <a:gd name="T36" fmla="*/ 814 w 1310"/>
                <a:gd name="T37" fmla="*/ 53 h 170"/>
                <a:gd name="T38" fmla="*/ 693 w 1310"/>
                <a:gd name="T39" fmla="*/ 80 h 170"/>
                <a:gd name="T40" fmla="*/ 827 w 1310"/>
                <a:gd name="T41" fmla="*/ 80 h 170"/>
                <a:gd name="T42" fmla="*/ 865 w 1310"/>
                <a:gd name="T43" fmla="*/ 92 h 170"/>
                <a:gd name="T44" fmla="*/ 881 w 1310"/>
                <a:gd name="T45" fmla="*/ 88 h 170"/>
                <a:gd name="T46" fmla="*/ 953 w 1310"/>
                <a:gd name="T47" fmla="*/ 73 h 170"/>
                <a:gd name="T48" fmla="*/ 982 w 1310"/>
                <a:gd name="T49" fmla="*/ 18 h 170"/>
                <a:gd name="T50" fmla="*/ 1173 w 1310"/>
                <a:gd name="T51" fmla="*/ 0 h 170"/>
                <a:gd name="T52" fmla="*/ 1143 w 1310"/>
                <a:gd name="T53" fmla="*/ 1 h 170"/>
                <a:gd name="T54" fmla="*/ 1061 w 1310"/>
                <a:gd name="T55" fmla="*/ 8 h 170"/>
                <a:gd name="T56" fmla="*/ 1033 w 1310"/>
                <a:gd name="T57" fmla="*/ 61 h 170"/>
                <a:gd name="T58" fmla="*/ 1042 w 1310"/>
                <a:gd name="T59" fmla="*/ 59 h 170"/>
                <a:gd name="T60" fmla="*/ 1162 w 1310"/>
                <a:gd name="T61" fmla="*/ 49 h 170"/>
                <a:gd name="T62" fmla="*/ 1162 w 1310"/>
                <a:gd name="T63" fmla="*/ 49 h 170"/>
                <a:gd name="T64" fmla="*/ 1118 w 1310"/>
                <a:gd name="T65" fmla="*/ 70 h 170"/>
                <a:gd name="T66" fmla="*/ 1022 w 1310"/>
                <a:gd name="T67" fmla="*/ 120 h 170"/>
                <a:gd name="T68" fmla="*/ 1039 w 1310"/>
                <a:gd name="T69" fmla="*/ 156 h 170"/>
                <a:gd name="T70" fmla="*/ 1080 w 1310"/>
                <a:gd name="T71" fmla="*/ 161 h 170"/>
                <a:gd name="T72" fmla="*/ 1278 w 1310"/>
                <a:gd name="T73" fmla="*/ 107 h 170"/>
                <a:gd name="T74" fmla="*/ 1270 w 1310"/>
                <a:gd name="T75" fmla="*/ 59 h 170"/>
                <a:gd name="T76" fmla="*/ 1263 w 1310"/>
                <a:gd name="T77" fmla="*/ 59 h 170"/>
                <a:gd name="T78" fmla="*/ 1213 w 1310"/>
                <a:gd name="T79" fmla="*/ 74 h 170"/>
                <a:gd name="T80" fmla="*/ 1229 w 1310"/>
                <a:gd name="T81" fmla="*/ 28 h 170"/>
                <a:gd name="T82" fmla="*/ 1173 w 1310"/>
                <a:gd name="T8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310" h="170">
                  <a:moveTo>
                    <a:pt x="404" y="47"/>
                  </a:moveTo>
                  <a:cubicBezTo>
                    <a:pt x="274" y="58"/>
                    <a:pt x="145" y="78"/>
                    <a:pt x="24" y="122"/>
                  </a:cubicBezTo>
                  <a:cubicBezTo>
                    <a:pt x="10" y="127"/>
                    <a:pt x="0" y="138"/>
                    <a:pt x="5" y="152"/>
                  </a:cubicBezTo>
                  <a:cubicBezTo>
                    <a:pt x="8" y="162"/>
                    <a:pt x="19" y="170"/>
                    <a:pt x="31" y="170"/>
                  </a:cubicBezTo>
                  <a:cubicBezTo>
                    <a:pt x="34" y="170"/>
                    <a:pt x="37" y="170"/>
                    <a:pt x="39" y="169"/>
                  </a:cubicBezTo>
                  <a:cubicBezTo>
                    <a:pt x="135" y="134"/>
                    <a:pt x="236" y="115"/>
                    <a:pt x="339" y="103"/>
                  </a:cubicBezTo>
                  <a:cubicBezTo>
                    <a:pt x="404" y="47"/>
                    <a:pt x="404" y="47"/>
                    <a:pt x="404" y="47"/>
                  </a:cubicBezTo>
                  <a:moveTo>
                    <a:pt x="683" y="29"/>
                  </a:moveTo>
                  <a:cubicBezTo>
                    <a:pt x="682" y="29"/>
                    <a:pt x="682" y="29"/>
                    <a:pt x="681" y="29"/>
                  </a:cubicBezTo>
                  <a:cubicBezTo>
                    <a:pt x="599" y="34"/>
                    <a:pt x="516" y="38"/>
                    <a:pt x="434" y="44"/>
                  </a:cubicBezTo>
                  <a:cubicBezTo>
                    <a:pt x="475" y="93"/>
                    <a:pt x="475" y="93"/>
                    <a:pt x="475" y="93"/>
                  </a:cubicBezTo>
                  <a:cubicBezTo>
                    <a:pt x="486" y="85"/>
                    <a:pt x="500" y="80"/>
                    <a:pt x="515" y="80"/>
                  </a:cubicBezTo>
                  <a:cubicBezTo>
                    <a:pt x="671" y="80"/>
                    <a:pt x="671" y="80"/>
                    <a:pt x="671" y="80"/>
                  </a:cubicBezTo>
                  <a:cubicBezTo>
                    <a:pt x="678" y="80"/>
                    <a:pt x="678" y="80"/>
                    <a:pt x="678" y="80"/>
                  </a:cubicBezTo>
                  <a:cubicBezTo>
                    <a:pt x="682" y="79"/>
                    <a:pt x="685" y="78"/>
                    <a:pt x="688" y="77"/>
                  </a:cubicBezTo>
                  <a:cubicBezTo>
                    <a:pt x="715" y="68"/>
                    <a:pt x="714" y="29"/>
                    <a:pt x="683" y="29"/>
                  </a:cubicBezTo>
                  <a:moveTo>
                    <a:pt x="982" y="18"/>
                  </a:moveTo>
                  <a:cubicBezTo>
                    <a:pt x="981" y="18"/>
                    <a:pt x="980" y="19"/>
                    <a:pt x="979" y="19"/>
                  </a:cubicBezTo>
                  <a:cubicBezTo>
                    <a:pt x="923" y="27"/>
                    <a:pt x="868" y="39"/>
                    <a:pt x="814" y="53"/>
                  </a:cubicBezTo>
                  <a:cubicBezTo>
                    <a:pt x="774" y="63"/>
                    <a:pt x="733" y="71"/>
                    <a:pt x="693" y="80"/>
                  </a:cubicBezTo>
                  <a:cubicBezTo>
                    <a:pt x="827" y="80"/>
                    <a:pt x="827" y="80"/>
                    <a:pt x="827" y="80"/>
                  </a:cubicBezTo>
                  <a:cubicBezTo>
                    <a:pt x="841" y="80"/>
                    <a:pt x="854" y="85"/>
                    <a:pt x="865" y="92"/>
                  </a:cubicBezTo>
                  <a:cubicBezTo>
                    <a:pt x="870" y="90"/>
                    <a:pt x="876" y="89"/>
                    <a:pt x="881" y="88"/>
                  </a:cubicBezTo>
                  <a:cubicBezTo>
                    <a:pt x="905" y="82"/>
                    <a:pt x="929" y="78"/>
                    <a:pt x="953" y="73"/>
                  </a:cubicBezTo>
                  <a:cubicBezTo>
                    <a:pt x="982" y="18"/>
                    <a:pt x="982" y="18"/>
                    <a:pt x="982" y="18"/>
                  </a:cubicBezTo>
                  <a:moveTo>
                    <a:pt x="1173" y="0"/>
                  </a:moveTo>
                  <a:cubicBezTo>
                    <a:pt x="1162" y="0"/>
                    <a:pt x="1151" y="1"/>
                    <a:pt x="1143" y="1"/>
                  </a:cubicBezTo>
                  <a:cubicBezTo>
                    <a:pt x="1115" y="4"/>
                    <a:pt x="1088" y="6"/>
                    <a:pt x="1061" y="8"/>
                  </a:cubicBezTo>
                  <a:cubicBezTo>
                    <a:pt x="1033" y="61"/>
                    <a:pt x="1033" y="61"/>
                    <a:pt x="1033" y="61"/>
                  </a:cubicBezTo>
                  <a:cubicBezTo>
                    <a:pt x="1036" y="60"/>
                    <a:pt x="1039" y="60"/>
                    <a:pt x="1042" y="59"/>
                  </a:cubicBezTo>
                  <a:cubicBezTo>
                    <a:pt x="1081" y="54"/>
                    <a:pt x="1122" y="49"/>
                    <a:pt x="1162" y="49"/>
                  </a:cubicBezTo>
                  <a:cubicBezTo>
                    <a:pt x="1162" y="49"/>
                    <a:pt x="1162" y="49"/>
                    <a:pt x="1162" y="49"/>
                  </a:cubicBezTo>
                  <a:cubicBezTo>
                    <a:pt x="1151" y="61"/>
                    <a:pt x="1134" y="65"/>
                    <a:pt x="1118" y="70"/>
                  </a:cubicBezTo>
                  <a:cubicBezTo>
                    <a:pt x="1081" y="80"/>
                    <a:pt x="1043" y="88"/>
                    <a:pt x="1022" y="120"/>
                  </a:cubicBezTo>
                  <a:cubicBezTo>
                    <a:pt x="1013" y="134"/>
                    <a:pt x="1022" y="151"/>
                    <a:pt x="1039" y="156"/>
                  </a:cubicBezTo>
                  <a:cubicBezTo>
                    <a:pt x="1053" y="160"/>
                    <a:pt x="1066" y="161"/>
                    <a:pt x="1080" y="161"/>
                  </a:cubicBezTo>
                  <a:cubicBezTo>
                    <a:pt x="1148" y="161"/>
                    <a:pt x="1213" y="120"/>
                    <a:pt x="1278" y="107"/>
                  </a:cubicBezTo>
                  <a:cubicBezTo>
                    <a:pt x="1310" y="100"/>
                    <a:pt x="1300" y="59"/>
                    <a:pt x="1270" y="59"/>
                  </a:cubicBezTo>
                  <a:cubicBezTo>
                    <a:pt x="1268" y="59"/>
                    <a:pt x="1265" y="59"/>
                    <a:pt x="1263" y="59"/>
                  </a:cubicBezTo>
                  <a:cubicBezTo>
                    <a:pt x="1246" y="63"/>
                    <a:pt x="1229" y="68"/>
                    <a:pt x="1213" y="74"/>
                  </a:cubicBezTo>
                  <a:cubicBezTo>
                    <a:pt x="1225" y="61"/>
                    <a:pt x="1233" y="45"/>
                    <a:pt x="1229" y="28"/>
                  </a:cubicBezTo>
                  <a:cubicBezTo>
                    <a:pt x="1225" y="5"/>
                    <a:pt x="1198" y="0"/>
                    <a:pt x="1173" y="0"/>
                  </a:cubicBezTo>
                </a:path>
              </a:pathLst>
            </a:custGeom>
            <a:solidFill>
              <a:srgbClr val="095D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5" name="Freeform 77"/>
            <p:cNvSpPr/>
            <p:nvPr/>
          </p:nvSpPr>
          <p:spPr bwMode="auto">
            <a:xfrm>
              <a:off x="7640637" y="-1727200"/>
              <a:ext cx="334963" cy="3722688"/>
            </a:xfrm>
            <a:custGeom>
              <a:avLst/>
              <a:gdLst>
                <a:gd name="T0" fmla="*/ 86 w 211"/>
                <a:gd name="T1" fmla="*/ 0 h 2345"/>
                <a:gd name="T2" fmla="*/ 86 w 211"/>
                <a:gd name="T3" fmla="*/ 0 h 2345"/>
                <a:gd name="T4" fmla="*/ 43 w 211"/>
                <a:gd name="T5" fmla="*/ 1162 h 2345"/>
                <a:gd name="T6" fmla="*/ 41 w 211"/>
                <a:gd name="T7" fmla="*/ 1268 h 2345"/>
                <a:gd name="T8" fmla="*/ 36 w 211"/>
                <a:gd name="T9" fmla="*/ 1365 h 2345"/>
                <a:gd name="T10" fmla="*/ 33 w 211"/>
                <a:gd name="T11" fmla="*/ 1474 h 2345"/>
                <a:gd name="T12" fmla="*/ 31 w 211"/>
                <a:gd name="T13" fmla="*/ 1498 h 2345"/>
                <a:gd name="T14" fmla="*/ 0 w 211"/>
                <a:gd name="T15" fmla="*/ 2345 h 2345"/>
                <a:gd name="T16" fmla="*/ 133 w 211"/>
                <a:gd name="T17" fmla="*/ 2234 h 2345"/>
                <a:gd name="T18" fmla="*/ 131 w 211"/>
                <a:gd name="T19" fmla="*/ 2234 h 2345"/>
                <a:gd name="T20" fmla="*/ 128 w 211"/>
                <a:gd name="T21" fmla="*/ 2234 h 2345"/>
                <a:gd name="T22" fmla="*/ 204 w 211"/>
                <a:gd name="T23" fmla="*/ 87 h 2345"/>
                <a:gd name="T24" fmla="*/ 211 w 211"/>
                <a:gd name="T25" fmla="*/ 87 h 2345"/>
                <a:gd name="T26" fmla="*/ 86 w 211"/>
                <a:gd name="T27" fmla="*/ 0 h 2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1" h="2345">
                  <a:moveTo>
                    <a:pt x="86" y="0"/>
                  </a:moveTo>
                  <a:lnTo>
                    <a:pt x="86" y="0"/>
                  </a:lnTo>
                  <a:lnTo>
                    <a:pt x="43" y="1162"/>
                  </a:lnTo>
                  <a:lnTo>
                    <a:pt x="41" y="1268"/>
                  </a:lnTo>
                  <a:lnTo>
                    <a:pt x="36" y="1365"/>
                  </a:lnTo>
                  <a:lnTo>
                    <a:pt x="33" y="1474"/>
                  </a:lnTo>
                  <a:lnTo>
                    <a:pt x="31" y="1498"/>
                  </a:lnTo>
                  <a:lnTo>
                    <a:pt x="0" y="2345"/>
                  </a:lnTo>
                  <a:lnTo>
                    <a:pt x="133" y="2234"/>
                  </a:lnTo>
                  <a:lnTo>
                    <a:pt x="131" y="2234"/>
                  </a:lnTo>
                  <a:lnTo>
                    <a:pt x="128" y="2234"/>
                  </a:lnTo>
                  <a:lnTo>
                    <a:pt x="204" y="87"/>
                  </a:lnTo>
                  <a:lnTo>
                    <a:pt x="211" y="87"/>
                  </a:lnTo>
                  <a:lnTo>
                    <a:pt x="86" y="0"/>
                  </a:lnTo>
                  <a:close/>
                </a:path>
              </a:pathLst>
            </a:custGeom>
            <a:solidFill>
              <a:srgbClr val="B75F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6" name="Freeform 78"/>
            <p:cNvSpPr/>
            <p:nvPr/>
          </p:nvSpPr>
          <p:spPr bwMode="auto">
            <a:xfrm>
              <a:off x="7640637" y="-1727200"/>
              <a:ext cx="334963" cy="3722688"/>
            </a:xfrm>
            <a:custGeom>
              <a:avLst/>
              <a:gdLst>
                <a:gd name="T0" fmla="*/ 86 w 211"/>
                <a:gd name="T1" fmla="*/ 0 h 2345"/>
                <a:gd name="T2" fmla="*/ 86 w 211"/>
                <a:gd name="T3" fmla="*/ 0 h 2345"/>
                <a:gd name="T4" fmla="*/ 43 w 211"/>
                <a:gd name="T5" fmla="*/ 1162 h 2345"/>
                <a:gd name="T6" fmla="*/ 41 w 211"/>
                <a:gd name="T7" fmla="*/ 1268 h 2345"/>
                <a:gd name="T8" fmla="*/ 36 w 211"/>
                <a:gd name="T9" fmla="*/ 1365 h 2345"/>
                <a:gd name="T10" fmla="*/ 33 w 211"/>
                <a:gd name="T11" fmla="*/ 1474 h 2345"/>
                <a:gd name="T12" fmla="*/ 31 w 211"/>
                <a:gd name="T13" fmla="*/ 1498 h 2345"/>
                <a:gd name="T14" fmla="*/ 0 w 211"/>
                <a:gd name="T15" fmla="*/ 2345 h 2345"/>
                <a:gd name="T16" fmla="*/ 133 w 211"/>
                <a:gd name="T17" fmla="*/ 2234 h 2345"/>
                <a:gd name="T18" fmla="*/ 131 w 211"/>
                <a:gd name="T19" fmla="*/ 2234 h 2345"/>
                <a:gd name="T20" fmla="*/ 128 w 211"/>
                <a:gd name="T21" fmla="*/ 2234 h 2345"/>
                <a:gd name="T22" fmla="*/ 204 w 211"/>
                <a:gd name="T23" fmla="*/ 87 h 2345"/>
                <a:gd name="T24" fmla="*/ 211 w 211"/>
                <a:gd name="T25" fmla="*/ 87 h 2345"/>
                <a:gd name="T26" fmla="*/ 86 w 211"/>
                <a:gd name="T27" fmla="*/ 0 h 2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1" h="2345">
                  <a:moveTo>
                    <a:pt x="86" y="0"/>
                  </a:moveTo>
                  <a:lnTo>
                    <a:pt x="86" y="0"/>
                  </a:lnTo>
                  <a:lnTo>
                    <a:pt x="43" y="1162"/>
                  </a:lnTo>
                  <a:lnTo>
                    <a:pt x="41" y="1268"/>
                  </a:lnTo>
                  <a:lnTo>
                    <a:pt x="36" y="1365"/>
                  </a:lnTo>
                  <a:lnTo>
                    <a:pt x="33" y="1474"/>
                  </a:lnTo>
                  <a:lnTo>
                    <a:pt x="31" y="1498"/>
                  </a:lnTo>
                  <a:lnTo>
                    <a:pt x="0" y="2345"/>
                  </a:lnTo>
                  <a:lnTo>
                    <a:pt x="133" y="2234"/>
                  </a:lnTo>
                  <a:lnTo>
                    <a:pt x="131" y="2234"/>
                  </a:lnTo>
                  <a:lnTo>
                    <a:pt x="128" y="2234"/>
                  </a:lnTo>
                  <a:lnTo>
                    <a:pt x="204" y="87"/>
                  </a:lnTo>
                  <a:lnTo>
                    <a:pt x="211" y="87"/>
                  </a:lnTo>
                  <a:lnTo>
                    <a:pt x="8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7" name="Freeform 79"/>
            <p:cNvSpPr/>
            <p:nvPr/>
          </p:nvSpPr>
          <p:spPr bwMode="auto">
            <a:xfrm>
              <a:off x="7843837" y="-1589088"/>
              <a:ext cx="131763" cy="3408363"/>
            </a:xfrm>
            <a:custGeom>
              <a:avLst/>
              <a:gdLst>
                <a:gd name="T0" fmla="*/ 35 w 35"/>
                <a:gd name="T1" fmla="*/ 0 h 907"/>
                <a:gd name="T2" fmla="*/ 32 w 35"/>
                <a:gd name="T3" fmla="*/ 0 h 907"/>
                <a:gd name="T4" fmla="*/ 0 w 35"/>
                <a:gd name="T5" fmla="*/ 907 h 907"/>
                <a:gd name="T6" fmla="*/ 1 w 35"/>
                <a:gd name="T7" fmla="*/ 907 h 907"/>
                <a:gd name="T8" fmla="*/ 2 w 35"/>
                <a:gd name="T9" fmla="*/ 907 h 907"/>
                <a:gd name="T10" fmla="*/ 20 w 35"/>
                <a:gd name="T11" fmla="*/ 397 h 907"/>
                <a:gd name="T12" fmla="*/ 20 w 35"/>
                <a:gd name="T13" fmla="*/ 397 h 907"/>
                <a:gd name="T14" fmla="*/ 23 w 35"/>
                <a:gd name="T15" fmla="*/ 290 h 907"/>
                <a:gd name="T16" fmla="*/ 24 w 35"/>
                <a:gd name="T17" fmla="*/ 290 h 907"/>
                <a:gd name="T18" fmla="*/ 35 w 35"/>
                <a:gd name="T19" fmla="*/ 0 h 9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906">
                  <a:moveTo>
                    <a:pt x="35" y="0"/>
                  </a:moveTo>
                  <a:cubicBezTo>
                    <a:pt x="32" y="0"/>
                    <a:pt x="32" y="0"/>
                    <a:pt x="32" y="0"/>
                  </a:cubicBezTo>
                  <a:cubicBezTo>
                    <a:pt x="0" y="907"/>
                    <a:pt x="0" y="907"/>
                    <a:pt x="0" y="907"/>
                  </a:cubicBezTo>
                  <a:cubicBezTo>
                    <a:pt x="1" y="907"/>
                    <a:pt x="1" y="907"/>
                    <a:pt x="1" y="907"/>
                  </a:cubicBezTo>
                  <a:cubicBezTo>
                    <a:pt x="2" y="907"/>
                    <a:pt x="2" y="907"/>
                    <a:pt x="2" y="907"/>
                  </a:cubicBezTo>
                  <a:cubicBezTo>
                    <a:pt x="20" y="397"/>
                    <a:pt x="20" y="397"/>
                    <a:pt x="20" y="397"/>
                  </a:cubicBezTo>
                  <a:cubicBezTo>
                    <a:pt x="20" y="397"/>
                    <a:pt x="20" y="397"/>
                    <a:pt x="20" y="397"/>
                  </a:cubicBezTo>
                  <a:cubicBezTo>
                    <a:pt x="23" y="290"/>
                    <a:pt x="23" y="290"/>
                    <a:pt x="23" y="290"/>
                  </a:cubicBezTo>
                  <a:cubicBezTo>
                    <a:pt x="23" y="290"/>
                    <a:pt x="24" y="290"/>
                    <a:pt x="24" y="290"/>
                  </a:cubicBezTo>
                  <a:cubicBezTo>
                    <a:pt x="35" y="0"/>
                    <a:pt x="35" y="0"/>
                    <a:pt x="35" y="0"/>
                  </a:cubicBezTo>
                </a:path>
              </a:pathLst>
            </a:custGeom>
            <a:solidFill>
              <a:srgbClr val="AA5C2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8" name="Freeform 81"/>
            <p:cNvSpPr/>
            <p:nvPr/>
          </p:nvSpPr>
          <p:spPr bwMode="auto">
            <a:xfrm>
              <a:off x="13020673" y="-1727200"/>
              <a:ext cx="322263" cy="3549651"/>
            </a:xfrm>
            <a:custGeom>
              <a:avLst/>
              <a:gdLst>
                <a:gd name="T0" fmla="*/ 52 w 86"/>
                <a:gd name="T1" fmla="*/ 0 h 945"/>
                <a:gd name="T2" fmla="*/ 52 w 86"/>
                <a:gd name="T3" fmla="*/ 0 h 945"/>
                <a:gd name="T4" fmla="*/ 0 w 86"/>
                <a:gd name="T5" fmla="*/ 37 h 945"/>
                <a:gd name="T6" fmla="*/ 31 w 86"/>
                <a:gd name="T7" fmla="*/ 894 h 945"/>
                <a:gd name="T8" fmla="*/ 86 w 86"/>
                <a:gd name="T9" fmla="*/ 945 h 945"/>
                <a:gd name="T10" fmla="*/ 52 w 86"/>
                <a:gd name="T11" fmla="*/ 0 h 945"/>
              </a:gdLst>
              <a:ahLst/>
              <a:cxnLst>
                <a:cxn ang="0">
                  <a:pos x="T0" y="T1"/>
                </a:cxn>
                <a:cxn ang="0">
                  <a:pos x="T2" y="T3"/>
                </a:cxn>
                <a:cxn ang="0">
                  <a:pos x="T4" y="T5"/>
                </a:cxn>
                <a:cxn ang="0">
                  <a:pos x="T6" y="T7"/>
                </a:cxn>
                <a:cxn ang="0">
                  <a:pos x="T8" y="T9"/>
                </a:cxn>
                <a:cxn ang="0">
                  <a:pos x="T10" y="T11"/>
                </a:cxn>
              </a:cxnLst>
              <a:rect l="0" t="0" r="r" b="b"/>
              <a:pathLst>
                <a:path w="86" h="944">
                  <a:moveTo>
                    <a:pt x="52" y="0"/>
                  </a:moveTo>
                  <a:cubicBezTo>
                    <a:pt x="52" y="0"/>
                    <a:pt x="52" y="0"/>
                    <a:pt x="52" y="0"/>
                  </a:cubicBezTo>
                  <a:cubicBezTo>
                    <a:pt x="0" y="37"/>
                    <a:pt x="0" y="37"/>
                    <a:pt x="0" y="37"/>
                  </a:cubicBezTo>
                  <a:cubicBezTo>
                    <a:pt x="31" y="894"/>
                    <a:pt x="31" y="894"/>
                    <a:pt x="31" y="894"/>
                  </a:cubicBezTo>
                  <a:cubicBezTo>
                    <a:pt x="52" y="907"/>
                    <a:pt x="71" y="925"/>
                    <a:pt x="86" y="945"/>
                  </a:cubicBezTo>
                  <a:cubicBezTo>
                    <a:pt x="52" y="0"/>
                    <a:pt x="52" y="0"/>
                    <a:pt x="52" y="0"/>
                  </a:cubicBezTo>
                </a:path>
              </a:pathLst>
            </a:custGeom>
            <a:solidFill>
              <a:srgbClr val="B75F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9" name="Freeform 82"/>
            <p:cNvSpPr/>
            <p:nvPr/>
          </p:nvSpPr>
          <p:spPr bwMode="auto">
            <a:xfrm>
              <a:off x="11734799" y="1908175"/>
              <a:ext cx="1439863" cy="26988"/>
            </a:xfrm>
            <a:custGeom>
              <a:avLst/>
              <a:gdLst>
                <a:gd name="T0" fmla="*/ 0 w 383"/>
                <a:gd name="T1" fmla="*/ 3 h 7"/>
                <a:gd name="T2" fmla="*/ 60 w 383"/>
                <a:gd name="T3" fmla="*/ 2 h 7"/>
                <a:gd name="T4" fmla="*/ 192 w 383"/>
                <a:gd name="T5" fmla="*/ 1 h 7"/>
                <a:gd name="T6" fmla="*/ 262 w 383"/>
                <a:gd name="T7" fmla="*/ 0 h 7"/>
                <a:gd name="T8" fmla="*/ 294 w 383"/>
                <a:gd name="T9" fmla="*/ 0 h 7"/>
                <a:gd name="T10" fmla="*/ 323 w 383"/>
                <a:gd name="T11" fmla="*/ 1 h 7"/>
                <a:gd name="T12" fmla="*/ 348 w 383"/>
                <a:gd name="T13" fmla="*/ 2 h 7"/>
                <a:gd name="T14" fmla="*/ 367 w 383"/>
                <a:gd name="T15" fmla="*/ 2 h 7"/>
                <a:gd name="T16" fmla="*/ 383 w 383"/>
                <a:gd name="T17" fmla="*/ 3 h 7"/>
                <a:gd name="T18" fmla="*/ 383 w 383"/>
                <a:gd name="T19" fmla="*/ 4 h 7"/>
                <a:gd name="T20" fmla="*/ 367 w 383"/>
                <a:gd name="T21" fmla="*/ 5 h 7"/>
                <a:gd name="T22" fmla="*/ 348 w 383"/>
                <a:gd name="T23" fmla="*/ 5 h 7"/>
                <a:gd name="T24" fmla="*/ 323 w 383"/>
                <a:gd name="T25" fmla="*/ 6 h 7"/>
                <a:gd name="T26" fmla="*/ 294 w 383"/>
                <a:gd name="T27" fmla="*/ 7 h 7"/>
                <a:gd name="T28" fmla="*/ 262 w 383"/>
                <a:gd name="T29" fmla="*/ 7 h 7"/>
                <a:gd name="T30" fmla="*/ 192 w 383"/>
                <a:gd name="T31" fmla="*/ 6 h 7"/>
                <a:gd name="T32" fmla="*/ 60 w 383"/>
                <a:gd name="T33" fmla="*/ 5 h 7"/>
                <a:gd name="T34" fmla="*/ 0 w 383"/>
                <a:gd name="T35" fmla="*/ 4 h 7"/>
                <a:gd name="T36" fmla="*/ 0 w 383"/>
                <a:gd name="T37"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83" h="7">
                  <a:moveTo>
                    <a:pt x="0" y="3"/>
                  </a:moveTo>
                  <a:cubicBezTo>
                    <a:pt x="0" y="3"/>
                    <a:pt x="24" y="3"/>
                    <a:pt x="60" y="2"/>
                  </a:cubicBezTo>
                  <a:cubicBezTo>
                    <a:pt x="96" y="2"/>
                    <a:pt x="144" y="1"/>
                    <a:pt x="192" y="1"/>
                  </a:cubicBezTo>
                  <a:cubicBezTo>
                    <a:pt x="216" y="1"/>
                    <a:pt x="240" y="0"/>
                    <a:pt x="262" y="0"/>
                  </a:cubicBezTo>
                  <a:cubicBezTo>
                    <a:pt x="273" y="0"/>
                    <a:pt x="284" y="0"/>
                    <a:pt x="294" y="0"/>
                  </a:cubicBezTo>
                  <a:cubicBezTo>
                    <a:pt x="305" y="0"/>
                    <a:pt x="314" y="1"/>
                    <a:pt x="323" y="1"/>
                  </a:cubicBezTo>
                  <a:cubicBezTo>
                    <a:pt x="332" y="1"/>
                    <a:pt x="341" y="1"/>
                    <a:pt x="348" y="2"/>
                  </a:cubicBezTo>
                  <a:cubicBezTo>
                    <a:pt x="355" y="2"/>
                    <a:pt x="362" y="2"/>
                    <a:pt x="367" y="2"/>
                  </a:cubicBezTo>
                  <a:cubicBezTo>
                    <a:pt x="377" y="3"/>
                    <a:pt x="383" y="3"/>
                    <a:pt x="383" y="3"/>
                  </a:cubicBezTo>
                  <a:cubicBezTo>
                    <a:pt x="383" y="4"/>
                    <a:pt x="383" y="4"/>
                    <a:pt x="383" y="4"/>
                  </a:cubicBezTo>
                  <a:cubicBezTo>
                    <a:pt x="383" y="4"/>
                    <a:pt x="377" y="4"/>
                    <a:pt x="367" y="5"/>
                  </a:cubicBezTo>
                  <a:cubicBezTo>
                    <a:pt x="362" y="5"/>
                    <a:pt x="355" y="5"/>
                    <a:pt x="348" y="5"/>
                  </a:cubicBezTo>
                  <a:cubicBezTo>
                    <a:pt x="341" y="6"/>
                    <a:pt x="332" y="6"/>
                    <a:pt x="323" y="6"/>
                  </a:cubicBezTo>
                  <a:cubicBezTo>
                    <a:pt x="314" y="6"/>
                    <a:pt x="305" y="6"/>
                    <a:pt x="294" y="7"/>
                  </a:cubicBezTo>
                  <a:cubicBezTo>
                    <a:pt x="284" y="7"/>
                    <a:pt x="273" y="7"/>
                    <a:pt x="262" y="7"/>
                  </a:cubicBezTo>
                  <a:cubicBezTo>
                    <a:pt x="240" y="7"/>
                    <a:pt x="216" y="6"/>
                    <a:pt x="192" y="6"/>
                  </a:cubicBezTo>
                  <a:cubicBezTo>
                    <a:pt x="144" y="6"/>
                    <a:pt x="96" y="5"/>
                    <a:pt x="60" y="5"/>
                  </a:cubicBezTo>
                  <a:cubicBezTo>
                    <a:pt x="24" y="4"/>
                    <a:pt x="0" y="4"/>
                    <a:pt x="0" y="4"/>
                  </a:cubicBezTo>
                  <a:cubicBezTo>
                    <a:pt x="0" y="3"/>
                    <a:pt x="0" y="3"/>
                    <a:pt x="0" y="3"/>
                  </a:cubicBezTo>
                </a:path>
              </a:pathLst>
            </a:custGeom>
            <a:solidFill>
              <a:srgbClr val="60381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0" name="矩形 449"/>
            <p:cNvSpPr/>
            <p:nvPr/>
          </p:nvSpPr>
          <p:spPr>
            <a:xfrm>
              <a:off x="8510025" y="1707016"/>
              <a:ext cx="4625181" cy="111125"/>
            </a:xfrm>
            <a:prstGeom prst="rect">
              <a:avLst/>
            </a:prstGeom>
            <a:solidFill>
              <a:srgbClr val="064B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51" name="矩形 373"/>
            <p:cNvSpPr/>
            <p:nvPr/>
          </p:nvSpPr>
          <p:spPr>
            <a:xfrm>
              <a:off x="12984525" y="710226"/>
              <a:ext cx="146822" cy="1085418"/>
            </a:xfrm>
            <a:custGeom>
              <a:avLst/>
              <a:gdLst>
                <a:gd name="connsiteX0" fmla="*/ 0 w 146822"/>
                <a:gd name="connsiteY0" fmla="*/ 6531 h 1085418"/>
                <a:gd name="connsiteX1" fmla="*/ 111987 w 146822"/>
                <a:gd name="connsiteY1" fmla="*/ 0 h 1085418"/>
                <a:gd name="connsiteX2" fmla="*/ 146822 w 146822"/>
                <a:gd name="connsiteY2" fmla="*/ 1078886 h 1085418"/>
                <a:gd name="connsiteX3" fmla="*/ 32657 w 146822"/>
                <a:gd name="connsiteY3" fmla="*/ 1085418 h 1085418"/>
                <a:gd name="connsiteX4" fmla="*/ 0 w 146822"/>
                <a:gd name="connsiteY4" fmla="*/ 6531 h 10854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6822" h="1085418">
                  <a:moveTo>
                    <a:pt x="0" y="6531"/>
                  </a:moveTo>
                  <a:lnTo>
                    <a:pt x="111987" y="0"/>
                  </a:lnTo>
                  <a:lnTo>
                    <a:pt x="146822" y="1078886"/>
                  </a:lnTo>
                  <a:lnTo>
                    <a:pt x="32657" y="1085418"/>
                  </a:lnTo>
                  <a:lnTo>
                    <a:pt x="0" y="6531"/>
                  </a:lnTo>
                  <a:close/>
                </a:path>
              </a:pathLst>
            </a:custGeom>
            <a:solidFill>
              <a:srgbClr val="064B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431" name="MH_Number_1"/>
          <p:cNvSpPr/>
          <p:nvPr>
            <p:custDataLst>
              <p:tags r:id="rId2"/>
            </p:custDataLst>
          </p:nvPr>
        </p:nvSpPr>
        <p:spPr>
          <a:xfrm>
            <a:off x="4819714" y="1297238"/>
            <a:ext cx="2567854" cy="2566118"/>
          </a:xfrm>
          <a:prstGeom prst="roundRect">
            <a:avLst/>
          </a:prstGeom>
          <a:solidFill>
            <a:srgbClr val="FFC60B"/>
          </a:solidFill>
          <a:ln w="76200">
            <a:solidFill>
              <a:srgbClr val="E15D3F"/>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altLang="zh-CN" sz="13800">
                <a:solidFill>
                  <a:schemeClr val="bg2">
                    <a:lumMod val="25000"/>
                  </a:schemeClr>
                </a:solidFill>
                <a:latin typeface="微软雅黑" panose="020B0503020204020204" pitchFamily="34" charset="-122"/>
                <a:ea typeface="微软雅黑" panose="020B0503020204020204" pitchFamily="34" charset="-122"/>
                <a:cs typeface="Times New Roman" panose="02020603050405020304" pitchFamily="18" charset="0"/>
              </a:rPr>
              <a:t>02</a:t>
            </a:r>
            <a:endParaRPr lang="zh-CN" altLang="en-US" sz="13800">
              <a:solidFill>
                <a:schemeClr val="bg2">
                  <a:lumMod val="25000"/>
                </a:schemeClr>
              </a:solidFill>
              <a:latin typeface="微软雅黑" panose="020B0503020204020204" pitchFamily="34" charset="-122"/>
              <a:ea typeface="微软雅黑" panose="020B0503020204020204" pitchFamily="34" charset="-122"/>
              <a:cs typeface="Times New Roman" panose="02020603050405020304" pitchFamily="18" charset="0"/>
            </a:endParaRPr>
          </a:p>
        </p:txBody>
      </p:sp>
      <p:grpSp>
        <p:nvGrpSpPr>
          <p:cNvPr id="452" name="组合 451"/>
          <p:cNvGrpSpPr/>
          <p:nvPr/>
        </p:nvGrpSpPr>
        <p:grpSpPr>
          <a:xfrm>
            <a:off x="2349847" y="2199103"/>
            <a:ext cx="1784351" cy="1743076"/>
            <a:chOff x="2312988" y="292100"/>
            <a:chExt cx="1784351" cy="1743076"/>
          </a:xfrm>
        </p:grpSpPr>
        <p:sp>
          <p:nvSpPr>
            <p:cNvPr id="453" name="Freeform 5"/>
            <p:cNvSpPr/>
            <p:nvPr/>
          </p:nvSpPr>
          <p:spPr bwMode="auto">
            <a:xfrm>
              <a:off x="2955926" y="292100"/>
              <a:ext cx="860425" cy="1668463"/>
            </a:xfrm>
            <a:custGeom>
              <a:avLst/>
              <a:gdLst>
                <a:gd name="T0" fmla="*/ 53 w 229"/>
                <a:gd name="T1" fmla="*/ 42 h 444"/>
                <a:gd name="T2" fmla="*/ 53 w 229"/>
                <a:gd name="T3" fmla="*/ 42 h 444"/>
                <a:gd name="T4" fmla="*/ 16 w 229"/>
                <a:gd name="T5" fmla="*/ 12 h 444"/>
                <a:gd name="T6" fmla="*/ 13 w 229"/>
                <a:gd name="T7" fmla="*/ 9 h 444"/>
                <a:gd name="T8" fmla="*/ 7 w 229"/>
                <a:gd name="T9" fmla="*/ 4 h 444"/>
                <a:gd name="T10" fmla="*/ 1 w 229"/>
                <a:gd name="T11" fmla="*/ 0 h 444"/>
                <a:gd name="T12" fmla="*/ 1 w 229"/>
                <a:gd name="T13" fmla="*/ 6 h 444"/>
                <a:gd name="T14" fmla="*/ 1 w 229"/>
                <a:gd name="T15" fmla="*/ 13 h 444"/>
                <a:gd name="T16" fmla="*/ 1 w 229"/>
                <a:gd name="T17" fmla="*/ 16 h 444"/>
                <a:gd name="T18" fmla="*/ 0 w 229"/>
                <a:gd name="T19" fmla="*/ 64 h 444"/>
                <a:gd name="T20" fmla="*/ 0 w 229"/>
                <a:gd name="T21" fmla="*/ 65 h 444"/>
                <a:gd name="T22" fmla="*/ 0 w 229"/>
                <a:gd name="T23" fmla="*/ 65 h 444"/>
                <a:gd name="T24" fmla="*/ 0 w 229"/>
                <a:gd name="T25" fmla="*/ 66 h 444"/>
                <a:gd name="T26" fmla="*/ 0 w 229"/>
                <a:gd name="T27" fmla="*/ 66 h 444"/>
                <a:gd name="T28" fmla="*/ 144 w 229"/>
                <a:gd name="T29" fmla="*/ 374 h 444"/>
                <a:gd name="T30" fmla="*/ 168 w 229"/>
                <a:gd name="T31" fmla="*/ 426 h 444"/>
                <a:gd name="T32" fmla="*/ 170 w 229"/>
                <a:gd name="T33" fmla="*/ 430 h 444"/>
                <a:gd name="T34" fmla="*/ 196 w 229"/>
                <a:gd name="T35" fmla="*/ 442 h 444"/>
                <a:gd name="T36" fmla="*/ 206 w 229"/>
                <a:gd name="T37" fmla="*/ 438 h 444"/>
                <a:gd name="T38" fmla="*/ 215 w 229"/>
                <a:gd name="T39" fmla="*/ 434 h 444"/>
                <a:gd name="T40" fmla="*/ 223 w 229"/>
                <a:gd name="T41" fmla="*/ 406 h 444"/>
                <a:gd name="T42" fmla="*/ 221 w 229"/>
                <a:gd name="T43" fmla="*/ 402 h 444"/>
                <a:gd name="T44" fmla="*/ 197 w 229"/>
                <a:gd name="T45" fmla="*/ 351 h 444"/>
                <a:gd name="T46" fmla="*/ 53 w 229"/>
                <a:gd name="T47" fmla="*/ 42 h 444"/>
                <a:gd name="T48" fmla="*/ 53 w 229"/>
                <a:gd name="T49" fmla="*/ 42 h 4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9" h="443">
                  <a:moveTo>
                    <a:pt x="53" y="42"/>
                  </a:moveTo>
                  <a:cubicBezTo>
                    <a:pt x="53" y="42"/>
                    <a:pt x="53" y="42"/>
                    <a:pt x="53" y="42"/>
                  </a:cubicBezTo>
                  <a:cubicBezTo>
                    <a:pt x="16" y="12"/>
                    <a:pt x="16" y="12"/>
                    <a:pt x="16" y="12"/>
                  </a:cubicBezTo>
                  <a:cubicBezTo>
                    <a:pt x="13" y="9"/>
                    <a:pt x="13" y="9"/>
                    <a:pt x="13" y="9"/>
                  </a:cubicBezTo>
                  <a:cubicBezTo>
                    <a:pt x="7" y="4"/>
                    <a:pt x="7" y="4"/>
                    <a:pt x="7" y="4"/>
                  </a:cubicBezTo>
                  <a:cubicBezTo>
                    <a:pt x="5" y="3"/>
                    <a:pt x="4" y="0"/>
                    <a:pt x="1" y="0"/>
                  </a:cubicBezTo>
                  <a:cubicBezTo>
                    <a:pt x="1" y="0"/>
                    <a:pt x="1" y="6"/>
                    <a:pt x="1" y="6"/>
                  </a:cubicBezTo>
                  <a:cubicBezTo>
                    <a:pt x="1" y="13"/>
                    <a:pt x="1" y="13"/>
                    <a:pt x="1" y="13"/>
                  </a:cubicBezTo>
                  <a:cubicBezTo>
                    <a:pt x="1" y="16"/>
                    <a:pt x="1" y="16"/>
                    <a:pt x="1" y="16"/>
                  </a:cubicBezTo>
                  <a:cubicBezTo>
                    <a:pt x="0" y="64"/>
                    <a:pt x="0" y="64"/>
                    <a:pt x="0" y="64"/>
                  </a:cubicBezTo>
                  <a:cubicBezTo>
                    <a:pt x="0" y="65"/>
                    <a:pt x="0" y="65"/>
                    <a:pt x="0" y="65"/>
                  </a:cubicBezTo>
                  <a:cubicBezTo>
                    <a:pt x="0" y="65"/>
                    <a:pt x="0" y="65"/>
                    <a:pt x="0" y="65"/>
                  </a:cubicBezTo>
                  <a:cubicBezTo>
                    <a:pt x="0" y="66"/>
                    <a:pt x="0" y="66"/>
                    <a:pt x="0" y="66"/>
                  </a:cubicBezTo>
                  <a:cubicBezTo>
                    <a:pt x="0" y="66"/>
                    <a:pt x="0" y="66"/>
                    <a:pt x="0" y="66"/>
                  </a:cubicBezTo>
                  <a:cubicBezTo>
                    <a:pt x="144" y="374"/>
                    <a:pt x="144" y="374"/>
                    <a:pt x="144" y="374"/>
                  </a:cubicBezTo>
                  <a:cubicBezTo>
                    <a:pt x="168" y="426"/>
                    <a:pt x="168" y="426"/>
                    <a:pt x="168" y="426"/>
                  </a:cubicBezTo>
                  <a:cubicBezTo>
                    <a:pt x="170" y="430"/>
                    <a:pt x="170" y="430"/>
                    <a:pt x="170" y="430"/>
                  </a:cubicBezTo>
                  <a:cubicBezTo>
                    <a:pt x="176" y="442"/>
                    <a:pt x="185" y="444"/>
                    <a:pt x="196" y="442"/>
                  </a:cubicBezTo>
                  <a:cubicBezTo>
                    <a:pt x="199" y="441"/>
                    <a:pt x="203" y="440"/>
                    <a:pt x="206" y="438"/>
                  </a:cubicBezTo>
                  <a:cubicBezTo>
                    <a:pt x="209" y="437"/>
                    <a:pt x="212" y="435"/>
                    <a:pt x="215" y="434"/>
                  </a:cubicBezTo>
                  <a:cubicBezTo>
                    <a:pt x="224" y="427"/>
                    <a:pt x="229" y="419"/>
                    <a:pt x="223" y="406"/>
                  </a:cubicBezTo>
                  <a:cubicBezTo>
                    <a:pt x="221" y="402"/>
                    <a:pt x="221" y="402"/>
                    <a:pt x="221" y="402"/>
                  </a:cubicBezTo>
                  <a:cubicBezTo>
                    <a:pt x="197" y="351"/>
                    <a:pt x="197" y="351"/>
                    <a:pt x="197" y="351"/>
                  </a:cubicBezTo>
                  <a:cubicBezTo>
                    <a:pt x="53" y="42"/>
                    <a:pt x="53" y="42"/>
                    <a:pt x="53" y="42"/>
                  </a:cubicBezTo>
                  <a:cubicBezTo>
                    <a:pt x="53" y="42"/>
                    <a:pt x="53" y="42"/>
                    <a:pt x="53" y="42"/>
                  </a:cubicBezTo>
                </a:path>
              </a:pathLst>
            </a:custGeom>
            <a:solidFill>
              <a:srgbClr val="F4B68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4" name="Freeform 6"/>
            <p:cNvSpPr/>
            <p:nvPr/>
          </p:nvSpPr>
          <p:spPr bwMode="auto">
            <a:xfrm>
              <a:off x="3586163" y="1870075"/>
              <a:ext cx="106363" cy="90488"/>
            </a:xfrm>
            <a:custGeom>
              <a:avLst/>
              <a:gdLst>
                <a:gd name="T0" fmla="*/ 0 w 28"/>
                <a:gd name="T1" fmla="*/ 6 h 24"/>
                <a:gd name="T2" fmla="*/ 2 w 28"/>
                <a:gd name="T3" fmla="*/ 10 h 24"/>
                <a:gd name="T4" fmla="*/ 28 w 28"/>
                <a:gd name="T5" fmla="*/ 22 h 24"/>
                <a:gd name="T6" fmla="*/ 18 w 28"/>
                <a:gd name="T7" fmla="*/ 0 h 24"/>
                <a:gd name="T8" fmla="*/ 0 w 28"/>
                <a:gd name="T9" fmla="*/ 6 h 24"/>
              </a:gdLst>
              <a:ahLst/>
              <a:cxnLst>
                <a:cxn ang="0">
                  <a:pos x="T0" y="T1"/>
                </a:cxn>
                <a:cxn ang="0">
                  <a:pos x="T2" y="T3"/>
                </a:cxn>
                <a:cxn ang="0">
                  <a:pos x="T4" y="T5"/>
                </a:cxn>
                <a:cxn ang="0">
                  <a:pos x="T6" y="T7"/>
                </a:cxn>
                <a:cxn ang="0">
                  <a:pos x="T8" y="T9"/>
                </a:cxn>
              </a:cxnLst>
              <a:rect l="0" t="0" r="r" b="b"/>
              <a:pathLst>
                <a:path w="28" h="24">
                  <a:moveTo>
                    <a:pt x="0" y="6"/>
                  </a:moveTo>
                  <a:cubicBezTo>
                    <a:pt x="2" y="10"/>
                    <a:pt x="2" y="10"/>
                    <a:pt x="2" y="10"/>
                  </a:cubicBezTo>
                  <a:cubicBezTo>
                    <a:pt x="8" y="22"/>
                    <a:pt x="17" y="24"/>
                    <a:pt x="28" y="22"/>
                  </a:cubicBezTo>
                  <a:cubicBezTo>
                    <a:pt x="18" y="0"/>
                    <a:pt x="18" y="0"/>
                    <a:pt x="18" y="0"/>
                  </a:cubicBezTo>
                  <a:cubicBezTo>
                    <a:pt x="12" y="3"/>
                    <a:pt x="6" y="4"/>
                    <a:pt x="0" y="6"/>
                  </a:cubicBezTo>
                </a:path>
              </a:pathLst>
            </a:custGeom>
            <a:solidFill>
              <a:srgbClr val="D63E5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5" name="Freeform 7"/>
            <p:cNvSpPr/>
            <p:nvPr/>
          </p:nvSpPr>
          <p:spPr bwMode="auto">
            <a:xfrm>
              <a:off x="3725863" y="1801813"/>
              <a:ext cx="90488" cy="120650"/>
            </a:xfrm>
            <a:custGeom>
              <a:avLst/>
              <a:gdLst>
                <a:gd name="T0" fmla="*/ 10 w 24"/>
                <a:gd name="T1" fmla="*/ 32 h 32"/>
                <a:gd name="T2" fmla="*/ 18 w 24"/>
                <a:gd name="T3" fmla="*/ 4 h 32"/>
                <a:gd name="T4" fmla="*/ 16 w 24"/>
                <a:gd name="T5" fmla="*/ 0 h 32"/>
                <a:gd name="T6" fmla="*/ 0 w 24"/>
                <a:gd name="T7" fmla="*/ 10 h 32"/>
                <a:gd name="T8" fmla="*/ 10 w 24"/>
                <a:gd name="T9" fmla="*/ 32 h 32"/>
              </a:gdLst>
              <a:ahLst/>
              <a:cxnLst>
                <a:cxn ang="0">
                  <a:pos x="T0" y="T1"/>
                </a:cxn>
                <a:cxn ang="0">
                  <a:pos x="T2" y="T3"/>
                </a:cxn>
                <a:cxn ang="0">
                  <a:pos x="T4" y="T5"/>
                </a:cxn>
                <a:cxn ang="0">
                  <a:pos x="T6" y="T7"/>
                </a:cxn>
                <a:cxn ang="0">
                  <a:pos x="T8" y="T9"/>
                </a:cxn>
              </a:cxnLst>
              <a:rect l="0" t="0" r="r" b="b"/>
              <a:pathLst>
                <a:path w="24" h="32">
                  <a:moveTo>
                    <a:pt x="10" y="32"/>
                  </a:moveTo>
                  <a:cubicBezTo>
                    <a:pt x="19" y="25"/>
                    <a:pt x="24" y="17"/>
                    <a:pt x="18" y="4"/>
                  </a:cubicBezTo>
                  <a:cubicBezTo>
                    <a:pt x="16" y="0"/>
                    <a:pt x="16" y="0"/>
                    <a:pt x="16" y="0"/>
                  </a:cubicBezTo>
                  <a:cubicBezTo>
                    <a:pt x="11" y="4"/>
                    <a:pt x="6" y="7"/>
                    <a:pt x="0" y="10"/>
                  </a:cubicBezTo>
                  <a:cubicBezTo>
                    <a:pt x="10" y="32"/>
                    <a:pt x="10" y="32"/>
                    <a:pt x="10" y="32"/>
                  </a:cubicBezTo>
                </a:path>
              </a:pathLst>
            </a:custGeom>
            <a:solidFill>
              <a:srgbClr val="BE1E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6" name="Freeform 8"/>
            <p:cNvSpPr/>
            <p:nvPr/>
          </p:nvSpPr>
          <p:spPr bwMode="auto">
            <a:xfrm>
              <a:off x="3654426" y="1839913"/>
              <a:ext cx="109538" cy="112713"/>
            </a:xfrm>
            <a:custGeom>
              <a:avLst/>
              <a:gdLst>
                <a:gd name="T0" fmla="*/ 10 w 29"/>
                <a:gd name="T1" fmla="*/ 5 h 30"/>
                <a:gd name="T2" fmla="*/ 0 w 29"/>
                <a:gd name="T3" fmla="*/ 8 h 30"/>
                <a:gd name="T4" fmla="*/ 10 w 29"/>
                <a:gd name="T5" fmla="*/ 30 h 30"/>
                <a:gd name="T6" fmla="*/ 20 w 29"/>
                <a:gd name="T7" fmla="*/ 26 h 30"/>
                <a:gd name="T8" fmla="*/ 29 w 29"/>
                <a:gd name="T9" fmla="*/ 22 h 30"/>
                <a:gd name="T10" fmla="*/ 19 w 29"/>
                <a:gd name="T11" fmla="*/ 0 h 30"/>
                <a:gd name="T12" fmla="*/ 10 w 29"/>
                <a:gd name="T13" fmla="*/ 5 h 30"/>
              </a:gdLst>
              <a:ahLst/>
              <a:cxnLst>
                <a:cxn ang="0">
                  <a:pos x="T0" y="T1"/>
                </a:cxn>
                <a:cxn ang="0">
                  <a:pos x="T2" y="T3"/>
                </a:cxn>
                <a:cxn ang="0">
                  <a:pos x="T4" y="T5"/>
                </a:cxn>
                <a:cxn ang="0">
                  <a:pos x="T6" y="T7"/>
                </a:cxn>
                <a:cxn ang="0">
                  <a:pos x="T8" y="T9"/>
                </a:cxn>
                <a:cxn ang="0">
                  <a:pos x="T10" y="T11"/>
                </a:cxn>
                <a:cxn ang="0">
                  <a:pos x="T12" y="T13"/>
                </a:cxn>
              </a:cxnLst>
              <a:rect l="0" t="0" r="r" b="b"/>
              <a:pathLst>
                <a:path w="28" h="30">
                  <a:moveTo>
                    <a:pt x="10" y="5"/>
                  </a:moveTo>
                  <a:cubicBezTo>
                    <a:pt x="7" y="6"/>
                    <a:pt x="3" y="7"/>
                    <a:pt x="0" y="8"/>
                  </a:cubicBezTo>
                  <a:cubicBezTo>
                    <a:pt x="10" y="30"/>
                    <a:pt x="10" y="30"/>
                    <a:pt x="10" y="30"/>
                  </a:cubicBezTo>
                  <a:cubicBezTo>
                    <a:pt x="13" y="29"/>
                    <a:pt x="17" y="28"/>
                    <a:pt x="20" y="26"/>
                  </a:cubicBezTo>
                  <a:cubicBezTo>
                    <a:pt x="23" y="25"/>
                    <a:pt x="26" y="23"/>
                    <a:pt x="29" y="22"/>
                  </a:cubicBezTo>
                  <a:cubicBezTo>
                    <a:pt x="19" y="0"/>
                    <a:pt x="19" y="0"/>
                    <a:pt x="19" y="0"/>
                  </a:cubicBezTo>
                  <a:cubicBezTo>
                    <a:pt x="16" y="2"/>
                    <a:pt x="13" y="3"/>
                    <a:pt x="10" y="5"/>
                  </a:cubicBezTo>
                </a:path>
              </a:pathLst>
            </a:custGeom>
            <a:solidFill>
              <a:srgbClr val="CE304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7" name="Freeform 9"/>
            <p:cNvSpPr/>
            <p:nvPr/>
          </p:nvSpPr>
          <p:spPr bwMode="auto">
            <a:xfrm>
              <a:off x="2955926" y="509587"/>
              <a:ext cx="698500" cy="1382713"/>
            </a:xfrm>
            <a:custGeom>
              <a:avLst/>
              <a:gdLst>
                <a:gd name="T0" fmla="*/ 0 w 186"/>
                <a:gd name="T1" fmla="*/ 8 h 368"/>
                <a:gd name="T2" fmla="*/ 144 w 186"/>
                <a:gd name="T3" fmla="*/ 316 h 368"/>
                <a:gd name="T4" fmla="*/ 168 w 186"/>
                <a:gd name="T5" fmla="*/ 368 h 368"/>
                <a:gd name="T6" fmla="*/ 186 w 186"/>
                <a:gd name="T7" fmla="*/ 362 h 368"/>
                <a:gd name="T8" fmla="*/ 160 w 186"/>
                <a:gd name="T9" fmla="*/ 306 h 368"/>
                <a:gd name="T10" fmla="*/ 17 w 186"/>
                <a:gd name="T11" fmla="*/ 0 h 368"/>
                <a:gd name="T12" fmla="*/ 0 w 186"/>
                <a:gd name="T13" fmla="*/ 8 h 368"/>
              </a:gdLst>
              <a:ahLst/>
              <a:cxnLst>
                <a:cxn ang="0">
                  <a:pos x="T0" y="T1"/>
                </a:cxn>
                <a:cxn ang="0">
                  <a:pos x="T2" y="T3"/>
                </a:cxn>
                <a:cxn ang="0">
                  <a:pos x="T4" y="T5"/>
                </a:cxn>
                <a:cxn ang="0">
                  <a:pos x="T6" y="T7"/>
                </a:cxn>
                <a:cxn ang="0">
                  <a:pos x="T8" y="T9"/>
                </a:cxn>
                <a:cxn ang="0">
                  <a:pos x="T10" y="T11"/>
                </a:cxn>
                <a:cxn ang="0">
                  <a:pos x="T12" y="T13"/>
                </a:cxn>
              </a:cxnLst>
              <a:rect l="0" t="0" r="r" b="b"/>
              <a:pathLst>
                <a:path w="186" h="368">
                  <a:moveTo>
                    <a:pt x="0" y="8"/>
                  </a:moveTo>
                  <a:cubicBezTo>
                    <a:pt x="144" y="316"/>
                    <a:pt x="144" y="316"/>
                    <a:pt x="144" y="316"/>
                  </a:cubicBezTo>
                  <a:cubicBezTo>
                    <a:pt x="168" y="368"/>
                    <a:pt x="168" y="368"/>
                    <a:pt x="168" y="368"/>
                  </a:cubicBezTo>
                  <a:cubicBezTo>
                    <a:pt x="174" y="366"/>
                    <a:pt x="180" y="365"/>
                    <a:pt x="186" y="362"/>
                  </a:cubicBezTo>
                  <a:cubicBezTo>
                    <a:pt x="160" y="306"/>
                    <a:pt x="160" y="306"/>
                    <a:pt x="160" y="306"/>
                  </a:cubicBezTo>
                  <a:cubicBezTo>
                    <a:pt x="17" y="0"/>
                    <a:pt x="17" y="0"/>
                    <a:pt x="17" y="0"/>
                  </a:cubicBezTo>
                  <a:cubicBezTo>
                    <a:pt x="0" y="8"/>
                    <a:pt x="0" y="8"/>
                    <a:pt x="0" y="8"/>
                  </a:cubicBezTo>
                </a:path>
              </a:pathLst>
            </a:custGeom>
            <a:solidFill>
              <a:srgbClr val="00AE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8" name="Freeform 10"/>
            <p:cNvSpPr/>
            <p:nvPr/>
          </p:nvSpPr>
          <p:spPr bwMode="auto">
            <a:xfrm>
              <a:off x="3090863" y="449262"/>
              <a:ext cx="695325" cy="1390650"/>
            </a:xfrm>
            <a:custGeom>
              <a:avLst/>
              <a:gdLst>
                <a:gd name="T0" fmla="*/ 0 w 185"/>
                <a:gd name="T1" fmla="*/ 8 h 370"/>
                <a:gd name="T2" fmla="*/ 143 w 185"/>
                <a:gd name="T3" fmla="*/ 314 h 370"/>
                <a:gd name="T4" fmla="*/ 169 w 185"/>
                <a:gd name="T5" fmla="*/ 370 h 370"/>
                <a:gd name="T6" fmla="*/ 185 w 185"/>
                <a:gd name="T7" fmla="*/ 360 h 370"/>
                <a:gd name="T8" fmla="*/ 161 w 185"/>
                <a:gd name="T9" fmla="*/ 309 h 370"/>
                <a:gd name="T10" fmla="*/ 17 w 185"/>
                <a:gd name="T11" fmla="*/ 0 h 370"/>
                <a:gd name="T12" fmla="*/ 0 w 185"/>
                <a:gd name="T13" fmla="*/ 8 h 370"/>
              </a:gdLst>
              <a:ahLst/>
              <a:cxnLst>
                <a:cxn ang="0">
                  <a:pos x="T0" y="T1"/>
                </a:cxn>
                <a:cxn ang="0">
                  <a:pos x="T2" y="T3"/>
                </a:cxn>
                <a:cxn ang="0">
                  <a:pos x="T4" y="T5"/>
                </a:cxn>
                <a:cxn ang="0">
                  <a:pos x="T6" y="T7"/>
                </a:cxn>
                <a:cxn ang="0">
                  <a:pos x="T8" y="T9"/>
                </a:cxn>
                <a:cxn ang="0">
                  <a:pos x="T10" y="T11"/>
                </a:cxn>
                <a:cxn ang="0">
                  <a:pos x="T12" y="T13"/>
                </a:cxn>
              </a:cxnLst>
              <a:rect l="0" t="0" r="r" b="b"/>
              <a:pathLst>
                <a:path w="185" h="370">
                  <a:moveTo>
                    <a:pt x="0" y="8"/>
                  </a:moveTo>
                  <a:cubicBezTo>
                    <a:pt x="143" y="314"/>
                    <a:pt x="143" y="314"/>
                    <a:pt x="143" y="314"/>
                  </a:cubicBezTo>
                  <a:cubicBezTo>
                    <a:pt x="169" y="370"/>
                    <a:pt x="169" y="370"/>
                    <a:pt x="169" y="370"/>
                  </a:cubicBezTo>
                  <a:cubicBezTo>
                    <a:pt x="175" y="367"/>
                    <a:pt x="180" y="364"/>
                    <a:pt x="185" y="360"/>
                  </a:cubicBezTo>
                  <a:cubicBezTo>
                    <a:pt x="161" y="309"/>
                    <a:pt x="161" y="309"/>
                    <a:pt x="161" y="309"/>
                  </a:cubicBezTo>
                  <a:cubicBezTo>
                    <a:pt x="17" y="0"/>
                    <a:pt x="17" y="0"/>
                    <a:pt x="17" y="0"/>
                  </a:cubicBezTo>
                  <a:cubicBezTo>
                    <a:pt x="0" y="8"/>
                    <a:pt x="0" y="8"/>
                    <a:pt x="0" y="8"/>
                  </a:cubicBezTo>
                </a:path>
              </a:pathLst>
            </a:custGeom>
            <a:solidFill>
              <a:srgbClr val="4DC8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9" name="Freeform 11"/>
            <p:cNvSpPr/>
            <p:nvPr/>
          </p:nvSpPr>
          <p:spPr bwMode="auto">
            <a:xfrm>
              <a:off x="3019426" y="479425"/>
              <a:ext cx="706438" cy="1390650"/>
            </a:xfrm>
            <a:custGeom>
              <a:avLst/>
              <a:gdLst>
                <a:gd name="T0" fmla="*/ 0 w 188"/>
                <a:gd name="T1" fmla="*/ 8 h 370"/>
                <a:gd name="T2" fmla="*/ 143 w 188"/>
                <a:gd name="T3" fmla="*/ 314 h 370"/>
                <a:gd name="T4" fmla="*/ 169 w 188"/>
                <a:gd name="T5" fmla="*/ 370 h 370"/>
                <a:gd name="T6" fmla="*/ 179 w 188"/>
                <a:gd name="T7" fmla="*/ 367 h 370"/>
                <a:gd name="T8" fmla="*/ 188 w 188"/>
                <a:gd name="T9" fmla="*/ 362 h 370"/>
                <a:gd name="T10" fmla="*/ 162 w 188"/>
                <a:gd name="T11" fmla="*/ 306 h 370"/>
                <a:gd name="T12" fmla="*/ 19 w 188"/>
                <a:gd name="T13" fmla="*/ 0 h 370"/>
                <a:gd name="T14" fmla="*/ 0 w 188"/>
                <a:gd name="T15" fmla="*/ 8 h 3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8" h="370">
                  <a:moveTo>
                    <a:pt x="0" y="8"/>
                  </a:moveTo>
                  <a:cubicBezTo>
                    <a:pt x="143" y="314"/>
                    <a:pt x="143" y="314"/>
                    <a:pt x="143" y="314"/>
                  </a:cubicBezTo>
                  <a:cubicBezTo>
                    <a:pt x="169" y="370"/>
                    <a:pt x="169" y="370"/>
                    <a:pt x="169" y="370"/>
                  </a:cubicBezTo>
                  <a:cubicBezTo>
                    <a:pt x="172" y="369"/>
                    <a:pt x="176" y="368"/>
                    <a:pt x="179" y="367"/>
                  </a:cubicBezTo>
                  <a:cubicBezTo>
                    <a:pt x="182" y="365"/>
                    <a:pt x="185" y="364"/>
                    <a:pt x="188" y="362"/>
                  </a:cubicBezTo>
                  <a:cubicBezTo>
                    <a:pt x="162" y="306"/>
                    <a:pt x="162" y="306"/>
                    <a:pt x="162" y="306"/>
                  </a:cubicBezTo>
                  <a:cubicBezTo>
                    <a:pt x="19" y="0"/>
                    <a:pt x="19" y="0"/>
                    <a:pt x="19" y="0"/>
                  </a:cubicBezTo>
                  <a:cubicBezTo>
                    <a:pt x="0" y="8"/>
                    <a:pt x="0" y="8"/>
                    <a:pt x="0" y="8"/>
                  </a:cubicBezTo>
                </a:path>
              </a:pathLst>
            </a:custGeom>
            <a:solidFill>
              <a:srgbClr val="37BAE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0" name="Freeform 12"/>
            <p:cNvSpPr>
              <a:spLocks noEditPoints="1"/>
            </p:cNvSpPr>
            <p:nvPr/>
          </p:nvSpPr>
          <p:spPr bwMode="auto">
            <a:xfrm>
              <a:off x="2955926" y="292100"/>
              <a:ext cx="209550" cy="304800"/>
            </a:xfrm>
            <a:custGeom>
              <a:avLst/>
              <a:gdLst>
                <a:gd name="T0" fmla="*/ 16 w 56"/>
                <a:gd name="T1" fmla="*/ 12 h 81"/>
                <a:gd name="T2" fmla="*/ 13 w 56"/>
                <a:gd name="T3" fmla="*/ 9 h 81"/>
                <a:gd name="T4" fmla="*/ 7 w 56"/>
                <a:gd name="T5" fmla="*/ 4 h 81"/>
                <a:gd name="T6" fmla="*/ 1 w 56"/>
                <a:gd name="T7" fmla="*/ 0 h 81"/>
                <a:gd name="T8" fmla="*/ 1 w 56"/>
                <a:gd name="T9" fmla="*/ 6 h 81"/>
                <a:gd name="T10" fmla="*/ 1 w 56"/>
                <a:gd name="T11" fmla="*/ 13 h 81"/>
                <a:gd name="T12" fmla="*/ 1 w 56"/>
                <a:gd name="T13" fmla="*/ 16 h 81"/>
                <a:gd name="T14" fmla="*/ 0 w 56"/>
                <a:gd name="T15" fmla="*/ 64 h 81"/>
                <a:gd name="T16" fmla="*/ 0 w 56"/>
                <a:gd name="T17" fmla="*/ 65 h 81"/>
                <a:gd name="T18" fmla="*/ 0 w 56"/>
                <a:gd name="T19" fmla="*/ 65 h 81"/>
                <a:gd name="T20" fmla="*/ 18 w 56"/>
                <a:gd name="T21" fmla="*/ 76 h 81"/>
                <a:gd name="T22" fmla="*/ 18 w 56"/>
                <a:gd name="T23" fmla="*/ 61 h 81"/>
                <a:gd name="T24" fmla="*/ 34 w 56"/>
                <a:gd name="T25" fmla="*/ 76 h 81"/>
                <a:gd name="T26" fmla="*/ 36 w 56"/>
                <a:gd name="T27" fmla="*/ 75 h 81"/>
                <a:gd name="T28" fmla="*/ 35 w 56"/>
                <a:gd name="T29" fmla="*/ 55 h 81"/>
                <a:gd name="T30" fmla="*/ 51 w 56"/>
                <a:gd name="T31" fmla="*/ 64 h 81"/>
                <a:gd name="T32" fmla="*/ 53 w 56"/>
                <a:gd name="T33" fmla="*/ 42 h 81"/>
                <a:gd name="T34" fmla="*/ 16 w 56"/>
                <a:gd name="T35" fmla="*/ 12 h 81"/>
                <a:gd name="T36" fmla="*/ 8 w 56"/>
                <a:gd name="T37" fmla="*/ 18 h 81"/>
                <a:gd name="T38" fmla="*/ 8 w 56"/>
                <a:gd name="T39" fmla="*/ 18 h 81"/>
                <a:gd name="T40" fmla="*/ 7 w 56"/>
                <a:gd name="T41" fmla="*/ 17 h 81"/>
                <a:gd name="T42" fmla="*/ 7 w 56"/>
                <a:gd name="T43" fmla="*/ 17 h 81"/>
                <a:gd name="T44" fmla="*/ 7 w 56"/>
                <a:gd name="T45" fmla="*/ 17 h 81"/>
                <a:gd name="T46" fmla="*/ 7 w 56"/>
                <a:gd name="T47" fmla="*/ 16 h 81"/>
                <a:gd name="T48" fmla="*/ 7 w 56"/>
                <a:gd name="T49" fmla="*/ 17 h 81"/>
                <a:gd name="T50" fmla="*/ 7 w 56"/>
                <a:gd name="T51" fmla="*/ 16 h 81"/>
                <a:gd name="T52" fmla="*/ 7 w 56"/>
                <a:gd name="T53" fmla="*/ 16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6" h="81">
                  <a:moveTo>
                    <a:pt x="16" y="12"/>
                  </a:moveTo>
                  <a:cubicBezTo>
                    <a:pt x="13" y="9"/>
                    <a:pt x="13" y="9"/>
                    <a:pt x="13" y="9"/>
                  </a:cubicBezTo>
                  <a:cubicBezTo>
                    <a:pt x="7" y="4"/>
                    <a:pt x="7" y="4"/>
                    <a:pt x="7" y="4"/>
                  </a:cubicBezTo>
                  <a:cubicBezTo>
                    <a:pt x="5" y="3"/>
                    <a:pt x="4" y="0"/>
                    <a:pt x="1" y="0"/>
                  </a:cubicBezTo>
                  <a:cubicBezTo>
                    <a:pt x="1" y="0"/>
                    <a:pt x="1" y="6"/>
                    <a:pt x="1" y="6"/>
                  </a:cubicBezTo>
                  <a:cubicBezTo>
                    <a:pt x="1" y="13"/>
                    <a:pt x="1" y="13"/>
                    <a:pt x="1" y="13"/>
                  </a:cubicBezTo>
                  <a:cubicBezTo>
                    <a:pt x="1" y="16"/>
                    <a:pt x="1" y="16"/>
                    <a:pt x="1" y="16"/>
                  </a:cubicBezTo>
                  <a:cubicBezTo>
                    <a:pt x="0" y="64"/>
                    <a:pt x="0" y="64"/>
                    <a:pt x="0" y="64"/>
                  </a:cubicBezTo>
                  <a:cubicBezTo>
                    <a:pt x="0" y="65"/>
                    <a:pt x="0" y="65"/>
                    <a:pt x="0" y="65"/>
                  </a:cubicBezTo>
                  <a:cubicBezTo>
                    <a:pt x="0" y="65"/>
                    <a:pt x="0" y="65"/>
                    <a:pt x="0" y="65"/>
                  </a:cubicBezTo>
                  <a:cubicBezTo>
                    <a:pt x="1" y="67"/>
                    <a:pt x="14" y="81"/>
                    <a:pt x="18" y="76"/>
                  </a:cubicBezTo>
                  <a:cubicBezTo>
                    <a:pt x="18" y="76"/>
                    <a:pt x="20" y="72"/>
                    <a:pt x="18" y="61"/>
                  </a:cubicBezTo>
                  <a:cubicBezTo>
                    <a:pt x="18" y="61"/>
                    <a:pt x="28" y="80"/>
                    <a:pt x="34" y="76"/>
                  </a:cubicBezTo>
                  <a:cubicBezTo>
                    <a:pt x="34" y="76"/>
                    <a:pt x="35" y="76"/>
                    <a:pt x="36" y="75"/>
                  </a:cubicBezTo>
                  <a:cubicBezTo>
                    <a:pt x="38" y="74"/>
                    <a:pt x="40" y="69"/>
                    <a:pt x="35" y="55"/>
                  </a:cubicBezTo>
                  <a:cubicBezTo>
                    <a:pt x="37" y="59"/>
                    <a:pt x="45" y="67"/>
                    <a:pt x="51" y="64"/>
                  </a:cubicBezTo>
                  <a:cubicBezTo>
                    <a:pt x="56" y="62"/>
                    <a:pt x="53" y="43"/>
                    <a:pt x="53" y="42"/>
                  </a:cubicBezTo>
                  <a:lnTo>
                    <a:pt x="16" y="12"/>
                  </a:lnTo>
                  <a:close/>
                  <a:moveTo>
                    <a:pt x="8" y="18"/>
                  </a:moveTo>
                  <a:cubicBezTo>
                    <a:pt x="8" y="18"/>
                    <a:pt x="8" y="18"/>
                    <a:pt x="8" y="18"/>
                  </a:cubicBezTo>
                  <a:close/>
                  <a:moveTo>
                    <a:pt x="7" y="17"/>
                  </a:moveTo>
                  <a:cubicBezTo>
                    <a:pt x="7" y="17"/>
                    <a:pt x="7" y="17"/>
                    <a:pt x="7" y="17"/>
                  </a:cubicBezTo>
                  <a:close/>
                  <a:moveTo>
                    <a:pt x="7" y="17"/>
                  </a:moveTo>
                  <a:cubicBezTo>
                    <a:pt x="7" y="16"/>
                    <a:pt x="7" y="16"/>
                    <a:pt x="7" y="16"/>
                  </a:cubicBezTo>
                  <a:lnTo>
                    <a:pt x="7" y="17"/>
                  </a:lnTo>
                  <a:close/>
                  <a:moveTo>
                    <a:pt x="7" y="16"/>
                  </a:moveTo>
                  <a:cubicBezTo>
                    <a:pt x="7" y="16"/>
                    <a:pt x="7" y="16"/>
                    <a:pt x="7" y="16"/>
                  </a:cubicBezTo>
                  <a:close/>
                </a:path>
              </a:pathLst>
            </a:custGeom>
            <a:solidFill>
              <a:srgbClr val="F4B68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1" name="Freeform 13"/>
            <p:cNvSpPr/>
            <p:nvPr/>
          </p:nvSpPr>
          <p:spPr bwMode="auto">
            <a:xfrm>
              <a:off x="2959101" y="292100"/>
              <a:ext cx="68263" cy="101600"/>
            </a:xfrm>
            <a:custGeom>
              <a:avLst/>
              <a:gdLst>
                <a:gd name="T0" fmla="*/ 17 w 18"/>
                <a:gd name="T1" fmla="*/ 22 h 27"/>
                <a:gd name="T2" fmla="*/ 9 w 18"/>
                <a:gd name="T3" fmla="*/ 14 h 27"/>
                <a:gd name="T4" fmla="*/ 13 w 18"/>
                <a:gd name="T5" fmla="*/ 27 h 27"/>
                <a:gd name="T6" fmla="*/ 6 w 18"/>
                <a:gd name="T7" fmla="*/ 16 h 27"/>
                <a:gd name="T8" fmla="*/ 7 w 18"/>
                <a:gd name="T9" fmla="*/ 25 h 27"/>
                <a:gd name="T10" fmla="*/ 0 w 18"/>
                <a:gd name="T11" fmla="*/ 16 h 27"/>
                <a:gd name="T12" fmla="*/ 0 w 18"/>
                <a:gd name="T13" fmla="*/ 13 h 27"/>
                <a:gd name="T14" fmla="*/ 0 w 18"/>
                <a:gd name="T15" fmla="*/ 6 h 27"/>
                <a:gd name="T16" fmla="*/ 0 w 18"/>
                <a:gd name="T17" fmla="*/ 0 h 27"/>
                <a:gd name="T18" fmla="*/ 6 w 18"/>
                <a:gd name="T19" fmla="*/ 4 h 27"/>
                <a:gd name="T20" fmla="*/ 12 w 18"/>
                <a:gd name="T21" fmla="*/ 9 h 27"/>
                <a:gd name="T22" fmla="*/ 15 w 18"/>
                <a:gd name="T23" fmla="*/ 12 h 27"/>
                <a:gd name="T24" fmla="*/ 17 w 18"/>
                <a:gd name="T25" fmla="*/ 22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 h="27">
                  <a:moveTo>
                    <a:pt x="17" y="22"/>
                  </a:moveTo>
                  <a:cubicBezTo>
                    <a:pt x="15" y="23"/>
                    <a:pt x="9" y="14"/>
                    <a:pt x="9" y="14"/>
                  </a:cubicBezTo>
                  <a:cubicBezTo>
                    <a:pt x="14" y="23"/>
                    <a:pt x="13" y="27"/>
                    <a:pt x="13" y="27"/>
                  </a:cubicBezTo>
                  <a:cubicBezTo>
                    <a:pt x="11" y="27"/>
                    <a:pt x="6" y="16"/>
                    <a:pt x="6" y="16"/>
                  </a:cubicBezTo>
                  <a:cubicBezTo>
                    <a:pt x="8" y="21"/>
                    <a:pt x="7" y="25"/>
                    <a:pt x="7" y="25"/>
                  </a:cubicBezTo>
                  <a:cubicBezTo>
                    <a:pt x="6" y="26"/>
                    <a:pt x="3" y="21"/>
                    <a:pt x="0" y="16"/>
                  </a:cubicBezTo>
                  <a:cubicBezTo>
                    <a:pt x="0" y="13"/>
                    <a:pt x="0" y="13"/>
                    <a:pt x="0" y="13"/>
                  </a:cubicBezTo>
                  <a:cubicBezTo>
                    <a:pt x="0" y="6"/>
                    <a:pt x="0" y="6"/>
                    <a:pt x="0" y="6"/>
                  </a:cubicBezTo>
                  <a:cubicBezTo>
                    <a:pt x="0" y="6"/>
                    <a:pt x="0" y="0"/>
                    <a:pt x="0" y="0"/>
                  </a:cubicBezTo>
                  <a:cubicBezTo>
                    <a:pt x="3" y="0"/>
                    <a:pt x="4" y="3"/>
                    <a:pt x="6" y="4"/>
                  </a:cubicBezTo>
                  <a:cubicBezTo>
                    <a:pt x="12" y="9"/>
                    <a:pt x="12" y="9"/>
                    <a:pt x="12" y="9"/>
                  </a:cubicBezTo>
                  <a:cubicBezTo>
                    <a:pt x="15" y="12"/>
                    <a:pt x="15" y="12"/>
                    <a:pt x="15" y="12"/>
                  </a:cubicBezTo>
                  <a:cubicBezTo>
                    <a:pt x="18" y="21"/>
                    <a:pt x="17" y="22"/>
                    <a:pt x="17" y="22"/>
                  </a:cubicBezTo>
                  <a:close/>
                </a:path>
              </a:pathLst>
            </a:custGeom>
            <a:solidFill>
              <a:srgbClr val="60391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2" name="Freeform 14"/>
            <p:cNvSpPr/>
            <p:nvPr/>
          </p:nvSpPr>
          <p:spPr bwMode="auto">
            <a:xfrm>
              <a:off x="2994026" y="336550"/>
              <a:ext cx="171450" cy="236538"/>
            </a:xfrm>
            <a:custGeom>
              <a:avLst/>
              <a:gdLst>
                <a:gd name="T0" fmla="*/ 26 w 46"/>
                <a:gd name="T1" fmla="*/ 63 h 63"/>
                <a:gd name="T2" fmla="*/ 16 w 46"/>
                <a:gd name="T3" fmla="*/ 42 h 63"/>
                <a:gd name="T4" fmla="*/ 3 w 46"/>
                <a:gd name="T5" fmla="*/ 14 h 63"/>
                <a:gd name="T6" fmla="*/ 4 w 46"/>
                <a:gd name="T7" fmla="*/ 15 h 63"/>
                <a:gd name="T8" fmla="*/ 0 w 46"/>
                <a:gd name="T9" fmla="*/ 2 h 63"/>
                <a:gd name="T10" fmla="*/ 8 w 46"/>
                <a:gd name="T11" fmla="*/ 10 h 63"/>
                <a:gd name="T12" fmla="*/ 6 w 46"/>
                <a:gd name="T13" fmla="*/ 0 h 63"/>
                <a:gd name="T14" fmla="*/ 43 w 46"/>
                <a:gd name="T15" fmla="*/ 30 h 63"/>
                <a:gd name="T16" fmla="*/ 41 w 46"/>
                <a:gd name="T17" fmla="*/ 52 h 63"/>
                <a:gd name="T18" fmla="*/ 25 w 46"/>
                <a:gd name="T19" fmla="*/ 43 h 63"/>
                <a:gd name="T20" fmla="*/ 26 w 46"/>
                <a:gd name="T21" fmla="*/ 63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6" h="62">
                  <a:moveTo>
                    <a:pt x="26" y="63"/>
                  </a:moveTo>
                  <a:cubicBezTo>
                    <a:pt x="16" y="42"/>
                    <a:pt x="16" y="42"/>
                    <a:pt x="16" y="42"/>
                  </a:cubicBezTo>
                  <a:cubicBezTo>
                    <a:pt x="3" y="14"/>
                    <a:pt x="3" y="14"/>
                    <a:pt x="3" y="14"/>
                  </a:cubicBezTo>
                  <a:cubicBezTo>
                    <a:pt x="3" y="14"/>
                    <a:pt x="4" y="15"/>
                    <a:pt x="4" y="15"/>
                  </a:cubicBezTo>
                  <a:cubicBezTo>
                    <a:pt x="4" y="15"/>
                    <a:pt x="5" y="11"/>
                    <a:pt x="0" y="2"/>
                  </a:cubicBezTo>
                  <a:cubicBezTo>
                    <a:pt x="0" y="2"/>
                    <a:pt x="6" y="11"/>
                    <a:pt x="8" y="10"/>
                  </a:cubicBezTo>
                  <a:cubicBezTo>
                    <a:pt x="8" y="10"/>
                    <a:pt x="9" y="9"/>
                    <a:pt x="6" y="0"/>
                  </a:cubicBezTo>
                  <a:cubicBezTo>
                    <a:pt x="43" y="30"/>
                    <a:pt x="43" y="30"/>
                    <a:pt x="43" y="30"/>
                  </a:cubicBezTo>
                  <a:cubicBezTo>
                    <a:pt x="43" y="31"/>
                    <a:pt x="46" y="50"/>
                    <a:pt x="41" y="52"/>
                  </a:cubicBezTo>
                  <a:cubicBezTo>
                    <a:pt x="35" y="55"/>
                    <a:pt x="27" y="47"/>
                    <a:pt x="25" y="43"/>
                  </a:cubicBezTo>
                  <a:cubicBezTo>
                    <a:pt x="30" y="57"/>
                    <a:pt x="28" y="62"/>
                    <a:pt x="26" y="63"/>
                  </a:cubicBezTo>
                  <a:close/>
                </a:path>
              </a:pathLst>
            </a:custGeom>
            <a:solidFill>
              <a:srgbClr val="F9BDA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3" name="Freeform 15"/>
            <p:cNvSpPr/>
            <p:nvPr/>
          </p:nvSpPr>
          <p:spPr bwMode="auto">
            <a:xfrm>
              <a:off x="2955926" y="352425"/>
              <a:ext cx="134938" cy="244475"/>
            </a:xfrm>
            <a:custGeom>
              <a:avLst/>
              <a:gdLst>
                <a:gd name="T0" fmla="*/ 34 w 36"/>
                <a:gd name="T1" fmla="*/ 60 h 65"/>
                <a:gd name="T2" fmla="*/ 18 w 36"/>
                <a:gd name="T3" fmla="*/ 45 h 65"/>
                <a:gd name="T4" fmla="*/ 18 w 36"/>
                <a:gd name="T5" fmla="*/ 60 h 65"/>
                <a:gd name="T6" fmla="*/ 0 w 36"/>
                <a:gd name="T7" fmla="*/ 49 h 65"/>
                <a:gd name="T8" fmla="*/ 0 w 36"/>
                <a:gd name="T9" fmla="*/ 49 h 65"/>
                <a:gd name="T10" fmla="*/ 0 w 36"/>
                <a:gd name="T11" fmla="*/ 48 h 65"/>
                <a:gd name="T12" fmla="*/ 1 w 36"/>
                <a:gd name="T13" fmla="*/ 0 h 65"/>
                <a:gd name="T14" fmla="*/ 8 w 36"/>
                <a:gd name="T15" fmla="*/ 9 h 65"/>
                <a:gd name="T16" fmla="*/ 7 w 36"/>
                <a:gd name="T17" fmla="*/ 0 h 65"/>
                <a:gd name="T18" fmla="*/ 13 w 36"/>
                <a:gd name="T19" fmla="*/ 10 h 65"/>
                <a:gd name="T20" fmla="*/ 26 w 36"/>
                <a:gd name="T21" fmla="*/ 38 h 65"/>
                <a:gd name="T22" fmla="*/ 36 w 36"/>
                <a:gd name="T23" fmla="*/ 59 h 65"/>
                <a:gd name="T24" fmla="*/ 34 w 36"/>
                <a:gd name="T25" fmla="*/ 6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6" h="65">
                  <a:moveTo>
                    <a:pt x="34" y="60"/>
                  </a:moveTo>
                  <a:cubicBezTo>
                    <a:pt x="28" y="64"/>
                    <a:pt x="18" y="45"/>
                    <a:pt x="18" y="45"/>
                  </a:cubicBezTo>
                  <a:cubicBezTo>
                    <a:pt x="20" y="56"/>
                    <a:pt x="18" y="60"/>
                    <a:pt x="18" y="60"/>
                  </a:cubicBezTo>
                  <a:cubicBezTo>
                    <a:pt x="14" y="65"/>
                    <a:pt x="1" y="51"/>
                    <a:pt x="0" y="49"/>
                  </a:cubicBezTo>
                  <a:cubicBezTo>
                    <a:pt x="0" y="49"/>
                    <a:pt x="0" y="49"/>
                    <a:pt x="0" y="49"/>
                  </a:cubicBezTo>
                  <a:cubicBezTo>
                    <a:pt x="0" y="48"/>
                    <a:pt x="0" y="48"/>
                    <a:pt x="0" y="48"/>
                  </a:cubicBezTo>
                  <a:cubicBezTo>
                    <a:pt x="1" y="0"/>
                    <a:pt x="1" y="0"/>
                    <a:pt x="1" y="0"/>
                  </a:cubicBezTo>
                  <a:cubicBezTo>
                    <a:pt x="4" y="5"/>
                    <a:pt x="7" y="10"/>
                    <a:pt x="8" y="9"/>
                  </a:cubicBezTo>
                  <a:cubicBezTo>
                    <a:pt x="8" y="9"/>
                    <a:pt x="9" y="5"/>
                    <a:pt x="7" y="0"/>
                  </a:cubicBezTo>
                  <a:cubicBezTo>
                    <a:pt x="7" y="0"/>
                    <a:pt x="11" y="8"/>
                    <a:pt x="13" y="10"/>
                  </a:cubicBezTo>
                  <a:cubicBezTo>
                    <a:pt x="26" y="38"/>
                    <a:pt x="26" y="38"/>
                    <a:pt x="26" y="38"/>
                  </a:cubicBezTo>
                  <a:cubicBezTo>
                    <a:pt x="36" y="59"/>
                    <a:pt x="36" y="59"/>
                    <a:pt x="36" y="59"/>
                  </a:cubicBezTo>
                  <a:cubicBezTo>
                    <a:pt x="35" y="60"/>
                    <a:pt x="34" y="60"/>
                    <a:pt x="34" y="60"/>
                  </a:cubicBezTo>
                  <a:close/>
                </a:path>
              </a:pathLst>
            </a:custGeom>
            <a:solidFill>
              <a:srgbClr val="F4B68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4" name="Freeform 16"/>
            <p:cNvSpPr/>
            <p:nvPr/>
          </p:nvSpPr>
          <p:spPr bwMode="auto">
            <a:xfrm>
              <a:off x="2557463" y="1790700"/>
              <a:ext cx="258763" cy="217488"/>
            </a:xfrm>
            <a:custGeom>
              <a:avLst/>
              <a:gdLst>
                <a:gd name="T0" fmla="*/ 163 w 163"/>
                <a:gd name="T1" fmla="*/ 137 h 137"/>
                <a:gd name="T2" fmla="*/ 0 w 163"/>
                <a:gd name="T3" fmla="*/ 100 h 137"/>
                <a:gd name="T4" fmla="*/ 137 w 163"/>
                <a:gd name="T5" fmla="*/ 0 h 137"/>
                <a:gd name="T6" fmla="*/ 163 w 163"/>
                <a:gd name="T7" fmla="*/ 137 h 137"/>
              </a:gdLst>
              <a:ahLst/>
              <a:cxnLst>
                <a:cxn ang="0">
                  <a:pos x="T0" y="T1"/>
                </a:cxn>
                <a:cxn ang="0">
                  <a:pos x="T2" y="T3"/>
                </a:cxn>
                <a:cxn ang="0">
                  <a:pos x="T4" y="T5"/>
                </a:cxn>
                <a:cxn ang="0">
                  <a:pos x="T6" y="T7"/>
                </a:cxn>
              </a:cxnLst>
              <a:rect l="0" t="0" r="r" b="b"/>
              <a:pathLst>
                <a:path w="163" h="137">
                  <a:moveTo>
                    <a:pt x="163" y="137"/>
                  </a:moveTo>
                  <a:lnTo>
                    <a:pt x="0" y="100"/>
                  </a:lnTo>
                  <a:lnTo>
                    <a:pt x="137" y="0"/>
                  </a:lnTo>
                  <a:lnTo>
                    <a:pt x="163" y="137"/>
                  </a:lnTo>
                  <a:close/>
                </a:path>
              </a:pathLst>
            </a:custGeom>
            <a:solidFill>
              <a:srgbClr val="F7941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5" name="Freeform 17"/>
            <p:cNvSpPr/>
            <p:nvPr/>
          </p:nvSpPr>
          <p:spPr bwMode="auto">
            <a:xfrm>
              <a:off x="2543176" y="1776413"/>
              <a:ext cx="288925" cy="247650"/>
            </a:xfrm>
            <a:custGeom>
              <a:avLst/>
              <a:gdLst>
                <a:gd name="T0" fmla="*/ 73 w 77"/>
                <a:gd name="T1" fmla="*/ 62 h 66"/>
                <a:gd name="T2" fmla="*/ 74 w 77"/>
                <a:gd name="T3" fmla="*/ 59 h 66"/>
                <a:gd name="T4" fmla="*/ 13 w 77"/>
                <a:gd name="T5" fmla="*/ 44 h 66"/>
                <a:gd name="T6" fmla="*/ 59 w 77"/>
                <a:gd name="T7" fmla="*/ 10 h 66"/>
                <a:gd name="T8" fmla="*/ 70 w 77"/>
                <a:gd name="T9" fmla="*/ 63 h 66"/>
                <a:gd name="T10" fmla="*/ 73 w 77"/>
                <a:gd name="T11" fmla="*/ 62 h 66"/>
                <a:gd name="T12" fmla="*/ 74 w 77"/>
                <a:gd name="T13" fmla="*/ 59 h 66"/>
                <a:gd name="T14" fmla="*/ 73 w 77"/>
                <a:gd name="T15" fmla="*/ 62 h 66"/>
                <a:gd name="T16" fmla="*/ 77 w 77"/>
                <a:gd name="T17" fmla="*/ 61 h 66"/>
                <a:gd name="T18" fmla="*/ 65 w 77"/>
                <a:gd name="T19" fmla="*/ 3 h 66"/>
                <a:gd name="T20" fmla="*/ 63 w 77"/>
                <a:gd name="T21" fmla="*/ 1 h 66"/>
                <a:gd name="T22" fmla="*/ 59 w 77"/>
                <a:gd name="T23" fmla="*/ 1 h 66"/>
                <a:gd name="T24" fmla="*/ 2 w 77"/>
                <a:gd name="T25" fmla="*/ 43 h 66"/>
                <a:gd name="T26" fmla="*/ 1 w 77"/>
                <a:gd name="T27" fmla="*/ 47 h 66"/>
                <a:gd name="T28" fmla="*/ 3 w 77"/>
                <a:gd name="T29" fmla="*/ 49 h 66"/>
                <a:gd name="T30" fmla="*/ 72 w 77"/>
                <a:gd name="T31" fmla="*/ 65 h 66"/>
                <a:gd name="T32" fmla="*/ 76 w 77"/>
                <a:gd name="T33" fmla="*/ 65 h 66"/>
                <a:gd name="T34" fmla="*/ 77 w 77"/>
                <a:gd name="T35" fmla="*/ 61 h 66"/>
                <a:gd name="T36" fmla="*/ 73 w 77"/>
                <a:gd name="T37" fmla="*/ 62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7" h="66">
                  <a:moveTo>
                    <a:pt x="73" y="62"/>
                  </a:moveTo>
                  <a:cubicBezTo>
                    <a:pt x="74" y="59"/>
                    <a:pt x="74" y="59"/>
                    <a:pt x="74" y="59"/>
                  </a:cubicBezTo>
                  <a:cubicBezTo>
                    <a:pt x="13" y="44"/>
                    <a:pt x="13" y="44"/>
                    <a:pt x="13" y="44"/>
                  </a:cubicBezTo>
                  <a:cubicBezTo>
                    <a:pt x="59" y="10"/>
                    <a:pt x="59" y="10"/>
                    <a:pt x="59" y="10"/>
                  </a:cubicBezTo>
                  <a:cubicBezTo>
                    <a:pt x="70" y="63"/>
                    <a:pt x="70" y="63"/>
                    <a:pt x="70" y="63"/>
                  </a:cubicBezTo>
                  <a:cubicBezTo>
                    <a:pt x="73" y="62"/>
                    <a:pt x="73" y="62"/>
                    <a:pt x="73" y="62"/>
                  </a:cubicBezTo>
                  <a:cubicBezTo>
                    <a:pt x="74" y="59"/>
                    <a:pt x="74" y="59"/>
                    <a:pt x="74" y="59"/>
                  </a:cubicBezTo>
                  <a:cubicBezTo>
                    <a:pt x="73" y="62"/>
                    <a:pt x="73" y="62"/>
                    <a:pt x="73" y="62"/>
                  </a:cubicBezTo>
                  <a:cubicBezTo>
                    <a:pt x="77" y="61"/>
                    <a:pt x="77" y="61"/>
                    <a:pt x="77" y="61"/>
                  </a:cubicBezTo>
                  <a:cubicBezTo>
                    <a:pt x="65" y="3"/>
                    <a:pt x="65" y="3"/>
                    <a:pt x="65" y="3"/>
                  </a:cubicBezTo>
                  <a:cubicBezTo>
                    <a:pt x="65" y="2"/>
                    <a:pt x="64" y="1"/>
                    <a:pt x="63" y="1"/>
                  </a:cubicBezTo>
                  <a:cubicBezTo>
                    <a:pt x="62" y="0"/>
                    <a:pt x="60" y="0"/>
                    <a:pt x="59" y="1"/>
                  </a:cubicBezTo>
                  <a:cubicBezTo>
                    <a:pt x="2" y="43"/>
                    <a:pt x="2" y="43"/>
                    <a:pt x="2" y="43"/>
                  </a:cubicBezTo>
                  <a:cubicBezTo>
                    <a:pt x="1" y="44"/>
                    <a:pt x="0" y="45"/>
                    <a:pt x="1" y="47"/>
                  </a:cubicBezTo>
                  <a:cubicBezTo>
                    <a:pt x="1" y="48"/>
                    <a:pt x="2" y="49"/>
                    <a:pt x="3" y="49"/>
                  </a:cubicBezTo>
                  <a:cubicBezTo>
                    <a:pt x="72" y="65"/>
                    <a:pt x="72" y="65"/>
                    <a:pt x="72" y="65"/>
                  </a:cubicBezTo>
                  <a:cubicBezTo>
                    <a:pt x="74" y="66"/>
                    <a:pt x="75" y="65"/>
                    <a:pt x="76" y="65"/>
                  </a:cubicBezTo>
                  <a:cubicBezTo>
                    <a:pt x="77" y="64"/>
                    <a:pt x="77" y="62"/>
                    <a:pt x="77" y="61"/>
                  </a:cubicBezTo>
                  <a:lnTo>
                    <a:pt x="73" y="62"/>
                  </a:lnTo>
                  <a:close/>
                </a:path>
              </a:pathLst>
            </a:custGeom>
            <a:solidFill>
              <a:srgbClr val="F7941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6" name="Freeform 18"/>
            <p:cNvSpPr/>
            <p:nvPr/>
          </p:nvSpPr>
          <p:spPr bwMode="auto">
            <a:xfrm>
              <a:off x="2763838" y="1531938"/>
              <a:ext cx="1296988" cy="484188"/>
            </a:xfrm>
            <a:custGeom>
              <a:avLst/>
              <a:gdLst>
                <a:gd name="T0" fmla="*/ 6 w 345"/>
                <a:gd name="T1" fmla="*/ 66 h 129"/>
                <a:gd name="T2" fmla="*/ 3 w 345"/>
                <a:gd name="T3" fmla="*/ 99 h 129"/>
                <a:gd name="T4" fmla="*/ 19 w 345"/>
                <a:gd name="T5" fmla="*/ 128 h 129"/>
                <a:gd name="T6" fmla="*/ 19 w 345"/>
                <a:gd name="T7" fmla="*/ 129 h 129"/>
                <a:gd name="T8" fmla="*/ 337 w 345"/>
                <a:gd name="T9" fmla="*/ 64 h 129"/>
                <a:gd name="T10" fmla="*/ 337 w 345"/>
                <a:gd name="T11" fmla="*/ 64 h 129"/>
                <a:gd name="T12" fmla="*/ 341 w 345"/>
                <a:gd name="T13" fmla="*/ 31 h 129"/>
                <a:gd name="T14" fmla="*/ 324 w 345"/>
                <a:gd name="T15" fmla="*/ 1 h 129"/>
                <a:gd name="T16" fmla="*/ 324 w 345"/>
                <a:gd name="T17" fmla="*/ 1 h 129"/>
                <a:gd name="T18" fmla="*/ 6 w 345"/>
                <a:gd name="T19" fmla="*/ 65 h 129"/>
                <a:gd name="T20" fmla="*/ 6 w 345"/>
                <a:gd name="T21" fmla="*/ 66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45" h="129">
                  <a:moveTo>
                    <a:pt x="6" y="66"/>
                  </a:moveTo>
                  <a:cubicBezTo>
                    <a:pt x="1" y="69"/>
                    <a:pt x="0" y="83"/>
                    <a:pt x="3" y="99"/>
                  </a:cubicBezTo>
                  <a:cubicBezTo>
                    <a:pt x="6" y="115"/>
                    <a:pt x="13" y="128"/>
                    <a:pt x="19" y="128"/>
                  </a:cubicBezTo>
                  <a:cubicBezTo>
                    <a:pt x="19" y="129"/>
                    <a:pt x="19" y="129"/>
                    <a:pt x="19" y="129"/>
                  </a:cubicBezTo>
                  <a:cubicBezTo>
                    <a:pt x="337" y="64"/>
                    <a:pt x="337" y="64"/>
                    <a:pt x="337" y="64"/>
                  </a:cubicBezTo>
                  <a:cubicBezTo>
                    <a:pt x="337" y="64"/>
                    <a:pt x="337" y="64"/>
                    <a:pt x="337" y="64"/>
                  </a:cubicBezTo>
                  <a:cubicBezTo>
                    <a:pt x="343" y="63"/>
                    <a:pt x="345" y="48"/>
                    <a:pt x="341" y="31"/>
                  </a:cubicBezTo>
                  <a:cubicBezTo>
                    <a:pt x="338" y="13"/>
                    <a:pt x="330" y="0"/>
                    <a:pt x="324" y="1"/>
                  </a:cubicBezTo>
                  <a:cubicBezTo>
                    <a:pt x="324" y="1"/>
                    <a:pt x="324" y="1"/>
                    <a:pt x="324" y="1"/>
                  </a:cubicBezTo>
                  <a:cubicBezTo>
                    <a:pt x="6" y="65"/>
                    <a:pt x="6" y="65"/>
                    <a:pt x="6" y="65"/>
                  </a:cubicBezTo>
                  <a:cubicBezTo>
                    <a:pt x="6" y="66"/>
                    <a:pt x="6" y="66"/>
                    <a:pt x="6" y="66"/>
                  </a:cubicBezTo>
                </a:path>
              </a:pathLst>
            </a:custGeom>
            <a:solidFill>
              <a:srgbClr val="F5D84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7" name="Freeform 19"/>
            <p:cNvSpPr/>
            <p:nvPr/>
          </p:nvSpPr>
          <p:spPr bwMode="auto">
            <a:xfrm>
              <a:off x="2843213" y="1730375"/>
              <a:ext cx="180975" cy="277813"/>
            </a:xfrm>
            <a:custGeom>
              <a:avLst/>
              <a:gdLst>
                <a:gd name="T0" fmla="*/ 7 w 48"/>
                <a:gd name="T1" fmla="*/ 6 h 74"/>
                <a:gd name="T2" fmla="*/ 4 w 48"/>
                <a:gd name="T3" fmla="*/ 42 h 74"/>
                <a:gd name="T4" fmla="*/ 21 w 48"/>
                <a:gd name="T5" fmla="*/ 73 h 74"/>
                <a:gd name="T6" fmla="*/ 21 w 48"/>
                <a:gd name="T7" fmla="*/ 74 h 74"/>
                <a:gd name="T8" fmla="*/ 48 w 48"/>
                <a:gd name="T9" fmla="*/ 68 h 74"/>
                <a:gd name="T10" fmla="*/ 48 w 48"/>
                <a:gd name="T11" fmla="*/ 67 h 74"/>
                <a:gd name="T12" fmla="*/ 31 w 48"/>
                <a:gd name="T13" fmla="*/ 36 h 74"/>
                <a:gd name="T14" fmla="*/ 34 w 48"/>
                <a:gd name="T15" fmla="*/ 1 h 74"/>
                <a:gd name="T16" fmla="*/ 34 w 48"/>
                <a:gd name="T17" fmla="*/ 0 h 74"/>
                <a:gd name="T18" fmla="*/ 7 w 48"/>
                <a:gd name="T19" fmla="*/ 6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8" h="74">
                  <a:moveTo>
                    <a:pt x="7" y="6"/>
                  </a:moveTo>
                  <a:cubicBezTo>
                    <a:pt x="2" y="9"/>
                    <a:pt x="0" y="24"/>
                    <a:pt x="4" y="42"/>
                  </a:cubicBezTo>
                  <a:cubicBezTo>
                    <a:pt x="7" y="59"/>
                    <a:pt x="15" y="73"/>
                    <a:pt x="21" y="73"/>
                  </a:cubicBezTo>
                  <a:cubicBezTo>
                    <a:pt x="21" y="74"/>
                    <a:pt x="21" y="74"/>
                    <a:pt x="21" y="74"/>
                  </a:cubicBezTo>
                  <a:cubicBezTo>
                    <a:pt x="48" y="68"/>
                    <a:pt x="48" y="68"/>
                    <a:pt x="48" y="68"/>
                  </a:cubicBezTo>
                  <a:cubicBezTo>
                    <a:pt x="48" y="67"/>
                    <a:pt x="48" y="67"/>
                    <a:pt x="48" y="67"/>
                  </a:cubicBezTo>
                  <a:cubicBezTo>
                    <a:pt x="42" y="67"/>
                    <a:pt x="34" y="54"/>
                    <a:pt x="31" y="36"/>
                  </a:cubicBezTo>
                  <a:cubicBezTo>
                    <a:pt x="27" y="19"/>
                    <a:pt x="29" y="4"/>
                    <a:pt x="34" y="1"/>
                  </a:cubicBezTo>
                  <a:cubicBezTo>
                    <a:pt x="34" y="0"/>
                    <a:pt x="34" y="0"/>
                    <a:pt x="34" y="0"/>
                  </a:cubicBezTo>
                  <a:cubicBezTo>
                    <a:pt x="7" y="6"/>
                    <a:pt x="7" y="6"/>
                    <a:pt x="7" y="6"/>
                  </a:cubicBezTo>
                  <a:close/>
                </a:path>
              </a:pathLst>
            </a:custGeom>
            <a:solidFill>
              <a:srgbClr val="F7941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8" name="Freeform 20"/>
            <p:cNvSpPr/>
            <p:nvPr/>
          </p:nvSpPr>
          <p:spPr bwMode="auto">
            <a:xfrm>
              <a:off x="2944813" y="1539875"/>
              <a:ext cx="1044575" cy="446088"/>
            </a:xfrm>
            <a:custGeom>
              <a:avLst/>
              <a:gdLst>
                <a:gd name="T0" fmla="*/ 4 w 278"/>
                <a:gd name="T1" fmla="*/ 87 h 119"/>
                <a:gd name="T2" fmla="*/ 21 w 278"/>
                <a:gd name="T3" fmla="*/ 118 h 119"/>
                <a:gd name="T4" fmla="*/ 21 w 278"/>
                <a:gd name="T5" fmla="*/ 119 h 119"/>
                <a:gd name="T6" fmla="*/ 270 w 278"/>
                <a:gd name="T7" fmla="*/ 69 h 119"/>
                <a:gd name="T8" fmla="*/ 270 w 278"/>
                <a:gd name="T9" fmla="*/ 68 h 119"/>
                <a:gd name="T10" fmla="*/ 275 w 278"/>
                <a:gd name="T11" fmla="*/ 32 h 119"/>
                <a:gd name="T12" fmla="*/ 256 w 278"/>
                <a:gd name="T13" fmla="*/ 1 h 119"/>
                <a:gd name="T14" fmla="*/ 256 w 278"/>
                <a:gd name="T15" fmla="*/ 1 h 119"/>
                <a:gd name="T16" fmla="*/ 7 w 278"/>
                <a:gd name="T17" fmla="*/ 51 h 119"/>
                <a:gd name="T18" fmla="*/ 7 w 278"/>
                <a:gd name="T19" fmla="*/ 52 h 119"/>
                <a:gd name="T20" fmla="*/ 4 w 278"/>
                <a:gd name="T21" fmla="*/ 87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78" h="119">
                  <a:moveTo>
                    <a:pt x="4" y="87"/>
                  </a:moveTo>
                  <a:cubicBezTo>
                    <a:pt x="7" y="105"/>
                    <a:pt x="15" y="118"/>
                    <a:pt x="21" y="118"/>
                  </a:cubicBezTo>
                  <a:cubicBezTo>
                    <a:pt x="21" y="119"/>
                    <a:pt x="21" y="119"/>
                    <a:pt x="21" y="119"/>
                  </a:cubicBezTo>
                  <a:cubicBezTo>
                    <a:pt x="270" y="69"/>
                    <a:pt x="270" y="69"/>
                    <a:pt x="270" y="69"/>
                  </a:cubicBezTo>
                  <a:cubicBezTo>
                    <a:pt x="270" y="68"/>
                    <a:pt x="270" y="68"/>
                    <a:pt x="270" y="68"/>
                  </a:cubicBezTo>
                  <a:cubicBezTo>
                    <a:pt x="276" y="67"/>
                    <a:pt x="278" y="51"/>
                    <a:pt x="275" y="32"/>
                  </a:cubicBezTo>
                  <a:cubicBezTo>
                    <a:pt x="271" y="14"/>
                    <a:pt x="263" y="0"/>
                    <a:pt x="256" y="1"/>
                  </a:cubicBezTo>
                  <a:cubicBezTo>
                    <a:pt x="256" y="1"/>
                    <a:pt x="256" y="1"/>
                    <a:pt x="256" y="1"/>
                  </a:cubicBezTo>
                  <a:cubicBezTo>
                    <a:pt x="7" y="51"/>
                    <a:pt x="7" y="51"/>
                    <a:pt x="7" y="51"/>
                  </a:cubicBezTo>
                  <a:cubicBezTo>
                    <a:pt x="7" y="52"/>
                    <a:pt x="7" y="52"/>
                    <a:pt x="7" y="52"/>
                  </a:cubicBezTo>
                  <a:cubicBezTo>
                    <a:pt x="2" y="55"/>
                    <a:pt x="0" y="70"/>
                    <a:pt x="4" y="87"/>
                  </a:cubicBezTo>
                </a:path>
              </a:pathLst>
            </a:custGeom>
            <a:solidFill>
              <a:srgbClr val="FEDC5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9" name="Freeform 21"/>
            <p:cNvSpPr/>
            <p:nvPr/>
          </p:nvSpPr>
          <p:spPr bwMode="auto">
            <a:xfrm>
              <a:off x="2876551" y="1738313"/>
              <a:ext cx="112713" cy="263525"/>
            </a:xfrm>
            <a:custGeom>
              <a:avLst/>
              <a:gdLst>
                <a:gd name="T0" fmla="*/ 7 w 30"/>
                <a:gd name="T1" fmla="*/ 2 h 70"/>
                <a:gd name="T2" fmla="*/ 4 w 30"/>
                <a:gd name="T3" fmla="*/ 38 h 70"/>
                <a:gd name="T4" fmla="*/ 21 w 30"/>
                <a:gd name="T5" fmla="*/ 69 h 70"/>
                <a:gd name="T6" fmla="*/ 21 w 30"/>
                <a:gd name="T7" fmla="*/ 70 h 70"/>
                <a:gd name="T8" fmla="*/ 30 w 30"/>
                <a:gd name="T9" fmla="*/ 68 h 70"/>
                <a:gd name="T10" fmla="*/ 30 w 30"/>
                <a:gd name="T11" fmla="*/ 67 h 70"/>
                <a:gd name="T12" fmla="*/ 13 w 30"/>
                <a:gd name="T13" fmla="*/ 36 h 70"/>
                <a:gd name="T14" fmla="*/ 16 w 30"/>
                <a:gd name="T15" fmla="*/ 1 h 70"/>
                <a:gd name="T16" fmla="*/ 16 w 30"/>
                <a:gd name="T17" fmla="*/ 0 h 70"/>
                <a:gd name="T18" fmla="*/ 7 w 30"/>
                <a:gd name="T19"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 h="70">
                  <a:moveTo>
                    <a:pt x="7" y="2"/>
                  </a:moveTo>
                  <a:cubicBezTo>
                    <a:pt x="2" y="5"/>
                    <a:pt x="0" y="20"/>
                    <a:pt x="4" y="38"/>
                  </a:cubicBezTo>
                  <a:cubicBezTo>
                    <a:pt x="7" y="55"/>
                    <a:pt x="15" y="69"/>
                    <a:pt x="21" y="69"/>
                  </a:cubicBezTo>
                  <a:cubicBezTo>
                    <a:pt x="21" y="70"/>
                    <a:pt x="21" y="70"/>
                    <a:pt x="21" y="70"/>
                  </a:cubicBezTo>
                  <a:cubicBezTo>
                    <a:pt x="30" y="68"/>
                    <a:pt x="30" y="68"/>
                    <a:pt x="30" y="68"/>
                  </a:cubicBezTo>
                  <a:cubicBezTo>
                    <a:pt x="30" y="67"/>
                    <a:pt x="30" y="67"/>
                    <a:pt x="30" y="67"/>
                  </a:cubicBezTo>
                  <a:cubicBezTo>
                    <a:pt x="24" y="67"/>
                    <a:pt x="16" y="54"/>
                    <a:pt x="13" y="36"/>
                  </a:cubicBezTo>
                  <a:cubicBezTo>
                    <a:pt x="9" y="19"/>
                    <a:pt x="11" y="3"/>
                    <a:pt x="16" y="1"/>
                  </a:cubicBezTo>
                  <a:cubicBezTo>
                    <a:pt x="16" y="0"/>
                    <a:pt x="16" y="0"/>
                    <a:pt x="16" y="0"/>
                  </a:cubicBezTo>
                  <a:cubicBezTo>
                    <a:pt x="7" y="2"/>
                    <a:pt x="7" y="2"/>
                    <a:pt x="7" y="2"/>
                  </a:cubicBezTo>
                  <a:close/>
                </a:path>
              </a:pathLst>
            </a:custGeom>
            <a:solidFill>
              <a:srgbClr val="60391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0" name="Freeform 22"/>
            <p:cNvSpPr/>
            <p:nvPr/>
          </p:nvSpPr>
          <p:spPr bwMode="auto">
            <a:xfrm>
              <a:off x="3838576" y="1550988"/>
              <a:ext cx="112713" cy="258763"/>
            </a:xfrm>
            <a:custGeom>
              <a:avLst/>
              <a:gdLst>
                <a:gd name="T0" fmla="*/ 22 w 30"/>
                <a:gd name="T1" fmla="*/ 67 h 69"/>
                <a:gd name="T2" fmla="*/ 26 w 30"/>
                <a:gd name="T3" fmla="*/ 31 h 69"/>
                <a:gd name="T4" fmla="*/ 9 w 30"/>
                <a:gd name="T5" fmla="*/ 0 h 69"/>
                <a:gd name="T6" fmla="*/ 9 w 30"/>
                <a:gd name="T7" fmla="*/ 0 h 69"/>
                <a:gd name="T8" fmla="*/ 0 w 30"/>
                <a:gd name="T9" fmla="*/ 1 h 69"/>
                <a:gd name="T10" fmla="*/ 0 w 30"/>
                <a:gd name="T11" fmla="*/ 2 h 69"/>
                <a:gd name="T12" fmla="*/ 17 w 30"/>
                <a:gd name="T13" fmla="*/ 33 h 69"/>
                <a:gd name="T14" fmla="*/ 13 w 30"/>
                <a:gd name="T15" fmla="*/ 69 h 69"/>
                <a:gd name="T16" fmla="*/ 14 w 30"/>
                <a:gd name="T17" fmla="*/ 69 h 69"/>
                <a:gd name="T18" fmla="*/ 23 w 30"/>
                <a:gd name="T19" fmla="*/ 68 h 69"/>
                <a:gd name="T20" fmla="*/ 22 w 30"/>
                <a:gd name="T21" fmla="*/ 67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69">
                  <a:moveTo>
                    <a:pt x="22" y="67"/>
                  </a:moveTo>
                  <a:cubicBezTo>
                    <a:pt x="28" y="64"/>
                    <a:pt x="30" y="49"/>
                    <a:pt x="26" y="31"/>
                  </a:cubicBezTo>
                  <a:cubicBezTo>
                    <a:pt x="22" y="14"/>
                    <a:pt x="15" y="1"/>
                    <a:pt x="9" y="0"/>
                  </a:cubicBezTo>
                  <a:cubicBezTo>
                    <a:pt x="9" y="0"/>
                    <a:pt x="9" y="0"/>
                    <a:pt x="9" y="0"/>
                  </a:cubicBezTo>
                  <a:cubicBezTo>
                    <a:pt x="0" y="1"/>
                    <a:pt x="0" y="1"/>
                    <a:pt x="0" y="1"/>
                  </a:cubicBezTo>
                  <a:cubicBezTo>
                    <a:pt x="0" y="2"/>
                    <a:pt x="0" y="2"/>
                    <a:pt x="0" y="2"/>
                  </a:cubicBezTo>
                  <a:cubicBezTo>
                    <a:pt x="6" y="2"/>
                    <a:pt x="13" y="16"/>
                    <a:pt x="17" y="33"/>
                  </a:cubicBezTo>
                  <a:cubicBezTo>
                    <a:pt x="21" y="51"/>
                    <a:pt x="19" y="66"/>
                    <a:pt x="13" y="69"/>
                  </a:cubicBezTo>
                  <a:cubicBezTo>
                    <a:pt x="14" y="69"/>
                    <a:pt x="14" y="69"/>
                    <a:pt x="14" y="69"/>
                  </a:cubicBezTo>
                  <a:cubicBezTo>
                    <a:pt x="23" y="68"/>
                    <a:pt x="23" y="68"/>
                    <a:pt x="23" y="68"/>
                  </a:cubicBezTo>
                  <a:cubicBezTo>
                    <a:pt x="22" y="67"/>
                    <a:pt x="22" y="67"/>
                    <a:pt x="22" y="67"/>
                  </a:cubicBezTo>
                </a:path>
              </a:pathLst>
            </a:custGeom>
            <a:solidFill>
              <a:srgbClr val="60391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1" name="Freeform 23"/>
            <p:cNvSpPr/>
            <p:nvPr/>
          </p:nvSpPr>
          <p:spPr bwMode="auto">
            <a:xfrm>
              <a:off x="3019426" y="1677988"/>
              <a:ext cx="792163" cy="200025"/>
            </a:xfrm>
            <a:custGeom>
              <a:avLst/>
              <a:gdLst>
                <a:gd name="T0" fmla="*/ 495 w 499"/>
                <a:gd name="T1" fmla="*/ 0 h 126"/>
                <a:gd name="T2" fmla="*/ 499 w 499"/>
                <a:gd name="T3" fmla="*/ 24 h 126"/>
                <a:gd name="T4" fmla="*/ 5 w 499"/>
                <a:gd name="T5" fmla="*/ 126 h 126"/>
                <a:gd name="T6" fmla="*/ 0 w 499"/>
                <a:gd name="T7" fmla="*/ 100 h 126"/>
                <a:gd name="T8" fmla="*/ 495 w 499"/>
                <a:gd name="T9" fmla="*/ 0 h 126"/>
              </a:gdLst>
              <a:ahLst/>
              <a:cxnLst>
                <a:cxn ang="0">
                  <a:pos x="T0" y="T1"/>
                </a:cxn>
                <a:cxn ang="0">
                  <a:pos x="T2" y="T3"/>
                </a:cxn>
                <a:cxn ang="0">
                  <a:pos x="T4" y="T5"/>
                </a:cxn>
                <a:cxn ang="0">
                  <a:pos x="T6" y="T7"/>
                </a:cxn>
                <a:cxn ang="0">
                  <a:pos x="T8" y="T9"/>
                </a:cxn>
              </a:cxnLst>
              <a:rect l="0" t="0" r="r" b="b"/>
              <a:pathLst>
                <a:path w="499" h="125">
                  <a:moveTo>
                    <a:pt x="495" y="0"/>
                  </a:moveTo>
                  <a:lnTo>
                    <a:pt x="499" y="24"/>
                  </a:lnTo>
                  <a:lnTo>
                    <a:pt x="5" y="126"/>
                  </a:lnTo>
                  <a:lnTo>
                    <a:pt x="0" y="100"/>
                  </a:lnTo>
                  <a:lnTo>
                    <a:pt x="495" y="0"/>
                  </a:lnTo>
                  <a:close/>
                </a:path>
              </a:pathLst>
            </a:custGeom>
            <a:solidFill>
              <a:srgbClr val="F9A41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2" name="Freeform 24"/>
            <p:cNvSpPr/>
            <p:nvPr/>
          </p:nvSpPr>
          <p:spPr bwMode="auto">
            <a:xfrm>
              <a:off x="3019426" y="1677988"/>
              <a:ext cx="792163" cy="200025"/>
            </a:xfrm>
            <a:custGeom>
              <a:avLst/>
              <a:gdLst>
                <a:gd name="T0" fmla="*/ 495 w 499"/>
                <a:gd name="T1" fmla="*/ 0 h 126"/>
                <a:gd name="T2" fmla="*/ 499 w 499"/>
                <a:gd name="T3" fmla="*/ 24 h 126"/>
                <a:gd name="T4" fmla="*/ 5 w 499"/>
                <a:gd name="T5" fmla="*/ 126 h 126"/>
                <a:gd name="T6" fmla="*/ 0 w 499"/>
                <a:gd name="T7" fmla="*/ 100 h 126"/>
                <a:gd name="T8" fmla="*/ 495 w 499"/>
                <a:gd name="T9" fmla="*/ 0 h 126"/>
              </a:gdLst>
              <a:ahLst/>
              <a:cxnLst>
                <a:cxn ang="0">
                  <a:pos x="T0" y="T1"/>
                </a:cxn>
                <a:cxn ang="0">
                  <a:pos x="T2" y="T3"/>
                </a:cxn>
                <a:cxn ang="0">
                  <a:pos x="T4" y="T5"/>
                </a:cxn>
                <a:cxn ang="0">
                  <a:pos x="T6" y="T7"/>
                </a:cxn>
                <a:cxn ang="0">
                  <a:pos x="T8" y="T9"/>
                </a:cxn>
              </a:cxnLst>
              <a:rect l="0" t="0" r="r" b="b"/>
              <a:pathLst>
                <a:path w="499" h="125">
                  <a:moveTo>
                    <a:pt x="495" y="0"/>
                  </a:moveTo>
                  <a:lnTo>
                    <a:pt x="499" y="24"/>
                  </a:lnTo>
                  <a:lnTo>
                    <a:pt x="5" y="126"/>
                  </a:lnTo>
                  <a:lnTo>
                    <a:pt x="0" y="100"/>
                  </a:lnTo>
                  <a:lnTo>
                    <a:pt x="49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3" name="Freeform 25"/>
            <p:cNvSpPr/>
            <p:nvPr/>
          </p:nvSpPr>
          <p:spPr bwMode="auto">
            <a:xfrm>
              <a:off x="3959226" y="1727200"/>
              <a:ext cx="134938" cy="71438"/>
            </a:xfrm>
            <a:custGeom>
              <a:avLst/>
              <a:gdLst>
                <a:gd name="T0" fmla="*/ 0 w 36"/>
                <a:gd name="T1" fmla="*/ 18 h 19"/>
                <a:gd name="T2" fmla="*/ 0 w 36"/>
                <a:gd name="T3" fmla="*/ 19 h 19"/>
                <a:gd name="T4" fmla="*/ 30 w 36"/>
                <a:gd name="T5" fmla="*/ 12 h 19"/>
                <a:gd name="T6" fmla="*/ 30 w 36"/>
                <a:gd name="T7" fmla="*/ 12 h 19"/>
                <a:gd name="T8" fmla="*/ 36 w 36"/>
                <a:gd name="T9" fmla="*/ 0 h 19"/>
                <a:gd name="T10" fmla="*/ 6 w 36"/>
                <a:gd name="T11" fmla="*/ 6 h 19"/>
                <a:gd name="T12" fmla="*/ 0 w 36"/>
                <a:gd name="T13" fmla="*/ 18 h 19"/>
              </a:gdLst>
              <a:ahLst/>
              <a:cxnLst>
                <a:cxn ang="0">
                  <a:pos x="T0" y="T1"/>
                </a:cxn>
                <a:cxn ang="0">
                  <a:pos x="T2" y="T3"/>
                </a:cxn>
                <a:cxn ang="0">
                  <a:pos x="T4" y="T5"/>
                </a:cxn>
                <a:cxn ang="0">
                  <a:pos x="T6" y="T7"/>
                </a:cxn>
                <a:cxn ang="0">
                  <a:pos x="T8" y="T9"/>
                </a:cxn>
                <a:cxn ang="0">
                  <a:pos x="T10" y="T11"/>
                </a:cxn>
                <a:cxn ang="0">
                  <a:pos x="T12" y="T13"/>
                </a:cxn>
              </a:cxnLst>
              <a:rect l="0" t="0" r="r" b="b"/>
              <a:pathLst>
                <a:path w="36" h="19">
                  <a:moveTo>
                    <a:pt x="0" y="18"/>
                  </a:moveTo>
                  <a:cubicBezTo>
                    <a:pt x="0" y="19"/>
                    <a:pt x="0" y="19"/>
                    <a:pt x="0" y="19"/>
                  </a:cubicBezTo>
                  <a:cubicBezTo>
                    <a:pt x="30" y="12"/>
                    <a:pt x="30" y="12"/>
                    <a:pt x="30" y="12"/>
                  </a:cubicBezTo>
                  <a:cubicBezTo>
                    <a:pt x="30" y="12"/>
                    <a:pt x="30" y="12"/>
                    <a:pt x="30" y="12"/>
                  </a:cubicBezTo>
                  <a:cubicBezTo>
                    <a:pt x="33" y="11"/>
                    <a:pt x="35" y="7"/>
                    <a:pt x="36" y="0"/>
                  </a:cubicBezTo>
                  <a:cubicBezTo>
                    <a:pt x="6" y="6"/>
                    <a:pt x="6" y="6"/>
                    <a:pt x="6" y="6"/>
                  </a:cubicBezTo>
                  <a:cubicBezTo>
                    <a:pt x="5" y="13"/>
                    <a:pt x="3" y="17"/>
                    <a:pt x="0" y="18"/>
                  </a:cubicBezTo>
                </a:path>
              </a:pathLst>
            </a:custGeom>
            <a:solidFill>
              <a:srgbClr val="FFA92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4" name="Freeform 26"/>
            <p:cNvSpPr/>
            <p:nvPr/>
          </p:nvSpPr>
          <p:spPr bwMode="auto">
            <a:xfrm>
              <a:off x="3906838" y="1516063"/>
              <a:ext cx="190500" cy="200025"/>
            </a:xfrm>
            <a:custGeom>
              <a:avLst/>
              <a:gdLst>
                <a:gd name="T0" fmla="*/ 0 w 51"/>
                <a:gd name="T1" fmla="*/ 7 h 53"/>
                <a:gd name="T2" fmla="*/ 19 w 51"/>
                <a:gd name="T3" fmla="*/ 38 h 53"/>
                <a:gd name="T4" fmla="*/ 20 w 51"/>
                <a:gd name="T5" fmla="*/ 53 h 53"/>
                <a:gd name="T6" fmla="*/ 51 w 51"/>
                <a:gd name="T7" fmla="*/ 47 h 53"/>
                <a:gd name="T8" fmla="*/ 49 w 51"/>
                <a:gd name="T9" fmla="*/ 32 h 53"/>
                <a:gd name="T10" fmla="*/ 31 w 51"/>
                <a:gd name="T11" fmla="*/ 1 h 53"/>
                <a:gd name="T12" fmla="*/ 31 w 51"/>
                <a:gd name="T13" fmla="*/ 1 h 53"/>
                <a:gd name="T14" fmla="*/ 0 w 51"/>
                <a:gd name="T15" fmla="*/ 7 h 53"/>
                <a:gd name="T16" fmla="*/ 0 w 51"/>
                <a:gd name="T17" fmla="*/ 7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1" h="52">
                  <a:moveTo>
                    <a:pt x="0" y="7"/>
                  </a:moveTo>
                  <a:cubicBezTo>
                    <a:pt x="7" y="6"/>
                    <a:pt x="15" y="20"/>
                    <a:pt x="19" y="38"/>
                  </a:cubicBezTo>
                  <a:cubicBezTo>
                    <a:pt x="20" y="44"/>
                    <a:pt x="20" y="49"/>
                    <a:pt x="20" y="53"/>
                  </a:cubicBezTo>
                  <a:cubicBezTo>
                    <a:pt x="51" y="47"/>
                    <a:pt x="51" y="47"/>
                    <a:pt x="51" y="47"/>
                  </a:cubicBezTo>
                  <a:cubicBezTo>
                    <a:pt x="50" y="43"/>
                    <a:pt x="50" y="38"/>
                    <a:pt x="49" y="32"/>
                  </a:cubicBezTo>
                  <a:cubicBezTo>
                    <a:pt x="45" y="14"/>
                    <a:pt x="37" y="0"/>
                    <a:pt x="31" y="1"/>
                  </a:cubicBezTo>
                  <a:cubicBezTo>
                    <a:pt x="31" y="1"/>
                    <a:pt x="31" y="1"/>
                    <a:pt x="31" y="1"/>
                  </a:cubicBezTo>
                  <a:cubicBezTo>
                    <a:pt x="0" y="7"/>
                    <a:pt x="0" y="7"/>
                    <a:pt x="0" y="7"/>
                  </a:cubicBezTo>
                  <a:cubicBezTo>
                    <a:pt x="0" y="7"/>
                    <a:pt x="0" y="7"/>
                    <a:pt x="0" y="7"/>
                  </a:cubicBezTo>
                </a:path>
              </a:pathLst>
            </a:custGeom>
            <a:solidFill>
              <a:srgbClr val="FFA92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5" name="Freeform 27"/>
            <p:cNvSpPr/>
            <p:nvPr/>
          </p:nvSpPr>
          <p:spPr bwMode="auto">
            <a:xfrm>
              <a:off x="2760663" y="1966913"/>
              <a:ext cx="161925" cy="68263"/>
            </a:xfrm>
            <a:custGeom>
              <a:avLst/>
              <a:gdLst>
                <a:gd name="T0" fmla="*/ 4 w 43"/>
                <a:gd name="T1" fmla="*/ 14 h 18"/>
                <a:gd name="T2" fmla="*/ 12 w 43"/>
                <a:gd name="T3" fmla="*/ 17 h 18"/>
                <a:gd name="T4" fmla="*/ 43 w 43"/>
                <a:gd name="T5" fmla="*/ 11 h 18"/>
                <a:gd name="T6" fmla="*/ 43 w 43"/>
                <a:gd name="T7" fmla="*/ 10 h 18"/>
                <a:gd name="T8" fmla="*/ 33 w 43"/>
                <a:gd name="T9" fmla="*/ 0 h 18"/>
                <a:gd name="T10" fmla="*/ 0 w 43"/>
                <a:gd name="T11" fmla="*/ 6 h 18"/>
                <a:gd name="T12" fmla="*/ 4 w 43"/>
                <a:gd name="T13" fmla="*/ 14 h 18"/>
              </a:gdLst>
              <a:ahLst/>
              <a:cxnLst>
                <a:cxn ang="0">
                  <a:pos x="T0" y="T1"/>
                </a:cxn>
                <a:cxn ang="0">
                  <a:pos x="T2" y="T3"/>
                </a:cxn>
                <a:cxn ang="0">
                  <a:pos x="T4" y="T5"/>
                </a:cxn>
                <a:cxn ang="0">
                  <a:pos x="T6" y="T7"/>
                </a:cxn>
                <a:cxn ang="0">
                  <a:pos x="T8" y="T9"/>
                </a:cxn>
                <a:cxn ang="0">
                  <a:pos x="T10" y="T11"/>
                </a:cxn>
                <a:cxn ang="0">
                  <a:pos x="T12" y="T13"/>
                </a:cxn>
              </a:cxnLst>
              <a:rect l="0" t="0" r="r" b="b"/>
              <a:pathLst>
                <a:path w="43" h="18">
                  <a:moveTo>
                    <a:pt x="4" y="14"/>
                  </a:moveTo>
                  <a:cubicBezTo>
                    <a:pt x="7" y="17"/>
                    <a:pt x="7" y="18"/>
                    <a:pt x="12" y="17"/>
                  </a:cubicBezTo>
                  <a:cubicBezTo>
                    <a:pt x="43" y="11"/>
                    <a:pt x="43" y="11"/>
                    <a:pt x="43" y="11"/>
                  </a:cubicBezTo>
                  <a:cubicBezTo>
                    <a:pt x="43" y="10"/>
                    <a:pt x="43" y="10"/>
                    <a:pt x="43" y="10"/>
                  </a:cubicBezTo>
                  <a:cubicBezTo>
                    <a:pt x="40" y="10"/>
                    <a:pt x="36" y="6"/>
                    <a:pt x="33" y="0"/>
                  </a:cubicBezTo>
                  <a:cubicBezTo>
                    <a:pt x="0" y="6"/>
                    <a:pt x="0" y="6"/>
                    <a:pt x="0" y="6"/>
                  </a:cubicBezTo>
                  <a:cubicBezTo>
                    <a:pt x="2" y="9"/>
                    <a:pt x="3" y="11"/>
                    <a:pt x="4" y="14"/>
                  </a:cubicBezTo>
                  <a:close/>
                </a:path>
              </a:pathLst>
            </a:custGeom>
            <a:solidFill>
              <a:srgbClr val="FFA92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6" name="Freeform 28"/>
            <p:cNvSpPr/>
            <p:nvPr/>
          </p:nvSpPr>
          <p:spPr bwMode="auto">
            <a:xfrm>
              <a:off x="2727326" y="1752600"/>
              <a:ext cx="146050" cy="214313"/>
            </a:xfrm>
            <a:custGeom>
              <a:avLst/>
              <a:gdLst>
                <a:gd name="T0" fmla="*/ 2 w 39"/>
                <a:gd name="T1" fmla="*/ 11 h 57"/>
                <a:gd name="T2" fmla="*/ 1 w 39"/>
                <a:gd name="T3" fmla="*/ 19 h 57"/>
                <a:gd name="T4" fmla="*/ 1 w 39"/>
                <a:gd name="T5" fmla="*/ 42 h 57"/>
                <a:gd name="T6" fmla="*/ 6 w 39"/>
                <a:gd name="T7" fmla="*/ 57 h 57"/>
                <a:gd name="T8" fmla="*/ 39 w 39"/>
                <a:gd name="T9" fmla="*/ 50 h 57"/>
                <a:gd name="T10" fmla="*/ 35 w 39"/>
                <a:gd name="T11" fmla="*/ 36 h 57"/>
                <a:gd name="T12" fmla="*/ 38 w 39"/>
                <a:gd name="T13" fmla="*/ 0 h 57"/>
                <a:gd name="T14" fmla="*/ 38 w 39"/>
                <a:gd name="T15" fmla="*/ 0 h 57"/>
                <a:gd name="T16" fmla="*/ 8 w 39"/>
                <a:gd name="T17" fmla="*/ 6 h 57"/>
                <a:gd name="T18" fmla="*/ 2 w 39"/>
                <a:gd name="T19" fmla="*/ 11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9" h="57">
                  <a:moveTo>
                    <a:pt x="2" y="11"/>
                  </a:moveTo>
                  <a:cubicBezTo>
                    <a:pt x="1" y="13"/>
                    <a:pt x="1" y="16"/>
                    <a:pt x="1" y="19"/>
                  </a:cubicBezTo>
                  <a:cubicBezTo>
                    <a:pt x="0" y="27"/>
                    <a:pt x="0" y="35"/>
                    <a:pt x="1" y="42"/>
                  </a:cubicBezTo>
                  <a:cubicBezTo>
                    <a:pt x="2" y="47"/>
                    <a:pt x="4" y="52"/>
                    <a:pt x="6" y="57"/>
                  </a:cubicBezTo>
                  <a:cubicBezTo>
                    <a:pt x="39" y="50"/>
                    <a:pt x="39" y="50"/>
                    <a:pt x="39" y="50"/>
                  </a:cubicBezTo>
                  <a:cubicBezTo>
                    <a:pt x="37" y="46"/>
                    <a:pt x="36" y="41"/>
                    <a:pt x="35" y="36"/>
                  </a:cubicBezTo>
                  <a:cubicBezTo>
                    <a:pt x="31" y="18"/>
                    <a:pt x="33" y="3"/>
                    <a:pt x="38" y="0"/>
                  </a:cubicBezTo>
                  <a:cubicBezTo>
                    <a:pt x="38" y="0"/>
                    <a:pt x="38" y="0"/>
                    <a:pt x="38" y="0"/>
                  </a:cubicBezTo>
                  <a:cubicBezTo>
                    <a:pt x="8" y="6"/>
                    <a:pt x="8" y="6"/>
                    <a:pt x="8" y="6"/>
                  </a:cubicBezTo>
                  <a:cubicBezTo>
                    <a:pt x="4" y="7"/>
                    <a:pt x="3" y="7"/>
                    <a:pt x="2" y="11"/>
                  </a:cubicBezTo>
                  <a:close/>
                </a:path>
              </a:pathLst>
            </a:custGeom>
            <a:solidFill>
              <a:srgbClr val="FFA92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7" name="Freeform 29"/>
            <p:cNvSpPr/>
            <p:nvPr/>
          </p:nvSpPr>
          <p:spPr bwMode="auto">
            <a:xfrm>
              <a:off x="2749551" y="1941513"/>
              <a:ext cx="134938" cy="49213"/>
            </a:xfrm>
            <a:custGeom>
              <a:avLst/>
              <a:gdLst>
                <a:gd name="T0" fmla="*/ 3 w 36"/>
                <a:gd name="T1" fmla="*/ 13 h 13"/>
                <a:gd name="T2" fmla="*/ 3 w 36"/>
                <a:gd name="T3" fmla="*/ 13 h 13"/>
                <a:gd name="T4" fmla="*/ 36 w 36"/>
                <a:gd name="T5" fmla="*/ 7 h 13"/>
                <a:gd name="T6" fmla="*/ 33 w 36"/>
                <a:gd name="T7" fmla="*/ 0 h 13"/>
                <a:gd name="T8" fmla="*/ 0 w 36"/>
                <a:gd name="T9" fmla="*/ 7 h 13"/>
                <a:gd name="T10" fmla="*/ 3 w 36"/>
                <a:gd name="T11" fmla="*/ 13 h 13"/>
              </a:gdLst>
              <a:ahLst/>
              <a:cxnLst>
                <a:cxn ang="0">
                  <a:pos x="T0" y="T1"/>
                </a:cxn>
                <a:cxn ang="0">
                  <a:pos x="T2" y="T3"/>
                </a:cxn>
                <a:cxn ang="0">
                  <a:pos x="T4" y="T5"/>
                </a:cxn>
                <a:cxn ang="0">
                  <a:pos x="T6" y="T7"/>
                </a:cxn>
                <a:cxn ang="0">
                  <a:pos x="T8" y="T9"/>
                </a:cxn>
                <a:cxn ang="0">
                  <a:pos x="T10" y="T11"/>
                </a:cxn>
              </a:cxnLst>
              <a:rect l="0" t="0" r="r" b="b"/>
              <a:pathLst>
                <a:path w="36" h="13">
                  <a:moveTo>
                    <a:pt x="3" y="13"/>
                  </a:moveTo>
                  <a:cubicBezTo>
                    <a:pt x="3" y="13"/>
                    <a:pt x="3" y="13"/>
                    <a:pt x="3" y="13"/>
                  </a:cubicBezTo>
                  <a:cubicBezTo>
                    <a:pt x="36" y="7"/>
                    <a:pt x="36" y="7"/>
                    <a:pt x="36" y="7"/>
                  </a:cubicBezTo>
                  <a:cubicBezTo>
                    <a:pt x="35" y="5"/>
                    <a:pt x="34" y="3"/>
                    <a:pt x="33" y="0"/>
                  </a:cubicBezTo>
                  <a:cubicBezTo>
                    <a:pt x="0" y="7"/>
                    <a:pt x="0" y="7"/>
                    <a:pt x="0" y="7"/>
                  </a:cubicBezTo>
                  <a:cubicBezTo>
                    <a:pt x="1" y="9"/>
                    <a:pt x="2" y="11"/>
                    <a:pt x="3" y="13"/>
                  </a:cubicBezTo>
                  <a:close/>
                </a:path>
              </a:pathLst>
            </a:custGeom>
            <a:solidFill>
              <a:srgbClr val="FFA92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8" name="Freeform 30"/>
            <p:cNvSpPr/>
            <p:nvPr/>
          </p:nvSpPr>
          <p:spPr bwMode="auto">
            <a:xfrm>
              <a:off x="3981451" y="1693863"/>
              <a:ext cx="115888" cy="55563"/>
            </a:xfrm>
            <a:custGeom>
              <a:avLst/>
              <a:gdLst>
                <a:gd name="T0" fmla="*/ 0 w 31"/>
                <a:gd name="T1" fmla="*/ 15 h 15"/>
                <a:gd name="T2" fmla="*/ 30 w 31"/>
                <a:gd name="T3" fmla="*/ 9 h 15"/>
                <a:gd name="T4" fmla="*/ 31 w 31"/>
                <a:gd name="T5" fmla="*/ 0 h 15"/>
                <a:gd name="T6" fmla="*/ 0 w 31"/>
                <a:gd name="T7" fmla="*/ 6 h 15"/>
                <a:gd name="T8" fmla="*/ 0 w 31"/>
                <a:gd name="T9" fmla="*/ 15 h 15"/>
              </a:gdLst>
              <a:ahLst/>
              <a:cxnLst>
                <a:cxn ang="0">
                  <a:pos x="T0" y="T1"/>
                </a:cxn>
                <a:cxn ang="0">
                  <a:pos x="T2" y="T3"/>
                </a:cxn>
                <a:cxn ang="0">
                  <a:pos x="T4" y="T5"/>
                </a:cxn>
                <a:cxn ang="0">
                  <a:pos x="T6" y="T7"/>
                </a:cxn>
                <a:cxn ang="0">
                  <a:pos x="T8" y="T9"/>
                </a:cxn>
              </a:cxnLst>
              <a:rect l="0" t="0" r="r" b="b"/>
              <a:pathLst>
                <a:path w="31" h="15">
                  <a:moveTo>
                    <a:pt x="0" y="15"/>
                  </a:moveTo>
                  <a:cubicBezTo>
                    <a:pt x="30" y="9"/>
                    <a:pt x="30" y="9"/>
                    <a:pt x="30" y="9"/>
                  </a:cubicBezTo>
                  <a:cubicBezTo>
                    <a:pt x="31" y="7"/>
                    <a:pt x="31" y="4"/>
                    <a:pt x="31" y="0"/>
                  </a:cubicBezTo>
                  <a:cubicBezTo>
                    <a:pt x="0" y="6"/>
                    <a:pt x="0" y="6"/>
                    <a:pt x="0" y="6"/>
                  </a:cubicBezTo>
                  <a:cubicBezTo>
                    <a:pt x="0" y="10"/>
                    <a:pt x="0" y="13"/>
                    <a:pt x="0" y="15"/>
                  </a:cubicBezTo>
                </a:path>
              </a:pathLst>
            </a:custGeom>
            <a:solidFill>
              <a:srgbClr val="FFA92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9" name="Freeform 31"/>
            <p:cNvSpPr/>
            <p:nvPr/>
          </p:nvSpPr>
          <p:spPr bwMode="auto">
            <a:xfrm>
              <a:off x="2328863" y="1212850"/>
              <a:ext cx="261938" cy="217488"/>
            </a:xfrm>
            <a:custGeom>
              <a:avLst/>
              <a:gdLst>
                <a:gd name="T0" fmla="*/ 130 w 165"/>
                <a:gd name="T1" fmla="*/ 137 h 137"/>
                <a:gd name="T2" fmla="*/ 0 w 165"/>
                <a:gd name="T3" fmla="*/ 30 h 137"/>
                <a:gd name="T4" fmla="*/ 165 w 165"/>
                <a:gd name="T5" fmla="*/ 0 h 137"/>
                <a:gd name="T6" fmla="*/ 130 w 165"/>
                <a:gd name="T7" fmla="*/ 137 h 137"/>
              </a:gdLst>
              <a:ahLst/>
              <a:cxnLst>
                <a:cxn ang="0">
                  <a:pos x="T0" y="T1"/>
                </a:cxn>
                <a:cxn ang="0">
                  <a:pos x="T2" y="T3"/>
                </a:cxn>
                <a:cxn ang="0">
                  <a:pos x="T4" y="T5"/>
                </a:cxn>
                <a:cxn ang="0">
                  <a:pos x="T6" y="T7"/>
                </a:cxn>
              </a:cxnLst>
              <a:rect l="0" t="0" r="r" b="b"/>
              <a:pathLst>
                <a:path w="165" h="137">
                  <a:moveTo>
                    <a:pt x="130" y="137"/>
                  </a:moveTo>
                  <a:lnTo>
                    <a:pt x="0" y="30"/>
                  </a:lnTo>
                  <a:lnTo>
                    <a:pt x="165" y="0"/>
                  </a:lnTo>
                  <a:lnTo>
                    <a:pt x="130" y="137"/>
                  </a:lnTo>
                  <a:close/>
                </a:path>
              </a:pathLst>
            </a:custGeom>
            <a:solidFill>
              <a:srgbClr val="BE1E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0" name="Freeform 32"/>
            <p:cNvSpPr/>
            <p:nvPr/>
          </p:nvSpPr>
          <p:spPr bwMode="auto">
            <a:xfrm>
              <a:off x="2312988" y="1201738"/>
              <a:ext cx="290513" cy="239713"/>
            </a:xfrm>
            <a:custGeom>
              <a:avLst/>
              <a:gdLst>
                <a:gd name="T0" fmla="*/ 59 w 77"/>
                <a:gd name="T1" fmla="*/ 61 h 64"/>
                <a:gd name="T2" fmla="*/ 61 w 77"/>
                <a:gd name="T3" fmla="*/ 58 h 64"/>
                <a:gd name="T4" fmla="*/ 12 w 77"/>
                <a:gd name="T5" fmla="*/ 18 h 64"/>
                <a:gd name="T6" fmla="*/ 69 w 77"/>
                <a:gd name="T7" fmla="*/ 8 h 64"/>
                <a:gd name="T8" fmla="*/ 55 w 77"/>
                <a:gd name="T9" fmla="*/ 60 h 64"/>
                <a:gd name="T10" fmla="*/ 59 w 77"/>
                <a:gd name="T11" fmla="*/ 61 h 64"/>
                <a:gd name="T12" fmla="*/ 61 w 77"/>
                <a:gd name="T13" fmla="*/ 58 h 64"/>
                <a:gd name="T14" fmla="*/ 59 w 77"/>
                <a:gd name="T15" fmla="*/ 61 h 64"/>
                <a:gd name="T16" fmla="*/ 62 w 77"/>
                <a:gd name="T17" fmla="*/ 62 h 64"/>
                <a:gd name="T18" fmla="*/ 77 w 77"/>
                <a:gd name="T19" fmla="*/ 4 h 64"/>
                <a:gd name="T20" fmla="*/ 76 w 77"/>
                <a:gd name="T21" fmla="*/ 1 h 64"/>
                <a:gd name="T22" fmla="*/ 73 w 77"/>
                <a:gd name="T23" fmla="*/ 0 h 64"/>
                <a:gd name="T24" fmla="*/ 3 w 77"/>
                <a:gd name="T25" fmla="*/ 12 h 64"/>
                <a:gd name="T26" fmla="*/ 0 w 77"/>
                <a:gd name="T27" fmla="*/ 15 h 64"/>
                <a:gd name="T28" fmla="*/ 2 w 77"/>
                <a:gd name="T29" fmla="*/ 19 h 64"/>
                <a:gd name="T30" fmla="*/ 57 w 77"/>
                <a:gd name="T31" fmla="*/ 63 h 64"/>
                <a:gd name="T32" fmla="*/ 60 w 77"/>
                <a:gd name="T33" fmla="*/ 64 h 64"/>
                <a:gd name="T34" fmla="*/ 62 w 77"/>
                <a:gd name="T35" fmla="*/ 62 h 64"/>
                <a:gd name="T36" fmla="*/ 59 w 77"/>
                <a:gd name="T37" fmla="*/ 61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7" h="64">
                  <a:moveTo>
                    <a:pt x="59" y="61"/>
                  </a:moveTo>
                  <a:cubicBezTo>
                    <a:pt x="61" y="58"/>
                    <a:pt x="61" y="58"/>
                    <a:pt x="61" y="58"/>
                  </a:cubicBezTo>
                  <a:cubicBezTo>
                    <a:pt x="12" y="18"/>
                    <a:pt x="12" y="18"/>
                    <a:pt x="12" y="18"/>
                  </a:cubicBezTo>
                  <a:cubicBezTo>
                    <a:pt x="69" y="8"/>
                    <a:pt x="69" y="8"/>
                    <a:pt x="69" y="8"/>
                  </a:cubicBezTo>
                  <a:cubicBezTo>
                    <a:pt x="55" y="60"/>
                    <a:pt x="55" y="60"/>
                    <a:pt x="55" y="60"/>
                  </a:cubicBezTo>
                  <a:cubicBezTo>
                    <a:pt x="59" y="61"/>
                    <a:pt x="59" y="61"/>
                    <a:pt x="59" y="61"/>
                  </a:cubicBezTo>
                  <a:cubicBezTo>
                    <a:pt x="61" y="58"/>
                    <a:pt x="61" y="58"/>
                    <a:pt x="61" y="58"/>
                  </a:cubicBezTo>
                  <a:cubicBezTo>
                    <a:pt x="59" y="61"/>
                    <a:pt x="59" y="61"/>
                    <a:pt x="59" y="61"/>
                  </a:cubicBezTo>
                  <a:cubicBezTo>
                    <a:pt x="62" y="62"/>
                    <a:pt x="62" y="62"/>
                    <a:pt x="62" y="62"/>
                  </a:cubicBezTo>
                  <a:cubicBezTo>
                    <a:pt x="77" y="4"/>
                    <a:pt x="77" y="4"/>
                    <a:pt x="77" y="4"/>
                  </a:cubicBezTo>
                  <a:cubicBezTo>
                    <a:pt x="77" y="3"/>
                    <a:pt x="77" y="2"/>
                    <a:pt x="76" y="1"/>
                  </a:cubicBezTo>
                  <a:cubicBezTo>
                    <a:pt x="75" y="0"/>
                    <a:pt x="74" y="0"/>
                    <a:pt x="73" y="0"/>
                  </a:cubicBezTo>
                  <a:cubicBezTo>
                    <a:pt x="3" y="12"/>
                    <a:pt x="3" y="12"/>
                    <a:pt x="3" y="12"/>
                  </a:cubicBezTo>
                  <a:cubicBezTo>
                    <a:pt x="2" y="13"/>
                    <a:pt x="1" y="14"/>
                    <a:pt x="0" y="15"/>
                  </a:cubicBezTo>
                  <a:cubicBezTo>
                    <a:pt x="0" y="16"/>
                    <a:pt x="0" y="18"/>
                    <a:pt x="2" y="19"/>
                  </a:cubicBezTo>
                  <a:cubicBezTo>
                    <a:pt x="57" y="63"/>
                    <a:pt x="57" y="63"/>
                    <a:pt x="57" y="63"/>
                  </a:cubicBezTo>
                  <a:cubicBezTo>
                    <a:pt x="57" y="64"/>
                    <a:pt x="59" y="64"/>
                    <a:pt x="60" y="64"/>
                  </a:cubicBezTo>
                  <a:cubicBezTo>
                    <a:pt x="61" y="64"/>
                    <a:pt x="62" y="63"/>
                    <a:pt x="62" y="62"/>
                  </a:cubicBezTo>
                  <a:lnTo>
                    <a:pt x="59" y="61"/>
                  </a:lnTo>
                  <a:close/>
                </a:path>
              </a:pathLst>
            </a:custGeom>
            <a:solidFill>
              <a:srgbClr val="BE1E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1" name="Freeform 33"/>
            <p:cNvSpPr/>
            <p:nvPr/>
          </p:nvSpPr>
          <p:spPr bwMode="auto">
            <a:xfrm>
              <a:off x="2527301" y="1208088"/>
              <a:ext cx="1284288" cy="544513"/>
            </a:xfrm>
            <a:custGeom>
              <a:avLst/>
              <a:gdLst>
                <a:gd name="T0" fmla="*/ 21 w 342"/>
                <a:gd name="T1" fmla="*/ 0 h 145"/>
                <a:gd name="T2" fmla="*/ 4 w 342"/>
                <a:gd name="T3" fmla="*/ 29 h 145"/>
                <a:gd name="T4" fmla="*/ 5 w 342"/>
                <a:gd name="T5" fmla="*/ 62 h 145"/>
                <a:gd name="T6" fmla="*/ 5 w 342"/>
                <a:gd name="T7" fmla="*/ 63 h 145"/>
                <a:gd name="T8" fmla="*/ 319 w 342"/>
                <a:gd name="T9" fmla="*/ 144 h 145"/>
                <a:gd name="T10" fmla="*/ 319 w 342"/>
                <a:gd name="T11" fmla="*/ 144 h 145"/>
                <a:gd name="T12" fmla="*/ 338 w 342"/>
                <a:gd name="T13" fmla="*/ 116 h 145"/>
                <a:gd name="T14" fmla="*/ 335 w 342"/>
                <a:gd name="T15" fmla="*/ 82 h 145"/>
                <a:gd name="T16" fmla="*/ 336 w 342"/>
                <a:gd name="T17" fmla="*/ 82 h 145"/>
                <a:gd name="T18" fmla="*/ 22 w 342"/>
                <a:gd name="T19" fmla="*/ 0 h 145"/>
                <a:gd name="T20" fmla="*/ 21 w 342"/>
                <a:gd name="T21" fmla="*/ 0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42" h="145">
                  <a:moveTo>
                    <a:pt x="21" y="0"/>
                  </a:moveTo>
                  <a:cubicBezTo>
                    <a:pt x="16" y="0"/>
                    <a:pt x="8" y="13"/>
                    <a:pt x="4" y="29"/>
                  </a:cubicBezTo>
                  <a:cubicBezTo>
                    <a:pt x="0" y="45"/>
                    <a:pt x="0" y="59"/>
                    <a:pt x="5" y="62"/>
                  </a:cubicBezTo>
                  <a:cubicBezTo>
                    <a:pt x="5" y="63"/>
                    <a:pt x="5" y="63"/>
                    <a:pt x="5" y="63"/>
                  </a:cubicBezTo>
                  <a:cubicBezTo>
                    <a:pt x="319" y="144"/>
                    <a:pt x="319" y="144"/>
                    <a:pt x="319" y="144"/>
                  </a:cubicBezTo>
                  <a:cubicBezTo>
                    <a:pt x="319" y="144"/>
                    <a:pt x="319" y="144"/>
                    <a:pt x="319" y="144"/>
                  </a:cubicBezTo>
                  <a:cubicBezTo>
                    <a:pt x="325" y="145"/>
                    <a:pt x="333" y="133"/>
                    <a:pt x="338" y="116"/>
                  </a:cubicBezTo>
                  <a:cubicBezTo>
                    <a:pt x="342" y="99"/>
                    <a:pt x="341" y="83"/>
                    <a:pt x="335" y="82"/>
                  </a:cubicBezTo>
                  <a:cubicBezTo>
                    <a:pt x="336" y="82"/>
                    <a:pt x="336" y="82"/>
                    <a:pt x="336" y="82"/>
                  </a:cubicBezTo>
                  <a:cubicBezTo>
                    <a:pt x="22" y="0"/>
                    <a:pt x="22" y="0"/>
                    <a:pt x="22" y="0"/>
                  </a:cubicBezTo>
                  <a:cubicBezTo>
                    <a:pt x="21" y="0"/>
                    <a:pt x="21" y="0"/>
                    <a:pt x="21" y="0"/>
                  </a:cubicBezTo>
                </a:path>
              </a:pathLst>
            </a:custGeom>
            <a:solidFill>
              <a:srgbClr val="F5D84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2" name="Freeform 34"/>
            <p:cNvSpPr/>
            <p:nvPr/>
          </p:nvSpPr>
          <p:spPr bwMode="auto">
            <a:xfrm>
              <a:off x="2606676" y="1219200"/>
              <a:ext cx="187325" cy="279400"/>
            </a:xfrm>
            <a:custGeom>
              <a:avLst/>
              <a:gdLst>
                <a:gd name="T0" fmla="*/ 23 w 50"/>
                <a:gd name="T1" fmla="*/ 1 h 74"/>
                <a:gd name="T2" fmla="*/ 4 w 50"/>
                <a:gd name="T3" fmla="*/ 31 h 74"/>
                <a:gd name="T4" fmla="*/ 6 w 50"/>
                <a:gd name="T5" fmla="*/ 67 h 74"/>
                <a:gd name="T6" fmla="*/ 6 w 50"/>
                <a:gd name="T7" fmla="*/ 67 h 74"/>
                <a:gd name="T8" fmla="*/ 33 w 50"/>
                <a:gd name="T9" fmla="*/ 74 h 74"/>
                <a:gd name="T10" fmla="*/ 33 w 50"/>
                <a:gd name="T11" fmla="*/ 74 h 74"/>
                <a:gd name="T12" fmla="*/ 31 w 50"/>
                <a:gd name="T13" fmla="*/ 38 h 74"/>
                <a:gd name="T14" fmla="*/ 50 w 50"/>
                <a:gd name="T15" fmla="*/ 8 h 74"/>
                <a:gd name="T16" fmla="*/ 50 w 50"/>
                <a:gd name="T17" fmla="*/ 7 h 74"/>
                <a:gd name="T18" fmla="*/ 23 w 50"/>
                <a:gd name="T19" fmla="*/ 0 h 74"/>
                <a:gd name="T20" fmla="*/ 23 w 50"/>
                <a:gd name="T21" fmla="*/ 1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74">
                  <a:moveTo>
                    <a:pt x="23" y="1"/>
                  </a:moveTo>
                  <a:cubicBezTo>
                    <a:pt x="17" y="1"/>
                    <a:pt x="9" y="14"/>
                    <a:pt x="4" y="31"/>
                  </a:cubicBezTo>
                  <a:cubicBezTo>
                    <a:pt x="0" y="49"/>
                    <a:pt x="1" y="64"/>
                    <a:pt x="6" y="67"/>
                  </a:cubicBezTo>
                  <a:cubicBezTo>
                    <a:pt x="6" y="67"/>
                    <a:pt x="6" y="67"/>
                    <a:pt x="6" y="67"/>
                  </a:cubicBezTo>
                  <a:cubicBezTo>
                    <a:pt x="33" y="74"/>
                    <a:pt x="33" y="74"/>
                    <a:pt x="33" y="74"/>
                  </a:cubicBezTo>
                  <a:cubicBezTo>
                    <a:pt x="33" y="74"/>
                    <a:pt x="33" y="74"/>
                    <a:pt x="33" y="74"/>
                  </a:cubicBezTo>
                  <a:cubicBezTo>
                    <a:pt x="27" y="71"/>
                    <a:pt x="27" y="55"/>
                    <a:pt x="31" y="38"/>
                  </a:cubicBezTo>
                  <a:cubicBezTo>
                    <a:pt x="36" y="21"/>
                    <a:pt x="44" y="8"/>
                    <a:pt x="50" y="8"/>
                  </a:cubicBezTo>
                  <a:cubicBezTo>
                    <a:pt x="50" y="7"/>
                    <a:pt x="50" y="7"/>
                    <a:pt x="50" y="7"/>
                  </a:cubicBezTo>
                  <a:cubicBezTo>
                    <a:pt x="23" y="0"/>
                    <a:pt x="23" y="0"/>
                    <a:pt x="23" y="0"/>
                  </a:cubicBezTo>
                  <a:lnTo>
                    <a:pt x="23" y="1"/>
                  </a:lnTo>
                  <a:close/>
                </a:path>
              </a:pathLst>
            </a:custGeom>
            <a:solidFill>
              <a:srgbClr val="BE1E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3" name="Freeform 35"/>
            <p:cNvSpPr/>
            <p:nvPr/>
          </p:nvSpPr>
          <p:spPr bwMode="auto">
            <a:xfrm>
              <a:off x="2708276" y="1246188"/>
              <a:ext cx="1036638" cy="500063"/>
            </a:xfrm>
            <a:custGeom>
              <a:avLst/>
              <a:gdLst>
                <a:gd name="T0" fmla="*/ 4 w 276"/>
                <a:gd name="T1" fmla="*/ 31 h 133"/>
                <a:gd name="T2" fmla="*/ 6 w 276"/>
                <a:gd name="T3" fmla="*/ 67 h 133"/>
                <a:gd name="T4" fmla="*/ 6 w 276"/>
                <a:gd name="T5" fmla="*/ 67 h 133"/>
                <a:gd name="T6" fmla="*/ 252 w 276"/>
                <a:gd name="T7" fmla="*/ 131 h 133"/>
                <a:gd name="T8" fmla="*/ 252 w 276"/>
                <a:gd name="T9" fmla="*/ 131 h 133"/>
                <a:gd name="T10" fmla="*/ 271 w 276"/>
                <a:gd name="T11" fmla="*/ 101 h 133"/>
                <a:gd name="T12" fmla="*/ 269 w 276"/>
                <a:gd name="T13" fmla="*/ 65 h 133"/>
                <a:gd name="T14" fmla="*/ 269 w 276"/>
                <a:gd name="T15" fmla="*/ 64 h 133"/>
                <a:gd name="T16" fmla="*/ 23 w 276"/>
                <a:gd name="T17" fmla="*/ 0 h 133"/>
                <a:gd name="T18" fmla="*/ 23 w 276"/>
                <a:gd name="T19" fmla="*/ 1 h 133"/>
                <a:gd name="T20" fmla="*/ 4 w 276"/>
                <a:gd name="T21" fmla="*/ 31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76" h="133">
                  <a:moveTo>
                    <a:pt x="4" y="31"/>
                  </a:moveTo>
                  <a:cubicBezTo>
                    <a:pt x="0" y="48"/>
                    <a:pt x="0" y="64"/>
                    <a:pt x="6" y="67"/>
                  </a:cubicBezTo>
                  <a:cubicBezTo>
                    <a:pt x="6" y="67"/>
                    <a:pt x="6" y="67"/>
                    <a:pt x="6" y="67"/>
                  </a:cubicBezTo>
                  <a:cubicBezTo>
                    <a:pt x="252" y="131"/>
                    <a:pt x="252" y="131"/>
                    <a:pt x="252" y="131"/>
                  </a:cubicBezTo>
                  <a:cubicBezTo>
                    <a:pt x="252" y="131"/>
                    <a:pt x="252" y="131"/>
                    <a:pt x="252" y="131"/>
                  </a:cubicBezTo>
                  <a:cubicBezTo>
                    <a:pt x="258" y="133"/>
                    <a:pt x="267" y="119"/>
                    <a:pt x="271" y="101"/>
                  </a:cubicBezTo>
                  <a:cubicBezTo>
                    <a:pt x="276" y="83"/>
                    <a:pt x="275" y="67"/>
                    <a:pt x="269" y="65"/>
                  </a:cubicBezTo>
                  <a:cubicBezTo>
                    <a:pt x="269" y="64"/>
                    <a:pt x="269" y="64"/>
                    <a:pt x="269" y="64"/>
                  </a:cubicBezTo>
                  <a:cubicBezTo>
                    <a:pt x="23" y="0"/>
                    <a:pt x="23" y="0"/>
                    <a:pt x="23" y="0"/>
                  </a:cubicBezTo>
                  <a:cubicBezTo>
                    <a:pt x="23" y="1"/>
                    <a:pt x="23" y="1"/>
                    <a:pt x="23" y="1"/>
                  </a:cubicBezTo>
                  <a:cubicBezTo>
                    <a:pt x="17" y="1"/>
                    <a:pt x="9" y="14"/>
                    <a:pt x="4" y="31"/>
                  </a:cubicBezTo>
                </a:path>
              </a:pathLst>
            </a:custGeom>
            <a:solidFill>
              <a:srgbClr val="ED4F7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4" name="Freeform 36"/>
            <p:cNvSpPr/>
            <p:nvPr/>
          </p:nvSpPr>
          <p:spPr bwMode="auto">
            <a:xfrm>
              <a:off x="2640013" y="1231900"/>
              <a:ext cx="120650" cy="258763"/>
            </a:xfrm>
            <a:custGeom>
              <a:avLst/>
              <a:gdLst>
                <a:gd name="T0" fmla="*/ 23 w 32"/>
                <a:gd name="T1" fmla="*/ 0 h 69"/>
                <a:gd name="T2" fmla="*/ 4 w 32"/>
                <a:gd name="T3" fmla="*/ 31 h 69"/>
                <a:gd name="T4" fmla="*/ 6 w 32"/>
                <a:gd name="T5" fmla="*/ 66 h 69"/>
                <a:gd name="T6" fmla="*/ 6 w 32"/>
                <a:gd name="T7" fmla="*/ 67 h 69"/>
                <a:gd name="T8" fmla="*/ 15 w 32"/>
                <a:gd name="T9" fmla="*/ 69 h 69"/>
                <a:gd name="T10" fmla="*/ 15 w 32"/>
                <a:gd name="T11" fmla="*/ 68 h 69"/>
                <a:gd name="T12" fmla="*/ 13 w 32"/>
                <a:gd name="T13" fmla="*/ 33 h 69"/>
                <a:gd name="T14" fmla="*/ 32 w 32"/>
                <a:gd name="T15" fmla="*/ 3 h 69"/>
                <a:gd name="T16" fmla="*/ 32 w 32"/>
                <a:gd name="T17" fmla="*/ 2 h 69"/>
                <a:gd name="T18" fmla="*/ 23 w 32"/>
                <a:gd name="T19"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 h="69">
                  <a:moveTo>
                    <a:pt x="23" y="0"/>
                  </a:moveTo>
                  <a:cubicBezTo>
                    <a:pt x="17" y="0"/>
                    <a:pt x="9" y="13"/>
                    <a:pt x="4" y="31"/>
                  </a:cubicBezTo>
                  <a:cubicBezTo>
                    <a:pt x="0" y="48"/>
                    <a:pt x="1" y="63"/>
                    <a:pt x="6" y="66"/>
                  </a:cubicBezTo>
                  <a:cubicBezTo>
                    <a:pt x="6" y="67"/>
                    <a:pt x="6" y="67"/>
                    <a:pt x="6" y="67"/>
                  </a:cubicBezTo>
                  <a:cubicBezTo>
                    <a:pt x="15" y="69"/>
                    <a:pt x="15" y="69"/>
                    <a:pt x="15" y="69"/>
                  </a:cubicBezTo>
                  <a:cubicBezTo>
                    <a:pt x="15" y="68"/>
                    <a:pt x="15" y="68"/>
                    <a:pt x="15" y="68"/>
                  </a:cubicBezTo>
                  <a:cubicBezTo>
                    <a:pt x="10" y="65"/>
                    <a:pt x="9" y="50"/>
                    <a:pt x="13" y="33"/>
                  </a:cubicBezTo>
                  <a:cubicBezTo>
                    <a:pt x="18" y="16"/>
                    <a:pt x="26" y="3"/>
                    <a:pt x="32" y="3"/>
                  </a:cubicBezTo>
                  <a:cubicBezTo>
                    <a:pt x="32" y="2"/>
                    <a:pt x="32" y="2"/>
                    <a:pt x="32" y="2"/>
                  </a:cubicBezTo>
                  <a:cubicBezTo>
                    <a:pt x="23" y="0"/>
                    <a:pt x="23" y="0"/>
                    <a:pt x="23" y="0"/>
                  </a:cubicBezTo>
                  <a:close/>
                </a:path>
              </a:pathLst>
            </a:custGeom>
            <a:solidFill>
              <a:srgbClr val="60391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5" name="Freeform 37"/>
            <p:cNvSpPr/>
            <p:nvPr/>
          </p:nvSpPr>
          <p:spPr bwMode="auto">
            <a:xfrm>
              <a:off x="3582988" y="1471613"/>
              <a:ext cx="120650" cy="258763"/>
            </a:xfrm>
            <a:custGeom>
              <a:avLst/>
              <a:gdLst>
                <a:gd name="T0" fmla="*/ 9 w 32"/>
                <a:gd name="T1" fmla="*/ 68 h 69"/>
                <a:gd name="T2" fmla="*/ 28 w 32"/>
                <a:gd name="T3" fmla="*/ 38 h 69"/>
                <a:gd name="T4" fmla="*/ 26 w 32"/>
                <a:gd name="T5" fmla="*/ 3 h 69"/>
                <a:gd name="T6" fmla="*/ 27 w 32"/>
                <a:gd name="T7" fmla="*/ 2 h 69"/>
                <a:gd name="T8" fmla="*/ 18 w 32"/>
                <a:gd name="T9" fmla="*/ 0 h 69"/>
                <a:gd name="T10" fmla="*/ 18 w 32"/>
                <a:gd name="T11" fmla="*/ 0 h 69"/>
                <a:gd name="T12" fmla="*/ 19 w 32"/>
                <a:gd name="T13" fmla="*/ 36 h 69"/>
                <a:gd name="T14" fmla="*/ 0 w 32"/>
                <a:gd name="T15" fmla="*/ 66 h 69"/>
                <a:gd name="T16" fmla="*/ 0 w 32"/>
                <a:gd name="T17" fmla="*/ 67 h 69"/>
                <a:gd name="T18" fmla="*/ 9 w 32"/>
                <a:gd name="T19" fmla="*/ 69 h 69"/>
                <a:gd name="T20" fmla="*/ 9 w 32"/>
                <a:gd name="T21" fmla="*/ 68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2" h="69">
                  <a:moveTo>
                    <a:pt x="9" y="68"/>
                  </a:moveTo>
                  <a:cubicBezTo>
                    <a:pt x="15" y="68"/>
                    <a:pt x="23" y="55"/>
                    <a:pt x="28" y="38"/>
                  </a:cubicBezTo>
                  <a:cubicBezTo>
                    <a:pt x="32" y="21"/>
                    <a:pt x="32" y="6"/>
                    <a:pt x="26" y="3"/>
                  </a:cubicBezTo>
                  <a:cubicBezTo>
                    <a:pt x="27" y="2"/>
                    <a:pt x="27" y="2"/>
                    <a:pt x="27" y="2"/>
                  </a:cubicBezTo>
                  <a:cubicBezTo>
                    <a:pt x="18" y="0"/>
                    <a:pt x="18" y="0"/>
                    <a:pt x="18" y="0"/>
                  </a:cubicBezTo>
                  <a:cubicBezTo>
                    <a:pt x="18" y="0"/>
                    <a:pt x="18" y="0"/>
                    <a:pt x="18" y="0"/>
                  </a:cubicBezTo>
                  <a:cubicBezTo>
                    <a:pt x="23" y="3"/>
                    <a:pt x="24" y="19"/>
                    <a:pt x="19" y="36"/>
                  </a:cubicBezTo>
                  <a:cubicBezTo>
                    <a:pt x="15" y="53"/>
                    <a:pt x="6" y="66"/>
                    <a:pt x="0" y="66"/>
                  </a:cubicBezTo>
                  <a:cubicBezTo>
                    <a:pt x="0" y="67"/>
                    <a:pt x="0" y="67"/>
                    <a:pt x="0" y="67"/>
                  </a:cubicBezTo>
                  <a:cubicBezTo>
                    <a:pt x="9" y="69"/>
                    <a:pt x="9" y="69"/>
                    <a:pt x="9" y="69"/>
                  </a:cubicBezTo>
                  <a:cubicBezTo>
                    <a:pt x="9" y="68"/>
                    <a:pt x="9" y="68"/>
                    <a:pt x="9" y="68"/>
                  </a:cubicBezTo>
                </a:path>
              </a:pathLst>
            </a:custGeom>
            <a:solidFill>
              <a:srgbClr val="60391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6" name="Freeform 38"/>
            <p:cNvSpPr/>
            <p:nvPr/>
          </p:nvSpPr>
          <p:spPr bwMode="auto">
            <a:xfrm>
              <a:off x="2779713" y="1362075"/>
              <a:ext cx="788988" cy="241300"/>
            </a:xfrm>
            <a:custGeom>
              <a:avLst/>
              <a:gdLst>
                <a:gd name="T0" fmla="*/ 497 w 497"/>
                <a:gd name="T1" fmla="*/ 128 h 152"/>
                <a:gd name="T2" fmla="*/ 490 w 497"/>
                <a:gd name="T3" fmla="*/ 152 h 152"/>
                <a:gd name="T4" fmla="*/ 0 w 497"/>
                <a:gd name="T5" fmla="*/ 24 h 152"/>
                <a:gd name="T6" fmla="*/ 7 w 497"/>
                <a:gd name="T7" fmla="*/ 0 h 152"/>
                <a:gd name="T8" fmla="*/ 497 w 497"/>
                <a:gd name="T9" fmla="*/ 128 h 152"/>
              </a:gdLst>
              <a:ahLst/>
              <a:cxnLst>
                <a:cxn ang="0">
                  <a:pos x="T0" y="T1"/>
                </a:cxn>
                <a:cxn ang="0">
                  <a:pos x="T2" y="T3"/>
                </a:cxn>
                <a:cxn ang="0">
                  <a:pos x="T4" y="T5"/>
                </a:cxn>
                <a:cxn ang="0">
                  <a:pos x="T6" y="T7"/>
                </a:cxn>
                <a:cxn ang="0">
                  <a:pos x="T8" y="T9"/>
                </a:cxn>
              </a:cxnLst>
              <a:rect l="0" t="0" r="r" b="b"/>
              <a:pathLst>
                <a:path w="497" h="152">
                  <a:moveTo>
                    <a:pt x="497" y="128"/>
                  </a:moveTo>
                  <a:lnTo>
                    <a:pt x="490" y="152"/>
                  </a:lnTo>
                  <a:lnTo>
                    <a:pt x="0" y="24"/>
                  </a:lnTo>
                  <a:lnTo>
                    <a:pt x="7" y="0"/>
                  </a:lnTo>
                  <a:lnTo>
                    <a:pt x="497" y="128"/>
                  </a:lnTo>
                  <a:close/>
                </a:path>
              </a:pathLst>
            </a:custGeom>
            <a:solidFill>
              <a:srgbClr val="C928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7" name="Freeform 39"/>
            <p:cNvSpPr/>
            <p:nvPr/>
          </p:nvSpPr>
          <p:spPr bwMode="auto">
            <a:xfrm>
              <a:off x="2779713" y="1362075"/>
              <a:ext cx="788988" cy="241300"/>
            </a:xfrm>
            <a:custGeom>
              <a:avLst/>
              <a:gdLst>
                <a:gd name="T0" fmla="*/ 497 w 497"/>
                <a:gd name="T1" fmla="*/ 128 h 152"/>
                <a:gd name="T2" fmla="*/ 490 w 497"/>
                <a:gd name="T3" fmla="*/ 152 h 152"/>
                <a:gd name="T4" fmla="*/ 0 w 497"/>
                <a:gd name="T5" fmla="*/ 24 h 152"/>
                <a:gd name="T6" fmla="*/ 7 w 497"/>
                <a:gd name="T7" fmla="*/ 0 h 152"/>
                <a:gd name="T8" fmla="*/ 497 w 497"/>
                <a:gd name="T9" fmla="*/ 128 h 152"/>
              </a:gdLst>
              <a:ahLst/>
              <a:cxnLst>
                <a:cxn ang="0">
                  <a:pos x="T0" y="T1"/>
                </a:cxn>
                <a:cxn ang="0">
                  <a:pos x="T2" y="T3"/>
                </a:cxn>
                <a:cxn ang="0">
                  <a:pos x="T4" y="T5"/>
                </a:cxn>
                <a:cxn ang="0">
                  <a:pos x="T6" y="T7"/>
                </a:cxn>
                <a:cxn ang="0">
                  <a:pos x="T8" y="T9"/>
                </a:cxn>
              </a:cxnLst>
              <a:rect l="0" t="0" r="r" b="b"/>
              <a:pathLst>
                <a:path w="497" h="152">
                  <a:moveTo>
                    <a:pt x="497" y="128"/>
                  </a:moveTo>
                  <a:lnTo>
                    <a:pt x="490" y="152"/>
                  </a:lnTo>
                  <a:lnTo>
                    <a:pt x="0" y="24"/>
                  </a:lnTo>
                  <a:lnTo>
                    <a:pt x="7" y="0"/>
                  </a:lnTo>
                  <a:lnTo>
                    <a:pt x="497" y="12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8" name="Freeform 40"/>
            <p:cNvSpPr/>
            <p:nvPr/>
          </p:nvSpPr>
          <p:spPr bwMode="auto">
            <a:xfrm>
              <a:off x="2490788" y="1189038"/>
              <a:ext cx="201613" cy="282575"/>
            </a:xfrm>
            <a:custGeom>
              <a:avLst/>
              <a:gdLst>
                <a:gd name="T0" fmla="*/ 17 w 54"/>
                <a:gd name="T1" fmla="*/ 2 h 75"/>
                <a:gd name="T2" fmla="*/ 12 w 54"/>
                <a:gd name="T3" fmla="*/ 9 h 75"/>
                <a:gd name="T4" fmla="*/ 2 w 54"/>
                <a:gd name="T5" fmla="*/ 31 h 75"/>
                <a:gd name="T6" fmla="*/ 0 w 54"/>
                <a:gd name="T7" fmla="*/ 46 h 75"/>
                <a:gd name="T8" fmla="*/ 0 w 54"/>
                <a:gd name="T9" fmla="*/ 52 h 75"/>
                <a:gd name="T10" fmla="*/ 0 w 54"/>
                <a:gd name="T11" fmla="*/ 53 h 75"/>
                <a:gd name="T12" fmla="*/ 1 w 54"/>
                <a:gd name="T13" fmla="*/ 61 h 75"/>
                <a:gd name="T14" fmla="*/ 6 w 54"/>
                <a:gd name="T15" fmla="*/ 67 h 75"/>
                <a:gd name="T16" fmla="*/ 37 w 54"/>
                <a:gd name="T17" fmla="*/ 75 h 75"/>
                <a:gd name="T18" fmla="*/ 37 w 54"/>
                <a:gd name="T19" fmla="*/ 75 h 75"/>
                <a:gd name="T20" fmla="*/ 33 w 54"/>
                <a:gd name="T21" fmla="*/ 61 h 75"/>
                <a:gd name="T22" fmla="*/ 33 w 54"/>
                <a:gd name="T23" fmla="*/ 54 h 75"/>
                <a:gd name="T24" fmla="*/ 35 w 54"/>
                <a:gd name="T25" fmla="*/ 39 h 75"/>
                <a:gd name="T26" fmla="*/ 54 w 54"/>
                <a:gd name="T27" fmla="*/ 9 h 75"/>
                <a:gd name="T28" fmla="*/ 54 w 54"/>
                <a:gd name="T29" fmla="*/ 8 h 75"/>
                <a:gd name="T30" fmla="*/ 24 w 54"/>
                <a:gd name="T31" fmla="*/ 1 h 75"/>
                <a:gd name="T32" fmla="*/ 17 w 54"/>
                <a:gd name="T33" fmla="*/ 2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4" h="75">
                  <a:moveTo>
                    <a:pt x="17" y="2"/>
                  </a:moveTo>
                  <a:cubicBezTo>
                    <a:pt x="15" y="5"/>
                    <a:pt x="14" y="7"/>
                    <a:pt x="12" y="9"/>
                  </a:cubicBezTo>
                  <a:cubicBezTo>
                    <a:pt x="8" y="16"/>
                    <a:pt x="4" y="23"/>
                    <a:pt x="2" y="31"/>
                  </a:cubicBezTo>
                  <a:cubicBezTo>
                    <a:pt x="1" y="36"/>
                    <a:pt x="1" y="41"/>
                    <a:pt x="0" y="46"/>
                  </a:cubicBezTo>
                  <a:cubicBezTo>
                    <a:pt x="0" y="48"/>
                    <a:pt x="0" y="50"/>
                    <a:pt x="0" y="52"/>
                  </a:cubicBezTo>
                  <a:cubicBezTo>
                    <a:pt x="0" y="53"/>
                    <a:pt x="0" y="53"/>
                    <a:pt x="0" y="53"/>
                  </a:cubicBezTo>
                  <a:cubicBezTo>
                    <a:pt x="1" y="56"/>
                    <a:pt x="1" y="58"/>
                    <a:pt x="1" y="61"/>
                  </a:cubicBezTo>
                  <a:cubicBezTo>
                    <a:pt x="1" y="66"/>
                    <a:pt x="2" y="66"/>
                    <a:pt x="6" y="67"/>
                  </a:cubicBezTo>
                  <a:cubicBezTo>
                    <a:pt x="37" y="75"/>
                    <a:pt x="37" y="75"/>
                    <a:pt x="37" y="75"/>
                  </a:cubicBezTo>
                  <a:cubicBezTo>
                    <a:pt x="37" y="75"/>
                    <a:pt x="37" y="75"/>
                    <a:pt x="37" y="75"/>
                  </a:cubicBezTo>
                  <a:cubicBezTo>
                    <a:pt x="34" y="73"/>
                    <a:pt x="33" y="68"/>
                    <a:pt x="33" y="61"/>
                  </a:cubicBezTo>
                  <a:cubicBezTo>
                    <a:pt x="33" y="59"/>
                    <a:pt x="33" y="57"/>
                    <a:pt x="33" y="54"/>
                  </a:cubicBezTo>
                  <a:cubicBezTo>
                    <a:pt x="33" y="50"/>
                    <a:pt x="34" y="45"/>
                    <a:pt x="35" y="39"/>
                  </a:cubicBezTo>
                  <a:cubicBezTo>
                    <a:pt x="40" y="22"/>
                    <a:pt x="48" y="9"/>
                    <a:pt x="54" y="9"/>
                  </a:cubicBezTo>
                  <a:cubicBezTo>
                    <a:pt x="54" y="8"/>
                    <a:pt x="54" y="8"/>
                    <a:pt x="54" y="8"/>
                  </a:cubicBezTo>
                  <a:cubicBezTo>
                    <a:pt x="24" y="1"/>
                    <a:pt x="24" y="1"/>
                    <a:pt x="24" y="1"/>
                  </a:cubicBezTo>
                  <a:cubicBezTo>
                    <a:pt x="20" y="0"/>
                    <a:pt x="19" y="0"/>
                    <a:pt x="17" y="2"/>
                  </a:cubicBezTo>
                  <a:close/>
                </a:path>
              </a:pathLst>
            </a:custGeom>
            <a:solidFill>
              <a:srgbClr val="C928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9" name="Freeform 41"/>
            <p:cNvSpPr/>
            <p:nvPr/>
          </p:nvSpPr>
          <p:spPr bwMode="auto">
            <a:xfrm>
              <a:off x="3654426" y="1485900"/>
              <a:ext cx="203200" cy="285750"/>
            </a:xfrm>
            <a:custGeom>
              <a:avLst/>
              <a:gdLst>
                <a:gd name="T0" fmla="*/ 17 w 54"/>
                <a:gd name="T1" fmla="*/ 1 h 76"/>
                <a:gd name="T2" fmla="*/ 19 w 54"/>
                <a:gd name="T3" fmla="*/ 37 h 76"/>
                <a:gd name="T4" fmla="*/ 14 w 54"/>
                <a:gd name="T5" fmla="*/ 51 h 76"/>
                <a:gd name="T6" fmla="*/ 10 w 54"/>
                <a:gd name="T7" fmla="*/ 59 h 76"/>
                <a:gd name="T8" fmla="*/ 0 w 54"/>
                <a:gd name="T9" fmla="*/ 67 h 76"/>
                <a:gd name="T10" fmla="*/ 0 w 54"/>
                <a:gd name="T11" fmla="*/ 67 h 76"/>
                <a:gd name="T12" fmla="*/ 29 w 54"/>
                <a:gd name="T13" fmla="*/ 75 h 76"/>
                <a:gd name="T14" fmla="*/ 29 w 54"/>
                <a:gd name="T15" fmla="*/ 75 h 76"/>
                <a:gd name="T16" fmla="*/ 40 w 54"/>
                <a:gd name="T17" fmla="*/ 67 h 76"/>
                <a:gd name="T18" fmla="*/ 44 w 54"/>
                <a:gd name="T19" fmla="*/ 59 h 76"/>
                <a:gd name="T20" fmla="*/ 49 w 54"/>
                <a:gd name="T21" fmla="*/ 45 h 76"/>
                <a:gd name="T22" fmla="*/ 47 w 54"/>
                <a:gd name="T23" fmla="*/ 9 h 76"/>
                <a:gd name="T24" fmla="*/ 47 w 54"/>
                <a:gd name="T25" fmla="*/ 8 h 76"/>
                <a:gd name="T26" fmla="*/ 17 w 54"/>
                <a:gd name="T27" fmla="*/ 0 h 76"/>
                <a:gd name="T28" fmla="*/ 17 w 54"/>
                <a:gd name="T29" fmla="*/ 1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4" h="76">
                  <a:moveTo>
                    <a:pt x="17" y="1"/>
                  </a:moveTo>
                  <a:cubicBezTo>
                    <a:pt x="23" y="3"/>
                    <a:pt x="24" y="19"/>
                    <a:pt x="19" y="37"/>
                  </a:cubicBezTo>
                  <a:cubicBezTo>
                    <a:pt x="18" y="42"/>
                    <a:pt x="16" y="47"/>
                    <a:pt x="14" y="51"/>
                  </a:cubicBezTo>
                  <a:cubicBezTo>
                    <a:pt x="13" y="54"/>
                    <a:pt x="12" y="57"/>
                    <a:pt x="10" y="59"/>
                  </a:cubicBezTo>
                  <a:cubicBezTo>
                    <a:pt x="7" y="65"/>
                    <a:pt x="3" y="68"/>
                    <a:pt x="0" y="67"/>
                  </a:cubicBezTo>
                  <a:cubicBezTo>
                    <a:pt x="0" y="67"/>
                    <a:pt x="0" y="67"/>
                    <a:pt x="0" y="67"/>
                  </a:cubicBezTo>
                  <a:cubicBezTo>
                    <a:pt x="29" y="75"/>
                    <a:pt x="29" y="75"/>
                    <a:pt x="29" y="75"/>
                  </a:cubicBezTo>
                  <a:cubicBezTo>
                    <a:pt x="29" y="75"/>
                    <a:pt x="29" y="75"/>
                    <a:pt x="29" y="75"/>
                  </a:cubicBezTo>
                  <a:cubicBezTo>
                    <a:pt x="33" y="76"/>
                    <a:pt x="36" y="73"/>
                    <a:pt x="40" y="67"/>
                  </a:cubicBezTo>
                  <a:cubicBezTo>
                    <a:pt x="41" y="65"/>
                    <a:pt x="43" y="62"/>
                    <a:pt x="44" y="59"/>
                  </a:cubicBezTo>
                  <a:cubicBezTo>
                    <a:pt x="46" y="55"/>
                    <a:pt x="48" y="50"/>
                    <a:pt x="49" y="45"/>
                  </a:cubicBezTo>
                  <a:cubicBezTo>
                    <a:pt x="54" y="26"/>
                    <a:pt x="53" y="10"/>
                    <a:pt x="47" y="9"/>
                  </a:cubicBezTo>
                  <a:cubicBezTo>
                    <a:pt x="47" y="8"/>
                    <a:pt x="47" y="8"/>
                    <a:pt x="47" y="8"/>
                  </a:cubicBezTo>
                  <a:cubicBezTo>
                    <a:pt x="17" y="0"/>
                    <a:pt x="17" y="0"/>
                    <a:pt x="17" y="0"/>
                  </a:cubicBezTo>
                  <a:cubicBezTo>
                    <a:pt x="17" y="1"/>
                    <a:pt x="17" y="1"/>
                    <a:pt x="17" y="1"/>
                  </a:cubicBezTo>
                </a:path>
              </a:pathLst>
            </a:custGeom>
            <a:solidFill>
              <a:srgbClr val="C928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490" name="组合 489"/>
          <p:cNvGrpSpPr/>
          <p:nvPr/>
        </p:nvGrpSpPr>
        <p:grpSpPr>
          <a:xfrm>
            <a:off x="7996445" y="2286389"/>
            <a:ext cx="1627188" cy="1874837"/>
            <a:chOff x="7564438" y="2128838"/>
            <a:chExt cx="1627188" cy="1874837"/>
          </a:xfrm>
        </p:grpSpPr>
        <p:sp>
          <p:nvSpPr>
            <p:cNvPr id="491" name="Freeform 65"/>
            <p:cNvSpPr/>
            <p:nvPr/>
          </p:nvSpPr>
          <p:spPr bwMode="auto">
            <a:xfrm>
              <a:off x="7610476" y="3717925"/>
              <a:ext cx="1422400" cy="285750"/>
            </a:xfrm>
            <a:custGeom>
              <a:avLst/>
              <a:gdLst>
                <a:gd name="T0" fmla="*/ 75 w 379"/>
                <a:gd name="T1" fmla="*/ 0 h 76"/>
                <a:gd name="T2" fmla="*/ 0 w 379"/>
                <a:gd name="T3" fmla="*/ 34 h 76"/>
                <a:gd name="T4" fmla="*/ 189 w 379"/>
                <a:gd name="T5" fmla="*/ 76 h 76"/>
                <a:gd name="T6" fmla="*/ 379 w 379"/>
                <a:gd name="T7" fmla="*/ 34 h 76"/>
                <a:gd name="T8" fmla="*/ 326 w 379"/>
                <a:gd name="T9" fmla="*/ 4 h 76"/>
                <a:gd name="T10" fmla="*/ 204 w 379"/>
                <a:gd name="T11" fmla="*/ 47 h 76"/>
                <a:gd name="T12" fmla="*/ 75 w 379"/>
                <a:gd name="T13" fmla="*/ 0 h 76"/>
              </a:gdLst>
              <a:ahLst/>
              <a:cxnLst>
                <a:cxn ang="0">
                  <a:pos x="T0" y="T1"/>
                </a:cxn>
                <a:cxn ang="0">
                  <a:pos x="T2" y="T3"/>
                </a:cxn>
                <a:cxn ang="0">
                  <a:pos x="T4" y="T5"/>
                </a:cxn>
                <a:cxn ang="0">
                  <a:pos x="T6" y="T7"/>
                </a:cxn>
                <a:cxn ang="0">
                  <a:pos x="T8" y="T9"/>
                </a:cxn>
                <a:cxn ang="0">
                  <a:pos x="T10" y="T11"/>
                </a:cxn>
                <a:cxn ang="0">
                  <a:pos x="T12" y="T13"/>
                </a:cxn>
              </a:cxnLst>
              <a:rect l="0" t="0" r="r" b="b"/>
              <a:pathLst>
                <a:path w="379" h="76">
                  <a:moveTo>
                    <a:pt x="75" y="0"/>
                  </a:moveTo>
                  <a:cubicBezTo>
                    <a:pt x="29" y="7"/>
                    <a:pt x="0" y="20"/>
                    <a:pt x="0" y="34"/>
                  </a:cubicBezTo>
                  <a:cubicBezTo>
                    <a:pt x="0" y="57"/>
                    <a:pt x="84" y="76"/>
                    <a:pt x="189" y="76"/>
                  </a:cubicBezTo>
                  <a:cubicBezTo>
                    <a:pt x="294" y="76"/>
                    <a:pt x="379" y="57"/>
                    <a:pt x="379" y="34"/>
                  </a:cubicBezTo>
                  <a:cubicBezTo>
                    <a:pt x="379" y="22"/>
                    <a:pt x="359" y="12"/>
                    <a:pt x="326" y="4"/>
                  </a:cubicBezTo>
                  <a:cubicBezTo>
                    <a:pt x="292" y="31"/>
                    <a:pt x="250" y="47"/>
                    <a:pt x="204" y="47"/>
                  </a:cubicBezTo>
                  <a:cubicBezTo>
                    <a:pt x="155" y="47"/>
                    <a:pt x="110" y="29"/>
                    <a:pt x="75" y="0"/>
                  </a:cubicBezTo>
                </a:path>
              </a:pathLst>
            </a:custGeom>
            <a:solidFill>
              <a:srgbClr val="F0E5D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2" name="Freeform 83"/>
            <p:cNvSpPr/>
            <p:nvPr/>
          </p:nvSpPr>
          <p:spPr bwMode="auto">
            <a:xfrm>
              <a:off x="8353426" y="2579688"/>
              <a:ext cx="330200" cy="128588"/>
            </a:xfrm>
            <a:custGeom>
              <a:avLst/>
              <a:gdLst>
                <a:gd name="T0" fmla="*/ 208 w 208"/>
                <a:gd name="T1" fmla="*/ 81 h 81"/>
                <a:gd name="T2" fmla="*/ 19 w 208"/>
                <a:gd name="T3" fmla="*/ 81 h 81"/>
                <a:gd name="T4" fmla="*/ 2 w 208"/>
                <a:gd name="T5" fmla="*/ 36 h 81"/>
                <a:gd name="T6" fmla="*/ 0 w 208"/>
                <a:gd name="T7" fmla="*/ 0 h 81"/>
                <a:gd name="T8" fmla="*/ 208 w 208"/>
                <a:gd name="T9" fmla="*/ 0 h 81"/>
                <a:gd name="T10" fmla="*/ 208 w 208"/>
                <a:gd name="T11" fmla="*/ 81 h 81"/>
              </a:gdLst>
              <a:ahLst/>
              <a:cxnLst>
                <a:cxn ang="0">
                  <a:pos x="T0" y="T1"/>
                </a:cxn>
                <a:cxn ang="0">
                  <a:pos x="T2" y="T3"/>
                </a:cxn>
                <a:cxn ang="0">
                  <a:pos x="T4" y="T5"/>
                </a:cxn>
                <a:cxn ang="0">
                  <a:pos x="T6" y="T7"/>
                </a:cxn>
                <a:cxn ang="0">
                  <a:pos x="T8" y="T9"/>
                </a:cxn>
                <a:cxn ang="0">
                  <a:pos x="T10" y="T11"/>
                </a:cxn>
              </a:cxnLst>
              <a:rect l="0" t="0" r="r" b="b"/>
              <a:pathLst>
                <a:path w="208" h="81">
                  <a:moveTo>
                    <a:pt x="208" y="81"/>
                  </a:moveTo>
                  <a:lnTo>
                    <a:pt x="19" y="81"/>
                  </a:lnTo>
                  <a:lnTo>
                    <a:pt x="2" y="36"/>
                  </a:lnTo>
                  <a:lnTo>
                    <a:pt x="0" y="0"/>
                  </a:lnTo>
                  <a:lnTo>
                    <a:pt x="208" y="0"/>
                  </a:lnTo>
                  <a:lnTo>
                    <a:pt x="208" y="8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3" name="Freeform 84"/>
            <p:cNvSpPr/>
            <p:nvPr/>
          </p:nvSpPr>
          <p:spPr bwMode="auto">
            <a:xfrm>
              <a:off x="8350251" y="2571750"/>
              <a:ext cx="341313" cy="142875"/>
            </a:xfrm>
            <a:custGeom>
              <a:avLst/>
              <a:gdLst>
                <a:gd name="T0" fmla="*/ 89 w 91"/>
                <a:gd name="T1" fmla="*/ 36 h 38"/>
                <a:gd name="T2" fmla="*/ 89 w 91"/>
                <a:gd name="T3" fmla="*/ 35 h 38"/>
                <a:gd name="T4" fmla="*/ 10 w 91"/>
                <a:gd name="T5" fmla="*/ 35 h 38"/>
                <a:gd name="T6" fmla="*/ 4 w 91"/>
                <a:gd name="T7" fmla="*/ 16 h 38"/>
                <a:gd name="T8" fmla="*/ 3 w 91"/>
                <a:gd name="T9" fmla="*/ 3 h 38"/>
                <a:gd name="T10" fmla="*/ 88 w 91"/>
                <a:gd name="T11" fmla="*/ 3 h 38"/>
                <a:gd name="T12" fmla="*/ 88 w 91"/>
                <a:gd name="T13" fmla="*/ 36 h 38"/>
                <a:gd name="T14" fmla="*/ 89 w 91"/>
                <a:gd name="T15" fmla="*/ 36 h 38"/>
                <a:gd name="T16" fmla="*/ 89 w 91"/>
                <a:gd name="T17" fmla="*/ 35 h 38"/>
                <a:gd name="T18" fmla="*/ 89 w 91"/>
                <a:gd name="T19" fmla="*/ 36 h 38"/>
                <a:gd name="T20" fmla="*/ 91 w 91"/>
                <a:gd name="T21" fmla="*/ 36 h 38"/>
                <a:gd name="T22" fmla="*/ 91 w 91"/>
                <a:gd name="T23" fmla="*/ 2 h 38"/>
                <a:gd name="T24" fmla="*/ 90 w 91"/>
                <a:gd name="T25" fmla="*/ 1 h 38"/>
                <a:gd name="T26" fmla="*/ 89 w 91"/>
                <a:gd name="T27" fmla="*/ 0 h 38"/>
                <a:gd name="T28" fmla="*/ 1 w 91"/>
                <a:gd name="T29" fmla="*/ 0 h 38"/>
                <a:gd name="T30" fmla="*/ 0 w 91"/>
                <a:gd name="T31" fmla="*/ 1 h 38"/>
                <a:gd name="T32" fmla="*/ 0 w 91"/>
                <a:gd name="T33" fmla="*/ 2 h 38"/>
                <a:gd name="T34" fmla="*/ 1 w 91"/>
                <a:gd name="T35" fmla="*/ 17 h 38"/>
                <a:gd name="T36" fmla="*/ 1 w 91"/>
                <a:gd name="T37" fmla="*/ 17 h 38"/>
                <a:gd name="T38" fmla="*/ 8 w 91"/>
                <a:gd name="T39" fmla="*/ 37 h 38"/>
                <a:gd name="T40" fmla="*/ 9 w 91"/>
                <a:gd name="T41" fmla="*/ 38 h 38"/>
                <a:gd name="T42" fmla="*/ 89 w 91"/>
                <a:gd name="T43" fmla="*/ 38 h 38"/>
                <a:gd name="T44" fmla="*/ 90 w 91"/>
                <a:gd name="T45" fmla="*/ 38 h 38"/>
                <a:gd name="T46" fmla="*/ 91 w 91"/>
                <a:gd name="T47" fmla="*/ 36 h 38"/>
                <a:gd name="T48" fmla="*/ 89 w 91"/>
                <a:gd name="T49" fmla="*/ 36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1" h="38">
                  <a:moveTo>
                    <a:pt x="89" y="36"/>
                  </a:moveTo>
                  <a:cubicBezTo>
                    <a:pt x="89" y="35"/>
                    <a:pt x="89" y="35"/>
                    <a:pt x="89" y="35"/>
                  </a:cubicBezTo>
                  <a:cubicBezTo>
                    <a:pt x="10" y="35"/>
                    <a:pt x="10" y="35"/>
                    <a:pt x="10" y="35"/>
                  </a:cubicBezTo>
                  <a:cubicBezTo>
                    <a:pt x="4" y="16"/>
                    <a:pt x="4" y="16"/>
                    <a:pt x="4" y="16"/>
                  </a:cubicBezTo>
                  <a:cubicBezTo>
                    <a:pt x="3" y="3"/>
                    <a:pt x="3" y="3"/>
                    <a:pt x="3" y="3"/>
                  </a:cubicBezTo>
                  <a:cubicBezTo>
                    <a:pt x="88" y="3"/>
                    <a:pt x="88" y="3"/>
                    <a:pt x="88" y="3"/>
                  </a:cubicBezTo>
                  <a:cubicBezTo>
                    <a:pt x="88" y="36"/>
                    <a:pt x="88" y="36"/>
                    <a:pt x="88" y="36"/>
                  </a:cubicBezTo>
                  <a:cubicBezTo>
                    <a:pt x="89" y="36"/>
                    <a:pt x="89" y="36"/>
                    <a:pt x="89" y="36"/>
                  </a:cubicBezTo>
                  <a:cubicBezTo>
                    <a:pt x="89" y="35"/>
                    <a:pt x="89" y="35"/>
                    <a:pt x="89" y="35"/>
                  </a:cubicBezTo>
                  <a:cubicBezTo>
                    <a:pt x="89" y="36"/>
                    <a:pt x="89" y="36"/>
                    <a:pt x="89" y="36"/>
                  </a:cubicBezTo>
                  <a:cubicBezTo>
                    <a:pt x="91" y="36"/>
                    <a:pt x="91" y="36"/>
                    <a:pt x="91" y="36"/>
                  </a:cubicBezTo>
                  <a:cubicBezTo>
                    <a:pt x="91" y="2"/>
                    <a:pt x="91" y="2"/>
                    <a:pt x="91" y="2"/>
                  </a:cubicBezTo>
                  <a:cubicBezTo>
                    <a:pt x="91" y="1"/>
                    <a:pt x="90" y="1"/>
                    <a:pt x="90" y="1"/>
                  </a:cubicBezTo>
                  <a:cubicBezTo>
                    <a:pt x="90" y="0"/>
                    <a:pt x="89" y="0"/>
                    <a:pt x="89" y="0"/>
                  </a:cubicBezTo>
                  <a:cubicBezTo>
                    <a:pt x="1" y="0"/>
                    <a:pt x="1" y="0"/>
                    <a:pt x="1" y="0"/>
                  </a:cubicBezTo>
                  <a:cubicBezTo>
                    <a:pt x="1" y="0"/>
                    <a:pt x="0" y="0"/>
                    <a:pt x="0" y="1"/>
                  </a:cubicBezTo>
                  <a:cubicBezTo>
                    <a:pt x="0" y="1"/>
                    <a:pt x="0" y="1"/>
                    <a:pt x="0" y="2"/>
                  </a:cubicBezTo>
                  <a:cubicBezTo>
                    <a:pt x="1" y="17"/>
                    <a:pt x="1" y="17"/>
                    <a:pt x="1" y="17"/>
                  </a:cubicBezTo>
                  <a:cubicBezTo>
                    <a:pt x="1" y="17"/>
                    <a:pt x="1" y="17"/>
                    <a:pt x="1" y="17"/>
                  </a:cubicBezTo>
                  <a:cubicBezTo>
                    <a:pt x="8" y="37"/>
                    <a:pt x="8" y="37"/>
                    <a:pt x="8" y="37"/>
                  </a:cubicBezTo>
                  <a:cubicBezTo>
                    <a:pt x="8" y="38"/>
                    <a:pt x="8" y="38"/>
                    <a:pt x="9" y="38"/>
                  </a:cubicBezTo>
                  <a:cubicBezTo>
                    <a:pt x="89" y="38"/>
                    <a:pt x="89" y="38"/>
                    <a:pt x="89" y="38"/>
                  </a:cubicBezTo>
                  <a:cubicBezTo>
                    <a:pt x="89" y="38"/>
                    <a:pt x="90" y="38"/>
                    <a:pt x="90" y="38"/>
                  </a:cubicBezTo>
                  <a:cubicBezTo>
                    <a:pt x="90" y="37"/>
                    <a:pt x="91" y="37"/>
                    <a:pt x="91" y="36"/>
                  </a:cubicBezTo>
                  <a:lnTo>
                    <a:pt x="89" y="36"/>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4" name="Rectangle 86"/>
            <p:cNvSpPr>
              <a:spLocks noChangeArrowheads="1"/>
            </p:cNvSpPr>
            <p:nvPr/>
          </p:nvSpPr>
          <p:spPr bwMode="auto">
            <a:xfrm>
              <a:off x="8361363" y="2305050"/>
              <a:ext cx="55563" cy="20002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495" name="Freeform 87"/>
            <p:cNvSpPr/>
            <p:nvPr/>
          </p:nvSpPr>
          <p:spPr bwMode="auto">
            <a:xfrm>
              <a:off x="8267701" y="2282825"/>
              <a:ext cx="231775" cy="71438"/>
            </a:xfrm>
            <a:custGeom>
              <a:avLst/>
              <a:gdLst>
                <a:gd name="T0" fmla="*/ 62 w 62"/>
                <a:gd name="T1" fmla="*/ 10 h 19"/>
                <a:gd name="T2" fmla="*/ 53 w 62"/>
                <a:gd name="T3" fmla="*/ 19 h 19"/>
                <a:gd name="T4" fmla="*/ 9 w 62"/>
                <a:gd name="T5" fmla="*/ 19 h 19"/>
                <a:gd name="T6" fmla="*/ 0 w 62"/>
                <a:gd name="T7" fmla="*/ 10 h 19"/>
                <a:gd name="T8" fmla="*/ 9 w 62"/>
                <a:gd name="T9" fmla="*/ 0 h 19"/>
                <a:gd name="T10" fmla="*/ 53 w 62"/>
                <a:gd name="T11" fmla="*/ 0 h 19"/>
                <a:gd name="T12" fmla="*/ 62 w 62"/>
                <a:gd name="T13" fmla="*/ 10 h 19"/>
              </a:gdLst>
              <a:ahLst/>
              <a:cxnLst>
                <a:cxn ang="0">
                  <a:pos x="T0" y="T1"/>
                </a:cxn>
                <a:cxn ang="0">
                  <a:pos x="T2" y="T3"/>
                </a:cxn>
                <a:cxn ang="0">
                  <a:pos x="T4" y="T5"/>
                </a:cxn>
                <a:cxn ang="0">
                  <a:pos x="T6" y="T7"/>
                </a:cxn>
                <a:cxn ang="0">
                  <a:pos x="T8" y="T9"/>
                </a:cxn>
                <a:cxn ang="0">
                  <a:pos x="T10" y="T11"/>
                </a:cxn>
                <a:cxn ang="0">
                  <a:pos x="T12" y="T13"/>
                </a:cxn>
              </a:cxnLst>
              <a:rect l="0" t="0" r="r" b="b"/>
              <a:pathLst>
                <a:path w="62" h="19">
                  <a:moveTo>
                    <a:pt x="62" y="10"/>
                  </a:moveTo>
                  <a:cubicBezTo>
                    <a:pt x="62" y="15"/>
                    <a:pt x="58" y="19"/>
                    <a:pt x="53" y="19"/>
                  </a:cubicBezTo>
                  <a:cubicBezTo>
                    <a:pt x="9" y="19"/>
                    <a:pt x="9" y="19"/>
                    <a:pt x="9" y="19"/>
                  </a:cubicBezTo>
                  <a:cubicBezTo>
                    <a:pt x="4" y="19"/>
                    <a:pt x="0" y="15"/>
                    <a:pt x="0" y="10"/>
                  </a:cubicBezTo>
                  <a:cubicBezTo>
                    <a:pt x="0" y="5"/>
                    <a:pt x="4" y="0"/>
                    <a:pt x="9" y="0"/>
                  </a:cubicBezTo>
                  <a:cubicBezTo>
                    <a:pt x="53" y="0"/>
                    <a:pt x="53" y="0"/>
                    <a:pt x="53" y="0"/>
                  </a:cubicBezTo>
                  <a:cubicBezTo>
                    <a:pt x="58" y="0"/>
                    <a:pt x="62" y="5"/>
                    <a:pt x="62" y="10"/>
                  </a:cubicBezTo>
                  <a:close/>
                </a:path>
              </a:pathLst>
            </a:custGeom>
            <a:solidFill>
              <a:srgbClr val="08A1C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6" name="Freeform 88"/>
            <p:cNvSpPr/>
            <p:nvPr/>
          </p:nvSpPr>
          <p:spPr bwMode="auto">
            <a:xfrm>
              <a:off x="7805738" y="2335213"/>
              <a:ext cx="292100" cy="384175"/>
            </a:xfrm>
            <a:custGeom>
              <a:avLst/>
              <a:gdLst>
                <a:gd name="T0" fmla="*/ 67 w 78"/>
                <a:gd name="T1" fmla="*/ 37 h 102"/>
                <a:gd name="T2" fmla="*/ 60 w 78"/>
                <a:gd name="T3" fmla="*/ 94 h 102"/>
                <a:gd name="T4" fmla="*/ 11 w 78"/>
                <a:gd name="T5" fmla="*/ 64 h 102"/>
                <a:gd name="T6" fmla="*/ 18 w 78"/>
                <a:gd name="T7" fmla="*/ 7 h 102"/>
                <a:gd name="T8" fmla="*/ 67 w 78"/>
                <a:gd name="T9" fmla="*/ 37 h 102"/>
              </a:gdLst>
              <a:ahLst/>
              <a:cxnLst>
                <a:cxn ang="0">
                  <a:pos x="T0" y="T1"/>
                </a:cxn>
                <a:cxn ang="0">
                  <a:pos x="T2" y="T3"/>
                </a:cxn>
                <a:cxn ang="0">
                  <a:pos x="T4" y="T5"/>
                </a:cxn>
                <a:cxn ang="0">
                  <a:pos x="T6" y="T7"/>
                </a:cxn>
                <a:cxn ang="0">
                  <a:pos x="T8" y="T9"/>
                </a:cxn>
              </a:cxnLst>
              <a:rect l="0" t="0" r="r" b="b"/>
              <a:pathLst>
                <a:path w="78" h="102">
                  <a:moveTo>
                    <a:pt x="67" y="37"/>
                  </a:moveTo>
                  <a:cubicBezTo>
                    <a:pt x="78" y="62"/>
                    <a:pt x="75" y="87"/>
                    <a:pt x="60" y="94"/>
                  </a:cubicBezTo>
                  <a:cubicBezTo>
                    <a:pt x="44" y="102"/>
                    <a:pt x="22" y="88"/>
                    <a:pt x="11" y="64"/>
                  </a:cubicBezTo>
                  <a:cubicBezTo>
                    <a:pt x="0" y="40"/>
                    <a:pt x="3" y="14"/>
                    <a:pt x="18" y="7"/>
                  </a:cubicBezTo>
                  <a:cubicBezTo>
                    <a:pt x="34" y="0"/>
                    <a:pt x="56" y="13"/>
                    <a:pt x="67" y="37"/>
                  </a:cubicBezTo>
                </a:path>
              </a:pathLst>
            </a:custGeom>
            <a:solidFill>
              <a:srgbClr val="08A1C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7" name="Freeform 89"/>
            <p:cNvSpPr/>
            <p:nvPr/>
          </p:nvSpPr>
          <p:spPr bwMode="auto">
            <a:xfrm>
              <a:off x="8650288" y="2335213"/>
              <a:ext cx="296863" cy="384175"/>
            </a:xfrm>
            <a:custGeom>
              <a:avLst/>
              <a:gdLst>
                <a:gd name="T0" fmla="*/ 11 w 79"/>
                <a:gd name="T1" fmla="*/ 37 h 102"/>
                <a:gd name="T2" fmla="*/ 19 w 79"/>
                <a:gd name="T3" fmla="*/ 94 h 102"/>
                <a:gd name="T4" fmla="*/ 68 w 79"/>
                <a:gd name="T5" fmla="*/ 64 h 102"/>
                <a:gd name="T6" fmla="*/ 60 w 79"/>
                <a:gd name="T7" fmla="*/ 7 h 102"/>
                <a:gd name="T8" fmla="*/ 11 w 79"/>
                <a:gd name="T9" fmla="*/ 37 h 102"/>
              </a:gdLst>
              <a:ahLst/>
              <a:cxnLst>
                <a:cxn ang="0">
                  <a:pos x="T0" y="T1"/>
                </a:cxn>
                <a:cxn ang="0">
                  <a:pos x="T2" y="T3"/>
                </a:cxn>
                <a:cxn ang="0">
                  <a:pos x="T4" y="T5"/>
                </a:cxn>
                <a:cxn ang="0">
                  <a:pos x="T6" y="T7"/>
                </a:cxn>
                <a:cxn ang="0">
                  <a:pos x="T8" y="T9"/>
                </a:cxn>
              </a:cxnLst>
              <a:rect l="0" t="0" r="r" b="b"/>
              <a:pathLst>
                <a:path w="79" h="102">
                  <a:moveTo>
                    <a:pt x="11" y="37"/>
                  </a:moveTo>
                  <a:cubicBezTo>
                    <a:pt x="0" y="62"/>
                    <a:pt x="3" y="87"/>
                    <a:pt x="19" y="94"/>
                  </a:cubicBezTo>
                  <a:cubicBezTo>
                    <a:pt x="34" y="102"/>
                    <a:pt x="56" y="88"/>
                    <a:pt x="68" y="64"/>
                  </a:cubicBezTo>
                  <a:cubicBezTo>
                    <a:pt x="79" y="40"/>
                    <a:pt x="76" y="14"/>
                    <a:pt x="60" y="7"/>
                  </a:cubicBezTo>
                  <a:cubicBezTo>
                    <a:pt x="45" y="0"/>
                    <a:pt x="23" y="13"/>
                    <a:pt x="11" y="37"/>
                  </a:cubicBezTo>
                  <a:close/>
                </a:path>
              </a:pathLst>
            </a:custGeom>
            <a:solidFill>
              <a:srgbClr val="08A1C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8" name="Oval 90"/>
            <p:cNvSpPr>
              <a:spLocks noChangeArrowheads="1"/>
            </p:cNvSpPr>
            <p:nvPr/>
          </p:nvSpPr>
          <p:spPr bwMode="auto">
            <a:xfrm>
              <a:off x="7632701" y="2411413"/>
              <a:ext cx="1482725" cy="1482725"/>
            </a:xfrm>
            <a:prstGeom prst="ellipse">
              <a:avLst/>
            </a:pr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9" name="Freeform 91"/>
            <p:cNvSpPr/>
            <p:nvPr/>
          </p:nvSpPr>
          <p:spPr bwMode="auto">
            <a:xfrm>
              <a:off x="8356601" y="2411413"/>
              <a:ext cx="758825" cy="1435100"/>
            </a:xfrm>
            <a:custGeom>
              <a:avLst/>
              <a:gdLst>
                <a:gd name="T0" fmla="*/ 5 w 202"/>
                <a:gd name="T1" fmla="*/ 0 h 382"/>
                <a:gd name="T2" fmla="*/ 0 w 202"/>
                <a:gd name="T3" fmla="*/ 0 h 382"/>
                <a:gd name="T4" fmla="*/ 179 w 202"/>
                <a:gd name="T5" fmla="*/ 207 h 382"/>
                <a:gd name="T6" fmla="*/ 76 w 202"/>
                <a:gd name="T7" fmla="*/ 382 h 382"/>
                <a:gd name="T8" fmla="*/ 202 w 202"/>
                <a:gd name="T9" fmla="*/ 197 h 382"/>
                <a:gd name="T10" fmla="*/ 5 w 202"/>
                <a:gd name="T11" fmla="*/ 0 h 382"/>
              </a:gdLst>
              <a:ahLst/>
              <a:cxnLst>
                <a:cxn ang="0">
                  <a:pos x="T0" y="T1"/>
                </a:cxn>
                <a:cxn ang="0">
                  <a:pos x="T2" y="T3"/>
                </a:cxn>
                <a:cxn ang="0">
                  <a:pos x="T4" y="T5"/>
                </a:cxn>
                <a:cxn ang="0">
                  <a:pos x="T6" y="T7"/>
                </a:cxn>
                <a:cxn ang="0">
                  <a:pos x="T8" y="T9"/>
                </a:cxn>
                <a:cxn ang="0">
                  <a:pos x="T10" y="T11"/>
                </a:cxn>
              </a:cxnLst>
              <a:rect l="0" t="0" r="r" b="b"/>
              <a:pathLst>
                <a:path w="201" h="382">
                  <a:moveTo>
                    <a:pt x="5" y="0"/>
                  </a:moveTo>
                  <a:cubicBezTo>
                    <a:pt x="3" y="0"/>
                    <a:pt x="1" y="0"/>
                    <a:pt x="0" y="0"/>
                  </a:cubicBezTo>
                  <a:cubicBezTo>
                    <a:pt x="108" y="16"/>
                    <a:pt x="188" y="109"/>
                    <a:pt x="179" y="207"/>
                  </a:cubicBezTo>
                  <a:cubicBezTo>
                    <a:pt x="163" y="318"/>
                    <a:pt x="138" y="340"/>
                    <a:pt x="76" y="382"/>
                  </a:cubicBezTo>
                  <a:cubicBezTo>
                    <a:pt x="150" y="353"/>
                    <a:pt x="202" y="281"/>
                    <a:pt x="202" y="197"/>
                  </a:cubicBezTo>
                  <a:cubicBezTo>
                    <a:pt x="202" y="88"/>
                    <a:pt x="114" y="0"/>
                    <a:pt x="5" y="0"/>
                  </a:cubicBezTo>
                  <a:close/>
                </a:path>
              </a:pathLst>
            </a:custGeom>
            <a:solidFill>
              <a:srgbClr val="D1D3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0" name="Oval 92"/>
            <p:cNvSpPr>
              <a:spLocks noChangeArrowheads="1"/>
            </p:cNvSpPr>
            <p:nvPr/>
          </p:nvSpPr>
          <p:spPr bwMode="auto">
            <a:xfrm>
              <a:off x="7677151" y="2455863"/>
              <a:ext cx="1393825" cy="1393825"/>
            </a:xfrm>
            <a:prstGeom prst="ellipse">
              <a:avLst/>
            </a:prstGeom>
            <a:solidFill>
              <a:srgbClr val="00AE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1" name="Oval 93"/>
            <p:cNvSpPr>
              <a:spLocks noChangeArrowheads="1"/>
            </p:cNvSpPr>
            <p:nvPr/>
          </p:nvSpPr>
          <p:spPr bwMode="auto">
            <a:xfrm>
              <a:off x="7808913" y="2587625"/>
              <a:ext cx="1130300" cy="1130300"/>
            </a:xfrm>
            <a:prstGeom prst="ellipse">
              <a:avLst/>
            </a:pr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2" name="Oval 94"/>
            <p:cNvSpPr>
              <a:spLocks noChangeArrowheads="1"/>
            </p:cNvSpPr>
            <p:nvPr/>
          </p:nvSpPr>
          <p:spPr bwMode="auto">
            <a:xfrm>
              <a:off x="8345488" y="2654300"/>
              <a:ext cx="57150" cy="53975"/>
            </a:xfrm>
            <a:prstGeom prst="ellipse">
              <a:avLst/>
            </a:prstGeom>
            <a:solidFill>
              <a:srgbClr val="ED1D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3" name="Oval 95"/>
            <p:cNvSpPr>
              <a:spLocks noChangeArrowheads="1"/>
            </p:cNvSpPr>
            <p:nvPr/>
          </p:nvSpPr>
          <p:spPr bwMode="auto">
            <a:xfrm>
              <a:off x="8345488" y="3597275"/>
              <a:ext cx="57150" cy="52388"/>
            </a:xfrm>
            <a:prstGeom prst="ellipse">
              <a:avLst/>
            </a:prstGeom>
            <a:solidFill>
              <a:srgbClr val="ED1D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4" name="Oval 96"/>
            <p:cNvSpPr>
              <a:spLocks noChangeArrowheads="1"/>
            </p:cNvSpPr>
            <p:nvPr/>
          </p:nvSpPr>
          <p:spPr bwMode="auto">
            <a:xfrm>
              <a:off x="8826501" y="3124200"/>
              <a:ext cx="52388" cy="57150"/>
            </a:xfrm>
            <a:prstGeom prst="ellipse">
              <a:avLst/>
            </a:prstGeom>
            <a:solidFill>
              <a:srgbClr val="ED1D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5" name="Oval 97"/>
            <p:cNvSpPr>
              <a:spLocks noChangeArrowheads="1"/>
            </p:cNvSpPr>
            <p:nvPr/>
          </p:nvSpPr>
          <p:spPr bwMode="auto">
            <a:xfrm>
              <a:off x="7888288" y="3124200"/>
              <a:ext cx="55563" cy="57150"/>
            </a:xfrm>
            <a:prstGeom prst="ellipse">
              <a:avLst/>
            </a:prstGeom>
            <a:solidFill>
              <a:srgbClr val="ED1D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6" name="Freeform 98"/>
            <p:cNvSpPr>
              <a:spLocks noEditPoints="1"/>
            </p:cNvSpPr>
            <p:nvPr/>
          </p:nvSpPr>
          <p:spPr bwMode="auto">
            <a:xfrm>
              <a:off x="8278813" y="3090863"/>
              <a:ext cx="446088" cy="142875"/>
            </a:xfrm>
            <a:custGeom>
              <a:avLst/>
              <a:gdLst>
                <a:gd name="T0" fmla="*/ 0 w 119"/>
                <a:gd name="T1" fmla="*/ 20 h 38"/>
                <a:gd name="T2" fmla="*/ 2 w 119"/>
                <a:gd name="T3" fmla="*/ 24 h 38"/>
                <a:gd name="T4" fmla="*/ 2 w 119"/>
                <a:gd name="T5" fmla="*/ 22 h 38"/>
                <a:gd name="T6" fmla="*/ 0 w 119"/>
                <a:gd name="T7" fmla="*/ 20 h 38"/>
                <a:gd name="T8" fmla="*/ 117 w 119"/>
                <a:gd name="T9" fmla="*/ 15 h 38"/>
                <a:gd name="T10" fmla="*/ 117 w 119"/>
                <a:gd name="T11" fmla="*/ 16 h 38"/>
                <a:gd name="T12" fmla="*/ 111 w 119"/>
                <a:gd name="T13" fmla="*/ 23 h 38"/>
                <a:gd name="T14" fmla="*/ 59 w 119"/>
                <a:gd name="T15" fmla="*/ 23 h 38"/>
                <a:gd name="T16" fmla="*/ 58 w 119"/>
                <a:gd name="T17" fmla="*/ 25 h 38"/>
                <a:gd name="T18" fmla="*/ 66 w 119"/>
                <a:gd name="T19" fmla="*/ 25 h 38"/>
                <a:gd name="T20" fmla="*/ 83 w 119"/>
                <a:gd name="T21" fmla="*/ 38 h 38"/>
                <a:gd name="T22" fmla="*/ 101 w 119"/>
                <a:gd name="T23" fmla="*/ 25 h 38"/>
                <a:gd name="T24" fmla="*/ 112 w 119"/>
                <a:gd name="T25" fmla="*/ 25 h 38"/>
                <a:gd name="T26" fmla="*/ 119 w 119"/>
                <a:gd name="T27" fmla="*/ 19 h 38"/>
                <a:gd name="T28" fmla="*/ 117 w 119"/>
                <a:gd name="T29" fmla="*/ 15 h 38"/>
                <a:gd name="T30" fmla="*/ 83 w 119"/>
                <a:gd name="T31" fmla="*/ 0 h 38"/>
                <a:gd name="T32" fmla="*/ 67 w 119"/>
                <a:gd name="T33" fmla="*/ 10 h 38"/>
                <a:gd name="T34" fmla="*/ 100 w 119"/>
                <a:gd name="T35" fmla="*/ 10 h 38"/>
                <a:gd name="T36" fmla="*/ 83 w 119"/>
                <a:gd name="T37"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9" h="38">
                  <a:moveTo>
                    <a:pt x="0" y="20"/>
                  </a:moveTo>
                  <a:cubicBezTo>
                    <a:pt x="0" y="22"/>
                    <a:pt x="1" y="23"/>
                    <a:pt x="2" y="24"/>
                  </a:cubicBezTo>
                  <a:cubicBezTo>
                    <a:pt x="2" y="23"/>
                    <a:pt x="2" y="23"/>
                    <a:pt x="2" y="22"/>
                  </a:cubicBezTo>
                  <a:cubicBezTo>
                    <a:pt x="1" y="22"/>
                    <a:pt x="0" y="21"/>
                    <a:pt x="0" y="20"/>
                  </a:cubicBezTo>
                  <a:moveTo>
                    <a:pt x="117" y="15"/>
                  </a:moveTo>
                  <a:cubicBezTo>
                    <a:pt x="117" y="15"/>
                    <a:pt x="117" y="16"/>
                    <a:pt x="117" y="16"/>
                  </a:cubicBezTo>
                  <a:cubicBezTo>
                    <a:pt x="117" y="20"/>
                    <a:pt x="115" y="23"/>
                    <a:pt x="111" y="23"/>
                  </a:cubicBezTo>
                  <a:cubicBezTo>
                    <a:pt x="59" y="23"/>
                    <a:pt x="59" y="23"/>
                    <a:pt x="59" y="23"/>
                  </a:cubicBezTo>
                  <a:cubicBezTo>
                    <a:pt x="59" y="24"/>
                    <a:pt x="59" y="24"/>
                    <a:pt x="58" y="25"/>
                  </a:cubicBezTo>
                  <a:cubicBezTo>
                    <a:pt x="66" y="25"/>
                    <a:pt x="66" y="25"/>
                    <a:pt x="66" y="25"/>
                  </a:cubicBezTo>
                  <a:cubicBezTo>
                    <a:pt x="68" y="32"/>
                    <a:pt x="75" y="38"/>
                    <a:pt x="83" y="38"/>
                  </a:cubicBezTo>
                  <a:cubicBezTo>
                    <a:pt x="92" y="38"/>
                    <a:pt x="99" y="32"/>
                    <a:pt x="101" y="25"/>
                  </a:cubicBezTo>
                  <a:cubicBezTo>
                    <a:pt x="112" y="25"/>
                    <a:pt x="112" y="25"/>
                    <a:pt x="112" y="25"/>
                  </a:cubicBezTo>
                  <a:cubicBezTo>
                    <a:pt x="116" y="25"/>
                    <a:pt x="119" y="22"/>
                    <a:pt x="119" y="19"/>
                  </a:cubicBezTo>
                  <a:cubicBezTo>
                    <a:pt x="119" y="17"/>
                    <a:pt x="118" y="16"/>
                    <a:pt x="117" y="15"/>
                  </a:cubicBezTo>
                  <a:moveTo>
                    <a:pt x="83" y="0"/>
                  </a:moveTo>
                  <a:cubicBezTo>
                    <a:pt x="76" y="0"/>
                    <a:pt x="70" y="4"/>
                    <a:pt x="67" y="10"/>
                  </a:cubicBezTo>
                  <a:cubicBezTo>
                    <a:pt x="100" y="10"/>
                    <a:pt x="100" y="10"/>
                    <a:pt x="100" y="10"/>
                  </a:cubicBezTo>
                  <a:cubicBezTo>
                    <a:pt x="97" y="4"/>
                    <a:pt x="91" y="0"/>
                    <a:pt x="83" y="0"/>
                  </a:cubicBezTo>
                </a:path>
              </a:pathLst>
            </a:custGeom>
            <a:solidFill>
              <a:srgbClr val="CFD0D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7" name="Oval 99"/>
            <p:cNvSpPr>
              <a:spLocks noChangeArrowheads="1"/>
            </p:cNvSpPr>
            <p:nvPr/>
          </p:nvSpPr>
          <p:spPr bwMode="auto">
            <a:xfrm>
              <a:off x="8556626" y="3124200"/>
              <a:ext cx="71438" cy="71438"/>
            </a:xfrm>
            <a:prstGeom prst="ellipse">
              <a:avLst/>
            </a:prstGeom>
            <a:solidFill>
              <a:srgbClr val="D1D3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8" name="Oval 100"/>
            <p:cNvSpPr>
              <a:spLocks noChangeArrowheads="1"/>
            </p:cNvSpPr>
            <p:nvPr/>
          </p:nvSpPr>
          <p:spPr bwMode="auto">
            <a:xfrm>
              <a:off x="8515351" y="3079750"/>
              <a:ext cx="142875" cy="142875"/>
            </a:xfrm>
            <a:prstGeom prst="ellipse">
              <a:avLst/>
            </a:prstGeom>
            <a:solidFill>
              <a:srgbClr val="37BAE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9" name="Freeform 101"/>
            <p:cNvSpPr/>
            <p:nvPr/>
          </p:nvSpPr>
          <p:spPr bwMode="auto">
            <a:xfrm>
              <a:off x="8270876" y="3128963"/>
              <a:ext cx="447675" cy="47625"/>
            </a:xfrm>
            <a:custGeom>
              <a:avLst/>
              <a:gdLst>
                <a:gd name="T0" fmla="*/ 0 w 119"/>
                <a:gd name="T1" fmla="*/ 6 h 13"/>
                <a:gd name="T2" fmla="*/ 7 w 119"/>
                <a:gd name="T3" fmla="*/ 0 h 13"/>
                <a:gd name="T4" fmla="*/ 113 w 119"/>
                <a:gd name="T5" fmla="*/ 0 h 13"/>
                <a:gd name="T6" fmla="*/ 119 w 119"/>
                <a:gd name="T7" fmla="*/ 6 h 13"/>
                <a:gd name="T8" fmla="*/ 113 w 119"/>
                <a:gd name="T9" fmla="*/ 13 h 13"/>
                <a:gd name="T10" fmla="*/ 7 w 119"/>
                <a:gd name="T11" fmla="*/ 13 h 13"/>
                <a:gd name="T12" fmla="*/ 0 w 119"/>
                <a:gd name="T13" fmla="*/ 6 h 13"/>
              </a:gdLst>
              <a:ahLst/>
              <a:cxnLst>
                <a:cxn ang="0">
                  <a:pos x="T0" y="T1"/>
                </a:cxn>
                <a:cxn ang="0">
                  <a:pos x="T2" y="T3"/>
                </a:cxn>
                <a:cxn ang="0">
                  <a:pos x="T4" y="T5"/>
                </a:cxn>
                <a:cxn ang="0">
                  <a:pos x="T6" y="T7"/>
                </a:cxn>
                <a:cxn ang="0">
                  <a:pos x="T8" y="T9"/>
                </a:cxn>
                <a:cxn ang="0">
                  <a:pos x="T10" y="T11"/>
                </a:cxn>
                <a:cxn ang="0">
                  <a:pos x="T12" y="T13"/>
                </a:cxn>
              </a:cxnLst>
              <a:rect l="0" t="0" r="r" b="b"/>
              <a:pathLst>
                <a:path w="119" h="13">
                  <a:moveTo>
                    <a:pt x="0" y="6"/>
                  </a:moveTo>
                  <a:cubicBezTo>
                    <a:pt x="0" y="3"/>
                    <a:pt x="3" y="0"/>
                    <a:pt x="7" y="0"/>
                  </a:cubicBezTo>
                  <a:cubicBezTo>
                    <a:pt x="113" y="0"/>
                    <a:pt x="113" y="0"/>
                    <a:pt x="113" y="0"/>
                  </a:cubicBezTo>
                  <a:cubicBezTo>
                    <a:pt x="117" y="0"/>
                    <a:pt x="119" y="3"/>
                    <a:pt x="119" y="6"/>
                  </a:cubicBezTo>
                  <a:cubicBezTo>
                    <a:pt x="119" y="10"/>
                    <a:pt x="117" y="13"/>
                    <a:pt x="113" y="13"/>
                  </a:cubicBezTo>
                  <a:cubicBezTo>
                    <a:pt x="7" y="13"/>
                    <a:pt x="7" y="13"/>
                    <a:pt x="7" y="13"/>
                  </a:cubicBezTo>
                  <a:cubicBezTo>
                    <a:pt x="3" y="13"/>
                    <a:pt x="0" y="10"/>
                    <a:pt x="0" y="6"/>
                  </a:cubicBezTo>
                </a:path>
              </a:pathLst>
            </a:custGeom>
            <a:solidFill>
              <a:srgbClr val="37BAE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0" name="Oval 102"/>
            <p:cNvSpPr>
              <a:spLocks noChangeArrowheads="1"/>
            </p:cNvSpPr>
            <p:nvPr/>
          </p:nvSpPr>
          <p:spPr bwMode="auto">
            <a:xfrm>
              <a:off x="8551863" y="3116263"/>
              <a:ext cx="71438" cy="71438"/>
            </a:xfrm>
            <a:prstGeom prst="ellipse">
              <a:avLst/>
            </a:pr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1" name="Freeform 103"/>
            <p:cNvSpPr>
              <a:spLocks noEditPoints="1"/>
            </p:cNvSpPr>
            <p:nvPr/>
          </p:nvSpPr>
          <p:spPr bwMode="auto">
            <a:xfrm>
              <a:off x="8320088" y="2774950"/>
              <a:ext cx="127000" cy="266700"/>
            </a:xfrm>
            <a:custGeom>
              <a:avLst/>
              <a:gdLst>
                <a:gd name="T0" fmla="*/ 10 w 34"/>
                <a:gd name="T1" fmla="*/ 27 h 71"/>
                <a:gd name="T2" fmla="*/ 0 w 34"/>
                <a:gd name="T3" fmla="*/ 42 h 71"/>
                <a:gd name="T4" fmla="*/ 10 w 34"/>
                <a:gd name="T5" fmla="*/ 57 h 71"/>
                <a:gd name="T6" fmla="*/ 10 w 34"/>
                <a:gd name="T7" fmla="*/ 27 h 71"/>
                <a:gd name="T8" fmla="*/ 17 w 34"/>
                <a:gd name="T9" fmla="*/ 0 h 71"/>
                <a:gd name="T10" fmla="*/ 16 w 34"/>
                <a:gd name="T11" fmla="*/ 0 h 71"/>
                <a:gd name="T12" fmla="*/ 19 w 34"/>
                <a:gd name="T13" fmla="*/ 5 h 71"/>
                <a:gd name="T14" fmla="*/ 19 w 34"/>
                <a:gd name="T15" fmla="*/ 71 h 71"/>
                <a:gd name="T16" fmla="*/ 22 w 34"/>
                <a:gd name="T17" fmla="*/ 71 h 71"/>
                <a:gd name="T18" fmla="*/ 22 w 34"/>
                <a:gd name="T19" fmla="*/ 58 h 71"/>
                <a:gd name="T20" fmla="*/ 34 w 34"/>
                <a:gd name="T21" fmla="*/ 42 h 71"/>
                <a:gd name="T22" fmla="*/ 22 w 34"/>
                <a:gd name="T23" fmla="*/ 26 h 71"/>
                <a:gd name="T24" fmla="*/ 22 w 34"/>
                <a:gd name="T25" fmla="*/ 5 h 71"/>
                <a:gd name="T26" fmla="*/ 17 w 34"/>
                <a:gd name="T27"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4" h="71">
                  <a:moveTo>
                    <a:pt x="10" y="27"/>
                  </a:moveTo>
                  <a:cubicBezTo>
                    <a:pt x="4" y="29"/>
                    <a:pt x="0" y="35"/>
                    <a:pt x="0" y="42"/>
                  </a:cubicBezTo>
                  <a:cubicBezTo>
                    <a:pt x="0" y="48"/>
                    <a:pt x="4" y="54"/>
                    <a:pt x="10" y="57"/>
                  </a:cubicBezTo>
                  <a:cubicBezTo>
                    <a:pt x="10" y="27"/>
                    <a:pt x="10" y="27"/>
                    <a:pt x="10" y="27"/>
                  </a:cubicBezTo>
                  <a:moveTo>
                    <a:pt x="17" y="0"/>
                  </a:moveTo>
                  <a:cubicBezTo>
                    <a:pt x="16" y="0"/>
                    <a:pt x="16" y="0"/>
                    <a:pt x="16" y="0"/>
                  </a:cubicBezTo>
                  <a:cubicBezTo>
                    <a:pt x="18" y="0"/>
                    <a:pt x="19" y="2"/>
                    <a:pt x="19" y="5"/>
                  </a:cubicBezTo>
                  <a:cubicBezTo>
                    <a:pt x="19" y="71"/>
                    <a:pt x="19" y="71"/>
                    <a:pt x="19" y="71"/>
                  </a:cubicBezTo>
                  <a:cubicBezTo>
                    <a:pt x="20" y="71"/>
                    <a:pt x="21" y="71"/>
                    <a:pt x="22" y="71"/>
                  </a:cubicBezTo>
                  <a:cubicBezTo>
                    <a:pt x="22" y="58"/>
                    <a:pt x="22" y="58"/>
                    <a:pt x="22" y="58"/>
                  </a:cubicBezTo>
                  <a:cubicBezTo>
                    <a:pt x="28" y="56"/>
                    <a:pt x="34" y="49"/>
                    <a:pt x="34" y="42"/>
                  </a:cubicBezTo>
                  <a:cubicBezTo>
                    <a:pt x="34" y="34"/>
                    <a:pt x="28" y="28"/>
                    <a:pt x="22" y="26"/>
                  </a:cubicBezTo>
                  <a:cubicBezTo>
                    <a:pt x="22" y="5"/>
                    <a:pt x="22" y="5"/>
                    <a:pt x="22" y="5"/>
                  </a:cubicBezTo>
                  <a:cubicBezTo>
                    <a:pt x="22" y="2"/>
                    <a:pt x="19" y="0"/>
                    <a:pt x="17" y="0"/>
                  </a:cubicBezTo>
                </a:path>
              </a:pathLst>
            </a:custGeom>
            <a:solidFill>
              <a:srgbClr val="CFD0D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2" name="Oval 104"/>
            <p:cNvSpPr>
              <a:spLocks noChangeArrowheads="1"/>
            </p:cNvSpPr>
            <p:nvPr/>
          </p:nvSpPr>
          <p:spPr bwMode="auto">
            <a:xfrm>
              <a:off x="8312151" y="2868613"/>
              <a:ext cx="123825" cy="123825"/>
            </a:xfrm>
            <a:prstGeom prst="ellipse">
              <a:avLst/>
            </a:prstGeom>
            <a:solidFill>
              <a:srgbClr val="37BAE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3" name="Freeform 105"/>
            <p:cNvSpPr/>
            <p:nvPr/>
          </p:nvSpPr>
          <p:spPr bwMode="auto">
            <a:xfrm>
              <a:off x="8356601" y="2774950"/>
              <a:ext cx="34925" cy="330200"/>
            </a:xfrm>
            <a:custGeom>
              <a:avLst/>
              <a:gdLst>
                <a:gd name="T0" fmla="*/ 5 w 9"/>
                <a:gd name="T1" fmla="*/ 88 h 88"/>
                <a:gd name="T2" fmla="*/ 0 w 9"/>
                <a:gd name="T3" fmla="*/ 83 h 88"/>
                <a:gd name="T4" fmla="*/ 0 w 9"/>
                <a:gd name="T5" fmla="*/ 5 h 88"/>
                <a:gd name="T6" fmla="*/ 5 w 9"/>
                <a:gd name="T7" fmla="*/ 0 h 88"/>
                <a:gd name="T8" fmla="*/ 9 w 9"/>
                <a:gd name="T9" fmla="*/ 5 h 88"/>
                <a:gd name="T10" fmla="*/ 9 w 9"/>
                <a:gd name="T11" fmla="*/ 83 h 88"/>
                <a:gd name="T12" fmla="*/ 5 w 9"/>
                <a:gd name="T13" fmla="*/ 88 h 88"/>
              </a:gdLst>
              <a:ahLst/>
              <a:cxnLst>
                <a:cxn ang="0">
                  <a:pos x="T0" y="T1"/>
                </a:cxn>
                <a:cxn ang="0">
                  <a:pos x="T2" y="T3"/>
                </a:cxn>
                <a:cxn ang="0">
                  <a:pos x="T4" y="T5"/>
                </a:cxn>
                <a:cxn ang="0">
                  <a:pos x="T6" y="T7"/>
                </a:cxn>
                <a:cxn ang="0">
                  <a:pos x="T8" y="T9"/>
                </a:cxn>
                <a:cxn ang="0">
                  <a:pos x="T10" y="T11"/>
                </a:cxn>
                <a:cxn ang="0">
                  <a:pos x="T12" y="T13"/>
                </a:cxn>
              </a:cxnLst>
              <a:rect l="0" t="0" r="r" b="b"/>
              <a:pathLst>
                <a:path w="9" h="88">
                  <a:moveTo>
                    <a:pt x="5" y="88"/>
                  </a:moveTo>
                  <a:cubicBezTo>
                    <a:pt x="2" y="88"/>
                    <a:pt x="0" y="86"/>
                    <a:pt x="0" y="83"/>
                  </a:cubicBezTo>
                  <a:cubicBezTo>
                    <a:pt x="0" y="5"/>
                    <a:pt x="0" y="5"/>
                    <a:pt x="0" y="5"/>
                  </a:cubicBezTo>
                  <a:cubicBezTo>
                    <a:pt x="0" y="2"/>
                    <a:pt x="2" y="0"/>
                    <a:pt x="5" y="0"/>
                  </a:cubicBezTo>
                  <a:cubicBezTo>
                    <a:pt x="7" y="0"/>
                    <a:pt x="9" y="2"/>
                    <a:pt x="9" y="5"/>
                  </a:cubicBezTo>
                  <a:cubicBezTo>
                    <a:pt x="9" y="83"/>
                    <a:pt x="9" y="83"/>
                    <a:pt x="9" y="83"/>
                  </a:cubicBezTo>
                  <a:cubicBezTo>
                    <a:pt x="9" y="86"/>
                    <a:pt x="7" y="88"/>
                    <a:pt x="5" y="88"/>
                  </a:cubicBezTo>
                </a:path>
              </a:pathLst>
            </a:custGeom>
            <a:solidFill>
              <a:srgbClr val="37BAE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4" name="Oval 106"/>
            <p:cNvSpPr>
              <a:spLocks noChangeArrowheads="1"/>
            </p:cNvSpPr>
            <p:nvPr/>
          </p:nvSpPr>
          <p:spPr bwMode="auto">
            <a:xfrm>
              <a:off x="8342313" y="2898775"/>
              <a:ext cx="63500" cy="63500"/>
            </a:xfrm>
            <a:prstGeom prst="ellipse">
              <a:avLst/>
            </a:pr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5" name="Freeform 107"/>
            <p:cNvSpPr>
              <a:spLocks noEditPoints="1"/>
            </p:cNvSpPr>
            <p:nvPr/>
          </p:nvSpPr>
          <p:spPr bwMode="auto">
            <a:xfrm>
              <a:off x="8285163" y="3041650"/>
              <a:ext cx="214313" cy="222250"/>
            </a:xfrm>
            <a:custGeom>
              <a:avLst/>
              <a:gdLst>
                <a:gd name="T0" fmla="*/ 0 w 57"/>
                <a:gd name="T1" fmla="*/ 37 h 59"/>
                <a:gd name="T2" fmla="*/ 28 w 57"/>
                <a:gd name="T3" fmla="*/ 59 h 59"/>
                <a:gd name="T4" fmla="*/ 56 w 57"/>
                <a:gd name="T5" fmla="*/ 38 h 59"/>
                <a:gd name="T6" fmla="*/ 4 w 57"/>
                <a:gd name="T7" fmla="*/ 38 h 59"/>
                <a:gd name="T8" fmla="*/ 0 w 57"/>
                <a:gd name="T9" fmla="*/ 37 h 59"/>
                <a:gd name="T10" fmla="*/ 31 w 57"/>
                <a:gd name="T11" fmla="*/ 0 h 59"/>
                <a:gd name="T12" fmla="*/ 31 w 57"/>
                <a:gd name="T13" fmla="*/ 12 h 59"/>
                <a:gd name="T14" fmla="*/ 26 w 57"/>
                <a:gd name="T15" fmla="*/ 17 h 59"/>
                <a:gd name="T16" fmla="*/ 25 w 57"/>
                <a:gd name="T17" fmla="*/ 17 h 59"/>
                <a:gd name="T18" fmla="*/ 24 w 57"/>
                <a:gd name="T19" fmla="*/ 17 h 59"/>
                <a:gd name="T20" fmla="*/ 19 w 57"/>
                <a:gd name="T21" fmla="*/ 12 h 59"/>
                <a:gd name="T22" fmla="*/ 19 w 57"/>
                <a:gd name="T23" fmla="*/ 2 h 59"/>
                <a:gd name="T24" fmla="*/ 0 w 57"/>
                <a:gd name="T25" fmla="*/ 24 h 59"/>
                <a:gd name="T26" fmla="*/ 3 w 57"/>
                <a:gd name="T27" fmla="*/ 23 h 59"/>
                <a:gd name="T28" fmla="*/ 57 w 57"/>
                <a:gd name="T29" fmla="*/ 23 h 59"/>
                <a:gd name="T30" fmla="*/ 31 w 57"/>
                <a:gd name="T31"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7" h="59">
                  <a:moveTo>
                    <a:pt x="0" y="37"/>
                  </a:moveTo>
                  <a:cubicBezTo>
                    <a:pt x="3" y="49"/>
                    <a:pt x="15" y="59"/>
                    <a:pt x="28" y="59"/>
                  </a:cubicBezTo>
                  <a:cubicBezTo>
                    <a:pt x="42" y="59"/>
                    <a:pt x="53" y="50"/>
                    <a:pt x="56" y="38"/>
                  </a:cubicBezTo>
                  <a:cubicBezTo>
                    <a:pt x="4" y="38"/>
                    <a:pt x="4" y="38"/>
                    <a:pt x="4" y="38"/>
                  </a:cubicBezTo>
                  <a:cubicBezTo>
                    <a:pt x="2" y="38"/>
                    <a:pt x="1" y="38"/>
                    <a:pt x="0" y="37"/>
                  </a:cubicBezTo>
                  <a:moveTo>
                    <a:pt x="31" y="0"/>
                  </a:moveTo>
                  <a:cubicBezTo>
                    <a:pt x="31" y="12"/>
                    <a:pt x="31" y="12"/>
                    <a:pt x="31" y="12"/>
                  </a:cubicBezTo>
                  <a:cubicBezTo>
                    <a:pt x="31" y="15"/>
                    <a:pt x="28" y="17"/>
                    <a:pt x="26" y="17"/>
                  </a:cubicBezTo>
                  <a:cubicBezTo>
                    <a:pt x="25" y="17"/>
                    <a:pt x="25" y="17"/>
                    <a:pt x="25" y="17"/>
                  </a:cubicBezTo>
                  <a:cubicBezTo>
                    <a:pt x="24" y="17"/>
                    <a:pt x="24" y="17"/>
                    <a:pt x="24" y="17"/>
                  </a:cubicBezTo>
                  <a:cubicBezTo>
                    <a:pt x="21" y="17"/>
                    <a:pt x="19" y="15"/>
                    <a:pt x="19" y="12"/>
                  </a:cubicBezTo>
                  <a:cubicBezTo>
                    <a:pt x="19" y="2"/>
                    <a:pt x="19" y="2"/>
                    <a:pt x="19" y="2"/>
                  </a:cubicBezTo>
                  <a:cubicBezTo>
                    <a:pt x="9" y="5"/>
                    <a:pt x="2" y="13"/>
                    <a:pt x="0" y="24"/>
                  </a:cubicBezTo>
                  <a:cubicBezTo>
                    <a:pt x="1" y="23"/>
                    <a:pt x="2" y="23"/>
                    <a:pt x="3" y="23"/>
                  </a:cubicBezTo>
                  <a:cubicBezTo>
                    <a:pt x="57" y="23"/>
                    <a:pt x="57" y="23"/>
                    <a:pt x="57" y="23"/>
                  </a:cubicBezTo>
                  <a:cubicBezTo>
                    <a:pt x="54" y="11"/>
                    <a:pt x="44" y="1"/>
                    <a:pt x="31" y="0"/>
                  </a:cubicBezTo>
                </a:path>
              </a:pathLst>
            </a:custGeom>
            <a:solidFill>
              <a:srgbClr val="CFD0D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6" name="Freeform 108"/>
            <p:cNvSpPr/>
            <p:nvPr/>
          </p:nvSpPr>
          <p:spPr bwMode="auto">
            <a:xfrm>
              <a:off x="8285163" y="3173413"/>
              <a:ext cx="214313" cy="11113"/>
            </a:xfrm>
            <a:custGeom>
              <a:avLst/>
              <a:gdLst>
                <a:gd name="T0" fmla="*/ 0 w 57"/>
                <a:gd name="T1" fmla="*/ 0 h 3"/>
                <a:gd name="T2" fmla="*/ 0 w 57"/>
                <a:gd name="T3" fmla="*/ 2 h 3"/>
                <a:gd name="T4" fmla="*/ 4 w 57"/>
                <a:gd name="T5" fmla="*/ 3 h 3"/>
                <a:gd name="T6" fmla="*/ 56 w 57"/>
                <a:gd name="T7" fmla="*/ 3 h 3"/>
                <a:gd name="T8" fmla="*/ 57 w 57"/>
                <a:gd name="T9" fmla="*/ 1 h 3"/>
                <a:gd name="T10" fmla="*/ 3 w 57"/>
                <a:gd name="T11" fmla="*/ 1 h 3"/>
                <a:gd name="T12" fmla="*/ 0 w 57"/>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57" h="3">
                  <a:moveTo>
                    <a:pt x="0" y="0"/>
                  </a:moveTo>
                  <a:cubicBezTo>
                    <a:pt x="0" y="1"/>
                    <a:pt x="0" y="1"/>
                    <a:pt x="0" y="2"/>
                  </a:cubicBezTo>
                  <a:cubicBezTo>
                    <a:pt x="1" y="3"/>
                    <a:pt x="2" y="3"/>
                    <a:pt x="4" y="3"/>
                  </a:cubicBezTo>
                  <a:cubicBezTo>
                    <a:pt x="56" y="3"/>
                    <a:pt x="56" y="3"/>
                    <a:pt x="56" y="3"/>
                  </a:cubicBezTo>
                  <a:cubicBezTo>
                    <a:pt x="57" y="2"/>
                    <a:pt x="57" y="2"/>
                    <a:pt x="57" y="1"/>
                  </a:cubicBezTo>
                  <a:cubicBezTo>
                    <a:pt x="3" y="1"/>
                    <a:pt x="3" y="1"/>
                    <a:pt x="3" y="1"/>
                  </a:cubicBezTo>
                  <a:cubicBezTo>
                    <a:pt x="2" y="1"/>
                    <a:pt x="1" y="1"/>
                    <a:pt x="0" y="0"/>
                  </a:cubicBezTo>
                </a:path>
              </a:pathLst>
            </a:custGeom>
            <a:solidFill>
              <a:srgbClr val="B9BBB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7" name="Freeform 109"/>
            <p:cNvSpPr/>
            <p:nvPr/>
          </p:nvSpPr>
          <p:spPr bwMode="auto">
            <a:xfrm>
              <a:off x="8281988" y="3128963"/>
              <a:ext cx="222250" cy="47625"/>
            </a:xfrm>
            <a:custGeom>
              <a:avLst/>
              <a:gdLst>
                <a:gd name="T0" fmla="*/ 58 w 59"/>
                <a:gd name="T1" fmla="*/ 0 h 13"/>
                <a:gd name="T2" fmla="*/ 4 w 59"/>
                <a:gd name="T3" fmla="*/ 0 h 13"/>
                <a:gd name="T4" fmla="*/ 1 w 59"/>
                <a:gd name="T5" fmla="*/ 1 h 13"/>
                <a:gd name="T6" fmla="*/ 0 w 59"/>
                <a:gd name="T7" fmla="*/ 6 h 13"/>
                <a:gd name="T8" fmla="*/ 1 w 59"/>
                <a:gd name="T9" fmla="*/ 12 h 13"/>
                <a:gd name="T10" fmla="*/ 4 w 59"/>
                <a:gd name="T11" fmla="*/ 13 h 13"/>
                <a:gd name="T12" fmla="*/ 58 w 59"/>
                <a:gd name="T13" fmla="*/ 13 h 13"/>
                <a:gd name="T14" fmla="*/ 59 w 59"/>
                <a:gd name="T15" fmla="*/ 6 h 13"/>
                <a:gd name="T16" fmla="*/ 58 w 59"/>
                <a:gd name="T17"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13">
                  <a:moveTo>
                    <a:pt x="58" y="0"/>
                  </a:moveTo>
                  <a:cubicBezTo>
                    <a:pt x="4" y="0"/>
                    <a:pt x="4" y="0"/>
                    <a:pt x="4" y="0"/>
                  </a:cubicBezTo>
                  <a:cubicBezTo>
                    <a:pt x="3" y="0"/>
                    <a:pt x="2" y="0"/>
                    <a:pt x="1" y="1"/>
                  </a:cubicBezTo>
                  <a:cubicBezTo>
                    <a:pt x="0" y="3"/>
                    <a:pt x="0" y="4"/>
                    <a:pt x="0" y="6"/>
                  </a:cubicBezTo>
                  <a:cubicBezTo>
                    <a:pt x="0" y="8"/>
                    <a:pt x="0" y="10"/>
                    <a:pt x="1" y="12"/>
                  </a:cubicBezTo>
                  <a:cubicBezTo>
                    <a:pt x="2" y="13"/>
                    <a:pt x="3" y="13"/>
                    <a:pt x="4" y="13"/>
                  </a:cubicBezTo>
                  <a:cubicBezTo>
                    <a:pt x="58" y="13"/>
                    <a:pt x="58" y="13"/>
                    <a:pt x="58" y="13"/>
                  </a:cubicBezTo>
                  <a:cubicBezTo>
                    <a:pt x="58" y="11"/>
                    <a:pt x="59" y="9"/>
                    <a:pt x="59" y="6"/>
                  </a:cubicBezTo>
                  <a:cubicBezTo>
                    <a:pt x="59" y="4"/>
                    <a:pt x="58" y="2"/>
                    <a:pt x="58" y="0"/>
                  </a:cubicBezTo>
                </a:path>
              </a:pathLst>
            </a:custGeom>
            <a:solidFill>
              <a:srgbClr val="74B1C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8" name="Freeform 110"/>
            <p:cNvSpPr/>
            <p:nvPr/>
          </p:nvSpPr>
          <p:spPr bwMode="auto">
            <a:xfrm>
              <a:off x="8380413" y="3041650"/>
              <a:ext cx="22225" cy="63500"/>
            </a:xfrm>
            <a:custGeom>
              <a:avLst/>
              <a:gdLst>
                <a:gd name="T0" fmla="*/ 3 w 6"/>
                <a:gd name="T1" fmla="*/ 0 h 17"/>
                <a:gd name="T2" fmla="*/ 3 w 6"/>
                <a:gd name="T3" fmla="*/ 12 h 17"/>
                <a:gd name="T4" fmla="*/ 0 w 6"/>
                <a:gd name="T5" fmla="*/ 17 h 17"/>
                <a:gd name="T6" fmla="*/ 1 w 6"/>
                <a:gd name="T7" fmla="*/ 17 h 17"/>
                <a:gd name="T8" fmla="*/ 6 w 6"/>
                <a:gd name="T9" fmla="*/ 12 h 17"/>
                <a:gd name="T10" fmla="*/ 6 w 6"/>
                <a:gd name="T11" fmla="*/ 0 h 17"/>
                <a:gd name="T12" fmla="*/ 3 w 6"/>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6" h="17">
                  <a:moveTo>
                    <a:pt x="3" y="0"/>
                  </a:moveTo>
                  <a:cubicBezTo>
                    <a:pt x="3" y="12"/>
                    <a:pt x="3" y="12"/>
                    <a:pt x="3" y="12"/>
                  </a:cubicBezTo>
                  <a:cubicBezTo>
                    <a:pt x="3" y="15"/>
                    <a:pt x="2" y="17"/>
                    <a:pt x="0" y="17"/>
                  </a:cubicBezTo>
                  <a:cubicBezTo>
                    <a:pt x="0" y="17"/>
                    <a:pt x="0" y="17"/>
                    <a:pt x="1" y="17"/>
                  </a:cubicBezTo>
                  <a:cubicBezTo>
                    <a:pt x="3" y="17"/>
                    <a:pt x="6" y="15"/>
                    <a:pt x="6" y="12"/>
                  </a:cubicBezTo>
                  <a:cubicBezTo>
                    <a:pt x="6" y="0"/>
                    <a:pt x="6" y="0"/>
                    <a:pt x="6" y="0"/>
                  </a:cubicBezTo>
                  <a:cubicBezTo>
                    <a:pt x="5" y="0"/>
                    <a:pt x="4" y="0"/>
                    <a:pt x="3" y="0"/>
                  </a:cubicBezTo>
                </a:path>
              </a:pathLst>
            </a:custGeom>
            <a:solidFill>
              <a:srgbClr val="B9BBB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9" name="Freeform 111"/>
            <p:cNvSpPr/>
            <p:nvPr/>
          </p:nvSpPr>
          <p:spPr bwMode="auto">
            <a:xfrm>
              <a:off x="8356601" y="3041650"/>
              <a:ext cx="34925" cy="63500"/>
            </a:xfrm>
            <a:custGeom>
              <a:avLst/>
              <a:gdLst>
                <a:gd name="T0" fmla="*/ 9 w 9"/>
                <a:gd name="T1" fmla="*/ 0 h 17"/>
                <a:gd name="T2" fmla="*/ 0 w 9"/>
                <a:gd name="T3" fmla="*/ 2 h 17"/>
                <a:gd name="T4" fmla="*/ 0 w 9"/>
                <a:gd name="T5" fmla="*/ 12 h 17"/>
                <a:gd name="T6" fmla="*/ 5 w 9"/>
                <a:gd name="T7" fmla="*/ 17 h 17"/>
                <a:gd name="T8" fmla="*/ 6 w 9"/>
                <a:gd name="T9" fmla="*/ 17 h 17"/>
                <a:gd name="T10" fmla="*/ 9 w 9"/>
                <a:gd name="T11" fmla="*/ 12 h 17"/>
                <a:gd name="T12" fmla="*/ 9 w 9"/>
                <a:gd name="T13" fmla="*/ 0 h 17"/>
                <a:gd name="T14" fmla="*/ 9 w 9"/>
                <a:gd name="T15" fmla="*/ 0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17">
                  <a:moveTo>
                    <a:pt x="9" y="0"/>
                  </a:moveTo>
                  <a:cubicBezTo>
                    <a:pt x="6" y="0"/>
                    <a:pt x="3" y="1"/>
                    <a:pt x="0" y="2"/>
                  </a:cubicBezTo>
                  <a:cubicBezTo>
                    <a:pt x="0" y="12"/>
                    <a:pt x="0" y="12"/>
                    <a:pt x="0" y="12"/>
                  </a:cubicBezTo>
                  <a:cubicBezTo>
                    <a:pt x="0" y="15"/>
                    <a:pt x="2" y="17"/>
                    <a:pt x="5" y="17"/>
                  </a:cubicBezTo>
                  <a:cubicBezTo>
                    <a:pt x="5" y="17"/>
                    <a:pt x="5" y="17"/>
                    <a:pt x="6" y="17"/>
                  </a:cubicBezTo>
                  <a:cubicBezTo>
                    <a:pt x="8" y="17"/>
                    <a:pt x="9" y="15"/>
                    <a:pt x="9" y="12"/>
                  </a:cubicBezTo>
                  <a:cubicBezTo>
                    <a:pt x="9" y="0"/>
                    <a:pt x="9" y="0"/>
                    <a:pt x="9" y="0"/>
                  </a:cubicBezTo>
                  <a:cubicBezTo>
                    <a:pt x="9" y="0"/>
                    <a:pt x="9" y="0"/>
                    <a:pt x="9" y="0"/>
                  </a:cubicBezTo>
                </a:path>
              </a:pathLst>
            </a:custGeom>
            <a:solidFill>
              <a:srgbClr val="74B1C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0" name="Oval 112"/>
            <p:cNvSpPr>
              <a:spLocks noChangeArrowheads="1"/>
            </p:cNvSpPr>
            <p:nvPr/>
          </p:nvSpPr>
          <p:spPr bwMode="auto">
            <a:xfrm>
              <a:off x="8262938" y="3041650"/>
              <a:ext cx="222250" cy="222250"/>
            </a:xfrm>
            <a:prstGeom prst="ellipse">
              <a:avLst/>
            </a:prstGeom>
            <a:solidFill>
              <a:srgbClr val="ED1D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1" name="Freeform 113"/>
            <p:cNvSpPr/>
            <p:nvPr/>
          </p:nvSpPr>
          <p:spPr bwMode="auto">
            <a:xfrm>
              <a:off x="7564438" y="2128838"/>
              <a:ext cx="623888" cy="514350"/>
            </a:xfrm>
            <a:custGeom>
              <a:avLst/>
              <a:gdLst>
                <a:gd name="T0" fmla="*/ 166 w 166"/>
                <a:gd name="T1" fmla="*/ 53 h 137"/>
                <a:gd name="T2" fmla="*/ 103 w 166"/>
                <a:gd name="T3" fmla="*/ 107 h 137"/>
                <a:gd name="T4" fmla="*/ 23 w 166"/>
                <a:gd name="T5" fmla="*/ 137 h 137"/>
                <a:gd name="T6" fmla="*/ 52 w 166"/>
                <a:gd name="T7" fmla="*/ 23 h 137"/>
                <a:gd name="T8" fmla="*/ 166 w 166"/>
                <a:gd name="T9" fmla="*/ 53 h 137"/>
              </a:gdLst>
              <a:ahLst/>
              <a:cxnLst>
                <a:cxn ang="0">
                  <a:pos x="T0" y="T1"/>
                </a:cxn>
                <a:cxn ang="0">
                  <a:pos x="T2" y="T3"/>
                </a:cxn>
                <a:cxn ang="0">
                  <a:pos x="T4" y="T5"/>
                </a:cxn>
                <a:cxn ang="0">
                  <a:pos x="T6" y="T7"/>
                </a:cxn>
                <a:cxn ang="0">
                  <a:pos x="T8" y="T9"/>
                </a:cxn>
              </a:cxnLst>
              <a:rect l="0" t="0" r="r" b="b"/>
              <a:pathLst>
                <a:path w="166" h="137">
                  <a:moveTo>
                    <a:pt x="166" y="53"/>
                  </a:moveTo>
                  <a:cubicBezTo>
                    <a:pt x="160" y="75"/>
                    <a:pt x="120" y="97"/>
                    <a:pt x="103" y="107"/>
                  </a:cubicBezTo>
                  <a:cubicBezTo>
                    <a:pt x="88" y="116"/>
                    <a:pt x="60" y="132"/>
                    <a:pt x="23" y="137"/>
                  </a:cubicBezTo>
                  <a:cubicBezTo>
                    <a:pt x="0" y="98"/>
                    <a:pt x="13" y="47"/>
                    <a:pt x="52" y="23"/>
                  </a:cubicBezTo>
                  <a:cubicBezTo>
                    <a:pt x="92" y="0"/>
                    <a:pt x="143" y="13"/>
                    <a:pt x="166" y="53"/>
                  </a:cubicBezTo>
                  <a:close/>
                </a:path>
              </a:pathLst>
            </a:custGeom>
            <a:solidFill>
              <a:srgbClr val="37BAE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2" name="Freeform 114"/>
            <p:cNvSpPr/>
            <p:nvPr/>
          </p:nvSpPr>
          <p:spPr bwMode="auto">
            <a:xfrm>
              <a:off x="7831138" y="2147888"/>
              <a:ext cx="357188" cy="346075"/>
            </a:xfrm>
            <a:custGeom>
              <a:avLst/>
              <a:gdLst>
                <a:gd name="T0" fmla="*/ 95 w 95"/>
                <a:gd name="T1" fmla="*/ 48 h 92"/>
                <a:gd name="T2" fmla="*/ 0 w 95"/>
                <a:gd name="T3" fmla="*/ 10 h 92"/>
                <a:gd name="T4" fmla="*/ 70 w 95"/>
                <a:gd name="T5" fmla="*/ 67 h 92"/>
                <a:gd name="T6" fmla="*/ 50 w 95"/>
                <a:gd name="T7" fmla="*/ 92 h 92"/>
                <a:gd name="T8" fmla="*/ 95 w 95"/>
                <a:gd name="T9" fmla="*/ 48 h 92"/>
              </a:gdLst>
              <a:ahLst/>
              <a:cxnLst>
                <a:cxn ang="0">
                  <a:pos x="T0" y="T1"/>
                </a:cxn>
                <a:cxn ang="0">
                  <a:pos x="T2" y="T3"/>
                </a:cxn>
                <a:cxn ang="0">
                  <a:pos x="T4" y="T5"/>
                </a:cxn>
                <a:cxn ang="0">
                  <a:pos x="T6" y="T7"/>
                </a:cxn>
                <a:cxn ang="0">
                  <a:pos x="T8" y="T9"/>
                </a:cxn>
              </a:cxnLst>
              <a:rect l="0" t="0" r="r" b="b"/>
              <a:pathLst>
                <a:path w="95" h="92">
                  <a:moveTo>
                    <a:pt x="95" y="48"/>
                  </a:moveTo>
                  <a:cubicBezTo>
                    <a:pt x="75" y="15"/>
                    <a:pt x="36" y="0"/>
                    <a:pt x="0" y="10"/>
                  </a:cubicBezTo>
                  <a:cubicBezTo>
                    <a:pt x="40" y="0"/>
                    <a:pt x="87" y="28"/>
                    <a:pt x="70" y="67"/>
                  </a:cubicBezTo>
                  <a:cubicBezTo>
                    <a:pt x="66" y="75"/>
                    <a:pt x="61" y="82"/>
                    <a:pt x="50" y="92"/>
                  </a:cubicBezTo>
                  <a:cubicBezTo>
                    <a:pt x="68" y="80"/>
                    <a:pt x="91" y="64"/>
                    <a:pt x="95" y="48"/>
                  </a:cubicBezTo>
                  <a:close/>
                </a:path>
              </a:pathLst>
            </a:custGeom>
            <a:solidFill>
              <a:srgbClr val="08A1C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3" name="Freeform 115"/>
            <p:cNvSpPr/>
            <p:nvPr/>
          </p:nvSpPr>
          <p:spPr bwMode="auto">
            <a:xfrm>
              <a:off x="8564563" y="2128838"/>
              <a:ext cx="627063" cy="514350"/>
            </a:xfrm>
            <a:custGeom>
              <a:avLst/>
              <a:gdLst>
                <a:gd name="T0" fmla="*/ 0 w 167"/>
                <a:gd name="T1" fmla="*/ 53 h 137"/>
                <a:gd name="T2" fmla="*/ 63 w 167"/>
                <a:gd name="T3" fmla="*/ 107 h 137"/>
                <a:gd name="T4" fmla="*/ 143 w 167"/>
                <a:gd name="T5" fmla="*/ 137 h 137"/>
                <a:gd name="T6" fmla="*/ 114 w 167"/>
                <a:gd name="T7" fmla="*/ 23 h 137"/>
                <a:gd name="T8" fmla="*/ 0 w 167"/>
                <a:gd name="T9" fmla="*/ 53 h 137"/>
              </a:gdLst>
              <a:ahLst/>
              <a:cxnLst>
                <a:cxn ang="0">
                  <a:pos x="T0" y="T1"/>
                </a:cxn>
                <a:cxn ang="0">
                  <a:pos x="T2" y="T3"/>
                </a:cxn>
                <a:cxn ang="0">
                  <a:pos x="T4" y="T5"/>
                </a:cxn>
                <a:cxn ang="0">
                  <a:pos x="T6" y="T7"/>
                </a:cxn>
                <a:cxn ang="0">
                  <a:pos x="T8" y="T9"/>
                </a:cxn>
              </a:cxnLst>
              <a:rect l="0" t="0" r="r" b="b"/>
              <a:pathLst>
                <a:path w="167" h="137">
                  <a:moveTo>
                    <a:pt x="0" y="53"/>
                  </a:moveTo>
                  <a:cubicBezTo>
                    <a:pt x="6" y="75"/>
                    <a:pt x="46" y="97"/>
                    <a:pt x="63" y="107"/>
                  </a:cubicBezTo>
                  <a:cubicBezTo>
                    <a:pt x="78" y="116"/>
                    <a:pt x="106" y="132"/>
                    <a:pt x="143" y="137"/>
                  </a:cubicBezTo>
                  <a:cubicBezTo>
                    <a:pt x="167" y="98"/>
                    <a:pt x="153" y="47"/>
                    <a:pt x="114" y="23"/>
                  </a:cubicBezTo>
                  <a:cubicBezTo>
                    <a:pt x="74" y="0"/>
                    <a:pt x="24" y="13"/>
                    <a:pt x="0" y="53"/>
                  </a:cubicBezTo>
                  <a:close/>
                </a:path>
              </a:pathLst>
            </a:custGeom>
            <a:solidFill>
              <a:srgbClr val="37BAE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4" name="Freeform 116"/>
            <p:cNvSpPr/>
            <p:nvPr/>
          </p:nvSpPr>
          <p:spPr bwMode="auto">
            <a:xfrm>
              <a:off x="8985251" y="2216150"/>
              <a:ext cx="206375" cy="427038"/>
            </a:xfrm>
            <a:custGeom>
              <a:avLst/>
              <a:gdLst>
                <a:gd name="T0" fmla="*/ 2 w 55"/>
                <a:gd name="T1" fmla="*/ 0 h 114"/>
                <a:gd name="T2" fmla="*/ 0 w 55"/>
                <a:gd name="T3" fmla="*/ 0 h 114"/>
                <a:gd name="T4" fmla="*/ 9 w 55"/>
                <a:gd name="T5" fmla="*/ 109 h 114"/>
                <a:gd name="T6" fmla="*/ 31 w 55"/>
                <a:gd name="T7" fmla="*/ 114 h 114"/>
                <a:gd name="T8" fmla="*/ 2 w 55"/>
                <a:gd name="T9" fmla="*/ 0 h 114"/>
              </a:gdLst>
              <a:ahLst/>
              <a:cxnLst>
                <a:cxn ang="0">
                  <a:pos x="T0" y="T1"/>
                </a:cxn>
                <a:cxn ang="0">
                  <a:pos x="T2" y="T3"/>
                </a:cxn>
                <a:cxn ang="0">
                  <a:pos x="T4" y="T5"/>
                </a:cxn>
                <a:cxn ang="0">
                  <a:pos x="T6" y="T7"/>
                </a:cxn>
                <a:cxn ang="0">
                  <a:pos x="T8" y="T9"/>
                </a:cxn>
              </a:cxnLst>
              <a:rect l="0" t="0" r="r" b="b"/>
              <a:pathLst>
                <a:path w="55" h="114">
                  <a:moveTo>
                    <a:pt x="2" y="0"/>
                  </a:moveTo>
                  <a:cubicBezTo>
                    <a:pt x="1" y="0"/>
                    <a:pt x="1" y="0"/>
                    <a:pt x="0" y="0"/>
                  </a:cubicBezTo>
                  <a:cubicBezTo>
                    <a:pt x="24" y="28"/>
                    <a:pt x="37" y="75"/>
                    <a:pt x="9" y="109"/>
                  </a:cubicBezTo>
                  <a:cubicBezTo>
                    <a:pt x="16" y="111"/>
                    <a:pt x="24" y="113"/>
                    <a:pt x="31" y="114"/>
                  </a:cubicBezTo>
                  <a:cubicBezTo>
                    <a:pt x="55" y="75"/>
                    <a:pt x="41" y="24"/>
                    <a:pt x="2" y="0"/>
                  </a:cubicBezTo>
                  <a:close/>
                </a:path>
              </a:pathLst>
            </a:custGeom>
            <a:solidFill>
              <a:srgbClr val="08A1C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5" name="Freeform 117"/>
            <p:cNvSpPr/>
            <p:nvPr/>
          </p:nvSpPr>
          <p:spPr bwMode="auto">
            <a:xfrm>
              <a:off x="8634413" y="3781425"/>
              <a:ext cx="222250" cy="131763"/>
            </a:xfrm>
            <a:custGeom>
              <a:avLst/>
              <a:gdLst>
                <a:gd name="T0" fmla="*/ 0 w 59"/>
                <a:gd name="T1" fmla="*/ 29 h 35"/>
                <a:gd name="T2" fmla="*/ 29 w 59"/>
                <a:gd name="T3" fmla="*/ 35 h 35"/>
                <a:gd name="T4" fmla="*/ 59 w 59"/>
                <a:gd name="T5" fmla="*/ 30 h 35"/>
                <a:gd name="T6" fmla="*/ 30 w 59"/>
                <a:gd name="T7" fmla="*/ 0 h 35"/>
                <a:gd name="T8" fmla="*/ 0 w 59"/>
                <a:gd name="T9" fmla="*/ 29 h 35"/>
              </a:gdLst>
              <a:ahLst/>
              <a:cxnLst>
                <a:cxn ang="0">
                  <a:pos x="T0" y="T1"/>
                </a:cxn>
                <a:cxn ang="0">
                  <a:pos x="T2" y="T3"/>
                </a:cxn>
                <a:cxn ang="0">
                  <a:pos x="T4" y="T5"/>
                </a:cxn>
                <a:cxn ang="0">
                  <a:pos x="T6" y="T7"/>
                </a:cxn>
                <a:cxn ang="0">
                  <a:pos x="T8" y="T9"/>
                </a:cxn>
              </a:cxnLst>
              <a:rect l="0" t="0" r="r" b="b"/>
              <a:pathLst>
                <a:path w="59" h="35">
                  <a:moveTo>
                    <a:pt x="0" y="29"/>
                  </a:moveTo>
                  <a:cubicBezTo>
                    <a:pt x="6" y="35"/>
                    <a:pt x="22" y="35"/>
                    <a:pt x="29" y="35"/>
                  </a:cubicBezTo>
                  <a:cubicBezTo>
                    <a:pt x="35" y="35"/>
                    <a:pt x="47" y="35"/>
                    <a:pt x="59" y="30"/>
                  </a:cubicBezTo>
                  <a:cubicBezTo>
                    <a:pt x="59" y="14"/>
                    <a:pt x="46" y="0"/>
                    <a:pt x="30" y="0"/>
                  </a:cubicBezTo>
                  <a:cubicBezTo>
                    <a:pt x="14" y="0"/>
                    <a:pt x="0" y="13"/>
                    <a:pt x="0" y="29"/>
                  </a:cubicBezTo>
                  <a:close/>
                </a:path>
              </a:pathLst>
            </a:custGeom>
            <a:solidFill>
              <a:srgbClr val="ED1D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6" name="Freeform 118"/>
            <p:cNvSpPr/>
            <p:nvPr/>
          </p:nvSpPr>
          <p:spPr bwMode="auto">
            <a:xfrm>
              <a:off x="8747126" y="3781425"/>
              <a:ext cx="109538" cy="123825"/>
            </a:xfrm>
            <a:custGeom>
              <a:avLst/>
              <a:gdLst>
                <a:gd name="T0" fmla="*/ 0 w 29"/>
                <a:gd name="T1" fmla="*/ 0 h 33"/>
                <a:gd name="T2" fmla="*/ 19 w 29"/>
                <a:gd name="T3" fmla="*/ 33 h 33"/>
                <a:gd name="T4" fmla="*/ 29 w 29"/>
                <a:gd name="T5" fmla="*/ 30 h 33"/>
                <a:gd name="T6" fmla="*/ 0 w 29"/>
                <a:gd name="T7" fmla="*/ 0 h 33"/>
              </a:gdLst>
              <a:ahLst/>
              <a:cxnLst>
                <a:cxn ang="0">
                  <a:pos x="T0" y="T1"/>
                </a:cxn>
                <a:cxn ang="0">
                  <a:pos x="T2" y="T3"/>
                </a:cxn>
                <a:cxn ang="0">
                  <a:pos x="T4" y="T5"/>
                </a:cxn>
                <a:cxn ang="0">
                  <a:pos x="T6" y="T7"/>
                </a:cxn>
              </a:cxnLst>
              <a:rect l="0" t="0" r="r" b="b"/>
              <a:pathLst>
                <a:path w="28" h="33">
                  <a:moveTo>
                    <a:pt x="0" y="0"/>
                  </a:moveTo>
                  <a:cubicBezTo>
                    <a:pt x="17" y="9"/>
                    <a:pt x="19" y="17"/>
                    <a:pt x="19" y="33"/>
                  </a:cubicBezTo>
                  <a:cubicBezTo>
                    <a:pt x="22" y="32"/>
                    <a:pt x="26" y="31"/>
                    <a:pt x="29" y="30"/>
                  </a:cubicBezTo>
                  <a:cubicBezTo>
                    <a:pt x="29" y="14"/>
                    <a:pt x="16" y="0"/>
                    <a:pt x="0" y="0"/>
                  </a:cubicBezTo>
                  <a:close/>
                </a:path>
              </a:pathLst>
            </a:custGeom>
            <a:solidFill>
              <a:srgbClr val="D1135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7" name="Freeform 119"/>
            <p:cNvSpPr/>
            <p:nvPr/>
          </p:nvSpPr>
          <p:spPr bwMode="auto">
            <a:xfrm>
              <a:off x="7891463" y="3781425"/>
              <a:ext cx="222250" cy="131763"/>
            </a:xfrm>
            <a:custGeom>
              <a:avLst/>
              <a:gdLst>
                <a:gd name="T0" fmla="*/ 0 w 59"/>
                <a:gd name="T1" fmla="*/ 29 h 35"/>
                <a:gd name="T2" fmla="*/ 29 w 59"/>
                <a:gd name="T3" fmla="*/ 35 h 35"/>
                <a:gd name="T4" fmla="*/ 59 w 59"/>
                <a:gd name="T5" fmla="*/ 30 h 35"/>
                <a:gd name="T6" fmla="*/ 30 w 59"/>
                <a:gd name="T7" fmla="*/ 0 h 35"/>
                <a:gd name="T8" fmla="*/ 0 w 59"/>
                <a:gd name="T9" fmla="*/ 29 h 35"/>
              </a:gdLst>
              <a:ahLst/>
              <a:cxnLst>
                <a:cxn ang="0">
                  <a:pos x="T0" y="T1"/>
                </a:cxn>
                <a:cxn ang="0">
                  <a:pos x="T2" y="T3"/>
                </a:cxn>
                <a:cxn ang="0">
                  <a:pos x="T4" y="T5"/>
                </a:cxn>
                <a:cxn ang="0">
                  <a:pos x="T6" y="T7"/>
                </a:cxn>
                <a:cxn ang="0">
                  <a:pos x="T8" y="T9"/>
                </a:cxn>
              </a:cxnLst>
              <a:rect l="0" t="0" r="r" b="b"/>
              <a:pathLst>
                <a:path w="59" h="35">
                  <a:moveTo>
                    <a:pt x="0" y="29"/>
                  </a:moveTo>
                  <a:cubicBezTo>
                    <a:pt x="5" y="35"/>
                    <a:pt x="22" y="35"/>
                    <a:pt x="29" y="35"/>
                  </a:cubicBezTo>
                  <a:cubicBezTo>
                    <a:pt x="35" y="35"/>
                    <a:pt x="47" y="35"/>
                    <a:pt x="59" y="30"/>
                  </a:cubicBezTo>
                  <a:cubicBezTo>
                    <a:pt x="59" y="14"/>
                    <a:pt x="46" y="0"/>
                    <a:pt x="30" y="0"/>
                  </a:cubicBezTo>
                  <a:cubicBezTo>
                    <a:pt x="13" y="0"/>
                    <a:pt x="0" y="13"/>
                    <a:pt x="0" y="29"/>
                  </a:cubicBezTo>
                  <a:close/>
                </a:path>
              </a:pathLst>
            </a:custGeom>
            <a:solidFill>
              <a:srgbClr val="ED1D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8" name="Freeform 120"/>
            <p:cNvSpPr/>
            <p:nvPr/>
          </p:nvSpPr>
          <p:spPr bwMode="auto">
            <a:xfrm>
              <a:off x="7996238" y="3781425"/>
              <a:ext cx="117475" cy="128588"/>
            </a:xfrm>
            <a:custGeom>
              <a:avLst/>
              <a:gdLst>
                <a:gd name="T0" fmla="*/ 2 w 31"/>
                <a:gd name="T1" fmla="*/ 0 h 34"/>
                <a:gd name="T2" fmla="*/ 0 w 31"/>
                <a:gd name="T3" fmla="*/ 0 h 34"/>
                <a:gd name="T4" fmla="*/ 18 w 31"/>
                <a:gd name="T5" fmla="*/ 34 h 34"/>
                <a:gd name="T6" fmla="*/ 31 w 31"/>
                <a:gd name="T7" fmla="*/ 30 h 34"/>
                <a:gd name="T8" fmla="*/ 2 w 31"/>
                <a:gd name="T9" fmla="*/ 0 h 34"/>
              </a:gdLst>
              <a:ahLst/>
              <a:cxnLst>
                <a:cxn ang="0">
                  <a:pos x="T0" y="T1"/>
                </a:cxn>
                <a:cxn ang="0">
                  <a:pos x="T2" y="T3"/>
                </a:cxn>
                <a:cxn ang="0">
                  <a:pos x="T4" y="T5"/>
                </a:cxn>
                <a:cxn ang="0">
                  <a:pos x="T6" y="T7"/>
                </a:cxn>
                <a:cxn ang="0">
                  <a:pos x="T8" y="T9"/>
                </a:cxn>
              </a:cxnLst>
              <a:rect l="0" t="0" r="r" b="b"/>
              <a:pathLst>
                <a:path w="31" h="34">
                  <a:moveTo>
                    <a:pt x="2" y="0"/>
                  </a:moveTo>
                  <a:cubicBezTo>
                    <a:pt x="1" y="0"/>
                    <a:pt x="1" y="0"/>
                    <a:pt x="0" y="0"/>
                  </a:cubicBezTo>
                  <a:cubicBezTo>
                    <a:pt x="15" y="3"/>
                    <a:pt x="24" y="22"/>
                    <a:pt x="18" y="34"/>
                  </a:cubicBezTo>
                  <a:cubicBezTo>
                    <a:pt x="22" y="33"/>
                    <a:pt x="27" y="32"/>
                    <a:pt x="31" y="30"/>
                  </a:cubicBezTo>
                  <a:cubicBezTo>
                    <a:pt x="31" y="14"/>
                    <a:pt x="18" y="0"/>
                    <a:pt x="2" y="0"/>
                  </a:cubicBezTo>
                  <a:close/>
                </a:path>
              </a:pathLst>
            </a:custGeom>
            <a:solidFill>
              <a:srgbClr val="D1135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9" name="Freeform 121"/>
            <p:cNvSpPr/>
            <p:nvPr/>
          </p:nvSpPr>
          <p:spPr bwMode="auto">
            <a:xfrm>
              <a:off x="7605713" y="2557463"/>
              <a:ext cx="492125" cy="796925"/>
            </a:xfrm>
            <a:custGeom>
              <a:avLst/>
              <a:gdLst>
                <a:gd name="T0" fmla="*/ 127 w 131"/>
                <a:gd name="T1" fmla="*/ 0 h 212"/>
                <a:gd name="T2" fmla="*/ 125 w 131"/>
                <a:gd name="T3" fmla="*/ 0 h 212"/>
                <a:gd name="T4" fmla="*/ 36 w 131"/>
                <a:gd name="T5" fmla="*/ 209 h 212"/>
                <a:gd name="T6" fmla="*/ 40 w 131"/>
                <a:gd name="T7" fmla="*/ 212 h 212"/>
                <a:gd name="T8" fmla="*/ 41 w 131"/>
                <a:gd name="T9" fmla="*/ 212 h 212"/>
                <a:gd name="T10" fmla="*/ 44 w 131"/>
                <a:gd name="T11" fmla="*/ 207 h 212"/>
                <a:gd name="T12" fmla="*/ 129 w 131"/>
                <a:gd name="T13" fmla="*/ 8 h 212"/>
                <a:gd name="T14" fmla="*/ 130 w 131"/>
                <a:gd name="T15" fmla="*/ 2 h 212"/>
                <a:gd name="T16" fmla="*/ 127 w 131"/>
                <a:gd name="T17" fmla="*/ 0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1" h="211">
                  <a:moveTo>
                    <a:pt x="127" y="0"/>
                  </a:moveTo>
                  <a:cubicBezTo>
                    <a:pt x="126" y="0"/>
                    <a:pt x="125" y="0"/>
                    <a:pt x="125" y="0"/>
                  </a:cubicBezTo>
                  <a:cubicBezTo>
                    <a:pt x="124" y="1"/>
                    <a:pt x="0" y="64"/>
                    <a:pt x="36" y="209"/>
                  </a:cubicBezTo>
                  <a:cubicBezTo>
                    <a:pt x="37" y="211"/>
                    <a:pt x="38" y="212"/>
                    <a:pt x="40" y="212"/>
                  </a:cubicBezTo>
                  <a:cubicBezTo>
                    <a:pt x="41" y="212"/>
                    <a:pt x="41" y="212"/>
                    <a:pt x="41" y="212"/>
                  </a:cubicBezTo>
                  <a:cubicBezTo>
                    <a:pt x="43" y="212"/>
                    <a:pt x="45" y="209"/>
                    <a:pt x="44" y="207"/>
                  </a:cubicBezTo>
                  <a:cubicBezTo>
                    <a:pt x="10" y="69"/>
                    <a:pt x="124" y="10"/>
                    <a:pt x="129" y="8"/>
                  </a:cubicBezTo>
                  <a:cubicBezTo>
                    <a:pt x="131" y="7"/>
                    <a:pt x="131" y="4"/>
                    <a:pt x="130" y="2"/>
                  </a:cubicBezTo>
                  <a:cubicBezTo>
                    <a:pt x="130" y="1"/>
                    <a:pt x="128" y="0"/>
                    <a:pt x="127" y="0"/>
                  </a:cubicBezTo>
                </a:path>
              </a:pathLst>
            </a:custGeom>
            <a:solidFill>
              <a:srgbClr val="80D7F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Tree>
  </p:cSld>
  <p:clrMapOvr>
    <a:masterClrMapping/>
  </p:clrMapOvr>
  <p:transition advClick="0" advTm="0"/>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32"/>
                                        </p:tgtEl>
                                        <p:attrNameLst>
                                          <p:attrName>style.visibility</p:attrName>
                                        </p:attrNameLst>
                                      </p:cBhvr>
                                      <p:to>
                                        <p:strVal val="visible"/>
                                      </p:to>
                                    </p:set>
                                    <p:animEffect transition="in" filter="wipe(left)">
                                      <p:cBhvr>
                                        <p:cTn id="7" dur="500"/>
                                        <p:tgtEl>
                                          <p:spTgt spid="432"/>
                                        </p:tgtEl>
                                      </p:cBhvr>
                                    </p:animEffect>
                                  </p:childTnLst>
                                </p:cTn>
                              </p:par>
                              <p:par>
                                <p:cTn id="8" presetID="22" presetClass="entr" presetSubtype="8" fill="hold" nodeType="withEffect">
                                  <p:stCondLst>
                                    <p:cond delay="0"/>
                                  </p:stCondLst>
                                  <p:childTnLst>
                                    <p:set>
                                      <p:cBhvr>
                                        <p:cTn id="9" dur="1" fill="hold">
                                          <p:stCondLst>
                                            <p:cond delay="0"/>
                                          </p:stCondLst>
                                        </p:cTn>
                                        <p:tgtEl>
                                          <p:spTgt spid="433"/>
                                        </p:tgtEl>
                                        <p:attrNameLst>
                                          <p:attrName>style.visibility</p:attrName>
                                        </p:attrNameLst>
                                      </p:cBhvr>
                                      <p:to>
                                        <p:strVal val="visible"/>
                                      </p:to>
                                    </p:set>
                                    <p:animEffect transition="in" filter="wipe(left)">
                                      <p:cBhvr>
                                        <p:cTn id="10" dur="500"/>
                                        <p:tgtEl>
                                          <p:spTgt spid="4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2" grpId="0"/>
    </p:bldLst>
  </p:timing>
</p:sld>
</file>

<file path=ppt/tags/tag1.xml><?xml version="1.0" encoding="utf-8"?>
<p:tagLst xmlns:a="http://schemas.openxmlformats.org/drawingml/2006/main" xmlns:r="http://schemas.openxmlformats.org/officeDocument/2006/relationships" xmlns:p="http://schemas.openxmlformats.org/presentationml/2006/main">
  <p:tag name="AS_NET" val="2.0.50727.5485"/>
  <p:tag name="AS_OS" val="Microsoft Windows NT 6.1.7601 Service Pack 1"/>
  <p:tag name="AS_RELEASE_DATE" val="2018.04.09"/>
  <p:tag name="AS_TITLE" val="Aspose.Slides for .NET 2.0"/>
  <p:tag name="AS_VERSION" val="18.4"/>
</p:tagLst>
</file>

<file path=ppt/tags/tag10.xml><?xml version="1.0" encoding="utf-8"?>
<p:tagLst xmlns:a="http://schemas.openxmlformats.org/drawingml/2006/main" xmlns:r="http://schemas.openxmlformats.org/officeDocument/2006/relationships" xmlns:p="http://schemas.openxmlformats.org/presentationml/2006/main">
  <p:tag name="ID" val="545812"/>
  <p:tag name="MH" val="20150516230504"/>
  <p:tag name="MH_LIBRARY" val="CONTENTS"/>
  <p:tag name="MH_TYPE" val="OTHERS"/>
</p:tagLst>
</file>

<file path=ppt/tags/tag11.xml><?xml version="1.0" encoding="utf-8"?>
<p:tagLst xmlns:a="http://schemas.openxmlformats.org/drawingml/2006/main" xmlns:r="http://schemas.openxmlformats.org/officeDocument/2006/relationships" xmlns:p="http://schemas.openxmlformats.org/presentationml/2006/main">
  <p:tag name="ID" val="547142"/>
  <p:tag name="MH" val="20150429225421"/>
  <p:tag name="MH_LIBRARY" val="CONTENTS"/>
  <p:tag name="MH_ORDER" val="1"/>
  <p:tag name="MH_TYPE" val="ENTRY"/>
</p:tagLst>
</file>

<file path=ppt/tags/tag12.xml><?xml version="1.0" encoding="utf-8"?>
<p:tagLst xmlns:a="http://schemas.openxmlformats.org/drawingml/2006/main" xmlns:r="http://schemas.openxmlformats.org/officeDocument/2006/relationships" xmlns:p="http://schemas.openxmlformats.org/presentationml/2006/main">
  <p:tag name="ID" val="547142"/>
  <p:tag name="MH" val="20150429225421"/>
  <p:tag name="MH_LIBRARY" val="CONTENTS"/>
  <p:tag name="MH_ORDER" val="1"/>
  <p:tag name="MH_TYPE" val="NUMBER"/>
</p:tagLst>
</file>

<file path=ppt/tags/tag13.xml><?xml version="1.0" encoding="utf-8"?>
<p:tagLst xmlns:a="http://schemas.openxmlformats.org/drawingml/2006/main" xmlns:r="http://schemas.openxmlformats.org/officeDocument/2006/relationships" xmlns:p="http://schemas.openxmlformats.org/presentationml/2006/main">
  <p:tag name="ID" val="547142"/>
  <p:tag name="MH" val="20150429225421"/>
  <p:tag name="MH_LIBRARY" val="CONTENTS"/>
  <p:tag name="MH_ORDER" val="1"/>
  <p:tag name="MH_TYPE" val="NUMBER"/>
</p:tagLst>
</file>

<file path=ppt/tags/tag14.xml><?xml version="1.0" encoding="utf-8"?>
<p:tagLst xmlns:a="http://schemas.openxmlformats.org/drawingml/2006/main" xmlns:r="http://schemas.openxmlformats.org/officeDocument/2006/relationships" xmlns:p="http://schemas.openxmlformats.org/presentationml/2006/main">
  <p:tag name="ID" val="547142"/>
  <p:tag name="MH" val="20150429225421"/>
  <p:tag name="MH_LIBRARY" val="CONTENTS"/>
  <p:tag name="MH_ORDER" val="1"/>
  <p:tag name="MH_TYPE" val="ENTRY"/>
</p:tagLst>
</file>

<file path=ppt/tags/tag15.xml><?xml version="1.0" encoding="utf-8"?>
<p:tagLst xmlns:a="http://schemas.openxmlformats.org/drawingml/2006/main" xmlns:r="http://schemas.openxmlformats.org/officeDocument/2006/relationships" xmlns:p="http://schemas.openxmlformats.org/presentationml/2006/main">
  <p:tag name="ID" val="547142"/>
  <p:tag name="MH" val="20150429225421"/>
  <p:tag name="MH_LIBRARY" val="CONTENTS"/>
  <p:tag name="MH_ORDER" val="1"/>
  <p:tag name="MH_TYPE" val="NUMBER"/>
</p:tagLst>
</file>

<file path=ppt/tags/tag16.xml><?xml version="1.0" encoding="utf-8"?>
<p:tagLst xmlns:a="http://schemas.openxmlformats.org/drawingml/2006/main" xmlns:r="http://schemas.openxmlformats.org/officeDocument/2006/relationships" xmlns:p="http://schemas.openxmlformats.org/presentationml/2006/main">
  <p:tag name="ID" val="547142"/>
  <p:tag name="MH" val="20150429225421"/>
  <p:tag name="MH_LIBRARY" val="CONTENTS"/>
  <p:tag name="MH_ORDER" val="1"/>
  <p:tag name="MH_TYPE" val="ENTRY"/>
</p:tagLst>
</file>

<file path=ppt/tags/tag17.xml><?xml version="1.0" encoding="utf-8"?>
<p:tagLst xmlns:a="http://schemas.openxmlformats.org/drawingml/2006/main" xmlns:r="http://schemas.openxmlformats.org/officeDocument/2006/relationships" xmlns:p="http://schemas.openxmlformats.org/presentationml/2006/main">
  <p:tag name="ID" val="547142"/>
  <p:tag name="MH" val="20150429225421"/>
  <p:tag name="MH_LIBRARY" val="CONTENTS"/>
  <p:tag name="MH_ORDER" val="1"/>
  <p:tag name="MH_TYPE" val="NUMBER"/>
</p:tagLst>
</file>

<file path=ppt/tags/tag18.xml><?xml version="1.0" encoding="utf-8"?>
<p:tagLst xmlns:a="http://schemas.openxmlformats.org/drawingml/2006/main" xmlns:r="http://schemas.openxmlformats.org/officeDocument/2006/relationships" xmlns:p="http://schemas.openxmlformats.org/presentationml/2006/main">
  <p:tag name="ID" val="547142"/>
  <p:tag name="MH" val="20150429225421"/>
  <p:tag name="MH_LIBRARY" val="CONTENTS"/>
  <p:tag name="MH_ORDER" val="1"/>
  <p:tag name="MH_TYPE" val="ENTRY"/>
</p:tagLst>
</file>

<file path=ppt/tags/tag19.xml><?xml version="1.0" encoding="utf-8"?>
<p:tagLst xmlns:a="http://schemas.openxmlformats.org/drawingml/2006/main" xmlns:r="http://schemas.openxmlformats.org/officeDocument/2006/relationships" xmlns:p="http://schemas.openxmlformats.org/presentationml/2006/main">
  <p:tag name="ID" val="547142"/>
  <p:tag name="MH" val="20150429225421"/>
  <p:tag name="MH_LIBRARY" val="CONTENTS"/>
  <p:tag name="MH_ORDER" val="1"/>
  <p:tag name="MH_TYPE" val="NUMBER"/>
</p:tagLst>
</file>

<file path=ppt/tags/tag2.xml><?xml version="1.0" encoding="utf-8"?>
<p:tagLst xmlns:a="http://schemas.openxmlformats.org/drawingml/2006/main" xmlns:r="http://schemas.openxmlformats.org/officeDocument/2006/relationships" xmlns:p="http://schemas.openxmlformats.org/presentationml/2006/main">
  <p:tag name="ID" val="547142"/>
  <p:tag name="MH" val="20150429225421"/>
  <p:tag name="MH_LIBRARY" val="CONTENTS"/>
  <p:tag name="MH_ORDER" val="1"/>
  <p:tag name="MH_TYPE" val="NUMBER"/>
</p:tagLst>
</file>

<file path=ppt/tags/tag20.xml><?xml version="1.0" encoding="utf-8"?>
<p:tagLst xmlns:a="http://schemas.openxmlformats.org/drawingml/2006/main" xmlns:r="http://schemas.openxmlformats.org/officeDocument/2006/relationships" xmlns:p="http://schemas.openxmlformats.org/presentationml/2006/main">
  <p:tag name="ID" val="547142"/>
  <p:tag name="MH" val="20150429225421"/>
  <p:tag name="MH_LIBRARY" val="CONTENTS"/>
  <p:tag name="MH_ORDER" val="1"/>
  <p:tag name="MH_TYPE" val="ENTRY"/>
</p:tagLst>
</file>

<file path=ppt/tags/tag21.xml><?xml version="1.0" encoding="utf-8"?>
<p:tagLst xmlns:a="http://schemas.openxmlformats.org/drawingml/2006/main" xmlns:r="http://schemas.openxmlformats.org/officeDocument/2006/relationships" xmlns:p="http://schemas.openxmlformats.org/presentationml/2006/main">
  <p:tag name="ID" val="547142"/>
  <p:tag name="MH" val="20150429225421"/>
  <p:tag name="MH_LIBRARY" val="CONTENTS"/>
  <p:tag name="MH_ORDER" val="1"/>
  <p:tag name="MH_TYPE" val="NUMBER"/>
</p:tagLst>
</file>

<file path=ppt/tags/tag22.xml><?xml version="1.0" encoding="utf-8"?>
<p:tagLst xmlns:a="http://schemas.openxmlformats.org/drawingml/2006/main" xmlns:r="http://schemas.openxmlformats.org/officeDocument/2006/relationships" xmlns:p="http://schemas.openxmlformats.org/presentationml/2006/main">
  <p:tag name="ID" val="547142"/>
  <p:tag name="MH" val="20150429225421"/>
  <p:tag name="MH_LIBRARY" val="CONTENTS"/>
  <p:tag name="MH_ORDER" val="1"/>
  <p:tag name="MH_TYPE" val="ENTRY"/>
</p:tagLst>
</file>

<file path=ppt/tags/tag23.xml><?xml version="1.0" encoding="utf-8"?>
<p:tagLst xmlns:a="http://schemas.openxmlformats.org/drawingml/2006/main" xmlns:r="http://schemas.openxmlformats.org/officeDocument/2006/relationships" xmlns:p="http://schemas.openxmlformats.org/presentationml/2006/main">
  <p:tag name="ID" val="547142"/>
  <p:tag name="MH" val="20150429225421"/>
  <p:tag name="MH_LIBRARY" val="CONTENTS"/>
  <p:tag name="MH_ORDER" val="1"/>
  <p:tag name="MH_TYPE" val="ENTRY"/>
</p:tagLst>
</file>

<file path=ppt/tags/tag24.xml><?xml version="1.0" encoding="utf-8"?>
<p:tagLst xmlns:a="http://schemas.openxmlformats.org/drawingml/2006/main" xmlns:r="http://schemas.openxmlformats.org/officeDocument/2006/relationships" xmlns:p="http://schemas.openxmlformats.org/presentationml/2006/main">
  <p:tag name="ID" val="547142"/>
  <p:tag name="MH" val="20150429225421"/>
  <p:tag name="MH_LIBRARY" val="CONTENTS"/>
  <p:tag name="MH_ORDER" val="1"/>
  <p:tag name="MH_TYPE" val="NUMBER"/>
</p:tagLst>
</file>

<file path=ppt/tags/tag25.xml><?xml version="1.0" encoding="utf-8"?>
<p:tagLst xmlns:a="http://schemas.openxmlformats.org/drawingml/2006/main" xmlns:r="http://schemas.openxmlformats.org/officeDocument/2006/relationships" xmlns:p="http://schemas.openxmlformats.org/presentationml/2006/main">
  <p:tag name="ID" val="547142"/>
  <p:tag name="MH" val="20150429225421"/>
  <p:tag name="MH_LIBRARY" val="CONTENTS"/>
  <p:tag name="MH_ORDER" val="1"/>
  <p:tag name="MH_TYPE" val="NUMBER"/>
</p:tagLst>
</file>

<file path=ppt/tags/tag26.xml><?xml version="1.0" encoding="utf-8"?>
<p:tagLst xmlns:a="http://schemas.openxmlformats.org/drawingml/2006/main" xmlns:r="http://schemas.openxmlformats.org/officeDocument/2006/relationships" xmlns:p="http://schemas.openxmlformats.org/presentationml/2006/main">
  <p:tag name="ID" val="547142"/>
  <p:tag name="MH" val="20150429225421"/>
  <p:tag name="MH_LIBRARY" val="CONTENTS"/>
  <p:tag name="MH_ORDER" val="1"/>
  <p:tag name="MH_TYPE" val="ENTRY"/>
</p:tagLst>
</file>

<file path=ppt/tags/tag27.xml><?xml version="1.0" encoding="utf-8"?>
<p:tagLst xmlns:a="http://schemas.openxmlformats.org/drawingml/2006/main" xmlns:r="http://schemas.openxmlformats.org/officeDocument/2006/relationships" xmlns:p="http://schemas.openxmlformats.org/presentationml/2006/main">
  <p:tag name="ID" val="547142"/>
  <p:tag name="MH" val="20150429225421"/>
  <p:tag name="MH_LIBRARY" val="CONTENTS"/>
  <p:tag name="MH_ORDER" val="1"/>
  <p:tag name="MH_TYPE" val="NUMBER"/>
</p:tagLst>
</file>

<file path=ppt/tags/tag28.xml><?xml version="1.0" encoding="utf-8"?>
<p:tagLst xmlns:a="http://schemas.openxmlformats.org/drawingml/2006/main" xmlns:r="http://schemas.openxmlformats.org/officeDocument/2006/relationships" xmlns:p="http://schemas.openxmlformats.org/presentationml/2006/main">
  <p:tag name="ID" val="547142"/>
  <p:tag name="MH" val="20150429225421"/>
  <p:tag name="MH_LIBRARY" val="CONTENTS"/>
  <p:tag name="MH_ORDER" val="1"/>
  <p:tag name="MH_TYPE" val="ENTRY"/>
</p:tagLst>
</file>

<file path=ppt/tags/tag29.xml><?xml version="1.0" encoding="utf-8"?>
<p:tagLst xmlns:a="http://schemas.openxmlformats.org/drawingml/2006/main" xmlns:r="http://schemas.openxmlformats.org/officeDocument/2006/relationships" xmlns:p="http://schemas.openxmlformats.org/presentationml/2006/main">
  <p:tag name="ID" val="547142"/>
  <p:tag name="MH" val="20150429225421"/>
  <p:tag name="MH_LIBRARY" val="CONTENTS"/>
  <p:tag name="MH_ORDER" val="1"/>
  <p:tag name="MH_TYPE" val="NUMBER"/>
</p:tagLst>
</file>

<file path=ppt/tags/tag3.xml><?xml version="1.0" encoding="utf-8"?>
<p:tagLst xmlns:a="http://schemas.openxmlformats.org/drawingml/2006/main" xmlns:r="http://schemas.openxmlformats.org/officeDocument/2006/relationships" xmlns:p="http://schemas.openxmlformats.org/presentationml/2006/main">
  <p:tag name="ID" val="547142"/>
  <p:tag name="MH" val="20150429225421"/>
  <p:tag name="MH_LIBRARY" val="CONTENTS"/>
  <p:tag name="MH_ORDER" val="1"/>
  <p:tag name="MH_TYPE" val="ENTRY"/>
</p:tagLst>
</file>

<file path=ppt/tags/tag30.xml><?xml version="1.0" encoding="utf-8"?>
<p:tagLst xmlns:a="http://schemas.openxmlformats.org/drawingml/2006/main" xmlns:r="http://schemas.openxmlformats.org/officeDocument/2006/relationships" xmlns:p="http://schemas.openxmlformats.org/presentationml/2006/main">
  <p:tag name="ID" val="547142"/>
  <p:tag name="MH" val="20150429225421"/>
  <p:tag name="MH_LIBRARY" val="CONTENTS"/>
  <p:tag name="MH_ORDER" val="1"/>
  <p:tag name="MH_TYPE" val="ENTRY"/>
</p:tagLst>
</file>

<file path=ppt/tags/tag31.xml><?xml version="1.0" encoding="utf-8"?>
<p:tagLst xmlns:a="http://schemas.openxmlformats.org/drawingml/2006/main" xmlns:r="http://schemas.openxmlformats.org/officeDocument/2006/relationships" xmlns:p="http://schemas.openxmlformats.org/presentationml/2006/main">
  <p:tag name="ID" val="547142"/>
  <p:tag name="MH" val="20150429225421"/>
  <p:tag name="MH_LIBRARY" val="CONTENTS"/>
  <p:tag name="MH_ORDER" val="1"/>
  <p:tag name="MH_TYPE" val="NUMBER"/>
</p:tagLst>
</file>

<file path=ppt/tags/tag32.xml><?xml version="1.0" encoding="utf-8"?>
<p:tagLst xmlns:a="http://schemas.openxmlformats.org/drawingml/2006/main" xmlns:r="http://schemas.openxmlformats.org/officeDocument/2006/relationships" xmlns:p="http://schemas.openxmlformats.org/presentationml/2006/main">
  <p:tag name="ID" val="547142"/>
  <p:tag name="MH" val="20150429225421"/>
  <p:tag name="MH_LIBRARY" val="CONTENTS"/>
  <p:tag name="MH_ORDER" val="1"/>
  <p:tag name="MH_TYPE" val="ENTRY"/>
</p:tagLst>
</file>

<file path=ppt/tags/tag33.xml><?xml version="1.0" encoding="utf-8"?>
<p:tagLst xmlns:a="http://schemas.openxmlformats.org/drawingml/2006/main" xmlns:r="http://schemas.openxmlformats.org/officeDocument/2006/relationships" xmlns:p="http://schemas.openxmlformats.org/presentationml/2006/main">
  <p:tag name="ID" val="547142"/>
  <p:tag name="MH" val="20150429225421"/>
  <p:tag name="MH_LIBRARY" val="CONTENTS"/>
  <p:tag name="MH_ORDER" val="1"/>
  <p:tag name="MH_TYPE" val="ENTRY"/>
</p:tagLst>
</file>

<file path=ppt/tags/tag34.xml><?xml version="1.0" encoding="utf-8"?>
<p:tagLst xmlns:a="http://schemas.openxmlformats.org/drawingml/2006/main" xmlns:r="http://schemas.openxmlformats.org/officeDocument/2006/relationships" xmlns:p="http://schemas.openxmlformats.org/presentationml/2006/main">
  <p:tag name="ID" val="547142"/>
  <p:tag name="MH" val="20150429225421"/>
  <p:tag name="MH_LIBRARY" val="CONTENTS"/>
  <p:tag name="MH_ORDER" val="1"/>
  <p:tag name="MH_TYPE" val="NUMBER"/>
</p:tagLst>
</file>

<file path=ppt/tags/tag35.xml><?xml version="1.0" encoding="utf-8"?>
<p:tagLst xmlns:a="http://schemas.openxmlformats.org/drawingml/2006/main" xmlns:r="http://schemas.openxmlformats.org/officeDocument/2006/relationships" xmlns:p="http://schemas.openxmlformats.org/presentationml/2006/main">
  <p:tag name="ID" val="547142"/>
  <p:tag name="MH" val="20150429225421"/>
  <p:tag name="MH_LIBRARY" val="CONTENTS"/>
  <p:tag name="MH_ORDER" val="1"/>
  <p:tag name="MH_TYPE" val="NUMBER"/>
</p:tagLst>
</file>

<file path=ppt/tags/tag36.xml><?xml version="1.0" encoding="utf-8"?>
<p:tagLst xmlns:a="http://schemas.openxmlformats.org/drawingml/2006/main" xmlns:r="http://schemas.openxmlformats.org/officeDocument/2006/relationships" xmlns:p="http://schemas.openxmlformats.org/presentationml/2006/main">
  <p:tag name="ID" val="547142"/>
  <p:tag name="MH" val="20150429225421"/>
  <p:tag name="MH_LIBRARY" val="CONTENTS"/>
  <p:tag name="MH_ORDER" val="1"/>
  <p:tag name="MH_TYPE" val="ENTRY"/>
</p:tagLst>
</file>

<file path=ppt/tags/tag37.xml><?xml version="1.0" encoding="utf-8"?>
<p:tagLst xmlns:a="http://schemas.openxmlformats.org/drawingml/2006/main" xmlns:r="http://schemas.openxmlformats.org/officeDocument/2006/relationships" xmlns:p="http://schemas.openxmlformats.org/presentationml/2006/main">
  <p:tag name="MH" val="20160302100122"/>
  <p:tag name="MH_LIBRARY" val="GRAPHIC"/>
  <p:tag name="MH_ORDER" val="9"/>
  <p:tag name="MH_TYPE" val="Other"/>
</p:tagLst>
</file>

<file path=ppt/tags/tag38.xml><?xml version="1.0" encoding="utf-8"?>
<p:tagLst xmlns:a="http://schemas.openxmlformats.org/drawingml/2006/main" xmlns:r="http://schemas.openxmlformats.org/officeDocument/2006/relationships" xmlns:p="http://schemas.openxmlformats.org/presentationml/2006/main">
  <p:tag name="MH" val="20160302100122"/>
  <p:tag name="MH_LIBRARY" val="GRAPHIC"/>
  <p:tag name="MH_ORDER" val="10"/>
  <p:tag name="MH_TYPE" val="Other"/>
</p:tagLst>
</file>

<file path=ppt/tags/tag39.xml><?xml version="1.0" encoding="utf-8"?>
<p:tagLst xmlns:a="http://schemas.openxmlformats.org/drawingml/2006/main" xmlns:r="http://schemas.openxmlformats.org/officeDocument/2006/relationships" xmlns:p="http://schemas.openxmlformats.org/presentationml/2006/main">
  <p:tag name="MH" val="20160302100122"/>
  <p:tag name="MH_LIBRARY" val="GRAPHIC"/>
  <p:tag name="MH_ORDER" val="7"/>
  <p:tag name="MH_TYPE" val="Other"/>
</p:tagLst>
</file>

<file path=ppt/tags/tag4.xml><?xml version="1.0" encoding="utf-8"?>
<p:tagLst xmlns:a="http://schemas.openxmlformats.org/drawingml/2006/main" xmlns:r="http://schemas.openxmlformats.org/officeDocument/2006/relationships" xmlns:p="http://schemas.openxmlformats.org/presentationml/2006/main">
  <p:tag name="ID" val="547142"/>
  <p:tag name="MH" val="20150429225421"/>
  <p:tag name="MH_LIBRARY" val="CONTENTS"/>
  <p:tag name="MH_ORDER" val="2"/>
  <p:tag name="MH_TYPE" val="ENTRY"/>
</p:tagLst>
</file>

<file path=ppt/tags/tag40.xml><?xml version="1.0" encoding="utf-8"?>
<p:tagLst xmlns:a="http://schemas.openxmlformats.org/drawingml/2006/main" xmlns:r="http://schemas.openxmlformats.org/officeDocument/2006/relationships" xmlns:p="http://schemas.openxmlformats.org/presentationml/2006/main">
  <p:tag name="MH" val="20160302100122"/>
  <p:tag name="MH_LIBRARY" val="GRAPHIC"/>
  <p:tag name="MH_ORDER" val="8"/>
  <p:tag name="MH_TYPE" val="Other"/>
</p:tagLst>
</file>

<file path=ppt/tags/tag41.xml><?xml version="1.0" encoding="utf-8"?>
<p:tagLst xmlns:a="http://schemas.openxmlformats.org/drawingml/2006/main" xmlns:r="http://schemas.openxmlformats.org/officeDocument/2006/relationships" xmlns:p="http://schemas.openxmlformats.org/presentationml/2006/main">
  <p:tag name="MH" val="20160302100122"/>
  <p:tag name="MH_LIBRARY" val="GRAPHIC"/>
  <p:tag name="MH_ORDER" val="3"/>
  <p:tag name="MH_TYPE" val="Other"/>
</p:tagLst>
</file>

<file path=ppt/tags/tag42.xml><?xml version="1.0" encoding="utf-8"?>
<p:tagLst xmlns:a="http://schemas.openxmlformats.org/drawingml/2006/main" xmlns:r="http://schemas.openxmlformats.org/officeDocument/2006/relationships" xmlns:p="http://schemas.openxmlformats.org/presentationml/2006/main">
  <p:tag name="MH" val="20160302100122"/>
  <p:tag name="MH_LIBRARY" val="GRAPHIC"/>
  <p:tag name="MH_ORDER" val="4"/>
  <p:tag name="MH_TYPE" val="Other"/>
</p:tagLst>
</file>

<file path=ppt/tags/tag43.xml><?xml version="1.0" encoding="utf-8"?>
<p:tagLst xmlns:a="http://schemas.openxmlformats.org/drawingml/2006/main" xmlns:r="http://schemas.openxmlformats.org/officeDocument/2006/relationships" xmlns:p="http://schemas.openxmlformats.org/presentationml/2006/main">
  <p:tag name="MH" val="20160302100122"/>
  <p:tag name="MH_LIBRARY" val="GRAPHIC"/>
  <p:tag name="MH_ORDER" val="1"/>
  <p:tag name="MH_TYPE" val="Other"/>
</p:tagLst>
</file>

<file path=ppt/tags/tag44.xml><?xml version="1.0" encoding="utf-8"?>
<p:tagLst xmlns:a="http://schemas.openxmlformats.org/drawingml/2006/main" xmlns:r="http://schemas.openxmlformats.org/officeDocument/2006/relationships" xmlns:p="http://schemas.openxmlformats.org/presentationml/2006/main">
  <p:tag name="MH" val="20160302100122"/>
  <p:tag name="MH_LIBRARY" val="GRAPHIC"/>
  <p:tag name="MH_ORDER" val="2"/>
  <p:tag name="MH_TYPE" val="Other"/>
</p:tagLst>
</file>

<file path=ppt/tags/tag45.xml><?xml version="1.0" encoding="utf-8"?>
<p:tagLst xmlns:a="http://schemas.openxmlformats.org/drawingml/2006/main" xmlns:r="http://schemas.openxmlformats.org/officeDocument/2006/relationships" xmlns:p="http://schemas.openxmlformats.org/presentationml/2006/main">
  <p:tag name="ID" val="547142"/>
  <p:tag name="MH" val="20150429225421"/>
  <p:tag name="MH_LIBRARY" val="CONTENTS"/>
  <p:tag name="MH_ORDER" val="1"/>
  <p:tag name="MH_TYPE" val="NUMBER"/>
</p:tagLst>
</file>

<file path=ppt/tags/tag46.xml><?xml version="1.0" encoding="utf-8"?>
<p:tagLst xmlns:a="http://schemas.openxmlformats.org/drawingml/2006/main" xmlns:r="http://schemas.openxmlformats.org/officeDocument/2006/relationships" xmlns:p="http://schemas.openxmlformats.org/presentationml/2006/main">
  <p:tag name="ID" val="547142"/>
  <p:tag name="MH" val="20150429225421"/>
  <p:tag name="MH_LIBRARY" val="CONTENTS"/>
  <p:tag name="MH_ORDER" val="1"/>
  <p:tag name="MH_TYPE" val="ENTRY"/>
</p:tagLst>
</file>

<file path=ppt/tags/tag47.xml><?xml version="1.0" encoding="utf-8"?>
<p:tagLst xmlns:a="http://schemas.openxmlformats.org/drawingml/2006/main" xmlns:r="http://schemas.openxmlformats.org/officeDocument/2006/relationships" xmlns:p="http://schemas.openxmlformats.org/presentationml/2006/main">
  <p:tag name="ID" val="547142"/>
  <p:tag name="MH" val="20150429225421"/>
  <p:tag name="MH_LIBRARY" val="CONTENTS"/>
  <p:tag name="MH_ORDER" val="1"/>
  <p:tag name="MH_TYPE" val="NUMBER"/>
</p:tagLst>
</file>

<file path=ppt/tags/tag48.xml><?xml version="1.0" encoding="utf-8"?>
<p:tagLst xmlns:a="http://schemas.openxmlformats.org/drawingml/2006/main" xmlns:r="http://schemas.openxmlformats.org/officeDocument/2006/relationships" xmlns:p="http://schemas.openxmlformats.org/presentationml/2006/main">
  <p:tag name="ID" val="547142"/>
  <p:tag name="MH" val="20150429225421"/>
  <p:tag name="MH_LIBRARY" val="CONTENTS"/>
  <p:tag name="MH_ORDER" val="1"/>
  <p:tag name="MH_TYPE" val="ENTRY"/>
</p:tagLst>
</file>

<file path=ppt/tags/tag49.xml><?xml version="1.0" encoding="utf-8"?>
<p:tagLst xmlns:a="http://schemas.openxmlformats.org/drawingml/2006/main" xmlns:r="http://schemas.openxmlformats.org/officeDocument/2006/relationships" xmlns:p="http://schemas.openxmlformats.org/presentationml/2006/main">
  <p:tag name="ID" val="547142"/>
  <p:tag name="MH" val="20150429225421"/>
  <p:tag name="MH_LIBRARY" val="CONTENTS"/>
  <p:tag name="MH_ORDER" val="1"/>
  <p:tag name="MH_TYPE" val="NUMBER"/>
</p:tagLst>
</file>

<file path=ppt/tags/tag5.xml><?xml version="1.0" encoding="utf-8"?>
<p:tagLst xmlns:a="http://schemas.openxmlformats.org/drawingml/2006/main" xmlns:r="http://schemas.openxmlformats.org/officeDocument/2006/relationships" xmlns:p="http://schemas.openxmlformats.org/presentationml/2006/main">
  <p:tag name="ID" val="547142"/>
  <p:tag name="MH" val="20150429225421"/>
  <p:tag name="MH_LIBRARY" val="CONTENTS"/>
  <p:tag name="MH_ORDER" val="2"/>
  <p:tag name="MH_TYPE" val="NUMBER"/>
</p:tagLst>
</file>

<file path=ppt/tags/tag50.xml><?xml version="1.0" encoding="utf-8"?>
<p:tagLst xmlns:a="http://schemas.openxmlformats.org/drawingml/2006/main" xmlns:r="http://schemas.openxmlformats.org/officeDocument/2006/relationships" xmlns:p="http://schemas.openxmlformats.org/presentationml/2006/main">
  <p:tag name="ID" val="547142"/>
  <p:tag name="MH" val="20150429225421"/>
  <p:tag name="MH_LIBRARY" val="CONTENTS"/>
  <p:tag name="MH_ORDER" val="1"/>
  <p:tag name="MH_TYPE" val="ENTRY"/>
</p:tagLst>
</file>

<file path=ppt/tags/tag51.xml><?xml version="1.0" encoding="utf-8"?>
<p:tagLst xmlns:a="http://schemas.openxmlformats.org/drawingml/2006/main" xmlns:r="http://schemas.openxmlformats.org/officeDocument/2006/relationships" xmlns:p="http://schemas.openxmlformats.org/presentationml/2006/main">
  <p:tag name="ID" val="547142"/>
  <p:tag name="MH" val="20150429225421"/>
  <p:tag name="MH_LIBRARY" val="CONTENTS"/>
  <p:tag name="MH_ORDER" val="1"/>
  <p:tag name="MH_TYPE" val="ENTRY"/>
</p:tagLst>
</file>

<file path=ppt/tags/tag52.xml><?xml version="1.0" encoding="utf-8"?>
<p:tagLst xmlns:a="http://schemas.openxmlformats.org/drawingml/2006/main" xmlns:r="http://schemas.openxmlformats.org/officeDocument/2006/relationships" xmlns:p="http://schemas.openxmlformats.org/presentationml/2006/main">
  <p:tag name="ID" val="547142"/>
  <p:tag name="MH" val="20150429225421"/>
  <p:tag name="MH_LIBRARY" val="CONTENTS"/>
  <p:tag name="MH_ORDER" val="1"/>
  <p:tag name="MH_TYPE" val="NUMBER"/>
</p:tagLst>
</file>

<file path=ppt/tags/tag53.xml><?xml version="1.0" encoding="utf-8"?>
<p:tagLst xmlns:a="http://schemas.openxmlformats.org/drawingml/2006/main" xmlns:r="http://schemas.openxmlformats.org/officeDocument/2006/relationships" xmlns:p="http://schemas.openxmlformats.org/presentationml/2006/main">
  <p:tag name="ID" val="547142"/>
  <p:tag name="MH" val="20150429225421"/>
  <p:tag name="MH_LIBRARY" val="CONTENTS"/>
  <p:tag name="MH_ORDER" val="1"/>
  <p:tag name="MH_TYPE" val="NUMBER"/>
</p:tagLst>
</file>

<file path=ppt/tags/tag54.xml><?xml version="1.0" encoding="utf-8"?>
<p:tagLst xmlns:a="http://schemas.openxmlformats.org/drawingml/2006/main" xmlns:r="http://schemas.openxmlformats.org/officeDocument/2006/relationships" xmlns:p="http://schemas.openxmlformats.org/presentationml/2006/main">
  <p:tag name="ID" val="547142"/>
  <p:tag name="MH" val="20150429225421"/>
  <p:tag name="MH_LIBRARY" val="CONTENTS"/>
  <p:tag name="MH_ORDER" val="1"/>
  <p:tag name="MH_TYPE" val="ENTRY"/>
</p:tagLst>
</file>

<file path=ppt/tags/tag55.xml><?xml version="1.0" encoding="utf-8"?>
<p:tagLst xmlns:a="http://schemas.openxmlformats.org/drawingml/2006/main" xmlns:r="http://schemas.openxmlformats.org/officeDocument/2006/relationships" xmlns:p="http://schemas.openxmlformats.org/presentationml/2006/main">
  <p:tag name="MH" val="20150811103336"/>
  <p:tag name="MH_LIBRARY" val="GRAPHIC"/>
  <p:tag name="MH_ORDER" val="1"/>
  <p:tag name="MH_TYPE" val="Desc"/>
</p:tagLst>
</file>

<file path=ppt/tags/tag56.xml><?xml version="1.0" encoding="utf-8"?>
<p:tagLst xmlns:a="http://schemas.openxmlformats.org/drawingml/2006/main" xmlns:r="http://schemas.openxmlformats.org/officeDocument/2006/relationships" xmlns:p="http://schemas.openxmlformats.org/presentationml/2006/main">
  <p:tag name="MH" val="20150811103336"/>
  <p:tag name="MH_LIBRARY" val="GRAPHIC"/>
  <p:tag name="MH_ORDER" val="1"/>
  <p:tag name="MH_TYPE" val="Other"/>
</p:tagLst>
</file>

<file path=ppt/tags/tag57.xml><?xml version="1.0" encoding="utf-8"?>
<p:tagLst xmlns:a="http://schemas.openxmlformats.org/drawingml/2006/main" xmlns:r="http://schemas.openxmlformats.org/officeDocument/2006/relationships" xmlns:p="http://schemas.openxmlformats.org/presentationml/2006/main">
  <p:tag name="MH" val="20150811103336"/>
  <p:tag name="MH_LIBRARY" val="GRAPHIC"/>
  <p:tag name="MH_ORDER" val="2"/>
  <p:tag name="MH_TYPE" val="Other"/>
</p:tagLst>
</file>

<file path=ppt/tags/tag58.xml><?xml version="1.0" encoding="utf-8"?>
<p:tagLst xmlns:a="http://schemas.openxmlformats.org/drawingml/2006/main" xmlns:r="http://schemas.openxmlformats.org/officeDocument/2006/relationships" xmlns:p="http://schemas.openxmlformats.org/presentationml/2006/main">
  <p:tag name="MH" val="20150811103336"/>
  <p:tag name="MH_LIBRARY" val="GRAPHIC"/>
  <p:tag name="MH_ORDER" val="3"/>
  <p:tag name="MH_TYPE" val="Other"/>
</p:tagLst>
</file>

<file path=ppt/tags/tag59.xml><?xml version="1.0" encoding="utf-8"?>
<p:tagLst xmlns:a="http://schemas.openxmlformats.org/drawingml/2006/main" xmlns:r="http://schemas.openxmlformats.org/officeDocument/2006/relationships" xmlns:p="http://schemas.openxmlformats.org/presentationml/2006/main">
  <p:tag name="MH" val="20150811103336"/>
  <p:tag name="MH_LIBRARY" val="GRAPHIC"/>
  <p:tag name="MH_ORDER" val="4"/>
  <p:tag name="MH_TYPE" val="Other"/>
</p:tagLst>
</file>

<file path=ppt/tags/tag6.xml><?xml version="1.0" encoding="utf-8"?>
<p:tagLst xmlns:a="http://schemas.openxmlformats.org/drawingml/2006/main" xmlns:r="http://schemas.openxmlformats.org/officeDocument/2006/relationships" xmlns:p="http://schemas.openxmlformats.org/presentationml/2006/main">
  <p:tag name="ID" val="547142"/>
  <p:tag name="MH" val="20150429225421"/>
  <p:tag name="MH_LIBRARY" val="CONTENTS"/>
  <p:tag name="MH_ORDER" val="1"/>
  <p:tag name="MH_TYPE" val="NUMBER"/>
</p:tagLst>
</file>

<file path=ppt/tags/tag60.xml><?xml version="1.0" encoding="utf-8"?>
<p:tagLst xmlns:a="http://schemas.openxmlformats.org/drawingml/2006/main" xmlns:r="http://schemas.openxmlformats.org/officeDocument/2006/relationships" xmlns:p="http://schemas.openxmlformats.org/presentationml/2006/main">
  <p:tag name="MH" val="20150811103336"/>
  <p:tag name="MH_LIBRARY" val="GRAPHIC"/>
  <p:tag name="MH_ORDER" val="5"/>
  <p:tag name="MH_TYPE" val="Other"/>
</p:tagLst>
</file>

<file path=ppt/tags/tag61.xml><?xml version="1.0" encoding="utf-8"?>
<p:tagLst xmlns:a="http://schemas.openxmlformats.org/drawingml/2006/main" xmlns:r="http://schemas.openxmlformats.org/officeDocument/2006/relationships" xmlns:p="http://schemas.openxmlformats.org/presentationml/2006/main">
  <p:tag name="MH" val="20150811103336"/>
  <p:tag name="MH_LIBRARY" val="GRAPHIC"/>
  <p:tag name="MH_ORDER" val="6"/>
  <p:tag name="MH_TYPE" val="Other"/>
</p:tagLst>
</file>

<file path=ppt/tags/tag62.xml><?xml version="1.0" encoding="utf-8"?>
<p:tagLst xmlns:a="http://schemas.openxmlformats.org/drawingml/2006/main" xmlns:r="http://schemas.openxmlformats.org/officeDocument/2006/relationships" xmlns:p="http://schemas.openxmlformats.org/presentationml/2006/main">
  <p:tag name="MH" val="20150811103336"/>
  <p:tag name="MH_LIBRARY" val="GRAPHIC"/>
  <p:tag name="MH_ORDER" val="7"/>
  <p:tag name="MH_TYPE" val="Other"/>
</p:tagLst>
</file>

<file path=ppt/tags/tag63.xml><?xml version="1.0" encoding="utf-8"?>
<p:tagLst xmlns:a="http://schemas.openxmlformats.org/drawingml/2006/main" xmlns:r="http://schemas.openxmlformats.org/officeDocument/2006/relationships" xmlns:p="http://schemas.openxmlformats.org/presentationml/2006/main">
  <p:tag name="MH" val="20150811103336"/>
  <p:tag name="MH_LIBRARY" val="GRAPHIC"/>
  <p:tag name="MH_ORDER" val="8"/>
  <p:tag name="MH_TYPE" val="Other"/>
</p:tagLst>
</file>

<file path=ppt/tags/tag64.xml><?xml version="1.0" encoding="utf-8"?>
<p:tagLst xmlns:a="http://schemas.openxmlformats.org/drawingml/2006/main" xmlns:r="http://schemas.openxmlformats.org/officeDocument/2006/relationships" xmlns:p="http://schemas.openxmlformats.org/presentationml/2006/main">
  <p:tag name="MH" val="20150811103336"/>
  <p:tag name="MH_LIBRARY" val="GRAPHIC"/>
  <p:tag name="MH_ORDER" val="9"/>
  <p:tag name="MH_TYPE" val="Other"/>
</p:tagLst>
</file>

<file path=ppt/tags/tag65.xml><?xml version="1.0" encoding="utf-8"?>
<p:tagLst xmlns:a="http://schemas.openxmlformats.org/drawingml/2006/main" xmlns:r="http://schemas.openxmlformats.org/officeDocument/2006/relationships" xmlns:p="http://schemas.openxmlformats.org/presentationml/2006/main">
  <p:tag name="MH" val="20150811103336"/>
  <p:tag name="MH_LIBRARY" val="GRAPHIC"/>
  <p:tag name="MH_ORDER" val="10"/>
  <p:tag name="MH_TYPE" val="Other"/>
</p:tagLst>
</file>

<file path=ppt/tags/tag66.xml><?xml version="1.0" encoding="utf-8"?>
<p:tagLst xmlns:a="http://schemas.openxmlformats.org/drawingml/2006/main" xmlns:r="http://schemas.openxmlformats.org/officeDocument/2006/relationships" xmlns:p="http://schemas.openxmlformats.org/presentationml/2006/main">
  <p:tag name="MH" val="20150811103336"/>
  <p:tag name="MH_LIBRARY" val="GRAPHIC"/>
  <p:tag name="MH_ORDER" val="11"/>
  <p:tag name="MH_TYPE" val="Other"/>
</p:tagLst>
</file>

<file path=ppt/tags/tag67.xml><?xml version="1.0" encoding="utf-8"?>
<p:tagLst xmlns:a="http://schemas.openxmlformats.org/drawingml/2006/main" xmlns:r="http://schemas.openxmlformats.org/officeDocument/2006/relationships" xmlns:p="http://schemas.openxmlformats.org/presentationml/2006/main">
  <p:tag name="MH" val="20150811103336"/>
  <p:tag name="MH_LIBRARY" val="GRAPHIC"/>
  <p:tag name="MH_ORDER" val="12"/>
  <p:tag name="MH_TYPE" val="Other"/>
</p:tagLst>
</file>

<file path=ppt/tags/tag68.xml><?xml version="1.0" encoding="utf-8"?>
<p:tagLst xmlns:a="http://schemas.openxmlformats.org/drawingml/2006/main" xmlns:r="http://schemas.openxmlformats.org/officeDocument/2006/relationships" xmlns:p="http://schemas.openxmlformats.org/presentationml/2006/main">
  <p:tag name="MH" val="20150811103336"/>
  <p:tag name="MH_LIBRARY" val="GRAPHIC"/>
  <p:tag name="MH_ORDER" val="1"/>
  <p:tag name="MH_TYPE" val="SubTitle"/>
</p:tagLst>
</file>

<file path=ppt/tags/tag69.xml><?xml version="1.0" encoding="utf-8"?>
<p:tagLst xmlns:a="http://schemas.openxmlformats.org/drawingml/2006/main" xmlns:r="http://schemas.openxmlformats.org/officeDocument/2006/relationships" xmlns:p="http://schemas.openxmlformats.org/presentationml/2006/main">
  <p:tag name="MH" val="20150811103336"/>
  <p:tag name="MH_LIBRARY" val="GRAPHIC"/>
  <p:tag name="MH_ORDER" val="13"/>
  <p:tag name="MH_TYPE" val="Other"/>
</p:tagLst>
</file>

<file path=ppt/tags/tag7.xml><?xml version="1.0" encoding="utf-8"?>
<p:tagLst xmlns:a="http://schemas.openxmlformats.org/drawingml/2006/main" xmlns:r="http://schemas.openxmlformats.org/officeDocument/2006/relationships" xmlns:p="http://schemas.openxmlformats.org/presentationml/2006/main">
  <p:tag name="ID" val="547142"/>
  <p:tag name="MH" val="20150429225421"/>
  <p:tag name="MH_LIBRARY" val="CONTENTS"/>
  <p:tag name="MH_ORDER" val="1"/>
  <p:tag name="MH_TYPE" val="ENTRY"/>
</p:tagLst>
</file>

<file path=ppt/tags/tag70.xml><?xml version="1.0" encoding="utf-8"?>
<p:tagLst xmlns:a="http://schemas.openxmlformats.org/drawingml/2006/main" xmlns:r="http://schemas.openxmlformats.org/officeDocument/2006/relationships" xmlns:p="http://schemas.openxmlformats.org/presentationml/2006/main">
  <p:tag name="MH" val="20150811103336"/>
  <p:tag name="MH_LIBRARY" val="GRAPHIC"/>
  <p:tag name="MH_ORDER" val="14"/>
  <p:tag name="MH_TYPE" val="Other"/>
</p:tagLst>
</file>

<file path=ppt/tags/tag71.xml><?xml version="1.0" encoding="utf-8"?>
<p:tagLst xmlns:a="http://schemas.openxmlformats.org/drawingml/2006/main" xmlns:r="http://schemas.openxmlformats.org/officeDocument/2006/relationships" xmlns:p="http://schemas.openxmlformats.org/presentationml/2006/main">
  <p:tag name="MH" val="20150811103336"/>
  <p:tag name="MH_LIBRARY" val="GRAPHIC"/>
  <p:tag name="MH_ORDER" val="15"/>
  <p:tag name="MH_TYPE" val="Other"/>
</p:tagLst>
</file>

<file path=ppt/tags/tag72.xml><?xml version="1.0" encoding="utf-8"?>
<p:tagLst xmlns:a="http://schemas.openxmlformats.org/drawingml/2006/main" xmlns:r="http://schemas.openxmlformats.org/officeDocument/2006/relationships" xmlns:p="http://schemas.openxmlformats.org/presentationml/2006/main">
  <p:tag name="MH" val="20150811103336"/>
  <p:tag name="MH_LIBRARY" val="GRAPHIC"/>
  <p:tag name="MH_ORDER" val="16"/>
  <p:tag name="MH_TYPE" val="Other"/>
</p:tagLst>
</file>

<file path=ppt/tags/tag73.xml><?xml version="1.0" encoding="utf-8"?>
<p:tagLst xmlns:a="http://schemas.openxmlformats.org/drawingml/2006/main" xmlns:r="http://schemas.openxmlformats.org/officeDocument/2006/relationships" xmlns:p="http://schemas.openxmlformats.org/presentationml/2006/main">
  <p:tag name="MH" val="20150811103336"/>
  <p:tag name="MH_LIBRARY" val="GRAPHIC"/>
  <p:tag name="MH_ORDER" val="1"/>
  <p:tag name="MH_TYPE" val="SubTitle"/>
</p:tagLst>
</file>

<file path=ppt/tags/tag74.xml><?xml version="1.0" encoding="utf-8"?>
<p:tagLst xmlns:a="http://schemas.openxmlformats.org/drawingml/2006/main" xmlns:r="http://schemas.openxmlformats.org/officeDocument/2006/relationships" xmlns:p="http://schemas.openxmlformats.org/presentationml/2006/main">
  <p:tag name="MH" val="20150811103336"/>
  <p:tag name="MH_LIBRARY" val="GRAPHIC"/>
  <p:tag name="MH_ORDER" val="1"/>
  <p:tag name="MH_TYPE" val="SubTitle"/>
</p:tagLst>
</file>

<file path=ppt/tags/tag75.xml><?xml version="1.0" encoding="utf-8"?>
<p:tagLst xmlns:a="http://schemas.openxmlformats.org/drawingml/2006/main" xmlns:r="http://schemas.openxmlformats.org/officeDocument/2006/relationships" xmlns:p="http://schemas.openxmlformats.org/presentationml/2006/main">
  <p:tag name="MH" val="20150811103336"/>
  <p:tag name="MH_LIBRARY" val="GRAPHIC"/>
  <p:tag name="MH_ORDER" val="1"/>
  <p:tag name="MH_TYPE" val="SubTitle"/>
</p:tagLst>
</file>

<file path=ppt/tags/tag76.xml><?xml version="1.0" encoding="utf-8"?>
<p:tagLst xmlns:a="http://schemas.openxmlformats.org/drawingml/2006/main" xmlns:r="http://schemas.openxmlformats.org/officeDocument/2006/relationships" xmlns:p="http://schemas.openxmlformats.org/presentationml/2006/main">
  <p:tag name="ID" val="547142"/>
  <p:tag name="MH" val="20150429225421"/>
  <p:tag name="MH_LIBRARY" val="CONTENTS"/>
  <p:tag name="MH_ORDER" val="1"/>
  <p:tag name="MH_TYPE" val="NUMBER"/>
</p:tagLst>
</file>

<file path=ppt/tags/tag77.xml><?xml version="1.0" encoding="utf-8"?>
<p:tagLst xmlns:a="http://schemas.openxmlformats.org/drawingml/2006/main" xmlns:r="http://schemas.openxmlformats.org/officeDocument/2006/relationships" xmlns:p="http://schemas.openxmlformats.org/presentationml/2006/main">
  <p:tag name="ID" val="547142"/>
  <p:tag name="MH" val="20150429225421"/>
  <p:tag name="MH_LIBRARY" val="CONTENTS"/>
  <p:tag name="MH_ORDER" val="1"/>
  <p:tag name="MH_TYPE" val="ENTRY"/>
</p:tagLst>
</file>

<file path=ppt/tags/tag78.xml><?xml version="1.0" encoding="utf-8"?>
<p:tagLst xmlns:a="http://schemas.openxmlformats.org/drawingml/2006/main" xmlns:r="http://schemas.openxmlformats.org/officeDocument/2006/relationships" xmlns:p="http://schemas.openxmlformats.org/presentationml/2006/main">
  <p:tag name="ID" val="547142"/>
  <p:tag name="MH" val="20150429225421"/>
  <p:tag name="MH_LIBRARY" val="CONTENTS"/>
  <p:tag name="MH_ORDER" val="1"/>
  <p:tag name="MH_TYPE" val="NUMBER"/>
</p:tagLst>
</file>

<file path=ppt/tags/tag79.xml><?xml version="1.0" encoding="utf-8"?>
<p:tagLst xmlns:a="http://schemas.openxmlformats.org/drawingml/2006/main" xmlns:r="http://schemas.openxmlformats.org/officeDocument/2006/relationships" xmlns:p="http://schemas.openxmlformats.org/presentationml/2006/main">
  <p:tag name="ID" val="547142"/>
  <p:tag name="MH" val="20150429225421"/>
  <p:tag name="MH_LIBRARY" val="CONTENTS"/>
  <p:tag name="MH_ORDER" val="1"/>
  <p:tag name="MH_TYPE" val="ENTRY"/>
</p:tagLst>
</file>

<file path=ppt/tags/tag8.xml><?xml version="1.0" encoding="utf-8"?>
<p:tagLst xmlns:a="http://schemas.openxmlformats.org/drawingml/2006/main" xmlns:r="http://schemas.openxmlformats.org/officeDocument/2006/relationships" xmlns:p="http://schemas.openxmlformats.org/presentationml/2006/main">
  <p:tag name="ID" val="547142"/>
  <p:tag name="MH" val="20150429225421"/>
  <p:tag name="MH_LIBRARY" val="CONTENTS"/>
  <p:tag name="MH_ORDER" val="2"/>
  <p:tag name="MH_TYPE" val="ENTRY"/>
</p:tagLst>
</file>

<file path=ppt/tags/tag80.xml><?xml version="1.0" encoding="utf-8"?>
<p:tagLst xmlns:a="http://schemas.openxmlformats.org/drawingml/2006/main" xmlns:r="http://schemas.openxmlformats.org/officeDocument/2006/relationships" xmlns:p="http://schemas.openxmlformats.org/presentationml/2006/main">
  <p:tag name="ID" val="547142"/>
  <p:tag name="MH" val="20150429225421"/>
  <p:tag name="MH_LIBRARY" val="CONTENTS"/>
  <p:tag name="MH_ORDER" val="1"/>
  <p:tag name="MH_TYPE" val="NUMBER"/>
</p:tagLst>
</file>

<file path=ppt/tags/tag81.xml><?xml version="1.0" encoding="utf-8"?>
<p:tagLst xmlns:a="http://schemas.openxmlformats.org/drawingml/2006/main" xmlns:r="http://schemas.openxmlformats.org/officeDocument/2006/relationships" xmlns:p="http://schemas.openxmlformats.org/presentationml/2006/main">
  <p:tag name="ID" val="547142"/>
  <p:tag name="MH" val="20150429225421"/>
  <p:tag name="MH_LIBRARY" val="CONTENTS"/>
  <p:tag name="MH_ORDER" val="1"/>
  <p:tag name="MH_TYPE" val="ENTRY"/>
</p:tagLst>
</file>

<file path=ppt/tags/tag9.xml><?xml version="1.0" encoding="utf-8"?>
<p:tagLst xmlns:a="http://schemas.openxmlformats.org/drawingml/2006/main" xmlns:r="http://schemas.openxmlformats.org/officeDocument/2006/relationships" xmlns:p="http://schemas.openxmlformats.org/presentationml/2006/main">
  <p:tag name="ID" val="547142"/>
  <p:tag name="MH" val="20150429225421"/>
  <p:tag name="MH_LIBRARY" val="CONTENTS"/>
  <p:tag name="MH_ORDER" val="2"/>
  <p:tag name="MH_TYPE" val="NUMBER"/>
</p:tagLst>
</file>

<file path=ppt/theme/theme1.xml><?xml version="1.0" encoding="utf-8"?>
<a:theme xmlns:a="http://schemas.openxmlformats.org/drawingml/2006/main" name="Office 主题​​">
  <a:themeElements>
    <a:clrScheme name="小课堂">
      <a:dk1>
        <a:sysClr val="windowText" lastClr="000000"/>
      </a:dk1>
      <a:lt1>
        <a:sysClr val="window" lastClr="FFFFFF"/>
      </a:lt1>
      <a:dk2>
        <a:srgbClr val="44546A"/>
      </a:dk2>
      <a:lt2>
        <a:srgbClr val="E7E6E6"/>
      </a:lt2>
      <a:accent1>
        <a:srgbClr val="B75F2D"/>
      </a:accent1>
      <a:accent2>
        <a:srgbClr val="FCB400"/>
      </a:accent2>
      <a:accent3>
        <a:srgbClr val="D8342B"/>
      </a:accent3>
      <a:accent4>
        <a:srgbClr val="0C6235"/>
      </a:accent4>
      <a:accent5>
        <a:srgbClr val="5B9BD5"/>
      </a:accent5>
      <a:accent6>
        <a:srgbClr val="70AD47"/>
      </a:accent6>
      <a:hlink>
        <a:srgbClr val="0563C1"/>
      </a:hlink>
      <a:folHlink>
        <a:srgbClr val="954F72"/>
      </a:folHlink>
    </a:clrScheme>
    <a:fontScheme name="Office">
      <a:majorFont>
        <a:latin typeface="等线 Light"/>
        <a:ea typeface="Arial"/>
        <a:cs typeface="Arial"/>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等线"/>
        <a:ea typeface="Arial"/>
        <a:cs typeface="Arial"/>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主题​​">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Arial"/>
        <a:cs typeface="Arial"/>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Arial"/>
        <a:cs typeface="Arial"/>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1</TotalTime>
  <Words>1170</Words>
  <Application>Microsoft Office PowerPoint</Application>
  <PresentationFormat>宽屏</PresentationFormat>
  <Paragraphs>212</Paragraphs>
  <Slides>24</Slides>
  <Notes>0</Notes>
  <HiddenSlides>0</HiddenSlides>
  <MMClips>0</MMClips>
  <ScaleCrop>false</ScaleCrop>
  <HeadingPairs>
    <vt:vector size="6" baseType="variant">
      <vt:variant>
        <vt:lpstr>已用的字体</vt:lpstr>
      </vt:variant>
      <vt:variant>
        <vt:i4>10</vt:i4>
      </vt:variant>
      <vt:variant>
        <vt:lpstr>主题</vt:lpstr>
      </vt:variant>
      <vt:variant>
        <vt:i4>1</vt:i4>
      </vt:variant>
      <vt:variant>
        <vt:lpstr>幻灯片标题</vt:lpstr>
      </vt:variant>
      <vt:variant>
        <vt:i4>24</vt:i4>
      </vt:variant>
    </vt:vector>
  </HeadingPairs>
  <TitlesOfParts>
    <vt:vector size="35" baseType="lpstr">
      <vt:lpstr>Myriad Pro</vt:lpstr>
      <vt:lpstr>等线</vt:lpstr>
      <vt:lpstr>等线 Light</vt:lpstr>
      <vt:lpstr>宋体</vt:lpstr>
      <vt:lpstr>微软雅黑</vt:lpstr>
      <vt:lpstr>Agency FB</vt:lpstr>
      <vt:lpstr>Arial</vt:lpstr>
      <vt:lpstr>Arial Black</vt:lpstr>
      <vt:lpstr>Calibri</vt:lpstr>
      <vt:lpstr>Impact</vt:lpstr>
      <vt:lpstr>Office 主题​​</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vector>
  </TitlesOfParts>
  <Manager>风云办公</Manager>
  <Company>上海剑姬网络科技有限公司</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风云办公PPT模板</dc:title>
  <dc:creator>风云办公</dc:creator>
  <cp:keywords>风云办公</cp:keywords>
  <dc:description>风云办公 http://www.ppt118.com</dc:description>
  <cp:lastModifiedBy>天 下</cp:lastModifiedBy>
  <cp:revision>14</cp:revision>
  <dcterms:created xsi:type="dcterms:W3CDTF">2017-09-07T03:19:00Z</dcterms:created>
  <dcterms:modified xsi:type="dcterms:W3CDTF">2021-01-05T11:29:38Z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KSOProductBuildVer">
    <vt:lpwstr>2052-11.1.0.9740</vt:lpwstr>
  </property>
</Properties>
</file>